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48" r:id="rId1"/>
    <p:sldMasterId id="2147484396" r:id="rId2"/>
    <p:sldMasterId id="2147484486" r:id="rId3"/>
    <p:sldMasterId id="2147484494" r:id="rId4"/>
    <p:sldMasterId id="2147484510" r:id="rId5"/>
    <p:sldMasterId id="2147484533" r:id="rId6"/>
    <p:sldMasterId id="2147484557" r:id="rId7"/>
  </p:sldMasterIdLst>
  <p:notesMasterIdLst>
    <p:notesMasterId r:id="rId45"/>
  </p:notesMasterIdLst>
  <p:handoutMasterIdLst>
    <p:handoutMasterId r:id="rId46"/>
  </p:handoutMasterIdLst>
  <p:sldIdLst>
    <p:sldId id="1376" r:id="rId8"/>
    <p:sldId id="1214" r:id="rId9"/>
    <p:sldId id="1352" r:id="rId10"/>
    <p:sldId id="1385" r:id="rId11"/>
    <p:sldId id="1389" r:id="rId12"/>
    <p:sldId id="1387" r:id="rId13"/>
    <p:sldId id="1388" r:id="rId14"/>
    <p:sldId id="1405" r:id="rId15"/>
    <p:sldId id="1363" r:id="rId16"/>
    <p:sldId id="1361" r:id="rId17"/>
    <p:sldId id="1360" r:id="rId18"/>
    <p:sldId id="1427" r:id="rId19"/>
    <p:sldId id="1423" r:id="rId20"/>
    <p:sldId id="1424" r:id="rId21"/>
    <p:sldId id="1398" r:id="rId22"/>
    <p:sldId id="1399" r:id="rId23"/>
    <p:sldId id="1400" r:id="rId24"/>
    <p:sldId id="1401" r:id="rId25"/>
    <p:sldId id="1402" r:id="rId26"/>
    <p:sldId id="1403" r:id="rId27"/>
    <p:sldId id="1404" r:id="rId28"/>
    <p:sldId id="1420" r:id="rId29"/>
    <p:sldId id="1430" r:id="rId30"/>
    <p:sldId id="1416" r:id="rId31"/>
    <p:sldId id="1417" r:id="rId32"/>
    <p:sldId id="1429" r:id="rId33"/>
    <p:sldId id="1390" r:id="rId34"/>
    <p:sldId id="1359" r:id="rId35"/>
    <p:sldId id="1428" r:id="rId36"/>
    <p:sldId id="1409" r:id="rId37"/>
    <p:sldId id="1372" r:id="rId38"/>
    <p:sldId id="1422" r:id="rId39"/>
    <p:sldId id="1432" r:id="rId40"/>
    <p:sldId id="1431" r:id="rId41"/>
    <p:sldId id="1433" r:id="rId42"/>
    <p:sldId id="1434" r:id="rId43"/>
    <p:sldId id="1426" r:id="rId44"/>
  </p:sldIdLst>
  <p:sldSz cx="18288000" cy="10288588"/>
  <p:notesSz cx="70104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685869"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37173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205761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743481"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429356" algn="l" defTabSz="1371737" rtl="0" eaLnBrk="1" latinLnBrk="0" hangingPunct="1">
      <a:defRPr kern="1200">
        <a:solidFill>
          <a:schemeClr val="tx1"/>
        </a:solidFill>
        <a:latin typeface="Calibri" panose="020F0502020204030204" pitchFamily="34" charset="0"/>
        <a:ea typeface="+mn-ea"/>
        <a:cs typeface="+mn-cs"/>
      </a:defRPr>
    </a:lvl6pPr>
    <a:lvl7pPr marL="4115223" algn="l" defTabSz="1371737" rtl="0" eaLnBrk="1" latinLnBrk="0" hangingPunct="1">
      <a:defRPr kern="1200">
        <a:solidFill>
          <a:schemeClr val="tx1"/>
        </a:solidFill>
        <a:latin typeface="Calibri" panose="020F0502020204030204" pitchFamily="34" charset="0"/>
        <a:ea typeface="+mn-ea"/>
        <a:cs typeface="+mn-cs"/>
      </a:defRPr>
    </a:lvl7pPr>
    <a:lvl8pPr marL="4801097" algn="l" defTabSz="1371737" rtl="0" eaLnBrk="1" latinLnBrk="0" hangingPunct="1">
      <a:defRPr kern="1200">
        <a:solidFill>
          <a:schemeClr val="tx1"/>
        </a:solidFill>
        <a:latin typeface="Calibri" panose="020F0502020204030204" pitchFamily="34" charset="0"/>
        <a:ea typeface="+mn-ea"/>
        <a:cs typeface="+mn-cs"/>
      </a:defRPr>
    </a:lvl8pPr>
    <a:lvl9pPr marL="5486961" algn="l" defTabSz="1371737"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guide id="3" orient="horz" pos="324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gustina Hernández" initials="AH" lastIdx="1" clrIdx="0">
    <p:extLst>
      <p:ext uri="{19B8F6BF-5375-455C-9EA6-DF929625EA0E}">
        <p15:presenceInfo xmlns:p15="http://schemas.microsoft.com/office/powerpoint/2012/main" userId="5b1d1b213da17b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CC"/>
    <a:srgbClr val="0000FF"/>
    <a:srgbClr val="595959"/>
    <a:srgbClr val="EB1B22"/>
    <a:srgbClr val="DA1414"/>
    <a:srgbClr val="EF4C52"/>
    <a:srgbClr val="DD1B3D"/>
    <a:srgbClr val="40404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10" autoAdjust="0"/>
    <p:restoredTop sz="72368" autoAdjust="0"/>
  </p:normalViewPr>
  <p:slideViewPr>
    <p:cSldViewPr snapToGrid="0">
      <p:cViewPr varScale="1">
        <p:scale>
          <a:sx n="62" d="100"/>
          <a:sy n="62" d="100"/>
        </p:scale>
        <p:origin x="108" y="192"/>
      </p:cViewPr>
      <p:guideLst>
        <p:guide orient="horz" pos="3240"/>
        <p:guide pos="5760"/>
        <p:guide orient="horz" pos="3241"/>
      </p:guideLst>
    </p:cSldViewPr>
  </p:slideViewPr>
  <p:outlineViewPr>
    <p:cViewPr>
      <p:scale>
        <a:sx n="33" d="100"/>
        <a:sy n="33" d="100"/>
      </p:scale>
      <p:origin x="0" y="-114"/>
    </p:cViewPr>
  </p:outlineViewPr>
  <p:notesTextViewPr>
    <p:cViewPr>
      <p:scale>
        <a:sx n="150" d="100"/>
        <a:sy n="150" d="100"/>
      </p:scale>
      <p:origin x="0" y="0"/>
    </p:cViewPr>
  </p:notesTextViewPr>
  <p:sorterViewPr>
    <p:cViewPr>
      <p:scale>
        <a:sx n="60" d="100"/>
        <a:sy n="60" d="100"/>
      </p:scale>
      <p:origin x="0" y="-6834"/>
    </p:cViewPr>
  </p:sorterViewPr>
  <p:notesViewPr>
    <p:cSldViewPr snapToGrid="0">
      <p:cViewPr varScale="1">
        <p:scale>
          <a:sx n="49" d="100"/>
          <a:sy n="49" d="100"/>
        </p:scale>
        <p:origin x="2133" y="33"/>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203335270927001"/>
          <c:y val="0"/>
          <c:w val="0.75995723050275099"/>
          <c:h val="0.94685990338164305"/>
        </c:manualLayout>
      </c:layout>
      <c:barChart>
        <c:barDir val="bar"/>
        <c:grouping val="clustered"/>
        <c:varyColors val="0"/>
        <c:ser>
          <c:idx val="0"/>
          <c:order val="0"/>
          <c:tx>
            <c:strRef>
              <c:f>Sheet1!$B$1</c:f>
              <c:strCache>
                <c:ptCount val="1"/>
                <c:pt idx="0">
                  <c:v>Column1</c:v>
                </c:pt>
              </c:strCache>
            </c:strRef>
          </c:tx>
          <c:spPr>
            <a:solidFill>
              <a:srgbClr val="000099"/>
            </a:solidFill>
          </c:spPr>
          <c:invertIfNegative val="0"/>
          <c:dPt>
            <c:idx val="0"/>
            <c:invertIfNegative val="0"/>
            <c:bubble3D val="0"/>
            <c:extLst xmlns:c16r2="http://schemas.microsoft.com/office/drawing/2015/06/chart">
              <c:ext xmlns:c16="http://schemas.microsoft.com/office/drawing/2014/chart" uri="{C3380CC4-5D6E-409C-BE32-E72D297353CC}">
                <c16:uniqueId val="{00000000-1BF6-4B8B-8AEC-A739ACFDBDC3}"/>
              </c:ext>
            </c:extLst>
          </c:dPt>
          <c:dPt>
            <c:idx val="1"/>
            <c:invertIfNegative val="0"/>
            <c:bubble3D val="0"/>
            <c:extLst xmlns:c16r2="http://schemas.microsoft.com/office/drawing/2015/06/chart">
              <c:ext xmlns:c16="http://schemas.microsoft.com/office/drawing/2014/chart" uri="{C3380CC4-5D6E-409C-BE32-E72D297353CC}">
                <c16:uniqueId val="{00000001-1BF6-4B8B-8AEC-A739ACFDBDC3}"/>
              </c:ext>
            </c:extLst>
          </c:dPt>
          <c:dPt>
            <c:idx val="2"/>
            <c:invertIfNegative val="0"/>
            <c:bubble3D val="0"/>
            <c:extLst xmlns:c16r2="http://schemas.microsoft.com/office/drawing/2015/06/chart">
              <c:ext xmlns:c16="http://schemas.microsoft.com/office/drawing/2014/chart" uri="{C3380CC4-5D6E-409C-BE32-E72D297353CC}">
                <c16:uniqueId val="{00000002-1BF6-4B8B-8AEC-A739ACFDBDC3}"/>
              </c:ext>
            </c:extLst>
          </c:dPt>
          <c:dPt>
            <c:idx val="3"/>
            <c:invertIfNegative val="0"/>
            <c:bubble3D val="0"/>
            <c:extLst xmlns:c16r2="http://schemas.microsoft.com/office/drawing/2015/06/chart">
              <c:ext xmlns:c16="http://schemas.microsoft.com/office/drawing/2014/chart" uri="{C3380CC4-5D6E-409C-BE32-E72D297353CC}">
                <c16:uniqueId val="{00000003-1BF6-4B8B-8AEC-A739ACFDBDC3}"/>
              </c:ext>
            </c:extLst>
          </c:dPt>
          <c:dPt>
            <c:idx val="4"/>
            <c:invertIfNegative val="0"/>
            <c:bubble3D val="0"/>
            <c:extLst xmlns:c16r2="http://schemas.microsoft.com/office/drawing/2015/06/chart">
              <c:ext xmlns:c16="http://schemas.microsoft.com/office/drawing/2014/chart" uri="{C3380CC4-5D6E-409C-BE32-E72D297353CC}">
                <c16:uniqueId val="{00000004-1BF6-4B8B-8AEC-A739ACFDBDC3}"/>
              </c:ext>
            </c:extLst>
          </c:dPt>
          <c:dPt>
            <c:idx val="5"/>
            <c:invertIfNegative val="0"/>
            <c:bubble3D val="0"/>
            <c:extLst xmlns:c16r2="http://schemas.microsoft.com/office/drawing/2015/06/chart">
              <c:ext xmlns:c16="http://schemas.microsoft.com/office/drawing/2014/chart" uri="{C3380CC4-5D6E-409C-BE32-E72D297353CC}">
                <c16:uniqueId val="{00000005-1BF6-4B8B-8AEC-A739ACFDBDC3}"/>
              </c:ext>
            </c:extLst>
          </c:dPt>
          <c:dPt>
            <c:idx val="6"/>
            <c:invertIfNegative val="0"/>
            <c:bubble3D val="0"/>
            <c:extLst xmlns:c16r2="http://schemas.microsoft.com/office/drawing/2015/06/chart">
              <c:ext xmlns:c16="http://schemas.microsoft.com/office/drawing/2014/chart" uri="{C3380CC4-5D6E-409C-BE32-E72D297353CC}">
                <c16:uniqueId val="{00000006-1BF6-4B8B-8AEC-A739ACFDBDC3}"/>
              </c:ext>
            </c:extLst>
          </c:dPt>
          <c:dPt>
            <c:idx val="7"/>
            <c:invertIfNegative val="0"/>
            <c:bubble3D val="0"/>
            <c:extLst xmlns:c16r2="http://schemas.microsoft.com/office/drawing/2015/06/chart">
              <c:ext xmlns:c16="http://schemas.microsoft.com/office/drawing/2014/chart" uri="{C3380CC4-5D6E-409C-BE32-E72D297353CC}">
                <c16:uniqueId val="{00000007-1BF6-4B8B-8AEC-A739ACFDBDC3}"/>
              </c:ext>
            </c:extLst>
          </c:dPt>
          <c:dPt>
            <c:idx val="8"/>
            <c:invertIfNegative val="0"/>
            <c:bubble3D val="0"/>
            <c:extLst xmlns:c16r2="http://schemas.microsoft.com/office/drawing/2015/06/chart">
              <c:ext xmlns:c16="http://schemas.microsoft.com/office/drawing/2014/chart" uri="{C3380CC4-5D6E-409C-BE32-E72D297353CC}">
                <c16:uniqueId val="{00000008-1BF6-4B8B-8AEC-A739ACFDBDC3}"/>
              </c:ext>
            </c:extLst>
          </c:dPt>
          <c:dPt>
            <c:idx val="9"/>
            <c:invertIfNegative val="0"/>
            <c:bubble3D val="0"/>
            <c:extLst xmlns:c16r2="http://schemas.microsoft.com/office/drawing/2015/06/chart">
              <c:ext xmlns:c16="http://schemas.microsoft.com/office/drawing/2014/chart" uri="{C3380CC4-5D6E-409C-BE32-E72D297353CC}">
                <c16:uniqueId val="{00000009-1BF6-4B8B-8AEC-A739ACFDBDC3}"/>
              </c:ext>
            </c:extLst>
          </c:dPt>
          <c:dPt>
            <c:idx val="10"/>
            <c:invertIfNegative val="0"/>
            <c:bubble3D val="0"/>
            <c:extLst xmlns:c16r2="http://schemas.microsoft.com/office/drawing/2015/06/chart">
              <c:ext xmlns:c16="http://schemas.microsoft.com/office/drawing/2014/chart" uri="{C3380CC4-5D6E-409C-BE32-E72D297353CC}">
                <c16:uniqueId val="{0000000A-1BF6-4B8B-8AEC-A739ACFDBDC3}"/>
              </c:ext>
            </c:extLst>
          </c:dPt>
          <c:dLbls>
            <c:spPr>
              <a:noFill/>
              <a:ln>
                <a:noFill/>
              </a:ln>
              <a:effectLst/>
            </c:spPr>
            <c:txPr>
              <a:bodyPr/>
              <a:lstStyle/>
              <a:p>
                <a:pPr rtl="0">
                  <a:defRPr sz="24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Sheet1!$A$2:$A$12</c:f>
              <c:strCache>
                <c:ptCount val="11"/>
                <c:pt idx="0">
                  <c:v>Atlanta</c:v>
                </c:pt>
                <c:pt idx="1">
                  <c:v>Dallas</c:v>
                </c:pt>
                <c:pt idx="2">
                  <c:v>Minneapolis</c:v>
                </c:pt>
                <c:pt idx="3">
                  <c:v>Chicago</c:v>
                </c:pt>
                <c:pt idx="4">
                  <c:v>Denver</c:v>
                </c:pt>
                <c:pt idx="5">
                  <c:v>Seattle</c:v>
                </c:pt>
                <c:pt idx="6">
                  <c:v>Los Angeles</c:v>
                </c:pt>
                <c:pt idx="7">
                  <c:v>Boston</c:v>
                </c:pt>
                <c:pt idx="8">
                  <c:v>San Diego</c:v>
                </c:pt>
                <c:pt idx="9">
                  <c:v>San Francisco</c:v>
                </c:pt>
                <c:pt idx="10">
                  <c:v>New York</c:v>
                </c:pt>
              </c:strCache>
            </c:strRef>
          </c:cat>
          <c:val>
            <c:numRef>
              <c:f>Sheet1!$B$2:$B$12</c:f>
              <c:numCache>
                <c:formatCode>General</c:formatCode>
                <c:ptCount val="11"/>
                <c:pt idx="0">
                  <c:v>94.5</c:v>
                </c:pt>
                <c:pt idx="1">
                  <c:v>97.2</c:v>
                </c:pt>
                <c:pt idx="2">
                  <c:v>102.3</c:v>
                </c:pt>
                <c:pt idx="3">
                  <c:v>102.6</c:v>
                </c:pt>
                <c:pt idx="4">
                  <c:v>103.5</c:v>
                </c:pt>
                <c:pt idx="5">
                  <c:v>109.6</c:v>
                </c:pt>
                <c:pt idx="6">
                  <c:v>112.6</c:v>
                </c:pt>
                <c:pt idx="7">
                  <c:v>130.1</c:v>
                </c:pt>
                <c:pt idx="8">
                  <c:v>131.9</c:v>
                </c:pt>
                <c:pt idx="9">
                  <c:v>138.80000000000001</c:v>
                </c:pt>
                <c:pt idx="10">
                  <c:v>163.6</c:v>
                </c:pt>
              </c:numCache>
            </c:numRef>
          </c:val>
          <c:extLst xmlns:c16r2="http://schemas.microsoft.com/office/drawing/2015/06/chart">
            <c:ext xmlns:c16="http://schemas.microsoft.com/office/drawing/2014/chart" uri="{C3380CC4-5D6E-409C-BE32-E72D297353CC}">
              <c16:uniqueId val="{0000000B-1BF6-4B8B-8AEC-A739ACFDBDC3}"/>
            </c:ext>
          </c:extLst>
        </c:ser>
        <c:dLbls>
          <c:showLegendKey val="0"/>
          <c:showVal val="0"/>
          <c:showCatName val="0"/>
          <c:showSerName val="0"/>
          <c:showPercent val="0"/>
          <c:showBubbleSize val="0"/>
        </c:dLbls>
        <c:gapWidth val="150"/>
        <c:axId val="597147392"/>
        <c:axId val="439885432"/>
      </c:barChart>
      <c:catAx>
        <c:axId val="597147392"/>
        <c:scaling>
          <c:orientation val="minMax"/>
        </c:scaling>
        <c:delete val="0"/>
        <c:axPos val="l"/>
        <c:numFmt formatCode="General" sourceLinked="0"/>
        <c:majorTickMark val="out"/>
        <c:minorTickMark val="none"/>
        <c:tickLblPos val="nextTo"/>
        <c:txPr>
          <a:bodyPr/>
          <a:lstStyle/>
          <a:p>
            <a:pPr rtl="0">
              <a:defRPr sz="2000" baseline="0">
                <a:latin typeface="Calibri" panose="020F0502020204030204" pitchFamily="34" charset="0"/>
              </a:defRPr>
            </a:pPr>
            <a:endParaRPr lang="en-US"/>
          </a:p>
        </c:txPr>
        <c:crossAx val="439885432"/>
        <c:crosses val="autoZero"/>
        <c:auto val="1"/>
        <c:lblAlgn val="ctr"/>
        <c:lblOffset val="100"/>
        <c:noMultiLvlLbl val="0"/>
      </c:catAx>
      <c:valAx>
        <c:axId val="439885432"/>
        <c:scaling>
          <c:orientation val="minMax"/>
        </c:scaling>
        <c:delete val="1"/>
        <c:axPos val="b"/>
        <c:numFmt formatCode="General" sourceLinked="1"/>
        <c:majorTickMark val="out"/>
        <c:minorTickMark val="none"/>
        <c:tickLblPos val="nextTo"/>
        <c:crossAx val="597147392"/>
        <c:crosses val="autoZero"/>
        <c:crossBetween val="between"/>
      </c:valAx>
    </c:plotArea>
    <c:plotVisOnly val="1"/>
    <c:dispBlanksAs val="gap"/>
    <c:showDLblsOverMax val="0"/>
  </c:chart>
  <c:txPr>
    <a:bodyPr/>
    <a:lstStyle/>
    <a:p>
      <a:pPr rtl="0">
        <a:defRPr sz="1800">
          <a:latin typeface="Arial Narrow" panose="020B060602020203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203335270927001"/>
          <c:y val="0"/>
          <c:w val="0.75995723050275099"/>
          <c:h val="0.94685990338164305"/>
        </c:manualLayout>
      </c:layout>
      <c:barChart>
        <c:barDir val="bar"/>
        <c:grouping val="clustered"/>
        <c:varyColors val="0"/>
        <c:ser>
          <c:idx val="0"/>
          <c:order val="0"/>
          <c:tx>
            <c:strRef>
              <c:f>Sheet1!$B$1</c:f>
              <c:strCache>
                <c:ptCount val="1"/>
                <c:pt idx="0">
                  <c:v>Column1</c:v>
                </c:pt>
              </c:strCache>
            </c:strRef>
          </c:tx>
          <c:spPr>
            <a:solidFill>
              <a:srgbClr val="000099"/>
            </a:solidFill>
          </c:spPr>
          <c:invertIfNegative val="0"/>
          <c:dPt>
            <c:idx val="0"/>
            <c:invertIfNegative val="0"/>
            <c:bubble3D val="0"/>
            <c:extLst xmlns:c16r2="http://schemas.microsoft.com/office/drawing/2015/06/chart">
              <c:ext xmlns:c16="http://schemas.microsoft.com/office/drawing/2014/chart" uri="{C3380CC4-5D6E-409C-BE32-E72D297353CC}">
                <c16:uniqueId val="{00000000-645F-4D09-8DD4-3D042EEB4FDA}"/>
              </c:ext>
            </c:extLst>
          </c:dPt>
          <c:dPt>
            <c:idx val="1"/>
            <c:invertIfNegative val="0"/>
            <c:bubble3D val="0"/>
            <c:extLst xmlns:c16r2="http://schemas.microsoft.com/office/drawing/2015/06/chart">
              <c:ext xmlns:c16="http://schemas.microsoft.com/office/drawing/2014/chart" uri="{C3380CC4-5D6E-409C-BE32-E72D297353CC}">
                <c16:uniqueId val="{00000001-645F-4D09-8DD4-3D042EEB4FDA}"/>
              </c:ext>
            </c:extLst>
          </c:dPt>
          <c:dPt>
            <c:idx val="2"/>
            <c:invertIfNegative val="0"/>
            <c:bubble3D val="0"/>
            <c:extLst xmlns:c16r2="http://schemas.microsoft.com/office/drawing/2015/06/chart">
              <c:ext xmlns:c16="http://schemas.microsoft.com/office/drawing/2014/chart" uri="{C3380CC4-5D6E-409C-BE32-E72D297353CC}">
                <c16:uniqueId val="{00000002-645F-4D09-8DD4-3D042EEB4FDA}"/>
              </c:ext>
            </c:extLst>
          </c:dPt>
          <c:dPt>
            <c:idx val="3"/>
            <c:invertIfNegative val="0"/>
            <c:bubble3D val="0"/>
            <c:extLst xmlns:c16r2="http://schemas.microsoft.com/office/drawing/2015/06/chart">
              <c:ext xmlns:c16="http://schemas.microsoft.com/office/drawing/2014/chart" uri="{C3380CC4-5D6E-409C-BE32-E72D297353CC}">
                <c16:uniqueId val="{00000003-645F-4D09-8DD4-3D042EEB4FDA}"/>
              </c:ext>
            </c:extLst>
          </c:dPt>
          <c:dPt>
            <c:idx val="4"/>
            <c:invertIfNegative val="0"/>
            <c:bubble3D val="0"/>
            <c:extLst xmlns:c16r2="http://schemas.microsoft.com/office/drawing/2015/06/chart">
              <c:ext xmlns:c16="http://schemas.microsoft.com/office/drawing/2014/chart" uri="{C3380CC4-5D6E-409C-BE32-E72D297353CC}">
                <c16:uniqueId val="{00000004-645F-4D09-8DD4-3D042EEB4FDA}"/>
              </c:ext>
            </c:extLst>
          </c:dPt>
          <c:dPt>
            <c:idx val="5"/>
            <c:invertIfNegative val="0"/>
            <c:bubble3D val="0"/>
            <c:extLst xmlns:c16r2="http://schemas.microsoft.com/office/drawing/2015/06/chart">
              <c:ext xmlns:c16="http://schemas.microsoft.com/office/drawing/2014/chart" uri="{C3380CC4-5D6E-409C-BE32-E72D297353CC}">
                <c16:uniqueId val="{00000005-645F-4D09-8DD4-3D042EEB4FDA}"/>
              </c:ext>
            </c:extLst>
          </c:dPt>
          <c:dPt>
            <c:idx val="6"/>
            <c:invertIfNegative val="0"/>
            <c:bubble3D val="0"/>
            <c:extLst xmlns:c16r2="http://schemas.microsoft.com/office/drawing/2015/06/chart">
              <c:ext xmlns:c16="http://schemas.microsoft.com/office/drawing/2014/chart" uri="{C3380CC4-5D6E-409C-BE32-E72D297353CC}">
                <c16:uniqueId val="{00000006-645F-4D09-8DD4-3D042EEB4FDA}"/>
              </c:ext>
            </c:extLst>
          </c:dPt>
          <c:dPt>
            <c:idx val="7"/>
            <c:invertIfNegative val="0"/>
            <c:bubble3D val="0"/>
            <c:extLst xmlns:c16r2="http://schemas.microsoft.com/office/drawing/2015/06/chart">
              <c:ext xmlns:c16="http://schemas.microsoft.com/office/drawing/2014/chart" uri="{C3380CC4-5D6E-409C-BE32-E72D297353CC}">
                <c16:uniqueId val="{00000007-645F-4D09-8DD4-3D042EEB4FDA}"/>
              </c:ext>
            </c:extLst>
          </c:dPt>
          <c:dPt>
            <c:idx val="8"/>
            <c:invertIfNegative val="0"/>
            <c:bubble3D val="0"/>
            <c:extLst xmlns:c16r2="http://schemas.microsoft.com/office/drawing/2015/06/chart">
              <c:ext xmlns:c16="http://schemas.microsoft.com/office/drawing/2014/chart" uri="{C3380CC4-5D6E-409C-BE32-E72D297353CC}">
                <c16:uniqueId val="{00000008-645F-4D09-8DD4-3D042EEB4FDA}"/>
              </c:ext>
            </c:extLst>
          </c:dPt>
          <c:dPt>
            <c:idx val="9"/>
            <c:invertIfNegative val="0"/>
            <c:bubble3D val="0"/>
            <c:extLst xmlns:c16r2="http://schemas.microsoft.com/office/drawing/2015/06/chart">
              <c:ext xmlns:c16="http://schemas.microsoft.com/office/drawing/2014/chart" uri="{C3380CC4-5D6E-409C-BE32-E72D297353CC}">
                <c16:uniqueId val="{00000009-645F-4D09-8DD4-3D042EEB4FDA}"/>
              </c:ext>
            </c:extLst>
          </c:dPt>
          <c:dPt>
            <c:idx val="10"/>
            <c:invertIfNegative val="0"/>
            <c:bubble3D val="0"/>
            <c:extLst xmlns:c16r2="http://schemas.microsoft.com/office/drawing/2015/06/chart">
              <c:ext xmlns:c16="http://schemas.microsoft.com/office/drawing/2014/chart" uri="{C3380CC4-5D6E-409C-BE32-E72D297353CC}">
                <c16:uniqueId val="{0000000A-645F-4D09-8DD4-3D042EEB4FDA}"/>
              </c:ext>
            </c:extLst>
          </c:dPt>
          <c:dLbls>
            <c:spPr>
              <a:noFill/>
              <a:ln>
                <a:noFill/>
              </a:ln>
              <a:effectLst/>
            </c:spPr>
            <c:txPr>
              <a:bodyPr/>
              <a:lstStyle/>
              <a:p>
                <a:pPr rtl="0">
                  <a:defRPr sz="24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Sheet1!$A$2:$A$12</c:f>
              <c:strCache>
                <c:ptCount val="11"/>
                <c:pt idx="0">
                  <c:v>Detroit</c:v>
                </c:pt>
                <c:pt idx="1">
                  <c:v>Atlanta</c:v>
                </c:pt>
                <c:pt idx="2">
                  <c:v>Dallas</c:v>
                </c:pt>
                <c:pt idx="3">
                  <c:v>Philadelphia</c:v>
                </c:pt>
                <c:pt idx="4">
                  <c:v>Miami</c:v>
                </c:pt>
                <c:pt idx="5">
                  <c:v>Chicago</c:v>
                </c:pt>
                <c:pt idx="6">
                  <c:v>Boston</c:v>
                </c:pt>
                <c:pt idx="7">
                  <c:v>Los Angeles</c:v>
                </c:pt>
                <c:pt idx="8">
                  <c:v>Washington D.C.</c:v>
                </c:pt>
                <c:pt idx="9">
                  <c:v>San Francisco</c:v>
                </c:pt>
                <c:pt idx="10">
                  <c:v>New York</c:v>
                </c:pt>
              </c:strCache>
            </c:strRef>
          </c:cat>
          <c:val>
            <c:numRef>
              <c:f>Sheet1!$B$2:$B$12</c:f>
              <c:numCache>
                <c:formatCode>General</c:formatCode>
                <c:ptCount val="11"/>
                <c:pt idx="0">
                  <c:v>95.7</c:v>
                </c:pt>
                <c:pt idx="1">
                  <c:v>99</c:v>
                </c:pt>
                <c:pt idx="2">
                  <c:v>106.3</c:v>
                </c:pt>
                <c:pt idx="3">
                  <c:v>113.9</c:v>
                </c:pt>
                <c:pt idx="4">
                  <c:v>115.2</c:v>
                </c:pt>
                <c:pt idx="5">
                  <c:v>124.1</c:v>
                </c:pt>
                <c:pt idx="6">
                  <c:v>146.5</c:v>
                </c:pt>
                <c:pt idx="7">
                  <c:v>147.1</c:v>
                </c:pt>
                <c:pt idx="8">
                  <c:v>161.80000000000001</c:v>
                </c:pt>
                <c:pt idx="9">
                  <c:v>195.7</c:v>
                </c:pt>
                <c:pt idx="10">
                  <c:v>245.4</c:v>
                </c:pt>
              </c:numCache>
            </c:numRef>
          </c:val>
          <c:extLst xmlns:c16r2="http://schemas.microsoft.com/office/drawing/2015/06/chart">
            <c:ext xmlns:c16="http://schemas.microsoft.com/office/drawing/2014/chart" uri="{C3380CC4-5D6E-409C-BE32-E72D297353CC}">
              <c16:uniqueId val="{0000000B-645F-4D09-8DD4-3D042EEB4FDA}"/>
            </c:ext>
          </c:extLst>
        </c:ser>
        <c:dLbls>
          <c:showLegendKey val="0"/>
          <c:showVal val="0"/>
          <c:showCatName val="0"/>
          <c:showSerName val="0"/>
          <c:showPercent val="0"/>
          <c:showBubbleSize val="0"/>
        </c:dLbls>
        <c:gapWidth val="150"/>
        <c:axId val="627488288"/>
        <c:axId val="627488680"/>
      </c:barChart>
      <c:catAx>
        <c:axId val="627488288"/>
        <c:scaling>
          <c:orientation val="minMax"/>
        </c:scaling>
        <c:delete val="0"/>
        <c:axPos val="l"/>
        <c:numFmt formatCode="General" sourceLinked="0"/>
        <c:majorTickMark val="out"/>
        <c:minorTickMark val="none"/>
        <c:tickLblPos val="nextTo"/>
        <c:txPr>
          <a:bodyPr/>
          <a:lstStyle/>
          <a:p>
            <a:pPr rtl="0">
              <a:defRPr sz="2000" baseline="0">
                <a:latin typeface="Calibri" panose="020F0502020204030204" pitchFamily="34" charset="0"/>
              </a:defRPr>
            </a:pPr>
            <a:endParaRPr lang="en-US"/>
          </a:p>
        </c:txPr>
        <c:crossAx val="627488680"/>
        <c:crosses val="autoZero"/>
        <c:auto val="1"/>
        <c:lblAlgn val="ctr"/>
        <c:lblOffset val="100"/>
        <c:noMultiLvlLbl val="0"/>
      </c:catAx>
      <c:valAx>
        <c:axId val="627488680"/>
        <c:scaling>
          <c:orientation val="minMax"/>
        </c:scaling>
        <c:delete val="1"/>
        <c:axPos val="b"/>
        <c:numFmt formatCode="General" sourceLinked="1"/>
        <c:majorTickMark val="out"/>
        <c:minorTickMark val="none"/>
        <c:tickLblPos val="nextTo"/>
        <c:crossAx val="627488288"/>
        <c:crosses val="autoZero"/>
        <c:crossBetween val="between"/>
      </c:valAx>
    </c:plotArea>
    <c:plotVisOnly val="1"/>
    <c:dispBlanksAs val="gap"/>
    <c:showDLblsOverMax val="0"/>
  </c:chart>
  <c:txPr>
    <a:bodyPr/>
    <a:lstStyle/>
    <a:p>
      <a:pPr rtl="0">
        <a:defRPr sz="1800">
          <a:latin typeface="Arial Narrow" panose="020B0606020202030204" pitchFamily="34" charset="0"/>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15967909740619299"/>
          <c:y val="5.2397870276885597E-2"/>
          <c:w val="0.70160923660297203"/>
          <c:h val="0.86922759185723497"/>
        </c:manualLayout>
      </c:layout>
      <c:pieChart>
        <c:varyColors val="1"/>
        <c:ser>
          <c:idx val="0"/>
          <c:order val="0"/>
          <c:tx>
            <c:strRef>
              <c:f>Sheet1!$B$1</c:f>
              <c:strCache>
                <c:ptCount val="1"/>
                <c:pt idx="0">
                  <c:v>Column1</c:v>
                </c:pt>
              </c:strCache>
            </c:strRef>
          </c:tx>
          <c:spPr>
            <a:solidFill>
              <a:schemeClr val="bg2">
                <a:lumMod val="50000"/>
              </a:schemeClr>
            </a:solidFill>
            <a:ln>
              <a:solidFill>
                <a:schemeClr val="bg1"/>
              </a:solidFill>
            </a:ln>
          </c:spPr>
          <c:explosion val="14"/>
          <c:dPt>
            <c:idx val="0"/>
            <c:bubble3D val="0"/>
            <c:explosion val="0"/>
            <c:extLst xmlns:c16r2="http://schemas.microsoft.com/office/drawing/2015/06/chart">
              <c:ext xmlns:c16="http://schemas.microsoft.com/office/drawing/2014/chart" uri="{C3380CC4-5D6E-409C-BE32-E72D297353CC}">
                <c16:uniqueId val="{00000000-8B1C-412D-902C-21ABA6ED3C1E}"/>
              </c:ext>
            </c:extLst>
          </c:dPt>
          <c:dPt>
            <c:idx val="1"/>
            <c:bubble3D val="0"/>
            <c:explosion val="0"/>
            <c:extLst xmlns:c16r2="http://schemas.microsoft.com/office/drawing/2015/06/chart">
              <c:ext xmlns:c16="http://schemas.microsoft.com/office/drawing/2014/chart" uri="{C3380CC4-5D6E-409C-BE32-E72D297353CC}">
                <c16:uniqueId val="{00000001-8B1C-412D-902C-21ABA6ED3C1E}"/>
              </c:ext>
            </c:extLst>
          </c:dPt>
          <c:dPt>
            <c:idx val="2"/>
            <c:bubble3D val="0"/>
            <c:explosion val="0"/>
            <c:extLst xmlns:c16r2="http://schemas.microsoft.com/office/drawing/2015/06/chart">
              <c:ext xmlns:c16="http://schemas.microsoft.com/office/drawing/2014/chart" uri="{C3380CC4-5D6E-409C-BE32-E72D297353CC}">
                <c16:uniqueId val="{00000002-8B1C-412D-902C-21ABA6ED3C1E}"/>
              </c:ext>
            </c:extLst>
          </c:dPt>
          <c:dPt>
            <c:idx val="3"/>
            <c:bubble3D val="0"/>
            <c:explosion val="0"/>
            <c:extLst xmlns:c16r2="http://schemas.microsoft.com/office/drawing/2015/06/chart">
              <c:ext xmlns:c16="http://schemas.microsoft.com/office/drawing/2014/chart" uri="{C3380CC4-5D6E-409C-BE32-E72D297353CC}">
                <c16:uniqueId val="{00000003-8B1C-412D-902C-21ABA6ED3C1E}"/>
              </c:ext>
            </c:extLst>
          </c:dPt>
          <c:dPt>
            <c:idx val="4"/>
            <c:bubble3D val="0"/>
            <c:explosion val="0"/>
            <c:extLst xmlns:c16r2="http://schemas.microsoft.com/office/drawing/2015/06/chart">
              <c:ext xmlns:c16="http://schemas.microsoft.com/office/drawing/2014/chart" uri="{C3380CC4-5D6E-409C-BE32-E72D297353CC}">
                <c16:uniqueId val="{00000004-8B1C-412D-902C-21ABA6ED3C1E}"/>
              </c:ext>
            </c:extLst>
          </c:dPt>
          <c:dLbls>
            <c:dLbl>
              <c:idx val="0"/>
              <c:layout>
                <c:manualLayout>
                  <c:x val="-0.23871508025923099"/>
                  <c:y val="9.8619917702139903E-2"/>
                </c:manualLayout>
              </c:layout>
              <c:tx>
                <c:rich>
                  <a:bodyPr/>
                  <a:lstStyle/>
                  <a:p>
                    <a:r>
                      <a:rPr lang="ja-JP" altLang="en-US" sz="2400" b="1" i="0" u="none" baseline="0" dirty="0">
                        <a:solidFill>
                          <a:schemeClr val="bg1"/>
                        </a:solidFill>
                        <a:latin typeface="+mn-lt"/>
                      </a:rPr>
                      <a:t>管理職、専門職、およびその他関連</a:t>
                    </a:r>
                    <a:r>
                      <a:rPr lang="ja-JP" altLang="en-US" sz="2400" b="0" i="0" u="none" baseline="0" dirty="0">
                        <a:solidFill>
                          <a:schemeClr val="bg1"/>
                        </a:solidFill>
                        <a:latin typeface="+mn-lt"/>
                      </a:rPr>
                      <a:t>
</a:t>
                    </a:r>
                    <a:r>
                      <a:rPr lang="en-US" altLang="ja-JP" sz="2400" b="1" i="0" u="none" baseline="0" dirty="0">
                        <a:solidFill>
                          <a:schemeClr val="bg1"/>
                        </a:solidFill>
                        <a:latin typeface="+mn-lt"/>
                      </a:rPr>
                      <a:t>37%</a:t>
                    </a:r>
                    <a:endParaRPr lang="ja-JP" altLang="en-US" dirty="0"/>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8B1C-412D-902C-21ABA6ED3C1E}"/>
                </c:ext>
                <c:ext xmlns:c15="http://schemas.microsoft.com/office/drawing/2012/chart" uri="{CE6537A1-D6FC-4f65-9D91-7224C49458BB}">
                  <c15:layout/>
                </c:ext>
              </c:extLst>
            </c:dLbl>
            <c:dLbl>
              <c:idx val="1"/>
              <c:layout>
                <c:manualLayout>
                  <c:x val="6.9089018514895198E-3"/>
                  <c:y val="-0.15755273175253401"/>
                </c:manualLayout>
              </c:layout>
              <c:tx>
                <c:rich>
                  <a:bodyPr/>
                  <a:lstStyle/>
                  <a:p>
                    <a:r>
                      <a:rPr lang="ja-JP" altLang="en-US" b="1" i="0" u="none" baseline="0" dirty="0"/>
                      <a:t>販売および</a:t>
                    </a:r>
                    <a:br>
                      <a:rPr lang="ja-JP" altLang="en-US" b="1" i="0" u="none" baseline="0" dirty="0"/>
                    </a:br>
                    <a:r>
                      <a:rPr lang="ja-JP" altLang="en-US" b="1" i="0" u="none" baseline="0" dirty="0"/>
                      <a:t>事業所
</a:t>
                    </a:r>
                    <a:r>
                      <a:rPr lang="en-US" altLang="ja-JP" b="1" i="0" u="none" baseline="0" dirty="0"/>
                      <a:t>26%</a:t>
                    </a:r>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8B1C-412D-902C-21ABA6ED3C1E}"/>
                </c:ext>
                <c:ext xmlns:c15="http://schemas.microsoft.com/office/drawing/2012/chart" uri="{CE6537A1-D6FC-4f65-9D91-7224C49458BB}">
                  <c15:layout/>
                </c:ext>
              </c:extLst>
            </c:dLbl>
            <c:dLbl>
              <c:idx val="2"/>
              <c:layout>
                <c:manualLayout>
                  <c:x val="0.134245903970377"/>
                  <c:y val="-2.7827082748733599E-2"/>
                </c:manualLayout>
              </c:layout>
              <c:tx>
                <c:rich>
                  <a:bodyPr/>
                  <a:lstStyle/>
                  <a:p>
                    <a:r>
                      <a:rPr lang="ja-JP" altLang="en-US" sz="2400" b="1" i="0" u="none" baseline="0">
                        <a:solidFill>
                          <a:schemeClr val="bg1"/>
                        </a:solidFill>
                        <a:latin typeface="+mn-lt"/>
                      </a:rPr>
                      <a:t>サービス</a:t>
                    </a:r>
                    <a:r>
                      <a:rPr lang="ja-JP" altLang="en-US" sz="2400" b="0" i="0" u="none" baseline="0">
                        <a:solidFill>
                          <a:schemeClr val="bg1"/>
                        </a:solidFill>
                        <a:latin typeface="+mn-lt"/>
                      </a:rPr>
                      <a:t>
</a:t>
                    </a:r>
                    <a:r>
                      <a:rPr lang="en-US" altLang="ja-JP" sz="2400" b="1" i="0" u="none" baseline="0">
                        <a:solidFill>
                          <a:schemeClr val="bg1"/>
                        </a:solidFill>
                        <a:latin typeface="+mn-lt"/>
                      </a:rPr>
                      <a:t>16%</a:t>
                    </a:r>
                    <a:endParaRPr lang="ja-JP" altLang="en-US" dirty="0"/>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8B1C-412D-902C-21ABA6ED3C1E}"/>
                </c:ext>
                <c:ext xmlns:c15="http://schemas.microsoft.com/office/drawing/2012/chart" uri="{CE6537A1-D6FC-4f65-9D91-7224C49458BB}">
                  <c15:layout/>
                </c:ext>
              </c:extLst>
            </c:dLbl>
            <c:dLbl>
              <c:idx val="3"/>
              <c:layout>
                <c:manualLayout>
                  <c:x val="0.16843826975395401"/>
                  <c:y val="0.13139834453767299"/>
                </c:manualLayout>
              </c:layout>
              <c:tx>
                <c:rich>
                  <a:bodyPr/>
                  <a:lstStyle/>
                  <a:p>
                    <a:r>
                      <a:rPr lang="ja-JP" altLang="en-US" sz="2400" b="1" i="0" u="none" baseline="0" dirty="0">
                        <a:solidFill>
                          <a:schemeClr val="bg1"/>
                        </a:solidFill>
                        <a:latin typeface="+mn-lt"/>
                      </a:rPr>
                      <a:t>生産および輸送</a:t>
                    </a:r>
                    <a:r>
                      <a:rPr lang="ja-JP" altLang="en-US" sz="2400" b="0" i="0" u="none" baseline="0" dirty="0">
                        <a:solidFill>
                          <a:schemeClr val="bg1"/>
                        </a:solidFill>
                        <a:latin typeface="+mn-lt"/>
                      </a:rPr>
                      <a:t>
</a:t>
                    </a:r>
                    <a:r>
                      <a:rPr lang="en-US" altLang="ja-JP" sz="2400" b="1" i="0" u="none" baseline="0" dirty="0">
                        <a:solidFill>
                          <a:schemeClr val="bg1"/>
                        </a:solidFill>
                        <a:latin typeface="+mn-lt"/>
                      </a:rPr>
                      <a:t>11%</a:t>
                    </a:r>
                    <a:endParaRPr lang="ja-JP" altLang="en-US" sz="1750" dirty="0"/>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8B1C-412D-902C-21ABA6ED3C1E}"/>
                </c:ext>
                <c:ext xmlns:c15="http://schemas.microsoft.com/office/drawing/2012/chart" uri="{CE6537A1-D6FC-4f65-9D91-7224C49458BB}">
                  <c15:layout/>
                </c:ext>
              </c:extLst>
            </c:dLbl>
            <c:dLbl>
              <c:idx val="4"/>
              <c:layout>
                <c:manualLayout>
                  <c:x val="9.5427623847573001E-2"/>
                  <c:y val="0.156792218360019"/>
                </c:manualLayout>
              </c:layout>
              <c:tx>
                <c:rich>
                  <a:bodyPr/>
                  <a:lstStyle/>
                  <a:p>
                    <a:r>
                      <a:rPr lang="ja-JP" altLang="en-US" sz="2400" b="1" i="0" u="none" baseline="0">
                        <a:solidFill>
                          <a:schemeClr val="bg1"/>
                        </a:solidFill>
                        <a:latin typeface="+mn-lt"/>
                      </a:rPr>
                      <a:t>建設 </a:t>
                    </a:r>
                  </a:p>
                  <a:p>
                    <a:r>
                      <a:rPr lang="ja-JP" altLang="en-US" sz="2400" b="1" i="0" u="none" baseline="0">
                        <a:solidFill>
                          <a:schemeClr val="bg1"/>
                        </a:solidFill>
                        <a:latin typeface="+mn-lt"/>
                      </a:rPr>
                      <a:t>および修理</a:t>
                    </a:r>
                  </a:p>
                  <a:p>
                    <a:r>
                      <a:rPr lang="en-US" altLang="ja-JP" sz="2400" b="1" i="0" u="none" baseline="0">
                        <a:solidFill>
                          <a:schemeClr val="bg1"/>
                        </a:solidFill>
                        <a:latin typeface="+mn-lt"/>
                      </a:rPr>
                      <a:t>10%</a:t>
                    </a:r>
                    <a:endParaRPr lang="ja-JP" altLang="en-US" sz="1800" dirty="0"/>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8B1C-412D-902C-21ABA6ED3C1E}"/>
                </c:ext>
                <c:ext xmlns:c15="http://schemas.microsoft.com/office/drawing/2012/chart" uri="{CE6537A1-D6FC-4f65-9D91-7224C49458BB}">
                  <c15:layout/>
                </c:ext>
              </c:extLst>
            </c:dLbl>
            <c:dLbl>
              <c:idx val="6"/>
              <c:layout>
                <c:manualLayout>
                  <c:x val="0.163973829727595"/>
                  <c:y val="-2.4856637005803001E-2"/>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8B1C-412D-902C-21ABA6ED3C1E}"/>
                </c:ext>
                <c:ext xmlns:c15="http://schemas.microsoft.com/office/drawing/2012/chart" uri="{CE6537A1-D6FC-4f65-9D91-7224C49458BB}"/>
              </c:extLst>
            </c:dLbl>
            <c:dLbl>
              <c:idx val="7"/>
              <c:layout>
                <c:manualLayout>
                  <c:x val="0.20579275284764201"/>
                  <c:y val="6.5604314260467797E-2"/>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6-8B1C-412D-902C-21ABA6ED3C1E}"/>
                </c:ext>
                <c:ext xmlns:c15="http://schemas.microsoft.com/office/drawing/2012/chart" uri="{CE6537A1-D6FC-4f65-9D91-7224C49458BB}"/>
              </c:extLst>
            </c:dLbl>
            <c:dLbl>
              <c:idx val="9"/>
              <c:layout>
                <c:manualLayout>
                  <c:x val="4.9128468316460401E-2"/>
                  <c:y val="-2.2658922664111798E-2"/>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8B1C-412D-902C-21ABA6ED3C1E}"/>
                </c:ext>
                <c:ext xmlns:c15="http://schemas.microsoft.com/office/drawing/2012/chart" uri="{CE6537A1-D6FC-4f65-9D91-7224C49458BB}"/>
              </c:extLst>
            </c:dLbl>
            <c:dLbl>
              <c:idx val="10"/>
              <c:layout>
                <c:manualLayout>
                  <c:x val="0.14310271895624699"/>
                  <c:y val="0.119348481560141"/>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8-8B1C-412D-902C-21ABA6ED3C1E}"/>
                </c:ext>
                <c:ext xmlns:c15="http://schemas.microsoft.com/office/drawing/2012/chart" uri="{CE6537A1-D6FC-4f65-9D91-7224C49458BB}"/>
              </c:extLst>
            </c:dLbl>
            <c:spPr>
              <a:noFill/>
              <a:ln>
                <a:noFill/>
              </a:ln>
              <a:effectLst/>
            </c:spPr>
            <c:txPr>
              <a:bodyPr/>
              <a:lstStyle/>
              <a:p>
                <a:pPr rtl="0">
                  <a:defRPr sz="2400" b="1">
                    <a:solidFill>
                      <a:schemeClr val="bg1"/>
                    </a:solidFill>
                    <a:latin typeface="+mn-lt"/>
                  </a:defRPr>
                </a:pPr>
                <a:endParaRPr lang="en-US"/>
              </a:p>
            </c:tx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Sheet1!$A$2:$A$6</c:f>
              <c:strCache>
                <c:ptCount val="5"/>
                <c:pt idx="0">
                  <c:v>Management, professional, &amp; related</c:v>
                </c:pt>
                <c:pt idx="1">
                  <c:v>Sales &amp; office</c:v>
                </c:pt>
                <c:pt idx="2">
                  <c:v>Service</c:v>
                </c:pt>
                <c:pt idx="3">
                  <c:v>Production, transportation, &amp; material moving</c:v>
                </c:pt>
                <c:pt idx="4">
                  <c:v>Construction, extraction, maintenance, &amp; repair</c:v>
                </c:pt>
              </c:strCache>
            </c:strRef>
          </c:cat>
          <c:val>
            <c:numRef>
              <c:f>Sheet1!$B$2:$B$6</c:f>
              <c:numCache>
                <c:formatCode>0%</c:formatCode>
                <c:ptCount val="5"/>
                <c:pt idx="0">
                  <c:v>0.37</c:v>
                </c:pt>
                <c:pt idx="1">
                  <c:v>0.26</c:v>
                </c:pt>
                <c:pt idx="2">
                  <c:v>0.16</c:v>
                </c:pt>
                <c:pt idx="3">
                  <c:v>0.11</c:v>
                </c:pt>
                <c:pt idx="4">
                  <c:v>0.1</c:v>
                </c:pt>
              </c:numCache>
            </c:numRef>
          </c:val>
          <c:extLst xmlns:c16r2="http://schemas.microsoft.com/office/drawing/2015/06/chart">
            <c:ext xmlns:c16="http://schemas.microsoft.com/office/drawing/2014/chart" uri="{C3380CC4-5D6E-409C-BE32-E72D297353CC}">
              <c16:uniqueId val="{00000009-8B1C-412D-902C-21ABA6ED3C1E}"/>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rtl="0">
        <a:defRPr sz="1800">
          <a:latin typeface="Myriad Pro Cond"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7.2251678767426802E-2"/>
          <c:y val="1.3062442279690299E-2"/>
          <c:w val="0.78281044414902701"/>
          <c:h val="0.94482846081951299"/>
        </c:manualLayout>
      </c:layout>
      <c:pieChart>
        <c:varyColors val="1"/>
        <c:ser>
          <c:idx val="0"/>
          <c:order val="0"/>
          <c:tx>
            <c:strRef>
              <c:f>Sheet1!$B$1</c:f>
              <c:strCache>
                <c:ptCount val="1"/>
                <c:pt idx="0">
                  <c:v>Industries</c:v>
                </c:pt>
              </c:strCache>
            </c:strRef>
          </c:tx>
          <c:explosion val="2"/>
          <c:dLbls>
            <c:dLbl>
              <c:idx val="0"/>
              <c:layout>
                <c:manualLayout>
                  <c:x val="-0.18035421790041301"/>
                  <c:y val="0.151956320785649"/>
                </c:manualLayout>
              </c:layout>
              <c:tx>
                <c:rich>
                  <a:bodyPr/>
                  <a:lstStyle/>
                  <a:p>
                    <a:r>
                      <a:rPr lang="zh-TW" altLang="en-US" baseline="0" dirty="0"/>
                      <a:t>貿易、交通、公益事業
</a:t>
                    </a:r>
                    <a:r>
                      <a:rPr lang="en-US" altLang="zh-TW" baseline="0" dirty="0"/>
                      <a:t>20%</a:t>
                    </a:r>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3326-4486-BD6B-33B1565EA7F8}"/>
                </c:ext>
                <c:ext xmlns:c15="http://schemas.microsoft.com/office/drawing/2012/chart" uri="{CE6537A1-D6FC-4f65-9D91-7224C49458BB}">
                  <c15:layout/>
                </c:ext>
              </c:extLst>
            </c:dLbl>
            <c:dLbl>
              <c:idx val="1"/>
              <c:layout>
                <c:manualLayout>
                  <c:x val="-0.20517797381344499"/>
                  <c:y val="-7.5464069431660605E-2"/>
                </c:manualLayout>
              </c:layout>
              <c:tx>
                <c:rich>
                  <a:bodyPr/>
                  <a:lstStyle/>
                  <a:p>
                    <a:r>
                      <a:rPr lang="ja-JP" altLang="en-US" baseline="0" dirty="0"/>
                      <a:t>プロフェッショナル</a:t>
                    </a:r>
                  </a:p>
                  <a:p>
                    <a:r>
                      <a:rPr lang="ja-JP" altLang="en-US" baseline="0" dirty="0"/>
                      <a:t>＆ビジネスサービス
</a:t>
                    </a:r>
                    <a:r>
                      <a:rPr lang="en-US" altLang="ja-JP" baseline="0" dirty="0"/>
                      <a:t>19%</a:t>
                    </a:r>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3326-4486-BD6B-33B1565EA7F8}"/>
                </c:ext>
                <c:ext xmlns:c15="http://schemas.microsoft.com/office/drawing/2012/chart" uri="{CE6537A1-D6FC-4f65-9D91-7224C49458BB}">
                  <c15:layout/>
                </c:ext>
              </c:extLst>
            </c:dLbl>
            <c:dLbl>
              <c:idx val="2"/>
              <c:layout>
                <c:manualLayout>
                  <c:x val="-0.10488007969483799"/>
                  <c:y val="-0.10319321981766"/>
                </c:manualLayout>
              </c:layout>
              <c:tx>
                <c:rich>
                  <a:bodyPr/>
                  <a:lstStyle/>
                  <a:p>
                    <a:r>
                      <a:rPr lang="ja-JP" altLang="en-US" baseline="0" dirty="0"/>
                      <a:t>健康＆教育
</a:t>
                    </a:r>
                    <a:r>
                      <a:rPr lang="en-US" altLang="ja-JP" baseline="0" dirty="0"/>
                      <a:t>12%</a:t>
                    </a:r>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3326-4486-BD6B-33B1565EA7F8}"/>
                </c:ext>
                <c:ext xmlns:c15="http://schemas.microsoft.com/office/drawing/2012/chart" uri="{CE6537A1-D6FC-4f65-9D91-7224C49458BB}">
                  <c15:layout/>
                </c:ext>
              </c:extLst>
            </c:dLbl>
            <c:dLbl>
              <c:idx val="3"/>
              <c:layout>
                <c:manualLayout>
                  <c:x val="5.5136159555986698E-2"/>
                  <c:y val="-0.104193611465547"/>
                </c:manualLayout>
              </c:layout>
              <c:tx>
                <c:rich>
                  <a:bodyPr/>
                  <a:lstStyle/>
                  <a:p>
                    <a:r>
                      <a:rPr lang="ja-JP" altLang="en-US" sz="2000" b="1" i="0" u="none" baseline="0">
                        <a:latin typeface="+mn-lt"/>
                      </a:rPr>
                      <a:t>金融</a:t>
                    </a:r>
                    <a:r>
                      <a:rPr lang="ja-JP" altLang="en-US" sz="2000" b="0" i="0" u="none" baseline="0">
                        <a:latin typeface="+mn-lt"/>
                      </a:rPr>
                      <a:t>
</a:t>
                    </a:r>
                    <a:r>
                      <a:rPr lang="en-US" altLang="ja-JP" sz="2000" b="1" i="0" u="none" baseline="0">
                        <a:latin typeface="+mn-lt"/>
                      </a:rPr>
                      <a:t>6%</a:t>
                    </a:r>
                    <a:endParaRPr lang="ja-JP" altLang="en-US" dirty="0"/>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3326-4486-BD6B-33B1565EA7F8}"/>
                </c:ext>
                <c:ext xmlns:c15="http://schemas.microsoft.com/office/drawing/2012/chart" uri="{CE6537A1-D6FC-4f65-9D91-7224C49458BB}">
                  <c15:layout/>
                </c:ext>
              </c:extLst>
            </c:dLbl>
            <c:dLbl>
              <c:idx val="4"/>
              <c:layout>
                <c:manualLayout>
                  <c:x val="6.6686370507411469E-2"/>
                  <c:y val="-7.7575837181649759E-2"/>
                </c:manualLayout>
              </c:layout>
              <c:tx>
                <c:rich>
                  <a:bodyPr/>
                  <a:lstStyle/>
                  <a:p>
                    <a:r>
                      <a:rPr lang="ja-JP" altLang="en-US" sz="2000" b="1" i="0" u="none" baseline="0">
                        <a:latin typeface="+mn-lt"/>
                      </a:rPr>
                      <a:t>その他</a:t>
                    </a:r>
                    <a:r>
                      <a:rPr lang="ja-JP" altLang="en-US" sz="2000" b="0" i="0" u="none" baseline="0">
                        <a:latin typeface="+mn-lt"/>
                      </a:rPr>
                      <a:t>
</a:t>
                    </a:r>
                    <a:r>
                      <a:rPr lang="en-US" altLang="ja-JP" sz="2000" b="1" i="0" u="none" baseline="0">
                        <a:latin typeface="+mn-lt"/>
                      </a:rPr>
                      <a:t>5%</a:t>
                    </a:r>
                    <a:endParaRPr lang="ja-JP" altLang="en-US" dirty="0"/>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3326-4486-BD6B-33B1565EA7F8}"/>
                </c:ext>
                <c:ext xmlns:c15="http://schemas.microsoft.com/office/drawing/2012/chart" uri="{CE6537A1-D6FC-4f65-9D91-7224C49458BB}">
                  <c15:layout/>
                </c:ext>
              </c:extLst>
            </c:dLbl>
            <c:dLbl>
              <c:idx val="5"/>
              <c:layout>
                <c:manualLayout>
                  <c:x val="0.12520946245355699"/>
                  <c:y val="-7.7192656932644405E-2"/>
                </c:manualLayout>
              </c:layout>
              <c:tx>
                <c:rich>
                  <a:bodyPr/>
                  <a:lstStyle/>
                  <a:p>
                    <a:r>
                      <a:rPr lang="ja-JP" altLang="en-US" sz="2000" b="1" i="0" u="none" baseline="0" dirty="0">
                        <a:latin typeface="+mn-lt"/>
                      </a:rPr>
                      <a:t>レジャーおよび </a:t>
                    </a:r>
                    <a:endParaRPr lang="ja-JP" altLang="en-US" sz="2000" b="1" dirty="0">
                      <a:latin typeface="+mn-lt"/>
                    </a:endParaRPr>
                  </a:p>
                  <a:p>
                    <a:r>
                      <a:rPr lang="ja-JP" altLang="en-US" sz="2000" b="1" i="0" u="none" baseline="0" dirty="0">
                        <a:latin typeface="+mn-lt"/>
                      </a:rPr>
                      <a:t>ホスピタリティー
</a:t>
                    </a:r>
                    <a:r>
                      <a:rPr lang="en-US" altLang="ja-JP" sz="2000" b="1" i="0" u="none" baseline="0" dirty="0">
                        <a:latin typeface="+mn-lt"/>
                      </a:rPr>
                      <a:t>10%</a:t>
                    </a:r>
                    <a:endParaRPr lang="ja-JP" altLang="en-US" b="1" dirty="0"/>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3326-4486-BD6B-33B1565EA7F8}"/>
                </c:ext>
                <c:ext xmlns:c15="http://schemas.microsoft.com/office/drawing/2012/chart" uri="{CE6537A1-D6FC-4f65-9D91-7224C49458BB}">
                  <c15:layout/>
                </c:ext>
              </c:extLst>
            </c:dLbl>
            <c:dLbl>
              <c:idx val="6"/>
              <c:layout>
                <c:manualLayout>
                  <c:x val="0.10909497702472004"/>
                  <c:y val="1.4630877653165581E-2"/>
                </c:manualLayout>
              </c:layout>
              <c:tx>
                <c:rich>
                  <a:bodyPr/>
                  <a:lstStyle/>
                  <a:p>
                    <a:r>
                      <a:rPr lang="ja-JP" altLang="en-US" sz="1800" dirty="0"/>
                      <a:t>建設、</a:t>
                    </a:r>
                    <a:br>
                      <a:rPr lang="ja-JP" altLang="en-US" sz="1800" dirty="0"/>
                    </a:br>
                    <a:r>
                      <a:rPr lang="ja-JP" altLang="en-US" sz="1800" dirty="0"/>
                      <a:t>天然資源および鉱業</a:t>
                    </a:r>
                    <a:r>
                      <a:rPr lang="ja-JP" altLang="en-US" b="0" i="0" u="none" baseline="0" dirty="0"/>
                      <a:t>
</a:t>
                    </a:r>
                    <a:r>
                      <a:rPr lang="en-US" altLang="ja-JP" b="1" i="0" u="none" baseline="0" dirty="0"/>
                      <a:t>5%</a:t>
                    </a:r>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6-3326-4486-BD6B-33B1565EA7F8}"/>
                </c:ext>
                <c:ext xmlns:c15="http://schemas.microsoft.com/office/drawing/2012/chart" uri="{CE6537A1-D6FC-4f65-9D91-7224C49458BB}">
                  <c15:layout/>
                </c:ext>
              </c:extLst>
            </c:dLbl>
            <c:dLbl>
              <c:idx val="7"/>
              <c:layout>
                <c:manualLayout>
                  <c:x val="7.7519346614624465E-2"/>
                  <c:y val="5.5256457863404142E-2"/>
                </c:manualLayout>
              </c:layout>
              <c:tx>
                <c:rich>
                  <a:bodyPr/>
                  <a:lstStyle/>
                  <a:p>
                    <a:r>
                      <a:rPr lang="ja-JP" altLang="en-US" dirty="0"/>
                      <a:t>製造</a:t>
                    </a:r>
                    <a:r>
                      <a:rPr lang="ja-JP" altLang="en-US" baseline="0" dirty="0"/>
                      <a:t>
</a:t>
                    </a:r>
                    <a:r>
                      <a:rPr lang="en-US" altLang="ja-JP" baseline="0" dirty="0"/>
                      <a:t>7%</a:t>
                    </a:r>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3326-4486-BD6B-33B1565EA7F8}"/>
                </c:ext>
                <c:ext xmlns:c15="http://schemas.microsoft.com/office/drawing/2012/chart" uri="{CE6537A1-D6FC-4f65-9D91-7224C49458BB}">
                  <c15:layout/>
                </c:ext>
              </c:extLst>
            </c:dLbl>
            <c:dLbl>
              <c:idx val="8"/>
              <c:layout>
                <c:manualLayout>
                  <c:x val="5.2988892147793849E-2"/>
                  <c:y val="6.4801039736747487E-2"/>
                </c:manualLayout>
              </c:layout>
              <c:tx>
                <c:rich>
                  <a:bodyPr/>
                  <a:lstStyle/>
                  <a:p>
                    <a:r>
                      <a:rPr lang="ja-JP" altLang="en-US" sz="1800" baseline="0" dirty="0"/>
                      <a:t>情報
</a:t>
                    </a:r>
                    <a:r>
                      <a:rPr lang="en-US" altLang="ja-JP" sz="1800" baseline="0" dirty="0"/>
                      <a:t>3%</a:t>
                    </a:r>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0-5898-4A10-98F9-325ADFE99DBF}"/>
                </c:ext>
                <c:ext xmlns:c15="http://schemas.microsoft.com/office/drawing/2012/chart" uri="{CE6537A1-D6FC-4f65-9D91-7224C49458BB}">
                  <c15:layout/>
                </c:ext>
              </c:extLst>
            </c:dLbl>
            <c:dLbl>
              <c:idx val="9"/>
              <c:layout>
                <c:manualLayout>
                  <c:x val="7.0921869007061766E-2"/>
                  <c:y val="7.4935016453280962E-2"/>
                </c:manualLayout>
              </c:layout>
              <c:tx>
                <c:rich>
                  <a:bodyPr/>
                  <a:lstStyle/>
                  <a:p>
                    <a:r>
                      <a:rPr lang="ja-JP" altLang="en-US" baseline="0" dirty="0"/>
                      <a:t>行政・政府
</a:t>
                    </a:r>
                    <a:r>
                      <a:rPr lang="en-US" altLang="ja-JP" baseline="0" dirty="0"/>
                      <a:t>12%</a:t>
                    </a:r>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3326-4486-BD6B-33B1565EA7F8}"/>
                </c:ext>
                <c:ext xmlns:c15="http://schemas.microsoft.com/office/drawing/2012/chart" uri="{CE6537A1-D6FC-4f65-9D91-7224C49458BB}">
                  <c15:layout/>
                </c:ext>
              </c:extLst>
            </c:dLbl>
            <c:dLbl>
              <c:idx val="10"/>
              <c:layout>
                <c:manualLayout>
                  <c:x val="0.15159721512083699"/>
                  <c:y val="9.0630001591149506E-2"/>
                </c:manualLayout>
              </c:layout>
              <c:tx>
                <c:rich>
                  <a:bodyPr/>
                  <a:lstStyle/>
                  <a:p>
                    <a:r>
                      <a:rPr lang="ja" sz="2000" b="0" i="0" u="none" baseline="0">
                        <a:latin typeface="+mn-lt"/>
                      </a:rPr>
                      <a:t>公共政策（教育を含む）
14%</a:t>
                    </a:r>
                    <a:endParaRPr lang="ja" dirty="0"/>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A-3326-4486-BD6B-33B1565EA7F8}"/>
                </c:ext>
                <c:ext xmlns:c15="http://schemas.microsoft.com/office/drawing/2012/chart" uri="{CE6537A1-D6FC-4f65-9D91-7224C49458BB}"/>
              </c:extLst>
            </c:dLbl>
            <c:spPr>
              <a:noFill/>
              <a:ln>
                <a:noFill/>
              </a:ln>
              <a:effectLst/>
            </c:spPr>
            <c:txPr>
              <a:bodyPr/>
              <a:lstStyle/>
              <a:p>
                <a:pPr rtl="0">
                  <a:defRPr sz="2000" b="1">
                    <a:latin typeface="+mn-lt"/>
                  </a:defRPr>
                </a:pPr>
                <a:endParaRPr lang="en-US"/>
              </a:p>
            </c:txPr>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extLst>
          </c:dLbls>
          <c:cat>
            <c:strRef>
              <c:f>Sheet1!$A$2:$A$11</c:f>
              <c:strCache>
                <c:ptCount val="10"/>
                <c:pt idx="0">
                  <c:v>Trade, Transportation, Utilities</c:v>
                </c:pt>
                <c:pt idx="1">
                  <c:v>Professional &amp; Business Services</c:v>
                </c:pt>
                <c:pt idx="2">
                  <c:v>Health Services &amp; Education</c:v>
                </c:pt>
                <c:pt idx="3">
                  <c:v>Financial Activities</c:v>
                </c:pt>
                <c:pt idx="4">
                  <c:v>Other Services</c:v>
                </c:pt>
                <c:pt idx="5">
                  <c:v>Leisure &amp; Hospitality</c:v>
                </c:pt>
                <c:pt idx="6">
                  <c:v>Construction, Natural Resources &amp; Mining</c:v>
                </c:pt>
                <c:pt idx="7">
                  <c:v>Manufacturing</c:v>
                </c:pt>
                <c:pt idx="8">
                  <c:v>Information</c:v>
                </c:pt>
                <c:pt idx="9">
                  <c:v>Public Administration &amp; Government</c:v>
                </c:pt>
              </c:strCache>
            </c:strRef>
          </c:cat>
          <c:val>
            <c:numRef>
              <c:f>Sheet1!$B$2:$B$11</c:f>
              <c:numCache>
                <c:formatCode>General</c:formatCode>
                <c:ptCount val="10"/>
                <c:pt idx="0">
                  <c:v>20.2</c:v>
                </c:pt>
                <c:pt idx="1">
                  <c:v>19.2</c:v>
                </c:pt>
                <c:pt idx="2">
                  <c:v>11.9</c:v>
                </c:pt>
                <c:pt idx="3">
                  <c:v>8.8000000000000007</c:v>
                </c:pt>
                <c:pt idx="4">
                  <c:v>3.3</c:v>
                </c:pt>
                <c:pt idx="5">
                  <c:v>10.199999999999999</c:v>
                </c:pt>
                <c:pt idx="6">
                  <c:v>5.3</c:v>
                </c:pt>
                <c:pt idx="7">
                  <c:v>6.8</c:v>
                </c:pt>
                <c:pt idx="8">
                  <c:v>2.7</c:v>
                </c:pt>
                <c:pt idx="9">
                  <c:v>11.6</c:v>
                </c:pt>
              </c:numCache>
            </c:numRef>
          </c:val>
          <c:extLst xmlns:c16r2="http://schemas.microsoft.com/office/drawing/2015/06/chart">
            <c:ext xmlns:c16="http://schemas.microsoft.com/office/drawing/2014/chart" uri="{C3380CC4-5D6E-409C-BE32-E72D297353CC}">
              <c16:uniqueId val="{0000000B-3326-4486-BD6B-33B1565EA7F8}"/>
            </c:ext>
          </c:extLst>
        </c:ser>
        <c:dLbls>
          <c:showLegendKey val="0"/>
          <c:showVal val="0"/>
          <c:showCatName val="1"/>
          <c:showSerName val="0"/>
          <c:showPercent val="1"/>
          <c:showBubbleSize val="0"/>
          <c:showLeaderLines val="0"/>
        </c:dLbls>
        <c:firstSliceAng val="0"/>
      </c:pieChart>
    </c:plotArea>
    <c:plotVisOnly val="1"/>
    <c:dispBlanksAs val="gap"/>
    <c:showDLblsOverMax val="0"/>
  </c:chart>
  <c:txPr>
    <a:bodyPr/>
    <a:lstStyle/>
    <a:p>
      <a:pPr rtl="0">
        <a:defRPr sz="1800">
          <a:latin typeface="Myriad Pro Cond" pitchFamily="34" charset="0"/>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0.76552</cdr:x>
      <cdr:y>0.6952</cdr:y>
    </cdr:from>
    <cdr:to>
      <cdr:x>0.94825</cdr:x>
      <cdr:y>0.85162</cdr:y>
    </cdr:to>
    <cdr:sp macro="" textlink="">
      <cdr:nvSpPr>
        <cdr:cNvPr id="2" name="Rectangle 1"/>
        <cdr:cNvSpPr/>
      </cdr:nvSpPr>
      <cdr:spPr>
        <a:xfrm xmlns:a="http://schemas.openxmlformats.org/drawingml/2006/main">
          <a:off x="7023297" y="5483651"/>
          <a:ext cx="1676400" cy="1233841"/>
        </a:xfrm>
        <a:prstGeom xmlns:a="http://schemas.openxmlformats.org/drawingml/2006/main" prst="rect">
          <a:avLst/>
        </a:prstGeom>
        <a:noFill xmlns:a="http://schemas.openxmlformats.org/drawingml/2006/main"/>
        <a:ln xmlns:a="http://schemas.openxmlformats.org/drawingml/2006/main" w="28575">
          <a:solidFill>
            <a:schemeClr val="tx1"/>
          </a:solidFill>
          <a:prstDash val="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163122" tIns="81561" rIns="163122" bIns="81561" rtlCol="0" anchor="ctr"/>
        <a:lstStyle xmlns:a="http://schemas.openxmlformats.org/drawingml/2006/main">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686283" algn="l" rtl="0" eaLnBrk="0" fontAlgn="base" hangingPunct="0">
            <a:spcBef>
              <a:spcPct val="0"/>
            </a:spcBef>
            <a:spcAft>
              <a:spcPct val="0"/>
            </a:spcAft>
            <a:defRPr kern="1200">
              <a:solidFill>
                <a:schemeClr val="lt1"/>
              </a:solidFill>
              <a:latin typeface="+mn-lt"/>
              <a:ea typeface="+mn-ea"/>
              <a:cs typeface="+mn-cs"/>
            </a:defRPr>
          </a:lvl2pPr>
          <a:lvl3pPr marL="1372557" algn="l" rtl="0" eaLnBrk="0" fontAlgn="base" hangingPunct="0">
            <a:spcBef>
              <a:spcPct val="0"/>
            </a:spcBef>
            <a:spcAft>
              <a:spcPct val="0"/>
            </a:spcAft>
            <a:defRPr kern="1200">
              <a:solidFill>
                <a:schemeClr val="lt1"/>
              </a:solidFill>
              <a:latin typeface="+mn-lt"/>
              <a:ea typeface="+mn-ea"/>
              <a:cs typeface="+mn-cs"/>
            </a:defRPr>
          </a:lvl3pPr>
          <a:lvl4pPr marL="2058851" algn="l" rtl="0" eaLnBrk="0" fontAlgn="base" hangingPunct="0">
            <a:spcBef>
              <a:spcPct val="0"/>
            </a:spcBef>
            <a:spcAft>
              <a:spcPct val="0"/>
            </a:spcAft>
            <a:defRPr kern="1200">
              <a:solidFill>
                <a:schemeClr val="lt1"/>
              </a:solidFill>
              <a:latin typeface="+mn-lt"/>
              <a:ea typeface="+mn-ea"/>
              <a:cs typeface="+mn-cs"/>
            </a:defRPr>
          </a:lvl4pPr>
          <a:lvl5pPr marL="2745128" algn="l" rtl="0" eaLnBrk="0" fontAlgn="base" hangingPunct="0">
            <a:spcBef>
              <a:spcPct val="0"/>
            </a:spcBef>
            <a:spcAft>
              <a:spcPct val="0"/>
            </a:spcAft>
            <a:defRPr kern="1200">
              <a:solidFill>
                <a:schemeClr val="lt1"/>
              </a:solidFill>
              <a:latin typeface="+mn-lt"/>
              <a:ea typeface="+mn-ea"/>
              <a:cs typeface="+mn-cs"/>
            </a:defRPr>
          </a:lvl5pPr>
          <a:lvl6pPr marL="3431408" algn="l" defTabSz="1372557" rtl="0" eaLnBrk="1" latinLnBrk="0" hangingPunct="1">
            <a:defRPr kern="1200">
              <a:solidFill>
                <a:schemeClr val="lt1"/>
              </a:solidFill>
              <a:latin typeface="+mn-lt"/>
              <a:ea typeface="+mn-ea"/>
              <a:cs typeface="+mn-cs"/>
            </a:defRPr>
          </a:lvl6pPr>
          <a:lvl7pPr marL="4117690" algn="l" defTabSz="1372557" rtl="0" eaLnBrk="1" latinLnBrk="0" hangingPunct="1">
            <a:defRPr kern="1200">
              <a:solidFill>
                <a:schemeClr val="lt1"/>
              </a:solidFill>
              <a:latin typeface="+mn-lt"/>
              <a:ea typeface="+mn-ea"/>
              <a:cs typeface="+mn-cs"/>
            </a:defRPr>
          </a:lvl7pPr>
          <a:lvl8pPr marL="4803977" algn="l" defTabSz="1372557" rtl="0" eaLnBrk="1" latinLnBrk="0" hangingPunct="1">
            <a:defRPr kern="1200">
              <a:solidFill>
                <a:schemeClr val="lt1"/>
              </a:solidFill>
              <a:latin typeface="+mn-lt"/>
              <a:ea typeface="+mn-ea"/>
              <a:cs typeface="+mn-cs"/>
            </a:defRPr>
          </a:lvl8pPr>
          <a:lvl9pPr marL="5490255" algn="l" defTabSz="1372557" rtl="0" eaLnBrk="1" latinLnBrk="0" hangingPunct="1">
            <a:defRPr kern="1200">
              <a:solidFill>
                <a:schemeClr val="lt1"/>
              </a:solidFill>
              <a:latin typeface="+mn-lt"/>
              <a:ea typeface="+mn-ea"/>
              <a:cs typeface="+mn-cs"/>
            </a:defRPr>
          </a:lvl9pPr>
        </a:lstStyle>
        <a:p xmlns:a="http://schemas.openxmlformats.org/drawingml/2006/main">
          <a:pPr algn="ctr"/>
          <a:r>
            <a:rPr lang="en-US" sz="5400" b="1" dirty="0">
              <a:solidFill>
                <a:prstClr val="black"/>
              </a:solidFill>
              <a:latin typeface="Arial Narrow" panose="020B0606020202030204" pitchFamily="34" charset="0"/>
            </a:rPr>
            <a:t>100</a:t>
          </a:r>
        </a:p>
        <a:p xmlns:a="http://schemas.openxmlformats.org/drawingml/2006/main">
          <a:pPr algn="ctr"/>
          <a:r>
            <a:rPr lang="ja-JP" altLang="en-US" sz="2000" b="1" dirty="0">
              <a:solidFill>
                <a:prstClr val="black"/>
              </a:solidFill>
              <a:latin typeface="Arial Narrow" panose="020B0606020202030204" pitchFamily="34" charset="0"/>
            </a:rPr>
            <a:t>米国平均</a:t>
          </a:r>
          <a:endParaRPr lang="en-US" sz="2000" b="1" dirty="0">
            <a:solidFill>
              <a:prstClr val="black"/>
            </a:solidFill>
            <a:latin typeface="Arial Narrow" panose="020B0606020202030204" pitchFamily="34" charset="0"/>
          </a:endParaRPr>
        </a:p>
      </cdr:txBody>
    </cdr:sp>
  </cdr:relSizeAnchor>
  <cdr:relSizeAnchor xmlns:cdr="http://schemas.openxmlformats.org/drawingml/2006/chartDrawing">
    <cdr:from>
      <cdr:x>0.8149</cdr:x>
      <cdr:y>0.87992</cdr:y>
    </cdr:from>
    <cdr:to>
      <cdr:x>0.89796</cdr:x>
      <cdr:y>0.9941</cdr:y>
    </cdr:to>
    <cdr:sp macro="" textlink="">
      <cdr:nvSpPr>
        <cdr:cNvPr id="3" name="Down Arrow 2"/>
        <cdr:cNvSpPr/>
      </cdr:nvSpPr>
      <cdr:spPr>
        <a:xfrm xmlns:a="http://schemas.openxmlformats.org/drawingml/2006/main">
          <a:off x="7476346" y="6940735"/>
          <a:ext cx="762000" cy="900666"/>
        </a:xfrm>
        <a:prstGeom xmlns:a="http://schemas.openxmlformats.org/drawingml/2006/main" prst="downArrow">
          <a:avLst/>
        </a:prstGeom>
        <a:solidFill xmlns:a="http://schemas.openxmlformats.org/drawingml/2006/main">
          <a:schemeClr val="bg1">
            <a:lumMod val="7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163122" tIns="81561" rIns="163122" bIns="81561" rtlCol="0" anchor="ctr"/>
        <a:lstStyle xmlns:a="http://schemas.openxmlformats.org/drawingml/2006/main">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686283" algn="l" rtl="0" eaLnBrk="0" fontAlgn="base" hangingPunct="0">
            <a:spcBef>
              <a:spcPct val="0"/>
            </a:spcBef>
            <a:spcAft>
              <a:spcPct val="0"/>
            </a:spcAft>
            <a:defRPr kern="1200">
              <a:solidFill>
                <a:schemeClr val="lt1"/>
              </a:solidFill>
              <a:latin typeface="+mn-lt"/>
              <a:ea typeface="+mn-ea"/>
              <a:cs typeface="+mn-cs"/>
            </a:defRPr>
          </a:lvl2pPr>
          <a:lvl3pPr marL="1372557" algn="l" rtl="0" eaLnBrk="0" fontAlgn="base" hangingPunct="0">
            <a:spcBef>
              <a:spcPct val="0"/>
            </a:spcBef>
            <a:spcAft>
              <a:spcPct val="0"/>
            </a:spcAft>
            <a:defRPr kern="1200">
              <a:solidFill>
                <a:schemeClr val="lt1"/>
              </a:solidFill>
              <a:latin typeface="+mn-lt"/>
              <a:ea typeface="+mn-ea"/>
              <a:cs typeface="+mn-cs"/>
            </a:defRPr>
          </a:lvl3pPr>
          <a:lvl4pPr marL="2058851" algn="l" rtl="0" eaLnBrk="0" fontAlgn="base" hangingPunct="0">
            <a:spcBef>
              <a:spcPct val="0"/>
            </a:spcBef>
            <a:spcAft>
              <a:spcPct val="0"/>
            </a:spcAft>
            <a:defRPr kern="1200">
              <a:solidFill>
                <a:schemeClr val="lt1"/>
              </a:solidFill>
              <a:latin typeface="+mn-lt"/>
              <a:ea typeface="+mn-ea"/>
              <a:cs typeface="+mn-cs"/>
            </a:defRPr>
          </a:lvl4pPr>
          <a:lvl5pPr marL="2745128" algn="l" rtl="0" eaLnBrk="0" fontAlgn="base" hangingPunct="0">
            <a:spcBef>
              <a:spcPct val="0"/>
            </a:spcBef>
            <a:spcAft>
              <a:spcPct val="0"/>
            </a:spcAft>
            <a:defRPr kern="1200">
              <a:solidFill>
                <a:schemeClr val="lt1"/>
              </a:solidFill>
              <a:latin typeface="+mn-lt"/>
              <a:ea typeface="+mn-ea"/>
              <a:cs typeface="+mn-cs"/>
            </a:defRPr>
          </a:lvl5pPr>
          <a:lvl6pPr marL="3431408" algn="l" defTabSz="1372557" rtl="0" eaLnBrk="1" latinLnBrk="0" hangingPunct="1">
            <a:defRPr kern="1200">
              <a:solidFill>
                <a:schemeClr val="lt1"/>
              </a:solidFill>
              <a:latin typeface="+mn-lt"/>
              <a:ea typeface="+mn-ea"/>
              <a:cs typeface="+mn-cs"/>
            </a:defRPr>
          </a:lvl6pPr>
          <a:lvl7pPr marL="4117690" algn="l" defTabSz="1372557" rtl="0" eaLnBrk="1" latinLnBrk="0" hangingPunct="1">
            <a:defRPr kern="1200">
              <a:solidFill>
                <a:schemeClr val="lt1"/>
              </a:solidFill>
              <a:latin typeface="+mn-lt"/>
              <a:ea typeface="+mn-ea"/>
              <a:cs typeface="+mn-cs"/>
            </a:defRPr>
          </a:lvl7pPr>
          <a:lvl8pPr marL="4803977" algn="l" defTabSz="1372557" rtl="0" eaLnBrk="1" latinLnBrk="0" hangingPunct="1">
            <a:defRPr kern="1200">
              <a:solidFill>
                <a:schemeClr val="lt1"/>
              </a:solidFill>
              <a:latin typeface="+mn-lt"/>
              <a:ea typeface="+mn-ea"/>
              <a:cs typeface="+mn-cs"/>
            </a:defRPr>
          </a:lvl8pPr>
          <a:lvl9pPr marL="5490255" algn="l" defTabSz="1372557" rtl="0" eaLnBrk="1" latinLnBrk="0" hangingPunct="1">
            <a:defRPr kern="1200">
              <a:solidFill>
                <a:schemeClr val="lt1"/>
              </a:solidFill>
              <a:latin typeface="+mn-lt"/>
              <a:ea typeface="+mn-ea"/>
              <a:cs typeface="+mn-cs"/>
            </a:defRPr>
          </a:lvl9pPr>
        </a:lstStyle>
        <a:p xmlns:a="http://schemas.openxmlformats.org/drawingml/2006/main">
          <a:pPr algn="ctr"/>
          <a:endParaRPr lang="en-US" dirty="0">
            <a:solidFill>
              <a:schemeClr val="tx1"/>
            </a:solidFill>
            <a:latin typeface="Arial Narrow" panose="020B0606020202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pPr>
              <a:defRPr/>
            </a:pPr>
            <a:endParaRPr lang="ru-RU" dirty="0"/>
          </a:p>
        </p:txBody>
      </p:sp>
      <p:sp>
        <p:nvSpPr>
          <p:cNvPr id="3" name="Дата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pPr>
              <a:defRPr/>
            </a:pPr>
            <a:fld id="{02B5CC4F-7E1D-4871-99C7-594D4454431B}" type="datetimeFigureOut">
              <a:rPr lang="ru-RU"/>
              <a:pPr>
                <a:defRPr/>
              </a:pPr>
              <a:t>02.11.2018</a:t>
            </a:fld>
            <a:endParaRPr lang="ru-RU" dirty="0"/>
          </a:p>
        </p:txBody>
      </p:sp>
      <p:sp>
        <p:nvSpPr>
          <p:cNvPr id="4" name="Нижний колонтитул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pPr>
              <a:defRPr/>
            </a:pPr>
            <a:endParaRPr lang="ru-RU" dirty="0"/>
          </a:p>
        </p:txBody>
      </p:sp>
      <p:sp>
        <p:nvSpPr>
          <p:cNvPr id="5" name="Номер слайда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pPr>
              <a:defRPr/>
            </a:pPr>
            <a:fld id="{B039A10D-FF89-4304-8834-E5758B5B28FC}" type="slidenum">
              <a:rPr lang="ru-RU" altLang="ru-RU"/>
              <a:pPr>
                <a:defRPr/>
              </a:pPr>
              <a:t>‹#›</a:t>
            </a:fld>
            <a:endParaRPr lang="ru-RU" altLang="ru-RU" dirty="0"/>
          </a:p>
        </p:txBody>
      </p:sp>
    </p:spTree>
    <p:extLst>
      <p:ext uri="{BB962C8B-B14F-4D97-AF65-F5344CB8AC3E}">
        <p14:creationId xmlns:p14="http://schemas.microsoft.com/office/powerpoint/2010/main" val="3802949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BF836DE1-6B7A-47AD-B7B7-17DCB15A01C6}" type="datetimeFigureOut">
              <a:rPr lang="en-US"/>
              <a:pPr>
                <a:defRPr/>
              </a:pPr>
              <a:t>11/2/2018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13174689-BECC-4390-B3B9-306A17FD432A}" type="slidenum">
              <a:rPr lang="en-US" altLang="ru-RU"/>
              <a:pPr>
                <a:defRPr/>
              </a:pPr>
              <a:t>‹#›</a:t>
            </a:fld>
            <a:endParaRPr lang="en-US" altLang="ru-RU" dirty="0"/>
          </a:p>
        </p:txBody>
      </p:sp>
    </p:spTree>
    <p:extLst>
      <p:ext uri="{BB962C8B-B14F-4D97-AF65-F5344CB8AC3E}">
        <p14:creationId xmlns:p14="http://schemas.microsoft.com/office/powerpoint/2010/main" val="188698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00" kern="1200">
        <a:solidFill>
          <a:schemeClr val="tx1"/>
        </a:solidFill>
        <a:latin typeface="+mn-lt"/>
        <a:ea typeface="+mn-ea"/>
        <a:cs typeface="+mn-cs"/>
      </a:defRPr>
    </a:lvl1pPr>
    <a:lvl2pPr marL="685869" algn="l" rtl="0" eaLnBrk="0" fontAlgn="base" hangingPunct="0">
      <a:spcBef>
        <a:spcPct val="30000"/>
      </a:spcBef>
      <a:spcAft>
        <a:spcPct val="0"/>
      </a:spcAft>
      <a:defRPr sz="1800" kern="1200">
        <a:solidFill>
          <a:schemeClr val="tx1"/>
        </a:solidFill>
        <a:latin typeface="+mn-lt"/>
        <a:ea typeface="+mn-ea"/>
        <a:cs typeface="+mn-cs"/>
      </a:defRPr>
    </a:lvl2pPr>
    <a:lvl3pPr marL="1371737" algn="l" rtl="0" eaLnBrk="0" fontAlgn="base" hangingPunct="0">
      <a:spcBef>
        <a:spcPct val="30000"/>
      </a:spcBef>
      <a:spcAft>
        <a:spcPct val="0"/>
      </a:spcAft>
      <a:defRPr sz="1800" kern="1200">
        <a:solidFill>
          <a:schemeClr val="tx1"/>
        </a:solidFill>
        <a:latin typeface="+mn-lt"/>
        <a:ea typeface="+mn-ea"/>
        <a:cs typeface="+mn-cs"/>
      </a:defRPr>
    </a:lvl3pPr>
    <a:lvl4pPr marL="2057618" algn="l" rtl="0" eaLnBrk="0" fontAlgn="base" hangingPunct="0">
      <a:spcBef>
        <a:spcPct val="30000"/>
      </a:spcBef>
      <a:spcAft>
        <a:spcPct val="0"/>
      </a:spcAft>
      <a:defRPr sz="1800" kern="1200">
        <a:solidFill>
          <a:schemeClr val="tx1"/>
        </a:solidFill>
        <a:latin typeface="+mn-lt"/>
        <a:ea typeface="+mn-ea"/>
        <a:cs typeface="+mn-cs"/>
      </a:defRPr>
    </a:lvl4pPr>
    <a:lvl5pPr marL="2743481" algn="l" rtl="0" eaLnBrk="0" fontAlgn="base" hangingPunct="0">
      <a:spcBef>
        <a:spcPct val="30000"/>
      </a:spcBef>
      <a:spcAft>
        <a:spcPct val="0"/>
      </a:spcAft>
      <a:defRPr sz="1800" kern="1200">
        <a:solidFill>
          <a:schemeClr val="tx1"/>
        </a:solidFill>
        <a:latin typeface="+mn-lt"/>
        <a:ea typeface="+mn-ea"/>
        <a:cs typeface="+mn-cs"/>
      </a:defRPr>
    </a:lvl5pPr>
    <a:lvl6pPr marL="3429356" algn="l" defTabSz="1371737" rtl="0" eaLnBrk="1" latinLnBrk="0" hangingPunct="1">
      <a:defRPr sz="1800" kern="1200">
        <a:solidFill>
          <a:schemeClr val="tx1"/>
        </a:solidFill>
        <a:latin typeface="+mn-lt"/>
        <a:ea typeface="+mn-ea"/>
        <a:cs typeface="+mn-cs"/>
      </a:defRPr>
    </a:lvl6pPr>
    <a:lvl7pPr marL="4115223" algn="l" defTabSz="1371737" rtl="0" eaLnBrk="1" latinLnBrk="0" hangingPunct="1">
      <a:defRPr sz="1800" kern="1200">
        <a:solidFill>
          <a:schemeClr val="tx1"/>
        </a:solidFill>
        <a:latin typeface="+mn-lt"/>
        <a:ea typeface="+mn-ea"/>
        <a:cs typeface="+mn-cs"/>
      </a:defRPr>
    </a:lvl7pPr>
    <a:lvl8pPr marL="4801097" algn="l" defTabSz="1371737" rtl="0" eaLnBrk="1" latinLnBrk="0" hangingPunct="1">
      <a:defRPr sz="1800" kern="1200">
        <a:solidFill>
          <a:schemeClr val="tx1"/>
        </a:solidFill>
        <a:latin typeface="+mn-lt"/>
        <a:ea typeface="+mn-ea"/>
        <a:cs typeface="+mn-cs"/>
      </a:defRPr>
    </a:lvl8pPr>
    <a:lvl9pPr marL="5486961" algn="l" defTabSz="1371737"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a:t>
            </a:r>
            <a:endParaRPr lang="en-US" baseline="0" dirty="0"/>
          </a:p>
          <a:p>
            <a:endParaRPr lang="en-US" baseline="0" dirty="0"/>
          </a:p>
          <a:p>
            <a:r>
              <a:rPr lang="en-US" baseline="0" dirty="0"/>
              <a:t>It’s a pleasure to spend some time this evening telling you a little more about our region. Sarah and I will be available for a Q&amp;A following the end of this presentation, and look forward to your questions!</a:t>
            </a:r>
          </a:p>
          <a:p>
            <a:endParaRPr lang="en-US" baseline="0" dirty="0"/>
          </a:p>
          <a:p>
            <a:r>
              <a:rPr lang="en-US" baseline="0" dirty="0"/>
              <a:t>Let’s get started.</a:t>
            </a:r>
            <a:endParaRPr lang="en-US" dirty="0"/>
          </a:p>
        </p:txBody>
      </p:sp>
      <p:sp>
        <p:nvSpPr>
          <p:cNvPr id="4" name="Slide Number Placeholder 3"/>
          <p:cNvSpPr>
            <a:spLocks noGrp="1"/>
          </p:cNvSpPr>
          <p:nvPr>
            <p:ph type="sldNum" sz="quarter" idx="10"/>
          </p:nvPr>
        </p:nvSpPr>
        <p:spPr/>
        <p:txBody>
          <a:bodyPr/>
          <a:lstStyle/>
          <a:p>
            <a:pPr algn="l" rtl="0">
              <a:defRPr/>
            </a:pPr>
            <a:fld id="{13174689-BECC-4390-B3B9-306A17FD432A}" type="slidenum">
              <a:rPr/>
              <a:pPr>
                <a:defRPr/>
              </a:pPr>
              <a:t>1</a:t>
            </a:fld>
            <a:endParaRPr lang="ja" altLang="ru-RU" dirty="0"/>
          </a:p>
        </p:txBody>
      </p:sp>
    </p:spTree>
    <p:extLst>
      <p:ext uri="{BB962C8B-B14F-4D97-AF65-F5344CB8AC3E}">
        <p14:creationId xmlns:p14="http://schemas.microsoft.com/office/powerpoint/2010/main" val="3606471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a:t>From 2010-2015, DFW experienced an average annual population increase of </a:t>
            </a:r>
            <a:r>
              <a:rPr lang="en-US" sz="1400" b="1" baseline="0" dirty="0"/>
              <a:t>~10%, </a:t>
            </a:r>
            <a:r>
              <a:rPr lang="en-US" sz="1400" baseline="0" dirty="0"/>
              <a:t>second only to Houston’s growth of </a:t>
            </a:r>
            <a:r>
              <a:rPr lang="en-US" sz="1400" b="1" baseline="0" dirty="0"/>
              <a:t>11%</a:t>
            </a:r>
            <a:r>
              <a:rPr lang="en-US" sz="1400" baseline="0" dirty="0"/>
              <a:t> each year.</a:t>
            </a:r>
          </a:p>
          <a:p>
            <a:endParaRPr lang="en-US" sz="1400" baseline="0" dirty="0"/>
          </a:p>
          <a:p>
            <a:r>
              <a:rPr lang="en-US" sz="1400" baseline="0" dirty="0"/>
              <a:t>This hex map reflects how that DFW population is distributed across the </a:t>
            </a:r>
            <a:r>
              <a:rPr lang="en-US" sz="1400" baseline="0" dirty="0" err="1"/>
              <a:t>metroplex</a:t>
            </a:r>
            <a:r>
              <a:rPr lang="en-US" sz="1400" baseline="0" dirty="0"/>
              <a:t>, with the cities of Dallas and Fort Worth anchoring the region.</a:t>
            </a:r>
          </a:p>
          <a:p>
            <a:endParaRPr lang="en-US" sz="1400" baseline="0" dirty="0"/>
          </a:p>
          <a:p>
            <a:r>
              <a:rPr lang="en-US" sz="1400" baseline="0" dirty="0"/>
              <a:t>Speaking to the scale of North Texas, there are </a:t>
            </a:r>
            <a:r>
              <a:rPr lang="en-US" sz="1400" b="1" baseline="0" dirty="0"/>
              <a:t>14</a:t>
            </a:r>
            <a:r>
              <a:rPr lang="en-US" sz="1400" baseline="0" dirty="0"/>
              <a:t> cities in this region with </a:t>
            </a:r>
            <a:r>
              <a:rPr lang="en-US" sz="1400" b="1" baseline="0" dirty="0"/>
              <a:t>100,000+ </a:t>
            </a:r>
            <a:r>
              <a:rPr lang="en-US" sz="1400" baseline="0" dirty="0"/>
              <a:t>people. If you take out the two anchor cities, </a:t>
            </a:r>
            <a:r>
              <a:rPr lang="en-US" sz="1400" b="1" baseline="0" dirty="0"/>
              <a:t>5.2M</a:t>
            </a:r>
            <a:r>
              <a:rPr lang="en-US" sz="1400" baseline="0" dirty="0"/>
              <a:t> people live in the surrounding cities and suburbs.</a:t>
            </a:r>
          </a:p>
          <a:p>
            <a:endParaRPr lang="en-US" sz="1400" baseline="0" dirty="0"/>
          </a:p>
          <a:p>
            <a:r>
              <a:rPr lang="en-US" sz="1400" baseline="0" dirty="0"/>
              <a:t>Each city is unique in its offerings, with housing options in urban or suburban environments, and with great access to light rail stations, airports, or toll roads to help residents get where they need to go for work and play.</a:t>
            </a:r>
            <a:endParaRPr lang="en-US" sz="1400" dirty="0"/>
          </a:p>
          <a:p>
            <a:endParaRPr lang="ja" sz="1400" dirty="0"/>
          </a:p>
        </p:txBody>
      </p:sp>
      <p:sp>
        <p:nvSpPr>
          <p:cNvPr id="4" name="Slide Number Placeholder 3"/>
          <p:cNvSpPr>
            <a:spLocks noGrp="1"/>
          </p:cNvSpPr>
          <p:nvPr>
            <p:ph type="sldNum" sz="quarter" idx="10"/>
          </p:nvPr>
        </p:nvSpPr>
        <p:spPr/>
        <p:txBody>
          <a:bodyPr/>
          <a:lstStyle/>
          <a:p>
            <a:pPr algn="l" rtl="0">
              <a:defRPr/>
            </a:pPr>
            <a:fld id="{13174689-BECC-4390-B3B9-306A17FD432A}" type="slidenum">
              <a:rPr/>
              <a:pPr>
                <a:defRPr/>
              </a:pPr>
              <a:t>10</a:t>
            </a:fld>
            <a:endParaRPr lang="ja" altLang="ru-RU" dirty="0"/>
          </a:p>
        </p:txBody>
      </p:sp>
    </p:spTree>
    <p:extLst>
      <p:ext uri="{BB962C8B-B14F-4D97-AF65-F5344CB8AC3E}">
        <p14:creationId xmlns:p14="http://schemas.microsoft.com/office/powerpoint/2010/main" val="1013296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Something</a:t>
            </a:r>
            <a:r>
              <a:rPr lang="en-US" sz="1400" baseline="0" dirty="0"/>
              <a:t> that makes DFW a great place to live is that regional accessibility. </a:t>
            </a:r>
          </a:p>
          <a:p>
            <a:endParaRPr lang="en-US" sz="14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aseline="0" dirty="0"/>
              <a:t>This map shows the % of people who live and work in the same county. Squares represent those who live and work in the same county, while circles represent outbound commuters to other counties. For example, </a:t>
            </a:r>
            <a:r>
              <a:rPr lang="en-US" sz="1400" b="1" baseline="0" dirty="0"/>
              <a:t>85%</a:t>
            </a:r>
            <a:r>
              <a:rPr lang="en-US" sz="1400" baseline="0" dirty="0"/>
              <a:t> of Dallas County residents live and work in Dallas County, while </a:t>
            </a:r>
            <a:r>
              <a:rPr lang="en-US" sz="1400" b="1" baseline="0" dirty="0"/>
              <a:t>6% </a:t>
            </a:r>
            <a:r>
              <a:rPr lang="en-US" sz="1400" baseline="0" dirty="0"/>
              <a:t>commute up to Collin County, where </a:t>
            </a:r>
            <a:r>
              <a:rPr lang="en-US" sz="1400" b="1" baseline="0" dirty="0"/>
              <a:t>58%</a:t>
            </a:r>
            <a:r>
              <a:rPr lang="en-US" sz="1400" baseline="0" dirty="0"/>
              <a:t> of people don’t commute out for work and </a:t>
            </a:r>
            <a:r>
              <a:rPr lang="en-US" sz="1400" b="1" baseline="0" dirty="0"/>
              <a:t>36% </a:t>
            </a:r>
            <a:r>
              <a:rPr lang="en-US" sz="1400" baseline="0" dirty="0"/>
              <a:t>commute down to Dallas.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aseline="0" dirty="0"/>
              <a:t>The high percentages inside the county squares here demonstrate how easy and affordable it is to live close to work.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aseline="0" dirty="0"/>
          </a:p>
          <a:p>
            <a:r>
              <a:rPr lang="en-US" sz="1400" baseline="0" dirty="0"/>
              <a:t>According to the TomTom Traffic Index, DFW is the least congested of all major global regions with </a:t>
            </a:r>
            <a:r>
              <a:rPr lang="en-US" sz="1400" b="1" baseline="0" dirty="0"/>
              <a:t>5M</a:t>
            </a:r>
            <a:r>
              <a:rPr lang="en-US" sz="1400" b="0" baseline="0" dirty="0"/>
              <a:t>+ </a:t>
            </a:r>
            <a:r>
              <a:rPr lang="en-US" sz="1400" baseline="0" dirty="0"/>
              <a:t>people. DFW congestion has remained consistent despite population growth, reflecting the </a:t>
            </a:r>
            <a:r>
              <a:rPr lang="en-US" sz="1400" b="1" baseline="0" dirty="0"/>
              <a:t>$2B </a:t>
            </a:r>
            <a:r>
              <a:rPr lang="en-US" sz="1400" baseline="0" dirty="0"/>
              <a:t>year-over-year investment made in transit improvement projects. </a:t>
            </a:r>
          </a:p>
          <a:p>
            <a:endParaRPr lang="en-US" sz="14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baseline="0" dirty="0"/>
              <a:t>The ability to live and work in the same county allows employers to capture more of the labor market in their immediate area, while the ease of access to other parts of the region allows individuals to commute if they find a city that matches their personal expectations for cost and quality of living.</a:t>
            </a:r>
          </a:p>
          <a:p>
            <a:endParaRPr lang="ja" sz="1400" baseline="0" dirty="0"/>
          </a:p>
        </p:txBody>
      </p:sp>
      <p:sp>
        <p:nvSpPr>
          <p:cNvPr id="4" name="Slide Number Placeholder 3"/>
          <p:cNvSpPr>
            <a:spLocks noGrp="1"/>
          </p:cNvSpPr>
          <p:nvPr>
            <p:ph type="sldNum" sz="quarter" idx="10"/>
          </p:nvPr>
        </p:nvSpPr>
        <p:spPr/>
        <p:txBody>
          <a:bodyPr/>
          <a:lstStyle/>
          <a:p>
            <a:pPr algn="l" rtl="0">
              <a:defRPr/>
            </a:pPr>
            <a:fld id="{13174689-BECC-4390-B3B9-306A17FD432A}" type="slidenum">
              <a:rPr/>
              <a:pPr>
                <a:defRPr/>
              </a:pPr>
              <a:t>11</a:t>
            </a:fld>
            <a:endParaRPr lang="ja" altLang="ru-RU" dirty="0"/>
          </a:p>
        </p:txBody>
      </p:sp>
    </p:spTree>
    <p:extLst>
      <p:ext uri="{BB962C8B-B14F-4D97-AF65-F5344CB8AC3E}">
        <p14:creationId xmlns:p14="http://schemas.microsoft.com/office/powerpoint/2010/main" val="804534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400" dirty="0"/>
              <a:t>Regional</a:t>
            </a:r>
            <a:r>
              <a:rPr lang="en-US" sz="1400" baseline="0" dirty="0"/>
              <a:t> a</a:t>
            </a:r>
            <a:r>
              <a:rPr lang="en-US" sz="1400" dirty="0"/>
              <a:t>ccessibility </a:t>
            </a:r>
            <a:r>
              <a:rPr lang="en-US" sz="1400" baseline="0" dirty="0"/>
              <a:t>is just one of the ways in which DFW offers a high quality of life to its residents.</a:t>
            </a:r>
          </a:p>
          <a:p>
            <a:endParaRPr lang="en-US" sz="1400" baseline="0" dirty="0"/>
          </a:p>
          <a:p>
            <a:r>
              <a:rPr lang="en-US" sz="1400" dirty="0"/>
              <a:t>We can tell by looking</a:t>
            </a:r>
            <a:r>
              <a:rPr lang="en-US" sz="1400" baseline="0" dirty="0"/>
              <a:t> at these graphs that Dallas is very competitive when you consider both the average cost of living and the average cost of doing business. </a:t>
            </a:r>
          </a:p>
          <a:p>
            <a:endParaRPr lang="en-US" sz="1400" baseline="0" dirty="0"/>
          </a:p>
          <a:p>
            <a:r>
              <a:rPr lang="en-US" sz="1400" baseline="0" dirty="0"/>
              <a:t>As shown here, you can purchase a 4 bedroom house for </a:t>
            </a:r>
            <a:r>
              <a:rPr lang="en-US" sz="1400" b="1" baseline="0" dirty="0"/>
              <a:t>just</a:t>
            </a:r>
            <a:r>
              <a:rPr lang="en-US" sz="1400" baseline="0" dirty="0"/>
              <a:t> </a:t>
            </a:r>
            <a:r>
              <a:rPr lang="en-US" sz="1400" b="1" baseline="0" dirty="0"/>
              <a:t>under $300,000</a:t>
            </a:r>
            <a:r>
              <a:rPr lang="en-US" sz="1400" baseline="0" dirty="0"/>
              <a:t> in Dallas, compared to a similarly-sized house in San Francisco for over </a:t>
            </a:r>
            <a:r>
              <a:rPr lang="en-US" sz="1400" b="1" baseline="0" dirty="0"/>
              <a:t>$1M</a:t>
            </a:r>
            <a:r>
              <a:rPr lang="en-US" sz="1400" baseline="0" dirty="0"/>
              <a:t>. Housing alone in DFW costs </a:t>
            </a:r>
            <a:r>
              <a:rPr lang="en-US" sz="1400" b="1" baseline="0" dirty="0"/>
              <a:t>4-12%</a:t>
            </a:r>
            <a:r>
              <a:rPr lang="en-US" sz="1400" baseline="0" dirty="0"/>
              <a:t> less than the national average, and costs more than </a:t>
            </a:r>
            <a:r>
              <a:rPr lang="en-US" sz="1400" b="1" baseline="0" dirty="0"/>
              <a:t>50%</a:t>
            </a:r>
            <a:r>
              <a:rPr lang="en-US" sz="1400" baseline="0" dirty="0"/>
              <a:t> less than housing in many other major metropolitan areas – not to mention the lower cost of utilities, groceries, and services. In short, you can get a lot more for a lot less.</a:t>
            </a:r>
          </a:p>
          <a:p>
            <a:endParaRPr lang="en-US" sz="1400" baseline="0" dirty="0"/>
          </a:p>
          <a:p>
            <a:r>
              <a:rPr lang="en-US" sz="1400" baseline="0" dirty="0"/>
              <a:t>You can also operate a business efficiently. The cost of doing business – from a tax, insurance, and regulatory standpoint – is about </a:t>
            </a:r>
            <a:r>
              <a:rPr lang="en-US" sz="1400" b="1" baseline="0" dirty="0"/>
              <a:t>7% </a:t>
            </a:r>
            <a:r>
              <a:rPr lang="en-US" sz="1400" baseline="0" dirty="0"/>
              <a:t>lower here than the national average. Texas, and DFW especially, is “open for business.”</a:t>
            </a:r>
            <a:endParaRPr lang="ja" sz="1400"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1425" tIns="45711" rIns="91425" bIns="45711"/>
          <a:lstStyle/>
          <a:p>
            <a:pPr algn="l" rtl="0"/>
            <a:fld id="{45918041-D7D7-45D7-A6E3-CC28FA645E68}" type="slidenum">
              <a:rPr>
                <a:solidFill>
                  <a:prstClr val="black"/>
                </a:solidFill>
              </a:rPr>
              <a:pPr/>
              <a:t>12</a:t>
            </a:fld>
            <a:endParaRPr lang="ja" dirty="0">
              <a:solidFill>
                <a:prstClr val="black"/>
              </a:solidFill>
            </a:endParaRPr>
          </a:p>
        </p:txBody>
      </p:sp>
    </p:spTree>
    <p:extLst>
      <p:ext uri="{BB962C8B-B14F-4D97-AF65-F5344CB8AC3E}">
        <p14:creationId xmlns:p14="http://schemas.microsoft.com/office/powerpoint/2010/main" val="3243528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800" dirty="0"/>
              <a:t>The region’s accessibility</a:t>
            </a:r>
            <a:r>
              <a:rPr lang="en-US" sz="800" baseline="0" dirty="0"/>
              <a:t> and low cost of living </a:t>
            </a:r>
            <a:r>
              <a:rPr lang="en-US" sz="800" dirty="0"/>
              <a:t>means employers can tap into a strong </a:t>
            </a:r>
            <a:r>
              <a:rPr lang="en-US" sz="800" dirty="0">
                <a:solidFill>
                  <a:srgbClr val="EF4639"/>
                </a:solidFill>
              </a:rPr>
              <a:t>workforce</a:t>
            </a:r>
            <a:r>
              <a:rPr lang="en-US" sz="800" b="1" dirty="0">
                <a:solidFill>
                  <a:srgbClr val="EF4639"/>
                </a:solidFill>
              </a:rPr>
              <a:t> </a:t>
            </a:r>
            <a:r>
              <a:rPr lang="en-US" sz="800" dirty="0"/>
              <a:t>no matter where in the region they base their operations. </a:t>
            </a:r>
            <a:r>
              <a:rPr lang="en-US" sz="800" b="1" dirty="0"/>
              <a:t>73%</a:t>
            </a:r>
            <a:r>
              <a:rPr lang="en-US" sz="800" dirty="0"/>
              <a:t> o</a:t>
            </a:r>
            <a:r>
              <a:rPr lang="en-US" sz="800" baseline="0" dirty="0"/>
              <a:t>f the region’s </a:t>
            </a:r>
            <a:r>
              <a:rPr lang="en-US" sz="800" b="1" baseline="0" dirty="0"/>
              <a:t>7.2M </a:t>
            </a:r>
            <a:r>
              <a:rPr lang="en-US" sz="800" baseline="0" dirty="0"/>
              <a:t>residents are working age, giving companies of all industries a large talent pool to hire from.</a:t>
            </a:r>
            <a:endParaRPr lang="en-US" sz="800" dirty="0"/>
          </a:p>
          <a:p>
            <a:pPr marL="0" indent="0">
              <a:buFont typeface="Arial" panose="020B0604020202020204" pitchFamily="34" charset="0"/>
              <a:buNone/>
            </a:pPr>
            <a:endParaRPr lang="en-US" sz="800" dirty="0"/>
          </a:p>
          <a:p>
            <a:pPr marL="0" indent="0">
              <a:buFont typeface="Arial" panose="020B0604020202020204" pitchFamily="34" charset="0"/>
              <a:buNone/>
            </a:pPr>
            <a:r>
              <a:rPr lang="en-US" sz="800" dirty="0"/>
              <a:t>DFW consistently ranks as a </a:t>
            </a:r>
            <a:r>
              <a:rPr lang="en-US" sz="800" b="1" dirty="0"/>
              <a:t>top 5 </a:t>
            </a:r>
            <a:r>
              <a:rPr lang="en-US" sz="800" dirty="0"/>
              <a:t>U.S. metropolitan area by both actual job growth each year and percentage growth.</a:t>
            </a:r>
          </a:p>
          <a:p>
            <a:pPr marL="0" indent="0">
              <a:buFont typeface="Arial" panose="020B0604020202020204" pitchFamily="34" charset="0"/>
              <a:buNone/>
            </a:pPr>
            <a:endParaRPr lang="en-US" sz="800" dirty="0"/>
          </a:p>
          <a:p>
            <a:pPr marL="0" indent="0">
              <a:buFont typeface="Arial" panose="020B0604020202020204" pitchFamily="34" charset="0"/>
              <a:buNone/>
            </a:pPr>
            <a:r>
              <a:rPr lang="en-US" sz="800" dirty="0"/>
              <a:t>In</a:t>
            </a:r>
            <a:r>
              <a:rPr lang="en-US" sz="800" baseline="0" dirty="0"/>
              <a:t> 2015, we had the</a:t>
            </a:r>
            <a:r>
              <a:rPr lang="en-US" sz="800" dirty="0"/>
              <a:t> </a:t>
            </a:r>
            <a:r>
              <a:rPr lang="en-US" sz="800" b="1" dirty="0"/>
              <a:t>3</a:t>
            </a:r>
            <a:r>
              <a:rPr lang="en-US" sz="800" b="1" baseline="30000" dirty="0"/>
              <a:t>rd</a:t>
            </a:r>
            <a:r>
              <a:rPr lang="en-US" sz="800" dirty="0"/>
              <a:t> largest</a:t>
            </a:r>
            <a:r>
              <a:rPr lang="en-US" sz="800" baseline="0" dirty="0"/>
              <a:t> number of jobs added to the region. DFW companies create, on average, </a:t>
            </a:r>
            <a:r>
              <a:rPr lang="en-US" sz="800" b="1" baseline="0" dirty="0"/>
              <a:t>over 100,000 </a:t>
            </a:r>
            <a:r>
              <a:rPr lang="en-US" sz="800" baseline="0" dirty="0"/>
              <a:t>jobs each year; since 2010, they have created </a:t>
            </a:r>
            <a:r>
              <a:rPr lang="en-US" sz="800" b="1" baseline="0" dirty="0"/>
              <a:t>over 682,000 </a:t>
            </a:r>
            <a:r>
              <a:rPr lang="en-US" sz="800" baseline="0" dirty="0"/>
              <a:t>jobs.</a:t>
            </a:r>
            <a:endParaRPr lang="en-US" sz="100" dirty="0">
              <a:latin typeface="Arial Narrow" panose="020B0606020202030204" pitchFamily="34" charset="0"/>
            </a:endParaRPr>
          </a:p>
          <a:p>
            <a:pPr marL="0" indent="0" algn="l" rtl="0">
              <a:buFont typeface="Arial" panose="020B0604020202020204" pitchFamily="34" charset="0"/>
              <a:buNone/>
            </a:pPr>
            <a:endParaRPr lang="ja" sz="600" dirty="0">
              <a:latin typeface="Arial Narrow" panose="020B0606020202030204" pitchFamily="34" charset="0"/>
            </a:endParaRPr>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1425" tIns="45711" rIns="91425" bIns="45711"/>
          <a:lstStyle/>
          <a:p>
            <a:pPr algn="l" rtl="0"/>
            <a:fld id="{45918041-D7D7-45D7-A6E3-CC28FA645E68}" type="slidenum">
              <a:rPr>
                <a:solidFill>
                  <a:prstClr val="black"/>
                </a:solidFill>
              </a:rPr>
              <a:pPr/>
              <a:t>13</a:t>
            </a:fld>
            <a:endParaRPr lang="ja" dirty="0">
              <a:solidFill>
                <a:prstClr val="black"/>
              </a:solidFill>
            </a:endParaRPr>
          </a:p>
        </p:txBody>
      </p:sp>
    </p:spTree>
    <p:extLst>
      <p:ext uri="{BB962C8B-B14F-4D97-AF65-F5344CB8AC3E}">
        <p14:creationId xmlns:p14="http://schemas.microsoft.com/office/powerpoint/2010/main" val="3243528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880803">
              <a:defRPr/>
            </a:pPr>
            <a:r>
              <a:rPr lang="en-US" baseline="0" dirty="0"/>
              <a:t>Somebody has to fill all these new jobs!</a:t>
            </a:r>
          </a:p>
          <a:p>
            <a:pPr marL="165256" indent="-165256" defTabSz="880803">
              <a:buFont typeface="Arial" panose="020B0604020202020204" pitchFamily="34" charset="0"/>
              <a:buChar char="•"/>
              <a:defRPr/>
            </a:pPr>
            <a:endParaRPr lang="en-US" dirty="0"/>
          </a:p>
          <a:p>
            <a:pPr marL="0" indent="0" defTabSz="880803">
              <a:buFont typeface="Arial" panose="020B0604020202020204" pitchFamily="34" charset="0"/>
              <a:buNone/>
              <a:defRPr/>
            </a:pPr>
            <a:r>
              <a:rPr lang="en-US" dirty="0"/>
              <a:t>In 2016, economist Richard Florida,</a:t>
            </a:r>
            <a:r>
              <a:rPr lang="en-US" baseline="0" dirty="0"/>
              <a:t> in conjunction </a:t>
            </a:r>
            <a:r>
              <a:rPr lang="en-US" dirty="0"/>
              <a:t>with </a:t>
            </a:r>
            <a:r>
              <a:rPr lang="en-US" dirty="0" err="1"/>
              <a:t>CityLab</a:t>
            </a:r>
            <a:r>
              <a:rPr lang="en-US" dirty="0"/>
              <a:t>, released a study on the retention rates of college students by metros. Dallas-Fort Worth ranks </a:t>
            </a:r>
            <a:r>
              <a:rPr lang="en-US" b="1" dirty="0"/>
              <a:t>6</a:t>
            </a:r>
            <a:r>
              <a:rPr lang="en-US" b="1" baseline="30000" dirty="0"/>
              <a:t>th</a:t>
            </a:r>
            <a:r>
              <a:rPr lang="en-US" b="1" dirty="0"/>
              <a:t> </a:t>
            </a:r>
            <a:r>
              <a:rPr lang="en-US" dirty="0"/>
              <a:t>of the nation’s metros for retaining 2-year college graduates, and </a:t>
            </a:r>
            <a:r>
              <a:rPr lang="en-US" b="1" dirty="0"/>
              <a:t>8</a:t>
            </a:r>
            <a:r>
              <a:rPr lang="en-US" b="1" baseline="30000" dirty="0"/>
              <a:t>th</a:t>
            </a:r>
            <a:r>
              <a:rPr lang="en-US" dirty="0"/>
              <a:t> of the nation’s metros for retaining 4-year college graduates. </a:t>
            </a:r>
          </a:p>
          <a:p>
            <a:pPr marL="0" indent="0" defTabSz="880803">
              <a:buFont typeface="Arial" panose="020B0604020202020204" pitchFamily="34" charset="0"/>
              <a:buNone/>
              <a:defRPr/>
            </a:pPr>
            <a:endParaRPr lang="en-US" dirty="0"/>
          </a:p>
          <a:p>
            <a:pPr marL="0" indent="0" defTabSz="880803">
              <a:buFont typeface="Arial" panose="020B0604020202020204" pitchFamily="34" charset="0"/>
              <a:buNone/>
              <a:defRPr/>
            </a:pPr>
            <a:r>
              <a:rPr lang="en-US" dirty="0"/>
              <a:t>Dallas-area employers are able to recruit easily from the </a:t>
            </a:r>
            <a:r>
              <a:rPr lang="en-US" b="1" dirty="0"/>
              <a:t>100+</a:t>
            </a:r>
            <a:r>
              <a:rPr lang="en-US" dirty="0"/>
              <a:t> universities within Texas and adjacent states, offering a highly educated pipeline of talent. </a:t>
            </a:r>
          </a:p>
          <a:p>
            <a:pPr marL="0" indent="0" defTabSz="880803">
              <a:buFont typeface="Arial" panose="020B0604020202020204" pitchFamily="34" charset="0"/>
              <a:buNone/>
              <a:defRPr/>
            </a:pPr>
            <a:endParaRPr lang="en-US" dirty="0"/>
          </a:p>
          <a:p>
            <a:pPr marL="0" indent="0" defTabSz="880803">
              <a:buFont typeface="Arial" panose="020B0604020202020204" pitchFamily="34" charset="0"/>
              <a:buNone/>
              <a:defRPr/>
            </a:pPr>
            <a:r>
              <a:rPr lang="en-US" dirty="0"/>
              <a:t>Few major U.S. markets have deeper student pipelines.</a:t>
            </a:r>
            <a:r>
              <a:rPr lang="en-US" baseline="0" dirty="0"/>
              <a:t> This talent pipeline, </a:t>
            </a:r>
            <a:r>
              <a:rPr lang="en-US" dirty="0"/>
              <a:t>coupled with Texas’ fast growth dynamic</a:t>
            </a:r>
            <a:r>
              <a:rPr lang="en-US" baseline="0" dirty="0"/>
              <a:t> </a:t>
            </a:r>
            <a:r>
              <a:rPr lang="en-US" dirty="0"/>
              <a:t>increases the potential for employers to capture these students as future workers.</a:t>
            </a:r>
          </a:p>
          <a:p>
            <a:pPr marL="0" indent="0" defTabSz="880803">
              <a:buFont typeface="Arial" panose="020B0604020202020204" pitchFamily="34" charset="0"/>
              <a:buNone/>
              <a:defRPr/>
            </a:pPr>
            <a:endParaRPr lang="en-US" dirty="0"/>
          </a:p>
          <a:p>
            <a:pPr marL="0" indent="0" defTabSz="880803">
              <a:buFont typeface="Arial" panose="020B0604020202020204" pitchFamily="34" charset="0"/>
              <a:buNone/>
              <a:defRPr/>
            </a:pPr>
            <a:r>
              <a:rPr lang="en-US" dirty="0"/>
              <a:t>To</a:t>
            </a:r>
            <a:r>
              <a:rPr lang="en-US" baseline="0" dirty="0"/>
              <a:t> help companies recruit new talent, the Dallas Regional Chamber recently launched its Say Yes to Dallas campaign, a marketing campaign designed to show millennials why Dallas is the best place to be for work, family, and fun. SYTD also offers a recruitment toolkit to chamber members, helping them attract potential employees to the area.</a:t>
            </a:r>
            <a:endParaRPr lang="en-US" dirty="0"/>
          </a:p>
          <a:p>
            <a:pPr algn="l" defTabSz="880803" rtl="0">
              <a:defRPr/>
            </a:pPr>
            <a:endParaRPr lang="ja"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1425" tIns="45711" rIns="91425" bIns="45711"/>
          <a:lstStyle/>
          <a:p>
            <a:pPr algn="l" rtl="0"/>
            <a:fld id="{BD5C8D48-F574-4BDF-96F0-5CDBCB657CE5}" type="slidenum">
              <a:rPr>
                <a:solidFill>
                  <a:prstClr val="black"/>
                </a:solidFill>
              </a:rPr>
              <a:pPr/>
              <a:t>14</a:t>
            </a:fld>
            <a:endParaRPr lang="ja" dirty="0">
              <a:solidFill>
                <a:prstClr val="black"/>
              </a:solidFill>
            </a:endParaRPr>
          </a:p>
        </p:txBody>
      </p:sp>
    </p:spTree>
    <p:extLst>
      <p:ext uri="{BB962C8B-B14F-4D97-AF65-F5344CB8AC3E}">
        <p14:creationId xmlns:p14="http://schemas.microsoft.com/office/powerpoint/2010/main" val="4280711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Shape 3728"/>
          <p:cNvSpPr txBox="1">
            <a:spLocks noGrp="1"/>
          </p:cNvSpPr>
          <p:nvPr>
            <p:ph type="body" idx="1"/>
          </p:nvPr>
        </p:nvSpPr>
        <p:spPr>
          <a:xfrm>
            <a:off x="701042" y="4415790"/>
            <a:ext cx="5608319" cy="4183380"/>
          </a:xfrm>
          <a:prstGeom prst="rect">
            <a:avLst/>
          </a:prstGeom>
        </p:spPr>
        <p:txBody>
          <a:bodyPr lIns="93157" tIns="93157" rIns="93157" bIns="93157" anchor="t" anchorCtr="0">
            <a:noAutofit/>
          </a:bodyPr>
          <a:lstStyle/>
          <a:p>
            <a:r>
              <a:rPr lang="en-US" sz="1400" dirty="0"/>
              <a:t>We’ve talked about</a:t>
            </a:r>
            <a:r>
              <a:rPr lang="en-US" sz="1400" baseline="0" dirty="0"/>
              <a:t> the people and we’ve touched on the companies they work for, but I want to dig a little deeper into what makes our business climate so attractive to companies considering where in the U.S. to go for relocation or expansion.</a:t>
            </a:r>
            <a:endParaRPr lang="en-US" sz="1400" dirty="0"/>
          </a:p>
          <a:p>
            <a:endParaRPr lang="en-US" sz="1400" dirty="0"/>
          </a:p>
          <a:p>
            <a:r>
              <a:rPr lang="en-US" sz="1400" dirty="0"/>
              <a:t>DFW benefits economically from the excellent position of Texas compared to other states.</a:t>
            </a:r>
          </a:p>
          <a:p>
            <a:endParaRPr lang="en-US" sz="1400" dirty="0"/>
          </a:p>
          <a:p>
            <a:r>
              <a:rPr lang="en-US" sz="1400" dirty="0"/>
              <a:t>The next few slides will highlight the reasons why we have such a positive business climate,</a:t>
            </a:r>
            <a:r>
              <a:rPr lang="en-US" sz="1400" baseline="0" dirty="0"/>
              <a:t> as compared to other U.S. states.</a:t>
            </a:r>
            <a:endParaRPr lang="en-US" sz="1400" dirty="0"/>
          </a:p>
          <a:p>
            <a:endParaRPr sz="1400" dirty="0"/>
          </a:p>
        </p:txBody>
      </p:sp>
      <p:sp>
        <p:nvSpPr>
          <p:cNvPr id="3729" name="Shape 372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6892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Shape 3728"/>
          <p:cNvSpPr txBox="1">
            <a:spLocks noGrp="1"/>
          </p:cNvSpPr>
          <p:nvPr>
            <p:ph type="body" idx="1"/>
          </p:nvPr>
        </p:nvSpPr>
        <p:spPr>
          <a:xfrm>
            <a:off x="701042" y="4415790"/>
            <a:ext cx="5608319" cy="4183380"/>
          </a:xfrm>
          <a:prstGeom prst="rect">
            <a:avLst/>
          </a:prstGeom>
        </p:spPr>
        <p:txBody>
          <a:bodyPr lIns="93157" tIns="93157" rIns="93157" bIns="93157"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t>If you look at a map of</a:t>
            </a:r>
            <a:r>
              <a:rPr lang="en-US" sz="1800" baseline="0" dirty="0"/>
              <a:t> the United States and subtract all the states that are not “right to work” states, these are the ones that remain. </a:t>
            </a:r>
            <a:br>
              <a:rPr lang="en-US" sz="1800" baseline="0" dirty="0"/>
            </a:br>
            <a:r>
              <a:rPr lang="en-US" sz="1800" baseline="0" dirty="0"/>
              <a:t/>
            </a:r>
            <a:br>
              <a:rPr lang="en-US" sz="1800" baseline="0" dirty="0"/>
            </a:br>
            <a:r>
              <a:rPr lang="en-US" sz="1800" baseline="0" dirty="0"/>
              <a:t>A r</a:t>
            </a:r>
            <a:r>
              <a:rPr lang="en-US" sz="1800" dirty="0"/>
              <a:t>ight to work state is one in which employees are not required to join unions.</a:t>
            </a:r>
          </a:p>
          <a:p>
            <a:endParaRPr dirty="0"/>
          </a:p>
        </p:txBody>
      </p:sp>
      <p:sp>
        <p:nvSpPr>
          <p:cNvPr id="3729" name="Shape 372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8296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Shape 3728"/>
          <p:cNvSpPr txBox="1">
            <a:spLocks noGrp="1"/>
          </p:cNvSpPr>
          <p:nvPr>
            <p:ph type="body" idx="1"/>
          </p:nvPr>
        </p:nvSpPr>
        <p:spPr>
          <a:xfrm>
            <a:off x="701042" y="4415790"/>
            <a:ext cx="5608319" cy="4183380"/>
          </a:xfrm>
          <a:prstGeom prst="rect">
            <a:avLst/>
          </a:prstGeom>
        </p:spPr>
        <p:txBody>
          <a:bodyPr lIns="93157" tIns="93157" rIns="93157" bIns="93157" anchor="t" anchorCtr="0">
            <a:noAutofit/>
          </a:bodyPr>
          <a:lstStyle/>
          <a:p>
            <a:pPr defTabSz="931723">
              <a:defRPr/>
            </a:pPr>
            <a:r>
              <a:rPr lang="en-US" sz="1800" dirty="0"/>
              <a:t>Now</a:t>
            </a:r>
            <a:r>
              <a:rPr lang="en-US" sz="1800" baseline="0" dirty="0"/>
              <a:t> we narrow it down to </a:t>
            </a:r>
            <a:r>
              <a:rPr lang="en-US" sz="1800" dirty="0"/>
              <a:t>states with low workers compensation insurance costs, meaning it’s less expensive to insure employees against workplace injuries. The</a:t>
            </a:r>
            <a:r>
              <a:rPr lang="en-US" sz="1800" baseline="0" dirty="0"/>
              <a:t> average cost to insure an employee in Texas is about </a:t>
            </a:r>
            <a:r>
              <a:rPr lang="en-US" sz="1800" b="1" i="0" baseline="0" dirty="0"/>
              <a:t>$0.</a:t>
            </a:r>
            <a:r>
              <a:rPr lang="en-US" sz="1800" b="1" i="0" dirty="0"/>
              <a:t>75 </a:t>
            </a:r>
            <a:r>
              <a:rPr lang="en-US" sz="1800" b="1" dirty="0"/>
              <a:t>per $100</a:t>
            </a:r>
            <a:r>
              <a:rPr lang="en-US" sz="1800" b="0" baseline="0" dirty="0"/>
              <a:t> in employee wages. For context, the most expensive state average is Alaska, at about </a:t>
            </a:r>
            <a:r>
              <a:rPr lang="en-US" sz="1800" b="1" baseline="0" dirty="0"/>
              <a:t>$2.75 per $100</a:t>
            </a:r>
            <a:r>
              <a:rPr lang="en-US" sz="1800" b="0" baseline="0" dirty="0"/>
              <a:t>. </a:t>
            </a:r>
          </a:p>
          <a:p>
            <a:pPr defTabSz="931723">
              <a:defRPr/>
            </a:pPr>
            <a:endParaRPr lang="en-US" sz="1800" b="0" baseline="0" dirty="0"/>
          </a:p>
          <a:p>
            <a:pPr defTabSz="931723">
              <a:defRPr/>
            </a:pPr>
            <a:r>
              <a:rPr lang="en-US" sz="1800" b="0" baseline="0" dirty="0"/>
              <a:t>The state of Texas is also unique in that it does not require businesses to purchase coverage except under special circumstances, such as for government-funded projects.</a:t>
            </a:r>
            <a:endParaRPr lang="en-US" sz="1800" dirty="0"/>
          </a:p>
          <a:p>
            <a:endParaRPr dirty="0"/>
          </a:p>
        </p:txBody>
      </p:sp>
      <p:sp>
        <p:nvSpPr>
          <p:cNvPr id="3729" name="Shape 372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7628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Shape 3728"/>
          <p:cNvSpPr txBox="1">
            <a:spLocks noGrp="1"/>
          </p:cNvSpPr>
          <p:nvPr>
            <p:ph type="body" idx="1"/>
          </p:nvPr>
        </p:nvSpPr>
        <p:spPr>
          <a:xfrm>
            <a:off x="701042" y="4415790"/>
            <a:ext cx="5608319" cy="4183380"/>
          </a:xfrm>
          <a:prstGeom prst="rect">
            <a:avLst/>
          </a:prstGeom>
        </p:spPr>
        <p:txBody>
          <a:bodyPr lIns="93157" tIns="93157" rIns="93157" bIns="93157"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t>To narrow</a:t>
            </a:r>
            <a:r>
              <a:rPr lang="en-US" sz="1800" baseline="0" dirty="0"/>
              <a:t> it down even further, let’s get rid of states with state income taxes. </a:t>
            </a:r>
            <a:r>
              <a:rPr lang="en-US" sz="1800" dirty="0"/>
              <a:t>Texas has no personal or corporate</a:t>
            </a:r>
            <a:r>
              <a:rPr lang="en-US" sz="1800" baseline="0" dirty="0"/>
              <a:t> income tax, so you and your employees keep more of each paycheck.</a:t>
            </a:r>
            <a:endParaRPr lang="en-US" sz="1800" dirty="0"/>
          </a:p>
          <a:p>
            <a:endParaRPr dirty="0"/>
          </a:p>
        </p:txBody>
      </p:sp>
      <p:sp>
        <p:nvSpPr>
          <p:cNvPr id="3729" name="Shape 372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0022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Shape 3728"/>
          <p:cNvSpPr txBox="1">
            <a:spLocks noGrp="1"/>
          </p:cNvSpPr>
          <p:nvPr>
            <p:ph type="body" idx="1"/>
          </p:nvPr>
        </p:nvSpPr>
        <p:spPr>
          <a:xfrm>
            <a:off x="701042" y="4415790"/>
            <a:ext cx="5608319" cy="4183380"/>
          </a:xfrm>
          <a:prstGeom prst="rect">
            <a:avLst/>
          </a:prstGeom>
        </p:spPr>
        <p:txBody>
          <a:bodyPr lIns="93157" tIns="93157" rIns="93157" bIns="93157"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t>Of those remaining states, only three</a:t>
            </a:r>
            <a:r>
              <a:rPr lang="en-US" sz="1800" baseline="0" dirty="0"/>
              <a:t> -</a:t>
            </a:r>
            <a:r>
              <a:rPr lang="en-US" sz="1800" dirty="0"/>
              <a:t> Florida, Nevada and Texas</a:t>
            </a:r>
            <a:r>
              <a:rPr lang="en-US" sz="1800" baseline="0" dirty="0"/>
              <a:t> -</a:t>
            </a:r>
            <a:r>
              <a:rPr lang="en-US" sz="1800" dirty="0"/>
              <a:t> are considered by U.S. CEOs to be among the top 10 states in the U.S. for operating a corporation</a:t>
            </a:r>
            <a:r>
              <a:rPr lang="en-US" sz="1800" baseline="0" dirty="0"/>
              <a:t>, according to a survey performed by </a:t>
            </a:r>
            <a:r>
              <a:rPr lang="en-US" sz="1800" i="1" baseline="0" dirty="0"/>
              <a:t>CEO Magazine</a:t>
            </a:r>
            <a:r>
              <a:rPr lang="en-US" sz="1800" baseline="0" dirty="0"/>
              <a:t>.</a:t>
            </a:r>
            <a:endParaRPr lang="en-US" sz="1800" dirty="0"/>
          </a:p>
          <a:p>
            <a:endParaRPr dirty="0"/>
          </a:p>
        </p:txBody>
      </p:sp>
      <p:sp>
        <p:nvSpPr>
          <p:cNvPr id="3729" name="Shape 372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3461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t>This maps</a:t>
            </a:r>
            <a:r>
              <a:rPr lang="en-US" sz="1400" baseline="0" dirty="0"/>
              <a:t> shows were DFW is in relation to the rest of the world.</a:t>
            </a:r>
          </a:p>
          <a:p>
            <a:endParaRPr lang="ja" sz="1400" baseline="0" dirty="0"/>
          </a:p>
        </p:txBody>
      </p:sp>
      <p:sp>
        <p:nvSpPr>
          <p:cNvPr id="4" name="Slide Number Placeholder 3"/>
          <p:cNvSpPr>
            <a:spLocks noGrp="1"/>
          </p:cNvSpPr>
          <p:nvPr>
            <p:ph type="sldNum" sz="quarter" idx="10"/>
          </p:nvPr>
        </p:nvSpPr>
        <p:spPr/>
        <p:txBody>
          <a:bodyPr/>
          <a:lstStyle/>
          <a:p>
            <a:pPr algn="l" rtl="0">
              <a:defRPr/>
            </a:pPr>
            <a:fld id="{13174689-BECC-4390-B3B9-306A17FD432A}" type="slidenum">
              <a:rPr/>
              <a:pPr>
                <a:defRPr/>
              </a:pPr>
              <a:t>2</a:t>
            </a:fld>
            <a:endParaRPr lang="ja" altLang="ru-RU" dirty="0"/>
          </a:p>
        </p:txBody>
      </p:sp>
    </p:spTree>
    <p:extLst>
      <p:ext uri="{BB962C8B-B14F-4D97-AF65-F5344CB8AC3E}">
        <p14:creationId xmlns:p14="http://schemas.microsoft.com/office/powerpoint/2010/main" val="2427101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Shape 3728"/>
          <p:cNvSpPr txBox="1">
            <a:spLocks noGrp="1"/>
          </p:cNvSpPr>
          <p:nvPr>
            <p:ph type="body" idx="1"/>
          </p:nvPr>
        </p:nvSpPr>
        <p:spPr>
          <a:xfrm>
            <a:off x="701042" y="4415790"/>
            <a:ext cx="5608319" cy="4183380"/>
          </a:xfrm>
          <a:prstGeom prst="rect">
            <a:avLst/>
          </a:prstGeom>
        </p:spPr>
        <p:txBody>
          <a:bodyPr lIns="93157" tIns="93157" rIns="93157" bIns="93157" anchor="t" anchorCtr="0">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t>Finally, of the three remaining states, Texas is the only one that also provides the benefit of a central U.S. location and outstanding access to the U.S. market,</a:t>
            </a:r>
            <a:r>
              <a:rPr lang="en-US" sz="1800" baseline="0" dirty="0"/>
              <a:t> from coast-to-coast.</a:t>
            </a:r>
            <a:endParaRPr lang="en-US" sz="1800" dirty="0"/>
          </a:p>
          <a:p>
            <a:endParaRPr dirty="0"/>
          </a:p>
        </p:txBody>
      </p:sp>
      <p:sp>
        <p:nvSpPr>
          <p:cNvPr id="3729" name="Shape 372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0412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Shape 3728"/>
          <p:cNvSpPr txBox="1">
            <a:spLocks noGrp="1"/>
          </p:cNvSpPr>
          <p:nvPr>
            <p:ph type="body" idx="1"/>
          </p:nvPr>
        </p:nvSpPr>
        <p:spPr>
          <a:xfrm>
            <a:off x="701042" y="4415790"/>
            <a:ext cx="5608319" cy="4183380"/>
          </a:xfrm>
          <a:prstGeom prst="rect">
            <a:avLst/>
          </a:prstGeom>
        </p:spPr>
        <p:txBody>
          <a:bodyPr lIns="93157" tIns="93157" rIns="93157" bIns="93157" anchor="t" anchorCtr="0">
            <a:noAutofit/>
          </a:bodyPr>
          <a:lstStyle/>
          <a:p>
            <a:pPr>
              <a:spcBef>
                <a:spcPct val="0"/>
              </a:spcBef>
              <a:defRPr/>
            </a:pPr>
            <a:r>
              <a:rPr lang="en-US" sz="1400" dirty="0"/>
              <a:t>These factors contribute heavily to the migration of companies and people to the region.</a:t>
            </a:r>
            <a:endParaRPr lang="en-US" sz="1400" baseline="0" dirty="0"/>
          </a:p>
          <a:p>
            <a:pPr>
              <a:spcBef>
                <a:spcPct val="0"/>
              </a:spcBef>
              <a:defRPr/>
            </a:pPr>
            <a:endParaRPr lang="en-US" sz="1400" baseline="0" dirty="0"/>
          </a:p>
          <a:p>
            <a:pPr>
              <a:spcBef>
                <a:spcPct val="0"/>
              </a:spcBef>
              <a:defRPr/>
            </a:pPr>
            <a:r>
              <a:rPr lang="en-US" sz="1400" baseline="0" dirty="0"/>
              <a:t>People go where the jobs are, and t</a:t>
            </a:r>
            <a:r>
              <a:rPr lang="en-US" sz="1400" dirty="0"/>
              <a:t>he business climate, operating advantages, and successes of the DFW area continue to attract U.S. and global companies, especially those that wish to take advantage of our central location and outstanding air service. There have been approximately </a:t>
            </a:r>
            <a:r>
              <a:rPr lang="en-US" sz="1400" b="1" dirty="0"/>
              <a:t>106 </a:t>
            </a:r>
            <a:r>
              <a:rPr lang="en-US" sz="1400" dirty="0"/>
              <a:t>corporate headquarters moves</a:t>
            </a:r>
            <a:r>
              <a:rPr lang="en-US" sz="1400" baseline="0" dirty="0"/>
              <a:t> since 2010, and that’s not even counting the establishment of major distribution, customer support, and manufacturing centers.</a:t>
            </a:r>
            <a:endParaRPr lang="en-US" sz="1400" dirty="0"/>
          </a:p>
          <a:p>
            <a:pPr>
              <a:spcBef>
                <a:spcPct val="0"/>
              </a:spcBef>
              <a:defRPr/>
            </a:pPr>
            <a:endParaRPr lang="en-US" sz="1400" dirty="0"/>
          </a:p>
          <a:p>
            <a:pPr>
              <a:spcBef>
                <a:spcPct val="0"/>
              </a:spcBef>
              <a:defRPr/>
            </a:pPr>
            <a:r>
              <a:rPr lang="en-US" sz="1400" dirty="0"/>
              <a:t>Toyota is a major</a:t>
            </a:r>
            <a:r>
              <a:rPr lang="en-US" sz="1400" baseline="0" dirty="0"/>
              <a:t> example one such company that chose to relocate. In 2014, Toyota decided to consolidate its U.S. operations in DFW, making the move from California. It was anticipated that </a:t>
            </a:r>
            <a:r>
              <a:rPr lang="en-US" sz="1400" b="1" baseline="0" dirty="0"/>
              <a:t>maybe 40% of their 4,000 </a:t>
            </a:r>
            <a:r>
              <a:rPr lang="en-US" sz="1400" baseline="0" dirty="0"/>
              <a:t>California-, Kentucky-, and NY-based employees would make the move, on par with the national average rate of employees who choose to follow their employers after a move.</a:t>
            </a:r>
          </a:p>
          <a:p>
            <a:pPr>
              <a:spcBef>
                <a:spcPct val="0"/>
              </a:spcBef>
              <a:defRPr/>
            </a:pPr>
            <a:r>
              <a:rPr lang="en-US" sz="1400" baseline="0" dirty="0"/>
              <a:t/>
            </a:r>
            <a:br>
              <a:rPr lang="en-US" sz="1400" baseline="0" dirty="0"/>
            </a:br>
            <a:r>
              <a:rPr lang="en-US" sz="1400" baseline="0" dirty="0"/>
              <a:t>Today, we know that </a:t>
            </a:r>
            <a:r>
              <a:rPr lang="en-US" sz="1400" b="1" baseline="0" dirty="0"/>
              <a:t>just over 70% </a:t>
            </a:r>
            <a:r>
              <a:rPr lang="en-US" sz="1400" baseline="0" dirty="0"/>
              <a:t>of Toyota’s employees have opted to relocate to DFW.</a:t>
            </a:r>
            <a:endParaRPr lang="en-US" sz="1400" dirty="0"/>
          </a:p>
          <a:p>
            <a:pPr>
              <a:spcBef>
                <a:spcPct val="0"/>
              </a:spcBef>
              <a:defRPr/>
            </a:pPr>
            <a:endParaRPr lang="en-US" sz="1400" dirty="0"/>
          </a:p>
          <a:p>
            <a:pPr>
              <a:spcBef>
                <a:spcPct val="0"/>
              </a:spcBef>
              <a:defRPr/>
            </a:pPr>
            <a:r>
              <a:rPr lang="en-US" sz="1400" dirty="0"/>
              <a:t>Many international companies have established HQs or other facilities in DFW</a:t>
            </a:r>
            <a:r>
              <a:rPr lang="en-US" sz="1400" baseline="0" dirty="0"/>
              <a:t> over the last ten years. Some examples include:</a:t>
            </a:r>
            <a:endParaRPr lang="en-US" sz="1400" dirty="0"/>
          </a:p>
          <a:p>
            <a:pPr marL="296695" indent="-296695">
              <a:spcBef>
                <a:spcPct val="0"/>
              </a:spcBef>
              <a:buFont typeface="Arial" panose="020B0604020202020204" pitchFamily="34" charset="0"/>
              <a:buChar char="•"/>
              <a:defRPr/>
            </a:pPr>
            <a:r>
              <a:rPr lang="en-US" sz="1400" dirty="0" err="1"/>
              <a:t>Hisun</a:t>
            </a:r>
            <a:r>
              <a:rPr lang="en-US" sz="1400" dirty="0"/>
              <a:t> Motors – a Chinese</a:t>
            </a:r>
            <a:r>
              <a:rPr lang="en-US" sz="1400" baseline="0" dirty="0"/>
              <a:t> manufacturer of all-terrain vehicles – who opened a new manufacturing plant,</a:t>
            </a:r>
            <a:endParaRPr lang="en-US" sz="1400" dirty="0"/>
          </a:p>
          <a:p>
            <a:pPr marL="296695" indent="-296695">
              <a:spcBef>
                <a:spcPct val="0"/>
              </a:spcBef>
              <a:buFont typeface="Arial" panose="020B0604020202020204" pitchFamily="34" charset="0"/>
              <a:buChar char="•"/>
              <a:defRPr/>
            </a:pPr>
            <a:r>
              <a:rPr lang="en-US" sz="1400" dirty="0"/>
              <a:t>Louis Vuitton – a French luxury</a:t>
            </a:r>
            <a:r>
              <a:rPr lang="en-US" sz="1400" baseline="0" dirty="0"/>
              <a:t> leather brand – who just announced a new production workshop,</a:t>
            </a:r>
            <a:endParaRPr lang="en-US" sz="1400" dirty="0"/>
          </a:p>
          <a:p>
            <a:pPr marL="296695" indent="-296695">
              <a:spcBef>
                <a:spcPct val="0"/>
              </a:spcBef>
              <a:buFont typeface="Arial" panose="020B0604020202020204" pitchFamily="34" charset="0"/>
              <a:buChar char="•"/>
              <a:defRPr/>
            </a:pPr>
            <a:r>
              <a:rPr lang="en-US" sz="1400" dirty="0"/>
              <a:t>NTT Data – a Japanese IT company </a:t>
            </a:r>
            <a:r>
              <a:rPr lang="en-US" sz="1400" baseline="0" dirty="0"/>
              <a:t>– who just moved their North American headquarters to Plano, and</a:t>
            </a:r>
          </a:p>
          <a:p>
            <a:pPr marL="296695" indent="-296695">
              <a:spcBef>
                <a:spcPct val="0"/>
              </a:spcBef>
              <a:buFont typeface="Arial" panose="020B0604020202020204" pitchFamily="34" charset="0"/>
              <a:buChar char="•"/>
              <a:defRPr/>
            </a:pPr>
            <a:r>
              <a:rPr lang="en-US" sz="1400" baseline="0" dirty="0" err="1"/>
              <a:t>Zinwave</a:t>
            </a:r>
            <a:r>
              <a:rPr lang="en-US" sz="1400" baseline="0" dirty="0"/>
              <a:t> – a British tech firm – who recently moved their NA headquarters to Uptown Dallas.</a:t>
            </a:r>
            <a:endParaRPr lang="en-US" sz="1400" dirty="0"/>
          </a:p>
          <a:p>
            <a:pPr algn="l" rtl="0">
              <a:spcBef>
                <a:spcPct val="0"/>
              </a:spcBef>
              <a:defRPr/>
            </a:pPr>
            <a:endParaRPr lang="ja" sz="1400" dirty="0"/>
          </a:p>
        </p:txBody>
      </p:sp>
      <p:sp>
        <p:nvSpPr>
          <p:cNvPr id="3729" name="Shape 372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5336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400" dirty="0"/>
              <a:t>As shown</a:t>
            </a:r>
            <a:r>
              <a:rPr lang="en-US" sz="1400" baseline="0" dirty="0"/>
              <a:t> on the previous map, companies moving to the region represent a variety of industries. As a result, t</a:t>
            </a:r>
            <a:r>
              <a:rPr lang="en-US" sz="1400" dirty="0"/>
              <a:t>he</a:t>
            </a:r>
            <a:r>
              <a:rPr lang="en-US" sz="1400" baseline="0" dirty="0"/>
              <a:t> DFW </a:t>
            </a:r>
            <a:r>
              <a:rPr lang="en-US" sz="1400" dirty="0"/>
              <a:t>region has a very balanced economy, relying on multiple sectors, rather than just one or two. In that sense, it’s like a smaller version of the U.S. economy.</a:t>
            </a:r>
          </a:p>
          <a:p>
            <a:endParaRPr lang="en-US" sz="1400" dirty="0"/>
          </a:p>
          <a:p>
            <a:r>
              <a:rPr lang="en-US" sz="1400" dirty="0"/>
              <a:t>This diversity of</a:t>
            </a:r>
            <a:r>
              <a:rPr lang="en-US" sz="1400" baseline="0" dirty="0"/>
              <a:t> industries allows us to flex with the times. If one industry declines, the others balance it out, allowing DFW to weather the storm. This stands in contrast to New York and Chicago’s emphasis of financial services, and Houston’s emphasis on oil, gas, and energy.</a:t>
            </a:r>
            <a:endParaRPr lang="en-US" sz="1400" dirty="0"/>
          </a:p>
          <a:p>
            <a:endParaRPr lang="ja" sz="1400"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1425" tIns="45711" rIns="91425" bIns="45711"/>
          <a:lstStyle/>
          <a:p>
            <a:pPr algn="l" rtl="0"/>
            <a:fld id="{45918041-D7D7-45D7-A6E3-CC28FA645E68}" type="slidenum">
              <a:rPr>
                <a:solidFill>
                  <a:prstClr val="black"/>
                </a:solidFill>
              </a:rPr>
              <a:pPr/>
              <a:t>22</a:t>
            </a:fld>
            <a:endParaRPr lang="ja" dirty="0">
              <a:solidFill>
                <a:prstClr val="black"/>
              </a:solidFill>
            </a:endParaRPr>
          </a:p>
        </p:txBody>
      </p:sp>
    </p:spTree>
    <p:extLst>
      <p:ext uri="{BB962C8B-B14F-4D97-AF65-F5344CB8AC3E}">
        <p14:creationId xmlns:p14="http://schemas.microsoft.com/office/powerpoint/2010/main" val="3243528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a:xfrm>
            <a:off x="717550" y="1162050"/>
            <a:ext cx="5575300" cy="3136900"/>
          </a:xfrm>
          <a:ln/>
        </p:spPr>
      </p:sp>
      <p:sp>
        <p:nvSpPr>
          <p:cNvPr id="84994" name="Notes Placeholder 2"/>
          <p:cNvSpPr>
            <a:spLocks noGrp="1"/>
          </p:cNvSpPr>
          <p:nvPr>
            <p:ph type="body" idx="1"/>
          </p:nvPr>
        </p:nvSpPr>
        <p:spPr>
          <a:noFill/>
          <a:ln/>
        </p:spPr>
        <p:txBody>
          <a:bodyPr/>
          <a:lstStyle/>
          <a:p>
            <a:r>
              <a:rPr lang="en-US" sz="1400" dirty="0"/>
              <a:t>So no</a:t>
            </a:r>
            <a:r>
              <a:rPr lang="en-US" sz="1400" baseline="0" dirty="0"/>
              <a:t> matter the nature of your business, y</a:t>
            </a:r>
            <a:r>
              <a:rPr lang="en-US" sz="1400" dirty="0"/>
              <a:t>ou’re in good</a:t>
            </a:r>
            <a:r>
              <a:rPr lang="en-US" sz="1400" baseline="0" dirty="0"/>
              <a:t> company.</a:t>
            </a:r>
            <a:endParaRPr lang="en-US" sz="1400" dirty="0"/>
          </a:p>
          <a:p>
            <a:endParaRPr lang="en-US" sz="1400" dirty="0"/>
          </a:p>
          <a:p>
            <a:r>
              <a:rPr lang="en-US" sz="1400" dirty="0"/>
              <a:t>There are </a:t>
            </a:r>
            <a:r>
              <a:rPr lang="en-US" sz="1400" b="1" dirty="0"/>
              <a:t>38</a:t>
            </a:r>
            <a:r>
              <a:rPr lang="en-US" sz="1400" dirty="0"/>
              <a:t> Fortune 1000 companies headquartered</a:t>
            </a:r>
            <a:r>
              <a:rPr lang="en-US" sz="1400" baseline="0" dirty="0"/>
              <a:t> </a:t>
            </a:r>
            <a:r>
              <a:rPr lang="en-US" sz="1400" dirty="0"/>
              <a:t>in DFW.</a:t>
            </a:r>
          </a:p>
          <a:p>
            <a:endParaRPr lang="en-US" sz="1400" dirty="0"/>
          </a:p>
          <a:p>
            <a:r>
              <a:rPr lang="en-US" sz="1400" dirty="0"/>
              <a:t>All o</a:t>
            </a:r>
            <a:r>
              <a:rPr lang="en-US" sz="1400" baseline="0" dirty="0"/>
              <a:t>f the world’s top global cities share three major factors:</a:t>
            </a:r>
          </a:p>
          <a:p>
            <a:pPr marL="228600" indent="-228600">
              <a:buAutoNum type="arabicPeriod"/>
            </a:pPr>
            <a:endParaRPr lang="en-US" sz="1400" baseline="0" dirty="0"/>
          </a:p>
          <a:p>
            <a:pPr marL="228600" indent="-228600">
              <a:buAutoNum type="arabicPeriod"/>
            </a:pPr>
            <a:r>
              <a:rPr lang="en-US" sz="1400" baseline="0" dirty="0"/>
              <a:t>Firstly, they serve as logistics centers, serving major markets around them and facilitating import/export trade.</a:t>
            </a:r>
          </a:p>
          <a:p>
            <a:pPr marL="228600" indent="-228600">
              <a:buAutoNum type="arabicPeriod"/>
            </a:pPr>
            <a:r>
              <a:rPr lang="en-US" sz="1400" baseline="0" dirty="0"/>
              <a:t>Secondly, they are future-looking, welcoming and encouraging new innovation to make business easier.</a:t>
            </a:r>
          </a:p>
          <a:p>
            <a:pPr marL="228600" indent="-228600">
              <a:buAutoNum type="arabicPeriod"/>
            </a:pPr>
            <a:r>
              <a:rPr lang="en-US" sz="1400" baseline="0" dirty="0"/>
              <a:t>And thirdly, they are great places for advanced services to thrive, allowing access to hundreds of companies, who all share a need for accountants, lawyers, IT professionals, insurance providers, and real estate services.</a:t>
            </a:r>
          </a:p>
          <a:p>
            <a:endParaRPr lang="en-US" sz="1400" dirty="0"/>
          </a:p>
          <a:p>
            <a:r>
              <a:rPr lang="en-US" sz="1400" dirty="0"/>
              <a:t>These factors contribute to the success of companies</a:t>
            </a:r>
            <a:r>
              <a:rPr lang="en-US" sz="1400" baseline="0" dirty="0"/>
              <a:t> across all industries. </a:t>
            </a:r>
            <a:r>
              <a:rPr lang="en-US" sz="1400" dirty="0"/>
              <a:t>As mentioned, the diversity of the corporate base in DFW is a major strength and stabilizing factor for the regional economy.</a:t>
            </a:r>
          </a:p>
          <a:p>
            <a:endParaRPr lang="ja" sz="1400" dirty="0"/>
          </a:p>
        </p:txBody>
      </p:sp>
      <p:sp>
        <p:nvSpPr>
          <p:cNvPr id="84995" name="Header Placeholder 3"/>
          <p:cNvSpPr>
            <a:spLocks noGrp="1"/>
          </p:cNvSpPr>
          <p:nvPr>
            <p:ph type="hdr" sz="quarter"/>
          </p:nvPr>
        </p:nvSpPr>
        <p:spPr>
          <a:noFill/>
        </p:spPr>
        <p:txBody>
          <a:bodyPr/>
          <a:lstStyle/>
          <a:p>
            <a:pPr algn="l" defTabSz="946091" rtl="0"/>
            <a:r>
              <a:rPr lang="ja" b="0" i="0" u="none" baseline="0">
                <a:cs typeface="Arial" charset="0"/>
              </a:rPr>
              <a:t>댈러스 포트워스 보고서</a:t>
            </a:r>
          </a:p>
        </p:txBody>
      </p:sp>
      <p:sp>
        <p:nvSpPr>
          <p:cNvPr id="84996" name="Slide Number Placeholder 4"/>
          <p:cNvSpPr>
            <a:spLocks noGrp="1"/>
          </p:cNvSpPr>
          <p:nvPr>
            <p:ph type="sldNum" sz="quarter" idx="5"/>
          </p:nvPr>
        </p:nvSpPr>
        <p:spPr>
          <a:noFill/>
        </p:spPr>
        <p:txBody>
          <a:bodyPr/>
          <a:lstStyle/>
          <a:p>
            <a:pPr algn="l" defTabSz="946091" rtl="0"/>
            <a:fld id="{80B6DB3A-0EE3-4197-B814-E6C8520FFFE2}" type="slidenum">
              <a:rPr>
                <a:cs typeface="Arial" charset="0"/>
              </a:rPr>
              <a:pPr algn="l" defTabSz="946091"/>
              <a:t>24</a:t>
            </a:fld>
            <a:endParaRPr lang="ja" dirty="0">
              <a:cs typeface="Arial" charset="0"/>
            </a:endParaRPr>
          </a:p>
        </p:txBody>
      </p:sp>
    </p:spTree>
    <p:extLst>
      <p:ext uri="{BB962C8B-B14F-4D97-AF65-F5344CB8AC3E}">
        <p14:creationId xmlns:p14="http://schemas.microsoft.com/office/powerpoint/2010/main" val="3357949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a:xfrm>
            <a:off x="717550" y="1162050"/>
            <a:ext cx="5575300" cy="3136900"/>
          </a:xfrm>
          <a:ln/>
        </p:spPr>
      </p:sp>
      <p:sp>
        <p:nvSpPr>
          <p:cNvPr id="84994" name="Notes Placeholder 2"/>
          <p:cNvSpPr>
            <a:spLocks noGrp="1"/>
          </p:cNvSpPr>
          <p:nvPr>
            <p:ph type="body" idx="1"/>
          </p:nvPr>
        </p:nvSpPr>
        <p:spPr>
          <a:noFill/>
          <a:ln/>
        </p:spPr>
        <p:txBody>
          <a:bodyPr/>
          <a:lstStyle/>
          <a:p>
            <a:pPr marL="0" marR="0" lvl="0" indent="0" algn="l" defTabSz="931533" rtl="0" eaLnBrk="0" fontAlgn="base" latinLnBrk="0" hangingPunct="0">
              <a:lnSpc>
                <a:spcPct val="100000"/>
              </a:lnSpc>
              <a:spcBef>
                <a:spcPct val="30000"/>
              </a:spcBef>
              <a:spcAft>
                <a:spcPct val="0"/>
              </a:spcAft>
              <a:buClrTx/>
              <a:buSzTx/>
              <a:buFontTx/>
              <a:buNone/>
              <a:tabLst/>
              <a:defRPr/>
            </a:pPr>
            <a:r>
              <a:rPr lang="en-US" sz="1400" dirty="0"/>
              <a:t>This critical mass of Fortune 1000</a:t>
            </a:r>
            <a:r>
              <a:rPr lang="en-US" sz="1400" baseline="0" dirty="0"/>
              <a:t> companies allows us to attract other major companies from around the world. There are over </a:t>
            </a:r>
            <a:r>
              <a:rPr lang="en-US" sz="1400" dirty="0"/>
              <a:t>500 non-U.S. based companies with HQs, offices, or other operations in DFW.</a:t>
            </a:r>
          </a:p>
          <a:p>
            <a:pPr algn="l" defTabSz="931533" rtl="0">
              <a:defRPr/>
            </a:pPr>
            <a:endParaRPr lang="ja" altLang="en-US" sz="1400" dirty="0"/>
          </a:p>
        </p:txBody>
      </p:sp>
      <p:sp>
        <p:nvSpPr>
          <p:cNvPr id="84995" name="Header Placeholder 3"/>
          <p:cNvSpPr>
            <a:spLocks noGrp="1"/>
          </p:cNvSpPr>
          <p:nvPr>
            <p:ph type="hdr" sz="quarter"/>
          </p:nvPr>
        </p:nvSpPr>
        <p:spPr>
          <a:noFill/>
        </p:spPr>
        <p:txBody>
          <a:bodyPr/>
          <a:lstStyle/>
          <a:p>
            <a:pPr algn="l" defTabSz="946091" rtl="0"/>
            <a:r>
              <a:rPr lang="ja" b="0" i="0" u="none" baseline="0">
                <a:cs typeface="Arial" charset="0"/>
              </a:rPr>
              <a:t>댈러스 포트워스 보고서</a:t>
            </a:r>
          </a:p>
        </p:txBody>
      </p:sp>
      <p:sp>
        <p:nvSpPr>
          <p:cNvPr id="84996" name="Slide Number Placeholder 4"/>
          <p:cNvSpPr>
            <a:spLocks noGrp="1"/>
          </p:cNvSpPr>
          <p:nvPr>
            <p:ph type="sldNum" sz="quarter" idx="5"/>
          </p:nvPr>
        </p:nvSpPr>
        <p:spPr>
          <a:noFill/>
        </p:spPr>
        <p:txBody>
          <a:bodyPr/>
          <a:lstStyle/>
          <a:p>
            <a:pPr algn="l" defTabSz="946091" rtl="0"/>
            <a:fld id="{80B6DB3A-0EE3-4197-B814-E6C8520FFFE2}" type="slidenum">
              <a:rPr>
                <a:cs typeface="Arial" charset="0"/>
              </a:rPr>
              <a:pPr algn="l" defTabSz="946091"/>
              <a:t>25</a:t>
            </a:fld>
            <a:endParaRPr lang="ja" dirty="0">
              <a:cs typeface="Arial" charset="0"/>
            </a:endParaRPr>
          </a:p>
        </p:txBody>
      </p:sp>
    </p:spTree>
    <p:extLst>
      <p:ext uri="{BB962C8B-B14F-4D97-AF65-F5344CB8AC3E}">
        <p14:creationId xmlns:p14="http://schemas.microsoft.com/office/powerpoint/2010/main" val="1029717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newest</a:t>
            </a:r>
            <a:r>
              <a:rPr lang="en-US" baseline="0" dirty="0"/>
              <a:t> Japanese company to announce a move to Dallas Fort Worth is </a:t>
            </a:r>
            <a:r>
              <a:rPr lang="en-US" baseline="0" dirty="0" err="1"/>
              <a:t>Okidata</a:t>
            </a:r>
            <a:r>
              <a:rPr lang="en-US" baseline="0" dirty="0"/>
              <a:t>, moving its Americas headquarters from New Jersey.</a:t>
            </a:r>
          </a:p>
          <a:p>
            <a:r>
              <a:rPr lang="en-US" baseline="0" dirty="0"/>
              <a:t>We are excited and proud to see the growth of Japanese companies in Dallas Fort Worth, we hope it leads to even greater trade and relations in the future.</a:t>
            </a:r>
            <a:endParaRPr lang="en-US" dirty="0"/>
          </a:p>
          <a:p>
            <a:endParaRPr lang="ja" dirty="0"/>
          </a:p>
        </p:txBody>
      </p:sp>
      <p:sp>
        <p:nvSpPr>
          <p:cNvPr id="4" name="Slide Number Placeholder 3"/>
          <p:cNvSpPr>
            <a:spLocks noGrp="1"/>
          </p:cNvSpPr>
          <p:nvPr>
            <p:ph type="sldNum" sz="quarter" idx="10"/>
          </p:nvPr>
        </p:nvSpPr>
        <p:spPr/>
        <p:txBody>
          <a:bodyPr/>
          <a:lstStyle/>
          <a:p>
            <a:pPr algn="l" rtl="0"/>
            <a:fld id="{317AB001-9C53-439C-9819-D4791CE1E012}" type="slidenum">
              <a:rPr>
                <a:solidFill>
                  <a:prstClr val="black"/>
                </a:solidFill>
              </a:rPr>
              <a:pPr/>
              <a:t>26</a:t>
            </a:fld>
            <a:endParaRPr lang="ja" dirty="0">
              <a:solidFill>
                <a:prstClr val="black"/>
              </a:solidFill>
            </a:endParaRPr>
          </a:p>
        </p:txBody>
      </p:sp>
    </p:spTree>
    <p:extLst>
      <p:ext uri="{BB962C8B-B14F-4D97-AF65-F5344CB8AC3E}">
        <p14:creationId xmlns:p14="http://schemas.microsoft.com/office/powerpoint/2010/main" val="654733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400" dirty="0"/>
              <a:t>These</a:t>
            </a:r>
            <a:r>
              <a:rPr lang="en-US" sz="1400" baseline="0" dirty="0"/>
              <a:t> inbound companies all contribute to the overall strength of our regional economy.</a:t>
            </a:r>
            <a:endParaRPr lang="en-US" sz="1400" dirty="0"/>
          </a:p>
          <a:p>
            <a:endParaRPr lang="en-US" sz="1400" dirty="0"/>
          </a:p>
          <a:p>
            <a:r>
              <a:rPr lang="en-US" sz="1400" dirty="0"/>
              <a:t>DFW’s </a:t>
            </a:r>
            <a:r>
              <a:rPr lang="en-US" sz="1400" b="1" dirty="0"/>
              <a:t>$577B</a:t>
            </a:r>
            <a:r>
              <a:rPr lang="en-US" sz="1400" dirty="0"/>
              <a:t> economy represents </a:t>
            </a:r>
            <a:r>
              <a:rPr lang="en-US" sz="1400" b="1" dirty="0"/>
              <a:t>$3 of every $10 </a:t>
            </a:r>
            <a:r>
              <a:rPr lang="en-US" sz="1400" dirty="0"/>
              <a:t>produced by the State of Texas.</a:t>
            </a:r>
          </a:p>
          <a:p>
            <a:endParaRPr lang="en-US" sz="1400" dirty="0"/>
          </a:p>
          <a:p>
            <a:r>
              <a:rPr lang="en-US" sz="1400" dirty="0"/>
              <a:t>DFW’s economy is larger than the economy of many countries, including</a:t>
            </a:r>
            <a:r>
              <a:rPr lang="en-US" sz="1400" baseline="0" dirty="0"/>
              <a:t> Belgium, the United Arab Emirates, and Singapore</a:t>
            </a:r>
            <a:r>
              <a:rPr lang="en-US" sz="1400" dirty="0"/>
              <a:t>. At the state level, Texas’ GDP is large</a:t>
            </a:r>
            <a:r>
              <a:rPr lang="en-US" sz="1400" baseline="0" dirty="0"/>
              <a:t>r than that of some countries, including Russia and Mexico.</a:t>
            </a:r>
            <a:endParaRPr lang="en-US" sz="1400" dirty="0"/>
          </a:p>
          <a:p>
            <a:endParaRPr lang="en-US" sz="1400" b="1" dirty="0"/>
          </a:p>
          <a:p>
            <a:r>
              <a:rPr lang="en-US" sz="1400" b="0" dirty="0"/>
              <a:t>It’s surprising to some, but DFW is the top metro in Texas for both high tech</a:t>
            </a:r>
            <a:r>
              <a:rPr lang="en-US" sz="1400" b="0" baseline="0" dirty="0"/>
              <a:t> </a:t>
            </a:r>
            <a:r>
              <a:rPr lang="en-US" sz="1400" b="0" dirty="0"/>
              <a:t>and manufacturing</a:t>
            </a:r>
            <a:r>
              <a:rPr lang="en-US" sz="1400" b="0" baseline="0" dirty="0"/>
              <a:t> jobs, outweighing Austin and Houston. Outside of the state of Texas, DFW is the </a:t>
            </a:r>
            <a:r>
              <a:rPr lang="en-US" sz="1400" b="1" baseline="0" dirty="0"/>
              <a:t>#1 </a:t>
            </a:r>
            <a:r>
              <a:rPr lang="en-US" sz="1400" b="0" baseline="0" dirty="0"/>
              <a:t>metropolitan area for capital investment and job creation, per capita GDP, and new home construction.</a:t>
            </a:r>
            <a:endParaRPr lang="en-US" sz="1400" b="0" dirty="0"/>
          </a:p>
          <a:p>
            <a:endParaRPr lang="ja" sz="1400" b="0" dirty="0"/>
          </a:p>
        </p:txBody>
      </p:sp>
      <p:sp>
        <p:nvSpPr>
          <p:cNvPr id="4" name="Slide Number Placeholder 3"/>
          <p:cNvSpPr>
            <a:spLocks noGrp="1"/>
          </p:cNvSpPr>
          <p:nvPr>
            <p:ph type="sldNum" sz="quarter" idx="10"/>
          </p:nvPr>
        </p:nvSpPr>
        <p:spPr/>
        <p:txBody>
          <a:bodyPr/>
          <a:lstStyle/>
          <a:p>
            <a:pPr algn="l" rtl="0"/>
            <a:fld id="{12DA0569-5B9D-4F61-86DB-3F30DA27D1C0}" type="slidenum">
              <a:rPr/>
              <a:t>27</a:t>
            </a:fld>
            <a:endParaRPr lang="ja"/>
          </a:p>
        </p:txBody>
      </p:sp>
    </p:spTree>
    <p:extLst>
      <p:ext uri="{BB962C8B-B14F-4D97-AF65-F5344CB8AC3E}">
        <p14:creationId xmlns:p14="http://schemas.microsoft.com/office/powerpoint/2010/main" val="891179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400" dirty="0"/>
              <a:t>With a heavy presence of major</a:t>
            </a:r>
            <a:r>
              <a:rPr lang="en-US" sz="1400" baseline="0" dirty="0"/>
              <a:t> national and multinational companies in our region, it’s no surprise we have a </a:t>
            </a:r>
            <a:r>
              <a:rPr lang="en-US" sz="1400" i="1" baseline="0" dirty="0"/>
              <a:t>regional</a:t>
            </a:r>
            <a:r>
              <a:rPr lang="en-US" sz="1400" baseline="0" dirty="0"/>
              <a:t> economy that is competitive with other states and even with other countries. </a:t>
            </a:r>
          </a:p>
          <a:p>
            <a:endParaRPr lang="en-US" sz="1400" baseline="0" dirty="0"/>
          </a:p>
          <a:p>
            <a:r>
              <a:rPr lang="en-US" sz="1400" dirty="0"/>
              <a:t>To compare our regional economy by GDP on the domestic scale, if this region were its own state, its</a:t>
            </a:r>
            <a:r>
              <a:rPr lang="en-US" sz="1400" baseline="0" dirty="0"/>
              <a:t> economy would be in the </a:t>
            </a:r>
            <a:r>
              <a:rPr lang="en-US" sz="1400" b="1" baseline="0" dirty="0"/>
              <a:t>Top 10 </a:t>
            </a:r>
            <a:r>
              <a:rPr lang="en-US" sz="1400" baseline="0" dirty="0"/>
              <a:t>and would closely rival those of New Jersey and North Carolina.</a:t>
            </a:r>
          </a:p>
          <a:p>
            <a:endParaRPr lang="en-US" sz="1400" baseline="0" dirty="0"/>
          </a:p>
          <a:p>
            <a:r>
              <a:rPr lang="en-US" sz="1400" baseline="0" dirty="0"/>
              <a:t>Comparing globally, if DFW were its own country, we would be right up there in the </a:t>
            </a:r>
            <a:r>
              <a:rPr lang="en-US" sz="1400" b="1" baseline="0" dirty="0"/>
              <a:t>Top 25</a:t>
            </a:r>
            <a:r>
              <a:rPr lang="en-US" sz="1400" baseline="0" dirty="0"/>
              <a:t>, just after Sweden.</a:t>
            </a:r>
            <a:endParaRPr lang="en-US" sz="1400" dirty="0"/>
          </a:p>
          <a:p>
            <a:endParaRPr lang="ja" sz="1400" dirty="0"/>
          </a:p>
        </p:txBody>
      </p:sp>
      <p:sp>
        <p:nvSpPr>
          <p:cNvPr id="4" name="Slide Number Placeholder 3"/>
          <p:cNvSpPr>
            <a:spLocks noGrp="1"/>
          </p:cNvSpPr>
          <p:nvPr>
            <p:ph type="sldNum" sz="quarter" idx="10"/>
          </p:nvPr>
        </p:nvSpPr>
        <p:spPr/>
        <p:txBody>
          <a:bodyPr/>
          <a:lstStyle/>
          <a:p>
            <a:pPr algn="l" rtl="0">
              <a:defRPr/>
            </a:pPr>
            <a:fld id="{13174689-BECC-4390-B3B9-306A17FD432A}" type="slidenum">
              <a:rPr/>
              <a:pPr>
                <a:defRPr/>
              </a:pPr>
              <a:t>28</a:t>
            </a:fld>
            <a:endParaRPr lang="ja" altLang="ru-RU" dirty="0"/>
          </a:p>
        </p:txBody>
      </p:sp>
    </p:spTree>
    <p:extLst>
      <p:ext uri="{BB962C8B-B14F-4D97-AF65-F5344CB8AC3E}">
        <p14:creationId xmlns:p14="http://schemas.microsoft.com/office/powerpoint/2010/main" val="4063111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400" dirty="0"/>
              <a:t>The total value of the DFW-world import/export relationship in 2016 was $69.36B, with </a:t>
            </a:r>
            <a:r>
              <a:rPr lang="en-US" sz="1400" b="1" dirty="0"/>
              <a:t>about 67%</a:t>
            </a:r>
            <a:r>
              <a:rPr lang="en-US" sz="1400" dirty="0"/>
              <a:t> of</a:t>
            </a:r>
            <a:r>
              <a:rPr lang="en-US" sz="1400" baseline="0" dirty="0"/>
              <a:t> that total b</a:t>
            </a:r>
            <a:r>
              <a:rPr lang="en-US" sz="1400" dirty="0"/>
              <a:t>eing imports and about </a:t>
            </a:r>
            <a:r>
              <a:rPr lang="en-US" sz="1400" b="1" dirty="0"/>
              <a:t>33%</a:t>
            </a:r>
            <a:r>
              <a:rPr lang="en-US" sz="1400" dirty="0"/>
              <a:t> being exports.</a:t>
            </a:r>
          </a:p>
          <a:p>
            <a:endParaRPr lang="en-US" sz="1400" dirty="0"/>
          </a:p>
          <a:p>
            <a:r>
              <a:rPr lang="en-US" sz="1400" dirty="0"/>
              <a:t>To</a:t>
            </a:r>
            <a:r>
              <a:rPr lang="en-US" sz="1400" baseline="0" dirty="0"/>
              <a:t> add some context: </a:t>
            </a:r>
            <a:r>
              <a:rPr lang="en-US" sz="1400" dirty="0"/>
              <a:t>China is by far DFW’s largest trading partner,</a:t>
            </a:r>
            <a:r>
              <a:rPr lang="en-US" sz="1400" baseline="0" dirty="0"/>
              <a:t> with a total annual trade averaging </a:t>
            </a:r>
            <a:r>
              <a:rPr lang="en-US" sz="1400" b="1" dirty="0"/>
              <a:t>$24B</a:t>
            </a:r>
            <a:r>
              <a:rPr lang="en-US" sz="1400" dirty="0"/>
              <a:t>, of which </a:t>
            </a:r>
            <a:r>
              <a:rPr lang="en-US" sz="1400" b="1" dirty="0"/>
              <a:t>94%</a:t>
            </a:r>
            <a:r>
              <a:rPr lang="en-US" sz="1400" dirty="0"/>
              <a:t> is imports. Our strength as</a:t>
            </a:r>
            <a:r>
              <a:rPr lang="en-US" sz="1400" baseline="0" dirty="0"/>
              <a:t> an importing region is due largely  to our central location and our consequent ability to serve as a springboard for goods being shipping to the rest of the country.</a:t>
            </a:r>
          </a:p>
          <a:p>
            <a:endParaRPr lang="en-US" sz="1400" dirty="0"/>
          </a:p>
          <a:p>
            <a:r>
              <a:rPr lang="en-US" sz="1400" dirty="0"/>
              <a:t>We also do our fair share of exporting.</a:t>
            </a:r>
            <a:r>
              <a:rPr lang="en-US" sz="1400" baseline="0" dirty="0"/>
              <a:t> </a:t>
            </a:r>
            <a:r>
              <a:rPr lang="en-US" sz="1400" dirty="0"/>
              <a:t>Many goods and services are produced in and exported from DFW, especially aerospace</a:t>
            </a:r>
            <a:r>
              <a:rPr lang="en-US" sz="1400" baseline="0" dirty="0"/>
              <a:t> and aviation parts, </a:t>
            </a:r>
            <a:r>
              <a:rPr lang="en-US" sz="1400" dirty="0"/>
              <a:t>high tech goods,</a:t>
            </a:r>
            <a:r>
              <a:rPr lang="en-US" sz="1400" baseline="0" dirty="0"/>
              <a:t> </a:t>
            </a:r>
            <a:r>
              <a:rPr lang="en-US" sz="1400" dirty="0"/>
              <a:t>and advanced services.</a:t>
            </a:r>
          </a:p>
          <a:p>
            <a:endParaRPr lang="ja" sz="1400" dirty="0"/>
          </a:p>
        </p:txBody>
      </p:sp>
      <p:sp>
        <p:nvSpPr>
          <p:cNvPr id="4" name="Slide Number Placeholder 3"/>
          <p:cNvSpPr>
            <a:spLocks noGrp="1"/>
          </p:cNvSpPr>
          <p:nvPr>
            <p:ph type="sldNum" sz="quarter" idx="10"/>
          </p:nvPr>
        </p:nvSpPr>
        <p:spPr/>
        <p:txBody>
          <a:bodyPr/>
          <a:lstStyle/>
          <a:p>
            <a:pPr algn="l" rtl="0"/>
            <a:fld id="{12DA0569-5B9D-4F61-86DB-3F30DA27D1C0}" type="slidenum">
              <a:rPr/>
              <a:t>30</a:t>
            </a:fld>
            <a:endParaRPr lang="ja"/>
          </a:p>
        </p:txBody>
      </p:sp>
    </p:spTree>
    <p:extLst>
      <p:ext uri="{BB962C8B-B14F-4D97-AF65-F5344CB8AC3E}">
        <p14:creationId xmlns:p14="http://schemas.microsoft.com/office/powerpoint/2010/main" val="1743418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Additionally, because of its location in the U.S. and the regional convergence of airway, highway, and railway, DFW is one of the country’s greatest centers for logistics.  You can see, on</a:t>
            </a:r>
            <a:r>
              <a:rPr lang="en-US" sz="1800" baseline="0" dirty="0"/>
              <a:t> the bottom left, that DFW is a major artery for U.S. highways, making it a central hub for companies like UPS and FedEx. Many major retailers, such as Amazon, Walmart, and Wayfair have a large distribution presence in the region.</a:t>
            </a:r>
            <a:endParaRPr lang="en-US" sz="18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a:t>In just 48 hours, </a:t>
            </a:r>
            <a:r>
              <a:rPr lang="en-US" sz="1800" baseline="0" dirty="0"/>
              <a:t>you can drive anywhere in the U.S. and anywhere in most of Canada and Mexico. DFW is equidistant from Toronto and Mexico City, making trade even more straightforward for companies with operations spanning North America.</a:t>
            </a:r>
            <a:endParaRPr lang="en-US" sz="1800" dirty="0"/>
          </a:p>
          <a:p>
            <a:endParaRPr lang="en-US" sz="1800" dirty="0"/>
          </a:p>
          <a:p>
            <a:r>
              <a:rPr lang="en-US" sz="1800" dirty="0"/>
              <a:t>DFW</a:t>
            </a:r>
            <a:r>
              <a:rPr lang="en-US" sz="1800" baseline="0" dirty="0"/>
              <a:t> is also home to </a:t>
            </a:r>
            <a:r>
              <a:rPr lang="en-US" sz="1800" b="1" baseline="0" dirty="0"/>
              <a:t>4</a:t>
            </a:r>
            <a:r>
              <a:rPr lang="en-US" sz="1800" baseline="0" dirty="0"/>
              <a:t> f</a:t>
            </a:r>
            <a:r>
              <a:rPr lang="en-US" sz="1800" dirty="0"/>
              <a:t>oreign trade zones</a:t>
            </a:r>
            <a:r>
              <a:rPr lang="en-US" sz="1800" baseline="0" dirty="0"/>
              <a:t>, several </a:t>
            </a:r>
            <a:r>
              <a:rPr lang="en-US" sz="1800" dirty="0"/>
              <a:t>customs centers, and a wide range of freight services,</a:t>
            </a:r>
            <a:r>
              <a:rPr lang="en-US" sz="1800" baseline="0" dirty="0"/>
              <a:t> making international trade that much easier</a:t>
            </a:r>
            <a:r>
              <a:rPr lang="en-US" sz="1800" dirty="0"/>
              <a:t>.</a:t>
            </a:r>
          </a:p>
          <a:p>
            <a:endParaRPr lang="ja" dirty="0"/>
          </a:p>
        </p:txBody>
      </p:sp>
      <p:sp>
        <p:nvSpPr>
          <p:cNvPr id="4" name="Slide Number Placeholder 3"/>
          <p:cNvSpPr>
            <a:spLocks noGrp="1"/>
          </p:cNvSpPr>
          <p:nvPr>
            <p:ph type="sldNum" sz="quarter" idx="10"/>
          </p:nvPr>
        </p:nvSpPr>
        <p:spPr/>
        <p:txBody>
          <a:bodyPr/>
          <a:lstStyle/>
          <a:p>
            <a:pPr algn="l" rtl="0">
              <a:defRPr/>
            </a:pPr>
            <a:fld id="{13174689-BECC-4390-B3B9-306A17FD432A}" type="slidenum">
              <a:rPr/>
              <a:pPr>
                <a:defRPr/>
              </a:pPr>
              <a:t>31</a:t>
            </a:fld>
            <a:endParaRPr lang="ja" altLang="ru-RU" dirty="0"/>
          </a:p>
        </p:txBody>
      </p:sp>
    </p:spTree>
    <p:extLst>
      <p:ext uri="{BB962C8B-B14F-4D97-AF65-F5344CB8AC3E}">
        <p14:creationId xmlns:p14="http://schemas.microsoft.com/office/powerpoint/2010/main" val="1240701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a:t>Texas is the </a:t>
            </a:r>
            <a:r>
              <a:rPr lang="en-US" sz="1400" b="1" dirty="0"/>
              <a:t>2</a:t>
            </a:r>
            <a:r>
              <a:rPr lang="en-US" sz="1400" b="1" baseline="30000" dirty="0"/>
              <a:t>nd</a:t>
            </a:r>
            <a:r>
              <a:rPr lang="en-US" sz="1400" dirty="0"/>
              <a:t> biggest state by geographical</a:t>
            </a:r>
            <a:r>
              <a:rPr lang="en-US" sz="1400" baseline="0" dirty="0"/>
              <a:t> region after Alaska.</a:t>
            </a:r>
          </a:p>
          <a:p>
            <a:endParaRPr lang="en-US" sz="1400" baseline="0" dirty="0"/>
          </a:p>
          <a:p>
            <a:r>
              <a:rPr lang="en-US" sz="1400" baseline="0" dirty="0"/>
              <a:t>This map shows where Texas is in relation to the rest of the United States, and where Dallas-Fort Worth is in relation to the state.</a:t>
            </a:r>
          </a:p>
          <a:p>
            <a:endParaRPr lang="en-US" sz="1400" baseline="0" dirty="0"/>
          </a:p>
          <a:p>
            <a:r>
              <a:rPr lang="en-US" sz="1400" baseline="0" dirty="0"/>
              <a:t>We are bordered by New Mexico, Oklahoma, Arkansas, and Louisiana. Texas share its southern border with Mexico.</a:t>
            </a:r>
          </a:p>
          <a:p>
            <a:endParaRPr lang="ja" sz="1400" baseline="0" dirty="0"/>
          </a:p>
        </p:txBody>
      </p:sp>
      <p:sp>
        <p:nvSpPr>
          <p:cNvPr id="4" name="Slide Number Placeholder 3"/>
          <p:cNvSpPr>
            <a:spLocks noGrp="1"/>
          </p:cNvSpPr>
          <p:nvPr>
            <p:ph type="sldNum" sz="quarter" idx="10"/>
          </p:nvPr>
        </p:nvSpPr>
        <p:spPr/>
        <p:txBody>
          <a:bodyPr/>
          <a:lstStyle/>
          <a:p>
            <a:pPr algn="l" rtl="0">
              <a:defRPr/>
            </a:pPr>
            <a:fld id="{13174689-BECC-4390-B3B9-306A17FD432A}" type="slidenum">
              <a:rPr/>
              <a:pPr>
                <a:defRPr/>
              </a:pPr>
              <a:t>3</a:t>
            </a:fld>
            <a:endParaRPr lang="ja" altLang="ru-RU" dirty="0"/>
          </a:p>
        </p:txBody>
      </p:sp>
    </p:spTree>
    <p:extLst>
      <p:ext uri="{BB962C8B-B14F-4D97-AF65-F5344CB8AC3E}">
        <p14:creationId xmlns:p14="http://schemas.microsoft.com/office/powerpoint/2010/main" val="861981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sz="1400" dirty="0"/>
              <a:t>I want to take a momen</a:t>
            </a:r>
            <a:r>
              <a:rPr lang="en-US" sz="1400" baseline="0" dirty="0"/>
              <a:t>t to </a:t>
            </a:r>
            <a:r>
              <a:rPr lang="en-US" sz="1400" dirty="0"/>
              <a:t>highlight the</a:t>
            </a:r>
            <a:r>
              <a:rPr lang="en-US" sz="1400" baseline="0" dirty="0"/>
              <a:t> advantages of our central location. </a:t>
            </a:r>
          </a:p>
          <a:p>
            <a:pPr defTabSz="931774"/>
            <a:endParaRPr lang="en-US" sz="1400" baseline="0" dirty="0"/>
          </a:p>
          <a:p>
            <a:pPr defTabSz="931774"/>
            <a:r>
              <a:rPr lang="en-US" sz="1400" dirty="0"/>
              <a:t>Ou</a:t>
            </a:r>
            <a:r>
              <a:rPr lang="en-US" sz="1400" baseline="0" dirty="0"/>
              <a:t>r air service – both for passengers and for cargo – is unparalleled in the United States.</a:t>
            </a:r>
          </a:p>
          <a:p>
            <a:pPr defTabSz="931774"/>
            <a:endParaRPr lang="en-US" sz="1400" baseline="0" dirty="0"/>
          </a:p>
          <a:p>
            <a:pPr defTabSz="931774"/>
            <a:r>
              <a:rPr lang="en-US" sz="1400" dirty="0"/>
              <a:t>Built in</a:t>
            </a:r>
            <a:r>
              <a:rPr lang="en-US" sz="1400" baseline="0" dirty="0"/>
              <a:t> </a:t>
            </a:r>
            <a:r>
              <a:rPr lang="en-US" sz="1400" b="1" baseline="0" dirty="0"/>
              <a:t>1</a:t>
            </a:r>
            <a:r>
              <a:rPr lang="en-US" sz="1400" b="1" dirty="0"/>
              <a:t>974</a:t>
            </a:r>
            <a:r>
              <a:rPr lang="en-US" sz="1400" dirty="0"/>
              <a:t> by the cities</a:t>
            </a:r>
            <a:r>
              <a:rPr lang="en-US" sz="1400" baseline="0" dirty="0"/>
              <a:t> of Dallas and Fort Worth</a:t>
            </a:r>
            <a:r>
              <a:rPr lang="en-US" sz="1400" dirty="0"/>
              <a:t>, DFW International Airport is an economic engine for the region, generating </a:t>
            </a:r>
            <a:r>
              <a:rPr lang="en-US" sz="1400" b="1" dirty="0"/>
              <a:t>$16.6B </a:t>
            </a:r>
            <a:r>
              <a:rPr lang="en-US" sz="1400" dirty="0"/>
              <a:t>in economic impact annually. DFW is</a:t>
            </a:r>
            <a:r>
              <a:rPr lang="en-US" sz="1400" baseline="0" dirty="0"/>
              <a:t> one of the highest capacity airports in the world, and is continually rated among the best in customer service. </a:t>
            </a:r>
          </a:p>
          <a:p>
            <a:pPr marL="0" marR="0" indent="0" algn="l" defTabSz="931774" rtl="0" eaLnBrk="0" fontAlgn="base" latinLnBrk="0" hangingPunct="0">
              <a:lnSpc>
                <a:spcPct val="100000"/>
              </a:lnSpc>
              <a:spcBef>
                <a:spcPct val="30000"/>
              </a:spcBef>
              <a:spcAft>
                <a:spcPct val="0"/>
              </a:spcAft>
              <a:buClrTx/>
              <a:buSzTx/>
              <a:buFontTx/>
              <a:buNone/>
              <a:tabLst/>
              <a:defRPr/>
            </a:pPr>
            <a:endParaRPr lang="en-US" sz="1400" baseline="0" dirty="0"/>
          </a:p>
          <a:p>
            <a:pPr marL="0" marR="0" indent="0" algn="l" defTabSz="931774" rtl="0" eaLnBrk="0" fontAlgn="base" latinLnBrk="0" hangingPunct="0">
              <a:lnSpc>
                <a:spcPct val="100000"/>
              </a:lnSpc>
              <a:spcBef>
                <a:spcPct val="30000"/>
              </a:spcBef>
              <a:spcAft>
                <a:spcPct val="0"/>
              </a:spcAft>
              <a:buClrTx/>
              <a:buSzTx/>
              <a:buFontTx/>
              <a:buNone/>
              <a:tabLst/>
              <a:defRPr/>
            </a:pPr>
            <a:r>
              <a:rPr lang="en-US" sz="1400" baseline="0" dirty="0"/>
              <a:t>Anywhere your people and your products need to go, our two airports - DFW International Airport and Dallas Love Field - can get you there. In just </a:t>
            </a:r>
            <a:r>
              <a:rPr lang="en-US" sz="1400" b="1" baseline="0" dirty="0"/>
              <a:t>4</a:t>
            </a:r>
            <a:r>
              <a:rPr lang="en-US" sz="1400" baseline="0" dirty="0"/>
              <a:t> hours, you can fly anywhere in the continental United States.</a:t>
            </a:r>
          </a:p>
          <a:p>
            <a:pPr defTabSz="931774"/>
            <a:endParaRPr lang="en-US" sz="1400" baseline="0" dirty="0"/>
          </a:p>
          <a:p>
            <a:pPr defTabSz="931774"/>
            <a:r>
              <a:rPr lang="en-US" sz="1400" baseline="0" dirty="0"/>
              <a:t>This region is also home to the largest global airline – American Airlines – and the largest domestic airline – Southwest Airlines – making it simple to get anywhere here or abroad. </a:t>
            </a:r>
            <a:endParaRPr lang="ja" sz="1400" dirty="0"/>
          </a:p>
        </p:txBody>
      </p:sp>
      <p:sp>
        <p:nvSpPr>
          <p:cNvPr id="4" name="Slide Number Placeholder 3"/>
          <p:cNvSpPr>
            <a:spLocks noGrp="1"/>
          </p:cNvSpPr>
          <p:nvPr>
            <p:ph type="sldNum" sz="quarter" idx="10"/>
          </p:nvPr>
        </p:nvSpPr>
        <p:spPr/>
        <p:txBody>
          <a:bodyPr/>
          <a:lstStyle/>
          <a:p>
            <a:pPr algn="l" rtl="0">
              <a:defRPr/>
            </a:pPr>
            <a:fld id="{13174689-BECC-4390-B3B9-306A17FD432A}" type="slidenum">
              <a:rPr/>
              <a:pPr>
                <a:defRPr/>
              </a:pPr>
              <a:t>32</a:t>
            </a:fld>
            <a:endParaRPr lang="ja" altLang="ru-RU" dirty="0"/>
          </a:p>
        </p:txBody>
      </p:sp>
    </p:spTree>
    <p:extLst>
      <p:ext uri="{BB962C8B-B14F-4D97-AF65-F5344CB8AC3E}">
        <p14:creationId xmlns:p14="http://schemas.microsoft.com/office/powerpoint/2010/main" val="3153091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t>Thank you for having us</a:t>
            </a:r>
            <a:r>
              <a:rPr lang="en-US" sz="1400" baseline="0" dirty="0"/>
              <a:t> </a:t>
            </a:r>
            <a:r>
              <a:rPr lang="en-US" sz="1400" dirty="0"/>
              <a:t>– we’re</a:t>
            </a:r>
            <a:r>
              <a:rPr lang="en-US" sz="1400" baseline="0" dirty="0"/>
              <a:t> happy to be here to answer any further questions you might have, to learn more about your business, and to work together to bring more international companies to the region. </a:t>
            </a:r>
            <a:r>
              <a:rPr lang="en-US" sz="1400" baseline="0"/>
              <a:t>Thank you.</a:t>
            </a:r>
            <a:endParaRPr lang="en-US" sz="1400"/>
          </a:p>
          <a:p>
            <a:endParaRPr lang="ja" sz="1400" dirty="0"/>
          </a:p>
        </p:txBody>
      </p:sp>
      <p:sp>
        <p:nvSpPr>
          <p:cNvPr id="4" name="Slide Number Placeholder 3"/>
          <p:cNvSpPr>
            <a:spLocks noGrp="1"/>
          </p:cNvSpPr>
          <p:nvPr>
            <p:ph type="sldNum" sz="quarter" idx="10"/>
          </p:nvPr>
        </p:nvSpPr>
        <p:spPr/>
        <p:txBody>
          <a:bodyPr/>
          <a:lstStyle/>
          <a:p>
            <a:pPr algn="l" rtl="0">
              <a:defRPr/>
            </a:pPr>
            <a:fld id="{13174689-BECC-4390-B3B9-306A17FD432A}" type="slidenum">
              <a:rPr/>
              <a:pPr algn="l" rtl="0">
                <a:defRPr/>
              </a:pPr>
              <a:t>37</a:t>
            </a:fld>
            <a:endParaRPr lang="ja" altLang="ru-RU" dirty="0"/>
          </a:p>
        </p:txBody>
      </p:sp>
    </p:spTree>
    <p:extLst>
      <p:ext uri="{BB962C8B-B14F-4D97-AF65-F5344CB8AC3E}">
        <p14:creationId xmlns:p14="http://schemas.microsoft.com/office/powerpoint/2010/main" val="3606471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400" dirty="0"/>
              <a:t>DFW sits at the northern end of what is called the TX Triangle,</a:t>
            </a:r>
            <a:r>
              <a:rPr lang="en-US" sz="1400" baseline="0" dirty="0"/>
              <a:t> which includes the Austin and San Antonio metros to the southwest, and the Houston metro to the southeast.</a:t>
            </a:r>
            <a:endParaRPr lang="en-US" sz="1400" dirty="0"/>
          </a:p>
          <a:p>
            <a:endParaRPr lang="en-US" sz="1400" dirty="0"/>
          </a:p>
          <a:p>
            <a:r>
              <a:rPr lang="en-US" sz="1400" dirty="0"/>
              <a:t>Although Texas is a very large state, this area of concentration for Texas’ population and economy is much smaller, making the Texas market surprisingly</a:t>
            </a:r>
            <a:r>
              <a:rPr lang="en-US" sz="1400" baseline="0" dirty="0"/>
              <a:t> </a:t>
            </a:r>
            <a:r>
              <a:rPr lang="en-US" sz="1400" dirty="0"/>
              <a:t>accessible for a company locating in or near the triangle.</a:t>
            </a:r>
          </a:p>
          <a:p>
            <a:endParaRPr lang="en-US" sz="1400" dirty="0"/>
          </a:p>
          <a:p>
            <a:r>
              <a:rPr lang="en-US" sz="1400" dirty="0"/>
              <a:t>In fact, ~</a:t>
            </a:r>
            <a:r>
              <a:rPr lang="en-US" sz="1400" b="1" dirty="0"/>
              <a:t>75% </a:t>
            </a:r>
            <a:r>
              <a:rPr lang="en-US" sz="1400" dirty="0"/>
              <a:t>of Texas’ population and economic activity is located within or near the TX</a:t>
            </a:r>
            <a:r>
              <a:rPr lang="en-US" sz="1400" baseline="0" dirty="0"/>
              <a:t> </a:t>
            </a:r>
            <a:r>
              <a:rPr lang="en-US" sz="1400" dirty="0"/>
              <a:t>Triangle.</a:t>
            </a:r>
          </a:p>
          <a:p>
            <a:endParaRPr lang="en-US" sz="1400" dirty="0"/>
          </a:p>
          <a:p>
            <a:r>
              <a:rPr lang="en-US" sz="1400" dirty="0"/>
              <a:t>For your reference, it is about </a:t>
            </a:r>
            <a:r>
              <a:rPr lang="en-US" sz="1400" b="1" dirty="0"/>
              <a:t>250 miles (~400km)</a:t>
            </a:r>
            <a:r>
              <a:rPr lang="en-US" sz="1400" dirty="0"/>
              <a:t> from DFW to Houston. The DFW-Houston corridor connects</a:t>
            </a:r>
            <a:r>
              <a:rPr lang="en-US" sz="1400" baseline="0" dirty="0"/>
              <a:t> </a:t>
            </a:r>
            <a:r>
              <a:rPr lang="en-US" sz="1400" b="1" dirty="0"/>
              <a:t>2</a:t>
            </a:r>
            <a:r>
              <a:rPr lang="en-US" sz="1400" dirty="0"/>
              <a:t> of the </a:t>
            </a:r>
            <a:r>
              <a:rPr lang="en-US" sz="1400" b="1" dirty="0"/>
              <a:t>5</a:t>
            </a:r>
            <a:r>
              <a:rPr lang="en-US" sz="1400" dirty="0"/>
              <a:t> largest U.S. metropolitan areas.</a:t>
            </a:r>
          </a:p>
          <a:p>
            <a:endParaRPr lang="en-US" sz="1400" dirty="0"/>
          </a:p>
          <a:p>
            <a:r>
              <a:rPr lang="en-US" sz="1400" dirty="0"/>
              <a:t>The DFW-Houston corridor will be the first in the country to have a high-speed bullet train, projected for completion in the next 5 or 6 years.</a:t>
            </a:r>
          </a:p>
          <a:p>
            <a:endParaRPr lang="en-US" sz="1400" dirty="0"/>
          </a:p>
          <a:p>
            <a:r>
              <a:rPr lang="en-US" sz="1400" dirty="0"/>
              <a:t>DFW and Houston each represent about </a:t>
            </a:r>
            <a:r>
              <a:rPr lang="en-US" sz="1400" b="1" dirty="0"/>
              <a:t>1 in 4 </a:t>
            </a:r>
            <a:r>
              <a:rPr lang="en-US" sz="1400" dirty="0"/>
              <a:t>residents, together accounting for </a:t>
            </a:r>
            <a:r>
              <a:rPr lang="en-US" sz="1400" b="1" dirty="0"/>
              <a:t>half</a:t>
            </a:r>
            <a:r>
              <a:rPr lang="en-US" sz="1400" b="1" baseline="0" dirty="0"/>
              <a:t> </a:t>
            </a:r>
            <a:r>
              <a:rPr lang="en-US" sz="1400" dirty="0"/>
              <a:t>of Texas’ population.</a:t>
            </a:r>
            <a:endParaRPr lang="ja" sz="1400" dirty="0"/>
          </a:p>
        </p:txBody>
      </p:sp>
      <p:sp>
        <p:nvSpPr>
          <p:cNvPr id="4" name="Slide Number Placeholder 3"/>
          <p:cNvSpPr>
            <a:spLocks noGrp="1"/>
          </p:cNvSpPr>
          <p:nvPr>
            <p:ph type="sldNum" sz="quarter" idx="10"/>
          </p:nvPr>
        </p:nvSpPr>
        <p:spPr/>
        <p:txBody>
          <a:bodyPr/>
          <a:lstStyle/>
          <a:p>
            <a:pPr algn="l" rtl="0"/>
            <a:fld id="{12DA0569-5B9D-4F61-86DB-3F30DA27D1C0}" type="slidenum">
              <a:rPr/>
              <a:t>4</a:t>
            </a:fld>
            <a:endParaRPr lang="ja"/>
          </a:p>
        </p:txBody>
      </p:sp>
    </p:spTree>
    <p:extLst>
      <p:ext uri="{BB962C8B-B14F-4D97-AF65-F5344CB8AC3E}">
        <p14:creationId xmlns:p14="http://schemas.microsoft.com/office/powerpoint/2010/main" val="1758665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400" dirty="0"/>
              <a:t>I want</a:t>
            </a:r>
            <a:r>
              <a:rPr lang="en-US" sz="1400" baseline="0" dirty="0"/>
              <a:t> to start the bulk of my presentation by talking about the people who make up the region, since we are arguably our region’s most valuable assets.</a:t>
            </a:r>
          </a:p>
          <a:p>
            <a:endParaRPr lang="en-US" sz="1400" baseline="0" dirty="0"/>
          </a:p>
          <a:p>
            <a:r>
              <a:rPr lang="en-US" sz="1400" dirty="0"/>
              <a:t>Texas has the 2</a:t>
            </a:r>
            <a:r>
              <a:rPr lang="en-US" sz="1400" baseline="30000" dirty="0"/>
              <a:t>nd</a:t>
            </a:r>
            <a:r>
              <a:rPr lang="en-US" sz="1400" dirty="0"/>
              <a:t> highest population of</a:t>
            </a:r>
            <a:r>
              <a:rPr lang="en-US" sz="1400" baseline="0" dirty="0"/>
              <a:t> any U.S. state, second only to California according to a 2016 U.S. Census population estimate.</a:t>
            </a:r>
          </a:p>
          <a:p>
            <a:endParaRPr lang="en-US" sz="1400" baseline="0" dirty="0"/>
          </a:p>
          <a:p>
            <a:r>
              <a:rPr lang="en-US" sz="1400" baseline="0" dirty="0"/>
              <a:t>As I mentioned before, DFW and Houston combined make up just over half of the state’s total population.</a:t>
            </a:r>
          </a:p>
          <a:p>
            <a:endParaRPr lang="ja" sz="1400" dirty="0"/>
          </a:p>
        </p:txBody>
      </p:sp>
      <p:sp>
        <p:nvSpPr>
          <p:cNvPr id="4" name="Slide Number Placeholder 3"/>
          <p:cNvSpPr>
            <a:spLocks noGrp="1"/>
          </p:cNvSpPr>
          <p:nvPr>
            <p:ph type="sldNum" sz="quarter" idx="10"/>
          </p:nvPr>
        </p:nvSpPr>
        <p:spPr/>
        <p:txBody>
          <a:bodyPr/>
          <a:lstStyle/>
          <a:p>
            <a:pPr algn="l" rtl="0"/>
            <a:fld id="{12DA0569-5B9D-4F61-86DB-3F30DA27D1C0}" type="slidenum">
              <a:rPr>
                <a:solidFill>
                  <a:prstClr val="black"/>
                </a:solidFill>
              </a:rPr>
              <a:pPr/>
              <a:t>5</a:t>
            </a:fld>
            <a:endParaRPr lang="ja">
              <a:solidFill>
                <a:prstClr val="black"/>
              </a:solidFill>
            </a:endParaRPr>
          </a:p>
        </p:txBody>
      </p:sp>
    </p:spTree>
    <p:extLst>
      <p:ext uri="{BB962C8B-B14F-4D97-AF65-F5344CB8AC3E}">
        <p14:creationId xmlns:p14="http://schemas.microsoft.com/office/powerpoint/2010/main" val="520334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23">
              <a:defRPr/>
            </a:pPr>
            <a:r>
              <a:rPr lang="en-US" sz="1800" dirty="0"/>
              <a:t>We weren’t always the population powerhouse</a:t>
            </a:r>
            <a:r>
              <a:rPr lang="en-US" sz="1800" baseline="0" dirty="0"/>
              <a:t> that we are today.</a:t>
            </a:r>
            <a:endParaRPr lang="en-US" sz="1800" dirty="0"/>
          </a:p>
          <a:p>
            <a:pPr defTabSz="931723">
              <a:defRPr/>
            </a:pPr>
            <a:endParaRPr lang="en-US" sz="1800" dirty="0"/>
          </a:p>
          <a:p>
            <a:pPr defTabSz="931723">
              <a:defRPr/>
            </a:pPr>
            <a:r>
              <a:rPr lang="en-US" sz="1800" dirty="0"/>
              <a:t>Just 24 years ago, Dallas Fort Worth was the </a:t>
            </a:r>
            <a:r>
              <a:rPr lang="en-US" sz="1800" b="1" dirty="0"/>
              <a:t>9</a:t>
            </a:r>
            <a:r>
              <a:rPr lang="en-US" sz="1800" b="1" baseline="30000" dirty="0"/>
              <a:t>th</a:t>
            </a:r>
            <a:r>
              <a:rPr lang="en-US" sz="1800" dirty="0"/>
              <a:t> largest U.S. metro area.</a:t>
            </a:r>
          </a:p>
          <a:p>
            <a:endParaRPr lang="ja" dirty="0"/>
          </a:p>
        </p:txBody>
      </p:sp>
      <p:sp>
        <p:nvSpPr>
          <p:cNvPr id="4" name="Slide Number Placeholder 3"/>
          <p:cNvSpPr>
            <a:spLocks noGrp="1"/>
          </p:cNvSpPr>
          <p:nvPr>
            <p:ph type="sldNum" sz="quarter" idx="10"/>
          </p:nvPr>
        </p:nvSpPr>
        <p:spPr/>
        <p:txBody>
          <a:bodyPr/>
          <a:lstStyle/>
          <a:p>
            <a:pPr algn="l" rtl="0"/>
            <a:fld id="{12DA0569-5B9D-4F61-86DB-3F30DA27D1C0}" type="slidenum">
              <a:rPr/>
              <a:t>6</a:t>
            </a:fld>
            <a:endParaRPr lang="ja"/>
          </a:p>
        </p:txBody>
      </p:sp>
    </p:spTree>
    <p:extLst>
      <p:ext uri="{BB962C8B-B14F-4D97-AF65-F5344CB8AC3E}">
        <p14:creationId xmlns:p14="http://schemas.microsoft.com/office/powerpoint/2010/main" val="1890804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400" dirty="0"/>
              <a:t>Now, DFW is the </a:t>
            </a:r>
            <a:r>
              <a:rPr lang="en-US" sz="1400" b="1" dirty="0"/>
              <a:t>4</a:t>
            </a:r>
            <a:r>
              <a:rPr lang="en-US" sz="1400" b="1" baseline="30000" dirty="0"/>
              <a:t>th</a:t>
            </a:r>
            <a:r>
              <a:rPr lang="en-US" sz="1400" b="1" dirty="0"/>
              <a:t> </a:t>
            </a:r>
            <a:r>
              <a:rPr lang="en-US" sz="1400" dirty="0"/>
              <a:t>largest U.S. metro area.</a:t>
            </a:r>
          </a:p>
          <a:p>
            <a:endParaRPr lang="en-US" sz="1400" dirty="0"/>
          </a:p>
          <a:p>
            <a:r>
              <a:rPr lang="en-US" sz="1400" dirty="0"/>
              <a:t>DFW adds more than </a:t>
            </a:r>
            <a:r>
              <a:rPr lang="en-US" sz="1400" b="1" dirty="0"/>
              <a:t>140,000 </a:t>
            </a:r>
            <a:r>
              <a:rPr lang="en-US" sz="1400" dirty="0"/>
              <a:t>new residents annually. That’s like</a:t>
            </a:r>
            <a:r>
              <a:rPr lang="en-US" sz="1400" baseline="0" dirty="0"/>
              <a:t> adding another </a:t>
            </a:r>
            <a:r>
              <a:rPr lang="en-US" sz="1400" i="1" baseline="0" dirty="0"/>
              <a:t>Dayton</a:t>
            </a:r>
            <a:r>
              <a:rPr lang="en-US" sz="1400" baseline="0" dirty="0"/>
              <a:t>, OH, </a:t>
            </a:r>
            <a:r>
              <a:rPr lang="en-US" sz="1400" i="1" baseline="0" dirty="0"/>
              <a:t>Fullerton</a:t>
            </a:r>
            <a:r>
              <a:rPr lang="en-US" sz="1400" baseline="0" dirty="0"/>
              <a:t>, CA, or </a:t>
            </a:r>
            <a:r>
              <a:rPr lang="en-US" sz="1400" i="1" baseline="0" dirty="0"/>
              <a:t>Bellevue</a:t>
            </a:r>
            <a:r>
              <a:rPr lang="en-US" sz="1400" baseline="0" dirty="0"/>
              <a:t>, WA to the region every year!</a:t>
            </a:r>
            <a:endParaRPr lang="en-US" sz="1400" dirty="0"/>
          </a:p>
          <a:p>
            <a:endParaRPr lang="en-US" sz="1400" dirty="0"/>
          </a:p>
          <a:p>
            <a:r>
              <a:rPr lang="en-US" sz="1400" dirty="0"/>
              <a:t>Although</a:t>
            </a:r>
            <a:r>
              <a:rPr lang="en-US" sz="1400" baseline="0" dirty="0"/>
              <a:t> Houston proper has a larger population than Dallas proper, the various suburbs and cities in this region push our total to exceed Houston’s regional population by about </a:t>
            </a:r>
            <a:r>
              <a:rPr lang="en-US" sz="1400" b="1" baseline="0" dirty="0"/>
              <a:t>400,000</a:t>
            </a:r>
            <a:r>
              <a:rPr lang="en-US" sz="1400" baseline="0" dirty="0"/>
              <a:t> people.</a:t>
            </a:r>
            <a:endParaRPr lang="en-US" sz="1400" dirty="0"/>
          </a:p>
          <a:p>
            <a:endParaRPr lang="ja" sz="1400" dirty="0"/>
          </a:p>
        </p:txBody>
      </p:sp>
      <p:sp>
        <p:nvSpPr>
          <p:cNvPr id="4" name="Slide Number Placeholder 3"/>
          <p:cNvSpPr>
            <a:spLocks noGrp="1"/>
          </p:cNvSpPr>
          <p:nvPr>
            <p:ph type="sldNum" sz="quarter" idx="10"/>
          </p:nvPr>
        </p:nvSpPr>
        <p:spPr/>
        <p:txBody>
          <a:bodyPr/>
          <a:lstStyle/>
          <a:p>
            <a:pPr algn="l" rtl="0"/>
            <a:fld id="{12DA0569-5B9D-4F61-86DB-3F30DA27D1C0}" type="slidenum">
              <a:rPr/>
              <a:t>7</a:t>
            </a:fld>
            <a:endParaRPr lang="ja"/>
          </a:p>
        </p:txBody>
      </p:sp>
    </p:spTree>
    <p:extLst>
      <p:ext uri="{BB962C8B-B14F-4D97-AF65-F5344CB8AC3E}">
        <p14:creationId xmlns:p14="http://schemas.microsoft.com/office/powerpoint/2010/main" val="1442050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43% </a:t>
            </a:r>
            <a:r>
              <a:rPr lang="en-US" sz="1800" dirty="0"/>
              <a:t>of residents</a:t>
            </a:r>
            <a:r>
              <a:rPr lang="en-US" sz="1800" baseline="0" dirty="0"/>
              <a:t> are added through net natural increase – or </a:t>
            </a:r>
            <a:r>
              <a:rPr lang="en-US" sz="1800" i="1" baseline="0" dirty="0"/>
              <a:t>birth rate over death rate</a:t>
            </a:r>
          </a:p>
          <a:p>
            <a:r>
              <a:rPr lang="en-US" sz="1800" b="1" baseline="0" dirty="0"/>
              <a:t>57% </a:t>
            </a:r>
            <a:r>
              <a:rPr lang="en-US" sz="1800" baseline="0" dirty="0"/>
              <a:t>of residents are added through </a:t>
            </a:r>
            <a:r>
              <a:rPr lang="en-US" sz="1800" i="1" baseline="0" dirty="0"/>
              <a:t>net</a:t>
            </a:r>
            <a:r>
              <a:rPr lang="en-US" sz="1800" baseline="0" dirty="0"/>
              <a:t> </a:t>
            </a:r>
            <a:r>
              <a:rPr lang="en-US" sz="1800" i="1" baseline="0" dirty="0"/>
              <a:t>migration</a:t>
            </a:r>
            <a:r>
              <a:rPr lang="en-US" sz="1800" baseline="0" dirty="0"/>
              <a:t> from other regions</a:t>
            </a:r>
          </a:p>
          <a:p>
            <a:pPr marL="285750" indent="-285750">
              <a:buFontTx/>
              <a:buChar char="-"/>
            </a:pPr>
            <a:r>
              <a:rPr lang="en-US" sz="1800" baseline="0" dirty="0"/>
              <a:t>67% net domestic migration</a:t>
            </a:r>
          </a:p>
          <a:p>
            <a:pPr marL="285750" indent="-285750">
              <a:buFontTx/>
              <a:buChar char="-"/>
            </a:pPr>
            <a:r>
              <a:rPr lang="en-US" sz="1800" baseline="0" dirty="0"/>
              <a:t>33% net international migration</a:t>
            </a:r>
          </a:p>
          <a:p>
            <a:pPr marL="285750" indent="-285750">
              <a:buFontTx/>
              <a:buChar char="-"/>
            </a:pPr>
            <a:endParaRPr lang="en-US" sz="1800" baseline="0" dirty="0"/>
          </a:p>
          <a:p>
            <a:pPr marL="0" indent="0">
              <a:buFontTx/>
              <a:buNone/>
            </a:pPr>
            <a:r>
              <a:rPr lang="en-US" sz="1800" baseline="0" dirty="0"/>
              <a:t>If population growth trends across the country remain the same and we continue to add a new resident every </a:t>
            </a:r>
            <a:r>
              <a:rPr lang="en-US" sz="1800" b="1" baseline="0" dirty="0"/>
              <a:t>3</a:t>
            </a:r>
            <a:r>
              <a:rPr lang="en-US" sz="1800" baseline="0" dirty="0"/>
              <a:t> minutes or another </a:t>
            </a:r>
            <a:r>
              <a:rPr lang="en-US" sz="1800" b="1" baseline="0" dirty="0"/>
              <a:t>430</a:t>
            </a:r>
            <a:r>
              <a:rPr lang="en-US" sz="1800" baseline="0" dirty="0"/>
              <a:t> people a day, we will have a population of just over </a:t>
            </a:r>
            <a:r>
              <a:rPr lang="en-US" sz="1800" b="1" baseline="0" dirty="0"/>
              <a:t>10M by 2030</a:t>
            </a:r>
            <a:r>
              <a:rPr lang="en-US" sz="1800" baseline="0" dirty="0"/>
              <a:t>, overtaking Chicago to become the </a:t>
            </a:r>
            <a:r>
              <a:rPr lang="en-US" sz="1800" b="1" baseline="0" dirty="0"/>
              <a:t>3</a:t>
            </a:r>
            <a:r>
              <a:rPr lang="en-US" sz="1800" b="1" baseline="30000" dirty="0"/>
              <a:t>rd</a:t>
            </a:r>
            <a:r>
              <a:rPr lang="en-US" sz="1800" baseline="0" dirty="0"/>
              <a:t> largest metropolitan region in the U.S.</a:t>
            </a:r>
            <a:endParaRPr lang="en-US" baseline="0" dirty="0"/>
          </a:p>
          <a:p>
            <a:endParaRPr lang="ja" baseline="0" dirty="0"/>
          </a:p>
        </p:txBody>
      </p:sp>
      <p:sp>
        <p:nvSpPr>
          <p:cNvPr id="4" name="Slide Number Placeholder 3"/>
          <p:cNvSpPr>
            <a:spLocks noGrp="1"/>
          </p:cNvSpPr>
          <p:nvPr>
            <p:ph type="sldNum" sz="quarter" idx="10"/>
          </p:nvPr>
        </p:nvSpPr>
        <p:spPr/>
        <p:txBody>
          <a:bodyPr/>
          <a:lstStyle/>
          <a:p>
            <a:pPr algn="l" rtl="0">
              <a:defRPr/>
            </a:pPr>
            <a:fld id="{13174689-BECC-4390-B3B9-306A17FD432A}" type="slidenum">
              <a:rPr/>
              <a:pPr>
                <a:defRPr/>
              </a:pPr>
              <a:t>8</a:t>
            </a:fld>
            <a:endParaRPr lang="ja" altLang="ru-RU" dirty="0"/>
          </a:p>
        </p:txBody>
      </p:sp>
    </p:spTree>
    <p:extLst>
      <p:ext uri="{BB962C8B-B14F-4D97-AF65-F5344CB8AC3E}">
        <p14:creationId xmlns:p14="http://schemas.microsoft.com/office/powerpoint/2010/main" val="1586398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Here you can see</a:t>
            </a:r>
            <a:r>
              <a:rPr lang="en-US" sz="1400" baseline="0" dirty="0"/>
              <a:t> where this region’s domestic in-migrants are coming from.</a:t>
            </a:r>
          </a:p>
          <a:p>
            <a:endParaRPr lang="en-US" sz="1400" baseline="0" dirty="0"/>
          </a:p>
          <a:p>
            <a:r>
              <a:rPr lang="en-US" sz="1400" baseline="0" dirty="0"/>
              <a:t>We gain population most heavily from larger, more expensive markets, like New York, California, and Illinois. In the last 5 years, we have seen net positive migration from </a:t>
            </a:r>
            <a:r>
              <a:rPr lang="en-US" sz="1400" i="1" baseline="0" dirty="0"/>
              <a:t>all</a:t>
            </a:r>
            <a:r>
              <a:rPr lang="en-US" sz="1400" baseline="0" dirty="0"/>
              <a:t> major U.S. regions.</a:t>
            </a:r>
          </a:p>
          <a:p>
            <a:endParaRPr lang="en-US" sz="1400" baseline="0" dirty="0"/>
          </a:p>
          <a:p>
            <a:r>
              <a:rPr lang="en-US" sz="1400" b="1" baseline="0" dirty="0"/>
              <a:t>~20% </a:t>
            </a:r>
            <a:r>
              <a:rPr lang="en-US" sz="1400" baseline="0" dirty="0"/>
              <a:t>of that inbound population is </a:t>
            </a:r>
            <a:r>
              <a:rPr lang="en-US" sz="1400" b="1" baseline="0" dirty="0"/>
              <a:t>18-34</a:t>
            </a:r>
            <a:r>
              <a:rPr lang="en-US" sz="1400" baseline="0" dirty="0"/>
              <a:t> year-olds, with bachelor’s degrees or higher, working in professional occupations.</a:t>
            </a:r>
          </a:p>
          <a:p>
            <a:endParaRPr lang="ja" sz="1400" baseline="0" dirty="0"/>
          </a:p>
        </p:txBody>
      </p:sp>
      <p:sp>
        <p:nvSpPr>
          <p:cNvPr id="4" name="Slide Number Placeholder 3"/>
          <p:cNvSpPr>
            <a:spLocks noGrp="1"/>
          </p:cNvSpPr>
          <p:nvPr>
            <p:ph type="sldNum" sz="quarter" idx="10"/>
          </p:nvPr>
        </p:nvSpPr>
        <p:spPr/>
        <p:txBody>
          <a:bodyPr/>
          <a:lstStyle/>
          <a:p>
            <a:pPr algn="l" rtl="0">
              <a:defRPr/>
            </a:pPr>
            <a:fld id="{13174689-BECC-4390-B3B9-306A17FD432A}" type="slidenum">
              <a:rPr/>
              <a:pPr>
                <a:defRPr/>
              </a:pPr>
              <a:t>9</a:t>
            </a:fld>
            <a:endParaRPr lang="ja" altLang="ru-RU" dirty="0"/>
          </a:p>
        </p:txBody>
      </p:sp>
    </p:spTree>
    <p:extLst>
      <p:ext uri="{BB962C8B-B14F-4D97-AF65-F5344CB8AC3E}">
        <p14:creationId xmlns:p14="http://schemas.microsoft.com/office/powerpoint/2010/main" val="3912365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bg>
      <p:bgPr>
        <a:solidFill>
          <a:srgbClr val="F6F8F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208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bg>
      <p:bgPr>
        <a:solidFill>
          <a:srgbClr val="F6F8FA"/>
        </a:solidFill>
        <a:effectLst/>
      </p:bgPr>
    </p:bg>
    <p:spTree>
      <p:nvGrpSpPr>
        <p:cNvPr id="1" name=""/>
        <p:cNvGrpSpPr/>
        <p:nvPr/>
      </p:nvGrpSpPr>
      <p:grpSpPr>
        <a:xfrm>
          <a:off x="0" y="0"/>
          <a:ext cx="0" cy="0"/>
          <a:chOff x="0" y="0"/>
          <a:chExt cx="0" cy="0"/>
        </a:xfrm>
      </p:grpSpPr>
      <p:sp>
        <p:nvSpPr>
          <p:cNvPr id="10" name="Freeform 6"/>
          <p:cNvSpPr>
            <a:spLocks noGrp="1"/>
          </p:cNvSpPr>
          <p:nvPr>
            <p:ph type="pic" sz="quarter" idx="13"/>
          </p:nvPr>
        </p:nvSpPr>
        <p:spPr bwMode="auto">
          <a:xfrm>
            <a:off x="1254118" y="3171463"/>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dirty="0"/>
          </a:p>
        </p:txBody>
      </p:sp>
      <p:sp>
        <p:nvSpPr>
          <p:cNvPr id="11" name="Freeform 6"/>
          <p:cNvSpPr>
            <a:spLocks noGrp="1"/>
          </p:cNvSpPr>
          <p:nvPr>
            <p:ph type="pic" sz="quarter" idx="14"/>
          </p:nvPr>
        </p:nvSpPr>
        <p:spPr bwMode="auto">
          <a:xfrm>
            <a:off x="6761213" y="2860910"/>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dirty="0"/>
          </a:p>
        </p:txBody>
      </p:sp>
      <p:sp>
        <p:nvSpPr>
          <p:cNvPr id="12" name="Freeform 6"/>
          <p:cNvSpPr>
            <a:spLocks noGrp="1"/>
          </p:cNvSpPr>
          <p:nvPr>
            <p:ph type="pic" sz="quarter" idx="15"/>
          </p:nvPr>
        </p:nvSpPr>
        <p:spPr bwMode="auto">
          <a:xfrm>
            <a:off x="12269246" y="2555349"/>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dirty="0"/>
          </a:p>
        </p:txBody>
      </p:sp>
    </p:spTree>
    <p:extLst>
      <p:ext uri="{BB962C8B-B14F-4D97-AF65-F5344CB8AC3E}">
        <p14:creationId xmlns:p14="http://schemas.microsoft.com/office/powerpoint/2010/main" val="23403402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7736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cxnSp>
        <p:nvCxnSpPr>
          <p:cNvPr id="5" name="Straight Connector 4"/>
          <p:cNvCxnSpPr/>
          <p:nvPr userDrawn="1"/>
        </p:nvCxnSpPr>
        <p:spPr>
          <a:xfrm>
            <a:off x="1828800" y="7125800"/>
            <a:ext cx="14630400" cy="0"/>
          </a:xfrm>
          <a:prstGeom prst="line">
            <a:avLst/>
          </a:prstGeom>
          <a:ln>
            <a:solidFill>
              <a:srgbClr val="D13239"/>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828800" y="3162788"/>
            <a:ext cx="14630400" cy="0"/>
          </a:xfrm>
          <a:prstGeom prst="line">
            <a:avLst/>
          </a:prstGeom>
          <a:ln>
            <a:solidFill>
              <a:srgbClr val="D13239"/>
            </a:solidFill>
          </a:ln>
        </p:spPr>
        <p:style>
          <a:lnRef idx="1">
            <a:schemeClr val="accent1"/>
          </a:lnRef>
          <a:fillRef idx="0">
            <a:schemeClr val="accent1"/>
          </a:fillRef>
          <a:effectRef idx="0">
            <a:schemeClr val="accent1"/>
          </a:effectRef>
          <a:fontRef idx="minor">
            <a:schemeClr val="tx1"/>
          </a:fontRef>
        </p:style>
      </p:cxnSp>
      <p:pic>
        <p:nvPicPr>
          <p:cNvPr id="5122" name="Picture 2" descr="X:\Communications\Public\Graphic Design\Marketing-Communications\2016\Marketing Elements\PowerPoints\Large Size\PowerPT - Large-03.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020" y="8313834"/>
            <a:ext cx="18288000" cy="197475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X:\Communications\Public\Graphic Design\Marketing-Communications\2016\Marketing Elements\PowerPoints\Large Size\PowerPT - Large-02.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32184" t="24952" r="30223" b="26623"/>
          <a:stretch/>
        </p:blipFill>
        <p:spPr bwMode="auto">
          <a:xfrm>
            <a:off x="457200" y="266751"/>
            <a:ext cx="3200400" cy="23192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3"/>
          <p:cNvSpPr>
            <a:spLocks noGrp="1"/>
          </p:cNvSpPr>
          <p:nvPr>
            <p:ph type="body" sz="quarter" idx="10" hasCustomPrompt="1"/>
          </p:nvPr>
        </p:nvSpPr>
        <p:spPr>
          <a:xfrm>
            <a:off x="1828800" y="3200894"/>
            <a:ext cx="14630400" cy="3924906"/>
          </a:xfrm>
        </p:spPr>
        <p:txBody>
          <a:bodyPr>
            <a:noAutofit/>
          </a:bodyPr>
          <a:lstStyle>
            <a:lvl1pPr marL="0" indent="0" algn="ctr">
              <a:spcBef>
                <a:spcPts val="0"/>
              </a:spcBef>
              <a:buNone/>
              <a:defRPr sz="10700" b="1" baseline="0">
                <a:latin typeface="Arial Narrow" panose="020B0606020202030204" pitchFamily="34" charset="0"/>
              </a:defRPr>
            </a:lvl1pPr>
          </a:lstStyle>
          <a:p>
            <a:pPr lvl="0"/>
            <a:r>
              <a:rPr lang="en-US" dirty="0"/>
              <a:t>EVENT TITLE </a:t>
            </a:r>
            <a:br>
              <a:rPr lang="en-US" dirty="0"/>
            </a:br>
            <a:r>
              <a:rPr lang="en-US" dirty="0"/>
              <a:t>GOES HERE</a:t>
            </a:r>
          </a:p>
        </p:txBody>
      </p:sp>
    </p:spTree>
    <p:extLst>
      <p:ext uri="{BB962C8B-B14F-4D97-AF65-F5344CB8AC3E}">
        <p14:creationId xmlns:p14="http://schemas.microsoft.com/office/powerpoint/2010/main" val="5920825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bg>
      <p:bgPr>
        <a:solidFill>
          <a:srgbClr val="F6F8F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6250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7_Пользовательский макет">
    <p:bg>
      <p:bgPr>
        <a:solidFill>
          <a:srgbClr val="F6F8FA"/>
        </a:solidFill>
        <a:effectLst/>
      </p:bgPr>
    </p:bg>
    <p:spTree>
      <p:nvGrpSpPr>
        <p:cNvPr id="1" name=""/>
        <p:cNvGrpSpPr/>
        <p:nvPr/>
      </p:nvGrpSpPr>
      <p:grpSpPr>
        <a:xfrm>
          <a:off x="0" y="0"/>
          <a:ext cx="0" cy="0"/>
          <a:chOff x="0" y="0"/>
          <a:chExt cx="0" cy="0"/>
        </a:xfrm>
      </p:grpSpPr>
      <p:sp>
        <p:nvSpPr>
          <p:cNvPr id="8" name="Freeform 6"/>
          <p:cNvSpPr>
            <a:spLocks noGrp="1"/>
          </p:cNvSpPr>
          <p:nvPr>
            <p:ph type="pic" sz="quarter" idx="13"/>
          </p:nvPr>
        </p:nvSpPr>
        <p:spPr bwMode="auto">
          <a:xfrm>
            <a:off x="0" y="781050"/>
            <a:ext cx="18288000" cy="9507538"/>
          </a:xfrm>
          <a:custGeom>
            <a:avLst/>
            <a:gdLst>
              <a:gd name="T0" fmla="*/ 23078 w 23078"/>
              <a:gd name="T1" fmla="*/ 0 h 11419"/>
              <a:gd name="T2" fmla="*/ 0 w 23078"/>
              <a:gd name="T3" fmla="*/ 11419 h 11419"/>
              <a:gd name="T4" fmla="*/ 23078 w 23078"/>
              <a:gd name="T5" fmla="*/ 11419 h 11419"/>
              <a:gd name="T6" fmla="*/ 23078 w 23078"/>
              <a:gd name="T7" fmla="*/ 0 h 11419"/>
            </a:gdLst>
            <a:ahLst/>
            <a:cxnLst>
              <a:cxn ang="0">
                <a:pos x="T0" y="T1"/>
              </a:cxn>
              <a:cxn ang="0">
                <a:pos x="T2" y="T3"/>
              </a:cxn>
              <a:cxn ang="0">
                <a:pos x="T4" y="T5"/>
              </a:cxn>
              <a:cxn ang="0">
                <a:pos x="T6" y="T7"/>
              </a:cxn>
            </a:cxnLst>
            <a:rect l="0" t="0" r="r" b="b"/>
            <a:pathLst>
              <a:path w="23078" h="11419">
                <a:moveTo>
                  <a:pt x="23078" y="0"/>
                </a:moveTo>
                <a:lnTo>
                  <a:pt x="0" y="11419"/>
                </a:lnTo>
                <a:lnTo>
                  <a:pt x="23078" y="11419"/>
                </a:lnTo>
                <a:lnTo>
                  <a:pt x="23078"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25032124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4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23"/>
          </p:nvPr>
        </p:nvSpPr>
        <p:spPr bwMode="auto">
          <a:xfrm>
            <a:off x="6981371" y="0"/>
            <a:ext cx="11306629" cy="10288588"/>
          </a:xfrm>
          <a:custGeom>
            <a:avLst/>
            <a:gdLst>
              <a:gd name="T0" fmla="*/ 4851 w 11825"/>
              <a:gd name="T1" fmla="*/ 12960 h 12960"/>
              <a:gd name="T2" fmla="*/ 11825 w 11825"/>
              <a:gd name="T3" fmla="*/ 12958 h 12960"/>
              <a:gd name="T4" fmla="*/ 11823 w 11825"/>
              <a:gd name="T5" fmla="*/ 5218 h 12960"/>
              <a:gd name="T6" fmla="*/ 4851 w 11825"/>
              <a:gd name="T7" fmla="*/ 12960 h 12960"/>
              <a:gd name="T8" fmla="*/ 11712 w 11825"/>
              <a:gd name="T9" fmla="*/ 4285 h 12960"/>
              <a:gd name="T10" fmla="*/ 8129 w 11825"/>
              <a:gd name="T11" fmla="*/ 4285 h 12960"/>
              <a:gd name="T12" fmla="*/ 11452 w 11825"/>
              <a:gd name="T13" fmla="*/ 0 h 12960"/>
              <a:gd name="T14" fmla="*/ 3683 w 11825"/>
              <a:gd name="T15" fmla="*/ 0 h 12960"/>
              <a:gd name="T16" fmla="*/ 0 w 11825"/>
              <a:gd name="T17" fmla="*/ 7351 h 12960"/>
              <a:gd name="T18" fmla="*/ 3817 w 11825"/>
              <a:gd name="T19" fmla="*/ 7351 h 12960"/>
              <a:gd name="T20" fmla="*/ 1062 w 11825"/>
              <a:gd name="T21" fmla="*/ 12960 h 12960"/>
              <a:gd name="T22" fmla="*/ 3766 w 11825"/>
              <a:gd name="T23" fmla="*/ 12960 h 12960"/>
              <a:gd name="T24" fmla="*/ 11712 w 11825"/>
              <a:gd name="T25" fmla="*/ 4285 h 1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25" h="12960">
                <a:moveTo>
                  <a:pt x="4851" y="12960"/>
                </a:moveTo>
                <a:lnTo>
                  <a:pt x="11825" y="12958"/>
                </a:lnTo>
                <a:lnTo>
                  <a:pt x="11823" y="5218"/>
                </a:lnTo>
                <a:lnTo>
                  <a:pt x="4851" y="12960"/>
                </a:lnTo>
                <a:close/>
                <a:moveTo>
                  <a:pt x="11712" y="4285"/>
                </a:moveTo>
                <a:lnTo>
                  <a:pt x="8129" y="4285"/>
                </a:lnTo>
                <a:lnTo>
                  <a:pt x="11452" y="0"/>
                </a:lnTo>
                <a:lnTo>
                  <a:pt x="3683" y="0"/>
                </a:lnTo>
                <a:lnTo>
                  <a:pt x="0" y="7351"/>
                </a:lnTo>
                <a:lnTo>
                  <a:pt x="3817" y="7351"/>
                </a:lnTo>
                <a:lnTo>
                  <a:pt x="1062" y="12960"/>
                </a:lnTo>
                <a:lnTo>
                  <a:pt x="3766" y="12960"/>
                </a:lnTo>
                <a:lnTo>
                  <a:pt x="11712" y="4285"/>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28802356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8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3"/>
          </p:nvPr>
        </p:nvSpPr>
        <p:spPr bwMode="auto">
          <a:xfrm>
            <a:off x="7924800" y="0"/>
            <a:ext cx="10363200" cy="10288588"/>
          </a:xfrm>
          <a:custGeom>
            <a:avLst/>
            <a:gdLst>
              <a:gd name="T0" fmla="*/ 13944 w 13944"/>
              <a:gd name="T1" fmla="*/ 0 h 16576"/>
              <a:gd name="T2" fmla="*/ 6274 w 13944"/>
              <a:gd name="T3" fmla="*/ 0 h 16576"/>
              <a:gd name="T4" fmla="*/ 3276 w 13944"/>
              <a:gd name="T5" fmla="*/ 16576 h 16576"/>
              <a:gd name="T6" fmla="*/ 13944 w 13944"/>
              <a:gd name="T7" fmla="*/ 16576 h 16576"/>
              <a:gd name="T8" fmla="*/ 13944 w 13944"/>
              <a:gd name="T9" fmla="*/ 0 h 16576"/>
              <a:gd name="T10" fmla="*/ 5769 w 13944"/>
              <a:gd name="T11" fmla="*/ 0 h 16576"/>
              <a:gd name="T12" fmla="*/ 2998 w 13944"/>
              <a:gd name="T13" fmla="*/ 0 h 16576"/>
              <a:gd name="T14" fmla="*/ 0 w 13944"/>
              <a:gd name="T15" fmla="*/ 16576 h 16576"/>
              <a:gd name="T16" fmla="*/ 2771 w 13944"/>
              <a:gd name="T17" fmla="*/ 16576 h 16576"/>
              <a:gd name="T18" fmla="*/ 5769 w 13944"/>
              <a:gd name="T19" fmla="*/ 0 h 16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44" h="16576">
                <a:moveTo>
                  <a:pt x="13944" y="0"/>
                </a:moveTo>
                <a:lnTo>
                  <a:pt x="6274" y="0"/>
                </a:lnTo>
                <a:lnTo>
                  <a:pt x="3276" y="16576"/>
                </a:lnTo>
                <a:lnTo>
                  <a:pt x="13944" y="16576"/>
                </a:lnTo>
                <a:lnTo>
                  <a:pt x="13944" y="0"/>
                </a:lnTo>
                <a:close/>
                <a:moveTo>
                  <a:pt x="5769" y="0"/>
                </a:moveTo>
                <a:lnTo>
                  <a:pt x="2998" y="0"/>
                </a:lnTo>
                <a:lnTo>
                  <a:pt x="0" y="16576"/>
                </a:lnTo>
                <a:lnTo>
                  <a:pt x="2771" y="16576"/>
                </a:lnTo>
                <a:lnTo>
                  <a:pt x="5769" y="0"/>
                </a:lnTo>
                <a:close/>
              </a:path>
            </a:pathLst>
          </a:custGeom>
          <a:solidFill>
            <a:srgbClr val="1F1A17">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16600374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bg>
      <p:bgPr>
        <a:solidFill>
          <a:srgbClr val="F6F8FA"/>
        </a:solidFill>
        <a:effectLst/>
      </p:bgPr>
    </p:bg>
    <p:spTree>
      <p:nvGrpSpPr>
        <p:cNvPr id="1" name=""/>
        <p:cNvGrpSpPr/>
        <p:nvPr/>
      </p:nvGrpSpPr>
      <p:grpSpPr>
        <a:xfrm>
          <a:off x="0" y="0"/>
          <a:ext cx="0" cy="0"/>
          <a:chOff x="0" y="0"/>
          <a:chExt cx="0" cy="0"/>
        </a:xfrm>
      </p:grpSpPr>
      <p:sp>
        <p:nvSpPr>
          <p:cNvPr id="5" name="Freeform 6"/>
          <p:cNvSpPr>
            <a:spLocks noGrp="1" noEditPoints="1"/>
          </p:cNvSpPr>
          <p:nvPr>
            <p:ph type="pic" sz="quarter" idx="13"/>
          </p:nvPr>
        </p:nvSpPr>
        <p:spPr bwMode="auto">
          <a:xfrm>
            <a:off x="7968342" y="-72572"/>
            <a:ext cx="10363200" cy="10404702"/>
          </a:xfrm>
          <a:custGeom>
            <a:avLst/>
            <a:gdLst>
              <a:gd name="T0" fmla="*/ 16772 w 16772"/>
              <a:gd name="T1" fmla="*/ 109 h 17192"/>
              <a:gd name="T2" fmla="*/ 16772 w 16772"/>
              <a:gd name="T3" fmla="*/ 17192 h 17192"/>
              <a:gd name="T4" fmla="*/ 0 w 16772"/>
              <a:gd name="T5" fmla="*/ 17192 h 17192"/>
              <a:gd name="T6" fmla="*/ 16772 w 16772"/>
              <a:gd name="T7" fmla="*/ 109 h 17192"/>
              <a:gd name="T8" fmla="*/ 16002 w 16772"/>
              <a:gd name="T9" fmla="*/ 0 h 17192"/>
              <a:gd name="T10" fmla="*/ 3544 w 16772"/>
              <a:gd name="T11" fmla="*/ 12634 h 17192"/>
              <a:gd name="T12" fmla="*/ 1220 w 16772"/>
              <a:gd name="T13" fmla="*/ 72 h 17192"/>
              <a:gd name="T14" fmla="*/ 16002 w 16772"/>
              <a:gd name="T15" fmla="*/ 0 h 17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72" h="17192">
                <a:moveTo>
                  <a:pt x="16772" y="109"/>
                </a:moveTo>
                <a:lnTo>
                  <a:pt x="16772" y="17192"/>
                </a:lnTo>
                <a:lnTo>
                  <a:pt x="0" y="17192"/>
                </a:lnTo>
                <a:lnTo>
                  <a:pt x="16772" y="109"/>
                </a:lnTo>
                <a:close/>
                <a:moveTo>
                  <a:pt x="16002" y="0"/>
                </a:moveTo>
                <a:lnTo>
                  <a:pt x="3544" y="12634"/>
                </a:lnTo>
                <a:lnTo>
                  <a:pt x="1220" y="72"/>
                </a:lnTo>
                <a:lnTo>
                  <a:pt x="16002"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33374564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5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3"/>
          </p:nvPr>
        </p:nvSpPr>
        <p:spPr bwMode="auto">
          <a:xfrm>
            <a:off x="8601075" y="0"/>
            <a:ext cx="9686925" cy="10288588"/>
          </a:xfrm>
          <a:custGeom>
            <a:avLst/>
            <a:gdLst>
              <a:gd name="T0" fmla="*/ 3147 w 12484"/>
              <a:gd name="T1" fmla="*/ 11694 h 12954"/>
              <a:gd name="T2" fmla="*/ 2123 w 12484"/>
              <a:gd name="T3" fmla="*/ 10279 h 12954"/>
              <a:gd name="T4" fmla="*/ 1195 w 12484"/>
              <a:gd name="T5" fmla="*/ 8855 h 12954"/>
              <a:gd name="T6" fmla="*/ 471 w 12484"/>
              <a:gd name="T7" fmla="*/ 7303 h 12954"/>
              <a:gd name="T8" fmla="*/ 57 w 12484"/>
              <a:gd name="T9" fmla="*/ 5503 h 12954"/>
              <a:gd name="T10" fmla="*/ 8 w 12484"/>
              <a:gd name="T11" fmla="*/ 4305 h 12954"/>
              <a:gd name="T12" fmla="*/ 67 w 12484"/>
              <a:gd name="T13" fmla="*/ 3725 h 12954"/>
              <a:gd name="T14" fmla="*/ 225 w 12484"/>
              <a:gd name="T15" fmla="*/ 2837 h 12954"/>
              <a:gd name="T16" fmla="*/ 529 w 12484"/>
              <a:gd name="T17" fmla="*/ 1752 h 12954"/>
              <a:gd name="T18" fmla="*/ 1025 w 12484"/>
              <a:gd name="T19" fmla="*/ 583 h 12954"/>
              <a:gd name="T20" fmla="*/ 1712 w 12484"/>
              <a:gd name="T21" fmla="*/ 714 h 12954"/>
              <a:gd name="T22" fmla="*/ 2461 w 12484"/>
              <a:gd name="T23" fmla="*/ 3018 h 12954"/>
              <a:gd name="T24" fmla="*/ 4159 w 12484"/>
              <a:gd name="T25" fmla="*/ 5489 h 12954"/>
              <a:gd name="T26" fmla="*/ 6380 w 12484"/>
              <a:gd name="T27" fmla="*/ 8030 h 12954"/>
              <a:gd name="T28" fmla="*/ 9415 w 12484"/>
              <a:gd name="T29" fmla="*/ 11369 h 12954"/>
              <a:gd name="T30" fmla="*/ 2000 w 12484"/>
              <a:gd name="T31" fmla="*/ 0 h 12954"/>
              <a:gd name="T32" fmla="*/ 7433 w 12484"/>
              <a:gd name="T33" fmla="*/ 928 h 12954"/>
              <a:gd name="T34" fmla="*/ 8229 w 12484"/>
              <a:gd name="T35" fmla="*/ 2045 h 12954"/>
              <a:gd name="T36" fmla="*/ 9282 w 12484"/>
              <a:gd name="T37" fmla="*/ 3176 h 12954"/>
              <a:gd name="T38" fmla="*/ 10506 w 12484"/>
              <a:gd name="T39" fmla="*/ 4327 h 12954"/>
              <a:gd name="T40" fmla="*/ 12263 w 12484"/>
              <a:gd name="T41" fmla="*/ 5899 h 12954"/>
              <a:gd name="T42" fmla="*/ 10141 w 12484"/>
              <a:gd name="T43" fmla="*/ 11821 h 12954"/>
              <a:gd name="T44" fmla="*/ 7602 w 12484"/>
              <a:gd name="T45" fmla="*/ 8997 h 12954"/>
              <a:gd name="T46" fmla="*/ 4965 w 12484"/>
              <a:gd name="T47" fmla="*/ 6044 h 12954"/>
              <a:gd name="T48" fmla="*/ 3119 w 12484"/>
              <a:gd name="T49" fmla="*/ 3528 h 12954"/>
              <a:gd name="T50" fmla="*/ 2085 w 12484"/>
              <a:gd name="T51" fmla="*/ 1128 h 12954"/>
              <a:gd name="T52" fmla="*/ 10137 w 12484"/>
              <a:gd name="T53" fmla="*/ 12 h 12954"/>
              <a:gd name="T54" fmla="*/ 9921 w 12484"/>
              <a:gd name="T55" fmla="*/ 81 h 12954"/>
              <a:gd name="T56" fmla="*/ 9468 w 12484"/>
              <a:gd name="T57" fmla="*/ 294 h 12954"/>
              <a:gd name="T58" fmla="*/ 8991 w 12484"/>
              <a:gd name="T59" fmla="*/ 624 h 12954"/>
              <a:gd name="T60" fmla="*/ 8575 w 12484"/>
              <a:gd name="T61" fmla="*/ 981 h 12954"/>
              <a:gd name="T62" fmla="*/ 8153 w 12484"/>
              <a:gd name="T63" fmla="*/ 1408 h 12954"/>
              <a:gd name="T64" fmla="*/ 7946 w 12484"/>
              <a:gd name="T65" fmla="*/ 1375 h 12954"/>
              <a:gd name="T66" fmla="*/ 7742 w 12484"/>
              <a:gd name="T67" fmla="*/ 1097 h 12954"/>
              <a:gd name="T68" fmla="*/ 7570 w 12484"/>
              <a:gd name="T69" fmla="*/ 814 h 12954"/>
              <a:gd name="T70" fmla="*/ 7427 w 12484"/>
              <a:gd name="T71" fmla="*/ 529 h 12954"/>
              <a:gd name="T72" fmla="*/ 7315 w 12484"/>
              <a:gd name="T73" fmla="*/ 241 h 12954"/>
              <a:gd name="T74" fmla="*/ 12484 w 12484"/>
              <a:gd name="T75" fmla="*/ 13 h 12954"/>
              <a:gd name="T76" fmla="*/ 12224 w 12484"/>
              <a:gd name="T77" fmla="*/ 4377 h 12954"/>
              <a:gd name="T78" fmla="*/ 11977 w 12484"/>
              <a:gd name="T79" fmla="*/ 4767 h 12954"/>
              <a:gd name="T80" fmla="*/ 11701 w 12484"/>
              <a:gd name="T81" fmla="*/ 5049 h 12954"/>
              <a:gd name="T82" fmla="*/ 10844 w 12484"/>
              <a:gd name="T83" fmla="*/ 4328 h 12954"/>
              <a:gd name="T84" fmla="*/ 9942 w 12484"/>
              <a:gd name="T85" fmla="*/ 3474 h 12954"/>
              <a:gd name="T86" fmla="*/ 8780 w 12484"/>
              <a:gd name="T87" fmla="*/ 2287 h 12954"/>
              <a:gd name="T88" fmla="*/ 8225 w 12484"/>
              <a:gd name="T89" fmla="*/ 1669 h 12954"/>
              <a:gd name="T90" fmla="*/ 8600 w 12484"/>
              <a:gd name="T91" fmla="*/ 1290 h 12954"/>
              <a:gd name="T92" fmla="*/ 8979 w 12484"/>
              <a:gd name="T93" fmla="*/ 961 h 12954"/>
              <a:gd name="T94" fmla="*/ 9433 w 12484"/>
              <a:gd name="T95" fmla="*/ 631 h 12954"/>
              <a:gd name="T96" fmla="*/ 9927 w 12484"/>
              <a:gd name="T97" fmla="*/ 369 h 12954"/>
              <a:gd name="T98" fmla="*/ 10364 w 12484"/>
              <a:gd name="T99" fmla="*/ 226 h 12954"/>
              <a:gd name="T100" fmla="*/ 10802 w 12484"/>
              <a:gd name="T101" fmla="*/ 127 h 12954"/>
              <a:gd name="T102" fmla="*/ 11259 w 12484"/>
              <a:gd name="T103" fmla="*/ 61 h 12954"/>
              <a:gd name="T104" fmla="*/ 11979 w 12484"/>
              <a:gd name="T105" fmla="*/ 15 h 12954"/>
              <a:gd name="T106" fmla="*/ 12380 w 12484"/>
              <a:gd name="T107" fmla="*/ 5641 h 12954"/>
              <a:gd name="T108" fmla="*/ 12025 w 12484"/>
              <a:gd name="T109" fmla="*/ 5327 h 12954"/>
              <a:gd name="T110" fmla="*/ 12093 w 12484"/>
              <a:gd name="T111" fmla="*/ 5113 h 12954"/>
              <a:gd name="T112" fmla="*/ 12285 w 12484"/>
              <a:gd name="T113" fmla="*/ 4749 h 12954"/>
              <a:gd name="T114" fmla="*/ 12451 w 12484"/>
              <a:gd name="T115" fmla="*/ 4518 h 12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484" h="12954">
                <a:moveTo>
                  <a:pt x="3993" y="12954"/>
                </a:moveTo>
                <a:lnTo>
                  <a:pt x="3827" y="12692"/>
                </a:lnTo>
                <a:lnTo>
                  <a:pt x="3660" y="12437"/>
                </a:lnTo>
                <a:lnTo>
                  <a:pt x="3490" y="12185"/>
                </a:lnTo>
                <a:lnTo>
                  <a:pt x="3318" y="11937"/>
                </a:lnTo>
                <a:lnTo>
                  <a:pt x="3147" y="11694"/>
                </a:lnTo>
                <a:lnTo>
                  <a:pt x="2973" y="11453"/>
                </a:lnTo>
                <a:lnTo>
                  <a:pt x="2800" y="11216"/>
                </a:lnTo>
                <a:lnTo>
                  <a:pt x="2629" y="10980"/>
                </a:lnTo>
                <a:lnTo>
                  <a:pt x="2459" y="10747"/>
                </a:lnTo>
                <a:lnTo>
                  <a:pt x="2290" y="10512"/>
                </a:lnTo>
                <a:lnTo>
                  <a:pt x="2123" y="10279"/>
                </a:lnTo>
                <a:lnTo>
                  <a:pt x="1960" y="10045"/>
                </a:lnTo>
                <a:lnTo>
                  <a:pt x="1798" y="9811"/>
                </a:lnTo>
                <a:lnTo>
                  <a:pt x="1641" y="9576"/>
                </a:lnTo>
                <a:lnTo>
                  <a:pt x="1488" y="9338"/>
                </a:lnTo>
                <a:lnTo>
                  <a:pt x="1339" y="9098"/>
                </a:lnTo>
                <a:lnTo>
                  <a:pt x="1195" y="8855"/>
                </a:lnTo>
                <a:lnTo>
                  <a:pt x="1058" y="8609"/>
                </a:lnTo>
                <a:lnTo>
                  <a:pt x="925" y="8358"/>
                </a:lnTo>
                <a:lnTo>
                  <a:pt x="801" y="8102"/>
                </a:lnTo>
                <a:lnTo>
                  <a:pt x="683" y="7841"/>
                </a:lnTo>
                <a:lnTo>
                  <a:pt x="574" y="7575"/>
                </a:lnTo>
                <a:lnTo>
                  <a:pt x="471" y="7303"/>
                </a:lnTo>
                <a:lnTo>
                  <a:pt x="377" y="7023"/>
                </a:lnTo>
                <a:lnTo>
                  <a:pt x="292" y="6735"/>
                </a:lnTo>
                <a:lnTo>
                  <a:pt x="219" y="6442"/>
                </a:lnTo>
                <a:lnTo>
                  <a:pt x="154" y="6138"/>
                </a:lnTo>
                <a:lnTo>
                  <a:pt x="99" y="5826"/>
                </a:lnTo>
                <a:lnTo>
                  <a:pt x="57" y="5503"/>
                </a:lnTo>
                <a:lnTo>
                  <a:pt x="26" y="5170"/>
                </a:lnTo>
                <a:lnTo>
                  <a:pt x="7" y="4826"/>
                </a:lnTo>
                <a:lnTo>
                  <a:pt x="0" y="4472"/>
                </a:lnTo>
                <a:lnTo>
                  <a:pt x="1" y="4445"/>
                </a:lnTo>
                <a:lnTo>
                  <a:pt x="5" y="4364"/>
                </a:lnTo>
                <a:lnTo>
                  <a:pt x="8" y="4305"/>
                </a:lnTo>
                <a:lnTo>
                  <a:pt x="14" y="4235"/>
                </a:lnTo>
                <a:lnTo>
                  <a:pt x="20" y="4153"/>
                </a:lnTo>
                <a:lnTo>
                  <a:pt x="28" y="4060"/>
                </a:lnTo>
                <a:lnTo>
                  <a:pt x="40" y="3958"/>
                </a:lnTo>
                <a:lnTo>
                  <a:pt x="53" y="3846"/>
                </a:lnTo>
                <a:lnTo>
                  <a:pt x="67" y="3725"/>
                </a:lnTo>
                <a:lnTo>
                  <a:pt x="86" y="3595"/>
                </a:lnTo>
                <a:lnTo>
                  <a:pt x="106" y="3459"/>
                </a:lnTo>
                <a:lnTo>
                  <a:pt x="131" y="3313"/>
                </a:lnTo>
                <a:lnTo>
                  <a:pt x="158" y="3161"/>
                </a:lnTo>
                <a:lnTo>
                  <a:pt x="190" y="3002"/>
                </a:lnTo>
                <a:lnTo>
                  <a:pt x="225" y="2837"/>
                </a:lnTo>
                <a:lnTo>
                  <a:pt x="265" y="2667"/>
                </a:lnTo>
                <a:lnTo>
                  <a:pt x="308" y="2493"/>
                </a:lnTo>
                <a:lnTo>
                  <a:pt x="356" y="2313"/>
                </a:lnTo>
                <a:lnTo>
                  <a:pt x="408" y="2130"/>
                </a:lnTo>
                <a:lnTo>
                  <a:pt x="465" y="1943"/>
                </a:lnTo>
                <a:lnTo>
                  <a:pt x="529" y="1752"/>
                </a:lnTo>
                <a:lnTo>
                  <a:pt x="597" y="1561"/>
                </a:lnTo>
                <a:lnTo>
                  <a:pt x="670" y="1367"/>
                </a:lnTo>
                <a:lnTo>
                  <a:pt x="750" y="1171"/>
                </a:lnTo>
                <a:lnTo>
                  <a:pt x="835" y="975"/>
                </a:lnTo>
                <a:lnTo>
                  <a:pt x="927" y="779"/>
                </a:lnTo>
                <a:lnTo>
                  <a:pt x="1025" y="583"/>
                </a:lnTo>
                <a:lnTo>
                  <a:pt x="1130" y="388"/>
                </a:lnTo>
                <a:lnTo>
                  <a:pt x="1243" y="193"/>
                </a:lnTo>
                <a:lnTo>
                  <a:pt x="1361" y="0"/>
                </a:lnTo>
                <a:lnTo>
                  <a:pt x="1746" y="0"/>
                </a:lnTo>
                <a:lnTo>
                  <a:pt x="1709" y="354"/>
                </a:lnTo>
                <a:lnTo>
                  <a:pt x="1712" y="714"/>
                </a:lnTo>
                <a:lnTo>
                  <a:pt x="1753" y="1083"/>
                </a:lnTo>
                <a:lnTo>
                  <a:pt x="1830" y="1459"/>
                </a:lnTo>
                <a:lnTo>
                  <a:pt x="1942" y="1840"/>
                </a:lnTo>
                <a:lnTo>
                  <a:pt x="2085" y="2228"/>
                </a:lnTo>
                <a:lnTo>
                  <a:pt x="2260" y="2621"/>
                </a:lnTo>
                <a:lnTo>
                  <a:pt x="2461" y="3018"/>
                </a:lnTo>
                <a:lnTo>
                  <a:pt x="2691" y="3421"/>
                </a:lnTo>
                <a:lnTo>
                  <a:pt x="2943" y="3829"/>
                </a:lnTo>
                <a:lnTo>
                  <a:pt x="3219" y="4239"/>
                </a:lnTo>
                <a:lnTo>
                  <a:pt x="3514" y="4652"/>
                </a:lnTo>
                <a:lnTo>
                  <a:pt x="3829" y="5070"/>
                </a:lnTo>
                <a:lnTo>
                  <a:pt x="4159" y="5489"/>
                </a:lnTo>
                <a:lnTo>
                  <a:pt x="4505" y="5909"/>
                </a:lnTo>
                <a:lnTo>
                  <a:pt x="4863" y="6332"/>
                </a:lnTo>
                <a:lnTo>
                  <a:pt x="5231" y="6757"/>
                </a:lnTo>
                <a:lnTo>
                  <a:pt x="5608" y="7180"/>
                </a:lnTo>
                <a:lnTo>
                  <a:pt x="5991" y="7606"/>
                </a:lnTo>
                <a:lnTo>
                  <a:pt x="6380" y="8030"/>
                </a:lnTo>
                <a:lnTo>
                  <a:pt x="7162" y="8878"/>
                </a:lnTo>
                <a:lnTo>
                  <a:pt x="7939" y="9719"/>
                </a:lnTo>
                <a:lnTo>
                  <a:pt x="8320" y="10136"/>
                </a:lnTo>
                <a:lnTo>
                  <a:pt x="8695" y="10551"/>
                </a:lnTo>
                <a:lnTo>
                  <a:pt x="9060" y="10961"/>
                </a:lnTo>
                <a:lnTo>
                  <a:pt x="9415" y="11369"/>
                </a:lnTo>
                <a:lnTo>
                  <a:pt x="9755" y="11772"/>
                </a:lnTo>
                <a:lnTo>
                  <a:pt x="10081" y="12170"/>
                </a:lnTo>
                <a:lnTo>
                  <a:pt x="10390" y="12565"/>
                </a:lnTo>
                <a:lnTo>
                  <a:pt x="10679" y="12954"/>
                </a:lnTo>
                <a:lnTo>
                  <a:pt x="3993" y="12954"/>
                </a:lnTo>
                <a:close/>
                <a:moveTo>
                  <a:pt x="2000" y="0"/>
                </a:moveTo>
                <a:lnTo>
                  <a:pt x="7028" y="0"/>
                </a:lnTo>
                <a:lnTo>
                  <a:pt x="7087" y="186"/>
                </a:lnTo>
                <a:lnTo>
                  <a:pt x="7157" y="370"/>
                </a:lnTo>
                <a:lnTo>
                  <a:pt x="7240" y="556"/>
                </a:lnTo>
                <a:lnTo>
                  <a:pt x="7332" y="742"/>
                </a:lnTo>
                <a:lnTo>
                  <a:pt x="7433" y="928"/>
                </a:lnTo>
                <a:lnTo>
                  <a:pt x="7544" y="1113"/>
                </a:lnTo>
                <a:lnTo>
                  <a:pt x="7665" y="1299"/>
                </a:lnTo>
                <a:lnTo>
                  <a:pt x="7793" y="1485"/>
                </a:lnTo>
                <a:lnTo>
                  <a:pt x="7930" y="1672"/>
                </a:lnTo>
                <a:lnTo>
                  <a:pt x="8076" y="1858"/>
                </a:lnTo>
                <a:lnTo>
                  <a:pt x="8229" y="2045"/>
                </a:lnTo>
                <a:lnTo>
                  <a:pt x="8389" y="2233"/>
                </a:lnTo>
                <a:lnTo>
                  <a:pt x="8555" y="2421"/>
                </a:lnTo>
                <a:lnTo>
                  <a:pt x="8728" y="2609"/>
                </a:lnTo>
                <a:lnTo>
                  <a:pt x="8907" y="2798"/>
                </a:lnTo>
                <a:lnTo>
                  <a:pt x="9092" y="2986"/>
                </a:lnTo>
                <a:lnTo>
                  <a:pt x="9282" y="3176"/>
                </a:lnTo>
                <a:lnTo>
                  <a:pt x="9477" y="3366"/>
                </a:lnTo>
                <a:lnTo>
                  <a:pt x="9676" y="3558"/>
                </a:lnTo>
                <a:lnTo>
                  <a:pt x="9878" y="3748"/>
                </a:lnTo>
                <a:lnTo>
                  <a:pt x="10085" y="3941"/>
                </a:lnTo>
                <a:lnTo>
                  <a:pt x="10294" y="4134"/>
                </a:lnTo>
                <a:lnTo>
                  <a:pt x="10506" y="4327"/>
                </a:lnTo>
                <a:lnTo>
                  <a:pt x="10723" y="4520"/>
                </a:lnTo>
                <a:lnTo>
                  <a:pt x="11158" y="4910"/>
                </a:lnTo>
                <a:lnTo>
                  <a:pt x="11598" y="5303"/>
                </a:lnTo>
                <a:lnTo>
                  <a:pt x="11820" y="5502"/>
                </a:lnTo>
                <a:lnTo>
                  <a:pt x="12042" y="5700"/>
                </a:lnTo>
                <a:lnTo>
                  <a:pt x="12263" y="5899"/>
                </a:lnTo>
                <a:lnTo>
                  <a:pt x="12484" y="6099"/>
                </a:lnTo>
                <a:lnTo>
                  <a:pt x="12484" y="12954"/>
                </a:lnTo>
                <a:lnTo>
                  <a:pt x="11039" y="12954"/>
                </a:lnTo>
                <a:lnTo>
                  <a:pt x="10757" y="12582"/>
                </a:lnTo>
                <a:lnTo>
                  <a:pt x="10457" y="12205"/>
                </a:lnTo>
                <a:lnTo>
                  <a:pt x="10141" y="11821"/>
                </a:lnTo>
                <a:lnTo>
                  <a:pt x="9808" y="11430"/>
                </a:lnTo>
                <a:lnTo>
                  <a:pt x="9464" y="11036"/>
                </a:lnTo>
                <a:lnTo>
                  <a:pt x="9106" y="10636"/>
                </a:lnTo>
                <a:lnTo>
                  <a:pt x="8740" y="10231"/>
                </a:lnTo>
                <a:lnTo>
                  <a:pt x="8366" y="9824"/>
                </a:lnTo>
                <a:lnTo>
                  <a:pt x="7602" y="8997"/>
                </a:lnTo>
                <a:lnTo>
                  <a:pt x="6830" y="8159"/>
                </a:lnTo>
                <a:lnTo>
                  <a:pt x="6446" y="7739"/>
                </a:lnTo>
                <a:lnTo>
                  <a:pt x="6066" y="7316"/>
                </a:lnTo>
                <a:lnTo>
                  <a:pt x="5691" y="6892"/>
                </a:lnTo>
                <a:lnTo>
                  <a:pt x="5323" y="6468"/>
                </a:lnTo>
                <a:lnTo>
                  <a:pt x="4965" y="6044"/>
                </a:lnTo>
                <a:lnTo>
                  <a:pt x="4618" y="5621"/>
                </a:lnTo>
                <a:lnTo>
                  <a:pt x="4284" y="5199"/>
                </a:lnTo>
                <a:lnTo>
                  <a:pt x="3966" y="4777"/>
                </a:lnTo>
                <a:lnTo>
                  <a:pt x="3664" y="4358"/>
                </a:lnTo>
                <a:lnTo>
                  <a:pt x="3382" y="3942"/>
                </a:lnTo>
                <a:lnTo>
                  <a:pt x="3119" y="3528"/>
                </a:lnTo>
                <a:lnTo>
                  <a:pt x="2878" y="3117"/>
                </a:lnTo>
                <a:lnTo>
                  <a:pt x="2663" y="2710"/>
                </a:lnTo>
                <a:lnTo>
                  <a:pt x="2474" y="2307"/>
                </a:lnTo>
                <a:lnTo>
                  <a:pt x="2314" y="1909"/>
                </a:lnTo>
                <a:lnTo>
                  <a:pt x="2183" y="1515"/>
                </a:lnTo>
                <a:lnTo>
                  <a:pt x="2085" y="1128"/>
                </a:lnTo>
                <a:lnTo>
                  <a:pt x="2020" y="745"/>
                </a:lnTo>
                <a:lnTo>
                  <a:pt x="1991" y="369"/>
                </a:lnTo>
                <a:lnTo>
                  <a:pt x="2000" y="0"/>
                </a:lnTo>
                <a:close/>
                <a:moveTo>
                  <a:pt x="7243" y="0"/>
                </a:moveTo>
                <a:lnTo>
                  <a:pt x="10173" y="0"/>
                </a:lnTo>
                <a:lnTo>
                  <a:pt x="10137" y="12"/>
                </a:lnTo>
                <a:lnTo>
                  <a:pt x="10100" y="22"/>
                </a:lnTo>
                <a:lnTo>
                  <a:pt x="10064" y="33"/>
                </a:lnTo>
                <a:lnTo>
                  <a:pt x="10028" y="45"/>
                </a:lnTo>
                <a:lnTo>
                  <a:pt x="9991" y="56"/>
                </a:lnTo>
                <a:lnTo>
                  <a:pt x="9955" y="68"/>
                </a:lnTo>
                <a:lnTo>
                  <a:pt x="9921" y="81"/>
                </a:lnTo>
                <a:lnTo>
                  <a:pt x="9885" y="94"/>
                </a:lnTo>
                <a:lnTo>
                  <a:pt x="9801" y="126"/>
                </a:lnTo>
                <a:lnTo>
                  <a:pt x="9717" y="163"/>
                </a:lnTo>
                <a:lnTo>
                  <a:pt x="9634" y="203"/>
                </a:lnTo>
                <a:lnTo>
                  <a:pt x="9550" y="247"/>
                </a:lnTo>
                <a:lnTo>
                  <a:pt x="9468" y="294"/>
                </a:lnTo>
                <a:lnTo>
                  <a:pt x="9386" y="344"/>
                </a:lnTo>
                <a:lnTo>
                  <a:pt x="9304" y="396"/>
                </a:lnTo>
                <a:lnTo>
                  <a:pt x="9224" y="451"/>
                </a:lnTo>
                <a:lnTo>
                  <a:pt x="9145" y="507"/>
                </a:lnTo>
                <a:lnTo>
                  <a:pt x="9067" y="565"/>
                </a:lnTo>
                <a:lnTo>
                  <a:pt x="8991" y="624"/>
                </a:lnTo>
                <a:lnTo>
                  <a:pt x="8916" y="683"/>
                </a:lnTo>
                <a:lnTo>
                  <a:pt x="8843" y="743"/>
                </a:lnTo>
                <a:lnTo>
                  <a:pt x="8773" y="804"/>
                </a:lnTo>
                <a:lnTo>
                  <a:pt x="8704" y="864"/>
                </a:lnTo>
                <a:lnTo>
                  <a:pt x="8639" y="923"/>
                </a:lnTo>
                <a:lnTo>
                  <a:pt x="8575" y="981"/>
                </a:lnTo>
                <a:lnTo>
                  <a:pt x="8515" y="1038"/>
                </a:lnTo>
                <a:lnTo>
                  <a:pt x="8457" y="1095"/>
                </a:lnTo>
                <a:lnTo>
                  <a:pt x="8402" y="1148"/>
                </a:lnTo>
                <a:lnTo>
                  <a:pt x="8304" y="1247"/>
                </a:lnTo>
                <a:lnTo>
                  <a:pt x="8220" y="1335"/>
                </a:lnTo>
                <a:lnTo>
                  <a:pt x="8153" y="1408"/>
                </a:lnTo>
                <a:lnTo>
                  <a:pt x="8102" y="1463"/>
                </a:lnTo>
                <a:lnTo>
                  <a:pt x="8072" y="1499"/>
                </a:lnTo>
                <a:lnTo>
                  <a:pt x="8060" y="1511"/>
                </a:lnTo>
                <a:lnTo>
                  <a:pt x="8021" y="1466"/>
                </a:lnTo>
                <a:lnTo>
                  <a:pt x="7984" y="1420"/>
                </a:lnTo>
                <a:lnTo>
                  <a:pt x="7946" y="1375"/>
                </a:lnTo>
                <a:lnTo>
                  <a:pt x="7910" y="1329"/>
                </a:lnTo>
                <a:lnTo>
                  <a:pt x="7874" y="1283"/>
                </a:lnTo>
                <a:lnTo>
                  <a:pt x="7840" y="1237"/>
                </a:lnTo>
                <a:lnTo>
                  <a:pt x="7806" y="1190"/>
                </a:lnTo>
                <a:lnTo>
                  <a:pt x="7773" y="1143"/>
                </a:lnTo>
                <a:lnTo>
                  <a:pt x="7742" y="1097"/>
                </a:lnTo>
                <a:lnTo>
                  <a:pt x="7711" y="1050"/>
                </a:lnTo>
                <a:lnTo>
                  <a:pt x="7681" y="1002"/>
                </a:lnTo>
                <a:lnTo>
                  <a:pt x="7652" y="956"/>
                </a:lnTo>
                <a:lnTo>
                  <a:pt x="7623" y="909"/>
                </a:lnTo>
                <a:lnTo>
                  <a:pt x="7596" y="861"/>
                </a:lnTo>
                <a:lnTo>
                  <a:pt x="7570" y="814"/>
                </a:lnTo>
                <a:lnTo>
                  <a:pt x="7544" y="766"/>
                </a:lnTo>
                <a:lnTo>
                  <a:pt x="7518" y="719"/>
                </a:lnTo>
                <a:lnTo>
                  <a:pt x="7495" y="671"/>
                </a:lnTo>
                <a:lnTo>
                  <a:pt x="7470" y="624"/>
                </a:lnTo>
                <a:lnTo>
                  <a:pt x="7449" y="576"/>
                </a:lnTo>
                <a:lnTo>
                  <a:pt x="7427" y="529"/>
                </a:lnTo>
                <a:lnTo>
                  <a:pt x="7406" y="480"/>
                </a:lnTo>
                <a:lnTo>
                  <a:pt x="7385" y="432"/>
                </a:lnTo>
                <a:lnTo>
                  <a:pt x="7367" y="385"/>
                </a:lnTo>
                <a:lnTo>
                  <a:pt x="7348" y="336"/>
                </a:lnTo>
                <a:lnTo>
                  <a:pt x="7331" y="288"/>
                </a:lnTo>
                <a:lnTo>
                  <a:pt x="7315" y="241"/>
                </a:lnTo>
                <a:lnTo>
                  <a:pt x="7297" y="192"/>
                </a:lnTo>
                <a:lnTo>
                  <a:pt x="7283" y="144"/>
                </a:lnTo>
                <a:lnTo>
                  <a:pt x="7268" y="97"/>
                </a:lnTo>
                <a:lnTo>
                  <a:pt x="7254" y="48"/>
                </a:lnTo>
                <a:lnTo>
                  <a:pt x="7243" y="0"/>
                </a:lnTo>
                <a:close/>
                <a:moveTo>
                  <a:pt x="12484" y="13"/>
                </a:moveTo>
                <a:lnTo>
                  <a:pt x="12484" y="4099"/>
                </a:lnTo>
                <a:lnTo>
                  <a:pt x="12427" y="4151"/>
                </a:lnTo>
                <a:lnTo>
                  <a:pt x="12374" y="4206"/>
                </a:lnTo>
                <a:lnTo>
                  <a:pt x="12322" y="4261"/>
                </a:lnTo>
                <a:lnTo>
                  <a:pt x="12273" y="4318"/>
                </a:lnTo>
                <a:lnTo>
                  <a:pt x="12224" y="4377"/>
                </a:lnTo>
                <a:lnTo>
                  <a:pt x="12178" y="4438"/>
                </a:lnTo>
                <a:lnTo>
                  <a:pt x="12135" y="4500"/>
                </a:lnTo>
                <a:lnTo>
                  <a:pt x="12093" y="4564"/>
                </a:lnTo>
                <a:lnTo>
                  <a:pt x="12052" y="4629"/>
                </a:lnTo>
                <a:lnTo>
                  <a:pt x="12013" y="4697"/>
                </a:lnTo>
                <a:lnTo>
                  <a:pt x="11977" y="4767"/>
                </a:lnTo>
                <a:lnTo>
                  <a:pt x="11944" y="4839"/>
                </a:lnTo>
                <a:lnTo>
                  <a:pt x="11913" y="4913"/>
                </a:lnTo>
                <a:lnTo>
                  <a:pt x="11882" y="4988"/>
                </a:lnTo>
                <a:lnTo>
                  <a:pt x="11855" y="5065"/>
                </a:lnTo>
                <a:lnTo>
                  <a:pt x="11830" y="5145"/>
                </a:lnTo>
                <a:lnTo>
                  <a:pt x="11701" y="5049"/>
                </a:lnTo>
                <a:lnTo>
                  <a:pt x="11566" y="4944"/>
                </a:lnTo>
                <a:lnTo>
                  <a:pt x="11428" y="4834"/>
                </a:lnTo>
                <a:lnTo>
                  <a:pt x="11287" y="4715"/>
                </a:lnTo>
                <a:lnTo>
                  <a:pt x="11141" y="4592"/>
                </a:lnTo>
                <a:lnTo>
                  <a:pt x="10994" y="4462"/>
                </a:lnTo>
                <a:lnTo>
                  <a:pt x="10844" y="4328"/>
                </a:lnTo>
                <a:lnTo>
                  <a:pt x="10694" y="4191"/>
                </a:lnTo>
                <a:lnTo>
                  <a:pt x="10542" y="4052"/>
                </a:lnTo>
                <a:lnTo>
                  <a:pt x="10391" y="3909"/>
                </a:lnTo>
                <a:lnTo>
                  <a:pt x="10241" y="3764"/>
                </a:lnTo>
                <a:lnTo>
                  <a:pt x="10091" y="3620"/>
                </a:lnTo>
                <a:lnTo>
                  <a:pt x="9942" y="3474"/>
                </a:lnTo>
                <a:lnTo>
                  <a:pt x="9797" y="3330"/>
                </a:lnTo>
                <a:lnTo>
                  <a:pt x="9654" y="3188"/>
                </a:lnTo>
                <a:lnTo>
                  <a:pt x="9514" y="3047"/>
                </a:lnTo>
                <a:lnTo>
                  <a:pt x="9247" y="2775"/>
                </a:lnTo>
                <a:lnTo>
                  <a:pt x="9001" y="2520"/>
                </a:lnTo>
                <a:lnTo>
                  <a:pt x="8780" y="2287"/>
                </a:lnTo>
                <a:lnTo>
                  <a:pt x="8588" y="2085"/>
                </a:lnTo>
                <a:lnTo>
                  <a:pt x="8431" y="1917"/>
                </a:lnTo>
                <a:lnTo>
                  <a:pt x="8314" y="1790"/>
                </a:lnTo>
                <a:lnTo>
                  <a:pt x="8239" y="1709"/>
                </a:lnTo>
                <a:lnTo>
                  <a:pt x="8213" y="1680"/>
                </a:lnTo>
                <a:lnTo>
                  <a:pt x="8225" y="1669"/>
                </a:lnTo>
                <a:lnTo>
                  <a:pt x="8255" y="1636"/>
                </a:lnTo>
                <a:lnTo>
                  <a:pt x="8303" y="1584"/>
                </a:lnTo>
                <a:lnTo>
                  <a:pt x="8369" y="1516"/>
                </a:lnTo>
                <a:lnTo>
                  <a:pt x="8451" y="1434"/>
                </a:lnTo>
                <a:lnTo>
                  <a:pt x="8548" y="1341"/>
                </a:lnTo>
                <a:lnTo>
                  <a:pt x="8600" y="1290"/>
                </a:lnTo>
                <a:lnTo>
                  <a:pt x="8656" y="1238"/>
                </a:lnTo>
                <a:lnTo>
                  <a:pt x="8717" y="1184"/>
                </a:lnTo>
                <a:lnTo>
                  <a:pt x="8779" y="1129"/>
                </a:lnTo>
                <a:lnTo>
                  <a:pt x="8842" y="1073"/>
                </a:lnTo>
                <a:lnTo>
                  <a:pt x="8910" y="1017"/>
                </a:lnTo>
                <a:lnTo>
                  <a:pt x="8979" y="961"/>
                </a:lnTo>
                <a:lnTo>
                  <a:pt x="9050" y="903"/>
                </a:lnTo>
                <a:lnTo>
                  <a:pt x="9123" y="847"/>
                </a:lnTo>
                <a:lnTo>
                  <a:pt x="9198" y="791"/>
                </a:lnTo>
                <a:lnTo>
                  <a:pt x="9276" y="736"/>
                </a:lnTo>
                <a:lnTo>
                  <a:pt x="9354" y="683"/>
                </a:lnTo>
                <a:lnTo>
                  <a:pt x="9433" y="631"/>
                </a:lnTo>
                <a:lnTo>
                  <a:pt x="9514" y="581"/>
                </a:lnTo>
                <a:lnTo>
                  <a:pt x="9595" y="533"/>
                </a:lnTo>
                <a:lnTo>
                  <a:pt x="9677" y="487"/>
                </a:lnTo>
                <a:lnTo>
                  <a:pt x="9761" y="445"/>
                </a:lnTo>
                <a:lnTo>
                  <a:pt x="9843" y="405"/>
                </a:lnTo>
                <a:lnTo>
                  <a:pt x="9927" y="369"/>
                </a:lnTo>
                <a:lnTo>
                  <a:pt x="10010" y="337"/>
                </a:lnTo>
                <a:lnTo>
                  <a:pt x="10081" y="313"/>
                </a:lnTo>
                <a:lnTo>
                  <a:pt x="10150" y="290"/>
                </a:lnTo>
                <a:lnTo>
                  <a:pt x="10221" y="267"/>
                </a:lnTo>
                <a:lnTo>
                  <a:pt x="10293" y="247"/>
                </a:lnTo>
                <a:lnTo>
                  <a:pt x="10364" y="226"/>
                </a:lnTo>
                <a:lnTo>
                  <a:pt x="10436" y="206"/>
                </a:lnTo>
                <a:lnTo>
                  <a:pt x="10508" y="189"/>
                </a:lnTo>
                <a:lnTo>
                  <a:pt x="10581" y="172"/>
                </a:lnTo>
                <a:lnTo>
                  <a:pt x="10655" y="156"/>
                </a:lnTo>
                <a:lnTo>
                  <a:pt x="10728" y="140"/>
                </a:lnTo>
                <a:lnTo>
                  <a:pt x="10802" y="127"/>
                </a:lnTo>
                <a:lnTo>
                  <a:pt x="10877" y="114"/>
                </a:lnTo>
                <a:lnTo>
                  <a:pt x="10952" y="101"/>
                </a:lnTo>
                <a:lnTo>
                  <a:pt x="11028" y="90"/>
                </a:lnTo>
                <a:lnTo>
                  <a:pt x="11105" y="80"/>
                </a:lnTo>
                <a:lnTo>
                  <a:pt x="11181" y="69"/>
                </a:lnTo>
                <a:lnTo>
                  <a:pt x="11259" y="61"/>
                </a:lnTo>
                <a:lnTo>
                  <a:pt x="11337" y="54"/>
                </a:lnTo>
                <a:lnTo>
                  <a:pt x="11415" y="46"/>
                </a:lnTo>
                <a:lnTo>
                  <a:pt x="11494" y="39"/>
                </a:lnTo>
                <a:lnTo>
                  <a:pt x="11653" y="29"/>
                </a:lnTo>
                <a:lnTo>
                  <a:pt x="11814" y="20"/>
                </a:lnTo>
                <a:lnTo>
                  <a:pt x="11979" y="15"/>
                </a:lnTo>
                <a:lnTo>
                  <a:pt x="12145" y="12"/>
                </a:lnTo>
                <a:lnTo>
                  <a:pt x="12312" y="12"/>
                </a:lnTo>
                <a:lnTo>
                  <a:pt x="12484" y="13"/>
                </a:lnTo>
                <a:close/>
                <a:moveTo>
                  <a:pt x="12484" y="4479"/>
                </a:moveTo>
                <a:lnTo>
                  <a:pt x="12484" y="5735"/>
                </a:lnTo>
                <a:lnTo>
                  <a:pt x="12380" y="5641"/>
                </a:lnTo>
                <a:lnTo>
                  <a:pt x="12288" y="5559"/>
                </a:lnTo>
                <a:lnTo>
                  <a:pt x="12208" y="5487"/>
                </a:lnTo>
                <a:lnTo>
                  <a:pt x="12140" y="5428"/>
                </a:lnTo>
                <a:lnTo>
                  <a:pt x="12087" y="5382"/>
                </a:lnTo>
                <a:lnTo>
                  <a:pt x="12048" y="5349"/>
                </a:lnTo>
                <a:lnTo>
                  <a:pt x="12025" y="5327"/>
                </a:lnTo>
                <a:lnTo>
                  <a:pt x="12016" y="5322"/>
                </a:lnTo>
                <a:lnTo>
                  <a:pt x="12022" y="5301"/>
                </a:lnTo>
                <a:lnTo>
                  <a:pt x="12039" y="5248"/>
                </a:lnTo>
                <a:lnTo>
                  <a:pt x="12054" y="5209"/>
                </a:lnTo>
                <a:lnTo>
                  <a:pt x="12071" y="5165"/>
                </a:lnTo>
                <a:lnTo>
                  <a:pt x="12093" y="5113"/>
                </a:lnTo>
                <a:lnTo>
                  <a:pt x="12117" y="5055"/>
                </a:lnTo>
                <a:lnTo>
                  <a:pt x="12146" y="4993"/>
                </a:lnTo>
                <a:lnTo>
                  <a:pt x="12181" y="4927"/>
                </a:lnTo>
                <a:lnTo>
                  <a:pt x="12218" y="4858"/>
                </a:lnTo>
                <a:lnTo>
                  <a:pt x="12262" y="4786"/>
                </a:lnTo>
                <a:lnTo>
                  <a:pt x="12285" y="4749"/>
                </a:lnTo>
                <a:lnTo>
                  <a:pt x="12309" y="4711"/>
                </a:lnTo>
                <a:lnTo>
                  <a:pt x="12335" y="4672"/>
                </a:lnTo>
                <a:lnTo>
                  <a:pt x="12363" y="4635"/>
                </a:lnTo>
                <a:lnTo>
                  <a:pt x="12390" y="4596"/>
                </a:lnTo>
                <a:lnTo>
                  <a:pt x="12420" y="4557"/>
                </a:lnTo>
                <a:lnTo>
                  <a:pt x="12451" y="4518"/>
                </a:lnTo>
                <a:lnTo>
                  <a:pt x="12484" y="4479"/>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14461236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3"/>
          </p:nvPr>
        </p:nvSpPr>
        <p:spPr bwMode="auto">
          <a:xfrm>
            <a:off x="8601075" y="0"/>
            <a:ext cx="9686925" cy="10288588"/>
          </a:xfrm>
          <a:custGeom>
            <a:avLst/>
            <a:gdLst>
              <a:gd name="T0" fmla="*/ 6152 w 8397"/>
              <a:gd name="T1" fmla="*/ 6142 h 6162"/>
              <a:gd name="T2" fmla="*/ 6659 w 8397"/>
              <a:gd name="T3" fmla="*/ 6053 h 6162"/>
              <a:gd name="T4" fmla="*/ 7122 w 8397"/>
              <a:gd name="T5" fmla="*/ 5903 h 6162"/>
              <a:gd name="T6" fmla="*/ 7530 w 8397"/>
              <a:gd name="T7" fmla="*/ 5696 h 6162"/>
              <a:gd name="T8" fmla="*/ 7870 w 8397"/>
              <a:gd name="T9" fmla="*/ 5441 h 6162"/>
              <a:gd name="T10" fmla="*/ 8135 w 8397"/>
              <a:gd name="T11" fmla="*/ 5145 h 6162"/>
              <a:gd name="T12" fmla="*/ 8312 w 8397"/>
              <a:gd name="T13" fmla="*/ 4814 h 6162"/>
              <a:gd name="T14" fmla="*/ 8393 w 8397"/>
              <a:gd name="T15" fmla="*/ 4457 h 6162"/>
              <a:gd name="T16" fmla="*/ 8125 w 8397"/>
              <a:gd name="T17" fmla="*/ 8 h 6162"/>
              <a:gd name="T18" fmla="*/ 7609 w 8397"/>
              <a:gd name="T19" fmla="*/ 80 h 6162"/>
              <a:gd name="T20" fmla="*/ 7135 w 8397"/>
              <a:gd name="T21" fmla="*/ 217 h 6162"/>
              <a:gd name="T22" fmla="*/ 6711 w 8397"/>
              <a:gd name="T23" fmla="*/ 411 h 6162"/>
              <a:gd name="T24" fmla="*/ 6352 w 8397"/>
              <a:gd name="T25" fmla="*/ 654 h 6162"/>
              <a:gd name="T26" fmla="*/ 6067 w 8397"/>
              <a:gd name="T27" fmla="*/ 940 h 6162"/>
              <a:gd name="T28" fmla="*/ 5867 w 8397"/>
              <a:gd name="T29" fmla="*/ 1262 h 6162"/>
              <a:gd name="T30" fmla="*/ 5762 w 8397"/>
              <a:gd name="T31" fmla="*/ 1613 h 6162"/>
              <a:gd name="T32" fmla="*/ 0 w 8397"/>
              <a:gd name="T33" fmla="*/ 1529 h 6162"/>
              <a:gd name="T34" fmla="*/ 400 w 8397"/>
              <a:gd name="T35" fmla="*/ 6139 h 6162"/>
              <a:gd name="T36" fmla="*/ 901 w 8397"/>
              <a:gd name="T37" fmla="*/ 6049 h 6162"/>
              <a:gd name="T38" fmla="*/ 1359 w 8397"/>
              <a:gd name="T39" fmla="*/ 5896 h 6162"/>
              <a:gd name="T40" fmla="*/ 1761 w 8397"/>
              <a:gd name="T41" fmla="*/ 5689 h 6162"/>
              <a:gd name="T42" fmla="*/ 2099 w 8397"/>
              <a:gd name="T43" fmla="*/ 5435 h 6162"/>
              <a:gd name="T44" fmla="*/ 2362 w 8397"/>
              <a:gd name="T45" fmla="*/ 5139 h 6162"/>
              <a:gd name="T46" fmla="*/ 2537 w 8397"/>
              <a:gd name="T47" fmla="*/ 4811 h 6162"/>
              <a:gd name="T48" fmla="*/ 2616 w 8397"/>
              <a:gd name="T49" fmla="*/ 4457 h 6162"/>
              <a:gd name="T50" fmla="*/ 2373 w 8397"/>
              <a:gd name="T51" fmla="*/ 7 h 6162"/>
              <a:gd name="T52" fmla="*/ 1900 w 8397"/>
              <a:gd name="T53" fmla="*/ 67 h 6162"/>
              <a:gd name="T54" fmla="*/ 1462 w 8397"/>
              <a:gd name="T55" fmla="*/ 180 h 6162"/>
              <a:gd name="T56" fmla="*/ 1064 w 8397"/>
              <a:gd name="T57" fmla="*/ 342 h 6162"/>
              <a:gd name="T58" fmla="*/ 716 w 8397"/>
              <a:gd name="T59" fmla="*/ 548 h 6162"/>
              <a:gd name="T60" fmla="*/ 425 w 8397"/>
              <a:gd name="T61" fmla="*/ 791 h 6162"/>
              <a:gd name="T62" fmla="*/ 198 w 8397"/>
              <a:gd name="T63" fmla="*/ 1067 h 6162"/>
              <a:gd name="T64" fmla="*/ 47 w 8397"/>
              <a:gd name="T65" fmla="*/ 1368 h 6162"/>
              <a:gd name="T66" fmla="*/ 5508 w 8397"/>
              <a:gd name="T67" fmla="*/ 1797 h 6162"/>
              <a:gd name="T68" fmla="*/ 5454 w 8397"/>
              <a:gd name="T69" fmla="*/ 1435 h 6162"/>
              <a:gd name="T70" fmla="*/ 5299 w 8397"/>
              <a:gd name="T71" fmla="*/ 1097 h 6162"/>
              <a:gd name="T72" fmla="*/ 5056 w 8397"/>
              <a:gd name="T73" fmla="*/ 793 h 6162"/>
              <a:gd name="T74" fmla="*/ 4731 w 8397"/>
              <a:gd name="T75" fmla="*/ 526 h 6162"/>
              <a:gd name="T76" fmla="*/ 4340 w 8397"/>
              <a:gd name="T77" fmla="*/ 307 h 6162"/>
              <a:gd name="T78" fmla="*/ 3891 w 8397"/>
              <a:gd name="T79" fmla="*/ 141 h 6162"/>
              <a:gd name="T80" fmla="*/ 3393 w 8397"/>
              <a:gd name="T81" fmla="*/ 36 h 6162"/>
              <a:gd name="T82" fmla="*/ 2859 w 8397"/>
              <a:gd name="T83" fmla="*/ 0 h 6162"/>
              <a:gd name="T84" fmla="*/ 2890 w 8397"/>
              <a:gd name="T85" fmla="*/ 4639 h 6162"/>
              <a:gd name="T86" fmla="*/ 3020 w 8397"/>
              <a:gd name="T87" fmla="*/ 4983 h 6162"/>
              <a:gd name="T88" fmla="*/ 3244 w 8397"/>
              <a:gd name="T89" fmla="*/ 5297 h 6162"/>
              <a:gd name="T90" fmla="*/ 3546 w 8397"/>
              <a:gd name="T91" fmla="*/ 5574 h 6162"/>
              <a:gd name="T92" fmla="*/ 3923 w 8397"/>
              <a:gd name="T93" fmla="*/ 5805 h 6162"/>
              <a:gd name="T94" fmla="*/ 4360 w 8397"/>
              <a:gd name="T95" fmla="*/ 5985 h 6162"/>
              <a:gd name="T96" fmla="*/ 4846 w 8397"/>
              <a:gd name="T97" fmla="*/ 6106 h 6162"/>
              <a:gd name="T98" fmla="*/ 5371 w 8397"/>
              <a:gd name="T99" fmla="*/ 6160 h 6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397" h="6162">
                <a:moveTo>
                  <a:pt x="5748" y="6162"/>
                </a:moveTo>
                <a:lnTo>
                  <a:pt x="5885" y="6160"/>
                </a:lnTo>
                <a:lnTo>
                  <a:pt x="6019" y="6154"/>
                </a:lnTo>
                <a:lnTo>
                  <a:pt x="6152" y="6142"/>
                </a:lnTo>
                <a:lnTo>
                  <a:pt x="6282" y="6126"/>
                </a:lnTo>
                <a:lnTo>
                  <a:pt x="6410" y="6106"/>
                </a:lnTo>
                <a:lnTo>
                  <a:pt x="6536" y="6082"/>
                </a:lnTo>
                <a:lnTo>
                  <a:pt x="6659" y="6053"/>
                </a:lnTo>
                <a:lnTo>
                  <a:pt x="6779" y="6021"/>
                </a:lnTo>
                <a:lnTo>
                  <a:pt x="6897" y="5985"/>
                </a:lnTo>
                <a:lnTo>
                  <a:pt x="7010" y="5945"/>
                </a:lnTo>
                <a:lnTo>
                  <a:pt x="7122" y="5903"/>
                </a:lnTo>
                <a:lnTo>
                  <a:pt x="7228" y="5855"/>
                </a:lnTo>
                <a:lnTo>
                  <a:pt x="7333" y="5805"/>
                </a:lnTo>
                <a:lnTo>
                  <a:pt x="7432" y="5751"/>
                </a:lnTo>
                <a:lnTo>
                  <a:pt x="7530" y="5696"/>
                </a:lnTo>
                <a:lnTo>
                  <a:pt x="7621" y="5636"/>
                </a:lnTo>
                <a:lnTo>
                  <a:pt x="7708" y="5574"/>
                </a:lnTo>
                <a:lnTo>
                  <a:pt x="7791" y="5508"/>
                </a:lnTo>
                <a:lnTo>
                  <a:pt x="7870" y="5441"/>
                </a:lnTo>
                <a:lnTo>
                  <a:pt x="7944" y="5369"/>
                </a:lnTo>
                <a:lnTo>
                  <a:pt x="8013" y="5297"/>
                </a:lnTo>
                <a:lnTo>
                  <a:pt x="8076" y="5222"/>
                </a:lnTo>
                <a:lnTo>
                  <a:pt x="8135" y="5145"/>
                </a:lnTo>
                <a:lnTo>
                  <a:pt x="8188" y="5065"/>
                </a:lnTo>
                <a:lnTo>
                  <a:pt x="8236" y="4983"/>
                </a:lnTo>
                <a:lnTo>
                  <a:pt x="8278" y="4900"/>
                </a:lnTo>
                <a:lnTo>
                  <a:pt x="8312" y="4814"/>
                </a:lnTo>
                <a:lnTo>
                  <a:pt x="8343" y="4727"/>
                </a:lnTo>
                <a:lnTo>
                  <a:pt x="8366" y="4639"/>
                </a:lnTo>
                <a:lnTo>
                  <a:pt x="8382" y="4549"/>
                </a:lnTo>
                <a:lnTo>
                  <a:pt x="8393" y="4457"/>
                </a:lnTo>
                <a:lnTo>
                  <a:pt x="8397" y="4365"/>
                </a:lnTo>
                <a:lnTo>
                  <a:pt x="8397" y="0"/>
                </a:lnTo>
                <a:lnTo>
                  <a:pt x="8260" y="2"/>
                </a:lnTo>
                <a:lnTo>
                  <a:pt x="8125" y="8"/>
                </a:lnTo>
                <a:lnTo>
                  <a:pt x="7993" y="20"/>
                </a:lnTo>
                <a:lnTo>
                  <a:pt x="7863" y="36"/>
                </a:lnTo>
                <a:lnTo>
                  <a:pt x="7735" y="56"/>
                </a:lnTo>
                <a:lnTo>
                  <a:pt x="7609" y="80"/>
                </a:lnTo>
                <a:lnTo>
                  <a:pt x="7486" y="109"/>
                </a:lnTo>
                <a:lnTo>
                  <a:pt x="7365" y="141"/>
                </a:lnTo>
                <a:lnTo>
                  <a:pt x="7248" y="177"/>
                </a:lnTo>
                <a:lnTo>
                  <a:pt x="7135" y="217"/>
                </a:lnTo>
                <a:lnTo>
                  <a:pt x="7023" y="259"/>
                </a:lnTo>
                <a:lnTo>
                  <a:pt x="6916" y="307"/>
                </a:lnTo>
                <a:lnTo>
                  <a:pt x="6812" y="357"/>
                </a:lnTo>
                <a:lnTo>
                  <a:pt x="6711" y="411"/>
                </a:lnTo>
                <a:lnTo>
                  <a:pt x="6615" y="466"/>
                </a:lnTo>
                <a:lnTo>
                  <a:pt x="6523" y="526"/>
                </a:lnTo>
                <a:lnTo>
                  <a:pt x="6437" y="588"/>
                </a:lnTo>
                <a:lnTo>
                  <a:pt x="6352" y="654"/>
                </a:lnTo>
                <a:lnTo>
                  <a:pt x="6275" y="721"/>
                </a:lnTo>
                <a:lnTo>
                  <a:pt x="6201" y="793"/>
                </a:lnTo>
                <a:lnTo>
                  <a:pt x="6132" y="865"/>
                </a:lnTo>
                <a:lnTo>
                  <a:pt x="6067" y="940"/>
                </a:lnTo>
                <a:lnTo>
                  <a:pt x="6009" y="1018"/>
                </a:lnTo>
                <a:lnTo>
                  <a:pt x="5955" y="1097"/>
                </a:lnTo>
                <a:lnTo>
                  <a:pt x="5909" y="1179"/>
                </a:lnTo>
                <a:lnTo>
                  <a:pt x="5867" y="1262"/>
                </a:lnTo>
                <a:lnTo>
                  <a:pt x="5831" y="1348"/>
                </a:lnTo>
                <a:lnTo>
                  <a:pt x="5802" y="1435"/>
                </a:lnTo>
                <a:lnTo>
                  <a:pt x="5779" y="1523"/>
                </a:lnTo>
                <a:lnTo>
                  <a:pt x="5762" y="1613"/>
                </a:lnTo>
                <a:lnTo>
                  <a:pt x="5752" y="1705"/>
                </a:lnTo>
                <a:lnTo>
                  <a:pt x="5748" y="1797"/>
                </a:lnTo>
                <a:lnTo>
                  <a:pt x="5748" y="6162"/>
                </a:lnTo>
                <a:close/>
                <a:moveTo>
                  <a:pt x="0" y="1529"/>
                </a:moveTo>
                <a:lnTo>
                  <a:pt x="0" y="6162"/>
                </a:lnTo>
                <a:lnTo>
                  <a:pt x="135" y="6160"/>
                </a:lnTo>
                <a:lnTo>
                  <a:pt x="268" y="6151"/>
                </a:lnTo>
                <a:lnTo>
                  <a:pt x="400" y="6139"/>
                </a:lnTo>
                <a:lnTo>
                  <a:pt x="528" y="6123"/>
                </a:lnTo>
                <a:lnTo>
                  <a:pt x="656" y="6101"/>
                </a:lnTo>
                <a:lnTo>
                  <a:pt x="780" y="6076"/>
                </a:lnTo>
                <a:lnTo>
                  <a:pt x="901" y="6049"/>
                </a:lnTo>
                <a:lnTo>
                  <a:pt x="1020" y="6015"/>
                </a:lnTo>
                <a:lnTo>
                  <a:pt x="1136" y="5979"/>
                </a:lnTo>
                <a:lnTo>
                  <a:pt x="1249" y="5939"/>
                </a:lnTo>
                <a:lnTo>
                  <a:pt x="1359" y="5896"/>
                </a:lnTo>
                <a:lnTo>
                  <a:pt x="1466" y="5849"/>
                </a:lnTo>
                <a:lnTo>
                  <a:pt x="1568" y="5798"/>
                </a:lnTo>
                <a:lnTo>
                  <a:pt x="1668" y="5746"/>
                </a:lnTo>
                <a:lnTo>
                  <a:pt x="1761" y="5689"/>
                </a:lnTo>
                <a:lnTo>
                  <a:pt x="1853" y="5629"/>
                </a:lnTo>
                <a:lnTo>
                  <a:pt x="1940" y="5568"/>
                </a:lnTo>
                <a:lnTo>
                  <a:pt x="2021" y="5502"/>
                </a:lnTo>
                <a:lnTo>
                  <a:pt x="2099" y="5435"/>
                </a:lnTo>
                <a:lnTo>
                  <a:pt x="2172" y="5364"/>
                </a:lnTo>
                <a:lnTo>
                  <a:pt x="2241" y="5292"/>
                </a:lnTo>
                <a:lnTo>
                  <a:pt x="2302" y="5216"/>
                </a:lnTo>
                <a:lnTo>
                  <a:pt x="2362" y="5139"/>
                </a:lnTo>
                <a:lnTo>
                  <a:pt x="2414" y="5060"/>
                </a:lnTo>
                <a:lnTo>
                  <a:pt x="2461" y="4979"/>
                </a:lnTo>
                <a:lnTo>
                  <a:pt x="2501" y="4896"/>
                </a:lnTo>
                <a:lnTo>
                  <a:pt x="2537" y="4811"/>
                </a:lnTo>
                <a:lnTo>
                  <a:pt x="2566" y="4725"/>
                </a:lnTo>
                <a:lnTo>
                  <a:pt x="2589" y="4636"/>
                </a:lnTo>
                <a:lnTo>
                  <a:pt x="2605" y="4547"/>
                </a:lnTo>
                <a:lnTo>
                  <a:pt x="2616" y="4457"/>
                </a:lnTo>
                <a:lnTo>
                  <a:pt x="2618" y="4365"/>
                </a:lnTo>
                <a:lnTo>
                  <a:pt x="2618" y="0"/>
                </a:lnTo>
                <a:lnTo>
                  <a:pt x="2495" y="1"/>
                </a:lnTo>
                <a:lnTo>
                  <a:pt x="2373" y="7"/>
                </a:lnTo>
                <a:lnTo>
                  <a:pt x="2252" y="17"/>
                </a:lnTo>
                <a:lnTo>
                  <a:pt x="2133" y="30"/>
                </a:lnTo>
                <a:lnTo>
                  <a:pt x="2016" y="46"/>
                </a:lnTo>
                <a:lnTo>
                  <a:pt x="1900" y="67"/>
                </a:lnTo>
                <a:lnTo>
                  <a:pt x="1787" y="90"/>
                </a:lnTo>
                <a:lnTo>
                  <a:pt x="1677" y="116"/>
                </a:lnTo>
                <a:lnTo>
                  <a:pt x="1567" y="147"/>
                </a:lnTo>
                <a:lnTo>
                  <a:pt x="1462" y="180"/>
                </a:lnTo>
                <a:lnTo>
                  <a:pt x="1357" y="215"/>
                </a:lnTo>
                <a:lnTo>
                  <a:pt x="1256" y="255"/>
                </a:lnTo>
                <a:lnTo>
                  <a:pt x="1159" y="297"/>
                </a:lnTo>
                <a:lnTo>
                  <a:pt x="1064" y="342"/>
                </a:lnTo>
                <a:lnTo>
                  <a:pt x="972" y="389"/>
                </a:lnTo>
                <a:lnTo>
                  <a:pt x="883" y="440"/>
                </a:lnTo>
                <a:lnTo>
                  <a:pt x="797" y="492"/>
                </a:lnTo>
                <a:lnTo>
                  <a:pt x="716" y="548"/>
                </a:lnTo>
                <a:lnTo>
                  <a:pt x="638" y="604"/>
                </a:lnTo>
                <a:lnTo>
                  <a:pt x="562" y="664"/>
                </a:lnTo>
                <a:lnTo>
                  <a:pt x="492" y="727"/>
                </a:lnTo>
                <a:lnTo>
                  <a:pt x="425" y="791"/>
                </a:lnTo>
                <a:lnTo>
                  <a:pt x="362" y="857"/>
                </a:lnTo>
                <a:lnTo>
                  <a:pt x="303" y="924"/>
                </a:lnTo>
                <a:lnTo>
                  <a:pt x="249" y="994"/>
                </a:lnTo>
                <a:lnTo>
                  <a:pt x="198" y="1067"/>
                </a:lnTo>
                <a:lnTo>
                  <a:pt x="153" y="1139"/>
                </a:lnTo>
                <a:lnTo>
                  <a:pt x="113" y="1214"/>
                </a:lnTo>
                <a:lnTo>
                  <a:pt x="77" y="1291"/>
                </a:lnTo>
                <a:lnTo>
                  <a:pt x="47" y="1368"/>
                </a:lnTo>
                <a:lnTo>
                  <a:pt x="21" y="1448"/>
                </a:lnTo>
                <a:lnTo>
                  <a:pt x="0" y="1529"/>
                </a:lnTo>
                <a:close/>
                <a:moveTo>
                  <a:pt x="5508" y="6162"/>
                </a:moveTo>
                <a:lnTo>
                  <a:pt x="5508" y="1797"/>
                </a:lnTo>
                <a:lnTo>
                  <a:pt x="5505" y="1705"/>
                </a:lnTo>
                <a:lnTo>
                  <a:pt x="5494" y="1613"/>
                </a:lnTo>
                <a:lnTo>
                  <a:pt x="5478" y="1523"/>
                </a:lnTo>
                <a:lnTo>
                  <a:pt x="5454" y="1435"/>
                </a:lnTo>
                <a:lnTo>
                  <a:pt x="5423" y="1348"/>
                </a:lnTo>
                <a:lnTo>
                  <a:pt x="5389" y="1262"/>
                </a:lnTo>
                <a:lnTo>
                  <a:pt x="5346" y="1179"/>
                </a:lnTo>
                <a:lnTo>
                  <a:pt x="5299" y="1097"/>
                </a:lnTo>
                <a:lnTo>
                  <a:pt x="5247" y="1018"/>
                </a:lnTo>
                <a:lnTo>
                  <a:pt x="5187" y="940"/>
                </a:lnTo>
                <a:lnTo>
                  <a:pt x="5124" y="865"/>
                </a:lnTo>
                <a:lnTo>
                  <a:pt x="5056" y="793"/>
                </a:lnTo>
                <a:lnTo>
                  <a:pt x="4982" y="721"/>
                </a:lnTo>
                <a:lnTo>
                  <a:pt x="4902" y="654"/>
                </a:lnTo>
                <a:lnTo>
                  <a:pt x="4819" y="588"/>
                </a:lnTo>
                <a:lnTo>
                  <a:pt x="4731" y="526"/>
                </a:lnTo>
                <a:lnTo>
                  <a:pt x="4639" y="466"/>
                </a:lnTo>
                <a:lnTo>
                  <a:pt x="4544" y="411"/>
                </a:lnTo>
                <a:lnTo>
                  <a:pt x="4444" y="357"/>
                </a:lnTo>
                <a:lnTo>
                  <a:pt x="4340" y="307"/>
                </a:lnTo>
                <a:lnTo>
                  <a:pt x="4232" y="259"/>
                </a:lnTo>
                <a:lnTo>
                  <a:pt x="4122" y="217"/>
                </a:lnTo>
                <a:lnTo>
                  <a:pt x="4008" y="177"/>
                </a:lnTo>
                <a:lnTo>
                  <a:pt x="3891" y="141"/>
                </a:lnTo>
                <a:lnTo>
                  <a:pt x="3770" y="109"/>
                </a:lnTo>
                <a:lnTo>
                  <a:pt x="3647" y="80"/>
                </a:lnTo>
                <a:lnTo>
                  <a:pt x="3521" y="56"/>
                </a:lnTo>
                <a:lnTo>
                  <a:pt x="3393" y="36"/>
                </a:lnTo>
                <a:lnTo>
                  <a:pt x="3263" y="20"/>
                </a:lnTo>
                <a:lnTo>
                  <a:pt x="3130" y="8"/>
                </a:lnTo>
                <a:lnTo>
                  <a:pt x="2996" y="2"/>
                </a:lnTo>
                <a:lnTo>
                  <a:pt x="2859" y="0"/>
                </a:lnTo>
                <a:lnTo>
                  <a:pt x="2859" y="4365"/>
                </a:lnTo>
                <a:lnTo>
                  <a:pt x="2863" y="4457"/>
                </a:lnTo>
                <a:lnTo>
                  <a:pt x="2874" y="4549"/>
                </a:lnTo>
                <a:lnTo>
                  <a:pt x="2890" y="4639"/>
                </a:lnTo>
                <a:lnTo>
                  <a:pt x="2914" y="4727"/>
                </a:lnTo>
                <a:lnTo>
                  <a:pt x="2942" y="4814"/>
                </a:lnTo>
                <a:lnTo>
                  <a:pt x="2978" y="4900"/>
                </a:lnTo>
                <a:lnTo>
                  <a:pt x="3020" y="4983"/>
                </a:lnTo>
                <a:lnTo>
                  <a:pt x="3067" y="5065"/>
                </a:lnTo>
                <a:lnTo>
                  <a:pt x="3121" y="5145"/>
                </a:lnTo>
                <a:lnTo>
                  <a:pt x="3179" y="5222"/>
                </a:lnTo>
                <a:lnTo>
                  <a:pt x="3244" y="5297"/>
                </a:lnTo>
                <a:lnTo>
                  <a:pt x="3312" y="5369"/>
                </a:lnTo>
                <a:lnTo>
                  <a:pt x="3386" y="5441"/>
                </a:lnTo>
                <a:lnTo>
                  <a:pt x="3463" y="5508"/>
                </a:lnTo>
                <a:lnTo>
                  <a:pt x="3546" y="5574"/>
                </a:lnTo>
                <a:lnTo>
                  <a:pt x="3635" y="5636"/>
                </a:lnTo>
                <a:lnTo>
                  <a:pt x="3727" y="5696"/>
                </a:lnTo>
                <a:lnTo>
                  <a:pt x="3822" y="5751"/>
                </a:lnTo>
                <a:lnTo>
                  <a:pt x="3923" y="5805"/>
                </a:lnTo>
                <a:lnTo>
                  <a:pt x="4026" y="5855"/>
                </a:lnTo>
                <a:lnTo>
                  <a:pt x="4134" y="5903"/>
                </a:lnTo>
                <a:lnTo>
                  <a:pt x="4246" y="5945"/>
                </a:lnTo>
                <a:lnTo>
                  <a:pt x="4360" y="5985"/>
                </a:lnTo>
                <a:lnTo>
                  <a:pt x="4477" y="6021"/>
                </a:lnTo>
                <a:lnTo>
                  <a:pt x="4598" y="6053"/>
                </a:lnTo>
                <a:lnTo>
                  <a:pt x="4720" y="6082"/>
                </a:lnTo>
                <a:lnTo>
                  <a:pt x="4846" y="6106"/>
                </a:lnTo>
                <a:lnTo>
                  <a:pt x="4975" y="6126"/>
                </a:lnTo>
                <a:lnTo>
                  <a:pt x="5104" y="6142"/>
                </a:lnTo>
                <a:lnTo>
                  <a:pt x="5236" y="6154"/>
                </a:lnTo>
                <a:lnTo>
                  <a:pt x="5371" y="6160"/>
                </a:lnTo>
                <a:lnTo>
                  <a:pt x="5508" y="6162"/>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24226253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3"/>
          </p:nvPr>
        </p:nvSpPr>
        <p:spPr bwMode="auto">
          <a:xfrm>
            <a:off x="7397087" y="-152400"/>
            <a:ext cx="10890913" cy="10593388"/>
          </a:xfrm>
          <a:custGeom>
            <a:avLst/>
            <a:gdLst>
              <a:gd name="T0" fmla="*/ 8654 w 8654"/>
              <a:gd name="T1" fmla="*/ 836 h 6432"/>
              <a:gd name="T2" fmla="*/ 8239 w 8654"/>
              <a:gd name="T3" fmla="*/ 0 h 6432"/>
              <a:gd name="T4" fmla="*/ 5932 w 8654"/>
              <a:gd name="T5" fmla="*/ 0 h 6432"/>
              <a:gd name="T6" fmla="*/ 8654 w 8654"/>
              <a:gd name="T7" fmla="*/ 5460 h 6432"/>
              <a:gd name="T8" fmla="*/ 8654 w 8654"/>
              <a:gd name="T9" fmla="*/ 836 h 6432"/>
              <a:gd name="T10" fmla="*/ 6007 w 8654"/>
              <a:gd name="T11" fmla="*/ 6432 h 6432"/>
              <a:gd name="T12" fmla="*/ 2754 w 8654"/>
              <a:gd name="T13" fmla="*/ 6432 h 6432"/>
              <a:gd name="T14" fmla="*/ 4356 w 8654"/>
              <a:gd name="T15" fmla="*/ 2955 h 6432"/>
              <a:gd name="T16" fmla="*/ 6007 w 8654"/>
              <a:gd name="T17" fmla="*/ 6432 h 6432"/>
              <a:gd name="T18" fmla="*/ 8654 w 8654"/>
              <a:gd name="T19" fmla="*/ 0 h 6432"/>
              <a:gd name="T20" fmla="*/ 8654 w 8654"/>
              <a:gd name="T21" fmla="*/ 41 h 6432"/>
              <a:gd name="T22" fmla="*/ 8634 w 8654"/>
              <a:gd name="T23" fmla="*/ 0 h 6432"/>
              <a:gd name="T24" fmla="*/ 8654 w 8654"/>
              <a:gd name="T25" fmla="*/ 0 h 6432"/>
              <a:gd name="T26" fmla="*/ 8654 w 8654"/>
              <a:gd name="T27" fmla="*/ 6249 h 6432"/>
              <a:gd name="T28" fmla="*/ 8654 w 8654"/>
              <a:gd name="T29" fmla="*/ 6432 h 6432"/>
              <a:gd name="T30" fmla="*/ 6439 w 8654"/>
              <a:gd name="T31" fmla="*/ 6432 h 6432"/>
              <a:gd name="T32" fmla="*/ 4373 w 8654"/>
              <a:gd name="T33" fmla="*/ 2287 h 6432"/>
              <a:gd name="T34" fmla="*/ 2305 w 8654"/>
              <a:gd name="T35" fmla="*/ 6432 h 6432"/>
              <a:gd name="T36" fmla="*/ 0 w 8654"/>
              <a:gd name="T37" fmla="*/ 6432 h 6432"/>
              <a:gd name="T38" fmla="*/ 3207 w 8654"/>
              <a:gd name="T39" fmla="*/ 0 h 6432"/>
              <a:gd name="T40" fmla="*/ 3233 w 8654"/>
              <a:gd name="T41" fmla="*/ 0 h 6432"/>
              <a:gd name="T42" fmla="*/ 5513 w 8654"/>
              <a:gd name="T43" fmla="*/ 0 h 6432"/>
              <a:gd name="T44" fmla="*/ 5538 w 8654"/>
              <a:gd name="T45" fmla="*/ 0 h 6432"/>
              <a:gd name="T46" fmla="*/ 8654 w 8654"/>
              <a:gd name="T47" fmla="*/ 6249 h 6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54" h="6432">
                <a:moveTo>
                  <a:pt x="8654" y="836"/>
                </a:moveTo>
                <a:lnTo>
                  <a:pt x="8239" y="0"/>
                </a:lnTo>
                <a:lnTo>
                  <a:pt x="5932" y="0"/>
                </a:lnTo>
                <a:lnTo>
                  <a:pt x="8654" y="5460"/>
                </a:lnTo>
                <a:lnTo>
                  <a:pt x="8654" y="836"/>
                </a:lnTo>
                <a:close/>
                <a:moveTo>
                  <a:pt x="6007" y="6432"/>
                </a:moveTo>
                <a:lnTo>
                  <a:pt x="2754" y="6432"/>
                </a:lnTo>
                <a:lnTo>
                  <a:pt x="4356" y="2955"/>
                </a:lnTo>
                <a:lnTo>
                  <a:pt x="6007" y="6432"/>
                </a:lnTo>
                <a:close/>
                <a:moveTo>
                  <a:pt x="8654" y="0"/>
                </a:moveTo>
                <a:lnTo>
                  <a:pt x="8654" y="41"/>
                </a:lnTo>
                <a:lnTo>
                  <a:pt x="8634" y="0"/>
                </a:lnTo>
                <a:lnTo>
                  <a:pt x="8654" y="0"/>
                </a:lnTo>
                <a:close/>
                <a:moveTo>
                  <a:pt x="8654" y="6249"/>
                </a:moveTo>
                <a:lnTo>
                  <a:pt x="8654" y="6432"/>
                </a:lnTo>
                <a:lnTo>
                  <a:pt x="6439" y="6432"/>
                </a:lnTo>
                <a:lnTo>
                  <a:pt x="4373" y="2287"/>
                </a:lnTo>
                <a:lnTo>
                  <a:pt x="2305" y="6432"/>
                </a:lnTo>
                <a:lnTo>
                  <a:pt x="0" y="6432"/>
                </a:lnTo>
                <a:lnTo>
                  <a:pt x="3207" y="0"/>
                </a:lnTo>
                <a:lnTo>
                  <a:pt x="3233" y="0"/>
                </a:lnTo>
                <a:lnTo>
                  <a:pt x="5513" y="0"/>
                </a:lnTo>
                <a:lnTo>
                  <a:pt x="5538" y="0"/>
                </a:lnTo>
                <a:lnTo>
                  <a:pt x="8654" y="6249"/>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1081133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20" name="Picture Placeholder 13"/>
          <p:cNvSpPr>
            <a:spLocks noGrp="1"/>
          </p:cNvSpPr>
          <p:nvPr>
            <p:ph type="pic" sz="quarter" idx="13"/>
          </p:nvPr>
        </p:nvSpPr>
        <p:spPr>
          <a:xfrm>
            <a:off x="1713156" y="3217068"/>
            <a:ext cx="2887452" cy="3183731"/>
          </a:xfrm>
          <a:custGeom>
            <a:avLst/>
            <a:gdLst>
              <a:gd name="connsiteX0" fmla="*/ 0 w 2887451"/>
              <a:gd name="connsiteY0" fmla="*/ 0 h 3181350"/>
              <a:gd name="connsiteX1" fmla="*/ 2887451 w 2887451"/>
              <a:gd name="connsiteY1" fmla="*/ 0 h 3181350"/>
              <a:gd name="connsiteX2" fmla="*/ 2887451 w 2887451"/>
              <a:gd name="connsiteY2" fmla="*/ 3181350 h 3181350"/>
              <a:gd name="connsiteX3" fmla="*/ 0 w 2887451"/>
              <a:gd name="connsiteY3" fmla="*/ 3181350 h 3181350"/>
              <a:gd name="connsiteX4" fmla="*/ 0 w 2887451"/>
              <a:gd name="connsiteY4" fmla="*/ 0 h 3181350"/>
              <a:gd name="connsiteX0" fmla="*/ 0 w 2887451"/>
              <a:gd name="connsiteY0" fmla="*/ 2381 h 3183731"/>
              <a:gd name="connsiteX1" fmla="*/ 2480239 w 2887451"/>
              <a:gd name="connsiteY1" fmla="*/ 0 h 3183731"/>
              <a:gd name="connsiteX2" fmla="*/ 2887451 w 2887451"/>
              <a:gd name="connsiteY2" fmla="*/ 2381 h 3183731"/>
              <a:gd name="connsiteX3" fmla="*/ 2887451 w 2887451"/>
              <a:gd name="connsiteY3" fmla="*/ 3183731 h 3183731"/>
              <a:gd name="connsiteX4" fmla="*/ 0 w 2887451"/>
              <a:gd name="connsiteY4" fmla="*/ 3183731 h 3183731"/>
              <a:gd name="connsiteX5" fmla="*/ 0 w 2887451"/>
              <a:gd name="connsiteY5" fmla="*/ 2381 h 3183731"/>
              <a:gd name="connsiteX0" fmla="*/ 0 w 2887451"/>
              <a:gd name="connsiteY0" fmla="*/ 2381 h 3183731"/>
              <a:gd name="connsiteX1" fmla="*/ 2480239 w 2887451"/>
              <a:gd name="connsiteY1" fmla="*/ 0 h 3183731"/>
              <a:gd name="connsiteX2" fmla="*/ 2887451 w 2887451"/>
              <a:gd name="connsiteY2" fmla="*/ 2381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 name="connsiteX0" fmla="*/ 0 w 2887451"/>
              <a:gd name="connsiteY0" fmla="*/ 2381 h 3183731"/>
              <a:gd name="connsiteX1" fmla="*/ 2480239 w 2887451"/>
              <a:gd name="connsiteY1" fmla="*/ 0 h 3183731"/>
              <a:gd name="connsiteX2" fmla="*/ 2680282 w 2887451"/>
              <a:gd name="connsiteY2" fmla="*/ 216694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451" h="3183731">
                <a:moveTo>
                  <a:pt x="0" y="2381"/>
                </a:moveTo>
                <a:lnTo>
                  <a:pt x="2480239" y="0"/>
                </a:lnTo>
                <a:lnTo>
                  <a:pt x="2680282" y="216694"/>
                </a:lnTo>
                <a:lnTo>
                  <a:pt x="2887433" y="407195"/>
                </a:lnTo>
                <a:lnTo>
                  <a:pt x="2887451" y="3183731"/>
                </a:lnTo>
                <a:lnTo>
                  <a:pt x="0" y="3183731"/>
                </a:lnTo>
                <a:lnTo>
                  <a:pt x="0" y="2381"/>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8" name="Picture Placeholder 13"/>
          <p:cNvSpPr>
            <a:spLocks noGrp="1"/>
          </p:cNvSpPr>
          <p:nvPr>
            <p:ph type="pic" sz="quarter" idx="17"/>
          </p:nvPr>
        </p:nvSpPr>
        <p:spPr>
          <a:xfrm>
            <a:off x="5709191" y="3217068"/>
            <a:ext cx="2887452" cy="3183731"/>
          </a:xfrm>
          <a:custGeom>
            <a:avLst/>
            <a:gdLst>
              <a:gd name="connsiteX0" fmla="*/ 0 w 2887451"/>
              <a:gd name="connsiteY0" fmla="*/ 0 h 3181350"/>
              <a:gd name="connsiteX1" fmla="*/ 2887451 w 2887451"/>
              <a:gd name="connsiteY1" fmla="*/ 0 h 3181350"/>
              <a:gd name="connsiteX2" fmla="*/ 2887451 w 2887451"/>
              <a:gd name="connsiteY2" fmla="*/ 3181350 h 3181350"/>
              <a:gd name="connsiteX3" fmla="*/ 0 w 2887451"/>
              <a:gd name="connsiteY3" fmla="*/ 3181350 h 3181350"/>
              <a:gd name="connsiteX4" fmla="*/ 0 w 2887451"/>
              <a:gd name="connsiteY4" fmla="*/ 0 h 3181350"/>
              <a:gd name="connsiteX0" fmla="*/ 0 w 2887451"/>
              <a:gd name="connsiteY0" fmla="*/ 2381 h 3183731"/>
              <a:gd name="connsiteX1" fmla="*/ 2480239 w 2887451"/>
              <a:gd name="connsiteY1" fmla="*/ 0 h 3183731"/>
              <a:gd name="connsiteX2" fmla="*/ 2887451 w 2887451"/>
              <a:gd name="connsiteY2" fmla="*/ 2381 h 3183731"/>
              <a:gd name="connsiteX3" fmla="*/ 2887451 w 2887451"/>
              <a:gd name="connsiteY3" fmla="*/ 3183731 h 3183731"/>
              <a:gd name="connsiteX4" fmla="*/ 0 w 2887451"/>
              <a:gd name="connsiteY4" fmla="*/ 3183731 h 3183731"/>
              <a:gd name="connsiteX5" fmla="*/ 0 w 2887451"/>
              <a:gd name="connsiteY5" fmla="*/ 2381 h 3183731"/>
              <a:gd name="connsiteX0" fmla="*/ 0 w 2887451"/>
              <a:gd name="connsiteY0" fmla="*/ 2381 h 3183731"/>
              <a:gd name="connsiteX1" fmla="*/ 2480239 w 2887451"/>
              <a:gd name="connsiteY1" fmla="*/ 0 h 3183731"/>
              <a:gd name="connsiteX2" fmla="*/ 2887451 w 2887451"/>
              <a:gd name="connsiteY2" fmla="*/ 2381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 name="connsiteX0" fmla="*/ 0 w 2887451"/>
              <a:gd name="connsiteY0" fmla="*/ 2381 h 3183731"/>
              <a:gd name="connsiteX1" fmla="*/ 2480239 w 2887451"/>
              <a:gd name="connsiteY1" fmla="*/ 0 h 3183731"/>
              <a:gd name="connsiteX2" fmla="*/ 2680282 w 2887451"/>
              <a:gd name="connsiteY2" fmla="*/ 216694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451" h="3183731">
                <a:moveTo>
                  <a:pt x="0" y="2381"/>
                </a:moveTo>
                <a:lnTo>
                  <a:pt x="2480239" y="0"/>
                </a:lnTo>
                <a:lnTo>
                  <a:pt x="2680282" y="216694"/>
                </a:lnTo>
                <a:lnTo>
                  <a:pt x="2887433" y="407195"/>
                </a:lnTo>
                <a:lnTo>
                  <a:pt x="2887451" y="3183731"/>
                </a:lnTo>
                <a:lnTo>
                  <a:pt x="0" y="3183731"/>
                </a:lnTo>
                <a:lnTo>
                  <a:pt x="0" y="2381"/>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9" name="Picture Placeholder 13"/>
          <p:cNvSpPr>
            <a:spLocks noGrp="1"/>
          </p:cNvSpPr>
          <p:nvPr>
            <p:ph type="pic" sz="quarter" idx="18"/>
          </p:nvPr>
        </p:nvSpPr>
        <p:spPr>
          <a:xfrm>
            <a:off x="9708893" y="3217068"/>
            <a:ext cx="2887452" cy="3183731"/>
          </a:xfrm>
          <a:custGeom>
            <a:avLst/>
            <a:gdLst>
              <a:gd name="connsiteX0" fmla="*/ 0 w 2887451"/>
              <a:gd name="connsiteY0" fmla="*/ 0 h 3181350"/>
              <a:gd name="connsiteX1" fmla="*/ 2887451 w 2887451"/>
              <a:gd name="connsiteY1" fmla="*/ 0 h 3181350"/>
              <a:gd name="connsiteX2" fmla="*/ 2887451 w 2887451"/>
              <a:gd name="connsiteY2" fmla="*/ 3181350 h 3181350"/>
              <a:gd name="connsiteX3" fmla="*/ 0 w 2887451"/>
              <a:gd name="connsiteY3" fmla="*/ 3181350 h 3181350"/>
              <a:gd name="connsiteX4" fmla="*/ 0 w 2887451"/>
              <a:gd name="connsiteY4" fmla="*/ 0 h 3181350"/>
              <a:gd name="connsiteX0" fmla="*/ 0 w 2887451"/>
              <a:gd name="connsiteY0" fmla="*/ 2381 h 3183731"/>
              <a:gd name="connsiteX1" fmla="*/ 2480239 w 2887451"/>
              <a:gd name="connsiteY1" fmla="*/ 0 h 3183731"/>
              <a:gd name="connsiteX2" fmla="*/ 2887451 w 2887451"/>
              <a:gd name="connsiteY2" fmla="*/ 2381 h 3183731"/>
              <a:gd name="connsiteX3" fmla="*/ 2887451 w 2887451"/>
              <a:gd name="connsiteY3" fmla="*/ 3183731 h 3183731"/>
              <a:gd name="connsiteX4" fmla="*/ 0 w 2887451"/>
              <a:gd name="connsiteY4" fmla="*/ 3183731 h 3183731"/>
              <a:gd name="connsiteX5" fmla="*/ 0 w 2887451"/>
              <a:gd name="connsiteY5" fmla="*/ 2381 h 3183731"/>
              <a:gd name="connsiteX0" fmla="*/ 0 w 2887451"/>
              <a:gd name="connsiteY0" fmla="*/ 2381 h 3183731"/>
              <a:gd name="connsiteX1" fmla="*/ 2480239 w 2887451"/>
              <a:gd name="connsiteY1" fmla="*/ 0 h 3183731"/>
              <a:gd name="connsiteX2" fmla="*/ 2887451 w 2887451"/>
              <a:gd name="connsiteY2" fmla="*/ 2381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 name="connsiteX0" fmla="*/ 0 w 2887451"/>
              <a:gd name="connsiteY0" fmla="*/ 2381 h 3183731"/>
              <a:gd name="connsiteX1" fmla="*/ 2480239 w 2887451"/>
              <a:gd name="connsiteY1" fmla="*/ 0 h 3183731"/>
              <a:gd name="connsiteX2" fmla="*/ 2680282 w 2887451"/>
              <a:gd name="connsiteY2" fmla="*/ 216694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451" h="3183731">
                <a:moveTo>
                  <a:pt x="0" y="2381"/>
                </a:moveTo>
                <a:lnTo>
                  <a:pt x="2480239" y="0"/>
                </a:lnTo>
                <a:lnTo>
                  <a:pt x="2680282" y="216694"/>
                </a:lnTo>
                <a:lnTo>
                  <a:pt x="2887433" y="407195"/>
                </a:lnTo>
                <a:lnTo>
                  <a:pt x="2887451" y="3183731"/>
                </a:lnTo>
                <a:lnTo>
                  <a:pt x="0" y="3183731"/>
                </a:lnTo>
                <a:lnTo>
                  <a:pt x="0" y="2381"/>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0" name="Picture Placeholder 13"/>
          <p:cNvSpPr>
            <a:spLocks noGrp="1"/>
          </p:cNvSpPr>
          <p:nvPr>
            <p:ph type="pic" sz="quarter" idx="19"/>
          </p:nvPr>
        </p:nvSpPr>
        <p:spPr>
          <a:xfrm>
            <a:off x="13722107" y="3217068"/>
            <a:ext cx="2887452" cy="3183731"/>
          </a:xfrm>
          <a:custGeom>
            <a:avLst/>
            <a:gdLst>
              <a:gd name="connsiteX0" fmla="*/ 0 w 2887451"/>
              <a:gd name="connsiteY0" fmla="*/ 0 h 3181350"/>
              <a:gd name="connsiteX1" fmla="*/ 2887451 w 2887451"/>
              <a:gd name="connsiteY1" fmla="*/ 0 h 3181350"/>
              <a:gd name="connsiteX2" fmla="*/ 2887451 w 2887451"/>
              <a:gd name="connsiteY2" fmla="*/ 3181350 h 3181350"/>
              <a:gd name="connsiteX3" fmla="*/ 0 w 2887451"/>
              <a:gd name="connsiteY3" fmla="*/ 3181350 h 3181350"/>
              <a:gd name="connsiteX4" fmla="*/ 0 w 2887451"/>
              <a:gd name="connsiteY4" fmla="*/ 0 h 3181350"/>
              <a:gd name="connsiteX0" fmla="*/ 0 w 2887451"/>
              <a:gd name="connsiteY0" fmla="*/ 2381 h 3183731"/>
              <a:gd name="connsiteX1" fmla="*/ 2480239 w 2887451"/>
              <a:gd name="connsiteY1" fmla="*/ 0 h 3183731"/>
              <a:gd name="connsiteX2" fmla="*/ 2887451 w 2887451"/>
              <a:gd name="connsiteY2" fmla="*/ 2381 h 3183731"/>
              <a:gd name="connsiteX3" fmla="*/ 2887451 w 2887451"/>
              <a:gd name="connsiteY3" fmla="*/ 3183731 h 3183731"/>
              <a:gd name="connsiteX4" fmla="*/ 0 w 2887451"/>
              <a:gd name="connsiteY4" fmla="*/ 3183731 h 3183731"/>
              <a:gd name="connsiteX5" fmla="*/ 0 w 2887451"/>
              <a:gd name="connsiteY5" fmla="*/ 2381 h 3183731"/>
              <a:gd name="connsiteX0" fmla="*/ 0 w 2887451"/>
              <a:gd name="connsiteY0" fmla="*/ 2381 h 3183731"/>
              <a:gd name="connsiteX1" fmla="*/ 2480239 w 2887451"/>
              <a:gd name="connsiteY1" fmla="*/ 0 h 3183731"/>
              <a:gd name="connsiteX2" fmla="*/ 2887451 w 2887451"/>
              <a:gd name="connsiteY2" fmla="*/ 2381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 name="connsiteX0" fmla="*/ 0 w 2887451"/>
              <a:gd name="connsiteY0" fmla="*/ 2381 h 3183731"/>
              <a:gd name="connsiteX1" fmla="*/ 2480239 w 2887451"/>
              <a:gd name="connsiteY1" fmla="*/ 0 h 3183731"/>
              <a:gd name="connsiteX2" fmla="*/ 2680282 w 2887451"/>
              <a:gd name="connsiteY2" fmla="*/ 216694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451" h="3183731">
                <a:moveTo>
                  <a:pt x="0" y="2381"/>
                </a:moveTo>
                <a:lnTo>
                  <a:pt x="2480239" y="0"/>
                </a:lnTo>
                <a:lnTo>
                  <a:pt x="2680282" y="216694"/>
                </a:lnTo>
                <a:lnTo>
                  <a:pt x="2887433" y="407195"/>
                </a:lnTo>
                <a:lnTo>
                  <a:pt x="2887451" y="3183731"/>
                </a:lnTo>
                <a:lnTo>
                  <a:pt x="0" y="3183731"/>
                </a:lnTo>
                <a:lnTo>
                  <a:pt x="0" y="2381"/>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5822302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bg>
      <p:bgPr>
        <a:solidFill>
          <a:srgbClr val="F6F8FA"/>
        </a:solidFill>
        <a:effectLst/>
      </p:bgPr>
    </p:bg>
    <p:spTree>
      <p:nvGrpSpPr>
        <p:cNvPr id="1" name=""/>
        <p:cNvGrpSpPr/>
        <p:nvPr/>
      </p:nvGrpSpPr>
      <p:grpSpPr>
        <a:xfrm>
          <a:off x="0" y="0"/>
          <a:ext cx="0" cy="0"/>
          <a:chOff x="0" y="0"/>
          <a:chExt cx="0" cy="0"/>
        </a:xfrm>
      </p:grpSpPr>
      <p:sp>
        <p:nvSpPr>
          <p:cNvPr id="10" name="Freeform 6"/>
          <p:cNvSpPr>
            <a:spLocks noGrp="1"/>
          </p:cNvSpPr>
          <p:nvPr>
            <p:ph type="pic" sz="quarter" idx="13"/>
          </p:nvPr>
        </p:nvSpPr>
        <p:spPr bwMode="auto">
          <a:xfrm>
            <a:off x="1254094" y="7487727"/>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dirty="0"/>
          </a:p>
        </p:txBody>
      </p:sp>
      <p:sp>
        <p:nvSpPr>
          <p:cNvPr id="11" name="Freeform 6"/>
          <p:cNvSpPr>
            <a:spLocks noGrp="1"/>
          </p:cNvSpPr>
          <p:nvPr>
            <p:ph type="pic" sz="quarter" idx="14"/>
          </p:nvPr>
        </p:nvSpPr>
        <p:spPr bwMode="auto">
          <a:xfrm>
            <a:off x="6761177" y="7177175"/>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dirty="0"/>
          </a:p>
        </p:txBody>
      </p:sp>
      <p:sp>
        <p:nvSpPr>
          <p:cNvPr id="12" name="Freeform 6"/>
          <p:cNvSpPr>
            <a:spLocks noGrp="1"/>
          </p:cNvSpPr>
          <p:nvPr>
            <p:ph type="pic" sz="quarter" idx="15"/>
          </p:nvPr>
        </p:nvSpPr>
        <p:spPr bwMode="auto">
          <a:xfrm>
            <a:off x="12269221" y="6871614"/>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dirty="0"/>
          </a:p>
        </p:txBody>
      </p:sp>
    </p:spTree>
    <p:extLst>
      <p:ext uri="{BB962C8B-B14F-4D97-AF65-F5344CB8AC3E}">
        <p14:creationId xmlns:p14="http://schemas.microsoft.com/office/powerpoint/2010/main" val="17581963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bg>
      <p:bgPr>
        <a:solidFill>
          <a:srgbClr val="F6F8FA"/>
        </a:solidFill>
        <a:effectLst/>
      </p:bgPr>
    </p:bg>
    <p:spTree>
      <p:nvGrpSpPr>
        <p:cNvPr id="1" name=""/>
        <p:cNvGrpSpPr/>
        <p:nvPr/>
      </p:nvGrpSpPr>
      <p:grpSpPr>
        <a:xfrm>
          <a:off x="0" y="0"/>
          <a:ext cx="0" cy="0"/>
          <a:chOff x="0" y="0"/>
          <a:chExt cx="0" cy="0"/>
        </a:xfrm>
      </p:grpSpPr>
      <p:sp>
        <p:nvSpPr>
          <p:cNvPr id="10" name="Freeform 6"/>
          <p:cNvSpPr>
            <a:spLocks noGrp="1"/>
          </p:cNvSpPr>
          <p:nvPr>
            <p:ph type="pic" sz="quarter" idx="13"/>
          </p:nvPr>
        </p:nvSpPr>
        <p:spPr bwMode="auto">
          <a:xfrm>
            <a:off x="1254094" y="3171462"/>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dirty="0"/>
          </a:p>
        </p:txBody>
      </p:sp>
      <p:sp>
        <p:nvSpPr>
          <p:cNvPr id="11" name="Freeform 6"/>
          <p:cNvSpPr>
            <a:spLocks noGrp="1"/>
          </p:cNvSpPr>
          <p:nvPr>
            <p:ph type="pic" sz="quarter" idx="14"/>
          </p:nvPr>
        </p:nvSpPr>
        <p:spPr bwMode="auto">
          <a:xfrm>
            <a:off x="6761177" y="2860910"/>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dirty="0"/>
          </a:p>
        </p:txBody>
      </p:sp>
      <p:sp>
        <p:nvSpPr>
          <p:cNvPr id="12" name="Freeform 6"/>
          <p:cNvSpPr>
            <a:spLocks noGrp="1"/>
          </p:cNvSpPr>
          <p:nvPr>
            <p:ph type="pic" sz="quarter" idx="15"/>
          </p:nvPr>
        </p:nvSpPr>
        <p:spPr bwMode="auto">
          <a:xfrm>
            <a:off x="12269221" y="2555349"/>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dirty="0"/>
          </a:p>
        </p:txBody>
      </p:sp>
    </p:spTree>
    <p:extLst>
      <p:ext uri="{BB962C8B-B14F-4D97-AF65-F5344CB8AC3E}">
        <p14:creationId xmlns:p14="http://schemas.microsoft.com/office/powerpoint/2010/main" val="21282729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20" name="Picture Placeholder 13"/>
          <p:cNvSpPr>
            <a:spLocks noGrp="1"/>
          </p:cNvSpPr>
          <p:nvPr>
            <p:ph type="pic" sz="quarter" idx="13"/>
          </p:nvPr>
        </p:nvSpPr>
        <p:spPr>
          <a:xfrm>
            <a:off x="1713142" y="3217068"/>
            <a:ext cx="2887451" cy="3183731"/>
          </a:xfrm>
          <a:custGeom>
            <a:avLst/>
            <a:gdLst>
              <a:gd name="connsiteX0" fmla="*/ 0 w 2887451"/>
              <a:gd name="connsiteY0" fmla="*/ 0 h 3181350"/>
              <a:gd name="connsiteX1" fmla="*/ 2887451 w 2887451"/>
              <a:gd name="connsiteY1" fmla="*/ 0 h 3181350"/>
              <a:gd name="connsiteX2" fmla="*/ 2887451 w 2887451"/>
              <a:gd name="connsiteY2" fmla="*/ 3181350 h 3181350"/>
              <a:gd name="connsiteX3" fmla="*/ 0 w 2887451"/>
              <a:gd name="connsiteY3" fmla="*/ 3181350 h 3181350"/>
              <a:gd name="connsiteX4" fmla="*/ 0 w 2887451"/>
              <a:gd name="connsiteY4" fmla="*/ 0 h 3181350"/>
              <a:gd name="connsiteX0" fmla="*/ 0 w 2887451"/>
              <a:gd name="connsiteY0" fmla="*/ 2381 h 3183731"/>
              <a:gd name="connsiteX1" fmla="*/ 2480239 w 2887451"/>
              <a:gd name="connsiteY1" fmla="*/ 0 h 3183731"/>
              <a:gd name="connsiteX2" fmla="*/ 2887451 w 2887451"/>
              <a:gd name="connsiteY2" fmla="*/ 2381 h 3183731"/>
              <a:gd name="connsiteX3" fmla="*/ 2887451 w 2887451"/>
              <a:gd name="connsiteY3" fmla="*/ 3183731 h 3183731"/>
              <a:gd name="connsiteX4" fmla="*/ 0 w 2887451"/>
              <a:gd name="connsiteY4" fmla="*/ 3183731 h 3183731"/>
              <a:gd name="connsiteX5" fmla="*/ 0 w 2887451"/>
              <a:gd name="connsiteY5" fmla="*/ 2381 h 3183731"/>
              <a:gd name="connsiteX0" fmla="*/ 0 w 2887451"/>
              <a:gd name="connsiteY0" fmla="*/ 2381 h 3183731"/>
              <a:gd name="connsiteX1" fmla="*/ 2480239 w 2887451"/>
              <a:gd name="connsiteY1" fmla="*/ 0 h 3183731"/>
              <a:gd name="connsiteX2" fmla="*/ 2887451 w 2887451"/>
              <a:gd name="connsiteY2" fmla="*/ 2381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 name="connsiteX0" fmla="*/ 0 w 2887451"/>
              <a:gd name="connsiteY0" fmla="*/ 2381 h 3183731"/>
              <a:gd name="connsiteX1" fmla="*/ 2480239 w 2887451"/>
              <a:gd name="connsiteY1" fmla="*/ 0 h 3183731"/>
              <a:gd name="connsiteX2" fmla="*/ 2680282 w 2887451"/>
              <a:gd name="connsiteY2" fmla="*/ 216694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451" h="3183731">
                <a:moveTo>
                  <a:pt x="0" y="2381"/>
                </a:moveTo>
                <a:lnTo>
                  <a:pt x="2480239" y="0"/>
                </a:lnTo>
                <a:lnTo>
                  <a:pt x="2680282" y="216694"/>
                </a:lnTo>
                <a:lnTo>
                  <a:pt x="2887433" y="407195"/>
                </a:lnTo>
                <a:lnTo>
                  <a:pt x="2887451" y="3183731"/>
                </a:lnTo>
                <a:lnTo>
                  <a:pt x="0" y="3183731"/>
                </a:lnTo>
                <a:lnTo>
                  <a:pt x="0" y="2381"/>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8" name="Picture Placeholder 13"/>
          <p:cNvSpPr>
            <a:spLocks noGrp="1"/>
          </p:cNvSpPr>
          <p:nvPr>
            <p:ph type="pic" sz="quarter" idx="17"/>
          </p:nvPr>
        </p:nvSpPr>
        <p:spPr>
          <a:xfrm>
            <a:off x="5709176" y="3217068"/>
            <a:ext cx="2887451" cy="3183731"/>
          </a:xfrm>
          <a:custGeom>
            <a:avLst/>
            <a:gdLst>
              <a:gd name="connsiteX0" fmla="*/ 0 w 2887451"/>
              <a:gd name="connsiteY0" fmla="*/ 0 h 3181350"/>
              <a:gd name="connsiteX1" fmla="*/ 2887451 w 2887451"/>
              <a:gd name="connsiteY1" fmla="*/ 0 h 3181350"/>
              <a:gd name="connsiteX2" fmla="*/ 2887451 w 2887451"/>
              <a:gd name="connsiteY2" fmla="*/ 3181350 h 3181350"/>
              <a:gd name="connsiteX3" fmla="*/ 0 w 2887451"/>
              <a:gd name="connsiteY3" fmla="*/ 3181350 h 3181350"/>
              <a:gd name="connsiteX4" fmla="*/ 0 w 2887451"/>
              <a:gd name="connsiteY4" fmla="*/ 0 h 3181350"/>
              <a:gd name="connsiteX0" fmla="*/ 0 w 2887451"/>
              <a:gd name="connsiteY0" fmla="*/ 2381 h 3183731"/>
              <a:gd name="connsiteX1" fmla="*/ 2480239 w 2887451"/>
              <a:gd name="connsiteY1" fmla="*/ 0 h 3183731"/>
              <a:gd name="connsiteX2" fmla="*/ 2887451 w 2887451"/>
              <a:gd name="connsiteY2" fmla="*/ 2381 h 3183731"/>
              <a:gd name="connsiteX3" fmla="*/ 2887451 w 2887451"/>
              <a:gd name="connsiteY3" fmla="*/ 3183731 h 3183731"/>
              <a:gd name="connsiteX4" fmla="*/ 0 w 2887451"/>
              <a:gd name="connsiteY4" fmla="*/ 3183731 h 3183731"/>
              <a:gd name="connsiteX5" fmla="*/ 0 w 2887451"/>
              <a:gd name="connsiteY5" fmla="*/ 2381 h 3183731"/>
              <a:gd name="connsiteX0" fmla="*/ 0 w 2887451"/>
              <a:gd name="connsiteY0" fmla="*/ 2381 h 3183731"/>
              <a:gd name="connsiteX1" fmla="*/ 2480239 w 2887451"/>
              <a:gd name="connsiteY1" fmla="*/ 0 h 3183731"/>
              <a:gd name="connsiteX2" fmla="*/ 2887451 w 2887451"/>
              <a:gd name="connsiteY2" fmla="*/ 2381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 name="connsiteX0" fmla="*/ 0 w 2887451"/>
              <a:gd name="connsiteY0" fmla="*/ 2381 h 3183731"/>
              <a:gd name="connsiteX1" fmla="*/ 2480239 w 2887451"/>
              <a:gd name="connsiteY1" fmla="*/ 0 h 3183731"/>
              <a:gd name="connsiteX2" fmla="*/ 2680282 w 2887451"/>
              <a:gd name="connsiteY2" fmla="*/ 216694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451" h="3183731">
                <a:moveTo>
                  <a:pt x="0" y="2381"/>
                </a:moveTo>
                <a:lnTo>
                  <a:pt x="2480239" y="0"/>
                </a:lnTo>
                <a:lnTo>
                  <a:pt x="2680282" y="216694"/>
                </a:lnTo>
                <a:lnTo>
                  <a:pt x="2887433" y="407195"/>
                </a:lnTo>
                <a:lnTo>
                  <a:pt x="2887451" y="3183731"/>
                </a:lnTo>
                <a:lnTo>
                  <a:pt x="0" y="3183731"/>
                </a:lnTo>
                <a:lnTo>
                  <a:pt x="0" y="2381"/>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9" name="Picture Placeholder 13"/>
          <p:cNvSpPr>
            <a:spLocks noGrp="1"/>
          </p:cNvSpPr>
          <p:nvPr>
            <p:ph type="pic" sz="quarter" idx="18"/>
          </p:nvPr>
        </p:nvSpPr>
        <p:spPr>
          <a:xfrm>
            <a:off x="9708878" y="3217068"/>
            <a:ext cx="2887451" cy="3183731"/>
          </a:xfrm>
          <a:custGeom>
            <a:avLst/>
            <a:gdLst>
              <a:gd name="connsiteX0" fmla="*/ 0 w 2887451"/>
              <a:gd name="connsiteY0" fmla="*/ 0 h 3181350"/>
              <a:gd name="connsiteX1" fmla="*/ 2887451 w 2887451"/>
              <a:gd name="connsiteY1" fmla="*/ 0 h 3181350"/>
              <a:gd name="connsiteX2" fmla="*/ 2887451 w 2887451"/>
              <a:gd name="connsiteY2" fmla="*/ 3181350 h 3181350"/>
              <a:gd name="connsiteX3" fmla="*/ 0 w 2887451"/>
              <a:gd name="connsiteY3" fmla="*/ 3181350 h 3181350"/>
              <a:gd name="connsiteX4" fmla="*/ 0 w 2887451"/>
              <a:gd name="connsiteY4" fmla="*/ 0 h 3181350"/>
              <a:gd name="connsiteX0" fmla="*/ 0 w 2887451"/>
              <a:gd name="connsiteY0" fmla="*/ 2381 h 3183731"/>
              <a:gd name="connsiteX1" fmla="*/ 2480239 w 2887451"/>
              <a:gd name="connsiteY1" fmla="*/ 0 h 3183731"/>
              <a:gd name="connsiteX2" fmla="*/ 2887451 w 2887451"/>
              <a:gd name="connsiteY2" fmla="*/ 2381 h 3183731"/>
              <a:gd name="connsiteX3" fmla="*/ 2887451 w 2887451"/>
              <a:gd name="connsiteY3" fmla="*/ 3183731 h 3183731"/>
              <a:gd name="connsiteX4" fmla="*/ 0 w 2887451"/>
              <a:gd name="connsiteY4" fmla="*/ 3183731 h 3183731"/>
              <a:gd name="connsiteX5" fmla="*/ 0 w 2887451"/>
              <a:gd name="connsiteY5" fmla="*/ 2381 h 3183731"/>
              <a:gd name="connsiteX0" fmla="*/ 0 w 2887451"/>
              <a:gd name="connsiteY0" fmla="*/ 2381 h 3183731"/>
              <a:gd name="connsiteX1" fmla="*/ 2480239 w 2887451"/>
              <a:gd name="connsiteY1" fmla="*/ 0 h 3183731"/>
              <a:gd name="connsiteX2" fmla="*/ 2887451 w 2887451"/>
              <a:gd name="connsiteY2" fmla="*/ 2381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 name="connsiteX0" fmla="*/ 0 w 2887451"/>
              <a:gd name="connsiteY0" fmla="*/ 2381 h 3183731"/>
              <a:gd name="connsiteX1" fmla="*/ 2480239 w 2887451"/>
              <a:gd name="connsiteY1" fmla="*/ 0 h 3183731"/>
              <a:gd name="connsiteX2" fmla="*/ 2680282 w 2887451"/>
              <a:gd name="connsiteY2" fmla="*/ 216694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451" h="3183731">
                <a:moveTo>
                  <a:pt x="0" y="2381"/>
                </a:moveTo>
                <a:lnTo>
                  <a:pt x="2480239" y="0"/>
                </a:lnTo>
                <a:lnTo>
                  <a:pt x="2680282" y="216694"/>
                </a:lnTo>
                <a:lnTo>
                  <a:pt x="2887433" y="407195"/>
                </a:lnTo>
                <a:lnTo>
                  <a:pt x="2887451" y="3183731"/>
                </a:lnTo>
                <a:lnTo>
                  <a:pt x="0" y="3183731"/>
                </a:lnTo>
                <a:lnTo>
                  <a:pt x="0" y="2381"/>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0" name="Picture Placeholder 13"/>
          <p:cNvSpPr>
            <a:spLocks noGrp="1"/>
          </p:cNvSpPr>
          <p:nvPr>
            <p:ph type="pic" sz="quarter" idx="19"/>
          </p:nvPr>
        </p:nvSpPr>
        <p:spPr>
          <a:xfrm>
            <a:off x="13722092" y="3217068"/>
            <a:ext cx="2887451" cy="3183731"/>
          </a:xfrm>
          <a:custGeom>
            <a:avLst/>
            <a:gdLst>
              <a:gd name="connsiteX0" fmla="*/ 0 w 2887451"/>
              <a:gd name="connsiteY0" fmla="*/ 0 h 3181350"/>
              <a:gd name="connsiteX1" fmla="*/ 2887451 w 2887451"/>
              <a:gd name="connsiteY1" fmla="*/ 0 h 3181350"/>
              <a:gd name="connsiteX2" fmla="*/ 2887451 w 2887451"/>
              <a:gd name="connsiteY2" fmla="*/ 3181350 h 3181350"/>
              <a:gd name="connsiteX3" fmla="*/ 0 w 2887451"/>
              <a:gd name="connsiteY3" fmla="*/ 3181350 h 3181350"/>
              <a:gd name="connsiteX4" fmla="*/ 0 w 2887451"/>
              <a:gd name="connsiteY4" fmla="*/ 0 h 3181350"/>
              <a:gd name="connsiteX0" fmla="*/ 0 w 2887451"/>
              <a:gd name="connsiteY0" fmla="*/ 2381 h 3183731"/>
              <a:gd name="connsiteX1" fmla="*/ 2480239 w 2887451"/>
              <a:gd name="connsiteY1" fmla="*/ 0 h 3183731"/>
              <a:gd name="connsiteX2" fmla="*/ 2887451 w 2887451"/>
              <a:gd name="connsiteY2" fmla="*/ 2381 h 3183731"/>
              <a:gd name="connsiteX3" fmla="*/ 2887451 w 2887451"/>
              <a:gd name="connsiteY3" fmla="*/ 3183731 h 3183731"/>
              <a:gd name="connsiteX4" fmla="*/ 0 w 2887451"/>
              <a:gd name="connsiteY4" fmla="*/ 3183731 h 3183731"/>
              <a:gd name="connsiteX5" fmla="*/ 0 w 2887451"/>
              <a:gd name="connsiteY5" fmla="*/ 2381 h 3183731"/>
              <a:gd name="connsiteX0" fmla="*/ 0 w 2887451"/>
              <a:gd name="connsiteY0" fmla="*/ 2381 h 3183731"/>
              <a:gd name="connsiteX1" fmla="*/ 2480239 w 2887451"/>
              <a:gd name="connsiteY1" fmla="*/ 0 h 3183731"/>
              <a:gd name="connsiteX2" fmla="*/ 2887451 w 2887451"/>
              <a:gd name="connsiteY2" fmla="*/ 2381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 name="connsiteX0" fmla="*/ 0 w 2887451"/>
              <a:gd name="connsiteY0" fmla="*/ 2381 h 3183731"/>
              <a:gd name="connsiteX1" fmla="*/ 2480239 w 2887451"/>
              <a:gd name="connsiteY1" fmla="*/ 0 h 3183731"/>
              <a:gd name="connsiteX2" fmla="*/ 2680282 w 2887451"/>
              <a:gd name="connsiteY2" fmla="*/ 216694 h 3183731"/>
              <a:gd name="connsiteX3" fmla="*/ 2887433 w 2887451"/>
              <a:gd name="connsiteY3" fmla="*/ 407195 h 3183731"/>
              <a:gd name="connsiteX4" fmla="*/ 2887451 w 2887451"/>
              <a:gd name="connsiteY4" fmla="*/ 3183731 h 3183731"/>
              <a:gd name="connsiteX5" fmla="*/ 0 w 2887451"/>
              <a:gd name="connsiteY5" fmla="*/ 3183731 h 3183731"/>
              <a:gd name="connsiteX6" fmla="*/ 0 w 2887451"/>
              <a:gd name="connsiteY6" fmla="*/ 2381 h 318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7451" h="3183731">
                <a:moveTo>
                  <a:pt x="0" y="2381"/>
                </a:moveTo>
                <a:lnTo>
                  <a:pt x="2480239" y="0"/>
                </a:lnTo>
                <a:lnTo>
                  <a:pt x="2680282" y="216694"/>
                </a:lnTo>
                <a:lnTo>
                  <a:pt x="2887433" y="407195"/>
                </a:lnTo>
                <a:lnTo>
                  <a:pt x="2887451" y="3183731"/>
                </a:lnTo>
                <a:lnTo>
                  <a:pt x="0" y="3183731"/>
                </a:lnTo>
                <a:lnTo>
                  <a:pt x="0" y="2381"/>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2190174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13" name="Picture Placeholder 13"/>
          <p:cNvSpPr>
            <a:spLocks noGrp="1"/>
          </p:cNvSpPr>
          <p:nvPr>
            <p:ph type="pic" sz="quarter" idx="13"/>
          </p:nvPr>
        </p:nvSpPr>
        <p:spPr>
          <a:xfrm>
            <a:off x="1303064" y="3040856"/>
            <a:ext cx="4873899" cy="4020344"/>
          </a:xfrm>
          <a:custGeom>
            <a:avLst/>
            <a:gdLst>
              <a:gd name="connsiteX0" fmla="*/ 0 w 4865796"/>
              <a:gd name="connsiteY0" fmla="*/ 0 h 4013200"/>
              <a:gd name="connsiteX1" fmla="*/ 4865796 w 4865796"/>
              <a:gd name="connsiteY1" fmla="*/ 0 h 4013200"/>
              <a:gd name="connsiteX2" fmla="*/ 4865796 w 4865796"/>
              <a:gd name="connsiteY2" fmla="*/ 4013200 h 4013200"/>
              <a:gd name="connsiteX3" fmla="*/ 0 w 4865796"/>
              <a:gd name="connsiteY3" fmla="*/ 4013200 h 4013200"/>
              <a:gd name="connsiteX4" fmla="*/ 0 w 4865796"/>
              <a:gd name="connsiteY4" fmla="*/ 0 h 4013200"/>
              <a:gd name="connsiteX0" fmla="*/ 0 w 4865796"/>
              <a:gd name="connsiteY0" fmla="*/ 4762 h 4017962"/>
              <a:gd name="connsiteX1" fmla="*/ 4454799 w 4865796"/>
              <a:gd name="connsiteY1" fmla="*/ 0 h 4017962"/>
              <a:gd name="connsiteX2" fmla="*/ 4865796 w 4865796"/>
              <a:gd name="connsiteY2" fmla="*/ 4762 h 4017962"/>
              <a:gd name="connsiteX3" fmla="*/ 4865796 w 4865796"/>
              <a:gd name="connsiteY3" fmla="*/ 4017962 h 4017962"/>
              <a:gd name="connsiteX4" fmla="*/ 0 w 4865796"/>
              <a:gd name="connsiteY4" fmla="*/ 4017962 h 4017962"/>
              <a:gd name="connsiteX5" fmla="*/ 0 w 4865796"/>
              <a:gd name="connsiteY5" fmla="*/ 4762 h 4017962"/>
              <a:gd name="connsiteX0" fmla="*/ 0 w 4873899"/>
              <a:gd name="connsiteY0" fmla="*/ 4762 h 4017962"/>
              <a:gd name="connsiteX1" fmla="*/ 4454799 w 4873899"/>
              <a:gd name="connsiteY1" fmla="*/ 0 h 4017962"/>
              <a:gd name="connsiteX2" fmla="*/ 4865796 w 4873899"/>
              <a:gd name="connsiteY2" fmla="*/ 476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13524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7144 h 4020344"/>
              <a:gd name="connsiteX1" fmla="*/ 4408762 w 4873899"/>
              <a:gd name="connsiteY1" fmla="*/ 0 h 4020344"/>
              <a:gd name="connsiteX2" fmla="*/ 4618146 w 4873899"/>
              <a:gd name="connsiteY2" fmla="*/ 254794 h 4020344"/>
              <a:gd name="connsiteX3" fmla="*/ 4873899 w 4873899"/>
              <a:gd name="connsiteY3" fmla="*/ 470694 h 4020344"/>
              <a:gd name="connsiteX4" fmla="*/ 4865796 w 4873899"/>
              <a:gd name="connsiteY4" fmla="*/ 4020344 h 4020344"/>
              <a:gd name="connsiteX5" fmla="*/ 0 w 4873899"/>
              <a:gd name="connsiteY5" fmla="*/ 4020344 h 4020344"/>
              <a:gd name="connsiteX6" fmla="*/ 0 w 4873899"/>
              <a:gd name="connsiteY6" fmla="*/ 7144 h 402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3899" h="4020344">
                <a:moveTo>
                  <a:pt x="0" y="7144"/>
                </a:moveTo>
                <a:lnTo>
                  <a:pt x="4408762" y="0"/>
                </a:lnTo>
                <a:lnTo>
                  <a:pt x="4618146" y="254794"/>
                </a:lnTo>
                <a:lnTo>
                  <a:pt x="4873899" y="470694"/>
                </a:lnTo>
                <a:lnTo>
                  <a:pt x="4865796" y="4020344"/>
                </a:lnTo>
                <a:lnTo>
                  <a:pt x="0" y="4020344"/>
                </a:lnTo>
                <a:lnTo>
                  <a:pt x="0" y="7144"/>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19" name="Picture Placeholder 13"/>
          <p:cNvSpPr>
            <a:spLocks noGrp="1"/>
          </p:cNvSpPr>
          <p:nvPr>
            <p:ph type="pic" sz="quarter" idx="16"/>
          </p:nvPr>
        </p:nvSpPr>
        <p:spPr>
          <a:xfrm>
            <a:off x="6707704" y="3040856"/>
            <a:ext cx="4873899" cy="4020344"/>
          </a:xfrm>
          <a:custGeom>
            <a:avLst/>
            <a:gdLst>
              <a:gd name="connsiteX0" fmla="*/ 0 w 4865796"/>
              <a:gd name="connsiteY0" fmla="*/ 0 h 4013200"/>
              <a:gd name="connsiteX1" fmla="*/ 4865796 w 4865796"/>
              <a:gd name="connsiteY1" fmla="*/ 0 h 4013200"/>
              <a:gd name="connsiteX2" fmla="*/ 4865796 w 4865796"/>
              <a:gd name="connsiteY2" fmla="*/ 4013200 h 4013200"/>
              <a:gd name="connsiteX3" fmla="*/ 0 w 4865796"/>
              <a:gd name="connsiteY3" fmla="*/ 4013200 h 4013200"/>
              <a:gd name="connsiteX4" fmla="*/ 0 w 4865796"/>
              <a:gd name="connsiteY4" fmla="*/ 0 h 4013200"/>
              <a:gd name="connsiteX0" fmla="*/ 0 w 4865796"/>
              <a:gd name="connsiteY0" fmla="*/ 4762 h 4017962"/>
              <a:gd name="connsiteX1" fmla="*/ 4454799 w 4865796"/>
              <a:gd name="connsiteY1" fmla="*/ 0 h 4017962"/>
              <a:gd name="connsiteX2" fmla="*/ 4865796 w 4865796"/>
              <a:gd name="connsiteY2" fmla="*/ 4762 h 4017962"/>
              <a:gd name="connsiteX3" fmla="*/ 4865796 w 4865796"/>
              <a:gd name="connsiteY3" fmla="*/ 4017962 h 4017962"/>
              <a:gd name="connsiteX4" fmla="*/ 0 w 4865796"/>
              <a:gd name="connsiteY4" fmla="*/ 4017962 h 4017962"/>
              <a:gd name="connsiteX5" fmla="*/ 0 w 4865796"/>
              <a:gd name="connsiteY5" fmla="*/ 4762 h 4017962"/>
              <a:gd name="connsiteX0" fmla="*/ 0 w 4873899"/>
              <a:gd name="connsiteY0" fmla="*/ 4762 h 4017962"/>
              <a:gd name="connsiteX1" fmla="*/ 4454799 w 4873899"/>
              <a:gd name="connsiteY1" fmla="*/ 0 h 4017962"/>
              <a:gd name="connsiteX2" fmla="*/ 4865796 w 4873899"/>
              <a:gd name="connsiteY2" fmla="*/ 476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13524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7144 h 4020344"/>
              <a:gd name="connsiteX1" fmla="*/ 4408762 w 4873899"/>
              <a:gd name="connsiteY1" fmla="*/ 0 h 4020344"/>
              <a:gd name="connsiteX2" fmla="*/ 4618146 w 4873899"/>
              <a:gd name="connsiteY2" fmla="*/ 254794 h 4020344"/>
              <a:gd name="connsiteX3" fmla="*/ 4873899 w 4873899"/>
              <a:gd name="connsiteY3" fmla="*/ 470694 h 4020344"/>
              <a:gd name="connsiteX4" fmla="*/ 4865796 w 4873899"/>
              <a:gd name="connsiteY4" fmla="*/ 4020344 h 4020344"/>
              <a:gd name="connsiteX5" fmla="*/ 0 w 4873899"/>
              <a:gd name="connsiteY5" fmla="*/ 4020344 h 4020344"/>
              <a:gd name="connsiteX6" fmla="*/ 0 w 4873899"/>
              <a:gd name="connsiteY6" fmla="*/ 7144 h 402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3899" h="4020344">
                <a:moveTo>
                  <a:pt x="0" y="7144"/>
                </a:moveTo>
                <a:lnTo>
                  <a:pt x="4408762" y="0"/>
                </a:lnTo>
                <a:lnTo>
                  <a:pt x="4618146" y="254794"/>
                </a:lnTo>
                <a:lnTo>
                  <a:pt x="4873899" y="470694"/>
                </a:lnTo>
                <a:lnTo>
                  <a:pt x="4865796" y="4020344"/>
                </a:lnTo>
                <a:lnTo>
                  <a:pt x="0" y="4020344"/>
                </a:lnTo>
                <a:lnTo>
                  <a:pt x="0" y="7144"/>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0" name="Picture Placeholder 13"/>
          <p:cNvSpPr>
            <a:spLocks noGrp="1"/>
          </p:cNvSpPr>
          <p:nvPr>
            <p:ph type="pic" sz="quarter" idx="17"/>
          </p:nvPr>
        </p:nvSpPr>
        <p:spPr>
          <a:xfrm>
            <a:off x="12115685" y="3040856"/>
            <a:ext cx="4873899" cy="4020344"/>
          </a:xfrm>
          <a:custGeom>
            <a:avLst/>
            <a:gdLst>
              <a:gd name="connsiteX0" fmla="*/ 0 w 4865796"/>
              <a:gd name="connsiteY0" fmla="*/ 0 h 4013200"/>
              <a:gd name="connsiteX1" fmla="*/ 4865796 w 4865796"/>
              <a:gd name="connsiteY1" fmla="*/ 0 h 4013200"/>
              <a:gd name="connsiteX2" fmla="*/ 4865796 w 4865796"/>
              <a:gd name="connsiteY2" fmla="*/ 4013200 h 4013200"/>
              <a:gd name="connsiteX3" fmla="*/ 0 w 4865796"/>
              <a:gd name="connsiteY3" fmla="*/ 4013200 h 4013200"/>
              <a:gd name="connsiteX4" fmla="*/ 0 w 4865796"/>
              <a:gd name="connsiteY4" fmla="*/ 0 h 4013200"/>
              <a:gd name="connsiteX0" fmla="*/ 0 w 4865796"/>
              <a:gd name="connsiteY0" fmla="*/ 4762 h 4017962"/>
              <a:gd name="connsiteX1" fmla="*/ 4454799 w 4865796"/>
              <a:gd name="connsiteY1" fmla="*/ 0 h 4017962"/>
              <a:gd name="connsiteX2" fmla="*/ 4865796 w 4865796"/>
              <a:gd name="connsiteY2" fmla="*/ 4762 h 4017962"/>
              <a:gd name="connsiteX3" fmla="*/ 4865796 w 4865796"/>
              <a:gd name="connsiteY3" fmla="*/ 4017962 h 4017962"/>
              <a:gd name="connsiteX4" fmla="*/ 0 w 4865796"/>
              <a:gd name="connsiteY4" fmla="*/ 4017962 h 4017962"/>
              <a:gd name="connsiteX5" fmla="*/ 0 w 4865796"/>
              <a:gd name="connsiteY5" fmla="*/ 4762 h 4017962"/>
              <a:gd name="connsiteX0" fmla="*/ 0 w 4873899"/>
              <a:gd name="connsiteY0" fmla="*/ 4762 h 4017962"/>
              <a:gd name="connsiteX1" fmla="*/ 4454799 w 4873899"/>
              <a:gd name="connsiteY1" fmla="*/ 0 h 4017962"/>
              <a:gd name="connsiteX2" fmla="*/ 4865796 w 4873899"/>
              <a:gd name="connsiteY2" fmla="*/ 476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13524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7144 h 4020344"/>
              <a:gd name="connsiteX1" fmla="*/ 4408762 w 4873899"/>
              <a:gd name="connsiteY1" fmla="*/ 0 h 4020344"/>
              <a:gd name="connsiteX2" fmla="*/ 4618146 w 4873899"/>
              <a:gd name="connsiteY2" fmla="*/ 254794 h 4020344"/>
              <a:gd name="connsiteX3" fmla="*/ 4873899 w 4873899"/>
              <a:gd name="connsiteY3" fmla="*/ 470694 h 4020344"/>
              <a:gd name="connsiteX4" fmla="*/ 4865796 w 4873899"/>
              <a:gd name="connsiteY4" fmla="*/ 4020344 h 4020344"/>
              <a:gd name="connsiteX5" fmla="*/ 0 w 4873899"/>
              <a:gd name="connsiteY5" fmla="*/ 4020344 h 4020344"/>
              <a:gd name="connsiteX6" fmla="*/ 0 w 4873899"/>
              <a:gd name="connsiteY6" fmla="*/ 7144 h 402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3899" h="4020344">
                <a:moveTo>
                  <a:pt x="0" y="7144"/>
                </a:moveTo>
                <a:lnTo>
                  <a:pt x="4408762" y="0"/>
                </a:lnTo>
                <a:lnTo>
                  <a:pt x="4618146" y="254794"/>
                </a:lnTo>
                <a:lnTo>
                  <a:pt x="4873899" y="470694"/>
                </a:lnTo>
                <a:lnTo>
                  <a:pt x="4865796" y="4020344"/>
                </a:lnTo>
                <a:lnTo>
                  <a:pt x="0" y="4020344"/>
                </a:lnTo>
                <a:lnTo>
                  <a:pt x="0" y="7144"/>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13124374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8_Пользовательский макет">
    <p:spTree>
      <p:nvGrpSpPr>
        <p:cNvPr id="1" name=""/>
        <p:cNvGrpSpPr/>
        <p:nvPr/>
      </p:nvGrpSpPr>
      <p:grpSpPr>
        <a:xfrm>
          <a:off x="0" y="0"/>
          <a:ext cx="0" cy="0"/>
          <a:chOff x="0" y="0"/>
          <a:chExt cx="0" cy="0"/>
        </a:xfrm>
      </p:grpSpPr>
      <p:sp>
        <p:nvSpPr>
          <p:cNvPr id="5" name="Picture Placeholder 13"/>
          <p:cNvSpPr>
            <a:spLocks noGrp="1"/>
          </p:cNvSpPr>
          <p:nvPr>
            <p:ph type="pic" sz="quarter" idx="13" hasCustomPrompt="1"/>
          </p:nvPr>
        </p:nvSpPr>
        <p:spPr>
          <a:xfrm>
            <a:off x="971550" y="2493168"/>
            <a:ext cx="9105900" cy="6041231"/>
          </a:xfrm>
          <a:custGeom>
            <a:avLst/>
            <a:gdLst>
              <a:gd name="connsiteX0" fmla="*/ 0 w 9105900"/>
              <a:gd name="connsiteY0" fmla="*/ 0 h 6038850"/>
              <a:gd name="connsiteX1" fmla="*/ 9105900 w 9105900"/>
              <a:gd name="connsiteY1" fmla="*/ 0 h 6038850"/>
              <a:gd name="connsiteX2" fmla="*/ 9105900 w 9105900"/>
              <a:gd name="connsiteY2" fmla="*/ 6038850 h 6038850"/>
              <a:gd name="connsiteX3" fmla="*/ 0 w 9105900"/>
              <a:gd name="connsiteY3" fmla="*/ 6038850 h 6038850"/>
              <a:gd name="connsiteX4" fmla="*/ 0 w 9105900"/>
              <a:gd name="connsiteY4" fmla="*/ 0 h 6038850"/>
              <a:gd name="connsiteX0" fmla="*/ 0 w 9105900"/>
              <a:gd name="connsiteY0" fmla="*/ 2381 h 6041231"/>
              <a:gd name="connsiteX1" fmla="*/ 8701088 w 9105900"/>
              <a:gd name="connsiteY1" fmla="*/ 0 h 6041231"/>
              <a:gd name="connsiteX2" fmla="*/ 9105900 w 9105900"/>
              <a:gd name="connsiteY2" fmla="*/ 2381 h 6041231"/>
              <a:gd name="connsiteX3" fmla="*/ 9105900 w 9105900"/>
              <a:gd name="connsiteY3" fmla="*/ 6041231 h 6041231"/>
              <a:gd name="connsiteX4" fmla="*/ 0 w 9105900"/>
              <a:gd name="connsiteY4" fmla="*/ 6041231 h 6041231"/>
              <a:gd name="connsiteX5" fmla="*/ 0 w 9105900"/>
              <a:gd name="connsiteY5" fmla="*/ 2381 h 6041231"/>
              <a:gd name="connsiteX0" fmla="*/ 0 w 9105900"/>
              <a:gd name="connsiteY0" fmla="*/ 2381 h 6041231"/>
              <a:gd name="connsiteX1" fmla="*/ 8701088 w 9105900"/>
              <a:gd name="connsiteY1" fmla="*/ 0 h 6041231"/>
              <a:gd name="connsiteX2" fmla="*/ 9105900 w 9105900"/>
              <a:gd name="connsiteY2" fmla="*/ 2381 h 6041231"/>
              <a:gd name="connsiteX3" fmla="*/ 9103519 w 9105900"/>
              <a:gd name="connsiteY3" fmla="*/ 409576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701088 w 9105900"/>
              <a:gd name="connsiteY1" fmla="*/ 0 h 6041231"/>
              <a:gd name="connsiteX2" fmla="*/ 8841581 w 9105900"/>
              <a:gd name="connsiteY2" fmla="*/ 273843 h 6041231"/>
              <a:gd name="connsiteX3" fmla="*/ 9103519 w 9105900"/>
              <a:gd name="connsiteY3" fmla="*/ 409576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701088 w 9105900"/>
              <a:gd name="connsiteY1" fmla="*/ 0 h 6041231"/>
              <a:gd name="connsiteX2" fmla="*/ 8841581 w 9105900"/>
              <a:gd name="connsiteY2" fmla="*/ 273843 h 6041231"/>
              <a:gd name="connsiteX3" fmla="*/ 9103519 w 9105900"/>
              <a:gd name="connsiteY3" fmla="*/ 409576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701088 w 9105900"/>
              <a:gd name="connsiteY1" fmla="*/ 0 h 6041231"/>
              <a:gd name="connsiteX2" fmla="*/ 8841581 w 9105900"/>
              <a:gd name="connsiteY2" fmla="*/ 273843 h 6041231"/>
              <a:gd name="connsiteX3" fmla="*/ 9103519 w 9105900"/>
              <a:gd name="connsiteY3" fmla="*/ 409576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491538 w 9105900"/>
              <a:gd name="connsiteY1" fmla="*/ 0 h 6041231"/>
              <a:gd name="connsiteX2" fmla="*/ 8841581 w 9105900"/>
              <a:gd name="connsiteY2" fmla="*/ 273843 h 6041231"/>
              <a:gd name="connsiteX3" fmla="*/ 9103519 w 9105900"/>
              <a:gd name="connsiteY3" fmla="*/ 409576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491538 w 9105900"/>
              <a:gd name="connsiteY1" fmla="*/ 0 h 6041231"/>
              <a:gd name="connsiteX2" fmla="*/ 8841581 w 9105900"/>
              <a:gd name="connsiteY2" fmla="*/ 273843 h 6041231"/>
              <a:gd name="connsiteX3" fmla="*/ 9103519 w 9105900"/>
              <a:gd name="connsiteY3" fmla="*/ 614364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491538 w 9105900"/>
              <a:gd name="connsiteY1" fmla="*/ 0 h 6041231"/>
              <a:gd name="connsiteX2" fmla="*/ 8727281 w 9105900"/>
              <a:gd name="connsiteY2" fmla="*/ 411955 h 6041231"/>
              <a:gd name="connsiteX3" fmla="*/ 9103519 w 9105900"/>
              <a:gd name="connsiteY3" fmla="*/ 614364 h 6041231"/>
              <a:gd name="connsiteX4" fmla="*/ 9105900 w 9105900"/>
              <a:gd name="connsiteY4" fmla="*/ 6041231 h 6041231"/>
              <a:gd name="connsiteX5" fmla="*/ 0 w 9105900"/>
              <a:gd name="connsiteY5" fmla="*/ 6041231 h 6041231"/>
              <a:gd name="connsiteX6" fmla="*/ 0 w 9105900"/>
              <a:gd name="connsiteY6" fmla="*/ 2381 h 60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5900" h="6041231">
                <a:moveTo>
                  <a:pt x="0" y="2381"/>
                </a:moveTo>
                <a:lnTo>
                  <a:pt x="8491538" y="0"/>
                </a:lnTo>
                <a:lnTo>
                  <a:pt x="8727281" y="411955"/>
                </a:lnTo>
                <a:lnTo>
                  <a:pt x="9103519" y="614364"/>
                </a:lnTo>
                <a:cubicBezTo>
                  <a:pt x="9104313" y="2491582"/>
                  <a:pt x="9105106" y="4164013"/>
                  <a:pt x="9105900" y="6041231"/>
                </a:cubicBezTo>
                <a:lnTo>
                  <a:pt x="0" y="6041231"/>
                </a:lnTo>
                <a:lnTo>
                  <a:pt x="0" y="2381"/>
                </a:lnTo>
                <a:close/>
              </a:path>
            </a:pathLst>
          </a:custGeom>
          <a:solidFill>
            <a:schemeClr val="tx1">
              <a:alpha val="12000"/>
            </a:schemeClr>
          </a:solidFill>
          <a:effectLst/>
        </p:spPr>
        <p:txBody>
          <a:bodyPr lIns="68589" tIns="34295" rIns="68589" bIns="34295">
            <a:normAutofit/>
          </a:bodyPr>
          <a:lstStyle>
            <a:lvl1pPr marL="0" indent="0">
              <a:buNone/>
              <a:defRPr sz="3200">
                <a:ln>
                  <a:noFill/>
                </a:ln>
                <a:solidFill>
                  <a:schemeClr val="bg1">
                    <a:lumMod val="85000"/>
                  </a:schemeClr>
                </a:solidFill>
                <a:latin typeface="+mn-lt"/>
                <a:ea typeface="Lato Light" charset="0"/>
                <a:cs typeface="Lato Light" charset="0"/>
              </a:defRPr>
            </a:lvl1pPr>
          </a:lstStyle>
          <a:p>
            <a:r>
              <a:rPr lang="ru-RU" dirty="0"/>
              <a:t>1</a:t>
            </a:r>
            <a:endParaRPr lang="en-US" dirty="0"/>
          </a:p>
        </p:txBody>
      </p:sp>
    </p:spTree>
    <p:extLst>
      <p:ext uri="{BB962C8B-B14F-4D97-AF65-F5344CB8AC3E}">
        <p14:creationId xmlns:p14="http://schemas.microsoft.com/office/powerpoint/2010/main" val="10216278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9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314450" y="2381250"/>
            <a:ext cx="7410450" cy="5600700"/>
          </a:xfrm>
          <a:custGeom>
            <a:avLst/>
            <a:gdLst>
              <a:gd name="connsiteX0" fmla="*/ 0 w 7410450"/>
              <a:gd name="connsiteY0" fmla="*/ 0 h 5600700"/>
              <a:gd name="connsiteX1" fmla="*/ 7410450 w 7410450"/>
              <a:gd name="connsiteY1" fmla="*/ 0 h 5600700"/>
              <a:gd name="connsiteX2" fmla="*/ 7410450 w 7410450"/>
              <a:gd name="connsiteY2" fmla="*/ 5600700 h 5600700"/>
              <a:gd name="connsiteX3" fmla="*/ 0 w 7410450"/>
              <a:gd name="connsiteY3" fmla="*/ 5600700 h 5600700"/>
              <a:gd name="connsiteX4" fmla="*/ 0 w 7410450"/>
              <a:gd name="connsiteY4"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5600700 h 5600700"/>
              <a:gd name="connsiteX4" fmla="*/ 0 w 7410450"/>
              <a:gd name="connsiteY4" fmla="*/ 5600700 h 5600700"/>
              <a:gd name="connsiteX5" fmla="*/ 0 w 7410450"/>
              <a:gd name="connsiteY5"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0450"/>
              <a:gd name="connsiteY0" fmla="*/ 0 h 5600700"/>
              <a:gd name="connsiteX1" fmla="*/ 6796088 w 7410450"/>
              <a:gd name="connsiteY1" fmla="*/ 0 h 5600700"/>
              <a:gd name="connsiteX2" fmla="*/ 7060406 w 7410450"/>
              <a:gd name="connsiteY2" fmla="*/ 435768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0450" h="5600700">
                <a:moveTo>
                  <a:pt x="0" y="0"/>
                </a:moveTo>
                <a:lnTo>
                  <a:pt x="6796088" y="0"/>
                </a:lnTo>
                <a:lnTo>
                  <a:pt x="7060406" y="435768"/>
                </a:lnTo>
                <a:lnTo>
                  <a:pt x="7410450" y="619125"/>
                </a:lnTo>
                <a:lnTo>
                  <a:pt x="7410450" y="5600700"/>
                </a:lnTo>
                <a:lnTo>
                  <a:pt x="0" y="5600700"/>
                </a:lnTo>
                <a:lnTo>
                  <a:pt x="0" y="0"/>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9" name="Picture Placeholder 13"/>
          <p:cNvSpPr>
            <a:spLocks noGrp="1"/>
          </p:cNvSpPr>
          <p:nvPr>
            <p:ph type="pic" sz="quarter" idx="15"/>
          </p:nvPr>
        </p:nvSpPr>
        <p:spPr>
          <a:xfrm>
            <a:off x="9571570" y="2381250"/>
            <a:ext cx="7410450" cy="5600700"/>
          </a:xfrm>
          <a:custGeom>
            <a:avLst/>
            <a:gdLst>
              <a:gd name="connsiteX0" fmla="*/ 0 w 7410450"/>
              <a:gd name="connsiteY0" fmla="*/ 0 h 5600700"/>
              <a:gd name="connsiteX1" fmla="*/ 7410450 w 7410450"/>
              <a:gd name="connsiteY1" fmla="*/ 0 h 5600700"/>
              <a:gd name="connsiteX2" fmla="*/ 7410450 w 7410450"/>
              <a:gd name="connsiteY2" fmla="*/ 5600700 h 5600700"/>
              <a:gd name="connsiteX3" fmla="*/ 0 w 7410450"/>
              <a:gd name="connsiteY3" fmla="*/ 5600700 h 5600700"/>
              <a:gd name="connsiteX4" fmla="*/ 0 w 7410450"/>
              <a:gd name="connsiteY4"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5600700 h 5600700"/>
              <a:gd name="connsiteX4" fmla="*/ 0 w 7410450"/>
              <a:gd name="connsiteY4" fmla="*/ 5600700 h 5600700"/>
              <a:gd name="connsiteX5" fmla="*/ 0 w 7410450"/>
              <a:gd name="connsiteY5"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0450"/>
              <a:gd name="connsiteY0" fmla="*/ 0 h 5600700"/>
              <a:gd name="connsiteX1" fmla="*/ 6796088 w 7410450"/>
              <a:gd name="connsiteY1" fmla="*/ 0 h 5600700"/>
              <a:gd name="connsiteX2" fmla="*/ 7060406 w 7410450"/>
              <a:gd name="connsiteY2" fmla="*/ 435768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0450" h="5600700">
                <a:moveTo>
                  <a:pt x="0" y="0"/>
                </a:moveTo>
                <a:lnTo>
                  <a:pt x="6796088" y="0"/>
                </a:lnTo>
                <a:lnTo>
                  <a:pt x="7060406" y="435768"/>
                </a:lnTo>
                <a:lnTo>
                  <a:pt x="7410450" y="619125"/>
                </a:lnTo>
                <a:lnTo>
                  <a:pt x="7410450" y="5600700"/>
                </a:lnTo>
                <a:lnTo>
                  <a:pt x="0" y="5600700"/>
                </a:lnTo>
                <a:lnTo>
                  <a:pt x="0" y="0"/>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10582113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228186" y="2726305"/>
            <a:ext cx="5054226" cy="2760095"/>
          </a:xfrm>
          <a:custGeom>
            <a:avLst/>
            <a:gdLst>
              <a:gd name="connsiteX0" fmla="*/ 0 w 7410450"/>
              <a:gd name="connsiteY0" fmla="*/ 0 h 5600700"/>
              <a:gd name="connsiteX1" fmla="*/ 7410450 w 7410450"/>
              <a:gd name="connsiteY1" fmla="*/ 0 h 5600700"/>
              <a:gd name="connsiteX2" fmla="*/ 7410450 w 7410450"/>
              <a:gd name="connsiteY2" fmla="*/ 5600700 h 5600700"/>
              <a:gd name="connsiteX3" fmla="*/ 0 w 7410450"/>
              <a:gd name="connsiteY3" fmla="*/ 5600700 h 5600700"/>
              <a:gd name="connsiteX4" fmla="*/ 0 w 7410450"/>
              <a:gd name="connsiteY4"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5600700 h 5600700"/>
              <a:gd name="connsiteX4" fmla="*/ 0 w 7410450"/>
              <a:gd name="connsiteY4" fmla="*/ 5600700 h 5600700"/>
              <a:gd name="connsiteX5" fmla="*/ 0 w 7410450"/>
              <a:gd name="connsiteY5"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0450"/>
              <a:gd name="connsiteY0" fmla="*/ 0 h 5600700"/>
              <a:gd name="connsiteX1" fmla="*/ 6796088 w 7410450"/>
              <a:gd name="connsiteY1" fmla="*/ 0 h 5600700"/>
              <a:gd name="connsiteX2" fmla="*/ 7060406 w 7410450"/>
              <a:gd name="connsiteY2" fmla="*/ 435768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3943"/>
              <a:gd name="connsiteY0" fmla="*/ 0 h 5600700"/>
              <a:gd name="connsiteX1" fmla="*/ 6796088 w 7413943"/>
              <a:gd name="connsiteY1" fmla="*/ 0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18490 w 7413943"/>
              <a:gd name="connsiteY2" fmla="*/ 508246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3943" h="5600700">
                <a:moveTo>
                  <a:pt x="0" y="0"/>
                </a:moveTo>
                <a:lnTo>
                  <a:pt x="6750680" y="4831"/>
                </a:lnTo>
                <a:lnTo>
                  <a:pt x="7018490" y="508246"/>
                </a:lnTo>
                <a:lnTo>
                  <a:pt x="7413943" y="909043"/>
                </a:lnTo>
                <a:cubicBezTo>
                  <a:pt x="7412779" y="2472929"/>
                  <a:pt x="7411614" y="4036814"/>
                  <a:pt x="7410450" y="5600700"/>
                </a:cubicBezTo>
                <a:lnTo>
                  <a:pt x="0" y="5600700"/>
                </a:lnTo>
                <a:lnTo>
                  <a:pt x="0" y="0"/>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10" name="Picture Placeholder 13"/>
          <p:cNvSpPr>
            <a:spLocks noGrp="1"/>
          </p:cNvSpPr>
          <p:nvPr>
            <p:ph type="pic" sz="quarter" idx="16"/>
          </p:nvPr>
        </p:nvSpPr>
        <p:spPr>
          <a:xfrm>
            <a:off x="6612987" y="2726305"/>
            <a:ext cx="5054226" cy="2760095"/>
          </a:xfrm>
          <a:custGeom>
            <a:avLst/>
            <a:gdLst>
              <a:gd name="connsiteX0" fmla="*/ 0 w 7410450"/>
              <a:gd name="connsiteY0" fmla="*/ 0 h 5600700"/>
              <a:gd name="connsiteX1" fmla="*/ 7410450 w 7410450"/>
              <a:gd name="connsiteY1" fmla="*/ 0 h 5600700"/>
              <a:gd name="connsiteX2" fmla="*/ 7410450 w 7410450"/>
              <a:gd name="connsiteY2" fmla="*/ 5600700 h 5600700"/>
              <a:gd name="connsiteX3" fmla="*/ 0 w 7410450"/>
              <a:gd name="connsiteY3" fmla="*/ 5600700 h 5600700"/>
              <a:gd name="connsiteX4" fmla="*/ 0 w 7410450"/>
              <a:gd name="connsiteY4"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5600700 h 5600700"/>
              <a:gd name="connsiteX4" fmla="*/ 0 w 7410450"/>
              <a:gd name="connsiteY4" fmla="*/ 5600700 h 5600700"/>
              <a:gd name="connsiteX5" fmla="*/ 0 w 7410450"/>
              <a:gd name="connsiteY5"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0450"/>
              <a:gd name="connsiteY0" fmla="*/ 0 h 5600700"/>
              <a:gd name="connsiteX1" fmla="*/ 6796088 w 7410450"/>
              <a:gd name="connsiteY1" fmla="*/ 0 h 5600700"/>
              <a:gd name="connsiteX2" fmla="*/ 7060406 w 7410450"/>
              <a:gd name="connsiteY2" fmla="*/ 435768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3943"/>
              <a:gd name="connsiteY0" fmla="*/ 0 h 5600700"/>
              <a:gd name="connsiteX1" fmla="*/ 6796088 w 7413943"/>
              <a:gd name="connsiteY1" fmla="*/ 0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18490 w 7413943"/>
              <a:gd name="connsiteY2" fmla="*/ 508246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3943" h="5600700">
                <a:moveTo>
                  <a:pt x="0" y="0"/>
                </a:moveTo>
                <a:lnTo>
                  <a:pt x="6750680" y="4831"/>
                </a:lnTo>
                <a:lnTo>
                  <a:pt x="7018490" y="508246"/>
                </a:lnTo>
                <a:lnTo>
                  <a:pt x="7413943" y="909043"/>
                </a:lnTo>
                <a:cubicBezTo>
                  <a:pt x="7412779" y="2472929"/>
                  <a:pt x="7411614" y="4036814"/>
                  <a:pt x="7410450" y="5600700"/>
                </a:cubicBezTo>
                <a:lnTo>
                  <a:pt x="0" y="5600700"/>
                </a:lnTo>
                <a:lnTo>
                  <a:pt x="0" y="0"/>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11" name="Picture Placeholder 13"/>
          <p:cNvSpPr>
            <a:spLocks noGrp="1"/>
          </p:cNvSpPr>
          <p:nvPr>
            <p:ph type="pic" sz="quarter" idx="17"/>
          </p:nvPr>
        </p:nvSpPr>
        <p:spPr>
          <a:xfrm>
            <a:off x="11997787" y="2726305"/>
            <a:ext cx="5054226" cy="2760095"/>
          </a:xfrm>
          <a:custGeom>
            <a:avLst/>
            <a:gdLst>
              <a:gd name="connsiteX0" fmla="*/ 0 w 7410450"/>
              <a:gd name="connsiteY0" fmla="*/ 0 h 5600700"/>
              <a:gd name="connsiteX1" fmla="*/ 7410450 w 7410450"/>
              <a:gd name="connsiteY1" fmla="*/ 0 h 5600700"/>
              <a:gd name="connsiteX2" fmla="*/ 7410450 w 7410450"/>
              <a:gd name="connsiteY2" fmla="*/ 5600700 h 5600700"/>
              <a:gd name="connsiteX3" fmla="*/ 0 w 7410450"/>
              <a:gd name="connsiteY3" fmla="*/ 5600700 h 5600700"/>
              <a:gd name="connsiteX4" fmla="*/ 0 w 7410450"/>
              <a:gd name="connsiteY4"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5600700 h 5600700"/>
              <a:gd name="connsiteX4" fmla="*/ 0 w 7410450"/>
              <a:gd name="connsiteY4" fmla="*/ 5600700 h 5600700"/>
              <a:gd name="connsiteX5" fmla="*/ 0 w 7410450"/>
              <a:gd name="connsiteY5"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0450"/>
              <a:gd name="connsiteY0" fmla="*/ 0 h 5600700"/>
              <a:gd name="connsiteX1" fmla="*/ 6796088 w 7410450"/>
              <a:gd name="connsiteY1" fmla="*/ 0 h 5600700"/>
              <a:gd name="connsiteX2" fmla="*/ 7060406 w 7410450"/>
              <a:gd name="connsiteY2" fmla="*/ 435768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3943"/>
              <a:gd name="connsiteY0" fmla="*/ 0 h 5600700"/>
              <a:gd name="connsiteX1" fmla="*/ 6796088 w 7413943"/>
              <a:gd name="connsiteY1" fmla="*/ 0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18490 w 7413943"/>
              <a:gd name="connsiteY2" fmla="*/ 508246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3943" h="5600700">
                <a:moveTo>
                  <a:pt x="0" y="0"/>
                </a:moveTo>
                <a:lnTo>
                  <a:pt x="6750680" y="4831"/>
                </a:lnTo>
                <a:lnTo>
                  <a:pt x="7018490" y="508246"/>
                </a:lnTo>
                <a:lnTo>
                  <a:pt x="7413943" y="909043"/>
                </a:lnTo>
                <a:cubicBezTo>
                  <a:pt x="7412779" y="2472929"/>
                  <a:pt x="7411614" y="4036814"/>
                  <a:pt x="7410450" y="5600700"/>
                </a:cubicBezTo>
                <a:lnTo>
                  <a:pt x="0" y="5600700"/>
                </a:lnTo>
                <a:lnTo>
                  <a:pt x="0" y="0"/>
                </a:lnTo>
                <a:close/>
              </a:path>
            </a:pathLst>
          </a:cu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40756000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Пользовательский макет">
    <p:spTree>
      <p:nvGrpSpPr>
        <p:cNvPr id="1" name=""/>
        <p:cNvGrpSpPr/>
        <p:nvPr/>
      </p:nvGrpSpPr>
      <p:grpSpPr>
        <a:xfrm>
          <a:off x="0" y="0"/>
          <a:ext cx="0" cy="0"/>
          <a:chOff x="0" y="0"/>
          <a:chExt cx="0" cy="0"/>
        </a:xfrm>
      </p:grpSpPr>
      <p:sp>
        <p:nvSpPr>
          <p:cNvPr id="21" name="Picture Placeholder 13"/>
          <p:cNvSpPr>
            <a:spLocks noGrp="1"/>
          </p:cNvSpPr>
          <p:nvPr>
            <p:ph type="pic" sz="quarter" idx="13"/>
          </p:nvPr>
        </p:nvSpPr>
        <p:spPr>
          <a:xfrm>
            <a:off x="2206758" y="2846173"/>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2" name="Picture Placeholder 13"/>
          <p:cNvSpPr>
            <a:spLocks noGrp="1"/>
          </p:cNvSpPr>
          <p:nvPr>
            <p:ph type="pic" sz="quarter" idx="14"/>
          </p:nvPr>
        </p:nvSpPr>
        <p:spPr>
          <a:xfrm>
            <a:off x="4035557" y="2846173"/>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3" name="Picture Placeholder 13"/>
          <p:cNvSpPr>
            <a:spLocks noGrp="1"/>
          </p:cNvSpPr>
          <p:nvPr>
            <p:ph type="pic" sz="quarter" idx="15"/>
          </p:nvPr>
        </p:nvSpPr>
        <p:spPr>
          <a:xfrm>
            <a:off x="5864356" y="2846173"/>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4" name="Picture Placeholder 13"/>
          <p:cNvSpPr>
            <a:spLocks noGrp="1"/>
          </p:cNvSpPr>
          <p:nvPr>
            <p:ph type="pic" sz="quarter" idx="16"/>
          </p:nvPr>
        </p:nvSpPr>
        <p:spPr>
          <a:xfrm>
            <a:off x="2206758" y="4674973"/>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5" name="Picture Placeholder 13"/>
          <p:cNvSpPr>
            <a:spLocks noGrp="1"/>
          </p:cNvSpPr>
          <p:nvPr>
            <p:ph type="pic" sz="quarter" idx="17"/>
          </p:nvPr>
        </p:nvSpPr>
        <p:spPr>
          <a:xfrm>
            <a:off x="4035557" y="4674973"/>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6" name="Picture Placeholder 13"/>
          <p:cNvSpPr>
            <a:spLocks noGrp="1"/>
          </p:cNvSpPr>
          <p:nvPr>
            <p:ph type="pic" sz="quarter" idx="18"/>
          </p:nvPr>
        </p:nvSpPr>
        <p:spPr>
          <a:xfrm>
            <a:off x="5864356" y="4674973"/>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7" name="Picture Placeholder 13"/>
          <p:cNvSpPr>
            <a:spLocks noGrp="1"/>
          </p:cNvSpPr>
          <p:nvPr>
            <p:ph type="pic" sz="quarter" idx="19"/>
          </p:nvPr>
        </p:nvSpPr>
        <p:spPr>
          <a:xfrm>
            <a:off x="2206758" y="6503772"/>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8" name="Picture Placeholder 13"/>
          <p:cNvSpPr>
            <a:spLocks noGrp="1"/>
          </p:cNvSpPr>
          <p:nvPr>
            <p:ph type="pic" sz="quarter" idx="20"/>
          </p:nvPr>
        </p:nvSpPr>
        <p:spPr>
          <a:xfrm>
            <a:off x="4035557" y="6503772"/>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9" name="Picture Placeholder 13"/>
          <p:cNvSpPr>
            <a:spLocks noGrp="1"/>
          </p:cNvSpPr>
          <p:nvPr>
            <p:ph type="pic" sz="quarter" idx="21"/>
          </p:nvPr>
        </p:nvSpPr>
        <p:spPr>
          <a:xfrm>
            <a:off x="5864356" y="6503772"/>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3" name="Picture Placeholder 13"/>
          <p:cNvSpPr>
            <a:spLocks noGrp="1"/>
          </p:cNvSpPr>
          <p:nvPr>
            <p:ph type="pic" sz="quarter" idx="22"/>
          </p:nvPr>
        </p:nvSpPr>
        <p:spPr>
          <a:xfrm>
            <a:off x="7693156" y="2846173"/>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4" name="Picture Placeholder 13"/>
          <p:cNvSpPr>
            <a:spLocks noGrp="1"/>
          </p:cNvSpPr>
          <p:nvPr>
            <p:ph type="pic" sz="quarter" idx="23"/>
          </p:nvPr>
        </p:nvSpPr>
        <p:spPr>
          <a:xfrm>
            <a:off x="7693156" y="4674973"/>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5" name="Picture Placeholder 13"/>
          <p:cNvSpPr>
            <a:spLocks noGrp="1"/>
          </p:cNvSpPr>
          <p:nvPr>
            <p:ph type="pic" sz="quarter" idx="24"/>
          </p:nvPr>
        </p:nvSpPr>
        <p:spPr>
          <a:xfrm>
            <a:off x="7693156" y="6503772"/>
            <a:ext cx="1828800" cy="18288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11293806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2_Пользовательский макет">
    <p:spTree>
      <p:nvGrpSpPr>
        <p:cNvPr id="1" name=""/>
        <p:cNvGrpSpPr/>
        <p:nvPr/>
      </p:nvGrpSpPr>
      <p:grpSpPr>
        <a:xfrm>
          <a:off x="0" y="0"/>
          <a:ext cx="0" cy="0"/>
          <a:chOff x="0" y="0"/>
          <a:chExt cx="0" cy="0"/>
        </a:xfrm>
      </p:grpSpPr>
      <p:sp>
        <p:nvSpPr>
          <p:cNvPr id="20" name="Picture Placeholder 13"/>
          <p:cNvSpPr>
            <a:spLocks noGrp="1"/>
          </p:cNvSpPr>
          <p:nvPr>
            <p:ph type="pic" sz="quarter" idx="13"/>
          </p:nvPr>
        </p:nvSpPr>
        <p:spPr>
          <a:xfrm>
            <a:off x="0" y="2374900"/>
            <a:ext cx="3661012" cy="27305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1" name="Picture Placeholder 13"/>
          <p:cNvSpPr>
            <a:spLocks noGrp="1"/>
          </p:cNvSpPr>
          <p:nvPr>
            <p:ph type="pic" sz="quarter" idx="14"/>
          </p:nvPr>
        </p:nvSpPr>
        <p:spPr>
          <a:xfrm>
            <a:off x="7315201" y="2374900"/>
            <a:ext cx="3664424" cy="27305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2" name="Picture Placeholder 13"/>
          <p:cNvSpPr>
            <a:spLocks noGrp="1"/>
          </p:cNvSpPr>
          <p:nvPr>
            <p:ph type="pic" sz="quarter" idx="15"/>
          </p:nvPr>
        </p:nvSpPr>
        <p:spPr>
          <a:xfrm>
            <a:off x="14609026" y="2374900"/>
            <a:ext cx="3685798" cy="27305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3" name="Picture Placeholder 13"/>
          <p:cNvSpPr>
            <a:spLocks noGrp="1"/>
          </p:cNvSpPr>
          <p:nvPr>
            <p:ph type="pic" sz="quarter" idx="16"/>
          </p:nvPr>
        </p:nvSpPr>
        <p:spPr>
          <a:xfrm>
            <a:off x="10976211" y="5105400"/>
            <a:ext cx="3661013" cy="27305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24" name="Picture Placeholder 13"/>
          <p:cNvSpPr>
            <a:spLocks noGrp="1"/>
          </p:cNvSpPr>
          <p:nvPr>
            <p:ph type="pic" sz="quarter" idx="17"/>
          </p:nvPr>
        </p:nvSpPr>
        <p:spPr>
          <a:xfrm>
            <a:off x="3640088" y="5105400"/>
            <a:ext cx="3678523" cy="27305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284825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3_Пользовательский макет">
    <p:spTree>
      <p:nvGrpSpPr>
        <p:cNvPr id="1" name=""/>
        <p:cNvGrpSpPr/>
        <p:nvPr/>
      </p:nvGrpSpPr>
      <p:grpSpPr>
        <a:xfrm>
          <a:off x="0" y="0"/>
          <a:ext cx="0" cy="0"/>
          <a:chOff x="0" y="0"/>
          <a:chExt cx="0" cy="0"/>
        </a:xfrm>
      </p:grpSpPr>
      <p:sp>
        <p:nvSpPr>
          <p:cNvPr id="13" name="Picture Placeholder 13"/>
          <p:cNvSpPr>
            <a:spLocks noGrp="1"/>
          </p:cNvSpPr>
          <p:nvPr>
            <p:ph type="pic" sz="quarter" idx="13"/>
          </p:nvPr>
        </p:nvSpPr>
        <p:spPr>
          <a:xfrm>
            <a:off x="0" y="2336800"/>
            <a:ext cx="4584700" cy="27940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14" name="Picture Placeholder 13"/>
          <p:cNvSpPr>
            <a:spLocks noGrp="1"/>
          </p:cNvSpPr>
          <p:nvPr>
            <p:ph type="pic" sz="quarter" idx="14"/>
          </p:nvPr>
        </p:nvSpPr>
        <p:spPr>
          <a:xfrm>
            <a:off x="4584700" y="2336800"/>
            <a:ext cx="4584700" cy="27940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15" name="Picture Placeholder 13"/>
          <p:cNvSpPr>
            <a:spLocks noGrp="1"/>
          </p:cNvSpPr>
          <p:nvPr>
            <p:ph type="pic" sz="quarter" idx="15"/>
          </p:nvPr>
        </p:nvSpPr>
        <p:spPr>
          <a:xfrm>
            <a:off x="0" y="5130800"/>
            <a:ext cx="4584700" cy="27940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16" name="Picture Placeholder 13"/>
          <p:cNvSpPr>
            <a:spLocks noGrp="1"/>
          </p:cNvSpPr>
          <p:nvPr>
            <p:ph type="pic" sz="quarter" idx="16"/>
          </p:nvPr>
        </p:nvSpPr>
        <p:spPr>
          <a:xfrm>
            <a:off x="4584700" y="5130800"/>
            <a:ext cx="4584700" cy="2794000"/>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3113944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13" name="Picture Placeholder 13"/>
          <p:cNvSpPr>
            <a:spLocks noGrp="1"/>
          </p:cNvSpPr>
          <p:nvPr>
            <p:ph type="pic" sz="quarter" idx="13"/>
          </p:nvPr>
        </p:nvSpPr>
        <p:spPr>
          <a:xfrm>
            <a:off x="1303075" y="3040855"/>
            <a:ext cx="4873901" cy="4020345"/>
          </a:xfrm>
          <a:custGeom>
            <a:avLst/>
            <a:gdLst>
              <a:gd name="connsiteX0" fmla="*/ 0 w 4865796"/>
              <a:gd name="connsiteY0" fmla="*/ 0 h 4013200"/>
              <a:gd name="connsiteX1" fmla="*/ 4865796 w 4865796"/>
              <a:gd name="connsiteY1" fmla="*/ 0 h 4013200"/>
              <a:gd name="connsiteX2" fmla="*/ 4865796 w 4865796"/>
              <a:gd name="connsiteY2" fmla="*/ 4013200 h 4013200"/>
              <a:gd name="connsiteX3" fmla="*/ 0 w 4865796"/>
              <a:gd name="connsiteY3" fmla="*/ 4013200 h 4013200"/>
              <a:gd name="connsiteX4" fmla="*/ 0 w 4865796"/>
              <a:gd name="connsiteY4" fmla="*/ 0 h 4013200"/>
              <a:gd name="connsiteX0" fmla="*/ 0 w 4865796"/>
              <a:gd name="connsiteY0" fmla="*/ 4762 h 4017962"/>
              <a:gd name="connsiteX1" fmla="*/ 4454799 w 4865796"/>
              <a:gd name="connsiteY1" fmla="*/ 0 h 4017962"/>
              <a:gd name="connsiteX2" fmla="*/ 4865796 w 4865796"/>
              <a:gd name="connsiteY2" fmla="*/ 4762 h 4017962"/>
              <a:gd name="connsiteX3" fmla="*/ 4865796 w 4865796"/>
              <a:gd name="connsiteY3" fmla="*/ 4017962 h 4017962"/>
              <a:gd name="connsiteX4" fmla="*/ 0 w 4865796"/>
              <a:gd name="connsiteY4" fmla="*/ 4017962 h 4017962"/>
              <a:gd name="connsiteX5" fmla="*/ 0 w 4865796"/>
              <a:gd name="connsiteY5" fmla="*/ 4762 h 4017962"/>
              <a:gd name="connsiteX0" fmla="*/ 0 w 4873899"/>
              <a:gd name="connsiteY0" fmla="*/ 4762 h 4017962"/>
              <a:gd name="connsiteX1" fmla="*/ 4454799 w 4873899"/>
              <a:gd name="connsiteY1" fmla="*/ 0 h 4017962"/>
              <a:gd name="connsiteX2" fmla="*/ 4865796 w 4873899"/>
              <a:gd name="connsiteY2" fmla="*/ 476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13524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7144 h 4020344"/>
              <a:gd name="connsiteX1" fmla="*/ 4408762 w 4873899"/>
              <a:gd name="connsiteY1" fmla="*/ 0 h 4020344"/>
              <a:gd name="connsiteX2" fmla="*/ 4618146 w 4873899"/>
              <a:gd name="connsiteY2" fmla="*/ 254794 h 4020344"/>
              <a:gd name="connsiteX3" fmla="*/ 4873899 w 4873899"/>
              <a:gd name="connsiteY3" fmla="*/ 470694 h 4020344"/>
              <a:gd name="connsiteX4" fmla="*/ 4865796 w 4873899"/>
              <a:gd name="connsiteY4" fmla="*/ 4020344 h 4020344"/>
              <a:gd name="connsiteX5" fmla="*/ 0 w 4873899"/>
              <a:gd name="connsiteY5" fmla="*/ 4020344 h 4020344"/>
              <a:gd name="connsiteX6" fmla="*/ 0 w 4873899"/>
              <a:gd name="connsiteY6" fmla="*/ 7144 h 402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3899" h="4020344">
                <a:moveTo>
                  <a:pt x="0" y="7144"/>
                </a:moveTo>
                <a:lnTo>
                  <a:pt x="4408762" y="0"/>
                </a:lnTo>
                <a:lnTo>
                  <a:pt x="4618146" y="254794"/>
                </a:lnTo>
                <a:lnTo>
                  <a:pt x="4873899" y="470694"/>
                </a:lnTo>
                <a:lnTo>
                  <a:pt x="4865796" y="4020344"/>
                </a:lnTo>
                <a:lnTo>
                  <a:pt x="0" y="4020344"/>
                </a:lnTo>
                <a:lnTo>
                  <a:pt x="0" y="7144"/>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19" name="Picture Placeholder 13"/>
          <p:cNvSpPr>
            <a:spLocks noGrp="1"/>
          </p:cNvSpPr>
          <p:nvPr>
            <p:ph type="pic" sz="quarter" idx="16"/>
          </p:nvPr>
        </p:nvSpPr>
        <p:spPr>
          <a:xfrm>
            <a:off x="6707714" y="3040855"/>
            <a:ext cx="4873901" cy="4020345"/>
          </a:xfrm>
          <a:custGeom>
            <a:avLst/>
            <a:gdLst>
              <a:gd name="connsiteX0" fmla="*/ 0 w 4865796"/>
              <a:gd name="connsiteY0" fmla="*/ 0 h 4013200"/>
              <a:gd name="connsiteX1" fmla="*/ 4865796 w 4865796"/>
              <a:gd name="connsiteY1" fmla="*/ 0 h 4013200"/>
              <a:gd name="connsiteX2" fmla="*/ 4865796 w 4865796"/>
              <a:gd name="connsiteY2" fmla="*/ 4013200 h 4013200"/>
              <a:gd name="connsiteX3" fmla="*/ 0 w 4865796"/>
              <a:gd name="connsiteY3" fmla="*/ 4013200 h 4013200"/>
              <a:gd name="connsiteX4" fmla="*/ 0 w 4865796"/>
              <a:gd name="connsiteY4" fmla="*/ 0 h 4013200"/>
              <a:gd name="connsiteX0" fmla="*/ 0 w 4865796"/>
              <a:gd name="connsiteY0" fmla="*/ 4762 h 4017962"/>
              <a:gd name="connsiteX1" fmla="*/ 4454799 w 4865796"/>
              <a:gd name="connsiteY1" fmla="*/ 0 h 4017962"/>
              <a:gd name="connsiteX2" fmla="*/ 4865796 w 4865796"/>
              <a:gd name="connsiteY2" fmla="*/ 4762 h 4017962"/>
              <a:gd name="connsiteX3" fmla="*/ 4865796 w 4865796"/>
              <a:gd name="connsiteY3" fmla="*/ 4017962 h 4017962"/>
              <a:gd name="connsiteX4" fmla="*/ 0 w 4865796"/>
              <a:gd name="connsiteY4" fmla="*/ 4017962 h 4017962"/>
              <a:gd name="connsiteX5" fmla="*/ 0 w 4865796"/>
              <a:gd name="connsiteY5" fmla="*/ 4762 h 4017962"/>
              <a:gd name="connsiteX0" fmla="*/ 0 w 4873899"/>
              <a:gd name="connsiteY0" fmla="*/ 4762 h 4017962"/>
              <a:gd name="connsiteX1" fmla="*/ 4454799 w 4873899"/>
              <a:gd name="connsiteY1" fmla="*/ 0 h 4017962"/>
              <a:gd name="connsiteX2" fmla="*/ 4865796 w 4873899"/>
              <a:gd name="connsiteY2" fmla="*/ 476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13524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7144 h 4020344"/>
              <a:gd name="connsiteX1" fmla="*/ 4408762 w 4873899"/>
              <a:gd name="connsiteY1" fmla="*/ 0 h 4020344"/>
              <a:gd name="connsiteX2" fmla="*/ 4618146 w 4873899"/>
              <a:gd name="connsiteY2" fmla="*/ 254794 h 4020344"/>
              <a:gd name="connsiteX3" fmla="*/ 4873899 w 4873899"/>
              <a:gd name="connsiteY3" fmla="*/ 470694 h 4020344"/>
              <a:gd name="connsiteX4" fmla="*/ 4865796 w 4873899"/>
              <a:gd name="connsiteY4" fmla="*/ 4020344 h 4020344"/>
              <a:gd name="connsiteX5" fmla="*/ 0 w 4873899"/>
              <a:gd name="connsiteY5" fmla="*/ 4020344 h 4020344"/>
              <a:gd name="connsiteX6" fmla="*/ 0 w 4873899"/>
              <a:gd name="connsiteY6" fmla="*/ 7144 h 402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3899" h="4020344">
                <a:moveTo>
                  <a:pt x="0" y="7144"/>
                </a:moveTo>
                <a:lnTo>
                  <a:pt x="4408762" y="0"/>
                </a:lnTo>
                <a:lnTo>
                  <a:pt x="4618146" y="254794"/>
                </a:lnTo>
                <a:lnTo>
                  <a:pt x="4873899" y="470694"/>
                </a:lnTo>
                <a:lnTo>
                  <a:pt x="4865796" y="4020344"/>
                </a:lnTo>
                <a:lnTo>
                  <a:pt x="0" y="4020344"/>
                </a:lnTo>
                <a:lnTo>
                  <a:pt x="0" y="7144"/>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0" name="Picture Placeholder 13"/>
          <p:cNvSpPr>
            <a:spLocks noGrp="1"/>
          </p:cNvSpPr>
          <p:nvPr>
            <p:ph type="pic" sz="quarter" idx="17"/>
          </p:nvPr>
        </p:nvSpPr>
        <p:spPr>
          <a:xfrm>
            <a:off x="12115694" y="3040855"/>
            <a:ext cx="4873901" cy="4020345"/>
          </a:xfrm>
          <a:custGeom>
            <a:avLst/>
            <a:gdLst>
              <a:gd name="connsiteX0" fmla="*/ 0 w 4865796"/>
              <a:gd name="connsiteY0" fmla="*/ 0 h 4013200"/>
              <a:gd name="connsiteX1" fmla="*/ 4865796 w 4865796"/>
              <a:gd name="connsiteY1" fmla="*/ 0 h 4013200"/>
              <a:gd name="connsiteX2" fmla="*/ 4865796 w 4865796"/>
              <a:gd name="connsiteY2" fmla="*/ 4013200 h 4013200"/>
              <a:gd name="connsiteX3" fmla="*/ 0 w 4865796"/>
              <a:gd name="connsiteY3" fmla="*/ 4013200 h 4013200"/>
              <a:gd name="connsiteX4" fmla="*/ 0 w 4865796"/>
              <a:gd name="connsiteY4" fmla="*/ 0 h 4013200"/>
              <a:gd name="connsiteX0" fmla="*/ 0 w 4865796"/>
              <a:gd name="connsiteY0" fmla="*/ 4762 h 4017962"/>
              <a:gd name="connsiteX1" fmla="*/ 4454799 w 4865796"/>
              <a:gd name="connsiteY1" fmla="*/ 0 h 4017962"/>
              <a:gd name="connsiteX2" fmla="*/ 4865796 w 4865796"/>
              <a:gd name="connsiteY2" fmla="*/ 4762 h 4017962"/>
              <a:gd name="connsiteX3" fmla="*/ 4865796 w 4865796"/>
              <a:gd name="connsiteY3" fmla="*/ 4017962 h 4017962"/>
              <a:gd name="connsiteX4" fmla="*/ 0 w 4865796"/>
              <a:gd name="connsiteY4" fmla="*/ 4017962 h 4017962"/>
              <a:gd name="connsiteX5" fmla="*/ 0 w 4865796"/>
              <a:gd name="connsiteY5" fmla="*/ 4762 h 4017962"/>
              <a:gd name="connsiteX0" fmla="*/ 0 w 4873899"/>
              <a:gd name="connsiteY0" fmla="*/ 4762 h 4017962"/>
              <a:gd name="connsiteX1" fmla="*/ 4454799 w 4873899"/>
              <a:gd name="connsiteY1" fmla="*/ 0 h 4017962"/>
              <a:gd name="connsiteX2" fmla="*/ 4865796 w 4873899"/>
              <a:gd name="connsiteY2" fmla="*/ 476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048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54799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4762 h 4017962"/>
              <a:gd name="connsiteX1" fmla="*/ 4413524 w 4873899"/>
              <a:gd name="connsiteY1" fmla="*/ 0 h 4017962"/>
              <a:gd name="connsiteX2" fmla="*/ 4618146 w 4873899"/>
              <a:gd name="connsiteY2" fmla="*/ 252412 h 4017962"/>
              <a:gd name="connsiteX3" fmla="*/ 4873899 w 4873899"/>
              <a:gd name="connsiteY3" fmla="*/ 468312 h 4017962"/>
              <a:gd name="connsiteX4" fmla="*/ 4865796 w 4873899"/>
              <a:gd name="connsiteY4" fmla="*/ 4017962 h 4017962"/>
              <a:gd name="connsiteX5" fmla="*/ 0 w 4873899"/>
              <a:gd name="connsiteY5" fmla="*/ 4017962 h 4017962"/>
              <a:gd name="connsiteX6" fmla="*/ 0 w 4873899"/>
              <a:gd name="connsiteY6" fmla="*/ 4762 h 4017962"/>
              <a:gd name="connsiteX0" fmla="*/ 0 w 4873899"/>
              <a:gd name="connsiteY0" fmla="*/ 7144 h 4020344"/>
              <a:gd name="connsiteX1" fmla="*/ 4408762 w 4873899"/>
              <a:gd name="connsiteY1" fmla="*/ 0 h 4020344"/>
              <a:gd name="connsiteX2" fmla="*/ 4618146 w 4873899"/>
              <a:gd name="connsiteY2" fmla="*/ 254794 h 4020344"/>
              <a:gd name="connsiteX3" fmla="*/ 4873899 w 4873899"/>
              <a:gd name="connsiteY3" fmla="*/ 470694 h 4020344"/>
              <a:gd name="connsiteX4" fmla="*/ 4865796 w 4873899"/>
              <a:gd name="connsiteY4" fmla="*/ 4020344 h 4020344"/>
              <a:gd name="connsiteX5" fmla="*/ 0 w 4873899"/>
              <a:gd name="connsiteY5" fmla="*/ 4020344 h 4020344"/>
              <a:gd name="connsiteX6" fmla="*/ 0 w 4873899"/>
              <a:gd name="connsiteY6" fmla="*/ 7144 h 402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3899" h="4020344">
                <a:moveTo>
                  <a:pt x="0" y="7144"/>
                </a:moveTo>
                <a:lnTo>
                  <a:pt x="4408762" y="0"/>
                </a:lnTo>
                <a:lnTo>
                  <a:pt x="4618146" y="254794"/>
                </a:lnTo>
                <a:lnTo>
                  <a:pt x="4873899" y="470694"/>
                </a:lnTo>
                <a:lnTo>
                  <a:pt x="4865796" y="4020344"/>
                </a:lnTo>
                <a:lnTo>
                  <a:pt x="0" y="4020344"/>
                </a:lnTo>
                <a:lnTo>
                  <a:pt x="0" y="7144"/>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19418369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4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9"/>
          <p:cNvSpPr>
            <a:spLocks noGrp="1" noEditPoints="1"/>
          </p:cNvSpPr>
          <p:nvPr>
            <p:ph type="pic" sz="quarter" idx="13"/>
          </p:nvPr>
        </p:nvSpPr>
        <p:spPr bwMode="auto">
          <a:xfrm>
            <a:off x="3489139" y="991394"/>
            <a:ext cx="11309722" cy="6362700"/>
          </a:xfrm>
          <a:custGeom>
            <a:avLst/>
            <a:gdLst>
              <a:gd name="T0" fmla="*/ 3242 w 6394"/>
              <a:gd name="T1" fmla="*/ 2452 h 3798"/>
              <a:gd name="T2" fmla="*/ 4410 w 6394"/>
              <a:gd name="T3" fmla="*/ 2056 h 3798"/>
              <a:gd name="T4" fmla="*/ 985 w 6394"/>
              <a:gd name="T5" fmla="*/ 809 h 3798"/>
              <a:gd name="T6" fmla="*/ 1890 w 6394"/>
              <a:gd name="T7" fmla="*/ 258 h 3798"/>
              <a:gd name="T8" fmla="*/ 3258 w 6394"/>
              <a:gd name="T9" fmla="*/ 13 h 3798"/>
              <a:gd name="T10" fmla="*/ 5611 w 6394"/>
              <a:gd name="T11" fmla="*/ 309 h 3798"/>
              <a:gd name="T12" fmla="*/ 5182 w 6394"/>
              <a:gd name="T13" fmla="*/ 1179 h 3798"/>
              <a:gd name="T14" fmla="*/ 5623 w 6394"/>
              <a:gd name="T15" fmla="*/ 1404 h 3798"/>
              <a:gd name="T16" fmla="*/ 5795 w 6394"/>
              <a:gd name="T17" fmla="*/ 1629 h 3798"/>
              <a:gd name="T18" fmla="*/ 5790 w 6394"/>
              <a:gd name="T19" fmla="*/ 1851 h 3798"/>
              <a:gd name="T20" fmla="*/ 6086 w 6394"/>
              <a:gd name="T21" fmla="*/ 2149 h 3798"/>
              <a:gd name="T22" fmla="*/ 5680 w 6394"/>
              <a:gd name="T23" fmla="*/ 2323 h 3798"/>
              <a:gd name="T24" fmla="*/ 5270 w 6394"/>
              <a:gd name="T25" fmla="*/ 2604 h 3798"/>
              <a:gd name="T26" fmla="*/ 3821 w 6394"/>
              <a:gd name="T27" fmla="*/ 2706 h 3798"/>
              <a:gd name="T28" fmla="*/ 3840 w 6394"/>
              <a:gd name="T29" fmla="*/ 2912 h 3798"/>
              <a:gd name="T30" fmla="*/ 4292 w 6394"/>
              <a:gd name="T31" fmla="*/ 3237 h 3798"/>
              <a:gd name="T32" fmla="*/ 4404 w 6394"/>
              <a:gd name="T33" fmla="*/ 3431 h 3798"/>
              <a:gd name="T34" fmla="*/ 4659 w 6394"/>
              <a:gd name="T35" fmla="*/ 3436 h 3798"/>
              <a:gd name="T36" fmla="*/ 4054 w 6394"/>
              <a:gd name="T37" fmla="*/ 3428 h 3798"/>
              <a:gd name="T38" fmla="*/ 3811 w 6394"/>
              <a:gd name="T39" fmla="*/ 3342 h 3798"/>
              <a:gd name="T40" fmla="*/ 3173 w 6394"/>
              <a:gd name="T41" fmla="*/ 3258 h 3798"/>
              <a:gd name="T42" fmla="*/ 2238 w 6394"/>
              <a:gd name="T43" fmla="*/ 2795 h 3798"/>
              <a:gd name="T44" fmla="*/ 1937 w 6394"/>
              <a:gd name="T45" fmla="*/ 2668 h 3798"/>
              <a:gd name="T46" fmla="*/ 1315 w 6394"/>
              <a:gd name="T47" fmla="*/ 2518 h 3798"/>
              <a:gd name="T48" fmla="*/ 146 w 6394"/>
              <a:gd name="T49" fmla="*/ 2401 h 3798"/>
              <a:gd name="T50" fmla="*/ 1022 w 6394"/>
              <a:gd name="T51" fmla="*/ 2285 h 3798"/>
              <a:gd name="T52" fmla="*/ 829 w 6394"/>
              <a:gd name="T53" fmla="*/ 2171 h 3798"/>
              <a:gd name="T54" fmla="*/ 1018 w 6394"/>
              <a:gd name="T55" fmla="*/ 1682 h 3798"/>
              <a:gd name="T56" fmla="*/ 1528 w 6394"/>
              <a:gd name="T57" fmla="*/ 1328 h 3798"/>
              <a:gd name="T58" fmla="*/ 1180 w 6394"/>
              <a:gd name="T59" fmla="*/ 996 h 3798"/>
              <a:gd name="T60" fmla="*/ 3504 w 6394"/>
              <a:gd name="T61" fmla="*/ 926 h 3798"/>
              <a:gd name="T62" fmla="*/ 2603 w 6394"/>
              <a:gd name="T63" fmla="*/ 2096 h 3798"/>
              <a:gd name="T64" fmla="*/ 2080 w 6394"/>
              <a:gd name="T65" fmla="*/ 2261 h 3798"/>
              <a:gd name="T66" fmla="*/ 1087 w 6394"/>
              <a:gd name="T67" fmla="*/ 2036 h 3798"/>
              <a:gd name="T68" fmla="*/ 5448 w 6394"/>
              <a:gd name="T69" fmla="*/ 1725 h 3798"/>
              <a:gd name="T70" fmla="*/ 4195 w 6394"/>
              <a:gd name="T71" fmla="*/ 3071 h 3798"/>
              <a:gd name="T72" fmla="*/ 2255 w 6394"/>
              <a:gd name="T73" fmla="*/ 2445 h 3798"/>
              <a:gd name="T74" fmla="*/ 3191 w 6394"/>
              <a:gd name="T75" fmla="*/ 2679 h 3798"/>
              <a:gd name="T76" fmla="*/ 1989 w 6394"/>
              <a:gd name="T77" fmla="*/ 2379 h 3798"/>
              <a:gd name="T78" fmla="*/ 1346 w 6394"/>
              <a:gd name="T79" fmla="*/ 2381 h 3798"/>
              <a:gd name="T80" fmla="*/ 1667 w 6394"/>
              <a:gd name="T81" fmla="*/ 1202 h 3798"/>
              <a:gd name="T82" fmla="*/ 2762 w 6394"/>
              <a:gd name="T83" fmla="*/ 2739 h 3798"/>
              <a:gd name="T84" fmla="*/ 3976 w 6394"/>
              <a:gd name="T85" fmla="*/ 3046 h 3798"/>
              <a:gd name="T86" fmla="*/ 3150 w 6394"/>
              <a:gd name="T87" fmla="*/ 2940 h 3798"/>
              <a:gd name="T88" fmla="*/ 5107 w 6394"/>
              <a:gd name="T89" fmla="*/ 2608 h 3798"/>
              <a:gd name="T90" fmla="*/ 3636 w 6394"/>
              <a:gd name="T91" fmla="*/ 2992 h 3798"/>
              <a:gd name="T92" fmla="*/ 4619 w 6394"/>
              <a:gd name="T93" fmla="*/ 3250 h 3798"/>
              <a:gd name="T94" fmla="*/ 5628 w 6394"/>
              <a:gd name="T95" fmla="*/ 1686 h 3798"/>
              <a:gd name="T96" fmla="*/ 2842 w 6394"/>
              <a:gd name="T97" fmla="*/ 209 h 3798"/>
              <a:gd name="T98" fmla="*/ 3605 w 6394"/>
              <a:gd name="T99" fmla="*/ 3348 h 3798"/>
              <a:gd name="T100" fmla="*/ 4209 w 6394"/>
              <a:gd name="T101" fmla="*/ 3299 h 3798"/>
              <a:gd name="T102" fmla="*/ 5405 w 6394"/>
              <a:gd name="T103" fmla="*/ 3637 h 3798"/>
              <a:gd name="T104" fmla="*/ 4918 w 6394"/>
              <a:gd name="T105" fmla="*/ 3614 h 3798"/>
              <a:gd name="T106" fmla="*/ 4012 w 6394"/>
              <a:gd name="T107" fmla="*/ 2782 h 3798"/>
              <a:gd name="T108" fmla="*/ 4536 w 6394"/>
              <a:gd name="T109" fmla="*/ 2752 h 3798"/>
              <a:gd name="T110" fmla="*/ 5047 w 6394"/>
              <a:gd name="T111" fmla="*/ 221 h 3798"/>
              <a:gd name="T112" fmla="*/ 5273 w 6394"/>
              <a:gd name="T113" fmla="*/ 1009 h 3798"/>
              <a:gd name="T114" fmla="*/ 3191 w 6394"/>
              <a:gd name="T115" fmla="*/ 3126 h 3798"/>
              <a:gd name="T116" fmla="*/ 4836 w 6394"/>
              <a:gd name="T117" fmla="*/ 3662 h 3798"/>
              <a:gd name="T118" fmla="*/ 5659 w 6394"/>
              <a:gd name="T119" fmla="*/ 3672 h 3798"/>
              <a:gd name="T120" fmla="*/ 766 w 6394"/>
              <a:gd name="T121" fmla="*/ 1267 h 3798"/>
              <a:gd name="T122" fmla="*/ 1962 w 6394"/>
              <a:gd name="T123" fmla="*/ 2971 h 3798"/>
              <a:gd name="T124" fmla="*/ 4228 w 6394"/>
              <a:gd name="T125" fmla="*/ 3597 h 3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94" h="3798">
                <a:moveTo>
                  <a:pt x="6169" y="3726"/>
                </a:moveTo>
                <a:lnTo>
                  <a:pt x="6152" y="3738"/>
                </a:lnTo>
                <a:lnTo>
                  <a:pt x="6135" y="3748"/>
                </a:lnTo>
                <a:lnTo>
                  <a:pt x="6126" y="3754"/>
                </a:lnTo>
                <a:lnTo>
                  <a:pt x="6118" y="3758"/>
                </a:lnTo>
                <a:lnTo>
                  <a:pt x="6108" y="3761"/>
                </a:lnTo>
                <a:lnTo>
                  <a:pt x="6099" y="3763"/>
                </a:lnTo>
                <a:lnTo>
                  <a:pt x="6097" y="3761"/>
                </a:lnTo>
                <a:lnTo>
                  <a:pt x="6096" y="3759"/>
                </a:lnTo>
                <a:lnTo>
                  <a:pt x="6095" y="3757"/>
                </a:lnTo>
                <a:lnTo>
                  <a:pt x="6096" y="3754"/>
                </a:lnTo>
                <a:lnTo>
                  <a:pt x="6097" y="3750"/>
                </a:lnTo>
                <a:lnTo>
                  <a:pt x="6099" y="3749"/>
                </a:lnTo>
                <a:lnTo>
                  <a:pt x="6108" y="3745"/>
                </a:lnTo>
                <a:lnTo>
                  <a:pt x="6118" y="3740"/>
                </a:lnTo>
                <a:lnTo>
                  <a:pt x="6126" y="3735"/>
                </a:lnTo>
                <a:lnTo>
                  <a:pt x="6135" y="3728"/>
                </a:lnTo>
                <a:lnTo>
                  <a:pt x="6142" y="3721"/>
                </a:lnTo>
                <a:lnTo>
                  <a:pt x="6151" y="3715"/>
                </a:lnTo>
                <a:lnTo>
                  <a:pt x="6159" y="3708"/>
                </a:lnTo>
                <a:lnTo>
                  <a:pt x="6169" y="3703"/>
                </a:lnTo>
                <a:lnTo>
                  <a:pt x="6169" y="3726"/>
                </a:lnTo>
                <a:close/>
                <a:moveTo>
                  <a:pt x="2486" y="1329"/>
                </a:moveTo>
                <a:lnTo>
                  <a:pt x="2486" y="1328"/>
                </a:lnTo>
                <a:lnTo>
                  <a:pt x="2486" y="1330"/>
                </a:lnTo>
                <a:lnTo>
                  <a:pt x="2486" y="1329"/>
                </a:lnTo>
                <a:close/>
                <a:moveTo>
                  <a:pt x="3050" y="1351"/>
                </a:moveTo>
                <a:lnTo>
                  <a:pt x="3050" y="1351"/>
                </a:lnTo>
                <a:lnTo>
                  <a:pt x="3050" y="1351"/>
                </a:lnTo>
                <a:lnTo>
                  <a:pt x="3050" y="1351"/>
                </a:lnTo>
                <a:lnTo>
                  <a:pt x="3050" y="1351"/>
                </a:lnTo>
                <a:close/>
                <a:moveTo>
                  <a:pt x="3823" y="1801"/>
                </a:moveTo>
                <a:lnTo>
                  <a:pt x="3824" y="1798"/>
                </a:lnTo>
                <a:lnTo>
                  <a:pt x="3821" y="1800"/>
                </a:lnTo>
                <a:lnTo>
                  <a:pt x="3822" y="1800"/>
                </a:lnTo>
                <a:lnTo>
                  <a:pt x="3822" y="1801"/>
                </a:lnTo>
                <a:lnTo>
                  <a:pt x="3823" y="1801"/>
                </a:lnTo>
                <a:close/>
                <a:moveTo>
                  <a:pt x="3617" y="1685"/>
                </a:moveTo>
                <a:lnTo>
                  <a:pt x="3617" y="1685"/>
                </a:lnTo>
                <a:lnTo>
                  <a:pt x="3617" y="1685"/>
                </a:lnTo>
                <a:lnTo>
                  <a:pt x="3617" y="1685"/>
                </a:lnTo>
                <a:lnTo>
                  <a:pt x="3617" y="1685"/>
                </a:lnTo>
                <a:close/>
                <a:moveTo>
                  <a:pt x="3899" y="1493"/>
                </a:moveTo>
                <a:lnTo>
                  <a:pt x="3899" y="1493"/>
                </a:lnTo>
                <a:lnTo>
                  <a:pt x="3899" y="1493"/>
                </a:lnTo>
                <a:lnTo>
                  <a:pt x="3899" y="1496"/>
                </a:lnTo>
                <a:lnTo>
                  <a:pt x="3899" y="1498"/>
                </a:lnTo>
                <a:lnTo>
                  <a:pt x="3899" y="1493"/>
                </a:lnTo>
                <a:close/>
                <a:moveTo>
                  <a:pt x="3941" y="1537"/>
                </a:moveTo>
                <a:lnTo>
                  <a:pt x="3941" y="1537"/>
                </a:lnTo>
                <a:lnTo>
                  <a:pt x="3941" y="1537"/>
                </a:lnTo>
                <a:lnTo>
                  <a:pt x="3941" y="1537"/>
                </a:lnTo>
                <a:close/>
                <a:moveTo>
                  <a:pt x="3408" y="1456"/>
                </a:moveTo>
                <a:lnTo>
                  <a:pt x="3409" y="1457"/>
                </a:lnTo>
                <a:lnTo>
                  <a:pt x="3410" y="1457"/>
                </a:lnTo>
                <a:lnTo>
                  <a:pt x="3411" y="1456"/>
                </a:lnTo>
                <a:lnTo>
                  <a:pt x="3410" y="1456"/>
                </a:lnTo>
                <a:lnTo>
                  <a:pt x="3409" y="1456"/>
                </a:lnTo>
                <a:lnTo>
                  <a:pt x="3408" y="1456"/>
                </a:lnTo>
                <a:close/>
                <a:moveTo>
                  <a:pt x="3398" y="1458"/>
                </a:moveTo>
                <a:lnTo>
                  <a:pt x="3398" y="1457"/>
                </a:lnTo>
                <a:lnTo>
                  <a:pt x="3397" y="1456"/>
                </a:lnTo>
                <a:lnTo>
                  <a:pt x="3397" y="1456"/>
                </a:lnTo>
                <a:lnTo>
                  <a:pt x="3397" y="1456"/>
                </a:lnTo>
                <a:lnTo>
                  <a:pt x="3397" y="1456"/>
                </a:lnTo>
                <a:lnTo>
                  <a:pt x="3396" y="1456"/>
                </a:lnTo>
                <a:lnTo>
                  <a:pt x="3395" y="1457"/>
                </a:lnTo>
                <a:lnTo>
                  <a:pt x="3397" y="1458"/>
                </a:lnTo>
                <a:lnTo>
                  <a:pt x="3398" y="1458"/>
                </a:lnTo>
                <a:close/>
                <a:moveTo>
                  <a:pt x="2578" y="1261"/>
                </a:moveTo>
                <a:lnTo>
                  <a:pt x="2578" y="1260"/>
                </a:lnTo>
                <a:lnTo>
                  <a:pt x="2577" y="1260"/>
                </a:lnTo>
                <a:lnTo>
                  <a:pt x="2577" y="1260"/>
                </a:lnTo>
                <a:lnTo>
                  <a:pt x="2578" y="1261"/>
                </a:lnTo>
                <a:close/>
                <a:moveTo>
                  <a:pt x="2866" y="1293"/>
                </a:moveTo>
                <a:lnTo>
                  <a:pt x="2866" y="1293"/>
                </a:lnTo>
                <a:lnTo>
                  <a:pt x="2866" y="1293"/>
                </a:lnTo>
                <a:lnTo>
                  <a:pt x="2866" y="1293"/>
                </a:lnTo>
                <a:lnTo>
                  <a:pt x="2867" y="1295"/>
                </a:lnTo>
                <a:lnTo>
                  <a:pt x="2867" y="1293"/>
                </a:lnTo>
                <a:lnTo>
                  <a:pt x="2866" y="1293"/>
                </a:lnTo>
                <a:lnTo>
                  <a:pt x="2866" y="1293"/>
                </a:lnTo>
                <a:close/>
                <a:moveTo>
                  <a:pt x="2681" y="1179"/>
                </a:moveTo>
                <a:lnTo>
                  <a:pt x="2680" y="1179"/>
                </a:lnTo>
                <a:lnTo>
                  <a:pt x="2679" y="1179"/>
                </a:lnTo>
                <a:lnTo>
                  <a:pt x="2680" y="1180"/>
                </a:lnTo>
                <a:lnTo>
                  <a:pt x="2680" y="1180"/>
                </a:lnTo>
                <a:lnTo>
                  <a:pt x="2681" y="1179"/>
                </a:lnTo>
                <a:close/>
                <a:moveTo>
                  <a:pt x="3477" y="2022"/>
                </a:moveTo>
                <a:lnTo>
                  <a:pt x="3478" y="2022"/>
                </a:lnTo>
                <a:lnTo>
                  <a:pt x="3478" y="2020"/>
                </a:lnTo>
                <a:lnTo>
                  <a:pt x="3477" y="2020"/>
                </a:lnTo>
                <a:lnTo>
                  <a:pt x="3477" y="2022"/>
                </a:lnTo>
                <a:close/>
                <a:moveTo>
                  <a:pt x="3726" y="2311"/>
                </a:moveTo>
                <a:lnTo>
                  <a:pt x="3726" y="2311"/>
                </a:lnTo>
                <a:lnTo>
                  <a:pt x="3729" y="2310"/>
                </a:lnTo>
                <a:lnTo>
                  <a:pt x="3730" y="2307"/>
                </a:lnTo>
                <a:lnTo>
                  <a:pt x="3731" y="2303"/>
                </a:lnTo>
                <a:lnTo>
                  <a:pt x="3731" y="2299"/>
                </a:lnTo>
                <a:lnTo>
                  <a:pt x="3731" y="2290"/>
                </a:lnTo>
                <a:lnTo>
                  <a:pt x="3730" y="2287"/>
                </a:lnTo>
                <a:lnTo>
                  <a:pt x="3726" y="2287"/>
                </a:lnTo>
                <a:lnTo>
                  <a:pt x="3724" y="2288"/>
                </a:lnTo>
                <a:lnTo>
                  <a:pt x="3726" y="2299"/>
                </a:lnTo>
                <a:lnTo>
                  <a:pt x="3726" y="2311"/>
                </a:lnTo>
                <a:close/>
                <a:moveTo>
                  <a:pt x="3706" y="2504"/>
                </a:moveTo>
                <a:lnTo>
                  <a:pt x="3705" y="2506"/>
                </a:lnTo>
                <a:lnTo>
                  <a:pt x="3704" y="2508"/>
                </a:lnTo>
                <a:lnTo>
                  <a:pt x="3702" y="2509"/>
                </a:lnTo>
                <a:lnTo>
                  <a:pt x="3701" y="2508"/>
                </a:lnTo>
                <a:lnTo>
                  <a:pt x="3700" y="2506"/>
                </a:lnTo>
                <a:lnTo>
                  <a:pt x="3700" y="2504"/>
                </a:lnTo>
                <a:lnTo>
                  <a:pt x="3701" y="2502"/>
                </a:lnTo>
                <a:lnTo>
                  <a:pt x="3703" y="2501"/>
                </a:lnTo>
                <a:lnTo>
                  <a:pt x="3704" y="2503"/>
                </a:lnTo>
                <a:lnTo>
                  <a:pt x="3706" y="2504"/>
                </a:lnTo>
                <a:close/>
                <a:moveTo>
                  <a:pt x="3720" y="2424"/>
                </a:moveTo>
                <a:lnTo>
                  <a:pt x="3704" y="2427"/>
                </a:lnTo>
                <a:lnTo>
                  <a:pt x="3690" y="2429"/>
                </a:lnTo>
                <a:lnTo>
                  <a:pt x="3682" y="2428"/>
                </a:lnTo>
                <a:lnTo>
                  <a:pt x="3675" y="2425"/>
                </a:lnTo>
                <a:lnTo>
                  <a:pt x="3672" y="2423"/>
                </a:lnTo>
                <a:lnTo>
                  <a:pt x="3668" y="2421"/>
                </a:lnTo>
                <a:lnTo>
                  <a:pt x="3665" y="2418"/>
                </a:lnTo>
                <a:lnTo>
                  <a:pt x="3662" y="2413"/>
                </a:lnTo>
                <a:lnTo>
                  <a:pt x="3648" y="2425"/>
                </a:lnTo>
                <a:lnTo>
                  <a:pt x="3637" y="2438"/>
                </a:lnTo>
                <a:lnTo>
                  <a:pt x="3635" y="2441"/>
                </a:lnTo>
                <a:lnTo>
                  <a:pt x="3634" y="2444"/>
                </a:lnTo>
                <a:lnTo>
                  <a:pt x="3633" y="2448"/>
                </a:lnTo>
                <a:lnTo>
                  <a:pt x="3633" y="2452"/>
                </a:lnTo>
                <a:lnTo>
                  <a:pt x="3634" y="2458"/>
                </a:lnTo>
                <a:lnTo>
                  <a:pt x="3636" y="2462"/>
                </a:lnTo>
                <a:lnTo>
                  <a:pt x="3639" y="2468"/>
                </a:lnTo>
                <a:lnTo>
                  <a:pt x="3643" y="2473"/>
                </a:lnTo>
                <a:lnTo>
                  <a:pt x="3644" y="2477"/>
                </a:lnTo>
                <a:lnTo>
                  <a:pt x="3644" y="2479"/>
                </a:lnTo>
                <a:lnTo>
                  <a:pt x="3642" y="2483"/>
                </a:lnTo>
                <a:lnTo>
                  <a:pt x="3639" y="2486"/>
                </a:lnTo>
                <a:lnTo>
                  <a:pt x="3632" y="2491"/>
                </a:lnTo>
                <a:lnTo>
                  <a:pt x="3623" y="2497"/>
                </a:lnTo>
                <a:lnTo>
                  <a:pt x="3616" y="2499"/>
                </a:lnTo>
                <a:lnTo>
                  <a:pt x="3608" y="2500"/>
                </a:lnTo>
                <a:lnTo>
                  <a:pt x="3599" y="2500"/>
                </a:lnTo>
                <a:lnTo>
                  <a:pt x="3589" y="2500"/>
                </a:lnTo>
                <a:lnTo>
                  <a:pt x="3580" y="2501"/>
                </a:lnTo>
                <a:lnTo>
                  <a:pt x="3570" y="2501"/>
                </a:lnTo>
                <a:lnTo>
                  <a:pt x="3565" y="2499"/>
                </a:lnTo>
                <a:lnTo>
                  <a:pt x="3560" y="2496"/>
                </a:lnTo>
                <a:lnTo>
                  <a:pt x="3555" y="2492"/>
                </a:lnTo>
                <a:lnTo>
                  <a:pt x="3549" y="2489"/>
                </a:lnTo>
                <a:lnTo>
                  <a:pt x="3540" y="2480"/>
                </a:lnTo>
                <a:lnTo>
                  <a:pt x="3531" y="2471"/>
                </a:lnTo>
                <a:lnTo>
                  <a:pt x="3522" y="2463"/>
                </a:lnTo>
                <a:lnTo>
                  <a:pt x="3511" y="2456"/>
                </a:lnTo>
                <a:lnTo>
                  <a:pt x="3506" y="2453"/>
                </a:lnTo>
                <a:lnTo>
                  <a:pt x="3500" y="2451"/>
                </a:lnTo>
                <a:lnTo>
                  <a:pt x="3494" y="2450"/>
                </a:lnTo>
                <a:lnTo>
                  <a:pt x="3486" y="2450"/>
                </a:lnTo>
                <a:lnTo>
                  <a:pt x="3480" y="2450"/>
                </a:lnTo>
                <a:lnTo>
                  <a:pt x="3476" y="2451"/>
                </a:lnTo>
                <a:lnTo>
                  <a:pt x="3471" y="2455"/>
                </a:lnTo>
                <a:lnTo>
                  <a:pt x="3469" y="2458"/>
                </a:lnTo>
                <a:lnTo>
                  <a:pt x="3464" y="2467"/>
                </a:lnTo>
                <a:lnTo>
                  <a:pt x="3458" y="2475"/>
                </a:lnTo>
                <a:lnTo>
                  <a:pt x="3451" y="2479"/>
                </a:lnTo>
                <a:lnTo>
                  <a:pt x="3444" y="2481"/>
                </a:lnTo>
                <a:lnTo>
                  <a:pt x="3436" y="2483"/>
                </a:lnTo>
                <a:lnTo>
                  <a:pt x="3426" y="2484"/>
                </a:lnTo>
                <a:lnTo>
                  <a:pt x="3418" y="2484"/>
                </a:lnTo>
                <a:lnTo>
                  <a:pt x="3409" y="2483"/>
                </a:lnTo>
                <a:lnTo>
                  <a:pt x="3389" y="2479"/>
                </a:lnTo>
                <a:lnTo>
                  <a:pt x="3368" y="2477"/>
                </a:lnTo>
                <a:lnTo>
                  <a:pt x="3347" y="2476"/>
                </a:lnTo>
                <a:lnTo>
                  <a:pt x="3327" y="2475"/>
                </a:lnTo>
                <a:lnTo>
                  <a:pt x="3311" y="2473"/>
                </a:lnTo>
                <a:lnTo>
                  <a:pt x="3298" y="2470"/>
                </a:lnTo>
                <a:lnTo>
                  <a:pt x="3290" y="2468"/>
                </a:lnTo>
                <a:lnTo>
                  <a:pt x="3284" y="2464"/>
                </a:lnTo>
                <a:lnTo>
                  <a:pt x="3279" y="2458"/>
                </a:lnTo>
                <a:lnTo>
                  <a:pt x="3274" y="2450"/>
                </a:lnTo>
                <a:lnTo>
                  <a:pt x="3273" y="2445"/>
                </a:lnTo>
                <a:lnTo>
                  <a:pt x="3273" y="2440"/>
                </a:lnTo>
                <a:lnTo>
                  <a:pt x="3267" y="2441"/>
                </a:lnTo>
                <a:lnTo>
                  <a:pt x="3261" y="2441"/>
                </a:lnTo>
                <a:lnTo>
                  <a:pt x="3254" y="2441"/>
                </a:lnTo>
                <a:lnTo>
                  <a:pt x="3248" y="2440"/>
                </a:lnTo>
                <a:lnTo>
                  <a:pt x="3237" y="2437"/>
                </a:lnTo>
                <a:lnTo>
                  <a:pt x="3225" y="2431"/>
                </a:lnTo>
                <a:lnTo>
                  <a:pt x="3226" y="2435"/>
                </a:lnTo>
                <a:lnTo>
                  <a:pt x="3227" y="2438"/>
                </a:lnTo>
                <a:lnTo>
                  <a:pt x="3227" y="2442"/>
                </a:lnTo>
                <a:lnTo>
                  <a:pt x="3225" y="2445"/>
                </a:lnTo>
                <a:lnTo>
                  <a:pt x="3226" y="2445"/>
                </a:lnTo>
                <a:lnTo>
                  <a:pt x="3227" y="2445"/>
                </a:lnTo>
                <a:lnTo>
                  <a:pt x="3232" y="2446"/>
                </a:lnTo>
                <a:lnTo>
                  <a:pt x="3238" y="2449"/>
                </a:lnTo>
                <a:lnTo>
                  <a:pt x="3242" y="2452"/>
                </a:lnTo>
                <a:lnTo>
                  <a:pt x="3245" y="2458"/>
                </a:lnTo>
                <a:lnTo>
                  <a:pt x="3250" y="2467"/>
                </a:lnTo>
                <a:lnTo>
                  <a:pt x="3255" y="2476"/>
                </a:lnTo>
                <a:lnTo>
                  <a:pt x="3261" y="2483"/>
                </a:lnTo>
                <a:lnTo>
                  <a:pt x="3267" y="2490"/>
                </a:lnTo>
                <a:lnTo>
                  <a:pt x="3272" y="2497"/>
                </a:lnTo>
                <a:lnTo>
                  <a:pt x="3280" y="2502"/>
                </a:lnTo>
                <a:lnTo>
                  <a:pt x="3286" y="2507"/>
                </a:lnTo>
                <a:lnTo>
                  <a:pt x="3293" y="2510"/>
                </a:lnTo>
                <a:lnTo>
                  <a:pt x="3301" y="2514"/>
                </a:lnTo>
                <a:lnTo>
                  <a:pt x="3308" y="2515"/>
                </a:lnTo>
                <a:lnTo>
                  <a:pt x="3317" y="2516"/>
                </a:lnTo>
                <a:lnTo>
                  <a:pt x="3325" y="2516"/>
                </a:lnTo>
                <a:lnTo>
                  <a:pt x="3334" y="2514"/>
                </a:lnTo>
                <a:lnTo>
                  <a:pt x="3344" y="2511"/>
                </a:lnTo>
                <a:lnTo>
                  <a:pt x="3353" y="2507"/>
                </a:lnTo>
                <a:lnTo>
                  <a:pt x="3364" y="2503"/>
                </a:lnTo>
                <a:lnTo>
                  <a:pt x="3369" y="2501"/>
                </a:lnTo>
                <a:lnTo>
                  <a:pt x="3373" y="2500"/>
                </a:lnTo>
                <a:lnTo>
                  <a:pt x="3379" y="2499"/>
                </a:lnTo>
                <a:lnTo>
                  <a:pt x="3384" y="2499"/>
                </a:lnTo>
                <a:lnTo>
                  <a:pt x="3393" y="2500"/>
                </a:lnTo>
                <a:lnTo>
                  <a:pt x="3404" y="2501"/>
                </a:lnTo>
                <a:lnTo>
                  <a:pt x="3419" y="2502"/>
                </a:lnTo>
                <a:lnTo>
                  <a:pt x="3434" y="2503"/>
                </a:lnTo>
                <a:lnTo>
                  <a:pt x="3441" y="2504"/>
                </a:lnTo>
                <a:lnTo>
                  <a:pt x="3448" y="2505"/>
                </a:lnTo>
                <a:lnTo>
                  <a:pt x="3456" y="2507"/>
                </a:lnTo>
                <a:lnTo>
                  <a:pt x="3462" y="2510"/>
                </a:lnTo>
                <a:lnTo>
                  <a:pt x="3466" y="2512"/>
                </a:lnTo>
                <a:lnTo>
                  <a:pt x="3468" y="2516"/>
                </a:lnTo>
                <a:lnTo>
                  <a:pt x="3470" y="2520"/>
                </a:lnTo>
                <a:lnTo>
                  <a:pt x="3471" y="2524"/>
                </a:lnTo>
                <a:lnTo>
                  <a:pt x="3471" y="2528"/>
                </a:lnTo>
                <a:lnTo>
                  <a:pt x="3488" y="2528"/>
                </a:lnTo>
                <a:lnTo>
                  <a:pt x="3505" y="2528"/>
                </a:lnTo>
                <a:lnTo>
                  <a:pt x="3522" y="2528"/>
                </a:lnTo>
                <a:lnTo>
                  <a:pt x="3539" y="2528"/>
                </a:lnTo>
                <a:lnTo>
                  <a:pt x="3548" y="2529"/>
                </a:lnTo>
                <a:lnTo>
                  <a:pt x="3556" y="2531"/>
                </a:lnTo>
                <a:lnTo>
                  <a:pt x="3560" y="2532"/>
                </a:lnTo>
                <a:lnTo>
                  <a:pt x="3563" y="2536"/>
                </a:lnTo>
                <a:lnTo>
                  <a:pt x="3565" y="2538"/>
                </a:lnTo>
                <a:lnTo>
                  <a:pt x="3567" y="2542"/>
                </a:lnTo>
                <a:lnTo>
                  <a:pt x="3573" y="2542"/>
                </a:lnTo>
                <a:lnTo>
                  <a:pt x="3577" y="2541"/>
                </a:lnTo>
                <a:lnTo>
                  <a:pt x="3596" y="2544"/>
                </a:lnTo>
                <a:lnTo>
                  <a:pt x="3614" y="2547"/>
                </a:lnTo>
                <a:lnTo>
                  <a:pt x="3622" y="2548"/>
                </a:lnTo>
                <a:lnTo>
                  <a:pt x="3632" y="2549"/>
                </a:lnTo>
                <a:lnTo>
                  <a:pt x="3641" y="2549"/>
                </a:lnTo>
                <a:lnTo>
                  <a:pt x="3649" y="2548"/>
                </a:lnTo>
                <a:lnTo>
                  <a:pt x="3653" y="2547"/>
                </a:lnTo>
                <a:lnTo>
                  <a:pt x="3656" y="2546"/>
                </a:lnTo>
                <a:lnTo>
                  <a:pt x="3653" y="2544"/>
                </a:lnTo>
                <a:lnTo>
                  <a:pt x="3648" y="2542"/>
                </a:lnTo>
                <a:lnTo>
                  <a:pt x="3644" y="2541"/>
                </a:lnTo>
                <a:lnTo>
                  <a:pt x="3639" y="2540"/>
                </a:lnTo>
                <a:lnTo>
                  <a:pt x="3641" y="2535"/>
                </a:lnTo>
                <a:lnTo>
                  <a:pt x="3643" y="2529"/>
                </a:lnTo>
                <a:lnTo>
                  <a:pt x="3645" y="2525"/>
                </a:lnTo>
                <a:lnTo>
                  <a:pt x="3647" y="2522"/>
                </a:lnTo>
                <a:lnTo>
                  <a:pt x="3651" y="2520"/>
                </a:lnTo>
                <a:lnTo>
                  <a:pt x="3653" y="2519"/>
                </a:lnTo>
                <a:lnTo>
                  <a:pt x="3656" y="2518"/>
                </a:lnTo>
                <a:lnTo>
                  <a:pt x="3659" y="2518"/>
                </a:lnTo>
                <a:lnTo>
                  <a:pt x="3665" y="2519"/>
                </a:lnTo>
                <a:lnTo>
                  <a:pt x="3672" y="2522"/>
                </a:lnTo>
                <a:lnTo>
                  <a:pt x="3679" y="2526"/>
                </a:lnTo>
                <a:lnTo>
                  <a:pt x="3686" y="2531"/>
                </a:lnTo>
                <a:lnTo>
                  <a:pt x="3685" y="2538"/>
                </a:lnTo>
                <a:lnTo>
                  <a:pt x="3687" y="2538"/>
                </a:lnTo>
                <a:lnTo>
                  <a:pt x="3691" y="2538"/>
                </a:lnTo>
                <a:lnTo>
                  <a:pt x="3693" y="2538"/>
                </a:lnTo>
                <a:lnTo>
                  <a:pt x="3695" y="2539"/>
                </a:lnTo>
                <a:lnTo>
                  <a:pt x="3697" y="2540"/>
                </a:lnTo>
                <a:lnTo>
                  <a:pt x="3702" y="2535"/>
                </a:lnTo>
                <a:lnTo>
                  <a:pt x="3708" y="2531"/>
                </a:lnTo>
                <a:lnTo>
                  <a:pt x="3715" y="2529"/>
                </a:lnTo>
                <a:lnTo>
                  <a:pt x="3721" y="2528"/>
                </a:lnTo>
                <a:lnTo>
                  <a:pt x="3735" y="2528"/>
                </a:lnTo>
                <a:lnTo>
                  <a:pt x="3747" y="2529"/>
                </a:lnTo>
                <a:lnTo>
                  <a:pt x="3753" y="2528"/>
                </a:lnTo>
                <a:lnTo>
                  <a:pt x="3758" y="2527"/>
                </a:lnTo>
                <a:lnTo>
                  <a:pt x="3763" y="2526"/>
                </a:lnTo>
                <a:lnTo>
                  <a:pt x="3766" y="2524"/>
                </a:lnTo>
                <a:lnTo>
                  <a:pt x="3771" y="2522"/>
                </a:lnTo>
                <a:lnTo>
                  <a:pt x="3774" y="2519"/>
                </a:lnTo>
                <a:lnTo>
                  <a:pt x="3776" y="2515"/>
                </a:lnTo>
                <a:lnTo>
                  <a:pt x="3777" y="2510"/>
                </a:lnTo>
                <a:lnTo>
                  <a:pt x="3776" y="2508"/>
                </a:lnTo>
                <a:lnTo>
                  <a:pt x="3775" y="2507"/>
                </a:lnTo>
                <a:lnTo>
                  <a:pt x="3772" y="2502"/>
                </a:lnTo>
                <a:lnTo>
                  <a:pt x="3772" y="2497"/>
                </a:lnTo>
                <a:lnTo>
                  <a:pt x="3772" y="2490"/>
                </a:lnTo>
                <a:lnTo>
                  <a:pt x="3774" y="2485"/>
                </a:lnTo>
                <a:lnTo>
                  <a:pt x="3776" y="2484"/>
                </a:lnTo>
                <a:lnTo>
                  <a:pt x="3778" y="2483"/>
                </a:lnTo>
                <a:lnTo>
                  <a:pt x="3777" y="2483"/>
                </a:lnTo>
                <a:lnTo>
                  <a:pt x="3767" y="2480"/>
                </a:lnTo>
                <a:lnTo>
                  <a:pt x="3758" y="2478"/>
                </a:lnTo>
                <a:lnTo>
                  <a:pt x="3751" y="2473"/>
                </a:lnTo>
                <a:lnTo>
                  <a:pt x="3743" y="2468"/>
                </a:lnTo>
                <a:lnTo>
                  <a:pt x="3737" y="2463"/>
                </a:lnTo>
                <a:lnTo>
                  <a:pt x="3732" y="2456"/>
                </a:lnTo>
                <a:lnTo>
                  <a:pt x="3727" y="2446"/>
                </a:lnTo>
                <a:lnTo>
                  <a:pt x="3725" y="2436"/>
                </a:lnTo>
                <a:lnTo>
                  <a:pt x="3726" y="2433"/>
                </a:lnTo>
                <a:lnTo>
                  <a:pt x="3727" y="2431"/>
                </a:lnTo>
                <a:lnTo>
                  <a:pt x="3720" y="2424"/>
                </a:lnTo>
                <a:close/>
                <a:moveTo>
                  <a:pt x="3703" y="2472"/>
                </a:moveTo>
                <a:lnTo>
                  <a:pt x="3700" y="2478"/>
                </a:lnTo>
                <a:lnTo>
                  <a:pt x="3695" y="2480"/>
                </a:lnTo>
                <a:lnTo>
                  <a:pt x="3693" y="2481"/>
                </a:lnTo>
                <a:lnTo>
                  <a:pt x="3691" y="2481"/>
                </a:lnTo>
                <a:lnTo>
                  <a:pt x="3687" y="2480"/>
                </a:lnTo>
                <a:lnTo>
                  <a:pt x="3684" y="2479"/>
                </a:lnTo>
                <a:lnTo>
                  <a:pt x="3680" y="2476"/>
                </a:lnTo>
                <a:lnTo>
                  <a:pt x="3677" y="2471"/>
                </a:lnTo>
                <a:lnTo>
                  <a:pt x="3676" y="2468"/>
                </a:lnTo>
                <a:lnTo>
                  <a:pt x="3676" y="2466"/>
                </a:lnTo>
                <a:lnTo>
                  <a:pt x="3676" y="2463"/>
                </a:lnTo>
                <a:lnTo>
                  <a:pt x="3677" y="2460"/>
                </a:lnTo>
                <a:lnTo>
                  <a:pt x="3678" y="2458"/>
                </a:lnTo>
                <a:lnTo>
                  <a:pt x="3680" y="2456"/>
                </a:lnTo>
                <a:lnTo>
                  <a:pt x="3682" y="2453"/>
                </a:lnTo>
                <a:lnTo>
                  <a:pt x="3684" y="2452"/>
                </a:lnTo>
                <a:lnTo>
                  <a:pt x="3686" y="2451"/>
                </a:lnTo>
                <a:lnTo>
                  <a:pt x="3688" y="2451"/>
                </a:lnTo>
                <a:lnTo>
                  <a:pt x="3692" y="2452"/>
                </a:lnTo>
                <a:lnTo>
                  <a:pt x="3695" y="2455"/>
                </a:lnTo>
                <a:lnTo>
                  <a:pt x="3699" y="2458"/>
                </a:lnTo>
                <a:lnTo>
                  <a:pt x="3702" y="2462"/>
                </a:lnTo>
                <a:lnTo>
                  <a:pt x="3703" y="2464"/>
                </a:lnTo>
                <a:lnTo>
                  <a:pt x="3704" y="2466"/>
                </a:lnTo>
                <a:lnTo>
                  <a:pt x="3704" y="2469"/>
                </a:lnTo>
                <a:lnTo>
                  <a:pt x="3703" y="2472"/>
                </a:lnTo>
                <a:close/>
                <a:moveTo>
                  <a:pt x="4286" y="2136"/>
                </a:moveTo>
                <a:lnTo>
                  <a:pt x="4286" y="2137"/>
                </a:lnTo>
                <a:lnTo>
                  <a:pt x="4286" y="2137"/>
                </a:lnTo>
                <a:lnTo>
                  <a:pt x="4286" y="2136"/>
                </a:lnTo>
                <a:close/>
                <a:moveTo>
                  <a:pt x="2319" y="1284"/>
                </a:moveTo>
                <a:lnTo>
                  <a:pt x="2318" y="1282"/>
                </a:lnTo>
                <a:lnTo>
                  <a:pt x="2318" y="1284"/>
                </a:lnTo>
                <a:lnTo>
                  <a:pt x="2319" y="1284"/>
                </a:lnTo>
                <a:close/>
                <a:moveTo>
                  <a:pt x="3353" y="1525"/>
                </a:moveTo>
                <a:lnTo>
                  <a:pt x="3350" y="1525"/>
                </a:lnTo>
                <a:lnTo>
                  <a:pt x="3351" y="1526"/>
                </a:lnTo>
                <a:lnTo>
                  <a:pt x="3353" y="1525"/>
                </a:lnTo>
                <a:close/>
                <a:moveTo>
                  <a:pt x="3181" y="1393"/>
                </a:moveTo>
                <a:lnTo>
                  <a:pt x="3179" y="1390"/>
                </a:lnTo>
                <a:lnTo>
                  <a:pt x="3175" y="1389"/>
                </a:lnTo>
                <a:lnTo>
                  <a:pt x="3171" y="1388"/>
                </a:lnTo>
                <a:lnTo>
                  <a:pt x="3168" y="1389"/>
                </a:lnTo>
                <a:lnTo>
                  <a:pt x="3174" y="1390"/>
                </a:lnTo>
                <a:lnTo>
                  <a:pt x="3181" y="1393"/>
                </a:lnTo>
                <a:close/>
                <a:moveTo>
                  <a:pt x="3500" y="1906"/>
                </a:moveTo>
                <a:lnTo>
                  <a:pt x="3500" y="1906"/>
                </a:lnTo>
                <a:lnTo>
                  <a:pt x="3500" y="1907"/>
                </a:lnTo>
                <a:lnTo>
                  <a:pt x="3500" y="1906"/>
                </a:lnTo>
                <a:lnTo>
                  <a:pt x="3500" y="1906"/>
                </a:lnTo>
                <a:close/>
                <a:moveTo>
                  <a:pt x="3481" y="1902"/>
                </a:moveTo>
                <a:lnTo>
                  <a:pt x="3480" y="1902"/>
                </a:lnTo>
                <a:lnTo>
                  <a:pt x="3478" y="1904"/>
                </a:lnTo>
                <a:lnTo>
                  <a:pt x="3478" y="1904"/>
                </a:lnTo>
                <a:lnTo>
                  <a:pt x="3478" y="1905"/>
                </a:lnTo>
                <a:lnTo>
                  <a:pt x="3479" y="1904"/>
                </a:lnTo>
                <a:lnTo>
                  <a:pt x="3480" y="1902"/>
                </a:lnTo>
                <a:lnTo>
                  <a:pt x="3481" y="1902"/>
                </a:lnTo>
                <a:close/>
                <a:moveTo>
                  <a:pt x="3531" y="1983"/>
                </a:moveTo>
                <a:lnTo>
                  <a:pt x="3537" y="1983"/>
                </a:lnTo>
                <a:lnTo>
                  <a:pt x="3537" y="1979"/>
                </a:lnTo>
                <a:lnTo>
                  <a:pt x="3535" y="1981"/>
                </a:lnTo>
                <a:lnTo>
                  <a:pt x="3531" y="1983"/>
                </a:lnTo>
                <a:close/>
                <a:moveTo>
                  <a:pt x="3526" y="2010"/>
                </a:moveTo>
                <a:lnTo>
                  <a:pt x="3524" y="2010"/>
                </a:lnTo>
                <a:lnTo>
                  <a:pt x="3526" y="2011"/>
                </a:lnTo>
                <a:lnTo>
                  <a:pt x="3526" y="2010"/>
                </a:lnTo>
                <a:close/>
                <a:moveTo>
                  <a:pt x="2844" y="1940"/>
                </a:moveTo>
                <a:lnTo>
                  <a:pt x="2844" y="1940"/>
                </a:lnTo>
                <a:lnTo>
                  <a:pt x="2844" y="1940"/>
                </a:lnTo>
                <a:lnTo>
                  <a:pt x="2844" y="1940"/>
                </a:lnTo>
                <a:lnTo>
                  <a:pt x="2844" y="1940"/>
                </a:lnTo>
                <a:lnTo>
                  <a:pt x="2844" y="1940"/>
                </a:lnTo>
                <a:lnTo>
                  <a:pt x="2844" y="1940"/>
                </a:lnTo>
                <a:lnTo>
                  <a:pt x="2841" y="1940"/>
                </a:lnTo>
                <a:lnTo>
                  <a:pt x="2844" y="1941"/>
                </a:lnTo>
                <a:lnTo>
                  <a:pt x="2844" y="1940"/>
                </a:lnTo>
                <a:close/>
                <a:moveTo>
                  <a:pt x="4464" y="2175"/>
                </a:moveTo>
                <a:lnTo>
                  <a:pt x="4467" y="2172"/>
                </a:lnTo>
                <a:lnTo>
                  <a:pt x="4464" y="2170"/>
                </a:lnTo>
                <a:lnTo>
                  <a:pt x="4462" y="2169"/>
                </a:lnTo>
                <a:lnTo>
                  <a:pt x="4463" y="2172"/>
                </a:lnTo>
                <a:lnTo>
                  <a:pt x="4464" y="2175"/>
                </a:lnTo>
                <a:close/>
                <a:moveTo>
                  <a:pt x="4411" y="2055"/>
                </a:moveTo>
                <a:lnTo>
                  <a:pt x="4408" y="2054"/>
                </a:lnTo>
                <a:lnTo>
                  <a:pt x="4409" y="2055"/>
                </a:lnTo>
                <a:lnTo>
                  <a:pt x="4410" y="2056"/>
                </a:lnTo>
                <a:lnTo>
                  <a:pt x="4412" y="2055"/>
                </a:lnTo>
                <a:lnTo>
                  <a:pt x="4411" y="2055"/>
                </a:lnTo>
                <a:close/>
                <a:moveTo>
                  <a:pt x="4202" y="1980"/>
                </a:moveTo>
                <a:lnTo>
                  <a:pt x="4201" y="1980"/>
                </a:lnTo>
                <a:lnTo>
                  <a:pt x="4201" y="1980"/>
                </a:lnTo>
                <a:lnTo>
                  <a:pt x="4202" y="1980"/>
                </a:lnTo>
                <a:close/>
                <a:moveTo>
                  <a:pt x="4173" y="1763"/>
                </a:moveTo>
                <a:lnTo>
                  <a:pt x="4172" y="1764"/>
                </a:lnTo>
                <a:lnTo>
                  <a:pt x="4165" y="1768"/>
                </a:lnTo>
                <a:lnTo>
                  <a:pt x="4158" y="1771"/>
                </a:lnTo>
                <a:lnTo>
                  <a:pt x="4156" y="1774"/>
                </a:lnTo>
                <a:lnTo>
                  <a:pt x="4155" y="1777"/>
                </a:lnTo>
                <a:lnTo>
                  <a:pt x="4155" y="1781"/>
                </a:lnTo>
                <a:lnTo>
                  <a:pt x="4156" y="1787"/>
                </a:lnTo>
                <a:lnTo>
                  <a:pt x="4157" y="1789"/>
                </a:lnTo>
                <a:lnTo>
                  <a:pt x="4157" y="1791"/>
                </a:lnTo>
                <a:lnTo>
                  <a:pt x="4166" y="1775"/>
                </a:lnTo>
                <a:lnTo>
                  <a:pt x="4173" y="1763"/>
                </a:lnTo>
                <a:close/>
                <a:moveTo>
                  <a:pt x="3223" y="1012"/>
                </a:moveTo>
                <a:lnTo>
                  <a:pt x="3223" y="1013"/>
                </a:lnTo>
                <a:lnTo>
                  <a:pt x="3225" y="1013"/>
                </a:lnTo>
                <a:lnTo>
                  <a:pt x="3228" y="1014"/>
                </a:lnTo>
                <a:lnTo>
                  <a:pt x="3226" y="1013"/>
                </a:lnTo>
                <a:lnTo>
                  <a:pt x="3223" y="1012"/>
                </a:lnTo>
                <a:close/>
                <a:moveTo>
                  <a:pt x="3387" y="1098"/>
                </a:moveTo>
                <a:lnTo>
                  <a:pt x="3386" y="1098"/>
                </a:lnTo>
                <a:lnTo>
                  <a:pt x="3385" y="1098"/>
                </a:lnTo>
                <a:lnTo>
                  <a:pt x="3386" y="1100"/>
                </a:lnTo>
                <a:lnTo>
                  <a:pt x="3387" y="1099"/>
                </a:lnTo>
                <a:lnTo>
                  <a:pt x="3387" y="1098"/>
                </a:lnTo>
                <a:close/>
                <a:moveTo>
                  <a:pt x="3375" y="1052"/>
                </a:moveTo>
                <a:lnTo>
                  <a:pt x="3373" y="1051"/>
                </a:lnTo>
                <a:lnTo>
                  <a:pt x="3372" y="1051"/>
                </a:lnTo>
                <a:lnTo>
                  <a:pt x="3371" y="1050"/>
                </a:lnTo>
                <a:lnTo>
                  <a:pt x="3371" y="1050"/>
                </a:lnTo>
                <a:lnTo>
                  <a:pt x="3372" y="1051"/>
                </a:lnTo>
                <a:lnTo>
                  <a:pt x="3375" y="1052"/>
                </a:lnTo>
                <a:close/>
                <a:moveTo>
                  <a:pt x="2500" y="1227"/>
                </a:moveTo>
                <a:lnTo>
                  <a:pt x="2502" y="1227"/>
                </a:lnTo>
                <a:lnTo>
                  <a:pt x="2505" y="1226"/>
                </a:lnTo>
                <a:lnTo>
                  <a:pt x="2502" y="1225"/>
                </a:lnTo>
                <a:lnTo>
                  <a:pt x="2500" y="1225"/>
                </a:lnTo>
                <a:lnTo>
                  <a:pt x="2500" y="1226"/>
                </a:lnTo>
                <a:lnTo>
                  <a:pt x="2500" y="1227"/>
                </a:lnTo>
                <a:close/>
                <a:moveTo>
                  <a:pt x="3142" y="899"/>
                </a:moveTo>
                <a:lnTo>
                  <a:pt x="3142" y="901"/>
                </a:lnTo>
                <a:lnTo>
                  <a:pt x="3142" y="901"/>
                </a:lnTo>
                <a:lnTo>
                  <a:pt x="3143" y="902"/>
                </a:lnTo>
                <a:lnTo>
                  <a:pt x="3142" y="904"/>
                </a:lnTo>
                <a:lnTo>
                  <a:pt x="3141" y="906"/>
                </a:lnTo>
                <a:lnTo>
                  <a:pt x="3139" y="907"/>
                </a:lnTo>
                <a:lnTo>
                  <a:pt x="3137" y="908"/>
                </a:lnTo>
                <a:lnTo>
                  <a:pt x="3133" y="907"/>
                </a:lnTo>
                <a:lnTo>
                  <a:pt x="3130" y="904"/>
                </a:lnTo>
                <a:lnTo>
                  <a:pt x="3130" y="904"/>
                </a:lnTo>
                <a:lnTo>
                  <a:pt x="3125" y="904"/>
                </a:lnTo>
                <a:lnTo>
                  <a:pt x="3121" y="903"/>
                </a:lnTo>
                <a:lnTo>
                  <a:pt x="3121" y="903"/>
                </a:lnTo>
                <a:lnTo>
                  <a:pt x="3117" y="903"/>
                </a:lnTo>
                <a:lnTo>
                  <a:pt x="3115" y="904"/>
                </a:lnTo>
                <a:lnTo>
                  <a:pt x="3113" y="904"/>
                </a:lnTo>
                <a:lnTo>
                  <a:pt x="3110" y="903"/>
                </a:lnTo>
                <a:lnTo>
                  <a:pt x="3109" y="904"/>
                </a:lnTo>
                <a:lnTo>
                  <a:pt x="3108" y="906"/>
                </a:lnTo>
                <a:lnTo>
                  <a:pt x="3102" y="909"/>
                </a:lnTo>
                <a:lnTo>
                  <a:pt x="3096" y="911"/>
                </a:lnTo>
                <a:lnTo>
                  <a:pt x="3090" y="912"/>
                </a:lnTo>
                <a:lnTo>
                  <a:pt x="3085" y="912"/>
                </a:lnTo>
                <a:lnTo>
                  <a:pt x="3078" y="911"/>
                </a:lnTo>
                <a:lnTo>
                  <a:pt x="3073" y="910"/>
                </a:lnTo>
                <a:lnTo>
                  <a:pt x="3067" y="907"/>
                </a:lnTo>
                <a:lnTo>
                  <a:pt x="3062" y="903"/>
                </a:lnTo>
                <a:lnTo>
                  <a:pt x="3050" y="902"/>
                </a:lnTo>
                <a:lnTo>
                  <a:pt x="3037" y="901"/>
                </a:lnTo>
                <a:lnTo>
                  <a:pt x="3032" y="899"/>
                </a:lnTo>
                <a:lnTo>
                  <a:pt x="3026" y="898"/>
                </a:lnTo>
                <a:lnTo>
                  <a:pt x="3021" y="895"/>
                </a:lnTo>
                <a:lnTo>
                  <a:pt x="3015" y="891"/>
                </a:lnTo>
                <a:lnTo>
                  <a:pt x="3015" y="891"/>
                </a:lnTo>
                <a:lnTo>
                  <a:pt x="3015" y="891"/>
                </a:lnTo>
                <a:lnTo>
                  <a:pt x="3001" y="890"/>
                </a:lnTo>
                <a:lnTo>
                  <a:pt x="2985" y="889"/>
                </a:lnTo>
                <a:lnTo>
                  <a:pt x="2970" y="890"/>
                </a:lnTo>
                <a:lnTo>
                  <a:pt x="2954" y="890"/>
                </a:lnTo>
                <a:lnTo>
                  <a:pt x="2939" y="890"/>
                </a:lnTo>
                <a:lnTo>
                  <a:pt x="2924" y="890"/>
                </a:lnTo>
                <a:lnTo>
                  <a:pt x="2909" y="888"/>
                </a:lnTo>
                <a:lnTo>
                  <a:pt x="2893" y="886"/>
                </a:lnTo>
                <a:lnTo>
                  <a:pt x="2883" y="887"/>
                </a:lnTo>
                <a:lnTo>
                  <a:pt x="2872" y="889"/>
                </a:lnTo>
                <a:lnTo>
                  <a:pt x="2859" y="891"/>
                </a:lnTo>
                <a:lnTo>
                  <a:pt x="2848" y="892"/>
                </a:lnTo>
                <a:lnTo>
                  <a:pt x="2835" y="892"/>
                </a:lnTo>
                <a:lnTo>
                  <a:pt x="2824" y="890"/>
                </a:lnTo>
                <a:lnTo>
                  <a:pt x="2818" y="888"/>
                </a:lnTo>
                <a:lnTo>
                  <a:pt x="2816" y="892"/>
                </a:lnTo>
                <a:lnTo>
                  <a:pt x="2813" y="895"/>
                </a:lnTo>
                <a:lnTo>
                  <a:pt x="2809" y="897"/>
                </a:lnTo>
                <a:lnTo>
                  <a:pt x="2805" y="899"/>
                </a:lnTo>
                <a:lnTo>
                  <a:pt x="2796" y="899"/>
                </a:lnTo>
                <a:lnTo>
                  <a:pt x="2787" y="898"/>
                </a:lnTo>
                <a:lnTo>
                  <a:pt x="2772" y="896"/>
                </a:lnTo>
                <a:lnTo>
                  <a:pt x="2757" y="896"/>
                </a:lnTo>
                <a:lnTo>
                  <a:pt x="2742" y="896"/>
                </a:lnTo>
                <a:lnTo>
                  <a:pt x="2728" y="896"/>
                </a:lnTo>
                <a:lnTo>
                  <a:pt x="2714" y="895"/>
                </a:lnTo>
                <a:lnTo>
                  <a:pt x="2699" y="893"/>
                </a:lnTo>
                <a:lnTo>
                  <a:pt x="2692" y="891"/>
                </a:lnTo>
                <a:lnTo>
                  <a:pt x="2685" y="889"/>
                </a:lnTo>
                <a:lnTo>
                  <a:pt x="2678" y="886"/>
                </a:lnTo>
                <a:lnTo>
                  <a:pt x="2672" y="882"/>
                </a:lnTo>
                <a:lnTo>
                  <a:pt x="2662" y="882"/>
                </a:lnTo>
                <a:lnTo>
                  <a:pt x="2654" y="881"/>
                </a:lnTo>
                <a:lnTo>
                  <a:pt x="2644" y="879"/>
                </a:lnTo>
                <a:lnTo>
                  <a:pt x="2636" y="876"/>
                </a:lnTo>
                <a:lnTo>
                  <a:pt x="2605" y="874"/>
                </a:lnTo>
                <a:lnTo>
                  <a:pt x="2575" y="871"/>
                </a:lnTo>
                <a:lnTo>
                  <a:pt x="2545" y="870"/>
                </a:lnTo>
                <a:lnTo>
                  <a:pt x="2515" y="868"/>
                </a:lnTo>
                <a:lnTo>
                  <a:pt x="2484" y="867"/>
                </a:lnTo>
                <a:lnTo>
                  <a:pt x="2454" y="866"/>
                </a:lnTo>
                <a:lnTo>
                  <a:pt x="2424" y="866"/>
                </a:lnTo>
                <a:lnTo>
                  <a:pt x="2394" y="865"/>
                </a:lnTo>
                <a:lnTo>
                  <a:pt x="2394" y="866"/>
                </a:lnTo>
                <a:lnTo>
                  <a:pt x="2378" y="867"/>
                </a:lnTo>
                <a:lnTo>
                  <a:pt x="2362" y="867"/>
                </a:lnTo>
                <a:lnTo>
                  <a:pt x="2355" y="867"/>
                </a:lnTo>
                <a:lnTo>
                  <a:pt x="2348" y="865"/>
                </a:lnTo>
                <a:lnTo>
                  <a:pt x="2341" y="862"/>
                </a:lnTo>
                <a:lnTo>
                  <a:pt x="2335" y="858"/>
                </a:lnTo>
                <a:lnTo>
                  <a:pt x="2324" y="859"/>
                </a:lnTo>
                <a:lnTo>
                  <a:pt x="2314" y="860"/>
                </a:lnTo>
                <a:lnTo>
                  <a:pt x="2278" y="860"/>
                </a:lnTo>
                <a:lnTo>
                  <a:pt x="2241" y="860"/>
                </a:lnTo>
                <a:lnTo>
                  <a:pt x="2204" y="860"/>
                </a:lnTo>
                <a:lnTo>
                  <a:pt x="2168" y="860"/>
                </a:lnTo>
                <a:lnTo>
                  <a:pt x="2131" y="860"/>
                </a:lnTo>
                <a:lnTo>
                  <a:pt x="2096" y="860"/>
                </a:lnTo>
                <a:lnTo>
                  <a:pt x="2059" y="859"/>
                </a:lnTo>
                <a:lnTo>
                  <a:pt x="2022" y="859"/>
                </a:lnTo>
                <a:lnTo>
                  <a:pt x="2007" y="858"/>
                </a:lnTo>
                <a:lnTo>
                  <a:pt x="1992" y="855"/>
                </a:lnTo>
                <a:lnTo>
                  <a:pt x="1983" y="850"/>
                </a:lnTo>
                <a:lnTo>
                  <a:pt x="1974" y="847"/>
                </a:lnTo>
                <a:lnTo>
                  <a:pt x="1965" y="844"/>
                </a:lnTo>
                <a:lnTo>
                  <a:pt x="1954" y="842"/>
                </a:lnTo>
                <a:lnTo>
                  <a:pt x="1935" y="839"/>
                </a:lnTo>
                <a:lnTo>
                  <a:pt x="1915" y="838"/>
                </a:lnTo>
                <a:lnTo>
                  <a:pt x="1895" y="838"/>
                </a:lnTo>
                <a:lnTo>
                  <a:pt x="1875" y="838"/>
                </a:lnTo>
                <a:lnTo>
                  <a:pt x="1866" y="837"/>
                </a:lnTo>
                <a:lnTo>
                  <a:pt x="1855" y="836"/>
                </a:lnTo>
                <a:lnTo>
                  <a:pt x="1846" y="835"/>
                </a:lnTo>
                <a:lnTo>
                  <a:pt x="1836" y="832"/>
                </a:lnTo>
                <a:lnTo>
                  <a:pt x="1828" y="831"/>
                </a:lnTo>
                <a:lnTo>
                  <a:pt x="1819" y="829"/>
                </a:lnTo>
                <a:lnTo>
                  <a:pt x="1815" y="828"/>
                </a:lnTo>
                <a:lnTo>
                  <a:pt x="1812" y="826"/>
                </a:lnTo>
                <a:lnTo>
                  <a:pt x="1808" y="824"/>
                </a:lnTo>
                <a:lnTo>
                  <a:pt x="1805" y="820"/>
                </a:lnTo>
                <a:lnTo>
                  <a:pt x="1768" y="819"/>
                </a:lnTo>
                <a:lnTo>
                  <a:pt x="1731" y="817"/>
                </a:lnTo>
                <a:lnTo>
                  <a:pt x="1694" y="816"/>
                </a:lnTo>
                <a:lnTo>
                  <a:pt x="1658" y="816"/>
                </a:lnTo>
                <a:lnTo>
                  <a:pt x="1639" y="816"/>
                </a:lnTo>
                <a:lnTo>
                  <a:pt x="1621" y="815"/>
                </a:lnTo>
                <a:lnTo>
                  <a:pt x="1604" y="812"/>
                </a:lnTo>
                <a:lnTo>
                  <a:pt x="1586" y="809"/>
                </a:lnTo>
                <a:lnTo>
                  <a:pt x="1586" y="809"/>
                </a:lnTo>
                <a:lnTo>
                  <a:pt x="1574" y="808"/>
                </a:lnTo>
                <a:lnTo>
                  <a:pt x="1562" y="807"/>
                </a:lnTo>
                <a:lnTo>
                  <a:pt x="1551" y="806"/>
                </a:lnTo>
                <a:lnTo>
                  <a:pt x="1551" y="806"/>
                </a:lnTo>
                <a:lnTo>
                  <a:pt x="1546" y="808"/>
                </a:lnTo>
                <a:lnTo>
                  <a:pt x="1539" y="809"/>
                </a:lnTo>
                <a:lnTo>
                  <a:pt x="1528" y="809"/>
                </a:lnTo>
                <a:lnTo>
                  <a:pt x="1516" y="809"/>
                </a:lnTo>
                <a:lnTo>
                  <a:pt x="1504" y="809"/>
                </a:lnTo>
                <a:lnTo>
                  <a:pt x="1493" y="809"/>
                </a:lnTo>
                <a:lnTo>
                  <a:pt x="1493" y="809"/>
                </a:lnTo>
                <a:lnTo>
                  <a:pt x="1493" y="809"/>
                </a:lnTo>
                <a:lnTo>
                  <a:pt x="1455" y="810"/>
                </a:lnTo>
                <a:lnTo>
                  <a:pt x="1418" y="811"/>
                </a:lnTo>
                <a:lnTo>
                  <a:pt x="1380" y="812"/>
                </a:lnTo>
                <a:lnTo>
                  <a:pt x="1343" y="813"/>
                </a:lnTo>
                <a:lnTo>
                  <a:pt x="1305" y="814"/>
                </a:lnTo>
                <a:lnTo>
                  <a:pt x="1267" y="814"/>
                </a:lnTo>
                <a:lnTo>
                  <a:pt x="1231" y="813"/>
                </a:lnTo>
                <a:lnTo>
                  <a:pt x="1193" y="810"/>
                </a:lnTo>
                <a:lnTo>
                  <a:pt x="1193" y="810"/>
                </a:lnTo>
                <a:lnTo>
                  <a:pt x="1167" y="813"/>
                </a:lnTo>
                <a:lnTo>
                  <a:pt x="1141" y="815"/>
                </a:lnTo>
                <a:lnTo>
                  <a:pt x="1115" y="815"/>
                </a:lnTo>
                <a:lnTo>
                  <a:pt x="1089" y="814"/>
                </a:lnTo>
                <a:lnTo>
                  <a:pt x="1063" y="813"/>
                </a:lnTo>
                <a:lnTo>
                  <a:pt x="1037" y="812"/>
                </a:lnTo>
                <a:lnTo>
                  <a:pt x="1011" y="810"/>
                </a:lnTo>
                <a:lnTo>
                  <a:pt x="985" y="809"/>
                </a:lnTo>
                <a:lnTo>
                  <a:pt x="985" y="809"/>
                </a:lnTo>
                <a:lnTo>
                  <a:pt x="893" y="810"/>
                </a:lnTo>
                <a:lnTo>
                  <a:pt x="893" y="815"/>
                </a:lnTo>
                <a:lnTo>
                  <a:pt x="893" y="820"/>
                </a:lnTo>
                <a:lnTo>
                  <a:pt x="882" y="820"/>
                </a:lnTo>
                <a:lnTo>
                  <a:pt x="871" y="822"/>
                </a:lnTo>
                <a:lnTo>
                  <a:pt x="866" y="820"/>
                </a:lnTo>
                <a:lnTo>
                  <a:pt x="862" y="819"/>
                </a:lnTo>
                <a:lnTo>
                  <a:pt x="860" y="818"/>
                </a:lnTo>
                <a:lnTo>
                  <a:pt x="859" y="816"/>
                </a:lnTo>
                <a:lnTo>
                  <a:pt x="858" y="814"/>
                </a:lnTo>
                <a:lnTo>
                  <a:pt x="858" y="811"/>
                </a:lnTo>
                <a:lnTo>
                  <a:pt x="858" y="808"/>
                </a:lnTo>
                <a:lnTo>
                  <a:pt x="859" y="806"/>
                </a:lnTo>
                <a:lnTo>
                  <a:pt x="860" y="804"/>
                </a:lnTo>
                <a:lnTo>
                  <a:pt x="861" y="801"/>
                </a:lnTo>
                <a:lnTo>
                  <a:pt x="865" y="799"/>
                </a:lnTo>
                <a:lnTo>
                  <a:pt x="870" y="797"/>
                </a:lnTo>
                <a:lnTo>
                  <a:pt x="882" y="797"/>
                </a:lnTo>
                <a:lnTo>
                  <a:pt x="893" y="798"/>
                </a:lnTo>
                <a:lnTo>
                  <a:pt x="901" y="797"/>
                </a:lnTo>
                <a:lnTo>
                  <a:pt x="908" y="794"/>
                </a:lnTo>
                <a:lnTo>
                  <a:pt x="914" y="791"/>
                </a:lnTo>
                <a:lnTo>
                  <a:pt x="921" y="787"/>
                </a:lnTo>
                <a:lnTo>
                  <a:pt x="928" y="781"/>
                </a:lnTo>
                <a:lnTo>
                  <a:pt x="934" y="778"/>
                </a:lnTo>
                <a:lnTo>
                  <a:pt x="941" y="775"/>
                </a:lnTo>
                <a:lnTo>
                  <a:pt x="949" y="773"/>
                </a:lnTo>
                <a:lnTo>
                  <a:pt x="948" y="771"/>
                </a:lnTo>
                <a:lnTo>
                  <a:pt x="945" y="768"/>
                </a:lnTo>
                <a:lnTo>
                  <a:pt x="942" y="766"/>
                </a:lnTo>
                <a:lnTo>
                  <a:pt x="940" y="764"/>
                </a:lnTo>
                <a:lnTo>
                  <a:pt x="937" y="760"/>
                </a:lnTo>
                <a:lnTo>
                  <a:pt x="937" y="757"/>
                </a:lnTo>
                <a:lnTo>
                  <a:pt x="939" y="753"/>
                </a:lnTo>
                <a:lnTo>
                  <a:pt x="943" y="749"/>
                </a:lnTo>
                <a:lnTo>
                  <a:pt x="962" y="732"/>
                </a:lnTo>
                <a:lnTo>
                  <a:pt x="980" y="714"/>
                </a:lnTo>
                <a:lnTo>
                  <a:pt x="989" y="706"/>
                </a:lnTo>
                <a:lnTo>
                  <a:pt x="999" y="697"/>
                </a:lnTo>
                <a:lnTo>
                  <a:pt x="1009" y="689"/>
                </a:lnTo>
                <a:lnTo>
                  <a:pt x="1020" y="682"/>
                </a:lnTo>
                <a:lnTo>
                  <a:pt x="1025" y="676"/>
                </a:lnTo>
                <a:lnTo>
                  <a:pt x="1030" y="671"/>
                </a:lnTo>
                <a:lnTo>
                  <a:pt x="1036" y="667"/>
                </a:lnTo>
                <a:lnTo>
                  <a:pt x="1042" y="665"/>
                </a:lnTo>
                <a:lnTo>
                  <a:pt x="1047" y="665"/>
                </a:lnTo>
                <a:lnTo>
                  <a:pt x="1054" y="667"/>
                </a:lnTo>
                <a:lnTo>
                  <a:pt x="1059" y="672"/>
                </a:lnTo>
                <a:lnTo>
                  <a:pt x="1065" y="678"/>
                </a:lnTo>
                <a:lnTo>
                  <a:pt x="1066" y="668"/>
                </a:lnTo>
                <a:lnTo>
                  <a:pt x="1068" y="656"/>
                </a:lnTo>
                <a:lnTo>
                  <a:pt x="1073" y="647"/>
                </a:lnTo>
                <a:lnTo>
                  <a:pt x="1078" y="636"/>
                </a:lnTo>
                <a:lnTo>
                  <a:pt x="1083" y="636"/>
                </a:lnTo>
                <a:lnTo>
                  <a:pt x="1088" y="636"/>
                </a:lnTo>
                <a:lnTo>
                  <a:pt x="1088" y="636"/>
                </a:lnTo>
                <a:lnTo>
                  <a:pt x="1088" y="636"/>
                </a:lnTo>
                <a:lnTo>
                  <a:pt x="1097" y="628"/>
                </a:lnTo>
                <a:lnTo>
                  <a:pt x="1105" y="622"/>
                </a:lnTo>
                <a:lnTo>
                  <a:pt x="1114" y="617"/>
                </a:lnTo>
                <a:lnTo>
                  <a:pt x="1123" y="613"/>
                </a:lnTo>
                <a:lnTo>
                  <a:pt x="1133" y="609"/>
                </a:lnTo>
                <a:lnTo>
                  <a:pt x="1142" y="603"/>
                </a:lnTo>
                <a:lnTo>
                  <a:pt x="1150" y="598"/>
                </a:lnTo>
                <a:lnTo>
                  <a:pt x="1159" y="591"/>
                </a:lnTo>
                <a:lnTo>
                  <a:pt x="1164" y="591"/>
                </a:lnTo>
                <a:lnTo>
                  <a:pt x="1169" y="590"/>
                </a:lnTo>
                <a:lnTo>
                  <a:pt x="1172" y="589"/>
                </a:lnTo>
                <a:lnTo>
                  <a:pt x="1173" y="588"/>
                </a:lnTo>
                <a:lnTo>
                  <a:pt x="1178" y="582"/>
                </a:lnTo>
                <a:lnTo>
                  <a:pt x="1182" y="578"/>
                </a:lnTo>
                <a:lnTo>
                  <a:pt x="1186" y="572"/>
                </a:lnTo>
                <a:lnTo>
                  <a:pt x="1189" y="567"/>
                </a:lnTo>
                <a:lnTo>
                  <a:pt x="1196" y="555"/>
                </a:lnTo>
                <a:lnTo>
                  <a:pt x="1204" y="543"/>
                </a:lnTo>
                <a:lnTo>
                  <a:pt x="1204" y="543"/>
                </a:lnTo>
                <a:lnTo>
                  <a:pt x="1204" y="543"/>
                </a:lnTo>
                <a:lnTo>
                  <a:pt x="1198" y="532"/>
                </a:lnTo>
                <a:lnTo>
                  <a:pt x="1193" y="520"/>
                </a:lnTo>
                <a:lnTo>
                  <a:pt x="1193" y="520"/>
                </a:lnTo>
                <a:lnTo>
                  <a:pt x="1199" y="515"/>
                </a:lnTo>
                <a:lnTo>
                  <a:pt x="1206" y="510"/>
                </a:lnTo>
                <a:lnTo>
                  <a:pt x="1222" y="510"/>
                </a:lnTo>
                <a:lnTo>
                  <a:pt x="1239" y="509"/>
                </a:lnTo>
                <a:lnTo>
                  <a:pt x="1256" y="509"/>
                </a:lnTo>
                <a:lnTo>
                  <a:pt x="1273" y="508"/>
                </a:lnTo>
                <a:lnTo>
                  <a:pt x="1273" y="509"/>
                </a:lnTo>
                <a:lnTo>
                  <a:pt x="1273" y="508"/>
                </a:lnTo>
                <a:lnTo>
                  <a:pt x="1276" y="504"/>
                </a:lnTo>
                <a:lnTo>
                  <a:pt x="1280" y="502"/>
                </a:lnTo>
                <a:lnTo>
                  <a:pt x="1285" y="500"/>
                </a:lnTo>
                <a:lnTo>
                  <a:pt x="1290" y="499"/>
                </a:lnTo>
                <a:lnTo>
                  <a:pt x="1295" y="498"/>
                </a:lnTo>
                <a:lnTo>
                  <a:pt x="1299" y="498"/>
                </a:lnTo>
                <a:lnTo>
                  <a:pt x="1304" y="496"/>
                </a:lnTo>
                <a:lnTo>
                  <a:pt x="1309" y="494"/>
                </a:lnTo>
                <a:lnTo>
                  <a:pt x="1303" y="489"/>
                </a:lnTo>
                <a:lnTo>
                  <a:pt x="1298" y="486"/>
                </a:lnTo>
                <a:lnTo>
                  <a:pt x="1293" y="485"/>
                </a:lnTo>
                <a:lnTo>
                  <a:pt x="1287" y="485"/>
                </a:lnTo>
                <a:lnTo>
                  <a:pt x="1276" y="486"/>
                </a:lnTo>
                <a:lnTo>
                  <a:pt x="1264" y="486"/>
                </a:lnTo>
                <a:lnTo>
                  <a:pt x="1255" y="484"/>
                </a:lnTo>
                <a:lnTo>
                  <a:pt x="1251" y="482"/>
                </a:lnTo>
                <a:lnTo>
                  <a:pt x="1250" y="480"/>
                </a:lnTo>
                <a:lnTo>
                  <a:pt x="1250" y="479"/>
                </a:lnTo>
                <a:lnTo>
                  <a:pt x="1251" y="477"/>
                </a:lnTo>
                <a:lnTo>
                  <a:pt x="1252" y="476"/>
                </a:lnTo>
                <a:lnTo>
                  <a:pt x="1258" y="470"/>
                </a:lnTo>
                <a:lnTo>
                  <a:pt x="1262" y="463"/>
                </a:lnTo>
                <a:lnTo>
                  <a:pt x="1267" y="459"/>
                </a:lnTo>
                <a:lnTo>
                  <a:pt x="1273" y="455"/>
                </a:lnTo>
                <a:lnTo>
                  <a:pt x="1279" y="453"/>
                </a:lnTo>
                <a:lnTo>
                  <a:pt x="1285" y="451"/>
                </a:lnTo>
                <a:lnTo>
                  <a:pt x="1291" y="437"/>
                </a:lnTo>
                <a:lnTo>
                  <a:pt x="1298" y="425"/>
                </a:lnTo>
                <a:lnTo>
                  <a:pt x="1301" y="420"/>
                </a:lnTo>
                <a:lnTo>
                  <a:pt x="1305" y="415"/>
                </a:lnTo>
                <a:lnTo>
                  <a:pt x="1311" y="411"/>
                </a:lnTo>
                <a:lnTo>
                  <a:pt x="1315" y="407"/>
                </a:lnTo>
                <a:lnTo>
                  <a:pt x="1320" y="403"/>
                </a:lnTo>
                <a:lnTo>
                  <a:pt x="1325" y="401"/>
                </a:lnTo>
                <a:lnTo>
                  <a:pt x="1332" y="398"/>
                </a:lnTo>
                <a:lnTo>
                  <a:pt x="1338" y="396"/>
                </a:lnTo>
                <a:lnTo>
                  <a:pt x="1344" y="395"/>
                </a:lnTo>
                <a:lnTo>
                  <a:pt x="1351" y="394"/>
                </a:lnTo>
                <a:lnTo>
                  <a:pt x="1358" y="394"/>
                </a:lnTo>
                <a:lnTo>
                  <a:pt x="1366" y="395"/>
                </a:lnTo>
                <a:lnTo>
                  <a:pt x="1372" y="394"/>
                </a:lnTo>
                <a:lnTo>
                  <a:pt x="1377" y="393"/>
                </a:lnTo>
                <a:lnTo>
                  <a:pt x="1381" y="391"/>
                </a:lnTo>
                <a:lnTo>
                  <a:pt x="1384" y="391"/>
                </a:lnTo>
                <a:lnTo>
                  <a:pt x="1388" y="391"/>
                </a:lnTo>
                <a:lnTo>
                  <a:pt x="1392" y="393"/>
                </a:lnTo>
                <a:lnTo>
                  <a:pt x="1392" y="394"/>
                </a:lnTo>
                <a:lnTo>
                  <a:pt x="1393" y="395"/>
                </a:lnTo>
                <a:lnTo>
                  <a:pt x="1410" y="393"/>
                </a:lnTo>
                <a:lnTo>
                  <a:pt x="1410" y="393"/>
                </a:lnTo>
                <a:lnTo>
                  <a:pt x="1410" y="392"/>
                </a:lnTo>
                <a:lnTo>
                  <a:pt x="1412" y="386"/>
                </a:lnTo>
                <a:lnTo>
                  <a:pt x="1414" y="381"/>
                </a:lnTo>
                <a:lnTo>
                  <a:pt x="1417" y="378"/>
                </a:lnTo>
                <a:lnTo>
                  <a:pt x="1420" y="376"/>
                </a:lnTo>
                <a:lnTo>
                  <a:pt x="1429" y="373"/>
                </a:lnTo>
                <a:lnTo>
                  <a:pt x="1438" y="371"/>
                </a:lnTo>
                <a:lnTo>
                  <a:pt x="1447" y="371"/>
                </a:lnTo>
                <a:lnTo>
                  <a:pt x="1456" y="368"/>
                </a:lnTo>
                <a:lnTo>
                  <a:pt x="1460" y="367"/>
                </a:lnTo>
                <a:lnTo>
                  <a:pt x="1464" y="366"/>
                </a:lnTo>
                <a:lnTo>
                  <a:pt x="1468" y="363"/>
                </a:lnTo>
                <a:lnTo>
                  <a:pt x="1471" y="360"/>
                </a:lnTo>
                <a:lnTo>
                  <a:pt x="1494" y="359"/>
                </a:lnTo>
                <a:lnTo>
                  <a:pt x="1517" y="357"/>
                </a:lnTo>
                <a:lnTo>
                  <a:pt x="1539" y="354"/>
                </a:lnTo>
                <a:lnTo>
                  <a:pt x="1562" y="351"/>
                </a:lnTo>
                <a:lnTo>
                  <a:pt x="1586" y="348"/>
                </a:lnTo>
                <a:lnTo>
                  <a:pt x="1609" y="346"/>
                </a:lnTo>
                <a:lnTo>
                  <a:pt x="1631" y="346"/>
                </a:lnTo>
                <a:lnTo>
                  <a:pt x="1654" y="347"/>
                </a:lnTo>
                <a:lnTo>
                  <a:pt x="1664" y="345"/>
                </a:lnTo>
                <a:lnTo>
                  <a:pt x="1672" y="342"/>
                </a:lnTo>
                <a:lnTo>
                  <a:pt x="1680" y="339"/>
                </a:lnTo>
                <a:lnTo>
                  <a:pt x="1689" y="336"/>
                </a:lnTo>
                <a:lnTo>
                  <a:pt x="1704" y="335"/>
                </a:lnTo>
                <a:lnTo>
                  <a:pt x="1718" y="333"/>
                </a:lnTo>
                <a:lnTo>
                  <a:pt x="1732" y="329"/>
                </a:lnTo>
                <a:lnTo>
                  <a:pt x="1747" y="326"/>
                </a:lnTo>
                <a:lnTo>
                  <a:pt x="1775" y="319"/>
                </a:lnTo>
                <a:lnTo>
                  <a:pt x="1803" y="311"/>
                </a:lnTo>
                <a:lnTo>
                  <a:pt x="1783" y="312"/>
                </a:lnTo>
                <a:lnTo>
                  <a:pt x="1763" y="312"/>
                </a:lnTo>
                <a:lnTo>
                  <a:pt x="1753" y="311"/>
                </a:lnTo>
                <a:lnTo>
                  <a:pt x="1744" y="308"/>
                </a:lnTo>
                <a:lnTo>
                  <a:pt x="1733" y="305"/>
                </a:lnTo>
                <a:lnTo>
                  <a:pt x="1724" y="301"/>
                </a:lnTo>
                <a:lnTo>
                  <a:pt x="1717" y="297"/>
                </a:lnTo>
                <a:lnTo>
                  <a:pt x="1710" y="294"/>
                </a:lnTo>
                <a:lnTo>
                  <a:pt x="1703" y="292"/>
                </a:lnTo>
                <a:lnTo>
                  <a:pt x="1695" y="291"/>
                </a:lnTo>
                <a:lnTo>
                  <a:pt x="1678" y="288"/>
                </a:lnTo>
                <a:lnTo>
                  <a:pt x="1663" y="285"/>
                </a:lnTo>
                <a:lnTo>
                  <a:pt x="1666" y="279"/>
                </a:lnTo>
                <a:lnTo>
                  <a:pt x="1670" y="274"/>
                </a:lnTo>
                <a:lnTo>
                  <a:pt x="1674" y="270"/>
                </a:lnTo>
                <a:lnTo>
                  <a:pt x="1678" y="268"/>
                </a:lnTo>
                <a:lnTo>
                  <a:pt x="1689" y="267"/>
                </a:lnTo>
                <a:lnTo>
                  <a:pt x="1699" y="266"/>
                </a:lnTo>
                <a:lnTo>
                  <a:pt x="1732" y="266"/>
                </a:lnTo>
                <a:lnTo>
                  <a:pt x="1766" y="266"/>
                </a:lnTo>
                <a:lnTo>
                  <a:pt x="1798" y="265"/>
                </a:lnTo>
                <a:lnTo>
                  <a:pt x="1831" y="265"/>
                </a:lnTo>
                <a:lnTo>
                  <a:pt x="1852" y="265"/>
                </a:lnTo>
                <a:lnTo>
                  <a:pt x="1872" y="264"/>
                </a:lnTo>
                <a:lnTo>
                  <a:pt x="1876" y="263"/>
                </a:lnTo>
                <a:lnTo>
                  <a:pt x="1882" y="262"/>
                </a:lnTo>
                <a:lnTo>
                  <a:pt x="1886" y="260"/>
                </a:lnTo>
                <a:lnTo>
                  <a:pt x="1890" y="258"/>
                </a:lnTo>
                <a:lnTo>
                  <a:pt x="1894" y="255"/>
                </a:lnTo>
                <a:lnTo>
                  <a:pt x="1898" y="250"/>
                </a:lnTo>
                <a:lnTo>
                  <a:pt x="1902" y="245"/>
                </a:lnTo>
                <a:lnTo>
                  <a:pt x="1906" y="239"/>
                </a:lnTo>
                <a:lnTo>
                  <a:pt x="1909" y="236"/>
                </a:lnTo>
                <a:lnTo>
                  <a:pt x="1913" y="233"/>
                </a:lnTo>
                <a:lnTo>
                  <a:pt x="1919" y="232"/>
                </a:lnTo>
                <a:lnTo>
                  <a:pt x="1925" y="232"/>
                </a:lnTo>
                <a:lnTo>
                  <a:pt x="1936" y="233"/>
                </a:lnTo>
                <a:lnTo>
                  <a:pt x="1949" y="233"/>
                </a:lnTo>
                <a:lnTo>
                  <a:pt x="1966" y="230"/>
                </a:lnTo>
                <a:lnTo>
                  <a:pt x="1981" y="225"/>
                </a:lnTo>
                <a:lnTo>
                  <a:pt x="1988" y="222"/>
                </a:lnTo>
                <a:lnTo>
                  <a:pt x="1993" y="217"/>
                </a:lnTo>
                <a:lnTo>
                  <a:pt x="1995" y="213"/>
                </a:lnTo>
                <a:lnTo>
                  <a:pt x="1998" y="208"/>
                </a:lnTo>
                <a:lnTo>
                  <a:pt x="1999" y="204"/>
                </a:lnTo>
                <a:lnTo>
                  <a:pt x="2000" y="199"/>
                </a:lnTo>
                <a:lnTo>
                  <a:pt x="1955" y="198"/>
                </a:lnTo>
                <a:lnTo>
                  <a:pt x="1911" y="198"/>
                </a:lnTo>
                <a:lnTo>
                  <a:pt x="1867" y="197"/>
                </a:lnTo>
                <a:lnTo>
                  <a:pt x="1823" y="197"/>
                </a:lnTo>
                <a:lnTo>
                  <a:pt x="1778" y="197"/>
                </a:lnTo>
                <a:lnTo>
                  <a:pt x="1734" y="196"/>
                </a:lnTo>
                <a:lnTo>
                  <a:pt x="1690" y="196"/>
                </a:lnTo>
                <a:lnTo>
                  <a:pt x="1645" y="195"/>
                </a:lnTo>
                <a:lnTo>
                  <a:pt x="1641" y="191"/>
                </a:lnTo>
                <a:lnTo>
                  <a:pt x="1633" y="181"/>
                </a:lnTo>
                <a:lnTo>
                  <a:pt x="1647" y="178"/>
                </a:lnTo>
                <a:lnTo>
                  <a:pt x="1659" y="176"/>
                </a:lnTo>
                <a:lnTo>
                  <a:pt x="1673" y="175"/>
                </a:lnTo>
                <a:lnTo>
                  <a:pt x="1686" y="175"/>
                </a:lnTo>
                <a:lnTo>
                  <a:pt x="1711" y="175"/>
                </a:lnTo>
                <a:lnTo>
                  <a:pt x="1735" y="175"/>
                </a:lnTo>
                <a:lnTo>
                  <a:pt x="1747" y="171"/>
                </a:lnTo>
                <a:lnTo>
                  <a:pt x="1758" y="169"/>
                </a:lnTo>
                <a:lnTo>
                  <a:pt x="1770" y="168"/>
                </a:lnTo>
                <a:lnTo>
                  <a:pt x="1782" y="168"/>
                </a:lnTo>
                <a:lnTo>
                  <a:pt x="1793" y="168"/>
                </a:lnTo>
                <a:lnTo>
                  <a:pt x="1805" y="169"/>
                </a:lnTo>
                <a:lnTo>
                  <a:pt x="1816" y="171"/>
                </a:lnTo>
                <a:lnTo>
                  <a:pt x="1828" y="175"/>
                </a:lnTo>
                <a:lnTo>
                  <a:pt x="1853" y="175"/>
                </a:lnTo>
                <a:lnTo>
                  <a:pt x="1880" y="175"/>
                </a:lnTo>
                <a:lnTo>
                  <a:pt x="1905" y="175"/>
                </a:lnTo>
                <a:lnTo>
                  <a:pt x="1931" y="175"/>
                </a:lnTo>
                <a:lnTo>
                  <a:pt x="1935" y="179"/>
                </a:lnTo>
                <a:lnTo>
                  <a:pt x="1940" y="181"/>
                </a:lnTo>
                <a:lnTo>
                  <a:pt x="1943" y="183"/>
                </a:lnTo>
                <a:lnTo>
                  <a:pt x="1947" y="185"/>
                </a:lnTo>
                <a:lnTo>
                  <a:pt x="1956" y="186"/>
                </a:lnTo>
                <a:lnTo>
                  <a:pt x="1965" y="187"/>
                </a:lnTo>
                <a:lnTo>
                  <a:pt x="1983" y="186"/>
                </a:lnTo>
                <a:lnTo>
                  <a:pt x="2001" y="186"/>
                </a:lnTo>
                <a:lnTo>
                  <a:pt x="2027" y="186"/>
                </a:lnTo>
                <a:lnTo>
                  <a:pt x="2053" y="186"/>
                </a:lnTo>
                <a:lnTo>
                  <a:pt x="2067" y="187"/>
                </a:lnTo>
                <a:lnTo>
                  <a:pt x="2080" y="188"/>
                </a:lnTo>
                <a:lnTo>
                  <a:pt x="2092" y="189"/>
                </a:lnTo>
                <a:lnTo>
                  <a:pt x="2106" y="191"/>
                </a:lnTo>
                <a:lnTo>
                  <a:pt x="2116" y="190"/>
                </a:lnTo>
                <a:lnTo>
                  <a:pt x="2125" y="188"/>
                </a:lnTo>
                <a:lnTo>
                  <a:pt x="2134" y="187"/>
                </a:lnTo>
                <a:lnTo>
                  <a:pt x="2144" y="186"/>
                </a:lnTo>
                <a:lnTo>
                  <a:pt x="2158" y="185"/>
                </a:lnTo>
                <a:lnTo>
                  <a:pt x="2170" y="185"/>
                </a:lnTo>
                <a:lnTo>
                  <a:pt x="2138" y="183"/>
                </a:lnTo>
                <a:lnTo>
                  <a:pt x="2104" y="181"/>
                </a:lnTo>
                <a:lnTo>
                  <a:pt x="2070" y="180"/>
                </a:lnTo>
                <a:lnTo>
                  <a:pt x="2037" y="178"/>
                </a:lnTo>
                <a:lnTo>
                  <a:pt x="2027" y="177"/>
                </a:lnTo>
                <a:lnTo>
                  <a:pt x="2016" y="175"/>
                </a:lnTo>
                <a:lnTo>
                  <a:pt x="2012" y="173"/>
                </a:lnTo>
                <a:lnTo>
                  <a:pt x="2008" y="170"/>
                </a:lnTo>
                <a:lnTo>
                  <a:pt x="2004" y="167"/>
                </a:lnTo>
                <a:lnTo>
                  <a:pt x="2001" y="164"/>
                </a:lnTo>
                <a:lnTo>
                  <a:pt x="1989" y="163"/>
                </a:lnTo>
                <a:lnTo>
                  <a:pt x="1979" y="162"/>
                </a:lnTo>
                <a:lnTo>
                  <a:pt x="1972" y="158"/>
                </a:lnTo>
                <a:lnTo>
                  <a:pt x="1966" y="155"/>
                </a:lnTo>
                <a:lnTo>
                  <a:pt x="1960" y="152"/>
                </a:lnTo>
                <a:lnTo>
                  <a:pt x="1952" y="151"/>
                </a:lnTo>
                <a:lnTo>
                  <a:pt x="1946" y="151"/>
                </a:lnTo>
                <a:lnTo>
                  <a:pt x="1940" y="150"/>
                </a:lnTo>
                <a:lnTo>
                  <a:pt x="1934" y="149"/>
                </a:lnTo>
                <a:lnTo>
                  <a:pt x="1929" y="146"/>
                </a:lnTo>
                <a:lnTo>
                  <a:pt x="1926" y="141"/>
                </a:lnTo>
                <a:lnTo>
                  <a:pt x="1923" y="137"/>
                </a:lnTo>
                <a:lnTo>
                  <a:pt x="1922" y="132"/>
                </a:lnTo>
                <a:lnTo>
                  <a:pt x="1922" y="129"/>
                </a:lnTo>
                <a:lnTo>
                  <a:pt x="1922" y="126"/>
                </a:lnTo>
                <a:lnTo>
                  <a:pt x="1923" y="124"/>
                </a:lnTo>
                <a:lnTo>
                  <a:pt x="1925" y="122"/>
                </a:lnTo>
                <a:lnTo>
                  <a:pt x="1926" y="121"/>
                </a:lnTo>
                <a:lnTo>
                  <a:pt x="1932" y="119"/>
                </a:lnTo>
                <a:lnTo>
                  <a:pt x="1939" y="118"/>
                </a:lnTo>
                <a:lnTo>
                  <a:pt x="1945" y="117"/>
                </a:lnTo>
                <a:lnTo>
                  <a:pt x="1951" y="117"/>
                </a:lnTo>
                <a:lnTo>
                  <a:pt x="1966" y="117"/>
                </a:lnTo>
                <a:lnTo>
                  <a:pt x="1982" y="120"/>
                </a:lnTo>
                <a:lnTo>
                  <a:pt x="1996" y="123"/>
                </a:lnTo>
                <a:lnTo>
                  <a:pt x="2012" y="124"/>
                </a:lnTo>
                <a:lnTo>
                  <a:pt x="2007" y="122"/>
                </a:lnTo>
                <a:lnTo>
                  <a:pt x="2002" y="122"/>
                </a:lnTo>
                <a:lnTo>
                  <a:pt x="1994" y="122"/>
                </a:lnTo>
                <a:lnTo>
                  <a:pt x="1989" y="122"/>
                </a:lnTo>
                <a:lnTo>
                  <a:pt x="1986" y="121"/>
                </a:lnTo>
                <a:lnTo>
                  <a:pt x="1983" y="121"/>
                </a:lnTo>
                <a:lnTo>
                  <a:pt x="1981" y="119"/>
                </a:lnTo>
                <a:lnTo>
                  <a:pt x="1979" y="117"/>
                </a:lnTo>
                <a:lnTo>
                  <a:pt x="1978" y="115"/>
                </a:lnTo>
                <a:lnTo>
                  <a:pt x="1976" y="111"/>
                </a:lnTo>
                <a:lnTo>
                  <a:pt x="1976" y="107"/>
                </a:lnTo>
                <a:lnTo>
                  <a:pt x="1976" y="102"/>
                </a:lnTo>
                <a:lnTo>
                  <a:pt x="1983" y="95"/>
                </a:lnTo>
                <a:lnTo>
                  <a:pt x="1990" y="89"/>
                </a:lnTo>
                <a:lnTo>
                  <a:pt x="1998" y="85"/>
                </a:lnTo>
                <a:lnTo>
                  <a:pt x="2005" y="82"/>
                </a:lnTo>
                <a:lnTo>
                  <a:pt x="1987" y="82"/>
                </a:lnTo>
                <a:lnTo>
                  <a:pt x="1968" y="82"/>
                </a:lnTo>
                <a:lnTo>
                  <a:pt x="1950" y="82"/>
                </a:lnTo>
                <a:lnTo>
                  <a:pt x="1931" y="82"/>
                </a:lnTo>
                <a:lnTo>
                  <a:pt x="1931" y="77"/>
                </a:lnTo>
                <a:lnTo>
                  <a:pt x="1932" y="71"/>
                </a:lnTo>
                <a:lnTo>
                  <a:pt x="2120" y="71"/>
                </a:lnTo>
                <a:lnTo>
                  <a:pt x="2130" y="66"/>
                </a:lnTo>
                <a:lnTo>
                  <a:pt x="2142" y="60"/>
                </a:lnTo>
                <a:lnTo>
                  <a:pt x="2120" y="61"/>
                </a:lnTo>
                <a:lnTo>
                  <a:pt x="2098" y="61"/>
                </a:lnTo>
                <a:lnTo>
                  <a:pt x="2077" y="62"/>
                </a:lnTo>
                <a:lnTo>
                  <a:pt x="2054" y="63"/>
                </a:lnTo>
                <a:lnTo>
                  <a:pt x="2032" y="63"/>
                </a:lnTo>
                <a:lnTo>
                  <a:pt x="2010" y="63"/>
                </a:lnTo>
                <a:lnTo>
                  <a:pt x="1988" y="64"/>
                </a:lnTo>
                <a:lnTo>
                  <a:pt x="1966" y="64"/>
                </a:lnTo>
                <a:lnTo>
                  <a:pt x="1928" y="68"/>
                </a:lnTo>
                <a:lnTo>
                  <a:pt x="1891" y="75"/>
                </a:lnTo>
                <a:lnTo>
                  <a:pt x="1882" y="76"/>
                </a:lnTo>
                <a:lnTo>
                  <a:pt x="1872" y="77"/>
                </a:lnTo>
                <a:lnTo>
                  <a:pt x="1863" y="76"/>
                </a:lnTo>
                <a:lnTo>
                  <a:pt x="1853" y="75"/>
                </a:lnTo>
                <a:lnTo>
                  <a:pt x="1844" y="72"/>
                </a:lnTo>
                <a:lnTo>
                  <a:pt x="1834" y="69"/>
                </a:lnTo>
                <a:lnTo>
                  <a:pt x="1825" y="65"/>
                </a:lnTo>
                <a:lnTo>
                  <a:pt x="1816" y="59"/>
                </a:lnTo>
                <a:lnTo>
                  <a:pt x="1819" y="51"/>
                </a:lnTo>
                <a:lnTo>
                  <a:pt x="1825" y="46"/>
                </a:lnTo>
                <a:lnTo>
                  <a:pt x="1830" y="42"/>
                </a:lnTo>
                <a:lnTo>
                  <a:pt x="1836" y="40"/>
                </a:lnTo>
                <a:lnTo>
                  <a:pt x="1843" y="38"/>
                </a:lnTo>
                <a:lnTo>
                  <a:pt x="1849" y="37"/>
                </a:lnTo>
                <a:lnTo>
                  <a:pt x="1856" y="37"/>
                </a:lnTo>
                <a:lnTo>
                  <a:pt x="1864" y="37"/>
                </a:lnTo>
                <a:lnTo>
                  <a:pt x="1909" y="36"/>
                </a:lnTo>
                <a:lnTo>
                  <a:pt x="1955" y="33"/>
                </a:lnTo>
                <a:lnTo>
                  <a:pt x="2001" y="29"/>
                </a:lnTo>
                <a:lnTo>
                  <a:pt x="2046" y="25"/>
                </a:lnTo>
                <a:lnTo>
                  <a:pt x="2091" y="20"/>
                </a:lnTo>
                <a:lnTo>
                  <a:pt x="2137" y="14"/>
                </a:lnTo>
                <a:lnTo>
                  <a:pt x="2182" y="9"/>
                </a:lnTo>
                <a:lnTo>
                  <a:pt x="2227" y="4"/>
                </a:lnTo>
                <a:lnTo>
                  <a:pt x="2265" y="2"/>
                </a:lnTo>
                <a:lnTo>
                  <a:pt x="2303" y="0"/>
                </a:lnTo>
                <a:lnTo>
                  <a:pt x="2341" y="0"/>
                </a:lnTo>
                <a:lnTo>
                  <a:pt x="2379" y="0"/>
                </a:lnTo>
                <a:lnTo>
                  <a:pt x="2417" y="1"/>
                </a:lnTo>
                <a:lnTo>
                  <a:pt x="2456" y="1"/>
                </a:lnTo>
                <a:lnTo>
                  <a:pt x="2494" y="2"/>
                </a:lnTo>
                <a:lnTo>
                  <a:pt x="2532" y="2"/>
                </a:lnTo>
                <a:lnTo>
                  <a:pt x="2532" y="2"/>
                </a:lnTo>
                <a:lnTo>
                  <a:pt x="2567" y="2"/>
                </a:lnTo>
                <a:lnTo>
                  <a:pt x="2603" y="2"/>
                </a:lnTo>
                <a:lnTo>
                  <a:pt x="2639" y="2"/>
                </a:lnTo>
                <a:lnTo>
                  <a:pt x="2676" y="2"/>
                </a:lnTo>
                <a:lnTo>
                  <a:pt x="2712" y="2"/>
                </a:lnTo>
                <a:lnTo>
                  <a:pt x="2748" y="1"/>
                </a:lnTo>
                <a:lnTo>
                  <a:pt x="2783" y="1"/>
                </a:lnTo>
                <a:lnTo>
                  <a:pt x="2819" y="1"/>
                </a:lnTo>
                <a:lnTo>
                  <a:pt x="2819" y="1"/>
                </a:lnTo>
                <a:lnTo>
                  <a:pt x="2849" y="2"/>
                </a:lnTo>
                <a:lnTo>
                  <a:pt x="2877" y="2"/>
                </a:lnTo>
                <a:lnTo>
                  <a:pt x="2906" y="2"/>
                </a:lnTo>
                <a:lnTo>
                  <a:pt x="2935" y="2"/>
                </a:lnTo>
                <a:lnTo>
                  <a:pt x="2944" y="2"/>
                </a:lnTo>
                <a:lnTo>
                  <a:pt x="2953" y="3"/>
                </a:lnTo>
                <a:lnTo>
                  <a:pt x="2962" y="3"/>
                </a:lnTo>
                <a:lnTo>
                  <a:pt x="2971" y="3"/>
                </a:lnTo>
                <a:lnTo>
                  <a:pt x="3002" y="1"/>
                </a:lnTo>
                <a:lnTo>
                  <a:pt x="3032" y="0"/>
                </a:lnTo>
                <a:lnTo>
                  <a:pt x="3063" y="1"/>
                </a:lnTo>
                <a:lnTo>
                  <a:pt x="3093" y="2"/>
                </a:lnTo>
                <a:lnTo>
                  <a:pt x="3123" y="4"/>
                </a:lnTo>
                <a:lnTo>
                  <a:pt x="3153" y="6"/>
                </a:lnTo>
                <a:lnTo>
                  <a:pt x="3184" y="9"/>
                </a:lnTo>
                <a:lnTo>
                  <a:pt x="3214" y="13"/>
                </a:lnTo>
                <a:lnTo>
                  <a:pt x="3229" y="14"/>
                </a:lnTo>
                <a:lnTo>
                  <a:pt x="3244" y="14"/>
                </a:lnTo>
                <a:lnTo>
                  <a:pt x="3258" y="13"/>
                </a:lnTo>
                <a:lnTo>
                  <a:pt x="3272" y="12"/>
                </a:lnTo>
                <a:lnTo>
                  <a:pt x="3287" y="11"/>
                </a:lnTo>
                <a:lnTo>
                  <a:pt x="3302" y="10"/>
                </a:lnTo>
                <a:lnTo>
                  <a:pt x="3317" y="10"/>
                </a:lnTo>
                <a:lnTo>
                  <a:pt x="3331" y="10"/>
                </a:lnTo>
                <a:lnTo>
                  <a:pt x="3359" y="12"/>
                </a:lnTo>
                <a:lnTo>
                  <a:pt x="3386" y="16"/>
                </a:lnTo>
                <a:lnTo>
                  <a:pt x="3413" y="20"/>
                </a:lnTo>
                <a:lnTo>
                  <a:pt x="3441" y="23"/>
                </a:lnTo>
                <a:lnTo>
                  <a:pt x="3468" y="25"/>
                </a:lnTo>
                <a:lnTo>
                  <a:pt x="3496" y="25"/>
                </a:lnTo>
                <a:lnTo>
                  <a:pt x="3509" y="24"/>
                </a:lnTo>
                <a:lnTo>
                  <a:pt x="3524" y="22"/>
                </a:lnTo>
                <a:lnTo>
                  <a:pt x="3538" y="19"/>
                </a:lnTo>
                <a:lnTo>
                  <a:pt x="3552" y="14"/>
                </a:lnTo>
                <a:lnTo>
                  <a:pt x="3560" y="13"/>
                </a:lnTo>
                <a:lnTo>
                  <a:pt x="3568" y="14"/>
                </a:lnTo>
                <a:lnTo>
                  <a:pt x="3578" y="16"/>
                </a:lnTo>
                <a:lnTo>
                  <a:pt x="3586" y="18"/>
                </a:lnTo>
                <a:lnTo>
                  <a:pt x="3596" y="19"/>
                </a:lnTo>
                <a:lnTo>
                  <a:pt x="3605" y="18"/>
                </a:lnTo>
                <a:lnTo>
                  <a:pt x="3609" y="17"/>
                </a:lnTo>
                <a:lnTo>
                  <a:pt x="3614" y="16"/>
                </a:lnTo>
                <a:lnTo>
                  <a:pt x="3618" y="12"/>
                </a:lnTo>
                <a:lnTo>
                  <a:pt x="3622" y="9"/>
                </a:lnTo>
                <a:lnTo>
                  <a:pt x="3627" y="9"/>
                </a:lnTo>
                <a:lnTo>
                  <a:pt x="3637" y="10"/>
                </a:lnTo>
                <a:lnTo>
                  <a:pt x="3639" y="11"/>
                </a:lnTo>
                <a:lnTo>
                  <a:pt x="3640" y="12"/>
                </a:lnTo>
                <a:lnTo>
                  <a:pt x="3641" y="14"/>
                </a:lnTo>
                <a:lnTo>
                  <a:pt x="3641" y="17"/>
                </a:lnTo>
                <a:lnTo>
                  <a:pt x="3640" y="19"/>
                </a:lnTo>
                <a:lnTo>
                  <a:pt x="3638" y="22"/>
                </a:lnTo>
                <a:lnTo>
                  <a:pt x="3635" y="25"/>
                </a:lnTo>
                <a:lnTo>
                  <a:pt x="3631" y="29"/>
                </a:lnTo>
                <a:lnTo>
                  <a:pt x="3629" y="30"/>
                </a:lnTo>
                <a:lnTo>
                  <a:pt x="3629" y="32"/>
                </a:lnTo>
                <a:lnTo>
                  <a:pt x="3631" y="33"/>
                </a:lnTo>
                <a:lnTo>
                  <a:pt x="3634" y="33"/>
                </a:lnTo>
                <a:lnTo>
                  <a:pt x="3639" y="34"/>
                </a:lnTo>
                <a:lnTo>
                  <a:pt x="3644" y="34"/>
                </a:lnTo>
                <a:lnTo>
                  <a:pt x="3663" y="34"/>
                </a:lnTo>
                <a:lnTo>
                  <a:pt x="3682" y="34"/>
                </a:lnTo>
                <a:lnTo>
                  <a:pt x="3701" y="34"/>
                </a:lnTo>
                <a:lnTo>
                  <a:pt x="3719" y="33"/>
                </a:lnTo>
                <a:lnTo>
                  <a:pt x="3719" y="33"/>
                </a:lnTo>
                <a:lnTo>
                  <a:pt x="3719" y="33"/>
                </a:lnTo>
                <a:lnTo>
                  <a:pt x="3731" y="30"/>
                </a:lnTo>
                <a:lnTo>
                  <a:pt x="3741" y="27"/>
                </a:lnTo>
                <a:lnTo>
                  <a:pt x="3753" y="25"/>
                </a:lnTo>
                <a:lnTo>
                  <a:pt x="3764" y="24"/>
                </a:lnTo>
                <a:lnTo>
                  <a:pt x="3786" y="22"/>
                </a:lnTo>
                <a:lnTo>
                  <a:pt x="3810" y="21"/>
                </a:lnTo>
                <a:lnTo>
                  <a:pt x="3832" y="22"/>
                </a:lnTo>
                <a:lnTo>
                  <a:pt x="3855" y="24"/>
                </a:lnTo>
                <a:lnTo>
                  <a:pt x="3877" y="26"/>
                </a:lnTo>
                <a:lnTo>
                  <a:pt x="3899" y="28"/>
                </a:lnTo>
                <a:lnTo>
                  <a:pt x="3938" y="32"/>
                </a:lnTo>
                <a:lnTo>
                  <a:pt x="3977" y="34"/>
                </a:lnTo>
                <a:lnTo>
                  <a:pt x="4015" y="36"/>
                </a:lnTo>
                <a:lnTo>
                  <a:pt x="4054" y="36"/>
                </a:lnTo>
                <a:lnTo>
                  <a:pt x="4075" y="34"/>
                </a:lnTo>
                <a:lnTo>
                  <a:pt x="4096" y="34"/>
                </a:lnTo>
                <a:lnTo>
                  <a:pt x="4108" y="34"/>
                </a:lnTo>
                <a:lnTo>
                  <a:pt x="4117" y="37"/>
                </a:lnTo>
                <a:lnTo>
                  <a:pt x="4128" y="41"/>
                </a:lnTo>
                <a:lnTo>
                  <a:pt x="4137" y="46"/>
                </a:lnTo>
                <a:lnTo>
                  <a:pt x="4137" y="46"/>
                </a:lnTo>
                <a:lnTo>
                  <a:pt x="4137" y="46"/>
                </a:lnTo>
                <a:lnTo>
                  <a:pt x="4172" y="47"/>
                </a:lnTo>
                <a:lnTo>
                  <a:pt x="4208" y="46"/>
                </a:lnTo>
                <a:lnTo>
                  <a:pt x="4225" y="46"/>
                </a:lnTo>
                <a:lnTo>
                  <a:pt x="4243" y="48"/>
                </a:lnTo>
                <a:lnTo>
                  <a:pt x="4251" y="49"/>
                </a:lnTo>
                <a:lnTo>
                  <a:pt x="4259" y="51"/>
                </a:lnTo>
                <a:lnTo>
                  <a:pt x="4268" y="55"/>
                </a:lnTo>
                <a:lnTo>
                  <a:pt x="4276" y="58"/>
                </a:lnTo>
                <a:lnTo>
                  <a:pt x="4276" y="58"/>
                </a:lnTo>
                <a:lnTo>
                  <a:pt x="4292" y="56"/>
                </a:lnTo>
                <a:lnTo>
                  <a:pt x="4308" y="56"/>
                </a:lnTo>
                <a:lnTo>
                  <a:pt x="4323" y="57"/>
                </a:lnTo>
                <a:lnTo>
                  <a:pt x="4339" y="58"/>
                </a:lnTo>
                <a:lnTo>
                  <a:pt x="4369" y="60"/>
                </a:lnTo>
                <a:lnTo>
                  <a:pt x="4401" y="61"/>
                </a:lnTo>
                <a:lnTo>
                  <a:pt x="4401" y="61"/>
                </a:lnTo>
                <a:lnTo>
                  <a:pt x="4431" y="62"/>
                </a:lnTo>
                <a:lnTo>
                  <a:pt x="4462" y="63"/>
                </a:lnTo>
                <a:lnTo>
                  <a:pt x="4492" y="64"/>
                </a:lnTo>
                <a:lnTo>
                  <a:pt x="4524" y="66"/>
                </a:lnTo>
                <a:lnTo>
                  <a:pt x="4554" y="68"/>
                </a:lnTo>
                <a:lnTo>
                  <a:pt x="4585" y="72"/>
                </a:lnTo>
                <a:lnTo>
                  <a:pt x="4616" y="76"/>
                </a:lnTo>
                <a:lnTo>
                  <a:pt x="4645" y="81"/>
                </a:lnTo>
                <a:lnTo>
                  <a:pt x="4672" y="85"/>
                </a:lnTo>
                <a:lnTo>
                  <a:pt x="4700" y="88"/>
                </a:lnTo>
                <a:lnTo>
                  <a:pt x="4726" y="90"/>
                </a:lnTo>
                <a:lnTo>
                  <a:pt x="4754" y="91"/>
                </a:lnTo>
                <a:lnTo>
                  <a:pt x="4781" y="91"/>
                </a:lnTo>
                <a:lnTo>
                  <a:pt x="4808" y="92"/>
                </a:lnTo>
                <a:lnTo>
                  <a:pt x="4836" y="92"/>
                </a:lnTo>
                <a:lnTo>
                  <a:pt x="4862" y="95"/>
                </a:lnTo>
                <a:lnTo>
                  <a:pt x="4862" y="95"/>
                </a:lnTo>
                <a:lnTo>
                  <a:pt x="4862" y="95"/>
                </a:lnTo>
                <a:lnTo>
                  <a:pt x="4888" y="93"/>
                </a:lnTo>
                <a:lnTo>
                  <a:pt x="4915" y="95"/>
                </a:lnTo>
                <a:lnTo>
                  <a:pt x="4927" y="97"/>
                </a:lnTo>
                <a:lnTo>
                  <a:pt x="4941" y="99"/>
                </a:lnTo>
                <a:lnTo>
                  <a:pt x="4954" y="102"/>
                </a:lnTo>
                <a:lnTo>
                  <a:pt x="4966" y="105"/>
                </a:lnTo>
                <a:lnTo>
                  <a:pt x="4966" y="105"/>
                </a:lnTo>
                <a:lnTo>
                  <a:pt x="4971" y="104"/>
                </a:lnTo>
                <a:lnTo>
                  <a:pt x="4976" y="104"/>
                </a:lnTo>
                <a:lnTo>
                  <a:pt x="4976" y="104"/>
                </a:lnTo>
                <a:lnTo>
                  <a:pt x="4980" y="101"/>
                </a:lnTo>
                <a:lnTo>
                  <a:pt x="4984" y="99"/>
                </a:lnTo>
                <a:lnTo>
                  <a:pt x="4989" y="97"/>
                </a:lnTo>
                <a:lnTo>
                  <a:pt x="4993" y="96"/>
                </a:lnTo>
                <a:lnTo>
                  <a:pt x="5002" y="93"/>
                </a:lnTo>
                <a:lnTo>
                  <a:pt x="5012" y="92"/>
                </a:lnTo>
                <a:lnTo>
                  <a:pt x="5024" y="92"/>
                </a:lnTo>
                <a:lnTo>
                  <a:pt x="5036" y="93"/>
                </a:lnTo>
                <a:lnTo>
                  <a:pt x="5048" y="95"/>
                </a:lnTo>
                <a:lnTo>
                  <a:pt x="5059" y="95"/>
                </a:lnTo>
                <a:lnTo>
                  <a:pt x="5059" y="95"/>
                </a:lnTo>
                <a:lnTo>
                  <a:pt x="5070" y="95"/>
                </a:lnTo>
                <a:lnTo>
                  <a:pt x="5081" y="95"/>
                </a:lnTo>
                <a:lnTo>
                  <a:pt x="5117" y="95"/>
                </a:lnTo>
                <a:lnTo>
                  <a:pt x="5127" y="93"/>
                </a:lnTo>
                <a:lnTo>
                  <a:pt x="5136" y="93"/>
                </a:lnTo>
                <a:lnTo>
                  <a:pt x="5141" y="93"/>
                </a:lnTo>
                <a:lnTo>
                  <a:pt x="5146" y="95"/>
                </a:lnTo>
                <a:lnTo>
                  <a:pt x="5197" y="95"/>
                </a:lnTo>
                <a:lnTo>
                  <a:pt x="5197" y="95"/>
                </a:lnTo>
                <a:lnTo>
                  <a:pt x="5197" y="85"/>
                </a:lnTo>
                <a:lnTo>
                  <a:pt x="5198" y="77"/>
                </a:lnTo>
                <a:lnTo>
                  <a:pt x="5200" y="69"/>
                </a:lnTo>
                <a:lnTo>
                  <a:pt x="5203" y="63"/>
                </a:lnTo>
                <a:lnTo>
                  <a:pt x="5209" y="59"/>
                </a:lnTo>
                <a:lnTo>
                  <a:pt x="5215" y="55"/>
                </a:lnTo>
                <a:lnTo>
                  <a:pt x="5222" y="52"/>
                </a:lnTo>
                <a:lnTo>
                  <a:pt x="5232" y="51"/>
                </a:lnTo>
                <a:lnTo>
                  <a:pt x="5236" y="52"/>
                </a:lnTo>
                <a:lnTo>
                  <a:pt x="5240" y="52"/>
                </a:lnTo>
                <a:lnTo>
                  <a:pt x="5244" y="55"/>
                </a:lnTo>
                <a:lnTo>
                  <a:pt x="5246" y="56"/>
                </a:lnTo>
                <a:lnTo>
                  <a:pt x="5249" y="61"/>
                </a:lnTo>
                <a:lnTo>
                  <a:pt x="5250" y="67"/>
                </a:lnTo>
                <a:lnTo>
                  <a:pt x="5250" y="73"/>
                </a:lnTo>
                <a:lnTo>
                  <a:pt x="5251" y="81"/>
                </a:lnTo>
                <a:lnTo>
                  <a:pt x="5251" y="87"/>
                </a:lnTo>
                <a:lnTo>
                  <a:pt x="5254" y="92"/>
                </a:lnTo>
                <a:lnTo>
                  <a:pt x="5257" y="91"/>
                </a:lnTo>
                <a:lnTo>
                  <a:pt x="5260" y="90"/>
                </a:lnTo>
                <a:lnTo>
                  <a:pt x="5264" y="91"/>
                </a:lnTo>
                <a:lnTo>
                  <a:pt x="5267" y="93"/>
                </a:lnTo>
                <a:lnTo>
                  <a:pt x="5275" y="96"/>
                </a:lnTo>
                <a:lnTo>
                  <a:pt x="5285" y="98"/>
                </a:lnTo>
                <a:lnTo>
                  <a:pt x="5294" y="100"/>
                </a:lnTo>
                <a:lnTo>
                  <a:pt x="5304" y="101"/>
                </a:lnTo>
                <a:lnTo>
                  <a:pt x="5323" y="101"/>
                </a:lnTo>
                <a:lnTo>
                  <a:pt x="5341" y="101"/>
                </a:lnTo>
                <a:lnTo>
                  <a:pt x="5360" y="100"/>
                </a:lnTo>
                <a:lnTo>
                  <a:pt x="5379" y="100"/>
                </a:lnTo>
                <a:lnTo>
                  <a:pt x="5389" y="101"/>
                </a:lnTo>
                <a:lnTo>
                  <a:pt x="5398" y="101"/>
                </a:lnTo>
                <a:lnTo>
                  <a:pt x="5408" y="103"/>
                </a:lnTo>
                <a:lnTo>
                  <a:pt x="5416" y="105"/>
                </a:lnTo>
                <a:lnTo>
                  <a:pt x="5428" y="105"/>
                </a:lnTo>
                <a:lnTo>
                  <a:pt x="5439" y="105"/>
                </a:lnTo>
                <a:lnTo>
                  <a:pt x="5458" y="106"/>
                </a:lnTo>
                <a:lnTo>
                  <a:pt x="5476" y="108"/>
                </a:lnTo>
                <a:lnTo>
                  <a:pt x="5494" y="111"/>
                </a:lnTo>
                <a:lnTo>
                  <a:pt x="5512" y="116"/>
                </a:lnTo>
                <a:lnTo>
                  <a:pt x="5529" y="122"/>
                </a:lnTo>
                <a:lnTo>
                  <a:pt x="5545" y="129"/>
                </a:lnTo>
                <a:lnTo>
                  <a:pt x="5561" y="139"/>
                </a:lnTo>
                <a:lnTo>
                  <a:pt x="5576" y="150"/>
                </a:lnTo>
                <a:lnTo>
                  <a:pt x="5582" y="156"/>
                </a:lnTo>
                <a:lnTo>
                  <a:pt x="5586" y="161"/>
                </a:lnTo>
                <a:lnTo>
                  <a:pt x="5588" y="167"/>
                </a:lnTo>
                <a:lnTo>
                  <a:pt x="5590" y="175"/>
                </a:lnTo>
                <a:lnTo>
                  <a:pt x="5590" y="175"/>
                </a:lnTo>
                <a:lnTo>
                  <a:pt x="5590" y="175"/>
                </a:lnTo>
                <a:lnTo>
                  <a:pt x="5594" y="179"/>
                </a:lnTo>
                <a:lnTo>
                  <a:pt x="5596" y="183"/>
                </a:lnTo>
                <a:lnTo>
                  <a:pt x="5593" y="191"/>
                </a:lnTo>
                <a:lnTo>
                  <a:pt x="5591" y="200"/>
                </a:lnTo>
                <a:lnTo>
                  <a:pt x="5590" y="207"/>
                </a:lnTo>
                <a:lnTo>
                  <a:pt x="5589" y="216"/>
                </a:lnTo>
                <a:lnTo>
                  <a:pt x="5589" y="224"/>
                </a:lnTo>
                <a:lnTo>
                  <a:pt x="5589" y="232"/>
                </a:lnTo>
                <a:lnTo>
                  <a:pt x="5590" y="240"/>
                </a:lnTo>
                <a:lnTo>
                  <a:pt x="5591" y="247"/>
                </a:lnTo>
                <a:lnTo>
                  <a:pt x="5595" y="262"/>
                </a:lnTo>
                <a:lnTo>
                  <a:pt x="5601" y="277"/>
                </a:lnTo>
                <a:lnTo>
                  <a:pt x="5608" y="292"/>
                </a:lnTo>
                <a:lnTo>
                  <a:pt x="5616" y="305"/>
                </a:lnTo>
                <a:lnTo>
                  <a:pt x="5611" y="309"/>
                </a:lnTo>
                <a:lnTo>
                  <a:pt x="5606" y="312"/>
                </a:lnTo>
                <a:lnTo>
                  <a:pt x="5600" y="314"/>
                </a:lnTo>
                <a:lnTo>
                  <a:pt x="5594" y="315"/>
                </a:lnTo>
                <a:lnTo>
                  <a:pt x="5588" y="316"/>
                </a:lnTo>
                <a:lnTo>
                  <a:pt x="5583" y="319"/>
                </a:lnTo>
                <a:lnTo>
                  <a:pt x="5581" y="320"/>
                </a:lnTo>
                <a:lnTo>
                  <a:pt x="5579" y="323"/>
                </a:lnTo>
                <a:lnTo>
                  <a:pt x="5576" y="325"/>
                </a:lnTo>
                <a:lnTo>
                  <a:pt x="5574" y="329"/>
                </a:lnTo>
                <a:lnTo>
                  <a:pt x="5590" y="338"/>
                </a:lnTo>
                <a:lnTo>
                  <a:pt x="5606" y="347"/>
                </a:lnTo>
                <a:lnTo>
                  <a:pt x="5614" y="353"/>
                </a:lnTo>
                <a:lnTo>
                  <a:pt x="5622" y="358"/>
                </a:lnTo>
                <a:lnTo>
                  <a:pt x="5629" y="364"/>
                </a:lnTo>
                <a:lnTo>
                  <a:pt x="5635" y="371"/>
                </a:lnTo>
                <a:lnTo>
                  <a:pt x="5645" y="376"/>
                </a:lnTo>
                <a:lnTo>
                  <a:pt x="5653" y="381"/>
                </a:lnTo>
                <a:lnTo>
                  <a:pt x="5658" y="384"/>
                </a:lnTo>
                <a:lnTo>
                  <a:pt x="5661" y="388"/>
                </a:lnTo>
                <a:lnTo>
                  <a:pt x="5663" y="393"/>
                </a:lnTo>
                <a:lnTo>
                  <a:pt x="5663" y="398"/>
                </a:lnTo>
                <a:lnTo>
                  <a:pt x="5664" y="409"/>
                </a:lnTo>
                <a:lnTo>
                  <a:pt x="5665" y="420"/>
                </a:lnTo>
                <a:lnTo>
                  <a:pt x="5667" y="432"/>
                </a:lnTo>
                <a:lnTo>
                  <a:pt x="5670" y="442"/>
                </a:lnTo>
                <a:lnTo>
                  <a:pt x="5677" y="463"/>
                </a:lnTo>
                <a:lnTo>
                  <a:pt x="5684" y="484"/>
                </a:lnTo>
                <a:lnTo>
                  <a:pt x="5693" y="504"/>
                </a:lnTo>
                <a:lnTo>
                  <a:pt x="5702" y="524"/>
                </a:lnTo>
                <a:lnTo>
                  <a:pt x="5710" y="545"/>
                </a:lnTo>
                <a:lnTo>
                  <a:pt x="5718" y="567"/>
                </a:lnTo>
                <a:lnTo>
                  <a:pt x="5718" y="567"/>
                </a:lnTo>
                <a:lnTo>
                  <a:pt x="5722" y="571"/>
                </a:lnTo>
                <a:lnTo>
                  <a:pt x="5726" y="576"/>
                </a:lnTo>
                <a:lnTo>
                  <a:pt x="5727" y="581"/>
                </a:lnTo>
                <a:lnTo>
                  <a:pt x="5728" y="588"/>
                </a:lnTo>
                <a:lnTo>
                  <a:pt x="5728" y="600"/>
                </a:lnTo>
                <a:lnTo>
                  <a:pt x="5729" y="612"/>
                </a:lnTo>
                <a:lnTo>
                  <a:pt x="5729" y="612"/>
                </a:lnTo>
                <a:lnTo>
                  <a:pt x="5736" y="623"/>
                </a:lnTo>
                <a:lnTo>
                  <a:pt x="5740" y="633"/>
                </a:lnTo>
                <a:lnTo>
                  <a:pt x="5745" y="639"/>
                </a:lnTo>
                <a:lnTo>
                  <a:pt x="5749" y="645"/>
                </a:lnTo>
                <a:lnTo>
                  <a:pt x="5753" y="648"/>
                </a:lnTo>
                <a:lnTo>
                  <a:pt x="5760" y="650"/>
                </a:lnTo>
                <a:lnTo>
                  <a:pt x="5767" y="652"/>
                </a:lnTo>
                <a:lnTo>
                  <a:pt x="5777" y="653"/>
                </a:lnTo>
                <a:lnTo>
                  <a:pt x="5778" y="657"/>
                </a:lnTo>
                <a:lnTo>
                  <a:pt x="5778" y="660"/>
                </a:lnTo>
                <a:lnTo>
                  <a:pt x="5776" y="663"/>
                </a:lnTo>
                <a:lnTo>
                  <a:pt x="5775" y="667"/>
                </a:lnTo>
                <a:lnTo>
                  <a:pt x="5769" y="672"/>
                </a:lnTo>
                <a:lnTo>
                  <a:pt x="5766" y="677"/>
                </a:lnTo>
                <a:lnTo>
                  <a:pt x="5760" y="691"/>
                </a:lnTo>
                <a:lnTo>
                  <a:pt x="5757" y="702"/>
                </a:lnTo>
                <a:lnTo>
                  <a:pt x="5756" y="708"/>
                </a:lnTo>
                <a:lnTo>
                  <a:pt x="5756" y="713"/>
                </a:lnTo>
                <a:lnTo>
                  <a:pt x="5757" y="718"/>
                </a:lnTo>
                <a:lnTo>
                  <a:pt x="5758" y="724"/>
                </a:lnTo>
                <a:lnTo>
                  <a:pt x="5760" y="728"/>
                </a:lnTo>
                <a:lnTo>
                  <a:pt x="5763" y="732"/>
                </a:lnTo>
                <a:lnTo>
                  <a:pt x="5766" y="735"/>
                </a:lnTo>
                <a:lnTo>
                  <a:pt x="5770" y="739"/>
                </a:lnTo>
                <a:lnTo>
                  <a:pt x="5776" y="742"/>
                </a:lnTo>
                <a:lnTo>
                  <a:pt x="5781" y="746"/>
                </a:lnTo>
                <a:lnTo>
                  <a:pt x="5787" y="748"/>
                </a:lnTo>
                <a:lnTo>
                  <a:pt x="5795" y="750"/>
                </a:lnTo>
                <a:lnTo>
                  <a:pt x="5804" y="753"/>
                </a:lnTo>
                <a:lnTo>
                  <a:pt x="5809" y="757"/>
                </a:lnTo>
                <a:lnTo>
                  <a:pt x="5813" y="760"/>
                </a:lnTo>
                <a:lnTo>
                  <a:pt x="5815" y="765"/>
                </a:lnTo>
                <a:lnTo>
                  <a:pt x="5815" y="770"/>
                </a:lnTo>
                <a:lnTo>
                  <a:pt x="5813" y="774"/>
                </a:lnTo>
                <a:lnTo>
                  <a:pt x="5811" y="780"/>
                </a:lnTo>
                <a:lnTo>
                  <a:pt x="5808" y="786"/>
                </a:lnTo>
                <a:lnTo>
                  <a:pt x="5808" y="792"/>
                </a:lnTo>
                <a:lnTo>
                  <a:pt x="5807" y="798"/>
                </a:lnTo>
                <a:lnTo>
                  <a:pt x="5807" y="798"/>
                </a:lnTo>
                <a:lnTo>
                  <a:pt x="5808" y="832"/>
                </a:lnTo>
                <a:lnTo>
                  <a:pt x="5800" y="836"/>
                </a:lnTo>
                <a:lnTo>
                  <a:pt x="5792" y="842"/>
                </a:lnTo>
                <a:lnTo>
                  <a:pt x="5786" y="849"/>
                </a:lnTo>
                <a:lnTo>
                  <a:pt x="5780" y="855"/>
                </a:lnTo>
                <a:lnTo>
                  <a:pt x="5773" y="863"/>
                </a:lnTo>
                <a:lnTo>
                  <a:pt x="5767" y="869"/>
                </a:lnTo>
                <a:lnTo>
                  <a:pt x="5760" y="874"/>
                </a:lnTo>
                <a:lnTo>
                  <a:pt x="5751" y="878"/>
                </a:lnTo>
                <a:lnTo>
                  <a:pt x="5751" y="878"/>
                </a:lnTo>
                <a:lnTo>
                  <a:pt x="5750" y="878"/>
                </a:lnTo>
                <a:lnTo>
                  <a:pt x="5750" y="878"/>
                </a:lnTo>
                <a:lnTo>
                  <a:pt x="5749" y="883"/>
                </a:lnTo>
                <a:lnTo>
                  <a:pt x="5747" y="886"/>
                </a:lnTo>
                <a:lnTo>
                  <a:pt x="5744" y="888"/>
                </a:lnTo>
                <a:lnTo>
                  <a:pt x="5740" y="890"/>
                </a:lnTo>
                <a:lnTo>
                  <a:pt x="5740" y="890"/>
                </a:lnTo>
                <a:lnTo>
                  <a:pt x="5736" y="891"/>
                </a:lnTo>
                <a:lnTo>
                  <a:pt x="5731" y="892"/>
                </a:lnTo>
                <a:lnTo>
                  <a:pt x="5731" y="892"/>
                </a:lnTo>
                <a:lnTo>
                  <a:pt x="5723" y="902"/>
                </a:lnTo>
                <a:lnTo>
                  <a:pt x="5714" y="911"/>
                </a:lnTo>
                <a:lnTo>
                  <a:pt x="5706" y="921"/>
                </a:lnTo>
                <a:lnTo>
                  <a:pt x="5697" y="929"/>
                </a:lnTo>
                <a:lnTo>
                  <a:pt x="5681" y="941"/>
                </a:lnTo>
                <a:lnTo>
                  <a:pt x="5665" y="951"/>
                </a:lnTo>
                <a:lnTo>
                  <a:pt x="5655" y="956"/>
                </a:lnTo>
                <a:lnTo>
                  <a:pt x="5647" y="961"/>
                </a:lnTo>
                <a:lnTo>
                  <a:pt x="5638" y="964"/>
                </a:lnTo>
                <a:lnTo>
                  <a:pt x="5627" y="967"/>
                </a:lnTo>
                <a:lnTo>
                  <a:pt x="5599" y="973"/>
                </a:lnTo>
                <a:lnTo>
                  <a:pt x="5570" y="980"/>
                </a:lnTo>
                <a:lnTo>
                  <a:pt x="5556" y="985"/>
                </a:lnTo>
                <a:lnTo>
                  <a:pt x="5543" y="990"/>
                </a:lnTo>
                <a:lnTo>
                  <a:pt x="5530" y="997"/>
                </a:lnTo>
                <a:lnTo>
                  <a:pt x="5516" y="1006"/>
                </a:lnTo>
                <a:lnTo>
                  <a:pt x="5511" y="1009"/>
                </a:lnTo>
                <a:lnTo>
                  <a:pt x="5505" y="1012"/>
                </a:lnTo>
                <a:lnTo>
                  <a:pt x="5500" y="1014"/>
                </a:lnTo>
                <a:lnTo>
                  <a:pt x="5493" y="1016"/>
                </a:lnTo>
                <a:lnTo>
                  <a:pt x="5481" y="1016"/>
                </a:lnTo>
                <a:lnTo>
                  <a:pt x="5468" y="1016"/>
                </a:lnTo>
                <a:lnTo>
                  <a:pt x="5442" y="1012"/>
                </a:lnTo>
                <a:lnTo>
                  <a:pt x="5415" y="1008"/>
                </a:lnTo>
                <a:lnTo>
                  <a:pt x="5415" y="1008"/>
                </a:lnTo>
                <a:lnTo>
                  <a:pt x="5386" y="1003"/>
                </a:lnTo>
                <a:lnTo>
                  <a:pt x="5356" y="996"/>
                </a:lnTo>
                <a:lnTo>
                  <a:pt x="5327" y="990"/>
                </a:lnTo>
                <a:lnTo>
                  <a:pt x="5297" y="985"/>
                </a:lnTo>
                <a:lnTo>
                  <a:pt x="5297" y="985"/>
                </a:lnTo>
                <a:lnTo>
                  <a:pt x="5267" y="983"/>
                </a:lnTo>
                <a:lnTo>
                  <a:pt x="5267" y="983"/>
                </a:lnTo>
                <a:lnTo>
                  <a:pt x="5256" y="984"/>
                </a:lnTo>
                <a:lnTo>
                  <a:pt x="5246" y="984"/>
                </a:lnTo>
                <a:lnTo>
                  <a:pt x="5235" y="983"/>
                </a:lnTo>
                <a:lnTo>
                  <a:pt x="5226" y="982"/>
                </a:lnTo>
                <a:lnTo>
                  <a:pt x="5206" y="976"/>
                </a:lnTo>
                <a:lnTo>
                  <a:pt x="5186" y="970"/>
                </a:lnTo>
                <a:lnTo>
                  <a:pt x="5181" y="972"/>
                </a:lnTo>
                <a:lnTo>
                  <a:pt x="5177" y="973"/>
                </a:lnTo>
                <a:lnTo>
                  <a:pt x="5178" y="977"/>
                </a:lnTo>
                <a:lnTo>
                  <a:pt x="5179" y="982"/>
                </a:lnTo>
                <a:lnTo>
                  <a:pt x="5179" y="986"/>
                </a:lnTo>
                <a:lnTo>
                  <a:pt x="5178" y="989"/>
                </a:lnTo>
                <a:lnTo>
                  <a:pt x="5176" y="991"/>
                </a:lnTo>
                <a:lnTo>
                  <a:pt x="5173" y="993"/>
                </a:lnTo>
                <a:lnTo>
                  <a:pt x="5169" y="994"/>
                </a:lnTo>
                <a:lnTo>
                  <a:pt x="5163" y="994"/>
                </a:lnTo>
                <a:lnTo>
                  <a:pt x="5163" y="994"/>
                </a:lnTo>
                <a:lnTo>
                  <a:pt x="5163" y="994"/>
                </a:lnTo>
                <a:lnTo>
                  <a:pt x="5162" y="1002"/>
                </a:lnTo>
                <a:lnTo>
                  <a:pt x="5162" y="1008"/>
                </a:lnTo>
                <a:lnTo>
                  <a:pt x="5163" y="1014"/>
                </a:lnTo>
                <a:lnTo>
                  <a:pt x="5164" y="1021"/>
                </a:lnTo>
                <a:lnTo>
                  <a:pt x="5167" y="1027"/>
                </a:lnTo>
                <a:lnTo>
                  <a:pt x="5170" y="1032"/>
                </a:lnTo>
                <a:lnTo>
                  <a:pt x="5175" y="1039"/>
                </a:lnTo>
                <a:lnTo>
                  <a:pt x="5181" y="1044"/>
                </a:lnTo>
                <a:lnTo>
                  <a:pt x="5192" y="1054"/>
                </a:lnTo>
                <a:lnTo>
                  <a:pt x="5200" y="1062"/>
                </a:lnTo>
                <a:lnTo>
                  <a:pt x="5202" y="1065"/>
                </a:lnTo>
                <a:lnTo>
                  <a:pt x="5205" y="1068"/>
                </a:lnTo>
                <a:lnTo>
                  <a:pt x="5205" y="1071"/>
                </a:lnTo>
                <a:lnTo>
                  <a:pt x="5205" y="1074"/>
                </a:lnTo>
                <a:lnTo>
                  <a:pt x="5205" y="1076"/>
                </a:lnTo>
                <a:lnTo>
                  <a:pt x="5202" y="1080"/>
                </a:lnTo>
                <a:lnTo>
                  <a:pt x="5199" y="1083"/>
                </a:lnTo>
                <a:lnTo>
                  <a:pt x="5196" y="1086"/>
                </a:lnTo>
                <a:lnTo>
                  <a:pt x="5187" y="1094"/>
                </a:lnTo>
                <a:lnTo>
                  <a:pt x="5174" y="1104"/>
                </a:lnTo>
                <a:lnTo>
                  <a:pt x="5160" y="1115"/>
                </a:lnTo>
                <a:lnTo>
                  <a:pt x="5148" y="1127"/>
                </a:lnTo>
                <a:lnTo>
                  <a:pt x="5140" y="1132"/>
                </a:lnTo>
                <a:lnTo>
                  <a:pt x="5134" y="1138"/>
                </a:lnTo>
                <a:lnTo>
                  <a:pt x="5126" y="1142"/>
                </a:lnTo>
                <a:lnTo>
                  <a:pt x="5117" y="1145"/>
                </a:lnTo>
                <a:lnTo>
                  <a:pt x="5114" y="1147"/>
                </a:lnTo>
                <a:lnTo>
                  <a:pt x="5111" y="1148"/>
                </a:lnTo>
                <a:lnTo>
                  <a:pt x="5111" y="1149"/>
                </a:lnTo>
                <a:lnTo>
                  <a:pt x="5113" y="1153"/>
                </a:lnTo>
                <a:lnTo>
                  <a:pt x="5115" y="1155"/>
                </a:lnTo>
                <a:lnTo>
                  <a:pt x="5117" y="1158"/>
                </a:lnTo>
                <a:lnTo>
                  <a:pt x="5120" y="1160"/>
                </a:lnTo>
                <a:lnTo>
                  <a:pt x="5128" y="1161"/>
                </a:lnTo>
                <a:lnTo>
                  <a:pt x="5135" y="1162"/>
                </a:lnTo>
                <a:lnTo>
                  <a:pt x="5142" y="1163"/>
                </a:lnTo>
                <a:lnTo>
                  <a:pt x="5149" y="1165"/>
                </a:lnTo>
                <a:lnTo>
                  <a:pt x="5152" y="1167"/>
                </a:lnTo>
                <a:lnTo>
                  <a:pt x="5154" y="1169"/>
                </a:lnTo>
                <a:lnTo>
                  <a:pt x="5155" y="1173"/>
                </a:lnTo>
                <a:lnTo>
                  <a:pt x="5156" y="1178"/>
                </a:lnTo>
                <a:lnTo>
                  <a:pt x="5156" y="1179"/>
                </a:lnTo>
                <a:lnTo>
                  <a:pt x="5159" y="1179"/>
                </a:lnTo>
                <a:lnTo>
                  <a:pt x="5162" y="1180"/>
                </a:lnTo>
                <a:lnTo>
                  <a:pt x="5162" y="1180"/>
                </a:lnTo>
                <a:lnTo>
                  <a:pt x="5168" y="1180"/>
                </a:lnTo>
                <a:lnTo>
                  <a:pt x="5174" y="1180"/>
                </a:lnTo>
                <a:lnTo>
                  <a:pt x="5174" y="1180"/>
                </a:lnTo>
                <a:lnTo>
                  <a:pt x="5174" y="1180"/>
                </a:lnTo>
                <a:lnTo>
                  <a:pt x="5182" y="1179"/>
                </a:lnTo>
                <a:lnTo>
                  <a:pt x="5191" y="1179"/>
                </a:lnTo>
                <a:lnTo>
                  <a:pt x="5198" y="1178"/>
                </a:lnTo>
                <a:lnTo>
                  <a:pt x="5207" y="1178"/>
                </a:lnTo>
                <a:lnTo>
                  <a:pt x="5207" y="1178"/>
                </a:lnTo>
                <a:lnTo>
                  <a:pt x="5207" y="1178"/>
                </a:lnTo>
                <a:lnTo>
                  <a:pt x="5214" y="1172"/>
                </a:lnTo>
                <a:lnTo>
                  <a:pt x="5220" y="1168"/>
                </a:lnTo>
                <a:lnTo>
                  <a:pt x="5220" y="1168"/>
                </a:lnTo>
                <a:lnTo>
                  <a:pt x="5225" y="1167"/>
                </a:lnTo>
                <a:lnTo>
                  <a:pt x="5230" y="1166"/>
                </a:lnTo>
                <a:lnTo>
                  <a:pt x="5230" y="1166"/>
                </a:lnTo>
                <a:lnTo>
                  <a:pt x="5230" y="1166"/>
                </a:lnTo>
                <a:lnTo>
                  <a:pt x="5231" y="1161"/>
                </a:lnTo>
                <a:lnTo>
                  <a:pt x="5232" y="1155"/>
                </a:lnTo>
                <a:lnTo>
                  <a:pt x="5232" y="1155"/>
                </a:lnTo>
                <a:lnTo>
                  <a:pt x="5232" y="1155"/>
                </a:lnTo>
                <a:lnTo>
                  <a:pt x="5227" y="1154"/>
                </a:lnTo>
                <a:lnTo>
                  <a:pt x="5221" y="1153"/>
                </a:lnTo>
                <a:lnTo>
                  <a:pt x="5219" y="1153"/>
                </a:lnTo>
                <a:lnTo>
                  <a:pt x="5217" y="1151"/>
                </a:lnTo>
                <a:lnTo>
                  <a:pt x="5217" y="1149"/>
                </a:lnTo>
                <a:lnTo>
                  <a:pt x="5217" y="1146"/>
                </a:lnTo>
                <a:lnTo>
                  <a:pt x="5219" y="1142"/>
                </a:lnTo>
                <a:lnTo>
                  <a:pt x="5221" y="1139"/>
                </a:lnTo>
                <a:lnTo>
                  <a:pt x="5225" y="1135"/>
                </a:lnTo>
                <a:lnTo>
                  <a:pt x="5228" y="1133"/>
                </a:lnTo>
                <a:lnTo>
                  <a:pt x="5232" y="1132"/>
                </a:lnTo>
                <a:lnTo>
                  <a:pt x="5236" y="1132"/>
                </a:lnTo>
                <a:lnTo>
                  <a:pt x="5239" y="1133"/>
                </a:lnTo>
                <a:lnTo>
                  <a:pt x="5244" y="1137"/>
                </a:lnTo>
                <a:lnTo>
                  <a:pt x="5245" y="1139"/>
                </a:lnTo>
                <a:lnTo>
                  <a:pt x="5245" y="1141"/>
                </a:lnTo>
                <a:lnTo>
                  <a:pt x="5242" y="1143"/>
                </a:lnTo>
                <a:lnTo>
                  <a:pt x="5240" y="1146"/>
                </a:lnTo>
                <a:lnTo>
                  <a:pt x="5237" y="1148"/>
                </a:lnTo>
                <a:lnTo>
                  <a:pt x="5235" y="1150"/>
                </a:lnTo>
                <a:lnTo>
                  <a:pt x="5233" y="1152"/>
                </a:lnTo>
                <a:lnTo>
                  <a:pt x="5231" y="1155"/>
                </a:lnTo>
                <a:lnTo>
                  <a:pt x="5231" y="1155"/>
                </a:lnTo>
                <a:lnTo>
                  <a:pt x="5231" y="1155"/>
                </a:lnTo>
                <a:lnTo>
                  <a:pt x="5237" y="1157"/>
                </a:lnTo>
                <a:lnTo>
                  <a:pt x="5244" y="1157"/>
                </a:lnTo>
                <a:lnTo>
                  <a:pt x="5244" y="1157"/>
                </a:lnTo>
                <a:lnTo>
                  <a:pt x="5252" y="1157"/>
                </a:lnTo>
                <a:lnTo>
                  <a:pt x="5260" y="1155"/>
                </a:lnTo>
                <a:lnTo>
                  <a:pt x="5269" y="1155"/>
                </a:lnTo>
                <a:lnTo>
                  <a:pt x="5277" y="1154"/>
                </a:lnTo>
                <a:lnTo>
                  <a:pt x="5277" y="1154"/>
                </a:lnTo>
                <a:lnTo>
                  <a:pt x="5289" y="1152"/>
                </a:lnTo>
                <a:lnTo>
                  <a:pt x="5298" y="1150"/>
                </a:lnTo>
                <a:lnTo>
                  <a:pt x="5301" y="1150"/>
                </a:lnTo>
                <a:lnTo>
                  <a:pt x="5305" y="1151"/>
                </a:lnTo>
                <a:lnTo>
                  <a:pt x="5308" y="1152"/>
                </a:lnTo>
                <a:lnTo>
                  <a:pt x="5310" y="1153"/>
                </a:lnTo>
                <a:lnTo>
                  <a:pt x="5311" y="1155"/>
                </a:lnTo>
                <a:lnTo>
                  <a:pt x="5312" y="1159"/>
                </a:lnTo>
                <a:lnTo>
                  <a:pt x="5313" y="1162"/>
                </a:lnTo>
                <a:lnTo>
                  <a:pt x="5313" y="1166"/>
                </a:lnTo>
                <a:lnTo>
                  <a:pt x="5313" y="1175"/>
                </a:lnTo>
                <a:lnTo>
                  <a:pt x="5312" y="1189"/>
                </a:lnTo>
                <a:lnTo>
                  <a:pt x="5312" y="1189"/>
                </a:lnTo>
                <a:lnTo>
                  <a:pt x="5310" y="1191"/>
                </a:lnTo>
                <a:lnTo>
                  <a:pt x="5309" y="1193"/>
                </a:lnTo>
                <a:lnTo>
                  <a:pt x="5309" y="1196"/>
                </a:lnTo>
                <a:lnTo>
                  <a:pt x="5309" y="1198"/>
                </a:lnTo>
                <a:lnTo>
                  <a:pt x="5311" y="1201"/>
                </a:lnTo>
                <a:lnTo>
                  <a:pt x="5312" y="1202"/>
                </a:lnTo>
                <a:lnTo>
                  <a:pt x="5312" y="1202"/>
                </a:lnTo>
                <a:lnTo>
                  <a:pt x="5318" y="1213"/>
                </a:lnTo>
                <a:lnTo>
                  <a:pt x="5325" y="1224"/>
                </a:lnTo>
                <a:lnTo>
                  <a:pt x="5329" y="1225"/>
                </a:lnTo>
                <a:lnTo>
                  <a:pt x="5334" y="1225"/>
                </a:lnTo>
                <a:lnTo>
                  <a:pt x="5335" y="1229"/>
                </a:lnTo>
                <a:lnTo>
                  <a:pt x="5335" y="1232"/>
                </a:lnTo>
                <a:lnTo>
                  <a:pt x="5335" y="1236"/>
                </a:lnTo>
                <a:lnTo>
                  <a:pt x="5334" y="1238"/>
                </a:lnTo>
                <a:lnTo>
                  <a:pt x="5331" y="1241"/>
                </a:lnTo>
                <a:lnTo>
                  <a:pt x="5328" y="1242"/>
                </a:lnTo>
                <a:lnTo>
                  <a:pt x="5323" y="1242"/>
                </a:lnTo>
                <a:lnTo>
                  <a:pt x="5317" y="1243"/>
                </a:lnTo>
                <a:lnTo>
                  <a:pt x="5313" y="1244"/>
                </a:lnTo>
                <a:lnTo>
                  <a:pt x="5311" y="1247"/>
                </a:lnTo>
                <a:lnTo>
                  <a:pt x="5307" y="1246"/>
                </a:lnTo>
                <a:lnTo>
                  <a:pt x="5303" y="1247"/>
                </a:lnTo>
                <a:lnTo>
                  <a:pt x="5296" y="1244"/>
                </a:lnTo>
                <a:lnTo>
                  <a:pt x="5290" y="1242"/>
                </a:lnTo>
                <a:lnTo>
                  <a:pt x="5285" y="1242"/>
                </a:lnTo>
                <a:lnTo>
                  <a:pt x="5278" y="1241"/>
                </a:lnTo>
                <a:lnTo>
                  <a:pt x="5267" y="1243"/>
                </a:lnTo>
                <a:lnTo>
                  <a:pt x="5254" y="1245"/>
                </a:lnTo>
                <a:lnTo>
                  <a:pt x="5242" y="1247"/>
                </a:lnTo>
                <a:lnTo>
                  <a:pt x="5230" y="1249"/>
                </a:lnTo>
                <a:lnTo>
                  <a:pt x="5225" y="1249"/>
                </a:lnTo>
                <a:lnTo>
                  <a:pt x="5218" y="1249"/>
                </a:lnTo>
                <a:lnTo>
                  <a:pt x="5212" y="1248"/>
                </a:lnTo>
                <a:lnTo>
                  <a:pt x="5207" y="1245"/>
                </a:lnTo>
                <a:lnTo>
                  <a:pt x="5201" y="1239"/>
                </a:lnTo>
                <a:lnTo>
                  <a:pt x="5198" y="1233"/>
                </a:lnTo>
                <a:lnTo>
                  <a:pt x="5197" y="1234"/>
                </a:lnTo>
                <a:lnTo>
                  <a:pt x="5192" y="1236"/>
                </a:lnTo>
                <a:lnTo>
                  <a:pt x="5187" y="1237"/>
                </a:lnTo>
                <a:lnTo>
                  <a:pt x="5187" y="1248"/>
                </a:lnTo>
                <a:lnTo>
                  <a:pt x="5186" y="1259"/>
                </a:lnTo>
                <a:lnTo>
                  <a:pt x="5196" y="1259"/>
                </a:lnTo>
                <a:lnTo>
                  <a:pt x="5206" y="1260"/>
                </a:lnTo>
                <a:lnTo>
                  <a:pt x="5211" y="1262"/>
                </a:lnTo>
                <a:lnTo>
                  <a:pt x="5215" y="1264"/>
                </a:lnTo>
                <a:lnTo>
                  <a:pt x="5219" y="1266"/>
                </a:lnTo>
                <a:lnTo>
                  <a:pt x="5223" y="1269"/>
                </a:lnTo>
                <a:lnTo>
                  <a:pt x="5228" y="1273"/>
                </a:lnTo>
                <a:lnTo>
                  <a:pt x="5233" y="1277"/>
                </a:lnTo>
                <a:lnTo>
                  <a:pt x="5237" y="1280"/>
                </a:lnTo>
                <a:lnTo>
                  <a:pt x="5242" y="1281"/>
                </a:lnTo>
                <a:lnTo>
                  <a:pt x="5254" y="1283"/>
                </a:lnTo>
                <a:lnTo>
                  <a:pt x="5266" y="1283"/>
                </a:lnTo>
                <a:lnTo>
                  <a:pt x="5267" y="1288"/>
                </a:lnTo>
                <a:lnTo>
                  <a:pt x="5267" y="1292"/>
                </a:lnTo>
                <a:lnTo>
                  <a:pt x="5267" y="1292"/>
                </a:lnTo>
                <a:lnTo>
                  <a:pt x="5271" y="1292"/>
                </a:lnTo>
                <a:lnTo>
                  <a:pt x="5276" y="1293"/>
                </a:lnTo>
                <a:lnTo>
                  <a:pt x="5280" y="1295"/>
                </a:lnTo>
                <a:lnTo>
                  <a:pt x="5285" y="1297"/>
                </a:lnTo>
                <a:lnTo>
                  <a:pt x="5293" y="1301"/>
                </a:lnTo>
                <a:lnTo>
                  <a:pt x="5300" y="1305"/>
                </a:lnTo>
                <a:lnTo>
                  <a:pt x="5303" y="1308"/>
                </a:lnTo>
                <a:lnTo>
                  <a:pt x="5305" y="1304"/>
                </a:lnTo>
                <a:lnTo>
                  <a:pt x="5307" y="1300"/>
                </a:lnTo>
                <a:lnTo>
                  <a:pt x="5326" y="1300"/>
                </a:lnTo>
                <a:lnTo>
                  <a:pt x="5345" y="1299"/>
                </a:lnTo>
                <a:lnTo>
                  <a:pt x="5354" y="1299"/>
                </a:lnTo>
                <a:lnTo>
                  <a:pt x="5364" y="1300"/>
                </a:lnTo>
                <a:lnTo>
                  <a:pt x="5372" y="1303"/>
                </a:lnTo>
                <a:lnTo>
                  <a:pt x="5382" y="1306"/>
                </a:lnTo>
                <a:lnTo>
                  <a:pt x="5394" y="1314"/>
                </a:lnTo>
                <a:lnTo>
                  <a:pt x="5407" y="1318"/>
                </a:lnTo>
                <a:lnTo>
                  <a:pt x="5421" y="1321"/>
                </a:lnTo>
                <a:lnTo>
                  <a:pt x="5434" y="1324"/>
                </a:lnTo>
                <a:lnTo>
                  <a:pt x="5448" y="1326"/>
                </a:lnTo>
                <a:lnTo>
                  <a:pt x="5461" y="1329"/>
                </a:lnTo>
                <a:lnTo>
                  <a:pt x="5474" y="1334"/>
                </a:lnTo>
                <a:lnTo>
                  <a:pt x="5487" y="1339"/>
                </a:lnTo>
                <a:lnTo>
                  <a:pt x="5555" y="1338"/>
                </a:lnTo>
                <a:lnTo>
                  <a:pt x="5572" y="1343"/>
                </a:lnTo>
                <a:lnTo>
                  <a:pt x="5589" y="1347"/>
                </a:lnTo>
                <a:lnTo>
                  <a:pt x="5606" y="1351"/>
                </a:lnTo>
                <a:lnTo>
                  <a:pt x="5624" y="1354"/>
                </a:lnTo>
                <a:lnTo>
                  <a:pt x="5659" y="1359"/>
                </a:lnTo>
                <a:lnTo>
                  <a:pt x="5693" y="1364"/>
                </a:lnTo>
                <a:lnTo>
                  <a:pt x="5693" y="1364"/>
                </a:lnTo>
                <a:lnTo>
                  <a:pt x="5693" y="1364"/>
                </a:lnTo>
                <a:lnTo>
                  <a:pt x="5713" y="1366"/>
                </a:lnTo>
                <a:lnTo>
                  <a:pt x="5733" y="1367"/>
                </a:lnTo>
                <a:lnTo>
                  <a:pt x="5754" y="1369"/>
                </a:lnTo>
                <a:lnTo>
                  <a:pt x="5775" y="1373"/>
                </a:lnTo>
                <a:lnTo>
                  <a:pt x="5795" y="1375"/>
                </a:lnTo>
                <a:lnTo>
                  <a:pt x="5815" y="1378"/>
                </a:lnTo>
                <a:lnTo>
                  <a:pt x="5835" y="1382"/>
                </a:lnTo>
                <a:lnTo>
                  <a:pt x="5855" y="1386"/>
                </a:lnTo>
                <a:lnTo>
                  <a:pt x="5855" y="1386"/>
                </a:lnTo>
                <a:lnTo>
                  <a:pt x="5855" y="1386"/>
                </a:lnTo>
                <a:lnTo>
                  <a:pt x="5863" y="1385"/>
                </a:lnTo>
                <a:lnTo>
                  <a:pt x="5871" y="1386"/>
                </a:lnTo>
                <a:lnTo>
                  <a:pt x="5880" y="1386"/>
                </a:lnTo>
                <a:lnTo>
                  <a:pt x="5888" y="1388"/>
                </a:lnTo>
                <a:lnTo>
                  <a:pt x="5891" y="1389"/>
                </a:lnTo>
                <a:lnTo>
                  <a:pt x="5895" y="1391"/>
                </a:lnTo>
                <a:lnTo>
                  <a:pt x="5895" y="1396"/>
                </a:lnTo>
                <a:lnTo>
                  <a:pt x="5895" y="1401"/>
                </a:lnTo>
                <a:lnTo>
                  <a:pt x="5893" y="1405"/>
                </a:lnTo>
                <a:lnTo>
                  <a:pt x="5889" y="1407"/>
                </a:lnTo>
                <a:lnTo>
                  <a:pt x="5886" y="1408"/>
                </a:lnTo>
                <a:lnTo>
                  <a:pt x="5882" y="1408"/>
                </a:lnTo>
                <a:lnTo>
                  <a:pt x="5874" y="1406"/>
                </a:lnTo>
                <a:lnTo>
                  <a:pt x="5865" y="1403"/>
                </a:lnTo>
                <a:lnTo>
                  <a:pt x="5860" y="1401"/>
                </a:lnTo>
                <a:lnTo>
                  <a:pt x="5856" y="1399"/>
                </a:lnTo>
                <a:lnTo>
                  <a:pt x="5856" y="1399"/>
                </a:lnTo>
                <a:lnTo>
                  <a:pt x="5821" y="1398"/>
                </a:lnTo>
                <a:lnTo>
                  <a:pt x="5786" y="1398"/>
                </a:lnTo>
                <a:lnTo>
                  <a:pt x="5751" y="1397"/>
                </a:lnTo>
                <a:lnTo>
                  <a:pt x="5718" y="1397"/>
                </a:lnTo>
                <a:lnTo>
                  <a:pt x="5713" y="1393"/>
                </a:lnTo>
                <a:lnTo>
                  <a:pt x="5708" y="1389"/>
                </a:lnTo>
                <a:lnTo>
                  <a:pt x="5703" y="1387"/>
                </a:lnTo>
                <a:lnTo>
                  <a:pt x="5697" y="1386"/>
                </a:lnTo>
                <a:lnTo>
                  <a:pt x="5692" y="1390"/>
                </a:lnTo>
                <a:lnTo>
                  <a:pt x="5688" y="1393"/>
                </a:lnTo>
                <a:lnTo>
                  <a:pt x="5683" y="1394"/>
                </a:lnTo>
                <a:lnTo>
                  <a:pt x="5677" y="1395"/>
                </a:lnTo>
                <a:lnTo>
                  <a:pt x="5670" y="1394"/>
                </a:lnTo>
                <a:lnTo>
                  <a:pt x="5663" y="1393"/>
                </a:lnTo>
                <a:lnTo>
                  <a:pt x="5655" y="1393"/>
                </a:lnTo>
                <a:lnTo>
                  <a:pt x="5648" y="1395"/>
                </a:lnTo>
                <a:lnTo>
                  <a:pt x="5640" y="1399"/>
                </a:lnTo>
                <a:lnTo>
                  <a:pt x="5632" y="1401"/>
                </a:lnTo>
                <a:lnTo>
                  <a:pt x="5625" y="1403"/>
                </a:lnTo>
                <a:lnTo>
                  <a:pt x="5616" y="1404"/>
                </a:lnTo>
                <a:lnTo>
                  <a:pt x="5623" y="1404"/>
                </a:lnTo>
                <a:lnTo>
                  <a:pt x="5629" y="1405"/>
                </a:lnTo>
                <a:lnTo>
                  <a:pt x="5644" y="1407"/>
                </a:lnTo>
                <a:lnTo>
                  <a:pt x="5658" y="1408"/>
                </a:lnTo>
                <a:lnTo>
                  <a:pt x="5664" y="1409"/>
                </a:lnTo>
                <a:lnTo>
                  <a:pt x="5670" y="1411"/>
                </a:lnTo>
                <a:lnTo>
                  <a:pt x="5677" y="1415"/>
                </a:lnTo>
                <a:lnTo>
                  <a:pt x="5683" y="1420"/>
                </a:lnTo>
                <a:lnTo>
                  <a:pt x="5717" y="1423"/>
                </a:lnTo>
                <a:lnTo>
                  <a:pt x="5750" y="1426"/>
                </a:lnTo>
                <a:lnTo>
                  <a:pt x="5784" y="1429"/>
                </a:lnTo>
                <a:lnTo>
                  <a:pt x="5818" y="1434"/>
                </a:lnTo>
                <a:lnTo>
                  <a:pt x="5820" y="1437"/>
                </a:lnTo>
                <a:lnTo>
                  <a:pt x="5820" y="1440"/>
                </a:lnTo>
                <a:lnTo>
                  <a:pt x="5820" y="1443"/>
                </a:lnTo>
                <a:lnTo>
                  <a:pt x="5820" y="1445"/>
                </a:lnTo>
                <a:lnTo>
                  <a:pt x="5817" y="1447"/>
                </a:lnTo>
                <a:lnTo>
                  <a:pt x="5812" y="1449"/>
                </a:lnTo>
                <a:lnTo>
                  <a:pt x="5807" y="1449"/>
                </a:lnTo>
                <a:lnTo>
                  <a:pt x="5803" y="1450"/>
                </a:lnTo>
                <a:lnTo>
                  <a:pt x="5799" y="1453"/>
                </a:lnTo>
                <a:lnTo>
                  <a:pt x="5797" y="1455"/>
                </a:lnTo>
                <a:lnTo>
                  <a:pt x="5797" y="1455"/>
                </a:lnTo>
                <a:lnTo>
                  <a:pt x="5795" y="1457"/>
                </a:lnTo>
                <a:lnTo>
                  <a:pt x="5791" y="1459"/>
                </a:lnTo>
                <a:lnTo>
                  <a:pt x="5788" y="1460"/>
                </a:lnTo>
                <a:lnTo>
                  <a:pt x="5786" y="1460"/>
                </a:lnTo>
                <a:lnTo>
                  <a:pt x="5783" y="1460"/>
                </a:lnTo>
                <a:lnTo>
                  <a:pt x="5780" y="1459"/>
                </a:lnTo>
                <a:lnTo>
                  <a:pt x="5777" y="1458"/>
                </a:lnTo>
                <a:lnTo>
                  <a:pt x="5775" y="1456"/>
                </a:lnTo>
                <a:lnTo>
                  <a:pt x="5763" y="1456"/>
                </a:lnTo>
                <a:lnTo>
                  <a:pt x="5751" y="1457"/>
                </a:lnTo>
                <a:lnTo>
                  <a:pt x="5739" y="1459"/>
                </a:lnTo>
                <a:lnTo>
                  <a:pt x="5727" y="1461"/>
                </a:lnTo>
                <a:lnTo>
                  <a:pt x="5714" y="1463"/>
                </a:lnTo>
                <a:lnTo>
                  <a:pt x="5702" y="1463"/>
                </a:lnTo>
                <a:lnTo>
                  <a:pt x="5678" y="1464"/>
                </a:lnTo>
                <a:lnTo>
                  <a:pt x="5652" y="1463"/>
                </a:lnTo>
                <a:lnTo>
                  <a:pt x="5628" y="1460"/>
                </a:lnTo>
                <a:lnTo>
                  <a:pt x="5604" y="1458"/>
                </a:lnTo>
                <a:lnTo>
                  <a:pt x="5579" y="1456"/>
                </a:lnTo>
                <a:lnTo>
                  <a:pt x="5554" y="1454"/>
                </a:lnTo>
                <a:lnTo>
                  <a:pt x="5543" y="1453"/>
                </a:lnTo>
                <a:lnTo>
                  <a:pt x="5531" y="1450"/>
                </a:lnTo>
                <a:lnTo>
                  <a:pt x="5521" y="1448"/>
                </a:lnTo>
                <a:lnTo>
                  <a:pt x="5509" y="1447"/>
                </a:lnTo>
                <a:lnTo>
                  <a:pt x="5500" y="1445"/>
                </a:lnTo>
                <a:lnTo>
                  <a:pt x="5491" y="1442"/>
                </a:lnTo>
                <a:lnTo>
                  <a:pt x="5485" y="1438"/>
                </a:lnTo>
                <a:lnTo>
                  <a:pt x="5480" y="1435"/>
                </a:lnTo>
                <a:lnTo>
                  <a:pt x="5472" y="1437"/>
                </a:lnTo>
                <a:lnTo>
                  <a:pt x="5464" y="1439"/>
                </a:lnTo>
                <a:lnTo>
                  <a:pt x="5456" y="1440"/>
                </a:lnTo>
                <a:lnTo>
                  <a:pt x="5449" y="1441"/>
                </a:lnTo>
                <a:lnTo>
                  <a:pt x="5433" y="1441"/>
                </a:lnTo>
                <a:lnTo>
                  <a:pt x="5417" y="1439"/>
                </a:lnTo>
                <a:lnTo>
                  <a:pt x="5403" y="1437"/>
                </a:lnTo>
                <a:lnTo>
                  <a:pt x="5387" y="1435"/>
                </a:lnTo>
                <a:lnTo>
                  <a:pt x="5372" y="1435"/>
                </a:lnTo>
                <a:lnTo>
                  <a:pt x="5356" y="1436"/>
                </a:lnTo>
                <a:lnTo>
                  <a:pt x="5336" y="1433"/>
                </a:lnTo>
                <a:lnTo>
                  <a:pt x="5317" y="1432"/>
                </a:lnTo>
                <a:lnTo>
                  <a:pt x="5297" y="1430"/>
                </a:lnTo>
                <a:lnTo>
                  <a:pt x="5277" y="1428"/>
                </a:lnTo>
                <a:lnTo>
                  <a:pt x="5280" y="1430"/>
                </a:lnTo>
                <a:lnTo>
                  <a:pt x="5282" y="1434"/>
                </a:lnTo>
                <a:lnTo>
                  <a:pt x="5300" y="1433"/>
                </a:lnTo>
                <a:lnTo>
                  <a:pt x="5306" y="1439"/>
                </a:lnTo>
                <a:lnTo>
                  <a:pt x="5312" y="1444"/>
                </a:lnTo>
                <a:lnTo>
                  <a:pt x="5312" y="1444"/>
                </a:lnTo>
                <a:lnTo>
                  <a:pt x="5318" y="1444"/>
                </a:lnTo>
                <a:lnTo>
                  <a:pt x="5324" y="1444"/>
                </a:lnTo>
                <a:lnTo>
                  <a:pt x="5324" y="1445"/>
                </a:lnTo>
                <a:lnTo>
                  <a:pt x="5324" y="1445"/>
                </a:lnTo>
                <a:lnTo>
                  <a:pt x="5324" y="1444"/>
                </a:lnTo>
                <a:lnTo>
                  <a:pt x="5347" y="1443"/>
                </a:lnTo>
                <a:lnTo>
                  <a:pt x="5370" y="1443"/>
                </a:lnTo>
                <a:lnTo>
                  <a:pt x="5393" y="1443"/>
                </a:lnTo>
                <a:lnTo>
                  <a:pt x="5416" y="1444"/>
                </a:lnTo>
                <a:lnTo>
                  <a:pt x="5439" y="1446"/>
                </a:lnTo>
                <a:lnTo>
                  <a:pt x="5463" y="1448"/>
                </a:lnTo>
                <a:lnTo>
                  <a:pt x="5486" y="1450"/>
                </a:lnTo>
                <a:lnTo>
                  <a:pt x="5509" y="1455"/>
                </a:lnTo>
                <a:lnTo>
                  <a:pt x="5508" y="1457"/>
                </a:lnTo>
                <a:lnTo>
                  <a:pt x="5508" y="1457"/>
                </a:lnTo>
                <a:lnTo>
                  <a:pt x="5520" y="1457"/>
                </a:lnTo>
                <a:lnTo>
                  <a:pt x="5520" y="1457"/>
                </a:lnTo>
                <a:lnTo>
                  <a:pt x="5520" y="1457"/>
                </a:lnTo>
                <a:lnTo>
                  <a:pt x="5526" y="1457"/>
                </a:lnTo>
                <a:lnTo>
                  <a:pt x="5532" y="1457"/>
                </a:lnTo>
                <a:lnTo>
                  <a:pt x="5532" y="1457"/>
                </a:lnTo>
                <a:lnTo>
                  <a:pt x="5562" y="1461"/>
                </a:lnTo>
                <a:lnTo>
                  <a:pt x="5592" y="1464"/>
                </a:lnTo>
                <a:lnTo>
                  <a:pt x="5623" y="1465"/>
                </a:lnTo>
                <a:lnTo>
                  <a:pt x="5653" y="1467"/>
                </a:lnTo>
                <a:lnTo>
                  <a:pt x="5684" y="1469"/>
                </a:lnTo>
                <a:lnTo>
                  <a:pt x="5714" y="1474"/>
                </a:lnTo>
                <a:lnTo>
                  <a:pt x="5729" y="1477"/>
                </a:lnTo>
                <a:lnTo>
                  <a:pt x="5744" y="1481"/>
                </a:lnTo>
                <a:lnTo>
                  <a:pt x="5759" y="1485"/>
                </a:lnTo>
                <a:lnTo>
                  <a:pt x="5773" y="1491"/>
                </a:lnTo>
                <a:lnTo>
                  <a:pt x="5773" y="1491"/>
                </a:lnTo>
                <a:lnTo>
                  <a:pt x="5773" y="1491"/>
                </a:lnTo>
                <a:lnTo>
                  <a:pt x="5785" y="1496"/>
                </a:lnTo>
                <a:lnTo>
                  <a:pt x="5796" y="1499"/>
                </a:lnTo>
                <a:lnTo>
                  <a:pt x="5802" y="1501"/>
                </a:lnTo>
                <a:lnTo>
                  <a:pt x="5807" y="1502"/>
                </a:lnTo>
                <a:lnTo>
                  <a:pt x="5813" y="1502"/>
                </a:lnTo>
                <a:lnTo>
                  <a:pt x="5820" y="1502"/>
                </a:lnTo>
                <a:lnTo>
                  <a:pt x="5826" y="1508"/>
                </a:lnTo>
                <a:lnTo>
                  <a:pt x="5832" y="1514"/>
                </a:lnTo>
                <a:lnTo>
                  <a:pt x="5840" y="1518"/>
                </a:lnTo>
                <a:lnTo>
                  <a:pt x="5848" y="1521"/>
                </a:lnTo>
                <a:lnTo>
                  <a:pt x="5857" y="1523"/>
                </a:lnTo>
                <a:lnTo>
                  <a:pt x="5864" y="1526"/>
                </a:lnTo>
                <a:lnTo>
                  <a:pt x="5871" y="1531"/>
                </a:lnTo>
                <a:lnTo>
                  <a:pt x="5879" y="1536"/>
                </a:lnTo>
                <a:lnTo>
                  <a:pt x="5879" y="1536"/>
                </a:lnTo>
                <a:lnTo>
                  <a:pt x="5879" y="1536"/>
                </a:lnTo>
                <a:lnTo>
                  <a:pt x="5883" y="1536"/>
                </a:lnTo>
                <a:lnTo>
                  <a:pt x="5887" y="1537"/>
                </a:lnTo>
                <a:lnTo>
                  <a:pt x="5891" y="1538"/>
                </a:lnTo>
                <a:lnTo>
                  <a:pt x="5896" y="1540"/>
                </a:lnTo>
                <a:lnTo>
                  <a:pt x="5904" y="1544"/>
                </a:lnTo>
                <a:lnTo>
                  <a:pt x="5913" y="1548"/>
                </a:lnTo>
                <a:lnTo>
                  <a:pt x="5924" y="1547"/>
                </a:lnTo>
                <a:lnTo>
                  <a:pt x="5936" y="1546"/>
                </a:lnTo>
                <a:lnTo>
                  <a:pt x="5962" y="1546"/>
                </a:lnTo>
                <a:lnTo>
                  <a:pt x="5987" y="1547"/>
                </a:lnTo>
                <a:lnTo>
                  <a:pt x="6014" y="1547"/>
                </a:lnTo>
                <a:lnTo>
                  <a:pt x="6039" y="1548"/>
                </a:lnTo>
                <a:lnTo>
                  <a:pt x="6045" y="1556"/>
                </a:lnTo>
                <a:lnTo>
                  <a:pt x="6051" y="1564"/>
                </a:lnTo>
                <a:lnTo>
                  <a:pt x="6054" y="1571"/>
                </a:lnTo>
                <a:lnTo>
                  <a:pt x="6054" y="1577"/>
                </a:lnTo>
                <a:lnTo>
                  <a:pt x="6054" y="1580"/>
                </a:lnTo>
                <a:lnTo>
                  <a:pt x="6052" y="1582"/>
                </a:lnTo>
                <a:lnTo>
                  <a:pt x="6049" y="1583"/>
                </a:lnTo>
                <a:lnTo>
                  <a:pt x="6046" y="1585"/>
                </a:lnTo>
                <a:lnTo>
                  <a:pt x="6042" y="1586"/>
                </a:lnTo>
                <a:lnTo>
                  <a:pt x="6037" y="1586"/>
                </a:lnTo>
                <a:lnTo>
                  <a:pt x="6031" y="1587"/>
                </a:lnTo>
                <a:lnTo>
                  <a:pt x="6023" y="1586"/>
                </a:lnTo>
                <a:lnTo>
                  <a:pt x="6013" y="1585"/>
                </a:lnTo>
                <a:lnTo>
                  <a:pt x="6001" y="1584"/>
                </a:lnTo>
                <a:lnTo>
                  <a:pt x="5995" y="1585"/>
                </a:lnTo>
                <a:lnTo>
                  <a:pt x="5987" y="1586"/>
                </a:lnTo>
                <a:lnTo>
                  <a:pt x="5979" y="1590"/>
                </a:lnTo>
                <a:lnTo>
                  <a:pt x="5970" y="1594"/>
                </a:lnTo>
                <a:lnTo>
                  <a:pt x="5975" y="1593"/>
                </a:lnTo>
                <a:lnTo>
                  <a:pt x="5980" y="1594"/>
                </a:lnTo>
                <a:lnTo>
                  <a:pt x="5982" y="1594"/>
                </a:lnTo>
                <a:lnTo>
                  <a:pt x="5984" y="1593"/>
                </a:lnTo>
                <a:lnTo>
                  <a:pt x="5984" y="1592"/>
                </a:lnTo>
                <a:lnTo>
                  <a:pt x="5983" y="1590"/>
                </a:lnTo>
                <a:lnTo>
                  <a:pt x="5982" y="1588"/>
                </a:lnTo>
                <a:lnTo>
                  <a:pt x="5982" y="1586"/>
                </a:lnTo>
                <a:lnTo>
                  <a:pt x="5984" y="1586"/>
                </a:lnTo>
                <a:lnTo>
                  <a:pt x="5986" y="1586"/>
                </a:lnTo>
                <a:lnTo>
                  <a:pt x="6002" y="1585"/>
                </a:lnTo>
                <a:lnTo>
                  <a:pt x="6018" y="1584"/>
                </a:lnTo>
                <a:lnTo>
                  <a:pt x="6022" y="1584"/>
                </a:lnTo>
                <a:lnTo>
                  <a:pt x="6025" y="1585"/>
                </a:lnTo>
                <a:lnTo>
                  <a:pt x="6028" y="1587"/>
                </a:lnTo>
                <a:lnTo>
                  <a:pt x="6031" y="1590"/>
                </a:lnTo>
                <a:lnTo>
                  <a:pt x="6033" y="1593"/>
                </a:lnTo>
                <a:lnTo>
                  <a:pt x="6035" y="1598"/>
                </a:lnTo>
                <a:lnTo>
                  <a:pt x="6036" y="1603"/>
                </a:lnTo>
                <a:lnTo>
                  <a:pt x="6036" y="1610"/>
                </a:lnTo>
                <a:lnTo>
                  <a:pt x="6024" y="1614"/>
                </a:lnTo>
                <a:lnTo>
                  <a:pt x="6012" y="1617"/>
                </a:lnTo>
                <a:lnTo>
                  <a:pt x="5999" y="1619"/>
                </a:lnTo>
                <a:lnTo>
                  <a:pt x="5987" y="1620"/>
                </a:lnTo>
                <a:lnTo>
                  <a:pt x="5975" y="1620"/>
                </a:lnTo>
                <a:lnTo>
                  <a:pt x="5962" y="1618"/>
                </a:lnTo>
                <a:lnTo>
                  <a:pt x="5950" y="1614"/>
                </a:lnTo>
                <a:lnTo>
                  <a:pt x="5938" y="1609"/>
                </a:lnTo>
                <a:lnTo>
                  <a:pt x="5930" y="1601"/>
                </a:lnTo>
                <a:lnTo>
                  <a:pt x="5921" y="1596"/>
                </a:lnTo>
                <a:lnTo>
                  <a:pt x="5878" y="1595"/>
                </a:lnTo>
                <a:lnTo>
                  <a:pt x="5866" y="1600"/>
                </a:lnTo>
                <a:lnTo>
                  <a:pt x="5855" y="1605"/>
                </a:lnTo>
                <a:lnTo>
                  <a:pt x="5843" y="1605"/>
                </a:lnTo>
                <a:lnTo>
                  <a:pt x="5831" y="1605"/>
                </a:lnTo>
                <a:lnTo>
                  <a:pt x="5808" y="1604"/>
                </a:lnTo>
                <a:lnTo>
                  <a:pt x="5784" y="1601"/>
                </a:lnTo>
                <a:lnTo>
                  <a:pt x="5761" y="1598"/>
                </a:lnTo>
                <a:lnTo>
                  <a:pt x="5737" y="1594"/>
                </a:lnTo>
                <a:lnTo>
                  <a:pt x="5744" y="1598"/>
                </a:lnTo>
                <a:lnTo>
                  <a:pt x="5750" y="1604"/>
                </a:lnTo>
                <a:lnTo>
                  <a:pt x="5758" y="1611"/>
                </a:lnTo>
                <a:lnTo>
                  <a:pt x="5764" y="1618"/>
                </a:lnTo>
                <a:lnTo>
                  <a:pt x="5766" y="1621"/>
                </a:lnTo>
                <a:lnTo>
                  <a:pt x="5769" y="1623"/>
                </a:lnTo>
                <a:lnTo>
                  <a:pt x="5772" y="1625"/>
                </a:lnTo>
                <a:lnTo>
                  <a:pt x="5777" y="1626"/>
                </a:lnTo>
                <a:lnTo>
                  <a:pt x="5785" y="1629"/>
                </a:lnTo>
                <a:lnTo>
                  <a:pt x="5795" y="1629"/>
                </a:lnTo>
                <a:lnTo>
                  <a:pt x="5815" y="1627"/>
                </a:lnTo>
                <a:lnTo>
                  <a:pt x="5835" y="1625"/>
                </a:lnTo>
                <a:lnTo>
                  <a:pt x="5848" y="1624"/>
                </a:lnTo>
                <a:lnTo>
                  <a:pt x="5862" y="1623"/>
                </a:lnTo>
                <a:lnTo>
                  <a:pt x="5869" y="1623"/>
                </a:lnTo>
                <a:lnTo>
                  <a:pt x="5876" y="1623"/>
                </a:lnTo>
                <a:lnTo>
                  <a:pt x="5883" y="1625"/>
                </a:lnTo>
                <a:lnTo>
                  <a:pt x="5889" y="1629"/>
                </a:lnTo>
                <a:lnTo>
                  <a:pt x="5924" y="1629"/>
                </a:lnTo>
                <a:lnTo>
                  <a:pt x="5959" y="1629"/>
                </a:lnTo>
                <a:lnTo>
                  <a:pt x="5993" y="1629"/>
                </a:lnTo>
                <a:lnTo>
                  <a:pt x="6027" y="1629"/>
                </a:lnTo>
                <a:lnTo>
                  <a:pt x="6033" y="1634"/>
                </a:lnTo>
                <a:lnTo>
                  <a:pt x="6039" y="1637"/>
                </a:lnTo>
                <a:lnTo>
                  <a:pt x="6044" y="1639"/>
                </a:lnTo>
                <a:lnTo>
                  <a:pt x="6051" y="1640"/>
                </a:lnTo>
                <a:lnTo>
                  <a:pt x="6063" y="1640"/>
                </a:lnTo>
                <a:lnTo>
                  <a:pt x="6076" y="1639"/>
                </a:lnTo>
                <a:lnTo>
                  <a:pt x="6083" y="1637"/>
                </a:lnTo>
                <a:lnTo>
                  <a:pt x="6090" y="1635"/>
                </a:lnTo>
                <a:lnTo>
                  <a:pt x="6100" y="1635"/>
                </a:lnTo>
                <a:lnTo>
                  <a:pt x="6111" y="1634"/>
                </a:lnTo>
                <a:lnTo>
                  <a:pt x="6116" y="1635"/>
                </a:lnTo>
                <a:lnTo>
                  <a:pt x="6121" y="1635"/>
                </a:lnTo>
                <a:lnTo>
                  <a:pt x="6126" y="1637"/>
                </a:lnTo>
                <a:lnTo>
                  <a:pt x="6132" y="1640"/>
                </a:lnTo>
                <a:lnTo>
                  <a:pt x="6132" y="1640"/>
                </a:lnTo>
                <a:lnTo>
                  <a:pt x="6137" y="1645"/>
                </a:lnTo>
                <a:lnTo>
                  <a:pt x="6143" y="1651"/>
                </a:lnTo>
                <a:lnTo>
                  <a:pt x="6150" y="1652"/>
                </a:lnTo>
                <a:lnTo>
                  <a:pt x="6155" y="1652"/>
                </a:lnTo>
                <a:lnTo>
                  <a:pt x="6161" y="1652"/>
                </a:lnTo>
                <a:lnTo>
                  <a:pt x="6167" y="1654"/>
                </a:lnTo>
                <a:lnTo>
                  <a:pt x="6174" y="1657"/>
                </a:lnTo>
                <a:lnTo>
                  <a:pt x="6179" y="1660"/>
                </a:lnTo>
                <a:lnTo>
                  <a:pt x="6190" y="1668"/>
                </a:lnTo>
                <a:lnTo>
                  <a:pt x="6201" y="1674"/>
                </a:lnTo>
                <a:lnTo>
                  <a:pt x="6228" y="1675"/>
                </a:lnTo>
                <a:lnTo>
                  <a:pt x="6254" y="1677"/>
                </a:lnTo>
                <a:lnTo>
                  <a:pt x="6268" y="1679"/>
                </a:lnTo>
                <a:lnTo>
                  <a:pt x="6281" y="1683"/>
                </a:lnTo>
                <a:lnTo>
                  <a:pt x="6294" y="1688"/>
                </a:lnTo>
                <a:lnTo>
                  <a:pt x="6308" y="1694"/>
                </a:lnTo>
                <a:lnTo>
                  <a:pt x="6298" y="1696"/>
                </a:lnTo>
                <a:lnTo>
                  <a:pt x="6288" y="1697"/>
                </a:lnTo>
                <a:lnTo>
                  <a:pt x="6278" y="1698"/>
                </a:lnTo>
                <a:lnTo>
                  <a:pt x="6269" y="1698"/>
                </a:lnTo>
                <a:lnTo>
                  <a:pt x="6249" y="1696"/>
                </a:lnTo>
                <a:lnTo>
                  <a:pt x="6230" y="1693"/>
                </a:lnTo>
                <a:lnTo>
                  <a:pt x="6211" y="1690"/>
                </a:lnTo>
                <a:lnTo>
                  <a:pt x="6193" y="1686"/>
                </a:lnTo>
                <a:lnTo>
                  <a:pt x="6183" y="1685"/>
                </a:lnTo>
                <a:lnTo>
                  <a:pt x="6174" y="1685"/>
                </a:lnTo>
                <a:lnTo>
                  <a:pt x="6164" y="1685"/>
                </a:lnTo>
                <a:lnTo>
                  <a:pt x="6155" y="1686"/>
                </a:lnTo>
                <a:lnTo>
                  <a:pt x="6152" y="1683"/>
                </a:lnTo>
                <a:lnTo>
                  <a:pt x="6149" y="1683"/>
                </a:lnTo>
                <a:lnTo>
                  <a:pt x="6146" y="1683"/>
                </a:lnTo>
                <a:lnTo>
                  <a:pt x="6143" y="1686"/>
                </a:lnTo>
                <a:lnTo>
                  <a:pt x="6143" y="1686"/>
                </a:lnTo>
                <a:lnTo>
                  <a:pt x="6137" y="1683"/>
                </a:lnTo>
                <a:lnTo>
                  <a:pt x="6131" y="1680"/>
                </a:lnTo>
                <a:lnTo>
                  <a:pt x="6124" y="1678"/>
                </a:lnTo>
                <a:lnTo>
                  <a:pt x="6118" y="1677"/>
                </a:lnTo>
                <a:lnTo>
                  <a:pt x="6105" y="1675"/>
                </a:lnTo>
                <a:lnTo>
                  <a:pt x="6092" y="1675"/>
                </a:lnTo>
                <a:lnTo>
                  <a:pt x="6065" y="1675"/>
                </a:lnTo>
                <a:lnTo>
                  <a:pt x="6040" y="1674"/>
                </a:lnTo>
                <a:lnTo>
                  <a:pt x="6040" y="1674"/>
                </a:lnTo>
                <a:lnTo>
                  <a:pt x="6040" y="1674"/>
                </a:lnTo>
                <a:lnTo>
                  <a:pt x="6009" y="1674"/>
                </a:lnTo>
                <a:lnTo>
                  <a:pt x="5979" y="1674"/>
                </a:lnTo>
                <a:lnTo>
                  <a:pt x="5948" y="1674"/>
                </a:lnTo>
                <a:lnTo>
                  <a:pt x="5918" y="1674"/>
                </a:lnTo>
                <a:lnTo>
                  <a:pt x="5888" y="1674"/>
                </a:lnTo>
                <a:lnTo>
                  <a:pt x="5858" y="1674"/>
                </a:lnTo>
                <a:lnTo>
                  <a:pt x="5827" y="1675"/>
                </a:lnTo>
                <a:lnTo>
                  <a:pt x="5797" y="1675"/>
                </a:lnTo>
                <a:lnTo>
                  <a:pt x="5789" y="1680"/>
                </a:lnTo>
                <a:lnTo>
                  <a:pt x="5781" y="1684"/>
                </a:lnTo>
                <a:lnTo>
                  <a:pt x="5772" y="1688"/>
                </a:lnTo>
                <a:lnTo>
                  <a:pt x="5765" y="1689"/>
                </a:lnTo>
                <a:lnTo>
                  <a:pt x="5756" y="1695"/>
                </a:lnTo>
                <a:lnTo>
                  <a:pt x="5746" y="1700"/>
                </a:lnTo>
                <a:lnTo>
                  <a:pt x="5737" y="1703"/>
                </a:lnTo>
                <a:lnTo>
                  <a:pt x="5727" y="1705"/>
                </a:lnTo>
                <a:lnTo>
                  <a:pt x="5709" y="1709"/>
                </a:lnTo>
                <a:lnTo>
                  <a:pt x="5690" y="1710"/>
                </a:lnTo>
                <a:lnTo>
                  <a:pt x="5671" y="1710"/>
                </a:lnTo>
                <a:lnTo>
                  <a:pt x="5651" y="1708"/>
                </a:lnTo>
                <a:lnTo>
                  <a:pt x="5642" y="1709"/>
                </a:lnTo>
                <a:lnTo>
                  <a:pt x="5632" y="1710"/>
                </a:lnTo>
                <a:lnTo>
                  <a:pt x="5627" y="1712"/>
                </a:lnTo>
                <a:lnTo>
                  <a:pt x="5623" y="1714"/>
                </a:lnTo>
                <a:lnTo>
                  <a:pt x="5618" y="1717"/>
                </a:lnTo>
                <a:lnTo>
                  <a:pt x="5613" y="1720"/>
                </a:lnTo>
                <a:lnTo>
                  <a:pt x="5636" y="1720"/>
                </a:lnTo>
                <a:lnTo>
                  <a:pt x="5659" y="1721"/>
                </a:lnTo>
                <a:lnTo>
                  <a:pt x="5682" y="1721"/>
                </a:lnTo>
                <a:lnTo>
                  <a:pt x="5704" y="1721"/>
                </a:lnTo>
                <a:lnTo>
                  <a:pt x="5704" y="1721"/>
                </a:lnTo>
                <a:lnTo>
                  <a:pt x="5722" y="1721"/>
                </a:lnTo>
                <a:lnTo>
                  <a:pt x="5739" y="1721"/>
                </a:lnTo>
                <a:lnTo>
                  <a:pt x="5757" y="1721"/>
                </a:lnTo>
                <a:lnTo>
                  <a:pt x="5773" y="1721"/>
                </a:lnTo>
                <a:lnTo>
                  <a:pt x="5773" y="1721"/>
                </a:lnTo>
                <a:lnTo>
                  <a:pt x="5785" y="1721"/>
                </a:lnTo>
                <a:lnTo>
                  <a:pt x="5797" y="1721"/>
                </a:lnTo>
                <a:lnTo>
                  <a:pt x="5797" y="1721"/>
                </a:lnTo>
                <a:lnTo>
                  <a:pt x="5797" y="1721"/>
                </a:lnTo>
                <a:lnTo>
                  <a:pt x="5804" y="1721"/>
                </a:lnTo>
                <a:lnTo>
                  <a:pt x="5810" y="1723"/>
                </a:lnTo>
                <a:lnTo>
                  <a:pt x="5813" y="1724"/>
                </a:lnTo>
                <a:lnTo>
                  <a:pt x="5816" y="1727"/>
                </a:lnTo>
                <a:lnTo>
                  <a:pt x="5818" y="1729"/>
                </a:lnTo>
                <a:lnTo>
                  <a:pt x="5820" y="1733"/>
                </a:lnTo>
                <a:lnTo>
                  <a:pt x="5802" y="1733"/>
                </a:lnTo>
                <a:lnTo>
                  <a:pt x="5802" y="1733"/>
                </a:lnTo>
                <a:lnTo>
                  <a:pt x="5800" y="1737"/>
                </a:lnTo>
                <a:lnTo>
                  <a:pt x="5797" y="1740"/>
                </a:lnTo>
                <a:lnTo>
                  <a:pt x="5804" y="1739"/>
                </a:lnTo>
                <a:lnTo>
                  <a:pt x="5812" y="1737"/>
                </a:lnTo>
                <a:lnTo>
                  <a:pt x="5818" y="1738"/>
                </a:lnTo>
                <a:lnTo>
                  <a:pt x="5822" y="1739"/>
                </a:lnTo>
                <a:lnTo>
                  <a:pt x="5827" y="1740"/>
                </a:lnTo>
                <a:lnTo>
                  <a:pt x="5831" y="1743"/>
                </a:lnTo>
                <a:lnTo>
                  <a:pt x="5847" y="1743"/>
                </a:lnTo>
                <a:lnTo>
                  <a:pt x="5855" y="1741"/>
                </a:lnTo>
                <a:lnTo>
                  <a:pt x="5861" y="1739"/>
                </a:lnTo>
                <a:lnTo>
                  <a:pt x="5864" y="1735"/>
                </a:lnTo>
                <a:lnTo>
                  <a:pt x="5867" y="1732"/>
                </a:lnTo>
                <a:lnTo>
                  <a:pt x="5869" y="1731"/>
                </a:lnTo>
                <a:lnTo>
                  <a:pt x="5872" y="1731"/>
                </a:lnTo>
                <a:lnTo>
                  <a:pt x="5875" y="1731"/>
                </a:lnTo>
                <a:lnTo>
                  <a:pt x="5878" y="1732"/>
                </a:lnTo>
                <a:lnTo>
                  <a:pt x="5882" y="1734"/>
                </a:lnTo>
                <a:lnTo>
                  <a:pt x="5887" y="1734"/>
                </a:lnTo>
                <a:lnTo>
                  <a:pt x="5893" y="1733"/>
                </a:lnTo>
                <a:lnTo>
                  <a:pt x="5898" y="1732"/>
                </a:lnTo>
                <a:lnTo>
                  <a:pt x="5901" y="1732"/>
                </a:lnTo>
                <a:lnTo>
                  <a:pt x="5903" y="1732"/>
                </a:lnTo>
                <a:lnTo>
                  <a:pt x="5905" y="1733"/>
                </a:lnTo>
                <a:lnTo>
                  <a:pt x="5907" y="1734"/>
                </a:lnTo>
                <a:lnTo>
                  <a:pt x="5909" y="1736"/>
                </a:lnTo>
                <a:lnTo>
                  <a:pt x="5910" y="1739"/>
                </a:lnTo>
                <a:lnTo>
                  <a:pt x="5911" y="1743"/>
                </a:lnTo>
                <a:lnTo>
                  <a:pt x="5913" y="1749"/>
                </a:lnTo>
                <a:lnTo>
                  <a:pt x="5914" y="1753"/>
                </a:lnTo>
                <a:lnTo>
                  <a:pt x="5916" y="1755"/>
                </a:lnTo>
                <a:lnTo>
                  <a:pt x="5920" y="1756"/>
                </a:lnTo>
                <a:lnTo>
                  <a:pt x="5924" y="1756"/>
                </a:lnTo>
                <a:lnTo>
                  <a:pt x="5933" y="1754"/>
                </a:lnTo>
                <a:lnTo>
                  <a:pt x="5941" y="1752"/>
                </a:lnTo>
                <a:lnTo>
                  <a:pt x="5957" y="1747"/>
                </a:lnTo>
                <a:lnTo>
                  <a:pt x="5974" y="1744"/>
                </a:lnTo>
                <a:lnTo>
                  <a:pt x="5981" y="1744"/>
                </a:lnTo>
                <a:lnTo>
                  <a:pt x="5988" y="1745"/>
                </a:lnTo>
                <a:lnTo>
                  <a:pt x="5997" y="1750"/>
                </a:lnTo>
                <a:lnTo>
                  <a:pt x="6004" y="1755"/>
                </a:lnTo>
                <a:lnTo>
                  <a:pt x="5988" y="1762"/>
                </a:lnTo>
                <a:lnTo>
                  <a:pt x="5973" y="1769"/>
                </a:lnTo>
                <a:lnTo>
                  <a:pt x="5956" y="1774"/>
                </a:lnTo>
                <a:lnTo>
                  <a:pt x="5940" y="1779"/>
                </a:lnTo>
                <a:lnTo>
                  <a:pt x="5923" y="1786"/>
                </a:lnTo>
                <a:lnTo>
                  <a:pt x="5907" y="1793"/>
                </a:lnTo>
                <a:lnTo>
                  <a:pt x="5900" y="1796"/>
                </a:lnTo>
                <a:lnTo>
                  <a:pt x="5893" y="1801"/>
                </a:lnTo>
                <a:lnTo>
                  <a:pt x="5885" y="1807"/>
                </a:lnTo>
                <a:lnTo>
                  <a:pt x="5879" y="1812"/>
                </a:lnTo>
                <a:lnTo>
                  <a:pt x="5906" y="1812"/>
                </a:lnTo>
                <a:lnTo>
                  <a:pt x="5934" y="1813"/>
                </a:lnTo>
                <a:lnTo>
                  <a:pt x="5948" y="1813"/>
                </a:lnTo>
                <a:lnTo>
                  <a:pt x="5962" y="1813"/>
                </a:lnTo>
                <a:lnTo>
                  <a:pt x="5976" y="1812"/>
                </a:lnTo>
                <a:lnTo>
                  <a:pt x="5989" y="1810"/>
                </a:lnTo>
                <a:lnTo>
                  <a:pt x="5995" y="1810"/>
                </a:lnTo>
                <a:lnTo>
                  <a:pt x="5998" y="1810"/>
                </a:lnTo>
                <a:lnTo>
                  <a:pt x="6000" y="1811"/>
                </a:lnTo>
                <a:lnTo>
                  <a:pt x="6001" y="1813"/>
                </a:lnTo>
                <a:lnTo>
                  <a:pt x="6000" y="1816"/>
                </a:lnTo>
                <a:lnTo>
                  <a:pt x="5999" y="1819"/>
                </a:lnTo>
                <a:lnTo>
                  <a:pt x="5996" y="1822"/>
                </a:lnTo>
                <a:lnTo>
                  <a:pt x="5994" y="1824"/>
                </a:lnTo>
                <a:lnTo>
                  <a:pt x="5983" y="1823"/>
                </a:lnTo>
                <a:lnTo>
                  <a:pt x="5973" y="1824"/>
                </a:lnTo>
                <a:lnTo>
                  <a:pt x="5962" y="1827"/>
                </a:lnTo>
                <a:lnTo>
                  <a:pt x="5953" y="1830"/>
                </a:lnTo>
                <a:lnTo>
                  <a:pt x="5942" y="1832"/>
                </a:lnTo>
                <a:lnTo>
                  <a:pt x="5933" y="1835"/>
                </a:lnTo>
                <a:lnTo>
                  <a:pt x="5922" y="1836"/>
                </a:lnTo>
                <a:lnTo>
                  <a:pt x="5911" y="1836"/>
                </a:lnTo>
                <a:lnTo>
                  <a:pt x="5911" y="1835"/>
                </a:lnTo>
                <a:lnTo>
                  <a:pt x="5911" y="1836"/>
                </a:lnTo>
                <a:lnTo>
                  <a:pt x="5887" y="1839"/>
                </a:lnTo>
                <a:lnTo>
                  <a:pt x="5863" y="1842"/>
                </a:lnTo>
                <a:lnTo>
                  <a:pt x="5839" y="1846"/>
                </a:lnTo>
                <a:lnTo>
                  <a:pt x="5815" y="1848"/>
                </a:lnTo>
                <a:lnTo>
                  <a:pt x="5790" y="1851"/>
                </a:lnTo>
                <a:lnTo>
                  <a:pt x="5766" y="1854"/>
                </a:lnTo>
                <a:lnTo>
                  <a:pt x="5742" y="1857"/>
                </a:lnTo>
                <a:lnTo>
                  <a:pt x="5718" y="1860"/>
                </a:lnTo>
                <a:lnTo>
                  <a:pt x="5718" y="1860"/>
                </a:lnTo>
                <a:lnTo>
                  <a:pt x="5718" y="1860"/>
                </a:lnTo>
                <a:lnTo>
                  <a:pt x="5711" y="1866"/>
                </a:lnTo>
                <a:lnTo>
                  <a:pt x="5704" y="1869"/>
                </a:lnTo>
                <a:lnTo>
                  <a:pt x="5698" y="1870"/>
                </a:lnTo>
                <a:lnTo>
                  <a:pt x="5690" y="1871"/>
                </a:lnTo>
                <a:lnTo>
                  <a:pt x="5675" y="1871"/>
                </a:lnTo>
                <a:lnTo>
                  <a:pt x="5661" y="1872"/>
                </a:lnTo>
                <a:lnTo>
                  <a:pt x="5663" y="1876"/>
                </a:lnTo>
                <a:lnTo>
                  <a:pt x="5664" y="1879"/>
                </a:lnTo>
                <a:lnTo>
                  <a:pt x="5667" y="1882"/>
                </a:lnTo>
                <a:lnTo>
                  <a:pt x="5669" y="1885"/>
                </a:lnTo>
                <a:lnTo>
                  <a:pt x="5672" y="1887"/>
                </a:lnTo>
                <a:lnTo>
                  <a:pt x="5677" y="1888"/>
                </a:lnTo>
                <a:lnTo>
                  <a:pt x="5681" y="1888"/>
                </a:lnTo>
                <a:lnTo>
                  <a:pt x="5686" y="1887"/>
                </a:lnTo>
                <a:lnTo>
                  <a:pt x="5707" y="1883"/>
                </a:lnTo>
                <a:lnTo>
                  <a:pt x="5729" y="1882"/>
                </a:lnTo>
                <a:lnTo>
                  <a:pt x="5751" y="1882"/>
                </a:lnTo>
                <a:lnTo>
                  <a:pt x="5773" y="1883"/>
                </a:lnTo>
                <a:lnTo>
                  <a:pt x="5773" y="1883"/>
                </a:lnTo>
                <a:lnTo>
                  <a:pt x="5773" y="1883"/>
                </a:lnTo>
                <a:lnTo>
                  <a:pt x="5784" y="1880"/>
                </a:lnTo>
                <a:lnTo>
                  <a:pt x="5793" y="1877"/>
                </a:lnTo>
                <a:lnTo>
                  <a:pt x="5803" y="1875"/>
                </a:lnTo>
                <a:lnTo>
                  <a:pt x="5813" y="1873"/>
                </a:lnTo>
                <a:lnTo>
                  <a:pt x="5834" y="1871"/>
                </a:lnTo>
                <a:lnTo>
                  <a:pt x="5854" y="1871"/>
                </a:lnTo>
                <a:lnTo>
                  <a:pt x="5874" y="1871"/>
                </a:lnTo>
                <a:lnTo>
                  <a:pt x="5895" y="1871"/>
                </a:lnTo>
                <a:lnTo>
                  <a:pt x="5915" y="1871"/>
                </a:lnTo>
                <a:lnTo>
                  <a:pt x="5935" y="1869"/>
                </a:lnTo>
                <a:lnTo>
                  <a:pt x="5935" y="1869"/>
                </a:lnTo>
                <a:lnTo>
                  <a:pt x="5940" y="1865"/>
                </a:lnTo>
                <a:lnTo>
                  <a:pt x="5946" y="1861"/>
                </a:lnTo>
                <a:lnTo>
                  <a:pt x="5953" y="1860"/>
                </a:lnTo>
                <a:lnTo>
                  <a:pt x="5959" y="1859"/>
                </a:lnTo>
                <a:lnTo>
                  <a:pt x="5965" y="1858"/>
                </a:lnTo>
                <a:lnTo>
                  <a:pt x="5972" y="1857"/>
                </a:lnTo>
                <a:lnTo>
                  <a:pt x="5975" y="1855"/>
                </a:lnTo>
                <a:lnTo>
                  <a:pt x="5978" y="1854"/>
                </a:lnTo>
                <a:lnTo>
                  <a:pt x="5980" y="1851"/>
                </a:lnTo>
                <a:lnTo>
                  <a:pt x="5982" y="1849"/>
                </a:lnTo>
                <a:lnTo>
                  <a:pt x="5994" y="1848"/>
                </a:lnTo>
                <a:lnTo>
                  <a:pt x="6005" y="1847"/>
                </a:lnTo>
                <a:lnTo>
                  <a:pt x="6009" y="1845"/>
                </a:lnTo>
                <a:lnTo>
                  <a:pt x="6015" y="1842"/>
                </a:lnTo>
                <a:lnTo>
                  <a:pt x="6020" y="1843"/>
                </a:lnTo>
                <a:lnTo>
                  <a:pt x="6025" y="1846"/>
                </a:lnTo>
                <a:lnTo>
                  <a:pt x="6025" y="1843"/>
                </a:lnTo>
                <a:lnTo>
                  <a:pt x="6025" y="1841"/>
                </a:lnTo>
                <a:lnTo>
                  <a:pt x="6027" y="1839"/>
                </a:lnTo>
                <a:lnTo>
                  <a:pt x="6029" y="1837"/>
                </a:lnTo>
                <a:lnTo>
                  <a:pt x="6037" y="1837"/>
                </a:lnTo>
                <a:lnTo>
                  <a:pt x="6045" y="1836"/>
                </a:lnTo>
                <a:lnTo>
                  <a:pt x="6053" y="1834"/>
                </a:lnTo>
                <a:lnTo>
                  <a:pt x="6060" y="1832"/>
                </a:lnTo>
                <a:lnTo>
                  <a:pt x="6066" y="1829"/>
                </a:lnTo>
                <a:lnTo>
                  <a:pt x="6074" y="1826"/>
                </a:lnTo>
                <a:lnTo>
                  <a:pt x="6080" y="1820"/>
                </a:lnTo>
                <a:lnTo>
                  <a:pt x="6086" y="1815"/>
                </a:lnTo>
                <a:lnTo>
                  <a:pt x="6092" y="1814"/>
                </a:lnTo>
                <a:lnTo>
                  <a:pt x="6097" y="1813"/>
                </a:lnTo>
                <a:lnTo>
                  <a:pt x="6110" y="1808"/>
                </a:lnTo>
                <a:lnTo>
                  <a:pt x="6122" y="1802"/>
                </a:lnTo>
                <a:lnTo>
                  <a:pt x="6133" y="1801"/>
                </a:lnTo>
                <a:lnTo>
                  <a:pt x="6143" y="1801"/>
                </a:lnTo>
                <a:lnTo>
                  <a:pt x="6154" y="1799"/>
                </a:lnTo>
                <a:lnTo>
                  <a:pt x="6161" y="1798"/>
                </a:lnTo>
                <a:lnTo>
                  <a:pt x="6164" y="1799"/>
                </a:lnTo>
                <a:lnTo>
                  <a:pt x="6166" y="1800"/>
                </a:lnTo>
                <a:lnTo>
                  <a:pt x="6169" y="1801"/>
                </a:lnTo>
                <a:lnTo>
                  <a:pt x="6170" y="1803"/>
                </a:lnTo>
                <a:lnTo>
                  <a:pt x="6172" y="1808"/>
                </a:lnTo>
                <a:lnTo>
                  <a:pt x="6171" y="1814"/>
                </a:lnTo>
                <a:lnTo>
                  <a:pt x="6170" y="1821"/>
                </a:lnTo>
                <a:lnTo>
                  <a:pt x="6166" y="1829"/>
                </a:lnTo>
                <a:lnTo>
                  <a:pt x="6162" y="1835"/>
                </a:lnTo>
                <a:lnTo>
                  <a:pt x="6157" y="1840"/>
                </a:lnTo>
                <a:lnTo>
                  <a:pt x="6162" y="1841"/>
                </a:lnTo>
                <a:lnTo>
                  <a:pt x="6167" y="1842"/>
                </a:lnTo>
                <a:lnTo>
                  <a:pt x="6173" y="1845"/>
                </a:lnTo>
                <a:lnTo>
                  <a:pt x="6178" y="1847"/>
                </a:lnTo>
                <a:lnTo>
                  <a:pt x="6185" y="1849"/>
                </a:lnTo>
                <a:lnTo>
                  <a:pt x="6192" y="1848"/>
                </a:lnTo>
                <a:lnTo>
                  <a:pt x="6199" y="1847"/>
                </a:lnTo>
                <a:lnTo>
                  <a:pt x="6206" y="1845"/>
                </a:lnTo>
                <a:lnTo>
                  <a:pt x="6213" y="1843"/>
                </a:lnTo>
                <a:lnTo>
                  <a:pt x="6220" y="1843"/>
                </a:lnTo>
                <a:lnTo>
                  <a:pt x="6223" y="1843"/>
                </a:lnTo>
                <a:lnTo>
                  <a:pt x="6228" y="1845"/>
                </a:lnTo>
                <a:lnTo>
                  <a:pt x="6231" y="1846"/>
                </a:lnTo>
                <a:lnTo>
                  <a:pt x="6234" y="1849"/>
                </a:lnTo>
                <a:lnTo>
                  <a:pt x="6237" y="1851"/>
                </a:lnTo>
                <a:lnTo>
                  <a:pt x="6239" y="1854"/>
                </a:lnTo>
                <a:lnTo>
                  <a:pt x="6240" y="1856"/>
                </a:lnTo>
                <a:lnTo>
                  <a:pt x="6240" y="1859"/>
                </a:lnTo>
                <a:lnTo>
                  <a:pt x="6240" y="1862"/>
                </a:lnTo>
                <a:lnTo>
                  <a:pt x="6239" y="1865"/>
                </a:lnTo>
                <a:lnTo>
                  <a:pt x="6237" y="1868"/>
                </a:lnTo>
                <a:lnTo>
                  <a:pt x="6235" y="1871"/>
                </a:lnTo>
                <a:lnTo>
                  <a:pt x="6230" y="1882"/>
                </a:lnTo>
                <a:lnTo>
                  <a:pt x="6226" y="1892"/>
                </a:lnTo>
                <a:lnTo>
                  <a:pt x="6225" y="1899"/>
                </a:lnTo>
                <a:lnTo>
                  <a:pt x="6226" y="1904"/>
                </a:lnTo>
                <a:lnTo>
                  <a:pt x="6228" y="1905"/>
                </a:lnTo>
                <a:lnTo>
                  <a:pt x="6229" y="1906"/>
                </a:lnTo>
                <a:lnTo>
                  <a:pt x="6232" y="1907"/>
                </a:lnTo>
                <a:lnTo>
                  <a:pt x="6234" y="1907"/>
                </a:lnTo>
                <a:lnTo>
                  <a:pt x="6242" y="1907"/>
                </a:lnTo>
                <a:lnTo>
                  <a:pt x="6254" y="1906"/>
                </a:lnTo>
                <a:lnTo>
                  <a:pt x="6268" y="1906"/>
                </a:lnTo>
                <a:lnTo>
                  <a:pt x="6281" y="1906"/>
                </a:lnTo>
                <a:lnTo>
                  <a:pt x="6281" y="1906"/>
                </a:lnTo>
                <a:lnTo>
                  <a:pt x="6288" y="1914"/>
                </a:lnTo>
                <a:lnTo>
                  <a:pt x="6294" y="1921"/>
                </a:lnTo>
                <a:lnTo>
                  <a:pt x="6298" y="1930"/>
                </a:lnTo>
                <a:lnTo>
                  <a:pt x="6302" y="1938"/>
                </a:lnTo>
                <a:lnTo>
                  <a:pt x="6310" y="1956"/>
                </a:lnTo>
                <a:lnTo>
                  <a:pt x="6316" y="1975"/>
                </a:lnTo>
                <a:lnTo>
                  <a:pt x="6318" y="1976"/>
                </a:lnTo>
                <a:lnTo>
                  <a:pt x="6319" y="1978"/>
                </a:lnTo>
                <a:lnTo>
                  <a:pt x="6319" y="1980"/>
                </a:lnTo>
                <a:lnTo>
                  <a:pt x="6319" y="1983"/>
                </a:lnTo>
                <a:lnTo>
                  <a:pt x="6317" y="1985"/>
                </a:lnTo>
                <a:lnTo>
                  <a:pt x="6316" y="1986"/>
                </a:lnTo>
                <a:lnTo>
                  <a:pt x="6310" y="1986"/>
                </a:lnTo>
                <a:lnTo>
                  <a:pt x="6304" y="1986"/>
                </a:lnTo>
                <a:lnTo>
                  <a:pt x="6304" y="1986"/>
                </a:lnTo>
                <a:lnTo>
                  <a:pt x="6304" y="1986"/>
                </a:lnTo>
                <a:lnTo>
                  <a:pt x="6304" y="1987"/>
                </a:lnTo>
                <a:lnTo>
                  <a:pt x="6299" y="1992"/>
                </a:lnTo>
                <a:lnTo>
                  <a:pt x="6293" y="1997"/>
                </a:lnTo>
                <a:lnTo>
                  <a:pt x="6293" y="1997"/>
                </a:lnTo>
                <a:lnTo>
                  <a:pt x="6288" y="2004"/>
                </a:lnTo>
                <a:lnTo>
                  <a:pt x="6280" y="2009"/>
                </a:lnTo>
                <a:lnTo>
                  <a:pt x="6275" y="2009"/>
                </a:lnTo>
                <a:lnTo>
                  <a:pt x="6271" y="2010"/>
                </a:lnTo>
                <a:lnTo>
                  <a:pt x="6264" y="2010"/>
                </a:lnTo>
                <a:lnTo>
                  <a:pt x="6259" y="2010"/>
                </a:lnTo>
                <a:lnTo>
                  <a:pt x="6259" y="2010"/>
                </a:lnTo>
                <a:lnTo>
                  <a:pt x="6245" y="2020"/>
                </a:lnTo>
                <a:lnTo>
                  <a:pt x="6233" y="2031"/>
                </a:lnTo>
                <a:lnTo>
                  <a:pt x="6225" y="2036"/>
                </a:lnTo>
                <a:lnTo>
                  <a:pt x="6218" y="2039"/>
                </a:lnTo>
                <a:lnTo>
                  <a:pt x="6210" y="2043"/>
                </a:lnTo>
                <a:lnTo>
                  <a:pt x="6201" y="2045"/>
                </a:lnTo>
                <a:lnTo>
                  <a:pt x="6201" y="2045"/>
                </a:lnTo>
                <a:lnTo>
                  <a:pt x="6197" y="2051"/>
                </a:lnTo>
                <a:lnTo>
                  <a:pt x="6193" y="2056"/>
                </a:lnTo>
                <a:lnTo>
                  <a:pt x="6186" y="2060"/>
                </a:lnTo>
                <a:lnTo>
                  <a:pt x="6181" y="2063"/>
                </a:lnTo>
                <a:lnTo>
                  <a:pt x="6169" y="2067"/>
                </a:lnTo>
                <a:lnTo>
                  <a:pt x="6155" y="2070"/>
                </a:lnTo>
                <a:lnTo>
                  <a:pt x="6140" y="2074"/>
                </a:lnTo>
                <a:lnTo>
                  <a:pt x="6125" y="2079"/>
                </a:lnTo>
                <a:lnTo>
                  <a:pt x="6112" y="2085"/>
                </a:lnTo>
                <a:lnTo>
                  <a:pt x="6097" y="2090"/>
                </a:lnTo>
                <a:lnTo>
                  <a:pt x="6097" y="2090"/>
                </a:lnTo>
                <a:lnTo>
                  <a:pt x="6097" y="2090"/>
                </a:lnTo>
                <a:lnTo>
                  <a:pt x="6094" y="2095"/>
                </a:lnTo>
                <a:lnTo>
                  <a:pt x="6092" y="2099"/>
                </a:lnTo>
                <a:lnTo>
                  <a:pt x="6087" y="2105"/>
                </a:lnTo>
                <a:lnTo>
                  <a:pt x="6084" y="2108"/>
                </a:lnTo>
                <a:lnTo>
                  <a:pt x="6080" y="2111"/>
                </a:lnTo>
                <a:lnTo>
                  <a:pt x="6075" y="2112"/>
                </a:lnTo>
                <a:lnTo>
                  <a:pt x="6068" y="2113"/>
                </a:lnTo>
                <a:lnTo>
                  <a:pt x="6062" y="2113"/>
                </a:lnTo>
                <a:lnTo>
                  <a:pt x="6049" y="2115"/>
                </a:lnTo>
                <a:lnTo>
                  <a:pt x="6037" y="2118"/>
                </a:lnTo>
                <a:lnTo>
                  <a:pt x="6024" y="2124"/>
                </a:lnTo>
                <a:lnTo>
                  <a:pt x="6012" y="2129"/>
                </a:lnTo>
                <a:lnTo>
                  <a:pt x="5999" y="2133"/>
                </a:lnTo>
                <a:lnTo>
                  <a:pt x="5986" y="2136"/>
                </a:lnTo>
                <a:lnTo>
                  <a:pt x="5979" y="2137"/>
                </a:lnTo>
                <a:lnTo>
                  <a:pt x="5973" y="2137"/>
                </a:lnTo>
                <a:lnTo>
                  <a:pt x="5965" y="2137"/>
                </a:lnTo>
                <a:lnTo>
                  <a:pt x="5959" y="2136"/>
                </a:lnTo>
                <a:lnTo>
                  <a:pt x="5961" y="2143"/>
                </a:lnTo>
                <a:lnTo>
                  <a:pt x="5963" y="2148"/>
                </a:lnTo>
                <a:lnTo>
                  <a:pt x="5967" y="2152"/>
                </a:lnTo>
                <a:lnTo>
                  <a:pt x="5972" y="2155"/>
                </a:lnTo>
                <a:lnTo>
                  <a:pt x="5977" y="2156"/>
                </a:lnTo>
                <a:lnTo>
                  <a:pt x="5981" y="2157"/>
                </a:lnTo>
                <a:lnTo>
                  <a:pt x="5986" y="2157"/>
                </a:lnTo>
                <a:lnTo>
                  <a:pt x="5992" y="2155"/>
                </a:lnTo>
                <a:lnTo>
                  <a:pt x="6002" y="2153"/>
                </a:lnTo>
                <a:lnTo>
                  <a:pt x="6010" y="2152"/>
                </a:lnTo>
                <a:lnTo>
                  <a:pt x="6019" y="2153"/>
                </a:lnTo>
                <a:lnTo>
                  <a:pt x="6027" y="2155"/>
                </a:lnTo>
                <a:lnTo>
                  <a:pt x="6044" y="2162"/>
                </a:lnTo>
                <a:lnTo>
                  <a:pt x="6060" y="2169"/>
                </a:lnTo>
                <a:lnTo>
                  <a:pt x="6060" y="2169"/>
                </a:lnTo>
                <a:lnTo>
                  <a:pt x="6086" y="2149"/>
                </a:lnTo>
                <a:lnTo>
                  <a:pt x="6086" y="2149"/>
                </a:lnTo>
                <a:lnTo>
                  <a:pt x="6086" y="2149"/>
                </a:lnTo>
                <a:lnTo>
                  <a:pt x="6097" y="2143"/>
                </a:lnTo>
                <a:lnTo>
                  <a:pt x="6106" y="2137"/>
                </a:lnTo>
                <a:lnTo>
                  <a:pt x="6117" y="2132"/>
                </a:lnTo>
                <a:lnTo>
                  <a:pt x="6127" y="2128"/>
                </a:lnTo>
                <a:lnTo>
                  <a:pt x="6149" y="2121"/>
                </a:lnTo>
                <a:lnTo>
                  <a:pt x="6171" y="2114"/>
                </a:lnTo>
                <a:lnTo>
                  <a:pt x="6193" y="2108"/>
                </a:lnTo>
                <a:lnTo>
                  <a:pt x="6215" y="2103"/>
                </a:lnTo>
                <a:lnTo>
                  <a:pt x="6236" y="2096"/>
                </a:lnTo>
                <a:lnTo>
                  <a:pt x="6257" y="2088"/>
                </a:lnTo>
                <a:lnTo>
                  <a:pt x="6276" y="2083"/>
                </a:lnTo>
                <a:lnTo>
                  <a:pt x="6295" y="2077"/>
                </a:lnTo>
                <a:lnTo>
                  <a:pt x="6299" y="2075"/>
                </a:lnTo>
                <a:lnTo>
                  <a:pt x="6303" y="2072"/>
                </a:lnTo>
                <a:lnTo>
                  <a:pt x="6307" y="2069"/>
                </a:lnTo>
                <a:lnTo>
                  <a:pt x="6310" y="2066"/>
                </a:lnTo>
                <a:lnTo>
                  <a:pt x="6312" y="2062"/>
                </a:lnTo>
                <a:lnTo>
                  <a:pt x="6314" y="2056"/>
                </a:lnTo>
                <a:lnTo>
                  <a:pt x="6316" y="2051"/>
                </a:lnTo>
                <a:lnTo>
                  <a:pt x="6317" y="2045"/>
                </a:lnTo>
                <a:lnTo>
                  <a:pt x="6322" y="2039"/>
                </a:lnTo>
                <a:lnTo>
                  <a:pt x="6329" y="2033"/>
                </a:lnTo>
                <a:lnTo>
                  <a:pt x="6334" y="2033"/>
                </a:lnTo>
                <a:lnTo>
                  <a:pt x="6339" y="2032"/>
                </a:lnTo>
                <a:lnTo>
                  <a:pt x="6352" y="2032"/>
                </a:lnTo>
                <a:lnTo>
                  <a:pt x="6364" y="2033"/>
                </a:lnTo>
                <a:lnTo>
                  <a:pt x="6378" y="2033"/>
                </a:lnTo>
                <a:lnTo>
                  <a:pt x="6394" y="2034"/>
                </a:lnTo>
                <a:lnTo>
                  <a:pt x="6388" y="2043"/>
                </a:lnTo>
                <a:lnTo>
                  <a:pt x="6380" y="2049"/>
                </a:lnTo>
                <a:lnTo>
                  <a:pt x="6374" y="2055"/>
                </a:lnTo>
                <a:lnTo>
                  <a:pt x="6367" y="2060"/>
                </a:lnTo>
                <a:lnTo>
                  <a:pt x="6353" y="2069"/>
                </a:lnTo>
                <a:lnTo>
                  <a:pt x="6339" y="2078"/>
                </a:lnTo>
                <a:lnTo>
                  <a:pt x="6339" y="2078"/>
                </a:lnTo>
                <a:lnTo>
                  <a:pt x="6339" y="2078"/>
                </a:lnTo>
                <a:lnTo>
                  <a:pt x="6342" y="2084"/>
                </a:lnTo>
                <a:lnTo>
                  <a:pt x="6344" y="2088"/>
                </a:lnTo>
                <a:lnTo>
                  <a:pt x="6344" y="2092"/>
                </a:lnTo>
                <a:lnTo>
                  <a:pt x="6344" y="2096"/>
                </a:lnTo>
                <a:lnTo>
                  <a:pt x="6343" y="2099"/>
                </a:lnTo>
                <a:lnTo>
                  <a:pt x="6342" y="2102"/>
                </a:lnTo>
                <a:lnTo>
                  <a:pt x="6340" y="2105"/>
                </a:lnTo>
                <a:lnTo>
                  <a:pt x="6338" y="2107"/>
                </a:lnTo>
                <a:lnTo>
                  <a:pt x="6332" y="2111"/>
                </a:lnTo>
                <a:lnTo>
                  <a:pt x="6326" y="2115"/>
                </a:lnTo>
                <a:lnTo>
                  <a:pt x="6320" y="2119"/>
                </a:lnTo>
                <a:lnTo>
                  <a:pt x="6316" y="2125"/>
                </a:lnTo>
                <a:lnTo>
                  <a:pt x="6299" y="2130"/>
                </a:lnTo>
                <a:lnTo>
                  <a:pt x="6281" y="2136"/>
                </a:lnTo>
                <a:lnTo>
                  <a:pt x="6264" y="2143"/>
                </a:lnTo>
                <a:lnTo>
                  <a:pt x="6248" y="2149"/>
                </a:lnTo>
                <a:lnTo>
                  <a:pt x="6231" y="2155"/>
                </a:lnTo>
                <a:lnTo>
                  <a:pt x="6213" y="2162"/>
                </a:lnTo>
                <a:lnTo>
                  <a:pt x="6195" y="2167"/>
                </a:lnTo>
                <a:lnTo>
                  <a:pt x="6177" y="2170"/>
                </a:lnTo>
                <a:lnTo>
                  <a:pt x="6177" y="2170"/>
                </a:lnTo>
                <a:lnTo>
                  <a:pt x="6172" y="2171"/>
                </a:lnTo>
                <a:lnTo>
                  <a:pt x="6166" y="2172"/>
                </a:lnTo>
                <a:lnTo>
                  <a:pt x="6166" y="2172"/>
                </a:lnTo>
                <a:lnTo>
                  <a:pt x="6155" y="2182"/>
                </a:lnTo>
                <a:lnTo>
                  <a:pt x="6155" y="2182"/>
                </a:lnTo>
                <a:lnTo>
                  <a:pt x="6155" y="2182"/>
                </a:lnTo>
                <a:lnTo>
                  <a:pt x="6155" y="2182"/>
                </a:lnTo>
                <a:lnTo>
                  <a:pt x="6155" y="2183"/>
                </a:lnTo>
                <a:lnTo>
                  <a:pt x="6155" y="2183"/>
                </a:lnTo>
                <a:lnTo>
                  <a:pt x="6155" y="2183"/>
                </a:lnTo>
                <a:lnTo>
                  <a:pt x="6155" y="2183"/>
                </a:lnTo>
                <a:lnTo>
                  <a:pt x="6155" y="2183"/>
                </a:lnTo>
                <a:lnTo>
                  <a:pt x="6154" y="2189"/>
                </a:lnTo>
                <a:lnTo>
                  <a:pt x="6153" y="2195"/>
                </a:lnTo>
                <a:lnTo>
                  <a:pt x="6151" y="2197"/>
                </a:lnTo>
                <a:lnTo>
                  <a:pt x="6150" y="2200"/>
                </a:lnTo>
                <a:lnTo>
                  <a:pt x="6146" y="2202"/>
                </a:lnTo>
                <a:lnTo>
                  <a:pt x="6143" y="2204"/>
                </a:lnTo>
                <a:lnTo>
                  <a:pt x="6142" y="2204"/>
                </a:lnTo>
                <a:lnTo>
                  <a:pt x="6141" y="2205"/>
                </a:lnTo>
                <a:lnTo>
                  <a:pt x="6128" y="2206"/>
                </a:lnTo>
                <a:lnTo>
                  <a:pt x="6116" y="2206"/>
                </a:lnTo>
                <a:lnTo>
                  <a:pt x="6111" y="2207"/>
                </a:lnTo>
                <a:lnTo>
                  <a:pt x="6104" y="2208"/>
                </a:lnTo>
                <a:lnTo>
                  <a:pt x="6098" y="2211"/>
                </a:lnTo>
                <a:lnTo>
                  <a:pt x="6093" y="2215"/>
                </a:lnTo>
                <a:lnTo>
                  <a:pt x="6086" y="2222"/>
                </a:lnTo>
                <a:lnTo>
                  <a:pt x="6078" y="2225"/>
                </a:lnTo>
                <a:lnTo>
                  <a:pt x="6071" y="2228"/>
                </a:lnTo>
                <a:lnTo>
                  <a:pt x="6062" y="2229"/>
                </a:lnTo>
                <a:lnTo>
                  <a:pt x="6045" y="2230"/>
                </a:lnTo>
                <a:lnTo>
                  <a:pt x="6028" y="2231"/>
                </a:lnTo>
                <a:lnTo>
                  <a:pt x="6028" y="2241"/>
                </a:lnTo>
                <a:lnTo>
                  <a:pt x="6028" y="2251"/>
                </a:lnTo>
                <a:lnTo>
                  <a:pt x="6028" y="2251"/>
                </a:lnTo>
                <a:lnTo>
                  <a:pt x="6028" y="2251"/>
                </a:lnTo>
                <a:lnTo>
                  <a:pt x="6044" y="2251"/>
                </a:lnTo>
                <a:lnTo>
                  <a:pt x="6060" y="2251"/>
                </a:lnTo>
                <a:lnTo>
                  <a:pt x="6069" y="2252"/>
                </a:lnTo>
                <a:lnTo>
                  <a:pt x="6078" y="2254"/>
                </a:lnTo>
                <a:lnTo>
                  <a:pt x="6087" y="2258"/>
                </a:lnTo>
                <a:lnTo>
                  <a:pt x="6098" y="2263"/>
                </a:lnTo>
                <a:lnTo>
                  <a:pt x="6086" y="2266"/>
                </a:lnTo>
                <a:lnTo>
                  <a:pt x="6076" y="2269"/>
                </a:lnTo>
                <a:lnTo>
                  <a:pt x="6067" y="2273"/>
                </a:lnTo>
                <a:lnTo>
                  <a:pt x="6060" y="2280"/>
                </a:lnTo>
                <a:lnTo>
                  <a:pt x="6054" y="2286"/>
                </a:lnTo>
                <a:lnTo>
                  <a:pt x="6048" y="2293"/>
                </a:lnTo>
                <a:lnTo>
                  <a:pt x="6043" y="2301"/>
                </a:lnTo>
                <a:lnTo>
                  <a:pt x="6038" y="2308"/>
                </a:lnTo>
                <a:lnTo>
                  <a:pt x="6038" y="2308"/>
                </a:lnTo>
                <a:lnTo>
                  <a:pt x="6041" y="2312"/>
                </a:lnTo>
                <a:lnTo>
                  <a:pt x="6044" y="2314"/>
                </a:lnTo>
                <a:lnTo>
                  <a:pt x="6047" y="2317"/>
                </a:lnTo>
                <a:lnTo>
                  <a:pt x="6049" y="2318"/>
                </a:lnTo>
                <a:lnTo>
                  <a:pt x="6056" y="2318"/>
                </a:lnTo>
                <a:lnTo>
                  <a:pt x="6062" y="2315"/>
                </a:lnTo>
                <a:lnTo>
                  <a:pt x="6067" y="2313"/>
                </a:lnTo>
                <a:lnTo>
                  <a:pt x="6074" y="2310"/>
                </a:lnTo>
                <a:lnTo>
                  <a:pt x="6079" y="2309"/>
                </a:lnTo>
                <a:lnTo>
                  <a:pt x="6085" y="2309"/>
                </a:lnTo>
                <a:lnTo>
                  <a:pt x="6114" y="2299"/>
                </a:lnTo>
                <a:lnTo>
                  <a:pt x="6142" y="2287"/>
                </a:lnTo>
                <a:lnTo>
                  <a:pt x="6157" y="2283"/>
                </a:lnTo>
                <a:lnTo>
                  <a:pt x="6173" y="2280"/>
                </a:lnTo>
                <a:lnTo>
                  <a:pt x="6189" y="2278"/>
                </a:lnTo>
                <a:lnTo>
                  <a:pt x="6204" y="2276"/>
                </a:lnTo>
                <a:lnTo>
                  <a:pt x="6192" y="2287"/>
                </a:lnTo>
                <a:lnTo>
                  <a:pt x="6179" y="2294"/>
                </a:lnTo>
                <a:lnTo>
                  <a:pt x="6166" y="2301"/>
                </a:lnTo>
                <a:lnTo>
                  <a:pt x="6153" y="2306"/>
                </a:lnTo>
                <a:lnTo>
                  <a:pt x="6139" y="2309"/>
                </a:lnTo>
                <a:lnTo>
                  <a:pt x="6125" y="2310"/>
                </a:lnTo>
                <a:lnTo>
                  <a:pt x="6111" y="2310"/>
                </a:lnTo>
                <a:lnTo>
                  <a:pt x="6096" y="2309"/>
                </a:lnTo>
                <a:lnTo>
                  <a:pt x="6096" y="2309"/>
                </a:lnTo>
                <a:lnTo>
                  <a:pt x="6096" y="2309"/>
                </a:lnTo>
                <a:lnTo>
                  <a:pt x="6094" y="2314"/>
                </a:lnTo>
                <a:lnTo>
                  <a:pt x="6091" y="2320"/>
                </a:lnTo>
                <a:lnTo>
                  <a:pt x="6087" y="2324"/>
                </a:lnTo>
                <a:lnTo>
                  <a:pt x="6084" y="2327"/>
                </a:lnTo>
                <a:lnTo>
                  <a:pt x="6080" y="2329"/>
                </a:lnTo>
                <a:lnTo>
                  <a:pt x="6076" y="2331"/>
                </a:lnTo>
                <a:lnTo>
                  <a:pt x="6072" y="2332"/>
                </a:lnTo>
                <a:lnTo>
                  <a:pt x="6067" y="2333"/>
                </a:lnTo>
                <a:lnTo>
                  <a:pt x="6048" y="2334"/>
                </a:lnTo>
                <a:lnTo>
                  <a:pt x="6031" y="2335"/>
                </a:lnTo>
                <a:lnTo>
                  <a:pt x="6026" y="2335"/>
                </a:lnTo>
                <a:lnTo>
                  <a:pt x="6023" y="2333"/>
                </a:lnTo>
                <a:lnTo>
                  <a:pt x="6021" y="2330"/>
                </a:lnTo>
                <a:lnTo>
                  <a:pt x="6020" y="2327"/>
                </a:lnTo>
                <a:lnTo>
                  <a:pt x="6018" y="2319"/>
                </a:lnTo>
                <a:lnTo>
                  <a:pt x="6017" y="2309"/>
                </a:lnTo>
                <a:lnTo>
                  <a:pt x="6007" y="2308"/>
                </a:lnTo>
                <a:lnTo>
                  <a:pt x="5999" y="2305"/>
                </a:lnTo>
                <a:lnTo>
                  <a:pt x="5995" y="2304"/>
                </a:lnTo>
                <a:lnTo>
                  <a:pt x="5990" y="2303"/>
                </a:lnTo>
                <a:lnTo>
                  <a:pt x="5985" y="2304"/>
                </a:lnTo>
                <a:lnTo>
                  <a:pt x="5981" y="2307"/>
                </a:lnTo>
                <a:lnTo>
                  <a:pt x="5969" y="2309"/>
                </a:lnTo>
                <a:lnTo>
                  <a:pt x="5959" y="2311"/>
                </a:lnTo>
                <a:lnTo>
                  <a:pt x="5947" y="2311"/>
                </a:lnTo>
                <a:lnTo>
                  <a:pt x="5937" y="2310"/>
                </a:lnTo>
                <a:lnTo>
                  <a:pt x="5914" y="2308"/>
                </a:lnTo>
                <a:lnTo>
                  <a:pt x="5891" y="2307"/>
                </a:lnTo>
                <a:lnTo>
                  <a:pt x="5891" y="2307"/>
                </a:lnTo>
                <a:lnTo>
                  <a:pt x="5891" y="2307"/>
                </a:lnTo>
                <a:lnTo>
                  <a:pt x="5884" y="2309"/>
                </a:lnTo>
                <a:lnTo>
                  <a:pt x="5878" y="2311"/>
                </a:lnTo>
                <a:lnTo>
                  <a:pt x="5875" y="2312"/>
                </a:lnTo>
                <a:lnTo>
                  <a:pt x="5871" y="2314"/>
                </a:lnTo>
                <a:lnTo>
                  <a:pt x="5868" y="2318"/>
                </a:lnTo>
                <a:lnTo>
                  <a:pt x="5866" y="2321"/>
                </a:lnTo>
                <a:lnTo>
                  <a:pt x="5866" y="2321"/>
                </a:lnTo>
                <a:lnTo>
                  <a:pt x="5870" y="2324"/>
                </a:lnTo>
                <a:lnTo>
                  <a:pt x="5876" y="2327"/>
                </a:lnTo>
                <a:lnTo>
                  <a:pt x="5879" y="2331"/>
                </a:lnTo>
                <a:lnTo>
                  <a:pt x="5881" y="2334"/>
                </a:lnTo>
                <a:lnTo>
                  <a:pt x="5881" y="2338"/>
                </a:lnTo>
                <a:lnTo>
                  <a:pt x="5880" y="2340"/>
                </a:lnTo>
                <a:lnTo>
                  <a:pt x="5879" y="2342"/>
                </a:lnTo>
                <a:lnTo>
                  <a:pt x="5877" y="2343"/>
                </a:lnTo>
                <a:lnTo>
                  <a:pt x="5871" y="2344"/>
                </a:lnTo>
                <a:lnTo>
                  <a:pt x="5866" y="2345"/>
                </a:lnTo>
                <a:lnTo>
                  <a:pt x="5849" y="2343"/>
                </a:lnTo>
                <a:lnTo>
                  <a:pt x="5832" y="2340"/>
                </a:lnTo>
                <a:lnTo>
                  <a:pt x="5815" y="2337"/>
                </a:lnTo>
                <a:lnTo>
                  <a:pt x="5798" y="2333"/>
                </a:lnTo>
                <a:lnTo>
                  <a:pt x="5781" y="2330"/>
                </a:lnTo>
                <a:lnTo>
                  <a:pt x="5764" y="2329"/>
                </a:lnTo>
                <a:lnTo>
                  <a:pt x="5756" y="2328"/>
                </a:lnTo>
                <a:lnTo>
                  <a:pt x="5746" y="2329"/>
                </a:lnTo>
                <a:lnTo>
                  <a:pt x="5738" y="2329"/>
                </a:lnTo>
                <a:lnTo>
                  <a:pt x="5728" y="2331"/>
                </a:lnTo>
                <a:lnTo>
                  <a:pt x="5717" y="2333"/>
                </a:lnTo>
                <a:lnTo>
                  <a:pt x="5704" y="2333"/>
                </a:lnTo>
                <a:lnTo>
                  <a:pt x="5698" y="2332"/>
                </a:lnTo>
                <a:lnTo>
                  <a:pt x="5691" y="2330"/>
                </a:lnTo>
                <a:lnTo>
                  <a:pt x="5686" y="2327"/>
                </a:lnTo>
                <a:lnTo>
                  <a:pt x="5680" y="2323"/>
                </a:lnTo>
                <a:lnTo>
                  <a:pt x="5651" y="2319"/>
                </a:lnTo>
                <a:lnTo>
                  <a:pt x="5624" y="2317"/>
                </a:lnTo>
                <a:lnTo>
                  <a:pt x="5595" y="2317"/>
                </a:lnTo>
                <a:lnTo>
                  <a:pt x="5567" y="2317"/>
                </a:lnTo>
                <a:lnTo>
                  <a:pt x="5540" y="2320"/>
                </a:lnTo>
                <a:lnTo>
                  <a:pt x="5511" y="2323"/>
                </a:lnTo>
                <a:lnTo>
                  <a:pt x="5484" y="2327"/>
                </a:lnTo>
                <a:lnTo>
                  <a:pt x="5455" y="2332"/>
                </a:lnTo>
                <a:lnTo>
                  <a:pt x="5447" y="2334"/>
                </a:lnTo>
                <a:lnTo>
                  <a:pt x="5437" y="2335"/>
                </a:lnTo>
                <a:lnTo>
                  <a:pt x="5428" y="2335"/>
                </a:lnTo>
                <a:lnTo>
                  <a:pt x="5418" y="2335"/>
                </a:lnTo>
                <a:lnTo>
                  <a:pt x="5400" y="2334"/>
                </a:lnTo>
                <a:lnTo>
                  <a:pt x="5382" y="2332"/>
                </a:lnTo>
                <a:lnTo>
                  <a:pt x="5382" y="2332"/>
                </a:lnTo>
                <a:lnTo>
                  <a:pt x="5374" y="2332"/>
                </a:lnTo>
                <a:lnTo>
                  <a:pt x="5367" y="2332"/>
                </a:lnTo>
                <a:lnTo>
                  <a:pt x="5360" y="2334"/>
                </a:lnTo>
                <a:lnTo>
                  <a:pt x="5353" y="2335"/>
                </a:lnTo>
                <a:lnTo>
                  <a:pt x="5346" y="2337"/>
                </a:lnTo>
                <a:lnTo>
                  <a:pt x="5338" y="2338"/>
                </a:lnTo>
                <a:lnTo>
                  <a:pt x="5331" y="2335"/>
                </a:lnTo>
                <a:lnTo>
                  <a:pt x="5324" y="2332"/>
                </a:lnTo>
                <a:lnTo>
                  <a:pt x="5317" y="2333"/>
                </a:lnTo>
                <a:lnTo>
                  <a:pt x="5311" y="2334"/>
                </a:lnTo>
                <a:lnTo>
                  <a:pt x="5308" y="2335"/>
                </a:lnTo>
                <a:lnTo>
                  <a:pt x="5305" y="2338"/>
                </a:lnTo>
                <a:lnTo>
                  <a:pt x="5303" y="2340"/>
                </a:lnTo>
                <a:lnTo>
                  <a:pt x="5300" y="2343"/>
                </a:lnTo>
                <a:lnTo>
                  <a:pt x="5291" y="2344"/>
                </a:lnTo>
                <a:lnTo>
                  <a:pt x="5282" y="2345"/>
                </a:lnTo>
                <a:lnTo>
                  <a:pt x="5273" y="2347"/>
                </a:lnTo>
                <a:lnTo>
                  <a:pt x="5264" y="2349"/>
                </a:lnTo>
                <a:lnTo>
                  <a:pt x="5247" y="2354"/>
                </a:lnTo>
                <a:lnTo>
                  <a:pt x="5229" y="2361"/>
                </a:lnTo>
                <a:lnTo>
                  <a:pt x="5211" y="2366"/>
                </a:lnTo>
                <a:lnTo>
                  <a:pt x="5193" y="2371"/>
                </a:lnTo>
                <a:lnTo>
                  <a:pt x="5185" y="2373"/>
                </a:lnTo>
                <a:lnTo>
                  <a:pt x="5175" y="2374"/>
                </a:lnTo>
                <a:lnTo>
                  <a:pt x="5166" y="2376"/>
                </a:lnTo>
                <a:lnTo>
                  <a:pt x="5156" y="2376"/>
                </a:lnTo>
                <a:lnTo>
                  <a:pt x="5152" y="2371"/>
                </a:lnTo>
                <a:lnTo>
                  <a:pt x="5148" y="2367"/>
                </a:lnTo>
                <a:lnTo>
                  <a:pt x="5136" y="2367"/>
                </a:lnTo>
                <a:lnTo>
                  <a:pt x="5124" y="2368"/>
                </a:lnTo>
                <a:lnTo>
                  <a:pt x="5113" y="2370"/>
                </a:lnTo>
                <a:lnTo>
                  <a:pt x="5102" y="2373"/>
                </a:lnTo>
                <a:lnTo>
                  <a:pt x="5092" y="2377"/>
                </a:lnTo>
                <a:lnTo>
                  <a:pt x="5080" y="2381"/>
                </a:lnTo>
                <a:lnTo>
                  <a:pt x="5070" y="2386"/>
                </a:lnTo>
                <a:lnTo>
                  <a:pt x="5059" y="2391"/>
                </a:lnTo>
                <a:lnTo>
                  <a:pt x="5059" y="2391"/>
                </a:lnTo>
                <a:lnTo>
                  <a:pt x="5059" y="2401"/>
                </a:lnTo>
                <a:lnTo>
                  <a:pt x="5059" y="2411"/>
                </a:lnTo>
                <a:lnTo>
                  <a:pt x="5059" y="2411"/>
                </a:lnTo>
                <a:lnTo>
                  <a:pt x="5064" y="2412"/>
                </a:lnTo>
                <a:lnTo>
                  <a:pt x="5070" y="2412"/>
                </a:lnTo>
                <a:lnTo>
                  <a:pt x="5070" y="2412"/>
                </a:lnTo>
                <a:lnTo>
                  <a:pt x="5070" y="2412"/>
                </a:lnTo>
                <a:lnTo>
                  <a:pt x="5073" y="2408"/>
                </a:lnTo>
                <a:lnTo>
                  <a:pt x="5077" y="2405"/>
                </a:lnTo>
                <a:lnTo>
                  <a:pt x="5081" y="2404"/>
                </a:lnTo>
                <a:lnTo>
                  <a:pt x="5087" y="2403"/>
                </a:lnTo>
                <a:lnTo>
                  <a:pt x="5096" y="2402"/>
                </a:lnTo>
                <a:lnTo>
                  <a:pt x="5105" y="2403"/>
                </a:lnTo>
                <a:lnTo>
                  <a:pt x="5105" y="2403"/>
                </a:lnTo>
                <a:lnTo>
                  <a:pt x="5105" y="2403"/>
                </a:lnTo>
                <a:lnTo>
                  <a:pt x="5131" y="2403"/>
                </a:lnTo>
                <a:lnTo>
                  <a:pt x="5156" y="2402"/>
                </a:lnTo>
                <a:lnTo>
                  <a:pt x="5182" y="2402"/>
                </a:lnTo>
                <a:lnTo>
                  <a:pt x="5208" y="2401"/>
                </a:lnTo>
                <a:lnTo>
                  <a:pt x="5208" y="2401"/>
                </a:lnTo>
                <a:lnTo>
                  <a:pt x="5208" y="2401"/>
                </a:lnTo>
                <a:lnTo>
                  <a:pt x="5214" y="2397"/>
                </a:lnTo>
                <a:lnTo>
                  <a:pt x="5220" y="2392"/>
                </a:lnTo>
                <a:lnTo>
                  <a:pt x="5220" y="2392"/>
                </a:lnTo>
                <a:lnTo>
                  <a:pt x="5220" y="2392"/>
                </a:lnTo>
                <a:lnTo>
                  <a:pt x="5220" y="2392"/>
                </a:lnTo>
                <a:lnTo>
                  <a:pt x="5226" y="2391"/>
                </a:lnTo>
                <a:lnTo>
                  <a:pt x="5232" y="2391"/>
                </a:lnTo>
                <a:lnTo>
                  <a:pt x="5233" y="2393"/>
                </a:lnTo>
                <a:lnTo>
                  <a:pt x="5234" y="2388"/>
                </a:lnTo>
                <a:lnTo>
                  <a:pt x="5237" y="2383"/>
                </a:lnTo>
                <a:lnTo>
                  <a:pt x="5242" y="2381"/>
                </a:lnTo>
                <a:lnTo>
                  <a:pt x="5247" y="2380"/>
                </a:lnTo>
                <a:lnTo>
                  <a:pt x="5251" y="2379"/>
                </a:lnTo>
                <a:lnTo>
                  <a:pt x="5256" y="2379"/>
                </a:lnTo>
                <a:lnTo>
                  <a:pt x="5266" y="2379"/>
                </a:lnTo>
                <a:lnTo>
                  <a:pt x="5274" y="2381"/>
                </a:lnTo>
                <a:lnTo>
                  <a:pt x="5284" y="2383"/>
                </a:lnTo>
                <a:lnTo>
                  <a:pt x="5293" y="2385"/>
                </a:lnTo>
                <a:lnTo>
                  <a:pt x="5303" y="2385"/>
                </a:lnTo>
                <a:lnTo>
                  <a:pt x="5312" y="2385"/>
                </a:lnTo>
                <a:lnTo>
                  <a:pt x="5317" y="2385"/>
                </a:lnTo>
                <a:lnTo>
                  <a:pt x="5324" y="2384"/>
                </a:lnTo>
                <a:lnTo>
                  <a:pt x="5324" y="2379"/>
                </a:lnTo>
                <a:lnTo>
                  <a:pt x="5330" y="2379"/>
                </a:lnTo>
                <a:lnTo>
                  <a:pt x="5336" y="2380"/>
                </a:lnTo>
                <a:lnTo>
                  <a:pt x="5341" y="2380"/>
                </a:lnTo>
                <a:lnTo>
                  <a:pt x="5347" y="2380"/>
                </a:lnTo>
                <a:lnTo>
                  <a:pt x="5347" y="2380"/>
                </a:lnTo>
                <a:lnTo>
                  <a:pt x="5384" y="2373"/>
                </a:lnTo>
                <a:lnTo>
                  <a:pt x="5422" y="2367"/>
                </a:lnTo>
                <a:lnTo>
                  <a:pt x="5458" y="2362"/>
                </a:lnTo>
                <a:lnTo>
                  <a:pt x="5495" y="2355"/>
                </a:lnTo>
                <a:lnTo>
                  <a:pt x="5498" y="2359"/>
                </a:lnTo>
                <a:lnTo>
                  <a:pt x="5501" y="2363"/>
                </a:lnTo>
                <a:lnTo>
                  <a:pt x="5502" y="2366"/>
                </a:lnTo>
                <a:lnTo>
                  <a:pt x="5502" y="2369"/>
                </a:lnTo>
                <a:lnTo>
                  <a:pt x="5502" y="2376"/>
                </a:lnTo>
                <a:lnTo>
                  <a:pt x="5500" y="2381"/>
                </a:lnTo>
                <a:lnTo>
                  <a:pt x="5496" y="2387"/>
                </a:lnTo>
                <a:lnTo>
                  <a:pt x="5494" y="2392"/>
                </a:lnTo>
                <a:lnTo>
                  <a:pt x="5492" y="2399"/>
                </a:lnTo>
                <a:lnTo>
                  <a:pt x="5492" y="2405"/>
                </a:lnTo>
                <a:lnTo>
                  <a:pt x="5492" y="2414"/>
                </a:lnTo>
                <a:lnTo>
                  <a:pt x="5491" y="2423"/>
                </a:lnTo>
                <a:lnTo>
                  <a:pt x="5488" y="2430"/>
                </a:lnTo>
                <a:lnTo>
                  <a:pt x="5483" y="2438"/>
                </a:lnTo>
                <a:lnTo>
                  <a:pt x="5480" y="2441"/>
                </a:lnTo>
                <a:lnTo>
                  <a:pt x="5476" y="2443"/>
                </a:lnTo>
                <a:lnTo>
                  <a:pt x="5472" y="2445"/>
                </a:lnTo>
                <a:lnTo>
                  <a:pt x="5468" y="2446"/>
                </a:lnTo>
                <a:lnTo>
                  <a:pt x="5463" y="2448"/>
                </a:lnTo>
                <a:lnTo>
                  <a:pt x="5458" y="2448"/>
                </a:lnTo>
                <a:lnTo>
                  <a:pt x="5452" y="2448"/>
                </a:lnTo>
                <a:lnTo>
                  <a:pt x="5447" y="2448"/>
                </a:lnTo>
                <a:lnTo>
                  <a:pt x="5441" y="2448"/>
                </a:lnTo>
                <a:lnTo>
                  <a:pt x="5436" y="2448"/>
                </a:lnTo>
                <a:lnTo>
                  <a:pt x="5433" y="2449"/>
                </a:lnTo>
                <a:lnTo>
                  <a:pt x="5430" y="2450"/>
                </a:lnTo>
                <a:lnTo>
                  <a:pt x="5428" y="2451"/>
                </a:lnTo>
                <a:lnTo>
                  <a:pt x="5427" y="2453"/>
                </a:lnTo>
                <a:lnTo>
                  <a:pt x="5426" y="2456"/>
                </a:lnTo>
                <a:lnTo>
                  <a:pt x="5426" y="2459"/>
                </a:lnTo>
                <a:lnTo>
                  <a:pt x="5427" y="2470"/>
                </a:lnTo>
                <a:lnTo>
                  <a:pt x="5428" y="2482"/>
                </a:lnTo>
                <a:lnTo>
                  <a:pt x="5436" y="2482"/>
                </a:lnTo>
                <a:lnTo>
                  <a:pt x="5445" y="2483"/>
                </a:lnTo>
                <a:lnTo>
                  <a:pt x="5453" y="2483"/>
                </a:lnTo>
                <a:lnTo>
                  <a:pt x="5462" y="2483"/>
                </a:lnTo>
                <a:lnTo>
                  <a:pt x="5456" y="2494"/>
                </a:lnTo>
                <a:lnTo>
                  <a:pt x="5449" y="2504"/>
                </a:lnTo>
                <a:lnTo>
                  <a:pt x="5448" y="2506"/>
                </a:lnTo>
                <a:lnTo>
                  <a:pt x="5447" y="2508"/>
                </a:lnTo>
                <a:lnTo>
                  <a:pt x="5448" y="2511"/>
                </a:lnTo>
                <a:lnTo>
                  <a:pt x="5449" y="2514"/>
                </a:lnTo>
                <a:lnTo>
                  <a:pt x="5452" y="2516"/>
                </a:lnTo>
                <a:lnTo>
                  <a:pt x="5456" y="2517"/>
                </a:lnTo>
                <a:lnTo>
                  <a:pt x="5462" y="2519"/>
                </a:lnTo>
                <a:lnTo>
                  <a:pt x="5469" y="2520"/>
                </a:lnTo>
                <a:lnTo>
                  <a:pt x="5473" y="2521"/>
                </a:lnTo>
                <a:lnTo>
                  <a:pt x="5475" y="2522"/>
                </a:lnTo>
                <a:lnTo>
                  <a:pt x="5475" y="2523"/>
                </a:lnTo>
                <a:lnTo>
                  <a:pt x="5474" y="2525"/>
                </a:lnTo>
                <a:lnTo>
                  <a:pt x="5470" y="2529"/>
                </a:lnTo>
                <a:lnTo>
                  <a:pt x="5466" y="2532"/>
                </a:lnTo>
                <a:lnTo>
                  <a:pt x="5462" y="2536"/>
                </a:lnTo>
                <a:lnTo>
                  <a:pt x="5456" y="2539"/>
                </a:lnTo>
                <a:lnTo>
                  <a:pt x="5454" y="2540"/>
                </a:lnTo>
                <a:lnTo>
                  <a:pt x="5453" y="2542"/>
                </a:lnTo>
                <a:lnTo>
                  <a:pt x="5452" y="2545"/>
                </a:lnTo>
                <a:lnTo>
                  <a:pt x="5451" y="2548"/>
                </a:lnTo>
                <a:lnTo>
                  <a:pt x="5459" y="2551"/>
                </a:lnTo>
                <a:lnTo>
                  <a:pt x="5468" y="2553"/>
                </a:lnTo>
                <a:lnTo>
                  <a:pt x="5477" y="2553"/>
                </a:lnTo>
                <a:lnTo>
                  <a:pt x="5486" y="2553"/>
                </a:lnTo>
                <a:lnTo>
                  <a:pt x="5494" y="2553"/>
                </a:lnTo>
                <a:lnTo>
                  <a:pt x="5504" y="2554"/>
                </a:lnTo>
                <a:lnTo>
                  <a:pt x="5508" y="2555"/>
                </a:lnTo>
                <a:lnTo>
                  <a:pt x="5512" y="2556"/>
                </a:lnTo>
                <a:lnTo>
                  <a:pt x="5516" y="2558"/>
                </a:lnTo>
                <a:lnTo>
                  <a:pt x="5521" y="2561"/>
                </a:lnTo>
                <a:lnTo>
                  <a:pt x="5509" y="2560"/>
                </a:lnTo>
                <a:lnTo>
                  <a:pt x="5498" y="2559"/>
                </a:lnTo>
                <a:lnTo>
                  <a:pt x="5488" y="2559"/>
                </a:lnTo>
                <a:lnTo>
                  <a:pt x="5477" y="2560"/>
                </a:lnTo>
                <a:lnTo>
                  <a:pt x="5457" y="2564"/>
                </a:lnTo>
                <a:lnTo>
                  <a:pt x="5437" y="2569"/>
                </a:lnTo>
                <a:lnTo>
                  <a:pt x="5417" y="2577"/>
                </a:lnTo>
                <a:lnTo>
                  <a:pt x="5397" y="2584"/>
                </a:lnTo>
                <a:lnTo>
                  <a:pt x="5377" y="2590"/>
                </a:lnTo>
                <a:lnTo>
                  <a:pt x="5357" y="2597"/>
                </a:lnTo>
                <a:lnTo>
                  <a:pt x="5357" y="2597"/>
                </a:lnTo>
                <a:lnTo>
                  <a:pt x="5351" y="2598"/>
                </a:lnTo>
                <a:lnTo>
                  <a:pt x="5345" y="2600"/>
                </a:lnTo>
                <a:lnTo>
                  <a:pt x="5343" y="2601"/>
                </a:lnTo>
                <a:lnTo>
                  <a:pt x="5339" y="2603"/>
                </a:lnTo>
                <a:lnTo>
                  <a:pt x="5337" y="2605"/>
                </a:lnTo>
                <a:lnTo>
                  <a:pt x="5335" y="2608"/>
                </a:lnTo>
                <a:lnTo>
                  <a:pt x="5324" y="2608"/>
                </a:lnTo>
                <a:lnTo>
                  <a:pt x="5312" y="2608"/>
                </a:lnTo>
                <a:lnTo>
                  <a:pt x="5300" y="2608"/>
                </a:lnTo>
                <a:lnTo>
                  <a:pt x="5289" y="2609"/>
                </a:lnTo>
                <a:lnTo>
                  <a:pt x="5282" y="2608"/>
                </a:lnTo>
                <a:lnTo>
                  <a:pt x="5276" y="2607"/>
                </a:lnTo>
                <a:lnTo>
                  <a:pt x="5273" y="2606"/>
                </a:lnTo>
                <a:lnTo>
                  <a:pt x="5270" y="2604"/>
                </a:lnTo>
                <a:lnTo>
                  <a:pt x="5268" y="2602"/>
                </a:lnTo>
                <a:lnTo>
                  <a:pt x="5266" y="2599"/>
                </a:lnTo>
                <a:lnTo>
                  <a:pt x="5266" y="2599"/>
                </a:lnTo>
                <a:lnTo>
                  <a:pt x="5254" y="2600"/>
                </a:lnTo>
                <a:lnTo>
                  <a:pt x="5242" y="2603"/>
                </a:lnTo>
                <a:lnTo>
                  <a:pt x="5237" y="2603"/>
                </a:lnTo>
                <a:lnTo>
                  <a:pt x="5232" y="2603"/>
                </a:lnTo>
                <a:lnTo>
                  <a:pt x="5226" y="2601"/>
                </a:lnTo>
                <a:lnTo>
                  <a:pt x="5220" y="2598"/>
                </a:lnTo>
                <a:lnTo>
                  <a:pt x="5220" y="2598"/>
                </a:lnTo>
                <a:lnTo>
                  <a:pt x="5212" y="2604"/>
                </a:lnTo>
                <a:lnTo>
                  <a:pt x="5202" y="2607"/>
                </a:lnTo>
                <a:lnTo>
                  <a:pt x="5194" y="2609"/>
                </a:lnTo>
                <a:lnTo>
                  <a:pt x="5185" y="2610"/>
                </a:lnTo>
                <a:lnTo>
                  <a:pt x="5209" y="2615"/>
                </a:lnTo>
                <a:lnTo>
                  <a:pt x="5233" y="2620"/>
                </a:lnTo>
                <a:lnTo>
                  <a:pt x="5257" y="2624"/>
                </a:lnTo>
                <a:lnTo>
                  <a:pt x="5282" y="2627"/>
                </a:lnTo>
                <a:lnTo>
                  <a:pt x="5307" y="2630"/>
                </a:lnTo>
                <a:lnTo>
                  <a:pt x="5332" y="2632"/>
                </a:lnTo>
                <a:lnTo>
                  <a:pt x="5356" y="2633"/>
                </a:lnTo>
                <a:lnTo>
                  <a:pt x="5382" y="2633"/>
                </a:lnTo>
                <a:lnTo>
                  <a:pt x="5396" y="2632"/>
                </a:lnTo>
                <a:lnTo>
                  <a:pt x="5410" y="2632"/>
                </a:lnTo>
                <a:lnTo>
                  <a:pt x="5425" y="2632"/>
                </a:lnTo>
                <a:lnTo>
                  <a:pt x="5439" y="2632"/>
                </a:lnTo>
                <a:lnTo>
                  <a:pt x="5446" y="2627"/>
                </a:lnTo>
                <a:lnTo>
                  <a:pt x="5453" y="2625"/>
                </a:lnTo>
                <a:lnTo>
                  <a:pt x="5461" y="2623"/>
                </a:lnTo>
                <a:lnTo>
                  <a:pt x="5467" y="2621"/>
                </a:lnTo>
                <a:lnTo>
                  <a:pt x="5482" y="2619"/>
                </a:lnTo>
                <a:lnTo>
                  <a:pt x="5496" y="2618"/>
                </a:lnTo>
                <a:lnTo>
                  <a:pt x="5511" y="2617"/>
                </a:lnTo>
                <a:lnTo>
                  <a:pt x="5526" y="2616"/>
                </a:lnTo>
                <a:lnTo>
                  <a:pt x="5541" y="2614"/>
                </a:lnTo>
                <a:lnTo>
                  <a:pt x="5555" y="2609"/>
                </a:lnTo>
                <a:lnTo>
                  <a:pt x="5561" y="2609"/>
                </a:lnTo>
                <a:lnTo>
                  <a:pt x="5565" y="2610"/>
                </a:lnTo>
                <a:lnTo>
                  <a:pt x="5567" y="2613"/>
                </a:lnTo>
                <a:lnTo>
                  <a:pt x="5570" y="2615"/>
                </a:lnTo>
                <a:lnTo>
                  <a:pt x="5573" y="2617"/>
                </a:lnTo>
                <a:lnTo>
                  <a:pt x="5576" y="2619"/>
                </a:lnTo>
                <a:lnTo>
                  <a:pt x="5585" y="2621"/>
                </a:lnTo>
                <a:lnTo>
                  <a:pt x="5592" y="2624"/>
                </a:lnTo>
                <a:lnTo>
                  <a:pt x="5595" y="2626"/>
                </a:lnTo>
                <a:lnTo>
                  <a:pt x="5599" y="2628"/>
                </a:lnTo>
                <a:lnTo>
                  <a:pt x="5601" y="2632"/>
                </a:lnTo>
                <a:lnTo>
                  <a:pt x="5601" y="2635"/>
                </a:lnTo>
                <a:lnTo>
                  <a:pt x="5601" y="2639"/>
                </a:lnTo>
                <a:lnTo>
                  <a:pt x="5599" y="2643"/>
                </a:lnTo>
                <a:lnTo>
                  <a:pt x="5594" y="2649"/>
                </a:lnTo>
                <a:lnTo>
                  <a:pt x="5589" y="2656"/>
                </a:lnTo>
                <a:lnTo>
                  <a:pt x="5581" y="2662"/>
                </a:lnTo>
                <a:lnTo>
                  <a:pt x="5572" y="2666"/>
                </a:lnTo>
                <a:lnTo>
                  <a:pt x="5563" y="2669"/>
                </a:lnTo>
                <a:lnTo>
                  <a:pt x="5553" y="2673"/>
                </a:lnTo>
                <a:lnTo>
                  <a:pt x="5533" y="2676"/>
                </a:lnTo>
                <a:lnTo>
                  <a:pt x="5514" y="2681"/>
                </a:lnTo>
                <a:lnTo>
                  <a:pt x="5503" y="2682"/>
                </a:lnTo>
                <a:lnTo>
                  <a:pt x="5492" y="2684"/>
                </a:lnTo>
                <a:lnTo>
                  <a:pt x="5481" y="2686"/>
                </a:lnTo>
                <a:lnTo>
                  <a:pt x="5470" y="2689"/>
                </a:lnTo>
                <a:lnTo>
                  <a:pt x="5456" y="2692"/>
                </a:lnTo>
                <a:lnTo>
                  <a:pt x="5444" y="2694"/>
                </a:lnTo>
                <a:lnTo>
                  <a:pt x="5430" y="2695"/>
                </a:lnTo>
                <a:lnTo>
                  <a:pt x="5416" y="2697"/>
                </a:lnTo>
                <a:lnTo>
                  <a:pt x="5405" y="2700"/>
                </a:lnTo>
                <a:lnTo>
                  <a:pt x="5392" y="2702"/>
                </a:lnTo>
                <a:lnTo>
                  <a:pt x="5380" y="2703"/>
                </a:lnTo>
                <a:lnTo>
                  <a:pt x="5369" y="2704"/>
                </a:lnTo>
                <a:lnTo>
                  <a:pt x="5345" y="2705"/>
                </a:lnTo>
                <a:lnTo>
                  <a:pt x="5320" y="2705"/>
                </a:lnTo>
                <a:lnTo>
                  <a:pt x="5296" y="2706"/>
                </a:lnTo>
                <a:lnTo>
                  <a:pt x="5272" y="2707"/>
                </a:lnTo>
                <a:lnTo>
                  <a:pt x="5259" y="2708"/>
                </a:lnTo>
                <a:lnTo>
                  <a:pt x="5248" y="2711"/>
                </a:lnTo>
                <a:lnTo>
                  <a:pt x="5236" y="2714"/>
                </a:lnTo>
                <a:lnTo>
                  <a:pt x="5225" y="2718"/>
                </a:lnTo>
                <a:lnTo>
                  <a:pt x="5230" y="2723"/>
                </a:lnTo>
                <a:lnTo>
                  <a:pt x="5225" y="2718"/>
                </a:lnTo>
                <a:lnTo>
                  <a:pt x="5223" y="2718"/>
                </a:lnTo>
                <a:lnTo>
                  <a:pt x="5217" y="2719"/>
                </a:lnTo>
                <a:lnTo>
                  <a:pt x="5210" y="2719"/>
                </a:lnTo>
                <a:lnTo>
                  <a:pt x="5203" y="2717"/>
                </a:lnTo>
                <a:lnTo>
                  <a:pt x="5197" y="2714"/>
                </a:lnTo>
                <a:lnTo>
                  <a:pt x="5191" y="2714"/>
                </a:lnTo>
                <a:lnTo>
                  <a:pt x="5186" y="2714"/>
                </a:lnTo>
                <a:lnTo>
                  <a:pt x="5179" y="2713"/>
                </a:lnTo>
                <a:lnTo>
                  <a:pt x="5173" y="2713"/>
                </a:lnTo>
                <a:lnTo>
                  <a:pt x="5167" y="2714"/>
                </a:lnTo>
                <a:lnTo>
                  <a:pt x="5160" y="2715"/>
                </a:lnTo>
                <a:lnTo>
                  <a:pt x="5148" y="2719"/>
                </a:lnTo>
                <a:lnTo>
                  <a:pt x="5134" y="2722"/>
                </a:lnTo>
                <a:lnTo>
                  <a:pt x="5128" y="2723"/>
                </a:lnTo>
                <a:lnTo>
                  <a:pt x="5121" y="2723"/>
                </a:lnTo>
                <a:lnTo>
                  <a:pt x="5116" y="2722"/>
                </a:lnTo>
                <a:lnTo>
                  <a:pt x="5110" y="2720"/>
                </a:lnTo>
                <a:lnTo>
                  <a:pt x="5104" y="2716"/>
                </a:lnTo>
                <a:lnTo>
                  <a:pt x="5099" y="2711"/>
                </a:lnTo>
                <a:lnTo>
                  <a:pt x="5094" y="2704"/>
                </a:lnTo>
                <a:lnTo>
                  <a:pt x="5090" y="2695"/>
                </a:lnTo>
                <a:lnTo>
                  <a:pt x="5091" y="2693"/>
                </a:lnTo>
                <a:lnTo>
                  <a:pt x="5092" y="2691"/>
                </a:lnTo>
                <a:lnTo>
                  <a:pt x="5075" y="2686"/>
                </a:lnTo>
                <a:lnTo>
                  <a:pt x="5058" y="2683"/>
                </a:lnTo>
                <a:lnTo>
                  <a:pt x="5040" y="2681"/>
                </a:lnTo>
                <a:lnTo>
                  <a:pt x="5023" y="2681"/>
                </a:lnTo>
                <a:lnTo>
                  <a:pt x="5006" y="2681"/>
                </a:lnTo>
                <a:lnTo>
                  <a:pt x="4989" y="2683"/>
                </a:lnTo>
                <a:lnTo>
                  <a:pt x="4972" y="2686"/>
                </a:lnTo>
                <a:lnTo>
                  <a:pt x="4955" y="2691"/>
                </a:lnTo>
                <a:lnTo>
                  <a:pt x="4939" y="2686"/>
                </a:lnTo>
                <a:lnTo>
                  <a:pt x="4922" y="2682"/>
                </a:lnTo>
                <a:lnTo>
                  <a:pt x="4906" y="2680"/>
                </a:lnTo>
                <a:lnTo>
                  <a:pt x="4891" y="2679"/>
                </a:lnTo>
                <a:lnTo>
                  <a:pt x="4874" y="2678"/>
                </a:lnTo>
                <a:lnTo>
                  <a:pt x="4858" y="2679"/>
                </a:lnTo>
                <a:lnTo>
                  <a:pt x="4841" y="2681"/>
                </a:lnTo>
                <a:lnTo>
                  <a:pt x="4825" y="2683"/>
                </a:lnTo>
                <a:lnTo>
                  <a:pt x="4814" y="2684"/>
                </a:lnTo>
                <a:lnTo>
                  <a:pt x="4802" y="2685"/>
                </a:lnTo>
                <a:lnTo>
                  <a:pt x="4797" y="2684"/>
                </a:lnTo>
                <a:lnTo>
                  <a:pt x="4792" y="2683"/>
                </a:lnTo>
                <a:lnTo>
                  <a:pt x="4787" y="2681"/>
                </a:lnTo>
                <a:lnTo>
                  <a:pt x="4782" y="2679"/>
                </a:lnTo>
                <a:lnTo>
                  <a:pt x="4782" y="2679"/>
                </a:lnTo>
                <a:lnTo>
                  <a:pt x="4761" y="2683"/>
                </a:lnTo>
                <a:lnTo>
                  <a:pt x="4740" y="2687"/>
                </a:lnTo>
                <a:lnTo>
                  <a:pt x="4720" y="2691"/>
                </a:lnTo>
                <a:lnTo>
                  <a:pt x="4699" y="2694"/>
                </a:lnTo>
                <a:lnTo>
                  <a:pt x="4678" y="2696"/>
                </a:lnTo>
                <a:lnTo>
                  <a:pt x="4657" y="2699"/>
                </a:lnTo>
                <a:lnTo>
                  <a:pt x="4636" y="2703"/>
                </a:lnTo>
                <a:lnTo>
                  <a:pt x="4616" y="2709"/>
                </a:lnTo>
                <a:lnTo>
                  <a:pt x="4611" y="2711"/>
                </a:lnTo>
                <a:lnTo>
                  <a:pt x="4607" y="2711"/>
                </a:lnTo>
                <a:lnTo>
                  <a:pt x="4603" y="2709"/>
                </a:lnTo>
                <a:lnTo>
                  <a:pt x="4599" y="2708"/>
                </a:lnTo>
                <a:lnTo>
                  <a:pt x="4590" y="2705"/>
                </a:lnTo>
                <a:lnTo>
                  <a:pt x="4583" y="2701"/>
                </a:lnTo>
                <a:lnTo>
                  <a:pt x="4577" y="2697"/>
                </a:lnTo>
                <a:lnTo>
                  <a:pt x="4570" y="2695"/>
                </a:lnTo>
                <a:lnTo>
                  <a:pt x="4563" y="2693"/>
                </a:lnTo>
                <a:lnTo>
                  <a:pt x="4557" y="2692"/>
                </a:lnTo>
                <a:lnTo>
                  <a:pt x="4542" y="2691"/>
                </a:lnTo>
                <a:lnTo>
                  <a:pt x="4528" y="2689"/>
                </a:lnTo>
                <a:lnTo>
                  <a:pt x="4519" y="2686"/>
                </a:lnTo>
                <a:lnTo>
                  <a:pt x="4509" y="2684"/>
                </a:lnTo>
                <a:lnTo>
                  <a:pt x="4501" y="2681"/>
                </a:lnTo>
                <a:lnTo>
                  <a:pt x="4494" y="2677"/>
                </a:lnTo>
                <a:lnTo>
                  <a:pt x="4492" y="2675"/>
                </a:lnTo>
                <a:lnTo>
                  <a:pt x="4490" y="2672"/>
                </a:lnTo>
                <a:lnTo>
                  <a:pt x="4490" y="2669"/>
                </a:lnTo>
                <a:lnTo>
                  <a:pt x="4491" y="2665"/>
                </a:lnTo>
                <a:lnTo>
                  <a:pt x="4494" y="2661"/>
                </a:lnTo>
                <a:lnTo>
                  <a:pt x="4498" y="2657"/>
                </a:lnTo>
                <a:lnTo>
                  <a:pt x="4504" y="2652"/>
                </a:lnTo>
                <a:lnTo>
                  <a:pt x="4511" y="2645"/>
                </a:lnTo>
                <a:lnTo>
                  <a:pt x="4523" y="2642"/>
                </a:lnTo>
                <a:lnTo>
                  <a:pt x="4534" y="2641"/>
                </a:lnTo>
                <a:lnTo>
                  <a:pt x="4503" y="2639"/>
                </a:lnTo>
                <a:lnTo>
                  <a:pt x="4471" y="2636"/>
                </a:lnTo>
                <a:lnTo>
                  <a:pt x="4440" y="2630"/>
                </a:lnTo>
                <a:lnTo>
                  <a:pt x="4408" y="2623"/>
                </a:lnTo>
                <a:lnTo>
                  <a:pt x="4416" y="2633"/>
                </a:lnTo>
                <a:lnTo>
                  <a:pt x="4424" y="2643"/>
                </a:lnTo>
                <a:lnTo>
                  <a:pt x="4429" y="2654"/>
                </a:lnTo>
                <a:lnTo>
                  <a:pt x="4432" y="2666"/>
                </a:lnTo>
                <a:lnTo>
                  <a:pt x="4432" y="2673"/>
                </a:lnTo>
                <a:lnTo>
                  <a:pt x="4431" y="2679"/>
                </a:lnTo>
                <a:lnTo>
                  <a:pt x="4428" y="2685"/>
                </a:lnTo>
                <a:lnTo>
                  <a:pt x="4424" y="2691"/>
                </a:lnTo>
                <a:lnTo>
                  <a:pt x="4413" y="2696"/>
                </a:lnTo>
                <a:lnTo>
                  <a:pt x="4403" y="2699"/>
                </a:lnTo>
                <a:lnTo>
                  <a:pt x="4391" y="2701"/>
                </a:lnTo>
                <a:lnTo>
                  <a:pt x="4381" y="2702"/>
                </a:lnTo>
                <a:lnTo>
                  <a:pt x="4357" y="2701"/>
                </a:lnTo>
                <a:lnTo>
                  <a:pt x="4335" y="2700"/>
                </a:lnTo>
                <a:lnTo>
                  <a:pt x="4300" y="2702"/>
                </a:lnTo>
                <a:lnTo>
                  <a:pt x="4263" y="2703"/>
                </a:lnTo>
                <a:lnTo>
                  <a:pt x="4226" y="2703"/>
                </a:lnTo>
                <a:lnTo>
                  <a:pt x="4189" y="2704"/>
                </a:lnTo>
                <a:lnTo>
                  <a:pt x="4152" y="2704"/>
                </a:lnTo>
                <a:lnTo>
                  <a:pt x="4115" y="2704"/>
                </a:lnTo>
                <a:lnTo>
                  <a:pt x="4078" y="2705"/>
                </a:lnTo>
                <a:lnTo>
                  <a:pt x="4041" y="2705"/>
                </a:lnTo>
                <a:lnTo>
                  <a:pt x="4036" y="2704"/>
                </a:lnTo>
                <a:lnTo>
                  <a:pt x="4031" y="2701"/>
                </a:lnTo>
                <a:lnTo>
                  <a:pt x="3870" y="2702"/>
                </a:lnTo>
                <a:lnTo>
                  <a:pt x="3867" y="2706"/>
                </a:lnTo>
                <a:lnTo>
                  <a:pt x="3862" y="2709"/>
                </a:lnTo>
                <a:lnTo>
                  <a:pt x="3858" y="2712"/>
                </a:lnTo>
                <a:lnTo>
                  <a:pt x="3854" y="2713"/>
                </a:lnTo>
                <a:lnTo>
                  <a:pt x="3849" y="2714"/>
                </a:lnTo>
                <a:lnTo>
                  <a:pt x="3844" y="2714"/>
                </a:lnTo>
                <a:lnTo>
                  <a:pt x="3839" y="2713"/>
                </a:lnTo>
                <a:lnTo>
                  <a:pt x="3835" y="2712"/>
                </a:lnTo>
                <a:lnTo>
                  <a:pt x="3821" y="2706"/>
                </a:lnTo>
                <a:lnTo>
                  <a:pt x="3809" y="2703"/>
                </a:lnTo>
                <a:lnTo>
                  <a:pt x="3796" y="2702"/>
                </a:lnTo>
                <a:lnTo>
                  <a:pt x="3783" y="2702"/>
                </a:lnTo>
                <a:lnTo>
                  <a:pt x="3770" y="2704"/>
                </a:lnTo>
                <a:lnTo>
                  <a:pt x="3757" y="2706"/>
                </a:lnTo>
                <a:lnTo>
                  <a:pt x="3744" y="2711"/>
                </a:lnTo>
                <a:lnTo>
                  <a:pt x="3732" y="2714"/>
                </a:lnTo>
                <a:lnTo>
                  <a:pt x="3706" y="2711"/>
                </a:lnTo>
                <a:lnTo>
                  <a:pt x="3682" y="2706"/>
                </a:lnTo>
                <a:lnTo>
                  <a:pt x="3670" y="2705"/>
                </a:lnTo>
                <a:lnTo>
                  <a:pt x="3657" y="2706"/>
                </a:lnTo>
                <a:lnTo>
                  <a:pt x="3644" y="2707"/>
                </a:lnTo>
                <a:lnTo>
                  <a:pt x="3631" y="2712"/>
                </a:lnTo>
                <a:lnTo>
                  <a:pt x="3626" y="2713"/>
                </a:lnTo>
                <a:lnTo>
                  <a:pt x="3621" y="2714"/>
                </a:lnTo>
                <a:lnTo>
                  <a:pt x="3616" y="2714"/>
                </a:lnTo>
                <a:lnTo>
                  <a:pt x="3611" y="2714"/>
                </a:lnTo>
                <a:lnTo>
                  <a:pt x="3600" y="2712"/>
                </a:lnTo>
                <a:lnTo>
                  <a:pt x="3589" y="2708"/>
                </a:lnTo>
                <a:lnTo>
                  <a:pt x="3579" y="2705"/>
                </a:lnTo>
                <a:lnTo>
                  <a:pt x="3568" y="2702"/>
                </a:lnTo>
                <a:lnTo>
                  <a:pt x="3558" y="2701"/>
                </a:lnTo>
                <a:lnTo>
                  <a:pt x="3547" y="2702"/>
                </a:lnTo>
                <a:lnTo>
                  <a:pt x="3539" y="2705"/>
                </a:lnTo>
                <a:lnTo>
                  <a:pt x="3530" y="2708"/>
                </a:lnTo>
                <a:lnTo>
                  <a:pt x="3522" y="2711"/>
                </a:lnTo>
                <a:lnTo>
                  <a:pt x="3513" y="2712"/>
                </a:lnTo>
                <a:lnTo>
                  <a:pt x="3496" y="2714"/>
                </a:lnTo>
                <a:lnTo>
                  <a:pt x="3479" y="2714"/>
                </a:lnTo>
                <a:lnTo>
                  <a:pt x="3461" y="2714"/>
                </a:lnTo>
                <a:lnTo>
                  <a:pt x="3443" y="2713"/>
                </a:lnTo>
                <a:lnTo>
                  <a:pt x="3426" y="2713"/>
                </a:lnTo>
                <a:lnTo>
                  <a:pt x="3408" y="2715"/>
                </a:lnTo>
                <a:lnTo>
                  <a:pt x="3398" y="2720"/>
                </a:lnTo>
                <a:lnTo>
                  <a:pt x="3387" y="2724"/>
                </a:lnTo>
                <a:lnTo>
                  <a:pt x="3376" y="2728"/>
                </a:lnTo>
                <a:lnTo>
                  <a:pt x="3365" y="2732"/>
                </a:lnTo>
                <a:lnTo>
                  <a:pt x="3355" y="2734"/>
                </a:lnTo>
                <a:lnTo>
                  <a:pt x="3343" y="2735"/>
                </a:lnTo>
                <a:lnTo>
                  <a:pt x="3332" y="2736"/>
                </a:lnTo>
                <a:lnTo>
                  <a:pt x="3321" y="2736"/>
                </a:lnTo>
                <a:lnTo>
                  <a:pt x="3299" y="2734"/>
                </a:lnTo>
                <a:lnTo>
                  <a:pt x="3277" y="2731"/>
                </a:lnTo>
                <a:lnTo>
                  <a:pt x="3254" y="2726"/>
                </a:lnTo>
                <a:lnTo>
                  <a:pt x="3232" y="2720"/>
                </a:lnTo>
                <a:lnTo>
                  <a:pt x="3232" y="2718"/>
                </a:lnTo>
                <a:lnTo>
                  <a:pt x="3232" y="2715"/>
                </a:lnTo>
                <a:lnTo>
                  <a:pt x="3216" y="2720"/>
                </a:lnTo>
                <a:lnTo>
                  <a:pt x="3201" y="2724"/>
                </a:lnTo>
                <a:lnTo>
                  <a:pt x="3195" y="2726"/>
                </a:lnTo>
                <a:lnTo>
                  <a:pt x="3190" y="2727"/>
                </a:lnTo>
                <a:lnTo>
                  <a:pt x="3185" y="2728"/>
                </a:lnTo>
                <a:lnTo>
                  <a:pt x="3180" y="2728"/>
                </a:lnTo>
                <a:lnTo>
                  <a:pt x="3174" y="2726"/>
                </a:lnTo>
                <a:lnTo>
                  <a:pt x="3171" y="2723"/>
                </a:lnTo>
                <a:lnTo>
                  <a:pt x="3168" y="2718"/>
                </a:lnTo>
                <a:lnTo>
                  <a:pt x="3166" y="2713"/>
                </a:lnTo>
                <a:lnTo>
                  <a:pt x="3166" y="2713"/>
                </a:lnTo>
                <a:lnTo>
                  <a:pt x="3160" y="2716"/>
                </a:lnTo>
                <a:lnTo>
                  <a:pt x="3153" y="2718"/>
                </a:lnTo>
                <a:lnTo>
                  <a:pt x="3147" y="2720"/>
                </a:lnTo>
                <a:lnTo>
                  <a:pt x="3141" y="2721"/>
                </a:lnTo>
                <a:lnTo>
                  <a:pt x="3128" y="2722"/>
                </a:lnTo>
                <a:lnTo>
                  <a:pt x="3115" y="2721"/>
                </a:lnTo>
                <a:lnTo>
                  <a:pt x="3089" y="2720"/>
                </a:lnTo>
                <a:lnTo>
                  <a:pt x="3064" y="2719"/>
                </a:lnTo>
                <a:lnTo>
                  <a:pt x="3062" y="2718"/>
                </a:lnTo>
                <a:lnTo>
                  <a:pt x="3060" y="2717"/>
                </a:lnTo>
                <a:lnTo>
                  <a:pt x="3058" y="2721"/>
                </a:lnTo>
                <a:lnTo>
                  <a:pt x="3060" y="2725"/>
                </a:lnTo>
                <a:lnTo>
                  <a:pt x="3060" y="2730"/>
                </a:lnTo>
                <a:lnTo>
                  <a:pt x="3062" y="2734"/>
                </a:lnTo>
                <a:lnTo>
                  <a:pt x="3063" y="2734"/>
                </a:lnTo>
                <a:lnTo>
                  <a:pt x="3065" y="2733"/>
                </a:lnTo>
                <a:lnTo>
                  <a:pt x="3086" y="2736"/>
                </a:lnTo>
                <a:lnTo>
                  <a:pt x="3107" y="2740"/>
                </a:lnTo>
                <a:lnTo>
                  <a:pt x="3128" y="2744"/>
                </a:lnTo>
                <a:lnTo>
                  <a:pt x="3148" y="2750"/>
                </a:lnTo>
                <a:lnTo>
                  <a:pt x="3163" y="2758"/>
                </a:lnTo>
                <a:lnTo>
                  <a:pt x="3178" y="2764"/>
                </a:lnTo>
                <a:lnTo>
                  <a:pt x="3186" y="2767"/>
                </a:lnTo>
                <a:lnTo>
                  <a:pt x="3194" y="2768"/>
                </a:lnTo>
                <a:lnTo>
                  <a:pt x="3203" y="2770"/>
                </a:lnTo>
                <a:lnTo>
                  <a:pt x="3211" y="2768"/>
                </a:lnTo>
                <a:lnTo>
                  <a:pt x="3225" y="2768"/>
                </a:lnTo>
                <a:lnTo>
                  <a:pt x="3239" y="2766"/>
                </a:lnTo>
                <a:lnTo>
                  <a:pt x="3242" y="2765"/>
                </a:lnTo>
                <a:lnTo>
                  <a:pt x="3245" y="2765"/>
                </a:lnTo>
                <a:lnTo>
                  <a:pt x="3249" y="2764"/>
                </a:lnTo>
                <a:lnTo>
                  <a:pt x="3252" y="2765"/>
                </a:lnTo>
                <a:lnTo>
                  <a:pt x="3258" y="2760"/>
                </a:lnTo>
                <a:lnTo>
                  <a:pt x="3259" y="2763"/>
                </a:lnTo>
                <a:lnTo>
                  <a:pt x="3259" y="2766"/>
                </a:lnTo>
                <a:lnTo>
                  <a:pt x="3263" y="2772"/>
                </a:lnTo>
                <a:lnTo>
                  <a:pt x="3266" y="2777"/>
                </a:lnTo>
                <a:lnTo>
                  <a:pt x="3269" y="2773"/>
                </a:lnTo>
                <a:lnTo>
                  <a:pt x="3271" y="2770"/>
                </a:lnTo>
                <a:lnTo>
                  <a:pt x="3274" y="2767"/>
                </a:lnTo>
                <a:lnTo>
                  <a:pt x="3278" y="2766"/>
                </a:lnTo>
                <a:lnTo>
                  <a:pt x="3281" y="2766"/>
                </a:lnTo>
                <a:lnTo>
                  <a:pt x="3285" y="2766"/>
                </a:lnTo>
                <a:lnTo>
                  <a:pt x="3289" y="2768"/>
                </a:lnTo>
                <a:lnTo>
                  <a:pt x="3293" y="2771"/>
                </a:lnTo>
                <a:lnTo>
                  <a:pt x="3302" y="2775"/>
                </a:lnTo>
                <a:lnTo>
                  <a:pt x="3310" y="2778"/>
                </a:lnTo>
                <a:lnTo>
                  <a:pt x="3320" y="2781"/>
                </a:lnTo>
                <a:lnTo>
                  <a:pt x="3329" y="2782"/>
                </a:lnTo>
                <a:lnTo>
                  <a:pt x="3340" y="2783"/>
                </a:lnTo>
                <a:lnTo>
                  <a:pt x="3348" y="2783"/>
                </a:lnTo>
                <a:lnTo>
                  <a:pt x="3358" y="2782"/>
                </a:lnTo>
                <a:lnTo>
                  <a:pt x="3366" y="2780"/>
                </a:lnTo>
                <a:lnTo>
                  <a:pt x="3369" y="2779"/>
                </a:lnTo>
                <a:lnTo>
                  <a:pt x="3372" y="2777"/>
                </a:lnTo>
                <a:lnTo>
                  <a:pt x="3376" y="2774"/>
                </a:lnTo>
                <a:lnTo>
                  <a:pt x="3379" y="2771"/>
                </a:lnTo>
                <a:lnTo>
                  <a:pt x="3381" y="2767"/>
                </a:lnTo>
                <a:lnTo>
                  <a:pt x="3383" y="2762"/>
                </a:lnTo>
                <a:lnTo>
                  <a:pt x="3385" y="2757"/>
                </a:lnTo>
                <a:lnTo>
                  <a:pt x="3386" y="2751"/>
                </a:lnTo>
                <a:lnTo>
                  <a:pt x="3386" y="2746"/>
                </a:lnTo>
                <a:lnTo>
                  <a:pt x="3388" y="2744"/>
                </a:lnTo>
                <a:lnTo>
                  <a:pt x="3390" y="2742"/>
                </a:lnTo>
                <a:lnTo>
                  <a:pt x="3393" y="2740"/>
                </a:lnTo>
                <a:lnTo>
                  <a:pt x="3401" y="2738"/>
                </a:lnTo>
                <a:lnTo>
                  <a:pt x="3408" y="2738"/>
                </a:lnTo>
                <a:lnTo>
                  <a:pt x="3409" y="2742"/>
                </a:lnTo>
                <a:lnTo>
                  <a:pt x="3410" y="2747"/>
                </a:lnTo>
                <a:lnTo>
                  <a:pt x="3412" y="2751"/>
                </a:lnTo>
                <a:lnTo>
                  <a:pt x="3416" y="2754"/>
                </a:lnTo>
                <a:lnTo>
                  <a:pt x="3419" y="2756"/>
                </a:lnTo>
                <a:lnTo>
                  <a:pt x="3423" y="2758"/>
                </a:lnTo>
                <a:lnTo>
                  <a:pt x="3427" y="2759"/>
                </a:lnTo>
                <a:lnTo>
                  <a:pt x="3432" y="2759"/>
                </a:lnTo>
                <a:lnTo>
                  <a:pt x="3439" y="2760"/>
                </a:lnTo>
                <a:lnTo>
                  <a:pt x="3445" y="2762"/>
                </a:lnTo>
                <a:lnTo>
                  <a:pt x="3450" y="2765"/>
                </a:lnTo>
                <a:lnTo>
                  <a:pt x="3456" y="2771"/>
                </a:lnTo>
                <a:lnTo>
                  <a:pt x="3456" y="2771"/>
                </a:lnTo>
                <a:lnTo>
                  <a:pt x="3472" y="2776"/>
                </a:lnTo>
                <a:lnTo>
                  <a:pt x="3490" y="2781"/>
                </a:lnTo>
                <a:lnTo>
                  <a:pt x="3507" y="2787"/>
                </a:lnTo>
                <a:lnTo>
                  <a:pt x="3524" y="2795"/>
                </a:lnTo>
                <a:lnTo>
                  <a:pt x="3528" y="2797"/>
                </a:lnTo>
                <a:lnTo>
                  <a:pt x="3531" y="2797"/>
                </a:lnTo>
                <a:lnTo>
                  <a:pt x="3535" y="2797"/>
                </a:lnTo>
                <a:lnTo>
                  <a:pt x="3538" y="2797"/>
                </a:lnTo>
                <a:lnTo>
                  <a:pt x="3543" y="2795"/>
                </a:lnTo>
                <a:lnTo>
                  <a:pt x="3548" y="2792"/>
                </a:lnTo>
                <a:lnTo>
                  <a:pt x="3554" y="2787"/>
                </a:lnTo>
                <a:lnTo>
                  <a:pt x="3559" y="2784"/>
                </a:lnTo>
                <a:lnTo>
                  <a:pt x="3564" y="2782"/>
                </a:lnTo>
                <a:lnTo>
                  <a:pt x="3570" y="2782"/>
                </a:lnTo>
                <a:lnTo>
                  <a:pt x="3573" y="2779"/>
                </a:lnTo>
                <a:lnTo>
                  <a:pt x="3576" y="2777"/>
                </a:lnTo>
                <a:lnTo>
                  <a:pt x="3582" y="2772"/>
                </a:lnTo>
                <a:lnTo>
                  <a:pt x="3582" y="2772"/>
                </a:lnTo>
                <a:lnTo>
                  <a:pt x="3585" y="2775"/>
                </a:lnTo>
                <a:lnTo>
                  <a:pt x="3588" y="2778"/>
                </a:lnTo>
                <a:lnTo>
                  <a:pt x="3590" y="2781"/>
                </a:lnTo>
                <a:lnTo>
                  <a:pt x="3592" y="2784"/>
                </a:lnTo>
                <a:lnTo>
                  <a:pt x="3592" y="2793"/>
                </a:lnTo>
                <a:lnTo>
                  <a:pt x="3590" y="2801"/>
                </a:lnTo>
                <a:lnTo>
                  <a:pt x="3589" y="2805"/>
                </a:lnTo>
                <a:lnTo>
                  <a:pt x="3589" y="2809"/>
                </a:lnTo>
                <a:lnTo>
                  <a:pt x="3590" y="2812"/>
                </a:lnTo>
                <a:lnTo>
                  <a:pt x="3592" y="2814"/>
                </a:lnTo>
                <a:lnTo>
                  <a:pt x="3598" y="2816"/>
                </a:lnTo>
                <a:lnTo>
                  <a:pt x="3605" y="2817"/>
                </a:lnTo>
                <a:lnTo>
                  <a:pt x="3635" y="2830"/>
                </a:lnTo>
                <a:lnTo>
                  <a:pt x="3666" y="2839"/>
                </a:lnTo>
                <a:lnTo>
                  <a:pt x="3697" y="2848"/>
                </a:lnTo>
                <a:lnTo>
                  <a:pt x="3729" y="2854"/>
                </a:lnTo>
                <a:lnTo>
                  <a:pt x="3744" y="2856"/>
                </a:lnTo>
                <a:lnTo>
                  <a:pt x="3761" y="2857"/>
                </a:lnTo>
                <a:lnTo>
                  <a:pt x="3777" y="2858"/>
                </a:lnTo>
                <a:lnTo>
                  <a:pt x="3793" y="2859"/>
                </a:lnTo>
                <a:lnTo>
                  <a:pt x="3809" y="2859"/>
                </a:lnTo>
                <a:lnTo>
                  <a:pt x="3825" y="2859"/>
                </a:lnTo>
                <a:lnTo>
                  <a:pt x="3841" y="2858"/>
                </a:lnTo>
                <a:lnTo>
                  <a:pt x="3858" y="2856"/>
                </a:lnTo>
                <a:lnTo>
                  <a:pt x="3868" y="2856"/>
                </a:lnTo>
                <a:lnTo>
                  <a:pt x="3877" y="2856"/>
                </a:lnTo>
                <a:lnTo>
                  <a:pt x="3887" y="2858"/>
                </a:lnTo>
                <a:lnTo>
                  <a:pt x="3894" y="2860"/>
                </a:lnTo>
                <a:lnTo>
                  <a:pt x="3910" y="2868"/>
                </a:lnTo>
                <a:lnTo>
                  <a:pt x="3926" y="2875"/>
                </a:lnTo>
                <a:lnTo>
                  <a:pt x="3930" y="2882"/>
                </a:lnTo>
                <a:lnTo>
                  <a:pt x="3932" y="2889"/>
                </a:lnTo>
                <a:lnTo>
                  <a:pt x="3932" y="2893"/>
                </a:lnTo>
                <a:lnTo>
                  <a:pt x="3930" y="2896"/>
                </a:lnTo>
                <a:lnTo>
                  <a:pt x="3926" y="2899"/>
                </a:lnTo>
                <a:lnTo>
                  <a:pt x="3921" y="2901"/>
                </a:lnTo>
                <a:lnTo>
                  <a:pt x="3916" y="2902"/>
                </a:lnTo>
                <a:lnTo>
                  <a:pt x="3910" y="2903"/>
                </a:lnTo>
                <a:lnTo>
                  <a:pt x="3887" y="2907"/>
                </a:lnTo>
                <a:lnTo>
                  <a:pt x="3863" y="2910"/>
                </a:lnTo>
                <a:lnTo>
                  <a:pt x="3852" y="2911"/>
                </a:lnTo>
                <a:lnTo>
                  <a:pt x="3840" y="2912"/>
                </a:lnTo>
                <a:lnTo>
                  <a:pt x="3829" y="2912"/>
                </a:lnTo>
                <a:lnTo>
                  <a:pt x="3816" y="2911"/>
                </a:lnTo>
                <a:lnTo>
                  <a:pt x="3794" y="2908"/>
                </a:lnTo>
                <a:lnTo>
                  <a:pt x="3772" y="2904"/>
                </a:lnTo>
                <a:lnTo>
                  <a:pt x="3750" y="2900"/>
                </a:lnTo>
                <a:lnTo>
                  <a:pt x="3729" y="2897"/>
                </a:lnTo>
                <a:lnTo>
                  <a:pt x="3738" y="2903"/>
                </a:lnTo>
                <a:lnTo>
                  <a:pt x="3747" y="2911"/>
                </a:lnTo>
                <a:lnTo>
                  <a:pt x="3756" y="2919"/>
                </a:lnTo>
                <a:lnTo>
                  <a:pt x="3764" y="2929"/>
                </a:lnTo>
                <a:lnTo>
                  <a:pt x="3765" y="2929"/>
                </a:lnTo>
                <a:lnTo>
                  <a:pt x="3772" y="2922"/>
                </a:lnTo>
                <a:lnTo>
                  <a:pt x="3778" y="2919"/>
                </a:lnTo>
                <a:lnTo>
                  <a:pt x="3783" y="2918"/>
                </a:lnTo>
                <a:lnTo>
                  <a:pt x="3790" y="2918"/>
                </a:lnTo>
                <a:lnTo>
                  <a:pt x="3796" y="2920"/>
                </a:lnTo>
                <a:lnTo>
                  <a:pt x="3801" y="2922"/>
                </a:lnTo>
                <a:lnTo>
                  <a:pt x="3806" y="2927"/>
                </a:lnTo>
                <a:lnTo>
                  <a:pt x="3813" y="2932"/>
                </a:lnTo>
                <a:lnTo>
                  <a:pt x="3841" y="2940"/>
                </a:lnTo>
                <a:lnTo>
                  <a:pt x="3871" y="2947"/>
                </a:lnTo>
                <a:lnTo>
                  <a:pt x="3885" y="2951"/>
                </a:lnTo>
                <a:lnTo>
                  <a:pt x="3900" y="2956"/>
                </a:lnTo>
                <a:lnTo>
                  <a:pt x="3914" y="2961"/>
                </a:lnTo>
                <a:lnTo>
                  <a:pt x="3928" y="2968"/>
                </a:lnTo>
                <a:lnTo>
                  <a:pt x="3942" y="2968"/>
                </a:lnTo>
                <a:lnTo>
                  <a:pt x="3958" y="2967"/>
                </a:lnTo>
                <a:lnTo>
                  <a:pt x="3965" y="2968"/>
                </a:lnTo>
                <a:lnTo>
                  <a:pt x="3972" y="2970"/>
                </a:lnTo>
                <a:lnTo>
                  <a:pt x="3979" y="2973"/>
                </a:lnTo>
                <a:lnTo>
                  <a:pt x="3986" y="2978"/>
                </a:lnTo>
                <a:lnTo>
                  <a:pt x="3986" y="2978"/>
                </a:lnTo>
                <a:lnTo>
                  <a:pt x="3986" y="2978"/>
                </a:lnTo>
                <a:lnTo>
                  <a:pt x="4005" y="2980"/>
                </a:lnTo>
                <a:lnTo>
                  <a:pt x="4024" y="2983"/>
                </a:lnTo>
                <a:lnTo>
                  <a:pt x="4042" y="2988"/>
                </a:lnTo>
                <a:lnTo>
                  <a:pt x="4061" y="2992"/>
                </a:lnTo>
                <a:lnTo>
                  <a:pt x="4098" y="3002"/>
                </a:lnTo>
                <a:lnTo>
                  <a:pt x="4135" y="3013"/>
                </a:lnTo>
                <a:lnTo>
                  <a:pt x="4147" y="3013"/>
                </a:lnTo>
                <a:lnTo>
                  <a:pt x="4158" y="3013"/>
                </a:lnTo>
                <a:lnTo>
                  <a:pt x="4162" y="3009"/>
                </a:lnTo>
                <a:lnTo>
                  <a:pt x="4163" y="3004"/>
                </a:lnTo>
                <a:lnTo>
                  <a:pt x="4164" y="3000"/>
                </a:lnTo>
                <a:lnTo>
                  <a:pt x="4164" y="2997"/>
                </a:lnTo>
                <a:lnTo>
                  <a:pt x="4162" y="2990"/>
                </a:lnTo>
                <a:lnTo>
                  <a:pt x="4158" y="2983"/>
                </a:lnTo>
                <a:lnTo>
                  <a:pt x="4154" y="2977"/>
                </a:lnTo>
                <a:lnTo>
                  <a:pt x="4150" y="2971"/>
                </a:lnTo>
                <a:lnTo>
                  <a:pt x="4149" y="2967"/>
                </a:lnTo>
                <a:lnTo>
                  <a:pt x="4148" y="2963"/>
                </a:lnTo>
                <a:lnTo>
                  <a:pt x="4148" y="2960"/>
                </a:lnTo>
                <a:lnTo>
                  <a:pt x="4148" y="2956"/>
                </a:lnTo>
                <a:lnTo>
                  <a:pt x="4153" y="2956"/>
                </a:lnTo>
                <a:lnTo>
                  <a:pt x="4158" y="2956"/>
                </a:lnTo>
                <a:lnTo>
                  <a:pt x="4163" y="2958"/>
                </a:lnTo>
                <a:lnTo>
                  <a:pt x="4167" y="2959"/>
                </a:lnTo>
                <a:lnTo>
                  <a:pt x="4171" y="2960"/>
                </a:lnTo>
                <a:lnTo>
                  <a:pt x="4176" y="2960"/>
                </a:lnTo>
                <a:lnTo>
                  <a:pt x="4180" y="2960"/>
                </a:lnTo>
                <a:lnTo>
                  <a:pt x="4185" y="2961"/>
                </a:lnTo>
                <a:lnTo>
                  <a:pt x="4189" y="2963"/>
                </a:lnTo>
                <a:lnTo>
                  <a:pt x="4193" y="2967"/>
                </a:lnTo>
                <a:lnTo>
                  <a:pt x="4198" y="2973"/>
                </a:lnTo>
                <a:lnTo>
                  <a:pt x="4205" y="2979"/>
                </a:lnTo>
                <a:lnTo>
                  <a:pt x="4211" y="2983"/>
                </a:lnTo>
                <a:lnTo>
                  <a:pt x="4218" y="2988"/>
                </a:lnTo>
                <a:lnTo>
                  <a:pt x="4226" y="2990"/>
                </a:lnTo>
                <a:lnTo>
                  <a:pt x="4233" y="2993"/>
                </a:lnTo>
                <a:lnTo>
                  <a:pt x="4241" y="2994"/>
                </a:lnTo>
                <a:lnTo>
                  <a:pt x="4248" y="2995"/>
                </a:lnTo>
                <a:lnTo>
                  <a:pt x="4278" y="2996"/>
                </a:lnTo>
                <a:lnTo>
                  <a:pt x="4307" y="2994"/>
                </a:lnTo>
                <a:lnTo>
                  <a:pt x="4327" y="2995"/>
                </a:lnTo>
                <a:lnTo>
                  <a:pt x="4347" y="2997"/>
                </a:lnTo>
                <a:lnTo>
                  <a:pt x="4366" y="3000"/>
                </a:lnTo>
                <a:lnTo>
                  <a:pt x="4385" y="3004"/>
                </a:lnTo>
                <a:lnTo>
                  <a:pt x="4422" y="3016"/>
                </a:lnTo>
                <a:lnTo>
                  <a:pt x="4460" y="3029"/>
                </a:lnTo>
                <a:lnTo>
                  <a:pt x="4458" y="3032"/>
                </a:lnTo>
                <a:lnTo>
                  <a:pt x="4454" y="3035"/>
                </a:lnTo>
                <a:lnTo>
                  <a:pt x="4452" y="3036"/>
                </a:lnTo>
                <a:lnTo>
                  <a:pt x="4449" y="3037"/>
                </a:lnTo>
                <a:lnTo>
                  <a:pt x="4443" y="3036"/>
                </a:lnTo>
                <a:lnTo>
                  <a:pt x="4436" y="3036"/>
                </a:lnTo>
                <a:lnTo>
                  <a:pt x="4425" y="3035"/>
                </a:lnTo>
                <a:lnTo>
                  <a:pt x="4414" y="3031"/>
                </a:lnTo>
                <a:lnTo>
                  <a:pt x="4404" y="3028"/>
                </a:lnTo>
                <a:lnTo>
                  <a:pt x="4394" y="3027"/>
                </a:lnTo>
                <a:lnTo>
                  <a:pt x="4390" y="3028"/>
                </a:lnTo>
                <a:lnTo>
                  <a:pt x="4386" y="3029"/>
                </a:lnTo>
                <a:lnTo>
                  <a:pt x="4382" y="3032"/>
                </a:lnTo>
                <a:lnTo>
                  <a:pt x="4377" y="3036"/>
                </a:lnTo>
                <a:lnTo>
                  <a:pt x="4375" y="3040"/>
                </a:lnTo>
                <a:lnTo>
                  <a:pt x="4372" y="3043"/>
                </a:lnTo>
                <a:lnTo>
                  <a:pt x="4369" y="3047"/>
                </a:lnTo>
                <a:lnTo>
                  <a:pt x="4366" y="3048"/>
                </a:lnTo>
                <a:lnTo>
                  <a:pt x="4361" y="3050"/>
                </a:lnTo>
                <a:lnTo>
                  <a:pt x="4354" y="3050"/>
                </a:lnTo>
                <a:lnTo>
                  <a:pt x="4341" y="3047"/>
                </a:lnTo>
                <a:lnTo>
                  <a:pt x="4328" y="3041"/>
                </a:lnTo>
                <a:lnTo>
                  <a:pt x="4301" y="3034"/>
                </a:lnTo>
                <a:lnTo>
                  <a:pt x="4273" y="3028"/>
                </a:lnTo>
                <a:lnTo>
                  <a:pt x="4259" y="3026"/>
                </a:lnTo>
                <a:lnTo>
                  <a:pt x="4246" y="3023"/>
                </a:lnTo>
                <a:lnTo>
                  <a:pt x="4232" y="3022"/>
                </a:lnTo>
                <a:lnTo>
                  <a:pt x="4218" y="3022"/>
                </a:lnTo>
                <a:lnTo>
                  <a:pt x="4238" y="3028"/>
                </a:lnTo>
                <a:lnTo>
                  <a:pt x="4258" y="3033"/>
                </a:lnTo>
                <a:lnTo>
                  <a:pt x="4278" y="3038"/>
                </a:lnTo>
                <a:lnTo>
                  <a:pt x="4298" y="3043"/>
                </a:lnTo>
                <a:lnTo>
                  <a:pt x="4318" y="3050"/>
                </a:lnTo>
                <a:lnTo>
                  <a:pt x="4339" y="3056"/>
                </a:lnTo>
                <a:lnTo>
                  <a:pt x="4357" y="3063"/>
                </a:lnTo>
                <a:lnTo>
                  <a:pt x="4377" y="3072"/>
                </a:lnTo>
                <a:lnTo>
                  <a:pt x="4379" y="3079"/>
                </a:lnTo>
                <a:lnTo>
                  <a:pt x="4382" y="3085"/>
                </a:lnTo>
                <a:lnTo>
                  <a:pt x="4386" y="3090"/>
                </a:lnTo>
                <a:lnTo>
                  <a:pt x="4390" y="3094"/>
                </a:lnTo>
                <a:lnTo>
                  <a:pt x="4401" y="3100"/>
                </a:lnTo>
                <a:lnTo>
                  <a:pt x="4412" y="3107"/>
                </a:lnTo>
                <a:lnTo>
                  <a:pt x="4412" y="3107"/>
                </a:lnTo>
                <a:lnTo>
                  <a:pt x="4435" y="3106"/>
                </a:lnTo>
                <a:lnTo>
                  <a:pt x="4460" y="3106"/>
                </a:lnTo>
                <a:lnTo>
                  <a:pt x="4471" y="3107"/>
                </a:lnTo>
                <a:lnTo>
                  <a:pt x="4483" y="3108"/>
                </a:lnTo>
                <a:lnTo>
                  <a:pt x="4494" y="3112"/>
                </a:lnTo>
                <a:lnTo>
                  <a:pt x="4505" y="3117"/>
                </a:lnTo>
                <a:lnTo>
                  <a:pt x="4508" y="3119"/>
                </a:lnTo>
                <a:lnTo>
                  <a:pt x="4510" y="3120"/>
                </a:lnTo>
                <a:lnTo>
                  <a:pt x="4513" y="3119"/>
                </a:lnTo>
                <a:lnTo>
                  <a:pt x="4517" y="3117"/>
                </a:lnTo>
                <a:lnTo>
                  <a:pt x="4527" y="3117"/>
                </a:lnTo>
                <a:lnTo>
                  <a:pt x="4539" y="3117"/>
                </a:lnTo>
                <a:lnTo>
                  <a:pt x="4541" y="3120"/>
                </a:lnTo>
                <a:lnTo>
                  <a:pt x="4543" y="3122"/>
                </a:lnTo>
                <a:lnTo>
                  <a:pt x="4544" y="3126"/>
                </a:lnTo>
                <a:lnTo>
                  <a:pt x="4544" y="3129"/>
                </a:lnTo>
                <a:lnTo>
                  <a:pt x="4544" y="3130"/>
                </a:lnTo>
                <a:lnTo>
                  <a:pt x="4543" y="3131"/>
                </a:lnTo>
                <a:lnTo>
                  <a:pt x="4584" y="3152"/>
                </a:lnTo>
                <a:lnTo>
                  <a:pt x="4581" y="3156"/>
                </a:lnTo>
                <a:lnTo>
                  <a:pt x="4578" y="3159"/>
                </a:lnTo>
                <a:lnTo>
                  <a:pt x="4573" y="3161"/>
                </a:lnTo>
                <a:lnTo>
                  <a:pt x="4570" y="3163"/>
                </a:lnTo>
                <a:lnTo>
                  <a:pt x="4563" y="3165"/>
                </a:lnTo>
                <a:lnTo>
                  <a:pt x="4556" y="3164"/>
                </a:lnTo>
                <a:lnTo>
                  <a:pt x="4542" y="3158"/>
                </a:lnTo>
                <a:lnTo>
                  <a:pt x="4528" y="3151"/>
                </a:lnTo>
                <a:lnTo>
                  <a:pt x="4528" y="3151"/>
                </a:lnTo>
                <a:lnTo>
                  <a:pt x="4514" y="3145"/>
                </a:lnTo>
                <a:lnTo>
                  <a:pt x="4500" y="3140"/>
                </a:lnTo>
                <a:lnTo>
                  <a:pt x="4485" y="3137"/>
                </a:lnTo>
                <a:lnTo>
                  <a:pt x="4470" y="3135"/>
                </a:lnTo>
                <a:lnTo>
                  <a:pt x="4455" y="3132"/>
                </a:lnTo>
                <a:lnTo>
                  <a:pt x="4441" y="3129"/>
                </a:lnTo>
                <a:lnTo>
                  <a:pt x="4426" y="3124"/>
                </a:lnTo>
                <a:lnTo>
                  <a:pt x="4412" y="3117"/>
                </a:lnTo>
                <a:lnTo>
                  <a:pt x="4412" y="3117"/>
                </a:lnTo>
                <a:lnTo>
                  <a:pt x="4401" y="3119"/>
                </a:lnTo>
                <a:lnTo>
                  <a:pt x="4390" y="3121"/>
                </a:lnTo>
                <a:lnTo>
                  <a:pt x="4373" y="3120"/>
                </a:lnTo>
                <a:lnTo>
                  <a:pt x="4362" y="3120"/>
                </a:lnTo>
                <a:lnTo>
                  <a:pt x="4356" y="3120"/>
                </a:lnTo>
                <a:lnTo>
                  <a:pt x="4353" y="3121"/>
                </a:lnTo>
                <a:lnTo>
                  <a:pt x="4350" y="3122"/>
                </a:lnTo>
                <a:lnTo>
                  <a:pt x="4347" y="3125"/>
                </a:lnTo>
                <a:lnTo>
                  <a:pt x="4345" y="3127"/>
                </a:lnTo>
                <a:lnTo>
                  <a:pt x="4344" y="3130"/>
                </a:lnTo>
                <a:lnTo>
                  <a:pt x="4343" y="3134"/>
                </a:lnTo>
                <a:lnTo>
                  <a:pt x="4342" y="3138"/>
                </a:lnTo>
                <a:lnTo>
                  <a:pt x="4341" y="3150"/>
                </a:lnTo>
                <a:lnTo>
                  <a:pt x="4341" y="3166"/>
                </a:lnTo>
                <a:lnTo>
                  <a:pt x="4341" y="3171"/>
                </a:lnTo>
                <a:lnTo>
                  <a:pt x="4339" y="3176"/>
                </a:lnTo>
                <a:lnTo>
                  <a:pt x="4339" y="3179"/>
                </a:lnTo>
                <a:lnTo>
                  <a:pt x="4339" y="3181"/>
                </a:lnTo>
                <a:lnTo>
                  <a:pt x="4341" y="3184"/>
                </a:lnTo>
                <a:lnTo>
                  <a:pt x="4343" y="3187"/>
                </a:lnTo>
                <a:lnTo>
                  <a:pt x="4346" y="3188"/>
                </a:lnTo>
                <a:lnTo>
                  <a:pt x="4347" y="3190"/>
                </a:lnTo>
                <a:lnTo>
                  <a:pt x="4348" y="3192"/>
                </a:lnTo>
                <a:lnTo>
                  <a:pt x="4347" y="3194"/>
                </a:lnTo>
                <a:lnTo>
                  <a:pt x="4346" y="3197"/>
                </a:lnTo>
                <a:lnTo>
                  <a:pt x="4344" y="3198"/>
                </a:lnTo>
                <a:lnTo>
                  <a:pt x="4344" y="3204"/>
                </a:lnTo>
                <a:lnTo>
                  <a:pt x="4344" y="3209"/>
                </a:lnTo>
                <a:lnTo>
                  <a:pt x="4346" y="3213"/>
                </a:lnTo>
                <a:lnTo>
                  <a:pt x="4347" y="3216"/>
                </a:lnTo>
                <a:lnTo>
                  <a:pt x="4347" y="3219"/>
                </a:lnTo>
                <a:lnTo>
                  <a:pt x="4347" y="3224"/>
                </a:lnTo>
                <a:lnTo>
                  <a:pt x="4344" y="3231"/>
                </a:lnTo>
                <a:lnTo>
                  <a:pt x="4340" y="3237"/>
                </a:lnTo>
                <a:lnTo>
                  <a:pt x="4334" y="3243"/>
                </a:lnTo>
                <a:lnTo>
                  <a:pt x="4328" y="3246"/>
                </a:lnTo>
                <a:lnTo>
                  <a:pt x="4313" y="3244"/>
                </a:lnTo>
                <a:lnTo>
                  <a:pt x="4298" y="3240"/>
                </a:lnTo>
                <a:lnTo>
                  <a:pt x="4292" y="3237"/>
                </a:lnTo>
                <a:lnTo>
                  <a:pt x="4287" y="3233"/>
                </a:lnTo>
                <a:lnTo>
                  <a:pt x="4282" y="3227"/>
                </a:lnTo>
                <a:lnTo>
                  <a:pt x="4277" y="3219"/>
                </a:lnTo>
                <a:lnTo>
                  <a:pt x="4275" y="3213"/>
                </a:lnTo>
                <a:lnTo>
                  <a:pt x="4275" y="3206"/>
                </a:lnTo>
                <a:lnTo>
                  <a:pt x="4277" y="3199"/>
                </a:lnTo>
                <a:lnTo>
                  <a:pt x="4280" y="3193"/>
                </a:lnTo>
                <a:lnTo>
                  <a:pt x="4284" y="3180"/>
                </a:lnTo>
                <a:lnTo>
                  <a:pt x="4288" y="3168"/>
                </a:lnTo>
                <a:lnTo>
                  <a:pt x="4284" y="3169"/>
                </a:lnTo>
                <a:lnTo>
                  <a:pt x="4280" y="3169"/>
                </a:lnTo>
                <a:lnTo>
                  <a:pt x="4276" y="3168"/>
                </a:lnTo>
                <a:lnTo>
                  <a:pt x="4272" y="3167"/>
                </a:lnTo>
                <a:lnTo>
                  <a:pt x="4269" y="3165"/>
                </a:lnTo>
                <a:lnTo>
                  <a:pt x="4266" y="3161"/>
                </a:lnTo>
                <a:lnTo>
                  <a:pt x="4264" y="3157"/>
                </a:lnTo>
                <a:lnTo>
                  <a:pt x="4262" y="3152"/>
                </a:lnTo>
                <a:lnTo>
                  <a:pt x="4253" y="3156"/>
                </a:lnTo>
                <a:lnTo>
                  <a:pt x="4246" y="3159"/>
                </a:lnTo>
                <a:lnTo>
                  <a:pt x="4244" y="3161"/>
                </a:lnTo>
                <a:lnTo>
                  <a:pt x="4243" y="3164"/>
                </a:lnTo>
                <a:lnTo>
                  <a:pt x="4238" y="3166"/>
                </a:lnTo>
                <a:lnTo>
                  <a:pt x="4235" y="3167"/>
                </a:lnTo>
                <a:lnTo>
                  <a:pt x="4231" y="3167"/>
                </a:lnTo>
                <a:lnTo>
                  <a:pt x="4227" y="3166"/>
                </a:lnTo>
                <a:lnTo>
                  <a:pt x="4226" y="3165"/>
                </a:lnTo>
                <a:lnTo>
                  <a:pt x="4218" y="3168"/>
                </a:lnTo>
                <a:lnTo>
                  <a:pt x="4211" y="3171"/>
                </a:lnTo>
                <a:lnTo>
                  <a:pt x="4205" y="3174"/>
                </a:lnTo>
                <a:lnTo>
                  <a:pt x="4197" y="3176"/>
                </a:lnTo>
                <a:lnTo>
                  <a:pt x="4182" y="3179"/>
                </a:lnTo>
                <a:lnTo>
                  <a:pt x="4167" y="3181"/>
                </a:lnTo>
                <a:lnTo>
                  <a:pt x="4135" y="3186"/>
                </a:lnTo>
                <a:lnTo>
                  <a:pt x="4106" y="3190"/>
                </a:lnTo>
                <a:lnTo>
                  <a:pt x="4112" y="3191"/>
                </a:lnTo>
                <a:lnTo>
                  <a:pt x="4118" y="3192"/>
                </a:lnTo>
                <a:lnTo>
                  <a:pt x="4124" y="3196"/>
                </a:lnTo>
                <a:lnTo>
                  <a:pt x="4130" y="3202"/>
                </a:lnTo>
                <a:lnTo>
                  <a:pt x="4132" y="3205"/>
                </a:lnTo>
                <a:lnTo>
                  <a:pt x="4134" y="3208"/>
                </a:lnTo>
                <a:lnTo>
                  <a:pt x="4137" y="3211"/>
                </a:lnTo>
                <a:lnTo>
                  <a:pt x="4140" y="3212"/>
                </a:lnTo>
                <a:lnTo>
                  <a:pt x="4144" y="3213"/>
                </a:lnTo>
                <a:lnTo>
                  <a:pt x="4148" y="3213"/>
                </a:lnTo>
                <a:lnTo>
                  <a:pt x="4151" y="3211"/>
                </a:lnTo>
                <a:lnTo>
                  <a:pt x="4155" y="3208"/>
                </a:lnTo>
                <a:lnTo>
                  <a:pt x="4163" y="3207"/>
                </a:lnTo>
                <a:lnTo>
                  <a:pt x="4169" y="3206"/>
                </a:lnTo>
                <a:lnTo>
                  <a:pt x="4175" y="3206"/>
                </a:lnTo>
                <a:lnTo>
                  <a:pt x="4180" y="3207"/>
                </a:lnTo>
                <a:lnTo>
                  <a:pt x="4193" y="3209"/>
                </a:lnTo>
                <a:lnTo>
                  <a:pt x="4205" y="3214"/>
                </a:lnTo>
                <a:lnTo>
                  <a:pt x="4215" y="3218"/>
                </a:lnTo>
                <a:lnTo>
                  <a:pt x="4227" y="3224"/>
                </a:lnTo>
                <a:lnTo>
                  <a:pt x="4233" y="3226"/>
                </a:lnTo>
                <a:lnTo>
                  <a:pt x="4238" y="3227"/>
                </a:lnTo>
                <a:lnTo>
                  <a:pt x="4245" y="3228"/>
                </a:lnTo>
                <a:lnTo>
                  <a:pt x="4251" y="3228"/>
                </a:lnTo>
                <a:lnTo>
                  <a:pt x="4255" y="3233"/>
                </a:lnTo>
                <a:lnTo>
                  <a:pt x="4259" y="3238"/>
                </a:lnTo>
                <a:lnTo>
                  <a:pt x="4263" y="3245"/>
                </a:lnTo>
                <a:lnTo>
                  <a:pt x="4266" y="3250"/>
                </a:lnTo>
                <a:lnTo>
                  <a:pt x="4269" y="3255"/>
                </a:lnTo>
                <a:lnTo>
                  <a:pt x="4273" y="3260"/>
                </a:lnTo>
                <a:lnTo>
                  <a:pt x="4280" y="3264"/>
                </a:lnTo>
                <a:lnTo>
                  <a:pt x="4286" y="3266"/>
                </a:lnTo>
                <a:lnTo>
                  <a:pt x="4294" y="3269"/>
                </a:lnTo>
                <a:lnTo>
                  <a:pt x="4302" y="3271"/>
                </a:lnTo>
                <a:lnTo>
                  <a:pt x="4305" y="3273"/>
                </a:lnTo>
                <a:lnTo>
                  <a:pt x="4307" y="3270"/>
                </a:lnTo>
                <a:lnTo>
                  <a:pt x="4309" y="3268"/>
                </a:lnTo>
                <a:lnTo>
                  <a:pt x="4320" y="3273"/>
                </a:lnTo>
                <a:lnTo>
                  <a:pt x="4331" y="3279"/>
                </a:lnTo>
                <a:lnTo>
                  <a:pt x="4333" y="3282"/>
                </a:lnTo>
                <a:lnTo>
                  <a:pt x="4335" y="3285"/>
                </a:lnTo>
                <a:lnTo>
                  <a:pt x="4334" y="3287"/>
                </a:lnTo>
                <a:lnTo>
                  <a:pt x="4343" y="3287"/>
                </a:lnTo>
                <a:lnTo>
                  <a:pt x="4351" y="3288"/>
                </a:lnTo>
                <a:lnTo>
                  <a:pt x="4356" y="3289"/>
                </a:lnTo>
                <a:lnTo>
                  <a:pt x="4362" y="3289"/>
                </a:lnTo>
                <a:lnTo>
                  <a:pt x="4367" y="3290"/>
                </a:lnTo>
                <a:lnTo>
                  <a:pt x="4372" y="3290"/>
                </a:lnTo>
                <a:lnTo>
                  <a:pt x="4377" y="3290"/>
                </a:lnTo>
                <a:lnTo>
                  <a:pt x="4384" y="3287"/>
                </a:lnTo>
                <a:lnTo>
                  <a:pt x="4389" y="3285"/>
                </a:lnTo>
                <a:lnTo>
                  <a:pt x="4395" y="3285"/>
                </a:lnTo>
                <a:lnTo>
                  <a:pt x="4401" y="3286"/>
                </a:lnTo>
                <a:lnTo>
                  <a:pt x="4407" y="3287"/>
                </a:lnTo>
                <a:lnTo>
                  <a:pt x="4412" y="3289"/>
                </a:lnTo>
                <a:lnTo>
                  <a:pt x="4419" y="3290"/>
                </a:lnTo>
                <a:lnTo>
                  <a:pt x="4424" y="3290"/>
                </a:lnTo>
                <a:lnTo>
                  <a:pt x="4428" y="3291"/>
                </a:lnTo>
                <a:lnTo>
                  <a:pt x="4433" y="3291"/>
                </a:lnTo>
                <a:lnTo>
                  <a:pt x="4435" y="3296"/>
                </a:lnTo>
                <a:lnTo>
                  <a:pt x="4438" y="3302"/>
                </a:lnTo>
                <a:lnTo>
                  <a:pt x="4441" y="3306"/>
                </a:lnTo>
                <a:lnTo>
                  <a:pt x="4445" y="3310"/>
                </a:lnTo>
                <a:lnTo>
                  <a:pt x="4452" y="3317"/>
                </a:lnTo>
                <a:lnTo>
                  <a:pt x="4462" y="3323"/>
                </a:lnTo>
                <a:lnTo>
                  <a:pt x="4468" y="3327"/>
                </a:lnTo>
                <a:lnTo>
                  <a:pt x="4474" y="3332"/>
                </a:lnTo>
                <a:lnTo>
                  <a:pt x="4477" y="3334"/>
                </a:lnTo>
                <a:lnTo>
                  <a:pt x="4478" y="3336"/>
                </a:lnTo>
                <a:lnTo>
                  <a:pt x="4484" y="3336"/>
                </a:lnTo>
                <a:lnTo>
                  <a:pt x="4490" y="3337"/>
                </a:lnTo>
                <a:lnTo>
                  <a:pt x="4495" y="3338"/>
                </a:lnTo>
                <a:lnTo>
                  <a:pt x="4501" y="3341"/>
                </a:lnTo>
                <a:lnTo>
                  <a:pt x="4505" y="3344"/>
                </a:lnTo>
                <a:lnTo>
                  <a:pt x="4509" y="3348"/>
                </a:lnTo>
                <a:lnTo>
                  <a:pt x="4513" y="3353"/>
                </a:lnTo>
                <a:lnTo>
                  <a:pt x="4516" y="3360"/>
                </a:lnTo>
                <a:lnTo>
                  <a:pt x="4517" y="3360"/>
                </a:lnTo>
                <a:lnTo>
                  <a:pt x="4508" y="3360"/>
                </a:lnTo>
                <a:lnTo>
                  <a:pt x="4500" y="3358"/>
                </a:lnTo>
                <a:lnTo>
                  <a:pt x="4491" y="3358"/>
                </a:lnTo>
                <a:lnTo>
                  <a:pt x="4484" y="3358"/>
                </a:lnTo>
                <a:lnTo>
                  <a:pt x="4482" y="3362"/>
                </a:lnTo>
                <a:lnTo>
                  <a:pt x="4479" y="3364"/>
                </a:lnTo>
                <a:lnTo>
                  <a:pt x="4473" y="3366"/>
                </a:lnTo>
                <a:lnTo>
                  <a:pt x="4468" y="3367"/>
                </a:lnTo>
                <a:lnTo>
                  <a:pt x="4463" y="3367"/>
                </a:lnTo>
                <a:lnTo>
                  <a:pt x="4457" y="3365"/>
                </a:lnTo>
                <a:lnTo>
                  <a:pt x="4455" y="3365"/>
                </a:lnTo>
                <a:lnTo>
                  <a:pt x="4453" y="3371"/>
                </a:lnTo>
                <a:lnTo>
                  <a:pt x="4450" y="3376"/>
                </a:lnTo>
                <a:lnTo>
                  <a:pt x="4448" y="3378"/>
                </a:lnTo>
                <a:lnTo>
                  <a:pt x="4446" y="3381"/>
                </a:lnTo>
                <a:lnTo>
                  <a:pt x="4443" y="3383"/>
                </a:lnTo>
                <a:lnTo>
                  <a:pt x="4439" y="3384"/>
                </a:lnTo>
                <a:lnTo>
                  <a:pt x="4436" y="3377"/>
                </a:lnTo>
                <a:lnTo>
                  <a:pt x="4435" y="3371"/>
                </a:lnTo>
                <a:lnTo>
                  <a:pt x="4435" y="3365"/>
                </a:lnTo>
                <a:lnTo>
                  <a:pt x="4436" y="3358"/>
                </a:lnTo>
                <a:lnTo>
                  <a:pt x="4433" y="3357"/>
                </a:lnTo>
                <a:lnTo>
                  <a:pt x="4430" y="3356"/>
                </a:lnTo>
                <a:lnTo>
                  <a:pt x="4424" y="3356"/>
                </a:lnTo>
                <a:lnTo>
                  <a:pt x="4420" y="3357"/>
                </a:lnTo>
                <a:lnTo>
                  <a:pt x="4414" y="3360"/>
                </a:lnTo>
                <a:lnTo>
                  <a:pt x="4410" y="3362"/>
                </a:lnTo>
                <a:lnTo>
                  <a:pt x="4401" y="3367"/>
                </a:lnTo>
                <a:lnTo>
                  <a:pt x="4391" y="3370"/>
                </a:lnTo>
                <a:lnTo>
                  <a:pt x="4391" y="3376"/>
                </a:lnTo>
                <a:lnTo>
                  <a:pt x="4390" y="3382"/>
                </a:lnTo>
                <a:lnTo>
                  <a:pt x="4387" y="3386"/>
                </a:lnTo>
                <a:lnTo>
                  <a:pt x="4384" y="3390"/>
                </a:lnTo>
                <a:lnTo>
                  <a:pt x="4383" y="3390"/>
                </a:lnTo>
                <a:lnTo>
                  <a:pt x="4384" y="3394"/>
                </a:lnTo>
                <a:lnTo>
                  <a:pt x="4384" y="3397"/>
                </a:lnTo>
                <a:lnTo>
                  <a:pt x="4383" y="3402"/>
                </a:lnTo>
                <a:lnTo>
                  <a:pt x="4382" y="3405"/>
                </a:lnTo>
                <a:lnTo>
                  <a:pt x="4381" y="3406"/>
                </a:lnTo>
                <a:lnTo>
                  <a:pt x="4387" y="3407"/>
                </a:lnTo>
                <a:lnTo>
                  <a:pt x="4392" y="3409"/>
                </a:lnTo>
                <a:lnTo>
                  <a:pt x="4398" y="3412"/>
                </a:lnTo>
                <a:lnTo>
                  <a:pt x="4401" y="3417"/>
                </a:lnTo>
                <a:lnTo>
                  <a:pt x="4387" y="3417"/>
                </a:lnTo>
                <a:lnTo>
                  <a:pt x="4372" y="3416"/>
                </a:lnTo>
                <a:lnTo>
                  <a:pt x="4357" y="3416"/>
                </a:lnTo>
                <a:lnTo>
                  <a:pt x="4343" y="3416"/>
                </a:lnTo>
                <a:lnTo>
                  <a:pt x="4343" y="3417"/>
                </a:lnTo>
                <a:lnTo>
                  <a:pt x="4343" y="3417"/>
                </a:lnTo>
                <a:lnTo>
                  <a:pt x="4343" y="3417"/>
                </a:lnTo>
                <a:lnTo>
                  <a:pt x="4343" y="3423"/>
                </a:lnTo>
                <a:lnTo>
                  <a:pt x="4344" y="3428"/>
                </a:lnTo>
                <a:lnTo>
                  <a:pt x="4346" y="3432"/>
                </a:lnTo>
                <a:lnTo>
                  <a:pt x="4348" y="3434"/>
                </a:lnTo>
                <a:lnTo>
                  <a:pt x="4350" y="3437"/>
                </a:lnTo>
                <a:lnTo>
                  <a:pt x="4353" y="3439"/>
                </a:lnTo>
                <a:lnTo>
                  <a:pt x="4359" y="3442"/>
                </a:lnTo>
                <a:lnTo>
                  <a:pt x="4366" y="3443"/>
                </a:lnTo>
                <a:lnTo>
                  <a:pt x="4380" y="3443"/>
                </a:lnTo>
                <a:lnTo>
                  <a:pt x="4393" y="3444"/>
                </a:lnTo>
                <a:lnTo>
                  <a:pt x="4387" y="3450"/>
                </a:lnTo>
                <a:lnTo>
                  <a:pt x="4382" y="3456"/>
                </a:lnTo>
                <a:lnTo>
                  <a:pt x="4376" y="3463"/>
                </a:lnTo>
                <a:lnTo>
                  <a:pt x="4374" y="3469"/>
                </a:lnTo>
                <a:lnTo>
                  <a:pt x="4373" y="3472"/>
                </a:lnTo>
                <a:lnTo>
                  <a:pt x="4373" y="3475"/>
                </a:lnTo>
                <a:lnTo>
                  <a:pt x="4374" y="3479"/>
                </a:lnTo>
                <a:lnTo>
                  <a:pt x="4374" y="3482"/>
                </a:lnTo>
                <a:lnTo>
                  <a:pt x="4376" y="3485"/>
                </a:lnTo>
                <a:lnTo>
                  <a:pt x="4379" y="3488"/>
                </a:lnTo>
                <a:lnTo>
                  <a:pt x="4382" y="3491"/>
                </a:lnTo>
                <a:lnTo>
                  <a:pt x="4385" y="3494"/>
                </a:lnTo>
                <a:lnTo>
                  <a:pt x="4389" y="3486"/>
                </a:lnTo>
                <a:lnTo>
                  <a:pt x="4393" y="3479"/>
                </a:lnTo>
                <a:lnTo>
                  <a:pt x="4398" y="3471"/>
                </a:lnTo>
                <a:lnTo>
                  <a:pt x="4403" y="3466"/>
                </a:lnTo>
                <a:lnTo>
                  <a:pt x="4408" y="3461"/>
                </a:lnTo>
                <a:lnTo>
                  <a:pt x="4414" y="3455"/>
                </a:lnTo>
                <a:lnTo>
                  <a:pt x="4421" y="3452"/>
                </a:lnTo>
                <a:lnTo>
                  <a:pt x="4427" y="3449"/>
                </a:lnTo>
                <a:lnTo>
                  <a:pt x="4422" y="3447"/>
                </a:lnTo>
                <a:lnTo>
                  <a:pt x="4418" y="3446"/>
                </a:lnTo>
                <a:lnTo>
                  <a:pt x="4413" y="3443"/>
                </a:lnTo>
                <a:lnTo>
                  <a:pt x="4409" y="3440"/>
                </a:lnTo>
                <a:lnTo>
                  <a:pt x="4406" y="3436"/>
                </a:lnTo>
                <a:lnTo>
                  <a:pt x="4404" y="3431"/>
                </a:lnTo>
                <a:lnTo>
                  <a:pt x="4402" y="3425"/>
                </a:lnTo>
                <a:lnTo>
                  <a:pt x="4401" y="3417"/>
                </a:lnTo>
                <a:lnTo>
                  <a:pt x="4406" y="3414"/>
                </a:lnTo>
                <a:lnTo>
                  <a:pt x="4412" y="3411"/>
                </a:lnTo>
                <a:lnTo>
                  <a:pt x="4418" y="3409"/>
                </a:lnTo>
                <a:lnTo>
                  <a:pt x="4424" y="3408"/>
                </a:lnTo>
                <a:lnTo>
                  <a:pt x="4435" y="3406"/>
                </a:lnTo>
                <a:lnTo>
                  <a:pt x="4448" y="3405"/>
                </a:lnTo>
                <a:lnTo>
                  <a:pt x="4461" y="3404"/>
                </a:lnTo>
                <a:lnTo>
                  <a:pt x="4473" y="3403"/>
                </a:lnTo>
                <a:lnTo>
                  <a:pt x="4479" y="3402"/>
                </a:lnTo>
                <a:lnTo>
                  <a:pt x="4485" y="3400"/>
                </a:lnTo>
                <a:lnTo>
                  <a:pt x="4490" y="3396"/>
                </a:lnTo>
                <a:lnTo>
                  <a:pt x="4495" y="3393"/>
                </a:lnTo>
                <a:lnTo>
                  <a:pt x="4504" y="3391"/>
                </a:lnTo>
                <a:lnTo>
                  <a:pt x="4511" y="3387"/>
                </a:lnTo>
                <a:lnTo>
                  <a:pt x="4518" y="3383"/>
                </a:lnTo>
                <a:lnTo>
                  <a:pt x="4524" y="3377"/>
                </a:lnTo>
                <a:lnTo>
                  <a:pt x="4530" y="3372"/>
                </a:lnTo>
                <a:lnTo>
                  <a:pt x="4537" y="3367"/>
                </a:lnTo>
                <a:lnTo>
                  <a:pt x="4543" y="3363"/>
                </a:lnTo>
                <a:lnTo>
                  <a:pt x="4551" y="3360"/>
                </a:lnTo>
                <a:lnTo>
                  <a:pt x="4560" y="3355"/>
                </a:lnTo>
                <a:lnTo>
                  <a:pt x="4569" y="3350"/>
                </a:lnTo>
                <a:lnTo>
                  <a:pt x="4575" y="3348"/>
                </a:lnTo>
                <a:lnTo>
                  <a:pt x="4579" y="3345"/>
                </a:lnTo>
                <a:lnTo>
                  <a:pt x="4583" y="3342"/>
                </a:lnTo>
                <a:lnTo>
                  <a:pt x="4586" y="3337"/>
                </a:lnTo>
                <a:lnTo>
                  <a:pt x="4598" y="3349"/>
                </a:lnTo>
                <a:lnTo>
                  <a:pt x="4608" y="3360"/>
                </a:lnTo>
                <a:lnTo>
                  <a:pt x="4612" y="3361"/>
                </a:lnTo>
                <a:lnTo>
                  <a:pt x="4617" y="3364"/>
                </a:lnTo>
                <a:lnTo>
                  <a:pt x="4619" y="3367"/>
                </a:lnTo>
                <a:lnTo>
                  <a:pt x="4621" y="3371"/>
                </a:lnTo>
                <a:lnTo>
                  <a:pt x="4621" y="3370"/>
                </a:lnTo>
                <a:lnTo>
                  <a:pt x="4621" y="3370"/>
                </a:lnTo>
                <a:lnTo>
                  <a:pt x="4621" y="3370"/>
                </a:lnTo>
                <a:lnTo>
                  <a:pt x="4632" y="3377"/>
                </a:lnTo>
                <a:lnTo>
                  <a:pt x="4644" y="3386"/>
                </a:lnTo>
                <a:lnTo>
                  <a:pt x="4650" y="3390"/>
                </a:lnTo>
                <a:lnTo>
                  <a:pt x="4657" y="3392"/>
                </a:lnTo>
                <a:lnTo>
                  <a:pt x="4664" y="3393"/>
                </a:lnTo>
                <a:lnTo>
                  <a:pt x="4672" y="3392"/>
                </a:lnTo>
                <a:lnTo>
                  <a:pt x="4675" y="3396"/>
                </a:lnTo>
                <a:lnTo>
                  <a:pt x="4678" y="3405"/>
                </a:lnTo>
                <a:lnTo>
                  <a:pt x="4685" y="3406"/>
                </a:lnTo>
                <a:lnTo>
                  <a:pt x="4691" y="3408"/>
                </a:lnTo>
                <a:lnTo>
                  <a:pt x="4694" y="3409"/>
                </a:lnTo>
                <a:lnTo>
                  <a:pt x="4697" y="3411"/>
                </a:lnTo>
                <a:lnTo>
                  <a:pt x="4699" y="3414"/>
                </a:lnTo>
                <a:lnTo>
                  <a:pt x="4701" y="3417"/>
                </a:lnTo>
                <a:lnTo>
                  <a:pt x="4701" y="3417"/>
                </a:lnTo>
                <a:lnTo>
                  <a:pt x="4711" y="3416"/>
                </a:lnTo>
                <a:lnTo>
                  <a:pt x="4723" y="3416"/>
                </a:lnTo>
                <a:lnTo>
                  <a:pt x="4723" y="3416"/>
                </a:lnTo>
                <a:lnTo>
                  <a:pt x="4723" y="3416"/>
                </a:lnTo>
                <a:lnTo>
                  <a:pt x="4730" y="3411"/>
                </a:lnTo>
                <a:lnTo>
                  <a:pt x="4738" y="3407"/>
                </a:lnTo>
                <a:lnTo>
                  <a:pt x="4746" y="3404"/>
                </a:lnTo>
                <a:lnTo>
                  <a:pt x="4756" y="3403"/>
                </a:lnTo>
                <a:lnTo>
                  <a:pt x="4764" y="3401"/>
                </a:lnTo>
                <a:lnTo>
                  <a:pt x="4773" y="3399"/>
                </a:lnTo>
                <a:lnTo>
                  <a:pt x="4781" y="3395"/>
                </a:lnTo>
                <a:lnTo>
                  <a:pt x="4789" y="3391"/>
                </a:lnTo>
                <a:lnTo>
                  <a:pt x="4794" y="3390"/>
                </a:lnTo>
                <a:lnTo>
                  <a:pt x="4798" y="3390"/>
                </a:lnTo>
                <a:lnTo>
                  <a:pt x="4801" y="3391"/>
                </a:lnTo>
                <a:lnTo>
                  <a:pt x="4804" y="3394"/>
                </a:lnTo>
                <a:lnTo>
                  <a:pt x="4806" y="3397"/>
                </a:lnTo>
                <a:lnTo>
                  <a:pt x="4809" y="3401"/>
                </a:lnTo>
                <a:lnTo>
                  <a:pt x="4813" y="3404"/>
                </a:lnTo>
                <a:lnTo>
                  <a:pt x="4817" y="3405"/>
                </a:lnTo>
                <a:lnTo>
                  <a:pt x="4820" y="3410"/>
                </a:lnTo>
                <a:lnTo>
                  <a:pt x="4823" y="3413"/>
                </a:lnTo>
                <a:lnTo>
                  <a:pt x="4827" y="3416"/>
                </a:lnTo>
                <a:lnTo>
                  <a:pt x="4833" y="3420"/>
                </a:lnTo>
                <a:lnTo>
                  <a:pt x="4842" y="3424"/>
                </a:lnTo>
                <a:lnTo>
                  <a:pt x="4853" y="3427"/>
                </a:lnTo>
                <a:lnTo>
                  <a:pt x="4863" y="3430"/>
                </a:lnTo>
                <a:lnTo>
                  <a:pt x="4873" y="3435"/>
                </a:lnTo>
                <a:lnTo>
                  <a:pt x="4877" y="3439"/>
                </a:lnTo>
                <a:lnTo>
                  <a:pt x="4881" y="3442"/>
                </a:lnTo>
                <a:lnTo>
                  <a:pt x="4884" y="3446"/>
                </a:lnTo>
                <a:lnTo>
                  <a:pt x="4886" y="3451"/>
                </a:lnTo>
                <a:lnTo>
                  <a:pt x="4894" y="3451"/>
                </a:lnTo>
                <a:lnTo>
                  <a:pt x="4902" y="3451"/>
                </a:lnTo>
                <a:lnTo>
                  <a:pt x="4905" y="3450"/>
                </a:lnTo>
                <a:lnTo>
                  <a:pt x="4908" y="3450"/>
                </a:lnTo>
                <a:lnTo>
                  <a:pt x="4912" y="3449"/>
                </a:lnTo>
                <a:lnTo>
                  <a:pt x="4914" y="3447"/>
                </a:lnTo>
                <a:lnTo>
                  <a:pt x="4922" y="3441"/>
                </a:lnTo>
                <a:lnTo>
                  <a:pt x="4930" y="3436"/>
                </a:lnTo>
                <a:lnTo>
                  <a:pt x="4937" y="3434"/>
                </a:lnTo>
                <a:lnTo>
                  <a:pt x="4945" y="3433"/>
                </a:lnTo>
                <a:lnTo>
                  <a:pt x="4953" y="3434"/>
                </a:lnTo>
                <a:lnTo>
                  <a:pt x="4961" y="3435"/>
                </a:lnTo>
                <a:lnTo>
                  <a:pt x="4969" y="3437"/>
                </a:lnTo>
                <a:lnTo>
                  <a:pt x="4977" y="3441"/>
                </a:lnTo>
                <a:lnTo>
                  <a:pt x="4973" y="3449"/>
                </a:lnTo>
                <a:lnTo>
                  <a:pt x="4970" y="3458"/>
                </a:lnTo>
                <a:lnTo>
                  <a:pt x="4969" y="3462"/>
                </a:lnTo>
                <a:lnTo>
                  <a:pt x="4970" y="3466"/>
                </a:lnTo>
                <a:lnTo>
                  <a:pt x="4973" y="3470"/>
                </a:lnTo>
                <a:lnTo>
                  <a:pt x="4978" y="3474"/>
                </a:lnTo>
                <a:lnTo>
                  <a:pt x="4975" y="3479"/>
                </a:lnTo>
                <a:lnTo>
                  <a:pt x="4971" y="3482"/>
                </a:lnTo>
                <a:lnTo>
                  <a:pt x="4967" y="3484"/>
                </a:lnTo>
                <a:lnTo>
                  <a:pt x="4964" y="3485"/>
                </a:lnTo>
                <a:lnTo>
                  <a:pt x="4957" y="3485"/>
                </a:lnTo>
                <a:lnTo>
                  <a:pt x="4950" y="3483"/>
                </a:lnTo>
                <a:lnTo>
                  <a:pt x="4942" y="3481"/>
                </a:lnTo>
                <a:lnTo>
                  <a:pt x="4934" y="3478"/>
                </a:lnTo>
                <a:lnTo>
                  <a:pt x="4931" y="3478"/>
                </a:lnTo>
                <a:lnTo>
                  <a:pt x="4926" y="3476"/>
                </a:lnTo>
                <a:lnTo>
                  <a:pt x="4922" y="3478"/>
                </a:lnTo>
                <a:lnTo>
                  <a:pt x="4918" y="3479"/>
                </a:lnTo>
                <a:lnTo>
                  <a:pt x="4921" y="3483"/>
                </a:lnTo>
                <a:lnTo>
                  <a:pt x="4924" y="3486"/>
                </a:lnTo>
                <a:lnTo>
                  <a:pt x="4927" y="3489"/>
                </a:lnTo>
                <a:lnTo>
                  <a:pt x="4932" y="3491"/>
                </a:lnTo>
                <a:lnTo>
                  <a:pt x="4940" y="3495"/>
                </a:lnTo>
                <a:lnTo>
                  <a:pt x="4950" y="3498"/>
                </a:lnTo>
                <a:lnTo>
                  <a:pt x="4958" y="3501"/>
                </a:lnTo>
                <a:lnTo>
                  <a:pt x="4966" y="3504"/>
                </a:lnTo>
                <a:lnTo>
                  <a:pt x="4971" y="3506"/>
                </a:lnTo>
                <a:lnTo>
                  <a:pt x="4974" y="3509"/>
                </a:lnTo>
                <a:lnTo>
                  <a:pt x="4977" y="3512"/>
                </a:lnTo>
                <a:lnTo>
                  <a:pt x="4980" y="3517"/>
                </a:lnTo>
                <a:lnTo>
                  <a:pt x="4974" y="3519"/>
                </a:lnTo>
                <a:lnTo>
                  <a:pt x="4967" y="3520"/>
                </a:lnTo>
                <a:lnTo>
                  <a:pt x="4961" y="3518"/>
                </a:lnTo>
                <a:lnTo>
                  <a:pt x="4955" y="3515"/>
                </a:lnTo>
                <a:lnTo>
                  <a:pt x="4950" y="3513"/>
                </a:lnTo>
                <a:lnTo>
                  <a:pt x="4943" y="3511"/>
                </a:lnTo>
                <a:lnTo>
                  <a:pt x="4938" y="3510"/>
                </a:lnTo>
                <a:lnTo>
                  <a:pt x="4932" y="3510"/>
                </a:lnTo>
                <a:lnTo>
                  <a:pt x="4923" y="3513"/>
                </a:lnTo>
                <a:lnTo>
                  <a:pt x="4914" y="3515"/>
                </a:lnTo>
                <a:lnTo>
                  <a:pt x="4910" y="3518"/>
                </a:lnTo>
                <a:lnTo>
                  <a:pt x="4905" y="3521"/>
                </a:lnTo>
                <a:lnTo>
                  <a:pt x="4903" y="3524"/>
                </a:lnTo>
                <a:lnTo>
                  <a:pt x="4901" y="3530"/>
                </a:lnTo>
                <a:lnTo>
                  <a:pt x="4898" y="3534"/>
                </a:lnTo>
                <a:lnTo>
                  <a:pt x="4894" y="3540"/>
                </a:lnTo>
                <a:lnTo>
                  <a:pt x="4891" y="3543"/>
                </a:lnTo>
                <a:lnTo>
                  <a:pt x="4885" y="3547"/>
                </a:lnTo>
                <a:lnTo>
                  <a:pt x="4876" y="3553"/>
                </a:lnTo>
                <a:lnTo>
                  <a:pt x="4866" y="3559"/>
                </a:lnTo>
                <a:lnTo>
                  <a:pt x="4858" y="3564"/>
                </a:lnTo>
                <a:lnTo>
                  <a:pt x="4848" y="3567"/>
                </a:lnTo>
                <a:lnTo>
                  <a:pt x="4840" y="3570"/>
                </a:lnTo>
                <a:lnTo>
                  <a:pt x="4832" y="3572"/>
                </a:lnTo>
                <a:lnTo>
                  <a:pt x="4823" y="3572"/>
                </a:lnTo>
                <a:lnTo>
                  <a:pt x="4815" y="3572"/>
                </a:lnTo>
                <a:lnTo>
                  <a:pt x="4806" y="3571"/>
                </a:lnTo>
                <a:lnTo>
                  <a:pt x="4798" y="3569"/>
                </a:lnTo>
                <a:lnTo>
                  <a:pt x="4789" y="3566"/>
                </a:lnTo>
                <a:lnTo>
                  <a:pt x="4781" y="3562"/>
                </a:lnTo>
                <a:lnTo>
                  <a:pt x="4772" y="3558"/>
                </a:lnTo>
                <a:lnTo>
                  <a:pt x="4763" y="3551"/>
                </a:lnTo>
                <a:lnTo>
                  <a:pt x="4754" y="3544"/>
                </a:lnTo>
                <a:lnTo>
                  <a:pt x="4744" y="3537"/>
                </a:lnTo>
                <a:lnTo>
                  <a:pt x="4745" y="3534"/>
                </a:lnTo>
                <a:lnTo>
                  <a:pt x="4746" y="3533"/>
                </a:lnTo>
                <a:lnTo>
                  <a:pt x="4746" y="3533"/>
                </a:lnTo>
                <a:lnTo>
                  <a:pt x="4737" y="3528"/>
                </a:lnTo>
                <a:lnTo>
                  <a:pt x="4726" y="3524"/>
                </a:lnTo>
                <a:lnTo>
                  <a:pt x="4721" y="3523"/>
                </a:lnTo>
                <a:lnTo>
                  <a:pt x="4716" y="3522"/>
                </a:lnTo>
                <a:lnTo>
                  <a:pt x="4709" y="3521"/>
                </a:lnTo>
                <a:lnTo>
                  <a:pt x="4704" y="3522"/>
                </a:lnTo>
                <a:lnTo>
                  <a:pt x="4695" y="3522"/>
                </a:lnTo>
                <a:lnTo>
                  <a:pt x="4686" y="3521"/>
                </a:lnTo>
                <a:lnTo>
                  <a:pt x="4679" y="3519"/>
                </a:lnTo>
                <a:lnTo>
                  <a:pt x="4671" y="3515"/>
                </a:lnTo>
                <a:lnTo>
                  <a:pt x="4657" y="3507"/>
                </a:lnTo>
                <a:lnTo>
                  <a:pt x="4643" y="3498"/>
                </a:lnTo>
                <a:lnTo>
                  <a:pt x="4643" y="3498"/>
                </a:lnTo>
                <a:lnTo>
                  <a:pt x="4643" y="3498"/>
                </a:lnTo>
                <a:lnTo>
                  <a:pt x="4635" y="3496"/>
                </a:lnTo>
                <a:lnTo>
                  <a:pt x="4627" y="3495"/>
                </a:lnTo>
                <a:lnTo>
                  <a:pt x="4624" y="3493"/>
                </a:lnTo>
                <a:lnTo>
                  <a:pt x="4621" y="3491"/>
                </a:lnTo>
                <a:lnTo>
                  <a:pt x="4619" y="3488"/>
                </a:lnTo>
                <a:lnTo>
                  <a:pt x="4617" y="3484"/>
                </a:lnTo>
                <a:lnTo>
                  <a:pt x="4617" y="3482"/>
                </a:lnTo>
                <a:lnTo>
                  <a:pt x="4618" y="3480"/>
                </a:lnTo>
                <a:lnTo>
                  <a:pt x="4619" y="3478"/>
                </a:lnTo>
                <a:lnTo>
                  <a:pt x="4621" y="3476"/>
                </a:lnTo>
                <a:lnTo>
                  <a:pt x="4626" y="3475"/>
                </a:lnTo>
                <a:lnTo>
                  <a:pt x="4631" y="3474"/>
                </a:lnTo>
                <a:lnTo>
                  <a:pt x="4619" y="3441"/>
                </a:lnTo>
                <a:lnTo>
                  <a:pt x="4623" y="3435"/>
                </a:lnTo>
                <a:lnTo>
                  <a:pt x="4628" y="3431"/>
                </a:lnTo>
                <a:lnTo>
                  <a:pt x="4634" y="3430"/>
                </a:lnTo>
                <a:lnTo>
                  <a:pt x="4638" y="3429"/>
                </a:lnTo>
                <a:lnTo>
                  <a:pt x="4648" y="3432"/>
                </a:lnTo>
                <a:lnTo>
                  <a:pt x="4659" y="3436"/>
                </a:lnTo>
                <a:lnTo>
                  <a:pt x="4662" y="3428"/>
                </a:lnTo>
                <a:lnTo>
                  <a:pt x="4665" y="3420"/>
                </a:lnTo>
                <a:lnTo>
                  <a:pt x="4667" y="3416"/>
                </a:lnTo>
                <a:lnTo>
                  <a:pt x="4670" y="3412"/>
                </a:lnTo>
                <a:lnTo>
                  <a:pt x="4674" y="3409"/>
                </a:lnTo>
                <a:lnTo>
                  <a:pt x="4677" y="3406"/>
                </a:lnTo>
                <a:lnTo>
                  <a:pt x="4669" y="3406"/>
                </a:lnTo>
                <a:lnTo>
                  <a:pt x="4661" y="3406"/>
                </a:lnTo>
                <a:lnTo>
                  <a:pt x="4654" y="3405"/>
                </a:lnTo>
                <a:lnTo>
                  <a:pt x="4646" y="3404"/>
                </a:lnTo>
                <a:lnTo>
                  <a:pt x="4631" y="3400"/>
                </a:lnTo>
                <a:lnTo>
                  <a:pt x="4618" y="3395"/>
                </a:lnTo>
                <a:lnTo>
                  <a:pt x="4616" y="3397"/>
                </a:lnTo>
                <a:lnTo>
                  <a:pt x="4609" y="3406"/>
                </a:lnTo>
                <a:lnTo>
                  <a:pt x="4602" y="3414"/>
                </a:lnTo>
                <a:lnTo>
                  <a:pt x="4595" y="3423"/>
                </a:lnTo>
                <a:lnTo>
                  <a:pt x="4587" y="3430"/>
                </a:lnTo>
                <a:lnTo>
                  <a:pt x="4586" y="3430"/>
                </a:lnTo>
                <a:lnTo>
                  <a:pt x="4584" y="3431"/>
                </a:lnTo>
                <a:lnTo>
                  <a:pt x="4585" y="3440"/>
                </a:lnTo>
                <a:lnTo>
                  <a:pt x="4563" y="3441"/>
                </a:lnTo>
                <a:lnTo>
                  <a:pt x="4563" y="3441"/>
                </a:lnTo>
                <a:lnTo>
                  <a:pt x="4563" y="3441"/>
                </a:lnTo>
                <a:lnTo>
                  <a:pt x="4563" y="3441"/>
                </a:lnTo>
                <a:lnTo>
                  <a:pt x="4563" y="3441"/>
                </a:lnTo>
                <a:lnTo>
                  <a:pt x="4566" y="3449"/>
                </a:lnTo>
                <a:lnTo>
                  <a:pt x="4570" y="3458"/>
                </a:lnTo>
                <a:lnTo>
                  <a:pt x="4571" y="3462"/>
                </a:lnTo>
                <a:lnTo>
                  <a:pt x="4570" y="3466"/>
                </a:lnTo>
                <a:lnTo>
                  <a:pt x="4567" y="3470"/>
                </a:lnTo>
                <a:lnTo>
                  <a:pt x="4562" y="3474"/>
                </a:lnTo>
                <a:lnTo>
                  <a:pt x="4562" y="3474"/>
                </a:lnTo>
                <a:lnTo>
                  <a:pt x="4550" y="3474"/>
                </a:lnTo>
                <a:lnTo>
                  <a:pt x="4540" y="3474"/>
                </a:lnTo>
                <a:lnTo>
                  <a:pt x="4540" y="3474"/>
                </a:lnTo>
                <a:lnTo>
                  <a:pt x="4540" y="3474"/>
                </a:lnTo>
                <a:lnTo>
                  <a:pt x="4533" y="3480"/>
                </a:lnTo>
                <a:lnTo>
                  <a:pt x="4530" y="3484"/>
                </a:lnTo>
                <a:lnTo>
                  <a:pt x="4530" y="3487"/>
                </a:lnTo>
                <a:lnTo>
                  <a:pt x="4532" y="3488"/>
                </a:lnTo>
                <a:lnTo>
                  <a:pt x="4536" y="3490"/>
                </a:lnTo>
                <a:lnTo>
                  <a:pt x="4541" y="3491"/>
                </a:lnTo>
                <a:lnTo>
                  <a:pt x="4562" y="3495"/>
                </a:lnTo>
                <a:lnTo>
                  <a:pt x="4582" y="3500"/>
                </a:lnTo>
                <a:lnTo>
                  <a:pt x="4591" y="3503"/>
                </a:lnTo>
                <a:lnTo>
                  <a:pt x="4601" y="3507"/>
                </a:lnTo>
                <a:lnTo>
                  <a:pt x="4609" y="3512"/>
                </a:lnTo>
                <a:lnTo>
                  <a:pt x="4618" y="3520"/>
                </a:lnTo>
                <a:lnTo>
                  <a:pt x="4621" y="3523"/>
                </a:lnTo>
                <a:lnTo>
                  <a:pt x="4623" y="3526"/>
                </a:lnTo>
                <a:lnTo>
                  <a:pt x="4623" y="3529"/>
                </a:lnTo>
                <a:lnTo>
                  <a:pt x="4620" y="3532"/>
                </a:lnTo>
                <a:lnTo>
                  <a:pt x="4615" y="3537"/>
                </a:lnTo>
                <a:lnTo>
                  <a:pt x="4609" y="3539"/>
                </a:lnTo>
                <a:lnTo>
                  <a:pt x="4604" y="3541"/>
                </a:lnTo>
                <a:lnTo>
                  <a:pt x="4599" y="3541"/>
                </a:lnTo>
                <a:lnTo>
                  <a:pt x="4593" y="3541"/>
                </a:lnTo>
                <a:lnTo>
                  <a:pt x="4588" y="3540"/>
                </a:lnTo>
                <a:lnTo>
                  <a:pt x="4583" y="3538"/>
                </a:lnTo>
                <a:lnTo>
                  <a:pt x="4579" y="3534"/>
                </a:lnTo>
                <a:lnTo>
                  <a:pt x="4572" y="3530"/>
                </a:lnTo>
                <a:lnTo>
                  <a:pt x="4568" y="3528"/>
                </a:lnTo>
                <a:lnTo>
                  <a:pt x="4564" y="3526"/>
                </a:lnTo>
                <a:lnTo>
                  <a:pt x="4560" y="3525"/>
                </a:lnTo>
                <a:lnTo>
                  <a:pt x="4557" y="3525"/>
                </a:lnTo>
                <a:lnTo>
                  <a:pt x="4554" y="3526"/>
                </a:lnTo>
                <a:lnTo>
                  <a:pt x="4552" y="3527"/>
                </a:lnTo>
                <a:lnTo>
                  <a:pt x="4550" y="3529"/>
                </a:lnTo>
                <a:lnTo>
                  <a:pt x="4544" y="3542"/>
                </a:lnTo>
                <a:lnTo>
                  <a:pt x="4539" y="3555"/>
                </a:lnTo>
                <a:lnTo>
                  <a:pt x="4533" y="3555"/>
                </a:lnTo>
                <a:lnTo>
                  <a:pt x="4527" y="3554"/>
                </a:lnTo>
                <a:lnTo>
                  <a:pt x="4522" y="3552"/>
                </a:lnTo>
                <a:lnTo>
                  <a:pt x="4517" y="3551"/>
                </a:lnTo>
                <a:lnTo>
                  <a:pt x="4511" y="3548"/>
                </a:lnTo>
                <a:lnTo>
                  <a:pt x="4506" y="3545"/>
                </a:lnTo>
                <a:lnTo>
                  <a:pt x="4502" y="3542"/>
                </a:lnTo>
                <a:lnTo>
                  <a:pt x="4499" y="3538"/>
                </a:lnTo>
                <a:lnTo>
                  <a:pt x="4492" y="3532"/>
                </a:lnTo>
                <a:lnTo>
                  <a:pt x="4487" y="3528"/>
                </a:lnTo>
                <a:lnTo>
                  <a:pt x="4481" y="3525"/>
                </a:lnTo>
                <a:lnTo>
                  <a:pt x="4474" y="3523"/>
                </a:lnTo>
                <a:lnTo>
                  <a:pt x="4461" y="3521"/>
                </a:lnTo>
                <a:lnTo>
                  <a:pt x="4447" y="3522"/>
                </a:lnTo>
                <a:lnTo>
                  <a:pt x="4441" y="3524"/>
                </a:lnTo>
                <a:lnTo>
                  <a:pt x="4433" y="3526"/>
                </a:lnTo>
                <a:lnTo>
                  <a:pt x="4427" y="3527"/>
                </a:lnTo>
                <a:lnTo>
                  <a:pt x="4420" y="3527"/>
                </a:lnTo>
                <a:lnTo>
                  <a:pt x="4406" y="3527"/>
                </a:lnTo>
                <a:lnTo>
                  <a:pt x="4392" y="3526"/>
                </a:lnTo>
                <a:lnTo>
                  <a:pt x="4388" y="3522"/>
                </a:lnTo>
                <a:lnTo>
                  <a:pt x="4385" y="3518"/>
                </a:lnTo>
                <a:lnTo>
                  <a:pt x="4308" y="3474"/>
                </a:lnTo>
                <a:lnTo>
                  <a:pt x="4308" y="3474"/>
                </a:lnTo>
                <a:lnTo>
                  <a:pt x="4308" y="3474"/>
                </a:lnTo>
                <a:lnTo>
                  <a:pt x="4303" y="3474"/>
                </a:lnTo>
                <a:lnTo>
                  <a:pt x="4297" y="3474"/>
                </a:lnTo>
                <a:lnTo>
                  <a:pt x="4291" y="3475"/>
                </a:lnTo>
                <a:lnTo>
                  <a:pt x="4286" y="3475"/>
                </a:lnTo>
                <a:lnTo>
                  <a:pt x="4286" y="3475"/>
                </a:lnTo>
                <a:lnTo>
                  <a:pt x="4282" y="3479"/>
                </a:lnTo>
                <a:lnTo>
                  <a:pt x="4278" y="3481"/>
                </a:lnTo>
                <a:lnTo>
                  <a:pt x="4275" y="3483"/>
                </a:lnTo>
                <a:lnTo>
                  <a:pt x="4271" y="3483"/>
                </a:lnTo>
                <a:lnTo>
                  <a:pt x="4264" y="3483"/>
                </a:lnTo>
                <a:lnTo>
                  <a:pt x="4256" y="3481"/>
                </a:lnTo>
                <a:lnTo>
                  <a:pt x="4250" y="3478"/>
                </a:lnTo>
                <a:lnTo>
                  <a:pt x="4243" y="3474"/>
                </a:lnTo>
                <a:lnTo>
                  <a:pt x="4238" y="3474"/>
                </a:lnTo>
                <a:lnTo>
                  <a:pt x="4235" y="3473"/>
                </a:lnTo>
                <a:lnTo>
                  <a:pt x="4231" y="3473"/>
                </a:lnTo>
                <a:lnTo>
                  <a:pt x="4228" y="3474"/>
                </a:lnTo>
                <a:lnTo>
                  <a:pt x="4228" y="3463"/>
                </a:lnTo>
                <a:lnTo>
                  <a:pt x="4228" y="3452"/>
                </a:lnTo>
                <a:lnTo>
                  <a:pt x="4228" y="3441"/>
                </a:lnTo>
                <a:lnTo>
                  <a:pt x="4228" y="3429"/>
                </a:lnTo>
                <a:lnTo>
                  <a:pt x="4233" y="3429"/>
                </a:lnTo>
                <a:lnTo>
                  <a:pt x="4237" y="3427"/>
                </a:lnTo>
                <a:lnTo>
                  <a:pt x="4241" y="3424"/>
                </a:lnTo>
                <a:lnTo>
                  <a:pt x="4243" y="3421"/>
                </a:lnTo>
                <a:lnTo>
                  <a:pt x="4247" y="3413"/>
                </a:lnTo>
                <a:lnTo>
                  <a:pt x="4251" y="3406"/>
                </a:lnTo>
                <a:lnTo>
                  <a:pt x="4257" y="3406"/>
                </a:lnTo>
                <a:lnTo>
                  <a:pt x="4263" y="3406"/>
                </a:lnTo>
                <a:lnTo>
                  <a:pt x="4263" y="3405"/>
                </a:lnTo>
                <a:lnTo>
                  <a:pt x="4268" y="3400"/>
                </a:lnTo>
                <a:lnTo>
                  <a:pt x="4273" y="3393"/>
                </a:lnTo>
                <a:lnTo>
                  <a:pt x="4273" y="3388"/>
                </a:lnTo>
                <a:lnTo>
                  <a:pt x="4273" y="3383"/>
                </a:lnTo>
                <a:lnTo>
                  <a:pt x="4270" y="3376"/>
                </a:lnTo>
                <a:lnTo>
                  <a:pt x="4269" y="3370"/>
                </a:lnTo>
                <a:lnTo>
                  <a:pt x="4259" y="3375"/>
                </a:lnTo>
                <a:lnTo>
                  <a:pt x="4251" y="3383"/>
                </a:lnTo>
                <a:lnTo>
                  <a:pt x="4239" y="3383"/>
                </a:lnTo>
                <a:lnTo>
                  <a:pt x="4228" y="3384"/>
                </a:lnTo>
                <a:lnTo>
                  <a:pt x="4225" y="3386"/>
                </a:lnTo>
                <a:lnTo>
                  <a:pt x="4222" y="3386"/>
                </a:lnTo>
                <a:lnTo>
                  <a:pt x="4218" y="3385"/>
                </a:lnTo>
                <a:lnTo>
                  <a:pt x="4216" y="3383"/>
                </a:lnTo>
                <a:lnTo>
                  <a:pt x="4212" y="3378"/>
                </a:lnTo>
                <a:lnTo>
                  <a:pt x="4208" y="3373"/>
                </a:lnTo>
                <a:lnTo>
                  <a:pt x="4205" y="3369"/>
                </a:lnTo>
                <a:lnTo>
                  <a:pt x="4204" y="3365"/>
                </a:lnTo>
                <a:lnTo>
                  <a:pt x="4206" y="3355"/>
                </a:lnTo>
                <a:lnTo>
                  <a:pt x="4205" y="3347"/>
                </a:lnTo>
                <a:lnTo>
                  <a:pt x="4204" y="3341"/>
                </a:lnTo>
                <a:lnTo>
                  <a:pt x="4199" y="3335"/>
                </a:lnTo>
                <a:lnTo>
                  <a:pt x="4195" y="3331"/>
                </a:lnTo>
                <a:lnTo>
                  <a:pt x="4189" y="3328"/>
                </a:lnTo>
                <a:lnTo>
                  <a:pt x="4180" y="3326"/>
                </a:lnTo>
                <a:lnTo>
                  <a:pt x="4172" y="3326"/>
                </a:lnTo>
                <a:lnTo>
                  <a:pt x="4170" y="3322"/>
                </a:lnTo>
                <a:lnTo>
                  <a:pt x="4169" y="3325"/>
                </a:lnTo>
                <a:lnTo>
                  <a:pt x="4172" y="3326"/>
                </a:lnTo>
                <a:lnTo>
                  <a:pt x="4170" y="3334"/>
                </a:lnTo>
                <a:lnTo>
                  <a:pt x="4169" y="3344"/>
                </a:lnTo>
                <a:lnTo>
                  <a:pt x="4168" y="3348"/>
                </a:lnTo>
                <a:lnTo>
                  <a:pt x="4167" y="3352"/>
                </a:lnTo>
                <a:lnTo>
                  <a:pt x="4164" y="3356"/>
                </a:lnTo>
                <a:lnTo>
                  <a:pt x="4159" y="3360"/>
                </a:lnTo>
                <a:lnTo>
                  <a:pt x="4159" y="3366"/>
                </a:lnTo>
                <a:lnTo>
                  <a:pt x="4159" y="3372"/>
                </a:lnTo>
                <a:lnTo>
                  <a:pt x="4159" y="3377"/>
                </a:lnTo>
                <a:lnTo>
                  <a:pt x="4162" y="3383"/>
                </a:lnTo>
                <a:lnTo>
                  <a:pt x="4164" y="3387"/>
                </a:lnTo>
                <a:lnTo>
                  <a:pt x="4168" y="3390"/>
                </a:lnTo>
                <a:lnTo>
                  <a:pt x="4173" y="3393"/>
                </a:lnTo>
                <a:lnTo>
                  <a:pt x="4180" y="3394"/>
                </a:lnTo>
                <a:lnTo>
                  <a:pt x="4178" y="3397"/>
                </a:lnTo>
                <a:lnTo>
                  <a:pt x="4174" y="3401"/>
                </a:lnTo>
                <a:lnTo>
                  <a:pt x="4171" y="3403"/>
                </a:lnTo>
                <a:lnTo>
                  <a:pt x="4167" y="3404"/>
                </a:lnTo>
                <a:lnTo>
                  <a:pt x="4158" y="3406"/>
                </a:lnTo>
                <a:lnTo>
                  <a:pt x="4150" y="3408"/>
                </a:lnTo>
                <a:lnTo>
                  <a:pt x="4142" y="3410"/>
                </a:lnTo>
                <a:lnTo>
                  <a:pt x="4134" y="3413"/>
                </a:lnTo>
                <a:lnTo>
                  <a:pt x="4131" y="3415"/>
                </a:lnTo>
                <a:lnTo>
                  <a:pt x="4128" y="3420"/>
                </a:lnTo>
                <a:lnTo>
                  <a:pt x="4126" y="3423"/>
                </a:lnTo>
                <a:lnTo>
                  <a:pt x="4124" y="3428"/>
                </a:lnTo>
                <a:lnTo>
                  <a:pt x="4118" y="3428"/>
                </a:lnTo>
                <a:lnTo>
                  <a:pt x="4113" y="3428"/>
                </a:lnTo>
                <a:lnTo>
                  <a:pt x="4112" y="3423"/>
                </a:lnTo>
                <a:lnTo>
                  <a:pt x="4111" y="3417"/>
                </a:lnTo>
                <a:lnTo>
                  <a:pt x="4109" y="3415"/>
                </a:lnTo>
                <a:lnTo>
                  <a:pt x="4108" y="3413"/>
                </a:lnTo>
                <a:lnTo>
                  <a:pt x="4106" y="3412"/>
                </a:lnTo>
                <a:lnTo>
                  <a:pt x="4104" y="3411"/>
                </a:lnTo>
                <a:lnTo>
                  <a:pt x="4099" y="3411"/>
                </a:lnTo>
                <a:lnTo>
                  <a:pt x="4096" y="3412"/>
                </a:lnTo>
                <a:lnTo>
                  <a:pt x="4094" y="3413"/>
                </a:lnTo>
                <a:lnTo>
                  <a:pt x="4092" y="3415"/>
                </a:lnTo>
                <a:lnTo>
                  <a:pt x="4090" y="3422"/>
                </a:lnTo>
                <a:lnTo>
                  <a:pt x="4089" y="3428"/>
                </a:lnTo>
                <a:lnTo>
                  <a:pt x="4077" y="3428"/>
                </a:lnTo>
                <a:lnTo>
                  <a:pt x="4067" y="3428"/>
                </a:lnTo>
                <a:lnTo>
                  <a:pt x="4060" y="3428"/>
                </a:lnTo>
                <a:lnTo>
                  <a:pt x="4054" y="3428"/>
                </a:lnTo>
                <a:lnTo>
                  <a:pt x="4054" y="3428"/>
                </a:lnTo>
                <a:lnTo>
                  <a:pt x="4054" y="3428"/>
                </a:lnTo>
                <a:lnTo>
                  <a:pt x="4052" y="3428"/>
                </a:lnTo>
                <a:lnTo>
                  <a:pt x="4060" y="3432"/>
                </a:lnTo>
                <a:lnTo>
                  <a:pt x="4069" y="3437"/>
                </a:lnTo>
                <a:lnTo>
                  <a:pt x="4072" y="3441"/>
                </a:lnTo>
                <a:lnTo>
                  <a:pt x="4075" y="3445"/>
                </a:lnTo>
                <a:lnTo>
                  <a:pt x="4078" y="3449"/>
                </a:lnTo>
                <a:lnTo>
                  <a:pt x="4080" y="3454"/>
                </a:lnTo>
                <a:lnTo>
                  <a:pt x="4080" y="3461"/>
                </a:lnTo>
                <a:lnTo>
                  <a:pt x="4078" y="3465"/>
                </a:lnTo>
                <a:lnTo>
                  <a:pt x="4074" y="3467"/>
                </a:lnTo>
                <a:lnTo>
                  <a:pt x="4069" y="3469"/>
                </a:lnTo>
                <a:lnTo>
                  <a:pt x="4065" y="3468"/>
                </a:lnTo>
                <a:lnTo>
                  <a:pt x="4060" y="3469"/>
                </a:lnTo>
                <a:lnTo>
                  <a:pt x="4058" y="3469"/>
                </a:lnTo>
                <a:lnTo>
                  <a:pt x="4058" y="3469"/>
                </a:lnTo>
                <a:lnTo>
                  <a:pt x="4060" y="3469"/>
                </a:lnTo>
                <a:lnTo>
                  <a:pt x="4064" y="3470"/>
                </a:lnTo>
                <a:lnTo>
                  <a:pt x="4069" y="3471"/>
                </a:lnTo>
                <a:lnTo>
                  <a:pt x="4075" y="3473"/>
                </a:lnTo>
                <a:lnTo>
                  <a:pt x="4086" y="3473"/>
                </a:lnTo>
                <a:lnTo>
                  <a:pt x="4096" y="3474"/>
                </a:lnTo>
                <a:lnTo>
                  <a:pt x="4121" y="3481"/>
                </a:lnTo>
                <a:lnTo>
                  <a:pt x="4146" y="3487"/>
                </a:lnTo>
                <a:lnTo>
                  <a:pt x="4158" y="3491"/>
                </a:lnTo>
                <a:lnTo>
                  <a:pt x="4170" y="3496"/>
                </a:lnTo>
                <a:lnTo>
                  <a:pt x="4182" y="3502"/>
                </a:lnTo>
                <a:lnTo>
                  <a:pt x="4192" y="3510"/>
                </a:lnTo>
                <a:lnTo>
                  <a:pt x="4175" y="3515"/>
                </a:lnTo>
                <a:lnTo>
                  <a:pt x="4158" y="3520"/>
                </a:lnTo>
                <a:lnTo>
                  <a:pt x="4142" y="3522"/>
                </a:lnTo>
                <a:lnTo>
                  <a:pt x="4126" y="3522"/>
                </a:lnTo>
                <a:lnTo>
                  <a:pt x="4110" y="3520"/>
                </a:lnTo>
                <a:lnTo>
                  <a:pt x="4095" y="3517"/>
                </a:lnTo>
                <a:lnTo>
                  <a:pt x="4080" y="3511"/>
                </a:lnTo>
                <a:lnTo>
                  <a:pt x="4067" y="3504"/>
                </a:lnTo>
                <a:lnTo>
                  <a:pt x="4061" y="3501"/>
                </a:lnTo>
                <a:lnTo>
                  <a:pt x="4056" y="3496"/>
                </a:lnTo>
                <a:lnTo>
                  <a:pt x="4051" y="3494"/>
                </a:lnTo>
                <a:lnTo>
                  <a:pt x="4047" y="3493"/>
                </a:lnTo>
                <a:lnTo>
                  <a:pt x="4038" y="3496"/>
                </a:lnTo>
                <a:lnTo>
                  <a:pt x="4030" y="3498"/>
                </a:lnTo>
                <a:lnTo>
                  <a:pt x="4022" y="3499"/>
                </a:lnTo>
                <a:lnTo>
                  <a:pt x="4014" y="3499"/>
                </a:lnTo>
                <a:lnTo>
                  <a:pt x="3997" y="3496"/>
                </a:lnTo>
                <a:lnTo>
                  <a:pt x="3981" y="3493"/>
                </a:lnTo>
                <a:lnTo>
                  <a:pt x="3966" y="3490"/>
                </a:lnTo>
                <a:lnTo>
                  <a:pt x="3949" y="3487"/>
                </a:lnTo>
                <a:lnTo>
                  <a:pt x="3940" y="3486"/>
                </a:lnTo>
                <a:lnTo>
                  <a:pt x="3933" y="3486"/>
                </a:lnTo>
                <a:lnTo>
                  <a:pt x="3924" y="3486"/>
                </a:lnTo>
                <a:lnTo>
                  <a:pt x="3916" y="3487"/>
                </a:lnTo>
                <a:lnTo>
                  <a:pt x="3913" y="3489"/>
                </a:lnTo>
                <a:lnTo>
                  <a:pt x="3911" y="3490"/>
                </a:lnTo>
                <a:lnTo>
                  <a:pt x="3908" y="3489"/>
                </a:lnTo>
                <a:lnTo>
                  <a:pt x="3906" y="3486"/>
                </a:lnTo>
                <a:lnTo>
                  <a:pt x="3899" y="3474"/>
                </a:lnTo>
                <a:lnTo>
                  <a:pt x="3893" y="3463"/>
                </a:lnTo>
                <a:lnTo>
                  <a:pt x="3888" y="3458"/>
                </a:lnTo>
                <a:lnTo>
                  <a:pt x="3881" y="3451"/>
                </a:lnTo>
                <a:lnTo>
                  <a:pt x="3883" y="3448"/>
                </a:lnTo>
                <a:lnTo>
                  <a:pt x="3887" y="3446"/>
                </a:lnTo>
                <a:lnTo>
                  <a:pt x="3889" y="3444"/>
                </a:lnTo>
                <a:lnTo>
                  <a:pt x="3892" y="3443"/>
                </a:lnTo>
                <a:lnTo>
                  <a:pt x="3898" y="3441"/>
                </a:lnTo>
                <a:lnTo>
                  <a:pt x="3904" y="3440"/>
                </a:lnTo>
                <a:lnTo>
                  <a:pt x="3909" y="3437"/>
                </a:lnTo>
                <a:lnTo>
                  <a:pt x="3913" y="3436"/>
                </a:lnTo>
                <a:lnTo>
                  <a:pt x="3916" y="3435"/>
                </a:lnTo>
                <a:lnTo>
                  <a:pt x="3920" y="3435"/>
                </a:lnTo>
                <a:lnTo>
                  <a:pt x="3947" y="3441"/>
                </a:lnTo>
                <a:lnTo>
                  <a:pt x="3973" y="3444"/>
                </a:lnTo>
                <a:lnTo>
                  <a:pt x="3979" y="3444"/>
                </a:lnTo>
                <a:lnTo>
                  <a:pt x="3986" y="3444"/>
                </a:lnTo>
                <a:lnTo>
                  <a:pt x="3992" y="3442"/>
                </a:lnTo>
                <a:lnTo>
                  <a:pt x="3998" y="3440"/>
                </a:lnTo>
                <a:lnTo>
                  <a:pt x="4003" y="3436"/>
                </a:lnTo>
                <a:lnTo>
                  <a:pt x="4010" y="3433"/>
                </a:lnTo>
                <a:lnTo>
                  <a:pt x="4015" y="3428"/>
                </a:lnTo>
                <a:lnTo>
                  <a:pt x="4020" y="3422"/>
                </a:lnTo>
                <a:lnTo>
                  <a:pt x="4028" y="3423"/>
                </a:lnTo>
                <a:lnTo>
                  <a:pt x="4035" y="3424"/>
                </a:lnTo>
                <a:lnTo>
                  <a:pt x="4019" y="3417"/>
                </a:lnTo>
                <a:lnTo>
                  <a:pt x="4015" y="3412"/>
                </a:lnTo>
                <a:lnTo>
                  <a:pt x="4012" y="3407"/>
                </a:lnTo>
                <a:lnTo>
                  <a:pt x="4010" y="3402"/>
                </a:lnTo>
                <a:lnTo>
                  <a:pt x="4009" y="3395"/>
                </a:lnTo>
                <a:lnTo>
                  <a:pt x="4009" y="3384"/>
                </a:lnTo>
                <a:lnTo>
                  <a:pt x="4009" y="3371"/>
                </a:lnTo>
                <a:lnTo>
                  <a:pt x="4014" y="3373"/>
                </a:lnTo>
                <a:lnTo>
                  <a:pt x="4018" y="3375"/>
                </a:lnTo>
                <a:lnTo>
                  <a:pt x="4021" y="3380"/>
                </a:lnTo>
                <a:lnTo>
                  <a:pt x="4025" y="3383"/>
                </a:lnTo>
                <a:lnTo>
                  <a:pt x="4030" y="3392"/>
                </a:lnTo>
                <a:lnTo>
                  <a:pt x="4036" y="3400"/>
                </a:lnTo>
                <a:lnTo>
                  <a:pt x="4038" y="3393"/>
                </a:lnTo>
                <a:lnTo>
                  <a:pt x="4041" y="3386"/>
                </a:lnTo>
                <a:lnTo>
                  <a:pt x="4046" y="3380"/>
                </a:lnTo>
                <a:lnTo>
                  <a:pt x="4049" y="3373"/>
                </a:lnTo>
                <a:lnTo>
                  <a:pt x="4058" y="3361"/>
                </a:lnTo>
                <a:lnTo>
                  <a:pt x="4069" y="3350"/>
                </a:lnTo>
                <a:lnTo>
                  <a:pt x="4059" y="3351"/>
                </a:lnTo>
                <a:lnTo>
                  <a:pt x="4051" y="3351"/>
                </a:lnTo>
                <a:lnTo>
                  <a:pt x="4042" y="3351"/>
                </a:lnTo>
                <a:lnTo>
                  <a:pt x="4034" y="3349"/>
                </a:lnTo>
                <a:lnTo>
                  <a:pt x="4031" y="3347"/>
                </a:lnTo>
                <a:lnTo>
                  <a:pt x="4028" y="3345"/>
                </a:lnTo>
                <a:lnTo>
                  <a:pt x="4025" y="3342"/>
                </a:lnTo>
                <a:lnTo>
                  <a:pt x="4021" y="3338"/>
                </a:lnTo>
                <a:lnTo>
                  <a:pt x="4019" y="3335"/>
                </a:lnTo>
                <a:lnTo>
                  <a:pt x="4016" y="3330"/>
                </a:lnTo>
                <a:lnTo>
                  <a:pt x="4014" y="3326"/>
                </a:lnTo>
                <a:lnTo>
                  <a:pt x="4013" y="3319"/>
                </a:lnTo>
                <a:lnTo>
                  <a:pt x="4013" y="3316"/>
                </a:lnTo>
                <a:lnTo>
                  <a:pt x="4014" y="3313"/>
                </a:lnTo>
                <a:lnTo>
                  <a:pt x="4012" y="3313"/>
                </a:lnTo>
                <a:lnTo>
                  <a:pt x="4009" y="3313"/>
                </a:lnTo>
                <a:lnTo>
                  <a:pt x="4009" y="3312"/>
                </a:lnTo>
                <a:lnTo>
                  <a:pt x="4009" y="3313"/>
                </a:lnTo>
                <a:lnTo>
                  <a:pt x="3999" y="3313"/>
                </a:lnTo>
                <a:lnTo>
                  <a:pt x="3989" y="3314"/>
                </a:lnTo>
                <a:lnTo>
                  <a:pt x="3985" y="3315"/>
                </a:lnTo>
                <a:lnTo>
                  <a:pt x="3980" y="3317"/>
                </a:lnTo>
                <a:lnTo>
                  <a:pt x="3976" y="3321"/>
                </a:lnTo>
                <a:lnTo>
                  <a:pt x="3973" y="3325"/>
                </a:lnTo>
                <a:lnTo>
                  <a:pt x="3973" y="3331"/>
                </a:lnTo>
                <a:lnTo>
                  <a:pt x="3972" y="3336"/>
                </a:lnTo>
                <a:lnTo>
                  <a:pt x="3970" y="3341"/>
                </a:lnTo>
                <a:lnTo>
                  <a:pt x="3966" y="3345"/>
                </a:lnTo>
                <a:lnTo>
                  <a:pt x="3957" y="3351"/>
                </a:lnTo>
                <a:lnTo>
                  <a:pt x="3951" y="3360"/>
                </a:lnTo>
                <a:lnTo>
                  <a:pt x="3942" y="3364"/>
                </a:lnTo>
                <a:lnTo>
                  <a:pt x="3934" y="3368"/>
                </a:lnTo>
                <a:lnTo>
                  <a:pt x="3926" y="3372"/>
                </a:lnTo>
                <a:lnTo>
                  <a:pt x="3916" y="3375"/>
                </a:lnTo>
                <a:lnTo>
                  <a:pt x="3913" y="3376"/>
                </a:lnTo>
                <a:lnTo>
                  <a:pt x="3909" y="3376"/>
                </a:lnTo>
                <a:lnTo>
                  <a:pt x="3904" y="3376"/>
                </a:lnTo>
                <a:lnTo>
                  <a:pt x="3902" y="3374"/>
                </a:lnTo>
                <a:lnTo>
                  <a:pt x="3900" y="3372"/>
                </a:lnTo>
                <a:lnTo>
                  <a:pt x="3900" y="3369"/>
                </a:lnTo>
                <a:lnTo>
                  <a:pt x="3901" y="3365"/>
                </a:lnTo>
                <a:lnTo>
                  <a:pt x="3904" y="3360"/>
                </a:lnTo>
                <a:lnTo>
                  <a:pt x="3899" y="3354"/>
                </a:lnTo>
                <a:lnTo>
                  <a:pt x="3895" y="3351"/>
                </a:lnTo>
                <a:lnTo>
                  <a:pt x="3891" y="3351"/>
                </a:lnTo>
                <a:lnTo>
                  <a:pt x="3887" y="3351"/>
                </a:lnTo>
                <a:lnTo>
                  <a:pt x="3882" y="3353"/>
                </a:lnTo>
                <a:lnTo>
                  <a:pt x="3879" y="3357"/>
                </a:lnTo>
                <a:lnTo>
                  <a:pt x="3877" y="3361"/>
                </a:lnTo>
                <a:lnTo>
                  <a:pt x="3874" y="3365"/>
                </a:lnTo>
                <a:lnTo>
                  <a:pt x="3869" y="3374"/>
                </a:lnTo>
                <a:lnTo>
                  <a:pt x="3862" y="3382"/>
                </a:lnTo>
                <a:lnTo>
                  <a:pt x="3856" y="3387"/>
                </a:lnTo>
                <a:lnTo>
                  <a:pt x="3849" y="3391"/>
                </a:lnTo>
                <a:lnTo>
                  <a:pt x="3840" y="3393"/>
                </a:lnTo>
                <a:lnTo>
                  <a:pt x="3831" y="3394"/>
                </a:lnTo>
                <a:lnTo>
                  <a:pt x="3822" y="3395"/>
                </a:lnTo>
                <a:lnTo>
                  <a:pt x="3813" y="3395"/>
                </a:lnTo>
                <a:lnTo>
                  <a:pt x="3806" y="3395"/>
                </a:lnTo>
                <a:lnTo>
                  <a:pt x="3800" y="3394"/>
                </a:lnTo>
                <a:lnTo>
                  <a:pt x="3796" y="3390"/>
                </a:lnTo>
                <a:lnTo>
                  <a:pt x="3793" y="3386"/>
                </a:lnTo>
                <a:lnTo>
                  <a:pt x="3793" y="3384"/>
                </a:lnTo>
                <a:lnTo>
                  <a:pt x="3793" y="3381"/>
                </a:lnTo>
                <a:lnTo>
                  <a:pt x="3794" y="3378"/>
                </a:lnTo>
                <a:lnTo>
                  <a:pt x="3796" y="3376"/>
                </a:lnTo>
                <a:lnTo>
                  <a:pt x="3802" y="3371"/>
                </a:lnTo>
                <a:lnTo>
                  <a:pt x="3809" y="3366"/>
                </a:lnTo>
                <a:lnTo>
                  <a:pt x="3812" y="3365"/>
                </a:lnTo>
                <a:lnTo>
                  <a:pt x="3816" y="3365"/>
                </a:lnTo>
                <a:lnTo>
                  <a:pt x="3820" y="3367"/>
                </a:lnTo>
                <a:lnTo>
                  <a:pt x="3824" y="3371"/>
                </a:lnTo>
                <a:lnTo>
                  <a:pt x="3828" y="3373"/>
                </a:lnTo>
                <a:lnTo>
                  <a:pt x="3830" y="3375"/>
                </a:lnTo>
                <a:lnTo>
                  <a:pt x="3833" y="3376"/>
                </a:lnTo>
                <a:lnTo>
                  <a:pt x="3835" y="3376"/>
                </a:lnTo>
                <a:lnTo>
                  <a:pt x="3838" y="3376"/>
                </a:lnTo>
                <a:lnTo>
                  <a:pt x="3841" y="3375"/>
                </a:lnTo>
                <a:lnTo>
                  <a:pt x="3843" y="3373"/>
                </a:lnTo>
                <a:lnTo>
                  <a:pt x="3847" y="3371"/>
                </a:lnTo>
                <a:lnTo>
                  <a:pt x="3847" y="3365"/>
                </a:lnTo>
                <a:lnTo>
                  <a:pt x="3847" y="3360"/>
                </a:lnTo>
                <a:lnTo>
                  <a:pt x="3845" y="3355"/>
                </a:lnTo>
                <a:lnTo>
                  <a:pt x="3845" y="3351"/>
                </a:lnTo>
                <a:lnTo>
                  <a:pt x="3847" y="3347"/>
                </a:lnTo>
                <a:lnTo>
                  <a:pt x="3849" y="3344"/>
                </a:lnTo>
                <a:lnTo>
                  <a:pt x="3852" y="3341"/>
                </a:lnTo>
                <a:lnTo>
                  <a:pt x="3854" y="3336"/>
                </a:lnTo>
                <a:lnTo>
                  <a:pt x="3855" y="3333"/>
                </a:lnTo>
                <a:lnTo>
                  <a:pt x="3855" y="3329"/>
                </a:lnTo>
                <a:lnTo>
                  <a:pt x="3851" y="3332"/>
                </a:lnTo>
                <a:lnTo>
                  <a:pt x="3847" y="3334"/>
                </a:lnTo>
                <a:lnTo>
                  <a:pt x="3841" y="3335"/>
                </a:lnTo>
                <a:lnTo>
                  <a:pt x="3835" y="3335"/>
                </a:lnTo>
                <a:lnTo>
                  <a:pt x="3823" y="3337"/>
                </a:lnTo>
                <a:lnTo>
                  <a:pt x="3811" y="3342"/>
                </a:lnTo>
                <a:lnTo>
                  <a:pt x="3808" y="3342"/>
                </a:lnTo>
                <a:lnTo>
                  <a:pt x="3804" y="3342"/>
                </a:lnTo>
                <a:lnTo>
                  <a:pt x="3802" y="3341"/>
                </a:lnTo>
                <a:lnTo>
                  <a:pt x="3800" y="3338"/>
                </a:lnTo>
                <a:lnTo>
                  <a:pt x="3797" y="3336"/>
                </a:lnTo>
                <a:lnTo>
                  <a:pt x="3796" y="3332"/>
                </a:lnTo>
                <a:lnTo>
                  <a:pt x="3794" y="3327"/>
                </a:lnTo>
                <a:lnTo>
                  <a:pt x="3793" y="3321"/>
                </a:lnTo>
                <a:lnTo>
                  <a:pt x="3791" y="3315"/>
                </a:lnTo>
                <a:lnTo>
                  <a:pt x="3788" y="3311"/>
                </a:lnTo>
                <a:lnTo>
                  <a:pt x="3783" y="3308"/>
                </a:lnTo>
                <a:lnTo>
                  <a:pt x="3778" y="3306"/>
                </a:lnTo>
                <a:lnTo>
                  <a:pt x="3775" y="3305"/>
                </a:lnTo>
                <a:lnTo>
                  <a:pt x="3772" y="3305"/>
                </a:lnTo>
                <a:lnTo>
                  <a:pt x="3769" y="3305"/>
                </a:lnTo>
                <a:lnTo>
                  <a:pt x="3765" y="3306"/>
                </a:lnTo>
                <a:lnTo>
                  <a:pt x="3762" y="3308"/>
                </a:lnTo>
                <a:lnTo>
                  <a:pt x="3759" y="3310"/>
                </a:lnTo>
                <a:lnTo>
                  <a:pt x="3756" y="3313"/>
                </a:lnTo>
                <a:lnTo>
                  <a:pt x="3754" y="3317"/>
                </a:lnTo>
                <a:lnTo>
                  <a:pt x="3744" y="3328"/>
                </a:lnTo>
                <a:lnTo>
                  <a:pt x="3735" y="3340"/>
                </a:lnTo>
                <a:lnTo>
                  <a:pt x="3731" y="3345"/>
                </a:lnTo>
                <a:lnTo>
                  <a:pt x="3729" y="3351"/>
                </a:lnTo>
                <a:lnTo>
                  <a:pt x="3727" y="3355"/>
                </a:lnTo>
                <a:lnTo>
                  <a:pt x="3727" y="3358"/>
                </a:lnTo>
                <a:lnTo>
                  <a:pt x="3727" y="3363"/>
                </a:lnTo>
                <a:lnTo>
                  <a:pt x="3730" y="3367"/>
                </a:lnTo>
                <a:lnTo>
                  <a:pt x="3731" y="3368"/>
                </a:lnTo>
                <a:lnTo>
                  <a:pt x="3732" y="3369"/>
                </a:lnTo>
                <a:lnTo>
                  <a:pt x="3731" y="3373"/>
                </a:lnTo>
                <a:lnTo>
                  <a:pt x="3730" y="3376"/>
                </a:lnTo>
                <a:lnTo>
                  <a:pt x="3730" y="3378"/>
                </a:lnTo>
                <a:lnTo>
                  <a:pt x="3730" y="3382"/>
                </a:lnTo>
                <a:lnTo>
                  <a:pt x="3733" y="3385"/>
                </a:lnTo>
                <a:lnTo>
                  <a:pt x="3737" y="3387"/>
                </a:lnTo>
                <a:lnTo>
                  <a:pt x="3742" y="3388"/>
                </a:lnTo>
                <a:lnTo>
                  <a:pt x="3746" y="3389"/>
                </a:lnTo>
                <a:lnTo>
                  <a:pt x="3751" y="3391"/>
                </a:lnTo>
                <a:lnTo>
                  <a:pt x="3754" y="3394"/>
                </a:lnTo>
                <a:lnTo>
                  <a:pt x="3749" y="3406"/>
                </a:lnTo>
                <a:lnTo>
                  <a:pt x="3742" y="3416"/>
                </a:lnTo>
                <a:lnTo>
                  <a:pt x="3737" y="3417"/>
                </a:lnTo>
                <a:lnTo>
                  <a:pt x="3732" y="3417"/>
                </a:lnTo>
                <a:lnTo>
                  <a:pt x="3720" y="3423"/>
                </a:lnTo>
                <a:lnTo>
                  <a:pt x="3707" y="3428"/>
                </a:lnTo>
                <a:lnTo>
                  <a:pt x="3703" y="3428"/>
                </a:lnTo>
                <a:lnTo>
                  <a:pt x="3698" y="3428"/>
                </a:lnTo>
                <a:lnTo>
                  <a:pt x="3692" y="3425"/>
                </a:lnTo>
                <a:lnTo>
                  <a:pt x="3685" y="3424"/>
                </a:lnTo>
                <a:lnTo>
                  <a:pt x="3678" y="3423"/>
                </a:lnTo>
                <a:lnTo>
                  <a:pt x="3671" y="3422"/>
                </a:lnTo>
                <a:lnTo>
                  <a:pt x="3664" y="3421"/>
                </a:lnTo>
                <a:lnTo>
                  <a:pt x="3658" y="3417"/>
                </a:lnTo>
                <a:lnTo>
                  <a:pt x="3655" y="3416"/>
                </a:lnTo>
                <a:lnTo>
                  <a:pt x="3652" y="3414"/>
                </a:lnTo>
                <a:lnTo>
                  <a:pt x="3649" y="3411"/>
                </a:lnTo>
                <a:lnTo>
                  <a:pt x="3647" y="3408"/>
                </a:lnTo>
                <a:lnTo>
                  <a:pt x="3645" y="3403"/>
                </a:lnTo>
                <a:lnTo>
                  <a:pt x="3644" y="3397"/>
                </a:lnTo>
                <a:lnTo>
                  <a:pt x="3643" y="3402"/>
                </a:lnTo>
                <a:lnTo>
                  <a:pt x="3642" y="3405"/>
                </a:lnTo>
                <a:lnTo>
                  <a:pt x="3639" y="3407"/>
                </a:lnTo>
                <a:lnTo>
                  <a:pt x="3636" y="3409"/>
                </a:lnTo>
                <a:lnTo>
                  <a:pt x="3633" y="3410"/>
                </a:lnTo>
                <a:lnTo>
                  <a:pt x="3629" y="3410"/>
                </a:lnTo>
                <a:lnTo>
                  <a:pt x="3626" y="3410"/>
                </a:lnTo>
                <a:lnTo>
                  <a:pt x="3623" y="3409"/>
                </a:lnTo>
                <a:lnTo>
                  <a:pt x="3620" y="3408"/>
                </a:lnTo>
                <a:lnTo>
                  <a:pt x="3617" y="3405"/>
                </a:lnTo>
                <a:lnTo>
                  <a:pt x="3611" y="3406"/>
                </a:lnTo>
                <a:lnTo>
                  <a:pt x="3605" y="3405"/>
                </a:lnTo>
                <a:lnTo>
                  <a:pt x="3600" y="3404"/>
                </a:lnTo>
                <a:lnTo>
                  <a:pt x="3595" y="3403"/>
                </a:lnTo>
                <a:lnTo>
                  <a:pt x="3590" y="3401"/>
                </a:lnTo>
                <a:lnTo>
                  <a:pt x="3587" y="3399"/>
                </a:lnTo>
                <a:lnTo>
                  <a:pt x="3583" y="3395"/>
                </a:lnTo>
                <a:lnTo>
                  <a:pt x="3580" y="3391"/>
                </a:lnTo>
                <a:lnTo>
                  <a:pt x="3569" y="3376"/>
                </a:lnTo>
                <a:lnTo>
                  <a:pt x="3559" y="3360"/>
                </a:lnTo>
                <a:lnTo>
                  <a:pt x="3559" y="3360"/>
                </a:lnTo>
                <a:lnTo>
                  <a:pt x="3554" y="3361"/>
                </a:lnTo>
                <a:lnTo>
                  <a:pt x="3548" y="3361"/>
                </a:lnTo>
                <a:lnTo>
                  <a:pt x="3548" y="3361"/>
                </a:lnTo>
                <a:lnTo>
                  <a:pt x="3544" y="3365"/>
                </a:lnTo>
                <a:lnTo>
                  <a:pt x="3540" y="3367"/>
                </a:lnTo>
                <a:lnTo>
                  <a:pt x="3536" y="3369"/>
                </a:lnTo>
                <a:lnTo>
                  <a:pt x="3531" y="3370"/>
                </a:lnTo>
                <a:lnTo>
                  <a:pt x="3522" y="3370"/>
                </a:lnTo>
                <a:lnTo>
                  <a:pt x="3513" y="3370"/>
                </a:lnTo>
                <a:lnTo>
                  <a:pt x="3511" y="3366"/>
                </a:lnTo>
                <a:lnTo>
                  <a:pt x="3510" y="3361"/>
                </a:lnTo>
                <a:lnTo>
                  <a:pt x="3510" y="3361"/>
                </a:lnTo>
                <a:lnTo>
                  <a:pt x="3510" y="3361"/>
                </a:lnTo>
                <a:lnTo>
                  <a:pt x="3506" y="3361"/>
                </a:lnTo>
                <a:lnTo>
                  <a:pt x="3502" y="3360"/>
                </a:lnTo>
                <a:lnTo>
                  <a:pt x="3498" y="3358"/>
                </a:lnTo>
                <a:lnTo>
                  <a:pt x="3495" y="3356"/>
                </a:lnTo>
                <a:lnTo>
                  <a:pt x="3490" y="3354"/>
                </a:lnTo>
                <a:lnTo>
                  <a:pt x="3486" y="3354"/>
                </a:lnTo>
                <a:lnTo>
                  <a:pt x="3482" y="3356"/>
                </a:lnTo>
                <a:lnTo>
                  <a:pt x="3478" y="3361"/>
                </a:lnTo>
                <a:lnTo>
                  <a:pt x="3469" y="3365"/>
                </a:lnTo>
                <a:lnTo>
                  <a:pt x="3461" y="3368"/>
                </a:lnTo>
                <a:lnTo>
                  <a:pt x="3452" y="3370"/>
                </a:lnTo>
                <a:lnTo>
                  <a:pt x="3444" y="3372"/>
                </a:lnTo>
                <a:lnTo>
                  <a:pt x="3436" y="3372"/>
                </a:lnTo>
                <a:lnTo>
                  <a:pt x="3427" y="3372"/>
                </a:lnTo>
                <a:lnTo>
                  <a:pt x="3420" y="3371"/>
                </a:lnTo>
                <a:lnTo>
                  <a:pt x="3411" y="3370"/>
                </a:lnTo>
                <a:lnTo>
                  <a:pt x="3396" y="3366"/>
                </a:lnTo>
                <a:lnTo>
                  <a:pt x="3380" y="3361"/>
                </a:lnTo>
                <a:lnTo>
                  <a:pt x="3364" y="3354"/>
                </a:lnTo>
                <a:lnTo>
                  <a:pt x="3349" y="3347"/>
                </a:lnTo>
                <a:lnTo>
                  <a:pt x="3342" y="3343"/>
                </a:lnTo>
                <a:lnTo>
                  <a:pt x="3336" y="3338"/>
                </a:lnTo>
                <a:lnTo>
                  <a:pt x="3330" y="3332"/>
                </a:lnTo>
                <a:lnTo>
                  <a:pt x="3327" y="3325"/>
                </a:lnTo>
                <a:lnTo>
                  <a:pt x="3318" y="3325"/>
                </a:lnTo>
                <a:lnTo>
                  <a:pt x="3307" y="3323"/>
                </a:lnTo>
                <a:lnTo>
                  <a:pt x="3298" y="3321"/>
                </a:lnTo>
                <a:lnTo>
                  <a:pt x="3288" y="3317"/>
                </a:lnTo>
                <a:lnTo>
                  <a:pt x="3280" y="3313"/>
                </a:lnTo>
                <a:lnTo>
                  <a:pt x="3271" y="3307"/>
                </a:lnTo>
                <a:lnTo>
                  <a:pt x="3264" y="3299"/>
                </a:lnTo>
                <a:lnTo>
                  <a:pt x="3258" y="3291"/>
                </a:lnTo>
                <a:lnTo>
                  <a:pt x="3246" y="3286"/>
                </a:lnTo>
                <a:lnTo>
                  <a:pt x="3235" y="3279"/>
                </a:lnTo>
                <a:lnTo>
                  <a:pt x="3230" y="3278"/>
                </a:lnTo>
                <a:lnTo>
                  <a:pt x="3225" y="3278"/>
                </a:lnTo>
                <a:lnTo>
                  <a:pt x="3247" y="3270"/>
                </a:lnTo>
                <a:lnTo>
                  <a:pt x="3268" y="3264"/>
                </a:lnTo>
                <a:lnTo>
                  <a:pt x="3280" y="3260"/>
                </a:lnTo>
                <a:lnTo>
                  <a:pt x="3290" y="3258"/>
                </a:lnTo>
                <a:lnTo>
                  <a:pt x="3302" y="3257"/>
                </a:lnTo>
                <a:lnTo>
                  <a:pt x="3313" y="3256"/>
                </a:lnTo>
                <a:lnTo>
                  <a:pt x="3320" y="3252"/>
                </a:lnTo>
                <a:lnTo>
                  <a:pt x="3328" y="3249"/>
                </a:lnTo>
                <a:lnTo>
                  <a:pt x="3333" y="3248"/>
                </a:lnTo>
                <a:lnTo>
                  <a:pt x="3338" y="3248"/>
                </a:lnTo>
                <a:lnTo>
                  <a:pt x="3339" y="3234"/>
                </a:lnTo>
                <a:lnTo>
                  <a:pt x="3328" y="3238"/>
                </a:lnTo>
                <a:lnTo>
                  <a:pt x="3317" y="3242"/>
                </a:lnTo>
                <a:lnTo>
                  <a:pt x="3306" y="3244"/>
                </a:lnTo>
                <a:lnTo>
                  <a:pt x="3297" y="3244"/>
                </a:lnTo>
                <a:lnTo>
                  <a:pt x="3291" y="3243"/>
                </a:lnTo>
                <a:lnTo>
                  <a:pt x="3286" y="3242"/>
                </a:lnTo>
                <a:lnTo>
                  <a:pt x="3281" y="3239"/>
                </a:lnTo>
                <a:lnTo>
                  <a:pt x="3277" y="3236"/>
                </a:lnTo>
                <a:lnTo>
                  <a:pt x="3271" y="3233"/>
                </a:lnTo>
                <a:lnTo>
                  <a:pt x="3267" y="3229"/>
                </a:lnTo>
                <a:lnTo>
                  <a:pt x="3263" y="3224"/>
                </a:lnTo>
                <a:lnTo>
                  <a:pt x="3258" y="3217"/>
                </a:lnTo>
                <a:lnTo>
                  <a:pt x="3255" y="3214"/>
                </a:lnTo>
                <a:lnTo>
                  <a:pt x="3251" y="3212"/>
                </a:lnTo>
                <a:lnTo>
                  <a:pt x="3248" y="3210"/>
                </a:lnTo>
                <a:lnTo>
                  <a:pt x="3244" y="3209"/>
                </a:lnTo>
                <a:lnTo>
                  <a:pt x="3234" y="3207"/>
                </a:lnTo>
                <a:lnTo>
                  <a:pt x="3224" y="3207"/>
                </a:lnTo>
                <a:lnTo>
                  <a:pt x="3214" y="3206"/>
                </a:lnTo>
                <a:lnTo>
                  <a:pt x="3205" y="3204"/>
                </a:lnTo>
                <a:lnTo>
                  <a:pt x="3201" y="3200"/>
                </a:lnTo>
                <a:lnTo>
                  <a:pt x="3196" y="3198"/>
                </a:lnTo>
                <a:lnTo>
                  <a:pt x="3193" y="3194"/>
                </a:lnTo>
                <a:lnTo>
                  <a:pt x="3190" y="3189"/>
                </a:lnTo>
                <a:lnTo>
                  <a:pt x="3189" y="3186"/>
                </a:lnTo>
                <a:lnTo>
                  <a:pt x="3187" y="3183"/>
                </a:lnTo>
                <a:lnTo>
                  <a:pt x="3184" y="3184"/>
                </a:lnTo>
                <a:lnTo>
                  <a:pt x="3185" y="3185"/>
                </a:lnTo>
                <a:lnTo>
                  <a:pt x="3188" y="3191"/>
                </a:lnTo>
                <a:lnTo>
                  <a:pt x="3192" y="3197"/>
                </a:lnTo>
                <a:lnTo>
                  <a:pt x="3193" y="3200"/>
                </a:lnTo>
                <a:lnTo>
                  <a:pt x="3196" y="3204"/>
                </a:lnTo>
                <a:lnTo>
                  <a:pt x="3199" y="3206"/>
                </a:lnTo>
                <a:lnTo>
                  <a:pt x="3202" y="3207"/>
                </a:lnTo>
                <a:lnTo>
                  <a:pt x="3210" y="3211"/>
                </a:lnTo>
                <a:lnTo>
                  <a:pt x="3216" y="3214"/>
                </a:lnTo>
                <a:lnTo>
                  <a:pt x="3223" y="3218"/>
                </a:lnTo>
                <a:lnTo>
                  <a:pt x="3227" y="3222"/>
                </a:lnTo>
                <a:lnTo>
                  <a:pt x="3230" y="3226"/>
                </a:lnTo>
                <a:lnTo>
                  <a:pt x="3233" y="3230"/>
                </a:lnTo>
                <a:lnTo>
                  <a:pt x="3235" y="3234"/>
                </a:lnTo>
                <a:lnTo>
                  <a:pt x="3235" y="3239"/>
                </a:lnTo>
                <a:lnTo>
                  <a:pt x="3235" y="3244"/>
                </a:lnTo>
                <a:lnTo>
                  <a:pt x="3234" y="3248"/>
                </a:lnTo>
                <a:lnTo>
                  <a:pt x="3232" y="3253"/>
                </a:lnTo>
                <a:lnTo>
                  <a:pt x="3230" y="3257"/>
                </a:lnTo>
                <a:lnTo>
                  <a:pt x="3223" y="3268"/>
                </a:lnTo>
                <a:lnTo>
                  <a:pt x="3212" y="3278"/>
                </a:lnTo>
                <a:lnTo>
                  <a:pt x="3205" y="3281"/>
                </a:lnTo>
                <a:lnTo>
                  <a:pt x="3200" y="3282"/>
                </a:lnTo>
                <a:lnTo>
                  <a:pt x="3194" y="3281"/>
                </a:lnTo>
                <a:lnTo>
                  <a:pt x="3190" y="3279"/>
                </a:lnTo>
                <a:lnTo>
                  <a:pt x="3186" y="3277"/>
                </a:lnTo>
                <a:lnTo>
                  <a:pt x="3183" y="3274"/>
                </a:lnTo>
                <a:lnTo>
                  <a:pt x="3181" y="3270"/>
                </a:lnTo>
                <a:lnTo>
                  <a:pt x="3178" y="3267"/>
                </a:lnTo>
                <a:lnTo>
                  <a:pt x="3173" y="3258"/>
                </a:lnTo>
                <a:lnTo>
                  <a:pt x="3168" y="3250"/>
                </a:lnTo>
                <a:lnTo>
                  <a:pt x="3166" y="3247"/>
                </a:lnTo>
                <a:lnTo>
                  <a:pt x="3163" y="3245"/>
                </a:lnTo>
                <a:lnTo>
                  <a:pt x="3160" y="3243"/>
                </a:lnTo>
                <a:lnTo>
                  <a:pt x="3156" y="3243"/>
                </a:lnTo>
                <a:lnTo>
                  <a:pt x="3140" y="3244"/>
                </a:lnTo>
                <a:lnTo>
                  <a:pt x="3123" y="3246"/>
                </a:lnTo>
                <a:lnTo>
                  <a:pt x="3114" y="3246"/>
                </a:lnTo>
                <a:lnTo>
                  <a:pt x="3107" y="3244"/>
                </a:lnTo>
                <a:lnTo>
                  <a:pt x="3103" y="3242"/>
                </a:lnTo>
                <a:lnTo>
                  <a:pt x="3100" y="3238"/>
                </a:lnTo>
                <a:lnTo>
                  <a:pt x="3096" y="3235"/>
                </a:lnTo>
                <a:lnTo>
                  <a:pt x="3093" y="3230"/>
                </a:lnTo>
                <a:lnTo>
                  <a:pt x="3094" y="3227"/>
                </a:lnTo>
                <a:lnTo>
                  <a:pt x="3096" y="3222"/>
                </a:lnTo>
                <a:lnTo>
                  <a:pt x="3102" y="3222"/>
                </a:lnTo>
                <a:lnTo>
                  <a:pt x="3107" y="3223"/>
                </a:lnTo>
                <a:lnTo>
                  <a:pt x="3112" y="3223"/>
                </a:lnTo>
                <a:lnTo>
                  <a:pt x="3117" y="3223"/>
                </a:lnTo>
                <a:lnTo>
                  <a:pt x="3121" y="3223"/>
                </a:lnTo>
                <a:lnTo>
                  <a:pt x="3123" y="3222"/>
                </a:lnTo>
                <a:lnTo>
                  <a:pt x="3125" y="3219"/>
                </a:lnTo>
                <a:lnTo>
                  <a:pt x="3127" y="3217"/>
                </a:lnTo>
                <a:lnTo>
                  <a:pt x="3128" y="3215"/>
                </a:lnTo>
                <a:lnTo>
                  <a:pt x="3129" y="3213"/>
                </a:lnTo>
                <a:lnTo>
                  <a:pt x="3129" y="3202"/>
                </a:lnTo>
                <a:lnTo>
                  <a:pt x="3130" y="3190"/>
                </a:lnTo>
                <a:lnTo>
                  <a:pt x="3127" y="3190"/>
                </a:lnTo>
                <a:lnTo>
                  <a:pt x="3124" y="3190"/>
                </a:lnTo>
                <a:lnTo>
                  <a:pt x="3122" y="3188"/>
                </a:lnTo>
                <a:lnTo>
                  <a:pt x="3121" y="3186"/>
                </a:lnTo>
                <a:lnTo>
                  <a:pt x="3112" y="3179"/>
                </a:lnTo>
                <a:lnTo>
                  <a:pt x="3103" y="3173"/>
                </a:lnTo>
                <a:lnTo>
                  <a:pt x="3092" y="3167"/>
                </a:lnTo>
                <a:lnTo>
                  <a:pt x="3081" y="3161"/>
                </a:lnTo>
                <a:lnTo>
                  <a:pt x="3069" y="3157"/>
                </a:lnTo>
                <a:lnTo>
                  <a:pt x="3058" y="3154"/>
                </a:lnTo>
                <a:lnTo>
                  <a:pt x="3048" y="3153"/>
                </a:lnTo>
                <a:lnTo>
                  <a:pt x="3039" y="3152"/>
                </a:lnTo>
                <a:lnTo>
                  <a:pt x="3034" y="3155"/>
                </a:lnTo>
                <a:lnTo>
                  <a:pt x="3030" y="3156"/>
                </a:lnTo>
                <a:lnTo>
                  <a:pt x="3026" y="3156"/>
                </a:lnTo>
                <a:lnTo>
                  <a:pt x="3022" y="3156"/>
                </a:lnTo>
                <a:lnTo>
                  <a:pt x="3013" y="3153"/>
                </a:lnTo>
                <a:lnTo>
                  <a:pt x="3006" y="3150"/>
                </a:lnTo>
                <a:lnTo>
                  <a:pt x="3004" y="3152"/>
                </a:lnTo>
                <a:lnTo>
                  <a:pt x="3002" y="3154"/>
                </a:lnTo>
                <a:lnTo>
                  <a:pt x="2997" y="3154"/>
                </a:lnTo>
                <a:lnTo>
                  <a:pt x="2993" y="3153"/>
                </a:lnTo>
                <a:lnTo>
                  <a:pt x="2988" y="3151"/>
                </a:lnTo>
                <a:lnTo>
                  <a:pt x="2982" y="3150"/>
                </a:lnTo>
                <a:lnTo>
                  <a:pt x="2980" y="3145"/>
                </a:lnTo>
                <a:lnTo>
                  <a:pt x="2978" y="3138"/>
                </a:lnTo>
                <a:lnTo>
                  <a:pt x="2977" y="3136"/>
                </a:lnTo>
                <a:lnTo>
                  <a:pt x="2975" y="3134"/>
                </a:lnTo>
                <a:lnTo>
                  <a:pt x="2973" y="3133"/>
                </a:lnTo>
                <a:lnTo>
                  <a:pt x="2971" y="3132"/>
                </a:lnTo>
                <a:lnTo>
                  <a:pt x="2956" y="3132"/>
                </a:lnTo>
                <a:lnTo>
                  <a:pt x="2942" y="3129"/>
                </a:lnTo>
                <a:lnTo>
                  <a:pt x="2927" y="3126"/>
                </a:lnTo>
                <a:lnTo>
                  <a:pt x="2912" y="3121"/>
                </a:lnTo>
                <a:lnTo>
                  <a:pt x="2897" y="3117"/>
                </a:lnTo>
                <a:lnTo>
                  <a:pt x="2883" y="3114"/>
                </a:lnTo>
                <a:lnTo>
                  <a:pt x="2875" y="3113"/>
                </a:lnTo>
                <a:lnTo>
                  <a:pt x="2867" y="3112"/>
                </a:lnTo>
                <a:lnTo>
                  <a:pt x="2859" y="3112"/>
                </a:lnTo>
                <a:lnTo>
                  <a:pt x="2851" y="3112"/>
                </a:lnTo>
                <a:lnTo>
                  <a:pt x="2845" y="3112"/>
                </a:lnTo>
                <a:lnTo>
                  <a:pt x="2838" y="3112"/>
                </a:lnTo>
                <a:lnTo>
                  <a:pt x="2832" y="3111"/>
                </a:lnTo>
                <a:lnTo>
                  <a:pt x="2826" y="3110"/>
                </a:lnTo>
                <a:lnTo>
                  <a:pt x="2813" y="3106"/>
                </a:lnTo>
                <a:lnTo>
                  <a:pt x="2800" y="3100"/>
                </a:lnTo>
                <a:lnTo>
                  <a:pt x="2774" y="3088"/>
                </a:lnTo>
                <a:lnTo>
                  <a:pt x="2748" y="3075"/>
                </a:lnTo>
                <a:lnTo>
                  <a:pt x="2749" y="3070"/>
                </a:lnTo>
                <a:lnTo>
                  <a:pt x="2751" y="3060"/>
                </a:lnTo>
                <a:lnTo>
                  <a:pt x="2751" y="3060"/>
                </a:lnTo>
                <a:lnTo>
                  <a:pt x="2744" y="3059"/>
                </a:lnTo>
                <a:lnTo>
                  <a:pt x="2739" y="3059"/>
                </a:lnTo>
                <a:lnTo>
                  <a:pt x="2739" y="3059"/>
                </a:lnTo>
                <a:lnTo>
                  <a:pt x="2739" y="3059"/>
                </a:lnTo>
                <a:lnTo>
                  <a:pt x="2730" y="3060"/>
                </a:lnTo>
                <a:lnTo>
                  <a:pt x="2719" y="3061"/>
                </a:lnTo>
                <a:lnTo>
                  <a:pt x="2710" y="3061"/>
                </a:lnTo>
                <a:lnTo>
                  <a:pt x="2701" y="3060"/>
                </a:lnTo>
                <a:lnTo>
                  <a:pt x="2692" y="3059"/>
                </a:lnTo>
                <a:lnTo>
                  <a:pt x="2683" y="3057"/>
                </a:lnTo>
                <a:lnTo>
                  <a:pt x="2675" y="3054"/>
                </a:lnTo>
                <a:lnTo>
                  <a:pt x="2668" y="3051"/>
                </a:lnTo>
                <a:lnTo>
                  <a:pt x="2659" y="3048"/>
                </a:lnTo>
                <a:lnTo>
                  <a:pt x="2652" y="3042"/>
                </a:lnTo>
                <a:lnTo>
                  <a:pt x="2645" y="3037"/>
                </a:lnTo>
                <a:lnTo>
                  <a:pt x="2638" y="3032"/>
                </a:lnTo>
                <a:lnTo>
                  <a:pt x="2632" y="3026"/>
                </a:lnTo>
                <a:lnTo>
                  <a:pt x="2625" y="3018"/>
                </a:lnTo>
                <a:lnTo>
                  <a:pt x="2619" y="3011"/>
                </a:lnTo>
                <a:lnTo>
                  <a:pt x="2613" y="3003"/>
                </a:lnTo>
                <a:lnTo>
                  <a:pt x="2612" y="3009"/>
                </a:lnTo>
                <a:lnTo>
                  <a:pt x="2611" y="3013"/>
                </a:lnTo>
                <a:lnTo>
                  <a:pt x="2609" y="3016"/>
                </a:lnTo>
                <a:lnTo>
                  <a:pt x="2606" y="3019"/>
                </a:lnTo>
                <a:lnTo>
                  <a:pt x="2600" y="3022"/>
                </a:lnTo>
                <a:lnTo>
                  <a:pt x="2594" y="3025"/>
                </a:lnTo>
                <a:lnTo>
                  <a:pt x="2580" y="3026"/>
                </a:lnTo>
                <a:lnTo>
                  <a:pt x="2565" y="3027"/>
                </a:lnTo>
                <a:lnTo>
                  <a:pt x="2555" y="3026"/>
                </a:lnTo>
                <a:lnTo>
                  <a:pt x="2543" y="3025"/>
                </a:lnTo>
                <a:lnTo>
                  <a:pt x="2527" y="3013"/>
                </a:lnTo>
                <a:lnTo>
                  <a:pt x="2511" y="3002"/>
                </a:lnTo>
                <a:lnTo>
                  <a:pt x="2502" y="2998"/>
                </a:lnTo>
                <a:lnTo>
                  <a:pt x="2493" y="2994"/>
                </a:lnTo>
                <a:lnTo>
                  <a:pt x="2483" y="2991"/>
                </a:lnTo>
                <a:lnTo>
                  <a:pt x="2474" y="2989"/>
                </a:lnTo>
                <a:lnTo>
                  <a:pt x="2467" y="2988"/>
                </a:lnTo>
                <a:lnTo>
                  <a:pt x="2461" y="2986"/>
                </a:lnTo>
                <a:lnTo>
                  <a:pt x="2455" y="2983"/>
                </a:lnTo>
                <a:lnTo>
                  <a:pt x="2450" y="2980"/>
                </a:lnTo>
                <a:lnTo>
                  <a:pt x="2445" y="2976"/>
                </a:lnTo>
                <a:lnTo>
                  <a:pt x="2441" y="2972"/>
                </a:lnTo>
                <a:lnTo>
                  <a:pt x="2438" y="2966"/>
                </a:lnTo>
                <a:lnTo>
                  <a:pt x="2436" y="2959"/>
                </a:lnTo>
                <a:lnTo>
                  <a:pt x="2434" y="2961"/>
                </a:lnTo>
                <a:lnTo>
                  <a:pt x="2431" y="2962"/>
                </a:lnTo>
                <a:lnTo>
                  <a:pt x="2428" y="2963"/>
                </a:lnTo>
                <a:lnTo>
                  <a:pt x="2425" y="2963"/>
                </a:lnTo>
                <a:lnTo>
                  <a:pt x="2420" y="2963"/>
                </a:lnTo>
                <a:lnTo>
                  <a:pt x="2415" y="2961"/>
                </a:lnTo>
                <a:lnTo>
                  <a:pt x="2409" y="2958"/>
                </a:lnTo>
                <a:lnTo>
                  <a:pt x="2404" y="2956"/>
                </a:lnTo>
                <a:lnTo>
                  <a:pt x="2399" y="2955"/>
                </a:lnTo>
                <a:lnTo>
                  <a:pt x="2394" y="2955"/>
                </a:lnTo>
                <a:lnTo>
                  <a:pt x="2382" y="2955"/>
                </a:lnTo>
                <a:lnTo>
                  <a:pt x="2370" y="2956"/>
                </a:lnTo>
                <a:lnTo>
                  <a:pt x="2361" y="2953"/>
                </a:lnTo>
                <a:lnTo>
                  <a:pt x="2353" y="2950"/>
                </a:lnTo>
                <a:lnTo>
                  <a:pt x="2344" y="2948"/>
                </a:lnTo>
                <a:lnTo>
                  <a:pt x="2335" y="2944"/>
                </a:lnTo>
                <a:lnTo>
                  <a:pt x="2329" y="2942"/>
                </a:lnTo>
                <a:lnTo>
                  <a:pt x="2323" y="2941"/>
                </a:lnTo>
                <a:lnTo>
                  <a:pt x="2318" y="2941"/>
                </a:lnTo>
                <a:lnTo>
                  <a:pt x="2311" y="2941"/>
                </a:lnTo>
                <a:lnTo>
                  <a:pt x="2305" y="2940"/>
                </a:lnTo>
                <a:lnTo>
                  <a:pt x="2300" y="2939"/>
                </a:lnTo>
                <a:lnTo>
                  <a:pt x="2294" y="2937"/>
                </a:lnTo>
                <a:lnTo>
                  <a:pt x="2289" y="2933"/>
                </a:lnTo>
                <a:lnTo>
                  <a:pt x="2271" y="2930"/>
                </a:lnTo>
                <a:lnTo>
                  <a:pt x="2255" y="2927"/>
                </a:lnTo>
                <a:lnTo>
                  <a:pt x="2238" y="2923"/>
                </a:lnTo>
                <a:lnTo>
                  <a:pt x="2221" y="2920"/>
                </a:lnTo>
                <a:lnTo>
                  <a:pt x="2215" y="2915"/>
                </a:lnTo>
                <a:lnTo>
                  <a:pt x="2208" y="2910"/>
                </a:lnTo>
                <a:lnTo>
                  <a:pt x="2185" y="2910"/>
                </a:lnTo>
                <a:lnTo>
                  <a:pt x="2179" y="2905"/>
                </a:lnTo>
                <a:lnTo>
                  <a:pt x="2170" y="2902"/>
                </a:lnTo>
                <a:lnTo>
                  <a:pt x="2163" y="2900"/>
                </a:lnTo>
                <a:lnTo>
                  <a:pt x="2155" y="2897"/>
                </a:lnTo>
                <a:lnTo>
                  <a:pt x="2146" y="2895"/>
                </a:lnTo>
                <a:lnTo>
                  <a:pt x="2139" y="2891"/>
                </a:lnTo>
                <a:lnTo>
                  <a:pt x="2131" y="2886"/>
                </a:lnTo>
                <a:lnTo>
                  <a:pt x="2124" y="2881"/>
                </a:lnTo>
                <a:lnTo>
                  <a:pt x="2132" y="2876"/>
                </a:lnTo>
                <a:lnTo>
                  <a:pt x="2142" y="2873"/>
                </a:lnTo>
                <a:lnTo>
                  <a:pt x="2150" y="2870"/>
                </a:lnTo>
                <a:lnTo>
                  <a:pt x="2159" y="2868"/>
                </a:lnTo>
                <a:lnTo>
                  <a:pt x="2168" y="2866"/>
                </a:lnTo>
                <a:lnTo>
                  <a:pt x="2177" y="2866"/>
                </a:lnTo>
                <a:lnTo>
                  <a:pt x="2186" y="2869"/>
                </a:lnTo>
                <a:lnTo>
                  <a:pt x="2196" y="2872"/>
                </a:lnTo>
                <a:lnTo>
                  <a:pt x="2201" y="2874"/>
                </a:lnTo>
                <a:lnTo>
                  <a:pt x="2206" y="2875"/>
                </a:lnTo>
                <a:lnTo>
                  <a:pt x="2211" y="2875"/>
                </a:lnTo>
                <a:lnTo>
                  <a:pt x="2218" y="2875"/>
                </a:lnTo>
                <a:lnTo>
                  <a:pt x="2229" y="2875"/>
                </a:lnTo>
                <a:lnTo>
                  <a:pt x="2241" y="2873"/>
                </a:lnTo>
                <a:lnTo>
                  <a:pt x="2245" y="2873"/>
                </a:lnTo>
                <a:lnTo>
                  <a:pt x="2249" y="2871"/>
                </a:lnTo>
                <a:lnTo>
                  <a:pt x="2254" y="2869"/>
                </a:lnTo>
                <a:lnTo>
                  <a:pt x="2257" y="2865"/>
                </a:lnTo>
                <a:lnTo>
                  <a:pt x="2259" y="2862"/>
                </a:lnTo>
                <a:lnTo>
                  <a:pt x="2260" y="2859"/>
                </a:lnTo>
                <a:lnTo>
                  <a:pt x="2259" y="2856"/>
                </a:lnTo>
                <a:lnTo>
                  <a:pt x="2256" y="2852"/>
                </a:lnTo>
                <a:lnTo>
                  <a:pt x="2254" y="2849"/>
                </a:lnTo>
                <a:lnTo>
                  <a:pt x="2251" y="2846"/>
                </a:lnTo>
                <a:lnTo>
                  <a:pt x="2250" y="2843"/>
                </a:lnTo>
                <a:lnTo>
                  <a:pt x="2250" y="2840"/>
                </a:lnTo>
                <a:lnTo>
                  <a:pt x="2250" y="2834"/>
                </a:lnTo>
                <a:lnTo>
                  <a:pt x="2251" y="2826"/>
                </a:lnTo>
                <a:lnTo>
                  <a:pt x="2251" y="2821"/>
                </a:lnTo>
                <a:lnTo>
                  <a:pt x="2251" y="2815"/>
                </a:lnTo>
                <a:lnTo>
                  <a:pt x="2250" y="2813"/>
                </a:lnTo>
                <a:lnTo>
                  <a:pt x="2248" y="2810"/>
                </a:lnTo>
                <a:lnTo>
                  <a:pt x="2246" y="2807"/>
                </a:lnTo>
                <a:lnTo>
                  <a:pt x="2243" y="2805"/>
                </a:lnTo>
                <a:lnTo>
                  <a:pt x="2241" y="2802"/>
                </a:lnTo>
                <a:lnTo>
                  <a:pt x="2239" y="2799"/>
                </a:lnTo>
                <a:lnTo>
                  <a:pt x="2238" y="2795"/>
                </a:lnTo>
                <a:lnTo>
                  <a:pt x="2238" y="2791"/>
                </a:lnTo>
                <a:lnTo>
                  <a:pt x="2239" y="2786"/>
                </a:lnTo>
                <a:lnTo>
                  <a:pt x="2242" y="2783"/>
                </a:lnTo>
                <a:lnTo>
                  <a:pt x="2257" y="2773"/>
                </a:lnTo>
                <a:lnTo>
                  <a:pt x="2268" y="2764"/>
                </a:lnTo>
                <a:lnTo>
                  <a:pt x="2277" y="2758"/>
                </a:lnTo>
                <a:lnTo>
                  <a:pt x="2283" y="2751"/>
                </a:lnTo>
                <a:lnTo>
                  <a:pt x="2288" y="2743"/>
                </a:lnTo>
                <a:lnTo>
                  <a:pt x="2293" y="2735"/>
                </a:lnTo>
                <a:lnTo>
                  <a:pt x="2297" y="2724"/>
                </a:lnTo>
                <a:lnTo>
                  <a:pt x="2301" y="2711"/>
                </a:lnTo>
                <a:lnTo>
                  <a:pt x="2306" y="2705"/>
                </a:lnTo>
                <a:lnTo>
                  <a:pt x="2313" y="2701"/>
                </a:lnTo>
                <a:lnTo>
                  <a:pt x="2313" y="2686"/>
                </a:lnTo>
                <a:lnTo>
                  <a:pt x="2310" y="2686"/>
                </a:lnTo>
                <a:lnTo>
                  <a:pt x="2309" y="2685"/>
                </a:lnTo>
                <a:lnTo>
                  <a:pt x="2302" y="2685"/>
                </a:lnTo>
                <a:lnTo>
                  <a:pt x="2294" y="2684"/>
                </a:lnTo>
                <a:lnTo>
                  <a:pt x="2287" y="2683"/>
                </a:lnTo>
                <a:lnTo>
                  <a:pt x="2281" y="2682"/>
                </a:lnTo>
                <a:lnTo>
                  <a:pt x="2276" y="2680"/>
                </a:lnTo>
                <a:lnTo>
                  <a:pt x="2269" y="2678"/>
                </a:lnTo>
                <a:lnTo>
                  <a:pt x="2244" y="2678"/>
                </a:lnTo>
                <a:lnTo>
                  <a:pt x="2243" y="2680"/>
                </a:lnTo>
                <a:lnTo>
                  <a:pt x="2242" y="2683"/>
                </a:lnTo>
                <a:lnTo>
                  <a:pt x="2232" y="2686"/>
                </a:lnTo>
                <a:lnTo>
                  <a:pt x="2225" y="2689"/>
                </a:lnTo>
                <a:lnTo>
                  <a:pt x="2219" y="2694"/>
                </a:lnTo>
                <a:lnTo>
                  <a:pt x="2216" y="2699"/>
                </a:lnTo>
                <a:lnTo>
                  <a:pt x="2215" y="2702"/>
                </a:lnTo>
                <a:lnTo>
                  <a:pt x="2214" y="2704"/>
                </a:lnTo>
                <a:lnTo>
                  <a:pt x="2214" y="2708"/>
                </a:lnTo>
                <a:lnTo>
                  <a:pt x="2215" y="2712"/>
                </a:lnTo>
                <a:lnTo>
                  <a:pt x="2219" y="2720"/>
                </a:lnTo>
                <a:lnTo>
                  <a:pt x="2227" y="2730"/>
                </a:lnTo>
                <a:lnTo>
                  <a:pt x="2235" y="2739"/>
                </a:lnTo>
                <a:lnTo>
                  <a:pt x="2241" y="2747"/>
                </a:lnTo>
                <a:lnTo>
                  <a:pt x="2243" y="2753"/>
                </a:lnTo>
                <a:lnTo>
                  <a:pt x="2244" y="2757"/>
                </a:lnTo>
                <a:lnTo>
                  <a:pt x="2245" y="2761"/>
                </a:lnTo>
                <a:lnTo>
                  <a:pt x="2245" y="2765"/>
                </a:lnTo>
                <a:lnTo>
                  <a:pt x="2245" y="2768"/>
                </a:lnTo>
                <a:lnTo>
                  <a:pt x="2243" y="2773"/>
                </a:lnTo>
                <a:lnTo>
                  <a:pt x="2241" y="2776"/>
                </a:lnTo>
                <a:lnTo>
                  <a:pt x="2237" y="2779"/>
                </a:lnTo>
                <a:lnTo>
                  <a:pt x="2231" y="2781"/>
                </a:lnTo>
                <a:lnTo>
                  <a:pt x="2226" y="2783"/>
                </a:lnTo>
                <a:lnTo>
                  <a:pt x="2219" y="2785"/>
                </a:lnTo>
                <a:lnTo>
                  <a:pt x="2209" y="2786"/>
                </a:lnTo>
                <a:lnTo>
                  <a:pt x="2208" y="2781"/>
                </a:lnTo>
                <a:lnTo>
                  <a:pt x="2206" y="2776"/>
                </a:lnTo>
                <a:lnTo>
                  <a:pt x="2203" y="2773"/>
                </a:lnTo>
                <a:lnTo>
                  <a:pt x="2200" y="2771"/>
                </a:lnTo>
                <a:lnTo>
                  <a:pt x="2197" y="2768"/>
                </a:lnTo>
                <a:lnTo>
                  <a:pt x="2192" y="2768"/>
                </a:lnTo>
                <a:lnTo>
                  <a:pt x="2188" y="2767"/>
                </a:lnTo>
                <a:lnTo>
                  <a:pt x="2184" y="2767"/>
                </a:lnTo>
                <a:lnTo>
                  <a:pt x="2176" y="2768"/>
                </a:lnTo>
                <a:lnTo>
                  <a:pt x="2167" y="2767"/>
                </a:lnTo>
                <a:lnTo>
                  <a:pt x="2163" y="2767"/>
                </a:lnTo>
                <a:lnTo>
                  <a:pt x="2160" y="2765"/>
                </a:lnTo>
                <a:lnTo>
                  <a:pt x="2157" y="2763"/>
                </a:lnTo>
                <a:lnTo>
                  <a:pt x="2153" y="2760"/>
                </a:lnTo>
                <a:lnTo>
                  <a:pt x="2150" y="2747"/>
                </a:lnTo>
                <a:lnTo>
                  <a:pt x="2146" y="2737"/>
                </a:lnTo>
                <a:lnTo>
                  <a:pt x="2141" y="2726"/>
                </a:lnTo>
                <a:lnTo>
                  <a:pt x="2136" y="2717"/>
                </a:lnTo>
                <a:lnTo>
                  <a:pt x="2129" y="2708"/>
                </a:lnTo>
                <a:lnTo>
                  <a:pt x="2123" y="2701"/>
                </a:lnTo>
                <a:lnTo>
                  <a:pt x="2116" y="2694"/>
                </a:lnTo>
                <a:lnTo>
                  <a:pt x="2107" y="2688"/>
                </a:lnTo>
                <a:lnTo>
                  <a:pt x="2099" y="2684"/>
                </a:lnTo>
                <a:lnTo>
                  <a:pt x="2089" y="2680"/>
                </a:lnTo>
                <a:lnTo>
                  <a:pt x="2080" y="2678"/>
                </a:lnTo>
                <a:lnTo>
                  <a:pt x="2069" y="2676"/>
                </a:lnTo>
                <a:lnTo>
                  <a:pt x="2058" y="2675"/>
                </a:lnTo>
                <a:lnTo>
                  <a:pt x="2046" y="2675"/>
                </a:lnTo>
                <a:lnTo>
                  <a:pt x="2034" y="2676"/>
                </a:lnTo>
                <a:lnTo>
                  <a:pt x="2021" y="2678"/>
                </a:lnTo>
                <a:lnTo>
                  <a:pt x="2012" y="2680"/>
                </a:lnTo>
                <a:lnTo>
                  <a:pt x="2007" y="2682"/>
                </a:lnTo>
                <a:lnTo>
                  <a:pt x="2005" y="2686"/>
                </a:lnTo>
                <a:lnTo>
                  <a:pt x="2003" y="2691"/>
                </a:lnTo>
                <a:lnTo>
                  <a:pt x="2004" y="2700"/>
                </a:lnTo>
                <a:lnTo>
                  <a:pt x="2007" y="2711"/>
                </a:lnTo>
                <a:lnTo>
                  <a:pt x="2006" y="2714"/>
                </a:lnTo>
                <a:lnTo>
                  <a:pt x="2006" y="2717"/>
                </a:lnTo>
                <a:lnTo>
                  <a:pt x="2007" y="2719"/>
                </a:lnTo>
                <a:lnTo>
                  <a:pt x="2007" y="2720"/>
                </a:lnTo>
                <a:lnTo>
                  <a:pt x="2011" y="2722"/>
                </a:lnTo>
                <a:lnTo>
                  <a:pt x="2016" y="2723"/>
                </a:lnTo>
                <a:lnTo>
                  <a:pt x="2022" y="2723"/>
                </a:lnTo>
                <a:lnTo>
                  <a:pt x="2027" y="2723"/>
                </a:lnTo>
                <a:lnTo>
                  <a:pt x="2032" y="2722"/>
                </a:lnTo>
                <a:lnTo>
                  <a:pt x="2037" y="2721"/>
                </a:lnTo>
                <a:lnTo>
                  <a:pt x="2042" y="2719"/>
                </a:lnTo>
                <a:lnTo>
                  <a:pt x="2047" y="2716"/>
                </a:lnTo>
                <a:lnTo>
                  <a:pt x="2053" y="2712"/>
                </a:lnTo>
                <a:lnTo>
                  <a:pt x="2060" y="2708"/>
                </a:lnTo>
                <a:lnTo>
                  <a:pt x="2067" y="2706"/>
                </a:lnTo>
                <a:lnTo>
                  <a:pt x="2073" y="2705"/>
                </a:lnTo>
                <a:lnTo>
                  <a:pt x="2080" y="2705"/>
                </a:lnTo>
                <a:lnTo>
                  <a:pt x="2086" y="2706"/>
                </a:lnTo>
                <a:lnTo>
                  <a:pt x="2093" y="2709"/>
                </a:lnTo>
                <a:lnTo>
                  <a:pt x="2100" y="2715"/>
                </a:lnTo>
                <a:lnTo>
                  <a:pt x="2106" y="2722"/>
                </a:lnTo>
                <a:lnTo>
                  <a:pt x="2109" y="2728"/>
                </a:lnTo>
                <a:lnTo>
                  <a:pt x="2111" y="2736"/>
                </a:lnTo>
                <a:lnTo>
                  <a:pt x="2111" y="2743"/>
                </a:lnTo>
                <a:lnTo>
                  <a:pt x="2110" y="2751"/>
                </a:lnTo>
                <a:lnTo>
                  <a:pt x="2108" y="2758"/>
                </a:lnTo>
                <a:lnTo>
                  <a:pt x="2105" y="2765"/>
                </a:lnTo>
                <a:lnTo>
                  <a:pt x="2102" y="2773"/>
                </a:lnTo>
                <a:lnTo>
                  <a:pt x="2099" y="2779"/>
                </a:lnTo>
                <a:lnTo>
                  <a:pt x="2094" y="2784"/>
                </a:lnTo>
                <a:lnTo>
                  <a:pt x="2090" y="2790"/>
                </a:lnTo>
                <a:lnTo>
                  <a:pt x="2085" y="2795"/>
                </a:lnTo>
                <a:lnTo>
                  <a:pt x="2091" y="2795"/>
                </a:lnTo>
                <a:lnTo>
                  <a:pt x="2096" y="2797"/>
                </a:lnTo>
                <a:lnTo>
                  <a:pt x="2100" y="2799"/>
                </a:lnTo>
                <a:lnTo>
                  <a:pt x="2104" y="2802"/>
                </a:lnTo>
                <a:lnTo>
                  <a:pt x="2107" y="2806"/>
                </a:lnTo>
                <a:lnTo>
                  <a:pt x="2108" y="2815"/>
                </a:lnTo>
                <a:lnTo>
                  <a:pt x="2109" y="2822"/>
                </a:lnTo>
                <a:lnTo>
                  <a:pt x="2109" y="2829"/>
                </a:lnTo>
                <a:lnTo>
                  <a:pt x="2108" y="2834"/>
                </a:lnTo>
                <a:lnTo>
                  <a:pt x="2107" y="2839"/>
                </a:lnTo>
                <a:lnTo>
                  <a:pt x="2105" y="2842"/>
                </a:lnTo>
                <a:lnTo>
                  <a:pt x="2103" y="2845"/>
                </a:lnTo>
                <a:lnTo>
                  <a:pt x="2100" y="2848"/>
                </a:lnTo>
                <a:lnTo>
                  <a:pt x="2097" y="2850"/>
                </a:lnTo>
                <a:lnTo>
                  <a:pt x="2092" y="2850"/>
                </a:lnTo>
                <a:lnTo>
                  <a:pt x="2088" y="2850"/>
                </a:lnTo>
                <a:lnTo>
                  <a:pt x="2083" y="2850"/>
                </a:lnTo>
                <a:lnTo>
                  <a:pt x="2071" y="2845"/>
                </a:lnTo>
                <a:lnTo>
                  <a:pt x="2059" y="2840"/>
                </a:lnTo>
                <a:lnTo>
                  <a:pt x="2051" y="2833"/>
                </a:lnTo>
                <a:lnTo>
                  <a:pt x="2044" y="2826"/>
                </a:lnTo>
                <a:lnTo>
                  <a:pt x="2040" y="2825"/>
                </a:lnTo>
                <a:lnTo>
                  <a:pt x="2034" y="2824"/>
                </a:lnTo>
                <a:lnTo>
                  <a:pt x="2029" y="2825"/>
                </a:lnTo>
                <a:lnTo>
                  <a:pt x="2024" y="2829"/>
                </a:lnTo>
                <a:lnTo>
                  <a:pt x="2016" y="2834"/>
                </a:lnTo>
                <a:lnTo>
                  <a:pt x="2009" y="2838"/>
                </a:lnTo>
                <a:lnTo>
                  <a:pt x="2002" y="2839"/>
                </a:lnTo>
                <a:lnTo>
                  <a:pt x="1994" y="2840"/>
                </a:lnTo>
                <a:lnTo>
                  <a:pt x="1987" y="2839"/>
                </a:lnTo>
                <a:lnTo>
                  <a:pt x="1980" y="2837"/>
                </a:lnTo>
                <a:lnTo>
                  <a:pt x="1972" y="2835"/>
                </a:lnTo>
                <a:lnTo>
                  <a:pt x="1965" y="2833"/>
                </a:lnTo>
                <a:lnTo>
                  <a:pt x="1959" y="2830"/>
                </a:lnTo>
                <a:lnTo>
                  <a:pt x="1954" y="2826"/>
                </a:lnTo>
                <a:lnTo>
                  <a:pt x="1953" y="2823"/>
                </a:lnTo>
                <a:lnTo>
                  <a:pt x="1953" y="2820"/>
                </a:lnTo>
                <a:lnTo>
                  <a:pt x="1955" y="2816"/>
                </a:lnTo>
                <a:lnTo>
                  <a:pt x="1959" y="2813"/>
                </a:lnTo>
                <a:lnTo>
                  <a:pt x="1962" y="2809"/>
                </a:lnTo>
                <a:lnTo>
                  <a:pt x="1966" y="2805"/>
                </a:lnTo>
                <a:lnTo>
                  <a:pt x="1987" y="2805"/>
                </a:lnTo>
                <a:lnTo>
                  <a:pt x="2007" y="2805"/>
                </a:lnTo>
                <a:lnTo>
                  <a:pt x="2018" y="2804"/>
                </a:lnTo>
                <a:lnTo>
                  <a:pt x="2027" y="2802"/>
                </a:lnTo>
                <a:lnTo>
                  <a:pt x="2038" y="2799"/>
                </a:lnTo>
                <a:lnTo>
                  <a:pt x="2047" y="2794"/>
                </a:lnTo>
                <a:lnTo>
                  <a:pt x="2046" y="2787"/>
                </a:lnTo>
                <a:lnTo>
                  <a:pt x="2044" y="2781"/>
                </a:lnTo>
                <a:lnTo>
                  <a:pt x="2041" y="2776"/>
                </a:lnTo>
                <a:lnTo>
                  <a:pt x="2037" y="2772"/>
                </a:lnTo>
                <a:lnTo>
                  <a:pt x="2032" y="2768"/>
                </a:lnTo>
                <a:lnTo>
                  <a:pt x="2027" y="2766"/>
                </a:lnTo>
                <a:lnTo>
                  <a:pt x="2022" y="2765"/>
                </a:lnTo>
                <a:lnTo>
                  <a:pt x="2018" y="2766"/>
                </a:lnTo>
                <a:lnTo>
                  <a:pt x="2007" y="2770"/>
                </a:lnTo>
                <a:lnTo>
                  <a:pt x="1999" y="2770"/>
                </a:lnTo>
                <a:lnTo>
                  <a:pt x="1990" y="2768"/>
                </a:lnTo>
                <a:lnTo>
                  <a:pt x="1983" y="2765"/>
                </a:lnTo>
                <a:lnTo>
                  <a:pt x="1968" y="2757"/>
                </a:lnTo>
                <a:lnTo>
                  <a:pt x="1954" y="2747"/>
                </a:lnTo>
                <a:lnTo>
                  <a:pt x="1952" y="2745"/>
                </a:lnTo>
                <a:lnTo>
                  <a:pt x="1951" y="2744"/>
                </a:lnTo>
                <a:lnTo>
                  <a:pt x="1950" y="2742"/>
                </a:lnTo>
                <a:lnTo>
                  <a:pt x="1951" y="2740"/>
                </a:lnTo>
                <a:lnTo>
                  <a:pt x="1953" y="2738"/>
                </a:lnTo>
                <a:lnTo>
                  <a:pt x="1954" y="2737"/>
                </a:lnTo>
                <a:lnTo>
                  <a:pt x="1961" y="2731"/>
                </a:lnTo>
                <a:lnTo>
                  <a:pt x="1967" y="2724"/>
                </a:lnTo>
                <a:lnTo>
                  <a:pt x="1960" y="2723"/>
                </a:lnTo>
                <a:lnTo>
                  <a:pt x="1954" y="2722"/>
                </a:lnTo>
                <a:lnTo>
                  <a:pt x="1948" y="2721"/>
                </a:lnTo>
                <a:lnTo>
                  <a:pt x="1944" y="2719"/>
                </a:lnTo>
                <a:lnTo>
                  <a:pt x="1940" y="2715"/>
                </a:lnTo>
                <a:lnTo>
                  <a:pt x="1937" y="2709"/>
                </a:lnTo>
                <a:lnTo>
                  <a:pt x="1936" y="2703"/>
                </a:lnTo>
                <a:lnTo>
                  <a:pt x="1937" y="2695"/>
                </a:lnTo>
                <a:lnTo>
                  <a:pt x="1940" y="2684"/>
                </a:lnTo>
                <a:lnTo>
                  <a:pt x="1939" y="2676"/>
                </a:lnTo>
                <a:lnTo>
                  <a:pt x="1939" y="2672"/>
                </a:lnTo>
                <a:lnTo>
                  <a:pt x="1937" y="2668"/>
                </a:lnTo>
                <a:lnTo>
                  <a:pt x="1935" y="2666"/>
                </a:lnTo>
                <a:lnTo>
                  <a:pt x="1933" y="2664"/>
                </a:lnTo>
                <a:lnTo>
                  <a:pt x="1931" y="2662"/>
                </a:lnTo>
                <a:lnTo>
                  <a:pt x="1929" y="2660"/>
                </a:lnTo>
                <a:lnTo>
                  <a:pt x="1926" y="2659"/>
                </a:lnTo>
                <a:lnTo>
                  <a:pt x="1922" y="2659"/>
                </a:lnTo>
                <a:lnTo>
                  <a:pt x="1914" y="2659"/>
                </a:lnTo>
                <a:lnTo>
                  <a:pt x="1905" y="2660"/>
                </a:lnTo>
                <a:lnTo>
                  <a:pt x="1898" y="2663"/>
                </a:lnTo>
                <a:lnTo>
                  <a:pt x="1893" y="2667"/>
                </a:lnTo>
                <a:lnTo>
                  <a:pt x="1890" y="2669"/>
                </a:lnTo>
                <a:lnTo>
                  <a:pt x="1887" y="2671"/>
                </a:lnTo>
                <a:lnTo>
                  <a:pt x="1884" y="2671"/>
                </a:lnTo>
                <a:lnTo>
                  <a:pt x="1880" y="2669"/>
                </a:lnTo>
                <a:lnTo>
                  <a:pt x="1865" y="2663"/>
                </a:lnTo>
                <a:lnTo>
                  <a:pt x="1850" y="2659"/>
                </a:lnTo>
                <a:lnTo>
                  <a:pt x="1834" y="2657"/>
                </a:lnTo>
                <a:lnTo>
                  <a:pt x="1819" y="2657"/>
                </a:lnTo>
                <a:lnTo>
                  <a:pt x="1789" y="2659"/>
                </a:lnTo>
                <a:lnTo>
                  <a:pt x="1757" y="2661"/>
                </a:lnTo>
                <a:lnTo>
                  <a:pt x="1737" y="2663"/>
                </a:lnTo>
                <a:lnTo>
                  <a:pt x="1717" y="2663"/>
                </a:lnTo>
                <a:lnTo>
                  <a:pt x="1707" y="2662"/>
                </a:lnTo>
                <a:lnTo>
                  <a:pt x="1696" y="2660"/>
                </a:lnTo>
                <a:lnTo>
                  <a:pt x="1686" y="2656"/>
                </a:lnTo>
                <a:lnTo>
                  <a:pt x="1675" y="2650"/>
                </a:lnTo>
                <a:lnTo>
                  <a:pt x="1670" y="2648"/>
                </a:lnTo>
                <a:lnTo>
                  <a:pt x="1665" y="2646"/>
                </a:lnTo>
                <a:lnTo>
                  <a:pt x="1659" y="2644"/>
                </a:lnTo>
                <a:lnTo>
                  <a:pt x="1654" y="2643"/>
                </a:lnTo>
                <a:lnTo>
                  <a:pt x="1644" y="2642"/>
                </a:lnTo>
                <a:lnTo>
                  <a:pt x="1632" y="2642"/>
                </a:lnTo>
                <a:lnTo>
                  <a:pt x="1609" y="2643"/>
                </a:lnTo>
                <a:lnTo>
                  <a:pt x="1586" y="2644"/>
                </a:lnTo>
                <a:lnTo>
                  <a:pt x="1586" y="2644"/>
                </a:lnTo>
                <a:lnTo>
                  <a:pt x="1576" y="2648"/>
                </a:lnTo>
                <a:lnTo>
                  <a:pt x="1568" y="2652"/>
                </a:lnTo>
                <a:lnTo>
                  <a:pt x="1558" y="2654"/>
                </a:lnTo>
                <a:lnTo>
                  <a:pt x="1549" y="2654"/>
                </a:lnTo>
                <a:lnTo>
                  <a:pt x="1540" y="2654"/>
                </a:lnTo>
                <a:lnTo>
                  <a:pt x="1532" y="2653"/>
                </a:lnTo>
                <a:lnTo>
                  <a:pt x="1524" y="2649"/>
                </a:lnTo>
                <a:lnTo>
                  <a:pt x="1518" y="2646"/>
                </a:lnTo>
                <a:lnTo>
                  <a:pt x="1504" y="2638"/>
                </a:lnTo>
                <a:lnTo>
                  <a:pt x="1492" y="2633"/>
                </a:lnTo>
                <a:lnTo>
                  <a:pt x="1478" y="2627"/>
                </a:lnTo>
                <a:lnTo>
                  <a:pt x="1464" y="2624"/>
                </a:lnTo>
                <a:lnTo>
                  <a:pt x="1436" y="2621"/>
                </a:lnTo>
                <a:lnTo>
                  <a:pt x="1409" y="2618"/>
                </a:lnTo>
                <a:lnTo>
                  <a:pt x="1384" y="2616"/>
                </a:lnTo>
                <a:lnTo>
                  <a:pt x="1360" y="2613"/>
                </a:lnTo>
                <a:lnTo>
                  <a:pt x="1336" y="2610"/>
                </a:lnTo>
                <a:lnTo>
                  <a:pt x="1313" y="2607"/>
                </a:lnTo>
                <a:lnTo>
                  <a:pt x="1288" y="2605"/>
                </a:lnTo>
                <a:lnTo>
                  <a:pt x="1264" y="2603"/>
                </a:lnTo>
                <a:lnTo>
                  <a:pt x="1240" y="2600"/>
                </a:lnTo>
                <a:lnTo>
                  <a:pt x="1216" y="2598"/>
                </a:lnTo>
                <a:lnTo>
                  <a:pt x="1216" y="2598"/>
                </a:lnTo>
                <a:lnTo>
                  <a:pt x="1216" y="2598"/>
                </a:lnTo>
                <a:lnTo>
                  <a:pt x="1211" y="2596"/>
                </a:lnTo>
                <a:lnTo>
                  <a:pt x="1204" y="2593"/>
                </a:lnTo>
                <a:lnTo>
                  <a:pt x="1202" y="2591"/>
                </a:lnTo>
                <a:lnTo>
                  <a:pt x="1199" y="2593"/>
                </a:lnTo>
                <a:lnTo>
                  <a:pt x="1196" y="2594"/>
                </a:lnTo>
                <a:lnTo>
                  <a:pt x="1193" y="2598"/>
                </a:lnTo>
                <a:lnTo>
                  <a:pt x="1152" y="2594"/>
                </a:lnTo>
                <a:lnTo>
                  <a:pt x="1109" y="2589"/>
                </a:lnTo>
                <a:lnTo>
                  <a:pt x="1067" y="2584"/>
                </a:lnTo>
                <a:lnTo>
                  <a:pt x="1026" y="2579"/>
                </a:lnTo>
                <a:lnTo>
                  <a:pt x="984" y="2574"/>
                </a:lnTo>
                <a:lnTo>
                  <a:pt x="943" y="2568"/>
                </a:lnTo>
                <a:lnTo>
                  <a:pt x="901" y="2564"/>
                </a:lnTo>
                <a:lnTo>
                  <a:pt x="860" y="2560"/>
                </a:lnTo>
                <a:lnTo>
                  <a:pt x="827" y="2557"/>
                </a:lnTo>
                <a:lnTo>
                  <a:pt x="795" y="2551"/>
                </a:lnTo>
                <a:lnTo>
                  <a:pt x="764" y="2547"/>
                </a:lnTo>
                <a:lnTo>
                  <a:pt x="732" y="2542"/>
                </a:lnTo>
                <a:lnTo>
                  <a:pt x="701" y="2537"/>
                </a:lnTo>
                <a:lnTo>
                  <a:pt x="669" y="2532"/>
                </a:lnTo>
                <a:lnTo>
                  <a:pt x="637" y="2529"/>
                </a:lnTo>
                <a:lnTo>
                  <a:pt x="605" y="2528"/>
                </a:lnTo>
                <a:lnTo>
                  <a:pt x="610" y="2524"/>
                </a:lnTo>
                <a:lnTo>
                  <a:pt x="614" y="2522"/>
                </a:lnTo>
                <a:lnTo>
                  <a:pt x="619" y="2520"/>
                </a:lnTo>
                <a:lnTo>
                  <a:pt x="625" y="2518"/>
                </a:lnTo>
                <a:lnTo>
                  <a:pt x="635" y="2516"/>
                </a:lnTo>
                <a:lnTo>
                  <a:pt x="645" y="2516"/>
                </a:lnTo>
                <a:lnTo>
                  <a:pt x="666" y="2517"/>
                </a:lnTo>
                <a:lnTo>
                  <a:pt x="687" y="2519"/>
                </a:lnTo>
                <a:lnTo>
                  <a:pt x="731" y="2522"/>
                </a:lnTo>
                <a:lnTo>
                  <a:pt x="775" y="2525"/>
                </a:lnTo>
                <a:lnTo>
                  <a:pt x="821" y="2528"/>
                </a:lnTo>
                <a:lnTo>
                  <a:pt x="865" y="2532"/>
                </a:lnTo>
                <a:lnTo>
                  <a:pt x="909" y="2537"/>
                </a:lnTo>
                <a:lnTo>
                  <a:pt x="953" y="2539"/>
                </a:lnTo>
                <a:lnTo>
                  <a:pt x="998" y="2540"/>
                </a:lnTo>
                <a:lnTo>
                  <a:pt x="1043" y="2540"/>
                </a:lnTo>
                <a:lnTo>
                  <a:pt x="1057" y="2539"/>
                </a:lnTo>
                <a:lnTo>
                  <a:pt x="1070" y="2540"/>
                </a:lnTo>
                <a:lnTo>
                  <a:pt x="1084" y="2542"/>
                </a:lnTo>
                <a:lnTo>
                  <a:pt x="1098" y="2544"/>
                </a:lnTo>
                <a:lnTo>
                  <a:pt x="1111" y="2547"/>
                </a:lnTo>
                <a:lnTo>
                  <a:pt x="1125" y="2549"/>
                </a:lnTo>
                <a:lnTo>
                  <a:pt x="1139" y="2551"/>
                </a:lnTo>
                <a:lnTo>
                  <a:pt x="1154" y="2553"/>
                </a:lnTo>
                <a:lnTo>
                  <a:pt x="1162" y="2555"/>
                </a:lnTo>
                <a:lnTo>
                  <a:pt x="1172" y="2556"/>
                </a:lnTo>
                <a:lnTo>
                  <a:pt x="1181" y="2555"/>
                </a:lnTo>
                <a:lnTo>
                  <a:pt x="1191" y="2555"/>
                </a:lnTo>
                <a:lnTo>
                  <a:pt x="1200" y="2554"/>
                </a:lnTo>
                <a:lnTo>
                  <a:pt x="1208" y="2555"/>
                </a:lnTo>
                <a:lnTo>
                  <a:pt x="1218" y="2556"/>
                </a:lnTo>
                <a:lnTo>
                  <a:pt x="1227" y="2560"/>
                </a:lnTo>
                <a:lnTo>
                  <a:pt x="1227" y="2562"/>
                </a:lnTo>
                <a:lnTo>
                  <a:pt x="1228" y="2563"/>
                </a:lnTo>
                <a:lnTo>
                  <a:pt x="1232" y="2560"/>
                </a:lnTo>
                <a:lnTo>
                  <a:pt x="1235" y="2557"/>
                </a:lnTo>
                <a:lnTo>
                  <a:pt x="1238" y="2555"/>
                </a:lnTo>
                <a:lnTo>
                  <a:pt x="1242" y="2554"/>
                </a:lnTo>
                <a:lnTo>
                  <a:pt x="1250" y="2551"/>
                </a:lnTo>
                <a:lnTo>
                  <a:pt x="1258" y="2550"/>
                </a:lnTo>
                <a:lnTo>
                  <a:pt x="1271" y="2551"/>
                </a:lnTo>
                <a:lnTo>
                  <a:pt x="1282" y="2554"/>
                </a:lnTo>
                <a:lnTo>
                  <a:pt x="1295" y="2557"/>
                </a:lnTo>
                <a:lnTo>
                  <a:pt x="1306" y="2560"/>
                </a:lnTo>
                <a:lnTo>
                  <a:pt x="1318" y="2563"/>
                </a:lnTo>
                <a:lnTo>
                  <a:pt x="1330" y="2567"/>
                </a:lnTo>
                <a:lnTo>
                  <a:pt x="1332" y="2567"/>
                </a:lnTo>
                <a:lnTo>
                  <a:pt x="1333" y="2569"/>
                </a:lnTo>
                <a:lnTo>
                  <a:pt x="1335" y="2571"/>
                </a:lnTo>
                <a:lnTo>
                  <a:pt x="1337" y="2574"/>
                </a:lnTo>
                <a:lnTo>
                  <a:pt x="1338" y="2575"/>
                </a:lnTo>
                <a:lnTo>
                  <a:pt x="1340" y="2576"/>
                </a:lnTo>
                <a:lnTo>
                  <a:pt x="1342" y="2575"/>
                </a:lnTo>
                <a:lnTo>
                  <a:pt x="1345" y="2570"/>
                </a:lnTo>
                <a:lnTo>
                  <a:pt x="1353" y="2567"/>
                </a:lnTo>
                <a:lnTo>
                  <a:pt x="1361" y="2566"/>
                </a:lnTo>
                <a:lnTo>
                  <a:pt x="1391" y="2570"/>
                </a:lnTo>
                <a:lnTo>
                  <a:pt x="1420" y="2574"/>
                </a:lnTo>
                <a:lnTo>
                  <a:pt x="1435" y="2575"/>
                </a:lnTo>
                <a:lnTo>
                  <a:pt x="1450" y="2575"/>
                </a:lnTo>
                <a:lnTo>
                  <a:pt x="1464" y="2575"/>
                </a:lnTo>
                <a:lnTo>
                  <a:pt x="1479" y="2574"/>
                </a:lnTo>
                <a:lnTo>
                  <a:pt x="1492" y="2573"/>
                </a:lnTo>
                <a:lnTo>
                  <a:pt x="1503" y="2573"/>
                </a:lnTo>
                <a:lnTo>
                  <a:pt x="1514" y="2575"/>
                </a:lnTo>
                <a:lnTo>
                  <a:pt x="1526" y="2578"/>
                </a:lnTo>
                <a:lnTo>
                  <a:pt x="1535" y="2582"/>
                </a:lnTo>
                <a:lnTo>
                  <a:pt x="1545" y="2588"/>
                </a:lnTo>
                <a:lnTo>
                  <a:pt x="1553" y="2597"/>
                </a:lnTo>
                <a:lnTo>
                  <a:pt x="1560" y="2607"/>
                </a:lnTo>
                <a:lnTo>
                  <a:pt x="1568" y="2602"/>
                </a:lnTo>
                <a:lnTo>
                  <a:pt x="1575" y="2599"/>
                </a:lnTo>
                <a:lnTo>
                  <a:pt x="1583" y="2597"/>
                </a:lnTo>
                <a:lnTo>
                  <a:pt x="1591" y="2596"/>
                </a:lnTo>
                <a:lnTo>
                  <a:pt x="1608" y="2597"/>
                </a:lnTo>
                <a:lnTo>
                  <a:pt x="1624" y="2598"/>
                </a:lnTo>
                <a:lnTo>
                  <a:pt x="1632" y="2599"/>
                </a:lnTo>
                <a:lnTo>
                  <a:pt x="1639" y="2598"/>
                </a:lnTo>
                <a:lnTo>
                  <a:pt x="1647" y="2597"/>
                </a:lnTo>
                <a:lnTo>
                  <a:pt x="1654" y="2595"/>
                </a:lnTo>
                <a:lnTo>
                  <a:pt x="1661" y="2593"/>
                </a:lnTo>
                <a:lnTo>
                  <a:pt x="1669" y="2589"/>
                </a:lnTo>
                <a:lnTo>
                  <a:pt x="1675" y="2586"/>
                </a:lnTo>
                <a:lnTo>
                  <a:pt x="1683" y="2582"/>
                </a:lnTo>
                <a:lnTo>
                  <a:pt x="1684" y="2581"/>
                </a:lnTo>
                <a:lnTo>
                  <a:pt x="1677" y="2578"/>
                </a:lnTo>
                <a:lnTo>
                  <a:pt x="1671" y="2577"/>
                </a:lnTo>
                <a:lnTo>
                  <a:pt x="1665" y="2576"/>
                </a:lnTo>
                <a:lnTo>
                  <a:pt x="1658" y="2575"/>
                </a:lnTo>
                <a:lnTo>
                  <a:pt x="1645" y="2576"/>
                </a:lnTo>
                <a:lnTo>
                  <a:pt x="1631" y="2575"/>
                </a:lnTo>
                <a:lnTo>
                  <a:pt x="1605" y="2575"/>
                </a:lnTo>
                <a:lnTo>
                  <a:pt x="1578" y="2576"/>
                </a:lnTo>
                <a:lnTo>
                  <a:pt x="1566" y="2575"/>
                </a:lnTo>
                <a:lnTo>
                  <a:pt x="1552" y="2574"/>
                </a:lnTo>
                <a:lnTo>
                  <a:pt x="1546" y="2573"/>
                </a:lnTo>
                <a:lnTo>
                  <a:pt x="1539" y="2570"/>
                </a:lnTo>
                <a:lnTo>
                  <a:pt x="1533" y="2567"/>
                </a:lnTo>
                <a:lnTo>
                  <a:pt x="1527" y="2564"/>
                </a:lnTo>
                <a:lnTo>
                  <a:pt x="1527" y="2564"/>
                </a:lnTo>
                <a:lnTo>
                  <a:pt x="1527" y="2564"/>
                </a:lnTo>
                <a:lnTo>
                  <a:pt x="1527" y="2564"/>
                </a:lnTo>
                <a:lnTo>
                  <a:pt x="1527" y="2564"/>
                </a:lnTo>
                <a:lnTo>
                  <a:pt x="1493" y="2564"/>
                </a:lnTo>
                <a:lnTo>
                  <a:pt x="1459" y="2562"/>
                </a:lnTo>
                <a:lnTo>
                  <a:pt x="1427" y="2559"/>
                </a:lnTo>
                <a:lnTo>
                  <a:pt x="1393" y="2554"/>
                </a:lnTo>
                <a:lnTo>
                  <a:pt x="1360" y="2547"/>
                </a:lnTo>
                <a:lnTo>
                  <a:pt x="1329" y="2540"/>
                </a:lnTo>
                <a:lnTo>
                  <a:pt x="1296" y="2530"/>
                </a:lnTo>
                <a:lnTo>
                  <a:pt x="1263" y="2521"/>
                </a:lnTo>
                <a:lnTo>
                  <a:pt x="1270" y="2519"/>
                </a:lnTo>
                <a:lnTo>
                  <a:pt x="1276" y="2517"/>
                </a:lnTo>
                <a:lnTo>
                  <a:pt x="1282" y="2517"/>
                </a:lnTo>
                <a:lnTo>
                  <a:pt x="1288" y="2516"/>
                </a:lnTo>
                <a:lnTo>
                  <a:pt x="1302" y="2517"/>
                </a:lnTo>
                <a:lnTo>
                  <a:pt x="1315" y="2518"/>
                </a:lnTo>
                <a:lnTo>
                  <a:pt x="1329" y="2519"/>
                </a:lnTo>
                <a:lnTo>
                  <a:pt x="1341" y="2518"/>
                </a:lnTo>
                <a:lnTo>
                  <a:pt x="1347" y="2516"/>
                </a:lnTo>
                <a:lnTo>
                  <a:pt x="1354" y="2514"/>
                </a:lnTo>
                <a:lnTo>
                  <a:pt x="1360" y="2510"/>
                </a:lnTo>
                <a:lnTo>
                  <a:pt x="1365" y="2505"/>
                </a:lnTo>
                <a:lnTo>
                  <a:pt x="1355" y="2500"/>
                </a:lnTo>
                <a:lnTo>
                  <a:pt x="1343" y="2497"/>
                </a:lnTo>
                <a:lnTo>
                  <a:pt x="1332" y="2495"/>
                </a:lnTo>
                <a:lnTo>
                  <a:pt x="1320" y="2494"/>
                </a:lnTo>
                <a:lnTo>
                  <a:pt x="1297" y="2495"/>
                </a:lnTo>
                <a:lnTo>
                  <a:pt x="1274" y="2495"/>
                </a:lnTo>
                <a:lnTo>
                  <a:pt x="1271" y="2497"/>
                </a:lnTo>
                <a:lnTo>
                  <a:pt x="1267" y="2498"/>
                </a:lnTo>
                <a:lnTo>
                  <a:pt x="1265" y="2497"/>
                </a:lnTo>
                <a:lnTo>
                  <a:pt x="1262" y="2494"/>
                </a:lnTo>
                <a:lnTo>
                  <a:pt x="1259" y="2490"/>
                </a:lnTo>
                <a:lnTo>
                  <a:pt x="1255" y="2488"/>
                </a:lnTo>
                <a:lnTo>
                  <a:pt x="1251" y="2486"/>
                </a:lnTo>
                <a:lnTo>
                  <a:pt x="1246" y="2484"/>
                </a:lnTo>
                <a:lnTo>
                  <a:pt x="1238" y="2483"/>
                </a:lnTo>
                <a:lnTo>
                  <a:pt x="1228" y="2483"/>
                </a:lnTo>
                <a:lnTo>
                  <a:pt x="1220" y="2483"/>
                </a:lnTo>
                <a:lnTo>
                  <a:pt x="1211" y="2484"/>
                </a:lnTo>
                <a:lnTo>
                  <a:pt x="1202" y="2483"/>
                </a:lnTo>
                <a:lnTo>
                  <a:pt x="1193" y="2482"/>
                </a:lnTo>
                <a:lnTo>
                  <a:pt x="1193" y="2482"/>
                </a:lnTo>
                <a:lnTo>
                  <a:pt x="1193" y="2482"/>
                </a:lnTo>
                <a:lnTo>
                  <a:pt x="1184" y="2482"/>
                </a:lnTo>
                <a:lnTo>
                  <a:pt x="1176" y="2483"/>
                </a:lnTo>
                <a:lnTo>
                  <a:pt x="1167" y="2483"/>
                </a:lnTo>
                <a:lnTo>
                  <a:pt x="1158" y="2483"/>
                </a:lnTo>
                <a:lnTo>
                  <a:pt x="1154" y="2485"/>
                </a:lnTo>
                <a:lnTo>
                  <a:pt x="1149" y="2487"/>
                </a:lnTo>
                <a:lnTo>
                  <a:pt x="1145" y="2488"/>
                </a:lnTo>
                <a:lnTo>
                  <a:pt x="1141" y="2488"/>
                </a:lnTo>
                <a:lnTo>
                  <a:pt x="1137" y="2488"/>
                </a:lnTo>
                <a:lnTo>
                  <a:pt x="1133" y="2487"/>
                </a:lnTo>
                <a:lnTo>
                  <a:pt x="1128" y="2484"/>
                </a:lnTo>
                <a:lnTo>
                  <a:pt x="1124" y="2481"/>
                </a:lnTo>
                <a:lnTo>
                  <a:pt x="1123" y="2477"/>
                </a:lnTo>
                <a:lnTo>
                  <a:pt x="1122" y="2471"/>
                </a:lnTo>
                <a:lnTo>
                  <a:pt x="1114" y="2471"/>
                </a:lnTo>
                <a:lnTo>
                  <a:pt x="1105" y="2471"/>
                </a:lnTo>
                <a:lnTo>
                  <a:pt x="1098" y="2471"/>
                </a:lnTo>
                <a:lnTo>
                  <a:pt x="1089" y="2471"/>
                </a:lnTo>
                <a:lnTo>
                  <a:pt x="1089" y="2471"/>
                </a:lnTo>
                <a:lnTo>
                  <a:pt x="1088" y="2477"/>
                </a:lnTo>
                <a:lnTo>
                  <a:pt x="1088" y="2482"/>
                </a:lnTo>
                <a:lnTo>
                  <a:pt x="1088" y="2482"/>
                </a:lnTo>
                <a:lnTo>
                  <a:pt x="1083" y="2482"/>
                </a:lnTo>
                <a:lnTo>
                  <a:pt x="1078" y="2482"/>
                </a:lnTo>
                <a:lnTo>
                  <a:pt x="1075" y="2484"/>
                </a:lnTo>
                <a:lnTo>
                  <a:pt x="1071" y="2485"/>
                </a:lnTo>
                <a:lnTo>
                  <a:pt x="1069" y="2484"/>
                </a:lnTo>
                <a:lnTo>
                  <a:pt x="1066" y="2482"/>
                </a:lnTo>
                <a:lnTo>
                  <a:pt x="1062" y="2477"/>
                </a:lnTo>
                <a:lnTo>
                  <a:pt x="1056" y="2473"/>
                </a:lnTo>
                <a:lnTo>
                  <a:pt x="1049" y="2471"/>
                </a:lnTo>
                <a:lnTo>
                  <a:pt x="1043" y="2471"/>
                </a:lnTo>
                <a:lnTo>
                  <a:pt x="1040" y="2473"/>
                </a:lnTo>
                <a:lnTo>
                  <a:pt x="1037" y="2473"/>
                </a:lnTo>
                <a:lnTo>
                  <a:pt x="1034" y="2473"/>
                </a:lnTo>
                <a:lnTo>
                  <a:pt x="1031" y="2473"/>
                </a:lnTo>
                <a:lnTo>
                  <a:pt x="1025" y="2471"/>
                </a:lnTo>
                <a:lnTo>
                  <a:pt x="1020" y="2470"/>
                </a:lnTo>
                <a:lnTo>
                  <a:pt x="1011" y="2472"/>
                </a:lnTo>
                <a:lnTo>
                  <a:pt x="1003" y="2476"/>
                </a:lnTo>
                <a:lnTo>
                  <a:pt x="995" y="2478"/>
                </a:lnTo>
                <a:lnTo>
                  <a:pt x="986" y="2481"/>
                </a:lnTo>
                <a:lnTo>
                  <a:pt x="978" y="2476"/>
                </a:lnTo>
                <a:lnTo>
                  <a:pt x="969" y="2471"/>
                </a:lnTo>
                <a:lnTo>
                  <a:pt x="961" y="2467"/>
                </a:lnTo>
                <a:lnTo>
                  <a:pt x="952" y="2465"/>
                </a:lnTo>
                <a:lnTo>
                  <a:pt x="944" y="2463"/>
                </a:lnTo>
                <a:lnTo>
                  <a:pt x="934" y="2461"/>
                </a:lnTo>
                <a:lnTo>
                  <a:pt x="925" y="2460"/>
                </a:lnTo>
                <a:lnTo>
                  <a:pt x="917" y="2460"/>
                </a:lnTo>
                <a:lnTo>
                  <a:pt x="917" y="2460"/>
                </a:lnTo>
                <a:lnTo>
                  <a:pt x="906" y="2466"/>
                </a:lnTo>
                <a:lnTo>
                  <a:pt x="896" y="2470"/>
                </a:lnTo>
                <a:lnTo>
                  <a:pt x="884" y="2472"/>
                </a:lnTo>
                <a:lnTo>
                  <a:pt x="873" y="2472"/>
                </a:lnTo>
                <a:lnTo>
                  <a:pt x="863" y="2472"/>
                </a:lnTo>
                <a:lnTo>
                  <a:pt x="852" y="2470"/>
                </a:lnTo>
                <a:lnTo>
                  <a:pt x="842" y="2466"/>
                </a:lnTo>
                <a:lnTo>
                  <a:pt x="831" y="2462"/>
                </a:lnTo>
                <a:lnTo>
                  <a:pt x="825" y="2460"/>
                </a:lnTo>
                <a:lnTo>
                  <a:pt x="818" y="2458"/>
                </a:lnTo>
                <a:lnTo>
                  <a:pt x="811" y="2457"/>
                </a:lnTo>
                <a:lnTo>
                  <a:pt x="804" y="2457"/>
                </a:lnTo>
                <a:lnTo>
                  <a:pt x="791" y="2458"/>
                </a:lnTo>
                <a:lnTo>
                  <a:pt x="778" y="2460"/>
                </a:lnTo>
                <a:lnTo>
                  <a:pt x="778" y="2460"/>
                </a:lnTo>
                <a:lnTo>
                  <a:pt x="774" y="2463"/>
                </a:lnTo>
                <a:lnTo>
                  <a:pt x="772" y="2466"/>
                </a:lnTo>
                <a:lnTo>
                  <a:pt x="769" y="2468"/>
                </a:lnTo>
                <a:lnTo>
                  <a:pt x="766" y="2468"/>
                </a:lnTo>
                <a:lnTo>
                  <a:pt x="763" y="2468"/>
                </a:lnTo>
                <a:lnTo>
                  <a:pt x="761" y="2466"/>
                </a:lnTo>
                <a:lnTo>
                  <a:pt x="758" y="2463"/>
                </a:lnTo>
                <a:lnTo>
                  <a:pt x="754" y="2460"/>
                </a:lnTo>
                <a:lnTo>
                  <a:pt x="733" y="2462"/>
                </a:lnTo>
                <a:lnTo>
                  <a:pt x="711" y="2462"/>
                </a:lnTo>
                <a:lnTo>
                  <a:pt x="690" y="2462"/>
                </a:lnTo>
                <a:lnTo>
                  <a:pt x="668" y="2462"/>
                </a:lnTo>
                <a:lnTo>
                  <a:pt x="647" y="2462"/>
                </a:lnTo>
                <a:lnTo>
                  <a:pt x="626" y="2463"/>
                </a:lnTo>
                <a:lnTo>
                  <a:pt x="615" y="2464"/>
                </a:lnTo>
                <a:lnTo>
                  <a:pt x="604" y="2465"/>
                </a:lnTo>
                <a:lnTo>
                  <a:pt x="593" y="2467"/>
                </a:lnTo>
                <a:lnTo>
                  <a:pt x="583" y="2470"/>
                </a:lnTo>
                <a:lnTo>
                  <a:pt x="579" y="2470"/>
                </a:lnTo>
                <a:lnTo>
                  <a:pt x="576" y="2470"/>
                </a:lnTo>
                <a:lnTo>
                  <a:pt x="572" y="2470"/>
                </a:lnTo>
                <a:lnTo>
                  <a:pt x="569" y="2469"/>
                </a:lnTo>
                <a:lnTo>
                  <a:pt x="564" y="2465"/>
                </a:lnTo>
                <a:lnTo>
                  <a:pt x="558" y="2460"/>
                </a:lnTo>
                <a:lnTo>
                  <a:pt x="548" y="2463"/>
                </a:lnTo>
                <a:lnTo>
                  <a:pt x="538" y="2466"/>
                </a:lnTo>
                <a:lnTo>
                  <a:pt x="528" y="2468"/>
                </a:lnTo>
                <a:lnTo>
                  <a:pt x="518" y="2470"/>
                </a:lnTo>
                <a:lnTo>
                  <a:pt x="498" y="2471"/>
                </a:lnTo>
                <a:lnTo>
                  <a:pt x="477" y="2471"/>
                </a:lnTo>
                <a:lnTo>
                  <a:pt x="457" y="2471"/>
                </a:lnTo>
                <a:lnTo>
                  <a:pt x="437" y="2470"/>
                </a:lnTo>
                <a:lnTo>
                  <a:pt x="416" y="2469"/>
                </a:lnTo>
                <a:lnTo>
                  <a:pt x="396" y="2469"/>
                </a:lnTo>
                <a:lnTo>
                  <a:pt x="378" y="2470"/>
                </a:lnTo>
                <a:lnTo>
                  <a:pt x="361" y="2471"/>
                </a:lnTo>
                <a:lnTo>
                  <a:pt x="346" y="2473"/>
                </a:lnTo>
                <a:lnTo>
                  <a:pt x="330" y="2477"/>
                </a:lnTo>
                <a:lnTo>
                  <a:pt x="314" y="2482"/>
                </a:lnTo>
                <a:lnTo>
                  <a:pt x="298" y="2488"/>
                </a:lnTo>
                <a:lnTo>
                  <a:pt x="283" y="2496"/>
                </a:lnTo>
                <a:lnTo>
                  <a:pt x="270" y="2505"/>
                </a:lnTo>
                <a:lnTo>
                  <a:pt x="253" y="2501"/>
                </a:lnTo>
                <a:lnTo>
                  <a:pt x="236" y="2498"/>
                </a:lnTo>
                <a:lnTo>
                  <a:pt x="218" y="2496"/>
                </a:lnTo>
                <a:lnTo>
                  <a:pt x="201" y="2495"/>
                </a:lnTo>
                <a:lnTo>
                  <a:pt x="166" y="2494"/>
                </a:lnTo>
                <a:lnTo>
                  <a:pt x="132" y="2494"/>
                </a:lnTo>
                <a:lnTo>
                  <a:pt x="131" y="2490"/>
                </a:lnTo>
                <a:lnTo>
                  <a:pt x="131" y="2488"/>
                </a:lnTo>
                <a:lnTo>
                  <a:pt x="131" y="2485"/>
                </a:lnTo>
                <a:lnTo>
                  <a:pt x="132" y="2482"/>
                </a:lnTo>
                <a:lnTo>
                  <a:pt x="132" y="2482"/>
                </a:lnTo>
                <a:lnTo>
                  <a:pt x="132" y="2482"/>
                </a:lnTo>
                <a:lnTo>
                  <a:pt x="132" y="2482"/>
                </a:lnTo>
                <a:lnTo>
                  <a:pt x="114" y="2479"/>
                </a:lnTo>
                <a:lnTo>
                  <a:pt x="97" y="2473"/>
                </a:lnTo>
                <a:lnTo>
                  <a:pt x="88" y="2471"/>
                </a:lnTo>
                <a:lnTo>
                  <a:pt x="80" y="2470"/>
                </a:lnTo>
                <a:lnTo>
                  <a:pt x="72" y="2470"/>
                </a:lnTo>
                <a:lnTo>
                  <a:pt x="62" y="2470"/>
                </a:lnTo>
                <a:lnTo>
                  <a:pt x="62" y="2470"/>
                </a:lnTo>
                <a:lnTo>
                  <a:pt x="62" y="2470"/>
                </a:lnTo>
                <a:lnTo>
                  <a:pt x="56" y="2470"/>
                </a:lnTo>
                <a:lnTo>
                  <a:pt x="51" y="2470"/>
                </a:lnTo>
                <a:lnTo>
                  <a:pt x="51" y="2470"/>
                </a:lnTo>
                <a:lnTo>
                  <a:pt x="51" y="2470"/>
                </a:lnTo>
                <a:lnTo>
                  <a:pt x="43" y="2470"/>
                </a:lnTo>
                <a:lnTo>
                  <a:pt x="37" y="2468"/>
                </a:lnTo>
                <a:lnTo>
                  <a:pt x="35" y="2467"/>
                </a:lnTo>
                <a:lnTo>
                  <a:pt x="32" y="2465"/>
                </a:lnTo>
                <a:lnTo>
                  <a:pt x="29" y="2463"/>
                </a:lnTo>
                <a:lnTo>
                  <a:pt x="27" y="2460"/>
                </a:lnTo>
                <a:lnTo>
                  <a:pt x="27" y="2460"/>
                </a:lnTo>
                <a:lnTo>
                  <a:pt x="27" y="2459"/>
                </a:lnTo>
                <a:lnTo>
                  <a:pt x="16" y="2460"/>
                </a:lnTo>
                <a:lnTo>
                  <a:pt x="11" y="2460"/>
                </a:lnTo>
                <a:lnTo>
                  <a:pt x="4" y="2459"/>
                </a:lnTo>
                <a:lnTo>
                  <a:pt x="2" y="2456"/>
                </a:lnTo>
                <a:lnTo>
                  <a:pt x="1" y="2452"/>
                </a:lnTo>
                <a:lnTo>
                  <a:pt x="0" y="2449"/>
                </a:lnTo>
                <a:lnTo>
                  <a:pt x="0" y="2446"/>
                </a:lnTo>
                <a:lnTo>
                  <a:pt x="2" y="2441"/>
                </a:lnTo>
                <a:lnTo>
                  <a:pt x="5" y="2436"/>
                </a:lnTo>
                <a:lnTo>
                  <a:pt x="9" y="2430"/>
                </a:lnTo>
                <a:lnTo>
                  <a:pt x="14" y="2425"/>
                </a:lnTo>
                <a:lnTo>
                  <a:pt x="15" y="2423"/>
                </a:lnTo>
                <a:lnTo>
                  <a:pt x="16" y="2420"/>
                </a:lnTo>
                <a:lnTo>
                  <a:pt x="17" y="2417"/>
                </a:lnTo>
                <a:lnTo>
                  <a:pt x="17" y="2413"/>
                </a:lnTo>
                <a:lnTo>
                  <a:pt x="19" y="2413"/>
                </a:lnTo>
                <a:lnTo>
                  <a:pt x="22" y="2412"/>
                </a:lnTo>
                <a:lnTo>
                  <a:pt x="25" y="2413"/>
                </a:lnTo>
                <a:lnTo>
                  <a:pt x="27" y="2414"/>
                </a:lnTo>
                <a:lnTo>
                  <a:pt x="27" y="2413"/>
                </a:lnTo>
                <a:lnTo>
                  <a:pt x="27" y="2413"/>
                </a:lnTo>
                <a:lnTo>
                  <a:pt x="34" y="2407"/>
                </a:lnTo>
                <a:lnTo>
                  <a:pt x="39" y="2402"/>
                </a:lnTo>
                <a:lnTo>
                  <a:pt x="39" y="2402"/>
                </a:lnTo>
                <a:lnTo>
                  <a:pt x="74" y="2402"/>
                </a:lnTo>
                <a:lnTo>
                  <a:pt x="74" y="2402"/>
                </a:lnTo>
                <a:lnTo>
                  <a:pt x="103" y="2402"/>
                </a:lnTo>
                <a:lnTo>
                  <a:pt x="133" y="2401"/>
                </a:lnTo>
                <a:lnTo>
                  <a:pt x="146" y="2401"/>
                </a:lnTo>
                <a:lnTo>
                  <a:pt x="161" y="2402"/>
                </a:lnTo>
                <a:lnTo>
                  <a:pt x="169" y="2404"/>
                </a:lnTo>
                <a:lnTo>
                  <a:pt x="176" y="2406"/>
                </a:lnTo>
                <a:lnTo>
                  <a:pt x="182" y="2409"/>
                </a:lnTo>
                <a:lnTo>
                  <a:pt x="190" y="2413"/>
                </a:lnTo>
                <a:lnTo>
                  <a:pt x="190" y="2413"/>
                </a:lnTo>
                <a:lnTo>
                  <a:pt x="190" y="2413"/>
                </a:lnTo>
                <a:lnTo>
                  <a:pt x="195" y="2412"/>
                </a:lnTo>
                <a:lnTo>
                  <a:pt x="200" y="2413"/>
                </a:lnTo>
                <a:lnTo>
                  <a:pt x="200" y="2413"/>
                </a:lnTo>
                <a:lnTo>
                  <a:pt x="203" y="2409"/>
                </a:lnTo>
                <a:lnTo>
                  <a:pt x="208" y="2406"/>
                </a:lnTo>
                <a:lnTo>
                  <a:pt x="212" y="2404"/>
                </a:lnTo>
                <a:lnTo>
                  <a:pt x="216" y="2403"/>
                </a:lnTo>
                <a:lnTo>
                  <a:pt x="225" y="2402"/>
                </a:lnTo>
                <a:lnTo>
                  <a:pt x="235" y="2402"/>
                </a:lnTo>
                <a:lnTo>
                  <a:pt x="235" y="2402"/>
                </a:lnTo>
                <a:lnTo>
                  <a:pt x="243" y="2402"/>
                </a:lnTo>
                <a:lnTo>
                  <a:pt x="253" y="2402"/>
                </a:lnTo>
                <a:lnTo>
                  <a:pt x="261" y="2402"/>
                </a:lnTo>
                <a:lnTo>
                  <a:pt x="270" y="2402"/>
                </a:lnTo>
                <a:lnTo>
                  <a:pt x="279" y="2401"/>
                </a:lnTo>
                <a:lnTo>
                  <a:pt x="288" y="2399"/>
                </a:lnTo>
                <a:lnTo>
                  <a:pt x="297" y="2397"/>
                </a:lnTo>
                <a:lnTo>
                  <a:pt x="306" y="2392"/>
                </a:lnTo>
                <a:lnTo>
                  <a:pt x="314" y="2389"/>
                </a:lnTo>
                <a:lnTo>
                  <a:pt x="323" y="2387"/>
                </a:lnTo>
                <a:lnTo>
                  <a:pt x="328" y="2387"/>
                </a:lnTo>
                <a:lnTo>
                  <a:pt x="333" y="2386"/>
                </a:lnTo>
                <a:lnTo>
                  <a:pt x="337" y="2387"/>
                </a:lnTo>
                <a:lnTo>
                  <a:pt x="342" y="2388"/>
                </a:lnTo>
                <a:lnTo>
                  <a:pt x="355" y="2389"/>
                </a:lnTo>
                <a:lnTo>
                  <a:pt x="367" y="2393"/>
                </a:lnTo>
                <a:lnTo>
                  <a:pt x="372" y="2396"/>
                </a:lnTo>
                <a:lnTo>
                  <a:pt x="376" y="2400"/>
                </a:lnTo>
                <a:lnTo>
                  <a:pt x="380" y="2404"/>
                </a:lnTo>
                <a:lnTo>
                  <a:pt x="383" y="2410"/>
                </a:lnTo>
                <a:lnTo>
                  <a:pt x="386" y="2408"/>
                </a:lnTo>
                <a:lnTo>
                  <a:pt x="393" y="2405"/>
                </a:lnTo>
                <a:lnTo>
                  <a:pt x="401" y="2404"/>
                </a:lnTo>
                <a:lnTo>
                  <a:pt x="410" y="2404"/>
                </a:lnTo>
                <a:lnTo>
                  <a:pt x="417" y="2406"/>
                </a:lnTo>
                <a:lnTo>
                  <a:pt x="420" y="2408"/>
                </a:lnTo>
                <a:lnTo>
                  <a:pt x="424" y="2411"/>
                </a:lnTo>
                <a:lnTo>
                  <a:pt x="433" y="2406"/>
                </a:lnTo>
                <a:lnTo>
                  <a:pt x="441" y="2402"/>
                </a:lnTo>
                <a:lnTo>
                  <a:pt x="451" y="2399"/>
                </a:lnTo>
                <a:lnTo>
                  <a:pt x="460" y="2396"/>
                </a:lnTo>
                <a:lnTo>
                  <a:pt x="479" y="2392"/>
                </a:lnTo>
                <a:lnTo>
                  <a:pt x="498" y="2392"/>
                </a:lnTo>
                <a:lnTo>
                  <a:pt x="536" y="2393"/>
                </a:lnTo>
                <a:lnTo>
                  <a:pt x="574" y="2396"/>
                </a:lnTo>
                <a:lnTo>
                  <a:pt x="598" y="2397"/>
                </a:lnTo>
                <a:lnTo>
                  <a:pt x="623" y="2399"/>
                </a:lnTo>
                <a:lnTo>
                  <a:pt x="647" y="2401"/>
                </a:lnTo>
                <a:lnTo>
                  <a:pt x="671" y="2402"/>
                </a:lnTo>
                <a:lnTo>
                  <a:pt x="680" y="2403"/>
                </a:lnTo>
                <a:lnTo>
                  <a:pt x="688" y="2405"/>
                </a:lnTo>
                <a:lnTo>
                  <a:pt x="691" y="2406"/>
                </a:lnTo>
                <a:lnTo>
                  <a:pt x="694" y="2408"/>
                </a:lnTo>
                <a:lnTo>
                  <a:pt x="694" y="2407"/>
                </a:lnTo>
                <a:lnTo>
                  <a:pt x="694" y="2405"/>
                </a:lnTo>
                <a:lnTo>
                  <a:pt x="695" y="2403"/>
                </a:lnTo>
                <a:lnTo>
                  <a:pt x="697" y="2402"/>
                </a:lnTo>
                <a:lnTo>
                  <a:pt x="697" y="2402"/>
                </a:lnTo>
                <a:lnTo>
                  <a:pt x="706" y="2411"/>
                </a:lnTo>
                <a:lnTo>
                  <a:pt x="707" y="2412"/>
                </a:lnTo>
                <a:lnTo>
                  <a:pt x="708" y="2413"/>
                </a:lnTo>
                <a:lnTo>
                  <a:pt x="708" y="2413"/>
                </a:lnTo>
                <a:lnTo>
                  <a:pt x="734" y="2411"/>
                </a:lnTo>
                <a:lnTo>
                  <a:pt x="761" y="2412"/>
                </a:lnTo>
                <a:lnTo>
                  <a:pt x="787" y="2413"/>
                </a:lnTo>
                <a:lnTo>
                  <a:pt x="812" y="2416"/>
                </a:lnTo>
                <a:lnTo>
                  <a:pt x="839" y="2418"/>
                </a:lnTo>
                <a:lnTo>
                  <a:pt x="865" y="2421"/>
                </a:lnTo>
                <a:lnTo>
                  <a:pt x="890" y="2424"/>
                </a:lnTo>
                <a:lnTo>
                  <a:pt x="917" y="2426"/>
                </a:lnTo>
                <a:lnTo>
                  <a:pt x="917" y="2426"/>
                </a:lnTo>
                <a:lnTo>
                  <a:pt x="939" y="2426"/>
                </a:lnTo>
                <a:lnTo>
                  <a:pt x="961" y="2426"/>
                </a:lnTo>
                <a:lnTo>
                  <a:pt x="983" y="2426"/>
                </a:lnTo>
                <a:lnTo>
                  <a:pt x="1005" y="2426"/>
                </a:lnTo>
                <a:lnTo>
                  <a:pt x="1026" y="2425"/>
                </a:lnTo>
                <a:lnTo>
                  <a:pt x="1048" y="2425"/>
                </a:lnTo>
                <a:lnTo>
                  <a:pt x="1070" y="2425"/>
                </a:lnTo>
                <a:lnTo>
                  <a:pt x="1093" y="2425"/>
                </a:lnTo>
                <a:lnTo>
                  <a:pt x="1101" y="2425"/>
                </a:lnTo>
                <a:lnTo>
                  <a:pt x="1109" y="2426"/>
                </a:lnTo>
                <a:lnTo>
                  <a:pt x="1114" y="2428"/>
                </a:lnTo>
                <a:lnTo>
                  <a:pt x="1118" y="2429"/>
                </a:lnTo>
                <a:lnTo>
                  <a:pt x="1121" y="2432"/>
                </a:lnTo>
                <a:lnTo>
                  <a:pt x="1124" y="2436"/>
                </a:lnTo>
                <a:lnTo>
                  <a:pt x="1147" y="2436"/>
                </a:lnTo>
                <a:lnTo>
                  <a:pt x="1147" y="2436"/>
                </a:lnTo>
                <a:lnTo>
                  <a:pt x="1134" y="2421"/>
                </a:lnTo>
                <a:lnTo>
                  <a:pt x="1124" y="2413"/>
                </a:lnTo>
                <a:lnTo>
                  <a:pt x="1120" y="2411"/>
                </a:lnTo>
                <a:lnTo>
                  <a:pt x="1115" y="2410"/>
                </a:lnTo>
                <a:lnTo>
                  <a:pt x="1109" y="2410"/>
                </a:lnTo>
                <a:lnTo>
                  <a:pt x="1102" y="2411"/>
                </a:lnTo>
                <a:lnTo>
                  <a:pt x="1080" y="2413"/>
                </a:lnTo>
                <a:lnTo>
                  <a:pt x="1058" y="2413"/>
                </a:lnTo>
                <a:lnTo>
                  <a:pt x="1036" y="2412"/>
                </a:lnTo>
                <a:lnTo>
                  <a:pt x="1014" y="2409"/>
                </a:lnTo>
                <a:lnTo>
                  <a:pt x="991" y="2406"/>
                </a:lnTo>
                <a:lnTo>
                  <a:pt x="970" y="2401"/>
                </a:lnTo>
                <a:lnTo>
                  <a:pt x="949" y="2396"/>
                </a:lnTo>
                <a:lnTo>
                  <a:pt x="927" y="2389"/>
                </a:lnTo>
                <a:lnTo>
                  <a:pt x="927" y="2389"/>
                </a:lnTo>
                <a:lnTo>
                  <a:pt x="927" y="2389"/>
                </a:lnTo>
                <a:lnTo>
                  <a:pt x="916" y="2389"/>
                </a:lnTo>
                <a:lnTo>
                  <a:pt x="904" y="2389"/>
                </a:lnTo>
                <a:lnTo>
                  <a:pt x="893" y="2389"/>
                </a:lnTo>
                <a:lnTo>
                  <a:pt x="882" y="2389"/>
                </a:lnTo>
                <a:lnTo>
                  <a:pt x="882" y="2389"/>
                </a:lnTo>
                <a:lnTo>
                  <a:pt x="875" y="2389"/>
                </a:lnTo>
                <a:lnTo>
                  <a:pt x="870" y="2389"/>
                </a:lnTo>
                <a:lnTo>
                  <a:pt x="869" y="2389"/>
                </a:lnTo>
                <a:lnTo>
                  <a:pt x="870" y="2389"/>
                </a:lnTo>
                <a:lnTo>
                  <a:pt x="857" y="2390"/>
                </a:lnTo>
                <a:lnTo>
                  <a:pt x="844" y="2390"/>
                </a:lnTo>
                <a:lnTo>
                  <a:pt x="830" y="2390"/>
                </a:lnTo>
                <a:lnTo>
                  <a:pt x="818" y="2389"/>
                </a:lnTo>
                <a:lnTo>
                  <a:pt x="805" y="2387"/>
                </a:lnTo>
                <a:lnTo>
                  <a:pt x="791" y="2385"/>
                </a:lnTo>
                <a:lnTo>
                  <a:pt x="779" y="2382"/>
                </a:lnTo>
                <a:lnTo>
                  <a:pt x="766" y="2379"/>
                </a:lnTo>
                <a:lnTo>
                  <a:pt x="766" y="2379"/>
                </a:lnTo>
                <a:lnTo>
                  <a:pt x="761" y="2379"/>
                </a:lnTo>
                <a:lnTo>
                  <a:pt x="754" y="2378"/>
                </a:lnTo>
                <a:lnTo>
                  <a:pt x="754" y="2378"/>
                </a:lnTo>
                <a:lnTo>
                  <a:pt x="754" y="2378"/>
                </a:lnTo>
                <a:lnTo>
                  <a:pt x="720" y="2344"/>
                </a:lnTo>
                <a:lnTo>
                  <a:pt x="720" y="2344"/>
                </a:lnTo>
                <a:lnTo>
                  <a:pt x="714" y="2347"/>
                </a:lnTo>
                <a:lnTo>
                  <a:pt x="709" y="2350"/>
                </a:lnTo>
                <a:lnTo>
                  <a:pt x="704" y="2352"/>
                </a:lnTo>
                <a:lnTo>
                  <a:pt x="699" y="2352"/>
                </a:lnTo>
                <a:lnTo>
                  <a:pt x="675" y="2351"/>
                </a:lnTo>
                <a:lnTo>
                  <a:pt x="651" y="2351"/>
                </a:lnTo>
                <a:lnTo>
                  <a:pt x="628" y="2351"/>
                </a:lnTo>
                <a:lnTo>
                  <a:pt x="604" y="2351"/>
                </a:lnTo>
                <a:lnTo>
                  <a:pt x="579" y="2351"/>
                </a:lnTo>
                <a:lnTo>
                  <a:pt x="556" y="2349"/>
                </a:lnTo>
                <a:lnTo>
                  <a:pt x="544" y="2348"/>
                </a:lnTo>
                <a:lnTo>
                  <a:pt x="532" y="2347"/>
                </a:lnTo>
                <a:lnTo>
                  <a:pt x="519" y="2344"/>
                </a:lnTo>
                <a:lnTo>
                  <a:pt x="508" y="2342"/>
                </a:lnTo>
                <a:lnTo>
                  <a:pt x="523" y="2330"/>
                </a:lnTo>
                <a:lnTo>
                  <a:pt x="536" y="2321"/>
                </a:lnTo>
                <a:lnTo>
                  <a:pt x="542" y="2321"/>
                </a:lnTo>
                <a:lnTo>
                  <a:pt x="547" y="2321"/>
                </a:lnTo>
                <a:lnTo>
                  <a:pt x="549" y="2324"/>
                </a:lnTo>
                <a:lnTo>
                  <a:pt x="552" y="2327"/>
                </a:lnTo>
                <a:lnTo>
                  <a:pt x="554" y="2329"/>
                </a:lnTo>
                <a:lnTo>
                  <a:pt x="557" y="2330"/>
                </a:lnTo>
                <a:lnTo>
                  <a:pt x="565" y="2331"/>
                </a:lnTo>
                <a:lnTo>
                  <a:pt x="571" y="2330"/>
                </a:lnTo>
                <a:lnTo>
                  <a:pt x="589" y="2327"/>
                </a:lnTo>
                <a:lnTo>
                  <a:pt x="607" y="2325"/>
                </a:lnTo>
                <a:lnTo>
                  <a:pt x="616" y="2326"/>
                </a:lnTo>
                <a:lnTo>
                  <a:pt x="625" y="2326"/>
                </a:lnTo>
                <a:lnTo>
                  <a:pt x="634" y="2328"/>
                </a:lnTo>
                <a:lnTo>
                  <a:pt x="644" y="2330"/>
                </a:lnTo>
                <a:lnTo>
                  <a:pt x="651" y="2332"/>
                </a:lnTo>
                <a:lnTo>
                  <a:pt x="658" y="2333"/>
                </a:lnTo>
                <a:lnTo>
                  <a:pt x="667" y="2333"/>
                </a:lnTo>
                <a:lnTo>
                  <a:pt x="673" y="2331"/>
                </a:lnTo>
                <a:lnTo>
                  <a:pt x="681" y="2328"/>
                </a:lnTo>
                <a:lnTo>
                  <a:pt x="687" y="2324"/>
                </a:lnTo>
                <a:lnTo>
                  <a:pt x="692" y="2318"/>
                </a:lnTo>
                <a:lnTo>
                  <a:pt x="696" y="2309"/>
                </a:lnTo>
                <a:lnTo>
                  <a:pt x="707" y="2309"/>
                </a:lnTo>
                <a:lnTo>
                  <a:pt x="715" y="2310"/>
                </a:lnTo>
                <a:lnTo>
                  <a:pt x="721" y="2311"/>
                </a:lnTo>
                <a:lnTo>
                  <a:pt x="724" y="2313"/>
                </a:lnTo>
                <a:lnTo>
                  <a:pt x="728" y="2317"/>
                </a:lnTo>
                <a:lnTo>
                  <a:pt x="731" y="2321"/>
                </a:lnTo>
                <a:lnTo>
                  <a:pt x="731" y="2321"/>
                </a:lnTo>
                <a:lnTo>
                  <a:pt x="741" y="2322"/>
                </a:lnTo>
                <a:lnTo>
                  <a:pt x="749" y="2321"/>
                </a:lnTo>
                <a:lnTo>
                  <a:pt x="758" y="2320"/>
                </a:lnTo>
                <a:lnTo>
                  <a:pt x="767" y="2318"/>
                </a:lnTo>
                <a:lnTo>
                  <a:pt x="784" y="2313"/>
                </a:lnTo>
                <a:lnTo>
                  <a:pt x="801" y="2310"/>
                </a:lnTo>
                <a:lnTo>
                  <a:pt x="801" y="2310"/>
                </a:lnTo>
                <a:lnTo>
                  <a:pt x="812" y="2310"/>
                </a:lnTo>
                <a:lnTo>
                  <a:pt x="823" y="2309"/>
                </a:lnTo>
                <a:lnTo>
                  <a:pt x="834" y="2309"/>
                </a:lnTo>
                <a:lnTo>
                  <a:pt x="846" y="2309"/>
                </a:lnTo>
                <a:lnTo>
                  <a:pt x="834" y="2293"/>
                </a:lnTo>
                <a:lnTo>
                  <a:pt x="822" y="2279"/>
                </a:lnTo>
                <a:lnTo>
                  <a:pt x="855" y="2276"/>
                </a:lnTo>
                <a:lnTo>
                  <a:pt x="889" y="2276"/>
                </a:lnTo>
                <a:lnTo>
                  <a:pt x="923" y="2279"/>
                </a:lnTo>
                <a:lnTo>
                  <a:pt x="956" y="2281"/>
                </a:lnTo>
                <a:lnTo>
                  <a:pt x="989" y="2283"/>
                </a:lnTo>
                <a:lnTo>
                  <a:pt x="1022" y="2285"/>
                </a:lnTo>
                <a:lnTo>
                  <a:pt x="1056" y="2286"/>
                </a:lnTo>
                <a:lnTo>
                  <a:pt x="1088" y="2286"/>
                </a:lnTo>
                <a:lnTo>
                  <a:pt x="1094" y="2282"/>
                </a:lnTo>
                <a:lnTo>
                  <a:pt x="1100" y="2279"/>
                </a:lnTo>
                <a:lnTo>
                  <a:pt x="1106" y="2275"/>
                </a:lnTo>
                <a:lnTo>
                  <a:pt x="1111" y="2273"/>
                </a:lnTo>
                <a:lnTo>
                  <a:pt x="1124" y="2271"/>
                </a:lnTo>
                <a:lnTo>
                  <a:pt x="1137" y="2270"/>
                </a:lnTo>
                <a:lnTo>
                  <a:pt x="1161" y="2270"/>
                </a:lnTo>
                <a:lnTo>
                  <a:pt x="1186" y="2270"/>
                </a:lnTo>
                <a:lnTo>
                  <a:pt x="1204" y="2270"/>
                </a:lnTo>
                <a:lnTo>
                  <a:pt x="1222" y="2269"/>
                </a:lnTo>
                <a:lnTo>
                  <a:pt x="1240" y="2268"/>
                </a:lnTo>
                <a:lnTo>
                  <a:pt x="1258" y="2266"/>
                </a:lnTo>
                <a:lnTo>
                  <a:pt x="1276" y="2265"/>
                </a:lnTo>
                <a:lnTo>
                  <a:pt x="1294" y="2265"/>
                </a:lnTo>
                <a:lnTo>
                  <a:pt x="1303" y="2265"/>
                </a:lnTo>
                <a:lnTo>
                  <a:pt x="1312" y="2266"/>
                </a:lnTo>
                <a:lnTo>
                  <a:pt x="1321" y="2267"/>
                </a:lnTo>
                <a:lnTo>
                  <a:pt x="1330" y="2270"/>
                </a:lnTo>
                <a:lnTo>
                  <a:pt x="1339" y="2270"/>
                </a:lnTo>
                <a:lnTo>
                  <a:pt x="1349" y="2270"/>
                </a:lnTo>
                <a:lnTo>
                  <a:pt x="1358" y="2270"/>
                </a:lnTo>
                <a:lnTo>
                  <a:pt x="1366" y="2270"/>
                </a:lnTo>
                <a:lnTo>
                  <a:pt x="1393" y="2271"/>
                </a:lnTo>
                <a:lnTo>
                  <a:pt x="1418" y="2272"/>
                </a:lnTo>
                <a:lnTo>
                  <a:pt x="1431" y="2272"/>
                </a:lnTo>
                <a:lnTo>
                  <a:pt x="1443" y="2273"/>
                </a:lnTo>
                <a:lnTo>
                  <a:pt x="1456" y="2274"/>
                </a:lnTo>
                <a:lnTo>
                  <a:pt x="1469" y="2276"/>
                </a:lnTo>
                <a:lnTo>
                  <a:pt x="1477" y="2279"/>
                </a:lnTo>
                <a:lnTo>
                  <a:pt x="1480" y="2279"/>
                </a:lnTo>
                <a:lnTo>
                  <a:pt x="1479" y="2278"/>
                </a:lnTo>
                <a:lnTo>
                  <a:pt x="1476" y="2275"/>
                </a:lnTo>
                <a:lnTo>
                  <a:pt x="1472" y="2273"/>
                </a:lnTo>
                <a:lnTo>
                  <a:pt x="1469" y="2270"/>
                </a:lnTo>
                <a:lnTo>
                  <a:pt x="1468" y="2269"/>
                </a:lnTo>
                <a:lnTo>
                  <a:pt x="1468" y="2268"/>
                </a:lnTo>
                <a:lnTo>
                  <a:pt x="1469" y="2266"/>
                </a:lnTo>
                <a:lnTo>
                  <a:pt x="1470" y="2265"/>
                </a:lnTo>
                <a:lnTo>
                  <a:pt x="1476" y="2262"/>
                </a:lnTo>
                <a:lnTo>
                  <a:pt x="1481" y="2259"/>
                </a:lnTo>
                <a:lnTo>
                  <a:pt x="1488" y="2255"/>
                </a:lnTo>
                <a:lnTo>
                  <a:pt x="1494" y="2253"/>
                </a:lnTo>
                <a:lnTo>
                  <a:pt x="1506" y="2258"/>
                </a:lnTo>
                <a:lnTo>
                  <a:pt x="1518" y="2261"/>
                </a:lnTo>
                <a:lnTo>
                  <a:pt x="1531" y="2264"/>
                </a:lnTo>
                <a:lnTo>
                  <a:pt x="1543" y="2266"/>
                </a:lnTo>
                <a:lnTo>
                  <a:pt x="1550" y="2268"/>
                </a:lnTo>
                <a:lnTo>
                  <a:pt x="1555" y="2270"/>
                </a:lnTo>
                <a:lnTo>
                  <a:pt x="1561" y="2272"/>
                </a:lnTo>
                <a:lnTo>
                  <a:pt x="1567" y="2275"/>
                </a:lnTo>
                <a:lnTo>
                  <a:pt x="1572" y="2280"/>
                </a:lnTo>
                <a:lnTo>
                  <a:pt x="1576" y="2285"/>
                </a:lnTo>
                <a:lnTo>
                  <a:pt x="1580" y="2290"/>
                </a:lnTo>
                <a:lnTo>
                  <a:pt x="1583" y="2298"/>
                </a:lnTo>
                <a:lnTo>
                  <a:pt x="1586" y="2298"/>
                </a:lnTo>
                <a:lnTo>
                  <a:pt x="1606" y="2294"/>
                </a:lnTo>
                <a:lnTo>
                  <a:pt x="1626" y="2293"/>
                </a:lnTo>
                <a:lnTo>
                  <a:pt x="1645" y="2292"/>
                </a:lnTo>
                <a:lnTo>
                  <a:pt x="1665" y="2291"/>
                </a:lnTo>
                <a:lnTo>
                  <a:pt x="1704" y="2291"/>
                </a:lnTo>
                <a:lnTo>
                  <a:pt x="1743" y="2293"/>
                </a:lnTo>
                <a:lnTo>
                  <a:pt x="1778" y="2294"/>
                </a:lnTo>
                <a:lnTo>
                  <a:pt x="1814" y="2295"/>
                </a:lnTo>
                <a:lnTo>
                  <a:pt x="1849" y="2295"/>
                </a:lnTo>
                <a:lnTo>
                  <a:pt x="1885" y="2298"/>
                </a:lnTo>
                <a:lnTo>
                  <a:pt x="1886" y="2299"/>
                </a:lnTo>
                <a:lnTo>
                  <a:pt x="1886" y="2299"/>
                </a:lnTo>
                <a:lnTo>
                  <a:pt x="1885" y="2298"/>
                </a:lnTo>
                <a:lnTo>
                  <a:pt x="1883" y="2294"/>
                </a:lnTo>
                <a:lnTo>
                  <a:pt x="1881" y="2291"/>
                </a:lnTo>
                <a:lnTo>
                  <a:pt x="1878" y="2289"/>
                </a:lnTo>
                <a:lnTo>
                  <a:pt x="1875" y="2288"/>
                </a:lnTo>
                <a:lnTo>
                  <a:pt x="1870" y="2286"/>
                </a:lnTo>
                <a:lnTo>
                  <a:pt x="1863" y="2286"/>
                </a:lnTo>
                <a:lnTo>
                  <a:pt x="1861" y="2283"/>
                </a:lnTo>
                <a:lnTo>
                  <a:pt x="1858" y="2281"/>
                </a:lnTo>
                <a:lnTo>
                  <a:pt x="1857" y="2278"/>
                </a:lnTo>
                <a:lnTo>
                  <a:pt x="1857" y="2274"/>
                </a:lnTo>
                <a:lnTo>
                  <a:pt x="1857" y="2272"/>
                </a:lnTo>
                <a:lnTo>
                  <a:pt x="1858" y="2269"/>
                </a:lnTo>
                <a:lnTo>
                  <a:pt x="1860" y="2266"/>
                </a:lnTo>
                <a:lnTo>
                  <a:pt x="1863" y="2263"/>
                </a:lnTo>
                <a:lnTo>
                  <a:pt x="1863" y="2263"/>
                </a:lnTo>
                <a:lnTo>
                  <a:pt x="1868" y="2261"/>
                </a:lnTo>
                <a:lnTo>
                  <a:pt x="1873" y="2259"/>
                </a:lnTo>
                <a:lnTo>
                  <a:pt x="1880" y="2258"/>
                </a:lnTo>
                <a:lnTo>
                  <a:pt x="1885" y="2256"/>
                </a:lnTo>
                <a:lnTo>
                  <a:pt x="1891" y="2258"/>
                </a:lnTo>
                <a:lnTo>
                  <a:pt x="1896" y="2259"/>
                </a:lnTo>
                <a:lnTo>
                  <a:pt x="1903" y="2261"/>
                </a:lnTo>
                <a:lnTo>
                  <a:pt x="1908" y="2263"/>
                </a:lnTo>
                <a:lnTo>
                  <a:pt x="1920" y="2263"/>
                </a:lnTo>
                <a:lnTo>
                  <a:pt x="1931" y="2263"/>
                </a:lnTo>
                <a:lnTo>
                  <a:pt x="1943" y="2263"/>
                </a:lnTo>
                <a:lnTo>
                  <a:pt x="1954" y="2263"/>
                </a:lnTo>
                <a:lnTo>
                  <a:pt x="1960" y="2260"/>
                </a:lnTo>
                <a:lnTo>
                  <a:pt x="1964" y="2258"/>
                </a:lnTo>
                <a:lnTo>
                  <a:pt x="1961" y="2258"/>
                </a:lnTo>
                <a:lnTo>
                  <a:pt x="1957" y="2258"/>
                </a:lnTo>
                <a:lnTo>
                  <a:pt x="1948" y="2255"/>
                </a:lnTo>
                <a:lnTo>
                  <a:pt x="1939" y="2252"/>
                </a:lnTo>
                <a:lnTo>
                  <a:pt x="1929" y="2249"/>
                </a:lnTo>
                <a:lnTo>
                  <a:pt x="1920" y="2246"/>
                </a:lnTo>
                <a:lnTo>
                  <a:pt x="1917" y="2243"/>
                </a:lnTo>
                <a:lnTo>
                  <a:pt x="1915" y="2242"/>
                </a:lnTo>
                <a:lnTo>
                  <a:pt x="1913" y="2241"/>
                </a:lnTo>
                <a:lnTo>
                  <a:pt x="1911" y="2241"/>
                </a:lnTo>
                <a:lnTo>
                  <a:pt x="1907" y="2243"/>
                </a:lnTo>
                <a:lnTo>
                  <a:pt x="1903" y="2247"/>
                </a:lnTo>
                <a:lnTo>
                  <a:pt x="1897" y="2248"/>
                </a:lnTo>
                <a:lnTo>
                  <a:pt x="1892" y="2248"/>
                </a:lnTo>
                <a:lnTo>
                  <a:pt x="1887" y="2247"/>
                </a:lnTo>
                <a:lnTo>
                  <a:pt x="1882" y="2246"/>
                </a:lnTo>
                <a:lnTo>
                  <a:pt x="1868" y="2243"/>
                </a:lnTo>
                <a:lnTo>
                  <a:pt x="1853" y="2241"/>
                </a:lnTo>
                <a:lnTo>
                  <a:pt x="1816" y="2239"/>
                </a:lnTo>
                <a:lnTo>
                  <a:pt x="1779" y="2237"/>
                </a:lnTo>
                <a:lnTo>
                  <a:pt x="1762" y="2239"/>
                </a:lnTo>
                <a:lnTo>
                  <a:pt x="1743" y="2240"/>
                </a:lnTo>
                <a:lnTo>
                  <a:pt x="1725" y="2244"/>
                </a:lnTo>
                <a:lnTo>
                  <a:pt x="1707" y="2249"/>
                </a:lnTo>
                <a:lnTo>
                  <a:pt x="1700" y="2250"/>
                </a:lnTo>
                <a:lnTo>
                  <a:pt x="1694" y="2251"/>
                </a:lnTo>
                <a:lnTo>
                  <a:pt x="1688" y="2251"/>
                </a:lnTo>
                <a:lnTo>
                  <a:pt x="1681" y="2251"/>
                </a:lnTo>
                <a:lnTo>
                  <a:pt x="1669" y="2248"/>
                </a:lnTo>
                <a:lnTo>
                  <a:pt x="1656" y="2243"/>
                </a:lnTo>
                <a:lnTo>
                  <a:pt x="1648" y="2240"/>
                </a:lnTo>
                <a:lnTo>
                  <a:pt x="1640" y="2236"/>
                </a:lnTo>
                <a:lnTo>
                  <a:pt x="1632" y="2235"/>
                </a:lnTo>
                <a:lnTo>
                  <a:pt x="1624" y="2234"/>
                </a:lnTo>
                <a:lnTo>
                  <a:pt x="1615" y="2234"/>
                </a:lnTo>
                <a:lnTo>
                  <a:pt x="1607" y="2236"/>
                </a:lnTo>
                <a:lnTo>
                  <a:pt x="1599" y="2239"/>
                </a:lnTo>
                <a:lnTo>
                  <a:pt x="1591" y="2243"/>
                </a:lnTo>
                <a:lnTo>
                  <a:pt x="1583" y="2245"/>
                </a:lnTo>
                <a:lnTo>
                  <a:pt x="1575" y="2244"/>
                </a:lnTo>
                <a:lnTo>
                  <a:pt x="1567" y="2240"/>
                </a:lnTo>
                <a:lnTo>
                  <a:pt x="1558" y="2236"/>
                </a:lnTo>
                <a:lnTo>
                  <a:pt x="1550" y="2234"/>
                </a:lnTo>
                <a:lnTo>
                  <a:pt x="1541" y="2233"/>
                </a:lnTo>
                <a:lnTo>
                  <a:pt x="1524" y="2232"/>
                </a:lnTo>
                <a:lnTo>
                  <a:pt x="1507" y="2231"/>
                </a:lnTo>
                <a:lnTo>
                  <a:pt x="1483" y="2232"/>
                </a:lnTo>
                <a:lnTo>
                  <a:pt x="1461" y="2232"/>
                </a:lnTo>
                <a:lnTo>
                  <a:pt x="1439" y="2232"/>
                </a:lnTo>
                <a:lnTo>
                  <a:pt x="1417" y="2231"/>
                </a:lnTo>
                <a:lnTo>
                  <a:pt x="1410" y="2230"/>
                </a:lnTo>
                <a:lnTo>
                  <a:pt x="1402" y="2228"/>
                </a:lnTo>
                <a:lnTo>
                  <a:pt x="1396" y="2226"/>
                </a:lnTo>
                <a:lnTo>
                  <a:pt x="1390" y="2224"/>
                </a:lnTo>
                <a:lnTo>
                  <a:pt x="1383" y="2222"/>
                </a:lnTo>
                <a:lnTo>
                  <a:pt x="1377" y="2223"/>
                </a:lnTo>
                <a:lnTo>
                  <a:pt x="1373" y="2222"/>
                </a:lnTo>
                <a:lnTo>
                  <a:pt x="1371" y="2221"/>
                </a:lnTo>
                <a:lnTo>
                  <a:pt x="1369" y="2219"/>
                </a:lnTo>
                <a:lnTo>
                  <a:pt x="1366" y="2216"/>
                </a:lnTo>
                <a:lnTo>
                  <a:pt x="1360" y="2210"/>
                </a:lnTo>
                <a:lnTo>
                  <a:pt x="1355" y="2214"/>
                </a:lnTo>
                <a:lnTo>
                  <a:pt x="1351" y="2219"/>
                </a:lnTo>
                <a:lnTo>
                  <a:pt x="1326" y="2221"/>
                </a:lnTo>
                <a:lnTo>
                  <a:pt x="1302" y="2223"/>
                </a:lnTo>
                <a:lnTo>
                  <a:pt x="1278" y="2224"/>
                </a:lnTo>
                <a:lnTo>
                  <a:pt x="1254" y="2224"/>
                </a:lnTo>
                <a:lnTo>
                  <a:pt x="1229" y="2223"/>
                </a:lnTo>
                <a:lnTo>
                  <a:pt x="1205" y="2220"/>
                </a:lnTo>
                <a:lnTo>
                  <a:pt x="1194" y="2217"/>
                </a:lnTo>
                <a:lnTo>
                  <a:pt x="1182" y="2214"/>
                </a:lnTo>
                <a:lnTo>
                  <a:pt x="1170" y="2210"/>
                </a:lnTo>
                <a:lnTo>
                  <a:pt x="1158" y="2206"/>
                </a:lnTo>
                <a:lnTo>
                  <a:pt x="1149" y="2203"/>
                </a:lnTo>
                <a:lnTo>
                  <a:pt x="1141" y="2200"/>
                </a:lnTo>
                <a:lnTo>
                  <a:pt x="1133" y="2197"/>
                </a:lnTo>
                <a:lnTo>
                  <a:pt x="1124" y="2195"/>
                </a:lnTo>
                <a:lnTo>
                  <a:pt x="1107" y="2193"/>
                </a:lnTo>
                <a:lnTo>
                  <a:pt x="1090" y="2193"/>
                </a:lnTo>
                <a:lnTo>
                  <a:pt x="1073" y="2194"/>
                </a:lnTo>
                <a:lnTo>
                  <a:pt x="1055" y="2194"/>
                </a:lnTo>
                <a:lnTo>
                  <a:pt x="1038" y="2194"/>
                </a:lnTo>
                <a:lnTo>
                  <a:pt x="1021" y="2193"/>
                </a:lnTo>
                <a:lnTo>
                  <a:pt x="995" y="2193"/>
                </a:lnTo>
                <a:lnTo>
                  <a:pt x="968" y="2193"/>
                </a:lnTo>
                <a:lnTo>
                  <a:pt x="942" y="2193"/>
                </a:lnTo>
                <a:lnTo>
                  <a:pt x="917" y="2194"/>
                </a:lnTo>
                <a:lnTo>
                  <a:pt x="890" y="2194"/>
                </a:lnTo>
                <a:lnTo>
                  <a:pt x="864" y="2194"/>
                </a:lnTo>
                <a:lnTo>
                  <a:pt x="838" y="2194"/>
                </a:lnTo>
                <a:lnTo>
                  <a:pt x="812" y="2194"/>
                </a:lnTo>
                <a:lnTo>
                  <a:pt x="807" y="2194"/>
                </a:lnTo>
                <a:lnTo>
                  <a:pt x="801" y="2193"/>
                </a:lnTo>
                <a:lnTo>
                  <a:pt x="804" y="2187"/>
                </a:lnTo>
                <a:lnTo>
                  <a:pt x="808" y="2182"/>
                </a:lnTo>
                <a:lnTo>
                  <a:pt x="813" y="2177"/>
                </a:lnTo>
                <a:lnTo>
                  <a:pt x="818" y="2174"/>
                </a:lnTo>
                <a:lnTo>
                  <a:pt x="824" y="2172"/>
                </a:lnTo>
                <a:lnTo>
                  <a:pt x="829" y="2171"/>
                </a:lnTo>
                <a:lnTo>
                  <a:pt x="835" y="2170"/>
                </a:lnTo>
                <a:lnTo>
                  <a:pt x="842" y="2171"/>
                </a:lnTo>
                <a:lnTo>
                  <a:pt x="861" y="2175"/>
                </a:lnTo>
                <a:lnTo>
                  <a:pt x="880" y="2176"/>
                </a:lnTo>
                <a:lnTo>
                  <a:pt x="899" y="2176"/>
                </a:lnTo>
                <a:lnTo>
                  <a:pt x="918" y="2174"/>
                </a:lnTo>
                <a:lnTo>
                  <a:pt x="936" y="2173"/>
                </a:lnTo>
                <a:lnTo>
                  <a:pt x="955" y="2171"/>
                </a:lnTo>
                <a:lnTo>
                  <a:pt x="973" y="2170"/>
                </a:lnTo>
                <a:lnTo>
                  <a:pt x="992" y="2170"/>
                </a:lnTo>
                <a:lnTo>
                  <a:pt x="1002" y="2171"/>
                </a:lnTo>
                <a:lnTo>
                  <a:pt x="1011" y="2171"/>
                </a:lnTo>
                <a:lnTo>
                  <a:pt x="1022" y="2171"/>
                </a:lnTo>
                <a:lnTo>
                  <a:pt x="1031" y="2171"/>
                </a:lnTo>
                <a:lnTo>
                  <a:pt x="1047" y="2170"/>
                </a:lnTo>
                <a:lnTo>
                  <a:pt x="1063" y="2170"/>
                </a:lnTo>
                <a:lnTo>
                  <a:pt x="1080" y="2171"/>
                </a:lnTo>
                <a:lnTo>
                  <a:pt x="1096" y="2172"/>
                </a:lnTo>
                <a:lnTo>
                  <a:pt x="1111" y="2172"/>
                </a:lnTo>
                <a:lnTo>
                  <a:pt x="1127" y="2170"/>
                </a:lnTo>
                <a:lnTo>
                  <a:pt x="1135" y="2169"/>
                </a:lnTo>
                <a:lnTo>
                  <a:pt x="1143" y="2166"/>
                </a:lnTo>
                <a:lnTo>
                  <a:pt x="1150" y="2163"/>
                </a:lnTo>
                <a:lnTo>
                  <a:pt x="1158" y="2160"/>
                </a:lnTo>
                <a:lnTo>
                  <a:pt x="1158" y="2154"/>
                </a:lnTo>
                <a:lnTo>
                  <a:pt x="1158" y="2149"/>
                </a:lnTo>
                <a:lnTo>
                  <a:pt x="1146" y="2148"/>
                </a:lnTo>
                <a:lnTo>
                  <a:pt x="1136" y="2147"/>
                </a:lnTo>
                <a:lnTo>
                  <a:pt x="1136" y="2147"/>
                </a:lnTo>
                <a:lnTo>
                  <a:pt x="1117" y="2147"/>
                </a:lnTo>
                <a:lnTo>
                  <a:pt x="1097" y="2148"/>
                </a:lnTo>
                <a:lnTo>
                  <a:pt x="1086" y="2147"/>
                </a:lnTo>
                <a:lnTo>
                  <a:pt x="1075" y="2145"/>
                </a:lnTo>
                <a:lnTo>
                  <a:pt x="1063" y="2142"/>
                </a:lnTo>
                <a:lnTo>
                  <a:pt x="1051" y="2136"/>
                </a:lnTo>
                <a:lnTo>
                  <a:pt x="1063" y="2131"/>
                </a:lnTo>
                <a:lnTo>
                  <a:pt x="1075" y="2128"/>
                </a:lnTo>
                <a:lnTo>
                  <a:pt x="1085" y="2126"/>
                </a:lnTo>
                <a:lnTo>
                  <a:pt x="1096" y="2125"/>
                </a:lnTo>
                <a:lnTo>
                  <a:pt x="1116" y="2125"/>
                </a:lnTo>
                <a:lnTo>
                  <a:pt x="1135" y="2125"/>
                </a:lnTo>
                <a:lnTo>
                  <a:pt x="1123" y="2114"/>
                </a:lnTo>
                <a:lnTo>
                  <a:pt x="1111" y="2106"/>
                </a:lnTo>
                <a:lnTo>
                  <a:pt x="1099" y="2097"/>
                </a:lnTo>
                <a:lnTo>
                  <a:pt x="1085" y="2091"/>
                </a:lnTo>
                <a:lnTo>
                  <a:pt x="1058" y="2078"/>
                </a:lnTo>
                <a:lnTo>
                  <a:pt x="1030" y="2066"/>
                </a:lnTo>
                <a:lnTo>
                  <a:pt x="1030" y="2066"/>
                </a:lnTo>
                <a:lnTo>
                  <a:pt x="1028" y="2066"/>
                </a:lnTo>
                <a:lnTo>
                  <a:pt x="1025" y="2067"/>
                </a:lnTo>
                <a:lnTo>
                  <a:pt x="1020" y="2067"/>
                </a:lnTo>
                <a:lnTo>
                  <a:pt x="1020" y="2067"/>
                </a:lnTo>
                <a:lnTo>
                  <a:pt x="1020" y="2067"/>
                </a:lnTo>
                <a:lnTo>
                  <a:pt x="1020" y="2067"/>
                </a:lnTo>
                <a:lnTo>
                  <a:pt x="1020" y="2066"/>
                </a:lnTo>
                <a:lnTo>
                  <a:pt x="1020" y="2066"/>
                </a:lnTo>
                <a:lnTo>
                  <a:pt x="1020" y="2066"/>
                </a:lnTo>
                <a:lnTo>
                  <a:pt x="1014" y="2062"/>
                </a:lnTo>
                <a:lnTo>
                  <a:pt x="1008" y="2056"/>
                </a:lnTo>
                <a:lnTo>
                  <a:pt x="1008" y="2056"/>
                </a:lnTo>
                <a:lnTo>
                  <a:pt x="1008" y="2056"/>
                </a:lnTo>
                <a:lnTo>
                  <a:pt x="1007" y="2056"/>
                </a:lnTo>
                <a:lnTo>
                  <a:pt x="995" y="2053"/>
                </a:lnTo>
                <a:lnTo>
                  <a:pt x="983" y="2048"/>
                </a:lnTo>
                <a:lnTo>
                  <a:pt x="972" y="2042"/>
                </a:lnTo>
                <a:lnTo>
                  <a:pt x="963" y="2034"/>
                </a:lnTo>
                <a:lnTo>
                  <a:pt x="953" y="2027"/>
                </a:lnTo>
                <a:lnTo>
                  <a:pt x="945" y="2017"/>
                </a:lnTo>
                <a:lnTo>
                  <a:pt x="937" y="2008"/>
                </a:lnTo>
                <a:lnTo>
                  <a:pt x="928" y="1998"/>
                </a:lnTo>
                <a:lnTo>
                  <a:pt x="926" y="1994"/>
                </a:lnTo>
                <a:lnTo>
                  <a:pt x="925" y="1990"/>
                </a:lnTo>
                <a:lnTo>
                  <a:pt x="926" y="1988"/>
                </a:lnTo>
                <a:lnTo>
                  <a:pt x="928" y="1986"/>
                </a:lnTo>
                <a:lnTo>
                  <a:pt x="931" y="1984"/>
                </a:lnTo>
                <a:lnTo>
                  <a:pt x="933" y="1981"/>
                </a:lnTo>
                <a:lnTo>
                  <a:pt x="936" y="1979"/>
                </a:lnTo>
                <a:lnTo>
                  <a:pt x="936" y="1977"/>
                </a:lnTo>
                <a:lnTo>
                  <a:pt x="921" y="1976"/>
                </a:lnTo>
                <a:lnTo>
                  <a:pt x="906" y="1975"/>
                </a:lnTo>
                <a:lnTo>
                  <a:pt x="892" y="1973"/>
                </a:lnTo>
                <a:lnTo>
                  <a:pt x="879" y="1970"/>
                </a:lnTo>
                <a:lnTo>
                  <a:pt x="872" y="1967"/>
                </a:lnTo>
                <a:lnTo>
                  <a:pt x="866" y="1964"/>
                </a:lnTo>
                <a:lnTo>
                  <a:pt x="860" y="1960"/>
                </a:lnTo>
                <a:lnTo>
                  <a:pt x="854" y="1956"/>
                </a:lnTo>
                <a:lnTo>
                  <a:pt x="849" y="1951"/>
                </a:lnTo>
                <a:lnTo>
                  <a:pt x="845" y="1945"/>
                </a:lnTo>
                <a:lnTo>
                  <a:pt x="841" y="1938"/>
                </a:lnTo>
                <a:lnTo>
                  <a:pt x="837" y="1930"/>
                </a:lnTo>
                <a:lnTo>
                  <a:pt x="841" y="1931"/>
                </a:lnTo>
                <a:lnTo>
                  <a:pt x="845" y="1931"/>
                </a:lnTo>
                <a:lnTo>
                  <a:pt x="849" y="1930"/>
                </a:lnTo>
                <a:lnTo>
                  <a:pt x="853" y="1930"/>
                </a:lnTo>
                <a:lnTo>
                  <a:pt x="862" y="1927"/>
                </a:lnTo>
                <a:lnTo>
                  <a:pt x="870" y="1924"/>
                </a:lnTo>
                <a:lnTo>
                  <a:pt x="879" y="1921"/>
                </a:lnTo>
                <a:lnTo>
                  <a:pt x="888" y="1920"/>
                </a:lnTo>
                <a:lnTo>
                  <a:pt x="892" y="1920"/>
                </a:lnTo>
                <a:lnTo>
                  <a:pt x="897" y="1921"/>
                </a:lnTo>
                <a:lnTo>
                  <a:pt x="901" y="1924"/>
                </a:lnTo>
                <a:lnTo>
                  <a:pt x="905" y="1926"/>
                </a:lnTo>
                <a:lnTo>
                  <a:pt x="905" y="1927"/>
                </a:lnTo>
                <a:lnTo>
                  <a:pt x="913" y="1924"/>
                </a:lnTo>
                <a:lnTo>
                  <a:pt x="922" y="1921"/>
                </a:lnTo>
                <a:lnTo>
                  <a:pt x="930" y="1919"/>
                </a:lnTo>
                <a:lnTo>
                  <a:pt x="940" y="1917"/>
                </a:lnTo>
                <a:lnTo>
                  <a:pt x="940" y="1917"/>
                </a:lnTo>
                <a:lnTo>
                  <a:pt x="940" y="1917"/>
                </a:lnTo>
                <a:lnTo>
                  <a:pt x="940" y="1917"/>
                </a:lnTo>
                <a:lnTo>
                  <a:pt x="941" y="1915"/>
                </a:lnTo>
                <a:lnTo>
                  <a:pt x="943" y="1913"/>
                </a:lnTo>
                <a:lnTo>
                  <a:pt x="943" y="1913"/>
                </a:lnTo>
                <a:lnTo>
                  <a:pt x="943" y="1913"/>
                </a:lnTo>
                <a:lnTo>
                  <a:pt x="950" y="1906"/>
                </a:lnTo>
                <a:lnTo>
                  <a:pt x="950" y="1906"/>
                </a:lnTo>
                <a:lnTo>
                  <a:pt x="950" y="1906"/>
                </a:lnTo>
                <a:lnTo>
                  <a:pt x="953" y="1899"/>
                </a:lnTo>
                <a:lnTo>
                  <a:pt x="958" y="1894"/>
                </a:lnTo>
                <a:lnTo>
                  <a:pt x="963" y="1889"/>
                </a:lnTo>
                <a:lnTo>
                  <a:pt x="968" y="1885"/>
                </a:lnTo>
                <a:lnTo>
                  <a:pt x="973" y="1880"/>
                </a:lnTo>
                <a:lnTo>
                  <a:pt x="978" y="1877"/>
                </a:lnTo>
                <a:lnTo>
                  <a:pt x="979" y="1873"/>
                </a:lnTo>
                <a:lnTo>
                  <a:pt x="978" y="1870"/>
                </a:lnTo>
                <a:lnTo>
                  <a:pt x="972" y="1865"/>
                </a:lnTo>
                <a:lnTo>
                  <a:pt x="965" y="1860"/>
                </a:lnTo>
                <a:lnTo>
                  <a:pt x="964" y="1861"/>
                </a:lnTo>
                <a:lnTo>
                  <a:pt x="963" y="1861"/>
                </a:lnTo>
                <a:lnTo>
                  <a:pt x="945" y="1860"/>
                </a:lnTo>
                <a:lnTo>
                  <a:pt x="927" y="1858"/>
                </a:lnTo>
                <a:lnTo>
                  <a:pt x="909" y="1856"/>
                </a:lnTo>
                <a:lnTo>
                  <a:pt x="891" y="1852"/>
                </a:lnTo>
                <a:lnTo>
                  <a:pt x="874" y="1847"/>
                </a:lnTo>
                <a:lnTo>
                  <a:pt x="858" y="1840"/>
                </a:lnTo>
                <a:lnTo>
                  <a:pt x="841" y="1833"/>
                </a:lnTo>
                <a:lnTo>
                  <a:pt x="824" y="1824"/>
                </a:lnTo>
                <a:lnTo>
                  <a:pt x="821" y="1818"/>
                </a:lnTo>
                <a:lnTo>
                  <a:pt x="818" y="1814"/>
                </a:lnTo>
                <a:lnTo>
                  <a:pt x="812" y="1810"/>
                </a:lnTo>
                <a:lnTo>
                  <a:pt x="808" y="1807"/>
                </a:lnTo>
                <a:lnTo>
                  <a:pt x="803" y="1803"/>
                </a:lnTo>
                <a:lnTo>
                  <a:pt x="798" y="1802"/>
                </a:lnTo>
                <a:lnTo>
                  <a:pt x="791" y="1801"/>
                </a:lnTo>
                <a:lnTo>
                  <a:pt x="785" y="1801"/>
                </a:lnTo>
                <a:lnTo>
                  <a:pt x="773" y="1801"/>
                </a:lnTo>
                <a:lnTo>
                  <a:pt x="763" y="1798"/>
                </a:lnTo>
                <a:lnTo>
                  <a:pt x="752" y="1795"/>
                </a:lnTo>
                <a:lnTo>
                  <a:pt x="743" y="1790"/>
                </a:lnTo>
                <a:lnTo>
                  <a:pt x="740" y="1784"/>
                </a:lnTo>
                <a:lnTo>
                  <a:pt x="736" y="1779"/>
                </a:lnTo>
                <a:lnTo>
                  <a:pt x="733" y="1774"/>
                </a:lnTo>
                <a:lnTo>
                  <a:pt x="729" y="1770"/>
                </a:lnTo>
                <a:lnTo>
                  <a:pt x="720" y="1762"/>
                </a:lnTo>
                <a:lnTo>
                  <a:pt x="708" y="1756"/>
                </a:lnTo>
                <a:lnTo>
                  <a:pt x="691" y="1752"/>
                </a:lnTo>
                <a:lnTo>
                  <a:pt x="673" y="1747"/>
                </a:lnTo>
                <a:lnTo>
                  <a:pt x="664" y="1745"/>
                </a:lnTo>
                <a:lnTo>
                  <a:pt x="654" y="1743"/>
                </a:lnTo>
                <a:lnTo>
                  <a:pt x="645" y="1743"/>
                </a:lnTo>
                <a:lnTo>
                  <a:pt x="634" y="1743"/>
                </a:lnTo>
                <a:lnTo>
                  <a:pt x="636" y="1738"/>
                </a:lnTo>
                <a:lnTo>
                  <a:pt x="638" y="1734"/>
                </a:lnTo>
                <a:lnTo>
                  <a:pt x="642" y="1731"/>
                </a:lnTo>
                <a:lnTo>
                  <a:pt x="645" y="1728"/>
                </a:lnTo>
                <a:lnTo>
                  <a:pt x="651" y="1723"/>
                </a:lnTo>
                <a:lnTo>
                  <a:pt x="658" y="1721"/>
                </a:lnTo>
                <a:lnTo>
                  <a:pt x="672" y="1721"/>
                </a:lnTo>
                <a:lnTo>
                  <a:pt x="686" y="1719"/>
                </a:lnTo>
                <a:lnTo>
                  <a:pt x="710" y="1716"/>
                </a:lnTo>
                <a:lnTo>
                  <a:pt x="733" y="1714"/>
                </a:lnTo>
                <a:lnTo>
                  <a:pt x="758" y="1714"/>
                </a:lnTo>
                <a:lnTo>
                  <a:pt x="782" y="1715"/>
                </a:lnTo>
                <a:lnTo>
                  <a:pt x="805" y="1717"/>
                </a:lnTo>
                <a:lnTo>
                  <a:pt x="829" y="1719"/>
                </a:lnTo>
                <a:lnTo>
                  <a:pt x="853" y="1722"/>
                </a:lnTo>
                <a:lnTo>
                  <a:pt x="877" y="1723"/>
                </a:lnTo>
                <a:lnTo>
                  <a:pt x="892" y="1724"/>
                </a:lnTo>
                <a:lnTo>
                  <a:pt x="907" y="1724"/>
                </a:lnTo>
                <a:lnTo>
                  <a:pt x="921" y="1724"/>
                </a:lnTo>
                <a:lnTo>
                  <a:pt x="934" y="1721"/>
                </a:lnTo>
                <a:lnTo>
                  <a:pt x="941" y="1719"/>
                </a:lnTo>
                <a:lnTo>
                  <a:pt x="947" y="1717"/>
                </a:lnTo>
                <a:lnTo>
                  <a:pt x="953" y="1714"/>
                </a:lnTo>
                <a:lnTo>
                  <a:pt x="959" y="1710"/>
                </a:lnTo>
                <a:lnTo>
                  <a:pt x="964" y="1704"/>
                </a:lnTo>
                <a:lnTo>
                  <a:pt x="969" y="1699"/>
                </a:lnTo>
                <a:lnTo>
                  <a:pt x="975" y="1693"/>
                </a:lnTo>
                <a:lnTo>
                  <a:pt x="979" y="1685"/>
                </a:lnTo>
                <a:lnTo>
                  <a:pt x="982" y="1681"/>
                </a:lnTo>
                <a:lnTo>
                  <a:pt x="987" y="1679"/>
                </a:lnTo>
                <a:lnTo>
                  <a:pt x="993" y="1678"/>
                </a:lnTo>
                <a:lnTo>
                  <a:pt x="999" y="1677"/>
                </a:lnTo>
                <a:lnTo>
                  <a:pt x="1004" y="1677"/>
                </a:lnTo>
                <a:lnTo>
                  <a:pt x="1008" y="1678"/>
                </a:lnTo>
                <a:lnTo>
                  <a:pt x="1012" y="1679"/>
                </a:lnTo>
                <a:lnTo>
                  <a:pt x="1017" y="1681"/>
                </a:lnTo>
                <a:lnTo>
                  <a:pt x="1018" y="1682"/>
                </a:lnTo>
                <a:lnTo>
                  <a:pt x="1019" y="1679"/>
                </a:lnTo>
                <a:lnTo>
                  <a:pt x="1020" y="1676"/>
                </a:lnTo>
                <a:lnTo>
                  <a:pt x="1022" y="1673"/>
                </a:lnTo>
                <a:lnTo>
                  <a:pt x="1024" y="1671"/>
                </a:lnTo>
                <a:lnTo>
                  <a:pt x="1028" y="1668"/>
                </a:lnTo>
                <a:lnTo>
                  <a:pt x="1035" y="1664"/>
                </a:lnTo>
                <a:lnTo>
                  <a:pt x="1040" y="1662"/>
                </a:lnTo>
                <a:lnTo>
                  <a:pt x="1046" y="1660"/>
                </a:lnTo>
                <a:lnTo>
                  <a:pt x="1051" y="1657"/>
                </a:lnTo>
                <a:lnTo>
                  <a:pt x="1056" y="1652"/>
                </a:lnTo>
                <a:lnTo>
                  <a:pt x="1066" y="1652"/>
                </a:lnTo>
                <a:lnTo>
                  <a:pt x="1077" y="1651"/>
                </a:lnTo>
                <a:lnTo>
                  <a:pt x="1083" y="1652"/>
                </a:lnTo>
                <a:lnTo>
                  <a:pt x="1089" y="1653"/>
                </a:lnTo>
                <a:lnTo>
                  <a:pt x="1090" y="1653"/>
                </a:lnTo>
                <a:lnTo>
                  <a:pt x="1102" y="1653"/>
                </a:lnTo>
                <a:lnTo>
                  <a:pt x="1114" y="1653"/>
                </a:lnTo>
                <a:lnTo>
                  <a:pt x="1120" y="1653"/>
                </a:lnTo>
                <a:lnTo>
                  <a:pt x="1125" y="1655"/>
                </a:lnTo>
                <a:lnTo>
                  <a:pt x="1130" y="1658"/>
                </a:lnTo>
                <a:lnTo>
                  <a:pt x="1136" y="1662"/>
                </a:lnTo>
                <a:lnTo>
                  <a:pt x="1136" y="1662"/>
                </a:lnTo>
                <a:lnTo>
                  <a:pt x="1141" y="1662"/>
                </a:lnTo>
                <a:lnTo>
                  <a:pt x="1146" y="1663"/>
                </a:lnTo>
                <a:lnTo>
                  <a:pt x="1152" y="1662"/>
                </a:lnTo>
                <a:lnTo>
                  <a:pt x="1157" y="1662"/>
                </a:lnTo>
                <a:lnTo>
                  <a:pt x="1157" y="1662"/>
                </a:lnTo>
                <a:lnTo>
                  <a:pt x="1166" y="1645"/>
                </a:lnTo>
                <a:lnTo>
                  <a:pt x="1165" y="1646"/>
                </a:lnTo>
                <a:lnTo>
                  <a:pt x="1148" y="1643"/>
                </a:lnTo>
                <a:lnTo>
                  <a:pt x="1136" y="1639"/>
                </a:lnTo>
                <a:lnTo>
                  <a:pt x="1132" y="1637"/>
                </a:lnTo>
                <a:lnTo>
                  <a:pt x="1128" y="1636"/>
                </a:lnTo>
                <a:lnTo>
                  <a:pt x="1125" y="1633"/>
                </a:lnTo>
                <a:lnTo>
                  <a:pt x="1124" y="1631"/>
                </a:lnTo>
                <a:lnTo>
                  <a:pt x="1124" y="1627"/>
                </a:lnTo>
                <a:lnTo>
                  <a:pt x="1124" y="1624"/>
                </a:lnTo>
                <a:lnTo>
                  <a:pt x="1126" y="1621"/>
                </a:lnTo>
                <a:lnTo>
                  <a:pt x="1128" y="1617"/>
                </a:lnTo>
                <a:lnTo>
                  <a:pt x="1136" y="1606"/>
                </a:lnTo>
                <a:lnTo>
                  <a:pt x="1147" y="1594"/>
                </a:lnTo>
                <a:lnTo>
                  <a:pt x="1155" y="1590"/>
                </a:lnTo>
                <a:lnTo>
                  <a:pt x="1163" y="1586"/>
                </a:lnTo>
                <a:lnTo>
                  <a:pt x="1172" y="1584"/>
                </a:lnTo>
                <a:lnTo>
                  <a:pt x="1181" y="1582"/>
                </a:lnTo>
                <a:lnTo>
                  <a:pt x="1198" y="1582"/>
                </a:lnTo>
                <a:lnTo>
                  <a:pt x="1216" y="1582"/>
                </a:lnTo>
                <a:lnTo>
                  <a:pt x="1216" y="1582"/>
                </a:lnTo>
                <a:lnTo>
                  <a:pt x="1216" y="1572"/>
                </a:lnTo>
                <a:lnTo>
                  <a:pt x="1217" y="1561"/>
                </a:lnTo>
                <a:lnTo>
                  <a:pt x="1220" y="1557"/>
                </a:lnTo>
                <a:lnTo>
                  <a:pt x="1224" y="1555"/>
                </a:lnTo>
                <a:lnTo>
                  <a:pt x="1228" y="1554"/>
                </a:lnTo>
                <a:lnTo>
                  <a:pt x="1234" y="1554"/>
                </a:lnTo>
                <a:lnTo>
                  <a:pt x="1238" y="1554"/>
                </a:lnTo>
                <a:lnTo>
                  <a:pt x="1243" y="1553"/>
                </a:lnTo>
                <a:lnTo>
                  <a:pt x="1246" y="1551"/>
                </a:lnTo>
                <a:lnTo>
                  <a:pt x="1251" y="1547"/>
                </a:lnTo>
                <a:lnTo>
                  <a:pt x="1251" y="1547"/>
                </a:lnTo>
                <a:lnTo>
                  <a:pt x="1253" y="1543"/>
                </a:lnTo>
                <a:lnTo>
                  <a:pt x="1254" y="1539"/>
                </a:lnTo>
                <a:lnTo>
                  <a:pt x="1254" y="1535"/>
                </a:lnTo>
                <a:lnTo>
                  <a:pt x="1255" y="1529"/>
                </a:lnTo>
                <a:lnTo>
                  <a:pt x="1255" y="1525"/>
                </a:lnTo>
                <a:lnTo>
                  <a:pt x="1256" y="1521"/>
                </a:lnTo>
                <a:lnTo>
                  <a:pt x="1258" y="1517"/>
                </a:lnTo>
                <a:lnTo>
                  <a:pt x="1262" y="1514"/>
                </a:lnTo>
                <a:lnTo>
                  <a:pt x="1271" y="1511"/>
                </a:lnTo>
                <a:lnTo>
                  <a:pt x="1279" y="1507"/>
                </a:lnTo>
                <a:lnTo>
                  <a:pt x="1288" y="1504"/>
                </a:lnTo>
                <a:lnTo>
                  <a:pt x="1297" y="1501"/>
                </a:lnTo>
                <a:lnTo>
                  <a:pt x="1302" y="1502"/>
                </a:lnTo>
                <a:lnTo>
                  <a:pt x="1309" y="1503"/>
                </a:lnTo>
                <a:lnTo>
                  <a:pt x="1314" y="1503"/>
                </a:lnTo>
                <a:lnTo>
                  <a:pt x="1320" y="1503"/>
                </a:lnTo>
                <a:lnTo>
                  <a:pt x="1332" y="1502"/>
                </a:lnTo>
                <a:lnTo>
                  <a:pt x="1343" y="1500"/>
                </a:lnTo>
                <a:lnTo>
                  <a:pt x="1355" y="1498"/>
                </a:lnTo>
                <a:lnTo>
                  <a:pt x="1366" y="1497"/>
                </a:lnTo>
                <a:lnTo>
                  <a:pt x="1372" y="1497"/>
                </a:lnTo>
                <a:lnTo>
                  <a:pt x="1378" y="1498"/>
                </a:lnTo>
                <a:lnTo>
                  <a:pt x="1383" y="1499"/>
                </a:lnTo>
                <a:lnTo>
                  <a:pt x="1390" y="1501"/>
                </a:lnTo>
                <a:lnTo>
                  <a:pt x="1389" y="1503"/>
                </a:lnTo>
                <a:lnTo>
                  <a:pt x="1389" y="1502"/>
                </a:lnTo>
                <a:lnTo>
                  <a:pt x="1390" y="1501"/>
                </a:lnTo>
                <a:lnTo>
                  <a:pt x="1399" y="1504"/>
                </a:lnTo>
                <a:lnTo>
                  <a:pt x="1410" y="1505"/>
                </a:lnTo>
                <a:lnTo>
                  <a:pt x="1419" y="1505"/>
                </a:lnTo>
                <a:lnTo>
                  <a:pt x="1430" y="1504"/>
                </a:lnTo>
                <a:lnTo>
                  <a:pt x="1440" y="1503"/>
                </a:lnTo>
                <a:lnTo>
                  <a:pt x="1450" y="1501"/>
                </a:lnTo>
                <a:lnTo>
                  <a:pt x="1460" y="1501"/>
                </a:lnTo>
                <a:lnTo>
                  <a:pt x="1470" y="1502"/>
                </a:lnTo>
                <a:lnTo>
                  <a:pt x="1483" y="1508"/>
                </a:lnTo>
                <a:lnTo>
                  <a:pt x="1498" y="1514"/>
                </a:lnTo>
                <a:lnTo>
                  <a:pt x="1512" y="1517"/>
                </a:lnTo>
                <a:lnTo>
                  <a:pt x="1527" y="1520"/>
                </a:lnTo>
                <a:lnTo>
                  <a:pt x="1541" y="1523"/>
                </a:lnTo>
                <a:lnTo>
                  <a:pt x="1556" y="1524"/>
                </a:lnTo>
                <a:lnTo>
                  <a:pt x="1571" y="1525"/>
                </a:lnTo>
                <a:lnTo>
                  <a:pt x="1586" y="1525"/>
                </a:lnTo>
                <a:lnTo>
                  <a:pt x="1616" y="1526"/>
                </a:lnTo>
                <a:lnTo>
                  <a:pt x="1647" y="1527"/>
                </a:lnTo>
                <a:lnTo>
                  <a:pt x="1663" y="1529"/>
                </a:lnTo>
                <a:lnTo>
                  <a:pt x="1677" y="1532"/>
                </a:lnTo>
                <a:lnTo>
                  <a:pt x="1693" y="1535"/>
                </a:lnTo>
                <a:lnTo>
                  <a:pt x="1708" y="1539"/>
                </a:lnTo>
                <a:lnTo>
                  <a:pt x="1718" y="1542"/>
                </a:lnTo>
                <a:lnTo>
                  <a:pt x="1729" y="1542"/>
                </a:lnTo>
                <a:lnTo>
                  <a:pt x="1739" y="1541"/>
                </a:lnTo>
                <a:lnTo>
                  <a:pt x="1750" y="1539"/>
                </a:lnTo>
                <a:lnTo>
                  <a:pt x="1759" y="1537"/>
                </a:lnTo>
                <a:lnTo>
                  <a:pt x="1770" y="1535"/>
                </a:lnTo>
                <a:lnTo>
                  <a:pt x="1780" y="1535"/>
                </a:lnTo>
                <a:lnTo>
                  <a:pt x="1791" y="1536"/>
                </a:lnTo>
                <a:lnTo>
                  <a:pt x="1791" y="1536"/>
                </a:lnTo>
                <a:lnTo>
                  <a:pt x="1793" y="1531"/>
                </a:lnTo>
                <a:lnTo>
                  <a:pt x="1795" y="1526"/>
                </a:lnTo>
                <a:lnTo>
                  <a:pt x="1795" y="1522"/>
                </a:lnTo>
                <a:lnTo>
                  <a:pt x="1794" y="1519"/>
                </a:lnTo>
                <a:lnTo>
                  <a:pt x="1793" y="1517"/>
                </a:lnTo>
                <a:lnTo>
                  <a:pt x="1790" y="1515"/>
                </a:lnTo>
                <a:lnTo>
                  <a:pt x="1786" y="1514"/>
                </a:lnTo>
                <a:lnTo>
                  <a:pt x="1779" y="1514"/>
                </a:lnTo>
                <a:lnTo>
                  <a:pt x="1763" y="1514"/>
                </a:lnTo>
                <a:lnTo>
                  <a:pt x="1746" y="1513"/>
                </a:lnTo>
                <a:lnTo>
                  <a:pt x="1728" y="1512"/>
                </a:lnTo>
                <a:lnTo>
                  <a:pt x="1711" y="1508"/>
                </a:lnTo>
                <a:lnTo>
                  <a:pt x="1677" y="1504"/>
                </a:lnTo>
                <a:lnTo>
                  <a:pt x="1644" y="1501"/>
                </a:lnTo>
                <a:lnTo>
                  <a:pt x="1644" y="1501"/>
                </a:lnTo>
                <a:lnTo>
                  <a:pt x="1644" y="1501"/>
                </a:lnTo>
                <a:lnTo>
                  <a:pt x="1634" y="1502"/>
                </a:lnTo>
                <a:lnTo>
                  <a:pt x="1627" y="1501"/>
                </a:lnTo>
                <a:lnTo>
                  <a:pt x="1609" y="1493"/>
                </a:lnTo>
                <a:lnTo>
                  <a:pt x="1591" y="1487"/>
                </a:lnTo>
                <a:lnTo>
                  <a:pt x="1573" y="1482"/>
                </a:lnTo>
                <a:lnTo>
                  <a:pt x="1554" y="1479"/>
                </a:lnTo>
                <a:lnTo>
                  <a:pt x="1517" y="1475"/>
                </a:lnTo>
                <a:lnTo>
                  <a:pt x="1479" y="1472"/>
                </a:lnTo>
                <a:lnTo>
                  <a:pt x="1486" y="1469"/>
                </a:lnTo>
                <a:lnTo>
                  <a:pt x="1491" y="1467"/>
                </a:lnTo>
                <a:lnTo>
                  <a:pt x="1497" y="1466"/>
                </a:lnTo>
                <a:lnTo>
                  <a:pt x="1503" y="1466"/>
                </a:lnTo>
                <a:lnTo>
                  <a:pt x="1515" y="1467"/>
                </a:lnTo>
                <a:lnTo>
                  <a:pt x="1528" y="1468"/>
                </a:lnTo>
                <a:lnTo>
                  <a:pt x="1540" y="1468"/>
                </a:lnTo>
                <a:lnTo>
                  <a:pt x="1552" y="1467"/>
                </a:lnTo>
                <a:lnTo>
                  <a:pt x="1557" y="1466"/>
                </a:lnTo>
                <a:lnTo>
                  <a:pt x="1563" y="1464"/>
                </a:lnTo>
                <a:lnTo>
                  <a:pt x="1569" y="1460"/>
                </a:lnTo>
                <a:lnTo>
                  <a:pt x="1574" y="1456"/>
                </a:lnTo>
                <a:lnTo>
                  <a:pt x="1565" y="1455"/>
                </a:lnTo>
                <a:lnTo>
                  <a:pt x="1556" y="1452"/>
                </a:lnTo>
                <a:lnTo>
                  <a:pt x="1548" y="1448"/>
                </a:lnTo>
                <a:lnTo>
                  <a:pt x="1539" y="1444"/>
                </a:lnTo>
                <a:lnTo>
                  <a:pt x="1539" y="1444"/>
                </a:lnTo>
                <a:lnTo>
                  <a:pt x="1539" y="1444"/>
                </a:lnTo>
                <a:lnTo>
                  <a:pt x="1533" y="1444"/>
                </a:lnTo>
                <a:lnTo>
                  <a:pt x="1528" y="1442"/>
                </a:lnTo>
                <a:lnTo>
                  <a:pt x="1528" y="1442"/>
                </a:lnTo>
                <a:lnTo>
                  <a:pt x="1519" y="1443"/>
                </a:lnTo>
                <a:lnTo>
                  <a:pt x="1512" y="1442"/>
                </a:lnTo>
                <a:lnTo>
                  <a:pt x="1497" y="1439"/>
                </a:lnTo>
                <a:lnTo>
                  <a:pt x="1487" y="1435"/>
                </a:lnTo>
                <a:lnTo>
                  <a:pt x="1482" y="1433"/>
                </a:lnTo>
                <a:lnTo>
                  <a:pt x="1479" y="1430"/>
                </a:lnTo>
                <a:lnTo>
                  <a:pt x="1477" y="1428"/>
                </a:lnTo>
                <a:lnTo>
                  <a:pt x="1475" y="1425"/>
                </a:lnTo>
                <a:lnTo>
                  <a:pt x="1474" y="1423"/>
                </a:lnTo>
                <a:lnTo>
                  <a:pt x="1474" y="1419"/>
                </a:lnTo>
                <a:lnTo>
                  <a:pt x="1474" y="1416"/>
                </a:lnTo>
                <a:lnTo>
                  <a:pt x="1474" y="1410"/>
                </a:lnTo>
                <a:lnTo>
                  <a:pt x="1477" y="1400"/>
                </a:lnTo>
                <a:lnTo>
                  <a:pt x="1481" y="1386"/>
                </a:lnTo>
                <a:lnTo>
                  <a:pt x="1481" y="1375"/>
                </a:lnTo>
                <a:lnTo>
                  <a:pt x="1477" y="1367"/>
                </a:lnTo>
                <a:lnTo>
                  <a:pt x="1472" y="1360"/>
                </a:lnTo>
                <a:lnTo>
                  <a:pt x="1467" y="1354"/>
                </a:lnTo>
                <a:lnTo>
                  <a:pt x="1460" y="1348"/>
                </a:lnTo>
                <a:lnTo>
                  <a:pt x="1454" y="1343"/>
                </a:lnTo>
                <a:lnTo>
                  <a:pt x="1447" y="1340"/>
                </a:lnTo>
                <a:lnTo>
                  <a:pt x="1437" y="1338"/>
                </a:lnTo>
                <a:lnTo>
                  <a:pt x="1428" y="1338"/>
                </a:lnTo>
                <a:lnTo>
                  <a:pt x="1425" y="1337"/>
                </a:lnTo>
                <a:lnTo>
                  <a:pt x="1424" y="1337"/>
                </a:lnTo>
                <a:lnTo>
                  <a:pt x="1425" y="1336"/>
                </a:lnTo>
                <a:lnTo>
                  <a:pt x="1427" y="1334"/>
                </a:lnTo>
                <a:lnTo>
                  <a:pt x="1431" y="1330"/>
                </a:lnTo>
                <a:lnTo>
                  <a:pt x="1435" y="1328"/>
                </a:lnTo>
                <a:lnTo>
                  <a:pt x="1453" y="1328"/>
                </a:lnTo>
                <a:lnTo>
                  <a:pt x="1470" y="1328"/>
                </a:lnTo>
                <a:lnTo>
                  <a:pt x="1487" y="1327"/>
                </a:lnTo>
                <a:lnTo>
                  <a:pt x="1504" y="1327"/>
                </a:lnTo>
                <a:lnTo>
                  <a:pt x="1516" y="1328"/>
                </a:lnTo>
                <a:lnTo>
                  <a:pt x="1528" y="1328"/>
                </a:lnTo>
                <a:lnTo>
                  <a:pt x="1528" y="1328"/>
                </a:lnTo>
                <a:lnTo>
                  <a:pt x="1528" y="1328"/>
                </a:lnTo>
                <a:lnTo>
                  <a:pt x="1548" y="1325"/>
                </a:lnTo>
                <a:lnTo>
                  <a:pt x="1568" y="1320"/>
                </a:lnTo>
                <a:lnTo>
                  <a:pt x="1587" y="1314"/>
                </a:lnTo>
                <a:lnTo>
                  <a:pt x="1606" y="1305"/>
                </a:lnTo>
                <a:lnTo>
                  <a:pt x="1641" y="1288"/>
                </a:lnTo>
                <a:lnTo>
                  <a:pt x="1677" y="1269"/>
                </a:lnTo>
                <a:lnTo>
                  <a:pt x="1681" y="1266"/>
                </a:lnTo>
                <a:lnTo>
                  <a:pt x="1684" y="1264"/>
                </a:lnTo>
                <a:lnTo>
                  <a:pt x="1685" y="1261"/>
                </a:lnTo>
                <a:lnTo>
                  <a:pt x="1685" y="1259"/>
                </a:lnTo>
                <a:lnTo>
                  <a:pt x="1685" y="1256"/>
                </a:lnTo>
                <a:lnTo>
                  <a:pt x="1683" y="1253"/>
                </a:lnTo>
                <a:lnTo>
                  <a:pt x="1680" y="1250"/>
                </a:lnTo>
                <a:lnTo>
                  <a:pt x="1677" y="1247"/>
                </a:lnTo>
                <a:lnTo>
                  <a:pt x="1664" y="1248"/>
                </a:lnTo>
                <a:lnTo>
                  <a:pt x="1649" y="1248"/>
                </a:lnTo>
                <a:lnTo>
                  <a:pt x="1634" y="1248"/>
                </a:lnTo>
                <a:lnTo>
                  <a:pt x="1620" y="1248"/>
                </a:lnTo>
                <a:lnTo>
                  <a:pt x="1620" y="1248"/>
                </a:lnTo>
                <a:lnTo>
                  <a:pt x="1620" y="1248"/>
                </a:lnTo>
                <a:lnTo>
                  <a:pt x="1591" y="1248"/>
                </a:lnTo>
                <a:lnTo>
                  <a:pt x="1561" y="1249"/>
                </a:lnTo>
                <a:lnTo>
                  <a:pt x="1547" y="1248"/>
                </a:lnTo>
                <a:lnTo>
                  <a:pt x="1533" y="1247"/>
                </a:lnTo>
                <a:lnTo>
                  <a:pt x="1526" y="1245"/>
                </a:lnTo>
                <a:lnTo>
                  <a:pt x="1518" y="1243"/>
                </a:lnTo>
                <a:lnTo>
                  <a:pt x="1512" y="1240"/>
                </a:lnTo>
                <a:lnTo>
                  <a:pt x="1504" y="1237"/>
                </a:lnTo>
                <a:lnTo>
                  <a:pt x="1504" y="1237"/>
                </a:lnTo>
                <a:lnTo>
                  <a:pt x="1504" y="1237"/>
                </a:lnTo>
                <a:lnTo>
                  <a:pt x="1504" y="1237"/>
                </a:lnTo>
                <a:lnTo>
                  <a:pt x="1504" y="1237"/>
                </a:lnTo>
                <a:lnTo>
                  <a:pt x="1498" y="1239"/>
                </a:lnTo>
                <a:lnTo>
                  <a:pt x="1493" y="1241"/>
                </a:lnTo>
                <a:lnTo>
                  <a:pt x="1487" y="1242"/>
                </a:lnTo>
                <a:lnTo>
                  <a:pt x="1481" y="1243"/>
                </a:lnTo>
                <a:lnTo>
                  <a:pt x="1470" y="1242"/>
                </a:lnTo>
                <a:lnTo>
                  <a:pt x="1458" y="1241"/>
                </a:lnTo>
                <a:lnTo>
                  <a:pt x="1447" y="1238"/>
                </a:lnTo>
                <a:lnTo>
                  <a:pt x="1435" y="1236"/>
                </a:lnTo>
                <a:lnTo>
                  <a:pt x="1423" y="1234"/>
                </a:lnTo>
                <a:lnTo>
                  <a:pt x="1412" y="1236"/>
                </a:lnTo>
                <a:lnTo>
                  <a:pt x="1412" y="1236"/>
                </a:lnTo>
                <a:lnTo>
                  <a:pt x="1411" y="1234"/>
                </a:lnTo>
                <a:lnTo>
                  <a:pt x="1409" y="1240"/>
                </a:lnTo>
                <a:lnTo>
                  <a:pt x="1404" y="1244"/>
                </a:lnTo>
                <a:lnTo>
                  <a:pt x="1398" y="1246"/>
                </a:lnTo>
                <a:lnTo>
                  <a:pt x="1391" y="1247"/>
                </a:lnTo>
                <a:lnTo>
                  <a:pt x="1384" y="1247"/>
                </a:lnTo>
                <a:lnTo>
                  <a:pt x="1378" y="1247"/>
                </a:lnTo>
                <a:lnTo>
                  <a:pt x="1372" y="1246"/>
                </a:lnTo>
                <a:lnTo>
                  <a:pt x="1366" y="1244"/>
                </a:lnTo>
                <a:lnTo>
                  <a:pt x="1360" y="1241"/>
                </a:lnTo>
                <a:lnTo>
                  <a:pt x="1355" y="1237"/>
                </a:lnTo>
                <a:lnTo>
                  <a:pt x="1291" y="1234"/>
                </a:lnTo>
                <a:lnTo>
                  <a:pt x="1227" y="1231"/>
                </a:lnTo>
                <a:lnTo>
                  <a:pt x="1164" y="1229"/>
                </a:lnTo>
                <a:lnTo>
                  <a:pt x="1101" y="1226"/>
                </a:lnTo>
                <a:lnTo>
                  <a:pt x="1037" y="1223"/>
                </a:lnTo>
                <a:lnTo>
                  <a:pt x="973" y="1220"/>
                </a:lnTo>
                <a:lnTo>
                  <a:pt x="910" y="1216"/>
                </a:lnTo>
                <a:lnTo>
                  <a:pt x="847" y="1213"/>
                </a:lnTo>
                <a:lnTo>
                  <a:pt x="847" y="1212"/>
                </a:lnTo>
                <a:lnTo>
                  <a:pt x="847" y="1213"/>
                </a:lnTo>
                <a:lnTo>
                  <a:pt x="829" y="1213"/>
                </a:lnTo>
                <a:lnTo>
                  <a:pt x="812" y="1213"/>
                </a:lnTo>
                <a:lnTo>
                  <a:pt x="794" y="1213"/>
                </a:lnTo>
                <a:lnTo>
                  <a:pt x="778" y="1214"/>
                </a:lnTo>
                <a:lnTo>
                  <a:pt x="763" y="1208"/>
                </a:lnTo>
                <a:lnTo>
                  <a:pt x="748" y="1204"/>
                </a:lnTo>
                <a:lnTo>
                  <a:pt x="732" y="1201"/>
                </a:lnTo>
                <a:lnTo>
                  <a:pt x="717" y="1200"/>
                </a:lnTo>
                <a:lnTo>
                  <a:pt x="686" y="1200"/>
                </a:lnTo>
                <a:lnTo>
                  <a:pt x="655" y="1200"/>
                </a:lnTo>
                <a:lnTo>
                  <a:pt x="645" y="1200"/>
                </a:lnTo>
                <a:lnTo>
                  <a:pt x="633" y="1199"/>
                </a:lnTo>
                <a:lnTo>
                  <a:pt x="624" y="1197"/>
                </a:lnTo>
                <a:lnTo>
                  <a:pt x="613" y="1194"/>
                </a:lnTo>
                <a:lnTo>
                  <a:pt x="592" y="1190"/>
                </a:lnTo>
                <a:lnTo>
                  <a:pt x="572" y="1185"/>
                </a:lnTo>
                <a:lnTo>
                  <a:pt x="567" y="1184"/>
                </a:lnTo>
                <a:lnTo>
                  <a:pt x="562" y="1182"/>
                </a:lnTo>
                <a:lnTo>
                  <a:pt x="557" y="1179"/>
                </a:lnTo>
                <a:lnTo>
                  <a:pt x="553" y="1174"/>
                </a:lnTo>
                <a:lnTo>
                  <a:pt x="550" y="1170"/>
                </a:lnTo>
                <a:lnTo>
                  <a:pt x="549" y="1165"/>
                </a:lnTo>
                <a:lnTo>
                  <a:pt x="548" y="1159"/>
                </a:lnTo>
                <a:lnTo>
                  <a:pt x="548" y="1152"/>
                </a:lnTo>
                <a:lnTo>
                  <a:pt x="550" y="1145"/>
                </a:lnTo>
                <a:lnTo>
                  <a:pt x="553" y="1140"/>
                </a:lnTo>
                <a:lnTo>
                  <a:pt x="556" y="1137"/>
                </a:lnTo>
                <a:lnTo>
                  <a:pt x="562" y="1134"/>
                </a:lnTo>
                <a:lnTo>
                  <a:pt x="572" y="1132"/>
                </a:lnTo>
                <a:lnTo>
                  <a:pt x="583" y="1131"/>
                </a:lnTo>
                <a:lnTo>
                  <a:pt x="610" y="1132"/>
                </a:lnTo>
                <a:lnTo>
                  <a:pt x="636" y="1131"/>
                </a:lnTo>
                <a:lnTo>
                  <a:pt x="649" y="1128"/>
                </a:lnTo>
                <a:lnTo>
                  <a:pt x="662" y="1124"/>
                </a:lnTo>
                <a:lnTo>
                  <a:pt x="668" y="1122"/>
                </a:lnTo>
                <a:lnTo>
                  <a:pt x="673" y="1118"/>
                </a:lnTo>
                <a:lnTo>
                  <a:pt x="680" y="1113"/>
                </a:lnTo>
                <a:lnTo>
                  <a:pt x="685" y="1108"/>
                </a:lnTo>
                <a:lnTo>
                  <a:pt x="692" y="1105"/>
                </a:lnTo>
                <a:lnTo>
                  <a:pt x="699" y="1102"/>
                </a:lnTo>
                <a:lnTo>
                  <a:pt x="706" y="1099"/>
                </a:lnTo>
                <a:lnTo>
                  <a:pt x="713" y="1098"/>
                </a:lnTo>
                <a:lnTo>
                  <a:pt x="721" y="1096"/>
                </a:lnTo>
                <a:lnTo>
                  <a:pt x="728" y="1096"/>
                </a:lnTo>
                <a:lnTo>
                  <a:pt x="735" y="1098"/>
                </a:lnTo>
                <a:lnTo>
                  <a:pt x="743" y="1100"/>
                </a:lnTo>
                <a:lnTo>
                  <a:pt x="750" y="1103"/>
                </a:lnTo>
                <a:lnTo>
                  <a:pt x="756" y="1108"/>
                </a:lnTo>
                <a:lnTo>
                  <a:pt x="758" y="1109"/>
                </a:lnTo>
                <a:lnTo>
                  <a:pt x="758" y="1110"/>
                </a:lnTo>
                <a:lnTo>
                  <a:pt x="927" y="1108"/>
                </a:lnTo>
                <a:lnTo>
                  <a:pt x="925" y="1105"/>
                </a:lnTo>
                <a:lnTo>
                  <a:pt x="922" y="1103"/>
                </a:lnTo>
                <a:lnTo>
                  <a:pt x="920" y="1101"/>
                </a:lnTo>
                <a:lnTo>
                  <a:pt x="917" y="1100"/>
                </a:lnTo>
                <a:lnTo>
                  <a:pt x="911" y="1098"/>
                </a:lnTo>
                <a:lnTo>
                  <a:pt x="905" y="1098"/>
                </a:lnTo>
                <a:lnTo>
                  <a:pt x="899" y="1098"/>
                </a:lnTo>
                <a:lnTo>
                  <a:pt x="892" y="1096"/>
                </a:lnTo>
                <a:lnTo>
                  <a:pt x="886" y="1095"/>
                </a:lnTo>
                <a:lnTo>
                  <a:pt x="880" y="1092"/>
                </a:lnTo>
                <a:lnTo>
                  <a:pt x="889" y="1088"/>
                </a:lnTo>
                <a:lnTo>
                  <a:pt x="899" y="1083"/>
                </a:lnTo>
                <a:lnTo>
                  <a:pt x="907" y="1079"/>
                </a:lnTo>
                <a:lnTo>
                  <a:pt x="917" y="1074"/>
                </a:lnTo>
                <a:lnTo>
                  <a:pt x="917" y="1074"/>
                </a:lnTo>
                <a:lnTo>
                  <a:pt x="910" y="1068"/>
                </a:lnTo>
                <a:lnTo>
                  <a:pt x="905" y="1063"/>
                </a:lnTo>
                <a:lnTo>
                  <a:pt x="905" y="1063"/>
                </a:lnTo>
                <a:lnTo>
                  <a:pt x="839" y="1063"/>
                </a:lnTo>
                <a:lnTo>
                  <a:pt x="848" y="1058"/>
                </a:lnTo>
                <a:lnTo>
                  <a:pt x="858" y="1054"/>
                </a:lnTo>
                <a:lnTo>
                  <a:pt x="866" y="1052"/>
                </a:lnTo>
                <a:lnTo>
                  <a:pt x="874" y="1052"/>
                </a:lnTo>
                <a:lnTo>
                  <a:pt x="889" y="1052"/>
                </a:lnTo>
                <a:lnTo>
                  <a:pt x="904" y="1051"/>
                </a:lnTo>
                <a:lnTo>
                  <a:pt x="904" y="1051"/>
                </a:lnTo>
                <a:lnTo>
                  <a:pt x="904" y="1051"/>
                </a:lnTo>
                <a:lnTo>
                  <a:pt x="904" y="1051"/>
                </a:lnTo>
                <a:lnTo>
                  <a:pt x="904" y="1051"/>
                </a:lnTo>
                <a:lnTo>
                  <a:pt x="904" y="1051"/>
                </a:lnTo>
                <a:lnTo>
                  <a:pt x="904" y="1051"/>
                </a:lnTo>
                <a:lnTo>
                  <a:pt x="904" y="1051"/>
                </a:lnTo>
                <a:lnTo>
                  <a:pt x="904" y="1051"/>
                </a:lnTo>
                <a:lnTo>
                  <a:pt x="905" y="1041"/>
                </a:lnTo>
                <a:lnTo>
                  <a:pt x="905" y="1029"/>
                </a:lnTo>
                <a:lnTo>
                  <a:pt x="910" y="1029"/>
                </a:lnTo>
                <a:lnTo>
                  <a:pt x="916" y="1029"/>
                </a:lnTo>
                <a:lnTo>
                  <a:pt x="919" y="1031"/>
                </a:lnTo>
                <a:lnTo>
                  <a:pt x="922" y="1033"/>
                </a:lnTo>
                <a:lnTo>
                  <a:pt x="925" y="1035"/>
                </a:lnTo>
                <a:lnTo>
                  <a:pt x="929" y="1036"/>
                </a:lnTo>
                <a:lnTo>
                  <a:pt x="937" y="1036"/>
                </a:lnTo>
                <a:lnTo>
                  <a:pt x="945" y="1037"/>
                </a:lnTo>
                <a:lnTo>
                  <a:pt x="952" y="1036"/>
                </a:lnTo>
                <a:lnTo>
                  <a:pt x="960" y="1037"/>
                </a:lnTo>
                <a:lnTo>
                  <a:pt x="967" y="1039"/>
                </a:lnTo>
                <a:lnTo>
                  <a:pt x="975" y="1043"/>
                </a:lnTo>
                <a:lnTo>
                  <a:pt x="975" y="1042"/>
                </a:lnTo>
                <a:lnTo>
                  <a:pt x="1004" y="1043"/>
                </a:lnTo>
                <a:lnTo>
                  <a:pt x="1007" y="1039"/>
                </a:lnTo>
                <a:lnTo>
                  <a:pt x="1014" y="1039"/>
                </a:lnTo>
                <a:lnTo>
                  <a:pt x="1020" y="1039"/>
                </a:lnTo>
                <a:lnTo>
                  <a:pt x="1044" y="1040"/>
                </a:lnTo>
                <a:lnTo>
                  <a:pt x="1068" y="1040"/>
                </a:lnTo>
                <a:lnTo>
                  <a:pt x="1094" y="1041"/>
                </a:lnTo>
                <a:lnTo>
                  <a:pt x="1118" y="1042"/>
                </a:lnTo>
                <a:lnTo>
                  <a:pt x="1142" y="1042"/>
                </a:lnTo>
                <a:lnTo>
                  <a:pt x="1166" y="1042"/>
                </a:lnTo>
                <a:lnTo>
                  <a:pt x="1192" y="1042"/>
                </a:lnTo>
                <a:lnTo>
                  <a:pt x="1216" y="1040"/>
                </a:lnTo>
                <a:lnTo>
                  <a:pt x="1213" y="1036"/>
                </a:lnTo>
                <a:lnTo>
                  <a:pt x="1209" y="1033"/>
                </a:lnTo>
                <a:lnTo>
                  <a:pt x="1206" y="1031"/>
                </a:lnTo>
                <a:lnTo>
                  <a:pt x="1203" y="1030"/>
                </a:lnTo>
                <a:lnTo>
                  <a:pt x="1196" y="1028"/>
                </a:lnTo>
                <a:lnTo>
                  <a:pt x="1188" y="1028"/>
                </a:lnTo>
                <a:lnTo>
                  <a:pt x="1181" y="1028"/>
                </a:lnTo>
                <a:lnTo>
                  <a:pt x="1174" y="1028"/>
                </a:lnTo>
                <a:lnTo>
                  <a:pt x="1166" y="1027"/>
                </a:lnTo>
                <a:lnTo>
                  <a:pt x="1159" y="1025"/>
                </a:lnTo>
                <a:lnTo>
                  <a:pt x="1161" y="1021"/>
                </a:lnTo>
                <a:lnTo>
                  <a:pt x="1165" y="1019"/>
                </a:lnTo>
                <a:lnTo>
                  <a:pt x="1169" y="1017"/>
                </a:lnTo>
                <a:lnTo>
                  <a:pt x="1174" y="1016"/>
                </a:lnTo>
                <a:lnTo>
                  <a:pt x="1179" y="1015"/>
                </a:lnTo>
                <a:lnTo>
                  <a:pt x="1182" y="1012"/>
                </a:lnTo>
                <a:lnTo>
                  <a:pt x="1184" y="1011"/>
                </a:lnTo>
                <a:lnTo>
                  <a:pt x="1185" y="1008"/>
                </a:lnTo>
                <a:lnTo>
                  <a:pt x="1186" y="1006"/>
                </a:lnTo>
                <a:lnTo>
                  <a:pt x="1186" y="1002"/>
                </a:lnTo>
                <a:lnTo>
                  <a:pt x="1183" y="999"/>
                </a:lnTo>
                <a:lnTo>
                  <a:pt x="1180" y="996"/>
                </a:lnTo>
                <a:lnTo>
                  <a:pt x="1176" y="995"/>
                </a:lnTo>
                <a:lnTo>
                  <a:pt x="1172" y="994"/>
                </a:lnTo>
                <a:lnTo>
                  <a:pt x="1163" y="993"/>
                </a:lnTo>
                <a:lnTo>
                  <a:pt x="1154" y="994"/>
                </a:lnTo>
                <a:lnTo>
                  <a:pt x="1145" y="993"/>
                </a:lnTo>
                <a:lnTo>
                  <a:pt x="1137" y="992"/>
                </a:lnTo>
                <a:lnTo>
                  <a:pt x="1133" y="991"/>
                </a:lnTo>
                <a:lnTo>
                  <a:pt x="1129" y="989"/>
                </a:lnTo>
                <a:lnTo>
                  <a:pt x="1125" y="986"/>
                </a:lnTo>
                <a:lnTo>
                  <a:pt x="1123" y="982"/>
                </a:lnTo>
                <a:lnTo>
                  <a:pt x="1124" y="977"/>
                </a:lnTo>
                <a:lnTo>
                  <a:pt x="1124" y="973"/>
                </a:lnTo>
                <a:lnTo>
                  <a:pt x="1129" y="969"/>
                </a:lnTo>
                <a:lnTo>
                  <a:pt x="1135" y="966"/>
                </a:lnTo>
                <a:lnTo>
                  <a:pt x="1141" y="963"/>
                </a:lnTo>
                <a:lnTo>
                  <a:pt x="1146" y="962"/>
                </a:lnTo>
                <a:lnTo>
                  <a:pt x="1135" y="960"/>
                </a:lnTo>
                <a:lnTo>
                  <a:pt x="1123" y="958"/>
                </a:lnTo>
                <a:lnTo>
                  <a:pt x="1115" y="957"/>
                </a:lnTo>
                <a:lnTo>
                  <a:pt x="1106" y="955"/>
                </a:lnTo>
                <a:lnTo>
                  <a:pt x="1097" y="953"/>
                </a:lnTo>
                <a:lnTo>
                  <a:pt x="1088" y="950"/>
                </a:lnTo>
                <a:lnTo>
                  <a:pt x="1080" y="947"/>
                </a:lnTo>
                <a:lnTo>
                  <a:pt x="1071" y="945"/>
                </a:lnTo>
                <a:lnTo>
                  <a:pt x="1062" y="944"/>
                </a:lnTo>
                <a:lnTo>
                  <a:pt x="1052" y="944"/>
                </a:lnTo>
                <a:lnTo>
                  <a:pt x="1070" y="938"/>
                </a:lnTo>
                <a:lnTo>
                  <a:pt x="1087" y="934"/>
                </a:lnTo>
                <a:lnTo>
                  <a:pt x="1104" y="931"/>
                </a:lnTo>
                <a:lnTo>
                  <a:pt x="1122" y="929"/>
                </a:lnTo>
                <a:lnTo>
                  <a:pt x="1156" y="925"/>
                </a:lnTo>
                <a:lnTo>
                  <a:pt x="1191" y="924"/>
                </a:lnTo>
                <a:lnTo>
                  <a:pt x="1225" y="924"/>
                </a:lnTo>
                <a:lnTo>
                  <a:pt x="1260" y="925"/>
                </a:lnTo>
                <a:lnTo>
                  <a:pt x="1295" y="926"/>
                </a:lnTo>
                <a:lnTo>
                  <a:pt x="1330" y="927"/>
                </a:lnTo>
                <a:lnTo>
                  <a:pt x="1336" y="930"/>
                </a:lnTo>
                <a:lnTo>
                  <a:pt x="1343" y="936"/>
                </a:lnTo>
                <a:lnTo>
                  <a:pt x="1343" y="936"/>
                </a:lnTo>
                <a:lnTo>
                  <a:pt x="1343" y="936"/>
                </a:lnTo>
                <a:lnTo>
                  <a:pt x="1343" y="936"/>
                </a:lnTo>
                <a:lnTo>
                  <a:pt x="1343" y="936"/>
                </a:lnTo>
                <a:lnTo>
                  <a:pt x="1355" y="936"/>
                </a:lnTo>
                <a:lnTo>
                  <a:pt x="1366" y="936"/>
                </a:lnTo>
                <a:lnTo>
                  <a:pt x="1378" y="936"/>
                </a:lnTo>
                <a:lnTo>
                  <a:pt x="1390" y="936"/>
                </a:lnTo>
                <a:lnTo>
                  <a:pt x="1390" y="936"/>
                </a:lnTo>
                <a:lnTo>
                  <a:pt x="1396" y="935"/>
                </a:lnTo>
                <a:lnTo>
                  <a:pt x="1401" y="935"/>
                </a:lnTo>
                <a:lnTo>
                  <a:pt x="1408" y="936"/>
                </a:lnTo>
                <a:lnTo>
                  <a:pt x="1413" y="937"/>
                </a:lnTo>
                <a:lnTo>
                  <a:pt x="1424" y="942"/>
                </a:lnTo>
                <a:lnTo>
                  <a:pt x="1435" y="947"/>
                </a:lnTo>
                <a:lnTo>
                  <a:pt x="1435" y="947"/>
                </a:lnTo>
                <a:lnTo>
                  <a:pt x="1473" y="947"/>
                </a:lnTo>
                <a:lnTo>
                  <a:pt x="1511" y="947"/>
                </a:lnTo>
                <a:lnTo>
                  <a:pt x="1548" y="947"/>
                </a:lnTo>
                <a:lnTo>
                  <a:pt x="1586" y="947"/>
                </a:lnTo>
                <a:lnTo>
                  <a:pt x="1586" y="947"/>
                </a:lnTo>
                <a:lnTo>
                  <a:pt x="1607" y="947"/>
                </a:lnTo>
                <a:lnTo>
                  <a:pt x="1629" y="947"/>
                </a:lnTo>
                <a:lnTo>
                  <a:pt x="1650" y="947"/>
                </a:lnTo>
                <a:lnTo>
                  <a:pt x="1672" y="947"/>
                </a:lnTo>
                <a:lnTo>
                  <a:pt x="1675" y="946"/>
                </a:lnTo>
                <a:lnTo>
                  <a:pt x="1685" y="943"/>
                </a:lnTo>
                <a:lnTo>
                  <a:pt x="1663" y="937"/>
                </a:lnTo>
                <a:lnTo>
                  <a:pt x="1640" y="932"/>
                </a:lnTo>
                <a:lnTo>
                  <a:pt x="1618" y="929"/>
                </a:lnTo>
                <a:lnTo>
                  <a:pt x="1596" y="926"/>
                </a:lnTo>
                <a:lnTo>
                  <a:pt x="1573" y="922"/>
                </a:lnTo>
                <a:lnTo>
                  <a:pt x="1551" y="917"/>
                </a:lnTo>
                <a:lnTo>
                  <a:pt x="1539" y="914"/>
                </a:lnTo>
                <a:lnTo>
                  <a:pt x="1528" y="910"/>
                </a:lnTo>
                <a:lnTo>
                  <a:pt x="1515" y="906"/>
                </a:lnTo>
                <a:lnTo>
                  <a:pt x="1503" y="902"/>
                </a:lnTo>
                <a:lnTo>
                  <a:pt x="1539" y="903"/>
                </a:lnTo>
                <a:lnTo>
                  <a:pt x="1574" y="901"/>
                </a:lnTo>
                <a:lnTo>
                  <a:pt x="1608" y="898"/>
                </a:lnTo>
                <a:lnTo>
                  <a:pt x="1641" y="895"/>
                </a:lnTo>
                <a:lnTo>
                  <a:pt x="1674" y="892"/>
                </a:lnTo>
                <a:lnTo>
                  <a:pt x="1706" y="890"/>
                </a:lnTo>
                <a:lnTo>
                  <a:pt x="1721" y="889"/>
                </a:lnTo>
                <a:lnTo>
                  <a:pt x="1738" y="889"/>
                </a:lnTo>
                <a:lnTo>
                  <a:pt x="1754" y="889"/>
                </a:lnTo>
                <a:lnTo>
                  <a:pt x="1770" y="890"/>
                </a:lnTo>
                <a:lnTo>
                  <a:pt x="1776" y="895"/>
                </a:lnTo>
                <a:lnTo>
                  <a:pt x="1784" y="901"/>
                </a:lnTo>
                <a:lnTo>
                  <a:pt x="1797" y="898"/>
                </a:lnTo>
                <a:lnTo>
                  <a:pt x="1811" y="896"/>
                </a:lnTo>
                <a:lnTo>
                  <a:pt x="1818" y="895"/>
                </a:lnTo>
                <a:lnTo>
                  <a:pt x="1826" y="895"/>
                </a:lnTo>
                <a:lnTo>
                  <a:pt x="1832" y="897"/>
                </a:lnTo>
                <a:lnTo>
                  <a:pt x="1839" y="901"/>
                </a:lnTo>
                <a:lnTo>
                  <a:pt x="1839" y="901"/>
                </a:lnTo>
                <a:lnTo>
                  <a:pt x="1851" y="902"/>
                </a:lnTo>
                <a:lnTo>
                  <a:pt x="1863" y="902"/>
                </a:lnTo>
                <a:lnTo>
                  <a:pt x="1863" y="902"/>
                </a:lnTo>
                <a:lnTo>
                  <a:pt x="1876" y="902"/>
                </a:lnTo>
                <a:lnTo>
                  <a:pt x="1891" y="902"/>
                </a:lnTo>
                <a:lnTo>
                  <a:pt x="1906" y="903"/>
                </a:lnTo>
                <a:lnTo>
                  <a:pt x="1921" y="903"/>
                </a:lnTo>
                <a:lnTo>
                  <a:pt x="1929" y="903"/>
                </a:lnTo>
                <a:lnTo>
                  <a:pt x="1937" y="903"/>
                </a:lnTo>
                <a:lnTo>
                  <a:pt x="1946" y="903"/>
                </a:lnTo>
                <a:lnTo>
                  <a:pt x="1954" y="903"/>
                </a:lnTo>
                <a:lnTo>
                  <a:pt x="1954" y="904"/>
                </a:lnTo>
                <a:lnTo>
                  <a:pt x="1954" y="904"/>
                </a:lnTo>
                <a:lnTo>
                  <a:pt x="1960" y="903"/>
                </a:lnTo>
                <a:lnTo>
                  <a:pt x="1966" y="903"/>
                </a:lnTo>
                <a:lnTo>
                  <a:pt x="1966" y="903"/>
                </a:lnTo>
                <a:lnTo>
                  <a:pt x="1966" y="903"/>
                </a:lnTo>
                <a:lnTo>
                  <a:pt x="1983" y="901"/>
                </a:lnTo>
                <a:lnTo>
                  <a:pt x="2001" y="901"/>
                </a:lnTo>
                <a:lnTo>
                  <a:pt x="2018" y="901"/>
                </a:lnTo>
                <a:lnTo>
                  <a:pt x="2034" y="902"/>
                </a:lnTo>
                <a:lnTo>
                  <a:pt x="2052" y="902"/>
                </a:lnTo>
                <a:lnTo>
                  <a:pt x="2069" y="901"/>
                </a:lnTo>
                <a:lnTo>
                  <a:pt x="2078" y="898"/>
                </a:lnTo>
                <a:lnTo>
                  <a:pt x="2086" y="897"/>
                </a:lnTo>
                <a:lnTo>
                  <a:pt x="2094" y="894"/>
                </a:lnTo>
                <a:lnTo>
                  <a:pt x="2103" y="891"/>
                </a:lnTo>
                <a:lnTo>
                  <a:pt x="2105" y="891"/>
                </a:lnTo>
                <a:lnTo>
                  <a:pt x="2108" y="891"/>
                </a:lnTo>
                <a:lnTo>
                  <a:pt x="2111" y="893"/>
                </a:lnTo>
                <a:lnTo>
                  <a:pt x="2114" y="897"/>
                </a:lnTo>
                <a:lnTo>
                  <a:pt x="2116" y="899"/>
                </a:lnTo>
                <a:lnTo>
                  <a:pt x="2116" y="902"/>
                </a:lnTo>
                <a:lnTo>
                  <a:pt x="2122" y="907"/>
                </a:lnTo>
                <a:lnTo>
                  <a:pt x="2128" y="910"/>
                </a:lnTo>
                <a:lnTo>
                  <a:pt x="2134" y="912"/>
                </a:lnTo>
                <a:lnTo>
                  <a:pt x="2142" y="912"/>
                </a:lnTo>
                <a:lnTo>
                  <a:pt x="2156" y="913"/>
                </a:lnTo>
                <a:lnTo>
                  <a:pt x="2170" y="913"/>
                </a:lnTo>
                <a:lnTo>
                  <a:pt x="2193" y="913"/>
                </a:lnTo>
                <a:lnTo>
                  <a:pt x="2217" y="914"/>
                </a:lnTo>
                <a:lnTo>
                  <a:pt x="2240" y="914"/>
                </a:lnTo>
                <a:lnTo>
                  <a:pt x="2264" y="915"/>
                </a:lnTo>
                <a:lnTo>
                  <a:pt x="2287" y="916"/>
                </a:lnTo>
                <a:lnTo>
                  <a:pt x="2310" y="916"/>
                </a:lnTo>
                <a:lnTo>
                  <a:pt x="2334" y="917"/>
                </a:lnTo>
                <a:lnTo>
                  <a:pt x="2358" y="918"/>
                </a:lnTo>
                <a:lnTo>
                  <a:pt x="2383" y="919"/>
                </a:lnTo>
                <a:lnTo>
                  <a:pt x="2409" y="921"/>
                </a:lnTo>
                <a:lnTo>
                  <a:pt x="2436" y="923"/>
                </a:lnTo>
                <a:lnTo>
                  <a:pt x="2462" y="925"/>
                </a:lnTo>
                <a:lnTo>
                  <a:pt x="2488" y="926"/>
                </a:lnTo>
                <a:lnTo>
                  <a:pt x="2514" y="927"/>
                </a:lnTo>
                <a:lnTo>
                  <a:pt x="2540" y="927"/>
                </a:lnTo>
                <a:lnTo>
                  <a:pt x="2566" y="926"/>
                </a:lnTo>
                <a:lnTo>
                  <a:pt x="2578" y="926"/>
                </a:lnTo>
                <a:lnTo>
                  <a:pt x="2590" y="925"/>
                </a:lnTo>
                <a:lnTo>
                  <a:pt x="2601" y="925"/>
                </a:lnTo>
                <a:lnTo>
                  <a:pt x="2612" y="924"/>
                </a:lnTo>
                <a:lnTo>
                  <a:pt x="2618" y="929"/>
                </a:lnTo>
                <a:lnTo>
                  <a:pt x="2624" y="934"/>
                </a:lnTo>
                <a:lnTo>
                  <a:pt x="2624" y="934"/>
                </a:lnTo>
                <a:lnTo>
                  <a:pt x="2624" y="934"/>
                </a:lnTo>
                <a:lnTo>
                  <a:pt x="2641" y="929"/>
                </a:lnTo>
                <a:lnTo>
                  <a:pt x="2658" y="923"/>
                </a:lnTo>
                <a:lnTo>
                  <a:pt x="2675" y="918"/>
                </a:lnTo>
                <a:lnTo>
                  <a:pt x="2692" y="914"/>
                </a:lnTo>
                <a:lnTo>
                  <a:pt x="2709" y="912"/>
                </a:lnTo>
                <a:lnTo>
                  <a:pt x="2727" y="911"/>
                </a:lnTo>
                <a:lnTo>
                  <a:pt x="2743" y="912"/>
                </a:lnTo>
                <a:lnTo>
                  <a:pt x="2761" y="914"/>
                </a:lnTo>
                <a:lnTo>
                  <a:pt x="2788" y="914"/>
                </a:lnTo>
                <a:lnTo>
                  <a:pt x="2814" y="914"/>
                </a:lnTo>
                <a:lnTo>
                  <a:pt x="2840" y="914"/>
                </a:lnTo>
                <a:lnTo>
                  <a:pt x="2866" y="914"/>
                </a:lnTo>
                <a:lnTo>
                  <a:pt x="2872" y="915"/>
                </a:lnTo>
                <a:lnTo>
                  <a:pt x="2878" y="915"/>
                </a:lnTo>
                <a:lnTo>
                  <a:pt x="2878" y="915"/>
                </a:lnTo>
                <a:lnTo>
                  <a:pt x="2878" y="915"/>
                </a:lnTo>
                <a:lnTo>
                  <a:pt x="2915" y="914"/>
                </a:lnTo>
                <a:lnTo>
                  <a:pt x="2952" y="914"/>
                </a:lnTo>
                <a:lnTo>
                  <a:pt x="2989" y="914"/>
                </a:lnTo>
                <a:lnTo>
                  <a:pt x="3026" y="914"/>
                </a:lnTo>
                <a:lnTo>
                  <a:pt x="3028" y="918"/>
                </a:lnTo>
                <a:lnTo>
                  <a:pt x="3029" y="924"/>
                </a:lnTo>
                <a:lnTo>
                  <a:pt x="3029" y="924"/>
                </a:lnTo>
                <a:lnTo>
                  <a:pt x="3051" y="925"/>
                </a:lnTo>
                <a:lnTo>
                  <a:pt x="3074" y="925"/>
                </a:lnTo>
                <a:lnTo>
                  <a:pt x="3097" y="925"/>
                </a:lnTo>
                <a:lnTo>
                  <a:pt x="3120" y="926"/>
                </a:lnTo>
                <a:lnTo>
                  <a:pt x="3120" y="926"/>
                </a:lnTo>
                <a:lnTo>
                  <a:pt x="3126" y="926"/>
                </a:lnTo>
                <a:lnTo>
                  <a:pt x="3131" y="926"/>
                </a:lnTo>
                <a:lnTo>
                  <a:pt x="3131" y="926"/>
                </a:lnTo>
                <a:lnTo>
                  <a:pt x="3175" y="926"/>
                </a:lnTo>
                <a:lnTo>
                  <a:pt x="3219" y="926"/>
                </a:lnTo>
                <a:lnTo>
                  <a:pt x="3263" y="926"/>
                </a:lnTo>
                <a:lnTo>
                  <a:pt x="3306" y="926"/>
                </a:lnTo>
                <a:lnTo>
                  <a:pt x="3350" y="926"/>
                </a:lnTo>
                <a:lnTo>
                  <a:pt x="3393" y="926"/>
                </a:lnTo>
                <a:lnTo>
                  <a:pt x="3438" y="926"/>
                </a:lnTo>
                <a:lnTo>
                  <a:pt x="3481" y="926"/>
                </a:lnTo>
                <a:lnTo>
                  <a:pt x="3493" y="926"/>
                </a:lnTo>
                <a:lnTo>
                  <a:pt x="3504" y="926"/>
                </a:lnTo>
                <a:lnTo>
                  <a:pt x="3509" y="927"/>
                </a:lnTo>
                <a:lnTo>
                  <a:pt x="3515" y="929"/>
                </a:lnTo>
                <a:lnTo>
                  <a:pt x="3520" y="932"/>
                </a:lnTo>
                <a:lnTo>
                  <a:pt x="3524" y="935"/>
                </a:lnTo>
                <a:lnTo>
                  <a:pt x="3524" y="935"/>
                </a:lnTo>
                <a:lnTo>
                  <a:pt x="3529" y="935"/>
                </a:lnTo>
                <a:lnTo>
                  <a:pt x="3535" y="934"/>
                </a:lnTo>
                <a:lnTo>
                  <a:pt x="3538" y="931"/>
                </a:lnTo>
                <a:lnTo>
                  <a:pt x="3540" y="929"/>
                </a:lnTo>
                <a:lnTo>
                  <a:pt x="3544" y="927"/>
                </a:lnTo>
                <a:lnTo>
                  <a:pt x="3547" y="925"/>
                </a:lnTo>
                <a:lnTo>
                  <a:pt x="3550" y="923"/>
                </a:lnTo>
                <a:lnTo>
                  <a:pt x="3554" y="921"/>
                </a:lnTo>
                <a:lnTo>
                  <a:pt x="3556" y="917"/>
                </a:lnTo>
                <a:lnTo>
                  <a:pt x="3558" y="913"/>
                </a:lnTo>
                <a:lnTo>
                  <a:pt x="3558" y="913"/>
                </a:lnTo>
                <a:lnTo>
                  <a:pt x="3545" y="904"/>
                </a:lnTo>
                <a:lnTo>
                  <a:pt x="3535" y="903"/>
                </a:lnTo>
                <a:lnTo>
                  <a:pt x="3524" y="901"/>
                </a:lnTo>
                <a:lnTo>
                  <a:pt x="3524" y="901"/>
                </a:lnTo>
                <a:lnTo>
                  <a:pt x="3507" y="902"/>
                </a:lnTo>
                <a:lnTo>
                  <a:pt x="3489" y="902"/>
                </a:lnTo>
                <a:lnTo>
                  <a:pt x="3472" y="903"/>
                </a:lnTo>
                <a:lnTo>
                  <a:pt x="3456" y="903"/>
                </a:lnTo>
                <a:lnTo>
                  <a:pt x="3456" y="903"/>
                </a:lnTo>
                <a:lnTo>
                  <a:pt x="3456" y="904"/>
                </a:lnTo>
                <a:lnTo>
                  <a:pt x="3456" y="904"/>
                </a:lnTo>
                <a:lnTo>
                  <a:pt x="3456" y="904"/>
                </a:lnTo>
                <a:lnTo>
                  <a:pt x="3454" y="906"/>
                </a:lnTo>
                <a:lnTo>
                  <a:pt x="3451" y="907"/>
                </a:lnTo>
                <a:lnTo>
                  <a:pt x="3437" y="909"/>
                </a:lnTo>
                <a:lnTo>
                  <a:pt x="3423" y="909"/>
                </a:lnTo>
                <a:lnTo>
                  <a:pt x="3408" y="909"/>
                </a:lnTo>
                <a:lnTo>
                  <a:pt x="3395" y="907"/>
                </a:lnTo>
                <a:lnTo>
                  <a:pt x="3380" y="905"/>
                </a:lnTo>
                <a:lnTo>
                  <a:pt x="3366" y="902"/>
                </a:lnTo>
                <a:lnTo>
                  <a:pt x="3352" y="896"/>
                </a:lnTo>
                <a:lnTo>
                  <a:pt x="3339" y="891"/>
                </a:lnTo>
                <a:lnTo>
                  <a:pt x="3339" y="891"/>
                </a:lnTo>
                <a:lnTo>
                  <a:pt x="3334" y="892"/>
                </a:lnTo>
                <a:lnTo>
                  <a:pt x="3330" y="891"/>
                </a:lnTo>
                <a:lnTo>
                  <a:pt x="3330" y="891"/>
                </a:lnTo>
                <a:lnTo>
                  <a:pt x="3330" y="891"/>
                </a:lnTo>
                <a:lnTo>
                  <a:pt x="3326" y="894"/>
                </a:lnTo>
                <a:lnTo>
                  <a:pt x="3323" y="896"/>
                </a:lnTo>
                <a:lnTo>
                  <a:pt x="3321" y="896"/>
                </a:lnTo>
                <a:lnTo>
                  <a:pt x="3319" y="895"/>
                </a:lnTo>
                <a:lnTo>
                  <a:pt x="3318" y="893"/>
                </a:lnTo>
                <a:lnTo>
                  <a:pt x="3316" y="891"/>
                </a:lnTo>
                <a:lnTo>
                  <a:pt x="3316" y="891"/>
                </a:lnTo>
                <a:lnTo>
                  <a:pt x="3305" y="890"/>
                </a:lnTo>
                <a:lnTo>
                  <a:pt x="3294" y="891"/>
                </a:lnTo>
                <a:lnTo>
                  <a:pt x="3285" y="893"/>
                </a:lnTo>
                <a:lnTo>
                  <a:pt x="3275" y="896"/>
                </a:lnTo>
                <a:lnTo>
                  <a:pt x="3266" y="898"/>
                </a:lnTo>
                <a:lnTo>
                  <a:pt x="3255" y="901"/>
                </a:lnTo>
                <a:lnTo>
                  <a:pt x="3246" y="902"/>
                </a:lnTo>
                <a:lnTo>
                  <a:pt x="3235" y="901"/>
                </a:lnTo>
                <a:lnTo>
                  <a:pt x="3227" y="898"/>
                </a:lnTo>
                <a:lnTo>
                  <a:pt x="3226" y="902"/>
                </a:lnTo>
                <a:lnTo>
                  <a:pt x="3223" y="905"/>
                </a:lnTo>
                <a:lnTo>
                  <a:pt x="3215" y="906"/>
                </a:lnTo>
                <a:lnTo>
                  <a:pt x="3207" y="906"/>
                </a:lnTo>
                <a:lnTo>
                  <a:pt x="3199" y="906"/>
                </a:lnTo>
                <a:lnTo>
                  <a:pt x="3191" y="905"/>
                </a:lnTo>
                <a:lnTo>
                  <a:pt x="3175" y="903"/>
                </a:lnTo>
                <a:lnTo>
                  <a:pt x="3160" y="902"/>
                </a:lnTo>
                <a:lnTo>
                  <a:pt x="3156" y="901"/>
                </a:lnTo>
                <a:lnTo>
                  <a:pt x="3152" y="901"/>
                </a:lnTo>
                <a:lnTo>
                  <a:pt x="3148" y="901"/>
                </a:lnTo>
                <a:lnTo>
                  <a:pt x="3143" y="902"/>
                </a:lnTo>
                <a:lnTo>
                  <a:pt x="3142" y="899"/>
                </a:lnTo>
                <a:close/>
                <a:moveTo>
                  <a:pt x="4377" y="1028"/>
                </a:moveTo>
                <a:lnTo>
                  <a:pt x="4377" y="1028"/>
                </a:lnTo>
                <a:lnTo>
                  <a:pt x="4377" y="1029"/>
                </a:lnTo>
                <a:lnTo>
                  <a:pt x="4377" y="1028"/>
                </a:lnTo>
                <a:lnTo>
                  <a:pt x="4377" y="1028"/>
                </a:lnTo>
                <a:lnTo>
                  <a:pt x="4377" y="1028"/>
                </a:lnTo>
                <a:lnTo>
                  <a:pt x="4377" y="1028"/>
                </a:lnTo>
                <a:close/>
                <a:moveTo>
                  <a:pt x="4289" y="1288"/>
                </a:moveTo>
                <a:lnTo>
                  <a:pt x="4288" y="1291"/>
                </a:lnTo>
                <a:lnTo>
                  <a:pt x="4289" y="1293"/>
                </a:lnTo>
                <a:lnTo>
                  <a:pt x="4289" y="1290"/>
                </a:lnTo>
                <a:lnTo>
                  <a:pt x="4289" y="1288"/>
                </a:lnTo>
                <a:close/>
                <a:moveTo>
                  <a:pt x="4196" y="1209"/>
                </a:moveTo>
                <a:lnTo>
                  <a:pt x="4197" y="1205"/>
                </a:lnTo>
                <a:lnTo>
                  <a:pt x="4197" y="1200"/>
                </a:lnTo>
                <a:lnTo>
                  <a:pt x="4197" y="1205"/>
                </a:lnTo>
                <a:lnTo>
                  <a:pt x="4196" y="1209"/>
                </a:lnTo>
                <a:close/>
                <a:moveTo>
                  <a:pt x="4688" y="1468"/>
                </a:moveTo>
                <a:lnTo>
                  <a:pt x="4687" y="1469"/>
                </a:lnTo>
                <a:lnTo>
                  <a:pt x="4687" y="1469"/>
                </a:lnTo>
                <a:lnTo>
                  <a:pt x="4688" y="1468"/>
                </a:lnTo>
                <a:close/>
                <a:moveTo>
                  <a:pt x="4687" y="1467"/>
                </a:moveTo>
                <a:lnTo>
                  <a:pt x="4688" y="1467"/>
                </a:lnTo>
                <a:lnTo>
                  <a:pt x="4689" y="1467"/>
                </a:lnTo>
                <a:lnTo>
                  <a:pt x="4689" y="1466"/>
                </a:lnTo>
                <a:lnTo>
                  <a:pt x="4687" y="1465"/>
                </a:lnTo>
                <a:lnTo>
                  <a:pt x="4687" y="1466"/>
                </a:lnTo>
                <a:lnTo>
                  <a:pt x="4687" y="1467"/>
                </a:lnTo>
                <a:close/>
                <a:moveTo>
                  <a:pt x="4643" y="1491"/>
                </a:moveTo>
                <a:lnTo>
                  <a:pt x="4643" y="1491"/>
                </a:lnTo>
                <a:lnTo>
                  <a:pt x="4643" y="1489"/>
                </a:lnTo>
                <a:lnTo>
                  <a:pt x="4643" y="1489"/>
                </a:lnTo>
                <a:lnTo>
                  <a:pt x="4643" y="1491"/>
                </a:lnTo>
                <a:close/>
                <a:moveTo>
                  <a:pt x="2983" y="2447"/>
                </a:moveTo>
                <a:lnTo>
                  <a:pt x="2982" y="2447"/>
                </a:lnTo>
                <a:lnTo>
                  <a:pt x="2982" y="2448"/>
                </a:lnTo>
                <a:lnTo>
                  <a:pt x="2982" y="2447"/>
                </a:lnTo>
                <a:lnTo>
                  <a:pt x="2975" y="2452"/>
                </a:lnTo>
                <a:lnTo>
                  <a:pt x="2969" y="2456"/>
                </a:lnTo>
                <a:lnTo>
                  <a:pt x="2963" y="2458"/>
                </a:lnTo>
                <a:lnTo>
                  <a:pt x="2956" y="2458"/>
                </a:lnTo>
                <a:lnTo>
                  <a:pt x="2942" y="2457"/>
                </a:lnTo>
                <a:lnTo>
                  <a:pt x="2929" y="2457"/>
                </a:lnTo>
                <a:lnTo>
                  <a:pt x="2920" y="2457"/>
                </a:lnTo>
                <a:lnTo>
                  <a:pt x="2912" y="2456"/>
                </a:lnTo>
                <a:lnTo>
                  <a:pt x="2905" y="2453"/>
                </a:lnTo>
                <a:lnTo>
                  <a:pt x="2899" y="2450"/>
                </a:lnTo>
                <a:lnTo>
                  <a:pt x="2896" y="2447"/>
                </a:lnTo>
                <a:lnTo>
                  <a:pt x="2894" y="2445"/>
                </a:lnTo>
                <a:lnTo>
                  <a:pt x="2893" y="2441"/>
                </a:lnTo>
                <a:lnTo>
                  <a:pt x="2892" y="2438"/>
                </a:lnTo>
                <a:lnTo>
                  <a:pt x="2892" y="2433"/>
                </a:lnTo>
                <a:lnTo>
                  <a:pt x="2892" y="2428"/>
                </a:lnTo>
                <a:lnTo>
                  <a:pt x="2893" y="2423"/>
                </a:lnTo>
                <a:lnTo>
                  <a:pt x="2895" y="2417"/>
                </a:lnTo>
                <a:lnTo>
                  <a:pt x="2895" y="2413"/>
                </a:lnTo>
                <a:lnTo>
                  <a:pt x="2894" y="2409"/>
                </a:lnTo>
                <a:lnTo>
                  <a:pt x="2892" y="2405"/>
                </a:lnTo>
                <a:lnTo>
                  <a:pt x="2890" y="2401"/>
                </a:lnTo>
                <a:lnTo>
                  <a:pt x="2890" y="2401"/>
                </a:lnTo>
                <a:lnTo>
                  <a:pt x="2889" y="2399"/>
                </a:lnTo>
                <a:lnTo>
                  <a:pt x="2888" y="2402"/>
                </a:lnTo>
                <a:lnTo>
                  <a:pt x="2888" y="2405"/>
                </a:lnTo>
                <a:lnTo>
                  <a:pt x="2881" y="2408"/>
                </a:lnTo>
                <a:lnTo>
                  <a:pt x="2875" y="2411"/>
                </a:lnTo>
                <a:lnTo>
                  <a:pt x="2869" y="2413"/>
                </a:lnTo>
                <a:lnTo>
                  <a:pt x="2862" y="2414"/>
                </a:lnTo>
                <a:lnTo>
                  <a:pt x="2850" y="2417"/>
                </a:lnTo>
                <a:lnTo>
                  <a:pt x="2836" y="2419"/>
                </a:lnTo>
                <a:lnTo>
                  <a:pt x="2839" y="2424"/>
                </a:lnTo>
                <a:lnTo>
                  <a:pt x="2841" y="2428"/>
                </a:lnTo>
                <a:lnTo>
                  <a:pt x="2844" y="2433"/>
                </a:lnTo>
                <a:lnTo>
                  <a:pt x="2845" y="2440"/>
                </a:lnTo>
                <a:lnTo>
                  <a:pt x="2845" y="2450"/>
                </a:lnTo>
                <a:lnTo>
                  <a:pt x="2844" y="2462"/>
                </a:lnTo>
                <a:lnTo>
                  <a:pt x="2838" y="2464"/>
                </a:lnTo>
                <a:lnTo>
                  <a:pt x="2834" y="2467"/>
                </a:lnTo>
                <a:lnTo>
                  <a:pt x="2830" y="2470"/>
                </a:lnTo>
                <a:lnTo>
                  <a:pt x="2828" y="2475"/>
                </a:lnTo>
                <a:lnTo>
                  <a:pt x="2829" y="2473"/>
                </a:lnTo>
                <a:lnTo>
                  <a:pt x="2830" y="2473"/>
                </a:lnTo>
                <a:lnTo>
                  <a:pt x="2831" y="2471"/>
                </a:lnTo>
                <a:lnTo>
                  <a:pt x="2832" y="2470"/>
                </a:lnTo>
                <a:lnTo>
                  <a:pt x="2835" y="2468"/>
                </a:lnTo>
                <a:lnTo>
                  <a:pt x="2837" y="2466"/>
                </a:lnTo>
                <a:lnTo>
                  <a:pt x="2841" y="2466"/>
                </a:lnTo>
                <a:lnTo>
                  <a:pt x="2845" y="2466"/>
                </a:lnTo>
                <a:lnTo>
                  <a:pt x="2851" y="2469"/>
                </a:lnTo>
                <a:lnTo>
                  <a:pt x="2857" y="2471"/>
                </a:lnTo>
                <a:lnTo>
                  <a:pt x="2860" y="2472"/>
                </a:lnTo>
                <a:lnTo>
                  <a:pt x="2864" y="2473"/>
                </a:lnTo>
                <a:lnTo>
                  <a:pt x="2871" y="2475"/>
                </a:lnTo>
                <a:lnTo>
                  <a:pt x="2878" y="2475"/>
                </a:lnTo>
                <a:lnTo>
                  <a:pt x="2887" y="2475"/>
                </a:lnTo>
                <a:lnTo>
                  <a:pt x="2894" y="2475"/>
                </a:lnTo>
                <a:lnTo>
                  <a:pt x="2901" y="2477"/>
                </a:lnTo>
                <a:lnTo>
                  <a:pt x="2909" y="2479"/>
                </a:lnTo>
                <a:lnTo>
                  <a:pt x="2923" y="2484"/>
                </a:lnTo>
                <a:lnTo>
                  <a:pt x="2935" y="2491"/>
                </a:lnTo>
                <a:lnTo>
                  <a:pt x="2960" y="2508"/>
                </a:lnTo>
                <a:lnTo>
                  <a:pt x="2986" y="2525"/>
                </a:lnTo>
                <a:lnTo>
                  <a:pt x="2987" y="2523"/>
                </a:lnTo>
                <a:lnTo>
                  <a:pt x="2995" y="2519"/>
                </a:lnTo>
                <a:lnTo>
                  <a:pt x="3003" y="2515"/>
                </a:lnTo>
                <a:lnTo>
                  <a:pt x="3010" y="2509"/>
                </a:lnTo>
                <a:lnTo>
                  <a:pt x="3017" y="2503"/>
                </a:lnTo>
                <a:lnTo>
                  <a:pt x="3011" y="2500"/>
                </a:lnTo>
                <a:lnTo>
                  <a:pt x="3007" y="2497"/>
                </a:lnTo>
                <a:lnTo>
                  <a:pt x="3003" y="2491"/>
                </a:lnTo>
                <a:lnTo>
                  <a:pt x="3001" y="2486"/>
                </a:lnTo>
                <a:lnTo>
                  <a:pt x="2996" y="2475"/>
                </a:lnTo>
                <a:lnTo>
                  <a:pt x="2994" y="2462"/>
                </a:lnTo>
                <a:lnTo>
                  <a:pt x="2993" y="2461"/>
                </a:lnTo>
                <a:lnTo>
                  <a:pt x="2991" y="2461"/>
                </a:lnTo>
                <a:lnTo>
                  <a:pt x="2987" y="2456"/>
                </a:lnTo>
                <a:lnTo>
                  <a:pt x="2983" y="2449"/>
                </a:lnTo>
                <a:lnTo>
                  <a:pt x="2983" y="2447"/>
                </a:lnTo>
                <a:close/>
                <a:moveTo>
                  <a:pt x="2959" y="1906"/>
                </a:moveTo>
                <a:lnTo>
                  <a:pt x="2962" y="1908"/>
                </a:lnTo>
                <a:lnTo>
                  <a:pt x="2965" y="1910"/>
                </a:lnTo>
                <a:lnTo>
                  <a:pt x="2962" y="1908"/>
                </a:lnTo>
                <a:lnTo>
                  <a:pt x="2959" y="1906"/>
                </a:lnTo>
                <a:lnTo>
                  <a:pt x="2959" y="1906"/>
                </a:lnTo>
                <a:close/>
                <a:moveTo>
                  <a:pt x="2603" y="2096"/>
                </a:moveTo>
                <a:lnTo>
                  <a:pt x="2603" y="2096"/>
                </a:lnTo>
                <a:lnTo>
                  <a:pt x="2603" y="2096"/>
                </a:lnTo>
                <a:lnTo>
                  <a:pt x="2609" y="2096"/>
                </a:lnTo>
                <a:lnTo>
                  <a:pt x="2606" y="2096"/>
                </a:lnTo>
                <a:lnTo>
                  <a:pt x="2603" y="2096"/>
                </a:lnTo>
                <a:close/>
                <a:moveTo>
                  <a:pt x="2372" y="2153"/>
                </a:moveTo>
                <a:lnTo>
                  <a:pt x="2370" y="2151"/>
                </a:lnTo>
                <a:lnTo>
                  <a:pt x="2369" y="2148"/>
                </a:lnTo>
                <a:lnTo>
                  <a:pt x="2369" y="2148"/>
                </a:lnTo>
                <a:lnTo>
                  <a:pt x="2368" y="2149"/>
                </a:lnTo>
                <a:lnTo>
                  <a:pt x="2370" y="2151"/>
                </a:lnTo>
                <a:lnTo>
                  <a:pt x="2372" y="2153"/>
                </a:lnTo>
                <a:close/>
                <a:moveTo>
                  <a:pt x="2774" y="2113"/>
                </a:moveTo>
                <a:lnTo>
                  <a:pt x="2774" y="2113"/>
                </a:lnTo>
                <a:lnTo>
                  <a:pt x="2774" y="2114"/>
                </a:lnTo>
                <a:lnTo>
                  <a:pt x="2775" y="2113"/>
                </a:lnTo>
                <a:lnTo>
                  <a:pt x="2774" y="2113"/>
                </a:lnTo>
                <a:lnTo>
                  <a:pt x="2774" y="2113"/>
                </a:lnTo>
                <a:close/>
                <a:moveTo>
                  <a:pt x="4652" y="2319"/>
                </a:moveTo>
                <a:lnTo>
                  <a:pt x="4650" y="2317"/>
                </a:lnTo>
                <a:lnTo>
                  <a:pt x="4647" y="2314"/>
                </a:lnTo>
                <a:lnTo>
                  <a:pt x="4650" y="2317"/>
                </a:lnTo>
                <a:lnTo>
                  <a:pt x="4652" y="2319"/>
                </a:lnTo>
                <a:lnTo>
                  <a:pt x="4652" y="2319"/>
                </a:lnTo>
                <a:close/>
                <a:moveTo>
                  <a:pt x="3805" y="2540"/>
                </a:moveTo>
                <a:lnTo>
                  <a:pt x="3786" y="2540"/>
                </a:lnTo>
                <a:lnTo>
                  <a:pt x="3797" y="2542"/>
                </a:lnTo>
                <a:lnTo>
                  <a:pt x="3808" y="2546"/>
                </a:lnTo>
                <a:lnTo>
                  <a:pt x="3810" y="2548"/>
                </a:lnTo>
                <a:lnTo>
                  <a:pt x="3806" y="2544"/>
                </a:lnTo>
                <a:lnTo>
                  <a:pt x="3805" y="2540"/>
                </a:lnTo>
                <a:close/>
                <a:moveTo>
                  <a:pt x="3773" y="2540"/>
                </a:moveTo>
                <a:lnTo>
                  <a:pt x="3697" y="2540"/>
                </a:lnTo>
                <a:lnTo>
                  <a:pt x="3697" y="2541"/>
                </a:lnTo>
                <a:lnTo>
                  <a:pt x="3701" y="2542"/>
                </a:lnTo>
                <a:lnTo>
                  <a:pt x="3705" y="2543"/>
                </a:lnTo>
                <a:lnTo>
                  <a:pt x="3714" y="2545"/>
                </a:lnTo>
                <a:lnTo>
                  <a:pt x="3722" y="2546"/>
                </a:lnTo>
                <a:lnTo>
                  <a:pt x="3731" y="2546"/>
                </a:lnTo>
                <a:lnTo>
                  <a:pt x="3739" y="2545"/>
                </a:lnTo>
                <a:lnTo>
                  <a:pt x="3756" y="2542"/>
                </a:lnTo>
                <a:lnTo>
                  <a:pt x="3773" y="2540"/>
                </a:lnTo>
                <a:close/>
                <a:moveTo>
                  <a:pt x="3835" y="2470"/>
                </a:moveTo>
                <a:lnTo>
                  <a:pt x="3836" y="2470"/>
                </a:lnTo>
                <a:lnTo>
                  <a:pt x="3830" y="2471"/>
                </a:lnTo>
                <a:lnTo>
                  <a:pt x="3824" y="2471"/>
                </a:lnTo>
                <a:lnTo>
                  <a:pt x="3824" y="2471"/>
                </a:lnTo>
                <a:lnTo>
                  <a:pt x="3824" y="2483"/>
                </a:lnTo>
                <a:lnTo>
                  <a:pt x="3824" y="2494"/>
                </a:lnTo>
                <a:lnTo>
                  <a:pt x="3832" y="2502"/>
                </a:lnTo>
                <a:lnTo>
                  <a:pt x="3840" y="2510"/>
                </a:lnTo>
                <a:lnTo>
                  <a:pt x="3848" y="2518"/>
                </a:lnTo>
                <a:lnTo>
                  <a:pt x="3856" y="2526"/>
                </a:lnTo>
                <a:lnTo>
                  <a:pt x="3858" y="2524"/>
                </a:lnTo>
                <a:lnTo>
                  <a:pt x="3861" y="2523"/>
                </a:lnTo>
                <a:lnTo>
                  <a:pt x="3879" y="2526"/>
                </a:lnTo>
                <a:lnTo>
                  <a:pt x="3898" y="2528"/>
                </a:lnTo>
                <a:lnTo>
                  <a:pt x="3908" y="2528"/>
                </a:lnTo>
                <a:lnTo>
                  <a:pt x="3916" y="2528"/>
                </a:lnTo>
                <a:lnTo>
                  <a:pt x="3924" y="2528"/>
                </a:lnTo>
                <a:lnTo>
                  <a:pt x="3933" y="2527"/>
                </a:lnTo>
                <a:lnTo>
                  <a:pt x="3941" y="2526"/>
                </a:lnTo>
                <a:lnTo>
                  <a:pt x="3950" y="2523"/>
                </a:lnTo>
                <a:lnTo>
                  <a:pt x="3957" y="2520"/>
                </a:lnTo>
                <a:lnTo>
                  <a:pt x="3966" y="2516"/>
                </a:lnTo>
                <a:lnTo>
                  <a:pt x="3972" y="2510"/>
                </a:lnTo>
                <a:lnTo>
                  <a:pt x="3979" y="2503"/>
                </a:lnTo>
                <a:lnTo>
                  <a:pt x="3986" y="2496"/>
                </a:lnTo>
                <a:lnTo>
                  <a:pt x="3992" y="2486"/>
                </a:lnTo>
                <a:lnTo>
                  <a:pt x="3987" y="2488"/>
                </a:lnTo>
                <a:lnTo>
                  <a:pt x="3981" y="2490"/>
                </a:lnTo>
                <a:lnTo>
                  <a:pt x="3977" y="2490"/>
                </a:lnTo>
                <a:lnTo>
                  <a:pt x="3973" y="2489"/>
                </a:lnTo>
                <a:lnTo>
                  <a:pt x="3969" y="2487"/>
                </a:lnTo>
                <a:lnTo>
                  <a:pt x="3966" y="2484"/>
                </a:lnTo>
                <a:lnTo>
                  <a:pt x="3961" y="2481"/>
                </a:lnTo>
                <a:lnTo>
                  <a:pt x="3958" y="2476"/>
                </a:lnTo>
                <a:lnTo>
                  <a:pt x="3955" y="2470"/>
                </a:lnTo>
                <a:lnTo>
                  <a:pt x="3952" y="2466"/>
                </a:lnTo>
                <a:lnTo>
                  <a:pt x="3948" y="2462"/>
                </a:lnTo>
                <a:lnTo>
                  <a:pt x="3943" y="2458"/>
                </a:lnTo>
                <a:lnTo>
                  <a:pt x="3935" y="2451"/>
                </a:lnTo>
                <a:lnTo>
                  <a:pt x="3924" y="2447"/>
                </a:lnTo>
                <a:lnTo>
                  <a:pt x="3919" y="2445"/>
                </a:lnTo>
                <a:lnTo>
                  <a:pt x="3917" y="2447"/>
                </a:lnTo>
                <a:lnTo>
                  <a:pt x="3916" y="2449"/>
                </a:lnTo>
                <a:lnTo>
                  <a:pt x="3914" y="2461"/>
                </a:lnTo>
                <a:lnTo>
                  <a:pt x="3911" y="2470"/>
                </a:lnTo>
                <a:lnTo>
                  <a:pt x="3909" y="2475"/>
                </a:lnTo>
                <a:lnTo>
                  <a:pt x="3907" y="2478"/>
                </a:lnTo>
                <a:lnTo>
                  <a:pt x="3904" y="2481"/>
                </a:lnTo>
                <a:lnTo>
                  <a:pt x="3901" y="2482"/>
                </a:lnTo>
                <a:lnTo>
                  <a:pt x="3898" y="2484"/>
                </a:lnTo>
                <a:lnTo>
                  <a:pt x="3894" y="2485"/>
                </a:lnTo>
                <a:lnTo>
                  <a:pt x="3890" y="2486"/>
                </a:lnTo>
                <a:lnTo>
                  <a:pt x="3884" y="2486"/>
                </a:lnTo>
                <a:lnTo>
                  <a:pt x="3873" y="2485"/>
                </a:lnTo>
                <a:lnTo>
                  <a:pt x="3858" y="2483"/>
                </a:lnTo>
                <a:lnTo>
                  <a:pt x="3858" y="2483"/>
                </a:lnTo>
                <a:lnTo>
                  <a:pt x="3858" y="2483"/>
                </a:lnTo>
                <a:lnTo>
                  <a:pt x="3858" y="2483"/>
                </a:lnTo>
                <a:lnTo>
                  <a:pt x="3858" y="2483"/>
                </a:lnTo>
                <a:lnTo>
                  <a:pt x="3852" y="2482"/>
                </a:lnTo>
                <a:lnTo>
                  <a:pt x="3845" y="2480"/>
                </a:lnTo>
                <a:lnTo>
                  <a:pt x="3842" y="2479"/>
                </a:lnTo>
                <a:lnTo>
                  <a:pt x="3840" y="2477"/>
                </a:lnTo>
                <a:lnTo>
                  <a:pt x="3837" y="2475"/>
                </a:lnTo>
                <a:lnTo>
                  <a:pt x="3836" y="2470"/>
                </a:lnTo>
                <a:lnTo>
                  <a:pt x="3836" y="2470"/>
                </a:lnTo>
                <a:lnTo>
                  <a:pt x="3836" y="2470"/>
                </a:lnTo>
                <a:lnTo>
                  <a:pt x="3835" y="2470"/>
                </a:lnTo>
                <a:close/>
                <a:moveTo>
                  <a:pt x="4219" y="2503"/>
                </a:moveTo>
                <a:lnTo>
                  <a:pt x="4215" y="2503"/>
                </a:lnTo>
                <a:lnTo>
                  <a:pt x="4212" y="2502"/>
                </a:lnTo>
                <a:lnTo>
                  <a:pt x="4210" y="2502"/>
                </a:lnTo>
                <a:lnTo>
                  <a:pt x="4208" y="2501"/>
                </a:lnTo>
                <a:lnTo>
                  <a:pt x="4204" y="2499"/>
                </a:lnTo>
                <a:lnTo>
                  <a:pt x="4201" y="2496"/>
                </a:lnTo>
                <a:lnTo>
                  <a:pt x="4193" y="2500"/>
                </a:lnTo>
                <a:lnTo>
                  <a:pt x="4187" y="2502"/>
                </a:lnTo>
                <a:lnTo>
                  <a:pt x="4180" y="2504"/>
                </a:lnTo>
                <a:lnTo>
                  <a:pt x="4174" y="2505"/>
                </a:lnTo>
                <a:lnTo>
                  <a:pt x="4168" y="2506"/>
                </a:lnTo>
                <a:lnTo>
                  <a:pt x="4163" y="2506"/>
                </a:lnTo>
                <a:lnTo>
                  <a:pt x="4156" y="2505"/>
                </a:lnTo>
                <a:lnTo>
                  <a:pt x="4150" y="2504"/>
                </a:lnTo>
                <a:lnTo>
                  <a:pt x="4138" y="2501"/>
                </a:lnTo>
                <a:lnTo>
                  <a:pt x="4126" y="2497"/>
                </a:lnTo>
                <a:lnTo>
                  <a:pt x="4114" y="2490"/>
                </a:lnTo>
                <a:lnTo>
                  <a:pt x="4103" y="2483"/>
                </a:lnTo>
                <a:lnTo>
                  <a:pt x="4103" y="2488"/>
                </a:lnTo>
                <a:lnTo>
                  <a:pt x="4104" y="2492"/>
                </a:lnTo>
                <a:lnTo>
                  <a:pt x="4104" y="2497"/>
                </a:lnTo>
                <a:lnTo>
                  <a:pt x="4106" y="2501"/>
                </a:lnTo>
                <a:lnTo>
                  <a:pt x="4108" y="2504"/>
                </a:lnTo>
                <a:lnTo>
                  <a:pt x="4111" y="2506"/>
                </a:lnTo>
                <a:lnTo>
                  <a:pt x="4115" y="2508"/>
                </a:lnTo>
                <a:lnTo>
                  <a:pt x="4121" y="2509"/>
                </a:lnTo>
                <a:lnTo>
                  <a:pt x="4147" y="2511"/>
                </a:lnTo>
                <a:lnTo>
                  <a:pt x="4171" y="2512"/>
                </a:lnTo>
                <a:lnTo>
                  <a:pt x="4184" y="2512"/>
                </a:lnTo>
                <a:lnTo>
                  <a:pt x="4195" y="2510"/>
                </a:lnTo>
                <a:lnTo>
                  <a:pt x="4208" y="2507"/>
                </a:lnTo>
                <a:lnTo>
                  <a:pt x="4219" y="2503"/>
                </a:lnTo>
                <a:close/>
                <a:moveTo>
                  <a:pt x="4469" y="2309"/>
                </a:moveTo>
                <a:lnTo>
                  <a:pt x="4467" y="2309"/>
                </a:lnTo>
                <a:lnTo>
                  <a:pt x="4467" y="2310"/>
                </a:lnTo>
                <a:lnTo>
                  <a:pt x="4468" y="2311"/>
                </a:lnTo>
                <a:lnTo>
                  <a:pt x="4468" y="2310"/>
                </a:lnTo>
                <a:lnTo>
                  <a:pt x="4469" y="2309"/>
                </a:lnTo>
                <a:close/>
                <a:moveTo>
                  <a:pt x="4365" y="1550"/>
                </a:moveTo>
                <a:lnTo>
                  <a:pt x="4365" y="1551"/>
                </a:lnTo>
                <a:lnTo>
                  <a:pt x="4367" y="1551"/>
                </a:lnTo>
                <a:lnTo>
                  <a:pt x="4367" y="1551"/>
                </a:lnTo>
                <a:lnTo>
                  <a:pt x="4366" y="1551"/>
                </a:lnTo>
                <a:lnTo>
                  <a:pt x="4365" y="1550"/>
                </a:lnTo>
                <a:close/>
                <a:moveTo>
                  <a:pt x="5005" y="1776"/>
                </a:moveTo>
                <a:lnTo>
                  <a:pt x="5006" y="1776"/>
                </a:lnTo>
                <a:lnTo>
                  <a:pt x="5008" y="1776"/>
                </a:lnTo>
                <a:lnTo>
                  <a:pt x="5006" y="1776"/>
                </a:lnTo>
                <a:lnTo>
                  <a:pt x="5005" y="1776"/>
                </a:lnTo>
                <a:close/>
                <a:moveTo>
                  <a:pt x="5090" y="1791"/>
                </a:moveTo>
                <a:lnTo>
                  <a:pt x="5118" y="1790"/>
                </a:lnTo>
                <a:lnTo>
                  <a:pt x="5103" y="1783"/>
                </a:lnTo>
                <a:lnTo>
                  <a:pt x="5089" y="1779"/>
                </a:lnTo>
                <a:lnTo>
                  <a:pt x="5082" y="1776"/>
                </a:lnTo>
                <a:lnTo>
                  <a:pt x="5076" y="1773"/>
                </a:lnTo>
                <a:lnTo>
                  <a:pt x="5073" y="1771"/>
                </a:lnTo>
                <a:lnTo>
                  <a:pt x="5070" y="1768"/>
                </a:lnTo>
                <a:lnTo>
                  <a:pt x="5068" y="1764"/>
                </a:lnTo>
                <a:lnTo>
                  <a:pt x="5065" y="1760"/>
                </a:lnTo>
                <a:lnTo>
                  <a:pt x="5062" y="1763"/>
                </a:lnTo>
                <a:lnTo>
                  <a:pt x="5057" y="1765"/>
                </a:lnTo>
                <a:lnTo>
                  <a:pt x="5042" y="1770"/>
                </a:lnTo>
                <a:lnTo>
                  <a:pt x="5028" y="1772"/>
                </a:lnTo>
                <a:lnTo>
                  <a:pt x="5025" y="1772"/>
                </a:lnTo>
                <a:lnTo>
                  <a:pt x="5024" y="1772"/>
                </a:lnTo>
                <a:lnTo>
                  <a:pt x="5024" y="1773"/>
                </a:lnTo>
                <a:lnTo>
                  <a:pt x="5026" y="1773"/>
                </a:lnTo>
                <a:lnTo>
                  <a:pt x="5037" y="1773"/>
                </a:lnTo>
                <a:lnTo>
                  <a:pt x="5045" y="1776"/>
                </a:lnTo>
                <a:lnTo>
                  <a:pt x="5055" y="1779"/>
                </a:lnTo>
                <a:lnTo>
                  <a:pt x="5064" y="1782"/>
                </a:lnTo>
                <a:lnTo>
                  <a:pt x="5077" y="1787"/>
                </a:lnTo>
                <a:lnTo>
                  <a:pt x="5090" y="1791"/>
                </a:lnTo>
                <a:close/>
                <a:moveTo>
                  <a:pt x="2093" y="2274"/>
                </a:moveTo>
                <a:lnTo>
                  <a:pt x="2096" y="2272"/>
                </a:lnTo>
                <a:lnTo>
                  <a:pt x="2098" y="2270"/>
                </a:lnTo>
                <a:lnTo>
                  <a:pt x="2099" y="2269"/>
                </a:lnTo>
                <a:lnTo>
                  <a:pt x="2099" y="2269"/>
                </a:lnTo>
                <a:lnTo>
                  <a:pt x="2102" y="2267"/>
                </a:lnTo>
                <a:lnTo>
                  <a:pt x="2105" y="2266"/>
                </a:lnTo>
                <a:lnTo>
                  <a:pt x="2096" y="2265"/>
                </a:lnTo>
                <a:lnTo>
                  <a:pt x="2087" y="2262"/>
                </a:lnTo>
                <a:lnTo>
                  <a:pt x="2078" y="2256"/>
                </a:lnTo>
                <a:lnTo>
                  <a:pt x="2069" y="2249"/>
                </a:lnTo>
                <a:lnTo>
                  <a:pt x="2069" y="2247"/>
                </a:lnTo>
                <a:lnTo>
                  <a:pt x="2068" y="2247"/>
                </a:lnTo>
                <a:lnTo>
                  <a:pt x="2066" y="2247"/>
                </a:lnTo>
                <a:lnTo>
                  <a:pt x="2080" y="2261"/>
                </a:lnTo>
                <a:lnTo>
                  <a:pt x="2093" y="2274"/>
                </a:lnTo>
                <a:close/>
                <a:moveTo>
                  <a:pt x="2119" y="2264"/>
                </a:moveTo>
                <a:lnTo>
                  <a:pt x="2126" y="2265"/>
                </a:lnTo>
                <a:lnTo>
                  <a:pt x="2133" y="2267"/>
                </a:lnTo>
                <a:lnTo>
                  <a:pt x="2142" y="2271"/>
                </a:lnTo>
                <a:lnTo>
                  <a:pt x="2149" y="2274"/>
                </a:lnTo>
                <a:lnTo>
                  <a:pt x="2149" y="2273"/>
                </a:lnTo>
                <a:lnTo>
                  <a:pt x="2155" y="2269"/>
                </a:lnTo>
                <a:lnTo>
                  <a:pt x="2161" y="2266"/>
                </a:lnTo>
                <a:lnTo>
                  <a:pt x="2150" y="2263"/>
                </a:lnTo>
                <a:lnTo>
                  <a:pt x="2139" y="2261"/>
                </a:lnTo>
                <a:lnTo>
                  <a:pt x="2134" y="2259"/>
                </a:lnTo>
                <a:lnTo>
                  <a:pt x="2130" y="2258"/>
                </a:lnTo>
                <a:lnTo>
                  <a:pt x="2125" y="2261"/>
                </a:lnTo>
                <a:lnTo>
                  <a:pt x="2119" y="2264"/>
                </a:lnTo>
                <a:close/>
                <a:moveTo>
                  <a:pt x="2124" y="1306"/>
                </a:moveTo>
                <a:lnTo>
                  <a:pt x="2126" y="1306"/>
                </a:lnTo>
                <a:lnTo>
                  <a:pt x="2127" y="1305"/>
                </a:lnTo>
                <a:lnTo>
                  <a:pt x="2124" y="1305"/>
                </a:lnTo>
                <a:lnTo>
                  <a:pt x="2124" y="1306"/>
                </a:lnTo>
                <a:close/>
                <a:moveTo>
                  <a:pt x="2649" y="1477"/>
                </a:moveTo>
                <a:lnTo>
                  <a:pt x="2648" y="1478"/>
                </a:lnTo>
                <a:lnTo>
                  <a:pt x="2649" y="1478"/>
                </a:lnTo>
                <a:lnTo>
                  <a:pt x="2650" y="1479"/>
                </a:lnTo>
                <a:lnTo>
                  <a:pt x="2649" y="1478"/>
                </a:lnTo>
                <a:lnTo>
                  <a:pt x="2649" y="1477"/>
                </a:lnTo>
                <a:close/>
                <a:moveTo>
                  <a:pt x="2231" y="1663"/>
                </a:moveTo>
                <a:lnTo>
                  <a:pt x="2231" y="1663"/>
                </a:lnTo>
                <a:lnTo>
                  <a:pt x="2229" y="1663"/>
                </a:lnTo>
                <a:lnTo>
                  <a:pt x="2230" y="1663"/>
                </a:lnTo>
                <a:lnTo>
                  <a:pt x="2231" y="1664"/>
                </a:lnTo>
                <a:lnTo>
                  <a:pt x="2231" y="1663"/>
                </a:lnTo>
                <a:lnTo>
                  <a:pt x="2231" y="1663"/>
                </a:lnTo>
                <a:lnTo>
                  <a:pt x="2231" y="1663"/>
                </a:lnTo>
                <a:close/>
                <a:moveTo>
                  <a:pt x="2326" y="1593"/>
                </a:moveTo>
                <a:lnTo>
                  <a:pt x="2326" y="1593"/>
                </a:lnTo>
                <a:lnTo>
                  <a:pt x="2326" y="1593"/>
                </a:lnTo>
                <a:lnTo>
                  <a:pt x="2326" y="1593"/>
                </a:lnTo>
                <a:close/>
                <a:moveTo>
                  <a:pt x="3339" y="1778"/>
                </a:moveTo>
                <a:lnTo>
                  <a:pt x="3339" y="1778"/>
                </a:lnTo>
                <a:lnTo>
                  <a:pt x="3340" y="1778"/>
                </a:lnTo>
                <a:lnTo>
                  <a:pt x="3340" y="1778"/>
                </a:lnTo>
                <a:lnTo>
                  <a:pt x="3339" y="1778"/>
                </a:lnTo>
                <a:lnTo>
                  <a:pt x="3339" y="1778"/>
                </a:lnTo>
                <a:lnTo>
                  <a:pt x="3339" y="1779"/>
                </a:lnTo>
                <a:lnTo>
                  <a:pt x="3339" y="1779"/>
                </a:lnTo>
                <a:lnTo>
                  <a:pt x="3339" y="1778"/>
                </a:lnTo>
                <a:lnTo>
                  <a:pt x="3339" y="1778"/>
                </a:lnTo>
                <a:close/>
                <a:moveTo>
                  <a:pt x="3192" y="1831"/>
                </a:moveTo>
                <a:lnTo>
                  <a:pt x="3192" y="1831"/>
                </a:lnTo>
                <a:lnTo>
                  <a:pt x="3199" y="1834"/>
                </a:lnTo>
                <a:lnTo>
                  <a:pt x="3206" y="1836"/>
                </a:lnTo>
                <a:lnTo>
                  <a:pt x="3212" y="1837"/>
                </a:lnTo>
                <a:lnTo>
                  <a:pt x="3220" y="1835"/>
                </a:lnTo>
                <a:lnTo>
                  <a:pt x="3224" y="1833"/>
                </a:lnTo>
                <a:lnTo>
                  <a:pt x="3226" y="1831"/>
                </a:lnTo>
                <a:lnTo>
                  <a:pt x="3214" y="1832"/>
                </a:lnTo>
                <a:lnTo>
                  <a:pt x="3206" y="1832"/>
                </a:lnTo>
                <a:lnTo>
                  <a:pt x="3198" y="1832"/>
                </a:lnTo>
                <a:lnTo>
                  <a:pt x="3192" y="1831"/>
                </a:lnTo>
                <a:close/>
                <a:moveTo>
                  <a:pt x="2658" y="1894"/>
                </a:moveTo>
                <a:lnTo>
                  <a:pt x="2658" y="1894"/>
                </a:lnTo>
                <a:lnTo>
                  <a:pt x="2659" y="1894"/>
                </a:lnTo>
                <a:lnTo>
                  <a:pt x="2658" y="1894"/>
                </a:lnTo>
                <a:close/>
                <a:moveTo>
                  <a:pt x="2647" y="1894"/>
                </a:moveTo>
                <a:lnTo>
                  <a:pt x="2647" y="1894"/>
                </a:lnTo>
                <a:lnTo>
                  <a:pt x="2647" y="1894"/>
                </a:lnTo>
                <a:lnTo>
                  <a:pt x="2644" y="1892"/>
                </a:lnTo>
                <a:lnTo>
                  <a:pt x="2643" y="1890"/>
                </a:lnTo>
                <a:lnTo>
                  <a:pt x="2643" y="1889"/>
                </a:lnTo>
                <a:lnTo>
                  <a:pt x="2643" y="1889"/>
                </a:lnTo>
                <a:lnTo>
                  <a:pt x="2642" y="1890"/>
                </a:lnTo>
                <a:lnTo>
                  <a:pt x="2643" y="1890"/>
                </a:lnTo>
                <a:lnTo>
                  <a:pt x="2643" y="1890"/>
                </a:lnTo>
                <a:lnTo>
                  <a:pt x="2643" y="1890"/>
                </a:lnTo>
                <a:lnTo>
                  <a:pt x="2645" y="1892"/>
                </a:lnTo>
                <a:lnTo>
                  <a:pt x="2649" y="1894"/>
                </a:lnTo>
                <a:lnTo>
                  <a:pt x="2647" y="1894"/>
                </a:lnTo>
                <a:lnTo>
                  <a:pt x="2647" y="1894"/>
                </a:lnTo>
                <a:lnTo>
                  <a:pt x="2647" y="1894"/>
                </a:lnTo>
                <a:lnTo>
                  <a:pt x="2647" y="1894"/>
                </a:lnTo>
                <a:lnTo>
                  <a:pt x="2645" y="1893"/>
                </a:lnTo>
                <a:lnTo>
                  <a:pt x="2645" y="1892"/>
                </a:lnTo>
                <a:lnTo>
                  <a:pt x="2647" y="1894"/>
                </a:lnTo>
                <a:lnTo>
                  <a:pt x="2647" y="1894"/>
                </a:lnTo>
                <a:lnTo>
                  <a:pt x="2647" y="1894"/>
                </a:lnTo>
                <a:close/>
                <a:moveTo>
                  <a:pt x="2658" y="1894"/>
                </a:moveTo>
                <a:lnTo>
                  <a:pt x="2658" y="1894"/>
                </a:lnTo>
                <a:lnTo>
                  <a:pt x="2658" y="1894"/>
                </a:lnTo>
                <a:lnTo>
                  <a:pt x="2658" y="1894"/>
                </a:lnTo>
                <a:lnTo>
                  <a:pt x="2658" y="1894"/>
                </a:lnTo>
                <a:lnTo>
                  <a:pt x="2658" y="1894"/>
                </a:lnTo>
                <a:close/>
                <a:moveTo>
                  <a:pt x="2642" y="1890"/>
                </a:moveTo>
                <a:lnTo>
                  <a:pt x="2643" y="1890"/>
                </a:lnTo>
                <a:lnTo>
                  <a:pt x="2641" y="1892"/>
                </a:lnTo>
                <a:lnTo>
                  <a:pt x="2639" y="1893"/>
                </a:lnTo>
                <a:lnTo>
                  <a:pt x="2642" y="1890"/>
                </a:lnTo>
                <a:close/>
                <a:moveTo>
                  <a:pt x="2674" y="2044"/>
                </a:moveTo>
                <a:lnTo>
                  <a:pt x="2672" y="2046"/>
                </a:lnTo>
                <a:lnTo>
                  <a:pt x="2670" y="2048"/>
                </a:lnTo>
                <a:lnTo>
                  <a:pt x="2672" y="2046"/>
                </a:lnTo>
                <a:lnTo>
                  <a:pt x="2674" y="2044"/>
                </a:lnTo>
                <a:close/>
                <a:moveTo>
                  <a:pt x="1690" y="1986"/>
                </a:moveTo>
                <a:lnTo>
                  <a:pt x="1690" y="1986"/>
                </a:lnTo>
                <a:lnTo>
                  <a:pt x="1690" y="1986"/>
                </a:lnTo>
                <a:lnTo>
                  <a:pt x="1687" y="1995"/>
                </a:lnTo>
                <a:lnTo>
                  <a:pt x="1683" y="2004"/>
                </a:lnTo>
                <a:lnTo>
                  <a:pt x="1676" y="2012"/>
                </a:lnTo>
                <a:lnTo>
                  <a:pt x="1669" y="2018"/>
                </a:lnTo>
                <a:lnTo>
                  <a:pt x="1671" y="2023"/>
                </a:lnTo>
                <a:lnTo>
                  <a:pt x="1672" y="2027"/>
                </a:lnTo>
                <a:lnTo>
                  <a:pt x="1674" y="2030"/>
                </a:lnTo>
                <a:lnTo>
                  <a:pt x="1676" y="2034"/>
                </a:lnTo>
                <a:lnTo>
                  <a:pt x="1679" y="2036"/>
                </a:lnTo>
                <a:lnTo>
                  <a:pt x="1683" y="2038"/>
                </a:lnTo>
                <a:lnTo>
                  <a:pt x="1696" y="2032"/>
                </a:lnTo>
                <a:lnTo>
                  <a:pt x="1709" y="2025"/>
                </a:lnTo>
                <a:lnTo>
                  <a:pt x="1705" y="2025"/>
                </a:lnTo>
                <a:lnTo>
                  <a:pt x="1701" y="2025"/>
                </a:lnTo>
                <a:lnTo>
                  <a:pt x="1698" y="2024"/>
                </a:lnTo>
                <a:lnTo>
                  <a:pt x="1696" y="2023"/>
                </a:lnTo>
                <a:lnTo>
                  <a:pt x="1693" y="2018"/>
                </a:lnTo>
                <a:lnTo>
                  <a:pt x="1691" y="2013"/>
                </a:lnTo>
                <a:lnTo>
                  <a:pt x="1690" y="1999"/>
                </a:lnTo>
                <a:lnTo>
                  <a:pt x="1690" y="1986"/>
                </a:lnTo>
                <a:close/>
                <a:moveTo>
                  <a:pt x="2016" y="2083"/>
                </a:moveTo>
                <a:lnTo>
                  <a:pt x="2015" y="2085"/>
                </a:lnTo>
                <a:lnTo>
                  <a:pt x="2014" y="2087"/>
                </a:lnTo>
                <a:lnTo>
                  <a:pt x="2014" y="2087"/>
                </a:lnTo>
                <a:lnTo>
                  <a:pt x="2015" y="2085"/>
                </a:lnTo>
                <a:lnTo>
                  <a:pt x="2016" y="2083"/>
                </a:lnTo>
                <a:close/>
                <a:moveTo>
                  <a:pt x="1401" y="2055"/>
                </a:moveTo>
                <a:lnTo>
                  <a:pt x="1401" y="2055"/>
                </a:lnTo>
                <a:lnTo>
                  <a:pt x="1399" y="2057"/>
                </a:lnTo>
                <a:lnTo>
                  <a:pt x="1397" y="2059"/>
                </a:lnTo>
                <a:lnTo>
                  <a:pt x="1391" y="2062"/>
                </a:lnTo>
                <a:lnTo>
                  <a:pt x="1386" y="2060"/>
                </a:lnTo>
                <a:lnTo>
                  <a:pt x="1381" y="2059"/>
                </a:lnTo>
                <a:lnTo>
                  <a:pt x="1378" y="2055"/>
                </a:lnTo>
                <a:lnTo>
                  <a:pt x="1378" y="2055"/>
                </a:lnTo>
                <a:lnTo>
                  <a:pt x="1372" y="2050"/>
                </a:lnTo>
                <a:lnTo>
                  <a:pt x="1365" y="2045"/>
                </a:lnTo>
                <a:lnTo>
                  <a:pt x="1365" y="2045"/>
                </a:lnTo>
                <a:lnTo>
                  <a:pt x="1363" y="2042"/>
                </a:lnTo>
                <a:lnTo>
                  <a:pt x="1360" y="2040"/>
                </a:lnTo>
                <a:lnTo>
                  <a:pt x="1357" y="2042"/>
                </a:lnTo>
                <a:lnTo>
                  <a:pt x="1354" y="2044"/>
                </a:lnTo>
                <a:lnTo>
                  <a:pt x="1349" y="2044"/>
                </a:lnTo>
                <a:lnTo>
                  <a:pt x="1343" y="2044"/>
                </a:lnTo>
                <a:lnTo>
                  <a:pt x="1340" y="2039"/>
                </a:lnTo>
                <a:lnTo>
                  <a:pt x="1338" y="2035"/>
                </a:lnTo>
                <a:lnTo>
                  <a:pt x="1338" y="2031"/>
                </a:lnTo>
                <a:lnTo>
                  <a:pt x="1339" y="2026"/>
                </a:lnTo>
                <a:lnTo>
                  <a:pt x="1335" y="2025"/>
                </a:lnTo>
                <a:lnTo>
                  <a:pt x="1332" y="2022"/>
                </a:lnTo>
                <a:lnTo>
                  <a:pt x="1319" y="2015"/>
                </a:lnTo>
                <a:lnTo>
                  <a:pt x="1306" y="2009"/>
                </a:lnTo>
                <a:lnTo>
                  <a:pt x="1294" y="2004"/>
                </a:lnTo>
                <a:lnTo>
                  <a:pt x="1281" y="1998"/>
                </a:lnTo>
                <a:lnTo>
                  <a:pt x="1267" y="1994"/>
                </a:lnTo>
                <a:lnTo>
                  <a:pt x="1255" y="1991"/>
                </a:lnTo>
                <a:lnTo>
                  <a:pt x="1241" y="1988"/>
                </a:lnTo>
                <a:lnTo>
                  <a:pt x="1227" y="1985"/>
                </a:lnTo>
                <a:lnTo>
                  <a:pt x="1225" y="1984"/>
                </a:lnTo>
                <a:lnTo>
                  <a:pt x="1226" y="1987"/>
                </a:lnTo>
                <a:lnTo>
                  <a:pt x="1225" y="1991"/>
                </a:lnTo>
                <a:lnTo>
                  <a:pt x="1199" y="1992"/>
                </a:lnTo>
                <a:lnTo>
                  <a:pt x="1172" y="1993"/>
                </a:lnTo>
                <a:lnTo>
                  <a:pt x="1145" y="1992"/>
                </a:lnTo>
                <a:lnTo>
                  <a:pt x="1119" y="1990"/>
                </a:lnTo>
                <a:lnTo>
                  <a:pt x="1091" y="1988"/>
                </a:lnTo>
                <a:lnTo>
                  <a:pt x="1065" y="1986"/>
                </a:lnTo>
                <a:lnTo>
                  <a:pt x="1039" y="1984"/>
                </a:lnTo>
                <a:lnTo>
                  <a:pt x="1011" y="1981"/>
                </a:lnTo>
                <a:lnTo>
                  <a:pt x="1004" y="1978"/>
                </a:lnTo>
                <a:lnTo>
                  <a:pt x="997" y="1976"/>
                </a:lnTo>
                <a:lnTo>
                  <a:pt x="992" y="1978"/>
                </a:lnTo>
                <a:lnTo>
                  <a:pt x="988" y="1983"/>
                </a:lnTo>
                <a:lnTo>
                  <a:pt x="988" y="1985"/>
                </a:lnTo>
                <a:lnTo>
                  <a:pt x="996" y="1981"/>
                </a:lnTo>
                <a:lnTo>
                  <a:pt x="1002" y="1980"/>
                </a:lnTo>
                <a:lnTo>
                  <a:pt x="1007" y="1981"/>
                </a:lnTo>
                <a:lnTo>
                  <a:pt x="1014" y="1984"/>
                </a:lnTo>
                <a:lnTo>
                  <a:pt x="1023" y="1991"/>
                </a:lnTo>
                <a:lnTo>
                  <a:pt x="1034" y="1999"/>
                </a:lnTo>
                <a:lnTo>
                  <a:pt x="1038" y="2006"/>
                </a:lnTo>
                <a:lnTo>
                  <a:pt x="1042" y="2013"/>
                </a:lnTo>
                <a:lnTo>
                  <a:pt x="1042" y="2015"/>
                </a:lnTo>
                <a:lnTo>
                  <a:pt x="1043" y="2014"/>
                </a:lnTo>
                <a:lnTo>
                  <a:pt x="1051" y="2012"/>
                </a:lnTo>
                <a:lnTo>
                  <a:pt x="1061" y="2012"/>
                </a:lnTo>
                <a:lnTo>
                  <a:pt x="1065" y="2012"/>
                </a:lnTo>
                <a:lnTo>
                  <a:pt x="1069" y="2013"/>
                </a:lnTo>
                <a:lnTo>
                  <a:pt x="1073" y="2015"/>
                </a:lnTo>
                <a:lnTo>
                  <a:pt x="1075" y="2018"/>
                </a:lnTo>
                <a:lnTo>
                  <a:pt x="1079" y="2027"/>
                </a:lnTo>
                <a:lnTo>
                  <a:pt x="1083" y="2033"/>
                </a:lnTo>
                <a:lnTo>
                  <a:pt x="1087" y="2036"/>
                </a:lnTo>
                <a:lnTo>
                  <a:pt x="1093" y="2037"/>
                </a:lnTo>
                <a:lnTo>
                  <a:pt x="1098" y="2037"/>
                </a:lnTo>
                <a:lnTo>
                  <a:pt x="1103" y="2035"/>
                </a:lnTo>
                <a:lnTo>
                  <a:pt x="1109" y="2032"/>
                </a:lnTo>
                <a:lnTo>
                  <a:pt x="1116" y="2027"/>
                </a:lnTo>
                <a:lnTo>
                  <a:pt x="1123" y="2022"/>
                </a:lnTo>
                <a:lnTo>
                  <a:pt x="1133" y="2017"/>
                </a:lnTo>
                <a:lnTo>
                  <a:pt x="1137" y="2016"/>
                </a:lnTo>
                <a:lnTo>
                  <a:pt x="1141" y="2017"/>
                </a:lnTo>
                <a:lnTo>
                  <a:pt x="1146" y="2018"/>
                </a:lnTo>
                <a:lnTo>
                  <a:pt x="1150" y="2022"/>
                </a:lnTo>
                <a:lnTo>
                  <a:pt x="1155" y="2026"/>
                </a:lnTo>
                <a:lnTo>
                  <a:pt x="1159" y="2030"/>
                </a:lnTo>
                <a:lnTo>
                  <a:pt x="1161" y="2035"/>
                </a:lnTo>
                <a:lnTo>
                  <a:pt x="1162" y="2039"/>
                </a:lnTo>
                <a:lnTo>
                  <a:pt x="1162" y="2045"/>
                </a:lnTo>
                <a:lnTo>
                  <a:pt x="1161" y="2049"/>
                </a:lnTo>
                <a:lnTo>
                  <a:pt x="1159" y="2053"/>
                </a:lnTo>
                <a:lnTo>
                  <a:pt x="1157" y="2057"/>
                </a:lnTo>
                <a:lnTo>
                  <a:pt x="1152" y="2064"/>
                </a:lnTo>
                <a:lnTo>
                  <a:pt x="1148" y="2070"/>
                </a:lnTo>
                <a:lnTo>
                  <a:pt x="1147" y="2075"/>
                </a:lnTo>
                <a:lnTo>
                  <a:pt x="1148" y="2082"/>
                </a:lnTo>
                <a:lnTo>
                  <a:pt x="1153" y="2093"/>
                </a:lnTo>
                <a:lnTo>
                  <a:pt x="1157" y="2104"/>
                </a:lnTo>
                <a:lnTo>
                  <a:pt x="1159" y="2104"/>
                </a:lnTo>
                <a:lnTo>
                  <a:pt x="1176" y="2103"/>
                </a:lnTo>
                <a:lnTo>
                  <a:pt x="1193" y="2103"/>
                </a:lnTo>
                <a:lnTo>
                  <a:pt x="1209" y="2105"/>
                </a:lnTo>
                <a:lnTo>
                  <a:pt x="1225" y="2106"/>
                </a:lnTo>
                <a:lnTo>
                  <a:pt x="1259" y="2110"/>
                </a:lnTo>
                <a:lnTo>
                  <a:pt x="1293" y="2114"/>
                </a:lnTo>
                <a:lnTo>
                  <a:pt x="1302" y="2113"/>
                </a:lnTo>
                <a:lnTo>
                  <a:pt x="1313" y="2113"/>
                </a:lnTo>
                <a:lnTo>
                  <a:pt x="1322" y="2115"/>
                </a:lnTo>
                <a:lnTo>
                  <a:pt x="1331" y="2118"/>
                </a:lnTo>
                <a:lnTo>
                  <a:pt x="1339" y="2123"/>
                </a:lnTo>
                <a:lnTo>
                  <a:pt x="1346" y="2128"/>
                </a:lnTo>
                <a:lnTo>
                  <a:pt x="1355" y="2134"/>
                </a:lnTo>
                <a:lnTo>
                  <a:pt x="1362" y="2141"/>
                </a:lnTo>
                <a:lnTo>
                  <a:pt x="1363" y="2143"/>
                </a:lnTo>
                <a:lnTo>
                  <a:pt x="1370" y="2141"/>
                </a:lnTo>
                <a:lnTo>
                  <a:pt x="1378" y="2140"/>
                </a:lnTo>
                <a:lnTo>
                  <a:pt x="1385" y="2142"/>
                </a:lnTo>
                <a:lnTo>
                  <a:pt x="1394" y="2143"/>
                </a:lnTo>
                <a:lnTo>
                  <a:pt x="1402" y="2144"/>
                </a:lnTo>
                <a:lnTo>
                  <a:pt x="1411" y="2144"/>
                </a:lnTo>
                <a:lnTo>
                  <a:pt x="1421" y="2136"/>
                </a:lnTo>
                <a:lnTo>
                  <a:pt x="1431" y="2126"/>
                </a:lnTo>
                <a:lnTo>
                  <a:pt x="1440" y="2114"/>
                </a:lnTo>
                <a:lnTo>
                  <a:pt x="1451" y="2102"/>
                </a:lnTo>
                <a:lnTo>
                  <a:pt x="1452" y="2114"/>
                </a:lnTo>
                <a:lnTo>
                  <a:pt x="1454" y="2126"/>
                </a:lnTo>
                <a:lnTo>
                  <a:pt x="1457" y="2136"/>
                </a:lnTo>
                <a:lnTo>
                  <a:pt x="1460" y="2145"/>
                </a:lnTo>
                <a:lnTo>
                  <a:pt x="1468" y="2145"/>
                </a:lnTo>
                <a:lnTo>
                  <a:pt x="1475" y="2145"/>
                </a:lnTo>
                <a:lnTo>
                  <a:pt x="1484" y="2146"/>
                </a:lnTo>
                <a:lnTo>
                  <a:pt x="1495" y="2146"/>
                </a:lnTo>
                <a:lnTo>
                  <a:pt x="1500" y="2140"/>
                </a:lnTo>
                <a:lnTo>
                  <a:pt x="1507" y="2136"/>
                </a:lnTo>
                <a:lnTo>
                  <a:pt x="1510" y="2135"/>
                </a:lnTo>
                <a:lnTo>
                  <a:pt x="1514" y="2136"/>
                </a:lnTo>
                <a:lnTo>
                  <a:pt x="1518" y="2138"/>
                </a:lnTo>
                <a:lnTo>
                  <a:pt x="1522" y="2142"/>
                </a:lnTo>
                <a:lnTo>
                  <a:pt x="1528" y="2141"/>
                </a:lnTo>
                <a:lnTo>
                  <a:pt x="1534" y="2140"/>
                </a:lnTo>
                <a:lnTo>
                  <a:pt x="1535" y="2140"/>
                </a:lnTo>
                <a:lnTo>
                  <a:pt x="1538" y="2138"/>
                </a:lnTo>
                <a:lnTo>
                  <a:pt x="1541" y="2140"/>
                </a:lnTo>
                <a:lnTo>
                  <a:pt x="1545" y="2140"/>
                </a:lnTo>
                <a:lnTo>
                  <a:pt x="1549" y="2140"/>
                </a:lnTo>
                <a:lnTo>
                  <a:pt x="1556" y="2141"/>
                </a:lnTo>
                <a:lnTo>
                  <a:pt x="1563" y="2143"/>
                </a:lnTo>
                <a:lnTo>
                  <a:pt x="1570" y="2144"/>
                </a:lnTo>
                <a:lnTo>
                  <a:pt x="1575" y="2145"/>
                </a:lnTo>
                <a:lnTo>
                  <a:pt x="1577" y="2142"/>
                </a:lnTo>
                <a:lnTo>
                  <a:pt x="1579" y="2137"/>
                </a:lnTo>
                <a:lnTo>
                  <a:pt x="1579" y="2133"/>
                </a:lnTo>
                <a:lnTo>
                  <a:pt x="1578" y="2130"/>
                </a:lnTo>
                <a:lnTo>
                  <a:pt x="1576" y="2128"/>
                </a:lnTo>
                <a:lnTo>
                  <a:pt x="1573" y="2127"/>
                </a:lnTo>
                <a:lnTo>
                  <a:pt x="1566" y="2125"/>
                </a:lnTo>
                <a:lnTo>
                  <a:pt x="1559" y="2122"/>
                </a:lnTo>
                <a:lnTo>
                  <a:pt x="1555" y="2117"/>
                </a:lnTo>
                <a:lnTo>
                  <a:pt x="1553" y="2113"/>
                </a:lnTo>
                <a:lnTo>
                  <a:pt x="1551" y="2108"/>
                </a:lnTo>
                <a:lnTo>
                  <a:pt x="1551" y="2102"/>
                </a:lnTo>
                <a:lnTo>
                  <a:pt x="1551" y="2102"/>
                </a:lnTo>
                <a:lnTo>
                  <a:pt x="1551" y="2102"/>
                </a:lnTo>
                <a:lnTo>
                  <a:pt x="1551" y="2102"/>
                </a:lnTo>
                <a:lnTo>
                  <a:pt x="1543" y="2102"/>
                </a:lnTo>
                <a:lnTo>
                  <a:pt x="1537" y="2099"/>
                </a:lnTo>
                <a:lnTo>
                  <a:pt x="1532" y="2096"/>
                </a:lnTo>
                <a:lnTo>
                  <a:pt x="1527" y="2091"/>
                </a:lnTo>
                <a:lnTo>
                  <a:pt x="1527" y="2091"/>
                </a:lnTo>
                <a:lnTo>
                  <a:pt x="1516" y="2090"/>
                </a:lnTo>
                <a:lnTo>
                  <a:pt x="1506" y="2089"/>
                </a:lnTo>
                <a:lnTo>
                  <a:pt x="1506" y="2089"/>
                </a:lnTo>
                <a:lnTo>
                  <a:pt x="1482" y="2090"/>
                </a:lnTo>
                <a:lnTo>
                  <a:pt x="1459" y="2090"/>
                </a:lnTo>
                <a:lnTo>
                  <a:pt x="1436" y="2091"/>
                </a:lnTo>
                <a:lnTo>
                  <a:pt x="1412" y="2092"/>
                </a:lnTo>
                <a:lnTo>
                  <a:pt x="1403" y="2091"/>
                </a:lnTo>
                <a:lnTo>
                  <a:pt x="1396" y="2091"/>
                </a:lnTo>
                <a:lnTo>
                  <a:pt x="1388" y="2090"/>
                </a:lnTo>
                <a:lnTo>
                  <a:pt x="1379" y="2089"/>
                </a:lnTo>
                <a:lnTo>
                  <a:pt x="1378" y="2085"/>
                </a:lnTo>
                <a:lnTo>
                  <a:pt x="1377" y="2082"/>
                </a:lnTo>
                <a:lnTo>
                  <a:pt x="1378" y="2078"/>
                </a:lnTo>
                <a:lnTo>
                  <a:pt x="1380" y="2075"/>
                </a:lnTo>
                <a:lnTo>
                  <a:pt x="1382" y="2073"/>
                </a:lnTo>
                <a:lnTo>
                  <a:pt x="1385" y="2072"/>
                </a:lnTo>
                <a:lnTo>
                  <a:pt x="1389" y="2072"/>
                </a:lnTo>
                <a:lnTo>
                  <a:pt x="1392" y="2072"/>
                </a:lnTo>
                <a:lnTo>
                  <a:pt x="1397" y="2072"/>
                </a:lnTo>
                <a:lnTo>
                  <a:pt x="1400" y="2071"/>
                </a:lnTo>
                <a:lnTo>
                  <a:pt x="1402" y="2070"/>
                </a:lnTo>
                <a:lnTo>
                  <a:pt x="1402" y="2068"/>
                </a:lnTo>
                <a:lnTo>
                  <a:pt x="1400" y="2064"/>
                </a:lnTo>
                <a:lnTo>
                  <a:pt x="1398" y="2058"/>
                </a:lnTo>
                <a:lnTo>
                  <a:pt x="1400" y="2056"/>
                </a:lnTo>
                <a:lnTo>
                  <a:pt x="1401" y="2055"/>
                </a:lnTo>
                <a:close/>
                <a:moveTo>
                  <a:pt x="4533" y="2019"/>
                </a:moveTo>
                <a:lnTo>
                  <a:pt x="4534" y="2022"/>
                </a:lnTo>
                <a:lnTo>
                  <a:pt x="4536" y="2023"/>
                </a:lnTo>
                <a:lnTo>
                  <a:pt x="4538" y="2020"/>
                </a:lnTo>
                <a:lnTo>
                  <a:pt x="4539" y="2018"/>
                </a:lnTo>
                <a:lnTo>
                  <a:pt x="4536" y="2018"/>
                </a:lnTo>
                <a:lnTo>
                  <a:pt x="4533" y="2019"/>
                </a:lnTo>
                <a:close/>
                <a:moveTo>
                  <a:pt x="4528" y="2034"/>
                </a:moveTo>
                <a:lnTo>
                  <a:pt x="4519" y="2036"/>
                </a:lnTo>
                <a:lnTo>
                  <a:pt x="4508" y="2037"/>
                </a:lnTo>
                <a:lnTo>
                  <a:pt x="4512" y="2040"/>
                </a:lnTo>
                <a:lnTo>
                  <a:pt x="4516" y="2043"/>
                </a:lnTo>
                <a:lnTo>
                  <a:pt x="4521" y="2038"/>
                </a:lnTo>
                <a:lnTo>
                  <a:pt x="4528" y="2034"/>
                </a:lnTo>
                <a:close/>
                <a:moveTo>
                  <a:pt x="4429" y="2027"/>
                </a:moveTo>
                <a:lnTo>
                  <a:pt x="4433" y="2030"/>
                </a:lnTo>
                <a:lnTo>
                  <a:pt x="4439" y="2031"/>
                </a:lnTo>
                <a:lnTo>
                  <a:pt x="4433" y="2029"/>
                </a:lnTo>
                <a:lnTo>
                  <a:pt x="4429" y="2027"/>
                </a:lnTo>
                <a:close/>
                <a:moveTo>
                  <a:pt x="4903" y="1823"/>
                </a:moveTo>
                <a:lnTo>
                  <a:pt x="4901" y="1823"/>
                </a:lnTo>
                <a:lnTo>
                  <a:pt x="4902" y="1824"/>
                </a:lnTo>
                <a:lnTo>
                  <a:pt x="4903" y="1823"/>
                </a:lnTo>
                <a:close/>
                <a:moveTo>
                  <a:pt x="4875" y="1966"/>
                </a:moveTo>
                <a:lnTo>
                  <a:pt x="4874" y="1966"/>
                </a:lnTo>
                <a:lnTo>
                  <a:pt x="4871" y="1966"/>
                </a:lnTo>
                <a:lnTo>
                  <a:pt x="4868" y="1966"/>
                </a:lnTo>
                <a:lnTo>
                  <a:pt x="4866" y="1967"/>
                </a:lnTo>
                <a:lnTo>
                  <a:pt x="4864" y="1969"/>
                </a:lnTo>
                <a:lnTo>
                  <a:pt x="4863" y="1971"/>
                </a:lnTo>
                <a:lnTo>
                  <a:pt x="4863" y="1973"/>
                </a:lnTo>
                <a:lnTo>
                  <a:pt x="4863" y="1975"/>
                </a:lnTo>
                <a:lnTo>
                  <a:pt x="4863" y="1978"/>
                </a:lnTo>
                <a:lnTo>
                  <a:pt x="4870" y="1972"/>
                </a:lnTo>
                <a:lnTo>
                  <a:pt x="4875" y="1966"/>
                </a:lnTo>
                <a:close/>
                <a:moveTo>
                  <a:pt x="4975" y="1881"/>
                </a:moveTo>
                <a:lnTo>
                  <a:pt x="4974" y="1885"/>
                </a:lnTo>
                <a:lnTo>
                  <a:pt x="4973" y="1889"/>
                </a:lnTo>
                <a:lnTo>
                  <a:pt x="4974" y="1892"/>
                </a:lnTo>
                <a:lnTo>
                  <a:pt x="4976" y="1895"/>
                </a:lnTo>
                <a:lnTo>
                  <a:pt x="4978" y="1896"/>
                </a:lnTo>
                <a:lnTo>
                  <a:pt x="4980" y="1898"/>
                </a:lnTo>
                <a:lnTo>
                  <a:pt x="4984" y="1899"/>
                </a:lnTo>
                <a:lnTo>
                  <a:pt x="4990" y="1898"/>
                </a:lnTo>
                <a:lnTo>
                  <a:pt x="4984" y="1896"/>
                </a:lnTo>
                <a:lnTo>
                  <a:pt x="4981" y="1892"/>
                </a:lnTo>
                <a:lnTo>
                  <a:pt x="4978" y="1888"/>
                </a:lnTo>
                <a:lnTo>
                  <a:pt x="4975" y="1881"/>
                </a:lnTo>
                <a:close/>
                <a:moveTo>
                  <a:pt x="5301" y="1767"/>
                </a:moveTo>
                <a:lnTo>
                  <a:pt x="5314" y="1761"/>
                </a:lnTo>
                <a:lnTo>
                  <a:pt x="5328" y="1756"/>
                </a:lnTo>
                <a:lnTo>
                  <a:pt x="5341" y="1752"/>
                </a:lnTo>
                <a:lnTo>
                  <a:pt x="5355" y="1750"/>
                </a:lnTo>
                <a:lnTo>
                  <a:pt x="5369" y="1748"/>
                </a:lnTo>
                <a:lnTo>
                  <a:pt x="5383" y="1748"/>
                </a:lnTo>
                <a:lnTo>
                  <a:pt x="5397" y="1750"/>
                </a:lnTo>
                <a:lnTo>
                  <a:pt x="5411" y="1754"/>
                </a:lnTo>
                <a:lnTo>
                  <a:pt x="5411" y="1754"/>
                </a:lnTo>
                <a:lnTo>
                  <a:pt x="5417" y="1751"/>
                </a:lnTo>
                <a:lnTo>
                  <a:pt x="5425" y="1750"/>
                </a:lnTo>
                <a:lnTo>
                  <a:pt x="5439" y="1750"/>
                </a:lnTo>
                <a:lnTo>
                  <a:pt x="5453" y="1748"/>
                </a:lnTo>
                <a:lnTo>
                  <a:pt x="5464" y="1748"/>
                </a:lnTo>
                <a:lnTo>
                  <a:pt x="5475" y="1749"/>
                </a:lnTo>
                <a:lnTo>
                  <a:pt x="5489" y="1752"/>
                </a:lnTo>
                <a:lnTo>
                  <a:pt x="5504" y="1754"/>
                </a:lnTo>
                <a:lnTo>
                  <a:pt x="5512" y="1755"/>
                </a:lnTo>
                <a:lnTo>
                  <a:pt x="5520" y="1757"/>
                </a:lnTo>
                <a:lnTo>
                  <a:pt x="5528" y="1742"/>
                </a:lnTo>
                <a:lnTo>
                  <a:pt x="5536" y="1728"/>
                </a:lnTo>
                <a:lnTo>
                  <a:pt x="5522" y="1725"/>
                </a:lnTo>
                <a:lnTo>
                  <a:pt x="5507" y="1723"/>
                </a:lnTo>
                <a:lnTo>
                  <a:pt x="5492" y="1723"/>
                </a:lnTo>
                <a:lnTo>
                  <a:pt x="5477" y="1723"/>
                </a:lnTo>
                <a:lnTo>
                  <a:pt x="5448" y="1725"/>
                </a:lnTo>
                <a:lnTo>
                  <a:pt x="5418" y="1725"/>
                </a:lnTo>
                <a:lnTo>
                  <a:pt x="5402" y="1724"/>
                </a:lnTo>
                <a:lnTo>
                  <a:pt x="5385" y="1724"/>
                </a:lnTo>
                <a:lnTo>
                  <a:pt x="5376" y="1723"/>
                </a:lnTo>
                <a:lnTo>
                  <a:pt x="5368" y="1721"/>
                </a:lnTo>
                <a:lnTo>
                  <a:pt x="5359" y="1719"/>
                </a:lnTo>
                <a:lnTo>
                  <a:pt x="5351" y="1716"/>
                </a:lnTo>
                <a:lnTo>
                  <a:pt x="5348" y="1713"/>
                </a:lnTo>
                <a:lnTo>
                  <a:pt x="5347" y="1710"/>
                </a:lnTo>
                <a:lnTo>
                  <a:pt x="5332" y="1710"/>
                </a:lnTo>
                <a:lnTo>
                  <a:pt x="5318" y="1710"/>
                </a:lnTo>
                <a:lnTo>
                  <a:pt x="5304" y="1710"/>
                </a:lnTo>
                <a:lnTo>
                  <a:pt x="5290" y="1708"/>
                </a:lnTo>
                <a:lnTo>
                  <a:pt x="5282" y="1705"/>
                </a:lnTo>
                <a:lnTo>
                  <a:pt x="5276" y="1704"/>
                </a:lnTo>
                <a:lnTo>
                  <a:pt x="5272" y="1704"/>
                </a:lnTo>
                <a:lnTo>
                  <a:pt x="5268" y="1705"/>
                </a:lnTo>
                <a:lnTo>
                  <a:pt x="5265" y="1706"/>
                </a:lnTo>
                <a:lnTo>
                  <a:pt x="5264" y="1709"/>
                </a:lnTo>
                <a:lnTo>
                  <a:pt x="5261" y="1711"/>
                </a:lnTo>
                <a:lnTo>
                  <a:pt x="5261" y="1714"/>
                </a:lnTo>
                <a:lnTo>
                  <a:pt x="5264" y="1728"/>
                </a:lnTo>
                <a:lnTo>
                  <a:pt x="5268" y="1742"/>
                </a:lnTo>
                <a:lnTo>
                  <a:pt x="5268" y="1742"/>
                </a:lnTo>
                <a:lnTo>
                  <a:pt x="5273" y="1743"/>
                </a:lnTo>
                <a:lnTo>
                  <a:pt x="5278" y="1745"/>
                </a:lnTo>
                <a:lnTo>
                  <a:pt x="5282" y="1748"/>
                </a:lnTo>
                <a:lnTo>
                  <a:pt x="5288" y="1751"/>
                </a:lnTo>
                <a:lnTo>
                  <a:pt x="5291" y="1754"/>
                </a:lnTo>
                <a:lnTo>
                  <a:pt x="5295" y="1758"/>
                </a:lnTo>
                <a:lnTo>
                  <a:pt x="5298" y="1762"/>
                </a:lnTo>
                <a:lnTo>
                  <a:pt x="5301" y="1767"/>
                </a:lnTo>
                <a:lnTo>
                  <a:pt x="5301" y="1767"/>
                </a:lnTo>
                <a:close/>
                <a:moveTo>
                  <a:pt x="3547" y="578"/>
                </a:moveTo>
                <a:lnTo>
                  <a:pt x="3547" y="579"/>
                </a:lnTo>
                <a:lnTo>
                  <a:pt x="3548" y="580"/>
                </a:lnTo>
                <a:lnTo>
                  <a:pt x="3549" y="578"/>
                </a:lnTo>
                <a:lnTo>
                  <a:pt x="3547" y="578"/>
                </a:lnTo>
                <a:close/>
                <a:moveTo>
                  <a:pt x="4343" y="717"/>
                </a:moveTo>
                <a:lnTo>
                  <a:pt x="4343" y="717"/>
                </a:lnTo>
                <a:lnTo>
                  <a:pt x="4343" y="716"/>
                </a:lnTo>
                <a:lnTo>
                  <a:pt x="4343" y="717"/>
                </a:lnTo>
                <a:lnTo>
                  <a:pt x="4343" y="717"/>
                </a:lnTo>
                <a:lnTo>
                  <a:pt x="4343" y="717"/>
                </a:lnTo>
                <a:close/>
                <a:moveTo>
                  <a:pt x="4124" y="1109"/>
                </a:moveTo>
                <a:lnTo>
                  <a:pt x="4124" y="1109"/>
                </a:lnTo>
                <a:lnTo>
                  <a:pt x="4124" y="1109"/>
                </a:lnTo>
                <a:lnTo>
                  <a:pt x="4124" y="1109"/>
                </a:lnTo>
                <a:lnTo>
                  <a:pt x="4124" y="1109"/>
                </a:lnTo>
                <a:close/>
                <a:moveTo>
                  <a:pt x="3672" y="699"/>
                </a:moveTo>
                <a:lnTo>
                  <a:pt x="3672" y="700"/>
                </a:lnTo>
                <a:lnTo>
                  <a:pt x="3672" y="700"/>
                </a:lnTo>
                <a:lnTo>
                  <a:pt x="3673" y="701"/>
                </a:lnTo>
                <a:lnTo>
                  <a:pt x="3675" y="702"/>
                </a:lnTo>
                <a:lnTo>
                  <a:pt x="3673" y="701"/>
                </a:lnTo>
                <a:lnTo>
                  <a:pt x="3672" y="699"/>
                </a:lnTo>
                <a:close/>
                <a:moveTo>
                  <a:pt x="3973" y="1312"/>
                </a:moveTo>
                <a:lnTo>
                  <a:pt x="3971" y="1310"/>
                </a:lnTo>
                <a:lnTo>
                  <a:pt x="3969" y="1309"/>
                </a:lnTo>
                <a:lnTo>
                  <a:pt x="3966" y="1309"/>
                </a:lnTo>
                <a:lnTo>
                  <a:pt x="3963" y="1309"/>
                </a:lnTo>
                <a:lnTo>
                  <a:pt x="3960" y="1310"/>
                </a:lnTo>
                <a:lnTo>
                  <a:pt x="3958" y="1311"/>
                </a:lnTo>
                <a:lnTo>
                  <a:pt x="3956" y="1314"/>
                </a:lnTo>
                <a:lnTo>
                  <a:pt x="3954" y="1316"/>
                </a:lnTo>
                <a:lnTo>
                  <a:pt x="3963" y="1315"/>
                </a:lnTo>
                <a:lnTo>
                  <a:pt x="3973" y="1312"/>
                </a:lnTo>
                <a:close/>
                <a:moveTo>
                  <a:pt x="2105" y="1213"/>
                </a:moveTo>
                <a:lnTo>
                  <a:pt x="2105" y="1212"/>
                </a:lnTo>
                <a:lnTo>
                  <a:pt x="2104" y="1213"/>
                </a:lnTo>
                <a:lnTo>
                  <a:pt x="2105" y="1213"/>
                </a:lnTo>
                <a:lnTo>
                  <a:pt x="2105" y="1213"/>
                </a:lnTo>
                <a:close/>
                <a:moveTo>
                  <a:pt x="2105" y="1213"/>
                </a:moveTo>
                <a:lnTo>
                  <a:pt x="2105" y="1213"/>
                </a:lnTo>
                <a:lnTo>
                  <a:pt x="2105" y="1213"/>
                </a:lnTo>
                <a:lnTo>
                  <a:pt x="2105" y="1213"/>
                </a:lnTo>
                <a:lnTo>
                  <a:pt x="2105" y="1213"/>
                </a:lnTo>
                <a:close/>
                <a:moveTo>
                  <a:pt x="2008" y="1196"/>
                </a:moveTo>
                <a:lnTo>
                  <a:pt x="2008" y="1199"/>
                </a:lnTo>
                <a:lnTo>
                  <a:pt x="2008" y="1202"/>
                </a:lnTo>
                <a:lnTo>
                  <a:pt x="2008" y="1199"/>
                </a:lnTo>
                <a:lnTo>
                  <a:pt x="2008" y="1196"/>
                </a:lnTo>
                <a:close/>
                <a:moveTo>
                  <a:pt x="2842" y="1026"/>
                </a:moveTo>
                <a:lnTo>
                  <a:pt x="2846" y="1024"/>
                </a:lnTo>
                <a:lnTo>
                  <a:pt x="2845" y="1024"/>
                </a:lnTo>
                <a:lnTo>
                  <a:pt x="2844" y="1024"/>
                </a:lnTo>
                <a:lnTo>
                  <a:pt x="2842" y="1025"/>
                </a:lnTo>
                <a:lnTo>
                  <a:pt x="2842" y="1026"/>
                </a:lnTo>
                <a:close/>
                <a:moveTo>
                  <a:pt x="2210" y="1161"/>
                </a:moveTo>
                <a:lnTo>
                  <a:pt x="2209" y="1158"/>
                </a:lnTo>
                <a:lnTo>
                  <a:pt x="2205" y="1154"/>
                </a:lnTo>
                <a:lnTo>
                  <a:pt x="2208" y="1158"/>
                </a:lnTo>
                <a:lnTo>
                  <a:pt x="2210" y="1161"/>
                </a:lnTo>
                <a:close/>
                <a:moveTo>
                  <a:pt x="4664" y="1189"/>
                </a:moveTo>
                <a:lnTo>
                  <a:pt x="4664" y="1189"/>
                </a:lnTo>
                <a:lnTo>
                  <a:pt x="4664" y="1189"/>
                </a:lnTo>
                <a:lnTo>
                  <a:pt x="4664" y="1189"/>
                </a:lnTo>
                <a:close/>
                <a:moveTo>
                  <a:pt x="4125" y="878"/>
                </a:moveTo>
                <a:lnTo>
                  <a:pt x="4125" y="878"/>
                </a:lnTo>
                <a:lnTo>
                  <a:pt x="4125" y="877"/>
                </a:lnTo>
                <a:lnTo>
                  <a:pt x="4125" y="878"/>
                </a:lnTo>
                <a:close/>
                <a:moveTo>
                  <a:pt x="4643" y="1213"/>
                </a:moveTo>
                <a:lnTo>
                  <a:pt x="4643" y="1213"/>
                </a:lnTo>
                <a:lnTo>
                  <a:pt x="4643" y="1213"/>
                </a:lnTo>
                <a:lnTo>
                  <a:pt x="4644" y="1213"/>
                </a:lnTo>
                <a:lnTo>
                  <a:pt x="4644" y="1213"/>
                </a:lnTo>
                <a:lnTo>
                  <a:pt x="4643" y="1213"/>
                </a:lnTo>
                <a:close/>
                <a:moveTo>
                  <a:pt x="4782" y="671"/>
                </a:moveTo>
                <a:lnTo>
                  <a:pt x="4781" y="671"/>
                </a:lnTo>
                <a:lnTo>
                  <a:pt x="4781" y="671"/>
                </a:lnTo>
                <a:lnTo>
                  <a:pt x="4782" y="671"/>
                </a:lnTo>
                <a:lnTo>
                  <a:pt x="4782" y="671"/>
                </a:lnTo>
                <a:lnTo>
                  <a:pt x="4782" y="671"/>
                </a:lnTo>
                <a:lnTo>
                  <a:pt x="4782" y="671"/>
                </a:lnTo>
                <a:lnTo>
                  <a:pt x="4782" y="671"/>
                </a:lnTo>
                <a:lnTo>
                  <a:pt x="4782" y="671"/>
                </a:lnTo>
                <a:lnTo>
                  <a:pt x="4782" y="671"/>
                </a:lnTo>
                <a:lnTo>
                  <a:pt x="4782" y="671"/>
                </a:lnTo>
                <a:close/>
                <a:moveTo>
                  <a:pt x="4701" y="1271"/>
                </a:moveTo>
                <a:lnTo>
                  <a:pt x="4701" y="1271"/>
                </a:lnTo>
                <a:lnTo>
                  <a:pt x="4702" y="1271"/>
                </a:lnTo>
                <a:lnTo>
                  <a:pt x="4701" y="1271"/>
                </a:lnTo>
                <a:close/>
                <a:moveTo>
                  <a:pt x="2854" y="463"/>
                </a:moveTo>
                <a:lnTo>
                  <a:pt x="2854" y="463"/>
                </a:lnTo>
                <a:lnTo>
                  <a:pt x="2855" y="463"/>
                </a:lnTo>
                <a:lnTo>
                  <a:pt x="2856" y="463"/>
                </a:lnTo>
                <a:lnTo>
                  <a:pt x="2854" y="463"/>
                </a:lnTo>
                <a:lnTo>
                  <a:pt x="2855" y="463"/>
                </a:lnTo>
                <a:lnTo>
                  <a:pt x="2855" y="461"/>
                </a:lnTo>
                <a:lnTo>
                  <a:pt x="2854" y="461"/>
                </a:lnTo>
                <a:lnTo>
                  <a:pt x="2853" y="461"/>
                </a:lnTo>
                <a:lnTo>
                  <a:pt x="2853" y="462"/>
                </a:lnTo>
                <a:lnTo>
                  <a:pt x="2854" y="463"/>
                </a:lnTo>
                <a:lnTo>
                  <a:pt x="2854" y="463"/>
                </a:lnTo>
                <a:lnTo>
                  <a:pt x="2854" y="463"/>
                </a:lnTo>
                <a:close/>
                <a:moveTo>
                  <a:pt x="2877" y="475"/>
                </a:moveTo>
                <a:lnTo>
                  <a:pt x="2877" y="475"/>
                </a:lnTo>
                <a:lnTo>
                  <a:pt x="2877" y="475"/>
                </a:lnTo>
                <a:lnTo>
                  <a:pt x="2877" y="475"/>
                </a:lnTo>
                <a:lnTo>
                  <a:pt x="2877" y="475"/>
                </a:lnTo>
                <a:lnTo>
                  <a:pt x="2877" y="475"/>
                </a:lnTo>
                <a:close/>
                <a:moveTo>
                  <a:pt x="3067" y="488"/>
                </a:moveTo>
                <a:lnTo>
                  <a:pt x="3069" y="489"/>
                </a:lnTo>
                <a:lnTo>
                  <a:pt x="3068" y="488"/>
                </a:lnTo>
                <a:lnTo>
                  <a:pt x="3068" y="486"/>
                </a:lnTo>
                <a:lnTo>
                  <a:pt x="3067" y="488"/>
                </a:lnTo>
                <a:lnTo>
                  <a:pt x="3067" y="488"/>
                </a:lnTo>
                <a:close/>
                <a:moveTo>
                  <a:pt x="4157" y="3118"/>
                </a:moveTo>
                <a:lnTo>
                  <a:pt x="4153" y="3124"/>
                </a:lnTo>
                <a:lnTo>
                  <a:pt x="4148" y="3127"/>
                </a:lnTo>
                <a:lnTo>
                  <a:pt x="4143" y="3129"/>
                </a:lnTo>
                <a:lnTo>
                  <a:pt x="4137" y="3129"/>
                </a:lnTo>
                <a:lnTo>
                  <a:pt x="4126" y="3129"/>
                </a:lnTo>
                <a:lnTo>
                  <a:pt x="4114" y="3128"/>
                </a:lnTo>
                <a:lnTo>
                  <a:pt x="4112" y="3131"/>
                </a:lnTo>
                <a:lnTo>
                  <a:pt x="4109" y="3134"/>
                </a:lnTo>
                <a:lnTo>
                  <a:pt x="4101" y="3134"/>
                </a:lnTo>
                <a:lnTo>
                  <a:pt x="4095" y="3134"/>
                </a:lnTo>
                <a:lnTo>
                  <a:pt x="4091" y="3134"/>
                </a:lnTo>
                <a:lnTo>
                  <a:pt x="4088" y="3134"/>
                </a:lnTo>
                <a:lnTo>
                  <a:pt x="4085" y="3133"/>
                </a:lnTo>
                <a:lnTo>
                  <a:pt x="4081" y="3131"/>
                </a:lnTo>
                <a:lnTo>
                  <a:pt x="4081" y="3134"/>
                </a:lnTo>
                <a:lnTo>
                  <a:pt x="4080" y="3137"/>
                </a:lnTo>
                <a:lnTo>
                  <a:pt x="4110" y="3135"/>
                </a:lnTo>
                <a:lnTo>
                  <a:pt x="4140" y="3134"/>
                </a:lnTo>
                <a:lnTo>
                  <a:pt x="4155" y="3133"/>
                </a:lnTo>
                <a:lnTo>
                  <a:pt x="4171" y="3131"/>
                </a:lnTo>
                <a:lnTo>
                  <a:pt x="4185" y="3127"/>
                </a:lnTo>
                <a:lnTo>
                  <a:pt x="4199" y="3121"/>
                </a:lnTo>
                <a:lnTo>
                  <a:pt x="4195" y="3121"/>
                </a:lnTo>
                <a:lnTo>
                  <a:pt x="4191" y="3120"/>
                </a:lnTo>
                <a:lnTo>
                  <a:pt x="4188" y="3118"/>
                </a:lnTo>
                <a:lnTo>
                  <a:pt x="4186" y="3115"/>
                </a:lnTo>
                <a:lnTo>
                  <a:pt x="4184" y="3111"/>
                </a:lnTo>
                <a:lnTo>
                  <a:pt x="4183" y="3107"/>
                </a:lnTo>
                <a:lnTo>
                  <a:pt x="4182" y="3100"/>
                </a:lnTo>
                <a:lnTo>
                  <a:pt x="4182" y="3094"/>
                </a:lnTo>
                <a:lnTo>
                  <a:pt x="4182" y="3094"/>
                </a:lnTo>
                <a:lnTo>
                  <a:pt x="4197" y="3099"/>
                </a:lnTo>
                <a:lnTo>
                  <a:pt x="4213" y="3104"/>
                </a:lnTo>
                <a:lnTo>
                  <a:pt x="4215" y="3099"/>
                </a:lnTo>
                <a:lnTo>
                  <a:pt x="4218" y="3095"/>
                </a:lnTo>
                <a:lnTo>
                  <a:pt x="4224" y="3091"/>
                </a:lnTo>
                <a:lnTo>
                  <a:pt x="4229" y="3088"/>
                </a:lnTo>
                <a:lnTo>
                  <a:pt x="4231" y="3089"/>
                </a:lnTo>
                <a:lnTo>
                  <a:pt x="4233" y="3089"/>
                </a:lnTo>
                <a:lnTo>
                  <a:pt x="4234" y="3088"/>
                </a:lnTo>
                <a:lnTo>
                  <a:pt x="4235" y="3087"/>
                </a:lnTo>
                <a:lnTo>
                  <a:pt x="4235" y="3085"/>
                </a:lnTo>
                <a:lnTo>
                  <a:pt x="4234" y="3085"/>
                </a:lnTo>
                <a:lnTo>
                  <a:pt x="4231" y="3084"/>
                </a:lnTo>
                <a:lnTo>
                  <a:pt x="4223" y="3082"/>
                </a:lnTo>
                <a:lnTo>
                  <a:pt x="4215" y="3081"/>
                </a:lnTo>
                <a:lnTo>
                  <a:pt x="4208" y="3078"/>
                </a:lnTo>
                <a:lnTo>
                  <a:pt x="4201" y="3075"/>
                </a:lnTo>
                <a:lnTo>
                  <a:pt x="4198" y="3073"/>
                </a:lnTo>
                <a:lnTo>
                  <a:pt x="4195" y="3071"/>
                </a:lnTo>
                <a:lnTo>
                  <a:pt x="4191" y="3071"/>
                </a:lnTo>
                <a:lnTo>
                  <a:pt x="4187" y="3071"/>
                </a:lnTo>
                <a:lnTo>
                  <a:pt x="4183" y="3072"/>
                </a:lnTo>
                <a:lnTo>
                  <a:pt x="4180" y="3074"/>
                </a:lnTo>
                <a:lnTo>
                  <a:pt x="4178" y="3077"/>
                </a:lnTo>
                <a:lnTo>
                  <a:pt x="4177" y="3081"/>
                </a:lnTo>
                <a:lnTo>
                  <a:pt x="4178" y="3087"/>
                </a:lnTo>
                <a:lnTo>
                  <a:pt x="4182" y="3094"/>
                </a:lnTo>
                <a:lnTo>
                  <a:pt x="4180" y="3097"/>
                </a:lnTo>
                <a:lnTo>
                  <a:pt x="4178" y="3100"/>
                </a:lnTo>
                <a:lnTo>
                  <a:pt x="4173" y="3106"/>
                </a:lnTo>
                <a:lnTo>
                  <a:pt x="4167" y="3109"/>
                </a:lnTo>
                <a:lnTo>
                  <a:pt x="4163" y="3109"/>
                </a:lnTo>
                <a:lnTo>
                  <a:pt x="4158" y="3109"/>
                </a:lnTo>
                <a:lnTo>
                  <a:pt x="4157" y="3118"/>
                </a:lnTo>
                <a:lnTo>
                  <a:pt x="4157" y="3118"/>
                </a:lnTo>
                <a:close/>
                <a:moveTo>
                  <a:pt x="2947" y="2663"/>
                </a:moveTo>
                <a:lnTo>
                  <a:pt x="2947" y="2644"/>
                </a:lnTo>
                <a:lnTo>
                  <a:pt x="2940" y="2643"/>
                </a:lnTo>
                <a:lnTo>
                  <a:pt x="2934" y="2642"/>
                </a:lnTo>
                <a:lnTo>
                  <a:pt x="2933" y="2643"/>
                </a:lnTo>
                <a:lnTo>
                  <a:pt x="2931" y="2643"/>
                </a:lnTo>
                <a:lnTo>
                  <a:pt x="2923" y="2645"/>
                </a:lnTo>
                <a:lnTo>
                  <a:pt x="2915" y="2646"/>
                </a:lnTo>
                <a:lnTo>
                  <a:pt x="2908" y="2646"/>
                </a:lnTo>
                <a:lnTo>
                  <a:pt x="2901" y="2647"/>
                </a:lnTo>
                <a:lnTo>
                  <a:pt x="2894" y="2652"/>
                </a:lnTo>
                <a:lnTo>
                  <a:pt x="2886" y="2655"/>
                </a:lnTo>
                <a:lnTo>
                  <a:pt x="2896" y="2654"/>
                </a:lnTo>
                <a:lnTo>
                  <a:pt x="2907" y="2654"/>
                </a:lnTo>
                <a:lnTo>
                  <a:pt x="2917" y="2654"/>
                </a:lnTo>
                <a:lnTo>
                  <a:pt x="2928" y="2655"/>
                </a:lnTo>
                <a:lnTo>
                  <a:pt x="2932" y="2658"/>
                </a:lnTo>
                <a:lnTo>
                  <a:pt x="2936" y="2660"/>
                </a:lnTo>
                <a:lnTo>
                  <a:pt x="2942" y="2662"/>
                </a:lnTo>
                <a:lnTo>
                  <a:pt x="2947" y="2663"/>
                </a:lnTo>
                <a:close/>
                <a:moveTo>
                  <a:pt x="3066" y="2504"/>
                </a:moveTo>
                <a:lnTo>
                  <a:pt x="3074" y="2502"/>
                </a:lnTo>
                <a:lnTo>
                  <a:pt x="3082" y="2501"/>
                </a:lnTo>
                <a:lnTo>
                  <a:pt x="3089" y="2501"/>
                </a:lnTo>
                <a:lnTo>
                  <a:pt x="3095" y="2501"/>
                </a:lnTo>
                <a:lnTo>
                  <a:pt x="3109" y="2504"/>
                </a:lnTo>
                <a:lnTo>
                  <a:pt x="3122" y="2508"/>
                </a:lnTo>
                <a:lnTo>
                  <a:pt x="3147" y="2522"/>
                </a:lnTo>
                <a:lnTo>
                  <a:pt x="3171" y="2537"/>
                </a:lnTo>
                <a:lnTo>
                  <a:pt x="3173" y="2535"/>
                </a:lnTo>
                <a:lnTo>
                  <a:pt x="3176" y="2534"/>
                </a:lnTo>
                <a:lnTo>
                  <a:pt x="3178" y="2531"/>
                </a:lnTo>
                <a:lnTo>
                  <a:pt x="3179" y="2530"/>
                </a:lnTo>
                <a:lnTo>
                  <a:pt x="3182" y="2530"/>
                </a:lnTo>
                <a:lnTo>
                  <a:pt x="3184" y="2530"/>
                </a:lnTo>
                <a:lnTo>
                  <a:pt x="3190" y="2530"/>
                </a:lnTo>
                <a:lnTo>
                  <a:pt x="3196" y="2530"/>
                </a:lnTo>
                <a:lnTo>
                  <a:pt x="3200" y="2530"/>
                </a:lnTo>
                <a:lnTo>
                  <a:pt x="3202" y="2529"/>
                </a:lnTo>
                <a:lnTo>
                  <a:pt x="3203" y="2528"/>
                </a:lnTo>
                <a:lnTo>
                  <a:pt x="3203" y="2526"/>
                </a:lnTo>
                <a:lnTo>
                  <a:pt x="3203" y="2523"/>
                </a:lnTo>
                <a:lnTo>
                  <a:pt x="3201" y="2520"/>
                </a:lnTo>
                <a:lnTo>
                  <a:pt x="3198" y="2516"/>
                </a:lnTo>
                <a:lnTo>
                  <a:pt x="3192" y="2509"/>
                </a:lnTo>
                <a:lnTo>
                  <a:pt x="3189" y="2504"/>
                </a:lnTo>
                <a:lnTo>
                  <a:pt x="3187" y="2499"/>
                </a:lnTo>
                <a:lnTo>
                  <a:pt x="3186" y="2494"/>
                </a:lnTo>
                <a:lnTo>
                  <a:pt x="3187" y="2488"/>
                </a:lnTo>
                <a:lnTo>
                  <a:pt x="3188" y="2483"/>
                </a:lnTo>
                <a:lnTo>
                  <a:pt x="3190" y="2479"/>
                </a:lnTo>
                <a:lnTo>
                  <a:pt x="3194" y="2473"/>
                </a:lnTo>
                <a:lnTo>
                  <a:pt x="3198" y="2469"/>
                </a:lnTo>
                <a:lnTo>
                  <a:pt x="3187" y="2466"/>
                </a:lnTo>
                <a:lnTo>
                  <a:pt x="3175" y="2463"/>
                </a:lnTo>
                <a:lnTo>
                  <a:pt x="3165" y="2460"/>
                </a:lnTo>
                <a:lnTo>
                  <a:pt x="3154" y="2455"/>
                </a:lnTo>
                <a:lnTo>
                  <a:pt x="3145" y="2449"/>
                </a:lnTo>
                <a:lnTo>
                  <a:pt x="3134" y="2444"/>
                </a:lnTo>
                <a:lnTo>
                  <a:pt x="3125" y="2438"/>
                </a:lnTo>
                <a:lnTo>
                  <a:pt x="3115" y="2431"/>
                </a:lnTo>
                <a:lnTo>
                  <a:pt x="3110" y="2429"/>
                </a:lnTo>
                <a:lnTo>
                  <a:pt x="3104" y="2428"/>
                </a:lnTo>
                <a:lnTo>
                  <a:pt x="3098" y="2428"/>
                </a:lnTo>
                <a:lnTo>
                  <a:pt x="3092" y="2429"/>
                </a:lnTo>
                <a:lnTo>
                  <a:pt x="3096" y="2432"/>
                </a:lnTo>
                <a:lnTo>
                  <a:pt x="3101" y="2437"/>
                </a:lnTo>
                <a:lnTo>
                  <a:pt x="3103" y="2441"/>
                </a:lnTo>
                <a:lnTo>
                  <a:pt x="3103" y="2446"/>
                </a:lnTo>
                <a:lnTo>
                  <a:pt x="3103" y="2450"/>
                </a:lnTo>
                <a:lnTo>
                  <a:pt x="3101" y="2455"/>
                </a:lnTo>
                <a:lnTo>
                  <a:pt x="3096" y="2459"/>
                </a:lnTo>
                <a:lnTo>
                  <a:pt x="3091" y="2463"/>
                </a:lnTo>
                <a:lnTo>
                  <a:pt x="3086" y="2467"/>
                </a:lnTo>
                <a:lnTo>
                  <a:pt x="3082" y="2471"/>
                </a:lnTo>
                <a:lnTo>
                  <a:pt x="3078" y="2477"/>
                </a:lnTo>
                <a:lnTo>
                  <a:pt x="3075" y="2482"/>
                </a:lnTo>
                <a:lnTo>
                  <a:pt x="3071" y="2494"/>
                </a:lnTo>
                <a:lnTo>
                  <a:pt x="3066" y="2504"/>
                </a:lnTo>
                <a:close/>
                <a:moveTo>
                  <a:pt x="2994" y="2737"/>
                </a:moveTo>
                <a:lnTo>
                  <a:pt x="2993" y="2741"/>
                </a:lnTo>
                <a:lnTo>
                  <a:pt x="2994" y="2739"/>
                </a:lnTo>
                <a:lnTo>
                  <a:pt x="2995" y="2737"/>
                </a:lnTo>
                <a:lnTo>
                  <a:pt x="2994" y="2737"/>
                </a:lnTo>
                <a:close/>
                <a:moveTo>
                  <a:pt x="2942" y="2715"/>
                </a:moveTo>
                <a:lnTo>
                  <a:pt x="2950" y="2717"/>
                </a:lnTo>
                <a:lnTo>
                  <a:pt x="2958" y="2719"/>
                </a:lnTo>
                <a:lnTo>
                  <a:pt x="2966" y="2722"/>
                </a:lnTo>
                <a:lnTo>
                  <a:pt x="2974" y="2725"/>
                </a:lnTo>
                <a:lnTo>
                  <a:pt x="2971" y="2722"/>
                </a:lnTo>
                <a:lnTo>
                  <a:pt x="2969" y="2718"/>
                </a:lnTo>
                <a:lnTo>
                  <a:pt x="2968" y="2713"/>
                </a:lnTo>
                <a:lnTo>
                  <a:pt x="2968" y="2708"/>
                </a:lnTo>
                <a:lnTo>
                  <a:pt x="2955" y="2713"/>
                </a:lnTo>
                <a:lnTo>
                  <a:pt x="2942" y="2715"/>
                </a:lnTo>
                <a:close/>
                <a:moveTo>
                  <a:pt x="2486" y="2470"/>
                </a:moveTo>
                <a:lnTo>
                  <a:pt x="2486" y="2470"/>
                </a:lnTo>
                <a:lnTo>
                  <a:pt x="2486" y="2470"/>
                </a:lnTo>
                <a:lnTo>
                  <a:pt x="2496" y="2470"/>
                </a:lnTo>
                <a:lnTo>
                  <a:pt x="2506" y="2471"/>
                </a:lnTo>
                <a:lnTo>
                  <a:pt x="2518" y="2457"/>
                </a:lnTo>
                <a:lnTo>
                  <a:pt x="2529" y="2441"/>
                </a:lnTo>
                <a:lnTo>
                  <a:pt x="2517" y="2432"/>
                </a:lnTo>
                <a:lnTo>
                  <a:pt x="2504" y="2426"/>
                </a:lnTo>
                <a:lnTo>
                  <a:pt x="2500" y="2420"/>
                </a:lnTo>
                <a:lnTo>
                  <a:pt x="2496" y="2413"/>
                </a:lnTo>
                <a:lnTo>
                  <a:pt x="2493" y="2406"/>
                </a:lnTo>
                <a:lnTo>
                  <a:pt x="2492" y="2399"/>
                </a:lnTo>
                <a:lnTo>
                  <a:pt x="2493" y="2394"/>
                </a:lnTo>
                <a:lnTo>
                  <a:pt x="2495" y="2390"/>
                </a:lnTo>
                <a:lnTo>
                  <a:pt x="2488" y="2389"/>
                </a:lnTo>
                <a:lnTo>
                  <a:pt x="2483" y="2387"/>
                </a:lnTo>
                <a:lnTo>
                  <a:pt x="2479" y="2385"/>
                </a:lnTo>
                <a:lnTo>
                  <a:pt x="2476" y="2382"/>
                </a:lnTo>
                <a:lnTo>
                  <a:pt x="2471" y="2373"/>
                </a:lnTo>
                <a:lnTo>
                  <a:pt x="2467" y="2364"/>
                </a:lnTo>
                <a:lnTo>
                  <a:pt x="2464" y="2354"/>
                </a:lnTo>
                <a:lnTo>
                  <a:pt x="2461" y="2345"/>
                </a:lnTo>
                <a:lnTo>
                  <a:pt x="2459" y="2341"/>
                </a:lnTo>
                <a:lnTo>
                  <a:pt x="2456" y="2337"/>
                </a:lnTo>
                <a:lnTo>
                  <a:pt x="2452" y="2333"/>
                </a:lnTo>
                <a:lnTo>
                  <a:pt x="2447" y="2331"/>
                </a:lnTo>
                <a:lnTo>
                  <a:pt x="2445" y="2324"/>
                </a:lnTo>
                <a:lnTo>
                  <a:pt x="2445" y="2317"/>
                </a:lnTo>
                <a:lnTo>
                  <a:pt x="2444" y="2315"/>
                </a:lnTo>
                <a:lnTo>
                  <a:pt x="2440" y="2314"/>
                </a:lnTo>
                <a:lnTo>
                  <a:pt x="2435" y="2314"/>
                </a:lnTo>
                <a:lnTo>
                  <a:pt x="2432" y="2314"/>
                </a:lnTo>
                <a:lnTo>
                  <a:pt x="2427" y="2313"/>
                </a:lnTo>
                <a:lnTo>
                  <a:pt x="2426" y="2318"/>
                </a:lnTo>
                <a:lnTo>
                  <a:pt x="2425" y="2322"/>
                </a:lnTo>
                <a:lnTo>
                  <a:pt x="2423" y="2325"/>
                </a:lnTo>
                <a:lnTo>
                  <a:pt x="2421" y="2328"/>
                </a:lnTo>
                <a:lnTo>
                  <a:pt x="2417" y="2332"/>
                </a:lnTo>
                <a:lnTo>
                  <a:pt x="2411" y="2334"/>
                </a:lnTo>
                <a:lnTo>
                  <a:pt x="2398" y="2337"/>
                </a:lnTo>
                <a:lnTo>
                  <a:pt x="2384" y="2338"/>
                </a:lnTo>
                <a:lnTo>
                  <a:pt x="2391" y="2339"/>
                </a:lnTo>
                <a:lnTo>
                  <a:pt x="2397" y="2341"/>
                </a:lnTo>
                <a:lnTo>
                  <a:pt x="2402" y="2344"/>
                </a:lnTo>
                <a:lnTo>
                  <a:pt x="2406" y="2347"/>
                </a:lnTo>
                <a:lnTo>
                  <a:pt x="2411" y="2352"/>
                </a:lnTo>
                <a:lnTo>
                  <a:pt x="2414" y="2358"/>
                </a:lnTo>
                <a:lnTo>
                  <a:pt x="2417" y="2364"/>
                </a:lnTo>
                <a:lnTo>
                  <a:pt x="2419" y="2371"/>
                </a:lnTo>
                <a:lnTo>
                  <a:pt x="2422" y="2383"/>
                </a:lnTo>
                <a:lnTo>
                  <a:pt x="2426" y="2394"/>
                </a:lnTo>
                <a:lnTo>
                  <a:pt x="2429" y="2406"/>
                </a:lnTo>
                <a:lnTo>
                  <a:pt x="2436" y="2418"/>
                </a:lnTo>
                <a:lnTo>
                  <a:pt x="2439" y="2426"/>
                </a:lnTo>
                <a:lnTo>
                  <a:pt x="2442" y="2436"/>
                </a:lnTo>
                <a:lnTo>
                  <a:pt x="2445" y="2445"/>
                </a:lnTo>
                <a:lnTo>
                  <a:pt x="2447" y="2453"/>
                </a:lnTo>
                <a:lnTo>
                  <a:pt x="2450" y="2458"/>
                </a:lnTo>
                <a:lnTo>
                  <a:pt x="2452" y="2461"/>
                </a:lnTo>
                <a:lnTo>
                  <a:pt x="2461" y="2460"/>
                </a:lnTo>
                <a:lnTo>
                  <a:pt x="2471" y="2461"/>
                </a:lnTo>
                <a:lnTo>
                  <a:pt x="2475" y="2462"/>
                </a:lnTo>
                <a:lnTo>
                  <a:pt x="2479" y="2464"/>
                </a:lnTo>
                <a:lnTo>
                  <a:pt x="2483" y="2466"/>
                </a:lnTo>
                <a:lnTo>
                  <a:pt x="2486" y="2470"/>
                </a:lnTo>
                <a:close/>
                <a:moveTo>
                  <a:pt x="2198" y="2332"/>
                </a:moveTo>
                <a:lnTo>
                  <a:pt x="2203" y="2337"/>
                </a:lnTo>
                <a:lnTo>
                  <a:pt x="2205" y="2341"/>
                </a:lnTo>
                <a:lnTo>
                  <a:pt x="2206" y="2345"/>
                </a:lnTo>
                <a:lnTo>
                  <a:pt x="2205" y="2350"/>
                </a:lnTo>
                <a:lnTo>
                  <a:pt x="2201" y="2359"/>
                </a:lnTo>
                <a:lnTo>
                  <a:pt x="2197" y="2367"/>
                </a:lnTo>
                <a:lnTo>
                  <a:pt x="2193" y="2384"/>
                </a:lnTo>
                <a:lnTo>
                  <a:pt x="2188" y="2401"/>
                </a:lnTo>
                <a:lnTo>
                  <a:pt x="2186" y="2409"/>
                </a:lnTo>
                <a:lnTo>
                  <a:pt x="2185" y="2419"/>
                </a:lnTo>
                <a:lnTo>
                  <a:pt x="2185" y="2427"/>
                </a:lnTo>
                <a:lnTo>
                  <a:pt x="2186" y="2437"/>
                </a:lnTo>
                <a:lnTo>
                  <a:pt x="2186" y="2437"/>
                </a:lnTo>
                <a:lnTo>
                  <a:pt x="2197" y="2443"/>
                </a:lnTo>
                <a:lnTo>
                  <a:pt x="2208" y="2449"/>
                </a:lnTo>
                <a:lnTo>
                  <a:pt x="2208" y="2449"/>
                </a:lnTo>
                <a:lnTo>
                  <a:pt x="2208" y="2449"/>
                </a:lnTo>
                <a:lnTo>
                  <a:pt x="2229" y="2448"/>
                </a:lnTo>
                <a:lnTo>
                  <a:pt x="2249" y="2447"/>
                </a:lnTo>
                <a:lnTo>
                  <a:pt x="2255" y="2445"/>
                </a:lnTo>
                <a:lnTo>
                  <a:pt x="2259" y="2444"/>
                </a:lnTo>
                <a:lnTo>
                  <a:pt x="2263" y="2442"/>
                </a:lnTo>
                <a:lnTo>
                  <a:pt x="2268" y="2439"/>
                </a:lnTo>
                <a:lnTo>
                  <a:pt x="2271" y="2436"/>
                </a:lnTo>
                <a:lnTo>
                  <a:pt x="2276" y="2431"/>
                </a:lnTo>
                <a:lnTo>
                  <a:pt x="2279" y="2426"/>
                </a:lnTo>
                <a:lnTo>
                  <a:pt x="2283" y="2421"/>
                </a:lnTo>
                <a:lnTo>
                  <a:pt x="2284" y="2419"/>
                </a:lnTo>
                <a:lnTo>
                  <a:pt x="2286" y="2418"/>
                </a:lnTo>
                <a:lnTo>
                  <a:pt x="2288" y="2417"/>
                </a:lnTo>
                <a:lnTo>
                  <a:pt x="2291" y="2418"/>
                </a:lnTo>
                <a:lnTo>
                  <a:pt x="2297" y="2420"/>
                </a:lnTo>
                <a:lnTo>
                  <a:pt x="2301" y="2425"/>
                </a:lnTo>
                <a:lnTo>
                  <a:pt x="2296" y="2429"/>
                </a:lnTo>
                <a:lnTo>
                  <a:pt x="2293" y="2435"/>
                </a:lnTo>
                <a:lnTo>
                  <a:pt x="2290" y="2440"/>
                </a:lnTo>
                <a:lnTo>
                  <a:pt x="2290" y="2445"/>
                </a:lnTo>
                <a:lnTo>
                  <a:pt x="2298" y="2444"/>
                </a:lnTo>
                <a:lnTo>
                  <a:pt x="2304" y="2444"/>
                </a:lnTo>
                <a:lnTo>
                  <a:pt x="2306" y="2445"/>
                </a:lnTo>
                <a:lnTo>
                  <a:pt x="2309" y="2447"/>
                </a:lnTo>
                <a:lnTo>
                  <a:pt x="2310" y="2451"/>
                </a:lnTo>
                <a:lnTo>
                  <a:pt x="2313" y="2456"/>
                </a:lnTo>
                <a:lnTo>
                  <a:pt x="2319" y="2449"/>
                </a:lnTo>
                <a:lnTo>
                  <a:pt x="2326" y="2443"/>
                </a:lnTo>
                <a:lnTo>
                  <a:pt x="2334" y="2438"/>
                </a:lnTo>
                <a:lnTo>
                  <a:pt x="2341" y="2432"/>
                </a:lnTo>
                <a:lnTo>
                  <a:pt x="2344" y="2429"/>
                </a:lnTo>
                <a:lnTo>
                  <a:pt x="2346" y="2426"/>
                </a:lnTo>
                <a:lnTo>
                  <a:pt x="2348" y="2423"/>
                </a:lnTo>
                <a:lnTo>
                  <a:pt x="2349" y="2419"/>
                </a:lnTo>
                <a:lnTo>
                  <a:pt x="2347" y="2413"/>
                </a:lnTo>
                <a:lnTo>
                  <a:pt x="2344" y="2408"/>
                </a:lnTo>
                <a:lnTo>
                  <a:pt x="2340" y="2404"/>
                </a:lnTo>
                <a:lnTo>
                  <a:pt x="2336" y="2399"/>
                </a:lnTo>
                <a:lnTo>
                  <a:pt x="2335" y="2396"/>
                </a:lnTo>
                <a:lnTo>
                  <a:pt x="2333" y="2392"/>
                </a:lnTo>
                <a:lnTo>
                  <a:pt x="2333" y="2392"/>
                </a:lnTo>
                <a:lnTo>
                  <a:pt x="2327" y="2397"/>
                </a:lnTo>
                <a:lnTo>
                  <a:pt x="2321" y="2400"/>
                </a:lnTo>
                <a:lnTo>
                  <a:pt x="2315" y="2402"/>
                </a:lnTo>
                <a:lnTo>
                  <a:pt x="2309" y="2403"/>
                </a:lnTo>
                <a:lnTo>
                  <a:pt x="2303" y="2403"/>
                </a:lnTo>
                <a:lnTo>
                  <a:pt x="2296" y="2402"/>
                </a:lnTo>
                <a:lnTo>
                  <a:pt x="2289" y="2400"/>
                </a:lnTo>
                <a:lnTo>
                  <a:pt x="2283" y="2398"/>
                </a:lnTo>
                <a:lnTo>
                  <a:pt x="2280" y="2393"/>
                </a:lnTo>
                <a:lnTo>
                  <a:pt x="2278" y="2390"/>
                </a:lnTo>
                <a:lnTo>
                  <a:pt x="2278" y="2390"/>
                </a:lnTo>
                <a:lnTo>
                  <a:pt x="2269" y="2390"/>
                </a:lnTo>
                <a:lnTo>
                  <a:pt x="2262" y="2390"/>
                </a:lnTo>
                <a:lnTo>
                  <a:pt x="2256" y="2388"/>
                </a:lnTo>
                <a:lnTo>
                  <a:pt x="2250" y="2384"/>
                </a:lnTo>
                <a:lnTo>
                  <a:pt x="2246" y="2380"/>
                </a:lnTo>
                <a:lnTo>
                  <a:pt x="2243" y="2373"/>
                </a:lnTo>
                <a:lnTo>
                  <a:pt x="2241" y="2367"/>
                </a:lnTo>
                <a:lnTo>
                  <a:pt x="2240" y="2359"/>
                </a:lnTo>
                <a:lnTo>
                  <a:pt x="2239" y="2355"/>
                </a:lnTo>
                <a:lnTo>
                  <a:pt x="2239" y="2352"/>
                </a:lnTo>
                <a:lnTo>
                  <a:pt x="2240" y="2350"/>
                </a:lnTo>
                <a:lnTo>
                  <a:pt x="2241" y="2349"/>
                </a:lnTo>
                <a:lnTo>
                  <a:pt x="2244" y="2348"/>
                </a:lnTo>
                <a:lnTo>
                  <a:pt x="2248" y="2347"/>
                </a:lnTo>
                <a:lnTo>
                  <a:pt x="2252" y="2347"/>
                </a:lnTo>
                <a:lnTo>
                  <a:pt x="2257" y="2346"/>
                </a:lnTo>
                <a:lnTo>
                  <a:pt x="2259" y="2345"/>
                </a:lnTo>
                <a:lnTo>
                  <a:pt x="2260" y="2344"/>
                </a:lnTo>
                <a:lnTo>
                  <a:pt x="2262" y="2342"/>
                </a:lnTo>
                <a:lnTo>
                  <a:pt x="2262" y="2339"/>
                </a:lnTo>
                <a:lnTo>
                  <a:pt x="2248" y="2329"/>
                </a:lnTo>
                <a:lnTo>
                  <a:pt x="2234" y="2321"/>
                </a:lnTo>
                <a:lnTo>
                  <a:pt x="2225" y="2318"/>
                </a:lnTo>
                <a:lnTo>
                  <a:pt x="2217" y="2317"/>
                </a:lnTo>
                <a:lnTo>
                  <a:pt x="2212" y="2317"/>
                </a:lnTo>
                <a:lnTo>
                  <a:pt x="2207" y="2318"/>
                </a:lnTo>
                <a:lnTo>
                  <a:pt x="2203" y="2320"/>
                </a:lnTo>
                <a:lnTo>
                  <a:pt x="2198" y="2322"/>
                </a:lnTo>
                <a:lnTo>
                  <a:pt x="2198" y="2322"/>
                </a:lnTo>
                <a:lnTo>
                  <a:pt x="2198" y="2322"/>
                </a:lnTo>
                <a:lnTo>
                  <a:pt x="2198" y="2327"/>
                </a:lnTo>
                <a:lnTo>
                  <a:pt x="2198" y="2332"/>
                </a:lnTo>
                <a:lnTo>
                  <a:pt x="2198" y="2332"/>
                </a:lnTo>
                <a:close/>
                <a:moveTo>
                  <a:pt x="2700" y="2468"/>
                </a:moveTo>
                <a:lnTo>
                  <a:pt x="2703" y="2464"/>
                </a:lnTo>
                <a:lnTo>
                  <a:pt x="2707" y="2461"/>
                </a:lnTo>
                <a:lnTo>
                  <a:pt x="2710" y="2459"/>
                </a:lnTo>
                <a:lnTo>
                  <a:pt x="2714" y="2457"/>
                </a:lnTo>
                <a:lnTo>
                  <a:pt x="2720" y="2456"/>
                </a:lnTo>
                <a:lnTo>
                  <a:pt x="2728" y="2456"/>
                </a:lnTo>
                <a:lnTo>
                  <a:pt x="2740" y="2459"/>
                </a:lnTo>
                <a:lnTo>
                  <a:pt x="2754" y="2460"/>
                </a:lnTo>
                <a:lnTo>
                  <a:pt x="2757" y="2461"/>
                </a:lnTo>
                <a:lnTo>
                  <a:pt x="2759" y="2461"/>
                </a:lnTo>
                <a:lnTo>
                  <a:pt x="2761" y="2462"/>
                </a:lnTo>
                <a:lnTo>
                  <a:pt x="2763" y="2464"/>
                </a:lnTo>
                <a:lnTo>
                  <a:pt x="2765" y="2466"/>
                </a:lnTo>
                <a:lnTo>
                  <a:pt x="2766" y="2468"/>
                </a:lnTo>
                <a:lnTo>
                  <a:pt x="2766" y="2471"/>
                </a:lnTo>
                <a:lnTo>
                  <a:pt x="2765" y="2475"/>
                </a:lnTo>
                <a:lnTo>
                  <a:pt x="2761" y="2481"/>
                </a:lnTo>
                <a:lnTo>
                  <a:pt x="2757" y="2486"/>
                </a:lnTo>
                <a:lnTo>
                  <a:pt x="2755" y="2488"/>
                </a:lnTo>
                <a:lnTo>
                  <a:pt x="2752" y="2489"/>
                </a:lnTo>
                <a:lnTo>
                  <a:pt x="2749" y="2489"/>
                </a:lnTo>
                <a:lnTo>
                  <a:pt x="2744" y="2488"/>
                </a:lnTo>
                <a:lnTo>
                  <a:pt x="2734" y="2483"/>
                </a:lnTo>
                <a:lnTo>
                  <a:pt x="2723" y="2477"/>
                </a:lnTo>
                <a:lnTo>
                  <a:pt x="2718" y="2473"/>
                </a:lnTo>
                <a:lnTo>
                  <a:pt x="2713" y="2471"/>
                </a:lnTo>
                <a:lnTo>
                  <a:pt x="2707" y="2469"/>
                </a:lnTo>
                <a:lnTo>
                  <a:pt x="2700" y="2468"/>
                </a:lnTo>
                <a:close/>
                <a:moveTo>
                  <a:pt x="3150" y="2377"/>
                </a:moveTo>
                <a:lnTo>
                  <a:pt x="3150" y="2376"/>
                </a:lnTo>
                <a:lnTo>
                  <a:pt x="3150" y="2377"/>
                </a:lnTo>
                <a:lnTo>
                  <a:pt x="3150" y="2377"/>
                </a:lnTo>
                <a:close/>
                <a:moveTo>
                  <a:pt x="3305" y="2390"/>
                </a:moveTo>
                <a:lnTo>
                  <a:pt x="3305" y="2390"/>
                </a:lnTo>
                <a:lnTo>
                  <a:pt x="3305" y="2390"/>
                </a:lnTo>
                <a:lnTo>
                  <a:pt x="3305" y="2390"/>
                </a:lnTo>
                <a:close/>
                <a:moveTo>
                  <a:pt x="3285" y="2426"/>
                </a:moveTo>
                <a:lnTo>
                  <a:pt x="3283" y="2425"/>
                </a:lnTo>
                <a:lnTo>
                  <a:pt x="3282" y="2425"/>
                </a:lnTo>
                <a:lnTo>
                  <a:pt x="3282" y="2429"/>
                </a:lnTo>
                <a:lnTo>
                  <a:pt x="3283" y="2427"/>
                </a:lnTo>
                <a:lnTo>
                  <a:pt x="3285" y="2426"/>
                </a:lnTo>
                <a:close/>
                <a:moveTo>
                  <a:pt x="2267" y="2154"/>
                </a:moveTo>
                <a:lnTo>
                  <a:pt x="2266" y="2148"/>
                </a:lnTo>
                <a:lnTo>
                  <a:pt x="2265" y="2142"/>
                </a:lnTo>
                <a:lnTo>
                  <a:pt x="2263" y="2135"/>
                </a:lnTo>
                <a:lnTo>
                  <a:pt x="2260" y="2131"/>
                </a:lnTo>
                <a:lnTo>
                  <a:pt x="2257" y="2127"/>
                </a:lnTo>
                <a:lnTo>
                  <a:pt x="2252" y="2124"/>
                </a:lnTo>
                <a:lnTo>
                  <a:pt x="2247" y="2121"/>
                </a:lnTo>
                <a:lnTo>
                  <a:pt x="2243" y="2119"/>
                </a:lnTo>
                <a:lnTo>
                  <a:pt x="2238" y="2117"/>
                </a:lnTo>
                <a:lnTo>
                  <a:pt x="2232" y="2116"/>
                </a:lnTo>
                <a:lnTo>
                  <a:pt x="2227" y="2116"/>
                </a:lnTo>
                <a:lnTo>
                  <a:pt x="2224" y="2117"/>
                </a:lnTo>
                <a:lnTo>
                  <a:pt x="2221" y="2119"/>
                </a:lnTo>
                <a:lnTo>
                  <a:pt x="2218" y="2122"/>
                </a:lnTo>
                <a:lnTo>
                  <a:pt x="2217" y="2125"/>
                </a:lnTo>
                <a:lnTo>
                  <a:pt x="2216" y="2129"/>
                </a:lnTo>
                <a:lnTo>
                  <a:pt x="2216" y="2134"/>
                </a:lnTo>
                <a:lnTo>
                  <a:pt x="2229" y="2137"/>
                </a:lnTo>
                <a:lnTo>
                  <a:pt x="2242" y="2143"/>
                </a:lnTo>
                <a:lnTo>
                  <a:pt x="2255" y="2148"/>
                </a:lnTo>
                <a:lnTo>
                  <a:pt x="2267" y="2154"/>
                </a:lnTo>
                <a:close/>
                <a:moveTo>
                  <a:pt x="4516" y="3360"/>
                </a:moveTo>
                <a:lnTo>
                  <a:pt x="4519" y="3361"/>
                </a:lnTo>
                <a:lnTo>
                  <a:pt x="4521" y="3362"/>
                </a:lnTo>
                <a:lnTo>
                  <a:pt x="4520" y="3364"/>
                </a:lnTo>
                <a:lnTo>
                  <a:pt x="4519" y="3364"/>
                </a:lnTo>
                <a:lnTo>
                  <a:pt x="4518" y="3363"/>
                </a:lnTo>
                <a:lnTo>
                  <a:pt x="4517" y="3360"/>
                </a:lnTo>
                <a:lnTo>
                  <a:pt x="4516" y="3360"/>
                </a:lnTo>
                <a:close/>
                <a:moveTo>
                  <a:pt x="4146" y="3099"/>
                </a:moveTo>
                <a:lnTo>
                  <a:pt x="4149" y="3100"/>
                </a:lnTo>
                <a:lnTo>
                  <a:pt x="4148" y="3099"/>
                </a:lnTo>
                <a:lnTo>
                  <a:pt x="4148" y="3098"/>
                </a:lnTo>
                <a:lnTo>
                  <a:pt x="4147" y="3099"/>
                </a:lnTo>
                <a:lnTo>
                  <a:pt x="4146" y="3099"/>
                </a:lnTo>
                <a:close/>
                <a:moveTo>
                  <a:pt x="4285" y="2500"/>
                </a:moveTo>
                <a:lnTo>
                  <a:pt x="4285" y="2511"/>
                </a:lnTo>
                <a:lnTo>
                  <a:pt x="4294" y="2510"/>
                </a:lnTo>
                <a:lnTo>
                  <a:pt x="4304" y="2510"/>
                </a:lnTo>
                <a:lnTo>
                  <a:pt x="4308" y="2509"/>
                </a:lnTo>
                <a:lnTo>
                  <a:pt x="4310" y="2506"/>
                </a:lnTo>
                <a:lnTo>
                  <a:pt x="4311" y="2504"/>
                </a:lnTo>
                <a:lnTo>
                  <a:pt x="4311" y="2502"/>
                </a:lnTo>
                <a:lnTo>
                  <a:pt x="4311" y="2498"/>
                </a:lnTo>
                <a:lnTo>
                  <a:pt x="4310" y="2494"/>
                </a:lnTo>
                <a:lnTo>
                  <a:pt x="4309" y="2494"/>
                </a:lnTo>
                <a:lnTo>
                  <a:pt x="4306" y="2495"/>
                </a:lnTo>
                <a:lnTo>
                  <a:pt x="4303" y="2495"/>
                </a:lnTo>
                <a:lnTo>
                  <a:pt x="4297" y="2497"/>
                </a:lnTo>
                <a:lnTo>
                  <a:pt x="4292" y="2499"/>
                </a:lnTo>
                <a:lnTo>
                  <a:pt x="4289" y="2499"/>
                </a:lnTo>
                <a:lnTo>
                  <a:pt x="4287" y="2500"/>
                </a:lnTo>
                <a:lnTo>
                  <a:pt x="4286" y="2500"/>
                </a:lnTo>
                <a:lnTo>
                  <a:pt x="4285" y="2500"/>
                </a:lnTo>
                <a:close/>
                <a:moveTo>
                  <a:pt x="3038" y="2666"/>
                </a:moveTo>
                <a:lnTo>
                  <a:pt x="3044" y="2672"/>
                </a:lnTo>
                <a:lnTo>
                  <a:pt x="3050" y="2678"/>
                </a:lnTo>
                <a:lnTo>
                  <a:pt x="3051" y="2677"/>
                </a:lnTo>
                <a:lnTo>
                  <a:pt x="3051" y="2676"/>
                </a:lnTo>
                <a:lnTo>
                  <a:pt x="3055" y="2675"/>
                </a:lnTo>
                <a:lnTo>
                  <a:pt x="3060" y="2676"/>
                </a:lnTo>
                <a:lnTo>
                  <a:pt x="3062" y="2676"/>
                </a:lnTo>
                <a:lnTo>
                  <a:pt x="3064" y="2675"/>
                </a:lnTo>
                <a:lnTo>
                  <a:pt x="3065" y="2674"/>
                </a:lnTo>
                <a:lnTo>
                  <a:pt x="3066" y="2671"/>
                </a:lnTo>
                <a:lnTo>
                  <a:pt x="3060" y="2668"/>
                </a:lnTo>
                <a:lnTo>
                  <a:pt x="3052" y="2667"/>
                </a:lnTo>
                <a:lnTo>
                  <a:pt x="3046" y="2666"/>
                </a:lnTo>
                <a:lnTo>
                  <a:pt x="3038" y="2666"/>
                </a:lnTo>
                <a:close/>
                <a:moveTo>
                  <a:pt x="3171" y="2679"/>
                </a:moveTo>
                <a:lnTo>
                  <a:pt x="3182" y="2679"/>
                </a:lnTo>
                <a:lnTo>
                  <a:pt x="3191" y="2679"/>
                </a:lnTo>
                <a:lnTo>
                  <a:pt x="3202" y="2679"/>
                </a:lnTo>
                <a:lnTo>
                  <a:pt x="3212" y="2679"/>
                </a:lnTo>
                <a:lnTo>
                  <a:pt x="3212" y="2680"/>
                </a:lnTo>
                <a:lnTo>
                  <a:pt x="3216" y="2675"/>
                </a:lnTo>
                <a:lnTo>
                  <a:pt x="3223" y="2669"/>
                </a:lnTo>
                <a:lnTo>
                  <a:pt x="3206" y="2671"/>
                </a:lnTo>
                <a:lnTo>
                  <a:pt x="3190" y="2671"/>
                </a:lnTo>
                <a:lnTo>
                  <a:pt x="3173" y="2671"/>
                </a:lnTo>
                <a:lnTo>
                  <a:pt x="3156" y="2668"/>
                </a:lnTo>
                <a:lnTo>
                  <a:pt x="3164" y="2674"/>
                </a:lnTo>
                <a:lnTo>
                  <a:pt x="3170" y="2678"/>
                </a:lnTo>
                <a:lnTo>
                  <a:pt x="3171" y="2679"/>
                </a:lnTo>
                <a:close/>
                <a:moveTo>
                  <a:pt x="4158" y="2633"/>
                </a:moveTo>
                <a:lnTo>
                  <a:pt x="4136" y="2636"/>
                </a:lnTo>
                <a:lnTo>
                  <a:pt x="4113" y="2638"/>
                </a:lnTo>
                <a:lnTo>
                  <a:pt x="4091" y="2640"/>
                </a:lnTo>
                <a:lnTo>
                  <a:pt x="4068" y="2642"/>
                </a:lnTo>
                <a:lnTo>
                  <a:pt x="4046" y="2643"/>
                </a:lnTo>
                <a:lnTo>
                  <a:pt x="4022" y="2644"/>
                </a:lnTo>
                <a:lnTo>
                  <a:pt x="3999" y="2645"/>
                </a:lnTo>
                <a:lnTo>
                  <a:pt x="3977" y="2645"/>
                </a:lnTo>
                <a:lnTo>
                  <a:pt x="3986" y="2649"/>
                </a:lnTo>
                <a:lnTo>
                  <a:pt x="3994" y="2655"/>
                </a:lnTo>
                <a:lnTo>
                  <a:pt x="4001" y="2660"/>
                </a:lnTo>
                <a:lnTo>
                  <a:pt x="4009" y="2667"/>
                </a:lnTo>
                <a:lnTo>
                  <a:pt x="4009" y="2665"/>
                </a:lnTo>
                <a:lnTo>
                  <a:pt x="4010" y="2664"/>
                </a:lnTo>
                <a:lnTo>
                  <a:pt x="4037" y="2662"/>
                </a:lnTo>
                <a:lnTo>
                  <a:pt x="4064" y="2660"/>
                </a:lnTo>
                <a:lnTo>
                  <a:pt x="4091" y="2656"/>
                </a:lnTo>
                <a:lnTo>
                  <a:pt x="4118" y="2653"/>
                </a:lnTo>
                <a:lnTo>
                  <a:pt x="4145" y="2649"/>
                </a:lnTo>
                <a:lnTo>
                  <a:pt x="4172" y="2648"/>
                </a:lnTo>
                <a:lnTo>
                  <a:pt x="4186" y="2648"/>
                </a:lnTo>
                <a:lnTo>
                  <a:pt x="4201" y="2650"/>
                </a:lnTo>
                <a:lnTo>
                  <a:pt x="4214" y="2652"/>
                </a:lnTo>
                <a:lnTo>
                  <a:pt x="4228" y="2655"/>
                </a:lnTo>
                <a:lnTo>
                  <a:pt x="4238" y="2657"/>
                </a:lnTo>
                <a:lnTo>
                  <a:pt x="4250" y="2658"/>
                </a:lnTo>
                <a:lnTo>
                  <a:pt x="4262" y="2658"/>
                </a:lnTo>
                <a:lnTo>
                  <a:pt x="4273" y="2657"/>
                </a:lnTo>
                <a:lnTo>
                  <a:pt x="4285" y="2655"/>
                </a:lnTo>
                <a:lnTo>
                  <a:pt x="4296" y="2653"/>
                </a:lnTo>
                <a:lnTo>
                  <a:pt x="4308" y="2648"/>
                </a:lnTo>
                <a:lnTo>
                  <a:pt x="4320" y="2644"/>
                </a:lnTo>
                <a:lnTo>
                  <a:pt x="4309" y="2646"/>
                </a:lnTo>
                <a:lnTo>
                  <a:pt x="4297" y="2647"/>
                </a:lnTo>
                <a:lnTo>
                  <a:pt x="4287" y="2647"/>
                </a:lnTo>
                <a:lnTo>
                  <a:pt x="4275" y="2647"/>
                </a:lnTo>
                <a:lnTo>
                  <a:pt x="4253" y="2646"/>
                </a:lnTo>
                <a:lnTo>
                  <a:pt x="4230" y="2645"/>
                </a:lnTo>
                <a:lnTo>
                  <a:pt x="4222" y="2637"/>
                </a:lnTo>
                <a:lnTo>
                  <a:pt x="4214" y="2627"/>
                </a:lnTo>
                <a:lnTo>
                  <a:pt x="4215" y="2629"/>
                </a:lnTo>
                <a:lnTo>
                  <a:pt x="4216" y="2632"/>
                </a:lnTo>
                <a:lnTo>
                  <a:pt x="4209" y="2636"/>
                </a:lnTo>
                <a:lnTo>
                  <a:pt x="4202" y="2639"/>
                </a:lnTo>
                <a:lnTo>
                  <a:pt x="4194" y="2642"/>
                </a:lnTo>
                <a:lnTo>
                  <a:pt x="4188" y="2643"/>
                </a:lnTo>
                <a:lnTo>
                  <a:pt x="4180" y="2644"/>
                </a:lnTo>
                <a:lnTo>
                  <a:pt x="4173" y="2642"/>
                </a:lnTo>
                <a:lnTo>
                  <a:pt x="4169" y="2641"/>
                </a:lnTo>
                <a:lnTo>
                  <a:pt x="4166" y="2639"/>
                </a:lnTo>
                <a:lnTo>
                  <a:pt x="4162" y="2637"/>
                </a:lnTo>
                <a:lnTo>
                  <a:pt x="4158" y="2633"/>
                </a:lnTo>
                <a:close/>
                <a:moveTo>
                  <a:pt x="1747" y="1848"/>
                </a:moveTo>
                <a:lnTo>
                  <a:pt x="1747" y="1849"/>
                </a:lnTo>
                <a:lnTo>
                  <a:pt x="1747" y="1848"/>
                </a:lnTo>
                <a:lnTo>
                  <a:pt x="1747" y="1848"/>
                </a:lnTo>
                <a:close/>
                <a:moveTo>
                  <a:pt x="1743" y="1849"/>
                </a:moveTo>
                <a:lnTo>
                  <a:pt x="1745" y="1849"/>
                </a:lnTo>
                <a:lnTo>
                  <a:pt x="1747" y="1848"/>
                </a:lnTo>
                <a:lnTo>
                  <a:pt x="1746" y="1847"/>
                </a:lnTo>
                <a:lnTo>
                  <a:pt x="1745" y="1848"/>
                </a:lnTo>
                <a:lnTo>
                  <a:pt x="1743" y="1849"/>
                </a:lnTo>
                <a:close/>
                <a:moveTo>
                  <a:pt x="1826" y="1894"/>
                </a:moveTo>
                <a:lnTo>
                  <a:pt x="1828" y="1894"/>
                </a:lnTo>
                <a:lnTo>
                  <a:pt x="1828" y="1894"/>
                </a:lnTo>
                <a:lnTo>
                  <a:pt x="1826" y="1894"/>
                </a:lnTo>
                <a:close/>
                <a:moveTo>
                  <a:pt x="5155" y="1710"/>
                </a:moveTo>
                <a:lnTo>
                  <a:pt x="5155" y="1710"/>
                </a:lnTo>
                <a:lnTo>
                  <a:pt x="5155" y="1709"/>
                </a:lnTo>
                <a:lnTo>
                  <a:pt x="5155" y="1710"/>
                </a:lnTo>
                <a:close/>
                <a:moveTo>
                  <a:pt x="1528" y="1997"/>
                </a:moveTo>
                <a:lnTo>
                  <a:pt x="1528" y="1997"/>
                </a:lnTo>
                <a:lnTo>
                  <a:pt x="1523" y="2000"/>
                </a:lnTo>
                <a:lnTo>
                  <a:pt x="1519" y="2003"/>
                </a:lnTo>
                <a:lnTo>
                  <a:pt x="1515" y="2005"/>
                </a:lnTo>
                <a:lnTo>
                  <a:pt x="1511" y="2005"/>
                </a:lnTo>
                <a:lnTo>
                  <a:pt x="1507" y="2005"/>
                </a:lnTo>
                <a:lnTo>
                  <a:pt x="1502" y="2003"/>
                </a:lnTo>
                <a:lnTo>
                  <a:pt x="1498" y="1999"/>
                </a:lnTo>
                <a:lnTo>
                  <a:pt x="1494" y="1996"/>
                </a:lnTo>
                <a:lnTo>
                  <a:pt x="1493" y="1998"/>
                </a:lnTo>
                <a:lnTo>
                  <a:pt x="1492" y="2001"/>
                </a:lnTo>
                <a:lnTo>
                  <a:pt x="1483" y="2006"/>
                </a:lnTo>
                <a:lnTo>
                  <a:pt x="1475" y="2010"/>
                </a:lnTo>
                <a:lnTo>
                  <a:pt x="1465" y="2012"/>
                </a:lnTo>
                <a:lnTo>
                  <a:pt x="1457" y="2013"/>
                </a:lnTo>
                <a:lnTo>
                  <a:pt x="1438" y="2013"/>
                </a:lnTo>
                <a:lnTo>
                  <a:pt x="1420" y="2013"/>
                </a:lnTo>
                <a:lnTo>
                  <a:pt x="1437" y="2018"/>
                </a:lnTo>
                <a:lnTo>
                  <a:pt x="1454" y="2025"/>
                </a:lnTo>
                <a:lnTo>
                  <a:pt x="1461" y="2029"/>
                </a:lnTo>
                <a:lnTo>
                  <a:pt x="1470" y="2033"/>
                </a:lnTo>
                <a:lnTo>
                  <a:pt x="1476" y="2039"/>
                </a:lnTo>
                <a:lnTo>
                  <a:pt x="1483" y="2046"/>
                </a:lnTo>
                <a:lnTo>
                  <a:pt x="1484" y="2052"/>
                </a:lnTo>
                <a:lnTo>
                  <a:pt x="1486" y="2057"/>
                </a:lnTo>
                <a:lnTo>
                  <a:pt x="1488" y="2058"/>
                </a:lnTo>
                <a:lnTo>
                  <a:pt x="1490" y="2059"/>
                </a:lnTo>
                <a:lnTo>
                  <a:pt x="1493" y="2059"/>
                </a:lnTo>
                <a:lnTo>
                  <a:pt x="1497" y="2058"/>
                </a:lnTo>
                <a:lnTo>
                  <a:pt x="1503" y="2057"/>
                </a:lnTo>
                <a:lnTo>
                  <a:pt x="1509" y="2055"/>
                </a:lnTo>
                <a:lnTo>
                  <a:pt x="1514" y="2053"/>
                </a:lnTo>
                <a:lnTo>
                  <a:pt x="1518" y="2050"/>
                </a:lnTo>
                <a:lnTo>
                  <a:pt x="1528" y="2044"/>
                </a:lnTo>
                <a:lnTo>
                  <a:pt x="1536" y="2037"/>
                </a:lnTo>
                <a:lnTo>
                  <a:pt x="1531" y="2028"/>
                </a:lnTo>
                <a:lnTo>
                  <a:pt x="1527" y="2018"/>
                </a:lnTo>
                <a:lnTo>
                  <a:pt x="1526" y="2013"/>
                </a:lnTo>
                <a:lnTo>
                  <a:pt x="1526" y="2008"/>
                </a:lnTo>
                <a:lnTo>
                  <a:pt x="1526" y="2003"/>
                </a:lnTo>
                <a:lnTo>
                  <a:pt x="1528" y="1997"/>
                </a:lnTo>
                <a:close/>
                <a:moveTo>
                  <a:pt x="1447" y="1871"/>
                </a:moveTo>
                <a:lnTo>
                  <a:pt x="1449" y="1871"/>
                </a:lnTo>
                <a:lnTo>
                  <a:pt x="1449" y="1870"/>
                </a:lnTo>
                <a:lnTo>
                  <a:pt x="1449" y="1869"/>
                </a:lnTo>
                <a:lnTo>
                  <a:pt x="1447" y="1871"/>
                </a:lnTo>
                <a:close/>
                <a:moveTo>
                  <a:pt x="4100" y="429"/>
                </a:moveTo>
                <a:lnTo>
                  <a:pt x="4100" y="429"/>
                </a:lnTo>
                <a:lnTo>
                  <a:pt x="4100" y="429"/>
                </a:lnTo>
                <a:lnTo>
                  <a:pt x="4100" y="429"/>
                </a:lnTo>
                <a:lnTo>
                  <a:pt x="4100" y="429"/>
                </a:lnTo>
                <a:close/>
                <a:moveTo>
                  <a:pt x="4077" y="439"/>
                </a:moveTo>
                <a:lnTo>
                  <a:pt x="4077" y="439"/>
                </a:lnTo>
                <a:lnTo>
                  <a:pt x="4077" y="440"/>
                </a:lnTo>
                <a:lnTo>
                  <a:pt x="4077" y="440"/>
                </a:lnTo>
                <a:lnTo>
                  <a:pt x="4077" y="439"/>
                </a:lnTo>
                <a:close/>
                <a:moveTo>
                  <a:pt x="5424" y="1690"/>
                </a:moveTo>
                <a:lnTo>
                  <a:pt x="5425" y="1691"/>
                </a:lnTo>
                <a:lnTo>
                  <a:pt x="5427" y="1692"/>
                </a:lnTo>
                <a:lnTo>
                  <a:pt x="5428" y="1692"/>
                </a:lnTo>
                <a:lnTo>
                  <a:pt x="5429" y="1692"/>
                </a:lnTo>
                <a:lnTo>
                  <a:pt x="5428" y="1691"/>
                </a:lnTo>
                <a:lnTo>
                  <a:pt x="5424" y="1690"/>
                </a:lnTo>
                <a:close/>
                <a:moveTo>
                  <a:pt x="2162" y="2425"/>
                </a:moveTo>
                <a:lnTo>
                  <a:pt x="2162" y="2425"/>
                </a:lnTo>
                <a:lnTo>
                  <a:pt x="2160" y="2419"/>
                </a:lnTo>
                <a:lnTo>
                  <a:pt x="2157" y="2414"/>
                </a:lnTo>
                <a:lnTo>
                  <a:pt x="2152" y="2410"/>
                </a:lnTo>
                <a:lnTo>
                  <a:pt x="2149" y="2407"/>
                </a:lnTo>
                <a:lnTo>
                  <a:pt x="2140" y="2402"/>
                </a:lnTo>
                <a:lnTo>
                  <a:pt x="2130" y="2398"/>
                </a:lnTo>
                <a:lnTo>
                  <a:pt x="2120" y="2393"/>
                </a:lnTo>
                <a:lnTo>
                  <a:pt x="2110" y="2390"/>
                </a:lnTo>
                <a:lnTo>
                  <a:pt x="2101" y="2385"/>
                </a:lnTo>
                <a:lnTo>
                  <a:pt x="2092" y="2379"/>
                </a:lnTo>
                <a:lnTo>
                  <a:pt x="2092" y="2379"/>
                </a:lnTo>
                <a:lnTo>
                  <a:pt x="2084" y="2377"/>
                </a:lnTo>
                <a:lnTo>
                  <a:pt x="2075" y="2376"/>
                </a:lnTo>
                <a:lnTo>
                  <a:pt x="2067" y="2372"/>
                </a:lnTo>
                <a:lnTo>
                  <a:pt x="2061" y="2369"/>
                </a:lnTo>
                <a:lnTo>
                  <a:pt x="2058" y="2367"/>
                </a:lnTo>
                <a:lnTo>
                  <a:pt x="2054" y="2365"/>
                </a:lnTo>
                <a:lnTo>
                  <a:pt x="2052" y="2362"/>
                </a:lnTo>
                <a:lnTo>
                  <a:pt x="2050" y="2358"/>
                </a:lnTo>
                <a:lnTo>
                  <a:pt x="2049" y="2354"/>
                </a:lnTo>
                <a:lnTo>
                  <a:pt x="2049" y="2349"/>
                </a:lnTo>
                <a:lnTo>
                  <a:pt x="2049" y="2344"/>
                </a:lnTo>
                <a:lnTo>
                  <a:pt x="2049" y="2338"/>
                </a:lnTo>
                <a:lnTo>
                  <a:pt x="2050" y="2331"/>
                </a:lnTo>
                <a:lnTo>
                  <a:pt x="2048" y="2327"/>
                </a:lnTo>
                <a:lnTo>
                  <a:pt x="2047" y="2326"/>
                </a:lnTo>
                <a:lnTo>
                  <a:pt x="2045" y="2325"/>
                </a:lnTo>
                <a:lnTo>
                  <a:pt x="2042" y="2324"/>
                </a:lnTo>
                <a:lnTo>
                  <a:pt x="2039" y="2325"/>
                </a:lnTo>
                <a:lnTo>
                  <a:pt x="2031" y="2326"/>
                </a:lnTo>
                <a:lnTo>
                  <a:pt x="2023" y="2325"/>
                </a:lnTo>
                <a:lnTo>
                  <a:pt x="2015" y="2324"/>
                </a:lnTo>
                <a:lnTo>
                  <a:pt x="2008" y="2323"/>
                </a:lnTo>
                <a:lnTo>
                  <a:pt x="2000" y="2321"/>
                </a:lnTo>
                <a:lnTo>
                  <a:pt x="1992" y="2321"/>
                </a:lnTo>
                <a:lnTo>
                  <a:pt x="1984" y="2322"/>
                </a:lnTo>
                <a:lnTo>
                  <a:pt x="1976" y="2324"/>
                </a:lnTo>
                <a:lnTo>
                  <a:pt x="1975" y="2328"/>
                </a:lnTo>
                <a:lnTo>
                  <a:pt x="1975" y="2331"/>
                </a:lnTo>
                <a:lnTo>
                  <a:pt x="1976" y="2334"/>
                </a:lnTo>
                <a:lnTo>
                  <a:pt x="1978" y="2338"/>
                </a:lnTo>
                <a:lnTo>
                  <a:pt x="1982" y="2344"/>
                </a:lnTo>
                <a:lnTo>
                  <a:pt x="1986" y="2350"/>
                </a:lnTo>
                <a:lnTo>
                  <a:pt x="1990" y="2357"/>
                </a:lnTo>
                <a:lnTo>
                  <a:pt x="1993" y="2363"/>
                </a:lnTo>
                <a:lnTo>
                  <a:pt x="1993" y="2367"/>
                </a:lnTo>
                <a:lnTo>
                  <a:pt x="1993" y="2370"/>
                </a:lnTo>
                <a:lnTo>
                  <a:pt x="1991" y="2374"/>
                </a:lnTo>
                <a:lnTo>
                  <a:pt x="1989" y="2379"/>
                </a:lnTo>
                <a:lnTo>
                  <a:pt x="1989" y="2379"/>
                </a:lnTo>
                <a:lnTo>
                  <a:pt x="1993" y="2392"/>
                </a:lnTo>
                <a:lnTo>
                  <a:pt x="1999" y="2405"/>
                </a:lnTo>
                <a:lnTo>
                  <a:pt x="2002" y="2413"/>
                </a:lnTo>
                <a:lnTo>
                  <a:pt x="2006" y="2421"/>
                </a:lnTo>
                <a:lnTo>
                  <a:pt x="2011" y="2427"/>
                </a:lnTo>
                <a:lnTo>
                  <a:pt x="2016" y="2430"/>
                </a:lnTo>
                <a:lnTo>
                  <a:pt x="2024" y="2433"/>
                </a:lnTo>
                <a:lnTo>
                  <a:pt x="2032" y="2436"/>
                </a:lnTo>
                <a:lnTo>
                  <a:pt x="2040" y="2433"/>
                </a:lnTo>
                <a:lnTo>
                  <a:pt x="2048" y="2431"/>
                </a:lnTo>
                <a:lnTo>
                  <a:pt x="2055" y="2428"/>
                </a:lnTo>
                <a:lnTo>
                  <a:pt x="2062" y="2424"/>
                </a:lnTo>
                <a:lnTo>
                  <a:pt x="2069" y="2421"/>
                </a:lnTo>
                <a:lnTo>
                  <a:pt x="2077" y="2419"/>
                </a:lnTo>
                <a:lnTo>
                  <a:pt x="2085" y="2418"/>
                </a:lnTo>
                <a:lnTo>
                  <a:pt x="2093" y="2420"/>
                </a:lnTo>
                <a:lnTo>
                  <a:pt x="2094" y="2421"/>
                </a:lnTo>
                <a:lnTo>
                  <a:pt x="2097" y="2422"/>
                </a:lnTo>
                <a:lnTo>
                  <a:pt x="2103" y="2418"/>
                </a:lnTo>
                <a:lnTo>
                  <a:pt x="2109" y="2414"/>
                </a:lnTo>
                <a:lnTo>
                  <a:pt x="2117" y="2412"/>
                </a:lnTo>
                <a:lnTo>
                  <a:pt x="2123" y="2411"/>
                </a:lnTo>
                <a:lnTo>
                  <a:pt x="2130" y="2411"/>
                </a:lnTo>
                <a:lnTo>
                  <a:pt x="2137" y="2412"/>
                </a:lnTo>
                <a:lnTo>
                  <a:pt x="2144" y="2413"/>
                </a:lnTo>
                <a:lnTo>
                  <a:pt x="2151" y="2416"/>
                </a:lnTo>
                <a:lnTo>
                  <a:pt x="2157" y="2420"/>
                </a:lnTo>
                <a:lnTo>
                  <a:pt x="2162" y="2425"/>
                </a:lnTo>
                <a:lnTo>
                  <a:pt x="2162" y="2425"/>
                </a:lnTo>
                <a:close/>
                <a:moveTo>
                  <a:pt x="2221" y="1663"/>
                </a:moveTo>
                <a:lnTo>
                  <a:pt x="2220" y="1663"/>
                </a:lnTo>
                <a:lnTo>
                  <a:pt x="2220" y="1663"/>
                </a:lnTo>
                <a:lnTo>
                  <a:pt x="2219" y="1664"/>
                </a:lnTo>
                <a:lnTo>
                  <a:pt x="2221" y="1663"/>
                </a:lnTo>
                <a:close/>
                <a:moveTo>
                  <a:pt x="1793" y="1617"/>
                </a:moveTo>
                <a:lnTo>
                  <a:pt x="1793" y="1617"/>
                </a:lnTo>
                <a:lnTo>
                  <a:pt x="1793" y="1617"/>
                </a:lnTo>
                <a:lnTo>
                  <a:pt x="1793" y="1617"/>
                </a:lnTo>
                <a:lnTo>
                  <a:pt x="1793" y="1617"/>
                </a:lnTo>
                <a:lnTo>
                  <a:pt x="1793" y="1617"/>
                </a:lnTo>
                <a:lnTo>
                  <a:pt x="1793" y="1617"/>
                </a:lnTo>
                <a:lnTo>
                  <a:pt x="1792" y="1619"/>
                </a:lnTo>
                <a:lnTo>
                  <a:pt x="1791" y="1617"/>
                </a:lnTo>
                <a:lnTo>
                  <a:pt x="1791" y="1616"/>
                </a:lnTo>
                <a:lnTo>
                  <a:pt x="1792" y="1616"/>
                </a:lnTo>
                <a:lnTo>
                  <a:pt x="1793" y="1617"/>
                </a:lnTo>
                <a:lnTo>
                  <a:pt x="1793" y="1617"/>
                </a:lnTo>
                <a:lnTo>
                  <a:pt x="1793" y="1617"/>
                </a:lnTo>
                <a:close/>
                <a:moveTo>
                  <a:pt x="2760" y="1524"/>
                </a:moveTo>
                <a:lnTo>
                  <a:pt x="2761" y="1522"/>
                </a:lnTo>
                <a:lnTo>
                  <a:pt x="2763" y="1520"/>
                </a:lnTo>
                <a:lnTo>
                  <a:pt x="2760" y="1521"/>
                </a:lnTo>
                <a:lnTo>
                  <a:pt x="2757" y="1522"/>
                </a:lnTo>
                <a:lnTo>
                  <a:pt x="2758" y="1523"/>
                </a:lnTo>
                <a:lnTo>
                  <a:pt x="2760" y="1524"/>
                </a:lnTo>
                <a:close/>
                <a:moveTo>
                  <a:pt x="2753" y="1790"/>
                </a:moveTo>
                <a:lnTo>
                  <a:pt x="2761" y="1788"/>
                </a:lnTo>
                <a:lnTo>
                  <a:pt x="2769" y="1786"/>
                </a:lnTo>
                <a:lnTo>
                  <a:pt x="2772" y="1784"/>
                </a:lnTo>
                <a:lnTo>
                  <a:pt x="2774" y="1781"/>
                </a:lnTo>
                <a:lnTo>
                  <a:pt x="2776" y="1778"/>
                </a:lnTo>
                <a:lnTo>
                  <a:pt x="2777" y="1775"/>
                </a:lnTo>
                <a:lnTo>
                  <a:pt x="2778" y="1773"/>
                </a:lnTo>
                <a:lnTo>
                  <a:pt x="2768" y="1781"/>
                </a:lnTo>
                <a:lnTo>
                  <a:pt x="2753" y="1790"/>
                </a:lnTo>
                <a:close/>
                <a:moveTo>
                  <a:pt x="1738" y="2270"/>
                </a:moveTo>
                <a:lnTo>
                  <a:pt x="1736" y="2271"/>
                </a:lnTo>
                <a:lnTo>
                  <a:pt x="1734" y="2272"/>
                </a:lnTo>
                <a:lnTo>
                  <a:pt x="1732" y="2271"/>
                </a:lnTo>
                <a:lnTo>
                  <a:pt x="1731" y="2269"/>
                </a:lnTo>
                <a:lnTo>
                  <a:pt x="1731" y="2268"/>
                </a:lnTo>
                <a:lnTo>
                  <a:pt x="1733" y="2266"/>
                </a:lnTo>
                <a:lnTo>
                  <a:pt x="1735" y="2266"/>
                </a:lnTo>
                <a:lnTo>
                  <a:pt x="1738" y="2267"/>
                </a:lnTo>
                <a:lnTo>
                  <a:pt x="1738" y="2268"/>
                </a:lnTo>
                <a:lnTo>
                  <a:pt x="1738" y="2270"/>
                </a:lnTo>
                <a:close/>
                <a:moveTo>
                  <a:pt x="1711" y="2321"/>
                </a:moveTo>
                <a:lnTo>
                  <a:pt x="1713" y="2323"/>
                </a:lnTo>
                <a:lnTo>
                  <a:pt x="1712" y="2322"/>
                </a:lnTo>
                <a:lnTo>
                  <a:pt x="1711" y="2321"/>
                </a:lnTo>
                <a:close/>
                <a:moveTo>
                  <a:pt x="1735" y="2345"/>
                </a:moveTo>
                <a:lnTo>
                  <a:pt x="1725" y="2348"/>
                </a:lnTo>
                <a:lnTo>
                  <a:pt x="1715" y="2349"/>
                </a:lnTo>
                <a:lnTo>
                  <a:pt x="1705" y="2349"/>
                </a:lnTo>
                <a:lnTo>
                  <a:pt x="1694" y="2347"/>
                </a:lnTo>
                <a:lnTo>
                  <a:pt x="1684" y="2346"/>
                </a:lnTo>
                <a:lnTo>
                  <a:pt x="1674" y="2344"/>
                </a:lnTo>
                <a:lnTo>
                  <a:pt x="1664" y="2344"/>
                </a:lnTo>
                <a:lnTo>
                  <a:pt x="1653" y="2344"/>
                </a:lnTo>
                <a:lnTo>
                  <a:pt x="1656" y="2341"/>
                </a:lnTo>
                <a:lnTo>
                  <a:pt x="1659" y="2338"/>
                </a:lnTo>
                <a:lnTo>
                  <a:pt x="1664" y="2335"/>
                </a:lnTo>
                <a:lnTo>
                  <a:pt x="1667" y="2334"/>
                </a:lnTo>
                <a:lnTo>
                  <a:pt x="1675" y="2333"/>
                </a:lnTo>
                <a:lnTo>
                  <a:pt x="1683" y="2333"/>
                </a:lnTo>
                <a:lnTo>
                  <a:pt x="1691" y="2332"/>
                </a:lnTo>
                <a:lnTo>
                  <a:pt x="1698" y="2331"/>
                </a:lnTo>
                <a:lnTo>
                  <a:pt x="1701" y="2330"/>
                </a:lnTo>
                <a:lnTo>
                  <a:pt x="1706" y="2328"/>
                </a:lnTo>
                <a:lnTo>
                  <a:pt x="1708" y="2325"/>
                </a:lnTo>
                <a:lnTo>
                  <a:pt x="1711" y="2321"/>
                </a:lnTo>
                <a:lnTo>
                  <a:pt x="1711" y="2321"/>
                </a:lnTo>
                <a:lnTo>
                  <a:pt x="1695" y="2323"/>
                </a:lnTo>
                <a:lnTo>
                  <a:pt x="1679" y="2323"/>
                </a:lnTo>
                <a:lnTo>
                  <a:pt x="1664" y="2321"/>
                </a:lnTo>
                <a:lnTo>
                  <a:pt x="1648" y="2319"/>
                </a:lnTo>
                <a:lnTo>
                  <a:pt x="1633" y="2315"/>
                </a:lnTo>
                <a:lnTo>
                  <a:pt x="1617" y="2312"/>
                </a:lnTo>
                <a:lnTo>
                  <a:pt x="1601" y="2310"/>
                </a:lnTo>
                <a:lnTo>
                  <a:pt x="1586" y="2310"/>
                </a:lnTo>
                <a:lnTo>
                  <a:pt x="1586" y="2310"/>
                </a:lnTo>
                <a:lnTo>
                  <a:pt x="1585" y="2313"/>
                </a:lnTo>
                <a:lnTo>
                  <a:pt x="1582" y="2315"/>
                </a:lnTo>
                <a:lnTo>
                  <a:pt x="1579" y="2318"/>
                </a:lnTo>
                <a:lnTo>
                  <a:pt x="1576" y="2320"/>
                </a:lnTo>
                <a:lnTo>
                  <a:pt x="1574" y="2322"/>
                </a:lnTo>
                <a:lnTo>
                  <a:pt x="1572" y="2325"/>
                </a:lnTo>
                <a:lnTo>
                  <a:pt x="1572" y="2329"/>
                </a:lnTo>
                <a:lnTo>
                  <a:pt x="1574" y="2335"/>
                </a:lnTo>
                <a:lnTo>
                  <a:pt x="1576" y="2341"/>
                </a:lnTo>
                <a:lnTo>
                  <a:pt x="1577" y="2347"/>
                </a:lnTo>
                <a:lnTo>
                  <a:pt x="1577" y="2352"/>
                </a:lnTo>
                <a:lnTo>
                  <a:pt x="1575" y="2357"/>
                </a:lnTo>
                <a:lnTo>
                  <a:pt x="1574" y="2359"/>
                </a:lnTo>
                <a:lnTo>
                  <a:pt x="1572" y="2360"/>
                </a:lnTo>
                <a:lnTo>
                  <a:pt x="1570" y="2361"/>
                </a:lnTo>
                <a:lnTo>
                  <a:pt x="1567" y="2361"/>
                </a:lnTo>
                <a:lnTo>
                  <a:pt x="1563" y="2361"/>
                </a:lnTo>
                <a:lnTo>
                  <a:pt x="1559" y="2360"/>
                </a:lnTo>
                <a:lnTo>
                  <a:pt x="1555" y="2358"/>
                </a:lnTo>
                <a:lnTo>
                  <a:pt x="1551" y="2355"/>
                </a:lnTo>
                <a:lnTo>
                  <a:pt x="1551" y="2355"/>
                </a:lnTo>
                <a:lnTo>
                  <a:pt x="1548" y="2357"/>
                </a:lnTo>
                <a:lnTo>
                  <a:pt x="1546" y="2358"/>
                </a:lnTo>
                <a:lnTo>
                  <a:pt x="1529" y="2348"/>
                </a:lnTo>
                <a:lnTo>
                  <a:pt x="1512" y="2339"/>
                </a:lnTo>
                <a:lnTo>
                  <a:pt x="1504" y="2333"/>
                </a:lnTo>
                <a:lnTo>
                  <a:pt x="1497" y="2327"/>
                </a:lnTo>
                <a:lnTo>
                  <a:pt x="1491" y="2321"/>
                </a:lnTo>
                <a:lnTo>
                  <a:pt x="1484" y="2313"/>
                </a:lnTo>
                <a:lnTo>
                  <a:pt x="1475" y="2313"/>
                </a:lnTo>
                <a:lnTo>
                  <a:pt x="1465" y="2314"/>
                </a:lnTo>
                <a:lnTo>
                  <a:pt x="1456" y="2315"/>
                </a:lnTo>
                <a:lnTo>
                  <a:pt x="1447" y="2319"/>
                </a:lnTo>
                <a:lnTo>
                  <a:pt x="1430" y="2323"/>
                </a:lnTo>
                <a:lnTo>
                  <a:pt x="1413" y="2325"/>
                </a:lnTo>
                <a:lnTo>
                  <a:pt x="1404" y="2326"/>
                </a:lnTo>
                <a:lnTo>
                  <a:pt x="1396" y="2326"/>
                </a:lnTo>
                <a:lnTo>
                  <a:pt x="1388" y="2326"/>
                </a:lnTo>
                <a:lnTo>
                  <a:pt x="1378" y="2325"/>
                </a:lnTo>
                <a:lnTo>
                  <a:pt x="1371" y="2324"/>
                </a:lnTo>
                <a:lnTo>
                  <a:pt x="1362" y="2323"/>
                </a:lnTo>
                <a:lnTo>
                  <a:pt x="1357" y="2329"/>
                </a:lnTo>
                <a:lnTo>
                  <a:pt x="1351" y="2334"/>
                </a:lnTo>
                <a:lnTo>
                  <a:pt x="1343" y="2340"/>
                </a:lnTo>
                <a:lnTo>
                  <a:pt x="1337" y="2344"/>
                </a:lnTo>
                <a:lnTo>
                  <a:pt x="1330" y="2347"/>
                </a:lnTo>
                <a:lnTo>
                  <a:pt x="1321" y="2348"/>
                </a:lnTo>
                <a:lnTo>
                  <a:pt x="1313" y="2348"/>
                </a:lnTo>
                <a:lnTo>
                  <a:pt x="1303" y="2346"/>
                </a:lnTo>
                <a:lnTo>
                  <a:pt x="1302" y="2347"/>
                </a:lnTo>
                <a:lnTo>
                  <a:pt x="1300" y="2348"/>
                </a:lnTo>
                <a:lnTo>
                  <a:pt x="1295" y="2351"/>
                </a:lnTo>
                <a:lnTo>
                  <a:pt x="1290" y="2352"/>
                </a:lnTo>
                <a:lnTo>
                  <a:pt x="1283" y="2353"/>
                </a:lnTo>
                <a:lnTo>
                  <a:pt x="1277" y="2353"/>
                </a:lnTo>
                <a:lnTo>
                  <a:pt x="1268" y="2352"/>
                </a:lnTo>
                <a:lnTo>
                  <a:pt x="1261" y="2351"/>
                </a:lnTo>
                <a:lnTo>
                  <a:pt x="1253" y="2349"/>
                </a:lnTo>
                <a:lnTo>
                  <a:pt x="1245" y="2346"/>
                </a:lnTo>
                <a:lnTo>
                  <a:pt x="1240" y="2344"/>
                </a:lnTo>
                <a:lnTo>
                  <a:pt x="1235" y="2341"/>
                </a:lnTo>
                <a:lnTo>
                  <a:pt x="1229" y="2338"/>
                </a:lnTo>
                <a:lnTo>
                  <a:pt x="1225" y="2333"/>
                </a:lnTo>
                <a:lnTo>
                  <a:pt x="1220" y="2339"/>
                </a:lnTo>
                <a:lnTo>
                  <a:pt x="1215" y="2342"/>
                </a:lnTo>
                <a:lnTo>
                  <a:pt x="1197" y="2345"/>
                </a:lnTo>
                <a:lnTo>
                  <a:pt x="1179" y="2348"/>
                </a:lnTo>
                <a:lnTo>
                  <a:pt x="1169" y="2350"/>
                </a:lnTo>
                <a:lnTo>
                  <a:pt x="1161" y="2352"/>
                </a:lnTo>
                <a:lnTo>
                  <a:pt x="1153" y="2355"/>
                </a:lnTo>
                <a:lnTo>
                  <a:pt x="1144" y="2360"/>
                </a:lnTo>
                <a:lnTo>
                  <a:pt x="1145" y="2361"/>
                </a:lnTo>
                <a:lnTo>
                  <a:pt x="1152" y="2366"/>
                </a:lnTo>
                <a:lnTo>
                  <a:pt x="1157" y="2373"/>
                </a:lnTo>
                <a:lnTo>
                  <a:pt x="1166" y="2369"/>
                </a:lnTo>
                <a:lnTo>
                  <a:pt x="1176" y="2366"/>
                </a:lnTo>
                <a:lnTo>
                  <a:pt x="1185" y="2364"/>
                </a:lnTo>
                <a:lnTo>
                  <a:pt x="1195" y="2363"/>
                </a:lnTo>
                <a:lnTo>
                  <a:pt x="1214" y="2361"/>
                </a:lnTo>
                <a:lnTo>
                  <a:pt x="1234" y="2361"/>
                </a:lnTo>
                <a:lnTo>
                  <a:pt x="1272" y="2363"/>
                </a:lnTo>
                <a:lnTo>
                  <a:pt x="1311" y="2364"/>
                </a:lnTo>
                <a:lnTo>
                  <a:pt x="1319" y="2366"/>
                </a:lnTo>
                <a:lnTo>
                  <a:pt x="1327" y="2368"/>
                </a:lnTo>
                <a:lnTo>
                  <a:pt x="1338" y="2374"/>
                </a:lnTo>
                <a:lnTo>
                  <a:pt x="1346" y="2381"/>
                </a:lnTo>
                <a:lnTo>
                  <a:pt x="1386" y="2382"/>
                </a:lnTo>
                <a:lnTo>
                  <a:pt x="1425" y="2383"/>
                </a:lnTo>
                <a:lnTo>
                  <a:pt x="1465" y="2385"/>
                </a:lnTo>
                <a:lnTo>
                  <a:pt x="1504" y="2387"/>
                </a:lnTo>
                <a:lnTo>
                  <a:pt x="1543" y="2389"/>
                </a:lnTo>
                <a:lnTo>
                  <a:pt x="1583" y="2390"/>
                </a:lnTo>
                <a:lnTo>
                  <a:pt x="1622" y="2392"/>
                </a:lnTo>
                <a:lnTo>
                  <a:pt x="1663" y="2392"/>
                </a:lnTo>
                <a:lnTo>
                  <a:pt x="1685" y="2393"/>
                </a:lnTo>
                <a:lnTo>
                  <a:pt x="1708" y="2396"/>
                </a:lnTo>
                <a:lnTo>
                  <a:pt x="1720" y="2399"/>
                </a:lnTo>
                <a:lnTo>
                  <a:pt x="1731" y="2403"/>
                </a:lnTo>
                <a:lnTo>
                  <a:pt x="1737" y="2406"/>
                </a:lnTo>
                <a:lnTo>
                  <a:pt x="1742" y="2409"/>
                </a:lnTo>
                <a:lnTo>
                  <a:pt x="1747" y="2412"/>
                </a:lnTo>
                <a:lnTo>
                  <a:pt x="1752" y="2417"/>
                </a:lnTo>
                <a:lnTo>
                  <a:pt x="1756" y="2417"/>
                </a:lnTo>
                <a:lnTo>
                  <a:pt x="1771" y="2410"/>
                </a:lnTo>
                <a:lnTo>
                  <a:pt x="1786" y="2405"/>
                </a:lnTo>
                <a:lnTo>
                  <a:pt x="1801" y="2402"/>
                </a:lnTo>
                <a:lnTo>
                  <a:pt x="1815" y="2400"/>
                </a:lnTo>
                <a:lnTo>
                  <a:pt x="1831" y="2399"/>
                </a:lnTo>
                <a:lnTo>
                  <a:pt x="1847" y="2400"/>
                </a:lnTo>
                <a:lnTo>
                  <a:pt x="1862" y="2401"/>
                </a:lnTo>
                <a:lnTo>
                  <a:pt x="1877" y="2404"/>
                </a:lnTo>
                <a:lnTo>
                  <a:pt x="1886" y="2406"/>
                </a:lnTo>
                <a:lnTo>
                  <a:pt x="1894" y="2407"/>
                </a:lnTo>
                <a:lnTo>
                  <a:pt x="1903" y="2406"/>
                </a:lnTo>
                <a:lnTo>
                  <a:pt x="1910" y="2405"/>
                </a:lnTo>
                <a:lnTo>
                  <a:pt x="1917" y="2404"/>
                </a:lnTo>
                <a:lnTo>
                  <a:pt x="1925" y="2401"/>
                </a:lnTo>
                <a:lnTo>
                  <a:pt x="1932" y="2398"/>
                </a:lnTo>
                <a:lnTo>
                  <a:pt x="1940" y="2394"/>
                </a:lnTo>
                <a:lnTo>
                  <a:pt x="1932" y="2379"/>
                </a:lnTo>
                <a:lnTo>
                  <a:pt x="1932" y="2379"/>
                </a:lnTo>
                <a:lnTo>
                  <a:pt x="1928" y="2372"/>
                </a:lnTo>
                <a:lnTo>
                  <a:pt x="1924" y="2368"/>
                </a:lnTo>
                <a:lnTo>
                  <a:pt x="1920" y="2364"/>
                </a:lnTo>
                <a:lnTo>
                  <a:pt x="1915" y="2362"/>
                </a:lnTo>
                <a:lnTo>
                  <a:pt x="1905" y="2358"/>
                </a:lnTo>
                <a:lnTo>
                  <a:pt x="1894" y="2357"/>
                </a:lnTo>
                <a:lnTo>
                  <a:pt x="1873" y="2355"/>
                </a:lnTo>
                <a:lnTo>
                  <a:pt x="1851" y="2353"/>
                </a:lnTo>
                <a:lnTo>
                  <a:pt x="1851" y="2353"/>
                </a:lnTo>
                <a:lnTo>
                  <a:pt x="1847" y="2351"/>
                </a:lnTo>
                <a:lnTo>
                  <a:pt x="1843" y="2349"/>
                </a:lnTo>
                <a:lnTo>
                  <a:pt x="1839" y="2346"/>
                </a:lnTo>
                <a:lnTo>
                  <a:pt x="1835" y="2343"/>
                </a:lnTo>
                <a:lnTo>
                  <a:pt x="1832" y="2339"/>
                </a:lnTo>
                <a:lnTo>
                  <a:pt x="1828" y="2335"/>
                </a:lnTo>
                <a:lnTo>
                  <a:pt x="1824" y="2333"/>
                </a:lnTo>
                <a:lnTo>
                  <a:pt x="1818" y="2331"/>
                </a:lnTo>
                <a:lnTo>
                  <a:pt x="1810" y="2328"/>
                </a:lnTo>
                <a:lnTo>
                  <a:pt x="1801" y="2325"/>
                </a:lnTo>
                <a:lnTo>
                  <a:pt x="1791" y="2323"/>
                </a:lnTo>
                <a:lnTo>
                  <a:pt x="1783" y="2323"/>
                </a:lnTo>
                <a:lnTo>
                  <a:pt x="1778" y="2323"/>
                </a:lnTo>
                <a:lnTo>
                  <a:pt x="1774" y="2324"/>
                </a:lnTo>
                <a:lnTo>
                  <a:pt x="1771" y="2325"/>
                </a:lnTo>
                <a:lnTo>
                  <a:pt x="1767" y="2327"/>
                </a:lnTo>
                <a:lnTo>
                  <a:pt x="1763" y="2330"/>
                </a:lnTo>
                <a:lnTo>
                  <a:pt x="1759" y="2333"/>
                </a:lnTo>
                <a:lnTo>
                  <a:pt x="1756" y="2338"/>
                </a:lnTo>
                <a:lnTo>
                  <a:pt x="1753" y="2344"/>
                </a:lnTo>
                <a:lnTo>
                  <a:pt x="1746" y="2345"/>
                </a:lnTo>
                <a:lnTo>
                  <a:pt x="1736" y="2345"/>
                </a:lnTo>
                <a:lnTo>
                  <a:pt x="1735" y="2345"/>
                </a:lnTo>
                <a:close/>
                <a:moveTo>
                  <a:pt x="1506" y="2089"/>
                </a:moveTo>
                <a:lnTo>
                  <a:pt x="1511" y="2087"/>
                </a:lnTo>
                <a:lnTo>
                  <a:pt x="1516" y="2084"/>
                </a:lnTo>
                <a:lnTo>
                  <a:pt x="1511" y="2086"/>
                </a:lnTo>
                <a:lnTo>
                  <a:pt x="1506" y="2089"/>
                </a:lnTo>
                <a:close/>
                <a:moveTo>
                  <a:pt x="1886" y="2183"/>
                </a:moveTo>
                <a:lnTo>
                  <a:pt x="1887" y="2183"/>
                </a:lnTo>
                <a:lnTo>
                  <a:pt x="1885" y="2182"/>
                </a:lnTo>
                <a:lnTo>
                  <a:pt x="1885" y="2183"/>
                </a:lnTo>
                <a:lnTo>
                  <a:pt x="1886" y="2183"/>
                </a:lnTo>
                <a:close/>
                <a:moveTo>
                  <a:pt x="1886" y="2183"/>
                </a:moveTo>
                <a:lnTo>
                  <a:pt x="1885" y="2183"/>
                </a:lnTo>
                <a:lnTo>
                  <a:pt x="1885" y="2183"/>
                </a:lnTo>
                <a:lnTo>
                  <a:pt x="1885" y="2183"/>
                </a:lnTo>
                <a:lnTo>
                  <a:pt x="1885" y="2183"/>
                </a:lnTo>
                <a:lnTo>
                  <a:pt x="1886" y="2183"/>
                </a:lnTo>
                <a:close/>
                <a:moveTo>
                  <a:pt x="1928" y="2114"/>
                </a:moveTo>
                <a:lnTo>
                  <a:pt x="1926" y="2114"/>
                </a:lnTo>
                <a:lnTo>
                  <a:pt x="1925" y="2113"/>
                </a:lnTo>
                <a:lnTo>
                  <a:pt x="1924" y="2114"/>
                </a:lnTo>
                <a:lnTo>
                  <a:pt x="1924" y="2117"/>
                </a:lnTo>
                <a:lnTo>
                  <a:pt x="1922" y="2121"/>
                </a:lnTo>
                <a:lnTo>
                  <a:pt x="1922" y="2122"/>
                </a:lnTo>
                <a:lnTo>
                  <a:pt x="1922" y="2124"/>
                </a:lnTo>
                <a:lnTo>
                  <a:pt x="1922" y="2125"/>
                </a:lnTo>
                <a:lnTo>
                  <a:pt x="1924" y="2127"/>
                </a:lnTo>
                <a:lnTo>
                  <a:pt x="1926" y="2121"/>
                </a:lnTo>
                <a:lnTo>
                  <a:pt x="1928" y="2114"/>
                </a:lnTo>
                <a:close/>
                <a:moveTo>
                  <a:pt x="1838" y="2128"/>
                </a:moveTo>
                <a:lnTo>
                  <a:pt x="1839" y="2127"/>
                </a:lnTo>
                <a:lnTo>
                  <a:pt x="1822" y="2122"/>
                </a:lnTo>
                <a:lnTo>
                  <a:pt x="1804" y="2119"/>
                </a:lnTo>
                <a:lnTo>
                  <a:pt x="1787" y="2117"/>
                </a:lnTo>
                <a:lnTo>
                  <a:pt x="1769" y="2117"/>
                </a:lnTo>
                <a:lnTo>
                  <a:pt x="1751" y="2116"/>
                </a:lnTo>
                <a:lnTo>
                  <a:pt x="1733" y="2115"/>
                </a:lnTo>
                <a:lnTo>
                  <a:pt x="1715" y="2114"/>
                </a:lnTo>
                <a:lnTo>
                  <a:pt x="1698" y="2110"/>
                </a:lnTo>
                <a:lnTo>
                  <a:pt x="1692" y="2109"/>
                </a:lnTo>
                <a:lnTo>
                  <a:pt x="1686" y="2110"/>
                </a:lnTo>
                <a:lnTo>
                  <a:pt x="1680" y="2112"/>
                </a:lnTo>
                <a:lnTo>
                  <a:pt x="1676" y="2115"/>
                </a:lnTo>
                <a:lnTo>
                  <a:pt x="1668" y="2124"/>
                </a:lnTo>
                <a:lnTo>
                  <a:pt x="1658" y="2131"/>
                </a:lnTo>
                <a:lnTo>
                  <a:pt x="1659" y="2133"/>
                </a:lnTo>
                <a:lnTo>
                  <a:pt x="1660" y="2135"/>
                </a:lnTo>
                <a:lnTo>
                  <a:pt x="1681" y="2132"/>
                </a:lnTo>
                <a:lnTo>
                  <a:pt x="1704" y="2130"/>
                </a:lnTo>
                <a:lnTo>
                  <a:pt x="1726" y="2129"/>
                </a:lnTo>
                <a:lnTo>
                  <a:pt x="1747" y="2128"/>
                </a:lnTo>
                <a:lnTo>
                  <a:pt x="1769" y="2128"/>
                </a:lnTo>
                <a:lnTo>
                  <a:pt x="1791" y="2127"/>
                </a:lnTo>
                <a:lnTo>
                  <a:pt x="1813" y="2126"/>
                </a:lnTo>
                <a:lnTo>
                  <a:pt x="1835" y="2123"/>
                </a:lnTo>
                <a:lnTo>
                  <a:pt x="1836" y="2125"/>
                </a:lnTo>
                <a:lnTo>
                  <a:pt x="1838" y="2128"/>
                </a:lnTo>
                <a:close/>
                <a:moveTo>
                  <a:pt x="1799" y="2012"/>
                </a:moveTo>
                <a:lnTo>
                  <a:pt x="1794" y="2014"/>
                </a:lnTo>
                <a:lnTo>
                  <a:pt x="1790" y="2015"/>
                </a:lnTo>
                <a:lnTo>
                  <a:pt x="1785" y="2015"/>
                </a:lnTo>
                <a:lnTo>
                  <a:pt x="1780" y="2015"/>
                </a:lnTo>
                <a:lnTo>
                  <a:pt x="1772" y="2014"/>
                </a:lnTo>
                <a:lnTo>
                  <a:pt x="1767" y="2013"/>
                </a:lnTo>
                <a:lnTo>
                  <a:pt x="1772" y="2014"/>
                </a:lnTo>
                <a:lnTo>
                  <a:pt x="1780" y="2015"/>
                </a:lnTo>
                <a:lnTo>
                  <a:pt x="1785" y="2015"/>
                </a:lnTo>
                <a:lnTo>
                  <a:pt x="1790" y="2015"/>
                </a:lnTo>
                <a:lnTo>
                  <a:pt x="1795" y="2014"/>
                </a:lnTo>
                <a:lnTo>
                  <a:pt x="1801" y="2012"/>
                </a:lnTo>
                <a:lnTo>
                  <a:pt x="1799" y="2012"/>
                </a:lnTo>
                <a:close/>
                <a:moveTo>
                  <a:pt x="1944" y="521"/>
                </a:moveTo>
                <a:lnTo>
                  <a:pt x="1944" y="521"/>
                </a:lnTo>
                <a:lnTo>
                  <a:pt x="1943" y="521"/>
                </a:lnTo>
                <a:lnTo>
                  <a:pt x="1943" y="521"/>
                </a:lnTo>
                <a:lnTo>
                  <a:pt x="1944" y="521"/>
                </a:lnTo>
                <a:close/>
                <a:moveTo>
                  <a:pt x="1876" y="550"/>
                </a:moveTo>
                <a:lnTo>
                  <a:pt x="1878" y="547"/>
                </a:lnTo>
                <a:lnTo>
                  <a:pt x="1881" y="544"/>
                </a:lnTo>
                <a:lnTo>
                  <a:pt x="1877" y="545"/>
                </a:lnTo>
                <a:lnTo>
                  <a:pt x="1875" y="547"/>
                </a:lnTo>
                <a:lnTo>
                  <a:pt x="1875" y="548"/>
                </a:lnTo>
                <a:lnTo>
                  <a:pt x="1876" y="550"/>
                </a:lnTo>
                <a:close/>
                <a:moveTo>
                  <a:pt x="4816" y="555"/>
                </a:moveTo>
                <a:lnTo>
                  <a:pt x="4816" y="554"/>
                </a:lnTo>
                <a:lnTo>
                  <a:pt x="4815" y="554"/>
                </a:lnTo>
                <a:lnTo>
                  <a:pt x="4816" y="555"/>
                </a:lnTo>
                <a:lnTo>
                  <a:pt x="4816" y="555"/>
                </a:lnTo>
                <a:close/>
                <a:moveTo>
                  <a:pt x="4585" y="475"/>
                </a:moveTo>
                <a:lnTo>
                  <a:pt x="4585" y="475"/>
                </a:lnTo>
                <a:lnTo>
                  <a:pt x="4586" y="474"/>
                </a:lnTo>
                <a:lnTo>
                  <a:pt x="4587" y="474"/>
                </a:lnTo>
                <a:lnTo>
                  <a:pt x="4586" y="474"/>
                </a:lnTo>
                <a:lnTo>
                  <a:pt x="4585" y="475"/>
                </a:lnTo>
                <a:lnTo>
                  <a:pt x="4585" y="475"/>
                </a:lnTo>
                <a:close/>
                <a:moveTo>
                  <a:pt x="4103" y="429"/>
                </a:moveTo>
                <a:lnTo>
                  <a:pt x="4100" y="429"/>
                </a:lnTo>
                <a:lnTo>
                  <a:pt x="4101" y="430"/>
                </a:lnTo>
                <a:lnTo>
                  <a:pt x="4101" y="429"/>
                </a:lnTo>
                <a:lnTo>
                  <a:pt x="4103" y="429"/>
                </a:lnTo>
                <a:close/>
                <a:moveTo>
                  <a:pt x="4147" y="624"/>
                </a:moveTo>
                <a:lnTo>
                  <a:pt x="4146" y="624"/>
                </a:lnTo>
                <a:lnTo>
                  <a:pt x="4145" y="626"/>
                </a:lnTo>
                <a:lnTo>
                  <a:pt x="4146" y="627"/>
                </a:lnTo>
                <a:lnTo>
                  <a:pt x="4146" y="626"/>
                </a:lnTo>
                <a:lnTo>
                  <a:pt x="4147" y="624"/>
                </a:lnTo>
                <a:close/>
                <a:moveTo>
                  <a:pt x="4146" y="623"/>
                </a:moveTo>
                <a:lnTo>
                  <a:pt x="4147" y="624"/>
                </a:lnTo>
                <a:lnTo>
                  <a:pt x="4148" y="624"/>
                </a:lnTo>
                <a:lnTo>
                  <a:pt x="4147" y="623"/>
                </a:lnTo>
                <a:lnTo>
                  <a:pt x="4147" y="622"/>
                </a:lnTo>
                <a:lnTo>
                  <a:pt x="4146" y="623"/>
                </a:lnTo>
                <a:lnTo>
                  <a:pt x="4146" y="623"/>
                </a:lnTo>
                <a:close/>
                <a:moveTo>
                  <a:pt x="3706" y="587"/>
                </a:moveTo>
                <a:lnTo>
                  <a:pt x="3707" y="588"/>
                </a:lnTo>
                <a:lnTo>
                  <a:pt x="3707" y="588"/>
                </a:lnTo>
                <a:lnTo>
                  <a:pt x="3708" y="586"/>
                </a:lnTo>
                <a:lnTo>
                  <a:pt x="3710" y="586"/>
                </a:lnTo>
                <a:lnTo>
                  <a:pt x="3708" y="587"/>
                </a:lnTo>
                <a:lnTo>
                  <a:pt x="3706" y="587"/>
                </a:lnTo>
                <a:close/>
                <a:moveTo>
                  <a:pt x="4510" y="610"/>
                </a:moveTo>
                <a:lnTo>
                  <a:pt x="4509" y="608"/>
                </a:lnTo>
                <a:lnTo>
                  <a:pt x="4508" y="607"/>
                </a:lnTo>
                <a:lnTo>
                  <a:pt x="4507" y="608"/>
                </a:lnTo>
                <a:lnTo>
                  <a:pt x="4507" y="610"/>
                </a:lnTo>
                <a:lnTo>
                  <a:pt x="4508" y="610"/>
                </a:lnTo>
                <a:lnTo>
                  <a:pt x="4510" y="610"/>
                </a:lnTo>
                <a:close/>
                <a:moveTo>
                  <a:pt x="1666" y="1202"/>
                </a:moveTo>
                <a:lnTo>
                  <a:pt x="1666" y="1202"/>
                </a:lnTo>
                <a:lnTo>
                  <a:pt x="1667" y="1202"/>
                </a:lnTo>
                <a:lnTo>
                  <a:pt x="1667" y="1202"/>
                </a:lnTo>
                <a:lnTo>
                  <a:pt x="1667" y="1202"/>
                </a:lnTo>
                <a:lnTo>
                  <a:pt x="1667" y="1202"/>
                </a:lnTo>
                <a:lnTo>
                  <a:pt x="1666" y="1202"/>
                </a:lnTo>
                <a:close/>
                <a:moveTo>
                  <a:pt x="1900" y="1041"/>
                </a:moveTo>
                <a:lnTo>
                  <a:pt x="1900" y="1041"/>
                </a:lnTo>
                <a:lnTo>
                  <a:pt x="1900" y="1041"/>
                </a:lnTo>
                <a:lnTo>
                  <a:pt x="1900" y="1041"/>
                </a:lnTo>
                <a:close/>
                <a:moveTo>
                  <a:pt x="1987" y="1118"/>
                </a:moveTo>
                <a:lnTo>
                  <a:pt x="1989" y="1118"/>
                </a:lnTo>
                <a:lnTo>
                  <a:pt x="1989" y="1116"/>
                </a:lnTo>
                <a:lnTo>
                  <a:pt x="1990" y="1115"/>
                </a:lnTo>
                <a:lnTo>
                  <a:pt x="1989" y="1116"/>
                </a:lnTo>
                <a:lnTo>
                  <a:pt x="1987" y="1118"/>
                </a:lnTo>
                <a:close/>
                <a:moveTo>
                  <a:pt x="2300" y="1021"/>
                </a:moveTo>
                <a:lnTo>
                  <a:pt x="2305" y="1019"/>
                </a:lnTo>
                <a:lnTo>
                  <a:pt x="2310" y="1016"/>
                </a:lnTo>
                <a:lnTo>
                  <a:pt x="2306" y="1016"/>
                </a:lnTo>
                <a:lnTo>
                  <a:pt x="2303" y="1017"/>
                </a:lnTo>
                <a:lnTo>
                  <a:pt x="2301" y="1019"/>
                </a:lnTo>
                <a:lnTo>
                  <a:pt x="2300" y="1021"/>
                </a:lnTo>
                <a:close/>
                <a:moveTo>
                  <a:pt x="2953" y="940"/>
                </a:moveTo>
                <a:lnTo>
                  <a:pt x="2954" y="937"/>
                </a:lnTo>
                <a:lnTo>
                  <a:pt x="2954" y="936"/>
                </a:lnTo>
                <a:lnTo>
                  <a:pt x="2954" y="933"/>
                </a:lnTo>
                <a:lnTo>
                  <a:pt x="2953" y="931"/>
                </a:lnTo>
                <a:lnTo>
                  <a:pt x="2950" y="929"/>
                </a:lnTo>
                <a:lnTo>
                  <a:pt x="2947" y="928"/>
                </a:lnTo>
                <a:lnTo>
                  <a:pt x="2939" y="926"/>
                </a:lnTo>
                <a:lnTo>
                  <a:pt x="2932" y="925"/>
                </a:lnTo>
                <a:lnTo>
                  <a:pt x="2930" y="925"/>
                </a:lnTo>
                <a:lnTo>
                  <a:pt x="2929" y="925"/>
                </a:lnTo>
                <a:lnTo>
                  <a:pt x="2940" y="931"/>
                </a:lnTo>
                <a:lnTo>
                  <a:pt x="2953" y="940"/>
                </a:lnTo>
                <a:close/>
                <a:moveTo>
                  <a:pt x="3028" y="694"/>
                </a:moveTo>
                <a:lnTo>
                  <a:pt x="3028" y="694"/>
                </a:lnTo>
                <a:lnTo>
                  <a:pt x="3027" y="695"/>
                </a:lnTo>
                <a:lnTo>
                  <a:pt x="3028" y="695"/>
                </a:lnTo>
                <a:lnTo>
                  <a:pt x="3028" y="694"/>
                </a:lnTo>
                <a:close/>
                <a:moveTo>
                  <a:pt x="2999" y="617"/>
                </a:moveTo>
                <a:lnTo>
                  <a:pt x="3002" y="614"/>
                </a:lnTo>
                <a:lnTo>
                  <a:pt x="3003" y="611"/>
                </a:lnTo>
                <a:lnTo>
                  <a:pt x="3003" y="607"/>
                </a:lnTo>
                <a:lnTo>
                  <a:pt x="3001" y="601"/>
                </a:lnTo>
                <a:lnTo>
                  <a:pt x="3001" y="600"/>
                </a:lnTo>
                <a:lnTo>
                  <a:pt x="2999" y="599"/>
                </a:lnTo>
                <a:lnTo>
                  <a:pt x="3001" y="607"/>
                </a:lnTo>
                <a:lnTo>
                  <a:pt x="2999" y="617"/>
                </a:lnTo>
                <a:close/>
                <a:moveTo>
                  <a:pt x="2924" y="590"/>
                </a:moveTo>
                <a:lnTo>
                  <a:pt x="2924" y="590"/>
                </a:lnTo>
                <a:lnTo>
                  <a:pt x="2924" y="590"/>
                </a:lnTo>
                <a:lnTo>
                  <a:pt x="2924" y="590"/>
                </a:lnTo>
                <a:lnTo>
                  <a:pt x="2924" y="590"/>
                </a:lnTo>
                <a:lnTo>
                  <a:pt x="2924" y="590"/>
                </a:lnTo>
                <a:close/>
                <a:moveTo>
                  <a:pt x="2832" y="567"/>
                </a:moveTo>
                <a:lnTo>
                  <a:pt x="2832" y="567"/>
                </a:lnTo>
                <a:lnTo>
                  <a:pt x="2832" y="567"/>
                </a:lnTo>
                <a:lnTo>
                  <a:pt x="2833" y="567"/>
                </a:lnTo>
                <a:lnTo>
                  <a:pt x="2832" y="567"/>
                </a:lnTo>
                <a:close/>
                <a:moveTo>
                  <a:pt x="2831" y="567"/>
                </a:moveTo>
                <a:lnTo>
                  <a:pt x="2832" y="567"/>
                </a:lnTo>
                <a:lnTo>
                  <a:pt x="2831" y="567"/>
                </a:lnTo>
                <a:lnTo>
                  <a:pt x="2831" y="567"/>
                </a:lnTo>
                <a:lnTo>
                  <a:pt x="2831" y="567"/>
                </a:lnTo>
                <a:close/>
                <a:moveTo>
                  <a:pt x="2877" y="475"/>
                </a:moveTo>
                <a:lnTo>
                  <a:pt x="2877" y="475"/>
                </a:lnTo>
                <a:lnTo>
                  <a:pt x="2877" y="475"/>
                </a:lnTo>
                <a:lnTo>
                  <a:pt x="2877" y="475"/>
                </a:lnTo>
                <a:close/>
                <a:moveTo>
                  <a:pt x="2921" y="590"/>
                </a:moveTo>
                <a:lnTo>
                  <a:pt x="2924" y="590"/>
                </a:lnTo>
                <a:lnTo>
                  <a:pt x="2923" y="589"/>
                </a:lnTo>
                <a:lnTo>
                  <a:pt x="2921" y="590"/>
                </a:lnTo>
                <a:close/>
                <a:moveTo>
                  <a:pt x="5473" y="937"/>
                </a:moveTo>
                <a:lnTo>
                  <a:pt x="5468" y="937"/>
                </a:lnTo>
                <a:lnTo>
                  <a:pt x="5464" y="937"/>
                </a:lnTo>
                <a:lnTo>
                  <a:pt x="5455" y="943"/>
                </a:lnTo>
                <a:lnTo>
                  <a:pt x="5454" y="947"/>
                </a:lnTo>
                <a:lnTo>
                  <a:pt x="5453" y="950"/>
                </a:lnTo>
                <a:lnTo>
                  <a:pt x="5448" y="957"/>
                </a:lnTo>
                <a:lnTo>
                  <a:pt x="5442" y="962"/>
                </a:lnTo>
                <a:lnTo>
                  <a:pt x="5453" y="963"/>
                </a:lnTo>
                <a:lnTo>
                  <a:pt x="5465" y="963"/>
                </a:lnTo>
                <a:lnTo>
                  <a:pt x="5476" y="962"/>
                </a:lnTo>
                <a:lnTo>
                  <a:pt x="5488" y="961"/>
                </a:lnTo>
                <a:lnTo>
                  <a:pt x="5500" y="958"/>
                </a:lnTo>
                <a:lnTo>
                  <a:pt x="5511" y="955"/>
                </a:lnTo>
                <a:lnTo>
                  <a:pt x="5522" y="951"/>
                </a:lnTo>
                <a:lnTo>
                  <a:pt x="5533" y="947"/>
                </a:lnTo>
                <a:lnTo>
                  <a:pt x="5544" y="943"/>
                </a:lnTo>
                <a:lnTo>
                  <a:pt x="5554" y="936"/>
                </a:lnTo>
                <a:lnTo>
                  <a:pt x="5564" y="931"/>
                </a:lnTo>
                <a:lnTo>
                  <a:pt x="5573" y="924"/>
                </a:lnTo>
                <a:lnTo>
                  <a:pt x="5582" y="917"/>
                </a:lnTo>
                <a:lnTo>
                  <a:pt x="5589" y="910"/>
                </a:lnTo>
                <a:lnTo>
                  <a:pt x="5596" y="902"/>
                </a:lnTo>
                <a:lnTo>
                  <a:pt x="5602" y="893"/>
                </a:lnTo>
                <a:lnTo>
                  <a:pt x="5585" y="901"/>
                </a:lnTo>
                <a:lnTo>
                  <a:pt x="5569" y="909"/>
                </a:lnTo>
                <a:lnTo>
                  <a:pt x="5561" y="912"/>
                </a:lnTo>
                <a:lnTo>
                  <a:pt x="5551" y="914"/>
                </a:lnTo>
                <a:lnTo>
                  <a:pt x="5547" y="914"/>
                </a:lnTo>
                <a:lnTo>
                  <a:pt x="5543" y="913"/>
                </a:lnTo>
                <a:lnTo>
                  <a:pt x="5537" y="912"/>
                </a:lnTo>
                <a:lnTo>
                  <a:pt x="5533" y="910"/>
                </a:lnTo>
                <a:lnTo>
                  <a:pt x="5532" y="912"/>
                </a:lnTo>
                <a:lnTo>
                  <a:pt x="5532" y="913"/>
                </a:lnTo>
                <a:lnTo>
                  <a:pt x="5532" y="913"/>
                </a:lnTo>
                <a:lnTo>
                  <a:pt x="5532" y="913"/>
                </a:lnTo>
                <a:lnTo>
                  <a:pt x="5532" y="913"/>
                </a:lnTo>
                <a:lnTo>
                  <a:pt x="5535" y="924"/>
                </a:lnTo>
                <a:lnTo>
                  <a:pt x="5536" y="934"/>
                </a:lnTo>
                <a:lnTo>
                  <a:pt x="5536" y="936"/>
                </a:lnTo>
                <a:lnTo>
                  <a:pt x="5536" y="937"/>
                </a:lnTo>
                <a:lnTo>
                  <a:pt x="5534" y="940"/>
                </a:lnTo>
                <a:lnTo>
                  <a:pt x="5533" y="941"/>
                </a:lnTo>
                <a:lnTo>
                  <a:pt x="5527" y="942"/>
                </a:lnTo>
                <a:lnTo>
                  <a:pt x="5518" y="941"/>
                </a:lnTo>
                <a:lnTo>
                  <a:pt x="5513" y="941"/>
                </a:lnTo>
                <a:lnTo>
                  <a:pt x="5507" y="941"/>
                </a:lnTo>
                <a:lnTo>
                  <a:pt x="5501" y="943"/>
                </a:lnTo>
                <a:lnTo>
                  <a:pt x="5495" y="944"/>
                </a:lnTo>
                <a:lnTo>
                  <a:pt x="5489" y="945"/>
                </a:lnTo>
                <a:lnTo>
                  <a:pt x="5484" y="945"/>
                </a:lnTo>
                <a:lnTo>
                  <a:pt x="5481" y="944"/>
                </a:lnTo>
                <a:lnTo>
                  <a:pt x="5478" y="943"/>
                </a:lnTo>
                <a:lnTo>
                  <a:pt x="5475" y="941"/>
                </a:lnTo>
                <a:lnTo>
                  <a:pt x="5473" y="937"/>
                </a:lnTo>
                <a:close/>
                <a:moveTo>
                  <a:pt x="4761" y="1009"/>
                </a:moveTo>
                <a:lnTo>
                  <a:pt x="4761" y="1009"/>
                </a:lnTo>
                <a:lnTo>
                  <a:pt x="4761" y="1011"/>
                </a:lnTo>
                <a:lnTo>
                  <a:pt x="4762" y="1012"/>
                </a:lnTo>
                <a:lnTo>
                  <a:pt x="4761" y="1011"/>
                </a:lnTo>
                <a:lnTo>
                  <a:pt x="4761" y="1009"/>
                </a:lnTo>
                <a:close/>
                <a:moveTo>
                  <a:pt x="4759" y="1006"/>
                </a:moveTo>
                <a:lnTo>
                  <a:pt x="4759" y="1006"/>
                </a:lnTo>
                <a:lnTo>
                  <a:pt x="4759" y="1005"/>
                </a:lnTo>
                <a:lnTo>
                  <a:pt x="4759" y="1005"/>
                </a:lnTo>
                <a:lnTo>
                  <a:pt x="4759" y="1006"/>
                </a:lnTo>
                <a:lnTo>
                  <a:pt x="4758" y="1006"/>
                </a:lnTo>
                <a:lnTo>
                  <a:pt x="4759" y="1006"/>
                </a:lnTo>
                <a:close/>
                <a:moveTo>
                  <a:pt x="4755" y="915"/>
                </a:moveTo>
                <a:lnTo>
                  <a:pt x="4754" y="915"/>
                </a:lnTo>
                <a:lnTo>
                  <a:pt x="4754" y="915"/>
                </a:lnTo>
                <a:lnTo>
                  <a:pt x="4755" y="915"/>
                </a:lnTo>
                <a:close/>
                <a:moveTo>
                  <a:pt x="4697" y="1034"/>
                </a:moveTo>
                <a:lnTo>
                  <a:pt x="4695" y="1033"/>
                </a:lnTo>
                <a:lnTo>
                  <a:pt x="4693" y="1033"/>
                </a:lnTo>
                <a:lnTo>
                  <a:pt x="4696" y="1035"/>
                </a:lnTo>
                <a:lnTo>
                  <a:pt x="4697" y="1034"/>
                </a:lnTo>
                <a:lnTo>
                  <a:pt x="4697" y="1034"/>
                </a:lnTo>
                <a:close/>
                <a:moveTo>
                  <a:pt x="3259" y="371"/>
                </a:moveTo>
                <a:lnTo>
                  <a:pt x="3259" y="371"/>
                </a:lnTo>
                <a:lnTo>
                  <a:pt x="3257" y="370"/>
                </a:lnTo>
                <a:lnTo>
                  <a:pt x="3258" y="372"/>
                </a:lnTo>
                <a:lnTo>
                  <a:pt x="3258" y="373"/>
                </a:lnTo>
                <a:lnTo>
                  <a:pt x="3258" y="372"/>
                </a:lnTo>
                <a:lnTo>
                  <a:pt x="3259" y="371"/>
                </a:lnTo>
                <a:close/>
                <a:moveTo>
                  <a:pt x="3106" y="342"/>
                </a:moveTo>
                <a:lnTo>
                  <a:pt x="3110" y="338"/>
                </a:lnTo>
                <a:lnTo>
                  <a:pt x="3114" y="333"/>
                </a:lnTo>
                <a:lnTo>
                  <a:pt x="3110" y="338"/>
                </a:lnTo>
                <a:lnTo>
                  <a:pt x="3106" y="342"/>
                </a:lnTo>
                <a:close/>
                <a:moveTo>
                  <a:pt x="3199" y="288"/>
                </a:moveTo>
                <a:lnTo>
                  <a:pt x="3200" y="287"/>
                </a:lnTo>
                <a:lnTo>
                  <a:pt x="3200" y="286"/>
                </a:lnTo>
                <a:lnTo>
                  <a:pt x="3199" y="288"/>
                </a:lnTo>
                <a:close/>
                <a:moveTo>
                  <a:pt x="2531" y="2736"/>
                </a:moveTo>
                <a:lnTo>
                  <a:pt x="2536" y="2731"/>
                </a:lnTo>
                <a:lnTo>
                  <a:pt x="2541" y="2727"/>
                </a:lnTo>
                <a:lnTo>
                  <a:pt x="2547" y="2725"/>
                </a:lnTo>
                <a:lnTo>
                  <a:pt x="2555" y="2725"/>
                </a:lnTo>
                <a:lnTo>
                  <a:pt x="2573" y="2725"/>
                </a:lnTo>
                <a:lnTo>
                  <a:pt x="2591" y="2724"/>
                </a:lnTo>
                <a:lnTo>
                  <a:pt x="2600" y="2724"/>
                </a:lnTo>
                <a:lnTo>
                  <a:pt x="2609" y="2726"/>
                </a:lnTo>
                <a:lnTo>
                  <a:pt x="2613" y="2727"/>
                </a:lnTo>
                <a:lnTo>
                  <a:pt x="2617" y="2730"/>
                </a:lnTo>
                <a:lnTo>
                  <a:pt x="2621" y="2732"/>
                </a:lnTo>
                <a:lnTo>
                  <a:pt x="2625" y="2736"/>
                </a:lnTo>
                <a:lnTo>
                  <a:pt x="2625" y="2736"/>
                </a:lnTo>
                <a:lnTo>
                  <a:pt x="2637" y="2740"/>
                </a:lnTo>
                <a:lnTo>
                  <a:pt x="2650" y="2743"/>
                </a:lnTo>
                <a:lnTo>
                  <a:pt x="2662" y="2746"/>
                </a:lnTo>
                <a:lnTo>
                  <a:pt x="2675" y="2748"/>
                </a:lnTo>
                <a:lnTo>
                  <a:pt x="2688" y="2751"/>
                </a:lnTo>
                <a:lnTo>
                  <a:pt x="2700" y="2753"/>
                </a:lnTo>
                <a:lnTo>
                  <a:pt x="2713" y="2757"/>
                </a:lnTo>
                <a:lnTo>
                  <a:pt x="2724" y="2761"/>
                </a:lnTo>
                <a:lnTo>
                  <a:pt x="2731" y="2763"/>
                </a:lnTo>
                <a:lnTo>
                  <a:pt x="2737" y="2765"/>
                </a:lnTo>
                <a:lnTo>
                  <a:pt x="2743" y="2766"/>
                </a:lnTo>
                <a:lnTo>
                  <a:pt x="2750" y="2765"/>
                </a:lnTo>
                <a:lnTo>
                  <a:pt x="2753" y="2764"/>
                </a:lnTo>
                <a:lnTo>
                  <a:pt x="2756" y="2763"/>
                </a:lnTo>
                <a:lnTo>
                  <a:pt x="2758" y="2761"/>
                </a:lnTo>
                <a:lnTo>
                  <a:pt x="2760" y="2758"/>
                </a:lnTo>
                <a:lnTo>
                  <a:pt x="2761" y="2755"/>
                </a:lnTo>
                <a:lnTo>
                  <a:pt x="2762" y="2750"/>
                </a:lnTo>
                <a:lnTo>
                  <a:pt x="2762" y="2745"/>
                </a:lnTo>
                <a:lnTo>
                  <a:pt x="2762" y="2739"/>
                </a:lnTo>
                <a:lnTo>
                  <a:pt x="2771" y="2738"/>
                </a:lnTo>
                <a:lnTo>
                  <a:pt x="2779" y="2737"/>
                </a:lnTo>
                <a:lnTo>
                  <a:pt x="2755" y="2728"/>
                </a:lnTo>
                <a:lnTo>
                  <a:pt x="2732" y="2721"/>
                </a:lnTo>
                <a:lnTo>
                  <a:pt x="2708" y="2716"/>
                </a:lnTo>
                <a:lnTo>
                  <a:pt x="2683" y="2712"/>
                </a:lnTo>
                <a:lnTo>
                  <a:pt x="2659" y="2709"/>
                </a:lnTo>
                <a:lnTo>
                  <a:pt x="2634" y="2708"/>
                </a:lnTo>
                <a:lnTo>
                  <a:pt x="2610" y="2709"/>
                </a:lnTo>
                <a:lnTo>
                  <a:pt x="2584" y="2712"/>
                </a:lnTo>
                <a:lnTo>
                  <a:pt x="2573" y="2708"/>
                </a:lnTo>
                <a:lnTo>
                  <a:pt x="2561" y="2706"/>
                </a:lnTo>
                <a:lnTo>
                  <a:pt x="2550" y="2703"/>
                </a:lnTo>
                <a:lnTo>
                  <a:pt x="2538" y="2701"/>
                </a:lnTo>
                <a:lnTo>
                  <a:pt x="2531" y="2699"/>
                </a:lnTo>
                <a:lnTo>
                  <a:pt x="2523" y="2696"/>
                </a:lnTo>
                <a:lnTo>
                  <a:pt x="2514" y="2692"/>
                </a:lnTo>
                <a:lnTo>
                  <a:pt x="2506" y="2688"/>
                </a:lnTo>
                <a:lnTo>
                  <a:pt x="2480" y="2688"/>
                </a:lnTo>
                <a:lnTo>
                  <a:pt x="2453" y="2689"/>
                </a:lnTo>
                <a:lnTo>
                  <a:pt x="2439" y="2689"/>
                </a:lnTo>
                <a:lnTo>
                  <a:pt x="2425" y="2688"/>
                </a:lnTo>
                <a:lnTo>
                  <a:pt x="2413" y="2685"/>
                </a:lnTo>
                <a:lnTo>
                  <a:pt x="2399" y="2681"/>
                </a:lnTo>
                <a:lnTo>
                  <a:pt x="2398" y="2683"/>
                </a:lnTo>
                <a:lnTo>
                  <a:pt x="2396" y="2686"/>
                </a:lnTo>
                <a:lnTo>
                  <a:pt x="2389" y="2691"/>
                </a:lnTo>
                <a:lnTo>
                  <a:pt x="2383" y="2694"/>
                </a:lnTo>
                <a:lnTo>
                  <a:pt x="2381" y="2695"/>
                </a:lnTo>
                <a:lnTo>
                  <a:pt x="2379" y="2695"/>
                </a:lnTo>
                <a:lnTo>
                  <a:pt x="2377" y="2700"/>
                </a:lnTo>
                <a:lnTo>
                  <a:pt x="2375" y="2704"/>
                </a:lnTo>
                <a:lnTo>
                  <a:pt x="2374" y="2708"/>
                </a:lnTo>
                <a:lnTo>
                  <a:pt x="2373" y="2713"/>
                </a:lnTo>
                <a:lnTo>
                  <a:pt x="2378" y="2713"/>
                </a:lnTo>
                <a:lnTo>
                  <a:pt x="2383" y="2712"/>
                </a:lnTo>
                <a:lnTo>
                  <a:pt x="2404" y="2715"/>
                </a:lnTo>
                <a:lnTo>
                  <a:pt x="2423" y="2719"/>
                </a:lnTo>
                <a:lnTo>
                  <a:pt x="2433" y="2723"/>
                </a:lnTo>
                <a:lnTo>
                  <a:pt x="2441" y="2728"/>
                </a:lnTo>
                <a:lnTo>
                  <a:pt x="2444" y="2733"/>
                </a:lnTo>
                <a:lnTo>
                  <a:pt x="2447" y="2737"/>
                </a:lnTo>
                <a:lnTo>
                  <a:pt x="2451" y="2741"/>
                </a:lnTo>
                <a:lnTo>
                  <a:pt x="2453" y="2747"/>
                </a:lnTo>
                <a:lnTo>
                  <a:pt x="2453" y="2747"/>
                </a:lnTo>
                <a:lnTo>
                  <a:pt x="2473" y="2747"/>
                </a:lnTo>
                <a:lnTo>
                  <a:pt x="2475" y="2742"/>
                </a:lnTo>
                <a:lnTo>
                  <a:pt x="2477" y="2737"/>
                </a:lnTo>
                <a:lnTo>
                  <a:pt x="2479" y="2733"/>
                </a:lnTo>
                <a:lnTo>
                  <a:pt x="2481" y="2730"/>
                </a:lnTo>
                <a:lnTo>
                  <a:pt x="2484" y="2727"/>
                </a:lnTo>
                <a:lnTo>
                  <a:pt x="2486" y="2725"/>
                </a:lnTo>
                <a:lnTo>
                  <a:pt x="2490" y="2724"/>
                </a:lnTo>
                <a:lnTo>
                  <a:pt x="2493" y="2724"/>
                </a:lnTo>
                <a:lnTo>
                  <a:pt x="2499" y="2724"/>
                </a:lnTo>
                <a:lnTo>
                  <a:pt x="2505" y="2727"/>
                </a:lnTo>
                <a:lnTo>
                  <a:pt x="2513" y="2731"/>
                </a:lnTo>
                <a:lnTo>
                  <a:pt x="2520" y="2736"/>
                </a:lnTo>
                <a:lnTo>
                  <a:pt x="2520" y="2736"/>
                </a:lnTo>
                <a:lnTo>
                  <a:pt x="2520" y="2736"/>
                </a:lnTo>
                <a:lnTo>
                  <a:pt x="2525" y="2736"/>
                </a:lnTo>
                <a:lnTo>
                  <a:pt x="2531" y="2736"/>
                </a:lnTo>
                <a:close/>
                <a:moveTo>
                  <a:pt x="2638" y="2871"/>
                </a:moveTo>
                <a:lnTo>
                  <a:pt x="2638" y="2871"/>
                </a:lnTo>
                <a:lnTo>
                  <a:pt x="2639" y="2872"/>
                </a:lnTo>
                <a:lnTo>
                  <a:pt x="2640" y="2872"/>
                </a:lnTo>
                <a:lnTo>
                  <a:pt x="2639" y="2872"/>
                </a:lnTo>
                <a:lnTo>
                  <a:pt x="2638" y="2871"/>
                </a:lnTo>
                <a:close/>
                <a:moveTo>
                  <a:pt x="3858" y="3115"/>
                </a:moveTo>
                <a:lnTo>
                  <a:pt x="3847" y="3107"/>
                </a:lnTo>
                <a:lnTo>
                  <a:pt x="3847" y="3107"/>
                </a:lnTo>
                <a:lnTo>
                  <a:pt x="3834" y="3107"/>
                </a:lnTo>
                <a:lnTo>
                  <a:pt x="3834" y="3109"/>
                </a:lnTo>
                <a:lnTo>
                  <a:pt x="3833" y="3116"/>
                </a:lnTo>
                <a:lnTo>
                  <a:pt x="3830" y="3121"/>
                </a:lnTo>
                <a:lnTo>
                  <a:pt x="3844" y="3126"/>
                </a:lnTo>
                <a:lnTo>
                  <a:pt x="3859" y="3127"/>
                </a:lnTo>
                <a:lnTo>
                  <a:pt x="3863" y="3127"/>
                </a:lnTo>
                <a:lnTo>
                  <a:pt x="3869" y="3128"/>
                </a:lnTo>
                <a:lnTo>
                  <a:pt x="3859" y="3116"/>
                </a:lnTo>
                <a:lnTo>
                  <a:pt x="3858" y="3116"/>
                </a:lnTo>
                <a:lnTo>
                  <a:pt x="3858" y="3116"/>
                </a:lnTo>
                <a:lnTo>
                  <a:pt x="3858" y="3115"/>
                </a:lnTo>
                <a:lnTo>
                  <a:pt x="3858" y="3115"/>
                </a:lnTo>
                <a:lnTo>
                  <a:pt x="3858" y="3115"/>
                </a:lnTo>
                <a:lnTo>
                  <a:pt x="3858" y="3115"/>
                </a:lnTo>
                <a:close/>
                <a:moveTo>
                  <a:pt x="4032" y="3277"/>
                </a:moveTo>
                <a:lnTo>
                  <a:pt x="4032" y="3277"/>
                </a:lnTo>
                <a:lnTo>
                  <a:pt x="4032" y="3277"/>
                </a:lnTo>
                <a:lnTo>
                  <a:pt x="4056" y="3284"/>
                </a:lnTo>
                <a:lnTo>
                  <a:pt x="4079" y="3290"/>
                </a:lnTo>
                <a:lnTo>
                  <a:pt x="4092" y="3294"/>
                </a:lnTo>
                <a:lnTo>
                  <a:pt x="4104" y="3297"/>
                </a:lnTo>
                <a:lnTo>
                  <a:pt x="4115" y="3299"/>
                </a:lnTo>
                <a:lnTo>
                  <a:pt x="4128" y="3302"/>
                </a:lnTo>
                <a:lnTo>
                  <a:pt x="4130" y="3298"/>
                </a:lnTo>
                <a:lnTo>
                  <a:pt x="4132" y="3294"/>
                </a:lnTo>
                <a:lnTo>
                  <a:pt x="4132" y="3290"/>
                </a:lnTo>
                <a:lnTo>
                  <a:pt x="4132" y="3286"/>
                </a:lnTo>
                <a:lnTo>
                  <a:pt x="4131" y="3282"/>
                </a:lnTo>
                <a:lnTo>
                  <a:pt x="4129" y="3278"/>
                </a:lnTo>
                <a:lnTo>
                  <a:pt x="4124" y="3273"/>
                </a:lnTo>
                <a:lnTo>
                  <a:pt x="4117" y="3269"/>
                </a:lnTo>
                <a:lnTo>
                  <a:pt x="4111" y="3265"/>
                </a:lnTo>
                <a:lnTo>
                  <a:pt x="4105" y="3259"/>
                </a:lnTo>
                <a:lnTo>
                  <a:pt x="4103" y="3256"/>
                </a:lnTo>
                <a:lnTo>
                  <a:pt x="4101" y="3253"/>
                </a:lnTo>
                <a:lnTo>
                  <a:pt x="4100" y="3249"/>
                </a:lnTo>
                <a:lnTo>
                  <a:pt x="4100" y="3245"/>
                </a:lnTo>
                <a:lnTo>
                  <a:pt x="4092" y="3248"/>
                </a:lnTo>
                <a:lnTo>
                  <a:pt x="4084" y="3249"/>
                </a:lnTo>
                <a:lnTo>
                  <a:pt x="4074" y="3250"/>
                </a:lnTo>
                <a:lnTo>
                  <a:pt x="4066" y="3249"/>
                </a:lnTo>
                <a:lnTo>
                  <a:pt x="4048" y="3247"/>
                </a:lnTo>
                <a:lnTo>
                  <a:pt x="4031" y="3246"/>
                </a:lnTo>
                <a:lnTo>
                  <a:pt x="4025" y="3246"/>
                </a:lnTo>
                <a:lnTo>
                  <a:pt x="4018" y="3245"/>
                </a:lnTo>
                <a:lnTo>
                  <a:pt x="4017" y="3248"/>
                </a:lnTo>
                <a:lnTo>
                  <a:pt x="4015" y="3251"/>
                </a:lnTo>
                <a:lnTo>
                  <a:pt x="4012" y="3253"/>
                </a:lnTo>
                <a:lnTo>
                  <a:pt x="4009" y="3255"/>
                </a:lnTo>
                <a:lnTo>
                  <a:pt x="4009" y="3255"/>
                </a:lnTo>
                <a:lnTo>
                  <a:pt x="4009" y="3255"/>
                </a:lnTo>
                <a:lnTo>
                  <a:pt x="4020" y="3267"/>
                </a:lnTo>
                <a:lnTo>
                  <a:pt x="4032" y="3277"/>
                </a:lnTo>
                <a:close/>
                <a:moveTo>
                  <a:pt x="2958" y="2840"/>
                </a:moveTo>
                <a:lnTo>
                  <a:pt x="2958" y="2840"/>
                </a:lnTo>
                <a:lnTo>
                  <a:pt x="2958" y="2840"/>
                </a:lnTo>
                <a:lnTo>
                  <a:pt x="2958" y="2840"/>
                </a:lnTo>
                <a:lnTo>
                  <a:pt x="2958" y="2840"/>
                </a:lnTo>
                <a:close/>
                <a:moveTo>
                  <a:pt x="4332" y="3289"/>
                </a:moveTo>
                <a:lnTo>
                  <a:pt x="4332" y="3289"/>
                </a:lnTo>
                <a:lnTo>
                  <a:pt x="4332" y="3289"/>
                </a:lnTo>
                <a:lnTo>
                  <a:pt x="4332" y="3289"/>
                </a:lnTo>
                <a:close/>
                <a:moveTo>
                  <a:pt x="4067" y="3153"/>
                </a:moveTo>
                <a:lnTo>
                  <a:pt x="4061" y="3157"/>
                </a:lnTo>
                <a:lnTo>
                  <a:pt x="4057" y="3160"/>
                </a:lnTo>
                <a:lnTo>
                  <a:pt x="4053" y="3163"/>
                </a:lnTo>
                <a:lnTo>
                  <a:pt x="4049" y="3163"/>
                </a:lnTo>
                <a:lnTo>
                  <a:pt x="4045" y="3161"/>
                </a:lnTo>
                <a:lnTo>
                  <a:pt x="4040" y="3160"/>
                </a:lnTo>
                <a:lnTo>
                  <a:pt x="4036" y="3157"/>
                </a:lnTo>
                <a:lnTo>
                  <a:pt x="4032" y="3152"/>
                </a:lnTo>
                <a:lnTo>
                  <a:pt x="4032" y="3152"/>
                </a:lnTo>
                <a:lnTo>
                  <a:pt x="4019" y="3145"/>
                </a:lnTo>
                <a:lnTo>
                  <a:pt x="4010" y="3138"/>
                </a:lnTo>
                <a:lnTo>
                  <a:pt x="4007" y="3136"/>
                </a:lnTo>
                <a:lnTo>
                  <a:pt x="4003" y="3133"/>
                </a:lnTo>
                <a:lnTo>
                  <a:pt x="4002" y="3131"/>
                </a:lnTo>
                <a:lnTo>
                  <a:pt x="4001" y="3128"/>
                </a:lnTo>
                <a:lnTo>
                  <a:pt x="4001" y="3126"/>
                </a:lnTo>
                <a:lnTo>
                  <a:pt x="4001" y="3122"/>
                </a:lnTo>
                <a:lnTo>
                  <a:pt x="4003" y="3118"/>
                </a:lnTo>
                <a:lnTo>
                  <a:pt x="4006" y="3115"/>
                </a:lnTo>
                <a:lnTo>
                  <a:pt x="4011" y="3106"/>
                </a:lnTo>
                <a:lnTo>
                  <a:pt x="4020" y="3094"/>
                </a:lnTo>
                <a:lnTo>
                  <a:pt x="4020" y="3094"/>
                </a:lnTo>
                <a:lnTo>
                  <a:pt x="4020" y="3094"/>
                </a:lnTo>
                <a:lnTo>
                  <a:pt x="4024" y="3090"/>
                </a:lnTo>
                <a:lnTo>
                  <a:pt x="4027" y="3087"/>
                </a:lnTo>
                <a:lnTo>
                  <a:pt x="4031" y="3085"/>
                </a:lnTo>
                <a:lnTo>
                  <a:pt x="4035" y="3084"/>
                </a:lnTo>
                <a:lnTo>
                  <a:pt x="4045" y="3082"/>
                </a:lnTo>
                <a:lnTo>
                  <a:pt x="4054" y="3082"/>
                </a:lnTo>
                <a:lnTo>
                  <a:pt x="4054" y="3082"/>
                </a:lnTo>
                <a:lnTo>
                  <a:pt x="4054" y="3082"/>
                </a:lnTo>
                <a:lnTo>
                  <a:pt x="4054" y="3076"/>
                </a:lnTo>
                <a:lnTo>
                  <a:pt x="4054" y="3071"/>
                </a:lnTo>
                <a:lnTo>
                  <a:pt x="4054" y="3071"/>
                </a:lnTo>
                <a:lnTo>
                  <a:pt x="4054" y="3071"/>
                </a:lnTo>
                <a:lnTo>
                  <a:pt x="4049" y="3071"/>
                </a:lnTo>
                <a:lnTo>
                  <a:pt x="4044" y="3070"/>
                </a:lnTo>
                <a:lnTo>
                  <a:pt x="4029" y="3068"/>
                </a:lnTo>
                <a:lnTo>
                  <a:pt x="4015" y="3065"/>
                </a:lnTo>
                <a:lnTo>
                  <a:pt x="4013" y="3063"/>
                </a:lnTo>
                <a:lnTo>
                  <a:pt x="4010" y="3061"/>
                </a:lnTo>
                <a:lnTo>
                  <a:pt x="4008" y="3059"/>
                </a:lnTo>
                <a:lnTo>
                  <a:pt x="4007" y="3056"/>
                </a:lnTo>
                <a:lnTo>
                  <a:pt x="4007" y="3052"/>
                </a:lnTo>
                <a:lnTo>
                  <a:pt x="4007" y="3048"/>
                </a:lnTo>
                <a:lnTo>
                  <a:pt x="4007" y="3042"/>
                </a:lnTo>
                <a:lnTo>
                  <a:pt x="4009" y="3036"/>
                </a:lnTo>
                <a:lnTo>
                  <a:pt x="4009" y="3034"/>
                </a:lnTo>
                <a:lnTo>
                  <a:pt x="4009" y="3031"/>
                </a:lnTo>
                <a:lnTo>
                  <a:pt x="4007" y="3030"/>
                </a:lnTo>
                <a:lnTo>
                  <a:pt x="4003" y="3030"/>
                </a:lnTo>
                <a:lnTo>
                  <a:pt x="4000" y="3030"/>
                </a:lnTo>
                <a:lnTo>
                  <a:pt x="3998" y="3030"/>
                </a:lnTo>
                <a:lnTo>
                  <a:pt x="3994" y="3031"/>
                </a:lnTo>
                <a:lnTo>
                  <a:pt x="3990" y="3031"/>
                </a:lnTo>
                <a:lnTo>
                  <a:pt x="3988" y="3031"/>
                </a:lnTo>
                <a:lnTo>
                  <a:pt x="3987" y="3032"/>
                </a:lnTo>
                <a:lnTo>
                  <a:pt x="3986" y="3034"/>
                </a:lnTo>
                <a:lnTo>
                  <a:pt x="3985" y="3037"/>
                </a:lnTo>
                <a:lnTo>
                  <a:pt x="3983" y="3040"/>
                </a:lnTo>
                <a:lnTo>
                  <a:pt x="3981" y="3042"/>
                </a:lnTo>
                <a:lnTo>
                  <a:pt x="3978" y="3045"/>
                </a:lnTo>
                <a:lnTo>
                  <a:pt x="3976" y="3046"/>
                </a:lnTo>
                <a:lnTo>
                  <a:pt x="3970" y="3049"/>
                </a:lnTo>
                <a:lnTo>
                  <a:pt x="3963" y="3050"/>
                </a:lnTo>
                <a:lnTo>
                  <a:pt x="3963" y="3050"/>
                </a:lnTo>
                <a:lnTo>
                  <a:pt x="3963" y="3050"/>
                </a:lnTo>
                <a:lnTo>
                  <a:pt x="3962" y="3065"/>
                </a:lnTo>
                <a:lnTo>
                  <a:pt x="3961" y="3078"/>
                </a:lnTo>
                <a:lnTo>
                  <a:pt x="3959" y="3080"/>
                </a:lnTo>
                <a:lnTo>
                  <a:pt x="3958" y="3084"/>
                </a:lnTo>
                <a:lnTo>
                  <a:pt x="3955" y="3085"/>
                </a:lnTo>
                <a:lnTo>
                  <a:pt x="3953" y="3087"/>
                </a:lnTo>
                <a:lnTo>
                  <a:pt x="3949" y="3087"/>
                </a:lnTo>
                <a:lnTo>
                  <a:pt x="3944" y="3087"/>
                </a:lnTo>
                <a:lnTo>
                  <a:pt x="3939" y="3086"/>
                </a:lnTo>
                <a:lnTo>
                  <a:pt x="3932" y="3085"/>
                </a:lnTo>
                <a:lnTo>
                  <a:pt x="3928" y="3082"/>
                </a:lnTo>
                <a:lnTo>
                  <a:pt x="3922" y="3082"/>
                </a:lnTo>
                <a:lnTo>
                  <a:pt x="3918" y="3084"/>
                </a:lnTo>
                <a:lnTo>
                  <a:pt x="3914" y="3086"/>
                </a:lnTo>
                <a:lnTo>
                  <a:pt x="3910" y="3089"/>
                </a:lnTo>
                <a:lnTo>
                  <a:pt x="3908" y="3092"/>
                </a:lnTo>
                <a:lnTo>
                  <a:pt x="3904" y="3097"/>
                </a:lnTo>
                <a:lnTo>
                  <a:pt x="3903" y="3102"/>
                </a:lnTo>
                <a:lnTo>
                  <a:pt x="3901" y="3108"/>
                </a:lnTo>
                <a:lnTo>
                  <a:pt x="3899" y="3113"/>
                </a:lnTo>
                <a:lnTo>
                  <a:pt x="3897" y="3117"/>
                </a:lnTo>
                <a:lnTo>
                  <a:pt x="3893" y="3120"/>
                </a:lnTo>
                <a:lnTo>
                  <a:pt x="3890" y="3124"/>
                </a:lnTo>
                <a:lnTo>
                  <a:pt x="3885" y="3126"/>
                </a:lnTo>
                <a:lnTo>
                  <a:pt x="3880" y="3127"/>
                </a:lnTo>
                <a:lnTo>
                  <a:pt x="3876" y="3128"/>
                </a:lnTo>
                <a:lnTo>
                  <a:pt x="3894" y="3133"/>
                </a:lnTo>
                <a:lnTo>
                  <a:pt x="3912" y="3139"/>
                </a:lnTo>
                <a:lnTo>
                  <a:pt x="3931" y="3147"/>
                </a:lnTo>
                <a:lnTo>
                  <a:pt x="3949" y="3153"/>
                </a:lnTo>
                <a:lnTo>
                  <a:pt x="3967" y="3159"/>
                </a:lnTo>
                <a:lnTo>
                  <a:pt x="3986" y="3164"/>
                </a:lnTo>
                <a:lnTo>
                  <a:pt x="3995" y="3166"/>
                </a:lnTo>
                <a:lnTo>
                  <a:pt x="4005" y="3167"/>
                </a:lnTo>
                <a:lnTo>
                  <a:pt x="4014" y="3168"/>
                </a:lnTo>
                <a:lnTo>
                  <a:pt x="4025" y="3168"/>
                </a:lnTo>
                <a:lnTo>
                  <a:pt x="4033" y="3169"/>
                </a:lnTo>
                <a:lnTo>
                  <a:pt x="4041" y="3171"/>
                </a:lnTo>
                <a:lnTo>
                  <a:pt x="4050" y="3172"/>
                </a:lnTo>
                <a:lnTo>
                  <a:pt x="4059" y="3174"/>
                </a:lnTo>
                <a:lnTo>
                  <a:pt x="4061" y="3174"/>
                </a:lnTo>
                <a:lnTo>
                  <a:pt x="4064" y="3173"/>
                </a:lnTo>
                <a:lnTo>
                  <a:pt x="4071" y="3172"/>
                </a:lnTo>
                <a:lnTo>
                  <a:pt x="4078" y="3168"/>
                </a:lnTo>
                <a:lnTo>
                  <a:pt x="4080" y="3166"/>
                </a:lnTo>
                <a:lnTo>
                  <a:pt x="4081" y="3163"/>
                </a:lnTo>
                <a:lnTo>
                  <a:pt x="4080" y="3157"/>
                </a:lnTo>
                <a:lnTo>
                  <a:pt x="4078" y="3152"/>
                </a:lnTo>
                <a:lnTo>
                  <a:pt x="4072" y="3152"/>
                </a:lnTo>
                <a:lnTo>
                  <a:pt x="4067" y="3153"/>
                </a:lnTo>
                <a:close/>
                <a:moveTo>
                  <a:pt x="3731" y="3061"/>
                </a:moveTo>
                <a:lnTo>
                  <a:pt x="3727" y="3065"/>
                </a:lnTo>
                <a:lnTo>
                  <a:pt x="3725" y="3067"/>
                </a:lnTo>
                <a:lnTo>
                  <a:pt x="3722" y="3068"/>
                </a:lnTo>
                <a:lnTo>
                  <a:pt x="3720" y="3069"/>
                </a:lnTo>
                <a:lnTo>
                  <a:pt x="3717" y="3068"/>
                </a:lnTo>
                <a:lnTo>
                  <a:pt x="3714" y="3067"/>
                </a:lnTo>
                <a:lnTo>
                  <a:pt x="3712" y="3063"/>
                </a:lnTo>
                <a:lnTo>
                  <a:pt x="3708" y="3060"/>
                </a:lnTo>
                <a:lnTo>
                  <a:pt x="3708" y="3060"/>
                </a:lnTo>
                <a:lnTo>
                  <a:pt x="3704" y="3063"/>
                </a:lnTo>
                <a:lnTo>
                  <a:pt x="3700" y="3066"/>
                </a:lnTo>
                <a:lnTo>
                  <a:pt x="3696" y="3067"/>
                </a:lnTo>
                <a:lnTo>
                  <a:pt x="3692" y="3068"/>
                </a:lnTo>
                <a:lnTo>
                  <a:pt x="3685" y="3066"/>
                </a:lnTo>
                <a:lnTo>
                  <a:pt x="3678" y="3062"/>
                </a:lnTo>
                <a:lnTo>
                  <a:pt x="3672" y="3057"/>
                </a:lnTo>
                <a:lnTo>
                  <a:pt x="3665" y="3053"/>
                </a:lnTo>
                <a:lnTo>
                  <a:pt x="3662" y="3051"/>
                </a:lnTo>
                <a:lnTo>
                  <a:pt x="3659" y="3050"/>
                </a:lnTo>
                <a:lnTo>
                  <a:pt x="3656" y="3049"/>
                </a:lnTo>
                <a:lnTo>
                  <a:pt x="3652" y="3048"/>
                </a:lnTo>
                <a:lnTo>
                  <a:pt x="3651" y="3056"/>
                </a:lnTo>
                <a:lnTo>
                  <a:pt x="3651" y="3063"/>
                </a:lnTo>
                <a:lnTo>
                  <a:pt x="3653" y="3071"/>
                </a:lnTo>
                <a:lnTo>
                  <a:pt x="3655" y="3078"/>
                </a:lnTo>
                <a:lnTo>
                  <a:pt x="3660" y="3079"/>
                </a:lnTo>
                <a:lnTo>
                  <a:pt x="3665" y="3080"/>
                </a:lnTo>
                <a:lnTo>
                  <a:pt x="3677" y="3084"/>
                </a:lnTo>
                <a:lnTo>
                  <a:pt x="3690" y="3086"/>
                </a:lnTo>
                <a:lnTo>
                  <a:pt x="3702" y="3087"/>
                </a:lnTo>
                <a:lnTo>
                  <a:pt x="3714" y="3089"/>
                </a:lnTo>
                <a:lnTo>
                  <a:pt x="3739" y="3090"/>
                </a:lnTo>
                <a:lnTo>
                  <a:pt x="3764" y="3092"/>
                </a:lnTo>
                <a:lnTo>
                  <a:pt x="3765" y="3092"/>
                </a:lnTo>
                <a:lnTo>
                  <a:pt x="3765" y="3085"/>
                </a:lnTo>
                <a:lnTo>
                  <a:pt x="3765" y="3078"/>
                </a:lnTo>
                <a:lnTo>
                  <a:pt x="3763" y="3072"/>
                </a:lnTo>
                <a:lnTo>
                  <a:pt x="3761" y="3067"/>
                </a:lnTo>
                <a:lnTo>
                  <a:pt x="3759" y="3065"/>
                </a:lnTo>
                <a:lnTo>
                  <a:pt x="3757" y="3062"/>
                </a:lnTo>
                <a:lnTo>
                  <a:pt x="3754" y="3061"/>
                </a:lnTo>
                <a:lnTo>
                  <a:pt x="3751" y="3060"/>
                </a:lnTo>
                <a:lnTo>
                  <a:pt x="3742" y="3059"/>
                </a:lnTo>
                <a:lnTo>
                  <a:pt x="3731" y="3061"/>
                </a:lnTo>
                <a:lnTo>
                  <a:pt x="3731" y="3061"/>
                </a:lnTo>
                <a:close/>
                <a:moveTo>
                  <a:pt x="2958" y="2840"/>
                </a:moveTo>
                <a:lnTo>
                  <a:pt x="2957" y="2840"/>
                </a:lnTo>
                <a:lnTo>
                  <a:pt x="2957" y="2842"/>
                </a:lnTo>
                <a:lnTo>
                  <a:pt x="2958" y="2841"/>
                </a:lnTo>
                <a:lnTo>
                  <a:pt x="2958" y="2840"/>
                </a:lnTo>
                <a:close/>
                <a:moveTo>
                  <a:pt x="2744" y="2831"/>
                </a:moveTo>
                <a:lnTo>
                  <a:pt x="2746" y="2829"/>
                </a:lnTo>
                <a:lnTo>
                  <a:pt x="2746" y="2826"/>
                </a:lnTo>
                <a:lnTo>
                  <a:pt x="2743" y="2825"/>
                </a:lnTo>
                <a:lnTo>
                  <a:pt x="2741" y="2824"/>
                </a:lnTo>
                <a:lnTo>
                  <a:pt x="2743" y="2826"/>
                </a:lnTo>
                <a:lnTo>
                  <a:pt x="2744" y="2831"/>
                </a:lnTo>
                <a:close/>
                <a:moveTo>
                  <a:pt x="3404" y="2943"/>
                </a:moveTo>
                <a:lnTo>
                  <a:pt x="3403" y="2947"/>
                </a:lnTo>
                <a:lnTo>
                  <a:pt x="3403" y="2947"/>
                </a:lnTo>
                <a:lnTo>
                  <a:pt x="3410" y="2949"/>
                </a:lnTo>
                <a:lnTo>
                  <a:pt x="3417" y="2952"/>
                </a:lnTo>
                <a:lnTo>
                  <a:pt x="3419" y="2954"/>
                </a:lnTo>
                <a:lnTo>
                  <a:pt x="3421" y="2957"/>
                </a:lnTo>
                <a:lnTo>
                  <a:pt x="3422" y="2960"/>
                </a:lnTo>
                <a:lnTo>
                  <a:pt x="3423" y="2964"/>
                </a:lnTo>
                <a:lnTo>
                  <a:pt x="3422" y="2967"/>
                </a:lnTo>
                <a:lnTo>
                  <a:pt x="3421" y="2968"/>
                </a:lnTo>
                <a:lnTo>
                  <a:pt x="3424" y="2971"/>
                </a:lnTo>
                <a:lnTo>
                  <a:pt x="3424" y="2974"/>
                </a:lnTo>
                <a:lnTo>
                  <a:pt x="3422" y="2976"/>
                </a:lnTo>
                <a:lnTo>
                  <a:pt x="3419" y="2979"/>
                </a:lnTo>
                <a:lnTo>
                  <a:pt x="3413" y="2982"/>
                </a:lnTo>
                <a:lnTo>
                  <a:pt x="3408" y="2986"/>
                </a:lnTo>
                <a:lnTo>
                  <a:pt x="3404" y="2991"/>
                </a:lnTo>
                <a:lnTo>
                  <a:pt x="3400" y="2996"/>
                </a:lnTo>
                <a:lnTo>
                  <a:pt x="3401" y="2996"/>
                </a:lnTo>
                <a:lnTo>
                  <a:pt x="3405" y="2997"/>
                </a:lnTo>
                <a:lnTo>
                  <a:pt x="3409" y="2999"/>
                </a:lnTo>
                <a:lnTo>
                  <a:pt x="3413" y="2995"/>
                </a:lnTo>
                <a:lnTo>
                  <a:pt x="3418" y="2991"/>
                </a:lnTo>
                <a:lnTo>
                  <a:pt x="3422" y="2988"/>
                </a:lnTo>
                <a:lnTo>
                  <a:pt x="3426" y="2986"/>
                </a:lnTo>
                <a:lnTo>
                  <a:pt x="3437" y="2980"/>
                </a:lnTo>
                <a:lnTo>
                  <a:pt x="3446" y="2975"/>
                </a:lnTo>
                <a:lnTo>
                  <a:pt x="3451" y="2971"/>
                </a:lnTo>
                <a:lnTo>
                  <a:pt x="3458" y="2967"/>
                </a:lnTo>
                <a:lnTo>
                  <a:pt x="3460" y="2964"/>
                </a:lnTo>
                <a:lnTo>
                  <a:pt x="3461" y="2961"/>
                </a:lnTo>
                <a:lnTo>
                  <a:pt x="3462" y="2958"/>
                </a:lnTo>
                <a:lnTo>
                  <a:pt x="3462" y="2956"/>
                </a:lnTo>
                <a:lnTo>
                  <a:pt x="3463" y="2950"/>
                </a:lnTo>
                <a:lnTo>
                  <a:pt x="3463" y="2943"/>
                </a:lnTo>
                <a:lnTo>
                  <a:pt x="3456" y="2942"/>
                </a:lnTo>
                <a:lnTo>
                  <a:pt x="3449" y="2941"/>
                </a:lnTo>
                <a:lnTo>
                  <a:pt x="3442" y="2941"/>
                </a:lnTo>
                <a:lnTo>
                  <a:pt x="3436" y="2942"/>
                </a:lnTo>
                <a:lnTo>
                  <a:pt x="3422" y="2943"/>
                </a:lnTo>
                <a:lnTo>
                  <a:pt x="3408" y="2943"/>
                </a:lnTo>
                <a:lnTo>
                  <a:pt x="3406" y="2943"/>
                </a:lnTo>
                <a:lnTo>
                  <a:pt x="3404" y="2943"/>
                </a:lnTo>
                <a:close/>
                <a:moveTo>
                  <a:pt x="3249" y="2903"/>
                </a:moveTo>
                <a:lnTo>
                  <a:pt x="3259" y="2907"/>
                </a:lnTo>
                <a:lnTo>
                  <a:pt x="3270" y="2909"/>
                </a:lnTo>
                <a:lnTo>
                  <a:pt x="3280" y="2911"/>
                </a:lnTo>
                <a:lnTo>
                  <a:pt x="3288" y="2914"/>
                </a:lnTo>
                <a:lnTo>
                  <a:pt x="3287" y="2910"/>
                </a:lnTo>
                <a:lnTo>
                  <a:pt x="3286" y="2908"/>
                </a:lnTo>
                <a:lnTo>
                  <a:pt x="3285" y="2905"/>
                </a:lnTo>
                <a:lnTo>
                  <a:pt x="3283" y="2903"/>
                </a:lnTo>
                <a:lnTo>
                  <a:pt x="3278" y="2902"/>
                </a:lnTo>
                <a:lnTo>
                  <a:pt x="3272" y="2903"/>
                </a:lnTo>
                <a:lnTo>
                  <a:pt x="3267" y="2904"/>
                </a:lnTo>
                <a:lnTo>
                  <a:pt x="3262" y="2905"/>
                </a:lnTo>
                <a:lnTo>
                  <a:pt x="3257" y="2905"/>
                </a:lnTo>
                <a:lnTo>
                  <a:pt x="3252" y="2904"/>
                </a:lnTo>
                <a:lnTo>
                  <a:pt x="3249" y="2903"/>
                </a:lnTo>
                <a:close/>
                <a:moveTo>
                  <a:pt x="3275" y="2955"/>
                </a:moveTo>
                <a:lnTo>
                  <a:pt x="3270" y="2952"/>
                </a:lnTo>
                <a:lnTo>
                  <a:pt x="3266" y="2949"/>
                </a:lnTo>
                <a:lnTo>
                  <a:pt x="3262" y="2943"/>
                </a:lnTo>
                <a:lnTo>
                  <a:pt x="3258" y="2938"/>
                </a:lnTo>
                <a:lnTo>
                  <a:pt x="3253" y="2934"/>
                </a:lnTo>
                <a:lnTo>
                  <a:pt x="3248" y="2932"/>
                </a:lnTo>
                <a:lnTo>
                  <a:pt x="3246" y="2931"/>
                </a:lnTo>
                <a:lnTo>
                  <a:pt x="3243" y="2931"/>
                </a:lnTo>
                <a:lnTo>
                  <a:pt x="3239" y="2931"/>
                </a:lnTo>
                <a:lnTo>
                  <a:pt x="3235" y="2932"/>
                </a:lnTo>
                <a:lnTo>
                  <a:pt x="3227" y="2936"/>
                </a:lnTo>
                <a:lnTo>
                  <a:pt x="3220" y="2937"/>
                </a:lnTo>
                <a:lnTo>
                  <a:pt x="3212" y="2937"/>
                </a:lnTo>
                <a:lnTo>
                  <a:pt x="3205" y="2936"/>
                </a:lnTo>
                <a:lnTo>
                  <a:pt x="3191" y="2931"/>
                </a:lnTo>
                <a:lnTo>
                  <a:pt x="3178" y="2927"/>
                </a:lnTo>
                <a:lnTo>
                  <a:pt x="3165" y="2923"/>
                </a:lnTo>
                <a:lnTo>
                  <a:pt x="3153" y="2921"/>
                </a:lnTo>
                <a:lnTo>
                  <a:pt x="3148" y="2921"/>
                </a:lnTo>
                <a:lnTo>
                  <a:pt x="3143" y="2923"/>
                </a:lnTo>
                <a:lnTo>
                  <a:pt x="3137" y="2927"/>
                </a:lnTo>
                <a:lnTo>
                  <a:pt x="3132" y="2932"/>
                </a:lnTo>
                <a:lnTo>
                  <a:pt x="3132" y="2932"/>
                </a:lnTo>
                <a:lnTo>
                  <a:pt x="3132" y="2932"/>
                </a:lnTo>
                <a:lnTo>
                  <a:pt x="3150" y="2940"/>
                </a:lnTo>
                <a:lnTo>
                  <a:pt x="3169" y="2947"/>
                </a:lnTo>
                <a:lnTo>
                  <a:pt x="3178" y="2952"/>
                </a:lnTo>
                <a:lnTo>
                  <a:pt x="3185" y="2957"/>
                </a:lnTo>
                <a:lnTo>
                  <a:pt x="3192" y="2963"/>
                </a:lnTo>
                <a:lnTo>
                  <a:pt x="3198" y="2972"/>
                </a:lnTo>
                <a:lnTo>
                  <a:pt x="3202" y="2973"/>
                </a:lnTo>
                <a:lnTo>
                  <a:pt x="3206" y="2975"/>
                </a:lnTo>
                <a:lnTo>
                  <a:pt x="3214" y="2978"/>
                </a:lnTo>
                <a:lnTo>
                  <a:pt x="3222" y="2981"/>
                </a:lnTo>
                <a:lnTo>
                  <a:pt x="3229" y="2982"/>
                </a:lnTo>
                <a:lnTo>
                  <a:pt x="3238" y="2983"/>
                </a:lnTo>
                <a:lnTo>
                  <a:pt x="3245" y="2983"/>
                </a:lnTo>
                <a:lnTo>
                  <a:pt x="3252" y="2983"/>
                </a:lnTo>
                <a:lnTo>
                  <a:pt x="3261" y="2981"/>
                </a:lnTo>
                <a:lnTo>
                  <a:pt x="3269" y="2979"/>
                </a:lnTo>
                <a:lnTo>
                  <a:pt x="3270" y="2976"/>
                </a:lnTo>
                <a:lnTo>
                  <a:pt x="3272" y="2973"/>
                </a:lnTo>
                <a:lnTo>
                  <a:pt x="3274" y="2968"/>
                </a:lnTo>
                <a:lnTo>
                  <a:pt x="3277" y="2962"/>
                </a:lnTo>
                <a:lnTo>
                  <a:pt x="3277" y="2959"/>
                </a:lnTo>
                <a:lnTo>
                  <a:pt x="3275" y="2955"/>
                </a:lnTo>
                <a:close/>
                <a:moveTo>
                  <a:pt x="3385" y="2829"/>
                </a:moveTo>
                <a:lnTo>
                  <a:pt x="3385" y="2829"/>
                </a:lnTo>
                <a:lnTo>
                  <a:pt x="3385" y="2829"/>
                </a:lnTo>
                <a:lnTo>
                  <a:pt x="3385" y="2829"/>
                </a:lnTo>
                <a:close/>
                <a:moveTo>
                  <a:pt x="2814" y="2666"/>
                </a:moveTo>
                <a:lnTo>
                  <a:pt x="2829" y="2663"/>
                </a:lnTo>
                <a:lnTo>
                  <a:pt x="2812" y="2660"/>
                </a:lnTo>
                <a:lnTo>
                  <a:pt x="2795" y="2657"/>
                </a:lnTo>
                <a:lnTo>
                  <a:pt x="2787" y="2656"/>
                </a:lnTo>
                <a:lnTo>
                  <a:pt x="2778" y="2654"/>
                </a:lnTo>
                <a:lnTo>
                  <a:pt x="2771" y="2654"/>
                </a:lnTo>
                <a:lnTo>
                  <a:pt x="2762" y="2654"/>
                </a:lnTo>
                <a:lnTo>
                  <a:pt x="2767" y="2657"/>
                </a:lnTo>
                <a:lnTo>
                  <a:pt x="2771" y="2658"/>
                </a:lnTo>
                <a:lnTo>
                  <a:pt x="2776" y="2658"/>
                </a:lnTo>
                <a:lnTo>
                  <a:pt x="2782" y="2658"/>
                </a:lnTo>
                <a:lnTo>
                  <a:pt x="2789" y="2658"/>
                </a:lnTo>
                <a:lnTo>
                  <a:pt x="2795" y="2659"/>
                </a:lnTo>
                <a:lnTo>
                  <a:pt x="2802" y="2660"/>
                </a:lnTo>
                <a:lnTo>
                  <a:pt x="2808" y="2662"/>
                </a:lnTo>
                <a:lnTo>
                  <a:pt x="2811" y="2664"/>
                </a:lnTo>
                <a:lnTo>
                  <a:pt x="2814" y="2666"/>
                </a:lnTo>
                <a:close/>
                <a:moveTo>
                  <a:pt x="2159" y="2614"/>
                </a:moveTo>
                <a:lnTo>
                  <a:pt x="2157" y="2616"/>
                </a:lnTo>
                <a:lnTo>
                  <a:pt x="2153" y="2618"/>
                </a:lnTo>
                <a:lnTo>
                  <a:pt x="2162" y="2618"/>
                </a:lnTo>
                <a:lnTo>
                  <a:pt x="2170" y="2619"/>
                </a:lnTo>
                <a:lnTo>
                  <a:pt x="2179" y="2620"/>
                </a:lnTo>
                <a:lnTo>
                  <a:pt x="2187" y="2621"/>
                </a:lnTo>
                <a:lnTo>
                  <a:pt x="2187" y="2621"/>
                </a:lnTo>
                <a:lnTo>
                  <a:pt x="2183" y="2618"/>
                </a:lnTo>
                <a:lnTo>
                  <a:pt x="2179" y="2615"/>
                </a:lnTo>
                <a:lnTo>
                  <a:pt x="2172" y="2616"/>
                </a:lnTo>
                <a:lnTo>
                  <a:pt x="2166" y="2616"/>
                </a:lnTo>
                <a:lnTo>
                  <a:pt x="2162" y="2615"/>
                </a:lnTo>
                <a:lnTo>
                  <a:pt x="2159" y="2614"/>
                </a:lnTo>
                <a:close/>
                <a:moveTo>
                  <a:pt x="2760" y="2514"/>
                </a:moveTo>
                <a:lnTo>
                  <a:pt x="2772" y="2507"/>
                </a:lnTo>
                <a:lnTo>
                  <a:pt x="2781" y="2501"/>
                </a:lnTo>
                <a:lnTo>
                  <a:pt x="2785" y="2498"/>
                </a:lnTo>
                <a:lnTo>
                  <a:pt x="2788" y="2494"/>
                </a:lnTo>
                <a:lnTo>
                  <a:pt x="2790" y="2489"/>
                </a:lnTo>
                <a:lnTo>
                  <a:pt x="2791" y="2486"/>
                </a:lnTo>
                <a:lnTo>
                  <a:pt x="2792" y="2481"/>
                </a:lnTo>
                <a:lnTo>
                  <a:pt x="2791" y="2477"/>
                </a:lnTo>
                <a:lnTo>
                  <a:pt x="2791" y="2472"/>
                </a:lnTo>
                <a:lnTo>
                  <a:pt x="2789" y="2467"/>
                </a:lnTo>
                <a:lnTo>
                  <a:pt x="2783" y="2456"/>
                </a:lnTo>
                <a:lnTo>
                  <a:pt x="2775" y="2443"/>
                </a:lnTo>
                <a:lnTo>
                  <a:pt x="2773" y="2440"/>
                </a:lnTo>
                <a:lnTo>
                  <a:pt x="2771" y="2438"/>
                </a:lnTo>
                <a:lnTo>
                  <a:pt x="2769" y="2437"/>
                </a:lnTo>
                <a:lnTo>
                  <a:pt x="2767" y="2437"/>
                </a:lnTo>
                <a:lnTo>
                  <a:pt x="2755" y="2437"/>
                </a:lnTo>
                <a:lnTo>
                  <a:pt x="2743" y="2437"/>
                </a:lnTo>
                <a:lnTo>
                  <a:pt x="2731" y="2436"/>
                </a:lnTo>
                <a:lnTo>
                  <a:pt x="2720" y="2433"/>
                </a:lnTo>
                <a:lnTo>
                  <a:pt x="2709" y="2431"/>
                </a:lnTo>
                <a:lnTo>
                  <a:pt x="2698" y="2427"/>
                </a:lnTo>
                <a:lnTo>
                  <a:pt x="2688" y="2421"/>
                </a:lnTo>
                <a:lnTo>
                  <a:pt x="2677" y="2412"/>
                </a:lnTo>
                <a:lnTo>
                  <a:pt x="2673" y="2409"/>
                </a:lnTo>
                <a:lnTo>
                  <a:pt x="2669" y="2407"/>
                </a:lnTo>
                <a:lnTo>
                  <a:pt x="2664" y="2406"/>
                </a:lnTo>
                <a:lnTo>
                  <a:pt x="2659" y="2406"/>
                </a:lnTo>
                <a:lnTo>
                  <a:pt x="2655" y="2406"/>
                </a:lnTo>
                <a:lnTo>
                  <a:pt x="2650" y="2408"/>
                </a:lnTo>
                <a:lnTo>
                  <a:pt x="2645" y="2411"/>
                </a:lnTo>
                <a:lnTo>
                  <a:pt x="2641" y="2416"/>
                </a:lnTo>
                <a:lnTo>
                  <a:pt x="2639" y="2420"/>
                </a:lnTo>
                <a:lnTo>
                  <a:pt x="2638" y="2424"/>
                </a:lnTo>
                <a:lnTo>
                  <a:pt x="2638" y="2428"/>
                </a:lnTo>
                <a:lnTo>
                  <a:pt x="2639" y="2432"/>
                </a:lnTo>
                <a:lnTo>
                  <a:pt x="2643" y="2440"/>
                </a:lnTo>
                <a:lnTo>
                  <a:pt x="2648" y="2447"/>
                </a:lnTo>
                <a:lnTo>
                  <a:pt x="2655" y="2456"/>
                </a:lnTo>
                <a:lnTo>
                  <a:pt x="2662" y="2464"/>
                </a:lnTo>
                <a:lnTo>
                  <a:pt x="2671" y="2470"/>
                </a:lnTo>
                <a:lnTo>
                  <a:pt x="2679" y="2476"/>
                </a:lnTo>
                <a:lnTo>
                  <a:pt x="2689" y="2481"/>
                </a:lnTo>
                <a:lnTo>
                  <a:pt x="2698" y="2485"/>
                </a:lnTo>
                <a:lnTo>
                  <a:pt x="2709" y="2489"/>
                </a:lnTo>
                <a:lnTo>
                  <a:pt x="2719" y="2492"/>
                </a:lnTo>
                <a:lnTo>
                  <a:pt x="2732" y="2499"/>
                </a:lnTo>
                <a:lnTo>
                  <a:pt x="2746" y="2506"/>
                </a:lnTo>
                <a:lnTo>
                  <a:pt x="2752" y="2509"/>
                </a:lnTo>
                <a:lnTo>
                  <a:pt x="2758" y="2512"/>
                </a:lnTo>
                <a:lnTo>
                  <a:pt x="2760" y="2514"/>
                </a:lnTo>
                <a:close/>
                <a:moveTo>
                  <a:pt x="4621" y="3371"/>
                </a:moveTo>
                <a:lnTo>
                  <a:pt x="4615" y="3365"/>
                </a:lnTo>
                <a:lnTo>
                  <a:pt x="4608" y="3360"/>
                </a:lnTo>
                <a:lnTo>
                  <a:pt x="4615" y="3366"/>
                </a:lnTo>
                <a:lnTo>
                  <a:pt x="4621" y="3371"/>
                </a:lnTo>
                <a:lnTo>
                  <a:pt x="4621" y="3371"/>
                </a:lnTo>
                <a:close/>
                <a:moveTo>
                  <a:pt x="4769" y="3452"/>
                </a:moveTo>
                <a:lnTo>
                  <a:pt x="4764" y="3452"/>
                </a:lnTo>
                <a:lnTo>
                  <a:pt x="4759" y="3451"/>
                </a:lnTo>
                <a:lnTo>
                  <a:pt x="4758" y="3458"/>
                </a:lnTo>
                <a:lnTo>
                  <a:pt x="4757" y="3463"/>
                </a:lnTo>
                <a:lnTo>
                  <a:pt x="4758" y="3468"/>
                </a:lnTo>
                <a:lnTo>
                  <a:pt x="4759" y="3473"/>
                </a:lnTo>
                <a:lnTo>
                  <a:pt x="4761" y="3478"/>
                </a:lnTo>
                <a:lnTo>
                  <a:pt x="4763" y="3482"/>
                </a:lnTo>
                <a:lnTo>
                  <a:pt x="4766" y="3485"/>
                </a:lnTo>
                <a:lnTo>
                  <a:pt x="4770" y="3488"/>
                </a:lnTo>
                <a:lnTo>
                  <a:pt x="4786" y="3501"/>
                </a:lnTo>
                <a:lnTo>
                  <a:pt x="4801" y="3514"/>
                </a:lnTo>
                <a:lnTo>
                  <a:pt x="4805" y="3514"/>
                </a:lnTo>
                <a:lnTo>
                  <a:pt x="4811" y="3515"/>
                </a:lnTo>
                <a:lnTo>
                  <a:pt x="4814" y="3517"/>
                </a:lnTo>
                <a:lnTo>
                  <a:pt x="4817" y="3519"/>
                </a:lnTo>
                <a:lnTo>
                  <a:pt x="4819" y="3517"/>
                </a:lnTo>
                <a:lnTo>
                  <a:pt x="4821" y="3515"/>
                </a:lnTo>
                <a:lnTo>
                  <a:pt x="4823" y="3515"/>
                </a:lnTo>
                <a:lnTo>
                  <a:pt x="4825" y="3517"/>
                </a:lnTo>
                <a:lnTo>
                  <a:pt x="4825" y="3514"/>
                </a:lnTo>
                <a:lnTo>
                  <a:pt x="4825" y="3512"/>
                </a:lnTo>
                <a:lnTo>
                  <a:pt x="4828" y="3506"/>
                </a:lnTo>
                <a:lnTo>
                  <a:pt x="4828" y="3500"/>
                </a:lnTo>
                <a:lnTo>
                  <a:pt x="4827" y="3493"/>
                </a:lnTo>
                <a:lnTo>
                  <a:pt x="4824" y="3488"/>
                </a:lnTo>
                <a:lnTo>
                  <a:pt x="4818" y="3479"/>
                </a:lnTo>
                <a:lnTo>
                  <a:pt x="4812" y="3468"/>
                </a:lnTo>
                <a:lnTo>
                  <a:pt x="4806" y="3470"/>
                </a:lnTo>
                <a:lnTo>
                  <a:pt x="4801" y="3472"/>
                </a:lnTo>
                <a:lnTo>
                  <a:pt x="4797" y="3473"/>
                </a:lnTo>
                <a:lnTo>
                  <a:pt x="4792" y="3473"/>
                </a:lnTo>
                <a:lnTo>
                  <a:pt x="4786" y="3472"/>
                </a:lnTo>
                <a:lnTo>
                  <a:pt x="4781" y="3471"/>
                </a:lnTo>
                <a:lnTo>
                  <a:pt x="4776" y="3468"/>
                </a:lnTo>
                <a:lnTo>
                  <a:pt x="4770" y="3465"/>
                </a:lnTo>
                <a:lnTo>
                  <a:pt x="4768" y="3461"/>
                </a:lnTo>
                <a:lnTo>
                  <a:pt x="4768" y="3458"/>
                </a:lnTo>
                <a:lnTo>
                  <a:pt x="4768" y="3454"/>
                </a:lnTo>
                <a:lnTo>
                  <a:pt x="4770" y="3451"/>
                </a:lnTo>
                <a:lnTo>
                  <a:pt x="4769" y="3452"/>
                </a:lnTo>
                <a:lnTo>
                  <a:pt x="4769" y="3452"/>
                </a:lnTo>
                <a:close/>
                <a:moveTo>
                  <a:pt x="4640" y="3290"/>
                </a:moveTo>
                <a:lnTo>
                  <a:pt x="4639" y="3295"/>
                </a:lnTo>
                <a:lnTo>
                  <a:pt x="4637" y="3301"/>
                </a:lnTo>
                <a:lnTo>
                  <a:pt x="4634" y="3304"/>
                </a:lnTo>
                <a:lnTo>
                  <a:pt x="4628" y="3306"/>
                </a:lnTo>
                <a:lnTo>
                  <a:pt x="4624" y="3307"/>
                </a:lnTo>
                <a:lnTo>
                  <a:pt x="4620" y="3305"/>
                </a:lnTo>
                <a:lnTo>
                  <a:pt x="4618" y="3302"/>
                </a:lnTo>
                <a:lnTo>
                  <a:pt x="4616" y="3298"/>
                </a:lnTo>
                <a:lnTo>
                  <a:pt x="4616" y="3295"/>
                </a:lnTo>
                <a:lnTo>
                  <a:pt x="4616" y="3292"/>
                </a:lnTo>
                <a:lnTo>
                  <a:pt x="4617" y="3290"/>
                </a:lnTo>
                <a:lnTo>
                  <a:pt x="4618" y="3287"/>
                </a:lnTo>
                <a:lnTo>
                  <a:pt x="4622" y="3284"/>
                </a:lnTo>
                <a:lnTo>
                  <a:pt x="4627" y="3282"/>
                </a:lnTo>
                <a:lnTo>
                  <a:pt x="4631" y="3282"/>
                </a:lnTo>
                <a:lnTo>
                  <a:pt x="4636" y="3283"/>
                </a:lnTo>
                <a:lnTo>
                  <a:pt x="4638" y="3286"/>
                </a:lnTo>
                <a:lnTo>
                  <a:pt x="4640" y="3290"/>
                </a:lnTo>
                <a:close/>
                <a:moveTo>
                  <a:pt x="4356" y="3340"/>
                </a:moveTo>
                <a:lnTo>
                  <a:pt x="4355" y="3335"/>
                </a:lnTo>
                <a:lnTo>
                  <a:pt x="4353" y="3332"/>
                </a:lnTo>
                <a:lnTo>
                  <a:pt x="4349" y="3329"/>
                </a:lnTo>
                <a:lnTo>
                  <a:pt x="4345" y="3327"/>
                </a:lnTo>
                <a:lnTo>
                  <a:pt x="4341" y="3325"/>
                </a:lnTo>
                <a:lnTo>
                  <a:pt x="4336" y="3323"/>
                </a:lnTo>
                <a:lnTo>
                  <a:pt x="4333" y="3321"/>
                </a:lnTo>
                <a:lnTo>
                  <a:pt x="4331" y="3316"/>
                </a:lnTo>
                <a:lnTo>
                  <a:pt x="4331" y="3317"/>
                </a:lnTo>
                <a:lnTo>
                  <a:pt x="4324" y="3319"/>
                </a:lnTo>
                <a:lnTo>
                  <a:pt x="4317" y="3322"/>
                </a:lnTo>
                <a:lnTo>
                  <a:pt x="4310" y="3322"/>
                </a:lnTo>
                <a:lnTo>
                  <a:pt x="4304" y="3322"/>
                </a:lnTo>
                <a:lnTo>
                  <a:pt x="4315" y="3326"/>
                </a:lnTo>
                <a:lnTo>
                  <a:pt x="4327" y="3329"/>
                </a:lnTo>
                <a:lnTo>
                  <a:pt x="4340" y="3333"/>
                </a:lnTo>
                <a:lnTo>
                  <a:pt x="4351" y="3336"/>
                </a:lnTo>
                <a:lnTo>
                  <a:pt x="4356" y="3340"/>
                </a:lnTo>
                <a:close/>
                <a:moveTo>
                  <a:pt x="5112" y="2608"/>
                </a:moveTo>
                <a:lnTo>
                  <a:pt x="5107" y="2608"/>
                </a:lnTo>
                <a:lnTo>
                  <a:pt x="5101" y="2606"/>
                </a:lnTo>
                <a:lnTo>
                  <a:pt x="5096" y="2603"/>
                </a:lnTo>
                <a:lnTo>
                  <a:pt x="5093" y="2598"/>
                </a:lnTo>
                <a:lnTo>
                  <a:pt x="5078" y="2599"/>
                </a:lnTo>
                <a:lnTo>
                  <a:pt x="5064" y="2599"/>
                </a:lnTo>
                <a:lnTo>
                  <a:pt x="5051" y="2599"/>
                </a:lnTo>
                <a:lnTo>
                  <a:pt x="5037" y="2599"/>
                </a:lnTo>
                <a:lnTo>
                  <a:pt x="5037" y="2599"/>
                </a:lnTo>
                <a:lnTo>
                  <a:pt x="5033" y="2602"/>
                </a:lnTo>
                <a:lnTo>
                  <a:pt x="5028" y="2604"/>
                </a:lnTo>
                <a:lnTo>
                  <a:pt x="5023" y="2606"/>
                </a:lnTo>
                <a:lnTo>
                  <a:pt x="5019" y="2607"/>
                </a:lnTo>
                <a:lnTo>
                  <a:pt x="5011" y="2607"/>
                </a:lnTo>
                <a:lnTo>
                  <a:pt x="5001" y="2606"/>
                </a:lnTo>
                <a:lnTo>
                  <a:pt x="4984" y="2602"/>
                </a:lnTo>
                <a:lnTo>
                  <a:pt x="4966" y="2598"/>
                </a:lnTo>
                <a:lnTo>
                  <a:pt x="4966" y="2598"/>
                </a:lnTo>
                <a:lnTo>
                  <a:pt x="4961" y="2598"/>
                </a:lnTo>
                <a:lnTo>
                  <a:pt x="4956" y="2598"/>
                </a:lnTo>
                <a:lnTo>
                  <a:pt x="4956" y="2598"/>
                </a:lnTo>
                <a:lnTo>
                  <a:pt x="4952" y="2605"/>
                </a:lnTo>
                <a:lnTo>
                  <a:pt x="4947" y="2613"/>
                </a:lnTo>
                <a:lnTo>
                  <a:pt x="4944" y="2620"/>
                </a:lnTo>
                <a:lnTo>
                  <a:pt x="4943" y="2628"/>
                </a:lnTo>
                <a:lnTo>
                  <a:pt x="4947" y="2628"/>
                </a:lnTo>
                <a:lnTo>
                  <a:pt x="4951" y="2628"/>
                </a:lnTo>
                <a:lnTo>
                  <a:pt x="4961" y="2628"/>
                </a:lnTo>
                <a:lnTo>
                  <a:pt x="4972" y="2628"/>
                </a:lnTo>
                <a:lnTo>
                  <a:pt x="4982" y="2629"/>
                </a:lnTo>
                <a:lnTo>
                  <a:pt x="4994" y="2628"/>
                </a:lnTo>
                <a:lnTo>
                  <a:pt x="5001" y="2627"/>
                </a:lnTo>
                <a:lnTo>
                  <a:pt x="5010" y="2626"/>
                </a:lnTo>
                <a:lnTo>
                  <a:pt x="5017" y="2623"/>
                </a:lnTo>
                <a:lnTo>
                  <a:pt x="5024" y="2621"/>
                </a:lnTo>
                <a:lnTo>
                  <a:pt x="5035" y="2618"/>
                </a:lnTo>
                <a:lnTo>
                  <a:pt x="5044" y="2617"/>
                </a:lnTo>
                <a:lnTo>
                  <a:pt x="5055" y="2616"/>
                </a:lnTo>
                <a:lnTo>
                  <a:pt x="5064" y="2616"/>
                </a:lnTo>
                <a:lnTo>
                  <a:pt x="5074" y="2618"/>
                </a:lnTo>
                <a:lnTo>
                  <a:pt x="5083" y="2620"/>
                </a:lnTo>
                <a:lnTo>
                  <a:pt x="5093" y="2624"/>
                </a:lnTo>
                <a:lnTo>
                  <a:pt x="5101" y="2629"/>
                </a:lnTo>
                <a:lnTo>
                  <a:pt x="5102" y="2623"/>
                </a:lnTo>
                <a:lnTo>
                  <a:pt x="5104" y="2618"/>
                </a:lnTo>
                <a:lnTo>
                  <a:pt x="5108" y="2613"/>
                </a:lnTo>
                <a:lnTo>
                  <a:pt x="5112" y="2608"/>
                </a:lnTo>
                <a:close/>
                <a:moveTo>
                  <a:pt x="4841" y="2630"/>
                </a:moveTo>
                <a:lnTo>
                  <a:pt x="4815" y="2627"/>
                </a:lnTo>
                <a:lnTo>
                  <a:pt x="4788" y="2623"/>
                </a:lnTo>
                <a:lnTo>
                  <a:pt x="4775" y="2621"/>
                </a:lnTo>
                <a:lnTo>
                  <a:pt x="4762" y="2618"/>
                </a:lnTo>
                <a:lnTo>
                  <a:pt x="4748" y="2614"/>
                </a:lnTo>
                <a:lnTo>
                  <a:pt x="4736" y="2609"/>
                </a:lnTo>
                <a:lnTo>
                  <a:pt x="4731" y="2614"/>
                </a:lnTo>
                <a:lnTo>
                  <a:pt x="4727" y="2617"/>
                </a:lnTo>
                <a:lnTo>
                  <a:pt x="4724" y="2618"/>
                </a:lnTo>
                <a:lnTo>
                  <a:pt x="4720" y="2618"/>
                </a:lnTo>
                <a:lnTo>
                  <a:pt x="4713" y="2615"/>
                </a:lnTo>
                <a:lnTo>
                  <a:pt x="4704" y="2610"/>
                </a:lnTo>
                <a:lnTo>
                  <a:pt x="4704" y="2615"/>
                </a:lnTo>
                <a:lnTo>
                  <a:pt x="4702" y="2619"/>
                </a:lnTo>
                <a:lnTo>
                  <a:pt x="4679" y="2625"/>
                </a:lnTo>
                <a:lnTo>
                  <a:pt x="4655" y="2629"/>
                </a:lnTo>
                <a:lnTo>
                  <a:pt x="4631" y="2634"/>
                </a:lnTo>
                <a:lnTo>
                  <a:pt x="4607" y="2637"/>
                </a:lnTo>
                <a:lnTo>
                  <a:pt x="4635" y="2638"/>
                </a:lnTo>
                <a:lnTo>
                  <a:pt x="4662" y="2639"/>
                </a:lnTo>
                <a:lnTo>
                  <a:pt x="4689" y="2640"/>
                </a:lnTo>
                <a:lnTo>
                  <a:pt x="4718" y="2639"/>
                </a:lnTo>
                <a:lnTo>
                  <a:pt x="4740" y="2636"/>
                </a:lnTo>
                <a:lnTo>
                  <a:pt x="4764" y="2630"/>
                </a:lnTo>
                <a:lnTo>
                  <a:pt x="4776" y="2629"/>
                </a:lnTo>
                <a:lnTo>
                  <a:pt x="4787" y="2630"/>
                </a:lnTo>
                <a:lnTo>
                  <a:pt x="4793" y="2632"/>
                </a:lnTo>
                <a:lnTo>
                  <a:pt x="4798" y="2633"/>
                </a:lnTo>
                <a:lnTo>
                  <a:pt x="4804" y="2636"/>
                </a:lnTo>
                <a:lnTo>
                  <a:pt x="4809" y="2639"/>
                </a:lnTo>
                <a:lnTo>
                  <a:pt x="4816" y="2636"/>
                </a:lnTo>
                <a:lnTo>
                  <a:pt x="4822" y="2634"/>
                </a:lnTo>
                <a:lnTo>
                  <a:pt x="4832" y="2632"/>
                </a:lnTo>
                <a:lnTo>
                  <a:pt x="4841" y="2630"/>
                </a:lnTo>
                <a:close/>
                <a:moveTo>
                  <a:pt x="5258" y="2461"/>
                </a:moveTo>
                <a:lnTo>
                  <a:pt x="5256" y="2466"/>
                </a:lnTo>
                <a:lnTo>
                  <a:pt x="5255" y="2470"/>
                </a:lnTo>
                <a:lnTo>
                  <a:pt x="5257" y="2472"/>
                </a:lnTo>
                <a:lnTo>
                  <a:pt x="5260" y="2475"/>
                </a:lnTo>
                <a:lnTo>
                  <a:pt x="5271" y="2477"/>
                </a:lnTo>
                <a:lnTo>
                  <a:pt x="5281" y="2477"/>
                </a:lnTo>
                <a:lnTo>
                  <a:pt x="5292" y="2477"/>
                </a:lnTo>
                <a:lnTo>
                  <a:pt x="5301" y="2477"/>
                </a:lnTo>
                <a:lnTo>
                  <a:pt x="5305" y="2477"/>
                </a:lnTo>
                <a:lnTo>
                  <a:pt x="5307" y="2476"/>
                </a:lnTo>
                <a:lnTo>
                  <a:pt x="5308" y="2475"/>
                </a:lnTo>
                <a:lnTo>
                  <a:pt x="5308" y="2473"/>
                </a:lnTo>
                <a:lnTo>
                  <a:pt x="5307" y="2471"/>
                </a:lnTo>
                <a:lnTo>
                  <a:pt x="5305" y="2471"/>
                </a:lnTo>
                <a:lnTo>
                  <a:pt x="5299" y="2473"/>
                </a:lnTo>
                <a:lnTo>
                  <a:pt x="5293" y="2476"/>
                </a:lnTo>
                <a:lnTo>
                  <a:pt x="5288" y="2477"/>
                </a:lnTo>
                <a:lnTo>
                  <a:pt x="5281" y="2478"/>
                </a:lnTo>
                <a:lnTo>
                  <a:pt x="5270" y="2476"/>
                </a:lnTo>
                <a:lnTo>
                  <a:pt x="5257" y="2472"/>
                </a:lnTo>
                <a:lnTo>
                  <a:pt x="5259" y="2467"/>
                </a:lnTo>
                <a:lnTo>
                  <a:pt x="5258" y="2461"/>
                </a:lnTo>
                <a:close/>
                <a:moveTo>
                  <a:pt x="4563" y="2578"/>
                </a:moveTo>
                <a:lnTo>
                  <a:pt x="4562" y="2577"/>
                </a:lnTo>
                <a:lnTo>
                  <a:pt x="4560" y="2577"/>
                </a:lnTo>
                <a:lnTo>
                  <a:pt x="4558" y="2576"/>
                </a:lnTo>
                <a:lnTo>
                  <a:pt x="4556" y="2577"/>
                </a:lnTo>
                <a:lnTo>
                  <a:pt x="4560" y="2578"/>
                </a:lnTo>
                <a:lnTo>
                  <a:pt x="4563" y="2578"/>
                </a:lnTo>
                <a:close/>
                <a:moveTo>
                  <a:pt x="4182" y="3035"/>
                </a:moveTo>
                <a:lnTo>
                  <a:pt x="4182" y="3035"/>
                </a:lnTo>
                <a:lnTo>
                  <a:pt x="4182" y="3035"/>
                </a:lnTo>
                <a:lnTo>
                  <a:pt x="4185" y="3035"/>
                </a:lnTo>
                <a:lnTo>
                  <a:pt x="4189" y="3036"/>
                </a:lnTo>
                <a:lnTo>
                  <a:pt x="4189" y="3034"/>
                </a:lnTo>
                <a:lnTo>
                  <a:pt x="4190" y="3033"/>
                </a:lnTo>
                <a:lnTo>
                  <a:pt x="4196" y="3028"/>
                </a:lnTo>
                <a:lnTo>
                  <a:pt x="4202" y="3023"/>
                </a:lnTo>
                <a:lnTo>
                  <a:pt x="4188" y="3026"/>
                </a:lnTo>
                <a:lnTo>
                  <a:pt x="4174" y="3028"/>
                </a:lnTo>
                <a:lnTo>
                  <a:pt x="4182" y="3035"/>
                </a:lnTo>
                <a:close/>
                <a:moveTo>
                  <a:pt x="4055" y="2921"/>
                </a:moveTo>
                <a:lnTo>
                  <a:pt x="4072" y="2921"/>
                </a:lnTo>
                <a:lnTo>
                  <a:pt x="4089" y="2921"/>
                </a:lnTo>
                <a:lnTo>
                  <a:pt x="4106" y="2921"/>
                </a:lnTo>
                <a:lnTo>
                  <a:pt x="4123" y="2921"/>
                </a:lnTo>
                <a:lnTo>
                  <a:pt x="4116" y="2927"/>
                </a:lnTo>
                <a:lnTo>
                  <a:pt x="4110" y="2931"/>
                </a:lnTo>
                <a:lnTo>
                  <a:pt x="4103" y="2934"/>
                </a:lnTo>
                <a:lnTo>
                  <a:pt x="4095" y="2937"/>
                </a:lnTo>
                <a:lnTo>
                  <a:pt x="4080" y="2941"/>
                </a:lnTo>
                <a:lnTo>
                  <a:pt x="4066" y="2943"/>
                </a:lnTo>
                <a:lnTo>
                  <a:pt x="4058" y="2943"/>
                </a:lnTo>
                <a:lnTo>
                  <a:pt x="4054" y="2942"/>
                </a:lnTo>
                <a:lnTo>
                  <a:pt x="4052" y="2940"/>
                </a:lnTo>
                <a:lnTo>
                  <a:pt x="4051" y="2937"/>
                </a:lnTo>
                <a:lnTo>
                  <a:pt x="4052" y="2930"/>
                </a:lnTo>
                <a:lnTo>
                  <a:pt x="4055" y="2921"/>
                </a:lnTo>
                <a:close/>
                <a:moveTo>
                  <a:pt x="4019" y="2921"/>
                </a:moveTo>
                <a:lnTo>
                  <a:pt x="4017" y="2928"/>
                </a:lnTo>
                <a:lnTo>
                  <a:pt x="4014" y="2933"/>
                </a:lnTo>
                <a:lnTo>
                  <a:pt x="4011" y="2937"/>
                </a:lnTo>
                <a:lnTo>
                  <a:pt x="4007" y="2940"/>
                </a:lnTo>
                <a:lnTo>
                  <a:pt x="4003" y="2942"/>
                </a:lnTo>
                <a:lnTo>
                  <a:pt x="3999" y="2944"/>
                </a:lnTo>
                <a:lnTo>
                  <a:pt x="3995" y="2945"/>
                </a:lnTo>
                <a:lnTo>
                  <a:pt x="3991" y="2945"/>
                </a:lnTo>
                <a:lnTo>
                  <a:pt x="3972" y="2942"/>
                </a:lnTo>
                <a:lnTo>
                  <a:pt x="3949" y="2936"/>
                </a:lnTo>
                <a:lnTo>
                  <a:pt x="3959" y="2929"/>
                </a:lnTo>
                <a:lnTo>
                  <a:pt x="3969" y="2924"/>
                </a:lnTo>
                <a:lnTo>
                  <a:pt x="3977" y="2922"/>
                </a:lnTo>
                <a:lnTo>
                  <a:pt x="3987" y="2921"/>
                </a:lnTo>
                <a:lnTo>
                  <a:pt x="4003" y="2921"/>
                </a:lnTo>
                <a:lnTo>
                  <a:pt x="4019" y="2921"/>
                </a:lnTo>
                <a:lnTo>
                  <a:pt x="4019" y="2921"/>
                </a:lnTo>
                <a:close/>
                <a:moveTo>
                  <a:pt x="3626" y="3047"/>
                </a:moveTo>
                <a:lnTo>
                  <a:pt x="3625" y="3039"/>
                </a:lnTo>
                <a:lnTo>
                  <a:pt x="3624" y="3033"/>
                </a:lnTo>
                <a:lnTo>
                  <a:pt x="3624" y="3027"/>
                </a:lnTo>
                <a:lnTo>
                  <a:pt x="3625" y="3021"/>
                </a:lnTo>
                <a:lnTo>
                  <a:pt x="3627" y="3018"/>
                </a:lnTo>
                <a:lnTo>
                  <a:pt x="3628" y="3016"/>
                </a:lnTo>
                <a:lnTo>
                  <a:pt x="3631" y="3015"/>
                </a:lnTo>
                <a:lnTo>
                  <a:pt x="3634" y="3014"/>
                </a:lnTo>
                <a:lnTo>
                  <a:pt x="3637" y="3013"/>
                </a:lnTo>
                <a:lnTo>
                  <a:pt x="3641" y="3013"/>
                </a:lnTo>
                <a:lnTo>
                  <a:pt x="3645" y="3013"/>
                </a:lnTo>
                <a:lnTo>
                  <a:pt x="3651" y="3014"/>
                </a:lnTo>
                <a:lnTo>
                  <a:pt x="3654" y="3014"/>
                </a:lnTo>
                <a:lnTo>
                  <a:pt x="3657" y="3014"/>
                </a:lnTo>
                <a:lnTo>
                  <a:pt x="3661" y="3015"/>
                </a:lnTo>
                <a:lnTo>
                  <a:pt x="3666" y="3016"/>
                </a:lnTo>
                <a:lnTo>
                  <a:pt x="3672" y="3018"/>
                </a:lnTo>
                <a:lnTo>
                  <a:pt x="3677" y="3020"/>
                </a:lnTo>
                <a:lnTo>
                  <a:pt x="3682" y="3021"/>
                </a:lnTo>
                <a:lnTo>
                  <a:pt x="3686" y="3021"/>
                </a:lnTo>
                <a:lnTo>
                  <a:pt x="3690" y="3019"/>
                </a:lnTo>
                <a:lnTo>
                  <a:pt x="3692" y="3018"/>
                </a:lnTo>
                <a:lnTo>
                  <a:pt x="3693" y="3015"/>
                </a:lnTo>
                <a:lnTo>
                  <a:pt x="3695" y="3011"/>
                </a:lnTo>
                <a:lnTo>
                  <a:pt x="3696" y="3009"/>
                </a:lnTo>
                <a:lnTo>
                  <a:pt x="3696" y="3006"/>
                </a:lnTo>
                <a:lnTo>
                  <a:pt x="3696" y="3003"/>
                </a:lnTo>
                <a:lnTo>
                  <a:pt x="3695" y="3001"/>
                </a:lnTo>
                <a:lnTo>
                  <a:pt x="3692" y="2998"/>
                </a:lnTo>
                <a:lnTo>
                  <a:pt x="3687" y="2996"/>
                </a:lnTo>
                <a:lnTo>
                  <a:pt x="3683" y="2994"/>
                </a:lnTo>
                <a:lnTo>
                  <a:pt x="3679" y="2992"/>
                </a:lnTo>
                <a:lnTo>
                  <a:pt x="3675" y="2990"/>
                </a:lnTo>
                <a:lnTo>
                  <a:pt x="3673" y="2986"/>
                </a:lnTo>
                <a:lnTo>
                  <a:pt x="3671" y="2986"/>
                </a:lnTo>
                <a:lnTo>
                  <a:pt x="3662" y="2986"/>
                </a:lnTo>
                <a:lnTo>
                  <a:pt x="3653" y="2986"/>
                </a:lnTo>
                <a:lnTo>
                  <a:pt x="3644" y="2988"/>
                </a:lnTo>
                <a:lnTo>
                  <a:pt x="3636" y="2992"/>
                </a:lnTo>
                <a:lnTo>
                  <a:pt x="3631" y="2994"/>
                </a:lnTo>
                <a:lnTo>
                  <a:pt x="3624" y="2996"/>
                </a:lnTo>
                <a:lnTo>
                  <a:pt x="3619" y="2997"/>
                </a:lnTo>
                <a:lnTo>
                  <a:pt x="3613" y="2997"/>
                </a:lnTo>
                <a:lnTo>
                  <a:pt x="3602" y="2995"/>
                </a:lnTo>
                <a:lnTo>
                  <a:pt x="3592" y="2992"/>
                </a:lnTo>
                <a:lnTo>
                  <a:pt x="3581" y="2989"/>
                </a:lnTo>
                <a:lnTo>
                  <a:pt x="3570" y="2984"/>
                </a:lnTo>
                <a:lnTo>
                  <a:pt x="3560" y="2980"/>
                </a:lnTo>
                <a:lnTo>
                  <a:pt x="3549" y="2978"/>
                </a:lnTo>
                <a:lnTo>
                  <a:pt x="3548" y="2978"/>
                </a:lnTo>
                <a:lnTo>
                  <a:pt x="3550" y="2986"/>
                </a:lnTo>
                <a:lnTo>
                  <a:pt x="3552" y="2993"/>
                </a:lnTo>
                <a:lnTo>
                  <a:pt x="3550" y="2996"/>
                </a:lnTo>
                <a:lnTo>
                  <a:pt x="3547" y="2999"/>
                </a:lnTo>
                <a:lnTo>
                  <a:pt x="3543" y="3000"/>
                </a:lnTo>
                <a:lnTo>
                  <a:pt x="3536" y="3001"/>
                </a:lnTo>
                <a:lnTo>
                  <a:pt x="3536" y="3001"/>
                </a:lnTo>
                <a:lnTo>
                  <a:pt x="3536" y="3001"/>
                </a:lnTo>
                <a:lnTo>
                  <a:pt x="3541" y="3010"/>
                </a:lnTo>
                <a:lnTo>
                  <a:pt x="3545" y="3018"/>
                </a:lnTo>
                <a:lnTo>
                  <a:pt x="3550" y="3027"/>
                </a:lnTo>
                <a:lnTo>
                  <a:pt x="3555" y="3035"/>
                </a:lnTo>
                <a:lnTo>
                  <a:pt x="3553" y="3036"/>
                </a:lnTo>
                <a:lnTo>
                  <a:pt x="3549" y="3038"/>
                </a:lnTo>
                <a:lnTo>
                  <a:pt x="3546" y="3038"/>
                </a:lnTo>
                <a:lnTo>
                  <a:pt x="3543" y="3039"/>
                </a:lnTo>
                <a:lnTo>
                  <a:pt x="3538" y="3038"/>
                </a:lnTo>
                <a:lnTo>
                  <a:pt x="3531" y="3037"/>
                </a:lnTo>
                <a:lnTo>
                  <a:pt x="3525" y="3036"/>
                </a:lnTo>
                <a:lnTo>
                  <a:pt x="3520" y="3036"/>
                </a:lnTo>
                <a:lnTo>
                  <a:pt x="3517" y="3037"/>
                </a:lnTo>
                <a:lnTo>
                  <a:pt x="3515" y="3038"/>
                </a:lnTo>
                <a:lnTo>
                  <a:pt x="3511" y="3039"/>
                </a:lnTo>
                <a:lnTo>
                  <a:pt x="3509" y="3041"/>
                </a:lnTo>
                <a:lnTo>
                  <a:pt x="3511" y="3045"/>
                </a:lnTo>
                <a:lnTo>
                  <a:pt x="3514" y="3047"/>
                </a:lnTo>
                <a:lnTo>
                  <a:pt x="3521" y="3048"/>
                </a:lnTo>
                <a:lnTo>
                  <a:pt x="3529" y="3049"/>
                </a:lnTo>
                <a:lnTo>
                  <a:pt x="3537" y="3051"/>
                </a:lnTo>
                <a:lnTo>
                  <a:pt x="3545" y="3053"/>
                </a:lnTo>
                <a:lnTo>
                  <a:pt x="3554" y="3054"/>
                </a:lnTo>
                <a:lnTo>
                  <a:pt x="3562" y="3055"/>
                </a:lnTo>
                <a:lnTo>
                  <a:pt x="3568" y="3056"/>
                </a:lnTo>
                <a:lnTo>
                  <a:pt x="3576" y="3057"/>
                </a:lnTo>
                <a:lnTo>
                  <a:pt x="3584" y="3052"/>
                </a:lnTo>
                <a:lnTo>
                  <a:pt x="3594" y="3048"/>
                </a:lnTo>
                <a:lnTo>
                  <a:pt x="3599" y="3047"/>
                </a:lnTo>
                <a:lnTo>
                  <a:pt x="3604" y="3046"/>
                </a:lnTo>
                <a:lnTo>
                  <a:pt x="3611" y="3046"/>
                </a:lnTo>
                <a:lnTo>
                  <a:pt x="3616" y="3047"/>
                </a:lnTo>
                <a:lnTo>
                  <a:pt x="3616" y="3047"/>
                </a:lnTo>
                <a:lnTo>
                  <a:pt x="3621" y="3047"/>
                </a:lnTo>
                <a:lnTo>
                  <a:pt x="3626" y="3047"/>
                </a:lnTo>
                <a:close/>
                <a:moveTo>
                  <a:pt x="3595" y="2874"/>
                </a:moveTo>
                <a:lnTo>
                  <a:pt x="3595" y="2874"/>
                </a:lnTo>
                <a:lnTo>
                  <a:pt x="3594" y="2874"/>
                </a:lnTo>
                <a:lnTo>
                  <a:pt x="3595" y="2874"/>
                </a:lnTo>
                <a:close/>
                <a:moveTo>
                  <a:pt x="4424" y="3197"/>
                </a:moveTo>
                <a:lnTo>
                  <a:pt x="4424" y="3197"/>
                </a:lnTo>
                <a:lnTo>
                  <a:pt x="4424" y="3197"/>
                </a:lnTo>
                <a:lnTo>
                  <a:pt x="4427" y="3206"/>
                </a:lnTo>
                <a:lnTo>
                  <a:pt x="4431" y="3214"/>
                </a:lnTo>
                <a:lnTo>
                  <a:pt x="4433" y="3218"/>
                </a:lnTo>
                <a:lnTo>
                  <a:pt x="4434" y="3223"/>
                </a:lnTo>
                <a:lnTo>
                  <a:pt x="4435" y="3227"/>
                </a:lnTo>
                <a:lnTo>
                  <a:pt x="4435" y="3232"/>
                </a:lnTo>
                <a:lnTo>
                  <a:pt x="4432" y="3238"/>
                </a:lnTo>
                <a:lnTo>
                  <a:pt x="4429" y="3243"/>
                </a:lnTo>
                <a:lnTo>
                  <a:pt x="4425" y="3246"/>
                </a:lnTo>
                <a:lnTo>
                  <a:pt x="4421" y="3248"/>
                </a:lnTo>
                <a:lnTo>
                  <a:pt x="4410" y="3251"/>
                </a:lnTo>
                <a:lnTo>
                  <a:pt x="4401" y="3255"/>
                </a:lnTo>
                <a:lnTo>
                  <a:pt x="4401" y="3255"/>
                </a:lnTo>
                <a:lnTo>
                  <a:pt x="4392" y="3254"/>
                </a:lnTo>
                <a:lnTo>
                  <a:pt x="4385" y="3253"/>
                </a:lnTo>
                <a:lnTo>
                  <a:pt x="4381" y="3250"/>
                </a:lnTo>
                <a:lnTo>
                  <a:pt x="4377" y="3246"/>
                </a:lnTo>
                <a:lnTo>
                  <a:pt x="4375" y="3240"/>
                </a:lnTo>
                <a:lnTo>
                  <a:pt x="4375" y="3234"/>
                </a:lnTo>
                <a:lnTo>
                  <a:pt x="4376" y="3228"/>
                </a:lnTo>
                <a:lnTo>
                  <a:pt x="4377" y="3220"/>
                </a:lnTo>
                <a:lnTo>
                  <a:pt x="4379" y="3215"/>
                </a:lnTo>
                <a:lnTo>
                  <a:pt x="4379" y="3211"/>
                </a:lnTo>
                <a:lnTo>
                  <a:pt x="4380" y="3209"/>
                </a:lnTo>
                <a:lnTo>
                  <a:pt x="4381" y="3207"/>
                </a:lnTo>
                <a:lnTo>
                  <a:pt x="4383" y="3206"/>
                </a:lnTo>
                <a:lnTo>
                  <a:pt x="4385" y="3205"/>
                </a:lnTo>
                <a:lnTo>
                  <a:pt x="4389" y="3204"/>
                </a:lnTo>
                <a:lnTo>
                  <a:pt x="4394" y="3203"/>
                </a:lnTo>
                <a:lnTo>
                  <a:pt x="4399" y="3202"/>
                </a:lnTo>
                <a:lnTo>
                  <a:pt x="4402" y="3198"/>
                </a:lnTo>
                <a:lnTo>
                  <a:pt x="4403" y="3196"/>
                </a:lnTo>
                <a:lnTo>
                  <a:pt x="4403" y="3194"/>
                </a:lnTo>
                <a:lnTo>
                  <a:pt x="4402" y="3190"/>
                </a:lnTo>
                <a:lnTo>
                  <a:pt x="4401" y="3187"/>
                </a:lnTo>
                <a:lnTo>
                  <a:pt x="4406" y="3180"/>
                </a:lnTo>
                <a:lnTo>
                  <a:pt x="4412" y="3175"/>
                </a:lnTo>
                <a:lnTo>
                  <a:pt x="4412" y="3175"/>
                </a:lnTo>
                <a:lnTo>
                  <a:pt x="4414" y="3168"/>
                </a:lnTo>
                <a:lnTo>
                  <a:pt x="4416" y="3164"/>
                </a:lnTo>
                <a:lnTo>
                  <a:pt x="4419" y="3159"/>
                </a:lnTo>
                <a:lnTo>
                  <a:pt x="4422" y="3156"/>
                </a:lnTo>
                <a:lnTo>
                  <a:pt x="4425" y="3155"/>
                </a:lnTo>
                <a:lnTo>
                  <a:pt x="4428" y="3154"/>
                </a:lnTo>
                <a:lnTo>
                  <a:pt x="4432" y="3154"/>
                </a:lnTo>
                <a:lnTo>
                  <a:pt x="4436" y="3154"/>
                </a:lnTo>
                <a:lnTo>
                  <a:pt x="4445" y="3155"/>
                </a:lnTo>
                <a:lnTo>
                  <a:pt x="4453" y="3155"/>
                </a:lnTo>
                <a:lnTo>
                  <a:pt x="4458" y="3154"/>
                </a:lnTo>
                <a:lnTo>
                  <a:pt x="4463" y="3153"/>
                </a:lnTo>
                <a:lnTo>
                  <a:pt x="4467" y="3151"/>
                </a:lnTo>
                <a:lnTo>
                  <a:pt x="4471" y="3147"/>
                </a:lnTo>
                <a:lnTo>
                  <a:pt x="4467" y="3159"/>
                </a:lnTo>
                <a:lnTo>
                  <a:pt x="4463" y="3170"/>
                </a:lnTo>
                <a:lnTo>
                  <a:pt x="4458" y="3178"/>
                </a:lnTo>
                <a:lnTo>
                  <a:pt x="4452" y="3186"/>
                </a:lnTo>
                <a:lnTo>
                  <a:pt x="4447" y="3191"/>
                </a:lnTo>
                <a:lnTo>
                  <a:pt x="4440" y="3194"/>
                </a:lnTo>
                <a:lnTo>
                  <a:pt x="4432" y="3196"/>
                </a:lnTo>
                <a:lnTo>
                  <a:pt x="4424" y="3197"/>
                </a:lnTo>
                <a:close/>
                <a:moveTo>
                  <a:pt x="4608" y="3214"/>
                </a:moveTo>
                <a:lnTo>
                  <a:pt x="4610" y="3215"/>
                </a:lnTo>
                <a:lnTo>
                  <a:pt x="4611" y="3214"/>
                </a:lnTo>
                <a:lnTo>
                  <a:pt x="4611" y="3213"/>
                </a:lnTo>
                <a:lnTo>
                  <a:pt x="4611" y="3211"/>
                </a:lnTo>
                <a:lnTo>
                  <a:pt x="4612" y="3210"/>
                </a:lnTo>
                <a:lnTo>
                  <a:pt x="4612" y="3210"/>
                </a:lnTo>
                <a:lnTo>
                  <a:pt x="4613" y="3210"/>
                </a:lnTo>
                <a:lnTo>
                  <a:pt x="4615" y="3211"/>
                </a:lnTo>
                <a:lnTo>
                  <a:pt x="4615" y="3212"/>
                </a:lnTo>
                <a:lnTo>
                  <a:pt x="4613" y="3213"/>
                </a:lnTo>
                <a:lnTo>
                  <a:pt x="4611" y="3213"/>
                </a:lnTo>
                <a:lnTo>
                  <a:pt x="4610" y="3214"/>
                </a:lnTo>
                <a:lnTo>
                  <a:pt x="4608" y="3214"/>
                </a:lnTo>
                <a:close/>
                <a:moveTo>
                  <a:pt x="4550" y="3233"/>
                </a:moveTo>
                <a:lnTo>
                  <a:pt x="4542" y="3231"/>
                </a:lnTo>
                <a:lnTo>
                  <a:pt x="4537" y="3229"/>
                </a:lnTo>
                <a:lnTo>
                  <a:pt x="4532" y="3225"/>
                </a:lnTo>
                <a:lnTo>
                  <a:pt x="4529" y="3219"/>
                </a:lnTo>
                <a:lnTo>
                  <a:pt x="4528" y="3214"/>
                </a:lnTo>
                <a:lnTo>
                  <a:pt x="4527" y="3209"/>
                </a:lnTo>
                <a:lnTo>
                  <a:pt x="4528" y="3203"/>
                </a:lnTo>
                <a:lnTo>
                  <a:pt x="4530" y="3195"/>
                </a:lnTo>
                <a:lnTo>
                  <a:pt x="4531" y="3191"/>
                </a:lnTo>
                <a:lnTo>
                  <a:pt x="4533" y="3188"/>
                </a:lnTo>
                <a:lnTo>
                  <a:pt x="4536" y="3185"/>
                </a:lnTo>
                <a:lnTo>
                  <a:pt x="4539" y="3184"/>
                </a:lnTo>
                <a:lnTo>
                  <a:pt x="4542" y="3183"/>
                </a:lnTo>
                <a:lnTo>
                  <a:pt x="4545" y="3184"/>
                </a:lnTo>
                <a:lnTo>
                  <a:pt x="4549" y="3186"/>
                </a:lnTo>
                <a:lnTo>
                  <a:pt x="4553" y="3190"/>
                </a:lnTo>
                <a:lnTo>
                  <a:pt x="4563" y="3194"/>
                </a:lnTo>
                <a:lnTo>
                  <a:pt x="4573" y="3197"/>
                </a:lnTo>
                <a:lnTo>
                  <a:pt x="4577" y="3190"/>
                </a:lnTo>
                <a:lnTo>
                  <a:pt x="4580" y="3185"/>
                </a:lnTo>
                <a:lnTo>
                  <a:pt x="4583" y="3181"/>
                </a:lnTo>
                <a:lnTo>
                  <a:pt x="4587" y="3180"/>
                </a:lnTo>
                <a:lnTo>
                  <a:pt x="4592" y="3179"/>
                </a:lnTo>
                <a:lnTo>
                  <a:pt x="4598" y="3180"/>
                </a:lnTo>
                <a:lnTo>
                  <a:pt x="4604" y="3183"/>
                </a:lnTo>
                <a:lnTo>
                  <a:pt x="4610" y="3184"/>
                </a:lnTo>
                <a:lnTo>
                  <a:pt x="4616" y="3186"/>
                </a:lnTo>
                <a:lnTo>
                  <a:pt x="4621" y="3187"/>
                </a:lnTo>
                <a:lnTo>
                  <a:pt x="4626" y="3187"/>
                </a:lnTo>
                <a:lnTo>
                  <a:pt x="4630" y="3186"/>
                </a:lnTo>
                <a:lnTo>
                  <a:pt x="4632" y="3184"/>
                </a:lnTo>
                <a:lnTo>
                  <a:pt x="4634" y="3183"/>
                </a:lnTo>
                <a:lnTo>
                  <a:pt x="4635" y="3180"/>
                </a:lnTo>
                <a:lnTo>
                  <a:pt x="4636" y="3178"/>
                </a:lnTo>
                <a:lnTo>
                  <a:pt x="4635" y="3172"/>
                </a:lnTo>
                <a:lnTo>
                  <a:pt x="4631" y="3164"/>
                </a:lnTo>
                <a:lnTo>
                  <a:pt x="4634" y="3160"/>
                </a:lnTo>
                <a:lnTo>
                  <a:pt x="4636" y="3158"/>
                </a:lnTo>
                <a:lnTo>
                  <a:pt x="4639" y="3156"/>
                </a:lnTo>
                <a:lnTo>
                  <a:pt x="4641" y="3155"/>
                </a:lnTo>
                <a:lnTo>
                  <a:pt x="4647" y="3153"/>
                </a:lnTo>
                <a:lnTo>
                  <a:pt x="4654" y="3153"/>
                </a:lnTo>
                <a:lnTo>
                  <a:pt x="4658" y="3159"/>
                </a:lnTo>
                <a:lnTo>
                  <a:pt x="4662" y="3165"/>
                </a:lnTo>
                <a:lnTo>
                  <a:pt x="4668" y="3169"/>
                </a:lnTo>
                <a:lnTo>
                  <a:pt x="4675" y="3173"/>
                </a:lnTo>
                <a:lnTo>
                  <a:pt x="4681" y="3177"/>
                </a:lnTo>
                <a:lnTo>
                  <a:pt x="4685" y="3183"/>
                </a:lnTo>
                <a:lnTo>
                  <a:pt x="4687" y="3186"/>
                </a:lnTo>
                <a:lnTo>
                  <a:pt x="4688" y="3190"/>
                </a:lnTo>
                <a:lnTo>
                  <a:pt x="4689" y="3193"/>
                </a:lnTo>
                <a:lnTo>
                  <a:pt x="4689" y="3198"/>
                </a:lnTo>
                <a:lnTo>
                  <a:pt x="4701" y="3209"/>
                </a:lnTo>
                <a:lnTo>
                  <a:pt x="4689" y="3198"/>
                </a:lnTo>
                <a:lnTo>
                  <a:pt x="4689" y="3198"/>
                </a:lnTo>
                <a:lnTo>
                  <a:pt x="4677" y="3209"/>
                </a:lnTo>
                <a:lnTo>
                  <a:pt x="4665" y="3220"/>
                </a:lnTo>
                <a:lnTo>
                  <a:pt x="4652" y="3231"/>
                </a:lnTo>
                <a:lnTo>
                  <a:pt x="4640" y="3240"/>
                </a:lnTo>
                <a:lnTo>
                  <a:pt x="4632" y="3245"/>
                </a:lnTo>
                <a:lnTo>
                  <a:pt x="4626" y="3247"/>
                </a:lnTo>
                <a:lnTo>
                  <a:pt x="4619" y="3250"/>
                </a:lnTo>
                <a:lnTo>
                  <a:pt x="4610" y="3251"/>
                </a:lnTo>
                <a:lnTo>
                  <a:pt x="4602" y="3251"/>
                </a:lnTo>
                <a:lnTo>
                  <a:pt x="4593" y="3251"/>
                </a:lnTo>
                <a:lnTo>
                  <a:pt x="4584" y="3249"/>
                </a:lnTo>
                <a:lnTo>
                  <a:pt x="4575" y="3245"/>
                </a:lnTo>
                <a:lnTo>
                  <a:pt x="4567" y="3245"/>
                </a:lnTo>
                <a:lnTo>
                  <a:pt x="4561" y="3243"/>
                </a:lnTo>
                <a:lnTo>
                  <a:pt x="4558" y="3240"/>
                </a:lnTo>
                <a:lnTo>
                  <a:pt x="4554" y="3239"/>
                </a:lnTo>
                <a:lnTo>
                  <a:pt x="4552" y="3236"/>
                </a:lnTo>
                <a:lnTo>
                  <a:pt x="4550" y="3233"/>
                </a:lnTo>
                <a:close/>
                <a:moveTo>
                  <a:pt x="3628" y="2656"/>
                </a:moveTo>
                <a:lnTo>
                  <a:pt x="3615" y="2650"/>
                </a:lnTo>
                <a:lnTo>
                  <a:pt x="3601" y="2645"/>
                </a:lnTo>
                <a:lnTo>
                  <a:pt x="3587" y="2642"/>
                </a:lnTo>
                <a:lnTo>
                  <a:pt x="3574" y="2640"/>
                </a:lnTo>
                <a:lnTo>
                  <a:pt x="3559" y="2640"/>
                </a:lnTo>
                <a:lnTo>
                  <a:pt x="3545" y="2641"/>
                </a:lnTo>
                <a:lnTo>
                  <a:pt x="3531" y="2644"/>
                </a:lnTo>
                <a:lnTo>
                  <a:pt x="3517" y="2648"/>
                </a:lnTo>
                <a:lnTo>
                  <a:pt x="3509" y="2650"/>
                </a:lnTo>
                <a:lnTo>
                  <a:pt x="3502" y="2653"/>
                </a:lnTo>
                <a:lnTo>
                  <a:pt x="3494" y="2654"/>
                </a:lnTo>
                <a:lnTo>
                  <a:pt x="3486" y="2655"/>
                </a:lnTo>
                <a:lnTo>
                  <a:pt x="3470" y="2655"/>
                </a:lnTo>
                <a:lnTo>
                  <a:pt x="3455" y="2656"/>
                </a:lnTo>
                <a:lnTo>
                  <a:pt x="3446" y="2659"/>
                </a:lnTo>
                <a:lnTo>
                  <a:pt x="3438" y="2662"/>
                </a:lnTo>
                <a:lnTo>
                  <a:pt x="3463" y="2662"/>
                </a:lnTo>
                <a:lnTo>
                  <a:pt x="3484" y="2663"/>
                </a:lnTo>
                <a:lnTo>
                  <a:pt x="3506" y="2664"/>
                </a:lnTo>
                <a:lnTo>
                  <a:pt x="3517" y="2665"/>
                </a:lnTo>
                <a:lnTo>
                  <a:pt x="3526" y="2669"/>
                </a:lnTo>
                <a:lnTo>
                  <a:pt x="3530" y="2672"/>
                </a:lnTo>
                <a:lnTo>
                  <a:pt x="3535" y="2675"/>
                </a:lnTo>
                <a:lnTo>
                  <a:pt x="3539" y="2679"/>
                </a:lnTo>
                <a:lnTo>
                  <a:pt x="3543" y="2684"/>
                </a:lnTo>
                <a:lnTo>
                  <a:pt x="3543" y="2683"/>
                </a:lnTo>
                <a:lnTo>
                  <a:pt x="3546" y="2679"/>
                </a:lnTo>
                <a:lnTo>
                  <a:pt x="3550" y="2676"/>
                </a:lnTo>
                <a:lnTo>
                  <a:pt x="3554" y="2673"/>
                </a:lnTo>
                <a:lnTo>
                  <a:pt x="3558" y="2671"/>
                </a:lnTo>
                <a:lnTo>
                  <a:pt x="3566" y="2666"/>
                </a:lnTo>
                <a:lnTo>
                  <a:pt x="3576" y="2664"/>
                </a:lnTo>
                <a:lnTo>
                  <a:pt x="3594" y="2663"/>
                </a:lnTo>
                <a:lnTo>
                  <a:pt x="3613" y="2663"/>
                </a:lnTo>
                <a:lnTo>
                  <a:pt x="3639" y="2661"/>
                </a:lnTo>
                <a:lnTo>
                  <a:pt x="3665" y="2660"/>
                </a:lnTo>
                <a:lnTo>
                  <a:pt x="3692" y="2660"/>
                </a:lnTo>
                <a:lnTo>
                  <a:pt x="3718" y="2661"/>
                </a:lnTo>
                <a:lnTo>
                  <a:pt x="3744" y="2663"/>
                </a:lnTo>
                <a:lnTo>
                  <a:pt x="3771" y="2664"/>
                </a:lnTo>
                <a:lnTo>
                  <a:pt x="3797" y="2666"/>
                </a:lnTo>
                <a:lnTo>
                  <a:pt x="3823" y="2668"/>
                </a:lnTo>
                <a:lnTo>
                  <a:pt x="3830" y="2674"/>
                </a:lnTo>
                <a:lnTo>
                  <a:pt x="3836" y="2678"/>
                </a:lnTo>
                <a:lnTo>
                  <a:pt x="3839" y="2672"/>
                </a:lnTo>
                <a:lnTo>
                  <a:pt x="3843" y="2666"/>
                </a:lnTo>
                <a:lnTo>
                  <a:pt x="3848" y="2663"/>
                </a:lnTo>
                <a:lnTo>
                  <a:pt x="3853" y="2661"/>
                </a:lnTo>
                <a:lnTo>
                  <a:pt x="3859" y="2660"/>
                </a:lnTo>
                <a:lnTo>
                  <a:pt x="3864" y="2660"/>
                </a:lnTo>
                <a:lnTo>
                  <a:pt x="3871" y="2660"/>
                </a:lnTo>
                <a:lnTo>
                  <a:pt x="3877" y="2661"/>
                </a:lnTo>
                <a:lnTo>
                  <a:pt x="3884" y="2661"/>
                </a:lnTo>
                <a:lnTo>
                  <a:pt x="3891" y="2661"/>
                </a:lnTo>
                <a:lnTo>
                  <a:pt x="3898" y="2661"/>
                </a:lnTo>
                <a:lnTo>
                  <a:pt x="3904" y="2659"/>
                </a:lnTo>
                <a:lnTo>
                  <a:pt x="3910" y="2657"/>
                </a:lnTo>
                <a:lnTo>
                  <a:pt x="3916" y="2654"/>
                </a:lnTo>
                <a:lnTo>
                  <a:pt x="3921" y="2649"/>
                </a:lnTo>
                <a:lnTo>
                  <a:pt x="3926" y="2644"/>
                </a:lnTo>
                <a:lnTo>
                  <a:pt x="3888" y="2644"/>
                </a:lnTo>
                <a:lnTo>
                  <a:pt x="3849" y="2645"/>
                </a:lnTo>
                <a:lnTo>
                  <a:pt x="3830" y="2647"/>
                </a:lnTo>
                <a:lnTo>
                  <a:pt x="3810" y="2649"/>
                </a:lnTo>
                <a:lnTo>
                  <a:pt x="3791" y="2652"/>
                </a:lnTo>
                <a:lnTo>
                  <a:pt x="3772" y="2655"/>
                </a:lnTo>
                <a:lnTo>
                  <a:pt x="3761" y="2656"/>
                </a:lnTo>
                <a:lnTo>
                  <a:pt x="3751" y="2655"/>
                </a:lnTo>
                <a:lnTo>
                  <a:pt x="3741" y="2654"/>
                </a:lnTo>
                <a:lnTo>
                  <a:pt x="3731" y="2652"/>
                </a:lnTo>
                <a:lnTo>
                  <a:pt x="3720" y="2649"/>
                </a:lnTo>
                <a:lnTo>
                  <a:pt x="3710" y="2647"/>
                </a:lnTo>
                <a:lnTo>
                  <a:pt x="3699" y="2646"/>
                </a:lnTo>
                <a:lnTo>
                  <a:pt x="3688" y="2646"/>
                </a:lnTo>
                <a:lnTo>
                  <a:pt x="3673" y="2648"/>
                </a:lnTo>
                <a:lnTo>
                  <a:pt x="3658" y="2652"/>
                </a:lnTo>
                <a:lnTo>
                  <a:pt x="3643" y="2654"/>
                </a:lnTo>
                <a:lnTo>
                  <a:pt x="3628" y="2656"/>
                </a:lnTo>
                <a:close/>
                <a:moveTo>
                  <a:pt x="3790" y="2782"/>
                </a:moveTo>
                <a:lnTo>
                  <a:pt x="3786" y="2781"/>
                </a:lnTo>
                <a:lnTo>
                  <a:pt x="3784" y="2780"/>
                </a:lnTo>
                <a:lnTo>
                  <a:pt x="3785" y="2778"/>
                </a:lnTo>
                <a:lnTo>
                  <a:pt x="3786" y="2778"/>
                </a:lnTo>
                <a:lnTo>
                  <a:pt x="3788" y="2779"/>
                </a:lnTo>
                <a:lnTo>
                  <a:pt x="3790" y="2782"/>
                </a:lnTo>
                <a:close/>
                <a:moveTo>
                  <a:pt x="3576" y="2777"/>
                </a:moveTo>
                <a:lnTo>
                  <a:pt x="3582" y="2772"/>
                </a:lnTo>
                <a:lnTo>
                  <a:pt x="3579" y="2774"/>
                </a:lnTo>
                <a:lnTo>
                  <a:pt x="3576" y="2777"/>
                </a:lnTo>
                <a:close/>
                <a:moveTo>
                  <a:pt x="3389" y="2829"/>
                </a:moveTo>
                <a:lnTo>
                  <a:pt x="3387" y="2829"/>
                </a:lnTo>
                <a:lnTo>
                  <a:pt x="3385" y="2829"/>
                </a:lnTo>
                <a:lnTo>
                  <a:pt x="3386" y="2830"/>
                </a:lnTo>
                <a:lnTo>
                  <a:pt x="3387" y="2831"/>
                </a:lnTo>
                <a:lnTo>
                  <a:pt x="3389" y="2829"/>
                </a:lnTo>
                <a:close/>
                <a:moveTo>
                  <a:pt x="1674" y="1743"/>
                </a:moveTo>
                <a:lnTo>
                  <a:pt x="1672" y="1743"/>
                </a:lnTo>
                <a:lnTo>
                  <a:pt x="1670" y="1744"/>
                </a:lnTo>
                <a:lnTo>
                  <a:pt x="1674" y="1743"/>
                </a:lnTo>
                <a:close/>
                <a:moveTo>
                  <a:pt x="1590" y="1742"/>
                </a:moveTo>
                <a:lnTo>
                  <a:pt x="1588" y="1739"/>
                </a:lnTo>
                <a:lnTo>
                  <a:pt x="1586" y="1737"/>
                </a:lnTo>
                <a:lnTo>
                  <a:pt x="1585" y="1735"/>
                </a:lnTo>
                <a:lnTo>
                  <a:pt x="1581" y="1734"/>
                </a:lnTo>
                <a:lnTo>
                  <a:pt x="1577" y="1733"/>
                </a:lnTo>
                <a:lnTo>
                  <a:pt x="1572" y="1733"/>
                </a:lnTo>
                <a:lnTo>
                  <a:pt x="1580" y="1738"/>
                </a:lnTo>
                <a:lnTo>
                  <a:pt x="1590" y="1742"/>
                </a:lnTo>
                <a:close/>
                <a:moveTo>
                  <a:pt x="1216" y="1917"/>
                </a:moveTo>
                <a:lnTo>
                  <a:pt x="1216" y="1917"/>
                </a:lnTo>
                <a:lnTo>
                  <a:pt x="1216" y="1917"/>
                </a:lnTo>
                <a:lnTo>
                  <a:pt x="1216" y="1917"/>
                </a:lnTo>
                <a:lnTo>
                  <a:pt x="1216" y="1917"/>
                </a:lnTo>
                <a:lnTo>
                  <a:pt x="1215" y="1917"/>
                </a:lnTo>
                <a:lnTo>
                  <a:pt x="1215" y="1918"/>
                </a:lnTo>
                <a:lnTo>
                  <a:pt x="1216" y="1917"/>
                </a:lnTo>
                <a:lnTo>
                  <a:pt x="1216" y="1917"/>
                </a:lnTo>
                <a:close/>
                <a:moveTo>
                  <a:pt x="1376" y="1875"/>
                </a:moveTo>
                <a:lnTo>
                  <a:pt x="1377" y="1875"/>
                </a:lnTo>
                <a:lnTo>
                  <a:pt x="1376" y="1875"/>
                </a:lnTo>
                <a:lnTo>
                  <a:pt x="1376" y="1875"/>
                </a:lnTo>
                <a:close/>
                <a:moveTo>
                  <a:pt x="5247" y="1461"/>
                </a:moveTo>
                <a:lnTo>
                  <a:pt x="5251" y="1462"/>
                </a:lnTo>
                <a:lnTo>
                  <a:pt x="5256" y="1462"/>
                </a:lnTo>
                <a:lnTo>
                  <a:pt x="5261" y="1462"/>
                </a:lnTo>
                <a:lnTo>
                  <a:pt x="5269" y="1460"/>
                </a:lnTo>
                <a:lnTo>
                  <a:pt x="5257" y="1460"/>
                </a:lnTo>
                <a:lnTo>
                  <a:pt x="5247" y="1461"/>
                </a:lnTo>
                <a:close/>
                <a:moveTo>
                  <a:pt x="5087" y="1641"/>
                </a:moveTo>
                <a:lnTo>
                  <a:pt x="5084" y="1641"/>
                </a:lnTo>
                <a:lnTo>
                  <a:pt x="5081" y="1643"/>
                </a:lnTo>
                <a:lnTo>
                  <a:pt x="5084" y="1642"/>
                </a:lnTo>
                <a:lnTo>
                  <a:pt x="5087" y="1641"/>
                </a:lnTo>
                <a:close/>
                <a:moveTo>
                  <a:pt x="1378" y="1652"/>
                </a:moveTo>
                <a:lnTo>
                  <a:pt x="1386" y="1649"/>
                </a:lnTo>
                <a:lnTo>
                  <a:pt x="1393" y="1647"/>
                </a:lnTo>
                <a:lnTo>
                  <a:pt x="1389" y="1643"/>
                </a:lnTo>
                <a:lnTo>
                  <a:pt x="1384" y="1641"/>
                </a:lnTo>
                <a:lnTo>
                  <a:pt x="1379" y="1640"/>
                </a:lnTo>
                <a:lnTo>
                  <a:pt x="1376" y="1641"/>
                </a:lnTo>
                <a:lnTo>
                  <a:pt x="1375" y="1643"/>
                </a:lnTo>
                <a:lnTo>
                  <a:pt x="1375" y="1645"/>
                </a:lnTo>
                <a:lnTo>
                  <a:pt x="1376" y="1649"/>
                </a:lnTo>
                <a:lnTo>
                  <a:pt x="1378" y="1652"/>
                </a:lnTo>
                <a:close/>
                <a:moveTo>
                  <a:pt x="5670" y="1790"/>
                </a:moveTo>
                <a:lnTo>
                  <a:pt x="5670" y="1790"/>
                </a:lnTo>
                <a:lnTo>
                  <a:pt x="5670" y="1791"/>
                </a:lnTo>
                <a:lnTo>
                  <a:pt x="5670" y="1791"/>
                </a:lnTo>
                <a:lnTo>
                  <a:pt x="5670" y="1790"/>
                </a:lnTo>
                <a:lnTo>
                  <a:pt x="5670" y="1790"/>
                </a:lnTo>
                <a:lnTo>
                  <a:pt x="5670" y="1790"/>
                </a:lnTo>
                <a:close/>
                <a:moveTo>
                  <a:pt x="3868" y="301"/>
                </a:moveTo>
                <a:lnTo>
                  <a:pt x="3867" y="301"/>
                </a:lnTo>
                <a:lnTo>
                  <a:pt x="3868" y="301"/>
                </a:lnTo>
                <a:lnTo>
                  <a:pt x="3869" y="302"/>
                </a:lnTo>
                <a:lnTo>
                  <a:pt x="3870" y="302"/>
                </a:lnTo>
                <a:lnTo>
                  <a:pt x="3868" y="301"/>
                </a:lnTo>
                <a:close/>
                <a:moveTo>
                  <a:pt x="3863" y="294"/>
                </a:moveTo>
                <a:lnTo>
                  <a:pt x="3863" y="294"/>
                </a:lnTo>
                <a:lnTo>
                  <a:pt x="3863" y="293"/>
                </a:lnTo>
                <a:lnTo>
                  <a:pt x="3863" y="292"/>
                </a:lnTo>
                <a:lnTo>
                  <a:pt x="3863" y="293"/>
                </a:lnTo>
                <a:lnTo>
                  <a:pt x="3863" y="294"/>
                </a:lnTo>
                <a:close/>
                <a:moveTo>
                  <a:pt x="4158" y="209"/>
                </a:moveTo>
                <a:lnTo>
                  <a:pt x="4159" y="210"/>
                </a:lnTo>
                <a:lnTo>
                  <a:pt x="4159" y="209"/>
                </a:lnTo>
                <a:lnTo>
                  <a:pt x="4159" y="209"/>
                </a:lnTo>
                <a:lnTo>
                  <a:pt x="4158" y="209"/>
                </a:lnTo>
                <a:close/>
                <a:moveTo>
                  <a:pt x="5717" y="1663"/>
                </a:moveTo>
                <a:lnTo>
                  <a:pt x="5717" y="1663"/>
                </a:lnTo>
                <a:lnTo>
                  <a:pt x="5713" y="1668"/>
                </a:lnTo>
                <a:lnTo>
                  <a:pt x="5710" y="1670"/>
                </a:lnTo>
                <a:lnTo>
                  <a:pt x="5707" y="1668"/>
                </a:lnTo>
                <a:lnTo>
                  <a:pt x="5704" y="1664"/>
                </a:lnTo>
                <a:lnTo>
                  <a:pt x="5704" y="1664"/>
                </a:lnTo>
                <a:lnTo>
                  <a:pt x="5679" y="1664"/>
                </a:lnTo>
                <a:lnTo>
                  <a:pt x="5652" y="1663"/>
                </a:lnTo>
                <a:lnTo>
                  <a:pt x="5627" y="1663"/>
                </a:lnTo>
                <a:lnTo>
                  <a:pt x="5602" y="1663"/>
                </a:lnTo>
                <a:lnTo>
                  <a:pt x="5602" y="1663"/>
                </a:lnTo>
                <a:lnTo>
                  <a:pt x="5602" y="1663"/>
                </a:lnTo>
                <a:lnTo>
                  <a:pt x="5603" y="1672"/>
                </a:lnTo>
                <a:lnTo>
                  <a:pt x="5606" y="1678"/>
                </a:lnTo>
                <a:lnTo>
                  <a:pt x="5610" y="1682"/>
                </a:lnTo>
                <a:lnTo>
                  <a:pt x="5615" y="1684"/>
                </a:lnTo>
                <a:lnTo>
                  <a:pt x="5628" y="1686"/>
                </a:lnTo>
                <a:lnTo>
                  <a:pt x="5641" y="1686"/>
                </a:lnTo>
                <a:lnTo>
                  <a:pt x="5666" y="1686"/>
                </a:lnTo>
                <a:lnTo>
                  <a:pt x="5692" y="1686"/>
                </a:lnTo>
                <a:lnTo>
                  <a:pt x="5719" y="1686"/>
                </a:lnTo>
                <a:lnTo>
                  <a:pt x="5747" y="1686"/>
                </a:lnTo>
                <a:lnTo>
                  <a:pt x="5742" y="1684"/>
                </a:lnTo>
                <a:lnTo>
                  <a:pt x="5738" y="1681"/>
                </a:lnTo>
                <a:lnTo>
                  <a:pt x="5732" y="1678"/>
                </a:lnTo>
                <a:lnTo>
                  <a:pt x="5727" y="1674"/>
                </a:lnTo>
                <a:lnTo>
                  <a:pt x="5726" y="1671"/>
                </a:lnTo>
                <a:lnTo>
                  <a:pt x="5726" y="1668"/>
                </a:lnTo>
                <a:lnTo>
                  <a:pt x="5727" y="1665"/>
                </a:lnTo>
                <a:lnTo>
                  <a:pt x="5728" y="1663"/>
                </a:lnTo>
                <a:lnTo>
                  <a:pt x="5727" y="1663"/>
                </a:lnTo>
                <a:lnTo>
                  <a:pt x="5717" y="1663"/>
                </a:lnTo>
                <a:lnTo>
                  <a:pt x="5717" y="1663"/>
                </a:lnTo>
                <a:close/>
                <a:moveTo>
                  <a:pt x="5878" y="1814"/>
                </a:moveTo>
                <a:lnTo>
                  <a:pt x="5878" y="1814"/>
                </a:lnTo>
                <a:lnTo>
                  <a:pt x="5878" y="1814"/>
                </a:lnTo>
                <a:lnTo>
                  <a:pt x="5878" y="1814"/>
                </a:lnTo>
                <a:close/>
                <a:moveTo>
                  <a:pt x="5610" y="1588"/>
                </a:moveTo>
                <a:lnTo>
                  <a:pt x="5611" y="1588"/>
                </a:lnTo>
                <a:lnTo>
                  <a:pt x="5611" y="1590"/>
                </a:lnTo>
                <a:lnTo>
                  <a:pt x="5623" y="1587"/>
                </a:lnTo>
                <a:lnTo>
                  <a:pt x="5632" y="1584"/>
                </a:lnTo>
                <a:lnTo>
                  <a:pt x="5648" y="1583"/>
                </a:lnTo>
                <a:lnTo>
                  <a:pt x="5663" y="1582"/>
                </a:lnTo>
                <a:lnTo>
                  <a:pt x="5658" y="1581"/>
                </a:lnTo>
                <a:lnTo>
                  <a:pt x="5657" y="1577"/>
                </a:lnTo>
                <a:lnTo>
                  <a:pt x="5657" y="1573"/>
                </a:lnTo>
                <a:lnTo>
                  <a:pt x="5651" y="1577"/>
                </a:lnTo>
                <a:lnTo>
                  <a:pt x="5645" y="1580"/>
                </a:lnTo>
                <a:lnTo>
                  <a:pt x="5636" y="1583"/>
                </a:lnTo>
                <a:lnTo>
                  <a:pt x="5628" y="1585"/>
                </a:lnTo>
                <a:lnTo>
                  <a:pt x="5620" y="1586"/>
                </a:lnTo>
                <a:lnTo>
                  <a:pt x="5610" y="1588"/>
                </a:lnTo>
                <a:close/>
                <a:moveTo>
                  <a:pt x="1227" y="2322"/>
                </a:moveTo>
                <a:lnTo>
                  <a:pt x="1227" y="2322"/>
                </a:lnTo>
                <a:lnTo>
                  <a:pt x="1235" y="2317"/>
                </a:lnTo>
                <a:lnTo>
                  <a:pt x="1243" y="2314"/>
                </a:lnTo>
                <a:lnTo>
                  <a:pt x="1248" y="2313"/>
                </a:lnTo>
                <a:lnTo>
                  <a:pt x="1253" y="2313"/>
                </a:lnTo>
                <a:lnTo>
                  <a:pt x="1257" y="2313"/>
                </a:lnTo>
                <a:lnTo>
                  <a:pt x="1262" y="2314"/>
                </a:lnTo>
                <a:lnTo>
                  <a:pt x="1254" y="2313"/>
                </a:lnTo>
                <a:lnTo>
                  <a:pt x="1245" y="2314"/>
                </a:lnTo>
                <a:lnTo>
                  <a:pt x="1238" y="2317"/>
                </a:lnTo>
                <a:lnTo>
                  <a:pt x="1229" y="2320"/>
                </a:lnTo>
                <a:lnTo>
                  <a:pt x="1228" y="2321"/>
                </a:lnTo>
                <a:lnTo>
                  <a:pt x="1227" y="2322"/>
                </a:lnTo>
                <a:close/>
                <a:moveTo>
                  <a:pt x="1026" y="2343"/>
                </a:moveTo>
                <a:lnTo>
                  <a:pt x="1017" y="2340"/>
                </a:lnTo>
                <a:lnTo>
                  <a:pt x="1008" y="2338"/>
                </a:lnTo>
                <a:lnTo>
                  <a:pt x="1004" y="2343"/>
                </a:lnTo>
                <a:lnTo>
                  <a:pt x="1000" y="2348"/>
                </a:lnTo>
                <a:lnTo>
                  <a:pt x="1006" y="2346"/>
                </a:lnTo>
                <a:lnTo>
                  <a:pt x="1014" y="2344"/>
                </a:lnTo>
                <a:lnTo>
                  <a:pt x="1020" y="2343"/>
                </a:lnTo>
                <a:lnTo>
                  <a:pt x="1026" y="2343"/>
                </a:lnTo>
                <a:close/>
                <a:moveTo>
                  <a:pt x="5697" y="2082"/>
                </a:moveTo>
                <a:lnTo>
                  <a:pt x="5697" y="2082"/>
                </a:lnTo>
                <a:lnTo>
                  <a:pt x="5695" y="2082"/>
                </a:lnTo>
                <a:lnTo>
                  <a:pt x="5697" y="2082"/>
                </a:lnTo>
                <a:close/>
                <a:moveTo>
                  <a:pt x="5726" y="2067"/>
                </a:moveTo>
                <a:lnTo>
                  <a:pt x="5727" y="2067"/>
                </a:lnTo>
                <a:lnTo>
                  <a:pt x="5727" y="2066"/>
                </a:lnTo>
                <a:lnTo>
                  <a:pt x="5727" y="2065"/>
                </a:lnTo>
                <a:lnTo>
                  <a:pt x="5726" y="2066"/>
                </a:lnTo>
                <a:lnTo>
                  <a:pt x="5726" y="2067"/>
                </a:lnTo>
                <a:close/>
                <a:moveTo>
                  <a:pt x="5746" y="1998"/>
                </a:moveTo>
                <a:lnTo>
                  <a:pt x="5749" y="1998"/>
                </a:lnTo>
                <a:lnTo>
                  <a:pt x="5750" y="1997"/>
                </a:lnTo>
                <a:lnTo>
                  <a:pt x="5750" y="1997"/>
                </a:lnTo>
                <a:lnTo>
                  <a:pt x="5748" y="1998"/>
                </a:lnTo>
                <a:lnTo>
                  <a:pt x="5746" y="1998"/>
                </a:lnTo>
                <a:close/>
                <a:moveTo>
                  <a:pt x="5220" y="452"/>
                </a:moveTo>
                <a:lnTo>
                  <a:pt x="5220" y="452"/>
                </a:lnTo>
                <a:lnTo>
                  <a:pt x="5220" y="452"/>
                </a:lnTo>
                <a:lnTo>
                  <a:pt x="5219" y="452"/>
                </a:lnTo>
                <a:lnTo>
                  <a:pt x="5219" y="452"/>
                </a:lnTo>
                <a:lnTo>
                  <a:pt x="5220" y="452"/>
                </a:lnTo>
                <a:lnTo>
                  <a:pt x="5220" y="452"/>
                </a:lnTo>
                <a:close/>
                <a:moveTo>
                  <a:pt x="3853" y="273"/>
                </a:moveTo>
                <a:lnTo>
                  <a:pt x="3853" y="273"/>
                </a:lnTo>
                <a:lnTo>
                  <a:pt x="3853" y="273"/>
                </a:lnTo>
                <a:lnTo>
                  <a:pt x="3853" y="273"/>
                </a:lnTo>
                <a:close/>
                <a:moveTo>
                  <a:pt x="1609" y="417"/>
                </a:moveTo>
                <a:lnTo>
                  <a:pt x="1609" y="417"/>
                </a:lnTo>
                <a:lnTo>
                  <a:pt x="1609" y="416"/>
                </a:lnTo>
                <a:lnTo>
                  <a:pt x="1609" y="415"/>
                </a:lnTo>
                <a:lnTo>
                  <a:pt x="1609" y="417"/>
                </a:lnTo>
                <a:lnTo>
                  <a:pt x="1609" y="417"/>
                </a:lnTo>
                <a:lnTo>
                  <a:pt x="1607" y="417"/>
                </a:lnTo>
                <a:lnTo>
                  <a:pt x="1608" y="418"/>
                </a:lnTo>
                <a:lnTo>
                  <a:pt x="1608" y="420"/>
                </a:lnTo>
                <a:lnTo>
                  <a:pt x="1609" y="419"/>
                </a:lnTo>
                <a:lnTo>
                  <a:pt x="1609" y="418"/>
                </a:lnTo>
                <a:lnTo>
                  <a:pt x="1609" y="417"/>
                </a:lnTo>
                <a:lnTo>
                  <a:pt x="1609" y="417"/>
                </a:lnTo>
                <a:lnTo>
                  <a:pt x="1609" y="417"/>
                </a:lnTo>
                <a:close/>
                <a:moveTo>
                  <a:pt x="1323" y="648"/>
                </a:moveTo>
                <a:lnTo>
                  <a:pt x="1320" y="646"/>
                </a:lnTo>
                <a:lnTo>
                  <a:pt x="1318" y="645"/>
                </a:lnTo>
                <a:lnTo>
                  <a:pt x="1316" y="645"/>
                </a:lnTo>
                <a:lnTo>
                  <a:pt x="1314" y="646"/>
                </a:lnTo>
                <a:lnTo>
                  <a:pt x="1318" y="647"/>
                </a:lnTo>
                <a:lnTo>
                  <a:pt x="1323" y="648"/>
                </a:lnTo>
                <a:close/>
                <a:moveTo>
                  <a:pt x="1539" y="463"/>
                </a:moveTo>
                <a:lnTo>
                  <a:pt x="1541" y="461"/>
                </a:lnTo>
                <a:lnTo>
                  <a:pt x="1539" y="461"/>
                </a:lnTo>
                <a:lnTo>
                  <a:pt x="1539" y="463"/>
                </a:lnTo>
                <a:close/>
                <a:moveTo>
                  <a:pt x="5076" y="538"/>
                </a:moveTo>
                <a:lnTo>
                  <a:pt x="5080" y="537"/>
                </a:lnTo>
                <a:lnTo>
                  <a:pt x="5083" y="536"/>
                </a:lnTo>
                <a:lnTo>
                  <a:pt x="5079" y="537"/>
                </a:lnTo>
                <a:lnTo>
                  <a:pt x="5076" y="538"/>
                </a:lnTo>
                <a:close/>
                <a:moveTo>
                  <a:pt x="5112" y="523"/>
                </a:moveTo>
                <a:lnTo>
                  <a:pt x="5114" y="523"/>
                </a:lnTo>
                <a:lnTo>
                  <a:pt x="5115" y="522"/>
                </a:lnTo>
                <a:lnTo>
                  <a:pt x="5115" y="521"/>
                </a:lnTo>
                <a:lnTo>
                  <a:pt x="5113" y="522"/>
                </a:lnTo>
                <a:lnTo>
                  <a:pt x="5112" y="523"/>
                </a:lnTo>
                <a:close/>
                <a:moveTo>
                  <a:pt x="5139" y="359"/>
                </a:moveTo>
                <a:lnTo>
                  <a:pt x="5139" y="359"/>
                </a:lnTo>
                <a:lnTo>
                  <a:pt x="5139" y="359"/>
                </a:lnTo>
                <a:lnTo>
                  <a:pt x="5139" y="359"/>
                </a:lnTo>
                <a:close/>
                <a:moveTo>
                  <a:pt x="4391" y="280"/>
                </a:moveTo>
                <a:lnTo>
                  <a:pt x="4401" y="291"/>
                </a:lnTo>
                <a:lnTo>
                  <a:pt x="4401" y="289"/>
                </a:lnTo>
                <a:lnTo>
                  <a:pt x="4396" y="285"/>
                </a:lnTo>
                <a:lnTo>
                  <a:pt x="4391" y="280"/>
                </a:lnTo>
                <a:lnTo>
                  <a:pt x="4391" y="280"/>
                </a:lnTo>
                <a:lnTo>
                  <a:pt x="4401" y="291"/>
                </a:lnTo>
                <a:lnTo>
                  <a:pt x="4401" y="291"/>
                </a:lnTo>
                <a:lnTo>
                  <a:pt x="4396" y="285"/>
                </a:lnTo>
                <a:lnTo>
                  <a:pt x="4391" y="280"/>
                </a:lnTo>
                <a:lnTo>
                  <a:pt x="4391" y="280"/>
                </a:lnTo>
                <a:close/>
                <a:moveTo>
                  <a:pt x="1104" y="1024"/>
                </a:moveTo>
                <a:lnTo>
                  <a:pt x="1102" y="1025"/>
                </a:lnTo>
                <a:lnTo>
                  <a:pt x="1099" y="1025"/>
                </a:lnTo>
                <a:lnTo>
                  <a:pt x="1098" y="1024"/>
                </a:lnTo>
                <a:lnTo>
                  <a:pt x="1098" y="1022"/>
                </a:lnTo>
                <a:lnTo>
                  <a:pt x="1101" y="1020"/>
                </a:lnTo>
                <a:lnTo>
                  <a:pt x="1103" y="1020"/>
                </a:lnTo>
                <a:lnTo>
                  <a:pt x="1104" y="1022"/>
                </a:lnTo>
                <a:lnTo>
                  <a:pt x="1104" y="1024"/>
                </a:lnTo>
                <a:close/>
                <a:moveTo>
                  <a:pt x="1737" y="957"/>
                </a:moveTo>
                <a:lnTo>
                  <a:pt x="1739" y="956"/>
                </a:lnTo>
                <a:lnTo>
                  <a:pt x="1742" y="956"/>
                </a:lnTo>
                <a:lnTo>
                  <a:pt x="1744" y="956"/>
                </a:lnTo>
                <a:lnTo>
                  <a:pt x="1747" y="958"/>
                </a:lnTo>
                <a:lnTo>
                  <a:pt x="1751" y="955"/>
                </a:lnTo>
                <a:lnTo>
                  <a:pt x="1754" y="952"/>
                </a:lnTo>
                <a:lnTo>
                  <a:pt x="1753" y="950"/>
                </a:lnTo>
                <a:lnTo>
                  <a:pt x="1753" y="950"/>
                </a:lnTo>
                <a:lnTo>
                  <a:pt x="1753" y="951"/>
                </a:lnTo>
                <a:lnTo>
                  <a:pt x="1752" y="951"/>
                </a:lnTo>
                <a:lnTo>
                  <a:pt x="1751" y="952"/>
                </a:lnTo>
                <a:lnTo>
                  <a:pt x="1749" y="951"/>
                </a:lnTo>
                <a:lnTo>
                  <a:pt x="1746" y="950"/>
                </a:lnTo>
                <a:lnTo>
                  <a:pt x="1743" y="949"/>
                </a:lnTo>
                <a:lnTo>
                  <a:pt x="1742" y="950"/>
                </a:lnTo>
                <a:lnTo>
                  <a:pt x="1739" y="950"/>
                </a:lnTo>
                <a:lnTo>
                  <a:pt x="1738" y="954"/>
                </a:lnTo>
                <a:lnTo>
                  <a:pt x="1737" y="957"/>
                </a:lnTo>
                <a:close/>
                <a:moveTo>
                  <a:pt x="5521" y="846"/>
                </a:moveTo>
                <a:lnTo>
                  <a:pt x="5532" y="856"/>
                </a:lnTo>
                <a:lnTo>
                  <a:pt x="5536" y="859"/>
                </a:lnTo>
                <a:lnTo>
                  <a:pt x="5541" y="863"/>
                </a:lnTo>
                <a:lnTo>
                  <a:pt x="5536" y="858"/>
                </a:lnTo>
                <a:lnTo>
                  <a:pt x="5529" y="853"/>
                </a:lnTo>
                <a:lnTo>
                  <a:pt x="5543" y="843"/>
                </a:lnTo>
                <a:lnTo>
                  <a:pt x="5557" y="833"/>
                </a:lnTo>
                <a:lnTo>
                  <a:pt x="5549" y="835"/>
                </a:lnTo>
                <a:lnTo>
                  <a:pt x="5540" y="835"/>
                </a:lnTo>
                <a:lnTo>
                  <a:pt x="5530" y="835"/>
                </a:lnTo>
                <a:lnTo>
                  <a:pt x="5521" y="833"/>
                </a:lnTo>
                <a:lnTo>
                  <a:pt x="5522" y="836"/>
                </a:lnTo>
                <a:lnTo>
                  <a:pt x="5523" y="839"/>
                </a:lnTo>
                <a:lnTo>
                  <a:pt x="5522" y="843"/>
                </a:lnTo>
                <a:lnTo>
                  <a:pt x="5521" y="846"/>
                </a:lnTo>
                <a:close/>
                <a:moveTo>
                  <a:pt x="5270" y="1419"/>
                </a:moveTo>
                <a:lnTo>
                  <a:pt x="5269" y="1421"/>
                </a:lnTo>
                <a:lnTo>
                  <a:pt x="5267" y="1422"/>
                </a:lnTo>
                <a:lnTo>
                  <a:pt x="5271" y="1424"/>
                </a:lnTo>
                <a:lnTo>
                  <a:pt x="5270" y="1419"/>
                </a:lnTo>
                <a:close/>
                <a:moveTo>
                  <a:pt x="2716" y="209"/>
                </a:moveTo>
                <a:lnTo>
                  <a:pt x="2716" y="209"/>
                </a:lnTo>
                <a:lnTo>
                  <a:pt x="2716" y="209"/>
                </a:lnTo>
                <a:lnTo>
                  <a:pt x="2731" y="209"/>
                </a:lnTo>
                <a:lnTo>
                  <a:pt x="2746" y="209"/>
                </a:lnTo>
                <a:lnTo>
                  <a:pt x="2759" y="209"/>
                </a:lnTo>
                <a:lnTo>
                  <a:pt x="2774" y="210"/>
                </a:lnTo>
                <a:lnTo>
                  <a:pt x="2774" y="210"/>
                </a:lnTo>
                <a:lnTo>
                  <a:pt x="2791" y="210"/>
                </a:lnTo>
                <a:lnTo>
                  <a:pt x="2809" y="209"/>
                </a:lnTo>
                <a:lnTo>
                  <a:pt x="2826" y="209"/>
                </a:lnTo>
                <a:lnTo>
                  <a:pt x="2842" y="209"/>
                </a:lnTo>
                <a:lnTo>
                  <a:pt x="2842" y="210"/>
                </a:lnTo>
                <a:lnTo>
                  <a:pt x="2842" y="209"/>
                </a:lnTo>
                <a:lnTo>
                  <a:pt x="2864" y="209"/>
                </a:lnTo>
                <a:lnTo>
                  <a:pt x="2884" y="209"/>
                </a:lnTo>
                <a:lnTo>
                  <a:pt x="2904" y="209"/>
                </a:lnTo>
                <a:lnTo>
                  <a:pt x="2924" y="209"/>
                </a:lnTo>
                <a:lnTo>
                  <a:pt x="2944" y="209"/>
                </a:lnTo>
                <a:lnTo>
                  <a:pt x="2965" y="209"/>
                </a:lnTo>
                <a:lnTo>
                  <a:pt x="2985" y="209"/>
                </a:lnTo>
                <a:lnTo>
                  <a:pt x="3005" y="209"/>
                </a:lnTo>
                <a:lnTo>
                  <a:pt x="3005" y="209"/>
                </a:lnTo>
                <a:lnTo>
                  <a:pt x="3027" y="209"/>
                </a:lnTo>
                <a:lnTo>
                  <a:pt x="3048" y="209"/>
                </a:lnTo>
                <a:lnTo>
                  <a:pt x="3070" y="210"/>
                </a:lnTo>
                <a:lnTo>
                  <a:pt x="3091" y="210"/>
                </a:lnTo>
                <a:lnTo>
                  <a:pt x="3113" y="210"/>
                </a:lnTo>
                <a:lnTo>
                  <a:pt x="3134" y="210"/>
                </a:lnTo>
                <a:lnTo>
                  <a:pt x="3156" y="210"/>
                </a:lnTo>
                <a:lnTo>
                  <a:pt x="3178" y="210"/>
                </a:lnTo>
                <a:lnTo>
                  <a:pt x="3178" y="210"/>
                </a:lnTo>
                <a:lnTo>
                  <a:pt x="3178" y="210"/>
                </a:lnTo>
                <a:lnTo>
                  <a:pt x="3201" y="210"/>
                </a:lnTo>
                <a:lnTo>
                  <a:pt x="3224" y="210"/>
                </a:lnTo>
                <a:lnTo>
                  <a:pt x="3247" y="210"/>
                </a:lnTo>
                <a:lnTo>
                  <a:pt x="3270" y="210"/>
                </a:lnTo>
                <a:lnTo>
                  <a:pt x="3270" y="210"/>
                </a:lnTo>
                <a:lnTo>
                  <a:pt x="3270" y="210"/>
                </a:lnTo>
                <a:lnTo>
                  <a:pt x="3303" y="210"/>
                </a:lnTo>
                <a:lnTo>
                  <a:pt x="3336" y="210"/>
                </a:lnTo>
                <a:lnTo>
                  <a:pt x="3369" y="210"/>
                </a:lnTo>
                <a:lnTo>
                  <a:pt x="3402" y="210"/>
                </a:lnTo>
                <a:lnTo>
                  <a:pt x="3435" y="210"/>
                </a:lnTo>
                <a:lnTo>
                  <a:pt x="3468" y="210"/>
                </a:lnTo>
                <a:lnTo>
                  <a:pt x="3501" y="210"/>
                </a:lnTo>
                <a:lnTo>
                  <a:pt x="3534" y="209"/>
                </a:lnTo>
                <a:lnTo>
                  <a:pt x="3546" y="210"/>
                </a:lnTo>
                <a:lnTo>
                  <a:pt x="3559" y="210"/>
                </a:lnTo>
                <a:lnTo>
                  <a:pt x="3565" y="209"/>
                </a:lnTo>
                <a:lnTo>
                  <a:pt x="3570" y="207"/>
                </a:lnTo>
                <a:lnTo>
                  <a:pt x="3576" y="204"/>
                </a:lnTo>
                <a:lnTo>
                  <a:pt x="3581" y="198"/>
                </a:lnTo>
                <a:lnTo>
                  <a:pt x="3581" y="198"/>
                </a:lnTo>
                <a:lnTo>
                  <a:pt x="3577" y="202"/>
                </a:lnTo>
                <a:lnTo>
                  <a:pt x="3570" y="206"/>
                </a:lnTo>
                <a:lnTo>
                  <a:pt x="3534" y="204"/>
                </a:lnTo>
                <a:lnTo>
                  <a:pt x="3497" y="203"/>
                </a:lnTo>
                <a:lnTo>
                  <a:pt x="3460" y="202"/>
                </a:lnTo>
                <a:lnTo>
                  <a:pt x="3423" y="202"/>
                </a:lnTo>
                <a:lnTo>
                  <a:pt x="3386" y="202"/>
                </a:lnTo>
                <a:lnTo>
                  <a:pt x="3349" y="202"/>
                </a:lnTo>
                <a:lnTo>
                  <a:pt x="3312" y="202"/>
                </a:lnTo>
                <a:lnTo>
                  <a:pt x="3275" y="202"/>
                </a:lnTo>
                <a:lnTo>
                  <a:pt x="3261" y="202"/>
                </a:lnTo>
                <a:lnTo>
                  <a:pt x="3246" y="202"/>
                </a:lnTo>
                <a:lnTo>
                  <a:pt x="3239" y="200"/>
                </a:lnTo>
                <a:lnTo>
                  <a:pt x="3231" y="199"/>
                </a:lnTo>
                <a:lnTo>
                  <a:pt x="3225" y="196"/>
                </a:lnTo>
                <a:lnTo>
                  <a:pt x="3219" y="190"/>
                </a:lnTo>
                <a:lnTo>
                  <a:pt x="3211" y="194"/>
                </a:lnTo>
                <a:lnTo>
                  <a:pt x="3204" y="196"/>
                </a:lnTo>
                <a:lnTo>
                  <a:pt x="3199" y="196"/>
                </a:lnTo>
                <a:lnTo>
                  <a:pt x="3193" y="196"/>
                </a:lnTo>
                <a:lnTo>
                  <a:pt x="3188" y="195"/>
                </a:lnTo>
                <a:lnTo>
                  <a:pt x="3183" y="194"/>
                </a:lnTo>
                <a:lnTo>
                  <a:pt x="3181" y="190"/>
                </a:lnTo>
                <a:lnTo>
                  <a:pt x="3179" y="188"/>
                </a:lnTo>
                <a:lnTo>
                  <a:pt x="3176" y="187"/>
                </a:lnTo>
                <a:lnTo>
                  <a:pt x="3174" y="186"/>
                </a:lnTo>
                <a:lnTo>
                  <a:pt x="3171" y="186"/>
                </a:lnTo>
                <a:lnTo>
                  <a:pt x="3169" y="187"/>
                </a:lnTo>
                <a:lnTo>
                  <a:pt x="3166" y="188"/>
                </a:lnTo>
                <a:lnTo>
                  <a:pt x="3164" y="190"/>
                </a:lnTo>
                <a:lnTo>
                  <a:pt x="3160" y="190"/>
                </a:lnTo>
                <a:lnTo>
                  <a:pt x="3156" y="189"/>
                </a:lnTo>
                <a:lnTo>
                  <a:pt x="3153" y="188"/>
                </a:lnTo>
                <a:lnTo>
                  <a:pt x="3149" y="187"/>
                </a:lnTo>
                <a:lnTo>
                  <a:pt x="3147" y="185"/>
                </a:lnTo>
                <a:lnTo>
                  <a:pt x="3145" y="183"/>
                </a:lnTo>
                <a:lnTo>
                  <a:pt x="3144" y="184"/>
                </a:lnTo>
                <a:lnTo>
                  <a:pt x="3142" y="185"/>
                </a:lnTo>
                <a:lnTo>
                  <a:pt x="3105" y="186"/>
                </a:lnTo>
                <a:lnTo>
                  <a:pt x="3069" y="186"/>
                </a:lnTo>
                <a:lnTo>
                  <a:pt x="3050" y="185"/>
                </a:lnTo>
                <a:lnTo>
                  <a:pt x="3032" y="184"/>
                </a:lnTo>
                <a:lnTo>
                  <a:pt x="3014" y="181"/>
                </a:lnTo>
                <a:lnTo>
                  <a:pt x="2996" y="176"/>
                </a:lnTo>
                <a:lnTo>
                  <a:pt x="2992" y="178"/>
                </a:lnTo>
                <a:lnTo>
                  <a:pt x="2987" y="178"/>
                </a:lnTo>
                <a:lnTo>
                  <a:pt x="2978" y="181"/>
                </a:lnTo>
                <a:lnTo>
                  <a:pt x="2969" y="183"/>
                </a:lnTo>
                <a:lnTo>
                  <a:pt x="2959" y="185"/>
                </a:lnTo>
                <a:lnTo>
                  <a:pt x="2950" y="186"/>
                </a:lnTo>
                <a:lnTo>
                  <a:pt x="2931" y="188"/>
                </a:lnTo>
                <a:lnTo>
                  <a:pt x="2912" y="188"/>
                </a:lnTo>
                <a:lnTo>
                  <a:pt x="2873" y="186"/>
                </a:lnTo>
                <a:lnTo>
                  <a:pt x="2836" y="182"/>
                </a:lnTo>
                <a:lnTo>
                  <a:pt x="2805" y="180"/>
                </a:lnTo>
                <a:lnTo>
                  <a:pt x="2774" y="179"/>
                </a:lnTo>
                <a:lnTo>
                  <a:pt x="2758" y="179"/>
                </a:lnTo>
                <a:lnTo>
                  <a:pt x="2743" y="180"/>
                </a:lnTo>
                <a:lnTo>
                  <a:pt x="2728" y="181"/>
                </a:lnTo>
                <a:lnTo>
                  <a:pt x="2712" y="184"/>
                </a:lnTo>
                <a:lnTo>
                  <a:pt x="2702" y="186"/>
                </a:lnTo>
                <a:lnTo>
                  <a:pt x="2693" y="186"/>
                </a:lnTo>
                <a:lnTo>
                  <a:pt x="2689" y="185"/>
                </a:lnTo>
                <a:lnTo>
                  <a:pt x="2684" y="184"/>
                </a:lnTo>
                <a:lnTo>
                  <a:pt x="2680" y="183"/>
                </a:lnTo>
                <a:lnTo>
                  <a:pt x="2675" y="181"/>
                </a:lnTo>
                <a:lnTo>
                  <a:pt x="2668" y="185"/>
                </a:lnTo>
                <a:lnTo>
                  <a:pt x="2658" y="188"/>
                </a:lnTo>
                <a:lnTo>
                  <a:pt x="2620" y="191"/>
                </a:lnTo>
                <a:lnTo>
                  <a:pt x="2583" y="195"/>
                </a:lnTo>
                <a:lnTo>
                  <a:pt x="2545" y="197"/>
                </a:lnTo>
                <a:lnTo>
                  <a:pt x="2507" y="198"/>
                </a:lnTo>
                <a:lnTo>
                  <a:pt x="2510" y="201"/>
                </a:lnTo>
                <a:lnTo>
                  <a:pt x="2512" y="203"/>
                </a:lnTo>
                <a:lnTo>
                  <a:pt x="2512" y="205"/>
                </a:lnTo>
                <a:lnTo>
                  <a:pt x="2512" y="207"/>
                </a:lnTo>
                <a:lnTo>
                  <a:pt x="2524" y="205"/>
                </a:lnTo>
                <a:lnTo>
                  <a:pt x="2536" y="205"/>
                </a:lnTo>
                <a:lnTo>
                  <a:pt x="2549" y="206"/>
                </a:lnTo>
                <a:lnTo>
                  <a:pt x="2561" y="207"/>
                </a:lnTo>
                <a:lnTo>
                  <a:pt x="2574" y="207"/>
                </a:lnTo>
                <a:lnTo>
                  <a:pt x="2586" y="207"/>
                </a:lnTo>
                <a:lnTo>
                  <a:pt x="2593" y="206"/>
                </a:lnTo>
                <a:lnTo>
                  <a:pt x="2598" y="204"/>
                </a:lnTo>
                <a:lnTo>
                  <a:pt x="2604" y="202"/>
                </a:lnTo>
                <a:lnTo>
                  <a:pt x="2611" y="199"/>
                </a:lnTo>
                <a:lnTo>
                  <a:pt x="2614" y="202"/>
                </a:lnTo>
                <a:lnTo>
                  <a:pt x="2618" y="204"/>
                </a:lnTo>
                <a:lnTo>
                  <a:pt x="2623" y="206"/>
                </a:lnTo>
                <a:lnTo>
                  <a:pt x="2628" y="207"/>
                </a:lnTo>
                <a:lnTo>
                  <a:pt x="2637" y="208"/>
                </a:lnTo>
                <a:lnTo>
                  <a:pt x="2647" y="209"/>
                </a:lnTo>
                <a:lnTo>
                  <a:pt x="2647" y="209"/>
                </a:lnTo>
                <a:lnTo>
                  <a:pt x="2671" y="209"/>
                </a:lnTo>
                <a:lnTo>
                  <a:pt x="2671" y="209"/>
                </a:lnTo>
                <a:lnTo>
                  <a:pt x="2716" y="209"/>
                </a:lnTo>
                <a:close/>
                <a:moveTo>
                  <a:pt x="3536" y="3244"/>
                </a:moveTo>
                <a:lnTo>
                  <a:pt x="3535" y="3245"/>
                </a:lnTo>
                <a:lnTo>
                  <a:pt x="3535" y="3246"/>
                </a:lnTo>
                <a:lnTo>
                  <a:pt x="3536" y="3245"/>
                </a:lnTo>
                <a:lnTo>
                  <a:pt x="3536" y="3245"/>
                </a:lnTo>
                <a:lnTo>
                  <a:pt x="3536" y="3244"/>
                </a:lnTo>
                <a:lnTo>
                  <a:pt x="3535" y="3245"/>
                </a:lnTo>
                <a:lnTo>
                  <a:pt x="3533" y="3245"/>
                </a:lnTo>
                <a:lnTo>
                  <a:pt x="3534" y="3244"/>
                </a:lnTo>
                <a:lnTo>
                  <a:pt x="3536" y="3243"/>
                </a:lnTo>
                <a:lnTo>
                  <a:pt x="3536" y="3244"/>
                </a:lnTo>
                <a:lnTo>
                  <a:pt x="3536" y="3244"/>
                </a:lnTo>
                <a:lnTo>
                  <a:pt x="3536" y="3244"/>
                </a:lnTo>
                <a:lnTo>
                  <a:pt x="3536" y="3244"/>
                </a:lnTo>
                <a:close/>
                <a:moveTo>
                  <a:pt x="3651" y="3291"/>
                </a:moveTo>
                <a:lnTo>
                  <a:pt x="3656" y="3290"/>
                </a:lnTo>
                <a:lnTo>
                  <a:pt x="3662" y="3290"/>
                </a:lnTo>
                <a:lnTo>
                  <a:pt x="3667" y="3291"/>
                </a:lnTo>
                <a:lnTo>
                  <a:pt x="3673" y="3292"/>
                </a:lnTo>
                <a:lnTo>
                  <a:pt x="3675" y="3293"/>
                </a:lnTo>
                <a:lnTo>
                  <a:pt x="3677" y="3295"/>
                </a:lnTo>
                <a:lnTo>
                  <a:pt x="3678" y="3297"/>
                </a:lnTo>
                <a:lnTo>
                  <a:pt x="3678" y="3301"/>
                </a:lnTo>
                <a:lnTo>
                  <a:pt x="3677" y="3305"/>
                </a:lnTo>
                <a:lnTo>
                  <a:pt x="3676" y="3310"/>
                </a:lnTo>
                <a:lnTo>
                  <a:pt x="3673" y="3313"/>
                </a:lnTo>
                <a:lnTo>
                  <a:pt x="3671" y="3315"/>
                </a:lnTo>
                <a:lnTo>
                  <a:pt x="3666" y="3316"/>
                </a:lnTo>
                <a:lnTo>
                  <a:pt x="3663" y="3316"/>
                </a:lnTo>
                <a:lnTo>
                  <a:pt x="3660" y="3315"/>
                </a:lnTo>
                <a:lnTo>
                  <a:pt x="3658" y="3313"/>
                </a:lnTo>
                <a:lnTo>
                  <a:pt x="3654" y="3308"/>
                </a:lnTo>
                <a:lnTo>
                  <a:pt x="3651" y="3302"/>
                </a:lnTo>
                <a:lnTo>
                  <a:pt x="3619" y="3297"/>
                </a:lnTo>
                <a:lnTo>
                  <a:pt x="3586" y="3290"/>
                </a:lnTo>
                <a:lnTo>
                  <a:pt x="3569" y="3288"/>
                </a:lnTo>
                <a:lnTo>
                  <a:pt x="3554" y="3287"/>
                </a:lnTo>
                <a:lnTo>
                  <a:pt x="3545" y="3288"/>
                </a:lnTo>
                <a:lnTo>
                  <a:pt x="3536" y="3289"/>
                </a:lnTo>
                <a:lnTo>
                  <a:pt x="3527" y="3290"/>
                </a:lnTo>
                <a:lnTo>
                  <a:pt x="3519" y="3292"/>
                </a:lnTo>
                <a:lnTo>
                  <a:pt x="3536" y="3305"/>
                </a:lnTo>
                <a:lnTo>
                  <a:pt x="3541" y="3306"/>
                </a:lnTo>
                <a:lnTo>
                  <a:pt x="3546" y="3309"/>
                </a:lnTo>
                <a:lnTo>
                  <a:pt x="3550" y="3313"/>
                </a:lnTo>
                <a:lnTo>
                  <a:pt x="3555" y="3317"/>
                </a:lnTo>
                <a:lnTo>
                  <a:pt x="3557" y="3323"/>
                </a:lnTo>
                <a:lnTo>
                  <a:pt x="3559" y="3328"/>
                </a:lnTo>
                <a:lnTo>
                  <a:pt x="3562" y="3340"/>
                </a:lnTo>
                <a:lnTo>
                  <a:pt x="3562" y="3352"/>
                </a:lnTo>
                <a:lnTo>
                  <a:pt x="3561" y="3355"/>
                </a:lnTo>
                <a:lnTo>
                  <a:pt x="3559" y="3358"/>
                </a:lnTo>
                <a:lnTo>
                  <a:pt x="3565" y="3355"/>
                </a:lnTo>
                <a:lnTo>
                  <a:pt x="3572" y="3352"/>
                </a:lnTo>
                <a:lnTo>
                  <a:pt x="3577" y="3350"/>
                </a:lnTo>
                <a:lnTo>
                  <a:pt x="3583" y="3348"/>
                </a:lnTo>
                <a:lnTo>
                  <a:pt x="3588" y="3347"/>
                </a:lnTo>
                <a:lnTo>
                  <a:pt x="3595" y="3347"/>
                </a:lnTo>
                <a:lnTo>
                  <a:pt x="3600" y="3347"/>
                </a:lnTo>
                <a:lnTo>
                  <a:pt x="3605" y="3348"/>
                </a:lnTo>
                <a:lnTo>
                  <a:pt x="3611" y="3349"/>
                </a:lnTo>
                <a:lnTo>
                  <a:pt x="3616" y="3351"/>
                </a:lnTo>
                <a:lnTo>
                  <a:pt x="3621" y="3353"/>
                </a:lnTo>
                <a:lnTo>
                  <a:pt x="3625" y="3357"/>
                </a:lnTo>
                <a:lnTo>
                  <a:pt x="3635" y="3365"/>
                </a:lnTo>
                <a:lnTo>
                  <a:pt x="3644" y="3375"/>
                </a:lnTo>
                <a:lnTo>
                  <a:pt x="3644" y="3383"/>
                </a:lnTo>
                <a:lnTo>
                  <a:pt x="3645" y="3390"/>
                </a:lnTo>
                <a:lnTo>
                  <a:pt x="3645" y="3388"/>
                </a:lnTo>
                <a:lnTo>
                  <a:pt x="3646" y="3385"/>
                </a:lnTo>
                <a:lnTo>
                  <a:pt x="3653" y="3382"/>
                </a:lnTo>
                <a:lnTo>
                  <a:pt x="3660" y="3378"/>
                </a:lnTo>
                <a:lnTo>
                  <a:pt x="3667" y="3377"/>
                </a:lnTo>
                <a:lnTo>
                  <a:pt x="3675" y="3375"/>
                </a:lnTo>
                <a:lnTo>
                  <a:pt x="3682" y="3374"/>
                </a:lnTo>
                <a:lnTo>
                  <a:pt x="3690" y="3373"/>
                </a:lnTo>
                <a:lnTo>
                  <a:pt x="3697" y="3371"/>
                </a:lnTo>
                <a:lnTo>
                  <a:pt x="3703" y="3369"/>
                </a:lnTo>
                <a:lnTo>
                  <a:pt x="3696" y="3365"/>
                </a:lnTo>
                <a:lnTo>
                  <a:pt x="3687" y="3362"/>
                </a:lnTo>
                <a:lnTo>
                  <a:pt x="3677" y="3358"/>
                </a:lnTo>
                <a:lnTo>
                  <a:pt x="3663" y="3358"/>
                </a:lnTo>
                <a:lnTo>
                  <a:pt x="3671" y="3352"/>
                </a:lnTo>
                <a:lnTo>
                  <a:pt x="3678" y="3346"/>
                </a:lnTo>
                <a:lnTo>
                  <a:pt x="3683" y="3338"/>
                </a:lnTo>
                <a:lnTo>
                  <a:pt x="3687" y="3331"/>
                </a:lnTo>
                <a:lnTo>
                  <a:pt x="3692" y="3325"/>
                </a:lnTo>
                <a:lnTo>
                  <a:pt x="3694" y="3317"/>
                </a:lnTo>
                <a:lnTo>
                  <a:pt x="3697" y="3310"/>
                </a:lnTo>
                <a:lnTo>
                  <a:pt x="3698" y="3303"/>
                </a:lnTo>
                <a:lnTo>
                  <a:pt x="3703" y="3273"/>
                </a:lnTo>
                <a:lnTo>
                  <a:pt x="3710" y="3244"/>
                </a:lnTo>
                <a:lnTo>
                  <a:pt x="3711" y="3237"/>
                </a:lnTo>
                <a:lnTo>
                  <a:pt x="3714" y="3231"/>
                </a:lnTo>
                <a:lnTo>
                  <a:pt x="3704" y="3235"/>
                </a:lnTo>
                <a:lnTo>
                  <a:pt x="3694" y="3238"/>
                </a:lnTo>
                <a:lnTo>
                  <a:pt x="3684" y="3240"/>
                </a:lnTo>
                <a:lnTo>
                  <a:pt x="3674" y="3242"/>
                </a:lnTo>
                <a:lnTo>
                  <a:pt x="3663" y="3242"/>
                </a:lnTo>
                <a:lnTo>
                  <a:pt x="3653" y="3240"/>
                </a:lnTo>
                <a:lnTo>
                  <a:pt x="3641" y="3238"/>
                </a:lnTo>
                <a:lnTo>
                  <a:pt x="3631" y="3234"/>
                </a:lnTo>
                <a:lnTo>
                  <a:pt x="3623" y="3232"/>
                </a:lnTo>
                <a:lnTo>
                  <a:pt x="3616" y="3232"/>
                </a:lnTo>
                <a:lnTo>
                  <a:pt x="3613" y="3233"/>
                </a:lnTo>
                <a:lnTo>
                  <a:pt x="3609" y="3235"/>
                </a:lnTo>
                <a:lnTo>
                  <a:pt x="3606" y="3238"/>
                </a:lnTo>
                <a:lnTo>
                  <a:pt x="3605" y="3243"/>
                </a:lnTo>
                <a:lnTo>
                  <a:pt x="3607" y="3240"/>
                </a:lnTo>
                <a:lnTo>
                  <a:pt x="3609" y="3237"/>
                </a:lnTo>
                <a:lnTo>
                  <a:pt x="3620" y="3235"/>
                </a:lnTo>
                <a:lnTo>
                  <a:pt x="3628" y="3235"/>
                </a:lnTo>
                <a:lnTo>
                  <a:pt x="3636" y="3237"/>
                </a:lnTo>
                <a:lnTo>
                  <a:pt x="3643" y="3240"/>
                </a:lnTo>
                <a:lnTo>
                  <a:pt x="3648" y="3245"/>
                </a:lnTo>
                <a:lnTo>
                  <a:pt x="3654" y="3251"/>
                </a:lnTo>
                <a:lnTo>
                  <a:pt x="3659" y="3258"/>
                </a:lnTo>
                <a:lnTo>
                  <a:pt x="3663" y="3267"/>
                </a:lnTo>
                <a:lnTo>
                  <a:pt x="3665" y="3270"/>
                </a:lnTo>
                <a:lnTo>
                  <a:pt x="3666" y="3272"/>
                </a:lnTo>
                <a:lnTo>
                  <a:pt x="3667" y="3274"/>
                </a:lnTo>
                <a:lnTo>
                  <a:pt x="3666" y="3275"/>
                </a:lnTo>
                <a:lnTo>
                  <a:pt x="3662" y="3277"/>
                </a:lnTo>
                <a:lnTo>
                  <a:pt x="3657" y="3278"/>
                </a:lnTo>
                <a:lnTo>
                  <a:pt x="3652" y="3279"/>
                </a:lnTo>
                <a:lnTo>
                  <a:pt x="3648" y="3282"/>
                </a:lnTo>
                <a:lnTo>
                  <a:pt x="3647" y="3283"/>
                </a:lnTo>
                <a:lnTo>
                  <a:pt x="3647" y="3285"/>
                </a:lnTo>
                <a:lnTo>
                  <a:pt x="3648" y="3287"/>
                </a:lnTo>
                <a:lnTo>
                  <a:pt x="3651" y="3291"/>
                </a:lnTo>
                <a:close/>
                <a:moveTo>
                  <a:pt x="2563" y="2901"/>
                </a:moveTo>
                <a:lnTo>
                  <a:pt x="2562" y="2901"/>
                </a:lnTo>
                <a:lnTo>
                  <a:pt x="2563" y="2901"/>
                </a:lnTo>
                <a:lnTo>
                  <a:pt x="2564" y="2901"/>
                </a:lnTo>
                <a:lnTo>
                  <a:pt x="2563" y="2901"/>
                </a:lnTo>
                <a:close/>
                <a:moveTo>
                  <a:pt x="2386" y="2881"/>
                </a:moveTo>
                <a:lnTo>
                  <a:pt x="2388" y="2880"/>
                </a:lnTo>
                <a:lnTo>
                  <a:pt x="2391" y="2880"/>
                </a:lnTo>
                <a:lnTo>
                  <a:pt x="2387" y="2880"/>
                </a:lnTo>
                <a:lnTo>
                  <a:pt x="2383" y="2880"/>
                </a:lnTo>
                <a:lnTo>
                  <a:pt x="2385" y="2881"/>
                </a:lnTo>
                <a:lnTo>
                  <a:pt x="2386" y="2881"/>
                </a:lnTo>
                <a:close/>
                <a:moveTo>
                  <a:pt x="2342" y="2823"/>
                </a:moveTo>
                <a:lnTo>
                  <a:pt x="2345" y="2821"/>
                </a:lnTo>
                <a:lnTo>
                  <a:pt x="2348" y="2819"/>
                </a:lnTo>
                <a:lnTo>
                  <a:pt x="2349" y="2817"/>
                </a:lnTo>
                <a:lnTo>
                  <a:pt x="2350" y="2816"/>
                </a:lnTo>
                <a:lnTo>
                  <a:pt x="2350" y="2814"/>
                </a:lnTo>
                <a:lnTo>
                  <a:pt x="2350" y="2812"/>
                </a:lnTo>
                <a:lnTo>
                  <a:pt x="2345" y="2817"/>
                </a:lnTo>
                <a:lnTo>
                  <a:pt x="2342" y="2823"/>
                </a:lnTo>
                <a:close/>
                <a:moveTo>
                  <a:pt x="3373" y="3188"/>
                </a:moveTo>
                <a:lnTo>
                  <a:pt x="3373" y="3187"/>
                </a:lnTo>
                <a:lnTo>
                  <a:pt x="3381" y="3188"/>
                </a:lnTo>
                <a:lnTo>
                  <a:pt x="3387" y="3189"/>
                </a:lnTo>
                <a:lnTo>
                  <a:pt x="3389" y="3190"/>
                </a:lnTo>
                <a:lnTo>
                  <a:pt x="3392" y="3192"/>
                </a:lnTo>
                <a:lnTo>
                  <a:pt x="3395" y="3194"/>
                </a:lnTo>
                <a:lnTo>
                  <a:pt x="3397" y="3197"/>
                </a:lnTo>
                <a:lnTo>
                  <a:pt x="3408" y="3198"/>
                </a:lnTo>
                <a:lnTo>
                  <a:pt x="3420" y="3198"/>
                </a:lnTo>
                <a:lnTo>
                  <a:pt x="3427" y="3199"/>
                </a:lnTo>
                <a:lnTo>
                  <a:pt x="3435" y="3200"/>
                </a:lnTo>
                <a:lnTo>
                  <a:pt x="3442" y="3203"/>
                </a:lnTo>
                <a:lnTo>
                  <a:pt x="3449" y="3205"/>
                </a:lnTo>
                <a:lnTo>
                  <a:pt x="3464" y="3211"/>
                </a:lnTo>
                <a:lnTo>
                  <a:pt x="3478" y="3216"/>
                </a:lnTo>
                <a:lnTo>
                  <a:pt x="3485" y="3218"/>
                </a:lnTo>
                <a:lnTo>
                  <a:pt x="3490" y="3218"/>
                </a:lnTo>
                <a:lnTo>
                  <a:pt x="3496" y="3217"/>
                </a:lnTo>
                <a:lnTo>
                  <a:pt x="3500" y="3215"/>
                </a:lnTo>
                <a:lnTo>
                  <a:pt x="3503" y="3212"/>
                </a:lnTo>
                <a:lnTo>
                  <a:pt x="3506" y="3208"/>
                </a:lnTo>
                <a:lnTo>
                  <a:pt x="3509" y="3204"/>
                </a:lnTo>
                <a:lnTo>
                  <a:pt x="3513" y="3198"/>
                </a:lnTo>
                <a:lnTo>
                  <a:pt x="3513" y="3198"/>
                </a:lnTo>
                <a:lnTo>
                  <a:pt x="3506" y="3193"/>
                </a:lnTo>
                <a:lnTo>
                  <a:pt x="3499" y="3191"/>
                </a:lnTo>
                <a:lnTo>
                  <a:pt x="3491" y="3189"/>
                </a:lnTo>
                <a:lnTo>
                  <a:pt x="3484" y="3187"/>
                </a:lnTo>
                <a:lnTo>
                  <a:pt x="3479" y="3187"/>
                </a:lnTo>
                <a:lnTo>
                  <a:pt x="3472" y="3187"/>
                </a:lnTo>
                <a:lnTo>
                  <a:pt x="3466" y="3187"/>
                </a:lnTo>
                <a:lnTo>
                  <a:pt x="3459" y="3188"/>
                </a:lnTo>
                <a:lnTo>
                  <a:pt x="3446" y="3188"/>
                </a:lnTo>
                <a:lnTo>
                  <a:pt x="3434" y="3187"/>
                </a:lnTo>
                <a:lnTo>
                  <a:pt x="3420" y="3186"/>
                </a:lnTo>
                <a:lnTo>
                  <a:pt x="3407" y="3185"/>
                </a:lnTo>
                <a:lnTo>
                  <a:pt x="3382" y="3180"/>
                </a:lnTo>
                <a:lnTo>
                  <a:pt x="3357" y="3174"/>
                </a:lnTo>
                <a:lnTo>
                  <a:pt x="3361" y="3178"/>
                </a:lnTo>
                <a:lnTo>
                  <a:pt x="3364" y="3184"/>
                </a:lnTo>
                <a:lnTo>
                  <a:pt x="3365" y="3185"/>
                </a:lnTo>
                <a:lnTo>
                  <a:pt x="3365" y="3187"/>
                </a:lnTo>
                <a:lnTo>
                  <a:pt x="3369" y="3187"/>
                </a:lnTo>
                <a:lnTo>
                  <a:pt x="3373" y="3187"/>
                </a:lnTo>
                <a:lnTo>
                  <a:pt x="3373" y="3188"/>
                </a:lnTo>
                <a:close/>
                <a:moveTo>
                  <a:pt x="2543" y="2966"/>
                </a:moveTo>
                <a:lnTo>
                  <a:pt x="2543" y="2960"/>
                </a:lnTo>
                <a:lnTo>
                  <a:pt x="2542" y="2958"/>
                </a:lnTo>
                <a:lnTo>
                  <a:pt x="2541" y="2957"/>
                </a:lnTo>
                <a:lnTo>
                  <a:pt x="2539" y="2958"/>
                </a:lnTo>
                <a:lnTo>
                  <a:pt x="2536" y="2958"/>
                </a:lnTo>
                <a:lnTo>
                  <a:pt x="2534" y="2957"/>
                </a:lnTo>
                <a:lnTo>
                  <a:pt x="2532" y="2955"/>
                </a:lnTo>
                <a:lnTo>
                  <a:pt x="2530" y="2954"/>
                </a:lnTo>
                <a:lnTo>
                  <a:pt x="2530" y="2957"/>
                </a:lnTo>
                <a:lnTo>
                  <a:pt x="2531" y="2959"/>
                </a:lnTo>
                <a:lnTo>
                  <a:pt x="2532" y="2961"/>
                </a:lnTo>
                <a:lnTo>
                  <a:pt x="2534" y="2962"/>
                </a:lnTo>
                <a:lnTo>
                  <a:pt x="2538" y="2964"/>
                </a:lnTo>
                <a:lnTo>
                  <a:pt x="2543" y="2966"/>
                </a:lnTo>
                <a:lnTo>
                  <a:pt x="2543" y="2966"/>
                </a:lnTo>
                <a:close/>
                <a:moveTo>
                  <a:pt x="2585" y="2900"/>
                </a:moveTo>
                <a:lnTo>
                  <a:pt x="2582" y="2902"/>
                </a:lnTo>
                <a:lnTo>
                  <a:pt x="2579" y="2903"/>
                </a:lnTo>
                <a:lnTo>
                  <a:pt x="2576" y="2903"/>
                </a:lnTo>
                <a:lnTo>
                  <a:pt x="2573" y="2903"/>
                </a:lnTo>
                <a:lnTo>
                  <a:pt x="2580" y="2907"/>
                </a:lnTo>
                <a:lnTo>
                  <a:pt x="2589" y="2910"/>
                </a:lnTo>
                <a:lnTo>
                  <a:pt x="2596" y="2913"/>
                </a:lnTo>
                <a:lnTo>
                  <a:pt x="2601" y="2918"/>
                </a:lnTo>
                <a:lnTo>
                  <a:pt x="2594" y="2910"/>
                </a:lnTo>
                <a:lnTo>
                  <a:pt x="2585" y="2900"/>
                </a:lnTo>
                <a:close/>
                <a:moveTo>
                  <a:pt x="2664" y="2852"/>
                </a:moveTo>
                <a:lnTo>
                  <a:pt x="2664" y="2852"/>
                </a:lnTo>
                <a:lnTo>
                  <a:pt x="2663" y="2851"/>
                </a:lnTo>
                <a:lnTo>
                  <a:pt x="2661" y="2854"/>
                </a:lnTo>
                <a:lnTo>
                  <a:pt x="2659" y="2857"/>
                </a:lnTo>
                <a:lnTo>
                  <a:pt x="2662" y="2854"/>
                </a:lnTo>
                <a:lnTo>
                  <a:pt x="2664" y="2852"/>
                </a:lnTo>
                <a:close/>
                <a:moveTo>
                  <a:pt x="3490" y="3097"/>
                </a:moveTo>
                <a:lnTo>
                  <a:pt x="3489" y="3094"/>
                </a:lnTo>
                <a:lnTo>
                  <a:pt x="3489" y="3094"/>
                </a:lnTo>
                <a:lnTo>
                  <a:pt x="3488" y="3095"/>
                </a:lnTo>
                <a:lnTo>
                  <a:pt x="3489" y="3096"/>
                </a:lnTo>
                <a:lnTo>
                  <a:pt x="3490" y="3097"/>
                </a:lnTo>
                <a:close/>
                <a:moveTo>
                  <a:pt x="3466" y="3059"/>
                </a:moveTo>
                <a:lnTo>
                  <a:pt x="3466" y="3059"/>
                </a:lnTo>
                <a:lnTo>
                  <a:pt x="3466" y="3059"/>
                </a:lnTo>
                <a:lnTo>
                  <a:pt x="3466" y="3059"/>
                </a:lnTo>
                <a:close/>
                <a:moveTo>
                  <a:pt x="3053" y="2935"/>
                </a:moveTo>
                <a:lnTo>
                  <a:pt x="3046" y="2931"/>
                </a:lnTo>
                <a:lnTo>
                  <a:pt x="3037" y="2928"/>
                </a:lnTo>
                <a:lnTo>
                  <a:pt x="3044" y="2932"/>
                </a:lnTo>
                <a:lnTo>
                  <a:pt x="3048" y="2937"/>
                </a:lnTo>
                <a:lnTo>
                  <a:pt x="3050" y="2936"/>
                </a:lnTo>
                <a:lnTo>
                  <a:pt x="3053" y="2935"/>
                </a:lnTo>
                <a:close/>
                <a:moveTo>
                  <a:pt x="4253" y="3308"/>
                </a:moveTo>
                <a:lnTo>
                  <a:pt x="4245" y="3305"/>
                </a:lnTo>
                <a:lnTo>
                  <a:pt x="4236" y="3303"/>
                </a:lnTo>
                <a:lnTo>
                  <a:pt x="4228" y="3302"/>
                </a:lnTo>
                <a:lnTo>
                  <a:pt x="4219" y="3301"/>
                </a:lnTo>
                <a:lnTo>
                  <a:pt x="4228" y="3302"/>
                </a:lnTo>
                <a:lnTo>
                  <a:pt x="4236" y="3304"/>
                </a:lnTo>
                <a:lnTo>
                  <a:pt x="4245" y="3306"/>
                </a:lnTo>
                <a:lnTo>
                  <a:pt x="4253" y="3308"/>
                </a:lnTo>
                <a:close/>
                <a:moveTo>
                  <a:pt x="4209" y="3299"/>
                </a:moveTo>
                <a:lnTo>
                  <a:pt x="4204" y="3297"/>
                </a:lnTo>
                <a:lnTo>
                  <a:pt x="4199" y="3295"/>
                </a:lnTo>
                <a:lnTo>
                  <a:pt x="4194" y="3294"/>
                </a:lnTo>
                <a:lnTo>
                  <a:pt x="4190" y="3294"/>
                </a:lnTo>
                <a:lnTo>
                  <a:pt x="4189" y="3295"/>
                </a:lnTo>
                <a:lnTo>
                  <a:pt x="4187" y="3297"/>
                </a:lnTo>
                <a:lnTo>
                  <a:pt x="4198" y="3298"/>
                </a:lnTo>
                <a:lnTo>
                  <a:pt x="4209" y="3299"/>
                </a:lnTo>
                <a:close/>
                <a:moveTo>
                  <a:pt x="3525" y="2848"/>
                </a:moveTo>
                <a:lnTo>
                  <a:pt x="3537" y="2850"/>
                </a:lnTo>
                <a:lnTo>
                  <a:pt x="3549" y="2852"/>
                </a:lnTo>
                <a:lnTo>
                  <a:pt x="3561" y="2854"/>
                </a:lnTo>
                <a:lnTo>
                  <a:pt x="3574" y="2858"/>
                </a:lnTo>
                <a:lnTo>
                  <a:pt x="3562" y="2853"/>
                </a:lnTo>
                <a:lnTo>
                  <a:pt x="3549" y="2850"/>
                </a:lnTo>
                <a:lnTo>
                  <a:pt x="3537" y="2848"/>
                </a:lnTo>
                <a:lnTo>
                  <a:pt x="3525" y="2848"/>
                </a:lnTo>
                <a:close/>
                <a:moveTo>
                  <a:pt x="4631" y="3474"/>
                </a:moveTo>
                <a:lnTo>
                  <a:pt x="4631" y="3475"/>
                </a:lnTo>
                <a:lnTo>
                  <a:pt x="4631" y="3474"/>
                </a:lnTo>
                <a:lnTo>
                  <a:pt x="4631" y="3474"/>
                </a:lnTo>
                <a:close/>
                <a:moveTo>
                  <a:pt x="2215" y="2634"/>
                </a:moveTo>
                <a:lnTo>
                  <a:pt x="2221" y="2635"/>
                </a:lnTo>
                <a:lnTo>
                  <a:pt x="2226" y="2638"/>
                </a:lnTo>
                <a:lnTo>
                  <a:pt x="2229" y="2636"/>
                </a:lnTo>
                <a:lnTo>
                  <a:pt x="2234" y="2635"/>
                </a:lnTo>
                <a:lnTo>
                  <a:pt x="2244" y="2633"/>
                </a:lnTo>
                <a:lnTo>
                  <a:pt x="2255" y="2633"/>
                </a:lnTo>
                <a:lnTo>
                  <a:pt x="2265" y="2633"/>
                </a:lnTo>
                <a:lnTo>
                  <a:pt x="2276" y="2633"/>
                </a:lnTo>
                <a:lnTo>
                  <a:pt x="2259" y="2633"/>
                </a:lnTo>
                <a:lnTo>
                  <a:pt x="2242" y="2633"/>
                </a:lnTo>
                <a:lnTo>
                  <a:pt x="2226" y="2633"/>
                </a:lnTo>
                <a:lnTo>
                  <a:pt x="2209" y="2629"/>
                </a:lnTo>
                <a:lnTo>
                  <a:pt x="2212" y="2632"/>
                </a:lnTo>
                <a:lnTo>
                  <a:pt x="2215" y="2634"/>
                </a:lnTo>
                <a:close/>
                <a:moveTo>
                  <a:pt x="2032" y="2531"/>
                </a:moveTo>
                <a:lnTo>
                  <a:pt x="2037" y="2530"/>
                </a:lnTo>
                <a:lnTo>
                  <a:pt x="2042" y="2529"/>
                </a:lnTo>
                <a:lnTo>
                  <a:pt x="2042" y="2526"/>
                </a:lnTo>
                <a:lnTo>
                  <a:pt x="2041" y="2523"/>
                </a:lnTo>
                <a:lnTo>
                  <a:pt x="2037" y="2528"/>
                </a:lnTo>
                <a:lnTo>
                  <a:pt x="2032" y="2531"/>
                </a:lnTo>
                <a:close/>
                <a:moveTo>
                  <a:pt x="2075" y="2519"/>
                </a:moveTo>
                <a:lnTo>
                  <a:pt x="2079" y="2520"/>
                </a:lnTo>
                <a:lnTo>
                  <a:pt x="2083" y="2520"/>
                </a:lnTo>
                <a:lnTo>
                  <a:pt x="2087" y="2519"/>
                </a:lnTo>
                <a:lnTo>
                  <a:pt x="2090" y="2517"/>
                </a:lnTo>
                <a:lnTo>
                  <a:pt x="2083" y="2518"/>
                </a:lnTo>
                <a:lnTo>
                  <a:pt x="2075" y="2519"/>
                </a:lnTo>
                <a:close/>
                <a:moveTo>
                  <a:pt x="2016" y="2620"/>
                </a:moveTo>
                <a:lnTo>
                  <a:pt x="2004" y="2618"/>
                </a:lnTo>
                <a:lnTo>
                  <a:pt x="1991" y="2616"/>
                </a:lnTo>
                <a:lnTo>
                  <a:pt x="1979" y="2614"/>
                </a:lnTo>
                <a:lnTo>
                  <a:pt x="1966" y="2612"/>
                </a:lnTo>
                <a:lnTo>
                  <a:pt x="1971" y="2615"/>
                </a:lnTo>
                <a:lnTo>
                  <a:pt x="1978" y="2617"/>
                </a:lnTo>
                <a:lnTo>
                  <a:pt x="1984" y="2619"/>
                </a:lnTo>
                <a:lnTo>
                  <a:pt x="1990" y="2619"/>
                </a:lnTo>
                <a:lnTo>
                  <a:pt x="2003" y="2620"/>
                </a:lnTo>
                <a:lnTo>
                  <a:pt x="2016" y="2620"/>
                </a:lnTo>
                <a:close/>
                <a:moveTo>
                  <a:pt x="1902" y="2607"/>
                </a:moveTo>
                <a:lnTo>
                  <a:pt x="1897" y="2606"/>
                </a:lnTo>
                <a:lnTo>
                  <a:pt x="1893" y="2604"/>
                </a:lnTo>
                <a:lnTo>
                  <a:pt x="1890" y="2602"/>
                </a:lnTo>
                <a:lnTo>
                  <a:pt x="1886" y="2599"/>
                </a:lnTo>
                <a:lnTo>
                  <a:pt x="1885" y="2603"/>
                </a:lnTo>
                <a:lnTo>
                  <a:pt x="1883" y="2607"/>
                </a:lnTo>
                <a:lnTo>
                  <a:pt x="1881" y="2610"/>
                </a:lnTo>
                <a:lnTo>
                  <a:pt x="1878" y="2613"/>
                </a:lnTo>
                <a:lnTo>
                  <a:pt x="1873" y="2615"/>
                </a:lnTo>
                <a:lnTo>
                  <a:pt x="1868" y="2616"/>
                </a:lnTo>
                <a:lnTo>
                  <a:pt x="1855" y="2614"/>
                </a:lnTo>
                <a:lnTo>
                  <a:pt x="1843" y="2610"/>
                </a:lnTo>
                <a:lnTo>
                  <a:pt x="1850" y="2614"/>
                </a:lnTo>
                <a:lnTo>
                  <a:pt x="1857" y="2616"/>
                </a:lnTo>
                <a:lnTo>
                  <a:pt x="1865" y="2616"/>
                </a:lnTo>
                <a:lnTo>
                  <a:pt x="1872" y="2616"/>
                </a:lnTo>
                <a:lnTo>
                  <a:pt x="1887" y="2613"/>
                </a:lnTo>
                <a:lnTo>
                  <a:pt x="1902" y="2607"/>
                </a:lnTo>
                <a:close/>
                <a:moveTo>
                  <a:pt x="5327" y="3652"/>
                </a:moveTo>
                <a:lnTo>
                  <a:pt x="5326" y="3650"/>
                </a:lnTo>
                <a:lnTo>
                  <a:pt x="5324" y="3648"/>
                </a:lnTo>
                <a:lnTo>
                  <a:pt x="5325" y="3648"/>
                </a:lnTo>
                <a:lnTo>
                  <a:pt x="5325" y="3647"/>
                </a:lnTo>
                <a:lnTo>
                  <a:pt x="5324" y="3647"/>
                </a:lnTo>
                <a:lnTo>
                  <a:pt x="5323" y="3646"/>
                </a:lnTo>
                <a:lnTo>
                  <a:pt x="5319" y="3658"/>
                </a:lnTo>
                <a:lnTo>
                  <a:pt x="5314" y="3668"/>
                </a:lnTo>
                <a:lnTo>
                  <a:pt x="5313" y="3670"/>
                </a:lnTo>
                <a:lnTo>
                  <a:pt x="5311" y="3672"/>
                </a:lnTo>
                <a:lnTo>
                  <a:pt x="5309" y="3675"/>
                </a:lnTo>
                <a:lnTo>
                  <a:pt x="5306" y="3675"/>
                </a:lnTo>
                <a:lnTo>
                  <a:pt x="5303" y="3676"/>
                </a:lnTo>
                <a:lnTo>
                  <a:pt x="5298" y="3675"/>
                </a:lnTo>
                <a:lnTo>
                  <a:pt x="5294" y="3675"/>
                </a:lnTo>
                <a:lnTo>
                  <a:pt x="5290" y="3672"/>
                </a:lnTo>
                <a:lnTo>
                  <a:pt x="5284" y="3672"/>
                </a:lnTo>
                <a:lnTo>
                  <a:pt x="5278" y="3672"/>
                </a:lnTo>
                <a:lnTo>
                  <a:pt x="5269" y="3670"/>
                </a:lnTo>
                <a:lnTo>
                  <a:pt x="5258" y="3670"/>
                </a:lnTo>
                <a:lnTo>
                  <a:pt x="5255" y="3670"/>
                </a:lnTo>
                <a:lnTo>
                  <a:pt x="5253" y="3669"/>
                </a:lnTo>
                <a:lnTo>
                  <a:pt x="5252" y="3667"/>
                </a:lnTo>
                <a:lnTo>
                  <a:pt x="5251" y="3665"/>
                </a:lnTo>
                <a:lnTo>
                  <a:pt x="5250" y="3662"/>
                </a:lnTo>
                <a:lnTo>
                  <a:pt x="5251" y="3658"/>
                </a:lnTo>
                <a:lnTo>
                  <a:pt x="5252" y="3652"/>
                </a:lnTo>
                <a:lnTo>
                  <a:pt x="5253" y="3646"/>
                </a:lnTo>
                <a:lnTo>
                  <a:pt x="5255" y="3640"/>
                </a:lnTo>
                <a:lnTo>
                  <a:pt x="5256" y="3633"/>
                </a:lnTo>
                <a:lnTo>
                  <a:pt x="5257" y="3628"/>
                </a:lnTo>
                <a:lnTo>
                  <a:pt x="5256" y="3623"/>
                </a:lnTo>
                <a:lnTo>
                  <a:pt x="5256" y="3618"/>
                </a:lnTo>
                <a:lnTo>
                  <a:pt x="5254" y="3612"/>
                </a:lnTo>
                <a:lnTo>
                  <a:pt x="5252" y="3608"/>
                </a:lnTo>
                <a:lnTo>
                  <a:pt x="5250" y="3604"/>
                </a:lnTo>
                <a:lnTo>
                  <a:pt x="5242" y="3596"/>
                </a:lnTo>
                <a:lnTo>
                  <a:pt x="5234" y="3588"/>
                </a:lnTo>
                <a:lnTo>
                  <a:pt x="5223" y="3583"/>
                </a:lnTo>
                <a:lnTo>
                  <a:pt x="5211" y="3578"/>
                </a:lnTo>
                <a:lnTo>
                  <a:pt x="5196" y="3572"/>
                </a:lnTo>
                <a:lnTo>
                  <a:pt x="5181" y="3569"/>
                </a:lnTo>
                <a:lnTo>
                  <a:pt x="5167" y="3567"/>
                </a:lnTo>
                <a:lnTo>
                  <a:pt x="5151" y="3567"/>
                </a:lnTo>
                <a:lnTo>
                  <a:pt x="5157" y="3572"/>
                </a:lnTo>
                <a:lnTo>
                  <a:pt x="5163" y="3577"/>
                </a:lnTo>
                <a:lnTo>
                  <a:pt x="5172" y="3580"/>
                </a:lnTo>
                <a:lnTo>
                  <a:pt x="5178" y="3582"/>
                </a:lnTo>
                <a:lnTo>
                  <a:pt x="5183" y="3585"/>
                </a:lnTo>
                <a:lnTo>
                  <a:pt x="5187" y="3588"/>
                </a:lnTo>
                <a:lnTo>
                  <a:pt x="5188" y="3590"/>
                </a:lnTo>
                <a:lnTo>
                  <a:pt x="5188" y="3592"/>
                </a:lnTo>
                <a:lnTo>
                  <a:pt x="5187" y="3594"/>
                </a:lnTo>
                <a:lnTo>
                  <a:pt x="5186" y="3597"/>
                </a:lnTo>
                <a:lnTo>
                  <a:pt x="5180" y="3602"/>
                </a:lnTo>
                <a:lnTo>
                  <a:pt x="5171" y="3608"/>
                </a:lnTo>
                <a:lnTo>
                  <a:pt x="5170" y="3612"/>
                </a:lnTo>
                <a:lnTo>
                  <a:pt x="5171" y="3619"/>
                </a:lnTo>
                <a:lnTo>
                  <a:pt x="5172" y="3627"/>
                </a:lnTo>
                <a:lnTo>
                  <a:pt x="5174" y="3635"/>
                </a:lnTo>
                <a:lnTo>
                  <a:pt x="5166" y="3636"/>
                </a:lnTo>
                <a:lnTo>
                  <a:pt x="5157" y="3636"/>
                </a:lnTo>
                <a:lnTo>
                  <a:pt x="5149" y="3636"/>
                </a:lnTo>
                <a:lnTo>
                  <a:pt x="5140" y="3636"/>
                </a:lnTo>
                <a:lnTo>
                  <a:pt x="5135" y="3632"/>
                </a:lnTo>
                <a:lnTo>
                  <a:pt x="5132" y="3629"/>
                </a:lnTo>
                <a:lnTo>
                  <a:pt x="5129" y="3626"/>
                </a:lnTo>
                <a:lnTo>
                  <a:pt x="5127" y="3622"/>
                </a:lnTo>
                <a:lnTo>
                  <a:pt x="5124" y="3614"/>
                </a:lnTo>
                <a:lnTo>
                  <a:pt x="5123" y="3606"/>
                </a:lnTo>
                <a:lnTo>
                  <a:pt x="5124" y="3589"/>
                </a:lnTo>
                <a:lnTo>
                  <a:pt x="5123" y="3572"/>
                </a:lnTo>
                <a:lnTo>
                  <a:pt x="5137" y="3569"/>
                </a:lnTo>
                <a:lnTo>
                  <a:pt x="5151" y="3567"/>
                </a:lnTo>
                <a:lnTo>
                  <a:pt x="5147" y="3562"/>
                </a:lnTo>
                <a:lnTo>
                  <a:pt x="5142" y="3559"/>
                </a:lnTo>
                <a:lnTo>
                  <a:pt x="5136" y="3555"/>
                </a:lnTo>
                <a:lnTo>
                  <a:pt x="5131" y="3553"/>
                </a:lnTo>
                <a:lnTo>
                  <a:pt x="5126" y="3552"/>
                </a:lnTo>
                <a:lnTo>
                  <a:pt x="5119" y="3550"/>
                </a:lnTo>
                <a:lnTo>
                  <a:pt x="5114" y="3548"/>
                </a:lnTo>
                <a:lnTo>
                  <a:pt x="5109" y="3545"/>
                </a:lnTo>
                <a:lnTo>
                  <a:pt x="5103" y="3542"/>
                </a:lnTo>
                <a:lnTo>
                  <a:pt x="5099" y="3538"/>
                </a:lnTo>
                <a:lnTo>
                  <a:pt x="5096" y="3533"/>
                </a:lnTo>
                <a:lnTo>
                  <a:pt x="5095" y="3529"/>
                </a:lnTo>
                <a:lnTo>
                  <a:pt x="5094" y="3525"/>
                </a:lnTo>
                <a:lnTo>
                  <a:pt x="5096" y="3521"/>
                </a:lnTo>
                <a:lnTo>
                  <a:pt x="5099" y="3517"/>
                </a:lnTo>
                <a:lnTo>
                  <a:pt x="5103" y="3511"/>
                </a:lnTo>
                <a:lnTo>
                  <a:pt x="5104" y="3515"/>
                </a:lnTo>
                <a:lnTo>
                  <a:pt x="5105" y="3521"/>
                </a:lnTo>
                <a:lnTo>
                  <a:pt x="5116" y="3527"/>
                </a:lnTo>
                <a:lnTo>
                  <a:pt x="5128" y="3532"/>
                </a:lnTo>
                <a:lnTo>
                  <a:pt x="5133" y="3533"/>
                </a:lnTo>
                <a:lnTo>
                  <a:pt x="5138" y="3533"/>
                </a:lnTo>
                <a:lnTo>
                  <a:pt x="5144" y="3538"/>
                </a:lnTo>
                <a:lnTo>
                  <a:pt x="5151" y="3543"/>
                </a:lnTo>
                <a:lnTo>
                  <a:pt x="5172" y="3547"/>
                </a:lnTo>
                <a:lnTo>
                  <a:pt x="5192" y="3552"/>
                </a:lnTo>
                <a:lnTo>
                  <a:pt x="5212" y="3560"/>
                </a:lnTo>
                <a:lnTo>
                  <a:pt x="5231" y="3568"/>
                </a:lnTo>
                <a:lnTo>
                  <a:pt x="5250" y="3576"/>
                </a:lnTo>
                <a:lnTo>
                  <a:pt x="5270" y="3584"/>
                </a:lnTo>
                <a:lnTo>
                  <a:pt x="5290" y="3591"/>
                </a:lnTo>
                <a:lnTo>
                  <a:pt x="5310" y="3597"/>
                </a:lnTo>
                <a:lnTo>
                  <a:pt x="5314" y="3599"/>
                </a:lnTo>
                <a:lnTo>
                  <a:pt x="5318" y="3603"/>
                </a:lnTo>
                <a:lnTo>
                  <a:pt x="5321" y="3607"/>
                </a:lnTo>
                <a:lnTo>
                  <a:pt x="5326" y="3611"/>
                </a:lnTo>
                <a:lnTo>
                  <a:pt x="5337" y="3611"/>
                </a:lnTo>
                <a:lnTo>
                  <a:pt x="5347" y="3612"/>
                </a:lnTo>
                <a:lnTo>
                  <a:pt x="5357" y="3616"/>
                </a:lnTo>
                <a:lnTo>
                  <a:pt x="5367" y="3619"/>
                </a:lnTo>
                <a:lnTo>
                  <a:pt x="5386" y="3627"/>
                </a:lnTo>
                <a:lnTo>
                  <a:pt x="5405" y="3637"/>
                </a:lnTo>
                <a:lnTo>
                  <a:pt x="5405" y="3637"/>
                </a:lnTo>
                <a:lnTo>
                  <a:pt x="5423" y="3641"/>
                </a:lnTo>
                <a:lnTo>
                  <a:pt x="5441" y="3644"/>
                </a:lnTo>
                <a:lnTo>
                  <a:pt x="5449" y="3647"/>
                </a:lnTo>
                <a:lnTo>
                  <a:pt x="5457" y="3650"/>
                </a:lnTo>
                <a:lnTo>
                  <a:pt x="5466" y="3655"/>
                </a:lnTo>
                <a:lnTo>
                  <a:pt x="5473" y="3660"/>
                </a:lnTo>
                <a:lnTo>
                  <a:pt x="5485" y="3666"/>
                </a:lnTo>
                <a:lnTo>
                  <a:pt x="5496" y="3672"/>
                </a:lnTo>
                <a:lnTo>
                  <a:pt x="5509" y="3677"/>
                </a:lnTo>
                <a:lnTo>
                  <a:pt x="5522" y="3681"/>
                </a:lnTo>
                <a:lnTo>
                  <a:pt x="5546" y="3689"/>
                </a:lnTo>
                <a:lnTo>
                  <a:pt x="5571" y="3698"/>
                </a:lnTo>
                <a:lnTo>
                  <a:pt x="5585" y="3703"/>
                </a:lnTo>
                <a:lnTo>
                  <a:pt x="5600" y="3709"/>
                </a:lnTo>
                <a:lnTo>
                  <a:pt x="5606" y="3714"/>
                </a:lnTo>
                <a:lnTo>
                  <a:pt x="5612" y="3717"/>
                </a:lnTo>
                <a:lnTo>
                  <a:pt x="5619" y="3722"/>
                </a:lnTo>
                <a:lnTo>
                  <a:pt x="5625" y="3727"/>
                </a:lnTo>
                <a:lnTo>
                  <a:pt x="5629" y="3732"/>
                </a:lnTo>
                <a:lnTo>
                  <a:pt x="5634" y="3738"/>
                </a:lnTo>
                <a:lnTo>
                  <a:pt x="5636" y="3741"/>
                </a:lnTo>
                <a:lnTo>
                  <a:pt x="5638" y="3744"/>
                </a:lnTo>
                <a:lnTo>
                  <a:pt x="5638" y="3747"/>
                </a:lnTo>
                <a:lnTo>
                  <a:pt x="5635" y="3753"/>
                </a:lnTo>
                <a:lnTo>
                  <a:pt x="5626" y="3750"/>
                </a:lnTo>
                <a:lnTo>
                  <a:pt x="5616" y="3747"/>
                </a:lnTo>
                <a:lnTo>
                  <a:pt x="5606" y="3744"/>
                </a:lnTo>
                <a:lnTo>
                  <a:pt x="5596" y="3741"/>
                </a:lnTo>
                <a:lnTo>
                  <a:pt x="5587" y="3738"/>
                </a:lnTo>
                <a:lnTo>
                  <a:pt x="5577" y="3736"/>
                </a:lnTo>
                <a:lnTo>
                  <a:pt x="5572" y="3736"/>
                </a:lnTo>
                <a:lnTo>
                  <a:pt x="5567" y="3737"/>
                </a:lnTo>
                <a:lnTo>
                  <a:pt x="5562" y="3738"/>
                </a:lnTo>
                <a:lnTo>
                  <a:pt x="5556" y="3739"/>
                </a:lnTo>
                <a:lnTo>
                  <a:pt x="5553" y="3735"/>
                </a:lnTo>
                <a:lnTo>
                  <a:pt x="5550" y="3730"/>
                </a:lnTo>
                <a:lnTo>
                  <a:pt x="5546" y="3726"/>
                </a:lnTo>
                <a:lnTo>
                  <a:pt x="5542" y="3723"/>
                </a:lnTo>
                <a:lnTo>
                  <a:pt x="5536" y="3720"/>
                </a:lnTo>
                <a:lnTo>
                  <a:pt x="5531" y="3719"/>
                </a:lnTo>
                <a:lnTo>
                  <a:pt x="5526" y="3717"/>
                </a:lnTo>
                <a:lnTo>
                  <a:pt x="5521" y="3717"/>
                </a:lnTo>
                <a:lnTo>
                  <a:pt x="5521" y="3717"/>
                </a:lnTo>
                <a:lnTo>
                  <a:pt x="5514" y="3717"/>
                </a:lnTo>
                <a:lnTo>
                  <a:pt x="5509" y="3718"/>
                </a:lnTo>
                <a:lnTo>
                  <a:pt x="5504" y="3719"/>
                </a:lnTo>
                <a:lnTo>
                  <a:pt x="5498" y="3721"/>
                </a:lnTo>
                <a:lnTo>
                  <a:pt x="5489" y="3726"/>
                </a:lnTo>
                <a:lnTo>
                  <a:pt x="5480" y="3734"/>
                </a:lnTo>
                <a:lnTo>
                  <a:pt x="5476" y="3736"/>
                </a:lnTo>
                <a:lnTo>
                  <a:pt x="5472" y="3737"/>
                </a:lnTo>
                <a:lnTo>
                  <a:pt x="5468" y="3738"/>
                </a:lnTo>
                <a:lnTo>
                  <a:pt x="5465" y="3739"/>
                </a:lnTo>
                <a:lnTo>
                  <a:pt x="5457" y="3738"/>
                </a:lnTo>
                <a:lnTo>
                  <a:pt x="5451" y="3736"/>
                </a:lnTo>
                <a:lnTo>
                  <a:pt x="5446" y="3731"/>
                </a:lnTo>
                <a:lnTo>
                  <a:pt x="5442" y="3725"/>
                </a:lnTo>
                <a:lnTo>
                  <a:pt x="5438" y="3719"/>
                </a:lnTo>
                <a:lnTo>
                  <a:pt x="5436" y="3710"/>
                </a:lnTo>
                <a:lnTo>
                  <a:pt x="5435" y="3694"/>
                </a:lnTo>
                <a:lnTo>
                  <a:pt x="5434" y="3682"/>
                </a:lnTo>
                <a:lnTo>
                  <a:pt x="5433" y="3677"/>
                </a:lnTo>
                <a:lnTo>
                  <a:pt x="5431" y="3672"/>
                </a:lnTo>
                <a:lnTo>
                  <a:pt x="5430" y="3669"/>
                </a:lnTo>
                <a:lnTo>
                  <a:pt x="5427" y="3667"/>
                </a:lnTo>
                <a:lnTo>
                  <a:pt x="5425" y="3665"/>
                </a:lnTo>
                <a:lnTo>
                  <a:pt x="5421" y="3663"/>
                </a:lnTo>
                <a:lnTo>
                  <a:pt x="5416" y="3662"/>
                </a:lnTo>
                <a:lnTo>
                  <a:pt x="5412" y="3662"/>
                </a:lnTo>
                <a:lnTo>
                  <a:pt x="5398" y="3661"/>
                </a:lnTo>
                <a:lnTo>
                  <a:pt x="5382" y="3661"/>
                </a:lnTo>
                <a:lnTo>
                  <a:pt x="5375" y="3663"/>
                </a:lnTo>
                <a:lnTo>
                  <a:pt x="5370" y="3664"/>
                </a:lnTo>
                <a:lnTo>
                  <a:pt x="5364" y="3663"/>
                </a:lnTo>
                <a:lnTo>
                  <a:pt x="5357" y="3660"/>
                </a:lnTo>
                <a:lnTo>
                  <a:pt x="5357" y="3659"/>
                </a:lnTo>
                <a:lnTo>
                  <a:pt x="5355" y="3661"/>
                </a:lnTo>
                <a:lnTo>
                  <a:pt x="5352" y="3663"/>
                </a:lnTo>
                <a:lnTo>
                  <a:pt x="5349" y="3663"/>
                </a:lnTo>
                <a:lnTo>
                  <a:pt x="5346" y="3663"/>
                </a:lnTo>
                <a:lnTo>
                  <a:pt x="5340" y="3662"/>
                </a:lnTo>
                <a:lnTo>
                  <a:pt x="5336" y="3660"/>
                </a:lnTo>
                <a:lnTo>
                  <a:pt x="5332" y="3657"/>
                </a:lnTo>
                <a:lnTo>
                  <a:pt x="5328" y="3653"/>
                </a:lnTo>
                <a:lnTo>
                  <a:pt x="5327" y="3652"/>
                </a:lnTo>
                <a:close/>
                <a:moveTo>
                  <a:pt x="4768" y="3256"/>
                </a:moveTo>
                <a:lnTo>
                  <a:pt x="4768" y="3256"/>
                </a:lnTo>
                <a:lnTo>
                  <a:pt x="4769" y="3262"/>
                </a:lnTo>
                <a:lnTo>
                  <a:pt x="4770" y="3267"/>
                </a:lnTo>
                <a:lnTo>
                  <a:pt x="4765" y="3273"/>
                </a:lnTo>
                <a:lnTo>
                  <a:pt x="4759" y="3279"/>
                </a:lnTo>
                <a:lnTo>
                  <a:pt x="4742" y="3285"/>
                </a:lnTo>
                <a:lnTo>
                  <a:pt x="4729" y="3289"/>
                </a:lnTo>
                <a:lnTo>
                  <a:pt x="4724" y="3290"/>
                </a:lnTo>
                <a:lnTo>
                  <a:pt x="4720" y="3290"/>
                </a:lnTo>
                <a:lnTo>
                  <a:pt x="4717" y="3290"/>
                </a:lnTo>
                <a:lnTo>
                  <a:pt x="4714" y="3288"/>
                </a:lnTo>
                <a:lnTo>
                  <a:pt x="4710" y="3286"/>
                </a:lnTo>
                <a:lnTo>
                  <a:pt x="4708" y="3283"/>
                </a:lnTo>
                <a:lnTo>
                  <a:pt x="4706" y="3279"/>
                </a:lnTo>
                <a:lnTo>
                  <a:pt x="4705" y="3274"/>
                </a:lnTo>
                <a:lnTo>
                  <a:pt x="4702" y="3262"/>
                </a:lnTo>
                <a:lnTo>
                  <a:pt x="4700" y="3245"/>
                </a:lnTo>
                <a:lnTo>
                  <a:pt x="4703" y="3238"/>
                </a:lnTo>
                <a:lnTo>
                  <a:pt x="4706" y="3233"/>
                </a:lnTo>
                <a:lnTo>
                  <a:pt x="4711" y="3229"/>
                </a:lnTo>
                <a:lnTo>
                  <a:pt x="4717" y="3226"/>
                </a:lnTo>
                <a:lnTo>
                  <a:pt x="4722" y="3222"/>
                </a:lnTo>
                <a:lnTo>
                  <a:pt x="4726" y="3218"/>
                </a:lnTo>
                <a:lnTo>
                  <a:pt x="4731" y="3214"/>
                </a:lnTo>
                <a:lnTo>
                  <a:pt x="4736" y="3210"/>
                </a:lnTo>
                <a:lnTo>
                  <a:pt x="4730" y="3209"/>
                </a:lnTo>
                <a:lnTo>
                  <a:pt x="4725" y="3208"/>
                </a:lnTo>
                <a:lnTo>
                  <a:pt x="4723" y="3208"/>
                </a:lnTo>
                <a:lnTo>
                  <a:pt x="4722" y="3206"/>
                </a:lnTo>
                <a:lnTo>
                  <a:pt x="4721" y="3204"/>
                </a:lnTo>
                <a:lnTo>
                  <a:pt x="4721" y="3200"/>
                </a:lnTo>
                <a:lnTo>
                  <a:pt x="4721" y="3197"/>
                </a:lnTo>
                <a:lnTo>
                  <a:pt x="4722" y="3195"/>
                </a:lnTo>
                <a:lnTo>
                  <a:pt x="4723" y="3193"/>
                </a:lnTo>
                <a:lnTo>
                  <a:pt x="4725" y="3192"/>
                </a:lnTo>
                <a:lnTo>
                  <a:pt x="4730" y="3189"/>
                </a:lnTo>
                <a:lnTo>
                  <a:pt x="4735" y="3187"/>
                </a:lnTo>
                <a:lnTo>
                  <a:pt x="4736" y="3209"/>
                </a:lnTo>
                <a:lnTo>
                  <a:pt x="4753" y="3211"/>
                </a:lnTo>
                <a:lnTo>
                  <a:pt x="4770" y="3213"/>
                </a:lnTo>
                <a:lnTo>
                  <a:pt x="4779" y="3213"/>
                </a:lnTo>
                <a:lnTo>
                  <a:pt x="4787" y="3213"/>
                </a:lnTo>
                <a:lnTo>
                  <a:pt x="4796" y="3212"/>
                </a:lnTo>
                <a:lnTo>
                  <a:pt x="4804" y="3210"/>
                </a:lnTo>
                <a:lnTo>
                  <a:pt x="4804" y="3215"/>
                </a:lnTo>
                <a:lnTo>
                  <a:pt x="4802" y="3220"/>
                </a:lnTo>
                <a:lnTo>
                  <a:pt x="4800" y="3224"/>
                </a:lnTo>
                <a:lnTo>
                  <a:pt x="4798" y="3227"/>
                </a:lnTo>
                <a:lnTo>
                  <a:pt x="4794" y="3230"/>
                </a:lnTo>
                <a:lnTo>
                  <a:pt x="4789" y="3231"/>
                </a:lnTo>
                <a:lnTo>
                  <a:pt x="4785" y="3232"/>
                </a:lnTo>
                <a:lnTo>
                  <a:pt x="4779" y="3233"/>
                </a:lnTo>
                <a:lnTo>
                  <a:pt x="4774" y="3233"/>
                </a:lnTo>
                <a:lnTo>
                  <a:pt x="4769" y="3235"/>
                </a:lnTo>
                <a:lnTo>
                  <a:pt x="4767" y="3237"/>
                </a:lnTo>
                <a:lnTo>
                  <a:pt x="4766" y="3240"/>
                </a:lnTo>
                <a:lnTo>
                  <a:pt x="4767" y="3249"/>
                </a:lnTo>
                <a:lnTo>
                  <a:pt x="4768" y="3256"/>
                </a:lnTo>
                <a:close/>
                <a:moveTo>
                  <a:pt x="4827" y="3532"/>
                </a:moveTo>
                <a:lnTo>
                  <a:pt x="4828" y="3532"/>
                </a:lnTo>
                <a:lnTo>
                  <a:pt x="4828" y="3532"/>
                </a:lnTo>
                <a:lnTo>
                  <a:pt x="4827" y="3532"/>
                </a:lnTo>
                <a:lnTo>
                  <a:pt x="4827" y="3532"/>
                </a:lnTo>
                <a:lnTo>
                  <a:pt x="4827" y="3532"/>
                </a:lnTo>
                <a:lnTo>
                  <a:pt x="4827" y="3532"/>
                </a:lnTo>
                <a:close/>
                <a:moveTo>
                  <a:pt x="4831" y="3532"/>
                </a:moveTo>
                <a:lnTo>
                  <a:pt x="4832" y="3532"/>
                </a:lnTo>
                <a:lnTo>
                  <a:pt x="4832" y="3532"/>
                </a:lnTo>
                <a:lnTo>
                  <a:pt x="4832" y="3532"/>
                </a:lnTo>
                <a:lnTo>
                  <a:pt x="4832" y="3532"/>
                </a:lnTo>
                <a:lnTo>
                  <a:pt x="4831" y="3532"/>
                </a:lnTo>
                <a:close/>
                <a:moveTo>
                  <a:pt x="5047" y="3636"/>
                </a:moveTo>
                <a:lnTo>
                  <a:pt x="5039" y="3632"/>
                </a:lnTo>
                <a:lnTo>
                  <a:pt x="5031" y="3628"/>
                </a:lnTo>
                <a:lnTo>
                  <a:pt x="5026" y="3627"/>
                </a:lnTo>
                <a:lnTo>
                  <a:pt x="5022" y="3626"/>
                </a:lnTo>
                <a:lnTo>
                  <a:pt x="5017" y="3625"/>
                </a:lnTo>
                <a:lnTo>
                  <a:pt x="5013" y="3625"/>
                </a:lnTo>
                <a:lnTo>
                  <a:pt x="5019" y="3619"/>
                </a:lnTo>
                <a:lnTo>
                  <a:pt x="5025" y="3614"/>
                </a:lnTo>
                <a:lnTo>
                  <a:pt x="5034" y="3610"/>
                </a:lnTo>
                <a:lnTo>
                  <a:pt x="5041" y="3606"/>
                </a:lnTo>
                <a:lnTo>
                  <a:pt x="5050" y="3601"/>
                </a:lnTo>
                <a:lnTo>
                  <a:pt x="5057" y="3593"/>
                </a:lnTo>
                <a:lnTo>
                  <a:pt x="5060" y="3590"/>
                </a:lnTo>
                <a:lnTo>
                  <a:pt x="5063" y="3585"/>
                </a:lnTo>
                <a:lnTo>
                  <a:pt x="5067" y="3580"/>
                </a:lnTo>
                <a:lnTo>
                  <a:pt x="5069" y="3573"/>
                </a:lnTo>
                <a:lnTo>
                  <a:pt x="5071" y="3584"/>
                </a:lnTo>
                <a:lnTo>
                  <a:pt x="5074" y="3593"/>
                </a:lnTo>
                <a:lnTo>
                  <a:pt x="5078" y="3601"/>
                </a:lnTo>
                <a:lnTo>
                  <a:pt x="5081" y="3608"/>
                </a:lnTo>
                <a:lnTo>
                  <a:pt x="5084" y="3616"/>
                </a:lnTo>
                <a:lnTo>
                  <a:pt x="5085" y="3622"/>
                </a:lnTo>
                <a:lnTo>
                  <a:pt x="5085" y="3625"/>
                </a:lnTo>
                <a:lnTo>
                  <a:pt x="5085" y="3629"/>
                </a:lnTo>
                <a:lnTo>
                  <a:pt x="5083" y="3632"/>
                </a:lnTo>
                <a:lnTo>
                  <a:pt x="5081" y="3637"/>
                </a:lnTo>
                <a:lnTo>
                  <a:pt x="5077" y="3640"/>
                </a:lnTo>
                <a:lnTo>
                  <a:pt x="5073" y="3641"/>
                </a:lnTo>
                <a:lnTo>
                  <a:pt x="5069" y="3641"/>
                </a:lnTo>
                <a:lnTo>
                  <a:pt x="5064" y="3641"/>
                </a:lnTo>
                <a:lnTo>
                  <a:pt x="5056" y="3638"/>
                </a:lnTo>
                <a:lnTo>
                  <a:pt x="5047" y="3636"/>
                </a:lnTo>
                <a:close/>
                <a:moveTo>
                  <a:pt x="4932" y="3626"/>
                </a:moveTo>
                <a:lnTo>
                  <a:pt x="4926" y="3625"/>
                </a:lnTo>
                <a:lnTo>
                  <a:pt x="4920" y="3625"/>
                </a:lnTo>
                <a:lnTo>
                  <a:pt x="4918" y="3623"/>
                </a:lnTo>
                <a:lnTo>
                  <a:pt x="4916" y="3621"/>
                </a:lnTo>
                <a:lnTo>
                  <a:pt x="4916" y="3619"/>
                </a:lnTo>
                <a:lnTo>
                  <a:pt x="4916" y="3618"/>
                </a:lnTo>
                <a:lnTo>
                  <a:pt x="4918" y="3614"/>
                </a:lnTo>
                <a:lnTo>
                  <a:pt x="4920" y="3613"/>
                </a:lnTo>
                <a:lnTo>
                  <a:pt x="4920" y="3607"/>
                </a:lnTo>
                <a:lnTo>
                  <a:pt x="4920" y="3602"/>
                </a:lnTo>
                <a:lnTo>
                  <a:pt x="4915" y="3596"/>
                </a:lnTo>
                <a:lnTo>
                  <a:pt x="4908" y="3590"/>
                </a:lnTo>
                <a:lnTo>
                  <a:pt x="4908" y="3585"/>
                </a:lnTo>
                <a:lnTo>
                  <a:pt x="4908" y="3579"/>
                </a:lnTo>
                <a:lnTo>
                  <a:pt x="4914" y="3571"/>
                </a:lnTo>
                <a:lnTo>
                  <a:pt x="4920" y="3563"/>
                </a:lnTo>
                <a:lnTo>
                  <a:pt x="4924" y="3563"/>
                </a:lnTo>
                <a:lnTo>
                  <a:pt x="4926" y="3563"/>
                </a:lnTo>
                <a:lnTo>
                  <a:pt x="4930" y="3565"/>
                </a:lnTo>
                <a:lnTo>
                  <a:pt x="4932" y="3567"/>
                </a:lnTo>
                <a:lnTo>
                  <a:pt x="4935" y="3569"/>
                </a:lnTo>
                <a:lnTo>
                  <a:pt x="4936" y="3570"/>
                </a:lnTo>
                <a:lnTo>
                  <a:pt x="4944" y="3559"/>
                </a:lnTo>
                <a:lnTo>
                  <a:pt x="4952" y="3548"/>
                </a:lnTo>
                <a:lnTo>
                  <a:pt x="4957" y="3545"/>
                </a:lnTo>
                <a:lnTo>
                  <a:pt x="4962" y="3543"/>
                </a:lnTo>
                <a:lnTo>
                  <a:pt x="4966" y="3543"/>
                </a:lnTo>
                <a:lnTo>
                  <a:pt x="4970" y="3544"/>
                </a:lnTo>
                <a:lnTo>
                  <a:pt x="4974" y="3546"/>
                </a:lnTo>
                <a:lnTo>
                  <a:pt x="4978" y="3548"/>
                </a:lnTo>
                <a:lnTo>
                  <a:pt x="4980" y="3550"/>
                </a:lnTo>
                <a:lnTo>
                  <a:pt x="4981" y="3552"/>
                </a:lnTo>
                <a:lnTo>
                  <a:pt x="4982" y="3555"/>
                </a:lnTo>
                <a:lnTo>
                  <a:pt x="4983" y="3559"/>
                </a:lnTo>
                <a:lnTo>
                  <a:pt x="4982" y="3567"/>
                </a:lnTo>
                <a:lnTo>
                  <a:pt x="4981" y="3576"/>
                </a:lnTo>
                <a:lnTo>
                  <a:pt x="4979" y="3585"/>
                </a:lnTo>
                <a:lnTo>
                  <a:pt x="4975" y="3593"/>
                </a:lnTo>
                <a:lnTo>
                  <a:pt x="4971" y="3601"/>
                </a:lnTo>
                <a:lnTo>
                  <a:pt x="4965" y="3607"/>
                </a:lnTo>
                <a:lnTo>
                  <a:pt x="4955" y="3610"/>
                </a:lnTo>
                <a:lnTo>
                  <a:pt x="4943" y="3612"/>
                </a:lnTo>
                <a:lnTo>
                  <a:pt x="4943" y="3613"/>
                </a:lnTo>
                <a:lnTo>
                  <a:pt x="4940" y="3611"/>
                </a:lnTo>
                <a:lnTo>
                  <a:pt x="4937" y="3610"/>
                </a:lnTo>
                <a:lnTo>
                  <a:pt x="4935" y="3611"/>
                </a:lnTo>
                <a:lnTo>
                  <a:pt x="4932" y="3613"/>
                </a:lnTo>
                <a:lnTo>
                  <a:pt x="4932" y="3620"/>
                </a:lnTo>
                <a:lnTo>
                  <a:pt x="4932" y="3626"/>
                </a:lnTo>
                <a:close/>
                <a:moveTo>
                  <a:pt x="4840" y="3279"/>
                </a:moveTo>
                <a:lnTo>
                  <a:pt x="4849" y="3279"/>
                </a:lnTo>
                <a:lnTo>
                  <a:pt x="4858" y="3283"/>
                </a:lnTo>
                <a:lnTo>
                  <a:pt x="4865" y="3287"/>
                </a:lnTo>
                <a:lnTo>
                  <a:pt x="4874" y="3291"/>
                </a:lnTo>
                <a:lnTo>
                  <a:pt x="4876" y="3294"/>
                </a:lnTo>
                <a:lnTo>
                  <a:pt x="4878" y="3296"/>
                </a:lnTo>
                <a:lnTo>
                  <a:pt x="4881" y="3297"/>
                </a:lnTo>
                <a:lnTo>
                  <a:pt x="4884" y="3299"/>
                </a:lnTo>
                <a:lnTo>
                  <a:pt x="4891" y="3301"/>
                </a:lnTo>
                <a:lnTo>
                  <a:pt x="4897" y="3302"/>
                </a:lnTo>
                <a:lnTo>
                  <a:pt x="4903" y="3303"/>
                </a:lnTo>
                <a:lnTo>
                  <a:pt x="4910" y="3304"/>
                </a:lnTo>
                <a:lnTo>
                  <a:pt x="4913" y="3306"/>
                </a:lnTo>
                <a:lnTo>
                  <a:pt x="4916" y="3307"/>
                </a:lnTo>
                <a:lnTo>
                  <a:pt x="4918" y="3310"/>
                </a:lnTo>
                <a:lnTo>
                  <a:pt x="4920" y="3313"/>
                </a:lnTo>
                <a:lnTo>
                  <a:pt x="4912" y="3317"/>
                </a:lnTo>
                <a:lnTo>
                  <a:pt x="4903" y="3322"/>
                </a:lnTo>
                <a:lnTo>
                  <a:pt x="4894" y="3324"/>
                </a:lnTo>
                <a:lnTo>
                  <a:pt x="4885" y="3325"/>
                </a:lnTo>
                <a:lnTo>
                  <a:pt x="4867" y="3326"/>
                </a:lnTo>
                <a:lnTo>
                  <a:pt x="4848" y="3325"/>
                </a:lnTo>
                <a:lnTo>
                  <a:pt x="4839" y="3324"/>
                </a:lnTo>
                <a:lnTo>
                  <a:pt x="4832" y="3321"/>
                </a:lnTo>
                <a:lnTo>
                  <a:pt x="4829" y="3319"/>
                </a:lnTo>
                <a:lnTo>
                  <a:pt x="4827" y="3317"/>
                </a:lnTo>
                <a:lnTo>
                  <a:pt x="4825" y="3315"/>
                </a:lnTo>
                <a:lnTo>
                  <a:pt x="4825" y="3313"/>
                </a:lnTo>
                <a:lnTo>
                  <a:pt x="4825" y="3309"/>
                </a:lnTo>
                <a:lnTo>
                  <a:pt x="4827" y="3303"/>
                </a:lnTo>
                <a:lnTo>
                  <a:pt x="4832" y="3296"/>
                </a:lnTo>
                <a:lnTo>
                  <a:pt x="4837" y="3290"/>
                </a:lnTo>
                <a:lnTo>
                  <a:pt x="4839" y="3285"/>
                </a:lnTo>
                <a:lnTo>
                  <a:pt x="4840" y="3279"/>
                </a:lnTo>
                <a:close/>
                <a:moveTo>
                  <a:pt x="4853" y="3382"/>
                </a:moveTo>
                <a:lnTo>
                  <a:pt x="4848" y="3378"/>
                </a:lnTo>
                <a:lnTo>
                  <a:pt x="4844" y="3376"/>
                </a:lnTo>
                <a:lnTo>
                  <a:pt x="4840" y="3374"/>
                </a:lnTo>
                <a:lnTo>
                  <a:pt x="4836" y="3373"/>
                </a:lnTo>
                <a:lnTo>
                  <a:pt x="4826" y="3370"/>
                </a:lnTo>
                <a:lnTo>
                  <a:pt x="4816" y="3369"/>
                </a:lnTo>
                <a:lnTo>
                  <a:pt x="4806" y="3367"/>
                </a:lnTo>
                <a:lnTo>
                  <a:pt x="4798" y="3363"/>
                </a:lnTo>
                <a:lnTo>
                  <a:pt x="4794" y="3361"/>
                </a:lnTo>
                <a:lnTo>
                  <a:pt x="4789" y="3357"/>
                </a:lnTo>
                <a:lnTo>
                  <a:pt x="4786" y="3353"/>
                </a:lnTo>
                <a:lnTo>
                  <a:pt x="4783" y="3349"/>
                </a:lnTo>
                <a:lnTo>
                  <a:pt x="4793" y="3349"/>
                </a:lnTo>
                <a:lnTo>
                  <a:pt x="4802" y="3347"/>
                </a:lnTo>
                <a:lnTo>
                  <a:pt x="4812" y="3344"/>
                </a:lnTo>
                <a:lnTo>
                  <a:pt x="4821" y="3341"/>
                </a:lnTo>
                <a:lnTo>
                  <a:pt x="4831" y="3340"/>
                </a:lnTo>
                <a:lnTo>
                  <a:pt x="4840" y="3338"/>
                </a:lnTo>
                <a:lnTo>
                  <a:pt x="4845" y="3340"/>
                </a:lnTo>
                <a:lnTo>
                  <a:pt x="4849" y="3341"/>
                </a:lnTo>
                <a:lnTo>
                  <a:pt x="4855" y="3343"/>
                </a:lnTo>
                <a:lnTo>
                  <a:pt x="4860" y="3345"/>
                </a:lnTo>
                <a:lnTo>
                  <a:pt x="4870" y="3350"/>
                </a:lnTo>
                <a:lnTo>
                  <a:pt x="4878" y="3354"/>
                </a:lnTo>
                <a:lnTo>
                  <a:pt x="4881" y="3357"/>
                </a:lnTo>
                <a:lnTo>
                  <a:pt x="4883" y="3361"/>
                </a:lnTo>
                <a:lnTo>
                  <a:pt x="4883" y="3366"/>
                </a:lnTo>
                <a:lnTo>
                  <a:pt x="4882" y="3372"/>
                </a:lnTo>
                <a:lnTo>
                  <a:pt x="4880" y="3376"/>
                </a:lnTo>
                <a:lnTo>
                  <a:pt x="4877" y="3378"/>
                </a:lnTo>
                <a:lnTo>
                  <a:pt x="4874" y="3381"/>
                </a:lnTo>
                <a:lnTo>
                  <a:pt x="4870" y="3382"/>
                </a:lnTo>
                <a:lnTo>
                  <a:pt x="4861" y="3382"/>
                </a:lnTo>
                <a:lnTo>
                  <a:pt x="4853" y="3382"/>
                </a:lnTo>
                <a:close/>
                <a:moveTo>
                  <a:pt x="5624" y="2379"/>
                </a:moveTo>
                <a:lnTo>
                  <a:pt x="5618" y="2379"/>
                </a:lnTo>
                <a:lnTo>
                  <a:pt x="5611" y="2381"/>
                </a:lnTo>
                <a:lnTo>
                  <a:pt x="5604" y="2383"/>
                </a:lnTo>
                <a:lnTo>
                  <a:pt x="5598" y="2386"/>
                </a:lnTo>
                <a:lnTo>
                  <a:pt x="5591" y="2388"/>
                </a:lnTo>
                <a:lnTo>
                  <a:pt x="5584" y="2387"/>
                </a:lnTo>
                <a:lnTo>
                  <a:pt x="5581" y="2386"/>
                </a:lnTo>
                <a:lnTo>
                  <a:pt x="5576" y="2385"/>
                </a:lnTo>
                <a:lnTo>
                  <a:pt x="5573" y="2382"/>
                </a:lnTo>
                <a:lnTo>
                  <a:pt x="5569" y="2379"/>
                </a:lnTo>
                <a:lnTo>
                  <a:pt x="5576" y="2373"/>
                </a:lnTo>
                <a:lnTo>
                  <a:pt x="5583" y="2369"/>
                </a:lnTo>
                <a:lnTo>
                  <a:pt x="5590" y="2367"/>
                </a:lnTo>
                <a:lnTo>
                  <a:pt x="5596" y="2366"/>
                </a:lnTo>
                <a:lnTo>
                  <a:pt x="5604" y="2367"/>
                </a:lnTo>
                <a:lnTo>
                  <a:pt x="5610" y="2369"/>
                </a:lnTo>
                <a:lnTo>
                  <a:pt x="5616" y="2373"/>
                </a:lnTo>
                <a:lnTo>
                  <a:pt x="5624" y="2379"/>
                </a:lnTo>
                <a:lnTo>
                  <a:pt x="5624" y="2379"/>
                </a:lnTo>
                <a:close/>
                <a:moveTo>
                  <a:pt x="5368" y="2400"/>
                </a:moveTo>
                <a:lnTo>
                  <a:pt x="5379" y="2402"/>
                </a:lnTo>
                <a:lnTo>
                  <a:pt x="5389" y="2402"/>
                </a:lnTo>
                <a:lnTo>
                  <a:pt x="5379" y="2401"/>
                </a:lnTo>
                <a:lnTo>
                  <a:pt x="5367" y="2399"/>
                </a:lnTo>
                <a:lnTo>
                  <a:pt x="5368" y="2400"/>
                </a:lnTo>
                <a:close/>
                <a:moveTo>
                  <a:pt x="5130" y="2146"/>
                </a:moveTo>
                <a:lnTo>
                  <a:pt x="5130" y="2145"/>
                </a:lnTo>
                <a:lnTo>
                  <a:pt x="5128" y="2144"/>
                </a:lnTo>
                <a:lnTo>
                  <a:pt x="5130" y="2146"/>
                </a:lnTo>
                <a:close/>
                <a:moveTo>
                  <a:pt x="4042" y="2854"/>
                </a:moveTo>
                <a:lnTo>
                  <a:pt x="4037" y="2855"/>
                </a:lnTo>
                <a:lnTo>
                  <a:pt x="4031" y="2857"/>
                </a:lnTo>
                <a:lnTo>
                  <a:pt x="4028" y="2858"/>
                </a:lnTo>
                <a:lnTo>
                  <a:pt x="4026" y="2857"/>
                </a:lnTo>
                <a:lnTo>
                  <a:pt x="4022" y="2856"/>
                </a:lnTo>
                <a:lnTo>
                  <a:pt x="4020" y="2852"/>
                </a:lnTo>
                <a:lnTo>
                  <a:pt x="4020" y="2852"/>
                </a:lnTo>
                <a:lnTo>
                  <a:pt x="4012" y="2853"/>
                </a:lnTo>
                <a:lnTo>
                  <a:pt x="4005" y="2855"/>
                </a:lnTo>
                <a:lnTo>
                  <a:pt x="3997" y="2859"/>
                </a:lnTo>
                <a:lnTo>
                  <a:pt x="3991" y="2863"/>
                </a:lnTo>
                <a:lnTo>
                  <a:pt x="3985" y="2868"/>
                </a:lnTo>
                <a:lnTo>
                  <a:pt x="3979" y="2871"/>
                </a:lnTo>
                <a:lnTo>
                  <a:pt x="3976" y="2871"/>
                </a:lnTo>
                <a:lnTo>
                  <a:pt x="3973" y="2871"/>
                </a:lnTo>
                <a:lnTo>
                  <a:pt x="3971" y="2869"/>
                </a:lnTo>
                <a:lnTo>
                  <a:pt x="3968" y="2865"/>
                </a:lnTo>
                <a:lnTo>
                  <a:pt x="3967" y="2862"/>
                </a:lnTo>
                <a:lnTo>
                  <a:pt x="3966" y="2859"/>
                </a:lnTo>
                <a:lnTo>
                  <a:pt x="3967" y="2856"/>
                </a:lnTo>
                <a:lnTo>
                  <a:pt x="3968" y="2853"/>
                </a:lnTo>
                <a:lnTo>
                  <a:pt x="3971" y="2846"/>
                </a:lnTo>
                <a:lnTo>
                  <a:pt x="3973" y="2840"/>
                </a:lnTo>
                <a:lnTo>
                  <a:pt x="3973" y="2840"/>
                </a:lnTo>
                <a:lnTo>
                  <a:pt x="3975" y="2839"/>
                </a:lnTo>
                <a:lnTo>
                  <a:pt x="3976" y="2838"/>
                </a:lnTo>
                <a:lnTo>
                  <a:pt x="3977" y="2836"/>
                </a:lnTo>
                <a:lnTo>
                  <a:pt x="3977" y="2833"/>
                </a:lnTo>
                <a:lnTo>
                  <a:pt x="3976" y="2831"/>
                </a:lnTo>
                <a:lnTo>
                  <a:pt x="3973" y="2829"/>
                </a:lnTo>
                <a:lnTo>
                  <a:pt x="3966" y="2824"/>
                </a:lnTo>
                <a:lnTo>
                  <a:pt x="3960" y="2819"/>
                </a:lnTo>
                <a:lnTo>
                  <a:pt x="3955" y="2813"/>
                </a:lnTo>
                <a:lnTo>
                  <a:pt x="3951" y="2806"/>
                </a:lnTo>
                <a:lnTo>
                  <a:pt x="3957" y="2805"/>
                </a:lnTo>
                <a:lnTo>
                  <a:pt x="3962" y="2805"/>
                </a:lnTo>
                <a:lnTo>
                  <a:pt x="3968" y="2806"/>
                </a:lnTo>
                <a:lnTo>
                  <a:pt x="3974" y="2807"/>
                </a:lnTo>
                <a:lnTo>
                  <a:pt x="3985" y="2811"/>
                </a:lnTo>
                <a:lnTo>
                  <a:pt x="3995" y="2815"/>
                </a:lnTo>
                <a:lnTo>
                  <a:pt x="4000" y="2816"/>
                </a:lnTo>
                <a:lnTo>
                  <a:pt x="4007" y="2816"/>
                </a:lnTo>
                <a:lnTo>
                  <a:pt x="4009" y="2815"/>
                </a:lnTo>
                <a:lnTo>
                  <a:pt x="4011" y="2813"/>
                </a:lnTo>
                <a:lnTo>
                  <a:pt x="4013" y="2811"/>
                </a:lnTo>
                <a:lnTo>
                  <a:pt x="4014" y="2807"/>
                </a:lnTo>
                <a:lnTo>
                  <a:pt x="4015" y="2803"/>
                </a:lnTo>
                <a:lnTo>
                  <a:pt x="4014" y="2800"/>
                </a:lnTo>
                <a:lnTo>
                  <a:pt x="4012" y="2798"/>
                </a:lnTo>
                <a:lnTo>
                  <a:pt x="4009" y="2796"/>
                </a:lnTo>
                <a:lnTo>
                  <a:pt x="4006" y="2794"/>
                </a:lnTo>
                <a:lnTo>
                  <a:pt x="4001" y="2792"/>
                </a:lnTo>
                <a:lnTo>
                  <a:pt x="3998" y="2789"/>
                </a:lnTo>
                <a:lnTo>
                  <a:pt x="3996" y="2784"/>
                </a:lnTo>
                <a:lnTo>
                  <a:pt x="4012" y="2782"/>
                </a:lnTo>
                <a:lnTo>
                  <a:pt x="4028" y="2781"/>
                </a:lnTo>
                <a:lnTo>
                  <a:pt x="4035" y="2782"/>
                </a:lnTo>
                <a:lnTo>
                  <a:pt x="4044" y="2782"/>
                </a:lnTo>
                <a:lnTo>
                  <a:pt x="4051" y="2784"/>
                </a:lnTo>
                <a:lnTo>
                  <a:pt x="4058" y="2786"/>
                </a:lnTo>
                <a:lnTo>
                  <a:pt x="4059" y="2790"/>
                </a:lnTo>
                <a:lnTo>
                  <a:pt x="4059" y="2793"/>
                </a:lnTo>
                <a:lnTo>
                  <a:pt x="4058" y="2796"/>
                </a:lnTo>
                <a:lnTo>
                  <a:pt x="4058" y="2799"/>
                </a:lnTo>
                <a:lnTo>
                  <a:pt x="4055" y="2803"/>
                </a:lnTo>
                <a:lnTo>
                  <a:pt x="4052" y="2809"/>
                </a:lnTo>
                <a:lnTo>
                  <a:pt x="4048" y="2813"/>
                </a:lnTo>
                <a:lnTo>
                  <a:pt x="4045" y="2817"/>
                </a:lnTo>
                <a:lnTo>
                  <a:pt x="4044" y="2822"/>
                </a:lnTo>
                <a:lnTo>
                  <a:pt x="4044" y="2829"/>
                </a:lnTo>
                <a:lnTo>
                  <a:pt x="4057" y="2829"/>
                </a:lnTo>
                <a:lnTo>
                  <a:pt x="4070" y="2830"/>
                </a:lnTo>
                <a:lnTo>
                  <a:pt x="4084" y="2832"/>
                </a:lnTo>
                <a:lnTo>
                  <a:pt x="4096" y="2835"/>
                </a:lnTo>
                <a:lnTo>
                  <a:pt x="4121" y="2842"/>
                </a:lnTo>
                <a:lnTo>
                  <a:pt x="4147" y="2852"/>
                </a:lnTo>
                <a:lnTo>
                  <a:pt x="4147" y="2852"/>
                </a:lnTo>
                <a:lnTo>
                  <a:pt x="4157" y="2852"/>
                </a:lnTo>
                <a:lnTo>
                  <a:pt x="4168" y="2852"/>
                </a:lnTo>
                <a:lnTo>
                  <a:pt x="4173" y="2852"/>
                </a:lnTo>
                <a:lnTo>
                  <a:pt x="4177" y="2853"/>
                </a:lnTo>
                <a:lnTo>
                  <a:pt x="4183" y="2854"/>
                </a:lnTo>
                <a:lnTo>
                  <a:pt x="4187" y="2856"/>
                </a:lnTo>
                <a:lnTo>
                  <a:pt x="4198" y="2861"/>
                </a:lnTo>
                <a:lnTo>
                  <a:pt x="4211" y="2866"/>
                </a:lnTo>
                <a:lnTo>
                  <a:pt x="4223" y="2872"/>
                </a:lnTo>
                <a:lnTo>
                  <a:pt x="4235" y="2876"/>
                </a:lnTo>
                <a:lnTo>
                  <a:pt x="4262" y="2882"/>
                </a:lnTo>
                <a:lnTo>
                  <a:pt x="4287" y="2888"/>
                </a:lnTo>
                <a:lnTo>
                  <a:pt x="4313" y="2892"/>
                </a:lnTo>
                <a:lnTo>
                  <a:pt x="4339" y="2897"/>
                </a:lnTo>
                <a:lnTo>
                  <a:pt x="4364" y="2902"/>
                </a:lnTo>
                <a:lnTo>
                  <a:pt x="4389" y="2910"/>
                </a:lnTo>
                <a:lnTo>
                  <a:pt x="4408" y="2916"/>
                </a:lnTo>
                <a:lnTo>
                  <a:pt x="4426" y="2921"/>
                </a:lnTo>
                <a:lnTo>
                  <a:pt x="4445" y="2925"/>
                </a:lnTo>
                <a:lnTo>
                  <a:pt x="4464" y="2930"/>
                </a:lnTo>
                <a:lnTo>
                  <a:pt x="4501" y="2937"/>
                </a:lnTo>
                <a:lnTo>
                  <a:pt x="4539" y="2944"/>
                </a:lnTo>
                <a:lnTo>
                  <a:pt x="4541" y="2951"/>
                </a:lnTo>
                <a:lnTo>
                  <a:pt x="4543" y="2956"/>
                </a:lnTo>
                <a:lnTo>
                  <a:pt x="4546" y="2959"/>
                </a:lnTo>
                <a:lnTo>
                  <a:pt x="4550" y="2962"/>
                </a:lnTo>
                <a:lnTo>
                  <a:pt x="4561" y="2966"/>
                </a:lnTo>
                <a:lnTo>
                  <a:pt x="4572" y="2968"/>
                </a:lnTo>
                <a:lnTo>
                  <a:pt x="4606" y="2977"/>
                </a:lnTo>
                <a:lnTo>
                  <a:pt x="4641" y="2987"/>
                </a:lnTo>
                <a:lnTo>
                  <a:pt x="4659" y="2994"/>
                </a:lnTo>
                <a:lnTo>
                  <a:pt x="4676" y="3001"/>
                </a:lnTo>
                <a:lnTo>
                  <a:pt x="4694" y="3011"/>
                </a:lnTo>
                <a:lnTo>
                  <a:pt x="4710" y="3021"/>
                </a:lnTo>
                <a:lnTo>
                  <a:pt x="4682" y="3019"/>
                </a:lnTo>
                <a:lnTo>
                  <a:pt x="4655" y="3015"/>
                </a:lnTo>
                <a:lnTo>
                  <a:pt x="4628" y="3011"/>
                </a:lnTo>
                <a:lnTo>
                  <a:pt x="4603" y="3004"/>
                </a:lnTo>
                <a:lnTo>
                  <a:pt x="4578" y="2997"/>
                </a:lnTo>
                <a:lnTo>
                  <a:pt x="4552" y="2990"/>
                </a:lnTo>
                <a:lnTo>
                  <a:pt x="4528" y="2982"/>
                </a:lnTo>
                <a:lnTo>
                  <a:pt x="4504" y="2976"/>
                </a:lnTo>
                <a:lnTo>
                  <a:pt x="4466" y="2964"/>
                </a:lnTo>
                <a:lnTo>
                  <a:pt x="4427" y="2954"/>
                </a:lnTo>
                <a:lnTo>
                  <a:pt x="4388" y="2943"/>
                </a:lnTo>
                <a:lnTo>
                  <a:pt x="4349" y="2933"/>
                </a:lnTo>
                <a:lnTo>
                  <a:pt x="4310" y="2923"/>
                </a:lnTo>
                <a:lnTo>
                  <a:pt x="4272" y="2914"/>
                </a:lnTo>
                <a:lnTo>
                  <a:pt x="4232" y="2904"/>
                </a:lnTo>
                <a:lnTo>
                  <a:pt x="4193" y="2896"/>
                </a:lnTo>
                <a:lnTo>
                  <a:pt x="4182" y="2893"/>
                </a:lnTo>
                <a:lnTo>
                  <a:pt x="4169" y="2890"/>
                </a:lnTo>
                <a:lnTo>
                  <a:pt x="4163" y="2888"/>
                </a:lnTo>
                <a:lnTo>
                  <a:pt x="4157" y="2884"/>
                </a:lnTo>
                <a:lnTo>
                  <a:pt x="4152" y="2880"/>
                </a:lnTo>
                <a:lnTo>
                  <a:pt x="4147" y="2876"/>
                </a:lnTo>
                <a:lnTo>
                  <a:pt x="4131" y="2876"/>
                </a:lnTo>
                <a:lnTo>
                  <a:pt x="4116" y="2875"/>
                </a:lnTo>
                <a:lnTo>
                  <a:pt x="4100" y="2875"/>
                </a:lnTo>
                <a:lnTo>
                  <a:pt x="4085" y="2875"/>
                </a:lnTo>
                <a:lnTo>
                  <a:pt x="4078" y="2875"/>
                </a:lnTo>
                <a:lnTo>
                  <a:pt x="4072" y="2874"/>
                </a:lnTo>
                <a:lnTo>
                  <a:pt x="4066" y="2873"/>
                </a:lnTo>
                <a:lnTo>
                  <a:pt x="4060" y="2871"/>
                </a:lnTo>
                <a:lnTo>
                  <a:pt x="4055" y="2868"/>
                </a:lnTo>
                <a:lnTo>
                  <a:pt x="4051" y="2863"/>
                </a:lnTo>
                <a:lnTo>
                  <a:pt x="4047" y="2859"/>
                </a:lnTo>
                <a:lnTo>
                  <a:pt x="4042" y="2854"/>
                </a:lnTo>
                <a:close/>
                <a:moveTo>
                  <a:pt x="4545" y="3087"/>
                </a:moveTo>
                <a:lnTo>
                  <a:pt x="4542" y="3081"/>
                </a:lnTo>
                <a:lnTo>
                  <a:pt x="4541" y="3076"/>
                </a:lnTo>
                <a:lnTo>
                  <a:pt x="4540" y="3071"/>
                </a:lnTo>
                <a:lnTo>
                  <a:pt x="4540" y="3066"/>
                </a:lnTo>
                <a:lnTo>
                  <a:pt x="4541" y="3061"/>
                </a:lnTo>
                <a:lnTo>
                  <a:pt x="4543" y="3057"/>
                </a:lnTo>
                <a:lnTo>
                  <a:pt x="4547" y="3054"/>
                </a:lnTo>
                <a:lnTo>
                  <a:pt x="4552" y="3050"/>
                </a:lnTo>
                <a:lnTo>
                  <a:pt x="4554" y="3050"/>
                </a:lnTo>
                <a:lnTo>
                  <a:pt x="4558" y="3050"/>
                </a:lnTo>
                <a:lnTo>
                  <a:pt x="4561" y="3051"/>
                </a:lnTo>
                <a:lnTo>
                  <a:pt x="4562" y="3052"/>
                </a:lnTo>
                <a:lnTo>
                  <a:pt x="4564" y="3057"/>
                </a:lnTo>
                <a:lnTo>
                  <a:pt x="4564" y="3062"/>
                </a:lnTo>
                <a:lnTo>
                  <a:pt x="4564" y="3068"/>
                </a:lnTo>
                <a:lnTo>
                  <a:pt x="4562" y="3072"/>
                </a:lnTo>
                <a:lnTo>
                  <a:pt x="4559" y="3076"/>
                </a:lnTo>
                <a:lnTo>
                  <a:pt x="4556" y="3080"/>
                </a:lnTo>
                <a:lnTo>
                  <a:pt x="4550" y="3084"/>
                </a:lnTo>
                <a:lnTo>
                  <a:pt x="4545" y="3087"/>
                </a:lnTo>
                <a:close/>
                <a:moveTo>
                  <a:pt x="4228" y="2852"/>
                </a:moveTo>
                <a:lnTo>
                  <a:pt x="4225" y="2851"/>
                </a:lnTo>
                <a:lnTo>
                  <a:pt x="4223" y="2850"/>
                </a:lnTo>
                <a:lnTo>
                  <a:pt x="4222" y="2848"/>
                </a:lnTo>
                <a:lnTo>
                  <a:pt x="4222" y="2846"/>
                </a:lnTo>
                <a:lnTo>
                  <a:pt x="4223" y="2843"/>
                </a:lnTo>
                <a:lnTo>
                  <a:pt x="4226" y="2839"/>
                </a:lnTo>
                <a:lnTo>
                  <a:pt x="4227" y="2839"/>
                </a:lnTo>
                <a:lnTo>
                  <a:pt x="4227" y="2839"/>
                </a:lnTo>
                <a:lnTo>
                  <a:pt x="4229" y="2836"/>
                </a:lnTo>
                <a:lnTo>
                  <a:pt x="4232" y="2834"/>
                </a:lnTo>
                <a:lnTo>
                  <a:pt x="4234" y="2832"/>
                </a:lnTo>
                <a:lnTo>
                  <a:pt x="4237" y="2832"/>
                </a:lnTo>
                <a:lnTo>
                  <a:pt x="4241" y="2832"/>
                </a:lnTo>
                <a:lnTo>
                  <a:pt x="4243" y="2832"/>
                </a:lnTo>
                <a:lnTo>
                  <a:pt x="4246" y="2833"/>
                </a:lnTo>
                <a:lnTo>
                  <a:pt x="4249" y="2835"/>
                </a:lnTo>
                <a:lnTo>
                  <a:pt x="4252" y="2838"/>
                </a:lnTo>
                <a:lnTo>
                  <a:pt x="4254" y="2841"/>
                </a:lnTo>
                <a:lnTo>
                  <a:pt x="4255" y="2843"/>
                </a:lnTo>
                <a:lnTo>
                  <a:pt x="4255" y="2844"/>
                </a:lnTo>
                <a:lnTo>
                  <a:pt x="4254" y="2846"/>
                </a:lnTo>
                <a:lnTo>
                  <a:pt x="4253" y="2849"/>
                </a:lnTo>
                <a:lnTo>
                  <a:pt x="4250" y="2851"/>
                </a:lnTo>
                <a:lnTo>
                  <a:pt x="4248" y="2852"/>
                </a:lnTo>
                <a:lnTo>
                  <a:pt x="4245" y="2853"/>
                </a:lnTo>
                <a:lnTo>
                  <a:pt x="4242" y="2853"/>
                </a:lnTo>
                <a:lnTo>
                  <a:pt x="4234" y="2852"/>
                </a:lnTo>
                <a:lnTo>
                  <a:pt x="4228" y="2852"/>
                </a:lnTo>
                <a:close/>
                <a:moveTo>
                  <a:pt x="4842" y="2741"/>
                </a:moveTo>
                <a:lnTo>
                  <a:pt x="4837" y="2744"/>
                </a:lnTo>
                <a:lnTo>
                  <a:pt x="4832" y="2747"/>
                </a:lnTo>
                <a:lnTo>
                  <a:pt x="4826" y="2748"/>
                </a:lnTo>
                <a:lnTo>
                  <a:pt x="4820" y="2751"/>
                </a:lnTo>
                <a:lnTo>
                  <a:pt x="4814" y="2753"/>
                </a:lnTo>
                <a:lnTo>
                  <a:pt x="4808" y="2755"/>
                </a:lnTo>
                <a:lnTo>
                  <a:pt x="4803" y="2759"/>
                </a:lnTo>
                <a:lnTo>
                  <a:pt x="4799" y="2763"/>
                </a:lnTo>
                <a:lnTo>
                  <a:pt x="4798" y="2765"/>
                </a:lnTo>
                <a:lnTo>
                  <a:pt x="4796" y="2766"/>
                </a:lnTo>
                <a:lnTo>
                  <a:pt x="4793" y="2766"/>
                </a:lnTo>
                <a:lnTo>
                  <a:pt x="4790" y="2766"/>
                </a:lnTo>
                <a:lnTo>
                  <a:pt x="4785" y="2763"/>
                </a:lnTo>
                <a:lnTo>
                  <a:pt x="4782" y="2758"/>
                </a:lnTo>
                <a:lnTo>
                  <a:pt x="4779" y="2753"/>
                </a:lnTo>
                <a:lnTo>
                  <a:pt x="4777" y="2747"/>
                </a:lnTo>
                <a:lnTo>
                  <a:pt x="4776" y="2744"/>
                </a:lnTo>
                <a:lnTo>
                  <a:pt x="4776" y="2742"/>
                </a:lnTo>
                <a:lnTo>
                  <a:pt x="4777" y="2740"/>
                </a:lnTo>
                <a:lnTo>
                  <a:pt x="4779" y="2738"/>
                </a:lnTo>
                <a:lnTo>
                  <a:pt x="4787" y="2731"/>
                </a:lnTo>
                <a:lnTo>
                  <a:pt x="4796" y="2725"/>
                </a:lnTo>
                <a:lnTo>
                  <a:pt x="4806" y="2720"/>
                </a:lnTo>
                <a:lnTo>
                  <a:pt x="4816" y="2717"/>
                </a:lnTo>
                <a:lnTo>
                  <a:pt x="4821" y="2717"/>
                </a:lnTo>
                <a:lnTo>
                  <a:pt x="4825" y="2718"/>
                </a:lnTo>
                <a:lnTo>
                  <a:pt x="4829" y="2720"/>
                </a:lnTo>
                <a:lnTo>
                  <a:pt x="4833" y="2723"/>
                </a:lnTo>
                <a:lnTo>
                  <a:pt x="4836" y="2726"/>
                </a:lnTo>
                <a:lnTo>
                  <a:pt x="4839" y="2732"/>
                </a:lnTo>
                <a:lnTo>
                  <a:pt x="4841" y="2736"/>
                </a:lnTo>
                <a:lnTo>
                  <a:pt x="4842" y="2741"/>
                </a:lnTo>
                <a:close/>
                <a:moveTo>
                  <a:pt x="4540" y="2747"/>
                </a:moveTo>
                <a:lnTo>
                  <a:pt x="4576" y="2748"/>
                </a:lnTo>
                <a:lnTo>
                  <a:pt x="4611" y="2747"/>
                </a:lnTo>
                <a:lnTo>
                  <a:pt x="4629" y="2748"/>
                </a:lnTo>
                <a:lnTo>
                  <a:pt x="4647" y="2751"/>
                </a:lnTo>
                <a:lnTo>
                  <a:pt x="4657" y="2752"/>
                </a:lnTo>
                <a:lnTo>
                  <a:pt x="4665" y="2754"/>
                </a:lnTo>
                <a:lnTo>
                  <a:pt x="4674" y="2757"/>
                </a:lnTo>
                <a:lnTo>
                  <a:pt x="4683" y="2760"/>
                </a:lnTo>
                <a:lnTo>
                  <a:pt x="4674" y="2758"/>
                </a:lnTo>
                <a:lnTo>
                  <a:pt x="4664" y="2757"/>
                </a:lnTo>
                <a:lnTo>
                  <a:pt x="4656" y="2757"/>
                </a:lnTo>
                <a:lnTo>
                  <a:pt x="4646" y="2757"/>
                </a:lnTo>
                <a:lnTo>
                  <a:pt x="4628" y="2759"/>
                </a:lnTo>
                <a:lnTo>
                  <a:pt x="4610" y="2762"/>
                </a:lnTo>
                <a:lnTo>
                  <a:pt x="4592" y="2765"/>
                </a:lnTo>
                <a:lnTo>
                  <a:pt x="4575" y="2766"/>
                </a:lnTo>
                <a:lnTo>
                  <a:pt x="4565" y="2766"/>
                </a:lnTo>
                <a:lnTo>
                  <a:pt x="4557" y="2765"/>
                </a:lnTo>
                <a:lnTo>
                  <a:pt x="4547" y="2763"/>
                </a:lnTo>
                <a:lnTo>
                  <a:pt x="4539" y="2760"/>
                </a:lnTo>
                <a:lnTo>
                  <a:pt x="4537" y="2758"/>
                </a:lnTo>
                <a:lnTo>
                  <a:pt x="4534" y="2756"/>
                </a:lnTo>
                <a:lnTo>
                  <a:pt x="4534" y="2754"/>
                </a:lnTo>
                <a:lnTo>
                  <a:pt x="4536" y="2752"/>
                </a:lnTo>
                <a:lnTo>
                  <a:pt x="4538" y="2748"/>
                </a:lnTo>
                <a:lnTo>
                  <a:pt x="4540" y="2747"/>
                </a:lnTo>
                <a:close/>
                <a:moveTo>
                  <a:pt x="4955" y="2701"/>
                </a:moveTo>
                <a:lnTo>
                  <a:pt x="4959" y="2703"/>
                </a:lnTo>
                <a:lnTo>
                  <a:pt x="4964" y="2705"/>
                </a:lnTo>
                <a:lnTo>
                  <a:pt x="4966" y="2706"/>
                </a:lnTo>
                <a:lnTo>
                  <a:pt x="4966" y="2707"/>
                </a:lnTo>
                <a:lnTo>
                  <a:pt x="4966" y="2708"/>
                </a:lnTo>
                <a:lnTo>
                  <a:pt x="4964" y="2711"/>
                </a:lnTo>
                <a:lnTo>
                  <a:pt x="4952" y="2715"/>
                </a:lnTo>
                <a:lnTo>
                  <a:pt x="4939" y="2718"/>
                </a:lnTo>
                <a:lnTo>
                  <a:pt x="4933" y="2721"/>
                </a:lnTo>
                <a:lnTo>
                  <a:pt x="4927" y="2724"/>
                </a:lnTo>
                <a:lnTo>
                  <a:pt x="4923" y="2730"/>
                </a:lnTo>
                <a:lnTo>
                  <a:pt x="4920" y="2736"/>
                </a:lnTo>
                <a:lnTo>
                  <a:pt x="4906" y="2737"/>
                </a:lnTo>
                <a:lnTo>
                  <a:pt x="4892" y="2737"/>
                </a:lnTo>
                <a:lnTo>
                  <a:pt x="4883" y="2736"/>
                </a:lnTo>
                <a:lnTo>
                  <a:pt x="4875" y="2735"/>
                </a:lnTo>
                <a:lnTo>
                  <a:pt x="4872" y="2733"/>
                </a:lnTo>
                <a:lnTo>
                  <a:pt x="4870" y="2731"/>
                </a:lnTo>
                <a:lnTo>
                  <a:pt x="4868" y="2726"/>
                </a:lnTo>
                <a:lnTo>
                  <a:pt x="4867" y="2721"/>
                </a:lnTo>
                <a:lnTo>
                  <a:pt x="4868" y="2717"/>
                </a:lnTo>
                <a:lnTo>
                  <a:pt x="4871" y="2713"/>
                </a:lnTo>
                <a:lnTo>
                  <a:pt x="4873" y="2709"/>
                </a:lnTo>
                <a:lnTo>
                  <a:pt x="4876" y="2707"/>
                </a:lnTo>
                <a:lnTo>
                  <a:pt x="4880" y="2705"/>
                </a:lnTo>
                <a:lnTo>
                  <a:pt x="4883" y="2704"/>
                </a:lnTo>
                <a:lnTo>
                  <a:pt x="4887" y="2703"/>
                </a:lnTo>
                <a:lnTo>
                  <a:pt x="4893" y="2702"/>
                </a:lnTo>
                <a:lnTo>
                  <a:pt x="4907" y="2702"/>
                </a:lnTo>
                <a:lnTo>
                  <a:pt x="4923" y="2702"/>
                </a:lnTo>
                <a:lnTo>
                  <a:pt x="4939" y="2702"/>
                </a:lnTo>
                <a:lnTo>
                  <a:pt x="4955" y="2701"/>
                </a:lnTo>
                <a:close/>
                <a:moveTo>
                  <a:pt x="4343" y="2783"/>
                </a:moveTo>
                <a:lnTo>
                  <a:pt x="4323" y="2783"/>
                </a:lnTo>
                <a:lnTo>
                  <a:pt x="4303" y="2783"/>
                </a:lnTo>
                <a:lnTo>
                  <a:pt x="4283" y="2783"/>
                </a:lnTo>
                <a:lnTo>
                  <a:pt x="4263" y="2782"/>
                </a:lnTo>
                <a:lnTo>
                  <a:pt x="4259" y="2782"/>
                </a:lnTo>
                <a:lnTo>
                  <a:pt x="4257" y="2783"/>
                </a:lnTo>
                <a:lnTo>
                  <a:pt x="4255" y="2784"/>
                </a:lnTo>
                <a:lnTo>
                  <a:pt x="4254" y="2785"/>
                </a:lnTo>
                <a:lnTo>
                  <a:pt x="4252" y="2791"/>
                </a:lnTo>
                <a:lnTo>
                  <a:pt x="4251" y="2796"/>
                </a:lnTo>
                <a:lnTo>
                  <a:pt x="4250" y="2801"/>
                </a:lnTo>
                <a:lnTo>
                  <a:pt x="4248" y="2804"/>
                </a:lnTo>
                <a:lnTo>
                  <a:pt x="4246" y="2805"/>
                </a:lnTo>
                <a:lnTo>
                  <a:pt x="4244" y="2805"/>
                </a:lnTo>
                <a:lnTo>
                  <a:pt x="4241" y="2805"/>
                </a:lnTo>
                <a:lnTo>
                  <a:pt x="4237" y="2804"/>
                </a:lnTo>
                <a:lnTo>
                  <a:pt x="4227" y="2800"/>
                </a:lnTo>
                <a:lnTo>
                  <a:pt x="4215" y="2796"/>
                </a:lnTo>
                <a:lnTo>
                  <a:pt x="4205" y="2792"/>
                </a:lnTo>
                <a:lnTo>
                  <a:pt x="4193" y="2786"/>
                </a:lnTo>
                <a:lnTo>
                  <a:pt x="4212" y="2780"/>
                </a:lnTo>
                <a:lnTo>
                  <a:pt x="4230" y="2775"/>
                </a:lnTo>
                <a:lnTo>
                  <a:pt x="4248" y="2770"/>
                </a:lnTo>
                <a:lnTo>
                  <a:pt x="4267" y="2766"/>
                </a:lnTo>
                <a:lnTo>
                  <a:pt x="4285" y="2763"/>
                </a:lnTo>
                <a:lnTo>
                  <a:pt x="4304" y="2763"/>
                </a:lnTo>
                <a:lnTo>
                  <a:pt x="4313" y="2763"/>
                </a:lnTo>
                <a:lnTo>
                  <a:pt x="4323" y="2764"/>
                </a:lnTo>
                <a:lnTo>
                  <a:pt x="4332" y="2766"/>
                </a:lnTo>
                <a:lnTo>
                  <a:pt x="4342" y="2770"/>
                </a:lnTo>
                <a:lnTo>
                  <a:pt x="4342" y="2776"/>
                </a:lnTo>
                <a:lnTo>
                  <a:pt x="4343" y="2783"/>
                </a:lnTo>
                <a:close/>
                <a:moveTo>
                  <a:pt x="3973" y="2840"/>
                </a:moveTo>
                <a:lnTo>
                  <a:pt x="3952" y="2837"/>
                </a:lnTo>
                <a:lnTo>
                  <a:pt x="3930" y="2834"/>
                </a:lnTo>
                <a:lnTo>
                  <a:pt x="3908" y="2830"/>
                </a:lnTo>
                <a:lnTo>
                  <a:pt x="3887" y="2825"/>
                </a:lnTo>
                <a:lnTo>
                  <a:pt x="3864" y="2821"/>
                </a:lnTo>
                <a:lnTo>
                  <a:pt x="3843" y="2817"/>
                </a:lnTo>
                <a:lnTo>
                  <a:pt x="3822" y="2812"/>
                </a:lnTo>
                <a:lnTo>
                  <a:pt x="3801" y="2805"/>
                </a:lnTo>
                <a:lnTo>
                  <a:pt x="3801" y="2805"/>
                </a:lnTo>
                <a:lnTo>
                  <a:pt x="3793" y="2802"/>
                </a:lnTo>
                <a:lnTo>
                  <a:pt x="3784" y="2800"/>
                </a:lnTo>
                <a:lnTo>
                  <a:pt x="3776" y="2798"/>
                </a:lnTo>
                <a:lnTo>
                  <a:pt x="3767" y="2797"/>
                </a:lnTo>
                <a:lnTo>
                  <a:pt x="3751" y="2796"/>
                </a:lnTo>
                <a:lnTo>
                  <a:pt x="3734" y="2796"/>
                </a:lnTo>
                <a:lnTo>
                  <a:pt x="3700" y="2801"/>
                </a:lnTo>
                <a:lnTo>
                  <a:pt x="3668" y="2807"/>
                </a:lnTo>
                <a:lnTo>
                  <a:pt x="3652" y="2807"/>
                </a:lnTo>
                <a:lnTo>
                  <a:pt x="3635" y="2806"/>
                </a:lnTo>
                <a:lnTo>
                  <a:pt x="3627" y="2806"/>
                </a:lnTo>
                <a:lnTo>
                  <a:pt x="3619" y="2807"/>
                </a:lnTo>
                <a:lnTo>
                  <a:pt x="3616" y="2809"/>
                </a:lnTo>
                <a:lnTo>
                  <a:pt x="3612" y="2811"/>
                </a:lnTo>
                <a:lnTo>
                  <a:pt x="3608" y="2814"/>
                </a:lnTo>
                <a:lnTo>
                  <a:pt x="3605" y="2817"/>
                </a:lnTo>
                <a:lnTo>
                  <a:pt x="3973" y="2840"/>
                </a:lnTo>
                <a:close/>
                <a:moveTo>
                  <a:pt x="3582" y="2772"/>
                </a:moveTo>
                <a:lnTo>
                  <a:pt x="3580" y="2763"/>
                </a:lnTo>
                <a:lnTo>
                  <a:pt x="3579" y="2755"/>
                </a:lnTo>
                <a:lnTo>
                  <a:pt x="3579" y="2748"/>
                </a:lnTo>
                <a:lnTo>
                  <a:pt x="3581" y="2743"/>
                </a:lnTo>
                <a:lnTo>
                  <a:pt x="3582" y="2740"/>
                </a:lnTo>
                <a:lnTo>
                  <a:pt x="3584" y="2739"/>
                </a:lnTo>
                <a:lnTo>
                  <a:pt x="3586" y="2737"/>
                </a:lnTo>
                <a:lnTo>
                  <a:pt x="3589" y="2736"/>
                </a:lnTo>
                <a:lnTo>
                  <a:pt x="3598" y="2736"/>
                </a:lnTo>
                <a:lnTo>
                  <a:pt x="3608" y="2737"/>
                </a:lnTo>
                <a:lnTo>
                  <a:pt x="3624" y="2741"/>
                </a:lnTo>
                <a:lnTo>
                  <a:pt x="3641" y="2745"/>
                </a:lnTo>
                <a:lnTo>
                  <a:pt x="3648" y="2747"/>
                </a:lnTo>
                <a:lnTo>
                  <a:pt x="3657" y="2748"/>
                </a:lnTo>
                <a:lnTo>
                  <a:pt x="3665" y="2748"/>
                </a:lnTo>
                <a:lnTo>
                  <a:pt x="3674" y="2747"/>
                </a:lnTo>
                <a:lnTo>
                  <a:pt x="3677" y="2751"/>
                </a:lnTo>
                <a:lnTo>
                  <a:pt x="3680" y="2753"/>
                </a:lnTo>
                <a:lnTo>
                  <a:pt x="3683" y="2754"/>
                </a:lnTo>
                <a:lnTo>
                  <a:pt x="3687" y="2755"/>
                </a:lnTo>
                <a:lnTo>
                  <a:pt x="3695" y="2757"/>
                </a:lnTo>
                <a:lnTo>
                  <a:pt x="3703" y="2758"/>
                </a:lnTo>
                <a:lnTo>
                  <a:pt x="3711" y="2760"/>
                </a:lnTo>
                <a:lnTo>
                  <a:pt x="3718" y="2763"/>
                </a:lnTo>
                <a:lnTo>
                  <a:pt x="3721" y="2765"/>
                </a:lnTo>
                <a:lnTo>
                  <a:pt x="3724" y="2768"/>
                </a:lnTo>
                <a:lnTo>
                  <a:pt x="3727" y="2773"/>
                </a:lnTo>
                <a:lnTo>
                  <a:pt x="3730" y="2778"/>
                </a:lnTo>
                <a:lnTo>
                  <a:pt x="3732" y="2780"/>
                </a:lnTo>
                <a:lnTo>
                  <a:pt x="3734" y="2782"/>
                </a:lnTo>
                <a:lnTo>
                  <a:pt x="3738" y="2782"/>
                </a:lnTo>
                <a:lnTo>
                  <a:pt x="3742" y="2781"/>
                </a:lnTo>
                <a:lnTo>
                  <a:pt x="3751" y="2778"/>
                </a:lnTo>
                <a:lnTo>
                  <a:pt x="3759" y="2773"/>
                </a:lnTo>
                <a:lnTo>
                  <a:pt x="3769" y="2766"/>
                </a:lnTo>
                <a:lnTo>
                  <a:pt x="3778" y="2762"/>
                </a:lnTo>
                <a:lnTo>
                  <a:pt x="3788" y="2759"/>
                </a:lnTo>
                <a:lnTo>
                  <a:pt x="3797" y="2758"/>
                </a:lnTo>
                <a:lnTo>
                  <a:pt x="3806" y="2759"/>
                </a:lnTo>
                <a:lnTo>
                  <a:pt x="3817" y="2761"/>
                </a:lnTo>
                <a:lnTo>
                  <a:pt x="3826" y="2764"/>
                </a:lnTo>
                <a:lnTo>
                  <a:pt x="3837" y="2770"/>
                </a:lnTo>
                <a:lnTo>
                  <a:pt x="3837" y="2770"/>
                </a:lnTo>
                <a:lnTo>
                  <a:pt x="3582" y="2772"/>
                </a:lnTo>
                <a:close/>
                <a:moveTo>
                  <a:pt x="1250" y="1016"/>
                </a:moveTo>
                <a:lnTo>
                  <a:pt x="1246" y="1016"/>
                </a:lnTo>
                <a:lnTo>
                  <a:pt x="1247" y="1019"/>
                </a:lnTo>
                <a:lnTo>
                  <a:pt x="1248" y="1019"/>
                </a:lnTo>
                <a:lnTo>
                  <a:pt x="1250" y="1019"/>
                </a:lnTo>
                <a:lnTo>
                  <a:pt x="1250" y="1016"/>
                </a:lnTo>
                <a:close/>
                <a:moveTo>
                  <a:pt x="1292" y="964"/>
                </a:moveTo>
                <a:lnTo>
                  <a:pt x="1298" y="965"/>
                </a:lnTo>
                <a:lnTo>
                  <a:pt x="1304" y="966"/>
                </a:lnTo>
                <a:lnTo>
                  <a:pt x="1311" y="968"/>
                </a:lnTo>
                <a:lnTo>
                  <a:pt x="1317" y="970"/>
                </a:lnTo>
                <a:lnTo>
                  <a:pt x="1319" y="969"/>
                </a:lnTo>
                <a:lnTo>
                  <a:pt x="1320" y="968"/>
                </a:lnTo>
                <a:lnTo>
                  <a:pt x="1320" y="968"/>
                </a:lnTo>
                <a:lnTo>
                  <a:pt x="1317" y="967"/>
                </a:lnTo>
                <a:lnTo>
                  <a:pt x="1311" y="966"/>
                </a:lnTo>
                <a:lnTo>
                  <a:pt x="1305" y="965"/>
                </a:lnTo>
                <a:lnTo>
                  <a:pt x="1301" y="963"/>
                </a:lnTo>
                <a:lnTo>
                  <a:pt x="1297" y="960"/>
                </a:lnTo>
                <a:lnTo>
                  <a:pt x="1295" y="962"/>
                </a:lnTo>
                <a:lnTo>
                  <a:pt x="1292" y="964"/>
                </a:lnTo>
                <a:close/>
                <a:moveTo>
                  <a:pt x="973" y="766"/>
                </a:moveTo>
                <a:lnTo>
                  <a:pt x="973" y="766"/>
                </a:lnTo>
                <a:lnTo>
                  <a:pt x="972" y="767"/>
                </a:lnTo>
                <a:lnTo>
                  <a:pt x="971" y="767"/>
                </a:lnTo>
                <a:lnTo>
                  <a:pt x="972" y="766"/>
                </a:lnTo>
                <a:lnTo>
                  <a:pt x="973" y="766"/>
                </a:lnTo>
                <a:close/>
                <a:moveTo>
                  <a:pt x="6076" y="3668"/>
                </a:moveTo>
                <a:lnTo>
                  <a:pt x="6074" y="3666"/>
                </a:lnTo>
                <a:lnTo>
                  <a:pt x="6071" y="3664"/>
                </a:lnTo>
                <a:lnTo>
                  <a:pt x="6073" y="3664"/>
                </a:lnTo>
                <a:lnTo>
                  <a:pt x="6074" y="3664"/>
                </a:lnTo>
                <a:lnTo>
                  <a:pt x="6075" y="3666"/>
                </a:lnTo>
                <a:lnTo>
                  <a:pt x="6076" y="3668"/>
                </a:lnTo>
                <a:lnTo>
                  <a:pt x="6076" y="3668"/>
                </a:lnTo>
                <a:close/>
                <a:moveTo>
                  <a:pt x="1416" y="406"/>
                </a:moveTo>
                <a:lnTo>
                  <a:pt x="1414" y="407"/>
                </a:lnTo>
                <a:lnTo>
                  <a:pt x="1412" y="409"/>
                </a:lnTo>
                <a:lnTo>
                  <a:pt x="1410" y="411"/>
                </a:lnTo>
                <a:lnTo>
                  <a:pt x="1409" y="413"/>
                </a:lnTo>
                <a:lnTo>
                  <a:pt x="1412" y="410"/>
                </a:lnTo>
                <a:lnTo>
                  <a:pt x="1416" y="406"/>
                </a:lnTo>
                <a:close/>
                <a:moveTo>
                  <a:pt x="5070" y="151"/>
                </a:moveTo>
                <a:lnTo>
                  <a:pt x="5070" y="151"/>
                </a:lnTo>
                <a:lnTo>
                  <a:pt x="5071" y="152"/>
                </a:lnTo>
                <a:lnTo>
                  <a:pt x="5072" y="152"/>
                </a:lnTo>
                <a:lnTo>
                  <a:pt x="5070" y="151"/>
                </a:lnTo>
                <a:close/>
                <a:moveTo>
                  <a:pt x="5070" y="151"/>
                </a:moveTo>
                <a:lnTo>
                  <a:pt x="5070" y="151"/>
                </a:lnTo>
                <a:lnTo>
                  <a:pt x="5070" y="151"/>
                </a:lnTo>
                <a:lnTo>
                  <a:pt x="5071" y="151"/>
                </a:lnTo>
                <a:lnTo>
                  <a:pt x="5070" y="151"/>
                </a:lnTo>
                <a:close/>
                <a:moveTo>
                  <a:pt x="5047" y="221"/>
                </a:moveTo>
                <a:lnTo>
                  <a:pt x="5047" y="218"/>
                </a:lnTo>
                <a:lnTo>
                  <a:pt x="5047" y="218"/>
                </a:lnTo>
                <a:lnTo>
                  <a:pt x="5047" y="219"/>
                </a:lnTo>
                <a:lnTo>
                  <a:pt x="5047" y="221"/>
                </a:lnTo>
                <a:lnTo>
                  <a:pt x="5047" y="221"/>
                </a:lnTo>
                <a:lnTo>
                  <a:pt x="5047" y="221"/>
                </a:lnTo>
                <a:lnTo>
                  <a:pt x="5047" y="221"/>
                </a:lnTo>
                <a:lnTo>
                  <a:pt x="5047" y="221"/>
                </a:lnTo>
                <a:lnTo>
                  <a:pt x="5047" y="221"/>
                </a:lnTo>
                <a:lnTo>
                  <a:pt x="5048" y="220"/>
                </a:lnTo>
                <a:lnTo>
                  <a:pt x="5049" y="219"/>
                </a:lnTo>
                <a:lnTo>
                  <a:pt x="5049" y="221"/>
                </a:lnTo>
                <a:lnTo>
                  <a:pt x="5049" y="222"/>
                </a:lnTo>
                <a:lnTo>
                  <a:pt x="5047" y="221"/>
                </a:lnTo>
                <a:close/>
                <a:moveTo>
                  <a:pt x="471" y="2354"/>
                </a:moveTo>
                <a:lnTo>
                  <a:pt x="467" y="2352"/>
                </a:lnTo>
                <a:lnTo>
                  <a:pt x="463" y="2349"/>
                </a:lnTo>
                <a:lnTo>
                  <a:pt x="468" y="2347"/>
                </a:lnTo>
                <a:lnTo>
                  <a:pt x="472" y="2345"/>
                </a:lnTo>
                <a:lnTo>
                  <a:pt x="476" y="2347"/>
                </a:lnTo>
                <a:lnTo>
                  <a:pt x="480" y="2350"/>
                </a:lnTo>
                <a:lnTo>
                  <a:pt x="476" y="2352"/>
                </a:lnTo>
                <a:lnTo>
                  <a:pt x="471" y="2354"/>
                </a:lnTo>
                <a:close/>
                <a:moveTo>
                  <a:pt x="1788" y="2596"/>
                </a:moveTo>
                <a:lnTo>
                  <a:pt x="1785" y="2595"/>
                </a:lnTo>
                <a:lnTo>
                  <a:pt x="1779" y="2594"/>
                </a:lnTo>
                <a:lnTo>
                  <a:pt x="1773" y="2591"/>
                </a:lnTo>
                <a:lnTo>
                  <a:pt x="1764" y="2589"/>
                </a:lnTo>
                <a:lnTo>
                  <a:pt x="1753" y="2587"/>
                </a:lnTo>
                <a:lnTo>
                  <a:pt x="1752" y="2587"/>
                </a:lnTo>
                <a:lnTo>
                  <a:pt x="1756" y="2591"/>
                </a:lnTo>
                <a:lnTo>
                  <a:pt x="1760" y="2594"/>
                </a:lnTo>
                <a:lnTo>
                  <a:pt x="1765" y="2596"/>
                </a:lnTo>
                <a:lnTo>
                  <a:pt x="1770" y="2597"/>
                </a:lnTo>
                <a:lnTo>
                  <a:pt x="1778" y="2597"/>
                </a:lnTo>
                <a:lnTo>
                  <a:pt x="1788" y="2596"/>
                </a:lnTo>
                <a:close/>
                <a:moveTo>
                  <a:pt x="1008" y="2056"/>
                </a:moveTo>
                <a:lnTo>
                  <a:pt x="1020" y="2066"/>
                </a:lnTo>
                <a:lnTo>
                  <a:pt x="1014" y="2062"/>
                </a:lnTo>
                <a:lnTo>
                  <a:pt x="1008" y="2056"/>
                </a:lnTo>
                <a:close/>
                <a:moveTo>
                  <a:pt x="1243" y="2148"/>
                </a:moveTo>
                <a:lnTo>
                  <a:pt x="1245" y="2149"/>
                </a:lnTo>
                <a:lnTo>
                  <a:pt x="1248" y="2150"/>
                </a:lnTo>
                <a:lnTo>
                  <a:pt x="1253" y="2149"/>
                </a:lnTo>
                <a:lnTo>
                  <a:pt x="1257" y="2147"/>
                </a:lnTo>
                <a:lnTo>
                  <a:pt x="1248" y="2147"/>
                </a:lnTo>
                <a:lnTo>
                  <a:pt x="1243" y="2148"/>
                </a:lnTo>
                <a:close/>
                <a:moveTo>
                  <a:pt x="1135" y="1283"/>
                </a:moveTo>
                <a:lnTo>
                  <a:pt x="1135" y="1283"/>
                </a:lnTo>
                <a:lnTo>
                  <a:pt x="1135" y="1283"/>
                </a:lnTo>
                <a:lnTo>
                  <a:pt x="1159" y="1287"/>
                </a:lnTo>
                <a:lnTo>
                  <a:pt x="1184" y="1289"/>
                </a:lnTo>
                <a:lnTo>
                  <a:pt x="1208" y="1290"/>
                </a:lnTo>
                <a:lnTo>
                  <a:pt x="1234" y="1291"/>
                </a:lnTo>
                <a:lnTo>
                  <a:pt x="1258" y="1293"/>
                </a:lnTo>
                <a:lnTo>
                  <a:pt x="1282" y="1296"/>
                </a:lnTo>
                <a:lnTo>
                  <a:pt x="1306" y="1300"/>
                </a:lnTo>
                <a:lnTo>
                  <a:pt x="1331" y="1306"/>
                </a:lnTo>
                <a:lnTo>
                  <a:pt x="1334" y="1309"/>
                </a:lnTo>
                <a:lnTo>
                  <a:pt x="1337" y="1311"/>
                </a:lnTo>
                <a:lnTo>
                  <a:pt x="1341" y="1314"/>
                </a:lnTo>
                <a:lnTo>
                  <a:pt x="1344" y="1316"/>
                </a:lnTo>
                <a:lnTo>
                  <a:pt x="1353" y="1317"/>
                </a:lnTo>
                <a:lnTo>
                  <a:pt x="1361" y="1317"/>
                </a:lnTo>
                <a:lnTo>
                  <a:pt x="1370" y="1318"/>
                </a:lnTo>
                <a:lnTo>
                  <a:pt x="1378" y="1319"/>
                </a:lnTo>
                <a:lnTo>
                  <a:pt x="1382" y="1321"/>
                </a:lnTo>
                <a:lnTo>
                  <a:pt x="1385" y="1323"/>
                </a:lnTo>
                <a:lnTo>
                  <a:pt x="1389" y="1325"/>
                </a:lnTo>
                <a:lnTo>
                  <a:pt x="1392" y="1329"/>
                </a:lnTo>
                <a:lnTo>
                  <a:pt x="1380" y="1332"/>
                </a:lnTo>
                <a:lnTo>
                  <a:pt x="1369" y="1335"/>
                </a:lnTo>
                <a:lnTo>
                  <a:pt x="1357" y="1335"/>
                </a:lnTo>
                <a:lnTo>
                  <a:pt x="1346" y="1334"/>
                </a:lnTo>
                <a:lnTo>
                  <a:pt x="1324" y="1329"/>
                </a:lnTo>
                <a:lnTo>
                  <a:pt x="1299" y="1323"/>
                </a:lnTo>
                <a:lnTo>
                  <a:pt x="1283" y="1319"/>
                </a:lnTo>
                <a:lnTo>
                  <a:pt x="1266" y="1316"/>
                </a:lnTo>
                <a:lnTo>
                  <a:pt x="1250" y="1314"/>
                </a:lnTo>
                <a:lnTo>
                  <a:pt x="1233" y="1311"/>
                </a:lnTo>
                <a:lnTo>
                  <a:pt x="1199" y="1308"/>
                </a:lnTo>
                <a:lnTo>
                  <a:pt x="1165" y="1305"/>
                </a:lnTo>
                <a:lnTo>
                  <a:pt x="1152" y="1305"/>
                </a:lnTo>
                <a:lnTo>
                  <a:pt x="1137" y="1305"/>
                </a:lnTo>
                <a:lnTo>
                  <a:pt x="1130" y="1304"/>
                </a:lnTo>
                <a:lnTo>
                  <a:pt x="1124" y="1303"/>
                </a:lnTo>
                <a:lnTo>
                  <a:pt x="1118" y="1300"/>
                </a:lnTo>
                <a:lnTo>
                  <a:pt x="1111" y="1295"/>
                </a:lnTo>
                <a:lnTo>
                  <a:pt x="1082" y="1293"/>
                </a:lnTo>
                <a:lnTo>
                  <a:pt x="1054" y="1291"/>
                </a:lnTo>
                <a:lnTo>
                  <a:pt x="1025" y="1289"/>
                </a:lnTo>
                <a:lnTo>
                  <a:pt x="996" y="1286"/>
                </a:lnTo>
                <a:lnTo>
                  <a:pt x="967" y="1282"/>
                </a:lnTo>
                <a:lnTo>
                  <a:pt x="939" y="1278"/>
                </a:lnTo>
                <a:lnTo>
                  <a:pt x="910" y="1273"/>
                </a:lnTo>
                <a:lnTo>
                  <a:pt x="882" y="1268"/>
                </a:lnTo>
                <a:lnTo>
                  <a:pt x="880" y="1266"/>
                </a:lnTo>
                <a:lnTo>
                  <a:pt x="880" y="1264"/>
                </a:lnTo>
                <a:lnTo>
                  <a:pt x="880" y="1261"/>
                </a:lnTo>
                <a:lnTo>
                  <a:pt x="882" y="1259"/>
                </a:lnTo>
                <a:lnTo>
                  <a:pt x="903" y="1258"/>
                </a:lnTo>
                <a:lnTo>
                  <a:pt x="925" y="1259"/>
                </a:lnTo>
                <a:lnTo>
                  <a:pt x="946" y="1261"/>
                </a:lnTo>
                <a:lnTo>
                  <a:pt x="968" y="1264"/>
                </a:lnTo>
                <a:lnTo>
                  <a:pt x="989" y="1267"/>
                </a:lnTo>
                <a:lnTo>
                  <a:pt x="1010" y="1270"/>
                </a:lnTo>
                <a:lnTo>
                  <a:pt x="1032" y="1271"/>
                </a:lnTo>
                <a:lnTo>
                  <a:pt x="1054" y="1271"/>
                </a:lnTo>
                <a:lnTo>
                  <a:pt x="1061" y="1275"/>
                </a:lnTo>
                <a:lnTo>
                  <a:pt x="1068" y="1277"/>
                </a:lnTo>
                <a:lnTo>
                  <a:pt x="1076" y="1277"/>
                </a:lnTo>
                <a:lnTo>
                  <a:pt x="1083" y="1277"/>
                </a:lnTo>
                <a:lnTo>
                  <a:pt x="1090" y="1277"/>
                </a:lnTo>
                <a:lnTo>
                  <a:pt x="1098" y="1277"/>
                </a:lnTo>
                <a:lnTo>
                  <a:pt x="1105" y="1278"/>
                </a:lnTo>
                <a:lnTo>
                  <a:pt x="1111" y="1281"/>
                </a:lnTo>
                <a:lnTo>
                  <a:pt x="1123" y="1282"/>
                </a:lnTo>
                <a:lnTo>
                  <a:pt x="1135" y="1283"/>
                </a:lnTo>
                <a:close/>
                <a:moveTo>
                  <a:pt x="6243" y="2263"/>
                </a:moveTo>
                <a:lnTo>
                  <a:pt x="6242" y="2267"/>
                </a:lnTo>
                <a:lnTo>
                  <a:pt x="6239" y="2271"/>
                </a:lnTo>
                <a:lnTo>
                  <a:pt x="6235" y="2270"/>
                </a:lnTo>
                <a:lnTo>
                  <a:pt x="6230" y="2269"/>
                </a:lnTo>
                <a:lnTo>
                  <a:pt x="6233" y="2264"/>
                </a:lnTo>
                <a:lnTo>
                  <a:pt x="6235" y="2260"/>
                </a:lnTo>
                <a:lnTo>
                  <a:pt x="6238" y="2259"/>
                </a:lnTo>
                <a:lnTo>
                  <a:pt x="6240" y="2259"/>
                </a:lnTo>
                <a:lnTo>
                  <a:pt x="6242" y="2260"/>
                </a:lnTo>
                <a:lnTo>
                  <a:pt x="6243" y="2263"/>
                </a:lnTo>
                <a:close/>
                <a:moveTo>
                  <a:pt x="5924" y="2355"/>
                </a:moveTo>
                <a:lnTo>
                  <a:pt x="5924" y="2350"/>
                </a:lnTo>
                <a:lnTo>
                  <a:pt x="5924" y="2344"/>
                </a:lnTo>
                <a:lnTo>
                  <a:pt x="5936" y="2344"/>
                </a:lnTo>
                <a:lnTo>
                  <a:pt x="5947" y="2343"/>
                </a:lnTo>
                <a:lnTo>
                  <a:pt x="5954" y="2338"/>
                </a:lnTo>
                <a:lnTo>
                  <a:pt x="5959" y="2332"/>
                </a:lnTo>
                <a:lnTo>
                  <a:pt x="5962" y="2335"/>
                </a:lnTo>
                <a:lnTo>
                  <a:pt x="5964" y="2338"/>
                </a:lnTo>
                <a:lnTo>
                  <a:pt x="5966" y="2341"/>
                </a:lnTo>
                <a:lnTo>
                  <a:pt x="5967" y="2343"/>
                </a:lnTo>
                <a:lnTo>
                  <a:pt x="5967" y="2346"/>
                </a:lnTo>
                <a:lnTo>
                  <a:pt x="5966" y="2348"/>
                </a:lnTo>
                <a:lnTo>
                  <a:pt x="5964" y="2351"/>
                </a:lnTo>
                <a:lnTo>
                  <a:pt x="5961" y="2353"/>
                </a:lnTo>
                <a:lnTo>
                  <a:pt x="5953" y="2360"/>
                </a:lnTo>
                <a:lnTo>
                  <a:pt x="5943" y="2364"/>
                </a:lnTo>
                <a:lnTo>
                  <a:pt x="5939" y="2365"/>
                </a:lnTo>
                <a:lnTo>
                  <a:pt x="5934" y="2364"/>
                </a:lnTo>
                <a:lnTo>
                  <a:pt x="5928" y="2361"/>
                </a:lnTo>
                <a:lnTo>
                  <a:pt x="5924" y="2355"/>
                </a:lnTo>
                <a:close/>
                <a:moveTo>
                  <a:pt x="5601" y="740"/>
                </a:moveTo>
                <a:lnTo>
                  <a:pt x="5601" y="740"/>
                </a:lnTo>
                <a:lnTo>
                  <a:pt x="5601" y="740"/>
                </a:lnTo>
                <a:lnTo>
                  <a:pt x="5601" y="739"/>
                </a:lnTo>
                <a:lnTo>
                  <a:pt x="5603" y="740"/>
                </a:lnTo>
                <a:lnTo>
                  <a:pt x="5605" y="740"/>
                </a:lnTo>
                <a:lnTo>
                  <a:pt x="5604" y="740"/>
                </a:lnTo>
                <a:lnTo>
                  <a:pt x="5602" y="740"/>
                </a:lnTo>
                <a:lnTo>
                  <a:pt x="5601" y="740"/>
                </a:lnTo>
                <a:lnTo>
                  <a:pt x="5601" y="740"/>
                </a:lnTo>
                <a:lnTo>
                  <a:pt x="5601" y="740"/>
                </a:lnTo>
                <a:lnTo>
                  <a:pt x="5601" y="740"/>
                </a:lnTo>
                <a:lnTo>
                  <a:pt x="5601" y="740"/>
                </a:lnTo>
                <a:lnTo>
                  <a:pt x="5601" y="740"/>
                </a:lnTo>
                <a:lnTo>
                  <a:pt x="5601" y="740"/>
                </a:lnTo>
                <a:lnTo>
                  <a:pt x="5601" y="740"/>
                </a:lnTo>
                <a:close/>
                <a:moveTo>
                  <a:pt x="5635" y="682"/>
                </a:moveTo>
                <a:lnTo>
                  <a:pt x="5635" y="682"/>
                </a:lnTo>
                <a:lnTo>
                  <a:pt x="5635" y="683"/>
                </a:lnTo>
                <a:lnTo>
                  <a:pt x="5636" y="685"/>
                </a:lnTo>
                <a:lnTo>
                  <a:pt x="5636" y="683"/>
                </a:lnTo>
                <a:lnTo>
                  <a:pt x="5635" y="682"/>
                </a:lnTo>
                <a:lnTo>
                  <a:pt x="5635" y="682"/>
                </a:lnTo>
                <a:close/>
                <a:moveTo>
                  <a:pt x="5635" y="676"/>
                </a:moveTo>
                <a:lnTo>
                  <a:pt x="5635" y="678"/>
                </a:lnTo>
                <a:lnTo>
                  <a:pt x="5635" y="677"/>
                </a:lnTo>
                <a:lnTo>
                  <a:pt x="5635" y="676"/>
                </a:lnTo>
                <a:close/>
                <a:moveTo>
                  <a:pt x="5635" y="682"/>
                </a:moveTo>
                <a:lnTo>
                  <a:pt x="5635" y="682"/>
                </a:lnTo>
                <a:lnTo>
                  <a:pt x="5635" y="682"/>
                </a:lnTo>
                <a:lnTo>
                  <a:pt x="5635" y="682"/>
                </a:lnTo>
                <a:lnTo>
                  <a:pt x="5635" y="682"/>
                </a:lnTo>
                <a:lnTo>
                  <a:pt x="5635" y="682"/>
                </a:lnTo>
                <a:close/>
                <a:moveTo>
                  <a:pt x="3584" y="141"/>
                </a:moveTo>
                <a:lnTo>
                  <a:pt x="3604" y="141"/>
                </a:lnTo>
                <a:lnTo>
                  <a:pt x="3606" y="144"/>
                </a:lnTo>
                <a:lnTo>
                  <a:pt x="3606" y="140"/>
                </a:lnTo>
                <a:lnTo>
                  <a:pt x="3607" y="136"/>
                </a:lnTo>
                <a:lnTo>
                  <a:pt x="3613" y="134"/>
                </a:lnTo>
                <a:lnTo>
                  <a:pt x="3618" y="132"/>
                </a:lnTo>
                <a:lnTo>
                  <a:pt x="3605" y="132"/>
                </a:lnTo>
                <a:lnTo>
                  <a:pt x="3593" y="134"/>
                </a:lnTo>
                <a:lnTo>
                  <a:pt x="3581" y="134"/>
                </a:lnTo>
                <a:lnTo>
                  <a:pt x="3568" y="134"/>
                </a:lnTo>
                <a:lnTo>
                  <a:pt x="3576" y="136"/>
                </a:lnTo>
                <a:lnTo>
                  <a:pt x="3583" y="138"/>
                </a:lnTo>
                <a:lnTo>
                  <a:pt x="3584" y="141"/>
                </a:lnTo>
                <a:close/>
                <a:moveTo>
                  <a:pt x="1435" y="948"/>
                </a:moveTo>
                <a:lnTo>
                  <a:pt x="1436" y="954"/>
                </a:lnTo>
                <a:lnTo>
                  <a:pt x="1438" y="958"/>
                </a:lnTo>
                <a:lnTo>
                  <a:pt x="1437" y="953"/>
                </a:lnTo>
                <a:lnTo>
                  <a:pt x="1435" y="948"/>
                </a:lnTo>
                <a:close/>
                <a:moveTo>
                  <a:pt x="5273" y="1009"/>
                </a:moveTo>
                <a:lnTo>
                  <a:pt x="5276" y="1008"/>
                </a:lnTo>
                <a:lnTo>
                  <a:pt x="5278" y="1008"/>
                </a:lnTo>
                <a:lnTo>
                  <a:pt x="5280" y="1009"/>
                </a:lnTo>
                <a:lnTo>
                  <a:pt x="5282" y="1011"/>
                </a:lnTo>
                <a:lnTo>
                  <a:pt x="5281" y="1012"/>
                </a:lnTo>
                <a:lnTo>
                  <a:pt x="5279" y="1014"/>
                </a:lnTo>
                <a:lnTo>
                  <a:pt x="5277" y="1014"/>
                </a:lnTo>
                <a:lnTo>
                  <a:pt x="5274" y="1013"/>
                </a:lnTo>
                <a:lnTo>
                  <a:pt x="5273" y="1012"/>
                </a:lnTo>
                <a:lnTo>
                  <a:pt x="5273" y="1009"/>
                </a:lnTo>
                <a:close/>
                <a:moveTo>
                  <a:pt x="5638" y="1076"/>
                </a:moveTo>
                <a:lnTo>
                  <a:pt x="5642" y="1076"/>
                </a:lnTo>
                <a:lnTo>
                  <a:pt x="5645" y="1076"/>
                </a:lnTo>
                <a:lnTo>
                  <a:pt x="5648" y="1079"/>
                </a:lnTo>
                <a:lnTo>
                  <a:pt x="5649" y="1082"/>
                </a:lnTo>
                <a:lnTo>
                  <a:pt x="5646" y="1084"/>
                </a:lnTo>
                <a:lnTo>
                  <a:pt x="5641" y="1085"/>
                </a:lnTo>
                <a:lnTo>
                  <a:pt x="5636" y="1084"/>
                </a:lnTo>
                <a:lnTo>
                  <a:pt x="5631" y="1082"/>
                </a:lnTo>
                <a:lnTo>
                  <a:pt x="5634" y="1079"/>
                </a:lnTo>
                <a:lnTo>
                  <a:pt x="5638" y="1076"/>
                </a:lnTo>
                <a:close/>
                <a:moveTo>
                  <a:pt x="5589" y="1098"/>
                </a:moveTo>
                <a:lnTo>
                  <a:pt x="5586" y="1095"/>
                </a:lnTo>
                <a:lnTo>
                  <a:pt x="5583" y="1093"/>
                </a:lnTo>
                <a:lnTo>
                  <a:pt x="5581" y="1090"/>
                </a:lnTo>
                <a:lnTo>
                  <a:pt x="5580" y="1088"/>
                </a:lnTo>
                <a:lnTo>
                  <a:pt x="5579" y="1082"/>
                </a:lnTo>
                <a:lnTo>
                  <a:pt x="5579" y="1074"/>
                </a:lnTo>
                <a:lnTo>
                  <a:pt x="5585" y="1075"/>
                </a:lnTo>
                <a:lnTo>
                  <a:pt x="5590" y="1076"/>
                </a:lnTo>
                <a:lnTo>
                  <a:pt x="5593" y="1078"/>
                </a:lnTo>
                <a:lnTo>
                  <a:pt x="5594" y="1081"/>
                </a:lnTo>
                <a:lnTo>
                  <a:pt x="5594" y="1084"/>
                </a:lnTo>
                <a:lnTo>
                  <a:pt x="5593" y="1088"/>
                </a:lnTo>
                <a:lnTo>
                  <a:pt x="5592" y="1092"/>
                </a:lnTo>
                <a:lnTo>
                  <a:pt x="5589" y="1098"/>
                </a:lnTo>
                <a:close/>
                <a:moveTo>
                  <a:pt x="5545" y="1032"/>
                </a:moveTo>
                <a:lnTo>
                  <a:pt x="5549" y="1026"/>
                </a:lnTo>
                <a:lnTo>
                  <a:pt x="5553" y="1020"/>
                </a:lnTo>
                <a:lnTo>
                  <a:pt x="5559" y="1015"/>
                </a:lnTo>
                <a:lnTo>
                  <a:pt x="5564" y="1012"/>
                </a:lnTo>
                <a:lnTo>
                  <a:pt x="5570" y="1009"/>
                </a:lnTo>
                <a:lnTo>
                  <a:pt x="5576" y="1008"/>
                </a:lnTo>
                <a:lnTo>
                  <a:pt x="5584" y="1007"/>
                </a:lnTo>
                <a:lnTo>
                  <a:pt x="5591" y="1007"/>
                </a:lnTo>
                <a:lnTo>
                  <a:pt x="5586" y="1014"/>
                </a:lnTo>
                <a:lnTo>
                  <a:pt x="5582" y="1020"/>
                </a:lnTo>
                <a:lnTo>
                  <a:pt x="5577" y="1023"/>
                </a:lnTo>
                <a:lnTo>
                  <a:pt x="5573" y="1026"/>
                </a:lnTo>
                <a:lnTo>
                  <a:pt x="5569" y="1028"/>
                </a:lnTo>
                <a:lnTo>
                  <a:pt x="5563" y="1029"/>
                </a:lnTo>
                <a:lnTo>
                  <a:pt x="5555" y="1031"/>
                </a:lnTo>
                <a:lnTo>
                  <a:pt x="5545" y="1032"/>
                </a:lnTo>
                <a:close/>
                <a:moveTo>
                  <a:pt x="2628" y="127"/>
                </a:moveTo>
                <a:lnTo>
                  <a:pt x="2631" y="126"/>
                </a:lnTo>
                <a:lnTo>
                  <a:pt x="2635" y="124"/>
                </a:lnTo>
                <a:lnTo>
                  <a:pt x="2615" y="123"/>
                </a:lnTo>
                <a:lnTo>
                  <a:pt x="2595" y="122"/>
                </a:lnTo>
                <a:lnTo>
                  <a:pt x="2575" y="121"/>
                </a:lnTo>
                <a:lnTo>
                  <a:pt x="2555" y="121"/>
                </a:lnTo>
                <a:lnTo>
                  <a:pt x="2535" y="121"/>
                </a:lnTo>
                <a:lnTo>
                  <a:pt x="2515" y="121"/>
                </a:lnTo>
                <a:lnTo>
                  <a:pt x="2496" y="121"/>
                </a:lnTo>
                <a:lnTo>
                  <a:pt x="2477" y="121"/>
                </a:lnTo>
                <a:lnTo>
                  <a:pt x="2493" y="123"/>
                </a:lnTo>
                <a:lnTo>
                  <a:pt x="2509" y="123"/>
                </a:lnTo>
                <a:lnTo>
                  <a:pt x="2525" y="123"/>
                </a:lnTo>
                <a:lnTo>
                  <a:pt x="2543" y="122"/>
                </a:lnTo>
                <a:lnTo>
                  <a:pt x="2561" y="122"/>
                </a:lnTo>
                <a:lnTo>
                  <a:pt x="2579" y="121"/>
                </a:lnTo>
                <a:lnTo>
                  <a:pt x="2597" y="122"/>
                </a:lnTo>
                <a:lnTo>
                  <a:pt x="2616" y="123"/>
                </a:lnTo>
                <a:lnTo>
                  <a:pt x="2621" y="125"/>
                </a:lnTo>
                <a:lnTo>
                  <a:pt x="2628" y="127"/>
                </a:lnTo>
                <a:close/>
                <a:moveTo>
                  <a:pt x="2992" y="127"/>
                </a:moveTo>
                <a:lnTo>
                  <a:pt x="2995" y="128"/>
                </a:lnTo>
                <a:lnTo>
                  <a:pt x="3001" y="126"/>
                </a:lnTo>
                <a:lnTo>
                  <a:pt x="3006" y="124"/>
                </a:lnTo>
                <a:lnTo>
                  <a:pt x="2998" y="125"/>
                </a:lnTo>
                <a:lnTo>
                  <a:pt x="2992" y="127"/>
                </a:lnTo>
                <a:close/>
                <a:moveTo>
                  <a:pt x="2381" y="2991"/>
                </a:moveTo>
                <a:lnTo>
                  <a:pt x="2382" y="2984"/>
                </a:lnTo>
                <a:lnTo>
                  <a:pt x="2384" y="2978"/>
                </a:lnTo>
                <a:lnTo>
                  <a:pt x="2385" y="2976"/>
                </a:lnTo>
                <a:lnTo>
                  <a:pt x="2388" y="2975"/>
                </a:lnTo>
                <a:lnTo>
                  <a:pt x="2392" y="2975"/>
                </a:lnTo>
                <a:lnTo>
                  <a:pt x="2396" y="2976"/>
                </a:lnTo>
                <a:lnTo>
                  <a:pt x="2400" y="2977"/>
                </a:lnTo>
                <a:lnTo>
                  <a:pt x="2404" y="2980"/>
                </a:lnTo>
                <a:lnTo>
                  <a:pt x="2405" y="2981"/>
                </a:lnTo>
                <a:lnTo>
                  <a:pt x="2406" y="2982"/>
                </a:lnTo>
                <a:lnTo>
                  <a:pt x="2406" y="2984"/>
                </a:lnTo>
                <a:lnTo>
                  <a:pt x="2406" y="2986"/>
                </a:lnTo>
                <a:lnTo>
                  <a:pt x="2400" y="2988"/>
                </a:lnTo>
                <a:lnTo>
                  <a:pt x="2395" y="2989"/>
                </a:lnTo>
                <a:lnTo>
                  <a:pt x="2387" y="2990"/>
                </a:lnTo>
                <a:lnTo>
                  <a:pt x="2381" y="2991"/>
                </a:lnTo>
                <a:lnTo>
                  <a:pt x="2381" y="2991"/>
                </a:lnTo>
                <a:close/>
                <a:moveTo>
                  <a:pt x="3401" y="3278"/>
                </a:moveTo>
                <a:lnTo>
                  <a:pt x="3407" y="3281"/>
                </a:lnTo>
                <a:lnTo>
                  <a:pt x="3410" y="3283"/>
                </a:lnTo>
                <a:lnTo>
                  <a:pt x="3410" y="3286"/>
                </a:lnTo>
                <a:lnTo>
                  <a:pt x="3409" y="3288"/>
                </a:lnTo>
                <a:lnTo>
                  <a:pt x="3408" y="3289"/>
                </a:lnTo>
                <a:lnTo>
                  <a:pt x="3406" y="3290"/>
                </a:lnTo>
                <a:lnTo>
                  <a:pt x="3406" y="3290"/>
                </a:lnTo>
                <a:lnTo>
                  <a:pt x="3416" y="3295"/>
                </a:lnTo>
                <a:lnTo>
                  <a:pt x="3425" y="3301"/>
                </a:lnTo>
                <a:lnTo>
                  <a:pt x="3436" y="3305"/>
                </a:lnTo>
                <a:lnTo>
                  <a:pt x="3445" y="3308"/>
                </a:lnTo>
                <a:lnTo>
                  <a:pt x="3466" y="3314"/>
                </a:lnTo>
                <a:lnTo>
                  <a:pt x="3487" y="3318"/>
                </a:lnTo>
                <a:lnTo>
                  <a:pt x="3486" y="3306"/>
                </a:lnTo>
                <a:lnTo>
                  <a:pt x="3483" y="3295"/>
                </a:lnTo>
                <a:lnTo>
                  <a:pt x="3479" y="3285"/>
                </a:lnTo>
                <a:lnTo>
                  <a:pt x="3474" y="3276"/>
                </a:lnTo>
                <a:lnTo>
                  <a:pt x="3470" y="3272"/>
                </a:lnTo>
                <a:lnTo>
                  <a:pt x="3466" y="3268"/>
                </a:lnTo>
                <a:lnTo>
                  <a:pt x="3462" y="3265"/>
                </a:lnTo>
                <a:lnTo>
                  <a:pt x="3458" y="3263"/>
                </a:lnTo>
                <a:lnTo>
                  <a:pt x="3452" y="3260"/>
                </a:lnTo>
                <a:lnTo>
                  <a:pt x="3446" y="3258"/>
                </a:lnTo>
                <a:lnTo>
                  <a:pt x="3440" y="3256"/>
                </a:lnTo>
                <a:lnTo>
                  <a:pt x="3434" y="3255"/>
                </a:lnTo>
                <a:lnTo>
                  <a:pt x="3431" y="3257"/>
                </a:lnTo>
                <a:lnTo>
                  <a:pt x="3428" y="3259"/>
                </a:lnTo>
                <a:lnTo>
                  <a:pt x="3421" y="3263"/>
                </a:lnTo>
                <a:lnTo>
                  <a:pt x="3413" y="3265"/>
                </a:lnTo>
                <a:lnTo>
                  <a:pt x="3411" y="3265"/>
                </a:lnTo>
                <a:lnTo>
                  <a:pt x="3400" y="3276"/>
                </a:lnTo>
                <a:lnTo>
                  <a:pt x="3400" y="3277"/>
                </a:lnTo>
                <a:lnTo>
                  <a:pt x="3401" y="3278"/>
                </a:lnTo>
                <a:close/>
                <a:moveTo>
                  <a:pt x="3301" y="3270"/>
                </a:moveTo>
                <a:lnTo>
                  <a:pt x="3300" y="3274"/>
                </a:lnTo>
                <a:lnTo>
                  <a:pt x="3300" y="3278"/>
                </a:lnTo>
                <a:lnTo>
                  <a:pt x="3301" y="3278"/>
                </a:lnTo>
                <a:lnTo>
                  <a:pt x="3302" y="3278"/>
                </a:lnTo>
                <a:lnTo>
                  <a:pt x="3301" y="3277"/>
                </a:lnTo>
                <a:lnTo>
                  <a:pt x="3301" y="3274"/>
                </a:lnTo>
                <a:lnTo>
                  <a:pt x="3301" y="3270"/>
                </a:lnTo>
                <a:close/>
                <a:moveTo>
                  <a:pt x="5024" y="3705"/>
                </a:moveTo>
                <a:lnTo>
                  <a:pt x="5024" y="3694"/>
                </a:lnTo>
                <a:lnTo>
                  <a:pt x="5024" y="3681"/>
                </a:lnTo>
                <a:lnTo>
                  <a:pt x="5024" y="3675"/>
                </a:lnTo>
                <a:lnTo>
                  <a:pt x="5026" y="3669"/>
                </a:lnTo>
                <a:lnTo>
                  <a:pt x="5031" y="3664"/>
                </a:lnTo>
                <a:lnTo>
                  <a:pt x="5036" y="3659"/>
                </a:lnTo>
                <a:lnTo>
                  <a:pt x="5048" y="3662"/>
                </a:lnTo>
                <a:lnTo>
                  <a:pt x="5058" y="3665"/>
                </a:lnTo>
                <a:lnTo>
                  <a:pt x="5070" y="3668"/>
                </a:lnTo>
                <a:lnTo>
                  <a:pt x="5081" y="3671"/>
                </a:lnTo>
                <a:lnTo>
                  <a:pt x="5081" y="3678"/>
                </a:lnTo>
                <a:lnTo>
                  <a:pt x="5079" y="3684"/>
                </a:lnTo>
                <a:lnTo>
                  <a:pt x="5078" y="3687"/>
                </a:lnTo>
                <a:lnTo>
                  <a:pt x="5076" y="3690"/>
                </a:lnTo>
                <a:lnTo>
                  <a:pt x="5073" y="3692"/>
                </a:lnTo>
                <a:lnTo>
                  <a:pt x="5070" y="3695"/>
                </a:lnTo>
                <a:lnTo>
                  <a:pt x="5058" y="3695"/>
                </a:lnTo>
                <a:lnTo>
                  <a:pt x="5048" y="3695"/>
                </a:lnTo>
                <a:lnTo>
                  <a:pt x="5044" y="3698"/>
                </a:lnTo>
                <a:lnTo>
                  <a:pt x="5042" y="3701"/>
                </a:lnTo>
                <a:lnTo>
                  <a:pt x="5039" y="3704"/>
                </a:lnTo>
                <a:lnTo>
                  <a:pt x="5036" y="3705"/>
                </a:lnTo>
                <a:lnTo>
                  <a:pt x="5030" y="3705"/>
                </a:lnTo>
                <a:lnTo>
                  <a:pt x="5024" y="3705"/>
                </a:lnTo>
                <a:close/>
                <a:moveTo>
                  <a:pt x="2924" y="3175"/>
                </a:moveTo>
                <a:lnTo>
                  <a:pt x="2926" y="3186"/>
                </a:lnTo>
                <a:lnTo>
                  <a:pt x="2927" y="3193"/>
                </a:lnTo>
                <a:lnTo>
                  <a:pt x="2927" y="3196"/>
                </a:lnTo>
                <a:lnTo>
                  <a:pt x="2926" y="3199"/>
                </a:lnTo>
                <a:lnTo>
                  <a:pt x="2925" y="3202"/>
                </a:lnTo>
                <a:lnTo>
                  <a:pt x="2924" y="3203"/>
                </a:lnTo>
                <a:lnTo>
                  <a:pt x="2919" y="3206"/>
                </a:lnTo>
                <a:lnTo>
                  <a:pt x="2913" y="3207"/>
                </a:lnTo>
                <a:lnTo>
                  <a:pt x="2903" y="3208"/>
                </a:lnTo>
                <a:lnTo>
                  <a:pt x="2890" y="3209"/>
                </a:lnTo>
                <a:lnTo>
                  <a:pt x="2895" y="3196"/>
                </a:lnTo>
                <a:lnTo>
                  <a:pt x="2899" y="3184"/>
                </a:lnTo>
                <a:lnTo>
                  <a:pt x="2901" y="3177"/>
                </a:lnTo>
                <a:lnTo>
                  <a:pt x="2904" y="3173"/>
                </a:lnTo>
                <a:lnTo>
                  <a:pt x="2906" y="3171"/>
                </a:lnTo>
                <a:lnTo>
                  <a:pt x="2909" y="3171"/>
                </a:lnTo>
                <a:lnTo>
                  <a:pt x="2916" y="3172"/>
                </a:lnTo>
                <a:lnTo>
                  <a:pt x="2924" y="3175"/>
                </a:lnTo>
                <a:close/>
                <a:moveTo>
                  <a:pt x="3310" y="3161"/>
                </a:moveTo>
                <a:lnTo>
                  <a:pt x="3290" y="3155"/>
                </a:lnTo>
                <a:lnTo>
                  <a:pt x="3271" y="3150"/>
                </a:lnTo>
                <a:lnTo>
                  <a:pt x="3251" y="3145"/>
                </a:lnTo>
                <a:lnTo>
                  <a:pt x="3232" y="3139"/>
                </a:lnTo>
                <a:lnTo>
                  <a:pt x="3223" y="3136"/>
                </a:lnTo>
                <a:lnTo>
                  <a:pt x="3215" y="3132"/>
                </a:lnTo>
                <a:lnTo>
                  <a:pt x="3211" y="3130"/>
                </a:lnTo>
                <a:lnTo>
                  <a:pt x="3208" y="3127"/>
                </a:lnTo>
                <a:lnTo>
                  <a:pt x="3206" y="3122"/>
                </a:lnTo>
                <a:lnTo>
                  <a:pt x="3204" y="3118"/>
                </a:lnTo>
                <a:lnTo>
                  <a:pt x="3198" y="3121"/>
                </a:lnTo>
                <a:lnTo>
                  <a:pt x="3192" y="3124"/>
                </a:lnTo>
                <a:lnTo>
                  <a:pt x="3191" y="3126"/>
                </a:lnTo>
                <a:lnTo>
                  <a:pt x="3192" y="3127"/>
                </a:lnTo>
                <a:lnTo>
                  <a:pt x="3194" y="3128"/>
                </a:lnTo>
                <a:lnTo>
                  <a:pt x="3200" y="3130"/>
                </a:lnTo>
                <a:lnTo>
                  <a:pt x="3227" y="3138"/>
                </a:lnTo>
                <a:lnTo>
                  <a:pt x="3254" y="3148"/>
                </a:lnTo>
                <a:lnTo>
                  <a:pt x="3268" y="3152"/>
                </a:lnTo>
                <a:lnTo>
                  <a:pt x="3282" y="3156"/>
                </a:lnTo>
                <a:lnTo>
                  <a:pt x="3296" y="3159"/>
                </a:lnTo>
                <a:lnTo>
                  <a:pt x="3310" y="3161"/>
                </a:lnTo>
                <a:close/>
                <a:moveTo>
                  <a:pt x="4078" y="3555"/>
                </a:moveTo>
                <a:lnTo>
                  <a:pt x="4079" y="3549"/>
                </a:lnTo>
                <a:lnTo>
                  <a:pt x="4080" y="3543"/>
                </a:lnTo>
                <a:lnTo>
                  <a:pt x="4083" y="3541"/>
                </a:lnTo>
                <a:lnTo>
                  <a:pt x="4085" y="3539"/>
                </a:lnTo>
                <a:lnTo>
                  <a:pt x="4088" y="3538"/>
                </a:lnTo>
                <a:lnTo>
                  <a:pt x="4092" y="3538"/>
                </a:lnTo>
                <a:lnTo>
                  <a:pt x="4094" y="3540"/>
                </a:lnTo>
                <a:lnTo>
                  <a:pt x="4096" y="3542"/>
                </a:lnTo>
                <a:lnTo>
                  <a:pt x="4095" y="3546"/>
                </a:lnTo>
                <a:lnTo>
                  <a:pt x="4094" y="3549"/>
                </a:lnTo>
                <a:lnTo>
                  <a:pt x="4093" y="3551"/>
                </a:lnTo>
                <a:lnTo>
                  <a:pt x="4090" y="3553"/>
                </a:lnTo>
                <a:lnTo>
                  <a:pt x="4085" y="3554"/>
                </a:lnTo>
                <a:lnTo>
                  <a:pt x="4078" y="3555"/>
                </a:lnTo>
                <a:lnTo>
                  <a:pt x="4078" y="3555"/>
                </a:lnTo>
                <a:close/>
                <a:moveTo>
                  <a:pt x="593" y="2483"/>
                </a:moveTo>
                <a:lnTo>
                  <a:pt x="596" y="2483"/>
                </a:lnTo>
                <a:lnTo>
                  <a:pt x="599" y="2484"/>
                </a:lnTo>
                <a:lnTo>
                  <a:pt x="603" y="2485"/>
                </a:lnTo>
                <a:lnTo>
                  <a:pt x="605" y="2489"/>
                </a:lnTo>
                <a:lnTo>
                  <a:pt x="597" y="2491"/>
                </a:lnTo>
                <a:lnTo>
                  <a:pt x="590" y="2494"/>
                </a:lnTo>
                <a:lnTo>
                  <a:pt x="584" y="2491"/>
                </a:lnTo>
                <a:lnTo>
                  <a:pt x="581" y="2489"/>
                </a:lnTo>
                <a:lnTo>
                  <a:pt x="582" y="2487"/>
                </a:lnTo>
                <a:lnTo>
                  <a:pt x="583" y="2485"/>
                </a:lnTo>
                <a:lnTo>
                  <a:pt x="584" y="2484"/>
                </a:lnTo>
                <a:lnTo>
                  <a:pt x="586" y="2484"/>
                </a:lnTo>
                <a:lnTo>
                  <a:pt x="589" y="2483"/>
                </a:lnTo>
                <a:lnTo>
                  <a:pt x="593" y="2483"/>
                </a:lnTo>
                <a:close/>
                <a:moveTo>
                  <a:pt x="4955" y="3751"/>
                </a:moveTo>
                <a:lnTo>
                  <a:pt x="4951" y="3760"/>
                </a:lnTo>
                <a:lnTo>
                  <a:pt x="4945" y="3766"/>
                </a:lnTo>
                <a:lnTo>
                  <a:pt x="4940" y="3770"/>
                </a:lnTo>
                <a:lnTo>
                  <a:pt x="4932" y="3775"/>
                </a:lnTo>
                <a:lnTo>
                  <a:pt x="4931" y="3769"/>
                </a:lnTo>
                <a:lnTo>
                  <a:pt x="4931" y="3763"/>
                </a:lnTo>
                <a:lnTo>
                  <a:pt x="4929" y="3760"/>
                </a:lnTo>
                <a:lnTo>
                  <a:pt x="4929" y="3758"/>
                </a:lnTo>
                <a:lnTo>
                  <a:pt x="4930" y="3755"/>
                </a:lnTo>
                <a:lnTo>
                  <a:pt x="4932" y="3751"/>
                </a:lnTo>
                <a:lnTo>
                  <a:pt x="4943" y="3751"/>
                </a:lnTo>
                <a:lnTo>
                  <a:pt x="4955" y="3751"/>
                </a:lnTo>
                <a:close/>
                <a:moveTo>
                  <a:pt x="4597" y="3682"/>
                </a:moveTo>
                <a:lnTo>
                  <a:pt x="4589" y="3681"/>
                </a:lnTo>
                <a:lnTo>
                  <a:pt x="4583" y="3680"/>
                </a:lnTo>
                <a:lnTo>
                  <a:pt x="4576" y="3678"/>
                </a:lnTo>
                <a:lnTo>
                  <a:pt x="4568" y="3675"/>
                </a:lnTo>
                <a:lnTo>
                  <a:pt x="4562" y="3672"/>
                </a:lnTo>
                <a:lnTo>
                  <a:pt x="4554" y="3670"/>
                </a:lnTo>
                <a:lnTo>
                  <a:pt x="4547" y="3670"/>
                </a:lnTo>
                <a:lnTo>
                  <a:pt x="4540" y="3670"/>
                </a:lnTo>
                <a:lnTo>
                  <a:pt x="4541" y="3666"/>
                </a:lnTo>
                <a:lnTo>
                  <a:pt x="4542" y="3662"/>
                </a:lnTo>
                <a:lnTo>
                  <a:pt x="4544" y="3659"/>
                </a:lnTo>
                <a:lnTo>
                  <a:pt x="4546" y="3657"/>
                </a:lnTo>
                <a:lnTo>
                  <a:pt x="4551" y="3652"/>
                </a:lnTo>
                <a:lnTo>
                  <a:pt x="4559" y="3649"/>
                </a:lnTo>
                <a:lnTo>
                  <a:pt x="4565" y="3646"/>
                </a:lnTo>
                <a:lnTo>
                  <a:pt x="4571" y="3643"/>
                </a:lnTo>
                <a:lnTo>
                  <a:pt x="4578" y="3639"/>
                </a:lnTo>
                <a:lnTo>
                  <a:pt x="4583" y="3633"/>
                </a:lnTo>
                <a:lnTo>
                  <a:pt x="4584" y="3632"/>
                </a:lnTo>
                <a:lnTo>
                  <a:pt x="4587" y="3632"/>
                </a:lnTo>
                <a:lnTo>
                  <a:pt x="4590" y="3633"/>
                </a:lnTo>
                <a:lnTo>
                  <a:pt x="4595" y="3636"/>
                </a:lnTo>
                <a:lnTo>
                  <a:pt x="4602" y="3642"/>
                </a:lnTo>
                <a:lnTo>
                  <a:pt x="4608" y="3649"/>
                </a:lnTo>
                <a:lnTo>
                  <a:pt x="4611" y="3656"/>
                </a:lnTo>
                <a:lnTo>
                  <a:pt x="4612" y="3661"/>
                </a:lnTo>
                <a:lnTo>
                  <a:pt x="4611" y="3665"/>
                </a:lnTo>
                <a:lnTo>
                  <a:pt x="4609" y="3668"/>
                </a:lnTo>
                <a:lnTo>
                  <a:pt x="4603" y="3676"/>
                </a:lnTo>
                <a:lnTo>
                  <a:pt x="4597" y="3682"/>
                </a:lnTo>
                <a:close/>
                <a:moveTo>
                  <a:pt x="4665" y="3590"/>
                </a:moveTo>
                <a:lnTo>
                  <a:pt x="4676" y="3580"/>
                </a:lnTo>
                <a:lnTo>
                  <a:pt x="4685" y="3568"/>
                </a:lnTo>
                <a:lnTo>
                  <a:pt x="4688" y="3562"/>
                </a:lnTo>
                <a:lnTo>
                  <a:pt x="4690" y="3554"/>
                </a:lnTo>
                <a:lnTo>
                  <a:pt x="4691" y="3547"/>
                </a:lnTo>
                <a:lnTo>
                  <a:pt x="4691" y="3538"/>
                </a:lnTo>
                <a:lnTo>
                  <a:pt x="4709" y="3547"/>
                </a:lnTo>
                <a:lnTo>
                  <a:pt x="4727" y="3555"/>
                </a:lnTo>
                <a:lnTo>
                  <a:pt x="4734" y="3561"/>
                </a:lnTo>
                <a:lnTo>
                  <a:pt x="4739" y="3566"/>
                </a:lnTo>
                <a:lnTo>
                  <a:pt x="4741" y="3569"/>
                </a:lnTo>
                <a:lnTo>
                  <a:pt x="4742" y="3573"/>
                </a:lnTo>
                <a:lnTo>
                  <a:pt x="4742" y="3578"/>
                </a:lnTo>
                <a:lnTo>
                  <a:pt x="4742" y="3583"/>
                </a:lnTo>
                <a:lnTo>
                  <a:pt x="4740" y="3586"/>
                </a:lnTo>
                <a:lnTo>
                  <a:pt x="4739" y="3589"/>
                </a:lnTo>
                <a:lnTo>
                  <a:pt x="4737" y="3591"/>
                </a:lnTo>
                <a:lnTo>
                  <a:pt x="4734" y="3592"/>
                </a:lnTo>
                <a:lnTo>
                  <a:pt x="4727" y="3593"/>
                </a:lnTo>
                <a:lnTo>
                  <a:pt x="4719" y="3593"/>
                </a:lnTo>
                <a:lnTo>
                  <a:pt x="4711" y="3593"/>
                </a:lnTo>
                <a:lnTo>
                  <a:pt x="4703" y="3594"/>
                </a:lnTo>
                <a:lnTo>
                  <a:pt x="4699" y="3596"/>
                </a:lnTo>
                <a:lnTo>
                  <a:pt x="4696" y="3597"/>
                </a:lnTo>
                <a:lnTo>
                  <a:pt x="4693" y="3599"/>
                </a:lnTo>
                <a:lnTo>
                  <a:pt x="4689" y="3602"/>
                </a:lnTo>
                <a:lnTo>
                  <a:pt x="4689" y="3602"/>
                </a:lnTo>
                <a:lnTo>
                  <a:pt x="4689" y="3602"/>
                </a:lnTo>
                <a:lnTo>
                  <a:pt x="4686" y="3600"/>
                </a:lnTo>
                <a:lnTo>
                  <a:pt x="4683" y="3599"/>
                </a:lnTo>
                <a:lnTo>
                  <a:pt x="4680" y="3599"/>
                </a:lnTo>
                <a:lnTo>
                  <a:pt x="4677" y="3601"/>
                </a:lnTo>
                <a:lnTo>
                  <a:pt x="4671" y="3596"/>
                </a:lnTo>
                <a:lnTo>
                  <a:pt x="4665" y="3590"/>
                </a:lnTo>
                <a:close/>
                <a:moveTo>
                  <a:pt x="4955" y="3695"/>
                </a:moveTo>
                <a:lnTo>
                  <a:pt x="4957" y="3690"/>
                </a:lnTo>
                <a:lnTo>
                  <a:pt x="4960" y="3688"/>
                </a:lnTo>
                <a:lnTo>
                  <a:pt x="4963" y="3686"/>
                </a:lnTo>
                <a:lnTo>
                  <a:pt x="4967" y="3685"/>
                </a:lnTo>
                <a:lnTo>
                  <a:pt x="4975" y="3682"/>
                </a:lnTo>
                <a:lnTo>
                  <a:pt x="4983" y="3680"/>
                </a:lnTo>
                <a:lnTo>
                  <a:pt x="4989" y="3678"/>
                </a:lnTo>
                <a:lnTo>
                  <a:pt x="4993" y="3676"/>
                </a:lnTo>
                <a:lnTo>
                  <a:pt x="4997" y="3676"/>
                </a:lnTo>
                <a:lnTo>
                  <a:pt x="5000" y="3676"/>
                </a:lnTo>
                <a:lnTo>
                  <a:pt x="5003" y="3676"/>
                </a:lnTo>
                <a:lnTo>
                  <a:pt x="5005" y="3677"/>
                </a:lnTo>
                <a:lnTo>
                  <a:pt x="5008" y="3679"/>
                </a:lnTo>
                <a:lnTo>
                  <a:pt x="5009" y="3681"/>
                </a:lnTo>
                <a:lnTo>
                  <a:pt x="5011" y="3686"/>
                </a:lnTo>
                <a:lnTo>
                  <a:pt x="5012" y="3692"/>
                </a:lnTo>
                <a:lnTo>
                  <a:pt x="5013" y="3699"/>
                </a:lnTo>
                <a:lnTo>
                  <a:pt x="5013" y="3706"/>
                </a:lnTo>
                <a:lnTo>
                  <a:pt x="5013" y="3711"/>
                </a:lnTo>
                <a:lnTo>
                  <a:pt x="5013" y="3717"/>
                </a:lnTo>
                <a:lnTo>
                  <a:pt x="5018" y="3723"/>
                </a:lnTo>
                <a:lnTo>
                  <a:pt x="5024" y="3728"/>
                </a:lnTo>
                <a:lnTo>
                  <a:pt x="5024" y="3728"/>
                </a:lnTo>
                <a:lnTo>
                  <a:pt x="5025" y="3731"/>
                </a:lnTo>
                <a:lnTo>
                  <a:pt x="5026" y="3735"/>
                </a:lnTo>
                <a:lnTo>
                  <a:pt x="5025" y="3738"/>
                </a:lnTo>
                <a:lnTo>
                  <a:pt x="5023" y="3740"/>
                </a:lnTo>
                <a:lnTo>
                  <a:pt x="5024" y="3740"/>
                </a:lnTo>
                <a:lnTo>
                  <a:pt x="5006" y="3741"/>
                </a:lnTo>
                <a:lnTo>
                  <a:pt x="4990" y="3741"/>
                </a:lnTo>
                <a:lnTo>
                  <a:pt x="4972" y="3741"/>
                </a:lnTo>
                <a:lnTo>
                  <a:pt x="4955" y="3741"/>
                </a:lnTo>
                <a:lnTo>
                  <a:pt x="4954" y="3741"/>
                </a:lnTo>
                <a:lnTo>
                  <a:pt x="4950" y="3736"/>
                </a:lnTo>
                <a:lnTo>
                  <a:pt x="4943" y="3731"/>
                </a:lnTo>
                <a:lnTo>
                  <a:pt x="4942" y="3728"/>
                </a:lnTo>
                <a:lnTo>
                  <a:pt x="4941" y="3725"/>
                </a:lnTo>
                <a:lnTo>
                  <a:pt x="4941" y="3722"/>
                </a:lnTo>
                <a:lnTo>
                  <a:pt x="4944" y="3718"/>
                </a:lnTo>
                <a:lnTo>
                  <a:pt x="4951" y="3717"/>
                </a:lnTo>
                <a:lnTo>
                  <a:pt x="4955" y="3716"/>
                </a:lnTo>
                <a:lnTo>
                  <a:pt x="4958" y="3714"/>
                </a:lnTo>
                <a:lnTo>
                  <a:pt x="4959" y="3710"/>
                </a:lnTo>
                <a:lnTo>
                  <a:pt x="4959" y="3707"/>
                </a:lnTo>
                <a:lnTo>
                  <a:pt x="4958" y="3703"/>
                </a:lnTo>
                <a:lnTo>
                  <a:pt x="4956" y="3699"/>
                </a:lnTo>
                <a:lnTo>
                  <a:pt x="4955" y="3695"/>
                </a:lnTo>
                <a:close/>
                <a:moveTo>
                  <a:pt x="4793" y="3625"/>
                </a:moveTo>
                <a:lnTo>
                  <a:pt x="4798" y="3622"/>
                </a:lnTo>
                <a:lnTo>
                  <a:pt x="4803" y="3619"/>
                </a:lnTo>
                <a:lnTo>
                  <a:pt x="4806" y="3616"/>
                </a:lnTo>
                <a:lnTo>
                  <a:pt x="4809" y="3610"/>
                </a:lnTo>
                <a:lnTo>
                  <a:pt x="4811" y="3605"/>
                </a:lnTo>
                <a:lnTo>
                  <a:pt x="4813" y="3600"/>
                </a:lnTo>
                <a:lnTo>
                  <a:pt x="4816" y="3594"/>
                </a:lnTo>
                <a:lnTo>
                  <a:pt x="4820" y="3591"/>
                </a:lnTo>
                <a:lnTo>
                  <a:pt x="4822" y="3590"/>
                </a:lnTo>
                <a:lnTo>
                  <a:pt x="4825" y="3589"/>
                </a:lnTo>
                <a:lnTo>
                  <a:pt x="4829" y="3589"/>
                </a:lnTo>
                <a:lnTo>
                  <a:pt x="4835" y="3590"/>
                </a:lnTo>
                <a:lnTo>
                  <a:pt x="4842" y="3592"/>
                </a:lnTo>
                <a:lnTo>
                  <a:pt x="4847" y="3596"/>
                </a:lnTo>
                <a:lnTo>
                  <a:pt x="4851" y="3600"/>
                </a:lnTo>
                <a:lnTo>
                  <a:pt x="4854" y="3604"/>
                </a:lnTo>
                <a:lnTo>
                  <a:pt x="4858" y="3614"/>
                </a:lnTo>
                <a:lnTo>
                  <a:pt x="4862" y="3625"/>
                </a:lnTo>
                <a:lnTo>
                  <a:pt x="4863" y="3629"/>
                </a:lnTo>
                <a:lnTo>
                  <a:pt x="4863" y="3633"/>
                </a:lnTo>
                <a:lnTo>
                  <a:pt x="4862" y="3636"/>
                </a:lnTo>
                <a:lnTo>
                  <a:pt x="4860" y="3639"/>
                </a:lnTo>
                <a:lnTo>
                  <a:pt x="4855" y="3642"/>
                </a:lnTo>
                <a:lnTo>
                  <a:pt x="4848" y="3644"/>
                </a:lnTo>
                <a:lnTo>
                  <a:pt x="4845" y="3645"/>
                </a:lnTo>
                <a:lnTo>
                  <a:pt x="4842" y="3647"/>
                </a:lnTo>
                <a:lnTo>
                  <a:pt x="4840" y="3649"/>
                </a:lnTo>
                <a:lnTo>
                  <a:pt x="4839" y="3651"/>
                </a:lnTo>
                <a:lnTo>
                  <a:pt x="4837" y="3657"/>
                </a:lnTo>
                <a:lnTo>
                  <a:pt x="4836" y="3662"/>
                </a:lnTo>
                <a:lnTo>
                  <a:pt x="4835" y="3668"/>
                </a:lnTo>
                <a:lnTo>
                  <a:pt x="4834" y="3673"/>
                </a:lnTo>
                <a:lnTo>
                  <a:pt x="4833" y="3676"/>
                </a:lnTo>
                <a:lnTo>
                  <a:pt x="4832" y="3679"/>
                </a:lnTo>
                <a:lnTo>
                  <a:pt x="4829" y="3681"/>
                </a:lnTo>
                <a:lnTo>
                  <a:pt x="4827" y="3682"/>
                </a:lnTo>
                <a:lnTo>
                  <a:pt x="4815" y="3683"/>
                </a:lnTo>
                <a:lnTo>
                  <a:pt x="4802" y="3683"/>
                </a:lnTo>
                <a:lnTo>
                  <a:pt x="4796" y="3682"/>
                </a:lnTo>
                <a:lnTo>
                  <a:pt x="4789" y="3681"/>
                </a:lnTo>
                <a:lnTo>
                  <a:pt x="4783" y="3679"/>
                </a:lnTo>
                <a:lnTo>
                  <a:pt x="4777" y="3676"/>
                </a:lnTo>
                <a:lnTo>
                  <a:pt x="4777" y="3669"/>
                </a:lnTo>
                <a:lnTo>
                  <a:pt x="4780" y="3663"/>
                </a:lnTo>
                <a:lnTo>
                  <a:pt x="4783" y="3657"/>
                </a:lnTo>
                <a:lnTo>
                  <a:pt x="4787" y="3651"/>
                </a:lnTo>
                <a:lnTo>
                  <a:pt x="4790" y="3645"/>
                </a:lnTo>
                <a:lnTo>
                  <a:pt x="4793" y="3639"/>
                </a:lnTo>
                <a:lnTo>
                  <a:pt x="4794" y="3636"/>
                </a:lnTo>
                <a:lnTo>
                  <a:pt x="4794" y="3632"/>
                </a:lnTo>
                <a:lnTo>
                  <a:pt x="4794" y="3628"/>
                </a:lnTo>
                <a:lnTo>
                  <a:pt x="4793" y="3625"/>
                </a:lnTo>
                <a:close/>
                <a:moveTo>
                  <a:pt x="5370" y="3464"/>
                </a:moveTo>
                <a:lnTo>
                  <a:pt x="5371" y="3469"/>
                </a:lnTo>
                <a:lnTo>
                  <a:pt x="5371" y="3474"/>
                </a:lnTo>
                <a:lnTo>
                  <a:pt x="5372" y="3476"/>
                </a:lnTo>
                <a:lnTo>
                  <a:pt x="5374" y="3478"/>
                </a:lnTo>
                <a:lnTo>
                  <a:pt x="5376" y="3480"/>
                </a:lnTo>
                <a:lnTo>
                  <a:pt x="5379" y="3480"/>
                </a:lnTo>
                <a:lnTo>
                  <a:pt x="5384" y="3481"/>
                </a:lnTo>
                <a:lnTo>
                  <a:pt x="5387" y="3482"/>
                </a:lnTo>
                <a:lnTo>
                  <a:pt x="5389" y="3484"/>
                </a:lnTo>
                <a:lnTo>
                  <a:pt x="5391" y="3486"/>
                </a:lnTo>
                <a:lnTo>
                  <a:pt x="5393" y="3491"/>
                </a:lnTo>
                <a:lnTo>
                  <a:pt x="5393" y="3498"/>
                </a:lnTo>
                <a:lnTo>
                  <a:pt x="5391" y="3498"/>
                </a:lnTo>
                <a:lnTo>
                  <a:pt x="5388" y="3498"/>
                </a:lnTo>
                <a:lnTo>
                  <a:pt x="5385" y="3498"/>
                </a:lnTo>
                <a:lnTo>
                  <a:pt x="5380" y="3500"/>
                </a:lnTo>
                <a:lnTo>
                  <a:pt x="5374" y="3503"/>
                </a:lnTo>
                <a:lnTo>
                  <a:pt x="5367" y="3505"/>
                </a:lnTo>
                <a:lnTo>
                  <a:pt x="5364" y="3506"/>
                </a:lnTo>
                <a:lnTo>
                  <a:pt x="5360" y="3507"/>
                </a:lnTo>
                <a:lnTo>
                  <a:pt x="5357" y="3506"/>
                </a:lnTo>
                <a:lnTo>
                  <a:pt x="5355" y="3505"/>
                </a:lnTo>
                <a:lnTo>
                  <a:pt x="5353" y="3503"/>
                </a:lnTo>
                <a:lnTo>
                  <a:pt x="5351" y="3499"/>
                </a:lnTo>
                <a:lnTo>
                  <a:pt x="5349" y="3493"/>
                </a:lnTo>
                <a:lnTo>
                  <a:pt x="5348" y="3487"/>
                </a:lnTo>
                <a:lnTo>
                  <a:pt x="5351" y="3481"/>
                </a:lnTo>
                <a:lnTo>
                  <a:pt x="5352" y="3474"/>
                </a:lnTo>
                <a:lnTo>
                  <a:pt x="5353" y="3471"/>
                </a:lnTo>
                <a:lnTo>
                  <a:pt x="5354" y="3468"/>
                </a:lnTo>
                <a:lnTo>
                  <a:pt x="5356" y="3466"/>
                </a:lnTo>
                <a:lnTo>
                  <a:pt x="5359" y="3464"/>
                </a:lnTo>
                <a:lnTo>
                  <a:pt x="5365" y="3464"/>
                </a:lnTo>
                <a:lnTo>
                  <a:pt x="5370" y="3464"/>
                </a:lnTo>
                <a:close/>
                <a:moveTo>
                  <a:pt x="5232" y="3728"/>
                </a:moveTo>
                <a:lnTo>
                  <a:pt x="5237" y="3728"/>
                </a:lnTo>
                <a:lnTo>
                  <a:pt x="5244" y="3728"/>
                </a:lnTo>
                <a:lnTo>
                  <a:pt x="5249" y="3728"/>
                </a:lnTo>
                <a:lnTo>
                  <a:pt x="5254" y="3728"/>
                </a:lnTo>
                <a:lnTo>
                  <a:pt x="5260" y="3735"/>
                </a:lnTo>
                <a:lnTo>
                  <a:pt x="5266" y="3740"/>
                </a:lnTo>
                <a:lnTo>
                  <a:pt x="5272" y="3740"/>
                </a:lnTo>
                <a:lnTo>
                  <a:pt x="5277" y="3741"/>
                </a:lnTo>
                <a:lnTo>
                  <a:pt x="5284" y="3751"/>
                </a:lnTo>
                <a:lnTo>
                  <a:pt x="5289" y="3763"/>
                </a:lnTo>
                <a:lnTo>
                  <a:pt x="5279" y="3763"/>
                </a:lnTo>
                <a:lnTo>
                  <a:pt x="5269" y="3762"/>
                </a:lnTo>
                <a:lnTo>
                  <a:pt x="5259" y="3762"/>
                </a:lnTo>
                <a:lnTo>
                  <a:pt x="5250" y="3760"/>
                </a:lnTo>
                <a:lnTo>
                  <a:pt x="5245" y="3760"/>
                </a:lnTo>
                <a:lnTo>
                  <a:pt x="5241" y="3760"/>
                </a:lnTo>
                <a:lnTo>
                  <a:pt x="5238" y="3761"/>
                </a:lnTo>
                <a:lnTo>
                  <a:pt x="5236" y="3762"/>
                </a:lnTo>
                <a:lnTo>
                  <a:pt x="5233" y="3767"/>
                </a:lnTo>
                <a:lnTo>
                  <a:pt x="5232" y="3775"/>
                </a:lnTo>
                <a:lnTo>
                  <a:pt x="5221" y="3770"/>
                </a:lnTo>
                <a:lnTo>
                  <a:pt x="5211" y="3766"/>
                </a:lnTo>
                <a:lnTo>
                  <a:pt x="5200" y="3762"/>
                </a:lnTo>
                <a:lnTo>
                  <a:pt x="5191" y="3758"/>
                </a:lnTo>
                <a:lnTo>
                  <a:pt x="5195" y="3758"/>
                </a:lnTo>
                <a:lnTo>
                  <a:pt x="5198" y="3757"/>
                </a:lnTo>
                <a:lnTo>
                  <a:pt x="5201" y="3756"/>
                </a:lnTo>
                <a:lnTo>
                  <a:pt x="5203" y="3754"/>
                </a:lnTo>
                <a:lnTo>
                  <a:pt x="5208" y="3748"/>
                </a:lnTo>
                <a:lnTo>
                  <a:pt x="5212" y="3743"/>
                </a:lnTo>
                <a:lnTo>
                  <a:pt x="5215" y="3738"/>
                </a:lnTo>
                <a:lnTo>
                  <a:pt x="5219" y="3732"/>
                </a:lnTo>
                <a:lnTo>
                  <a:pt x="5222" y="3730"/>
                </a:lnTo>
                <a:lnTo>
                  <a:pt x="5225" y="3729"/>
                </a:lnTo>
                <a:lnTo>
                  <a:pt x="5228" y="3728"/>
                </a:lnTo>
                <a:lnTo>
                  <a:pt x="5232" y="3728"/>
                </a:lnTo>
                <a:close/>
                <a:moveTo>
                  <a:pt x="5195" y="3435"/>
                </a:moveTo>
                <a:lnTo>
                  <a:pt x="5187" y="3434"/>
                </a:lnTo>
                <a:lnTo>
                  <a:pt x="5177" y="3433"/>
                </a:lnTo>
                <a:lnTo>
                  <a:pt x="5168" y="3431"/>
                </a:lnTo>
                <a:lnTo>
                  <a:pt x="5158" y="3427"/>
                </a:lnTo>
                <a:lnTo>
                  <a:pt x="5153" y="3423"/>
                </a:lnTo>
                <a:lnTo>
                  <a:pt x="5148" y="3417"/>
                </a:lnTo>
                <a:lnTo>
                  <a:pt x="5147" y="3414"/>
                </a:lnTo>
                <a:lnTo>
                  <a:pt x="5146" y="3412"/>
                </a:lnTo>
                <a:lnTo>
                  <a:pt x="5147" y="3408"/>
                </a:lnTo>
                <a:lnTo>
                  <a:pt x="5148" y="3405"/>
                </a:lnTo>
                <a:lnTo>
                  <a:pt x="5153" y="3397"/>
                </a:lnTo>
                <a:lnTo>
                  <a:pt x="5158" y="3392"/>
                </a:lnTo>
                <a:lnTo>
                  <a:pt x="5161" y="3390"/>
                </a:lnTo>
                <a:lnTo>
                  <a:pt x="5166" y="3389"/>
                </a:lnTo>
                <a:lnTo>
                  <a:pt x="5170" y="3389"/>
                </a:lnTo>
                <a:lnTo>
                  <a:pt x="5175" y="3391"/>
                </a:lnTo>
                <a:lnTo>
                  <a:pt x="5181" y="3395"/>
                </a:lnTo>
                <a:lnTo>
                  <a:pt x="5189" y="3400"/>
                </a:lnTo>
                <a:lnTo>
                  <a:pt x="5196" y="3404"/>
                </a:lnTo>
                <a:lnTo>
                  <a:pt x="5205" y="3406"/>
                </a:lnTo>
                <a:lnTo>
                  <a:pt x="5213" y="3408"/>
                </a:lnTo>
                <a:lnTo>
                  <a:pt x="5220" y="3411"/>
                </a:lnTo>
                <a:lnTo>
                  <a:pt x="5223" y="3413"/>
                </a:lnTo>
                <a:lnTo>
                  <a:pt x="5225" y="3417"/>
                </a:lnTo>
                <a:lnTo>
                  <a:pt x="5226" y="3422"/>
                </a:lnTo>
                <a:lnTo>
                  <a:pt x="5225" y="3426"/>
                </a:lnTo>
                <a:lnTo>
                  <a:pt x="5222" y="3430"/>
                </a:lnTo>
                <a:lnTo>
                  <a:pt x="5220" y="3433"/>
                </a:lnTo>
                <a:lnTo>
                  <a:pt x="5217" y="3436"/>
                </a:lnTo>
                <a:lnTo>
                  <a:pt x="5213" y="3437"/>
                </a:lnTo>
                <a:lnTo>
                  <a:pt x="5209" y="3437"/>
                </a:lnTo>
                <a:lnTo>
                  <a:pt x="5205" y="3437"/>
                </a:lnTo>
                <a:lnTo>
                  <a:pt x="5200" y="3436"/>
                </a:lnTo>
                <a:lnTo>
                  <a:pt x="5195" y="3435"/>
                </a:lnTo>
                <a:close/>
                <a:moveTo>
                  <a:pt x="5013" y="3336"/>
                </a:moveTo>
                <a:lnTo>
                  <a:pt x="5026" y="3336"/>
                </a:lnTo>
                <a:lnTo>
                  <a:pt x="5041" y="3336"/>
                </a:lnTo>
                <a:lnTo>
                  <a:pt x="5055" y="3336"/>
                </a:lnTo>
                <a:lnTo>
                  <a:pt x="5070" y="3337"/>
                </a:lnTo>
                <a:lnTo>
                  <a:pt x="5073" y="3350"/>
                </a:lnTo>
                <a:lnTo>
                  <a:pt x="5076" y="3364"/>
                </a:lnTo>
                <a:lnTo>
                  <a:pt x="5076" y="3371"/>
                </a:lnTo>
                <a:lnTo>
                  <a:pt x="5076" y="3377"/>
                </a:lnTo>
                <a:lnTo>
                  <a:pt x="5074" y="3385"/>
                </a:lnTo>
                <a:lnTo>
                  <a:pt x="5071" y="3392"/>
                </a:lnTo>
                <a:lnTo>
                  <a:pt x="5063" y="3393"/>
                </a:lnTo>
                <a:lnTo>
                  <a:pt x="5056" y="3391"/>
                </a:lnTo>
                <a:lnTo>
                  <a:pt x="5049" y="3389"/>
                </a:lnTo>
                <a:lnTo>
                  <a:pt x="5041" y="3387"/>
                </a:lnTo>
                <a:lnTo>
                  <a:pt x="5034" y="3385"/>
                </a:lnTo>
                <a:lnTo>
                  <a:pt x="5026" y="3384"/>
                </a:lnTo>
                <a:lnTo>
                  <a:pt x="5022" y="3384"/>
                </a:lnTo>
                <a:lnTo>
                  <a:pt x="5019" y="3385"/>
                </a:lnTo>
                <a:lnTo>
                  <a:pt x="5015" y="3387"/>
                </a:lnTo>
                <a:lnTo>
                  <a:pt x="5012" y="3390"/>
                </a:lnTo>
                <a:lnTo>
                  <a:pt x="5008" y="3386"/>
                </a:lnTo>
                <a:lnTo>
                  <a:pt x="5005" y="3383"/>
                </a:lnTo>
                <a:lnTo>
                  <a:pt x="5003" y="3380"/>
                </a:lnTo>
                <a:lnTo>
                  <a:pt x="5002" y="3376"/>
                </a:lnTo>
                <a:lnTo>
                  <a:pt x="5002" y="3370"/>
                </a:lnTo>
                <a:lnTo>
                  <a:pt x="5004" y="3363"/>
                </a:lnTo>
                <a:lnTo>
                  <a:pt x="5008" y="3356"/>
                </a:lnTo>
                <a:lnTo>
                  <a:pt x="5011" y="3350"/>
                </a:lnTo>
                <a:lnTo>
                  <a:pt x="5012" y="3343"/>
                </a:lnTo>
                <a:lnTo>
                  <a:pt x="5013" y="3336"/>
                </a:lnTo>
                <a:close/>
                <a:moveTo>
                  <a:pt x="5625" y="3637"/>
                </a:moveTo>
                <a:lnTo>
                  <a:pt x="5607" y="3639"/>
                </a:lnTo>
                <a:lnTo>
                  <a:pt x="5590" y="3642"/>
                </a:lnTo>
                <a:lnTo>
                  <a:pt x="5572" y="3645"/>
                </a:lnTo>
                <a:lnTo>
                  <a:pt x="5555" y="3647"/>
                </a:lnTo>
                <a:lnTo>
                  <a:pt x="5555" y="3648"/>
                </a:lnTo>
                <a:lnTo>
                  <a:pt x="5549" y="3639"/>
                </a:lnTo>
                <a:lnTo>
                  <a:pt x="5544" y="3630"/>
                </a:lnTo>
                <a:lnTo>
                  <a:pt x="5539" y="3622"/>
                </a:lnTo>
                <a:lnTo>
                  <a:pt x="5531" y="3614"/>
                </a:lnTo>
                <a:lnTo>
                  <a:pt x="5527" y="3611"/>
                </a:lnTo>
                <a:lnTo>
                  <a:pt x="5523" y="3608"/>
                </a:lnTo>
                <a:lnTo>
                  <a:pt x="5518" y="3606"/>
                </a:lnTo>
                <a:lnTo>
                  <a:pt x="5514" y="3605"/>
                </a:lnTo>
                <a:lnTo>
                  <a:pt x="5505" y="3603"/>
                </a:lnTo>
                <a:lnTo>
                  <a:pt x="5494" y="3601"/>
                </a:lnTo>
                <a:lnTo>
                  <a:pt x="5484" y="3599"/>
                </a:lnTo>
                <a:lnTo>
                  <a:pt x="5474" y="3594"/>
                </a:lnTo>
                <a:lnTo>
                  <a:pt x="5469" y="3591"/>
                </a:lnTo>
                <a:lnTo>
                  <a:pt x="5465" y="3587"/>
                </a:lnTo>
                <a:lnTo>
                  <a:pt x="5461" y="3583"/>
                </a:lnTo>
                <a:lnTo>
                  <a:pt x="5456" y="3577"/>
                </a:lnTo>
                <a:lnTo>
                  <a:pt x="5480" y="3583"/>
                </a:lnTo>
                <a:lnTo>
                  <a:pt x="5502" y="3588"/>
                </a:lnTo>
                <a:lnTo>
                  <a:pt x="5525" y="3592"/>
                </a:lnTo>
                <a:lnTo>
                  <a:pt x="5546" y="3597"/>
                </a:lnTo>
                <a:lnTo>
                  <a:pt x="5557" y="3600"/>
                </a:lnTo>
                <a:lnTo>
                  <a:pt x="5568" y="3602"/>
                </a:lnTo>
                <a:lnTo>
                  <a:pt x="5577" y="3606"/>
                </a:lnTo>
                <a:lnTo>
                  <a:pt x="5588" y="3610"/>
                </a:lnTo>
                <a:lnTo>
                  <a:pt x="5598" y="3616"/>
                </a:lnTo>
                <a:lnTo>
                  <a:pt x="5607" y="3621"/>
                </a:lnTo>
                <a:lnTo>
                  <a:pt x="5615" y="3628"/>
                </a:lnTo>
                <a:lnTo>
                  <a:pt x="5625" y="3637"/>
                </a:lnTo>
                <a:close/>
                <a:moveTo>
                  <a:pt x="5670" y="3694"/>
                </a:moveTo>
                <a:lnTo>
                  <a:pt x="5666" y="3686"/>
                </a:lnTo>
                <a:lnTo>
                  <a:pt x="5663" y="3679"/>
                </a:lnTo>
                <a:lnTo>
                  <a:pt x="5659" y="3672"/>
                </a:lnTo>
                <a:lnTo>
                  <a:pt x="5655" y="3666"/>
                </a:lnTo>
                <a:lnTo>
                  <a:pt x="5654" y="3663"/>
                </a:lnTo>
                <a:lnTo>
                  <a:pt x="5654" y="3660"/>
                </a:lnTo>
                <a:lnTo>
                  <a:pt x="5654" y="3657"/>
                </a:lnTo>
                <a:lnTo>
                  <a:pt x="5657" y="3653"/>
                </a:lnTo>
                <a:lnTo>
                  <a:pt x="5660" y="3651"/>
                </a:lnTo>
                <a:lnTo>
                  <a:pt x="5663" y="3651"/>
                </a:lnTo>
                <a:lnTo>
                  <a:pt x="5666" y="3651"/>
                </a:lnTo>
                <a:lnTo>
                  <a:pt x="5669" y="3652"/>
                </a:lnTo>
                <a:lnTo>
                  <a:pt x="5675" y="3657"/>
                </a:lnTo>
                <a:lnTo>
                  <a:pt x="5683" y="3658"/>
                </a:lnTo>
                <a:lnTo>
                  <a:pt x="5693" y="3659"/>
                </a:lnTo>
                <a:lnTo>
                  <a:pt x="5705" y="3660"/>
                </a:lnTo>
                <a:lnTo>
                  <a:pt x="5710" y="3665"/>
                </a:lnTo>
                <a:lnTo>
                  <a:pt x="5717" y="3669"/>
                </a:lnTo>
                <a:lnTo>
                  <a:pt x="5728" y="3670"/>
                </a:lnTo>
                <a:lnTo>
                  <a:pt x="5740" y="3671"/>
                </a:lnTo>
                <a:lnTo>
                  <a:pt x="5743" y="3667"/>
                </a:lnTo>
                <a:lnTo>
                  <a:pt x="5746" y="3663"/>
                </a:lnTo>
                <a:lnTo>
                  <a:pt x="5750" y="3659"/>
                </a:lnTo>
                <a:lnTo>
                  <a:pt x="5753" y="3657"/>
                </a:lnTo>
                <a:lnTo>
                  <a:pt x="5758" y="3655"/>
                </a:lnTo>
                <a:lnTo>
                  <a:pt x="5763" y="3655"/>
                </a:lnTo>
                <a:lnTo>
                  <a:pt x="5768" y="3656"/>
                </a:lnTo>
                <a:lnTo>
                  <a:pt x="5775" y="3659"/>
                </a:lnTo>
                <a:lnTo>
                  <a:pt x="5780" y="3665"/>
                </a:lnTo>
                <a:lnTo>
                  <a:pt x="5786" y="3671"/>
                </a:lnTo>
                <a:lnTo>
                  <a:pt x="5783" y="3682"/>
                </a:lnTo>
                <a:lnTo>
                  <a:pt x="5779" y="3690"/>
                </a:lnTo>
                <a:lnTo>
                  <a:pt x="5776" y="3695"/>
                </a:lnTo>
                <a:lnTo>
                  <a:pt x="5773" y="3698"/>
                </a:lnTo>
                <a:lnTo>
                  <a:pt x="5770" y="3700"/>
                </a:lnTo>
                <a:lnTo>
                  <a:pt x="5767" y="3702"/>
                </a:lnTo>
                <a:lnTo>
                  <a:pt x="5763" y="3704"/>
                </a:lnTo>
                <a:lnTo>
                  <a:pt x="5760" y="3705"/>
                </a:lnTo>
                <a:lnTo>
                  <a:pt x="5756" y="3706"/>
                </a:lnTo>
                <a:lnTo>
                  <a:pt x="5751" y="3706"/>
                </a:lnTo>
                <a:lnTo>
                  <a:pt x="5742" y="3704"/>
                </a:lnTo>
                <a:lnTo>
                  <a:pt x="5730" y="3701"/>
                </a:lnTo>
                <a:lnTo>
                  <a:pt x="5723" y="3698"/>
                </a:lnTo>
                <a:lnTo>
                  <a:pt x="5716" y="3697"/>
                </a:lnTo>
                <a:lnTo>
                  <a:pt x="5708" y="3696"/>
                </a:lnTo>
                <a:lnTo>
                  <a:pt x="5701" y="3695"/>
                </a:lnTo>
                <a:lnTo>
                  <a:pt x="5686" y="3695"/>
                </a:lnTo>
                <a:lnTo>
                  <a:pt x="5670" y="3694"/>
                </a:lnTo>
                <a:close/>
                <a:moveTo>
                  <a:pt x="5554" y="2691"/>
                </a:moveTo>
                <a:lnTo>
                  <a:pt x="5554" y="2696"/>
                </a:lnTo>
                <a:lnTo>
                  <a:pt x="5554" y="2701"/>
                </a:lnTo>
                <a:lnTo>
                  <a:pt x="5543" y="2702"/>
                </a:lnTo>
                <a:lnTo>
                  <a:pt x="5532" y="2702"/>
                </a:lnTo>
                <a:lnTo>
                  <a:pt x="5526" y="2705"/>
                </a:lnTo>
                <a:lnTo>
                  <a:pt x="5521" y="2706"/>
                </a:lnTo>
                <a:lnTo>
                  <a:pt x="5517" y="2706"/>
                </a:lnTo>
                <a:lnTo>
                  <a:pt x="5514" y="2705"/>
                </a:lnTo>
                <a:lnTo>
                  <a:pt x="5511" y="2703"/>
                </a:lnTo>
                <a:lnTo>
                  <a:pt x="5509" y="2701"/>
                </a:lnTo>
                <a:lnTo>
                  <a:pt x="5509" y="2696"/>
                </a:lnTo>
                <a:lnTo>
                  <a:pt x="5509" y="2691"/>
                </a:lnTo>
                <a:lnTo>
                  <a:pt x="5521" y="2691"/>
                </a:lnTo>
                <a:lnTo>
                  <a:pt x="5532" y="2691"/>
                </a:lnTo>
                <a:lnTo>
                  <a:pt x="5544" y="2691"/>
                </a:lnTo>
                <a:lnTo>
                  <a:pt x="5554" y="2691"/>
                </a:lnTo>
                <a:close/>
                <a:moveTo>
                  <a:pt x="5507" y="1100"/>
                </a:moveTo>
                <a:lnTo>
                  <a:pt x="5502" y="1110"/>
                </a:lnTo>
                <a:lnTo>
                  <a:pt x="5496" y="1120"/>
                </a:lnTo>
                <a:lnTo>
                  <a:pt x="5491" y="1121"/>
                </a:lnTo>
                <a:lnTo>
                  <a:pt x="5486" y="1121"/>
                </a:lnTo>
                <a:lnTo>
                  <a:pt x="5473" y="1111"/>
                </a:lnTo>
                <a:lnTo>
                  <a:pt x="5459" y="1102"/>
                </a:lnTo>
                <a:lnTo>
                  <a:pt x="5465" y="1100"/>
                </a:lnTo>
                <a:lnTo>
                  <a:pt x="5469" y="1099"/>
                </a:lnTo>
                <a:lnTo>
                  <a:pt x="5474" y="1098"/>
                </a:lnTo>
                <a:lnTo>
                  <a:pt x="5478" y="1098"/>
                </a:lnTo>
                <a:lnTo>
                  <a:pt x="5488" y="1098"/>
                </a:lnTo>
                <a:lnTo>
                  <a:pt x="5497" y="1098"/>
                </a:lnTo>
                <a:lnTo>
                  <a:pt x="5502" y="1099"/>
                </a:lnTo>
                <a:lnTo>
                  <a:pt x="5507" y="1100"/>
                </a:lnTo>
                <a:close/>
                <a:moveTo>
                  <a:pt x="731" y="1939"/>
                </a:moveTo>
                <a:lnTo>
                  <a:pt x="749" y="1940"/>
                </a:lnTo>
                <a:lnTo>
                  <a:pt x="767" y="1939"/>
                </a:lnTo>
                <a:lnTo>
                  <a:pt x="775" y="1940"/>
                </a:lnTo>
                <a:lnTo>
                  <a:pt x="784" y="1941"/>
                </a:lnTo>
                <a:lnTo>
                  <a:pt x="788" y="1944"/>
                </a:lnTo>
                <a:lnTo>
                  <a:pt x="792" y="1946"/>
                </a:lnTo>
                <a:lnTo>
                  <a:pt x="796" y="1948"/>
                </a:lnTo>
                <a:lnTo>
                  <a:pt x="800" y="1951"/>
                </a:lnTo>
                <a:lnTo>
                  <a:pt x="781" y="1951"/>
                </a:lnTo>
                <a:lnTo>
                  <a:pt x="761" y="1951"/>
                </a:lnTo>
                <a:lnTo>
                  <a:pt x="742" y="1952"/>
                </a:lnTo>
                <a:lnTo>
                  <a:pt x="722" y="1955"/>
                </a:lnTo>
                <a:lnTo>
                  <a:pt x="720" y="1955"/>
                </a:lnTo>
                <a:lnTo>
                  <a:pt x="717" y="1955"/>
                </a:lnTo>
                <a:lnTo>
                  <a:pt x="716" y="1954"/>
                </a:lnTo>
                <a:lnTo>
                  <a:pt x="715" y="1953"/>
                </a:lnTo>
                <a:lnTo>
                  <a:pt x="714" y="1951"/>
                </a:lnTo>
                <a:lnTo>
                  <a:pt x="714" y="1950"/>
                </a:lnTo>
                <a:lnTo>
                  <a:pt x="715" y="1948"/>
                </a:lnTo>
                <a:lnTo>
                  <a:pt x="716" y="1946"/>
                </a:lnTo>
                <a:lnTo>
                  <a:pt x="723" y="1941"/>
                </a:lnTo>
                <a:lnTo>
                  <a:pt x="731" y="1939"/>
                </a:lnTo>
                <a:close/>
                <a:moveTo>
                  <a:pt x="789" y="1282"/>
                </a:moveTo>
                <a:lnTo>
                  <a:pt x="789" y="1282"/>
                </a:lnTo>
                <a:lnTo>
                  <a:pt x="789" y="1282"/>
                </a:lnTo>
                <a:lnTo>
                  <a:pt x="798" y="1285"/>
                </a:lnTo>
                <a:lnTo>
                  <a:pt x="807" y="1288"/>
                </a:lnTo>
                <a:lnTo>
                  <a:pt x="815" y="1291"/>
                </a:lnTo>
                <a:lnTo>
                  <a:pt x="824" y="1295"/>
                </a:lnTo>
                <a:lnTo>
                  <a:pt x="824" y="1295"/>
                </a:lnTo>
                <a:lnTo>
                  <a:pt x="848" y="1295"/>
                </a:lnTo>
                <a:lnTo>
                  <a:pt x="872" y="1296"/>
                </a:lnTo>
                <a:lnTo>
                  <a:pt x="897" y="1298"/>
                </a:lnTo>
                <a:lnTo>
                  <a:pt x="921" y="1301"/>
                </a:lnTo>
                <a:lnTo>
                  <a:pt x="945" y="1304"/>
                </a:lnTo>
                <a:lnTo>
                  <a:pt x="969" y="1307"/>
                </a:lnTo>
                <a:lnTo>
                  <a:pt x="993" y="1310"/>
                </a:lnTo>
                <a:lnTo>
                  <a:pt x="1018" y="1314"/>
                </a:lnTo>
                <a:lnTo>
                  <a:pt x="1038" y="1316"/>
                </a:lnTo>
                <a:lnTo>
                  <a:pt x="1059" y="1317"/>
                </a:lnTo>
                <a:lnTo>
                  <a:pt x="1079" y="1319"/>
                </a:lnTo>
                <a:lnTo>
                  <a:pt x="1100" y="1320"/>
                </a:lnTo>
                <a:lnTo>
                  <a:pt x="1121" y="1322"/>
                </a:lnTo>
                <a:lnTo>
                  <a:pt x="1142" y="1323"/>
                </a:lnTo>
                <a:lnTo>
                  <a:pt x="1162" y="1325"/>
                </a:lnTo>
                <a:lnTo>
                  <a:pt x="1183" y="1327"/>
                </a:lnTo>
                <a:lnTo>
                  <a:pt x="1201" y="1330"/>
                </a:lnTo>
                <a:lnTo>
                  <a:pt x="1220" y="1334"/>
                </a:lnTo>
                <a:lnTo>
                  <a:pt x="1238" y="1338"/>
                </a:lnTo>
                <a:lnTo>
                  <a:pt x="1256" y="1341"/>
                </a:lnTo>
                <a:lnTo>
                  <a:pt x="1261" y="1342"/>
                </a:lnTo>
                <a:lnTo>
                  <a:pt x="1264" y="1344"/>
                </a:lnTo>
                <a:lnTo>
                  <a:pt x="1265" y="1346"/>
                </a:lnTo>
                <a:lnTo>
                  <a:pt x="1265" y="1349"/>
                </a:lnTo>
                <a:lnTo>
                  <a:pt x="1264" y="1356"/>
                </a:lnTo>
                <a:lnTo>
                  <a:pt x="1262" y="1363"/>
                </a:lnTo>
                <a:lnTo>
                  <a:pt x="1227" y="1360"/>
                </a:lnTo>
                <a:lnTo>
                  <a:pt x="1194" y="1357"/>
                </a:lnTo>
                <a:lnTo>
                  <a:pt x="1160" y="1355"/>
                </a:lnTo>
                <a:lnTo>
                  <a:pt x="1125" y="1352"/>
                </a:lnTo>
                <a:lnTo>
                  <a:pt x="1091" y="1350"/>
                </a:lnTo>
                <a:lnTo>
                  <a:pt x="1058" y="1348"/>
                </a:lnTo>
                <a:lnTo>
                  <a:pt x="1023" y="1346"/>
                </a:lnTo>
                <a:lnTo>
                  <a:pt x="989" y="1343"/>
                </a:lnTo>
                <a:lnTo>
                  <a:pt x="964" y="1341"/>
                </a:lnTo>
                <a:lnTo>
                  <a:pt x="938" y="1338"/>
                </a:lnTo>
                <a:lnTo>
                  <a:pt x="912" y="1335"/>
                </a:lnTo>
                <a:lnTo>
                  <a:pt x="887" y="1331"/>
                </a:lnTo>
                <a:lnTo>
                  <a:pt x="862" y="1329"/>
                </a:lnTo>
                <a:lnTo>
                  <a:pt x="835" y="1327"/>
                </a:lnTo>
                <a:lnTo>
                  <a:pt x="810" y="1327"/>
                </a:lnTo>
                <a:lnTo>
                  <a:pt x="784" y="1328"/>
                </a:lnTo>
                <a:lnTo>
                  <a:pt x="770" y="1329"/>
                </a:lnTo>
                <a:lnTo>
                  <a:pt x="756" y="1329"/>
                </a:lnTo>
                <a:lnTo>
                  <a:pt x="749" y="1328"/>
                </a:lnTo>
                <a:lnTo>
                  <a:pt x="743" y="1326"/>
                </a:lnTo>
                <a:lnTo>
                  <a:pt x="736" y="1323"/>
                </a:lnTo>
                <a:lnTo>
                  <a:pt x="730" y="1318"/>
                </a:lnTo>
                <a:lnTo>
                  <a:pt x="715" y="1318"/>
                </a:lnTo>
                <a:lnTo>
                  <a:pt x="701" y="1316"/>
                </a:lnTo>
                <a:lnTo>
                  <a:pt x="694" y="1315"/>
                </a:lnTo>
                <a:lnTo>
                  <a:pt x="687" y="1312"/>
                </a:lnTo>
                <a:lnTo>
                  <a:pt x="681" y="1309"/>
                </a:lnTo>
                <a:lnTo>
                  <a:pt x="673" y="1305"/>
                </a:lnTo>
                <a:lnTo>
                  <a:pt x="641" y="1310"/>
                </a:lnTo>
                <a:lnTo>
                  <a:pt x="608" y="1312"/>
                </a:lnTo>
                <a:lnTo>
                  <a:pt x="575" y="1315"/>
                </a:lnTo>
                <a:lnTo>
                  <a:pt x="543" y="1316"/>
                </a:lnTo>
                <a:lnTo>
                  <a:pt x="509" y="1317"/>
                </a:lnTo>
                <a:lnTo>
                  <a:pt x="476" y="1319"/>
                </a:lnTo>
                <a:lnTo>
                  <a:pt x="444" y="1322"/>
                </a:lnTo>
                <a:lnTo>
                  <a:pt x="411" y="1327"/>
                </a:lnTo>
                <a:lnTo>
                  <a:pt x="400" y="1328"/>
                </a:lnTo>
                <a:lnTo>
                  <a:pt x="391" y="1329"/>
                </a:lnTo>
                <a:lnTo>
                  <a:pt x="381" y="1329"/>
                </a:lnTo>
                <a:lnTo>
                  <a:pt x="371" y="1329"/>
                </a:lnTo>
                <a:lnTo>
                  <a:pt x="351" y="1327"/>
                </a:lnTo>
                <a:lnTo>
                  <a:pt x="330" y="1325"/>
                </a:lnTo>
                <a:lnTo>
                  <a:pt x="356" y="1318"/>
                </a:lnTo>
                <a:lnTo>
                  <a:pt x="382" y="1311"/>
                </a:lnTo>
                <a:lnTo>
                  <a:pt x="409" y="1306"/>
                </a:lnTo>
                <a:lnTo>
                  <a:pt x="435" y="1301"/>
                </a:lnTo>
                <a:lnTo>
                  <a:pt x="461" y="1297"/>
                </a:lnTo>
                <a:lnTo>
                  <a:pt x="488" y="1293"/>
                </a:lnTo>
                <a:lnTo>
                  <a:pt x="514" y="1290"/>
                </a:lnTo>
                <a:lnTo>
                  <a:pt x="539" y="1289"/>
                </a:lnTo>
                <a:lnTo>
                  <a:pt x="567" y="1287"/>
                </a:lnTo>
                <a:lnTo>
                  <a:pt x="593" y="1284"/>
                </a:lnTo>
                <a:lnTo>
                  <a:pt x="621" y="1279"/>
                </a:lnTo>
                <a:lnTo>
                  <a:pt x="647" y="1273"/>
                </a:lnTo>
                <a:lnTo>
                  <a:pt x="673" y="1270"/>
                </a:lnTo>
                <a:lnTo>
                  <a:pt x="701" y="1267"/>
                </a:lnTo>
                <a:lnTo>
                  <a:pt x="713" y="1267"/>
                </a:lnTo>
                <a:lnTo>
                  <a:pt x="727" y="1267"/>
                </a:lnTo>
                <a:lnTo>
                  <a:pt x="741" y="1268"/>
                </a:lnTo>
                <a:lnTo>
                  <a:pt x="754" y="1271"/>
                </a:lnTo>
                <a:lnTo>
                  <a:pt x="754" y="1271"/>
                </a:lnTo>
                <a:lnTo>
                  <a:pt x="759" y="1269"/>
                </a:lnTo>
                <a:lnTo>
                  <a:pt x="764" y="1268"/>
                </a:lnTo>
                <a:lnTo>
                  <a:pt x="766" y="1267"/>
                </a:lnTo>
                <a:lnTo>
                  <a:pt x="766" y="1266"/>
                </a:lnTo>
                <a:lnTo>
                  <a:pt x="765" y="1264"/>
                </a:lnTo>
                <a:lnTo>
                  <a:pt x="762" y="1262"/>
                </a:lnTo>
                <a:lnTo>
                  <a:pt x="758" y="1260"/>
                </a:lnTo>
                <a:lnTo>
                  <a:pt x="752" y="1259"/>
                </a:lnTo>
                <a:lnTo>
                  <a:pt x="747" y="1259"/>
                </a:lnTo>
                <a:lnTo>
                  <a:pt x="742" y="1260"/>
                </a:lnTo>
                <a:lnTo>
                  <a:pt x="736" y="1260"/>
                </a:lnTo>
                <a:lnTo>
                  <a:pt x="732" y="1260"/>
                </a:lnTo>
                <a:lnTo>
                  <a:pt x="727" y="1259"/>
                </a:lnTo>
                <a:lnTo>
                  <a:pt x="723" y="1258"/>
                </a:lnTo>
                <a:lnTo>
                  <a:pt x="720" y="1255"/>
                </a:lnTo>
                <a:lnTo>
                  <a:pt x="720" y="1253"/>
                </a:lnTo>
                <a:lnTo>
                  <a:pt x="720" y="1251"/>
                </a:lnTo>
                <a:lnTo>
                  <a:pt x="722" y="1250"/>
                </a:lnTo>
                <a:lnTo>
                  <a:pt x="727" y="1249"/>
                </a:lnTo>
                <a:lnTo>
                  <a:pt x="731" y="1247"/>
                </a:lnTo>
                <a:lnTo>
                  <a:pt x="754" y="1247"/>
                </a:lnTo>
                <a:lnTo>
                  <a:pt x="778" y="1247"/>
                </a:lnTo>
                <a:lnTo>
                  <a:pt x="801" y="1247"/>
                </a:lnTo>
                <a:lnTo>
                  <a:pt x="824" y="1248"/>
                </a:lnTo>
                <a:lnTo>
                  <a:pt x="826" y="1256"/>
                </a:lnTo>
                <a:lnTo>
                  <a:pt x="827" y="1263"/>
                </a:lnTo>
                <a:lnTo>
                  <a:pt x="826" y="1266"/>
                </a:lnTo>
                <a:lnTo>
                  <a:pt x="824" y="1268"/>
                </a:lnTo>
                <a:lnTo>
                  <a:pt x="820" y="1270"/>
                </a:lnTo>
                <a:lnTo>
                  <a:pt x="813" y="1270"/>
                </a:lnTo>
                <a:lnTo>
                  <a:pt x="807" y="1271"/>
                </a:lnTo>
                <a:lnTo>
                  <a:pt x="800" y="1273"/>
                </a:lnTo>
                <a:lnTo>
                  <a:pt x="798" y="1275"/>
                </a:lnTo>
                <a:lnTo>
                  <a:pt x="794" y="1277"/>
                </a:lnTo>
                <a:lnTo>
                  <a:pt x="792" y="1279"/>
                </a:lnTo>
                <a:lnTo>
                  <a:pt x="789" y="1282"/>
                </a:lnTo>
                <a:close/>
                <a:moveTo>
                  <a:pt x="386" y="2367"/>
                </a:moveTo>
                <a:lnTo>
                  <a:pt x="382" y="2363"/>
                </a:lnTo>
                <a:lnTo>
                  <a:pt x="379" y="2361"/>
                </a:lnTo>
                <a:lnTo>
                  <a:pt x="376" y="2359"/>
                </a:lnTo>
                <a:lnTo>
                  <a:pt x="373" y="2358"/>
                </a:lnTo>
                <a:lnTo>
                  <a:pt x="365" y="2355"/>
                </a:lnTo>
                <a:lnTo>
                  <a:pt x="356" y="2354"/>
                </a:lnTo>
                <a:lnTo>
                  <a:pt x="350" y="2353"/>
                </a:lnTo>
                <a:lnTo>
                  <a:pt x="343" y="2351"/>
                </a:lnTo>
                <a:lnTo>
                  <a:pt x="339" y="2348"/>
                </a:lnTo>
                <a:lnTo>
                  <a:pt x="335" y="2344"/>
                </a:lnTo>
                <a:lnTo>
                  <a:pt x="332" y="2340"/>
                </a:lnTo>
                <a:lnTo>
                  <a:pt x="330" y="2334"/>
                </a:lnTo>
                <a:lnTo>
                  <a:pt x="328" y="2328"/>
                </a:lnTo>
                <a:lnTo>
                  <a:pt x="328" y="2321"/>
                </a:lnTo>
                <a:lnTo>
                  <a:pt x="339" y="2321"/>
                </a:lnTo>
                <a:lnTo>
                  <a:pt x="351" y="2321"/>
                </a:lnTo>
                <a:lnTo>
                  <a:pt x="354" y="2322"/>
                </a:lnTo>
                <a:lnTo>
                  <a:pt x="357" y="2322"/>
                </a:lnTo>
                <a:lnTo>
                  <a:pt x="361" y="2322"/>
                </a:lnTo>
                <a:lnTo>
                  <a:pt x="365" y="2321"/>
                </a:lnTo>
                <a:lnTo>
                  <a:pt x="372" y="2318"/>
                </a:lnTo>
                <a:lnTo>
                  <a:pt x="379" y="2314"/>
                </a:lnTo>
                <a:lnTo>
                  <a:pt x="387" y="2312"/>
                </a:lnTo>
                <a:lnTo>
                  <a:pt x="394" y="2312"/>
                </a:lnTo>
                <a:lnTo>
                  <a:pt x="397" y="2313"/>
                </a:lnTo>
                <a:lnTo>
                  <a:pt x="401" y="2314"/>
                </a:lnTo>
                <a:lnTo>
                  <a:pt x="405" y="2318"/>
                </a:lnTo>
                <a:lnTo>
                  <a:pt x="408" y="2321"/>
                </a:lnTo>
                <a:lnTo>
                  <a:pt x="408" y="2321"/>
                </a:lnTo>
                <a:lnTo>
                  <a:pt x="419" y="2326"/>
                </a:lnTo>
                <a:lnTo>
                  <a:pt x="431" y="2333"/>
                </a:lnTo>
                <a:lnTo>
                  <a:pt x="431" y="2338"/>
                </a:lnTo>
                <a:lnTo>
                  <a:pt x="431" y="2341"/>
                </a:lnTo>
                <a:lnTo>
                  <a:pt x="429" y="2344"/>
                </a:lnTo>
                <a:lnTo>
                  <a:pt x="428" y="2347"/>
                </a:lnTo>
                <a:lnTo>
                  <a:pt x="424" y="2351"/>
                </a:lnTo>
                <a:lnTo>
                  <a:pt x="417" y="2353"/>
                </a:lnTo>
                <a:lnTo>
                  <a:pt x="412" y="2357"/>
                </a:lnTo>
                <a:lnTo>
                  <a:pt x="406" y="2359"/>
                </a:lnTo>
                <a:lnTo>
                  <a:pt x="400" y="2362"/>
                </a:lnTo>
                <a:lnTo>
                  <a:pt x="396" y="2367"/>
                </a:lnTo>
                <a:lnTo>
                  <a:pt x="394" y="2369"/>
                </a:lnTo>
                <a:lnTo>
                  <a:pt x="391" y="2369"/>
                </a:lnTo>
                <a:lnTo>
                  <a:pt x="389" y="2369"/>
                </a:lnTo>
                <a:lnTo>
                  <a:pt x="386" y="2367"/>
                </a:lnTo>
                <a:close/>
                <a:moveTo>
                  <a:pt x="258" y="2332"/>
                </a:moveTo>
                <a:lnTo>
                  <a:pt x="260" y="2341"/>
                </a:lnTo>
                <a:lnTo>
                  <a:pt x="261" y="2348"/>
                </a:lnTo>
                <a:lnTo>
                  <a:pt x="259" y="2351"/>
                </a:lnTo>
                <a:lnTo>
                  <a:pt x="257" y="2353"/>
                </a:lnTo>
                <a:lnTo>
                  <a:pt x="253" y="2354"/>
                </a:lnTo>
                <a:lnTo>
                  <a:pt x="247" y="2355"/>
                </a:lnTo>
                <a:lnTo>
                  <a:pt x="209" y="2355"/>
                </a:lnTo>
                <a:lnTo>
                  <a:pt x="172" y="2355"/>
                </a:lnTo>
                <a:lnTo>
                  <a:pt x="134" y="2355"/>
                </a:lnTo>
                <a:lnTo>
                  <a:pt x="97" y="2355"/>
                </a:lnTo>
                <a:lnTo>
                  <a:pt x="91" y="2355"/>
                </a:lnTo>
                <a:lnTo>
                  <a:pt x="85" y="2355"/>
                </a:lnTo>
                <a:lnTo>
                  <a:pt x="79" y="2359"/>
                </a:lnTo>
                <a:lnTo>
                  <a:pt x="74" y="2361"/>
                </a:lnTo>
                <a:lnTo>
                  <a:pt x="67" y="2362"/>
                </a:lnTo>
                <a:lnTo>
                  <a:pt x="62" y="2362"/>
                </a:lnTo>
                <a:lnTo>
                  <a:pt x="56" y="2362"/>
                </a:lnTo>
                <a:lnTo>
                  <a:pt x="51" y="2360"/>
                </a:lnTo>
                <a:lnTo>
                  <a:pt x="44" y="2359"/>
                </a:lnTo>
                <a:lnTo>
                  <a:pt x="39" y="2355"/>
                </a:lnTo>
                <a:lnTo>
                  <a:pt x="39" y="2355"/>
                </a:lnTo>
                <a:lnTo>
                  <a:pt x="37" y="2353"/>
                </a:lnTo>
                <a:lnTo>
                  <a:pt x="35" y="2351"/>
                </a:lnTo>
                <a:lnTo>
                  <a:pt x="35" y="2350"/>
                </a:lnTo>
                <a:lnTo>
                  <a:pt x="35" y="2348"/>
                </a:lnTo>
                <a:lnTo>
                  <a:pt x="37" y="2345"/>
                </a:lnTo>
                <a:lnTo>
                  <a:pt x="39" y="2344"/>
                </a:lnTo>
                <a:lnTo>
                  <a:pt x="66" y="2339"/>
                </a:lnTo>
                <a:lnTo>
                  <a:pt x="94" y="2335"/>
                </a:lnTo>
                <a:lnTo>
                  <a:pt x="121" y="2333"/>
                </a:lnTo>
                <a:lnTo>
                  <a:pt x="149" y="2332"/>
                </a:lnTo>
                <a:lnTo>
                  <a:pt x="176" y="2331"/>
                </a:lnTo>
                <a:lnTo>
                  <a:pt x="203" y="2331"/>
                </a:lnTo>
                <a:lnTo>
                  <a:pt x="231" y="2332"/>
                </a:lnTo>
                <a:lnTo>
                  <a:pt x="258" y="2332"/>
                </a:lnTo>
                <a:close/>
                <a:moveTo>
                  <a:pt x="2799" y="59"/>
                </a:moveTo>
                <a:lnTo>
                  <a:pt x="2818" y="58"/>
                </a:lnTo>
                <a:lnTo>
                  <a:pt x="2818" y="52"/>
                </a:lnTo>
                <a:lnTo>
                  <a:pt x="2818" y="46"/>
                </a:lnTo>
                <a:lnTo>
                  <a:pt x="2747" y="46"/>
                </a:lnTo>
                <a:lnTo>
                  <a:pt x="2760" y="50"/>
                </a:lnTo>
                <a:lnTo>
                  <a:pt x="2774" y="52"/>
                </a:lnTo>
                <a:lnTo>
                  <a:pt x="2782" y="53"/>
                </a:lnTo>
                <a:lnTo>
                  <a:pt x="2790" y="56"/>
                </a:lnTo>
                <a:lnTo>
                  <a:pt x="2795" y="57"/>
                </a:lnTo>
                <a:lnTo>
                  <a:pt x="2799" y="59"/>
                </a:lnTo>
                <a:close/>
                <a:moveTo>
                  <a:pt x="1829" y="309"/>
                </a:moveTo>
                <a:lnTo>
                  <a:pt x="1834" y="307"/>
                </a:lnTo>
                <a:lnTo>
                  <a:pt x="1839" y="306"/>
                </a:lnTo>
                <a:lnTo>
                  <a:pt x="1845" y="305"/>
                </a:lnTo>
                <a:lnTo>
                  <a:pt x="1850" y="306"/>
                </a:lnTo>
                <a:lnTo>
                  <a:pt x="1861" y="307"/>
                </a:lnTo>
                <a:lnTo>
                  <a:pt x="1871" y="309"/>
                </a:lnTo>
                <a:lnTo>
                  <a:pt x="1875" y="308"/>
                </a:lnTo>
                <a:lnTo>
                  <a:pt x="1880" y="308"/>
                </a:lnTo>
                <a:lnTo>
                  <a:pt x="1864" y="307"/>
                </a:lnTo>
                <a:lnTo>
                  <a:pt x="1848" y="307"/>
                </a:lnTo>
                <a:lnTo>
                  <a:pt x="1832" y="308"/>
                </a:lnTo>
                <a:lnTo>
                  <a:pt x="1815" y="309"/>
                </a:lnTo>
                <a:lnTo>
                  <a:pt x="1823" y="309"/>
                </a:lnTo>
                <a:lnTo>
                  <a:pt x="1829" y="309"/>
                </a:lnTo>
                <a:close/>
                <a:moveTo>
                  <a:pt x="3676" y="128"/>
                </a:moveTo>
                <a:lnTo>
                  <a:pt x="3688" y="129"/>
                </a:lnTo>
                <a:lnTo>
                  <a:pt x="3701" y="131"/>
                </a:lnTo>
                <a:lnTo>
                  <a:pt x="3714" y="132"/>
                </a:lnTo>
                <a:lnTo>
                  <a:pt x="3726" y="135"/>
                </a:lnTo>
                <a:lnTo>
                  <a:pt x="3718" y="132"/>
                </a:lnTo>
                <a:lnTo>
                  <a:pt x="3707" y="130"/>
                </a:lnTo>
                <a:lnTo>
                  <a:pt x="3702" y="129"/>
                </a:lnTo>
                <a:lnTo>
                  <a:pt x="3698" y="127"/>
                </a:lnTo>
                <a:lnTo>
                  <a:pt x="3693" y="124"/>
                </a:lnTo>
                <a:lnTo>
                  <a:pt x="3688" y="121"/>
                </a:lnTo>
                <a:lnTo>
                  <a:pt x="3682" y="124"/>
                </a:lnTo>
                <a:lnTo>
                  <a:pt x="3676" y="128"/>
                </a:lnTo>
                <a:close/>
                <a:moveTo>
                  <a:pt x="2381" y="3001"/>
                </a:moveTo>
                <a:lnTo>
                  <a:pt x="2387" y="3008"/>
                </a:lnTo>
                <a:lnTo>
                  <a:pt x="2393" y="3013"/>
                </a:lnTo>
                <a:lnTo>
                  <a:pt x="2387" y="3013"/>
                </a:lnTo>
                <a:lnTo>
                  <a:pt x="2382" y="3013"/>
                </a:lnTo>
                <a:lnTo>
                  <a:pt x="2380" y="3011"/>
                </a:lnTo>
                <a:lnTo>
                  <a:pt x="2380" y="3010"/>
                </a:lnTo>
                <a:lnTo>
                  <a:pt x="2379" y="3008"/>
                </a:lnTo>
                <a:lnTo>
                  <a:pt x="2379" y="3006"/>
                </a:lnTo>
                <a:lnTo>
                  <a:pt x="2380" y="3002"/>
                </a:lnTo>
                <a:lnTo>
                  <a:pt x="2381" y="3001"/>
                </a:lnTo>
                <a:lnTo>
                  <a:pt x="2381" y="3001"/>
                </a:lnTo>
                <a:close/>
                <a:moveTo>
                  <a:pt x="3398" y="3406"/>
                </a:moveTo>
                <a:lnTo>
                  <a:pt x="3401" y="3401"/>
                </a:lnTo>
                <a:lnTo>
                  <a:pt x="3405" y="3397"/>
                </a:lnTo>
                <a:lnTo>
                  <a:pt x="3407" y="3397"/>
                </a:lnTo>
                <a:lnTo>
                  <a:pt x="3409" y="3397"/>
                </a:lnTo>
                <a:lnTo>
                  <a:pt x="3412" y="3399"/>
                </a:lnTo>
                <a:lnTo>
                  <a:pt x="3415" y="3401"/>
                </a:lnTo>
                <a:lnTo>
                  <a:pt x="3417" y="3403"/>
                </a:lnTo>
                <a:lnTo>
                  <a:pt x="3417" y="3406"/>
                </a:lnTo>
                <a:lnTo>
                  <a:pt x="3417" y="3408"/>
                </a:lnTo>
                <a:lnTo>
                  <a:pt x="3417" y="3410"/>
                </a:lnTo>
                <a:lnTo>
                  <a:pt x="3413" y="3414"/>
                </a:lnTo>
                <a:lnTo>
                  <a:pt x="3408" y="3417"/>
                </a:lnTo>
                <a:lnTo>
                  <a:pt x="3403" y="3411"/>
                </a:lnTo>
                <a:lnTo>
                  <a:pt x="3398" y="3406"/>
                </a:lnTo>
                <a:close/>
                <a:moveTo>
                  <a:pt x="1962" y="2971"/>
                </a:moveTo>
                <a:lnTo>
                  <a:pt x="1966" y="2976"/>
                </a:lnTo>
                <a:lnTo>
                  <a:pt x="1969" y="2981"/>
                </a:lnTo>
                <a:lnTo>
                  <a:pt x="1969" y="2983"/>
                </a:lnTo>
                <a:lnTo>
                  <a:pt x="1968" y="2986"/>
                </a:lnTo>
                <a:lnTo>
                  <a:pt x="1967" y="2987"/>
                </a:lnTo>
                <a:lnTo>
                  <a:pt x="1966" y="2988"/>
                </a:lnTo>
                <a:lnTo>
                  <a:pt x="1962" y="2989"/>
                </a:lnTo>
                <a:lnTo>
                  <a:pt x="1957" y="2989"/>
                </a:lnTo>
                <a:lnTo>
                  <a:pt x="1953" y="2988"/>
                </a:lnTo>
                <a:lnTo>
                  <a:pt x="1950" y="2986"/>
                </a:lnTo>
                <a:lnTo>
                  <a:pt x="1948" y="2982"/>
                </a:lnTo>
                <a:lnTo>
                  <a:pt x="1947" y="2978"/>
                </a:lnTo>
                <a:lnTo>
                  <a:pt x="1948" y="2974"/>
                </a:lnTo>
                <a:lnTo>
                  <a:pt x="1951" y="2972"/>
                </a:lnTo>
                <a:lnTo>
                  <a:pt x="1955" y="2971"/>
                </a:lnTo>
                <a:lnTo>
                  <a:pt x="1962" y="2971"/>
                </a:lnTo>
                <a:close/>
                <a:moveTo>
                  <a:pt x="3434" y="3439"/>
                </a:moveTo>
                <a:lnTo>
                  <a:pt x="3434" y="3428"/>
                </a:lnTo>
                <a:lnTo>
                  <a:pt x="3435" y="3420"/>
                </a:lnTo>
                <a:lnTo>
                  <a:pt x="3437" y="3414"/>
                </a:lnTo>
                <a:lnTo>
                  <a:pt x="3439" y="3411"/>
                </a:lnTo>
                <a:lnTo>
                  <a:pt x="3443" y="3410"/>
                </a:lnTo>
                <a:lnTo>
                  <a:pt x="3448" y="3411"/>
                </a:lnTo>
                <a:lnTo>
                  <a:pt x="3456" y="3413"/>
                </a:lnTo>
                <a:lnTo>
                  <a:pt x="3466" y="3417"/>
                </a:lnTo>
                <a:lnTo>
                  <a:pt x="3463" y="3422"/>
                </a:lnTo>
                <a:lnTo>
                  <a:pt x="3460" y="3425"/>
                </a:lnTo>
                <a:lnTo>
                  <a:pt x="3456" y="3428"/>
                </a:lnTo>
                <a:lnTo>
                  <a:pt x="3451" y="3430"/>
                </a:lnTo>
                <a:lnTo>
                  <a:pt x="3442" y="3434"/>
                </a:lnTo>
                <a:lnTo>
                  <a:pt x="3434" y="3439"/>
                </a:lnTo>
                <a:close/>
                <a:moveTo>
                  <a:pt x="3651" y="3486"/>
                </a:moveTo>
                <a:lnTo>
                  <a:pt x="3652" y="3479"/>
                </a:lnTo>
                <a:lnTo>
                  <a:pt x="3655" y="3471"/>
                </a:lnTo>
                <a:lnTo>
                  <a:pt x="3657" y="3468"/>
                </a:lnTo>
                <a:lnTo>
                  <a:pt x="3660" y="3466"/>
                </a:lnTo>
                <a:lnTo>
                  <a:pt x="3663" y="3465"/>
                </a:lnTo>
                <a:lnTo>
                  <a:pt x="3668" y="3465"/>
                </a:lnTo>
                <a:lnTo>
                  <a:pt x="3673" y="3465"/>
                </a:lnTo>
                <a:lnTo>
                  <a:pt x="3676" y="3467"/>
                </a:lnTo>
                <a:lnTo>
                  <a:pt x="3679" y="3469"/>
                </a:lnTo>
                <a:lnTo>
                  <a:pt x="3681" y="3471"/>
                </a:lnTo>
                <a:lnTo>
                  <a:pt x="3684" y="3479"/>
                </a:lnTo>
                <a:lnTo>
                  <a:pt x="3686" y="3487"/>
                </a:lnTo>
                <a:lnTo>
                  <a:pt x="3682" y="3489"/>
                </a:lnTo>
                <a:lnTo>
                  <a:pt x="3677" y="3491"/>
                </a:lnTo>
                <a:lnTo>
                  <a:pt x="3673" y="3492"/>
                </a:lnTo>
                <a:lnTo>
                  <a:pt x="3668" y="3492"/>
                </a:lnTo>
                <a:lnTo>
                  <a:pt x="3664" y="3492"/>
                </a:lnTo>
                <a:lnTo>
                  <a:pt x="3660" y="3491"/>
                </a:lnTo>
                <a:lnTo>
                  <a:pt x="3655" y="3489"/>
                </a:lnTo>
                <a:lnTo>
                  <a:pt x="3651" y="3486"/>
                </a:lnTo>
                <a:close/>
                <a:moveTo>
                  <a:pt x="3916" y="3498"/>
                </a:moveTo>
                <a:lnTo>
                  <a:pt x="3919" y="3503"/>
                </a:lnTo>
                <a:lnTo>
                  <a:pt x="3921" y="3507"/>
                </a:lnTo>
                <a:lnTo>
                  <a:pt x="3921" y="3511"/>
                </a:lnTo>
                <a:lnTo>
                  <a:pt x="3921" y="3515"/>
                </a:lnTo>
                <a:lnTo>
                  <a:pt x="3920" y="3519"/>
                </a:lnTo>
                <a:lnTo>
                  <a:pt x="3919" y="3521"/>
                </a:lnTo>
                <a:lnTo>
                  <a:pt x="3917" y="3524"/>
                </a:lnTo>
                <a:lnTo>
                  <a:pt x="3915" y="3526"/>
                </a:lnTo>
                <a:lnTo>
                  <a:pt x="3903" y="3534"/>
                </a:lnTo>
                <a:lnTo>
                  <a:pt x="3894" y="3544"/>
                </a:lnTo>
                <a:lnTo>
                  <a:pt x="3882" y="3544"/>
                </a:lnTo>
                <a:lnTo>
                  <a:pt x="3871" y="3544"/>
                </a:lnTo>
                <a:lnTo>
                  <a:pt x="3869" y="3541"/>
                </a:lnTo>
                <a:lnTo>
                  <a:pt x="3867" y="3539"/>
                </a:lnTo>
                <a:lnTo>
                  <a:pt x="3865" y="3535"/>
                </a:lnTo>
                <a:lnTo>
                  <a:pt x="3865" y="3532"/>
                </a:lnTo>
                <a:lnTo>
                  <a:pt x="3865" y="3529"/>
                </a:lnTo>
                <a:lnTo>
                  <a:pt x="3867" y="3527"/>
                </a:lnTo>
                <a:lnTo>
                  <a:pt x="3868" y="3524"/>
                </a:lnTo>
                <a:lnTo>
                  <a:pt x="3870" y="3521"/>
                </a:lnTo>
                <a:lnTo>
                  <a:pt x="3870" y="3521"/>
                </a:lnTo>
                <a:lnTo>
                  <a:pt x="3874" y="3515"/>
                </a:lnTo>
                <a:lnTo>
                  <a:pt x="3878" y="3509"/>
                </a:lnTo>
                <a:lnTo>
                  <a:pt x="3883" y="3504"/>
                </a:lnTo>
                <a:lnTo>
                  <a:pt x="3890" y="3500"/>
                </a:lnTo>
                <a:lnTo>
                  <a:pt x="3896" y="3498"/>
                </a:lnTo>
                <a:lnTo>
                  <a:pt x="3902" y="3495"/>
                </a:lnTo>
                <a:lnTo>
                  <a:pt x="3906" y="3495"/>
                </a:lnTo>
                <a:lnTo>
                  <a:pt x="3909" y="3495"/>
                </a:lnTo>
                <a:lnTo>
                  <a:pt x="3913" y="3495"/>
                </a:lnTo>
                <a:lnTo>
                  <a:pt x="3916" y="3498"/>
                </a:lnTo>
                <a:close/>
                <a:moveTo>
                  <a:pt x="4965" y="3787"/>
                </a:moveTo>
                <a:lnTo>
                  <a:pt x="4966" y="3781"/>
                </a:lnTo>
                <a:lnTo>
                  <a:pt x="4967" y="3777"/>
                </a:lnTo>
                <a:lnTo>
                  <a:pt x="4970" y="3773"/>
                </a:lnTo>
                <a:lnTo>
                  <a:pt x="4972" y="3769"/>
                </a:lnTo>
                <a:lnTo>
                  <a:pt x="4976" y="3766"/>
                </a:lnTo>
                <a:lnTo>
                  <a:pt x="4979" y="3765"/>
                </a:lnTo>
                <a:lnTo>
                  <a:pt x="4984" y="3763"/>
                </a:lnTo>
                <a:lnTo>
                  <a:pt x="4990" y="3763"/>
                </a:lnTo>
                <a:lnTo>
                  <a:pt x="5000" y="3767"/>
                </a:lnTo>
                <a:lnTo>
                  <a:pt x="5011" y="3773"/>
                </a:lnTo>
                <a:lnTo>
                  <a:pt x="5021" y="3778"/>
                </a:lnTo>
                <a:lnTo>
                  <a:pt x="5033" y="3783"/>
                </a:lnTo>
                <a:lnTo>
                  <a:pt x="5029" y="3788"/>
                </a:lnTo>
                <a:lnTo>
                  <a:pt x="5025" y="3791"/>
                </a:lnTo>
                <a:lnTo>
                  <a:pt x="5021" y="3795"/>
                </a:lnTo>
                <a:lnTo>
                  <a:pt x="5017" y="3796"/>
                </a:lnTo>
                <a:lnTo>
                  <a:pt x="5009" y="3797"/>
                </a:lnTo>
                <a:lnTo>
                  <a:pt x="5000" y="3796"/>
                </a:lnTo>
                <a:lnTo>
                  <a:pt x="4991" y="3794"/>
                </a:lnTo>
                <a:lnTo>
                  <a:pt x="4982" y="3793"/>
                </a:lnTo>
                <a:lnTo>
                  <a:pt x="4978" y="3793"/>
                </a:lnTo>
                <a:lnTo>
                  <a:pt x="4974" y="3794"/>
                </a:lnTo>
                <a:lnTo>
                  <a:pt x="4970" y="3795"/>
                </a:lnTo>
                <a:lnTo>
                  <a:pt x="4966" y="3798"/>
                </a:lnTo>
                <a:lnTo>
                  <a:pt x="4966" y="3793"/>
                </a:lnTo>
                <a:lnTo>
                  <a:pt x="4965" y="3787"/>
                </a:lnTo>
                <a:close/>
                <a:moveTo>
                  <a:pt x="4100" y="3602"/>
                </a:moveTo>
                <a:lnTo>
                  <a:pt x="4104" y="3597"/>
                </a:lnTo>
                <a:lnTo>
                  <a:pt x="4108" y="3593"/>
                </a:lnTo>
                <a:lnTo>
                  <a:pt x="4111" y="3590"/>
                </a:lnTo>
                <a:lnTo>
                  <a:pt x="4114" y="3589"/>
                </a:lnTo>
                <a:lnTo>
                  <a:pt x="4118" y="3588"/>
                </a:lnTo>
                <a:lnTo>
                  <a:pt x="4121" y="3587"/>
                </a:lnTo>
                <a:lnTo>
                  <a:pt x="4126" y="3588"/>
                </a:lnTo>
                <a:lnTo>
                  <a:pt x="4130" y="3588"/>
                </a:lnTo>
                <a:lnTo>
                  <a:pt x="4146" y="3593"/>
                </a:lnTo>
                <a:lnTo>
                  <a:pt x="4160" y="3596"/>
                </a:lnTo>
                <a:lnTo>
                  <a:pt x="4165" y="3597"/>
                </a:lnTo>
                <a:lnTo>
                  <a:pt x="4168" y="3599"/>
                </a:lnTo>
                <a:lnTo>
                  <a:pt x="4169" y="3602"/>
                </a:lnTo>
                <a:lnTo>
                  <a:pt x="4170" y="3606"/>
                </a:lnTo>
                <a:lnTo>
                  <a:pt x="4170" y="3616"/>
                </a:lnTo>
                <a:lnTo>
                  <a:pt x="4171" y="3625"/>
                </a:lnTo>
                <a:lnTo>
                  <a:pt x="4162" y="3624"/>
                </a:lnTo>
                <a:lnTo>
                  <a:pt x="4152" y="3623"/>
                </a:lnTo>
                <a:lnTo>
                  <a:pt x="4144" y="3621"/>
                </a:lnTo>
                <a:lnTo>
                  <a:pt x="4134" y="3618"/>
                </a:lnTo>
                <a:lnTo>
                  <a:pt x="4117" y="3610"/>
                </a:lnTo>
                <a:lnTo>
                  <a:pt x="4100" y="3602"/>
                </a:lnTo>
                <a:close/>
                <a:moveTo>
                  <a:pt x="3732" y="3486"/>
                </a:moveTo>
                <a:lnTo>
                  <a:pt x="3734" y="3483"/>
                </a:lnTo>
                <a:lnTo>
                  <a:pt x="3736" y="3481"/>
                </a:lnTo>
                <a:lnTo>
                  <a:pt x="3739" y="3479"/>
                </a:lnTo>
                <a:lnTo>
                  <a:pt x="3741" y="3478"/>
                </a:lnTo>
                <a:lnTo>
                  <a:pt x="3747" y="3475"/>
                </a:lnTo>
                <a:lnTo>
                  <a:pt x="3754" y="3475"/>
                </a:lnTo>
                <a:lnTo>
                  <a:pt x="3754" y="3475"/>
                </a:lnTo>
                <a:lnTo>
                  <a:pt x="3754" y="3475"/>
                </a:lnTo>
                <a:lnTo>
                  <a:pt x="3756" y="3479"/>
                </a:lnTo>
                <a:lnTo>
                  <a:pt x="3758" y="3482"/>
                </a:lnTo>
                <a:lnTo>
                  <a:pt x="3760" y="3485"/>
                </a:lnTo>
                <a:lnTo>
                  <a:pt x="3763" y="3486"/>
                </a:lnTo>
                <a:lnTo>
                  <a:pt x="3769" y="3489"/>
                </a:lnTo>
                <a:lnTo>
                  <a:pt x="3775" y="3491"/>
                </a:lnTo>
                <a:lnTo>
                  <a:pt x="3782" y="3492"/>
                </a:lnTo>
                <a:lnTo>
                  <a:pt x="3789" y="3493"/>
                </a:lnTo>
                <a:lnTo>
                  <a:pt x="3795" y="3495"/>
                </a:lnTo>
                <a:lnTo>
                  <a:pt x="3801" y="3498"/>
                </a:lnTo>
                <a:lnTo>
                  <a:pt x="3801" y="3498"/>
                </a:lnTo>
                <a:lnTo>
                  <a:pt x="3812" y="3504"/>
                </a:lnTo>
                <a:lnTo>
                  <a:pt x="3823" y="3509"/>
                </a:lnTo>
                <a:lnTo>
                  <a:pt x="3830" y="3514"/>
                </a:lnTo>
                <a:lnTo>
                  <a:pt x="3835" y="3521"/>
                </a:lnTo>
                <a:lnTo>
                  <a:pt x="3830" y="3526"/>
                </a:lnTo>
                <a:lnTo>
                  <a:pt x="3824" y="3532"/>
                </a:lnTo>
                <a:lnTo>
                  <a:pt x="3818" y="3532"/>
                </a:lnTo>
                <a:lnTo>
                  <a:pt x="3813" y="3532"/>
                </a:lnTo>
                <a:lnTo>
                  <a:pt x="3809" y="3531"/>
                </a:lnTo>
                <a:lnTo>
                  <a:pt x="3805" y="3531"/>
                </a:lnTo>
                <a:lnTo>
                  <a:pt x="3802" y="3531"/>
                </a:lnTo>
                <a:lnTo>
                  <a:pt x="3798" y="3532"/>
                </a:lnTo>
                <a:lnTo>
                  <a:pt x="3792" y="3534"/>
                </a:lnTo>
                <a:lnTo>
                  <a:pt x="3784" y="3538"/>
                </a:lnTo>
                <a:lnTo>
                  <a:pt x="3777" y="3539"/>
                </a:lnTo>
                <a:lnTo>
                  <a:pt x="3771" y="3539"/>
                </a:lnTo>
                <a:lnTo>
                  <a:pt x="3766" y="3538"/>
                </a:lnTo>
                <a:lnTo>
                  <a:pt x="3763" y="3535"/>
                </a:lnTo>
                <a:lnTo>
                  <a:pt x="3760" y="3532"/>
                </a:lnTo>
                <a:lnTo>
                  <a:pt x="3757" y="3528"/>
                </a:lnTo>
                <a:lnTo>
                  <a:pt x="3750" y="3519"/>
                </a:lnTo>
                <a:lnTo>
                  <a:pt x="3743" y="3509"/>
                </a:lnTo>
                <a:lnTo>
                  <a:pt x="3743" y="3509"/>
                </a:lnTo>
                <a:lnTo>
                  <a:pt x="3738" y="3498"/>
                </a:lnTo>
                <a:lnTo>
                  <a:pt x="3732" y="3486"/>
                </a:lnTo>
                <a:lnTo>
                  <a:pt x="3732" y="3486"/>
                </a:lnTo>
                <a:close/>
                <a:moveTo>
                  <a:pt x="4193" y="3637"/>
                </a:moveTo>
                <a:lnTo>
                  <a:pt x="4192" y="3631"/>
                </a:lnTo>
                <a:lnTo>
                  <a:pt x="4191" y="3627"/>
                </a:lnTo>
                <a:lnTo>
                  <a:pt x="4190" y="3623"/>
                </a:lnTo>
                <a:lnTo>
                  <a:pt x="4190" y="3619"/>
                </a:lnTo>
                <a:lnTo>
                  <a:pt x="4192" y="3610"/>
                </a:lnTo>
                <a:lnTo>
                  <a:pt x="4194" y="3603"/>
                </a:lnTo>
                <a:lnTo>
                  <a:pt x="4197" y="3594"/>
                </a:lnTo>
                <a:lnTo>
                  <a:pt x="4199" y="3586"/>
                </a:lnTo>
                <a:lnTo>
                  <a:pt x="4202" y="3578"/>
                </a:lnTo>
                <a:lnTo>
                  <a:pt x="4201" y="3569"/>
                </a:lnTo>
                <a:lnTo>
                  <a:pt x="4202" y="3566"/>
                </a:lnTo>
                <a:lnTo>
                  <a:pt x="4203" y="3563"/>
                </a:lnTo>
                <a:lnTo>
                  <a:pt x="4204" y="3560"/>
                </a:lnTo>
                <a:lnTo>
                  <a:pt x="4207" y="3557"/>
                </a:lnTo>
                <a:lnTo>
                  <a:pt x="4209" y="3554"/>
                </a:lnTo>
                <a:lnTo>
                  <a:pt x="4212" y="3552"/>
                </a:lnTo>
                <a:lnTo>
                  <a:pt x="4216" y="3551"/>
                </a:lnTo>
                <a:lnTo>
                  <a:pt x="4219" y="3551"/>
                </a:lnTo>
                <a:lnTo>
                  <a:pt x="4222" y="3552"/>
                </a:lnTo>
                <a:lnTo>
                  <a:pt x="4224" y="3553"/>
                </a:lnTo>
                <a:lnTo>
                  <a:pt x="4225" y="3554"/>
                </a:lnTo>
                <a:lnTo>
                  <a:pt x="4226" y="3557"/>
                </a:lnTo>
                <a:lnTo>
                  <a:pt x="4225" y="3560"/>
                </a:lnTo>
                <a:lnTo>
                  <a:pt x="4224" y="3564"/>
                </a:lnTo>
                <a:lnTo>
                  <a:pt x="4223" y="3568"/>
                </a:lnTo>
                <a:lnTo>
                  <a:pt x="4223" y="3572"/>
                </a:lnTo>
                <a:lnTo>
                  <a:pt x="4223" y="3574"/>
                </a:lnTo>
                <a:lnTo>
                  <a:pt x="4224" y="3576"/>
                </a:lnTo>
                <a:lnTo>
                  <a:pt x="4226" y="3578"/>
                </a:lnTo>
                <a:lnTo>
                  <a:pt x="4228" y="3579"/>
                </a:lnTo>
                <a:lnTo>
                  <a:pt x="4228" y="3584"/>
                </a:lnTo>
                <a:lnTo>
                  <a:pt x="4228" y="3590"/>
                </a:lnTo>
                <a:lnTo>
                  <a:pt x="4228" y="3597"/>
                </a:lnTo>
                <a:lnTo>
                  <a:pt x="4231" y="3603"/>
                </a:lnTo>
                <a:lnTo>
                  <a:pt x="4234" y="3608"/>
                </a:lnTo>
                <a:lnTo>
                  <a:pt x="4239" y="3613"/>
                </a:lnTo>
                <a:lnTo>
                  <a:pt x="4239" y="3613"/>
                </a:lnTo>
                <a:lnTo>
                  <a:pt x="4242" y="3617"/>
                </a:lnTo>
                <a:lnTo>
                  <a:pt x="4243" y="3619"/>
                </a:lnTo>
                <a:lnTo>
                  <a:pt x="4244" y="3622"/>
                </a:lnTo>
                <a:lnTo>
                  <a:pt x="4244" y="3625"/>
                </a:lnTo>
                <a:lnTo>
                  <a:pt x="4244" y="3628"/>
                </a:lnTo>
                <a:lnTo>
                  <a:pt x="4243" y="3630"/>
                </a:lnTo>
                <a:lnTo>
                  <a:pt x="4242" y="3633"/>
                </a:lnTo>
                <a:lnTo>
                  <a:pt x="4239" y="3637"/>
                </a:lnTo>
                <a:lnTo>
                  <a:pt x="4228" y="3637"/>
                </a:lnTo>
                <a:lnTo>
                  <a:pt x="4216" y="3637"/>
                </a:lnTo>
                <a:lnTo>
                  <a:pt x="4205" y="3637"/>
                </a:lnTo>
                <a:lnTo>
                  <a:pt x="4193" y="3637"/>
                </a:lnTo>
                <a:close/>
                <a:moveTo>
                  <a:pt x="3536" y="3429"/>
                </a:moveTo>
                <a:lnTo>
                  <a:pt x="3546" y="3429"/>
                </a:lnTo>
                <a:lnTo>
                  <a:pt x="3557" y="3430"/>
                </a:lnTo>
                <a:lnTo>
                  <a:pt x="3566" y="3432"/>
                </a:lnTo>
                <a:lnTo>
                  <a:pt x="3575" y="3435"/>
                </a:lnTo>
                <a:lnTo>
                  <a:pt x="3583" y="3441"/>
                </a:lnTo>
                <a:lnTo>
                  <a:pt x="3592" y="3447"/>
                </a:lnTo>
                <a:lnTo>
                  <a:pt x="3598" y="3454"/>
                </a:lnTo>
                <a:lnTo>
                  <a:pt x="3604" y="3463"/>
                </a:lnTo>
                <a:lnTo>
                  <a:pt x="3585" y="3467"/>
                </a:lnTo>
                <a:lnTo>
                  <a:pt x="3570" y="3470"/>
                </a:lnTo>
                <a:lnTo>
                  <a:pt x="3563" y="3470"/>
                </a:lnTo>
                <a:lnTo>
                  <a:pt x="3557" y="3471"/>
                </a:lnTo>
                <a:lnTo>
                  <a:pt x="3552" y="3470"/>
                </a:lnTo>
                <a:lnTo>
                  <a:pt x="3546" y="3469"/>
                </a:lnTo>
                <a:lnTo>
                  <a:pt x="3541" y="3468"/>
                </a:lnTo>
                <a:lnTo>
                  <a:pt x="3537" y="3466"/>
                </a:lnTo>
                <a:lnTo>
                  <a:pt x="3533" y="3463"/>
                </a:lnTo>
                <a:lnTo>
                  <a:pt x="3528" y="3460"/>
                </a:lnTo>
                <a:lnTo>
                  <a:pt x="3520" y="3451"/>
                </a:lnTo>
                <a:lnTo>
                  <a:pt x="3513" y="3441"/>
                </a:lnTo>
                <a:lnTo>
                  <a:pt x="3524" y="3434"/>
                </a:lnTo>
                <a:lnTo>
                  <a:pt x="3536" y="3429"/>
                </a:lnTo>
                <a:lnTo>
                  <a:pt x="3536" y="3429"/>
                </a:lnTo>
                <a:close/>
                <a:moveTo>
                  <a:pt x="3974" y="3590"/>
                </a:moveTo>
                <a:lnTo>
                  <a:pt x="3972" y="3580"/>
                </a:lnTo>
                <a:lnTo>
                  <a:pt x="3971" y="3570"/>
                </a:lnTo>
                <a:lnTo>
                  <a:pt x="3972" y="3562"/>
                </a:lnTo>
                <a:lnTo>
                  <a:pt x="3975" y="3553"/>
                </a:lnTo>
                <a:lnTo>
                  <a:pt x="3979" y="3546"/>
                </a:lnTo>
                <a:lnTo>
                  <a:pt x="3985" y="3539"/>
                </a:lnTo>
                <a:lnTo>
                  <a:pt x="3991" y="3532"/>
                </a:lnTo>
                <a:lnTo>
                  <a:pt x="3999" y="3527"/>
                </a:lnTo>
                <a:lnTo>
                  <a:pt x="4008" y="3524"/>
                </a:lnTo>
                <a:lnTo>
                  <a:pt x="4015" y="3523"/>
                </a:lnTo>
                <a:lnTo>
                  <a:pt x="4022" y="3523"/>
                </a:lnTo>
                <a:lnTo>
                  <a:pt x="4030" y="3525"/>
                </a:lnTo>
                <a:lnTo>
                  <a:pt x="4036" y="3528"/>
                </a:lnTo>
                <a:lnTo>
                  <a:pt x="4042" y="3532"/>
                </a:lnTo>
                <a:lnTo>
                  <a:pt x="4049" y="3538"/>
                </a:lnTo>
                <a:lnTo>
                  <a:pt x="4054" y="3544"/>
                </a:lnTo>
                <a:lnTo>
                  <a:pt x="4055" y="3544"/>
                </a:lnTo>
                <a:lnTo>
                  <a:pt x="4048" y="3548"/>
                </a:lnTo>
                <a:lnTo>
                  <a:pt x="4041" y="3552"/>
                </a:lnTo>
                <a:lnTo>
                  <a:pt x="4036" y="3558"/>
                </a:lnTo>
                <a:lnTo>
                  <a:pt x="4031" y="3563"/>
                </a:lnTo>
                <a:lnTo>
                  <a:pt x="4027" y="3568"/>
                </a:lnTo>
                <a:lnTo>
                  <a:pt x="4024" y="3574"/>
                </a:lnTo>
                <a:lnTo>
                  <a:pt x="4020" y="3582"/>
                </a:lnTo>
                <a:lnTo>
                  <a:pt x="4019" y="3590"/>
                </a:lnTo>
                <a:lnTo>
                  <a:pt x="4008" y="3590"/>
                </a:lnTo>
                <a:lnTo>
                  <a:pt x="3996" y="3590"/>
                </a:lnTo>
                <a:lnTo>
                  <a:pt x="3986" y="3590"/>
                </a:lnTo>
                <a:lnTo>
                  <a:pt x="3974" y="3590"/>
                </a:lnTo>
                <a:close/>
                <a:moveTo>
                  <a:pt x="2694" y="3105"/>
                </a:moveTo>
                <a:lnTo>
                  <a:pt x="2695" y="3099"/>
                </a:lnTo>
                <a:lnTo>
                  <a:pt x="2697" y="3093"/>
                </a:lnTo>
                <a:lnTo>
                  <a:pt x="2698" y="3091"/>
                </a:lnTo>
                <a:lnTo>
                  <a:pt x="2700" y="3090"/>
                </a:lnTo>
                <a:lnTo>
                  <a:pt x="2702" y="3090"/>
                </a:lnTo>
                <a:lnTo>
                  <a:pt x="2706" y="3091"/>
                </a:lnTo>
                <a:lnTo>
                  <a:pt x="2723" y="3098"/>
                </a:lnTo>
                <a:lnTo>
                  <a:pt x="2742" y="3106"/>
                </a:lnTo>
                <a:lnTo>
                  <a:pt x="2761" y="3111"/>
                </a:lnTo>
                <a:lnTo>
                  <a:pt x="2780" y="3116"/>
                </a:lnTo>
                <a:lnTo>
                  <a:pt x="2818" y="3126"/>
                </a:lnTo>
                <a:lnTo>
                  <a:pt x="2856" y="3137"/>
                </a:lnTo>
                <a:lnTo>
                  <a:pt x="2860" y="3140"/>
                </a:lnTo>
                <a:lnTo>
                  <a:pt x="2864" y="3145"/>
                </a:lnTo>
                <a:lnTo>
                  <a:pt x="2868" y="3150"/>
                </a:lnTo>
                <a:lnTo>
                  <a:pt x="2873" y="3155"/>
                </a:lnTo>
                <a:lnTo>
                  <a:pt x="2861" y="3160"/>
                </a:lnTo>
                <a:lnTo>
                  <a:pt x="2851" y="3166"/>
                </a:lnTo>
                <a:lnTo>
                  <a:pt x="2841" y="3171"/>
                </a:lnTo>
                <a:lnTo>
                  <a:pt x="2831" y="3176"/>
                </a:lnTo>
                <a:lnTo>
                  <a:pt x="2826" y="3175"/>
                </a:lnTo>
                <a:lnTo>
                  <a:pt x="2820" y="3174"/>
                </a:lnTo>
                <a:lnTo>
                  <a:pt x="2813" y="3167"/>
                </a:lnTo>
                <a:lnTo>
                  <a:pt x="2807" y="3159"/>
                </a:lnTo>
                <a:lnTo>
                  <a:pt x="2801" y="3150"/>
                </a:lnTo>
                <a:lnTo>
                  <a:pt x="2796" y="3140"/>
                </a:lnTo>
                <a:lnTo>
                  <a:pt x="2777" y="3140"/>
                </a:lnTo>
                <a:lnTo>
                  <a:pt x="2757" y="3139"/>
                </a:lnTo>
                <a:lnTo>
                  <a:pt x="2737" y="3139"/>
                </a:lnTo>
                <a:lnTo>
                  <a:pt x="2718" y="3139"/>
                </a:lnTo>
                <a:lnTo>
                  <a:pt x="2711" y="3131"/>
                </a:lnTo>
                <a:lnTo>
                  <a:pt x="2704" y="3122"/>
                </a:lnTo>
                <a:lnTo>
                  <a:pt x="2699" y="3114"/>
                </a:lnTo>
                <a:lnTo>
                  <a:pt x="2694" y="3105"/>
                </a:lnTo>
                <a:close/>
                <a:moveTo>
                  <a:pt x="4309" y="3545"/>
                </a:moveTo>
                <a:lnTo>
                  <a:pt x="4321" y="3549"/>
                </a:lnTo>
                <a:lnTo>
                  <a:pt x="4333" y="3553"/>
                </a:lnTo>
                <a:lnTo>
                  <a:pt x="4346" y="3557"/>
                </a:lnTo>
                <a:lnTo>
                  <a:pt x="4357" y="3560"/>
                </a:lnTo>
                <a:lnTo>
                  <a:pt x="4383" y="3565"/>
                </a:lnTo>
                <a:lnTo>
                  <a:pt x="4408" y="3571"/>
                </a:lnTo>
                <a:lnTo>
                  <a:pt x="4431" y="3580"/>
                </a:lnTo>
                <a:lnTo>
                  <a:pt x="4452" y="3588"/>
                </a:lnTo>
                <a:lnTo>
                  <a:pt x="4464" y="3593"/>
                </a:lnTo>
                <a:lnTo>
                  <a:pt x="4473" y="3600"/>
                </a:lnTo>
                <a:lnTo>
                  <a:pt x="4484" y="3606"/>
                </a:lnTo>
                <a:lnTo>
                  <a:pt x="4493" y="3613"/>
                </a:lnTo>
                <a:lnTo>
                  <a:pt x="4487" y="3618"/>
                </a:lnTo>
                <a:lnTo>
                  <a:pt x="4482" y="3621"/>
                </a:lnTo>
                <a:lnTo>
                  <a:pt x="4475" y="3622"/>
                </a:lnTo>
                <a:lnTo>
                  <a:pt x="4470" y="3622"/>
                </a:lnTo>
                <a:lnTo>
                  <a:pt x="4458" y="3620"/>
                </a:lnTo>
                <a:lnTo>
                  <a:pt x="4446" y="3617"/>
                </a:lnTo>
                <a:lnTo>
                  <a:pt x="4438" y="3616"/>
                </a:lnTo>
                <a:lnTo>
                  <a:pt x="4430" y="3616"/>
                </a:lnTo>
                <a:lnTo>
                  <a:pt x="4423" y="3617"/>
                </a:lnTo>
                <a:lnTo>
                  <a:pt x="4415" y="3619"/>
                </a:lnTo>
                <a:lnTo>
                  <a:pt x="4408" y="3621"/>
                </a:lnTo>
                <a:lnTo>
                  <a:pt x="4402" y="3625"/>
                </a:lnTo>
                <a:lnTo>
                  <a:pt x="4395" y="3630"/>
                </a:lnTo>
                <a:lnTo>
                  <a:pt x="4390" y="3637"/>
                </a:lnTo>
                <a:lnTo>
                  <a:pt x="4389" y="3642"/>
                </a:lnTo>
                <a:lnTo>
                  <a:pt x="4389" y="3647"/>
                </a:lnTo>
                <a:lnTo>
                  <a:pt x="4385" y="3647"/>
                </a:lnTo>
                <a:lnTo>
                  <a:pt x="4381" y="3647"/>
                </a:lnTo>
                <a:lnTo>
                  <a:pt x="4377" y="3646"/>
                </a:lnTo>
                <a:lnTo>
                  <a:pt x="4375" y="3645"/>
                </a:lnTo>
                <a:lnTo>
                  <a:pt x="4371" y="3641"/>
                </a:lnTo>
                <a:lnTo>
                  <a:pt x="4369" y="3637"/>
                </a:lnTo>
                <a:lnTo>
                  <a:pt x="4365" y="3625"/>
                </a:lnTo>
                <a:lnTo>
                  <a:pt x="4361" y="3614"/>
                </a:lnTo>
                <a:lnTo>
                  <a:pt x="4355" y="3606"/>
                </a:lnTo>
                <a:lnTo>
                  <a:pt x="4349" y="3599"/>
                </a:lnTo>
                <a:lnTo>
                  <a:pt x="4336" y="3591"/>
                </a:lnTo>
                <a:lnTo>
                  <a:pt x="4324" y="3587"/>
                </a:lnTo>
                <a:lnTo>
                  <a:pt x="4317" y="3583"/>
                </a:lnTo>
                <a:lnTo>
                  <a:pt x="4311" y="3579"/>
                </a:lnTo>
                <a:lnTo>
                  <a:pt x="4306" y="3570"/>
                </a:lnTo>
                <a:lnTo>
                  <a:pt x="4303" y="3562"/>
                </a:lnTo>
                <a:lnTo>
                  <a:pt x="4303" y="3558"/>
                </a:lnTo>
                <a:lnTo>
                  <a:pt x="4303" y="3553"/>
                </a:lnTo>
                <a:lnTo>
                  <a:pt x="4305" y="3549"/>
                </a:lnTo>
                <a:lnTo>
                  <a:pt x="4309" y="3545"/>
                </a:lnTo>
                <a:close/>
                <a:moveTo>
                  <a:pt x="4782" y="3740"/>
                </a:moveTo>
                <a:lnTo>
                  <a:pt x="4773" y="3737"/>
                </a:lnTo>
                <a:lnTo>
                  <a:pt x="4765" y="3731"/>
                </a:lnTo>
                <a:lnTo>
                  <a:pt x="4758" y="3726"/>
                </a:lnTo>
                <a:lnTo>
                  <a:pt x="4750" y="3720"/>
                </a:lnTo>
                <a:lnTo>
                  <a:pt x="4737" y="3708"/>
                </a:lnTo>
                <a:lnTo>
                  <a:pt x="4723" y="3698"/>
                </a:lnTo>
                <a:lnTo>
                  <a:pt x="4715" y="3692"/>
                </a:lnTo>
                <a:lnTo>
                  <a:pt x="4705" y="3689"/>
                </a:lnTo>
                <a:lnTo>
                  <a:pt x="4697" y="3687"/>
                </a:lnTo>
                <a:lnTo>
                  <a:pt x="4687" y="3685"/>
                </a:lnTo>
                <a:lnTo>
                  <a:pt x="4667" y="3681"/>
                </a:lnTo>
                <a:lnTo>
                  <a:pt x="4647" y="3678"/>
                </a:lnTo>
                <a:lnTo>
                  <a:pt x="4650" y="3670"/>
                </a:lnTo>
                <a:lnTo>
                  <a:pt x="4654" y="3666"/>
                </a:lnTo>
                <a:lnTo>
                  <a:pt x="4657" y="3664"/>
                </a:lnTo>
                <a:lnTo>
                  <a:pt x="4661" y="3663"/>
                </a:lnTo>
                <a:lnTo>
                  <a:pt x="4668" y="3666"/>
                </a:lnTo>
                <a:lnTo>
                  <a:pt x="4676" y="3668"/>
                </a:lnTo>
                <a:lnTo>
                  <a:pt x="4697" y="3672"/>
                </a:lnTo>
                <a:lnTo>
                  <a:pt x="4717" y="3677"/>
                </a:lnTo>
                <a:lnTo>
                  <a:pt x="4738" y="3681"/>
                </a:lnTo>
                <a:lnTo>
                  <a:pt x="4759" y="3686"/>
                </a:lnTo>
                <a:lnTo>
                  <a:pt x="4779" y="3691"/>
                </a:lnTo>
                <a:lnTo>
                  <a:pt x="4799" y="3699"/>
                </a:lnTo>
                <a:lnTo>
                  <a:pt x="4818" y="3707"/>
                </a:lnTo>
                <a:lnTo>
                  <a:pt x="4837" y="3718"/>
                </a:lnTo>
                <a:lnTo>
                  <a:pt x="4843" y="3722"/>
                </a:lnTo>
                <a:lnTo>
                  <a:pt x="4847" y="3726"/>
                </a:lnTo>
                <a:lnTo>
                  <a:pt x="4847" y="3728"/>
                </a:lnTo>
                <a:lnTo>
                  <a:pt x="4847" y="3730"/>
                </a:lnTo>
                <a:lnTo>
                  <a:pt x="4847" y="3731"/>
                </a:lnTo>
                <a:lnTo>
                  <a:pt x="4846" y="3732"/>
                </a:lnTo>
                <a:lnTo>
                  <a:pt x="4843" y="3736"/>
                </a:lnTo>
                <a:lnTo>
                  <a:pt x="4838" y="3738"/>
                </a:lnTo>
                <a:lnTo>
                  <a:pt x="4833" y="3740"/>
                </a:lnTo>
                <a:lnTo>
                  <a:pt x="4827" y="3741"/>
                </a:lnTo>
                <a:lnTo>
                  <a:pt x="4816" y="3741"/>
                </a:lnTo>
                <a:lnTo>
                  <a:pt x="4804" y="3741"/>
                </a:lnTo>
                <a:lnTo>
                  <a:pt x="4794" y="3741"/>
                </a:lnTo>
                <a:lnTo>
                  <a:pt x="4782" y="3740"/>
                </a:lnTo>
                <a:close/>
              </a:path>
            </a:pathLst>
          </a:custGeom>
          <a:solidFill>
            <a:srgbClr val="21231E">
              <a:alpha val="45000"/>
            </a:srgbClr>
          </a:solidFill>
          <a:ln>
            <a:noFill/>
          </a:ln>
        </p:spPr>
        <p:txBody>
          <a:bodyPr vert="horz" wrap="square" lIns="91440" tIns="45720" rIns="91440" bIns="45720" numCol="1" anchor="t" anchorCtr="0" compatLnSpc="1">
            <a:prstTxWarp prst="textNoShape">
              <a:avLst/>
            </a:prstTxWarp>
          </a:bodyPr>
          <a:lstStyle>
            <a:lvl1pPr>
              <a:defRPr sz="100">
                <a:latin typeface="+mn-lt"/>
              </a:defRPr>
            </a:lvl1pPr>
          </a:lstStyle>
          <a:p>
            <a:endParaRPr lang="ru-RU"/>
          </a:p>
        </p:txBody>
      </p:sp>
    </p:spTree>
    <p:extLst>
      <p:ext uri="{BB962C8B-B14F-4D97-AF65-F5344CB8AC3E}">
        <p14:creationId xmlns:p14="http://schemas.microsoft.com/office/powerpoint/2010/main" val="16738811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6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19"/>
          <p:cNvSpPr>
            <a:spLocks noGrp="1" noEditPoints="1"/>
          </p:cNvSpPr>
          <p:nvPr>
            <p:ph type="pic" sz="quarter" idx="13"/>
          </p:nvPr>
        </p:nvSpPr>
        <p:spPr bwMode="auto">
          <a:xfrm>
            <a:off x="3489139" y="991394"/>
            <a:ext cx="11309722" cy="6362700"/>
          </a:xfrm>
          <a:custGeom>
            <a:avLst/>
            <a:gdLst>
              <a:gd name="T0" fmla="*/ 3945 w 5714"/>
              <a:gd name="T1" fmla="*/ 5769 h 7086"/>
              <a:gd name="T2" fmla="*/ 3923 w 5714"/>
              <a:gd name="T3" fmla="*/ 6109 h 7086"/>
              <a:gd name="T4" fmla="*/ 3973 w 5714"/>
              <a:gd name="T5" fmla="*/ 6830 h 7086"/>
              <a:gd name="T6" fmla="*/ 2773 w 5714"/>
              <a:gd name="T7" fmla="*/ 6319 h 7086"/>
              <a:gd name="T8" fmla="*/ 924 w 5714"/>
              <a:gd name="T9" fmla="*/ 5032 h 7086"/>
              <a:gd name="T10" fmla="*/ 52 w 5714"/>
              <a:gd name="T11" fmla="*/ 4411 h 7086"/>
              <a:gd name="T12" fmla="*/ 719 w 5714"/>
              <a:gd name="T13" fmla="*/ 4306 h 7086"/>
              <a:gd name="T14" fmla="*/ 1544 w 5714"/>
              <a:gd name="T15" fmla="*/ 4492 h 7086"/>
              <a:gd name="T16" fmla="*/ 2424 w 5714"/>
              <a:gd name="T17" fmla="*/ 4894 h 7086"/>
              <a:gd name="T18" fmla="*/ 1677 w 5714"/>
              <a:gd name="T19" fmla="*/ 4325 h 7086"/>
              <a:gd name="T20" fmla="*/ 1808 w 5714"/>
              <a:gd name="T21" fmla="*/ 4025 h 7086"/>
              <a:gd name="T22" fmla="*/ 1516 w 5714"/>
              <a:gd name="T23" fmla="*/ 4092 h 7086"/>
              <a:gd name="T24" fmla="*/ 1590 w 5714"/>
              <a:gd name="T25" fmla="*/ 3682 h 7086"/>
              <a:gd name="T26" fmla="*/ 1346 w 5714"/>
              <a:gd name="T27" fmla="*/ 3562 h 7086"/>
              <a:gd name="T28" fmla="*/ 1049 w 5714"/>
              <a:gd name="T29" fmla="*/ 3661 h 7086"/>
              <a:gd name="T30" fmla="*/ 876 w 5714"/>
              <a:gd name="T31" fmla="*/ 3731 h 7086"/>
              <a:gd name="T32" fmla="*/ 331 w 5714"/>
              <a:gd name="T33" fmla="*/ 2768 h 7086"/>
              <a:gd name="T34" fmla="*/ 399 w 5714"/>
              <a:gd name="T35" fmla="*/ 2552 h 7086"/>
              <a:gd name="T36" fmla="*/ 734 w 5714"/>
              <a:gd name="T37" fmla="*/ 2269 h 7086"/>
              <a:gd name="T38" fmla="*/ 544 w 5714"/>
              <a:gd name="T39" fmla="*/ 1579 h 7086"/>
              <a:gd name="T40" fmla="*/ 1067 w 5714"/>
              <a:gd name="T41" fmla="*/ 1243 h 7086"/>
              <a:gd name="T42" fmla="*/ 666 w 5714"/>
              <a:gd name="T43" fmla="*/ 505 h 7086"/>
              <a:gd name="T44" fmla="*/ 855 w 5714"/>
              <a:gd name="T45" fmla="*/ 340 h 7086"/>
              <a:gd name="T46" fmla="*/ 1343 w 5714"/>
              <a:gd name="T47" fmla="*/ 265 h 7086"/>
              <a:gd name="T48" fmla="*/ 1535 w 5714"/>
              <a:gd name="T49" fmla="*/ 515 h 7086"/>
              <a:gd name="T50" fmla="*/ 1922 w 5714"/>
              <a:gd name="T51" fmla="*/ 252 h 7086"/>
              <a:gd name="T52" fmla="*/ 2198 w 5714"/>
              <a:gd name="T53" fmla="*/ 403 h 7086"/>
              <a:gd name="T54" fmla="*/ 2631 w 5714"/>
              <a:gd name="T55" fmla="*/ 669 h 7086"/>
              <a:gd name="T56" fmla="*/ 2782 w 5714"/>
              <a:gd name="T57" fmla="*/ 451 h 7086"/>
              <a:gd name="T58" fmla="*/ 3317 w 5714"/>
              <a:gd name="T59" fmla="*/ 807 h 7086"/>
              <a:gd name="T60" fmla="*/ 3834 w 5714"/>
              <a:gd name="T61" fmla="*/ 1224 h 7086"/>
              <a:gd name="T62" fmla="*/ 4360 w 5714"/>
              <a:gd name="T63" fmla="*/ 1549 h 7086"/>
              <a:gd name="T64" fmla="*/ 4938 w 5714"/>
              <a:gd name="T65" fmla="*/ 1910 h 7086"/>
              <a:gd name="T66" fmla="*/ 5621 w 5714"/>
              <a:gd name="T67" fmla="*/ 2413 h 7086"/>
              <a:gd name="T68" fmla="*/ 5598 w 5714"/>
              <a:gd name="T69" fmla="*/ 3204 h 7086"/>
              <a:gd name="T70" fmla="*/ 5240 w 5714"/>
              <a:gd name="T71" fmla="*/ 3190 h 7086"/>
              <a:gd name="T72" fmla="*/ 5043 w 5714"/>
              <a:gd name="T73" fmla="*/ 4104 h 7086"/>
              <a:gd name="T74" fmla="*/ 4333 w 5714"/>
              <a:gd name="T75" fmla="*/ 4910 h 7086"/>
              <a:gd name="T76" fmla="*/ 2860 w 5714"/>
              <a:gd name="T77" fmla="*/ 3931 h 7086"/>
              <a:gd name="T78" fmla="*/ 3088 w 5714"/>
              <a:gd name="T79" fmla="*/ 4269 h 7086"/>
              <a:gd name="T80" fmla="*/ 1854 w 5714"/>
              <a:gd name="T81" fmla="*/ 1332 h 7086"/>
              <a:gd name="T82" fmla="*/ 1760 w 5714"/>
              <a:gd name="T83" fmla="*/ 1950 h 7086"/>
              <a:gd name="T84" fmla="*/ 3401 w 5714"/>
              <a:gd name="T85" fmla="*/ 4880 h 7086"/>
              <a:gd name="T86" fmla="*/ 1172 w 5714"/>
              <a:gd name="T87" fmla="*/ 3607 h 7086"/>
              <a:gd name="T88" fmla="*/ 1405 w 5714"/>
              <a:gd name="T89" fmla="*/ 3888 h 7086"/>
              <a:gd name="T90" fmla="*/ 1884 w 5714"/>
              <a:gd name="T91" fmla="*/ 2741 h 7086"/>
              <a:gd name="T92" fmla="*/ 4329 w 5714"/>
              <a:gd name="T93" fmla="*/ 4158 h 7086"/>
              <a:gd name="T94" fmla="*/ 2980 w 5714"/>
              <a:gd name="T95" fmla="*/ 623 h 7086"/>
              <a:gd name="T96" fmla="*/ 1426 w 5714"/>
              <a:gd name="T97" fmla="*/ 4208 h 7086"/>
              <a:gd name="T98" fmla="*/ 1003 w 5714"/>
              <a:gd name="T99" fmla="*/ 3915 h 7086"/>
              <a:gd name="T100" fmla="*/ 1063 w 5714"/>
              <a:gd name="T101" fmla="*/ 3844 h 7086"/>
              <a:gd name="T102" fmla="*/ 4930 w 5714"/>
              <a:gd name="T103" fmla="*/ 4100 h 7086"/>
              <a:gd name="T104" fmla="*/ 1371 w 5714"/>
              <a:gd name="T105" fmla="*/ 196 h 7086"/>
              <a:gd name="T106" fmla="*/ 2650 w 5714"/>
              <a:gd name="T107" fmla="*/ 427 h 7086"/>
              <a:gd name="T108" fmla="*/ 1219 w 5714"/>
              <a:gd name="T109" fmla="*/ 4121 h 7086"/>
              <a:gd name="T110" fmla="*/ 2129 w 5714"/>
              <a:gd name="T111" fmla="*/ 68 h 7086"/>
              <a:gd name="T112" fmla="*/ 3461 w 5714"/>
              <a:gd name="T113" fmla="*/ 658 h 7086"/>
              <a:gd name="T114" fmla="*/ 5366 w 5714"/>
              <a:gd name="T115" fmla="*/ 2075 h 7086"/>
              <a:gd name="T116" fmla="*/ 811 w 5714"/>
              <a:gd name="T117" fmla="*/ 136 h 7086"/>
              <a:gd name="T118" fmla="*/ 1401 w 5714"/>
              <a:gd name="T119" fmla="*/ 61 h 7086"/>
              <a:gd name="T120" fmla="*/ 2165 w 5714"/>
              <a:gd name="T121" fmla="*/ 207 h 7086"/>
              <a:gd name="T122" fmla="*/ 80 w 5714"/>
              <a:gd name="T123" fmla="*/ 2667 h 7086"/>
              <a:gd name="T124" fmla="*/ 3868 w 5714"/>
              <a:gd name="T125" fmla="*/ 6969 h 7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14" h="7086">
                <a:moveTo>
                  <a:pt x="4420" y="5282"/>
                </a:moveTo>
                <a:lnTo>
                  <a:pt x="4413" y="5292"/>
                </a:lnTo>
                <a:lnTo>
                  <a:pt x="4408" y="5302"/>
                </a:lnTo>
                <a:lnTo>
                  <a:pt x="4407" y="5307"/>
                </a:lnTo>
                <a:lnTo>
                  <a:pt x="4407" y="5312"/>
                </a:lnTo>
                <a:lnTo>
                  <a:pt x="4408" y="5318"/>
                </a:lnTo>
                <a:lnTo>
                  <a:pt x="4410" y="5325"/>
                </a:lnTo>
                <a:lnTo>
                  <a:pt x="4433" y="5363"/>
                </a:lnTo>
                <a:lnTo>
                  <a:pt x="4454" y="5402"/>
                </a:lnTo>
                <a:lnTo>
                  <a:pt x="4458" y="5412"/>
                </a:lnTo>
                <a:lnTo>
                  <a:pt x="4461" y="5422"/>
                </a:lnTo>
                <a:lnTo>
                  <a:pt x="4463" y="5434"/>
                </a:lnTo>
                <a:lnTo>
                  <a:pt x="4464" y="5445"/>
                </a:lnTo>
                <a:lnTo>
                  <a:pt x="4466" y="5456"/>
                </a:lnTo>
                <a:lnTo>
                  <a:pt x="4464" y="5468"/>
                </a:lnTo>
                <a:lnTo>
                  <a:pt x="4462" y="5479"/>
                </a:lnTo>
                <a:lnTo>
                  <a:pt x="4458" y="5492"/>
                </a:lnTo>
                <a:lnTo>
                  <a:pt x="4462" y="5498"/>
                </a:lnTo>
                <a:lnTo>
                  <a:pt x="4466" y="5504"/>
                </a:lnTo>
                <a:lnTo>
                  <a:pt x="4469" y="5510"/>
                </a:lnTo>
                <a:lnTo>
                  <a:pt x="4472" y="5517"/>
                </a:lnTo>
                <a:lnTo>
                  <a:pt x="4476" y="5530"/>
                </a:lnTo>
                <a:lnTo>
                  <a:pt x="4478" y="5544"/>
                </a:lnTo>
                <a:lnTo>
                  <a:pt x="4479" y="5558"/>
                </a:lnTo>
                <a:lnTo>
                  <a:pt x="4482" y="5572"/>
                </a:lnTo>
                <a:lnTo>
                  <a:pt x="4486" y="5587"/>
                </a:lnTo>
                <a:lnTo>
                  <a:pt x="4491" y="5599"/>
                </a:lnTo>
                <a:lnTo>
                  <a:pt x="4497" y="5612"/>
                </a:lnTo>
                <a:lnTo>
                  <a:pt x="4501" y="5625"/>
                </a:lnTo>
                <a:lnTo>
                  <a:pt x="4505" y="5638"/>
                </a:lnTo>
                <a:lnTo>
                  <a:pt x="4505" y="5652"/>
                </a:lnTo>
                <a:lnTo>
                  <a:pt x="4505" y="5658"/>
                </a:lnTo>
                <a:lnTo>
                  <a:pt x="4502" y="5665"/>
                </a:lnTo>
                <a:lnTo>
                  <a:pt x="4500" y="5671"/>
                </a:lnTo>
                <a:lnTo>
                  <a:pt x="4496" y="5676"/>
                </a:lnTo>
                <a:lnTo>
                  <a:pt x="4491" y="5682"/>
                </a:lnTo>
                <a:lnTo>
                  <a:pt x="4484" y="5687"/>
                </a:lnTo>
                <a:lnTo>
                  <a:pt x="4477" y="5692"/>
                </a:lnTo>
                <a:lnTo>
                  <a:pt x="4467" y="5696"/>
                </a:lnTo>
                <a:lnTo>
                  <a:pt x="4461" y="5701"/>
                </a:lnTo>
                <a:lnTo>
                  <a:pt x="4456" y="5706"/>
                </a:lnTo>
                <a:lnTo>
                  <a:pt x="4453" y="5711"/>
                </a:lnTo>
                <a:lnTo>
                  <a:pt x="4453" y="5718"/>
                </a:lnTo>
                <a:lnTo>
                  <a:pt x="4454" y="5723"/>
                </a:lnTo>
                <a:lnTo>
                  <a:pt x="4457" y="5729"/>
                </a:lnTo>
                <a:lnTo>
                  <a:pt x="4461" y="5735"/>
                </a:lnTo>
                <a:lnTo>
                  <a:pt x="4464" y="5741"/>
                </a:lnTo>
                <a:lnTo>
                  <a:pt x="4472" y="5750"/>
                </a:lnTo>
                <a:lnTo>
                  <a:pt x="4479" y="5759"/>
                </a:lnTo>
                <a:lnTo>
                  <a:pt x="4486" y="5768"/>
                </a:lnTo>
                <a:lnTo>
                  <a:pt x="4491" y="5777"/>
                </a:lnTo>
                <a:lnTo>
                  <a:pt x="4496" y="5787"/>
                </a:lnTo>
                <a:lnTo>
                  <a:pt x="4497" y="5798"/>
                </a:lnTo>
                <a:lnTo>
                  <a:pt x="4498" y="5809"/>
                </a:lnTo>
                <a:lnTo>
                  <a:pt x="4496" y="5823"/>
                </a:lnTo>
                <a:lnTo>
                  <a:pt x="4487" y="5866"/>
                </a:lnTo>
                <a:lnTo>
                  <a:pt x="4476" y="5908"/>
                </a:lnTo>
                <a:lnTo>
                  <a:pt x="4468" y="5928"/>
                </a:lnTo>
                <a:lnTo>
                  <a:pt x="4458" y="5947"/>
                </a:lnTo>
                <a:lnTo>
                  <a:pt x="4452" y="5957"/>
                </a:lnTo>
                <a:lnTo>
                  <a:pt x="4446" y="5966"/>
                </a:lnTo>
                <a:lnTo>
                  <a:pt x="4438" y="5975"/>
                </a:lnTo>
                <a:lnTo>
                  <a:pt x="4429" y="5982"/>
                </a:lnTo>
                <a:lnTo>
                  <a:pt x="4408" y="6001"/>
                </a:lnTo>
                <a:lnTo>
                  <a:pt x="4389" y="6015"/>
                </a:lnTo>
                <a:lnTo>
                  <a:pt x="4382" y="6020"/>
                </a:lnTo>
                <a:lnTo>
                  <a:pt x="4373" y="6024"/>
                </a:lnTo>
                <a:lnTo>
                  <a:pt x="4365" y="6028"/>
                </a:lnTo>
                <a:lnTo>
                  <a:pt x="4356" y="6030"/>
                </a:lnTo>
                <a:lnTo>
                  <a:pt x="4349" y="6031"/>
                </a:lnTo>
                <a:lnTo>
                  <a:pt x="4340" y="6033"/>
                </a:lnTo>
                <a:lnTo>
                  <a:pt x="4333" y="6033"/>
                </a:lnTo>
                <a:lnTo>
                  <a:pt x="4324" y="6031"/>
                </a:lnTo>
                <a:lnTo>
                  <a:pt x="4304" y="6028"/>
                </a:lnTo>
                <a:lnTo>
                  <a:pt x="4281" y="6021"/>
                </a:lnTo>
                <a:lnTo>
                  <a:pt x="4267" y="6009"/>
                </a:lnTo>
                <a:lnTo>
                  <a:pt x="4255" y="5994"/>
                </a:lnTo>
                <a:lnTo>
                  <a:pt x="4242" y="5980"/>
                </a:lnTo>
                <a:lnTo>
                  <a:pt x="4231" y="5965"/>
                </a:lnTo>
                <a:lnTo>
                  <a:pt x="4218" y="5950"/>
                </a:lnTo>
                <a:lnTo>
                  <a:pt x="4206" y="5935"/>
                </a:lnTo>
                <a:lnTo>
                  <a:pt x="4198" y="5928"/>
                </a:lnTo>
                <a:lnTo>
                  <a:pt x="4192" y="5922"/>
                </a:lnTo>
                <a:lnTo>
                  <a:pt x="4184" y="5917"/>
                </a:lnTo>
                <a:lnTo>
                  <a:pt x="4176" y="5911"/>
                </a:lnTo>
                <a:lnTo>
                  <a:pt x="4167" y="5905"/>
                </a:lnTo>
                <a:lnTo>
                  <a:pt x="4159" y="5897"/>
                </a:lnTo>
                <a:lnTo>
                  <a:pt x="4158" y="5897"/>
                </a:lnTo>
                <a:lnTo>
                  <a:pt x="4153" y="5892"/>
                </a:lnTo>
                <a:lnTo>
                  <a:pt x="4147" y="5890"/>
                </a:lnTo>
                <a:lnTo>
                  <a:pt x="4140" y="5886"/>
                </a:lnTo>
                <a:lnTo>
                  <a:pt x="4134" y="5884"/>
                </a:lnTo>
                <a:lnTo>
                  <a:pt x="4120" y="5882"/>
                </a:lnTo>
                <a:lnTo>
                  <a:pt x="4107" y="5881"/>
                </a:lnTo>
                <a:lnTo>
                  <a:pt x="4093" y="5881"/>
                </a:lnTo>
                <a:lnTo>
                  <a:pt x="4079" y="5879"/>
                </a:lnTo>
                <a:lnTo>
                  <a:pt x="4073" y="5878"/>
                </a:lnTo>
                <a:lnTo>
                  <a:pt x="4066" y="5877"/>
                </a:lnTo>
                <a:lnTo>
                  <a:pt x="4060" y="5874"/>
                </a:lnTo>
                <a:lnTo>
                  <a:pt x="4054" y="5872"/>
                </a:lnTo>
                <a:lnTo>
                  <a:pt x="4050" y="5864"/>
                </a:lnTo>
                <a:lnTo>
                  <a:pt x="4048" y="5858"/>
                </a:lnTo>
                <a:lnTo>
                  <a:pt x="4030" y="5847"/>
                </a:lnTo>
                <a:lnTo>
                  <a:pt x="4015" y="5834"/>
                </a:lnTo>
                <a:lnTo>
                  <a:pt x="4007" y="5828"/>
                </a:lnTo>
                <a:lnTo>
                  <a:pt x="4000" y="5820"/>
                </a:lnTo>
                <a:lnTo>
                  <a:pt x="3995" y="5812"/>
                </a:lnTo>
                <a:lnTo>
                  <a:pt x="3989" y="5803"/>
                </a:lnTo>
                <a:lnTo>
                  <a:pt x="3975" y="5792"/>
                </a:lnTo>
                <a:lnTo>
                  <a:pt x="3960" y="5780"/>
                </a:lnTo>
                <a:lnTo>
                  <a:pt x="3945" y="5769"/>
                </a:lnTo>
                <a:lnTo>
                  <a:pt x="3930" y="5758"/>
                </a:lnTo>
                <a:lnTo>
                  <a:pt x="3928" y="5760"/>
                </a:lnTo>
                <a:lnTo>
                  <a:pt x="3926" y="5761"/>
                </a:lnTo>
                <a:lnTo>
                  <a:pt x="3918" y="5763"/>
                </a:lnTo>
                <a:lnTo>
                  <a:pt x="3911" y="5763"/>
                </a:lnTo>
                <a:lnTo>
                  <a:pt x="3912" y="5773"/>
                </a:lnTo>
                <a:lnTo>
                  <a:pt x="3912" y="5783"/>
                </a:lnTo>
                <a:lnTo>
                  <a:pt x="3912" y="5793"/>
                </a:lnTo>
                <a:lnTo>
                  <a:pt x="3913" y="5804"/>
                </a:lnTo>
                <a:lnTo>
                  <a:pt x="3928" y="5812"/>
                </a:lnTo>
                <a:lnTo>
                  <a:pt x="3943" y="5820"/>
                </a:lnTo>
                <a:lnTo>
                  <a:pt x="3957" y="5829"/>
                </a:lnTo>
                <a:lnTo>
                  <a:pt x="3971" y="5839"/>
                </a:lnTo>
                <a:lnTo>
                  <a:pt x="3977" y="5844"/>
                </a:lnTo>
                <a:lnTo>
                  <a:pt x="3982" y="5851"/>
                </a:lnTo>
                <a:lnTo>
                  <a:pt x="3987" y="5857"/>
                </a:lnTo>
                <a:lnTo>
                  <a:pt x="3992" y="5863"/>
                </a:lnTo>
                <a:lnTo>
                  <a:pt x="3996" y="5871"/>
                </a:lnTo>
                <a:lnTo>
                  <a:pt x="4000" y="5879"/>
                </a:lnTo>
                <a:lnTo>
                  <a:pt x="4002" y="5888"/>
                </a:lnTo>
                <a:lnTo>
                  <a:pt x="4005" y="5897"/>
                </a:lnTo>
                <a:lnTo>
                  <a:pt x="3975" y="5872"/>
                </a:lnTo>
                <a:lnTo>
                  <a:pt x="3943" y="5848"/>
                </a:lnTo>
                <a:lnTo>
                  <a:pt x="3912" y="5827"/>
                </a:lnTo>
                <a:lnTo>
                  <a:pt x="3879" y="5805"/>
                </a:lnTo>
                <a:lnTo>
                  <a:pt x="3879" y="5805"/>
                </a:lnTo>
                <a:lnTo>
                  <a:pt x="3854" y="5792"/>
                </a:lnTo>
                <a:lnTo>
                  <a:pt x="3830" y="5777"/>
                </a:lnTo>
                <a:lnTo>
                  <a:pt x="3819" y="5769"/>
                </a:lnTo>
                <a:lnTo>
                  <a:pt x="3809" y="5760"/>
                </a:lnTo>
                <a:lnTo>
                  <a:pt x="3798" y="5751"/>
                </a:lnTo>
                <a:lnTo>
                  <a:pt x="3789" y="5741"/>
                </a:lnTo>
                <a:lnTo>
                  <a:pt x="3776" y="5738"/>
                </a:lnTo>
                <a:lnTo>
                  <a:pt x="3765" y="5733"/>
                </a:lnTo>
                <a:lnTo>
                  <a:pt x="3754" y="5729"/>
                </a:lnTo>
                <a:lnTo>
                  <a:pt x="3742" y="5725"/>
                </a:lnTo>
                <a:lnTo>
                  <a:pt x="3734" y="5711"/>
                </a:lnTo>
                <a:lnTo>
                  <a:pt x="3724" y="5697"/>
                </a:lnTo>
                <a:lnTo>
                  <a:pt x="3695" y="5684"/>
                </a:lnTo>
                <a:lnTo>
                  <a:pt x="3666" y="5670"/>
                </a:lnTo>
                <a:lnTo>
                  <a:pt x="3637" y="5656"/>
                </a:lnTo>
                <a:lnTo>
                  <a:pt x="3608" y="5642"/>
                </a:lnTo>
                <a:lnTo>
                  <a:pt x="3579" y="5628"/>
                </a:lnTo>
                <a:lnTo>
                  <a:pt x="3552" y="5615"/>
                </a:lnTo>
                <a:lnTo>
                  <a:pt x="3523" y="5601"/>
                </a:lnTo>
                <a:lnTo>
                  <a:pt x="3494" y="5587"/>
                </a:lnTo>
                <a:lnTo>
                  <a:pt x="3485" y="5587"/>
                </a:lnTo>
                <a:lnTo>
                  <a:pt x="3476" y="5584"/>
                </a:lnTo>
                <a:lnTo>
                  <a:pt x="3472" y="5582"/>
                </a:lnTo>
                <a:lnTo>
                  <a:pt x="3469" y="5579"/>
                </a:lnTo>
                <a:lnTo>
                  <a:pt x="3465" y="5577"/>
                </a:lnTo>
                <a:lnTo>
                  <a:pt x="3462" y="5573"/>
                </a:lnTo>
                <a:lnTo>
                  <a:pt x="3462" y="5573"/>
                </a:lnTo>
                <a:lnTo>
                  <a:pt x="3455" y="5572"/>
                </a:lnTo>
                <a:lnTo>
                  <a:pt x="3449" y="5571"/>
                </a:lnTo>
                <a:lnTo>
                  <a:pt x="3449" y="5571"/>
                </a:lnTo>
                <a:lnTo>
                  <a:pt x="3440" y="5578"/>
                </a:lnTo>
                <a:lnTo>
                  <a:pt x="3432" y="5587"/>
                </a:lnTo>
                <a:lnTo>
                  <a:pt x="3432" y="5587"/>
                </a:lnTo>
                <a:lnTo>
                  <a:pt x="3432" y="5587"/>
                </a:lnTo>
                <a:lnTo>
                  <a:pt x="3440" y="5594"/>
                </a:lnTo>
                <a:lnTo>
                  <a:pt x="3447" y="5601"/>
                </a:lnTo>
                <a:lnTo>
                  <a:pt x="3475" y="5618"/>
                </a:lnTo>
                <a:lnTo>
                  <a:pt x="3501" y="5637"/>
                </a:lnTo>
                <a:lnTo>
                  <a:pt x="3525" y="5656"/>
                </a:lnTo>
                <a:lnTo>
                  <a:pt x="3550" y="5677"/>
                </a:lnTo>
                <a:lnTo>
                  <a:pt x="3574" y="5697"/>
                </a:lnTo>
                <a:lnTo>
                  <a:pt x="3598" y="5719"/>
                </a:lnTo>
                <a:lnTo>
                  <a:pt x="3623" y="5739"/>
                </a:lnTo>
                <a:lnTo>
                  <a:pt x="3648" y="5756"/>
                </a:lnTo>
                <a:lnTo>
                  <a:pt x="3648" y="5768"/>
                </a:lnTo>
                <a:lnTo>
                  <a:pt x="3648" y="5768"/>
                </a:lnTo>
                <a:lnTo>
                  <a:pt x="3657" y="5778"/>
                </a:lnTo>
                <a:lnTo>
                  <a:pt x="3666" y="5788"/>
                </a:lnTo>
                <a:lnTo>
                  <a:pt x="3675" y="5797"/>
                </a:lnTo>
                <a:lnTo>
                  <a:pt x="3686" y="5805"/>
                </a:lnTo>
                <a:lnTo>
                  <a:pt x="3707" y="5822"/>
                </a:lnTo>
                <a:lnTo>
                  <a:pt x="3729" y="5837"/>
                </a:lnTo>
                <a:lnTo>
                  <a:pt x="3751" y="5852"/>
                </a:lnTo>
                <a:lnTo>
                  <a:pt x="3771" y="5869"/>
                </a:lnTo>
                <a:lnTo>
                  <a:pt x="3780" y="5878"/>
                </a:lnTo>
                <a:lnTo>
                  <a:pt x="3789" y="5890"/>
                </a:lnTo>
                <a:lnTo>
                  <a:pt x="3796" y="5901"/>
                </a:lnTo>
                <a:lnTo>
                  <a:pt x="3803" y="5913"/>
                </a:lnTo>
                <a:lnTo>
                  <a:pt x="3803" y="5920"/>
                </a:lnTo>
                <a:lnTo>
                  <a:pt x="3804" y="5927"/>
                </a:lnTo>
                <a:lnTo>
                  <a:pt x="3811" y="5933"/>
                </a:lnTo>
                <a:lnTo>
                  <a:pt x="3817" y="5938"/>
                </a:lnTo>
                <a:lnTo>
                  <a:pt x="3822" y="5945"/>
                </a:lnTo>
                <a:lnTo>
                  <a:pt x="3825" y="5952"/>
                </a:lnTo>
                <a:lnTo>
                  <a:pt x="3827" y="5959"/>
                </a:lnTo>
                <a:lnTo>
                  <a:pt x="3825" y="5966"/>
                </a:lnTo>
                <a:lnTo>
                  <a:pt x="3822" y="5975"/>
                </a:lnTo>
                <a:lnTo>
                  <a:pt x="3817" y="5984"/>
                </a:lnTo>
                <a:lnTo>
                  <a:pt x="3813" y="5989"/>
                </a:lnTo>
                <a:lnTo>
                  <a:pt x="3808" y="5994"/>
                </a:lnTo>
                <a:lnTo>
                  <a:pt x="3811" y="6004"/>
                </a:lnTo>
                <a:lnTo>
                  <a:pt x="3817" y="6011"/>
                </a:lnTo>
                <a:lnTo>
                  <a:pt x="3823" y="6019"/>
                </a:lnTo>
                <a:lnTo>
                  <a:pt x="3830" y="6025"/>
                </a:lnTo>
                <a:lnTo>
                  <a:pt x="3845" y="6038"/>
                </a:lnTo>
                <a:lnTo>
                  <a:pt x="3862" y="6049"/>
                </a:lnTo>
                <a:lnTo>
                  <a:pt x="3878" y="6060"/>
                </a:lnTo>
                <a:lnTo>
                  <a:pt x="3892" y="6073"/>
                </a:lnTo>
                <a:lnTo>
                  <a:pt x="3898" y="6079"/>
                </a:lnTo>
                <a:lnTo>
                  <a:pt x="3903" y="6087"/>
                </a:lnTo>
                <a:lnTo>
                  <a:pt x="3908" y="6095"/>
                </a:lnTo>
                <a:lnTo>
                  <a:pt x="3911" y="6104"/>
                </a:lnTo>
                <a:lnTo>
                  <a:pt x="3914" y="6105"/>
                </a:lnTo>
                <a:lnTo>
                  <a:pt x="3919" y="6107"/>
                </a:lnTo>
                <a:lnTo>
                  <a:pt x="3923" y="6109"/>
                </a:lnTo>
                <a:lnTo>
                  <a:pt x="3927" y="6113"/>
                </a:lnTo>
                <a:lnTo>
                  <a:pt x="3927" y="6113"/>
                </a:lnTo>
                <a:lnTo>
                  <a:pt x="3935" y="6121"/>
                </a:lnTo>
                <a:lnTo>
                  <a:pt x="3942" y="6128"/>
                </a:lnTo>
                <a:lnTo>
                  <a:pt x="3952" y="6134"/>
                </a:lnTo>
                <a:lnTo>
                  <a:pt x="3961" y="6141"/>
                </a:lnTo>
                <a:lnTo>
                  <a:pt x="3970" y="6148"/>
                </a:lnTo>
                <a:lnTo>
                  <a:pt x="3977" y="6156"/>
                </a:lnTo>
                <a:lnTo>
                  <a:pt x="3985" y="6163"/>
                </a:lnTo>
                <a:lnTo>
                  <a:pt x="3991" y="6172"/>
                </a:lnTo>
                <a:lnTo>
                  <a:pt x="3997" y="6181"/>
                </a:lnTo>
                <a:lnTo>
                  <a:pt x="4004" y="6191"/>
                </a:lnTo>
                <a:lnTo>
                  <a:pt x="4004" y="6198"/>
                </a:lnTo>
                <a:lnTo>
                  <a:pt x="4002" y="6203"/>
                </a:lnTo>
                <a:lnTo>
                  <a:pt x="4000" y="6208"/>
                </a:lnTo>
                <a:lnTo>
                  <a:pt x="3997" y="6212"/>
                </a:lnTo>
                <a:lnTo>
                  <a:pt x="3994" y="6216"/>
                </a:lnTo>
                <a:lnTo>
                  <a:pt x="3990" y="6218"/>
                </a:lnTo>
                <a:lnTo>
                  <a:pt x="3985" y="6220"/>
                </a:lnTo>
                <a:lnTo>
                  <a:pt x="3980" y="6221"/>
                </a:lnTo>
                <a:lnTo>
                  <a:pt x="3970" y="6223"/>
                </a:lnTo>
                <a:lnTo>
                  <a:pt x="3960" y="6226"/>
                </a:lnTo>
                <a:lnTo>
                  <a:pt x="3953" y="6227"/>
                </a:lnTo>
                <a:lnTo>
                  <a:pt x="3950" y="6230"/>
                </a:lnTo>
                <a:lnTo>
                  <a:pt x="3945" y="6232"/>
                </a:lnTo>
                <a:lnTo>
                  <a:pt x="3940" y="6236"/>
                </a:lnTo>
                <a:lnTo>
                  <a:pt x="3950" y="6251"/>
                </a:lnTo>
                <a:lnTo>
                  <a:pt x="3958" y="6266"/>
                </a:lnTo>
                <a:lnTo>
                  <a:pt x="3967" y="6282"/>
                </a:lnTo>
                <a:lnTo>
                  <a:pt x="3973" y="6299"/>
                </a:lnTo>
                <a:lnTo>
                  <a:pt x="3976" y="6308"/>
                </a:lnTo>
                <a:lnTo>
                  <a:pt x="3978" y="6316"/>
                </a:lnTo>
                <a:lnTo>
                  <a:pt x="3980" y="6325"/>
                </a:lnTo>
                <a:lnTo>
                  <a:pt x="3980" y="6334"/>
                </a:lnTo>
                <a:lnTo>
                  <a:pt x="3978" y="6343"/>
                </a:lnTo>
                <a:lnTo>
                  <a:pt x="3977" y="6353"/>
                </a:lnTo>
                <a:lnTo>
                  <a:pt x="3975" y="6362"/>
                </a:lnTo>
                <a:lnTo>
                  <a:pt x="3971" y="6372"/>
                </a:lnTo>
                <a:lnTo>
                  <a:pt x="3968" y="6375"/>
                </a:lnTo>
                <a:lnTo>
                  <a:pt x="3967" y="6377"/>
                </a:lnTo>
                <a:lnTo>
                  <a:pt x="3968" y="6377"/>
                </a:lnTo>
                <a:lnTo>
                  <a:pt x="3971" y="6379"/>
                </a:lnTo>
                <a:lnTo>
                  <a:pt x="3978" y="6385"/>
                </a:lnTo>
                <a:lnTo>
                  <a:pt x="3983" y="6393"/>
                </a:lnTo>
                <a:lnTo>
                  <a:pt x="3989" y="6400"/>
                </a:lnTo>
                <a:lnTo>
                  <a:pt x="3994" y="6407"/>
                </a:lnTo>
                <a:lnTo>
                  <a:pt x="4000" y="6422"/>
                </a:lnTo>
                <a:lnTo>
                  <a:pt x="4004" y="6437"/>
                </a:lnTo>
                <a:lnTo>
                  <a:pt x="4006" y="6452"/>
                </a:lnTo>
                <a:lnTo>
                  <a:pt x="4006" y="6467"/>
                </a:lnTo>
                <a:lnTo>
                  <a:pt x="4005" y="6483"/>
                </a:lnTo>
                <a:lnTo>
                  <a:pt x="4002" y="6498"/>
                </a:lnTo>
                <a:lnTo>
                  <a:pt x="3997" y="6530"/>
                </a:lnTo>
                <a:lnTo>
                  <a:pt x="3991" y="6560"/>
                </a:lnTo>
                <a:lnTo>
                  <a:pt x="3989" y="6576"/>
                </a:lnTo>
                <a:lnTo>
                  <a:pt x="3989" y="6591"/>
                </a:lnTo>
                <a:lnTo>
                  <a:pt x="3990" y="6606"/>
                </a:lnTo>
                <a:lnTo>
                  <a:pt x="3992" y="6621"/>
                </a:lnTo>
                <a:lnTo>
                  <a:pt x="3992" y="6623"/>
                </a:lnTo>
                <a:lnTo>
                  <a:pt x="3992" y="6624"/>
                </a:lnTo>
                <a:lnTo>
                  <a:pt x="3997" y="6624"/>
                </a:lnTo>
                <a:lnTo>
                  <a:pt x="4004" y="6624"/>
                </a:lnTo>
                <a:lnTo>
                  <a:pt x="4004" y="6632"/>
                </a:lnTo>
                <a:lnTo>
                  <a:pt x="4006" y="6634"/>
                </a:lnTo>
                <a:lnTo>
                  <a:pt x="4007" y="6635"/>
                </a:lnTo>
                <a:lnTo>
                  <a:pt x="4009" y="6637"/>
                </a:lnTo>
                <a:lnTo>
                  <a:pt x="4010" y="6639"/>
                </a:lnTo>
                <a:lnTo>
                  <a:pt x="4015" y="6639"/>
                </a:lnTo>
                <a:lnTo>
                  <a:pt x="4019" y="6640"/>
                </a:lnTo>
                <a:lnTo>
                  <a:pt x="4020" y="6647"/>
                </a:lnTo>
                <a:lnTo>
                  <a:pt x="4020" y="6654"/>
                </a:lnTo>
                <a:lnTo>
                  <a:pt x="4019" y="6654"/>
                </a:lnTo>
                <a:lnTo>
                  <a:pt x="4020" y="6654"/>
                </a:lnTo>
                <a:lnTo>
                  <a:pt x="4020" y="6654"/>
                </a:lnTo>
                <a:lnTo>
                  <a:pt x="4027" y="6663"/>
                </a:lnTo>
                <a:lnTo>
                  <a:pt x="4034" y="6670"/>
                </a:lnTo>
                <a:lnTo>
                  <a:pt x="4035" y="6670"/>
                </a:lnTo>
                <a:lnTo>
                  <a:pt x="4035" y="6670"/>
                </a:lnTo>
                <a:lnTo>
                  <a:pt x="4040" y="6674"/>
                </a:lnTo>
                <a:lnTo>
                  <a:pt x="4044" y="6678"/>
                </a:lnTo>
                <a:lnTo>
                  <a:pt x="4046" y="6682"/>
                </a:lnTo>
                <a:lnTo>
                  <a:pt x="4048" y="6685"/>
                </a:lnTo>
                <a:lnTo>
                  <a:pt x="4046" y="6689"/>
                </a:lnTo>
                <a:lnTo>
                  <a:pt x="4045" y="6693"/>
                </a:lnTo>
                <a:lnTo>
                  <a:pt x="4041" y="6697"/>
                </a:lnTo>
                <a:lnTo>
                  <a:pt x="4035" y="6701"/>
                </a:lnTo>
                <a:lnTo>
                  <a:pt x="4027" y="6701"/>
                </a:lnTo>
                <a:lnTo>
                  <a:pt x="4020" y="6701"/>
                </a:lnTo>
                <a:lnTo>
                  <a:pt x="4020" y="6701"/>
                </a:lnTo>
                <a:lnTo>
                  <a:pt x="4015" y="6704"/>
                </a:lnTo>
                <a:lnTo>
                  <a:pt x="4011" y="6708"/>
                </a:lnTo>
                <a:lnTo>
                  <a:pt x="4009" y="6712"/>
                </a:lnTo>
                <a:lnTo>
                  <a:pt x="4006" y="6716"/>
                </a:lnTo>
                <a:lnTo>
                  <a:pt x="4004" y="6724"/>
                </a:lnTo>
                <a:lnTo>
                  <a:pt x="4002" y="6733"/>
                </a:lnTo>
                <a:lnTo>
                  <a:pt x="4002" y="6743"/>
                </a:lnTo>
                <a:lnTo>
                  <a:pt x="4002" y="6752"/>
                </a:lnTo>
                <a:lnTo>
                  <a:pt x="4001" y="6762"/>
                </a:lnTo>
                <a:lnTo>
                  <a:pt x="3999" y="6771"/>
                </a:lnTo>
                <a:lnTo>
                  <a:pt x="3995" y="6777"/>
                </a:lnTo>
                <a:lnTo>
                  <a:pt x="3989" y="6783"/>
                </a:lnTo>
                <a:lnTo>
                  <a:pt x="3981" y="6788"/>
                </a:lnTo>
                <a:lnTo>
                  <a:pt x="3973" y="6795"/>
                </a:lnTo>
                <a:lnTo>
                  <a:pt x="3971" y="6797"/>
                </a:lnTo>
                <a:lnTo>
                  <a:pt x="3968" y="6801"/>
                </a:lnTo>
                <a:lnTo>
                  <a:pt x="3966" y="6805"/>
                </a:lnTo>
                <a:lnTo>
                  <a:pt x="3965" y="6809"/>
                </a:lnTo>
                <a:lnTo>
                  <a:pt x="3965" y="6812"/>
                </a:lnTo>
                <a:lnTo>
                  <a:pt x="3966" y="6817"/>
                </a:lnTo>
                <a:lnTo>
                  <a:pt x="3968" y="6824"/>
                </a:lnTo>
                <a:lnTo>
                  <a:pt x="3973" y="6830"/>
                </a:lnTo>
                <a:lnTo>
                  <a:pt x="3975" y="6832"/>
                </a:lnTo>
                <a:lnTo>
                  <a:pt x="3975" y="6835"/>
                </a:lnTo>
                <a:lnTo>
                  <a:pt x="3972" y="6837"/>
                </a:lnTo>
                <a:lnTo>
                  <a:pt x="3970" y="6839"/>
                </a:lnTo>
                <a:lnTo>
                  <a:pt x="3965" y="6840"/>
                </a:lnTo>
                <a:lnTo>
                  <a:pt x="3958" y="6840"/>
                </a:lnTo>
                <a:lnTo>
                  <a:pt x="3935" y="6840"/>
                </a:lnTo>
                <a:lnTo>
                  <a:pt x="3911" y="6841"/>
                </a:lnTo>
                <a:lnTo>
                  <a:pt x="3898" y="6841"/>
                </a:lnTo>
                <a:lnTo>
                  <a:pt x="3887" y="6839"/>
                </a:lnTo>
                <a:lnTo>
                  <a:pt x="3881" y="6836"/>
                </a:lnTo>
                <a:lnTo>
                  <a:pt x="3876" y="6834"/>
                </a:lnTo>
                <a:lnTo>
                  <a:pt x="3870" y="6830"/>
                </a:lnTo>
                <a:lnTo>
                  <a:pt x="3864" y="6825"/>
                </a:lnTo>
                <a:lnTo>
                  <a:pt x="3865" y="6825"/>
                </a:lnTo>
                <a:lnTo>
                  <a:pt x="3865" y="6825"/>
                </a:lnTo>
                <a:lnTo>
                  <a:pt x="3865" y="6825"/>
                </a:lnTo>
                <a:lnTo>
                  <a:pt x="3852" y="6825"/>
                </a:lnTo>
                <a:lnTo>
                  <a:pt x="3839" y="6824"/>
                </a:lnTo>
                <a:lnTo>
                  <a:pt x="3834" y="6822"/>
                </a:lnTo>
                <a:lnTo>
                  <a:pt x="3828" y="6819"/>
                </a:lnTo>
                <a:lnTo>
                  <a:pt x="3823" y="6815"/>
                </a:lnTo>
                <a:lnTo>
                  <a:pt x="3818" y="6810"/>
                </a:lnTo>
                <a:lnTo>
                  <a:pt x="3798" y="6805"/>
                </a:lnTo>
                <a:lnTo>
                  <a:pt x="3778" y="6798"/>
                </a:lnTo>
                <a:lnTo>
                  <a:pt x="3757" y="6791"/>
                </a:lnTo>
                <a:lnTo>
                  <a:pt x="3737" y="6783"/>
                </a:lnTo>
                <a:lnTo>
                  <a:pt x="3700" y="6767"/>
                </a:lnTo>
                <a:lnTo>
                  <a:pt x="3661" y="6750"/>
                </a:lnTo>
                <a:lnTo>
                  <a:pt x="3642" y="6745"/>
                </a:lnTo>
                <a:lnTo>
                  <a:pt x="3624" y="6738"/>
                </a:lnTo>
                <a:lnTo>
                  <a:pt x="3616" y="6734"/>
                </a:lnTo>
                <a:lnTo>
                  <a:pt x="3606" y="6733"/>
                </a:lnTo>
                <a:lnTo>
                  <a:pt x="3597" y="6732"/>
                </a:lnTo>
                <a:lnTo>
                  <a:pt x="3587" y="6733"/>
                </a:lnTo>
                <a:lnTo>
                  <a:pt x="3587" y="6733"/>
                </a:lnTo>
                <a:lnTo>
                  <a:pt x="3587" y="6733"/>
                </a:lnTo>
                <a:lnTo>
                  <a:pt x="3598" y="6755"/>
                </a:lnTo>
                <a:lnTo>
                  <a:pt x="3609" y="6777"/>
                </a:lnTo>
                <a:lnTo>
                  <a:pt x="3613" y="6788"/>
                </a:lnTo>
                <a:lnTo>
                  <a:pt x="3617" y="6800"/>
                </a:lnTo>
                <a:lnTo>
                  <a:pt x="3618" y="6812"/>
                </a:lnTo>
                <a:lnTo>
                  <a:pt x="3617" y="6825"/>
                </a:lnTo>
                <a:lnTo>
                  <a:pt x="3612" y="6824"/>
                </a:lnTo>
                <a:lnTo>
                  <a:pt x="3607" y="6821"/>
                </a:lnTo>
                <a:lnTo>
                  <a:pt x="3603" y="6817"/>
                </a:lnTo>
                <a:lnTo>
                  <a:pt x="3599" y="6814"/>
                </a:lnTo>
                <a:lnTo>
                  <a:pt x="3594" y="6806"/>
                </a:lnTo>
                <a:lnTo>
                  <a:pt x="3590" y="6796"/>
                </a:lnTo>
                <a:lnTo>
                  <a:pt x="3587" y="6787"/>
                </a:lnTo>
                <a:lnTo>
                  <a:pt x="3583" y="6778"/>
                </a:lnTo>
                <a:lnTo>
                  <a:pt x="3580" y="6773"/>
                </a:lnTo>
                <a:lnTo>
                  <a:pt x="3578" y="6770"/>
                </a:lnTo>
                <a:lnTo>
                  <a:pt x="3574" y="6766"/>
                </a:lnTo>
                <a:lnTo>
                  <a:pt x="3570" y="6763"/>
                </a:lnTo>
                <a:lnTo>
                  <a:pt x="3559" y="6755"/>
                </a:lnTo>
                <a:lnTo>
                  <a:pt x="3548" y="6747"/>
                </a:lnTo>
                <a:lnTo>
                  <a:pt x="3537" y="6741"/>
                </a:lnTo>
                <a:lnTo>
                  <a:pt x="3525" y="6733"/>
                </a:lnTo>
                <a:lnTo>
                  <a:pt x="3518" y="6732"/>
                </a:lnTo>
                <a:lnTo>
                  <a:pt x="3510" y="6732"/>
                </a:lnTo>
                <a:lnTo>
                  <a:pt x="3510" y="6723"/>
                </a:lnTo>
                <a:lnTo>
                  <a:pt x="3510" y="6716"/>
                </a:lnTo>
                <a:lnTo>
                  <a:pt x="3505" y="6709"/>
                </a:lnTo>
                <a:lnTo>
                  <a:pt x="3501" y="6704"/>
                </a:lnTo>
                <a:lnTo>
                  <a:pt x="3496" y="6701"/>
                </a:lnTo>
                <a:lnTo>
                  <a:pt x="3490" y="6696"/>
                </a:lnTo>
                <a:lnTo>
                  <a:pt x="3479" y="6689"/>
                </a:lnTo>
                <a:lnTo>
                  <a:pt x="3467" y="6684"/>
                </a:lnTo>
                <a:lnTo>
                  <a:pt x="3442" y="6675"/>
                </a:lnTo>
                <a:lnTo>
                  <a:pt x="3417" y="6667"/>
                </a:lnTo>
                <a:lnTo>
                  <a:pt x="3412" y="6667"/>
                </a:lnTo>
                <a:lnTo>
                  <a:pt x="3407" y="6664"/>
                </a:lnTo>
                <a:lnTo>
                  <a:pt x="3402" y="6660"/>
                </a:lnTo>
                <a:lnTo>
                  <a:pt x="3400" y="6655"/>
                </a:lnTo>
                <a:lnTo>
                  <a:pt x="3400" y="6655"/>
                </a:lnTo>
                <a:lnTo>
                  <a:pt x="3391" y="6654"/>
                </a:lnTo>
                <a:lnTo>
                  <a:pt x="3382" y="6652"/>
                </a:lnTo>
                <a:lnTo>
                  <a:pt x="3378" y="6650"/>
                </a:lnTo>
                <a:lnTo>
                  <a:pt x="3375" y="6648"/>
                </a:lnTo>
                <a:lnTo>
                  <a:pt x="3371" y="6644"/>
                </a:lnTo>
                <a:lnTo>
                  <a:pt x="3368" y="6640"/>
                </a:lnTo>
                <a:lnTo>
                  <a:pt x="3339" y="6629"/>
                </a:lnTo>
                <a:lnTo>
                  <a:pt x="3311" y="6616"/>
                </a:lnTo>
                <a:lnTo>
                  <a:pt x="3282" y="6604"/>
                </a:lnTo>
                <a:lnTo>
                  <a:pt x="3253" y="6591"/>
                </a:lnTo>
                <a:lnTo>
                  <a:pt x="3224" y="6578"/>
                </a:lnTo>
                <a:lnTo>
                  <a:pt x="3196" y="6564"/>
                </a:lnTo>
                <a:lnTo>
                  <a:pt x="3169" y="6547"/>
                </a:lnTo>
                <a:lnTo>
                  <a:pt x="3142" y="6531"/>
                </a:lnTo>
                <a:lnTo>
                  <a:pt x="3115" y="6513"/>
                </a:lnTo>
                <a:lnTo>
                  <a:pt x="3087" y="6498"/>
                </a:lnTo>
                <a:lnTo>
                  <a:pt x="3058" y="6483"/>
                </a:lnTo>
                <a:lnTo>
                  <a:pt x="3029" y="6470"/>
                </a:lnTo>
                <a:lnTo>
                  <a:pt x="2987" y="6443"/>
                </a:lnTo>
                <a:lnTo>
                  <a:pt x="2944" y="6417"/>
                </a:lnTo>
                <a:lnTo>
                  <a:pt x="2901" y="6390"/>
                </a:lnTo>
                <a:lnTo>
                  <a:pt x="2858" y="6364"/>
                </a:lnTo>
                <a:lnTo>
                  <a:pt x="2850" y="6362"/>
                </a:lnTo>
                <a:lnTo>
                  <a:pt x="2841" y="6358"/>
                </a:lnTo>
                <a:lnTo>
                  <a:pt x="2837" y="6355"/>
                </a:lnTo>
                <a:lnTo>
                  <a:pt x="2833" y="6353"/>
                </a:lnTo>
                <a:lnTo>
                  <a:pt x="2831" y="6349"/>
                </a:lnTo>
                <a:lnTo>
                  <a:pt x="2828" y="6345"/>
                </a:lnTo>
                <a:lnTo>
                  <a:pt x="2827" y="6345"/>
                </a:lnTo>
                <a:lnTo>
                  <a:pt x="2817" y="6344"/>
                </a:lnTo>
                <a:lnTo>
                  <a:pt x="2808" y="6340"/>
                </a:lnTo>
                <a:lnTo>
                  <a:pt x="2799" y="6335"/>
                </a:lnTo>
                <a:lnTo>
                  <a:pt x="2791" y="6330"/>
                </a:lnTo>
                <a:lnTo>
                  <a:pt x="2782" y="6324"/>
                </a:lnTo>
                <a:lnTo>
                  <a:pt x="2773" y="6319"/>
                </a:lnTo>
                <a:lnTo>
                  <a:pt x="2764" y="6315"/>
                </a:lnTo>
                <a:lnTo>
                  <a:pt x="2754" y="6313"/>
                </a:lnTo>
                <a:lnTo>
                  <a:pt x="2713" y="6280"/>
                </a:lnTo>
                <a:lnTo>
                  <a:pt x="2670" y="6249"/>
                </a:lnTo>
                <a:lnTo>
                  <a:pt x="2629" y="6217"/>
                </a:lnTo>
                <a:lnTo>
                  <a:pt x="2586" y="6187"/>
                </a:lnTo>
                <a:lnTo>
                  <a:pt x="2543" y="6157"/>
                </a:lnTo>
                <a:lnTo>
                  <a:pt x="2499" y="6129"/>
                </a:lnTo>
                <a:lnTo>
                  <a:pt x="2454" y="6102"/>
                </a:lnTo>
                <a:lnTo>
                  <a:pt x="2408" y="6077"/>
                </a:lnTo>
                <a:lnTo>
                  <a:pt x="2385" y="6063"/>
                </a:lnTo>
                <a:lnTo>
                  <a:pt x="2363" y="6048"/>
                </a:lnTo>
                <a:lnTo>
                  <a:pt x="2341" y="6031"/>
                </a:lnTo>
                <a:lnTo>
                  <a:pt x="2320" y="6016"/>
                </a:lnTo>
                <a:lnTo>
                  <a:pt x="2304" y="6001"/>
                </a:lnTo>
                <a:lnTo>
                  <a:pt x="2286" y="5986"/>
                </a:lnTo>
                <a:lnTo>
                  <a:pt x="2268" y="5971"/>
                </a:lnTo>
                <a:lnTo>
                  <a:pt x="2251" y="5957"/>
                </a:lnTo>
                <a:lnTo>
                  <a:pt x="2214" y="5931"/>
                </a:lnTo>
                <a:lnTo>
                  <a:pt x="2178" y="5906"/>
                </a:lnTo>
                <a:lnTo>
                  <a:pt x="2142" y="5879"/>
                </a:lnTo>
                <a:lnTo>
                  <a:pt x="2105" y="5853"/>
                </a:lnTo>
                <a:lnTo>
                  <a:pt x="2088" y="5838"/>
                </a:lnTo>
                <a:lnTo>
                  <a:pt x="2071" y="5824"/>
                </a:lnTo>
                <a:lnTo>
                  <a:pt x="2054" y="5809"/>
                </a:lnTo>
                <a:lnTo>
                  <a:pt x="2037" y="5794"/>
                </a:lnTo>
                <a:lnTo>
                  <a:pt x="2037" y="5794"/>
                </a:lnTo>
                <a:lnTo>
                  <a:pt x="2029" y="5790"/>
                </a:lnTo>
                <a:lnTo>
                  <a:pt x="2019" y="5787"/>
                </a:lnTo>
                <a:lnTo>
                  <a:pt x="2015" y="5785"/>
                </a:lnTo>
                <a:lnTo>
                  <a:pt x="2011" y="5782"/>
                </a:lnTo>
                <a:lnTo>
                  <a:pt x="2007" y="5779"/>
                </a:lnTo>
                <a:lnTo>
                  <a:pt x="2003" y="5774"/>
                </a:lnTo>
                <a:lnTo>
                  <a:pt x="2003" y="5774"/>
                </a:lnTo>
                <a:lnTo>
                  <a:pt x="2003" y="5774"/>
                </a:lnTo>
                <a:lnTo>
                  <a:pt x="2001" y="5774"/>
                </a:lnTo>
                <a:lnTo>
                  <a:pt x="1998" y="5774"/>
                </a:lnTo>
                <a:lnTo>
                  <a:pt x="1996" y="5773"/>
                </a:lnTo>
                <a:lnTo>
                  <a:pt x="1993" y="5770"/>
                </a:lnTo>
                <a:lnTo>
                  <a:pt x="1988" y="5769"/>
                </a:lnTo>
                <a:lnTo>
                  <a:pt x="1983" y="5766"/>
                </a:lnTo>
                <a:lnTo>
                  <a:pt x="1980" y="5763"/>
                </a:lnTo>
                <a:lnTo>
                  <a:pt x="1977" y="5758"/>
                </a:lnTo>
                <a:lnTo>
                  <a:pt x="1977" y="5758"/>
                </a:lnTo>
                <a:lnTo>
                  <a:pt x="1961" y="5749"/>
                </a:lnTo>
                <a:lnTo>
                  <a:pt x="1946" y="5740"/>
                </a:lnTo>
                <a:lnTo>
                  <a:pt x="1931" y="5731"/>
                </a:lnTo>
                <a:lnTo>
                  <a:pt x="1916" y="5721"/>
                </a:lnTo>
                <a:lnTo>
                  <a:pt x="1888" y="5701"/>
                </a:lnTo>
                <a:lnTo>
                  <a:pt x="1860" y="5679"/>
                </a:lnTo>
                <a:lnTo>
                  <a:pt x="1834" y="5656"/>
                </a:lnTo>
                <a:lnTo>
                  <a:pt x="1806" y="5633"/>
                </a:lnTo>
                <a:lnTo>
                  <a:pt x="1780" y="5611"/>
                </a:lnTo>
                <a:lnTo>
                  <a:pt x="1751" y="5589"/>
                </a:lnTo>
                <a:lnTo>
                  <a:pt x="1718" y="5566"/>
                </a:lnTo>
                <a:lnTo>
                  <a:pt x="1683" y="5543"/>
                </a:lnTo>
                <a:lnTo>
                  <a:pt x="1649" y="5520"/>
                </a:lnTo>
                <a:lnTo>
                  <a:pt x="1615" y="5498"/>
                </a:lnTo>
                <a:lnTo>
                  <a:pt x="1582" y="5475"/>
                </a:lnTo>
                <a:lnTo>
                  <a:pt x="1549" y="5451"/>
                </a:lnTo>
                <a:lnTo>
                  <a:pt x="1516" y="5426"/>
                </a:lnTo>
                <a:lnTo>
                  <a:pt x="1485" y="5400"/>
                </a:lnTo>
                <a:lnTo>
                  <a:pt x="1485" y="5400"/>
                </a:lnTo>
                <a:lnTo>
                  <a:pt x="1485" y="5400"/>
                </a:lnTo>
                <a:lnTo>
                  <a:pt x="1467" y="5394"/>
                </a:lnTo>
                <a:lnTo>
                  <a:pt x="1450" y="5386"/>
                </a:lnTo>
                <a:lnTo>
                  <a:pt x="1433" y="5376"/>
                </a:lnTo>
                <a:lnTo>
                  <a:pt x="1418" y="5366"/>
                </a:lnTo>
                <a:lnTo>
                  <a:pt x="1388" y="5345"/>
                </a:lnTo>
                <a:lnTo>
                  <a:pt x="1359" y="5321"/>
                </a:lnTo>
                <a:lnTo>
                  <a:pt x="1352" y="5318"/>
                </a:lnTo>
                <a:lnTo>
                  <a:pt x="1344" y="5314"/>
                </a:lnTo>
                <a:lnTo>
                  <a:pt x="1337" y="5309"/>
                </a:lnTo>
                <a:lnTo>
                  <a:pt x="1332" y="5304"/>
                </a:lnTo>
                <a:lnTo>
                  <a:pt x="1320" y="5292"/>
                </a:lnTo>
                <a:lnTo>
                  <a:pt x="1310" y="5279"/>
                </a:lnTo>
                <a:lnTo>
                  <a:pt x="1310" y="5279"/>
                </a:lnTo>
                <a:lnTo>
                  <a:pt x="1304" y="5278"/>
                </a:lnTo>
                <a:lnTo>
                  <a:pt x="1298" y="5276"/>
                </a:lnTo>
                <a:lnTo>
                  <a:pt x="1293" y="5273"/>
                </a:lnTo>
                <a:lnTo>
                  <a:pt x="1288" y="5269"/>
                </a:lnTo>
                <a:lnTo>
                  <a:pt x="1284" y="5266"/>
                </a:lnTo>
                <a:lnTo>
                  <a:pt x="1281" y="5261"/>
                </a:lnTo>
                <a:lnTo>
                  <a:pt x="1279" y="5255"/>
                </a:lnTo>
                <a:lnTo>
                  <a:pt x="1276" y="5249"/>
                </a:lnTo>
                <a:lnTo>
                  <a:pt x="1276" y="5249"/>
                </a:lnTo>
                <a:lnTo>
                  <a:pt x="1276" y="5249"/>
                </a:lnTo>
                <a:lnTo>
                  <a:pt x="1265" y="5248"/>
                </a:lnTo>
                <a:lnTo>
                  <a:pt x="1254" y="5245"/>
                </a:lnTo>
                <a:lnTo>
                  <a:pt x="1248" y="5243"/>
                </a:lnTo>
                <a:lnTo>
                  <a:pt x="1243" y="5240"/>
                </a:lnTo>
                <a:lnTo>
                  <a:pt x="1239" y="5235"/>
                </a:lnTo>
                <a:lnTo>
                  <a:pt x="1235" y="5230"/>
                </a:lnTo>
                <a:lnTo>
                  <a:pt x="1235" y="5230"/>
                </a:lnTo>
                <a:lnTo>
                  <a:pt x="1235" y="5230"/>
                </a:lnTo>
                <a:lnTo>
                  <a:pt x="1205" y="5212"/>
                </a:lnTo>
                <a:lnTo>
                  <a:pt x="1176" y="5194"/>
                </a:lnTo>
                <a:lnTo>
                  <a:pt x="1146" y="5176"/>
                </a:lnTo>
                <a:lnTo>
                  <a:pt x="1116" y="5159"/>
                </a:lnTo>
                <a:lnTo>
                  <a:pt x="1086" y="5140"/>
                </a:lnTo>
                <a:lnTo>
                  <a:pt x="1057" y="5121"/>
                </a:lnTo>
                <a:lnTo>
                  <a:pt x="1029" y="5101"/>
                </a:lnTo>
                <a:lnTo>
                  <a:pt x="1001" y="5080"/>
                </a:lnTo>
                <a:lnTo>
                  <a:pt x="994" y="5076"/>
                </a:lnTo>
                <a:lnTo>
                  <a:pt x="986" y="5072"/>
                </a:lnTo>
                <a:lnTo>
                  <a:pt x="978" y="5067"/>
                </a:lnTo>
                <a:lnTo>
                  <a:pt x="971" y="5061"/>
                </a:lnTo>
                <a:lnTo>
                  <a:pt x="958" y="5056"/>
                </a:lnTo>
                <a:lnTo>
                  <a:pt x="945" y="5050"/>
                </a:lnTo>
                <a:lnTo>
                  <a:pt x="934" y="5042"/>
                </a:lnTo>
                <a:lnTo>
                  <a:pt x="924" y="5032"/>
                </a:lnTo>
                <a:lnTo>
                  <a:pt x="902" y="5014"/>
                </a:lnTo>
                <a:lnTo>
                  <a:pt x="880" y="4997"/>
                </a:lnTo>
                <a:lnTo>
                  <a:pt x="873" y="4996"/>
                </a:lnTo>
                <a:lnTo>
                  <a:pt x="868" y="4994"/>
                </a:lnTo>
                <a:lnTo>
                  <a:pt x="863" y="4991"/>
                </a:lnTo>
                <a:lnTo>
                  <a:pt x="858" y="4988"/>
                </a:lnTo>
                <a:lnTo>
                  <a:pt x="851" y="4981"/>
                </a:lnTo>
                <a:lnTo>
                  <a:pt x="843" y="4970"/>
                </a:lnTo>
                <a:lnTo>
                  <a:pt x="843" y="4970"/>
                </a:lnTo>
                <a:lnTo>
                  <a:pt x="831" y="4969"/>
                </a:lnTo>
                <a:lnTo>
                  <a:pt x="818" y="4967"/>
                </a:lnTo>
                <a:lnTo>
                  <a:pt x="787" y="4945"/>
                </a:lnTo>
                <a:lnTo>
                  <a:pt x="754" y="4924"/>
                </a:lnTo>
                <a:lnTo>
                  <a:pt x="738" y="4913"/>
                </a:lnTo>
                <a:lnTo>
                  <a:pt x="721" y="4901"/>
                </a:lnTo>
                <a:lnTo>
                  <a:pt x="706" y="4889"/>
                </a:lnTo>
                <a:lnTo>
                  <a:pt x="693" y="4875"/>
                </a:lnTo>
                <a:lnTo>
                  <a:pt x="681" y="4861"/>
                </a:lnTo>
                <a:lnTo>
                  <a:pt x="670" y="4847"/>
                </a:lnTo>
                <a:lnTo>
                  <a:pt x="657" y="4835"/>
                </a:lnTo>
                <a:lnTo>
                  <a:pt x="644" y="4822"/>
                </a:lnTo>
                <a:lnTo>
                  <a:pt x="630" y="4811"/>
                </a:lnTo>
                <a:lnTo>
                  <a:pt x="616" y="4801"/>
                </a:lnTo>
                <a:lnTo>
                  <a:pt x="601" y="4791"/>
                </a:lnTo>
                <a:lnTo>
                  <a:pt x="585" y="4782"/>
                </a:lnTo>
                <a:lnTo>
                  <a:pt x="582" y="4783"/>
                </a:lnTo>
                <a:lnTo>
                  <a:pt x="581" y="4785"/>
                </a:lnTo>
                <a:lnTo>
                  <a:pt x="578" y="4787"/>
                </a:lnTo>
                <a:lnTo>
                  <a:pt x="578" y="4790"/>
                </a:lnTo>
                <a:lnTo>
                  <a:pt x="576" y="4796"/>
                </a:lnTo>
                <a:lnTo>
                  <a:pt x="575" y="4802"/>
                </a:lnTo>
                <a:lnTo>
                  <a:pt x="573" y="4807"/>
                </a:lnTo>
                <a:lnTo>
                  <a:pt x="571" y="4811"/>
                </a:lnTo>
                <a:lnTo>
                  <a:pt x="568" y="4811"/>
                </a:lnTo>
                <a:lnTo>
                  <a:pt x="566" y="4811"/>
                </a:lnTo>
                <a:lnTo>
                  <a:pt x="562" y="4810"/>
                </a:lnTo>
                <a:lnTo>
                  <a:pt x="558" y="4807"/>
                </a:lnTo>
                <a:lnTo>
                  <a:pt x="534" y="4792"/>
                </a:lnTo>
                <a:lnTo>
                  <a:pt x="508" y="4778"/>
                </a:lnTo>
                <a:lnTo>
                  <a:pt x="482" y="4765"/>
                </a:lnTo>
                <a:lnTo>
                  <a:pt x="455" y="4752"/>
                </a:lnTo>
                <a:lnTo>
                  <a:pt x="443" y="4744"/>
                </a:lnTo>
                <a:lnTo>
                  <a:pt x="430" y="4737"/>
                </a:lnTo>
                <a:lnTo>
                  <a:pt x="419" y="4729"/>
                </a:lnTo>
                <a:lnTo>
                  <a:pt x="406" y="4719"/>
                </a:lnTo>
                <a:lnTo>
                  <a:pt x="396" y="4711"/>
                </a:lnTo>
                <a:lnTo>
                  <a:pt x="385" y="4699"/>
                </a:lnTo>
                <a:lnTo>
                  <a:pt x="376" y="4688"/>
                </a:lnTo>
                <a:lnTo>
                  <a:pt x="367" y="4674"/>
                </a:lnTo>
                <a:lnTo>
                  <a:pt x="352" y="4674"/>
                </a:lnTo>
                <a:lnTo>
                  <a:pt x="337" y="4673"/>
                </a:lnTo>
                <a:lnTo>
                  <a:pt x="322" y="4673"/>
                </a:lnTo>
                <a:lnTo>
                  <a:pt x="307" y="4672"/>
                </a:lnTo>
                <a:lnTo>
                  <a:pt x="297" y="4660"/>
                </a:lnTo>
                <a:lnTo>
                  <a:pt x="287" y="4650"/>
                </a:lnTo>
                <a:lnTo>
                  <a:pt x="276" y="4640"/>
                </a:lnTo>
                <a:lnTo>
                  <a:pt x="266" y="4630"/>
                </a:lnTo>
                <a:lnTo>
                  <a:pt x="242" y="4613"/>
                </a:lnTo>
                <a:lnTo>
                  <a:pt x="218" y="4598"/>
                </a:lnTo>
                <a:lnTo>
                  <a:pt x="193" y="4583"/>
                </a:lnTo>
                <a:lnTo>
                  <a:pt x="168" y="4567"/>
                </a:lnTo>
                <a:lnTo>
                  <a:pt x="143" y="4551"/>
                </a:lnTo>
                <a:lnTo>
                  <a:pt x="119" y="4535"/>
                </a:lnTo>
                <a:lnTo>
                  <a:pt x="123" y="4530"/>
                </a:lnTo>
                <a:lnTo>
                  <a:pt x="128" y="4526"/>
                </a:lnTo>
                <a:lnTo>
                  <a:pt x="131" y="4525"/>
                </a:lnTo>
                <a:lnTo>
                  <a:pt x="136" y="4524"/>
                </a:lnTo>
                <a:lnTo>
                  <a:pt x="146" y="4527"/>
                </a:lnTo>
                <a:lnTo>
                  <a:pt x="156" y="4532"/>
                </a:lnTo>
                <a:lnTo>
                  <a:pt x="193" y="4555"/>
                </a:lnTo>
                <a:lnTo>
                  <a:pt x="228" y="4579"/>
                </a:lnTo>
                <a:lnTo>
                  <a:pt x="247" y="4589"/>
                </a:lnTo>
                <a:lnTo>
                  <a:pt x="266" y="4599"/>
                </a:lnTo>
                <a:lnTo>
                  <a:pt x="276" y="4603"/>
                </a:lnTo>
                <a:lnTo>
                  <a:pt x="286" y="4606"/>
                </a:lnTo>
                <a:lnTo>
                  <a:pt x="296" y="4610"/>
                </a:lnTo>
                <a:lnTo>
                  <a:pt x="306" y="4613"/>
                </a:lnTo>
                <a:lnTo>
                  <a:pt x="306" y="4613"/>
                </a:lnTo>
                <a:lnTo>
                  <a:pt x="306" y="4613"/>
                </a:lnTo>
                <a:lnTo>
                  <a:pt x="306" y="4613"/>
                </a:lnTo>
                <a:lnTo>
                  <a:pt x="302" y="4601"/>
                </a:lnTo>
                <a:lnTo>
                  <a:pt x="298" y="4590"/>
                </a:lnTo>
                <a:lnTo>
                  <a:pt x="293" y="4579"/>
                </a:lnTo>
                <a:lnTo>
                  <a:pt x="290" y="4567"/>
                </a:lnTo>
                <a:lnTo>
                  <a:pt x="290" y="4567"/>
                </a:lnTo>
                <a:lnTo>
                  <a:pt x="259" y="4547"/>
                </a:lnTo>
                <a:lnTo>
                  <a:pt x="229" y="4527"/>
                </a:lnTo>
                <a:lnTo>
                  <a:pt x="198" y="4507"/>
                </a:lnTo>
                <a:lnTo>
                  <a:pt x="168" y="4486"/>
                </a:lnTo>
                <a:lnTo>
                  <a:pt x="168" y="4486"/>
                </a:lnTo>
                <a:lnTo>
                  <a:pt x="151" y="4480"/>
                </a:lnTo>
                <a:lnTo>
                  <a:pt x="135" y="4473"/>
                </a:lnTo>
                <a:lnTo>
                  <a:pt x="128" y="4466"/>
                </a:lnTo>
                <a:lnTo>
                  <a:pt x="120" y="4458"/>
                </a:lnTo>
                <a:lnTo>
                  <a:pt x="119" y="4453"/>
                </a:lnTo>
                <a:lnTo>
                  <a:pt x="119" y="4449"/>
                </a:lnTo>
                <a:lnTo>
                  <a:pt x="111" y="4447"/>
                </a:lnTo>
                <a:lnTo>
                  <a:pt x="105" y="4444"/>
                </a:lnTo>
                <a:lnTo>
                  <a:pt x="102" y="4442"/>
                </a:lnTo>
                <a:lnTo>
                  <a:pt x="100" y="4438"/>
                </a:lnTo>
                <a:lnTo>
                  <a:pt x="97" y="4436"/>
                </a:lnTo>
                <a:lnTo>
                  <a:pt x="94" y="4432"/>
                </a:lnTo>
                <a:lnTo>
                  <a:pt x="90" y="4429"/>
                </a:lnTo>
                <a:lnTo>
                  <a:pt x="84" y="4427"/>
                </a:lnTo>
                <a:lnTo>
                  <a:pt x="76" y="4426"/>
                </a:lnTo>
                <a:lnTo>
                  <a:pt x="67" y="4419"/>
                </a:lnTo>
                <a:lnTo>
                  <a:pt x="59" y="4411"/>
                </a:lnTo>
                <a:lnTo>
                  <a:pt x="60" y="4409"/>
                </a:lnTo>
                <a:lnTo>
                  <a:pt x="60" y="4409"/>
                </a:lnTo>
                <a:lnTo>
                  <a:pt x="60" y="4409"/>
                </a:lnTo>
                <a:lnTo>
                  <a:pt x="52" y="4411"/>
                </a:lnTo>
                <a:lnTo>
                  <a:pt x="43" y="4411"/>
                </a:lnTo>
                <a:lnTo>
                  <a:pt x="36" y="4403"/>
                </a:lnTo>
                <a:lnTo>
                  <a:pt x="27" y="4395"/>
                </a:lnTo>
                <a:lnTo>
                  <a:pt x="17" y="4390"/>
                </a:lnTo>
                <a:lnTo>
                  <a:pt x="10" y="4383"/>
                </a:lnTo>
                <a:lnTo>
                  <a:pt x="6" y="4378"/>
                </a:lnTo>
                <a:lnTo>
                  <a:pt x="3" y="4372"/>
                </a:lnTo>
                <a:lnTo>
                  <a:pt x="1" y="4365"/>
                </a:lnTo>
                <a:lnTo>
                  <a:pt x="0" y="4358"/>
                </a:lnTo>
                <a:lnTo>
                  <a:pt x="20" y="4364"/>
                </a:lnTo>
                <a:lnTo>
                  <a:pt x="38" y="4370"/>
                </a:lnTo>
                <a:lnTo>
                  <a:pt x="57" y="4375"/>
                </a:lnTo>
                <a:lnTo>
                  <a:pt x="75" y="4382"/>
                </a:lnTo>
                <a:lnTo>
                  <a:pt x="75" y="4380"/>
                </a:lnTo>
                <a:lnTo>
                  <a:pt x="75" y="4380"/>
                </a:lnTo>
                <a:lnTo>
                  <a:pt x="75" y="4380"/>
                </a:lnTo>
                <a:lnTo>
                  <a:pt x="77" y="4369"/>
                </a:lnTo>
                <a:lnTo>
                  <a:pt x="80" y="4360"/>
                </a:lnTo>
                <a:lnTo>
                  <a:pt x="82" y="4357"/>
                </a:lnTo>
                <a:lnTo>
                  <a:pt x="85" y="4354"/>
                </a:lnTo>
                <a:lnTo>
                  <a:pt x="87" y="4352"/>
                </a:lnTo>
                <a:lnTo>
                  <a:pt x="90" y="4350"/>
                </a:lnTo>
                <a:lnTo>
                  <a:pt x="92" y="4349"/>
                </a:lnTo>
                <a:lnTo>
                  <a:pt x="96" y="4349"/>
                </a:lnTo>
                <a:lnTo>
                  <a:pt x="100" y="4350"/>
                </a:lnTo>
                <a:lnTo>
                  <a:pt x="104" y="4352"/>
                </a:lnTo>
                <a:lnTo>
                  <a:pt x="113" y="4357"/>
                </a:lnTo>
                <a:lnTo>
                  <a:pt x="121" y="4363"/>
                </a:lnTo>
                <a:lnTo>
                  <a:pt x="129" y="4364"/>
                </a:lnTo>
                <a:lnTo>
                  <a:pt x="138" y="4364"/>
                </a:lnTo>
                <a:lnTo>
                  <a:pt x="153" y="4375"/>
                </a:lnTo>
                <a:lnTo>
                  <a:pt x="168" y="4387"/>
                </a:lnTo>
                <a:lnTo>
                  <a:pt x="183" y="4398"/>
                </a:lnTo>
                <a:lnTo>
                  <a:pt x="198" y="4409"/>
                </a:lnTo>
                <a:lnTo>
                  <a:pt x="198" y="4411"/>
                </a:lnTo>
                <a:lnTo>
                  <a:pt x="198" y="4409"/>
                </a:lnTo>
                <a:lnTo>
                  <a:pt x="202" y="4409"/>
                </a:lnTo>
                <a:lnTo>
                  <a:pt x="205" y="4408"/>
                </a:lnTo>
                <a:lnTo>
                  <a:pt x="210" y="4409"/>
                </a:lnTo>
                <a:lnTo>
                  <a:pt x="214" y="4411"/>
                </a:lnTo>
                <a:lnTo>
                  <a:pt x="223" y="4413"/>
                </a:lnTo>
                <a:lnTo>
                  <a:pt x="232" y="4417"/>
                </a:lnTo>
                <a:lnTo>
                  <a:pt x="237" y="4417"/>
                </a:lnTo>
                <a:lnTo>
                  <a:pt x="241" y="4418"/>
                </a:lnTo>
                <a:lnTo>
                  <a:pt x="244" y="4417"/>
                </a:lnTo>
                <a:lnTo>
                  <a:pt x="248" y="4416"/>
                </a:lnTo>
                <a:lnTo>
                  <a:pt x="252" y="4413"/>
                </a:lnTo>
                <a:lnTo>
                  <a:pt x="254" y="4409"/>
                </a:lnTo>
                <a:lnTo>
                  <a:pt x="258" y="4403"/>
                </a:lnTo>
                <a:lnTo>
                  <a:pt x="261" y="4395"/>
                </a:lnTo>
                <a:lnTo>
                  <a:pt x="261" y="4395"/>
                </a:lnTo>
                <a:lnTo>
                  <a:pt x="256" y="4388"/>
                </a:lnTo>
                <a:lnTo>
                  <a:pt x="254" y="4383"/>
                </a:lnTo>
                <a:lnTo>
                  <a:pt x="254" y="4378"/>
                </a:lnTo>
                <a:lnTo>
                  <a:pt x="257" y="4374"/>
                </a:lnTo>
                <a:lnTo>
                  <a:pt x="261" y="4370"/>
                </a:lnTo>
                <a:lnTo>
                  <a:pt x="266" y="4368"/>
                </a:lnTo>
                <a:lnTo>
                  <a:pt x="271" y="4367"/>
                </a:lnTo>
                <a:lnTo>
                  <a:pt x="276" y="4365"/>
                </a:lnTo>
                <a:lnTo>
                  <a:pt x="288" y="4363"/>
                </a:lnTo>
                <a:lnTo>
                  <a:pt x="300" y="4364"/>
                </a:lnTo>
                <a:lnTo>
                  <a:pt x="311" y="4365"/>
                </a:lnTo>
                <a:lnTo>
                  <a:pt x="321" y="4369"/>
                </a:lnTo>
                <a:lnTo>
                  <a:pt x="331" y="4374"/>
                </a:lnTo>
                <a:lnTo>
                  <a:pt x="341" y="4380"/>
                </a:lnTo>
                <a:lnTo>
                  <a:pt x="350" y="4387"/>
                </a:lnTo>
                <a:lnTo>
                  <a:pt x="360" y="4394"/>
                </a:lnTo>
                <a:lnTo>
                  <a:pt x="370" y="4397"/>
                </a:lnTo>
                <a:lnTo>
                  <a:pt x="381" y="4397"/>
                </a:lnTo>
                <a:lnTo>
                  <a:pt x="393" y="4395"/>
                </a:lnTo>
                <a:lnTo>
                  <a:pt x="403" y="4394"/>
                </a:lnTo>
                <a:lnTo>
                  <a:pt x="423" y="4387"/>
                </a:lnTo>
                <a:lnTo>
                  <a:pt x="443" y="4379"/>
                </a:lnTo>
                <a:lnTo>
                  <a:pt x="445" y="4369"/>
                </a:lnTo>
                <a:lnTo>
                  <a:pt x="444" y="4362"/>
                </a:lnTo>
                <a:lnTo>
                  <a:pt x="443" y="4358"/>
                </a:lnTo>
                <a:lnTo>
                  <a:pt x="440" y="4354"/>
                </a:lnTo>
                <a:lnTo>
                  <a:pt x="436" y="4350"/>
                </a:lnTo>
                <a:lnTo>
                  <a:pt x="433" y="4348"/>
                </a:lnTo>
                <a:lnTo>
                  <a:pt x="431" y="4348"/>
                </a:lnTo>
                <a:lnTo>
                  <a:pt x="423" y="4334"/>
                </a:lnTo>
                <a:lnTo>
                  <a:pt x="415" y="4318"/>
                </a:lnTo>
                <a:lnTo>
                  <a:pt x="415" y="4310"/>
                </a:lnTo>
                <a:lnTo>
                  <a:pt x="414" y="4303"/>
                </a:lnTo>
                <a:lnTo>
                  <a:pt x="411" y="4284"/>
                </a:lnTo>
                <a:lnTo>
                  <a:pt x="408" y="4264"/>
                </a:lnTo>
                <a:lnTo>
                  <a:pt x="405" y="4255"/>
                </a:lnTo>
                <a:lnTo>
                  <a:pt x="406" y="4245"/>
                </a:lnTo>
                <a:lnTo>
                  <a:pt x="408" y="4240"/>
                </a:lnTo>
                <a:lnTo>
                  <a:pt x="409" y="4235"/>
                </a:lnTo>
                <a:lnTo>
                  <a:pt x="411" y="4231"/>
                </a:lnTo>
                <a:lnTo>
                  <a:pt x="415" y="4226"/>
                </a:lnTo>
                <a:lnTo>
                  <a:pt x="415" y="4226"/>
                </a:lnTo>
                <a:lnTo>
                  <a:pt x="423" y="4203"/>
                </a:lnTo>
                <a:lnTo>
                  <a:pt x="429" y="4181"/>
                </a:lnTo>
                <a:lnTo>
                  <a:pt x="431" y="4177"/>
                </a:lnTo>
                <a:lnTo>
                  <a:pt x="435" y="4173"/>
                </a:lnTo>
                <a:lnTo>
                  <a:pt x="439" y="4171"/>
                </a:lnTo>
                <a:lnTo>
                  <a:pt x="444" y="4169"/>
                </a:lnTo>
                <a:lnTo>
                  <a:pt x="450" y="4169"/>
                </a:lnTo>
                <a:lnTo>
                  <a:pt x="457" y="4172"/>
                </a:lnTo>
                <a:lnTo>
                  <a:pt x="465" y="4176"/>
                </a:lnTo>
                <a:lnTo>
                  <a:pt x="475" y="4181"/>
                </a:lnTo>
                <a:lnTo>
                  <a:pt x="507" y="4200"/>
                </a:lnTo>
                <a:lnTo>
                  <a:pt x="538" y="4218"/>
                </a:lnTo>
                <a:lnTo>
                  <a:pt x="570" y="4237"/>
                </a:lnTo>
                <a:lnTo>
                  <a:pt x="601" y="4256"/>
                </a:lnTo>
                <a:lnTo>
                  <a:pt x="631" y="4266"/>
                </a:lnTo>
                <a:lnTo>
                  <a:pt x="661" y="4277"/>
                </a:lnTo>
                <a:lnTo>
                  <a:pt x="690" y="4291"/>
                </a:lnTo>
                <a:lnTo>
                  <a:pt x="719" y="4306"/>
                </a:lnTo>
                <a:lnTo>
                  <a:pt x="748" y="4321"/>
                </a:lnTo>
                <a:lnTo>
                  <a:pt x="775" y="4336"/>
                </a:lnTo>
                <a:lnTo>
                  <a:pt x="804" y="4350"/>
                </a:lnTo>
                <a:lnTo>
                  <a:pt x="833" y="4364"/>
                </a:lnTo>
                <a:lnTo>
                  <a:pt x="882" y="4377"/>
                </a:lnTo>
                <a:lnTo>
                  <a:pt x="930" y="4389"/>
                </a:lnTo>
                <a:lnTo>
                  <a:pt x="954" y="4397"/>
                </a:lnTo>
                <a:lnTo>
                  <a:pt x="976" y="4407"/>
                </a:lnTo>
                <a:lnTo>
                  <a:pt x="988" y="4413"/>
                </a:lnTo>
                <a:lnTo>
                  <a:pt x="999" y="4419"/>
                </a:lnTo>
                <a:lnTo>
                  <a:pt x="1009" y="4427"/>
                </a:lnTo>
                <a:lnTo>
                  <a:pt x="1019" y="4436"/>
                </a:lnTo>
                <a:lnTo>
                  <a:pt x="1019" y="4439"/>
                </a:lnTo>
                <a:lnTo>
                  <a:pt x="1018" y="4444"/>
                </a:lnTo>
                <a:lnTo>
                  <a:pt x="1033" y="4456"/>
                </a:lnTo>
                <a:lnTo>
                  <a:pt x="1034" y="4456"/>
                </a:lnTo>
                <a:lnTo>
                  <a:pt x="1050" y="4457"/>
                </a:lnTo>
                <a:lnTo>
                  <a:pt x="1069" y="4457"/>
                </a:lnTo>
                <a:lnTo>
                  <a:pt x="1087" y="4456"/>
                </a:lnTo>
                <a:lnTo>
                  <a:pt x="1104" y="4456"/>
                </a:lnTo>
                <a:lnTo>
                  <a:pt x="1122" y="4457"/>
                </a:lnTo>
                <a:lnTo>
                  <a:pt x="1140" y="4459"/>
                </a:lnTo>
                <a:lnTo>
                  <a:pt x="1147" y="4463"/>
                </a:lnTo>
                <a:lnTo>
                  <a:pt x="1156" y="4466"/>
                </a:lnTo>
                <a:lnTo>
                  <a:pt x="1163" y="4471"/>
                </a:lnTo>
                <a:lnTo>
                  <a:pt x="1172" y="4477"/>
                </a:lnTo>
                <a:lnTo>
                  <a:pt x="1180" y="4480"/>
                </a:lnTo>
                <a:lnTo>
                  <a:pt x="1187" y="4483"/>
                </a:lnTo>
                <a:lnTo>
                  <a:pt x="1195" y="4488"/>
                </a:lnTo>
                <a:lnTo>
                  <a:pt x="1202" y="4493"/>
                </a:lnTo>
                <a:lnTo>
                  <a:pt x="1210" y="4497"/>
                </a:lnTo>
                <a:lnTo>
                  <a:pt x="1217" y="4502"/>
                </a:lnTo>
                <a:lnTo>
                  <a:pt x="1225" y="4505"/>
                </a:lnTo>
                <a:lnTo>
                  <a:pt x="1234" y="4506"/>
                </a:lnTo>
                <a:lnTo>
                  <a:pt x="1234" y="4506"/>
                </a:lnTo>
                <a:lnTo>
                  <a:pt x="1234" y="4506"/>
                </a:lnTo>
                <a:lnTo>
                  <a:pt x="1245" y="4505"/>
                </a:lnTo>
                <a:lnTo>
                  <a:pt x="1255" y="4503"/>
                </a:lnTo>
                <a:lnTo>
                  <a:pt x="1259" y="4501"/>
                </a:lnTo>
                <a:lnTo>
                  <a:pt x="1263" y="4498"/>
                </a:lnTo>
                <a:lnTo>
                  <a:pt x="1256" y="4488"/>
                </a:lnTo>
                <a:lnTo>
                  <a:pt x="1250" y="4480"/>
                </a:lnTo>
                <a:lnTo>
                  <a:pt x="1243" y="4471"/>
                </a:lnTo>
                <a:lnTo>
                  <a:pt x="1235" y="4465"/>
                </a:lnTo>
                <a:lnTo>
                  <a:pt x="1216" y="4452"/>
                </a:lnTo>
                <a:lnTo>
                  <a:pt x="1197" y="4439"/>
                </a:lnTo>
                <a:lnTo>
                  <a:pt x="1179" y="4428"/>
                </a:lnTo>
                <a:lnTo>
                  <a:pt x="1161" y="4416"/>
                </a:lnTo>
                <a:lnTo>
                  <a:pt x="1152" y="4408"/>
                </a:lnTo>
                <a:lnTo>
                  <a:pt x="1145" y="4400"/>
                </a:lnTo>
                <a:lnTo>
                  <a:pt x="1138" y="4392"/>
                </a:lnTo>
                <a:lnTo>
                  <a:pt x="1133" y="4382"/>
                </a:lnTo>
                <a:lnTo>
                  <a:pt x="1133" y="4380"/>
                </a:lnTo>
                <a:lnTo>
                  <a:pt x="1126" y="4380"/>
                </a:lnTo>
                <a:lnTo>
                  <a:pt x="1126" y="4380"/>
                </a:lnTo>
                <a:lnTo>
                  <a:pt x="1111" y="4372"/>
                </a:lnTo>
                <a:lnTo>
                  <a:pt x="1096" y="4365"/>
                </a:lnTo>
                <a:lnTo>
                  <a:pt x="1094" y="4365"/>
                </a:lnTo>
                <a:lnTo>
                  <a:pt x="1088" y="4358"/>
                </a:lnTo>
                <a:lnTo>
                  <a:pt x="1081" y="4352"/>
                </a:lnTo>
                <a:lnTo>
                  <a:pt x="1055" y="4341"/>
                </a:lnTo>
                <a:lnTo>
                  <a:pt x="1030" y="4330"/>
                </a:lnTo>
                <a:lnTo>
                  <a:pt x="1007" y="4319"/>
                </a:lnTo>
                <a:lnTo>
                  <a:pt x="981" y="4308"/>
                </a:lnTo>
                <a:lnTo>
                  <a:pt x="958" y="4298"/>
                </a:lnTo>
                <a:lnTo>
                  <a:pt x="932" y="4287"/>
                </a:lnTo>
                <a:lnTo>
                  <a:pt x="906" y="4279"/>
                </a:lnTo>
                <a:lnTo>
                  <a:pt x="881" y="4271"/>
                </a:lnTo>
                <a:lnTo>
                  <a:pt x="881" y="4265"/>
                </a:lnTo>
                <a:lnTo>
                  <a:pt x="883" y="4260"/>
                </a:lnTo>
                <a:lnTo>
                  <a:pt x="885" y="4256"/>
                </a:lnTo>
                <a:lnTo>
                  <a:pt x="887" y="4252"/>
                </a:lnTo>
                <a:lnTo>
                  <a:pt x="890" y="4250"/>
                </a:lnTo>
                <a:lnTo>
                  <a:pt x="892" y="4249"/>
                </a:lnTo>
                <a:lnTo>
                  <a:pt x="895" y="4247"/>
                </a:lnTo>
                <a:lnTo>
                  <a:pt x="899" y="4247"/>
                </a:lnTo>
                <a:lnTo>
                  <a:pt x="912" y="4250"/>
                </a:lnTo>
                <a:lnTo>
                  <a:pt x="926" y="4255"/>
                </a:lnTo>
                <a:lnTo>
                  <a:pt x="947" y="4251"/>
                </a:lnTo>
                <a:lnTo>
                  <a:pt x="968" y="4249"/>
                </a:lnTo>
                <a:lnTo>
                  <a:pt x="988" y="4246"/>
                </a:lnTo>
                <a:lnTo>
                  <a:pt x="1008" y="4247"/>
                </a:lnTo>
                <a:lnTo>
                  <a:pt x="1017" y="4249"/>
                </a:lnTo>
                <a:lnTo>
                  <a:pt x="1027" y="4251"/>
                </a:lnTo>
                <a:lnTo>
                  <a:pt x="1035" y="4254"/>
                </a:lnTo>
                <a:lnTo>
                  <a:pt x="1045" y="4257"/>
                </a:lnTo>
                <a:lnTo>
                  <a:pt x="1054" y="4262"/>
                </a:lnTo>
                <a:lnTo>
                  <a:pt x="1063" y="4269"/>
                </a:lnTo>
                <a:lnTo>
                  <a:pt x="1072" y="4276"/>
                </a:lnTo>
                <a:lnTo>
                  <a:pt x="1079" y="4284"/>
                </a:lnTo>
                <a:lnTo>
                  <a:pt x="1112" y="4295"/>
                </a:lnTo>
                <a:lnTo>
                  <a:pt x="1145" y="4306"/>
                </a:lnTo>
                <a:lnTo>
                  <a:pt x="1176" y="4320"/>
                </a:lnTo>
                <a:lnTo>
                  <a:pt x="1206" y="4334"/>
                </a:lnTo>
                <a:lnTo>
                  <a:pt x="1238" y="4349"/>
                </a:lnTo>
                <a:lnTo>
                  <a:pt x="1268" y="4364"/>
                </a:lnTo>
                <a:lnTo>
                  <a:pt x="1298" y="4379"/>
                </a:lnTo>
                <a:lnTo>
                  <a:pt x="1329" y="4394"/>
                </a:lnTo>
                <a:lnTo>
                  <a:pt x="1338" y="4395"/>
                </a:lnTo>
                <a:lnTo>
                  <a:pt x="1347" y="4398"/>
                </a:lnTo>
                <a:lnTo>
                  <a:pt x="1354" y="4403"/>
                </a:lnTo>
                <a:lnTo>
                  <a:pt x="1361" y="4409"/>
                </a:lnTo>
                <a:lnTo>
                  <a:pt x="1398" y="4426"/>
                </a:lnTo>
                <a:lnTo>
                  <a:pt x="1436" y="4442"/>
                </a:lnTo>
                <a:lnTo>
                  <a:pt x="1474" y="4458"/>
                </a:lnTo>
                <a:lnTo>
                  <a:pt x="1511" y="4475"/>
                </a:lnTo>
                <a:lnTo>
                  <a:pt x="1511" y="4475"/>
                </a:lnTo>
                <a:lnTo>
                  <a:pt x="1511" y="4475"/>
                </a:lnTo>
                <a:lnTo>
                  <a:pt x="1521" y="4482"/>
                </a:lnTo>
                <a:lnTo>
                  <a:pt x="1533" y="4487"/>
                </a:lnTo>
                <a:lnTo>
                  <a:pt x="1544" y="4492"/>
                </a:lnTo>
                <a:lnTo>
                  <a:pt x="1555" y="4497"/>
                </a:lnTo>
                <a:lnTo>
                  <a:pt x="1578" y="4505"/>
                </a:lnTo>
                <a:lnTo>
                  <a:pt x="1600" y="4515"/>
                </a:lnTo>
                <a:lnTo>
                  <a:pt x="1604" y="4516"/>
                </a:lnTo>
                <a:lnTo>
                  <a:pt x="1608" y="4519"/>
                </a:lnTo>
                <a:lnTo>
                  <a:pt x="1622" y="4520"/>
                </a:lnTo>
                <a:lnTo>
                  <a:pt x="1637" y="4521"/>
                </a:lnTo>
                <a:lnTo>
                  <a:pt x="1646" y="4527"/>
                </a:lnTo>
                <a:lnTo>
                  <a:pt x="1654" y="4532"/>
                </a:lnTo>
                <a:lnTo>
                  <a:pt x="1654" y="4532"/>
                </a:lnTo>
                <a:lnTo>
                  <a:pt x="1662" y="4534"/>
                </a:lnTo>
                <a:lnTo>
                  <a:pt x="1668" y="4536"/>
                </a:lnTo>
                <a:lnTo>
                  <a:pt x="1673" y="4529"/>
                </a:lnTo>
                <a:lnTo>
                  <a:pt x="1679" y="4521"/>
                </a:lnTo>
                <a:lnTo>
                  <a:pt x="1678" y="4521"/>
                </a:lnTo>
                <a:lnTo>
                  <a:pt x="1663" y="4511"/>
                </a:lnTo>
                <a:lnTo>
                  <a:pt x="1646" y="4502"/>
                </a:lnTo>
                <a:lnTo>
                  <a:pt x="1638" y="4496"/>
                </a:lnTo>
                <a:lnTo>
                  <a:pt x="1632" y="4490"/>
                </a:lnTo>
                <a:lnTo>
                  <a:pt x="1626" y="4483"/>
                </a:lnTo>
                <a:lnTo>
                  <a:pt x="1620" y="4473"/>
                </a:lnTo>
                <a:lnTo>
                  <a:pt x="1629" y="4466"/>
                </a:lnTo>
                <a:lnTo>
                  <a:pt x="1637" y="4457"/>
                </a:lnTo>
                <a:lnTo>
                  <a:pt x="1649" y="4458"/>
                </a:lnTo>
                <a:lnTo>
                  <a:pt x="1662" y="4459"/>
                </a:lnTo>
                <a:lnTo>
                  <a:pt x="1673" y="4461"/>
                </a:lnTo>
                <a:lnTo>
                  <a:pt x="1685" y="4465"/>
                </a:lnTo>
                <a:lnTo>
                  <a:pt x="1690" y="4467"/>
                </a:lnTo>
                <a:lnTo>
                  <a:pt x="1695" y="4470"/>
                </a:lnTo>
                <a:lnTo>
                  <a:pt x="1700" y="4473"/>
                </a:lnTo>
                <a:lnTo>
                  <a:pt x="1703" y="4477"/>
                </a:lnTo>
                <a:lnTo>
                  <a:pt x="1707" y="4482"/>
                </a:lnTo>
                <a:lnTo>
                  <a:pt x="1711" y="4487"/>
                </a:lnTo>
                <a:lnTo>
                  <a:pt x="1713" y="4495"/>
                </a:lnTo>
                <a:lnTo>
                  <a:pt x="1716" y="4501"/>
                </a:lnTo>
                <a:lnTo>
                  <a:pt x="1716" y="4501"/>
                </a:lnTo>
                <a:lnTo>
                  <a:pt x="1749" y="4531"/>
                </a:lnTo>
                <a:lnTo>
                  <a:pt x="1782" y="4560"/>
                </a:lnTo>
                <a:lnTo>
                  <a:pt x="1818" y="4588"/>
                </a:lnTo>
                <a:lnTo>
                  <a:pt x="1853" y="4613"/>
                </a:lnTo>
                <a:lnTo>
                  <a:pt x="1860" y="4616"/>
                </a:lnTo>
                <a:lnTo>
                  <a:pt x="1868" y="4621"/>
                </a:lnTo>
                <a:lnTo>
                  <a:pt x="1874" y="4626"/>
                </a:lnTo>
                <a:lnTo>
                  <a:pt x="1880" y="4633"/>
                </a:lnTo>
                <a:lnTo>
                  <a:pt x="1892" y="4644"/>
                </a:lnTo>
                <a:lnTo>
                  <a:pt x="1902" y="4657"/>
                </a:lnTo>
                <a:lnTo>
                  <a:pt x="1902" y="4658"/>
                </a:lnTo>
                <a:lnTo>
                  <a:pt x="1937" y="4677"/>
                </a:lnTo>
                <a:lnTo>
                  <a:pt x="1972" y="4694"/>
                </a:lnTo>
                <a:lnTo>
                  <a:pt x="1990" y="4703"/>
                </a:lnTo>
                <a:lnTo>
                  <a:pt x="2007" y="4713"/>
                </a:lnTo>
                <a:lnTo>
                  <a:pt x="2024" y="4724"/>
                </a:lnTo>
                <a:lnTo>
                  <a:pt x="2039" y="4737"/>
                </a:lnTo>
                <a:lnTo>
                  <a:pt x="2039" y="4737"/>
                </a:lnTo>
                <a:lnTo>
                  <a:pt x="2047" y="4743"/>
                </a:lnTo>
                <a:lnTo>
                  <a:pt x="2055" y="4750"/>
                </a:lnTo>
                <a:lnTo>
                  <a:pt x="2055" y="4751"/>
                </a:lnTo>
                <a:lnTo>
                  <a:pt x="2055" y="4750"/>
                </a:lnTo>
                <a:lnTo>
                  <a:pt x="2066" y="4755"/>
                </a:lnTo>
                <a:lnTo>
                  <a:pt x="2078" y="4758"/>
                </a:lnTo>
                <a:lnTo>
                  <a:pt x="2090" y="4762"/>
                </a:lnTo>
                <a:lnTo>
                  <a:pt x="2101" y="4767"/>
                </a:lnTo>
                <a:lnTo>
                  <a:pt x="2121" y="4771"/>
                </a:lnTo>
                <a:lnTo>
                  <a:pt x="2140" y="4777"/>
                </a:lnTo>
                <a:lnTo>
                  <a:pt x="2160" y="4783"/>
                </a:lnTo>
                <a:lnTo>
                  <a:pt x="2178" y="4792"/>
                </a:lnTo>
                <a:lnTo>
                  <a:pt x="2196" y="4801"/>
                </a:lnTo>
                <a:lnTo>
                  <a:pt x="2212" y="4814"/>
                </a:lnTo>
                <a:lnTo>
                  <a:pt x="2228" y="4826"/>
                </a:lnTo>
                <a:lnTo>
                  <a:pt x="2242" y="4841"/>
                </a:lnTo>
                <a:lnTo>
                  <a:pt x="2241" y="4844"/>
                </a:lnTo>
                <a:lnTo>
                  <a:pt x="2239" y="4846"/>
                </a:lnTo>
                <a:lnTo>
                  <a:pt x="2268" y="4860"/>
                </a:lnTo>
                <a:lnTo>
                  <a:pt x="2297" y="4876"/>
                </a:lnTo>
                <a:lnTo>
                  <a:pt x="2324" y="4893"/>
                </a:lnTo>
                <a:lnTo>
                  <a:pt x="2351" y="4911"/>
                </a:lnTo>
                <a:lnTo>
                  <a:pt x="2352" y="4910"/>
                </a:lnTo>
                <a:lnTo>
                  <a:pt x="2364" y="4910"/>
                </a:lnTo>
                <a:lnTo>
                  <a:pt x="2374" y="4911"/>
                </a:lnTo>
                <a:lnTo>
                  <a:pt x="2389" y="4916"/>
                </a:lnTo>
                <a:lnTo>
                  <a:pt x="2403" y="4924"/>
                </a:lnTo>
                <a:lnTo>
                  <a:pt x="2413" y="4930"/>
                </a:lnTo>
                <a:lnTo>
                  <a:pt x="2422" y="4938"/>
                </a:lnTo>
                <a:lnTo>
                  <a:pt x="2430" y="4947"/>
                </a:lnTo>
                <a:lnTo>
                  <a:pt x="2438" y="4957"/>
                </a:lnTo>
                <a:lnTo>
                  <a:pt x="2443" y="4963"/>
                </a:lnTo>
                <a:lnTo>
                  <a:pt x="2449" y="4969"/>
                </a:lnTo>
                <a:lnTo>
                  <a:pt x="2457" y="4973"/>
                </a:lnTo>
                <a:lnTo>
                  <a:pt x="2465" y="4977"/>
                </a:lnTo>
                <a:lnTo>
                  <a:pt x="2472" y="4979"/>
                </a:lnTo>
                <a:lnTo>
                  <a:pt x="2476" y="4983"/>
                </a:lnTo>
                <a:lnTo>
                  <a:pt x="2484" y="4982"/>
                </a:lnTo>
                <a:lnTo>
                  <a:pt x="2492" y="4979"/>
                </a:lnTo>
                <a:lnTo>
                  <a:pt x="2494" y="4978"/>
                </a:lnTo>
                <a:lnTo>
                  <a:pt x="2498" y="4976"/>
                </a:lnTo>
                <a:lnTo>
                  <a:pt x="2501" y="4972"/>
                </a:lnTo>
                <a:lnTo>
                  <a:pt x="2503" y="4968"/>
                </a:lnTo>
                <a:lnTo>
                  <a:pt x="2499" y="4960"/>
                </a:lnTo>
                <a:lnTo>
                  <a:pt x="2494" y="4954"/>
                </a:lnTo>
                <a:lnTo>
                  <a:pt x="2488" y="4948"/>
                </a:lnTo>
                <a:lnTo>
                  <a:pt x="2482" y="4943"/>
                </a:lnTo>
                <a:lnTo>
                  <a:pt x="2474" y="4939"/>
                </a:lnTo>
                <a:lnTo>
                  <a:pt x="2468" y="4934"/>
                </a:lnTo>
                <a:lnTo>
                  <a:pt x="2460" y="4929"/>
                </a:lnTo>
                <a:lnTo>
                  <a:pt x="2455" y="4923"/>
                </a:lnTo>
                <a:lnTo>
                  <a:pt x="2455" y="4923"/>
                </a:lnTo>
                <a:lnTo>
                  <a:pt x="2445" y="4918"/>
                </a:lnTo>
                <a:lnTo>
                  <a:pt x="2438" y="4911"/>
                </a:lnTo>
                <a:lnTo>
                  <a:pt x="2430" y="4903"/>
                </a:lnTo>
                <a:lnTo>
                  <a:pt x="2424" y="4894"/>
                </a:lnTo>
                <a:lnTo>
                  <a:pt x="2424" y="4894"/>
                </a:lnTo>
                <a:lnTo>
                  <a:pt x="2410" y="4883"/>
                </a:lnTo>
                <a:lnTo>
                  <a:pt x="2395" y="4871"/>
                </a:lnTo>
                <a:lnTo>
                  <a:pt x="2388" y="4865"/>
                </a:lnTo>
                <a:lnTo>
                  <a:pt x="2379" y="4860"/>
                </a:lnTo>
                <a:lnTo>
                  <a:pt x="2369" y="4856"/>
                </a:lnTo>
                <a:lnTo>
                  <a:pt x="2360" y="4852"/>
                </a:lnTo>
                <a:lnTo>
                  <a:pt x="2352" y="4846"/>
                </a:lnTo>
                <a:lnTo>
                  <a:pt x="2345" y="4840"/>
                </a:lnTo>
                <a:lnTo>
                  <a:pt x="2339" y="4834"/>
                </a:lnTo>
                <a:lnTo>
                  <a:pt x="2332" y="4825"/>
                </a:lnTo>
                <a:lnTo>
                  <a:pt x="2326" y="4817"/>
                </a:lnTo>
                <a:lnTo>
                  <a:pt x="2321" y="4809"/>
                </a:lnTo>
                <a:lnTo>
                  <a:pt x="2319" y="4809"/>
                </a:lnTo>
                <a:lnTo>
                  <a:pt x="2306" y="4811"/>
                </a:lnTo>
                <a:lnTo>
                  <a:pt x="2295" y="4811"/>
                </a:lnTo>
                <a:lnTo>
                  <a:pt x="2283" y="4810"/>
                </a:lnTo>
                <a:lnTo>
                  <a:pt x="2273" y="4806"/>
                </a:lnTo>
                <a:lnTo>
                  <a:pt x="2263" y="4801"/>
                </a:lnTo>
                <a:lnTo>
                  <a:pt x="2255" y="4796"/>
                </a:lnTo>
                <a:lnTo>
                  <a:pt x="2246" y="4790"/>
                </a:lnTo>
                <a:lnTo>
                  <a:pt x="2237" y="4781"/>
                </a:lnTo>
                <a:lnTo>
                  <a:pt x="2228" y="4775"/>
                </a:lnTo>
                <a:lnTo>
                  <a:pt x="2221" y="4766"/>
                </a:lnTo>
                <a:lnTo>
                  <a:pt x="2217" y="4763"/>
                </a:lnTo>
                <a:lnTo>
                  <a:pt x="2214" y="4761"/>
                </a:lnTo>
                <a:lnTo>
                  <a:pt x="2206" y="4766"/>
                </a:lnTo>
                <a:lnTo>
                  <a:pt x="2198" y="4768"/>
                </a:lnTo>
                <a:lnTo>
                  <a:pt x="2189" y="4771"/>
                </a:lnTo>
                <a:lnTo>
                  <a:pt x="2180" y="4770"/>
                </a:lnTo>
                <a:lnTo>
                  <a:pt x="2172" y="4768"/>
                </a:lnTo>
                <a:lnTo>
                  <a:pt x="2164" y="4765"/>
                </a:lnTo>
                <a:lnTo>
                  <a:pt x="2155" y="4760"/>
                </a:lnTo>
                <a:lnTo>
                  <a:pt x="2147" y="4752"/>
                </a:lnTo>
                <a:lnTo>
                  <a:pt x="2147" y="4743"/>
                </a:lnTo>
                <a:lnTo>
                  <a:pt x="2147" y="4736"/>
                </a:lnTo>
                <a:lnTo>
                  <a:pt x="2148" y="4727"/>
                </a:lnTo>
                <a:lnTo>
                  <a:pt x="2149" y="4719"/>
                </a:lnTo>
                <a:lnTo>
                  <a:pt x="2155" y="4704"/>
                </a:lnTo>
                <a:lnTo>
                  <a:pt x="2163" y="4689"/>
                </a:lnTo>
                <a:lnTo>
                  <a:pt x="2163" y="4689"/>
                </a:lnTo>
                <a:lnTo>
                  <a:pt x="2163" y="4689"/>
                </a:lnTo>
                <a:lnTo>
                  <a:pt x="2160" y="4683"/>
                </a:lnTo>
                <a:lnTo>
                  <a:pt x="2159" y="4677"/>
                </a:lnTo>
                <a:lnTo>
                  <a:pt x="2153" y="4674"/>
                </a:lnTo>
                <a:lnTo>
                  <a:pt x="2147" y="4670"/>
                </a:lnTo>
                <a:lnTo>
                  <a:pt x="2147" y="4670"/>
                </a:lnTo>
                <a:lnTo>
                  <a:pt x="2142" y="4669"/>
                </a:lnTo>
                <a:lnTo>
                  <a:pt x="2138" y="4667"/>
                </a:lnTo>
                <a:lnTo>
                  <a:pt x="2135" y="4663"/>
                </a:lnTo>
                <a:lnTo>
                  <a:pt x="2133" y="4658"/>
                </a:lnTo>
                <a:lnTo>
                  <a:pt x="2133" y="4658"/>
                </a:lnTo>
                <a:lnTo>
                  <a:pt x="2133" y="4658"/>
                </a:lnTo>
                <a:lnTo>
                  <a:pt x="2133" y="4658"/>
                </a:lnTo>
                <a:lnTo>
                  <a:pt x="2133" y="4658"/>
                </a:lnTo>
                <a:lnTo>
                  <a:pt x="2133" y="4658"/>
                </a:lnTo>
                <a:lnTo>
                  <a:pt x="2120" y="4654"/>
                </a:lnTo>
                <a:lnTo>
                  <a:pt x="2109" y="4650"/>
                </a:lnTo>
                <a:lnTo>
                  <a:pt x="2098" y="4647"/>
                </a:lnTo>
                <a:lnTo>
                  <a:pt x="2085" y="4643"/>
                </a:lnTo>
                <a:lnTo>
                  <a:pt x="2072" y="4638"/>
                </a:lnTo>
                <a:lnTo>
                  <a:pt x="2060" y="4630"/>
                </a:lnTo>
                <a:lnTo>
                  <a:pt x="2054" y="4626"/>
                </a:lnTo>
                <a:lnTo>
                  <a:pt x="2049" y="4623"/>
                </a:lnTo>
                <a:lnTo>
                  <a:pt x="2044" y="4618"/>
                </a:lnTo>
                <a:lnTo>
                  <a:pt x="2040" y="4611"/>
                </a:lnTo>
                <a:lnTo>
                  <a:pt x="2022" y="4584"/>
                </a:lnTo>
                <a:lnTo>
                  <a:pt x="2022" y="4584"/>
                </a:lnTo>
                <a:lnTo>
                  <a:pt x="2021" y="4584"/>
                </a:lnTo>
                <a:lnTo>
                  <a:pt x="2021" y="4584"/>
                </a:lnTo>
                <a:lnTo>
                  <a:pt x="2021" y="4584"/>
                </a:lnTo>
                <a:lnTo>
                  <a:pt x="2008" y="4581"/>
                </a:lnTo>
                <a:lnTo>
                  <a:pt x="1996" y="4579"/>
                </a:lnTo>
                <a:lnTo>
                  <a:pt x="1983" y="4561"/>
                </a:lnTo>
                <a:lnTo>
                  <a:pt x="1978" y="4561"/>
                </a:lnTo>
                <a:lnTo>
                  <a:pt x="1973" y="4560"/>
                </a:lnTo>
                <a:lnTo>
                  <a:pt x="1966" y="4559"/>
                </a:lnTo>
                <a:lnTo>
                  <a:pt x="1958" y="4555"/>
                </a:lnTo>
                <a:lnTo>
                  <a:pt x="1952" y="4551"/>
                </a:lnTo>
                <a:lnTo>
                  <a:pt x="1946" y="4547"/>
                </a:lnTo>
                <a:lnTo>
                  <a:pt x="1936" y="4539"/>
                </a:lnTo>
                <a:lnTo>
                  <a:pt x="1926" y="4527"/>
                </a:lnTo>
                <a:lnTo>
                  <a:pt x="1917" y="4516"/>
                </a:lnTo>
                <a:lnTo>
                  <a:pt x="1907" y="4505"/>
                </a:lnTo>
                <a:lnTo>
                  <a:pt x="1897" y="4495"/>
                </a:lnTo>
                <a:lnTo>
                  <a:pt x="1885" y="4486"/>
                </a:lnTo>
                <a:lnTo>
                  <a:pt x="1879" y="4477"/>
                </a:lnTo>
                <a:lnTo>
                  <a:pt x="1873" y="4470"/>
                </a:lnTo>
                <a:lnTo>
                  <a:pt x="1865" y="4462"/>
                </a:lnTo>
                <a:lnTo>
                  <a:pt x="1858" y="4454"/>
                </a:lnTo>
                <a:lnTo>
                  <a:pt x="1843" y="4441"/>
                </a:lnTo>
                <a:lnTo>
                  <a:pt x="1826" y="4429"/>
                </a:lnTo>
                <a:lnTo>
                  <a:pt x="1792" y="4406"/>
                </a:lnTo>
                <a:lnTo>
                  <a:pt x="1760" y="4380"/>
                </a:lnTo>
                <a:lnTo>
                  <a:pt x="1751" y="4373"/>
                </a:lnTo>
                <a:lnTo>
                  <a:pt x="1742" y="4367"/>
                </a:lnTo>
                <a:lnTo>
                  <a:pt x="1740" y="4368"/>
                </a:lnTo>
                <a:lnTo>
                  <a:pt x="1736" y="4369"/>
                </a:lnTo>
                <a:lnTo>
                  <a:pt x="1733" y="4367"/>
                </a:lnTo>
                <a:lnTo>
                  <a:pt x="1730" y="4364"/>
                </a:lnTo>
                <a:lnTo>
                  <a:pt x="1730" y="4364"/>
                </a:lnTo>
                <a:lnTo>
                  <a:pt x="1726" y="4360"/>
                </a:lnTo>
                <a:lnTo>
                  <a:pt x="1722" y="4357"/>
                </a:lnTo>
                <a:lnTo>
                  <a:pt x="1718" y="4352"/>
                </a:lnTo>
                <a:lnTo>
                  <a:pt x="1716" y="4346"/>
                </a:lnTo>
                <a:lnTo>
                  <a:pt x="1715" y="4340"/>
                </a:lnTo>
                <a:lnTo>
                  <a:pt x="1715" y="4334"/>
                </a:lnTo>
                <a:lnTo>
                  <a:pt x="1715" y="4334"/>
                </a:lnTo>
                <a:lnTo>
                  <a:pt x="1707" y="4335"/>
                </a:lnTo>
                <a:lnTo>
                  <a:pt x="1700" y="4336"/>
                </a:lnTo>
                <a:lnTo>
                  <a:pt x="1688" y="4330"/>
                </a:lnTo>
                <a:lnTo>
                  <a:pt x="1677" y="4325"/>
                </a:lnTo>
                <a:lnTo>
                  <a:pt x="1672" y="4321"/>
                </a:lnTo>
                <a:lnTo>
                  <a:pt x="1667" y="4318"/>
                </a:lnTo>
                <a:lnTo>
                  <a:pt x="1663" y="4313"/>
                </a:lnTo>
                <a:lnTo>
                  <a:pt x="1662" y="4308"/>
                </a:lnTo>
                <a:lnTo>
                  <a:pt x="1661" y="4304"/>
                </a:lnTo>
                <a:lnTo>
                  <a:pt x="1661" y="4299"/>
                </a:lnTo>
                <a:lnTo>
                  <a:pt x="1662" y="4294"/>
                </a:lnTo>
                <a:lnTo>
                  <a:pt x="1663" y="4289"/>
                </a:lnTo>
                <a:lnTo>
                  <a:pt x="1666" y="4289"/>
                </a:lnTo>
                <a:lnTo>
                  <a:pt x="1667" y="4289"/>
                </a:lnTo>
                <a:lnTo>
                  <a:pt x="1673" y="4291"/>
                </a:lnTo>
                <a:lnTo>
                  <a:pt x="1679" y="4294"/>
                </a:lnTo>
                <a:lnTo>
                  <a:pt x="1686" y="4299"/>
                </a:lnTo>
                <a:lnTo>
                  <a:pt x="1691" y="4303"/>
                </a:lnTo>
                <a:lnTo>
                  <a:pt x="1696" y="4308"/>
                </a:lnTo>
                <a:lnTo>
                  <a:pt x="1702" y="4311"/>
                </a:lnTo>
                <a:lnTo>
                  <a:pt x="1708" y="4315"/>
                </a:lnTo>
                <a:lnTo>
                  <a:pt x="1715" y="4318"/>
                </a:lnTo>
                <a:lnTo>
                  <a:pt x="1722" y="4318"/>
                </a:lnTo>
                <a:lnTo>
                  <a:pt x="1730" y="4318"/>
                </a:lnTo>
                <a:lnTo>
                  <a:pt x="1727" y="4311"/>
                </a:lnTo>
                <a:lnTo>
                  <a:pt x="1723" y="4306"/>
                </a:lnTo>
                <a:lnTo>
                  <a:pt x="1718" y="4300"/>
                </a:lnTo>
                <a:lnTo>
                  <a:pt x="1713" y="4295"/>
                </a:lnTo>
                <a:lnTo>
                  <a:pt x="1710" y="4289"/>
                </a:lnTo>
                <a:lnTo>
                  <a:pt x="1707" y="4282"/>
                </a:lnTo>
                <a:lnTo>
                  <a:pt x="1707" y="4279"/>
                </a:lnTo>
                <a:lnTo>
                  <a:pt x="1708" y="4276"/>
                </a:lnTo>
                <a:lnTo>
                  <a:pt x="1711" y="4272"/>
                </a:lnTo>
                <a:lnTo>
                  <a:pt x="1713" y="4267"/>
                </a:lnTo>
                <a:lnTo>
                  <a:pt x="1721" y="4261"/>
                </a:lnTo>
                <a:lnTo>
                  <a:pt x="1728" y="4256"/>
                </a:lnTo>
                <a:lnTo>
                  <a:pt x="1736" y="4252"/>
                </a:lnTo>
                <a:lnTo>
                  <a:pt x="1745" y="4250"/>
                </a:lnTo>
                <a:lnTo>
                  <a:pt x="1752" y="4250"/>
                </a:lnTo>
                <a:lnTo>
                  <a:pt x="1761" y="4252"/>
                </a:lnTo>
                <a:lnTo>
                  <a:pt x="1770" y="4256"/>
                </a:lnTo>
                <a:lnTo>
                  <a:pt x="1779" y="4264"/>
                </a:lnTo>
                <a:lnTo>
                  <a:pt x="1785" y="4267"/>
                </a:lnTo>
                <a:lnTo>
                  <a:pt x="1791" y="4269"/>
                </a:lnTo>
                <a:lnTo>
                  <a:pt x="1800" y="4270"/>
                </a:lnTo>
                <a:lnTo>
                  <a:pt x="1808" y="4272"/>
                </a:lnTo>
                <a:lnTo>
                  <a:pt x="1804" y="4261"/>
                </a:lnTo>
                <a:lnTo>
                  <a:pt x="1800" y="4250"/>
                </a:lnTo>
                <a:lnTo>
                  <a:pt x="1798" y="4240"/>
                </a:lnTo>
                <a:lnTo>
                  <a:pt x="1795" y="4228"/>
                </a:lnTo>
                <a:lnTo>
                  <a:pt x="1795" y="4217"/>
                </a:lnTo>
                <a:lnTo>
                  <a:pt x="1795" y="4207"/>
                </a:lnTo>
                <a:lnTo>
                  <a:pt x="1798" y="4197"/>
                </a:lnTo>
                <a:lnTo>
                  <a:pt x="1801" y="4188"/>
                </a:lnTo>
                <a:lnTo>
                  <a:pt x="1806" y="4180"/>
                </a:lnTo>
                <a:lnTo>
                  <a:pt x="1813" y="4173"/>
                </a:lnTo>
                <a:lnTo>
                  <a:pt x="1821" y="4168"/>
                </a:lnTo>
                <a:lnTo>
                  <a:pt x="1833" y="4164"/>
                </a:lnTo>
                <a:lnTo>
                  <a:pt x="1864" y="4157"/>
                </a:lnTo>
                <a:lnTo>
                  <a:pt x="1897" y="4152"/>
                </a:lnTo>
                <a:lnTo>
                  <a:pt x="1913" y="4151"/>
                </a:lnTo>
                <a:lnTo>
                  <a:pt x="1929" y="4152"/>
                </a:lnTo>
                <a:lnTo>
                  <a:pt x="1937" y="4154"/>
                </a:lnTo>
                <a:lnTo>
                  <a:pt x="1946" y="4157"/>
                </a:lnTo>
                <a:lnTo>
                  <a:pt x="1953" y="4159"/>
                </a:lnTo>
                <a:lnTo>
                  <a:pt x="1962" y="4163"/>
                </a:lnTo>
                <a:lnTo>
                  <a:pt x="1962" y="4157"/>
                </a:lnTo>
                <a:lnTo>
                  <a:pt x="1962" y="4151"/>
                </a:lnTo>
                <a:lnTo>
                  <a:pt x="1962" y="4146"/>
                </a:lnTo>
                <a:lnTo>
                  <a:pt x="1961" y="4141"/>
                </a:lnTo>
                <a:lnTo>
                  <a:pt x="1956" y="4132"/>
                </a:lnTo>
                <a:lnTo>
                  <a:pt x="1949" y="4124"/>
                </a:lnTo>
                <a:lnTo>
                  <a:pt x="1933" y="4112"/>
                </a:lnTo>
                <a:lnTo>
                  <a:pt x="1916" y="4102"/>
                </a:lnTo>
                <a:lnTo>
                  <a:pt x="1908" y="4114"/>
                </a:lnTo>
                <a:lnTo>
                  <a:pt x="1902" y="4123"/>
                </a:lnTo>
                <a:lnTo>
                  <a:pt x="1894" y="4129"/>
                </a:lnTo>
                <a:lnTo>
                  <a:pt x="1887" y="4133"/>
                </a:lnTo>
                <a:lnTo>
                  <a:pt x="1883" y="4133"/>
                </a:lnTo>
                <a:lnTo>
                  <a:pt x="1879" y="4133"/>
                </a:lnTo>
                <a:lnTo>
                  <a:pt x="1875" y="4133"/>
                </a:lnTo>
                <a:lnTo>
                  <a:pt x="1872" y="4132"/>
                </a:lnTo>
                <a:lnTo>
                  <a:pt x="1863" y="4127"/>
                </a:lnTo>
                <a:lnTo>
                  <a:pt x="1855" y="4118"/>
                </a:lnTo>
                <a:lnTo>
                  <a:pt x="1854" y="4118"/>
                </a:lnTo>
                <a:lnTo>
                  <a:pt x="1854" y="4117"/>
                </a:lnTo>
                <a:lnTo>
                  <a:pt x="1848" y="4108"/>
                </a:lnTo>
                <a:lnTo>
                  <a:pt x="1841" y="4102"/>
                </a:lnTo>
                <a:lnTo>
                  <a:pt x="1834" y="4095"/>
                </a:lnTo>
                <a:lnTo>
                  <a:pt x="1826" y="4092"/>
                </a:lnTo>
                <a:lnTo>
                  <a:pt x="1819" y="4089"/>
                </a:lnTo>
                <a:lnTo>
                  <a:pt x="1810" y="4088"/>
                </a:lnTo>
                <a:lnTo>
                  <a:pt x="1803" y="4088"/>
                </a:lnTo>
                <a:lnTo>
                  <a:pt x="1794" y="4087"/>
                </a:lnTo>
                <a:lnTo>
                  <a:pt x="1776" y="4088"/>
                </a:lnTo>
                <a:lnTo>
                  <a:pt x="1757" y="4088"/>
                </a:lnTo>
                <a:lnTo>
                  <a:pt x="1749" y="4087"/>
                </a:lnTo>
                <a:lnTo>
                  <a:pt x="1741" y="4085"/>
                </a:lnTo>
                <a:lnTo>
                  <a:pt x="1732" y="4083"/>
                </a:lnTo>
                <a:lnTo>
                  <a:pt x="1723" y="4079"/>
                </a:lnTo>
                <a:lnTo>
                  <a:pt x="1727" y="4074"/>
                </a:lnTo>
                <a:lnTo>
                  <a:pt x="1730" y="4069"/>
                </a:lnTo>
                <a:lnTo>
                  <a:pt x="1733" y="4065"/>
                </a:lnTo>
                <a:lnTo>
                  <a:pt x="1737" y="4062"/>
                </a:lnTo>
                <a:lnTo>
                  <a:pt x="1746" y="4056"/>
                </a:lnTo>
                <a:lnTo>
                  <a:pt x="1755" y="4054"/>
                </a:lnTo>
                <a:lnTo>
                  <a:pt x="1765" y="4051"/>
                </a:lnTo>
                <a:lnTo>
                  <a:pt x="1775" y="4049"/>
                </a:lnTo>
                <a:lnTo>
                  <a:pt x="1784" y="4045"/>
                </a:lnTo>
                <a:lnTo>
                  <a:pt x="1791" y="4040"/>
                </a:lnTo>
                <a:lnTo>
                  <a:pt x="1795" y="4036"/>
                </a:lnTo>
                <a:lnTo>
                  <a:pt x="1798" y="4034"/>
                </a:lnTo>
                <a:lnTo>
                  <a:pt x="1798" y="4034"/>
                </a:lnTo>
                <a:lnTo>
                  <a:pt x="1798" y="4034"/>
                </a:lnTo>
                <a:lnTo>
                  <a:pt x="1808" y="4025"/>
                </a:lnTo>
                <a:lnTo>
                  <a:pt x="1815" y="4024"/>
                </a:lnTo>
                <a:lnTo>
                  <a:pt x="1823" y="4024"/>
                </a:lnTo>
                <a:lnTo>
                  <a:pt x="1826" y="4019"/>
                </a:lnTo>
                <a:lnTo>
                  <a:pt x="1830" y="4015"/>
                </a:lnTo>
                <a:lnTo>
                  <a:pt x="1834" y="4014"/>
                </a:lnTo>
                <a:lnTo>
                  <a:pt x="1838" y="4013"/>
                </a:lnTo>
                <a:lnTo>
                  <a:pt x="1841" y="4013"/>
                </a:lnTo>
                <a:lnTo>
                  <a:pt x="1845" y="4015"/>
                </a:lnTo>
                <a:lnTo>
                  <a:pt x="1849" y="4019"/>
                </a:lnTo>
                <a:lnTo>
                  <a:pt x="1854" y="4024"/>
                </a:lnTo>
                <a:lnTo>
                  <a:pt x="1854" y="4024"/>
                </a:lnTo>
                <a:lnTo>
                  <a:pt x="1854" y="4024"/>
                </a:lnTo>
                <a:lnTo>
                  <a:pt x="1862" y="4033"/>
                </a:lnTo>
                <a:lnTo>
                  <a:pt x="1869" y="4040"/>
                </a:lnTo>
                <a:lnTo>
                  <a:pt x="1869" y="4040"/>
                </a:lnTo>
                <a:lnTo>
                  <a:pt x="1884" y="4040"/>
                </a:lnTo>
                <a:lnTo>
                  <a:pt x="1899" y="4040"/>
                </a:lnTo>
                <a:lnTo>
                  <a:pt x="1899" y="4033"/>
                </a:lnTo>
                <a:lnTo>
                  <a:pt x="1899" y="4024"/>
                </a:lnTo>
                <a:lnTo>
                  <a:pt x="1899" y="4024"/>
                </a:lnTo>
                <a:lnTo>
                  <a:pt x="1899" y="4024"/>
                </a:lnTo>
                <a:lnTo>
                  <a:pt x="1895" y="4019"/>
                </a:lnTo>
                <a:lnTo>
                  <a:pt x="1892" y="4010"/>
                </a:lnTo>
                <a:lnTo>
                  <a:pt x="1889" y="4001"/>
                </a:lnTo>
                <a:lnTo>
                  <a:pt x="1887" y="3994"/>
                </a:lnTo>
                <a:lnTo>
                  <a:pt x="1884" y="3990"/>
                </a:lnTo>
                <a:lnTo>
                  <a:pt x="1882" y="3986"/>
                </a:lnTo>
                <a:lnTo>
                  <a:pt x="1879" y="3984"/>
                </a:lnTo>
                <a:lnTo>
                  <a:pt x="1875" y="3982"/>
                </a:lnTo>
                <a:lnTo>
                  <a:pt x="1870" y="3982"/>
                </a:lnTo>
                <a:lnTo>
                  <a:pt x="1865" y="3982"/>
                </a:lnTo>
                <a:lnTo>
                  <a:pt x="1859" y="3984"/>
                </a:lnTo>
                <a:lnTo>
                  <a:pt x="1852" y="3987"/>
                </a:lnTo>
                <a:lnTo>
                  <a:pt x="1848" y="3987"/>
                </a:lnTo>
                <a:lnTo>
                  <a:pt x="1843" y="3986"/>
                </a:lnTo>
                <a:lnTo>
                  <a:pt x="1838" y="3984"/>
                </a:lnTo>
                <a:lnTo>
                  <a:pt x="1831" y="3980"/>
                </a:lnTo>
                <a:lnTo>
                  <a:pt x="1819" y="3971"/>
                </a:lnTo>
                <a:lnTo>
                  <a:pt x="1808" y="3962"/>
                </a:lnTo>
                <a:lnTo>
                  <a:pt x="1805" y="3966"/>
                </a:lnTo>
                <a:lnTo>
                  <a:pt x="1804" y="3969"/>
                </a:lnTo>
                <a:lnTo>
                  <a:pt x="1801" y="3967"/>
                </a:lnTo>
                <a:lnTo>
                  <a:pt x="1800" y="3966"/>
                </a:lnTo>
                <a:lnTo>
                  <a:pt x="1803" y="3965"/>
                </a:lnTo>
                <a:lnTo>
                  <a:pt x="1806" y="3962"/>
                </a:lnTo>
                <a:lnTo>
                  <a:pt x="1806" y="3962"/>
                </a:lnTo>
                <a:lnTo>
                  <a:pt x="1801" y="3954"/>
                </a:lnTo>
                <a:lnTo>
                  <a:pt x="1796" y="3946"/>
                </a:lnTo>
                <a:lnTo>
                  <a:pt x="1790" y="3940"/>
                </a:lnTo>
                <a:lnTo>
                  <a:pt x="1784" y="3936"/>
                </a:lnTo>
                <a:lnTo>
                  <a:pt x="1777" y="3933"/>
                </a:lnTo>
                <a:lnTo>
                  <a:pt x="1770" y="3932"/>
                </a:lnTo>
                <a:lnTo>
                  <a:pt x="1762" y="3935"/>
                </a:lnTo>
                <a:lnTo>
                  <a:pt x="1754" y="3940"/>
                </a:lnTo>
                <a:lnTo>
                  <a:pt x="1750" y="3943"/>
                </a:lnTo>
                <a:lnTo>
                  <a:pt x="1745" y="3947"/>
                </a:lnTo>
                <a:lnTo>
                  <a:pt x="1746" y="3966"/>
                </a:lnTo>
                <a:lnTo>
                  <a:pt x="1746" y="3980"/>
                </a:lnTo>
                <a:lnTo>
                  <a:pt x="1745" y="3986"/>
                </a:lnTo>
                <a:lnTo>
                  <a:pt x="1744" y="3990"/>
                </a:lnTo>
                <a:lnTo>
                  <a:pt x="1741" y="3995"/>
                </a:lnTo>
                <a:lnTo>
                  <a:pt x="1737" y="3997"/>
                </a:lnTo>
                <a:lnTo>
                  <a:pt x="1733" y="4000"/>
                </a:lnTo>
                <a:lnTo>
                  <a:pt x="1728" y="4002"/>
                </a:lnTo>
                <a:lnTo>
                  <a:pt x="1722" y="4004"/>
                </a:lnTo>
                <a:lnTo>
                  <a:pt x="1713" y="4006"/>
                </a:lnTo>
                <a:lnTo>
                  <a:pt x="1695" y="4008"/>
                </a:lnTo>
                <a:lnTo>
                  <a:pt x="1668" y="4009"/>
                </a:lnTo>
                <a:lnTo>
                  <a:pt x="1668" y="4009"/>
                </a:lnTo>
                <a:lnTo>
                  <a:pt x="1668" y="4009"/>
                </a:lnTo>
                <a:lnTo>
                  <a:pt x="1668" y="4009"/>
                </a:lnTo>
                <a:lnTo>
                  <a:pt x="1668" y="4009"/>
                </a:lnTo>
                <a:lnTo>
                  <a:pt x="1668" y="4009"/>
                </a:lnTo>
                <a:lnTo>
                  <a:pt x="1671" y="4011"/>
                </a:lnTo>
                <a:lnTo>
                  <a:pt x="1679" y="4020"/>
                </a:lnTo>
                <a:lnTo>
                  <a:pt x="1687" y="4029"/>
                </a:lnTo>
                <a:lnTo>
                  <a:pt x="1692" y="4039"/>
                </a:lnTo>
                <a:lnTo>
                  <a:pt x="1697" y="4048"/>
                </a:lnTo>
                <a:lnTo>
                  <a:pt x="1698" y="4053"/>
                </a:lnTo>
                <a:lnTo>
                  <a:pt x="1700" y="4058"/>
                </a:lnTo>
                <a:lnTo>
                  <a:pt x="1700" y="4064"/>
                </a:lnTo>
                <a:lnTo>
                  <a:pt x="1698" y="4069"/>
                </a:lnTo>
                <a:lnTo>
                  <a:pt x="1697" y="4075"/>
                </a:lnTo>
                <a:lnTo>
                  <a:pt x="1695" y="4082"/>
                </a:lnTo>
                <a:lnTo>
                  <a:pt x="1692" y="4088"/>
                </a:lnTo>
                <a:lnTo>
                  <a:pt x="1688" y="4094"/>
                </a:lnTo>
                <a:lnTo>
                  <a:pt x="1683" y="4094"/>
                </a:lnTo>
                <a:lnTo>
                  <a:pt x="1679" y="4093"/>
                </a:lnTo>
                <a:lnTo>
                  <a:pt x="1676" y="4090"/>
                </a:lnTo>
                <a:lnTo>
                  <a:pt x="1672" y="4088"/>
                </a:lnTo>
                <a:lnTo>
                  <a:pt x="1667" y="4083"/>
                </a:lnTo>
                <a:lnTo>
                  <a:pt x="1662" y="4075"/>
                </a:lnTo>
                <a:lnTo>
                  <a:pt x="1657" y="4069"/>
                </a:lnTo>
                <a:lnTo>
                  <a:pt x="1651" y="4063"/>
                </a:lnTo>
                <a:lnTo>
                  <a:pt x="1644" y="4058"/>
                </a:lnTo>
                <a:lnTo>
                  <a:pt x="1637" y="4055"/>
                </a:lnTo>
                <a:lnTo>
                  <a:pt x="1631" y="4060"/>
                </a:lnTo>
                <a:lnTo>
                  <a:pt x="1624" y="4064"/>
                </a:lnTo>
                <a:lnTo>
                  <a:pt x="1618" y="4068"/>
                </a:lnTo>
                <a:lnTo>
                  <a:pt x="1610" y="4069"/>
                </a:lnTo>
                <a:lnTo>
                  <a:pt x="1597" y="4072"/>
                </a:lnTo>
                <a:lnTo>
                  <a:pt x="1582" y="4073"/>
                </a:lnTo>
                <a:lnTo>
                  <a:pt x="1566" y="4074"/>
                </a:lnTo>
                <a:lnTo>
                  <a:pt x="1551" y="4077"/>
                </a:lnTo>
                <a:lnTo>
                  <a:pt x="1544" y="4079"/>
                </a:lnTo>
                <a:lnTo>
                  <a:pt x="1536" y="4082"/>
                </a:lnTo>
                <a:lnTo>
                  <a:pt x="1530" y="4085"/>
                </a:lnTo>
                <a:lnTo>
                  <a:pt x="1524" y="4090"/>
                </a:lnTo>
                <a:lnTo>
                  <a:pt x="1521" y="4092"/>
                </a:lnTo>
                <a:lnTo>
                  <a:pt x="1519" y="4092"/>
                </a:lnTo>
                <a:lnTo>
                  <a:pt x="1516" y="4092"/>
                </a:lnTo>
                <a:lnTo>
                  <a:pt x="1515" y="4092"/>
                </a:lnTo>
                <a:lnTo>
                  <a:pt x="1510" y="4089"/>
                </a:lnTo>
                <a:lnTo>
                  <a:pt x="1506" y="4084"/>
                </a:lnTo>
                <a:lnTo>
                  <a:pt x="1504" y="4079"/>
                </a:lnTo>
                <a:lnTo>
                  <a:pt x="1502" y="4073"/>
                </a:lnTo>
                <a:lnTo>
                  <a:pt x="1502" y="4067"/>
                </a:lnTo>
                <a:lnTo>
                  <a:pt x="1505" y="4062"/>
                </a:lnTo>
                <a:lnTo>
                  <a:pt x="1511" y="4053"/>
                </a:lnTo>
                <a:lnTo>
                  <a:pt x="1516" y="4043"/>
                </a:lnTo>
                <a:lnTo>
                  <a:pt x="1520" y="4034"/>
                </a:lnTo>
                <a:lnTo>
                  <a:pt x="1524" y="4024"/>
                </a:lnTo>
                <a:lnTo>
                  <a:pt x="1531" y="4002"/>
                </a:lnTo>
                <a:lnTo>
                  <a:pt x="1539" y="3979"/>
                </a:lnTo>
                <a:lnTo>
                  <a:pt x="1549" y="3987"/>
                </a:lnTo>
                <a:lnTo>
                  <a:pt x="1559" y="3995"/>
                </a:lnTo>
                <a:lnTo>
                  <a:pt x="1569" y="4001"/>
                </a:lnTo>
                <a:lnTo>
                  <a:pt x="1579" y="4006"/>
                </a:lnTo>
                <a:lnTo>
                  <a:pt x="1600" y="4015"/>
                </a:lnTo>
                <a:lnTo>
                  <a:pt x="1620" y="4025"/>
                </a:lnTo>
                <a:lnTo>
                  <a:pt x="1626" y="4019"/>
                </a:lnTo>
                <a:lnTo>
                  <a:pt x="1631" y="4015"/>
                </a:lnTo>
                <a:lnTo>
                  <a:pt x="1636" y="4011"/>
                </a:lnTo>
                <a:lnTo>
                  <a:pt x="1642" y="4010"/>
                </a:lnTo>
                <a:lnTo>
                  <a:pt x="1654" y="4009"/>
                </a:lnTo>
                <a:lnTo>
                  <a:pt x="1668" y="4009"/>
                </a:lnTo>
                <a:lnTo>
                  <a:pt x="1668" y="4009"/>
                </a:lnTo>
                <a:lnTo>
                  <a:pt x="1668" y="4009"/>
                </a:lnTo>
                <a:lnTo>
                  <a:pt x="1677" y="3996"/>
                </a:lnTo>
                <a:lnTo>
                  <a:pt x="1690" y="3980"/>
                </a:lnTo>
                <a:lnTo>
                  <a:pt x="1671" y="3979"/>
                </a:lnTo>
                <a:lnTo>
                  <a:pt x="1652" y="3977"/>
                </a:lnTo>
                <a:lnTo>
                  <a:pt x="1634" y="3976"/>
                </a:lnTo>
                <a:lnTo>
                  <a:pt x="1618" y="3972"/>
                </a:lnTo>
                <a:lnTo>
                  <a:pt x="1610" y="3970"/>
                </a:lnTo>
                <a:lnTo>
                  <a:pt x="1603" y="3966"/>
                </a:lnTo>
                <a:lnTo>
                  <a:pt x="1597" y="3961"/>
                </a:lnTo>
                <a:lnTo>
                  <a:pt x="1590" y="3955"/>
                </a:lnTo>
                <a:lnTo>
                  <a:pt x="1585" y="3947"/>
                </a:lnTo>
                <a:lnTo>
                  <a:pt x="1582" y="3940"/>
                </a:lnTo>
                <a:lnTo>
                  <a:pt x="1578" y="3930"/>
                </a:lnTo>
                <a:lnTo>
                  <a:pt x="1575" y="3918"/>
                </a:lnTo>
                <a:lnTo>
                  <a:pt x="1585" y="3913"/>
                </a:lnTo>
                <a:lnTo>
                  <a:pt x="1594" y="3911"/>
                </a:lnTo>
                <a:lnTo>
                  <a:pt x="1603" y="3910"/>
                </a:lnTo>
                <a:lnTo>
                  <a:pt x="1612" y="3910"/>
                </a:lnTo>
                <a:lnTo>
                  <a:pt x="1620" y="3911"/>
                </a:lnTo>
                <a:lnTo>
                  <a:pt x="1629" y="3913"/>
                </a:lnTo>
                <a:lnTo>
                  <a:pt x="1638" y="3916"/>
                </a:lnTo>
                <a:lnTo>
                  <a:pt x="1647" y="3918"/>
                </a:lnTo>
                <a:lnTo>
                  <a:pt x="1663" y="3925"/>
                </a:lnTo>
                <a:lnTo>
                  <a:pt x="1679" y="3930"/>
                </a:lnTo>
                <a:lnTo>
                  <a:pt x="1688" y="3932"/>
                </a:lnTo>
                <a:lnTo>
                  <a:pt x="1697" y="3933"/>
                </a:lnTo>
                <a:lnTo>
                  <a:pt x="1706" y="3933"/>
                </a:lnTo>
                <a:lnTo>
                  <a:pt x="1715" y="3931"/>
                </a:lnTo>
                <a:lnTo>
                  <a:pt x="1715" y="3931"/>
                </a:lnTo>
                <a:lnTo>
                  <a:pt x="1706" y="3916"/>
                </a:lnTo>
                <a:lnTo>
                  <a:pt x="1698" y="3901"/>
                </a:lnTo>
                <a:lnTo>
                  <a:pt x="1683" y="3896"/>
                </a:lnTo>
                <a:lnTo>
                  <a:pt x="1669" y="3891"/>
                </a:lnTo>
                <a:lnTo>
                  <a:pt x="1657" y="3883"/>
                </a:lnTo>
                <a:lnTo>
                  <a:pt x="1646" y="3874"/>
                </a:lnTo>
                <a:lnTo>
                  <a:pt x="1641" y="3871"/>
                </a:lnTo>
                <a:lnTo>
                  <a:pt x="1637" y="3864"/>
                </a:lnTo>
                <a:lnTo>
                  <a:pt x="1633" y="3858"/>
                </a:lnTo>
                <a:lnTo>
                  <a:pt x="1631" y="3852"/>
                </a:lnTo>
                <a:lnTo>
                  <a:pt x="1629" y="3844"/>
                </a:lnTo>
                <a:lnTo>
                  <a:pt x="1628" y="3837"/>
                </a:lnTo>
                <a:lnTo>
                  <a:pt x="1628" y="3828"/>
                </a:lnTo>
                <a:lnTo>
                  <a:pt x="1628" y="3818"/>
                </a:lnTo>
                <a:lnTo>
                  <a:pt x="1628" y="3805"/>
                </a:lnTo>
                <a:lnTo>
                  <a:pt x="1627" y="3793"/>
                </a:lnTo>
                <a:lnTo>
                  <a:pt x="1624" y="3780"/>
                </a:lnTo>
                <a:lnTo>
                  <a:pt x="1622" y="3768"/>
                </a:lnTo>
                <a:lnTo>
                  <a:pt x="1617" y="3771"/>
                </a:lnTo>
                <a:lnTo>
                  <a:pt x="1610" y="3774"/>
                </a:lnTo>
                <a:lnTo>
                  <a:pt x="1605" y="3775"/>
                </a:lnTo>
                <a:lnTo>
                  <a:pt x="1600" y="3774"/>
                </a:lnTo>
                <a:lnTo>
                  <a:pt x="1590" y="3770"/>
                </a:lnTo>
                <a:lnTo>
                  <a:pt x="1582" y="3764"/>
                </a:lnTo>
                <a:lnTo>
                  <a:pt x="1572" y="3758"/>
                </a:lnTo>
                <a:lnTo>
                  <a:pt x="1561" y="3754"/>
                </a:lnTo>
                <a:lnTo>
                  <a:pt x="1556" y="3753"/>
                </a:lnTo>
                <a:lnTo>
                  <a:pt x="1551" y="3753"/>
                </a:lnTo>
                <a:lnTo>
                  <a:pt x="1546" y="3755"/>
                </a:lnTo>
                <a:lnTo>
                  <a:pt x="1540" y="3758"/>
                </a:lnTo>
                <a:lnTo>
                  <a:pt x="1534" y="3763"/>
                </a:lnTo>
                <a:lnTo>
                  <a:pt x="1529" y="3765"/>
                </a:lnTo>
                <a:lnTo>
                  <a:pt x="1523" y="3768"/>
                </a:lnTo>
                <a:lnTo>
                  <a:pt x="1516" y="3768"/>
                </a:lnTo>
                <a:lnTo>
                  <a:pt x="1510" y="3766"/>
                </a:lnTo>
                <a:lnTo>
                  <a:pt x="1504" y="3763"/>
                </a:lnTo>
                <a:lnTo>
                  <a:pt x="1497" y="3758"/>
                </a:lnTo>
                <a:lnTo>
                  <a:pt x="1491" y="3750"/>
                </a:lnTo>
                <a:lnTo>
                  <a:pt x="1507" y="3743"/>
                </a:lnTo>
                <a:lnTo>
                  <a:pt x="1523" y="3734"/>
                </a:lnTo>
                <a:lnTo>
                  <a:pt x="1536" y="3724"/>
                </a:lnTo>
                <a:lnTo>
                  <a:pt x="1549" y="3712"/>
                </a:lnTo>
                <a:lnTo>
                  <a:pt x="1554" y="3706"/>
                </a:lnTo>
                <a:lnTo>
                  <a:pt x="1559" y="3700"/>
                </a:lnTo>
                <a:lnTo>
                  <a:pt x="1563" y="3692"/>
                </a:lnTo>
                <a:lnTo>
                  <a:pt x="1568" y="3685"/>
                </a:lnTo>
                <a:lnTo>
                  <a:pt x="1570" y="3676"/>
                </a:lnTo>
                <a:lnTo>
                  <a:pt x="1573" y="3667"/>
                </a:lnTo>
                <a:lnTo>
                  <a:pt x="1575" y="3657"/>
                </a:lnTo>
                <a:lnTo>
                  <a:pt x="1577" y="3646"/>
                </a:lnTo>
                <a:lnTo>
                  <a:pt x="1583" y="3653"/>
                </a:lnTo>
                <a:lnTo>
                  <a:pt x="1587" y="3661"/>
                </a:lnTo>
                <a:lnTo>
                  <a:pt x="1588" y="3669"/>
                </a:lnTo>
                <a:lnTo>
                  <a:pt x="1589" y="3676"/>
                </a:lnTo>
                <a:lnTo>
                  <a:pt x="1590" y="3682"/>
                </a:lnTo>
                <a:lnTo>
                  <a:pt x="1590" y="3690"/>
                </a:lnTo>
                <a:lnTo>
                  <a:pt x="1593" y="3695"/>
                </a:lnTo>
                <a:lnTo>
                  <a:pt x="1595" y="3701"/>
                </a:lnTo>
                <a:lnTo>
                  <a:pt x="1597" y="3702"/>
                </a:lnTo>
                <a:lnTo>
                  <a:pt x="1598" y="3704"/>
                </a:lnTo>
                <a:lnTo>
                  <a:pt x="1600" y="3702"/>
                </a:lnTo>
                <a:lnTo>
                  <a:pt x="1612" y="3700"/>
                </a:lnTo>
                <a:lnTo>
                  <a:pt x="1619" y="3696"/>
                </a:lnTo>
                <a:lnTo>
                  <a:pt x="1624" y="3691"/>
                </a:lnTo>
                <a:lnTo>
                  <a:pt x="1628" y="3687"/>
                </a:lnTo>
                <a:lnTo>
                  <a:pt x="1629" y="3682"/>
                </a:lnTo>
                <a:lnTo>
                  <a:pt x="1631" y="3677"/>
                </a:lnTo>
                <a:lnTo>
                  <a:pt x="1629" y="3671"/>
                </a:lnTo>
                <a:lnTo>
                  <a:pt x="1627" y="3665"/>
                </a:lnTo>
                <a:lnTo>
                  <a:pt x="1622" y="3652"/>
                </a:lnTo>
                <a:lnTo>
                  <a:pt x="1615" y="3640"/>
                </a:lnTo>
                <a:lnTo>
                  <a:pt x="1613" y="3632"/>
                </a:lnTo>
                <a:lnTo>
                  <a:pt x="1610" y="3626"/>
                </a:lnTo>
                <a:lnTo>
                  <a:pt x="1610" y="3620"/>
                </a:lnTo>
                <a:lnTo>
                  <a:pt x="1610" y="3612"/>
                </a:lnTo>
                <a:lnTo>
                  <a:pt x="1619" y="3622"/>
                </a:lnTo>
                <a:lnTo>
                  <a:pt x="1628" y="3628"/>
                </a:lnTo>
                <a:lnTo>
                  <a:pt x="1637" y="3633"/>
                </a:lnTo>
                <a:lnTo>
                  <a:pt x="1646" y="3636"/>
                </a:lnTo>
                <a:lnTo>
                  <a:pt x="1664" y="3637"/>
                </a:lnTo>
                <a:lnTo>
                  <a:pt x="1683" y="3637"/>
                </a:lnTo>
                <a:lnTo>
                  <a:pt x="1683" y="3637"/>
                </a:lnTo>
                <a:lnTo>
                  <a:pt x="1683" y="3637"/>
                </a:lnTo>
                <a:lnTo>
                  <a:pt x="1683" y="3625"/>
                </a:lnTo>
                <a:lnTo>
                  <a:pt x="1685" y="3612"/>
                </a:lnTo>
                <a:lnTo>
                  <a:pt x="1686" y="3606"/>
                </a:lnTo>
                <a:lnTo>
                  <a:pt x="1688" y="3601"/>
                </a:lnTo>
                <a:lnTo>
                  <a:pt x="1693" y="3596"/>
                </a:lnTo>
                <a:lnTo>
                  <a:pt x="1698" y="3591"/>
                </a:lnTo>
                <a:lnTo>
                  <a:pt x="1698" y="3591"/>
                </a:lnTo>
                <a:lnTo>
                  <a:pt x="1701" y="3584"/>
                </a:lnTo>
                <a:lnTo>
                  <a:pt x="1703" y="3579"/>
                </a:lnTo>
                <a:lnTo>
                  <a:pt x="1705" y="3574"/>
                </a:lnTo>
                <a:lnTo>
                  <a:pt x="1705" y="3569"/>
                </a:lnTo>
                <a:lnTo>
                  <a:pt x="1702" y="3566"/>
                </a:lnTo>
                <a:lnTo>
                  <a:pt x="1698" y="3562"/>
                </a:lnTo>
                <a:lnTo>
                  <a:pt x="1692" y="3561"/>
                </a:lnTo>
                <a:lnTo>
                  <a:pt x="1683" y="3559"/>
                </a:lnTo>
                <a:lnTo>
                  <a:pt x="1667" y="3571"/>
                </a:lnTo>
                <a:lnTo>
                  <a:pt x="1653" y="3578"/>
                </a:lnTo>
                <a:lnTo>
                  <a:pt x="1642" y="3583"/>
                </a:lnTo>
                <a:lnTo>
                  <a:pt x="1631" y="3586"/>
                </a:lnTo>
                <a:lnTo>
                  <a:pt x="1619" y="3586"/>
                </a:lnTo>
                <a:lnTo>
                  <a:pt x="1605" y="3583"/>
                </a:lnTo>
                <a:lnTo>
                  <a:pt x="1587" y="3579"/>
                </a:lnTo>
                <a:lnTo>
                  <a:pt x="1564" y="3573"/>
                </a:lnTo>
                <a:lnTo>
                  <a:pt x="1561" y="3582"/>
                </a:lnTo>
                <a:lnTo>
                  <a:pt x="1559" y="3589"/>
                </a:lnTo>
                <a:lnTo>
                  <a:pt x="1559" y="3598"/>
                </a:lnTo>
                <a:lnTo>
                  <a:pt x="1558" y="3607"/>
                </a:lnTo>
                <a:lnTo>
                  <a:pt x="1558" y="3616"/>
                </a:lnTo>
                <a:lnTo>
                  <a:pt x="1556" y="3623"/>
                </a:lnTo>
                <a:lnTo>
                  <a:pt x="1554" y="3632"/>
                </a:lnTo>
                <a:lnTo>
                  <a:pt x="1550" y="3640"/>
                </a:lnTo>
                <a:lnTo>
                  <a:pt x="1546" y="3645"/>
                </a:lnTo>
                <a:lnTo>
                  <a:pt x="1543" y="3650"/>
                </a:lnTo>
                <a:lnTo>
                  <a:pt x="1538" y="3653"/>
                </a:lnTo>
                <a:lnTo>
                  <a:pt x="1533" y="3657"/>
                </a:lnTo>
                <a:lnTo>
                  <a:pt x="1520" y="3664"/>
                </a:lnTo>
                <a:lnTo>
                  <a:pt x="1507" y="3667"/>
                </a:lnTo>
                <a:lnTo>
                  <a:pt x="1501" y="3669"/>
                </a:lnTo>
                <a:lnTo>
                  <a:pt x="1495" y="3669"/>
                </a:lnTo>
                <a:lnTo>
                  <a:pt x="1490" y="3667"/>
                </a:lnTo>
                <a:lnTo>
                  <a:pt x="1484" y="3666"/>
                </a:lnTo>
                <a:lnTo>
                  <a:pt x="1480" y="3665"/>
                </a:lnTo>
                <a:lnTo>
                  <a:pt x="1475" y="3661"/>
                </a:lnTo>
                <a:lnTo>
                  <a:pt x="1472" y="3657"/>
                </a:lnTo>
                <a:lnTo>
                  <a:pt x="1470" y="3653"/>
                </a:lnTo>
                <a:lnTo>
                  <a:pt x="1467" y="3647"/>
                </a:lnTo>
                <a:lnTo>
                  <a:pt x="1464" y="3643"/>
                </a:lnTo>
                <a:lnTo>
                  <a:pt x="1461" y="3641"/>
                </a:lnTo>
                <a:lnTo>
                  <a:pt x="1456" y="3638"/>
                </a:lnTo>
                <a:lnTo>
                  <a:pt x="1448" y="3636"/>
                </a:lnTo>
                <a:lnTo>
                  <a:pt x="1440" y="3635"/>
                </a:lnTo>
                <a:lnTo>
                  <a:pt x="1431" y="3633"/>
                </a:lnTo>
                <a:lnTo>
                  <a:pt x="1423" y="3630"/>
                </a:lnTo>
                <a:lnTo>
                  <a:pt x="1421" y="3628"/>
                </a:lnTo>
                <a:lnTo>
                  <a:pt x="1418" y="3625"/>
                </a:lnTo>
                <a:lnTo>
                  <a:pt x="1417" y="3621"/>
                </a:lnTo>
                <a:lnTo>
                  <a:pt x="1417" y="3615"/>
                </a:lnTo>
                <a:lnTo>
                  <a:pt x="1417" y="3606"/>
                </a:lnTo>
                <a:lnTo>
                  <a:pt x="1418" y="3596"/>
                </a:lnTo>
                <a:lnTo>
                  <a:pt x="1422" y="3587"/>
                </a:lnTo>
                <a:lnTo>
                  <a:pt x="1425" y="3578"/>
                </a:lnTo>
                <a:lnTo>
                  <a:pt x="1432" y="3562"/>
                </a:lnTo>
                <a:lnTo>
                  <a:pt x="1440" y="3544"/>
                </a:lnTo>
                <a:lnTo>
                  <a:pt x="1441" y="3537"/>
                </a:lnTo>
                <a:lnTo>
                  <a:pt x="1440" y="3529"/>
                </a:lnTo>
                <a:lnTo>
                  <a:pt x="1437" y="3522"/>
                </a:lnTo>
                <a:lnTo>
                  <a:pt x="1436" y="3514"/>
                </a:lnTo>
                <a:lnTo>
                  <a:pt x="1436" y="3514"/>
                </a:lnTo>
                <a:lnTo>
                  <a:pt x="1425" y="3510"/>
                </a:lnTo>
                <a:lnTo>
                  <a:pt x="1415" y="3509"/>
                </a:lnTo>
                <a:lnTo>
                  <a:pt x="1403" y="3509"/>
                </a:lnTo>
                <a:lnTo>
                  <a:pt x="1392" y="3510"/>
                </a:lnTo>
                <a:lnTo>
                  <a:pt x="1378" y="3512"/>
                </a:lnTo>
                <a:lnTo>
                  <a:pt x="1367" y="3515"/>
                </a:lnTo>
                <a:lnTo>
                  <a:pt x="1357" y="3520"/>
                </a:lnTo>
                <a:lnTo>
                  <a:pt x="1351" y="3527"/>
                </a:lnTo>
                <a:lnTo>
                  <a:pt x="1348" y="3529"/>
                </a:lnTo>
                <a:lnTo>
                  <a:pt x="1346" y="3534"/>
                </a:lnTo>
                <a:lnTo>
                  <a:pt x="1344" y="3538"/>
                </a:lnTo>
                <a:lnTo>
                  <a:pt x="1343" y="3543"/>
                </a:lnTo>
                <a:lnTo>
                  <a:pt x="1343" y="3549"/>
                </a:lnTo>
                <a:lnTo>
                  <a:pt x="1344" y="3556"/>
                </a:lnTo>
                <a:lnTo>
                  <a:pt x="1346" y="3562"/>
                </a:lnTo>
                <a:lnTo>
                  <a:pt x="1348" y="3569"/>
                </a:lnTo>
                <a:lnTo>
                  <a:pt x="1348" y="3573"/>
                </a:lnTo>
                <a:lnTo>
                  <a:pt x="1349" y="3577"/>
                </a:lnTo>
                <a:lnTo>
                  <a:pt x="1349" y="3581"/>
                </a:lnTo>
                <a:lnTo>
                  <a:pt x="1348" y="3584"/>
                </a:lnTo>
                <a:lnTo>
                  <a:pt x="1346" y="3587"/>
                </a:lnTo>
                <a:lnTo>
                  <a:pt x="1343" y="3591"/>
                </a:lnTo>
                <a:lnTo>
                  <a:pt x="1338" y="3594"/>
                </a:lnTo>
                <a:lnTo>
                  <a:pt x="1332" y="3597"/>
                </a:lnTo>
                <a:lnTo>
                  <a:pt x="1332" y="3589"/>
                </a:lnTo>
                <a:lnTo>
                  <a:pt x="1332" y="3582"/>
                </a:lnTo>
                <a:lnTo>
                  <a:pt x="1329" y="3576"/>
                </a:lnTo>
                <a:lnTo>
                  <a:pt x="1328" y="3568"/>
                </a:lnTo>
                <a:lnTo>
                  <a:pt x="1322" y="3557"/>
                </a:lnTo>
                <a:lnTo>
                  <a:pt x="1315" y="3545"/>
                </a:lnTo>
                <a:lnTo>
                  <a:pt x="1307" y="3535"/>
                </a:lnTo>
                <a:lnTo>
                  <a:pt x="1297" y="3525"/>
                </a:lnTo>
                <a:lnTo>
                  <a:pt x="1286" y="3517"/>
                </a:lnTo>
                <a:lnTo>
                  <a:pt x="1276" y="3508"/>
                </a:lnTo>
                <a:lnTo>
                  <a:pt x="1270" y="3503"/>
                </a:lnTo>
                <a:lnTo>
                  <a:pt x="1265" y="3497"/>
                </a:lnTo>
                <a:lnTo>
                  <a:pt x="1261" y="3492"/>
                </a:lnTo>
                <a:lnTo>
                  <a:pt x="1259" y="3485"/>
                </a:lnTo>
                <a:lnTo>
                  <a:pt x="1259" y="3479"/>
                </a:lnTo>
                <a:lnTo>
                  <a:pt x="1259" y="3471"/>
                </a:lnTo>
                <a:lnTo>
                  <a:pt x="1260" y="3464"/>
                </a:lnTo>
                <a:lnTo>
                  <a:pt x="1263" y="3455"/>
                </a:lnTo>
                <a:lnTo>
                  <a:pt x="1265" y="3449"/>
                </a:lnTo>
                <a:lnTo>
                  <a:pt x="1266" y="3443"/>
                </a:lnTo>
                <a:lnTo>
                  <a:pt x="1269" y="3431"/>
                </a:lnTo>
                <a:lnTo>
                  <a:pt x="1268" y="3422"/>
                </a:lnTo>
                <a:lnTo>
                  <a:pt x="1266" y="3419"/>
                </a:lnTo>
                <a:lnTo>
                  <a:pt x="1265" y="3415"/>
                </a:lnTo>
                <a:lnTo>
                  <a:pt x="1263" y="3411"/>
                </a:lnTo>
                <a:lnTo>
                  <a:pt x="1260" y="3409"/>
                </a:lnTo>
                <a:lnTo>
                  <a:pt x="1254" y="3405"/>
                </a:lnTo>
                <a:lnTo>
                  <a:pt x="1244" y="3401"/>
                </a:lnTo>
                <a:lnTo>
                  <a:pt x="1233" y="3400"/>
                </a:lnTo>
                <a:lnTo>
                  <a:pt x="1220" y="3400"/>
                </a:lnTo>
                <a:lnTo>
                  <a:pt x="1212" y="3402"/>
                </a:lnTo>
                <a:lnTo>
                  <a:pt x="1205" y="3406"/>
                </a:lnTo>
                <a:lnTo>
                  <a:pt x="1199" y="3411"/>
                </a:lnTo>
                <a:lnTo>
                  <a:pt x="1192" y="3416"/>
                </a:lnTo>
                <a:lnTo>
                  <a:pt x="1187" y="3419"/>
                </a:lnTo>
                <a:lnTo>
                  <a:pt x="1184" y="3420"/>
                </a:lnTo>
                <a:lnTo>
                  <a:pt x="1179" y="3421"/>
                </a:lnTo>
                <a:lnTo>
                  <a:pt x="1172" y="3421"/>
                </a:lnTo>
                <a:lnTo>
                  <a:pt x="1170" y="3425"/>
                </a:lnTo>
                <a:lnTo>
                  <a:pt x="1167" y="3429"/>
                </a:lnTo>
                <a:lnTo>
                  <a:pt x="1163" y="3431"/>
                </a:lnTo>
                <a:lnTo>
                  <a:pt x="1160" y="3434"/>
                </a:lnTo>
                <a:lnTo>
                  <a:pt x="1151" y="3435"/>
                </a:lnTo>
                <a:lnTo>
                  <a:pt x="1142" y="3436"/>
                </a:lnTo>
                <a:lnTo>
                  <a:pt x="1142" y="3436"/>
                </a:lnTo>
                <a:lnTo>
                  <a:pt x="1153" y="3446"/>
                </a:lnTo>
                <a:lnTo>
                  <a:pt x="1163" y="3458"/>
                </a:lnTo>
                <a:lnTo>
                  <a:pt x="1167" y="3465"/>
                </a:lnTo>
                <a:lnTo>
                  <a:pt x="1170" y="3471"/>
                </a:lnTo>
                <a:lnTo>
                  <a:pt x="1171" y="3476"/>
                </a:lnTo>
                <a:lnTo>
                  <a:pt x="1171" y="3481"/>
                </a:lnTo>
                <a:lnTo>
                  <a:pt x="1168" y="3486"/>
                </a:lnTo>
                <a:lnTo>
                  <a:pt x="1163" y="3489"/>
                </a:lnTo>
                <a:lnTo>
                  <a:pt x="1157" y="3492"/>
                </a:lnTo>
                <a:lnTo>
                  <a:pt x="1147" y="3493"/>
                </a:lnTo>
                <a:lnTo>
                  <a:pt x="1131" y="3494"/>
                </a:lnTo>
                <a:lnTo>
                  <a:pt x="1113" y="3495"/>
                </a:lnTo>
                <a:lnTo>
                  <a:pt x="1096" y="3498"/>
                </a:lnTo>
                <a:lnTo>
                  <a:pt x="1079" y="3499"/>
                </a:lnTo>
                <a:lnTo>
                  <a:pt x="1079" y="3499"/>
                </a:lnTo>
                <a:lnTo>
                  <a:pt x="1079" y="3504"/>
                </a:lnTo>
                <a:lnTo>
                  <a:pt x="1081" y="3510"/>
                </a:lnTo>
                <a:lnTo>
                  <a:pt x="1082" y="3514"/>
                </a:lnTo>
                <a:lnTo>
                  <a:pt x="1084" y="3519"/>
                </a:lnTo>
                <a:lnTo>
                  <a:pt x="1089" y="3528"/>
                </a:lnTo>
                <a:lnTo>
                  <a:pt x="1096" y="3537"/>
                </a:lnTo>
                <a:lnTo>
                  <a:pt x="1102" y="3545"/>
                </a:lnTo>
                <a:lnTo>
                  <a:pt x="1107" y="3554"/>
                </a:lnTo>
                <a:lnTo>
                  <a:pt x="1108" y="3559"/>
                </a:lnTo>
                <a:lnTo>
                  <a:pt x="1109" y="3564"/>
                </a:lnTo>
                <a:lnTo>
                  <a:pt x="1111" y="3571"/>
                </a:lnTo>
                <a:lnTo>
                  <a:pt x="1111" y="3576"/>
                </a:lnTo>
                <a:lnTo>
                  <a:pt x="1111" y="3576"/>
                </a:lnTo>
                <a:lnTo>
                  <a:pt x="1111" y="3576"/>
                </a:lnTo>
                <a:lnTo>
                  <a:pt x="1111" y="3576"/>
                </a:lnTo>
                <a:lnTo>
                  <a:pt x="1111" y="3576"/>
                </a:lnTo>
                <a:lnTo>
                  <a:pt x="1116" y="3588"/>
                </a:lnTo>
                <a:lnTo>
                  <a:pt x="1122" y="3599"/>
                </a:lnTo>
                <a:lnTo>
                  <a:pt x="1128" y="3612"/>
                </a:lnTo>
                <a:lnTo>
                  <a:pt x="1137" y="3622"/>
                </a:lnTo>
                <a:lnTo>
                  <a:pt x="1153" y="3646"/>
                </a:lnTo>
                <a:lnTo>
                  <a:pt x="1170" y="3671"/>
                </a:lnTo>
                <a:lnTo>
                  <a:pt x="1162" y="3667"/>
                </a:lnTo>
                <a:lnTo>
                  <a:pt x="1156" y="3665"/>
                </a:lnTo>
                <a:lnTo>
                  <a:pt x="1150" y="3664"/>
                </a:lnTo>
                <a:lnTo>
                  <a:pt x="1145" y="3665"/>
                </a:lnTo>
                <a:lnTo>
                  <a:pt x="1133" y="3667"/>
                </a:lnTo>
                <a:lnTo>
                  <a:pt x="1123" y="3674"/>
                </a:lnTo>
                <a:lnTo>
                  <a:pt x="1113" y="3680"/>
                </a:lnTo>
                <a:lnTo>
                  <a:pt x="1103" y="3685"/>
                </a:lnTo>
                <a:lnTo>
                  <a:pt x="1097" y="3686"/>
                </a:lnTo>
                <a:lnTo>
                  <a:pt x="1092" y="3686"/>
                </a:lnTo>
                <a:lnTo>
                  <a:pt x="1086" y="3686"/>
                </a:lnTo>
                <a:lnTo>
                  <a:pt x="1079" y="3684"/>
                </a:lnTo>
                <a:lnTo>
                  <a:pt x="1079" y="3699"/>
                </a:lnTo>
                <a:lnTo>
                  <a:pt x="1069" y="3697"/>
                </a:lnTo>
                <a:lnTo>
                  <a:pt x="1062" y="3695"/>
                </a:lnTo>
                <a:lnTo>
                  <a:pt x="1055" y="3690"/>
                </a:lnTo>
                <a:lnTo>
                  <a:pt x="1053" y="3684"/>
                </a:lnTo>
                <a:lnTo>
                  <a:pt x="1050" y="3677"/>
                </a:lnTo>
                <a:lnTo>
                  <a:pt x="1049" y="3670"/>
                </a:lnTo>
                <a:lnTo>
                  <a:pt x="1049" y="3661"/>
                </a:lnTo>
                <a:lnTo>
                  <a:pt x="1049" y="3653"/>
                </a:lnTo>
                <a:lnTo>
                  <a:pt x="1049" y="3653"/>
                </a:lnTo>
                <a:lnTo>
                  <a:pt x="1035" y="3647"/>
                </a:lnTo>
                <a:lnTo>
                  <a:pt x="1023" y="3643"/>
                </a:lnTo>
                <a:lnTo>
                  <a:pt x="1017" y="3643"/>
                </a:lnTo>
                <a:lnTo>
                  <a:pt x="1010" y="3646"/>
                </a:lnTo>
                <a:lnTo>
                  <a:pt x="1005" y="3651"/>
                </a:lnTo>
                <a:lnTo>
                  <a:pt x="999" y="3658"/>
                </a:lnTo>
                <a:lnTo>
                  <a:pt x="996" y="3665"/>
                </a:lnTo>
                <a:lnTo>
                  <a:pt x="991" y="3670"/>
                </a:lnTo>
                <a:lnTo>
                  <a:pt x="988" y="3674"/>
                </a:lnTo>
                <a:lnTo>
                  <a:pt x="983" y="3677"/>
                </a:lnTo>
                <a:lnTo>
                  <a:pt x="978" y="3680"/>
                </a:lnTo>
                <a:lnTo>
                  <a:pt x="971" y="3681"/>
                </a:lnTo>
                <a:lnTo>
                  <a:pt x="965" y="3682"/>
                </a:lnTo>
                <a:lnTo>
                  <a:pt x="958" y="3682"/>
                </a:lnTo>
                <a:lnTo>
                  <a:pt x="956" y="3669"/>
                </a:lnTo>
                <a:lnTo>
                  <a:pt x="956" y="3656"/>
                </a:lnTo>
                <a:lnTo>
                  <a:pt x="956" y="3648"/>
                </a:lnTo>
                <a:lnTo>
                  <a:pt x="955" y="3643"/>
                </a:lnTo>
                <a:lnTo>
                  <a:pt x="953" y="3637"/>
                </a:lnTo>
                <a:lnTo>
                  <a:pt x="949" y="3632"/>
                </a:lnTo>
                <a:lnTo>
                  <a:pt x="942" y="3626"/>
                </a:lnTo>
                <a:lnTo>
                  <a:pt x="937" y="3620"/>
                </a:lnTo>
                <a:lnTo>
                  <a:pt x="934" y="3615"/>
                </a:lnTo>
                <a:lnTo>
                  <a:pt x="931" y="3608"/>
                </a:lnTo>
                <a:lnTo>
                  <a:pt x="929" y="3602"/>
                </a:lnTo>
                <a:lnTo>
                  <a:pt x="927" y="3597"/>
                </a:lnTo>
                <a:lnTo>
                  <a:pt x="929" y="3592"/>
                </a:lnTo>
                <a:lnTo>
                  <a:pt x="929" y="3586"/>
                </a:lnTo>
                <a:lnTo>
                  <a:pt x="932" y="3576"/>
                </a:lnTo>
                <a:lnTo>
                  <a:pt x="939" y="3566"/>
                </a:lnTo>
                <a:lnTo>
                  <a:pt x="947" y="3556"/>
                </a:lnTo>
                <a:lnTo>
                  <a:pt x="958" y="3545"/>
                </a:lnTo>
                <a:lnTo>
                  <a:pt x="959" y="3545"/>
                </a:lnTo>
                <a:lnTo>
                  <a:pt x="959" y="3547"/>
                </a:lnTo>
                <a:lnTo>
                  <a:pt x="958" y="3545"/>
                </a:lnTo>
                <a:lnTo>
                  <a:pt x="958" y="3538"/>
                </a:lnTo>
                <a:lnTo>
                  <a:pt x="958" y="3532"/>
                </a:lnTo>
                <a:lnTo>
                  <a:pt x="956" y="3525"/>
                </a:lnTo>
                <a:lnTo>
                  <a:pt x="955" y="3520"/>
                </a:lnTo>
                <a:lnTo>
                  <a:pt x="950" y="3510"/>
                </a:lnTo>
                <a:lnTo>
                  <a:pt x="942" y="3502"/>
                </a:lnTo>
                <a:lnTo>
                  <a:pt x="934" y="3494"/>
                </a:lnTo>
                <a:lnTo>
                  <a:pt x="924" y="3488"/>
                </a:lnTo>
                <a:lnTo>
                  <a:pt x="912" y="3481"/>
                </a:lnTo>
                <a:lnTo>
                  <a:pt x="901" y="3475"/>
                </a:lnTo>
                <a:lnTo>
                  <a:pt x="897" y="3486"/>
                </a:lnTo>
                <a:lnTo>
                  <a:pt x="893" y="3497"/>
                </a:lnTo>
                <a:lnTo>
                  <a:pt x="887" y="3507"/>
                </a:lnTo>
                <a:lnTo>
                  <a:pt x="882" y="3517"/>
                </a:lnTo>
                <a:lnTo>
                  <a:pt x="875" y="3525"/>
                </a:lnTo>
                <a:lnTo>
                  <a:pt x="867" y="3533"/>
                </a:lnTo>
                <a:lnTo>
                  <a:pt x="858" y="3539"/>
                </a:lnTo>
                <a:lnTo>
                  <a:pt x="848" y="3544"/>
                </a:lnTo>
                <a:lnTo>
                  <a:pt x="848" y="3544"/>
                </a:lnTo>
                <a:lnTo>
                  <a:pt x="848" y="3544"/>
                </a:lnTo>
                <a:lnTo>
                  <a:pt x="848" y="3544"/>
                </a:lnTo>
                <a:lnTo>
                  <a:pt x="848" y="3544"/>
                </a:lnTo>
                <a:lnTo>
                  <a:pt x="831" y="3542"/>
                </a:lnTo>
                <a:lnTo>
                  <a:pt x="818" y="3539"/>
                </a:lnTo>
                <a:lnTo>
                  <a:pt x="813" y="3538"/>
                </a:lnTo>
                <a:lnTo>
                  <a:pt x="809" y="3535"/>
                </a:lnTo>
                <a:lnTo>
                  <a:pt x="807" y="3534"/>
                </a:lnTo>
                <a:lnTo>
                  <a:pt x="804" y="3530"/>
                </a:lnTo>
                <a:lnTo>
                  <a:pt x="803" y="3528"/>
                </a:lnTo>
                <a:lnTo>
                  <a:pt x="803" y="3524"/>
                </a:lnTo>
                <a:lnTo>
                  <a:pt x="804" y="3519"/>
                </a:lnTo>
                <a:lnTo>
                  <a:pt x="806" y="3514"/>
                </a:lnTo>
                <a:lnTo>
                  <a:pt x="809" y="3500"/>
                </a:lnTo>
                <a:lnTo>
                  <a:pt x="817" y="3483"/>
                </a:lnTo>
                <a:lnTo>
                  <a:pt x="755" y="3483"/>
                </a:lnTo>
                <a:lnTo>
                  <a:pt x="755" y="3483"/>
                </a:lnTo>
                <a:lnTo>
                  <a:pt x="744" y="3479"/>
                </a:lnTo>
                <a:lnTo>
                  <a:pt x="733" y="3475"/>
                </a:lnTo>
                <a:lnTo>
                  <a:pt x="720" y="3471"/>
                </a:lnTo>
                <a:lnTo>
                  <a:pt x="709" y="3468"/>
                </a:lnTo>
                <a:lnTo>
                  <a:pt x="709" y="3475"/>
                </a:lnTo>
                <a:lnTo>
                  <a:pt x="709" y="3483"/>
                </a:lnTo>
                <a:lnTo>
                  <a:pt x="709" y="3483"/>
                </a:lnTo>
                <a:lnTo>
                  <a:pt x="701" y="3481"/>
                </a:lnTo>
                <a:lnTo>
                  <a:pt x="693" y="3481"/>
                </a:lnTo>
                <a:lnTo>
                  <a:pt x="694" y="3483"/>
                </a:lnTo>
                <a:lnTo>
                  <a:pt x="694" y="3498"/>
                </a:lnTo>
                <a:lnTo>
                  <a:pt x="696" y="3512"/>
                </a:lnTo>
                <a:lnTo>
                  <a:pt x="699" y="3525"/>
                </a:lnTo>
                <a:lnTo>
                  <a:pt x="704" y="3539"/>
                </a:lnTo>
                <a:lnTo>
                  <a:pt x="710" y="3551"/>
                </a:lnTo>
                <a:lnTo>
                  <a:pt x="719" y="3562"/>
                </a:lnTo>
                <a:lnTo>
                  <a:pt x="729" y="3572"/>
                </a:lnTo>
                <a:lnTo>
                  <a:pt x="742" y="3581"/>
                </a:lnTo>
                <a:lnTo>
                  <a:pt x="748" y="3584"/>
                </a:lnTo>
                <a:lnTo>
                  <a:pt x="753" y="3589"/>
                </a:lnTo>
                <a:lnTo>
                  <a:pt x="757" y="3594"/>
                </a:lnTo>
                <a:lnTo>
                  <a:pt x="760" y="3599"/>
                </a:lnTo>
                <a:lnTo>
                  <a:pt x="767" y="3611"/>
                </a:lnTo>
                <a:lnTo>
                  <a:pt x="773" y="3623"/>
                </a:lnTo>
                <a:lnTo>
                  <a:pt x="778" y="3635"/>
                </a:lnTo>
                <a:lnTo>
                  <a:pt x="784" y="3646"/>
                </a:lnTo>
                <a:lnTo>
                  <a:pt x="788" y="3651"/>
                </a:lnTo>
                <a:lnTo>
                  <a:pt x="793" y="3656"/>
                </a:lnTo>
                <a:lnTo>
                  <a:pt x="798" y="3660"/>
                </a:lnTo>
                <a:lnTo>
                  <a:pt x="804" y="3662"/>
                </a:lnTo>
                <a:lnTo>
                  <a:pt x="817" y="3669"/>
                </a:lnTo>
                <a:lnTo>
                  <a:pt x="827" y="3676"/>
                </a:lnTo>
                <a:lnTo>
                  <a:pt x="837" y="3684"/>
                </a:lnTo>
                <a:lnTo>
                  <a:pt x="846" y="3692"/>
                </a:lnTo>
                <a:lnTo>
                  <a:pt x="855" y="3701"/>
                </a:lnTo>
                <a:lnTo>
                  <a:pt x="862" y="3711"/>
                </a:lnTo>
                <a:lnTo>
                  <a:pt x="870" y="3720"/>
                </a:lnTo>
                <a:lnTo>
                  <a:pt x="876" y="3731"/>
                </a:lnTo>
                <a:lnTo>
                  <a:pt x="890" y="3753"/>
                </a:lnTo>
                <a:lnTo>
                  <a:pt x="902" y="3773"/>
                </a:lnTo>
                <a:lnTo>
                  <a:pt x="910" y="3783"/>
                </a:lnTo>
                <a:lnTo>
                  <a:pt x="917" y="3793"/>
                </a:lnTo>
                <a:lnTo>
                  <a:pt x="925" y="3803"/>
                </a:lnTo>
                <a:lnTo>
                  <a:pt x="934" y="3812"/>
                </a:lnTo>
                <a:lnTo>
                  <a:pt x="927" y="3815"/>
                </a:lnTo>
                <a:lnTo>
                  <a:pt x="921" y="3817"/>
                </a:lnTo>
                <a:lnTo>
                  <a:pt x="916" y="3817"/>
                </a:lnTo>
                <a:lnTo>
                  <a:pt x="911" y="3815"/>
                </a:lnTo>
                <a:lnTo>
                  <a:pt x="902" y="3812"/>
                </a:lnTo>
                <a:lnTo>
                  <a:pt x="893" y="3809"/>
                </a:lnTo>
                <a:lnTo>
                  <a:pt x="873" y="3783"/>
                </a:lnTo>
                <a:lnTo>
                  <a:pt x="851" y="3758"/>
                </a:lnTo>
                <a:lnTo>
                  <a:pt x="828" y="3733"/>
                </a:lnTo>
                <a:lnTo>
                  <a:pt x="804" y="3709"/>
                </a:lnTo>
                <a:lnTo>
                  <a:pt x="780" y="3685"/>
                </a:lnTo>
                <a:lnTo>
                  <a:pt x="758" y="3661"/>
                </a:lnTo>
                <a:lnTo>
                  <a:pt x="737" y="3636"/>
                </a:lnTo>
                <a:lnTo>
                  <a:pt x="715" y="3608"/>
                </a:lnTo>
                <a:lnTo>
                  <a:pt x="698" y="3582"/>
                </a:lnTo>
                <a:lnTo>
                  <a:pt x="679" y="3554"/>
                </a:lnTo>
                <a:lnTo>
                  <a:pt x="662" y="3527"/>
                </a:lnTo>
                <a:lnTo>
                  <a:pt x="647" y="3498"/>
                </a:lnTo>
                <a:lnTo>
                  <a:pt x="637" y="3493"/>
                </a:lnTo>
                <a:lnTo>
                  <a:pt x="630" y="3486"/>
                </a:lnTo>
                <a:lnTo>
                  <a:pt x="622" y="3479"/>
                </a:lnTo>
                <a:lnTo>
                  <a:pt x="617" y="3471"/>
                </a:lnTo>
                <a:lnTo>
                  <a:pt x="608" y="3454"/>
                </a:lnTo>
                <a:lnTo>
                  <a:pt x="601" y="3435"/>
                </a:lnTo>
                <a:lnTo>
                  <a:pt x="601" y="3434"/>
                </a:lnTo>
                <a:lnTo>
                  <a:pt x="601" y="3434"/>
                </a:lnTo>
                <a:lnTo>
                  <a:pt x="592" y="3405"/>
                </a:lnTo>
                <a:lnTo>
                  <a:pt x="581" y="3377"/>
                </a:lnTo>
                <a:lnTo>
                  <a:pt x="568" y="3350"/>
                </a:lnTo>
                <a:lnTo>
                  <a:pt x="554" y="3323"/>
                </a:lnTo>
                <a:lnTo>
                  <a:pt x="538" y="3298"/>
                </a:lnTo>
                <a:lnTo>
                  <a:pt x="519" y="3276"/>
                </a:lnTo>
                <a:lnTo>
                  <a:pt x="509" y="3264"/>
                </a:lnTo>
                <a:lnTo>
                  <a:pt x="499" y="3253"/>
                </a:lnTo>
                <a:lnTo>
                  <a:pt x="488" y="3242"/>
                </a:lnTo>
                <a:lnTo>
                  <a:pt x="477" y="3232"/>
                </a:lnTo>
                <a:lnTo>
                  <a:pt x="465" y="3209"/>
                </a:lnTo>
                <a:lnTo>
                  <a:pt x="454" y="3186"/>
                </a:lnTo>
                <a:lnTo>
                  <a:pt x="441" y="3164"/>
                </a:lnTo>
                <a:lnTo>
                  <a:pt x="430" y="3141"/>
                </a:lnTo>
                <a:lnTo>
                  <a:pt x="430" y="3141"/>
                </a:lnTo>
                <a:lnTo>
                  <a:pt x="430" y="3141"/>
                </a:lnTo>
                <a:lnTo>
                  <a:pt x="430" y="3141"/>
                </a:lnTo>
                <a:lnTo>
                  <a:pt x="428" y="3139"/>
                </a:lnTo>
                <a:lnTo>
                  <a:pt x="426" y="3136"/>
                </a:lnTo>
                <a:lnTo>
                  <a:pt x="416" y="3125"/>
                </a:lnTo>
                <a:lnTo>
                  <a:pt x="408" y="3112"/>
                </a:lnTo>
                <a:lnTo>
                  <a:pt x="400" y="3100"/>
                </a:lnTo>
                <a:lnTo>
                  <a:pt x="393" y="3087"/>
                </a:lnTo>
                <a:lnTo>
                  <a:pt x="379" y="3062"/>
                </a:lnTo>
                <a:lnTo>
                  <a:pt x="366" y="3035"/>
                </a:lnTo>
                <a:lnTo>
                  <a:pt x="360" y="3027"/>
                </a:lnTo>
                <a:lnTo>
                  <a:pt x="354" y="3018"/>
                </a:lnTo>
                <a:lnTo>
                  <a:pt x="354" y="3018"/>
                </a:lnTo>
                <a:lnTo>
                  <a:pt x="354" y="3017"/>
                </a:lnTo>
                <a:lnTo>
                  <a:pt x="345" y="3017"/>
                </a:lnTo>
                <a:lnTo>
                  <a:pt x="337" y="3017"/>
                </a:lnTo>
                <a:lnTo>
                  <a:pt x="331" y="3014"/>
                </a:lnTo>
                <a:lnTo>
                  <a:pt x="325" y="3011"/>
                </a:lnTo>
                <a:lnTo>
                  <a:pt x="320" y="3007"/>
                </a:lnTo>
                <a:lnTo>
                  <a:pt x="315" y="3001"/>
                </a:lnTo>
                <a:lnTo>
                  <a:pt x="310" y="2994"/>
                </a:lnTo>
                <a:lnTo>
                  <a:pt x="306" y="2988"/>
                </a:lnTo>
                <a:lnTo>
                  <a:pt x="306" y="2972"/>
                </a:lnTo>
                <a:lnTo>
                  <a:pt x="306" y="2957"/>
                </a:lnTo>
                <a:lnTo>
                  <a:pt x="308" y="2954"/>
                </a:lnTo>
                <a:lnTo>
                  <a:pt x="311" y="2952"/>
                </a:lnTo>
                <a:lnTo>
                  <a:pt x="312" y="2950"/>
                </a:lnTo>
                <a:lnTo>
                  <a:pt x="315" y="2950"/>
                </a:lnTo>
                <a:lnTo>
                  <a:pt x="313" y="2944"/>
                </a:lnTo>
                <a:lnTo>
                  <a:pt x="313" y="2937"/>
                </a:lnTo>
                <a:lnTo>
                  <a:pt x="311" y="2932"/>
                </a:lnTo>
                <a:lnTo>
                  <a:pt x="307" y="2925"/>
                </a:lnTo>
                <a:lnTo>
                  <a:pt x="307" y="2925"/>
                </a:lnTo>
                <a:lnTo>
                  <a:pt x="302" y="2920"/>
                </a:lnTo>
                <a:lnTo>
                  <a:pt x="300" y="2914"/>
                </a:lnTo>
                <a:lnTo>
                  <a:pt x="298" y="2906"/>
                </a:lnTo>
                <a:lnTo>
                  <a:pt x="298" y="2900"/>
                </a:lnTo>
                <a:lnTo>
                  <a:pt x="297" y="2900"/>
                </a:lnTo>
                <a:lnTo>
                  <a:pt x="295" y="2899"/>
                </a:lnTo>
                <a:lnTo>
                  <a:pt x="293" y="2896"/>
                </a:lnTo>
                <a:lnTo>
                  <a:pt x="291" y="2894"/>
                </a:lnTo>
                <a:lnTo>
                  <a:pt x="278" y="2881"/>
                </a:lnTo>
                <a:lnTo>
                  <a:pt x="267" y="2869"/>
                </a:lnTo>
                <a:lnTo>
                  <a:pt x="266" y="2865"/>
                </a:lnTo>
                <a:lnTo>
                  <a:pt x="264" y="2862"/>
                </a:lnTo>
                <a:lnTo>
                  <a:pt x="264" y="2859"/>
                </a:lnTo>
                <a:lnTo>
                  <a:pt x="264" y="2854"/>
                </a:lnTo>
                <a:lnTo>
                  <a:pt x="266" y="2850"/>
                </a:lnTo>
                <a:lnTo>
                  <a:pt x="269" y="2846"/>
                </a:lnTo>
                <a:lnTo>
                  <a:pt x="273" y="2841"/>
                </a:lnTo>
                <a:lnTo>
                  <a:pt x="278" y="2836"/>
                </a:lnTo>
                <a:lnTo>
                  <a:pt x="282" y="2830"/>
                </a:lnTo>
                <a:lnTo>
                  <a:pt x="286" y="2824"/>
                </a:lnTo>
                <a:lnTo>
                  <a:pt x="288" y="2817"/>
                </a:lnTo>
                <a:lnTo>
                  <a:pt x="291" y="2810"/>
                </a:lnTo>
                <a:lnTo>
                  <a:pt x="292" y="2802"/>
                </a:lnTo>
                <a:lnTo>
                  <a:pt x="296" y="2796"/>
                </a:lnTo>
                <a:lnTo>
                  <a:pt x="300" y="2790"/>
                </a:lnTo>
                <a:lnTo>
                  <a:pt x="306" y="2785"/>
                </a:lnTo>
                <a:lnTo>
                  <a:pt x="312" y="2778"/>
                </a:lnTo>
                <a:lnTo>
                  <a:pt x="318" y="2772"/>
                </a:lnTo>
                <a:lnTo>
                  <a:pt x="322" y="2770"/>
                </a:lnTo>
                <a:lnTo>
                  <a:pt x="326" y="2768"/>
                </a:lnTo>
                <a:lnTo>
                  <a:pt x="331" y="2768"/>
                </a:lnTo>
                <a:lnTo>
                  <a:pt x="337" y="2772"/>
                </a:lnTo>
                <a:lnTo>
                  <a:pt x="336" y="2771"/>
                </a:lnTo>
                <a:lnTo>
                  <a:pt x="345" y="2778"/>
                </a:lnTo>
                <a:lnTo>
                  <a:pt x="352" y="2787"/>
                </a:lnTo>
                <a:lnTo>
                  <a:pt x="352" y="2787"/>
                </a:lnTo>
                <a:lnTo>
                  <a:pt x="365" y="2793"/>
                </a:lnTo>
                <a:lnTo>
                  <a:pt x="375" y="2800"/>
                </a:lnTo>
                <a:lnTo>
                  <a:pt x="380" y="2805"/>
                </a:lnTo>
                <a:lnTo>
                  <a:pt x="384" y="2809"/>
                </a:lnTo>
                <a:lnTo>
                  <a:pt x="385" y="2815"/>
                </a:lnTo>
                <a:lnTo>
                  <a:pt x="386" y="2822"/>
                </a:lnTo>
                <a:lnTo>
                  <a:pt x="396" y="2827"/>
                </a:lnTo>
                <a:lnTo>
                  <a:pt x="406" y="2834"/>
                </a:lnTo>
                <a:lnTo>
                  <a:pt x="414" y="2842"/>
                </a:lnTo>
                <a:lnTo>
                  <a:pt x="423" y="2851"/>
                </a:lnTo>
                <a:lnTo>
                  <a:pt x="424" y="2855"/>
                </a:lnTo>
                <a:lnTo>
                  <a:pt x="430" y="2847"/>
                </a:lnTo>
                <a:lnTo>
                  <a:pt x="430" y="2839"/>
                </a:lnTo>
                <a:lnTo>
                  <a:pt x="431" y="2831"/>
                </a:lnTo>
                <a:lnTo>
                  <a:pt x="435" y="2824"/>
                </a:lnTo>
                <a:lnTo>
                  <a:pt x="439" y="2816"/>
                </a:lnTo>
                <a:lnTo>
                  <a:pt x="449" y="2803"/>
                </a:lnTo>
                <a:lnTo>
                  <a:pt x="459" y="2791"/>
                </a:lnTo>
                <a:lnTo>
                  <a:pt x="454" y="2791"/>
                </a:lnTo>
                <a:lnTo>
                  <a:pt x="452" y="2790"/>
                </a:lnTo>
                <a:lnTo>
                  <a:pt x="448" y="2788"/>
                </a:lnTo>
                <a:lnTo>
                  <a:pt x="445" y="2787"/>
                </a:lnTo>
                <a:lnTo>
                  <a:pt x="441" y="2782"/>
                </a:lnTo>
                <a:lnTo>
                  <a:pt x="440" y="2777"/>
                </a:lnTo>
                <a:lnTo>
                  <a:pt x="438" y="2771"/>
                </a:lnTo>
                <a:lnTo>
                  <a:pt x="436" y="2766"/>
                </a:lnTo>
                <a:lnTo>
                  <a:pt x="434" y="2760"/>
                </a:lnTo>
                <a:lnTo>
                  <a:pt x="430" y="2756"/>
                </a:lnTo>
                <a:lnTo>
                  <a:pt x="430" y="2756"/>
                </a:lnTo>
                <a:lnTo>
                  <a:pt x="423" y="2748"/>
                </a:lnTo>
                <a:lnTo>
                  <a:pt x="414" y="2741"/>
                </a:lnTo>
                <a:lnTo>
                  <a:pt x="387" y="2717"/>
                </a:lnTo>
                <a:lnTo>
                  <a:pt x="360" y="2693"/>
                </a:lnTo>
                <a:lnTo>
                  <a:pt x="334" y="2669"/>
                </a:lnTo>
                <a:lnTo>
                  <a:pt x="306" y="2645"/>
                </a:lnTo>
                <a:lnTo>
                  <a:pt x="298" y="2639"/>
                </a:lnTo>
                <a:lnTo>
                  <a:pt x="291" y="2631"/>
                </a:lnTo>
                <a:lnTo>
                  <a:pt x="291" y="2631"/>
                </a:lnTo>
                <a:lnTo>
                  <a:pt x="291" y="2631"/>
                </a:lnTo>
                <a:lnTo>
                  <a:pt x="291" y="2631"/>
                </a:lnTo>
                <a:lnTo>
                  <a:pt x="263" y="2613"/>
                </a:lnTo>
                <a:lnTo>
                  <a:pt x="243" y="2598"/>
                </a:lnTo>
                <a:lnTo>
                  <a:pt x="227" y="2586"/>
                </a:lnTo>
                <a:lnTo>
                  <a:pt x="215" y="2576"/>
                </a:lnTo>
                <a:lnTo>
                  <a:pt x="207" y="2566"/>
                </a:lnTo>
                <a:lnTo>
                  <a:pt x="200" y="2556"/>
                </a:lnTo>
                <a:lnTo>
                  <a:pt x="194" y="2542"/>
                </a:lnTo>
                <a:lnTo>
                  <a:pt x="187" y="2526"/>
                </a:lnTo>
                <a:lnTo>
                  <a:pt x="198" y="2529"/>
                </a:lnTo>
                <a:lnTo>
                  <a:pt x="208" y="2532"/>
                </a:lnTo>
                <a:lnTo>
                  <a:pt x="218" y="2536"/>
                </a:lnTo>
                <a:lnTo>
                  <a:pt x="228" y="2540"/>
                </a:lnTo>
                <a:lnTo>
                  <a:pt x="246" y="2550"/>
                </a:lnTo>
                <a:lnTo>
                  <a:pt x="263" y="2562"/>
                </a:lnTo>
                <a:lnTo>
                  <a:pt x="295" y="2588"/>
                </a:lnTo>
                <a:lnTo>
                  <a:pt x="323" y="2615"/>
                </a:lnTo>
                <a:lnTo>
                  <a:pt x="342" y="2626"/>
                </a:lnTo>
                <a:lnTo>
                  <a:pt x="361" y="2639"/>
                </a:lnTo>
                <a:lnTo>
                  <a:pt x="380" y="2652"/>
                </a:lnTo>
                <a:lnTo>
                  <a:pt x="399" y="2663"/>
                </a:lnTo>
                <a:lnTo>
                  <a:pt x="406" y="2670"/>
                </a:lnTo>
                <a:lnTo>
                  <a:pt x="414" y="2677"/>
                </a:lnTo>
                <a:lnTo>
                  <a:pt x="421" y="2678"/>
                </a:lnTo>
                <a:lnTo>
                  <a:pt x="428" y="2679"/>
                </a:lnTo>
                <a:lnTo>
                  <a:pt x="436" y="2685"/>
                </a:lnTo>
                <a:lnTo>
                  <a:pt x="445" y="2692"/>
                </a:lnTo>
                <a:lnTo>
                  <a:pt x="460" y="2692"/>
                </a:lnTo>
                <a:lnTo>
                  <a:pt x="465" y="2690"/>
                </a:lnTo>
                <a:lnTo>
                  <a:pt x="469" y="2689"/>
                </a:lnTo>
                <a:lnTo>
                  <a:pt x="473" y="2690"/>
                </a:lnTo>
                <a:lnTo>
                  <a:pt x="477" y="2693"/>
                </a:lnTo>
                <a:lnTo>
                  <a:pt x="477" y="2693"/>
                </a:lnTo>
                <a:lnTo>
                  <a:pt x="482" y="2698"/>
                </a:lnTo>
                <a:lnTo>
                  <a:pt x="488" y="2701"/>
                </a:lnTo>
                <a:lnTo>
                  <a:pt x="493" y="2701"/>
                </a:lnTo>
                <a:lnTo>
                  <a:pt x="499" y="2702"/>
                </a:lnTo>
                <a:lnTo>
                  <a:pt x="506" y="2702"/>
                </a:lnTo>
                <a:lnTo>
                  <a:pt x="512" y="2702"/>
                </a:lnTo>
                <a:lnTo>
                  <a:pt x="518" y="2704"/>
                </a:lnTo>
                <a:lnTo>
                  <a:pt x="523" y="2708"/>
                </a:lnTo>
                <a:lnTo>
                  <a:pt x="526" y="2716"/>
                </a:lnTo>
                <a:lnTo>
                  <a:pt x="527" y="2722"/>
                </a:lnTo>
                <a:lnTo>
                  <a:pt x="533" y="2723"/>
                </a:lnTo>
                <a:lnTo>
                  <a:pt x="538" y="2724"/>
                </a:lnTo>
                <a:lnTo>
                  <a:pt x="552" y="2724"/>
                </a:lnTo>
                <a:lnTo>
                  <a:pt x="542" y="2708"/>
                </a:lnTo>
                <a:lnTo>
                  <a:pt x="532" y="2692"/>
                </a:lnTo>
                <a:lnTo>
                  <a:pt x="521" y="2677"/>
                </a:lnTo>
                <a:lnTo>
                  <a:pt x="508" y="2662"/>
                </a:lnTo>
                <a:lnTo>
                  <a:pt x="508" y="2662"/>
                </a:lnTo>
                <a:lnTo>
                  <a:pt x="499" y="2657"/>
                </a:lnTo>
                <a:lnTo>
                  <a:pt x="490" y="2649"/>
                </a:lnTo>
                <a:lnTo>
                  <a:pt x="483" y="2642"/>
                </a:lnTo>
                <a:lnTo>
                  <a:pt x="477" y="2634"/>
                </a:lnTo>
                <a:lnTo>
                  <a:pt x="470" y="2630"/>
                </a:lnTo>
                <a:lnTo>
                  <a:pt x="465" y="2630"/>
                </a:lnTo>
                <a:lnTo>
                  <a:pt x="454" y="2624"/>
                </a:lnTo>
                <a:lnTo>
                  <a:pt x="445" y="2618"/>
                </a:lnTo>
                <a:lnTo>
                  <a:pt x="429" y="2601"/>
                </a:lnTo>
                <a:lnTo>
                  <a:pt x="413" y="2585"/>
                </a:lnTo>
                <a:lnTo>
                  <a:pt x="405" y="2576"/>
                </a:lnTo>
                <a:lnTo>
                  <a:pt x="400" y="2567"/>
                </a:lnTo>
                <a:lnTo>
                  <a:pt x="398" y="2564"/>
                </a:lnTo>
                <a:lnTo>
                  <a:pt x="398" y="2560"/>
                </a:lnTo>
                <a:lnTo>
                  <a:pt x="398" y="2556"/>
                </a:lnTo>
                <a:lnTo>
                  <a:pt x="399" y="2552"/>
                </a:lnTo>
                <a:lnTo>
                  <a:pt x="400" y="2550"/>
                </a:lnTo>
                <a:lnTo>
                  <a:pt x="403" y="2547"/>
                </a:lnTo>
                <a:lnTo>
                  <a:pt x="405" y="2545"/>
                </a:lnTo>
                <a:lnTo>
                  <a:pt x="409" y="2542"/>
                </a:lnTo>
                <a:lnTo>
                  <a:pt x="418" y="2539"/>
                </a:lnTo>
                <a:lnTo>
                  <a:pt x="429" y="2535"/>
                </a:lnTo>
                <a:lnTo>
                  <a:pt x="416" y="2518"/>
                </a:lnTo>
                <a:lnTo>
                  <a:pt x="401" y="2503"/>
                </a:lnTo>
                <a:lnTo>
                  <a:pt x="394" y="2496"/>
                </a:lnTo>
                <a:lnTo>
                  <a:pt x="386" y="2488"/>
                </a:lnTo>
                <a:lnTo>
                  <a:pt x="377" y="2482"/>
                </a:lnTo>
                <a:lnTo>
                  <a:pt x="369" y="2477"/>
                </a:lnTo>
                <a:lnTo>
                  <a:pt x="355" y="2471"/>
                </a:lnTo>
                <a:lnTo>
                  <a:pt x="345" y="2465"/>
                </a:lnTo>
                <a:lnTo>
                  <a:pt x="341" y="2459"/>
                </a:lnTo>
                <a:lnTo>
                  <a:pt x="337" y="2456"/>
                </a:lnTo>
                <a:lnTo>
                  <a:pt x="335" y="2452"/>
                </a:lnTo>
                <a:lnTo>
                  <a:pt x="334" y="2447"/>
                </a:lnTo>
                <a:lnTo>
                  <a:pt x="332" y="2442"/>
                </a:lnTo>
                <a:lnTo>
                  <a:pt x="331" y="2437"/>
                </a:lnTo>
                <a:lnTo>
                  <a:pt x="331" y="2432"/>
                </a:lnTo>
                <a:lnTo>
                  <a:pt x="332" y="2426"/>
                </a:lnTo>
                <a:lnTo>
                  <a:pt x="335" y="2414"/>
                </a:lnTo>
                <a:lnTo>
                  <a:pt x="340" y="2402"/>
                </a:lnTo>
                <a:lnTo>
                  <a:pt x="351" y="2403"/>
                </a:lnTo>
                <a:lnTo>
                  <a:pt x="360" y="2405"/>
                </a:lnTo>
                <a:lnTo>
                  <a:pt x="369" y="2411"/>
                </a:lnTo>
                <a:lnTo>
                  <a:pt x="375" y="2416"/>
                </a:lnTo>
                <a:lnTo>
                  <a:pt x="389" y="2429"/>
                </a:lnTo>
                <a:lnTo>
                  <a:pt x="400" y="2446"/>
                </a:lnTo>
                <a:lnTo>
                  <a:pt x="400" y="2446"/>
                </a:lnTo>
                <a:lnTo>
                  <a:pt x="411" y="2447"/>
                </a:lnTo>
                <a:lnTo>
                  <a:pt x="423" y="2448"/>
                </a:lnTo>
                <a:lnTo>
                  <a:pt x="445" y="2452"/>
                </a:lnTo>
                <a:lnTo>
                  <a:pt x="464" y="2452"/>
                </a:lnTo>
                <a:lnTo>
                  <a:pt x="470" y="2452"/>
                </a:lnTo>
                <a:lnTo>
                  <a:pt x="477" y="2451"/>
                </a:lnTo>
                <a:lnTo>
                  <a:pt x="482" y="2448"/>
                </a:lnTo>
                <a:lnTo>
                  <a:pt x="487" y="2446"/>
                </a:lnTo>
                <a:lnTo>
                  <a:pt x="489" y="2442"/>
                </a:lnTo>
                <a:lnTo>
                  <a:pt x="492" y="2437"/>
                </a:lnTo>
                <a:lnTo>
                  <a:pt x="494" y="2431"/>
                </a:lnTo>
                <a:lnTo>
                  <a:pt x="495" y="2423"/>
                </a:lnTo>
                <a:lnTo>
                  <a:pt x="495" y="2407"/>
                </a:lnTo>
                <a:lnTo>
                  <a:pt x="494" y="2384"/>
                </a:lnTo>
                <a:lnTo>
                  <a:pt x="493" y="2370"/>
                </a:lnTo>
                <a:lnTo>
                  <a:pt x="490" y="2358"/>
                </a:lnTo>
                <a:lnTo>
                  <a:pt x="487" y="2346"/>
                </a:lnTo>
                <a:lnTo>
                  <a:pt x="480" y="2336"/>
                </a:lnTo>
                <a:lnTo>
                  <a:pt x="474" y="2326"/>
                </a:lnTo>
                <a:lnTo>
                  <a:pt x="465" y="2318"/>
                </a:lnTo>
                <a:lnTo>
                  <a:pt x="455" y="2310"/>
                </a:lnTo>
                <a:lnTo>
                  <a:pt x="445" y="2303"/>
                </a:lnTo>
                <a:lnTo>
                  <a:pt x="431" y="2294"/>
                </a:lnTo>
                <a:lnTo>
                  <a:pt x="416" y="2285"/>
                </a:lnTo>
                <a:lnTo>
                  <a:pt x="409" y="2279"/>
                </a:lnTo>
                <a:lnTo>
                  <a:pt x="403" y="2272"/>
                </a:lnTo>
                <a:lnTo>
                  <a:pt x="398" y="2265"/>
                </a:lnTo>
                <a:lnTo>
                  <a:pt x="393" y="2255"/>
                </a:lnTo>
                <a:lnTo>
                  <a:pt x="400" y="2247"/>
                </a:lnTo>
                <a:lnTo>
                  <a:pt x="409" y="2240"/>
                </a:lnTo>
                <a:lnTo>
                  <a:pt x="418" y="2235"/>
                </a:lnTo>
                <a:lnTo>
                  <a:pt x="426" y="2231"/>
                </a:lnTo>
                <a:lnTo>
                  <a:pt x="435" y="2230"/>
                </a:lnTo>
                <a:lnTo>
                  <a:pt x="445" y="2231"/>
                </a:lnTo>
                <a:lnTo>
                  <a:pt x="457" y="2235"/>
                </a:lnTo>
                <a:lnTo>
                  <a:pt x="468" y="2241"/>
                </a:lnTo>
                <a:lnTo>
                  <a:pt x="495" y="2255"/>
                </a:lnTo>
                <a:lnTo>
                  <a:pt x="523" y="2269"/>
                </a:lnTo>
                <a:lnTo>
                  <a:pt x="536" y="2275"/>
                </a:lnTo>
                <a:lnTo>
                  <a:pt x="549" y="2284"/>
                </a:lnTo>
                <a:lnTo>
                  <a:pt x="561" y="2293"/>
                </a:lnTo>
                <a:lnTo>
                  <a:pt x="572" y="2304"/>
                </a:lnTo>
                <a:lnTo>
                  <a:pt x="585" y="2308"/>
                </a:lnTo>
                <a:lnTo>
                  <a:pt x="597" y="2313"/>
                </a:lnTo>
                <a:lnTo>
                  <a:pt x="608" y="2318"/>
                </a:lnTo>
                <a:lnTo>
                  <a:pt x="620" y="2325"/>
                </a:lnTo>
                <a:lnTo>
                  <a:pt x="641" y="2339"/>
                </a:lnTo>
                <a:lnTo>
                  <a:pt x="662" y="2354"/>
                </a:lnTo>
                <a:lnTo>
                  <a:pt x="671" y="2359"/>
                </a:lnTo>
                <a:lnTo>
                  <a:pt x="681" y="2365"/>
                </a:lnTo>
                <a:lnTo>
                  <a:pt x="681" y="2365"/>
                </a:lnTo>
                <a:lnTo>
                  <a:pt x="695" y="2368"/>
                </a:lnTo>
                <a:lnTo>
                  <a:pt x="709" y="2370"/>
                </a:lnTo>
                <a:lnTo>
                  <a:pt x="709" y="2370"/>
                </a:lnTo>
                <a:lnTo>
                  <a:pt x="709" y="2370"/>
                </a:lnTo>
                <a:lnTo>
                  <a:pt x="724" y="2363"/>
                </a:lnTo>
                <a:lnTo>
                  <a:pt x="740" y="2355"/>
                </a:lnTo>
                <a:lnTo>
                  <a:pt x="744" y="2354"/>
                </a:lnTo>
                <a:lnTo>
                  <a:pt x="747" y="2353"/>
                </a:lnTo>
                <a:lnTo>
                  <a:pt x="750" y="2353"/>
                </a:lnTo>
                <a:lnTo>
                  <a:pt x="754" y="2354"/>
                </a:lnTo>
                <a:lnTo>
                  <a:pt x="759" y="2352"/>
                </a:lnTo>
                <a:lnTo>
                  <a:pt x="763" y="2348"/>
                </a:lnTo>
                <a:lnTo>
                  <a:pt x="765" y="2345"/>
                </a:lnTo>
                <a:lnTo>
                  <a:pt x="768" y="2341"/>
                </a:lnTo>
                <a:lnTo>
                  <a:pt x="770" y="2334"/>
                </a:lnTo>
                <a:lnTo>
                  <a:pt x="772" y="2325"/>
                </a:lnTo>
                <a:lnTo>
                  <a:pt x="770" y="2309"/>
                </a:lnTo>
                <a:lnTo>
                  <a:pt x="769" y="2293"/>
                </a:lnTo>
                <a:lnTo>
                  <a:pt x="769" y="2293"/>
                </a:lnTo>
                <a:lnTo>
                  <a:pt x="769" y="2293"/>
                </a:lnTo>
                <a:lnTo>
                  <a:pt x="769" y="2293"/>
                </a:lnTo>
                <a:lnTo>
                  <a:pt x="769" y="2293"/>
                </a:lnTo>
                <a:lnTo>
                  <a:pt x="760" y="2291"/>
                </a:lnTo>
                <a:lnTo>
                  <a:pt x="752" y="2289"/>
                </a:lnTo>
                <a:lnTo>
                  <a:pt x="748" y="2287"/>
                </a:lnTo>
                <a:lnTo>
                  <a:pt x="744" y="2285"/>
                </a:lnTo>
                <a:lnTo>
                  <a:pt x="742" y="2281"/>
                </a:lnTo>
                <a:lnTo>
                  <a:pt x="739" y="2276"/>
                </a:lnTo>
                <a:lnTo>
                  <a:pt x="734" y="2269"/>
                </a:lnTo>
                <a:lnTo>
                  <a:pt x="729" y="2262"/>
                </a:lnTo>
                <a:lnTo>
                  <a:pt x="724" y="2255"/>
                </a:lnTo>
                <a:lnTo>
                  <a:pt x="720" y="2247"/>
                </a:lnTo>
                <a:lnTo>
                  <a:pt x="714" y="2231"/>
                </a:lnTo>
                <a:lnTo>
                  <a:pt x="709" y="2215"/>
                </a:lnTo>
                <a:lnTo>
                  <a:pt x="703" y="2198"/>
                </a:lnTo>
                <a:lnTo>
                  <a:pt x="696" y="2182"/>
                </a:lnTo>
                <a:lnTo>
                  <a:pt x="693" y="2174"/>
                </a:lnTo>
                <a:lnTo>
                  <a:pt x="688" y="2167"/>
                </a:lnTo>
                <a:lnTo>
                  <a:pt x="683" y="2159"/>
                </a:lnTo>
                <a:lnTo>
                  <a:pt x="676" y="2153"/>
                </a:lnTo>
                <a:lnTo>
                  <a:pt x="689" y="2147"/>
                </a:lnTo>
                <a:lnTo>
                  <a:pt x="700" y="2143"/>
                </a:lnTo>
                <a:lnTo>
                  <a:pt x="710" y="2142"/>
                </a:lnTo>
                <a:lnTo>
                  <a:pt x="720" y="2143"/>
                </a:lnTo>
                <a:lnTo>
                  <a:pt x="730" y="2146"/>
                </a:lnTo>
                <a:lnTo>
                  <a:pt x="739" y="2151"/>
                </a:lnTo>
                <a:lnTo>
                  <a:pt x="747" y="2157"/>
                </a:lnTo>
                <a:lnTo>
                  <a:pt x="755" y="2163"/>
                </a:lnTo>
                <a:lnTo>
                  <a:pt x="784" y="2169"/>
                </a:lnTo>
                <a:lnTo>
                  <a:pt x="813" y="2176"/>
                </a:lnTo>
                <a:lnTo>
                  <a:pt x="841" y="2183"/>
                </a:lnTo>
                <a:lnTo>
                  <a:pt x="870" y="2192"/>
                </a:lnTo>
                <a:lnTo>
                  <a:pt x="897" y="2201"/>
                </a:lnTo>
                <a:lnTo>
                  <a:pt x="924" y="2212"/>
                </a:lnTo>
                <a:lnTo>
                  <a:pt x="937" y="2218"/>
                </a:lnTo>
                <a:lnTo>
                  <a:pt x="950" y="2226"/>
                </a:lnTo>
                <a:lnTo>
                  <a:pt x="963" y="2233"/>
                </a:lnTo>
                <a:lnTo>
                  <a:pt x="975" y="2241"/>
                </a:lnTo>
                <a:lnTo>
                  <a:pt x="981" y="2245"/>
                </a:lnTo>
                <a:lnTo>
                  <a:pt x="986" y="2247"/>
                </a:lnTo>
                <a:lnTo>
                  <a:pt x="993" y="2250"/>
                </a:lnTo>
                <a:lnTo>
                  <a:pt x="998" y="2251"/>
                </a:lnTo>
                <a:lnTo>
                  <a:pt x="1009" y="2251"/>
                </a:lnTo>
                <a:lnTo>
                  <a:pt x="1020" y="2250"/>
                </a:lnTo>
                <a:lnTo>
                  <a:pt x="1030" y="2247"/>
                </a:lnTo>
                <a:lnTo>
                  <a:pt x="1042" y="2245"/>
                </a:lnTo>
                <a:lnTo>
                  <a:pt x="1052" y="2245"/>
                </a:lnTo>
                <a:lnTo>
                  <a:pt x="1063" y="2246"/>
                </a:lnTo>
                <a:lnTo>
                  <a:pt x="1078" y="2252"/>
                </a:lnTo>
                <a:lnTo>
                  <a:pt x="1094" y="2257"/>
                </a:lnTo>
                <a:lnTo>
                  <a:pt x="1111" y="2260"/>
                </a:lnTo>
                <a:lnTo>
                  <a:pt x="1126" y="2264"/>
                </a:lnTo>
                <a:lnTo>
                  <a:pt x="1133" y="2262"/>
                </a:lnTo>
                <a:lnTo>
                  <a:pt x="1141" y="2262"/>
                </a:lnTo>
                <a:lnTo>
                  <a:pt x="1147" y="2265"/>
                </a:lnTo>
                <a:lnTo>
                  <a:pt x="1153" y="2267"/>
                </a:lnTo>
                <a:lnTo>
                  <a:pt x="1165" y="2275"/>
                </a:lnTo>
                <a:lnTo>
                  <a:pt x="1176" y="2284"/>
                </a:lnTo>
                <a:lnTo>
                  <a:pt x="1182" y="2290"/>
                </a:lnTo>
                <a:lnTo>
                  <a:pt x="1190" y="2294"/>
                </a:lnTo>
                <a:lnTo>
                  <a:pt x="1199" y="2296"/>
                </a:lnTo>
                <a:lnTo>
                  <a:pt x="1207" y="2298"/>
                </a:lnTo>
                <a:lnTo>
                  <a:pt x="1215" y="2301"/>
                </a:lnTo>
                <a:lnTo>
                  <a:pt x="1222" y="2306"/>
                </a:lnTo>
                <a:lnTo>
                  <a:pt x="1224" y="2311"/>
                </a:lnTo>
                <a:lnTo>
                  <a:pt x="1226" y="2315"/>
                </a:lnTo>
                <a:lnTo>
                  <a:pt x="1231" y="2319"/>
                </a:lnTo>
                <a:lnTo>
                  <a:pt x="1234" y="2320"/>
                </a:lnTo>
                <a:lnTo>
                  <a:pt x="1236" y="2321"/>
                </a:lnTo>
                <a:lnTo>
                  <a:pt x="1246" y="2319"/>
                </a:lnTo>
                <a:lnTo>
                  <a:pt x="1254" y="2315"/>
                </a:lnTo>
                <a:lnTo>
                  <a:pt x="1259" y="2311"/>
                </a:lnTo>
                <a:lnTo>
                  <a:pt x="1261" y="2306"/>
                </a:lnTo>
                <a:lnTo>
                  <a:pt x="1261" y="2301"/>
                </a:lnTo>
                <a:lnTo>
                  <a:pt x="1259" y="2296"/>
                </a:lnTo>
                <a:lnTo>
                  <a:pt x="1254" y="2290"/>
                </a:lnTo>
                <a:lnTo>
                  <a:pt x="1245" y="2284"/>
                </a:lnTo>
                <a:lnTo>
                  <a:pt x="1222" y="2266"/>
                </a:lnTo>
                <a:lnTo>
                  <a:pt x="1200" y="2247"/>
                </a:lnTo>
                <a:lnTo>
                  <a:pt x="1177" y="2228"/>
                </a:lnTo>
                <a:lnTo>
                  <a:pt x="1156" y="2208"/>
                </a:lnTo>
                <a:lnTo>
                  <a:pt x="1116" y="2166"/>
                </a:lnTo>
                <a:lnTo>
                  <a:pt x="1077" y="2123"/>
                </a:lnTo>
                <a:lnTo>
                  <a:pt x="1062" y="2109"/>
                </a:lnTo>
                <a:lnTo>
                  <a:pt x="1047" y="2094"/>
                </a:lnTo>
                <a:lnTo>
                  <a:pt x="1039" y="2093"/>
                </a:lnTo>
                <a:lnTo>
                  <a:pt x="1033" y="2090"/>
                </a:lnTo>
                <a:lnTo>
                  <a:pt x="1025" y="2083"/>
                </a:lnTo>
                <a:lnTo>
                  <a:pt x="1018" y="2074"/>
                </a:lnTo>
                <a:lnTo>
                  <a:pt x="1018" y="2072"/>
                </a:lnTo>
                <a:lnTo>
                  <a:pt x="1018" y="2068"/>
                </a:lnTo>
                <a:lnTo>
                  <a:pt x="1013" y="2065"/>
                </a:lnTo>
                <a:lnTo>
                  <a:pt x="1009" y="2064"/>
                </a:lnTo>
                <a:lnTo>
                  <a:pt x="1007" y="2060"/>
                </a:lnTo>
                <a:lnTo>
                  <a:pt x="1003" y="2056"/>
                </a:lnTo>
                <a:lnTo>
                  <a:pt x="983" y="2031"/>
                </a:lnTo>
                <a:lnTo>
                  <a:pt x="960" y="2008"/>
                </a:lnTo>
                <a:lnTo>
                  <a:pt x="937" y="1984"/>
                </a:lnTo>
                <a:lnTo>
                  <a:pt x="914" y="1962"/>
                </a:lnTo>
                <a:lnTo>
                  <a:pt x="865" y="1918"/>
                </a:lnTo>
                <a:lnTo>
                  <a:pt x="816" y="1874"/>
                </a:lnTo>
                <a:lnTo>
                  <a:pt x="796" y="1861"/>
                </a:lnTo>
                <a:lnTo>
                  <a:pt x="777" y="1844"/>
                </a:lnTo>
                <a:lnTo>
                  <a:pt x="759" y="1828"/>
                </a:lnTo>
                <a:lnTo>
                  <a:pt x="743" y="1809"/>
                </a:lnTo>
                <a:lnTo>
                  <a:pt x="710" y="1773"/>
                </a:lnTo>
                <a:lnTo>
                  <a:pt x="676" y="1736"/>
                </a:lnTo>
                <a:lnTo>
                  <a:pt x="650" y="1709"/>
                </a:lnTo>
                <a:lnTo>
                  <a:pt x="624" y="1681"/>
                </a:lnTo>
                <a:lnTo>
                  <a:pt x="596" y="1653"/>
                </a:lnTo>
                <a:lnTo>
                  <a:pt x="570" y="1626"/>
                </a:lnTo>
                <a:lnTo>
                  <a:pt x="570" y="1626"/>
                </a:lnTo>
                <a:lnTo>
                  <a:pt x="563" y="1622"/>
                </a:lnTo>
                <a:lnTo>
                  <a:pt x="558" y="1617"/>
                </a:lnTo>
                <a:lnTo>
                  <a:pt x="552" y="1607"/>
                </a:lnTo>
                <a:lnTo>
                  <a:pt x="544" y="1597"/>
                </a:lnTo>
                <a:lnTo>
                  <a:pt x="543" y="1592"/>
                </a:lnTo>
                <a:lnTo>
                  <a:pt x="542" y="1587"/>
                </a:lnTo>
                <a:lnTo>
                  <a:pt x="542" y="1583"/>
                </a:lnTo>
                <a:lnTo>
                  <a:pt x="544" y="1579"/>
                </a:lnTo>
                <a:lnTo>
                  <a:pt x="551" y="1574"/>
                </a:lnTo>
                <a:lnTo>
                  <a:pt x="557" y="1573"/>
                </a:lnTo>
                <a:lnTo>
                  <a:pt x="562" y="1574"/>
                </a:lnTo>
                <a:lnTo>
                  <a:pt x="567" y="1577"/>
                </a:lnTo>
                <a:lnTo>
                  <a:pt x="576" y="1586"/>
                </a:lnTo>
                <a:lnTo>
                  <a:pt x="585" y="1596"/>
                </a:lnTo>
                <a:lnTo>
                  <a:pt x="597" y="1596"/>
                </a:lnTo>
                <a:lnTo>
                  <a:pt x="610" y="1598"/>
                </a:lnTo>
                <a:lnTo>
                  <a:pt x="616" y="1599"/>
                </a:lnTo>
                <a:lnTo>
                  <a:pt x="621" y="1602"/>
                </a:lnTo>
                <a:lnTo>
                  <a:pt x="627" y="1606"/>
                </a:lnTo>
                <a:lnTo>
                  <a:pt x="632" y="1610"/>
                </a:lnTo>
                <a:lnTo>
                  <a:pt x="632" y="1610"/>
                </a:lnTo>
                <a:lnTo>
                  <a:pt x="632" y="1610"/>
                </a:lnTo>
                <a:lnTo>
                  <a:pt x="644" y="1608"/>
                </a:lnTo>
                <a:lnTo>
                  <a:pt x="654" y="1606"/>
                </a:lnTo>
                <a:lnTo>
                  <a:pt x="664" y="1602"/>
                </a:lnTo>
                <a:lnTo>
                  <a:pt x="673" y="1597"/>
                </a:lnTo>
                <a:lnTo>
                  <a:pt x="680" y="1592"/>
                </a:lnTo>
                <a:lnTo>
                  <a:pt x="688" y="1586"/>
                </a:lnTo>
                <a:lnTo>
                  <a:pt x="694" y="1578"/>
                </a:lnTo>
                <a:lnTo>
                  <a:pt x="700" y="1571"/>
                </a:lnTo>
                <a:lnTo>
                  <a:pt x="720" y="1538"/>
                </a:lnTo>
                <a:lnTo>
                  <a:pt x="740" y="1503"/>
                </a:lnTo>
                <a:lnTo>
                  <a:pt x="740" y="1503"/>
                </a:lnTo>
                <a:lnTo>
                  <a:pt x="744" y="1484"/>
                </a:lnTo>
                <a:lnTo>
                  <a:pt x="749" y="1464"/>
                </a:lnTo>
                <a:lnTo>
                  <a:pt x="753" y="1444"/>
                </a:lnTo>
                <a:lnTo>
                  <a:pt x="758" y="1425"/>
                </a:lnTo>
                <a:lnTo>
                  <a:pt x="757" y="1417"/>
                </a:lnTo>
                <a:lnTo>
                  <a:pt x="757" y="1410"/>
                </a:lnTo>
                <a:lnTo>
                  <a:pt x="755" y="1396"/>
                </a:lnTo>
                <a:lnTo>
                  <a:pt x="753" y="1384"/>
                </a:lnTo>
                <a:lnTo>
                  <a:pt x="753" y="1384"/>
                </a:lnTo>
                <a:lnTo>
                  <a:pt x="747" y="1373"/>
                </a:lnTo>
                <a:lnTo>
                  <a:pt x="739" y="1363"/>
                </a:lnTo>
                <a:lnTo>
                  <a:pt x="739" y="1363"/>
                </a:lnTo>
                <a:lnTo>
                  <a:pt x="739" y="1353"/>
                </a:lnTo>
                <a:lnTo>
                  <a:pt x="740" y="1345"/>
                </a:lnTo>
                <a:lnTo>
                  <a:pt x="742" y="1340"/>
                </a:lnTo>
                <a:lnTo>
                  <a:pt x="744" y="1336"/>
                </a:lnTo>
                <a:lnTo>
                  <a:pt x="747" y="1333"/>
                </a:lnTo>
                <a:lnTo>
                  <a:pt x="752" y="1330"/>
                </a:lnTo>
                <a:lnTo>
                  <a:pt x="752" y="1330"/>
                </a:lnTo>
                <a:lnTo>
                  <a:pt x="752" y="1330"/>
                </a:lnTo>
                <a:lnTo>
                  <a:pt x="754" y="1316"/>
                </a:lnTo>
                <a:lnTo>
                  <a:pt x="758" y="1302"/>
                </a:lnTo>
                <a:lnTo>
                  <a:pt x="758" y="1302"/>
                </a:lnTo>
                <a:lnTo>
                  <a:pt x="758" y="1302"/>
                </a:lnTo>
                <a:lnTo>
                  <a:pt x="764" y="1296"/>
                </a:lnTo>
                <a:lnTo>
                  <a:pt x="770" y="1291"/>
                </a:lnTo>
                <a:lnTo>
                  <a:pt x="775" y="1288"/>
                </a:lnTo>
                <a:lnTo>
                  <a:pt x="779" y="1289"/>
                </a:lnTo>
                <a:lnTo>
                  <a:pt x="784" y="1292"/>
                </a:lnTo>
                <a:lnTo>
                  <a:pt x="789" y="1297"/>
                </a:lnTo>
                <a:lnTo>
                  <a:pt x="796" y="1304"/>
                </a:lnTo>
                <a:lnTo>
                  <a:pt x="802" y="1316"/>
                </a:lnTo>
                <a:lnTo>
                  <a:pt x="802" y="1316"/>
                </a:lnTo>
                <a:lnTo>
                  <a:pt x="806" y="1314"/>
                </a:lnTo>
                <a:lnTo>
                  <a:pt x="809" y="1314"/>
                </a:lnTo>
                <a:lnTo>
                  <a:pt x="813" y="1314"/>
                </a:lnTo>
                <a:lnTo>
                  <a:pt x="817" y="1317"/>
                </a:lnTo>
                <a:lnTo>
                  <a:pt x="817" y="1317"/>
                </a:lnTo>
                <a:lnTo>
                  <a:pt x="817" y="1317"/>
                </a:lnTo>
                <a:lnTo>
                  <a:pt x="827" y="1322"/>
                </a:lnTo>
                <a:lnTo>
                  <a:pt x="836" y="1328"/>
                </a:lnTo>
                <a:lnTo>
                  <a:pt x="843" y="1336"/>
                </a:lnTo>
                <a:lnTo>
                  <a:pt x="850" y="1346"/>
                </a:lnTo>
                <a:lnTo>
                  <a:pt x="850" y="1346"/>
                </a:lnTo>
                <a:lnTo>
                  <a:pt x="865" y="1362"/>
                </a:lnTo>
                <a:lnTo>
                  <a:pt x="910" y="1378"/>
                </a:lnTo>
                <a:lnTo>
                  <a:pt x="926" y="1385"/>
                </a:lnTo>
                <a:lnTo>
                  <a:pt x="942" y="1394"/>
                </a:lnTo>
                <a:lnTo>
                  <a:pt x="959" y="1402"/>
                </a:lnTo>
                <a:lnTo>
                  <a:pt x="975" y="1412"/>
                </a:lnTo>
                <a:lnTo>
                  <a:pt x="991" y="1420"/>
                </a:lnTo>
                <a:lnTo>
                  <a:pt x="1008" y="1426"/>
                </a:lnTo>
                <a:lnTo>
                  <a:pt x="1017" y="1427"/>
                </a:lnTo>
                <a:lnTo>
                  <a:pt x="1027" y="1429"/>
                </a:lnTo>
                <a:lnTo>
                  <a:pt x="1035" y="1427"/>
                </a:lnTo>
                <a:lnTo>
                  <a:pt x="1045" y="1426"/>
                </a:lnTo>
                <a:lnTo>
                  <a:pt x="1045" y="1424"/>
                </a:lnTo>
                <a:lnTo>
                  <a:pt x="1045" y="1420"/>
                </a:lnTo>
                <a:lnTo>
                  <a:pt x="1047" y="1412"/>
                </a:lnTo>
                <a:lnTo>
                  <a:pt x="1048" y="1406"/>
                </a:lnTo>
                <a:lnTo>
                  <a:pt x="1047" y="1400"/>
                </a:lnTo>
                <a:lnTo>
                  <a:pt x="1045" y="1394"/>
                </a:lnTo>
                <a:lnTo>
                  <a:pt x="1040" y="1381"/>
                </a:lnTo>
                <a:lnTo>
                  <a:pt x="1034" y="1368"/>
                </a:lnTo>
                <a:lnTo>
                  <a:pt x="1029" y="1356"/>
                </a:lnTo>
                <a:lnTo>
                  <a:pt x="1025" y="1343"/>
                </a:lnTo>
                <a:lnTo>
                  <a:pt x="1025" y="1337"/>
                </a:lnTo>
                <a:lnTo>
                  <a:pt x="1027" y="1331"/>
                </a:lnTo>
                <a:lnTo>
                  <a:pt x="1029" y="1323"/>
                </a:lnTo>
                <a:lnTo>
                  <a:pt x="1033" y="1317"/>
                </a:lnTo>
                <a:lnTo>
                  <a:pt x="1032" y="1301"/>
                </a:lnTo>
                <a:lnTo>
                  <a:pt x="1032" y="1286"/>
                </a:lnTo>
                <a:lnTo>
                  <a:pt x="1029" y="1281"/>
                </a:lnTo>
                <a:lnTo>
                  <a:pt x="1029" y="1277"/>
                </a:lnTo>
                <a:lnTo>
                  <a:pt x="1030" y="1272"/>
                </a:lnTo>
                <a:lnTo>
                  <a:pt x="1033" y="1268"/>
                </a:lnTo>
                <a:lnTo>
                  <a:pt x="1029" y="1262"/>
                </a:lnTo>
                <a:lnTo>
                  <a:pt x="1027" y="1255"/>
                </a:lnTo>
                <a:lnTo>
                  <a:pt x="1025" y="1250"/>
                </a:lnTo>
                <a:lnTo>
                  <a:pt x="1025" y="1245"/>
                </a:lnTo>
                <a:lnTo>
                  <a:pt x="1028" y="1243"/>
                </a:lnTo>
                <a:lnTo>
                  <a:pt x="1032" y="1240"/>
                </a:lnTo>
                <a:lnTo>
                  <a:pt x="1039" y="1239"/>
                </a:lnTo>
                <a:lnTo>
                  <a:pt x="1049" y="1238"/>
                </a:lnTo>
                <a:lnTo>
                  <a:pt x="1058" y="1239"/>
                </a:lnTo>
                <a:lnTo>
                  <a:pt x="1067" y="1243"/>
                </a:lnTo>
                <a:lnTo>
                  <a:pt x="1076" y="1247"/>
                </a:lnTo>
                <a:lnTo>
                  <a:pt x="1083" y="1253"/>
                </a:lnTo>
                <a:lnTo>
                  <a:pt x="1091" y="1254"/>
                </a:lnTo>
                <a:lnTo>
                  <a:pt x="1099" y="1255"/>
                </a:lnTo>
                <a:lnTo>
                  <a:pt x="1103" y="1257"/>
                </a:lnTo>
                <a:lnTo>
                  <a:pt x="1106" y="1259"/>
                </a:lnTo>
                <a:lnTo>
                  <a:pt x="1109" y="1262"/>
                </a:lnTo>
                <a:lnTo>
                  <a:pt x="1112" y="1264"/>
                </a:lnTo>
                <a:lnTo>
                  <a:pt x="1127" y="1268"/>
                </a:lnTo>
                <a:lnTo>
                  <a:pt x="1142" y="1269"/>
                </a:lnTo>
                <a:lnTo>
                  <a:pt x="1148" y="1269"/>
                </a:lnTo>
                <a:lnTo>
                  <a:pt x="1156" y="1268"/>
                </a:lnTo>
                <a:lnTo>
                  <a:pt x="1163" y="1266"/>
                </a:lnTo>
                <a:lnTo>
                  <a:pt x="1170" y="1260"/>
                </a:lnTo>
                <a:lnTo>
                  <a:pt x="1170" y="1259"/>
                </a:lnTo>
                <a:lnTo>
                  <a:pt x="1153" y="1227"/>
                </a:lnTo>
                <a:lnTo>
                  <a:pt x="1136" y="1194"/>
                </a:lnTo>
                <a:lnTo>
                  <a:pt x="1127" y="1178"/>
                </a:lnTo>
                <a:lnTo>
                  <a:pt x="1117" y="1163"/>
                </a:lnTo>
                <a:lnTo>
                  <a:pt x="1107" y="1146"/>
                </a:lnTo>
                <a:lnTo>
                  <a:pt x="1094" y="1132"/>
                </a:lnTo>
                <a:lnTo>
                  <a:pt x="1094" y="1132"/>
                </a:lnTo>
                <a:lnTo>
                  <a:pt x="1084" y="1127"/>
                </a:lnTo>
                <a:lnTo>
                  <a:pt x="1077" y="1121"/>
                </a:lnTo>
                <a:lnTo>
                  <a:pt x="1069" y="1115"/>
                </a:lnTo>
                <a:lnTo>
                  <a:pt x="1063" y="1107"/>
                </a:lnTo>
                <a:lnTo>
                  <a:pt x="1052" y="1091"/>
                </a:lnTo>
                <a:lnTo>
                  <a:pt x="1043" y="1072"/>
                </a:lnTo>
                <a:lnTo>
                  <a:pt x="1043" y="1072"/>
                </a:lnTo>
                <a:lnTo>
                  <a:pt x="1037" y="1070"/>
                </a:lnTo>
                <a:lnTo>
                  <a:pt x="1029" y="1067"/>
                </a:lnTo>
                <a:lnTo>
                  <a:pt x="1024" y="1065"/>
                </a:lnTo>
                <a:lnTo>
                  <a:pt x="1018" y="1061"/>
                </a:lnTo>
                <a:lnTo>
                  <a:pt x="1008" y="1052"/>
                </a:lnTo>
                <a:lnTo>
                  <a:pt x="999" y="1042"/>
                </a:lnTo>
                <a:lnTo>
                  <a:pt x="990" y="1032"/>
                </a:lnTo>
                <a:lnTo>
                  <a:pt x="980" y="1022"/>
                </a:lnTo>
                <a:lnTo>
                  <a:pt x="970" y="1013"/>
                </a:lnTo>
                <a:lnTo>
                  <a:pt x="959" y="1006"/>
                </a:lnTo>
                <a:lnTo>
                  <a:pt x="955" y="994"/>
                </a:lnTo>
                <a:lnTo>
                  <a:pt x="950" y="983"/>
                </a:lnTo>
                <a:lnTo>
                  <a:pt x="945" y="972"/>
                </a:lnTo>
                <a:lnTo>
                  <a:pt x="940" y="960"/>
                </a:lnTo>
                <a:lnTo>
                  <a:pt x="930" y="953"/>
                </a:lnTo>
                <a:lnTo>
                  <a:pt x="920" y="945"/>
                </a:lnTo>
                <a:lnTo>
                  <a:pt x="909" y="937"/>
                </a:lnTo>
                <a:lnTo>
                  <a:pt x="899" y="929"/>
                </a:lnTo>
                <a:lnTo>
                  <a:pt x="897" y="921"/>
                </a:lnTo>
                <a:lnTo>
                  <a:pt x="896" y="914"/>
                </a:lnTo>
                <a:lnTo>
                  <a:pt x="886" y="906"/>
                </a:lnTo>
                <a:lnTo>
                  <a:pt x="876" y="899"/>
                </a:lnTo>
                <a:lnTo>
                  <a:pt x="875" y="891"/>
                </a:lnTo>
                <a:lnTo>
                  <a:pt x="873" y="885"/>
                </a:lnTo>
                <a:lnTo>
                  <a:pt x="873" y="885"/>
                </a:lnTo>
                <a:lnTo>
                  <a:pt x="860" y="873"/>
                </a:lnTo>
                <a:lnTo>
                  <a:pt x="846" y="861"/>
                </a:lnTo>
                <a:lnTo>
                  <a:pt x="831" y="849"/>
                </a:lnTo>
                <a:lnTo>
                  <a:pt x="817" y="837"/>
                </a:lnTo>
                <a:lnTo>
                  <a:pt x="817" y="837"/>
                </a:lnTo>
                <a:lnTo>
                  <a:pt x="809" y="829"/>
                </a:lnTo>
                <a:lnTo>
                  <a:pt x="802" y="821"/>
                </a:lnTo>
                <a:lnTo>
                  <a:pt x="791" y="816"/>
                </a:lnTo>
                <a:lnTo>
                  <a:pt x="783" y="810"/>
                </a:lnTo>
                <a:lnTo>
                  <a:pt x="779" y="805"/>
                </a:lnTo>
                <a:lnTo>
                  <a:pt x="775" y="801"/>
                </a:lnTo>
                <a:lnTo>
                  <a:pt x="774" y="795"/>
                </a:lnTo>
                <a:lnTo>
                  <a:pt x="772" y="790"/>
                </a:lnTo>
                <a:lnTo>
                  <a:pt x="772" y="790"/>
                </a:lnTo>
                <a:lnTo>
                  <a:pt x="763" y="776"/>
                </a:lnTo>
                <a:lnTo>
                  <a:pt x="754" y="761"/>
                </a:lnTo>
                <a:lnTo>
                  <a:pt x="740" y="746"/>
                </a:lnTo>
                <a:lnTo>
                  <a:pt x="729" y="731"/>
                </a:lnTo>
                <a:lnTo>
                  <a:pt x="718" y="714"/>
                </a:lnTo>
                <a:lnTo>
                  <a:pt x="709" y="697"/>
                </a:lnTo>
                <a:lnTo>
                  <a:pt x="709" y="697"/>
                </a:lnTo>
                <a:lnTo>
                  <a:pt x="703" y="693"/>
                </a:lnTo>
                <a:lnTo>
                  <a:pt x="698" y="688"/>
                </a:lnTo>
                <a:lnTo>
                  <a:pt x="694" y="682"/>
                </a:lnTo>
                <a:lnTo>
                  <a:pt x="690" y="677"/>
                </a:lnTo>
                <a:lnTo>
                  <a:pt x="684" y="663"/>
                </a:lnTo>
                <a:lnTo>
                  <a:pt x="678" y="652"/>
                </a:lnTo>
                <a:lnTo>
                  <a:pt x="670" y="644"/>
                </a:lnTo>
                <a:lnTo>
                  <a:pt x="662" y="635"/>
                </a:lnTo>
                <a:lnTo>
                  <a:pt x="652" y="629"/>
                </a:lnTo>
                <a:lnTo>
                  <a:pt x="645" y="623"/>
                </a:lnTo>
                <a:lnTo>
                  <a:pt x="637" y="614"/>
                </a:lnTo>
                <a:lnTo>
                  <a:pt x="632" y="604"/>
                </a:lnTo>
                <a:lnTo>
                  <a:pt x="631" y="604"/>
                </a:lnTo>
                <a:lnTo>
                  <a:pt x="624" y="596"/>
                </a:lnTo>
                <a:lnTo>
                  <a:pt x="616" y="589"/>
                </a:lnTo>
                <a:lnTo>
                  <a:pt x="616" y="581"/>
                </a:lnTo>
                <a:lnTo>
                  <a:pt x="616" y="574"/>
                </a:lnTo>
                <a:lnTo>
                  <a:pt x="631" y="574"/>
                </a:lnTo>
                <a:lnTo>
                  <a:pt x="647" y="574"/>
                </a:lnTo>
                <a:lnTo>
                  <a:pt x="646" y="574"/>
                </a:lnTo>
                <a:lnTo>
                  <a:pt x="647" y="574"/>
                </a:lnTo>
                <a:lnTo>
                  <a:pt x="647" y="566"/>
                </a:lnTo>
                <a:lnTo>
                  <a:pt x="649" y="559"/>
                </a:lnTo>
                <a:lnTo>
                  <a:pt x="649" y="559"/>
                </a:lnTo>
                <a:lnTo>
                  <a:pt x="646" y="551"/>
                </a:lnTo>
                <a:lnTo>
                  <a:pt x="645" y="545"/>
                </a:lnTo>
                <a:lnTo>
                  <a:pt x="645" y="545"/>
                </a:lnTo>
                <a:lnTo>
                  <a:pt x="639" y="544"/>
                </a:lnTo>
                <a:lnTo>
                  <a:pt x="632" y="542"/>
                </a:lnTo>
                <a:lnTo>
                  <a:pt x="631" y="535"/>
                </a:lnTo>
                <a:lnTo>
                  <a:pt x="631" y="529"/>
                </a:lnTo>
                <a:lnTo>
                  <a:pt x="639" y="527"/>
                </a:lnTo>
                <a:lnTo>
                  <a:pt x="645" y="526"/>
                </a:lnTo>
                <a:lnTo>
                  <a:pt x="654" y="518"/>
                </a:lnTo>
                <a:lnTo>
                  <a:pt x="661" y="511"/>
                </a:lnTo>
                <a:lnTo>
                  <a:pt x="666" y="505"/>
                </a:lnTo>
                <a:lnTo>
                  <a:pt x="673" y="501"/>
                </a:lnTo>
                <a:lnTo>
                  <a:pt x="680" y="498"/>
                </a:lnTo>
                <a:lnTo>
                  <a:pt x="688" y="496"/>
                </a:lnTo>
                <a:lnTo>
                  <a:pt x="694" y="493"/>
                </a:lnTo>
                <a:lnTo>
                  <a:pt x="701" y="491"/>
                </a:lnTo>
                <a:lnTo>
                  <a:pt x="708" y="487"/>
                </a:lnTo>
                <a:lnTo>
                  <a:pt x="711" y="481"/>
                </a:lnTo>
                <a:lnTo>
                  <a:pt x="711" y="481"/>
                </a:lnTo>
                <a:lnTo>
                  <a:pt x="719" y="481"/>
                </a:lnTo>
                <a:lnTo>
                  <a:pt x="725" y="481"/>
                </a:lnTo>
                <a:lnTo>
                  <a:pt x="724" y="473"/>
                </a:lnTo>
                <a:lnTo>
                  <a:pt x="724" y="466"/>
                </a:lnTo>
                <a:lnTo>
                  <a:pt x="724" y="466"/>
                </a:lnTo>
                <a:lnTo>
                  <a:pt x="724" y="466"/>
                </a:lnTo>
                <a:lnTo>
                  <a:pt x="724" y="466"/>
                </a:lnTo>
                <a:lnTo>
                  <a:pt x="724" y="466"/>
                </a:lnTo>
                <a:lnTo>
                  <a:pt x="724" y="466"/>
                </a:lnTo>
                <a:lnTo>
                  <a:pt x="724" y="466"/>
                </a:lnTo>
                <a:lnTo>
                  <a:pt x="724" y="466"/>
                </a:lnTo>
                <a:lnTo>
                  <a:pt x="724" y="466"/>
                </a:lnTo>
                <a:lnTo>
                  <a:pt x="721" y="458"/>
                </a:lnTo>
                <a:lnTo>
                  <a:pt x="719" y="452"/>
                </a:lnTo>
                <a:lnTo>
                  <a:pt x="715" y="446"/>
                </a:lnTo>
                <a:lnTo>
                  <a:pt x="711" y="439"/>
                </a:lnTo>
                <a:lnTo>
                  <a:pt x="701" y="429"/>
                </a:lnTo>
                <a:lnTo>
                  <a:pt x="691" y="421"/>
                </a:lnTo>
                <a:lnTo>
                  <a:pt x="669" y="404"/>
                </a:lnTo>
                <a:lnTo>
                  <a:pt x="646" y="388"/>
                </a:lnTo>
                <a:lnTo>
                  <a:pt x="640" y="380"/>
                </a:lnTo>
                <a:lnTo>
                  <a:pt x="632" y="374"/>
                </a:lnTo>
                <a:lnTo>
                  <a:pt x="632" y="373"/>
                </a:lnTo>
                <a:lnTo>
                  <a:pt x="631" y="373"/>
                </a:lnTo>
                <a:lnTo>
                  <a:pt x="631" y="373"/>
                </a:lnTo>
                <a:lnTo>
                  <a:pt x="631" y="373"/>
                </a:lnTo>
                <a:lnTo>
                  <a:pt x="631" y="373"/>
                </a:lnTo>
                <a:lnTo>
                  <a:pt x="631" y="373"/>
                </a:lnTo>
                <a:lnTo>
                  <a:pt x="631" y="373"/>
                </a:lnTo>
                <a:lnTo>
                  <a:pt x="631" y="372"/>
                </a:lnTo>
                <a:lnTo>
                  <a:pt x="631" y="372"/>
                </a:lnTo>
                <a:lnTo>
                  <a:pt x="631" y="372"/>
                </a:lnTo>
                <a:lnTo>
                  <a:pt x="624" y="365"/>
                </a:lnTo>
                <a:lnTo>
                  <a:pt x="616" y="358"/>
                </a:lnTo>
                <a:lnTo>
                  <a:pt x="616" y="358"/>
                </a:lnTo>
                <a:lnTo>
                  <a:pt x="616" y="358"/>
                </a:lnTo>
                <a:lnTo>
                  <a:pt x="616" y="358"/>
                </a:lnTo>
                <a:lnTo>
                  <a:pt x="616" y="357"/>
                </a:lnTo>
                <a:lnTo>
                  <a:pt x="616" y="357"/>
                </a:lnTo>
                <a:lnTo>
                  <a:pt x="616" y="357"/>
                </a:lnTo>
                <a:lnTo>
                  <a:pt x="608" y="349"/>
                </a:lnTo>
                <a:lnTo>
                  <a:pt x="601" y="341"/>
                </a:lnTo>
                <a:lnTo>
                  <a:pt x="601" y="335"/>
                </a:lnTo>
                <a:lnTo>
                  <a:pt x="601" y="328"/>
                </a:lnTo>
                <a:lnTo>
                  <a:pt x="601" y="326"/>
                </a:lnTo>
                <a:lnTo>
                  <a:pt x="601" y="318"/>
                </a:lnTo>
                <a:lnTo>
                  <a:pt x="600" y="309"/>
                </a:lnTo>
                <a:lnTo>
                  <a:pt x="601" y="300"/>
                </a:lnTo>
                <a:lnTo>
                  <a:pt x="603" y="292"/>
                </a:lnTo>
                <a:lnTo>
                  <a:pt x="606" y="290"/>
                </a:lnTo>
                <a:lnTo>
                  <a:pt x="608" y="286"/>
                </a:lnTo>
                <a:lnTo>
                  <a:pt x="612" y="284"/>
                </a:lnTo>
                <a:lnTo>
                  <a:pt x="616" y="280"/>
                </a:lnTo>
                <a:lnTo>
                  <a:pt x="624" y="280"/>
                </a:lnTo>
                <a:lnTo>
                  <a:pt x="631" y="280"/>
                </a:lnTo>
                <a:lnTo>
                  <a:pt x="634" y="285"/>
                </a:lnTo>
                <a:lnTo>
                  <a:pt x="637" y="291"/>
                </a:lnTo>
                <a:lnTo>
                  <a:pt x="641" y="296"/>
                </a:lnTo>
                <a:lnTo>
                  <a:pt x="646" y="300"/>
                </a:lnTo>
                <a:lnTo>
                  <a:pt x="650" y="300"/>
                </a:lnTo>
                <a:lnTo>
                  <a:pt x="652" y="300"/>
                </a:lnTo>
                <a:lnTo>
                  <a:pt x="655" y="300"/>
                </a:lnTo>
                <a:lnTo>
                  <a:pt x="659" y="298"/>
                </a:lnTo>
                <a:lnTo>
                  <a:pt x="665" y="294"/>
                </a:lnTo>
                <a:lnTo>
                  <a:pt x="670" y="289"/>
                </a:lnTo>
                <a:lnTo>
                  <a:pt x="676" y="286"/>
                </a:lnTo>
                <a:lnTo>
                  <a:pt x="681" y="284"/>
                </a:lnTo>
                <a:lnTo>
                  <a:pt x="688" y="281"/>
                </a:lnTo>
                <a:lnTo>
                  <a:pt x="693" y="280"/>
                </a:lnTo>
                <a:lnTo>
                  <a:pt x="698" y="280"/>
                </a:lnTo>
                <a:lnTo>
                  <a:pt x="703" y="281"/>
                </a:lnTo>
                <a:lnTo>
                  <a:pt x="706" y="284"/>
                </a:lnTo>
                <a:lnTo>
                  <a:pt x="711" y="287"/>
                </a:lnTo>
                <a:lnTo>
                  <a:pt x="718" y="295"/>
                </a:lnTo>
                <a:lnTo>
                  <a:pt x="724" y="305"/>
                </a:lnTo>
                <a:lnTo>
                  <a:pt x="727" y="309"/>
                </a:lnTo>
                <a:lnTo>
                  <a:pt x="728" y="310"/>
                </a:lnTo>
                <a:lnTo>
                  <a:pt x="730" y="310"/>
                </a:lnTo>
                <a:lnTo>
                  <a:pt x="732" y="310"/>
                </a:lnTo>
                <a:lnTo>
                  <a:pt x="737" y="309"/>
                </a:lnTo>
                <a:lnTo>
                  <a:pt x="742" y="306"/>
                </a:lnTo>
                <a:lnTo>
                  <a:pt x="757" y="300"/>
                </a:lnTo>
                <a:lnTo>
                  <a:pt x="770" y="298"/>
                </a:lnTo>
                <a:lnTo>
                  <a:pt x="775" y="296"/>
                </a:lnTo>
                <a:lnTo>
                  <a:pt x="782" y="296"/>
                </a:lnTo>
                <a:lnTo>
                  <a:pt x="787" y="296"/>
                </a:lnTo>
                <a:lnTo>
                  <a:pt x="792" y="298"/>
                </a:lnTo>
                <a:lnTo>
                  <a:pt x="797" y="300"/>
                </a:lnTo>
                <a:lnTo>
                  <a:pt x="802" y="303"/>
                </a:lnTo>
                <a:lnTo>
                  <a:pt x="806" y="306"/>
                </a:lnTo>
                <a:lnTo>
                  <a:pt x="811" y="310"/>
                </a:lnTo>
                <a:lnTo>
                  <a:pt x="818" y="320"/>
                </a:lnTo>
                <a:lnTo>
                  <a:pt x="827" y="334"/>
                </a:lnTo>
                <a:lnTo>
                  <a:pt x="832" y="349"/>
                </a:lnTo>
                <a:lnTo>
                  <a:pt x="838" y="363"/>
                </a:lnTo>
                <a:lnTo>
                  <a:pt x="842" y="370"/>
                </a:lnTo>
                <a:lnTo>
                  <a:pt x="846" y="377"/>
                </a:lnTo>
                <a:lnTo>
                  <a:pt x="852" y="382"/>
                </a:lnTo>
                <a:lnTo>
                  <a:pt x="858" y="387"/>
                </a:lnTo>
                <a:lnTo>
                  <a:pt x="861" y="388"/>
                </a:lnTo>
                <a:lnTo>
                  <a:pt x="863" y="388"/>
                </a:lnTo>
                <a:lnTo>
                  <a:pt x="858" y="364"/>
                </a:lnTo>
                <a:lnTo>
                  <a:pt x="855" y="340"/>
                </a:lnTo>
                <a:lnTo>
                  <a:pt x="851" y="316"/>
                </a:lnTo>
                <a:lnTo>
                  <a:pt x="848" y="292"/>
                </a:lnTo>
                <a:lnTo>
                  <a:pt x="847" y="286"/>
                </a:lnTo>
                <a:lnTo>
                  <a:pt x="847" y="280"/>
                </a:lnTo>
                <a:lnTo>
                  <a:pt x="846" y="269"/>
                </a:lnTo>
                <a:lnTo>
                  <a:pt x="846" y="257"/>
                </a:lnTo>
                <a:lnTo>
                  <a:pt x="847" y="245"/>
                </a:lnTo>
                <a:lnTo>
                  <a:pt x="848" y="233"/>
                </a:lnTo>
                <a:lnTo>
                  <a:pt x="856" y="233"/>
                </a:lnTo>
                <a:lnTo>
                  <a:pt x="863" y="233"/>
                </a:lnTo>
                <a:lnTo>
                  <a:pt x="863" y="233"/>
                </a:lnTo>
                <a:lnTo>
                  <a:pt x="863" y="233"/>
                </a:lnTo>
                <a:lnTo>
                  <a:pt x="863" y="233"/>
                </a:lnTo>
                <a:lnTo>
                  <a:pt x="865" y="230"/>
                </a:lnTo>
                <a:lnTo>
                  <a:pt x="867" y="227"/>
                </a:lnTo>
                <a:lnTo>
                  <a:pt x="868" y="226"/>
                </a:lnTo>
                <a:lnTo>
                  <a:pt x="871" y="226"/>
                </a:lnTo>
                <a:lnTo>
                  <a:pt x="873" y="226"/>
                </a:lnTo>
                <a:lnTo>
                  <a:pt x="875" y="227"/>
                </a:lnTo>
                <a:lnTo>
                  <a:pt x="877" y="230"/>
                </a:lnTo>
                <a:lnTo>
                  <a:pt x="878" y="233"/>
                </a:lnTo>
                <a:lnTo>
                  <a:pt x="883" y="239"/>
                </a:lnTo>
                <a:lnTo>
                  <a:pt x="890" y="242"/>
                </a:lnTo>
                <a:lnTo>
                  <a:pt x="891" y="247"/>
                </a:lnTo>
                <a:lnTo>
                  <a:pt x="890" y="250"/>
                </a:lnTo>
                <a:lnTo>
                  <a:pt x="888" y="252"/>
                </a:lnTo>
                <a:lnTo>
                  <a:pt x="885" y="254"/>
                </a:lnTo>
                <a:lnTo>
                  <a:pt x="882" y="251"/>
                </a:lnTo>
                <a:lnTo>
                  <a:pt x="881" y="247"/>
                </a:lnTo>
                <a:lnTo>
                  <a:pt x="880" y="241"/>
                </a:lnTo>
                <a:lnTo>
                  <a:pt x="878" y="233"/>
                </a:lnTo>
                <a:lnTo>
                  <a:pt x="866" y="233"/>
                </a:lnTo>
                <a:lnTo>
                  <a:pt x="865" y="235"/>
                </a:lnTo>
                <a:lnTo>
                  <a:pt x="863" y="236"/>
                </a:lnTo>
                <a:lnTo>
                  <a:pt x="863" y="242"/>
                </a:lnTo>
                <a:lnTo>
                  <a:pt x="863" y="249"/>
                </a:lnTo>
                <a:lnTo>
                  <a:pt x="863" y="265"/>
                </a:lnTo>
                <a:lnTo>
                  <a:pt x="866" y="279"/>
                </a:lnTo>
                <a:lnTo>
                  <a:pt x="868" y="281"/>
                </a:lnTo>
                <a:lnTo>
                  <a:pt x="870" y="284"/>
                </a:lnTo>
                <a:lnTo>
                  <a:pt x="873" y="286"/>
                </a:lnTo>
                <a:lnTo>
                  <a:pt x="877" y="287"/>
                </a:lnTo>
                <a:lnTo>
                  <a:pt x="882" y="289"/>
                </a:lnTo>
                <a:lnTo>
                  <a:pt x="886" y="289"/>
                </a:lnTo>
                <a:lnTo>
                  <a:pt x="890" y="287"/>
                </a:lnTo>
                <a:lnTo>
                  <a:pt x="893" y="286"/>
                </a:lnTo>
                <a:lnTo>
                  <a:pt x="900" y="282"/>
                </a:lnTo>
                <a:lnTo>
                  <a:pt x="905" y="277"/>
                </a:lnTo>
                <a:lnTo>
                  <a:pt x="910" y="271"/>
                </a:lnTo>
                <a:lnTo>
                  <a:pt x="915" y="266"/>
                </a:lnTo>
                <a:lnTo>
                  <a:pt x="924" y="257"/>
                </a:lnTo>
                <a:lnTo>
                  <a:pt x="931" y="246"/>
                </a:lnTo>
                <a:lnTo>
                  <a:pt x="937" y="235"/>
                </a:lnTo>
                <a:lnTo>
                  <a:pt x="942" y="222"/>
                </a:lnTo>
                <a:lnTo>
                  <a:pt x="946" y="215"/>
                </a:lnTo>
                <a:lnTo>
                  <a:pt x="950" y="210"/>
                </a:lnTo>
                <a:lnTo>
                  <a:pt x="955" y="206"/>
                </a:lnTo>
                <a:lnTo>
                  <a:pt x="961" y="205"/>
                </a:lnTo>
                <a:lnTo>
                  <a:pt x="974" y="203"/>
                </a:lnTo>
                <a:lnTo>
                  <a:pt x="986" y="202"/>
                </a:lnTo>
                <a:lnTo>
                  <a:pt x="1005" y="213"/>
                </a:lnTo>
                <a:lnTo>
                  <a:pt x="1023" y="225"/>
                </a:lnTo>
                <a:lnTo>
                  <a:pt x="1028" y="227"/>
                </a:lnTo>
                <a:lnTo>
                  <a:pt x="1032" y="228"/>
                </a:lnTo>
                <a:lnTo>
                  <a:pt x="1037" y="228"/>
                </a:lnTo>
                <a:lnTo>
                  <a:pt x="1042" y="228"/>
                </a:lnTo>
                <a:lnTo>
                  <a:pt x="1048" y="227"/>
                </a:lnTo>
                <a:lnTo>
                  <a:pt x="1053" y="226"/>
                </a:lnTo>
                <a:lnTo>
                  <a:pt x="1059" y="222"/>
                </a:lnTo>
                <a:lnTo>
                  <a:pt x="1066" y="217"/>
                </a:lnTo>
                <a:lnTo>
                  <a:pt x="1068" y="215"/>
                </a:lnTo>
                <a:lnTo>
                  <a:pt x="1072" y="213"/>
                </a:lnTo>
                <a:lnTo>
                  <a:pt x="1077" y="212"/>
                </a:lnTo>
                <a:lnTo>
                  <a:pt x="1081" y="212"/>
                </a:lnTo>
                <a:lnTo>
                  <a:pt x="1084" y="213"/>
                </a:lnTo>
                <a:lnTo>
                  <a:pt x="1089" y="216"/>
                </a:lnTo>
                <a:lnTo>
                  <a:pt x="1092" y="220"/>
                </a:lnTo>
                <a:lnTo>
                  <a:pt x="1096" y="226"/>
                </a:lnTo>
                <a:lnTo>
                  <a:pt x="1101" y="237"/>
                </a:lnTo>
                <a:lnTo>
                  <a:pt x="1108" y="246"/>
                </a:lnTo>
                <a:lnTo>
                  <a:pt x="1111" y="249"/>
                </a:lnTo>
                <a:lnTo>
                  <a:pt x="1114" y="251"/>
                </a:lnTo>
                <a:lnTo>
                  <a:pt x="1118" y="252"/>
                </a:lnTo>
                <a:lnTo>
                  <a:pt x="1122" y="254"/>
                </a:lnTo>
                <a:lnTo>
                  <a:pt x="1131" y="252"/>
                </a:lnTo>
                <a:lnTo>
                  <a:pt x="1141" y="251"/>
                </a:lnTo>
                <a:lnTo>
                  <a:pt x="1151" y="247"/>
                </a:lnTo>
                <a:lnTo>
                  <a:pt x="1162" y="242"/>
                </a:lnTo>
                <a:lnTo>
                  <a:pt x="1176" y="236"/>
                </a:lnTo>
                <a:lnTo>
                  <a:pt x="1189" y="231"/>
                </a:lnTo>
                <a:lnTo>
                  <a:pt x="1199" y="230"/>
                </a:lnTo>
                <a:lnTo>
                  <a:pt x="1207" y="231"/>
                </a:lnTo>
                <a:lnTo>
                  <a:pt x="1216" y="233"/>
                </a:lnTo>
                <a:lnTo>
                  <a:pt x="1224" y="240"/>
                </a:lnTo>
                <a:lnTo>
                  <a:pt x="1230" y="249"/>
                </a:lnTo>
                <a:lnTo>
                  <a:pt x="1239" y="259"/>
                </a:lnTo>
                <a:lnTo>
                  <a:pt x="1240" y="262"/>
                </a:lnTo>
                <a:lnTo>
                  <a:pt x="1243" y="266"/>
                </a:lnTo>
                <a:lnTo>
                  <a:pt x="1248" y="274"/>
                </a:lnTo>
                <a:lnTo>
                  <a:pt x="1253" y="282"/>
                </a:lnTo>
                <a:lnTo>
                  <a:pt x="1256" y="289"/>
                </a:lnTo>
                <a:lnTo>
                  <a:pt x="1261" y="294"/>
                </a:lnTo>
                <a:lnTo>
                  <a:pt x="1266" y="299"/>
                </a:lnTo>
                <a:lnTo>
                  <a:pt x="1283" y="309"/>
                </a:lnTo>
                <a:lnTo>
                  <a:pt x="1313" y="323"/>
                </a:lnTo>
                <a:lnTo>
                  <a:pt x="1319" y="306"/>
                </a:lnTo>
                <a:lnTo>
                  <a:pt x="1323" y="291"/>
                </a:lnTo>
                <a:lnTo>
                  <a:pt x="1327" y="282"/>
                </a:lnTo>
                <a:lnTo>
                  <a:pt x="1330" y="276"/>
                </a:lnTo>
                <a:lnTo>
                  <a:pt x="1335" y="270"/>
                </a:lnTo>
                <a:lnTo>
                  <a:pt x="1343" y="265"/>
                </a:lnTo>
                <a:lnTo>
                  <a:pt x="1343" y="265"/>
                </a:lnTo>
                <a:lnTo>
                  <a:pt x="1343" y="259"/>
                </a:lnTo>
                <a:lnTo>
                  <a:pt x="1343" y="254"/>
                </a:lnTo>
                <a:lnTo>
                  <a:pt x="1343" y="249"/>
                </a:lnTo>
                <a:lnTo>
                  <a:pt x="1354" y="247"/>
                </a:lnTo>
                <a:lnTo>
                  <a:pt x="1364" y="246"/>
                </a:lnTo>
                <a:lnTo>
                  <a:pt x="1376" y="249"/>
                </a:lnTo>
                <a:lnTo>
                  <a:pt x="1386" y="249"/>
                </a:lnTo>
                <a:lnTo>
                  <a:pt x="1394" y="247"/>
                </a:lnTo>
                <a:lnTo>
                  <a:pt x="1401" y="244"/>
                </a:lnTo>
                <a:lnTo>
                  <a:pt x="1402" y="241"/>
                </a:lnTo>
                <a:lnTo>
                  <a:pt x="1405" y="239"/>
                </a:lnTo>
                <a:lnTo>
                  <a:pt x="1406" y="235"/>
                </a:lnTo>
                <a:lnTo>
                  <a:pt x="1407" y="231"/>
                </a:lnTo>
                <a:lnTo>
                  <a:pt x="1407" y="221"/>
                </a:lnTo>
                <a:lnTo>
                  <a:pt x="1405" y="208"/>
                </a:lnTo>
                <a:lnTo>
                  <a:pt x="1406" y="198"/>
                </a:lnTo>
                <a:lnTo>
                  <a:pt x="1407" y="187"/>
                </a:lnTo>
                <a:lnTo>
                  <a:pt x="1410" y="185"/>
                </a:lnTo>
                <a:lnTo>
                  <a:pt x="1413" y="185"/>
                </a:lnTo>
                <a:lnTo>
                  <a:pt x="1417" y="186"/>
                </a:lnTo>
                <a:lnTo>
                  <a:pt x="1420" y="187"/>
                </a:lnTo>
                <a:lnTo>
                  <a:pt x="1436" y="187"/>
                </a:lnTo>
                <a:lnTo>
                  <a:pt x="1436" y="197"/>
                </a:lnTo>
                <a:lnTo>
                  <a:pt x="1438" y="205"/>
                </a:lnTo>
                <a:lnTo>
                  <a:pt x="1441" y="208"/>
                </a:lnTo>
                <a:lnTo>
                  <a:pt x="1443" y="212"/>
                </a:lnTo>
                <a:lnTo>
                  <a:pt x="1447" y="216"/>
                </a:lnTo>
                <a:lnTo>
                  <a:pt x="1451" y="218"/>
                </a:lnTo>
                <a:lnTo>
                  <a:pt x="1451" y="223"/>
                </a:lnTo>
                <a:lnTo>
                  <a:pt x="1451" y="233"/>
                </a:lnTo>
                <a:lnTo>
                  <a:pt x="1451" y="233"/>
                </a:lnTo>
                <a:lnTo>
                  <a:pt x="1451" y="233"/>
                </a:lnTo>
                <a:lnTo>
                  <a:pt x="1466" y="233"/>
                </a:lnTo>
                <a:lnTo>
                  <a:pt x="1482" y="233"/>
                </a:lnTo>
                <a:lnTo>
                  <a:pt x="1482" y="233"/>
                </a:lnTo>
                <a:lnTo>
                  <a:pt x="1482" y="233"/>
                </a:lnTo>
                <a:lnTo>
                  <a:pt x="1497" y="233"/>
                </a:lnTo>
                <a:lnTo>
                  <a:pt x="1505" y="233"/>
                </a:lnTo>
                <a:lnTo>
                  <a:pt x="1511" y="231"/>
                </a:lnTo>
                <a:lnTo>
                  <a:pt x="1516" y="228"/>
                </a:lnTo>
                <a:lnTo>
                  <a:pt x="1520" y="226"/>
                </a:lnTo>
                <a:lnTo>
                  <a:pt x="1524" y="221"/>
                </a:lnTo>
                <a:lnTo>
                  <a:pt x="1526" y="216"/>
                </a:lnTo>
                <a:lnTo>
                  <a:pt x="1528" y="210"/>
                </a:lnTo>
                <a:lnTo>
                  <a:pt x="1529" y="203"/>
                </a:lnTo>
                <a:lnTo>
                  <a:pt x="1543" y="210"/>
                </a:lnTo>
                <a:lnTo>
                  <a:pt x="1558" y="216"/>
                </a:lnTo>
                <a:lnTo>
                  <a:pt x="1566" y="217"/>
                </a:lnTo>
                <a:lnTo>
                  <a:pt x="1574" y="218"/>
                </a:lnTo>
                <a:lnTo>
                  <a:pt x="1582" y="218"/>
                </a:lnTo>
                <a:lnTo>
                  <a:pt x="1590" y="218"/>
                </a:lnTo>
                <a:lnTo>
                  <a:pt x="1585" y="230"/>
                </a:lnTo>
                <a:lnTo>
                  <a:pt x="1579" y="241"/>
                </a:lnTo>
                <a:lnTo>
                  <a:pt x="1577" y="246"/>
                </a:lnTo>
                <a:lnTo>
                  <a:pt x="1573" y="251"/>
                </a:lnTo>
                <a:lnTo>
                  <a:pt x="1568" y="256"/>
                </a:lnTo>
                <a:lnTo>
                  <a:pt x="1564" y="261"/>
                </a:lnTo>
                <a:lnTo>
                  <a:pt x="1560" y="266"/>
                </a:lnTo>
                <a:lnTo>
                  <a:pt x="1559" y="271"/>
                </a:lnTo>
                <a:lnTo>
                  <a:pt x="1559" y="275"/>
                </a:lnTo>
                <a:lnTo>
                  <a:pt x="1561" y="280"/>
                </a:lnTo>
                <a:lnTo>
                  <a:pt x="1566" y="284"/>
                </a:lnTo>
                <a:lnTo>
                  <a:pt x="1574" y="289"/>
                </a:lnTo>
                <a:lnTo>
                  <a:pt x="1579" y="292"/>
                </a:lnTo>
                <a:lnTo>
                  <a:pt x="1582" y="298"/>
                </a:lnTo>
                <a:lnTo>
                  <a:pt x="1584" y="303"/>
                </a:lnTo>
                <a:lnTo>
                  <a:pt x="1584" y="308"/>
                </a:lnTo>
                <a:lnTo>
                  <a:pt x="1584" y="319"/>
                </a:lnTo>
                <a:lnTo>
                  <a:pt x="1587" y="330"/>
                </a:lnTo>
                <a:lnTo>
                  <a:pt x="1590" y="345"/>
                </a:lnTo>
                <a:lnTo>
                  <a:pt x="1593" y="358"/>
                </a:lnTo>
                <a:lnTo>
                  <a:pt x="1593" y="363"/>
                </a:lnTo>
                <a:lnTo>
                  <a:pt x="1593" y="368"/>
                </a:lnTo>
                <a:lnTo>
                  <a:pt x="1592" y="372"/>
                </a:lnTo>
                <a:lnTo>
                  <a:pt x="1590" y="374"/>
                </a:lnTo>
                <a:lnTo>
                  <a:pt x="1588" y="378"/>
                </a:lnTo>
                <a:lnTo>
                  <a:pt x="1584" y="380"/>
                </a:lnTo>
                <a:lnTo>
                  <a:pt x="1580" y="383"/>
                </a:lnTo>
                <a:lnTo>
                  <a:pt x="1577" y="384"/>
                </a:lnTo>
                <a:lnTo>
                  <a:pt x="1564" y="387"/>
                </a:lnTo>
                <a:lnTo>
                  <a:pt x="1549" y="388"/>
                </a:lnTo>
                <a:lnTo>
                  <a:pt x="1544" y="388"/>
                </a:lnTo>
                <a:lnTo>
                  <a:pt x="1546" y="390"/>
                </a:lnTo>
                <a:lnTo>
                  <a:pt x="1556" y="398"/>
                </a:lnTo>
                <a:lnTo>
                  <a:pt x="1565" y="407"/>
                </a:lnTo>
                <a:lnTo>
                  <a:pt x="1573" y="414"/>
                </a:lnTo>
                <a:lnTo>
                  <a:pt x="1579" y="424"/>
                </a:lnTo>
                <a:lnTo>
                  <a:pt x="1582" y="429"/>
                </a:lnTo>
                <a:lnTo>
                  <a:pt x="1583" y="434"/>
                </a:lnTo>
                <a:lnTo>
                  <a:pt x="1584" y="441"/>
                </a:lnTo>
                <a:lnTo>
                  <a:pt x="1584" y="447"/>
                </a:lnTo>
                <a:lnTo>
                  <a:pt x="1583" y="453"/>
                </a:lnTo>
                <a:lnTo>
                  <a:pt x="1582" y="459"/>
                </a:lnTo>
                <a:lnTo>
                  <a:pt x="1579" y="467"/>
                </a:lnTo>
                <a:lnTo>
                  <a:pt x="1575" y="475"/>
                </a:lnTo>
                <a:lnTo>
                  <a:pt x="1573" y="478"/>
                </a:lnTo>
                <a:lnTo>
                  <a:pt x="1570" y="482"/>
                </a:lnTo>
                <a:lnTo>
                  <a:pt x="1566" y="483"/>
                </a:lnTo>
                <a:lnTo>
                  <a:pt x="1563" y="485"/>
                </a:lnTo>
                <a:lnTo>
                  <a:pt x="1554" y="486"/>
                </a:lnTo>
                <a:lnTo>
                  <a:pt x="1545" y="486"/>
                </a:lnTo>
                <a:lnTo>
                  <a:pt x="1538" y="486"/>
                </a:lnTo>
                <a:lnTo>
                  <a:pt x="1531" y="488"/>
                </a:lnTo>
                <a:lnTo>
                  <a:pt x="1528" y="490"/>
                </a:lnTo>
                <a:lnTo>
                  <a:pt x="1525" y="493"/>
                </a:lnTo>
                <a:lnTo>
                  <a:pt x="1524" y="498"/>
                </a:lnTo>
                <a:lnTo>
                  <a:pt x="1523" y="503"/>
                </a:lnTo>
                <a:lnTo>
                  <a:pt x="1526" y="508"/>
                </a:lnTo>
                <a:lnTo>
                  <a:pt x="1530" y="512"/>
                </a:lnTo>
                <a:lnTo>
                  <a:pt x="1535" y="515"/>
                </a:lnTo>
                <a:lnTo>
                  <a:pt x="1539" y="518"/>
                </a:lnTo>
                <a:lnTo>
                  <a:pt x="1549" y="522"/>
                </a:lnTo>
                <a:lnTo>
                  <a:pt x="1559" y="527"/>
                </a:lnTo>
                <a:lnTo>
                  <a:pt x="1575" y="527"/>
                </a:lnTo>
                <a:lnTo>
                  <a:pt x="1590" y="527"/>
                </a:lnTo>
                <a:lnTo>
                  <a:pt x="1592" y="522"/>
                </a:lnTo>
                <a:lnTo>
                  <a:pt x="1594" y="517"/>
                </a:lnTo>
                <a:lnTo>
                  <a:pt x="1598" y="513"/>
                </a:lnTo>
                <a:lnTo>
                  <a:pt x="1602" y="510"/>
                </a:lnTo>
                <a:lnTo>
                  <a:pt x="1610" y="503"/>
                </a:lnTo>
                <a:lnTo>
                  <a:pt x="1619" y="498"/>
                </a:lnTo>
                <a:lnTo>
                  <a:pt x="1629" y="495"/>
                </a:lnTo>
                <a:lnTo>
                  <a:pt x="1637" y="490"/>
                </a:lnTo>
                <a:lnTo>
                  <a:pt x="1641" y="488"/>
                </a:lnTo>
                <a:lnTo>
                  <a:pt x="1643" y="486"/>
                </a:lnTo>
                <a:lnTo>
                  <a:pt x="1644" y="483"/>
                </a:lnTo>
                <a:lnTo>
                  <a:pt x="1646" y="480"/>
                </a:lnTo>
                <a:lnTo>
                  <a:pt x="1647" y="472"/>
                </a:lnTo>
                <a:lnTo>
                  <a:pt x="1649" y="464"/>
                </a:lnTo>
                <a:lnTo>
                  <a:pt x="1652" y="458"/>
                </a:lnTo>
                <a:lnTo>
                  <a:pt x="1656" y="453"/>
                </a:lnTo>
                <a:lnTo>
                  <a:pt x="1659" y="449"/>
                </a:lnTo>
                <a:lnTo>
                  <a:pt x="1663" y="446"/>
                </a:lnTo>
                <a:lnTo>
                  <a:pt x="1668" y="443"/>
                </a:lnTo>
                <a:lnTo>
                  <a:pt x="1672" y="442"/>
                </a:lnTo>
                <a:lnTo>
                  <a:pt x="1693" y="437"/>
                </a:lnTo>
                <a:lnTo>
                  <a:pt x="1715" y="434"/>
                </a:lnTo>
                <a:lnTo>
                  <a:pt x="1725" y="432"/>
                </a:lnTo>
                <a:lnTo>
                  <a:pt x="1735" y="432"/>
                </a:lnTo>
                <a:lnTo>
                  <a:pt x="1744" y="434"/>
                </a:lnTo>
                <a:lnTo>
                  <a:pt x="1751" y="438"/>
                </a:lnTo>
                <a:lnTo>
                  <a:pt x="1759" y="442"/>
                </a:lnTo>
                <a:lnTo>
                  <a:pt x="1765" y="449"/>
                </a:lnTo>
                <a:lnTo>
                  <a:pt x="1771" y="457"/>
                </a:lnTo>
                <a:lnTo>
                  <a:pt x="1776" y="466"/>
                </a:lnTo>
                <a:lnTo>
                  <a:pt x="1785" y="472"/>
                </a:lnTo>
                <a:lnTo>
                  <a:pt x="1794" y="478"/>
                </a:lnTo>
                <a:lnTo>
                  <a:pt x="1803" y="483"/>
                </a:lnTo>
                <a:lnTo>
                  <a:pt x="1813" y="487"/>
                </a:lnTo>
                <a:lnTo>
                  <a:pt x="1833" y="492"/>
                </a:lnTo>
                <a:lnTo>
                  <a:pt x="1854" y="497"/>
                </a:lnTo>
                <a:lnTo>
                  <a:pt x="1855" y="493"/>
                </a:lnTo>
                <a:lnTo>
                  <a:pt x="1858" y="491"/>
                </a:lnTo>
                <a:lnTo>
                  <a:pt x="1869" y="478"/>
                </a:lnTo>
                <a:lnTo>
                  <a:pt x="1878" y="470"/>
                </a:lnTo>
                <a:lnTo>
                  <a:pt x="1884" y="462"/>
                </a:lnTo>
                <a:lnTo>
                  <a:pt x="1887" y="454"/>
                </a:lnTo>
                <a:lnTo>
                  <a:pt x="1888" y="452"/>
                </a:lnTo>
                <a:lnTo>
                  <a:pt x="1887" y="449"/>
                </a:lnTo>
                <a:lnTo>
                  <a:pt x="1887" y="446"/>
                </a:lnTo>
                <a:lnTo>
                  <a:pt x="1884" y="443"/>
                </a:lnTo>
                <a:lnTo>
                  <a:pt x="1878" y="437"/>
                </a:lnTo>
                <a:lnTo>
                  <a:pt x="1869" y="431"/>
                </a:lnTo>
                <a:lnTo>
                  <a:pt x="1862" y="426"/>
                </a:lnTo>
                <a:lnTo>
                  <a:pt x="1854" y="419"/>
                </a:lnTo>
                <a:lnTo>
                  <a:pt x="1850" y="416"/>
                </a:lnTo>
                <a:lnTo>
                  <a:pt x="1846" y="413"/>
                </a:lnTo>
                <a:lnTo>
                  <a:pt x="1843" y="411"/>
                </a:lnTo>
                <a:lnTo>
                  <a:pt x="1839" y="408"/>
                </a:lnTo>
                <a:lnTo>
                  <a:pt x="1830" y="405"/>
                </a:lnTo>
                <a:lnTo>
                  <a:pt x="1821" y="404"/>
                </a:lnTo>
                <a:lnTo>
                  <a:pt x="1811" y="402"/>
                </a:lnTo>
                <a:lnTo>
                  <a:pt x="1803" y="398"/>
                </a:lnTo>
                <a:lnTo>
                  <a:pt x="1799" y="397"/>
                </a:lnTo>
                <a:lnTo>
                  <a:pt x="1795" y="393"/>
                </a:lnTo>
                <a:lnTo>
                  <a:pt x="1791" y="389"/>
                </a:lnTo>
                <a:lnTo>
                  <a:pt x="1787" y="384"/>
                </a:lnTo>
                <a:lnTo>
                  <a:pt x="1781" y="379"/>
                </a:lnTo>
                <a:lnTo>
                  <a:pt x="1774" y="374"/>
                </a:lnTo>
                <a:lnTo>
                  <a:pt x="1770" y="370"/>
                </a:lnTo>
                <a:lnTo>
                  <a:pt x="1770" y="368"/>
                </a:lnTo>
                <a:lnTo>
                  <a:pt x="1771" y="363"/>
                </a:lnTo>
                <a:lnTo>
                  <a:pt x="1777" y="358"/>
                </a:lnTo>
                <a:lnTo>
                  <a:pt x="1781" y="354"/>
                </a:lnTo>
                <a:lnTo>
                  <a:pt x="1784" y="350"/>
                </a:lnTo>
                <a:lnTo>
                  <a:pt x="1786" y="345"/>
                </a:lnTo>
                <a:lnTo>
                  <a:pt x="1787" y="341"/>
                </a:lnTo>
                <a:lnTo>
                  <a:pt x="1789" y="331"/>
                </a:lnTo>
                <a:lnTo>
                  <a:pt x="1789" y="321"/>
                </a:lnTo>
                <a:lnTo>
                  <a:pt x="1790" y="313"/>
                </a:lnTo>
                <a:lnTo>
                  <a:pt x="1791" y="304"/>
                </a:lnTo>
                <a:lnTo>
                  <a:pt x="1794" y="300"/>
                </a:lnTo>
                <a:lnTo>
                  <a:pt x="1796" y="298"/>
                </a:lnTo>
                <a:lnTo>
                  <a:pt x="1800" y="295"/>
                </a:lnTo>
                <a:lnTo>
                  <a:pt x="1805" y="292"/>
                </a:lnTo>
                <a:lnTo>
                  <a:pt x="1813" y="290"/>
                </a:lnTo>
                <a:lnTo>
                  <a:pt x="1820" y="289"/>
                </a:lnTo>
                <a:lnTo>
                  <a:pt x="1829" y="289"/>
                </a:lnTo>
                <a:lnTo>
                  <a:pt x="1838" y="289"/>
                </a:lnTo>
                <a:lnTo>
                  <a:pt x="1845" y="291"/>
                </a:lnTo>
                <a:lnTo>
                  <a:pt x="1854" y="294"/>
                </a:lnTo>
                <a:lnTo>
                  <a:pt x="1862" y="299"/>
                </a:lnTo>
                <a:lnTo>
                  <a:pt x="1869" y="305"/>
                </a:lnTo>
                <a:lnTo>
                  <a:pt x="1872" y="301"/>
                </a:lnTo>
                <a:lnTo>
                  <a:pt x="1875" y="300"/>
                </a:lnTo>
                <a:lnTo>
                  <a:pt x="1879" y="298"/>
                </a:lnTo>
                <a:lnTo>
                  <a:pt x="1882" y="298"/>
                </a:lnTo>
                <a:lnTo>
                  <a:pt x="1889" y="296"/>
                </a:lnTo>
                <a:lnTo>
                  <a:pt x="1895" y="298"/>
                </a:lnTo>
                <a:lnTo>
                  <a:pt x="1903" y="300"/>
                </a:lnTo>
                <a:lnTo>
                  <a:pt x="1909" y="301"/>
                </a:lnTo>
                <a:lnTo>
                  <a:pt x="1914" y="303"/>
                </a:lnTo>
                <a:lnTo>
                  <a:pt x="1921" y="301"/>
                </a:lnTo>
                <a:lnTo>
                  <a:pt x="1923" y="299"/>
                </a:lnTo>
                <a:lnTo>
                  <a:pt x="1926" y="296"/>
                </a:lnTo>
                <a:lnTo>
                  <a:pt x="1928" y="294"/>
                </a:lnTo>
                <a:lnTo>
                  <a:pt x="1929" y="291"/>
                </a:lnTo>
                <a:lnTo>
                  <a:pt x="1929" y="286"/>
                </a:lnTo>
                <a:lnTo>
                  <a:pt x="1928" y="280"/>
                </a:lnTo>
                <a:lnTo>
                  <a:pt x="1924" y="266"/>
                </a:lnTo>
                <a:lnTo>
                  <a:pt x="1922" y="252"/>
                </a:lnTo>
                <a:lnTo>
                  <a:pt x="1924" y="246"/>
                </a:lnTo>
                <a:lnTo>
                  <a:pt x="1931" y="235"/>
                </a:lnTo>
                <a:lnTo>
                  <a:pt x="1947" y="246"/>
                </a:lnTo>
                <a:lnTo>
                  <a:pt x="1965" y="256"/>
                </a:lnTo>
                <a:lnTo>
                  <a:pt x="1972" y="261"/>
                </a:lnTo>
                <a:lnTo>
                  <a:pt x="1978" y="269"/>
                </a:lnTo>
                <a:lnTo>
                  <a:pt x="1981" y="274"/>
                </a:lnTo>
                <a:lnTo>
                  <a:pt x="1983" y="279"/>
                </a:lnTo>
                <a:lnTo>
                  <a:pt x="1985" y="284"/>
                </a:lnTo>
                <a:lnTo>
                  <a:pt x="1986" y="290"/>
                </a:lnTo>
                <a:lnTo>
                  <a:pt x="1988" y="296"/>
                </a:lnTo>
                <a:lnTo>
                  <a:pt x="1991" y="301"/>
                </a:lnTo>
                <a:lnTo>
                  <a:pt x="1995" y="304"/>
                </a:lnTo>
                <a:lnTo>
                  <a:pt x="2000" y="306"/>
                </a:lnTo>
                <a:lnTo>
                  <a:pt x="2011" y="310"/>
                </a:lnTo>
                <a:lnTo>
                  <a:pt x="2024" y="311"/>
                </a:lnTo>
                <a:lnTo>
                  <a:pt x="2012" y="329"/>
                </a:lnTo>
                <a:lnTo>
                  <a:pt x="2001" y="346"/>
                </a:lnTo>
                <a:lnTo>
                  <a:pt x="1998" y="351"/>
                </a:lnTo>
                <a:lnTo>
                  <a:pt x="1997" y="357"/>
                </a:lnTo>
                <a:lnTo>
                  <a:pt x="1996" y="360"/>
                </a:lnTo>
                <a:lnTo>
                  <a:pt x="1997" y="365"/>
                </a:lnTo>
                <a:lnTo>
                  <a:pt x="1998" y="372"/>
                </a:lnTo>
                <a:lnTo>
                  <a:pt x="2000" y="377"/>
                </a:lnTo>
                <a:lnTo>
                  <a:pt x="2003" y="383"/>
                </a:lnTo>
                <a:lnTo>
                  <a:pt x="2008" y="388"/>
                </a:lnTo>
                <a:lnTo>
                  <a:pt x="2015" y="382"/>
                </a:lnTo>
                <a:lnTo>
                  <a:pt x="2021" y="374"/>
                </a:lnTo>
                <a:lnTo>
                  <a:pt x="2025" y="370"/>
                </a:lnTo>
                <a:lnTo>
                  <a:pt x="2029" y="368"/>
                </a:lnTo>
                <a:lnTo>
                  <a:pt x="2032" y="365"/>
                </a:lnTo>
                <a:lnTo>
                  <a:pt x="2036" y="364"/>
                </a:lnTo>
                <a:lnTo>
                  <a:pt x="2049" y="362"/>
                </a:lnTo>
                <a:lnTo>
                  <a:pt x="2061" y="359"/>
                </a:lnTo>
                <a:lnTo>
                  <a:pt x="2066" y="357"/>
                </a:lnTo>
                <a:lnTo>
                  <a:pt x="2071" y="353"/>
                </a:lnTo>
                <a:lnTo>
                  <a:pt x="2075" y="348"/>
                </a:lnTo>
                <a:lnTo>
                  <a:pt x="2079" y="341"/>
                </a:lnTo>
                <a:lnTo>
                  <a:pt x="2086" y="325"/>
                </a:lnTo>
                <a:lnTo>
                  <a:pt x="2095" y="310"/>
                </a:lnTo>
                <a:lnTo>
                  <a:pt x="2098" y="301"/>
                </a:lnTo>
                <a:lnTo>
                  <a:pt x="2100" y="294"/>
                </a:lnTo>
                <a:lnTo>
                  <a:pt x="2100" y="290"/>
                </a:lnTo>
                <a:lnTo>
                  <a:pt x="2100" y="286"/>
                </a:lnTo>
                <a:lnTo>
                  <a:pt x="2099" y="281"/>
                </a:lnTo>
                <a:lnTo>
                  <a:pt x="2096" y="277"/>
                </a:lnTo>
                <a:lnTo>
                  <a:pt x="2094" y="270"/>
                </a:lnTo>
                <a:lnTo>
                  <a:pt x="2091" y="262"/>
                </a:lnTo>
                <a:lnTo>
                  <a:pt x="2090" y="257"/>
                </a:lnTo>
                <a:lnTo>
                  <a:pt x="2090" y="252"/>
                </a:lnTo>
                <a:lnTo>
                  <a:pt x="2091" y="250"/>
                </a:lnTo>
                <a:lnTo>
                  <a:pt x="2094" y="247"/>
                </a:lnTo>
                <a:lnTo>
                  <a:pt x="2096" y="245"/>
                </a:lnTo>
                <a:lnTo>
                  <a:pt x="2100" y="244"/>
                </a:lnTo>
                <a:lnTo>
                  <a:pt x="2109" y="241"/>
                </a:lnTo>
                <a:lnTo>
                  <a:pt x="2118" y="240"/>
                </a:lnTo>
                <a:lnTo>
                  <a:pt x="2125" y="237"/>
                </a:lnTo>
                <a:lnTo>
                  <a:pt x="2132" y="233"/>
                </a:lnTo>
                <a:lnTo>
                  <a:pt x="2134" y="230"/>
                </a:lnTo>
                <a:lnTo>
                  <a:pt x="2135" y="227"/>
                </a:lnTo>
                <a:lnTo>
                  <a:pt x="2138" y="226"/>
                </a:lnTo>
                <a:lnTo>
                  <a:pt x="2140" y="226"/>
                </a:lnTo>
                <a:lnTo>
                  <a:pt x="2142" y="226"/>
                </a:lnTo>
                <a:lnTo>
                  <a:pt x="2144" y="227"/>
                </a:lnTo>
                <a:lnTo>
                  <a:pt x="2145" y="230"/>
                </a:lnTo>
                <a:lnTo>
                  <a:pt x="2148" y="233"/>
                </a:lnTo>
                <a:lnTo>
                  <a:pt x="2149" y="239"/>
                </a:lnTo>
                <a:lnTo>
                  <a:pt x="2148" y="244"/>
                </a:lnTo>
                <a:lnTo>
                  <a:pt x="2147" y="249"/>
                </a:lnTo>
                <a:lnTo>
                  <a:pt x="2147" y="254"/>
                </a:lnTo>
                <a:lnTo>
                  <a:pt x="2147" y="259"/>
                </a:lnTo>
                <a:lnTo>
                  <a:pt x="2148" y="262"/>
                </a:lnTo>
                <a:lnTo>
                  <a:pt x="2150" y="264"/>
                </a:lnTo>
                <a:lnTo>
                  <a:pt x="2154" y="265"/>
                </a:lnTo>
                <a:lnTo>
                  <a:pt x="2158" y="265"/>
                </a:lnTo>
                <a:lnTo>
                  <a:pt x="2163" y="265"/>
                </a:lnTo>
                <a:lnTo>
                  <a:pt x="2163" y="265"/>
                </a:lnTo>
                <a:lnTo>
                  <a:pt x="2165" y="261"/>
                </a:lnTo>
                <a:lnTo>
                  <a:pt x="2167" y="259"/>
                </a:lnTo>
                <a:lnTo>
                  <a:pt x="2169" y="257"/>
                </a:lnTo>
                <a:lnTo>
                  <a:pt x="2170" y="257"/>
                </a:lnTo>
                <a:lnTo>
                  <a:pt x="2173" y="257"/>
                </a:lnTo>
                <a:lnTo>
                  <a:pt x="2174" y="259"/>
                </a:lnTo>
                <a:lnTo>
                  <a:pt x="2177" y="261"/>
                </a:lnTo>
                <a:lnTo>
                  <a:pt x="2178" y="265"/>
                </a:lnTo>
                <a:lnTo>
                  <a:pt x="2178" y="265"/>
                </a:lnTo>
                <a:lnTo>
                  <a:pt x="2178" y="265"/>
                </a:lnTo>
                <a:lnTo>
                  <a:pt x="2179" y="265"/>
                </a:lnTo>
                <a:lnTo>
                  <a:pt x="2178" y="265"/>
                </a:lnTo>
                <a:lnTo>
                  <a:pt x="2187" y="265"/>
                </a:lnTo>
                <a:lnTo>
                  <a:pt x="2194" y="265"/>
                </a:lnTo>
                <a:lnTo>
                  <a:pt x="2202" y="265"/>
                </a:lnTo>
                <a:lnTo>
                  <a:pt x="2209" y="265"/>
                </a:lnTo>
                <a:lnTo>
                  <a:pt x="2202" y="272"/>
                </a:lnTo>
                <a:lnTo>
                  <a:pt x="2194" y="280"/>
                </a:lnTo>
                <a:lnTo>
                  <a:pt x="2187" y="292"/>
                </a:lnTo>
                <a:lnTo>
                  <a:pt x="2180" y="304"/>
                </a:lnTo>
                <a:lnTo>
                  <a:pt x="2177" y="315"/>
                </a:lnTo>
                <a:lnTo>
                  <a:pt x="2175" y="326"/>
                </a:lnTo>
                <a:lnTo>
                  <a:pt x="2175" y="333"/>
                </a:lnTo>
                <a:lnTo>
                  <a:pt x="2177" y="338"/>
                </a:lnTo>
                <a:lnTo>
                  <a:pt x="2178" y="344"/>
                </a:lnTo>
                <a:lnTo>
                  <a:pt x="2180" y="349"/>
                </a:lnTo>
                <a:lnTo>
                  <a:pt x="2184" y="355"/>
                </a:lnTo>
                <a:lnTo>
                  <a:pt x="2188" y="360"/>
                </a:lnTo>
                <a:lnTo>
                  <a:pt x="2193" y="365"/>
                </a:lnTo>
                <a:lnTo>
                  <a:pt x="2199" y="370"/>
                </a:lnTo>
                <a:lnTo>
                  <a:pt x="2198" y="380"/>
                </a:lnTo>
                <a:lnTo>
                  <a:pt x="2197" y="389"/>
                </a:lnTo>
                <a:lnTo>
                  <a:pt x="2197" y="397"/>
                </a:lnTo>
                <a:lnTo>
                  <a:pt x="2198" y="403"/>
                </a:lnTo>
                <a:lnTo>
                  <a:pt x="2201" y="408"/>
                </a:lnTo>
                <a:lnTo>
                  <a:pt x="2203" y="413"/>
                </a:lnTo>
                <a:lnTo>
                  <a:pt x="2207" y="417"/>
                </a:lnTo>
                <a:lnTo>
                  <a:pt x="2211" y="421"/>
                </a:lnTo>
                <a:lnTo>
                  <a:pt x="2222" y="426"/>
                </a:lnTo>
                <a:lnTo>
                  <a:pt x="2233" y="429"/>
                </a:lnTo>
                <a:lnTo>
                  <a:pt x="2247" y="433"/>
                </a:lnTo>
                <a:lnTo>
                  <a:pt x="2261" y="436"/>
                </a:lnTo>
                <a:lnTo>
                  <a:pt x="2271" y="438"/>
                </a:lnTo>
                <a:lnTo>
                  <a:pt x="2281" y="441"/>
                </a:lnTo>
                <a:lnTo>
                  <a:pt x="2291" y="444"/>
                </a:lnTo>
                <a:lnTo>
                  <a:pt x="2298" y="449"/>
                </a:lnTo>
                <a:lnTo>
                  <a:pt x="2306" y="456"/>
                </a:lnTo>
                <a:lnTo>
                  <a:pt x="2312" y="463"/>
                </a:lnTo>
                <a:lnTo>
                  <a:pt x="2316" y="473"/>
                </a:lnTo>
                <a:lnTo>
                  <a:pt x="2319" y="486"/>
                </a:lnTo>
                <a:lnTo>
                  <a:pt x="2320" y="491"/>
                </a:lnTo>
                <a:lnTo>
                  <a:pt x="2321" y="496"/>
                </a:lnTo>
                <a:lnTo>
                  <a:pt x="2325" y="500"/>
                </a:lnTo>
                <a:lnTo>
                  <a:pt x="2330" y="503"/>
                </a:lnTo>
                <a:lnTo>
                  <a:pt x="2332" y="505"/>
                </a:lnTo>
                <a:lnTo>
                  <a:pt x="2335" y="505"/>
                </a:lnTo>
                <a:lnTo>
                  <a:pt x="2337" y="503"/>
                </a:lnTo>
                <a:lnTo>
                  <a:pt x="2341" y="502"/>
                </a:lnTo>
                <a:lnTo>
                  <a:pt x="2346" y="498"/>
                </a:lnTo>
                <a:lnTo>
                  <a:pt x="2351" y="495"/>
                </a:lnTo>
                <a:lnTo>
                  <a:pt x="2355" y="492"/>
                </a:lnTo>
                <a:lnTo>
                  <a:pt x="2358" y="492"/>
                </a:lnTo>
                <a:lnTo>
                  <a:pt x="2360" y="491"/>
                </a:lnTo>
                <a:lnTo>
                  <a:pt x="2363" y="492"/>
                </a:lnTo>
                <a:lnTo>
                  <a:pt x="2364" y="493"/>
                </a:lnTo>
                <a:lnTo>
                  <a:pt x="2366" y="496"/>
                </a:lnTo>
                <a:lnTo>
                  <a:pt x="2368" y="501"/>
                </a:lnTo>
                <a:lnTo>
                  <a:pt x="2370" y="506"/>
                </a:lnTo>
                <a:lnTo>
                  <a:pt x="2371" y="516"/>
                </a:lnTo>
                <a:lnTo>
                  <a:pt x="2370" y="526"/>
                </a:lnTo>
                <a:lnTo>
                  <a:pt x="2368" y="542"/>
                </a:lnTo>
                <a:lnTo>
                  <a:pt x="2364" y="557"/>
                </a:lnTo>
                <a:lnTo>
                  <a:pt x="2364" y="559"/>
                </a:lnTo>
                <a:lnTo>
                  <a:pt x="2364" y="559"/>
                </a:lnTo>
                <a:lnTo>
                  <a:pt x="2364" y="559"/>
                </a:lnTo>
                <a:lnTo>
                  <a:pt x="2365" y="559"/>
                </a:lnTo>
                <a:lnTo>
                  <a:pt x="2370" y="556"/>
                </a:lnTo>
                <a:lnTo>
                  <a:pt x="2375" y="554"/>
                </a:lnTo>
                <a:lnTo>
                  <a:pt x="2386" y="541"/>
                </a:lnTo>
                <a:lnTo>
                  <a:pt x="2396" y="527"/>
                </a:lnTo>
                <a:lnTo>
                  <a:pt x="2401" y="521"/>
                </a:lnTo>
                <a:lnTo>
                  <a:pt x="2409" y="516"/>
                </a:lnTo>
                <a:lnTo>
                  <a:pt x="2413" y="515"/>
                </a:lnTo>
                <a:lnTo>
                  <a:pt x="2417" y="513"/>
                </a:lnTo>
                <a:lnTo>
                  <a:pt x="2420" y="512"/>
                </a:lnTo>
                <a:lnTo>
                  <a:pt x="2425" y="512"/>
                </a:lnTo>
                <a:lnTo>
                  <a:pt x="2425" y="512"/>
                </a:lnTo>
                <a:lnTo>
                  <a:pt x="2417" y="501"/>
                </a:lnTo>
                <a:lnTo>
                  <a:pt x="2409" y="490"/>
                </a:lnTo>
                <a:lnTo>
                  <a:pt x="2412" y="486"/>
                </a:lnTo>
                <a:lnTo>
                  <a:pt x="2417" y="483"/>
                </a:lnTo>
                <a:lnTo>
                  <a:pt x="2424" y="483"/>
                </a:lnTo>
                <a:lnTo>
                  <a:pt x="2429" y="486"/>
                </a:lnTo>
                <a:lnTo>
                  <a:pt x="2433" y="488"/>
                </a:lnTo>
                <a:lnTo>
                  <a:pt x="2435" y="492"/>
                </a:lnTo>
                <a:lnTo>
                  <a:pt x="2439" y="501"/>
                </a:lnTo>
                <a:lnTo>
                  <a:pt x="2442" y="512"/>
                </a:lnTo>
                <a:lnTo>
                  <a:pt x="2448" y="506"/>
                </a:lnTo>
                <a:lnTo>
                  <a:pt x="2455" y="500"/>
                </a:lnTo>
                <a:lnTo>
                  <a:pt x="2457" y="498"/>
                </a:lnTo>
                <a:lnTo>
                  <a:pt x="2457" y="497"/>
                </a:lnTo>
                <a:lnTo>
                  <a:pt x="2463" y="485"/>
                </a:lnTo>
                <a:lnTo>
                  <a:pt x="2471" y="476"/>
                </a:lnTo>
                <a:lnTo>
                  <a:pt x="2478" y="468"/>
                </a:lnTo>
                <a:lnTo>
                  <a:pt x="2486" y="463"/>
                </a:lnTo>
                <a:lnTo>
                  <a:pt x="2494" y="458"/>
                </a:lnTo>
                <a:lnTo>
                  <a:pt x="2503" y="456"/>
                </a:lnTo>
                <a:lnTo>
                  <a:pt x="2512" y="454"/>
                </a:lnTo>
                <a:lnTo>
                  <a:pt x="2522" y="453"/>
                </a:lnTo>
                <a:lnTo>
                  <a:pt x="2561" y="456"/>
                </a:lnTo>
                <a:lnTo>
                  <a:pt x="2600" y="456"/>
                </a:lnTo>
                <a:lnTo>
                  <a:pt x="2602" y="457"/>
                </a:lnTo>
                <a:lnTo>
                  <a:pt x="2605" y="458"/>
                </a:lnTo>
                <a:lnTo>
                  <a:pt x="2606" y="461"/>
                </a:lnTo>
                <a:lnTo>
                  <a:pt x="2609" y="464"/>
                </a:lnTo>
                <a:lnTo>
                  <a:pt x="2610" y="473"/>
                </a:lnTo>
                <a:lnTo>
                  <a:pt x="2611" y="481"/>
                </a:lnTo>
                <a:lnTo>
                  <a:pt x="2609" y="485"/>
                </a:lnTo>
                <a:lnTo>
                  <a:pt x="2606" y="487"/>
                </a:lnTo>
                <a:lnTo>
                  <a:pt x="2602" y="487"/>
                </a:lnTo>
                <a:lnTo>
                  <a:pt x="2599" y="488"/>
                </a:lnTo>
                <a:lnTo>
                  <a:pt x="2591" y="487"/>
                </a:lnTo>
                <a:lnTo>
                  <a:pt x="2584" y="485"/>
                </a:lnTo>
                <a:lnTo>
                  <a:pt x="2576" y="482"/>
                </a:lnTo>
                <a:lnTo>
                  <a:pt x="2570" y="482"/>
                </a:lnTo>
                <a:lnTo>
                  <a:pt x="2567" y="483"/>
                </a:lnTo>
                <a:lnTo>
                  <a:pt x="2565" y="486"/>
                </a:lnTo>
                <a:lnTo>
                  <a:pt x="2562" y="488"/>
                </a:lnTo>
                <a:lnTo>
                  <a:pt x="2561" y="493"/>
                </a:lnTo>
                <a:lnTo>
                  <a:pt x="2560" y="502"/>
                </a:lnTo>
                <a:lnTo>
                  <a:pt x="2560" y="510"/>
                </a:lnTo>
                <a:lnTo>
                  <a:pt x="2560" y="521"/>
                </a:lnTo>
                <a:lnTo>
                  <a:pt x="2563" y="532"/>
                </a:lnTo>
                <a:lnTo>
                  <a:pt x="2566" y="537"/>
                </a:lnTo>
                <a:lnTo>
                  <a:pt x="2570" y="544"/>
                </a:lnTo>
                <a:lnTo>
                  <a:pt x="2573" y="549"/>
                </a:lnTo>
                <a:lnTo>
                  <a:pt x="2578" y="555"/>
                </a:lnTo>
                <a:lnTo>
                  <a:pt x="2590" y="566"/>
                </a:lnTo>
                <a:lnTo>
                  <a:pt x="2599" y="579"/>
                </a:lnTo>
                <a:lnTo>
                  <a:pt x="2607" y="593"/>
                </a:lnTo>
                <a:lnTo>
                  <a:pt x="2615" y="606"/>
                </a:lnTo>
                <a:lnTo>
                  <a:pt x="2621" y="621"/>
                </a:lnTo>
                <a:lnTo>
                  <a:pt x="2626" y="636"/>
                </a:lnTo>
                <a:lnTo>
                  <a:pt x="2629" y="653"/>
                </a:lnTo>
                <a:lnTo>
                  <a:pt x="2631" y="669"/>
                </a:lnTo>
                <a:lnTo>
                  <a:pt x="2634" y="677"/>
                </a:lnTo>
                <a:lnTo>
                  <a:pt x="2638" y="683"/>
                </a:lnTo>
                <a:lnTo>
                  <a:pt x="2640" y="685"/>
                </a:lnTo>
                <a:lnTo>
                  <a:pt x="2644" y="688"/>
                </a:lnTo>
                <a:lnTo>
                  <a:pt x="2646" y="689"/>
                </a:lnTo>
                <a:lnTo>
                  <a:pt x="2650" y="690"/>
                </a:lnTo>
                <a:lnTo>
                  <a:pt x="2656" y="690"/>
                </a:lnTo>
                <a:lnTo>
                  <a:pt x="2660" y="689"/>
                </a:lnTo>
                <a:lnTo>
                  <a:pt x="2661" y="688"/>
                </a:lnTo>
                <a:lnTo>
                  <a:pt x="2663" y="684"/>
                </a:lnTo>
                <a:lnTo>
                  <a:pt x="2661" y="677"/>
                </a:lnTo>
                <a:lnTo>
                  <a:pt x="2663" y="670"/>
                </a:lnTo>
                <a:lnTo>
                  <a:pt x="2665" y="663"/>
                </a:lnTo>
                <a:lnTo>
                  <a:pt x="2668" y="658"/>
                </a:lnTo>
                <a:lnTo>
                  <a:pt x="2670" y="654"/>
                </a:lnTo>
                <a:lnTo>
                  <a:pt x="2674" y="653"/>
                </a:lnTo>
                <a:lnTo>
                  <a:pt x="2678" y="654"/>
                </a:lnTo>
                <a:lnTo>
                  <a:pt x="2683" y="658"/>
                </a:lnTo>
                <a:lnTo>
                  <a:pt x="2690" y="663"/>
                </a:lnTo>
                <a:lnTo>
                  <a:pt x="2699" y="670"/>
                </a:lnTo>
                <a:lnTo>
                  <a:pt x="2704" y="674"/>
                </a:lnTo>
                <a:lnTo>
                  <a:pt x="2709" y="674"/>
                </a:lnTo>
                <a:lnTo>
                  <a:pt x="2713" y="673"/>
                </a:lnTo>
                <a:lnTo>
                  <a:pt x="2718" y="669"/>
                </a:lnTo>
                <a:lnTo>
                  <a:pt x="2725" y="664"/>
                </a:lnTo>
                <a:lnTo>
                  <a:pt x="2732" y="662"/>
                </a:lnTo>
                <a:lnTo>
                  <a:pt x="2735" y="662"/>
                </a:lnTo>
                <a:lnTo>
                  <a:pt x="2739" y="664"/>
                </a:lnTo>
                <a:lnTo>
                  <a:pt x="2742" y="667"/>
                </a:lnTo>
                <a:lnTo>
                  <a:pt x="2742" y="672"/>
                </a:lnTo>
                <a:lnTo>
                  <a:pt x="2742" y="678"/>
                </a:lnTo>
                <a:lnTo>
                  <a:pt x="2742" y="685"/>
                </a:lnTo>
                <a:lnTo>
                  <a:pt x="2740" y="693"/>
                </a:lnTo>
                <a:lnTo>
                  <a:pt x="2740" y="698"/>
                </a:lnTo>
                <a:lnTo>
                  <a:pt x="2743" y="703"/>
                </a:lnTo>
                <a:lnTo>
                  <a:pt x="2745" y="707"/>
                </a:lnTo>
                <a:lnTo>
                  <a:pt x="2749" y="709"/>
                </a:lnTo>
                <a:lnTo>
                  <a:pt x="2754" y="712"/>
                </a:lnTo>
                <a:lnTo>
                  <a:pt x="2761" y="713"/>
                </a:lnTo>
                <a:lnTo>
                  <a:pt x="2767" y="713"/>
                </a:lnTo>
                <a:lnTo>
                  <a:pt x="2771" y="707"/>
                </a:lnTo>
                <a:lnTo>
                  <a:pt x="2777" y="703"/>
                </a:lnTo>
                <a:lnTo>
                  <a:pt x="2787" y="698"/>
                </a:lnTo>
                <a:lnTo>
                  <a:pt x="2799" y="694"/>
                </a:lnTo>
                <a:lnTo>
                  <a:pt x="2804" y="692"/>
                </a:lnTo>
                <a:lnTo>
                  <a:pt x="2810" y="687"/>
                </a:lnTo>
                <a:lnTo>
                  <a:pt x="2815" y="682"/>
                </a:lnTo>
                <a:lnTo>
                  <a:pt x="2818" y="675"/>
                </a:lnTo>
                <a:lnTo>
                  <a:pt x="2802" y="660"/>
                </a:lnTo>
                <a:lnTo>
                  <a:pt x="2787" y="645"/>
                </a:lnTo>
                <a:lnTo>
                  <a:pt x="2778" y="636"/>
                </a:lnTo>
                <a:lnTo>
                  <a:pt x="2768" y="628"/>
                </a:lnTo>
                <a:lnTo>
                  <a:pt x="2757" y="620"/>
                </a:lnTo>
                <a:lnTo>
                  <a:pt x="2747" y="615"/>
                </a:lnTo>
                <a:lnTo>
                  <a:pt x="2734" y="610"/>
                </a:lnTo>
                <a:lnTo>
                  <a:pt x="2720" y="608"/>
                </a:lnTo>
                <a:lnTo>
                  <a:pt x="2714" y="608"/>
                </a:lnTo>
                <a:lnTo>
                  <a:pt x="2707" y="608"/>
                </a:lnTo>
                <a:lnTo>
                  <a:pt x="2698" y="609"/>
                </a:lnTo>
                <a:lnTo>
                  <a:pt x="2690" y="611"/>
                </a:lnTo>
                <a:lnTo>
                  <a:pt x="2686" y="611"/>
                </a:lnTo>
                <a:lnTo>
                  <a:pt x="2683" y="611"/>
                </a:lnTo>
                <a:lnTo>
                  <a:pt x="2679" y="611"/>
                </a:lnTo>
                <a:lnTo>
                  <a:pt x="2675" y="610"/>
                </a:lnTo>
                <a:lnTo>
                  <a:pt x="2673" y="608"/>
                </a:lnTo>
                <a:lnTo>
                  <a:pt x="2670" y="605"/>
                </a:lnTo>
                <a:lnTo>
                  <a:pt x="2669" y="601"/>
                </a:lnTo>
                <a:lnTo>
                  <a:pt x="2669" y="596"/>
                </a:lnTo>
                <a:lnTo>
                  <a:pt x="2670" y="593"/>
                </a:lnTo>
                <a:lnTo>
                  <a:pt x="2673" y="586"/>
                </a:lnTo>
                <a:lnTo>
                  <a:pt x="2676" y="583"/>
                </a:lnTo>
                <a:lnTo>
                  <a:pt x="2680" y="580"/>
                </a:lnTo>
                <a:lnTo>
                  <a:pt x="2694" y="577"/>
                </a:lnTo>
                <a:lnTo>
                  <a:pt x="2705" y="572"/>
                </a:lnTo>
                <a:lnTo>
                  <a:pt x="2718" y="567"/>
                </a:lnTo>
                <a:lnTo>
                  <a:pt x="2729" y="561"/>
                </a:lnTo>
                <a:lnTo>
                  <a:pt x="2752" y="549"/>
                </a:lnTo>
                <a:lnTo>
                  <a:pt x="2774" y="536"/>
                </a:lnTo>
                <a:lnTo>
                  <a:pt x="2786" y="531"/>
                </a:lnTo>
                <a:lnTo>
                  <a:pt x="2797" y="527"/>
                </a:lnTo>
                <a:lnTo>
                  <a:pt x="2792" y="517"/>
                </a:lnTo>
                <a:lnTo>
                  <a:pt x="2786" y="508"/>
                </a:lnTo>
                <a:lnTo>
                  <a:pt x="2777" y="502"/>
                </a:lnTo>
                <a:lnTo>
                  <a:pt x="2767" y="497"/>
                </a:lnTo>
                <a:lnTo>
                  <a:pt x="2766" y="503"/>
                </a:lnTo>
                <a:lnTo>
                  <a:pt x="2763" y="511"/>
                </a:lnTo>
                <a:lnTo>
                  <a:pt x="2762" y="513"/>
                </a:lnTo>
                <a:lnTo>
                  <a:pt x="2759" y="516"/>
                </a:lnTo>
                <a:lnTo>
                  <a:pt x="2757" y="518"/>
                </a:lnTo>
                <a:lnTo>
                  <a:pt x="2753" y="520"/>
                </a:lnTo>
                <a:lnTo>
                  <a:pt x="2751" y="520"/>
                </a:lnTo>
                <a:lnTo>
                  <a:pt x="2747" y="520"/>
                </a:lnTo>
                <a:lnTo>
                  <a:pt x="2744" y="518"/>
                </a:lnTo>
                <a:lnTo>
                  <a:pt x="2742" y="516"/>
                </a:lnTo>
                <a:lnTo>
                  <a:pt x="2739" y="513"/>
                </a:lnTo>
                <a:lnTo>
                  <a:pt x="2738" y="510"/>
                </a:lnTo>
                <a:lnTo>
                  <a:pt x="2737" y="506"/>
                </a:lnTo>
                <a:lnTo>
                  <a:pt x="2737" y="502"/>
                </a:lnTo>
                <a:lnTo>
                  <a:pt x="2735" y="483"/>
                </a:lnTo>
                <a:lnTo>
                  <a:pt x="2735" y="466"/>
                </a:lnTo>
                <a:lnTo>
                  <a:pt x="2735" y="466"/>
                </a:lnTo>
                <a:lnTo>
                  <a:pt x="2728" y="466"/>
                </a:lnTo>
                <a:lnTo>
                  <a:pt x="2720" y="466"/>
                </a:lnTo>
                <a:lnTo>
                  <a:pt x="2724" y="459"/>
                </a:lnTo>
                <a:lnTo>
                  <a:pt x="2729" y="456"/>
                </a:lnTo>
                <a:lnTo>
                  <a:pt x="2735" y="453"/>
                </a:lnTo>
                <a:lnTo>
                  <a:pt x="2740" y="452"/>
                </a:lnTo>
                <a:lnTo>
                  <a:pt x="2753" y="451"/>
                </a:lnTo>
                <a:lnTo>
                  <a:pt x="2767" y="451"/>
                </a:lnTo>
                <a:lnTo>
                  <a:pt x="2774" y="451"/>
                </a:lnTo>
                <a:lnTo>
                  <a:pt x="2782" y="451"/>
                </a:lnTo>
                <a:lnTo>
                  <a:pt x="2789" y="458"/>
                </a:lnTo>
                <a:lnTo>
                  <a:pt x="2797" y="466"/>
                </a:lnTo>
                <a:lnTo>
                  <a:pt x="2806" y="472"/>
                </a:lnTo>
                <a:lnTo>
                  <a:pt x="2815" y="477"/>
                </a:lnTo>
                <a:lnTo>
                  <a:pt x="2832" y="487"/>
                </a:lnTo>
                <a:lnTo>
                  <a:pt x="2852" y="496"/>
                </a:lnTo>
                <a:lnTo>
                  <a:pt x="2871" y="505"/>
                </a:lnTo>
                <a:lnTo>
                  <a:pt x="2890" y="515"/>
                </a:lnTo>
                <a:lnTo>
                  <a:pt x="2897" y="521"/>
                </a:lnTo>
                <a:lnTo>
                  <a:pt x="2906" y="527"/>
                </a:lnTo>
                <a:lnTo>
                  <a:pt x="2914" y="535"/>
                </a:lnTo>
                <a:lnTo>
                  <a:pt x="2921" y="544"/>
                </a:lnTo>
                <a:lnTo>
                  <a:pt x="2926" y="535"/>
                </a:lnTo>
                <a:lnTo>
                  <a:pt x="2931" y="526"/>
                </a:lnTo>
                <a:lnTo>
                  <a:pt x="2935" y="524"/>
                </a:lnTo>
                <a:lnTo>
                  <a:pt x="2939" y="522"/>
                </a:lnTo>
                <a:lnTo>
                  <a:pt x="2943" y="524"/>
                </a:lnTo>
                <a:lnTo>
                  <a:pt x="2948" y="526"/>
                </a:lnTo>
                <a:lnTo>
                  <a:pt x="2959" y="534"/>
                </a:lnTo>
                <a:lnTo>
                  <a:pt x="2969" y="542"/>
                </a:lnTo>
                <a:lnTo>
                  <a:pt x="2980" y="549"/>
                </a:lnTo>
                <a:lnTo>
                  <a:pt x="2993" y="554"/>
                </a:lnTo>
                <a:lnTo>
                  <a:pt x="2998" y="554"/>
                </a:lnTo>
                <a:lnTo>
                  <a:pt x="3004" y="552"/>
                </a:lnTo>
                <a:lnTo>
                  <a:pt x="3009" y="550"/>
                </a:lnTo>
                <a:lnTo>
                  <a:pt x="3014" y="547"/>
                </a:lnTo>
                <a:lnTo>
                  <a:pt x="3017" y="544"/>
                </a:lnTo>
                <a:lnTo>
                  <a:pt x="3018" y="540"/>
                </a:lnTo>
                <a:lnTo>
                  <a:pt x="3018" y="537"/>
                </a:lnTo>
                <a:lnTo>
                  <a:pt x="3017" y="535"/>
                </a:lnTo>
                <a:lnTo>
                  <a:pt x="3012" y="530"/>
                </a:lnTo>
                <a:lnTo>
                  <a:pt x="3004" y="527"/>
                </a:lnTo>
                <a:lnTo>
                  <a:pt x="2999" y="525"/>
                </a:lnTo>
                <a:lnTo>
                  <a:pt x="2997" y="522"/>
                </a:lnTo>
                <a:lnTo>
                  <a:pt x="2997" y="520"/>
                </a:lnTo>
                <a:lnTo>
                  <a:pt x="2997" y="517"/>
                </a:lnTo>
                <a:lnTo>
                  <a:pt x="2998" y="515"/>
                </a:lnTo>
                <a:lnTo>
                  <a:pt x="2999" y="512"/>
                </a:lnTo>
                <a:lnTo>
                  <a:pt x="3007" y="496"/>
                </a:lnTo>
                <a:lnTo>
                  <a:pt x="3012" y="487"/>
                </a:lnTo>
                <a:lnTo>
                  <a:pt x="3034" y="491"/>
                </a:lnTo>
                <a:lnTo>
                  <a:pt x="3057" y="497"/>
                </a:lnTo>
                <a:lnTo>
                  <a:pt x="3068" y="501"/>
                </a:lnTo>
                <a:lnTo>
                  <a:pt x="3078" y="506"/>
                </a:lnTo>
                <a:lnTo>
                  <a:pt x="3087" y="512"/>
                </a:lnTo>
                <a:lnTo>
                  <a:pt x="3096" y="520"/>
                </a:lnTo>
                <a:lnTo>
                  <a:pt x="3098" y="522"/>
                </a:lnTo>
                <a:lnTo>
                  <a:pt x="3100" y="526"/>
                </a:lnTo>
                <a:lnTo>
                  <a:pt x="3100" y="530"/>
                </a:lnTo>
                <a:lnTo>
                  <a:pt x="3098" y="532"/>
                </a:lnTo>
                <a:lnTo>
                  <a:pt x="3097" y="535"/>
                </a:lnTo>
                <a:lnTo>
                  <a:pt x="3093" y="537"/>
                </a:lnTo>
                <a:lnTo>
                  <a:pt x="3090" y="540"/>
                </a:lnTo>
                <a:lnTo>
                  <a:pt x="3086" y="542"/>
                </a:lnTo>
                <a:lnTo>
                  <a:pt x="3082" y="544"/>
                </a:lnTo>
                <a:lnTo>
                  <a:pt x="3078" y="546"/>
                </a:lnTo>
                <a:lnTo>
                  <a:pt x="3076" y="549"/>
                </a:lnTo>
                <a:lnTo>
                  <a:pt x="3076" y="551"/>
                </a:lnTo>
                <a:lnTo>
                  <a:pt x="3076" y="554"/>
                </a:lnTo>
                <a:lnTo>
                  <a:pt x="3077" y="556"/>
                </a:lnTo>
                <a:lnTo>
                  <a:pt x="3079" y="559"/>
                </a:lnTo>
                <a:lnTo>
                  <a:pt x="3083" y="562"/>
                </a:lnTo>
                <a:lnTo>
                  <a:pt x="3095" y="574"/>
                </a:lnTo>
                <a:lnTo>
                  <a:pt x="3105" y="585"/>
                </a:lnTo>
                <a:lnTo>
                  <a:pt x="3110" y="591"/>
                </a:lnTo>
                <a:lnTo>
                  <a:pt x="3115" y="596"/>
                </a:lnTo>
                <a:lnTo>
                  <a:pt x="3121" y="601"/>
                </a:lnTo>
                <a:lnTo>
                  <a:pt x="3127" y="605"/>
                </a:lnTo>
                <a:lnTo>
                  <a:pt x="3136" y="610"/>
                </a:lnTo>
                <a:lnTo>
                  <a:pt x="3145" y="615"/>
                </a:lnTo>
                <a:lnTo>
                  <a:pt x="3152" y="620"/>
                </a:lnTo>
                <a:lnTo>
                  <a:pt x="3160" y="626"/>
                </a:lnTo>
                <a:lnTo>
                  <a:pt x="3165" y="633"/>
                </a:lnTo>
                <a:lnTo>
                  <a:pt x="3167" y="642"/>
                </a:lnTo>
                <a:lnTo>
                  <a:pt x="3169" y="653"/>
                </a:lnTo>
                <a:lnTo>
                  <a:pt x="3169" y="665"/>
                </a:lnTo>
                <a:lnTo>
                  <a:pt x="3167" y="674"/>
                </a:lnTo>
                <a:lnTo>
                  <a:pt x="3169" y="682"/>
                </a:lnTo>
                <a:lnTo>
                  <a:pt x="3171" y="689"/>
                </a:lnTo>
                <a:lnTo>
                  <a:pt x="3175" y="697"/>
                </a:lnTo>
                <a:lnTo>
                  <a:pt x="3181" y="703"/>
                </a:lnTo>
                <a:lnTo>
                  <a:pt x="3189" y="707"/>
                </a:lnTo>
                <a:lnTo>
                  <a:pt x="3194" y="708"/>
                </a:lnTo>
                <a:lnTo>
                  <a:pt x="3197" y="708"/>
                </a:lnTo>
                <a:lnTo>
                  <a:pt x="3204" y="709"/>
                </a:lnTo>
                <a:lnTo>
                  <a:pt x="3209" y="708"/>
                </a:lnTo>
                <a:lnTo>
                  <a:pt x="3216" y="708"/>
                </a:lnTo>
                <a:lnTo>
                  <a:pt x="3223" y="709"/>
                </a:lnTo>
                <a:lnTo>
                  <a:pt x="3229" y="713"/>
                </a:lnTo>
                <a:lnTo>
                  <a:pt x="3234" y="717"/>
                </a:lnTo>
                <a:lnTo>
                  <a:pt x="3239" y="721"/>
                </a:lnTo>
                <a:lnTo>
                  <a:pt x="3244" y="724"/>
                </a:lnTo>
                <a:lnTo>
                  <a:pt x="3250" y="728"/>
                </a:lnTo>
                <a:lnTo>
                  <a:pt x="3257" y="729"/>
                </a:lnTo>
                <a:lnTo>
                  <a:pt x="3268" y="732"/>
                </a:lnTo>
                <a:lnTo>
                  <a:pt x="3278" y="737"/>
                </a:lnTo>
                <a:lnTo>
                  <a:pt x="3285" y="742"/>
                </a:lnTo>
                <a:lnTo>
                  <a:pt x="3292" y="748"/>
                </a:lnTo>
                <a:lnTo>
                  <a:pt x="3294" y="752"/>
                </a:lnTo>
                <a:lnTo>
                  <a:pt x="3295" y="757"/>
                </a:lnTo>
                <a:lnTo>
                  <a:pt x="3297" y="761"/>
                </a:lnTo>
                <a:lnTo>
                  <a:pt x="3298" y="766"/>
                </a:lnTo>
                <a:lnTo>
                  <a:pt x="3297" y="777"/>
                </a:lnTo>
                <a:lnTo>
                  <a:pt x="3293" y="790"/>
                </a:lnTo>
                <a:lnTo>
                  <a:pt x="3294" y="792"/>
                </a:lnTo>
                <a:lnTo>
                  <a:pt x="3298" y="797"/>
                </a:lnTo>
                <a:lnTo>
                  <a:pt x="3303" y="801"/>
                </a:lnTo>
                <a:lnTo>
                  <a:pt x="3308" y="806"/>
                </a:lnTo>
                <a:lnTo>
                  <a:pt x="3308" y="806"/>
                </a:lnTo>
                <a:lnTo>
                  <a:pt x="3308" y="806"/>
                </a:lnTo>
                <a:lnTo>
                  <a:pt x="3317" y="807"/>
                </a:lnTo>
                <a:lnTo>
                  <a:pt x="3326" y="810"/>
                </a:lnTo>
                <a:lnTo>
                  <a:pt x="3329" y="811"/>
                </a:lnTo>
                <a:lnTo>
                  <a:pt x="3333" y="814"/>
                </a:lnTo>
                <a:lnTo>
                  <a:pt x="3336" y="817"/>
                </a:lnTo>
                <a:lnTo>
                  <a:pt x="3339" y="821"/>
                </a:lnTo>
                <a:lnTo>
                  <a:pt x="3347" y="820"/>
                </a:lnTo>
                <a:lnTo>
                  <a:pt x="3354" y="819"/>
                </a:lnTo>
                <a:lnTo>
                  <a:pt x="3362" y="819"/>
                </a:lnTo>
                <a:lnTo>
                  <a:pt x="3370" y="819"/>
                </a:lnTo>
                <a:lnTo>
                  <a:pt x="3383" y="820"/>
                </a:lnTo>
                <a:lnTo>
                  <a:pt x="3398" y="824"/>
                </a:lnTo>
                <a:lnTo>
                  <a:pt x="3412" y="827"/>
                </a:lnTo>
                <a:lnTo>
                  <a:pt x="3427" y="831"/>
                </a:lnTo>
                <a:lnTo>
                  <a:pt x="3441" y="834"/>
                </a:lnTo>
                <a:lnTo>
                  <a:pt x="3456" y="835"/>
                </a:lnTo>
                <a:lnTo>
                  <a:pt x="3479" y="835"/>
                </a:lnTo>
                <a:lnTo>
                  <a:pt x="3495" y="836"/>
                </a:lnTo>
                <a:lnTo>
                  <a:pt x="3501" y="837"/>
                </a:lnTo>
                <a:lnTo>
                  <a:pt x="3508" y="839"/>
                </a:lnTo>
                <a:lnTo>
                  <a:pt x="3511" y="841"/>
                </a:lnTo>
                <a:lnTo>
                  <a:pt x="3515" y="844"/>
                </a:lnTo>
                <a:lnTo>
                  <a:pt x="3518" y="846"/>
                </a:lnTo>
                <a:lnTo>
                  <a:pt x="3520" y="851"/>
                </a:lnTo>
                <a:lnTo>
                  <a:pt x="3520" y="856"/>
                </a:lnTo>
                <a:lnTo>
                  <a:pt x="3521" y="862"/>
                </a:lnTo>
                <a:lnTo>
                  <a:pt x="3521" y="879"/>
                </a:lnTo>
                <a:lnTo>
                  <a:pt x="3520" y="901"/>
                </a:lnTo>
                <a:lnTo>
                  <a:pt x="3518" y="910"/>
                </a:lnTo>
                <a:lnTo>
                  <a:pt x="3515" y="919"/>
                </a:lnTo>
                <a:lnTo>
                  <a:pt x="3514" y="924"/>
                </a:lnTo>
                <a:lnTo>
                  <a:pt x="3513" y="928"/>
                </a:lnTo>
                <a:lnTo>
                  <a:pt x="3514" y="933"/>
                </a:lnTo>
                <a:lnTo>
                  <a:pt x="3515" y="938"/>
                </a:lnTo>
                <a:lnTo>
                  <a:pt x="3523" y="950"/>
                </a:lnTo>
                <a:lnTo>
                  <a:pt x="3531" y="962"/>
                </a:lnTo>
                <a:lnTo>
                  <a:pt x="3538" y="965"/>
                </a:lnTo>
                <a:lnTo>
                  <a:pt x="3544" y="967"/>
                </a:lnTo>
                <a:lnTo>
                  <a:pt x="3552" y="965"/>
                </a:lnTo>
                <a:lnTo>
                  <a:pt x="3562" y="962"/>
                </a:lnTo>
                <a:lnTo>
                  <a:pt x="3574" y="953"/>
                </a:lnTo>
                <a:lnTo>
                  <a:pt x="3588" y="945"/>
                </a:lnTo>
                <a:lnTo>
                  <a:pt x="3596" y="943"/>
                </a:lnTo>
                <a:lnTo>
                  <a:pt x="3603" y="943"/>
                </a:lnTo>
                <a:lnTo>
                  <a:pt x="3612" y="944"/>
                </a:lnTo>
                <a:lnTo>
                  <a:pt x="3622" y="949"/>
                </a:lnTo>
                <a:lnTo>
                  <a:pt x="3629" y="955"/>
                </a:lnTo>
                <a:lnTo>
                  <a:pt x="3634" y="963"/>
                </a:lnTo>
                <a:lnTo>
                  <a:pt x="3638" y="970"/>
                </a:lnTo>
                <a:lnTo>
                  <a:pt x="3639" y="978"/>
                </a:lnTo>
                <a:lnTo>
                  <a:pt x="3641" y="986"/>
                </a:lnTo>
                <a:lnTo>
                  <a:pt x="3643" y="993"/>
                </a:lnTo>
                <a:lnTo>
                  <a:pt x="3644" y="1001"/>
                </a:lnTo>
                <a:lnTo>
                  <a:pt x="3648" y="1007"/>
                </a:lnTo>
                <a:lnTo>
                  <a:pt x="3648" y="1023"/>
                </a:lnTo>
                <a:lnTo>
                  <a:pt x="3648" y="1023"/>
                </a:lnTo>
                <a:lnTo>
                  <a:pt x="3655" y="1037"/>
                </a:lnTo>
                <a:lnTo>
                  <a:pt x="3660" y="1051"/>
                </a:lnTo>
                <a:lnTo>
                  <a:pt x="3660" y="1052"/>
                </a:lnTo>
                <a:lnTo>
                  <a:pt x="3662" y="1070"/>
                </a:lnTo>
                <a:lnTo>
                  <a:pt x="3665" y="1083"/>
                </a:lnTo>
                <a:lnTo>
                  <a:pt x="3666" y="1090"/>
                </a:lnTo>
                <a:lnTo>
                  <a:pt x="3667" y="1095"/>
                </a:lnTo>
                <a:lnTo>
                  <a:pt x="3670" y="1099"/>
                </a:lnTo>
                <a:lnTo>
                  <a:pt x="3673" y="1102"/>
                </a:lnTo>
                <a:lnTo>
                  <a:pt x="3677" y="1104"/>
                </a:lnTo>
                <a:lnTo>
                  <a:pt x="3682" y="1104"/>
                </a:lnTo>
                <a:lnTo>
                  <a:pt x="3687" y="1104"/>
                </a:lnTo>
                <a:lnTo>
                  <a:pt x="3695" y="1102"/>
                </a:lnTo>
                <a:lnTo>
                  <a:pt x="3700" y="1101"/>
                </a:lnTo>
                <a:lnTo>
                  <a:pt x="3706" y="1100"/>
                </a:lnTo>
                <a:lnTo>
                  <a:pt x="3714" y="1097"/>
                </a:lnTo>
                <a:lnTo>
                  <a:pt x="3721" y="1095"/>
                </a:lnTo>
                <a:lnTo>
                  <a:pt x="3729" y="1092"/>
                </a:lnTo>
                <a:lnTo>
                  <a:pt x="3735" y="1091"/>
                </a:lnTo>
                <a:lnTo>
                  <a:pt x="3739" y="1091"/>
                </a:lnTo>
                <a:lnTo>
                  <a:pt x="3742" y="1091"/>
                </a:lnTo>
                <a:lnTo>
                  <a:pt x="3745" y="1092"/>
                </a:lnTo>
                <a:lnTo>
                  <a:pt x="3749" y="1095"/>
                </a:lnTo>
                <a:lnTo>
                  <a:pt x="3752" y="1100"/>
                </a:lnTo>
                <a:lnTo>
                  <a:pt x="3754" y="1104"/>
                </a:lnTo>
                <a:lnTo>
                  <a:pt x="3755" y="1109"/>
                </a:lnTo>
                <a:lnTo>
                  <a:pt x="3755" y="1114"/>
                </a:lnTo>
                <a:lnTo>
                  <a:pt x="3754" y="1117"/>
                </a:lnTo>
                <a:lnTo>
                  <a:pt x="3752" y="1122"/>
                </a:lnTo>
                <a:lnTo>
                  <a:pt x="3750" y="1126"/>
                </a:lnTo>
                <a:lnTo>
                  <a:pt x="3747" y="1130"/>
                </a:lnTo>
                <a:lnTo>
                  <a:pt x="3746" y="1131"/>
                </a:lnTo>
                <a:lnTo>
                  <a:pt x="3745" y="1132"/>
                </a:lnTo>
                <a:lnTo>
                  <a:pt x="3744" y="1135"/>
                </a:lnTo>
                <a:lnTo>
                  <a:pt x="3742" y="1136"/>
                </a:lnTo>
                <a:lnTo>
                  <a:pt x="3736" y="1145"/>
                </a:lnTo>
                <a:lnTo>
                  <a:pt x="3732" y="1153"/>
                </a:lnTo>
                <a:lnTo>
                  <a:pt x="3730" y="1161"/>
                </a:lnTo>
                <a:lnTo>
                  <a:pt x="3727" y="1170"/>
                </a:lnTo>
                <a:lnTo>
                  <a:pt x="3725" y="1189"/>
                </a:lnTo>
                <a:lnTo>
                  <a:pt x="3726" y="1208"/>
                </a:lnTo>
                <a:lnTo>
                  <a:pt x="3726" y="1208"/>
                </a:lnTo>
                <a:lnTo>
                  <a:pt x="3726" y="1208"/>
                </a:lnTo>
                <a:lnTo>
                  <a:pt x="3726" y="1208"/>
                </a:lnTo>
                <a:lnTo>
                  <a:pt x="3745" y="1208"/>
                </a:lnTo>
                <a:lnTo>
                  <a:pt x="3763" y="1208"/>
                </a:lnTo>
                <a:lnTo>
                  <a:pt x="3773" y="1208"/>
                </a:lnTo>
                <a:lnTo>
                  <a:pt x="3781" y="1206"/>
                </a:lnTo>
                <a:lnTo>
                  <a:pt x="3790" y="1205"/>
                </a:lnTo>
                <a:lnTo>
                  <a:pt x="3800" y="1203"/>
                </a:lnTo>
                <a:lnTo>
                  <a:pt x="3806" y="1201"/>
                </a:lnTo>
                <a:lnTo>
                  <a:pt x="3811" y="1201"/>
                </a:lnTo>
                <a:lnTo>
                  <a:pt x="3817" y="1203"/>
                </a:lnTo>
                <a:lnTo>
                  <a:pt x="3822" y="1205"/>
                </a:lnTo>
                <a:lnTo>
                  <a:pt x="3828" y="1214"/>
                </a:lnTo>
                <a:lnTo>
                  <a:pt x="3834" y="1224"/>
                </a:lnTo>
                <a:lnTo>
                  <a:pt x="3834" y="1224"/>
                </a:lnTo>
                <a:lnTo>
                  <a:pt x="3834" y="1224"/>
                </a:lnTo>
                <a:lnTo>
                  <a:pt x="3845" y="1222"/>
                </a:lnTo>
                <a:lnTo>
                  <a:pt x="3855" y="1219"/>
                </a:lnTo>
                <a:lnTo>
                  <a:pt x="3867" y="1217"/>
                </a:lnTo>
                <a:lnTo>
                  <a:pt x="3878" y="1215"/>
                </a:lnTo>
                <a:lnTo>
                  <a:pt x="3889" y="1212"/>
                </a:lnTo>
                <a:lnTo>
                  <a:pt x="3899" y="1209"/>
                </a:lnTo>
                <a:lnTo>
                  <a:pt x="3923" y="1203"/>
                </a:lnTo>
                <a:lnTo>
                  <a:pt x="3945" y="1196"/>
                </a:lnTo>
                <a:lnTo>
                  <a:pt x="3967" y="1188"/>
                </a:lnTo>
                <a:lnTo>
                  <a:pt x="3989" y="1178"/>
                </a:lnTo>
                <a:lnTo>
                  <a:pt x="4000" y="1186"/>
                </a:lnTo>
                <a:lnTo>
                  <a:pt x="4009" y="1198"/>
                </a:lnTo>
                <a:lnTo>
                  <a:pt x="4014" y="1203"/>
                </a:lnTo>
                <a:lnTo>
                  <a:pt x="4020" y="1206"/>
                </a:lnTo>
                <a:lnTo>
                  <a:pt x="4026" y="1208"/>
                </a:lnTo>
                <a:lnTo>
                  <a:pt x="4035" y="1209"/>
                </a:lnTo>
                <a:lnTo>
                  <a:pt x="4035" y="1209"/>
                </a:lnTo>
                <a:lnTo>
                  <a:pt x="4050" y="1212"/>
                </a:lnTo>
                <a:lnTo>
                  <a:pt x="4063" y="1217"/>
                </a:lnTo>
                <a:lnTo>
                  <a:pt x="4075" y="1224"/>
                </a:lnTo>
                <a:lnTo>
                  <a:pt x="4086" y="1232"/>
                </a:lnTo>
                <a:lnTo>
                  <a:pt x="4108" y="1250"/>
                </a:lnTo>
                <a:lnTo>
                  <a:pt x="4128" y="1271"/>
                </a:lnTo>
                <a:lnTo>
                  <a:pt x="4120" y="1278"/>
                </a:lnTo>
                <a:lnTo>
                  <a:pt x="4113" y="1286"/>
                </a:lnTo>
                <a:lnTo>
                  <a:pt x="4113" y="1286"/>
                </a:lnTo>
                <a:lnTo>
                  <a:pt x="4118" y="1293"/>
                </a:lnTo>
                <a:lnTo>
                  <a:pt x="4123" y="1301"/>
                </a:lnTo>
                <a:lnTo>
                  <a:pt x="4128" y="1309"/>
                </a:lnTo>
                <a:lnTo>
                  <a:pt x="4130" y="1317"/>
                </a:lnTo>
                <a:lnTo>
                  <a:pt x="4130" y="1321"/>
                </a:lnTo>
                <a:lnTo>
                  <a:pt x="4130" y="1325"/>
                </a:lnTo>
                <a:lnTo>
                  <a:pt x="4129" y="1328"/>
                </a:lnTo>
                <a:lnTo>
                  <a:pt x="4128" y="1332"/>
                </a:lnTo>
                <a:lnTo>
                  <a:pt x="4125" y="1336"/>
                </a:lnTo>
                <a:lnTo>
                  <a:pt x="4122" y="1340"/>
                </a:lnTo>
                <a:lnTo>
                  <a:pt x="4118" y="1343"/>
                </a:lnTo>
                <a:lnTo>
                  <a:pt x="4113" y="1347"/>
                </a:lnTo>
                <a:lnTo>
                  <a:pt x="4117" y="1350"/>
                </a:lnTo>
                <a:lnTo>
                  <a:pt x="4118" y="1351"/>
                </a:lnTo>
                <a:lnTo>
                  <a:pt x="4118" y="1353"/>
                </a:lnTo>
                <a:lnTo>
                  <a:pt x="4117" y="1355"/>
                </a:lnTo>
                <a:lnTo>
                  <a:pt x="4114" y="1352"/>
                </a:lnTo>
                <a:lnTo>
                  <a:pt x="4113" y="1347"/>
                </a:lnTo>
                <a:lnTo>
                  <a:pt x="4105" y="1350"/>
                </a:lnTo>
                <a:lnTo>
                  <a:pt x="4099" y="1351"/>
                </a:lnTo>
                <a:lnTo>
                  <a:pt x="4094" y="1353"/>
                </a:lnTo>
                <a:lnTo>
                  <a:pt x="4090" y="1356"/>
                </a:lnTo>
                <a:lnTo>
                  <a:pt x="4086" y="1360"/>
                </a:lnTo>
                <a:lnTo>
                  <a:pt x="4083" y="1363"/>
                </a:lnTo>
                <a:lnTo>
                  <a:pt x="4078" y="1371"/>
                </a:lnTo>
                <a:lnTo>
                  <a:pt x="4075" y="1381"/>
                </a:lnTo>
                <a:lnTo>
                  <a:pt x="4071" y="1400"/>
                </a:lnTo>
                <a:lnTo>
                  <a:pt x="4070" y="1420"/>
                </a:lnTo>
                <a:lnTo>
                  <a:pt x="4070" y="1424"/>
                </a:lnTo>
                <a:lnTo>
                  <a:pt x="4071" y="1427"/>
                </a:lnTo>
                <a:lnTo>
                  <a:pt x="4073" y="1431"/>
                </a:lnTo>
                <a:lnTo>
                  <a:pt x="4075" y="1434"/>
                </a:lnTo>
                <a:lnTo>
                  <a:pt x="4080" y="1439"/>
                </a:lnTo>
                <a:lnTo>
                  <a:pt x="4086" y="1443"/>
                </a:lnTo>
                <a:lnTo>
                  <a:pt x="4103" y="1445"/>
                </a:lnTo>
                <a:lnTo>
                  <a:pt x="4118" y="1446"/>
                </a:lnTo>
                <a:lnTo>
                  <a:pt x="4125" y="1446"/>
                </a:lnTo>
                <a:lnTo>
                  <a:pt x="4133" y="1445"/>
                </a:lnTo>
                <a:lnTo>
                  <a:pt x="4140" y="1444"/>
                </a:lnTo>
                <a:lnTo>
                  <a:pt x="4147" y="1441"/>
                </a:lnTo>
                <a:lnTo>
                  <a:pt x="4162" y="1435"/>
                </a:lnTo>
                <a:lnTo>
                  <a:pt x="4176" y="1427"/>
                </a:lnTo>
                <a:lnTo>
                  <a:pt x="4184" y="1422"/>
                </a:lnTo>
                <a:lnTo>
                  <a:pt x="4194" y="1420"/>
                </a:lnTo>
                <a:lnTo>
                  <a:pt x="4204" y="1420"/>
                </a:lnTo>
                <a:lnTo>
                  <a:pt x="4215" y="1421"/>
                </a:lnTo>
                <a:lnTo>
                  <a:pt x="4231" y="1427"/>
                </a:lnTo>
                <a:lnTo>
                  <a:pt x="4246" y="1435"/>
                </a:lnTo>
                <a:lnTo>
                  <a:pt x="4255" y="1440"/>
                </a:lnTo>
                <a:lnTo>
                  <a:pt x="4261" y="1445"/>
                </a:lnTo>
                <a:lnTo>
                  <a:pt x="4266" y="1450"/>
                </a:lnTo>
                <a:lnTo>
                  <a:pt x="4270" y="1455"/>
                </a:lnTo>
                <a:lnTo>
                  <a:pt x="4270" y="1463"/>
                </a:lnTo>
                <a:lnTo>
                  <a:pt x="4269" y="1469"/>
                </a:lnTo>
                <a:lnTo>
                  <a:pt x="4265" y="1478"/>
                </a:lnTo>
                <a:lnTo>
                  <a:pt x="4258" y="1488"/>
                </a:lnTo>
                <a:lnTo>
                  <a:pt x="4257" y="1491"/>
                </a:lnTo>
                <a:lnTo>
                  <a:pt x="4257" y="1495"/>
                </a:lnTo>
                <a:lnTo>
                  <a:pt x="4258" y="1500"/>
                </a:lnTo>
                <a:lnTo>
                  <a:pt x="4260" y="1507"/>
                </a:lnTo>
                <a:lnTo>
                  <a:pt x="4266" y="1519"/>
                </a:lnTo>
                <a:lnTo>
                  <a:pt x="4275" y="1533"/>
                </a:lnTo>
                <a:lnTo>
                  <a:pt x="4285" y="1547"/>
                </a:lnTo>
                <a:lnTo>
                  <a:pt x="4296" y="1559"/>
                </a:lnTo>
                <a:lnTo>
                  <a:pt x="4301" y="1563"/>
                </a:lnTo>
                <a:lnTo>
                  <a:pt x="4306" y="1567"/>
                </a:lnTo>
                <a:lnTo>
                  <a:pt x="4310" y="1571"/>
                </a:lnTo>
                <a:lnTo>
                  <a:pt x="4315" y="1572"/>
                </a:lnTo>
                <a:lnTo>
                  <a:pt x="4319" y="1572"/>
                </a:lnTo>
                <a:lnTo>
                  <a:pt x="4321" y="1571"/>
                </a:lnTo>
                <a:lnTo>
                  <a:pt x="4324" y="1568"/>
                </a:lnTo>
                <a:lnTo>
                  <a:pt x="4325" y="1564"/>
                </a:lnTo>
                <a:lnTo>
                  <a:pt x="4328" y="1557"/>
                </a:lnTo>
                <a:lnTo>
                  <a:pt x="4329" y="1549"/>
                </a:lnTo>
                <a:lnTo>
                  <a:pt x="4329" y="1549"/>
                </a:lnTo>
                <a:lnTo>
                  <a:pt x="4333" y="1544"/>
                </a:lnTo>
                <a:lnTo>
                  <a:pt x="4336" y="1540"/>
                </a:lnTo>
                <a:lnTo>
                  <a:pt x="4341" y="1538"/>
                </a:lnTo>
                <a:lnTo>
                  <a:pt x="4345" y="1537"/>
                </a:lnTo>
                <a:lnTo>
                  <a:pt x="4349" y="1538"/>
                </a:lnTo>
                <a:lnTo>
                  <a:pt x="4353" y="1540"/>
                </a:lnTo>
                <a:lnTo>
                  <a:pt x="4356" y="1543"/>
                </a:lnTo>
                <a:lnTo>
                  <a:pt x="4360" y="1549"/>
                </a:lnTo>
                <a:lnTo>
                  <a:pt x="4360" y="1549"/>
                </a:lnTo>
                <a:lnTo>
                  <a:pt x="4371" y="1556"/>
                </a:lnTo>
                <a:lnTo>
                  <a:pt x="4382" y="1563"/>
                </a:lnTo>
                <a:lnTo>
                  <a:pt x="4390" y="1571"/>
                </a:lnTo>
                <a:lnTo>
                  <a:pt x="4397" y="1579"/>
                </a:lnTo>
                <a:lnTo>
                  <a:pt x="4402" y="1588"/>
                </a:lnTo>
                <a:lnTo>
                  <a:pt x="4405" y="1598"/>
                </a:lnTo>
                <a:lnTo>
                  <a:pt x="4409" y="1608"/>
                </a:lnTo>
                <a:lnTo>
                  <a:pt x="4412" y="1618"/>
                </a:lnTo>
                <a:lnTo>
                  <a:pt x="4415" y="1661"/>
                </a:lnTo>
                <a:lnTo>
                  <a:pt x="4422" y="1704"/>
                </a:lnTo>
                <a:lnTo>
                  <a:pt x="4422" y="1719"/>
                </a:lnTo>
                <a:lnTo>
                  <a:pt x="4422" y="1734"/>
                </a:lnTo>
                <a:lnTo>
                  <a:pt x="4425" y="1736"/>
                </a:lnTo>
                <a:lnTo>
                  <a:pt x="4428" y="1739"/>
                </a:lnTo>
                <a:lnTo>
                  <a:pt x="4429" y="1741"/>
                </a:lnTo>
                <a:lnTo>
                  <a:pt x="4428" y="1745"/>
                </a:lnTo>
                <a:lnTo>
                  <a:pt x="4427" y="1748"/>
                </a:lnTo>
                <a:lnTo>
                  <a:pt x="4424" y="1749"/>
                </a:lnTo>
                <a:lnTo>
                  <a:pt x="4423" y="1750"/>
                </a:lnTo>
                <a:lnTo>
                  <a:pt x="4422" y="1750"/>
                </a:lnTo>
                <a:lnTo>
                  <a:pt x="4422" y="1755"/>
                </a:lnTo>
                <a:lnTo>
                  <a:pt x="4422" y="1765"/>
                </a:lnTo>
                <a:lnTo>
                  <a:pt x="4443" y="1775"/>
                </a:lnTo>
                <a:lnTo>
                  <a:pt x="4464" y="1785"/>
                </a:lnTo>
                <a:lnTo>
                  <a:pt x="4487" y="1794"/>
                </a:lnTo>
                <a:lnTo>
                  <a:pt x="4508" y="1802"/>
                </a:lnTo>
                <a:lnTo>
                  <a:pt x="4531" y="1807"/>
                </a:lnTo>
                <a:lnTo>
                  <a:pt x="4555" y="1809"/>
                </a:lnTo>
                <a:lnTo>
                  <a:pt x="4566" y="1810"/>
                </a:lnTo>
                <a:lnTo>
                  <a:pt x="4579" y="1810"/>
                </a:lnTo>
                <a:lnTo>
                  <a:pt x="4591" y="1809"/>
                </a:lnTo>
                <a:lnTo>
                  <a:pt x="4604" y="1807"/>
                </a:lnTo>
                <a:lnTo>
                  <a:pt x="4616" y="1804"/>
                </a:lnTo>
                <a:lnTo>
                  <a:pt x="4626" y="1802"/>
                </a:lnTo>
                <a:lnTo>
                  <a:pt x="4633" y="1798"/>
                </a:lnTo>
                <a:lnTo>
                  <a:pt x="4636" y="1794"/>
                </a:lnTo>
                <a:lnTo>
                  <a:pt x="4638" y="1788"/>
                </a:lnTo>
                <a:lnTo>
                  <a:pt x="4636" y="1782"/>
                </a:lnTo>
                <a:lnTo>
                  <a:pt x="4634" y="1775"/>
                </a:lnTo>
                <a:lnTo>
                  <a:pt x="4628" y="1766"/>
                </a:lnTo>
                <a:lnTo>
                  <a:pt x="4624" y="1759"/>
                </a:lnTo>
                <a:lnTo>
                  <a:pt x="4620" y="1751"/>
                </a:lnTo>
                <a:lnTo>
                  <a:pt x="4618" y="1745"/>
                </a:lnTo>
                <a:lnTo>
                  <a:pt x="4618" y="1740"/>
                </a:lnTo>
                <a:lnTo>
                  <a:pt x="4619" y="1734"/>
                </a:lnTo>
                <a:lnTo>
                  <a:pt x="4623" y="1730"/>
                </a:lnTo>
                <a:lnTo>
                  <a:pt x="4628" y="1725"/>
                </a:lnTo>
                <a:lnTo>
                  <a:pt x="4634" y="1721"/>
                </a:lnTo>
                <a:lnTo>
                  <a:pt x="4636" y="1720"/>
                </a:lnTo>
                <a:lnTo>
                  <a:pt x="4639" y="1719"/>
                </a:lnTo>
                <a:lnTo>
                  <a:pt x="4639" y="1719"/>
                </a:lnTo>
                <a:lnTo>
                  <a:pt x="4639" y="1719"/>
                </a:lnTo>
                <a:lnTo>
                  <a:pt x="4639" y="1711"/>
                </a:lnTo>
                <a:lnTo>
                  <a:pt x="4639" y="1704"/>
                </a:lnTo>
                <a:lnTo>
                  <a:pt x="4654" y="1701"/>
                </a:lnTo>
                <a:lnTo>
                  <a:pt x="4667" y="1700"/>
                </a:lnTo>
                <a:lnTo>
                  <a:pt x="4678" y="1700"/>
                </a:lnTo>
                <a:lnTo>
                  <a:pt x="4687" y="1702"/>
                </a:lnTo>
                <a:lnTo>
                  <a:pt x="4695" y="1705"/>
                </a:lnTo>
                <a:lnTo>
                  <a:pt x="4704" y="1709"/>
                </a:lnTo>
                <a:lnTo>
                  <a:pt x="4710" y="1714"/>
                </a:lnTo>
                <a:lnTo>
                  <a:pt x="4718" y="1720"/>
                </a:lnTo>
                <a:lnTo>
                  <a:pt x="4724" y="1729"/>
                </a:lnTo>
                <a:lnTo>
                  <a:pt x="4729" y="1739"/>
                </a:lnTo>
                <a:lnTo>
                  <a:pt x="4734" y="1748"/>
                </a:lnTo>
                <a:lnTo>
                  <a:pt x="4738" y="1758"/>
                </a:lnTo>
                <a:lnTo>
                  <a:pt x="4743" y="1769"/>
                </a:lnTo>
                <a:lnTo>
                  <a:pt x="4747" y="1780"/>
                </a:lnTo>
                <a:lnTo>
                  <a:pt x="4747" y="1780"/>
                </a:lnTo>
                <a:lnTo>
                  <a:pt x="4747" y="1780"/>
                </a:lnTo>
                <a:lnTo>
                  <a:pt x="4747" y="1780"/>
                </a:lnTo>
                <a:lnTo>
                  <a:pt x="4754" y="1782"/>
                </a:lnTo>
                <a:lnTo>
                  <a:pt x="4762" y="1784"/>
                </a:lnTo>
                <a:lnTo>
                  <a:pt x="4764" y="1785"/>
                </a:lnTo>
                <a:lnTo>
                  <a:pt x="4767" y="1788"/>
                </a:lnTo>
                <a:lnTo>
                  <a:pt x="4768" y="1792"/>
                </a:lnTo>
                <a:lnTo>
                  <a:pt x="4769" y="1795"/>
                </a:lnTo>
                <a:lnTo>
                  <a:pt x="4772" y="1807"/>
                </a:lnTo>
                <a:lnTo>
                  <a:pt x="4776" y="1815"/>
                </a:lnTo>
                <a:lnTo>
                  <a:pt x="4781" y="1822"/>
                </a:lnTo>
                <a:lnTo>
                  <a:pt x="4788" y="1825"/>
                </a:lnTo>
                <a:lnTo>
                  <a:pt x="4795" y="1827"/>
                </a:lnTo>
                <a:lnTo>
                  <a:pt x="4802" y="1827"/>
                </a:lnTo>
                <a:lnTo>
                  <a:pt x="4811" y="1824"/>
                </a:lnTo>
                <a:lnTo>
                  <a:pt x="4820" y="1819"/>
                </a:lnTo>
                <a:lnTo>
                  <a:pt x="4830" y="1813"/>
                </a:lnTo>
                <a:lnTo>
                  <a:pt x="4840" y="1808"/>
                </a:lnTo>
                <a:lnTo>
                  <a:pt x="4847" y="1804"/>
                </a:lnTo>
                <a:lnTo>
                  <a:pt x="4855" y="1803"/>
                </a:lnTo>
                <a:lnTo>
                  <a:pt x="4857" y="1803"/>
                </a:lnTo>
                <a:lnTo>
                  <a:pt x="4860" y="1805"/>
                </a:lnTo>
                <a:lnTo>
                  <a:pt x="4862" y="1808"/>
                </a:lnTo>
                <a:lnTo>
                  <a:pt x="4864" y="1812"/>
                </a:lnTo>
                <a:lnTo>
                  <a:pt x="4866" y="1823"/>
                </a:lnTo>
                <a:lnTo>
                  <a:pt x="4865" y="1839"/>
                </a:lnTo>
                <a:lnTo>
                  <a:pt x="4866" y="1842"/>
                </a:lnTo>
                <a:lnTo>
                  <a:pt x="4870" y="1844"/>
                </a:lnTo>
                <a:lnTo>
                  <a:pt x="4874" y="1847"/>
                </a:lnTo>
                <a:lnTo>
                  <a:pt x="4876" y="1847"/>
                </a:lnTo>
                <a:lnTo>
                  <a:pt x="4888" y="1841"/>
                </a:lnTo>
                <a:lnTo>
                  <a:pt x="4896" y="1837"/>
                </a:lnTo>
                <a:lnTo>
                  <a:pt x="4905" y="1834"/>
                </a:lnTo>
                <a:lnTo>
                  <a:pt x="4911" y="1834"/>
                </a:lnTo>
                <a:lnTo>
                  <a:pt x="4916" y="1835"/>
                </a:lnTo>
                <a:lnTo>
                  <a:pt x="4920" y="1838"/>
                </a:lnTo>
                <a:lnTo>
                  <a:pt x="4924" y="1841"/>
                </a:lnTo>
                <a:lnTo>
                  <a:pt x="4926" y="1846"/>
                </a:lnTo>
                <a:lnTo>
                  <a:pt x="4930" y="1869"/>
                </a:lnTo>
                <a:lnTo>
                  <a:pt x="4934" y="1895"/>
                </a:lnTo>
                <a:lnTo>
                  <a:pt x="4938" y="1910"/>
                </a:lnTo>
                <a:lnTo>
                  <a:pt x="4944" y="1922"/>
                </a:lnTo>
                <a:lnTo>
                  <a:pt x="4952" y="1933"/>
                </a:lnTo>
                <a:lnTo>
                  <a:pt x="4960" y="1942"/>
                </a:lnTo>
                <a:lnTo>
                  <a:pt x="4972" y="1948"/>
                </a:lnTo>
                <a:lnTo>
                  <a:pt x="4984" y="1954"/>
                </a:lnTo>
                <a:lnTo>
                  <a:pt x="4998" y="1957"/>
                </a:lnTo>
                <a:lnTo>
                  <a:pt x="5013" y="1959"/>
                </a:lnTo>
                <a:lnTo>
                  <a:pt x="5032" y="1960"/>
                </a:lnTo>
                <a:lnTo>
                  <a:pt x="5046" y="1961"/>
                </a:lnTo>
                <a:lnTo>
                  <a:pt x="5051" y="1962"/>
                </a:lnTo>
                <a:lnTo>
                  <a:pt x="5056" y="1964"/>
                </a:lnTo>
                <a:lnTo>
                  <a:pt x="5060" y="1966"/>
                </a:lnTo>
                <a:lnTo>
                  <a:pt x="5063" y="1969"/>
                </a:lnTo>
                <a:lnTo>
                  <a:pt x="5066" y="1972"/>
                </a:lnTo>
                <a:lnTo>
                  <a:pt x="5067" y="1976"/>
                </a:lnTo>
                <a:lnTo>
                  <a:pt x="5070" y="1981"/>
                </a:lnTo>
                <a:lnTo>
                  <a:pt x="5071" y="1989"/>
                </a:lnTo>
                <a:lnTo>
                  <a:pt x="5072" y="2005"/>
                </a:lnTo>
                <a:lnTo>
                  <a:pt x="5075" y="2026"/>
                </a:lnTo>
                <a:lnTo>
                  <a:pt x="5075" y="2036"/>
                </a:lnTo>
                <a:lnTo>
                  <a:pt x="5077" y="2046"/>
                </a:lnTo>
                <a:lnTo>
                  <a:pt x="5078" y="2050"/>
                </a:lnTo>
                <a:lnTo>
                  <a:pt x="5081" y="2054"/>
                </a:lnTo>
                <a:lnTo>
                  <a:pt x="5085" y="2055"/>
                </a:lnTo>
                <a:lnTo>
                  <a:pt x="5090" y="2055"/>
                </a:lnTo>
                <a:lnTo>
                  <a:pt x="5097" y="2054"/>
                </a:lnTo>
                <a:lnTo>
                  <a:pt x="5103" y="2054"/>
                </a:lnTo>
                <a:lnTo>
                  <a:pt x="5108" y="2054"/>
                </a:lnTo>
                <a:lnTo>
                  <a:pt x="5114" y="2055"/>
                </a:lnTo>
                <a:lnTo>
                  <a:pt x="5117" y="2058"/>
                </a:lnTo>
                <a:lnTo>
                  <a:pt x="5121" y="2059"/>
                </a:lnTo>
                <a:lnTo>
                  <a:pt x="5124" y="2061"/>
                </a:lnTo>
                <a:lnTo>
                  <a:pt x="5126" y="2065"/>
                </a:lnTo>
                <a:lnTo>
                  <a:pt x="5132" y="2080"/>
                </a:lnTo>
                <a:lnTo>
                  <a:pt x="5139" y="2102"/>
                </a:lnTo>
                <a:lnTo>
                  <a:pt x="5141" y="2109"/>
                </a:lnTo>
                <a:lnTo>
                  <a:pt x="5145" y="2118"/>
                </a:lnTo>
                <a:lnTo>
                  <a:pt x="5150" y="2126"/>
                </a:lnTo>
                <a:lnTo>
                  <a:pt x="5155" y="2133"/>
                </a:lnTo>
                <a:lnTo>
                  <a:pt x="5162" y="2141"/>
                </a:lnTo>
                <a:lnTo>
                  <a:pt x="5170" y="2148"/>
                </a:lnTo>
                <a:lnTo>
                  <a:pt x="5179" y="2154"/>
                </a:lnTo>
                <a:lnTo>
                  <a:pt x="5189" y="2159"/>
                </a:lnTo>
                <a:lnTo>
                  <a:pt x="5216" y="2172"/>
                </a:lnTo>
                <a:lnTo>
                  <a:pt x="5244" y="2183"/>
                </a:lnTo>
                <a:lnTo>
                  <a:pt x="5272" y="2192"/>
                </a:lnTo>
                <a:lnTo>
                  <a:pt x="5299" y="2200"/>
                </a:lnTo>
                <a:lnTo>
                  <a:pt x="5327" y="2207"/>
                </a:lnTo>
                <a:lnTo>
                  <a:pt x="5356" y="2215"/>
                </a:lnTo>
                <a:lnTo>
                  <a:pt x="5383" y="2222"/>
                </a:lnTo>
                <a:lnTo>
                  <a:pt x="5412" y="2230"/>
                </a:lnTo>
                <a:lnTo>
                  <a:pt x="5412" y="2230"/>
                </a:lnTo>
                <a:lnTo>
                  <a:pt x="5412" y="2230"/>
                </a:lnTo>
                <a:lnTo>
                  <a:pt x="5402" y="2222"/>
                </a:lnTo>
                <a:lnTo>
                  <a:pt x="5394" y="2213"/>
                </a:lnTo>
                <a:lnTo>
                  <a:pt x="5388" y="2205"/>
                </a:lnTo>
                <a:lnTo>
                  <a:pt x="5385" y="2196"/>
                </a:lnTo>
                <a:lnTo>
                  <a:pt x="5383" y="2191"/>
                </a:lnTo>
                <a:lnTo>
                  <a:pt x="5383" y="2186"/>
                </a:lnTo>
                <a:lnTo>
                  <a:pt x="5383" y="2181"/>
                </a:lnTo>
                <a:lnTo>
                  <a:pt x="5385" y="2176"/>
                </a:lnTo>
                <a:lnTo>
                  <a:pt x="5388" y="2164"/>
                </a:lnTo>
                <a:lnTo>
                  <a:pt x="5396" y="2153"/>
                </a:lnTo>
                <a:lnTo>
                  <a:pt x="5400" y="2153"/>
                </a:lnTo>
                <a:lnTo>
                  <a:pt x="5404" y="2153"/>
                </a:lnTo>
                <a:lnTo>
                  <a:pt x="5407" y="2153"/>
                </a:lnTo>
                <a:lnTo>
                  <a:pt x="5411" y="2154"/>
                </a:lnTo>
                <a:lnTo>
                  <a:pt x="5419" y="2166"/>
                </a:lnTo>
                <a:lnTo>
                  <a:pt x="5426" y="2177"/>
                </a:lnTo>
                <a:lnTo>
                  <a:pt x="5434" y="2188"/>
                </a:lnTo>
                <a:lnTo>
                  <a:pt x="5442" y="2200"/>
                </a:lnTo>
                <a:lnTo>
                  <a:pt x="5442" y="2200"/>
                </a:lnTo>
                <a:lnTo>
                  <a:pt x="5442" y="2200"/>
                </a:lnTo>
                <a:lnTo>
                  <a:pt x="5442" y="2200"/>
                </a:lnTo>
                <a:lnTo>
                  <a:pt x="5442" y="2200"/>
                </a:lnTo>
                <a:lnTo>
                  <a:pt x="5453" y="2205"/>
                </a:lnTo>
                <a:lnTo>
                  <a:pt x="5461" y="2211"/>
                </a:lnTo>
                <a:lnTo>
                  <a:pt x="5470" y="2218"/>
                </a:lnTo>
                <a:lnTo>
                  <a:pt x="5478" y="2226"/>
                </a:lnTo>
                <a:lnTo>
                  <a:pt x="5493" y="2242"/>
                </a:lnTo>
                <a:lnTo>
                  <a:pt x="5505" y="2260"/>
                </a:lnTo>
                <a:lnTo>
                  <a:pt x="5512" y="2257"/>
                </a:lnTo>
                <a:lnTo>
                  <a:pt x="5517" y="2257"/>
                </a:lnTo>
                <a:lnTo>
                  <a:pt x="5522" y="2257"/>
                </a:lnTo>
                <a:lnTo>
                  <a:pt x="5527" y="2260"/>
                </a:lnTo>
                <a:lnTo>
                  <a:pt x="5535" y="2269"/>
                </a:lnTo>
                <a:lnTo>
                  <a:pt x="5543" y="2279"/>
                </a:lnTo>
                <a:lnTo>
                  <a:pt x="5544" y="2285"/>
                </a:lnTo>
                <a:lnTo>
                  <a:pt x="5547" y="2291"/>
                </a:lnTo>
                <a:lnTo>
                  <a:pt x="5550" y="2293"/>
                </a:lnTo>
                <a:lnTo>
                  <a:pt x="5550" y="2295"/>
                </a:lnTo>
                <a:lnTo>
                  <a:pt x="5550" y="2299"/>
                </a:lnTo>
                <a:lnTo>
                  <a:pt x="5553" y="2301"/>
                </a:lnTo>
                <a:lnTo>
                  <a:pt x="5554" y="2305"/>
                </a:lnTo>
                <a:lnTo>
                  <a:pt x="5557" y="2303"/>
                </a:lnTo>
                <a:lnTo>
                  <a:pt x="5561" y="2303"/>
                </a:lnTo>
                <a:lnTo>
                  <a:pt x="5563" y="2305"/>
                </a:lnTo>
                <a:lnTo>
                  <a:pt x="5567" y="2308"/>
                </a:lnTo>
                <a:lnTo>
                  <a:pt x="5574" y="2319"/>
                </a:lnTo>
                <a:lnTo>
                  <a:pt x="5582" y="2330"/>
                </a:lnTo>
                <a:lnTo>
                  <a:pt x="5591" y="2341"/>
                </a:lnTo>
                <a:lnTo>
                  <a:pt x="5598" y="2353"/>
                </a:lnTo>
                <a:lnTo>
                  <a:pt x="5598" y="2353"/>
                </a:lnTo>
                <a:lnTo>
                  <a:pt x="5598" y="2353"/>
                </a:lnTo>
                <a:lnTo>
                  <a:pt x="5598" y="2353"/>
                </a:lnTo>
                <a:lnTo>
                  <a:pt x="5606" y="2360"/>
                </a:lnTo>
                <a:lnTo>
                  <a:pt x="5615" y="2368"/>
                </a:lnTo>
                <a:lnTo>
                  <a:pt x="5613" y="2380"/>
                </a:lnTo>
                <a:lnTo>
                  <a:pt x="5615" y="2393"/>
                </a:lnTo>
                <a:lnTo>
                  <a:pt x="5617" y="2403"/>
                </a:lnTo>
                <a:lnTo>
                  <a:pt x="5621" y="2413"/>
                </a:lnTo>
                <a:lnTo>
                  <a:pt x="5626" y="2423"/>
                </a:lnTo>
                <a:lnTo>
                  <a:pt x="5632" y="2432"/>
                </a:lnTo>
                <a:lnTo>
                  <a:pt x="5640" y="2441"/>
                </a:lnTo>
                <a:lnTo>
                  <a:pt x="5647" y="2449"/>
                </a:lnTo>
                <a:lnTo>
                  <a:pt x="5653" y="2451"/>
                </a:lnTo>
                <a:lnTo>
                  <a:pt x="5661" y="2451"/>
                </a:lnTo>
                <a:lnTo>
                  <a:pt x="5668" y="2456"/>
                </a:lnTo>
                <a:lnTo>
                  <a:pt x="5674" y="2462"/>
                </a:lnTo>
                <a:lnTo>
                  <a:pt x="5676" y="2467"/>
                </a:lnTo>
                <a:lnTo>
                  <a:pt x="5677" y="2472"/>
                </a:lnTo>
                <a:lnTo>
                  <a:pt x="5676" y="2477"/>
                </a:lnTo>
                <a:lnTo>
                  <a:pt x="5672" y="2482"/>
                </a:lnTo>
                <a:lnTo>
                  <a:pt x="5667" y="2488"/>
                </a:lnTo>
                <a:lnTo>
                  <a:pt x="5660" y="2493"/>
                </a:lnTo>
                <a:lnTo>
                  <a:pt x="5653" y="2503"/>
                </a:lnTo>
                <a:lnTo>
                  <a:pt x="5648" y="2515"/>
                </a:lnTo>
                <a:lnTo>
                  <a:pt x="5647" y="2521"/>
                </a:lnTo>
                <a:lnTo>
                  <a:pt x="5646" y="2526"/>
                </a:lnTo>
                <a:lnTo>
                  <a:pt x="5645" y="2532"/>
                </a:lnTo>
                <a:lnTo>
                  <a:pt x="5645" y="2539"/>
                </a:lnTo>
                <a:lnTo>
                  <a:pt x="5645" y="2540"/>
                </a:lnTo>
                <a:lnTo>
                  <a:pt x="5646" y="2546"/>
                </a:lnTo>
                <a:lnTo>
                  <a:pt x="5647" y="2554"/>
                </a:lnTo>
                <a:lnTo>
                  <a:pt x="5647" y="2560"/>
                </a:lnTo>
                <a:lnTo>
                  <a:pt x="5646" y="2566"/>
                </a:lnTo>
                <a:lnTo>
                  <a:pt x="5642" y="2579"/>
                </a:lnTo>
                <a:lnTo>
                  <a:pt x="5636" y="2590"/>
                </a:lnTo>
                <a:lnTo>
                  <a:pt x="5630" y="2603"/>
                </a:lnTo>
                <a:lnTo>
                  <a:pt x="5623" y="2615"/>
                </a:lnTo>
                <a:lnTo>
                  <a:pt x="5622" y="2621"/>
                </a:lnTo>
                <a:lnTo>
                  <a:pt x="5622" y="2629"/>
                </a:lnTo>
                <a:lnTo>
                  <a:pt x="5622" y="2637"/>
                </a:lnTo>
                <a:lnTo>
                  <a:pt x="5623" y="2644"/>
                </a:lnTo>
                <a:lnTo>
                  <a:pt x="5627" y="2664"/>
                </a:lnTo>
                <a:lnTo>
                  <a:pt x="5630" y="2684"/>
                </a:lnTo>
                <a:lnTo>
                  <a:pt x="5631" y="2694"/>
                </a:lnTo>
                <a:lnTo>
                  <a:pt x="5636" y="2704"/>
                </a:lnTo>
                <a:lnTo>
                  <a:pt x="5638" y="2708"/>
                </a:lnTo>
                <a:lnTo>
                  <a:pt x="5642" y="2713"/>
                </a:lnTo>
                <a:lnTo>
                  <a:pt x="5647" y="2717"/>
                </a:lnTo>
                <a:lnTo>
                  <a:pt x="5652" y="2721"/>
                </a:lnTo>
                <a:lnTo>
                  <a:pt x="5657" y="2724"/>
                </a:lnTo>
                <a:lnTo>
                  <a:pt x="5660" y="2731"/>
                </a:lnTo>
                <a:lnTo>
                  <a:pt x="5661" y="2737"/>
                </a:lnTo>
                <a:lnTo>
                  <a:pt x="5661" y="2743"/>
                </a:lnTo>
                <a:lnTo>
                  <a:pt x="5667" y="2753"/>
                </a:lnTo>
                <a:lnTo>
                  <a:pt x="5672" y="2765"/>
                </a:lnTo>
                <a:lnTo>
                  <a:pt x="5686" y="2782"/>
                </a:lnTo>
                <a:lnTo>
                  <a:pt x="5700" y="2801"/>
                </a:lnTo>
                <a:lnTo>
                  <a:pt x="5706" y="2810"/>
                </a:lnTo>
                <a:lnTo>
                  <a:pt x="5710" y="2820"/>
                </a:lnTo>
                <a:lnTo>
                  <a:pt x="5714" y="2831"/>
                </a:lnTo>
                <a:lnTo>
                  <a:pt x="5714" y="2844"/>
                </a:lnTo>
                <a:lnTo>
                  <a:pt x="5714" y="2857"/>
                </a:lnTo>
                <a:lnTo>
                  <a:pt x="5711" y="2870"/>
                </a:lnTo>
                <a:lnTo>
                  <a:pt x="5709" y="2875"/>
                </a:lnTo>
                <a:lnTo>
                  <a:pt x="5705" y="2879"/>
                </a:lnTo>
                <a:lnTo>
                  <a:pt x="5702" y="2879"/>
                </a:lnTo>
                <a:lnTo>
                  <a:pt x="5699" y="2880"/>
                </a:lnTo>
                <a:lnTo>
                  <a:pt x="5695" y="2879"/>
                </a:lnTo>
                <a:lnTo>
                  <a:pt x="5690" y="2879"/>
                </a:lnTo>
                <a:lnTo>
                  <a:pt x="5676" y="2875"/>
                </a:lnTo>
                <a:lnTo>
                  <a:pt x="5665" y="2873"/>
                </a:lnTo>
                <a:lnTo>
                  <a:pt x="5658" y="2873"/>
                </a:lnTo>
                <a:lnTo>
                  <a:pt x="5655" y="2873"/>
                </a:lnTo>
                <a:lnTo>
                  <a:pt x="5653" y="2875"/>
                </a:lnTo>
                <a:lnTo>
                  <a:pt x="5653" y="2878"/>
                </a:lnTo>
                <a:lnTo>
                  <a:pt x="5656" y="2881"/>
                </a:lnTo>
                <a:lnTo>
                  <a:pt x="5660" y="2885"/>
                </a:lnTo>
                <a:lnTo>
                  <a:pt x="5668" y="2894"/>
                </a:lnTo>
                <a:lnTo>
                  <a:pt x="5676" y="2901"/>
                </a:lnTo>
                <a:lnTo>
                  <a:pt x="5679" y="2905"/>
                </a:lnTo>
                <a:lnTo>
                  <a:pt x="5680" y="2908"/>
                </a:lnTo>
                <a:lnTo>
                  <a:pt x="5679" y="2909"/>
                </a:lnTo>
                <a:lnTo>
                  <a:pt x="5675" y="2910"/>
                </a:lnTo>
                <a:lnTo>
                  <a:pt x="5676" y="2918"/>
                </a:lnTo>
                <a:lnTo>
                  <a:pt x="5676" y="2925"/>
                </a:lnTo>
                <a:lnTo>
                  <a:pt x="5679" y="2928"/>
                </a:lnTo>
                <a:lnTo>
                  <a:pt x="5681" y="2932"/>
                </a:lnTo>
                <a:lnTo>
                  <a:pt x="5682" y="2935"/>
                </a:lnTo>
                <a:lnTo>
                  <a:pt x="5682" y="2939"/>
                </a:lnTo>
                <a:lnTo>
                  <a:pt x="5676" y="2965"/>
                </a:lnTo>
                <a:lnTo>
                  <a:pt x="5672" y="2992"/>
                </a:lnTo>
                <a:lnTo>
                  <a:pt x="5668" y="3019"/>
                </a:lnTo>
                <a:lnTo>
                  <a:pt x="5666" y="3047"/>
                </a:lnTo>
                <a:lnTo>
                  <a:pt x="5663" y="3075"/>
                </a:lnTo>
                <a:lnTo>
                  <a:pt x="5660" y="3101"/>
                </a:lnTo>
                <a:lnTo>
                  <a:pt x="5655" y="3129"/>
                </a:lnTo>
                <a:lnTo>
                  <a:pt x="5648" y="3155"/>
                </a:lnTo>
                <a:lnTo>
                  <a:pt x="5645" y="3158"/>
                </a:lnTo>
                <a:lnTo>
                  <a:pt x="5641" y="3160"/>
                </a:lnTo>
                <a:lnTo>
                  <a:pt x="5636" y="3161"/>
                </a:lnTo>
                <a:lnTo>
                  <a:pt x="5632" y="3161"/>
                </a:lnTo>
                <a:lnTo>
                  <a:pt x="5635" y="3165"/>
                </a:lnTo>
                <a:lnTo>
                  <a:pt x="5638" y="3168"/>
                </a:lnTo>
                <a:lnTo>
                  <a:pt x="5642" y="3170"/>
                </a:lnTo>
                <a:lnTo>
                  <a:pt x="5646" y="3171"/>
                </a:lnTo>
                <a:lnTo>
                  <a:pt x="5655" y="3173"/>
                </a:lnTo>
                <a:lnTo>
                  <a:pt x="5663" y="3174"/>
                </a:lnTo>
                <a:lnTo>
                  <a:pt x="5672" y="3175"/>
                </a:lnTo>
                <a:lnTo>
                  <a:pt x="5680" y="3178"/>
                </a:lnTo>
                <a:lnTo>
                  <a:pt x="5684" y="3179"/>
                </a:lnTo>
                <a:lnTo>
                  <a:pt x="5687" y="3181"/>
                </a:lnTo>
                <a:lnTo>
                  <a:pt x="5690" y="3185"/>
                </a:lnTo>
                <a:lnTo>
                  <a:pt x="5692" y="3190"/>
                </a:lnTo>
                <a:lnTo>
                  <a:pt x="5684" y="3198"/>
                </a:lnTo>
                <a:lnTo>
                  <a:pt x="5676" y="3205"/>
                </a:lnTo>
                <a:lnTo>
                  <a:pt x="5656" y="3205"/>
                </a:lnTo>
                <a:lnTo>
                  <a:pt x="5637" y="3205"/>
                </a:lnTo>
                <a:lnTo>
                  <a:pt x="5617" y="3204"/>
                </a:lnTo>
                <a:lnTo>
                  <a:pt x="5598" y="3204"/>
                </a:lnTo>
                <a:lnTo>
                  <a:pt x="5578" y="3204"/>
                </a:lnTo>
                <a:lnTo>
                  <a:pt x="5559" y="3203"/>
                </a:lnTo>
                <a:lnTo>
                  <a:pt x="5539" y="3203"/>
                </a:lnTo>
                <a:lnTo>
                  <a:pt x="5520" y="3201"/>
                </a:lnTo>
                <a:lnTo>
                  <a:pt x="5520" y="3201"/>
                </a:lnTo>
                <a:lnTo>
                  <a:pt x="5520" y="3201"/>
                </a:lnTo>
                <a:lnTo>
                  <a:pt x="5489" y="3194"/>
                </a:lnTo>
                <a:lnTo>
                  <a:pt x="5459" y="3186"/>
                </a:lnTo>
                <a:lnTo>
                  <a:pt x="5427" y="3179"/>
                </a:lnTo>
                <a:lnTo>
                  <a:pt x="5396" y="3171"/>
                </a:lnTo>
                <a:lnTo>
                  <a:pt x="5396" y="3171"/>
                </a:lnTo>
                <a:lnTo>
                  <a:pt x="5396" y="3171"/>
                </a:lnTo>
                <a:lnTo>
                  <a:pt x="5391" y="3171"/>
                </a:lnTo>
                <a:lnTo>
                  <a:pt x="5386" y="3171"/>
                </a:lnTo>
                <a:lnTo>
                  <a:pt x="5406" y="3178"/>
                </a:lnTo>
                <a:lnTo>
                  <a:pt x="5426" y="3185"/>
                </a:lnTo>
                <a:lnTo>
                  <a:pt x="5436" y="3190"/>
                </a:lnTo>
                <a:lnTo>
                  <a:pt x="5445" y="3195"/>
                </a:lnTo>
                <a:lnTo>
                  <a:pt x="5454" y="3201"/>
                </a:lnTo>
                <a:lnTo>
                  <a:pt x="5461" y="3210"/>
                </a:lnTo>
                <a:lnTo>
                  <a:pt x="5463" y="3212"/>
                </a:lnTo>
                <a:lnTo>
                  <a:pt x="5463" y="3214"/>
                </a:lnTo>
                <a:lnTo>
                  <a:pt x="5461" y="3217"/>
                </a:lnTo>
                <a:lnTo>
                  <a:pt x="5459" y="3219"/>
                </a:lnTo>
                <a:lnTo>
                  <a:pt x="5460" y="3219"/>
                </a:lnTo>
                <a:lnTo>
                  <a:pt x="5471" y="3219"/>
                </a:lnTo>
                <a:lnTo>
                  <a:pt x="5483" y="3220"/>
                </a:lnTo>
                <a:lnTo>
                  <a:pt x="5493" y="3224"/>
                </a:lnTo>
                <a:lnTo>
                  <a:pt x="5503" y="3228"/>
                </a:lnTo>
                <a:lnTo>
                  <a:pt x="5514" y="3225"/>
                </a:lnTo>
                <a:lnTo>
                  <a:pt x="5525" y="3223"/>
                </a:lnTo>
                <a:lnTo>
                  <a:pt x="5538" y="3220"/>
                </a:lnTo>
                <a:lnTo>
                  <a:pt x="5550" y="3220"/>
                </a:lnTo>
                <a:lnTo>
                  <a:pt x="5557" y="3220"/>
                </a:lnTo>
                <a:lnTo>
                  <a:pt x="5563" y="3222"/>
                </a:lnTo>
                <a:lnTo>
                  <a:pt x="5569" y="3223"/>
                </a:lnTo>
                <a:lnTo>
                  <a:pt x="5576" y="3225"/>
                </a:lnTo>
                <a:lnTo>
                  <a:pt x="5579" y="3229"/>
                </a:lnTo>
                <a:lnTo>
                  <a:pt x="5582" y="3232"/>
                </a:lnTo>
                <a:lnTo>
                  <a:pt x="5583" y="3234"/>
                </a:lnTo>
                <a:lnTo>
                  <a:pt x="5584" y="3237"/>
                </a:lnTo>
                <a:lnTo>
                  <a:pt x="5607" y="3237"/>
                </a:lnTo>
                <a:lnTo>
                  <a:pt x="5630" y="3237"/>
                </a:lnTo>
                <a:lnTo>
                  <a:pt x="5652" y="3235"/>
                </a:lnTo>
                <a:lnTo>
                  <a:pt x="5675" y="3235"/>
                </a:lnTo>
                <a:lnTo>
                  <a:pt x="5675" y="3235"/>
                </a:lnTo>
                <a:lnTo>
                  <a:pt x="5675" y="3235"/>
                </a:lnTo>
                <a:lnTo>
                  <a:pt x="5677" y="3238"/>
                </a:lnTo>
                <a:lnTo>
                  <a:pt x="5679" y="3240"/>
                </a:lnTo>
                <a:lnTo>
                  <a:pt x="5679" y="3243"/>
                </a:lnTo>
                <a:lnTo>
                  <a:pt x="5679" y="3245"/>
                </a:lnTo>
                <a:lnTo>
                  <a:pt x="5677" y="3249"/>
                </a:lnTo>
                <a:lnTo>
                  <a:pt x="5675" y="3250"/>
                </a:lnTo>
                <a:lnTo>
                  <a:pt x="5660" y="3259"/>
                </a:lnTo>
                <a:lnTo>
                  <a:pt x="5645" y="3268"/>
                </a:lnTo>
                <a:lnTo>
                  <a:pt x="5583" y="3268"/>
                </a:lnTo>
                <a:lnTo>
                  <a:pt x="5589" y="3272"/>
                </a:lnTo>
                <a:lnTo>
                  <a:pt x="5593" y="3276"/>
                </a:lnTo>
                <a:lnTo>
                  <a:pt x="5596" y="3279"/>
                </a:lnTo>
                <a:lnTo>
                  <a:pt x="5597" y="3283"/>
                </a:lnTo>
                <a:lnTo>
                  <a:pt x="5597" y="3287"/>
                </a:lnTo>
                <a:lnTo>
                  <a:pt x="5596" y="3291"/>
                </a:lnTo>
                <a:lnTo>
                  <a:pt x="5593" y="3294"/>
                </a:lnTo>
                <a:lnTo>
                  <a:pt x="5592" y="3298"/>
                </a:lnTo>
                <a:lnTo>
                  <a:pt x="5587" y="3306"/>
                </a:lnTo>
                <a:lnTo>
                  <a:pt x="5582" y="3314"/>
                </a:lnTo>
                <a:lnTo>
                  <a:pt x="5581" y="3318"/>
                </a:lnTo>
                <a:lnTo>
                  <a:pt x="5579" y="3322"/>
                </a:lnTo>
                <a:lnTo>
                  <a:pt x="5579" y="3326"/>
                </a:lnTo>
                <a:lnTo>
                  <a:pt x="5581" y="3330"/>
                </a:lnTo>
                <a:lnTo>
                  <a:pt x="5571" y="3333"/>
                </a:lnTo>
                <a:lnTo>
                  <a:pt x="5561" y="3336"/>
                </a:lnTo>
                <a:lnTo>
                  <a:pt x="5550" y="3338"/>
                </a:lnTo>
                <a:lnTo>
                  <a:pt x="5540" y="3338"/>
                </a:lnTo>
                <a:lnTo>
                  <a:pt x="5530" y="3340"/>
                </a:lnTo>
                <a:lnTo>
                  <a:pt x="5522" y="3338"/>
                </a:lnTo>
                <a:lnTo>
                  <a:pt x="5513" y="3337"/>
                </a:lnTo>
                <a:lnTo>
                  <a:pt x="5503" y="3336"/>
                </a:lnTo>
                <a:lnTo>
                  <a:pt x="5494" y="3332"/>
                </a:lnTo>
                <a:lnTo>
                  <a:pt x="5485" y="3330"/>
                </a:lnTo>
                <a:lnTo>
                  <a:pt x="5476" y="3325"/>
                </a:lnTo>
                <a:lnTo>
                  <a:pt x="5468" y="3320"/>
                </a:lnTo>
                <a:lnTo>
                  <a:pt x="5450" y="3307"/>
                </a:lnTo>
                <a:lnTo>
                  <a:pt x="5432" y="3292"/>
                </a:lnTo>
                <a:lnTo>
                  <a:pt x="5421" y="3283"/>
                </a:lnTo>
                <a:lnTo>
                  <a:pt x="5407" y="3277"/>
                </a:lnTo>
                <a:lnTo>
                  <a:pt x="5394" y="3271"/>
                </a:lnTo>
                <a:lnTo>
                  <a:pt x="5380" y="3266"/>
                </a:lnTo>
                <a:lnTo>
                  <a:pt x="5350" y="3258"/>
                </a:lnTo>
                <a:lnTo>
                  <a:pt x="5319" y="3250"/>
                </a:lnTo>
                <a:lnTo>
                  <a:pt x="5301" y="3243"/>
                </a:lnTo>
                <a:lnTo>
                  <a:pt x="5281" y="3238"/>
                </a:lnTo>
                <a:lnTo>
                  <a:pt x="5275" y="3237"/>
                </a:lnTo>
                <a:lnTo>
                  <a:pt x="5272" y="3234"/>
                </a:lnTo>
                <a:lnTo>
                  <a:pt x="5268" y="3232"/>
                </a:lnTo>
                <a:lnTo>
                  <a:pt x="5264" y="3228"/>
                </a:lnTo>
                <a:lnTo>
                  <a:pt x="5262" y="3224"/>
                </a:lnTo>
                <a:lnTo>
                  <a:pt x="5259" y="3219"/>
                </a:lnTo>
                <a:lnTo>
                  <a:pt x="5257" y="3213"/>
                </a:lnTo>
                <a:lnTo>
                  <a:pt x="5255" y="3205"/>
                </a:lnTo>
                <a:lnTo>
                  <a:pt x="5267" y="3201"/>
                </a:lnTo>
                <a:lnTo>
                  <a:pt x="5274" y="3198"/>
                </a:lnTo>
                <a:lnTo>
                  <a:pt x="5270" y="3198"/>
                </a:lnTo>
                <a:lnTo>
                  <a:pt x="5265" y="3200"/>
                </a:lnTo>
                <a:lnTo>
                  <a:pt x="5262" y="3201"/>
                </a:lnTo>
                <a:lnTo>
                  <a:pt x="5257" y="3205"/>
                </a:lnTo>
                <a:lnTo>
                  <a:pt x="5257" y="3205"/>
                </a:lnTo>
                <a:lnTo>
                  <a:pt x="5257" y="3205"/>
                </a:lnTo>
                <a:lnTo>
                  <a:pt x="5257" y="3205"/>
                </a:lnTo>
                <a:lnTo>
                  <a:pt x="5249" y="3198"/>
                </a:lnTo>
                <a:lnTo>
                  <a:pt x="5240" y="3190"/>
                </a:lnTo>
                <a:lnTo>
                  <a:pt x="5240" y="3190"/>
                </a:lnTo>
                <a:lnTo>
                  <a:pt x="5240" y="3190"/>
                </a:lnTo>
                <a:lnTo>
                  <a:pt x="5237" y="3181"/>
                </a:lnTo>
                <a:lnTo>
                  <a:pt x="5233" y="3174"/>
                </a:lnTo>
                <a:lnTo>
                  <a:pt x="5228" y="3168"/>
                </a:lnTo>
                <a:lnTo>
                  <a:pt x="5222" y="3164"/>
                </a:lnTo>
                <a:lnTo>
                  <a:pt x="5228" y="3170"/>
                </a:lnTo>
                <a:lnTo>
                  <a:pt x="5233" y="3176"/>
                </a:lnTo>
                <a:lnTo>
                  <a:pt x="5237" y="3183"/>
                </a:lnTo>
                <a:lnTo>
                  <a:pt x="5240" y="3190"/>
                </a:lnTo>
                <a:lnTo>
                  <a:pt x="5230" y="3191"/>
                </a:lnTo>
                <a:lnTo>
                  <a:pt x="5222" y="3194"/>
                </a:lnTo>
                <a:lnTo>
                  <a:pt x="5215" y="3198"/>
                </a:lnTo>
                <a:lnTo>
                  <a:pt x="5209" y="3203"/>
                </a:lnTo>
                <a:lnTo>
                  <a:pt x="5203" y="3209"/>
                </a:lnTo>
                <a:lnTo>
                  <a:pt x="5199" y="3215"/>
                </a:lnTo>
                <a:lnTo>
                  <a:pt x="5195" y="3224"/>
                </a:lnTo>
                <a:lnTo>
                  <a:pt x="5193" y="3233"/>
                </a:lnTo>
                <a:lnTo>
                  <a:pt x="5184" y="3239"/>
                </a:lnTo>
                <a:lnTo>
                  <a:pt x="5176" y="3247"/>
                </a:lnTo>
                <a:lnTo>
                  <a:pt x="5169" y="3255"/>
                </a:lnTo>
                <a:lnTo>
                  <a:pt x="5162" y="3264"/>
                </a:lnTo>
                <a:lnTo>
                  <a:pt x="5150" y="3283"/>
                </a:lnTo>
                <a:lnTo>
                  <a:pt x="5136" y="3301"/>
                </a:lnTo>
                <a:lnTo>
                  <a:pt x="5136" y="3301"/>
                </a:lnTo>
                <a:lnTo>
                  <a:pt x="5136" y="3304"/>
                </a:lnTo>
                <a:lnTo>
                  <a:pt x="5135" y="3309"/>
                </a:lnTo>
                <a:lnTo>
                  <a:pt x="5141" y="3318"/>
                </a:lnTo>
                <a:lnTo>
                  <a:pt x="5147" y="3328"/>
                </a:lnTo>
                <a:lnTo>
                  <a:pt x="5150" y="3335"/>
                </a:lnTo>
                <a:lnTo>
                  <a:pt x="5150" y="3340"/>
                </a:lnTo>
                <a:lnTo>
                  <a:pt x="5151" y="3346"/>
                </a:lnTo>
                <a:lnTo>
                  <a:pt x="5150" y="3351"/>
                </a:lnTo>
                <a:lnTo>
                  <a:pt x="5147" y="3361"/>
                </a:lnTo>
                <a:lnTo>
                  <a:pt x="5142" y="3370"/>
                </a:lnTo>
                <a:lnTo>
                  <a:pt x="5130" y="3387"/>
                </a:lnTo>
                <a:lnTo>
                  <a:pt x="5119" y="3406"/>
                </a:lnTo>
                <a:lnTo>
                  <a:pt x="5110" y="3409"/>
                </a:lnTo>
                <a:lnTo>
                  <a:pt x="5102" y="3414"/>
                </a:lnTo>
                <a:lnTo>
                  <a:pt x="5096" y="3419"/>
                </a:lnTo>
                <a:lnTo>
                  <a:pt x="5091" y="3425"/>
                </a:lnTo>
                <a:lnTo>
                  <a:pt x="5082" y="3440"/>
                </a:lnTo>
                <a:lnTo>
                  <a:pt x="5073" y="3454"/>
                </a:lnTo>
                <a:lnTo>
                  <a:pt x="5073" y="3454"/>
                </a:lnTo>
                <a:lnTo>
                  <a:pt x="5072" y="3466"/>
                </a:lnTo>
                <a:lnTo>
                  <a:pt x="5070" y="3478"/>
                </a:lnTo>
                <a:lnTo>
                  <a:pt x="5065" y="3489"/>
                </a:lnTo>
                <a:lnTo>
                  <a:pt x="5060" y="3500"/>
                </a:lnTo>
                <a:lnTo>
                  <a:pt x="5048" y="3522"/>
                </a:lnTo>
                <a:lnTo>
                  <a:pt x="5038" y="3544"/>
                </a:lnTo>
                <a:lnTo>
                  <a:pt x="5036" y="3553"/>
                </a:lnTo>
                <a:lnTo>
                  <a:pt x="5033" y="3561"/>
                </a:lnTo>
                <a:lnTo>
                  <a:pt x="5033" y="3569"/>
                </a:lnTo>
                <a:lnTo>
                  <a:pt x="5033" y="3577"/>
                </a:lnTo>
                <a:lnTo>
                  <a:pt x="5034" y="3584"/>
                </a:lnTo>
                <a:lnTo>
                  <a:pt x="5037" y="3592"/>
                </a:lnTo>
                <a:lnTo>
                  <a:pt x="5041" y="3599"/>
                </a:lnTo>
                <a:lnTo>
                  <a:pt x="5044" y="3606"/>
                </a:lnTo>
                <a:lnTo>
                  <a:pt x="5060" y="3615"/>
                </a:lnTo>
                <a:lnTo>
                  <a:pt x="5073" y="3623"/>
                </a:lnTo>
                <a:lnTo>
                  <a:pt x="5080" y="3630"/>
                </a:lnTo>
                <a:lnTo>
                  <a:pt x="5083" y="3636"/>
                </a:lnTo>
                <a:lnTo>
                  <a:pt x="5087" y="3643"/>
                </a:lnTo>
                <a:lnTo>
                  <a:pt x="5087" y="3653"/>
                </a:lnTo>
                <a:lnTo>
                  <a:pt x="5087" y="3671"/>
                </a:lnTo>
                <a:lnTo>
                  <a:pt x="5090" y="3690"/>
                </a:lnTo>
                <a:lnTo>
                  <a:pt x="5093" y="3706"/>
                </a:lnTo>
                <a:lnTo>
                  <a:pt x="5098" y="3724"/>
                </a:lnTo>
                <a:lnTo>
                  <a:pt x="5103" y="3740"/>
                </a:lnTo>
                <a:lnTo>
                  <a:pt x="5108" y="3758"/>
                </a:lnTo>
                <a:lnTo>
                  <a:pt x="5114" y="3775"/>
                </a:lnTo>
                <a:lnTo>
                  <a:pt x="5117" y="3793"/>
                </a:lnTo>
                <a:lnTo>
                  <a:pt x="5119" y="3814"/>
                </a:lnTo>
                <a:lnTo>
                  <a:pt x="5119" y="3837"/>
                </a:lnTo>
                <a:lnTo>
                  <a:pt x="5116" y="3858"/>
                </a:lnTo>
                <a:lnTo>
                  <a:pt x="5112" y="3879"/>
                </a:lnTo>
                <a:lnTo>
                  <a:pt x="5100" y="3921"/>
                </a:lnTo>
                <a:lnTo>
                  <a:pt x="5086" y="3962"/>
                </a:lnTo>
                <a:lnTo>
                  <a:pt x="5086" y="3970"/>
                </a:lnTo>
                <a:lnTo>
                  <a:pt x="5086" y="3979"/>
                </a:lnTo>
                <a:lnTo>
                  <a:pt x="5086" y="3986"/>
                </a:lnTo>
                <a:lnTo>
                  <a:pt x="5086" y="3994"/>
                </a:lnTo>
                <a:lnTo>
                  <a:pt x="5083" y="3990"/>
                </a:lnTo>
                <a:lnTo>
                  <a:pt x="5082" y="3986"/>
                </a:lnTo>
                <a:lnTo>
                  <a:pt x="5082" y="3987"/>
                </a:lnTo>
                <a:lnTo>
                  <a:pt x="5082" y="3987"/>
                </a:lnTo>
                <a:lnTo>
                  <a:pt x="5083" y="3992"/>
                </a:lnTo>
                <a:lnTo>
                  <a:pt x="5086" y="3994"/>
                </a:lnTo>
                <a:lnTo>
                  <a:pt x="5086" y="4001"/>
                </a:lnTo>
                <a:lnTo>
                  <a:pt x="5086" y="4009"/>
                </a:lnTo>
                <a:lnTo>
                  <a:pt x="5086" y="4018"/>
                </a:lnTo>
                <a:lnTo>
                  <a:pt x="5083" y="4026"/>
                </a:lnTo>
                <a:lnTo>
                  <a:pt x="5080" y="4034"/>
                </a:lnTo>
                <a:lnTo>
                  <a:pt x="5072" y="4040"/>
                </a:lnTo>
                <a:lnTo>
                  <a:pt x="5072" y="4040"/>
                </a:lnTo>
                <a:lnTo>
                  <a:pt x="5072" y="4040"/>
                </a:lnTo>
                <a:lnTo>
                  <a:pt x="5072" y="4040"/>
                </a:lnTo>
                <a:lnTo>
                  <a:pt x="5072" y="4040"/>
                </a:lnTo>
                <a:lnTo>
                  <a:pt x="5072" y="4050"/>
                </a:lnTo>
                <a:lnTo>
                  <a:pt x="5070" y="4058"/>
                </a:lnTo>
                <a:lnTo>
                  <a:pt x="5067" y="4062"/>
                </a:lnTo>
                <a:lnTo>
                  <a:pt x="5065" y="4065"/>
                </a:lnTo>
                <a:lnTo>
                  <a:pt x="5061" y="4069"/>
                </a:lnTo>
                <a:lnTo>
                  <a:pt x="5057" y="4072"/>
                </a:lnTo>
                <a:lnTo>
                  <a:pt x="5057" y="4072"/>
                </a:lnTo>
                <a:lnTo>
                  <a:pt x="5057" y="4072"/>
                </a:lnTo>
                <a:lnTo>
                  <a:pt x="5056" y="4079"/>
                </a:lnTo>
                <a:lnTo>
                  <a:pt x="5053" y="4085"/>
                </a:lnTo>
                <a:lnTo>
                  <a:pt x="5051" y="4093"/>
                </a:lnTo>
                <a:lnTo>
                  <a:pt x="5048" y="4099"/>
                </a:lnTo>
                <a:lnTo>
                  <a:pt x="5043" y="4104"/>
                </a:lnTo>
                <a:lnTo>
                  <a:pt x="5039" y="4110"/>
                </a:lnTo>
                <a:lnTo>
                  <a:pt x="5033" y="4114"/>
                </a:lnTo>
                <a:lnTo>
                  <a:pt x="5027" y="4118"/>
                </a:lnTo>
                <a:lnTo>
                  <a:pt x="5027" y="4118"/>
                </a:lnTo>
                <a:lnTo>
                  <a:pt x="5027" y="4118"/>
                </a:lnTo>
                <a:lnTo>
                  <a:pt x="5026" y="4132"/>
                </a:lnTo>
                <a:lnTo>
                  <a:pt x="5023" y="4146"/>
                </a:lnTo>
                <a:lnTo>
                  <a:pt x="5019" y="4158"/>
                </a:lnTo>
                <a:lnTo>
                  <a:pt x="5014" y="4171"/>
                </a:lnTo>
                <a:lnTo>
                  <a:pt x="5008" y="4182"/>
                </a:lnTo>
                <a:lnTo>
                  <a:pt x="5001" y="4192"/>
                </a:lnTo>
                <a:lnTo>
                  <a:pt x="4992" y="4202"/>
                </a:lnTo>
                <a:lnTo>
                  <a:pt x="4979" y="4211"/>
                </a:lnTo>
                <a:lnTo>
                  <a:pt x="4979" y="4220"/>
                </a:lnTo>
                <a:lnTo>
                  <a:pt x="4977" y="4228"/>
                </a:lnTo>
                <a:lnTo>
                  <a:pt x="4974" y="4234"/>
                </a:lnTo>
                <a:lnTo>
                  <a:pt x="4972" y="4237"/>
                </a:lnTo>
                <a:lnTo>
                  <a:pt x="4969" y="4241"/>
                </a:lnTo>
                <a:lnTo>
                  <a:pt x="4965" y="4244"/>
                </a:lnTo>
                <a:lnTo>
                  <a:pt x="4962" y="4252"/>
                </a:lnTo>
                <a:lnTo>
                  <a:pt x="4958" y="4260"/>
                </a:lnTo>
                <a:lnTo>
                  <a:pt x="4953" y="4267"/>
                </a:lnTo>
                <a:lnTo>
                  <a:pt x="4948" y="4275"/>
                </a:lnTo>
                <a:lnTo>
                  <a:pt x="4936" y="4287"/>
                </a:lnTo>
                <a:lnTo>
                  <a:pt x="4924" y="4299"/>
                </a:lnTo>
                <a:lnTo>
                  <a:pt x="4910" y="4308"/>
                </a:lnTo>
                <a:lnTo>
                  <a:pt x="4896" y="4316"/>
                </a:lnTo>
                <a:lnTo>
                  <a:pt x="4881" y="4325"/>
                </a:lnTo>
                <a:lnTo>
                  <a:pt x="4866" y="4333"/>
                </a:lnTo>
                <a:lnTo>
                  <a:pt x="4854" y="4338"/>
                </a:lnTo>
                <a:lnTo>
                  <a:pt x="4839" y="4343"/>
                </a:lnTo>
                <a:lnTo>
                  <a:pt x="4825" y="4346"/>
                </a:lnTo>
                <a:lnTo>
                  <a:pt x="4811" y="4353"/>
                </a:lnTo>
                <a:lnTo>
                  <a:pt x="4802" y="4364"/>
                </a:lnTo>
                <a:lnTo>
                  <a:pt x="4792" y="4374"/>
                </a:lnTo>
                <a:lnTo>
                  <a:pt x="4783" y="4384"/>
                </a:lnTo>
                <a:lnTo>
                  <a:pt x="4775" y="4395"/>
                </a:lnTo>
                <a:lnTo>
                  <a:pt x="4772" y="4400"/>
                </a:lnTo>
                <a:lnTo>
                  <a:pt x="4768" y="4406"/>
                </a:lnTo>
                <a:lnTo>
                  <a:pt x="4763" y="4408"/>
                </a:lnTo>
                <a:lnTo>
                  <a:pt x="4759" y="4411"/>
                </a:lnTo>
                <a:lnTo>
                  <a:pt x="4748" y="4416"/>
                </a:lnTo>
                <a:lnTo>
                  <a:pt x="4738" y="4421"/>
                </a:lnTo>
                <a:lnTo>
                  <a:pt x="4724" y="4431"/>
                </a:lnTo>
                <a:lnTo>
                  <a:pt x="4712" y="4442"/>
                </a:lnTo>
                <a:lnTo>
                  <a:pt x="4700" y="4453"/>
                </a:lnTo>
                <a:lnTo>
                  <a:pt x="4689" y="4466"/>
                </a:lnTo>
                <a:lnTo>
                  <a:pt x="4680" y="4478"/>
                </a:lnTo>
                <a:lnTo>
                  <a:pt x="4672" y="4491"/>
                </a:lnTo>
                <a:lnTo>
                  <a:pt x="4663" y="4505"/>
                </a:lnTo>
                <a:lnTo>
                  <a:pt x="4656" y="4519"/>
                </a:lnTo>
                <a:lnTo>
                  <a:pt x="4649" y="4534"/>
                </a:lnTo>
                <a:lnTo>
                  <a:pt x="4644" y="4547"/>
                </a:lnTo>
                <a:lnTo>
                  <a:pt x="4639" y="4562"/>
                </a:lnTo>
                <a:lnTo>
                  <a:pt x="4634" y="4579"/>
                </a:lnTo>
                <a:lnTo>
                  <a:pt x="4628" y="4610"/>
                </a:lnTo>
                <a:lnTo>
                  <a:pt x="4621" y="4643"/>
                </a:lnTo>
                <a:lnTo>
                  <a:pt x="4621" y="4653"/>
                </a:lnTo>
                <a:lnTo>
                  <a:pt x="4623" y="4664"/>
                </a:lnTo>
                <a:lnTo>
                  <a:pt x="4623" y="4675"/>
                </a:lnTo>
                <a:lnTo>
                  <a:pt x="4621" y="4685"/>
                </a:lnTo>
                <a:lnTo>
                  <a:pt x="4620" y="4691"/>
                </a:lnTo>
                <a:lnTo>
                  <a:pt x="4618" y="4693"/>
                </a:lnTo>
                <a:lnTo>
                  <a:pt x="4615" y="4694"/>
                </a:lnTo>
                <a:lnTo>
                  <a:pt x="4613" y="4694"/>
                </a:lnTo>
                <a:lnTo>
                  <a:pt x="4610" y="4692"/>
                </a:lnTo>
                <a:lnTo>
                  <a:pt x="4608" y="4691"/>
                </a:lnTo>
                <a:lnTo>
                  <a:pt x="4599" y="4687"/>
                </a:lnTo>
                <a:lnTo>
                  <a:pt x="4591" y="4685"/>
                </a:lnTo>
                <a:lnTo>
                  <a:pt x="4582" y="4685"/>
                </a:lnTo>
                <a:lnTo>
                  <a:pt x="4575" y="4687"/>
                </a:lnTo>
                <a:lnTo>
                  <a:pt x="4560" y="4692"/>
                </a:lnTo>
                <a:lnTo>
                  <a:pt x="4545" y="4699"/>
                </a:lnTo>
                <a:lnTo>
                  <a:pt x="4530" y="4707"/>
                </a:lnTo>
                <a:lnTo>
                  <a:pt x="4515" y="4712"/>
                </a:lnTo>
                <a:lnTo>
                  <a:pt x="4507" y="4714"/>
                </a:lnTo>
                <a:lnTo>
                  <a:pt x="4498" y="4714"/>
                </a:lnTo>
                <a:lnTo>
                  <a:pt x="4491" y="4714"/>
                </a:lnTo>
                <a:lnTo>
                  <a:pt x="4482" y="4712"/>
                </a:lnTo>
                <a:lnTo>
                  <a:pt x="4478" y="4712"/>
                </a:lnTo>
                <a:lnTo>
                  <a:pt x="4476" y="4713"/>
                </a:lnTo>
                <a:lnTo>
                  <a:pt x="4472" y="4716"/>
                </a:lnTo>
                <a:lnTo>
                  <a:pt x="4469" y="4718"/>
                </a:lnTo>
                <a:lnTo>
                  <a:pt x="4466" y="4726"/>
                </a:lnTo>
                <a:lnTo>
                  <a:pt x="4464" y="4733"/>
                </a:lnTo>
                <a:lnTo>
                  <a:pt x="4463" y="4742"/>
                </a:lnTo>
                <a:lnTo>
                  <a:pt x="4461" y="4750"/>
                </a:lnTo>
                <a:lnTo>
                  <a:pt x="4458" y="4756"/>
                </a:lnTo>
                <a:lnTo>
                  <a:pt x="4456" y="4762"/>
                </a:lnTo>
                <a:lnTo>
                  <a:pt x="4452" y="4766"/>
                </a:lnTo>
                <a:lnTo>
                  <a:pt x="4447" y="4770"/>
                </a:lnTo>
                <a:lnTo>
                  <a:pt x="4443" y="4773"/>
                </a:lnTo>
                <a:lnTo>
                  <a:pt x="4438" y="4776"/>
                </a:lnTo>
                <a:lnTo>
                  <a:pt x="4427" y="4780"/>
                </a:lnTo>
                <a:lnTo>
                  <a:pt x="4415" y="4781"/>
                </a:lnTo>
                <a:lnTo>
                  <a:pt x="4402" y="4782"/>
                </a:lnTo>
                <a:lnTo>
                  <a:pt x="4389" y="4782"/>
                </a:lnTo>
                <a:lnTo>
                  <a:pt x="4383" y="4798"/>
                </a:lnTo>
                <a:lnTo>
                  <a:pt x="4376" y="4815"/>
                </a:lnTo>
                <a:lnTo>
                  <a:pt x="4371" y="4819"/>
                </a:lnTo>
                <a:lnTo>
                  <a:pt x="4369" y="4824"/>
                </a:lnTo>
                <a:lnTo>
                  <a:pt x="4368" y="4829"/>
                </a:lnTo>
                <a:lnTo>
                  <a:pt x="4368" y="4834"/>
                </a:lnTo>
                <a:lnTo>
                  <a:pt x="4366" y="4844"/>
                </a:lnTo>
                <a:lnTo>
                  <a:pt x="4364" y="4854"/>
                </a:lnTo>
                <a:lnTo>
                  <a:pt x="4361" y="4857"/>
                </a:lnTo>
                <a:lnTo>
                  <a:pt x="4359" y="4861"/>
                </a:lnTo>
                <a:lnTo>
                  <a:pt x="4360" y="4890"/>
                </a:lnTo>
                <a:lnTo>
                  <a:pt x="4350" y="4896"/>
                </a:lnTo>
                <a:lnTo>
                  <a:pt x="4341" y="4903"/>
                </a:lnTo>
                <a:lnTo>
                  <a:pt x="4333" y="4910"/>
                </a:lnTo>
                <a:lnTo>
                  <a:pt x="4325" y="4918"/>
                </a:lnTo>
                <a:lnTo>
                  <a:pt x="4321" y="4922"/>
                </a:lnTo>
                <a:lnTo>
                  <a:pt x="4319" y="4927"/>
                </a:lnTo>
                <a:lnTo>
                  <a:pt x="4317" y="4932"/>
                </a:lnTo>
                <a:lnTo>
                  <a:pt x="4316" y="4937"/>
                </a:lnTo>
                <a:lnTo>
                  <a:pt x="4315" y="4942"/>
                </a:lnTo>
                <a:lnTo>
                  <a:pt x="4315" y="4948"/>
                </a:lnTo>
                <a:lnTo>
                  <a:pt x="4316" y="4954"/>
                </a:lnTo>
                <a:lnTo>
                  <a:pt x="4317" y="4960"/>
                </a:lnTo>
                <a:lnTo>
                  <a:pt x="4319" y="4967"/>
                </a:lnTo>
                <a:lnTo>
                  <a:pt x="4317" y="4972"/>
                </a:lnTo>
                <a:lnTo>
                  <a:pt x="4316" y="4977"/>
                </a:lnTo>
                <a:lnTo>
                  <a:pt x="4314" y="4981"/>
                </a:lnTo>
                <a:lnTo>
                  <a:pt x="4309" y="4988"/>
                </a:lnTo>
                <a:lnTo>
                  <a:pt x="4302" y="4996"/>
                </a:lnTo>
                <a:lnTo>
                  <a:pt x="4311" y="4999"/>
                </a:lnTo>
                <a:lnTo>
                  <a:pt x="4320" y="5004"/>
                </a:lnTo>
                <a:lnTo>
                  <a:pt x="4325" y="5012"/>
                </a:lnTo>
                <a:lnTo>
                  <a:pt x="4329" y="5019"/>
                </a:lnTo>
                <a:lnTo>
                  <a:pt x="4333" y="5027"/>
                </a:lnTo>
                <a:lnTo>
                  <a:pt x="4335" y="5035"/>
                </a:lnTo>
                <a:lnTo>
                  <a:pt x="4336" y="5042"/>
                </a:lnTo>
                <a:lnTo>
                  <a:pt x="4336" y="5050"/>
                </a:lnTo>
                <a:lnTo>
                  <a:pt x="4336" y="5057"/>
                </a:lnTo>
                <a:lnTo>
                  <a:pt x="4336" y="5065"/>
                </a:lnTo>
                <a:lnTo>
                  <a:pt x="4333" y="5080"/>
                </a:lnTo>
                <a:lnTo>
                  <a:pt x="4328" y="5094"/>
                </a:lnTo>
                <a:lnTo>
                  <a:pt x="4320" y="5107"/>
                </a:lnTo>
                <a:lnTo>
                  <a:pt x="4312" y="5122"/>
                </a:lnTo>
                <a:lnTo>
                  <a:pt x="4312" y="5121"/>
                </a:lnTo>
                <a:lnTo>
                  <a:pt x="4310" y="5126"/>
                </a:lnTo>
                <a:lnTo>
                  <a:pt x="4310" y="5130"/>
                </a:lnTo>
                <a:lnTo>
                  <a:pt x="4310" y="5135"/>
                </a:lnTo>
                <a:lnTo>
                  <a:pt x="4312" y="5139"/>
                </a:lnTo>
                <a:lnTo>
                  <a:pt x="4312" y="5139"/>
                </a:lnTo>
                <a:lnTo>
                  <a:pt x="4317" y="5146"/>
                </a:lnTo>
                <a:lnTo>
                  <a:pt x="4323" y="5154"/>
                </a:lnTo>
                <a:lnTo>
                  <a:pt x="4328" y="5161"/>
                </a:lnTo>
                <a:lnTo>
                  <a:pt x="4334" y="5168"/>
                </a:lnTo>
                <a:lnTo>
                  <a:pt x="4348" y="5179"/>
                </a:lnTo>
                <a:lnTo>
                  <a:pt x="4361" y="5190"/>
                </a:lnTo>
                <a:lnTo>
                  <a:pt x="4375" y="5203"/>
                </a:lnTo>
                <a:lnTo>
                  <a:pt x="4388" y="5215"/>
                </a:lnTo>
                <a:lnTo>
                  <a:pt x="4393" y="5223"/>
                </a:lnTo>
                <a:lnTo>
                  <a:pt x="4398" y="5230"/>
                </a:lnTo>
                <a:lnTo>
                  <a:pt x="4402" y="5239"/>
                </a:lnTo>
                <a:lnTo>
                  <a:pt x="4404" y="5248"/>
                </a:lnTo>
                <a:lnTo>
                  <a:pt x="4404" y="5248"/>
                </a:lnTo>
                <a:lnTo>
                  <a:pt x="4408" y="5250"/>
                </a:lnTo>
                <a:lnTo>
                  <a:pt x="4410" y="5254"/>
                </a:lnTo>
                <a:lnTo>
                  <a:pt x="4413" y="5259"/>
                </a:lnTo>
                <a:lnTo>
                  <a:pt x="4414" y="5263"/>
                </a:lnTo>
                <a:lnTo>
                  <a:pt x="4417" y="5273"/>
                </a:lnTo>
                <a:lnTo>
                  <a:pt x="4420" y="5282"/>
                </a:lnTo>
                <a:close/>
                <a:moveTo>
                  <a:pt x="3572" y="2864"/>
                </a:moveTo>
                <a:lnTo>
                  <a:pt x="3572" y="2864"/>
                </a:lnTo>
                <a:lnTo>
                  <a:pt x="3572" y="2864"/>
                </a:lnTo>
                <a:lnTo>
                  <a:pt x="3572" y="2864"/>
                </a:lnTo>
                <a:close/>
                <a:moveTo>
                  <a:pt x="3573" y="2864"/>
                </a:moveTo>
                <a:lnTo>
                  <a:pt x="3572" y="2864"/>
                </a:lnTo>
                <a:lnTo>
                  <a:pt x="3572" y="2864"/>
                </a:lnTo>
                <a:lnTo>
                  <a:pt x="3572" y="2865"/>
                </a:lnTo>
                <a:lnTo>
                  <a:pt x="3572" y="2865"/>
                </a:lnTo>
                <a:lnTo>
                  <a:pt x="3573" y="2864"/>
                </a:lnTo>
                <a:close/>
                <a:moveTo>
                  <a:pt x="3819" y="3096"/>
                </a:moveTo>
                <a:lnTo>
                  <a:pt x="3819" y="3096"/>
                </a:lnTo>
                <a:lnTo>
                  <a:pt x="3818" y="3097"/>
                </a:lnTo>
                <a:lnTo>
                  <a:pt x="3819" y="3096"/>
                </a:lnTo>
                <a:close/>
                <a:moveTo>
                  <a:pt x="2938" y="3343"/>
                </a:moveTo>
                <a:lnTo>
                  <a:pt x="2936" y="3343"/>
                </a:lnTo>
                <a:lnTo>
                  <a:pt x="2938" y="3343"/>
                </a:lnTo>
                <a:lnTo>
                  <a:pt x="2938" y="3343"/>
                </a:lnTo>
                <a:close/>
                <a:moveTo>
                  <a:pt x="2998" y="2323"/>
                </a:moveTo>
                <a:lnTo>
                  <a:pt x="2998" y="2323"/>
                </a:lnTo>
                <a:lnTo>
                  <a:pt x="2998" y="2323"/>
                </a:lnTo>
                <a:lnTo>
                  <a:pt x="2998" y="2323"/>
                </a:lnTo>
                <a:close/>
                <a:moveTo>
                  <a:pt x="3842" y="2662"/>
                </a:moveTo>
                <a:lnTo>
                  <a:pt x="3844" y="2663"/>
                </a:lnTo>
                <a:lnTo>
                  <a:pt x="3847" y="2663"/>
                </a:lnTo>
                <a:lnTo>
                  <a:pt x="3847" y="2663"/>
                </a:lnTo>
                <a:lnTo>
                  <a:pt x="3844" y="2663"/>
                </a:lnTo>
                <a:lnTo>
                  <a:pt x="3842" y="2662"/>
                </a:lnTo>
                <a:close/>
                <a:moveTo>
                  <a:pt x="3876" y="2903"/>
                </a:moveTo>
                <a:lnTo>
                  <a:pt x="3878" y="2908"/>
                </a:lnTo>
                <a:lnTo>
                  <a:pt x="3879" y="2904"/>
                </a:lnTo>
                <a:lnTo>
                  <a:pt x="3879" y="2901"/>
                </a:lnTo>
                <a:lnTo>
                  <a:pt x="3878" y="2901"/>
                </a:lnTo>
                <a:lnTo>
                  <a:pt x="3878" y="2901"/>
                </a:lnTo>
                <a:lnTo>
                  <a:pt x="3877" y="2901"/>
                </a:lnTo>
                <a:lnTo>
                  <a:pt x="3876" y="2903"/>
                </a:lnTo>
                <a:close/>
                <a:moveTo>
                  <a:pt x="2457" y="2105"/>
                </a:moveTo>
                <a:lnTo>
                  <a:pt x="2457" y="2105"/>
                </a:lnTo>
                <a:lnTo>
                  <a:pt x="2457" y="2105"/>
                </a:lnTo>
                <a:lnTo>
                  <a:pt x="2457" y="2105"/>
                </a:lnTo>
                <a:close/>
                <a:moveTo>
                  <a:pt x="3818" y="3097"/>
                </a:moveTo>
                <a:lnTo>
                  <a:pt x="3818" y="3097"/>
                </a:lnTo>
                <a:lnTo>
                  <a:pt x="3818" y="3097"/>
                </a:lnTo>
                <a:lnTo>
                  <a:pt x="3818" y="3097"/>
                </a:lnTo>
                <a:close/>
                <a:moveTo>
                  <a:pt x="2998" y="3405"/>
                </a:moveTo>
                <a:lnTo>
                  <a:pt x="3000" y="3409"/>
                </a:lnTo>
                <a:lnTo>
                  <a:pt x="3003" y="3410"/>
                </a:lnTo>
                <a:lnTo>
                  <a:pt x="3003" y="3407"/>
                </a:lnTo>
                <a:lnTo>
                  <a:pt x="3003" y="3405"/>
                </a:lnTo>
                <a:lnTo>
                  <a:pt x="2998" y="3405"/>
                </a:lnTo>
                <a:close/>
                <a:moveTo>
                  <a:pt x="2860" y="3931"/>
                </a:moveTo>
                <a:lnTo>
                  <a:pt x="2860" y="3932"/>
                </a:lnTo>
                <a:lnTo>
                  <a:pt x="2860" y="3931"/>
                </a:lnTo>
                <a:lnTo>
                  <a:pt x="2860" y="3931"/>
                </a:lnTo>
                <a:lnTo>
                  <a:pt x="2860" y="3931"/>
                </a:lnTo>
                <a:close/>
                <a:moveTo>
                  <a:pt x="2860" y="3932"/>
                </a:moveTo>
                <a:lnTo>
                  <a:pt x="2860" y="3931"/>
                </a:lnTo>
                <a:lnTo>
                  <a:pt x="2858" y="3931"/>
                </a:lnTo>
                <a:lnTo>
                  <a:pt x="2860" y="3932"/>
                </a:lnTo>
                <a:close/>
                <a:moveTo>
                  <a:pt x="2858" y="2013"/>
                </a:moveTo>
                <a:lnTo>
                  <a:pt x="2860" y="2013"/>
                </a:lnTo>
                <a:lnTo>
                  <a:pt x="2860" y="2013"/>
                </a:lnTo>
                <a:lnTo>
                  <a:pt x="2858" y="2013"/>
                </a:lnTo>
                <a:close/>
                <a:moveTo>
                  <a:pt x="3197" y="2418"/>
                </a:moveTo>
                <a:lnTo>
                  <a:pt x="3199" y="2418"/>
                </a:lnTo>
                <a:lnTo>
                  <a:pt x="3199" y="2417"/>
                </a:lnTo>
                <a:lnTo>
                  <a:pt x="3200" y="2416"/>
                </a:lnTo>
                <a:lnTo>
                  <a:pt x="3200" y="2416"/>
                </a:lnTo>
                <a:lnTo>
                  <a:pt x="3199" y="2417"/>
                </a:lnTo>
                <a:lnTo>
                  <a:pt x="3197" y="2418"/>
                </a:lnTo>
                <a:close/>
                <a:moveTo>
                  <a:pt x="2936" y="2260"/>
                </a:moveTo>
                <a:lnTo>
                  <a:pt x="2936" y="2261"/>
                </a:lnTo>
                <a:lnTo>
                  <a:pt x="2938" y="2261"/>
                </a:lnTo>
                <a:lnTo>
                  <a:pt x="2936" y="2260"/>
                </a:lnTo>
                <a:lnTo>
                  <a:pt x="2936" y="2260"/>
                </a:lnTo>
                <a:close/>
                <a:moveTo>
                  <a:pt x="4050" y="2369"/>
                </a:moveTo>
                <a:lnTo>
                  <a:pt x="4050" y="2368"/>
                </a:lnTo>
                <a:lnTo>
                  <a:pt x="4049" y="2368"/>
                </a:lnTo>
                <a:lnTo>
                  <a:pt x="4050" y="2370"/>
                </a:lnTo>
                <a:lnTo>
                  <a:pt x="4050" y="2369"/>
                </a:lnTo>
                <a:lnTo>
                  <a:pt x="4051" y="2369"/>
                </a:lnTo>
                <a:lnTo>
                  <a:pt x="4050" y="2368"/>
                </a:lnTo>
                <a:lnTo>
                  <a:pt x="4050" y="2368"/>
                </a:lnTo>
                <a:lnTo>
                  <a:pt x="4050" y="2369"/>
                </a:lnTo>
                <a:close/>
                <a:moveTo>
                  <a:pt x="4045" y="2352"/>
                </a:moveTo>
                <a:lnTo>
                  <a:pt x="4046" y="2352"/>
                </a:lnTo>
                <a:lnTo>
                  <a:pt x="4046" y="2349"/>
                </a:lnTo>
                <a:lnTo>
                  <a:pt x="4048" y="2348"/>
                </a:lnTo>
                <a:lnTo>
                  <a:pt x="4046" y="2350"/>
                </a:lnTo>
                <a:lnTo>
                  <a:pt x="4045" y="2352"/>
                </a:lnTo>
                <a:close/>
                <a:moveTo>
                  <a:pt x="3452" y="2397"/>
                </a:moveTo>
                <a:lnTo>
                  <a:pt x="3457" y="2397"/>
                </a:lnTo>
                <a:lnTo>
                  <a:pt x="3464" y="2395"/>
                </a:lnTo>
                <a:lnTo>
                  <a:pt x="3470" y="2392"/>
                </a:lnTo>
                <a:lnTo>
                  <a:pt x="3474" y="2387"/>
                </a:lnTo>
                <a:lnTo>
                  <a:pt x="3476" y="2380"/>
                </a:lnTo>
                <a:lnTo>
                  <a:pt x="3476" y="2375"/>
                </a:lnTo>
                <a:lnTo>
                  <a:pt x="3464" y="2388"/>
                </a:lnTo>
                <a:lnTo>
                  <a:pt x="3452" y="2397"/>
                </a:lnTo>
                <a:close/>
                <a:moveTo>
                  <a:pt x="3626" y="2334"/>
                </a:moveTo>
                <a:lnTo>
                  <a:pt x="3636" y="2331"/>
                </a:lnTo>
                <a:lnTo>
                  <a:pt x="3644" y="2331"/>
                </a:lnTo>
                <a:lnTo>
                  <a:pt x="3641" y="2329"/>
                </a:lnTo>
                <a:lnTo>
                  <a:pt x="3636" y="2329"/>
                </a:lnTo>
                <a:lnTo>
                  <a:pt x="3631" y="2330"/>
                </a:lnTo>
                <a:lnTo>
                  <a:pt x="3626" y="2334"/>
                </a:lnTo>
                <a:close/>
                <a:moveTo>
                  <a:pt x="2875" y="4457"/>
                </a:moveTo>
                <a:lnTo>
                  <a:pt x="2875" y="4458"/>
                </a:lnTo>
                <a:lnTo>
                  <a:pt x="2875" y="4458"/>
                </a:lnTo>
                <a:lnTo>
                  <a:pt x="2876" y="4457"/>
                </a:lnTo>
                <a:lnTo>
                  <a:pt x="2875" y="4457"/>
                </a:lnTo>
                <a:lnTo>
                  <a:pt x="2875" y="4457"/>
                </a:lnTo>
                <a:lnTo>
                  <a:pt x="2875" y="4457"/>
                </a:lnTo>
                <a:lnTo>
                  <a:pt x="2875" y="4457"/>
                </a:lnTo>
                <a:close/>
                <a:moveTo>
                  <a:pt x="2099" y="1716"/>
                </a:moveTo>
                <a:lnTo>
                  <a:pt x="2099" y="1717"/>
                </a:lnTo>
                <a:lnTo>
                  <a:pt x="2100" y="1717"/>
                </a:lnTo>
                <a:lnTo>
                  <a:pt x="2099" y="1716"/>
                </a:lnTo>
                <a:close/>
                <a:moveTo>
                  <a:pt x="2179" y="1440"/>
                </a:moveTo>
                <a:lnTo>
                  <a:pt x="2179" y="1440"/>
                </a:lnTo>
                <a:lnTo>
                  <a:pt x="2178" y="1440"/>
                </a:lnTo>
                <a:lnTo>
                  <a:pt x="2178" y="1440"/>
                </a:lnTo>
                <a:lnTo>
                  <a:pt x="2179" y="1440"/>
                </a:lnTo>
                <a:close/>
                <a:moveTo>
                  <a:pt x="4378" y="3050"/>
                </a:moveTo>
                <a:lnTo>
                  <a:pt x="4383" y="3051"/>
                </a:lnTo>
                <a:lnTo>
                  <a:pt x="4388" y="3051"/>
                </a:lnTo>
                <a:lnTo>
                  <a:pt x="4388" y="3050"/>
                </a:lnTo>
                <a:lnTo>
                  <a:pt x="4378" y="3050"/>
                </a:lnTo>
                <a:close/>
                <a:moveTo>
                  <a:pt x="4223" y="3203"/>
                </a:moveTo>
                <a:lnTo>
                  <a:pt x="4222" y="3204"/>
                </a:lnTo>
                <a:lnTo>
                  <a:pt x="4222" y="3204"/>
                </a:lnTo>
                <a:lnTo>
                  <a:pt x="4223" y="3204"/>
                </a:lnTo>
                <a:lnTo>
                  <a:pt x="4223" y="3203"/>
                </a:lnTo>
                <a:close/>
                <a:moveTo>
                  <a:pt x="2412" y="3559"/>
                </a:moveTo>
                <a:lnTo>
                  <a:pt x="2413" y="3558"/>
                </a:lnTo>
                <a:lnTo>
                  <a:pt x="2412" y="3557"/>
                </a:lnTo>
                <a:lnTo>
                  <a:pt x="2412" y="3559"/>
                </a:lnTo>
                <a:close/>
                <a:moveTo>
                  <a:pt x="2410" y="1951"/>
                </a:moveTo>
                <a:lnTo>
                  <a:pt x="2410" y="1951"/>
                </a:lnTo>
                <a:lnTo>
                  <a:pt x="2410" y="1951"/>
                </a:lnTo>
                <a:lnTo>
                  <a:pt x="2410" y="1951"/>
                </a:lnTo>
                <a:lnTo>
                  <a:pt x="2410" y="1950"/>
                </a:lnTo>
                <a:lnTo>
                  <a:pt x="2410" y="1951"/>
                </a:lnTo>
                <a:close/>
                <a:moveTo>
                  <a:pt x="2120" y="1873"/>
                </a:moveTo>
                <a:lnTo>
                  <a:pt x="2118" y="1873"/>
                </a:lnTo>
                <a:lnTo>
                  <a:pt x="2118" y="1874"/>
                </a:lnTo>
                <a:lnTo>
                  <a:pt x="2118" y="1876"/>
                </a:lnTo>
                <a:lnTo>
                  <a:pt x="2119" y="1874"/>
                </a:lnTo>
                <a:lnTo>
                  <a:pt x="2120" y="1873"/>
                </a:lnTo>
                <a:close/>
                <a:moveTo>
                  <a:pt x="2458" y="2105"/>
                </a:moveTo>
                <a:lnTo>
                  <a:pt x="2457" y="2105"/>
                </a:lnTo>
                <a:lnTo>
                  <a:pt x="2458" y="2108"/>
                </a:lnTo>
                <a:lnTo>
                  <a:pt x="2459" y="2110"/>
                </a:lnTo>
                <a:lnTo>
                  <a:pt x="2459" y="2108"/>
                </a:lnTo>
                <a:lnTo>
                  <a:pt x="2458" y="2105"/>
                </a:lnTo>
                <a:close/>
                <a:moveTo>
                  <a:pt x="2361" y="2809"/>
                </a:moveTo>
                <a:lnTo>
                  <a:pt x="2361" y="2809"/>
                </a:lnTo>
                <a:lnTo>
                  <a:pt x="2361" y="2809"/>
                </a:lnTo>
                <a:lnTo>
                  <a:pt x="2361" y="2809"/>
                </a:lnTo>
                <a:close/>
                <a:moveTo>
                  <a:pt x="3865" y="3420"/>
                </a:moveTo>
                <a:lnTo>
                  <a:pt x="3865" y="3421"/>
                </a:lnTo>
                <a:lnTo>
                  <a:pt x="3865" y="3421"/>
                </a:lnTo>
                <a:lnTo>
                  <a:pt x="3865" y="3420"/>
                </a:lnTo>
                <a:close/>
                <a:moveTo>
                  <a:pt x="3087" y="4270"/>
                </a:moveTo>
                <a:lnTo>
                  <a:pt x="3088" y="4270"/>
                </a:lnTo>
                <a:lnTo>
                  <a:pt x="3088" y="4269"/>
                </a:lnTo>
                <a:lnTo>
                  <a:pt x="3090" y="4267"/>
                </a:lnTo>
                <a:lnTo>
                  <a:pt x="3088" y="4269"/>
                </a:lnTo>
                <a:lnTo>
                  <a:pt x="3087" y="4270"/>
                </a:lnTo>
                <a:close/>
                <a:moveTo>
                  <a:pt x="3091" y="4285"/>
                </a:moveTo>
                <a:lnTo>
                  <a:pt x="3091" y="4285"/>
                </a:lnTo>
                <a:lnTo>
                  <a:pt x="3091" y="4286"/>
                </a:lnTo>
                <a:lnTo>
                  <a:pt x="3092" y="4286"/>
                </a:lnTo>
                <a:lnTo>
                  <a:pt x="3092" y="4286"/>
                </a:lnTo>
                <a:lnTo>
                  <a:pt x="3091" y="4285"/>
                </a:lnTo>
                <a:close/>
                <a:moveTo>
                  <a:pt x="2855" y="4308"/>
                </a:moveTo>
                <a:lnTo>
                  <a:pt x="2855" y="4309"/>
                </a:lnTo>
                <a:lnTo>
                  <a:pt x="2853" y="4310"/>
                </a:lnTo>
                <a:lnTo>
                  <a:pt x="2856" y="4308"/>
                </a:lnTo>
                <a:lnTo>
                  <a:pt x="2855" y="4308"/>
                </a:lnTo>
                <a:close/>
                <a:moveTo>
                  <a:pt x="3542" y="3577"/>
                </a:moveTo>
                <a:lnTo>
                  <a:pt x="3542" y="3577"/>
                </a:lnTo>
                <a:lnTo>
                  <a:pt x="3542" y="3577"/>
                </a:lnTo>
                <a:lnTo>
                  <a:pt x="3542" y="3577"/>
                </a:lnTo>
                <a:close/>
                <a:moveTo>
                  <a:pt x="3337" y="3422"/>
                </a:moveTo>
                <a:lnTo>
                  <a:pt x="3338" y="3421"/>
                </a:lnTo>
                <a:lnTo>
                  <a:pt x="3339" y="3421"/>
                </a:lnTo>
                <a:lnTo>
                  <a:pt x="3338" y="3420"/>
                </a:lnTo>
                <a:lnTo>
                  <a:pt x="3338" y="3421"/>
                </a:lnTo>
                <a:lnTo>
                  <a:pt x="3337" y="3422"/>
                </a:lnTo>
                <a:close/>
                <a:moveTo>
                  <a:pt x="3339" y="3421"/>
                </a:moveTo>
                <a:lnTo>
                  <a:pt x="3339" y="3422"/>
                </a:lnTo>
                <a:lnTo>
                  <a:pt x="3339" y="3421"/>
                </a:lnTo>
                <a:lnTo>
                  <a:pt x="3339" y="3421"/>
                </a:lnTo>
                <a:close/>
                <a:moveTo>
                  <a:pt x="3308" y="3502"/>
                </a:moveTo>
                <a:lnTo>
                  <a:pt x="3308" y="3503"/>
                </a:lnTo>
                <a:lnTo>
                  <a:pt x="3308" y="3503"/>
                </a:lnTo>
                <a:lnTo>
                  <a:pt x="3309" y="3503"/>
                </a:lnTo>
                <a:lnTo>
                  <a:pt x="3308" y="3503"/>
                </a:lnTo>
                <a:lnTo>
                  <a:pt x="3308" y="3502"/>
                </a:lnTo>
                <a:close/>
                <a:moveTo>
                  <a:pt x="3780" y="3723"/>
                </a:moveTo>
                <a:lnTo>
                  <a:pt x="3781" y="3721"/>
                </a:lnTo>
                <a:lnTo>
                  <a:pt x="3783" y="3720"/>
                </a:lnTo>
                <a:lnTo>
                  <a:pt x="3785" y="3715"/>
                </a:lnTo>
                <a:lnTo>
                  <a:pt x="3786" y="3712"/>
                </a:lnTo>
                <a:lnTo>
                  <a:pt x="3786" y="3709"/>
                </a:lnTo>
                <a:lnTo>
                  <a:pt x="3786" y="3705"/>
                </a:lnTo>
                <a:lnTo>
                  <a:pt x="3781" y="3712"/>
                </a:lnTo>
                <a:lnTo>
                  <a:pt x="3778" y="3721"/>
                </a:lnTo>
                <a:lnTo>
                  <a:pt x="3780" y="3723"/>
                </a:lnTo>
                <a:close/>
                <a:moveTo>
                  <a:pt x="4002" y="3625"/>
                </a:moveTo>
                <a:lnTo>
                  <a:pt x="4001" y="3627"/>
                </a:lnTo>
                <a:lnTo>
                  <a:pt x="4000" y="3630"/>
                </a:lnTo>
                <a:lnTo>
                  <a:pt x="4002" y="3628"/>
                </a:lnTo>
                <a:lnTo>
                  <a:pt x="4002" y="3625"/>
                </a:lnTo>
                <a:close/>
                <a:moveTo>
                  <a:pt x="4496" y="2756"/>
                </a:moveTo>
                <a:lnTo>
                  <a:pt x="4496" y="2756"/>
                </a:lnTo>
                <a:lnTo>
                  <a:pt x="4496" y="2756"/>
                </a:lnTo>
                <a:lnTo>
                  <a:pt x="4496" y="2756"/>
                </a:lnTo>
                <a:close/>
                <a:moveTo>
                  <a:pt x="2399" y="1515"/>
                </a:moveTo>
                <a:lnTo>
                  <a:pt x="2396" y="1518"/>
                </a:lnTo>
                <a:lnTo>
                  <a:pt x="2399" y="1519"/>
                </a:lnTo>
                <a:lnTo>
                  <a:pt x="2399" y="1518"/>
                </a:lnTo>
                <a:lnTo>
                  <a:pt x="2399" y="1515"/>
                </a:lnTo>
                <a:close/>
                <a:moveTo>
                  <a:pt x="2433" y="1625"/>
                </a:moveTo>
                <a:lnTo>
                  <a:pt x="2433" y="1625"/>
                </a:lnTo>
                <a:lnTo>
                  <a:pt x="2433" y="1625"/>
                </a:lnTo>
                <a:lnTo>
                  <a:pt x="2433" y="1625"/>
                </a:lnTo>
                <a:close/>
                <a:moveTo>
                  <a:pt x="3711" y="2182"/>
                </a:moveTo>
                <a:lnTo>
                  <a:pt x="3711" y="2180"/>
                </a:lnTo>
                <a:lnTo>
                  <a:pt x="3711" y="2178"/>
                </a:lnTo>
                <a:lnTo>
                  <a:pt x="3711" y="2180"/>
                </a:lnTo>
                <a:lnTo>
                  <a:pt x="3710" y="2181"/>
                </a:lnTo>
                <a:lnTo>
                  <a:pt x="3711" y="2182"/>
                </a:lnTo>
                <a:close/>
                <a:moveTo>
                  <a:pt x="3489" y="2256"/>
                </a:moveTo>
                <a:lnTo>
                  <a:pt x="3488" y="2262"/>
                </a:lnTo>
                <a:lnTo>
                  <a:pt x="3489" y="2267"/>
                </a:lnTo>
                <a:lnTo>
                  <a:pt x="3489" y="2261"/>
                </a:lnTo>
                <a:lnTo>
                  <a:pt x="3489" y="2256"/>
                </a:lnTo>
                <a:close/>
                <a:moveTo>
                  <a:pt x="3385" y="5308"/>
                </a:moveTo>
                <a:lnTo>
                  <a:pt x="3386" y="5308"/>
                </a:lnTo>
                <a:lnTo>
                  <a:pt x="3386" y="5308"/>
                </a:lnTo>
                <a:lnTo>
                  <a:pt x="3386" y="5309"/>
                </a:lnTo>
                <a:lnTo>
                  <a:pt x="3385" y="5309"/>
                </a:lnTo>
                <a:lnTo>
                  <a:pt x="3385" y="5308"/>
                </a:lnTo>
                <a:lnTo>
                  <a:pt x="3385" y="5308"/>
                </a:lnTo>
                <a:lnTo>
                  <a:pt x="3385" y="5308"/>
                </a:lnTo>
                <a:lnTo>
                  <a:pt x="3385" y="5308"/>
                </a:lnTo>
                <a:close/>
                <a:moveTo>
                  <a:pt x="3323" y="5061"/>
                </a:moveTo>
                <a:lnTo>
                  <a:pt x="3323" y="5061"/>
                </a:lnTo>
                <a:lnTo>
                  <a:pt x="3323" y="5061"/>
                </a:lnTo>
                <a:lnTo>
                  <a:pt x="3323" y="5061"/>
                </a:lnTo>
                <a:lnTo>
                  <a:pt x="3323" y="5061"/>
                </a:lnTo>
                <a:lnTo>
                  <a:pt x="3323" y="5061"/>
                </a:lnTo>
                <a:lnTo>
                  <a:pt x="3323" y="5061"/>
                </a:lnTo>
                <a:close/>
                <a:moveTo>
                  <a:pt x="3200" y="4767"/>
                </a:moveTo>
                <a:lnTo>
                  <a:pt x="3200" y="4767"/>
                </a:lnTo>
                <a:lnTo>
                  <a:pt x="3200" y="4767"/>
                </a:lnTo>
                <a:lnTo>
                  <a:pt x="3200" y="4768"/>
                </a:lnTo>
                <a:lnTo>
                  <a:pt x="3211" y="4771"/>
                </a:lnTo>
                <a:lnTo>
                  <a:pt x="3223" y="4772"/>
                </a:lnTo>
                <a:lnTo>
                  <a:pt x="3218" y="4770"/>
                </a:lnTo>
                <a:lnTo>
                  <a:pt x="3211" y="4768"/>
                </a:lnTo>
                <a:lnTo>
                  <a:pt x="3206" y="4767"/>
                </a:lnTo>
                <a:lnTo>
                  <a:pt x="3200" y="4767"/>
                </a:lnTo>
                <a:close/>
                <a:moveTo>
                  <a:pt x="1918" y="3827"/>
                </a:moveTo>
                <a:lnTo>
                  <a:pt x="1918" y="3827"/>
                </a:lnTo>
                <a:lnTo>
                  <a:pt x="1918" y="3827"/>
                </a:lnTo>
                <a:lnTo>
                  <a:pt x="1918" y="3827"/>
                </a:lnTo>
                <a:close/>
                <a:moveTo>
                  <a:pt x="3289" y="5131"/>
                </a:moveTo>
                <a:lnTo>
                  <a:pt x="3290" y="5127"/>
                </a:lnTo>
                <a:lnTo>
                  <a:pt x="3293" y="5122"/>
                </a:lnTo>
                <a:lnTo>
                  <a:pt x="3292" y="5124"/>
                </a:lnTo>
                <a:lnTo>
                  <a:pt x="3290" y="5124"/>
                </a:lnTo>
                <a:lnTo>
                  <a:pt x="3289" y="5127"/>
                </a:lnTo>
                <a:lnTo>
                  <a:pt x="3289" y="5131"/>
                </a:lnTo>
                <a:close/>
                <a:moveTo>
                  <a:pt x="1854" y="1332"/>
                </a:moveTo>
                <a:lnTo>
                  <a:pt x="1854" y="1333"/>
                </a:lnTo>
                <a:lnTo>
                  <a:pt x="1854" y="1332"/>
                </a:lnTo>
                <a:lnTo>
                  <a:pt x="1854" y="1332"/>
                </a:lnTo>
                <a:close/>
                <a:moveTo>
                  <a:pt x="4718" y="3129"/>
                </a:moveTo>
                <a:lnTo>
                  <a:pt x="4717" y="3127"/>
                </a:lnTo>
                <a:lnTo>
                  <a:pt x="4713" y="3130"/>
                </a:lnTo>
                <a:lnTo>
                  <a:pt x="4709" y="3131"/>
                </a:lnTo>
                <a:lnTo>
                  <a:pt x="4709" y="3131"/>
                </a:lnTo>
                <a:lnTo>
                  <a:pt x="4710" y="3131"/>
                </a:lnTo>
                <a:lnTo>
                  <a:pt x="4714" y="3130"/>
                </a:lnTo>
                <a:lnTo>
                  <a:pt x="4718" y="3129"/>
                </a:lnTo>
                <a:close/>
                <a:moveTo>
                  <a:pt x="4577" y="3036"/>
                </a:moveTo>
                <a:lnTo>
                  <a:pt x="4576" y="3035"/>
                </a:lnTo>
                <a:lnTo>
                  <a:pt x="4575" y="3035"/>
                </a:lnTo>
                <a:lnTo>
                  <a:pt x="4577" y="3036"/>
                </a:lnTo>
                <a:close/>
                <a:moveTo>
                  <a:pt x="2314" y="3136"/>
                </a:moveTo>
                <a:lnTo>
                  <a:pt x="2312" y="3140"/>
                </a:lnTo>
                <a:lnTo>
                  <a:pt x="2312" y="3144"/>
                </a:lnTo>
                <a:lnTo>
                  <a:pt x="2314" y="3140"/>
                </a:lnTo>
                <a:lnTo>
                  <a:pt x="2315" y="3136"/>
                </a:lnTo>
                <a:lnTo>
                  <a:pt x="2314" y="3136"/>
                </a:lnTo>
                <a:close/>
                <a:moveTo>
                  <a:pt x="1854" y="2570"/>
                </a:moveTo>
                <a:lnTo>
                  <a:pt x="1854" y="2570"/>
                </a:lnTo>
                <a:lnTo>
                  <a:pt x="1853" y="2570"/>
                </a:lnTo>
                <a:lnTo>
                  <a:pt x="1854" y="2570"/>
                </a:lnTo>
                <a:close/>
                <a:moveTo>
                  <a:pt x="1855" y="2570"/>
                </a:moveTo>
                <a:lnTo>
                  <a:pt x="1854" y="2570"/>
                </a:lnTo>
                <a:lnTo>
                  <a:pt x="1854" y="2571"/>
                </a:lnTo>
                <a:lnTo>
                  <a:pt x="1854" y="2571"/>
                </a:lnTo>
                <a:lnTo>
                  <a:pt x="1855" y="2570"/>
                </a:lnTo>
                <a:close/>
                <a:moveTo>
                  <a:pt x="1702" y="3594"/>
                </a:moveTo>
                <a:lnTo>
                  <a:pt x="1706" y="3598"/>
                </a:lnTo>
                <a:lnTo>
                  <a:pt x="1708" y="3601"/>
                </a:lnTo>
                <a:lnTo>
                  <a:pt x="1711" y="3603"/>
                </a:lnTo>
                <a:lnTo>
                  <a:pt x="1708" y="3601"/>
                </a:lnTo>
                <a:lnTo>
                  <a:pt x="1708" y="3601"/>
                </a:lnTo>
                <a:lnTo>
                  <a:pt x="1702" y="3594"/>
                </a:lnTo>
                <a:close/>
                <a:moveTo>
                  <a:pt x="1712" y="3604"/>
                </a:moveTo>
                <a:lnTo>
                  <a:pt x="1712" y="3604"/>
                </a:lnTo>
                <a:lnTo>
                  <a:pt x="1712" y="3604"/>
                </a:lnTo>
                <a:lnTo>
                  <a:pt x="1715" y="3607"/>
                </a:lnTo>
                <a:lnTo>
                  <a:pt x="1715" y="3607"/>
                </a:lnTo>
                <a:lnTo>
                  <a:pt x="1712" y="3604"/>
                </a:lnTo>
                <a:lnTo>
                  <a:pt x="1710" y="3602"/>
                </a:lnTo>
                <a:lnTo>
                  <a:pt x="1712" y="3604"/>
                </a:lnTo>
                <a:close/>
                <a:moveTo>
                  <a:pt x="3990" y="1660"/>
                </a:moveTo>
                <a:lnTo>
                  <a:pt x="3990" y="1658"/>
                </a:lnTo>
                <a:lnTo>
                  <a:pt x="3990" y="1658"/>
                </a:lnTo>
                <a:lnTo>
                  <a:pt x="3989" y="1657"/>
                </a:lnTo>
                <a:lnTo>
                  <a:pt x="3989" y="1657"/>
                </a:lnTo>
                <a:lnTo>
                  <a:pt x="3989" y="1657"/>
                </a:lnTo>
                <a:lnTo>
                  <a:pt x="3987" y="1658"/>
                </a:lnTo>
                <a:lnTo>
                  <a:pt x="3987" y="1660"/>
                </a:lnTo>
                <a:lnTo>
                  <a:pt x="3990" y="1660"/>
                </a:lnTo>
                <a:close/>
                <a:moveTo>
                  <a:pt x="3928" y="1657"/>
                </a:moveTo>
                <a:lnTo>
                  <a:pt x="3927" y="1657"/>
                </a:lnTo>
                <a:lnTo>
                  <a:pt x="3927" y="1657"/>
                </a:lnTo>
                <a:lnTo>
                  <a:pt x="3927" y="1658"/>
                </a:lnTo>
                <a:lnTo>
                  <a:pt x="3928" y="1657"/>
                </a:lnTo>
                <a:close/>
                <a:moveTo>
                  <a:pt x="3416" y="1425"/>
                </a:moveTo>
                <a:lnTo>
                  <a:pt x="3416" y="1425"/>
                </a:lnTo>
                <a:lnTo>
                  <a:pt x="3416" y="1425"/>
                </a:lnTo>
                <a:lnTo>
                  <a:pt x="3416" y="1425"/>
                </a:lnTo>
                <a:lnTo>
                  <a:pt x="3416" y="1425"/>
                </a:lnTo>
                <a:lnTo>
                  <a:pt x="3416" y="1425"/>
                </a:lnTo>
                <a:close/>
                <a:moveTo>
                  <a:pt x="3417" y="1425"/>
                </a:moveTo>
                <a:lnTo>
                  <a:pt x="3416" y="1425"/>
                </a:lnTo>
                <a:lnTo>
                  <a:pt x="3416" y="1426"/>
                </a:lnTo>
                <a:lnTo>
                  <a:pt x="3417" y="1425"/>
                </a:lnTo>
                <a:close/>
                <a:moveTo>
                  <a:pt x="3666" y="1503"/>
                </a:moveTo>
                <a:lnTo>
                  <a:pt x="3663" y="1503"/>
                </a:lnTo>
                <a:lnTo>
                  <a:pt x="3663" y="1503"/>
                </a:lnTo>
                <a:lnTo>
                  <a:pt x="3665" y="1503"/>
                </a:lnTo>
                <a:lnTo>
                  <a:pt x="3666" y="1503"/>
                </a:lnTo>
                <a:close/>
                <a:moveTo>
                  <a:pt x="4808" y="2601"/>
                </a:moveTo>
                <a:lnTo>
                  <a:pt x="4807" y="2600"/>
                </a:lnTo>
                <a:lnTo>
                  <a:pt x="4808" y="2601"/>
                </a:lnTo>
                <a:lnTo>
                  <a:pt x="4808" y="2601"/>
                </a:lnTo>
                <a:lnTo>
                  <a:pt x="4808" y="2601"/>
                </a:lnTo>
                <a:lnTo>
                  <a:pt x="4808" y="2601"/>
                </a:lnTo>
                <a:lnTo>
                  <a:pt x="4808" y="2600"/>
                </a:lnTo>
                <a:lnTo>
                  <a:pt x="4808" y="2601"/>
                </a:lnTo>
                <a:lnTo>
                  <a:pt x="4808" y="2601"/>
                </a:lnTo>
                <a:close/>
                <a:moveTo>
                  <a:pt x="4808" y="2588"/>
                </a:moveTo>
                <a:lnTo>
                  <a:pt x="4808" y="2588"/>
                </a:lnTo>
                <a:lnTo>
                  <a:pt x="4808" y="2586"/>
                </a:lnTo>
                <a:lnTo>
                  <a:pt x="4810" y="2586"/>
                </a:lnTo>
                <a:lnTo>
                  <a:pt x="4808" y="2586"/>
                </a:lnTo>
                <a:lnTo>
                  <a:pt x="4808" y="2588"/>
                </a:lnTo>
                <a:close/>
                <a:moveTo>
                  <a:pt x="4808" y="2601"/>
                </a:moveTo>
                <a:lnTo>
                  <a:pt x="4808" y="2601"/>
                </a:lnTo>
                <a:lnTo>
                  <a:pt x="4808" y="2601"/>
                </a:lnTo>
                <a:close/>
                <a:moveTo>
                  <a:pt x="1838" y="1611"/>
                </a:moveTo>
                <a:lnTo>
                  <a:pt x="1838" y="1611"/>
                </a:lnTo>
                <a:lnTo>
                  <a:pt x="1838" y="1611"/>
                </a:lnTo>
                <a:lnTo>
                  <a:pt x="1838" y="1611"/>
                </a:lnTo>
                <a:lnTo>
                  <a:pt x="1836" y="1612"/>
                </a:lnTo>
                <a:lnTo>
                  <a:pt x="1836" y="1611"/>
                </a:lnTo>
                <a:lnTo>
                  <a:pt x="1838" y="1610"/>
                </a:lnTo>
                <a:lnTo>
                  <a:pt x="1838" y="1611"/>
                </a:lnTo>
                <a:lnTo>
                  <a:pt x="1838" y="1611"/>
                </a:lnTo>
                <a:lnTo>
                  <a:pt x="1838" y="1611"/>
                </a:lnTo>
                <a:close/>
                <a:moveTo>
                  <a:pt x="1838" y="1615"/>
                </a:moveTo>
                <a:lnTo>
                  <a:pt x="1838" y="1616"/>
                </a:lnTo>
                <a:lnTo>
                  <a:pt x="1838" y="1616"/>
                </a:lnTo>
                <a:lnTo>
                  <a:pt x="1838" y="1615"/>
                </a:lnTo>
                <a:close/>
                <a:moveTo>
                  <a:pt x="1838" y="1611"/>
                </a:moveTo>
                <a:lnTo>
                  <a:pt x="1838" y="1611"/>
                </a:lnTo>
                <a:lnTo>
                  <a:pt x="1838" y="1611"/>
                </a:lnTo>
                <a:close/>
                <a:moveTo>
                  <a:pt x="1760" y="1951"/>
                </a:moveTo>
                <a:lnTo>
                  <a:pt x="1760" y="1951"/>
                </a:lnTo>
                <a:lnTo>
                  <a:pt x="1761" y="1951"/>
                </a:lnTo>
                <a:lnTo>
                  <a:pt x="1760" y="1950"/>
                </a:lnTo>
                <a:lnTo>
                  <a:pt x="1759" y="1948"/>
                </a:lnTo>
                <a:lnTo>
                  <a:pt x="1756" y="1950"/>
                </a:lnTo>
                <a:lnTo>
                  <a:pt x="1754" y="1952"/>
                </a:lnTo>
                <a:lnTo>
                  <a:pt x="1757" y="1951"/>
                </a:lnTo>
                <a:lnTo>
                  <a:pt x="1760" y="1951"/>
                </a:lnTo>
                <a:close/>
                <a:moveTo>
                  <a:pt x="1869" y="1889"/>
                </a:moveTo>
                <a:lnTo>
                  <a:pt x="1869" y="1889"/>
                </a:lnTo>
                <a:lnTo>
                  <a:pt x="1869" y="1889"/>
                </a:lnTo>
                <a:lnTo>
                  <a:pt x="1873" y="1886"/>
                </a:lnTo>
                <a:lnTo>
                  <a:pt x="1869" y="1886"/>
                </a:lnTo>
                <a:lnTo>
                  <a:pt x="1869" y="1889"/>
                </a:lnTo>
                <a:lnTo>
                  <a:pt x="1869" y="1889"/>
                </a:lnTo>
                <a:close/>
                <a:moveTo>
                  <a:pt x="2368" y="2192"/>
                </a:moveTo>
                <a:lnTo>
                  <a:pt x="2364" y="2190"/>
                </a:lnTo>
                <a:lnTo>
                  <a:pt x="2358" y="2187"/>
                </a:lnTo>
                <a:lnTo>
                  <a:pt x="2363" y="2190"/>
                </a:lnTo>
                <a:lnTo>
                  <a:pt x="2368" y="2192"/>
                </a:lnTo>
                <a:close/>
                <a:moveTo>
                  <a:pt x="2458" y="2571"/>
                </a:moveTo>
                <a:lnTo>
                  <a:pt x="2458" y="2574"/>
                </a:lnTo>
                <a:lnTo>
                  <a:pt x="2460" y="2572"/>
                </a:lnTo>
                <a:lnTo>
                  <a:pt x="2459" y="2571"/>
                </a:lnTo>
                <a:lnTo>
                  <a:pt x="2458" y="2571"/>
                </a:lnTo>
                <a:close/>
                <a:moveTo>
                  <a:pt x="1929" y="2461"/>
                </a:moveTo>
                <a:lnTo>
                  <a:pt x="1928" y="2461"/>
                </a:lnTo>
                <a:lnTo>
                  <a:pt x="1927" y="2462"/>
                </a:lnTo>
                <a:lnTo>
                  <a:pt x="1927" y="2463"/>
                </a:lnTo>
                <a:lnTo>
                  <a:pt x="1928" y="2462"/>
                </a:lnTo>
                <a:lnTo>
                  <a:pt x="1929" y="2461"/>
                </a:lnTo>
                <a:close/>
                <a:moveTo>
                  <a:pt x="4095" y="3920"/>
                </a:moveTo>
                <a:lnTo>
                  <a:pt x="4095" y="3920"/>
                </a:lnTo>
                <a:lnTo>
                  <a:pt x="4096" y="3920"/>
                </a:lnTo>
                <a:lnTo>
                  <a:pt x="4095" y="3920"/>
                </a:lnTo>
                <a:close/>
                <a:moveTo>
                  <a:pt x="4080" y="4226"/>
                </a:moveTo>
                <a:lnTo>
                  <a:pt x="4081" y="4226"/>
                </a:lnTo>
                <a:lnTo>
                  <a:pt x="4081" y="4225"/>
                </a:lnTo>
                <a:lnTo>
                  <a:pt x="4081" y="4225"/>
                </a:lnTo>
                <a:lnTo>
                  <a:pt x="4080" y="4226"/>
                </a:lnTo>
                <a:close/>
                <a:moveTo>
                  <a:pt x="3230" y="3761"/>
                </a:moveTo>
                <a:lnTo>
                  <a:pt x="3230" y="3761"/>
                </a:lnTo>
                <a:lnTo>
                  <a:pt x="3230" y="3761"/>
                </a:lnTo>
                <a:lnTo>
                  <a:pt x="3231" y="3761"/>
                </a:lnTo>
                <a:lnTo>
                  <a:pt x="3231" y="3761"/>
                </a:lnTo>
                <a:lnTo>
                  <a:pt x="3230" y="3761"/>
                </a:lnTo>
                <a:lnTo>
                  <a:pt x="3230" y="3761"/>
                </a:lnTo>
                <a:close/>
                <a:moveTo>
                  <a:pt x="2671" y="5402"/>
                </a:moveTo>
                <a:lnTo>
                  <a:pt x="2671" y="5402"/>
                </a:lnTo>
                <a:lnTo>
                  <a:pt x="2673" y="5402"/>
                </a:lnTo>
                <a:lnTo>
                  <a:pt x="2674" y="5401"/>
                </a:lnTo>
                <a:lnTo>
                  <a:pt x="2674" y="5401"/>
                </a:lnTo>
                <a:lnTo>
                  <a:pt x="2674" y="5401"/>
                </a:lnTo>
                <a:lnTo>
                  <a:pt x="2673" y="5401"/>
                </a:lnTo>
                <a:lnTo>
                  <a:pt x="2671" y="5402"/>
                </a:lnTo>
                <a:close/>
                <a:moveTo>
                  <a:pt x="2980" y="5670"/>
                </a:moveTo>
                <a:lnTo>
                  <a:pt x="2979" y="5674"/>
                </a:lnTo>
                <a:lnTo>
                  <a:pt x="2978" y="5677"/>
                </a:lnTo>
                <a:lnTo>
                  <a:pt x="2978" y="5682"/>
                </a:lnTo>
                <a:lnTo>
                  <a:pt x="2979" y="5687"/>
                </a:lnTo>
                <a:lnTo>
                  <a:pt x="2980" y="5679"/>
                </a:lnTo>
                <a:lnTo>
                  <a:pt x="2980" y="5670"/>
                </a:lnTo>
                <a:close/>
                <a:moveTo>
                  <a:pt x="3323" y="2119"/>
                </a:moveTo>
                <a:lnTo>
                  <a:pt x="3323" y="2120"/>
                </a:lnTo>
                <a:lnTo>
                  <a:pt x="3324" y="2120"/>
                </a:lnTo>
                <a:lnTo>
                  <a:pt x="3324" y="2120"/>
                </a:lnTo>
                <a:lnTo>
                  <a:pt x="3323" y="2119"/>
                </a:lnTo>
                <a:close/>
                <a:moveTo>
                  <a:pt x="3218" y="1748"/>
                </a:moveTo>
                <a:lnTo>
                  <a:pt x="3220" y="1754"/>
                </a:lnTo>
                <a:lnTo>
                  <a:pt x="3225" y="1761"/>
                </a:lnTo>
                <a:lnTo>
                  <a:pt x="3226" y="1760"/>
                </a:lnTo>
                <a:lnTo>
                  <a:pt x="3221" y="1754"/>
                </a:lnTo>
                <a:lnTo>
                  <a:pt x="3218" y="1748"/>
                </a:lnTo>
                <a:close/>
                <a:moveTo>
                  <a:pt x="2457" y="1317"/>
                </a:moveTo>
                <a:lnTo>
                  <a:pt x="2457" y="1317"/>
                </a:lnTo>
                <a:lnTo>
                  <a:pt x="2457" y="1317"/>
                </a:lnTo>
                <a:lnTo>
                  <a:pt x="2457" y="1317"/>
                </a:lnTo>
                <a:close/>
                <a:moveTo>
                  <a:pt x="3420" y="2015"/>
                </a:moveTo>
                <a:lnTo>
                  <a:pt x="3417" y="2014"/>
                </a:lnTo>
                <a:lnTo>
                  <a:pt x="3418" y="2015"/>
                </a:lnTo>
                <a:lnTo>
                  <a:pt x="3420" y="2015"/>
                </a:lnTo>
                <a:close/>
                <a:moveTo>
                  <a:pt x="3190" y="1269"/>
                </a:moveTo>
                <a:lnTo>
                  <a:pt x="3189" y="1269"/>
                </a:lnTo>
                <a:lnTo>
                  <a:pt x="3186" y="1269"/>
                </a:lnTo>
                <a:lnTo>
                  <a:pt x="3185" y="1271"/>
                </a:lnTo>
                <a:lnTo>
                  <a:pt x="3186" y="1272"/>
                </a:lnTo>
                <a:lnTo>
                  <a:pt x="3187" y="1271"/>
                </a:lnTo>
                <a:lnTo>
                  <a:pt x="3190" y="1269"/>
                </a:lnTo>
                <a:close/>
                <a:moveTo>
                  <a:pt x="1327" y="2663"/>
                </a:moveTo>
                <a:lnTo>
                  <a:pt x="1327" y="2663"/>
                </a:lnTo>
                <a:lnTo>
                  <a:pt x="1325" y="2663"/>
                </a:lnTo>
                <a:lnTo>
                  <a:pt x="1324" y="2664"/>
                </a:lnTo>
                <a:lnTo>
                  <a:pt x="1325" y="2664"/>
                </a:lnTo>
                <a:lnTo>
                  <a:pt x="1327" y="2664"/>
                </a:lnTo>
                <a:lnTo>
                  <a:pt x="1328" y="2663"/>
                </a:lnTo>
                <a:lnTo>
                  <a:pt x="1327" y="2663"/>
                </a:lnTo>
                <a:lnTo>
                  <a:pt x="1327" y="2663"/>
                </a:lnTo>
                <a:lnTo>
                  <a:pt x="1328" y="2663"/>
                </a:lnTo>
                <a:lnTo>
                  <a:pt x="1327" y="2663"/>
                </a:lnTo>
                <a:close/>
                <a:moveTo>
                  <a:pt x="3427" y="5193"/>
                </a:moveTo>
                <a:lnTo>
                  <a:pt x="3425" y="5191"/>
                </a:lnTo>
                <a:lnTo>
                  <a:pt x="3422" y="5189"/>
                </a:lnTo>
                <a:lnTo>
                  <a:pt x="3425" y="5191"/>
                </a:lnTo>
                <a:lnTo>
                  <a:pt x="3427" y="5193"/>
                </a:lnTo>
                <a:close/>
                <a:moveTo>
                  <a:pt x="3462" y="4334"/>
                </a:moveTo>
                <a:lnTo>
                  <a:pt x="3462" y="4334"/>
                </a:lnTo>
                <a:lnTo>
                  <a:pt x="3462" y="4334"/>
                </a:lnTo>
                <a:lnTo>
                  <a:pt x="3466" y="4330"/>
                </a:lnTo>
                <a:lnTo>
                  <a:pt x="3462" y="4330"/>
                </a:lnTo>
                <a:lnTo>
                  <a:pt x="3462" y="4334"/>
                </a:lnTo>
                <a:lnTo>
                  <a:pt x="3462" y="4334"/>
                </a:lnTo>
                <a:lnTo>
                  <a:pt x="3462" y="4334"/>
                </a:lnTo>
                <a:close/>
                <a:moveTo>
                  <a:pt x="3397" y="4878"/>
                </a:moveTo>
                <a:lnTo>
                  <a:pt x="3401" y="4880"/>
                </a:lnTo>
                <a:lnTo>
                  <a:pt x="3406" y="4881"/>
                </a:lnTo>
                <a:lnTo>
                  <a:pt x="3402" y="4880"/>
                </a:lnTo>
                <a:lnTo>
                  <a:pt x="3397" y="4878"/>
                </a:lnTo>
                <a:close/>
                <a:moveTo>
                  <a:pt x="3523" y="4876"/>
                </a:moveTo>
                <a:lnTo>
                  <a:pt x="3523" y="4876"/>
                </a:lnTo>
                <a:lnTo>
                  <a:pt x="3523" y="4876"/>
                </a:lnTo>
                <a:lnTo>
                  <a:pt x="3523" y="4876"/>
                </a:lnTo>
                <a:close/>
                <a:moveTo>
                  <a:pt x="3161" y="6414"/>
                </a:moveTo>
                <a:lnTo>
                  <a:pt x="3159" y="6418"/>
                </a:lnTo>
                <a:lnTo>
                  <a:pt x="3157" y="6418"/>
                </a:lnTo>
                <a:lnTo>
                  <a:pt x="3161" y="6414"/>
                </a:lnTo>
                <a:close/>
                <a:moveTo>
                  <a:pt x="3159" y="6418"/>
                </a:moveTo>
                <a:lnTo>
                  <a:pt x="3161" y="6414"/>
                </a:lnTo>
                <a:lnTo>
                  <a:pt x="3159" y="6418"/>
                </a:lnTo>
                <a:lnTo>
                  <a:pt x="3159" y="6418"/>
                </a:lnTo>
                <a:close/>
                <a:moveTo>
                  <a:pt x="1142" y="3204"/>
                </a:moveTo>
                <a:lnTo>
                  <a:pt x="1142" y="3204"/>
                </a:lnTo>
                <a:lnTo>
                  <a:pt x="1141" y="3204"/>
                </a:lnTo>
                <a:lnTo>
                  <a:pt x="1141" y="3204"/>
                </a:lnTo>
                <a:lnTo>
                  <a:pt x="1142" y="3204"/>
                </a:lnTo>
                <a:lnTo>
                  <a:pt x="1142" y="3205"/>
                </a:lnTo>
                <a:lnTo>
                  <a:pt x="1142" y="3204"/>
                </a:lnTo>
                <a:close/>
                <a:moveTo>
                  <a:pt x="1145" y="3191"/>
                </a:moveTo>
                <a:lnTo>
                  <a:pt x="1145" y="3191"/>
                </a:lnTo>
                <a:lnTo>
                  <a:pt x="1143" y="3190"/>
                </a:lnTo>
                <a:lnTo>
                  <a:pt x="1145" y="3191"/>
                </a:lnTo>
                <a:close/>
                <a:moveTo>
                  <a:pt x="2364" y="4550"/>
                </a:moveTo>
                <a:lnTo>
                  <a:pt x="2364" y="4550"/>
                </a:lnTo>
                <a:lnTo>
                  <a:pt x="2364" y="4550"/>
                </a:lnTo>
                <a:lnTo>
                  <a:pt x="2364" y="4550"/>
                </a:lnTo>
                <a:lnTo>
                  <a:pt x="2364" y="4552"/>
                </a:lnTo>
                <a:lnTo>
                  <a:pt x="2366" y="4551"/>
                </a:lnTo>
                <a:lnTo>
                  <a:pt x="2369" y="4550"/>
                </a:lnTo>
                <a:lnTo>
                  <a:pt x="2364" y="4550"/>
                </a:lnTo>
                <a:lnTo>
                  <a:pt x="2364" y="4550"/>
                </a:lnTo>
                <a:lnTo>
                  <a:pt x="2364" y="4550"/>
                </a:lnTo>
                <a:close/>
                <a:moveTo>
                  <a:pt x="2380" y="4552"/>
                </a:moveTo>
                <a:lnTo>
                  <a:pt x="2380" y="4550"/>
                </a:lnTo>
                <a:lnTo>
                  <a:pt x="2380" y="4550"/>
                </a:lnTo>
                <a:lnTo>
                  <a:pt x="2380" y="4550"/>
                </a:lnTo>
                <a:lnTo>
                  <a:pt x="2376" y="4550"/>
                </a:lnTo>
                <a:lnTo>
                  <a:pt x="2379" y="4551"/>
                </a:lnTo>
                <a:lnTo>
                  <a:pt x="2380" y="4552"/>
                </a:lnTo>
                <a:close/>
                <a:moveTo>
                  <a:pt x="2101" y="4535"/>
                </a:moveTo>
                <a:lnTo>
                  <a:pt x="2103" y="4534"/>
                </a:lnTo>
                <a:lnTo>
                  <a:pt x="2104" y="4532"/>
                </a:lnTo>
                <a:lnTo>
                  <a:pt x="2104" y="4532"/>
                </a:lnTo>
                <a:lnTo>
                  <a:pt x="2104" y="4531"/>
                </a:lnTo>
                <a:lnTo>
                  <a:pt x="2103" y="4532"/>
                </a:lnTo>
                <a:lnTo>
                  <a:pt x="2101" y="4535"/>
                </a:lnTo>
                <a:close/>
                <a:moveTo>
                  <a:pt x="1054" y="3658"/>
                </a:moveTo>
                <a:lnTo>
                  <a:pt x="1052" y="3655"/>
                </a:lnTo>
                <a:lnTo>
                  <a:pt x="1049" y="3653"/>
                </a:lnTo>
                <a:lnTo>
                  <a:pt x="1054" y="3658"/>
                </a:lnTo>
                <a:close/>
                <a:moveTo>
                  <a:pt x="1235" y="3715"/>
                </a:moveTo>
                <a:lnTo>
                  <a:pt x="1235" y="3715"/>
                </a:lnTo>
                <a:lnTo>
                  <a:pt x="1235" y="3715"/>
                </a:lnTo>
                <a:lnTo>
                  <a:pt x="1235" y="3714"/>
                </a:lnTo>
                <a:lnTo>
                  <a:pt x="1235" y="3714"/>
                </a:lnTo>
                <a:lnTo>
                  <a:pt x="1235" y="3715"/>
                </a:lnTo>
                <a:lnTo>
                  <a:pt x="1241" y="3719"/>
                </a:lnTo>
                <a:lnTo>
                  <a:pt x="1238" y="3721"/>
                </a:lnTo>
                <a:lnTo>
                  <a:pt x="1235" y="3715"/>
                </a:lnTo>
                <a:lnTo>
                  <a:pt x="1234" y="3716"/>
                </a:lnTo>
                <a:lnTo>
                  <a:pt x="1234" y="3715"/>
                </a:lnTo>
                <a:lnTo>
                  <a:pt x="1235" y="3715"/>
                </a:lnTo>
                <a:lnTo>
                  <a:pt x="1235" y="3715"/>
                </a:lnTo>
                <a:close/>
                <a:moveTo>
                  <a:pt x="1204" y="3932"/>
                </a:moveTo>
                <a:lnTo>
                  <a:pt x="1204" y="3932"/>
                </a:lnTo>
                <a:lnTo>
                  <a:pt x="1204" y="3921"/>
                </a:lnTo>
                <a:lnTo>
                  <a:pt x="1205" y="3910"/>
                </a:lnTo>
                <a:lnTo>
                  <a:pt x="1206" y="3903"/>
                </a:lnTo>
                <a:lnTo>
                  <a:pt x="1207" y="3898"/>
                </a:lnTo>
                <a:lnTo>
                  <a:pt x="1211" y="3895"/>
                </a:lnTo>
                <a:lnTo>
                  <a:pt x="1215" y="3889"/>
                </a:lnTo>
                <a:lnTo>
                  <a:pt x="1224" y="3883"/>
                </a:lnTo>
                <a:lnTo>
                  <a:pt x="1234" y="3878"/>
                </a:lnTo>
                <a:lnTo>
                  <a:pt x="1239" y="3876"/>
                </a:lnTo>
                <a:lnTo>
                  <a:pt x="1244" y="3876"/>
                </a:lnTo>
                <a:lnTo>
                  <a:pt x="1250" y="3876"/>
                </a:lnTo>
                <a:lnTo>
                  <a:pt x="1255" y="3878"/>
                </a:lnTo>
                <a:lnTo>
                  <a:pt x="1258" y="3881"/>
                </a:lnTo>
                <a:lnTo>
                  <a:pt x="1260" y="3883"/>
                </a:lnTo>
                <a:lnTo>
                  <a:pt x="1261" y="3887"/>
                </a:lnTo>
                <a:lnTo>
                  <a:pt x="1263" y="3891"/>
                </a:lnTo>
                <a:lnTo>
                  <a:pt x="1263" y="3897"/>
                </a:lnTo>
                <a:lnTo>
                  <a:pt x="1261" y="3903"/>
                </a:lnTo>
                <a:lnTo>
                  <a:pt x="1260" y="3908"/>
                </a:lnTo>
                <a:lnTo>
                  <a:pt x="1258" y="3913"/>
                </a:lnTo>
                <a:lnTo>
                  <a:pt x="1254" y="3917"/>
                </a:lnTo>
                <a:lnTo>
                  <a:pt x="1250" y="3921"/>
                </a:lnTo>
                <a:lnTo>
                  <a:pt x="1245" y="3923"/>
                </a:lnTo>
                <a:lnTo>
                  <a:pt x="1240" y="3926"/>
                </a:lnTo>
                <a:lnTo>
                  <a:pt x="1222" y="3930"/>
                </a:lnTo>
                <a:lnTo>
                  <a:pt x="1204" y="3932"/>
                </a:lnTo>
                <a:lnTo>
                  <a:pt x="1202" y="3932"/>
                </a:lnTo>
                <a:lnTo>
                  <a:pt x="1204" y="3932"/>
                </a:lnTo>
                <a:close/>
                <a:moveTo>
                  <a:pt x="1854" y="4024"/>
                </a:moveTo>
                <a:lnTo>
                  <a:pt x="1862" y="4033"/>
                </a:lnTo>
                <a:lnTo>
                  <a:pt x="1869" y="4040"/>
                </a:lnTo>
                <a:lnTo>
                  <a:pt x="1862" y="4033"/>
                </a:lnTo>
                <a:lnTo>
                  <a:pt x="1854" y="4024"/>
                </a:lnTo>
                <a:close/>
                <a:moveTo>
                  <a:pt x="1798" y="4034"/>
                </a:moveTo>
                <a:lnTo>
                  <a:pt x="1803" y="4029"/>
                </a:lnTo>
                <a:lnTo>
                  <a:pt x="1808" y="4025"/>
                </a:lnTo>
                <a:lnTo>
                  <a:pt x="1798" y="4034"/>
                </a:lnTo>
                <a:close/>
                <a:moveTo>
                  <a:pt x="1189" y="3622"/>
                </a:moveTo>
                <a:lnTo>
                  <a:pt x="1180" y="3615"/>
                </a:lnTo>
                <a:lnTo>
                  <a:pt x="1172" y="3607"/>
                </a:lnTo>
                <a:lnTo>
                  <a:pt x="1172" y="3607"/>
                </a:lnTo>
                <a:lnTo>
                  <a:pt x="1172" y="3607"/>
                </a:lnTo>
                <a:lnTo>
                  <a:pt x="1162" y="3601"/>
                </a:lnTo>
                <a:lnTo>
                  <a:pt x="1153" y="3594"/>
                </a:lnTo>
                <a:lnTo>
                  <a:pt x="1147" y="3586"/>
                </a:lnTo>
                <a:lnTo>
                  <a:pt x="1142" y="3576"/>
                </a:lnTo>
                <a:lnTo>
                  <a:pt x="1152" y="3571"/>
                </a:lnTo>
                <a:lnTo>
                  <a:pt x="1163" y="3566"/>
                </a:lnTo>
                <a:lnTo>
                  <a:pt x="1170" y="3563"/>
                </a:lnTo>
                <a:lnTo>
                  <a:pt x="1175" y="3562"/>
                </a:lnTo>
                <a:lnTo>
                  <a:pt x="1181" y="3561"/>
                </a:lnTo>
                <a:lnTo>
                  <a:pt x="1187" y="3561"/>
                </a:lnTo>
                <a:lnTo>
                  <a:pt x="1189" y="3553"/>
                </a:lnTo>
                <a:lnTo>
                  <a:pt x="1191" y="3545"/>
                </a:lnTo>
                <a:lnTo>
                  <a:pt x="1195" y="3540"/>
                </a:lnTo>
                <a:lnTo>
                  <a:pt x="1199" y="3537"/>
                </a:lnTo>
                <a:lnTo>
                  <a:pt x="1204" y="3533"/>
                </a:lnTo>
                <a:lnTo>
                  <a:pt x="1209" y="3532"/>
                </a:lnTo>
                <a:lnTo>
                  <a:pt x="1216" y="3530"/>
                </a:lnTo>
                <a:lnTo>
                  <a:pt x="1224" y="3530"/>
                </a:lnTo>
                <a:lnTo>
                  <a:pt x="1231" y="3532"/>
                </a:lnTo>
                <a:lnTo>
                  <a:pt x="1236" y="3534"/>
                </a:lnTo>
                <a:lnTo>
                  <a:pt x="1240" y="3538"/>
                </a:lnTo>
                <a:lnTo>
                  <a:pt x="1243" y="3542"/>
                </a:lnTo>
                <a:lnTo>
                  <a:pt x="1244" y="3547"/>
                </a:lnTo>
                <a:lnTo>
                  <a:pt x="1244" y="3552"/>
                </a:lnTo>
                <a:lnTo>
                  <a:pt x="1244" y="3558"/>
                </a:lnTo>
                <a:lnTo>
                  <a:pt x="1243" y="3564"/>
                </a:lnTo>
                <a:lnTo>
                  <a:pt x="1244" y="3576"/>
                </a:lnTo>
                <a:lnTo>
                  <a:pt x="1246" y="3587"/>
                </a:lnTo>
                <a:lnTo>
                  <a:pt x="1246" y="3593"/>
                </a:lnTo>
                <a:lnTo>
                  <a:pt x="1246" y="3599"/>
                </a:lnTo>
                <a:lnTo>
                  <a:pt x="1245" y="3606"/>
                </a:lnTo>
                <a:lnTo>
                  <a:pt x="1241" y="3613"/>
                </a:lnTo>
                <a:lnTo>
                  <a:pt x="1239" y="3616"/>
                </a:lnTo>
                <a:lnTo>
                  <a:pt x="1235" y="3617"/>
                </a:lnTo>
                <a:lnTo>
                  <a:pt x="1233" y="3618"/>
                </a:lnTo>
                <a:lnTo>
                  <a:pt x="1229" y="3618"/>
                </a:lnTo>
                <a:lnTo>
                  <a:pt x="1222" y="3617"/>
                </a:lnTo>
                <a:lnTo>
                  <a:pt x="1216" y="3615"/>
                </a:lnTo>
                <a:lnTo>
                  <a:pt x="1209" y="3611"/>
                </a:lnTo>
                <a:lnTo>
                  <a:pt x="1202" y="3608"/>
                </a:lnTo>
                <a:lnTo>
                  <a:pt x="1195" y="3606"/>
                </a:lnTo>
                <a:lnTo>
                  <a:pt x="1189" y="3607"/>
                </a:lnTo>
                <a:lnTo>
                  <a:pt x="1189" y="3615"/>
                </a:lnTo>
                <a:lnTo>
                  <a:pt x="1189" y="3622"/>
                </a:lnTo>
                <a:close/>
                <a:moveTo>
                  <a:pt x="1142" y="3436"/>
                </a:moveTo>
                <a:lnTo>
                  <a:pt x="1142" y="3436"/>
                </a:lnTo>
                <a:lnTo>
                  <a:pt x="1142" y="3436"/>
                </a:lnTo>
                <a:lnTo>
                  <a:pt x="1142" y="3436"/>
                </a:lnTo>
                <a:close/>
                <a:moveTo>
                  <a:pt x="1759" y="4190"/>
                </a:moveTo>
                <a:lnTo>
                  <a:pt x="1756" y="4187"/>
                </a:lnTo>
                <a:lnTo>
                  <a:pt x="1755" y="4183"/>
                </a:lnTo>
                <a:lnTo>
                  <a:pt x="1755" y="4181"/>
                </a:lnTo>
                <a:lnTo>
                  <a:pt x="1759" y="4177"/>
                </a:lnTo>
                <a:lnTo>
                  <a:pt x="1761" y="4174"/>
                </a:lnTo>
                <a:lnTo>
                  <a:pt x="1765" y="4174"/>
                </a:lnTo>
                <a:lnTo>
                  <a:pt x="1769" y="4174"/>
                </a:lnTo>
                <a:lnTo>
                  <a:pt x="1771" y="4177"/>
                </a:lnTo>
                <a:lnTo>
                  <a:pt x="1771" y="4180"/>
                </a:lnTo>
                <a:lnTo>
                  <a:pt x="1770" y="4183"/>
                </a:lnTo>
                <a:lnTo>
                  <a:pt x="1765" y="4187"/>
                </a:lnTo>
                <a:lnTo>
                  <a:pt x="1759" y="4190"/>
                </a:lnTo>
                <a:close/>
                <a:moveTo>
                  <a:pt x="1482" y="3915"/>
                </a:moveTo>
                <a:lnTo>
                  <a:pt x="1485" y="3912"/>
                </a:lnTo>
                <a:lnTo>
                  <a:pt x="1486" y="3910"/>
                </a:lnTo>
                <a:lnTo>
                  <a:pt x="1492" y="3907"/>
                </a:lnTo>
                <a:lnTo>
                  <a:pt x="1496" y="3905"/>
                </a:lnTo>
                <a:lnTo>
                  <a:pt x="1501" y="3903"/>
                </a:lnTo>
                <a:lnTo>
                  <a:pt x="1506" y="3902"/>
                </a:lnTo>
                <a:lnTo>
                  <a:pt x="1515" y="3902"/>
                </a:lnTo>
                <a:lnTo>
                  <a:pt x="1523" y="3905"/>
                </a:lnTo>
                <a:lnTo>
                  <a:pt x="1530" y="3908"/>
                </a:lnTo>
                <a:lnTo>
                  <a:pt x="1538" y="3915"/>
                </a:lnTo>
                <a:lnTo>
                  <a:pt x="1545" y="3920"/>
                </a:lnTo>
                <a:lnTo>
                  <a:pt x="1551" y="3926"/>
                </a:lnTo>
                <a:lnTo>
                  <a:pt x="1553" y="3930"/>
                </a:lnTo>
                <a:lnTo>
                  <a:pt x="1553" y="3936"/>
                </a:lnTo>
                <a:lnTo>
                  <a:pt x="1551" y="3942"/>
                </a:lnTo>
                <a:lnTo>
                  <a:pt x="1549" y="3946"/>
                </a:lnTo>
                <a:lnTo>
                  <a:pt x="1544" y="3950"/>
                </a:lnTo>
                <a:lnTo>
                  <a:pt x="1539" y="3951"/>
                </a:lnTo>
                <a:lnTo>
                  <a:pt x="1534" y="3952"/>
                </a:lnTo>
                <a:lnTo>
                  <a:pt x="1530" y="3952"/>
                </a:lnTo>
                <a:lnTo>
                  <a:pt x="1526" y="3951"/>
                </a:lnTo>
                <a:lnTo>
                  <a:pt x="1524" y="3950"/>
                </a:lnTo>
                <a:lnTo>
                  <a:pt x="1520" y="3947"/>
                </a:lnTo>
                <a:lnTo>
                  <a:pt x="1518" y="3945"/>
                </a:lnTo>
                <a:lnTo>
                  <a:pt x="1513" y="3938"/>
                </a:lnTo>
                <a:lnTo>
                  <a:pt x="1507" y="3932"/>
                </a:lnTo>
                <a:lnTo>
                  <a:pt x="1501" y="3927"/>
                </a:lnTo>
                <a:lnTo>
                  <a:pt x="1495" y="3923"/>
                </a:lnTo>
                <a:lnTo>
                  <a:pt x="1489" y="3920"/>
                </a:lnTo>
                <a:lnTo>
                  <a:pt x="1482" y="3916"/>
                </a:lnTo>
                <a:lnTo>
                  <a:pt x="1481" y="3930"/>
                </a:lnTo>
                <a:lnTo>
                  <a:pt x="1480" y="3941"/>
                </a:lnTo>
                <a:lnTo>
                  <a:pt x="1476" y="3951"/>
                </a:lnTo>
                <a:lnTo>
                  <a:pt x="1472" y="3960"/>
                </a:lnTo>
                <a:lnTo>
                  <a:pt x="1466" y="3966"/>
                </a:lnTo>
                <a:lnTo>
                  <a:pt x="1460" y="3971"/>
                </a:lnTo>
                <a:lnTo>
                  <a:pt x="1453" y="3976"/>
                </a:lnTo>
                <a:lnTo>
                  <a:pt x="1446" y="3980"/>
                </a:lnTo>
                <a:lnTo>
                  <a:pt x="1411" y="3987"/>
                </a:lnTo>
                <a:lnTo>
                  <a:pt x="1374" y="3994"/>
                </a:lnTo>
                <a:lnTo>
                  <a:pt x="1366" y="3977"/>
                </a:lnTo>
                <a:lnTo>
                  <a:pt x="1358" y="3962"/>
                </a:lnTo>
                <a:lnTo>
                  <a:pt x="1351" y="3947"/>
                </a:lnTo>
                <a:lnTo>
                  <a:pt x="1343" y="3931"/>
                </a:lnTo>
                <a:lnTo>
                  <a:pt x="1354" y="3928"/>
                </a:lnTo>
                <a:lnTo>
                  <a:pt x="1364" y="3925"/>
                </a:lnTo>
                <a:lnTo>
                  <a:pt x="1383" y="3906"/>
                </a:lnTo>
                <a:lnTo>
                  <a:pt x="1398" y="3893"/>
                </a:lnTo>
                <a:lnTo>
                  <a:pt x="1405" y="3888"/>
                </a:lnTo>
                <a:lnTo>
                  <a:pt x="1410" y="3886"/>
                </a:lnTo>
                <a:lnTo>
                  <a:pt x="1416" y="3883"/>
                </a:lnTo>
                <a:lnTo>
                  <a:pt x="1421" y="3882"/>
                </a:lnTo>
                <a:lnTo>
                  <a:pt x="1427" y="3882"/>
                </a:lnTo>
                <a:lnTo>
                  <a:pt x="1432" y="3883"/>
                </a:lnTo>
                <a:lnTo>
                  <a:pt x="1438" y="3886"/>
                </a:lnTo>
                <a:lnTo>
                  <a:pt x="1446" y="3889"/>
                </a:lnTo>
                <a:lnTo>
                  <a:pt x="1461" y="3901"/>
                </a:lnTo>
                <a:lnTo>
                  <a:pt x="1481" y="3916"/>
                </a:lnTo>
                <a:lnTo>
                  <a:pt x="1482" y="3915"/>
                </a:lnTo>
                <a:close/>
                <a:moveTo>
                  <a:pt x="1460" y="3817"/>
                </a:moveTo>
                <a:lnTo>
                  <a:pt x="1460" y="3810"/>
                </a:lnTo>
                <a:lnTo>
                  <a:pt x="1460" y="3804"/>
                </a:lnTo>
                <a:lnTo>
                  <a:pt x="1462" y="3800"/>
                </a:lnTo>
                <a:lnTo>
                  <a:pt x="1465" y="3797"/>
                </a:lnTo>
                <a:lnTo>
                  <a:pt x="1469" y="3794"/>
                </a:lnTo>
                <a:lnTo>
                  <a:pt x="1474" y="3793"/>
                </a:lnTo>
                <a:lnTo>
                  <a:pt x="1480" y="3793"/>
                </a:lnTo>
                <a:lnTo>
                  <a:pt x="1486" y="3793"/>
                </a:lnTo>
                <a:lnTo>
                  <a:pt x="1499" y="3795"/>
                </a:lnTo>
                <a:lnTo>
                  <a:pt x="1510" y="3800"/>
                </a:lnTo>
                <a:lnTo>
                  <a:pt x="1519" y="3805"/>
                </a:lnTo>
                <a:lnTo>
                  <a:pt x="1528" y="3813"/>
                </a:lnTo>
                <a:lnTo>
                  <a:pt x="1535" y="3820"/>
                </a:lnTo>
                <a:lnTo>
                  <a:pt x="1543" y="3830"/>
                </a:lnTo>
                <a:lnTo>
                  <a:pt x="1548" y="3839"/>
                </a:lnTo>
                <a:lnTo>
                  <a:pt x="1554" y="3851"/>
                </a:lnTo>
                <a:lnTo>
                  <a:pt x="1555" y="3854"/>
                </a:lnTo>
                <a:lnTo>
                  <a:pt x="1555" y="3859"/>
                </a:lnTo>
                <a:lnTo>
                  <a:pt x="1554" y="3864"/>
                </a:lnTo>
                <a:lnTo>
                  <a:pt x="1551" y="3868"/>
                </a:lnTo>
                <a:lnTo>
                  <a:pt x="1548" y="3872"/>
                </a:lnTo>
                <a:lnTo>
                  <a:pt x="1544" y="3874"/>
                </a:lnTo>
                <a:lnTo>
                  <a:pt x="1539" y="3877"/>
                </a:lnTo>
                <a:lnTo>
                  <a:pt x="1535" y="3879"/>
                </a:lnTo>
                <a:lnTo>
                  <a:pt x="1529" y="3878"/>
                </a:lnTo>
                <a:lnTo>
                  <a:pt x="1520" y="3872"/>
                </a:lnTo>
                <a:lnTo>
                  <a:pt x="1507" y="3864"/>
                </a:lnTo>
                <a:lnTo>
                  <a:pt x="1494" y="3853"/>
                </a:lnTo>
                <a:lnTo>
                  <a:pt x="1481" y="3842"/>
                </a:lnTo>
                <a:lnTo>
                  <a:pt x="1470" y="3832"/>
                </a:lnTo>
                <a:lnTo>
                  <a:pt x="1462" y="3823"/>
                </a:lnTo>
                <a:lnTo>
                  <a:pt x="1460" y="3817"/>
                </a:lnTo>
                <a:close/>
                <a:moveTo>
                  <a:pt x="1327" y="3746"/>
                </a:moveTo>
                <a:lnTo>
                  <a:pt x="1305" y="3736"/>
                </a:lnTo>
                <a:lnTo>
                  <a:pt x="1284" y="3728"/>
                </a:lnTo>
                <a:lnTo>
                  <a:pt x="1279" y="3725"/>
                </a:lnTo>
                <a:lnTo>
                  <a:pt x="1275" y="3721"/>
                </a:lnTo>
                <a:lnTo>
                  <a:pt x="1271" y="3717"/>
                </a:lnTo>
                <a:lnTo>
                  <a:pt x="1268" y="3712"/>
                </a:lnTo>
                <a:lnTo>
                  <a:pt x="1266" y="3707"/>
                </a:lnTo>
                <a:lnTo>
                  <a:pt x="1265" y="3700"/>
                </a:lnTo>
                <a:lnTo>
                  <a:pt x="1265" y="3692"/>
                </a:lnTo>
                <a:lnTo>
                  <a:pt x="1266" y="3684"/>
                </a:lnTo>
                <a:lnTo>
                  <a:pt x="1275" y="3685"/>
                </a:lnTo>
                <a:lnTo>
                  <a:pt x="1284" y="3684"/>
                </a:lnTo>
                <a:lnTo>
                  <a:pt x="1293" y="3682"/>
                </a:lnTo>
                <a:lnTo>
                  <a:pt x="1302" y="3680"/>
                </a:lnTo>
                <a:lnTo>
                  <a:pt x="1312" y="3679"/>
                </a:lnTo>
                <a:lnTo>
                  <a:pt x="1320" y="3677"/>
                </a:lnTo>
                <a:lnTo>
                  <a:pt x="1329" y="3679"/>
                </a:lnTo>
                <a:lnTo>
                  <a:pt x="1339" y="3682"/>
                </a:lnTo>
                <a:lnTo>
                  <a:pt x="1352" y="3690"/>
                </a:lnTo>
                <a:lnTo>
                  <a:pt x="1363" y="3699"/>
                </a:lnTo>
                <a:lnTo>
                  <a:pt x="1367" y="3705"/>
                </a:lnTo>
                <a:lnTo>
                  <a:pt x="1371" y="3711"/>
                </a:lnTo>
                <a:lnTo>
                  <a:pt x="1371" y="3719"/>
                </a:lnTo>
                <a:lnTo>
                  <a:pt x="1371" y="3726"/>
                </a:lnTo>
                <a:lnTo>
                  <a:pt x="1368" y="3734"/>
                </a:lnTo>
                <a:lnTo>
                  <a:pt x="1363" y="3739"/>
                </a:lnTo>
                <a:lnTo>
                  <a:pt x="1358" y="3743"/>
                </a:lnTo>
                <a:lnTo>
                  <a:pt x="1353" y="3744"/>
                </a:lnTo>
                <a:lnTo>
                  <a:pt x="1340" y="3745"/>
                </a:lnTo>
                <a:lnTo>
                  <a:pt x="1327" y="3746"/>
                </a:lnTo>
                <a:close/>
                <a:moveTo>
                  <a:pt x="2070" y="5325"/>
                </a:moveTo>
                <a:lnTo>
                  <a:pt x="2070" y="5325"/>
                </a:lnTo>
                <a:lnTo>
                  <a:pt x="2070" y="5323"/>
                </a:lnTo>
                <a:lnTo>
                  <a:pt x="2070" y="5325"/>
                </a:lnTo>
                <a:close/>
                <a:moveTo>
                  <a:pt x="1244" y="950"/>
                </a:moveTo>
                <a:lnTo>
                  <a:pt x="1243" y="952"/>
                </a:lnTo>
                <a:lnTo>
                  <a:pt x="1243" y="953"/>
                </a:lnTo>
                <a:lnTo>
                  <a:pt x="1244" y="950"/>
                </a:lnTo>
                <a:lnTo>
                  <a:pt x="1244" y="950"/>
                </a:lnTo>
                <a:close/>
                <a:moveTo>
                  <a:pt x="1373" y="1220"/>
                </a:moveTo>
                <a:lnTo>
                  <a:pt x="1373" y="1223"/>
                </a:lnTo>
                <a:lnTo>
                  <a:pt x="1374" y="1223"/>
                </a:lnTo>
                <a:lnTo>
                  <a:pt x="1373" y="1222"/>
                </a:lnTo>
                <a:lnTo>
                  <a:pt x="1373" y="1220"/>
                </a:lnTo>
                <a:close/>
                <a:moveTo>
                  <a:pt x="1344" y="1319"/>
                </a:moveTo>
                <a:lnTo>
                  <a:pt x="1343" y="1318"/>
                </a:lnTo>
                <a:lnTo>
                  <a:pt x="1342" y="1318"/>
                </a:lnTo>
                <a:lnTo>
                  <a:pt x="1340" y="1319"/>
                </a:lnTo>
                <a:lnTo>
                  <a:pt x="1343" y="1319"/>
                </a:lnTo>
                <a:lnTo>
                  <a:pt x="1344" y="1319"/>
                </a:lnTo>
                <a:close/>
                <a:moveTo>
                  <a:pt x="5057" y="3096"/>
                </a:moveTo>
                <a:lnTo>
                  <a:pt x="5058" y="3095"/>
                </a:lnTo>
                <a:lnTo>
                  <a:pt x="5060" y="3094"/>
                </a:lnTo>
                <a:lnTo>
                  <a:pt x="5058" y="3094"/>
                </a:lnTo>
                <a:lnTo>
                  <a:pt x="5057" y="3095"/>
                </a:lnTo>
                <a:lnTo>
                  <a:pt x="5057" y="3096"/>
                </a:lnTo>
                <a:close/>
                <a:moveTo>
                  <a:pt x="739" y="4598"/>
                </a:moveTo>
                <a:lnTo>
                  <a:pt x="740" y="4600"/>
                </a:lnTo>
                <a:lnTo>
                  <a:pt x="742" y="4601"/>
                </a:lnTo>
                <a:lnTo>
                  <a:pt x="745" y="4600"/>
                </a:lnTo>
                <a:lnTo>
                  <a:pt x="749" y="4598"/>
                </a:lnTo>
                <a:lnTo>
                  <a:pt x="744" y="4598"/>
                </a:lnTo>
                <a:lnTo>
                  <a:pt x="739" y="4598"/>
                </a:lnTo>
                <a:close/>
                <a:moveTo>
                  <a:pt x="1885" y="2741"/>
                </a:moveTo>
                <a:lnTo>
                  <a:pt x="1884" y="2741"/>
                </a:lnTo>
                <a:lnTo>
                  <a:pt x="1884" y="2741"/>
                </a:lnTo>
                <a:lnTo>
                  <a:pt x="1884" y="2741"/>
                </a:lnTo>
                <a:lnTo>
                  <a:pt x="1885" y="2741"/>
                </a:lnTo>
                <a:close/>
                <a:moveTo>
                  <a:pt x="1882" y="3001"/>
                </a:moveTo>
                <a:lnTo>
                  <a:pt x="1883" y="3002"/>
                </a:lnTo>
                <a:lnTo>
                  <a:pt x="1885" y="3001"/>
                </a:lnTo>
                <a:lnTo>
                  <a:pt x="1887" y="2998"/>
                </a:lnTo>
                <a:lnTo>
                  <a:pt x="1884" y="2999"/>
                </a:lnTo>
                <a:lnTo>
                  <a:pt x="1882" y="3001"/>
                </a:lnTo>
                <a:close/>
                <a:moveTo>
                  <a:pt x="1294" y="496"/>
                </a:moveTo>
                <a:lnTo>
                  <a:pt x="1297" y="497"/>
                </a:lnTo>
                <a:lnTo>
                  <a:pt x="1297" y="495"/>
                </a:lnTo>
                <a:lnTo>
                  <a:pt x="1294" y="496"/>
                </a:lnTo>
                <a:close/>
                <a:moveTo>
                  <a:pt x="4282" y="1889"/>
                </a:moveTo>
                <a:lnTo>
                  <a:pt x="4279" y="1888"/>
                </a:lnTo>
                <a:lnTo>
                  <a:pt x="4275" y="1887"/>
                </a:lnTo>
                <a:lnTo>
                  <a:pt x="4277" y="1889"/>
                </a:lnTo>
                <a:lnTo>
                  <a:pt x="4282" y="1892"/>
                </a:lnTo>
                <a:lnTo>
                  <a:pt x="4282" y="1891"/>
                </a:lnTo>
                <a:lnTo>
                  <a:pt x="4282" y="1889"/>
                </a:lnTo>
                <a:close/>
                <a:moveTo>
                  <a:pt x="4685" y="2220"/>
                </a:moveTo>
                <a:lnTo>
                  <a:pt x="4685" y="2215"/>
                </a:lnTo>
                <a:lnTo>
                  <a:pt x="4684" y="2215"/>
                </a:lnTo>
                <a:lnTo>
                  <a:pt x="4683" y="2217"/>
                </a:lnTo>
                <a:lnTo>
                  <a:pt x="4684" y="2218"/>
                </a:lnTo>
                <a:lnTo>
                  <a:pt x="4685" y="2220"/>
                </a:lnTo>
                <a:close/>
                <a:moveTo>
                  <a:pt x="4302" y="1960"/>
                </a:moveTo>
                <a:lnTo>
                  <a:pt x="4305" y="1955"/>
                </a:lnTo>
                <a:lnTo>
                  <a:pt x="4307" y="1950"/>
                </a:lnTo>
                <a:lnTo>
                  <a:pt x="4301" y="1950"/>
                </a:lnTo>
                <a:lnTo>
                  <a:pt x="4301" y="1955"/>
                </a:lnTo>
                <a:lnTo>
                  <a:pt x="4302" y="1960"/>
                </a:lnTo>
                <a:close/>
                <a:moveTo>
                  <a:pt x="4236" y="3854"/>
                </a:moveTo>
                <a:lnTo>
                  <a:pt x="4237" y="3854"/>
                </a:lnTo>
                <a:lnTo>
                  <a:pt x="4237" y="3852"/>
                </a:lnTo>
                <a:lnTo>
                  <a:pt x="4237" y="3853"/>
                </a:lnTo>
                <a:lnTo>
                  <a:pt x="4236" y="3854"/>
                </a:lnTo>
                <a:close/>
                <a:moveTo>
                  <a:pt x="4437" y="4009"/>
                </a:moveTo>
                <a:lnTo>
                  <a:pt x="4437" y="4009"/>
                </a:lnTo>
                <a:lnTo>
                  <a:pt x="4438" y="4009"/>
                </a:lnTo>
                <a:lnTo>
                  <a:pt x="4437" y="4009"/>
                </a:lnTo>
                <a:close/>
                <a:moveTo>
                  <a:pt x="1510" y="692"/>
                </a:moveTo>
                <a:lnTo>
                  <a:pt x="1510" y="687"/>
                </a:lnTo>
                <a:lnTo>
                  <a:pt x="1510" y="682"/>
                </a:lnTo>
                <a:lnTo>
                  <a:pt x="1507" y="685"/>
                </a:lnTo>
                <a:lnTo>
                  <a:pt x="1506" y="688"/>
                </a:lnTo>
                <a:lnTo>
                  <a:pt x="1510" y="692"/>
                </a:lnTo>
                <a:close/>
                <a:moveTo>
                  <a:pt x="1497" y="1486"/>
                </a:moveTo>
                <a:lnTo>
                  <a:pt x="1497" y="1488"/>
                </a:lnTo>
                <a:lnTo>
                  <a:pt x="1499" y="1486"/>
                </a:lnTo>
                <a:lnTo>
                  <a:pt x="1501" y="1483"/>
                </a:lnTo>
                <a:lnTo>
                  <a:pt x="1504" y="1480"/>
                </a:lnTo>
                <a:lnTo>
                  <a:pt x="1502" y="1483"/>
                </a:lnTo>
                <a:lnTo>
                  <a:pt x="1500" y="1484"/>
                </a:lnTo>
                <a:lnTo>
                  <a:pt x="1497" y="1486"/>
                </a:lnTo>
                <a:lnTo>
                  <a:pt x="1497" y="1486"/>
                </a:lnTo>
                <a:close/>
                <a:moveTo>
                  <a:pt x="1496" y="1488"/>
                </a:moveTo>
                <a:lnTo>
                  <a:pt x="1497" y="1486"/>
                </a:lnTo>
                <a:lnTo>
                  <a:pt x="1497" y="1486"/>
                </a:lnTo>
                <a:lnTo>
                  <a:pt x="1500" y="1484"/>
                </a:lnTo>
                <a:lnTo>
                  <a:pt x="1497" y="1485"/>
                </a:lnTo>
                <a:lnTo>
                  <a:pt x="1494" y="1485"/>
                </a:lnTo>
                <a:lnTo>
                  <a:pt x="1495" y="1486"/>
                </a:lnTo>
                <a:lnTo>
                  <a:pt x="1496" y="1488"/>
                </a:lnTo>
                <a:close/>
                <a:moveTo>
                  <a:pt x="1513" y="1471"/>
                </a:moveTo>
                <a:lnTo>
                  <a:pt x="1513" y="1471"/>
                </a:lnTo>
                <a:lnTo>
                  <a:pt x="1513" y="1471"/>
                </a:lnTo>
                <a:lnTo>
                  <a:pt x="1513" y="1471"/>
                </a:lnTo>
                <a:close/>
                <a:moveTo>
                  <a:pt x="1513" y="1471"/>
                </a:moveTo>
                <a:lnTo>
                  <a:pt x="1505" y="1479"/>
                </a:lnTo>
                <a:lnTo>
                  <a:pt x="1509" y="1475"/>
                </a:lnTo>
                <a:lnTo>
                  <a:pt x="1513" y="1470"/>
                </a:lnTo>
                <a:lnTo>
                  <a:pt x="1513" y="1471"/>
                </a:lnTo>
                <a:close/>
                <a:moveTo>
                  <a:pt x="1502" y="1481"/>
                </a:moveTo>
                <a:lnTo>
                  <a:pt x="1501" y="1483"/>
                </a:lnTo>
                <a:lnTo>
                  <a:pt x="1501" y="1483"/>
                </a:lnTo>
                <a:lnTo>
                  <a:pt x="1502" y="1481"/>
                </a:lnTo>
                <a:close/>
                <a:moveTo>
                  <a:pt x="1620" y="1545"/>
                </a:moveTo>
                <a:lnTo>
                  <a:pt x="1620" y="1545"/>
                </a:lnTo>
                <a:lnTo>
                  <a:pt x="1622" y="1547"/>
                </a:lnTo>
                <a:lnTo>
                  <a:pt x="1620" y="1545"/>
                </a:lnTo>
                <a:close/>
                <a:moveTo>
                  <a:pt x="1452" y="1982"/>
                </a:moveTo>
                <a:lnTo>
                  <a:pt x="1452" y="1982"/>
                </a:lnTo>
                <a:lnTo>
                  <a:pt x="1452" y="1981"/>
                </a:lnTo>
                <a:lnTo>
                  <a:pt x="1452" y="1981"/>
                </a:lnTo>
                <a:lnTo>
                  <a:pt x="1452" y="1982"/>
                </a:lnTo>
                <a:close/>
                <a:moveTo>
                  <a:pt x="1520" y="1994"/>
                </a:moveTo>
                <a:lnTo>
                  <a:pt x="1507" y="1999"/>
                </a:lnTo>
                <a:lnTo>
                  <a:pt x="1496" y="2004"/>
                </a:lnTo>
                <a:lnTo>
                  <a:pt x="1502" y="2004"/>
                </a:lnTo>
                <a:lnTo>
                  <a:pt x="1509" y="2002"/>
                </a:lnTo>
                <a:lnTo>
                  <a:pt x="1515" y="2000"/>
                </a:lnTo>
                <a:lnTo>
                  <a:pt x="1520" y="1994"/>
                </a:lnTo>
                <a:close/>
                <a:moveTo>
                  <a:pt x="1425" y="2009"/>
                </a:moveTo>
                <a:lnTo>
                  <a:pt x="1420" y="2013"/>
                </a:lnTo>
                <a:lnTo>
                  <a:pt x="1421" y="2014"/>
                </a:lnTo>
                <a:lnTo>
                  <a:pt x="1421" y="2015"/>
                </a:lnTo>
                <a:lnTo>
                  <a:pt x="1422" y="2011"/>
                </a:lnTo>
                <a:lnTo>
                  <a:pt x="1425" y="2009"/>
                </a:lnTo>
                <a:close/>
                <a:moveTo>
                  <a:pt x="1420" y="2013"/>
                </a:moveTo>
                <a:lnTo>
                  <a:pt x="1421" y="2010"/>
                </a:lnTo>
                <a:lnTo>
                  <a:pt x="1421" y="2008"/>
                </a:lnTo>
                <a:lnTo>
                  <a:pt x="1417" y="2010"/>
                </a:lnTo>
                <a:lnTo>
                  <a:pt x="1413" y="2014"/>
                </a:lnTo>
                <a:lnTo>
                  <a:pt x="1417" y="2013"/>
                </a:lnTo>
                <a:lnTo>
                  <a:pt x="1420" y="2013"/>
                </a:lnTo>
                <a:close/>
                <a:moveTo>
                  <a:pt x="2086" y="2183"/>
                </a:moveTo>
                <a:lnTo>
                  <a:pt x="2088" y="2183"/>
                </a:lnTo>
                <a:lnTo>
                  <a:pt x="2089" y="2185"/>
                </a:lnTo>
                <a:lnTo>
                  <a:pt x="2089" y="2183"/>
                </a:lnTo>
                <a:lnTo>
                  <a:pt x="2088" y="2182"/>
                </a:lnTo>
                <a:lnTo>
                  <a:pt x="2086" y="2183"/>
                </a:lnTo>
                <a:close/>
                <a:moveTo>
                  <a:pt x="4329" y="4158"/>
                </a:moveTo>
                <a:lnTo>
                  <a:pt x="4328" y="4149"/>
                </a:lnTo>
                <a:lnTo>
                  <a:pt x="4325" y="4143"/>
                </a:lnTo>
                <a:lnTo>
                  <a:pt x="4326" y="4151"/>
                </a:lnTo>
                <a:lnTo>
                  <a:pt x="4328" y="4158"/>
                </a:lnTo>
                <a:lnTo>
                  <a:pt x="4329" y="4158"/>
                </a:lnTo>
                <a:close/>
                <a:moveTo>
                  <a:pt x="3587" y="4045"/>
                </a:moveTo>
                <a:lnTo>
                  <a:pt x="3587" y="4045"/>
                </a:lnTo>
                <a:lnTo>
                  <a:pt x="3587" y="4045"/>
                </a:lnTo>
                <a:lnTo>
                  <a:pt x="3587" y="4045"/>
                </a:lnTo>
                <a:close/>
                <a:moveTo>
                  <a:pt x="3462" y="4261"/>
                </a:moveTo>
                <a:lnTo>
                  <a:pt x="3465" y="4260"/>
                </a:lnTo>
                <a:lnTo>
                  <a:pt x="3466" y="4257"/>
                </a:lnTo>
                <a:lnTo>
                  <a:pt x="3464" y="4257"/>
                </a:lnTo>
                <a:lnTo>
                  <a:pt x="3462" y="4256"/>
                </a:lnTo>
                <a:lnTo>
                  <a:pt x="3462" y="4261"/>
                </a:lnTo>
                <a:close/>
                <a:moveTo>
                  <a:pt x="2209" y="5185"/>
                </a:moveTo>
                <a:lnTo>
                  <a:pt x="2209" y="5184"/>
                </a:lnTo>
                <a:lnTo>
                  <a:pt x="2209" y="5185"/>
                </a:lnTo>
                <a:lnTo>
                  <a:pt x="2209" y="5185"/>
                </a:lnTo>
                <a:lnTo>
                  <a:pt x="2209" y="5185"/>
                </a:lnTo>
                <a:close/>
                <a:moveTo>
                  <a:pt x="2238" y="623"/>
                </a:moveTo>
                <a:lnTo>
                  <a:pt x="2236" y="625"/>
                </a:lnTo>
                <a:lnTo>
                  <a:pt x="2238" y="623"/>
                </a:lnTo>
                <a:lnTo>
                  <a:pt x="2238" y="623"/>
                </a:lnTo>
                <a:lnTo>
                  <a:pt x="2238" y="623"/>
                </a:lnTo>
                <a:lnTo>
                  <a:pt x="2238" y="623"/>
                </a:lnTo>
                <a:lnTo>
                  <a:pt x="2238" y="623"/>
                </a:lnTo>
                <a:close/>
                <a:moveTo>
                  <a:pt x="2231" y="630"/>
                </a:moveTo>
                <a:lnTo>
                  <a:pt x="2224" y="636"/>
                </a:lnTo>
                <a:lnTo>
                  <a:pt x="2224" y="636"/>
                </a:lnTo>
                <a:lnTo>
                  <a:pt x="2231" y="630"/>
                </a:lnTo>
                <a:close/>
                <a:moveTo>
                  <a:pt x="2224" y="636"/>
                </a:moveTo>
                <a:lnTo>
                  <a:pt x="2231" y="630"/>
                </a:lnTo>
                <a:lnTo>
                  <a:pt x="2231" y="630"/>
                </a:lnTo>
                <a:lnTo>
                  <a:pt x="2231" y="630"/>
                </a:lnTo>
                <a:lnTo>
                  <a:pt x="2231" y="630"/>
                </a:lnTo>
                <a:lnTo>
                  <a:pt x="2224" y="636"/>
                </a:lnTo>
                <a:close/>
                <a:moveTo>
                  <a:pt x="2231" y="630"/>
                </a:moveTo>
                <a:lnTo>
                  <a:pt x="2231" y="630"/>
                </a:lnTo>
                <a:lnTo>
                  <a:pt x="2231" y="630"/>
                </a:lnTo>
                <a:lnTo>
                  <a:pt x="2231" y="630"/>
                </a:lnTo>
                <a:lnTo>
                  <a:pt x="2231" y="630"/>
                </a:lnTo>
                <a:lnTo>
                  <a:pt x="2231" y="630"/>
                </a:lnTo>
                <a:close/>
                <a:moveTo>
                  <a:pt x="2231" y="630"/>
                </a:moveTo>
                <a:lnTo>
                  <a:pt x="2231" y="630"/>
                </a:lnTo>
                <a:lnTo>
                  <a:pt x="2231" y="629"/>
                </a:lnTo>
                <a:lnTo>
                  <a:pt x="2232" y="629"/>
                </a:lnTo>
                <a:lnTo>
                  <a:pt x="2231" y="630"/>
                </a:lnTo>
                <a:close/>
                <a:moveTo>
                  <a:pt x="2231" y="629"/>
                </a:moveTo>
                <a:lnTo>
                  <a:pt x="2232" y="629"/>
                </a:lnTo>
                <a:lnTo>
                  <a:pt x="2232" y="629"/>
                </a:lnTo>
                <a:lnTo>
                  <a:pt x="2232" y="629"/>
                </a:lnTo>
                <a:lnTo>
                  <a:pt x="2232" y="629"/>
                </a:lnTo>
                <a:lnTo>
                  <a:pt x="2232" y="629"/>
                </a:lnTo>
                <a:lnTo>
                  <a:pt x="2232" y="629"/>
                </a:lnTo>
                <a:lnTo>
                  <a:pt x="2231" y="629"/>
                </a:lnTo>
                <a:close/>
                <a:moveTo>
                  <a:pt x="2232" y="629"/>
                </a:moveTo>
                <a:lnTo>
                  <a:pt x="2232" y="629"/>
                </a:lnTo>
                <a:lnTo>
                  <a:pt x="2232" y="629"/>
                </a:lnTo>
                <a:lnTo>
                  <a:pt x="2232" y="629"/>
                </a:lnTo>
                <a:lnTo>
                  <a:pt x="2232" y="629"/>
                </a:lnTo>
                <a:close/>
                <a:moveTo>
                  <a:pt x="2232" y="629"/>
                </a:moveTo>
                <a:lnTo>
                  <a:pt x="2232" y="629"/>
                </a:lnTo>
                <a:lnTo>
                  <a:pt x="2233" y="628"/>
                </a:lnTo>
                <a:lnTo>
                  <a:pt x="2233" y="628"/>
                </a:lnTo>
                <a:lnTo>
                  <a:pt x="2233" y="628"/>
                </a:lnTo>
                <a:lnTo>
                  <a:pt x="2236" y="625"/>
                </a:lnTo>
                <a:lnTo>
                  <a:pt x="2236" y="625"/>
                </a:lnTo>
                <a:lnTo>
                  <a:pt x="2238" y="623"/>
                </a:lnTo>
                <a:lnTo>
                  <a:pt x="2237" y="624"/>
                </a:lnTo>
                <a:lnTo>
                  <a:pt x="2236" y="624"/>
                </a:lnTo>
                <a:lnTo>
                  <a:pt x="2231" y="630"/>
                </a:lnTo>
                <a:lnTo>
                  <a:pt x="2224" y="635"/>
                </a:lnTo>
                <a:lnTo>
                  <a:pt x="2224" y="636"/>
                </a:lnTo>
                <a:lnTo>
                  <a:pt x="2232" y="629"/>
                </a:lnTo>
                <a:close/>
                <a:moveTo>
                  <a:pt x="2233" y="628"/>
                </a:moveTo>
                <a:lnTo>
                  <a:pt x="2236" y="625"/>
                </a:lnTo>
                <a:lnTo>
                  <a:pt x="2233" y="628"/>
                </a:lnTo>
                <a:close/>
                <a:moveTo>
                  <a:pt x="2443" y="871"/>
                </a:moveTo>
                <a:lnTo>
                  <a:pt x="2438" y="866"/>
                </a:lnTo>
                <a:lnTo>
                  <a:pt x="2433" y="861"/>
                </a:lnTo>
                <a:lnTo>
                  <a:pt x="2434" y="865"/>
                </a:lnTo>
                <a:lnTo>
                  <a:pt x="2435" y="868"/>
                </a:lnTo>
                <a:lnTo>
                  <a:pt x="2439" y="870"/>
                </a:lnTo>
                <a:lnTo>
                  <a:pt x="2443" y="871"/>
                </a:lnTo>
                <a:close/>
                <a:moveTo>
                  <a:pt x="2969" y="634"/>
                </a:moveTo>
                <a:lnTo>
                  <a:pt x="2974" y="629"/>
                </a:lnTo>
                <a:lnTo>
                  <a:pt x="2971" y="633"/>
                </a:lnTo>
                <a:lnTo>
                  <a:pt x="2968" y="636"/>
                </a:lnTo>
                <a:lnTo>
                  <a:pt x="2968" y="636"/>
                </a:lnTo>
                <a:lnTo>
                  <a:pt x="2969" y="634"/>
                </a:lnTo>
                <a:close/>
                <a:moveTo>
                  <a:pt x="2980" y="623"/>
                </a:moveTo>
                <a:lnTo>
                  <a:pt x="2979" y="625"/>
                </a:lnTo>
                <a:lnTo>
                  <a:pt x="2979" y="625"/>
                </a:lnTo>
                <a:lnTo>
                  <a:pt x="2978" y="625"/>
                </a:lnTo>
                <a:lnTo>
                  <a:pt x="2978" y="625"/>
                </a:lnTo>
                <a:lnTo>
                  <a:pt x="2978" y="625"/>
                </a:lnTo>
                <a:lnTo>
                  <a:pt x="2977" y="626"/>
                </a:lnTo>
                <a:lnTo>
                  <a:pt x="2977" y="626"/>
                </a:lnTo>
                <a:lnTo>
                  <a:pt x="2977" y="626"/>
                </a:lnTo>
                <a:lnTo>
                  <a:pt x="2977" y="626"/>
                </a:lnTo>
                <a:lnTo>
                  <a:pt x="2977" y="626"/>
                </a:lnTo>
                <a:lnTo>
                  <a:pt x="2977" y="626"/>
                </a:lnTo>
                <a:lnTo>
                  <a:pt x="2973" y="630"/>
                </a:lnTo>
                <a:lnTo>
                  <a:pt x="2978" y="625"/>
                </a:lnTo>
                <a:lnTo>
                  <a:pt x="2983" y="620"/>
                </a:lnTo>
                <a:lnTo>
                  <a:pt x="2983" y="620"/>
                </a:lnTo>
                <a:lnTo>
                  <a:pt x="2982" y="621"/>
                </a:lnTo>
                <a:lnTo>
                  <a:pt x="2982" y="623"/>
                </a:lnTo>
                <a:lnTo>
                  <a:pt x="2982" y="623"/>
                </a:lnTo>
                <a:lnTo>
                  <a:pt x="2980" y="623"/>
                </a:lnTo>
                <a:lnTo>
                  <a:pt x="2980" y="623"/>
                </a:lnTo>
                <a:lnTo>
                  <a:pt x="2980" y="623"/>
                </a:lnTo>
                <a:close/>
                <a:moveTo>
                  <a:pt x="2983" y="608"/>
                </a:moveTo>
                <a:lnTo>
                  <a:pt x="2983" y="606"/>
                </a:lnTo>
                <a:lnTo>
                  <a:pt x="2983" y="605"/>
                </a:lnTo>
                <a:lnTo>
                  <a:pt x="2982" y="605"/>
                </a:lnTo>
                <a:lnTo>
                  <a:pt x="2982" y="605"/>
                </a:lnTo>
                <a:lnTo>
                  <a:pt x="2983" y="606"/>
                </a:lnTo>
                <a:lnTo>
                  <a:pt x="2983" y="608"/>
                </a:lnTo>
                <a:close/>
                <a:moveTo>
                  <a:pt x="3215" y="910"/>
                </a:moveTo>
                <a:lnTo>
                  <a:pt x="3213" y="910"/>
                </a:lnTo>
                <a:lnTo>
                  <a:pt x="3210" y="910"/>
                </a:lnTo>
                <a:lnTo>
                  <a:pt x="3213" y="911"/>
                </a:lnTo>
                <a:lnTo>
                  <a:pt x="3215" y="913"/>
                </a:lnTo>
                <a:lnTo>
                  <a:pt x="3215" y="910"/>
                </a:lnTo>
                <a:close/>
                <a:moveTo>
                  <a:pt x="4810" y="1951"/>
                </a:moveTo>
                <a:lnTo>
                  <a:pt x="4810" y="1951"/>
                </a:lnTo>
                <a:lnTo>
                  <a:pt x="4810" y="1951"/>
                </a:lnTo>
                <a:lnTo>
                  <a:pt x="4810" y="1952"/>
                </a:lnTo>
                <a:lnTo>
                  <a:pt x="4810" y="1951"/>
                </a:lnTo>
                <a:lnTo>
                  <a:pt x="4810" y="1951"/>
                </a:lnTo>
                <a:close/>
                <a:moveTo>
                  <a:pt x="4159" y="5122"/>
                </a:moveTo>
                <a:lnTo>
                  <a:pt x="4159" y="5122"/>
                </a:lnTo>
                <a:lnTo>
                  <a:pt x="4159" y="5122"/>
                </a:lnTo>
                <a:lnTo>
                  <a:pt x="4159" y="5122"/>
                </a:lnTo>
                <a:close/>
                <a:moveTo>
                  <a:pt x="4127" y="4939"/>
                </a:moveTo>
                <a:lnTo>
                  <a:pt x="4124" y="4942"/>
                </a:lnTo>
                <a:lnTo>
                  <a:pt x="4125" y="4940"/>
                </a:lnTo>
                <a:lnTo>
                  <a:pt x="4128" y="4939"/>
                </a:lnTo>
                <a:lnTo>
                  <a:pt x="4127" y="4939"/>
                </a:lnTo>
                <a:lnTo>
                  <a:pt x="4127" y="4939"/>
                </a:lnTo>
                <a:close/>
                <a:moveTo>
                  <a:pt x="3942" y="4736"/>
                </a:moveTo>
                <a:lnTo>
                  <a:pt x="3942" y="4736"/>
                </a:lnTo>
                <a:lnTo>
                  <a:pt x="3942" y="4736"/>
                </a:lnTo>
                <a:lnTo>
                  <a:pt x="3942" y="4736"/>
                </a:lnTo>
                <a:close/>
                <a:moveTo>
                  <a:pt x="951" y="4806"/>
                </a:moveTo>
                <a:lnTo>
                  <a:pt x="946" y="4806"/>
                </a:lnTo>
                <a:lnTo>
                  <a:pt x="942" y="4807"/>
                </a:lnTo>
                <a:lnTo>
                  <a:pt x="950" y="4810"/>
                </a:lnTo>
                <a:lnTo>
                  <a:pt x="950" y="4807"/>
                </a:lnTo>
                <a:lnTo>
                  <a:pt x="951" y="4806"/>
                </a:lnTo>
                <a:close/>
                <a:moveTo>
                  <a:pt x="2821" y="6206"/>
                </a:moveTo>
                <a:lnTo>
                  <a:pt x="2826" y="6206"/>
                </a:lnTo>
                <a:lnTo>
                  <a:pt x="2823" y="6206"/>
                </a:lnTo>
                <a:lnTo>
                  <a:pt x="2821" y="6206"/>
                </a:lnTo>
                <a:close/>
                <a:moveTo>
                  <a:pt x="2828" y="6206"/>
                </a:moveTo>
                <a:lnTo>
                  <a:pt x="2828" y="6206"/>
                </a:lnTo>
                <a:lnTo>
                  <a:pt x="2830" y="6206"/>
                </a:lnTo>
                <a:lnTo>
                  <a:pt x="2831" y="6206"/>
                </a:lnTo>
                <a:lnTo>
                  <a:pt x="2830" y="6206"/>
                </a:lnTo>
                <a:lnTo>
                  <a:pt x="2828" y="6206"/>
                </a:lnTo>
                <a:lnTo>
                  <a:pt x="2828" y="6206"/>
                </a:lnTo>
                <a:lnTo>
                  <a:pt x="2828" y="6206"/>
                </a:lnTo>
                <a:lnTo>
                  <a:pt x="2828" y="6206"/>
                </a:lnTo>
                <a:close/>
                <a:moveTo>
                  <a:pt x="2521" y="5950"/>
                </a:moveTo>
                <a:lnTo>
                  <a:pt x="2521" y="5950"/>
                </a:lnTo>
                <a:lnTo>
                  <a:pt x="2522" y="5950"/>
                </a:lnTo>
                <a:lnTo>
                  <a:pt x="2521" y="5950"/>
                </a:lnTo>
                <a:close/>
                <a:moveTo>
                  <a:pt x="2828" y="6206"/>
                </a:moveTo>
                <a:lnTo>
                  <a:pt x="2828" y="6206"/>
                </a:lnTo>
                <a:lnTo>
                  <a:pt x="2828" y="6206"/>
                </a:lnTo>
                <a:lnTo>
                  <a:pt x="2828" y="6206"/>
                </a:lnTo>
                <a:lnTo>
                  <a:pt x="2828" y="6206"/>
                </a:lnTo>
                <a:close/>
                <a:moveTo>
                  <a:pt x="2355" y="5842"/>
                </a:moveTo>
                <a:lnTo>
                  <a:pt x="2355" y="5844"/>
                </a:lnTo>
                <a:lnTo>
                  <a:pt x="2355" y="5847"/>
                </a:lnTo>
                <a:lnTo>
                  <a:pt x="2358" y="5846"/>
                </a:lnTo>
                <a:lnTo>
                  <a:pt x="2360" y="5844"/>
                </a:lnTo>
                <a:lnTo>
                  <a:pt x="2358" y="5843"/>
                </a:lnTo>
                <a:lnTo>
                  <a:pt x="2355" y="5842"/>
                </a:lnTo>
                <a:close/>
                <a:moveTo>
                  <a:pt x="1805" y="4451"/>
                </a:moveTo>
                <a:lnTo>
                  <a:pt x="1803" y="4459"/>
                </a:lnTo>
                <a:lnTo>
                  <a:pt x="1800" y="4463"/>
                </a:lnTo>
                <a:lnTo>
                  <a:pt x="1798" y="4465"/>
                </a:lnTo>
                <a:lnTo>
                  <a:pt x="1795" y="4466"/>
                </a:lnTo>
                <a:lnTo>
                  <a:pt x="1792" y="4465"/>
                </a:lnTo>
                <a:lnTo>
                  <a:pt x="1790" y="4463"/>
                </a:lnTo>
                <a:lnTo>
                  <a:pt x="1784" y="4459"/>
                </a:lnTo>
                <a:lnTo>
                  <a:pt x="1777" y="4457"/>
                </a:lnTo>
                <a:lnTo>
                  <a:pt x="1775" y="4454"/>
                </a:lnTo>
                <a:lnTo>
                  <a:pt x="1772" y="4452"/>
                </a:lnTo>
                <a:lnTo>
                  <a:pt x="1772" y="4448"/>
                </a:lnTo>
                <a:lnTo>
                  <a:pt x="1772" y="4444"/>
                </a:lnTo>
                <a:lnTo>
                  <a:pt x="1774" y="4439"/>
                </a:lnTo>
                <a:lnTo>
                  <a:pt x="1777" y="4434"/>
                </a:lnTo>
                <a:lnTo>
                  <a:pt x="1780" y="4433"/>
                </a:lnTo>
                <a:lnTo>
                  <a:pt x="1782" y="4432"/>
                </a:lnTo>
                <a:lnTo>
                  <a:pt x="1785" y="4432"/>
                </a:lnTo>
                <a:lnTo>
                  <a:pt x="1787" y="4433"/>
                </a:lnTo>
                <a:lnTo>
                  <a:pt x="1798" y="4442"/>
                </a:lnTo>
                <a:lnTo>
                  <a:pt x="1805" y="4451"/>
                </a:lnTo>
                <a:close/>
                <a:moveTo>
                  <a:pt x="2148" y="4614"/>
                </a:moveTo>
                <a:lnTo>
                  <a:pt x="2152" y="4620"/>
                </a:lnTo>
                <a:lnTo>
                  <a:pt x="2154" y="4625"/>
                </a:lnTo>
                <a:lnTo>
                  <a:pt x="2154" y="4623"/>
                </a:lnTo>
                <a:lnTo>
                  <a:pt x="2153" y="4620"/>
                </a:lnTo>
                <a:lnTo>
                  <a:pt x="2150" y="4616"/>
                </a:lnTo>
                <a:lnTo>
                  <a:pt x="2148" y="4613"/>
                </a:lnTo>
                <a:lnTo>
                  <a:pt x="2148" y="4614"/>
                </a:lnTo>
                <a:close/>
                <a:moveTo>
                  <a:pt x="1482" y="4241"/>
                </a:moveTo>
                <a:lnTo>
                  <a:pt x="1485" y="4246"/>
                </a:lnTo>
                <a:lnTo>
                  <a:pt x="1489" y="4251"/>
                </a:lnTo>
                <a:lnTo>
                  <a:pt x="1486" y="4252"/>
                </a:lnTo>
                <a:lnTo>
                  <a:pt x="1482" y="4255"/>
                </a:lnTo>
                <a:lnTo>
                  <a:pt x="1482" y="4249"/>
                </a:lnTo>
                <a:lnTo>
                  <a:pt x="1482" y="4241"/>
                </a:lnTo>
                <a:lnTo>
                  <a:pt x="1460" y="4231"/>
                </a:lnTo>
                <a:lnTo>
                  <a:pt x="1442" y="4222"/>
                </a:lnTo>
                <a:lnTo>
                  <a:pt x="1436" y="4217"/>
                </a:lnTo>
                <a:lnTo>
                  <a:pt x="1430" y="4213"/>
                </a:lnTo>
                <a:lnTo>
                  <a:pt x="1426" y="4208"/>
                </a:lnTo>
                <a:lnTo>
                  <a:pt x="1422" y="4203"/>
                </a:lnTo>
                <a:lnTo>
                  <a:pt x="1420" y="4198"/>
                </a:lnTo>
                <a:lnTo>
                  <a:pt x="1418" y="4192"/>
                </a:lnTo>
                <a:lnTo>
                  <a:pt x="1417" y="4185"/>
                </a:lnTo>
                <a:lnTo>
                  <a:pt x="1417" y="4177"/>
                </a:lnTo>
                <a:lnTo>
                  <a:pt x="1418" y="4157"/>
                </a:lnTo>
                <a:lnTo>
                  <a:pt x="1421" y="4132"/>
                </a:lnTo>
                <a:lnTo>
                  <a:pt x="1428" y="4133"/>
                </a:lnTo>
                <a:lnTo>
                  <a:pt x="1436" y="4137"/>
                </a:lnTo>
                <a:lnTo>
                  <a:pt x="1443" y="4141"/>
                </a:lnTo>
                <a:lnTo>
                  <a:pt x="1450" y="4144"/>
                </a:lnTo>
                <a:lnTo>
                  <a:pt x="1462" y="4153"/>
                </a:lnTo>
                <a:lnTo>
                  <a:pt x="1475" y="4163"/>
                </a:lnTo>
                <a:lnTo>
                  <a:pt x="1487" y="4173"/>
                </a:lnTo>
                <a:lnTo>
                  <a:pt x="1500" y="4182"/>
                </a:lnTo>
                <a:lnTo>
                  <a:pt x="1506" y="4185"/>
                </a:lnTo>
                <a:lnTo>
                  <a:pt x="1514" y="4188"/>
                </a:lnTo>
                <a:lnTo>
                  <a:pt x="1521" y="4191"/>
                </a:lnTo>
                <a:lnTo>
                  <a:pt x="1530" y="4192"/>
                </a:lnTo>
                <a:lnTo>
                  <a:pt x="1530" y="4192"/>
                </a:lnTo>
                <a:lnTo>
                  <a:pt x="1519" y="4193"/>
                </a:lnTo>
                <a:lnTo>
                  <a:pt x="1511" y="4198"/>
                </a:lnTo>
                <a:lnTo>
                  <a:pt x="1505" y="4203"/>
                </a:lnTo>
                <a:lnTo>
                  <a:pt x="1499" y="4210"/>
                </a:lnTo>
                <a:lnTo>
                  <a:pt x="1491" y="4226"/>
                </a:lnTo>
                <a:lnTo>
                  <a:pt x="1482" y="4241"/>
                </a:lnTo>
                <a:close/>
                <a:moveTo>
                  <a:pt x="1432" y="4266"/>
                </a:moveTo>
                <a:lnTo>
                  <a:pt x="1438" y="4271"/>
                </a:lnTo>
                <a:lnTo>
                  <a:pt x="1442" y="4276"/>
                </a:lnTo>
                <a:lnTo>
                  <a:pt x="1442" y="4279"/>
                </a:lnTo>
                <a:lnTo>
                  <a:pt x="1441" y="4281"/>
                </a:lnTo>
                <a:lnTo>
                  <a:pt x="1440" y="4284"/>
                </a:lnTo>
                <a:lnTo>
                  <a:pt x="1437" y="4285"/>
                </a:lnTo>
                <a:lnTo>
                  <a:pt x="1432" y="4286"/>
                </a:lnTo>
                <a:lnTo>
                  <a:pt x="1427" y="4287"/>
                </a:lnTo>
                <a:lnTo>
                  <a:pt x="1423" y="4287"/>
                </a:lnTo>
                <a:lnTo>
                  <a:pt x="1421" y="4287"/>
                </a:lnTo>
                <a:lnTo>
                  <a:pt x="1420" y="4285"/>
                </a:lnTo>
                <a:lnTo>
                  <a:pt x="1421" y="4280"/>
                </a:lnTo>
                <a:lnTo>
                  <a:pt x="1422" y="4275"/>
                </a:lnTo>
                <a:lnTo>
                  <a:pt x="1423" y="4270"/>
                </a:lnTo>
                <a:lnTo>
                  <a:pt x="1425" y="4269"/>
                </a:lnTo>
                <a:lnTo>
                  <a:pt x="1426" y="4267"/>
                </a:lnTo>
                <a:lnTo>
                  <a:pt x="1428" y="4266"/>
                </a:lnTo>
                <a:lnTo>
                  <a:pt x="1432" y="4266"/>
                </a:lnTo>
                <a:close/>
                <a:moveTo>
                  <a:pt x="1216" y="3960"/>
                </a:moveTo>
                <a:lnTo>
                  <a:pt x="1219" y="3967"/>
                </a:lnTo>
                <a:lnTo>
                  <a:pt x="1221" y="3974"/>
                </a:lnTo>
                <a:lnTo>
                  <a:pt x="1225" y="3977"/>
                </a:lnTo>
                <a:lnTo>
                  <a:pt x="1229" y="3980"/>
                </a:lnTo>
                <a:lnTo>
                  <a:pt x="1239" y="3982"/>
                </a:lnTo>
                <a:lnTo>
                  <a:pt x="1249" y="3982"/>
                </a:lnTo>
                <a:lnTo>
                  <a:pt x="1258" y="3982"/>
                </a:lnTo>
                <a:lnTo>
                  <a:pt x="1266" y="3984"/>
                </a:lnTo>
                <a:lnTo>
                  <a:pt x="1271" y="3984"/>
                </a:lnTo>
                <a:lnTo>
                  <a:pt x="1275" y="3986"/>
                </a:lnTo>
                <a:lnTo>
                  <a:pt x="1278" y="3987"/>
                </a:lnTo>
                <a:lnTo>
                  <a:pt x="1281" y="3991"/>
                </a:lnTo>
                <a:lnTo>
                  <a:pt x="1275" y="3995"/>
                </a:lnTo>
                <a:lnTo>
                  <a:pt x="1269" y="3999"/>
                </a:lnTo>
                <a:lnTo>
                  <a:pt x="1256" y="4005"/>
                </a:lnTo>
                <a:lnTo>
                  <a:pt x="1245" y="4010"/>
                </a:lnTo>
                <a:lnTo>
                  <a:pt x="1236" y="4011"/>
                </a:lnTo>
                <a:lnTo>
                  <a:pt x="1227" y="4011"/>
                </a:lnTo>
                <a:lnTo>
                  <a:pt x="1219" y="4010"/>
                </a:lnTo>
                <a:lnTo>
                  <a:pt x="1212" y="4006"/>
                </a:lnTo>
                <a:lnTo>
                  <a:pt x="1205" y="4000"/>
                </a:lnTo>
                <a:lnTo>
                  <a:pt x="1199" y="3991"/>
                </a:lnTo>
                <a:lnTo>
                  <a:pt x="1195" y="3985"/>
                </a:lnTo>
                <a:lnTo>
                  <a:pt x="1194" y="3980"/>
                </a:lnTo>
                <a:lnTo>
                  <a:pt x="1195" y="3975"/>
                </a:lnTo>
                <a:lnTo>
                  <a:pt x="1196" y="3970"/>
                </a:lnTo>
                <a:lnTo>
                  <a:pt x="1200" y="3967"/>
                </a:lnTo>
                <a:lnTo>
                  <a:pt x="1205" y="3965"/>
                </a:lnTo>
                <a:lnTo>
                  <a:pt x="1210" y="3962"/>
                </a:lnTo>
                <a:lnTo>
                  <a:pt x="1216" y="3960"/>
                </a:lnTo>
                <a:close/>
                <a:moveTo>
                  <a:pt x="1004" y="3915"/>
                </a:moveTo>
                <a:lnTo>
                  <a:pt x="1003" y="3910"/>
                </a:lnTo>
                <a:lnTo>
                  <a:pt x="1000" y="3903"/>
                </a:lnTo>
                <a:lnTo>
                  <a:pt x="998" y="3898"/>
                </a:lnTo>
                <a:lnTo>
                  <a:pt x="995" y="3895"/>
                </a:lnTo>
                <a:lnTo>
                  <a:pt x="988" y="3886"/>
                </a:lnTo>
                <a:lnTo>
                  <a:pt x="979" y="3878"/>
                </a:lnTo>
                <a:lnTo>
                  <a:pt x="976" y="3873"/>
                </a:lnTo>
                <a:lnTo>
                  <a:pt x="974" y="3869"/>
                </a:lnTo>
                <a:lnTo>
                  <a:pt x="974" y="3864"/>
                </a:lnTo>
                <a:lnTo>
                  <a:pt x="974" y="3859"/>
                </a:lnTo>
                <a:lnTo>
                  <a:pt x="975" y="3856"/>
                </a:lnTo>
                <a:lnTo>
                  <a:pt x="976" y="3852"/>
                </a:lnTo>
                <a:lnTo>
                  <a:pt x="980" y="3848"/>
                </a:lnTo>
                <a:lnTo>
                  <a:pt x="984" y="3844"/>
                </a:lnTo>
                <a:lnTo>
                  <a:pt x="989" y="3842"/>
                </a:lnTo>
                <a:lnTo>
                  <a:pt x="993" y="3841"/>
                </a:lnTo>
                <a:lnTo>
                  <a:pt x="998" y="3839"/>
                </a:lnTo>
                <a:lnTo>
                  <a:pt x="1003" y="3841"/>
                </a:lnTo>
                <a:lnTo>
                  <a:pt x="1008" y="3842"/>
                </a:lnTo>
                <a:lnTo>
                  <a:pt x="1012" y="3844"/>
                </a:lnTo>
                <a:lnTo>
                  <a:pt x="1015" y="3847"/>
                </a:lnTo>
                <a:lnTo>
                  <a:pt x="1018" y="3851"/>
                </a:lnTo>
                <a:lnTo>
                  <a:pt x="1023" y="3861"/>
                </a:lnTo>
                <a:lnTo>
                  <a:pt x="1027" y="3869"/>
                </a:lnTo>
                <a:lnTo>
                  <a:pt x="1030" y="3878"/>
                </a:lnTo>
                <a:lnTo>
                  <a:pt x="1030" y="3887"/>
                </a:lnTo>
                <a:lnTo>
                  <a:pt x="1030" y="3891"/>
                </a:lnTo>
                <a:lnTo>
                  <a:pt x="1029" y="3896"/>
                </a:lnTo>
                <a:lnTo>
                  <a:pt x="1027" y="3900"/>
                </a:lnTo>
                <a:lnTo>
                  <a:pt x="1024" y="3903"/>
                </a:lnTo>
                <a:lnTo>
                  <a:pt x="1020" y="3906"/>
                </a:lnTo>
                <a:lnTo>
                  <a:pt x="1015" y="3910"/>
                </a:lnTo>
                <a:lnTo>
                  <a:pt x="1010" y="3912"/>
                </a:lnTo>
                <a:lnTo>
                  <a:pt x="1003" y="3915"/>
                </a:lnTo>
                <a:lnTo>
                  <a:pt x="1004" y="3915"/>
                </a:lnTo>
                <a:close/>
                <a:moveTo>
                  <a:pt x="1189" y="3933"/>
                </a:moveTo>
                <a:lnTo>
                  <a:pt x="1189" y="3933"/>
                </a:lnTo>
                <a:lnTo>
                  <a:pt x="1172" y="3930"/>
                </a:lnTo>
                <a:lnTo>
                  <a:pt x="1156" y="3925"/>
                </a:lnTo>
                <a:lnTo>
                  <a:pt x="1142" y="3917"/>
                </a:lnTo>
                <a:lnTo>
                  <a:pt x="1128" y="3910"/>
                </a:lnTo>
                <a:lnTo>
                  <a:pt x="1123" y="3905"/>
                </a:lnTo>
                <a:lnTo>
                  <a:pt x="1117" y="3900"/>
                </a:lnTo>
                <a:lnTo>
                  <a:pt x="1112" y="3893"/>
                </a:lnTo>
                <a:lnTo>
                  <a:pt x="1107" y="3887"/>
                </a:lnTo>
                <a:lnTo>
                  <a:pt x="1103" y="3881"/>
                </a:lnTo>
                <a:lnTo>
                  <a:pt x="1098" y="3873"/>
                </a:lnTo>
                <a:lnTo>
                  <a:pt x="1096" y="3864"/>
                </a:lnTo>
                <a:lnTo>
                  <a:pt x="1092" y="3857"/>
                </a:lnTo>
                <a:lnTo>
                  <a:pt x="1189" y="3933"/>
                </a:lnTo>
                <a:close/>
                <a:moveTo>
                  <a:pt x="850" y="3622"/>
                </a:moveTo>
                <a:lnTo>
                  <a:pt x="848" y="3622"/>
                </a:lnTo>
                <a:lnTo>
                  <a:pt x="838" y="3615"/>
                </a:lnTo>
                <a:lnTo>
                  <a:pt x="828" y="3607"/>
                </a:lnTo>
                <a:lnTo>
                  <a:pt x="818" y="3599"/>
                </a:lnTo>
                <a:lnTo>
                  <a:pt x="809" y="3591"/>
                </a:lnTo>
                <a:lnTo>
                  <a:pt x="793" y="3573"/>
                </a:lnTo>
                <a:lnTo>
                  <a:pt x="777" y="3554"/>
                </a:lnTo>
                <a:lnTo>
                  <a:pt x="762" y="3534"/>
                </a:lnTo>
                <a:lnTo>
                  <a:pt x="745" y="3515"/>
                </a:lnTo>
                <a:lnTo>
                  <a:pt x="728" y="3498"/>
                </a:lnTo>
                <a:lnTo>
                  <a:pt x="709" y="3483"/>
                </a:lnTo>
                <a:lnTo>
                  <a:pt x="850" y="3622"/>
                </a:lnTo>
                <a:close/>
                <a:moveTo>
                  <a:pt x="1708" y="3601"/>
                </a:moveTo>
                <a:lnTo>
                  <a:pt x="1708" y="3601"/>
                </a:lnTo>
                <a:lnTo>
                  <a:pt x="1708" y="3601"/>
                </a:lnTo>
                <a:close/>
                <a:moveTo>
                  <a:pt x="1600" y="3702"/>
                </a:moveTo>
                <a:lnTo>
                  <a:pt x="1598" y="3701"/>
                </a:lnTo>
                <a:lnTo>
                  <a:pt x="1595" y="3701"/>
                </a:lnTo>
                <a:lnTo>
                  <a:pt x="1600" y="3702"/>
                </a:lnTo>
                <a:close/>
                <a:moveTo>
                  <a:pt x="1668" y="4009"/>
                </a:moveTo>
                <a:lnTo>
                  <a:pt x="1668" y="4009"/>
                </a:lnTo>
                <a:lnTo>
                  <a:pt x="1668" y="4009"/>
                </a:lnTo>
                <a:close/>
                <a:moveTo>
                  <a:pt x="1668" y="4009"/>
                </a:moveTo>
                <a:lnTo>
                  <a:pt x="1668" y="4009"/>
                </a:lnTo>
                <a:lnTo>
                  <a:pt x="1668" y="4009"/>
                </a:lnTo>
                <a:close/>
                <a:moveTo>
                  <a:pt x="1662" y="4308"/>
                </a:moveTo>
                <a:lnTo>
                  <a:pt x="1658" y="4306"/>
                </a:lnTo>
                <a:lnTo>
                  <a:pt x="1656" y="4305"/>
                </a:lnTo>
                <a:lnTo>
                  <a:pt x="1646" y="4301"/>
                </a:lnTo>
                <a:lnTo>
                  <a:pt x="1636" y="4295"/>
                </a:lnTo>
                <a:lnTo>
                  <a:pt x="1627" y="4290"/>
                </a:lnTo>
                <a:lnTo>
                  <a:pt x="1618" y="4284"/>
                </a:lnTo>
                <a:lnTo>
                  <a:pt x="1603" y="4269"/>
                </a:lnTo>
                <a:lnTo>
                  <a:pt x="1589" y="4254"/>
                </a:lnTo>
                <a:lnTo>
                  <a:pt x="1575" y="4237"/>
                </a:lnTo>
                <a:lnTo>
                  <a:pt x="1561" y="4221"/>
                </a:lnTo>
                <a:lnTo>
                  <a:pt x="1554" y="4213"/>
                </a:lnTo>
                <a:lnTo>
                  <a:pt x="1546" y="4206"/>
                </a:lnTo>
                <a:lnTo>
                  <a:pt x="1538" y="4200"/>
                </a:lnTo>
                <a:lnTo>
                  <a:pt x="1529" y="4193"/>
                </a:lnTo>
                <a:lnTo>
                  <a:pt x="1530" y="4192"/>
                </a:lnTo>
                <a:lnTo>
                  <a:pt x="1530" y="4192"/>
                </a:lnTo>
                <a:lnTo>
                  <a:pt x="1662" y="4308"/>
                </a:lnTo>
                <a:close/>
                <a:moveTo>
                  <a:pt x="1421" y="4132"/>
                </a:moveTo>
                <a:lnTo>
                  <a:pt x="1415" y="4123"/>
                </a:lnTo>
                <a:lnTo>
                  <a:pt x="1408" y="4115"/>
                </a:lnTo>
                <a:lnTo>
                  <a:pt x="1402" y="4113"/>
                </a:lnTo>
                <a:lnTo>
                  <a:pt x="1398" y="4109"/>
                </a:lnTo>
                <a:lnTo>
                  <a:pt x="1393" y="4105"/>
                </a:lnTo>
                <a:lnTo>
                  <a:pt x="1391" y="4100"/>
                </a:lnTo>
                <a:lnTo>
                  <a:pt x="1391" y="4100"/>
                </a:lnTo>
                <a:lnTo>
                  <a:pt x="1388" y="4098"/>
                </a:lnTo>
                <a:lnTo>
                  <a:pt x="1387" y="4094"/>
                </a:lnTo>
                <a:lnTo>
                  <a:pt x="1386" y="4092"/>
                </a:lnTo>
                <a:lnTo>
                  <a:pt x="1386" y="4088"/>
                </a:lnTo>
                <a:lnTo>
                  <a:pt x="1386" y="4088"/>
                </a:lnTo>
                <a:lnTo>
                  <a:pt x="1376" y="4090"/>
                </a:lnTo>
                <a:lnTo>
                  <a:pt x="1367" y="4092"/>
                </a:lnTo>
                <a:lnTo>
                  <a:pt x="1359" y="4092"/>
                </a:lnTo>
                <a:lnTo>
                  <a:pt x="1354" y="4089"/>
                </a:lnTo>
                <a:lnTo>
                  <a:pt x="1349" y="4087"/>
                </a:lnTo>
                <a:lnTo>
                  <a:pt x="1346" y="4083"/>
                </a:lnTo>
                <a:lnTo>
                  <a:pt x="1343" y="4078"/>
                </a:lnTo>
                <a:lnTo>
                  <a:pt x="1340" y="4073"/>
                </a:lnTo>
                <a:lnTo>
                  <a:pt x="1338" y="4060"/>
                </a:lnTo>
                <a:lnTo>
                  <a:pt x="1335" y="4046"/>
                </a:lnTo>
                <a:lnTo>
                  <a:pt x="1334" y="4040"/>
                </a:lnTo>
                <a:lnTo>
                  <a:pt x="1332" y="4035"/>
                </a:lnTo>
                <a:lnTo>
                  <a:pt x="1330" y="4030"/>
                </a:lnTo>
                <a:lnTo>
                  <a:pt x="1327" y="4025"/>
                </a:lnTo>
                <a:lnTo>
                  <a:pt x="1323" y="4018"/>
                </a:lnTo>
                <a:lnTo>
                  <a:pt x="1319" y="4011"/>
                </a:lnTo>
                <a:lnTo>
                  <a:pt x="1314" y="4006"/>
                </a:lnTo>
                <a:lnTo>
                  <a:pt x="1309" y="4002"/>
                </a:lnTo>
                <a:lnTo>
                  <a:pt x="1303" y="3999"/>
                </a:lnTo>
                <a:lnTo>
                  <a:pt x="1295" y="3995"/>
                </a:lnTo>
                <a:lnTo>
                  <a:pt x="1289" y="3992"/>
                </a:lnTo>
                <a:lnTo>
                  <a:pt x="1281" y="3991"/>
                </a:lnTo>
                <a:lnTo>
                  <a:pt x="1421" y="4132"/>
                </a:lnTo>
                <a:close/>
                <a:moveTo>
                  <a:pt x="1216" y="3960"/>
                </a:moveTo>
                <a:lnTo>
                  <a:pt x="1210" y="3946"/>
                </a:lnTo>
                <a:lnTo>
                  <a:pt x="1202" y="3932"/>
                </a:lnTo>
                <a:lnTo>
                  <a:pt x="1204" y="3932"/>
                </a:lnTo>
                <a:lnTo>
                  <a:pt x="1216" y="3960"/>
                </a:lnTo>
                <a:close/>
                <a:moveTo>
                  <a:pt x="1204" y="3932"/>
                </a:moveTo>
                <a:lnTo>
                  <a:pt x="1204" y="3932"/>
                </a:lnTo>
                <a:lnTo>
                  <a:pt x="1196" y="3933"/>
                </a:lnTo>
                <a:lnTo>
                  <a:pt x="1189" y="3933"/>
                </a:lnTo>
                <a:lnTo>
                  <a:pt x="1189" y="3933"/>
                </a:lnTo>
                <a:lnTo>
                  <a:pt x="1204" y="3932"/>
                </a:lnTo>
                <a:close/>
                <a:moveTo>
                  <a:pt x="1092" y="3857"/>
                </a:moveTo>
                <a:lnTo>
                  <a:pt x="1092" y="3857"/>
                </a:lnTo>
                <a:lnTo>
                  <a:pt x="1077" y="3851"/>
                </a:lnTo>
                <a:lnTo>
                  <a:pt x="1063" y="3844"/>
                </a:lnTo>
                <a:lnTo>
                  <a:pt x="1050" y="3836"/>
                </a:lnTo>
                <a:lnTo>
                  <a:pt x="1039" y="3827"/>
                </a:lnTo>
                <a:lnTo>
                  <a:pt x="1028" y="3815"/>
                </a:lnTo>
                <a:lnTo>
                  <a:pt x="1019" y="3804"/>
                </a:lnTo>
                <a:lnTo>
                  <a:pt x="1010" y="3792"/>
                </a:lnTo>
                <a:lnTo>
                  <a:pt x="1001" y="3778"/>
                </a:lnTo>
                <a:lnTo>
                  <a:pt x="1001" y="3775"/>
                </a:lnTo>
                <a:lnTo>
                  <a:pt x="1000" y="3774"/>
                </a:lnTo>
                <a:lnTo>
                  <a:pt x="983" y="3755"/>
                </a:lnTo>
                <a:lnTo>
                  <a:pt x="964" y="3736"/>
                </a:lnTo>
                <a:lnTo>
                  <a:pt x="960" y="3731"/>
                </a:lnTo>
                <a:lnTo>
                  <a:pt x="958" y="3726"/>
                </a:lnTo>
                <a:lnTo>
                  <a:pt x="954" y="3721"/>
                </a:lnTo>
                <a:lnTo>
                  <a:pt x="953" y="3715"/>
                </a:lnTo>
                <a:lnTo>
                  <a:pt x="951" y="3709"/>
                </a:lnTo>
                <a:lnTo>
                  <a:pt x="950" y="3702"/>
                </a:lnTo>
                <a:lnTo>
                  <a:pt x="951" y="3695"/>
                </a:lnTo>
                <a:lnTo>
                  <a:pt x="954" y="3686"/>
                </a:lnTo>
                <a:lnTo>
                  <a:pt x="936" y="3685"/>
                </a:lnTo>
                <a:lnTo>
                  <a:pt x="920" y="3682"/>
                </a:lnTo>
                <a:lnTo>
                  <a:pt x="905" y="3677"/>
                </a:lnTo>
                <a:lnTo>
                  <a:pt x="891" y="3670"/>
                </a:lnTo>
                <a:lnTo>
                  <a:pt x="878" y="3661"/>
                </a:lnTo>
                <a:lnTo>
                  <a:pt x="867" y="3650"/>
                </a:lnTo>
                <a:lnTo>
                  <a:pt x="857" y="3637"/>
                </a:lnTo>
                <a:lnTo>
                  <a:pt x="850" y="3622"/>
                </a:lnTo>
                <a:lnTo>
                  <a:pt x="850" y="3622"/>
                </a:lnTo>
                <a:lnTo>
                  <a:pt x="1092" y="3857"/>
                </a:lnTo>
                <a:close/>
                <a:moveTo>
                  <a:pt x="598" y="4431"/>
                </a:moveTo>
                <a:lnTo>
                  <a:pt x="600" y="4427"/>
                </a:lnTo>
                <a:lnTo>
                  <a:pt x="598" y="4428"/>
                </a:lnTo>
                <a:lnTo>
                  <a:pt x="598" y="4431"/>
                </a:lnTo>
                <a:close/>
                <a:moveTo>
                  <a:pt x="600" y="4427"/>
                </a:moveTo>
                <a:lnTo>
                  <a:pt x="600" y="4427"/>
                </a:lnTo>
                <a:lnTo>
                  <a:pt x="600" y="4427"/>
                </a:lnTo>
                <a:lnTo>
                  <a:pt x="600" y="4427"/>
                </a:lnTo>
                <a:lnTo>
                  <a:pt x="600" y="4427"/>
                </a:lnTo>
                <a:close/>
                <a:moveTo>
                  <a:pt x="2070" y="5293"/>
                </a:moveTo>
                <a:lnTo>
                  <a:pt x="2069" y="5292"/>
                </a:lnTo>
                <a:lnTo>
                  <a:pt x="2070" y="5293"/>
                </a:lnTo>
                <a:lnTo>
                  <a:pt x="2070" y="5293"/>
                </a:lnTo>
                <a:lnTo>
                  <a:pt x="2070" y="5293"/>
                </a:lnTo>
                <a:close/>
                <a:moveTo>
                  <a:pt x="2070" y="5293"/>
                </a:moveTo>
                <a:lnTo>
                  <a:pt x="2070" y="5293"/>
                </a:lnTo>
                <a:lnTo>
                  <a:pt x="2070" y="5293"/>
                </a:lnTo>
                <a:lnTo>
                  <a:pt x="2070" y="5293"/>
                </a:lnTo>
                <a:close/>
                <a:moveTo>
                  <a:pt x="1781" y="5230"/>
                </a:moveTo>
                <a:lnTo>
                  <a:pt x="1780" y="5230"/>
                </a:lnTo>
                <a:lnTo>
                  <a:pt x="1777" y="5230"/>
                </a:lnTo>
                <a:lnTo>
                  <a:pt x="1776" y="5232"/>
                </a:lnTo>
                <a:lnTo>
                  <a:pt x="1777" y="5233"/>
                </a:lnTo>
                <a:lnTo>
                  <a:pt x="1779" y="5232"/>
                </a:lnTo>
                <a:lnTo>
                  <a:pt x="1781" y="5230"/>
                </a:lnTo>
                <a:close/>
                <a:moveTo>
                  <a:pt x="2070" y="5323"/>
                </a:moveTo>
                <a:lnTo>
                  <a:pt x="2070" y="5323"/>
                </a:lnTo>
                <a:lnTo>
                  <a:pt x="2070" y="5323"/>
                </a:lnTo>
                <a:lnTo>
                  <a:pt x="2070" y="5323"/>
                </a:lnTo>
                <a:close/>
                <a:moveTo>
                  <a:pt x="2135" y="5268"/>
                </a:moveTo>
                <a:lnTo>
                  <a:pt x="2134" y="5269"/>
                </a:lnTo>
                <a:lnTo>
                  <a:pt x="2135" y="5271"/>
                </a:lnTo>
                <a:lnTo>
                  <a:pt x="2135" y="5268"/>
                </a:lnTo>
                <a:close/>
                <a:moveTo>
                  <a:pt x="1995" y="5009"/>
                </a:moveTo>
                <a:lnTo>
                  <a:pt x="1992" y="5011"/>
                </a:lnTo>
                <a:lnTo>
                  <a:pt x="1990" y="5012"/>
                </a:lnTo>
                <a:lnTo>
                  <a:pt x="1992" y="5013"/>
                </a:lnTo>
                <a:lnTo>
                  <a:pt x="1993" y="5014"/>
                </a:lnTo>
                <a:lnTo>
                  <a:pt x="1993" y="5012"/>
                </a:lnTo>
                <a:lnTo>
                  <a:pt x="1995" y="5009"/>
                </a:lnTo>
                <a:close/>
                <a:moveTo>
                  <a:pt x="1993" y="5014"/>
                </a:moveTo>
                <a:lnTo>
                  <a:pt x="1995" y="5014"/>
                </a:lnTo>
                <a:lnTo>
                  <a:pt x="1996" y="5013"/>
                </a:lnTo>
                <a:lnTo>
                  <a:pt x="1993" y="5014"/>
                </a:lnTo>
                <a:close/>
                <a:moveTo>
                  <a:pt x="1190" y="4870"/>
                </a:moveTo>
                <a:lnTo>
                  <a:pt x="1199" y="4878"/>
                </a:lnTo>
                <a:lnTo>
                  <a:pt x="1199" y="4875"/>
                </a:lnTo>
                <a:lnTo>
                  <a:pt x="1197" y="4873"/>
                </a:lnTo>
                <a:lnTo>
                  <a:pt x="1195" y="4871"/>
                </a:lnTo>
                <a:lnTo>
                  <a:pt x="1190" y="4870"/>
                </a:lnTo>
                <a:lnTo>
                  <a:pt x="1190" y="4870"/>
                </a:lnTo>
                <a:close/>
                <a:moveTo>
                  <a:pt x="1529" y="187"/>
                </a:moveTo>
                <a:lnTo>
                  <a:pt x="1529" y="195"/>
                </a:lnTo>
                <a:lnTo>
                  <a:pt x="1529" y="202"/>
                </a:lnTo>
                <a:lnTo>
                  <a:pt x="1525" y="201"/>
                </a:lnTo>
                <a:lnTo>
                  <a:pt x="1523" y="198"/>
                </a:lnTo>
                <a:lnTo>
                  <a:pt x="1521" y="195"/>
                </a:lnTo>
                <a:lnTo>
                  <a:pt x="1523" y="192"/>
                </a:lnTo>
                <a:lnTo>
                  <a:pt x="1525" y="190"/>
                </a:lnTo>
                <a:lnTo>
                  <a:pt x="1529" y="187"/>
                </a:lnTo>
                <a:close/>
                <a:moveTo>
                  <a:pt x="5365" y="3159"/>
                </a:moveTo>
                <a:lnTo>
                  <a:pt x="5358" y="3159"/>
                </a:lnTo>
                <a:lnTo>
                  <a:pt x="5353" y="3159"/>
                </a:lnTo>
                <a:lnTo>
                  <a:pt x="5363" y="3164"/>
                </a:lnTo>
                <a:lnTo>
                  <a:pt x="5373" y="3168"/>
                </a:lnTo>
                <a:lnTo>
                  <a:pt x="5368" y="3164"/>
                </a:lnTo>
                <a:lnTo>
                  <a:pt x="5365" y="3159"/>
                </a:lnTo>
                <a:close/>
                <a:moveTo>
                  <a:pt x="367" y="4674"/>
                </a:moveTo>
                <a:lnTo>
                  <a:pt x="367" y="4674"/>
                </a:lnTo>
                <a:lnTo>
                  <a:pt x="367" y="4674"/>
                </a:lnTo>
                <a:lnTo>
                  <a:pt x="367" y="4674"/>
                </a:lnTo>
                <a:close/>
                <a:moveTo>
                  <a:pt x="1544" y="388"/>
                </a:moveTo>
                <a:lnTo>
                  <a:pt x="1544" y="388"/>
                </a:lnTo>
                <a:lnTo>
                  <a:pt x="1544" y="388"/>
                </a:lnTo>
                <a:lnTo>
                  <a:pt x="1544" y="388"/>
                </a:lnTo>
                <a:lnTo>
                  <a:pt x="1544" y="388"/>
                </a:lnTo>
                <a:lnTo>
                  <a:pt x="1544" y="388"/>
                </a:lnTo>
                <a:close/>
                <a:moveTo>
                  <a:pt x="4933" y="4102"/>
                </a:moveTo>
                <a:lnTo>
                  <a:pt x="4933" y="4102"/>
                </a:lnTo>
                <a:lnTo>
                  <a:pt x="4933" y="4100"/>
                </a:lnTo>
                <a:lnTo>
                  <a:pt x="4931" y="4099"/>
                </a:lnTo>
                <a:lnTo>
                  <a:pt x="4931" y="4100"/>
                </a:lnTo>
                <a:lnTo>
                  <a:pt x="4930" y="4100"/>
                </a:lnTo>
                <a:lnTo>
                  <a:pt x="4933" y="4102"/>
                </a:lnTo>
                <a:lnTo>
                  <a:pt x="4933" y="4102"/>
                </a:lnTo>
                <a:lnTo>
                  <a:pt x="4933" y="4102"/>
                </a:lnTo>
                <a:close/>
                <a:moveTo>
                  <a:pt x="4933" y="4102"/>
                </a:moveTo>
                <a:lnTo>
                  <a:pt x="4933" y="4102"/>
                </a:lnTo>
                <a:lnTo>
                  <a:pt x="4933" y="4103"/>
                </a:lnTo>
                <a:lnTo>
                  <a:pt x="4933" y="4102"/>
                </a:lnTo>
                <a:lnTo>
                  <a:pt x="4933" y="4102"/>
                </a:lnTo>
                <a:close/>
                <a:moveTo>
                  <a:pt x="863" y="626"/>
                </a:moveTo>
                <a:lnTo>
                  <a:pt x="865" y="629"/>
                </a:lnTo>
                <a:lnTo>
                  <a:pt x="870" y="625"/>
                </a:lnTo>
                <a:lnTo>
                  <a:pt x="873" y="620"/>
                </a:lnTo>
                <a:lnTo>
                  <a:pt x="868" y="624"/>
                </a:lnTo>
                <a:lnTo>
                  <a:pt x="863" y="626"/>
                </a:lnTo>
                <a:close/>
                <a:moveTo>
                  <a:pt x="5273" y="3390"/>
                </a:moveTo>
                <a:lnTo>
                  <a:pt x="5275" y="3386"/>
                </a:lnTo>
                <a:lnTo>
                  <a:pt x="5278" y="3382"/>
                </a:lnTo>
                <a:lnTo>
                  <a:pt x="5282" y="3379"/>
                </a:lnTo>
                <a:lnTo>
                  <a:pt x="5286" y="3377"/>
                </a:lnTo>
                <a:lnTo>
                  <a:pt x="5289" y="3376"/>
                </a:lnTo>
                <a:lnTo>
                  <a:pt x="5294" y="3375"/>
                </a:lnTo>
                <a:lnTo>
                  <a:pt x="5298" y="3376"/>
                </a:lnTo>
                <a:lnTo>
                  <a:pt x="5303" y="3377"/>
                </a:lnTo>
                <a:lnTo>
                  <a:pt x="5311" y="3380"/>
                </a:lnTo>
                <a:lnTo>
                  <a:pt x="5318" y="3384"/>
                </a:lnTo>
                <a:lnTo>
                  <a:pt x="5321" y="3386"/>
                </a:lnTo>
                <a:lnTo>
                  <a:pt x="5323" y="3389"/>
                </a:lnTo>
                <a:lnTo>
                  <a:pt x="5324" y="3392"/>
                </a:lnTo>
                <a:lnTo>
                  <a:pt x="5324" y="3396"/>
                </a:lnTo>
                <a:lnTo>
                  <a:pt x="5323" y="3400"/>
                </a:lnTo>
                <a:lnTo>
                  <a:pt x="5321" y="3402"/>
                </a:lnTo>
                <a:lnTo>
                  <a:pt x="5318" y="3404"/>
                </a:lnTo>
                <a:lnTo>
                  <a:pt x="5314" y="3405"/>
                </a:lnTo>
                <a:lnTo>
                  <a:pt x="5307" y="3405"/>
                </a:lnTo>
                <a:lnTo>
                  <a:pt x="5299" y="3404"/>
                </a:lnTo>
                <a:lnTo>
                  <a:pt x="5286" y="3397"/>
                </a:lnTo>
                <a:lnTo>
                  <a:pt x="5273" y="3390"/>
                </a:lnTo>
                <a:lnTo>
                  <a:pt x="5273" y="3390"/>
                </a:lnTo>
                <a:close/>
                <a:moveTo>
                  <a:pt x="631" y="265"/>
                </a:moveTo>
                <a:lnTo>
                  <a:pt x="639" y="265"/>
                </a:lnTo>
                <a:lnTo>
                  <a:pt x="646" y="265"/>
                </a:lnTo>
                <a:lnTo>
                  <a:pt x="639" y="272"/>
                </a:lnTo>
                <a:lnTo>
                  <a:pt x="631" y="280"/>
                </a:lnTo>
                <a:lnTo>
                  <a:pt x="631" y="272"/>
                </a:lnTo>
                <a:lnTo>
                  <a:pt x="631" y="265"/>
                </a:lnTo>
                <a:close/>
                <a:moveTo>
                  <a:pt x="647" y="265"/>
                </a:moveTo>
                <a:lnTo>
                  <a:pt x="655" y="257"/>
                </a:lnTo>
                <a:lnTo>
                  <a:pt x="661" y="249"/>
                </a:lnTo>
                <a:lnTo>
                  <a:pt x="655" y="257"/>
                </a:lnTo>
                <a:lnTo>
                  <a:pt x="647" y="265"/>
                </a:lnTo>
                <a:close/>
                <a:moveTo>
                  <a:pt x="3416" y="6654"/>
                </a:moveTo>
                <a:lnTo>
                  <a:pt x="3416" y="6654"/>
                </a:lnTo>
                <a:lnTo>
                  <a:pt x="3416" y="6654"/>
                </a:lnTo>
                <a:lnTo>
                  <a:pt x="3418" y="6655"/>
                </a:lnTo>
                <a:lnTo>
                  <a:pt x="3420" y="6655"/>
                </a:lnTo>
                <a:lnTo>
                  <a:pt x="3417" y="6654"/>
                </a:lnTo>
                <a:lnTo>
                  <a:pt x="3416" y="6653"/>
                </a:lnTo>
                <a:lnTo>
                  <a:pt x="3416" y="6654"/>
                </a:lnTo>
                <a:close/>
                <a:moveTo>
                  <a:pt x="847" y="218"/>
                </a:moveTo>
                <a:lnTo>
                  <a:pt x="843" y="216"/>
                </a:lnTo>
                <a:lnTo>
                  <a:pt x="840" y="212"/>
                </a:lnTo>
                <a:lnTo>
                  <a:pt x="837" y="208"/>
                </a:lnTo>
                <a:lnTo>
                  <a:pt x="836" y="205"/>
                </a:lnTo>
                <a:lnTo>
                  <a:pt x="833" y="197"/>
                </a:lnTo>
                <a:lnTo>
                  <a:pt x="832" y="187"/>
                </a:lnTo>
                <a:lnTo>
                  <a:pt x="837" y="190"/>
                </a:lnTo>
                <a:lnTo>
                  <a:pt x="840" y="193"/>
                </a:lnTo>
                <a:lnTo>
                  <a:pt x="842" y="197"/>
                </a:lnTo>
                <a:lnTo>
                  <a:pt x="845" y="201"/>
                </a:lnTo>
                <a:lnTo>
                  <a:pt x="847" y="208"/>
                </a:lnTo>
                <a:lnTo>
                  <a:pt x="847" y="218"/>
                </a:lnTo>
                <a:close/>
                <a:moveTo>
                  <a:pt x="832" y="187"/>
                </a:moveTo>
                <a:lnTo>
                  <a:pt x="824" y="186"/>
                </a:lnTo>
                <a:lnTo>
                  <a:pt x="818" y="185"/>
                </a:lnTo>
                <a:lnTo>
                  <a:pt x="814" y="183"/>
                </a:lnTo>
                <a:lnTo>
                  <a:pt x="812" y="181"/>
                </a:lnTo>
                <a:lnTo>
                  <a:pt x="809" y="178"/>
                </a:lnTo>
                <a:lnTo>
                  <a:pt x="809" y="176"/>
                </a:lnTo>
                <a:lnTo>
                  <a:pt x="808" y="169"/>
                </a:lnTo>
                <a:lnTo>
                  <a:pt x="809" y="166"/>
                </a:lnTo>
                <a:lnTo>
                  <a:pt x="812" y="162"/>
                </a:lnTo>
                <a:lnTo>
                  <a:pt x="816" y="161"/>
                </a:lnTo>
                <a:lnTo>
                  <a:pt x="823" y="158"/>
                </a:lnTo>
                <a:lnTo>
                  <a:pt x="832" y="156"/>
                </a:lnTo>
                <a:lnTo>
                  <a:pt x="832" y="172"/>
                </a:lnTo>
                <a:lnTo>
                  <a:pt x="832" y="187"/>
                </a:lnTo>
                <a:close/>
                <a:moveTo>
                  <a:pt x="2602" y="520"/>
                </a:moveTo>
                <a:lnTo>
                  <a:pt x="2599" y="522"/>
                </a:lnTo>
                <a:lnTo>
                  <a:pt x="2596" y="524"/>
                </a:lnTo>
                <a:lnTo>
                  <a:pt x="2594" y="522"/>
                </a:lnTo>
                <a:lnTo>
                  <a:pt x="2591" y="520"/>
                </a:lnTo>
                <a:lnTo>
                  <a:pt x="2594" y="517"/>
                </a:lnTo>
                <a:lnTo>
                  <a:pt x="2596" y="516"/>
                </a:lnTo>
                <a:lnTo>
                  <a:pt x="2600" y="517"/>
                </a:lnTo>
                <a:lnTo>
                  <a:pt x="2602" y="520"/>
                </a:lnTo>
                <a:close/>
                <a:moveTo>
                  <a:pt x="1217" y="2387"/>
                </a:moveTo>
                <a:lnTo>
                  <a:pt x="1219" y="2385"/>
                </a:lnTo>
                <a:lnTo>
                  <a:pt x="1217" y="2387"/>
                </a:lnTo>
                <a:lnTo>
                  <a:pt x="1217" y="2387"/>
                </a:lnTo>
                <a:close/>
                <a:moveTo>
                  <a:pt x="1263" y="2387"/>
                </a:moveTo>
                <a:lnTo>
                  <a:pt x="1268" y="2380"/>
                </a:lnTo>
                <a:lnTo>
                  <a:pt x="1269" y="2378"/>
                </a:lnTo>
                <a:lnTo>
                  <a:pt x="1269" y="2378"/>
                </a:lnTo>
                <a:lnTo>
                  <a:pt x="1265" y="2382"/>
                </a:lnTo>
                <a:lnTo>
                  <a:pt x="1261" y="2387"/>
                </a:lnTo>
                <a:lnTo>
                  <a:pt x="1263" y="2387"/>
                </a:lnTo>
                <a:close/>
                <a:moveTo>
                  <a:pt x="1374" y="202"/>
                </a:moveTo>
                <a:lnTo>
                  <a:pt x="1369" y="201"/>
                </a:lnTo>
                <a:lnTo>
                  <a:pt x="1368" y="200"/>
                </a:lnTo>
                <a:lnTo>
                  <a:pt x="1368" y="197"/>
                </a:lnTo>
                <a:lnTo>
                  <a:pt x="1371" y="196"/>
                </a:lnTo>
                <a:lnTo>
                  <a:pt x="1372" y="198"/>
                </a:lnTo>
                <a:lnTo>
                  <a:pt x="1373" y="202"/>
                </a:lnTo>
                <a:lnTo>
                  <a:pt x="1374" y="202"/>
                </a:lnTo>
                <a:close/>
                <a:moveTo>
                  <a:pt x="4407" y="1456"/>
                </a:moveTo>
                <a:lnTo>
                  <a:pt x="4407" y="1450"/>
                </a:lnTo>
                <a:lnTo>
                  <a:pt x="4408" y="1445"/>
                </a:lnTo>
                <a:lnTo>
                  <a:pt x="4409" y="1440"/>
                </a:lnTo>
                <a:lnTo>
                  <a:pt x="4414" y="1436"/>
                </a:lnTo>
                <a:lnTo>
                  <a:pt x="4414" y="1432"/>
                </a:lnTo>
                <a:lnTo>
                  <a:pt x="4414" y="1430"/>
                </a:lnTo>
                <a:lnTo>
                  <a:pt x="4414" y="1436"/>
                </a:lnTo>
                <a:lnTo>
                  <a:pt x="4422" y="1456"/>
                </a:lnTo>
                <a:lnTo>
                  <a:pt x="4414" y="1456"/>
                </a:lnTo>
                <a:lnTo>
                  <a:pt x="4407" y="1456"/>
                </a:lnTo>
                <a:close/>
                <a:moveTo>
                  <a:pt x="5157" y="2643"/>
                </a:moveTo>
                <a:lnTo>
                  <a:pt x="5155" y="2635"/>
                </a:lnTo>
                <a:lnTo>
                  <a:pt x="5151" y="2638"/>
                </a:lnTo>
                <a:lnTo>
                  <a:pt x="5150" y="2640"/>
                </a:lnTo>
                <a:lnTo>
                  <a:pt x="5154" y="2642"/>
                </a:lnTo>
                <a:lnTo>
                  <a:pt x="5157" y="2643"/>
                </a:lnTo>
                <a:close/>
                <a:moveTo>
                  <a:pt x="4805" y="2046"/>
                </a:moveTo>
                <a:lnTo>
                  <a:pt x="4803" y="2049"/>
                </a:lnTo>
                <a:lnTo>
                  <a:pt x="4802" y="2051"/>
                </a:lnTo>
                <a:lnTo>
                  <a:pt x="4806" y="2053"/>
                </a:lnTo>
                <a:lnTo>
                  <a:pt x="4805" y="2050"/>
                </a:lnTo>
                <a:lnTo>
                  <a:pt x="4805" y="2046"/>
                </a:lnTo>
                <a:close/>
                <a:moveTo>
                  <a:pt x="3637" y="6557"/>
                </a:moveTo>
                <a:lnTo>
                  <a:pt x="3636" y="6561"/>
                </a:lnTo>
                <a:lnTo>
                  <a:pt x="3636" y="6566"/>
                </a:lnTo>
                <a:lnTo>
                  <a:pt x="3636" y="6561"/>
                </a:lnTo>
                <a:lnTo>
                  <a:pt x="3637" y="6557"/>
                </a:lnTo>
                <a:close/>
                <a:moveTo>
                  <a:pt x="4409" y="4137"/>
                </a:moveTo>
                <a:lnTo>
                  <a:pt x="4418" y="4134"/>
                </a:lnTo>
                <a:lnTo>
                  <a:pt x="4428" y="4133"/>
                </a:lnTo>
                <a:lnTo>
                  <a:pt x="4425" y="4131"/>
                </a:lnTo>
                <a:lnTo>
                  <a:pt x="4422" y="4129"/>
                </a:lnTo>
                <a:lnTo>
                  <a:pt x="4417" y="4129"/>
                </a:lnTo>
                <a:lnTo>
                  <a:pt x="4413" y="4129"/>
                </a:lnTo>
                <a:lnTo>
                  <a:pt x="4410" y="4133"/>
                </a:lnTo>
                <a:lnTo>
                  <a:pt x="4409" y="4137"/>
                </a:lnTo>
                <a:close/>
                <a:moveTo>
                  <a:pt x="2024" y="295"/>
                </a:moveTo>
                <a:lnTo>
                  <a:pt x="2017" y="292"/>
                </a:lnTo>
                <a:lnTo>
                  <a:pt x="2020" y="289"/>
                </a:lnTo>
                <a:lnTo>
                  <a:pt x="2024" y="295"/>
                </a:lnTo>
                <a:lnTo>
                  <a:pt x="2055" y="295"/>
                </a:lnTo>
                <a:lnTo>
                  <a:pt x="2052" y="300"/>
                </a:lnTo>
                <a:lnTo>
                  <a:pt x="2049" y="304"/>
                </a:lnTo>
                <a:lnTo>
                  <a:pt x="2045" y="306"/>
                </a:lnTo>
                <a:lnTo>
                  <a:pt x="2041" y="308"/>
                </a:lnTo>
                <a:lnTo>
                  <a:pt x="2032" y="310"/>
                </a:lnTo>
                <a:lnTo>
                  <a:pt x="2024" y="311"/>
                </a:lnTo>
                <a:lnTo>
                  <a:pt x="2024" y="300"/>
                </a:lnTo>
                <a:lnTo>
                  <a:pt x="2024" y="300"/>
                </a:lnTo>
                <a:lnTo>
                  <a:pt x="2022" y="300"/>
                </a:lnTo>
                <a:lnTo>
                  <a:pt x="2024" y="300"/>
                </a:lnTo>
                <a:lnTo>
                  <a:pt x="2024" y="299"/>
                </a:lnTo>
                <a:lnTo>
                  <a:pt x="2024" y="295"/>
                </a:lnTo>
                <a:close/>
                <a:moveTo>
                  <a:pt x="2055" y="265"/>
                </a:moveTo>
                <a:lnTo>
                  <a:pt x="2062" y="272"/>
                </a:lnTo>
                <a:lnTo>
                  <a:pt x="2070" y="280"/>
                </a:lnTo>
                <a:lnTo>
                  <a:pt x="2062" y="272"/>
                </a:lnTo>
                <a:lnTo>
                  <a:pt x="2055" y="265"/>
                </a:lnTo>
                <a:close/>
                <a:moveTo>
                  <a:pt x="2024" y="250"/>
                </a:moveTo>
                <a:lnTo>
                  <a:pt x="2024" y="257"/>
                </a:lnTo>
                <a:lnTo>
                  <a:pt x="2024" y="265"/>
                </a:lnTo>
                <a:lnTo>
                  <a:pt x="2020" y="262"/>
                </a:lnTo>
                <a:lnTo>
                  <a:pt x="2017" y="261"/>
                </a:lnTo>
                <a:lnTo>
                  <a:pt x="2016" y="259"/>
                </a:lnTo>
                <a:lnTo>
                  <a:pt x="2016" y="257"/>
                </a:lnTo>
                <a:lnTo>
                  <a:pt x="2016" y="255"/>
                </a:lnTo>
                <a:lnTo>
                  <a:pt x="2017" y="254"/>
                </a:lnTo>
                <a:lnTo>
                  <a:pt x="2020" y="251"/>
                </a:lnTo>
                <a:lnTo>
                  <a:pt x="2024" y="250"/>
                </a:lnTo>
                <a:close/>
                <a:moveTo>
                  <a:pt x="1776" y="466"/>
                </a:moveTo>
                <a:lnTo>
                  <a:pt x="1780" y="459"/>
                </a:lnTo>
                <a:lnTo>
                  <a:pt x="1782" y="462"/>
                </a:lnTo>
                <a:lnTo>
                  <a:pt x="1776" y="466"/>
                </a:lnTo>
                <a:close/>
                <a:moveTo>
                  <a:pt x="1559" y="531"/>
                </a:moveTo>
                <a:lnTo>
                  <a:pt x="1558" y="539"/>
                </a:lnTo>
                <a:lnTo>
                  <a:pt x="1556" y="540"/>
                </a:lnTo>
                <a:lnTo>
                  <a:pt x="1555" y="550"/>
                </a:lnTo>
                <a:lnTo>
                  <a:pt x="1558" y="550"/>
                </a:lnTo>
                <a:lnTo>
                  <a:pt x="1559" y="550"/>
                </a:lnTo>
                <a:lnTo>
                  <a:pt x="1559" y="545"/>
                </a:lnTo>
                <a:lnTo>
                  <a:pt x="1559" y="540"/>
                </a:lnTo>
                <a:lnTo>
                  <a:pt x="1559" y="535"/>
                </a:lnTo>
                <a:lnTo>
                  <a:pt x="1559" y="531"/>
                </a:lnTo>
                <a:close/>
                <a:moveTo>
                  <a:pt x="1393" y="1676"/>
                </a:moveTo>
                <a:lnTo>
                  <a:pt x="1392" y="1670"/>
                </a:lnTo>
                <a:lnTo>
                  <a:pt x="1389" y="1665"/>
                </a:lnTo>
                <a:lnTo>
                  <a:pt x="1387" y="1662"/>
                </a:lnTo>
                <a:lnTo>
                  <a:pt x="1386" y="1661"/>
                </a:lnTo>
                <a:lnTo>
                  <a:pt x="1383" y="1661"/>
                </a:lnTo>
                <a:lnTo>
                  <a:pt x="1381" y="1661"/>
                </a:lnTo>
                <a:lnTo>
                  <a:pt x="1387" y="1669"/>
                </a:lnTo>
                <a:lnTo>
                  <a:pt x="1393" y="1676"/>
                </a:lnTo>
                <a:close/>
                <a:moveTo>
                  <a:pt x="2658" y="466"/>
                </a:moveTo>
                <a:lnTo>
                  <a:pt x="2661" y="467"/>
                </a:lnTo>
                <a:lnTo>
                  <a:pt x="2664" y="470"/>
                </a:lnTo>
                <a:lnTo>
                  <a:pt x="2665" y="472"/>
                </a:lnTo>
                <a:lnTo>
                  <a:pt x="2666" y="473"/>
                </a:lnTo>
                <a:lnTo>
                  <a:pt x="2665" y="476"/>
                </a:lnTo>
                <a:lnTo>
                  <a:pt x="2664" y="477"/>
                </a:lnTo>
                <a:lnTo>
                  <a:pt x="2661" y="480"/>
                </a:lnTo>
                <a:lnTo>
                  <a:pt x="2658" y="481"/>
                </a:lnTo>
                <a:lnTo>
                  <a:pt x="2658" y="466"/>
                </a:lnTo>
                <a:close/>
                <a:moveTo>
                  <a:pt x="2643" y="419"/>
                </a:moveTo>
                <a:lnTo>
                  <a:pt x="2646" y="422"/>
                </a:lnTo>
                <a:lnTo>
                  <a:pt x="2649" y="423"/>
                </a:lnTo>
                <a:lnTo>
                  <a:pt x="2650" y="426"/>
                </a:lnTo>
                <a:lnTo>
                  <a:pt x="2650" y="427"/>
                </a:lnTo>
                <a:lnTo>
                  <a:pt x="2650" y="429"/>
                </a:lnTo>
                <a:lnTo>
                  <a:pt x="2649" y="431"/>
                </a:lnTo>
                <a:lnTo>
                  <a:pt x="2646" y="433"/>
                </a:lnTo>
                <a:lnTo>
                  <a:pt x="2643" y="434"/>
                </a:lnTo>
                <a:lnTo>
                  <a:pt x="2634" y="434"/>
                </a:lnTo>
                <a:lnTo>
                  <a:pt x="2625" y="434"/>
                </a:lnTo>
                <a:lnTo>
                  <a:pt x="2620" y="434"/>
                </a:lnTo>
                <a:lnTo>
                  <a:pt x="2616" y="433"/>
                </a:lnTo>
                <a:lnTo>
                  <a:pt x="2612" y="431"/>
                </a:lnTo>
                <a:lnTo>
                  <a:pt x="2609" y="427"/>
                </a:lnTo>
                <a:lnTo>
                  <a:pt x="2612" y="424"/>
                </a:lnTo>
                <a:lnTo>
                  <a:pt x="2615" y="422"/>
                </a:lnTo>
                <a:lnTo>
                  <a:pt x="2615" y="421"/>
                </a:lnTo>
                <a:lnTo>
                  <a:pt x="2615" y="418"/>
                </a:lnTo>
                <a:lnTo>
                  <a:pt x="2615" y="421"/>
                </a:lnTo>
                <a:lnTo>
                  <a:pt x="2616" y="422"/>
                </a:lnTo>
                <a:lnTo>
                  <a:pt x="2629" y="419"/>
                </a:lnTo>
                <a:lnTo>
                  <a:pt x="2643" y="419"/>
                </a:lnTo>
                <a:close/>
                <a:moveTo>
                  <a:pt x="772" y="2293"/>
                </a:moveTo>
                <a:lnTo>
                  <a:pt x="769" y="2293"/>
                </a:lnTo>
                <a:lnTo>
                  <a:pt x="773" y="2293"/>
                </a:lnTo>
                <a:lnTo>
                  <a:pt x="772" y="2293"/>
                </a:lnTo>
                <a:close/>
                <a:moveTo>
                  <a:pt x="956" y="2524"/>
                </a:moveTo>
                <a:lnTo>
                  <a:pt x="955" y="2525"/>
                </a:lnTo>
                <a:lnTo>
                  <a:pt x="955" y="2525"/>
                </a:lnTo>
                <a:lnTo>
                  <a:pt x="956" y="2525"/>
                </a:lnTo>
                <a:lnTo>
                  <a:pt x="956" y="2524"/>
                </a:lnTo>
                <a:lnTo>
                  <a:pt x="956" y="2524"/>
                </a:lnTo>
                <a:close/>
                <a:moveTo>
                  <a:pt x="942" y="2524"/>
                </a:moveTo>
                <a:lnTo>
                  <a:pt x="944" y="2524"/>
                </a:lnTo>
                <a:lnTo>
                  <a:pt x="944" y="2524"/>
                </a:lnTo>
                <a:lnTo>
                  <a:pt x="942" y="2522"/>
                </a:lnTo>
                <a:lnTo>
                  <a:pt x="942" y="2524"/>
                </a:lnTo>
                <a:lnTo>
                  <a:pt x="942" y="2524"/>
                </a:lnTo>
                <a:close/>
                <a:moveTo>
                  <a:pt x="954" y="2525"/>
                </a:moveTo>
                <a:lnTo>
                  <a:pt x="955" y="2524"/>
                </a:lnTo>
                <a:lnTo>
                  <a:pt x="956" y="2524"/>
                </a:lnTo>
                <a:lnTo>
                  <a:pt x="956" y="2522"/>
                </a:lnTo>
                <a:lnTo>
                  <a:pt x="955" y="2524"/>
                </a:lnTo>
                <a:lnTo>
                  <a:pt x="954" y="2525"/>
                </a:lnTo>
                <a:close/>
                <a:moveTo>
                  <a:pt x="5223" y="2146"/>
                </a:moveTo>
                <a:lnTo>
                  <a:pt x="5223" y="2143"/>
                </a:lnTo>
                <a:lnTo>
                  <a:pt x="5224" y="2141"/>
                </a:lnTo>
                <a:lnTo>
                  <a:pt x="5228" y="2142"/>
                </a:lnTo>
                <a:lnTo>
                  <a:pt x="5230" y="2143"/>
                </a:lnTo>
                <a:lnTo>
                  <a:pt x="5230" y="2146"/>
                </a:lnTo>
                <a:lnTo>
                  <a:pt x="5229" y="2148"/>
                </a:lnTo>
                <a:lnTo>
                  <a:pt x="5225" y="2147"/>
                </a:lnTo>
                <a:lnTo>
                  <a:pt x="5223" y="2146"/>
                </a:lnTo>
                <a:close/>
                <a:moveTo>
                  <a:pt x="4035" y="5587"/>
                </a:moveTo>
                <a:lnTo>
                  <a:pt x="4035" y="5587"/>
                </a:lnTo>
                <a:lnTo>
                  <a:pt x="4035" y="5587"/>
                </a:lnTo>
                <a:lnTo>
                  <a:pt x="4035" y="5587"/>
                </a:lnTo>
                <a:lnTo>
                  <a:pt x="4035" y="5587"/>
                </a:lnTo>
                <a:close/>
                <a:moveTo>
                  <a:pt x="1654" y="4532"/>
                </a:moveTo>
                <a:lnTo>
                  <a:pt x="1646" y="4527"/>
                </a:lnTo>
                <a:lnTo>
                  <a:pt x="1637" y="4521"/>
                </a:lnTo>
                <a:lnTo>
                  <a:pt x="1644" y="4527"/>
                </a:lnTo>
                <a:lnTo>
                  <a:pt x="1654" y="4532"/>
                </a:lnTo>
                <a:close/>
                <a:moveTo>
                  <a:pt x="213" y="2925"/>
                </a:moveTo>
                <a:lnTo>
                  <a:pt x="219" y="2929"/>
                </a:lnTo>
                <a:lnTo>
                  <a:pt x="223" y="2933"/>
                </a:lnTo>
                <a:lnTo>
                  <a:pt x="226" y="2935"/>
                </a:lnTo>
                <a:lnTo>
                  <a:pt x="226" y="2938"/>
                </a:lnTo>
                <a:lnTo>
                  <a:pt x="226" y="2939"/>
                </a:lnTo>
                <a:lnTo>
                  <a:pt x="224" y="2940"/>
                </a:lnTo>
                <a:lnTo>
                  <a:pt x="219" y="2943"/>
                </a:lnTo>
                <a:lnTo>
                  <a:pt x="217" y="2943"/>
                </a:lnTo>
                <a:lnTo>
                  <a:pt x="214" y="2940"/>
                </a:lnTo>
                <a:lnTo>
                  <a:pt x="214" y="2938"/>
                </a:lnTo>
                <a:lnTo>
                  <a:pt x="214" y="2932"/>
                </a:lnTo>
                <a:lnTo>
                  <a:pt x="213" y="2925"/>
                </a:lnTo>
                <a:lnTo>
                  <a:pt x="213" y="2925"/>
                </a:lnTo>
                <a:close/>
                <a:moveTo>
                  <a:pt x="1156" y="4056"/>
                </a:moveTo>
                <a:lnTo>
                  <a:pt x="1143" y="4050"/>
                </a:lnTo>
                <a:lnTo>
                  <a:pt x="1132" y="4043"/>
                </a:lnTo>
                <a:lnTo>
                  <a:pt x="1123" y="4034"/>
                </a:lnTo>
                <a:lnTo>
                  <a:pt x="1114" y="4024"/>
                </a:lnTo>
                <a:lnTo>
                  <a:pt x="1118" y="4014"/>
                </a:lnTo>
                <a:lnTo>
                  <a:pt x="1123" y="4004"/>
                </a:lnTo>
                <a:lnTo>
                  <a:pt x="1128" y="3994"/>
                </a:lnTo>
                <a:lnTo>
                  <a:pt x="1133" y="3982"/>
                </a:lnTo>
                <a:lnTo>
                  <a:pt x="1148" y="3999"/>
                </a:lnTo>
                <a:lnTo>
                  <a:pt x="1162" y="4013"/>
                </a:lnTo>
                <a:lnTo>
                  <a:pt x="1175" y="4028"/>
                </a:lnTo>
                <a:lnTo>
                  <a:pt x="1187" y="4040"/>
                </a:lnTo>
                <a:lnTo>
                  <a:pt x="1229" y="4073"/>
                </a:lnTo>
                <a:lnTo>
                  <a:pt x="1269" y="4105"/>
                </a:lnTo>
                <a:lnTo>
                  <a:pt x="1289" y="4123"/>
                </a:lnTo>
                <a:lnTo>
                  <a:pt x="1309" y="4141"/>
                </a:lnTo>
                <a:lnTo>
                  <a:pt x="1328" y="4159"/>
                </a:lnTo>
                <a:lnTo>
                  <a:pt x="1347" y="4180"/>
                </a:lnTo>
                <a:lnTo>
                  <a:pt x="1340" y="4183"/>
                </a:lnTo>
                <a:lnTo>
                  <a:pt x="1334" y="4186"/>
                </a:lnTo>
                <a:lnTo>
                  <a:pt x="1329" y="4187"/>
                </a:lnTo>
                <a:lnTo>
                  <a:pt x="1324" y="4187"/>
                </a:lnTo>
                <a:lnTo>
                  <a:pt x="1315" y="4186"/>
                </a:lnTo>
                <a:lnTo>
                  <a:pt x="1308" y="4182"/>
                </a:lnTo>
                <a:lnTo>
                  <a:pt x="1294" y="4171"/>
                </a:lnTo>
                <a:lnTo>
                  <a:pt x="1281" y="4163"/>
                </a:lnTo>
                <a:lnTo>
                  <a:pt x="1274" y="4162"/>
                </a:lnTo>
                <a:lnTo>
                  <a:pt x="1268" y="4162"/>
                </a:lnTo>
                <a:lnTo>
                  <a:pt x="1263" y="4161"/>
                </a:lnTo>
                <a:lnTo>
                  <a:pt x="1258" y="4157"/>
                </a:lnTo>
                <a:lnTo>
                  <a:pt x="1253" y="4154"/>
                </a:lnTo>
                <a:lnTo>
                  <a:pt x="1249" y="4151"/>
                </a:lnTo>
                <a:lnTo>
                  <a:pt x="1241" y="4143"/>
                </a:lnTo>
                <a:lnTo>
                  <a:pt x="1234" y="4134"/>
                </a:lnTo>
                <a:lnTo>
                  <a:pt x="1229" y="4131"/>
                </a:lnTo>
                <a:lnTo>
                  <a:pt x="1224" y="4126"/>
                </a:lnTo>
                <a:lnTo>
                  <a:pt x="1219" y="4121"/>
                </a:lnTo>
                <a:lnTo>
                  <a:pt x="1214" y="4115"/>
                </a:lnTo>
                <a:lnTo>
                  <a:pt x="1206" y="4103"/>
                </a:lnTo>
                <a:lnTo>
                  <a:pt x="1199" y="4092"/>
                </a:lnTo>
                <a:lnTo>
                  <a:pt x="1191" y="4080"/>
                </a:lnTo>
                <a:lnTo>
                  <a:pt x="1182" y="4069"/>
                </a:lnTo>
                <a:lnTo>
                  <a:pt x="1176" y="4065"/>
                </a:lnTo>
                <a:lnTo>
                  <a:pt x="1170" y="4062"/>
                </a:lnTo>
                <a:lnTo>
                  <a:pt x="1163" y="4058"/>
                </a:lnTo>
                <a:lnTo>
                  <a:pt x="1156" y="4056"/>
                </a:lnTo>
                <a:lnTo>
                  <a:pt x="1156" y="4056"/>
                </a:lnTo>
                <a:close/>
                <a:moveTo>
                  <a:pt x="1461" y="4670"/>
                </a:moveTo>
                <a:lnTo>
                  <a:pt x="1461" y="4674"/>
                </a:lnTo>
                <a:lnTo>
                  <a:pt x="1464" y="4678"/>
                </a:lnTo>
                <a:lnTo>
                  <a:pt x="1469" y="4682"/>
                </a:lnTo>
                <a:lnTo>
                  <a:pt x="1474" y="4684"/>
                </a:lnTo>
                <a:lnTo>
                  <a:pt x="1467" y="4677"/>
                </a:lnTo>
                <a:lnTo>
                  <a:pt x="1461" y="4670"/>
                </a:lnTo>
                <a:close/>
                <a:moveTo>
                  <a:pt x="1499" y="4675"/>
                </a:moveTo>
                <a:lnTo>
                  <a:pt x="1501" y="4677"/>
                </a:lnTo>
                <a:lnTo>
                  <a:pt x="1502" y="4674"/>
                </a:lnTo>
                <a:lnTo>
                  <a:pt x="1502" y="4673"/>
                </a:lnTo>
                <a:lnTo>
                  <a:pt x="1501" y="4674"/>
                </a:lnTo>
                <a:lnTo>
                  <a:pt x="1499" y="4675"/>
                </a:lnTo>
                <a:close/>
                <a:moveTo>
                  <a:pt x="572" y="341"/>
                </a:moveTo>
                <a:lnTo>
                  <a:pt x="578" y="350"/>
                </a:lnTo>
                <a:lnTo>
                  <a:pt x="585" y="359"/>
                </a:lnTo>
                <a:lnTo>
                  <a:pt x="578" y="350"/>
                </a:lnTo>
                <a:lnTo>
                  <a:pt x="572" y="341"/>
                </a:lnTo>
                <a:close/>
                <a:moveTo>
                  <a:pt x="522" y="296"/>
                </a:moveTo>
                <a:lnTo>
                  <a:pt x="527" y="299"/>
                </a:lnTo>
                <a:lnTo>
                  <a:pt x="532" y="303"/>
                </a:lnTo>
                <a:lnTo>
                  <a:pt x="534" y="308"/>
                </a:lnTo>
                <a:lnTo>
                  <a:pt x="537" y="313"/>
                </a:lnTo>
                <a:lnTo>
                  <a:pt x="522" y="296"/>
                </a:lnTo>
                <a:lnTo>
                  <a:pt x="522" y="296"/>
                </a:lnTo>
                <a:close/>
                <a:moveTo>
                  <a:pt x="1451" y="5525"/>
                </a:moveTo>
                <a:lnTo>
                  <a:pt x="1453" y="5522"/>
                </a:lnTo>
                <a:lnTo>
                  <a:pt x="1455" y="5518"/>
                </a:lnTo>
                <a:lnTo>
                  <a:pt x="1457" y="5517"/>
                </a:lnTo>
                <a:lnTo>
                  <a:pt x="1460" y="5517"/>
                </a:lnTo>
                <a:lnTo>
                  <a:pt x="1461" y="5517"/>
                </a:lnTo>
                <a:lnTo>
                  <a:pt x="1464" y="5519"/>
                </a:lnTo>
                <a:lnTo>
                  <a:pt x="1465" y="5522"/>
                </a:lnTo>
                <a:lnTo>
                  <a:pt x="1467" y="5525"/>
                </a:lnTo>
                <a:lnTo>
                  <a:pt x="1459" y="5525"/>
                </a:lnTo>
                <a:lnTo>
                  <a:pt x="1451" y="5525"/>
                </a:lnTo>
                <a:close/>
                <a:moveTo>
                  <a:pt x="757" y="1410"/>
                </a:moveTo>
                <a:lnTo>
                  <a:pt x="758" y="1412"/>
                </a:lnTo>
                <a:lnTo>
                  <a:pt x="760" y="1415"/>
                </a:lnTo>
                <a:lnTo>
                  <a:pt x="759" y="1412"/>
                </a:lnTo>
                <a:lnTo>
                  <a:pt x="757" y="1410"/>
                </a:lnTo>
                <a:close/>
                <a:moveTo>
                  <a:pt x="2224" y="203"/>
                </a:moveTo>
                <a:lnTo>
                  <a:pt x="2229" y="206"/>
                </a:lnTo>
                <a:lnTo>
                  <a:pt x="2234" y="208"/>
                </a:lnTo>
                <a:lnTo>
                  <a:pt x="2237" y="213"/>
                </a:lnTo>
                <a:lnTo>
                  <a:pt x="2239" y="218"/>
                </a:lnTo>
                <a:lnTo>
                  <a:pt x="2239" y="218"/>
                </a:lnTo>
                <a:lnTo>
                  <a:pt x="2232" y="211"/>
                </a:lnTo>
                <a:lnTo>
                  <a:pt x="2224" y="203"/>
                </a:lnTo>
                <a:close/>
                <a:moveTo>
                  <a:pt x="2180" y="217"/>
                </a:moveTo>
                <a:lnTo>
                  <a:pt x="2170" y="211"/>
                </a:lnTo>
                <a:lnTo>
                  <a:pt x="2180" y="217"/>
                </a:lnTo>
                <a:lnTo>
                  <a:pt x="2191" y="222"/>
                </a:lnTo>
                <a:lnTo>
                  <a:pt x="2202" y="227"/>
                </a:lnTo>
                <a:lnTo>
                  <a:pt x="2213" y="232"/>
                </a:lnTo>
                <a:lnTo>
                  <a:pt x="2224" y="236"/>
                </a:lnTo>
                <a:lnTo>
                  <a:pt x="2224" y="236"/>
                </a:lnTo>
                <a:lnTo>
                  <a:pt x="2224" y="236"/>
                </a:lnTo>
                <a:lnTo>
                  <a:pt x="2229" y="233"/>
                </a:lnTo>
                <a:lnTo>
                  <a:pt x="2234" y="230"/>
                </a:lnTo>
                <a:lnTo>
                  <a:pt x="2238" y="225"/>
                </a:lnTo>
                <a:lnTo>
                  <a:pt x="2239" y="218"/>
                </a:lnTo>
                <a:lnTo>
                  <a:pt x="2239" y="218"/>
                </a:lnTo>
                <a:lnTo>
                  <a:pt x="2180" y="217"/>
                </a:lnTo>
                <a:close/>
                <a:moveTo>
                  <a:pt x="2224" y="203"/>
                </a:moveTo>
                <a:lnTo>
                  <a:pt x="2224" y="203"/>
                </a:lnTo>
                <a:lnTo>
                  <a:pt x="2213" y="201"/>
                </a:lnTo>
                <a:lnTo>
                  <a:pt x="2203" y="197"/>
                </a:lnTo>
                <a:lnTo>
                  <a:pt x="2193" y="193"/>
                </a:lnTo>
                <a:lnTo>
                  <a:pt x="2183" y="190"/>
                </a:lnTo>
                <a:lnTo>
                  <a:pt x="2165" y="178"/>
                </a:lnTo>
                <a:lnTo>
                  <a:pt x="2148" y="167"/>
                </a:lnTo>
                <a:lnTo>
                  <a:pt x="2116" y="139"/>
                </a:lnTo>
                <a:lnTo>
                  <a:pt x="2085" y="110"/>
                </a:lnTo>
                <a:lnTo>
                  <a:pt x="2085" y="109"/>
                </a:lnTo>
                <a:lnTo>
                  <a:pt x="2085" y="110"/>
                </a:lnTo>
                <a:lnTo>
                  <a:pt x="2083" y="107"/>
                </a:lnTo>
                <a:lnTo>
                  <a:pt x="2079" y="103"/>
                </a:lnTo>
                <a:lnTo>
                  <a:pt x="2081" y="104"/>
                </a:lnTo>
                <a:lnTo>
                  <a:pt x="2083" y="104"/>
                </a:lnTo>
                <a:lnTo>
                  <a:pt x="2085" y="107"/>
                </a:lnTo>
                <a:lnTo>
                  <a:pt x="2085" y="109"/>
                </a:lnTo>
                <a:lnTo>
                  <a:pt x="2088" y="107"/>
                </a:lnTo>
                <a:lnTo>
                  <a:pt x="2090" y="105"/>
                </a:lnTo>
                <a:lnTo>
                  <a:pt x="2093" y="105"/>
                </a:lnTo>
                <a:lnTo>
                  <a:pt x="2098" y="107"/>
                </a:lnTo>
                <a:lnTo>
                  <a:pt x="2106" y="109"/>
                </a:lnTo>
                <a:lnTo>
                  <a:pt x="2115" y="113"/>
                </a:lnTo>
                <a:lnTo>
                  <a:pt x="2120" y="113"/>
                </a:lnTo>
                <a:lnTo>
                  <a:pt x="2124" y="114"/>
                </a:lnTo>
                <a:lnTo>
                  <a:pt x="2126" y="113"/>
                </a:lnTo>
                <a:lnTo>
                  <a:pt x="2129" y="110"/>
                </a:lnTo>
                <a:lnTo>
                  <a:pt x="2130" y="107"/>
                </a:lnTo>
                <a:lnTo>
                  <a:pt x="2130" y="100"/>
                </a:lnTo>
                <a:lnTo>
                  <a:pt x="2128" y="92"/>
                </a:lnTo>
                <a:lnTo>
                  <a:pt x="2125" y="82"/>
                </a:lnTo>
                <a:lnTo>
                  <a:pt x="2124" y="78"/>
                </a:lnTo>
                <a:lnTo>
                  <a:pt x="2124" y="75"/>
                </a:lnTo>
                <a:lnTo>
                  <a:pt x="2124" y="73"/>
                </a:lnTo>
                <a:lnTo>
                  <a:pt x="2125" y="72"/>
                </a:lnTo>
                <a:lnTo>
                  <a:pt x="2129" y="68"/>
                </a:lnTo>
                <a:lnTo>
                  <a:pt x="2133" y="66"/>
                </a:lnTo>
                <a:lnTo>
                  <a:pt x="2139" y="65"/>
                </a:lnTo>
                <a:lnTo>
                  <a:pt x="2145" y="66"/>
                </a:lnTo>
                <a:lnTo>
                  <a:pt x="2152" y="68"/>
                </a:lnTo>
                <a:lnTo>
                  <a:pt x="2158" y="69"/>
                </a:lnTo>
                <a:lnTo>
                  <a:pt x="2173" y="77"/>
                </a:lnTo>
                <a:lnTo>
                  <a:pt x="2188" y="83"/>
                </a:lnTo>
                <a:lnTo>
                  <a:pt x="2203" y="92"/>
                </a:lnTo>
                <a:lnTo>
                  <a:pt x="2218" y="99"/>
                </a:lnTo>
                <a:lnTo>
                  <a:pt x="2232" y="109"/>
                </a:lnTo>
                <a:lnTo>
                  <a:pt x="2246" y="119"/>
                </a:lnTo>
                <a:lnTo>
                  <a:pt x="2258" y="129"/>
                </a:lnTo>
                <a:lnTo>
                  <a:pt x="2271" y="141"/>
                </a:lnTo>
                <a:lnTo>
                  <a:pt x="2286" y="147"/>
                </a:lnTo>
                <a:lnTo>
                  <a:pt x="2300" y="153"/>
                </a:lnTo>
                <a:lnTo>
                  <a:pt x="2314" y="161"/>
                </a:lnTo>
                <a:lnTo>
                  <a:pt x="2326" y="168"/>
                </a:lnTo>
                <a:lnTo>
                  <a:pt x="2351" y="186"/>
                </a:lnTo>
                <a:lnTo>
                  <a:pt x="2376" y="203"/>
                </a:lnTo>
                <a:lnTo>
                  <a:pt x="2401" y="221"/>
                </a:lnTo>
                <a:lnTo>
                  <a:pt x="2427" y="239"/>
                </a:lnTo>
                <a:lnTo>
                  <a:pt x="2453" y="255"/>
                </a:lnTo>
                <a:lnTo>
                  <a:pt x="2481" y="270"/>
                </a:lnTo>
                <a:lnTo>
                  <a:pt x="2511" y="285"/>
                </a:lnTo>
                <a:lnTo>
                  <a:pt x="2541" y="303"/>
                </a:lnTo>
                <a:lnTo>
                  <a:pt x="2570" y="321"/>
                </a:lnTo>
                <a:lnTo>
                  <a:pt x="2599" y="340"/>
                </a:lnTo>
                <a:lnTo>
                  <a:pt x="2599" y="340"/>
                </a:lnTo>
                <a:lnTo>
                  <a:pt x="2610" y="344"/>
                </a:lnTo>
                <a:lnTo>
                  <a:pt x="2621" y="349"/>
                </a:lnTo>
                <a:lnTo>
                  <a:pt x="2632" y="354"/>
                </a:lnTo>
                <a:lnTo>
                  <a:pt x="2643" y="359"/>
                </a:lnTo>
                <a:lnTo>
                  <a:pt x="2656" y="357"/>
                </a:lnTo>
                <a:lnTo>
                  <a:pt x="2671" y="355"/>
                </a:lnTo>
                <a:lnTo>
                  <a:pt x="2671" y="355"/>
                </a:lnTo>
                <a:lnTo>
                  <a:pt x="2671" y="351"/>
                </a:lnTo>
                <a:lnTo>
                  <a:pt x="2671" y="348"/>
                </a:lnTo>
                <a:lnTo>
                  <a:pt x="2674" y="344"/>
                </a:lnTo>
                <a:lnTo>
                  <a:pt x="2675" y="340"/>
                </a:lnTo>
                <a:lnTo>
                  <a:pt x="2681" y="334"/>
                </a:lnTo>
                <a:lnTo>
                  <a:pt x="2686" y="328"/>
                </a:lnTo>
                <a:lnTo>
                  <a:pt x="2691" y="321"/>
                </a:lnTo>
                <a:lnTo>
                  <a:pt x="2694" y="314"/>
                </a:lnTo>
                <a:lnTo>
                  <a:pt x="2694" y="310"/>
                </a:lnTo>
                <a:lnTo>
                  <a:pt x="2694" y="306"/>
                </a:lnTo>
                <a:lnTo>
                  <a:pt x="2691" y="301"/>
                </a:lnTo>
                <a:lnTo>
                  <a:pt x="2689" y="296"/>
                </a:lnTo>
                <a:lnTo>
                  <a:pt x="2689" y="296"/>
                </a:lnTo>
                <a:lnTo>
                  <a:pt x="2683" y="295"/>
                </a:lnTo>
                <a:lnTo>
                  <a:pt x="2678" y="294"/>
                </a:lnTo>
                <a:lnTo>
                  <a:pt x="2673" y="292"/>
                </a:lnTo>
                <a:lnTo>
                  <a:pt x="2669" y="290"/>
                </a:lnTo>
                <a:lnTo>
                  <a:pt x="2665" y="286"/>
                </a:lnTo>
                <a:lnTo>
                  <a:pt x="2661" y="282"/>
                </a:lnTo>
                <a:lnTo>
                  <a:pt x="2659" y="277"/>
                </a:lnTo>
                <a:lnTo>
                  <a:pt x="2658" y="271"/>
                </a:lnTo>
                <a:lnTo>
                  <a:pt x="2655" y="262"/>
                </a:lnTo>
                <a:lnTo>
                  <a:pt x="2651" y="254"/>
                </a:lnTo>
                <a:lnTo>
                  <a:pt x="2646" y="246"/>
                </a:lnTo>
                <a:lnTo>
                  <a:pt x="2640" y="240"/>
                </a:lnTo>
                <a:lnTo>
                  <a:pt x="2634" y="233"/>
                </a:lnTo>
                <a:lnTo>
                  <a:pt x="2627" y="228"/>
                </a:lnTo>
                <a:lnTo>
                  <a:pt x="2620" y="223"/>
                </a:lnTo>
                <a:lnTo>
                  <a:pt x="2611" y="218"/>
                </a:lnTo>
                <a:lnTo>
                  <a:pt x="2587" y="207"/>
                </a:lnTo>
                <a:lnTo>
                  <a:pt x="2565" y="195"/>
                </a:lnTo>
                <a:lnTo>
                  <a:pt x="2541" y="182"/>
                </a:lnTo>
                <a:lnTo>
                  <a:pt x="2518" y="169"/>
                </a:lnTo>
                <a:lnTo>
                  <a:pt x="2496" y="156"/>
                </a:lnTo>
                <a:lnTo>
                  <a:pt x="2474" y="141"/>
                </a:lnTo>
                <a:lnTo>
                  <a:pt x="2453" y="124"/>
                </a:lnTo>
                <a:lnTo>
                  <a:pt x="2433" y="105"/>
                </a:lnTo>
                <a:lnTo>
                  <a:pt x="2447" y="105"/>
                </a:lnTo>
                <a:lnTo>
                  <a:pt x="2460" y="105"/>
                </a:lnTo>
                <a:lnTo>
                  <a:pt x="2474" y="107"/>
                </a:lnTo>
                <a:lnTo>
                  <a:pt x="2487" y="108"/>
                </a:lnTo>
                <a:lnTo>
                  <a:pt x="2499" y="110"/>
                </a:lnTo>
                <a:lnTo>
                  <a:pt x="2512" y="113"/>
                </a:lnTo>
                <a:lnTo>
                  <a:pt x="2525" y="117"/>
                </a:lnTo>
                <a:lnTo>
                  <a:pt x="2537" y="120"/>
                </a:lnTo>
                <a:lnTo>
                  <a:pt x="2561" y="131"/>
                </a:lnTo>
                <a:lnTo>
                  <a:pt x="2584" y="142"/>
                </a:lnTo>
                <a:lnTo>
                  <a:pt x="2605" y="156"/>
                </a:lnTo>
                <a:lnTo>
                  <a:pt x="2626" y="172"/>
                </a:lnTo>
                <a:lnTo>
                  <a:pt x="2660" y="188"/>
                </a:lnTo>
                <a:lnTo>
                  <a:pt x="2694" y="205"/>
                </a:lnTo>
                <a:lnTo>
                  <a:pt x="2728" y="221"/>
                </a:lnTo>
                <a:lnTo>
                  <a:pt x="2762" y="237"/>
                </a:lnTo>
                <a:lnTo>
                  <a:pt x="2796" y="252"/>
                </a:lnTo>
                <a:lnTo>
                  <a:pt x="2831" y="266"/>
                </a:lnTo>
                <a:lnTo>
                  <a:pt x="2865" y="280"/>
                </a:lnTo>
                <a:lnTo>
                  <a:pt x="2900" y="294"/>
                </a:lnTo>
                <a:lnTo>
                  <a:pt x="2920" y="301"/>
                </a:lnTo>
                <a:lnTo>
                  <a:pt x="2939" y="310"/>
                </a:lnTo>
                <a:lnTo>
                  <a:pt x="2948" y="316"/>
                </a:lnTo>
                <a:lnTo>
                  <a:pt x="2955" y="324"/>
                </a:lnTo>
                <a:lnTo>
                  <a:pt x="2961" y="333"/>
                </a:lnTo>
                <a:lnTo>
                  <a:pt x="2966" y="343"/>
                </a:lnTo>
                <a:lnTo>
                  <a:pt x="2999" y="359"/>
                </a:lnTo>
                <a:lnTo>
                  <a:pt x="3031" y="378"/>
                </a:lnTo>
                <a:lnTo>
                  <a:pt x="3047" y="387"/>
                </a:lnTo>
                <a:lnTo>
                  <a:pt x="3062" y="398"/>
                </a:lnTo>
                <a:lnTo>
                  <a:pt x="3077" y="408"/>
                </a:lnTo>
                <a:lnTo>
                  <a:pt x="3091" y="419"/>
                </a:lnTo>
                <a:lnTo>
                  <a:pt x="3145" y="453"/>
                </a:lnTo>
                <a:lnTo>
                  <a:pt x="3197" y="486"/>
                </a:lnTo>
                <a:lnTo>
                  <a:pt x="3251" y="518"/>
                </a:lnTo>
                <a:lnTo>
                  <a:pt x="3305" y="551"/>
                </a:lnTo>
                <a:lnTo>
                  <a:pt x="3358" y="585"/>
                </a:lnTo>
                <a:lnTo>
                  <a:pt x="3410" y="621"/>
                </a:lnTo>
                <a:lnTo>
                  <a:pt x="3461" y="658"/>
                </a:lnTo>
                <a:lnTo>
                  <a:pt x="3510" y="697"/>
                </a:lnTo>
                <a:lnTo>
                  <a:pt x="3560" y="728"/>
                </a:lnTo>
                <a:lnTo>
                  <a:pt x="3609" y="760"/>
                </a:lnTo>
                <a:lnTo>
                  <a:pt x="3658" y="791"/>
                </a:lnTo>
                <a:lnTo>
                  <a:pt x="3706" y="824"/>
                </a:lnTo>
                <a:lnTo>
                  <a:pt x="3755" y="856"/>
                </a:lnTo>
                <a:lnTo>
                  <a:pt x="3803" y="890"/>
                </a:lnTo>
                <a:lnTo>
                  <a:pt x="3849" y="924"/>
                </a:lnTo>
                <a:lnTo>
                  <a:pt x="3897" y="959"/>
                </a:lnTo>
                <a:lnTo>
                  <a:pt x="3904" y="960"/>
                </a:lnTo>
                <a:lnTo>
                  <a:pt x="3912" y="963"/>
                </a:lnTo>
                <a:lnTo>
                  <a:pt x="3912" y="963"/>
                </a:lnTo>
                <a:lnTo>
                  <a:pt x="3912" y="963"/>
                </a:lnTo>
                <a:lnTo>
                  <a:pt x="3917" y="964"/>
                </a:lnTo>
                <a:lnTo>
                  <a:pt x="3921" y="967"/>
                </a:lnTo>
                <a:lnTo>
                  <a:pt x="3924" y="972"/>
                </a:lnTo>
                <a:lnTo>
                  <a:pt x="3926" y="977"/>
                </a:lnTo>
                <a:lnTo>
                  <a:pt x="3927" y="977"/>
                </a:lnTo>
                <a:lnTo>
                  <a:pt x="3935" y="984"/>
                </a:lnTo>
                <a:lnTo>
                  <a:pt x="3942" y="992"/>
                </a:lnTo>
                <a:lnTo>
                  <a:pt x="3942" y="992"/>
                </a:lnTo>
                <a:lnTo>
                  <a:pt x="3942" y="992"/>
                </a:lnTo>
                <a:lnTo>
                  <a:pt x="3942" y="992"/>
                </a:lnTo>
                <a:lnTo>
                  <a:pt x="3942" y="992"/>
                </a:lnTo>
                <a:lnTo>
                  <a:pt x="3942" y="992"/>
                </a:lnTo>
                <a:lnTo>
                  <a:pt x="3942" y="992"/>
                </a:lnTo>
                <a:lnTo>
                  <a:pt x="3951" y="994"/>
                </a:lnTo>
                <a:lnTo>
                  <a:pt x="3960" y="998"/>
                </a:lnTo>
                <a:lnTo>
                  <a:pt x="3967" y="1002"/>
                </a:lnTo>
                <a:lnTo>
                  <a:pt x="3976" y="1007"/>
                </a:lnTo>
                <a:lnTo>
                  <a:pt x="3990" y="1018"/>
                </a:lnTo>
                <a:lnTo>
                  <a:pt x="4004" y="1031"/>
                </a:lnTo>
                <a:lnTo>
                  <a:pt x="4017" y="1043"/>
                </a:lnTo>
                <a:lnTo>
                  <a:pt x="4031" y="1055"/>
                </a:lnTo>
                <a:lnTo>
                  <a:pt x="4039" y="1060"/>
                </a:lnTo>
                <a:lnTo>
                  <a:pt x="4046" y="1063"/>
                </a:lnTo>
                <a:lnTo>
                  <a:pt x="4055" y="1067"/>
                </a:lnTo>
                <a:lnTo>
                  <a:pt x="4065" y="1070"/>
                </a:lnTo>
                <a:lnTo>
                  <a:pt x="4073" y="1076"/>
                </a:lnTo>
                <a:lnTo>
                  <a:pt x="4081" y="1083"/>
                </a:lnTo>
                <a:lnTo>
                  <a:pt x="4089" y="1086"/>
                </a:lnTo>
                <a:lnTo>
                  <a:pt x="4095" y="1087"/>
                </a:lnTo>
                <a:lnTo>
                  <a:pt x="4137" y="1115"/>
                </a:lnTo>
                <a:lnTo>
                  <a:pt x="4177" y="1144"/>
                </a:lnTo>
                <a:lnTo>
                  <a:pt x="4197" y="1158"/>
                </a:lnTo>
                <a:lnTo>
                  <a:pt x="4216" y="1174"/>
                </a:lnTo>
                <a:lnTo>
                  <a:pt x="4235" y="1190"/>
                </a:lnTo>
                <a:lnTo>
                  <a:pt x="4251" y="1209"/>
                </a:lnTo>
                <a:lnTo>
                  <a:pt x="4251" y="1209"/>
                </a:lnTo>
                <a:lnTo>
                  <a:pt x="4260" y="1217"/>
                </a:lnTo>
                <a:lnTo>
                  <a:pt x="4267" y="1224"/>
                </a:lnTo>
                <a:lnTo>
                  <a:pt x="4282" y="1230"/>
                </a:lnTo>
                <a:lnTo>
                  <a:pt x="4297" y="1237"/>
                </a:lnTo>
                <a:lnTo>
                  <a:pt x="4304" y="1240"/>
                </a:lnTo>
                <a:lnTo>
                  <a:pt x="4310" y="1247"/>
                </a:lnTo>
                <a:lnTo>
                  <a:pt x="4311" y="1249"/>
                </a:lnTo>
                <a:lnTo>
                  <a:pt x="4312" y="1253"/>
                </a:lnTo>
                <a:lnTo>
                  <a:pt x="4314" y="1258"/>
                </a:lnTo>
                <a:lnTo>
                  <a:pt x="4314" y="1263"/>
                </a:lnTo>
                <a:lnTo>
                  <a:pt x="4316" y="1263"/>
                </a:lnTo>
                <a:lnTo>
                  <a:pt x="4350" y="1274"/>
                </a:lnTo>
                <a:lnTo>
                  <a:pt x="4383" y="1288"/>
                </a:lnTo>
                <a:lnTo>
                  <a:pt x="4398" y="1297"/>
                </a:lnTo>
                <a:lnTo>
                  <a:pt x="4412" y="1307"/>
                </a:lnTo>
                <a:lnTo>
                  <a:pt x="4418" y="1313"/>
                </a:lnTo>
                <a:lnTo>
                  <a:pt x="4424" y="1319"/>
                </a:lnTo>
                <a:lnTo>
                  <a:pt x="4430" y="1327"/>
                </a:lnTo>
                <a:lnTo>
                  <a:pt x="4436" y="1335"/>
                </a:lnTo>
                <a:lnTo>
                  <a:pt x="4452" y="1350"/>
                </a:lnTo>
                <a:lnTo>
                  <a:pt x="4467" y="1365"/>
                </a:lnTo>
                <a:lnTo>
                  <a:pt x="4487" y="1380"/>
                </a:lnTo>
                <a:lnTo>
                  <a:pt x="4507" y="1394"/>
                </a:lnTo>
                <a:lnTo>
                  <a:pt x="4526" y="1409"/>
                </a:lnTo>
                <a:lnTo>
                  <a:pt x="4546" y="1424"/>
                </a:lnTo>
                <a:lnTo>
                  <a:pt x="4546" y="1424"/>
                </a:lnTo>
                <a:lnTo>
                  <a:pt x="4554" y="1427"/>
                </a:lnTo>
                <a:lnTo>
                  <a:pt x="4561" y="1432"/>
                </a:lnTo>
                <a:lnTo>
                  <a:pt x="4567" y="1438"/>
                </a:lnTo>
                <a:lnTo>
                  <a:pt x="4574" y="1443"/>
                </a:lnTo>
                <a:lnTo>
                  <a:pt x="4580" y="1449"/>
                </a:lnTo>
                <a:lnTo>
                  <a:pt x="4585" y="1456"/>
                </a:lnTo>
                <a:lnTo>
                  <a:pt x="4590" y="1463"/>
                </a:lnTo>
                <a:lnTo>
                  <a:pt x="4594" y="1471"/>
                </a:lnTo>
                <a:lnTo>
                  <a:pt x="4606" y="1479"/>
                </a:lnTo>
                <a:lnTo>
                  <a:pt x="4619" y="1486"/>
                </a:lnTo>
                <a:lnTo>
                  <a:pt x="4633" y="1494"/>
                </a:lnTo>
                <a:lnTo>
                  <a:pt x="4646" y="1500"/>
                </a:lnTo>
                <a:lnTo>
                  <a:pt x="4674" y="1512"/>
                </a:lnTo>
                <a:lnTo>
                  <a:pt x="4702" y="1523"/>
                </a:lnTo>
                <a:lnTo>
                  <a:pt x="4729" y="1535"/>
                </a:lnTo>
                <a:lnTo>
                  <a:pt x="4757" y="1549"/>
                </a:lnTo>
                <a:lnTo>
                  <a:pt x="4769" y="1557"/>
                </a:lnTo>
                <a:lnTo>
                  <a:pt x="4782" y="1564"/>
                </a:lnTo>
                <a:lnTo>
                  <a:pt x="4795" y="1573"/>
                </a:lnTo>
                <a:lnTo>
                  <a:pt x="4807" y="1584"/>
                </a:lnTo>
                <a:lnTo>
                  <a:pt x="4846" y="1620"/>
                </a:lnTo>
                <a:lnTo>
                  <a:pt x="4885" y="1653"/>
                </a:lnTo>
                <a:lnTo>
                  <a:pt x="4925" y="1689"/>
                </a:lnTo>
                <a:lnTo>
                  <a:pt x="4965" y="1723"/>
                </a:lnTo>
                <a:lnTo>
                  <a:pt x="5007" y="1756"/>
                </a:lnTo>
                <a:lnTo>
                  <a:pt x="5047" y="1790"/>
                </a:lnTo>
                <a:lnTo>
                  <a:pt x="5087" y="1824"/>
                </a:lnTo>
                <a:lnTo>
                  <a:pt x="5129" y="1858"/>
                </a:lnTo>
                <a:lnTo>
                  <a:pt x="5159" y="1883"/>
                </a:lnTo>
                <a:lnTo>
                  <a:pt x="5190" y="1910"/>
                </a:lnTo>
                <a:lnTo>
                  <a:pt x="5220" y="1937"/>
                </a:lnTo>
                <a:lnTo>
                  <a:pt x="5249" y="1964"/>
                </a:lnTo>
                <a:lnTo>
                  <a:pt x="5279" y="1991"/>
                </a:lnTo>
                <a:lnTo>
                  <a:pt x="5308" y="2019"/>
                </a:lnTo>
                <a:lnTo>
                  <a:pt x="5337" y="2046"/>
                </a:lnTo>
                <a:lnTo>
                  <a:pt x="5366" y="2075"/>
                </a:lnTo>
                <a:lnTo>
                  <a:pt x="5376" y="2093"/>
                </a:lnTo>
                <a:lnTo>
                  <a:pt x="5387" y="2110"/>
                </a:lnTo>
                <a:lnTo>
                  <a:pt x="5392" y="2119"/>
                </a:lnTo>
                <a:lnTo>
                  <a:pt x="5397" y="2129"/>
                </a:lnTo>
                <a:lnTo>
                  <a:pt x="5401" y="2138"/>
                </a:lnTo>
                <a:lnTo>
                  <a:pt x="5405" y="2148"/>
                </a:lnTo>
                <a:lnTo>
                  <a:pt x="5404" y="2151"/>
                </a:lnTo>
                <a:lnTo>
                  <a:pt x="5404" y="2153"/>
                </a:lnTo>
                <a:lnTo>
                  <a:pt x="2224" y="203"/>
                </a:lnTo>
                <a:close/>
                <a:moveTo>
                  <a:pt x="5412" y="2230"/>
                </a:moveTo>
                <a:lnTo>
                  <a:pt x="5412" y="2230"/>
                </a:lnTo>
                <a:lnTo>
                  <a:pt x="5412" y="2230"/>
                </a:lnTo>
                <a:close/>
                <a:moveTo>
                  <a:pt x="2365" y="559"/>
                </a:moveTo>
                <a:lnTo>
                  <a:pt x="2364" y="557"/>
                </a:lnTo>
                <a:lnTo>
                  <a:pt x="2365" y="559"/>
                </a:lnTo>
                <a:close/>
                <a:moveTo>
                  <a:pt x="1559" y="540"/>
                </a:moveTo>
                <a:lnTo>
                  <a:pt x="1559" y="540"/>
                </a:lnTo>
                <a:lnTo>
                  <a:pt x="1556" y="540"/>
                </a:lnTo>
                <a:lnTo>
                  <a:pt x="1559" y="540"/>
                </a:lnTo>
                <a:close/>
                <a:moveTo>
                  <a:pt x="1546" y="390"/>
                </a:moveTo>
                <a:lnTo>
                  <a:pt x="1548" y="389"/>
                </a:lnTo>
                <a:lnTo>
                  <a:pt x="1549" y="388"/>
                </a:lnTo>
                <a:lnTo>
                  <a:pt x="1546" y="390"/>
                </a:lnTo>
                <a:close/>
                <a:moveTo>
                  <a:pt x="724" y="466"/>
                </a:moveTo>
                <a:lnTo>
                  <a:pt x="724" y="466"/>
                </a:lnTo>
                <a:lnTo>
                  <a:pt x="724" y="466"/>
                </a:lnTo>
                <a:close/>
                <a:moveTo>
                  <a:pt x="724" y="466"/>
                </a:moveTo>
                <a:lnTo>
                  <a:pt x="724" y="466"/>
                </a:lnTo>
                <a:lnTo>
                  <a:pt x="724" y="466"/>
                </a:lnTo>
                <a:lnTo>
                  <a:pt x="724" y="466"/>
                </a:lnTo>
                <a:close/>
                <a:moveTo>
                  <a:pt x="711" y="481"/>
                </a:moveTo>
                <a:lnTo>
                  <a:pt x="705" y="482"/>
                </a:lnTo>
                <a:lnTo>
                  <a:pt x="708" y="475"/>
                </a:lnTo>
                <a:lnTo>
                  <a:pt x="706" y="467"/>
                </a:lnTo>
                <a:lnTo>
                  <a:pt x="673" y="443"/>
                </a:lnTo>
                <a:lnTo>
                  <a:pt x="640" y="419"/>
                </a:lnTo>
                <a:lnTo>
                  <a:pt x="625" y="405"/>
                </a:lnTo>
                <a:lnTo>
                  <a:pt x="610" y="390"/>
                </a:lnTo>
                <a:lnTo>
                  <a:pt x="596" y="375"/>
                </a:lnTo>
                <a:lnTo>
                  <a:pt x="585" y="359"/>
                </a:lnTo>
                <a:lnTo>
                  <a:pt x="578" y="350"/>
                </a:lnTo>
                <a:lnTo>
                  <a:pt x="572" y="341"/>
                </a:lnTo>
                <a:lnTo>
                  <a:pt x="570" y="336"/>
                </a:lnTo>
                <a:lnTo>
                  <a:pt x="567" y="329"/>
                </a:lnTo>
                <a:lnTo>
                  <a:pt x="567" y="329"/>
                </a:lnTo>
                <a:lnTo>
                  <a:pt x="558" y="328"/>
                </a:lnTo>
                <a:lnTo>
                  <a:pt x="551" y="324"/>
                </a:lnTo>
                <a:lnTo>
                  <a:pt x="547" y="323"/>
                </a:lnTo>
                <a:lnTo>
                  <a:pt x="543" y="320"/>
                </a:lnTo>
                <a:lnTo>
                  <a:pt x="539" y="316"/>
                </a:lnTo>
                <a:lnTo>
                  <a:pt x="537" y="313"/>
                </a:lnTo>
                <a:lnTo>
                  <a:pt x="711" y="481"/>
                </a:lnTo>
                <a:close/>
                <a:moveTo>
                  <a:pt x="522" y="296"/>
                </a:moveTo>
                <a:lnTo>
                  <a:pt x="521" y="296"/>
                </a:lnTo>
                <a:lnTo>
                  <a:pt x="514" y="289"/>
                </a:lnTo>
                <a:lnTo>
                  <a:pt x="509" y="280"/>
                </a:lnTo>
                <a:lnTo>
                  <a:pt x="506" y="271"/>
                </a:lnTo>
                <a:lnTo>
                  <a:pt x="506" y="262"/>
                </a:lnTo>
                <a:lnTo>
                  <a:pt x="507" y="254"/>
                </a:lnTo>
                <a:lnTo>
                  <a:pt x="509" y="246"/>
                </a:lnTo>
                <a:lnTo>
                  <a:pt x="514" y="239"/>
                </a:lnTo>
                <a:lnTo>
                  <a:pt x="522" y="231"/>
                </a:lnTo>
                <a:lnTo>
                  <a:pt x="526" y="227"/>
                </a:lnTo>
                <a:lnTo>
                  <a:pt x="531" y="225"/>
                </a:lnTo>
                <a:lnTo>
                  <a:pt x="534" y="223"/>
                </a:lnTo>
                <a:lnTo>
                  <a:pt x="539" y="222"/>
                </a:lnTo>
                <a:lnTo>
                  <a:pt x="548" y="222"/>
                </a:lnTo>
                <a:lnTo>
                  <a:pt x="556" y="225"/>
                </a:lnTo>
                <a:lnTo>
                  <a:pt x="563" y="230"/>
                </a:lnTo>
                <a:lnTo>
                  <a:pt x="571" y="236"/>
                </a:lnTo>
                <a:lnTo>
                  <a:pt x="577" y="242"/>
                </a:lnTo>
                <a:lnTo>
                  <a:pt x="583" y="250"/>
                </a:lnTo>
                <a:lnTo>
                  <a:pt x="592" y="256"/>
                </a:lnTo>
                <a:lnTo>
                  <a:pt x="601" y="264"/>
                </a:lnTo>
                <a:lnTo>
                  <a:pt x="615" y="262"/>
                </a:lnTo>
                <a:lnTo>
                  <a:pt x="630" y="261"/>
                </a:lnTo>
                <a:lnTo>
                  <a:pt x="630" y="261"/>
                </a:lnTo>
                <a:lnTo>
                  <a:pt x="630" y="256"/>
                </a:lnTo>
                <a:lnTo>
                  <a:pt x="631" y="250"/>
                </a:lnTo>
                <a:lnTo>
                  <a:pt x="634" y="245"/>
                </a:lnTo>
                <a:lnTo>
                  <a:pt x="636" y="239"/>
                </a:lnTo>
                <a:lnTo>
                  <a:pt x="642" y="228"/>
                </a:lnTo>
                <a:lnTo>
                  <a:pt x="649" y="217"/>
                </a:lnTo>
                <a:lnTo>
                  <a:pt x="651" y="211"/>
                </a:lnTo>
                <a:lnTo>
                  <a:pt x="652" y="206"/>
                </a:lnTo>
                <a:lnTo>
                  <a:pt x="655" y="200"/>
                </a:lnTo>
                <a:lnTo>
                  <a:pt x="655" y="193"/>
                </a:lnTo>
                <a:lnTo>
                  <a:pt x="655" y="187"/>
                </a:lnTo>
                <a:lnTo>
                  <a:pt x="654" y="181"/>
                </a:lnTo>
                <a:lnTo>
                  <a:pt x="651" y="173"/>
                </a:lnTo>
                <a:lnTo>
                  <a:pt x="647" y="167"/>
                </a:lnTo>
                <a:lnTo>
                  <a:pt x="645" y="162"/>
                </a:lnTo>
                <a:lnTo>
                  <a:pt x="646" y="157"/>
                </a:lnTo>
                <a:lnTo>
                  <a:pt x="647" y="152"/>
                </a:lnTo>
                <a:lnTo>
                  <a:pt x="651" y="148"/>
                </a:lnTo>
                <a:lnTo>
                  <a:pt x="655" y="146"/>
                </a:lnTo>
                <a:lnTo>
                  <a:pt x="661" y="143"/>
                </a:lnTo>
                <a:lnTo>
                  <a:pt x="667" y="143"/>
                </a:lnTo>
                <a:lnTo>
                  <a:pt x="674" y="143"/>
                </a:lnTo>
                <a:lnTo>
                  <a:pt x="686" y="147"/>
                </a:lnTo>
                <a:lnTo>
                  <a:pt x="699" y="151"/>
                </a:lnTo>
                <a:lnTo>
                  <a:pt x="711" y="154"/>
                </a:lnTo>
                <a:lnTo>
                  <a:pt x="724" y="158"/>
                </a:lnTo>
                <a:lnTo>
                  <a:pt x="735" y="158"/>
                </a:lnTo>
                <a:lnTo>
                  <a:pt x="747" y="158"/>
                </a:lnTo>
                <a:lnTo>
                  <a:pt x="758" y="157"/>
                </a:lnTo>
                <a:lnTo>
                  <a:pt x="769" y="154"/>
                </a:lnTo>
                <a:lnTo>
                  <a:pt x="779" y="151"/>
                </a:lnTo>
                <a:lnTo>
                  <a:pt x="789" y="147"/>
                </a:lnTo>
                <a:lnTo>
                  <a:pt x="801" y="142"/>
                </a:lnTo>
                <a:lnTo>
                  <a:pt x="811" y="136"/>
                </a:lnTo>
                <a:lnTo>
                  <a:pt x="816" y="131"/>
                </a:lnTo>
                <a:lnTo>
                  <a:pt x="819" y="127"/>
                </a:lnTo>
                <a:lnTo>
                  <a:pt x="821" y="122"/>
                </a:lnTo>
                <a:lnTo>
                  <a:pt x="822" y="117"/>
                </a:lnTo>
                <a:lnTo>
                  <a:pt x="819" y="107"/>
                </a:lnTo>
                <a:lnTo>
                  <a:pt x="814" y="97"/>
                </a:lnTo>
                <a:lnTo>
                  <a:pt x="814" y="97"/>
                </a:lnTo>
                <a:lnTo>
                  <a:pt x="798" y="85"/>
                </a:lnTo>
                <a:lnTo>
                  <a:pt x="787" y="77"/>
                </a:lnTo>
                <a:lnTo>
                  <a:pt x="782" y="73"/>
                </a:lnTo>
                <a:lnTo>
                  <a:pt x="779" y="69"/>
                </a:lnTo>
                <a:lnTo>
                  <a:pt x="777" y="66"/>
                </a:lnTo>
                <a:lnTo>
                  <a:pt x="775" y="63"/>
                </a:lnTo>
                <a:lnTo>
                  <a:pt x="775" y="59"/>
                </a:lnTo>
                <a:lnTo>
                  <a:pt x="777" y="55"/>
                </a:lnTo>
                <a:lnTo>
                  <a:pt x="778" y="50"/>
                </a:lnTo>
                <a:lnTo>
                  <a:pt x="782" y="45"/>
                </a:lnTo>
                <a:lnTo>
                  <a:pt x="789" y="34"/>
                </a:lnTo>
                <a:lnTo>
                  <a:pt x="802" y="19"/>
                </a:lnTo>
                <a:lnTo>
                  <a:pt x="816" y="18"/>
                </a:lnTo>
                <a:lnTo>
                  <a:pt x="827" y="19"/>
                </a:lnTo>
                <a:lnTo>
                  <a:pt x="840" y="21"/>
                </a:lnTo>
                <a:lnTo>
                  <a:pt x="851" y="26"/>
                </a:lnTo>
                <a:lnTo>
                  <a:pt x="872" y="38"/>
                </a:lnTo>
                <a:lnTo>
                  <a:pt x="892" y="50"/>
                </a:lnTo>
                <a:lnTo>
                  <a:pt x="901" y="53"/>
                </a:lnTo>
                <a:lnTo>
                  <a:pt x="909" y="55"/>
                </a:lnTo>
                <a:lnTo>
                  <a:pt x="916" y="58"/>
                </a:lnTo>
                <a:lnTo>
                  <a:pt x="922" y="61"/>
                </a:lnTo>
                <a:lnTo>
                  <a:pt x="936" y="70"/>
                </a:lnTo>
                <a:lnTo>
                  <a:pt x="950" y="80"/>
                </a:lnTo>
                <a:lnTo>
                  <a:pt x="963" y="90"/>
                </a:lnTo>
                <a:lnTo>
                  <a:pt x="975" y="100"/>
                </a:lnTo>
                <a:lnTo>
                  <a:pt x="983" y="104"/>
                </a:lnTo>
                <a:lnTo>
                  <a:pt x="990" y="108"/>
                </a:lnTo>
                <a:lnTo>
                  <a:pt x="998" y="112"/>
                </a:lnTo>
                <a:lnTo>
                  <a:pt x="1005" y="114"/>
                </a:lnTo>
                <a:lnTo>
                  <a:pt x="1022" y="118"/>
                </a:lnTo>
                <a:lnTo>
                  <a:pt x="1035" y="122"/>
                </a:lnTo>
                <a:lnTo>
                  <a:pt x="1040" y="122"/>
                </a:lnTo>
                <a:lnTo>
                  <a:pt x="1044" y="122"/>
                </a:lnTo>
                <a:lnTo>
                  <a:pt x="1048" y="122"/>
                </a:lnTo>
                <a:lnTo>
                  <a:pt x="1052" y="120"/>
                </a:lnTo>
                <a:lnTo>
                  <a:pt x="1054" y="118"/>
                </a:lnTo>
                <a:lnTo>
                  <a:pt x="1058" y="115"/>
                </a:lnTo>
                <a:lnTo>
                  <a:pt x="1060" y="112"/>
                </a:lnTo>
                <a:lnTo>
                  <a:pt x="1063" y="107"/>
                </a:lnTo>
                <a:lnTo>
                  <a:pt x="1067" y="93"/>
                </a:lnTo>
                <a:lnTo>
                  <a:pt x="1073" y="74"/>
                </a:lnTo>
                <a:lnTo>
                  <a:pt x="1076" y="66"/>
                </a:lnTo>
                <a:lnTo>
                  <a:pt x="1079" y="60"/>
                </a:lnTo>
                <a:lnTo>
                  <a:pt x="1083" y="55"/>
                </a:lnTo>
                <a:lnTo>
                  <a:pt x="1088" y="53"/>
                </a:lnTo>
                <a:lnTo>
                  <a:pt x="1093" y="51"/>
                </a:lnTo>
                <a:lnTo>
                  <a:pt x="1099" y="53"/>
                </a:lnTo>
                <a:lnTo>
                  <a:pt x="1106" y="55"/>
                </a:lnTo>
                <a:lnTo>
                  <a:pt x="1113" y="59"/>
                </a:lnTo>
                <a:lnTo>
                  <a:pt x="1131" y="70"/>
                </a:lnTo>
                <a:lnTo>
                  <a:pt x="1148" y="82"/>
                </a:lnTo>
                <a:lnTo>
                  <a:pt x="1158" y="85"/>
                </a:lnTo>
                <a:lnTo>
                  <a:pt x="1167" y="90"/>
                </a:lnTo>
                <a:lnTo>
                  <a:pt x="1177" y="93"/>
                </a:lnTo>
                <a:lnTo>
                  <a:pt x="1189" y="95"/>
                </a:lnTo>
                <a:lnTo>
                  <a:pt x="1196" y="103"/>
                </a:lnTo>
                <a:lnTo>
                  <a:pt x="1205" y="109"/>
                </a:lnTo>
                <a:lnTo>
                  <a:pt x="1197" y="103"/>
                </a:lnTo>
                <a:lnTo>
                  <a:pt x="1189" y="95"/>
                </a:lnTo>
                <a:lnTo>
                  <a:pt x="1197" y="103"/>
                </a:lnTo>
                <a:lnTo>
                  <a:pt x="1205" y="109"/>
                </a:lnTo>
                <a:lnTo>
                  <a:pt x="1211" y="109"/>
                </a:lnTo>
                <a:lnTo>
                  <a:pt x="1219" y="109"/>
                </a:lnTo>
                <a:lnTo>
                  <a:pt x="1222" y="104"/>
                </a:lnTo>
                <a:lnTo>
                  <a:pt x="1225" y="99"/>
                </a:lnTo>
                <a:lnTo>
                  <a:pt x="1227" y="95"/>
                </a:lnTo>
                <a:lnTo>
                  <a:pt x="1229" y="90"/>
                </a:lnTo>
                <a:lnTo>
                  <a:pt x="1229" y="80"/>
                </a:lnTo>
                <a:lnTo>
                  <a:pt x="1227" y="72"/>
                </a:lnTo>
                <a:lnTo>
                  <a:pt x="1222" y="53"/>
                </a:lnTo>
                <a:lnTo>
                  <a:pt x="1219" y="34"/>
                </a:lnTo>
                <a:lnTo>
                  <a:pt x="1219" y="34"/>
                </a:lnTo>
                <a:lnTo>
                  <a:pt x="1189" y="33"/>
                </a:lnTo>
                <a:lnTo>
                  <a:pt x="1192" y="26"/>
                </a:lnTo>
                <a:lnTo>
                  <a:pt x="1196" y="24"/>
                </a:lnTo>
                <a:lnTo>
                  <a:pt x="1200" y="21"/>
                </a:lnTo>
                <a:lnTo>
                  <a:pt x="1204" y="20"/>
                </a:lnTo>
                <a:lnTo>
                  <a:pt x="1207" y="21"/>
                </a:lnTo>
                <a:lnTo>
                  <a:pt x="1211" y="24"/>
                </a:lnTo>
                <a:lnTo>
                  <a:pt x="1215" y="28"/>
                </a:lnTo>
                <a:lnTo>
                  <a:pt x="1219" y="33"/>
                </a:lnTo>
                <a:lnTo>
                  <a:pt x="1221" y="19"/>
                </a:lnTo>
                <a:lnTo>
                  <a:pt x="1225" y="7"/>
                </a:lnTo>
                <a:lnTo>
                  <a:pt x="1229" y="4"/>
                </a:lnTo>
                <a:lnTo>
                  <a:pt x="1234" y="1"/>
                </a:lnTo>
                <a:lnTo>
                  <a:pt x="1240" y="0"/>
                </a:lnTo>
                <a:lnTo>
                  <a:pt x="1250" y="1"/>
                </a:lnTo>
                <a:lnTo>
                  <a:pt x="1259" y="7"/>
                </a:lnTo>
                <a:lnTo>
                  <a:pt x="1269" y="11"/>
                </a:lnTo>
                <a:lnTo>
                  <a:pt x="1279" y="14"/>
                </a:lnTo>
                <a:lnTo>
                  <a:pt x="1289" y="15"/>
                </a:lnTo>
                <a:lnTo>
                  <a:pt x="1300" y="18"/>
                </a:lnTo>
                <a:lnTo>
                  <a:pt x="1310" y="20"/>
                </a:lnTo>
                <a:lnTo>
                  <a:pt x="1315" y="23"/>
                </a:lnTo>
                <a:lnTo>
                  <a:pt x="1319" y="25"/>
                </a:lnTo>
                <a:lnTo>
                  <a:pt x="1324" y="28"/>
                </a:lnTo>
                <a:lnTo>
                  <a:pt x="1328" y="33"/>
                </a:lnTo>
                <a:lnTo>
                  <a:pt x="1342" y="35"/>
                </a:lnTo>
                <a:lnTo>
                  <a:pt x="1354" y="39"/>
                </a:lnTo>
                <a:lnTo>
                  <a:pt x="1367" y="43"/>
                </a:lnTo>
                <a:lnTo>
                  <a:pt x="1378" y="48"/>
                </a:lnTo>
                <a:lnTo>
                  <a:pt x="1389" y="54"/>
                </a:lnTo>
                <a:lnTo>
                  <a:pt x="1401" y="61"/>
                </a:lnTo>
                <a:lnTo>
                  <a:pt x="1412" y="69"/>
                </a:lnTo>
                <a:lnTo>
                  <a:pt x="1422" y="78"/>
                </a:lnTo>
                <a:lnTo>
                  <a:pt x="1422" y="78"/>
                </a:lnTo>
                <a:lnTo>
                  <a:pt x="1430" y="79"/>
                </a:lnTo>
                <a:lnTo>
                  <a:pt x="1436" y="80"/>
                </a:lnTo>
                <a:lnTo>
                  <a:pt x="1436" y="82"/>
                </a:lnTo>
                <a:lnTo>
                  <a:pt x="1453" y="94"/>
                </a:lnTo>
                <a:lnTo>
                  <a:pt x="1436" y="82"/>
                </a:lnTo>
                <a:lnTo>
                  <a:pt x="1445" y="88"/>
                </a:lnTo>
                <a:lnTo>
                  <a:pt x="1453" y="94"/>
                </a:lnTo>
                <a:lnTo>
                  <a:pt x="1460" y="94"/>
                </a:lnTo>
                <a:lnTo>
                  <a:pt x="1466" y="95"/>
                </a:lnTo>
                <a:lnTo>
                  <a:pt x="1482" y="102"/>
                </a:lnTo>
                <a:lnTo>
                  <a:pt x="1499" y="109"/>
                </a:lnTo>
                <a:lnTo>
                  <a:pt x="1515" y="117"/>
                </a:lnTo>
                <a:lnTo>
                  <a:pt x="1533" y="123"/>
                </a:lnTo>
                <a:lnTo>
                  <a:pt x="1540" y="126"/>
                </a:lnTo>
                <a:lnTo>
                  <a:pt x="1548" y="128"/>
                </a:lnTo>
                <a:lnTo>
                  <a:pt x="1554" y="133"/>
                </a:lnTo>
                <a:lnTo>
                  <a:pt x="1560" y="141"/>
                </a:lnTo>
                <a:lnTo>
                  <a:pt x="1560" y="141"/>
                </a:lnTo>
                <a:lnTo>
                  <a:pt x="1568" y="142"/>
                </a:lnTo>
                <a:lnTo>
                  <a:pt x="1575" y="144"/>
                </a:lnTo>
                <a:lnTo>
                  <a:pt x="1584" y="149"/>
                </a:lnTo>
                <a:lnTo>
                  <a:pt x="1590" y="156"/>
                </a:lnTo>
                <a:lnTo>
                  <a:pt x="1590" y="156"/>
                </a:lnTo>
                <a:lnTo>
                  <a:pt x="1590" y="156"/>
                </a:lnTo>
                <a:lnTo>
                  <a:pt x="1600" y="163"/>
                </a:lnTo>
                <a:lnTo>
                  <a:pt x="1609" y="171"/>
                </a:lnTo>
                <a:lnTo>
                  <a:pt x="1610" y="171"/>
                </a:lnTo>
                <a:lnTo>
                  <a:pt x="1618" y="172"/>
                </a:lnTo>
                <a:lnTo>
                  <a:pt x="1626" y="173"/>
                </a:lnTo>
                <a:lnTo>
                  <a:pt x="1629" y="176"/>
                </a:lnTo>
                <a:lnTo>
                  <a:pt x="1632" y="178"/>
                </a:lnTo>
                <a:lnTo>
                  <a:pt x="1634" y="181"/>
                </a:lnTo>
                <a:lnTo>
                  <a:pt x="1637" y="185"/>
                </a:lnTo>
                <a:lnTo>
                  <a:pt x="1652" y="185"/>
                </a:lnTo>
                <a:lnTo>
                  <a:pt x="1667" y="186"/>
                </a:lnTo>
                <a:lnTo>
                  <a:pt x="1682" y="186"/>
                </a:lnTo>
                <a:lnTo>
                  <a:pt x="1696" y="186"/>
                </a:lnTo>
                <a:lnTo>
                  <a:pt x="1697" y="185"/>
                </a:lnTo>
                <a:lnTo>
                  <a:pt x="1697" y="172"/>
                </a:lnTo>
                <a:lnTo>
                  <a:pt x="1698" y="159"/>
                </a:lnTo>
                <a:lnTo>
                  <a:pt x="1700" y="154"/>
                </a:lnTo>
                <a:lnTo>
                  <a:pt x="1702" y="148"/>
                </a:lnTo>
                <a:lnTo>
                  <a:pt x="1707" y="144"/>
                </a:lnTo>
                <a:lnTo>
                  <a:pt x="1715" y="141"/>
                </a:lnTo>
                <a:lnTo>
                  <a:pt x="1717" y="144"/>
                </a:lnTo>
                <a:lnTo>
                  <a:pt x="1721" y="148"/>
                </a:lnTo>
                <a:lnTo>
                  <a:pt x="1725" y="149"/>
                </a:lnTo>
                <a:lnTo>
                  <a:pt x="1730" y="152"/>
                </a:lnTo>
                <a:lnTo>
                  <a:pt x="1737" y="154"/>
                </a:lnTo>
                <a:lnTo>
                  <a:pt x="1745" y="157"/>
                </a:lnTo>
                <a:lnTo>
                  <a:pt x="1752" y="163"/>
                </a:lnTo>
                <a:lnTo>
                  <a:pt x="1761" y="169"/>
                </a:lnTo>
                <a:lnTo>
                  <a:pt x="1769" y="171"/>
                </a:lnTo>
                <a:lnTo>
                  <a:pt x="1776" y="172"/>
                </a:lnTo>
                <a:lnTo>
                  <a:pt x="1786" y="172"/>
                </a:lnTo>
                <a:lnTo>
                  <a:pt x="1796" y="173"/>
                </a:lnTo>
                <a:lnTo>
                  <a:pt x="1806" y="176"/>
                </a:lnTo>
                <a:lnTo>
                  <a:pt x="1815" y="178"/>
                </a:lnTo>
                <a:lnTo>
                  <a:pt x="1834" y="185"/>
                </a:lnTo>
                <a:lnTo>
                  <a:pt x="1854" y="190"/>
                </a:lnTo>
                <a:lnTo>
                  <a:pt x="1863" y="187"/>
                </a:lnTo>
                <a:lnTo>
                  <a:pt x="1873" y="187"/>
                </a:lnTo>
                <a:lnTo>
                  <a:pt x="1882" y="187"/>
                </a:lnTo>
                <a:lnTo>
                  <a:pt x="1890" y="190"/>
                </a:lnTo>
                <a:lnTo>
                  <a:pt x="1907" y="195"/>
                </a:lnTo>
                <a:lnTo>
                  <a:pt x="1926" y="202"/>
                </a:lnTo>
                <a:lnTo>
                  <a:pt x="1954" y="215"/>
                </a:lnTo>
                <a:lnTo>
                  <a:pt x="1986" y="227"/>
                </a:lnTo>
                <a:lnTo>
                  <a:pt x="2002" y="231"/>
                </a:lnTo>
                <a:lnTo>
                  <a:pt x="2019" y="232"/>
                </a:lnTo>
                <a:lnTo>
                  <a:pt x="2027" y="233"/>
                </a:lnTo>
                <a:lnTo>
                  <a:pt x="2036" y="232"/>
                </a:lnTo>
                <a:lnTo>
                  <a:pt x="2045" y="232"/>
                </a:lnTo>
                <a:lnTo>
                  <a:pt x="2054" y="230"/>
                </a:lnTo>
                <a:lnTo>
                  <a:pt x="2054" y="218"/>
                </a:lnTo>
                <a:lnTo>
                  <a:pt x="2055" y="207"/>
                </a:lnTo>
                <a:lnTo>
                  <a:pt x="2056" y="188"/>
                </a:lnTo>
                <a:lnTo>
                  <a:pt x="2059" y="173"/>
                </a:lnTo>
                <a:lnTo>
                  <a:pt x="2060" y="168"/>
                </a:lnTo>
                <a:lnTo>
                  <a:pt x="2061" y="163"/>
                </a:lnTo>
                <a:lnTo>
                  <a:pt x="2064" y="161"/>
                </a:lnTo>
                <a:lnTo>
                  <a:pt x="2066" y="158"/>
                </a:lnTo>
                <a:lnTo>
                  <a:pt x="2070" y="157"/>
                </a:lnTo>
                <a:lnTo>
                  <a:pt x="2074" y="157"/>
                </a:lnTo>
                <a:lnTo>
                  <a:pt x="2078" y="158"/>
                </a:lnTo>
                <a:lnTo>
                  <a:pt x="2083" y="159"/>
                </a:lnTo>
                <a:lnTo>
                  <a:pt x="2096" y="166"/>
                </a:lnTo>
                <a:lnTo>
                  <a:pt x="2113" y="174"/>
                </a:lnTo>
                <a:lnTo>
                  <a:pt x="2123" y="179"/>
                </a:lnTo>
                <a:lnTo>
                  <a:pt x="2132" y="187"/>
                </a:lnTo>
                <a:lnTo>
                  <a:pt x="2132" y="187"/>
                </a:lnTo>
                <a:lnTo>
                  <a:pt x="2142" y="195"/>
                </a:lnTo>
                <a:lnTo>
                  <a:pt x="2152" y="201"/>
                </a:lnTo>
                <a:lnTo>
                  <a:pt x="2158" y="202"/>
                </a:lnTo>
                <a:lnTo>
                  <a:pt x="2164" y="206"/>
                </a:lnTo>
                <a:lnTo>
                  <a:pt x="2164" y="206"/>
                </a:lnTo>
                <a:lnTo>
                  <a:pt x="2164" y="206"/>
                </a:lnTo>
                <a:lnTo>
                  <a:pt x="2164" y="206"/>
                </a:lnTo>
                <a:lnTo>
                  <a:pt x="2164" y="206"/>
                </a:lnTo>
                <a:lnTo>
                  <a:pt x="2164" y="206"/>
                </a:lnTo>
                <a:lnTo>
                  <a:pt x="2164" y="206"/>
                </a:lnTo>
                <a:lnTo>
                  <a:pt x="2165" y="206"/>
                </a:lnTo>
                <a:lnTo>
                  <a:pt x="2165" y="206"/>
                </a:lnTo>
                <a:lnTo>
                  <a:pt x="2165" y="206"/>
                </a:lnTo>
                <a:lnTo>
                  <a:pt x="2165" y="206"/>
                </a:lnTo>
                <a:lnTo>
                  <a:pt x="2165" y="207"/>
                </a:lnTo>
                <a:lnTo>
                  <a:pt x="2165" y="207"/>
                </a:lnTo>
                <a:lnTo>
                  <a:pt x="2165" y="207"/>
                </a:lnTo>
                <a:lnTo>
                  <a:pt x="2165" y="207"/>
                </a:lnTo>
                <a:lnTo>
                  <a:pt x="2165" y="207"/>
                </a:lnTo>
                <a:lnTo>
                  <a:pt x="2165" y="207"/>
                </a:lnTo>
                <a:lnTo>
                  <a:pt x="2167" y="207"/>
                </a:lnTo>
                <a:lnTo>
                  <a:pt x="2167" y="207"/>
                </a:lnTo>
                <a:lnTo>
                  <a:pt x="2167" y="207"/>
                </a:lnTo>
                <a:lnTo>
                  <a:pt x="2167" y="207"/>
                </a:lnTo>
                <a:lnTo>
                  <a:pt x="2167" y="207"/>
                </a:lnTo>
                <a:lnTo>
                  <a:pt x="2167" y="207"/>
                </a:lnTo>
                <a:lnTo>
                  <a:pt x="2167" y="208"/>
                </a:lnTo>
                <a:lnTo>
                  <a:pt x="2167" y="208"/>
                </a:lnTo>
                <a:lnTo>
                  <a:pt x="2167" y="208"/>
                </a:lnTo>
                <a:lnTo>
                  <a:pt x="2167" y="208"/>
                </a:lnTo>
                <a:lnTo>
                  <a:pt x="2168" y="208"/>
                </a:lnTo>
                <a:lnTo>
                  <a:pt x="2168" y="208"/>
                </a:lnTo>
                <a:lnTo>
                  <a:pt x="2168" y="208"/>
                </a:lnTo>
                <a:lnTo>
                  <a:pt x="2168" y="208"/>
                </a:lnTo>
                <a:lnTo>
                  <a:pt x="2168" y="208"/>
                </a:lnTo>
                <a:lnTo>
                  <a:pt x="2168" y="208"/>
                </a:lnTo>
                <a:lnTo>
                  <a:pt x="2168" y="208"/>
                </a:lnTo>
                <a:lnTo>
                  <a:pt x="2168" y="208"/>
                </a:lnTo>
                <a:lnTo>
                  <a:pt x="2168" y="208"/>
                </a:lnTo>
                <a:lnTo>
                  <a:pt x="2168" y="208"/>
                </a:lnTo>
                <a:lnTo>
                  <a:pt x="2169" y="210"/>
                </a:lnTo>
                <a:lnTo>
                  <a:pt x="2169" y="210"/>
                </a:lnTo>
                <a:lnTo>
                  <a:pt x="2169" y="210"/>
                </a:lnTo>
                <a:lnTo>
                  <a:pt x="2169" y="210"/>
                </a:lnTo>
                <a:lnTo>
                  <a:pt x="2169" y="210"/>
                </a:lnTo>
                <a:lnTo>
                  <a:pt x="2169" y="210"/>
                </a:lnTo>
                <a:lnTo>
                  <a:pt x="2169" y="210"/>
                </a:lnTo>
                <a:lnTo>
                  <a:pt x="2169" y="210"/>
                </a:lnTo>
                <a:lnTo>
                  <a:pt x="2169" y="210"/>
                </a:lnTo>
                <a:lnTo>
                  <a:pt x="2169" y="210"/>
                </a:lnTo>
                <a:lnTo>
                  <a:pt x="522" y="296"/>
                </a:lnTo>
                <a:close/>
                <a:moveTo>
                  <a:pt x="2170" y="211"/>
                </a:moveTo>
                <a:lnTo>
                  <a:pt x="2180" y="217"/>
                </a:lnTo>
                <a:lnTo>
                  <a:pt x="2170" y="211"/>
                </a:lnTo>
                <a:close/>
                <a:moveTo>
                  <a:pt x="2167" y="207"/>
                </a:moveTo>
                <a:lnTo>
                  <a:pt x="2167" y="207"/>
                </a:lnTo>
                <a:lnTo>
                  <a:pt x="2167" y="207"/>
                </a:lnTo>
                <a:close/>
                <a:moveTo>
                  <a:pt x="2167" y="208"/>
                </a:moveTo>
                <a:lnTo>
                  <a:pt x="2167" y="208"/>
                </a:lnTo>
                <a:lnTo>
                  <a:pt x="2167" y="208"/>
                </a:lnTo>
                <a:close/>
                <a:moveTo>
                  <a:pt x="2167" y="208"/>
                </a:moveTo>
                <a:lnTo>
                  <a:pt x="2167" y="208"/>
                </a:lnTo>
                <a:lnTo>
                  <a:pt x="2167" y="208"/>
                </a:lnTo>
                <a:close/>
                <a:moveTo>
                  <a:pt x="2168" y="208"/>
                </a:moveTo>
                <a:lnTo>
                  <a:pt x="2168" y="208"/>
                </a:lnTo>
                <a:lnTo>
                  <a:pt x="2168" y="208"/>
                </a:lnTo>
                <a:close/>
                <a:moveTo>
                  <a:pt x="2168" y="208"/>
                </a:moveTo>
                <a:lnTo>
                  <a:pt x="2168" y="208"/>
                </a:lnTo>
                <a:lnTo>
                  <a:pt x="2168" y="208"/>
                </a:lnTo>
                <a:close/>
                <a:moveTo>
                  <a:pt x="2168" y="208"/>
                </a:moveTo>
                <a:lnTo>
                  <a:pt x="2168" y="208"/>
                </a:lnTo>
                <a:lnTo>
                  <a:pt x="2168" y="208"/>
                </a:lnTo>
                <a:close/>
                <a:moveTo>
                  <a:pt x="2168" y="208"/>
                </a:moveTo>
                <a:lnTo>
                  <a:pt x="2168" y="208"/>
                </a:lnTo>
                <a:lnTo>
                  <a:pt x="2168" y="208"/>
                </a:lnTo>
                <a:close/>
                <a:moveTo>
                  <a:pt x="2168" y="208"/>
                </a:moveTo>
                <a:lnTo>
                  <a:pt x="2168" y="208"/>
                </a:lnTo>
                <a:lnTo>
                  <a:pt x="2168" y="208"/>
                </a:lnTo>
                <a:close/>
                <a:moveTo>
                  <a:pt x="2169" y="210"/>
                </a:moveTo>
                <a:lnTo>
                  <a:pt x="2169" y="210"/>
                </a:lnTo>
                <a:lnTo>
                  <a:pt x="2169" y="210"/>
                </a:lnTo>
                <a:close/>
                <a:moveTo>
                  <a:pt x="2169" y="210"/>
                </a:moveTo>
                <a:lnTo>
                  <a:pt x="2169" y="210"/>
                </a:lnTo>
                <a:lnTo>
                  <a:pt x="2169" y="210"/>
                </a:lnTo>
                <a:close/>
                <a:moveTo>
                  <a:pt x="2169" y="210"/>
                </a:moveTo>
                <a:lnTo>
                  <a:pt x="2169" y="210"/>
                </a:lnTo>
                <a:lnTo>
                  <a:pt x="2169" y="210"/>
                </a:lnTo>
                <a:close/>
                <a:moveTo>
                  <a:pt x="2169" y="210"/>
                </a:moveTo>
                <a:lnTo>
                  <a:pt x="2169" y="210"/>
                </a:lnTo>
                <a:lnTo>
                  <a:pt x="2169" y="210"/>
                </a:lnTo>
                <a:close/>
                <a:moveTo>
                  <a:pt x="662" y="744"/>
                </a:moveTo>
                <a:lnTo>
                  <a:pt x="665" y="746"/>
                </a:lnTo>
                <a:lnTo>
                  <a:pt x="667" y="748"/>
                </a:lnTo>
                <a:lnTo>
                  <a:pt x="670" y="749"/>
                </a:lnTo>
                <a:lnTo>
                  <a:pt x="670" y="752"/>
                </a:lnTo>
                <a:lnTo>
                  <a:pt x="670" y="753"/>
                </a:lnTo>
                <a:lnTo>
                  <a:pt x="669" y="756"/>
                </a:lnTo>
                <a:lnTo>
                  <a:pt x="666" y="757"/>
                </a:lnTo>
                <a:lnTo>
                  <a:pt x="662" y="760"/>
                </a:lnTo>
                <a:lnTo>
                  <a:pt x="661" y="752"/>
                </a:lnTo>
                <a:lnTo>
                  <a:pt x="661" y="744"/>
                </a:lnTo>
                <a:lnTo>
                  <a:pt x="656" y="743"/>
                </a:lnTo>
                <a:lnTo>
                  <a:pt x="651" y="741"/>
                </a:lnTo>
                <a:lnTo>
                  <a:pt x="646" y="737"/>
                </a:lnTo>
                <a:lnTo>
                  <a:pt x="642" y="733"/>
                </a:lnTo>
                <a:lnTo>
                  <a:pt x="635" y="724"/>
                </a:lnTo>
                <a:lnTo>
                  <a:pt x="630" y="714"/>
                </a:lnTo>
                <a:lnTo>
                  <a:pt x="630" y="706"/>
                </a:lnTo>
                <a:lnTo>
                  <a:pt x="631" y="697"/>
                </a:lnTo>
                <a:lnTo>
                  <a:pt x="639" y="701"/>
                </a:lnTo>
                <a:lnTo>
                  <a:pt x="645" y="704"/>
                </a:lnTo>
                <a:lnTo>
                  <a:pt x="650" y="709"/>
                </a:lnTo>
                <a:lnTo>
                  <a:pt x="654" y="716"/>
                </a:lnTo>
                <a:lnTo>
                  <a:pt x="657" y="722"/>
                </a:lnTo>
                <a:lnTo>
                  <a:pt x="660" y="728"/>
                </a:lnTo>
                <a:lnTo>
                  <a:pt x="661" y="736"/>
                </a:lnTo>
                <a:lnTo>
                  <a:pt x="662" y="744"/>
                </a:lnTo>
                <a:close/>
                <a:moveTo>
                  <a:pt x="3696" y="7073"/>
                </a:moveTo>
                <a:lnTo>
                  <a:pt x="3700" y="7077"/>
                </a:lnTo>
                <a:lnTo>
                  <a:pt x="3703" y="7082"/>
                </a:lnTo>
                <a:lnTo>
                  <a:pt x="3697" y="7083"/>
                </a:lnTo>
                <a:lnTo>
                  <a:pt x="3691" y="7086"/>
                </a:lnTo>
                <a:lnTo>
                  <a:pt x="3691" y="7086"/>
                </a:lnTo>
                <a:lnTo>
                  <a:pt x="3688" y="7085"/>
                </a:lnTo>
                <a:lnTo>
                  <a:pt x="3687" y="7081"/>
                </a:lnTo>
                <a:lnTo>
                  <a:pt x="3691" y="7077"/>
                </a:lnTo>
                <a:lnTo>
                  <a:pt x="3696" y="7073"/>
                </a:lnTo>
                <a:close/>
                <a:moveTo>
                  <a:pt x="80" y="2667"/>
                </a:moveTo>
                <a:lnTo>
                  <a:pt x="82" y="2669"/>
                </a:lnTo>
                <a:lnTo>
                  <a:pt x="85" y="2670"/>
                </a:lnTo>
                <a:lnTo>
                  <a:pt x="79" y="2674"/>
                </a:lnTo>
                <a:lnTo>
                  <a:pt x="74" y="2675"/>
                </a:lnTo>
                <a:lnTo>
                  <a:pt x="71" y="2674"/>
                </a:lnTo>
                <a:lnTo>
                  <a:pt x="70" y="2672"/>
                </a:lnTo>
                <a:lnTo>
                  <a:pt x="75" y="2669"/>
                </a:lnTo>
                <a:lnTo>
                  <a:pt x="80" y="2667"/>
                </a:lnTo>
                <a:close/>
                <a:moveTo>
                  <a:pt x="3634" y="7024"/>
                </a:moveTo>
                <a:lnTo>
                  <a:pt x="3641" y="7028"/>
                </a:lnTo>
                <a:lnTo>
                  <a:pt x="3647" y="7032"/>
                </a:lnTo>
                <a:lnTo>
                  <a:pt x="3652" y="7038"/>
                </a:lnTo>
                <a:lnTo>
                  <a:pt x="3655" y="7045"/>
                </a:lnTo>
                <a:lnTo>
                  <a:pt x="3651" y="7048"/>
                </a:lnTo>
                <a:lnTo>
                  <a:pt x="3646" y="7051"/>
                </a:lnTo>
                <a:lnTo>
                  <a:pt x="3642" y="7050"/>
                </a:lnTo>
                <a:lnTo>
                  <a:pt x="3639" y="7047"/>
                </a:lnTo>
                <a:lnTo>
                  <a:pt x="3637" y="7045"/>
                </a:lnTo>
                <a:lnTo>
                  <a:pt x="3634" y="7042"/>
                </a:lnTo>
                <a:lnTo>
                  <a:pt x="3632" y="7035"/>
                </a:lnTo>
                <a:lnTo>
                  <a:pt x="3631" y="7027"/>
                </a:lnTo>
                <a:lnTo>
                  <a:pt x="3631" y="7027"/>
                </a:lnTo>
                <a:lnTo>
                  <a:pt x="3619" y="7024"/>
                </a:lnTo>
                <a:lnTo>
                  <a:pt x="3609" y="7021"/>
                </a:lnTo>
                <a:lnTo>
                  <a:pt x="3606" y="7017"/>
                </a:lnTo>
                <a:lnTo>
                  <a:pt x="3601" y="7013"/>
                </a:lnTo>
                <a:lnTo>
                  <a:pt x="3598" y="7008"/>
                </a:lnTo>
                <a:lnTo>
                  <a:pt x="3597" y="7006"/>
                </a:lnTo>
                <a:lnTo>
                  <a:pt x="3601" y="7001"/>
                </a:lnTo>
                <a:lnTo>
                  <a:pt x="3603" y="6998"/>
                </a:lnTo>
                <a:lnTo>
                  <a:pt x="3607" y="6998"/>
                </a:lnTo>
                <a:lnTo>
                  <a:pt x="3609" y="6998"/>
                </a:lnTo>
                <a:lnTo>
                  <a:pt x="3616" y="7002"/>
                </a:lnTo>
                <a:lnTo>
                  <a:pt x="3621" y="7007"/>
                </a:lnTo>
                <a:lnTo>
                  <a:pt x="3628" y="7014"/>
                </a:lnTo>
                <a:lnTo>
                  <a:pt x="3634" y="7024"/>
                </a:lnTo>
                <a:lnTo>
                  <a:pt x="3633" y="7026"/>
                </a:lnTo>
                <a:lnTo>
                  <a:pt x="3634" y="7024"/>
                </a:lnTo>
                <a:close/>
                <a:moveTo>
                  <a:pt x="499" y="320"/>
                </a:moveTo>
                <a:lnTo>
                  <a:pt x="502" y="328"/>
                </a:lnTo>
                <a:lnTo>
                  <a:pt x="503" y="333"/>
                </a:lnTo>
                <a:lnTo>
                  <a:pt x="501" y="335"/>
                </a:lnTo>
                <a:lnTo>
                  <a:pt x="497" y="336"/>
                </a:lnTo>
                <a:lnTo>
                  <a:pt x="494" y="338"/>
                </a:lnTo>
                <a:lnTo>
                  <a:pt x="490" y="338"/>
                </a:lnTo>
                <a:lnTo>
                  <a:pt x="487" y="336"/>
                </a:lnTo>
                <a:lnTo>
                  <a:pt x="484" y="334"/>
                </a:lnTo>
                <a:lnTo>
                  <a:pt x="484" y="330"/>
                </a:lnTo>
                <a:lnTo>
                  <a:pt x="487" y="326"/>
                </a:lnTo>
                <a:lnTo>
                  <a:pt x="493" y="323"/>
                </a:lnTo>
                <a:lnTo>
                  <a:pt x="499" y="320"/>
                </a:lnTo>
                <a:close/>
                <a:moveTo>
                  <a:pt x="210" y="2108"/>
                </a:moveTo>
                <a:lnTo>
                  <a:pt x="208" y="2112"/>
                </a:lnTo>
                <a:lnTo>
                  <a:pt x="205" y="2114"/>
                </a:lnTo>
                <a:lnTo>
                  <a:pt x="202" y="2114"/>
                </a:lnTo>
                <a:lnTo>
                  <a:pt x="198" y="2112"/>
                </a:lnTo>
                <a:lnTo>
                  <a:pt x="194" y="2105"/>
                </a:lnTo>
                <a:lnTo>
                  <a:pt x="192" y="2098"/>
                </a:lnTo>
                <a:lnTo>
                  <a:pt x="199" y="2095"/>
                </a:lnTo>
                <a:lnTo>
                  <a:pt x="205" y="2095"/>
                </a:lnTo>
                <a:lnTo>
                  <a:pt x="208" y="2100"/>
                </a:lnTo>
                <a:lnTo>
                  <a:pt x="210" y="2108"/>
                </a:lnTo>
                <a:close/>
                <a:moveTo>
                  <a:pt x="43" y="4488"/>
                </a:moveTo>
                <a:lnTo>
                  <a:pt x="51" y="4480"/>
                </a:lnTo>
                <a:lnTo>
                  <a:pt x="59" y="4472"/>
                </a:lnTo>
                <a:lnTo>
                  <a:pt x="66" y="4473"/>
                </a:lnTo>
                <a:lnTo>
                  <a:pt x="74" y="4473"/>
                </a:lnTo>
                <a:lnTo>
                  <a:pt x="81" y="4481"/>
                </a:lnTo>
                <a:lnTo>
                  <a:pt x="90" y="4488"/>
                </a:lnTo>
                <a:lnTo>
                  <a:pt x="90" y="4488"/>
                </a:lnTo>
                <a:lnTo>
                  <a:pt x="82" y="4497"/>
                </a:lnTo>
                <a:lnTo>
                  <a:pt x="74" y="4506"/>
                </a:lnTo>
                <a:lnTo>
                  <a:pt x="59" y="4497"/>
                </a:lnTo>
                <a:lnTo>
                  <a:pt x="43" y="4488"/>
                </a:lnTo>
                <a:close/>
                <a:moveTo>
                  <a:pt x="5195" y="3373"/>
                </a:moveTo>
                <a:lnTo>
                  <a:pt x="5194" y="3367"/>
                </a:lnTo>
                <a:lnTo>
                  <a:pt x="5190" y="3360"/>
                </a:lnTo>
                <a:lnTo>
                  <a:pt x="5189" y="3356"/>
                </a:lnTo>
                <a:lnTo>
                  <a:pt x="5190" y="3353"/>
                </a:lnTo>
                <a:lnTo>
                  <a:pt x="5191" y="3351"/>
                </a:lnTo>
                <a:lnTo>
                  <a:pt x="5195" y="3350"/>
                </a:lnTo>
                <a:lnTo>
                  <a:pt x="5200" y="3348"/>
                </a:lnTo>
                <a:lnTo>
                  <a:pt x="5205" y="3348"/>
                </a:lnTo>
                <a:lnTo>
                  <a:pt x="5210" y="3350"/>
                </a:lnTo>
                <a:lnTo>
                  <a:pt x="5215" y="3351"/>
                </a:lnTo>
                <a:lnTo>
                  <a:pt x="5219" y="3355"/>
                </a:lnTo>
                <a:lnTo>
                  <a:pt x="5224" y="3358"/>
                </a:lnTo>
                <a:lnTo>
                  <a:pt x="5228" y="3362"/>
                </a:lnTo>
                <a:lnTo>
                  <a:pt x="5230" y="3367"/>
                </a:lnTo>
                <a:lnTo>
                  <a:pt x="5220" y="3371"/>
                </a:lnTo>
                <a:lnTo>
                  <a:pt x="5210" y="3376"/>
                </a:lnTo>
                <a:lnTo>
                  <a:pt x="5203" y="3375"/>
                </a:lnTo>
                <a:lnTo>
                  <a:pt x="5195" y="3373"/>
                </a:lnTo>
                <a:close/>
                <a:moveTo>
                  <a:pt x="3830" y="6982"/>
                </a:moveTo>
                <a:lnTo>
                  <a:pt x="3825" y="6979"/>
                </a:lnTo>
                <a:lnTo>
                  <a:pt x="3822" y="6977"/>
                </a:lnTo>
                <a:lnTo>
                  <a:pt x="3818" y="6974"/>
                </a:lnTo>
                <a:lnTo>
                  <a:pt x="3815" y="6970"/>
                </a:lnTo>
                <a:lnTo>
                  <a:pt x="3814" y="6967"/>
                </a:lnTo>
                <a:lnTo>
                  <a:pt x="3813" y="6963"/>
                </a:lnTo>
                <a:lnTo>
                  <a:pt x="3813" y="6959"/>
                </a:lnTo>
                <a:lnTo>
                  <a:pt x="3815" y="6954"/>
                </a:lnTo>
                <a:lnTo>
                  <a:pt x="3817" y="6952"/>
                </a:lnTo>
                <a:lnTo>
                  <a:pt x="3819" y="6949"/>
                </a:lnTo>
                <a:lnTo>
                  <a:pt x="3823" y="6948"/>
                </a:lnTo>
                <a:lnTo>
                  <a:pt x="3827" y="6948"/>
                </a:lnTo>
                <a:lnTo>
                  <a:pt x="3834" y="6948"/>
                </a:lnTo>
                <a:lnTo>
                  <a:pt x="3840" y="6950"/>
                </a:lnTo>
                <a:lnTo>
                  <a:pt x="3853" y="6957"/>
                </a:lnTo>
                <a:lnTo>
                  <a:pt x="3864" y="6965"/>
                </a:lnTo>
                <a:lnTo>
                  <a:pt x="3868" y="6969"/>
                </a:lnTo>
                <a:lnTo>
                  <a:pt x="3873" y="6970"/>
                </a:lnTo>
                <a:lnTo>
                  <a:pt x="3878" y="6973"/>
                </a:lnTo>
                <a:lnTo>
                  <a:pt x="3884" y="6973"/>
                </a:lnTo>
                <a:lnTo>
                  <a:pt x="3896" y="6974"/>
                </a:lnTo>
                <a:lnTo>
                  <a:pt x="3908" y="6976"/>
                </a:lnTo>
                <a:lnTo>
                  <a:pt x="3913" y="6976"/>
                </a:lnTo>
                <a:lnTo>
                  <a:pt x="3918" y="6977"/>
                </a:lnTo>
                <a:lnTo>
                  <a:pt x="3922" y="6979"/>
                </a:lnTo>
                <a:lnTo>
                  <a:pt x="3926" y="6982"/>
                </a:lnTo>
                <a:lnTo>
                  <a:pt x="3928" y="6984"/>
                </a:lnTo>
                <a:lnTo>
                  <a:pt x="3931" y="6989"/>
                </a:lnTo>
                <a:lnTo>
                  <a:pt x="3931" y="6994"/>
                </a:lnTo>
                <a:lnTo>
                  <a:pt x="3931" y="7002"/>
                </a:lnTo>
                <a:lnTo>
                  <a:pt x="3930" y="7006"/>
                </a:lnTo>
                <a:lnTo>
                  <a:pt x="3927" y="7008"/>
                </a:lnTo>
                <a:lnTo>
                  <a:pt x="3924" y="7009"/>
                </a:lnTo>
                <a:lnTo>
                  <a:pt x="3921" y="7009"/>
                </a:lnTo>
                <a:lnTo>
                  <a:pt x="3912" y="7009"/>
                </a:lnTo>
                <a:lnTo>
                  <a:pt x="3902" y="7007"/>
                </a:lnTo>
                <a:lnTo>
                  <a:pt x="3891" y="7002"/>
                </a:lnTo>
                <a:lnTo>
                  <a:pt x="3879" y="6998"/>
                </a:lnTo>
                <a:lnTo>
                  <a:pt x="3868" y="6994"/>
                </a:lnTo>
                <a:lnTo>
                  <a:pt x="3857" y="6993"/>
                </a:lnTo>
                <a:lnTo>
                  <a:pt x="3850" y="6992"/>
                </a:lnTo>
                <a:lnTo>
                  <a:pt x="3844" y="6988"/>
                </a:lnTo>
                <a:lnTo>
                  <a:pt x="3837" y="6984"/>
                </a:lnTo>
                <a:lnTo>
                  <a:pt x="3830" y="6982"/>
                </a:lnTo>
                <a:close/>
                <a:moveTo>
                  <a:pt x="3619" y="6821"/>
                </a:moveTo>
                <a:lnTo>
                  <a:pt x="3629" y="6836"/>
                </a:lnTo>
                <a:lnTo>
                  <a:pt x="3638" y="6850"/>
                </a:lnTo>
                <a:lnTo>
                  <a:pt x="3641" y="6856"/>
                </a:lnTo>
                <a:lnTo>
                  <a:pt x="3642" y="6863"/>
                </a:lnTo>
                <a:lnTo>
                  <a:pt x="3642" y="6869"/>
                </a:lnTo>
                <a:lnTo>
                  <a:pt x="3641" y="6876"/>
                </a:lnTo>
                <a:lnTo>
                  <a:pt x="3638" y="6879"/>
                </a:lnTo>
                <a:lnTo>
                  <a:pt x="3637" y="6880"/>
                </a:lnTo>
                <a:lnTo>
                  <a:pt x="3634" y="6881"/>
                </a:lnTo>
                <a:lnTo>
                  <a:pt x="3632" y="6881"/>
                </a:lnTo>
                <a:lnTo>
                  <a:pt x="3626" y="6880"/>
                </a:lnTo>
                <a:lnTo>
                  <a:pt x="3621" y="6878"/>
                </a:lnTo>
                <a:lnTo>
                  <a:pt x="3613" y="6871"/>
                </a:lnTo>
                <a:lnTo>
                  <a:pt x="3608" y="6865"/>
                </a:lnTo>
                <a:lnTo>
                  <a:pt x="3606" y="6859"/>
                </a:lnTo>
                <a:lnTo>
                  <a:pt x="3607" y="6851"/>
                </a:lnTo>
                <a:lnTo>
                  <a:pt x="3612" y="6836"/>
                </a:lnTo>
                <a:lnTo>
                  <a:pt x="3619" y="6821"/>
                </a:lnTo>
                <a:close/>
                <a:moveTo>
                  <a:pt x="3756" y="6830"/>
                </a:moveTo>
                <a:lnTo>
                  <a:pt x="3779" y="6834"/>
                </a:lnTo>
                <a:lnTo>
                  <a:pt x="3801" y="6837"/>
                </a:lnTo>
                <a:lnTo>
                  <a:pt x="3813" y="6841"/>
                </a:lnTo>
                <a:lnTo>
                  <a:pt x="3823" y="6846"/>
                </a:lnTo>
                <a:lnTo>
                  <a:pt x="3834" y="6852"/>
                </a:lnTo>
                <a:lnTo>
                  <a:pt x="3843" y="6861"/>
                </a:lnTo>
                <a:lnTo>
                  <a:pt x="3835" y="6865"/>
                </a:lnTo>
                <a:lnTo>
                  <a:pt x="3828" y="6868"/>
                </a:lnTo>
                <a:lnTo>
                  <a:pt x="3820" y="6869"/>
                </a:lnTo>
                <a:lnTo>
                  <a:pt x="3814" y="6869"/>
                </a:lnTo>
                <a:lnTo>
                  <a:pt x="3808" y="6868"/>
                </a:lnTo>
                <a:lnTo>
                  <a:pt x="3801" y="6866"/>
                </a:lnTo>
                <a:lnTo>
                  <a:pt x="3796" y="6864"/>
                </a:lnTo>
                <a:lnTo>
                  <a:pt x="3791" y="6861"/>
                </a:lnTo>
                <a:lnTo>
                  <a:pt x="3773" y="6845"/>
                </a:lnTo>
                <a:lnTo>
                  <a:pt x="3756" y="6830"/>
                </a:lnTo>
                <a:close/>
                <a:moveTo>
                  <a:pt x="2655" y="392"/>
                </a:moveTo>
                <a:lnTo>
                  <a:pt x="2651" y="395"/>
                </a:lnTo>
                <a:lnTo>
                  <a:pt x="2646" y="400"/>
                </a:lnTo>
                <a:lnTo>
                  <a:pt x="2648" y="402"/>
                </a:lnTo>
                <a:lnTo>
                  <a:pt x="2650" y="399"/>
                </a:lnTo>
                <a:lnTo>
                  <a:pt x="2653" y="397"/>
                </a:lnTo>
                <a:lnTo>
                  <a:pt x="2654" y="394"/>
                </a:lnTo>
                <a:lnTo>
                  <a:pt x="2655" y="392"/>
                </a:lnTo>
                <a:close/>
                <a:moveTo>
                  <a:pt x="1363" y="77"/>
                </a:moveTo>
                <a:lnTo>
                  <a:pt x="1359" y="73"/>
                </a:lnTo>
                <a:lnTo>
                  <a:pt x="1354" y="68"/>
                </a:lnTo>
                <a:lnTo>
                  <a:pt x="1349" y="64"/>
                </a:lnTo>
                <a:lnTo>
                  <a:pt x="1343" y="60"/>
                </a:lnTo>
                <a:lnTo>
                  <a:pt x="1328" y="54"/>
                </a:lnTo>
                <a:lnTo>
                  <a:pt x="1307" y="46"/>
                </a:lnTo>
                <a:lnTo>
                  <a:pt x="1324" y="55"/>
                </a:lnTo>
                <a:lnTo>
                  <a:pt x="1339" y="63"/>
                </a:lnTo>
                <a:lnTo>
                  <a:pt x="1352" y="70"/>
                </a:lnTo>
                <a:lnTo>
                  <a:pt x="1363" y="77"/>
                </a:lnTo>
                <a:close/>
                <a:moveTo>
                  <a:pt x="3817" y="6457"/>
                </a:moveTo>
                <a:lnTo>
                  <a:pt x="3813" y="6457"/>
                </a:lnTo>
                <a:lnTo>
                  <a:pt x="3814" y="6458"/>
                </a:lnTo>
                <a:lnTo>
                  <a:pt x="3815" y="6460"/>
                </a:lnTo>
                <a:lnTo>
                  <a:pt x="3817" y="6458"/>
                </a:lnTo>
                <a:lnTo>
                  <a:pt x="3817" y="6457"/>
                </a:lnTo>
                <a:close/>
                <a:moveTo>
                  <a:pt x="934" y="113"/>
                </a:moveTo>
                <a:lnTo>
                  <a:pt x="931" y="109"/>
                </a:lnTo>
                <a:lnTo>
                  <a:pt x="927" y="107"/>
                </a:lnTo>
                <a:lnTo>
                  <a:pt x="929" y="112"/>
                </a:lnTo>
                <a:lnTo>
                  <a:pt x="931" y="117"/>
                </a:lnTo>
                <a:lnTo>
                  <a:pt x="932" y="114"/>
                </a:lnTo>
                <a:lnTo>
                  <a:pt x="934" y="113"/>
                </a:lnTo>
                <a:close/>
                <a:moveTo>
                  <a:pt x="2966" y="343"/>
                </a:moveTo>
                <a:lnTo>
                  <a:pt x="2964" y="343"/>
                </a:lnTo>
                <a:lnTo>
                  <a:pt x="2961" y="344"/>
                </a:lnTo>
                <a:lnTo>
                  <a:pt x="2966" y="343"/>
                </a:lnTo>
                <a:close/>
              </a:path>
            </a:pathLst>
          </a:custGeom>
          <a:solidFill>
            <a:srgbClr val="21231E">
              <a:alpha val="45000"/>
            </a:srgbClr>
          </a:solidFill>
          <a:ln>
            <a:noFill/>
          </a:ln>
        </p:spPr>
        <p:txBody>
          <a:bodyPr vert="horz" wrap="square" lIns="91440" tIns="45720" rIns="91440" bIns="45720" numCol="1" anchor="t" anchorCtr="0" compatLnSpc="1">
            <a:prstTxWarp prst="textNoShape">
              <a:avLst/>
            </a:prstTxWarp>
          </a:bodyPr>
          <a:lstStyle>
            <a:lvl1pPr>
              <a:defRPr sz="100">
                <a:latin typeface="+mn-lt"/>
              </a:defRPr>
            </a:lvl1pPr>
          </a:lstStyle>
          <a:p>
            <a:endParaRPr lang="ru-RU"/>
          </a:p>
        </p:txBody>
      </p:sp>
    </p:spTree>
    <p:extLst>
      <p:ext uri="{BB962C8B-B14F-4D97-AF65-F5344CB8AC3E}">
        <p14:creationId xmlns:p14="http://schemas.microsoft.com/office/powerpoint/2010/main" val="302648872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9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17"/>
          <p:cNvSpPr>
            <a:spLocks noGrp="1" noEditPoints="1"/>
          </p:cNvSpPr>
          <p:nvPr>
            <p:ph type="pic" sz="quarter" idx="13"/>
          </p:nvPr>
        </p:nvSpPr>
        <p:spPr bwMode="auto">
          <a:xfrm>
            <a:off x="3489139" y="991394"/>
            <a:ext cx="11309722" cy="6362700"/>
          </a:xfrm>
          <a:custGeom>
            <a:avLst/>
            <a:gdLst>
              <a:gd name="T0" fmla="*/ 7146 w 7982"/>
              <a:gd name="T1" fmla="*/ 2035 h 4161"/>
              <a:gd name="T2" fmla="*/ 6674 w 7982"/>
              <a:gd name="T3" fmla="*/ 2170 h 4161"/>
              <a:gd name="T4" fmla="*/ 6748 w 7982"/>
              <a:gd name="T5" fmla="*/ 2303 h 4161"/>
              <a:gd name="T6" fmla="*/ 7466 w 7982"/>
              <a:gd name="T7" fmla="*/ 2717 h 4161"/>
              <a:gd name="T8" fmla="*/ 6632 w 7982"/>
              <a:gd name="T9" fmla="*/ 3027 h 4161"/>
              <a:gd name="T10" fmla="*/ 5905 w 7982"/>
              <a:gd name="T11" fmla="*/ 3167 h 4161"/>
              <a:gd name="T12" fmla="*/ 5943 w 7982"/>
              <a:gd name="T13" fmla="*/ 3438 h 4161"/>
              <a:gd name="T14" fmla="*/ 5708 w 7982"/>
              <a:gd name="T15" fmla="*/ 3335 h 4161"/>
              <a:gd name="T16" fmla="*/ 5196 w 7982"/>
              <a:gd name="T17" fmla="*/ 3511 h 4161"/>
              <a:gd name="T18" fmla="*/ 4351 w 7982"/>
              <a:gd name="T19" fmla="*/ 3529 h 4161"/>
              <a:gd name="T20" fmla="*/ 3825 w 7982"/>
              <a:gd name="T21" fmla="*/ 3714 h 4161"/>
              <a:gd name="T22" fmla="*/ 3439 w 7982"/>
              <a:gd name="T23" fmla="*/ 3168 h 4161"/>
              <a:gd name="T24" fmla="*/ 3684 w 7982"/>
              <a:gd name="T25" fmla="*/ 3513 h 4161"/>
              <a:gd name="T26" fmla="*/ 3215 w 7982"/>
              <a:gd name="T27" fmla="*/ 3674 h 4161"/>
              <a:gd name="T28" fmla="*/ 3196 w 7982"/>
              <a:gd name="T29" fmla="*/ 3258 h 4161"/>
              <a:gd name="T30" fmla="*/ 2376 w 7982"/>
              <a:gd name="T31" fmla="*/ 3118 h 4161"/>
              <a:gd name="T32" fmla="*/ 1955 w 7982"/>
              <a:gd name="T33" fmla="*/ 2952 h 4161"/>
              <a:gd name="T34" fmla="*/ 2205 w 7982"/>
              <a:gd name="T35" fmla="*/ 3366 h 4161"/>
              <a:gd name="T36" fmla="*/ 1047 w 7982"/>
              <a:gd name="T37" fmla="*/ 2766 h 4161"/>
              <a:gd name="T38" fmla="*/ 1466 w 7982"/>
              <a:gd name="T39" fmla="*/ 2410 h 4161"/>
              <a:gd name="T40" fmla="*/ 1488 w 7982"/>
              <a:gd name="T41" fmla="*/ 2187 h 4161"/>
              <a:gd name="T42" fmla="*/ 1290 w 7982"/>
              <a:gd name="T43" fmla="*/ 1619 h 4161"/>
              <a:gd name="T44" fmla="*/ 153 w 7982"/>
              <a:gd name="T45" fmla="*/ 1437 h 4161"/>
              <a:gd name="T46" fmla="*/ 418 w 7982"/>
              <a:gd name="T47" fmla="*/ 1360 h 4161"/>
              <a:gd name="T48" fmla="*/ 883 w 7982"/>
              <a:gd name="T49" fmla="*/ 952 h 4161"/>
              <a:gd name="T50" fmla="*/ 1193 w 7982"/>
              <a:gd name="T51" fmla="*/ 829 h 4161"/>
              <a:gd name="T52" fmla="*/ 890 w 7982"/>
              <a:gd name="T53" fmla="*/ 587 h 4161"/>
              <a:gd name="T54" fmla="*/ 926 w 7982"/>
              <a:gd name="T55" fmla="*/ 156 h 4161"/>
              <a:gd name="T56" fmla="*/ 1761 w 7982"/>
              <a:gd name="T57" fmla="*/ 397 h 4161"/>
              <a:gd name="T58" fmla="*/ 1375 w 7982"/>
              <a:gd name="T59" fmla="*/ 141 h 4161"/>
              <a:gd name="T60" fmla="*/ 2152 w 7982"/>
              <a:gd name="T61" fmla="*/ 279 h 4161"/>
              <a:gd name="T62" fmla="*/ 2650 w 7982"/>
              <a:gd name="T63" fmla="*/ 352 h 4161"/>
              <a:gd name="T64" fmla="*/ 3156 w 7982"/>
              <a:gd name="T65" fmla="*/ 187 h 4161"/>
              <a:gd name="T66" fmla="*/ 5721 w 7982"/>
              <a:gd name="T67" fmla="*/ 387 h 4161"/>
              <a:gd name="T68" fmla="*/ 6795 w 7982"/>
              <a:gd name="T69" fmla="*/ 1032 h 4161"/>
              <a:gd name="T70" fmla="*/ 7492 w 7982"/>
              <a:gd name="T71" fmla="*/ 1439 h 4161"/>
              <a:gd name="T72" fmla="*/ 7358 w 7982"/>
              <a:gd name="T73" fmla="*/ 1605 h 4161"/>
              <a:gd name="T74" fmla="*/ 2488 w 7982"/>
              <a:gd name="T75" fmla="*/ 1335 h 4161"/>
              <a:gd name="T76" fmla="*/ 2991 w 7982"/>
              <a:gd name="T77" fmla="*/ 2030 h 4161"/>
              <a:gd name="T78" fmla="*/ 4602 w 7982"/>
              <a:gd name="T79" fmla="*/ 1369 h 4161"/>
              <a:gd name="T80" fmla="*/ 5272 w 7982"/>
              <a:gd name="T81" fmla="*/ 3309 h 4161"/>
              <a:gd name="T82" fmla="*/ 1489 w 7982"/>
              <a:gd name="T83" fmla="*/ 1551 h 4161"/>
              <a:gd name="T84" fmla="*/ 1560 w 7982"/>
              <a:gd name="T85" fmla="*/ 2078 h 4161"/>
              <a:gd name="T86" fmla="*/ 1522 w 7982"/>
              <a:gd name="T87" fmla="*/ 1803 h 4161"/>
              <a:gd name="T88" fmla="*/ 1226 w 7982"/>
              <a:gd name="T89" fmla="*/ 869 h 4161"/>
              <a:gd name="T90" fmla="*/ 5885 w 7982"/>
              <a:gd name="T91" fmla="*/ 3032 h 4161"/>
              <a:gd name="T92" fmla="*/ 6954 w 7982"/>
              <a:gd name="T93" fmla="*/ 2815 h 4161"/>
              <a:gd name="T94" fmla="*/ 4994 w 7982"/>
              <a:gd name="T95" fmla="*/ 3310 h 4161"/>
              <a:gd name="T96" fmla="*/ 4547 w 7982"/>
              <a:gd name="T97" fmla="*/ 3644 h 4161"/>
              <a:gd name="T98" fmla="*/ 1189 w 7982"/>
              <a:gd name="T99" fmla="*/ 1302 h 4161"/>
              <a:gd name="T100" fmla="*/ 3822 w 7982"/>
              <a:gd name="T101" fmla="*/ 509 h 4161"/>
              <a:gd name="T102" fmla="*/ 2510 w 7982"/>
              <a:gd name="T103" fmla="*/ 3064 h 4161"/>
              <a:gd name="T104" fmla="*/ 7401 w 7982"/>
              <a:gd name="T105" fmla="*/ 3715 h 4161"/>
              <a:gd name="T106" fmla="*/ 6248 w 7982"/>
              <a:gd name="T107" fmla="*/ 3214 h 4161"/>
              <a:gd name="T108" fmla="*/ 4764 w 7982"/>
              <a:gd name="T109" fmla="*/ 4051 h 4161"/>
              <a:gd name="T110" fmla="*/ 973 w 7982"/>
              <a:gd name="T111" fmla="*/ 1354 h 4161"/>
              <a:gd name="T112" fmla="*/ 4003 w 7982"/>
              <a:gd name="T113" fmla="*/ 305 h 4161"/>
              <a:gd name="T114" fmla="*/ 7792 w 7982"/>
              <a:gd name="T115" fmla="*/ 1590 h 4161"/>
              <a:gd name="T116" fmla="*/ 6882 w 7982"/>
              <a:gd name="T117" fmla="*/ 3365 h 4161"/>
              <a:gd name="T118" fmla="*/ 7772 w 7982"/>
              <a:gd name="T119" fmla="*/ 4042 h 4161"/>
              <a:gd name="T120" fmla="*/ 5919 w 7982"/>
              <a:gd name="T121" fmla="*/ 3710 h 4161"/>
              <a:gd name="T122" fmla="*/ 6416 w 7982"/>
              <a:gd name="T123" fmla="*/ 3349 h 4161"/>
              <a:gd name="T124" fmla="*/ 377 w 7982"/>
              <a:gd name="T125" fmla="*/ 509 h 4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82" h="4161">
                <a:moveTo>
                  <a:pt x="7982" y="1851"/>
                </a:moveTo>
                <a:lnTo>
                  <a:pt x="7982" y="1917"/>
                </a:lnTo>
                <a:lnTo>
                  <a:pt x="7973" y="1920"/>
                </a:lnTo>
                <a:lnTo>
                  <a:pt x="7966" y="1922"/>
                </a:lnTo>
                <a:lnTo>
                  <a:pt x="7957" y="1922"/>
                </a:lnTo>
                <a:lnTo>
                  <a:pt x="7948" y="1922"/>
                </a:lnTo>
                <a:lnTo>
                  <a:pt x="7933" y="1920"/>
                </a:lnTo>
                <a:lnTo>
                  <a:pt x="7917" y="1916"/>
                </a:lnTo>
                <a:lnTo>
                  <a:pt x="7902" y="1911"/>
                </a:lnTo>
                <a:lnTo>
                  <a:pt x="7885" y="1906"/>
                </a:lnTo>
                <a:lnTo>
                  <a:pt x="7870" y="1902"/>
                </a:lnTo>
                <a:lnTo>
                  <a:pt x="7854" y="1899"/>
                </a:lnTo>
                <a:lnTo>
                  <a:pt x="7840" y="1895"/>
                </a:lnTo>
                <a:lnTo>
                  <a:pt x="7825" y="1892"/>
                </a:lnTo>
                <a:lnTo>
                  <a:pt x="7811" y="1890"/>
                </a:lnTo>
                <a:lnTo>
                  <a:pt x="7796" y="1889"/>
                </a:lnTo>
                <a:lnTo>
                  <a:pt x="7784" y="1887"/>
                </a:lnTo>
                <a:lnTo>
                  <a:pt x="7772" y="1886"/>
                </a:lnTo>
                <a:lnTo>
                  <a:pt x="7756" y="1882"/>
                </a:lnTo>
                <a:lnTo>
                  <a:pt x="7741" y="1879"/>
                </a:lnTo>
                <a:lnTo>
                  <a:pt x="7745" y="1881"/>
                </a:lnTo>
                <a:lnTo>
                  <a:pt x="7747" y="1885"/>
                </a:lnTo>
                <a:lnTo>
                  <a:pt x="7792" y="1899"/>
                </a:lnTo>
                <a:lnTo>
                  <a:pt x="7838" y="1914"/>
                </a:lnTo>
                <a:lnTo>
                  <a:pt x="7860" y="1921"/>
                </a:lnTo>
                <a:lnTo>
                  <a:pt x="7883" y="1926"/>
                </a:lnTo>
                <a:lnTo>
                  <a:pt x="7907" y="1931"/>
                </a:lnTo>
                <a:lnTo>
                  <a:pt x="7929" y="1935"/>
                </a:lnTo>
                <a:lnTo>
                  <a:pt x="7939" y="1936"/>
                </a:lnTo>
                <a:lnTo>
                  <a:pt x="7948" y="1939"/>
                </a:lnTo>
                <a:lnTo>
                  <a:pt x="7956" y="1943"/>
                </a:lnTo>
                <a:lnTo>
                  <a:pt x="7963" y="1948"/>
                </a:lnTo>
                <a:lnTo>
                  <a:pt x="7968" y="1946"/>
                </a:lnTo>
                <a:lnTo>
                  <a:pt x="7972" y="1946"/>
                </a:lnTo>
                <a:lnTo>
                  <a:pt x="7977" y="1948"/>
                </a:lnTo>
                <a:lnTo>
                  <a:pt x="7982" y="1951"/>
                </a:lnTo>
                <a:lnTo>
                  <a:pt x="7982" y="2034"/>
                </a:lnTo>
                <a:lnTo>
                  <a:pt x="7964" y="2035"/>
                </a:lnTo>
                <a:lnTo>
                  <a:pt x="7947" y="2037"/>
                </a:lnTo>
                <a:lnTo>
                  <a:pt x="7929" y="2035"/>
                </a:lnTo>
                <a:lnTo>
                  <a:pt x="7913" y="2034"/>
                </a:lnTo>
                <a:lnTo>
                  <a:pt x="7879" y="2030"/>
                </a:lnTo>
                <a:lnTo>
                  <a:pt x="7845" y="2024"/>
                </a:lnTo>
                <a:lnTo>
                  <a:pt x="7811" y="2018"/>
                </a:lnTo>
                <a:lnTo>
                  <a:pt x="7777" y="2012"/>
                </a:lnTo>
                <a:lnTo>
                  <a:pt x="7743" y="2005"/>
                </a:lnTo>
                <a:lnTo>
                  <a:pt x="7708" y="2002"/>
                </a:lnTo>
                <a:lnTo>
                  <a:pt x="7677" y="2002"/>
                </a:lnTo>
                <a:lnTo>
                  <a:pt x="7644" y="2003"/>
                </a:lnTo>
                <a:lnTo>
                  <a:pt x="7628" y="2002"/>
                </a:lnTo>
                <a:lnTo>
                  <a:pt x="7613" y="1999"/>
                </a:lnTo>
                <a:lnTo>
                  <a:pt x="7605" y="1997"/>
                </a:lnTo>
                <a:lnTo>
                  <a:pt x="7598" y="1994"/>
                </a:lnTo>
                <a:lnTo>
                  <a:pt x="7590" y="1989"/>
                </a:lnTo>
                <a:lnTo>
                  <a:pt x="7583" y="1984"/>
                </a:lnTo>
                <a:lnTo>
                  <a:pt x="7574" y="1984"/>
                </a:lnTo>
                <a:lnTo>
                  <a:pt x="7565" y="1983"/>
                </a:lnTo>
                <a:lnTo>
                  <a:pt x="7565" y="1983"/>
                </a:lnTo>
                <a:lnTo>
                  <a:pt x="7549" y="1984"/>
                </a:lnTo>
                <a:lnTo>
                  <a:pt x="7533" y="1984"/>
                </a:lnTo>
                <a:lnTo>
                  <a:pt x="7516" y="1983"/>
                </a:lnTo>
                <a:lnTo>
                  <a:pt x="7500" y="1981"/>
                </a:lnTo>
                <a:lnTo>
                  <a:pt x="7466" y="1978"/>
                </a:lnTo>
                <a:lnTo>
                  <a:pt x="7433" y="1973"/>
                </a:lnTo>
                <a:lnTo>
                  <a:pt x="7401" y="1969"/>
                </a:lnTo>
                <a:lnTo>
                  <a:pt x="7368" y="1965"/>
                </a:lnTo>
                <a:lnTo>
                  <a:pt x="7352" y="1965"/>
                </a:lnTo>
                <a:lnTo>
                  <a:pt x="7334" y="1965"/>
                </a:lnTo>
                <a:lnTo>
                  <a:pt x="7318" y="1965"/>
                </a:lnTo>
                <a:lnTo>
                  <a:pt x="7301" y="1966"/>
                </a:lnTo>
                <a:lnTo>
                  <a:pt x="7298" y="1965"/>
                </a:lnTo>
                <a:lnTo>
                  <a:pt x="7295" y="1963"/>
                </a:lnTo>
                <a:lnTo>
                  <a:pt x="7294" y="1960"/>
                </a:lnTo>
                <a:lnTo>
                  <a:pt x="7294" y="1959"/>
                </a:lnTo>
                <a:lnTo>
                  <a:pt x="7291" y="1959"/>
                </a:lnTo>
                <a:lnTo>
                  <a:pt x="7274" y="1959"/>
                </a:lnTo>
                <a:lnTo>
                  <a:pt x="7258" y="1959"/>
                </a:lnTo>
                <a:lnTo>
                  <a:pt x="7240" y="1959"/>
                </a:lnTo>
                <a:lnTo>
                  <a:pt x="7224" y="1959"/>
                </a:lnTo>
                <a:lnTo>
                  <a:pt x="7216" y="1956"/>
                </a:lnTo>
                <a:lnTo>
                  <a:pt x="7210" y="1954"/>
                </a:lnTo>
                <a:lnTo>
                  <a:pt x="7200" y="1958"/>
                </a:lnTo>
                <a:lnTo>
                  <a:pt x="7191" y="1960"/>
                </a:lnTo>
                <a:lnTo>
                  <a:pt x="7181" y="1963"/>
                </a:lnTo>
                <a:lnTo>
                  <a:pt x="7172" y="1963"/>
                </a:lnTo>
                <a:lnTo>
                  <a:pt x="7162" y="1961"/>
                </a:lnTo>
                <a:lnTo>
                  <a:pt x="7152" y="1959"/>
                </a:lnTo>
                <a:lnTo>
                  <a:pt x="7143" y="1956"/>
                </a:lnTo>
                <a:lnTo>
                  <a:pt x="7133" y="1953"/>
                </a:lnTo>
                <a:lnTo>
                  <a:pt x="7124" y="1953"/>
                </a:lnTo>
                <a:lnTo>
                  <a:pt x="7116" y="1953"/>
                </a:lnTo>
                <a:lnTo>
                  <a:pt x="7113" y="1955"/>
                </a:lnTo>
                <a:lnTo>
                  <a:pt x="7108" y="1956"/>
                </a:lnTo>
                <a:lnTo>
                  <a:pt x="7104" y="1956"/>
                </a:lnTo>
                <a:lnTo>
                  <a:pt x="7101" y="1956"/>
                </a:lnTo>
                <a:lnTo>
                  <a:pt x="7094" y="1954"/>
                </a:lnTo>
                <a:lnTo>
                  <a:pt x="7089" y="1951"/>
                </a:lnTo>
                <a:lnTo>
                  <a:pt x="7087" y="1953"/>
                </a:lnTo>
                <a:lnTo>
                  <a:pt x="7084" y="1953"/>
                </a:lnTo>
                <a:lnTo>
                  <a:pt x="7082" y="1955"/>
                </a:lnTo>
                <a:lnTo>
                  <a:pt x="7079" y="1959"/>
                </a:lnTo>
                <a:lnTo>
                  <a:pt x="7070" y="1964"/>
                </a:lnTo>
                <a:lnTo>
                  <a:pt x="7062" y="1966"/>
                </a:lnTo>
                <a:lnTo>
                  <a:pt x="7053" y="1966"/>
                </a:lnTo>
                <a:lnTo>
                  <a:pt x="7044" y="1968"/>
                </a:lnTo>
                <a:lnTo>
                  <a:pt x="7053" y="1970"/>
                </a:lnTo>
                <a:lnTo>
                  <a:pt x="7063" y="1973"/>
                </a:lnTo>
                <a:lnTo>
                  <a:pt x="7072" y="1976"/>
                </a:lnTo>
                <a:lnTo>
                  <a:pt x="7079" y="1981"/>
                </a:lnTo>
                <a:lnTo>
                  <a:pt x="7087" y="1988"/>
                </a:lnTo>
                <a:lnTo>
                  <a:pt x="7091" y="1994"/>
                </a:lnTo>
                <a:lnTo>
                  <a:pt x="7093" y="1998"/>
                </a:lnTo>
                <a:lnTo>
                  <a:pt x="7094" y="2002"/>
                </a:lnTo>
                <a:lnTo>
                  <a:pt x="7094" y="2007"/>
                </a:lnTo>
                <a:lnTo>
                  <a:pt x="7094" y="2012"/>
                </a:lnTo>
                <a:lnTo>
                  <a:pt x="7093" y="2017"/>
                </a:lnTo>
                <a:lnTo>
                  <a:pt x="7092" y="2022"/>
                </a:lnTo>
                <a:lnTo>
                  <a:pt x="7088" y="2025"/>
                </a:lnTo>
                <a:lnTo>
                  <a:pt x="7086" y="2029"/>
                </a:lnTo>
                <a:lnTo>
                  <a:pt x="7082" y="2030"/>
                </a:lnTo>
                <a:lnTo>
                  <a:pt x="7077" y="2032"/>
                </a:lnTo>
                <a:lnTo>
                  <a:pt x="7073" y="2033"/>
                </a:lnTo>
                <a:lnTo>
                  <a:pt x="7068" y="2033"/>
                </a:lnTo>
                <a:lnTo>
                  <a:pt x="7045" y="2032"/>
                </a:lnTo>
                <a:lnTo>
                  <a:pt x="7024" y="2032"/>
                </a:lnTo>
                <a:lnTo>
                  <a:pt x="7048" y="2032"/>
                </a:lnTo>
                <a:lnTo>
                  <a:pt x="7073" y="2033"/>
                </a:lnTo>
                <a:lnTo>
                  <a:pt x="7097" y="2033"/>
                </a:lnTo>
                <a:lnTo>
                  <a:pt x="7121" y="2034"/>
                </a:lnTo>
                <a:lnTo>
                  <a:pt x="7146" y="2035"/>
                </a:lnTo>
                <a:lnTo>
                  <a:pt x="7170" y="2039"/>
                </a:lnTo>
                <a:lnTo>
                  <a:pt x="7192" y="2044"/>
                </a:lnTo>
                <a:lnTo>
                  <a:pt x="7216" y="2051"/>
                </a:lnTo>
                <a:lnTo>
                  <a:pt x="7231" y="2053"/>
                </a:lnTo>
                <a:lnTo>
                  <a:pt x="7245" y="2058"/>
                </a:lnTo>
                <a:lnTo>
                  <a:pt x="7259" y="2066"/>
                </a:lnTo>
                <a:lnTo>
                  <a:pt x="7273" y="2077"/>
                </a:lnTo>
                <a:lnTo>
                  <a:pt x="7260" y="2086"/>
                </a:lnTo>
                <a:lnTo>
                  <a:pt x="7249" y="2094"/>
                </a:lnTo>
                <a:lnTo>
                  <a:pt x="7239" y="2103"/>
                </a:lnTo>
                <a:lnTo>
                  <a:pt x="7230" y="2113"/>
                </a:lnTo>
                <a:lnTo>
                  <a:pt x="7226" y="2120"/>
                </a:lnTo>
                <a:lnTo>
                  <a:pt x="7222" y="2125"/>
                </a:lnTo>
                <a:lnTo>
                  <a:pt x="7220" y="2131"/>
                </a:lnTo>
                <a:lnTo>
                  <a:pt x="7217" y="2137"/>
                </a:lnTo>
                <a:lnTo>
                  <a:pt x="7216" y="2145"/>
                </a:lnTo>
                <a:lnTo>
                  <a:pt x="7215" y="2151"/>
                </a:lnTo>
                <a:lnTo>
                  <a:pt x="7215" y="2158"/>
                </a:lnTo>
                <a:lnTo>
                  <a:pt x="7216" y="2167"/>
                </a:lnTo>
                <a:lnTo>
                  <a:pt x="7196" y="2160"/>
                </a:lnTo>
                <a:lnTo>
                  <a:pt x="7175" y="2152"/>
                </a:lnTo>
                <a:lnTo>
                  <a:pt x="7155" y="2147"/>
                </a:lnTo>
                <a:lnTo>
                  <a:pt x="7134" y="2142"/>
                </a:lnTo>
                <a:lnTo>
                  <a:pt x="7113" y="2138"/>
                </a:lnTo>
                <a:lnTo>
                  <a:pt x="7092" y="2136"/>
                </a:lnTo>
                <a:lnTo>
                  <a:pt x="7070" y="2135"/>
                </a:lnTo>
                <a:lnTo>
                  <a:pt x="7049" y="2135"/>
                </a:lnTo>
                <a:lnTo>
                  <a:pt x="7024" y="2135"/>
                </a:lnTo>
                <a:lnTo>
                  <a:pt x="7000" y="2135"/>
                </a:lnTo>
                <a:lnTo>
                  <a:pt x="6988" y="2133"/>
                </a:lnTo>
                <a:lnTo>
                  <a:pt x="6975" y="2132"/>
                </a:lnTo>
                <a:lnTo>
                  <a:pt x="6964" y="2131"/>
                </a:lnTo>
                <a:lnTo>
                  <a:pt x="6951" y="2127"/>
                </a:lnTo>
                <a:lnTo>
                  <a:pt x="6939" y="2123"/>
                </a:lnTo>
                <a:lnTo>
                  <a:pt x="6929" y="2123"/>
                </a:lnTo>
                <a:lnTo>
                  <a:pt x="6924" y="2123"/>
                </a:lnTo>
                <a:lnTo>
                  <a:pt x="6920" y="2125"/>
                </a:lnTo>
                <a:lnTo>
                  <a:pt x="6916" y="2126"/>
                </a:lnTo>
                <a:lnTo>
                  <a:pt x="6913" y="2127"/>
                </a:lnTo>
                <a:lnTo>
                  <a:pt x="6911" y="2130"/>
                </a:lnTo>
                <a:lnTo>
                  <a:pt x="6910" y="2133"/>
                </a:lnTo>
                <a:lnTo>
                  <a:pt x="6908" y="2137"/>
                </a:lnTo>
                <a:lnTo>
                  <a:pt x="6908" y="2142"/>
                </a:lnTo>
                <a:lnTo>
                  <a:pt x="6908" y="2147"/>
                </a:lnTo>
                <a:lnTo>
                  <a:pt x="6910" y="2152"/>
                </a:lnTo>
                <a:lnTo>
                  <a:pt x="6912" y="2160"/>
                </a:lnTo>
                <a:lnTo>
                  <a:pt x="6916" y="2166"/>
                </a:lnTo>
                <a:lnTo>
                  <a:pt x="6917" y="2170"/>
                </a:lnTo>
                <a:lnTo>
                  <a:pt x="6917" y="2174"/>
                </a:lnTo>
                <a:lnTo>
                  <a:pt x="6917" y="2176"/>
                </a:lnTo>
                <a:lnTo>
                  <a:pt x="6917" y="2179"/>
                </a:lnTo>
                <a:lnTo>
                  <a:pt x="6913" y="2181"/>
                </a:lnTo>
                <a:lnTo>
                  <a:pt x="6908" y="2182"/>
                </a:lnTo>
                <a:lnTo>
                  <a:pt x="6896" y="2184"/>
                </a:lnTo>
                <a:lnTo>
                  <a:pt x="6883" y="2184"/>
                </a:lnTo>
                <a:lnTo>
                  <a:pt x="6877" y="2180"/>
                </a:lnTo>
                <a:lnTo>
                  <a:pt x="6871" y="2177"/>
                </a:lnTo>
                <a:lnTo>
                  <a:pt x="6865" y="2176"/>
                </a:lnTo>
                <a:lnTo>
                  <a:pt x="6857" y="2175"/>
                </a:lnTo>
                <a:lnTo>
                  <a:pt x="6849" y="2175"/>
                </a:lnTo>
                <a:lnTo>
                  <a:pt x="6843" y="2175"/>
                </a:lnTo>
                <a:lnTo>
                  <a:pt x="6836" y="2174"/>
                </a:lnTo>
                <a:lnTo>
                  <a:pt x="6829" y="2170"/>
                </a:lnTo>
                <a:lnTo>
                  <a:pt x="6828" y="2169"/>
                </a:lnTo>
                <a:lnTo>
                  <a:pt x="6828" y="2166"/>
                </a:lnTo>
                <a:lnTo>
                  <a:pt x="6800" y="2166"/>
                </a:lnTo>
                <a:lnTo>
                  <a:pt x="6800" y="2166"/>
                </a:lnTo>
                <a:lnTo>
                  <a:pt x="6788" y="2167"/>
                </a:lnTo>
                <a:lnTo>
                  <a:pt x="6775" y="2166"/>
                </a:lnTo>
                <a:lnTo>
                  <a:pt x="6763" y="2162"/>
                </a:lnTo>
                <a:lnTo>
                  <a:pt x="6750" y="2158"/>
                </a:lnTo>
                <a:lnTo>
                  <a:pt x="6738" y="2155"/>
                </a:lnTo>
                <a:lnTo>
                  <a:pt x="6725" y="2152"/>
                </a:lnTo>
                <a:lnTo>
                  <a:pt x="6713" y="2150"/>
                </a:lnTo>
                <a:lnTo>
                  <a:pt x="6700" y="2150"/>
                </a:lnTo>
                <a:lnTo>
                  <a:pt x="6700" y="2150"/>
                </a:lnTo>
                <a:lnTo>
                  <a:pt x="6700" y="2150"/>
                </a:lnTo>
                <a:lnTo>
                  <a:pt x="6687" y="2150"/>
                </a:lnTo>
                <a:lnTo>
                  <a:pt x="6675" y="2150"/>
                </a:lnTo>
                <a:lnTo>
                  <a:pt x="6664" y="2150"/>
                </a:lnTo>
                <a:lnTo>
                  <a:pt x="6651" y="2150"/>
                </a:lnTo>
                <a:lnTo>
                  <a:pt x="6651" y="2150"/>
                </a:lnTo>
                <a:lnTo>
                  <a:pt x="6651" y="2150"/>
                </a:lnTo>
                <a:lnTo>
                  <a:pt x="6642" y="2151"/>
                </a:lnTo>
                <a:lnTo>
                  <a:pt x="6634" y="2151"/>
                </a:lnTo>
                <a:lnTo>
                  <a:pt x="6634" y="2143"/>
                </a:lnTo>
                <a:lnTo>
                  <a:pt x="6632" y="2137"/>
                </a:lnTo>
                <a:lnTo>
                  <a:pt x="6632" y="2137"/>
                </a:lnTo>
                <a:lnTo>
                  <a:pt x="6616" y="2135"/>
                </a:lnTo>
                <a:lnTo>
                  <a:pt x="6600" y="2132"/>
                </a:lnTo>
                <a:lnTo>
                  <a:pt x="6600" y="2132"/>
                </a:lnTo>
                <a:lnTo>
                  <a:pt x="6600" y="2132"/>
                </a:lnTo>
                <a:lnTo>
                  <a:pt x="6586" y="2132"/>
                </a:lnTo>
                <a:lnTo>
                  <a:pt x="6572" y="2131"/>
                </a:lnTo>
                <a:lnTo>
                  <a:pt x="6566" y="2130"/>
                </a:lnTo>
                <a:lnTo>
                  <a:pt x="6559" y="2127"/>
                </a:lnTo>
                <a:lnTo>
                  <a:pt x="6554" y="2123"/>
                </a:lnTo>
                <a:lnTo>
                  <a:pt x="6548" y="2118"/>
                </a:lnTo>
                <a:lnTo>
                  <a:pt x="6548" y="2118"/>
                </a:lnTo>
                <a:lnTo>
                  <a:pt x="6527" y="2118"/>
                </a:lnTo>
                <a:lnTo>
                  <a:pt x="6505" y="2117"/>
                </a:lnTo>
                <a:lnTo>
                  <a:pt x="6495" y="2118"/>
                </a:lnTo>
                <a:lnTo>
                  <a:pt x="6485" y="2121"/>
                </a:lnTo>
                <a:lnTo>
                  <a:pt x="6480" y="2123"/>
                </a:lnTo>
                <a:lnTo>
                  <a:pt x="6475" y="2126"/>
                </a:lnTo>
                <a:lnTo>
                  <a:pt x="6472" y="2130"/>
                </a:lnTo>
                <a:lnTo>
                  <a:pt x="6467" y="2135"/>
                </a:lnTo>
                <a:lnTo>
                  <a:pt x="6473" y="2141"/>
                </a:lnTo>
                <a:lnTo>
                  <a:pt x="6480" y="2146"/>
                </a:lnTo>
                <a:lnTo>
                  <a:pt x="6488" y="2148"/>
                </a:lnTo>
                <a:lnTo>
                  <a:pt x="6497" y="2151"/>
                </a:lnTo>
                <a:lnTo>
                  <a:pt x="6514" y="2151"/>
                </a:lnTo>
                <a:lnTo>
                  <a:pt x="6531" y="2152"/>
                </a:lnTo>
                <a:lnTo>
                  <a:pt x="6532" y="2150"/>
                </a:lnTo>
                <a:lnTo>
                  <a:pt x="6532" y="2147"/>
                </a:lnTo>
                <a:lnTo>
                  <a:pt x="6539" y="2143"/>
                </a:lnTo>
                <a:lnTo>
                  <a:pt x="6547" y="2141"/>
                </a:lnTo>
                <a:lnTo>
                  <a:pt x="6553" y="2138"/>
                </a:lnTo>
                <a:lnTo>
                  <a:pt x="6561" y="2137"/>
                </a:lnTo>
                <a:lnTo>
                  <a:pt x="6567" y="2137"/>
                </a:lnTo>
                <a:lnTo>
                  <a:pt x="6573" y="2137"/>
                </a:lnTo>
                <a:lnTo>
                  <a:pt x="6581" y="2137"/>
                </a:lnTo>
                <a:lnTo>
                  <a:pt x="6587" y="2140"/>
                </a:lnTo>
                <a:lnTo>
                  <a:pt x="6598" y="2143"/>
                </a:lnTo>
                <a:lnTo>
                  <a:pt x="6611" y="2150"/>
                </a:lnTo>
                <a:lnTo>
                  <a:pt x="6622" y="2158"/>
                </a:lnTo>
                <a:lnTo>
                  <a:pt x="6634" y="2167"/>
                </a:lnTo>
                <a:lnTo>
                  <a:pt x="6647" y="2167"/>
                </a:lnTo>
                <a:lnTo>
                  <a:pt x="6660" y="2167"/>
                </a:lnTo>
                <a:lnTo>
                  <a:pt x="6674" y="2170"/>
                </a:lnTo>
                <a:lnTo>
                  <a:pt x="6687" y="2172"/>
                </a:lnTo>
                <a:lnTo>
                  <a:pt x="6701" y="2176"/>
                </a:lnTo>
                <a:lnTo>
                  <a:pt x="6715" y="2182"/>
                </a:lnTo>
                <a:lnTo>
                  <a:pt x="6730" y="2191"/>
                </a:lnTo>
                <a:lnTo>
                  <a:pt x="6745" y="2201"/>
                </a:lnTo>
                <a:lnTo>
                  <a:pt x="6634" y="2201"/>
                </a:lnTo>
                <a:lnTo>
                  <a:pt x="6634" y="2201"/>
                </a:lnTo>
                <a:lnTo>
                  <a:pt x="6634" y="2201"/>
                </a:lnTo>
                <a:lnTo>
                  <a:pt x="6632" y="2200"/>
                </a:lnTo>
                <a:lnTo>
                  <a:pt x="6634" y="2201"/>
                </a:lnTo>
                <a:lnTo>
                  <a:pt x="6650" y="2209"/>
                </a:lnTo>
                <a:lnTo>
                  <a:pt x="6667" y="2215"/>
                </a:lnTo>
                <a:lnTo>
                  <a:pt x="6684" y="2220"/>
                </a:lnTo>
                <a:lnTo>
                  <a:pt x="6701" y="2225"/>
                </a:lnTo>
                <a:lnTo>
                  <a:pt x="6719" y="2228"/>
                </a:lnTo>
                <a:lnTo>
                  <a:pt x="6736" y="2230"/>
                </a:lnTo>
                <a:lnTo>
                  <a:pt x="6754" y="2233"/>
                </a:lnTo>
                <a:lnTo>
                  <a:pt x="6772" y="2233"/>
                </a:lnTo>
                <a:lnTo>
                  <a:pt x="6800" y="2235"/>
                </a:lnTo>
                <a:lnTo>
                  <a:pt x="6828" y="2239"/>
                </a:lnTo>
                <a:lnTo>
                  <a:pt x="6856" y="2244"/>
                </a:lnTo>
                <a:lnTo>
                  <a:pt x="6883" y="2251"/>
                </a:lnTo>
                <a:lnTo>
                  <a:pt x="6892" y="2250"/>
                </a:lnTo>
                <a:lnTo>
                  <a:pt x="6901" y="2250"/>
                </a:lnTo>
                <a:lnTo>
                  <a:pt x="6921" y="2250"/>
                </a:lnTo>
                <a:lnTo>
                  <a:pt x="6941" y="2250"/>
                </a:lnTo>
                <a:lnTo>
                  <a:pt x="6962" y="2251"/>
                </a:lnTo>
                <a:lnTo>
                  <a:pt x="6983" y="2251"/>
                </a:lnTo>
                <a:lnTo>
                  <a:pt x="6988" y="2258"/>
                </a:lnTo>
                <a:lnTo>
                  <a:pt x="6994" y="2261"/>
                </a:lnTo>
                <a:lnTo>
                  <a:pt x="7001" y="2265"/>
                </a:lnTo>
                <a:lnTo>
                  <a:pt x="7008" y="2268"/>
                </a:lnTo>
                <a:lnTo>
                  <a:pt x="7015" y="2269"/>
                </a:lnTo>
                <a:lnTo>
                  <a:pt x="7023" y="2273"/>
                </a:lnTo>
                <a:lnTo>
                  <a:pt x="7025" y="2275"/>
                </a:lnTo>
                <a:lnTo>
                  <a:pt x="7029" y="2278"/>
                </a:lnTo>
                <a:lnTo>
                  <a:pt x="7032" y="2280"/>
                </a:lnTo>
                <a:lnTo>
                  <a:pt x="7033" y="2284"/>
                </a:lnTo>
                <a:lnTo>
                  <a:pt x="7026" y="2288"/>
                </a:lnTo>
                <a:lnTo>
                  <a:pt x="7020" y="2290"/>
                </a:lnTo>
                <a:lnTo>
                  <a:pt x="7014" y="2293"/>
                </a:lnTo>
                <a:lnTo>
                  <a:pt x="7008" y="2293"/>
                </a:lnTo>
                <a:lnTo>
                  <a:pt x="7001" y="2293"/>
                </a:lnTo>
                <a:lnTo>
                  <a:pt x="6995" y="2292"/>
                </a:lnTo>
                <a:lnTo>
                  <a:pt x="6989" y="2289"/>
                </a:lnTo>
                <a:lnTo>
                  <a:pt x="6983" y="2285"/>
                </a:lnTo>
                <a:lnTo>
                  <a:pt x="6966" y="2284"/>
                </a:lnTo>
                <a:lnTo>
                  <a:pt x="6950" y="2284"/>
                </a:lnTo>
                <a:lnTo>
                  <a:pt x="6945" y="2279"/>
                </a:lnTo>
                <a:lnTo>
                  <a:pt x="6940" y="2275"/>
                </a:lnTo>
                <a:lnTo>
                  <a:pt x="6935" y="2274"/>
                </a:lnTo>
                <a:lnTo>
                  <a:pt x="6930" y="2273"/>
                </a:lnTo>
                <a:lnTo>
                  <a:pt x="6919" y="2274"/>
                </a:lnTo>
                <a:lnTo>
                  <a:pt x="6908" y="2277"/>
                </a:lnTo>
                <a:lnTo>
                  <a:pt x="6898" y="2280"/>
                </a:lnTo>
                <a:lnTo>
                  <a:pt x="6887" y="2284"/>
                </a:lnTo>
                <a:lnTo>
                  <a:pt x="6882" y="2285"/>
                </a:lnTo>
                <a:lnTo>
                  <a:pt x="6877" y="2285"/>
                </a:lnTo>
                <a:lnTo>
                  <a:pt x="6872" y="2284"/>
                </a:lnTo>
                <a:lnTo>
                  <a:pt x="6866" y="2283"/>
                </a:lnTo>
                <a:lnTo>
                  <a:pt x="6849" y="2283"/>
                </a:lnTo>
                <a:lnTo>
                  <a:pt x="6833" y="2283"/>
                </a:lnTo>
                <a:lnTo>
                  <a:pt x="6833" y="2283"/>
                </a:lnTo>
                <a:lnTo>
                  <a:pt x="6826" y="2283"/>
                </a:lnTo>
                <a:lnTo>
                  <a:pt x="6817" y="2284"/>
                </a:lnTo>
                <a:lnTo>
                  <a:pt x="6817" y="2280"/>
                </a:lnTo>
                <a:lnTo>
                  <a:pt x="6817" y="2277"/>
                </a:lnTo>
                <a:lnTo>
                  <a:pt x="6814" y="2277"/>
                </a:lnTo>
                <a:lnTo>
                  <a:pt x="6812" y="2277"/>
                </a:lnTo>
                <a:lnTo>
                  <a:pt x="6807" y="2277"/>
                </a:lnTo>
                <a:lnTo>
                  <a:pt x="6804" y="2275"/>
                </a:lnTo>
                <a:lnTo>
                  <a:pt x="6802" y="2273"/>
                </a:lnTo>
                <a:lnTo>
                  <a:pt x="6799" y="2268"/>
                </a:lnTo>
                <a:lnTo>
                  <a:pt x="6783" y="2268"/>
                </a:lnTo>
                <a:lnTo>
                  <a:pt x="6767" y="2268"/>
                </a:lnTo>
                <a:lnTo>
                  <a:pt x="6755" y="2264"/>
                </a:lnTo>
                <a:lnTo>
                  <a:pt x="6743" y="2260"/>
                </a:lnTo>
                <a:lnTo>
                  <a:pt x="6730" y="2258"/>
                </a:lnTo>
                <a:lnTo>
                  <a:pt x="6718" y="2255"/>
                </a:lnTo>
                <a:lnTo>
                  <a:pt x="6693" y="2251"/>
                </a:lnTo>
                <a:lnTo>
                  <a:pt x="6667" y="2250"/>
                </a:lnTo>
                <a:lnTo>
                  <a:pt x="6642" y="2250"/>
                </a:lnTo>
                <a:lnTo>
                  <a:pt x="6617" y="2250"/>
                </a:lnTo>
                <a:lnTo>
                  <a:pt x="6592" y="2250"/>
                </a:lnTo>
                <a:lnTo>
                  <a:pt x="6567" y="2250"/>
                </a:lnTo>
                <a:lnTo>
                  <a:pt x="6554" y="2251"/>
                </a:lnTo>
                <a:lnTo>
                  <a:pt x="6542" y="2251"/>
                </a:lnTo>
                <a:lnTo>
                  <a:pt x="6528" y="2250"/>
                </a:lnTo>
                <a:lnTo>
                  <a:pt x="6515" y="2250"/>
                </a:lnTo>
                <a:lnTo>
                  <a:pt x="6503" y="2250"/>
                </a:lnTo>
                <a:lnTo>
                  <a:pt x="6490" y="2253"/>
                </a:lnTo>
                <a:lnTo>
                  <a:pt x="6484" y="2255"/>
                </a:lnTo>
                <a:lnTo>
                  <a:pt x="6478" y="2259"/>
                </a:lnTo>
                <a:lnTo>
                  <a:pt x="6473" y="2263"/>
                </a:lnTo>
                <a:lnTo>
                  <a:pt x="6467" y="2268"/>
                </a:lnTo>
                <a:lnTo>
                  <a:pt x="6467" y="2268"/>
                </a:lnTo>
                <a:lnTo>
                  <a:pt x="6467" y="2268"/>
                </a:lnTo>
                <a:lnTo>
                  <a:pt x="6475" y="2268"/>
                </a:lnTo>
                <a:lnTo>
                  <a:pt x="6484" y="2268"/>
                </a:lnTo>
                <a:lnTo>
                  <a:pt x="6493" y="2268"/>
                </a:lnTo>
                <a:lnTo>
                  <a:pt x="6500" y="2269"/>
                </a:lnTo>
                <a:lnTo>
                  <a:pt x="6517" y="2274"/>
                </a:lnTo>
                <a:lnTo>
                  <a:pt x="6533" y="2282"/>
                </a:lnTo>
                <a:lnTo>
                  <a:pt x="6539" y="2278"/>
                </a:lnTo>
                <a:lnTo>
                  <a:pt x="6546" y="2277"/>
                </a:lnTo>
                <a:lnTo>
                  <a:pt x="6552" y="2278"/>
                </a:lnTo>
                <a:lnTo>
                  <a:pt x="6558" y="2279"/>
                </a:lnTo>
                <a:lnTo>
                  <a:pt x="6564" y="2282"/>
                </a:lnTo>
                <a:lnTo>
                  <a:pt x="6571" y="2284"/>
                </a:lnTo>
                <a:lnTo>
                  <a:pt x="6577" y="2285"/>
                </a:lnTo>
                <a:lnTo>
                  <a:pt x="6583" y="2285"/>
                </a:lnTo>
                <a:lnTo>
                  <a:pt x="6592" y="2285"/>
                </a:lnTo>
                <a:lnTo>
                  <a:pt x="6601" y="2285"/>
                </a:lnTo>
                <a:lnTo>
                  <a:pt x="6615" y="2285"/>
                </a:lnTo>
                <a:lnTo>
                  <a:pt x="6627" y="2285"/>
                </a:lnTo>
                <a:lnTo>
                  <a:pt x="6641" y="2288"/>
                </a:lnTo>
                <a:lnTo>
                  <a:pt x="6654" y="2292"/>
                </a:lnTo>
                <a:lnTo>
                  <a:pt x="6666" y="2297"/>
                </a:lnTo>
                <a:lnTo>
                  <a:pt x="6677" y="2303"/>
                </a:lnTo>
                <a:lnTo>
                  <a:pt x="6689" y="2309"/>
                </a:lnTo>
                <a:lnTo>
                  <a:pt x="6700" y="2317"/>
                </a:lnTo>
                <a:lnTo>
                  <a:pt x="6700" y="2317"/>
                </a:lnTo>
                <a:lnTo>
                  <a:pt x="6700" y="2319"/>
                </a:lnTo>
                <a:lnTo>
                  <a:pt x="6704" y="2314"/>
                </a:lnTo>
                <a:lnTo>
                  <a:pt x="6709" y="2309"/>
                </a:lnTo>
                <a:lnTo>
                  <a:pt x="6715" y="2307"/>
                </a:lnTo>
                <a:lnTo>
                  <a:pt x="6721" y="2305"/>
                </a:lnTo>
                <a:lnTo>
                  <a:pt x="6728" y="2303"/>
                </a:lnTo>
                <a:lnTo>
                  <a:pt x="6734" y="2303"/>
                </a:lnTo>
                <a:lnTo>
                  <a:pt x="6748" y="2303"/>
                </a:lnTo>
                <a:lnTo>
                  <a:pt x="6760" y="2304"/>
                </a:lnTo>
                <a:lnTo>
                  <a:pt x="6772" y="2308"/>
                </a:lnTo>
                <a:lnTo>
                  <a:pt x="6782" y="2309"/>
                </a:lnTo>
                <a:lnTo>
                  <a:pt x="6793" y="2310"/>
                </a:lnTo>
                <a:lnTo>
                  <a:pt x="6804" y="2310"/>
                </a:lnTo>
                <a:lnTo>
                  <a:pt x="6826" y="2312"/>
                </a:lnTo>
                <a:lnTo>
                  <a:pt x="6848" y="2310"/>
                </a:lnTo>
                <a:lnTo>
                  <a:pt x="6871" y="2312"/>
                </a:lnTo>
                <a:lnTo>
                  <a:pt x="6892" y="2315"/>
                </a:lnTo>
                <a:lnTo>
                  <a:pt x="6902" y="2318"/>
                </a:lnTo>
                <a:lnTo>
                  <a:pt x="6913" y="2322"/>
                </a:lnTo>
                <a:lnTo>
                  <a:pt x="6924" y="2327"/>
                </a:lnTo>
                <a:lnTo>
                  <a:pt x="6934" y="2334"/>
                </a:lnTo>
                <a:lnTo>
                  <a:pt x="6941" y="2334"/>
                </a:lnTo>
                <a:lnTo>
                  <a:pt x="6949" y="2334"/>
                </a:lnTo>
                <a:lnTo>
                  <a:pt x="6951" y="2341"/>
                </a:lnTo>
                <a:lnTo>
                  <a:pt x="6951" y="2346"/>
                </a:lnTo>
                <a:lnTo>
                  <a:pt x="6950" y="2349"/>
                </a:lnTo>
                <a:lnTo>
                  <a:pt x="6949" y="2354"/>
                </a:lnTo>
                <a:lnTo>
                  <a:pt x="6942" y="2361"/>
                </a:lnTo>
                <a:lnTo>
                  <a:pt x="6934" y="2367"/>
                </a:lnTo>
                <a:lnTo>
                  <a:pt x="6935" y="2368"/>
                </a:lnTo>
                <a:lnTo>
                  <a:pt x="6934" y="2368"/>
                </a:lnTo>
                <a:lnTo>
                  <a:pt x="6932" y="2369"/>
                </a:lnTo>
                <a:lnTo>
                  <a:pt x="6930" y="2369"/>
                </a:lnTo>
                <a:lnTo>
                  <a:pt x="6924" y="2371"/>
                </a:lnTo>
                <a:lnTo>
                  <a:pt x="6917" y="2371"/>
                </a:lnTo>
                <a:lnTo>
                  <a:pt x="6915" y="2372"/>
                </a:lnTo>
                <a:lnTo>
                  <a:pt x="6912" y="2372"/>
                </a:lnTo>
                <a:lnTo>
                  <a:pt x="6911" y="2373"/>
                </a:lnTo>
                <a:lnTo>
                  <a:pt x="6912" y="2374"/>
                </a:lnTo>
                <a:lnTo>
                  <a:pt x="6917" y="2378"/>
                </a:lnTo>
                <a:lnTo>
                  <a:pt x="6931" y="2383"/>
                </a:lnTo>
                <a:lnTo>
                  <a:pt x="6936" y="2386"/>
                </a:lnTo>
                <a:lnTo>
                  <a:pt x="6941" y="2388"/>
                </a:lnTo>
                <a:lnTo>
                  <a:pt x="6946" y="2392"/>
                </a:lnTo>
                <a:lnTo>
                  <a:pt x="6950" y="2395"/>
                </a:lnTo>
                <a:lnTo>
                  <a:pt x="6952" y="2398"/>
                </a:lnTo>
                <a:lnTo>
                  <a:pt x="6954" y="2403"/>
                </a:lnTo>
                <a:lnTo>
                  <a:pt x="6956" y="2407"/>
                </a:lnTo>
                <a:lnTo>
                  <a:pt x="6956" y="2411"/>
                </a:lnTo>
                <a:lnTo>
                  <a:pt x="6957" y="2421"/>
                </a:lnTo>
                <a:lnTo>
                  <a:pt x="6955" y="2430"/>
                </a:lnTo>
                <a:lnTo>
                  <a:pt x="6951" y="2440"/>
                </a:lnTo>
                <a:lnTo>
                  <a:pt x="6946" y="2450"/>
                </a:lnTo>
                <a:lnTo>
                  <a:pt x="6937" y="2462"/>
                </a:lnTo>
                <a:lnTo>
                  <a:pt x="6929" y="2475"/>
                </a:lnTo>
                <a:lnTo>
                  <a:pt x="6919" y="2487"/>
                </a:lnTo>
                <a:lnTo>
                  <a:pt x="6911" y="2500"/>
                </a:lnTo>
                <a:lnTo>
                  <a:pt x="6913" y="2500"/>
                </a:lnTo>
                <a:lnTo>
                  <a:pt x="6916" y="2500"/>
                </a:lnTo>
                <a:lnTo>
                  <a:pt x="6916" y="2500"/>
                </a:lnTo>
                <a:lnTo>
                  <a:pt x="6934" y="2501"/>
                </a:lnTo>
                <a:lnTo>
                  <a:pt x="6950" y="2501"/>
                </a:lnTo>
                <a:lnTo>
                  <a:pt x="6966" y="2501"/>
                </a:lnTo>
                <a:lnTo>
                  <a:pt x="6983" y="2501"/>
                </a:lnTo>
                <a:lnTo>
                  <a:pt x="6991" y="2509"/>
                </a:lnTo>
                <a:lnTo>
                  <a:pt x="7000" y="2514"/>
                </a:lnTo>
                <a:lnTo>
                  <a:pt x="7010" y="2516"/>
                </a:lnTo>
                <a:lnTo>
                  <a:pt x="7020" y="2518"/>
                </a:lnTo>
                <a:lnTo>
                  <a:pt x="7040" y="2518"/>
                </a:lnTo>
                <a:lnTo>
                  <a:pt x="7060" y="2516"/>
                </a:lnTo>
                <a:lnTo>
                  <a:pt x="7096" y="2518"/>
                </a:lnTo>
                <a:lnTo>
                  <a:pt x="7131" y="2518"/>
                </a:lnTo>
                <a:lnTo>
                  <a:pt x="7166" y="2519"/>
                </a:lnTo>
                <a:lnTo>
                  <a:pt x="7201" y="2521"/>
                </a:lnTo>
                <a:lnTo>
                  <a:pt x="7214" y="2520"/>
                </a:lnTo>
                <a:lnTo>
                  <a:pt x="7231" y="2521"/>
                </a:lnTo>
                <a:lnTo>
                  <a:pt x="7235" y="2523"/>
                </a:lnTo>
                <a:lnTo>
                  <a:pt x="7237" y="2525"/>
                </a:lnTo>
                <a:lnTo>
                  <a:pt x="7240" y="2528"/>
                </a:lnTo>
                <a:lnTo>
                  <a:pt x="7241" y="2531"/>
                </a:lnTo>
                <a:lnTo>
                  <a:pt x="7241" y="2536"/>
                </a:lnTo>
                <a:lnTo>
                  <a:pt x="7240" y="2543"/>
                </a:lnTo>
                <a:lnTo>
                  <a:pt x="7237" y="2550"/>
                </a:lnTo>
                <a:lnTo>
                  <a:pt x="7234" y="2559"/>
                </a:lnTo>
                <a:lnTo>
                  <a:pt x="7234" y="2560"/>
                </a:lnTo>
                <a:lnTo>
                  <a:pt x="7234" y="2562"/>
                </a:lnTo>
                <a:lnTo>
                  <a:pt x="7235" y="2563"/>
                </a:lnTo>
                <a:lnTo>
                  <a:pt x="7236" y="2564"/>
                </a:lnTo>
                <a:lnTo>
                  <a:pt x="7242" y="2565"/>
                </a:lnTo>
                <a:lnTo>
                  <a:pt x="7249" y="2565"/>
                </a:lnTo>
                <a:lnTo>
                  <a:pt x="7266" y="2565"/>
                </a:lnTo>
                <a:lnTo>
                  <a:pt x="7281" y="2568"/>
                </a:lnTo>
                <a:lnTo>
                  <a:pt x="7283" y="2575"/>
                </a:lnTo>
                <a:lnTo>
                  <a:pt x="7281" y="2583"/>
                </a:lnTo>
                <a:lnTo>
                  <a:pt x="7266" y="2582"/>
                </a:lnTo>
                <a:lnTo>
                  <a:pt x="7251" y="2582"/>
                </a:lnTo>
                <a:lnTo>
                  <a:pt x="7236" y="2583"/>
                </a:lnTo>
                <a:lnTo>
                  <a:pt x="7222" y="2587"/>
                </a:lnTo>
                <a:lnTo>
                  <a:pt x="7207" y="2590"/>
                </a:lnTo>
                <a:lnTo>
                  <a:pt x="7195" y="2597"/>
                </a:lnTo>
                <a:lnTo>
                  <a:pt x="7181" y="2605"/>
                </a:lnTo>
                <a:lnTo>
                  <a:pt x="7168" y="2614"/>
                </a:lnTo>
                <a:lnTo>
                  <a:pt x="7176" y="2617"/>
                </a:lnTo>
                <a:lnTo>
                  <a:pt x="7182" y="2618"/>
                </a:lnTo>
                <a:lnTo>
                  <a:pt x="7193" y="2617"/>
                </a:lnTo>
                <a:lnTo>
                  <a:pt x="7205" y="2615"/>
                </a:lnTo>
                <a:lnTo>
                  <a:pt x="7215" y="2615"/>
                </a:lnTo>
                <a:lnTo>
                  <a:pt x="7225" y="2617"/>
                </a:lnTo>
                <a:lnTo>
                  <a:pt x="7234" y="2618"/>
                </a:lnTo>
                <a:lnTo>
                  <a:pt x="7244" y="2621"/>
                </a:lnTo>
                <a:lnTo>
                  <a:pt x="7253" y="2623"/>
                </a:lnTo>
                <a:lnTo>
                  <a:pt x="7261" y="2628"/>
                </a:lnTo>
                <a:lnTo>
                  <a:pt x="7269" y="2632"/>
                </a:lnTo>
                <a:lnTo>
                  <a:pt x="7276" y="2637"/>
                </a:lnTo>
                <a:lnTo>
                  <a:pt x="7284" y="2643"/>
                </a:lnTo>
                <a:lnTo>
                  <a:pt x="7291" y="2649"/>
                </a:lnTo>
                <a:lnTo>
                  <a:pt x="7305" y="2664"/>
                </a:lnTo>
                <a:lnTo>
                  <a:pt x="7318" y="2681"/>
                </a:lnTo>
                <a:lnTo>
                  <a:pt x="7324" y="2681"/>
                </a:lnTo>
                <a:lnTo>
                  <a:pt x="7330" y="2681"/>
                </a:lnTo>
                <a:lnTo>
                  <a:pt x="7343" y="2676"/>
                </a:lnTo>
                <a:lnTo>
                  <a:pt x="7355" y="2668"/>
                </a:lnTo>
                <a:lnTo>
                  <a:pt x="7362" y="2666"/>
                </a:lnTo>
                <a:lnTo>
                  <a:pt x="7368" y="2664"/>
                </a:lnTo>
                <a:lnTo>
                  <a:pt x="7376" y="2664"/>
                </a:lnTo>
                <a:lnTo>
                  <a:pt x="7383" y="2667"/>
                </a:lnTo>
                <a:lnTo>
                  <a:pt x="7402" y="2667"/>
                </a:lnTo>
                <a:lnTo>
                  <a:pt x="7421" y="2666"/>
                </a:lnTo>
                <a:lnTo>
                  <a:pt x="7438" y="2667"/>
                </a:lnTo>
                <a:lnTo>
                  <a:pt x="7457" y="2669"/>
                </a:lnTo>
                <a:lnTo>
                  <a:pt x="7466" y="2673"/>
                </a:lnTo>
                <a:lnTo>
                  <a:pt x="7473" y="2677"/>
                </a:lnTo>
                <a:lnTo>
                  <a:pt x="7479" y="2682"/>
                </a:lnTo>
                <a:lnTo>
                  <a:pt x="7481" y="2688"/>
                </a:lnTo>
                <a:lnTo>
                  <a:pt x="7480" y="2695"/>
                </a:lnTo>
                <a:lnTo>
                  <a:pt x="7477" y="2702"/>
                </a:lnTo>
                <a:lnTo>
                  <a:pt x="7473" y="2710"/>
                </a:lnTo>
                <a:lnTo>
                  <a:pt x="7466" y="2717"/>
                </a:lnTo>
                <a:lnTo>
                  <a:pt x="7466" y="2717"/>
                </a:lnTo>
                <a:lnTo>
                  <a:pt x="7466" y="2717"/>
                </a:lnTo>
                <a:lnTo>
                  <a:pt x="7457" y="2727"/>
                </a:lnTo>
                <a:lnTo>
                  <a:pt x="7448" y="2739"/>
                </a:lnTo>
                <a:lnTo>
                  <a:pt x="7441" y="2749"/>
                </a:lnTo>
                <a:lnTo>
                  <a:pt x="7433" y="2759"/>
                </a:lnTo>
                <a:lnTo>
                  <a:pt x="7465" y="2771"/>
                </a:lnTo>
                <a:lnTo>
                  <a:pt x="7497" y="2785"/>
                </a:lnTo>
                <a:lnTo>
                  <a:pt x="7529" y="2799"/>
                </a:lnTo>
                <a:lnTo>
                  <a:pt x="7559" y="2815"/>
                </a:lnTo>
                <a:lnTo>
                  <a:pt x="7589" y="2833"/>
                </a:lnTo>
                <a:lnTo>
                  <a:pt x="7618" y="2852"/>
                </a:lnTo>
                <a:lnTo>
                  <a:pt x="7646" y="2872"/>
                </a:lnTo>
                <a:lnTo>
                  <a:pt x="7672" y="2894"/>
                </a:lnTo>
                <a:lnTo>
                  <a:pt x="7667" y="2904"/>
                </a:lnTo>
                <a:lnTo>
                  <a:pt x="7661" y="2912"/>
                </a:lnTo>
                <a:lnTo>
                  <a:pt x="7654" y="2919"/>
                </a:lnTo>
                <a:lnTo>
                  <a:pt x="7647" y="2924"/>
                </a:lnTo>
                <a:lnTo>
                  <a:pt x="7639" y="2928"/>
                </a:lnTo>
                <a:lnTo>
                  <a:pt x="7630" y="2932"/>
                </a:lnTo>
                <a:lnTo>
                  <a:pt x="7622" y="2933"/>
                </a:lnTo>
                <a:lnTo>
                  <a:pt x="7612" y="2932"/>
                </a:lnTo>
                <a:lnTo>
                  <a:pt x="7574" y="2931"/>
                </a:lnTo>
                <a:lnTo>
                  <a:pt x="7538" y="2931"/>
                </a:lnTo>
                <a:lnTo>
                  <a:pt x="7501" y="2933"/>
                </a:lnTo>
                <a:lnTo>
                  <a:pt x="7463" y="2937"/>
                </a:lnTo>
                <a:lnTo>
                  <a:pt x="7427" y="2941"/>
                </a:lnTo>
                <a:lnTo>
                  <a:pt x="7389" y="2944"/>
                </a:lnTo>
                <a:lnTo>
                  <a:pt x="7353" y="2948"/>
                </a:lnTo>
                <a:lnTo>
                  <a:pt x="7317" y="2951"/>
                </a:lnTo>
                <a:lnTo>
                  <a:pt x="7295" y="2949"/>
                </a:lnTo>
                <a:lnTo>
                  <a:pt x="7274" y="2949"/>
                </a:lnTo>
                <a:lnTo>
                  <a:pt x="7253" y="2949"/>
                </a:lnTo>
                <a:lnTo>
                  <a:pt x="7232" y="2951"/>
                </a:lnTo>
                <a:lnTo>
                  <a:pt x="7211" y="2953"/>
                </a:lnTo>
                <a:lnTo>
                  <a:pt x="7190" y="2956"/>
                </a:lnTo>
                <a:lnTo>
                  <a:pt x="7170" y="2959"/>
                </a:lnTo>
                <a:lnTo>
                  <a:pt x="7148" y="2966"/>
                </a:lnTo>
                <a:lnTo>
                  <a:pt x="7148" y="2966"/>
                </a:lnTo>
                <a:lnTo>
                  <a:pt x="7101" y="2965"/>
                </a:lnTo>
                <a:lnTo>
                  <a:pt x="7092" y="2965"/>
                </a:lnTo>
                <a:lnTo>
                  <a:pt x="7084" y="2965"/>
                </a:lnTo>
                <a:lnTo>
                  <a:pt x="7097" y="2953"/>
                </a:lnTo>
                <a:lnTo>
                  <a:pt x="7098" y="2952"/>
                </a:lnTo>
                <a:lnTo>
                  <a:pt x="7099" y="2951"/>
                </a:lnTo>
                <a:lnTo>
                  <a:pt x="7103" y="2951"/>
                </a:lnTo>
                <a:lnTo>
                  <a:pt x="7107" y="2949"/>
                </a:lnTo>
                <a:lnTo>
                  <a:pt x="7103" y="2946"/>
                </a:lnTo>
                <a:lnTo>
                  <a:pt x="7101" y="2942"/>
                </a:lnTo>
                <a:lnTo>
                  <a:pt x="7097" y="2938"/>
                </a:lnTo>
                <a:lnTo>
                  <a:pt x="7096" y="2933"/>
                </a:lnTo>
                <a:lnTo>
                  <a:pt x="7072" y="2933"/>
                </a:lnTo>
                <a:lnTo>
                  <a:pt x="7048" y="2932"/>
                </a:lnTo>
                <a:lnTo>
                  <a:pt x="7024" y="2932"/>
                </a:lnTo>
                <a:lnTo>
                  <a:pt x="7000" y="2932"/>
                </a:lnTo>
                <a:lnTo>
                  <a:pt x="7000" y="2932"/>
                </a:lnTo>
                <a:lnTo>
                  <a:pt x="6984" y="2933"/>
                </a:lnTo>
                <a:lnTo>
                  <a:pt x="6967" y="2934"/>
                </a:lnTo>
                <a:lnTo>
                  <a:pt x="6944" y="2929"/>
                </a:lnTo>
                <a:lnTo>
                  <a:pt x="6921" y="2924"/>
                </a:lnTo>
                <a:lnTo>
                  <a:pt x="6898" y="2922"/>
                </a:lnTo>
                <a:lnTo>
                  <a:pt x="6875" y="2921"/>
                </a:lnTo>
                <a:lnTo>
                  <a:pt x="6852" y="2922"/>
                </a:lnTo>
                <a:lnTo>
                  <a:pt x="6829" y="2924"/>
                </a:lnTo>
                <a:lnTo>
                  <a:pt x="6806" y="2928"/>
                </a:lnTo>
                <a:lnTo>
                  <a:pt x="6783" y="2934"/>
                </a:lnTo>
                <a:lnTo>
                  <a:pt x="6770" y="2938"/>
                </a:lnTo>
                <a:lnTo>
                  <a:pt x="6759" y="2939"/>
                </a:lnTo>
                <a:lnTo>
                  <a:pt x="6747" y="2941"/>
                </a:lnTo>
                <a:lnTo>
                  <a:pt x="6734" y="2942"/>
                </a:lnTo>
                <a:lnTo>
                  <a:pt x="6709" y="2942"/>
                </a:lnTo>
                <a:lnTo>
                  <a:pt x="6684" y="2939"/>
                </a:lnTo>
                <a:lnTo>
                  <a:pt x="6659" y="2939"/>
                </a:lnTo>
                <a:lnTo>
                  <a:pt x="6634" y="2939"/>
                </a:lnTo>
                <a:lnTo>
                  <a:pt x="6621" y="2941"/>
                </a:lnTo>
                <a:lnTo>
                  <a:pt x="6608" y="2943"/>
                </a:lnTo>
                <a:lnTo>
                  <a:pt x="6596" y="2947"/>
                </a:lnTo>
                <a:lnTo>
                  <a:pt x="6585" y="2951"/>
                </a:lnTo>
                <a:lnTo>
                  <a:pt x="6562" y="2949"/>
                </a:lnTo>
                <a:lnTo>
                  <a:pt x="6539" y="2951"/>
                </a:lnTo>
                <a:lnTo>
                  <a:pt x="6517" y="2952"/>
                </a:lnTo>
                <a:lnTo>
                  <a:pt x="6494" y="2954"/>
                </a:lnTo>
                <a:lnTo>
                  <a:pt x="6472" y="2956"/>
                </a:lnTo>
                <a:lnTo>
                  <a:pt x="6449" y="2957"/>
                </a:lnTo>
                <a:lnTo>
                  <a:pt x="6426" y="2956"/>
                </a:lnTo>
                <a:lnTo>
                  <a:pt x="6404" y="2952"/>
                </a:lnTo>
                <a:lnTo>
                  <a:pt x="6400" y="2953"/>
                </a:lnTo>
                <a:lnTo>
                  <a:pt x="6396" y="2956"/>
                </a:lnTo>
                <a:lnTo>
                  <a:pt x="6416" y="2966"/>
                </a:lnTo>
                <a:lnTo>
                  <a:pt x="6436" y="2978"/>
                </a:lnTo>
                <a:lnTo>
                  <a:pt x="6456" y="2990"/>
                </a:lnTo>
                <a:lnTo>
                  <a:pt x="6478" y="3000"/>
                </a:lnTo>
                <a:lnTo>
                  <a:pt x="6487" y="3003"/>
                </a:lnTo>
                <a:lnTo>
                  <a:pt x="6495" y="3007"/>
                </a:lnTo>
                <a:lnTo>
                  <a:pt x="6504" y="3011"/>
                </a:lnTo>
                <a:lnTo>
                  <a:pt x="6512" y="3015"/>
                </a:lnTo>
                <a:lnTo>
                  <a:pt x="6517" y="3016"/>
                </a:lnTo>
                <a:lnTo>
                  <a:pt x="6519" y="3016"/>
                </a:lnTo>
                <a:lnTo>
                  <a:pt x="6520" y="3016"/>
                </a:lnTo>
                <a:lnTo>
                  <a:pt x="6518" y="3010"/>
                </a:lnTo>
                <a:lnTo>
                  <a:pt x="6514" y="3002"/>
                </a:lnTo>
                <a:lnTo>
                  <a:pt x="6518" y="2995"/>
                </a:lnTo>
                <a:lnTo>
                  <a:pt x="6522" y="2990"/>
                </a:lnTo>
                <a:lnTo>
                  <a:pt x="6526" y="2985"/>
                </a:lnTo>
                <a:lnTo>
                  <a:pt x="6529" y="2980"/>
                </a:lnTo>
                <a:lnTo>
                  <a:pt x="6539" y="2973"/>
                </a:lnTo>
                <a:lnTo>
                  <a:pt x="6549" y="2968"/>
                </a:lnTo>
                <a:lnTo>
                  <a:pt x="6561" y="2966"/>
                </a:lnTo>
                <a:lnTo>
                  <a:pt x="6573" y="2965"/>
                </a:lnTo>
                <a:lnTo>
                  <a:pt x="6585" y="2963"/>
                </a:lnTo>
                <a:lnTo>
                  <a:pt x="6597" y="2962"/>
                </a:lnTo>
                <a:lnTo>
                  <a:pt x="6610" y="2962"/>
                </a:lnTo>
                <a:lnTo>
                  <a:pt x="6621" y="2963"/>
                </a:lnTo>
                <a:lnTo>
                  <a:pt x="6634" y="2966"/>
                </a:lnTo>
                <a:lnTo>
                  <a:pt x="6645" y="2968"/>
                </a:lnTo>
                <a:lnTo>
                  <a:pt x="6654" y="2973"/>
                </a:lnTo>
                <a:lnTo>
                  <a:pt x="6660" y="2978"/>
                </a:lnTo>
                <a:lnTo>
                  <a:pt x="6666" y="2983"/>
                </a:lnTo>
                <a:lnTo>
                  <a:pt x="6669" y="2988"/>
                </a:lnTo>
                <a:lnTo>
                  <a:pt x="6669" y="2991"/>
                </a:lnTo>
                <a:lnTo>
                  <a:pt x="6669" y="2993"/>
                </a:lnTo>
                <a:lnTo>
                  <a:pt x="6667" y="2996"/>
                </a:lnTo>
                <a:lnTo>
                  <a:pt x="6665" y="2998"/>
                </a:lnTo>
                <a:lnTo>
                  <a:pt x="6657" y="3003"/>
                </a:lnTo>
                <a:lnTo>
                  <a:pt x="6645" y="3008"/>
                </a:lnTo>
                <a:lnTo>
                  <a:pt x="6637" y="3012"/>
                </a:lnTo>
                <a:lnTo>
                  <a:pt x="6632" y="3017"/>
                </a:lnTo>
                <a:lnTo>
                  <a:pt x="6631" y="3020"/>
                </a:lnTo>
                <a:lnTo>
                  <a:pt x="6631" y="3024"/>
                </a:lnTo>
                <a:lnTo>
                  <a:pt x="6632" y="3027"/>
                </a:lnTo>
                <a:lnTo>
                  <a:pt x="6636" y="3032"/>
                </a:lnTo>
                <a:lnTo>
                  <a:pt x="6641" y="3035"/>
                </a:lnTo>
                <a:lnTo>
                  <a:pt x="6644" y="3039"/>
                </a:lnTo>
                <a:lnTo>
                  <a:pt x="6645" y="3042"/>
                </a:lnTo>
                <a:lnTo>
                  <a:pt x="6646" y="3046"/>
                </a:lnTo>
                <a:lnTo>
                  <a:pt x="6645" y="3054"/>
                </a:lnTo>
                <a:lnTo>
                  <a:pt x="6641" y="3060"/>
                </a:lnTo>
                <a:lnTo>
                  <a:pt x="6637" y="3066"/>
                </a:lnTo>
                <a:lnTo>
                  <a:pt x="6634" y="3071"/>
                </a:lnTo>
                <a:lnTo>
                  <a:pt x="6632" y="3074"/>
                </a:lnTo>
                <a:lnTo>
                  <a:pt x="6631" y="3075"/>
                </a:lnTo>
                <a:lnTo>
                  <a:pt x="6631" y="3076"/>
                </a:lnTo>
                <a:lnTo>
                  <a:pt x="6632" y="3078"/>
                </a:lnTo>
                <a:lnTo>
                  <a:pt x="6657" y="3088"/>
                </a:lnTo>
                <a:lnTo>
                  <a:pt x="6681" y="3100"/>
                </a:lnTo>
                <a:lnTo>
                  <a:pt x="6694" y="3105"/>
                </a:lnTo>
                <a:lnTo>
                  <a:pt x="6706" y="3110"/>
                </a:lnTo>
                <a:lnTo>
                  <a:pt x="6719" y="3113"/>
                </a:lnTo>
                <a:lnTo>
                  <a:pt x="6733" y="3114"/>
                </a:lnTo>
                <a:lnTo>
                  <a:pt x="6758" y="3113"/>
                </a:lnTo>
                <a:lnTo>
                  <a:pt x="6778" y="3114"/>
                </a:lnTo>
                <a:lnTo>
                  <a:pt x="6785" y="3115"/>
                </a:lnTo>
                <a:lnTo>
                  <a:pt x="6794" y="3116"/>
                </a:lnTo>
                <a:lnTo>
                  <a:pt x="6802" y="3118"/>
                </a:lnTo>
                <a:lnTo>
                  <a:pt x="6809" y="3120"/>
                </a:lnTo>
                <a:lnTo>
                  <a:pt x="6823" y="3128"/>
                </a:lnTo>
                <a:lnTo>
                  <a:pt x="6839" y="3139"/>
                </a:lnTo>
                <a:lnTo>
                  <a:pt x="6860" y="3154"/>
                </a:lnTo>
                <a:lnTo>
                  <a:pt x="6883" y="3174"/>
                </a:lnTo>
                <a:lnTo>
                  <a:pt x="6838" y="3170"/>
                </a:lnTo>
                <a:lnTo>
                  <a:pt x="6797" y="3165"/>
                </a:lnTo>
                <a:lnTo>
                  <a:pt x="6777" y="3163"/>
                </a:lnTo>
                <a:lnTo>
                  <a:pt x="6757" y="3159"/>
                </a:lnTo>
                <a:lnTo>
                  <a:pt x="6738" y="3154"/>
                </a:lnTo>
                <a:lnTo>
                  <a:pt x="6718" y="3149"/>
                </a:lnTo>
                <a:lnTo>
                  <a:pt x="6693" y="3143"/>
                </a:lnTo>
                <a:lnTo>
                  <a:pt x="6667" y="3137"/>
                </a:lnTo>
                <a:lnTo>
                  <a:pt x="6642" y="3130"/>
                </a:lnTo>
                <a:lnTo>
                  <a:pt x="6617" y="3124"/>
                </a:lnTo>
                <a:lnTo>
                  <a:pt x="6592" y="3118"/>
                </a:lnTo>
                <a:lnTo>
                  <a:pt x="6567" y="3111"/>
                </a:lnTo>
                <a:lnTo>
                  <a:pt x="6542" y="3105"/>
                </a:lnTo>
                <a:lnTo>
                  <a:pt x="6517" y="3100"/>
                </a:lnTo>
                <a:lnTo>
                  <a:pt x="6510" y="3101"/>
                </a:lnTo>
                <a:lnTo>
                  <a:pt x="6505" y="3103"/>
                </a:lnTo>
                <a:lnTo>
                  <a:pt x="6500" y="3101"/>
                </a:lnTo>
                <a:lnTo>
                  <a:pt x="6495" y="3100"/>
                </a:lnTo>
                <a:lnTo>
                  <a:pt x="6492" y="3098"/>
                </a:lnTo>
                <a:lnTo>
                  <a:pt x="6488" y="3094"/>
                </a:lnTo>
                <a:lnTo>
                  <a:pt x="6484" y="3090"/>
                </a:lnTo>
                <a:lnTo>
                  <a:pt x="6482" y="3085"/>
                </a:lnTo>
                <a:lnTo>
                  <a:pt x="6474" y="3089"/>
                </a:lnTo>
                <a:lnTo>
                  <a:pt x="6465" y="3090"/>
                </a:lnTo>
                <a:lnTo>
                  <a:pt x="6453" y="3089"/>
                </a:lnTo>
                <a:lnTo>
                  <a:pt x="6440" y="3089"/>
                </a:lnTo>
                <a:lnTo>
                  <a:pt x="6428" y="3090"/>
                </a:lnTo>
                <a:lnTo>
                  <a:pt x="6415" y="3093"/>
                </a:lnTo>
                <a:lnTo>
                  <a:pt x="6405" y="3093"/>
                </a:lnTo>
                <a:lnTo>
                  <a:pt x="6395" y="3091"/>
                </a:lnTo>
                <a:lnTo>
                  <a:pt x="6381" y="3089"/>
                </a:lnTo>
                <a:lnTo>
                  <a:pt x="6369" y="3088"/>
                </a:lnTo>
                <a:lnTo>
                  <a:pt x="6355" y="3086"/>
                </a:lnTo>
                <a:lnTo>
                  <a:pt x="6341" y="3085"/>
                </a:lnTo>
                <a:lnTo>
                  <a:pt x="6321" y="3084"/>
                </a:lnTo>
                <a:lnTo>
                  <a:pt x="6301" y="3081"/>
                </a:lnTo>
                <a:lnTo>
                  <a:pt x="6291" y="3080"/>
                </a:lnTo>
                <a:lnTo>
                  <a:pt x="6281" y="3080"/>
                </a:lnTo>
                <a:lnTo>
                  <a:pt x="6271" y="3080"/>
                </a:lnTo>
                <a:lnTo>
                  <a:pt x="6261" y="3081"/>
                </a:lnTo>
                <a:lnTo>
                  <a:pt x="6251" y="3084"/>
                </a:lnTo>
                <a:lnTo>
                  <a:pt x="6243" y="3086"/>
                </a:lnTo>
                <a:lnTo>
                  <a:pt x="6237" y="3090"/>
                </a:lnTo>
                <a:lnTo>
                  <a:pt x="6232" y="3094"/>
                </a:lnTo>
                <a:lnTo>
                  <a:pt x="6228" y="3100"/>
                </a:lnTo>
                <a:lnTo>
                  <a:pt x="6227" y="3106"/>
                </a:lnTo>
                <a:lnTo>
                  <a:pt x="6228" y="3114"/>
                </a:lnTo>
                <a:lnTo>
                  <a:pt x="6229" y="3124"/>
                </a:lnTo>
                <a:lnTo>
                  <a:pt x="6219" y="3129"/>
                </a:lnTo>
                <a:lnTo>
                  <a:pt x="6208" y="3131"/>
                </a:lnTo>
                <a:lnTo>
                  <a:pt x="6198" y="3134"/>
                </a:lnTo>
                <a:lnTo>
                  <a:pt x="6188" y="3137"/>
                </a:lnTo>
                <a:lnTo>
                  <a:pt x="6166" y="3137"/>
                </a:lnTo>
                <a:lnTo>
                  <a:pt x="6145" y="3134"/>
                </a:lnTo>
                <a:lnTo>
                  <a:pt x="6105" y="3126"/>
                </a:lnTo>
                <a:lnTo>
                  <a:pt x="6065" y="3120"/>
                </a:lnTo>
                <a:lnTo>
                  <a:pt x="6070" y="3124"/>
                </a:lnTo>
                <a:lnTo>
                  <a:pt x="6075" y="3126"/>
                </a:lnTo>
                <a:lnTo>
                  <a:pt x="6082" y="3128"/>
                </a:lnTo>
                <a:lnTo>
                  <a:pt x="6089" y="3129"/>
                </a:lnTo>
                <a:lnTo>
                  <a:pt x="6104" y="3129"/>
                </a:lnTo>
                <a:lnTo>
                  <a:pt x="6119" y="3131"/>
                </a:lnTo>
                <a:lnTo>
                  <a:pt x="6125" y="3133"/>
                </a:lnTo>
                <a:lnTo>
                  <a:pt x="6131" y="3135"/>
                </a:lnTo>
                <a:lnTo>
                  <a:pt x="6138" y="3138"/>
                </a:lnTo>
                <a:lnTo>
                  <a:pt x="6143" y="3142"/>
                </a:lnTo>
                <a:lnTo>
                  <a:pt x="6146" y="3148"/>
                </a:lnTo>
                <a:lnTo>
                  <a:pt x="6149" y="3155"/>
                </a:lnTo>
                <a:lnTo>
                  <a:pt x="6150" y="3164"/>
                </a:lnTo>
                <a:lnTo>
                  <a:pt x="6150" y="3175"/>
                </a:lnTo>
                <a:lnTo>
                  <a:pt x="6149" y="3182"/>
                </a:lnTo>
                <a:lnTo>
                  <a:pt x="6148" y="3187"/>
                </a:lnTo>
                <a:lnTo>
                  <a:pt x="6145" y="3192"/>
                </a:lnTo>
                <a:lnTo>
                  <a:pt x="6143" y="3196"/>
                </a:lnTo>
                <a:lnTo>
                  <a:pt x="6140" y="3199"/>
                </a:lnTo>
                <a:lnTo>
                  <a:pt x="6136" y="3202"/>
                </a:lnTo>
                <a:lnTo>
                  <a:pt x="6133" y="3204"/>
                </a:lnTo>
                <a:lnTo>
                  <a:pt x="6129" y="3206"/>
                </a:lnTo>
                <a:lnTo>
                  <a:pt x="6119" y="3208"/>
                </a:lnTo>
                <a:lnTo>
                  <a:pt x="6109" y="3207"/>
                </a:lnTo>
                <a:lnTo>
                  <a:pt x="6099" y="3204"/>
                </a:lnTo>
                <a:lnTo>
                  <a:pt x="6087" y="3199"/>
                </a:lnTo>
                <a:lnTo>
                  <a:pt x="6085" y="3191"/>
                </a:lnTo>
                <a:lnTo>
                  <a:pt x="6082" y="3183"/>
                </a:lnTo>
                <a:lnTo>
                  <a:pt x="6074" y="3179"/>
                </a:lnTo>
                <a:lnTo>
                  <a:pt x="6066" y="3175"/>
                </a:lnTo>
                <a:lnTo>
                  <a:pt x="6057" y="3174"/>
                </a:lnTo>
                <a:lnTo>
                  <a:pt x="6048" y="3173"/>
                </a:lnTo>
                <a:lnTo>
                  <a:pt x="6031" y="3174"/>
                </a:lnTo>
                <a:lnTo>
                  <a:pt x="6013" y="3177"/>
                </a:lnTo>
                <a:lnTo>
                  <a:pt x="5996" y="3180"/>
                </a:lnTo>
                <a:lnTo>
                  <a:pt x="5978" y="3182"/>
                </a:lnTo>
                <a:lnTo>
                  <a:pt x="5971" y="3183"/>
                </a:lnTo>
                <a:lnTo>
                  <a:pt x="5962" y="3182"/>
                </a:lnTo>
                <a:lnTo>
                  <a:pt x="5953" y="3180"/>
                </a:lnTo>
                <a:lnTo>
                  <a:pt x="5944" y="3178"/>
                </a:lnTo>
                <a:lnTo>
                  <a:pt x="5940" y="3175"/>
                </a:lnTo>
                <a:lnTo>
                  <a:pt x="5937" y="3173"/>
                </a:lnTo>
                <a:lnTo>
                  <a:pt x="5934" y="3169"/>
                </a:lnTo>
                <a:lnTo>
                  <a:pt x="5932" y="3165"/>
                </a:lnTo>
                <a:lnTo>
                  <a:pt x="5905" y="3167"/>
                </a:lnTo>
                <a:lnTo>
                  <a:pt x="5878" y="3165"/>
                </a:lnTo>
                <a:lnTo>
                  <a:pt x="5851" y="3163"/>
                </a:lnTo>
                <a:lnTo>
                  <a:pt x="5825" y="3159"/>
                </a:lnTo>
                <a:lnTo>
                  <a:pt x="5815" y="3157"/>
                </a:lnTo>
                <a:lnTo>
                  <a:pt x="5809" y="3153"/>
                </a:lnTo>
                <a:lnTo>
                  <a:pt x="5805" y="3148"/>
                </a:lnTo>
                <a:lnTo>
                  <a:pt x="5802" y="3143"/>
                </a:lnTo>
                <a:lnTo>
                  <a:pt x="5801" y="3130"/>
                </a:lnTo>
                <a:lnTo>
                  <a:pt x="5801" y="3118"/>
                </a:lnTo>
                <a:lnTo>
                  <a:pt x="5679" y="3130"/>
                </a:lnTo>
                <a:lnTo>
                  <a:pt x="5675" y="3134"/>
                </a:lnTo>
                <a:lnTo>
                  <a:pt x="5672" y="3138"/>
                </a:lnTo>
                <a:lnTo>
                  <a:pt x="5663" y="3142"/>
                </a:lnTo>
                <a:lnTo>
                  <a:pt x="5655" y="3143"/>
                </a:lnTo>
                <a:lnTo>
                  <a:pt x="5647" y="3143"/>
                </a:lnTo>
                <a:lnTo>
                  <a:pt x="5638" y="3142"/>
                </a:lnTo>
                <a:lnTo>
                  <a:pt x="5634" y="3140"/>
                </a:lnTo>
                <a:lnTo>
                  <a:pt x="5630" y="3139"/>
                </a:lnTo>
                <a:lnTo>
                  <a:pt x="5628" y="3137"/>
                </a:lnTo>
                <a:lnTo>
                  <a:pt x="5625" y="3134"/>
                </a:lnTo>
                <a:lnTo>
                  <a:pt x="5620" y="3135"/>
                </a:lnTo>
                <a:lnTo>
                  <a:pt x="5614" y="3138"/>
                </a:lnTo>
                <a:lnTo>
                  <a:pt x="5640" y="3153"/>
                </a:lnTo>
                <a:lnTo>
                  <a:pt x="5667" y="3168"/>
                </a:lnTo>
                <a:lnTo>
                  <a:pt x="5692" y="3183"/>
                </a:lnTo>
                <a:lnTo>
                  <a:pt x="5718" y="3199"/>
                </a:lnTo>
                <a:lnTo>
                  <a:pt x="5731" y="3208"/>
                </a:lnTo>
                <a:lnTo>
                  <a:pt x="5745" y="3218"/>
                </a:lnTo>
                <a:lnTo>
                  <a:pt x="5750" y="3224"/>
                </a:lnTo>
                <a:lnTo>
                  <a:pt x="5755" y="3231"/>
                </a:lnTo>
                <a:lnTo>
                  <a:pt x="5771" y="3224"/>
                </a:lnTo>
                <a:lnTo>
                  <a:pt x="5786" y="3218"/>
                </a:lnTo>
                <a:lnTo>
                  <a:pt x="5802" y="3214"/>
                </a:lnTo>
                <a:lnTo>
                  <a:pt x="5817" y="3212"/>
                </a:lnTo>
                <a:lnTo>
                  <a:pt x="5834" y="3209"/>
                </a:lnTo>
                <a:lnTo>
                  <a:pt x="5849" y="3209"/>
                </a:lnTo>
                <a:lnTo>
                  <a:pt x="5864" y="3211"/>
                </a:lnTo>
                <a:lnTo>
                  <a:pt x="5880" y="3212"/>
                </a:lnTo>
                <a:lnTo>
                  <a:pt x="5895" y="3214"/>
                </a:lnTo>
                <a:lnTo>
                  <a:pt x="5910" y="3218"/>
                </a:lnTo>
                <a:lnTo>
                  <a:pt x="5925" y="3222"/>
                </a:lnTo>
                <a:lnTo>
                  <a:pt x="5940" y="3227"/>
                </a:lnTo>
                <a:lnTo>
                  <a:pt x="5971" y="3237"/>
                </a:lnTo>
                <a:lnTo>
                  <a:pt x="6001" y="3250"/>
                </a:lnTo>
                <a:lnTo>
                  <a:pt x="6001" y="3258"/>
                </a:lnTo>
                <a:lnTo>
                  <a:pt x="5999" y="3266"/>
                </a:lnTo>
                <a:lnTo>
                  <a:pt x="5999" y="3266"/>
                </a:lnTo>
                <a:lnTo>
                  <a:pt x="6004" y="3270"/>
                </a:lnTo>
                <a:lnTo>
                  <a:pt x="6009" y="3275"/>
                </a:lnTo>
                <a:lnTo>
                  <a:pt x="6014" y="3278"/>
                </a:lnTo>
                <a:lnTo>
                  <a:pt x="6018" y="3280"/>
                </a:lnTo>
                <a:lnTo>
                  <a:pt x="6028" y="3276"/>
                </a:lnTo>
                <a:lnTo>
                  <a:pt x="6037" y="3275"/>
                </a:lnTo>
                <a:lnTo>
                  <a:pt x="6046" y="3275"/>
                </a:lnTo>
                <a:lnTo>
                  <a:pt x="6056" y="3275"/>
                </a:lnTo>
                <a:lnTo>
                  <a:pt x="6063" y="3276"/>
                </a:lnTo>
                <a:lnTo>
                  <a:pt x="6072" y="3278"/>
                </a:lnTo>
                <a:lnTo>
                  <a:pt x="6081" y="3281"/>
                </a:lnTo>
                <a:lnTo>
                  <a:pt x="6089" y="3285"/>
                </a:lnTo>
                <a:lnTo>
                  <a:pt x="6120" y="3300"/>
                </a:lnTo>
                <a:lnTo>
                  <a:pt x="6150" y="3316"/>
                </a:lnTo>
                <a:lnTo>
                  <a:pt x="6153" y="3319"/>
                </a:lnTo>
                <a:lnTo>
                  <a:pt x="6155" y="3321"/>
                </a:lnTo>
                <a:lnTo>
                  <a:pt x="6155" y="3325"/>
                </a:lnTo>
                <a:lnTo>
                  <a:pt x="6154" y="3327"/>
                </a:lnTo>
                <a:lnTo>
                  <a:pt x="6153" y="3331"/>
                </a:lnTo>
                <a:lnTo>
                  <a:pt x="6150" y="3332"/>
                </a:lnTo>
                <a:lnTo>
                  <a:pt x="6141" y="3332"/>
                </a:lnTo>
                <a:lnTo>
                  <a:pt x="6134" y="3332"/>
                </a:lnTo>
                <a:lnTo>
                  <a:pt x="6125" y="3334"/>
                </a:lnTo>
                <a:lnTo>
                  <a:pt x="6115" y="3332"/>
                </a:lnTo>
                <a:lnTo>
                  <a:pt x="6110" y="3332"/>
                </a:lnTo>
                <a:lnTo>
                  <a:pt x="6106" y="3334"/>
                </a:lnTo>
                <a:lnTo>
                  <a:pt x="6102" y="3337"/>
                </a:lnTo>
                <a:lnTo>
                  <a:pt x="6100" y="3341"/>
                </a:lnTo>
                <a:lnTo>
                  <a:pt x="6100" y="3344"/>
                </a:lnTo>
                <a:lnTo>
                  <a:pt x="6101" y="3346"/>
                </a:lnTo>
                <a:lnTo>
                  <a:pt x="6104" y="3350"/>
                </a:lnTo>
                <a:lnTo>
                  <a:pt x="6106" y="3352"/>
                </a:lnTo>
                <a:lnTo>
                  <a:pt x="6112" y="3360"/>
                </a:lnTo>
                <a:lnTo>
                  <a:pt x="6117" y="3366"/>
                </a:lnTo>
                <a:lnTo>
                  <a:pt x="6117" y="3366"/>
                </a:lnTo>
                <a:lnTo>
                  <a:pt x="6135" y="3374"/>
                </a:lnTo>
                <a:lnTo>
                  <a:pt x="6151" y="3383"/>
                </a:lnTo>
                <a:lnTo>
                  <a:pt x="6154" y="3385"/>
                </a:lnTo>
                <a:lnTo>
                  <a:pt x="6156" y="3388"/>
                </a:lnTo>
                <a:lnTo>
                  <a:pt x="6158" y="3391"/>
                </a:lnTo>
                <a:lnTo>
                  <a:pt x="6156" y="3394"/>
                </a:lnTo>
                <a:lnTo>
                  <a:pt x="6154" y="3398"/>
                </a:lnTo>
                <a:lnTo>
                  <a:pt x="6150" y="3399"/>
                </a:lnTo>
                <a:lnTo>
                  <a:pt x="6134" y="3400"/>
                </a:lnTo>
                <a:lnTo>
                  <a:pt x="6116" y="3399"/>
                </a:lnTo>
                <a:lnTo>
                  <a:pt x="6107" y="3400"/>
                </a:lnTo>
                <a:lnTo>
                  <a:pt x="6100" y="3403"/>
                </a:lnTo>
                <a:lnTo>
                  <a:pt x="6096" y="3404"/>
                </a:lnTo>
                <a:lnTo>
                  <a:pt x="6092" y="3408"/>
                </a:lnTo>
                <a:lnTo>
                  <a:pt x="6090" y="3410"/>
                </a:lnTo>
                <a:lnTo>
                  <a:pt x="6086" y="3415"/>
                </a:lnTo>
                <a:lnTo>
                  <a:pt x="6086" y="3415"/>
                </a:lnTo>
                <a:lnTo>
                  <a:pt x="6090" y="3418"/>
                </a:lnTo>
                <a:lnTo>
                  <a:pt x="6094" y="3422"/>
                </a:lnTo>
                <a:lnTo>
                  <a:pt x="6096" y="3425"/>
                </a:lnTo>
                <a:lnTo>
                  <a:pt x="6099" y="3430"/>
                </a:lnTo>
                <a:lnTo>
                  <a:pt x="6100" y="3439"/>
                </a:lnTo>
                <a:lnTo>
                  <a:pt x="6101" y="3449"/>
                </a:lnTo>
                <a:lnTo>
                  <a:pt x="6095" y="3457"/>
                </a:lnTo>
                <a:lnTo>
                  <a:pt x="6087" y="3462"/>
                </a:lnTo>
                <a:lnTo>
                  <a:pt x="6080" y="3465"/>
                </a:lnTo>
                <a:lnTo>
                  <a:pt x="6071" y="3468"/>
                </a:lnTo>
                <a:lnTo>
                  <a:pt x="6052" y="3473"/>
                </a:lnTo>
                <a:lnTo>
                  <a:pt x="6036" y="3479"/>
                </a:lnTo>
                <a:lnTo>
                  <a:pt x="6032" y="3481"/>
                </a:lnTo>
                <a:lnTo>
                  <a:pt x="6030" y="3481"/>
                </a:lnTo>
                <a:lnTo>
                  <a:pt x="6026" y="3481"/>
                </a:lnTo>
                <a:lnTo>
                  <a:pt x="6023" y="3479"/>
                </a:lnTo>
                <a:lnTo>
                  <a:pt x="6020" y="3478"/>
                </a:lnTo>
                <a:lnTo>
                  <a:pt x="6017" y="3474"/>
                </a:lnTo>
                <a:lnTo>
                  <a:pt x="6013" y="3472"/>
                </a:lnTo>
                <a:lnTo>
                  <a:pt x="6011" y="3467"/>
                </a:lnTo>
                <a:lnTo>
                  <a:pt x="6007" y="3462"/>
                </a:lnTo>
                <a:lnTo>
                  <a:pt x="6003" y="3457"/>
                </a:lnTo>
                <a:lnTo>
                  <a:pt x="5999" y="3452"/>
                </a:lnTo>
                <a:lnTo>
                  <a:pt x="5994" y="3448"/>
                </a:lnTo>
                <a:lnTo>
                  <a:pt x="5983" y="3442"/>
                </a:lnTo>
                <a:lnTo>
                  <a:pt x="5972" y="3437"/>
                </a:lnTo>
                <a:lnTo>
                  <a:pt x="5966" y="3435"/>
                </a:lnTo>
                <a:lnTo>
                  <a:pt x="5961" y="3435"/>
                </a:lnTo>
                <a:lnTo>
                  <a:pt x="5954" y="3435"/>
                </a:lnTo>
                <a:lnTo>
                  <a:pt x="5948" y="3437"/>
                </a:lnTo>
                <a:lnTo>
                  <a:pt x="5943" y="3438"/>
                </a:lnTo>
                <a:lnTo>
                  <a:pt x="5937" y="3440"/>
                </a:lnTo>
                <a:lnTo>
                  <a:pt x="5932" y="3444"/>
                </a:lnTo>
                <a:lnTo>
                  <a:pt x="5928" y="3448"/>
                </a:lnTo>
                <a:lnTo>
                  <a:pt x="5922" y="3453"/>
                </a:lnTo>
                <a:lnTo>
                  <a:pt x="5915" y="3458"/>
                </a:lnTo>
                <a:lnTo>
                  <a:pt x="5909" y="3462"/>
                </a:lnTo>
                <a:lnTo>
                  <a:pt x="5903" y="3464"/>
                </a:lnTo>
                <a:lnTo>
                  <a:pt x="5898" y="3467"/>
                </a:lnTo>
                <a:lnTo>
                  <a:pt x="5891" y="3468"/>
                </a:lnTo>
                <a:lnTo>
                  <a:pt x="5885" y="3468"/>
                </a:lnTo>
                <a:lnTo>
                  <a:pt x="5880" y="3468"/>
                </a:lnTo>
                <a:lnTo>
                  <a:pt x="5869" y="3467"/>
                </a:lnTo>
                <a:lnTo>
                  <a:pt x="5858" y="3462"/>
                </a:lnTo>
                <a:lnTo>
                  <a:pt x="5846" y="3457"/>
                </a:lnTo>
                <a:lnTo>
                  <a:pt x="5835" y="3450"/>
                </a:lnTo>
                <a:lnTo>
                  <a:pt x="5841" y="3444"/>
                </a:lnTo>
                <a:lnTo>
                  <a:pt x="5845" y="3437"/>
                </a:lnTo>
                <a:lnTo>
                  <a:pt x="5848" y="3429"/>
                </a:lnTo>
                <a:lnTo>
                  <a:pt x="5849" y="3422"/>
                </a:lnTo>
                <a:lnTo>
                  <a:pt x="5850" y="3413"/>
                </a:lnTo>
                <a:lnTo>
                  <a:pt x="5851" y="3405"/>
                </a:lnTo>
                <a:lnTo>
                  <a:pt x="5854" y="3396"/>
                </a:lnTo>
                <a:lnTo>
                  <a:pt x="5856" y="3389"/>
                </a:lnTo>
                <a:lnTo>
                  <a:pt x="5860" y="3384"/>
                </a:lnTo>
                <a:lnTo>
                  <a:pt x="5864" y="3380"/>
                </a:lnTo>
                <a:lnTo>
                  <a:pt x="5868" y="3376"/>
                </a:lnTo>
                <a:lnTo>
                  <a:pt x="5873" y="3373"/>
                </a:lnTo>
                <a:lnTo>
                  <a:pt x="5884" y="3370"/>
                </a:lnTo>
                <a:lnTo>
                  <a:pt x="5894" y="3368"/>
                </a:lnTo>
                <a:lnTo>
                  <a:pt x="5905" y="3366"/>
                </a:lnTo>
                <a:lnTo>
                  <a:pt x="5915" y="3368"/>
                </a:lnTo>
                <a:lnTo>
                  <a:pt x="5937" y="3369"/>
                </a:lnTo>
                <a:lnTo>
                  <a:pt x="5957" y="3374"/>
                </a:lnTo>
                <a:lnTo>
                  <a:pt x="5978" y="3379"/>
                </a:lnTo>
                <a:lnTo>
                  <a:pt x="5998" y="3383"/>
                </a:lnTo>
                <a:lnTo>
                  <a:pt x="6009" y="3385"/>
                </a:lnTo>
                <a:lnTo>
                  <a:pt x="6020" y="3386"/>
                </a:lnTo>
                <a:lnTo>
                  <a:pt x="6030" y="3388"/>
                </a:lnTo>
                <a:lnTo>
                  <a:pt x="6041" y="3386"/>
                </a:lnTo>
                <a:lnTo>
                  <a:pt x="6037" y="3379"/>
                </a:lnTo>
                <a:lnTo>
                  <a:pt x="6036" y="3373"/>
                </a:lnTo>
                <a:lnTo>
                  <a:pt x="6036" y="3366"/>
                </a:lnTo>
                <a:lnTo>
                  <a:pt x="6038" y="3363"/>
                </a:lnTo>
                <a:lnTo>
                  <a:pt x="6042" y="3359"/>
                </a:lnTo>
                <a:lnTo>
                  <a:pt x="6048" y="3356"/>
                </a:lnTo>
                <a:lnTo>
                  <a:pt x="6056" y="3354"/>
                </a:lnTo>
                <a:lnTo>
                  <a:pt x="6065" y="3352"/>
                </a:lnTo>
                <a:lnTo>
                  <a:pt x="6061" y="3340"/>
                </a:lnTo>
                <a:lnTo>
                  <a:pt x="6057" y="3329"/>
                </a:lnTo>
                <a:lnTo>
                  <a:pt x="6051" y="3319"/>
                </a:lnTo>
                <a:lnTo>
                  <a:pt x="6043" y="3311"/>
                </a:lnTo>
                <a:lnTo>
                  <a:pt x="6033" y="3305"/>
                </a:lnTo>
                <a:lnTo>
                  <a:pt x="6021" y="3301"/>
                </a:lnTo>
                <a:lnTo>
                  <a:pt x="6008" y="3298"/>
                </a:lnTo>
                <a:lnTo>
                  <a:pt x="5992" y="3297"/>
                </a:lnTo>
                <a:lnTo>
                  <a:pt x="5978" y="3297"/>
                </a:lnTo>
                <a:lnTo>
                  <a:pt x="5964" y="3296"/>
                </a:lnTo>
                <a:lnTo>
                  <a:pt x="5950" y="3293"/>
                </a:lnTo>
                <a:lnTo>
                  <a:pt x="5937" y="3290"/>
                </a:lnTo>
                <a:lnTo>
                  <a:pt x="5923" y="3286"/>
                </a:lnTo>
                <a:lnTo>
                  <a:pt x="5909" y="3281"/>
                </a:lnTo>
                <a:lnTo>
                  <a:pt x="5896" y="3275"/>
                </a:lnTo>
                <a:lnTo>
                  <a:pt x="5884" y="3267"/>
                </a:lnTo>
                <a:lnTo>
                  <a:pt x="5884" y="3267"/>
                </a:lnTo>
                <a:lnTo>
                  <a:pt x="5876" y="3267"/>
                </a:lnTo>
                <a:lnTo>
                  <a:pt x="5869" y="3267"/>
                </a:lnTo>
                <a:lnTo>
                  <a:pt x="5866" y="3271"/>
                </a:lnTo>
                <a:lnTo>
                  <a:pt x="5864" y="3273"/>
                </a:lnTo>
                <a:lnTo>
                  <a:pt x="5863" y="3275"/>
                </a:lnTo>
                <a:lnTo>
                  <a:pt x="5860" y="3275"/>
                </a:lnTo>
                <a:lnTo>
                  <a:pt x="5858" y="3275"/>
                </a:lnTo>
                <a:lnTo>
                  <a:pt x="5855" y="3273"/>
                </a:lnTo>
                <a:lnTo>
                  <a:pt x="5853" y="3271"/>
                </a:lnTo>
                <a:lnTo>
                  <a:pt x="5850" y="3267"/>
                </a:lnTo>
                <a:lnTo>
                  <a:pt x="5842" y="3267"/>
                </a:lnTo>
                <a:lnTo>
                  <a:pt x="5836" y="3267"/>
                </a:lnTo>
                <a:lnTo>
                  <a:pt x="5827" y="3276"/>
                </a:lnTo>
                <a:lnTo>
                  <a:pt x="5819" y="3283"/>
                </a:lnTo>
                <a:lnTo>
                  <a:pt x="5819" y="3283"/>
                </a:lnTo>
                <a:lnTo>
                  <a:pt x="5819" y="3291"/>
                </a:lnTo>
                <a:lnTo>
                  <a:pt x="5820" y="3300"/>
                </a:lnTo>
                <a:lnTo>
                  <a:pt x="5820" y="3300"/>
                </a:lnTo>
                <a:lnTo>
                  <a:pt x="5831" y="3300"/>
                </a:lnTo>
                <a:lnTo>
                  <a:pt x="5842" y="3300"/>
                </a:lnTo>
                <a:lnTo>
                  <a:pt x="5849" y="3302"/>
                </a:lnTo>
                <a:lnTo>
                  <a:pt x="5854" y="3306"/>
                </a:lnTo>
                <a:lnTo>
                  <a:pt x="5858" y="3311"/>
                </a:lnTo>
                <a:lnTo>
                  <a:pt x="5861" y="3319"/>
                </a:lnTo>
                <a:lnTo>
                  <a:pt x="5844" y="3319"/>
                </a:lnTo>
                <a:lnTo>
                  <a:pt x="5825" y="3320"/>
                </a:lnTo>
                <a:lnTo>
                  <a:pt x="5816" y="3319"/>
                </a:lnTo>
                <a:lnTo>
                  <a:pt x="5807" y="3319"/>
                </a:lnTo>
                <a:lnTo>
                  <a:pt x="5800" y="3316"/>
                </a:lnTo>
                <a:lnTo>
                  <a:pt x="5792" y="3314"/>
                </a:lnTo>
                <a:lnTo>
                  <a:pt x="5783" y="3309"/>
                </a:lnTo>
                <a:lnTo>
                  <a:pt x="5780" y="3305"/>
                </a:lnTo>
                <a:lnTo>
                  <a:pt x="5780" y="3302"/>
                </a:lnTo>
                <a:lnTo>
                  <a:pt x="5780" y="3301"/>
                </a:lnTo>
                <a:lnTo>
                  <a:pt x="5780" y="3298"/>
                </a:lnTo>
                <a:lnTo>
                  <a:pt x="5782" y="3296"/>
                </a:lnTo>
                <a:lnTo>
                  <a:pt x="5791" y="3288"/>
                </a:lnTo>
                <a:lnTo>
                  <a:pt x="5800" y="3281"/>
                </a:lnTo>
                <a:lnTo>
                  <a:pt x="5795" y="3276"/>
                </a:lnTo>
                <a:lnTo>
                  <a:pt x="5790" y="3271"/>
                </a:lnTo>
                <a:lnTo>
                  <a:pt x="5785" y="3267"/>
                </a:lnTo>
                <a:lnTo>
                  <a:pt x="5778" y="3263"/>
                </a:lnTo>
                <a:lnTo>
                  <a:pt x="5766" y="3257"/>
                </a:lnTo>
                <a:lnTo>
                  <a:pt x="5753" y="3251"/>
                </a:lnTo>
                <a:lnTo>
                  <a:pt x="5752" y="3253"/>
                </a:lnTo>
                <a:lnTo>
                  <a:pt x="5750" y="3256"/>
                </a:lnTo>
                <a:lnTo>
                  <a:pt x="5740" y="3261"/>
                </a:lnTo>
                <a:lnTo>
                  <a:pt x="5729" y="3265"/>
                </a:lnTo>
                <a:lnTo>
                  <a:pt x="5713" y="3268"/>
                </a:lnTo>
                <a:lnTo>
                  <a:pt x="5698" y="3271"/>
                </a:lnTo>
                <a:lnTo>
                  <a:pt x="5696" y="3275"/>
                </a:lnTo>
                <a:lnTo>
                  <a:pt x="5692" y="3277"/>
                </a:lnTo>
                <a:lnTo>
                  <a:pt x="5688" y="3280"/>
                </a:lnTo>
                <a:lnTo>
                  <a:pt x="5683" y="3281"/>
                </a:lnTo>
                <a:lnTo>
                  <a:pt x="5675" y="3283"/>
                </a:lnTo>
                <a:lnTo>
                  <a:pt x="5669" y="3286"/>
                </a:lnTo>
                <a:lnTo>
                  <a:pt x="5663" y="3290"/>
                </a:lnTo>
                <a:lnTo>
                  <a:pt x="5659" y="3293"/>
                </a:lnTo>
                <a:lnTo>
                  <a:pt x="5650" y="3304"/>
                </a:lnTo>
                <a:lnTo>
                  <a:pt x="5644" y="3316"/>
                </a:lnTo>
                <a:lnTo>
                  <a:pt x="5653" y="3316"/>
                </a:lnTo>
                <a:lnTo>
                  <a:pt x="5660" y="3317"/>
                </a:lnTo>
                <a:lnTo>
                  <a:pt x="5669" y="3320"/>
                </a:lnTo>
                <a:lnTo>
                  <a:pt x="5677" y="3321"/>
                </a:lnTo>
                <a:lnTo>
                  <a:pt x="5693" y="3327"/>
                </a:lnTo>
                <a:lnTo>
                  <a:pt x="5708" y="3335"/>
                </a:lnTo>
                <a:lnTo>
                  <a:pt x="5723" y="3339"/>
                </a:lnTo>
                <a:lnTo>
                  <a:pt x="5738" y="3341"/>
                </a:lnTo>
                <a:lnTo>
                  <a:pt x="5743" y="3342"/>
                </a:lnTo>
                <a:lnTo>
                  <a:pt x="5748" y="3344"/>
                </a:lnTo>
                <a:lnTo>
                  <a:pt x="5753" y="3347"/>
                </a:lnTo>
                <a:lnTo>
                  <a:pt x="5757" y="3350"/>
                </a:lnTo>
                <a:lnTo>
                  <a:pt x="5758" y="3352"/>
                </a:lnTo>
                <a:lnTo>
                  <a:pt x="5758" y="3355"/>
                </a:lnTo>
                <a:lnTo>
                  <a:pt x="5763" y="3360"/>
                </a:lnTo>
                <a:lnTo>
                  <a:pt x="5766" y="3368"/>
                </a:lnTo>
                <a:lnTo>
                  <a:pt x="5767" y="3375"/>
                </a:lnTo>
                <a:lnTo>
                  <a:pt x="5768" y="3383"/>
                </a:lnTo>
                <a:lnTo>
                  <a:pt x="5762" y="3383"/>
                </a:lnTo>
                <a:lnTo>
                  <a:pt x="5757" y="3383"/>
                </a:lnTo>
                <a:lnTo>
                  <a:pt x="5756" y="3384"/>
                </a:lnTo>
                <a:lnTo>
                  <a:pt x="5762" y="3389"/>
                </a:lnTo>
                <a:lnTo>
                  <a:pt x="5768" y="3393"/>
                </a:lnTo>
                <a:lnTo>
                  <a:pt x="5772" y="3398"/>
                </a:lnTo>
                <a:lnTo>
                  <a:pt x="5775" y="3404"/>
                </a:lnTo>
                <a:lnTo>
                  <a:pt x="5776" y="3409"/>
                </a:lnTo>
                <a:lnTo>
                  <a:pt x="5776" y="3416"/>
                </a:lnTo>
                <a:lnTo>
                  <a:pt x="5773" y="3424"/>
                </a:lnTo>
                <a:lnTo>
                  <a:pt x="5770" y="3432"/>
                </a:lnTo>
                <a:lnTo>
                  <a:pt x="5765" y="3437"/>
                </a:lnTo>
                <a:lnTo>
                  <a:pt x="5760" y="3440"/>
                </a:lnTo>
                <a:lnTo>
                  <a:pt x="5755" y="3443"/>
                </a:lnTo>
                <a:lnTo>
                  <a:pt x="5750" y="3445"/>
                </a:lnTo>
                <a:lnTo>
                  <a:pt x="5740" y="3449"/>
                </a:lnTo>
                <a:lnTo>
                  <a:pt x="5729" y="3450"/>
                </a:lnTo>
                <a:lnTo>
                  <a:pt x="5707" y="3449"/>
                </a:lnTo>
                <a:lnTo>
                  <a:pt x="5684" y="3449"/>
                </a:lnTo>
                <a:lnTo>
                  <a:pt x="5675" y="3448"/>
                </a:lnTo>
                <a:lnTo>
                  <a:pt x="5667" y="3447"/>
                </a:lnTo>
                <a:lnTo>
                  <a:pt x="5663" y="3445"/>
                </a:lnTo>
                <a:lnTo>
                  <a:pt x="5659" y="3443"/>
                </a:lnTo>
                <a:lnTo>
                  <a:pt x="5655" y="3439"/>
                </a:lnTo>
                <a:lnTo>
                  <a:pt x="5653" y="3435"/>
                </a:lnTo>
                <a:lnTo>
                  <a:pt x="5645" y="3443"/>
                </a:lnTo>
                <a:lnTo>
                  <a:pt x="5638" y="3450"/>
                </a:lnTo>
                <a:lnTo>
                  <a:pt x="5629" y="3455"/>
                </a:lnTo>
                <a:lnTo>
                  <a:pt x="5619" y="3460"/>
                </a:lnTo>
                <a:lnTo>
                  <a:pt x="5608" y="3467"/>
                </a:lnTo>
                <a:lnTo>
                  <a:pt x="5595" y="3472"/>
                </a:lnTo>
                <a:lnTo>
                  <a:pt x="5583" y="3474"/>
                </a:lnTo>
                <a:lnTo>
                  <a:pt x="5570" y="3476"/>
                </a:lnTo>
                <a:lnTo>
                  <a:pt x="5545" y="3478"/>
                </a:lnTo>
                <a:lnTo>
                  <a:pt x="5519" y="3482"/>
                </a:lnTo>
                <a:lnTo>
                  <a:pt x="5536" y="3483"/>
                </a:lnTo>
                <a:lnTo>
                  <a:pt x="5552" y="3487"/>
                </a:lnTo>
                <a:lnTo>
                  <a:pt x="5570" y="3492"/>
                </a:lnTo>
                <a:lnTo>
                  <a:pt x="5586" y="3496"/>
                </a:lnTo>
                <a:lnTo>
                  <a:pt x="5613" y="3501"/>
                </a:lnTo>
                <a:lnTo>
                  <a:pt x="5639" y="3503"/>
                </a:lnTo>
                <a:lnTo>
                  <a:pt x="5665" y="3506"/>
                </a:lnTo>
                <a:lnTo>
                  <a:pt x="5693" y="3504"/>
                </a:lnTo>
                <a:lnTo>
                  <a:pt x="5704" y="3506"/>
                </a:lnTo>
                <a:lnTo>
                  <a:pt x="5716" y="3507"/>
                </a:lnTo>
                <a:lnTo>
                  <a:pt x="5721" y="3508"/>
                </a:lnTo>
                <a:lnTo>
                  <a:pt x="5726" y="3511"/>
                </a:lnTo>
                <a:lnTo>
                  <a:pt x="5731" y="3513"/>
                </a:lnTo>
                <a:lnTo>
                  <a:pt x="5736" y="3517"/>
                </a:lnTo>
                <a:lnTo>
                  <a:pt x="5743" y="3524"/>
                </a:lnTo>
                <a:lnTo>
                  <a:pt x="5751" y="3533"/>
                </a:lnTo>
                <a:lnTo>
                  <a:pt x="5756" y="3538"/>
                </a:lnTo>
                <a:lnTo>
                  <a:pt x="5761" y="3543"/>
                </a:lnTo>
                <a:lnTo>
                  <a:pt x="5767" y="3546"/>
                </a:lnTo>
                <a:lnTo>
                  <a:pt x="5773" y="3547"/>
                </a:lnTo>
                <a:lnTo>
                  <a:pt x="5787" y="3550"/>
                </a:lnTo>
                <a:lnTo>
                  <a:pt x="5801" y="3550"/>
                </a:lnTo>
                <a:lnTo>
                  <a:pt x="5805" y="3552"/>
                </a:lnTo>
                <a:lnTo>
                  <a:pt x="5807" y="3555"/>
                </a:lnTo>
                <a:lnTo>
                  <a:pt x="5807" y="3557"/>
                </a:lnTo>
                <a:lnTo>
                  <a:pt x="5807" y="3560"/>
                </a:lnTo>
                <a:lnTo>
                  <a:pt x="5804" y="3565"/>
                </a:lnTo>
                <a:lnTo>
                  <a:pt x="5801" y="3566"/>
                </a:lnTo>
                <a:lnTo>
                  <a:pt x="5768" y="3566"/>
                </a:lnTo>
                <a:lnTo>
                  <a:pt x="5735" y="3566"/>
                </a:lnTo>
                <a:lnTo>
                  <a:pt x="5701" y="3567"/>
                </a:lnTo>
                <a:lnTo>
                  <a:pt x="5668" y="3567"/>
                </a:lnTo>
                <a:lnTo>
                  <a:pt x="5643" y="3572"/>
                </a:lnTo>
                <a:lnTo>
                  <a:pt x="5619" y="3575"/>
                </a:lnTo>
                <a:lnTo>
                  <a:pt x="5606" y="3576"/>
                </a:lnTo>
                <a:lnTo>
                  <a:pt x="5595" y="3576"/>
                </a:lnTo>
                <a:lnTo>
                  <a:pt x="5583" y="3575"/>
                </a:lnTo>
                <a:lnTo>
                  <a:pt x="5571" y="3573"/>
                </a:lnTo>
                <a:lnTo>
                  <a:pt x="5560" y="3572"/>
                </a:lnTo>
                <a:lnTo>
                  <a:pt x="5549" y="3568"/>
                </a:lnTo>
                <a:lnTo>
                  <a:pt x="5537" y="3565"/>
                </a:lnTo>
                <a:lnTo>
                  <a:pt x="5526" y="3561"/>
                </a:lnTo>
                <a:lnTo>
                  <a:pt x="5516" y="3555"/>
                </a:lnTo>
                <a:lnTo>
                  <a:pt x="5505" y="3548"/>
                </a:lnTo>
                <a:lnTo>
                  <a:pt x="5495" y="3541"/>
                </a:lnTo>
                <a:lnTo>
                  <a:pt x="5485" y="3531"/>
                </a:lnTo>
                <a:lnTo>
                  <a:pt x="5477" y="3533"/>
                </a:lnTo>
                <a:lnTo>
                  <a:pt x="5470" y="3533"/>
                </a:lnTo>
                <a:lnTo>
                  <a:pt x="5467" y="3540"/>
                </a:lnTo>
                <a:lnTo>
                  <a:pt x="5463" y="3545"/>
                </a:lnTo>
                <a:lnTo>
                  <a:pt x="5460" y="3550"/>
                </a:lnTo>
                <a:lnTo>
                  <a:pt x="5456" y="3552"/>
                </a:lnTo>
                <a:lnTo>
                  <a:pt x="5452" y="3553"/>
                </a:lnTo>
                <a:lnTo>
                  <a:pt x="5448" y="3555"/>
                </a:lnTo>
                <a:lnTo>
                  <a:pt x="5443" y="3556"/>
                </a:lnTo>
                <a:lnTo>
                  <a:pt x="5439" y="3556"/>
                </a:lnTo>
                <a:lnTo>
                  <a:pt x="5421" y="3552"/>
                </a:lnTo>
                <a:lnTo>
                  <a:pt x="5402" y="3550"/>
                </a:lnTo>
                <a:lnTo>
                  <a:pt x="5402" y="3542"/>
                </a:lnTo>
                <a:lnTo>
                  <a:pt x="5402" y="3536"/>
                </a:lnTo>
                <a:lnTo>
                  <a:pt x="5399" y="3535"/>
                </a:lnTo>
                <a:lnTo>
                  <a:pt x="5397" y="3533"/>
                </a:lnTo>
                <a:lnTo>
                  <a:pt x="5377" y="3532"/>
                </a:lnTo>
                <a:lnTo>
                  <a:pt x="5358" y="3532"/>
                </a:lnTo>
                <a:lnTo>
                  <a:pt x="5338" y="3532"/>
                </a:lnTo>
                <a:lnTo>
                  <a:pt x="5319" y="3532"/>
                </a:lnTo>
                <a:lnTo>
                  <a:pt x="5319" y="3532"/>
                </a:lnTo>
                <a:lnTo>
                  <a:pt x="5314" y="3529"/>
                </a:lnTo>
                <a:lnTo>
                  <a:pt x="5310" y="3526"/>
                </a:lnTo>
                <a:lnTo>
                  <a:pt x="5306" y="3521"/>
                </a:lnTo>
                <a:lnTo>
                  <a:pt x="5303" y="3517"/>
                </a:lnTo>
                <a:lnTo>
                  <a:pt x="5296" y="3516"/>
                </a:lnTo>
                <a:lnTo>
                  <a:pt x="5291" y="3514"/>
                </a:lnTo>
                <a:lnTo>
                  <a:pt x="5285" y="3513"/>
                </a:lnTo>
                <a:lnTo>
                  <a:pt x="5280" y="3511"/>
                </a:lnTo>
                <a:lnTo>
                  <a:pt x="5277" y="3511"/>
                </a:lnTo>
                <a:lnTo>
                  <a:pt x="5270" y="3506"/>
                </a:lnTo>
                <a:lnTo>
                  <a:pt x="5262" y="3499"/>
                </a:lnTo>
                <a:lnTo>
                  <a:pt x="5218" y="3499"/>
                </a:lnTo>
                <a:lnTo>
                  <a:pt x="5212" y="3503"/>
                </a:lnTo>
                <a:lnTo>
                  <a:pt x="5207" y="3507"/>
                </a:lnTo>
                <a:lnTo>
                  <a:pt x="5202" y="3509"/>
                </a:lnTo>
                <a:lnTo>
                  <a:pt x="5196" y="3511"/>
                </a:lnTo>
                <a:lnTo>
                  <a:pt x="5185" y="3513"/>
                </a:lnTo>
                <a:lnTo>
                  <a:pt x="5172" y="3513"/>
                </a:lnTo>
                <a:lnTo>
                  <a:pt x="5148" y="3512"/>
                </a:lnTo>
                <a:lnTo>
                  <a:pt x="5124" y="3513"/>
                </a:lnTo>
                <a:lnTo>
                  <a:pt x="5114" y="3512"/>
                </a:lnTo>
                <a:lnTo>
                  <a:pt x="5103" y="3509"/>
                </a:lnTo>
                <a:lnTo>
                  <a:pt x="5093" y="3506"/>
                </a:lnTo>
                <a:lnTo>
                  <a:pt x="5084" y="3501"/>
                </a:lnTo>
                <a:lnTo>
                  <a:pt x="5074" y="3496"/>
                </a:lnTo>
                <a:lnTo>
                  <a:pt x="5067" y="3489"/>
                </a:lnTo>
                <a:lnTo>
                  <a:pt x="5056" y="3482"/>
                </a:lnTo>
                <a:lnTo>
                  <a:pt x="5048" y="3474"/>
                </a:lnTo>
                <a:lnTo>
                  <a:pt x="5038" y="3467"/>
                </a:lnTo>
                <a:lnTo>
                  <a:pt x="5026" y="3460"/>
                </a:lnTo>
                <a:lnTo>
                  <a:pt x="5023" y="3457"/>
                </a:lnTo>
                <a:lnTo>
                  <a:pt x="5019" y="3453"/>
                </a:lnTo>
                <a:lnTo>
                  <a:pt x="5016" y="3449"/>
                </a:lnTo>
                <a:lnTo>
                  <a:pt x="5014" y="3444"/>
                </a:lnTo>
                <a:lnTo>
                  <a:pt x="5018" y="3434"/>
                </a:lnTo>
                <a:lnTo>
                  <a:pt x="5021" y="3424"/>
                </a:lnTo>
                <a:lnTo>
                  <a:pt x="5029" y="3415"/>
                </a:lnTo>
                <a:lnTo>
                  <a:pt x="5036" y="3409"/>
                </a:lnTo>
                <a:lnTo>
                  <a:pt x="5028" y="3403"/>
                </a:lnTo>
                <a:lnTo>
                  <a:pt x="5020" y="3398"/>
                </a:lnTo>
                <a:lnTo>
                  <a:pt x="5006" y="3393"/>
                </a:lnTo>
                <a:lnTo>
                  <a:pt x="4992" y="3386"/>
                </a:lnTo>
                <a:lnTo>
                  <a:pt x="4986" y="3385"/>
                </a:lnTo>
                <a:lnTo>
                  <a:pt x="4980" y="3385"/>
                </a:lnTo>
                <a:lnTo>
                  <a:pt x="4972" y="3386"/>
                </a:lnTo>
                <a:lnTo>
                  <a:pt x="4966" y="3390"/>
                </a:lnTo>
                <a:lnTo>
                  <a:pt x="4976" y="3394"/>
                </a:lnTo>
                <a:lnTo>
                  <a:pt x="4986" y="3399"/>
                </a:lnTo>
                <a:lnTo>
                  <a:pt x="4986" y="3399"/>
                </a:lnTo>
                <a:lnTo>
                  <a:pt x="4992" y="3404"/>
                </a:lnTo>
                <a:lnTo>
                  <a:pt x="4996" y="3409"/>
                </a:lnTo>
                <a:lnTo>
                  <a:pt x="4999" y="3415"/>
                </a:lnTo>
                <a:lnTo>
                  <a:pt x="5001" y="3422"/>
                </a:lnTo>
                <a:lnTo>
                  <a:pt x="5002" y="3435"/>
                </a:lnTo>
                <a:lnTo>
                  <a:pt x="5002" y="3449"/>
                </a:lnTo>
                <a:lnTo>
                  <a:pt x="4994" y="3449"/>
                </a:lnTo>
                <a:lnTo>
                  <a:pt x="4985" y="3449"/>
                </a:lnTo>
                <a:lnTo>
                  <a:pt x="4985" y="3449"/>
                </a:lnTo>
                <a:lnTo>
                  <a:pt x="4986" y="3450"/>
                </a:lnTo>
                <a:lnTo>
                  <a:pt x="4964" y="3449"/>
                </a:lnTo>
                <a:lnTo>
                  <a:pt x="4941" y="3449"/>
                </a:lnTo>
                <a:lnTo>
                  <a:pt x="4930" y="3448"/>
                </a:lnTo>
                <a:lnTo>
                  <a:pt x="4918" y="3445"/>
                </a:lnTo>
                <a:lnTo>
                  <a:pt x="4907" y="3443"/>
                </a:lnTo>
                <a:lnTo>
                  <a:pt x="4897" y="3439"/>
                </a:lnTo>
                <a:lnTo>
                  <a:pt x="4896" y="3439"/>
                </a:lnTo>
                <a:lnTo>
                  <a:pt x="4886" y="3443"/>
                </a:lnTo>
                <a:lnTo>
                  <a:pt x="4876" y="3445"/>
                </a:lnTo>
                <a:lnTo>
                  <a:pt x="4871" y="3447"/>
                </a:lnTo>
                <a:lnTo>
                  <a:pt x="4864" y="3448"/>
                </a:lnTo>
                <a:lnTo>
                  <a:pt x="4863" y="3448"/>
                </a:lnTo>
                <a:lnTo>
                  <a:pt x="4862" y="3448"/>
                </a:lnTo>
                <a:lnTo>
                  <a:pt x="4847" y="3449"/>
                </a:lnTo>
                <a:lnTo>
                  <a:pt x="4832" y="3449"/>
                </a:lnTo>
                <a:lnTo>
                  <a:pt x="4822" y="3448"/>
                </a:lnTo>
                <a:lnTo>
                  <a:pt x="4813" y="3445"/>
                </a:lnTo>
                <a:lnTo>
                  <a:pt x="4809" y="3453"/>
                </a:lnTo>
                <a:lnTo>
                  <a:pt x="4807" y="3462"/>
                </a:lnTo>
                <a:lnTo>
                  <a:pt x="4805" y="3486"/>
                </a:lnTo>
                <a:lnTo>
                  <a:pt x="4803" y="3502"/>
                </a:lnTo>
                <a:lnTo>
                  <a:pt x="4802" y="3509"/>
                </a:lnTo>
                <a:lnTo>
                  <a:pt x="4800" y="3514"/>
                </a:lnTo>
                <a:lnTo>
                  <a:pt x="4798" y="3519"/>
                </a:lnTo>
                <a:lnTo>
                  <a:pt x="4795" y="3523"/>
                </a:lnTo>
                <a:lnTo>
                  <a:pt x="4792" y="3526"/>
                </a:lnTo>
                <a:lnTo>
                  <a:pt x="4787" y="3528"/>
                </a:lnTo>
                <a:lnTo>
                  <a:pt x="4782" y="3529"/>
                </a:lnTo>
                <a:lnTo>
                  <a:pt x="4775" y="3531"/>
                </a:lnTo>
                <a:lnTo>
                  <a:pt x="4759" y="3532"/>
                </a:lnTo>
                <a:lnTo>
                  <a:pt x="4736" y="3532"/>
                </a:lnTo>
                <a:lnTo>
                  <a:pt x="4731" y="3527"/>
                </a:lnTo>
                <a:lnTo>
                  <a:pt x="4726" y="3521"/>
                </a:lnTo>
                <a:lnTo>
                  <a:pt x="4719" y="3523"/>
                </a:lnTo>
                <a:lnTo>
                  <a:pt x="4710" y="3524"/>
                </a:lnTo>
                <a:lnTo>
                  <a:pt x="4704" y="3524"/>
                </a:lnTo>
                <a:lnTo>
                  <a:pt x="4697" y="3526"/>
                </a:lnTo>
                <a:lnTo>
                  <a:pt x="4691" y="3528"/>
                </a:lnTo>
                <a:lnTo>
                  <a:pt x="4686" y="3532"/>
                </a:lnTo>
                <a:lnTo>
                  <a:pt x="4675" y="3538"/>
                </a:lnTo>
                <a:lnTo>
                  <a:pt x="4666" y="3545"/>
                </a:lnTo>
                <a:lnTo>
                  <a:pt x="4658" y="3555"/>
                </a:lnTo>
                <a:lnTo>
                  <a:pt x="4652" y="3565"/>
                </a:lnTo>
                <a:lnTo>
                  <a:pt x="4643" y="3565"/>
                </a:lnTo>
                <a:lnTo>
                  <a:pt x="4635" y="3563"/>
                </a:lnTo>
                <a:lnTo>
                  <a:pt x="4628" y="3561"/>
                </a:lnTo>
                <a:lnTo>
                  <a:pt x="4622" y="3557"/>
                </a:lnTo>
                <a:lnTo>
                  <a:pt x="4616" y="3552"/>
                </a:lnTo>
                <a:lnTo>
                  <a:pt x="4611" y="3547"/>
                </a:lnTo>
                <a:lnTo>
                  <a:pt x="4607" y="3540"/>
                </a:lnTo>
                <a:lnTo>
                  <a:pt x="4603" y="3532"/>
                </a:lnTo>
                <a:lnTo>
                  <a:pt x="4603" y="3532"/>
                </a:lnTo>
                <a:lnTo>
                  <a:pt x="4592" y="3541"/>
                </a:lnTo>
                <a:lnTo>
                  <a:pt x="4581" y="3548"/>
                </a:lnTo>
                <a:lnTo>
                  <a:pt x="4568" y="3552"/>
                </a:lnTo>
                <a:lnTo>
                  <a:pt x="4557" y="3555"/>
                </a:lnTo>
                <a:lnTo>
                  <a:pt x="4544" y="3555"/>
                </a:lnTo>
                <a:lnTo>
                  <a:pt x="4532" y="3552"/>
                </a:lnTo>
                <a:lnTo>
                  <a:pt x="4520" y="3548"/>
                </a:lnTo>
                <a:lnTo>
                  <a:pt x="4508" y="3542"/>
                </a:lnTo>
                <a:lnTo>
                  <a:pt x="4502" y="3537"/>
                </a:lnTo>
                <a:lnTo>
                  <a:pt x="4498" y="3532"/>
                </a:lnTo>
                <a:lnTo>
                  <a:pt x="4495" y="3527"/>
                </a:lnTo>
                <a:lnTo>
                  <a:pt x="4495" y="3522"/>
                </a:lnTo>
                <a:lnTo>
                  <a:pt x="4498" y="3511"/>
                </a:lnTo>
                <a:lnTo>
                  <a:pt x="4503" y="3499"/>
                </a:lnTo>
                <a:lnTo>
                  <a:pt x="4503" y="3499"/>
                </a:lnTo>
                <a:lnTo>
                  <a:pt x="4490" y="3498"/>
                </a:lnTo>
                <a:lnTo>
                  <a:pt x="4479" y="3497"/>
                </a:lnTo>
                <a:lnTo>
                  <a:pt x="4466" y="3494"/>
                </a:lnTo>
                <a:lnTo>
                  <a:pt x="4455" y="3492"/>
                </a:lnTo>
                <a:lnTo>
                  <a:pt x="4440" y="3486"/>
                </a:lnTo>
                <a:lnTo>
                  <a:pt x="4425" y="3483"/>
                </a:lnTo>
                <a:lnTo>
                  <a:pt x="4419" y="3482"/>
                </a:lnTo>
                <a:lnTo>
                  <a:pt x="4411" y="3482"/>
                </a:lnTo>
                <a:lnTo>
                  <a:pt x="4405" y="3482"/>
                </a:lnTo>
                <a:lnTo>
                  <a:pt x="4399" y="3483"/>
                </a:lnTo>
                <a:lnTo>
                  <a:pt x="4392" y="3486"/>
                </a:lnTo>
                <a:lnTo>
                  <a:pt x="4387" y="3488"/>
                </a:lnTo>
                <a:lnTo>
                  <a:pt x="4381" y="3492"/>
                </a:lnTo>
                <a:lnTo>
                  <a:pt x="4376" y="3497"/>
                </a:lnTo>
                <a:lnTo>
                  <a:pt x="4372" y="3502"/>
                </a:lnTo>
                <a:lnTo>
                  <a:pt x="4367" y="3508"/>
                </a:lnTo>
                <a:lnTo>
                  <a:pt x="4363" y="3517"/>
                </a:lnTo>
                <a:lnTo>
                  <a:pt x="4360" y="3524"/>
                </a:lnTo>
                <a:lnTo>
                  <a:pt x="4356" y="3528"/>
                </a:lnTo>
                <a:lnTo>
                  <a:pt x="4351" y="3529"/>
                </a:lnTo>
                <a:lnTo>
                  <a:pt x="4343" y="3532"/>
                </a:lnTo>
                <a:lnTo>
                  <a:pt x="4337" y="3533"/>
                </a:lnTo>
                <a:lnTo>
                  <a:pt x="4337" y="3533"/>
                </a:lnTo>
                <a:lnTo>
                  <a:pt x="4348" y="3548"/>
                </a:lnTo>
                <a:lnTo>
                  <a:pt x="4358" y="3563"/>
                </a:lnTo>
                <a:lnTo>
                  <a:pt x="4368" y="3578"/>
                </a:lnTo>
                <a:lnTo>
                  <a:pt x="4378" y="3594"/>
                </a:lnTo>
                <a:lnTo>
                  <a:pt x="4385" y="3605"/>
                </a:lnTo>
                <a:lnTo>
                  <a:pt x="4389" y="3615"/>
                </a:lnTo>
                <a:lnTo>
                  <a:pt x="4389" y="3620"/>
                </a:lnTo>
                <a:lnTo>
                  <a:pt x="4389" y="3624"/>
                </a:lnTo>
                <a:lnTo>
                  <a:pt x="4387" y="3629"/>
                </a:lnTo>
                <a:lnTo>
                  <a:pt x="4386" y="3632"/>
                </a:lnTo>
                <a:lnTo>
                  <a:pt x="4385" y="3636"/>
                </a:lnTo>
                <a:lnTo>
                  <a:pt x="4382" y="3639"/>
                </a:lnTo>
                <a:lnTo>
                  <a:pt x="4378" y="3641"/>
                </a:lnTo>
                <a:lnTo>
                  <a:pt x="4375" y="3644"/>
                </a:lnTo>
                <a:lnTo>
                  <a:pt x="4371" y="3645"/>
                </a:lnTo>
                <a:lnTo>
                  <a:pt x="4366" y="3646"/>
                </a:lnTo>
                <a:lnTo>
                  <a:pt x="4360" y="3648"/>
                </a:lnTo>
                <a:lnTo>
                  <a:pt x="4353" y="3648"/>
                </a:lnTo>
                <a:lnTo>
                  <a:pt x="4332" y="3646"/>
                </a:lnTo>
                <a:lnTo>
                  <a:pt x="4312" y="3648"/>
                </a:lnTo>
                <a:lnTo>
                  <a:pt x="4302" y="3650"/>
                </a:lnTo>
                <a:lnTo>
                  <a:pt x="4292" y="3654"/>
                </a:lnTo>
                <a:lnTo>
                  <a:pt x="4282" y="3659"/>
                </a:lnTo>
                <a:lnTo>
                  <a:pt x="4272" y="3666"/>
                </a:lnTo>
                <a:lnTo>
                  <a:pt x="4268" y="3669"/>
                </a:lnTo>
                <a:lnTo>
                  <a:pt x="4263" y="3671"/>
                </a:lnTo>
                <a:lnTo>
                  <a:pt x="4259" y="3671"/>
                </a:lnTo>
                <a:lnTo>
                  <a:pt x="4257" y="3671"/>
                </a:lnTo>
                <a:lnTo>
                  <a:pt x="4253" y="3671"/>
                </a:lnTo>
                <a:lnTo>
                  <a:pt x="4250" y="3669"/>
                </a:lnTo>
                <a:lnTo>
                  <a:pt x="4248" y="3668"/>
                </a:lnTo>
                <a:lnTo>
                  <a:pt x="4245" y="3664"/>
                </a:lnTo>
                <a:lnTo>
                  <a:pt x="4242" y="3658"/>
                </a:lnTo>
                <a:lnTo>
                  <a:pt x="4239" y="3649"/>
                </a:lnTo>
                <a:lnTo>
                  <a:pt x="4237" y="3640"/>
                </a:lnTo>
                <a:lnTo>
                  <a:pt x="4235" y="3632"/>
                </a:lnTo>
                <a:lnTo>
                  <a:pt x="4234" y="3621"/>
                </a:lnTo>
                <a:lnTo>
                  <a:pt x="4234" y="3610"/>
                </a:lnTo>
                <a:lnTo>
                  <a:pt x="4235" y="3601"/>
                </a:lnTo>
                <a:lnTo>
                  <a:pt x="4238" y="3592"/>
                </a:lnTo>
                <a:lnTo>
                  <a:pt x="4242" y="3585"/>
                </a:lnTo>
                <a:lnTo>
                  <a:pt x="4247" y="3577"/>
                </a:lnTo>
                <a:lnTo>
                  <a:pt x="4252" y="3571"/>
                </a:lnTo>
                <a:lnTo>
                  <a:pt x="4258" y="3566"/>
                </a:lnTo>
                <a:lnTo>
                  <a:pt x="4272" y="3556"/>
                </a:lnTo>
                <a:lnTo>
                  <a:pt x="4287" y="3548"/>
                </a:lnTo>
                <a:lnTo>
                  <a:pt x="4303" y="3540"/>
                </a:lnTo>
                <a:lnTo>
                  <a:pt x="4319" y="3532"/>
                </a:lnTo>
                <a:lnTo>
                  <a:pt x="4319" y="3532"/>
                </a:lnTo>
                <a:lnTo>
                  <a:pt x="4319" y="3532"/>
                </a:lnTo>
                <a:lnTo>
                  <a:pt x="4314" y="3521"/>
                </a:lnTo>
                <a:lnTo>
                  <a:pt x="4308" y="3511"/>
                </a:lnTo>
                <a:lnTo>
                  <a:pt x="4303" y="3502"/>
                </a:lnTo>
                <a:lnTo>
                  <a:pt x="4296" y="3494"/>
                </a:lnTo>
                <a:lnTo>
                  <a:pt x="4291" y="3492"/>
                </a:lnTo>
                <a:lnTo>
                  <a:pt x="4287" y="3489"/>
                </a:lnTo>
                <a:lnTo>
                  <a:pt x="4282" y="3488"/>
                </a:lnTo>
                <a:lnTo>
                  <a:pt x="4276" y="3487"/>
                </a:lnTo>
                <a:lnTo>
                  <a:pt x="4269" y="3487"/>
                </a:lnTo>
                <a:lnTo>
                  <a:pt x="4263" y="3487"/>
                </a:lnTo>
                <a:lnTo>
                  <a:pt x="4255" y="3488"/>
                </a:lnTo>
                <a:lnTo>
                  <a:pt x="4247" y="3491"/>
                </a:lnTo>
                <a:lnTo>
                  <a:pt x="4235" y="3493"/>
                </a:lnTo>
                <a:lnTo>
                  <a:pt x="4223" y="3493"/>
                </a:lnTo>
                <a:lnTo>
                  <a:pt x="4209" y="3492"/>
                </a:lnTo>
                <a:lnTo>
                  <a:pt x="4196" y="3488"/>
                </a:lnTo>
                <a:lnTo>
                  <a:pt x="4171" y="3481"/>
                </a:lnTo>
                <a:lnTo>
                  <a:pt x="4145" y="3472"/>
                </a:lnTo>
                <a:lnTo>
                  <a:pt x="4134" y="3468"/>
                </a:lnTo>
                <a:lnTo>
                  <a:pt x="4122" y="3467"/>
                </a:lnTo>
                <a:lnTo>
                  <a:pt x="4111" y="3467"/>
                </a:lnTo>
                <a:lnTo>
                  <a:pt x="4102" y="3469"/>
                </a:lnTo>
                <a:lnTo>
                  <a:pt x="4092" y="3473"/>
                </a:lnTo>
                <a:lnTo>
                  <a:pt x="4083" y="3479"/>
                </a:lnTo>
                <a:lnTo>
                  <a:pt x="4076" y="3488"/>
                </a:lnTo>
                <a:lnTo>
                  <a:pt x="4070" y="3499"/>
                </a:lnTo>
                <a:lnTo>
                  <a:pt x="4070" y="3499"/>
                </a:lnTo>
                <a:lnTo>
                  <a:pt x="4070" y="3499"/>
                </a:lnTo>
                <a:lnTo>
                  <a:pt x="4071" y="3507"/>
                </a:lnTo>
                <a:lnTo>
                  <a:pt x="4072" y="3514"/>
                </a:lnTo>
                <a:lnTo>
                  <a:pt x="4080" y="3516"/>
                </a:lnTo>
                <a:lnTo>
                  <a:pt x="4086" y="3516"/>
                </a:lnTo>
                <a:lnTo>
                  <a:pt x="4086" y="3516"/>
                </a:lnTo>
                <a:lnTo>
                  <a:pt x="4098" y="3524"/>
                </a:lnTo>
                <a:lnTo>
                  <a:pt x="4110" y="3532"/>
                </a:lnTo>
                <a:lnTo>
                  <a:pt x="4122" y="3541"/>
                </a:lnTo>
                <a:lnTo>
                  <a:pt x="4134" y="3548"/>
                </a:lnTo>
                <a:lnTo>
                  <a:pt x="4137" y="3555"/>
                </a:lnTo>
                <a:lnTo>
                  <a:pt x="4140" y="3562"/>
                </a:lnTo>
                <a:lnTo>
                  <a:pt x="4134" y="3566"/>
                </a:lnTo>
                <a:lnTo>
                  <a:pt x="4126" y="3570"/>
                </a:lnTo>
                <a:lnTo>
                  <a:pt x="4120" y="3571"/>
                </a:lnTo>
                <a:lnTo>
                  <a:pt x="4112" y="3571"/>
                </a:lnTo>
                <a:lnTo>
                  <a:pt x="4097" y="3571"/>
                </a:lnTo>
                <a:lnTo>
                  <a:pt x="4081" y="3568"/>
                </a:lnTo>
                <a:lnTo>
                  <a:pt x="4066" y="3567"/>
                </a:lnTo>
                <a:lnTo>
                  <a:pt x="4052" y="3567"/>
                </a:lnTo>
                <a:lnTo>
                  <a:pt x="4044" y="3568"/>
                </a:lnTo>
                <a:lnTo>
                  <a:pt x="4038" y="3572"/>
                </a:lnTo>
                <a:lnTo>
                  <a:pt x="4031" y="3576"/>
                </a:lnTo>
                <a:lnTo>
                  <a:pt x="4026" y="3582"/>
                </a:lnTo>
                <a:lnTo>
                  <a:pt x="4007" y="3605"/>
                </a:lnTo>
                <a:lnTo>
                  <a:pt x="3987" y="3627"/>
                </a:lnTo>
                <a:lnTo>
                  <a:pt x="3975" y="3636"/>
                </a:lnTo>
                <a:lnTo>
                  <a:pt x="3963" y="3644"/>
                </a:lnTo>
                <a:lnTo>
                  <a:pt x="3957" y="3648"/>
                </a:lnTo>
                <a:lnTo>
                  <a:pt x="3949" y="3649"/>
                </a:lnTo>
                <a:lnTo>
                  <a:pt x="3940" y="3651"/>
                </a:lnTo>
                <a:lnTo>
                  <a:pt x="3931" y="3651"/>
                </a:lnTo>
                <a:lnTo>
                  <a:pt x="3943" y="3665"/>
                </a:lnTo>
                <a:lnTo>
                  <a:pt x="3952" y="3676"/>
                </a:lnTo>
                <a:lnTo>
                  <a:pt x="3960" y="3688"/>
                </a:lnTo>
                <a:lnTo>
                  <a:pt x="3969" y="3699"/>
                </a:lnTo>
                <a:lnTo>
                  <a:pt x="3942" y="3700"/>
                </a:lnTo>
                <a:lnTo>
                  <a:pt x="3913" y="3700"/>
                </a:lnTo>
                <a:lnTo>
                  <a:pt x="3899" y="3701"/>
                </a:lnTo>
                <a:lnTo>
                  <a:pt x="3885" y="3704"/>
                </a:lnTo>
                <a:lnTo>
                  <a:pt x="3871" y="3709"/>
                </a:lnTo>
                <a:lnTo>
                  <a:pt x="3857" y="3717"/>
                </a:lnTo>
                <a:lnTo>
                  <a:pt x="3852" y="3719"/>
                </a:lnTo>
                <a:lnTo>
                  <a:pt x="3847" y="3722"/>
                </a:lnTo>
                <a:lnTo>
                  <a:pt x="3842" y="3722"/>
                </a:lnTo>
                <a:lnTo>
                  <a:pt x="3839" y="3722"/>
                </a:lnTo>
                <a:lnTo>
                  <a:pt x="3835" y="3722"/>
                </a:lnTo>
                <a:lnTo>
                  <a:pt x="3831" y="3719"/>
                </a:lnTo>
                <a:lnTo>
                  <a:pt x="3827" y="3717"/>
                </a:lnTo>
                <a:lnTo>
                  <a:pt x="3825" y="3714"/>
                </a:lnTo>
                <a:lnTo>
                  <a:pt x="3813" y="3699"/>
                </a:lnTo>
                <a:lnTo>
                  <a:pt x="3802" y="3684"/>
                </a:lnTo>
                <a:lnTo>
                  <a:pt x="3800" y="3678"/>
                </a:lnTo>
                <a:lnTo>
                  <a:pt x="3798" y="3673"/>
                </a:lnTo>
                <a:lnTo>
                  <a:pt x="3798" y="3666"/>
                </a:lnTo>
                <a:lnTo>
                  <a:pt x="3800" y="3661"/>
                </a:lnTo>
                <a:lnTo>
                  <a:pt x="3803" y="3651"/>
                </a:lnTo>
                <a:lnTo>
                  <a:pt x="3808" y="3641"/>
                </a:lnTo>
                <a:lnTo>
                  <a:pt x="3816" y="3630"/>
                </a:lnTo>
                <a:lnTo>
                  <a:pt x="3821" y="3619"/>
                </a:lnTo>
                <a:lnTo>
                  <a:pt x="3826" y="3606"/>
                </a:lnTo>
                <a:lnTo>
                  <a:pt x="3830" y="3594"/>
                </a:lnTo>
                <a:lnTo>
                  <a:pt x="3837" y="3570"/>
                </a:lnTo>
                <a:lnTo>
                  <a:pt x="3846" y="3546"/>
                </a:lnTo>
                <a:lnTo>
                  <a:pt x="3851" y="3538"/>
                </a:lnTo>
                <a:lnTo>
                  <a:pt x="3857" y="3531"/>
                </a:lnTo>
                <a:lnTo>
                  <a:pt x="3865" y="3526"/>
                </a:lnTo>
                <a:lnTo>
                  <a:pt x="3872" y="3521"/>
                </a:lnTo>
                <a:lnTo>
                  <a:pt x="3885" y="3516"/>
                </a:lnTo>
                <a:lnTo>
                  <a:pt x="3898" y="3511"/>
                </a:lnTo>
                <a:lnTo>
                  <a:pt x="3910" y="3506"/>
                </a:lnTo>
                <a:lnTo>
                  <a:pt x="3923" y="3502"/>
                </a:lnTo>
                <a:lnTo>
                  <a:pt x="3937" y="3501"/>
                </a:lnTo>
                <a:lnTo>
                  <a:pt x="3949" y="3499"/>
                </a:lnTo>
                <a:lnTo>
                  <a:pt x="3963" y="3501"/>
                </a:lnTo>
                <a:lnTo>
                  <a:pt x="3977" y="3504"/>
                </a:lnTo>
                <a:lnTo>
                  <a:pt x="3982" y="3511"/>
                </a:lnTo>
                <a:lnTo>
                  <a:pt x="3988" y="3516"/>
                </a:lnTo>
                <a:lnTo>
                  <a:pt x="3993" y="3507"/>
                </a:lnTo>
                <a:lnTo>
                  <a:pt x="4001" y="3501"/>
                </a:lnTo>
                <a:lnTo>
                  <a:pt x="4006" y="3496"/>
                </a:lnTo>
                <a:lnTo>
                  <a:pt x="4011" y="3491"/>
                </a:lnTo>
                <a:lnTo>
                  <a:pt x="4011" y="3482"/>
                </a:lnTo>
                <a:lnTo>
                  <a:pt x="4007" y="3473"/>
                </a:lnTo>
                <a:lnTo>
                  <a:pt x="4003" y="3465"/>
                </a:lnTo>
                <a:lnTo>
                  <a:pt x="3997" y="3459"/>
                </a:lnTo>
                <a:lnTo>
                  <a:pt x="3983" y="3445"/>
                </a:lnTo>
                <a:lnTo>
                  <a:pt x="3970" y="3433"/>
                </a:lnTo>
                <a:lnTo>
                  <a:pt x="3965" y="3429"/>
                </a:lnTo>
                <a:lnTo>
                  <a:pt x="3962" y="3427"/>
                </a:lnTo>
                <a:lnTo>
                  <a:pt x="3958" y="3425"/>
                </a:lnTo>
                <a:lnTo>
                  <a:pt x="3954" y="3425"/>
                </a:lnTo>
                <a:lnTo>
                  <a:pt x="3949" y="3425"/>
                </a:lnTo>
                <a:lnTo>
                  <a:pt x="3945" y="3427"/>
                </a:lnTo>
                <a:lnTo>
                  <a:pt x="3942" y="3429"/>
                </a:lnTo>
                <a:lnTo>
                  <a:pt x="3937" y="3433"/>
                </a:lnTo>
                <a:lnTo>
                  <a:pt x="3937" y="3433"/>
                </a:lnTo>
                <a:lnTo>
                  <a:pt x="3926" y="3432"/>
                </a:lnTo>
                <a:lnTo>
                  <a:pt x="3918" y="3429"/>
                </a:lnTo>
                <a:lnTo>
                  <a:pt x="3914" y="3427"/>
                </a:lnTo>
                <a:lnTo>
                  <a:pt x="3910" y="3424"/>
                </a:lnTo>
                <a:lnTo>
                  <a:pt x="3906" y="3420"/>
                </a:lnTo>
                <a:lnTo>
                  <a:pt x="3904" y="3415"/>
                </a:lnTo>
                <a:lnTo>
                  <a:pt x="3904" y="3399"/>
                </a:lnTo>
                <a:lnTo>
                  <a:pt x="3903" y="3383"/>
                </a:lnTo>
                <a:lnTo>
                  <a:pt x="3903" y="3383"/>
                </a:lnTo>
                <a:lnTo>
                  <a:pt x="3903" y="3383"/>
                </a:lnTo>
                <a:lnTo>
                  <a:pt x="3895" y="3383"/>
                </a:lnTo>
                <a:lnTo>
                  <a:pt x="3888" y="3383"/>
                </a:lnTo>
                <a:lnTo>
                  <a:pt x="3888" y="3383"/>
                </a:lnTo>
                <a:lnTo>
                  <a:pt x="3888" y="3383"/>
                </a:lnTo>
                <a:lnTo>
                  <a:pt x="3888" y="3383"/>
                </a:lnTo>
                <a:lnTo>
                  <a:pt x="3877" y="3393"/>
                </a:lnTo>
                <a:lnTo>
                  <a:pt x="3867" y="3400"/>
                </a:lnTo>
                <a:lnTo>
                  <a:pt x="3859" y="3406"/>
                </a:lnTo>
                <a:lnTo>
                  <a:pt x="3849" y="3409"/>
                </a:lnTo>
                <a:lnTo>
                  <a:pt x="3844" y="3410"/>
                </a:lnTo>
                <a:lnTo>
                  <a:pt x="3839" y="3409"/>
                </a:lnTo>
                <a:lnTo>
                  <a:pt x="3834" y="3408"/>
                </a:lnTo>
                <a:lnTo>
                  <a:pt x="3829" y="3405"/>
                </a:lnTo>
                <a:lnTo>
                  <a:pt x="3824" y="3401"/>
                </a:lnTo>
                <a:lnTo>
                  <a:pt x="3820" y="3396"/>
                </a:lnTo>
                <a:lnTo>
                  <a:pt x="3815" y="3390"/>
                </a:lnTo>
                <a:lnTo>
                  <a:pt x="3810" y="3383"/>
                </a:lnTo>
                <a:lnTo>
                  <a:pt x="3806" y="3379"/>
                </a:lnTo>
                <a:lnTo>
                  <a:pt x="3802" y="3375"/>
                </a:lnTo>
                <a:lnTo>
                  <a:pt x="3798" y="3373"/>
                </a:lnTo>
                <a:lnTo>
                  <a:pt x="3793" y="3370"/>
                </a:lnTo>
                <a:lnTo>
                  <a:pt x="3783" y="3368"/>
                </a:lnTo>
                <a:lnTo>
                  <a:pt x="3773" y="3366"/>
                </a:lnTo>
                <a:lnTo>
                  <a:pt x="3763" y="3365"/>
                </a:lnTo>
                <a:lnTo>
                  <a:pt x="3753" y="3363"/>
                </a:lnTo>
                <a:lnTo>
                  <a:pt x="3748" y="3360"/>
                </a:lnTo>
                <a:lnTo>
                  <a:pt x="3744" y="3357"/>
                </a:lnTo>
                <a:lnTo>
                  <a:pt x="3741" y="3354"/>
                </a:lnTo>
                <a:lnTo>
                  <a:pt x="3737" y="3350"/>
                </a:lnTo>
                <a:lnTo>
                  <a:pt x="3737" y="3350"/>
                </a:lnTo>
                <a:lnTo>
                  <a:pt x="3727" y="3344"/>
                </a:lnTo>
                <a:lnTo>
                  <a:pt x="3716" y="3339"/>
                </a:lnTo>
                <a:lnTo>
                  <a:pt x="3704" y="3335"/>
                </a:lnTo>
                <a:lnTo>
                  <a:pt x="3694" y="3332"/>
                </a:lnTo>
                <a:lnTo>
                  <a:pt x="3683" y="3331"/>
                </a:lnTo>
                <a:lnTo>
                  <a:pt x="3672" y="3330"/>
                </a:lnTo>
                <a:lnTo>
                  <a:pt x="3660" y="3331"/>
                </a:lnTo>
                <a:lnTo>
                  <a:pt x="3650" y="3335"/>
                </a:lnTo>
                <a:lnTo>
                  <a:pt x="3638" y="3339"/>
                </a:lnTo>
                <a:lnTo>
                  <a:pt x="3625" y="3340"/>
                </a:lnTo>
                <a:lnTo>
                  <a:pt x="3613" y="3341"/>
                </a:lnTo>
                <a:lnTo>
                  <a:pt x="3600" y="3341"/>
                </a:lnTo>
                <a:lnTo>
                  <a:pt x="3589" y="3340"/>
                </a:lnTo>
                <a:lnTo>
                  <a:pt x="3576" y="3339"/>
                </a:lnTo>
                <a:lnTo>
                  <a:pt x="3565" y="3336"/>
                </a:lnTo>
                <a:lnTo>
                  <a:pt x="3554" y="3332"/>
                </a:lnTo>
                <a:lnTo>
                  <a:pt x="3530" y="3325"/>
                </a:lnTo>
                <a:lnTo>
                  <a:pt x="3507" y="3319"/>
                </a:lnTo>
                <a:lnTo>
                  <a:pt x="3483" y="3312"/>
                </a:lnTo>
                <a:lnTo>
                  <a:pt x="3459" y="3309"/>
                </a:lnTo>
                <a:lnTo>
                  <a:pt x="3452" y="3307"/>
                </a:lnTo>
                <a:lnTo>
                  <a:pt x="3443" y="3305"/>
                </a:lnTo>
                <a:lnTo>
                  <a:pt x="3434" y="3301"/>
                </a:lnTo>
                <a:lnTo>
                  <a:pt x="3427" y="3296"/>
                </a:lnTo>
                <a:lnTo>
                  <a:pt x="3419" y="3290"/>
                </a:lnTo>
                <a:lnTo>
                  <a:pt x="3413" y="3282"/>
                </a:lnTo>
                <a:lnTo>
                  <a:pt x="3408" y="3275"/>
                </a:lnTo>
                <a:lnTo>
                  <a:pt x="3403" y="3266"/>
                </a:lnTo>
                <a:lnTo>
                  <a:pt x="3399" y="3256"/>
                </a:lnTo>
                <a:lnTo>
                  <a:pt x="3398" y="3246"/>
                </a:lnTo>
                <a:lnTo>
                  <a:pt x="3397" y="3236"/>
                </a:lnTo>
                <a:lnTo>
                  <a:pt x="3399" y="3227"/>
                </a:lnTo>
                <a:lnTo>
                  <a:pt x="3402" y="3219"/>
                </a:lnTo>
                <a:lnTo>
                  <a:pt x="3408" y="3212"/>
                </a:lnTo>
                <a:lnTo>
                  <a:pt x="3415" y="3206"/>
                </a:lnTo>
                <a:lnTo>
                  <a:pt x="3425" y="3201"/>
                </a:lnTo>
                <a:lnTo>
                  <a:pt x="3437" y="3196"/>
                </a:lnTo>
                <a:lnTo>
                  <a:pt x="3446" y="3189"/>
                </a:lnTo>
                <a:lnTo>
                  <a:pt x="3448" y="3184"/>
                </a:lnTo>
                <a:lnTo>
                  <a:pt x="3451" y="3180"/>
                </a:lnTo>
                <a:lnTo>
                  <a:pt x="3452" y="3174"/>
                </a:lnTo>
                <a:lnTo>
                  <a:pt x="3453" y="3168"/>
                </a:lnTo>
                <a:lnTo>
                  <a:pt x="3439" y="3168"/>
                </a:lnTo>
                <a:lnTo>
                  <a:pt x="3424" y="3167"/>
                </a:lnTo>
                <a:lnTo>
                  <a:pt x="3410" y="3167"/>
                </a:lnTo>
                <a:lnTo>
                  <a:pt x="3397" y="3165"/>
                </a:lnTo>
                <a:lnTo>
                  <a:pt x="3397" y="3170"/>
                </a:lnTo>
                <a:lnTo>
                  <a:pt x="3397" y="3175"/>
                </a:lnTo>
                <a:lnTo>
                  <a:pt x="3392" y="3185"/>
                </a:lnTo>
                <a:lnTo>
                  <a:pt x="3387" y="3194"/>
                </a:lnTo>
                <a:lnTo>
                  <a:pt x="3380" y="3202"/>
                </a:lnTo>
                <a:lnTo>
                  <a:pt x="3373" y="3208"/>
                </a:lnTo>
                <a:lnTo>
                  <a:pt x="3358" y="3222"/>
                </a:lnTo>
                <a:lnTo>
                  <a:pt x="3344" y="3237"/>
                </a:lnTo>
                <a:lnTo>
                  <a:pt x="3339" y="3242"/>
                </a:lnTo>
                <a:lnTo>
                  <a:pt x="3336" y="3247"/>
                </a:lnTo>
                <a:lnTo>
                  <a:pt x="3334" y="3253"/>
                </a:lnTo>
                <a:lnTo>
                  <a:pt x="3331" y="3260"/>
                </a:lnTo>
                <a:lnTo>
                  <a:pt x="3330" y="3265"/>
                </a:lnTo>
                <a:lnTo>
                  <a:pt x="3330" y="3268"/>
                </a:lnTo>
                <a:lnTo>
                  <a:pt x="3329" y="3270"/>
                </a:lnTo>
                <a:lnTo>
                  <a:pt x="3329" y="3271"/>
                </a:lnTo>
                <a:lnTo>
                  <a:pt x="3330" y="3275"/>
                </a:lnTo>
                <a:lnTo>
                  <a:pt x="3329" y="3277"/>
                </a:lnTo>
                <a:lnTo>
                  <a:pt x="3326" y="3280"/>
                </a:lnTo>
                <a:lnTo>
                  <a:pt x="3321" y="3282"/>
                </a:lnTo>
                <a:lnTo>
                  <a:pt x="3323" y="3283"/>
                </a:lnTo>
                <a:lnTo>
                  <a:pt x="3325" y="3285"/>
                </a:lnTo>
                <a:lnTo>
                  <a:pt x="3329" y="3302"/>
                </a:lnTo>
                <a:lnTo>
                  <a:pt x="3333" y="3317"/>
                </a:lnTo>
                <a:lnTo>
                  <a:pt x="3334" y="3332"/>
                </a:lnTo>
                <a:lnTo>
                  <a:pt x="3335" y="3345"/>
                </a:lnTo>
                <a:lnTo>
                  <a:pt x="3334" y="3357"/>
                </a:lnTo>
                <a:lnTo>
                  <a:pt x="3333" y="3368"/>
                </a:lnTo>
                <a:lnTo>
                  <a:pt x="3329" y="3378"/>
                </a:lnTo>
                <a:lnTo>
                  <a:pt x="3324" y="3386"/>
                </a:lnTo>
                <a:lnTo>
                  <a:pt x="3316" y="3395"/>
                </a:lnTo>
                <a:lnTo>
                  <a:pt x="3309" y="3403"/>
                </a:lnTo>
                <a:lnTo>
                  <a:pt x="3299" y="3409"/>
                </a:lnTo>
                <a:lnTo>
                  <a:pt x="3287" y="3414"/>
                </a:lnTo>
                <a:lnTo>
                  <a:pt x="3274" y="3419"/>
                </a:lnTo>
                <a:lnTo>
                  <a:pt x="3258" y="3424"/>
                </a:lnTo>
                <a:lnTo>
                  <a:pt x="3242" y="3428"/>
                </a:lnTo>
                <a:lnTo>
                  <a:pt x="3223" y="3432"/>
                </a:lnTo>
                <a:lnTo>
                  <a:pt x="3231" y="3434"/>
                </a:lnTo>
                <a:lnTo>
                  <a:pt x="3238" y="3437"/>
                </a:lnTo>
                <a:lnTo>
                  <a:pt x="3243" y="3440"/>
                </a:lnTo>
                <a:lnTo>
                  <a:pt x="3248" y="3444"/>
                </a:lnTo>
                <a:lnTo>
                  <a:pt x="3252" y="3448"/>
                </a:lnTo>
                <a:lnTo>
                  <a:pt x="3256" y="3453"/>
                </a:lnTo>
                <a:lnTo>
                  <a:pt x="3258" y="3457"/>
                </a:lnTo>
                <a:lnTo>
                  <a:pt x="3261" y="3463"/>
                </a:lnTo>
                <a:lnTo>
                  <a:pt x="3264" y="3473"/>
                </a:lnTo>
                <a:lnTo>
                  <a:pt x="3265" y="3486"/>
                </a:lnTo>
                <a:lnTo>
                  <a:pt x="3265" y="3497"/>
                </a:lnTo>
                <a:lnTo>
                  <a:pt x="3264" y="3509"/>
                </a:lnTo>
                <a:lnTo>
                  <a:pt x="3287" y="3493"/>
                </a:lnTo>
                <a:lnTo>
                  <a:pt x="3311" y="3476"/>
                </a:lnTo>
                <a:lnTo>
                  <a:pt x="3335" y="3458"/>
                </a:lnTo>
                <a:lnTo>
                  <a:pt x="3358" y="3440"/>
                </a:lnTo>
                <a:lnTo>
                  <a:pt x="3380" y="3423"/>
                </a:lnTo>
                <a:lnTo>
                  <a:pt x="3404" y="3405"/>
                </a:lnTo>
                <a:lnTo>
                  <a:pt x="3428" y="3389"/>
                </a:lnTo>
                <a:lnTo>
                  <a:pt x="3453" y="3374"/>
                </a:lnTo>
                <a:lnTo>
                  <a:pt x="3463" y="3370"/>
                </a:lnTo>
                <a:lnTo>
                  <a:pt x="3473" y="3366"/>
                </a:lnTo>
                <a:lnTo>
                  <a:pt x="3484" y="3363"/>
                </a:lnTo>
                <a:lnTo>
                  <a:pt x="3495" y="3359"/>
                </a:lnTo>
                <a:lnTo>
                  <a:pt x="3506" y="3356"/>
                </a:lnTo>
                <a:lnTo>
                  <a:pt x="3516" y="3355"/>
                </a:lnTo>
                <a:lnTo>
                  <a:pt x="3525" y="3356"/>
                </a:lnTo>
                <a:lnTo>
                  <a:pt x="3532" y="3357"/>
                </a:lnTo>
                <a:lnTo>
                  <a:pt x="3540" y="3361"/>
                </a:lnTo>
                <a:lnTo>
                  <a:pt x="3547" y="3365"/>
                </a:lnTo>
                <a:lnTo>
                  <a:pt x="3560" y="3375"/>
                </a:lnTo>
                <a:lnTo>
                  <a:pt x="3571" y="3386"/>
                </a:lnTo>
                <a:lnTo>
                  <a:pt x="3585" y="3396"/>
                </a:lnTo>
                <a:lnTo>
                  <a:pt x="3597" y="3406"/>
                </a:lnTo>
                <a:lnTo>
                  <a:pt x="3604" y="3411"/>
                </a:lnTo>
                <a:lnTo>
                  <a:pt x="3610" y="3416"/>
                </a:lnTo>
                <a:lnTo>
                  <a:pt x="3615" y="3423"/>
                </a:lnTo>
                <a:lnTo>
                  <a:pt x="3619" y="3430"/>
                </a:lnTo>
                <a:lnTo>
                  <a:pt x="3621" y="3442"/>
                </a:lnTo>
                <a:lnTo>
                  <a:pt x="3623" y="3452"/>
                </a:lnTo>
                <a:lnTo>
                  <a:pt x="3621" y="3459"/>
                </a:lnTo>
                <a:lnTo>
                  <a:pt x="3619" y="3465"/>
                </a:lnTo>
                <a:lnTo>
                  <a:pt x="3616" y="3470"/>
                </a:lnTo>
                <a:lnTo>
                  <a:pt x="3611" y="3474"/>
                </a:lnTo>
                <a:lnTo>
                  <a:pt x="3606" y="3478"/>
                </a:lnTo>
                <a:lnTo>
                  <a:pt x="3600" y="3481"/>
                </a:lnTo>
                <a:lnTo>
                  <a:pt x="3587" y="3484"/>
                </a:lnTo>
                <a:lnTo>
                  <a:pt x="3574" y="3487"/>
                </a:lnTo>
                <a:lnTo>
                  <a:pt x="3567" y="3488"/>
                </a:lnTo>
                <a:lnTo>
                  <a:pt x="3561" y="3491"/>
                </a:lnTo>
                <a:lnTo>
                  <a:pt x="3555" y="3493"/>
                </a:lnTo>
                <a:lnTo>
                  <a:pt x="3550" y="3496"/>
                </a:lnTo>
                <a:lnTo>
                  <a:pt x="3542" y="3499"/>
                </a:lnTo>
                <a:lnTo>
                  <a:pt x="3536" y="3503"/>
                </a:lnTo>
                <a:lnTo>
                  <a:pt x="3531" y="3507"/>
                </a:lnTo>
                <a:lnTo>
                  <a:pt x="3527" y="3512"/>
                </a:lnTo>
                <a:lnTo>
                  <a:pt x="3525" y="3517"/>
                </a:lnTo>
                <a:lnTo>
                  <a:pt x="3523" y="3521"/>
                </a:lnTo>
                <a:lnTo>
                  <a:pt x="3522" y="3526"/>
                </a:lnTo>
                <a:lnTo>
                  <a:pt x="3522" y="3532"/>
                </a:lnTo>
                <a:lnTo>
                  <a:pt x="3526" y="3553"/>
                </a:lnTo>
                <a:lnTo>
                  <a:pt x="3530" y="3575"/>
                </a:lnTo>
                <a:lnTo>
                  <a:pt x="3536" y="3572"/>
                </a:lnTo>
                <a:lnTo>
                  <a:pt x="3541" y="3571"/>
                </a:lnTo>
                <a:lnTo>
                  <a:pt x="3547" y="3571"/>
                </a:lnTo>
                <a:lnTo>
                  <a:pt x="3552" y="3572"/>
                </a:lnTo>
                <a:lnTo>
                  <a:pt x="3564" y="3576"/>
                </a:lnTo>
                <a:lnTo>
                  <a:pt x="3575" y="3581"/>
                </a:lnTo>
                <a:lnTo>
                  <a:pt x="3587" y="3586"/>
                </a:lnTo>
                <a:lnTo>
                  <a:pt x="3599" y="3589"/>
                </a:lnTo>
                <a:lnTo>
                  <a:pt x="3604" y="3589"/>
                </a:lnTo>
                <a:lnTo>
                  <a:pt x="3610" y="3587"/>
                </a:lnTo>
                <a:lnTo>
                  <a:pt x="3615" y="3585"/>
                </a:lnTo>
                <a:lnTo>
                  <a:pt x="3621" y="3581"/>
                </a:lnTo>
                <a:lnTo>
                  <a:pt x="3633" y="3580"/>
                </a:lnTo>
                <a:lnTo>
                  <a:pt x="3645" y="3580"/>
                </a:lnTo>
                <a:lnTo>
                  <a:pt x="3645" y="3573"/>
                </a:lnTo>
                <a:lnTo>
                  <a:pt x="3645" y="3568"/>
                </a:lnTo>
                <a:lnTo>
                  <a:pt x="3646" y="3563"/>
                </a:lnTo>
                <a:lnTo>
                  <a:pt x="3648" y="3557"/>
                </a:lnTo>
                <a:lnTo>
                  <a:pt x="3651" y="3546"/>
                </a:lnTo>
                <a:lnTo>
                  <a:pt x="3658" y="3535"/>
                </a:lnTo>
                <a:lnTo>
                  <a:pt x="3664" y="3528"/>
                </a:lnTo>
                <a:lnTo>
                  <a:pt x="3670" y="3523"/>
                </a:lnTo>
                <a:lnTo>
                  <a:pt x="3672" y="3519"/>
                </a:lnTo>
                <a:lnTo>
                  <a:pt x="3672" y="3517"/>
                </a:lnTo>
                <a:lnTo>
                  <a:pt x="3675" y="3516"/>
                </a:lnTo>
                <a:lnTo>
                  <a:pt x="3680" y="3516"/>
                </a:lnTo>
                <a:lnTo>
                  <a:pt x="3684" y="3513"/>
                </a:lnTo>
                <a:lnTo>
                  <a:pt x="3684" y="3513"/>
                </a:lnTo>
                <a:lnTo>
                  <a:pt x="3682" y="3508"/>
                </a:lnTo>
                <a:lnTo>
                  <a:pt x="3683" y="3504"/>
                </a:lnTo>
                <a:lnTo>
                  <a:pt x="3684" y="3501"/>
                </a:lnTo>
                <a:lnTo>
                  <a:pt x="3687" y="3498"/>
                </a:lnTo>
                <a:lnTo>
                  <a:pt x="3688" y="3491"/>
                </a:lnTo>
                <a:lnTo>
                  <a:pt x="3688" y="3483"/>
                </a:lnTo>
                <a:lnTo>
                  <a:pt x="3688" y="3483"/>
                </a:lnTo>
                <a:lnTo>
                  <a:pt x="3690" y="3477"/>
                </a:lnTo>
                <a:lnTo>
                  <a:pt x="3692" y="3470"/>
                </a:lnTo>
                <a:lnTo>
                  <a:pt x="3693" y="3464"/>
                </a:lnTo>
                <a:lnTo>
                  <a:pt x="3693" y="3457"/>
                </a:lnTo>
                <a:lnTo>
                  <a:pt x="3693" y="3450"/>
                </a:lnTo>
                <a:lnTo>
                  <a:pt x="3695" y="3444"/>
                </a:lnTo>
                <a:lnTo>
                  <a:pt x="3697" y="3440"/>
                </a:lnTo>
                <a:lnTo>
                  <a:pt x="3698" y="3438"/>
                </a:lnTo>
                <a:lnTo>
                  <a:pt x="3702" y="3435"/>
                </a:lnTo>
                <a:lnTo>
                  <a:pt x="3704" y="3433"/>
                </a:lnTo>
                <a:lnTo>
                  <a:pt x="3713" y="3425"/>
                </a:lnTo>
                <a:lnTo>
                  <a:pt x="3722" y="3419"/>
                </a:lnTo>
                <a:lnTo>
                  <a:pt x="3731" y="3414"/>
                </a:lnTo>
                <a:lnTo>
                  <a:pt x="3741" y="3410"/>
                </a:lnTo>
                <a:lnTo>
                  <a:pt x="3751" y="3408"/>
                </a:lnTo>
                <a:lnTo>
                  <a:pt x="3761" y="3405"/>
                </a:lnTo>
                <a:lnTo>
                  <a:pt x="3772" y="3404"/>
                </a:lnTo>
                <a:lnTo>
                  <a:pt x="3782" y="3404"/>
                </a:lnTo>
                <a:lnTo>
                  <a:pt x="3788" y="3405"/>
                </a:lnTo>
                <a:lnTo>
                  <a:pt x="3793" y="3406"/>
                </a:lnTo>
                <a:lnTo>
                  <a:pt x="3796" y="3409"/>
                </a:lnTo>
                <a:lnTo>
                  <a:pt x="3798" y="3413"/>
                </a:lnTo>
                <a:lnTo>
                  <a:pt x="3802" y="3422"/>
                </a:lnTo>
                <a:lnTo>
                  <a:pt x="3803" y="3432"/>
                </a:lnTo>
                <a:lnTo>
                  <a:pt x="3797" y="3433"/>
                </a:lnTo>
                <a:lnTo>
                  <a:pt x="3792" y="3433"/>
                </a:lnTo>
                <a:lnTo>
                  <a:pt x="3788" y="3435"/>
                </a:lnTo>
                <a:lnTo>
                  <a:pt x="3783" y="3437"/>
                </a:lnTo>
                <a:lnTo>
                  <a:pt x="3777" y="3443"/>
                </a:lnTo>
                <a:lnTo>
                  <a:pt x="3772" y="3449"/>
                </a:lnTo>
                <a:lnTo>
                  <a:pt x="3763" y="3465"/>
                </a:lnTo>
                <a:lnTo>
                  <a:pt x="3756" y="3482"/>
                </a:lnTo>
                <a:lnTo>
                  <a:pt x="3751" y="3488"/>
                </a:lnTo>
                <a:lnTo>
                  <a:pt x="3744" y="3493"/>
                </a:lnTo>
                <a:lnTo>
                  <a:pt x="3738" y="3498"/>
                </a:lnTo>
                <a:lnTo>
                  <a:pt x="3732" y="3502"/>
                </a:lnTo>
                <a:lnTo>
                  <a:pt x="3718" y="3509"/>
                </a:lnTo>
                <a:lnTo>
                  <a:pt x="3704" y="3516"/>
                </a:lnTo>
                <a:lnTo>
                  <a:pt x="3704" y="3533"/>
                </a:lnTo>
                <a:lnTo>
                  <a:pt x="3704" y="3550"/>
                </a:lnTo>
                <a:lnTo>
                  <a:pt x="3704" y="3557"/>
                </a:lnTo>
                <a:lnTo>
                  <a:pt x="3705" y="3565"/>
                </a:lnTo>
                <a:lnTo>
                  <a:pt x="3704" y="3573"/>
                </a:lnTo>
                <a:lnTo>
                  <a:pt x="3702" y="3582"/>
                </a:lnTo>
                <a:lnTo>
                  <a:pt x="3699" y="3586"/>
                </a:lnTo>
                <a:lnTo>
                  <a:pt x="3697" y="3590"/>
                </a:lnTo>
                <a:lnTo>
                  <a:pt x="3694" y="3594"/>
                </a:lnTo>
                <a:lnTo>
                  <a:pt x="3690" y="3597"/>
                </a:lnTo>
                <a:lnTo>
                  <a:pt x="3693" y="3604"/>
                </a:lnTo>
                <a:lnTo>
                  <a:pt x="3694" y="3610"/>
                </a:lnTo>
                <a:lnTo>
                  <a:pt x="3695" y="3616"/>
                </a:lnTo>
                <a:lnTo>
                  <a:pt x="3694" y="3621"/>
                </a:lnTo>
                <a:lnTo>
                  <a:pt x="3694" y="3625"/>
                </a:lnTo>
                <a:lnTo>
                  <a:pt x="3692" y="3630"/>
                </a:lnTo>
                <a:lnTo>
                  <a:pt x="3690" y="3634"/>
                </a:lnTo>
                <a:lnTo>
                  <a:pt x="3688" y="3636"/>
                </a:lnTo>
                <a:lnTo>
                  <a:pt x="3680" y="3642"/>
                </a:lnTo>
                <a:lnTo>
                  <a:pt x="3672" y="3646"/>
                </a:lnTo>
                <a:lnTo>
                  <a:pt x="3662" y="3649"/>
                </a:lnTo>
                <a:lnTo>
                  <a:pt x="3650" y="3651"/>
                </a:lnTo>
                <a:lnTo>
                  <a:pt x="3626" y="3654"/>
                </a:lnTo>
                <a:lnTo>
                  <a:pt x="3601" y="3655"/>
                </a:lnTo>
                <a:lnTo>
                  <a:pt x="3590" y="3656"/>
                </a:lnTo>
                <a:lnTo>
                  <a:pt x="3577" y="3659"/>
                </a:lnTo>
                <a:lnTo>
                  <a:pt x="3566" y="3661"/>
                </a:lnTo>
                <a:lnTo>
                  <a:pt x="3554" y="3666"/>
                </a:lnTo>
                <a:lnTo>
                  <a:pt x="3550" y="3674"/>
                </a:lnTo>
                <a:lnTo>
                  <a:pt x="3545" y="3680"/>
                </a:lnTo>
                <a:lnTo>
                  <a:pt x="3540" y="3685"/>
                </a:lnTo>
                <a:lnTo>
                  <a:pt x="3535" y="3689"/>
                </a:lnTo>
                <a:lnTo>
                  <a:pt x="3528" y="3691"/>
                </a:lnTo>
                <a:lnTo>
                  <a:pt x="3523" y="3693"/>
                </a:lnTo>
                <a:lnTo>
                  <a:pt x="3517" y="3693"/>
                </a:lnTo>
                <a:lnTo>
                  <a:pt x="3512" y="3693"/>
                </a:lnTo>
                <a:lnTo>
                  <a:pt x="3500" y="3689"/>
                </a:lnTo>
                <a:lnTo>
                  <a:pt x="3490" y="3685"/>
                </a:lnTo>
                <a:lnTo>
                  <a:pt x="3478" y="3680"/>
                </a:lnTo>
                <a:lnTo>
                  <a:pt x="3469" y="3675"/>
                </a:lnTo>
                <a:lnTo>
                  <a:pt x="3462" y="3669"/>
                </a:lnTo>
                <a:lnTo>
                  <a:pt x="3454" y="3663"/>
                </a:lnTo>
                <a:lnTo>
                  <a:pt x="3448" y="3654"/>
                </a:lnTo>
                <a:lnTo>
                  <a:pt x="3444" y="3645"/>
                </a:lnTo>
                <a:lnTo>
                  <a:pt x="3442" y="3639"/>
                </a:lnTo>
                <a:lnTo>
                  <a:pt x="3442" y="3634"/>
                </a:lnTo>
                <a:lnTo>
                  <a:pt x="3442" y="3629"/>
                </a:lnTo>
                <a:lnTo>
                  <a:pt x="3442" y="3622"/>
                </a:lnTo>
                <a:lnTo>
                  <a:pt x="3443" y="3616"/>
                </a:lnTo>
                <a:lnTo>
                  <a:pt x="3446" y="3611"/>
                </a:lnTo>
                <a:lnTo>
                  <a:pt x="3449" y="3605"/>
                </a:lnTo>
                <a:lnTo>
                  <a:pt x="3453" y="3599"/>
                </a:lnTo>
                <a:lnTo>
                  <a:pt x="3448" y="3592"/>
                </a:lnTo>
                <a:lnTo>
                  <a:pt x="3442" y="3587"/>
                </a:lnTo>
                <a:lnTo>
                  <a:pt x="3434" y="3583"/>
                </a:lnTo>
                <a:lnTo>
                  <a:pt x="3428" y="3582"/>
                </a:lnTo>
                <a:lnTo>
                  <a:pt x="3422" y="3581"/>
                </a:lnTo>
                <a:lnTo>
                  <a:pt x="3414" y="3582"/>
                </a:lnTo>
                <a:lnTo>
                  <a:pt x="3408" y="3585"/>
                </a:lnTo>
                <a:lnTo>
                  <a:pt x="3403" y="3589"/>
                </a:lnTo>
                <a:lnTo>
                  <a:pt x="3388" y="3599"/>
                </a:lnTo>
                <a:lnTo>
                  <a:pt x="3373" y="3607"/>
                </a:lnTo>
                <a:lnTo>
                  <a:pt x="3358" y="3614"/>
                </a:lnTo>
                <a:lnTo>
                  <a:pt x="3343" y="3621"/>
                </a:lnTo>
                <a:lnTo>
                  <a:pt x="3328" y="3630"/>
                </a:lnTo>
                <a:lnTo>
                  <a:pt x="3312" y="3639"/>
                </a:lnTo>
                <a:lnTo>
                  <a:pt x="3306" y="3644"/>
                </a:lnTo>
                <a:lnTo>
                  <a:pt x="3300" y="3650"/>
                </a:lnTo>
                <a:lnTo>
                  <a:pt x="3294" y="3656"/>
                </a:lnTo>
                <a:lnTo>
                  <a:pt x="3289" y="3664"/>
                </a:lnTo>
                <a:lnTo>
                  <a:pt x="3284" y="3670"/>
                </a:lnTo>
                <a:lnTo>
                  <a:pt x="3279" y="3675"/>
                </a:lnTo>
                <a:lnTo>
                  <a:pt x="3272" y="3678"/>
                </a:lnTo>
                <a:lnTo>
                  <a:pt x="3266" y="3680"/>
                </a:lnTo>
                <a:lnTo>
                  <a:pt x="3251" y="3684"/>
                </a:lnTo>
                <a:lnTo>
                  <a:pt x="3237" y="3688"/>
                </a:lnTo>
                <a:lnTo>
                  <a:pt x="3233" y="3689"/>
                </a:lnTo>
                <a:lnTo>
                  <a:pt x="3228" y="3689"/>
                </a:lnTo>
                <a:lnTo>
                  <a:pt x="3225" y="3688"/>
                </a:lnTo>
                <a:lnTo>
                  <a:pt x="3221" y="3686"/>
                </a:lnTo>
                <a:lnTo>
                  <a:pt x="3217" y="3684"/>
                </a:lnTo>
                <a:lnTo>
                  <a:pt x="3215" y="3681"/>
                </a:lnTo>
                <a:lnTo>
                  <a:pt x="3213" y="3678"/>
                </a:lnTo>
                <a:lnTo>
                  <a:pt x="3215" y="3674"/>
                </a:lnTo>
                <a:lnTo>
                  <a:pt x="3217" y="3665"/>
                </a:lnTo>
                <a:lnTo>
                  <a:pt x="3217" y="3658"/>
                </a:lnTo>
                <a:lnTo>
                  <a:pt x="3217" y="3651"/>
                </a:lnTo>
                <a:lnTo>
                  <a:pt x="3216" y="3645"/>
                </a:lnTo>
                <a:lnTo>
                  <a:pt x="3213" y="3640"/>
                </a:lnTo>
                <a:lnTo>
                  <a:pt x="3210" y="3635"/>
                </a:lnTo>
                <a:lnTo>
                  <a:pt x="3206" y="3630"/>
                </a:lnTo>
                <a:lnTo>
                  <a:pt x="3202" y="3626"/>
                </a:lnTo>
                <a:lnTo>
                  <a:pt x="3182" y="3612"/>
                </a:lnTo>
                <a:lnTo>
                  <a:pt x="3164" y="3599"/>
                </a:lnTo>
                <a:lnTo>
                  <a:pt x="3168" y="3591"/>
                </a:lnTo>
                <a:lnTo>
                  <a:pt x="3172" y="3586"/>
                </a:lnTo>
                <a:lnTo>
                  <a:pt x="3177" y="3582"/>
                </a:lnTo>
                <a:lnTo>
                  <a:pt x="3181" y="3580"/>
                </a:lnTo>
                <a:lnTo>
                  <a:pt x="3191" y="3577"/>
                </a:lnTo>
                <a:lnTo>
                  <a:pt x="3202" y="3577"/>
                </a:lnTo>
                <a:lnTo>
                  <a:pt x="3212" y="3577"/>
                </a:lnTo>
                <a:lnTo>
                  <a:pt x="3222" y="3577"/>
                </a:lnTo>
                <a:lnTo>
                  <a:pt x="3226" y="3576"/>
                </a:lnTo>
                <a:lnTo>
                  <a:pt x="3231" y="3573"/>
                </a:lnTo>
                <a:lnTo>
                  <a:pt x="3235" y="3570"/>
                </a:lnTo>
                <a:lnTo>
                  <a:pt x="3237" y="3566"/>
                </a:lnTo>
                <a:lnTo>
                  <a:pt x="3230" y="3557"/>
                </a:lnTo>
                <a:lnTo>
                  <a:pt x="3221" y="3550"/>
                </a:lnTo>
                <a:lnTo>
                  <a:pt x="3206" y="3533"/>
                </a:lnTo>
                <a:lnTo>
                  <a:pt x="3192" y="3521"/>
                </a:lnTo>
                <a:lnTo>
                  <a:pt x="3184" y="3516"/>
                </a:lnTo>
                <a:lnTo>
                  <a:pt x="3177" y="3511"/>
                </a:lnTo>
                <a:lnTo>
                  <a:pt x="3171" y="3508"/>
                </a:lnTo>
                <a:lnTo>
                  <a:pt x="3163" y="3507"/>
                </a:lnTo>
                <a:lnTo>
                  <a:pt x="3156" y="3506"/>
                </a:lnTo>
                <a:lnTo>
                  <a:pt x="3148" y="3507"/>
                </a:lnTo>
                <a:lnTo>
                  <a:pt x="3142" y="3509"/>
                </a:lnTo>
                <a:lnTo>
                  <a:pt x="3134" y="3514"/>
                </a:lnTo>
                <a:lnTo>
                  <a:pt x="3127" y="3521"/>
                </a:lnTo>
                <a:lnTo>
                  <a:pt x="3120" y="3528"/>
                </a:lnTo>
                <a:lnTo>
                  <a:pt x="3113" y="3538"/>
                </a:lnTo>
                <a:lnTo>
                  <a:pt x="3105" y="3551"/>
                </a:lnTo>
                <a:lnTo>
                  <a:pt x="3105" y="3625"/>
                </a:lnTo>
                <a:lnTo>
                  <a:pt x="3061" y="3606"/>
                </a:lnTo>
                <a:lnTo>
                  <a:pt x="3020" y="3589"/>
                </a:lnTo>
                <a:lnTo>
                  <a:pt x="3009" y="3587"/>
                </a:lnTo>
                <a:lnTo>
                  <a:pt x="2999" y="3586"/>
                </a:lnTo>
                <a:lnTo>
                  <a:pt x="2989" y="3586"/>
                </a:lnTo>
                <a:lnTo>
                  <a:pt x="2978" y="3589"/>
                </a:lnTo>
                <a:lnTo>
                  <a:pt x="2968" y="3592"/>
                </a:lnTo>
                <a:lnTo>
                  <a:pt x="2958" y="3599"/>
                </a:lnTo>
                <a:lnTo>
                  <a:pt x="2948" y="3606"/>
                </a:lnTo>
                <a:lnTo>
                  <a:pt x="2938" y="3617"/>
                </a:lnTo>
                <a:lnTo>
                  <a:pt x="2930" y="3620"/>
                </a:lnTo>
                <a:lnTo>
                  <a:pt x="2923" y="3622"/>
                </a:lnTo>
                <a:lnTo>
                  <a:pt x="2916" y="3622"/>
                </a:lnTo>
                <a:lnTo>
                  <a:pt x="2911" y="3622"/>
                </a:lnTo>
                <a:lnTo>
                  <a:pt x="2906" y="3620"/>
                </a:lnTo>
                <a:lnTo>
                  <a:pt x="2902" y="3617"/>
                </a:lnTo>
                <a:lnTo>
                  <a:pt x="2898" y="3615"/>
                </a:lnTo>
                <a:lnTo>
                  <a:pt x="2896" y="3611"/>
                </a:lnTo>
                <a:lnTo>
                  <a:pt x="2888" y="3591"/>
                </a:lnTo>
                <a:lnTo>
                  <a:pt x="2881" y="3571"/>
                </a:lnTo>
                <a:lnTo>
                  <a:pt x="2873" y="3553"/>
                </a:lnTo>
                <a:lnTo>
                  <a:pt x="2865" y="3536"/>
                </a:lnTo>
                <a:lnTo>
                  <a:pt x="2864" y="3527"/>
                </a:lnTo>
                <a:lnTo>
                  <a:pt x="2864" y="3518"/>
                </a:lnTo>
                <a:lnTo>
                  <a:pt x="2864" y="3513"/>
                </a:lnTo>
                <a:lnTo>
                  <a:pt x="2865" y="3508"/>
                </a:lnTo>
                <a:lnTo>
                  <a:pt x="2868" y="3504"/>
                </a:lnTo>
                <a:lnTo>
                  <a:pt x="2872" y="3499"/>
                </a:lnTo>
                <a:lnTo>
                  <a:pt x="2872" y="3499"/>
                </a:lnTo>
                <a:lnTo>
                  <a:pt x="2876" y="3497"/>
                </a:lnTo>
                <a:lnTo>
                  <a:pt x="2879" y="3496"/>
                </a:lnTo>
                <a:lnTo>
                  <a:pt x="2884" y="3497"/>
                </a:lnTo>
                <a:lnTo>
                  <a:pt x="2888" y="3498"/>
                </a:lnTo>
                <a:lnTo>
                  <a:pt x="2888" y="3498"/>
                </a:lnTo>
                <a:lnTo>
                  <a:pt x="2926" y="3508"/>
                </a:lnTo>
                <a:lnTo>
                  <a:pt x="2962" y="3518"/>
                </a:lnTo>
                <a:lnTo>
                  <a:pt x="2981" y="3522"/>
                </a:lnTo>
                <a:lnTo>
                  <a:pt x="3000" y="3522"/>
                </a:lnTo>
                <a:lnTo>
                  <a:pt x="3009" y="3522"/>
                </a:lnTo>
                <a:lnTo>
                  <a:pt x="3019" y="3521"/>
                </a:lnTo>
                <a:lnTo>
                  <a:pt x="3029" y="3518"/>
                </a:lnTo>
                <a:lnTo>
                  <a:pt x="3038" y="3516"/>
                </a:lnTo>
                <a:lnTo>
                  <a:pt x="3051" y="3506"/>
                </a:lnTo>
                <a:lnTo>
                  <a:pt x="3063" y="3496"/>
                </a:lnTo>
                <a:lnTo>
                  <a:pt x="3073" y="3483"/>
                </a:lnTo>
                <a:lnTo>
                  <a:pt x="3083" y="3469"/>
                </a:lnTo>
                <a:lnTo>
                  <a:pt x="3091" y="3457"/>
                </a:lnTo>
                <a:lnTo>
                  <a:pt x="3103" y="3444"/>
                </a:lnTo>
                <a:lnTo>
                  <a:pt x="3108" y="3439"/>
                </a:lnTo>
                <a:lnTo>
                  <a:pt x="3114" y="3433"/>
                </a:lnTo>
                <a:lnTo>
                  <a:pt x="3120" y="3428"/>
                </a:lnTo>
                <a:lnTo>
                  <a:pt x="3128" y="3424"/>
                </a:lnTo>
                <a:lnTo>
                  <a:pt x="3133" y="3420"/>
                </a:lnTo>
                <a:lnTo>
                  <a:pt x="3137" y="3416"/>
                </a:lnTo>
                <a:lnTo>
                  <a:pt x="3137" y="3413"/>
                </a:lnTo>
                <a:lnTo>
                  <a:pt x="3137" y="3408"/>
                </a:lnTo>
                <a:lnTo>
                  <a:pt x="3133" y="3404"/>
                </a:lnTo>
                <a:lnTo>
                  <a:pt x="3128" y="3399"/>
                </a:lnTo>
                <a:lnTo>
                  <a:pt x="3120" y="3394"/>
                </a:lnTo>
                <a:lnTo>
                  <a:pt x="3110" y="3389"/>
                </a:lnTo>
                <a:lnTo>
                  <a:pt x="3105" y="3385"/>
                </a:lnTo>
                <a:lnTo>
                  <a:pt x="3100" y="3381"/>
                </a:lnTo>
                <a:lnTo>
                  <a:pt x="3098" y="3378"/>
                </a:lnTo>
                <a:lnTo>
                  <a:pt x="3098" y="3374"/>
                </a:lnTo>
                <a:lnTo>
                  <a:pt x="3098" y="3370"/>
                </a:lnTo>
                <a:lnTo>
                  <a:pt x="3100" y="3366"/>
                </a:lnTo>
                <a:lnTo>
                  <a:pt x="3103" y="3363"/>
                </a:lnTo>
                <a:lnTo>
                  <a:pt x="3108" y="3359"/>
                </a:lnTo>
                <a:lnTo>
                  <a:pt x="3114" y="3354"/>
                </a:lnTo>
                <a:lnTo>
                  <a:pt x="3122" y="3351"/>
                </a:lnTo>
                <a:lnTo>
                  <a:pt x="3130" y="3349"/>
                </a:lnTo>
                <a:lnTo>
                  <a:pt x="3138" y="3349"/>
                </a:lnTo>
                <a:lnTo>
                  <a:pt x="3154" y="3349"/>
                </a:lnTo>
                <a:lnTo>
                  <a:pt x="3171" y="3349"/>
                </a:lnTo>
                <a:lnTo>
                  <a:pt x="3179" y="3341"/>
                </a:lnTo>
                <a:lnTo>
                  <a:pt x="3191" y="3335"/>
                </a:lnTo>
                <a:lnTo>
                  <a:pt x="3202" y="3330"/>
                </a:lnTo>
                <a:lnTo>
                  <a:pt x="3215" y="3325"/>
                </a:lnTo>
                <a:lnTo>
                  <a:pt x="3220" y="3321"/>
                </a:lnTo>
                <a:lnTo>
                  <a:pt x="3225" y="3317"/>
                </a:lnTo>
                <a:lnTo>
                  <a:pt x="3228" y="3314"/>
                </a:lnTo>
                <a:lnTo>
                  <a:pt x="3232" y="3309"/>
                </a:lnTo>
                <a:lnTo>
                  <a:pt x="3235" y="3304"/>
                </a:lnTo>
                <a:lnTo>
                  <a:pt x="3237" y="3297"/>
                </a:lnTo>
                <a:lnTo>
                  <a:pt x="3237" y="3290"/>
                </a:lnTo>
                <a:lnTo>
                  <a:pt x="3237" y="3281"/>
                </a:lnTo>
                <a:lnTo>
                  <a:pt x="3231" y="3275"/>
                </a:lnTo>
                <a:lnTo>
                  <a:pt x="3225" y="3268"/>
                </a:lnTo>
                <a:lnTo>
                  <a:pt x="3218" y="3265"/>
                </a:lnTo>
                <a:lnTo>
                  <a:pt x="3211" y="3262"/>
                </a:lnTo>
                <a:lnTo>
                  <a:pt x="3196" y="3258"/>
                </a:lnTo>
                <a:lnTo>
                  <a:pt x="3181" y="3256"/>
                </a:lnTo>
                <a:lnTo>
                  <a:pt x="3166" y="3256"/>
                </a:lnTo>
                <a:lnTo>
                  <a:pt x="3151" y="3256"/>
                </a:lnTo>
                <a:lnTo>
                  <a:pt x="3135" y="3255"/>
                </a:lnTo>
                <a:lnTo>
                  <a:pt x="3122" y="3251"/>
                </a:lnTo>
                <a:lnTo>
                  <a:pt x="3108" y="3246"/>
                </a:lnTo>
                <a:lnTo>
                  <a:pt x="3097" y="3243"/>
                </a:lnTo>
                <a:lnTo>
                  <a:pt x="3085" y="3242"/>
                </a:lnTo>
                <a:lnTo>
                  <a:pt x="3075" y="3243"/>
                </a:lnTo>
                <a:lnTo>
                  <a:pt x="3065" y="3246"/>
                </a:lnTo>
                <a:lnTo>
                  <a:pt x="3055" y="3250"/>
                </a:lnTo>
                <a:lnTo>
                  <a:pt x="3046" y="3256"/>
                </a:lnTo>
                <a:lnTo>
                  <a:pt x="3036" y="3263"/>
                </a:lnTo>
                <a:lnTo>
                  <a:pt x="3031" y="3262"/>
                </a:lnTo>
                <a:lnTo>
                  <a:pt x="3026" y="3260"/>
                </a:lnTo>
                <a:lnTo>
                  <a:pt x="3021" y="3256"/>
                </a:lnTo>
                <a:lnTo>
                  <a:pt x="3017" y="3252"/>
                </a:lnTo>
                <a:lnTo>
                  <a:pt x="3007" y="3244"/>
                </a:lnTo>
                <a:lnTo>
                  <a:pt x="2999" y="3236"/>
                </a:lnTo>
                <a:lnTo>
                  <a:pt x="2994" y="3233"/>
                </a:lnTo>
                <a:lnTo>
                  <a:pt x="2989" y="3231"/>
                </a:lnTo>
                <a:lnTo>
                  <a:pt x="2982" y="3228"/>
                </a:lnTo>
                <a:lnTo>
                  <a:pt x="2977" y="3227"/>
                </a:lnTo>
                <a:lnTo>
                  <a:pt x="2971" y="3227"/>
                </a:lnTo>
                <a:lnTo>
                  <a:pt x="2963" y="3228"/>
                </a:lnTo>
                <a:lnTo>
                  <a:pt x="2956" y="3232"/>
                </a:lnTo>
                <a:lnTo>
                  <a:pt x="2947" y="3236"/>
                </a:lnTo>
                <a:lnTo>
                  <a:pt x="2945" y="3237"/>
                </a:lnTo>
                <a:lnTo>
                  <a:pt x="2942" y="3237"/>
                </a:lnTo>
                <a:lnTo>
                  <a:pt x="2938" y="3237"/>
                </a:lnTo>
                <a:lnTo>
                  <a:pt x="2933" y="3236"/>
                </a:lnTo>
                <a:lnTo>
                  <a:pt x="2925" y="3232"/>
                </a:lnTo>
                <a:lnTo>
                  <a:pt x="2914" y="3226"/>
                </a:lnTo>
                <a:lnTo>
                  <a:pt x="2893" y="3212"/>
                </a:lnTo>
                <a:lnTo>
                  <a:pt x="2872" y="3201"/>
                </a:lnTo>
                <a:lnTo>
                  <a:pt x="2872" y="3201"/>
                </a:lnTo>
                <a:lnTo>
                  <a:pt x="2858" y="3207"/>
                </a:lnTo>
                <a:lnTo>
                  <a:pt x="2845" y="3213"/>
                </a:lnTo>
                <a:lnTo>
                  <a:pt x="2832" y="3218"/>
                </a:lnTo>
                <a:lnTo>
                  <a:pt x="2819" y="3222"/>
                </a:lnTo>
                <a:lnTo>
                  <a:pt x="2811" y="3223"/>
                </a:lnTo>
                <a:lnTo>
                  <a:pt x="2805" y="3223"/>
                </a:lnTo>
                <a:lnTo>
                  <a:pt x="2798" y="3223"/>
                </a:lnTo>
                <a:lnTo>
                  <a:pt x="2790" y="3222"/>
                </a:lnTo>
                <a:lnTo>
                  <a:pt x="2784" y="3221"/>
                </a:lnTo>
                <a:lnTo>
                  <a:pt x="2776" y="3217"/>
                </a:lnTo>
                <a:lnTo>
                  <a:pt x="2769" y="3213"/>
                </a:lnTo>
                <a:lnTo>
                  <a:pt x="2760" y="3208"/>
                </a:lnTo>
                <a:lnTo>
                  <a:pt x="2756" y="3207"/>
                </a:lnTo>
                <a:lnTo>
                  <a:pt x="2752" y="3206"/>
                </a:lnTo>
                <a:lnTo>
                  <a:pt x="2749" y="3206"/>
                </a:lnTo>
                <a:lnTo>
                  <a:pt x="2744" y="3207"/>
                </a:lnTo>
                <a:lnTo>
                  <a:pt x="2735" y="3211"/>
                </a:lnTo>
                <a:lnTo>
                  <a:pt x="2726" y="3216"/>
                </a:lnTo>
                <a:lnTo>
                  <a:pt x="2716" y="3221"/>
                </a:lnTo>
                <a:lnTo>
                  <a:pt x="2706" y="3222"/>
                </a:lnTo>
                <a:lnTo>
                  <a:pt x="2701" y="3222"/>
                </a:lnTo>
                <a:lnTo>
                  <a:pt x="2696" y="3221"/>
                </a:lnTo>
                <a:lnTo>
                  <a:pt x="2691" y="3218"/>
                </a:lnTo>
                <a:lnTo>
                  <a:pt x="2686" y="3214"/>
                </a:lnTo>
                <a:lnTo>
                  <a:pt x="2675" y="3207"/>
                </a:lnTo>
                <a:lnTo>
                  <a:pt x="2662" y="3201"/>
                </a:lnTo>
                <a:lnTo>
                  <a:pt x="2657" y="3198"/>
                </a:lnTo>
                <a:lnTo>
                  <a:pt x="2653" y="3194"/>
                </a:lnTo>
                <a:lnTo>
                  <a:pt x="2653" y="3193"/>
                </a:lnTo>
                <a:lnTo>
                  <a:pt x="2653" y="3191"/>
                </a:lnTo>
                <a:lnTo>
                  <a:pt x="2655" y="3189"/>
                </a:lnTo>
                <a:lnTo>
                  <a:pt x="2656" y="3188"/>
                </a:lnTo>
                <a:lnTo>
                  <a:pt x="2660" y="3184"/>
                </a:lnTo>
                <a:lnTo>
                  <a:pt x="2661" y="3182"/>
                </a:lnTo>
                <a:lnTo>
                  <a:pt x="2662" y="3178"/>
                </a:lnTo>
                <a:lnTo>
                  <a:pt x="2663" y="3173"/>
                </a:lnTo>
                <a:lnTo>
                  <a:pt x="2663" y="3164"/>
                </a:lnTo>
                <a:lnTo>
                  <a:pt x="2663" y="3155"/>
                </a:lnTo>
                <a:lnTo>
                  <a:pt x="2663" y="3152"/>
                </a:lnTo>
                <a:lnTo>
                  <a:pt x="2665" y="3148"/>
                </a:lnTo>
                <a:lnTo>
                  <a:pt x="2666" y="3144"/>
                </a:lnTo>
                <a:lnTo>
                  <a:pt x="2668" y="3142"/>
                </a:lnTo>
                <a:lnTo>
                  <a:pt x="2672" y="3139"/>
                </a:lnTo>
                <a:lnTo>
                  <a:pt x="2677" y="3138"/>
                </a:lnTo>
                <a:lnTo>
                  <a:pt x="2683" y="3138"/>
                </a:lnTo>
                <a:lnTo>
                  <a:pt x="2692" y="3139"/>
                </a:lnTo>
                <a:lnTo>
                  <a:pt x="2697" y="3140"/>
                </a:lnTo>
                <a:lnTo>
                  <a:pt x="2702" y="3140"/>
                </a:lnTo>
                <a:lnTo>
                  <a:pt x="2706" y="3139"/>
                </a:lnTo>
                <a:lnTo>
                  <a:pt x="2709" y="3138"/>
                </a:lnTo>
                <a:lnTo>
                  <a:pt x="2711" y="3137"/>
                </a:lnTo>
                <a:lnTo>
                  <a:pt x="2712" y="3134"/>
                </a:lnTo>
                <a:lnTo>
                  <a:pt x="2714" y="3131"/>
                </a:lnTo>
                <a:lnTo>
                  <a:pt x="2714" y="3128"/>
                </a:lnTo>
                <a:lnTo>
                  <a:pt x="2710" y="3114"/>
                </a:lnTo>
                <a:lnTo>
                  <a:pt x="2705" y="3100"/>
                </a:lnTo>
                <a:lnTo>
                  <a:pt x="2690" y="3101"/>
                </a:lnTo>
                <a:lnTo>
                  <a:pt x="2675" y="3104"/>
                </a:lnTo>
                <a:lnTo>
                  <a:pt x="2660" y="3108"/>
                </a:lnTo>
                <a:lnTo>
                  <a:pt x="2647" y="3113"/>
                </a:lnTo>
                <a:lnTo>
                  <a:pt x="2642" y="3116"/>
                </a:lnTo>
                <a:lnTo>
                  <a:pt x="2637" y="3121"/>
                </a:lnTo>
                <a:lnTo>
                  <a:pt x="2632" y="3126"/>
                </a:lnTo>
                <a:lnTo>
                  <a:pt x="2628" y="3133"/>
                </a:lnTo>
                <a:lnTo>
                  <a:pt x="2626" y="3139"/>
                </a:lnTo>
                <a:lnTo>
                  <a:pt x="2623" y="3147"/>
                </a:lnTo>
                <a:lnTo>
                  <a:pt x="2622" y="3157"/>
                </a:lnTo>
                <a:lnTo>
                  <a:pt x="2622" y="3167"/>
                </a:lnTo>
                <a:lnTo>
                  <a:pt x="2622" y="3167"/>
                </a:lnTo>
                <a:lnTo>
                  <a:pt x="2619" y="3170"/>
                </a:lnTo>
                <a:lnTo>
                  <a:pt x="2616" y="3174"/>
                </a:lnTo>
                <a:lnTo>
                  <a:pt x="2612" y="3177"/>
                </a:lnTo>
                <a:lnTo>
                  <a:pt x="2608" y="3179"/>
                </a:lnTo>
                <a:lnTo>
                  <a:pt x="2599" y="3182"/>
                </a:lnTo>
                <a:lnTo>
                  <a:pt x="2589" y="3182"/>
                </a:lnTo>
                <a:lnTo>
                  <a:pt x="2588" y="3174"/>
                </a:lnTo>
                <a:lnTo>
                  <a:pt x="2588" y="3167"/>
                </a:lnTo>
                <a:lnTo>
                  <a:pt x="2588" y="3167"/>
                </a:lnTo>
                <a:lnTo>
                  <a:pt x="2568" y="3167"/>
                </a:lnTo>
                <a:lnTo>
                  <a:pt x="2547" y="3167"/>
                </a:lnTo>
                <a:lnTo>
                  <a:pt x="2526" y="3165"/>
                </a:lnTo>
                <a:lnTo>
                  <a:pt x="2505" y="3165"/>
                </a:lnTo>
                <a:lnTo>
                  <a:pt x="2498" y="3158"/>
                </a:lnTo>
                <a:lnTo>
                  <a:pt x="2489" y="3150"/>
                </a:lnTo>
                <a:lnTo>
                  <a:pt x="2480" y="3154"/>
                </a:lnTo>
                <a:lnTo>
                  <a:pt x="2472" y="3157"/>
                </a:lnTo>
                <a:lnTo>
                  <a:pt x="2464" y="3158"/>
                </a:lnTo>
                <a:lnTo>
                  <a:pt x="2455" y="3159"/>
                </a:lnTo>
                <a:lnTo>
                  <a:pt x="2447" y="3158"/>
                </a:lnTo>
                <a:lnTo>
                  <a:pt x="2439" y="3157"/>
                </a:lnTo>
                <a:lnTo>
                  <a:pt x="2431" y="3154"/>
                </a:lnTo>
                <a:lnTo>
                  <a:pt x="2422" y="3149"/>
                </a:lnTo>
                <a:lnTo>
                  <a:pt x="2398" y="3134"/>
                </a:lnTo>
                <a:lnTo>
                  <a:pt x="2376" y="3118"/>
                </a:lnTo>
                <a:lnTo>
                  <a:pt x="2363" y="3111"/>
                </a:lnTo>
                <a:lnTo>
                  <a:pt x="2351" y="3105"/>
                </a:lnTo>
                <a:lnTo>
                  <a:pt x="2344" y="3103"/>
                </a:lnTo>
                <a:lnTo>
                  <a:pt x="2337" y="3101"/>
                </a:lnTo>
                <a:lnTo>
                  <a:pt x="2329" y="3100"/>
                </a:lnTo>
                <a:lnTo>
                  <a:pt x="2322" y="3100"/>
                </a:lnTo>
                <a:lnTo>
                  <a:pt x="2313" y="3098"/>
                </a:lnTo>
                <a:lnTo>
                  <a:pt x="2305" y="3095"/>
                </a:lnTo>
                <a:lnTo>
                  <a:pt x="2299" y="3091"/>
                </a:lnTo>
                <a:lnTo>
                  <a:pt x="2294" y="3089"/>
                </a:lnTo>
                <a:lnTo>
                  <a:pt x="2290" y="3085"/>
                </a:lnTo>
                <a:lnTo>
                  <a:pt x="2287" y="3081"/>
                </a:lnTo>
                <a:lnTo>
                  <a:pt x="2285" y="3078"/>
                </a:lnTo>
                <a:lnTo>
                  <a:pt x="2284" y="3074"/>
                </a:lnTo>
                <a:lnTo>
                  <a:pt x="2283" y="3065"/>
                </a:lnTo>
                <a:lnTo>
                  <a:pt x="2284" y="3056"/>
                </a:lnTo>
                <a:lnTo>
                  <a:pt x="2288" y="3046"/>
                </a:lnTo>
                <a:lnTo>
                  <a:pt x="2293" y="3037"/>
                </a:lnTo>
                <a:lnTo>
                  <a:pt x="2282" y="3032"/>
                </a:lnTo>
                <a:lnTo>
                  <a:pt x="2269" y="3029"/>
                </a:lnTo>
                <a:lnTo>
                  <a:pt x="2254" y="3022"/>
                </a:lnTo>
                <a:lnTo>
                  <a:pt x="2240" y="3016"/>
                </a:lnTo>
                <a:lnTo>
                  <a:pt x="2233" y="3012"/>
                </a:lnTo>
                <a:lnTo>
                  <a:pt x="2226" y="3008"/>
                </a:lnTo>
                <a:lnTo>
                  <a:pt x="2220" y="3003"/>
                </a:lnTo>
                <a:lnTo>
                  <a:pt x="2214" y="2998"/>
                </a:lnTo>
                <a:lnTo>
                  <a:pt x="2215" y="3005"/>
                </a:lnTo>
                <a:lnTo>
                  <a:pt x="2216" y="3011"/>
                </a:lnTo>
                <a:lnTo>
                  <a:pt x="2215" y="3017"/>
                </a:lnTo>
                <a:lnTo>
                  <a:pt x="2214" y="3022"/>
                </a:lnTo>
                <a:lnTo>
                  <a:pt x="2211" y="3027"/>
                </a:lnTo>
                <a:lnTo>
                  <a:pt x="2208" y="3032"/>
                </a:lnTo>
                <a:lnTo>
                  <a:pt x="2203" y="3035"/>
                </a:lnTo>
                <a:lnTo>
                  <a:pt x="2198" y="3037"/>
                </a:lnTo>
                <a:lnTo>
                  <a:pt x="2185" y="3041"/>
                </a:lnTo>
                <a:lnTo>
                  <a:pt x="2175" y="3045"/>
                </a:lnTo>
                <a:lnTo>
                  <a:pt x="2169" y="3049"/>
                </a:lnTo>
                <a:lnTo>
                  <a:pt x="2165" y="3052"/>
                </a:lnTo>
                <a:lnTo>
                  <a:pt x="2162" y="3056"/>
                </a:lnTo>
                <a:lnTo>
                  <a:pt x="2162" y="3060"/>
                </a:lnTo>
                <a:lnTo>
                  <a:pt x="2165" y="3062"/>
                </a:lnTo>
                <a:lnTo>
                  <a:pt x="2167" y="3066"/>
                </a:lnTo>
                <a:lnTo>
                  <a:pt x="2185" y="3079"/>
                </a:lnTo>
                <a:lnTo>
                  <a:pt x="2198" y="3091"/>
                </a:lnTo>
                <a:lnTo>
                  <a:pt x="2208" y="3086"/>
                </a:lnTo>
                <a:lnTo>
                  <a:pt x="2219" y="3084"/>
                </a:lnTo>
                <a:lnTo>
                  <a:pt x="2230" y="3083"/>
                </a:lnTo>
                <a:lnTo>
                  <a:pt x="2241" y="3084"/>
                </a:lnTo>
                <a:lnTo>
                  <a:pt x="2258" y="3088"/>
                </a:lnTo>
                <a:lnTo>
                  <a:pt x="2273" y="3093"/>
                </a:lnTo>
                <a:lnTo>
                  <a:pt x="2287" y="3098"/>
                </a:lnTo>
                <a:lnTo>
                  <a:pt x="2299" y="3105"/>
                </a:lnTo>
                <a:lnTo>
                  <a:pt x="2303" y="3110"/>
                </a:lnTo>
                <a:lnTo>
                  <a:pt x="2308" y="3115"/>
                </a:lnTo>
                <a:lnTo>
                  <a:pt x="2311" y="3121"/>
                </a:lnTo>
                <a:lnTo>
                  <a:pt x="2312" y="3128"/>
                </a:lnTo>
                <a:lnTo>
                  <a:pt x="2313" y="3135"/>
                </a:lnTo>
                <a:lnTo>
                  <a:pt x="2312" y="3144"/>
                </a:lnTo>
                <a:lnTo>
                  <a:pt x="2309" y="3154"/>
                </a:lnTo>
                <a:lnTo>
                  <a:pt x="2305" y="3165"/>
                </a:lnTo>
                <a:lnTo>
                  <a:pt x="2297" y="3174"/>
                </a:lnTo>
                <a:lnTo>
                  <a:pt x="2288" y="3182"/>
                </a:lnTo>
                <a:lnTo>
                  <a:pt x="2257" y="3182"/>
                </a:lnTo>
                <a:lnTo>
                  <a:pt x="2234" y="3173"/>
                </a:lnTo>
                <a:lnTo>
                  <a:pt x="2211" y="3163"/>
                </a:lnTo>
                <a:lnTo>
                  <a:pt x="2206" y="3160"/>
                </a:lnTo>
                <a:lnTo>
                  <a:pt x="2201" y="3157"/>
                </a:lnTo>
                <a:lnTo>
                  <a:pt x="2198" y="3153"/>
                </a:lnTo>
                <a:lnTo>
                  <a:pt x="2194" y="3148"/>
                </a:lnTo>
                <a:lnTo>
                  <a:pt x="2191" y="3143"/>
                </a:lnTo>
                <a:lnTo>
                  <a:pt x="2190" y="3137"/>
                </a:lnTo>
                <a:lnTo>
                  <a:pt x="2189" y="3129"/>
                </a:lnTo>
                <a:lnTo>
                  <a:pt x="2189" y="3121"/>
                </a:lnTo>
                <a:lnTo>
                  <a:pt x="2184" y="3123"/>
                </a:lnTo>
                <a:lnTo>
                  <a:pt x="2180" y="3124"/>
                </a:lnTo>
                <a:lnTo>
                  <a:pt x="2175" y="3124"/>
                </a:lnTo>
                <a:lnTo>
                  <a:pt x="2171" y="3124"/>
                </a:lnTo>
                <a:lnTo>
                  <a:pt x="2164" y="3121"/>
                </a:lnTo>
                <a:lnTo>
                  <a:pt x="2156" y="3116"/>
                </a:lnTo>
                <a:lnTo>
                  <a:pt x="2156" y="3116"/>
                </a:lnTo>
                <a:lnTo>
                  <a:pt x="2140" y="3108"/>
                </a:lnTo>
                <a:lnTo>
                  <a:pt x="2122" y="3100"/>
                </a:lnTo>
                <a:lnTo>
                  <a:pt x="2118" y="3096"/>
                </a:lnTo>
                <a:lnTo>
                  <a:pt x="2113" y="3095"/>
                </a:lnTo>
                <a:lnTo>
                  <a:pt x="2110" y="3096"/>
                </a:lnTo>
                <a:lnTo>
                  <a:pt x="2106" y="3099"/>
                </a:lnTo>
                <a:lnTo>
                  <a:pt x="2106" y="3099"/>
                </a:lnTo>
                <a:lnTo>
                  <a:pt x="2097" y="3104"/>
                </a:lnTo>
                <a:lnTo>
                  <a:pt x="2090" y="3108"/>
                </a:lnTo>
                <a:lnTo>
                  <a:pt x="2082" y="3109"/>
                </a:lnTo>
                <a:lnTo>
                  <a:pt x="2074" y="3109"/>
                </a:lnTo>
                <a:lnTo>
                  <a:pt x="2067" y="3108"/>
                </a:lnTo>
                <a:lnTo>
                  <a:pt x="2061" y="3105"/>
                </a:lnTo>
                <a:lnTo>
                  <a:pt x="2053" y="3103"/>
                </a:lnTo>
                <a:lnTo>
                  <a:pt x="2047" y="3099"/>
                </a:lnTo>
                <a:lnTo>
                  <a:pt x="2033" y="3091"/>
                </a:lnTo>
                <a:lnTo>
                  <a:pt x="2019" y="3085"/>
                </a:lnTo>
                <a:lnTo>
                  <a:pt x="2012" y="3083"/>
                </a:lnTo>
                <a:lnTo>
                  <a:pt x="2004" y="3081"/>
                </a:lnTo>
                <a:lnTo>
                  <a:pt x="1997" y="3081"/>
                </a:lnTo>
                <a:lnTo>
                  <a:pt x="1989" y="3083"/>
                </a:lnTo>
                <a:lnTo>
                  <a:pt x="1990" y="3076"/>
                </a:lnTo>
                <a:lnTo>
                  <a:pt x="1988" y="3069"/>
                </a:lnTo>
                <a:lnTo>
                  <a:pt x="1985" y="3062"/>
                </a:lnTo>
                <a:lnTo>
                  <a:pt x="1984" y="3055"/>
                </a:lnTo>
                <a:lnTo>
                  <a:pt x="1983" y="3051"/>
                </a:lnTo>
                <a:lnTo>
                  <a:pt x="1983" y="3047"/>
                </a:lnTo>
                <a:lnTo>
                  <a:pt x="1984" y="3045"/>
                </a:lnTo>
                <a:lnTo>
                  <a:pt x="1985" y="3041"/>
                </a:lnTo>
                <a:lnTo>
                  <a:pt x="1988" y="3037"/>
                </a:lnTo>
                <a:lnTo>
                  <a:pt x="1992" y="3035"/>
                </a:lnTo>
                <a:lnTo>
                  <a:pt x="1995" y="3031"/>
                </a:lnTo>
                <a:lnTo>
                  <a:pt x="2002" y="3029"/>
                </a:lnTo>
                <a:lnTo>
                  <a:pt x="2004" y="3027"/>
                </a:lnTo>
                <a:lnTo>
                  <a:pt x="2007" y="3025"/>
                </a:lnTo>
                <a:lnTo>
                  <a:pt x="2007" y="3024"/>
                </a:lnTo>
                <a:lnTo>
                  <a:pt x="2007" y="3021"/>
                </a:lnTo>
                <a:lnTo>
                  <a:pt x="2004" y="3016"/>
                </a:lnTo>
                <a:lnTo>
                  <a:pt x="1999" y="3011"/>
                </a:lnTo>
                <a:lnTo>
                  <a:pt x="1994" y="3005"/>
                </a:lnTo>
                <a:lnTo>
                  <a:pt x="1990" y="2998"/>
                </a:lnTo>
                <a:lnTo>
                  <a:pt x="1988" y="2995"/>
                </a:lnTo>
                <a:lnTo>
                  <a:pt x="1988" y="2991"/>
                </a:lnTo>
                <a:lnTo>
                  <a:pt x="1988" y="2988"/>
                </a:lnTo>
                <a:lnTo>
                  <a:pt x="1988" y="2985"/>
                </a:lnTo>
                <a:lnTo>
                  <a:pt x="1988" y="2985"/>
                </a:lnTo>
                <a:lnTo>
                  <a:pt x="1978" y="2978"/>
                </a:lnTo>
                <a:lnTo>
                  <a:pt x="1969" y="2971"/>
                </a:lnTo>
                <a:lnTo>
                  <a:pt x="1961" y="2962"/>
                </a:lnTo>
                <a:lnTo>
                  <a:pt x="1955" y="2952"/>
                </a:lnTo>
                <a:lnTo>
                  <a:pt x="1955" y="2952"/>
                </a:lnTo>
                <a:lnTo>
                  <a:pt x="1955" y="2952"/>
                </a:lnTo>
                <a:lnTo>
                  <a:pt x="1945" y="2949"/>
                </a:lnTo>
                <a:lnTo>
                  <a:pt x="1936" y="2947"/>
                </a:lnTo>
                <a:lnTo>
                  <a:pt x="1933" y="2944"/>
                </a:lnTo>
                <a:lnTo>
                  <a:pt x="1928" y="2942"/>
                </a:lnTo>
                <a:lnTo>
                  <a:pt x="1924" y="2938"/>
                </a:lnTo>
                <a:lnTo>
                  <a:pt x="1921" y="2934"/>
                </a:lnTo>
                <a:lnTo>
                  <a:pt x="1921" y="2934"/>
                </a:lnTo>
                <a:lnTo>
                  <a:pt x="1914" y="2934"/>
                </a:lnTo>
                <a:lnTo>
                  <a:pt x="1907" y="2936"/>
                </a:lnTo>
                <a:lnTo>
                  <a:pt x="1907" y="2936"/>
                </a:lnTo>
                <a:lnTo>
                  <a:pt x="1907" y="2936"/>
                </a:lnTo>
                <a:lnTo>
                  <a:pt x="1907" y="2949"/>
                </a:lnTo>
                <a:lnTo>
                  <a:pt x="1906" y="2962"/>
                </a:lnTo>
                <a:lnTo>
                  <a:pt x="1905" y="2968"/>
                </a:lnTo>
                <a:lnTo>
                  <a:pt x="1904" y="2973"/>
                </a:lnTo>
                <a:lnTo>
                  <a:pt x="1901" y="2980"/>
                </a:lnTo>
                <a:lnTo>
                  <a:pt x="1899" y="2983"/>
                </a:lnTo>
                <a:lnTo>
                  <a:pt x="1895" y="2988"/>
                </a:lnTo>
                <a:lnTo>
                  <a:pt x="1891" y="2992"/>
                </a:lnTo>
                <a:lnTo>
                  <a:pt x="1886" y="2995"/>
                </a:lnTo>
                <a:lnTo>
                  <a:pt x="1881" y="2998"/>
                </a:lnTo>
                <a:lnTo>
                  <a:pt x="1875" y="3000"/>
                </a:lnTo>
                <a:lnTo>
                  <a:pt x="1867" y="3002"/>
                </a:lnTo>
                <a:lnTo>
                  <a:pt x="1860" y="3003"/>
                </a:lnTo>
                <a:lnTo>
                  <a:pt x="1852" y="3005"/>
                </a:lnTo>
                <a:lnTo>
                  <a:pt x="1837" y="3007"/>
                </a:lnTo>
                <a:lnTo>
                  <a:pt x="1821" y="3011"/>
                </a:lnTo>
                <a:lnTo>
                  <a:pt x="1813" y="3013"/>
                </a:lnTo>
                <a:lnTo>
                  <a:pt x="1806" y="3015"/>
                </a:lnTo>
                <a:lnTo>
                  <a:pt x="1798" y="3016"/>
                </a:lnTo>
                <a:lnTo>
                  <a:pt x="1789" y="3016"/>
                </a:lnTo>
                <a:lnTo>
                  <a:pt x="1789" y="3016"/>
                </a:lnTo>
                <a:lnTo>
                  <a:pt x="1789" y="3016"/>
                </a:lnTo>
                <a:lnTo>
                  <a:pt x="1781" y="3016"/>
                </a:lnTo>
                <a:lnTo>
                  <a:pt x="1773" y="3016"/>
                </a:lnTo>
                <a:lnTo>
                  <a:pt x="1766" y="3001"/>
                </a:lnTo>
                <a:lnTo>
                  <a:pt x="1758" y="2986"/>
                </a:lnTo>
                <a:lnTo>
                  <a:pt x="1751" y="2990"/>
                </a:lnTo>
                <a:lnTo>
                  <a:pt x="1744" y="2991"/>
                </a:lnTo>
                <a:lnTo>
                  <a:pt x="1738" y="2992"/>
                </a:lnTo>
                <a:lnTo>
                  <a:pt x="1730" y="2993"/>
                </a:lnTo>
                <a:lnTo>
                  <a:pt x="1717" y="2992"/>
                </a:lnTo>
                <a:lnTo>
                  <a:pt x="1703" y="2990"/>
                </a:lnTo>
                <a:lnTo>
                  <a:pt x="1674" y="2983"/>
                </a:lnTo>
                <a:lnTo>
                  <a:pt x="1651" y="2981"/>
                </a:lnTo>
                <a:lnTo>
                  <a:pt x="1643" y="2981"/>
                </a:lnTo>
                <a:lnTo>
                  <a:pt x="1635" y="2982"/>
                </a:lnTo>
                <a:lnTo>
                  <a:pt x="1630" y="2983"/>
                </a:lnTo>
                <a:lnTo>
                  <a:pt x="1625" y="2987"/>
                </a:lnTo>
                <a:lnTo>
                  <a:pt x="1621" y="2992"/>
                </a:lnTo>
                <a:lnTo>
                  <a:pt x="1620" y="2998"/>
                </a:lnTo>
                <a:lnTo>
                  <a:pt x="1619" y="3006"/>
                </a:lnTo>
                <a:lnTo>
                  <a:pt x="1619" y="3015"/>
                </a:lnTo>
                <a:lnTo>
                  <a:pt x="1621" y="3039"/>
                </a:lnTo>
                <a:lnTo>
                  <a:pt x="1626" y="3070"/>
                </a:lnTo>
                <a:lnTo>
                  <a:pt x="1627" y="3078"/>
                </a:lnTo>
                <a:lnTo>
                  <a:pt x="1629" y="3084"/>
                </a:lnTo>
                <a:lnTo>
                  <a:pt x="1633" y="3070"/>
                </a:lnTo>
                <a:lnTo>
                  <a:pt x="1635" y="3056"/>
                </a:lnTo>
                <a:lnTo>
                  <a:pt x="1639" y="3042"/>
                </a:lnTo>
                <a:lnTo>
                  <a:pt x="1643" y="3029"/>
                </a:lnTo>
                <a:lnTo>
                  <a:pt x="1646" y="3019"/>
                </a:lnTo>
                <a:lnTo>
                  <a:pt x="1650" y="3011"/>
                </a:lnTo>
                <a:lnTo>
                  <a:pt x="1654" y="3003"/>
                </a:lnTo>
                <a:lnTo>
                  <a:pt x="1659" y="2998"/>
                </a:lnTo>
                <a:lnTo>
                  <a:pt x="1663" y="2993"/>
                </a:lnTo>
                <a:lnTo>
                  <a:pt x="1668" y="2990"/>
                </a:lnTo>
                <a:lnTo>
                  <a:pt x="1671" y="2987"/>
                </a:lnTo>
                <a:lnTo>
                  <a:pt x="1676" y="2986"/>
                </a:lnTo>
                <a:lnTo>
                  <a:pt x="1681" y="2986"/>
                </a:lnTo>
                <a:lnTo>
                  <a:pt x="1688" y="2987"/>
                </a:lnTo>
                <a:lnTo>
                  <a:pt x="1693" y="2990"/>
                </a:lnTo>
                <a:lnTo>
                  <a:pt x="1698" y="2992"/>
                </a:lnTo>
                <a:lnTo>
                  <a:pt x="1704" y="2997"/>
                </a:lnTo>
                <a:lnTo>
                  <a:pt x="1710" y="3002"/>
                </a:lnTo>
                <a:lnTo>
                  <a:pt x="1717" y="3008"/>
                </a:lnTo>
                <a:lnTo>
                  <a:pt x="1723" y="3017"/>
                </a:lnTo>
                <a:lnTo>
                  <a:pt x="1722" y="3025"/>
                </a:lnTo>
                <a:lnTo>
                  <a:pt x="1723" y="3032"/>
                </a:lnTo>
                <a:lnTo>
                  <a:pt x="1714" y="3041"/>
                </a:lnTo>
                <a:lnTo>
                  <a:pt x="1707" y="3050"/>
                </a:lnTo>
                <a:lnTo>
                  <a:pt x="1707" y="3115"/>
                </a:lnTo>
                <a:lnTo>
                  <a:pt x="1707" y="3115"/>
                </a:lnTo>
                <a:lnTo>
                  <a:pt x="1723" y="3115"/>
                </a:lnTo>
                <a:lnTo>
                  <a:pt x="1739" y="3115"/>
                </a:lnTo>
                <a:lnTo>
                  <a:pt x="1751" y="3104"/>
                </a:lnTo>
                <a:lnTo>
                  <a:pt x="1762" y="3096"/>
                </a:lnTo>
                <a:lnTo>
                  <a:pt x="1768" y="3093"/>
                </a:lnTo>
                <a:lnTo>
                  <a:pt x="1773" y="3090"/>
                </a:lnTo>
                <a:lnTo>
                  <a:pt x="1779" y="3088"/>
                </a:lnTo>
                <a:lnTo>
                  <a:pt x="1784" y="3088"/>
                </a:lnTo>
                <a:lnTo>
                  <a:pt x="1791" y="3088"/>
                </a:lnTo>
                <a:lnTo>
                  <a:pt x="1796" y="3089"/>
                </a:lnTo>
                <a:lnTo>
                  <a:pt x="1801" y="3090"/>
                </a:lnTo>
                <a:lnTo>
                  <a:pt x="1807" y="3094"/>
                </a:lnTo>
                <a:lnTo>
                  <a:pt x="1812" y="3099"/>
                </a:lnTo>
                <a:lnTo>
                  <a:pt x="1817" y="3104"/>
                </a:lnTo>
                <a:lnTo>
                  <a:pt x="1823" y="3111"/>
                </a:lnTo>
                <a:lnTo>
                  <a:pt x="1828" y="3120"/>
                </a:lnTo>
                <a:lnTo>
                  <a:pt x="1833" y="3124"/>
                </a:lnTo>
                <a:lnTo>
                  <a:pt x="1840" y="3128"/>
                </a:lnTo>
                <a:lnTo>
                  <a:pt x="1848" y="3130"/>
                </a:lnTo>
                <a:lnTo>
                  <a:pt x="1856" y="3133"/>
                </a:lnTo>
                <a:lnTo>
                  <a:pt x="1856" y="3133"/>
                </a:lnTo>
                <a:lnTo>
                  <a:pt x="1856" y="3133"/>
                </a:lnTo>
                <a:lnTo>
                  <a:pt x="1910" y="3133"/>
                </a:lnTo>
                <a:lnTo>
                  <a:pt x="1897" y="3145"/>
                </a:lnTo>
                <a:lnTo>
                  <a:pt x="1885" y="3157"/>
                </a:lnTo>
                <a:lnTo>
                  <a:pt x="1872" y="3167"/>
                </a:lnTo>
                <a:lnTo>
                  <a:pt x="1860" y="3174"/>
                </a:lnTo>
                <a:lnTo>
                  <a:pt x="1846" y="3182"/>
                </a:lnTo>
                <a:lnTo>
                  <a:pt x="1831" y="3187"/>
                </a:lnTo>
                <a:lnTo>
                  <a:pt x="1816" y="3191"/>
                </a:lnTo>
                <a:lnTo>
                  <a:pt x="1799" y="3192"/>
                </a:lnTo>
                <a:lnTo>
                  <a:pt x="1846" y="3223"/>
                </a:lnTo>
                <a:lnTo>
                  <a:pt x="1894" y="3253"/>
                </a:lnTo>
                <a:lnTo>
                  <a:pt x="1918" y="3268"/>
                </a:lnTo>
                <a:lnTo>
                  <a:pt x="1941" y="3282"/>
                </a:lnTo>
                <a:lnTo>
                  <a:pt x="1965" y="3296"/>
                </a:lnTo>
                <a:lnTo>
                  <a:pt x="1990" y="3309"/>
                </a:lnTo>
                <a:lnTo>
                  <a:pt x="2015" y="3320"/>
                </a:lnTo>
                <a:lnTo>
                  <a:pt x="2041" y="3330"/>
                </a:lnTo>
                <a:lnTo>
                  <a:pt x="2067" y="3340"/>
                </a:lnTo>
                <a:lnTo>
                  <a:pt x="2093" y="3347"/>
                </a:lnTo>
                <a:lnTo>
                  <a:pt x="2120" y="3355"/>
                </a:lnTo>
                <a:lnTo>
                  <a:pt x="2147" y="3360"/>
                </a:lnTo>
                <a:lnTo>
                  <a:pt x="2176" y="3364"/>
                </a:lnTo>
                <a:lnTo>
                  <a:pt x="2205" y="3366"/>
                </a:lnTo>
                <a:lnTo>
                  <a:pt x="2214" y="3373"/>
                </a:lnTo>
                <a:lnTo>
                  <a:pt x="2223" y="3379"/>
                </a:lnTo>
                <a:lnTo>
                  <a:pt x="2230" y="3385"/>
                </a:lnTo>
                <a:lnTo>
                  <a:pt x="2236" y="3393"/>
                </a:lnTo>
                <a:lnTo>
                  <a:pt x="2240" y="3401"/>
                </a:lnTo>
                <a:lnTo>
                  <a:pt x="2243" y="3410"/>
                </a:lnTo>
                <a:lnTo>
                  <a:pt x="2243" y="3415"/>
                </a:lnTo>
                <a:lnTo>
                  <a:pt x="2243" y="3422"/>
                </a:lnTo>
                <a:lnTo>
                  <a:pt x="2241" y="3427"/>
                </a:lnTo>
                <a:lnTo>
                  <a:pt x="2239" y="3433"/>
                </a:lnTo>
                <a:lnTo>
                  <a:pt x="2238" y="3443"/>
                </a:lnTo>
                <a:lnTo>
                  <a:pt x="2234" y="3450"/>
                </a:lnTo>
                <a:lnTo>
                  <a:pt x="2231" y="3454"/>
                </a:lnTo>
                <a:lnTo>
                  <a:pt x="2228" y="3455"/>
                </a:lnTo>
                <a:lnTo>
                  <a:pt x="2223" y="3455"/>
                </a:lnTo>
                <a:lnTo>
                  <a:pt x="2216" y="3454"/>
                </a:lnTo>
                <a:lnTo>
                  <a:pt x="2210" y="3453"/>
                </a:lnTo>
                <a:lnTo>
                  <a:pt x="2204" y="3454"/>
                </a:lnTo>
                <a:lnTo>
                  <a:pt x="2199" y="3454"/>
                </a:lnTo>
                <a:lnTo>
                  <a:pt x="2194" y="3457"/>
                </a:lnTo>
                <a:lnTo>
                  <a:pt x="2182" y="3462"/>
                </a:lnTo>
                <a:lnTo>
                  <a:pt x="2172" y="3465"/>
                </a:lnTo>
                <a:lnTo>
                  <a:pt x="2149" y="3447"/>
                </a:lnTo>
                <a:lnTo>
                  <a:pt x="2125" y="3428"/>
                </a:lnTo>
                <a:lnTo>
                  <a:pt x="2098" y="3413"/>
                </a:lnTo>
                <a:lnTo>
                  <a:pt x="2072" y="3398"/>
                </a:lnTo>
                <a:lnTo>
                  <a:pt x="2046" y="3384"/>
                </a:lnTo>
                <a:lnTo>
                  <a:pt x="2018" y="3371"/>
                </a:lnTo>
                <a:lnTo>
                  <a:pt x="1990" y="3360"/>
                </a:lnTo>
                <a:lnTo>
                  <a:pt x="1961" y="3349"/>
                </a:lnTo>
                <a:lnTo>
                  <a:pt x="1939" y="3339"/>
                </a:lnTo>
                <a:lnTo>
                  <a:pt x="1916" y="3327"/>
                </a:lnTo>
                <a:lnTo>
                  <a:pt x="1895" y="3316"/>
                </a:lnTo>
                <a:lnTo>
                  <a:pt x="1874" y="3304"/>
                </a:lnTo>
                <a:lnTo>
                  <a:pt x="1832" y="3276"/>
                </a:lnTo>
                <a:lnTo>
                  <a:pt x="1791" y="3248"/>
                </a:lnTo>
                <a:lnTo>
                  <a:pt x="1776" y="3238"/>
                </a:lnTo>
                <a:lnTo>
                  <a:pt x="1762" y="3226"/>
                </a:lnTo>
                <a:lnTo>
                  <a:pt x="1751" y="3212"/>
                </a:lnTo>
                <a:lnTo>
                  <a:pt x="1739" y="3198"/>
                </a:lnTo>
                <a:lnTo>
                  <a:pt x="1730" y="3183"/>
                </a:lnTo>
                <a:lnTo>
                  <a:pt x="1722" y="3167"/>
                </a:lnTo>
                <a:lnTo>
                  <a:pt x="1714" y="3150"/>
                </a:lnTo>
                <a:lnTo>
                  <a:pt x="1707" y="3134"/>
                </a:lnTo>
                <a:lnTo>
                  <a:pt x="1704" y="3140"/>
                </a:lnTo>
                <a:lnTo>
                  <a:pt x="1700" y="3147"/>
                </a:lnTo>
                <a:lnTo>
                  <a:pt x="1697" y="3150"/>
                </a:lnTo>
                <a:lnTo>
                  <a:pt x="1694" y="3154"/>
                </a:lnTo>
                <a:lnTo>
                  <a:pt x="1689" y="3155"/>
                </a:lnTo>
                <a:lnTo>
                  <a:pt x="1685" y="3157"/>
                </a:lnTo>
                <a:lnTo>
                  <a:pt x="1681" y="3158"/>
                </a:lnTo>
                <a:lnTo>
                  <a:pt x="1676" y="3158"/>
                </a:lnTo>
                <a:lnTo>
                  <a:pt x="1659" y="3153"/>
                </a:lnTo>
                <a:lnTo>
                  <a:pt x="1640" y="3149"/>
                </a:lnTo>
                <a:lnTo>
                  <a:pt x="1627" y="3142"/>
                </a:lnTo>
                <a:lnTo>
                  <a:pt x="1615" y="3133"/>
                </a:lnTo>
                <a:lnTo>
                  <a:pt x="1611" y="3128"/>
                </a:lnTo>
                <a:lnTo>
                  <a:pt x="1607" y="3123"/>
                </a:lnTo>
                <a:lnTo>
                  <a:pt x="1605" y="3115"/>
                </a:lnTo>
                <a:lnTo>
                  <a:pt x="1604" y="3108"/>
                </a:lnTo>
                <a:lnTo>
                  <a:pt x="1596" y="3105"/>
                </a:lnTo>
                <a:lnTo>
                  <a:pt x="1590" y="3100"/>
                </a:lnTo>
                <a:lnTo>
                  <a:pt x="1589" y="3100"/>
                </a:lnTo>
                <a:lnTo>
                  <a:pt x="1573" y="3091"/>
                </a:lnTo>
                <a:lnTo>
                  <a:pt x="1557" y="3083"/>
                </a:lnTo>
                <a:lnTo>
                  <a:pt x="1557" y="3074"/>
                </a:lnTo>
                <a:lnTo>
                  <a:pt x="1557" y="3066"/>
                </a:lnTo>
                <a:lnTo>
                  <a:pt x="1560" y="3064"/>
                </a:lnTo>
                <a:lnTo>
                  <a:pt x="1561" y="3061"/>
                </a:lnTo>
                <a:lnTo>
                  <a:pt x="1561" y="3057"/>
                </a:lnTo>
                <a:lnTo>
                  <a:pt x="1561" y="3055"/>
                </a:lnTo>
                <a:lnTo>
                  <a:pt x="1558" y="3051"/>
                </a:lnTo>
                <a:lnTo>
                  <a:pt x="1557" y="3049"/>
                </a:lnTo>
                <a:lnTo>
                  <a:pt x="1555" y="3044"/>
                </a:lnTo>
                <a:lnTo>
                  <a:pt x="1551" y="3039"/>
                </a:lnTo>
                <a:lnTo>
                  <a:pt x="1548" y="3034"/>
                </a:lnTo>
                <a:lnTo>
                  <a:pt x="1545" y="3029"/>
                </a:lnTo>
                <a:lnTo>
                  <a:pt x="1536" y="3021"/>
                </a:lnTo>
                <a:lnTo>
                  <a:pt x="1525" y="3016"/>
                </a:lnTo>
                <a:lnTo>
                  <a:pt x="1516" y="2993"/>
                </a:lnTo>
                <a:lnTo>
                  <a:pt x="1507" y="2971"/>
                </a:lnTo>
                <a:lnTo>
                  <a:pt x="1498" y="2948"/>
                </a:lnTo>
                <a:lnTo>
                  <a:pt x="1492" y="2924"/>
                </a:lnTo>
                <a:lnTo>
                  <a:pt x="1487" y="2934"/>
                </a:lnTo>
                <a:lnTo>
                  <a:pt x="1481" y="2944"/>
                </a:lnTo>
                <a:lnTo>
                  <a:pt x="1477" y="2947"/>
                </a:lnTo>
                <a:lnTo>
                  <a:pt x="1472" y="2949"/>
                </a:lnTo>
                <a:lnTo>
                  <a:pt x="1464" y="2951"/>
                </a:lnTo>
                <a:lnTo>
                  <a:pt x="1457" y="2949"/>
                </a:lnTo>
                <a:lnTo>
                  <a:pt x="1443" y="2942"/>
                </a:lnTo>
                <a:lnTo>
                  <a:pt x="1432" y="2933"/>
                </a:lnTo>
                <a:lnTo>
                  <a:pt x="1420" y="2924"/>
                </a:lnTo>
                <a:lnTo>
                  <a:pt x="1412" y="2913"/>
                </a:lnTo>
                <a:lnTo>
                  <a:pt x="1404" y="2900"/>
                </a:lnTo>
                <a:lnTo>
                  <a:pt x="1396" y="2888"/>
                </a:lnTo>
                <a:lnTo>
                  <a:pt x="1390" y="2874"/>
                </a:lnTo>
                <a:lnTo>
                  <a:pt x="1384" y="2860"/>
                </a:lnTo>
                <a:lnTo>
                  <a:pt x="1388" y="2858"/>
                </a:lnTo>
                <a:lnTo>
                  <a:pt x="1391" y="2855"/>
                </a:lnTo>
                <a:lnTo>
                  <a:pt x="1395" y="2853"/>
                </a:lnTo>
                <a:lnTo>
                  <a:pt x="1399" y="2852"/>
                </a:lnTo>
                <a:lnTo>
                  <a:pt x="1405" y="2852"/>
                </a:lnTo>
                <a:lnTo>
                  <a:pt x="1413" y="2854"/>
                </a:lnTo>
                <a:lnTo>
                  <a:pt x="1427" y="2860"/>
                </a:lnTo>
                <a:lnTo>
                  <a:pt x="1440" y="2867"/>
                </a:lnTo>
                <a:lnTo>
                  <a:pt x="1439" y="2867"/>
                </a:lnTo>
                <a:lnTo>
                  <a:pt x="1438" y="2855"/>
                </a:lnTo>
                <a:lnTo>
                  <a:pt x="1435" y="2845"/>
                </a:lnTo>
                <a:lnTo>
                  <a:pt x="1432" y="2838"/>
                </a:lnTo>
                <a:lnTo>
                  <a:pt x="1427" y="2831"/>
                </a:lnTo>
                <a:lnTo>
                  <a:pt x="1422" y="2826"/>
                </a:lnTo>
                <a:lnTo>
                  <a:pt x="1415" y="2821"/>
                </a:lnTo>
                <a:lnTo>
                  <a:pt x="1409" y="2819"/>
                </a:lnTo>
                <a:lnTo>
                  <a:pt x="1401" y="2816"/>
                </a:lnTo>
                <a:lnTo>
                  <a:pt x="1370" y="2814"/>
                </a:lnTo>
                <a:lnTo>
                  <a:pt x="1340" y="2811"/>
                </a:lnTo>
                <a:lnTo>
                  <a:pt x="1322" y="2813"/>
                </a:lnTo>
                <a:lnTo>
                  <a:pt x="1305" y="2814"/>
                </a:lnTo>
                <a:lnTo>
                  <a:pt x="1296" y="2814"/>
                </a:lnTo>
                <a:lnTo>
                  <a:pt x="1287" y="2811"/>
                </a:lnTo>
                <a:lnTo>
                  <a:pt x="1283" y="2810"/>
                </a:lnTo>
                <a:lnTo>
                  <a:pt x="1280" y="2808"/>
                </a:lnTo>
                <a:lnTo>
                  <a:pt x="1276" y="2805"/>
                </a:lnTo>
                <a:lnTo>
                  <a:pt x="1272" y="2801"/>
                </a:lnTo>
                <a:lnTo>
                  <a:pt x="1245" y="2795"/>
                </a:lnTo>
                <a:lnTo>
                  <a:pt x="1216" y="2789"/>
                </a:lnTo>
                <a:lnTo>
                  <a:pt x="1188" y="2784"/>
                </a:lnTo>
                <a:lnTo>
                  <a:pt x="1160" y="2780"/>
                </a:lnTo>
                <a:lnTo>
                  <a:pt x="1104" y="2772"/>
                </a:lnTo>
                <a:lnTo>
                  <a:pt x="1047" y="2766"/>
                </a:lnTo>
                <a:lnTo>
                  <a:pt x="991" y="2760"/>
                </a:lnTo>
                <a:lnTo>
                  <a:pt x="934" y="2754"/>
                </a:lnTo>
                <a:lnTo>
                  <a:pt x="878" y="2745"/>
                </a:lnTo>
                <a:lnTo>
                  <a:pt x="821" y="2735"/>
                </a:lnTo>
                <a:lnTo>
                  <a:pt x="809" y="2732"/>
                </a:lnTo>
                <a:lnTo>
                  <a:pt x="796" y="2730"/>
                </a:lnTo>
                <a:lnTo>
                  <a:pt x="791" y="2727"/>
                </a:lnTo>
                <a:lnTo>
                  <a:pt x="787" y="2723"/>
                </a:lnTo>
                <a:lnTo>
                  <a:pt x="784" y="2716"/>
                </a:lnTo>
                <a:lnTo>
                  <a:pt x="784" y="2706"/>
                </a:lnTo>
                <a:lnTo>
                  <a:pt x="784" y="2696"/>
                </a:lnTo>
                <a:lnTo>
                  <a:pt x="785" y="2687"/>
                </a:lnTo>
                <a:lnTo>
                  <a:pt x="789" y="2681"/>
                </a:lnTo>
                <a:lnTo>
                  <a:pt x="794" y="2676"/>
                </a:lnTo>
                <a:lnTo>
                  <a:pt x="799" y="2672"/>
                </a:lnTo>
                <a:lnTo>
                  <a:pt x="806" y="2669"/>
                </a:lnTo>
                <a:lnTo>
                  <a:pt x="814" y="2668"/>
                </a:lnTo>
                <a:lnTo>
                  <a:pt x="823" y="2667"/>
                </a:lnTo>
                <a:lnTo>
                  <a:pt x="839" y="2666"/>
                </a:lnTo>
                <a:lnTo>
                  <a:pt x="855" y="2666"/>
                </a:lnTo>
                <a:lnTo>
                  <a:pt x="873" y="2666"/>
                </a:lnTo>
                <a:lnTo>
                  <a:pt x="889" y="2666"/>
                </a:lnTo>
                <a:lnTo>
                  <a:pt x="899" y="2653"/>
                </a:lnTo>
                <a:lnTo>
                  <a:pt x="911" y="2638"/>
                </a:lnTo>
                <a:lnTo>
                  <a:pt x="880" y="2634"/>
                </a:lnTo>
                <a:lnTo>
                  <a:pt x="849" y="2634"/>
                </a:lnTo>
                <a:lnTo>
                  <a:pt x="818" y="2634"/>
                </a:lnTo>
                <a:lnTo>
                  <a:pt x="786" y="2633"/>
                </a:lnTo>
                <a:lnTo>
                  <a:pt x="770" y="2632"/>
                </a:lnTo>
                <a:lnTo>
                  <a:pt x="754" y="2629"/>
                </a:lnTo>
                <a:lnTo>
                  <a:pt x="739" y="2627"/>
                </a:lnTo>
                <a:lnTo>
                  <a:pt x="722" y="2623"/>
                </a:lnTo>
                <a:lnTo>
                  <a:pt x="706" y="2618"/>
                </a:lnTo>
                <a:lnTo>
                  <a:pt x="691" y="2612"/>
                </a:lnTo>
                <a:lnTo>
                  <a:pt x="674" y="2604"/>
                </a:lnTo>
                <a:lnTo>
                  <a:pt x="658" y="2594"/>
                </a:lnTo>
                <a:lnTo>
                  <a:pt x="686" y="2587"/>
                </a:lnTo>
                <a:lnTo>
                  <a:pt x="711" y="2583"/>
                </a:lnTo>
                <a:lnTo>
                  <a:pt x="736" y="2580"/>
                </a:lnTo>
                <a:lnTo>
                  <a:pt x="761" y="2580"/>
                </a:lnTo>
                <a:lnTo>
                  <a:pt x="785" y="2580"/>
                </a:lnTo>
                <a:lnTo>
                  <a:pt x="808" y="2583"/>
                </a:lnTo>
                <a:lnTo>
                  <a:pt x="830" y="2585"/>
                </a:lnTo>
                <a:lnTo>
                  <a:pt x="853" y="2588"/>
                </a:lnTo>
                <a:lnTo>
                  <a:pt x="885" y="2590"/>
                </a:lnTo>
                <a:lnTo>
                  <a:pt x="919" y="2593"/>
                </a:lnTo>
                <a:lnTo>
                  <a:pt x="953" y="2595"/>
                </a:lnTo>
                <a:lnTo>
                  <a:pt x="986" y="2597"/>
                </a:lnTo>
                <a:lnTo>
                  <a:pt x="1054" y="2599"/>
                </a:lnTo>
                <a:lnTo>
                  <a:pt x="1120" y="2599"/>
                </a:lnTo>
                <a:lnTo>
                  <a:pt x="1188" y="2599"/>
                </a:lnTo>
                <a:lnTo>
                  <a:pt x="1255" y="2600"/>
                </a:lnTo>
                <a:lnTo>
                  <a:pt x="1322" y="2602"/>
                </a:lnTo>
                <a:lnTo>
                  <a:pt x="1389" y="2605"/>
                </a:lnTo>
                <a:lnTo>
                  <a:pt x="1434" y="2610"/>
                </a:lnTo>
                <a:lnTo>
                  <a:pt x="1479" y="2615"/>
                </a:lnTo>
                <a:lnTo>
                  <a:pt x="1502" y="2618"/>
                </a:lnTo>
                <a:lnTo>
                  <a:pt x="1525" y="2619"/>
                </a:lnTo>
                <a:lnTo>
                  <a:pt x="1547" y="2619"/>
                </a:lnTo>
                <a:lnTo>
                  <a:pt x="1570" y="2617"/>
                </a:lnTo>
                <a:lnTo>
                  <a:pt x="1584" y="2617"/>
                </a:lnTo>
                <a:lnTo>
                  <a:pt x="1599" y="2615"/>
                </a:lnTo>
                <a:lnTo>
                  <a:pt x="1605" y="2613"/>
                </a:lnTo>
                <a:lnTo>
                  <a:pt x="1611" y="2610"/>
                </a:lnTo>
                <a:lnTo>
                  <a:pt x="1617" y="2607"/>
                </a:lnTo>
                <a:lnTo>
                  <a:pt x="1622" y="2600"/>
                </a:lnTo>
                <a:lnTo>
                  <a:pt x="1622" y="2600"/>
                </a:lnTo>
                <a:lnTo>
                  <a:pt x="1622" y="2600"/>
                </a:lnTo>
                <a:lnTo>
                  <a:pt x="1615" y="2600"/>
                </a:lnTo>
                <a:lnTo>
                  <a:pt x="1606" y="2600"/>
                </a:lnTo>
                <a:lnTo>
                  <a:pt x="1599" y="2584"/>
                </a:lnTo>
                <a:lnTo>
                  <a:pt x="1590" y="2568"/>
                </a:lnTo>
                <a:lnTo>
                  <a:pt x="1594" y="2564"/>
                </a:lnTo>
                <a:lnTo>
                  <a:pt x="1597" y="2562"/>
                </a:lnTo>
                <a:lnTo>
                  <a:pt x="1601" y="2560"/>
                </a:lnTo>
                <a:lnTo>
                  <a:pt x="1606" y="2560"/>
                </a:lnTo>
                <a:lnTo>
                  <a:pt x="1610" y="2560"/>
                </a:lnTo>
                <a:lnTo>
                  <a:pt x="1614" y="2562"/>
                </a:lnTo>
                <a:lnTo>
                  <a:pt x="1619" y="2564"/>
                </a:lnTo>
                <a:lnTo>
                  <a:pt x="1622" y="2567"/>
                </a:lnTo>
                <a:lnTo>
                  <a:pt x="1655" y="2565"/>
                </a:lnTo>
                <a:lnTo>
                  <a:pt x="1689" y="2565"/>
                </a:lnTo>
                <a:lnTo>
                  <a:pt x="1722" y="2567"/>
                </a:lnTo>
                <a:lnTo>
                  <a:pt x="1756" y="2569"/>
                </a:lnTo>
                <a:lnTo>
                  <a:pt x="1789" y="2570"/>
                </a:lnTo>
                <a:lnTo>
                  <a:pt x="1823" y="2570"/>
                </a:lnTo>
                <a:lnTo>
                  <a:pt x="1859" y="2568"/>
                </a:lnTo>
                <a:lnTo>
                  <a:pt x="1894" y="2564"/>
                </a:lnTo>
                <a:lnTo>
                  <a:pt x="1886" y="2558"/>
                </a:lnTo>
                <a:lnTo>
                  <a:pt x="1880" y="2554"/>
                </a:lnTo>
                <a:lnTo>
                  <a:pt x="1871" y="2551"/>
                </a:lnTo>
                <a:lnTo>
                  <a:pt x="1864" y="2549"/>
                </a:lnTo>
                <a:lnTo>
                  <a:pt x="1856" y="2548"/>
                </a:lnTo>
                <a:lnTo>
                  <a:pt x="1850" y="2545"/>
                </a:lnTo>
                <a:lnTo>
                  <a:pt x="1846" y="2543"/>
                </a:lnTo>
                <a:lnTo>
                  <a:pt x="1843" y="2540"/>
                </a:lnTo>
                <a:lnTo>
                  <a:pt x="1841" y="2538"/>
                </a:lnTo>
                <a:lnTo>
                  <a:pt x="1838" y="2534"/>
                </a:lnTo>
                <a:lnTo>
                  <a:pt x="1838" y="2534"/>
                </a:lnTo>
                <a:lnTo>
                  <a:pt x="1796" y="2531"/>
                </a:lnTo>
                <a:lnTo>
                  <a:pt x="1754" y="2529"/>
                </a:lnTo>
                <a:lnTo>
                  <a:pt x="1712" y="2525"/>
                </a:lnTo>
                <a:lnTo>
                  <a:pt x="1669" y="2523"/>
                </a:lnTo>
                <a:lnTo>
                  <a:pt x="1663" y="2511"/>
                </a:lnTo>
                <a:lnTo>
                  <a:pt x="1655" y="2502"/>
                </a:lnTo>
                <a:lnTo>
                  <a:pt x="1648" y="2495"/>
                </a:lnTo>
                <a:lnTo>
                  <a:pt x="1639" y="2490"/>
                </a:lnTo>
                <a:lnTo>
                  <a:pt x="1629" y="2486"/>
                </a:lnTo>
                <a:lnTo>
                  <a:pt x="1617" y="2482"/>
                </a:lnTo>
                <a:lnTo>
                  <a:pt x="1606" y="2480"/>
                </a:lnTo>
                <a:lnTo>
                  <a:pt x="1595" y="2479"/>
                </a:lnTo>
                <a:lnTo>
                  <a:pt x="1572" y="2474"/>
                </a:lnTo>
                <a:lnTo>
                  <a:pt x="1550" y="2467"/>
                </a:lnTo>
                <a:lnTo>
                  <a:pt x="1538" y="2462"/>
                </a:lnTo>
                <a:lnTo>
                  <a:pt x="1528" y="2456"/>
                </a:lnTo>
                <a:lnTo>
                  <a:pt x="1518" y="2449"/>
                </a:lnTo>
                <a:lnTo>
                  <a:pt x="1509" y="2438"/>
                </a:lnTo>
                <a:lnTo>
                  <a:pt x="1537" y="2437"/>
                </a:lnTo>
                <a:lnTo>
                  <a:pt x="1561" y="2435"/>
                </a:lnTo>
                <a:lnTo>
                  <a:pt x="1585" y="2433"/>
                </a:lnTo>
                <a:lnTo>
                  <a:pt x="1606" y="2432"/>
                </a:lnTo>
                <a:lnTo>
                  <a:pt x="1616" y="2431"/>
                </a:lnTo>
                <a:lnTo>
                  <a:pt x="1625" y="2430"/>
                </a:lnTo>
                <a:lnTo>
                  <a:pt x="1616" y="2423"/>
                </a:lnTo>
                <a:lnTo>
                  <a:pt x="1606" y="2417"/>
                </a:lnTo>
                <a:lnTo>
                  <a:pt x="1577" y="2417"/>
                </a:lnTo>
                <a:lnTo>
                  <a:pt x="1548" y="2417"/>
                </a:lnTo>
                <a:lnTo>
                  <a:pt x="1520" y="2417"/>
                </a:lnTo>
                <a:lnTo>
                  <a:pt x="1491" y="2417"/>
                </a:lnTo>
                <a:lnTo>
                  <a:pt x="1466" y="2410"/>
                </a:lnTo>
                <a:lnTo>
                  <a:pt x="1442" y="2405"/>
                </a:lnTo>
                <a:lnTo>
                  <a:pt x="1417" y="2402"/>
                </a:lnTo>
                <a:lnTo>
                  <a:pt x="1391" y="2401"/>
                </a:lnTo>
                <a:lnTo>
                  <a:pt x="1366" y="2400"/>
                </a:lnTo>
                <a:lnTo>
                  <a:pt x="1340" y="2400"/>
                </a:lnTo>
                <a:lnTo>
                  <a:pt x="1314" y="2400"/>
                </a:lnTo>
                <a:lnTo>
                  <a:pt x="1287" y="2398"/>
                </a:lnTo>
                <a:lnTo>
                  <a:pt x="1293" y="2392"/>
                </a:lnTo>
                <a:lnTo>
                  <a:pt x="1301" y="2388"/>
                </a:lnTo>
                <a:lnTo>
                  <a:pt x="1307" y="2386"/>
                </a:lnTo>
                <a:lnTo>
                  <a:pt x="1314" y="2386"/>
                </a:lnTo>
                <a:lnTo>
                  <a:pt x="1327" y="2386"/>
                </a:lnTo>
                <a:lnTo>
                  <a:pt x="1340" y="2384"/>
                </a:lnTo>
                <a:lnTo>
                  <a:pt x="1363" y="2383"/>
                </a:lnTo>
                <a:lnTo>
                  <a:pt x="1385" y="2383"/>
                </a:lnTo>
                <a:lnTo>
                  <a:pt x="1409" y="2384"/>
                </a:lnTo>
                <a:lnTo>
                  <a:pt x="1432" y="2386"/>
                </a:lnTo>
                <a:lnTo>
                  <a:pt x="1454" y="2386"/>
                </a:lnTo>
                <a:lnTo>
                  <a:pt x="1477" y="2383"/>
                </a:lnTo>
                <a:lnTo>
                  <a:pt x="1488" y="2381"/>
                </a:lnTo>
                <a:lnTo>
                  <a:pt x="1499" y="2378"/>
                </a:lnTo>
                <a:lnTo>
                  <a:pt x="1511" y="2374"/>
                </a:lnTo>
                <a:lnTo>
                  <a:pt x="1522" y="2368"/>
                </a:lnTo>
                <a:lnTo>
                  <a:pt x="1522" y="2368"/>
                </a:lnTo>
                <a:lnTo>
                  <a:pt x="1522" y="2368"/>
                </a:lnTo>
                <a:lnTo>
                  <a:pt x="1522" y="2368"/>
                </a:lnTo>
                <a:lnTo>
                  <a:pt x="1522" y="2368"/>
                </a:lnTo>
                <a:lnTo>
                  <a:pt x="1491" y="2367"/>
                </a:lnTo>
                <a:lnTo>
                  <a:pt x="1458" y="2368"/>
                </a:lnTo>
                <a:lnTo>
                  <a:pt x="1442" y="2368"/>
                </a:lnTo>
                <a:lnTo>
                  <a:pt x="1425" y="2366"/>
                </a:lnTo>
                <a:lnTo>
                  <a:pt x="1417" y="2364"/>
                </a:lnTo>
                <a:lnTo>
                  <a:pt x="1409" y="2362"/>
                </a:lnTo>
                <a:lnTo>
                  <a:pt x="1400" y="2358"/>
                </a:lnTo>
                <a:lnTo>
                  <a:pt x="1393" y="2354"/>
                </a:lnTo>
                <a:lnTo>
                  <a:pt x="1399" y="2348"/>
                </a:lnTo>
                <a:lnTo>
                  <a:pt x="1405" y="2343"/>
                </a:lnTo>
                <a:lnTo>
                  <a:pt x="1413" y="2339"/>
                </a:lnTo>
                <a:lnTo>
                  <a:pt x="1420" y="2337"/>
                </a:lnTo>
                <a:lnTo>
                  <a:pt x="1435" y="2334"/>
                </a:lnTo>
                <a:lnTo>
                  <a:pt x="1450" y="2334"/>
                </a:lnTo>
                <a:lnTo>
                  <a:pt x="1466" y="2334"/>
                </a:lnTo>
                <a:lnTo>
                  <a:pt x="1479" y="2333"/>
                </a:lnTo>
                <a:lnTo>
                  <a:pt x="1486" y="2330"/>
                </a:lnTo>
                <a:lnTo>
                  <a:pt x="1492" y="2328"/>
                </a:lnTo>
                <a:lnTo>
                  <a:pt x="1498" y="2324"/>
                </a:lnTo>
                <a:lnTo>
                  <a:pt x="1503" y="2319"/>
                </a:lnTo>
                <a:lnTo>
                  <a:pt x="1497" y="2318"/>
                </a:lnTo>
                <a:lnTo>
                  <a:pt x="1489" y="2317"/>
                </a:lnTo>
                <a:lnTo>
                  <a:pt x="1489" y="2317"/>
                </a:lnTo>
                <a:lnTo>
                  <a:pt x="1250" y="2317"/>
                </a:lnTo>
                <a:lnTo>
                  <a:pt x="1261" y="2308"/>
                </a:lnTo>
                <a:lnTo>
                  <a:pt x="1271" y="2302"/>
                </a:lnTo>
                <a:lnTo>
                  <a:pt x="1282" y="2295"/>
                </a:lnTo>
                <a:lnTo>
                  <a:pt x="1292" y="2292"/>
                </a:lnTo>
                <a:lnTo>
                  <a:pt x="1302" y="2288"/>
                </a:lnTo>
                <a:lnTo>
                  <a:pt x="1312" y="2287"/>
                </a:lnTo>
                <a:lnTo>
                  <a:pt x="1322" y="2285"/>
                </a:lnTo>
                <a:lnTo>
                  <a:pt x="1332" y="2284"/>
                </a:lnTo>
                <a:lnTo>
                  <a:pt x="1347" y="2284"/>
                </a:lnTo>
                <a:lnTo>
                  <a:pt x="1361" y="2282"/>
                </a:lnTo>
                <a:lnTo>
                  <a:pt x="1375" y="2280"/>
                </a:lnTo>
                <a:lnTo>
                  <a:pt x="1389" y="2277"/>
                </a:lnTo>
                <a:lnTo>
                  <a:pt x="1403" y="2271"/>
                </a:lnTo>
                <a:lnTo>
                  <a:pt x="1415" y="2266"/>
                </a:lnTo>
                <a:lnTo>
                  <a:pt x="1428" y="2260"/>
                </a:lnTo>
                <a:lnTo>
                  <a:pt x="1440" y="2253"/>
                </a:lnTo>
                <a:lnTo>
                  <a:pt x="1452" y="2248"/>
                </a:lnTo>
                <a:lnTo>
                  <a:pt x="1460" y="2245"/>
                </a:lnTo>
                <a:lnTo>
                  <a:pt x="1469" y="2244"/>
                </a:lnTo>
                <a:lnTo>
                  <a:pt x="1478" y="2245"/>
                </a:lnTo>
                <a:lnTo>
                  <a:pt x="1484" y="2249"/>
                </a:lnTo>
                <a:lnTo>
                  <a:pt x="1491" y="2254"/>
                </a:lnTo>
                <a:lnTo>
                  <a:pt x="1497" y="2260"/>
                </a:lnTo>
                <a:lnTo>
                  <a:pt x="1502" y="2268"/>
                </a:lnTo>
                <a:lnTo>
                  <a:pt x="1507" y="2266"/>
                </a:lnTo>
                <a:lnTo>
                  <a:pt x="1532" y="2263"/>
                </a:lnTo>
                <a:lnTo>
                  <a:pt x="1557" y="2259"/>
                </a:lnTo>
                <a:lnTo>
                  <a:pt x="1582" y="2255"/>
                </a:lnTo>
                <a:lnTo>
                  <a:pt x="1606" y="2249"/>
                </a:lnTo>
                <a:lnTo>
                  <a:pt x="1607" y="2249"/>
                </a:lnTo>
                <a:lnTo>
                  <a:pt x="1606" y="2234"/>
                </a:lnTo>
                <a:lnTo>
                  <a:pt x="1609" y="2233"/>
                </a:lnTo>
                <a:lnTo>
                  <a:pt x="1607" y="2234"/>
                </a:lnTo>
                <a:lnTo>
                  <a:pt x="1606" y="2235"/>
                </a:lnTo>
                <a:lnTo>
                  <a:pt x="1606" y="2234"/>
                </a:lnTo>
                <a:lnTo>
                  <a:pt x="1594" y="2230"/>
                </a:lnTo>
                <a:lnTo>
                  <a:pt x="1581" y="2225"/>
                </a:lnTo>
                <a:lnTo>
                  <a:pt x="1568" y="2221"/>
                </a:lnTo>
                <a:lnTo>
                  <a:pt x="1556" y="2217"/>
                </a:lnTo>
                <a:lnTo>
                  <a:pt x="1556" y="2217"/>
                </a:lnTo>
                <a:lnTo>
                  <a:pt x="1555" y="2221"/>
                </a:lnTo>
                <a:lnTo>
                  <a:pt x="1552" y="2224"/>
                </a:lnTo>
                <a:lnTo>
                  <a:pt x="1550" y="2223"/>
                </a:lnTo>
                <a:lnTo>
                  <a:pt x="1550" y="2221"/>
                </a:lnTo>
                <a:lnTo>
                  <a:pt x="1552" y="2220"/>
                </a:lnTo>
                <a:lnTo>
                  <a:pt x="1557" y="2217"/>
                </a:lnTo>
                <a:lnTo>
                  <a:pt x="1556" y="2217"/>
                </a:lnTo>
                <a:lnTo>
                  <a:pt x="1557" y="2217"/>
                </a:lnTo>
                <a:lnTo>
                  <a:pt x="1560" y="2214"/>
                </a:lnTo>
                <a:lnTo>
                  <a:pt x="1563" y="2210"/>
                </a:lnTo>
                <a:lnTo>
                  <a:pt x="1567" y="2207"/>
                </a:lnTo>
                <a:lnTo>
                  <a:pt x="1571" y="2205"/>
                </a:lnTo>
                <a:lnTo>
                  <a:pt x="1579" y="2202"/>
                </a:lnTo>
                <a:lnTo>
                  <a:pt x="1587" y="2201"/>
                </a:lnTo>
                <a:lnTo>
                  <a:pt x="1605" y="2201"/>
                </a:lnTo>
                <a:lnTo>
                  <a:pt x="1622" y="2201"/>
                </a:lnTo>
                <a:lnTo>
                  <a:pt x="1624" y="2201"/>
                </a:lnTo>
                <a:lnTo>
                  <a:pt x="1624" y="2201"/>
                </a:lnTo>
                <a:lnTo>
                  <a:pt x="1624" y="2201"/>
                </a:lnTo>
                <a:lnTo>
                  <a:pt x="1616" y="2194"/>
                </a:lnTo>
                <a:lnTo>
                  <a:pt x="1610" y="2189"/>
                </a:lnTo>
                <a:lnTo>
                  <a:pt x="1602" y="2186"/>
                </a:lnTo>
                <a:lnTo>
                  <a:pt x="1595" y="2184"/>
                </a:lnTo>
                <a:lnTo>
                  <a:pt x="1579" y="2185"/>
                </a:lnTo>
                <a:lnTo>
                  <a:pt x="1562" y="2186"/>
                </a:lnTo>
                <a:lnTo>
                  <a:pt x="1548" y="2189"/>
                </a:lnTo>
                <a:lnTo>
                  <a:pt x="1535" y="2190"/>
                </a:lnTo>
                <a:lnTo>
                  <a:pt x="1527" y="2190"/>
                </a:lnTo>
                <a:lnTo>
                  <a:pt x="1521" y="2189"/>
                </a:lnTo>
                <a:lnTo>
                  <a:pt x="1513" y="2187"/>
                </a:lnTo>
                <a:lnTo>
                  <a:pt x="1507" y="2184"/>
                </a:lnTo>
                <a:lnTo>
                  <a:pt x="1503" y="2190"/>
                </a:lnTo>
                <a:lnTo>
                  <a:pt x="1498" y="2195"/>
                </a:lnTo>
                <a:lnTo>
                  <a:pt x="1496" y="2196"/>
                </a:lnTo>
                <a:lnTo>
                  <a:pt x="1493" y="2197"/>
                </a:lnTo>
                <a:lnTo>
                  <a:pt x="1491" y="2197"/>
                </a:lnTo>
                <a:lnTo>
                  <a:pt x="1491" y="2196"/>
                </a:lnTo>
                <a:lnTo>
                  <a:pt x="1488" y="2190"/>
                </a:lnTo>
                <a:lnTo>
                  <a:pt x="1488" y="2187"/>
                </a:lnTo>
                <a:lnTo>
                  <a:pt x="1491" y="2185"/>
                </a:lnTo>
                <a:lnTo>
                  <a:pt x="1493" y="2185"/>
                </a:lnTo>
                <a:lnTo>
                  <a:pt x="1501" y="2185"/>
                </a:lnTo>
                <a:lnTo>
                  <a:pt x="1507" y="2185"/>
                </a:lnTo>
                <a:lnTo>
                  <a:pt x="1507" y="2184"/>
                </a:lnTo>
                <a:lnTo>
                  <a:pt x="1507" y="2184"/>
                </a:lnTo>
                <a:lnTo>
                  <a:pt x="1507" y="2176"/>
                </a:lnTo>
                <a:lnTo>
                  <a:pt x="1507" y="2167"/>
                </a:lnTo>
                <a:lnTo>
                  <a:pt x="1514" y="2165"/>
                </a:lnTo>
                <a:lnTo>
                  <a:pt x="1520" y="2161"/>
                </a:lnTo>
                <a:lnTo>
                  <a:pt x="1523" y="2157"/>
                </a:lnTo>
                <a:lnTo>
                  <a:pt x="1527" y="2155"/>
                </a:lnTo>
                <a:lnTo>
                  <a:pt x="1528" y="2152"/>
                </a:lnTo>
                <a:lnTo>
                  <a:pt x="1528" y="2148"/>
                </a:lnTo>
                <a:lnTo>
                  <a:pt x="1528" y="2146"/>
                </a:lnTo>
                <a:lnTo>
                  <a:pt x="1527" y="2142"/>
                </a:lnTo>
                <a:lnTo>
                  <a:pt x="1517" y="2131"/>
                </a:lnTo>
                <a:lnTo>
                  <a:pt x="1504" y="2118"/>
                </a:lnTo>
                <a:lnTo>
                  <a:pt x="1504" y="2118"/>
                </a:lnTo>
                <a:lnTo>
                  <a:pt x="1504" y="2118"/>
                </a:lnTo>
                <a:lnTo>
                  <a:pt x="1496" y="2117"/>
                </a:lnTo>
                <a:lnTo>
                  <a:pt x="1488" y="2116"/>
                </a:lnTo>
                <a:lnTo>
                  <a:pt x="1482" y="2112"/>
                </a:lnTo>
                <a:lnTo>
                  <a:pt x="1476" y="2108"/>
                </a:lnTo>
                <a:lnTo>
                  <a:pt x="1469" y="2104"/>
                </a:lnTo>
                <a:lnTo>
                  <a:pt x="1466" y="2099"/>
                </a:lnTo>
                <a:lnTo>
                  <a:pt x="1460" y="2094"/>
                </a:lnTo>
                <a:lnTo>
                  <a:pt x="1458" y="2089"/>
                </a:lnTo>
                <a:lnTo>
                  <a:pt x="1447" y="2063"/>
                </a:lnTo>
                <a:lnTo>
                  <a:pt x="1438" y="2037"/>
                </a:lnTo>
                <a:lnTo>
                  <a:pt x="1438" y="2037"/>
                </a:lnTo>
                <a:lnTo>
                  <a:pt x="1428" y="2037"/>
                </a:lnTo>
                <a:lnTo>
                  <a:pt x="1419" y="2037"/>
                </a:lnTo>
                <a:lnTo>
                  <a:pt x="1410" y="2035"/>
                </a:lnTo>
                <a:lnTo>
                  <a:pt x="1403" y="2033"/>
                </a:lnTo>
                <a:lnTo>
                  <a:pt x="1395" y="2030"/>
                </a:lnTo>
                <a:lnTo>
                  <a:pt x="1389" y="2028"/>
                </a:lnTo>
                <a:lnTo>
                  <a:pt x="1383" y="2023"/>
                </a:lnTo>
                <a:lnTo>
                  <a:pt x="1376" y="2019"/>
                </a:lnTo>
                <a:lnTo>
                  <a:pt x="1365" y="2008"/>
                </a:lnTo>
                <a:lnTo>
                  <a:pt x="1356" y="1995"/>
                </a:lnTo>
                <a:lnTo>
                  <a:pt x="1347" y="1981"/>
                </a:lnTo>
                <a:lnTo>
                  <a:pt x="1341" y="1966"/>
                </a:lnTo>
                <a:lnTo>
                  <a:pt x="1341" y="1959"/>
                </a:lnTo>
                <a:lnTo>
                  <a:pt x="1340" y="1951"/>
                </a:lnTo>
                <a:lnTo>
                  <a:pt x="1330" y="1945"/>
                </a:lnTo>
                <a:lnTo>
                  <a:pt x="1321" y="1939"/>
                </a:lnTo>
                <a:lnTo>
                  <a:pt x="1314" y="1932"/>
                </a:lnTo>
                <a:lnTo>
                  <a:pt x="1306" y="1925"/>
                </a:lnTo>
                <a:lnTo>
                  <a:pt x="1300" y="1916"/>
                </a:lnTo>
                <a:lnTo>
                  <a:pt x="1295" y="1907"/>
                </a:lnTo>
                <a:lnTo>
                  <a:pt x="1291" y="1897"/>
                </a:lnTo>
                <a:lnTo>
                  <a:pt x="1290" y="1885"/>
                </a:lnTo>
                <a:lnTo>
                  <a:pt x="1290" y="1885"/>
                </a:lnTo>
                <a:lnTo>
                  <a:pt x="1275" y="1867"/>
                </a:lnTo>
                <a:lnTo>
                  <a:pt x="1275" y="1867"/>
                </a:lnTo>
                <a:lnTo>
                  <a:pt x="1273" y="1860"/>
                </a:lnTo>
                <a:lnTo>
                  <a:pt x="1273" y="1851"/>
                </a:lnTo>
                <a:lnTo>
                  <a:pt x="1265" y="1830"/>
                </a:lnTo>
                <a:lnTo>
                  <a:pt x="1256" y="1809"/>
                </a:lnTo>
                <a:lnTo>
                  <a:pt x="1248" y="1788"/>
                </a:lnTo>
                <a:lnTo>
                  <a:pt x="1242" y="1767"/>
                </a:lnTo>
                <a:lnTo>
                  <a:pt x="1241" y="1758"/>
                </a:lnTo>
                <a:lnTo>
                  <a:pt x="1237" y="1749"/>
                </a:lnTo>
                <a:lnTo>
                  <a:pt x="1234" y="1743"/>
                </a:lnTo>
                <a:lnTo>
                  <a:pt x="1229" y="1735"/>
                </a:lnTo>
                <a:lnTo>
                  <a:pt x="1221" y="1723"/>
                </a:lnTo>
                <a:lnTo>
                  <a:pt x="1209" y="1713"/>
                </a:lnTo>
                <a:lnTo>
                  <a:pt x="1198" y="1705"/>
                </a:lnTo>
                <a:lnTo>
                  <a:pt x="1186" y="1699"/>
                </a:lnTo>
                <a:lnTo>
                  <a:pt x="1173" y="1695"/>
                </a:lnTo>
                <a:lnTo>
                  <a:pt x="1162" y="1694"/>
                </a:lnTo>
                <a:lnTo>
                  <a:pt x="1139" y="1691"/>
                </a:lnTo>
                <a:lnTo>
                  <a:pt x="1118" y="1688"/>
                </a:lnTo>
                <a:lnTo>
                  <a:pt x="1098" y="1684"/>
                </a:lnTo>
                <a:lnTo>
                  <a:pt x="1076" y="1678"/>
                </a:lnTo>
                <a:lnTo>
                  <a:pt x="1055" y="1674"/>
                </a:lnTo>
                <a:lnTo>
                  <a:pt x="1034" y="1670"/>
                </a:lnTo>
                <a:lnTo>
                  <a:pt x="1012" y="1668"/>
                </a:lnTo>
                <a:lnTo>
                  <a:pt x="991" y="1668"/>
                </a:lnTo>
                <a:lnTo>
                  <a:pt x="991" y="1660"/>
                </a:lnTo>
                <a:lnTo>
                  <a:pt x="991" y="1651"/>
                </a:lnTo>
                <a:lnTo>
                  <a:pt x="990" y="1644"/>
                </a:lnTo>
                <a:lnTo>
                  <a:pt x="991" y="1636"/>
                </a:lnTo>
                <a:lnTo>
                  <a:pt x="993" y="1631"/>
                </a:lnTo>
                <a:lnTo>
                  <a:pt x="998" y="1627"/>
                </a:lnTo>
                <a:lnTo>
                  <a:pt x="1008" y="1622"/>
                </a:lnTo>
                <a:lnTo>
                  <a:pt x="1021" y="1617"/>
                </a:lnTo>
                <a:lnTo>
                  <a:pt x="1049" y="1615"/>
                </a:lnTo>
                <a:lnTo>
                  <a:pt x="1076" y="1614"/>
                </a:lnTo>
                <a:lnTo>
                  <a:pt x="1104" y="1615"/>
                </a:lnTo>
                <a:lnTo>
                  <a:pt x="1132" y="1616"/>
                </a:lnTo>
                <a:lnTo>
                  <a:pt x="1159" y="1620"/>
                </a:lnTo>
                <a:lnTo>
                  <a:pt x="1186" y="1625"/>
                </a:lnTo>
                <a:lnTo>
                  <a:pt x="1198" y="1629"/>
                </a:lnTo>
                <a:lnTo>
                  <a:pt x="1212" y="1634"/>
                </a:lnTo>
                <a:lnTo>
                  <a:pt x="1224" y="1639"/>
                </a:lnTo>
                <a:lnTo>
                  <a:pt x="1237" y="1644"/>
                </a:lnTo>
                <a:lnTo>
                  <a:pt x="1247" y="1649"/>
                </a:lnTo>
                <a:lnTo>
                  <a:pt x="1258" y="1653"/>
                </a:lnTo>
                <a:lnTo>
                  <a:pt x="1270" y="1655"/>
                </a:lnTo>
                <a:lnTo>
                  <a:pt x="1280" y="1656"/>
                </a:lnTo>
                <a:lnTo>
                  <a:pt x="1302" y="1658"/>
                </a:lnTo>
                <a:lnTo>
                  <a:pt x="1325" y="1659"/>
                </a:lnTo>
                <a:lnTo>
                  <a:pt x="1346" y="1660"/>
                </a:lnTo>
                <a:lnTo>
                  <a:pt x="1369" y="1663"/>
                </a:lnTo>
                <a:lnTo>
                  <a:pt x="1379" y="1665"/>
                </a:lnTo>
                <a:lnTo>
                  <a:pt x="1389" y="1669"/>
                </a:lnTo>
                <a:lnTo>
                  <a:pt x="1399" y="1673"/>
                </a:lnTo>
                <a:lnTo>
                  <a:pt x="1409" y="1679"/>
                </a:lnTo>
                <a:lnTo>
                  <a:pt x="1415" y="1665"/>
                </a:lnTo>
                <a:lnTo>
                  <a:pt x="1422" y="1653"/>
                </a:lnTo>
                <a:lnTo>
                  <a:pt x="1413" y="1653"/>
                </a:lnTo>
                <a:lnTo>
                  <a:pt x="1403" y="1649"/>
                </a:lnTo>
                <a:lnTo>
                  <a:pt x="1395" y="1645"/>
                </a:lnTo>
                <a:lnTo>
                  <a:pt x="1388" y="1640"/>
                </a:lnTo>
                <a:lnTo>
                  <a:pt x="1373" y="1629"/>
                </a:lnTo>
                <a:lnTo>
                  <a:pt x="1358" y="1619"/>
                </a:lnTo>
                <a:lnTo>
                  <a:pt x="1358" y="1619"/>
                </a:lnTo>
                <a:lnTo>
                  <a:pt x="1358" y="1619"/>
                </a:lnTo>
                <a:lnTo>
                  <a:pt x="1353" y="1625"/>
                </a:lnTo>
                <a:lnTo>
                  <a:pt x="1346" y="1630"/>
                </a:lnTo>
                <a:lnTo>
                  <a:pt x="1341" y="1632"/>
                </a:lnTo>
                <a:lnTo>
                  <a:pt x="1334" y="1634"/>
                </a:lnTo>
                <a:lnTo>
                  <a:pt x="1321" y="1635"/>
                </a:lnTo>
                <a:lnTo>
                  <a:pt x="1307" y="1635"/>
                </a:lnTo>
                <a:lnTo>
                  <a:pt x="1307" y="1635"/>
                </a:lnTo>
                <a:lnTo>
                  <a:pt x="1307" y="1635"/>
                </a:lnTo>
                <a:lnTo>
                  <a:pt x="1299" y="1627"/>
                </a:lnTo>
                <a:lnTo>
                  <a:pt x="1290" y="1619"/>
                </a:lnTo>
                <a:lnTo>
                  <a:pt x="1290" y="1619"/>
                </a:lnTo>
                <a:lnTo>
                  <a:pt x="1266" y="1615"/>
                </a:lnTo>
                <a:lnTo>
                  <a:pt x="1243" y="1612"/>
                </a:lnTo>
                <a:lnTo>
                  <a:pt x="1221" y="1610"/>
                </a:lnTo>
                <a:lnTo>
                  <a:pt x="1197" y="1609"/>
                </a:lnTo>
                <a:lnTo>
                  <a:pt x="1174" y="1606"/>
                </a:lnTo>
                <a:lnTo>
                  <a:pt x="1152" y="1602"/>
                </a:lnTo>
                <a:lnTo>
                  <a:pt x="1140" y="1599"/>
                </a:lnTo>
                <a:lnTo>
                  <a:pt x="1129" y="1596"/>
                </a:lnTo>
                <a:lnTo>
                  <a:pt x="1118" y="1591"/>
                </a:lnTo>
                <a:lnTo>
                  <a:pt x="1106" y="1586"/>
                </a:lnTo>
                <a:lnTo>
                  <a:pt x="1105" y="1586"/>
                </a:lnTo>
                <a:lnTo>
                  <a:pt x="1099" y="1586"/>
                </a:lnTo>
                <a:lnTo>
                  <a:pt x="1093" y="1586"/>
                </a:lnTo>
                <a:lnTo>
                  <a:pt x="1093" y="1586"/>
                </a:lnTo>
                <a:lnTo>
                  <a:pt x="1091" y="1594"/>
                </a:lnTo>
                <a:lnTo>
                  <a:pt x="1090" y="1601"/>
                </a:lnTo>
                <a:lnTo>
                  <a:pt x="1081" y="1601"/>
                </a:lnTo>
                <a:lnTo>
                  <a:pt x="1074" y="1600"/>
                </a:lnTo>
                <a:lnTo>
                  <a:pt x="1074" y="1600"/>
                </a:lnTo>
                <a:lnTo>
                  <a:pt x="1065" y="1601"/>
                </a:lnTo>
                <a:lnTo>
                  <a:pt x="1057" y="1601"/>
                </a:lnTo>
                <a:lnTo>
                  <a:pt x="1057" y="1601"/>
                </a:lnTo>
                <a:lnTo>
                  <a:pt x="1057" y="1601"/>
                </a:lnTo>
                <a:lnTo>
                  <a:pt x="1047" y="1601"/>
                </a:lnTo>
                <a:lnTo>
                  <a:pt x="1039" y="1601"/>
                </a:lnTo>
                <a:lnTo>
                  <a:pt x="1029" y="1600"/>
                </a:lnTo>
                <a:lnTo>
                  <a:pt x="1020" y="1597"/>
                </a:lnTo>
                <a:lnTo>
                  <a:pt x="1001" y="1594"/>
                </a:lnTo>
                <a:lnTo>
                  <a:pt x="982" y="1588"/>
                </a:lnTo>
                <a:lnTo>
                  <a:pt x="963" y="1585"/>
                </a:lnTo>
                <a:lnTo>
                  <a:pt x="946" y="1582"/>
                </a:lnTo>
                <a:lnTo>
                  <a:pt x="936" y="1581"/>
                </a:lnTo>
                <a:lnTo>
                  <a:pt x="926" y="1582"/>
                </a:lnTo>
                <a:lnTo>
                  <a:pt x="917" y="1583"/>
                </a:lnTo>
                <a:lnTo>
                  <a:pt x="907" y="1586"/>
                </a:lnTo>
                <a:lnTo>
                  <a:pt x="907" y="1585"/>
                </a:lnTo>
                <a:lnTo>
                  <a:pt x="907" y="1585"/>
                </a:lnTo>
                <a:lnTo>
                  <a:pt x="907" y="1585"/>
                </a:lnTo>
                <a:lnTo>
                  <a:pt x="897" y="1583"/>
                </a:lnTo>
                <a:lnTo>
                  <a:pt x="888" y="1581"/>
                </a:lnTo>
                <a:lnTo>
                  <a:pt x="884" y="1580"/>
                </a:lnTo>
                <a:lnTo>
                  <a:pt x="880" y="1577"/>
                </a:lnTo>
                <a:lnTo>
                  <a:pt x="877" y="1573"/>
                </a:lnTo>
                <a:lnTo>
                  <a:pt x="873" y="1568"/>
                </a:lnTo>
                <a:lnTo>
                  <a:pt x="873" y="1568"/>
                </a:lnTo>
                <a:lnTo>
                  <a:pt x="852" y="1568"/>
                </a:lnTo>
                <a:lnTo>
                  <a:pt x="849" y="1572"/>
                </a:lnTo>
                <a:lnTo>
                  <a:pt x="847" y="1575"/>
                </a:lnTo>
                <a:lnTo>
                  <a:pt x="845" y="1577"/>
                </a:lnTo>
                <a:lnTo>
                  <a:pt x="844" y="1581"/>
                </a:lnTo>
                <a:lnTo>
                  <a:pt x="839" y="1586"/>
                </a:lnTo>
                <a:lnTo>
                  <a:pt x="833" y="1590"/>
                </a:lnTo>
                <a:lnTo>
                  <a:pt x="826" y="1592"/>
                </a:lnTo>
                <a:lnTo>
                  <a:pt x="820" y="1594"/>
                </a:lnTo>
                <a:lnTo>
                  <a:pt x="806" y="1595"/>
                </a:lnTo>
                <a:lnTo>
                  <a:pt x="794" y="1595"/>
                </a:lnTo>
                <a:lnTo>
                  <a:pt x="780" y="1594"/>
                </a:lnTo>
                <a:lnTo>
                  <a:pt x="766" y="1594"/>
                </a:lnTo>
                <a:lnTo>
                  <a:pt x="760" y="1595"/>
                </a:lnTo>
                <a:lnTo>
                  <a:pt x="754" y="1596"/>
                </a:lnTo>
                <a:lnTo>
                  <a:pt x="747" y="1599"/>
                </a:lnTo>
                <a:lnTo>
                  <a:pt x="741" y="1601"/>
                </a:lnTo>
                <a:lnTo>
                  <a:pt x="725" y="1601"/>
                </a:lnTo>
                <a:lnTo>
                  <a:pt x="708" y="1601"/>
                </a:lnTo>
                <a:lnTo>
                  <a:pt x="691" y="1601"/>
                </a:lnTo>
                <a:lnTo>
                  <a:pt x="674" y="1601"/>
                </a:lnTo>
                <a:lnTo>
                  <a:pt x="671" y="1597"/>
                </a:lnTo>
                <a:lnTo>
                  <a:pt x="666" y="1596"/>
                </a:lnTo>
                <a:lnTo>
                  <a:pt x="659" y="1594"/>
                </a:lnTo>
                <a:lnTo>
                  <a:pt x="654" y="1594"/>
                </a:lnTo>
                <a:lnTo>
                  <a:pt x="644" y="1592"/>
                </a:lnTo>
                <a:lnTo>
                  <a:pt x="633" y="1594"/>
                </a:lnTo>
                <a:lnTo>
                  <a:pt x="622" y="1594"/>
                </a:lnTo>
                <a:lnTo>
                  <a:pt x="612" y="1592"/>
                </a:lnTo>
                <a:lnTo>
                  <a:pt x="605" y="1592"/>
                </a:lnTo>
                <a:lnTo>
                  <a:pt x="600" y="1590"/>
                </a:lnTo>
                <a:lnTo>
                  <a:pt x="595" y="1588"/>
                </a:lnTo>
                <a:lnTo>
                  <a:pt x="590" y="1585"/>
                </a:lnTo>
                <a:lnTo>
                  <a:pt x="565" y="1581"/>
                </a:lnTo>
                <a:lnTo>
                  <a:pt x="540" y="1578"/>
                </a:lnTo>
                <a:lnTo>
                  <a:pt x="515" y="1576"/>
                </a:lnTo>
                <a:lnTo>
                  <a:pt x="490" y="1573"/>
                </a:lnTo>
                <a:lnTo>
                  <a:pt x="465" y="1570"/>
                </a:lnTo>
                <a:lnTo>
                  <a:pt x="440" y="1566"/>
                </a:lnTo>
                <a:lnTo>
                  <a:pt x="415" y="1560"/>
                </a:lnTo>
                <a:lnTo>
                  <a:pt x="391" y="1552"/>
                </a:lnTo>
                <a:lnTo>
                  <a:pt x="358" y="1552"/>
                </a:lnTo>
                <a:lnTo>
                  <a:pt x="327" y="1552"/>
                </a:lnTo>
                <a:lnTo>
                  <a:pt x="295" y="1550"/>
                </a:lnTo>
                <a:lnTo>
                  <a:pt x="263" y="1546"/>
                </a:lnTo>
                <a:lnTo>
                  <a:pt x="231" y="1540"/>
                </a:lnTo>
                <a:lnTo>
                  <a:pt x="201" y="1533"/>
                </a:lnTo>
                <a:lnTo>
                  <a:pt x="170" y="1523"/>
                </a:lnTo>
                <a:lnTo>
                  <a:pt x="140" y="1511"/>
                </a:lnTo>
                <a:lnTo>
                  <a:pt x="126" y="1506"/>
                </a:lnTo>
                <a:lnTo>
                  <a:pt x="112" y="1503"/>
                </a:lnTo>
                <a:lnTo>
                  <a:pt x="97" y="1502"/>
                </a:lnTo>
                <a:lnTo>
                  <a:pt x="83" y="1501"/>
                </a:lnTo>
                <a:lnTo>
                  <a:pt x="54" y="1502"/>
                </a:lnTo>
                <a:lnTo>
                  <a:pt x="25" y="1502"/>
                </a:lnTo>
                <a:lnTo>
                  <a:pt x="18" y="1502"/>
                </a:lnTo>
                <a:lnTo>
                  <a:pt x="12" y="1501"/>
                </a:lnTo>
                <a:lnTo>
                  <a:pt x="7" y="1497"/>
                </a:lnTo>
                <a:lnTo>
                  <a:pt x="4" y="1493"/>
                </a:lnTo>
                <a:lnTo>
                  <a:pt x="1" y="1489"/>
                </a:lnTo>
                <a:lnTo>
                  <a:pt x="0" y="1483"/>
                </a:lnTo>
                <a:lnTo>
                  <a:pt x="0" y="1477"/>
                </a:lnTo>
                <a:lnTo>
                  <a:pt x="1" y="1470"/>
                </a:lnTo>
                <a:lnTo>
                  <a:pt x="4" y="1463"/>
                </a:lnTo>
                <a:lnTo>
                  <a:pt x="7" y="1459"/>
                </a:lnTo>
                <a:lnTo>
                  <a:pt x="10" y="1457"/>
                </a:lnTo>
                <a:lnTo>
                  <a:pt x="14" y="1457"/>
                </a:lnTo>
                <a:lnTo>
                  <a:pt x="23" y="1459"/>
                </a:lnTo>
                <a:lnTo>
                  <a:pt x="32" y="1462"/>
                </a:lnTo>
                <a:lnTo>
                  <a:pt x="49" y="1465"/>
                </a:lnTo>
                <a:lnTo>
                  <a:pt x="67" y="1467"/>
                </a:lnTo>
                <a:lnTo>
                  <a:pt x="84" y="1467"/>
                </a:lnTo>
                <a:lnTo>
                  <a:pt x="103" y="1465"/>
                </a:lnTo>
                <a:lnTo>
                  <a:pt x="120" y="1464"/>
                </a:lnTo>
                <a:lnTo>
                  <a:pt x="137" y="1460"/>
                </a:lnTo>
                <a:lnTo>
                  <a:pt x="155" y="1458"/>
                </a:lnTo>
                <a:lnTo>
                  <a:pt x="172" y="1453"/>
                </a:lnTo>
                <a:lnTo>
                  <a:pt x="172" y="1453"/>
                </a:lnTo>
                <a:lnTo>
                  <a:pt x="167" y="1452"/>
                </a:lnTo>
                <a:lnTo>
                  <a:pt x="161" y="1449"/>
                </a:lnTo>
                <a:lnTo>
                  <a:pt x="156" y="1447"/>
                </a:lnTo>
                <a:lnTo>
                  <a:pt x="153" y="1444"/>
                </a:lnTo>
                <a:lnTo>
                  <a:pt x="153" y="1440"/>
                </a:lnTo>
                <a:lnTo>
                  <a:pt x="153" y="1437"/>
                </a:lnTo>
                <a:lnTo>
                  <a:pt x="156" y="1433"/>
                </a:lnTo>
                <a:lnTo>
                  <a:pt x="157" y="1430"/>
                </a:lnTo>
                <a:lnTo>
                  <a:pt x="161" y="1429"/>
                </a:lnTo>
                <a:lnTo>
                  <a:pt x="165" y="1428"/>
                </a:lnTo>
                <a:lnTo>
                  <a:pt x="168" y="1428"/>
                </a:lnTo>
                <a:lnTo>
                  <a:pt x="172" y="1428"/>
                </a:lnTo>
                <a:lnTo>
                  <a:pt x="182" y="1430"/>
                </a:lnTo>
                <a:lnTo>
                  <a:pt x="194" y="1434"/>
                </a:lnTo>
                <a:lnTo>
                  <a:pt x="199" y="1438"/>
                </a:lnTo>
                <a:lnTo>
                  <a:pt x="202" y="1442"/>
                </a:lnTo>
                <a:lnTo>
                  <a:pt x="206" y="1445"/>
                </a:lnTo>
                <a:lnTo>
                  <a:pt x="209" y="1452"/>
                </a:lnTo>
                <a:lnTo>
                  <a:pt x="209" y="1452"/>
                </a:lnTo>
                <a:lnTo>
                  <a:pt x="209" y="1452"/>
                </a:lnTo>
                <a:lnTo>
                  <a:pt x="221" y="1452"/>
                </a:lnTo>
                <a:lnTo>
                  <a:pt x="233" y="1452"/>
                </a:lnTo>
                <a:lnTo>
                  <a:pt x="245" y="1453"/>
                </a:lnTo>
                <a:lnTo>
                  <a:pt x="256" y="1453"/>
                </a:lnTo>
                <a:lnTo>
                  <a:pt x="258" y="1459"/>
                </a:lnTo>
                <a:lnTo>
                  <a:pt x="259" y="1464"/>
                </a:lnTo>
                <a:lnTo>
                  <a:pt x="258" y="1468"/>
                </a:lnTo>
                <a:lnTo>
                  <a:pt x="255" y="1472"/>
                </a:lnTo>
                <a:lnTo>
                  <a:pt x="253" y="1473"/>
                </a:lnTo>
                <a:lnTo>
                  <a:pt x="249" y="1474"/>
                </a:lnTo>
                <a:lnTo>
                  <a:pt x="244" y="1474"/>
                </a:lnTo>
                <a:lnTo>
                  <a:pt x="238" y="1473"/>
                </a:lnTo>
                <a:lnTo>
                  <a:pt x="240" y="1475"/>
                </a:lnTo>
                <a:lnTo>
                  <a:pt x="244" y="1477"/>
                </a:lnTo>
                <a:lnTo>
                  <a:pt x="246" y="1477"/>
                </a:lnTo>
                <a:lnTo>
                  <a:pt x="250" y="1477"/>
                </a:lnTo>
                <a:lnTo>
                  <a:pt x="256" y="1474"/>
                </a:lnTo>
                <a:lnTo>
                  <a:pt x="263" y="1472"/>
                </a:lnTo>
                <a:lnTo>
                  <a:pt x="276" y="1468"/>
                </a:lnTo>
                <a:lnTo>
                  <a:pt x="290" y="1465"/>
                </a:lnTo>
                <a:lnTo>
                  <a:pt x="304" y="1464"/>
                </a:lnTo>
                <a:lnTo>
                  <a:pt x="318" y="1463"/>
                </a:lnTo>
                <a:lnTo>
                  <a:pt x="343" y="1463"/>
                </a:lnTo>
                <a:lnTo>
                  <a:pt x="367" y="1463"/>
                </a:lnTo>
                <a:lnTo>
                  <a:pt x="391" y="1465"/>
                </a:lnTo>
                <a:lnTo>
                  <a:pt x="415" y="1469"/>
                </a:lnTo>
                <a:lnTo>
                  <a:pt x="438" y="1473"/>
                </a:lnTo>
                <a:lnTo>
                  <a:pt x="462" y="1477"/>
                </a:lnTo>
                <a:lnTo>
                  <a:pt x="486" y="1481"/>
                </a:lnTo>
                <a:lnTo>
                  <a:pt x="509" y="1484"/>
                </a:lnTo>
                <a:lnTo>
                  <a:pt x="523" y="1488"/>
                </a:lnTo>
                <a:lnTo>
                  <a:pt x="534" y="1494"/>
                </a:lnTo>
                <a:lnTo>
                  <a:pt x="545" y="1501"/>
                </a:lnTo>
                <a:lnTo>
                  <a:pt x="555" y="1509"/>
                </a:lnTo>
                <a:lnTo>
                  <a:pt x="559" y="1512"/>
                </a:lnTo>
                <a:lnTo>
                  <a:pt x="561" y="1517"/>
                </a:lnTo>
                <a:lnTo>
                  <a:pt x="580" y="1509"/>
                </a:lnTo>
                <a:lnTo>
                  <a:pt x="599" y="1504"/>
                </a:lnTo>
                <a:lnTo>
                  <a:pt x="617" y="1501"/>
                </a:lnTo>
                <a:lnTo>
                  <a:pt x="636" y="1498"/>
                </a:lnTo>
                <a:lnTo>
                  <a:pt x="654" y="1497"/>
                </a:lnTo>
                <a:lnTo>
                  <a:pt x="673" y="1497"/>
                </a:lnTo>
                <a:lnTo>
                  <a:pt x="692" y="1497"/>
                </a:lnTo>
                <a:lnTo>
                  <a:pt x="710" y="1498"/>
                </a:lnTo>
                <a:lnTo>
                  <a:pt x="747" y="1503"/>
                </a:lnTo>
                <a:lnTo>
                  <a:pt x="785" y="1508"/>
                </a:lnTo>
                <a:lnTo>
                  <a:pt x="821" y="1514"/>
                </a:lnTo>
                <a:lnTo>
                  <a:pt x="859" y="1521"/>
                </a:lnTo>
                <a:lnTo>
                  <a:pt x="868" y="1528"/>
                </a:lnTo>
                <a:lnTo>
                  <a:pt x="874" y="1533"/>
                </a:lnTo>
                <a:lnTo>
                  <a:pt x="872" y="1524"/>
                </a:lnTo>
                <a:lnTo>
                  <a:pt x="870" y="1517"/>
                </a:lnTo>
                <a:lnTo>
                  <a:pt x="870" y="1511"/>
                </a:lnTo>
                <a:lnTo>
                  <a:pt x="873" y="1507"/>
                </a:lnTo>
                <a:lnTo>
                  <a:pt x="875" y="1504"/>
                </a:lnTo>
                <a:lnTo>
                  <a:pt x="878" y="1502"/>
                </a:lnTo>
                <a:lnTo>
                  <a:pt x="882" y="1501"/>
                </a:lnTo>
                <a:lnTo>
                  <a:pt x="887" y="1501"/>
                </a:lnTo>
                <a:lnTo>
                  <a:pt x="895" y="1502"/>
                </a:lnTo>
                <a:lnTo>
                  <a:pt x="906" y="1503"/>
                </a:lnTo>
                <a:lnTo>
                  <a:pt x="911" y="1503"/>
                </a:lnTo>
                <a:lnTo>
                  <a:pt x="916" y="1503"/>
                </a:lnTo>
                <a:lnTo>
                  <a:pt x="919" y="1502"/>
                </a:lnTo>
                <a:lnTo>
                  <a:pt x="922" y="1499"/>
                </a:lnTo>
                <a:lnTo>
                  <a:pt x="936" y="1494"/>
                </a:lnTo>
                <a:lnTo>
                  <a:pt x="948" y="1489"/>
                </a:lnTo>
                <a:lnTo>
                  <a:pt x="962" y="1486"/>
                </a:lnTo>
                <a:lnTo>
                  <a:pt x="975" y="1483"/>
                </a:lnTo>
                <a:lnTo>
                  <a:pt x="947" y="1479"/>
                </a:lnTo>
                <a:lnTo>
                  <a:pt x="919" y="1477"/>
                </a:lnTo>
                <a:lnTo>
                  <a:pt x="892" y="1474"/>
                </a:lnTo>
                <a:lnTo>
                  <a:pt x="864" y="1472"/>
                </a:lnTo>
                <a:lnTo>
                  <a:pt x="845" y="1467"/>
                </a:lnTo>
                <a:lnTo>
                  <a:pt x="826" y="1460"/>
                </a:lnTo>
                <a:lnTo>
                  <a:pt x="818" y="1457"/>
                </a:lnTo>
                <a:lnTo>
                  <a:pt x="809" y="1452"/>
                </a:lnTo>
                <a:lnTo>
                  <a:pt x="801" y="1447"/>
                </a:lnTo>
                <a:lnTo>
                  <a:pt x="794" y="1439"/>
                </a:lnTo>
                <a:lnTo>
                  <a:pt x="789" y="1443"/>
                </a:lnTo>
                <a:lnTo>
                  <a:pt x="782" y="1447"/>
                </a:lnTo>
                <a:lnTo>
                  <a:pt x="769" y="1450"/>
                </a:lnTo>
                <a:lnTo>
                  <a:pt x="756" y="1453"/>
                </a:lnTo>
                <a:lnTo>
                  <a:pt x="742" y="1454"/>
                </a:lnTo>
                <a:lnTo>
                  <a:pt x="728" y="1454"/>
                </a:lnTo>
                <a:lnTo>
                  <a:pt x="701" y="1452"/>
                </a:lnTo>
                <a:lnTo>
                  <a:pt x="673" y="1448"/>
                </a:lnTo>
                <a:lnTo>
                  <a:pt x="646" y="1444"/>
                </a:lnTo>
                <a:lnTo>
                  <a:pt x="618" y="1443"/>
                </a:lnTo>
                <a:lnTo>
                  <a:pt x="604" y="1444"/>
                </a:lnTo>
                <a:lnTo>
                  <a:pt x="590" y="1447"/>
                </a:lnTo>
                <a:lnTo>
                  <a:pt x="577" y="1450"/>
                </a:lnTo>
                <a:lnTo>
                  <a:pt x="563" y="1455"/>
                </a:lnTo>
                <a:lnTo>
                  <a:pt x="555" y="1452"/>
                </a:lnTo>
                <a:lnTo>
                  <a:pt x="548" y="1449"/>
                </a:lnTo>
                <a:lnTo>
                  <a:pt x="540" y="1447"/>
                </a:lnTo>
                <a:lnTo>
                  <a:pt x="531" y="1445"/>
                </a:lnTo>
                <a:lnTo>
                  <a:pt x="514" y="1442"/>
                </a:lnTo>
                <a:lnTo>
                  <a:pt x="497" y="1439"/>
                </a:lnTo>
                <a:lnTo>
                  <a:pt x="489" y="1438"/>
                </a:lnTo>
                <a:lnTo>
                  <a:pt x="481" y="1435"/>
                </a:lnTo>
                <a:lnTo>
                  <a:pt x="474" y="1433"/>
                </a:lnTo>
                <a:lnTo>
                  <a:pt x="466" y="1429"/>
                </a:lnTo>
                <a:lnTo>
                  <a:pt x="459" y="1424"/>
                </a:lnTo>
                <a:lnTo>
                  <a:pt x="452" y="1418"/>
                </a:lnTo>
                <a:lnTo>
                  <a:pt x="446" y="1410"/>
                </a:lnTo>
                <a:lnTo>
                  <a:pt x="441" y="1401"/>
                </a:lnTo>
                <a:lnTo>
                  <a:pt x="438" y="1398"/>
                </a:lnTo>
                <a:lnTo>
                  <a:pt x="435" y="1394"/>
                </a:lnTo>
                <a:lnTo>
                  <a:pt x="432" y="1391"/>
                </a:lnTo>
                <a:lnTo>
                  <a:pt x="427" y="1389"/>
                </a:lnTo>
                <a:lnTo>
                  <a:pt x="418" y="1385"/>
                </a:lnTo>
                <a:lnTo>
                  <a:pt x="410" y="1385"/>
                </a:lnTo>
                <a:lnTo>
                  <a:pt x="411" y="1376"/>
                </a:lnTo>
                <a:lnTo>
                  <a:pt x="412" y="1370"/>
                </a:lnTo>
                <a:lnTo>
                  <a:pt x="416" y="1365"/>
                </a:lnTo>
                <a:lnTo>
                  <a:pt x="418" y="1360"/>
                </a:lnTo>
                <a:lnTo>
                  <a:pt x="422" y="1356"/>
                </a:lnTo>
                <a:lnTo>
                  <a:pt x="427" y="1352"/>
                </a:lnTo>
                <a:lnTo>
                  <a:pt x="431" y="1351"/>
                </a:lnTo>
                <a:lnTo>
                  <a:pt x="436" y="1349"/>
                </a:lnTo>
                <a:lnTo>
                  <a:pt x="446" y="1346"/>
                </a:lnTo>
                <a:lnTo>
                  <a:pt x="457" y="1346"/>
                </a:lnTo>
                <a:lnTo>
                  <a:pt x="469" y="1346"/>
                </a:lnTo>
                <a:lnTo>
                  <a:pt x="479" y="1346"/>
                </a:lnTo>
                <a:lnTo>
                  <a:pt x="502" y="1345"/>
                </a:lnTo>
                <a:lnTo>
                  <a:pt x="528" y="1344"/>
                </a:lnTo>
                <a:lnTo>
                  <a:pt x="551" y="1342"/>
                </a:lnTo>
                <a:lnTo>
                  <a:pt x="577" y="1342"/>
                </a:lnTo>
                <a:lnTo>
                  <a:pt x="600" y="1342"/>
                </a:lnTo>
                <a:lnTo>
                  <a:pt x="626" y="1344"/>
                </a:lnTo>
                <a:lnTo>
                  <a:pt x="649" y="1346"/>
                </a:lnTo>
                <a:lnTo>
                  <a:pt x="674" y="1350"/>
                </a:lnTo>
                <a:lnTo>
                  <a:pt x="682" y="1350"/>
                </a:lnTo>
                <a:lnTo>
                  <a:pt x="691" y="1350"/>
                </a:lnTo>
                <a:lnTo>
                  <a:pt x="700" y="1344"/>
                </a:lnTo>
                <a:lnTo>
                  <a:pt x="710" y="1339"/>
                </a:lnTo>
                <a:lnTo>
                  <a:pt x="720" y="1335"/>
                </a:lnTo>
                <a:lnTo>
                  <a:pt x="728" y="1331"/>
                </a:lnTo>
                <a:lnTo>
                  <a:pt x="749" y="1326"/>
                </a:lnTo>
                <a:lnTo>
                  <a:pt x="767" y="1322"/>
                </a:lnTo>
                <a:lnTo>
                  <a:pt x="736" y="1317"/>
                </a:lnTo>
                <a:lnTo>
                  <a:pt x="705" y="1312"/>
                </a:lnTo>
                <a:lnTo>
                  <a:pt x="673" y="1309"/>
                </a:lnTo>
                <a:lnTo>
                  <a:pt x="641" y="1305"/>
                </a:lnTo>
                <a:lnTo>
                  <a:pt x="626" y="1302"/>
                </a:lnTo>
                <a:lnTo>
                  <a:pt x="610" y="1301"/>
                </a:lnTo>
                <a:lnTo>
                  <a:pt x="607" y="1293"/>
                </a:lnTo>
                <a:lnTo>
                  <a:pt x="602" y="1288"/>
                </a:lnTo>
                <a:lnTo>
                  <a:pt x="597" y="1282"/>
                </a:lnTo>
                <a:lnTo>
                  <a:pt x="590" y="1277"/>
                </a:lnTo>
                <a:lnTo>
                  <a:pt x="585" y="1272"/>
                </a:lnTo>
                <a:lnTo>
                  <a:pt x="580" y="1266"/>
                </a:lnTo>
                <a:lnTo>
                  <a:pt x="575" y="1261"/>
                </a:lnTo>
                <a:lnTo>
                  <a:pt x="573" y="1253"/>
                </a:lnTo>
                <a:lnTo>
                  <a:pt x="564" y="1260"/>
                </a:lnTo>
                <a:lnTo>
                  <a:pt x="556" y="1263"/>
                </a:lnTo>
                <a:lnTo>
                  <a:pt x="549" y="1265"/>
                </a:lnTo>
                <a:lnTo>
                  <a:pt x="540" y="1265"/>
                </a:lnTo>
                <a:lnTo>
                  <a:pt x="533" y="1263"/>
                </a:lnTo>
                <a:lnTo>
                  <a:pt x="524" y="1261"/>
                </a:lnTo>
                <a:lnTo>
                  <a:pt x="515" y="1258"/>
                </a:lnTo>
                <a:lnTo>
                  <a:pt x="507" y="1255"/>
                </a:lnTo>
                <a:lnTo>
                  <a:pt x="496" y="1252"/>
                </a:lnTo>
                <a:lnTo>
                  <a:pt x="484" y="1252"/>
                </a:lnTo>
                <a:lnTo>
                  <a:pt x="471" y="1253"/>
                </a:lnTo>
                <a:lnTo>
                  <a:pt x="459" y="1253"/>
                </a:lnTo>
                <a:lnTo>
                  <a:pt x="452" y="1252"/>
                </a:lnTo>
                <a:lnTo>
                  <a:pt x="447" y="1251"/>
                </a:lnTo>
                <a:lnTo>
                  <a:pt x="442" y="1250"/>
                </a:lnTo>
                <a:lnTo>
                  <a:pt x="437" y="1246"/>
                </a:lnTo>
                <a:lnTo>
                  <a:pt x="433" y="1242"/>
                </a:lnTo>
                <a:lnTo>
                  <a:pt x="430" y="1236"/>
                </a:lnTo>
                <a:lnTo>
                  <a:pt x="427" y="1228"/>
                </a:lnTo>
                <a:lnTo>
                  <a:pt x="425" y="1218"/>
                </a:lnTo>
                <a:lnTo>
                  <a:pt x="433" y="1217"/>
                </a:lnTo>
                <a:lnTo>
                  <a:pt x="442" y="1216"/>
                </a:lnTo>
                <a:lnTo>
                  <a:pt x="432" y="1211"/>
                </a:lnTo>
                <a:lnTo>
                  <a:pt x="423" y="1204"/>
                </a:lnTo>
                <a:lnTo>
                  <a:pt x="412" y="1203"/>
                </a:lnTo>
                <a:lnTo>
                  <a:pt x="401" y="1202"/>
                </a:lnTo>
                <a:lnTo>
                  <a:pt x="389" y="1202"/>
                </a:lnTo>
                <a:lnTo>
                  <a:pt x="378" y="1201"/>
                </a:lnTo>
                <a:lnTo>
                  <a:pt x="381" y="1177"/>
                </a:lnTo>
                <a:lnTo>
                  <a:pt x="383" y="1159"/>
                </a:lnTo>
                <a:lnTo>
                  <a:pt x="384" y="1152"/>
                </a:lnTo>
                <a:lnTo>
                  <a:pt x="387" y="1145"/>
                </a:lnTo>
                <a:lnTo>
                  <a:pt x="389" y="1140"/>
                </a:lnTo>
                <a:lnTo>
                  <a:pt x="392" y="1135"/>
                </a:lnTo>
                <a:lnTo>
                  <a:pt x="396" y="1131"/>
                </a:lnTo>
                <a:lnTo>
                  <a:pt x="400" y="1129"/>
                </a:lnTo>
                <a:lnTo>
                  <a:pt x="405" y="1125"/>
                </a:lnTo>
                <a:lnTo>
                  <a:pt x="411" y="1123"/>
                </a:lnTo>
                <a:lnTo>
                  <a:pt x="426" y="1119"/>
                </a:lnTo>
                <a:lnTo>
                  <a:pt x="445" y="1113"/>
                </a:lnTo>
                <a:lnTo>
                  <a:pt x="474" y="1108"/>
                </a:lnTo>
                <a:lnTo>
                  <a:pt x="501" y="1104"/>
                </a:lnTo>
                <a:lnTo>
                  <a:pt x="529" y="1103"/>
                </a:lnTo>
                <a:lnTo>
                  <a:pt x="558" y="1104"/>
                </a:lnTo>
                <a:lnTo>
                  <a:pt x="558" y="1104"/>
                </a:lnTo>
                <a:lnTo>
                  <a:pt x="558" y="1104"/>
                </a:lnTo>
                <a:lnTo>
                  <a:pt x="577" y="1100"/>
                </a:lnTo>
                <a:lnTo>
                  <a:pt x="597" y="1096"/>
                </a:lnTo>
                <a:lnTo>
                  <a:pt x="605" y="1093"/>
                </a:lnTo>
                <a:lnTo>
                  <a:pt x="613" y="1086"/>
                </a:lnTo>
                <a:lnTo>
                  <a:pt x="617" y="1083"/>
                </a:lnTo>
                <a:lnTo>
                  <a:pt x="621" y="1079"/>
                </a:lnTo>
                <a:lnTo>
                  <a:pt x="623" y="1074"/>
                </a:lnTo>
                <a:lnTo>
                  <a:pt x="626" y="1069"/>
                </a:lnTo>
                <a:lnTo>
                  <a:pt x="615" y="1052"/>
                </a:lnTo>
                <a:lnTo>
                  <a:pt x="607" y="1036"/>
                </a:lnTo>
                <a:lnTo>
                  <a:pt x="593" y="1036"/>
                </a:lnTo>
                <a:lnTo>
                  <a:pt x="580" y="1036"/>
                </a:lnTo>
                <a:lnTo>
                  <a:pt x="574" y="1036"/>
                </a:lnTo>
                <a:lnTo>
                  <a:pt x="568" y="1035"/>
                </a:lnTo>
                <a:lnTo>
                  <a:pt x="561" y="1032"/>
                </a:lnTo>
                <a:lnTo>
                  <a:pt x="555" y="1029"/>
                </a:lnTo>
                <a:lnTo>
                  <a:pt x="558" y="1022"/>
                </a:lnTo>
                <a:lnTo>
                  <a:pt x="561" y="1018"/>
                </a:lnTo>
                <a:lnTo>
                  <a:pt x="567" y="1015"/>
                </a:lnTo>
                <a:lnTo>
                  <a:pt x="572" y="1012"/>
                </a:lnTo>
                <a:lnTo>
                  <a:pt x="582" y="1007"/>
                </a:lnTo>
                <a:lnTo>
                  <a:pt x="592" y="1001"/>
                </a:lnTo>
                <a:lnTo>
                  <a:pt x="594" y="998"/>
                </a:lnTo>
                <a:lnTo>
                  <a:pt x="598" y="997"/>
                </a:lnTo>
                <a:lnTo>
                  <a:pt x="602" y="998"/>
                </a:lnTo>
                <a:lnTo>
                  <a:pt x="607" y="1000"/>
                </a:lnTo>
                <a:lnTo>
                  <a:pt x="615" y="1001"/>
                </a:lnTo>
                <a:lnTo>
                  <a:pt x="624" y="1002"/>
                </a:lnTo>
                <a:lnTo>
                  <a:pt x="624" y="1002"/>
                </a:lnTo>
                <a:lnTo>
                  <a:pt x="624" y="1002"/>
                </a:lnTo>
                <a:lnTo>
                  <a:pt x="651" y="1002"/>
                </a:lnTo>
                <a:lnTo>
                  <a:pt x="678" y="1002"/>
                </a:lnTo>
                <a:lnTo>
                  <a:pt x="705" y="1002"/>
                </a:lnTo>
                <a:lnTo>
                  <a:pt x="731" y="1001"/>
                </a:lnTo>
                <a:lnTo>
                  <a:pt x="762" y="1001"/>
                </a:lnTo>
                <a:lnTo>
                  <a:pt x="795" y="997"/>
                </a:lnTo>
                <a:lnTo>
                  <a:pt x="810" y="993"/>
                </a:lnTo>
                <a:lnTo>
                  <a:pt x="824" y="987"/>
                </a:lnTo>
                <a:lnTo>
                  <a:pt x="831" y="983"/>
                </a:lnTo>
                <a:lnTo>
                  <a:pt x="838" y="978"/>
                </a:lnTo>
                <a:lnTo>
                  <a:pt x="845" y="972"/>
                </a:lnTo>
                <a:lnTo>
                  <a:pt x="852" y="966"/>
                </a:lnTo>
                <a:lnTo>
                  <a:pt x="858" y="959"/>
                </a:lnTo>
                <a:lnTo>
                  <a:pt x="865" y="956"/>
                </a:lnTo>
                <a:lnTo>
                  <a:pt x="874" y="953"/>
                </a:lnTo>
                <a:lnTo>
                  <a:pt x="883" y="952"/>
                </a:lnTo>
                <a:lnTo>
                  <a:pt x="902" y="952"/>
                </a:lnTo>
                <a:lnTo>
                  <a:pt x="921" y="951"/>
                </a:lnTo>
                <a:lnTo>
                  <a:pt x="921" y="951"/>
                </a:lnTo>
                <a:lnTo>
                  <a:pt x="957" y="919"/>
                </a:lnTo>
                <a:lnTo>
                  <a:pt x="957" y="919"/>
                </a:lnTo>
                <a:lnTo>
                  <a:pt x="956" y="912"/>
                </a:lnTo>
                <a:lnTo>
                  <a:pt x="956" y="903"/>
                </a:lnTo>
                <a:lnTo>
                  <a:pt x="943" y="897"/>
                </a:lnTo>
                <a:lnTo>
                  <a:pt x="929" y="890"/>
                </a:lnTo>
                <a:lnTo>
                  <a:pt x="923" y="887"/>
                </a:lnTo>
                <a:lnTo>
                  <a:pt x="917" y="882"/>
                </a:lnTo>
                <a:lnTo>
                  <a:pt x="911" y="878"/>
                </a:lnTo>
                <a:lnTo>
                  <a:pt x="906" y="872"/>
                </a:lnTo>
                <a:lnTo>
                  <a:pt x="906" y="872"/>
                </a:lnTo>
                <a:lnTo>
                  <a:pt x="892" y="869"/>
                </a:lnTo>
                <a:lnTo>
                  <a:pt x="877" y="869"/>
                </a:lnTo>
                <a:lnTo>
                  <a:pt x="863" y="870"/>
                </a:lnTo>
                <a:lnTo>
                  <a:pt x="848" y="870"/>
                </a:lnTo>
                <a:lnTo>
                  <a:pt x="833" y="870"/>
                </a:lnTo>
                <a:lnTo>
                  <a:pt x="819" y="869"/>
                </a:lnTo>
                <a:lnTo>
                  <a:pt x="811" y="867"/>
                </a:lnTo>
                <a:lnTo>
                  <a:pt x="805" y="863"/>
                </a:lnTo>
                <a:lnTo>
                  <a:pt x="799" y="859"/>
                </a:lnTo>
                <a:lnTo>
                  <a:pt x="791" y="854"/>
                </a:lnTo>
                <a:lnTo>
                  <a:pt x="796" y="849"/>
                </a:lnTo>
                <a:lnTo>
                  <a:pt x="800" y="844"/>
                </a:lnTo>
                <a:lnTo>
                  <a:pt x="803" y="841"/>
                </a:lnTo>
                <a:lnTo>
                  <a:pt x="804" y="839"/>
                </a:lnTo>
                <a:lnTo>
                  <a:pt x="804" y="835"/>
                </a:lnTo>
                <a:lnTo>
                  <a:pt x="804" y="831"/>
                </a:lnTo>
                <a:lnTo>
                  <a:pt x="798" y="825"/>
                </a:lnTo>
                <a:lnTo>
                  <a:pt x="791" y="819"/>
                </a:lnTo>
                <a:lnTo>
                  <a:pt x="791" y="819"/>
                </a:lnTo>
                <a:lnTo>
                  <a:pt x="774" y="810"/>
                </a:lnTo>
                <a:lnTo>
                  <a:pt x="757" y="803"/>
                </a:lnTo>
                <a:lnTo>
                  <a:pt x="757" y="803"/>
                </a:lnTo>
                <a:lnTo>
                  <a:pt x="744" y="798"/>
                </a:lnTo>
                <a:lnTo>
                  <a:pt x="728" y="791"/>
                </a:lnTo>
                <a:lnTo>
                  <a:pt x="722" y="787"/>
                </a:lnTo>
                <a:lnTo>
                  <a:pt x="717" y="782"/>
                </a:lnTo>
                <a:lnTo>
                  <a:pt x="711" y="777"/>
                </a:lnTo>
                <a:lnTo>
                  <a:pt x="707" y="770"/>
                </a:lnTo>
                <a:lnTo>
                  <a:pt x="706" y="770"/>
                </a:lnTo>
                <a:lnTo>
                  <a:pt x="700" y="761"/>
                </a:lnTo>
                <a:lnTo>
                  <a:pt x="691" y="755"/>
                </a:lnTo>
                <a:lnTo>
                  <a:pt x="683" y="754"/>
                </a:lnTo>
                <a:lnTo>
                  <a:pt x="676" y="752"/>
                </a:lnTo>
                <a:lnTo>
                  <a:pt x="667" y="745"/>
                </a:lnTo>
                <a:lnTo>
                  <a:pt x="658" y="736"/>
                </a:lnTo>
                <a:lnTo>
                  <a:pt x="649" y="736"/>
                </a:lnTo>
                <a:lnTo>
                  <a:pt x="642" y="735"/>
                </a:lnTo>
                <a:lnTo>
                  <a:pt x="624" y="727"/>
                </a:lnTo>
                <a:lnTo>
                  <a:pt x="608" y="718"/>
                </a:lnTo>
                <a:lnTo>
                  <a:pt x="597" y="708"/>
                </a:lnTo>
                <a:lnTo>
                  <a:pt x="585" y="700"/>
                </a:lnTo>
                <a:lnTo>
                  <a:pt x="573" y="691"/>
                </a:lnTo>
                <a:lnTo>
                  <a:pt x="560" y="682"/>
                </a:lnTo>
                <a:lnTo>
                  <a:pt x="535" y="666"/>
                </a:lnTo>
                <a:lnTo>
                  <a:pt x="509" y="652"/>
                </a:lnTo>
                <a:lnTo>
                  <a:pt x="513" y="644"/>
                </a:lnTo>
                <a:lnTo>
                  <a:pt x="515" y="638"/>
                </a:lnTo>
                <a:lnTo>
                  <a:pt x="520" y="633"/>
                </a:lnTo>
                <a:lnTo>
                  <a:pt x="524" y="629"/>
                </a:lnTo>
                <a:lnTo>
                  <a:pt x="528" y="627"/>
                </a:lnTo>
                <a:lnTo>
                  <a:pt x="533" y="624"/>
                </a:lnTo>
                <a:lnTo>
                  <a:pt x="536" y="624"/>
                </a:lnTo>
                <a:lnTo>
                  <a:pt x="541" y="623"/>
                </a:lnTo>
                <a:lnTo>
                  <a:pt x="551" y="626"/>
                </a:lnTo>
                <a:lnTo>
                  <a:pt x="560" y="629"/>
                </a:lnTo>
                <a:lnTo>
                  <a:pt x="570" y="634"/>
                </a:lnTo>
                <a:lnTo>
                  <a:pt x="580" y="641"/>
                </a:lnTo>
                <a:lnTo>
                  <a:pt x="600" y="654"/>
                </a:lnTo>
                <a:lnTo>
                  <a:pt x="622" y="666"/>
                </a:lnTo>
                <a:lnTo>
                  <a:pt x="643" y="677"/>
                </a:lnTo>
                <a:lnTo>
                  <a:pt x="664" y="686"/>
                </a:lnTo>
                <a:lnTo>
                  <a:pt x="710" y="703"/>
                </a:lnTo>
                <a:lnTo>
                  <a:pt x="755" y="720"/>
                </a:lnTo>
                <a:lnTo>
                  <a:pt x="765" y="727"/>
                </a:lnTo>
                <a:lnTo>
                  <a:pt x="774" y="735"/>
                </a:lnTo>
                <a:lnTo>
                  <a:pt x="781" y="736"/>
                </a:lnTo>
                <a:lnTo>
                  <a:pt x="790" y="736"/>
                </a:lnTo>
                <a:lnTo>
                  <a:pt x="799" y="745"/>
                </a:lnTo>
                <a:lnTo>
                  <a:pt x="808" y="752"/>
                </a:lnTo>
                <a:lnTo>
                  <a:pt x="808" y="752"/>
                </a:lnTo>
                <a:lnTo>
                  <a:pt x="836" y="764"/>
                </a:lnTo>
                <a:lnTo>
                  <a:pt x="867" y="774"/>
                </a:lnTo>
                <a:lnTo>
                  <a:pt x="882" y="780"/>
                </a:lnTo>
                <a:lnTo>
                  <a:pt x="897" y="786"/>
                </a:lnTo>
                <a:lnTo>
                  <a:pt x="911" y="794"/>
                </a:lnTo>
                <a:lnTo>
                  <a:pt x="923" y="803"/>
                </a:lnTo>
                <a:lnTo>
                  <a:pt x="923" y="803"/>
                </a:lnTo>
                <a:lnTo>
                  <a:pt x="926" y="806"/>
                </a:lnTo>
                <a:lnTo>
                  <a:pt x="928" y="809"/>
                </a:lnTo>
                <a:lnTo>
                  <a:pt x="929" y="811"/>
                </a:lnTo>
                <a:lnTo>
                  <a:pt x="929" y="815"/>
                </a:lnTo>
                <a:lnTo>
                  <a:pt x="928" y="818"/>
                </a:lnTo>
                <a:lnTo>
                  <a:pt x="928" y="819"/>
                </a:lnTo>
                <a:lnTo>
                  <a:pt x="941" y="821"/>
                </a:lnTo>
                <a:lnTo>
                  <a:pt x="952" y="825"/>
                </a:lnTo>
                <a:lnTo>
                  <a:pt x="963" y="830"/>
                </a:lnTo>
                <a:lnTo>
                  <a:pt x="975" y="836"/>
                </a:lnTo>
                <a:lnTo>
                  <a:pt x="975" y="836"/>
                </a:lnTo>
                <a:lnTo>
                  <a:pt x="982" y="836"/>
                </a:lnTo>
                <a:lnTo>
                  <a:pt x="991" y="838"/>
                </a:lnTo>
                <a:lnTo>
                  <a:pt x="1000" y="845"/>
                </a:lnTo>
                <a:lnTo>
                  <a:pt x="1010" y="852"/>
                </a:lnTo>
                <a:lnTo>
                  <a:pt x="1025" y="852"/>
                </a:lnTo>
                <a:lnTo>
                  <a:pt x="1040" y="852"/>
                </a:lnTo>
                <a:lnTo>
                  <a:pt x="1040" y="852"/>
                </a:lnTo>
                <a:lnTo>
                  <a:pt x="1040" y="852"/>
                </a:lnTo>
                <a:lnTo>
                  <a:pt x="1045" y="846"/>
                </a:lnTo>
                <a:lnTo>
                  <a:pt x="1049" y="843"/>
                </a:lnTo>
                <a:lnTo>
                  <a:pt x="1054" y="840"/>
                </a:lnTo>
                <a:lnTo>
                  <a:pt x="1059" y="839"/>
                </a:lnTo>
                <a:lnTo>
                  <a:pt x="1070" y="839"/>
                </a:lnTo>
                <a:lnTo>
                  <a:pt x="1081" y="840"/>
                </a:lnTo>
                <a:lnTo>
                  <a:pt x="1093" y="843"/>
                </a:lnTo>
                <a:lnTo>
                  <a:pt x="1104" y="843"/>
                </a:lnTo>
                <a:lnTo>
                  <a:pt x="1109" y="843"/>
                </a:lnTo>
                <a:lnTo>
                  <a:pt x="1114" y="841"/>
                </a:lnTo>
                <a:lnTo>
                  <a:pt x="1119" y="839"/>
                </a:lnTo>
                <a:lnTo>
                  <a:pt x="1124" y="835"/>
                </a:lnTo>
                <a:lnTo>
                  <a:pt x="1145" y="840"/>
                </a:lnTo>
                <a:lnTo>
                  <a:pt x="1167" y="845"/>
                </a:lnTo>
                <a:lnTo>
                  <a:pt x="1172" y="845"/>
                </a:lnTo>
                <a:lnTo>
                  <a:pt x="1177" y="844"/>
                </a:lnTo>
                <a:lnTo>
                  <a:pt x="1180" y="843"/>
                </a:lnTo>
                <a:lnTo>
                  <a:pt x="1186" y="839"/>
                </a:lnTo>
                <a:lnTo>
                  <a:pt x="1189" y="835"/>
                </a:lnTo>
                <a:lnTo>
                  <a:pt x="1193" y="829"/>
                </a:lnTo>
                <a:lnTo>
                  <a:pt x="1196" y="823"/>
                </a:lnTo>
                <a:lnTo>
                  <a:pt x="1198" y="813"/>
                </a:lnTo>
                <a:lnTo>
                  <a:pt x="1199" y="810"/>
                </a:lnTo>
                <a:lnTo>
                  <a:pt x="1202" y="809"/>
                </a:lnTo>
                <a:lnTo>
                  <a:pt x="1206" y="809"/>
                </a:lnTo>
                <a:lnTo>
                  <a:pt x="1209" y="809"/>
                </a:lnTo>
                <a:lnTo>
                  <a:pt x="1213" y="810"/>
                </a:lnTo>
                <a:lnTo>
                  <a:pt x="1217" y="813"/>
                </a:lnTo>
                <a:lnTo>
                  <a:pt x="1221" y="816"/>
                </a:lnTo>
                <a:lnTo>
                  <a:pt x="1223" y="819"/>
                </a:lnTo>
                <a:lnTo>
                  <a:pt x="1233" y="820"/>
                </a:lnTo>
                <a:lnTo>
                  <a:pt x="1242" y="823"/>
                </a:lnTo>
                <a:lnTo>
                  <a:pt x="1247" y="825"/>
                </a:lnTo>
                <a:lnTo>
                  <a:pt x="1251" y="828"/>
                </a:lnTo>
                <a:lnTo>
                  <a:pt x="1253" y="831"/>
                </a:lnTo>
                <a:lnTo>
                  <a:pt x="1257" y="835"/>
                </a:lnTo>
                <a:lnTo>
                  <a:pt x="1257" y="835"/>
                </a:lnTo>
                <a:lnTo>
                  <a:pt x="1257" y="835"/>
                </a:lnTo>
                <a:lnTo>
                  <a:pt x="1266" y="835"/>
                </a:lnTo>
                <a:lnTo>
                  <a:pt x="1273" y="836"/>
                </a:lnTo>
                <a:lnTo>
                  <a:pt x="1273" y="836"/>
                </a:lnTo>
                <a:lnTo>
                  <a:pt x="1277" y="836"/>
                </a:lnTo>
                <a:lnTo>
                  <a:pt x="1280" y="835"/>
                </a:lnTo>
                <a:lnTo>
                  <a:pt x="1265" y="824"/>
                </a:lnTo>
                <a:lnTo>
                  <a:pt x="1248" y="813"/>
                </a:lnTo>
                <a:lnTo>
                  <a:pt x="1232" y="803"/>
                </a:lnTo>
                <a:lnTo>
                  <a:pt x="1216" y="793"/>
                </a:lnTo>
                <a:lnTo>
                  <a:pt x="1182" y="775"/>
                </a:lnTo>
                <a:lnTo>
                  <a:pt x="1147" y="759"/>
                </a:lnTo>
                <a:lnTo>
                  <a:pt x="1148" y="760"/>
                </a:lnTo>
                <a:lnTo>
                  <a:pt x="1160" y="770"/>
                </a:lnTo>
                <a:lnTo>
                  <a:pt x="1172" y="781"/>
                </a:lnTo>
                <a:lnTo>
                  <a:pt x="1177" y="787"/>
                </a:lnTo>
                <a:lnTo>
                  <a:pt x="1179" y="794"/>
                </a:lnTo>
                <a:lnTo>
                  <a:pt x="1179" y="801"/>
                </a:lnTo>
                <a:lnTo>
                  <a:pt x="1178" y="811"/>
                </a:lnTo>
                <a:lnTo>
                  <a:pt x="1173" y="819"/>
                </a:lnTo>
                <a:lnTo>
                  <a:pt x="1168" y="825"/>
                </a:lnTo>
                <a:lnTo>
                  <a:pt x="1162" y="829"/>
                </a:lnTo>
                <a:lnTo>
                  <a:pt x="1154" y="831"/>
                </a:lnTo>
                <a:lnTo>
                  <a:pt x="1147" y="833"/>
                </a:lnTo>
                <a:lnTo>
                  <a:pt x="1139" y="831"/>
                </a:lnTo>
                <a:lnTo>
                  <a:pt x="1130" y="830"/>
                </a:lnTo>
                <a:lnTo>
                  <a:pt x="1123" y="829"/>
                </a:lnTo>
                <a:lnTo>
                  <a:pt x="1084" y="809"/>
                </a:lnTo>
                <a:lnTo>
                  <a:pt x="1044" y="791"/>
                </a:lnTo>
                <a:lnTo>
                  <a:pt x="1024" y="781"/>
                </a:lnTo>
                <a:lnTo>
                  <a:pt x="1005" y="769"/>
                </a:lnTo>
                <a:lnTo>
                  <a:pt x="996" y="762"/>
                </a:lnTo>
                <a:lnTo>
                  <a:pt x="988" y="755"/>
                </a:lnTo>
                <a:lnTo>
                  <a:pt x="981" y="746"/>
                </a:lnTo>
                <a:lnTo>
                  <a:pt x="973" y="737"/>
                </a:lnTo>
                <a:lnTo>
                  <a:pt x="966" y="736"/>
                </a:lnTo>
                <a:lnTo>
                  <a:pt x="958" y="736"/>
                </a:lnTo>
                <a:lnTo>
                  <a:pt x="943" y="731"/>
                </a:lnTo>
                <a:lnTo>
                  <a:pt x="928" y="728"/>
                </a:lnTo>
                <a:lnTo>
                  <a:pt x="913" y="726"/>
                </a:lnTo>
                <a:lnTo>
                  <a:pt x="898" y="723"/>
                </a:lnTo>
                <a:lnTo>
                  <a:pt x="890" y="722"/>
                </a:lnTo>
                <a:lnTo>
                  <a:pt x="884" y="720"/>
                </a:lnTo>
                <a:lnTo>
                  <a:pt x="877" y="717"/>
                </a:lnTo>
                <a:lnTo>
                  <a:pt x="870" y="713"/>
                </a:lnTo>
                <a:lnTo>
                  <a:pt x="864" y="708"/>
                </a:lnTo>
                <a:lnTo>
                  <a:pt x="859" y="703"/>
                </a:lnTo>
                <a:lnTo>
                  <a:pt x="854" y="696"/>
                </a:lnTo>
                <a:lnTo>
                  <a:pt x="849" y="688"/>
                </a:lnTo>
                <a:lnTo>
                  <a:pt x="848" y="678"/>
                </a:lnTo>
                <a:lnTo>
                  <a:pt x="848" y="669"/>
                </a:lnTo>
                <a:lnTo>
                  <a:pt x="849" y="664"/>
                </a:lnTo>
                <a:lnTo>
                  <a:pt x="852" y="661"/>
                </a:lnTo>
                <a:lnTo>
                  <a:pt x="854" y="657"/>
                </a:lnTo>
                <a:lnTo>
                  <a:pt x="857" y="652"/>
                </a:lnTo>
                <a:lnTo>
                  <a:pt x="865" y="653"/>
                </a:lnTo>
                <a:lnTo>
                  <a:pt x="874" y="653"/>
                </a:lnTo>
                <a:lnTo>
                  <a:pt x="890" y="661"/>
                </a:lnTo>
                <a:lnTo>
                  <a:pt x="907" y="669"/>
                </a:lnTo>
                <a:lnTo>
                  <a:pt x="919" y="674"/>
                </a:lnTo>
                <a:lnTo>
                  <a:pt x="932" y="678"/>
                </a:lnTo>
                <a:lnTo>
                  <a:pt x="944" y="683"/>
                </a:lnTo>
                <a:lnTo>
                  <a:pt x="958" y="686"/>
                </a:lnTo>
                <a:lnTo>
                  <a:pt x="970" y="687"/>
                </a:lnTo>
                <a:lnTo>
                  <a:pt x="980" y="686"/>
                </a:lnTo>
                <a:lnTo>
                  <a:pt x="982" y="685"/>
                </a:lnTo>
                <a:lnTo>
                  <a:pt x="986" y="682"/>
                </a:lnTo>
                <a:lnTo>
                  <a:pt x="987" y="680"/>
                </a:lnTo>
                <a:lnTo>
                  <a:pt x="988" y="674"/>
                </a:lnTo>
                <a:lnTo>
                  <a:pt x="988" y="667"/>
                </a:lnTo>
                <a:lnTo>
                  <a:pt x="991" y="661"/>
                </a:lnTo>
                <a:lnTo>
                  <a:pt x="995" y="657"/>
                </a:lnTo>
                <a:lnTo>
                  <a:pt x="998" y="656"/>
                </a:lnTo>
                <a:lnTo>
                  <a:pt x="1003" y="654"/>
                </a:lnTo>
                <a:lnTo>
                  <a:pt x="1008" y="654"/>
                </a:lnTo>
                <a:lnTo>
                  <a:pt x="1013" y="656"/>
                </a:lnTo>
                <a:lnTo>
                  <a:pt x="1020" y="657"/>
                </a:lnTo>
                <a:lnTo>
                  <a:pt x="1030" y="658"/>
                </a:lnTo>
                <a:lnTo>
                  <a:pt x="1037" y="657"/>
                </a:lnTo>
                <a:lnTo>
                  <a:pt x="1040" y="656"/>
                </a:lnTo>
                <a:lnTo>
                  <a:pt x="1041" y="652"/>
                </a:lnTo>
                <a:lnTo>
                  <a:pt x="1041" y="646"/>
                </a:lnTo>
                <a:lnTo>
                  <a:pt x="1039" y="638"/>
                </a:lnTo>
                <a:lnTo>
                  <a:pt x="1019" y="632"/>
                </a:lnTo>
                <a:lnTo>
                  <a:pt x="998" y="626"/>
                </a:lnTo>
                <a:lnTo>
                  <a:pt x="990" y="622"/>
                </a:lnTo>
                <a:lnTo>
                  <a:pt x="980" y="620"/>
                </a:lnTo>
                <a:lnTo>
                  <a:pt x="968" y="619"/>
                </a:lnTo>
                <a:lnTo>
                  <a:pt x="958" y="620"/>
                </a:lnTo>
                <a:lnTo>
                  <a:pt x="958" y="620"/>
                </a:lnTo>
                <a:lnTo>
                  <a:pt x="958" y="620"/>
                </a:lnTo>
                <a:lnTo>
                  <a:pt x="953" y="626"/>
                </a:lnTo>
                <a:lnTo>
                  <a:pt x="948" y="631"/>
                </a:lnTo>
                <a:lnTo>
                  <a:pt x="943" y="633"/>
                </a:lnTo>
                <a:lnTo>
                  <a:pt x="939" y="636"/>
                </a:lnTo>
                <a:lnTo>
                  <a:pt x="934" y="636"/>
                </a:lnTo>
                <a:lnTo>
                  <a:pt x="929" y="637"/>
                </a:lnTo>
                <a:lnTo>
                  <a:pt x="924" y="636"/>
                </a:lnTo>
                <a:lnTo>
                  <a:pt x="921" y="636"/>
                </a:lnTo>
                <a:lnTo>
                  <a:pt x="902" y="627"/>
                </a:lnTo>
                <a:lnTo>
                  <a:pt x="884" y="618"/>
                </a:lnTo>
                <a:lnTo>
                  <a:pt x="879" y="617"/>
                </a:lnTo>
                <a:lnTo>
                  <a:pt x="875" y="614"/>
                </a:lnTo>
                <a:lnTo>
                  <a:pt x="873" y="612"/>
                </a:lnTo>
                <a:lnTo>
                  <a:pt x="873" y="609"/>
                </a:lnTo>
                <a:lnTo>
                  <a:pt x="873" y="605"/>
                </a:lnTo>
                <a:lnTo>
                  <a:pt x="877" y="602"/>
                </a:lnTo>
                <a:lnTo>
                  <a:pt x="882" y="598"/>
                </a:lnTo>
                <a:lnTo>
                  <a:pt x="887" y="594"/>
                </a:lnTo>
                <a:lnTo>
                  <a:pt x="888" y="593"/>
                </a:lnTo>
                <a:lnTo>
                  <a:pt x="890" y="590"/>
                </a:lnTo>
                <a:lnTo>
                  <a:pt x="890" y="588"/>
                </a:lnTo>
                <a:lnTo>
                  <a:pt x="890" y="587"/>
                </a:lnTo>
                <a:lnTo>
                  <a:pt x="890" y="587"/>
                </a:lnTo>
                <a:lnTo>
                  <a:pt x="890" y="587"/>
                </a:lnTo>
                <a:lnTo>
                  <a:pt x="890" y="587"/>
                </a:lnTo>
                <a:lnTo>
                  <a:pt x="890" y="587"/>
                </a:lnTo>
                <a:lnTo>
                  <a:pt x="890" y="585"/>
                </a:lnTo>
                <a:lnTo>
                  <a:pt x="890" y="585"/>
                </a:lnTo>
                <a:lnTo>
                  <a:pt x="890" y="585"/>
                </a:lnTo>
                <a:lnTo>
                  <a:pt x="890" y="585"/>
                </a:lnTo>
                <a:lnTo>
                  <a:pt x="882" y="578"/>
                </a:lnTo>
                <a:lnTo>
                  <a:pt x="873" y="570"/>
                </a:lnTo>
                <a:lnTo>
                  <a:pt x="874" y="569"/>
                </a:lnTo>
                <a:lnTo>
                  <a:pt x="843" y="556"/>
                </a:lnTo>
                <a:lnTo>
                  <a:pt x="811" y="544"/>
                </a:lnTo>
                <a:lnTo>
                  <a:pt x="780" y="531"/>
                </a:lnTo>
                <a:lnTo>
                  <a:pt x="749" y="519"/>
                </a:lnTo>
                <a:lnTo>
                  <a:pt x="718" y="506"/>
                </a:lnTo>
                <a:lnTo>
                  <a:pt x="687" y="494"/>
                </a:lnTo>
                <a:lnTo>
                  <a:pt x="656" y="481"/>
                </a:lnTo>
                <a:lnTo>
                  <a:pt x="624" y="469"/>
                </a:lnTo>
                <a:lnTo>
                  <a:pt x="624" y="469"/>
                </a:lnTo>
                <a:lnTo>
                  <a:pt x="624" y="469"/>
                </a:lnTo>
                <a:lnTo>
                  <a:pt x="614" y="474"/>
                </a:lnTo>
                <a:lnTo>
                  <a:pt x="604" y="476"/>
                </a:lnTo>
                <a:lnTo>
                  <a:pt x="595" y="477"/>
                </a:lnTo>
                <a:lnTo>
                  <a:pt x="587" y="479"/>
                </a:lnTo>
                <a:lnTo>
                  <a:pt x="578" y="479"/>
                </a:lnTo>
                <a:lnTo>
                  <a:pt x="569" y="477"/>
                </a:lnTo>
                <a:lnTo>
                  <a:pt x="560" y="476"/>
                </a:lnTo>
                <a:lnTo>
                  <a:pt x="553" y="474"/>
                </a:lnTo>
                <a:lnTo>
                  <a:pt x="536" y="467"/>
                </a:lnTo>
                <a:lnTo>
                  <a:pt x="520" y="459"/>
                </a:lnTo>
                <a:lnTo>
                  <a:pt x="505" y="447"/>
                </a:lnTo>
                <a:lnTo>
                  <a:pt x="491" y="436"/>
                </a:lnTo>
                <a:lnTo>
                  <a:pt x="491" y="437"/>
                </a:lnTo>
                <a:lnTo>
                  <a:pt x="482" y="440"/>
                </a:lnTo>
                <a:lnTo>
                  <a:pt x="474" y="441"/>
                </a:lnTo>
                <a:lnTo>
                  <a:pt x="469" y="441"/>
                </a:lnTo>
                <a:lnTo>
                  <a:pt x="465" y="440"/>
                </a:lnTo>
                <a:lnTo>
                  <a:pt x="460" y="438"/>
                </a:lnTo>
                <a:lnTo>
                  <a:pt x="455" y="435"/>
                </a:lnTo>
                <a:lnTo>
                  <a:pt x="440" y="421"/>
                </a:lnTo>
                <a:lnTo>
                  <a:pt x="423" y="410"/>
                </a:lnTo>
                <a:lnTo>
                  <a:pt x="407" y="398"/>
                </a:lnTo>
                <a:lnTo>
                  <a:pt x="392" y="386"/>
                </a:lnTo>
                <a:lnTo>
                  <a:pt x="392" y="386"/>
                </a:lnTo>
                <a:lnTo>
                  <a:pt x="381" y="381"/>
                </a:lnTo>
                <a:lnTo>
                  <a:pt x="371" y="373"/>
                </a:lnTo>
                <a:lnTo>
                  <a:pt x="361" y="366"/>
                </a:lnTo>
                <a:lnTo>
                  <a:pt x="352" y="357"/>
                </a:lnTo>
                <a:lnTo>
                  <a:pt x="334" y="337"/>
                </a:lnTo>
                <a:lnTo>
                  <a:pt x="314" y="314"/>
                </a:lnTo>
                <a:lnTo>
                  <a:pt x="333" y="305"/>
                </a:lnTo>
                <a:lnTo>
                  <a:pt x="349" y="295"/>
                </a:lnTo>
                <a:lnTo>
                  <a:pt x="367" y="285"/>
                </a:lnTo>
                <a:lnTo>
                  <a:pt x="383" y="275"/>
                </a:lnTo>
                <a:lnTo>
                  <a:pt x="400" y="265"/>
                </a:lnTo>
                <a:lnTo>
                  <a:pt x="417" y="258"/>
                </a:lnTo>
                <a:lnTo>
                  <a:pt x="427" y="255"/>
                </a:lnTo>
                <a:lnTo>
                  <a:pt x="437" y="254"/>
                </a:lnTo>
                <a:lnTo>
                  <a:pt x="447" y="253"/>
                </a:lnTo>
                <a:lnTo>
                  <a:pt x="457" y="254"/>
                </a:lnTo>
                <a:lnTo>
                  <a:pt x="457" y="254"/>
                </a:lnTo>
                <a:lnTo>
                  <a:pt x="467" y="253"/>
                </a:lnTo>
                <a:lnTo>
                  <a:pt x="477" y="250"/>
                </a:lnTo>
                <a:lnTo>
                  <a:pt x="481" y="249"/>
                </a:lnTo>
                <a:lnTo>
                  <a:pt x="485" y="246"/>
                </a:lnTo>
                <a:lnTo>
                  <a:pt x="489" y="243"/>
                </a:lnTo>
                <a:lnTo>
                  <a:pt x="491" y="238"/>
                </a:lnTo>
                <a:lnTo>
                  <a:pt x="502" y="238"/>
                </a:lnTo>
                <a:lnTo>
                  <a:pt x="513" y="238"/>
                </a:lnTo>
                <a:lnTo>
                  <a:pt x="521" y="239"/>
                </a:lnTo>
                <a:lnTo>
                  <a:pt x="530" y="241"/>
                </a:lnTo>
                <a:lnTo>
                  <a:pt x="539" y="246"/>
                </a:lnTo>
                <a:lnTo>
                  <a:pt x="546" y="253"/>
                </a:lnTo>
                <a:lnTo>
                  <a:pt x="553" y="260"/>
                </a:lnTo>
                <a:lnTo>
                  <a:pt x="558" y="269"/>
                </a:lnTo>
                <a:lnTo>
                  <a:pt x="614" y="270"/>
                </a:lnTo>
                <a:lnTo>
                  <a:pt x="608" y="263"/>
                </a:lnTo>
                <a:lnTo>
                  <a:pt x="604" y="254"/>
                </a:lnTo>
                <a:lnTo>
                  <a:pt x="593" y="256"/>
                </a:lnTo>
                <a:lnTo>
                  <a:pt x="583" y="258"/>
                </a:lnTo>
                <a:lnTo>
                  <a:pt x="573" y="255"/>
                </a:lnTo>
                <a:lnTo>
                  <a:pt x="565" y="253"/>
                </a:lnTo>
                <a:lnTo>
                  <a:pt x="558" y="248"/>
                </a:lnTo>
                <a:lnTo>
                  <a:pt x="551" y="240"/>
                </a:lnTo>
                <a:lnTo>
                  <a:pt x="546" y="233"/>
                </a:lnTo>
                <a:lnTo>
                  <a:pt x="543" y="223"/>
                </a:lnTo>
                <a:lnTo>
                  <a:pt x="541" y="215"/>
                </a:lnTo>
                <a:lnTo>
                  <a:pt x="541" y="210"/>
                </a:lnTo>
                <a:lnTo>
                  <a:pt x="543" y="205"/>
                </a:lnTo>
                <a:lnTo>
                  <a:pt x="544" y="201"/>
                </a:lnTo>
                <a:lnTo>
                  <a:pt x="546" y="199"/>
                </a:lnTo>
                <a:lnTo>
                  <a:pt x="550" y="197"/>
                </a:lnTo>
                <a:lnTo>
                  <a:pt x="554" y="196"/>
                </a:lnTo>
                <a:lnTo>
                  <a:pt x="558" y="196"/>
                </a:lnTo>
                <a:lnTo>
                  <a:pt x="568" y="195"/>
                </a:lnTo>
                <a:lnTo>
                  <a:pt x="577" y="195"/>
                </a:lnTo>
                <a:lnTo>
                  <a:pt x="582" y="194"/>
                </a:lnTo>
                <a:lnTo>
                  <a:pt x="585" y="194"/>
                </a:lnTo>
                <a:lnTo>
                  <a:pt x="589" y="191"/>
                </a:lnTo>
                <a:lnTo>
                  <a:pt x="592" y="189"/>
                </a:lnTo>
                <a:lnTo>
                  <a:pt x="600" y="180"/>
                </a:lnTo>
                <a:lnTo>
                  <a:pt x="607" y="170"/>
                </a:lnTo>
                <a:lnTo>
                  <a:pt x="622" y="152"/>
                </a:lnTo>
                <a:lnTo>
                  <a:pt x="633" y="138"/>
                </a:lnTo>
                <a:lnTo>
                  <a:pt x="638" y="133"/>
                </a:lnTo>
                <a:lnTo>
                  <a:pt x="643" y="130"/>
                </a:lnTo>
                <a:lnTo>
                  <a:pt x="648" y="127"/>
                </a:lnTo>
                <a:lnTo>
                  <a:pt x="652" y="125"/>
                </a:lnTo>
                <a:lnTo>
                  <a:pt x="657" y="123"/>
                </a:lnTo>
                <a:lnTo>
                  <a:pt x="662" y="123"/>
                </a:lnTo>
                <a:lnTo>
                  <a:pt x="668" y="125"/>
                </a:lnTo>
                <a:lnTo>
                  <a:pt x="674" y="126"/>
                </a:lnTo>
                <a:lnTo>
                  <a:pt x="688" y="130"/>
                </a:lnTo>
                <a:lnTo>
                  <a:pt x="707" y="137"/>
                </a:lnTo>
                <a:lnTo>
                  <a:pt x="716" y="133"/>
                </a:lnTo>
                <a:lnTo>
                  <a:pt x="725" y="131"/>
                </a:lnTo>
                <a:lnTo>
                  <a:pt x="732" y="128"/>
                </a:lnTo>
                <a:lnTo>
                  <a:pt x="741" y="127"/>
                </a:lnTo>
                <a:lnTo>
                  <a:pt x="757" y="127"/>
                </a:lnTo>
                <a:lnTo>
                  <a:pt x="774" y="130"/>
                </a:lnTo>
                <a:lnTo>
                  <a:pt x="790" y="132"/>
                </a:lnTo>
                <a:lnTo>
                  <a:pt x="806" y="136"/>
                </a:lnTo>
                <a:lnTo>
                  <a:pt x="823" y="138"/>
                </a:lnTo>
                <a:lnTo>
                  <a:pt x="839" y="140"/>
                </a:lnTo>
                <a:lnTo>
                  <a:pt x="864" y="141"/>
                </a:lnTo>
                <a:lnTo>
                  <a:pt x="889" y="145"/>
                </a:lnTo>
                <a:lnTo>
                  <a:pt x="902" y="147"/>
                </a:lnTo>
                <a:lnTo>
                  <a:pt x="914" y="151"/>
                </a:lnTo>
                <a:lnTo>
                  <a:pt x="926" y="156"/>
                </a:lnTo>
                <a:lnTo>
                  <a:pt x="937" y="162"/>
                </a:lnTo>
                <a:lnTo>
                  <a:pt x="941" y="165"/>
                </a:lnTo>
                <a:lnTo>
                  <a:pt x="943" y="169"/>
                </a:lnTo>
                <a:lnTo>
                  <a:pt x="951" y="161"/>
                </a:lnTo>
                <a:lnTo>
                  <a:pt x="958" y="156"/>
                </a:lnTo>
                <a:lnTo>
                  <a:pt x="966" y="153"/>
                </a:lnTo>
                <a:lnTo>
                  <a:pt x="973" y="152"/>
                </a:lnTo>
                <a:lnTo>
                  <a:pt x="982" y="153"/>
                </a:lnTo>
                <a:lnTo>
                  <a:pt x="991" y="156"/>
                </a:lnTo>
                <a:lnTo>
                  <a:pt x="998" y="161"/>
                </a:lnTo>
                <a:lnTo>
                  <a:pt x="1007" y="169"/>
                </a:lnTo>
                <a:lnTo>
                  <a:pt x="1007" y="169"/>
                </a:lnTo>
                <a:lnTo>
                  <a:pt x="1017" y="179"/>
                </a:lnTo>
                <a:lnTo>
                  <a:pt x="1029" y="187"/>
                </a:lnTo>
                <a:lnTo>
                  <a:pt x="1040" y="195"/>
                </a:lnTo>
                <a:lnTo>
                  <a:pt x="1052" y="202"/>
                </a:lnTo>
                <a:lnTo>
                  <a:pt x="1076" y="216"/>
                </a:lnTo>
                <a:lnTo>
                  <a:pt x="1103" y="228"/>
                </a:lnTo>
                <a:lnTo>
                  <a:pt x="1129" y="239"/>
                </a:lnTo>
                <a:lnTo>
                  <a:pt x="1154" y="249"/>
                </a:lnTo>
                <a:lnTo>
                  <a:pt x="1180" y="259"/>
                </a:lnTo>
                <a:lnTo>
                  <a:pt x="1207" y="270"/>
                </a:lnTo>
                <a:lnTo>
                  <a:pt x="1207" y="270"/>
                </a:lnTo>
                <a:lnTo>
                  <a:pt x="1229" y="275"/>
                </a:lnTo>
                <a:lnTo>
                  <a:pt x="1253" y="279"/>
                </a:lnTo>
                <a:lnTo>
                  <a:pt x="1265" y="279"/>
                </a:lnTo>
                <a:lnTo>
                  <a:pt x="1277" y="278"/>
                </a:lnTo>
                <a:lnTo>
                  <a:pt x="1288" y="275"/>
                </a:lnTo>
                <a:lnTo>
                  <a:pt x="1300" y="270"/>
                </a:lnTo>
                <a:lnTo>
                  <a:pt x="1311" y="266"/>
                </a:lnTo>
                <a:lnTo>
                  <a:pt x="1321" y="264"/>
                </a:lnTo>
                <a:lnTo>
                  <a:pt x="1330" y="265"/>
                </a:lnTo>
                <a:lnTo>
                  <a:pt x="1339" y="268"/>
                </a:lnTo>
                <a:lnTo>
                  <a:pt x="1347" y="271"/>
                </a:lnTo>
                <a:lnTo>
                  <a:pt x="1356" y="276"/>
                </a:lnTo>
                <a:lnTo>
                  <a:pt x="1364" y="283"/>
                </a:lnTo>
                <a:lnTo>
                  <a:pt x="1371" y="289"/>
                </a:lnTo>
                <a:lnTo>
                  <a:pt x="1412" y="297"/>
                </a:lnTo>
                <a:lnTo>
                  <a:pt x="1453" y="303"/>
                </a:lnTo>
                <a:lnTo>
                  <a:pt x="1462" y="305"/>
                </a:lnTo>
                <a:lnTo>
                  <a:pt x="1472" y="309"/>
                </a:lnTo>
                <a:lnTo>
                  <a:pt x="1481" y="313"/>
                </a:lnTo>
                <a:lnTo>
                  <a:pt x="1489" y="318"/>
                </a:lnTo>
                <a:lnTo>
                  <a:pt x="1497" y="323"/>
                </a:lnTo>
                <a:lnTo>
                  <a:pt x="1504" y="330"/>
                </a:lnTo>
                <a:lnTo>
                  <a:pt x="1512" y="338"/>
                </a:lnTo>
                <a:lnTo>
                  <a:pt x="1517" y="348"/>
                </a:lnTo>
                <a:lnTo>
                  <a:pt x="1522" y="348"/>
                </a:lnTo>
                <a:lnTo>
                  <a:pt x="1533" y="349"/>
                </a:lnTo>
                <a:lnTo>
                  <a:pt x="1545" y="349"/>
                </a:lnTo>
                <a:lnTo>
                  <a:pt x="1557" y="351"/>
                </a:lnTo>
                <a:lnTo>
                  <a:pt x="1568" y="352"/>
                </a:lnTo>
                <a:lnTo>
                  <a:pt x="1580" y="354"/>
                </a:lnTo>
                <a:lnTo>
                  <a:pt x="1591" y="357"/>
                </a:lnTo>
                <a:lnTo>
                  <a:pt x="1602" y="361"/>
                </a:lnTo>
                <a:lnTo>
                  <a:pt x="1615" y="364"/>
                </a:lnTo>
                <a:lnTo>
                  <a:pt x="1626" y="368"/>
                </a:lnTo>
                <a:lnTo>
                  <a:pt x="1638" y="371"/>
                </a:lnTo>
                <a:lnTo>
                  <a:pt x="1660" y="377"/>
                </a:lnTo>
                <a:lnTo>
                  <a:pt x="1681" y="383"/>
                </a:lnTo>
                <a:lnTo>
                  <a:pt x="1703" y="391"/>
                </a:lnTo>
                <a:lnTo>
                  <a:pt x="1723" y="400"/>
                </a:lnTo>
                <a:lnTo>
                  <a:pt x="1733" y="405"/>
                </a:lnTo>
                <a:lnTo>
                  <a:pt x="1742" y="411"/>
                </a:lnTo>
                <a:lnTo>
                  <a:pt x="1751" y="417"/>
                </a:lnTo>
                <a:lnTo>
                  <a:pt x="1759" y="423"/>
                </a:lnTo>
                <a:lnTo>
                  <a:pt x="1768" y="432"/>
                </a:lnTo>
                <a:lnTo>
                  <a:pt x="1776" y="440"/>
                </a:lnTo>
                <a:lnTo>
                  <a:pt x="1783" y="450"/>
                </a:lnTo>
                <a:lnTo>
                  <a:pt x="1791" y="460"/>
                </a:lnTo>
                <a:lnTo>
                  <a:pt x="1794" y="466"/>
                </a:lnTo>
                <a:lnTo>
                  <a:pt x="1799" y="471"/>
                </a:lnTo>
                <a:lnTo>
                  <a:pt x="1806" y="475"/>
                </a:lnTo>
                <a:lnTo>
                  <a:pt x="1812" y="477"/>
                </a:lnTo>
                <a:lnTo>
                  <a:pt x="1818" y="479"/>
                </a:lnTo>
                <a:lnTo>
                  <a:pt x="1826" y="480"/>
                </a:lnTo>
                <a:lnTo>
                  <a:pt x="1833" y="480"/>
                </a:lnTo>
                <a:lnTo>
                  <a:pt x="1841" y="479"/>
                </a:lnTo>
                <a:lnTo>
                  <a:pt x="1857" y="476"/>
                </a:lnTo>
                <a:lnTo>
                  <a:pt x="1874" y="475"/>
                </a:lnTo>
                <a:lnTo>
                  <a:pt x="1889" y="475"/>
                </a:lnTo>
                <a:lnTo>
                  <a:pt x="1905" y="474"/>
                </a:lnTo>
                <a:lnTo>
                  <a:pt x="1936" y="475"/>
                </a:lnTo>
                <a:lnTo>
                  <a:pt x="1969" y="477"/>
                </a:lnTo>
                <a:lnTo>
                  <a:pt x="2000" y="480"/>
                </a:lnTo>
                <a:lnTo>
                  <a:pt x="2032" y="482"/>
                </a:lnTo>
                <a:lnTo>
                  <a:pt x="2064" y="485"/>
                </a:lnTo>
                <a:lnTo>
                  <a:pt x="2096" y="485"/>
                </a:lnTo>
                <a:lnTo>
                  <a:pt x="2101" y="487"/>
                </a:lnTo>
                <a:lnTo>
                  <a:pt x="2106" y="489"/>
                </a:lnTo>
                <a:lnTo>
                  <a:pt x="2107" y="485"/>
                </a:lnTo>
                <a:lnTo>
                  <a:pt x="2111" y="482"/>
                </a:lnTo>
                <a:lnTo>
                  <a:pt x="2115" y="480"/>
                </a:lnTo>
                <a:lnTo>
                  <a:pt x="2118" y="477"/>
                </a:lnTo>
                <a:lnTo>
                  <a:pt x="2127" y="474"/>
                </a:lnTo>
                <a:lnTo>
                  <a:pt x="2137" y="470"/>
                </a:lnTo>
                <a:lnTo>
                  <a:pt x="2122" y="476"/>
                </a:lnTo>
                <a:lnTo>
                  <a:pt x="2108" y="480"/>
                </a:lnTo>
                <a:lnTo>
                  <a:pt x="2093" y="481"/>
                </a:lnTo>
                <a:lnTo>
                  <a:pt x="2079" y="480"/>
                </a:lnTo>
                <a:lnTo>
                  <a:pt x="2066" y="479"/>
                </a:lnTo>
                <a:lnTo>
                  <a:pt x="2053" y="475"/>
                </a:lnTo>
                <a:lnTo>
                  <a:pt x="2039" y="471"/>
                </a:lnTo>
                <a:lnTo>
                  <a:pt x="2026" y="466"/>
                </a:lnTo>
                <a:lnTo>
                  <a:pt x="1999" y="456"/>
                </a:lnTo>
                <a:lnTo>
                  <a:pt x="1972" y="447"/>
                </a:lnTo>
                <a:lnTo>
                  <a:pt x="1958" y="443"/>
                </a:lnTo>
                <a:lnTo>
                  <a:pt x="1944" y="442"/>
                </a:lnTo>
                <a:lnTo>
                  <a:pt x="1930" y="442"/>
                </a:lnTo>
                <a:lnTo>
                  <a:pt x="1916" y="443"/>
                </a:lnTo>
                <a:lnTo>
                  <a:pt x="1910" y="443"/>
                </a:lnTo>
                <a:lnTo>
                  <a:pt x="1905" y="442"/>
                </a:lnTo>
                <a:lnTo>
                  <a:pt x="1901" y="438"/>
                </a:lnTo>
                <a:lnTo>
                  <a:pt x="1896" y="433"/>
                </a:lnTo>
                <a:lnTo>
                  <a:pt x="1889" y="422"/>
                </a:lnTo>
                <a:lnTo>
                  <a:pt x="1882" y="410"/>
                </a:lnTo>
                <a:lnTo>
                  <a:pt x="1882" y="406"/>
                </a:lnTo>
                <a:lnTo>
                  <a:pt x="1881" y="403"/>
                </a:lnTo>
                <a:lnTo>
                  <a:pt x="1876" y="402"/>
                </a:lnTo>
                <a:lnTo>
                  <a:pt x="1871" y="401"/>
                </a:lnTo>
                <a:lnTo>
                  <a:pt x="1866" y="398"/>
                </a:lnTo>
                <a:lnTo>
                  <a:pt x="1861" y="396"/>
                </a:lnTo>
                <a:lnTo>
                  <a:pt x="1857" y="398"/>
                </a:lnTo>
                <a:lnTo>
                  <a:pt x="1853" y="400"/>
                </a:lnTo>
                <a:lnTo>
                  <a:pt x="1841" y="403"/>
                </a:lnTo>
                <a:lnTo>
                  <a:pt x="1830" y="405"/>
                </a:lnTo>
                <a:lnTo>
                  <a:pt x="1817" y="405"/>
                </a:lnTo>
                <a:lnTo>
                  <a:pt x="1806" y="405"/>
                </a:lnTo>
                <a:lnTo>
                  <a:pt x="1783" y="402"/>
                </a:lnTo>
                <a:lnTo>
                  <a:pt x="1761" y="397"/>
                </a:lnTo>
                <a:lnTo>
                  <a:pt x="1717" y="383"/>
                </a:lnTo>
                <a:lnTo>
                  <a:pt x="1671" y="371"/>
                </a:lnTo>
                <a:lnTo>
                  <a:pt x="1655" y="366"/>
                </a:lnTo>
                <a:lnTo>
                  <a:pt x="1639" y="359"/>
                </a:lnTo>
                <a:lnTo>
                  <a:pt x="1624" y="354"/>
                </a:lnTo>
                <a:lnTo>
                  <a:pt x="1607" y="348"/>
                </a:lnTo>
                <a:lnTo>
                  <a:pt x="1599" y="344"/>
                </a:lnTo>
                <a:lnTo>
                  <a:pt x="1589" y="342"/>
                </a:lnTo>
                <a:lnTo>
                  <a:pt x="1579" y="338"/>
                </a:lnTo>
                <a:lnTo>
                  <a:pt x="1567" y="336"/>
                </a:lnTo>
                <a:lnTo>
                  <a:pt x="1557" y="332"/>
                </a:lnTo>
                <a:lnTo>
                  <a:pt x="1547" y="329"/>
                </a:lnTo>
                <a:lnTo>
                  <a:pt x="1527" y="322"/>
                </a:lnTo>
                <a:lnTo>
                  <a:pt x="1507" y="315"/>
                </a:lnTo>
                <a:lnTo>
                  <a:pt x="1486" y="308"/>
                </a:lnTo>
                <a:lnTo>
                  <a:pt x="1466" y="302"/>
                </a:lnTo>
                <a:lnTo>
                  <a:pt x="1452" y="294"/>
                </a:lnTo>
                <a:lnTo>
                  <a:pt x="1438" y="287"/>
                </a:lnTo>
                <a:lnTo>
                  <a:pt x="1430" y="279"/>
                </a:lnTo>
                <a:lnTo>
                  <a:pt x="1423" y="270"/>
                </a:lnTo>
                <a:lnTo>
                  <a:pt x="1376" y="250"/>
                </a:lnTo>
                <a:lnTo>
                  <a:pt x="1330" y="233"/>
                </a:lnTo>
                <a:lnTo>
                  <a:pt x="1281" y="215"/>
                </a:lnTo>
                <a:lnTo>
                  <a:pt x="1233" y="200"/>
                </a:lnTo>
                <a:lnTo>
                  <a:pt x="1184" y="185"/>
                </a:lnTo>
                <a:lnTo>
                  <a:pt x="1137" y="169"/>
                </a:lnTo>
                <a:lnTo>
                  <a:pt x="1089" y="153"/>
                </a:lnTo>
                <a:lnTo>
                  <a:pt x="1041" y="136"/>
                </a:lnTo>
                <a:lnTo>
                  <a:pt x="1041" y="136"/>
                </a:lnTo>
                <a:lnTo>
                  <a:pt x="1041" y="136"/>
                </a:lnTo>
                <a:lnTo>
                  <a:pt x="1030" y="137"/>
                </a:lnTo>
                <a:lnTo>
                  <a:pt x="1019" y="136"/>
                </a:lnTo>
                <a:lnTo>
                  <a:pt x="1008" y="133"/>
                </a:lnTo>
                <a:lnTo>
                  <a:pt x="998" y="131"/>
                </a:lnTo>
                <a:lnTo>
                  <a:pt x="988" y="127"/>
                </a:lnTo>
                <a:lnTo>
                  <a:pt x="978" y="123"/>
                </a:lnTo>
                <a:lnTo>
                  <a:pt x="967" y="121"/>
                </a:lnTo>
                <a:lnTo>
                  <a:pt x="957" y="121"/>
                </a:lnTo>
                <a:lnTo>
                  <a:pt x="939" y="116"/>
                </a:lnTo>
                <a:lnTo>
                  <a:pt x="922" y="110"/>
                </a:lnTo>
                <a:lnTo>
                  <a:pt x="904" y="102"/>
                </a:lnTo>
                <a:lnTo>
                  <a:pt x="888" y="94"/>
                </a:lnTo>
                <a:lnTo>
                  <a:pt x="872" y="87"/>
                </a:lnTo>
                <a:lnTo>
                  <a:pt x="855" y="77"/>
                </a:lnTo>
                <a:lnTo>
                  <a:pt x="840" y="66"/>
                </a:lnTo>
                <a:lnTo>
                  <a:pt x="825" y="54"/>
                </a:lnTo>
                <a:lnTo>
                  <a:pt x="839" y="47"/>
                </a:lnTo>
                <a:lnTo>
                  <a:pt x="853" y="42"/>
                </a:lnTo>
                <a:lnTo>
                  <a:pt x="867" y="37"/>
                </a:lnTo>
                <a:lnTo>
                  <a:pt x="880" y="34"/>
                </a:lnTo>
                <a:lnTo>
                  <a:pt x="894" y="33"/>
                </a:lnTo>
                <a:lnTo>
                  <a:pt x="908" y="32"/>
                </a:lnTo>
                <a:lnTo>
                  <a:pt x="921" y="32"/>
                </a:lnTo>
                <a:lnTo>
                  <a:pt x="934" y="33"/>
                </a:lnTo>
                <a:lnTo>
                  <a:pt x="961" y="37"/>
                </a:lnTo>
                <a:lnTo>
                  <a:pt x="987" y="43"/>
                </a:lnTo>
                <a:lnTo>
                  <a:pt x="1013" y="48"/>
                </a:lnTo>
                <a:lnTo>
                  <a:pt x="1040" y="54"/>
                </a:lnTo>
                <a:lnTo>
                  <a:pt x="1042" y="57"/>
                </a:lnTo>
                <a:lnTo>
                  <a:pt x="1046" y="61"/>
                </a:lnTo>
                <a:lnTo>
                  <a:pt x="1047" y="64"/>
                </a:lnTo>
                <a:lnTo>
                  <a:pt x="1049" y="69"/>
                </a:lnTo>
                <a:lnTo>
                  <a:pt x="1074" y="71"/>
                </a:lnTo>
                <a:lnTo>
                  <a:pt x="1106" y="93"/>
                </a:lnTo>
                <a:lnTo>
                  <a:pt x="1140" y="116"/>
                </a:lnTo>
                <a:lnTo>
                  <a:pt x="1158" y="125"/>
                </a:lnTo>
                <a:lnTo>
                  <a:pt x="1177" y="132"/>
                </a:lnTo>
                <a:lnTo>
                  <a:pt x="1187" y="135"/>
                </a:lnTo>
                <a:lnTo>
                  <a:pt x="1197" y="137"/>
                </a:lnTo>
                <a:lnTo>
                  <a:pt x="1208" y="138"/>
                </a:lnTo>
                <a:lnTo>
                  <a:pt x="1218" y="140"/>
                </a:lnTo>
                <a:lnTo>
                  <a:pt x="1223" y="140"/>
                </a:lnTo>
                <a:lnTo>
                  <a:pt x="1228" y="141"/>
                </a:lnTo>
                <a:lnTo>
                  <a:pt x="1232" y="143"/>
                </a:lnTo>
                <a:lnTo>
                  <a:pt x="1237" y="146"/>
                </a:lnTo>
                <a:lnTo>
                  <a:pt x="1246" y="152"/>
                </a:lnTo>
                <a:lnTo>
                  <a:pt x="1255" y="157"/>
                </a:lnTo>
                <a:lnTo>
                  <a:pt x="1285" y="174"/>
                </a:lnTo>
                <a:lnTo>
                  <a:pt x="1315" y="189"/>
                </a:lnTo>
                <a:lnTo>
                  <a:pt x="1330" y="194"/>
                </a:lnTo>
                <a:lnTo>
                  <a:pt x="1346" y="199"/>
                </a:lnTo>
                <a:lnTo>
                  <a:pt x="1364" y="201"/>
                </a:lnTo>
                <a:lnTo>
                  <a:pt x="1381" y="202"/>
                </a:lnTo>
                <a:lnTo>
                  <a:pt x="1393" y="202"/>
                </a:lnTo>
                <a:lnTo>
                  <a:pt x="1405" y="204"/>
                </a:lnTo>
                <a:lnTo>
                  <a:pt x="1418" y="207"/>
                </a:lnTo>
                <a:lnTo>
                  <a:pt x="1429" y="211"/>
                </a:lnTo>
                <a:lnTo>
                  <a:pt x="1442" y="215"/>
                </a:lnTo>
                <a:lnTo>
                  <a:pt x="1453" y="221"/>
                </a:lnTo>
                <a:lnTo>
                  <a:pt x="1463" y="228"/>
                </a:lnTo>
                <a:lnTo>
                  <a:pt x="1473" y="234"/>
                </a:lnTo>
                <a:lnTo>
                  <a:pt x="1489" y="244"/>
                </a:lnTo>
                <a:lnTo>
                  <a:pt x="1504" y="253"/>
                </a:lnTo>
                <a:lnTo>
                  <a:pt x="1521" y="259"/>
                </a:lnTo>
                <a:lnTo>
                  <a:pt x="1537" y="264"/>
                </a:lnTo>
                <a:lnTo>
                  <a:pt x="1553" y="268"/>
                </a:lnTo>
                <a:lnTo>
                  <a:pt x="1570" y="270"/>
                </a:lnTo>
                <a:lnTo>
                  <a:pt x="1587" y="271"/>
                </a:lnTo>
                <a:lnTo>
                  <a:pt x="1605" y="271"/>
                </a:lnTo>
                <a:lnTo>
                  <a:pt x="1617" y="271"/>
                </a:lnTo>
                <a:lnTo>
                  <a:pt x="1630" y="273"/>
                </a:lnTo>
                <a:lnTo>
                  <a:pt x="1641" y="274"/>
                </a:lnTo>
                <a:lnTo>
                  <a:pt x="1654" y="276"/>
                </a:lnTo>
                <a:lnTo>
                  <a:pt x="1638" y="265"/>
                </a:lnTo>
                <a:lnTo>
                  <a:pt x="1622" y="254"/>
                </a:lnTo>
                <a:lnTo>
                  <a:pt x="1601" y="239"/>
                </a:lnTo>
                <a:lnTo>
                  <a:pt x="1581" y="221"/>
                </a:lnTo>
                <a:lnTo>
                  <a:pt x="1572" y="212"/>
                </a:lnTo>
                <a:lnTo>
                  <a:pt x="1565" y="201"/>
                </a:lnTo>
                <a:lnTo>
                  <a:pt x="1560" y="190"/>
                </a:lnTo>
                <a:lnTo>
                  <a:pt x="1556" y="176"/>
                </a:lnTo>
                <a:lnTo>
                  <a:pt x="1550" y="174"/>
                </a:lnTo>
                <a:lnTo>
                  <a:pt x="1543" y="172"/>
                </a:lnTo>
                <a:lnTo>
                  <a:pt x="1535" y="166"/>
                </a:lnTo>
                <a:lnTo>
                  <a:pt x="1526" y="161"/>
                </a:lnTo>
                <a:lnTo>
                  <a:pt x="1516" y="157"/>
                </a:lnTo>
                <a:lnTo>
                  <a:pt x="1506" y="153"/>
                </a:lnTo>
                <a:lnTo>
                  <a:pt x="1486" y="150"/>
                </a:lnTo>
                <a:lnTo>
                  <a:pt x="1464" y="147"/>
                </a:lnTo>
                <a:lnTo>
                  <a:pt x="1443" y="143"/>
                </a:lnTo>
                <a:lnTo>
                  <a:pt x="1423" y="138"/>
                </a:lnTo>
                <a:lnTo>
                  <a:pt x="1413" y="135"/>
                </a:lnTo>
                <a:lnTo>
                  <a:pt x="1404" y="130"/>
                </a:lnTo>
                <a:lnTo>
                  <a:pt x="1395" y="123"/>
                </a:lnTo>
                <a:lnTo>
                  <a:pt x="1386" y="116"/>
                </a:lnTo>
                <a:lnTo>
                  <a:pt x="1385" y="118"/>
                </a:lnTo>
                <a:lnTo>
                  <a:pt x="1383" y="127"/>
                </a:lnTo>
                <a:lnTo>
                  <a:pt x="1381" y="132"/>
                </a:lnTo>
                <a:lnTo>
                  <a:pt x="1378" y="137"/>
                </a:lnTo>
                <a:lnTo>
                  <a:pt x="1375" y="141"/>
                </a:lnTo>
                <a:lnTo>
                  <a:pt x="1370" y="143"/>
                </a:lnTo>
                <a:lnTo>
                  <a:pt x="1356" y="146"/>
                </a:lnTo>
                <a:lnTo>
                  <a:pt x="1342" y="147"/>
                </a:lnTo>
                <a:lnTo>
                  <a:pt x="1329" y="146"/>
                </a:lnTo>
                <a:lnTo>
                  <a:pt x="1315" y="143"/>
                </a:lnTo>
                <a:lnTo>
                  <a:pt x="1304" y="140"/>
                </a:lnTo>
                <a:lnTo>
                  <a:pt x="1291" y="133"/>
                </a:lnTo>
                <a:lnTo>
                  <a:pt x="1280" y="125"/>
                </a:lnTo>
                <a:lnTo>
                  <a:pt x="1270" y="113"/>
                </a:lnTo>
                <a:lnTo>
                  <a:pt x="1270" y="108"/>
                </a:lnTo>
                <a:lnTo>
                  <a:pt x="1270" y="104"/>
                </a:lnTo>
                <a:lnTo>
                  <a:pt x="1261" y="103"/>
                </a:lnTo>
                <a:lnTo>
                  <a:pt x="1252" y="99"/>
                </a:lnTo>
                <a:lnTo>
                  <a:pt x="1248" y="98"/>
                </a:lnTo>
                <a:lnTo>
                  <a:pt x="1245" y="94"/>
                </a:lnTo>
                <a:lnTo>
                  <a:pt x="1242" y="92"/>
                </a:lnTo>
                <a:lnTo>
                  <a:pt x="1238" y="88"/>
                </a:lnTo>
                <a:lnTo>
                  <a:pt x="1227" y="87"/>
                </a:lnTo>
                <a:lnTo>
                  <a:pt x="1218" y="86"/>
                </a:lnTo>
                <a:lnTo>
                  <a:pt x="1211" y="83"/>
                </a:lnTo>
                <a:lnTo>
                  <a:pt x="1204" y="79"/>
                </a:lnTo>
                <a:lnTo>
                  <a:pt x="1199" y="76"/>
                </a:lnTo>
                <a:lnTo>
                  <a:pt x="1196" y="71"/>
                </a:lnTo>
                <a:lnTo>
                  <a:pt x="1193" y="66"/>
                </a:lnTo>
                <a:lnTo>
                  <a:pt x="1192" y="59"/>
                </a:lnTo>
                <a:lnTo>
                  <a:pt x="1191" y="32"/>
                </a:lnTo>
                <a:lnTo>
                  <a:pt x="1191" y="4"/>
                </a:lnTo>
                <a:lnTo>
                  <a:pt x="1191" y="4"/>
                </a:lnTo>
                <a:lnTo>
                  <a:pt x="1194" y="0"/>
                </a:lnTo>
                <a:lnTo>
                  <a:pt x="1198" y="0"/>
                </a:lnTo>
                <a:lnTo>
                  <a:pt x="1203" y="0"/>
                </a:lnTo>
                <a:lnTo>
                  <a:pt x="1207" y="3"/>
                </a:lnTo>
                <a:lnTo>
                  <a:pt x="1214" y="4"/>
                </a:lnTo>
                <a:lnTo>
                  <a:pt x="1222" y="4"/>
                </a:lnTo>
                <a:lnTo>
                  <a:pt x="1227" y="8"/>
                </a:lnTo>
                <a:lnTo>
                  <a:pt x="1232" y="10"/>
                </a:lnTo>
                <a:lnTo>
                  <a:pt x="1237" y="12"/>
                </a:lnTo>
                <a:lnTo>
                  <a:pt x="1242" y="12"/>
                </a:lnTo>
                <a:lnTo>
                  <a:pt x="1252" y="14"/>
                </a:lnTo>
                <a:lnTo>
                  <a:pt x="1263" y="17"/>
                </a:lnTo>
                <a:lnTo>
                  <a:pt x="1266" y="18"/>
                </a:lnTo>
                <a:lnTo>
                  <a:pt x="1268" y="20"/>
                </a:lnTo>
                <a:lnTo>
                  <a:pt x="1291" y="19"/>
                </a:lnTo>
                <a:lnTo>
                  <a:pt x="1300" y="20"/>
                </a:lnTo>
                <a:lnTo>
                  <a:pt x="1309" y="24"/>
                </a:lnTo>
                <a:lnTo>
                  <a:pt x="1314" y="25"/>
                </a:lnTo>
                <a:lnTo>
                  <a:pt x="1317" y="28"/>
                </a:lnTo>
                <a:lnTo>
                  <a:pt x="1321" y="32"/>
                </a:lnTo>
                <a:lnTo>
                  <a:pt x="1324" y="35"/>
                </a:lnTo>
                <a:lnTo>
                  <a:pt x="1325" y="35"/>
                </a:lnTo>
                <a:lnTo>
                  <a:pt x="1325" y="35"/>
                </a:lnTo>
                <a:lnTo>
                  <a:pt x="1325" y="35"/>
                </a:lnTo>
                <a:lnTo>
                  <a:pt x="1325" y="35"/>
                </a:lnTo>
                <a:lnTo>
                  <a:pt x="1366" y="44"/>
                </a:lnTo>
                <a:lnTo>
                  <a:pt x="1408" y="51"/>
                </a:lnTo>
                <a:lnTo>
                  <a:pt x="1450" y="57"/>
                </a:lnTo>
                <a:lnTo>
                  <a:pt x="1492" y="63"/>
                </a:lnTo>
                <a:lnTo>
                  <a:pt x="1533" y="71"/>
                </a:lnTo>
                <a:lnTo>
                  <a:pt x="1575" y="79"/>
                </a:lnTo>
                <a:lnTo>
                  <a:pt x="1596" y="84"/>
                </a:lnTo>
                <a:lnTo>
                  <a:pt x="1616" y="91"/>
                </a:lnTo>
                <a:lnTo>
                  <a:pt x="1636" y="97"/>
                </a:lnTo>
                <a:lnTo>
                  <a:pt x="1656" y="104"/>
                </a:lnTo>
                <a:lnTo>
                  <a:pt x="1656" y="104"/>
                </a:lnTo>
                <a:lnTo>
                  <a:pt x="1656" y="104"/>
                </a:lnTo>
                <a:lnTo>
                  <a:pt x="1670" y="104"/>
                </a:lnTo>
                <a:lnTo>
                  <a:pt x="1684" y="104"/>
                </a:lnTo>
                <a:lnTo>
                  <a:pt x="1690" y="106"/>
                </a:lnTo>
                <a:lnTo>
                  <a:pt x="1697" y="108"/>
                </a:lnTo>
                <a:lnTo>
                  <a:pt x="1702" y="112"/>
                </a:lnTo>
                <a:lnTo>
                  <a:pt x="1708" y="118"/>
                </a:lnTo>
                <a:lnTo>
                  <a:pt x="1708" y="118"/>
                </a:lnTo>
                <a:lnTo>
                  <a:pt x="1708" y="118"/>
                </a:lnTo>
                <a:lnTo>
                  <a:pt x="1708" y="118"/>
                </a:lnTo>
                <a:lnTo>
                  <a:pt x="1747" y="127"/>
                </a:lnTo>
                <a:lnTo>
                  <a:pt x="1786" y="136"/>
                </a:lnTo>
                <a:lnTo>
                  <a:pt x="1825" y="145"/>
                </a:lnTo>
                <a:lnTo>
                  <a:pt x="1864" y="153"/>
                </a:lnTo>
                <a:lnTo>
                  <a:pt x="1904" y="162"/>
                </a:lnTo>
                <a:lnTo>
                  <a:pt x="1943" y="170"/>
                </a:lnTo>
                <a:lnTo>
                  <a:pt x="1982" y="179"/>
                </a:lnTo>
                <a:lnTo>
                  <a:pt x="2020" y="187"/>
                </a:lnTo>
                <a:lnTo>
                  <a:pt x="2017" y="199"/>
                </a:lnTo>
                <a:lnTo>
                  <a:pt x="2013" y="209"/>
                </a:lnTo>
                <a:lnTo>
                  <a:pt x="2007" y="216"/>
                </a:lnTo>
                <a:lnTo>
                  <a:pt x="2002" y="223"/>
                </a:lnTo>
                <a:lnTo>
                  <a:pt x="1995" y="228"/>
                </a:lnTo>
                <a:lnTo>
                  <a:pt x="1989" y="233"/>
                </a:lnTo>
                <a:lnTo>
                  <a:pt x="1982" y="235"/>
                </a:lnTo>
                <a:lnTo>
                  <a:pt x="1974" y="238"/>
                </a:lnTo>
                <a:lnTo>
                  <a:pt x="1958" y="239"/>
                </a:lnTo>
                <a:lnTo>
                  <a:pt x="1940" y="239"/>
                </a:lnTo>
                <a:lnTo>
                  <a:pt x="1923" y="238"/>
                </a:lnTo>
                <a:lnTo>
                  <a:pt x="1906" y="236"/>
                </a:lnTo>
                <a:lnTo>
                  <a:pt x="1900" y="231"/>
                </a:lnTo>
                <a:lnTo>
                  <a:pt x="1894" y="228"/>
                </a:lnTo>
                <a:lnTo>
                  <a:pt x="1899" y="235"/>
                </a:lnTo>
                <a:lnTo>
                  <a:pt x="1905" y="240"/>
                </a:lnTo>
                <a:lnTo>
                  <a:pt x="1910" y="245"/>
                </a:lnTo>
                <a:lnTo>
                  <a:pt x="1918" y="249"/>
                </a:lnTo>
                <a:lnTo>
                  <a:pt x="1931" y="254"/>
                </a:lnTo>
                <a:lnTo>
                  <a:pt x="1946" y="258"/>
                </a:lnTo>
                <a:lnTo>
                  <a:pt x="1961" y="260"/>
                </a:lnTo>
                <a:lnTo>
                  <a:pt x="1977" y="261"/>
                </a:lnTo>
                <a:lnTo>
                  <a:pt x="1992" y="265"/>
                </a:lnTo>
                <a:lnTo>
                  <a:pt x="2005" y="271"/>
                </a:lnTo>
                <a:lnTo>
                  <a:pt x="2007" y="271"/>
                </a:lnTo>
                <a:lnTo>
                  <a:pt x="2005" y="271"/>
                </a:lnTo>
                <a:lnTo>
                  <a:pt x="2012" y="273"/>
                </a:lnTo>
                <a:lnTo>
                  <a:pt x="2017" y="276"/>
                </a:lnTo>
                <a:lnTo>
                  <a:pt x="2019" y="282"/>
                </a:lnTo>
                <a:lnTo>
                  <a:pt x="2022" y="287"/>
                </a:lnTo>
                <a:lnTo>
                  <a:pt x="2022" y="287"/>
                </a:lnTo>
                <a:lnTo>
                  <a:pt x="2022" y="287"/>
                </a:lnTo>
                <a:lnTo>
                  <a:pt x="2022" y="287"/>
                </a:lnTo>
                <a:lnTo>
                  <a:pt x="2031" y="282"/>
                </a:lnTo>
                <a:lnTo>
                  <a:pt x="2039" y="278"/>
                </a:lnTo>
                <a:lnTo>
                  <a:pt x="2047" y="276"/>
                </a:lnTo>
                <a:lnTo>
                  <a:pt x="2056" y="275"/>
                </a:lnTo>
                <a:lnTo>
                  <a:pt x="2064" y="275"/>
                </a:lnTo>
                <a:lnTo>
                  <a:pt x="2073" y="278"/>
                </a:lnTo>
                <a:lnTo>
                  <a:pt x="2081" y="280"/>
                </a:lnTo>
                <a:lnTo>
                  <a:pt x="2090" y="284"/>
                </a:lnTo>
                <a:lnTo>
                  <a:pt x="2100" y="279"/>
                </a:lnTo>
                <a:lnTo>
                  <a:pt x="2108" y="275"/>
                </a:lnTo>
                <a:lnTo>
                  <a:pt x="2117" y="274"/>
                </a:lnTo>
                <a:lnTo>
                  <a:pt x="2126" y="274"/>
                </a:lnTo>
                <a:lnTo>
                  <a:pt x="2135" y="275"/>
                </a:lnTo>
                <a:lnTo>
                  <a:pt x="2144" y="276"/>
                </a:lnTo>
                <a:lnTo>
                  <a:pt x="2152" y="279"/>
                </a:lnTo>
                <a:lnTo>
                  <a:pt x="2161" y="282"/>
                </a:lnTo>
                <a:lnTo>
                  <a:pt x="2179" y="288"/>
                </a:lnTo>
                <a:lnTo>
                  <a:pt x="2196" y="294"/>
                </a:lnTo>
                <a:lnTo>
                  <a:pt x="2205" y="297"/>
                </a:lnTo>
                <a:lnTo>
                  <a:pt x="2214" y="297"/>
                </a:lnTo>
                <a:lnTo>
                  <a:pt x="2223" y="297"/>
                </a:lnTo>
                <a:lnTo>
                  <a:pt x="2231" y="295"/>
                </a:lnTo>
                <a:lnTo>
                  <a:pt x="2234" y="294"/>
                </a:lnTo>
                <a:lnTo>
                  <a:pt x="2238" y="290"/>
                </a:lnTo>
                <a:lnTo>
                  <a:pt x="2239" y="288"/>
                </a:lnTo>
                <a:lnTo>
                  <a:pt x="2240" y="284"/>
                </a:lnTo>
                <a:lnTo>
                  <a:pt x="2240" y="278"/>
                </a:lnTo>
                <a:lnTo>
                  <a:pt x="2240" y="271"/>
                </a:lnTo>
                <a:lnTo>
                  <a:pt x="2238" y="274"/>
                </a:lnTo>
                <a:lnTo>
                  <a:pt x="2236" y="275"/>
                </a:lnTo>
                <a:lnTo>
                  <a:pt x="2216" y="278"/>
                </a:lnTo>
                <a:lnTo>
                  <a:pt x="2198" y="279"/>
                </a:lnTo>
                <a:lnTo>
                  <a:pt x="2179" y="280"/>
                </a:lnTo>
                <a:lnTo>
                  <a:pt x="2161" y="279"/>
                </a:lnTo>
                <a:lnTo>
                  <a:pt x="2142" y="276"/>
                </a:lnTo>
                <a:lnTo>
                  <a:pt x="2125" y="271"/>
                </a:lnTo>
                <a:lnTo>
                  <a:pt x="2107" y="264"/>
                </a:lnTo>
                <a:lnTo>
                  <a:pt x="2090" y="254"/>
                </a:lnTo>
                <a:lnTo>
                  <a:pt x="2074" y="245"/>
                </a:lnTo>
                <a:lnTo>
                  <a:pt x="2063" y="234"/>
                </a:lnTo>
                <a:lnTo>
                  <a:pt x="2061" y="231"/>
                </a:lnTo>
                <a:lnTo>
                  <a:pt x="2059" y="228"/>
                </a:lnTo>
                <a:lnTo>
                  <a:pt x="2059" y="224"/>
                </a:lnTo>
                <a:lnTo>
                  <a:pt x="2059" y="220"/>
                </a:lnTo>
                <a:lnTo>
                  <a:pt x="2062" y="216"/>
                </a:lnTo>
                <a:lnTo>
                  <a:pt x="2064" y="212"/>
                </a:lnTo>
                <a:lnTo>
                  <a:pt x="2068" y="207"/>
                </a:lnTo>
                <a:lnTo>
                  <a:pt x="2073" y="202"/>
                </a:lnTo>
                <a:lnTo>
                  <a:pt x="2097" y="209"/>
                </a:lnTo>
                <a:lnTo>
                  <a:pt x="2121" y="215"/>
                </a:lnTo>
                <a:lnTo>
                  <a:pt x="2133" y="219"/>
                </a:lnTo>
                <a:lnTo>
                  <a:pt x="2146" y="220"/>
                </a:lnTo>
                <a:lnTo>
                  <a:pt x="2159" y="221"/>
                </a:lnTo>
                <a:lnTo>
                  <a:pt x="2171" y="220"/>
                </a:lnTo>
                <a:lnTo>
                  <a:pt x="2175" y="225"/>
                </a:lnTo>
                <a:lnTo>
                  <a:pt x="2179" y="228"/>
                </a:lnTo>
                <a:lnTo>
                  <a:pt x="2182" y="230"/>
                </a:lnTo>
                <a:lnTo>
                  <a:pt x="2186" y="233"/>
                </a:lnTo>
                <a:lnTo>
                  <a:pt x="2195" y="235"/>
                </a:lnTo>
                <a:lnTo>
                  <a:pt x="2204" y="236"/>
                </a:lnTo>
                <a:lnTo>
                  <a:pt x="2221" y="236"/>
                </a:lnTo>
                <a:lnTo>
                  <a:pt x="2239" y="239"/>
                </a:lnTo>
                <a:lnTo>
                  <a:pt x="2239" y="239"/>
                </a:lnTo>
                <a:lnTo>
                  <a:pt x="2248" y="238"/>
                </a:lnTo>
                <a:lnTo>
                  <a:pt x="2255" y="238"/>
                </a:lnTo>
                <a:lnTo>
                  <a:pt x="2265" y="238"/>
                </a:lnTo>
                <a:lnTo>
                  <a:pt x="2275" y="240"/>
                </a:lnTo>
                <a:lnTo>
                  <a:pt x="2279" y="243"/>
                </a:lnTo>
                <a:lnTo>
                  <a:pt x="2283" y="245"/>
                </a:lnTo>
                <a:lnTo>
                  <a:pt x="2287" y="249"/>
                </a:lnTo>
                <a:lnTo>
                  <a:pt x="2290" y="253"/>
                </a:lnTo>
                <a:lnTo>
                  <a:pt x="2290" y="253"/>
                </a:lnTo>
                <a:lnTo>
                  <a:pt x="2290" y="253"/>
                </a:lnTo>
                <a:lnTo>
                  <a:pt x="2307" y="254"/>
                </a:lnTo>
                <a:lnTo>
                  <a:pt x="2322" y="254"/>
                </a:lnTo>
                <a:lnTo>
                  <a:pt x="2323" y="254"/>
                </a:lnTo>
                <a:lnTo>
                  <a:pt x="2322" y="254"/>
                </a:lnTo>
                <a:lnTo>
                  <a:pt x="2344" y="254"/>
                </a:lnTo>
                <a:lnTo>
                  <a:pt x="2366" y="253"/>
                </a:lnTo>
                <a:lnTo>
                  <a:pt x="2376" y="254"/>
                </a:lnTo>
                <a:lnTo>
                  <a:pt x="2386" y="256"/>
                </a:lnTo>
                <a:lnTo>
                  <a:pt x="2391" y="259"/>
                </a:lnTo>
                <a:lnTo>
                  <a:pt x="2396" y="261"/>
                </a:lnTo>
                <a:lnTo>
                  <a:pt x="2401" y="265"/>
                </a:lnTo>
                <a:lnTo>
                  <a:pt x="2405" y="270"/>
                </a:lnTo>
                <a:lnTo>
                  <a:pt x="2405" y="270"/>
                </a:lnTo>
                <a:lnTo>
                  <a:pt x="2405" y="270"/>
                </a:lnTo>
                <a:lnTo>
                  <a:pt x="2405" y="270"/>
                </a:lnTo>
                <a:lnTo>
                  <a:pt x="2405" y="270"/>
                </a:lnTo>
                <a:lnTo>
                  <a:pt x="2521" y="303"/>
                </a:lnTo>
                <a:lnTo>
                  <a:pt x="2515" y="310"/>
                </a:lnTo>
                <a:lnTo>
                  <a:pt x="2508" y="315"/>
                </a:lnTo>
                <a:lnTo>
                  <a:pt x="2501" y="319"/>
                </a:lnTo>
                <a:lnTo>
                  <a:pt x="2494" y="320"/>
                </a:lnTo>
                <a:lnTo>
                  <a:pt x="2485" y="320"/>
                </a:lnTo>
                <a:lnTo>
                  <a:pt x="2478" y="319"/>
                </a:lnTo>
                <a:lnTo>
                  <a:pt x="2470" y="317"/>
                </a:lnTo>
                <a:lnTo>
                  <a:pt x="2461" y="314"/>
                </a:lnTo>
                <a:lnTo>
                  <a:pt x="2444" y="308"/>
                </a:lnTo>
                <a:lnTo>
                  <a:pt x="2426" y="304"/>
                </a:lnTo>
                <a:lnTo>
                  <a:pt x="2407" y="303"/>
                </a:lnTo>
                <a:lnTo>
                  <a:pt x="2388" y="302"/>
                </a:lnTo>
                <a:lnTo>
                  <a:pt x="2365" y="303"/>
                </a:lnTo>
                <a:lnTo>
                  <a:pt x="2342" y="305"/>
                </a:lnTo>
                <a:lnTo>
                  <a:pt x="2331" y="309"/>
                </a:lnTo>
                <a:lnTo>
                  <a:pt x="2319" y="313"/>
                </a:lnTo>
                <a:lnTo>
                  <a:pt x="2309" y="319"/>
                </a:lnTo>
                <a:lnTo>
                  <a:pt x="2300" y="329"/>
                </a:lnTo>
                <a:lnTo>
                  <a:pt x="2302" y="334"/>
                </a:lnTo>
                <a:lnTo>
                  <a:pt x="2304" y="338"/>
                </a:lnTo>
                <a:lnTo>
                  <a:pt x="2307" y="342"/>
                </a:lnTo>
                <a:lnTo>
                  <a:pt x="2311" y="344"/>
                </a:lnTo>
                <a:lnTo>
                  <a:pt x="2318" y="348"/>
                </a:lnTo>
                <a:lnTo>
                  <a:pt x="2326" y="352"/>
                </a:lnTo>
                <a:lnTo>
                  <a:pt x="2334" y="354"/>
                </a:lnTo>
                <a:lnTo>
                  <a:pt x="2343" y="358"/>
                </a:lnTo>
                <a:lnTo>
                  <a:pt x="2347" y="359"/>
                </a:lnTo>
                <a:lnTo>
                  <a:pt x="2349" y="362"/>
                </a:lnTo>
                <a:lnTo>
                  <a:pt x="2353" y="366"/>
                </a:lnTo>
                <a:lnTo>
                  <a:pt x="2354" y="369"/>
                </a:lnTo>
                <a:lnTo>
                  <a:pt x="2356" y="369"/>
                </a:lnTo>
                <a:lnTo>
                  <a:pt x="2356" y="369"/>
                </a:lnTo>
                <a:lnTo>
                  <a:pt x="2356" y="369"/>
                </a:lnTo>
                <a:lnTo>
                  <a:pt x="2356" y="369"/>
                </a:lnTo>
                <a:lnTo>
                  <a:pt x="2356" y="369"/>
                </a:lnTo>
                <a:lnTo>
                  <a:pt x="2371" y="371"/>
                </a:lnTo>
                <a:lnTo>
                  <a:pt x="2387" y="372"/>
                </a:lnTo>
                <a:lnTo>
                  <a:pt x="2387" y="372"/>
                </a:lnTo>
                <a:lnTo>
                  <a:pt x="2398" y="369"/>
                </a:lnTo>
                <a:lnTo>
                  <a:pt x="2410" y="371"/>
                </a:lnTo>
                <a:lnTo>
                  <a:pt x="2421" y="373"/>
                </a:lnTo>
                <a:lnTo>
                  <a:pt x="2432" y="376"/>
                </a:lnTo>
                <a:lnTo>
                  <a:pt x="2442" y="379"/>
                </a:lnTo>
                <a:lnTo>
                  <a:pt x="2454" y="383"/>
                </a:lnTo>
                <a:lnTo>
                  <a:pt x="2464" y="386"/>
                </a:lnTo>
                <a:lnTo>
                  <a:pt x="2475" y="388"/>
                </a:lnTo>
                <a:lnTo>
                  <a:pt x="2511" y="378"/>
                </a:lnTo>
                <a:lnTo>
                  <a:pt x="2547" y="368"/>
                </a:lnTo>
                <a:lnTo>
                  <a:pt x="2582" y="358"/>
                </a:lnTo>
                <a:lnTo>
                  <a:pt x="2618" y="347"/>
                </a:lnTo>
                <a:lnTo>
                  <a:pt x="2628" y="344"/>
                </a:lnTo>
                <a:lnTo>
                  <a:pt x="2638" y="344"/>
                </a:lnTo>
                <a:lnTo>
                  <a:pt x="2643" y="346"/>
                </a:lnTo>
                <a:lnTo>
                  <a:pt x="2647" y="348"/>
                </a:lnTo>
                <a:lnTo>
                  <a:pt x="2650" y="352"/>
                </a:lnTo>
                <a:lnTo>
                  <a:pt x="2651" y="357"/>
                </a:lnTo>
                <a:lnTo>
                  <a:pt x="2653" y="369"/>
                </a:lnTo>
                <a:lnTo>
                  <a:pt x="2657" y="378"/>
                </a:lnTo>
                <a:lnTo>
                  <a:pt x="2661" y="387"/>
                </a:lnTo>
                <a:lnTo>
                  <a:pt x="2665" y="393"/>
                </a:lnTo>
                <a:lnTo>
                  <a:pt x="2670" y="398"/>
                </a:lnTo>
                <a:lnTo>
                  <a:pt x="2675" y="402"/>
                </a:lnTo>
                <a:lnTo>
                  <a:pt x="2680" y="403"/>
                </a:lnTo>
                <a:lnTo>
                  <a:pt x="2686" y="405"/>
                </a:lnTo>
                <a:lnTo>
                  <a:pt x="2692" y="406"/>
                </a:lnTo>
                <a:lnTo>
                  <a:pt x="2698" y="405"/>
                </a:lnTo>
                <a:lnTo>
                  <a:pt x="2705" y="403"/>
                </a:lnTo>
                <a:lnTo>
                  <a:pt x="2712" y="401"/>
                </a:lnTo>
                <a:lnTo>
                  <a:pt x="2727" y="396"/>
                </a:lnTo>
                <a:lnTo>
                  <a:pt x="2741" y="388"/>
                </a:lnTo>
                <a:lnTo>
                  <a:pt x="2758" y="388"/>
                </a:lnTo>
                <a:lnTo>
                  <a:pt x="2774" y="387"/>
                </a:lnTo>
                <a:lnTo>
                  <a:pt x="2789" y="387"/>
                </a:lnTo>
                <a:lnTo>
                  <a:pt x="2805" y="386"/>
                </a:lnTo>
                <a:lnTo>
                  <a:pt x="2805" y="386"/>
                </a:lnTo>
                <a:lnTo>
                  <a:pt x="2808" y="384"/>
                </a:lnTo>
                <a:lnTo>
                  <a:pt x="2811" y="383"/>
                </a:lnTo>
                <a:lnTo>
                  <a:pt x="2814" y="383"/>
                </a:lnTo>
                <a:lnTo>
                  <a:pt x="2818" y="383"/>
                </a:lnTo>
                <a:lnTo>
                  <a:pt x="2818" y="383"/>
                </a:lnTo>
                <a:lnTo>
                  <a:pt x="2827" y="379"/>
                </a:lnTo>
                <a:lnTo>
                  <a:pt x="2835" y="377"/>
                </a:lnTo>
                <a:lnTo>
                  <a:pt x="2843" y="374"/>
                </a:lnTo>
                <a:lnTo>
                  <a:pt x="2852" y="373"/>
                </a:lnTo>
                <a:lnTo>
                  <a:pt x="2869" y="371"/>
                </a:lnTo>
                <a:lnTo>
                  <a:pt x="2887" y="371"/>
                </a:lnTo>
                <a:lnTo>
                  <a:pt x="2922" y="371"/>
                </a:lnTo>
                <a:lnTo>
                  <a:pt x="2956" y="372"/>
                </a:lnTo>
                <a:lnTo>
                  <a:pt x="2985" y="371"/>
                </a:lnTo>
                <a:lnTo>
                  <a:pt x="3014" y="371"/>
                </a:lnTo>
                <a:lnTo>
                  <a:pt x="3043" y="371"/>
                </a:lnTo>
                <a:lnTo>
                  <a:pt x="3071" y="372"/>
                </a:lnTo>
                <a:lnTo>
                  <a:pt x="3100" y="372"/>
                </a:lnTo>
                <a:lnTo>
                  <a:pt x="3129" y="371"/>
                </a:lnTo>
                <a:lnTo>
                  <a:pt x="3158" y="369"/>
                </a:lnTo>
                <a:lnTo>
                  <a:pt x="3187" y="367"/>
                </a:lnTo>
                <a:lnTo>
                  <a:pt x="3227" y="368"/>
                </a:lnTo>
                <a:lnTo>
                  <a:pt x="3266" y="369"/>
                </a:lnTo>
                <a:lnTo>
                  <a:pt x="3306" y="371"/>
                </a:lnTo>
                <a:lnTo>
                  <a:pt x="3345" y="372"/>
                </a:lnTo>
                <a:lnTo>
                  <a:pt x="3384" y="371"/>
                </a:lnTo>
                <a:lnTo>
                  <a:pt x="3424" y="368"/>
                </a:lnTo>
                <a:lnTo>
                  <a:pt x="3443" y="366"/>
                </a:lnTo>
                <a:lnTo>
                  <a:pt x="3463" y="363"/>
                </a:lnTo>
                <a:lnTo>
                  <a:pt x="3482" y="359"/>
                </a:lnTo>
                <a:lnTo>
                  <a:pt x="3502" y="354"/>
                </a:lnTo>
                <a:lnTo>
                  <a:pt x="3502" y="354"/>
                </a:lnTo>
                <a:lnTo>
                  <a:pt x="3541" y="353"/>
                </a:lnTo>
                <a:lnTo>
                  <a:pt x="3581" y="352"/>
                </a:lnTo>
                <a:lnTo>
                  <a:pt x="3591" y="351"/>
                </a:lnTo>
                <a:lnTo>
                  <a:pt x="3600" y="348"/>
                </a:lnTo>
                <a:lnTo>
                  <a:pt x="3610" y="346"/>
                </a:lnTo>
                <a:lnTo>
                  <a:pt x="3619" y="343"/>
                </a:lnTo>
                <a:lnTo>
                  <a:pt x="3628" y="339"/>
                </a:lnTo>
                <a:lnTo>
                  <a:pt x="3636" y="334"/>
                </a:lnTo>
                <a:lnTo>
                  <a:pt x="3645" y="328"/>
                </a:lnTo>
                <a:lnTo>
                  <a:pt x="3654" y="320"/>
                </a:lnTo>
                <a:lnTo>
                  <a:pt x="3679" y="320"/>
                </a:lnTo>
                <a:lnTo>
                  <a:pt x="3704" y="320"/>
                </a:lnTo>
                <a:lnTo>
                  <a:pt x="3729" y="320"/>
                </a:lnTo>
                <a:lnTo>
                  <a:pt x="3754" y="320"/>
                </a:lnTo>
                <a:lnTo>
                  <a:pt x="3796" y="320"/>
                </a:lnTo>
                <a:lnTo>
                  <a:pt x="3839" y="319"/>
                </a:lnTo>
                <a:lnTo>
                  <a:pt x="3860" y="319"/>
                </a:lnTo>
                <a:lnTo>
                  <a:pt x="3880" y="322"/>
                </a:lnTo>
                <a:lnTo>
                  <a:pt x="3891" y="324"/>
                </a:lnTo>
                <a:lnTo>
                  <a:pt x="3901" y="327"/>
                </a:lnTo>
                <a:lnTo>
                  <a:pt x="3911" y="330"/>
                </a:lnTo>
                <a:lnTo>
                  <a:pt x="3921" y="336"/>
                </a:lnTo>
                <a:lnTo>
                  <a:pt x="3938" y="336"/>
                </a:lnTo>
                <a:lnTo>
                  <a:pt x="3954" y="337"/>
                </a:lnTo>
                <a:lnTo>
                  <a:pt x="3970" y="337"/>
                </a:lnTo>
                <a:lnTo>
                  <a:pt x="3987" y="337"/>
                </a:lnTo>
                <a:lnTo>
                  <a:pt x="3990" y="334"/>
                </a:lnTo>
                <a:lnTo>
                  <a:pt x="3994" y="330"/>
                </a:lnTo>
                <a:lnTo>
                  <a:pt x="3997" y="327"/>
                </a:lnTo>
                <a:lnTo>
                  <a:pt x="3999" y="323"/>
                </a:lnTo>
                <a:lnTo>
                  <a:pt x="4002" y="314"/>
                </a:lnTo>
                <a:lnTo>
                  <a:pt x="4002" y="305"/>
                </a:lnTo>
                <a:lnTo>
                  <a:pt x="4002" y="305"/>
                </a:lnTo>
                <a:lnTo>
                  <a:pt x="4002" y="305"/>
                </a:lnTo>
                <a:lnTo>
                  <a:pt x="4002" y="305"/>
                </a:lnTo>
                <a:lnTo>
                  <a:pt x="4002" y="305"/>
                </a:lnTo>
                <a:lnTo>
                  <a:pt x="3993" y="304"/>
                </a:lnTo>
                <a:lnTo>
                  <a:pt x="3983" y="302"/>
                </a:lnTo>
                <a:lnTo>
                  <a:pt x="3979" y="299"/>
                </a:lnTo>
                <a:lnTo>
                  <a:pt x="3975" y="297"/>
                </a:lnTo>
                <a:lnTo>
                  <a:pt x="3972" y="293"/>
                </a:lnTo>
                <a:lnTo>
                  <a:pt x="3969" y="288"/>
                </a:lnTo>
                <a:lnTo>
                  <a:pt x="3969" y="288"/>
                </a:lnTo>
                <a:lnTo>
                  <a:pt x="3968" y="288"/>
                </a:lnTo>
                <a:lnTo>
                  <a:pt x="3968" y="288"/>
                </a:lnTo>
                <a:lnTo>
                  <a:pt x="3968" y="288"/>
                </a:lnTo>
                <a:lnTo>
                  <a:pt x="3942" y="292"/>
                </a:lnTo>
                <a:lnTo>
                  <a:pt x="3914" y="293"/>
                </a:lnTo>
                <a:lnTo>
                  <a:pt x="3888" y="292"/>
                </a:lnTo>
                <a:lnTo>
                  <a:pt x="3861" y="288"/>
                </a:lnTo>
                <a:lnTo>
                  <a:pt x="3835" y="284"/>
                </a:lnTo>
                <a:lnTo>
                  <a:pt x="3810" y="279"/>
                </a:lnTo>
                <a:lnTo>
                  <a:pt x="3783" y="274"/>
                </a:lnTo>
                <a:lnTo>
                  <a:pt x="3757" y="268"/>
                </a:lnTo>
                <a:lnTo>
                  <a:pt x="3721" y="261"/>
                </a:lnTo>
                <a:lnTo>
                  <a:pt x="3684" y="258"/>
                </a:lnTo>
                <a:lnTo>
                  <a:pt x="3648" y="254"/>
                </a:lnTo>
                <a:lnTo>
                  <a:pt x="3610" y="251"/>
                </a:lnTo>
                <a:lnTo>
                  <a:pt x="3574" y="249"/>
                </a:lnTo>
                <a:lnTo>
                  <a:pt x="3537" y="245"/>
                </a:lnTo>
                <a:lnTo>
                  <a:pt x="3500" y="240"/>
                </a:lnTo>
                <a:lnTo>
                  <a:pt x="3463" y="234"/>
                </a:lnTo>
                <a:lnTo>
                  <a:pt x="3433" y="224"/>
                </a:lnTo>
                <a:lnTo>
                  <a:pt x="3402" y="211"/>
                </a:lnTo>
                <a:lnTo>
                  <a:pt x="3387" y="206"/>
                </a:lnTo>
                <a:lnTo>
                  <a:pt x="3370" y="204"/>
                </a:lnTo>
                <a:lnTo>
                  <a:pt x="3363" y="202"/>
                </a:lnTo>
                <a:lnTo>
                  <a:pt x="3354" y="201"/>
                </a:lnTo>
                <a:lnTo>
                  <a:pt x="3346" y="202"/>
                </a:lnTo>
                <a:lnTo>
                  <a:pt x="3338" y="202"/>
                </a:lnTo>
                <a:lnTo>
                  <a:pt x="3338" y="202"/>
                </a:lnTo>
                <a:lnTo>
                  <a:pt x="3312" y="204"/>
                </a:lnTo>
                <a:lnTo>
                  <a:pt x="3286" y="204"/>
                </a:lnTo>
                <a:lnTo>
                  <a:pt x="3261" y="204"/>
                </a:lnTo>
                <a:lnTo>
                  <a:pt x="3235" y="202"/>
                </a:lnTo>
                <a:lnTo>
                  <a:pt x="3210" y="200"/>
                </a:lnTo>
                <a:lnTo>
                  <a:pt x="3182" y="195"/>
                </a:lnTo>
                <a:lnTo>
                  <a:pt x="3156" y="187"/>
                </a:lnTo>
                <a:lnTo>
                  <a:pt x="3128" y="177"/>
                </a:lnTo>
                <a:lnTo>
                  <a:pt x="3149" y="169"/>
                </a:lnTo>
                <a:lnTo>
                  <a:pt x="3169" y="163"/>
                </a:lnTo>
                <a:lnTo>
                  <a:pt x="3191" y="160"/>
                </a:lnTo>
                <a:lnTo>
                  <a:pt x="3210" y="157"/>
                </a:lnTo>
                <a:lnTo>
                  <a:pt x="3230" y="157"/>
                </a:lnTo>
                <a:lnTo>
                  <a:pt x="3250" y="160"/>
                </a:lnTo>
                <a:lnTo>
                  <a:pt x="3269" y="163"/>
                </a:lnTo>
                <a:lnTo>
                  <a:pt x="3289" y="169"/>
                </a:lnTo>
                <a:lnTo>
                  <a:pt x="3289" y="170"/>
                </a:lnTo>
                <a:lnTo>
                  <a:pt x="3289" y="170"/>
                </a:lnTo>
                <a:lnTo>
                  <a:pt x="3333" y="170"/>
                </a:lnTo>
                <a:lnTo>
                  <a:pt x="3377" y="172"/>
                </a:lnTo>
                <a:lnTo>
                  <a:pt x="3420" y="176"/>
                </a:lnTo>
                <a:lnTo>
                  <a:pt x="3466" y="181"/>
                </a:lnTo>
                <a:lnTo>
                  <a:pt x="3510" y="186"/>
                </a:lnTo>
                <a:lnTo>
                  <a:pt x="3554" y="191"/>
                </a:lnTo>
                <a:lnTo>
                  <a:pt x="3597" y="195"/>
                </a:lnTo>
                <a:lnTo>
                  <a:pt x="3641" y="196"/>
                </a:lnTo>
                <a:lnTo>
                  <a:pt x="3687" y="199"/>
                </a:lnTo>
                <a:lnTo>
                  <a:pt x="3732" y="204"/>
                </a:lnTo>
                <a:lnTo>
                  <a:pt x="3777" y="210"/>
                </a:lnTo>
                <a:lnTo>
                  <a:pt x="3822" y="216"/>
                </a:lnTo>
                <a:lnTo>
                  <a:pt x="3867" y="224"/>
                </a:lnTo>
                <a:lnTo>
                  <a:pt x="3913" y="230"/>
                </a:lnTo>
                <a:lnTo>
                  <a:pt x="3958" y="235"/>
                </a:lnTo>
                <a:lnTo>
                  <a:pt x="4003" y="238"/>
                </a:lnTo>
                <a:lnTo>
                  <a:pt x="4003" y="238"/>
                </a:lnTo>
                <a:lnTo>
                  <a:pt x="4016" y="238"/>
                </a:lnTo>
                <a:lnTo>
                  <a:pt x="4028" y="238"/>
                </a:lnTo>
                <a:lnTo>
                  <a:pt x="4041" y="238"/>
                </a:lnTo>
                <a:lnTo>
                  <a:pt x="4052" y="238"/>
                </a:lnTo>
                <a:lnTo>
                  <a:pt x="4062" y="241"/>
                </a:lnTo>
                <a:lnTo>
                  <a:pt x="4071" y="245"/>
                </a:lnTo>
                <a:lnTo>
                  <a:pt x="4081" y="248"/>
                </a:lnTo>
                <a:lnTo>
                  <a:pt x="4091" y="250"/>
                </a:lnTo>
                <a:lnTo>
                  <a:pt x="4111" y="254"/>
                </a:lnTo>
                <a:lnTo>
                  <a:pt x="4131" y="255"/>
                </a:lnTo>
                <a:lnTo>
                  <a:pt x="4151" y="256"/>
                </a:lnTo>
                <a:lnTo>
                  <a:pt x="4171" y="259"/>
                </a:lnTo>
                <a:lnTo>
                  <a:pt x="4191" y="263"/>
                </a:lnTo>
                <a:lnTo>
                  <a:pt x="4210" y="269"/>
                </a:lnTo>
                <a:lnTo>
                  <a:pt x="4225" y="275"/>
                </a:lnTo>
                <a:lnTo>
                  <a:pt x="4239" y="283"/>
                </a:lnTo>
                <a:lnTo>
                  <a:pt x="4239" y="283"/>
                </a:lnTo>
                <a:lnTo>
                  <a:pt x="4267" y="279"/>
                </a:lnTo>
                <a:lnTo>
                  <a:pt x="4294" y="278"/>
                </a:lnTo>
                <a:lnTo>
                  <a:pt x="4308" y="278"/>
                </a:lnTo>
                <a:lnTo>
                  <a:pt x="4322" y="279"/>
                </a:lnTo>
                <a:lnTo>
                  <a:pt x="4336" y="282"/>
                </a:lnTo>
                <a:lnTo>
                  <a:pt x="4350" y="284"/>
                </a:lnTo>
                <a:lnTo>
                  <a:pt x="4372" y="289"/>
                </a:lnTo>
                <a:lnTo>
                  <a:pt x="4395" y="293"/>
                </a:lnTo>
                <a:lnTo>
                  <a:pt x="4419" y="297"/>
                </a:lnTo>
                <a:lnTo>
                  <a:pt x="4441" y="299"/>
                </a:lnTo>
                <a:lnTo>
                  <a:pt x="4464" y="302"/>
                </a:lnTo>
                <a:lnTo>
                  <a:pt x="4488" y="304"/>
                </a:lnTo>
                <a:lnTo>
                  <a:pt x="4510" y="307"/>
                </a:lnTo>
                <a:lnTo>
                  <a:pt x="4533" y="312"/>
                </a:lnTo>
                <a:lnTo>
                  <a:pt x="4543" y="308"/>
                </a:lnTo>
                <a:lnTo>
                  <a:pt x="4553" y="304"/>
                </a:lnTo>
                <a:lnTo>
                  <a:pt x="4563" y="303"/>
                </a:lnTo>
                <a:lnTo>
                  <a:pt x="4574" y="300"/>
                </a:lnTo>
                <a:lnTo>
                  <a:pt x="4601" y="299"/>
                </a:lnTo>
                <a:lnTo>
                  <a:pt x="4628" y="300"/>
                </a:lnTo>
                <a:lnTo>
                  <a:pt x="4655" y="302"/>
                </a:lnTo>
                <a:lnTo>
                  <a:pt x="4681" y="305"/>
                </a:lnTo>
                <a:lnTo>
                  <a:pt x="4707" y="309"/>
                </a:lnTo>
                <a:lnTo>
                  <a:pt x="4733" y="313"/>
                </a:lnTo>
                <a:lnTo>
                  <a:pt x="4759" y="317"/>
                </a:lnTo>
                <a:lnTo>
                  <a:pt x="4785" y="319"/>
                </a:lnTo>
                <a:lnTo>
                  <a:pt x="4807" y="323"/>
                </a:lnTo>
                <a:lnTo>
                  <a:pt x="4828" y="327"/>
                </a:lnTo>
                <a:lnTo>
                  <a:pt x="4848" y="328"/>
                </a:lnTo>
                <a:lnTo>
                  <a:pt x="4869" y="329"/>
                </a:lnTo>
                <a:lnTo>
                  <a:pt x="4891" y="329"/>
                </a:lnTo>
                <a:lnTo>
                  <a:pt x="4912" y="328"/>
                </a:lnTo>
                <a:lnTo>
                  <a:pt x="4933" y="325"/>
                </a:lnTo>
                <a:lnTo>
                  <a:pt x="4955" y="322"/>
                </a:lnTo>
                <a:lnTo>
                  <a:pt x="4980" y="319"/>
                </a:lnTo>
                <a:lnTo>
                  <a:pt x="5005" y="318"/>
                </a:lnTo>
                <a:lnTo>
                  <a:pt x="5030" y="319"/>
                </a:lnTo>
                <a:lnTo>
                  <a:pt x="5055" y="323"/>
                </a:lnTo>
                <a:lnTo>
                  <a:pt x="5082" y="328"/>
                </a:lnTo>
                <a:lnTo>
                  <a:pt x="5107" y="334"/>
                </a:lnTo>
                <a:lnTo>
                  <a:pt x="5132" y="342"/>
                </a:lnTo>
                <a:lnTo>
                  <a:pt x="5156" y="351"/>
                </a:lnTo>
                <a:lnTo>
                  <a:pt x="5180" y="349"/>
                </a:lnTo>
                <a:lnTo>
                  <a:pt x="5205" y="346"/>
                </a:lnTo>
                <a:lnTo>
                  <a:pt x="5216" y="346"/>
                </a:lnTo>
                <a:lnTo>
                  <a:pt x="5229" y="347"/>
                </a:lnTo>
                <a:lnTo>
                  <a:pt x="5240" y="349"/>
                </a:lnTo>
                <a:lnTo>
                  <a:pt x="5252" y="353"/>
                </a:lnTo>
                <a:lnTo>
                  <a:pt x="5252" y="353"/>
                </a:lnTo>
                <a:lnTo>
                  <a:pt x="5274" y="356"/>
                </a:lnTo>
                <a:lnTo>
                  <a:pt x="5295" y="356"/>
                </a:lnTo>
                <a:lnTo>
                  <a:pt x="5316" y="354"/>
                </a:lnTo>
                <a:lnTo>
                  <a:pt x="5338" y="353"/>
                </a:lnTo>
                <a:lnTo>
                  <a:pt x="5359" y="353"/>
                </a:lnTo>
                <a:lnTo>
                  <a:pt x="5380" y="356"/>
                </a:lnTo>
                <a:lnTo>
                  <a:pt x="5392" y="357"/>
                </a:lnTo>
                <a:lnTo>
                  <a:pt x="5402" y="359"/>
                </a:lnTo>
                <a:lnTo>
                  <a:pt x="5413" y="363"/>
                </a:lnTo>
                <a:lnTo>
                  <a:pt x="5423" y="367"/>
                </a:lnTo>
                <a:lnTo>
                  <a:pt x="5423" y="367"/>
                </a:lnTo>
                <a:lnTo>
                  <a:pt x="5437" y="368"/>
                </a:lnTo>
                <a:lnTo>
                  <a:pt x="5452" y="369"/>
                </a:lnTo>
                <a:lnTo>
                  <a:pt x="5452" y="369"/>
                </a:lnTo>
                <a:lnTo>
                  <a:pt x="5460" y="371"/>
                </a:lnTo>
                <a:lnTo>
                  <a:pt x="5468" y="371"/>
                </a:lnTo>
                <a:lnTo>
                  <a:pt x="5468" y="371"/>
                </a:lnTo>
                <a:lnTo>
                  <a:pt x="5477" y="371"/>
                </a:lnTo>
                <a:lnTo>
                  <a:pt x="5485" y="369"/>
                </a:lnTo>
                <a:lnTo>
                  <a:pt x="5485" y="369"/>
                </a:lnTo>
                <a:lnTo>
                  <a:pt x="5501" y="371"/>
                </a:lnTo>
                <a:lnTo>
                  <a:pt x="5519" y="371"/>
                </a:lnTo>
                <a:lnTo>
                  <a:pt x="5529" y="369"/>
                </a:lnTo>
                <a:lnTo>
                  <a:pt x="5540" y="368"/>
                </a:lnTo>
                <a:lnTo>
                  <a:pt x="5550" y="369"/>
                </a:lnTo>
                <a:lnTo>
                  <a:pt x="5560" y="369"/>
                </a:lnTo>
                <a:lnTo>
                  <a:pt x="5581" y="373"/>
                </a:lnTo>
                <a:lnTo>
                  <a:pt x="5603" y="377"/>
                </a:lnTo>
                <a:lnTo>
                  <a:pt x="5623" y="382"/>
                </a:lnTo>
                <a:lnTo>
                  <a:pt x="5643" y="386"/>
                </a:lnTo>
                <a:lnTo>
                  <a:pt x="5664" y="388"/>
                </a:lnTo>
                <a:lnTo>
                  <a:pt x="5686" y="388"/>
                </a:lnTo>
                <a:lnTo>
                  <a:pt x="5686" y="388"/>
                </a:lnTo>
                <a:lnTo>
                  <a:pt x="5686" y="388"/>
                </a:lnTo>
                <a:lnTo>
                  <a:pt x="5703" y="387"/>
                </a:lnTo>
                <a:lnTo>
                  <a:pt x="5721" y="387"/>
                </a:lnTo>
                <a:lnTo>
                  <a:pt x="5728" y="388"/>
                </a:lnTo>
                <a:lnTo>
                  <a:pt x="5737" y="391"/>
                </a:lnTo>
                <a:lnTo>
                  <a:pt x="5745" y="395"/>
                </a:lnTo>
                <a:lnTo>
                  <a:pt x="5752" y="402"/>
                </a:lnTo>
                <a:lnTo>
                  <a:pt x="5752" y="402"/>
                </a:lnTo>
                <a:lnTo>
                  <a:pt x="5752" y="402"/>
                </a:lnTo>
                <a:lnTo>
                  <a:pt x="5752" y="402"/>
                </a:lnTo>
                <a:lnTo>
                  <a:pt x="5752" y="402"/>
                </a:lnTo>
                <a:lnTo>
                  <a:pt x="5760" y="401"/>
                </a:lnTo>
                <a:lnTo>
                  <a:pt x="5768" y="403"/>
                </a:lnTo>
                <a:lnTo>
                  <a:pt x="5776" y="403"/>
                </a:lnTo>
                <a:lnTo>
                  <a:pt x="5785" y="403"/>
                </a:lnTo>
                <a:lnTo>
                  <a:pt x="5785" y="403"/>
                </a:lnTo>
                <a:lnTo>
                  <a:pt x="5799" y="400"/>
                </a:lnTo>
                <a:lnTo>
                  <a:pt x="5812" y="397"/>
                </a:lnTo>
                <a:lnTo>
                  <a:pt x="5826" y="395"/>
                </a:lnTo>
                <a:lnTo>
                  <a:pt x="5840" y="393"/>
                </a:lnTo>
                <a:lnTo>
                  <a:pt x="5868" y="392"/>
                </a:lnTo>
                <a:lnTo>
                  <a:pt x="5894" y="393"/>
                </a:lnTo>
                <a:lnTo>
                  <a:pt x="5922" y="397"/>
                </a:lnTo>
                <a:lnTo>
                  <a:pt x="5948" y="403"/>
                </a:lnTo>
                <a:lnTo>
                  <a:pt x="5974" y="410"/>
                </a:lnTo>
                <a:lnTo>
                  <a:pt x="6002" y="418"/>
                </a:lnTo>
                <a:lnTo>
                  <a:pt x="6002" y="418"/>
                </a:lnTo>
                <a:lnTo>
                  <a:pt x="6047" y="426"/>
                </a:lnTo>
                <a:lnTo>
                  <a:pt x="6094" y="432"/>
                </a:lnTo>
                <a:lnTo>
                  <a:pt x="6140" y="440"/>
                </a:lnTo>
                <a:lnTo>
                  <a:pt x="6185" y="447"/>
                </a:lnTo>
                <a:lnTo>
                  <a:pt x="6230" y="456"/>
                </a:lnTo>
                <a:lnTo>
                  <a:pt x="6277" y="465"/>
                </a:lnTo>
                <a:lnTo>
                  <a:pt x="6322" y="475"/>
                </a:lnTo>
                <a:lnTo>
                  <a:pt x="6367" y="486"/>
                </a:lnTo>
                <a:lnTo>
                  <a:pt x="6390" y="491"/>
                </a:lnTo>
                <a:lnTo>
                  <a:pt x="6411" y="496"/>
                </a:lnTo>
                <a:lnTo>
                  <a:pt x="6433" y="504"/>
                </a:lnTo>
                <a:lnTo>
                  <a:pt x="6453" y="513"/>
                </a:lnTo>
                <a:lnTo>
                  <a:pt x="6494" y="533"/>
                </a:lnTo>
                <a:lnTo>
                  <a:pt x="6533" y="553"/>
                </a:lnTo>
                <a:lnTo>
                  <a:pt x="6529" y="564"/>
                </a:lnTo>
                <a:lnTo>
                  <a:pt x="6526" y="577"/>
                </a:lnTo>
                <a:lnTo>
                  <a:pt x="6524" y="583"/>
                </a:lnTo>
                <a:lnTo>
                  <a:pt x="6523" y="589"/>
                </a:lnTo>
                <a:lnTo>
                  <a:pt x="6523" y="597"/>
                </a:lnTo>
                <a:lnTo>
                  <a:pt x="6524" y="604"/>
                </a:lnTo>
                <a:lnTo>
                  <a:pt x="6504" y="598"/>
                </a:lnTo>
                <a:lnTo>
                  <a:pt x="6483" y="594"/>
                </a:lnTo>
                <a:lnTo>
                  <a:pt x="6461" y="589"/>
                </a:lnTo>
                <a:lnTo>
                  <a:pt x="6441" y="587"/>
                </a:lnTo>
                <a:lnTo>
                  <a:pt x="6420" y="583"/>
                </a:lnTo>
                <a:lnTo>
                  <a:pt x="6401" y="579"/>
                </a:lnTo>
                <a:lnTo>
                  <a:pt x="6381" y="574"/>
                </a:lnTo>
                <a:lnTo>
                  <a:pt x="6362" y="568"/>
                </a:lnTo>
                <a:lnTo>
                  <a:pt x="6354" y="570"/>
                </a:lnTo>
                <a:lnTo>
                  <a:pt x="6343" y="573"/>
                </a:lnTo>
                <a:lnTo>
                  <a:pt x="6322" y="575"/>
                </a:lnTo>
                <a:lnTo>
                  <a:pt x="6300" y="577"/>
                </a:lnTo>
                <a:lnTo>
                  <a:pt x="6277" y="580"/>
                </a:lnTo>
                <a:lnTo>
                  <a:pt x="6256" y="584"/>
                </a:lnTo>
                <a:lnTo>
                  <a:pt x="6253" y="584"/>
                </a:lnTo>
                <a:lnTo>
                  <a:pt x="6273" y="590"/>
                </a:lnTo>
                <a:lnTo>
                  <a:pt x="6293" y="597"/>
                </a:lnTo>
                <a:lnTo>
                  <a:pt x="6303" y="599"/>
                </a:lnTo>
                <a:lnTo>
                  <a:pt x="6313" y="602"/>
                </a:lnTo>
                <a:lnTo>
                  <a:pt x="6323" y="603"/>
                </a:lnTo>
                <a:lnTo>
                  <a:pt x="6335" y="603"/>
                </a:lnTo>
                <a:lnTo>
                  <a:pt x="6335" y="603"/>
                </a:lnTo>
                <a:lnTo>
                  <a:pt x="6335" y="603"/>
                </a:lnTo>
                <a:lnTo>
                  <a:pt x="6348" y="603"/>
                </a:lnTo>
                <a:lnTo>
                  <a:pt x="6361" y="603"/>
                </a:lnTo>
                <a:lnTo>
                  <a:pt x="6375" y="604"/>
                </a:lnTo>
                <a:lnTo>
                  <a:pt x="6389" y="605"/>
                </a:lnTo>
                <a:lnTo>
                  <a:pt x="6415" y="609"/>
                </a:lnTo>
                <a:lnTo>
                  <a:pt x="6443" y="615"/>
                </a:lnTo>
                <a:lnTo>
                  <a:pt x="6469" y="622"/>
                </a:lnTo>
                <a:lnTo>
                  <a:pt x="6495" y="628"/>
                </a:lnTo>
                <a:lnTo>
                  <a:pt x="6522" y="633"/>
                </a:lnTo>
                <a:lnTo>
                  <a:pt x="6549" y="637"/>
                </a:lnTo>
                <a:lnTo>
                  <a:pt x="6549" y="637"/>
                </a:lnTo>
                <a:lnTo>
                  <a:pt x="6546" y="643"/>
                </a:lnTo>
                <a:lnTo>
                  <a:pt x="6543" y="648"/>
                </a:lnTo>
                <a:lnTo>
                  <a:pt x="6543" y="653"/>
                </a:lnTo>
                <a:lnTo>
                  <a:pt x="6544" y="657"/>
                </a:lnTo>
                <a:lnTo>
                  <a:pt x="6547" y="662"/>
                </a:lnTo>
                <a:lnTo>
                  <a:pt x="6552" y="664"/>
                </a:lnTo>
                <a:lnTo>
                  <a:pt x="6558" y="668"/>
                </a:lnTo>
                <a:lnTo>
                  <a:pt x="6567" y="671"/>
                </a:lnTo>
                <a:lnTo>
                  <a:pt x="6569" y="674"/>
                </a:lnTo>
                <a:lnTo>
                  <a:pt x="6573" y="678"/>
                </a:lnTo>
                <a:lnTo>
                  <a:pt x="6577" y="681"/>
                </a:lnTo>
                <a:lnTo>
                  <a:pt x="6581" y="683"/>
                </a:lnTo>
                <a:lnTo>
                  <a:pt x="6590" y="686"/>
                </a:lnTo>
                <a:lnTo>
                  <a:pt x="6598" y="687"/>
                </a:lnTo>
                <a:lnTo>
                  <a:pt x="6606" y="696"/>
                </a:lnTo>
                <a:lnTo>
                  <a:pt x="6612" y="703"/>
                </a:lnTo>
                <a:lnTo>
                  <a:pt x="6617" y="712"/>
                </a:lnTo>
                <a:lnTo>
                  <a:pt x="6621" y="721"/>
                </a:lnTo>
                <a:lnTo>
                  <a:pt x="6623" y="731"/>
                </a:lnTo>
                <a:lnTo>
                  <a:pt x="6625" y="741"/>
                </a:lnTo>
                <a:lnTo>
                  <a:pt x="6623" y="751"/>
                </a:lnTo>
                <a:lnTo>
                  <a:pt x="6621" y="761"/>
                </a:lnTo>
                <a:lnTo>
                  <a:pt x="6622" y="762"/>
                </a:lnTo>
                <a:lnTo>
                  <a:pt x="6622" y="764"/>
                </a:lnTo>
                <a:lnTo>
                  <a:pt x="6625" y="766"/>
                </a:lnTo>
                <a:lnTo>
                  <a:pt x="6627" y="767"/>
                </a:lnTo>
                <a:lnTo>
                  <a:pt x="6635" y="767"/>
                </a:lnTo>
                <a:lnTo>
                  <a:pt x="6650" y="769"/>
                </a:lnTo>
                <a:lnTo>
                  <a:pt x="6665" y="770"/>
                </a:lnTo>
                <a:lnTo>
                  <a:pt x="6675" y="777"/>
                </a:lnTo>
                <a:lnTo>
                  <a:pt x="6682" y="787"/>
                </a:lnTo>
                <a:lnTo>
                  <a:pt x="6685" y="803"/>
                </a:lnTo>
                <a:lnTo>
                  <a:pt x="6686" y="818"/>
                </a:lnTo>
                <a:lnTo>
                  <a:pt x="6706" y="848"/>
                </a:lnTo>
                <a:lnTo>
                  <a:pt x="6726" y="878"/>
                </a:lnTo>
                <a:lnTo>
                  <a:pt x="6735" y="894"/>
                </a:lnTo>
                <a:lnTo>
                  <a:pt x="6743" y="909"/>
                </a:lnTo>
                <a:lnTo>
                  <a:pt x="6749" y="927"/>
                </a:lnTo>
                <a:lnTo>
                  <a:pt x="6753" y="943"/>
                </a:lnTo>
                <a:lnTo>
                  <a:pt x="6754" y="951"/>
                </a:lnTo>
                <a:lnTo>
                  <a:pt x="6758" y="957"/>
                </a:lnTo>
                <a:lnTo>
                  <a:pt x="6760" y="962"/>
                </a:lnTo>
                <a:lnTo>
                  <a:pt x="6765" y="968"/>
                </a:lnTo>
                <a:lnTo>
                  <a:pt x="6774" y="978"/>
                </a:lnTo>
                <a:lnTo>
                  <a:pt x="6784" y="988"/>
                </a:lnTo>
                <a:lnTo>
                  <a:pt x="6788" y="993"/>
                </a:lnTo>
                <a:lnTo>
                  <a:pt x="6792" y="998"/>
                </a:lnTo>
                <a:lnTo>
                  <a:pt x="6795" y="1005"/>
                </a:lnTo>
                <a:lnTo>
                  <a:pt x="6798" y="1011"/>
                </a:lnTo>
                <a:lnTo>
                  <a:pt x="6798" y="1017"/>
                </a:lnTo>
                <a:lnTo>
                  <a:pt x="6798" y="1025"/>
                </a:lnTo>
                <a:lnTo>
                  <a:pt x="6795" y="1032"/>
                </a:lnTo>
                <a:lnTo>
                  <a:pt x="6793" y="1040"/>
                </a:lnTo>
                <a:lnTo>
                  <a:pt x="6807" y="1046"/>
                </a:lnTo>
                <a:lnTo>
                  <a:pt x="6822" y="1051"/>
                </a:lnTo>
                <a:lnTo>
                  <a:pt x="6842" y="1056"/>
                </a:lnTo>
                <a:lnTo>
                  <a:pt x="6862" y="1064"/>
                </a:lnTo>
                <a:lnTo>
                  <a:pt x="6871" y="1066"/>
                </a:lnTo>
                <a:lnTo>
                  <a:pt x="6881" y="1069"/>
                </a:lnTo>
                <a:lnTo>
                  <a:pt x="6891" y="1070"/>
                </a:lnTo>
                <a:lnTo>
                  <a:pt x="6902" y="1070"/>
                </a:lnTo>
                <a:lnTo>
                  <a:pt x="6901" y="1074"/>
                </a:lnTo>
                <a:lnTo>
                  <a:pt x="6900" y="1078"/>
                </a:lnTo>
                <a:lnTo>
                  <a:pt x="6897" y="1081"/>
                </a:lnTo>
                <a:lnTo>
                  <a:pt x="6893" y="1084"/>
                </a:lnTo>
                <a:lnTo>
                  <a:pt x="6887" y="1086"/>
                </a:lnTo>
                <a:lnTo>
                  <a:pt x="6881" y="1089"/>
                </a:lnTo>
                <a:lnTo>
                  <a:pt x="6875" y="1090"/>
                </a:lnTo>
                <a:lnTo>
                  <a:pt x="6870" y="1091"/>
                </a:lnTo>
                <a:lnTo>
                  <a:pt x="6867" y="1091"/>
                </a:lnTo>
                <a:lnTo>
                  <a:pt x="6867" y="1093"/>
                </a:lnTo>
                <a:lnTo>
                  <a:pt x="6867" y="1094"/>
                </a:lnTo>
                <a:lnTo>
                  <a:pt x="6867" y="1096"/>
                </a:lnTo>
                <a:lnTo>
                  <a:pt x="6876" y="1113"/>
                </a:lnTo>
                <a:lnTo>
                  <a:pt x="6882" y="1130"/>
                </a:lnTo>
                <a:lnTo>
                  <a:pt x="6886" y="1138"/>
                </a:lnTo>
                <a:lnTo>
                  <a:pt x="6892" y="1144"/>
                </a:lnTo>
                <a:lnTo>
                  <a:pt x="6896" y="1148"/>
                </a:lnTo>
                <a:lnTo>
                  <a:pt x="6900" y="1149"/>
                </a:lnTo>
                <a:lnTo>
                  <a:pt x="6905" y="1150"/>
                </a:lnTo>
                <a:lnTo>
                  <a:pt x="6911" y="1152"/>
                </a:lnTo>
                <a:lnTo>
                  <a:pt x="6921" y="1153"/>
                </a:lnTo>
                <a:lnTo>
                  <a:pt x="6931" y="1155"/>
                </a:lnTo>
                <a:lnTo>
                  <a:pt x="6941" y="1158"/>
                </a:lnTo>
                <a:lnTo>
                  <a:pt x="6951" y="1162"/>
                </a:lnTo>
                <a:lnTo>
                  <a:pt x="6960" y="1165"/>
                </a:lnTo>
                <a:lnTo>
                  <a:pt x="6969" y="1170"/>
                </a:lnTo>
                <a:lnTo>
                  <a:pt x="6976" y="1177"/>
                </a:lnTo>
                <a:lnTo>
                  <a:pt x="6984" y="1184"/>
                </a:lnTo>
                <a:lnTo>
                  <a:pt x="7025" y="1197"/>
                </a:lnTo>
                <a:lnTo>
                  <a:pt x="7068" y="1207"/>
                </a:lnTo>
                <a:lnTo>
                  <a:pt x="7089" y="1212"/>
                </a:lnTo>
                <a:lnTo>
                  <a:pt x="7109" y="1219"/>
                </a:lnTo>
                <a:lnTo>
                  <a:pt x="7129" y="1227"/>
                </a:lnTo>
                <a:lnTo>
                  <a:pt x="7150" y="1236"/>
                </a:lnTo>
                <a:lnTo>
                  <a:pt x="7150" y="1236"/>
                </a:lnTo>
                <a:lnTo>
                  <a:pt x="7163" y="1236"/>
                </a:lnTo>
                <a:lnTo>
                  <a:pt x="7177" y="1237"/>
                </a:lnTo>
                <a:lnTo>
                  <a:pt x="7183" y="1238"/>
                </a:lnTo>
                <a:lnTo>
                  <a:pt x="7190" y="1241"/>
                </a:lnTo>
                <a:lnTo>
                  <a:pt x="7195" y="1246"/>
                </a:lnTo>
                <a:lnTo>
                  <a:pt x="7200" y="1252"/>
                </a:lnTo>
                <a:lnTo>
                  <a:pt x="7200" y="1252"/>
                </a:lnTo>
                <a:lnTo>
                  <a:pt x="7200" y="1252"/>
                </a:lnTo>
                <a:lnTo>
                  <a:pt x="7217" y="1261"/>
                </a:lnTo>
                <a:lnTo>
                  <a:pt x="7236" y="1267"/>
                </a:lnTo>
                <a:lnTo>
                  <a:pt x="7255" y="1273"/>
                </a:lnTo>
                <a:lnTo>
                  <a:pt x="7274" y="1278"/>
                </a:lnTo>
                <a:lnTo>
                  <a:pt x="7312" y="1286"/>
                </a:lnTo>
                <a:lnTo>
                  <a:pt x="7349" y="1296"/>
                </a:lnTo>
                <a:lnTo>
                  <a:pt x="7376" y="1303"/>
                </a:lnTo>
                <a:lnTo>
                  <a:pt x="7399" y="1314"/>
                </a:lnTo>
                <a:lnTo>
                  <a:pt x="7425" y="1325"/>
                </a:lnTo>
                <a:lnTo>
                  <a:pt x="7450" y="1336"/>
                </a:lnTo>
                <a:lnTo>
                  <a:pt x="7450" y="1336"/>
                </a:lnTo>
                <a:lnTo>
                  <a:pt x="7479" y="1340"/>
                </a:lnTo>
                <a:lnTo>
                  <a:pt x="7507" y="1345"/>
                </a:lnTo>
                <a:lnTo>
                  <a:pt x="7536" y="1351"/>
                </a:lnTo>
                <a:lnTo>
                  <a:pt x="7565" y="1359"/>
                </a:lnTo>
                <a:lnTo>
                  <a:pt x="7594" y="1366"/>
                </a:lnTo>
                <a:lnTo>
                  <a:pt x="7623" y="1374"/>
                </a:lnTo>
                <a:lnTo>
                  <a:pt x="7652" y="1381"/>
                </a:lnTo>
                <a:lnTo>
                  <a:pt x="7681" y="1386"/>
                </a:lnTo>
                <a:lnTo>
                  <a:pt x="7682" y="1398"/>
                </a:lnTo>
                <a:lnTo>
                  <a:pt x="7681" y="1409"/>
                </a:lnTo>
                <a:lnTo>
                  <a:pt x="7678" y="1418"/>
                </a:lnTo>
                <a:lnTo>
                  <a:pt x="7673" y="1425"/>
                </a:lnTo>
                <a:lnTo>
                  <a:pt x="7671" y="1429"/>
                </a:lnTo>
                <a:lnTo>
                  <a:pt x="7667" y="1432"/>
                </a:lnTo>
                <a:lnTo>
                  <a:pt x="7663" y="1433"/>
                </a:lnTo>
                <a:lnTo>
                  <a:pt x="7658" y="1434"/>
                </a:lnTo>
                <a:lnTo>
                  <a:pt x="7653" y="1434"/>
                </a:lnTo>
                <a:lnTo>
                  <a:pt x="7648" y="1434"/>
                </a:lnTo>
                <a:lnTo>
                  <a:pt x="7642" y="1433"/>
                </a:lnTo>
                <a:lnTo>
                  <a:pt x="7634" y="1432"/>
                </a:lnTo>
                <a:lnTo>
                  <a:pt x="7609" y="1424"/>
                </a:lnTo>
                <a:lnTo>
                  <a:pt x="7584" y="1418"/>
                </a:lnTo>
                <a:lnTo>
                  <a:pt x="7558" y="1411"/>
                </a:lnTo>
                <a:lnTo>
                  <a:pt x="7533" y="1405"/>
                </a:lnTo>
                <a:lnTo>
                  <a:pt x="7506" y="1398"/>
                </a:lnTo>
                <a:lnTo>
                  <a:pt x="7481" y="1390"/>
                </a:lnTo>
                <a:lnTo>
                  <a:pt x="7456" y="1380"/>
                </a:lnTo>
                <a:lnTo>
                  <a:pt x="7432" y="1369"/>
                </a:lnTo>
                <a:lnTo>
                  <a:pt x="7432" y="1369"/>
                </a:lnTo>
                <a:lnTo>
                  <a:pt x="7416" y="1368"/>
                </a:lnTo>
                <a:lnTo>
                  <a:pt x="7399" y="1366"/>
                </a:lnTo>
                <a:lnTo>
                  <a:pt x="7391" y="1361"/>
                </a:lnTo>
                <a:lnTo>
                  <a:pt x="7382" y="1355"/>
                </a:lnTo>
                <a:lnTo>
                  <a:pt x="7354" y="1351"/>
                </a:lnTo>
                <a:lnTo>
                  <a:pt x="7328" y="1346"/>
                </a:lnTo>
                <a:lnTo>
                  <a:pt x="7301" y="1341"/>
                </a:lnTo>
                <a:lnTo>
                  <a:pt x="7274" y="1337"/>
                </a:lnTo>
                <a:lnTo>
                  <a:pt x="7247" y="1332"/>
                </a:lnTo>
                <a:lnTo>
                  <a:pt x="7220" y="1327"/>
                </a:lnTo>
                <a:lnTo>
                  <a:pt x="7193" y="1324"/>
                </a:lnTo>
                <a:lnTo>
                  <a:pt x="7166" y="1319"/>
                </a:lnTo>
                <a:lnTo>
                  <a:pt x="7166" y="1335"/>
                </a:lnTo>
                <a:lnTo>
                  <a:pt x="7166" y="1335"/>
                </a:lnTo>
                <a:lnTo>
                  <a:pt x="7166" y="1335"/>
                </a:lnTo>
                <a:lnTo>
                  <a:pt x="7187" y="1344"/>
                </a:lnTo>
                <a:lnTo>
                  <a:pt x="7207" y="1352"/>
                </a:lnTo>
                <a:lnTo>
                  <a:pt x="7229" y="1359"/>
                </a:lnTo>
                <a:lnTo>
                  <a:pt x="7251" y="1365"/>
                </a:lnTo>
                <a:lnTo>
                  <a:pt x="7273" y="1373"/>
                </a:lnTo>
                <a:lnTo>
                  <a:pt x="7293" y="1380"/>
                </a:lnTo>
                <a:lnTo>
                  <a:pt x="7314" y="1389"/>
                </a:lnTo>
                <a:lnTo>
                  <a:pt x="7333" y="1400"/>
                </a:lnTo>
                <a:lnTo>
                  <a:pt x="7333" y="1400"/>
                </a:lnTo>
                <a:lnTo>
                  <a:pt x="7333" y="1400"/>
                </a:lnTo>
                <a:lnTo>
                  <a:pt x="7345" y="1401"/>
                </a:lnTo>
                <a:lnTo>
                  <a:pt x="7357" y="1401"/>
                </a:lnTo>
                <a:lnTo>
                  <a:pt x="7369" y="1403"/>
                </a:lnTo>
                <a:lnTo>
                  <a:pt x="7381" y="1404"/>
                </a:lnTo>
                <a:lnTo>
                  <a:pt x="7391" y="1404"/>
                </a:lnTo>
                <a:lnTo>
                  <a:pt x="7401" y="1405"/>
                </a:lnTo>
                <a:lnTo>
                  <a:pt x="7406" y="1408"/>
                </a:lnTo>
                <a:lnTo>
                  <a:pt x="7409" y="1410"/>
                </a:lnTo>
                <a:lnTo>
                  <a:pt x="7413" y="1413"/>
                </a:lnTo>
                <a:lnTo>
                  <a:pt x="7417" y="1418"/>
                </a:lnTo>
                <a:lnTo>
                  <a:pt x="7417" y="1418"/>
                </a:lnTo>
                <a:lnTo>
                  <a:pt x="7455" y="1429"/>
                </a:lnTo>
                <a:lnTo>
                  <a:pt x="7492" y="1439"/>
                </a:lnTo>
                <a:lnTo>
                  <a:pt x="7511" y="1445"/>
                </a:lnTo>
                <a:lnTo>
                  <a:pt x="7530" y="1452"/>
                </a:lnTo>
                <a:lnTo>
                  <a:pt x="7548" y="1459"/>
                </a:lnTo>
                <a:lnTo>
                  <a:pt x="7565" y="1468"/>
                </a:lnTo>
                <a:lnTo>
                  <a:pt x="7566" y="1468"/>
                </a:lnTo>
                <a:lnTo>
                  <a:pt x="7549" y="1469"/>
                </a:lnTo>
                <a:lnTo>
                  <a:pt x="7533" y="1469"/>
                </a:lnTo>
                <a:lnTo>
                  <a:pt x="7515" y="1468"/>
                </a:lnTo>
                <a:lnTo>
                  <a:pt x="7499" y="1467"/>
                </a:lnTo>
                <a:lnTo>
                  <a:pt x="7482" y="1464"/>
                </a:lnTo>
                <a:lnTo>
                  <a:pt x="7465" y="1460"/>
                </a:lnTo>
                <a:lnTo>
                  <a:pt x="7448" y="1457"/>
                </a:lnTo>
                <a:lnTo>
                  <a:pt x="7432" y="1452"/>
                </a:lnTo>
                <a:lnTo>
                  <a:pt x="7432" y="1460"/>
                </a:lnTo>
                <a:lnTo>
                  <a:pt x="7432" y="1468"/>
                </a:lnTo>
                <a:lnTo>
                  <a:pt x="7432" y="1468"/>
                </a:lnTo>
                <a:lnTo>
                  <a:pt x="7433" y="1469"/>
                </a:lnTo>
                <a:lnTo>
                  <a:pt x="7433" y="1469"/>
                </a:lnTo>
                <a:lnTo>
                  <a:pt x="7433" y="1469"/>
                </a:lnTo>
                <a:lnTo>
                  <a:pt x="7433" y="1469"/>
                </a:lnTo>
                <a:lnTo>
                  <a:pt x="7433" y="1469"/>
                </a:lnTo>
                <a:lnTo>
                  <a:pt x="7450" y="1484"/>
                </a:lnTo>
                <a:lnTo>
                  <a:pt x="7433" y="1469"/>
                </a:lnTo>
                <a:lnTo>
                  <a:pt x="7441" y="1477"/>
                </a:lnTo>
                <a:lnTo>
                  <a:pt x="7450" y="1484"/>
                </a:lnTo>
                <a:lnTo>
                  <a:pt x="7481" y="1488"/>
                </a:lnTo>
                <a:lnTo>
                  <a:pt x="7482" y="1488"/>
                </a:lnTo>
                <a:lnTo>
                  <a:pt x="7481" y="1488"/>
                </a:lnTo>
                <a:lnTo>
                  <a:pt x="7487" y="1489"/>
                </a:lnTo>
                <a:lnTo>
                  <a:pt x="7492" y="1492"/>
                </a:lnTo>
                <a:lnTo>
                  <a:pt x="7497" y="1496"/>
                </a:lnTo>
                <a:lnTo>
                  <a:pt x="7500" y="1501"/>
                </a:lnTo>
                <a:lnTo>
                  <a:pt x="7507" y="1502"/>
                </a:lnTo>
                <a:lnTo>
                  <a:pt x="7515" y="1503"/>
                </a:lnTo>
                <a:lnTo>
                  <a:pt x="7516" y="1503"/>
                </a:lnTo>
                <a:lnTo>
                  <a:pt x="7515" y="1503"/>
                </a:lnTo>
                <a:lnTo>
                  <a:pt x="7530" y="1502"/>
                </a:lnTo>
                <a:lnTo>
                  <a:pt x="7543" y="1503"/>
                </a:lnTo>
                <a:lnTo>
                  <a:pt x="7549" y="1504"/>
                </a:lnTo>
                <a:lnTo>
                  <a:pt x="7555" y="1508"/>
                </a:lnTo>
                <a:lnTo>
                  <a:pt x="7561" y="1512"/>
                </a:lnTo>
                <a:lnTo>
                  <a:pt x="7566" y="1518"/>
                </a:lnTo>
                <a:lnTo>
                  <a:pt x="7566" y="1518"/>
                </a:lnTo>
                <a:lnTo>
                  <a:pt x="7574" y="1518"/>
                </a:lnTo>
                <a:lnTo>
                  <a:pt x="7581" y="1519"/>
                </a:lnTo>
                <a:lnTo>
                  <a:pt x="7581" y="1519"/>
                </a:lnTo>
                <a:lnTo>
                  <a:pt x="7581" y="1519"/>
                </a:lnTo>
                <a:lnTo>
                  <a:pt x="7590" y="1518"/>
                </a:lnTo>
                <a:lnTo>
                  <a:pt x="7600" y="1517"/>
                </a:lnTo>
                <a:lnTo>
                  <a:pt x="7608" y="1518"/>
                </a:lnTo>
                <a:lnTo>
                  <a:pt x="7615" y="1518"/>
                </a:lnTo>
                <a:lnTo>
                  <a:pt x="7619" y="1521"/>
                </a:lnTo>
                <a:lnTo>
                  <a:pt x="7620" y="1522"/>
                </a:lnTo>
                <a:lnTo>
                  <a:pt x="7622" y="1524"/>
                </a:lnTo>
                <a:lnTo>
                  <a:pt x="7622" y="1527"/>
                </a:lnTo>
                <a:lnTo>
                  <a:pt x="7622" y="1528"/>
                </a:lnTo>
                <a:lnTo>
                  <a:pt x="7629" y="1528"/>
                </a:lnTo>
                <a:lnTo>
                  <a:pt x="7635" y="1528"/>
                </a:lnTo>
                <a:lnTo>
                  <a:pt x="7639" y="1529"/>
                </a:lnTo>
                <a:lnTo>
                  <a:pt x="7643" y="1531"/>
                </a:lnTo>
                <a:lnTo>
                  <a:pt x="7646" y="1533"/>
                </a:lnTo>
                <a:lnTo>
                  <a:pt x="7648" y="1537"/>
                </a:lnTo>
                <a:lnTo>
                  <a:pt x="7657" y="1540"/>
                </a:lnTo>
                <a:lnTo>
                  <a:pt x="7666" y="1543"/>
                </a:lnTo>
                <a:lnTo>
                  <a:pt x="7673" y="1548"/>
                </a:lnTo>
                <a:lnTo>
                  <a:pt x="7681" y="1555"/>
                </a:lnTo>
                <a:lnTo>
                  <a:pt x="7688" y="1560"/>
                </a:lnTo>
                <a:lnTo>
                  <a:pt x="7697" y="1565"/>
                </a:lnTo>
                <a:lnTo>
                  <a:pt x="7706" y="1567"/>
                </a:lnTo>
                <a:lnTo>
                  <a:pt x="7716" y="1568"/>
                </a:lnTo>
                <a:lnTo>
                  <a:pt x="7717" y="1573"/>
                </a:lnTo>
                <a:lnTo>
                  <a:pt x="7717" y="1578"/>
                </a:lnTo>
                <a:lnTo>
                  <a:pt x="7717" y="1582"/>
                </a:lnTo>
                <a:lnTo>
                  <a:pt x="7715" y="1585"/>
                </a:lnTo>
                <a:lnTo>
                  <a:pt x="7713" y="1586"/>
                </a:lnTo>
                <a:lnTo>
                  <a:pt x="7710" y="1587"/>
                </a:lnTo>
                <a:lnTo>
                  <a:pt x="7705" y="1587"/>
                </a:lnTo>
                <a:lnTo>
                  <a:pt x="7699" y="1586"/>
                </a:lnTo>
                <a:lnTo>
                  <a:pt x="7687" y="1586"/>
                </a:lnTo>
                <a:lnTo>
                  <a:pt x="7674" y="1586"/>
                </a:lnTo>
                <a:lnTo>
                  <a:pt x="7662" y="1585"/>
                </a:lnTo>
                <a:lnTo>
                  <a:pt x="7649" y="1585"/>
                </a:lnTo>
                <a:lnTo>
                  <a:pt x="7646" y="1581"/>
                </a:lnTo>
                <a:lnTo>
                  <a:pt x="7640" y="1581"/>
                </a:lnTo>
                <a:lnTo>
                  <a:pt x="7637" y="1581"/>
                </a:lnTo>
                <a:lnTo>
                  <a:pt x="7633" y="1585"/>
                </a:lnTo>
                <a:lnTo>
                  <a:pt x="7633" y="1585"/>
                </a:lnTo>
                <a:lnTo>
                  <a:pt x="7629" y="1588"/>
                </a:lnTo>
                <a:lnTo>
                  <a:pt x="7625" y="1591"/>
                </a:lnTo>
                <a:lnTo>
                  <a:pt x="7622" y="1592"/>
                </a:lnTo>
                <a:lnTo>
                  <a:pt x="7617" y="1592"/>
                </a:lnTo>
                <a:lnTo>
                  <a:pt x="7609" y="1594"/>
                </a:lnTo>
                <a:lnTo>
                  <a:pt x="7600" y="1595"/>
                </a:lnTo>
                <a:lnTo>
                  <a:pt x="7605" y="1595"/>
                </a:lnTo>
                <a:lnTo>
                  <a:pt x="7610" y="1597"/>
                </a:lnTo>
                <a:lnTo>
                  <a:pt x="7615" y="1600"/>
                </a:lnTo>
                <a:lnTo>
                  <a:pt x="7619" y="1602"/>
                </a:lnTo>
                <a:lnTo>
                  <a:pt x="7627" y="1609"/>
                </a:lnTo>
                <a:lnTo>
                  <a:pt x="7633" y="1616"/>
                </a:lnTo>
                <a:lnTo>
                  <a:pt x="7640" y="1617"/>
                </a:lnTo>
                <a:lnTo>
                  <a:pt x="7647" y="1619"/>
                </a:lnTo>
                <a:lnTo>
                  <a:pt x="7637" y="1625"/>
                </a:lnTo>
                <a:lnTo>
                  <a:pt x="7628" y="1630"/>
                </a:lnTo>
                <a:lnTo>
                  <a:pt x="7619" y="1632"/>
                </a:lnTo>
                <a:lnTo>
                  <a:pt x="7609" y="1634"/>
                </a:lnTo>
                <a:lnTo>
                  <a:pt x="7600" y="1634"/>
                </a:lnTo>
                <a:lnTo>
                  <a:pt x="7592" y="1634"/>
                </a:lnTo>
                <a:lnTo>
                  <a:pt x="7583" y="1632"/>
                </a:lnTo>
                <a:lnTo>
                  <a:pt x="7574" y="1630"/>
                </a:lnTo>
                <a:lnTo>
                  <a:pt x="7539" y="1617"/>
                </a:lnTo>
                <a:lnTo>
                  <a:pt x="7504" y="1606"/>
                </a:lnTo>
                <a:lnTo>
                  <a:pt x="7502" y="1610"/>
                </a:lnTo>
                <a:lnTo>
                  <a:pt x="7501" y="1612"/>
                </a:lnTo>
                <a:lnTo>
                  <a:pt x="7490" y="1616"/>
                </a:lnTo>
                <a:lnTo>
                  <a:pt x="7479" y="1617"/>
                </a:lnTo>
                <a:lnTo>
                  <a:pt x="7467" y="1616"/>
                </a:lnTo>
                <a:lnTo>
                  <a:pt x="7456" y="1615"/>
                </a:lnTo>
                <a:lnTo>
                  <a:pt x="7442" y="1611"/>
                </a:lnTo>
                <a:lnTo>
                  <a:pt x="7428" y="1607"/>
                </a:lnTo>
                <a:lnTo>
                  <a:pt x="7413" y="1605"/>
                </a:lnTo>
                <a:lnTo>
                  <a:pt x="7399" y="1602"/>
                </a:lnTo>
                <a:lnTo>
                  <a:pt x="7388" y="1600"/>
                </a:lnTo>
                <a:lnTo>
                  <a:pt x="7377" y="1597"/>
                </a:lnTo>
                <a:lnTo>
                  <a:pt x="7367" y="1594"/>
                </a:lnTo>
                <a:lnTo>
                  <a:pt x="7357" y="1592"/>
                </a:lnTo>
                <a:lnTo>
                  <a:pt x="7345" y="1590"/>
                </a:lnTo>
                <a:lnTo>
                  <a:pt x="7335" y="1590"/>
                </a:lnTo>
                <a:lnTo>
                  <a:pt x="7342" y="1596"/>
                </a:lnTo>
                <a:lnTo>
                  <a:pt x="7350" y="1601"/>
                </a:lnTo>
                <a:lnTo>
                  <a:pt x="7358" y="1605"/>
                </a:lnTo>
                <a:lnTo>
                  <a:pt x="7367" y="1606"/>
                </a:lnTo>
                <a:lnTo>
                  <a:pt x="7384" y="1610"/>
                </a:lnTo>
                <a:lnTo>
                  <a:pt x="7399" y="1615"/>
                </a:lnTo>
                <a:lnTo>
                  <a:pt x="7411" y="1617"/>
                </a:lnTo>
                <a:lnTo>
                  <a:pt x="7422" y="1619"/>
                </a:lnTo>
                <a:lnTo>
                  <a:pt x="7437" y="1619"/>
                </a:lnTo>
                <a:lnTo>
                  <a:pt x="7451" y="1619"/>
                </a:lnTo>
                <a:lnTo>
                  <a:pt x="7466" y="1619"/>
                </a:lnTo>
                <a:lnTo>
                  <a:pt x="7481" y="1619"/>
                </a:lnTo>
                <a:lnTo>
                  <a:pt x="7510" y="1621"/>
                </a:lnTo>
                <a:lnTo>
                  <a:pt x="7539" y="1626"/>
                </a:lnTo>
                <a:lnTo>
                  <a:pt x="7566" y="1632"/>
                </a:lnTo>
                <a:lnTo>
                  <a:pt x="7594" y="1640"/>
                </a:lnTo>
                <a:lnTo>
                  <a:pt x="7623" y="1647"/>
                </a:lnTo>
                <a:lnTo>
                  <a:pt x="7651" y="1655"/>
                </a:lnTo>
                <a:lnTo>
                  <a:pt x="7678" y="1661"/>
                </a:lnTo>
                <a:lnTo>
                  <a:pt x="7707" y="1668"/>
                </a:lnTo>
                <a:lnTo>
                  <a:pt x="7720" y="1671"/>
                </a:lnTo>
                <a:lnTo>
                  <a:pt x="7731" y="1676"/>
                </a:lnTo>
                <a:lnTo>
                  <a:pt x="7736" y="1680"/>
                </a:lnTo>
                <a:lnTo>
                  <a:pt x="7740" y="1685"/>
                </a:lnTo>
                <a:lnTo>
                  <a:pt x="7743" y="1690"/>
                </a:lnTo>
                <a:lnTo>
                  <a:pt x="7746" y="1695"/>
                </a:lnTo>
                <a:lnTo>
                  <a:pt x="7748" y="1694"/>
                </a:lnTo>
                <a:lnTo>
                  <a:pt x="7751" y="1691"/>
                </a:lnTo>
                <a:lnTo>
                  <a:pt x="7764" y="1688"/>
                </a:lnTo>
                <a:lnTo>
                  <a:pt x="7776" y="1686"/>
                </a:lnTo>
                <a:lnTo>
                  <a:pt x="7802" y="1691"/>
                </a:lnTo>
                <a:lnTo>
                  <a:pt x="7830" y="1696"/>
                </a:lnTo>
                <a:lnTo>
                  <a:pt x="7856" y="1701"/>
                </a:lnTo>
                <a:lnTo>
                  <a:pt x="7883" y="1707"/>
                </a:lnTo>
                <a:lnTo>
                  <a:pt x="7909" y="1714"/>
                </a:lnTo>
                <a:lnTo>
                  <a:pt x="7934" y="1723"/>
                </a:lnTo>
                <a:lnTo>
                  <a:pt x="7947" y="1729"/>
                </a:lnTo>
                <a:lnTo>
                  <a:pt x="7958" y="1735"/>
                </a:lnTo>
                <a:lnTo>
                  <a:pt x="7971" y="1743"/>
                </a:lnTo>
                <a:lnTo>
                  <a:pt x="7982" y="1752"/>
                </a:lnTo>
                <a:lnTo>
                  <a:pt x="7982" y="1768"/>
                </a:lnTo>
                <a:lnTo>
                  <a:pt x="7977" y="1781"/>
                </a:lnTo>
                <a:lnTo>
                  <a:pt x="7972" y="1792"/>
                </a:lnTo>
                <a:lnTo>
                  <a:pt x="7967" y="1802"/>
                </a:lnTo>
                <a:lnTo>
                  <a:pt x="7959" y="1811"/>
                </a:lnTo>
                <a:lnTo>
                  <a:pt x="7952" y="1817"/>
                </a:lnTo>
                <a:lnTo>
                  <a:pt x="7944" y="1823"/>
                </a:lnTo>
                <a:lnTo>
                  <a:pt x="7936" y="1826"/>
                </a:lnTo>
                <a:lnTo>
                  <a:pt x="7925" y="1827"/>
                </a:lnTo>
                <a:lnTo>
                  <a:pt x="7929" y="1825"/>
                </a:lnTo>
                <a:lnTo>
                  <a:pt x="7932" y="1823"/>
                </a:lnTo>
                <a:lnTo>
                  <a:pt x="7936" y="1822"/>
                </a:lnTo>
                <a:lnTo>
                  <a:pt x="7939" y="1822"/>
                </a:lnTo>
                <a:lnTo>
                  <a:pt x="7947" y="1823"/>
                </a:lnTo>
                <a:lnTo>
                  <a:pt x="7953" y="1827"/>
                </a:lnTo>
                <a:lnTo>
                  <a:pt x="7968" y="1837"/>
                </a:lnTo>
                <a:lnTo>
                  <a:pt x="7982" y="1851"/>
                </a:lnTo>
                <a:close/>
                <a:moveTo>
                  <a:pt x="4120" y="2351"/>
                </a:moveTo>
                <a:lnTo>
                  <a:pt x="4120" y="2351"/>
                </a:lnTo>
                <a:lnTo>
                  <a:pt x="4120" y="2351"/>
                </a:lnTo>
                <a:lnTo>
                  <a:pt x="4120" y="2351"/>
                </a:lnTo>
                <a:lnTo>
                  <a:pt x="4120" y="2351"/>
                </a:lnTo>
                <a:close/>
                <a:moveTo>
                  <a:pt x="4273" y="2268"/>
                </a:moveTo>
                <a:lnTo>
                  <a:pt x="4270" y="2268"/>
                </a:lnTo>
                <a:lnTo>
                  <a:pt x="4270" y="2268"/>
                </a:lnTo>
                <a:lnTo>
                  <a:pt x="4272" y="2268"/>
                </a:lnTo>
                <a:lnTo>
                  <a:pt x="4273" y="2268"/>
                </a:lnTo>
                <a:close/>
                <a:moveTo>
                  <a:pt x="4140" y="2358"/>
                </a:moveTo>
                <a:lnTo>
                  <a:pt x="4139" y="2354"/>
                </a:lnTo>
                <a:lnTo>
                  <a:pt x="4136" y="2351"/>
                </a:lnTo>
                <a:lnTo>
                  <a:pt x="4136" y="2359"/>
                </a:lnTo>
                <a:lnTo>
                  <a:pt x="4139" y="2358"/>
                </a:lnTo>
                <a:lnTo>
                  <a:pt x="4140" y="2358"/>
                </a:lnTo>
                <a:close/>
                <a:moveTo>
                  <a:pt x="4702" y="2167"/>
                </a:moveTo>
                <a:lnTo>
                  <a:pt x="4694" y="2164"/>
                </a:lnTo>
                <a:lnTo>
                  <a:pt x="4696" y="2167"/>
                </a:lnTo>
                <a:lnTo>
                  <a:pt x="4700" y="2170"/>
                </a:lnTo>
                <a:lnTo>
                  <a:pt x="4702" y="2167"/>
                </a:lnTo>
                <a:close/>
                <a:moveTo>
                  <a:pt x="4136" y="2500"/>
                </a:moveTo>
                <a:lnTo>
                  <a:pt x="4136" y="2500"/>
                </a:lnTo>
                <a:lnTo>
                  <a:pt x="4136" y="2500"/>
                </a:lnTo>
                <a:lnTo>
                  <a:pt x="4136" y="2502"/>
                </a:lnTo>
                <a:lnTo>
                  <a:pt x="4136" y="2504"/>
                </a:lnTo>
                <a:lnTo>
                  <a:pt x="4136" y="2502"/>
                </a:lnTo>
                <a:lnTo>
                  <a:pt x="4136" y="2500"/>
                </a:lnTo>
                <a:lnTo>
                  <a:pt x="4136" y="2500"/>
                </a:lnTo>
                <a:lnTo>
                  <a:pt x="4136" y="2500"/>
                </a:lnTo>
                <a:close/>
                <a:moveTo>
                  <a:pt x="4119" y="2353"/>
                </a:moveTo>
                <a:lnTo>
                  <a:pt x="4120" y="2351"/>
                </a:lnTo>
                <a:lnTo>
                  <a:pt x="4117" y="2351"/>
                </a:lnTo>
                <a:lnTo>
                  <a:pt x="4119" y="2353"/>
                </a:lnTo>
                <a:close/>
                <a:moveTo>
                  <a:pt x="3650" y="3124"/>
                </a:moveTo>
                <a:lnTo>
                  <a:pt x="3650" y="3124"/>
                </a:lnTo>
                <a:lnTo>
                  <a:pt x="3646" y="3124"/>
                </a:lnTo>
                <a:lnTo>
                  <a:pt x="3643" y="3124"/>
                </a:lnTo>
                <a:lnTo>
                  <a:pt x="3646" y="3124"/>
                </a:lnTo>
                <a:lnTo>
                  <a:pt x="3650" y="3124"/>
                </a:lnTo>
                <a:close/>
                <a:moveTo>
                  <a:pt x="3801" y="2615"/>
                </a:moveTo>
                <a:lnTo>
                  <a:pt x="3801" y="2617"/>
                </a:lnTo>
                <a:lnTo>
                  <a:pt x="3801" y="2615"/>
                </a:lnTo>
                <a:lnTo>
                  <a:pt x="3800" y="2615"/>
                </a:lnTo>
                <a:lnTo>
                  <a:pt x="3801" y="2615"/>
                </a:lnTo>
                <a:close/>
                <a:moveTo>
                  <a:pt x="3197" y="2142"/>
                </a:moveTo>
                <a:lnTo>
                  <a:pt x="3197" y="2142"/>
                </a:lnTo>
                <a:lnTo>
                  <a:pt x="3197" y="2142"/>
                </a:lnTo>
                <a:lnTo>
                  <a:pt x="3197" y="2142"/>
                </a:lnTo>
                <a:close/>
                <a:moveTo>
                  <a:pt x="3237" y="1984"/>
                </a:moveTo>
                <a:lnTo>
                  <a:pt x="3237" y="1984"/>
                </a:lnTo>
                <a:lnTo>
                  <a:pt x="3237" y="1985"/>
                </a:lnTo>
                <a:lnTo>
                  <a:pt x="3240" y="1986"/>
                </a:lnTo>
                <a:lnTo>
                  <a:pt x="3237" y="1984"/>
                </a:lnTo>
                <a:lnTo>
                  <a:pt x="3237" y="1984"/>
                </a:lnTo>
                <a:close/>
                <a:moveTo>
                  <a:pt x="3071" y="2400"/>
                </a:moveTo>
                <a:lnTo>
                  <a:pt x="3071" y="2400"/>
                </a:lnTo>
                <a:lnTo>
                  <a:pt x="3071" y="2401"/>
                </a:lnTo>
                <a:lnTo>
                  <a:pt x="3073" y="2401"/>
                </a:lnTo>
                <a:lnTo>
                  <a:pt x="3071" y="2400"/>
                </a:lnTo>
                <a:close/>
                <a:moveTo>
                  <a:pt x="5186" y="2433"/>
                </a:moveTo>
                <a:lnTo>
                  <a:pt x="5186" y="2433"/>
                </a:lnTo>
                <a:lnTo>
                  <a:pt x="5183" y="2433"/>
                </a:lnTo>
                <a:lnTo>
                  <a:pt x="5185" y="2435"/>
                </a:lnTo>
                <a:lnTo>
                  <a:pt x="5185" y="2436"/>
                </a:lnTo>
                <a:lnTo>
                  <a:pt x="5186" y="2435"/>
                </a:lnTo>
                <a:lnTo>
                  <a:pt x="5186" y="2433"/>
                </a:lnTo>
                <a:lnTo>
                  <a:pt x="5186" y="2433"/>
                </a:lnTo>
                <a:close/>
                <a:moveTo>
                  <a:pt x="4918" y="2241"/>
                </a:moveTo>
                <a:lnTo>
                  <a:pt x="4918" y="2240"/>
                </a:lnTo>
                <a:lnTo>
                  <a:pt x="4918" y="2240"/>
                </a:lnTo>
                <a:lnTo>
                  <a:pt x="4918" y="2241"/>
                </a:lnTo>
                <a:close/>
                <a:moveTo>
                  <a:pt x="2491" y="1332"/>
                </a:moveTo>
                <a:lnTo>
                  <a:pt x="2489" y="1335"/>
                </a:lnTo>
                <a:lnTo>
                  <a:pt x="2489" y="1335"/>
                </a:lnTo>
                <a:lnTo>
                  <a:pt x="2488" y="1335"/>
                </a:lnTo>
                <a:lnTo>
                  <a:pt x="2488" y="1339"/>
                </a:lnTo>
                <a:lnTo>
                  <a:pt x="2486" y="1340"/>
                </a:lnTo>
                <a:lnTo>
                  <a:pt x="2485" y="1340"/>
                </a:lnTo>
                <a:lnTo>
                  <a:pt x="2484" y="1340"/>
                </a:lnTo>
                <a:lnTo>
                  <a:pt x="2488" y="1336"/>
                </a:lnTo>
                <a:lnTo>
                  <a:pt x="2488" y="1336"/>
                </a:lnTo>
                <a:lnTo>
                  <a:pt x="2489" y="1335"/>
                </a:lnTo>
                <a:lnTo>
                  <a:pt x="2491" y="1332"/>
                </a:lnTo>
                <a:lnTo>
                  <a:pt x="2489" y="1335"/>
                </a:lnTo>
                <a:lnTo>
                  <a:pt x="2489" y="1335"/>
                </a:lnTo>
                <a:lnTo>
                  <a:pt x="2489" y="1335"/>
                </a:lnTo>
                <a:lnTo>
                  <a:pt x="2489" y="1335"/>
                </a:lnTo>
                <a:lnTo>
                  <a:pt x="2489" y="1335"/>
                </a:lnTo>
                <a:lnTo>
                  <a:pt x="2490" y="1334"/>
                </a:lnTo>
                <a:lnTo>
                  <a:pt x="2491" y="1332"/>
                </a:lnTo>
                <a:close/>
                <a:moveTo>
                  <a:pt x="2493" y="1331"/>
                </a:moveTo>
                <a:lnTo>
                  <a:pt x="2501" y="1322"/>
                </a:lnTo>
                <a:lnTo>
                  <a:pt x="2498" y="1327"/>
                </a:lnTo>
                <a:lnTo>
                  <a:pt x="2493" y="1331"/>
                </a:lnTo>
                <a:close/>
                <a:moveTo>
                  <a:pt x="3438" y="1968"/>
                </a:moveTo>
                <a:lnTo>
                  <a:pt x="3438" y="1968"/>
                </a:lnTo>
                <a:lnTo>
                  <a:pt x="3437" y="1968"/>
                </a:lnTo>
                <a:lnTo>
                  <a:pt x="3438" y="1968"/>
                </a:lnTo>
                <a:close/>
                <a:moveTo>
                  <a:pt x="4269" y="2051"/>
                </a:moveTo>
                <a:lnTo>
                  <a:pt x="4269" y="2051"/>
                </a:lnTo>
                <a:lnTo>
                  <a:pt x="4269" y="2051"/>
                </a:lnTo>
                <a:lnTo>
                  <a:pt x="4270" y="2051"/>
                </a:lnTo>
                <a:lnTo>
                  <a:pt x="4270" y="2051"/>
                </a:lnTo>
                <a:lnTo>
                  <a:pt x="4269" y="2051"/>
                </a:lnTo>
                <a:close/>
                <a:moveTo>
                  <a:pt x="3841" y="1440"/>
                </a:moveTo>
                <a:lnTo>
                  <a:pt x="3841" y="1437"/>
                </a:lnTo>
                <a:lnTo>
                  <a:pt x="3841" y="1434"/>
                </a:lnTo>
                <a:lnTo>
                  <a:pt x="3840" y="1434"/>
                </a:lnTo>
                <a:lnTo>
                  <a:pt x="3839" y="1434"/>
                </a:lnTo>
                <a:lnTo>
                  <a:pt x="3836" y="1435"/>
                </a:lnTo>
                <a:lnTo>
                  <a:pt x="3835" y="1437"/>
                </a:lnTo>
                <a:lnTo>
                  <a:pt x="3834" y="1439"/>
                </a:lnTo>
                <a:lnTo>
                  <a:pt x="3841" y="1440"/>
                </a:lnTo>
                <a:close/>
                <a:moveTo>
                  <a:pt x="3354" y="2618"/>
                </a:moveTo>
                <a:lnTo>
                  <a:pt x="3354" y="2619"/>
                </a:lnTo>
                <a:lnTo>
                  <a:pt x="3354" y="2618"/>
                </a:lnTo>
                <a:lnTo>
                  <a:pt x="3354" y="2617"/>
                </a:lnTo>
                <a:lnTo>
                  <a:pt x="3354" y="2618"/>
                </a:lnTo>
                <a:close/>
                <a:moveTo>
                  <a:pt x="3387" y="2583"/>
                </a:moveTo>
                <a:lnTo>
                  <a:pt x="3387" y="2584"/>
                </a:lnTo>
                <a:lnTo>
                  <a:pt x="3388" y="2584"/>
                </a:lnTo>
                <a:lnTo>
                  <a:pt x="3387" y="2583"/>
                </a:lnTo>
                <a:close/>
                <a:moveTo>
                  <a:pt x="3065" y="2772"/>
                </a:moveTo>
                <a:lnTo>
                  <a:pt x="3054" y="2769"/>
                </a:lnTo>
                <a:lnTo>
                  <a:pt x="3044" y="2764"/>
                </a:lnTo>
                <a:lnTo>
                  <a:pt x="3044" y="2776"/>
                </a:lnTo>
                <a:lnTo>
                  <a:pt x="3041" y="2786"/>
                </a:lnTo>
                <a:lnTo>
                  <a:pt x="3053" y="2782"/>
                </a:lnTo>
                <a:lnTo>
                  <a:pt x="3064" y="2776"/>
                </a:lnTo>
                <a:lnTo>
                  <a:pt x="3066" y="2776"/>
                </a:lnTo>
                <a:lnTo>
                  <a:pt x="3069" y="2776"/>
                </a:lnTo>
                <a:lnTo>
                  <a:pt x="3068" y="2775"/>
                </a:lnTo>
                <a:lnTo>
                  <a:pt x="3065" y="2772"/>
                </a:lnTo>
                <a:close/>
                <a:moveTo>
                  <a:pt x="4036" y="2504"/>
                </a:moveTo>
                <a:lnTo>
                  <a:pt x="4033" y="2499"/>
                </a:lnTo>
                <a:lnTo>
                  <a:pt x="4029" y="2496"/>
                </a:lnTo>
                <a:lnTo>
                  <a:pt x="4032" y="2500"/>
                </a:lnTo>
                <a:lnTo>
                  <a:pt x="4036" y="2504"/>
                </a:lnTo>
                <a:close/>
                <a:moveTo>
                  <a:pt x="5249" y="2515"/>
                </a:moveTo>
                <a:lnTo>
                  <a:pt x="5249" y="2515"/>
                </a:lnTo>
                <a:lnTo>
                  <a:pt x="5247" y="2514"/>
                </a:lnTo>
                <a:lnTo>
                  <a:pt x="5247" y="2514"/>
                </a:lnTo>
                <a:lnTo>
                  <a:pt x="5249" y="2515"/>
                </a:lnTo>
                <a:close/>
                <a:moveTo>
                  <a:pt x="4620" y="2750"/>
                </a:moveTo>
                <a:lnTo>
                  <a:pt x="4620" y="2750"/>
                </a:lnTo>
                <a:lnTo>
                  <a:pt x="4620" y="2751"/>
                </a:lnTo>
                <a:lnTo>
                  <a:pt x="4620" y="2751"/>
                </a:lnTo>
                <a:lnTo>
                  <a:pt x="4620" y="2750"/>
                </a:lnTo>
                <a:close/>
                <a:moveTo>
                  <a:pt x="4836" y="2814"/>
                </a:moveTo>
                <a:lnTo>
                  <a:pt x="4836" y="2816"/>
                </a:lnTo>
                <a:lnTo>
                  <a:pt x="4836" y="2816"/>
                </a:lnTo>
                <a:lnTo>
                  <a:pt x="4837" y="2816"/>
                </a:lnTo>
                <a:lnTo>
                  <a:pt x="4838" y="2816"/>
                </a:lnTo>
                <a:lnTo>
                  <a:pt x="4836" y="2814"/>
                </a:lnTo>
                <a:close/>
                <a:moveTo>
                  <a:pt x="5698" y="2364"/>
                </a:moveTo>
                <a:lnTo>
                  <a:pt x="5698" y="2363"/>
                </a:lnTo>
                <a:lnTo>
                  <a:pt x="5698" y="2363"/>
                </a:lnTo>
                <a:lnTo>
                  <a:pt x="5697" y="2363"/>
                </a:lnTo>
                <a:lnTo>
                  <a:pt x="5697" y="2363"/>
                </a:lnTo>
                <a:lnTo>
                  <a:pt x="5697" y="2363"/>
                </a:lnTo>
                <a:lnTo>
                  <a:pt x="5697" y="2363"/>
                </a:lnTo>
                <a:lnTo>
                  <a:pt x="5697" y="2363"/>
                </a:lnTo>
                <a:lnTo>
                  <a:pt x="5697" y="2363"/>
                </a:lnTo>
                <a:lnTo>
                  <a:pt x="5697" y="2363"/>
                </a:lnTo>
                <a:lnTo>
                  <a:pt x="5697" y="2363"/>
                </a:lnTo>
                <a:lnTo>
                  <a:pt x="5696" y="2362"/>
                </a:lnTo>
                <a:lnTo>
                  <a:pt x="5696" y="2362"/>
                </a:lnTo>
                <a:lnTo>
                  <a:pt x="5696" y="2362"/>
                </a:lnTo>
                <a:lnTo>
                  <a:pt x="5696" y="2362"/>
                </a:lnTo>
                <a:lnTo>
                  <a:pt x="5694" y="2361"/>
                </a:lnTo>
                <a:lnTo>
                  <a:pt x="5694" y="2361"/>
                </a:lnTo>
                <a:lnTo>
                  <a:pt x="5694" y="2361"/>
                </a:lnTo>
                <a:lnTo>
                  <a:pt x="5694" y="2361"/>
                </a:lnTo>
                <a:lnTo>
                  <a:pt x="5693" y="2359"/>
                </a:lnTo>
                <a:lnTo>
                  <a:pt x="5693" y="2359"/>
                </a:lnTo>
                <a:lnTo>
                  <a:pt x="5693" y="2359"/>
                </a:lnTo>
                <a:lnTo>
                  <a:pt x="5693" y="2359"/>
                </a:lnTo>
                <a:lnTo>
                  <a:pt x="5693" y="2359"/>
                </a:lnTo>
                <a:lnTo>
                  <a:pt x="5693" y="2359"/>
                </a:lnTo>
                <a:lnTo>
                  <a:pt x="5693" y="2358"/>
                </a:lnTo>
                <a:lnTo>
                  <a:pt x="5693" y="2358"/>
                </a:lnTo>
                <a:lnTo>
                  <a:pt x="5693" y="2358"/>
                </a:lnTo>
                <a:lnTo>
                  <a:pt x="5693" y="2358"/>
                </a:lnTo>
                <a:lnTo>
                  <a:pt x="5693" y="2358"/>
                </a:lnTo>
                <a:lnTo>
                  <a:pt x="5693" y="2358"/>
                </a:lnTo>
                <a:lnTo>
                  <a:pt x="5692" y="2358"/>
                </a:lnTo>
                <a:lnTo>
                  <a:pt x="5694" y="2361"/>
                </a:lnTo>
                <a:lnTo>
                  <a:pt x="5698" y="2364"/>
                </a:lnTo>
                <a:lnTo>
                  <a:pt x="5698" y="2364"/>
                </a:lnTo>
                <a:close/>
                <a:moveTo>
                  <a:pt x="2838" y="2383"/>
                </a:moveTo>
                <a:lnTo>
                  <a:pt x="2838" y="2383"/>
                </a:lnTo>
                <a:lnTo>
                  <a:pt x="2838" y="2384"/>
                </a:lnTo>
                <a:lnTo>
                  <a:pt x="2838" y="2384"/>
                </a:lnTo>
                <a:lnTo>
                  <a:pt x="2838" y="2383"/>
                </a:lnTo>
                <a:lnTo>
                  <a:pt x="2840" y="2382"/>
                </a:lnTo>
                <a:lnTo>
                  <a:pt x="2842" y="2381"/>
                </a:lnTo>
                <a:lnTo>
                  <a:pt x="2839" y="2381"/>
                </a:lnTo>
                <a:lnTo>
                  <a:pt x="2838" y="2382"/>
                </a:lnTo>
                <a:lnTo>
                  <a:pt x="2838" y="2383"/>
                </a:lnTo>
                <a:close/>
                <a:moveTo>
                  <a:pt x="2991" y="2030"/>
                </a:moveTo>
                <a:lnTo>
                  <a:pt x="2994" y="2033"/>
                </a:lnTo>
                <a:lnTo>
                  <a:pt x="2994" y="2030"/>
                </a:lnTo>
                <a:lnTo>
                  <a:pt x="2995" y="2028"/>
                </a:lnTo>
                <a:lnTo>
                  <a:pt x="2994" y="2029"/>
                </a:lnTo>
                <a:lnTo>
                  <a:pt x="2991" y="2030"/>
                </a:lnTo>
                <a:close/>
                <a:moveTo>
                  <a:pt x="1707" y="1851"/>
                </a:moveTo>
                <a:lnTo>
                  <a:pt x="1707" y="1840"/>
                </a:lnTo>
                <a:lnTo>
                  <a:pt x="1707" y="1830"/>
                </a:lnTo>
                <a:lnTo>
                  <a:pt x="1705" y="1821"/>
                </a:lnTo>
                <a:lnTo>
                  <a:pt x="1702" y="1812"/>
                </a:lnTo>
                <a:lnTo>
                  <a:pt x="1693" y="1820"/>
                </a:lnTo>
                <a:lnTo>
                  <a:pt x="1685" y="1827"/>
                </a:lnTo>
                <a:lnTo>
                  <a:pt x="1697" y="1837"/>
                </a:lnTo>
                <a:lnTo>
                  <a:pt x="1705" y="1848"/>
                </a:lnTo>
                <a:lnTo>
                  <a:pt x="1707" y="1851"/>
                </a:lnTo>
                <a:close/>
                <a:moveTo>
                  <a:pt x="2057" y="1735"/>
                </a:moveTo>
                <a:lnTo>
                  <a:pt x="2057" y="1735"/>
                </a:lnTo>
                <a:lnTo>
                  <a:pt x="2058" y="1735"/>
                </a:lnTo>
                <a:lnTo>
                  <a:pt x="2057" y="1735"/>
                </a:lnTo>
                <a:lnTo>
                  <a:pt x="2056" y="1735"/>
                </a:lnTo>
                <a:lnTo>
                  <a:pt x="2057" y="1735"/>
                </a:lnTo>
                <a:close/>
                <a:moveTo>
                  <a:pt x="2936" y="1718"/>
                </a:moveTo>
                <a:lnTo>
                  <a:pt x="2936" y="1719"/>
                </a:lnTo>
                <a:lnTo>
                  <a:pt x="2938" y="1720"/>
                </a:lnTo>
                <a:lnTo>
                  <a:pt x="2943" y="1722"/>
                </a:lnTo>
                <a:lnTo>
                  <a:pt x="2945" y="1722"/>
                </a:lnTo>
                <a:lnTo>
                  <a:pt x="2943" y="1722"/>
                </a:lnTo>
                <a:lnTo>
                  <a:pt x="2940" y="1720"/>
                </a:lnTo>
                <a:lnTo>
                  <a:pt x="2936" y="1718"/>
                </a:lnTo>
                <a:close/>
                <a:moveTo>
                  <a:pt x="5486" y="1906"/>
                </a:moveTo>
                <a:lnTo>
                  <a:pt x="5486" y="1910"/>
                </a:lnTo>
                <a:lnTo>
                  <a:pt x="5487" y="1912"/>
                </a:lnTo>
                <a:lnTo>
                  <a:pt x="5486" y="1907"/>
                </a:lnTo>
                <a:lnTo>
                  <a:pt x="5485" y="1901"/>
                </a:lnTo>
                <a:lnTo>
                  <a:pt x="5486" y="1906"/>
                </a:lnTo>
                <a:close/>
                <a:moveTo>
                  <a:pt x="5485" y="1901"/>
                </a:moveTo>
                <a:lnTo>
                  <a:pt x="5487" y="1900"/>
                </a:lnTo>
                <a:lnTo>
                  <a:pt x="5485" y="1899"/>
                </a:lnTo>
                <a:lnTo>
                  <a:pt x="5485" y="1900"/>
                </a:lnTo>
                <a:lnTo>
                  <a:pt x="5485" y="1901"/>
                </a:lnTo>
                <a:close/>
                <a:moveTo>
                  <a:pt x="5791" y="1866"/>
                </a:moveTo>
                <a:lnTo>
                  <a:pt x="5796" y="1863"/>
                </a:lnTo>
                <a:lnTo>
                  <a:pt x="5802" y="1861"/>
                </a:lnTo>
                <a:lnTo>
                  <a:pt x="5805" y="1860"/>
                </a:lnTo>
                <a:lnTo>
                  <a:pt x="5809" y="1860"/>
                </a:lnTo>
                <a:lnTo>
                  <a:pt x="5811" y="1860"/>
                </a:lnTo>
                <a:lnTo>
                  <a:pt x="5814" y="1861"/>
                </a:lnTo>
                <a:lnTo>
                  <a:pt x="5819" y="1856"/>
                </a:lnTo>
                <a:lnTo>
                  <a:pt x="5825" y="1851"/>
                </a:lnTo>
                <a:lnTo>
                  <a:pt x="5831" y="1847"/>
                </a:lnTo>
                <a:lnTo>
                  <a:pt x="5837" y="1843"/>
                </a:lnTo>
                <a:lnTo>
                  <a:pt x="5815" y="1843"/>
                </a:lnTo>
                <a:lnTo>
                  <a:pt x="5794" y="1841"/>
                </a:lnTo>
                <a:lnTo>
                  <a:pt x="5771" y="1840"/>
                </a:lnTo>
                <a:lnTo>
                  <a:pt x="5750" y="1837"/>
                </a:lnTo>
                <a:lnTo>
                  <a:pt x="5763" y="1840"/>
                </a:lnTo>
                <a:lnTo>
                  <a:pt x="5777" y="1843"/>
                </a:lnTo>
                <a:lnTo>
                  <a:pt x="5782" y="1847"/>
                </a:lnTo>
                <a:lnTo>
                  <a:pt x="5786" y="1853"/>
                </a:lnTo>
                <a:lnTo>
                  <a:pt x="5790" y="1860"/>
                </a:lnTo>
                <a:lnTo>
                  <a:pt x="5791" y="1866"/>
                </a:lnTo>
                <a:close/>
                <a:moveTo>
                  <a:pt x="5535" y="1734"/>
                </a:moveTo>
                <a:lnTo>
                  <a:pt x="5535" y="1734"/>
                </a:lnTo>
                <a:lnTo>
                  <a:pt x="5535" y="1734"/>
                </a:lnTo>
                <a:lnTo>
                  <a:pt x="5535" y="1734"/>
                </a:lnTo>
                <a:lnTo>
                  <a:pt x="5535" y="1734"/>
                </a:lnTo>
                <a:lnTo>
                  <a:pt x="5535" y="1735"/>
                </a:lnTo>
                <a:lnTo>
                  <a:pt x="5535" y="1734"/>
                </a:lnTo>
                <a:lnTo>
                  <a:pt x="5535" y="1734"/>
                </a:lnTo>
                <a:lnTo>
                  <a:pt x="5534" y="1735"/>
                </a:lnTo>
                <a:lnTo>
                  <a:pt x="5535" y="1735"/>
                </a:lnTo>
                <a:lnTo>
                  <a:pt x="5535" y="1734"/>
                </a:lnTo>
                <a:close/>
                <a:moveTo>
                  <a:pt x="5536" y="1733"/>
                </a:moveTo>
                <a:lnTo>
                  <a:pt x="5539" y="1730"/>
                </a:lnTo>
                <a:lnTo>
                  <a:pt x="5537" y="1732"/>
                </a:lnTo>
                <a:lnTo>
                  <a:pt x="5536" y="1733"/>
                </a:lnTo>
                <a:close/>
                <a:moveTo>
                  <a:pt x="1953" y="1352"/>
                </a:moveTo>
                <a:lnTo>
                  <a:pt x="1955" y="1347"/>
                </a:lnTo>
                <a:lnTo>
                  <a:pt x="1955" y="1341"/>
                </a:lnTo>
                <a:lnTo>
                  <a:pt x="1955" y="1335"/>
                </a:lnTo>
                <a:lnTo>
                  <a:pt x="1955" y="1327"/>
                </a:lnTo>
                <a:lnTo>
                  <a:pt x="1953" y="1329"/>
                </a:lnTo>
                <a:lnTo>
                  <a:pt x="1951" y="1341"/>
                </a:lnTo>
                <a:lnTo>
                  <a:pt x="1953" y="1352"/>
                </a:lnTo>
                <a:close/>
                <a:moveTo>
                  <a:pt x="5185" y="1301"/>
                </a:moveTo>
                <a:lnTo>
                  <a:pt x="5183" y="1301"/>
                </a:lnTo>
                <a:lnTo>
                  <a:pt x="5185" y="1302"/>
                </a:lnTo>
                <a:lnTo>
                  <a:pt x="5185" y="1303"/>
                </a:lnTo>
                <a:lnTo>
                  <a:pt x="5185" y="1302"/>
                </a:lnTo>
                <a:lnTo>
                  <a:pt x="5185" y="1301"/>
                </a:lnTo>
                <a:close/>
                <a:moveTo>
                  <a:pt x="5216" y="1501"/>
                </a:moveTo>
                <a:lnTo>
                  <a:pt x="5216" y="1499"/>
                </a:lnTo>
                <a:lnTo>
                  <a:pt x="5215" y="1501"/>
                </a:lnTo>
                <a:lnTo>
                  <a:pt x="5213" y="1502"/>
                </a:lnTo>
                <a:lnTo>
                  <a:pt x="5215" y="1501"/>
                </a:lnTo>
                <a:lnTo>
                  <a:pt x="5216" y="1501"/>
                </a:lnTo>
                <a:close/>
                <a:moveTo>
                  <a:pt x="5285" y="1403"/>
                </a:moveTo>
                <a:lnTo>
                  <a:pt x="5285" y="1404"/>
                </a:lnTo>
                <a:lnTo>
                  <a:pt x="5285" y="1406"/>
                </a:lnTo>
                <a:lnTo>
                  <a:pt x="5286" y="1406"/>
                </a:lnTo>
                <a:lnTo>
                  <a:pt x="5286" y="1404"/>
                </a:lnTo>
                <a:lnTo>
                  <a:pt x="5286" y="1404"/>
                </a:lnTo>
                <a:lnTo>
                  <a:pt x="5286" y="1404"/>
                </a:lnTo>
                <a:lnTo>
                  <a:pt x="5285" y="1403"/>
                </a:lnTo>
                <a:close/>
                <a:moveTo>
                  <a:pt x="4833" y="1002"/>
                </a:moveTo>
                <a:lnTo>
                  <a:pt x="4836" y="1002"/>
                </a:lnTo>
                <a:lnTo>
                  <a:pt x="4834" y="1001"/>
                </a:lnTo>
                <a:lnTo>
                  <a:pt x="4834" y="1001"/>
                </a:lnTo>
                <a:lnTo>
                  <a:pt x="4833" y="1002"/>
                </a:lnTo>
                <a:close/>
                <a:moveTo>
                  <a:pt x="4836" y="1002"/>
                </a:moveTo>
                <a:lnTo>
                  <a:pt x="4834" y="1005"/>
                </a:lnTo>
                <a:lnTo>
                  <a:pt x="4836" y="1003"/>
                </a:lnTo>
                <a:lnTo>
                  <a:pt x="4837" y="1003"/>
                </a:lnTo>
                <a:lnTo>
                  <a:pt x="4836" y="1002"/>
                </a:lnTo>
                <a:lnTo>
                  <a:pt x="4836" y="1002"/>
                </a:lnTo>
                <a:close/>
                <a:moveTo>
                  <a:pt x="4088" y="1160"/>
                </a:moveTo>
                <a:lnTo>
                  <a:pt x="4082" y="1163"/>
                </a:lnTo>
                <a:lnTo>
                  <a:pt x="4086" y="1170"/>
                </a:lnTo>
                <a:lnTo>
                  <a:pt x="4091" y="1177"/>
                </a:lnTo>
                <a:lnTo>
                  <a:pt x="4090" y="1169"/>
                </a:lnTo>
                <a:lnTo>
                  <a:pt x="4088" y="1160"/>
                </a:lnTo>
                <a:close/>
                <a:moveTo>
                  <a:pt x="4603" y="1351"/>
                </a:moveTo>
                <a:lnTo>
                  <a:pt x="4603" y="1352"/>
                </a:lnTo>
                <a:lnTo>
                  <a:pt x="4603" y="1351"/>
                </a:lnTo>
                <a:lnTo>
                  <a:pt x="4603" y="1351"/>
                </a:lnTo>
                <a:lnTo>
                  <a:pt x="4603" y="1352"/>
                </a:lnTo>
                <a:lnTo>
                  <a:pt x="4603" y="1351"/>
                </a:lnTo>
                <a:close/>
                <a:moveTo>
                  <a:pt x="4603" y="1369"/>
                </a:moveTo>
                <a:lnTo>
                  <a:pt x="4602" y="1369"/>
                </a:lnTo>
                <a:lnTo>
                  <a:pt x="4603" y="1369"/>
                </a:lnTo>
                <a:lnTo>
                  <a:pt x="4603" y="1369"/>
                </a:lnTo>
                <a:close/>
                <a:moveTo>
                  <a:pt x="4602" y="1369"/>
                </a:moveTo>
                <a:lnTo>
                  <a:pt x="4602" y="1369"/>
                </a:lnTo>
                <a:lnTo>
                  <a:pt x="4602" y="1368"/>
                </a:lnTo>
                <a:lnTo>
                  <a:pt x="4602" y="1369"/>
                </a:lnTo>
                <a:lnTo>
                  <a:pt x="4602" y="1369"/>
                </a:lnTo>
                <a:close/>
                <a:moveTo>
                  <a:pt x="4603" y="1352"/>
                </a:moveTo>
                <a:lnTo>
                  <a:pt x="4603" y="1352"/>
                </a:lnTo>
                <a:lnTo>
                  <a:pt x="4602" y="1351"/>
                </a:lnTo>
                <a:lnTo>
                  <a:pt x="4603" y="1352"/>
                </a:lnTo>
                <a:close/>
                <a:moveTo>
                  <a:pt x="4569" y="1585"/>
                </a:moveTo>
                <a:lnTo>
                  <a:pt x="4569" y="1585"/>
                </a:lnTo>
                <a:lnTo>
                  <a:pt x="4569" y="1585"/>
                </a:lnTo>
                <a:lnTo>
                  <a:pt x="4569" y="1585"/>
                </a:lnTo>
                <a:lnTo>
                  <a:pt x="4569" y="1585"/>
                </a:lnTo>
                <a:close/>
                <a:moveTo>
                  <a:pt x="4553" y="1651"/>
                </a:moveTo>
                <a:lnTo>
                  <a:pt x="4553" y="1651"/>
                </a:lnTo>
                <a:lnTo>
                  <a:pt x="4553" y="1651"/>
                </a:lnTo>
                <a:lnTo>
                  <a:pt x="4553" y="1651"/>
                </a:lnTo>
                <a:lnTo>
                  <a:pt x="4553" y="1651"/>
                </a:lnTo>
                <a:close/>
                <a:moveTo>
                  <a:pt x="4834" y="1465"/>
                </a:moveTo>
                <a:lnTo>
                  <a:pt x="4836" y="1459"/>
                </a:lnTo>
                <a:lnTo>
                  <a:pt x="4834" y="1453"/>
                </a:lnTo>
                <a:lnTo>
                  <a:pt x="4832" y="1449"/>
                </a:lnTo>
                <a:lnTo>
                  <a:pt x="4829" y="1447"/>
                </a:lnTo>
                <a:lnTo>
                  <a:pt x="4832" y="1457"/>
                </a:lnTo>
                <a:lnTo>
                  <a:pt x="4834" y="1465"/>
                </a:lnTo>
                <a:close/>
                <a:moveTo>
                  <a:pt x="4754" y="2004"/>
                </a:moveTo>
                <a:lnTo>
                  <a:pt x="4749" y="1990"/>
                </a:lnTo>
                <a:lnTo>
                  <a:pt x="4743" y="1976"/>
                </a:lnTo>
                <a:lnTo>
                  <a:pt x="4734" y="1978"/>
                </a:lnTo>
                <a:lnTo>
                  <a:pt x="4729" y="1981"/>
                </a:lnTo>
                <a:lnTo>
                  <a:pt x="4725" y="1985"/>
                </a:lnTo>
                <a:lnTo>
                  <a:pt x="4722" y="1989"/>
                </a:lnTo>
                <a:lnTo>
                  <a:pt x="4740" y="1998"/>
                </a:lnTo>
                <a:lnTo>
                  <a:pt x="4754" y="2004"/>
                </a:lnTo>
                <a:close/>
                <a:moveTo>
                  <a:pt x="2284" y="1248"/>
                </a:moveTo>
                <a:lnTo>
                  <a:pt x="2283" y="1248"/>
                </a:lnTo>
                <a:lnTo>
                  <a:pt x="2284" y="1248"/>
                </a:lnTo>
                <a:lnTo>
                  <a:pt x="2284" y="1248"/>
                </a:lnTo>
                <a:close/>
                <a:moveTo>
                  <a:pt x="2569" y="1095"/>
                </a:moveTo>
                <a:lnTo>
                  <a:pt x="2568" y="1095"/>
                </a:lnTo>
                <a:lnTo>
                  <a:pt x="2567" y="1095"/>
                </a:lnTo>
                <a:lnTo>
                  <a:pt x="2570" y="1099"/>
                </a:lnTo>
                <a:lnTo>
                  <a:pt x="2574" y="1103"/>
                </a:lnTo>
                <a:lnTo>
                  <a:pt x="2573" y="1103"/>
                </a:lnTo>
                <a:lnTo>
                  <a:pt x="2572" y="1103"/>
                </a:lnTo>
                <a:lnTo>
                  <a:pt x="2572" y="1103"/>
                </a:lnTo>
                <a:lnTo>
                  <a:pt x="2570" y="1099"/>
                </a:lnTo>
                <a:lnTo>
                  <a:pt x="2569" y="1095"/>
                </a:lnTo>
                <a:close/>
                <a:moveTo>
                  <a:pt x="2778" y="1088"/>
                </a:moveTo>
                <a:lnTo>
                  <a:pt x="2780" y="1089"/>
                </a:lnTo>
                <a:lnTo>
                  <a:pt x="2784" y="1090"/>
                </a:lnTo>
                <a:lnTo>
                  <a:pt x="2789" y="1090"/>
                </a:lnTo>
                <a:lnTo>
                  <a:pt x="2794" y="1089"/>
                </a:lnTo>
                <a:lnTo>
                  <a:pt x="2786" y="1089"/>
                </a:lnTo>
                <a:lnTo>
                  <a:pt x="2778" y="1088"/>
                </a:lnTo>
                <a:close/>
                <a:moveTo>
                  <a:pt x="3320" y="3015"/>
                </a:moveTo>
                <a:lnTo>
                  <a:pt x="3320" y="3016"/>
                </a:lnTo>
                <a:lnTo>
                  <a:pt x="3321" y="3016"/>
                </a:lnTo>
                <a:lnTo>
                  <a:pt x="3323" y="3016"/>
                </a:lnTo>
                <a:lnTo>
                  <a:pt x="3320" y="3015"/>
                </a:lnTo>
                <a:close/>
                <a:moveTo>
                  <a:pt x="3289" y="3001"/>
                </a:moveTo>
                <a:lnTo>
                  <a:pt x="3287" y="3000"/>
                </a:lnTo>
                <a:lnTo>
                  <a:pt x="3287" y="3000"/>
                </a:lnTo>
                <a:lnTo>
                  <a:pt x="3286" y="3000"/>
                </a:lnTo>
                <a:lnTo>
                  <a:pt x="3284" y="3000"/>
                </a:lnTo>
                <a:lnTo>
                  <a:pt x="3286" y="3000"/>
                </a:lnTo>
                <a:lnTo>
                  <a:pt x="3289" y="3001"/>
                </a:lnTo>
                <a:close/>
                <a:moveTo>
                  <a:pt x="3285" y="2995"/>
                </a:moveTo>
                <a:lnTo>
                  <a:pt x="3286" y="2998"/>
                </a:lnTo>
                <a:lnTo>
                  <a:pt x="3286" y="2996"/>
                </a:lnTo>
                <a:lnTo>
                  <a:pt x="3285" y="2995"/>
                </a:lnTo>
                <a:lnTo>
                  <a:pt x="3285" y="2995"/>
                </a:lnTo>
                <a:close/>
                <a:moveTo>
                  <a:pt x="3099" y="2898"/>
                </a:moveTo>
                <a:lnTo>
                  <a:pt x="3090" y="2894"/>
                </a:lnTo>
                <a:lnTo>
                  <a:pt x="3081" y="2889"/>
                </a:lnTo>
                <a:lnTo>
                  <a:pt x="3073" y="2892"/>
                </a:lnTo>
                <a:lnTo>
                  <a:pt x="3063" y="2895"/>
                </a:lnTo>
                <a:lnTo>
                  <a:pt x="3050" y="2899"/>
                </a:lnTo>
                <a:lnTo>
                  <a:pt x="3036" y="2900"/>
                </a:lnTo>
                <a:lnTo>
                  <a:pt x="3032" y="2904"/>
                </a:lnTo>
                <a:lnTo>
                  <a:pt x="3027" y="2906"/>
                </a:lnTo>
                <a:lnTo>
                  <a:pt x="3022" y="2907"/>
                </a:lnTo>
                <a:lnTo>
                  <a:pt x="3016" y="2906"/>
                </a:lnTo>
                <a:lnTo>
                  <a:pt x="3024" y="2909"/>
                </a:lnTo>
                <a:lnTo>
                  <a:pt x="3030" y="2913"/>
                </a:lnTo>
                <a:lnTo>
                  <a:pt x="3038" y="2916"/>
                </a:lnTo>
                <a:lnTo>
                  <a:pt x="3045" y="2919"/>
                </a:lnTo>
                <a:lnTo>
                  <a:pt x="3059" y="2924"/>
                </a:lnTo>
                <a:lnTo>
                  <a:pt x="3074" y="2931"/>
                </a:lnTo>
                <a:lnTo>
                  <a:pt x="3080" y="2922"/>
                </a:lnTo>
                <a:lnTo>
                  <a:pt x="3089" y="2916"/>
                </a:lnTo>
                <a:lnTo>
                  <a:pt x="3093" y="2912"/>
                </a:lnTo>
                <a:lnTo>
                  <a:pt x="3097" y="2908"/>
                </a:lnTo>
                <a:lnTo>
                  <a:pt x="3099" y="2904"/>
                </a:lnTo>
                <a:lnTo>
                  <a:pt x="3099" y="2898"/>
                </a:lnTo>
                <a:close/>
                <a:moveTo>
                  <a:pt x="3454" y="3149"/>
                </a:moveTo>
                <a:lnTo>
                  <a:pt x="3453" y="3147"/>
                </a:lnTo>
                <a:lnTo>
                  <a:pt x="3452" y="3144"/>
                </a:lnTo>
                <a:lnTo>
                  <a:pt x="3452" y="3147"/>
                </a:lnTo>
                <a:lnTo>
                  <a:pt x="3451" y="3149"/>
                </a:lnTo>
                <a:lnTo>
                  <a:pt x="3454" y="3149"/>
                </a:lnTo>
                <a:close/>
                <a:moveTo>
                  <a:pt x="2744" y="2870"/>
                </a:moveTo>
                <a:lnTo>
                  <a:pt x="2742" y="2869"/>
                </a:lnTo>
                <a:lnTo>
                  <a:pt x="2740" y="2868"/>
                </a:lnTo>
                <a:lnTo>
                  <a:pt x="2737" y="2872"/>
                </a:lnTo>
                <a:lnTo>
                  <a:pt x="2734" y="2875"/>
                </a:lnTo>
                <a:lnTo>
                  <a:pt x="2721" y="2880"/>
                </a:lnTo>
                <a:lnTo>
                  <a:pt x="2709" y="2884"/>
                </a:lnTo>
                <a:lnTo>
                  <a:pt x="2696" y="2887"/>
                </a:lnTo>
                <a:lnTo>
                  <a:pt x="2682" y="2887"/>
                </a:lnTo>
                <a:lnTo>
                  <a:pt x="2690" y="2890"/>
                </a:lnTo>
                <a:lnTo>
                  <a:pt x="2697" y="2893"/>
                </a:lnTo>
                <a:lnTo>
                  <a:pt x="2705" y="2894"/>
                </a:lnTo>
                <a:lnTo>
                  <a:pt x="2712" y="2893"/>
                </a:lnTo>
                <a:lnTo>
                  <a:pt x="2720" y="2890"/>
                </a:lnTo>
                <a:lnTo>
                  <a:pt x="2727" y="2885"/>
                </a:lnTo>
                <a:lnTo>
                  <a:pt x="2735" y="2880"/>
                </a:lnTo>
                <a:lnTo>
                  <a:pt x="2741" y="2873"/>
                </a:lnTo>
                <a:lnTo>
                  <a:pt x="2742" y="2872"/>
                </a:lnTo>
                <a:lnTo>
                  <a:pt x="2744" y="2870"/>
                </a:lnTo>
                <a:close/>
                <a:moveTo>
                  <a:pt x="4488" y="3283"/>
                </a:moveTo>
                <a:lnTo>
                  <a:pt x="4489" y="3283"/>
                </a:lnTo>
                <a:lnTo>
                  <a:pt x="4488" y="3282"/>
                </a:lnTo>
                <a:lnTo>
                  <a:pt x="4488" y="3282"/>
                </a:lnTo>
                <a:lnTo>
                  <a:pt x="4486" y="3283"/>
                </a:lnTo>
                <a:lnTo>
                  <a:pt x="4488" y="3283"/>
                </a:lnTo>
                <a:close/>
                <a:moveTo>
                  <a:pt x="4159" y="2973"/>
                </a:moveTo>
                <a:lnTo>
                  <a:pt x="4163" y="2976"/>
                </a:lnTo>
                <a:lnTo>
                  <a:pt x="4166" y="2977"/>
                </a:lnTo>
                <a:lnTo>
                  <a:pt x="4159" y="2973"/>
                </a:lnTo>
                <a:close/>
                <a:moveTo>
                  <a:pt x="5279" y="3314"/>
                </a:moveTo>
                <a:lnTo>
                  <a:pt x="5275" y="3312"/>
                </a:lnTo>
                <a:lnTo>
                  <a:pt x="5272" y="3309"/>
                </a:lnTo>
                <a:lnTo>
                  <a:pt x="5270" y="3305"/>
                </a:lnTo>
                <a:lnTo>
                  <a:pt x="5267" y="3300"/>
                </a:lnTo>
                <a:lnTo>
                  <a:pt x="5261" y="3298"/>
                </a:lnTo>
                <a:lnTo>
                  <a:pt x="5255" y="3298"/>
                </a:lnTo>
                <a:lnTo>
                  <a:pt x="5250" y="3298"/>
                </a:lnTo>
                <a:lnTo>
                  <a:pt x="5245" y="3300"/>
                </a:lnTo>
                <a:lnTo>
                  <a:pt x="5235" y="3304"/>
                </a:lnTo>
                <a:lnTo>
                  <a:pt x="5229" y="3310"/>
                </a:lnTo>
                <a:lnTo>
                  <a:pt x="5216" y="3326"/>
                </a:lnTo>
                <a:lnTo>
                  <a:pt x="5206" y="3344"/>
                </a:lnTo>
                <a:lnTo>
                  <a:pt x="5210" y="3347"/>
                </a:lnTo>
                <a:lnTo>
                  <a:pt x="5213" y="3351"/>
                </a:lnTo>
                <a:lnTo>
                  <a:pt x="5218" y="3357"/>
                </a:lnTo>
                <a:lnTo>
                  <a:pt x="5225" y="3364"/>
                </a:lnTo>
                <a:lnTo>
                  <a:pt x="5231" y="3368"/>
                </a:lnTo>
                <a:lnTo>
                  <a:pt x="5236" y="3369"/>
                </a:lnTo>
                <a:lnTo>
                  <a:pt x="5241" y="3370"/>
                </a:lnTo>
                <a:lnTo>
                  <a:pt x="5246" y="3370"/>
                </a:lnTo>
                <a:lnTo>
                  <a:pt x="5251" y="3369"/>
                </a:lnTo>
                <a:lnTo>
                  <a:pt x="5256" y="3368"/>
                </a:lnTo>
                <a:lnTo>
                  <a:pt x="5275" y="3355"/>
                </a:lnTo>
                <a:lnTo>
                  <a:pt x="5294" y="3342"/>
                </a:lnTo>
                <a:lnTo>
                  <a:pt x="5291" y="3340"/>
                </a:lnTo>
                <a:lnTo>
                  <a:pt x="5289" y="3337"/>
                </a:lnTo>
                <a:lnTo>
                  <a:pt x="5285" y="3330"/>
                </a:lnTo>
                <a:lnTo>
                  <a:pt x="5281" y="3322"/>
                </a:lnTo>
                <a:lnTo>
                  <a:pt x="5280" y="3319"/>
                </a:lnTo>
                <a:lnTo>
                  <a:pt x="5279" y="3315"/>
                </a:lnTo>
                <a:lnTo>
                  <a:pt x="5279" y="3314"/>
                </a:lnTo>
                <a:close/>
                <a:moveTo>
                  <a:pt x="5635" y="2968"/>
                </a:moveTo>
                <a:lnTo>
                  <a:pt x="5635" y="2968"/>
                </a:lnTo>
                <a:lnTo>
                  <a:pt x="5635" y="2968"/>
                </a:lnTo>
                <a:lnTo>
                  <a:pt x="5638" y="2971"/>
                </a:lnTo>
                <a:lnTo>
                  <a:pt x="5639" y="2975"/>
                </a:lnTo>
                <a:lnTo>
                  <a:pt x="5638" y="2971"/>
                </a:lnTo>
                <a:lnTo>
                  <a:pt x="5637" y="2968"/>
                </a:lnTo>
                <a:lnTo>
                  <a:pt x="5635" y="2968"/>
                </a:lnTo>
                <a:close/>
                <a:moveTo>
                  <a:pt x="5378" y="2780"/>
                </a:moveTo>
                <a:lnTo>
                  <a:pt x="5378" y="2781"/>
                </a:lnTo>
                <a:lnTo>
                  <a:pt x="5378" y="2776"/>
                </a:lnTo>
                <a:lnTo>
                  <a:pt x="5379" y="2772"/>
                </a:lnTo>
                <a:lnTo>
                  <a:pt x="5378" y="2776"/>
                </a:lnTo>
                <a:lnTo>
                  <a:pt x="5378" y="2780"/>
                </a:lnTo>
                <a:close/>
                <a:moveTo>
                  <a:pt x="5252" y="3185"/>
                </a:moveTo>
                <a:lnTo>
                  <a:pt x="5252" y="3184"/>
                </a:lnTo>
                <a:lnTo>
                  <a:pt x="5250" y="3183"/>
                </a:lnTo>
                <a:lnTo>
                  <a:pt x="5247" y="3183"/>
                </a:lnTo>
                <a:lnTo>
                  <a:pt x="5250" y="3184"/>
                </a:lnTo>
                <a:lnTo>
                  <a:pt x="5252" y="3185"/>
                </a:lnTo>
                <a:close/>
                <a:moveTo>
                  <a:pt x="5709" y="2595"/>
                </a:moveTo>
                <a:lnTo>
                  <a:pt x="5709" y="2594"/>
                </a:lnTo>
                <a:lnTo>
                  <a:pt x="5708" y="2593"/>
                </a:lnTo>
                <a:lnTo>
                  <a:pt x="5708" y="2593"/>
                </a:lnTo>
                <a:lnTo>
                  <a:pt x="5709" y="2595"/>
                </a:lnTo>
                <a:close/>
                <a:moveTo>
                  <a:pt x="4286" y="3406"/>
                </a:moveTo>
                <a:lnTo>
                  <a:pt x="4284" y="3406"/>
                </a:lnTo>
                <a:lnTo>
                  <a:pt x="4286" y="3408"/>
                </a:lnTo>
                <a:lnTo>
                  <a:pt x="4286" y="3406"/>
                </a:lnTo>
                <a:close/>
                <a:moveTo>
                  <a:pt x="6134" y="2234"/>
                </a:moveTo>
                <a:lnTo>
                  <a:pt x="6134" y="2234"/>
                </a:lnTo>
                <a:lnTo>
                  <a:pt x="6149" y="2234"/>
                </a:lnTo>
                <a:lnTo>
                  <a:pt x="6154" y="2228"/>
                </a:lnTo>
                <a:lnTo>
                  <a:pt x="6160" y="2223"/>
                </a:lnTo>
                <a:lnTo>
                  <a:pt x="6171" y="2220"/>
                </a:lnTo>
                <a:lnTo>
                  <a:pt x="6183" y="2217"/>
                </a:lnTo>
                <a:lnTo>
                  <a:pt x="6194" y="2217"/>
                </a:lnTo>
                <a:lnTo>
                  <a:pt x="6207" y="2216"/>
                </a:lnTo>
                <a:lnTo>
                  <a:pt x="6202" y="2216"/>
                </a:lnTo>
                <a:lnTo>
                  <a:pt x="6200" y="2214"/>
                </a:lnTo>
                <a:lnTo>
                  <a:pt x="6199" y="2214"/>
                </a:lnTo>
                <a:lnTo>
                  <a:pt x="6188" y="2216"/>
                </a:lnTo>
                <a:lnTo>
                  <a:pt x="6178" y="2217"/>
                </a:lnTo>
                <a:lnTo>
                  <a:pt x="6166" y="2219"/>
                </a:lnTo>
                <a:lnTo>
                  <a:pt x="6155" y="2220"/>
                </a:lnTo>
                <a:lnTo>
                  <a:pt x="6140" y="2219"/>
                </a:lnTo>
                <a:lnTo>
                  <a:pt x="6126" y="2217"/>
                </a:lnTo>
                <a:lnTo>
                  <a:pt x="6120" y="2215"/>
                </a:lnTo>
                <a:lnTo>
                  <a:pt x="6114" y="2212"/>
                </a:lnTo>
                <a:lnTo>
                  <a:pt x="6106" y="2209"/>
                </a:lnTo>
                <a:lnTo>
                  <a:pt x="6101" y="2205"/>
                </a:lnTo>
                <a:lnTo>
                  <a:pt x="6100" y="2201"/>
                </a:lnTo>
                <a:lnTo>
                  <a:pt x="6100" y="2199"/>
                </a:lnTo>
                <a:lnTo>
                  <a:pt x="6096" y="2202"/>
                </a:lnTo>
                <a:lnTo>
                  <a:pt x="6092" y="2205"/>
                </a:lnTo>
                <a:lnTo>
                  <a:pt x="6087" y="2206"/>
                </a:lnTo>
                <a:lnTo>
                  <a:pt x="6082" y="2205"/>
                </a:lnTo>
                <a:lnTo>
                  <a:pt x="6076" y="2202"/>
                </a:lnTo>
                <a:lnTo>
                  <a:pt x="6071" y="2199"/>
                </a:lnTo>
                <a:lnTo>
                  <a:pt x="6050" y="2200"/>
                </a:lnTo>
                <a:lnTo>
                  <a:pt x="6030" y="2200"/>
                </a:lnTo>
                <a:lnTo>
                  <a:pt x="6008" y="2201"/>
                </a:lnTo>
                <a:lnTo>
                  <a:pt x="5988" y="2202"/>
                </a:lnTo>
                <a:lnTo>
                  <a:pt x="5987" y="2207"/>
                </a:lnTo>
                <a:lnTo>
                  <a:pt x="5987" y="2212"/>
                </a:lnTo>
                <a:lnTo>
                  <a:pt x="6023" y="2217"/>
                </a:lnTo>
                <a:lnTo>
                  <a:pt x="6060" y="2224"/>
                </a:lnTo>
                <a:lnTo>
                  <a:pt x="6097" y="2229"/>
                </a:lnTo>
                <a:lnTo>
                  <a:pt x="6134" y="2234"/>
                </a:lnTo>
                <a:close/>
                <a:moveTo>
                  <a:pt x="6101" y="2500"/>
                </a:moveTo>
                <a:lnTo>
                  <a:pt x="6101" y="2500"/>
                </a:lnTo>
                <a:lnTo>
                  <a:pt x="6101" y="2500"/>
                </a:lnTo>
                <a:lnTo>
                  <a:pt x="6101" y="2500"/>
                </a:lnTo>
                <a:lnTo>
                  <a:pt x="6101" y="2500"/>
                </a:lnTo>
                <a:close/>
                <a:moveTo>
                  <a:pt x="6068" y="2518"/>
                </a:moveTo>
                <a:lnTo>
                  <a:pt x="6067" y="2518"/>
                </a:lnTo>
                <a:lnTo>
                  <a:pt x="6067" y="2518"/>
                </a:lnTo>
                <a:lnTo>
                  <a:pt x="6068" y="2518"/>
                </a:lnTo>
                <a:close/>
                <a:moveTo>
                  <a:pt x="6067" y="2518"/>
                </a:moveTo>
                <a:lnTo>
                  <a:pt x="6068" y="2516"/>
                </a:lnTo>
                <a:lnTo>
                  <a:pt x="6067" y="2516"/>
                </a:lnTo>
                <a:lnTo>
                  <a:pt x="6067" y="2518"/>
                </a:lnTo>
                <a:close/>
                <a:moveTo>
                  <a:pt x="6100" y="2500"/>
                </a:moveTo>
                <a:lnTo>
                  <a:pt x="6101" y="2500"/>
                </a:lnTo>
                <a:lnTo>
                  <a:pt x="6101" y="2500"/>
                </a:lnTo>
                <a:lnTo>
                  <a:pt x="6100" y="2500"/>
                </a:lnTo>
                <a:close/>
                <a:moveTo>
                  <a:pt x="1358" y="1537"/>
                </a:moveTo>
                <a:lnTo>
                  <a:pt x="1358" y="1537"/>
                </a:lnTo>
                <a:lnTo>
                  <a:pt x="1371" y="1536"/>
                </a:lnTo>
                <a:lnTo>
                  <a:pt x="1384" y="1537"/>
                </a:lnTo>
                <a:lnTo>
                  <a:pt x="1390" y="1538"/>
                </a:lnTo>
                <a:lnTo>
                  <a:pt x="1396" y="1541"/>
                </a:lnTo>
                <a:lnTo>
                  <a:pt x="1401" y="1546"/>
                </a:lnTo>
                <a:lnTo>
                  <a:pt x="1408" y="1551"/>
                </a:lnTo>
                <a:lnTo>
                  <a:pt x="1415" y="1551"/>
                </a:lnTo>
                <a:lnTo>
                  <a:pt x="1423" y="1551"/>
                </a:lnTo>
                <a:lnTo>
                  <a:pt x="1423" y="1552"/>
                </a:lnTo>
                <a:lnTo>
                  <a:pt x="1439" y="1553"/>
                </a:lnTo>
                <a:lnTo>
                  <a:pt x="1455" y="1552"/>
                </a:lnTo>
                <a:lnTo>
                  <a:pt x="1473" y="1552"/>
                </a:lnTo>
                <a:lnTo>
                  <a:pt x="1489" y="1551"/>
                </a:lnTo>
                <a:lnTo>
                  <a:pt x="1506" y="1551"/>
                </a:lnTo>
                <a:lnTo>
                  <a:pt x="1522" y="1553"/>
                </a:lnTo>
                <a:lnTo>
                  <a:pt x="1530" y="1555"/>
                </a:lnTo>
                <a:lnTo>
                  <a:pt x="1537" y="1557"/>
                </a:lnTo>
                <a:lnTo>
                  <a:pt x="1546" y="1561"/>
                </a:lnTo>
                <a:lnTo>
                  <a:pt x="1553" y="1565"/>
                </a:lnTo>
                <a:lnTo>
                  <a:pt x="1553" y="1565"/>
                </a:lnTo>
                <a:lnTo>
                  <a:pt x="1556" y="1562"/>
                </a:lnTo>
                <a:lnTo>
                  <a:pt x="1560" y="1560"/>
                </a:lnTo>
                <a:lnTo>
                  <a:pt x="1565" y="1558"/>
                </a:lnTo>
                <a:lnTo>
                  <a:pt x="1567" y="1556"/>
                </a:lnTo>
                <a:lnTo>
                  <a:pt x="1565" y="1553"/>
                </a:lnTo>
                <a:lnTo>
                  <a:pt x="1561" y="1552"/>
                </a:lnTo>
                <a:lnTo>
                  <a:pt x="1538" y="1553"/>
                </a:lnTo>
                <a:lnTo>
                  <a:pt x="1516" y="1552"/>
                </a:lnTo>
                <a:lnTo>
                  <a:pt x="1506" y="1550"/>
                </a:lnTo>
                <a:lnTo>
                  <a:pt x="1496" y="1546"/>
                </a:lnTo>
                <a:lnTo>
                  <a:pt x="1492" y="1542"/>
                </a:lnTo>
                <a:lnTo>
                  <a:pt x="1487" y="1540"/>
                </a:lnTo>
                <a:lnTo>
                  <a:pt x="1483" y="1535"/>
                </a:lnTo>
                <a:lnTo>
                  <a:pt x="1479" y="1529"/>
                </a:lnTo>
                <a:lnTo>
                  <a:pt x="1472" y="1532"/>
                </a:lnTo>
                <a:lnTo>
                  <a:pt x="1463" y="1535"/>
                </a:lnTo>
                <a:lnTo>
                  <a:pt x="1410" y="1528"/>
                </a:lnTo>
                <a:lnTo>
                  <a:pt x="1356" y="1523"/>
                </a:lnTo>
                <a:lnTo>
                  <a:pt x="1304" y="1518"/>
                </a:lnTo>
                <a:lnTo>
                  <a:pt x="1250" y="1513"/>
                </a:lnTo>
                <a:lnTo>
                  <a:pt x="1196" y="1508"/>
                </a:lnTo>
                <a:lnTo>
                  <a:pt x="1143" y="1503"/>
                </a:lnTo>
                <a:lnTo>
                  <a:pt x="1089" y="1498"/>
                </a:lnTo>
                <a:lnTo>
                  <a:pt x="1036" y="1492"/>
                </a:lnTo>
                <a:lnTo>
                  <a:pt x="1044" y="1496"/>
                </a:lnTo>
                <a:lnTo>
                  <a:pt x="1051" y="1499"/>
                </a:lnTo>
                <a:lnTo>
                  <a:pt x="1060" y="1506"/>
                </a:lnTo>
                <a:lnTo>
                  <a:pt x="1067" y="1511"/>
                </a:lnTo>
                <a:lnTo>
                  <a:pt x="1069" y="1513"/>
                </a:lnTo>
                <a:lnTo>
                  <a:pt x="1070" y="1516"/>
                </a:lnTo>
                <a:lnTo>
                  <a:pt x="1088" y="1514"/>
                </a:lnTo>
                <a:lnTo>
                  <a:pt x="1105" y="1514"/>
                </a:lnTo>
                <a:lnTo>
                  <a:pt x="1124" y="1514"/>
                </a:lnTo>
                <a:lnTo>
                  <a:pt x="1142" y="1516"/>
                </a:lnTo>
                <a:lnTo>
                  <a:pt x="1178" y="1519"/>
                </a:lnTo>
                <a:lnTo>
                  <a:pt x="1213" y="1526"/>
                </a:lnTo>
                <a:lnTo>
                  <a:pt x="1250" y="1531"/>
                </a:lnTo>
                <a:lnTo>
                  <a:pt x="1285" y="1536"/>
                </a:lnTo>
                <a:lnTo>
                  <a:pt x="1304" y="1537"/>
                </a:lnTo>
                <a:lnTo>
                  <a:pt x="1321" y="1538"/>
                </a:lnTo>
                <a:lnTo>
                  <a:pt x="1339" y="1538"/>
                </a:lnTo>
                <a:lnTo>
                  <a:pt x="1358" y="1537"/>
                </a:lnTo>
                <a:lnTo>
                  <a:pt x="1358" y="1537"/>
                </a:lnTo>
                <a:close/>
                <a:moveTo>
                  <a:pt x="1912" y="2177"/>
                </a:moveTo>
                <a:lnTo>
                  <a:pt x="1909" y="2181"/>
                </a:lnTo>
                <a:lnTo>
                  <a:pt x="1909" y="2181"/>
                </a:lnTo>
                <a:lnTo>
                  <a:pt x="1904" y="2185"/>
                </a:lnTo>
                <a:lnTo>
                  <a:pt x="1899" y="2190"/>
                </a:lnTo>
                <a:lnTo>
                  <a:pt x="1885" y="2191"/>
                </a:lnTo>
                <a:lnTo>
                  <a:pt x="1871" y="2192"/>
                </a:lnTo>
                <a:lnTo>
                  <a:pt x="1857" y="2191"/>
                </a:lnTo>
                <a:lnTo>
                  <a:pt x="1845" y="2192"/>
                </a:lnTo>
                <a:lnTo>
                  <a:pt x="1822" y="2192"/>
                </a:lnTo>
                <a:lnTo>
                  <a:pt x="1799" y="2192"/>
                </a:lnTo>
                <a:lnTo>
                  <a:pt x="1777" y="2192"/>
                </a:lnTo>
                <a:lnTo>
                  <a:pt x="1754" y="2192"/>
                </a:lnTo>
                <a:lnTo>
                  <a:pt x="1751" y="2192"/>
                </a:lnTo>
                <a:lnTo>
                  <a:pt x="1747" y="2192"/>
                </a:lnTo>
                <a:lnTo>
                  <a:pt x="1743" y="2194"/>
                </a:lnTo>
                <a:lnTo>
                  <a:pt x="1740" y="2196"/>
                </a:lnTo>
                <a:lnTo>
                  <a:pt x="1743" y="2194"/>
                </a:lnTo>
                <a:lnTo>
                  <a:pt x="1746" y="2192"/>
                </a:lnTo>
                <a:lnTo>
                  <a:pt x="1749" y="2192"/>
                </a:lnTo>
                <a:lnTo>
                  <a:pt x="1752" y="2192"/>
                </a:lnTo>
                <a:lnTo>
                  <a:pt x="1840" y="2192"/>
                </a:lnTo>
                <a:lnTo>
                  <a:pt x="1847" y="2190"/>
                </a:lnTo>
                <a:lnTo>
                  <a:pt x="1855" y="2189"/>
                </a:lnTo>
                <a:lnTo>
                  <a:pt x="1862" y="2189"/>
                </a:lnTo>
                <a:lnTo>
                  <a:pt x="1870" y="2189"/>
                </a:lnTo>
                <a:lnTo>
                  <a:pt x="1877" y="2190"/>
                </a:lnTo>
                <a:lnTo>
                  <a:pt x="1885" y="2190"/>
                </a:lnTo>
                <a:lnTo>
                  <a:pt x="1892" y="2190"/>
                </a:lnTo>
                <a:lnTo>
                  <a:pt x="1900" y="2189"/>
                </a:lnTo>
                <a:lnTo>
                  <a:pt x="1906" y="2184"/>
                </a:lnTo>
                <a:lnTo>
                  <a:pt x="1912" y="2177"/>
                </a:lnTo>
                <a:close/>
                <a:moveTo>
                  <a:pt x="2372" y="2201"/>
                </a:moveTo>
                <a:lnTo>
                  <a:pt x="2372" y="2201"/>
                </a:lnTo>
                <a:lnTo>
                  <a:pt x="2372" y="2201"/>
                </a:lnTo>
                <a:lnTo>
                  <a:pt x="2372" y="2201"/>
                </a:lnTo>
                <a:lnTo>
                  <a:pt x="2372" y="2201"/>
                </a:lnTo>
                <a:lnTo>
                  <a:pt x="2372" y="2201"/>
                </a:lnTo>
                <a:lnTo>
                  <a:pt x="2372" y="2201"/>
                </a:lnTo>
                <a:close/>
                <a:moveTo>
                  <a:pt x="1759" y="2077"/>
                </a:moveTo>
                <a:lnTo>
                  <a:pt x="1766" y="2072"/>
                </a:lnTo>
                <a:lnTo>
                  <a:pt x="1772" y="2069"/>
                </a:lnTo>
                <a:lnTo>
                  <a:pt x="1779" y="2067"/>
                </a:lnTo>
                <a:lnTo>
                  <a:pt x="1788" y="2066"/>
                </a:lnTo>
                <a:lnTo>
                  <a:pt x="1788" y="2066"/>
                </a:lnTo>
                <a:lnTo>
                  <a:pt x="1788" y="2066"/>
                </a:lnTo>
                <a:lnTo>
                  <a:pt x="1788" y="2066"/>
                </a:lnTo>
                <a:lnTo>
                  <a:pt x="1781" y="2059"/>
                </a:lnTo>
                <a:lnTo>
                  <a:pt x="1772" y="2053"/>
                </a:lnTo>
                <a:lnTo>
                  <a:pt x="1763" y="2048"/>
                </a:lnTo>
                <a:lnTo>
                  <a:pt x="1754" y="2045"/>
                </a:lnTo>
                <a:lnTo>
                  <a:pt x="1744" y="2043"/>
                </a:lnTo>
                <a:lnTo>
                  <a:pt x="1735" y="2040"/>
                </a:lnTo>
                <a:lnTo>
                  <a:pt x="1725" y="2040"/>
                </a:lnTo>
                <a:lnTo>
                  <a:pt x="1717" y="2042"/>
                </a:lnTo>
                <a:lnTo>
                  <a:pt x="1709" y="2042"/>
                </a:lnTo>
                <a:lnTo>
                  <a:pt x="1702" y="2040"/>
                </a:lnTo>
                <a:lnTo>
                  <a:pt x="1697" y="2038"/>
                </a:lnTo>
                <a:lnTo>
                  <a:pt x="1692" y="2034"/>
                </a:lnTo>
                <a:lnTo>
                  <a:pt x="1684" y="2027"/>
                </a:lnTo>
                <a:lnTo>
                  <a:pt x="1676" y="2018"/>
                </a:lnTo>
                <a:lnTo>
                  <a:pt x="1674" y="2020"/>
                </a:lnTo>
                <a:lnTo>
                  <a:pt x="1671" y="2024"/>
                </a:lnTo>
                <a:lnTo>
                  <a:pt x="1660" y="2028"/>
                </a:lnTo>
                <a:lnTo>
                  <a:pt x="1649" y="2030"/>
                </a:lnTo>
                <a:lnTo>
                  <a:pt x="1636" y="2032"/>
                </a:lnTo>
                <a:lnTo>
                  <a:pt x="1625" y="2030"/>
                </a:lnTo>
                <a:lnTo>
                  <a:pt x="1601" y="2030"/>
                </a:lnTo>
                <a:lnTo>
                  <a:pt x="1577" y="2030"/>
                </a:lnTo>
                <a:lnTo>
                  <a:pt x="1582" y="2035"/>
                </a:lnTo>
                <a:lnTo>
                  <a:pt x="1587" y="2040"/>
                </a:lnTo>
                <a:lnTo>
                  <a:pt x="1590" y="2048"/>
                </a:lnTo>
                <a:lnTo>
                  <a:pt x="1590" y="2056"/>
                </a:lnTo>
                <a:lnTo>
                  <a:pt x="1590" y="2061"/>
                </a:lnTo>
                <a:lnTo>
                  <a:pt x="1589" y="2064"/>
                </a:lnTo>
                <a:lnTo>
                  <a:pt x="1587" y="2068"/>
                </a:lnTo>
                <a:lnTo>
                  <a:pt x="1585" y="2071"/>
                </a:lnTo>
                <a:lnTo>
                  <a:pt x="1580" y="2074"/>
                </a:lnTo>
                <a:lnTo>
                  <a:pt x="1573" y="2077"/>
                </a:lnTo>
                <a:lnTo>
                  <a:pt x="1560" y="2078"/>
                </a:lnTo>
                <a:lnTo>
                  <a:pt x="1547" y="2081"/>
                </a:lnTo>
                <a:lnTo>
                  <a:pt x="1584" y="2096"/>
                </a:lnTo>
                <a:lnTo>
                  <a:pt x="1614" y="2110"/>
                </a:lnTo>
                <a:lnTo>
                  <a:pt x="1636" y="2120"/>
                </a:lnTo>
                <a:lnTo>
                  <a:pt x="1653" y="2128"/>
                </a:lnTo>
                <a:lnTo>
                  <a:pt x="1665" y="2137"/>
                </a:lnTo>
                <a:lnTo>
                  <a:pt x="1675" y="2147"/>
                </a:lnTo>
                <a:lnTo>
                  <a:pt x="1683" y="2156"/>
                </a:lnTo>
                <a:lnTo>
                  <a:pt x="1689" y="2169"/>
                </a:lnTo>
                <a:lnTo>
                  <a:pt x="1690" y="2167"/>
                </a:lnTo>
                <a:lnTo>
                  <a:pt x="1704" y="2160"/>
                </a:lnTo>
                <a:lnTo>
                  <a:pt x="1719" y="2152"/>
                </a:lnTo>
                <a:lnTo>
                  <a:pt x="1734" y="2147"/>
                </a:lnTo>
                <a:lnTo>
                  <a:pt x="1749" y="2142"/>
                </a:lnTo>
                <a:lnTo>
                  <a:pt x="1764" y="2138"/>
                </a:lnTo>
                <a:lnTo>
                  <a:pt x="1779" y="2136"/>
                </a:lnTo>
                <a:lnTo>
                  <a:pt x="1794" y="2135"/>
                </a:lnTo>
                <a:lnTo>
                  <a:pt x="1810" y="2133"/>
                </a:lnTo>
                <a:lnTo>
                  <a:pt x="1806" y="2133"/>
                </a:lnTo>
                <a:lnTo>
                  <a:pt x="1802" y="2132"/>
                </a:lnTo>
                <a:lnTo>
                  <a:pt x="1794" y="2130"/>
                </a:lnTo>
                <a:lnTo>
                  <a:pt x="1786" y="2127"/>
                </a:lnTo>
                <a:lnTo>
                  <a:pt x="1778" y="2123"/>
                </a:lnTo>
                <a:lnTo>
                  <a:pt x="1771" y="2120"/>
                </a:lnTo>
                <a:lnTo>
                  <a:pt x="1762" y="2112"/>
                </a:lnTo>
                <a:lnTo>
                  <a:pt x="1753" y="2104"/>
                </a:lnTo>
                <a:lnTo>
                  <a:pt x="1753" y="2103"/>
                </a:lnTo>
                <a:lnTo>
                  <a:pt x="1738" y="2110"/>
                </a:lnTo>
                <a:lnTo>
                  <a:pt x="1723" y="2115"/>
                </a:lnTo>
                <a:lnTo>
                  <a:pt x="1708" y="2117"/>
                </a:lnTo>
                <a:lnTo>
                  <a:pt x="1692" y="2117"/>
                </a:lnTo>
                <a:lnTo>
                  <a:pt x="1676" y="2117"/>
                </a:lnTo>
                <a:lnTo>
                  <a:pt x="1659" y="2115"/>
                </a:lnTo>
                <a:lnTo>
                  <a:pt x="1643" y="2112"/>
                </a:lnTo>
                <a:lnTo>
                  <a:pt x="1625" y="2107"/>
                </a:lnTo>
                <a:lnTo>
                  <a:pt x="1633" y="2099"/>
                </a:lnTo>
                <a:lnTo>
                  <a:pt x="1640" y="2093"/>
                </a:lnTo>
                <a:lnTo>
                  <a:pt x="1649" y="2087"/>
                </a:lnTo>
                <a:lnTo>
                  <a:pt x="1656" y="2082"/>
                </a:lnTo>
                <a:lnTo>
                  <a:pt x="1664" y="2078"/>
                </a:lnTo>
                <a:lnTo>
                  <a:pt x="1673" y="2076"/>
                </a:lnTo>
                <a:lnTo>
                  <a:pt x="1680" y="2074"/>
                </a:lnTo>
                <a:lnTo>
                  <a:pt x="1689" y="2073"/>
                </a:lnTo>
                <a:lnTo>
                  <a:pt x="1705" y="2072"/>
                </a:lnTo>
                <a:lnTo>
                  <a:pt x="1722" y="2074"/>
                </a:lnTo>
                <a:lnTo>
                  <a:pt x="1738" y="2078"/>
                </a:lnTo>
                <a:lnTo>
                  <a:pt x="1754" y="2083"/>
                </a:lnTo>
                <a:lnTo>
                  <a:pt x="1757" y="2079"/>
                </a:lnTo>
                <a:lnTo>
                  <a:pt x="1759" y="2077"/>
                </a:lnTo>
                <a:close/>
                <a:moveTo>
                  <a:pt x="2255" y="2500"/>
                </a:moveTo>
                <a:lnTo>
                  <a:pt x="2255" y="2500"/>
                </a:lnTo>
                <a:lnTo>
                  <a:pt x="2255" y="2500"/>
                </a:lnTo>
                <a:lnTo>
                  <a:pt x="2254" y="2499"/>
                </a:lnTo>
                <a:lnTo>
                  <a:pt x="2255" y="2500"/>
                </a:lnTo>
                <a:lnTo>
                  <a:pt x="2255" y="2500"/>
                </a:lnTo>
                <a:lnTo>
                  <a:pt x="2255" y="2500"/>
                </a:lnTo>
                <a:lnTo>
                  <a:pt x="2255" y="2500"/>
                </a:lnTo>
                <a:lnTo>
                  <a:pt x="2255" y="2500"/>
                </a:lnTo>
                <a:lnTo>
                  <a:pt x="2255" y="2500"/>
                </a:lnTo>
                <a:lnTo>
                  <a:pt x="2255" y="2500"/>
                </a:lnTo>
                <a:close/>
                <a:moveTo>
                  <a:pt x="1891" y="2131"/>
                </a:moveTo>
                <a:lnTo>
                  <a:pt x="1886" y="2128"/>
                </a:lnTo>
                <a:lnTo>
                  <a:pt x="1882" y="2127"/>
                </a:lnTo>
                <a:lnTo>
                  <a:pt x="1879" y="2123"/>
                </a:lnTo>
                <a:lnTo>
                  <a:pt x="1875" y="2120"/>
                </a:lnTo>
                <a:lnTo>
                  <a:pt x="1871" y="2122"/>
                </a:lnTo>
                <a:lnTo>
                  <a:pt x="1869" y="2126"/>
                </a:lnTo>
                <a:lnTo>
                  <a:pt x="1861" y="2130"/>
                </a:lnTo>
                <a:lnTo>
                  <a:pt x="1855" y="2132"/>
                </a:lnTo>
                <a:lnTo>
                  <a:pt x="1848" y="2133"/>
                </a:lnTo>
                <a:lnTo>
                  <a:pt x="1841" y="2135"/>
                </a:lnTo>
                <a:lnTo>
                  <a:pt x="1861" y="2137"/>
                </a:lnTo>
                <a:lnTo>
                  <a:pt x="1880" y="2141"/>
                </a:lnTo>
                <a:lnTo>
                  <a:pt x="1899" y="2145"/>
                </a:lnTo>
                <a:lnTo>
                  <a:pt x="1919" y="2150"/>
                </a:lnTo>
                <a:lnTo>
                  <a:pt x="1919" y="2150"/>
                </a:lnTo>
                <a:lnTo>
                  <a:pt x="1924" y="2146"/>
                </a:lnTo>
                <a:lnTo>
                  <a:pt x="1925" y="2143"/>
                </a:lnTo>
                <a:lnTo>
                  <a:pt x="1914" y="2142"/>
                </a:lnTo>
                <a:lnTo>
                  <a:pt x="1902" y="2140"/>
                </a:lnTo>
                <a:lnTo>
                  <a:pt x="1900" y="2141"/>
                </a:lnTo>
                <a:lnTo>
                  <a:pt x="1897" y="2141"/>
                </a:lnTo>
                <a:lnTo>
                  <a:pt x="1896" y="2141"/>
                </a:lnTo>
                <a:lnTo>
                  <a:pt x="1895" y="2140"/>
                </a:lnTo>
                <a:lnTo>
                  <a:pt x="1892" y="2136"/>
                </a:lnTo>
                <a:lnTo>
                  <a:pt x="1891" y="2131"/>
                </a:lnTo>
                <a:close/>
                <a:moveTo>
                  <a:pt x="1522" y="1803"/>
                </a:moveTo>
                <a:lnTo>
                  <a:pt x="1496" y="1812"/>
                </a:lnTo>
                <a:lnTo>
                  <a:pt x="1476" y="1817"/>
                </a:lnTo>
                <a:lnTo>
                  <a:pt x="1468" y="1818"/>
                </a:lnTo>
                <a:lnTo>
                  <a:pt x="1460" y="1820"/>
                </a:lnTo>
                <a:lnTo>
                  <a:pt x="1454" y="1818"/>
                </a:lnTo>
                <a:lnTo>
                  <a:pt x="1448" y="1817"/>
                </a:lnTo>
                <a:lnTo>
                  <a:pt x="1443" y="1813"/>
                </a:lnTo>
                <a:lnTo>
                  <a:pt x="1438" y="1809"/>
                </a:lnTo>
                <a:lnTo>
                  <a:pt x="1434" y="1804"/>
                </a:lnTo>
                <a:lnTo>
                  <a:pt x="1429" y="1797"/>
                </a:lnTo>
                <a:lnTo>
                  <a:pt x="1419" y="1778"/>
                </a:lnTo>
                <a:lnTo>
                  <a:pt x="1408" y="1753"/>
                </a:lnTo>
                <a:lnTo>
                  <a:pt x="1396" y="1771"/>
                </a:lnTo>
                <a:lnTo>
                  <a:pt x="1385" y="1787"/>
                </a:lnTo>
                <a:lnTo>
                  <a:pt x="1380" y="1796"/>
                </a:lnTo>
                <a:lnTo>
                  <a:pt x="1373" y="1802"/>
                </a:lnTo>
                <a:lnTo>
                  <a:pt x="1365" y="1807"/>
                </a:lnTo>
                <a:lnTo>
                  <a:pt x="1358" y="1812"/>
                </a:lnTo>
                <a:lnTo>
                  <a:pt x="1371" y="1820"/>
                </a:lnTo>
                <a:lnTo>
                  <a:pt x="1386" y="1828"/>
                </a:lnTo>
                <a:lnTo>
                  <a:pt x="1394" y="1833"/>
                </a:lnTo>
                <a:lnTo>
                  <a:pt x="1400" y="1838"/>
                </a:lnTo>
                <a:lnTo>
                  <a:pt x="1405" y="1845"/>
                </a:lnTo>
                <a:lnTo>
                  <a:pt x="1410" y="1851"/>
                </a:lnTo>
                <a:lnTo>
                  <a:pt x="1450" y="1857"/>
                </a:lnTo>
                <a:lnTo>
                  <a:pt x="1491" y="1865"/>
                </a:lnTo>
                <a:lnTo>
                  <a:pt x="1511" y="1867"/>
                </a:lnTo>
                <a:lnTo>
                  <a:pt x="1531" y="1870"/>
                </a:lnTo>
                <a:lnTo>
                  <a:pt x="1551" y="1870"/>
                </a:lnTo>
                <a:lnTo>
                  <a:pt x="1572" y="1867"/>
                </a:lnTo>
                <a:lnTo>
                  <a:pt x="1572" y="1867"/>
                </a:lnTo>
                <a:lnTo>
                  <a:pt x="1571" y="1862"/>
                </a:lnTo>
                <a:lnTo>
                  <a:pt x="1568" y="1857"/>
                </a:lnTo>
                <a:lnTo>
                  <a:pt x="1565" y="1853"/>
                </a:lnTo>
                <a:lnTo>
                  <a:pt x="1561" y="1850"/>
                </a:lnTo>
                <a:lnTo>
                  <a:pt x="1553" y="1843"/>
                </a:lnTo>
                <a:lnTo>
                  <a:pt x="1545" y="1837"/>
                </a:lnTo>
                <a:lnTo>
                  <a:pt x="1536" y="1831"/>
                </a:lnTo>
                <a:lnTo>
                  <a:pt x="1528" y="1823"/>
                </a:lnTo>
                <a:lnTo>
                  <a:pt x="1526" y="1820"/>
                </a:lnTo>
                <a:lnTo>
                  <a:pt x="1523" y="1814"/>
                </a:lnTo>
                <a:lnTo>
                  <a:pt x="1522" y="1809"/>
                </a:lnTo>
                <a:lnTo>
                  <a:pt x="1522" y="1803"/>
                </a:lnTo>
                <a:close/>
                <a:moveTo>
                  <a:pt x="1639" y="1900"/>
                </a:moveTo>
                <a:lnTo>
                  <a:pt x="1639" y="1900"/>
                </a:lnTo>
                <a:lnTo>
                  <a:pt x="1639" y="1900"/>
                </a:lnTo>
                <a:lnTo>
                  <a:pt x="1639" y="1900"/>
                </a:lnTo>
                <a:close/>
                <a:moveTo>
                  <a:pt x="1358" y="1619"/>
                </a:moveTo>
                <a:lnTo>
                  <a:pt x="1358" y="1619"/>
                </a:lnTo>
                <a:lnTo>
                  <a:pt x="1358" y="1619"/>
                </a:lnTo>
                <a:lnTo>
                  <a:pt x="1358" y="1619"/>
                </a:lnTo>
                <a:close/>
                <a:moveTo>
                  <a:pt x="1872" y="819"/>
                </a:moveTo>
                <a:lnTo>
                  <a:pt x="1872" y="820"/>
                </a:lnTo>
                <a:lnTo>
                  <a:pt x="1872" y="819"/>
                </a:lnTo>
                <a:lnTo>
                  <a:pt x="1872" y="819"/>
                </a:lnTo>
                <a:close/>
                <a:moveTo>
                  <a:pt x="6472" y="1976"/>
                </a:moveTo>
                <a:lnTo>
                  <a:pt x="6472" y="1976"/>
                </a:lnTo>
                <a:lnTo>
                  <a:pt x="6474" y="1978"/>
                </a:lnTo>
                <a:lnTo>
                  <a:pt x="6478" y="1978"/>
                </a:lnTo>
                <a:lnTo>
                  <a:pt x="6474" y="1978"/>
                </a:lnTo>
                <a:lnTo>
                  <a:pt x="6472" y="1976"/>
                </a:lnTo>
                <a:close/>
                <a:moveTo>
                  <a:pt x="5701" y="1832"/>
                </a:moveTo>
                <a:lnTo>
                  <a:pt x="5689" y="1832"/>
                </a:lnTo>
                <a:lnTo>
                  <a:pt x="5678" y="1831"/>
                </a:lnTo>
                <a:lnTo>
                  <a:pt x="5667" y="1831"/>
                </a:lnTo>
                <a:lnTo>
                  <a:pt x="5657" y="1831"/>
                </a:lnTo>
                <a:lnTo>
                  <a:pt x="5647" y="1831"/>
                </a:lnTo>
                <a:lnTo>
                  <a:pt x="5642" y="1832"/>
                </a:lnTo>
                <a:lnTo>
                  <a:pt x="5640" y="1833"/>
                </a:lnTo>
                <a:lnTo>
                  <a:pt x="5640" y="1835"/>
                </a:lnTo>
                <a:lnTo>
                  <a:pt x="5642" y="1836"/>
                </a:lnTo>
                <a:lnTo>
                  <a:pt x="5642" y="1837"/>
                </a:lnTo>
                <a:lnTo>
                  <a:pt x="5649" y="1843"/>
                </a:lnTo>
                <a:lnTo>
                  <a:pt x="5654" y="1850"/>
                </a:lnTo>
                <a:lnTo>
                  <a:pt x="5665" y="1842"/>
                </a:lnTo>
                <a:lnTo>
                  <a:pt x="5677" y="1837"/>
                </a:lnTo>
                <a:lnTo>
                  <a:pt x="5688" y="1835"/>
                </a:lnTo>
                <a:lnTo>
                  <a:pt x="5701" y="1832"/>
                </a:lnTo>
                <a:close/>
                <a:moveTo>
                  <a:pt x="6241" y="1734"/>
                </a:moveTo>
                <a:lnTo>
                  <a:pt x="6234" y="1734"/>
                </a:lnTo>
                <a:lnTo>
                  <a:pt x="6234" y="1737"/>
                </a:lnTo>
                <a:lnTo>
                  <a:pt x="6234" y="1739"/>
                </a:lnTo>
                <a:lnTo>
                  <a:pt x="6233" y="1739"/>
                </a:lnTo>
                <a:lnTo>
                  <a:pt x="6234" y="1735"/>
                </a:lnTo>
                <a:lnTo>
                  <a:pt x="6238" y="1737"/>
                </a:lnTo>
                <a:lnTo>
                  <a:pt x="6241" y="1738"/>
                </a:lnTo>
                <a:lnTo>
                  <a:pt x="6241" y="1737"/>
                </a:lnTo>
                <a:lnTo>
                  <a:pt x="6241" y="1734"/>
                </a:lnTo>
                <a:close/>
                <a:moveTo>
                  <a:pt x="6472" y="2082"/>
                </a:moveTo>
                <a:lnTo>
                  <a:pt x="6470" y="2083"/>
                </a:lnTo>
                <a:lnTo>
                  <a:pt x="6474" y="2084"/>
                </a:lnTo>
                <a:lnTo>
                  <a:pt x="6474" y="2086"/>
                </a:lnTo>
                <a:lnTo>
                  <a:pt x="6473" y="2084"/>
                </a:lnTo>
                <a:lnTo>
                  <a:pt x="6472" y="2082"/>
                </a:lnTo>
                <a:close/>
                <a:moveTo>
                  <a:pt x="6213" y="2216"/>
                </a:moveTo>
                <a:lnTo>
                  <a:pt x="6223" y="2216"/>
                </a:lnTo>
                <a:lnTo>
                  <a:pt x="6233" y="2217"/>
                </a:lnTo>
                <a:lnTo>
                  <a:pt x="6244" y="2219"/>
                </a:lnTo>
                <a:lnTo>
                  <a:pt x="6254" y="2221"/>
                </a:lnTo>
                <a:lnTo>
                  <a:pt x="6252" y="2220"/>
                </a:lnTo>
                <a:lnTo>
                  <a:pt x="6249" y="2219"/>
                </a:lnTo>
                <a:lnTo>
                  <a:pt x="6242" y="2216"/>
                </a:lnTo>
                <a:lnTo>
                  <a:pt x="6233" y="2214"/>
                </a:lnTo>
                <a:lnTo>
                  <a:pt x="6223" y="2216"/>
                </a:lnTo>
                <a:lnTo>
                  <a:pt x="6213" y="2216"/>
                </a:lnTo>
                <a:close/>
                <a:moveTo>
                  <a:pt x="6484" y="1917"/>
                </a:moveTo>
                <a:lnTo>
                  <a:pt x="6484" y="1917"/>
                </a:lnTo>
                <a:lnTo>
                  <a:pt x="6484" y="1917"/>
                </a:lnTo>
                <a:lnTo>
                  <a:pt x="6484" y="1917"/>
                </a:lnTo>
                <a:close/>
                <a:moveTo>
                  <a:pt x="6384" y="2084"/>
                </a:moveTo>
                <a:lnTo>
                  <a:pt x="6384" y="2084"/>
                </a:lnTo>
                <a:lnTo>
                  <a:pt x="6384" y="2084"/>
                </a:lnTo>
                <a:lnTo>
                  <a:pt x="6384" y="2084"/>
                </a:lnTo>
                <a:lnTo>
                  <a:pt x="6384" y="2084"/>
                </a:lnTo>
                <a:lnTo>
                  <a:pt x="6384" y="2084"/>
                </a:lnTo>
                <a:lnTo>
                  <a:pt x="6384" y="2084"/>
                </a:lnTo>
                <a:lnTo>
                  <a:pt x="6384" y="2084"/>
                </a:lnTo>
                <a:lnTo>
                  <a:pt x="6384" y="2084"/>
                </a:lnTo>
                <a:close/>
                <a:moveTo>
                  <a:pt x="6232" y="1735"/>
                </a:moveTo>
                <a:lnTo>
                  <a:pt x="6233" y="1735"/>
                </a:lnTo>
                <a:lnTo>
                  <a:pt x="6233" y="1735"/>
                </a:lnTo>
                <a:lnTo>
                  <a:pt x="6232" y="1735"/>
                </a:lnTo>
                <a:close/>
                <a:moveTo>
                  <a:pt x="6166" y="1966"/>
                </a:moveTo>
                <a:lnTo>
                  <a:pt x="6168" y="1966"/>
                </a:lnTo>
                <a:lnTo>
                  <a:pt x="6168" y="1966"/>
                </a:lnTo>
                <a:lnTo>
                  <a:pt x="6166" y="1964"/>
                </a:lnTo>
                <a:lnTo>
                  <a:pt x="6164" y="1964"/>
                </a:lnTo>
                <a:lnTo>
                  <a:pt x="6165" y="1965"/>
                </a:lnTo>
                <a:lnTo>
                  <a:pt x="6166" y="1966"/>
                </a:lnTo>
                <a:close/>
                <a:moveTo>
                  <a:pt x="5925" y="1260"/>
                </a:moveTo>
                <a:lnTo>
                  <a:pt x="5925" y="1260"/>
                </a:lnTo>
                <a:lnTo>
                  <a:pt x="5925" y="1260"/>
                </a:lnTo>
                <a:lnTo>
                  <a:pt x="5925" y="1260"/>
                </a:lnTo>
                <a:lnTo>
                  <a:pt x="5925" y="1260"/>
                </a:lnTo>
                <a:lnTo>
                  <a:pt x="5925" y="1260"/>
                </a:lnTo>
                <a:lnTo>
                  <a:pt x="5925" y="1260"/>
                </a:lnTo>
                <a:lnTo>
                  <a:pt x="5923" y="1257"/>
                </a:lnTo>
                <a:lnTo>
                  <a:pt x="5922" y="1255"/>
                </a:lnTo>
                <a:lnTo>
                  <a:pt x="5919" y="1253"/>
                </a:lnTo>
                <a:lnTo>
                  <a:pt x="5922" y="1256"/>
                </a:lnTo>
                <a:lnTo>
                  <a:pt x="5922" y="1256"/>
                </a:lnTo>
                <a:lnTo>
                  <a:pt x="5923" y="1256"/>
                </a:lnTo>
                <a:lnTo>
                  <a:pt x="5923" y="1256"/>
                </a:lnTo>
                <a:lnTo>
                  <a:pt x="5923" y="1257"/>
                </a:lnTo>
                <a:lnTo>
                  <a:pt x="5923" y="1257"/>
                </a:lnTo>
                <a:lnTo>
                  <a:pt x="5923" y="1257"/>
                </a:lnTo>
                <a:lnTo>
                  <a:pt x="5923" y="1257"/>
                </a:lnTo>
                <a:lnTo>
                  <a:pt x="5923" y="1257"/>
                </a:lnTo>
                <a:lnTo>
                  <a:pt x="5924" y="1258"/>
                </a:lnTo>
                <a:lnTo>
                  <a:pt x="5925" y="1260"/>
                </a:lnTo>
                <a:lnTo>
                  <a:pt x="5925" y="1260"/>
                </a:lnTo>
                <a:close/>
                <a:moveTo>
                  <a:pt x="5919" y="1253"/>
                </a:moveTo>
                <a:lnTo>
                  <a:pt x="5922" y="1256"/>
                </a:lnTo>
                <a:lnTo>
                  <a:pt x="5917" y="1252"/>
                </a:lnTo>
                <a:lnTo>
                  <a:pt x="5917" y="1252"/>
                </a:lnTo>
                <a:lnTo>
                  <a:pt x="5918" y="1253"/>
                </a:lnTo>
                <a:lnTo>
                  <a:pt x="5919" y="1253"/>
                </a:lnTo>
                <a:close/>
                <a:moveTo>
                  <a:pt x="5449" y="1386"/>
                </a:moveTo>
                <a:lnTo>
                  <a:pt x="5452" y="1390"/>
                </a:lnTo>
                <a:lnTo>
                  <a:pt x="5452" y="1396"/>
                </a:lnTo>
                <a:lnTo>
                  <a:pt x="5452" y="1390"/>
                </a:lnTo>
                <a:lnTo>
                  <a:pt x="5451" y="1385"/>
                </a:lnTo>
                <a:lnTo>
                  <a:pt x="5449" y="1386"/>
                </a:lnTo>
                <a:close/>
                <a:moveTo>
                  <a:pt x="5461" y="1573"/>
                </a:moveTo>
                <a:lnTo>
                  <a:pt x="5465" y="1558"/>
                </a:lnTo>
                <a:lnTo>
                  <a:pt x="5470" y="1540"/>
                </a:lnTo>
                <a:lnTo>
                  <a:pt x="5466" y="1541"/>
                </a:lnTo>
                <a:lnTo>
                  <a:pt x="5463" y="1542"/>
                </a:lnTo>
                <a:lnTo>
                  <a:pt x="5462" y="1553"/>
                </a:lnTo>
                <a:lnTo>
                  <a:pt x="5461" y="1565"/>
                </a:lnTo>
                <a:lnTo>
                  <a:pt x="5461" y="1570"/>
                </a:lnTo>
                <a:lnTo>
                  <a:pt x="5461" y="1573"/>
                </a:lnTo>
                <a:close/>
                <a:moveTo>
                  <a:pt x="1226" y="869"/>
                </a:moveTo>
                <a:lnTo>
                  <a:pt x="1223" y="873"/>
                </a:lnTo>
                <a:lnTo>
                  <a:pt x="1221" y="875"/>
                </a:lnTo>
                <a:lnTo>
                  <a:pt x="1213" y="880"/>
                </a:lnTo>
                <a:lnTo>
                  <a:pt x="1206" y="884"/>
                </a:lnTo>
                <a:lnTo>
                  <a:pt x="1197" y="888"/>
                </a:lnTo>
                <a:lnTo>
                  <a:pt x="1188" y="889"/>
                </a:lnTo>
                <a:lnTo>
                  <a:pt x="1170" y="893"/>
                </a:lnTo>
                <a:lnTo>
                  <a:pt x="1153" y="897"/>
                </a:lnTo>
                <a:lnTo>
                  <a:pt x="1155" y="900"/>
                </a:lnTo>
                <a:lnTo>
                  <a:pt x="1157" y="903"/>
                </a:lnTo>
                <a:lnTo>
                  <a:pt x="1177" y="899"/>
                </a:lnTo>
                <a:lnTo>
                  <a:pt x="1196" y="893"/>
                </a:lnTo>
                <a:lnTo>
                  <a:pt x="1214" y="884"/>
                </a:lnTo>
                <a:lnTo>
                  <a:pt x="1232" y="874"/>
                </a:lnTo>
                <a:lnTo>
                  <a:pt x="1236" y="872"/>
                </a:lnTo>
                <a:lnTo>
                  <a:pt x="1240" y="870"/>
                </a:lnTo>
                <a:lnTo>
                  <a:pt x="1232" y="869"/>
                </a:lnTo>
                <a:lnTo>
                  <a:pt x="1226" y="869"/>
                </a:lnTo>
                <a:close/>
                <a:moveTo>
                  <a:pt x="1557" y="766"/>
                </a:moveTo>
                <a:lnTo>
                  <a:pt x="1561" y="770"/>
                </a:lnTo>
                <a:lnTo>
                  <a:pt x="1565" y="775"/>
                </a:lnTo>
                <a:lnTo>
                  <a:pt x="1570" y="780"/>
                </a:lnTo>
                <a:lnTo>
                  <a:pt x="1575" y="785"/>
                </a:lnTo>
                <a:lnTo>
                  <a:pt x="1575" y="785"/>
                </a:lnTo>
                <a:lnTo>
                  <a:pt x="1566" y="776"/>
                </a:lnTo>
                <a:lnTo>
                  <a:pt x="1557" y="766"/>
                </a:lnTo>
                <a:close/>
                <a:moveTo>
                  <a:pt x="5218" y="803"/>
                </a:moveTo>
                <a:lnTo>
                  <a:pt x="5218" y="803"/>
                </a:lnTo>
                <a:lnTo>
                  <a:pt x="5218" y="803"/>
                </a:lnTo>
                <a:lnTo>
                  <a:pt x="5218" y="803"/>
                </a:lnTo>
                <a:close/>
                <a:moveTo>
                  <a:pt x="5319" y="1258"/>
                </a:moveTo>
                <a:lnTo>
                  <a:pt x="5313" y="1250"/>
                </a:lnTo>
                <a:lnTo>
                  <a:pt x="5305" y="1239"/>
                </a:lnTo>
                <a:lnTo>
                  <a:pt x="5308" y="1244"/>
                </a:lnTo>
                <a:lnTo>
                  <a:pt x="5310" y="1250"/>
                </a:lnTo>
                <a:lnTo>
                  <a:pt x="5314" y="1255"/>
                </a:lnTo>
                <a:lnTo>
                  <a:pt x="5319" y="1258"/>
                </a:lnTo>
                <a:close/>
                <a:moveTo>
                  <a:pt x="4287" y="669"/>
                </a:moveTo>
                <a:lnTo>
                  <a:pt x="4287" y="668"/>
                </a:lnTo>
                <a:lnTo>
                  <a:pt x="4288" y="667"/>
                </a:lnTo>
                <a:lnTo>
                  <a:pt x="4287" y="668"/>
                </a:lnTo>
                <a:lnTo>
                  <a:pt x="4286" y="669"/>
                </a:lnTo>
                <a:lnTo>
                  <a:pt x="4287" y="669"/>
                </a:lnTo>
                <a:lnTo>
                  <a:pt x="4287" y="669"/>
                </a:lnTo>
                <a:close/>
                <a:moveTo>
                  <a:pt x="4658" y="1251"/>
                </a:moveTo>
                <a:lnTo>
                  <a:pt x="4656" y="1251"/>
                </a:lnTo>
                <a:lnTo>
                  <a:pt x="4653" y="1251"/>
                </a:lnTo>
                <a:lnTo>
                  <a:pt x="4653" y="1252"/>
                </a:lnTo>
                <a:lnTo>
                  <a:pt x="4653" y="1255"/>
                </a:lnTo>
                <a:lnTo>
                  <a:pt x="4656" y="1252"/>
                </a:lnTo>
                <a:lnTo>
                  <a:pt x="4658" y="1251"/>
                </a:lnTo>
                <a:close/>
                <a:moveTo>
                  <a:pt x="4504" y="1201"/>
                </a:moveTo>
                <a:lnTo>
                  <a:pt x="4503" y="1202"/>
                </a:lnTo>
                <a:lnTo>
                  <a:pt x="4504" y="1202"/>
                </a:lnTo>
                <a:lnTo>
                  <a:pt x="4504" y="1202"/>
                </a:lnTo>
                <a:lnTo>
                  <a:pt x="4504" y="1201"/>
                </a:lnTo>
                <a:close/>
                <a:moveTo>
                  <a:pt x="4265" y="1118"/>
                </a:moveTo>
                <a:lnTo>
                  <a:pt x="4262" y="1116"/>
                </a:lnTo>
                <a:lnTo>
                  <a:pt x="4257" y="1116"/>
                </a:lnTo>
                <a:lnTo>
                  <a:pt x="4258" y="1121"/>
                </a:lnTo>
                <a:lnTo>
                  <a:pt x="4259" y="1124"/>
                </a:lnTo>
                <a:lnTo>
                  <a:pt x="4260" y="1125"/>
                </a:lnTo>
                <a:lnTo>
                  <a:pt x="4262" y="1125"/>
                </a:lnTo>
                <a:lnTo>
                  <a:pt x="4263" y="1123"/>
                </a:lnTo>
                <a:lnTo>
                  <a:pt x="4265" y="1118"/>
                </a:lnTo>
                <a:close/>
                <a:moveTo>
                  <a:pt x="3620" y="420"/>
                </a:moveTo>
                <a:lnTo>
                  <a:pt x="3621" y="418"/>
                </a:lnTo>
                <a:lnTo>
                  <a:pt x="3621" y="417"/>
                </a:lnTo>
                <a:lnTo>
                  <a:pt x="3620" y="418"/>
                </a:lnTo>
                <a:lnTo>
                  <a:pt x="3619" y="420"/>
                </a:lnTo>
                <a:lnTo>
                  <a:pt x="3620" y="420"/>
                </a:lnTo>
                <a:lnTo>
                  <a:pt x="3620" y="420"/>
                </a:lnTo>
                <a:close/>
                <a:moveTo>
                  <a:pt x="3639" y="417"/>
                </a:moveTo>
                <a:lnTo>
                  <a:pt x="3638" y="417"/>
                </a:lnTo>
                <a:lnTo>
                  <a:pt x="3639" y="418"/>
                </a:lnTo>
                <a:lnTo>
                  <a:pt x="3640" y="420"/>
                </a:lnTo>
                <a:lnTo>
                  <a:pt x="3639" y="418"/>
                </a:lnTo>
                <a:lnTo>
                  <a:pt x="3639" y="417"/>
                </a:lnTo>
                <a:close/>
                <a:moveTo>
                  <a:pt x="3623" y="418"/>
                </a:moveTo>
                <a:lnTo>
                  <a:pt x="3621" y="420"/>
                </a:lnTo>
                <a:lnTo>
                  <a:pt x="3620" y="420"/>
                </a:lnTo>
                <a:lnTo>
                  <a:pt x="3620" y="420"/>
                </a:lnTo>
                <a:lnTo>
                  <a:pt x="3620" y="420"/>
                </a:lnTo>
                <a:lnTo>
                  <a:pt x="3620" y="420"/>
                </a:lnTo>
                <a:lnTo>
                  <a:pt x="3620" y="420"/>
                </a:lnTo>
                <a:lnTo>
                  <a:pt x="3620" y="421"/>
                </a:lnTo>
                <a:lnTo>
                  <a:pt x="3621" y="420"/>
                </a:lnTo>
                <a:lnTo>
                  <a:pt x="3623" y="418"/>
                </a:lnTo>
                <a:close/>
                <a:moveTo>
                  <a:pt x="3290" y="477"/>
                </a:moveTo>
                <a:lnTo>
                  <a:pt x="3290" y="477"/>
                </a:lnTo>
                <a:lnTo>
                  <a:pt x="3291" y="477"/>
                </a:lnTo>
                <a:lnTo>
                  <a:pt x="3290" y="477"/>
                </a:lnTo>
                <a:close/>
                <a:moveTo>
                  <a:pt x="3471" y="587"/>
                </a:moveTo>
                <a:lnTo>
                  <a:pt x="3471" y="587"/>
                </a:lnTo>
                <a:lnTo>
                  <a:pt x="3471" y="587"/>
                </a:lnTo>
                <a:lnTo>
                  <a:pt x="3471" y="587"/>
                </a:lnTo>
                <a:lnTo>
                  <a:pt x="3474" y="587"/>
                </a:lnTo>
                <a:lnTo>
                  <a:pt x="3471" y="585"/>
                </a:lnTo>
                <a:lnTo>
                  <a:pt x="3471" y="587"/>
                </a:lnTo>
                <a:close/>
                <a:moveTo>
                  <a:pt x="2312" y="789"/>
                </a:moveTo>
                <a:lnTo>
                  <a:pt x="2305" y="786"/>
                </a:lnTo>
                <a:lnTo>
                  <a:pt x="2305" y="786"/>
                </a:lnTo>
                <a:lnTo>
                  <a:pt x="2305" y="786"/>
                </a:lnTo>
                <a:lnTo>
                  <a:pt x="2305" y="786"/>
                </a:lnTo>
                <a:lnTo>
                  <a:pt x="2305" y="787"/>
                </a:lnTo>
                <a:lnTo>
                  <a:pt x="2305" y="790"/>
                </a:lnTo>
                <a:lnTo>
                  <a:pt x="2309" y="789"/>
                </a:lnTo>
                <a:lnTo>
                  <a:pt x="2312" y="789"/>
                </a:lnTo>
                <a:close/>
                <a:moveTo>
                  <a:pt x="2925" y="944"/>
                </a:moveTo>
                <a:lnTo>
                  <a:pt x="2926" y="944"/>
                </a:lnTo>
                <a:lnTo>
                  <a:pt x="2926" y="944"/>
                </a:lnTo>
                <a:lnTo>
                  <a:pt x="2926" y="942"/>
                </a:lnTo>
                <a:lnTo>
                  <a:pt x="2925" y="944"/>
                </a:lnTo>
                <a:close/>
                <a:moveTo>
                  <a:pt x="4019" y="669"/>
                </a:moveTo>
                <a:lnTo>
                  <a:pt x="4019" y="669"/>
                </a:lnTo>
                <a:lnTo>
                  <a:pt x="4019" y="669"/>
                </a:lnTo>
                <a:lnTo>
                  <a:pt x="4019" y="669"/>
                </a:lnTo>
                <a:close/>
                <a:moveTo>
                  <a:pt x="4021" y="669"/>
                </a:moveTo>
                <a:lnTo>
                  <a:pt x="4021" y="669"/>
                </a:lnTo>
                <a:lnTo>
                  <a:pt x="4019" y="669"/>
                </a:lnTo>
                <a:lnTo>
                  <a:pt x="4021" y="669"/>
                </a:lnTo>
                <a:lnTo>
                  <a:pt x="4021" y="669"/>
                </a:lnTo>
                <a:close/>
                <a:moveTo>
                  <a:pt x="2429" y="2980"/>
                </a:moveTo>
                <a:lnTo>
                  <a:pt x="2430" y="2985"/>
                </a:lnTo>
                <a:lnTo>
                  <a:pt x="2430" y="2982"/>
                </a:lnTo>
                <a:lnTo>
                  <a:pt x="2431" y="2980"/>
                </a:lnTo>
                <a:lnTo>
                  <a:pt x="2430" y="2980"/>
                </a:lnTo>
                <a:lnTo>
                  <a:pt x="2429" y="2980"/>
                </a:lnTo>
                <a:close/>
                <a:moveTo>
                  <a:pt x="5885" y="3032"/>
                </a:moveTo>
                <a:lnTo>
                  <a:pt x="5885" y="3032"/>
                </a:lnTo>
                <a:lnTo>
                  <a:pt x="5885" y="3032"/>
                </a:lnTo>
                <a:lnTo>
                  <a:pt x="5885" y="3032"/>
                </a:lnTo>
                <a:close/>
                <a:moveTo>
                  <a:pt x="5934" y="3152"/>
                </a:moveTo>
                <a:lnTo>
                  <a:pt x="5937" y="3149"/>
                </a:lnTo>
                <a:lnTo>
                  <a:pt x="5934" y="3149"/>
                </a:lnTo>
                <a:lnTo>
                  <a:pt x="5934" y="3152"/>
                </a:lnTo>
                <a:close/>
                <a:moveTo>
                  <a:pt x="5986" y="3051"/>
                </a:moveTo>
                <a:lnTo>
                  <a:pt x="5983" y="3051"/>
                </a:lnTo>
                <a:lnTo>
                  <a:pt x="5986" y="3055"/>
                </a:lnTo>
                <a:lnTo>
                  <a:pt x="5986" y="3052"/>
                </a:lnTo>
                <a:lnTo>
                  <a:pt x="5986" y="3051"/>
                </a:lnTo>
                <a:close/>
                <a:moveTo>
                  <a:pt x="6067" y="2815"/>
                </a:moveTo>
                <a:lnTo>
                  <a:pt x="6067" y="2816"/>
                </a:lnTo>
                <a:lnTo>
                  <a:pt x="6043" y="2816"/>
                </a:lnTo>
                <a:lnTo>
                  <a:pt x="6020" y="2816"/>
                </a:lnTo>
                <a:lnTo>
                  <a:pt x="5996" y="2816"/>
                </a:lnTo>
                <a:lnTo>
                  <a:pt x="5972" y="2816"/>
                </a:lnTo>
                <a:lnTo>
                  <a:pt x="5977" y="2838"/>
                </a:lnTo>
                <a:lnTo>
                  <a:pt x="5983" y="2860"/>
                </a:lnTo>
                <a:lnTo>
                  <a:pt x="5986" y="2872"/>
                </a:lnTo>
                <a:lnTo>
                  <a:pt x="5986" y="2883"/>
                </a:lnTo>
                <a:lnTo>
                  <a:pt x="5986" y="2888"/>
                </a:lnTo>
                <a:lnTo>
                  <a:pt x="5984" y="2894"/>
                </a:lnTo>
                <a:lnTo>
                  <a:pt x="5982" y="2899"/>
                </a:lnTo>
                <a:lnTo>
                  <a:pt x="5979" y="2906"/>
                </a:lnTo>
                <a:lnTo>
                  <a:pt x="5972" y="2908"/>
                </a:lnTo>
                <a:lnTo>
                  <a:pt x="5964" y="2911"/>
                </a:lnTo>
                <a:lnTo>
                  <a:pt x="5961" y="2914"/>
                </a:lnTo>
                <a:lnTo>
                  <a:pt x="5959" y="2916"/>
                </a:lnTo>
                <a:lnTo>
                  <a:pt x="5961" y="2917"/>
                </a:lnTo>
                <a:lnTo>
                  <a:pt x="5964" y="2917"/>
                </a:lnTo>
                <a:lnTo>
                  <a:pt x="5976" y="2916"/>
                </a:lnTo>
                <a:lnTo>
                  <a:pt x="5987" y="2916"/>
                </a:lnTo>
                <a:lnTo>
                  <a:pt x="5998" y="2917"/>
                </a:lnTo>
                <a:lnTo>
                  <a:pt x="6008" y="2919"/>
                </a:lnTo>
                <a:lnTo>
                  <a:pt x="6030" y="2926"/>
                </a:lnTo>
                <a:lnTo>
                  <a:pt x="6050" y="2934"/>
                </a:lnTo>
                <a:lnTo>
                  <a:pt x="6060" y="2939"/>
                </a:lnTo>
                <a:lnTo>
                  <a:pt x="6070" y="2943"/>
                </a:lnTo>
                <a:lnTo>
                  <a:pt x="6080" y="2947"/>
                </a:lnTo>
                <a:lnTo>
                  <a:pt x="6091" y="2951"/>
                </a:lnTo>
                <a:lnTo>
                  <a:pt x="6102" y="2949"/>
                </a:lnTo>
                <a:lnTo>
                  <a:pt x="6114" y="2948"/>
                </a:lnTo>
                <a:lnTo>
                  <a:pt x="6119" y="2946"/>
                </a:lnTo>
                <a:lnTo>
                  <a:pt x="6125" y="2942"/>
                </a:lnTo>
                <a:lnTo>
                  <a:pt x="6130" y="2938"/>
                </a:lnTo>
                <a:lnTo>
                  <a:pt x="6135" y="2933"/>
                </a:lnTo>
                <a:lnTo>
                  <a:pt x="6143" y="2933"/>
                </a:lnTo>
                <a:lnTo>
                  <a:pt x="6150" y="2933"/>
                </a:lnTo>
                <a:lnTo>
                  <a:pt x="6159" y="2939"/>
                </a:lnTo>
                <a:lnTo>
                  <a:pt x="6165" y="2944"/>
                </a:lnTo>
                <a:lnTo>
                  <a:pt x="6171" y="2943"/>
                </a:lnTo>
                <a:lnTo>
                  <a:pt x="6178" y="2942"/>
                </a:lnTo>
                <a:lnTo>
                  <a:pt x="6178" y="2941"/>
                </a:lnTo>
                <a:lnTo>
                  <a:pt x="6179" y="2938"/>
                </a:lnTo>
                <a:lnTo>
                  <a:pt x="6181" y="2934"/>
                </a:lnTo>
                <a:lnTo>
                  <a:pt x="6185" y="2933"/>
                </a:lnTo>
                <a:lnTo>
                  <a:pt x="6197" y="2933"/>
                </a:lnTo>
                <a:lnTo>
                  <a:pt x="6209" y="2934"/>
                </a:lnTo>
                <a:lnTo>
                  <a:pt x="6222" y="2934"/>
                </a:lnTo>
                <a:lnTo>
                  <a:pt x="6234" y="2934"/>
                </a:lnTo>
                <a:lnTo>
                  <a:pt x="6242" y="2934"/>
                </a:lnTo>
                <a:lnTo>
                  <a:pt x="6251" y="2934"/>
                </a:lnTo>
                <a:lnTo>
                  <a:pt x="6259" y="2934"/>
                </a:lnTo>
                <a:lnTo>
                  <a:pt x="6267" y="2933"/>
                </a:lnTo>
                <a:lnTo>
                  <a:pt x="6267" y="2933"/>
                </a:lnTo>
                <a:lnTo>
                  <a:pt x="6268" y="2933"/>
                </a:lnTo>
                <a:lnTo>
                  <a:pt x="6269" y="2931"/>
                </a:lnTo>
                <a:lnTo>
                  <a:pt x="6272" y="2928"/>
                </a:lnTo>
                <a:lnTo>
                  <a:pt x="6273" y="2927"/>
                </a:lnTo>
                <a:lnTo>
                  <a:pt x="6276" y="2926"/>
                </a:lnTo>
                <a:lnTo>
                  <a:pt x="6278" y="2927"/>
                </a:lnTo>
                <a:lnTo>
                  <a:pt x="6279" y="2928"/>
                </a:lnTo>
                <a:lnTo>
                  <a:pt x="6282" y="2931"/>
                </a:lnTo>
                <a:lnTo>
                  <a:pt x="6284" y="2933"/>
                </a:lnTo>
                <a:lnTo>
                  <a:pt x="6284" y="2933"/>
                </a:lnTo>
                <a:lnTo>
                  <a:pt x="6297" y="2927"/>
                </a:lnTo>
                <a:lnTo>
                  <a:pt x="6310" y="2922"/>
                </a:lnTo>
                <a:lnTo>
                  <a:pt x="6323" y="2918"/>
                </a:lnTo>
                <a:lnTo>
                  <a:pt x="6336" y="2914"/>
                </a:lnTo>
                <a:lnTo>
                  <a:pt x="6350" y="2909"/>
                </a:lnTo>
                <a:lnTo>
                  <a:pt x="6362" y="2903"/>
                </a:lnTo>
                <a:lnTo>
                  <a:pt x="6375" y="2895"/>
                </a:lnTo>
                <a:lnTo>
                  <a:pt x="6386" y="2885"/>
                </a:lnTo>
                <a:lnTo>
                  <a:pt x="6395" y="2878"/>
                </a:lnTo>
                <a:lnTo>
                  <a:pt x="6404" y="2872"/>
                </a:lnTo>
                <a:lnTo>
                  <a:pt x="6415" y="2865"/>
                </a:lnTo>
                <a:lnTo>
                  <a:pt x="6426" y="2862"/>
                </a:lnTo>
                <a:lnTo>
                  <a:pt x="6431" y="2862"/>
                </a:lnTo>
                <a:lnTo>
                  <a:pt x="6438" y="2860"/>
                </a:lnTo>
                <a:lnTo>
                  <a:pt x="6444" y="2862"/>
                </a:lnTo>
                <a:lnTo>
                  <a:pt x="6450" y="2862"/>
                </a:lnTo>
                <a:lnTo>
                  <a:pt x="6456" y="2864"/>
                </a:lnTo>
                <a:lnTo>
                  <a:pt x="6463" y="2867"/>
                </a:lnTo>
                <a:lnTo>
                  <a:pt x="6470" y="2869"/>
                </a:lnTo>
                <a:lnTo>
                  <a:pt x="6477" y="2874"/>
                </a:lnTo>
                <a:lnTo>
                  <a:pt x="6482" y="2877"/>
                </a:lnTo>
                <a:lnTo>
                  <a:pt x="6485" y="2878"/>
                </a:lnTo>
                <a:lnTo>
                  <a:pt x="6489" y="2878"/>
                </a:lnTo>
                <a:lnTo>
                  <a:pt x="6494" y="2878"/>
                </a:lnTo>
                <a:lnTo>
                  <a:pt x="6503" y="2877"/>
                </a:lnTo>
                <a:lnTo>
                  <a:pt x="6510" y="2873"/>
                </a:lnTo>
                <a:lnTo>
                  <a:pt x="6519" y="2868"/>
                </a:lnTo>
                <a:lnTo>
                  <a:pt x="6528" y="2863"/>
                </a:lnTo>
                <a:lnTo>
                  <a:pt x="6537" y="2860"/>
                </a:lnTo>
                <a:lnTo>
                  <a:pt x="6546" y="2859"/>
                </a:lnTo>
                <a:lnTo>
                  <a:pt x="6585" y="2858"/>
                </a:lnTo>
                <a:lnTo>
                  <a:pt x="6623" y="2855"/>
                </a:lnTo>
                <a:lnTo>
                  <a:pt x="6661" y="2853"/>
                </a:lnTo>
                <a:lnTo>
                  <a:pt x="6700" y="2850"/>
                </a:lnTo>
                <a:lnTo>
                  <a:pt x="6709" y="2841"/>
                </a:lnTo>
                <a:lnTo>
                  <a:pt x="6718" y="2836"/>
                </a:lnTo>
                <a:lnTo>
                  <a:pt x="6728" y="2834"/>
                </a:lnTo>
                <a:lnTo>
                  <a:pt x="6738" y="2831"/>
                </a:lnTo>
                <a:lnTo>
                  <a:pt x="6758" y="2833"/>
                </a:lnTo>
                <a:lnTo>
                  <a:pt x="6778" y="2835"/>
                </a:lnTo>
                <a:lnTo>
                  <a:pt x="6804" y="2836"/>
                </a:lnTo>
                <a:lnTo>
                  <a:pt x="6831" y="2836"/>
                </a:lnTo>
                <a:lnTo>
                  <a:pt x="6857" y="2835"/>
                </a:lnTo>
                <a:lnTo>
                  <a:pt x="6883" y="2834"/>
                </a:lnTo>
                <a:lnTo>
                  <a:pt x="6883" y="2834"/>
                </a:lnTo>
                <a:lnTo>
                  <a:pt x="6891" y="2833"/>
                </a:lnTo>
                <a:lnTo>
                  <a:pt x="6898" y="2831"/>
                </a:lnTo>
                <a:lnTo>
                  <a:pt x="6898" y="2831"/>
                </a:lnTo>
                <a:lnTo>
                  <a:pt x="6898" y="2831"/>
                </a:lnTo>
                <a:lnTo>
                  <a:pt x="6906" y="2825"/>
                </a:lnTo>
                <a:lnTo>
                  <a:pt x="6915" y="2820"/>
                </a:lnTo>
                <a:lnTo>
                  <a:pt x="6925" y="2818"/>
                </a:lnTo>
                <a:lnTo>
                  <a:pt x="6934" y="2816"/>
                </a:lnTo>
                <a:lnTo>
                  <a:pt x="6954" y="2815"/>
                </a:lnTo>
                <a:lnTo>
                  <a:pt x="6974" y="2816"/>
                </a:lnTo>
                <a:lnTo>
                  <a:pt x="6990" y="2816"/>
                </a:lnTo>
                <a:lnTo>
                  <a:pt x="7006" y="2814"/>
                </a:lnTo>
                <a:lnTo>
                  <a:pt x="7023" y="2811"/>
                </a:lnTo>
                <a:lnTo>
                  <a:pt x="7038" y="2806"/>
                </a:lnTo>
                <a:lnTo>
                  <a:pt x="7026" y="2798"/>
                </a:lnTo>
                <a:lnTo>
                  <a:pt x="7016" y="2789"/>
                </a:lnTo>
                <a:lnTo>
                  <a:pt x="7013" y="2782"/>
                </a:lnTo>
                <a:lnTo>
                  <a:pt x="7010" y="2776"/>
                </a:lnTo>
                <a:lnTo>
                  <a:pt x="7008" y="2770"/>
                </a:lnTo>
                <a:lnTo>
                  <a:pt x="7008" y="2761"/>
                </a:lnTo>
                <a:lnTo>
                  <a:pt x="7010" y="2755"/>
                </a:lnTo>
                <a:lnTo>
                  <a:pt x="7014" y="2751"/>
                </a:lnTo>
                <a:lnTo>
                  <a:pt x="6989" y="2755"/>
                </a:lnTo>
                <a:lnTo>
                  <a:pt x="6965" y="2759"/>
                </a:lnTo>
                <a:lnTo>
                  <a:pt x="6941" y="2761"/>
                </a:lnTo>
                <a:lnTo>
                  <a:pt x="6916" y="2762"/>
                </a:lnTo>
                <a:lnTo>
                  <a:pt x="6868" y="2765"/>
                </a:lnTo>
                <a:lnTo>
                  <a:pt x="6819" y="2766"/>
                </a:lnTo>
                <a:lnTo>
                  <a:pt x="6770" y="2766"/>
                </a:lnTo>
                <a:lnTo>
                  <a:pt x="6723" y="2767"/>
                </a:lnTo>
                <a:lnTo>
                  <a:pt x="6674" y="2769"/>
                </a:lnTo>
                <a:lnTo>
                  <a:pt x="6625" y="2772"/>
                </a:lnTo>
                <a:lnTo>
                  <a:pt x="6611" y="2772"/>
                </a:lnTo>
                <a:lnTo>
                  <a:pt x="6597" y="2771"/>
                </a:lnTo>
                <a:lnTo>
                  <a:pt x="6583" y="2769"/>
                </a:lnTo>
                <a:lnTo>
                  <a:pt x="6568" y="2769"/>
                </a:lnTo>
                <a:lnTo>
                  <a:pt x="6568" y="2769"/>
                </a:lnTo>
                <a:lnTo>
                  <a:pt x="6568" y="2769"/>
                </a:lnTo>
                <a:lnTo>
                  <a:pt x="6559" y="2776"/>
                </a:lnTo>
                <a:lnTo>
                  <a:pt x="6551" y="2782"/>
                </a:lnTo>
                <a:lnTo>
                  <a:pt x="6541" y="2787"/>
                </a:lnTo>
                <a:lnTo>
                  <a:pt x="6532" y="2793"/>
                </a:lnTo>
                <a:lnTo>
                  <a:pt x="6522" y="2796"/>
                </a:lnTo>
                <a:lnTo>
                  <a:pt x="6512" y="2799"/>
                </a:lnTo>
                <a:lnTo>
                  <a:pt x="6500" y="2800"/>
                </a:lnTo>
                <a:lnTo>
                  <a:pt x="6490" y="2803"/>
                </a:lnTo>
                <a:lnTo>
                  <a:pt x="6448" y="2804"/>
                </a:lnTo>
                <a:lnTo>
                  <a:pt x="6405" y="2803"/>
                </a:lnTo>
                <a:lnTo>
                  <a:pt x="6372" y="2803"/>
                </a:lnTo>
                <a:lnTo>
                  <a:pt x="6340" y="2801"/>
                </a:lnTo>
                <a:lnTo>
                  <a:pt x="6323" y="2801"/>
                </a:lnTo>
                <a:lnTo>
                  <a:pt x="6307" y="2804"/>
                </a:lnTo>
                <a:lnTo>
                  <a:pt x="6292" y="2806"/>
                </a:lnTo>
                <a:lnTo>
                  <a:pt x="6276" y="2811"/>
                </a:lnTo>
                <a:lnTo>
                  <a:pt x="6268" y="2814"/>
                </a:lnTo>
                <a:lnTo>
                  <a:pt x="6262" y="2816"/>
                </a:lnTo>
                <a:lnTo>
                  <a:pt x="6254" y="2816"/>
                </a:lnTo>
                <a:lnTo>
                  <a:pt x="6247" y="2816"/>
                </a:lnTo>
                <a:lnTo>
                  <a:pt x="6241" y="2816"/>
                </a:lnTo>
                <a:lnTo>
                  <a:pt x="6233" y="2814"/>
                </a:lnTo>
                <a:lnTo>
                  <a:pt x="6227" y="2813"/>
                </a:lnTo>
                <a:lnTo>
                  <a:pt x="6219" y="2809"/>
                </a:lnTo>
                <a:lnTo>
                  <a:pt x="6210" y="2805"/>
                </a:lnTo>
                <a:lnTo>
                  <a:pt x="6200" y="2803"/>
                </a:lnTo>
                <a:lnTo>
                  <a:pt x="6192" y="2803"/>
                </a:lnTo>
                <a:lnTo>
                  <a:pt x="6183" y="2804"/>
                </a:lnTo>
                <a:lnTo>
                  <a:pt x="6175" y="2805"/>
                </a:lnTo>
                <a:lnTo>
                  <a:pt x="6166" y="2809"/>
                </a:lnTo>
                <a:lnTo>
                  <a:pt x="6158" y="2814"/>
                </a:lnTo>
                <a:lnTo>
                  <a:pt x="6150" y="2819"/>
                </a:lnTo>
                <a:lnTo>
                  <a:pt x="6148" y="2814"/>
                </a:lnTo>
                <a:lnTo>
                  <a:pt x="6127" y="2815"/>
                </a:lnTo>
                <a:lnTo>
                  <a:pt x="6107" y="2815"/>
                </a:lnTo>
                <a:lnTo>
                  <a:pt x="6087" y="2815"/>
                </a:lnTo>
                <a:lnTo>
                  <a:pt x="6067" y="2815"/>
                </a:lnTo>
                <a:close/>
                <a:moveTo>
                  <a:pt x="4969" y="3548"/>
                </a:moveTo>
                <a:lnTo>
                  <a:pt x="4960" y="3557"/>
                </a:lnTo>
                <a:lnTo>
                  <a:pt x="4952" y="3566"/>
                </a:lnTo>
                <a:lnTo>
                  <a:pt x="4938" y="3547"/>
                </a:lnTo>
                <a:lnTo>
                  <a:pt x="4926" y="3527"/>
                </a:lnTo>
                <a:lnTo>
                  <a:pt x="4912" y="3507"/>
                </a:lnTo>
                <a:lnTo>
                  <a:pt x="4898" y="3487"/>
                </a:lnTo>
                <a:lnTo>
                  <a:pt x="4913" y="3484"/>
                </a:lnTo>
                <a:lnTo>
                  <a:pt x="4927" y="3483"/>
                </a:lnTo>
                <a:lnTo>
                  <a:pt x="4935" y="3483"/>
                </a:lnTo>
                <a:lnTo>
                  <a:pt x="4941" y="3483"/>
                </a:lnTo>
                <a:lnTo>
                  <a:pt x="4946" y="3484"/>
                </a:lnTo>
                <a:lnTo>
                  <a:pt x="4951" y="3487"/>
                </a:lnTo>
                <a:lnTo>
                  <a:pt x="4956" y="3489"/>
                </a:lnTo>
                <a:lnTo>
                  <a:pt x="4960" y="3492"/>
                </a:lnTo>
                <a:lnTo>
                  <a:pt x="4962" y="3497"/>
                </a:lnTo>
                <a:lnTo>
                  <a:pt x="4966" y="3502"/>
                </a:lnTo>
                <a:lnTo>
                  <a:pt x="4967" y="3508"/>
                </a:lnTo>
                <a:lnTo>
                  <a:pt x="4969" y="3514"/>
                </a:lnTo>
                <a:lnTo>
                  <a:pt x="4970" y="3523"/>
                </a:lnTo>
                <a:lnTo>
                  <a:pt x="4969" y="3532"/>
                </a:lnTo>
                <a:lnTo>
                  <a:pt x="4969" y="3541"/>
                </a:lnTo>
                <a:lnTo>
                  <a:pt x="4969" y="3548"/>
                </a:lnTo>
                <a:close/>
                <a:moveTo>
                  <a:pt x="4399" y="3384"/>
                </a:moveTo>
                <a:lnTo>
                  <a:pt x="4410" y="3393"/>
                </a:lnTo>
                <a:lnTo>
                  <a:pt x="4421" y="3403"/>
                </a:lnTo>
                <a:lnTo>
                  <a:pt x="4431" y="3411"/>
                </a:lnTo>
                <a:lnTo>
                  <a:pt x="4441" y="3422"/>
                </a:lnTo>
                <a:lnTo>
                  <a:pt x="4443" y="3414"/>
                </a:lnTo>
                <a:lnTo>
                  <a:pt x="4445" y="3408"/>
                </a:lnTo>
                <a:lnTo>
                  <a:pt x="4448" y="3404"/>
                </a:lnTo>
                <a:lnTo>
                  <a:pt x="4451" y="3400"/>
                </a:lnTo>
                <a:lnTo>
                  <a:pt x="4455" y="3398"/>
                </a:lnTo>
                <a:lnTo>
                  <a:pt x="4460" y="3395"/>
                </a:lnTo>
                <a:lnTo>
                  <a:pt x="4465" y="3394"/>
                </a:lnTo>
                <a:lnTo>
                  <a:pt x="4470" y="3393"/>
                </a:lnTo>
                <a:lnTo>
                  <a:pt x="4453" y="3393"/>
                </a:lnTo>
                <a:lnTo>
                  <a:pt x="4435" y="3390"/>
                </a:lnTo>
                <a:lnTo>
                  <a:pt x="4417" y="3388"/>
                </a:lnTo>
                <a:lnTo>
                  <a:pt x="4399" y="3384"/>
                </a:lnTo>
                <a:close/>
                <a:moveTo>
                  <a:pt x="4954" y="3282"/>
                </a:moveTo>
                <a:lnTo>
                  <a:pt x="4955" y="3287"/>
                </a:lnTo>
                <a:lnTo>
                  <a:pt x="4955" y="3291"/>
                </a:lnTo>
                <a:lnTo>
                  <a:pt x="4955" y="3293"/>
                </a:lnTo>
                <a:lnTo>
                  <a:pt x="4954" y="3297"/>
                </a:lnTo>
                <a:lnTo>
                  <a:pt x="4949" y="3302"/>
                </a:lnTo>
                <a:lnTo>
                  <a:pt x="4942" y="3306"/>
                </a:lnTo>
                <a:lnTo>
                  <a:pt x="4936" y="3310"/>
                </a:lnTo>
                <a:lnTo>
                  <a:pt x="4931" y="3314"/>
                </a:lnTo>
                <a:lnTo>
                  <a:pt x="4930" y="3315"/>
                </a:lnTo>
                <a:lnTo>
                  <a:pt x="4930" y="3316"/>
                </a:lnTo>
                <a:lnTo>
                  <a:pt x="4930" y="3319"/>
                </a:lnTo>
                <a:lnTo>
                  <a:pt x="4931" y="3320"/>
                </a:lnTo>
                <a:lnTo>
                  <a:pt x="4937" y="3325"/>
                </a:lnTo>
                <a:lnTo>
                  <a:pt x="4945" y="3329"/>
                </a:lnTo>
                <a:lnTo>
                  <a:pt x="4954" y="3331"/>
                </a:lnTo>
                <a:lnTo>
                  <a:pt x="4962" y="3332"/>
                </a:lnTo>
                <a:lnTo>
                  <a:pt x="4971" y="3332"/>
                </a:lnTo>
                <a:lnTo>
                  <a:pt x="4980" y="3330"/>
                </a:lnTo>
                <a:lnTo>
                  <a:pt x="4989" y="3325"/>
                </a:lnTo>
                <a:lnTo>
                  <a:pt x="4997" y="3317"/>
                </a:lnTo>
                <a:lnTo>
                  <a:pt x="4999" y="3315"/>
                </a:lnTo>
                <a:lnTo>
                  <a:pt x="5000" y="3312"/>
                </a:lnTo>
                <a:lnTo>
                  <a:pt x="4994" y="3310"/>
                </a:lnTo>
                <a:lnTo>
                  <a:pt x="4987" y="3306"/>
                </a:lnTo>
                <a:lnTo>
                  <a:pt x="4982" y="3302"/>
                </a:lnTo>
                <a:lnTo>
                  <a:pt x="4977" y="3297"/>
                </a:lnTo>
                <a:lnTo>
                  <a:pt x="4971" y="3293"/>
                </a:lnTo>
                <a:lnTo>
                  <a:pt x="4966" y="3288"/>
                </a:lnTo>
                <a:lnTo>
                  <a:pt x="4960" y="3286"/>
                </a:lnTo>
                <a:lnTo>
                  <a:pt x="4954" y="3282"/>
                </a:lnTo>
                <a:close/>
                <a:moveTo>
                  <a:pt x="5541" y="3317"/>
                </a:moveTo>
                <a:lnTo>
                  <a:pt x="5549" y="3319"/>
                </a:lnTo>
                <a:lnTo>
                  <a:pt x="5555" y="3320"/>
                </a:lnTo>
                <a:lnTo>
                  <a:pt x="5561" y="3324"/>
                </a:lnTo>
                <a:lnTo>
                  <a:pt x="5566" y="3330"/>
                </a:lnTo>
                <a:lnTo>
                  <a:pt x="5576" y="3326"/>
                </a:lnTo>
                <a:lnTo>
                  <a:pt x="5584" y="3322"/>
                </a:lnTo>
                <a:lnTo>
                  <a:pt x="5589" y="3319"/>
                </a:lnTo>
                <a:lnTo>
                  <a:pt x="5593" y="3315"/>
                </a:lnTo>
                <a:lnTo>
                  <a:pt x="5594" y="3310"/>
                </a:lnTo>
                <a:lnTo>
                  <a:pt x="5595" y="3305"/>
                </a:lnTo>
                <a:lnTo>
                  <a:pt x="5594" y="3300"/>
                </a:lnTo>
                <a:lnTo>
                  <a:pt x="5593" y="3295"/>
                </a:lnTo>
                <a:lnTo>
                  <a:pt x="5588" y="3283"/>
                </a:lnTo>
                <a:lnTo>
                  <a:pt x="5583" y="3272"/>
                </a:lnTo>
                <a:lnTo>
                  <a:pt x="5580" y="3267"/>
                </a:lnTo>
                <a:lnTo>
                  <a:pt x="5579" y="3262"/>
                </a:lnTo>
                <a:lnTo>
                  <a:pt x="5578" y="3257"/>
                </a:lnTo>
                <a:lnTo>
                  <a:pt x="5579" y="3252"/>
                </a:lnTo>
                <a:lnTo>
                  <a:pt x="5581" y="3247"/>
                </a:lnTo>
                <a:lnTo>
                  <a:pt x="5585" y="3242"/>
                </a:lnTo>
                <a:lnTo>
                  <a:pt x="5581" y="3241"/>
                </a:lnTo>
                <a:lnTo>
                  <a:pt x="5578" y="3241"/>
                </a:lnTo>
                <a:lnTo>
                  <a:pt x="5575" y="3242"/>
                </a:lnTo>
                <a:lnTo>
                  <a:pt x="5573" y="3243"/>
                </a:lnTo>
                <a:lnTo>
                  <a:pt x="5571" y="3246"/>
                </a:lnTo>
                <a:lnTo>
                  <a:pt x="5570" y="3248"/>
                </a:lnTo>
                <a:lnTo>
                  <a:pt x="5571" y="3252"/>
                </a:lnTo>
                <a:lnTo>
                  <a:pt x="5574" y="3257"/>
                </a:lnTo>
                <a:lnTo>
                  <a:pt x="5578" y="3263"/>
                </a:lnTo>
                <a:lnTo>
                  <a:pt x="5579" y="3277"/>
                </a:lnTo>
                <a:lnTo>
                  <a:pt x="5578" y="3287"/>
                </a:lnTo>
                <a:lnTo>
                  <a:pt x="5576" y="3291"/>
                </a:lnTo>
                <a:lnTo>
                  <a:pt x="5575" y="3295"/>
                </a:lnTo>
                <a:lnTo>
                  <a:pt x="5573" y="3298"/>
                </a:lnTo>
                <a:lnTo>
                  <a:pt x="5570" y="3301"/>
                </a:lnTo>
                <a:lnTo>
                  <a:pt x="5562" y="3305"/>
                </a:lnTo>
                <a:lnTo>
                  <a:pt x="5555" y="3307"/>
                </a:lnTo>
                <a:lnTo>
                  <a:pt x="5547" y="3310"/>
                </a:lnTo>
                <a:lnTo>
                  <a:pt x="5539" y="3311"/>
                </a:lnTo>
                <a:lnTo>
                  <a:pt x="5540" y="3314"/>
                </a:lnTo>
                <a:lnTo>
                  <a:pt x="5541" y="3317"/>
                </a:lnTo>
                <a:close/>
                <a:moveTo>
                  <a:pt x="5585" y="3365"/>
                </a:moveTo>
                <a:lnTo>
                  <a:pt x="5578" y="3365"/>
                </a:lnTo>
                <a:lnTo>
                  <a:pt x="5571" y="3364"/>
                </a:lnTo>
                <a:lnTo>
                  <a:pt x="5565" y="3361"/>
                </a:lnTo>
                <a:lnTo>
                  <a:pt x="5560" y="3357"/>
                </a:lnTo>
                <a:lnTo>
                  <a:pt x="5551" y="3349"/>
                </a:lnTo>
                <a:lnTo>
                  <a:pt x="5542" y="3339"/>
                </a:lnTo>
                <a:lnTo>
                  <a:pt x="5541" y="3344"/>
                </a:lnTo>
                <a:lnTo>
                  <a:pt x="5539" y="3347"/>
                </a:lnTo>
                <a:lnTo>
                  <a:pt x="5531" y="3355"/>
                </a:lnTo>
                <a:lnTo>
                  <a:pt x="5524" y="3360"/>
                </a:lnTo>
                <a:lnTo>
                  <a:pt x="5516" y="3364"/>
                </a:lnTo>
                <a:lnTo>
                  <a:pt x="5507" y="3365"/>
                </a:lnTo>
                <a:lnTo>
                  <a:pt x="5490" y="3368"/>
                </a:lnTo>
                <a:lnTo>
                  <a:pt x="5471" y="3366"/>
                </a:lnTo>
                <a:lnTo>
                  <a:pt x="5503" y="3375"/>
                </a:lnTo>
                <a:lnTo>
                  <a:pt x="5535" y="3380"/>
                </a:lnTo>
                <a:lnTo>
                  <a:pt x="5551" y="3381"/>
                </a:lnTo>
                <a:lnTo>
                  <a:pt x="5566" y="3379"/>
                </a:lnTo>
                <a:lnTo>
                  <a:pt x="5575" y="3376"/>
                </a:lnTo>
                <a:lnTo>
                  <a:pt x="5583" y="3374"/>
                </a:lnTo>
                <a:lnTo>
                  <a:pt x="5591" y="3370"/>
                </a:lnTo>
                <a:lnTo>
                  <a:pt x="5599" y="3366"/>
                </a:lnTo>
                <a:lnTo>
                  <a:pt x="5599" y="3366"/>
                </a:lnTo>
                <a:lnTo>
                  <a:pt x="5593" y="3365"/>
                </a:lnTo>
                <a:lnTo>
                  <a:pt x="5585" y="3365"/>
                </a:lnTo>
                <a:close/>
                <a:moveTo>
                  <a:pt x="5514" y="3094"/>
                </a:moveTo>
                <a:lnTo>
                  <a:pt x="5507" y="3093"/>
                </a:lnTo>
                <a:lnTo>
                  <a:pt x="5500" y="3090"/>
                </a:lnTo>
                <a:lnTo>
                  <a:pt x="5493" y="3090"/>
                </a:lnTo>
                <a:lnTo>
                  <a:pt x="5486" y="3090"/>
                </a:lnTo>
                <a:lnTo>
                  <a:pt x="5475" y="3091"/>
                </a:lnTo>
                <a:lnTo>
                  <a:pt x="5463" y="3095"/>
                </a:lnTo>
                <a:lnTo>
                  <a:pt x="5452" y="3099"/>
                </a:lnTo>
                <a:lnTo>
                  <a:pt x="5441" y="3105"/>
                </a:lnTo>
                <a:lnTo>
                  <a:pt x="5447" y="3110"/>
                </a:lnTo>
                <a:lnTo>
                  <a:pt x="5453" y="3114"/>
                </a:lnTo>
                <a:lnTo>
                  <a:pt x="5461" y="3116"/>
                </a:lnTo>
                <a:lnTo>
                  <a:pt x="5467" y="3119"/>
                </a:lnTo>
                <a:lnTo>
                  <a:pt x="5475" y="3121"/>
                </a:lnTo>
                <a:lnTo>
                  <a:pt x="5482" y="3124"/>
                </a:lnTo>
                <a:lnTo>
                  <a:pt x="5488" y="3126"/>
                </a:lnTo>
                <a:lnTo>
                  <a:pt x="5493" y="3131"/>
                </a:lnTo>
                <a:lnTo>
                  <a:pt x="5496" y="3133"/>
                </a:lnTo>
                <a:lnTo>
                  <a:pt x="5497" y="3135"/>
                </a:lnTo>
                <a:lnTo>
                  <a:pt x="5498" y="3139"/>
                </a:lnTo>
                <a:lnTo>
                  <a:pt x="5500" y="3142"/>
                </a:lnTo>
                <a:lnTo>
                  <a:pt x="5501" y="3145"/>
                </a:lnTo>
                <a:lnTo>
                  <a:pt x="5503" y="3147"/>
                </a:lnTo>
                <a:lnTo>
                  <a:pt x="5506" y="3147"/>
                </a:lnTo>
                <a:lnTo>
                  <a:pt x="5511" y="3144"/>
                </a:lnTo>
                <a:lnTo>
                  <a:pt x="5517" y="3140"/>
                </a:lnTo>
                <a:lnTo>
                  <a:pt x="5524" y="3138"/>
                </a:lnTo>
                <a:lnTo>
                  <a:pt x="5525" y="3131"/>
                </a:lnTo>
                <a:lnTo>
                  <a:pt x="5526" y="3125"/>
                </a:lnTo>
                <a:lnTo>
                  <a:pt x="5526" y="3119"/>
                </a:lnTo>
                <a:lnTo>
                  <a:pt x="5525" y="3114"/>
                </a:lnTo>
                <a:lnTo>
                  <a:pt x="5522" y="3108"/>
                </a:lnTo>
                <a:lnTo>
                  <a:pt x="5520" y="3104"/>
                </a:lnTo>
                <a:lnTo>
                  <a:pt x="5517" y="3099"/>
                </a:lnTo>
                <a:lnTo>
                  <a:pt x="5514" y="3094"/>
                </a:lnTo>
                <a:close/>
                <a:moveTo>
                  <a:pt x="5418" y="3049"/>
                </a:moveTo>
                <a:lnTo>
                  <a:pt x="5418" y="3049"/>
                </a:lnTo>
                <a:lnTo>
                  <a:pt x="5418" y="3049"/>
                </a:lnTo>
                <a:lnTo>
                  <a:pt x="5418" y="3049"/>
                </a:lnTo>
                <a:lnTo>
                  <a:pt x="5418" y="3049"/>
                </a:lnTo>
                <a:close/>
                <a:moveTo>
                  <a:pt x="4072" y="3514"/>
                </a:moveTo>
                <a:lnTo>
                  <a:pt x="4071" y="3514"/>
                </a:lnTo>
                <a:lnTo>
                  <a:pt x="4071" y="3514"/>
                </a:lnTo>
                <a:lnTo>
                  <a:pt x="4072" y="3514"/>
                </a:lnTo>
                <a:close/>
                <a:moveTo>
                  <a:pt x="4569" y="3699"/>
                </a:moveTo>
                <a:lnTo>
                  <a:pt x="4561" y="3701"/>
                </a:lnTo>
                <a:lnTo>
                  <a:pt x="4550" y="3705"/>
                </a:lnTo>
                <a:lnTo>
                  <a:pt x="4547" y="3705"/>
                </a:lnTo>
                <a:lnTo>
                  <a:pt x="4543" y="3703"/>
                </a:lnTo>
                <a:lnTo>
                  <a:pt x="4540" y="3699"/>
                </a:lnTo>
                <a:lnTo>
                  <a:pt x="4538" y="3691"/>
                </a:lnTo>
                <a:lnTo>
                  <a:pt x="4539" y="3680"/>
                </a:lnTo>
                <a:lnTo>
                  <a:pt x="4543" y="3668"/>
                </a:lnTo>
                <a:lnTo>
                  <a:pt x="4547" y="3656"/>
                </a:lnTo>
                <a:lnTo>
                  <a:pt x="4547" y="3644"/>
                </a:lnTo>
                <a:lnTo>
                  <a:pt x="4547" y="3631"/>
                </a:lnTo>
                <a:lnTo>
                  <a:pt x="4548" y="3620"/>
                </a:lnTo>
                <a:lnTo>
                  <a:pt x="4549" y="3615"/>
                </a:lnTo>
                <a:lnTo>
                  <a:pt x="4553" y="3610"/>
                </a:lnTo>
                <a:lnTo>
                  <a:pt x="4558" y="3607"/>
                </a:lnTo>
                <a:lnTo>
                  <a:pt x="4564" y="3605"/>
                </a:lnTo>
                <a:lnTo>
                  <a:pt x="4572" y="3605"/>
                </a:lnTo>
                <a:lnTo>
                  <a:pt x="4577" y="3606"/>
                </a:lnTo>
                <a:lnTo>
                  <a:pt x="4582" y="3610"/>
                </a:lnTo>
                <a:lnTo>
                  <a:pt x="4586" y="3615"/>
                </a:lnTo>
                <a:lnTo>
                  <a:pt x="4589" y="3620"/>
                </a:lnTo>
                <a:lnTo>
                  <a:pt x="4593" y="3625"/>
                </a:lnTo>
                <a:lnTo>
                  <a:pt x="4598" y="3629"/>
                </a:lnTo>
                <a:lnTo>
                  <a:pt x="4603" y="3631"/>
                </a:lnTo>
                <a:lnTo>
                  <a:pt x="4603" y="3632"/>
                </a:lnTo>
                <a:lnTo>
                  <a:pt x="4606" y="3636"/>
                </a:lnTo>
                <a:lnTo>
                  <a:pt x="4608" y="3640"/>
                </a:lnTo>
                <a:lnTo>
                  <a:pt x="4608" y="3645"/>
                </a:lnTo>
                <a:lnTo>
                  <a:pt x="4607" y="3649"/>
                </a:lnTo>
                <a:lnTo>
                  <a:pt x="4604" y="3658"/>
                </a:lnTo>
                <a:lnTo>
                  <a:pt x="4603" y="3665"/>
                </a:lnTo>
                <a:lnTo>
                  <a:pt x="4603" y="3674"/>
                </a:lnTo>
                <a:lnTo>
                  <a:pt x="4602" y="3681"/>
                </a:lnTo>
                <a:lnTo>
                  <a:pt x="4586" y="3690"/>
                </a:lnTo>
                <a:lnTo>
                  <a:pt x="4569" y="3699"/>
                </a:lnTo>
                <a:close/>
                <a:moveTo>
                  <a:pt x="6294" y="2226"/>
                </a:moveTo>
                <a:lnTo>
                  <a:pt x="6293" y="2226"/>
                </a:lnTo>
                <a:lnTo>
                  <a:pt x="6287" y="2226"/>
                </a:lnTo>
                <a:lnTo>
                  <a:pt x="6281" y="2226"/>
                </a:lnTo>
                <a:lnTo>
                  <a:pt x="6302" y="2231"/>
                </a:lnTo>
                <a:lnTo>
                  <a:pt x="6323" y="2235"/>
                </a:lnTo>
                <a:lnTo>
                  <a:pt x="6346" y="2239"/>
                </a:lnTo>
                <a:lnTo>
                  <a:pt x="6369" y="2240"/>
                </a:lnTo>
                <a:lnTo>
                  <a:pt x="6360" y="2236"/>
                </a:lnTo>
                <a:lnTo>
                  <a:pt x="6351" y="2234"/>
                </a:lnTo>
                <a:lnTo>
                  <a:pt x="6341" y="2234"/>
                </a:lnTo>
                <a:lnTo>
                  <a:pt x="6331" y="2234"/>
                </a:lnTo>
                <a:lnTo>
                  <a:pt x="6321" y="2234"/>
                </a:lnTo>
                <a:lnTo>
                  <a:pt x="6312" y="2233"/>
                </a:lnTo>
                <a:lnTo>
                  <a:pt x="6302" y="2230"/>
                </a:lnTo>
                <a:lnTo>
                  <a:pt x="6294" y="2226"/>
                </a:lnTo>
                <a:close/>
                <a:moveTo>
                  <a:pt x="6318" y="2302"/>
                </a:moveTo>
                <a:lnTo>
                  <a:pt x="6317" y="2300"/>
                </a:lnTo>
                <a:lnTo>
                  <a:pt x="6317" y="2300"/>
                </a:lnTo>
                <a:lnTo>
                  <a:pt x="6317" y="2300"/>
                </a:lnTo>
                <a:lnTo>
                  <a:pt x="6317" y="2300"/>
                </a:lnTo>
                <a:lnTo>
                  <a:pt x="6318" y="2302"/>
                </a:lnTo>
                <a:lnTo>
                  <a:pt x="6318" y="2302"/>
                </a:lnTo>
                <a:close/>
                <a:moveTo>
                  <a:pt x="6333" y="2716"/>
                </a:moveTo>
                <a:lnTo>
                  <a:pt x="6326" y="2712"/>
                </a:lnTo>
                <a:lnTo>
                  <a:pt x="6323" y="2715"/>
                </a:lnTo>
                <a:lnTo>
                  <a:pt x="6320" y="2718"/>
                </a:lnTo>
                <a:lnTo>
                  <a:pt x="6327" y="2717"/>
                </a:lnTo>
                <a:lnTo>
                  <a:pt x="6333" y="2716"/>
                </a:lnTo>
                <a:close/>
                <a:moveTo>
                  <a:pt x="6179" y="2771"/>
                </a:moveTo>
                <a:lnTo>
                  <a:pt x="6174" y="2772"/>
                </a:lnTo>
                <a:lnTo>
                  <a:pt x="6170" y="2774"/>
                </a:lnTo>
                <a:lnTo>
                  <a:pt x="6166" y="2777"/>
                </a:lnTo>
                <a:lnTo>
                  <a:pt x="6163" y="2781"/>
                </a:lnTo>
                <a:lnTo>
                  <a:pt x="6170" y="2776"/>
                </a:lnTo>
                <a:lnTo>
                  <a:pt x="6179" y="2771"/>
                </a:lnTo>
                <a:close/>
                <a:moveTo>
                  <a:pt x="6032" y="2900"/>
                </a:moveTo>
                <a:lnTo>
                  <a:pt x="6026" y="2908"/>
                </a:lnTo>
                <a:lnTo>
                  <a:pt x="6020" y="2912"/>
                </a:lnTo>
                <a:lnTo>
                  <a:pt x="6013" y="2914"/>
                </a:lnTo>
                <a:lnTo>
                  <a:pt x="6007" y="2914"/>
                </a:lnTo>
                <a:lnTo>
                  <a:pt x="6002" y="2913"/>
                </a:lnTo>
                <a:lnTo>
                  <a:pt x="5996" y="2911"/>
                </a:lnTo>
                <a:lnTo>
                  <a:pt x="5989" y="2906"/>
                </a:lnTo>
                <a:lnTo>
                  <a:pt x="5984" y="2899"/>
                </a:lnTo>
                <a:lnTo>
                  <a:pt x="6001" y="2900"/>
                </a:lnTo>
                <a:lnTo>
                  <a:pt x="6017" y="2900"/>
                </a:lnTo>
                <a:lnTo>
                  <a:pt x="6025" y="2900"/>
                </a:lnTo>
                <a:lnTo>
                  <a:pt x="6032" y="2900"/>
                </a:lnTo>
                <a:close/>
                <a:moveTo>
                  <a:pt x="1080" y="1596"/>
                </a:moveTo>
                <a:lnTo>
                  <a:pt x="1076" y="1597"/>
                </a:lnTo>
                <a:lnTo>
                  <a:pt x="1074" y="1600"/>
                </a:lnTo>
                <a:lnTo>
                  <a:pt x="1080" y="1596"/>
                </a:lnTo>
                <a:close/>
                <a:moveTo>
                  <a:pt x="2289" y="2451"/>
                </a:moveTo>
                <a:lnTo>
                  <a:pt x="2289" y="2451"/>
                </a:lnTo>
                <a:lnTo>
                  <a:pt x="2289" y="2451"/>
                </a:lnTo>
                <a:lnTo>
                  <a:pt x="2288" y="2447"/>
                </a:lnTo>
                <a:lnTo>
                  <a:pt x="2288" y="2443"/>
                </a:lnTo>
                <a:lnTo>
                  <a:pt x="2287" y="2446"/>
                </a:lnTo>
                <a:lnTo>
                  <a:pt x="2285" y="2449"/>
                </a:lnTo>
                <a:lnTo>
                  <a:pt x="2287" y="2450"/>
                </a:lnTo>
                <a:lnTo>
                  <a:pt x="2289" y="2451"/>
                </a:lnTo>
                <a:close/>
                <a:moveTo>
                  <a:pt x="1621" y="2221"/>
                </a:moveTo>
                <a:lnTo>
                  <a:pt x="1620" y="2224"/>
                </a:lnTo>
                <a:lnTo>
                  <a:pt x="1617" y="2226"/>
                </a:lnTo>
                <a:lnTo>
                  <a:pt x="1621" y="2226"/>
                </a:lnTo>
                <a:lnTo>
                  <a:pt x="1626" y="2228"/>
                </a:lnTo>
                <a:lnTo>
                  <a:pt x="1625" y="2224"/>
                </a:lnTo>
                <a:lnTo>
                  <a:pt x="1621" y="2221"/>
                </a:lnTo>
                <a:close/>
                <a:moveTo>
                  <a:pt x="1781" y="328"/>
                </a:moveTo>
                <a:lnTo>
                  <a:pt x="1784" y="325"/>
                </a:lnTo>
                <a:lnTo>
                  <a:pt x="1778" y="319"/>
                </a:lnTo>
                <a:lnTo>
                  <a:pt x="1774" y="313"/>
                </a:lnTo>
                <a:lnTo>
                  <a:pt x="1771" y="307"/>
                </a:lnTo>
                <a:lnTo>
                  <a:pt x="1768" y="298"/>
                </a:lnTo>
                <a:lnTo>
                  <a:pt x="1768" y="294"/>
                </a:lnTo>
                <a:lnTo>
                  <a:pt x="1769" y="289"/>
                </a:lnTo>
                <a:lnTo>
                  <a:pt x="1759" y="297"/>
                </a:lnTo>
                <a:lnTo>
                  <a:pt x="1749" y="302"/>
                </a:lnTo>
                <a:lnTo>
                  <a:pt x="1739" y="304"/>
                </a:lnTo>
                <a:lnTo>
                  <a:pt x="1729" y="307"/>
                </a:lnTo>
                <a:lnTo>
                  <a:pt x="1734" y="308"/>
                </a:lnTo>
                <a:lnTo>
                  <a:pt x="1749" y="314"/>
                </a:lnTo>
                <a:lnTo>
                  <a:pt x="1767" y="320"/>
                </a:lnTo>
                <a:lnTo>
                  <a:pt x="1773" y="324"/>
                </a:lnTo>
                <a:lnTo>
                  <a:pt x="1781" y="328"/>
                </a:lnTo>
                <a:close/>
                <a:moveTo>
                  <a:pt x="1477" y="1969"/>
                </a:moveTo>
                <a:lnTo>
                  <a:pt x="1486" y="1966"/>
                </a:lnTo>
                <a:lnTo>
                  <a:pt x="1493" y="1964"/>
                </a:lnTo>
                <a:lnTo>
                  <a:pt x="1499" y="1959"/>
                </a:lnTo>
                <a:lnTo>
                  <a:pt x="1503" y="1954"/>
                </a:lnTo>
                <a:lnTo>
                  <a:pt x="1489" y="1946"/>
                </a:lnTo>
                <a:lnTo>
                  <a:pt x="1474" y="1939"/>
                </a:lnTo>
                <a:lnTo>
                  <a:pt x="1460" y="1930"/>
                </a:lnTo>
                <a:lnTo>
                  <a:pt x="1447" y="1922"/>
                </a:lnTo>
                <a:lnTo>
                  <a:pt x="1445" y="1930"/>
                </a:lnTo>
                <a:lnTo>
                  <a:pt x="1442" y="1936"/>
                </a:lnTo>
                <a:lnTo>
                  <a:pt x="1453" y="1941"/>
                </a:lnTo>
                <a:lnTo>
                  <a:pt x="1462" y="1949"/>
                </a:lnTo>
                <a:lnTo>
                  <a:pt x="1471" y="1958"/>
                </a:lnTo>
                <a:lnTo>
                  <a:pt x="1477" y="1968"/>
                </a:lnTo>
                <a:lnTo>
                  <a:pt x="1477" y="1969"/>
                </a:lnTo>
                <a:close/>
                <a:moveTo>
                  <a:pt x="1191" y="1302"/>
                </a:moveTo>
                <a:lnTo>
                  <a:pt x="1189" y="1301"/>
                </a:lnTo>
                <a:lnTo>
                  <a:pt x="1189" y="1302"/>
                </a:lnTo>
                <a:lnTo>
                  <a:pt x="1189" y="1303"/>
                </a:lnTo>
                <a:lnTo>
                  <a:pt x="1191" y="1302"/>
                </a:lnTo>
                <a:lnTo>
                  <a:pt x="1191" y="1302"/>
                </a:lnTo>
                <a:lnTo>
                  <a:pt x="1191" y="1302"/>
                </a:lnTo>
                <a:close/>
                <a:moveTo>
                  <a:pt x="1189" y="1300"/>
                </a:moveTo>
                <a:lnTo>
                  <a:pt x="1191" y="1302"/>
                </a:lnTo>
                <a:lnTo>
                  <a:pt x="1191" y="1302"/>
                </a:lnTo>
                <a:lnTo>
                  <a:pt x="1192" y="1302"/>
                </a:lnTo>
                <a:lnTo>
                  <a:pt x="1192" y="1300"/>
                </a:lnTo>
                <a:lnTo>
                  <a:pt x="1193" y="1297"/>
                </a:lnTo>
                <a:lnTo>
                  <a:pt x="1191" y="1298"/>
                </a:lnTo>
                <a:lnTo>
                  <a:pt x="1189" y="1300"/>
                </a:lnTo>
                <a:close/>
                <a:moveTo>
                  <a:pt x="1165" y="1047"/>
                </a:moveTo>
                <a:lnTo>
                  <a:pt x="1165" y="1046"/>
                </a:lnTo>
                <a:lnTo>
                  <a:pt x="1160" y="1049"/>
                </a:lnTo>
                <a:lnTo>
                  <a:pt x="1157" y="1052"/>
                </a:lnTo>
                <a:lnTo>
                  <a:pt x="1157" y="1052"/>
                </a:lnTo>
                <a:lnTo>
                  <a:pt x="1162" y="1050"/>
                </a:lnTo>
                <a:lnTo>
                  <a:pt x="1165" y="1047"/>
                </a:lnTo>
                <a:close/>
                <a:moveTo>
                  <a:pt x="2156" y="2451"/>
                </a:moveTo>
                <a:lnTo>
                  <a:pt x="2156" y="2451"/>
                </a:lnTo>
                <a:lnTo>
                  <a:pt x="2156" y="2451"/>
                </a:lnTo>
                <a:lnTo>
                  <a:pt x="2165" y="2450"/>
                </a:lnTo>
                <a:lnTo>
                  <a:pt x="2174" y="2447"/>
                </a:lnTo>
                <a:lnTo>
                  <a:pt x="2179" y="2445"/>
                </a:lnTo>
                <a:lnTo>
                  <a:pt x="2182" y="2442"/>
                </a:lnTo>
                <a:lnTo>
                  <a:pt x="2185" y="2438"/>
                </a:lnTo>
                <a:lnTo>
                  <a:pt x="2189" y="2433"/>
                </a:lnTo>
                <a:lnTo>
                  <a:pt x="2160" y="2418"/>
                </a:lnTo>
                <a:lnTo>
                  <a:pt x="2130" y="2406"/>
                </a:lnTo>
                <a:lnTo>
                  <a:pt x="2115" y="2401"/>
                </a:lnTo>
                <a:lnTo>
                  <a:pt x="2100" y="2396"/>
                </a:lnTo>
                <a:lnTo>
                  <a:pt x="2083" y="2392"/>
                </a:lnTo>
                <a:lnTo>
                  <a:pt x="2068" y="2388"/>
                </a:lnTo>
                <a:lnTo>
                  <a:pt x="2053" y="2386"/>
                </a:lnTo>
                <a:lnTo>
                  <a:pt x="2037" y="2383"/>
                </a:lnTo>
                <a:lnTo>
                  <a:pt x="2022" y="2382"/>
                </a:lnTo>
                <a:lnTo>
                  <a:pt x="2005" y="2382"/>
                </a:lnTo>
                <a:lnTo>
                  <a:pt x="1989" y="2382"/>
                </a:lnTo>
                <a:lnTo>
                  <a:pt x="1974" y="2383"/>
                </a:lnTo>
                <a:lnTo>
                  <a:pt x="1958" y="2384"/>
                </a:lnTo>
                <a:lnTo>
                  <a:pt x="1941" y="2388"/>
                </a:lnTo>
                <a:lnTo>
                  <a:pt x="1918" y="2391"/>
                </a:lnTo>
                <a:lnTo>
                  <a:pt x="1894" y="2393"/>
                </a:lnTo>
                <a:lnTo>
                  <a:pt x="1870" y="2392"/>
                </a:lnTo>
                <a:lnTo>
                  <a:pt x="1847" y="2391"/>
                </a:lnTo>
                <a:lnTo>
                  <a:pt x="1802" y="2383"/>
                </a:lnTo>
                <a:lnTo>
                  <a:pt x="1756" y="2376"/>
                </a:lnTo>
                <a:lnTo>
                  <a:pt x="1746" y="2373"/>
                </a:lnTo>
                <a:lnTo>
                  <a:pt x="1735" y="2372"/>
                </a:lnTo>
                <a:lnTo>
                  <a:pt x="1724" y="2371"/>
                </a:lnTo>
                <a:lnTo>
                  <a:pt x="1714" y="2369"/>
                </a:lnTo>
                <a:lnTo>
                  <a:pt x="1715" y="2369"/>
                </a:lnTo>
                <a:lnTo>
                  <a:pt x="1722" y="2382"/>
                </a:lnTo>
                <a:lnTo>
                  <a:pt x="1725" y="2393"/>
                </a:lnTo>
                <a:lnTo>
                  <a:pt x="1727" y="2400"/>
                </a:lnTo>
                <a:lnTo>
                  <a:pt x="1727" y="2406"/>
                </a:lnTo>
                <a:lnTo>
                  <a:pt x="1725" y="2411"/>
                </a:lnTo>
                <a:lnTo>
                  <a:pt x="1722" y="2416"/>
                </a:lnTo>
                <a:lnTo>
                  <a:pt x="1771" y="2412"/>
                </a:lnTo>
                <a:lnTo>
                  <a:pt x="1818" y="2411"/>
                </a:lnTo>
                <a:lnTo>
                  <a:pt x="1866" y="2411"/>
                </a:lnTo>
                <a:lnTo>
                  <a:pt x="1915" y="2413"/>
                </a:lnTo>
                <a:lnTo>
                  <a:pt x="1963" y="2416"/>
                </a:lnTo>
                <a:lnTo>
                  <a:pt x="2010" y="2421"/>
                </a:lnTo>
                <a:lnTo>
                  <a:pt x="2059" y="2427"/>
                </a:lnTo>
                <a:lnTo>
                  <a:pt x="2107" y="2436"/>
                </a:lnTo>
                <a:lnTo>
                  <a:pt x="2110" y="2442"/>
                </a:lnTo>
                <a:lnTo>
                  <a:pt x="2112" y="2451"/>
                </a:lnTo>
                <a:lnTo>
                  <a:pt x="2113" y="2459"/>
                </a:lnTo>
                <a:lnTo>
                  <a:pt x="2115" y="2467"/>
                </a:lnTo>
                <a:lnTo>
                  <a:pt x="2118" y="2460"/>
                </a:lnTo>
                <a:lnTo>
                  <a:pt x="2122" y="2451"/>
                </a:lnTo>
                <a:lnTo>
                  <a:pt x="2131" y="2451"/>
                </a:lnTo>
                <a:lnTo>
                  <a:pt x="2139" y="2451"/>
                </a:lnTo>
                <a:lnTo>
                  <a:pt x="2139" y="2451"/>
                </a:lnTo>
                <a:lnTo>
                  <a:pt x="2147" y="2451"/>
                </a:lnTo>
                <a:lnTo>
                  <a:pt x="2156" y="2451"/>
                </a:lnTo>
                <a:close/>
                <a:moveTo>
                  <a:pt x="1163" y="337"/>
                </a:moveTo>
                <a:lnTo>
                  <a:pt x="1162" y="337"/>
                </a:lnTo>
                <a:lnTo>
                  <a:pt x="1162" y="337"/>
                </a:lnTo>
                <a:lnTo>
                  <a:pt x="1164" y="338"/>
                </a:lnTo>
                <a:lnTo>
                  <a:pt x="1165" y="339"/>
                </a:lnTo>
                <a:lnTo>
                  <a:pt x="1164" y="339"/>
                </a:lnTo>
                <a:lnTo>
                  <a:pt x="1163" y="337"/>
                </a:lnTo>
                <a:close/>
                <a:moveTo>
                  <a:pt x="2076" y="603"/>
                </a:moveTo>
                <a:lnTo>
                  <a:pt x="2076" y="603"/>
                </a:lnTo>
                <a:lnTo>
                  <a:pt x="2076" y="603"/>
                </a:lnTo>
                <a:lnTo>
                  <a:pt x="2074" y="603"/>
                </a:lnTo>
                <a:lnTo>
                  <a:pt x="2076" y="603"/>
                </a:lnTo>
                <a:close/>
                <a:moveTo>
                  <a:pt x="6607" y="2081"/>
                </a:moveTo>
                <a:lnTo>
                  <a:pt x="6606" y="2079"/>
                </a:lnTo>
                <a:lnTo>
                  <a:pt x="6606" y="2081"/>
                </a:lnTo>
                <a:lnTo>
                  <a:pt x="6607" y="2081"/>
                </a:lnTo>
                <a:close/>
                <a:moveTo>
                  <a:pt x="5336" y="673"/>
                </a:moveTo>
                <a:lnTo>
                  <a:pt x="5335" y="673"/>
                </a:lnTo>
                <a:lnTo>
                  <a:pt x="5334" y="672"/>
                </a:lnTo>
                <a:lnTo>
                  <a:pt x="5333" y="673"/>
                </a:lnTo>
                <a:lnTo>
                  <a:pt x="5336" y="673"/>
                </a:lnTo>
                <a:close/>
                <a:moveTo>
                  <a:pt x="5605" y="1104"/>
                </a:moveTo>
                <a:lnTo>
                  <a:pt x="5605" y="1104"/>
                </a:lnTo>
                <a:lnTo>
                  <a:pt x="5605" y="1104"/>
                </a:lnTo>
                <a:lnTo>
                  <a:pt x="5605" y="1104"/>
                </a:lnTo>
                <a:close/>
                <a:moveTo>
                  <a:pt x="6214" y="1582"/>
                </a:moveTo>
                <a:lnTo>
                  <a:pt x="6213" y="1585"/>
                </a:lnTo>
                <a:lnTo>
                  <a:pt x="6212" y="1586"/>
                </a:lnTo>
                <a:lnTo>
                  <a:pt x="6214" y="1585"/>
                </a:lnTo>
                <a:lnTo>
                  <a:pt x="6215" y="1583"/>
                </a:lnTo>
                <a:lnTo>
                  <a:pt x="6214" y="1582"/>
                </a:lnTo>
                <a:close/>
                <a:moveTo>
                  <a:pt x="1010" y="852"/>
                </a:moveTo>
                <a:lnTo>
                  <a:pt x="1000" y="845"/>
                </a:lnTo>
                <a:lnTo>
                  <a:pt x="991" y="838"/>
                </a:lnTo>
                <a:lnTo>
                  <a:pt x="1000" y="845"/>
                </a:lnTo>
                <a:lnTo>
                  <a:pt x="1010" y="852"/>
                </a:lnTo>
                <a:close/>
                <a:moveTo>
                  <a:pt x="1385" y="656"/>
                </a:moveTo>
                <a:lnTo>
                  <a:pt x="1379" y="649"/>
                </a:lnTo>
                <a:lnTo>
                  <a:pt x="1371" y="642"/>
                </a:lnTo>
                <a:lnTo>
                  <a:pt x="1370" y="646"/>
                </a:lnTo>
                <a:lnTo>
                  <a:pt x="1370" y="648"/>
                </a:lnTo>
                <a:lnTo>
                  <a:pt x="1374" y="651"/>
                </a:lnTo>
                <a:lnTo>
                  <a:pt x="1380" y="654"/>
                </a:lnTo>
                <a:lnTo>
                  <a:pt x="1385" y="656"/>
                </a:lnTo>
                <a:close/>
                <a:moveTo>
                  <a:pt x="4986" y="803"/>
                </a:moveTo>
                <a:lnTo>
                  <a:pt x="4987" y="801"/>
                </a:lnTo>
                <a:lnTo>
                  <a:pt x="4986" y="803"/>
                </a:lnTo>
                <a:lnTo>
                  <a:pt x="4986" y="804"/>
                </a:lnTo>
                <a:lnTo>
                  <a:pt x="4986" y="803"/>
                </a:lnTo>
                <a:close/>
                <a:moveTo>
                  <a:pt x="3817" y="508"/>
                </a:moveTo>
                <a:lnTo>
                  <a:pt x="3820" y="508"/>
                </a:lnTo>
                <a:lnTo>
                  <a:pt x="3822" y="509"/>
                </a:lnTo>
                <a:lnTo>
                  <a:pt x="3820" y="508"/>
                </a:lnTo>
                <a:lnTo>
                  <a:pt x="3818" y="506"/>
                </a:lnTo>
                <a:lnTo>
                  <a:pt x="3817" y="508"/>
                </a:lnTo>
                <a:close/>
                <a:moveTo>
                  <a:pt x="2338" y="403"/>
                </a:moveTo>
                <a:lnTo>
                  <a:pt x="2329" y="396"/>
                </a:lnTo>
                <a:lnTo>
                  <a:pt x="2322" y="387"/>
                </a:lnTo>
                <a:lnTo>
                  <a:pt x="2316" y="388"/>
                </a:lnTo>
                <a:lnTo>
                  <a:pt x="2311" y="388"/>
                </a:lnTo>
                <a:lnTo>
                  <a:pt x="2298" y="389"/>
                </a:lnTo>
                <a:lnTo>
                  <a:pt x="2285" y="389"/>
                </a:lnTo>
                <a:lnTo>
                  <a:pt x="2252" y="381"/>
                </a:lnTo>
                <a:lnTo>
                  <a:pt x="2216" y="373"/>
                </a:lnTo>
                <a:lnTo>
                  <a:pt x="2182" y="367"/>
                </a:lnTo>
                <a:lnTo>
                  <a:pt x="2149" y="359"/>
                </a:lnTo>
                <a:lnTo>
                  <a:pt x="2115" y="351"/>
                </a:lnTo>
                <a:lnTo>
                  <a:pt x="2081" y="341"/>
                </a:lnTo>
                <a:lnTo>
                  <a:pt x="2064" y="334"/>
                </a:lnTo>
                <a:lnTo>
                  <a:pt x="2048" y="328"/>
                </a:lnTo>
                <a:lnTo>
                  <a:pt x="2033" y="320"/>
                </a:lnTo>
                <a:lnTo>
                  <a:pt x="2017" y="312"/>
                </a:lnTo>
                <a:lnTo>
                  <a:pt x="2017" y="310"/>
                </a:lnTo>
                <a:lnTo>
                  <a:pt x="2014" y="313"/>
                </a:lnTo>
                <a:lnTo>
                  <a:pt x="2013" y="315"/>
                </a:lnTo>
                <a:lnTo>
                  <a:pt x="2010" y="319"/>
                </a:lnTo>
                <a:lnTo>
                  <a:pt x="2009" y="323"/>
                </a:lnTo>
                <a:lnTo>
                  <a:pt x="2010" y="327"/>
                </a:lnTo>
                <a:lnTo>
                  <a:pt x="2013" y="330"/>
                </a:lnTo>
                <a:lnTo>
                  <a:pt x="2031" y="336"/>
                </a:lnTo>
                <a:lnTo>
                  <a:pt x="2047" y="341"/>
                </a:lnTo>
                <a:lnTo>
                  <a:pt x="2063" y="348"/>
                </a:lnTo>
                <a:lnTo>
                  <a:pt x="2079" y="356"/>
                </a:lnTo>
                <a:lnTo>
                  <a:pt x="2111" y="371"/>
                </a:lnTo>
                <a:lnTo>
                  <a:pt x="2142" y="388"/>
                </a:lnTo>
                <a:lnTo>
                  <a:pt x="2146" y="393"/>
                </a:lnTo>
                <a:lnTo>
                  <a:pt x="2149" y="397"/>
                </a:lnTo>
                <a:lnTo>
                  <a:pt x="2152" y="400"/>
                </a:lnTo>
                <a:lnTo>
                  <a:pt x="2156" y="400"/>
                </a:lnTo>
                <a:lnTo>
                  <a:pt x="2164" y="396"/>
                </a:lnTo>
                <a:lnTo>
                  <a:pt x="2172" y="391"/>
                </a:lnTo>
                <a:lnTo>
                  <a:pt x="2186" y="389"/>
                </a:lnTo>
                <a:lnTo>
                  <a:pt x="2200" y="389"/>
                </a:lnTo>
                <a:lnTo>
                  <a:pt x="2206" y="391"/>
                </a:lnTo>
                <a:lnTo>
                  <a:pt x="2211" y="393"/>
                </a:lnTo>
                <a:lnTo>
                  <a:pt x="2216" y="397"/>
                </a:lnTo>
                <a:lnTo>
                  <a:pt x="2220" y="402"/>
                </a:lnTo>
                <a:lnTo>
                  <a:pt x="2223" y="402"/>
                </a:lnTo>
                <a:lnTo>
                  <a:pt x="2225" y="402"/>
                </a:lnTo>
                <a:lnTo>
                  <a:pt x="2239" y="401"/>
                </a:lnTo>
                <a:lnTo>
                  <a:pt x="2252" y="402"/>
                </a:lnTo>
                <a:lnTo>
                  <a:pt x="2264" y="403"/>
                </a:lnTo>
                <a:lnTo>
                  <a:pt x="2277" y="408"/>
                </a:lnTo>
                <a:lnTo>
                  <a:pt x="2288" y="412"/>
                </a:lnTo>
                <a:lnTo>
                  <a:pt x="2300" y="418"/>
                </a:lnTo>
                <a:lnTo>
                  <a:pt x="2312" y="426"/>
                </a:lnTo>
                <a:lnTo>
                  <a:pt x="2322" y="432"/>
                </a:lnTo>
                <a:lnTo>
                  <a:pt x="2323" y="431"/>
                </a:lnTo>
                <a:lnTo>
                  <a:pt x="2324" y="431"/>
                </a:lnTo>
                <a:lnTo>
                  <a:pt x="2338" y="425"/>
                </a:lnTo>
                <a:lnTo>
                  <a:pt x="2351" y="417"/>
                </a:lnTo>
                <a:lnTo>
                  <a:pt x="2357" y="413"/>
                </a:lnTo>
                <a:lnTo>
                  <a:pt x="2362" y="408"/>
                </a:lnTo>
                <a:lnTo>
                  <a:pt x="2366" y="402"/>
                </a:lnTo>
                <a:lnTo>
                  <a:pt x="2370" y="395"/>
                </a:lnTo>
                <a:lnTo>
                  <a:pt x="2363" y="393"/>
                </a:lnTo>
                <a:lnTo>
                  <a:pt x="2357" y="392"/>
                </a:lnTo>
                <a:lnTo>
                  <a:pt x="2358" y="396"/>
                </a:lnTo>
                <a:lnTo>
                  <a:pt x="2357" y="400"/>
                </a:lnTo>
                <a:lnTo>
                  <a:pt x="2356" y="402"/>
                </a:lnTo>
                <a:lnTo>
                  <a:pt x="2353" y="403"/>
                </a:lnTo>
                <a:lnTo>
                  <a:pt x="2347" y="405"/>
                </a:lnTo>
                <a:lnTo>
                  <a:pt x="2338" y="403"/>
                </a:lnTo>
                <a:close/>
                <a:moveTo>
                  <a:pt x="3236" y="605"/>
                </a:moveTo>
                <a:lnTo>
                  <a:pt x="3236" y="607"/>
                </a:lnTo>
                <a:lnTo>
                  <a:pt x="3237" y="608"/>
                </a:lnTo>
                <a:lnTo>
                  <a:pt x="3237" y="605"/>
                </a:lnTo>
                <a:lnTo>
                  <a:pt x="3236" y="604"/>
                </a:lnTo>
                <a:lnTo>
                  <a:pt x="3236" y="605"/>
                </a:lnTo>
                <a:close/>
                <a:moveTo>
                  <a:pt x="2401" y="396"/>
                </a:moveTo>
                <a:lnTo>
                  <a:pt x="2403" y="397"/>
                </a:lnTo>
                <a:lnTo>
                  <a:pt x="2406" y="398"/>
                </a:lnTo>
                <a:lnTo>
                  <a:pt x="2407" y="397"/>
                </a:lnTo>
                <a:lnTo>
                  <a:pt x="2410" y="396"/>
                </a:lnTo>
                <a:lnTo>
                  <a:pt x="2406" y="396"/>
                </a:lnTo>
                <a:lnTo>
                  <a:pt x="2401" y="396"/>
                </a:lnTo>
                <a:close/>
                <a:moveTo>
                  <a:pt x="2329" y="597"/>
                </a:moveTo>
                <a:lnTo>
                  <a:pt x="2328" y="597"/>
                </a:lnTo>
                <a:lnTo>
                  <a:pt x="2326" y="597"/>
                </a:lnTo>
                <a:lnTo>
                  <a:pt x="2321" y="595"/>
                </a:lnTo>
                <a:lnTo>
                  <a:pt x="2316" y="594"/>
                </a:lnTo>
                <a:lnTo>
                  <a:pt x="2309" y="594"/>
                </a:lnTo>
                <a:lnTo>
                  <a:pt x="2304" y="594"/>
                </a:lnTo>
                <a:lnTo>
                  <a:pt x="2314" y="597"/>
                </a:lnTo>
                <a:lnTo>
                  <a:pt x="2324" y="602"/>
                </a:lnTo>
                <a:lnTo>
                  <a:pt x="2327" y="599"/>
                </a:lnTo>
                <a:lnTo>
                  <a:pt x="2329" y="597"/>
                </a:lnTo>
                <a:close/>
                <a:moveTo>
                  <a:pt x="3840" y="387"/>
                </a:moveTo>
                <a:lnTo>
                  <a:pt x="3837" y="383"/>
                </a:lnTo>
                <a:lnTo>
                  <a:pt x="3836" y="384"/>
                </a:lnTo>
                <a:lnTo>
                  <a:pt x="3836" y="384"/>
                </a:lnTo>
                <a:lnTo>
                  <a:pt x="3840" y="387"/>
                </a:lnTo>
                <a:close/>
                <a:moveTo>
                  <a:pt x="2490" y="3069"/>
                </a:moveTo>
                <a:lnTo>
                  <a:pt x="2496" y="3072"/>
                </a:lnTo>
                <a:lnTo>
                  <a:pt x="2501" y="3075"/>
                </a:lnTo>
                <a:lnTo>
                  <a:pt x="2506" y="3078"/>
                </a:lnTo>
                <a:lnTo>
                  <a:pt x="2513" y="3080"/>
                </a:lnTo>
                <a:lnTo>
                  <a:pt x="2524" y="3083"/>
                </a:lnTo>
                <a:lnTo>
                  <a:pt x="2537" y="3084"/>
                </a:lnTo>
                <a:lnTo>
                  <a:pt x="2549" y="3085"/>
                </a:lnTo>
                <a:lnTo>
                  <a:pt x="2562" y="3088"/>
                </a:lnTo>
                <a:lnTo>
                  <a:pt x="2573" y="3090"/>
                </a:lnTo>
                <a:lnTo>
                  <a:pt x="2583" y="3096"/>
                </a:lnTo>
                <a:lnTo>
                  <a:pt x="2583" y="3091"/>
                </a:lnTo>
                <a:lnTo>
                  <a:pt x="2579" y="3086"/>
                </a:lnTo>
                <a:lnTo>
                  <a:pt x="2582" y="3080"/>
                </a:lnTo>
                <a:lnTo>
                  <a:pt x="2583" y="3074"/>
                </a:lnTo>
                <a:lnTo>
                  <a:pt x="2585" y="3069"/>
                </a:lnTo>
                <a:lnTo>
                  <a:pt x="2588" y="3065"/>
                </a:lnTo>
                <a:lnTo>
                  <a:pt x="2592" y="3061"/>
                </a:lnTo>
                <a:lnTo>
                  <a:pt x="2596" y="3059"/>
                </a:lnTo>
                <a:lnTo>
                  <a:pt x="2599" y="3056"/>
                </a:lnTo>
                <a:lnTo>
                  <a:pt x="2603" y="3055"/>
                </a:lnTo>
                <a:lnTo>
                  <a:pt x="2621" y="3051"/>
                </a:lnTo>
                <a:lnTo>
                  <a:pt x="2641" y="3050"/>
                </a:lnTo>
                <a:lnTo>
                  <a:pt x="2606" y="3050"/>
                </a:lnTo>
                <a:lnTo>
                  <a:pt x="2570" y="3049"/>
                </a:lnTo>
                <a:lnTo>
                  <a:pt x="2553" y="3050"/>
                </a:lnTo>
                <a:lnTo>
                  <a:pt x="2535" y="3052"/>
                </a:lnTo>
                <a:lnTo>
                  <a:pt x="2526" y="3056"/>
                </a:lnTo>
                <a:lnTo>
                  <a:pt x="2519" y="3059"/>
                </a:lnTo>
                <a:lnTo>
                  <a:pt x="2510" y="3064"/>
                </a:lnTo>
                <a:lnTo>
                  <a:pt x="2501" y="3069"/>
                </a:lnTo>
                <a:lnTo>
                  <a:pt x="2496" y="3070"/>
                </a:lnTo>
                <a:lnTo>
                  <a:pt x="2490" y="3069"/>
                </a:lnTo>
                <a:close/>
                <a:moveTo>
                  <a:pt x="7273" y="1767"/>
                </a:moveTo>
                <a:lnTo>
                  <a:pt x="7251" y="1766"/>
                </a:lnTo>
                <a:lnTo>
                  <a:pt x="7229" y="1763"/>
                </a:lnTo>
                <a:lnTo>
                  <a:pt x="7207" y="1759"/>
                </a:lnTo>
                <a:lnTo>
                  <a:pt x="7186" y="1755"/>
                </a:lnTo>
                <a:lnTo>
                  <a:pt x="7142" y="1745"/>
                </a:lnTo>
                <a:lnTo>
                  <a:pt x="7099" y="1734"/>
                </a:lnTo>
                <a:lnTo>
                  <a:pt x="7099" y="1728"/>
                </a:lnTo>
                <a:lnTo>
                  <a:pt x="7096" y="1732"/>
                </a:lnTo>
                <a:lnTo>
                  <a:pt x="7093" y="1735"/>
                </a:lnTo>
                <a:lnTo>
                  <a:pt x="7117" y="1742"/>
                </a:lnTo>
                <a:lnTo>
                  <a:pt x="7142" y="1748"/>
                </a:lnTo>
                <a:lnTo>
                  <a:pt x="7167" y="1753"/>
                </a:lnTo>
                <a:lnTo>
                  <a:pt x="7192" y="1758"/>
                </a:lnTo>
                <a:lnTo>
                  <a:pt x="7219" y="1763"/>
                </a:lnTo>
                <a:lnTo>
                  <a:pt x="7244" y="1768"/>
                </a:lnTo>
                <a:lnTo>
                  <a:pt x="7269" y="1772"/>
                </a:lnTo>
                <a:lnTo>
                  <a:pt x="7294" y="1776"/>
                </a:lnTo>
                <a:lnTo>
                  <a:pt x="7284" y="1771"/>
                </a:lnTo>
                <a:lnTo>
                  <a:pt x="7273" y="1767"/>
                </a:lnTo>
                <a:close/>
                <a:moveTo>
                  <a:pt x="7607" y="1828"/>
                </a:moveTo>
                <a:lnTo>
                  <a:pt x="7573" y="1822"/>
                </a:lnTo>
                <a:lnTo>
                  <a:pt x="7540" y="1817"/>
                </a:lnTo>
                <a:lnTo>
                  <a:pt x="7506" y="1811"/>
                </a:lnTo>
                <a:lnTo>
                  <a:pt x="7472" y="1804"/>
                </a:lnTo>
                <a:lnTo>
                  <a:pt x="7438" y="1798"/>
                </a:lnTo>
                <a:lnTo>
                  <a:pt x="7404" y="1791"/>
                </a:lnTo>
                <a:lnTo>
                  <a:pt x="7371" y="1782"/>
                </a:lnTo>
                <a:lnTo>
                  <a:pt x="7338" y="1772"/>
                </a:lnTo>
                <a:lnTo>
                  <a:pt x="7335" y="1776"/>
                </a:lnTo>
                <a:lnTo>
                  <a:pt x="7334" y="1779"/>
                </a:lnTo>
                <a:lnTo>
                  <a:pt x="7329" y="1781"/>
                </a:lnTo>
                <a:lnTo>
                  <a:pt x="7324" y="1781"/>
                </a:lnTo>
                <a:lnTo>
                  <a:pt x="7343" y="1784"/>
                </a:lnTo>
                <a:lnTo>
                  <a:pt x="7363" y="1787"/>
                </a:lnTo>
                <a:lnTo>
                  <a:pt x="7382" y="1791"/>
                </a:lnTo>
                <a:lnTo>
                  <a:pt x="7402" y="1794"/>
                </a:lnTo>
                <a:lnTo>
                  <a:pt x="7433" y="1801"/>
                </a:lnTo>
                <a:lnTo>
                  <a:pt x="7466" y="1808"/>
                </a:lnTo>
                <a:lnTo>
                  <a:pt x="7497" y="1818"/>
                </a:lnTo>
                <a:lnTo>
                  <a:pt x="7529" y="1827"/>
                </a:lnTo>
                <a:lnTo>
                  <a:pt x="7560" y="1837"/>
                </a:lnTo>
                <a:lnTo>
                  <a:pt x="7590" y="1848"/>
                </a:lnTo>
                <a:lnTo>
                  <a:pt x="7622" y="1860"/>
                </a:lnTo>
                <a:lnTo>
                  <a:pt x="7652" y="1871"/>
                </a:lnTo>
                <a:lnTo>
                  <a:pt x="7664" y="1868"/>
                </a:lnTo>
                <a:lnTo>
                  <a:pt x="7677" y="1868"/>
                </a:lnTo>
                <a:lnTo>
                  <a:pt x="7682" y="1868"/>
                </a:lnTo>
                <a:lnTo>
                  <a:pt x="7687" y="1868"/>
                </a:lnTo>
                <a:lnTo>
                  <a:pt x="7672" y="1865"/>
                </a:lnTo>
                <a:lnTo>
                  <a:pt x="7659" y="1860"/>
                </a:lnTo>
                <a:lnTo>
                  <a:pt x="7646" y="1852"/>
                </a:lnTo>
                <a:lnTo>
                  <a:pt x="7633" y="1843"/>
                </a:lnTo>
                <a:lnTo>
                  <a:pt x="7630" y="1840"/>
                </a:lnTo>
                <a:lnTo>
                  <a:pt x="7628" y="1835"/>
                </a:lnTo>
                <a:lnTo>
                  <a:pt x="7624" y="1837"/>
                </a:lnTo>
                <a:lnTo>
                  <a:pt x="7620" y="1837"/>
                </a:lnTo>
                <a:lnTo>
                  <a:pt x="7617" y="1836"/>
                </a:lnTo>
                <a:lnTo>
                  <a:pt x="7612" y="1835"/>
                </a:lnTo>
                <a:lnTo>
                  <a:pt x="7609" y="1832"/>
                </a:lnTo>
                <a:lnTo>
                  <a:pt x="7607" y="1828"/>
                </a:lnTo>
                <a:close/>
                <a:moveTo>
                  <a:pt x="6834" y="1818"/>
                </a:moveTo>
                <a:lnTo>
                  <a:pt x="6834" y="1818"/>
                </a:lnTo>
                <a:lnTo>
                  <a:pt x="6834" y="1820"/>
                </a:lnTo>
                <a:lnTo>
                  <a:pt x="6833" y="1820"/>
                </a:lnTo>
                <a:lnTo>
                  <a:pt x="6834" y="1818"/>
                </a:lnTo>
                <a:close/>
                <a:moveTo>
                  <a:pt x="6634" y="1950"/>
                </a:moveTo>
                <a:lnTo>
                  <a:pt x="6647" y="1951"/>
                </a:lnTo>
                <a:lnTo>
                  <a:pt x="6661" y="1954"/>
                </a:lnTo>
                <a:lnTo>
                  <a:pt x="6674" y="1955"/>
                </a:lnTo>
                <a:lnTo>
                  <a:pt x="6687" y="1956"/>
                </a:lnTo>
                <a:lnTo>
                  <a:pt x="6686" y="1948"/>
                </a:lnTo>
                <a:lnTo>
                  <a:pt x="6684" y="1939"/>
                </a:lnTo>
                <a:lnTo>
                  <a:pt x="6684" y="1944"/>
                </a:lnTo>
                <a:lnTo>
                  <a:pt x="6684" y="1950"/>
                </a:lnTo>
                <a:lnTo>
                  <a:pt x="6671" y="1950"/>
                </a:lnTo>
                <a:lnTo>
                  <a:pt x="6659" y="1950"/>
                </a:lnTo>
                <a:lnTo>
                  <a:pt x="6646" y="1950"/>
                </a:lnTo>
                <a:lnTo>
                  <a:pt x="6634" y="1950"/>
                </a:lnTo>
                <a:close/>
                <a:moveTo>
                  <a:pt x="7682" y="3832"/>
                </a:moveTo>
                <a:lnTo>
                  <a:pt x="7689" y="3832"/>
                </a:lnTo>
                <a:lnTo>
                  <a:pt x="7697" y="3832"/>
                </a:lnTo>
                <a:lnTo>
                  <a:pt x="7708" y="3836"/>
                </a:lnTo>
                <a:lnTo>
                  <a:pt x="7718" y="3838"/>
                </a:lnTo>
                <a:lnTo>
                  <a:pt x="7716" y="3843"/>
                </a:lnTo>
                <a:lnTo>
                  <a:pt x="7713" y="3846"/>
                </a:lnTo>
                <a:lnTo>
                  <a:pt x="7710" y="3847"/>
                </a:lnTo>
                <a:lnTo>
                  <a:pt x="7706" y="3847"/>
                </a:lnTo>
                <a:lnTo>
                  <a:pt x="7699" y="3846"/>
                </a:lnTo>
                <a:lnTo>
                  <a:pt x="7693" y="3843"/>
                </a:lnTo>
                <a:lnTo>
                  <a:pt x="7687" y="3838"/>
                </a:lnTo>
                <a:lnTo>
                  <a:pt x="7682" y="3832"/>
                </a:lnTo>
                <a:lnTo>
                  <a:pt x="7688" y="3826"/>
                </a:lnTo>
                <a:lnTo>
                  <a:pt x="7693" y="3821"/>
                </a:lnTo>
                <a:lnTo>
                  <a:pt x="7699" y="3818"/>
                </a:lnTo>
                <a:lnTo>
                  <a:pt x="7706" y="3816"/>
                </a:lnTo>
                <a:lnTo>
                  <a:pt x="7713" y="3816"/>
                </a:lnTo>
                <a:lnTo>
                  <a:pt x="7720" y="3816"/>
                </a:lnTo>
                <a:lnTo>
                  <a:pt x="7727" y="3817"/>
                </a:lnTo>
                <a:lnTo>
                  <a:pt x="7733" y="3818"/>
                </a:lnTo>
                <a:lnTo>
                  <a:pt x="7743" y="3821"/>
                </a:lnTo>
                <a:lnTo>
                  <a:pt x="7752" y="3822"/>
                </a:lnTo>
                <a:lnTo>
                  <a:pt x="7761" y="3822"/>
                </a:lnTo>
                <a:lnTo>
                  <a:pt x="7770" y="3821"/>
                </a:lnTo>
                <a:lnTo>
                  <a:pt x="7777" y="3817"/>
                </a:lnTo>
                <a:lnTo>
                  <a:pt x="7785" y="3813"/>
                </a:lnTo>
                <a:lnTo>
                  <a:pt x="7791" y="3807"/>
                </a:lnTo>
                <a:lnTo>
                  <a:pt x="7799" y="3799"/>
                </a:lnTo>
                <a:lnTo>
                  <a:pt x="7777" y="3794"/>
                </a:lnTo>
                <a:lnTo>
                  <a:pt x="7757" y="3788"/>
                </a:lnTo>
                <a:lnTo>
                  <a:pt x="7747" y="3784"/>
                </a:lnTo>
                <a:lnTo>
                  <a:pt x="7737" y="3782"/>
                </a:lnTo>
                <a:lnTo>
                  <a:pt x="7726" y="3782"/>
                </a:lnTo>
                <a:lnTo>
                  <a:pt x="7716" y="3783"/>
                </a:lnTo>
                <a:lnTo>
                  <a:pt x="7715" y="3783"/>
                </a:lnTo>
                <a:lnTo>
                  <a:pt x="7716" y="3783"/>
                </a:lnTo>
                <a:lnTo>
                  <a:pt x="7696" y="3776"/>
                </a:lnTo>
                <a:lnTo>
                  <a:pt x="7677" y="3769"/>
                </a:lnTo>
                <a:lnTo>
                  <a:pt x="7657" y="3764"/>
                </a:lnTo>
                <a:lnTo>
                  <a:pt x="7638" y="3759"/>
                </a:lnTo>
                <a:lnTo>
                  <a:pt x="7599" y="3750"/>
                </a:lnTo>
                <a:lnTo>
                  <a:pt x="7559" y="3743"/>
                </a:lnTo>
                <a:lnTo>
                  <a:pt x="7519" y="3737"/>
                </a:lnTo>
                <a:lnTo>
                  <a:pt x="7480" y="3730"/>
                </a:lnTo>
                <a:lnTo>
                  <a:pt x="7440" y="3723"/>
                </a:lnTo>
                <a:lnTo>
                  <a:pt x="7401" y="3715"/>
                </a:lnTo>
                <a:lnTo>
                  <a:pt x="7401" y="3715"/>
                </a:lnTo>
                <a:lnTo>
                  <a:pt x="7401" y="3715"/>
                </a:lnTo>
                <a:lnTo>
                  <a:pt x="7393" y="3709"/>
                </a:lnTo>
                <a:lnTo>
                  <a:pt x="7387" y="3704"/>
                </a:lnTo>
                <a:lnTo>
                  <a:pt x="7379" y="3701"/>
                </a:lnTo>
                <a:lnTo>
                  <a:pt x="7372" y="3700"/>
                </a:lnTo>
                <a:lnTo>
                  <a:pt x="7355" y="3699"/>
                </a:lnTo>
                <a:lnTo>
                  <a:pt x="7339" y="3699"/>
                </a:lnTo>
                <a:lnTo>
                  <a:pt x="7324" y="3699"/>
                </a:lnTo>
                <a:lnTo>
                  <a:pt x="7312" y="3699"/>
                </a:lnTo>
                <a:lnTo>
                  <a:pt x="7298" y="3696"/>
                </a:lnTo>
                <a:lnTo>
                  <a:pt x="7284" y="3694"/>
                </a:lnTo>
                <a:lnTo>
                  <a:pt x="7271" y="3690"/>
                </a:lnTo>
                <a:lnTo>
                  <a:pt x="7259" y="3685"/>
                </a:lnTo>
                <a:lnTo>
                  <a:pt x="7247" y="3679"/>
                </a:lnTo>
                <a:lnTo>
                  <a:pt x="7236" y="3673"/>
                </a:lnTo>
                <a:lnTo>
                  <a:pt x="7225" y="3666"/>
                </a:lnTo>
                <a:lnTo>
                  <a:pt x="7215" y="3661"/>
                </a:lnTo>
                <a:lnTo>
                  <a:pt x="7205" y="3656"/>
                </a:lnTo>
                <a:lnTo>
                  <a:pt x="7193" y="3654"/>
                </a:lnTo>
                <a:lnTo>
                  <a:pt x="7183" y="3651"/>
                </a:lnTo>
                <a:lnTo>
                  <a:pt x="7172" y="3649"/>
                </a:lnTo>
                <a:lnTo>
                  <a:pt x="7161" y="3649"/>
                </a:lnTo>
                <a:lnTo>
                  <a:pt x="7150" y="3648"/>
                </a:lnTo>
                <a:lnTo>
                  <a:pt x="7104" y="3649"/>
                </a:lnTo>
                <a:lnTo>
                  <a:pt x="7055" y="3650"/>
                </a:lnTo>
                <a:lnTo>
                  <a:pt x="7065" y="3660"/>
                </a:lnTo>
                <a:lnTo>
                  <a:pt x="7074" y="3666"/>
                </a:lnTo>
                <a:lnTo>
                  <a:pt x="7079" y="3673"/>
                </a:lnTo>
                <a:lnTo>
                  <a:pt x="7082" y="3678"/>
                </a:lnTo>
                <a:lnTo>
                  <a:pt x="7086" y="3684"/>
                </a:lnTo>
                <a:lnTo>
                  <a:pt x="7089" y="3690"/>
                </a:lnTo>
                <a:lnTo>
                  <a:pt x="7096" y="3699"/>
                </a:lnTo>
                <a:lnTo>
                  <a:pt x="7103" y="3707"/>
                </a:lnTo>
                <a:lnTo>
                  <a:pt x="7111" y="3713"/>
                </a:lnTo>
                <a:lnTo>
                  <a:pt x="7118" y="3719"/>
                </a:lnTo>
                <a:lnTo>
                  <a:pt x="7126" y="3723"/>
                </a:lnTo>
                <a:lnTo>
                  <a:pt x="7132" y="3725"/>
                </a:lnTo>
                <a:lnTo>
                  <a:pt x="7158" y="3729"/>
                </a:lnTo>
                <a:lnTo>
                  <a:pt x="7183" y="3734"/>
                </a:lnTo>
                <a:lnTo>
                  <a:pt x="7210" y="3738"/>
                </a:lnTo>
                <a:lnTo>
                  <a:pt x="7235" y="3743"/>
                </a:lnTo>
                <a:lnTo>
                  <a:pt x="7236" y="3738"/>
                </a:lnTo>
                <a:lnTo>
                  <a:pt x="7235" y="3733"/>
                </a:lnTo>
                <a:lnTo>
                  <a:pt x="7234" y="3729"/>
                </a:lnTo>
                <a:lnTo>
                  <a:pt x="7232" y="3727"/>
                </a:lnTo>
                <a:lnTo>
                  <a:pt x="7227" y="3722"/>
                </a:lnTo>
                <a:lnTo>
                  <a:pt x="7221" y="3719"/>
                </a:lnTo>
                <a:lnTo>
                  <a:pt x="7215" y="3715"/>
                </a:lnTo>
                <a:lnTo>
                  <a:pt x="7207" y="3712"/>
                </a:lnTo>
                <a:lnTo>
                  <a:pt x="7205" y="3710"/>
                </a:lnTo>
                <a:lnTo>
                  <a:pt x="7202" y="3707"/>
                </a:lnTo>
                <a:lnTo>
                  <a:pt x="7201" y="3704"/>
                </a:lnTo>
                <a:lnTo>
                  <a:pt x="7200" y="3700"/>
                </a:lnTo>
                <a:lnTo>
                  <a:pt x="7219" y="3700"/>
                </a:lnTo>
                <a:lnTo>
                  <a:pt x="7239" y="3701"/>
                </a:lnTo>
                <a:lnTo>
                  <a:pt x="7258" y="3705"/>
                </a:lnTo>
                <a:lnTo>
                  <a:pt x="7276" y="3709"/>
                </a:lnTo>
                <a:lnTo>
                  <a:pt x="7314" y="3719"/>
                </a:lnTo>
                <a:lnTo>
                  <a:pt x="7350" y="3730"/>
                </a:lnTo>
                <a:lnTo>
                  <a:pt x="7350" y="3730"/>
                </a:lnTo>
                <a:lnTo>
                  <a:pt x="7366" y="3732"/>
                </a:lnTo>
                <a:lnTo>
                  <a:pt x="7382" y="3733"/>
                </a:lnTo>
                <a:lnTo>
                  <a:pt x="7381" y="3749"/>
                </a:lnTo>
                <a:lnTo>
                  <a:pt x="7379" y="3766"/>
                </a:lnTo>
                <a:lnTo>
                  <a:pt x="7379" y="3769"/>
                </a:lnTo>
                <a:lnTo>
                  <a:pt x="7381" y="3772"/>
                </a:lnTo>
                <a:lnTo>
                  <a:pt x="7383" y="3776"/>
                </a:lnTo>
                <a:lnTo>
                  <a:pt x="7386" y="3778"/>
                </a:lnTo>
                <a:lnTo>
                  <a:pt x="7389" y="3782"/>
                </a:lnTo>
                <a:lnTo>
                  <a:pt x="7393" y="3784"/>
                </a:lnTo>
                <a:lnTo>
                  <a:pt x="7399" y="3786"/>
                </a:lnTo>
                <a:lnTo>
                  <a:pt x="7407" y="3788"/>
                </a:lnTo>
                <a:lnTo>
                  <a:pt x="7435" y="3794"/>
                </a:lnTo>
                <a:lnTo>
                  <a:pt x="7463" y="3802"/>
                </a:lnTo>
                <a:lnTo>
                  <a:pt x="7491" y="3809"/>
                </a:lnTo>
                <a:lnTo>
                  <a:pt x="7520" y="3817"/>
                </a:lnTo>
                <a:lnTo>
                  <a:pt x="7548" y="3825"/>
                </a:lnTo>
                <a:lnTo>
                  <a:pt x="7576" y="3833"/>
                </a:lnTo>
                <a:lnTo>
                  <a:pt x="7604" y="3841"/>
                </a:lnTo>
                <a:lnTo>
                  <a:pt x="7632" y="3850"/>
                </a:lnTo>
                <a:lnTo>
                  <a:pt x="7644" y="3845"/>
                </a:lnTo>
                <a:lnTo>
                  <a:pt x="7657" y="3841"/>
                </a:lnTo>
                <a:lnTo>
                  <a:pt x="7669" y="3836"/>
                </a:lnTo>
                <a:lnTo>
                  <a:pt x="7682" y="3832"/>
                </a:lnTo>
                <a:lnTo>
                  <a:pt x="7682" y="3832"/>
                </a:lnTo>
                <a:lnTo>
                  <a:pt x="7682" y="3832"/>
                </a:lnTo>
                <a:lnTo>
                  <a:pt x="7682" y="3832"/>
                </a:lnTo>
                <a:lnTo>
                  <a:pt x="7682" y="3832"/>
                </a:lnTo>
                <a:close/>
                <a:moveTo>
                  <a:pt x="6284" y="3183"/>
                </a:moveTo>
                <a:lnTo>
                  <a:pt x="6300" y="3184"/>
                </a:lnTo>
                <a:lnTo>
                  <a:pt x="6315" y="3184"/>
                </a:lnTo>
                <a:lnTo>
                  <a:pt x="6325" y="3197"/>
                </a:lnTo>
                <a:lnTo>
                  <a:pt x="6335" y="3208"/>
                </a:lnTo>
                <a:lnTo>
                  <a:pt x="6328" y="3212"/>
                </a:lnTo>
                <a:lnTo>
                  <a:pt x="6322" y="3214"/>
                </a:lnTo>
                <a:lnTo>
                  <a:pt x="6315" y="3216"/>
                </a:lnTo>
                <a:lnTo>
                  <a:pt x="6307" y="3214"/>
                </a:lnTo>
                <a:lnTo>
                  <a:pt x="6301" y="3213"/>
                </a:lnTo>
                <a:lnTo>
                  <a:pt x="6296" y="3209"/>
                </a:lnTo>
                <a:lnTo>
                  <a:pt x="6291" y="3206"/>
                </a:lnTo>
                <a:lnTo>
                  <a:pt x="6288" y="3199"/>
                </a:lnTo>
                <a:lnTo>
                  <a:pt x="6286" y="3192"/>
                </a:lnTo>
                <a:lnTo>
                  <a:pt x="6284" y="3183"/>
                </a:lnTo>
                <a:close/>
                <a:moveTo>
                  <a:pt x="6235" y="3216"/>
                </a:moveTo>
                <a:lnTo>
                  <a:pt x="6232" y="3212"/>
                </a:lnTo>
                <a:lnTo>
                  <a:pt x="6228" y="3208"/>
                </a:lnTo>
                <a:lnTo>
                  <a:pt x="6224" y="3207"/>
                </a:lnTo>
                <a:lnTo>
                  <a:pt x="6220" y="3204"/>
                </a:lnTo>
                <a:lnTo>
                  <a:pt x="6210" y="3202"/>
                </a:lnTo>
                <a:lnTo>
                  <a:pt x="6202" y="3201"/>
                </a:lnTo>
                <a:lnTo>
                  <a:pt x="6192" y="3198"/>
                </a:lnTo>
                <a:lnTo>
                  <a:pt x="6185" y="3196"/>
                </a:lnTo>
                <a:lnTo>
                  <a:pt x="6180" y="3193"/>
                </a:lnTo>
                <a:lnTo>
                  <a:pt x="6176" y="3192"/>
                </a:lnTo>
                <a:lnTo>
                  <a:pt x="6175" y="3189"/>
                </a:lnTo>
                <a:lnTo>
                  <a:pt x="6175" y="3187"/>
                </a:lnTo>
                <a:lnTo>
                  <a:pt x="6175" y="3185"/>
                </a:lnTo>
                <a:lnTo>
                  <a:pt x="6178" y="3183"/>
                </a:lnTo>
                <a:lnTo>
                  <a:pt x="6190" y="3174"/>
                </a:lnTo>
                <a:lnTo>
                  <a:pt x="6202" y="3165"/>
                </a:lnTo>
                <a:lnTo>
                  <a:pt x="6210" y="3163"/>
                </a:lnTo>
                <a:lnTo>
                  <a:pt x="6219" y="3162"/>
                </a:lnTo>
                <a:lnTo>
                  <a:pt x="6228" y="3162"/>
                </a:lnTo>
                <a:lnTo>
                  <a:pt x="6237" y="3163"/>
                </a:lnTo>
                <a:lnTo>
                  <a:pt x="6244" y="3167"/>
                </a:lnTo>
                <a:lnTo>
                  <a:pt x="6252" y="3170"/>
                </a:lnTo>
                <a:lnTo>
                  <a:pt x="6259" y="3177"/>
                </a:lnTo>
                <a:lnTo>
                  <a:pt x="6267" y="3183"/>
                </a:lnTo>
                <a:lnTo>
                  <a:pt x="6257" y="3199"/>
                </a:lnTo>
                <a:lnTo>
                  <a:pt x="6248" y="3214"/>
                </a:lnTo>
                <a:lnTo>
                  <a:pt x="6242" y="3214"/>
                </a:lnTo>
                <a:lnTo>
                  <a:pt x="6235" y="3216"/>
                </a:lnTo>
                <a:close/>
                <a:moveTo>
                  <a:pt x="6385" y="3498"/>
                </a:moveTo>
                <a:lnTo>
                  <a:pt x="6392" y="3498"/>
                </a:lnTo>
                <a:lnTo>
                  <a:pt x="6400" y="3499"/>
                </a:lnTo>
                <a:lnTo>
                  <a:pt x="6395" y="3509"/>
                </a:lnTo>
                <a:lnTo>
                  <a:pt x="6390" y="3517"/>
                </a:lnTo>
                <a:lnTo>
                  <a:pt x="6386" y="3521"/>
                </a:lnTo>
                <a:lnTo>
                  <a:pt x="6382" y="3523"/>
                </a:lnTo>
                <a:lnTo>
                  <a:pt x="6377" y="3526"/>
                </a:lnTo>
                <a:lnTo>
                  <a:pt x="6372" y="3528"/>
                </a:lnTo>
                <a:lnTo>
                  <a:pt x="6369" y="3528"/>
                </a:lnTo>
                <a:lnTo>
                  <a:pt x="6364" y="3528"/>
                </a:lnTo>
                <a:lnTo>
                  <a:pt x="6360" y="3528"/>
                </a:lnTo>
                <a:lnTo>
                  <a:pt x="6356" y="3526"/>
                </a:lnTo>
                <a:lnTo>
                  <a:pt x="6354" y="3524"/>
                </a:lnTo>
                <a:lnTo>
                  <a:pt x="6351" y="3521"/>
                </a:lnTo>
                <a:lnTo>
                  <a:pt x="6348" y="3518"/>
                </a:lnTo>
                <a:lnTo>
                  <a:pt x="6347" y="3514"/>
                </a:lnTo>
                <a:lnTo>
                  <a:pt x="6346" y="3508"/>
                </a:lnTo>
                <a:lnTo>
                  <a:pt x="6347" y="3504"/>
                </a:lnTo>
                <a:lnTo>
                  <a:pt x="6350" y="3502"/>
                </a:lnTo>
                <a:lnTo>
                  <a:pt x="6354" y="3501"/>
                </a:lnTo>
                <a:lnTo>
                  <a:pt x="6361" y="3501"/>
                </a:lnTo>
                <a:lnTo>
                  <a:pt x="6369" y="3499"/>
                </a:lnTo>
                <a:lnTo>
                  <a:pt x="6376" y="3498"/>
                </a:lnTo>
                <a:lnTo>
                  <a:pt x="6385" y="3498"/>
                </a:lnTo>
                <a:close/>
                <a:moveTo>
                  <a:pt x="6267" y="3450"/>
                </a:moveTo>
                <a:lnTo>
                  <a:pt x="6267" y="3454"/>
                </a:lnTo>
                <a:lnTo>
                  <a:pt x="6267" y="3458"/>
                </a:lnTo>
                <a:lnTo>
                  <a:pt x="6267" y="3473"/>
                </a:lnTo>
                <a:lnTo>
                  <a:pt x="6264" y="3487"/>
                </a:lnTo>
                <a:lnTo>
                  <a:pt x="6262" y="3493"/>
                </a:lnTo>
                <a:lnTo>
                  <a:pt x="6258" y="3498"/>
                </a:lnTo>
                <a:lnTo>
                  <a:pt x="6252" y="3502"/>
                </a:lnTo>
                <a:lnTo>
                  <a:pt x="6244" y="3504"/>
                </a:lnTo>
                <a:lnTo>
                  <a:pt x="6238" y="3504"/>
                </a:lnTo>
                <a:lnTo>
                  <a:pt x="6234" y="3503"/>
                </a:lnTo>
                <a:lnTo>
                  <a:pt x="6229" y="3502"/>
                </a:lnTo>
                <a:lnTo>
                  <a:pt x="6227" y="3498"/>
                </a:lnTo>
                <a:lnTo>
                  <a:pt x="6223" y="3494"/>
                </a:lnTo>
                <a:lnTo>
                  <a:pt x="6222" y="3489"/>
                </a:lnTo>
                <a:lnTo>
                  <a:pt x="6220" y="3484"/>
                </a:lnTo>
                <a:lnTo>
                  <a:pt x="6220" y="3478"/>
                </a:lnTo>
                <a:lnTo>
                  <a:pt x="6220" y="3473"/>
                </a:lnTo>
                <a:lnTo>
                  <a:pt x="6220" y="3468"/>
                </a:lnTo>
                <a:lnTo>
                  <a:pt x="6222" y="3463"/>
                </a:lnTo>
                <a:lnTo>
                  <a:pt x="6224" y="3459"/>
                </a:lnTo>
                <a:lnTo>
                  <a:pt x="6227" y="3457"/>
                </a:lnTo>
                <a:lnTo>
                  <a:pt x="6229" y="3454"/>
                </a:lnTo>
                <a:lnTo>
                  <a:pt x="6232" y="3453"/>
                </a:lnTo>
                <a:lnTo>
                  <a:pt x="6235" y="3452"/>
                </a:lnTo>
                <a:lnTo>
                  <a:pt x="6251" y="3450"/>
                </a:lnTo>
                <a:lnTo>
                  <a:pt x="6267" y="3450"/>
                </a:lnTo>
                <a:lnTo>
                  <a:pt x="6267" y="3450"/>
                </a:lnTo>
                <a:close/>
                <a:moveTo>
                  <a:pt x="5340" y="3479"/>
                </a:moveTo>
                <a:lnTo>
                  <a:pt x="5347" y="3476"/>
                </a:lnTo>
                <a:lnTo>
                  <a:pt x="5354" y="3473"/>
                </a:lnTo>
                <a:lnTo>
                  <a:pt x="5360" y="3472"/>
                </a:lnTo>
                <a:lnTo>
                  <a:pt x="5368" y="3472"/>
                </a:lnTo>
                <a:lnTo>
                  <a:pt x="5364" y="3469"/>
                </a:lnTo>
                <a:lnTo>
                  <a:pt x="5359" y="3465"/>
                </a:lnTo>
                <a:lnTo>
                  <a:pt x="5355" y="3464"/>
                </a:lnTo>
                <a:lnTo>
                  <a:pt x="5349" y="3464"/>
                </a:lnTo>
                <a:lnTo>
                  <a:pt x="5347" y="3465"/>
                </a:lnTo>
                <a:lnTo>
                  <a:pt x="5344" y="3465"/>
                </a:lnTo>
                <a:lnTo>
                  <a:pt x="5343" y="3468"/>
                </a:lnTo>
                <a:lnTo>
                  <a:pt x="5342" y="3469"/>
                </a:lnTo>
                <a:lnTo>
                  <a:pt x="5340" y="3474"/>
                </a:lnTo>
                <a:lnTo>
                  <a:pt x="5340" y="3479"/>
                </a:lnTo>
                <a:close/>
                <a:moveTo>
                  <a:pt x="4908" y="4071"/>
                </a:moveTo>
                <a:lnTo>
                  <a:pt x="4908" y="4074"/>
                </a:lnTo>
                <a:lnTo>
                  <a:pt x="4907" y="4077"/>
                </a:lnTo>
                <a:lnTo>
                  <a:pt x="4905" y="4078"/>
                </a:lnTo>
                <a:lnTo>
                  <a:pt x="4901" y="4078"/>
                </a:lnTo>
                <a:lnTo>
                  <a:pt x="4896" y="4076"/>
                </a:lnTo>
                <a:lnTo>
                  <a:pt x="4895" y="4073"/>
                </a:lnTo>
                <a:lnTo>
                  <a:pt x="4897" y="4071"/>
                </a:lnTo>
                <a:lnTo>
                  <a:pt x="4901" y="4069"/>
                </a:lnTo>
                <a:lnTo>
                  <a:pt x="4905" y="4069"/>
                </a:lnTo>
                <a:lnTo>
                  <a:pt x="4908" y="4071"/>
                </a:lnTo>
                <a:close/>
                <a:moveTo>
                  <a:pt x="5520" y="4161"/>
                </a:moveTo>
                <a:lnTo>
                  <a:pt x="5512" y="4158"/>
                </a:lnTo>
                <a:lnTo>
                  <a:pt x="5507" y="4153"/>
                </a:lnTo>
                <a:lnTo>
                  <a:pt x="5508" y="4147"/>
                </a:lnTo>
                <a:lnTo>
                  <a:pt x="5511" y="4141"/>
                </a:lnTo>
                <a:lnTo>
                  <a:pt x="5519" y="4145"/>
                </a:lnTo>
                <a:lnTo>
                  <a:pt x="5525" y="4148"/>
                </a:lnTo>
                <a:lnTo>
                  <a:pt x="5526" y="4152"/>
                </a:lnTo>
                <a:lnTo>
                  <a:pt x="5526" y="4156"/>
                </a:lnTo>
                <a:lnTo>
                  <a:pt x="5525" y="4158"/>
                </a:lnTo>
                <a:lnTo>
                  <a:pt x="5520" y="4161"/>
                </a:lnTo>
                <a:close/>
                <a:moveTo>
                  <a:pt x="4366" y="3976"/>
                </a:moveTo>
                <a:lnTo>
                  <a:pt x="4371" y="3979"/>
                </a:lnTo>
                <a:lnTo>
                  <a:pt x="4375" y="3983"/>
                </a:lnTo>
                <a:lnTo>
                  <a:pt x="4377" y="3988"/>
                </a:lnTo>
                <a:lnTo>
                  <a:pt x="4376" y="3994"/>
                </a:lnTo>
                <a:lnTo>
                  <a:pt x="4373" y="3999"/>
                </a:lnTo>
                <a:lnTo>
                  <a:pt x="4370" y="4003"/>
                </a:lnTo>
                <a:lnTo>
                  <a:pt x="4368" y="4004"/>
                </a:lnTo>
                <a:lnTo>
                  <a:pt x="4366" y="4004"/>
                </a:lnTo>
                <a:lnTo>
                  <a:pt x="4362" y="4004"/>
                </a:lnTo>
                <a:lnTo>
                  <a:pt x="4360" y="4003"/>
                </a:lnTo>
                <a:lnTo>
                  <a:pt x="4357" y="4000"/>
                </a:lnTo>
                <a:lnTo>
                  <a:pt x="4355" y="3998"/>
                </a:lnTo>
                <a:lnTo>
                  <a:pt x="4353" y="3994"/>
                </a:lnTo>
                <a:lnTo>
                  <a:pt x="4353" y="3990"/>
                </a:lnTo>
                <a:lnTo>
                  <a:pt x="4353" y="3984"/>
                </a:lnTo>
                <a:lnTo>
                  <a:pt x="4356" y="3979"/>
                </a:lnTo>
                <a:lnTo>
                  <a:pt x="4357" y="3978"/>
                </a:lnTo>
                <a:lnTo>
                  <a:pt x="4360" y="3976"/>
                </a:lnTo>
                <a:lnTo>
                  <a:pt x="4362" y="3975"/>
                </a:lnTo>
                <a:lnTo>
                  <a:pt x="4366" y="3976"/>
                </a:lnTo>
                <a:close/>
                <a:moveTo>
                  <a:pt x="4764" y="4051"/>
                </a:moveTo>
                <a:lnTo>
                  <a:pt x="4758" y="4056"/>
                </a:lnTo>
                <a:lnTo>
                  <a:pt x="4753" y="4058"/>
                </a:lnTo>
                <a:lnTo>
                  <a:pt x="4749" y="4058"/>
                </a:lnTo>
                <a:lnTo>
                  <a:pt x="4746" y="4057"/>
                </a:lnTo>
                <a:lnTo>
                  <a:pt x="4744" y="4056"/>
                </a:lnTo>
                <a:lnTo>
                  <a:pt x="4743" y="4053"/>
                </a:lnTo>
                <a:lnTo>
                  <a:pt x="4741" y="4051"/>
                </a:lnTo>
                <a:lnTo>
                  <a:pt x="4741" y="4048"/>
                </a:lnTo>
                <a:lnTo>
                  <a:pt x="4743" y="4046"/>
                </a:lnTo>
                <a:lnTo>
                  <a:pt x="4744" y="4042"/>
                </a:lnTo>
                <a:lnTo>
                  <a:pt x="4746" y="4040"/>
                </a:lnTo>
                <a:lnTo>
                  <a:pt x="4750" y="4038"/>
                </a:lnTo>
                <a:lnTo>
                  <a:pt x="4754" y="4038"/>
                </a:lnTo>
                <a:lnTo>
                  <a:pt x="4758" y="4038"/>
                </a:lnTo>
                <a:lnTo>
                  <a:pt x="4761" y="4043"/>
                </a:lnTo>
                <a:lnTo>
                  <a:pt x="4764" y="4051"/>
                </a:lnTo>
                <a:close/>
                <a:moveTo>
                  <a:pt x="4647" y="4033"/>
                </a:moveTo>
                <a:lnTo>
                  <a:pt x="4642" y="4038"/>
                </a:lnTo>
                <a:lnTo>
                  <a:pt x="4637" y="4042"/>
                </a:lnTo>
                <a:lnTo>
                  <a:pt x="4635" y="4042"/>
                </a:lnTo>
                <a:lnTo>
                  <a:pt x="4631" y="4042"/>
                </a:lnTo>
                <a:lnTo>
                  <a:pt x="4630" y="4040"/>
                </a:lnTo>
                <a:lnTo>
                  <a:pt x="4627" y="4038"/>
                </a:lnTo>
                <a:lnTo>
                  <a:pt x="4626" y="4037"/>
                </a:lnTo>
                <a:lnTo>
                  <a:pt x="4626" y="4034"/>
                </a:lnTo>
                <a:lnTo>
                  <a:pt x="4626" y="4030"/>
                </a:lnTo>
                <a:lnTo>
                  <a:pt x="4626" y="4028"/>
                </a:lnTo>
                <a:lnTo>
                  <a:pt x="4628" y="4025"/>
                </a:lnTo>
                <a:lnTo>
                  <a:pt x="4632" y="4023"/>
                </a:lnTo>
                <a:lnTo>
                  <a:pt x="4636" y="4023"/>
                </a:lnTo>
                <a:lnTo>
                  <a:pt x="4638" y="4022"/>
                </a:lnTo>
                <a:lnTo>
                  <a:pt x="4643" y="4027"/>
                </a:lnTo>
                <a:lnTo>
                  <a:pt x="4647" y="4033"/>
                </a:lnTo>
                <a:close/>
                <a:moveTo>
                  <a:pt x="4056" y="3730"/>
                </a:moveTo>
                <a:lnTo>
                  <a:pt x="4058" y="3718"/>
                </a:lnTo>
                <a:lnTo>
                  <a:pt x="4063" y="3705"/>
                </a:lnTo>
                <a:lnTo>
                  <a:pt x="4070" y="3694"/>
                </a:lnTo>
                <a:lnTo>
                  <a:pt x="4077" y="3684"/>
                </a:lnTo>
                <a:lnTo>
                  <a:pt x="4095" y="3664"/>
                </a:lnTo>
                <a:lnTo>
                  <a:pt x="4111" y="3645"/>
                </a:lnTo>
                <a:lnTo>
                  <a:pt x="4119" y="3635"/>
                </a:lnTo>
                <a:lnTo>
                  <a:pt x="4127" y="3626"/>
                </a:lnTo>
                <a:lnTo>
                  <a:pt x="4137" y="3619"/>
                </a:lnTo>
                <a:lnTo>
                  <a:pt x="4149" y="3614"/>
                </a:lnTo>
                <a:lnTo>
                  <a:pt x="4155" y="3611"/>
                </a:lnTo>
                <a:lnTo>
                  <a:pt x="4161" y="3610"/>
                </a:lnTo>
                <a:lnTo>
                  <a:pt x="4168" y="3609"/>
                </a:lnTo>
                <a:lnTo>
                  <a:pt x="4174" y="3609"/>
                </a:lnTo>
                <a:lnTo>
                  <a:pt x="4181" y="3609"/>
                </a:lnTo>
                <a:lnTo>
                  <a:pt x="4188" y="3610"/>
                </a:lnTo>
                <a:lnTo>
                  <a:pt x="4195" y="3612"/>
                </a:lnTo>
                <a:lnTo>
                  <a:pt x="4203" y="3616"/>
                </a:lnTo>
                <a:lnTo>
                  <a:pt x="4200" y="3625"/>
                </a:lnTo>
                <a:lnTo>
                  <a:pt x="4198" y="3632"/>
                </a:lnTo>
                <a:lnTo>
                  <a:pt x="4194" y="3640"/>
                </a:lnTo>
                <a:lnTo>
                  <a:pt x="4189" y="3649"/>
                </a:lnTo>
                <a:lnTo>
                  <a:pt x="4180" y="3663"/>
                </a:lnTo>
                <a:lnTo>
                  <a:pt x="4170" y="3678"/>
                </a:lnTo>
                <a:lnTo>
                  <a:pt x="4160" y="3691"/>
                </a:lnTo>
                <a:lnTo>
                  <a:pt x="4150" y="3708"/>
                </a:lnTo>
                <a:lnTo>
                  <a:pt x="4146" y="3715"/>
                </a:lnTo>
                <a:lnTo>
                  <a:pt x="4144" y="3723"/>
                </a:lnTo>
                <a:lnTo>
                  <a:pt x="4141" y="3732"/>
                </a:lnTo>
                <a:lnTo>
                  <a:pt x="4140" y="3742"/>
                </a:lnTo>
                <a:lnTo>
                  <a:pt x="4136" y="3744"/>
                </a:lnTo>
                <a:lnTo>
                  <a:pt x="4126" y="3745"/>
                </a:lnTo>
                <a:lnTo>
                  <a:pt x="4115" y="3748"/>
                </a:lnTo>
                <a:lnTo>
                  <a:pt x="4103" y="3749"/>
                </a:lnTo>
                <a:lnTo>
                  <a:pt x="4091" y="3744"/>
                </a:lnTo>
                <a:lnTo>
                  <a:pt x="4080" y="3740"/>
                </a:lnTo>
                <a:lnTo>
                  <a:pt x="4067" y="3735"/>
                </a:lnTo>
                <a:lnTo>
                  <a:pt x="4056" y="3730"/>
                </a:lnTo>
                <a:close/>
                <a:moveTo>
                  <a:pt x="6700" y="2334"/>
                </a:moveTo>
                <a:lnTo>
                  <a:pt x="6700" y="2334"/>
                </a:lnTo>
                <a:lnTo>
                  <a:pt x="6700" y="2334"/>
                </a:lnTo>
                <a:lnTo>
                  <a:pt x="6700" y="2334"/>
                </a:lnTo>
                <a:close/>
                <a:moveTo>
                  <a:pt x="6951" y="2666"/>
                </a:moveTo>
                <a:lnTo>
                  <a:pt x="6951" y="2666"/>
                </a:lnTo>
                <a:lnTo>
                  <a:pt x="6951" y="2666"/>
                </a:lnTo>
                <a:lnTo>
                  <a:pt x="6951" y="2666"/>
                </a:lnTo>
                <a:close/>
                <a:moveTo>
                  <a:pt x="6832" y="1985"/>
                </a:moveTo>
                <a:lnTo>
                  <a:pt x="6837" y="1978"/>
                </a:lnTo>
                <a:lnTo>
                  <a:pt x="6846" y="1971"/>
                </a:lnTo>
                <a:lnTo>
                  <a:pt x="6857" y="1968"/>
                </a:lnTo>
                <a:lnTo>
                  <a:pt x="6868" y="1965"/>
                </a:lnTo>
                <a:lnTo>
                  <a:pt x="6847" y="1965"/>
                </a:lnTo>
                <a:lnTo>
                  <a:pt x="6827" y="1966"/>
                </a:lnTo>
                <a:lnTo>
                  <a:pt x="6806" y="1969"/>
                </a:lnTo>
                <a:lnTo>
                  <a:pt x="6784" y="1971"/>
                </a:lnTo>
                <a:lnTo>
                  <a:pt x="6795" y="1974"/>
                </a:lnTo>
                <a:lnTo>
                  <a:pt x="6808" y="1978"/>
                </a:lnTo>
                <a:lnTo>
                  <a:pt x="6819" y="1981"/>
                </a:lnTo>
                <a:lnTo>
                  <a:pt x="6832" y="1985"/>
                </a:lnTo>
                <a:close/>
                <a:moveTo>
                  <a:pt x="7334" y="2803"/>
                </a:moveTo>
                <a:lnTo>
                  <a:pt x="7335" y="2805"/>
                </a:lnTo>
                <a:lnTo>
                  <a:pt x="7337" y="2804"/>
                </a:lnTo>
                <a:lnTo>
                  <a:pt x="7335" y="2804"/>
                </a:lnTo>
                <a:lnTo>
                  <a:pt x="7334" y="2803"/>
                </a:lnTo>
                <a:close/>
                <a:moveTo>
                  <a:pt x="556" y="1199"/>
                </a:moveTo>
                <a:lnTo>
                  <a:pt x="549" y="1201"/>
                </a:lnTo>
                <a:lnTo>
                  <a:pt x="541" y="1199"/>
                </a:lnTo>
                <a:lnTo>
                  <a:pt x="541" y="1199"/>
                </a:lnTo>
                <a:lnTo>
                  <a:pt x="534" y="1199"/>
                </a:lnTo>
                <a:lnTo>
                  <a:pt x="531" y="1202"/>
                </a:lnTo>
                <a:lnTo>
                  <a:pt x="528" y="1206"/>
                </a:lnTo>
                <a:lnTo>
                  <a:pt x="539" y="1204"/>
                </a:lnTo>
                <a:lnTo>
                  <a:pt x="550" y="1203"/>
                </a:lnTo>
                <a:lnTo>
                  <a:pt x="560" y="1202"/>
                </a:lnTo>
                <a:lnTo>
                  <a:pt x="572" y="1199"/>
                </a:lnTo>
                <a:lnTo>
                  <a:pt x="564" y="1199"/>
                </a:lnTo>
                <a:lnTo>
                  <a:pt x="556" y="1199"/>
                </a:lnTo>
                <a:lnTo>
                  <a:pt x="556" y="1199"/>
                </a:lnTo>
                <a:close/>
                <a:moveTo>
                  <a:pt x="1074" y="1320"/>
                </a:moveTo>
                <a:lnTo>
                  <a:pt x="1075" y="1320"/>
                </a:lnTo>
                <a:lnTo>
                  <a:pt x="1074" y="1320"/>
                </a:lnTo>
                <a:lnTo>
                  <a:pt x="1074" y="1320"/>
                </a:lnTo>
                <a:lnTo>
                  <a:pt x="1074" y="1320"/>
                </a:lnTo>
                <a:close/>
                <a:moveTo>
                  <a:pt x="1075" y="1320"/>
                </a:moveTo>
                <a:lnTo>
                  <a:pt x="1075" y="1320"/>
                </a:lnTo>
                <a:lnTo>
                  <a:pt x="1075" y="1320"/>
                </a:lnTo>
                <a:lnTo>
                  <a:pt x="1075" y="1320"/>
                </a:lnTo>
                <a:lnTo>
                  <a:pt x="1070" y="1325"/>
                </a:lnTo>
                <a:lnTo>
                  <a:pt x="1065" y="1327"/>
                </a:lnTo>
                <a:lnTo>
                  <a:pt x="1061" y="1330"/>
                </a:lnTo>
                <a:lnTo>
                  <a:pt x="1056" y="1330"/>
                </a:lnTo>
                <a:lnTo>
                  <a:pt x="1051" y="1329"/>
                </a:lnTo>
                <a:lnTo>
                  <a:pt x="1047" y="1327"/>
                </a:lnTo>
                <a:lnTo>
                  <a:pt x="1042" y="1324"/>
                </a:lnTo>
                <a:lnTo>
                  <a:pt x="1037" y="1320"/>
                </a:lnTo>
                <a:lnTo>
                  <a:pt x="1037" y="1320"/>
                </a:lnTo>
                <a:lnTo>
                  <a:pt x="1026" y="1319"/>
                </a:lnTo>
                <a:lnTo>
                  <a:pt x="1015" y="1319"/>
                </a:lnTo>
                <a:lnTo>
                  <a:pt x="1002" y="1317"/>
                </a:lnTo>
                <a:lnTo>
                  <a:pt x="991" y="1316"/>
                </a:lnTo>
                <a:lnTo>
                  <a:pt x="985" y="1324"/>
                </a:lnTo>
                <a:lnTo>
                  <a:pt x="975" y="1331"/>
                </a:lnTo>
                <a:lnTo>
                  <a:pt x="963" y="1332"/>
                </a:lnTo>
                <a:lnTo>
                  <a:pt x="952" y="1334"/>
                </a:lnTo>
                <a:lnTo>
                  <a:pt x="941" y="1335"/>
                </a:lnTo>
                <a:lnTo>
                  <a:pt x="929" y="1335"/>
                </a:lnTo>
                <a:lnTo>
                  <a:pt x="943" y="1336"/>
                </a:lnTo>
                <a:lnTo>
                  <a:pt x="956" y="1336"/>
                </a:lnTo>
                <a:lnTo>
                  <a:pt x="962" y="1341"/>
                </a:lnTo>
                <a:lnTo>
                  <a:pt x="967" y="1346"/>
                </a:lnTo>
                <a:lnTo>
                  <a:pt x="971" y="1350"/>
                </a:lnTo>
                <a:lnTo>
                  <a:pt x="973" y="1354"/>
                </a:lnTo>
                <a:lnTo>
                  <a:pt x="990" y="1354"/>
                </a:lnTo>
                <a:lnTo>
                  <a:pt x="1006" y="1354"/>
                </a:lnTo>
                <a:lnTo>
                  <a:pt x="1024" y="1354"/>
                </a:lnTo>
                <a:lnTo>
                  <a:pt x="1040" y="1354"/>
                </a:lnTo>
                <a:lnTo>
                  <a:pt x="1040" y="1354"/>
                </a:lnTo>
                <a:lnTo>
                  <a:pt x="1040" y="1352"/>
                </a:lnTo>
                <a:lnTo>
                  <a:pt x="1054" y="1351"/>
                </a:lnTo>
                <a:lnTo>
                  <a:pt x="1069" y="1351"/>
                </a:lnTo>
                <a:lnTo>
                  <a:pt x="1084" y="1352"/>
                </a:lnTo>
                <a:lnTo>
                  <a:pt x="1099" y="1352"/>
                </a:lnTo>
                <a:lnTo>
                  <a:pt x="1113" y="1352"/>
                </a:lnTo>
                <a:lnTo>
                  <a:pt x="1128" y="1351"/>
                </a:lnTo>
                <a:lnTo>
                  <a:pt x="1135" y="1349"/>
                </a:lnTo>
                <a:lnTo>
                  <a:pt x="1142" y="1346"/>
                </a:lnTo>
                <a:lnTo>
                  <a:pt x="1149" y="1341"/>
                </a:lnTo>
                <a:lnTo>
                  <a:pt x="1155" y="1336"/>
                </a:lnTo>
                <a:lnTo>
                  <a:pt x="1155" y="1336"/>
                </a:lnTo>
                <a:lnTo>
                  <a:pt x="1158" y="1332"/>
                </a:lnTo>
                <a:lnTo>
                  <a:pt x="1158" y="1332"/>
                </a:lnTo>
                <a:lnTo>
                  <a:pt x="1158" y="1332"/>
                </a:lnTo>
                <a:lnTo>
                  <a:pt x="1143" y="1334"/>
                </a:lnTo>
                <a:lnTo>
                  <a:pt x="1129" y="1332"/>
                </a:lnTo>
                <a:lnTo>
                  <a:pt x="1123" y="1331"/>
                </a:lnTo>
                <a:lnTo>
                  <a:pt x="1115" y="1329"/>
                </a:lnTo>
                <a:lnTo>
                  <a:pt x="1109" y="1325"/>
                </a:lnTo>
                <a:lnTo>
                  <a:pt x="1104" y="1320"/>
                </a:lnTo>
                <a:lnTo>
                  <a:pt x="1089" y="1320"/>
                </a:lnTo>
                <a:lnTo>
                  <a:pt x="1075" y="1320"/>
                </a:lnTo>
                <a:close/>
                <a:moveTo>
                  <a:pt x="5102" y="461"/>
                </a:moveTo>
                <a:lnTo>
                  <a:pt x="5100" y="461"/>
                </a:lnTo>
                <a:lnTo>
                  <a:pt x="5100" y="464"/>
                </a:lnTo>
                <a:lnTo>
                  <a:pt x="5100" y="466"/>
                </a:lnTo>
                <a:lnTo>
                  <a:pt x="5102" y="464"/>
                </a:lnTo>
                <a:lnTo>
                  <a:pt x="5102" y="461"/>
                </a:lnTo>
                <a:close/>
                <a:moveTo>
                  <a:pt x="7565" y="1468"/>
                </a:moveTo>
                <a:lnTo>
                  <a:pt x="7570" y="1470"/>
                </a:lnTo>
                <a:lnTo>
                  <a:pt x="7573" y="1472"/>
                </a:lnTo>
                <a:lnTo>
                  <a:pt x="7571" y="1475"/>
                </a:lnTo>
                <a:lnTo>
                  <a:pt x="7570" y="1475"/>
                </a:lnTo>
                <a:lnTo>
                  <a:pt x="7568" y="1473"/>
                </a:lnTo>
                <a:lnTo>
                  <a:pt x="7566" y="1468"/>
                </a:lnTo>
                <a:lnTo>
                  <a:pt x="7565" y="1468"/>
                </a:lnTo>
                <a:close/>
                <a:moveTo>
                  <a:pt x="7637" y="1477"/>
                </a:moveTo>
                <a:lnTo>
                  <a:pt x="7630" y="1481"/>
                </a:lnTo>
                <a:lnTo>
                  <a:pt x="7624" y="1483"/>
                </a:lnTo>
                <a:lnTo>
                  <a:pt x="7618" y="1481"/>
                </a:lnTo>
                <a:lnTo>
                  <a:pt x="7612" y="1477"/>
                </a:lnTo>
                <a:lnTo>
                  <a:pt x="7618" y="1473"/>
                </a:lnTo>
                <a:lnTo>
                  <a:pt x="7624" y="1470"/>
                </a:lnTo>
                <a:lnTo>
                  <a:pt x="7630" y="1473"/>
                </a:lnTo>
                <a:lnTo>
                  <a:pt x="7637" y="1477"/>
                </a:lnTo>
                <a:close/>
                <a:moveTo>
                  <a:pt x="1738" y="250"/>
                </a:moveTo>
                <a:lnTo>
                  <a:pt x="1744" y="251"/>
                </a:lnTo>
                <a:lnTo>
                  <a:pt x="1751" y="253"/>
                </a:lnTo>
                <a:lnTo>
                  <a:pt x="1757" y="254"/>
                </a:lnTo>
                <a:lnTo>
                  <a:pt x="1763" y="256"/>
                </a:lnTo>
                <a:lnTo>
                  <a:pt x="1768" y="261"/>
                </a:lnTo>
                <a:lnTo>
                  <a:pt x="1771" y="266"/>
                </a:lnTo>
                <a:lnTo>
                  <a:pt x="1773" y="274"/>
                </a:lnTo>
                <a:lnTo>
                  <a:pt x="1773" y="283"/>
                </a:lnTo>
                <a:lnTo>
                  <a:pt x="1776" y="280"/>
                </a:lnTo>
                <a:lnTo>
                  <a:pt x="1777" y="279"/>
                </a:lnTo>
                <a:lnTo>
                  <a:pt x="1784" y="275"/>
                </a:lnTo>
                <a:lnTo>
                  <a:pt x="1792" y="274"/>
                </a:lnTo>
                <a:lnTo>
                  <a:pt x="1801" y="273"/>
                </a:lnTo>
                <a:lnTo>
                  <a:pt x="1808" y="273"/>
                </a:lnTo>
                <a:lnTo>
                  <a:pt x="1796" y="268"/>
                </a:lnTo>
                <a:lnTo>
                  <a:pt x="1782" y="265"/>
                </a:lnTo>
                <a:lnTo>
                  <a:pt x="1774" y="260"/>
                </a:lnTo>
                <a:lnTo>
                  <a:pt x="1767" y="255"/>
                </a:lnTo>
                <a:lnTo>
                  <a:pt x="1762" y="249"/>
                </a:lnTo>
                <a:lnTo>
                  <a:pt x="1758" y="241"/>
                </a:lnTo>
                <a:lnTo>
                  <a:pt x="1748" y="246"/>
                </a:lnTo>
                <a:lnTo>
                  <a:pt x="1738" y="250"/>
                </a:lnTo>
                <a:close/>
                <a:moveTo>
                  <a:pt x="1275" y="1867"/>
                </a:moveTo>
                <a:lnTo>
                  <a:pt x="1290" y="1885"/>
                </a:lnTo>
                <a:lnTo>
                  <a:pt x="1282" y="1876"/>
                </a:lnTo>
                <a:lnTo>
                  <a:pt x="1275" y="1867"/>
                </a:lnTo>
                <a:close/>
                <a:moveTo>
                  <a:pt x="1307" y="2501"/>
                </a:moveTo>
                <a:lnTo>
                  <a:pt x="1336" y="2501"/>
                </a:lnTo>
                <a:lnTo>
                  <a:pt x="1365" y="2501"/>
                </a:lnTo>
                <a:lnTo>
                  <a:pt x="1394" y="2501"/>
                </a:lnTo>
                <a:lnTo>
                  <a:pt x="1423" y="2501"/>
                </a:lnTo>
                <a:lnTo>
                  <a:pt x="1432" y="2506"/>
                </a:lnTo>
                <a:lnTo>
                  <a:pt x="1440" y="2513"/>
                </a:lnTo>
                <a:lnTo>
                  <a:pt x="1450" y="2520"/>
                </a:lnTo>
                <a:lnTo>
                  <a:pt x="1463" y="2529"/>
                </a:lnTo>
                <a:lnTo>
                  <a:pt x="1440" y="2533"/>
                </a:lnTo>
                <a:lnTo>
                  <a:pt x="1420" y="2533"/>
                </a:lnTo>
                <a:lnTo>
                  <a:pt x="1399" y="2531"/>
                </a:lnTo>
                <a:lnTo>
                  <a:pt x="1380" y="2529"/>
                </a:lnTo>
                <a:lnTo>
                  <a:pt x="1361" y="2524"/>
                </a:lnTo>
                <a:lnTo>
                  <a:pt x="1342" y="2518"/>
                </a:lnTo>
                <a:lnTo>
                  <a:pt x="1325" y="2510"/>
                </a:lnTo>
                <a:lnTo>
                  <a:pt x="1307" y="2501"/>
                </a:lnTo>
                <a:close/>
                <a:moveTo>
                  <a:pt x="6851" y="1305"/>
                </a:moveTo>
                <a:lnTo>
                  <a:pt x="6851" y="1303"/>
                </a:lnTo>
                <a:lnTo>
                  <a:pt x="6849" y="1302"/>
                </a:lnTo>
                <a:lnTo>
                  <a:pt x="6851" y="1301"/>
                </a:lnTo>
                <a:lnTo>
                  <a:pt x="6851" y="1302"/>
                </a:lnTo>
                <a:lnTo>
                  <a:pt x="6849" y="1302"/>
                </a:lnTo>
                <a:lnTo>
                  <a:pt x="6849" y="1302"/>
                </a:lnTo>
                <a:lnTo>
                  <a:pt x="6848" y="1301"/>
                </a:lnTo>
                <a:lnTo>
                  <a:pt x="6851" y="1305"/>
                </a:lnTo>
                <a:close/>
                <a:moveTo>
                  <a:pt x="6661" y="1394"/>
                </a:moveTo>
                <a:lnTo>
                  <a:pt x="6661" y="1394"/>
                </a:lnTo>
                <a:lnTo>
                  <a:pt x="6660" y="1391"/>
                </a:lnTo>
                <a:lnTo>
                  <a:pt x="6660" y="1393"/>
                </a:lnTo>
                <a:lnTo>
                  <a:pt x="6661" y="1394"/>
                </a:lnTo>
                <a:close/>
                <a:moveTo>
                  <a:pt x="5684" y="554"/>
                </a:moveTo>
                <a:lnTo>
                  <a:pt x="5684" y="553"/>
                </a:lnTo>
                <a:lnTo>
                  <a:pt x="5684" y="554"/>
                </a:lnTo>
                <a:lnTo>
                  <a:pt x="5684" y="554"/>
                </a:lnTo>
                <a:close/>
                <a:moveTo>
                  <a:pt x="5684" y="553"/>
                </a:moveTo>
                <a:lnTo>
                  <a:pt x="5684" y="553"/>
                </a:lnTo>
                <a:lnTo>
                  <a:pt x="5684" y="553"/>
                </a:lnTo>
                <a:lnTo>
                  <a:pt x="5684" y="553"/>
                </a:lnTo>
                <a:close/>
                <a:moveTo>
                  <a:pt x="5702" y="584"/>
                </a:moveTo>
                <a:lnTo>
                  <a:pt x="5702" y="584"/>
                </a:lnTo>
                <a:lnTo>
                  <a:pt x="5702" y="585"/>
                </a:lnTo>
                <a:lnTo>
                  <a:pt x="5703" y="585"/>
                </a:lnTo>
                <a:lnTo>
                  <a:pt x="5702" y="584"/>
                </a:lnTo>
                <a:close/>
                <a:moveTo>
                  <a:pt x="4717" y="502"/>
                </a:moveTo>
                <a:lnTo>
                  <a:pt x="4719" y="502"/>
                </a:lnTo>
                <a:lnTo>
                  <a:pt x="4719" y="501"/>
                </a:lnTo>
                <a:lnTo>
                  <a:pt x="4719" y="501"/>
                </a:lnTo>
                <a:lnTo>
                  <a:pt x="4717" y="502"/>
                </a:lnTo>
                <a:close/>
                <a:moveTo>
                  <a:pt x="4003" y="305"/>
                </a:moveTo>
                <a:lnTo>
                  <a:pt x="4003" y="305"/>
                </a:lnTo>
                <a:lnTo>
                  <a:pt x="4003" y="305"/>
                </a:lnTo>
                <a:lnTo>
                  <a:pt x="4003" y="305"/>
                </a:lnTo>
                <a:close/>
                <a:moveTo>
                  <a:pt x="2555" y="3550"/>
                </a:moveTo>
                <a:lnTo>
                  <a:pt x="2574" y="3543"/>
                </a:lnTo>
                <a:lnTo>
                  <a:pt x="2589" y="3540"/>
                </a:lnTo>
                <a:lnTo>
                  <a:pt x="2603" y="3538"/>
                </a:lnTo>
                <a:lnTo>
                  <a:pt x="2614" y="3540"/>
                </a:lnTo>
                <a:lnTo>
                  <a:pt x="2618" y="3541"/>
                </a:lnTo>
                <a:lnTo>
                  <a:pt x="2623" y="3543"/>
                </a:lnTo>
                <a:lnTo>
                  <a:pt x="2626" y="3546"/>
                </a:lnTo>
                <a:lnTo>
                  <a:pt x="2629" y="3550"/>
                </a:lnTo>
                <a:lnTo>
                  <a:pt x="2632" y="3555"/>
                </a:lnTo>
                <a:lnTo>
                  <a:pt x="2633" y="3558"/>
                </a:lnTo>
                <a:lnTo>
                  <a:pt x="2636" y="3565"/>
                </a:lnTo>
                <a:lnTo>
                  <a:pt x="2636" y="3571"/>
                </a:lnTo>
                <a:lnTo>
                  <a:pt x="2637" y="3576"/>
                </a:lnTo>
                <a:lnTo>
                  <a:pt x="2636" y="3581"/>
                </a:lnTo>
                <a:lnTo>
                  <a:pt x="2636" y="3586"/>
                </a:lnTo>
                <a:lnTo>
                  <a:pt x="2633" y="3590"/>
                </a:lnTo>
                <a:lnTo>
                  <a:pt x="2631" y="3595"/>
                </a:lnTo>
                <a:lnTo>
                  <a:pt x="2628" y="3599"/>
                </a:lnTo>
                <a:lnTo>
                  <a:pt x="2624" y="3602"/>
                </a:lnTo>
                <a:lnTo>
                  <a:pt x="2619" y="3605"/>
                </a:lnTo>
                <a:lnTo>
                  <a:pt x="2616" y="3606"/>
                </a:lnTo>
                <a:lnTo>
                  <a:pt x="2612" y="3606"/>
                </a:lnTo>
                <a:lnTo>
                  <a:pt x="2608" y="3605"/>
                </a:lnTo>
                <a:lnTo>
                  <a:pt x="2604" y="3602"/>
                </a:lnTo>
                <a:lnTo>
                  <a:pt x="2598" y="3597"/>
                </a:lnTo>
                <a:lnTo>
                  <a:pt x="2592" y="3594"/>
                </a:lnTo>
                <a:lnTo>
                  <a:pt x="2588" y="3591"/>
                </a:lnTo>
                <a:lnTo>
                  <a:pt x="2585" y="3589"/>
                </a:lnTo>
                <a:lnTo>
                  <a:pt x="2584" y="3585"/>
                </a:lnTo>
                <a:lnTo>
                  <a:pt x="2583" y="3581"/>
                </a:lnTo>
                <a:lnTo>
                  <a:pt x="2582" y="3573"/>
                </a:lnTo>
                <a:lnTo>
                  <a:pt x="2579" y="3566"/>
                </a:lnTo>
                <a:lnTo>
                  <a:pt x="2577" y="3558"/>
                </a:lnTo>
                <a:lnTo>
                  <a:pt x="2573" y="3552"/>
                </a:lnTo>
                <a:lnTo>
                  <a:pt x="2570" y="3551"/>
                </a:lnTo>
                <a:lnTo>
                  <a:pt x="2567" y="3550"/>
                </a:lnTo>
                <a:lnTo>
                  <a:pt x="2562" y="3548"/>
                </a:lnTo>
                <a:lnTo>
                  <a:pt x="2555" y="3550"/>
                </a:lnTo>
                <a:lnTo>
                  <a:pt x="2555" y="3550"/>
                </a:lnTo>
                <a:close/>
                <a:moveTo>
                  <a:pt x="1797" y="2908"/>
                </a:moveTo>
                <a:lnTo>
                  <a:pt x="1792" y="2903"/>
                </a:lnTo>
                <a:lnTo>
                  <a:pt x="1787" y="2899"/>
                </a:lnTo>
                <a:lnTo>
                  <a:pt x="1784" y="2899"/>
                </a:lnTo>
                <a:lnTo>
                  <a:pt x="1781" y="2899"/>
                </a:lnTo>
                <a:lnTo>
                  <a:pt x="1778" y="2899"/>
                </a:lnTo>
                <a:lnTo>
                  <a:pt x="1774" y="2900"/>
                </a:lnTo>
                <a:lnTo>
                  <a:pt x="1781" y="2902"/>
                </a:lnTo>
                <a:lnTo>
                  <a:pt x="1786" y="2903"/>
                </a:lnTo>
                <a:lnTo>
                  <a:pt x="1792" y="2906"/>
                </a:lnTo>
                <a:lnTo>
                  <a:pt x="1797" y="2908"/>
                </a:lnTo>
                <a:close/>
                <a:moveTo>
                  <a:pt x="1655" y="2726"/>
                </a:moveTo>
                <a:lnTo>
                  <a:pt x="1656" y="2722"/>
                </a:lnTo>
                <a:lnTo>
                  <a:pt x="1658" y="2718"/>
                </a:lnTo>
                <a:lnTo>
                  <a:pt x="1661" y="2716"/>
                </a:lnTo>
                <a:lnTo>
                  <a:pt x="1665" y="2716"/>
                </a:lnTo>
                <a:lnTo>
                  <a:pt x="1670" y="2716"/>
                </a:lnTo>
                <a:lnTo>
                  <a:pt x="1675" y="2717"/>
                </a:lnTo>
                <a:lnTo>
                  <a:pt x="1679" y="2720"/>
                </a:lnTo>
                <a:lnTo>
                  <a:pt x="1683" y="2722"/>
                </a:lnTo>
                <a:lnTo>
                  <a:pt x="1683" y="2707"/>
                </a:lnTo>
                <a:lnTo>
                  <a:pt x="1684" y="2691"/>
                </a:lnTo>
                <a:lnTo>
                  <a:pt x="1670" y="2696"/>
                </a:lnTo>
                <a:lnTo>
                  <a:pt x="1656" y="2701"/>
                </a:lnTo>
                <a:lnTo>
                  <a:pt x="1644" y="2703"/>
                </a:lnTo>
                <a:lnTo>
                  <a:pt x="1630" y="2705"/>
                </a:lnTo>
                <a:lnTo>
                  <a:pt x="1616" y="2706"/>
                </a:lnTo>
                <a:lnTo>
                  <a:pt x="1602" y="2706"/>
                </a:lnTo>
                <a:lnTo>
                  <a:pt x="1589" y="2706"/>
                </a:lnTo>
                <a:lnTo>
                  <a:pt x="1575" y="2703"/>
                </a:lnTo>
                <a:lnTo>
                  <a:pt x="1546" y="2700"/>
                </a:lnTo>
                <a:lnTo>
                  <a:pt x="1518" y="2696"/>
                </a:lnTo>
                <a:lnTo>
                  <a:pt x="1489" y="2693"/>
                </a:lnTo>
                <a:lnTo>
                  <a:pt x="1462" y="2690"/>
                </a:lnTo>
                <a:lnTo>
                  <a:pt x="1472" y="2693"/>
                </a:lnTo>
                <a:lnTo>
                  <a:pt x="1481" y="2697"/>
                </a:lnTo>
                <a:lnTo>
                  <a:pt x="1501" y="2705"/>
                </a:lnTo>
                <a:lnTo>
                  <a:pt x="1521" y="2711"/>
                </a:lnTo>
                <a:lnTo>
                  <a:pt x="1540" y="2715"/>
                </a:lnTo>
                <a:lnTo>
                  <a:pt x="1560" y="2718"/>
                </a:lnTo>
                <a:lnTo>
                  <a:pt x="1580" y="2721"/>
                </a:lnTo>
                <a:lnTo>
                  <a:pt x="1601" y="2722"/>
                </a:lnTo>
                <a:lnTo>
                  <a:pt x="1621" y="2722"/>
                </a:lnTo>
                <a:lnTo>
                  <a:pt x="1643" y="2721"/>
                </a:lnTo>
                <a:lnTo>
                  <a:pt x="1649" y="2723"/>
                </a:lnTo>
                <a:lnTo>
                  <a:pt x="1655" y="2726"/>
                </a:lnTo>
                <a:close/>
                <a:moveTo>
                  <a:pt x="7699" y="1651"/>
                </a:moveTo>
                <a:lnTo>
                  <a:pt x="7689" y="1650"/>
                </a:lnTo>
                <a:lnTo>
                  <a:pt x="7681" y="1647"/>
                </a:lnTo>
                <a:lnTo>
                  <a:pt x="7676" y="1646"/>
                </a:lnTo>
                <a:lnTo>
                  <a:pt x="7672" y="1642"/>
                </a:lnTo>
                <a:lnTo>
                  <a:pt x="7668" y="1640"/>
                </a:lnTo>
                <a:lnTo>
                  <a:pt x="7666" y="1635"/>
                </a:lnTo>
                <a:lnTo>
                  <a:pt x="7682" y="1635"/>
                </a:lnTo>
                <a:lnTo>
                  <a:pt x="7697" y="1636"/>
                </a:lnTo>
                <a:lnTo>
                  <a:pt x="7699" y="1639"/>
                </a:lnTo>
                <a:lnTo>
                  <a:pt x="7702" y="1641"/>
                </a:lnTo>
                <a:lnTo>
                  <a:pt x="7703" y="1644"/>
                </a:lnTo>
                <a:lnTo>
                  <a:pt x="7702" y="1646"/>
                </a:lnTo>
                <a:lnTo>
                  <a:pt x="7702" y="1647"/>
                </a:lnTo>
                <a:lnTo>
                  <a:pt x="7701" y="1650"/>
                </a:lnTo>
                <a:lnTo>
                  <a:pt x="7705" y="1647"/>
                </a:lnTo>
                <a:lnTo>
                  <a:pt x="7707" y="1644"/>
                </a:lnTo>
                <a:lnTo>
                  <a:pt x="7711" y="1647"/>
                </a:lnTo>
                <a:lnTo>
                  <a:pt x="7716" y="1650"/>
                </a:lnTo>
                <a:lnTo>
                  <a:pt x="7728" y="1650"/>
                </a:lnTo>
                <a:lnTo>
                  <a:pt x="7741" y="1650"/>
                </a:lnTo>
                <a:lnTo>
                  <a:pt x="7753" y="1650"/>
                </a:lnTo>
                <a:lnTo>
                  <a:pt x="7766" y="1651"/>
                </a:lnTo>
                <a:lnTo>
                  <a:pt x="7757" y="1659"/>
                </a:lnTo>
                <a:lnTo>
                  <a:pt x="7750" y="1665"/>
                </a:lnTo>
                <a:lnTo>
                  <a:pt x="7741" y="1668"/>
                </a:lnTo>
                <a:lnTo>
                  <a:pt x="7732" y="1669"/>
                </a:lnTo>
                <a:lnTo>
                  <a:pt x="7725" y="1668"/>
                </a:lnTo>
                <a:lnTo>
                  <a:pt x="7716" y="1664"/>
                </a:lnTo>
                <a:lnTo>
                  <a:pt x="7708" y="1659"/>
                </a:lnTo>
                <a:lnTo>
                  <a:pt x="7699" y="1651"/>
                </a:lnTo>
                <a:lnTo>
                  <a:pt x="7699" y="1651"/>
                </a:lnTo>
                <a:lnTo>
                  <a:pt x="7698" y="1651"/>
                </a:lnTo>
                <a:lnTo>
                  <a:pt x="7699" y="1651"/>
                </a:lnTo>
                <a:close/>
                <a:moveTo>
                  <a:pt x="7699" y="1416"/>
                </a:moveTo>
                <a:lnTo>
                  <a:pt x="7699" y="1409"/>
                </a:lnTo>
                <a:lnTo>
                  <a:pt x="7699" y="1401"/>
                </a:lnTo>
                <a:lnTo>
                  <a:pt x="7702" y="1408"/>
                </a:lnTo>
                <a:lnTo>
                  <a:pt x="7706" y="1413"/>
                </a:lnTo>
                <a:lnTo>
                  <a:pt x="7702" y="1415"/>
                </a:lnTo>
                <a:lnTo>
                  <a:pt x="7699" y="1416"/>
                </a:lnTo>
                <a:close/>
                <a:moveTo>
                  <a:pt x="7782" y="1583"/>
                </a:moveTo>
                <a:lnTo>
                  <a:pt x="7792" y="1590"/>
                </a:lnTo>
                <a:lnTo>
                  <a:pt x="7802" y="1595"/>
                </a:lnTo>
                <a:lnTo>
                  <a:pt x="7807" y="1599"/>
                </a:lnTo>
                <a:lnTo>
                  <a:pt x="7811" y="1602"/>
                </a:lnTo>
                <a:lnTo>
                  <a:pt x="7815" y="1606"/>
                </a:lnTo>
                <a:lnTo>
                  <a:pt x="7818" y="1612"/>
                </a:lnTo>
                <a:lnTo>
                  <a:pt x="7812" y="1616"/>
                </a:lnTo>
                <a:lnTo>
                  <a:pt x="7806" y="1617"/>
                </a:lnTo>
                <a:lnTo>
                  <a:pt x="7801" y="1619"/>
                </a:lnTo>
                <a:lnTo>
                  <a:pt x="7796" y="1619"/>
                </a:lnTo>
                <a:lnTo>
                  <a:pt x="7785" y="1616"/>
                </a:lnTo>
                <a:lnTo>
                  <a:pt x="7775" y="1614"/>
                </a:lnTo>
                <a:lnTo>
                  <a:pt x="7765" y="1609"/>
                </a:lnTo>
                <a:lnTo>
                  <a:pt x="7755" y="1605"/>
                </a:lnTo>
                <a:lnTo>
                  <a:pt x="7745" y="1601"/>
                </a:lnTo>
                <a:lnTo>
                  <a:pt x="7735" y="1600"/>
                </a:lnTo>
                <a:lnTo>
                  <a:pt x="7732" y="1595"/>
                </a:lnTo>
                <a:lnTo>
                  <a:pt x="7732" y="1591"/>
                </a:lnTo>
                <a:lnTo>
                  <a:pt x="7732" y="1587"/>
                </a:lnTo>
                <a:lnTo>
                  <a:pt x="7733" y="1585"/>
                </a:lnTo>
                <a:lnTo>
                  <a:pt x="7736" y="1582"/>
                </a:lnTo>
                <a:lnTo>
                  <a:pt x="7738" y="1582"/>
                </a:lnTo>
                <a:lnTo>
                  <a:pt x="7743" y="1582"/>
                </a:lnTo>
                <a:lnTo>
                  <a:pt x="7750" y="1583"/>
                </a:lnTo>
                <a:lnTo>
                  <a:pt x="7766" y="1583"/>
                </a:lnTo>
                <a:lnTo>
                  <a:pt x="7782" y="1583"/>
                </a:lnTo>
                <a:close/>
                <a:moveTo>
                  <a:pt x="7499" y="2101"/>
                </a:moveTo>
                <a:lnTo>
                  <a:pt x="7477" y="2110"/>
                </a:lnTo>
                <a:lnTo>
                  <a:pt x="7456" y="2117"/>
                </a:lnTo>
                <a:lnTo>
                  <a:pt x="7433" y="2123"/>
                </a:lnTo>
                <a:lnTo>
                  <a:pt x="7411" y="2128"/>
                </a:lnTo>
                <a:lnTo>
                  <a:pt x="7388" y="2132"/>
                </a:lnTo>
                <a:lnTo>
                  <a:pt x="7364" y="2133"/>
                </a:lnTo>
                <a:lnTo>
                  <a:pt x="7342" y="2135"/>
                </a:lnTo>
                <a:lnTo>
                  <a:pt x="7318" y="2133"/>
                </a:lnTo>
                <a:lnTo>
                  <a:pt x="7310" y="2133"/>
                </a:lnTo>
                <a:lnTo>
                  <a:pt x="7301" y="2131"/>
                </a:lnTo>
                <a:lnTo>
                  <a:pt x="7299" y="2130"/>
                </a:lnTo>
                <a:lnTo>
                  <a:pt x="7295" y="2127"/>
                </a:lnTo>
                <a:lnTo>
                  <a:pt x="7293" y="2123"/>
                </a:lnTo>
                <a:lnTo>
                  <a:pt x="7291" y="2120"/>
                </a:lnTo>
                <a:lnTo>
                  <a:pt x="7290" y="2113"/>
                </a:lnTo>
                <a:lnTo>
                  <a:pt x="7290" y="2108"/>
                </a:lnTo>
                <a:lnTo>
                  <a:pt x="7291" y="2103"/>
                </a:lnTo>
                <a:lnTo>
                  <a:pt x="7294" y="2099"/>
                </a:lnTo>
                <a:lnTo>
                  <a:pt x="7301" y="2092"/>
                </a:lnTo>
                <a:lnTo>
                  <a:pt x="7309" y="2087"/>
                </a:lnTo>
                <a:lnTo>
                  <a:pt x="7318" y="2082"/>
                </a:lnTo>
                <a:lnTo>
                  <a:pt x="7325" y="2079"/>
                </a:lnTo>
                <a:lnTo>
                  <a:pt x="7334" y="2077"/>
                </a:lnTo>
                <a:lnTo>
                  <a:pt x="7343" y="2074"/>
                </a:lnTo>
                <a:lnTo>
                  <a:pt x="7352" y="2074"/>
                </a:lnTo>
                <a:lnTo>
                  <a:pt x="7360" y="2074"/>
                </a:lnTo>
                <a:lnTo>
                  <a:pt x="7369" y="2076"/>
                </a:lnTo>
                <a:lnTo>
                  <a:pt x="7379" y="2078"/>
                </a:lnTo>
                <a:lnTo>
                  <a:pt x="7408" y="2087"/>
                </a:lnTo>
                <a:lnTo>
                  <a:pt x="7438" y="2096"/>
                </a:lnTo>
                <a:lnTo>
                  <a:pt x="7453" y="2099"/>
                </a:lnTo>
                <a:lnTo>
                  <a:pt x="7468" y="2101"/>
                </a:lnTo>
                <a:lnTo>
                  <a:pt x="7484" y="2102"/>
                </a:lnTo>
                <a:lnTo>
                  <a:pt x="7500" y="2101"/>
                </a:lnTo>
                <a:lnTo>
                  <a:pt x="7499" y="2101"/>
                </a:lnTo>
                <a:lnTo>
                  <a:pt x="7500" y="2101"/>
                </a:lnTo>
                <a:lnTo>
                  <a:pt x="7524" y="2093"/>
                </a:lnTo>
                <a:lnTo>
                  <a:pt x="7548" y="2084"/>
                </a:lnTo>
                <a:lnTo>
                  <a:pt x="7571" y="2078"/>
                </a:lnTo>
                <a:lnTo>
                  <a:pt x="7595" y="2073"/>
                </a:lnTo>
                <a:lnTo>
                  <a:pt x="7619" y="2069"/>
                </a:lnTo>
                <a:lnTo>
                  <a:pt x="7644" y="2068"/>
                </a:lnTo>
                <a:lnTo>
                  <a:pt x="7657" y="2068"/>
                </a:lnTo>
                <a:lnTo>
                  <a:pt x="7669" y="2069"/>
                </a:lnTo>
                <a:lnTo>
                  <a:pt x="7682" y="2072"/>
                </a:lnTo>
                <a:lnTo>
                  <a:pt x="7694" y="2074"/>
                </a:lnTo>
                <a:lnTo>
                  <a:pt x="7716" y="2079"/>
                </a:lnTo>
                <a:lnTo>
                  <a:pt x="7738" y="2082"/>
                </a:lnTo>
                <a:lnTo>
                  <a:pt x="7761" y="2083"/>
                </a:lnTo>
                <a:lnTo>
                  <a:pt x="7782" y="2084"/>
                </a:lnTo>
                <a:lnTo>
                  <a:pt x="7799" y="2083"/>
                </a:lnTo>
                <a:lnTo>
                  <a:pt x="7815" y="2084"/>
                </a:lnTo>
                <a:lnTo>
                  <a:pt x="7831" y="2087"/>
                </a:lnTo>
                <a:lnTo>
                  <a:pt x="7848" y="2091"/>
                </a:lnTo>
                <a:lnTo>
                  <a:pt x="7879" y="2099"/>
                </a:lnTo>
                <a:lnTo>
                  <a:pt x="7910" y="2108"/>
                </a:lnTo>
                <a:lnTo>
                  <a:pt x="7928" y="2112"/>
                </a:lnTo>
                <a:lnTo>
                  <a:pt x="7946" y="2115"/>
                </a:lnTo>
                <a:lnTo>
                  <a:pt x="7964" y="2117"/>
                </a:lnTo>
                <a:lnTo>
                  <a:pt x="7982" y="2117"/>
                </a:lnTo>
                <a:lnTo>
                  <a:pt x="7982" y="2151"/>
                </a:lnTo>
                <a:lnTo>
                  <a:pt x="7943" y="2141"/>
                </a:lnTo>
                <a:lnTo>
                  <a:pt x="7904" y="2132"/>
                </a:lnTo>
                <a:lnTo>
                  <a:pt x="7865" y="2126"/>
                </a:lnTo>
                <a:lnTo>
                  <a:pt x="7825" y="2121"/>
                </a:lnTo>
                <a:lnTo>
                  <a:pt x="7786" y="2118"/>
                </a:lnTo>
                <a:lnTo>
                  <a:pt x="7746" y="2117"/>
                </a:lnTo>
                <a:lnTo>
                  <a:pt x="7706" y="2117"/>
                </a:lnTo>
                <a:lnTo>
                  <a:pt x="7666" y="2120"/>
                </a:lnTo>
                <a:lnTo>
                  <a:pt x="7659" y="2126"/>
                </a:lnTo>
                <a:lnTo>
                  <a:pt x="7652" y="2131"/>
                </a:lnTo>
                <a:lnTo>
                  <a:pt x="7643" y="2133"/>
                </a:lnTo>
                <a:lnTo>
                  <a:pt x="7634" y="2133"/>
                </a:lnTo>
                <a:lnTo>
                  <a:pt x="7617" y="2133"/>
                </a:lnTo>
                <a:lnTo>
                  <a:pt x="7599" y="2133"/>
                </a:lnTo>
                <a:lnTo>
                  <a:pt x="7594" y="2128"/>
                </a:lnTo>
                <a:lnTo>
                  <a:pt x="7588" y="2125"/>
                </a:lnTo>
                <a:lnTo>
                  <a:pt x="7581" y="2122"/>
                </a:lnTo>
                <a:lnTo>
                  <a:pt x="7576" y="2120"/>
                </a:lnTo>
                <a:lnTo>
                  <a:pt x="7563" y="2117"/>
                </a:lnTo>
                <a:lnTo>
                  <a:pt x="7549" y="2116"/>
                </a:lnTo>
                <a:lnTo>
                  <a:pt x="7536" y="2115"/>
                </a:lnTo>
                <a:lnTo>
                  <a:pt x="7522" y="2113"/>
                </a:lnTo>
                <a:lnTo>
                  <a:pt x="7516" y="2111"/>
                </a:lnTo>
                <a:lnTo>
                  <a:pt x="7510" y="2108"/>
                </a:lnTo>
                <a:lnTo>
                  <a:pt x="7505" y="2104"/>
                </a:lnTo>
                <a:lnTo>
                  <a:pt x="7499" y="2101"/>
                </a:lnTo>
                <a:close/>
                <a:moveTo>
                  <a:pt x="6966" y="3349"/>
                </a:moveTo>
                <a:lnTo>
                  <a:pt x="6978" y="3352"/>
                </a:lnTo>
                <a:lnTo>
                  <a:pt x="6989" y="3355"/>
                </a:lnTo>
                <a:lnTo>
                  <a:pt x="6985" y="3360"/>
                </a:lnTo>
                <a:lnTo>
                  <a:pt x="6981" y="3363"/>
                </a:lnTo>
                <a:lnTo>
                  <a:pt x="6978" y="3363"/>
                </a:lnTo>
                <a:lnTo>
                  <a:pt x="6975" y="3361"/>
                </a:lnTo>
                <a:lnTo>
                  <a:pt x="6971" y="3355"/>
                </a:lnTo>
                <a:lnTo>
                  <a:pt x="6966" y="3349"/>
                </a:lnTo>
                <a:lnTo>
                  <a:pt x="6966" y="3350"/>
                </a:lnTo>
                <a:lnTo>
                  <a:pt x="6955" y="3356"/>
                </a:lnTo>
                <a:lnTo>
                  <a:pt x="6944" y="3361"/>
                </a:lnTo>
                <a:lnTo>
                  <a:pt x="6931" y="3365"/>
                </a:lnTo>
                <a:lnTo>
                  <a:pt x="6919" y="3366"/>
                </a:lnTo>
                <a:lnTo>
                  <a:pt x="6906" y="3366"/>
                </a:lnTo>
                <a:lnTo>
                  <a:pt x="6893" y="3366"/>
                </a:lnTo>
                <a:lnTo>
                  <a:pt x="6882" y="3365"/>
                </a:lnTo>
                <a:lnTo>
                  <a:pt x="6872" y="3363"/>
                </a:lnTo>
                <a:lnTo>
                  <a:pt x="6848" y="3359"/>
                </a:lnTo>
                <a:lnTo>
                  <a:pt x="6824" y="3355"/>
                </a:lnTo>
                <a:lnTo>
                  <a:pt x="6802" y="3354"/>
                </a:lnTo>
                <a:lnTo>
                  <a:pt x="6778" y="3354"/>
                </a:lnTo>
                <a:lnTo>
                  <a:pt x="6754" y="3352"/>
                </a:lnTo>
                <a:lnTo>
                  <a:pt x="6731" y="3352"/>
                </a:lnTo>
                <a:lnTo>
                  <a:pt x="6708" y="3351"/>
                </a:lnTo>
                <a:lnTo>
                  <a:pt x="6685" y="3349"/>
                </a:lnTo>
                <a:lnTo>
                  <a:pt x="6689" y="3342"/>
                </a:lnTo>
                <a:lnTo>
                  <a:pt x="6694" y="3337"/>
                </a:lnTo>
                <a:lnTo>
                  <a:pt x="6700" y="3332"/>
                </a:lnTo>
                <a:lnTo>
                  <a:pt x="6706" y="3329"/>
                </a:lnTo>
                <a:lnTo>
                  <a:pt x="6713" y="3326"/>
                </a:lnTo>
                <a:lnTo>
                  <a:pt x="6719" y="3325"/>
                </a:lnTo>
                <a:lnTo>
                  <a:pt x="6725" y="3325"/>
                </a:lnTo>
                <a:lnTo>
                  <a:pt x="6731" y="3326"/>
                </a:lnTo>
                <a:lnTo>
                  <a:pt x="6744" y="3330"/>
                </a:lnTo>
                <a:lnTo>
                  <a:pt x="6754" y="3330"/>
                </a:lnTo>
                <a:lnTo>
                  <a:pt x="6765" y="3329"/>
                </a:lnTo>
                <a:lnTo>
                  <a:pt x="6775" y="3326"/>
                </a:lnTo>
                <a:lnTo>
                  <a:pt x="6785" y="3322"/>
                </a:lnTo>
                <a:lnTo>
                  <a:pt x="6797" y="3320"/>
                </a:lnTo>
                <a:lnTo>
                  <a:pt x="6807" y="3316"/>
                </a:lnTo>
                <a:lnTo>
                  <a:pt x="6817" y="3315"/>
                </a:lnTo>
                <a:lnTo>
                  <a:pt x="6856" y="3316"/>
                </a:lnTo>
                <a:lnTo>
                  <a:pt x="6895" y="3319"/>
                </a:lnTo>
                <a:lnTo>
                  <a:pt x="6913" y="3322"/>
                </a:lnTo>
                <a:lnTo>
                  <a:pt x="6932" y="3327"/>
                </a:lnTo>
                <a:lnTo>
                  <a:pt x="6941" y="3332"/>
                </a:lnTo>
                <a:lnTo>
                  <a:pt x="6950" y="3336"/>
                </a:lnTo>
                <a:lnTo>
                  <a:pt x="6959" y="3342"/>
                </a:lnTo>
                <a:lnTo>
                  <a:pt x="6966" y="3349"/>
                </a:lnTo>
                <a:lnTo>
                  <a:pt x="6966" y="3349"/>
                </a:lnTo>
                <a:lnTo>
                  <a:pt x="6966" y="3349"/>
                </a:lnTo>
                <a:close/>
                <a:moveTo>
                  <a:pt x="7183" y="3848"/>
                </a:moveTo>
                <a:lnTo>
                  <a:pt x="7191" y="3841"/>
                </a:lnTo>
                <a:lnTo>
                  <a:pt x="7201" y="3835"/>
                </a:lnTo>
                <a:lnTo>
                  <a:pt x="7206" y="3833"/>
                </a:lnTo>
                <a:lnTo>
                  <a:pt x="7211" y="3833"/>
                </a:lnTo>
                <a:lnTo>
                  <a:pt x="7214" y="3835"/>
                </a:lnTo>
                <a:lnTo>
                  <a:pt x="7216" y="3837"/>
                </a:lnTo>
                <a:lnTo>
                  <a:pt x="7217" y="3840"/>
                </a:lnTo>
                <a:lnTo>
                  <a:pt x="7219" y="3842"/>
                </a:lnTo>
                <a:lnTo>
                  <a:pt x="7214" y="3845"/>
                </a:lnTo>
                <a:lnTo>
                  <a:pt x="7206" y="3848"/>
                </a:lnTo>
                <a:lnTo>
                  <a:pt x="7195" y="3848"/>
                </a:lnTo>
                <a:lnTo>
                  <a:pt x="7182" y="3848"/>
                </a:lnTo>
                <a:lnTo>
                  <a:pt x="7182" y="3848"/>
                </a:lnTo>
                <a:lnTo>
                  <a:pt x="7182" y="3848"/>
                </a:lnTo>
                <a:lnTo>
                  <a:pt x="7182" y="3848"/>
                </a:lnTo>
                <a:lnTo>
                  <a:pt x="7182" y="3848"/>
                </a:lnTo>
                <a:lnTo>
                  <a:pt x="7191" y="3856"/>
                </a:lnTo>
                <a:lnTo>
                  <a:pt x="7200" y="3862"/>
                </a:lnTo>
                <a:lnTo>
                  <a:pt x="7209" y="3866"/>
                </a:lnTo>
                <a:lnTo>
                  <a:pt x="7219" y="3868"/>
                </a:lnTo>
                <a:lnTo>
                  <a:pt x="7229" y="3868"/>
                </a:lnTo>
                <a:lnTo>
                  <a:pt x="7236" y="3867"/>
                </a:lnTo>
                <a:lnTo>
                  <a:pt x="7242" y="3865"/>
                </a:lnTo>
                <a:lnTo>
                  <a:pt x="7247" y="3860"/>
                </a:lnTo>
                <a:lnTo>
                  <a:pt x="7253" y="3852"/>
                </a:lnTo>
                <a:lnTo>
                  <a:pt x="7258" y="3846"/>
                </a:lnTo>
                <a:lnTo>
                  <a:pt x="7263" y="3842"/>
                </a:lnTo>
                <a:lnTo>
                  <a:pt x="7268" y="3838"/>
                </a:lnTo>
                <a:lnTo>
                  <a:pt x="7273" y="3836"/>
                </a:lnTo>
                <a:lnTo>
                  <a:pt x="7278" y="3835"/>
                </a:lnTo>
                <a:lnTo>
                  <a:pt x="7283" y="3835"/>
                </a:lnTo>
                <a:lnTo>
                  <a:pt x="7288" y="3835"/>
                </a:lnTo>
                <a:lnTo>
                  <a:pt x="7298" y="3838"/>
                </a:lnTo>
                <a:lnTo>
                  <a:pt x="7308" y="3842"/>
                </a:lnTo>
                <a:lnTo>
                  <a:pt x="7317" y="3848"/>
                </a:lnTo>
                <a:lnTo>
                  <a:pt x="7327" y="3855"/>
                </a:lnTo>
                <a:lnTo>
                  <a:pt x="7333" y="3857"/>
                </a:lnTo>
                <a:lnTo>
                  <a:pt x="7339" y="3860"/>
                </a:lnTo>
                <a:lnTo>
                  <a:pt x="7345" y="3862"/>
                </a:lnTo>
                <a:lnTo>
                  <a:pt x="7353" y="3862"/>
                </a:lnTo>
                <a:lnTo>
                  <a:pt x="7367" y="3863"/>
                </a:lnTo>
                <a:lnTo>
                  <a:pt x="7381" y="3863"/>
                </a:lnTo>
                <a:lnTo>
                  <a:pt x="7396" y="3865"/>
                </a:lnTo>
                <a:lnTo>
                  <a:pt x="7408" y="3867"/>
                </a:lnTo>
                <a:lnTo>
                  <a:pt x="7414" y="3870"/>
                </a:lnTo>
                <a:lnTo>
                  <a:pt x="7421" y="3872"/>
                </a:lnTo>
                <a:lnTo>
                  <a:pt x="7427" y="3877"/>
                </a:lnTo>
                <a:lnTo>
                  <a:pt x="7432" y="3882"/>
                </a:lnTo>
                <a:lnTo>
                  <a:pt x="7456" y="3881"/>
                </a:lnTo>
                <a:lnTo>
                  <a:pt x="7480" y="3884"/>
                </a:lnTo>
                <a:lnTo>
                  <a:pt x="7502" y="3886"/>
                </a:lnTo>
                <a:lnTo>
                  <a:pt x="7526" y="3891"/>
                </a:lnTo>
                <a:lnTo>
                  <a:pt x="7571" y="3904"/>
                </a:lnTo>
                <a:lnTo>
                  <a:pt x="7617" y="3915"/>
                </a:lnTo>
                <a:lnTo>
                  <a:pt x="7619" y="3917"/>
                </a:lnTo>
                <a:lnTo>
                  <a:pt x="7620" y="3920"/>
                </a:lnTo>
                <a:lnTo>
                  <a:pt x="7622" y="3921"/>
                </a:lnTo>
                <a:lnTo>
                  <a:pt x="7622" y="3924"/>
                </a:lnTo>
                <a:lnTo>
                  <a:pt x="7629" y="3924"/>
                </a:lnTo>
                <a:lnTo>
                  <a:pt x="7637" y="3925"/>
                </a:lnTo>
                <a:lnTo>
                  <a:pt x="7643" y="3927"/>
                </a:lnTo>
                <a:lnTo>
                  <a:pt x="7649" y="3933"/>
                </a:lnTo>
                <a:lnTo>
                  <a:pt x="7649" y="3933"/>
                </a:lnTo>
                <a:lnTo>
                  <a:pt x="7657" y="3940"/>
                </a:lnTo>
                <a:lnTo>
                  <a:pt x="7666" y="3948"/>
                </a:lnTo>
                <a:lnTo>
                  <a:pt x="7678" y="3948"/>
                </a:lnTo>
                <a:lnTo>
                  <a:pt x="7691" y="3949"/>
                </a:lnTo>
                <a:lnTo>
                  <a:pt x="7703" y="3949"/>
                </a:lnTo>
                <a:lnTo>
                  <a:pt x="7716" y="3949"/>
                </a:lnTo>
                <a:lnTo>
                  <a:pt x="7727" y="3954"/>
                </a:lnTo>
                <a:lnTo>
                  <a:pt x="7741" y="3956"/>
                </a:lnTo>
                <a:lnTo>
                  <a:pt x="7753" y="3958"/>
                </a:lnTo>
                <a:lnTo>
                  <a:pt x="7767" y="3960"/>
                </a:lnTo>
                <a:lnTo>
                  <a:pt x="7780" y="3963"/>
                </a:lnTo>
                <a:lnTo>
                  <a:pt x="7792" y="3966"/>
                </a:lnTo>
                <a:lnTo>
                  <a:pt x="7799" y="3969"/>
                </a:lnTo>
                <a:lnTo>
                  <a:pt x="7805" y="3971"/>
                </a:lnTo>
                <a:lnTo>
                  <a:pt x="7810" y="3975"/>
                </a:lnTo>
                <a:lnTo>
                  <a:pt x="7816" y="3980"/>
                </a:lnTo>
                <a:lnTo>
                  <a:pt x="7858" y="3989"/>
                </a:lnTo>
                <a:lnTo>
                  <a:pt x="7899" y="3998"/>
                </a:lnTo>
                <a:lnTo>
                  <a:pt x="7941" y="4007"/>
                </a:lnTo>
                <a:lnTo>
                  <a:pt x="7982" y="4015"/>
                </a:lnTo>
                <a:lnTo>
                  <a:pt x="7982" y="4082"/>
                </a:lnTo>
                <a:lnTo>
                  <a:pt x="7973" y="4082"/>
                </a:lnTo>
                <a:lnTo>
                  <a:pt x="7966" y="4082"/>
                </a:lnTo>
                <a:lnTo>
                  <a:pt x="7941" y="4081"/>
                </a:lnTo>
                <a:lnTo>
                  <a:pt x="7915" y="4079"/>
                </a:lnTo>
                <a:lnTo>
                  <a:pt x="7890" y="4076"/>
                </a:lnTo>
                <a:lnTo>
                  <a:pt x="7866" y="4071"/>
                </a:lnTo>
                <a:lnTo>
                  <a:pt x="7843" y="4064"/>
                </a:lnTo>
                <a:lnTo>
                  <a:pt x="7819" y="4058"/>
                </a:lnTo>
                <a:lnTo>
                  <a:pt x="7796" y="4051"/>
                </a:lnTo>
                <a:lnTo>
                  <a:pt x="7772" y="4042"/>
                </a:lnTo>
                <a:lnTo>
                  <a:pt x="7727" y="4024"/>
                </a:lnTo>
                <a:lnTo>
                  <a:pt x="7681" y="4005"/>
                </a:lnTo>
                <a:lnTo>
                  <a:pt x="7658" y="3997"/>
                </a:lnTo>
                <a:lnTo>
                  <a:pt x="7634" y="3989"/>
                </a:lnTo>
                <a:lnTo>
                  <a:pt x="7612" y="3981"/>
                </a:lnTo>
                <a:lnTo>
                  <a:pt x="7588" y="3974"/>
                </a:lnTo>
                <a:lnTo>
                  <a:pt x="7583" y="3973"/>
                </a:lnTo>
                <a:lnTo>
                  <a:pt x="7579" y="3970"/>
                </a:lnTo>
                <a:lnTo>
                  <a:pt x="7575" y="3968"/>
                </a:lnTo>
                <a:lnTo>
                  <a:pt x="7573" y="3965"/>
                </a:lnTo>
                <a:lnTo>
                  <a:pt x="7566" y="3958"/>
                </a:lnTo>
                <a:lnTo>
                  <a:pt x="7563" y="3949"/>
                </a:lnTo>
                <a:lnTo>
                  <a:pt x="7546" y="3954"/>
                </a:lnTo>
                <a:lnTo>
                  <a:pt x="7531" y="3958"/>
                </a:lnTo>
                <a:lnTo>
                  <a:pt x="7515" y="3961"/>
                </a:lnTo>
                <a:lnTo>
                  <a:pt x="7499" y="3964"/>
                </a:lnTo>
                <a:lnTo>
                  <a:pt x="7482" y="3965"/>
                </a:lnTo>
                <a:lnTo>
                  <a:pt x="7466" y="3965"/>
                </a:lnTo>
                <a:lnTo>
                  <a:pt x="7450" y="3965"/>
                </a:lnTo>
                <a:lnTo>
                  <a:pt x="7433" y="3964"/>
                </a:lnTo>
                <a:lnTo>
                  <a:pt x="7425" y="3956"/>
                </a:lnTo>
                <a:lnTo>
                  <a:pt x="7416" y="3949"/>
                </a:lnTo>
                <a:lnTo>
                  <a:pt x="7397" y="3949"/>
                </a:lnTo>
                <a:lnTo>
                  <a:pt x="7379" y="3949"/>
                </a:lnTo>
                <a:lnTo>
                  <a:pt x="7360" y="3946"/>
                </a:lnTo>
                <a:lnTo>
                  <a:pt x="7343" y="3944"/>
                </a:lnTo>
                <a:lnTo>
                  <a:pt x="7325" y="3939"/>
                </a:lnTo>
                <a:lnTo>
                  <a:pt x="7309" y="3933"/>
                </a:lnTo>
                <a:lnTo>
                  <a:pt x="7300" y="3927"/>
                </a:lnTo>
                <a:lnTo>
                  <a:pt x="7293" y="3922"/>
                </a:lnTo>
                <a:lnTo>
                  <a:pt x="7284" y="3917"/>
                </a:lnTo>
                <a:lnTo>
                  <a:pt x="7276" y="3910"/>
                </a:lnTo>
                <a:lnTo>
                  <a:pt x="7270" y="3906"/>
                </a:lnTo>
                <a:lnTo>
                  <a:pt x="7263" y="3902"/>
                </a:lnTo>
                <a:lnTo>
                  <a:pt x="7254" y="3901"/>
                </a:lnTo>
                <a:lnTo>
                  <a:pt x="7246" y="3900"/>
                </a:lnTo>
                <a:lnTo>
                  <a:pt x="7225" y="3902"/>
                </a:lnTo>
                <a:lnTo>
                  <a:pt x="7205" y="3902"/>
                </a:lnTo>
                <a:lnTo>
                  <a:pt x="7183" y="3902"/>
                </a:lnTo>
                <a:lnTo>
                  <a:pt x="7163" y="3900"/>
                </a:lnTo>
                <a:lnTo>
                  <a:pt x="7122" y="3895"/>
                </a:lnTo>
                <a:lnTo>
                  <a:pt x="7080" y="3889"/>
                </a:lnTo>
                <a:lnTo>
                  <a:pt x="7040" y="3880"/>
                </a:lnTo>
                <a:lnTo>
                  <a:pt x="6999" y="3873"/>
                </a:lnTo>
                <a:lnTo>
                  <a:pt x="6979" y="3871"/>
                </a:lnTo>
                <a:lnTo>
                  <a:pt x="6957" y="3868"/>
                </a:lnTo>
                <a:lnTo>
                  <a:pt x="6937" y="3867"/>
                </a:lnTo>
                <a:lnTo>
                  <a:pt x="6916" y="3866"/>
                </a:lnTo>
                <a:lnTo>
                  <a:pt x="6903" y="3866"/>
                </a:lnTo>
                <a:lnTo>
                  <a:pt x="6891" y="3865"/>
                </a:lnTo>
                <a:lnTo>
                  <a:pt x="6880" y="3863"/>
                </a:lnTo>
                <a:lnTo>
                  <a:pt x="6867" y="3861"/>
                </a:lnTo>
                <a:lnTo>
                  <a:pt x="6843" y="3855"/>
                </a:lnTo>
                <a:lnTo>
                  <a:pt x="6819" y="3847"/>
                </a:lnTo>
                <a:lnTo>
                  <a:pt x="6798" y="3840"/>
                </a:lnTo>
                <a:lnTo>
                  <a:pt x="6777" y="3833"/>
                </a:lnTo>
                <a:lnTo>
                  <a:pt x="6765" y="3832"/>
                </a:lnTo>
                <a:lnTo>
                  <a:pt x="6754" y="3832"/>
                </a:lnTo>
                <a:lnTo>
                  <a:pt x="6743" y="3833"/>
                </a:lnTo>
                <a:lnTo>
                  <a:pt x="6731" y="3835"/>
                </a:lnTo>
                <a:lnTo>
                  <a:pt x="6725" y="3836"/>
                </a:lnTo>
                <a:lnTo>
                  <a:pt x="6719" y="3837"/>
                </a:lnTo>
                <a:lnTo>
                  <a:pt x="6713" y="3837"/>
                </a:lnTo>
                <a:lnTo>
                  <a:pt x="6708" y="3836"/>
                </a:lnTo>
                <a:lnTo>
                  <a:pt x="6696" y="3833"/>
                </a:lnTo>
                <a:lnTo>
                  <a:pt x="6685" y="3827"/>
                </a:lnTo>
                <a:lnTo>
                  <a:pt x="6672" y="3820"/>
                </a:lnTo>
                <a:lnTo>
                  <a:pt x="6659" y="3813"/>
                </a:lnTo>
                <a:lnTo>
                  <a:pt x="6645" y="3808"/>
                </a:lnTo>
                <a:lnTo>
                  <a:pt x="6631" y="3804"/>
                </a:lnTo>
                <a:lnTo>
                  <a:pt x="6617" y="3801"/>
                </a:lnTo>
                <a:lnTo>
                  <a:pt x="6605" y="3798"/>
                </a:lnTo>
                <a:lnTo>
                  <a:pt x="6590" y="3796"/>
                </a:lnTo>
                <a:lnTo>
                  <a:pt x="6576" y="3794"/>
                </a:lnTo>
                <a:lnTo>
                  <a:pt x="6548" y="3793"/>
                </a:lnTo>
                <a:lnTo>
                  <a:pt x="6519" y="3793"/>
                </a:lnTo>
                <a:lnTo>
                  <a:pt x="6490" y="3796"/>
                </a:lnTo>
                <a:lnTo>
                  <a:pt x="6463" y="3798"/>
                </a:lnTo>
                <a:lnTo>
                  <a:pt x="6448" y="3798"/>
                </a:lnTo>
                <a:lnTo>
                  <a:pt x="6434" y="3798"/>
                </a:lnTo>
                <a:lnTo>
                  <a:pt x="6426" y="3801"/>
                </a:lnTo>
                <a:lnTo>
                  <a:pt x="6419" y="3803"/>
                </a:lnTo>
                <a:lnTo>
                  <a:pt x="6413" y="3809"/>
                </a:lnTo>
                <a:lnTo>
                  <a:pt x="6406" y="3818"/>
                </a:lnTo>
                <a:lnTo>
                  <a:pt x="6404" y="3822"/>
                </a:lnTo>
                <a:lnTo>
                  <a:pt x="6400" y="3825"/>
                </a:lnTo>
                <a:lnTo>
                  <a:pt x="6397" y="3827"/>
                </a:lnTo>
                <a:lnTo>
                  <a:pt x="6394" y="3827"/>
                </a:lnTo>
                <a:lnTo>
                  <a:pt x="6386" y="3827"/>
                </a:lnTo>
                <a:lnTo>
                  <a:pt x="6379" y="3825"/>
                </a:lnTo>
                <a:lnTo>
                  <a:pt x="6364" y="3814"/>
                </a:lnTo>
                <a:lnTo>
                  <a:pt x="6351" y="3804"/>
                </a:lnTo>
                <a:lnTo>
                  <a:pt x="6337" y="3793"/>
                </a:lnTo>
                <a:lnTo>
                  <a:pt x="6323" y="3784"/>
                </a:lnTo>
                <a:lnTo>
                  <a:pt x="6308" y="3777"/>
                </a:lnTo>
                <a:lnTo>
                  <a:pt x="6294" y="3769"/>
                </a:lnTo>
                <a:lnTo>
                  <a:pt x="6279" y="3764"/>
                </a:lnTo>
                <a:lnTo>
                  <a:pt x="6264" y="3759"/>
                </a:lnTo>
                <a:lnTo>
                  <a:pt x="6249" y="3755"/>
                </a:lnTo>
                <a:lnTo>
                  <a:pt x="6234" y="3753"/>
                </a:lnTo>
                <a:lnTo>
                  <a:pt x="6219" y="3752"/>
                </a:lnTo>
                <a:lnTo>
                  <a:pt x="6204" y="3750"/>
                </a:lnTo>
                <a:lnTo>
                  <a:pt x="6188" y="3752"/>
                </a:lnTo>
                <a:lnTo>
                  <a:pt x="6173" y="3753"/>
                </a:lnTo>
                <a:lnTo>
                  <a:pt x="6156" y="3755"/>
                </a:lnTo>
                <a:lnTo>
                  <a:pt x="6141" y="3758"/>
                </a:lnTo>
                <a:lnTo>
                  <a:pt x="6125" y="3762"/>
                </a:lnTo>
                <a:lnTo>
                  <a:pt x="6109" y="3767"/>
                </a:lnTo>
                <a:lnTo>
                  <a:pt x="6100" y="3771"/>
                </a:lnTo>
                <a:lnTo>
                  <a:pt x="6092" y="3772"/>
                </a:lnTo>
                <a:lnTo>
                  <a:pt x="6089" y="3772"/>
                </a:lnTo>
                <a:lnTo>
                  <a:pt x="6085" y="3771"/>
                </a:lnTo>
                <a:lnTo>
                  <a:pt x="6082" y="3769"/>
                </a:lnTo>
                <a:lnTo>
                  <a:pt x="6080" y="3766"/>
                </a:lnTo>
                <a:lnTo>
                  <a:pt x="6074" y="3752"/>
                </a:lnTo>
                <a:lnTo>
                  <a:pt x="6067" y="3740"/>
                </a:lnTo>
                <a:lnTo>
                  <a:pt x="6060" y="3732"/>
                </a:lnTo>
                <a:lnTo>
                  <a:pt x="6052" y="3724"/>
                </a:lnTo>
                <a:lnTo>
                  <a:pt x="6043" y="3719"/>
                </a:lnTo>
                <a:lnTo>
                  <a:pt x="6035" y="3715"/>
                </a:lnTo>
                <a:lnTo>
                  <a:pt x="6025" y="3714"/>
                </a:lnTo>
                <a:lnTo>
                  <a:pt x="6016" y="3713"/>
                </a:lnTo>
                <a:lnTo>
                  <a:pt x="5996" y="3715"/>
                </a:lnTo>
                <a:lnTo>
                  <a:pt x="5976" y="3719"/>
                </a:lnTo>
                <a:lnTo>
                  <a:pt x="5955" y="3725"/>
                </a:lnTo>
                <a:lnTo>
                  <a:pt x="5935" y="3729"/>
                </a:lnTo>
                <a:lnTo>
                  <a:pt x="5927" y="3730"/>
                </a:lnTo>
                <a:lnTo>
                  <a:pt x="5919" y="3732"/>
                </a:lnTo>
                <a:lnTo>
                  <a:pt x="5919" y="3722"/>
                </a:lnTo>
                <a:lnTo>
                  <a:pt x="5919" y="3710"/>
                </a:lnTo>
                <a:lnTo>
                  <a:pt x="5922" y="3701"/>
                </a:lnTo>
                <a:lnTo>
                  <a:pt x="5925" y="3693"/>
                </a:lnTo>
                <a:lnTo>
                  <a:pt x="5928" y="3689"/>
                </a:lnTo>
                <a:lnTo>
                  <a:pt x="5930" y="3686"/>
                </a:lnTo>
                <a:lnTo>
                  <a:pt x="5933" y="3684"/>
                </a:lnTo>
                <a:lnTo>
                  <a:pt x="5937" y="3683"/>
                </a:lnTo>
                <a:lnTo>
                  <a:pt x="5940" y="3683"/>
                </a:lnTo>
                <a:lnTo>
                  <a:pt x="5945" y="3683"/>
                </a:lnTo>
                <a:lnTo>
                  <a:pt x="5950" y="3684"/>
                </a:lnTo>
                <a:lnTo>
                  <a:pt x="5957" y="3685"/>
                </a:lnTo>
                <a:lnTo>
                  <a:pt x="5968" y="3690"/>
                </a:lnTo>
                <a:lnTo>
                  <a:pt x="5979" y="3694"/>
                </a:lnTo>
                <a:lnTo>
                  <a:pt x="5991" y="3695"/>
                </a:lnTo>
                <a:lnTo>
                  <a:pt x="6002" y="3696"/>
                </a:lnTo>
                <a:lnTo>
                  <a:pt x="6025" y="3696"/>
                </a:lnTo>
                <a:lnTo>
                  <a:pt x="6047" y="3694"/>
                </a:lnTo>
                <a:lnTo>
                  <a:pt x="6070" y="3690"/>
                </a:lnTo>
                <a:lnTo>
                  <a:pt x="6091" y="3685"/>
                </a:lnTo>
                <a:lnTo>
                  <a:pt x="6114" y="3683"/>
                </a:lnTo>
                <a:lnTo>
                  <a:pt x="6136" y="3683"/>
                </a:lnTo>
                <a:lnTo>
                  <a:pt x="6158" y="3684"/>
                </a:lnTo>
                <a:lnTo>
                  <a:pt x="6180" y="3685"/>
                </a:lnTo>
                <a:lnTo>
                  <a:pt x="6190" y="3685"/>
                </a:lnTo>
                <a:lnTo>
                  <a:pt x="6200" y="3688"/>
                </a:lnTo>
                <a:lnTo>
                  <a:pt x="6210" y="3690"/>
                </a:lnTo>
                <a:lnTo>
                  <a:pt x="6218" y="3694"/>
                </a:lnTo>
                <a:lnTo>
                  <a:pt x="6234" y="3701"/>
                </a:lnTo>
                <a:lnTo>
                  <a:pt x="6249" y="3708"/>
                </a:lnTo>
                <a:lnTo>
                  <a:pt x="6264" y="3713"/>
                </a:lnTo>
                <a:lnTo>
                  <a:pt x="6279" y="3718"/>
                </a:lnTo>
                <a:lnTo>
                  <a:pt x="6294" y="3722"/>
                </a:lnTo>
                <a:lnTo>
                  <a:pt x="6311" y="3725"/>
                </a:lnTo>
                <a:lnTo>
                  <a:pt x="6326" y="3728"/>
                </a:lnTo>
                <a:lnTo>
                  <a:pt x="6341" y="3729"/>
                </a:lnTo>
                <a:lnTo>
                  <a:pt x="6356" y="3730"/>
                </a:lnTo>
                <a:lnTo>
                  <a:pt x="6372" y="3730"/>
                </a:lnTo>
                <a:lnTo>
                  <a:pt x="6387" y="3729"/>
                </a:lnTo>
                <a:lnTo>
                  <a:pt x="6404" y="3728"/>
                </a:lnTo>
                <a:lnTo>
                  <a:pt x="6419" y="3727"/>
                </a:lnTo>
                <a:lnTo>
                  <a:pt x="6435" y="3723"/>
                </a:lnTo>
                <a:lnTo>
                  <a:pt x="6451" y="3720"/>
                </a:lnTo>
                <a:lnTo>
                  <a:pt x="6467" y="3715"/>
                </a:lnTo>
                <a:lnTo>
                  <a:pt x="6472" y="3722"/>
                </a:lnTo>
                <a:lnTo>
                  <a:pt x="6478" y="3727"/>
                </a:lnTo>
                <a:lnTo>
                  <a:pt x="6483" y="3729"/>
                </a:lnTo>
                <a:lnTo>
                  <a:pt x="6490" y="3730"/>
                </a:lnTo>
                <a:lnTo>
                  <a:pt x="6503" y="3732"/>
                </a:lnTo>
                <a:lnTo>
                  <a:pt x="6518" y="3732"/>
                </a:lnTo>
                <a:lnTo>
                  <a:pt x="6520" y="3740"/>
                </a:lnTo>
                <a:lnTo>
                  <a:pt x="6524" y="3745"/>
                </a:lnTo>
                <a:lnTo>
                  <a:pt x="6552" y="3749"/>
                </a:lnTo>
                <a:lnTo>
                  <a:pt x="6577" y="3757"/>
                </a:lnTo>
                <a:lnTo>
                  <a:pt x="6603" y="3764"/>
                </a:lnTo>
                <a:lnTo>
                  <a:pt x="6630" y="3773"/>
                </a:lnTo>
                <a:lnTo>
                  <a:pt x="6642" y="3777"/>
                </a:lnTo>
                <a:lnTo>
                  <a:pt x="6655" y="3779"/>
                </a:lnTo>
                <a:lnTo>
                  <a:pt x="6669" y="3782"/>
                </a:lnTo>
                <a:lnTo>
                  <a:pt x="6681" y="3784"/>
                </a:lnTo>
                <a:lnTo>
                  <a:pt x="6695" y="3784"/>
                </a:lnTo>
                <a:lnTo>
                  <a:pt x="6709" y="3784"/>
                </a:lnTo>
                <a:lnTo>
                  <a:pt x="6723" y="3783"/>
                </a:lnTo>
                <a:lnTo>
                  <a:pt x="6736" y="3781"/>
                </a:lnTo>
                <a:lnTo>
                  <a:pt x="6749" y="3778"/>
                </a:lnTo>
                <a:lnTo>
                  <a:pt x="6760" y="3778"/>
                </a:lnTo>
                <a:lnTo>
                  <a:pt x="6772" y="3781"/>
                </a:lnTo>
                <a:lnTo>
                  <a:pt x="6782" y="3787"/>
                </a:lnTo>
                <a:lnTo>
                  <a:pt x="6793" y="3792"/>
                </a:lnTo>
                <a:lnTo>
                  <a:pt x="6803" y="3797"/>
                </a:lnTo>
                <a:lnTo>
                  <a:pt x="6814" y="3801"/>
                </a:lnTo>
                <a:lnTo>
                  <a:pt x="6826" y="3803"/>
                </a:lnTo>
                <a:lnTo>
                  <a:pt x="6848" y="3807"/>
                </a:lnTo>
                <a:lnTo>
                  <a:pt x="6872" y="3809"/>
                </a:lnTo>
                <a:lnTo>
                  <a:pt x="6895" y="3811"/>
                </a:lnTo>
                <a:lnTo>
                  <a:pt x="6919" y="3813"/>
                </a:lnTo>
                <a:lnTo>
                  <a:pt x="6930" y="3816"/>
                </a:lnTo>
                <a:lnTo>
                  <a:pt x="6941" y="3818"/>
                </a:lnTo>
                <a:lnTo>
                  <a:pt x="6952" y="3822"/>
                </a:lnTo>
                <a:lnTo>
                  <a:pt x="6964" y="3826"/>
                </a:lnTo>
                <a:lnTo>
                  <a:pt x="6967" y="3827"/>
                </a:lnTo>
                <a:lnTo>
                  <a:pt x="6971" y="3828"/>
                </a:lnTo>
                <a:lnTo>
                  <a:pt x="6975" y="3827"/>
                </a:lnTo>
                <a:lnTo>
                  <a:pt x="6980" y="3826"/>
                </a:lnTo>
                <a:lnTo>
                  <a:pt x="6988" y="3821"/>
                </a:lnTo>
                <a:lnTo>
                  <a:pt x="6995" y="3816"/>
                </a:lnTo>
                <a:lnTo>
                  <a:pt x="7003" y="3809"/>
                </a:lnTo>
                <a:lnTo>
                  <a:pt x="7010" y="3803"/>
                </a:lnTo>
                <a:lnTo>
                  <a:pt x="7015" y="3802"/>
                </a:lnTo>
                <a:lnTo>
                  <a:pt x="7020" y="3799"/>
                </a:lnTo>
                <a:lnTo>
                  <a:pt x="7024" y="3799"/>
                </a:lnTo>
                <a:lnTo>
                  <a:pt x="7029" y="3798"/>
                </a:lnTo>
                <a:lnTo>
                  <a:pt x="7039" y="3799"/>
                </a:lnTo>
                <a:lnTo>
                  <a:pt x="7045" y="3801"/>
                </a:lnTo>
                <a:lnTo>
                  <a:pt x="7049" y="3802"/>
                </a:lnTo>
                <a:lnTo>
                  <a:pt x="7050" y="3803"/>
                </a:lnTo>
                <a:lnTo>
                  <a:pt x="7050" y="3806"/>
                </a:lnTo>
                <a:lnTo>
                  <a:pt x="7047" y="3809"/>
                </a:lnTo>
                <a:lnTo>
                  <a:pt x="7042" y="3814"/>
                </a:lnTo>
                <a:lnTo>
                  <a:pt x="7035" y="3821"/>
                </a:lnTo>
                <a:lnTo>
                  <a:pt x="7034" y="3823"/>
                </a:lnTo>
                <a:lnTo>
                  <a:pt x="7033" y="3826"/>
                </a:lnTo>
                <a:lnTo>
                  <a:pt x="7033" y="3827"/>
                </a:lnTo>
                <a:lnTo>
                  <a:pt x="7033" y="3830"/>
                </a:lnTo>
                <a:lnTo>
                  <a:pt x="7035" y="3833"/>
                </a:lnTo>
                <a:lnTo>
                  <a:pt x="7039" y="3836"/>
                </a:lnTo>
                <a:lnTo>
                  <a:pt x="7050" y="3840"/>
                </a:lnTo>
                <a:lnTo>
                  <a:pt x="7059" y="3842"/>
                </a:lnTo>
                <a:lnTo>
                  <a:pt x="7091" y="3845"/>
                </a:lnTo>
                <a:lnTo>
                  <a:pt x="7121" y="3846"/>
                </a:lnTo>
                <a:lnTo>
                  <a:pt x="7152" y="3847"/>
                </a:lnTo>
                <a:lnTo>
                  <a:pt x="7183" y="3848"/>
                </a:lnTo>
                <a:lnTo>
                  <a:pt x="7183" y="3848"/>
                </a:lnTo>
                <a:lnTo>
                  <a:pt x="7183" y="3848"/>
                </a:lnTo>
                <a:close/>
                <a:moveTo>
                  <a:pt x="7750" y="3865"/>
                </a:moveTo>
                <a:lnTo>
                  <a:pt x="7753" y="3860"/>
                </a:lnTo>
                <a:lnTo>
                  <a:pt x="7757" y="3856"/>
                </a:lnTo>
                <a:lnTo>
                  <a:pt x="7762" y="3852"/>
                </a:lnTo>
                <a:lnTo>
                  <a:pt x="7767" y="3851"/>
                </a:lnTo>
                <a:lnTo>
                  <a:pt x="7779" y="3850"/>
                </a:lnTo>
                <a:lnTo>
                  <a:pt x="7790" y="3850"/>
                </a:lnTo>
                <a:lnTo>
                  <a:pt x="7796" y="3852"/>
                </a:lnTo>
                <a:lnTo>
                  <a:pt x="7801" y="3857"/>
                </a:lnTo>
                <a:lnTo>
                  <a:pt x="7791" y="3862"/>
                </a:lnTo>
                <a:lnTo>
                  <a:pt x="7781" y="3866"/>
                </a:lnTo>
                <a:lnTo>
                  <a:pt x="7766" y="3866"/>
                </a:lnTo>
                <a:lnTo>
                  <a:pt x="7750" y="3865"/>
                </a:lnTo>
                <a:close/>
                <a:moveTo>
                  <a:pt x="6384" y="3334"/>
                </a:moveTo>
                <a:lnTo>
                  <a:pt x="6391" y="3341"/>
                </a:lnTo>
                <a:lnTo>
                  <a:pt x="6399" y="3346"/>
                </a:lnTo>
                <a:lnTo>
                  <a:pt x="6407" y="3349"/>
                </a:lnTo>
                <a:lnTo>
                  <a:pt x="6416" y="3349"/>
                </a:lnTo>
                <a:lnTo>
                  <a:pt x="6435" y="3349"/>
                </a:lnTo>
                <a:lnTo>
                  <a:pt x="6453" y="3349"/>
                </a:lnTo>
                <a:lnTo>
                  <a:pt x="6463" y="3350"/>
                </a:lnTo>
                <a:lnTo>
                  <a:pt x="6468" y="3352"/>
                </a:lnTo>
                <a:lnTo>
                  <a:pt x="6472" y="3357"/>
                </a:lnTo>
                <a:lnTo>
                  <a:pt x="6473" y="3361"/>
                </a:lnTo>
                <a:lnTo>
                  <a:pt x="6470" y="3373"/>
                </a:lnTo>
                <a:lnTo>
                  <a:pt x="6467" y="3384"/>
                </a:lnTo>
                <a:lnTo>
                  <a:pt x="6455" y="3383"/>
                </a:lnTo>
                <a:lnTo>
                  <a:pt x="6443" y="3383"/>
                </a:lnTo>
                <a:lnTo>
                  <a:pt x="6430" y="3381"/>
                </a:lnTo>
                <a:lnTo>
                  <a:pt x="6418" y="3381"/>
                </a:lnTo>
                <a:lnTo>
                  <a:pt x="6414" y="3376"/>
                </a:lnTo>
                <a:lnTo>
                  <a:pt x="6409" y="3374"/>
                </a:lnTo>
                <a:lnTo>
                  <a:pt x="6404" y="3370"/>
                </a:lnTo>
                <a:lnTo>
                  <a:pt x="6399" y="3369"/>
                </a:lnTo>
                <a:lnTo>
                  <a:pt x="6389" y="3366"/>
                </a:lnTo>
                <a:lnTo>
                  <a:pt x="6377" y="3366"/>
                </a:lnTo>
                <a:lnTo>
                  <a:pt x="6366" y="3366"/>
                </a:lnTo>
                <a:lnTo>
                  <a:pt x="6355" y="3366"/>
                </a:lnTo>
                <a:lnTo>
                  <a:pt x="6343" y="3365"/>
                </a:lnTo>
                <a:lnTo>
                  <a:pt x="6333" y="3363"/>
                </a:lnTo>
                <a:lnTo>
                  <a:pt x="6335" y="3359"/>
                </a:lnTo>
                <a:lnTo>
                  <a:pt x="6336" y="3356"/>
                </a:lnTo>
                <a:lnTo>
                  <a:pt x="6337" y="3354"/>
                </a:lnTo>
                <a:lnTo>
                  <a:pt x="6340" y="3352"/>
                </a:lnTo>
                <a:lnTo>
                  <a:pt x="6345" y="3349"/>
                </a:lnTo>
                <a:lnTo>
                  <a:pt x="6350" y="3347"/>
                </a:lnTo>
                <a:lnTo>
                  <a:pt x="6356" y="3345"/>
                </a:lnTo>
                <a:lnTo>
                  <a:pt x="6361" y="3342"/>
                </a:lnTo>
                <a:lnTo>
                  <a:pt x="6365" y="3340"/>
                </a:lnTo>
                <a:lnTo>
                  <a:pt x="6369" y="3334"/>
                </a:lnTo>
                <a:lnTo>
                  <a:pt x="6376" y="3334"/>
                </a:lnTo>
                <a:lnTo>
                  <a:pt x="6384" y="3334"/>
                </a:lnTo>
                <a:close/>
                <a:moveTo>
                  <a:pt x="914" y="1986"/>
                </a:moveTo>
                <a:lnTo>
                  <a:pt x="922" y="1988"/>
                </a:lnTo>
                <a:lnTo>
                  <a:pt x="929" y="1992"/>
                </a:lnTo>
                <a:lnTo>
                  <a:pt x="932" y="1994"/>
                </a:lnTo>
                <a:lnTo>
                  <a:pt x="934" y="1997"/>
                </a:lnTo>
                <a:lnTo>
                  <a:pt x="936" y="2000"/>
                </a:lnTo>
                <a:lnTo>
                  <a:pt x="937" y="2005"/>
                </a:lnTo>
                <a:lnTo>
                  <a:pt x="937" y="2014"/>
                </a:lnTo>
                <a:lnTo>
                  <a:pt x="934" y="2022"/>
                </a:lnTo>
                <a:lnTo>
                  <a:pt x="933" y="2024"/>
                </a:lnTo>
                <a:lnTo>
                  <a:pt x="931" y="2027"/>
                </a:lnTo>
                <a:lnTo>
                  <a:pt x="927" y="2029"/>
                </a:lnTo>
                <a:lnTo>
                  <a:pt x="922" y="2030"/>
                </a:lnTo>
                <a:lnTo>
                  <a:pt x="916" y="2030"/>
                </a:lnTo>
                <a:lnTo>
                  <a:pt x="911" y="2030"/>
                </a:lnTo>
                <a:lnTo>
                  <a:pt x="906" y="2029"/>
                </a:lnTo>
                <a:lnTo>
                  <a:pt x="902" y="2027"/>
                </a:lnTo>
                <a:lnTo>
                  <a:pt x="899" y="2024"/>
                </a:lnTo>
                <a:lnTo>
                  <a:pt x="897" y="2019"/>
                </a:lnTo>
                <a:lnTo>
                  <a:pt x="895" y="2015"/>
                </a:lnTo>
                <a:lnTo>
                  <a:pt x="894" y="2009"/>
                </a:lnTo>
                <a:lnTo>
                  <a:pt x="894" y="2005"/>
                </a:lnTo>
                <a:lnTo>
                  <a:pt x="895" y="2002"/>
                </a:lnTo>
                <a:lnTo>
                  <a:pt x="897" y="1998"/>
                </a:lnTo>
                <a:lnTo>
                  <a:pt x="899" y="1994"/>
                </a:lnTo>
                <a:lnTo>
                  <a:pt x="902" y="1992"/>
                </a:lnTo>
                <a:lnTo>
                  <a:pt x="906" y="1989"/>
                </a:lnTo>
                <a:lnTo>
                  <a:pt x="909" y="1988"/>
                </a:lnTo>
                <a:lnTo>
                  <a:pt x="914" y="1986"/>
                </a:lnTo>
                <a:close/>
                <a:moveTo>
                  <a:pt x="7964" y="1518"/>
                </a:moveTo>
                <a:lnTo>
                  <a:pt x="7957" y="1524"/>
                </a:lnTo>
                <a:lnTo>
                  <a:pt x="7948" y="1529"/>
                </a:lnTo>
                <a:lnTo>
                  <a:pt x="7939" y="1532"/>
                </a:lnTo>
                <a:lnTo>
                  <a:pt x="7932" y="1535"/>
                </a:lnTo>
                <a:lnTo>
                  <a:pt x="7923" y="1536"/>
                </a:lnTo>
                <a:lnTo>
                  <a:pt x="7915" y="1536"/>
                </a:lnTo>
                <a:lnTo>
                  <a:pt x="7908" y="1535"/>
                </a:lnTo>
                <a:lnTo>
                  <a:pt x="7899" y="1533"/>
                </a:lnTo>
                <a:lnTo>
                  <a:pt x="7884" y="1528"/>
                </a:lnTo>
                <a:lnTo>
                  <a:pt x="7869" y="1521"/>
                </a:lnTo>
                <a:lnTo>
                  <a:pt x="7854" y="1513"/>
                </a:lnTo>
                <a:lnTo>
                  <a:pt x="7839" y="1504"/>
                </a:lnTo>
                <a:lnTo>
                  <a:pt x="7838" y="1503"/>
                </a:lnTo>
                <a:lnTo>
                  <a:pt x="7838" y="1501"/>
                </a:lnTo>
                <a:lnTo>
                  <a:pt x="7839" y="1498"/>
                </a:lnTo>
                <a:lnTo>
                  <a:pt x="7840" y="1496"/>
                </a:lnTo>
                <a:lnTo>
                  <a:pt x="7844" y="1489"/>
                </a:lnTo>
                <a:lnTo>
                  <a:pt x="7849" y="1486"/>
                </a:lnTo>
                <a:lnTo>
                  <a:pt x="7878" y="1493"/>
                </a:lnTo>
                <a:lnTo>
                  <a:pt x="7907" y="1502"/>
                </a:lnTo>
                <a:lnTo>
                  <a:pt x="7936" y="1509"/>
                </a:lnTo>
                <a:lnTo>
                  <a:pt x="7964" y="1518"/>
                </a:lnTo>
                <a:close/>
                <a:moveTo>
                  <a:pt x="654" y="1963"/>
                </a:moveTo>
                <a:lnTo>
                  <a:pt x="673" y="1956"/>
                </a:lnTo>
                <a:lnTo>
                  <a:pt x="693" y="1953"/>
                </a:lnTo>
                <a:lnTo>
                  <a:pt x="712" y="1951"/>
                </a:lnTo>
                <a:lnTo>
                  <a:pt x="731" y="1951"/>
                </a:lnTo>
                <a:lnTo>
                  <a:pt x="750" y="1954"/>
                </a:lnTo>
                <a:lnTo>
                  <a:pt x="769" y="1958"/>
                </a:lnTo>
                <a:lnTo>
                  <a:pt x="787" y="1964"/>
                </a:lnTo>
                <a:lnTo>
                  <a:pt x="806" y="1970"/>
                </a:lnTo>
                <a:lnTo>
                  <a:pt x="810" y="1973"/>
                </a:lnTo>
                <a:lnTo>
                  <a:pt x="814" y="1975"/>
                </a:lnTo>
                <a:lnTo>
                  <a:pt x="816" y="1978"/>
                </a:lnTo>
                <a:lnTo>
                  <a:pt x="819" y="1981"/>
                </a:lnTo>
                <a:lnTo>
                  <a:pt x="820" y="1985"/>
                </a:lnTo>
                <a:lnTo>
                  <a:pt x="820" y="1989"/>
                </a:lnTo>
                <a:lnTo>
                  <a:pt x="820" y="1993"/>
                </a:lnTo>
                <a:lnTo>
                  <a:pt x="820" y="1998"/>
                </a:lnTo>
                <a:lnTo>
                  <a:pt x="818" y="2002"/>
                </a:lnTo>
                <a:lnTo>
                  <a:pt x="815" y="2005"/>
                </a:lnTo>
                <a:lnTo>
                  <a:pt x="813" y="2008"/>
                </a:lnTo>
                <a:lnTo>
                  <a:pt x="810" y="2010"/>
                </a:lnTo>
                <a:lnTo>
                  <a:pt x="806" y="2012"/>
                </a:lnTo>
                <a:lnTo>
                  <a:pt x="803" y="2012"/>
                </a:lnTo>
                <a:lnTo>
                  <a:pt x="799" y="2010"/>
                </a:lnTo>
                <a:lnTo>
                  <a:pt x="794" y="2010"/>
                </a:lnTo>
                <a:lnTo>
                  <a:pt x="759" y="2002"/>
                </a:lnTo>
                <a:lnTo>
                  <a:pt x="723" y="1993"/>
                </a:lnTo>
                <a:lnTo>
                  <a:pt x="705" y="1986"/>
                </a:lnTo>
                <a:lnTo>
                  <a:pt x="688" y="1980"/>
                </a:lnTo>
                <a:lnTo>
                  <a:pt x="671" y="1973"/>
                </a:lnTo>
                <a:lnTo>
                  <a:pt x="654" y="1963"/>
                </a:lnTo>
                <a:close/>
                <a:moveTo>
                  <a:pt x="126" y="387"/>
                </a:moveTo>
                <a:lnTo>
                  <a:pt x="140" y="389"/>
                </a:lnTo>
                <a:lnTo>
                  <a:pt x="153" y="393"/>
                </a:lnTo>
                <a:lnTo>
                  <a:pt x="167" y="397"/>
                </a:lnTo>
                <a:lnTo>
                  <a:pt x="181" y="402"/>
                </a:lnTo>
                <a:lnTo>
                  <a:pt x="207" y="413"/>
                </a:lnTo>
                <a:lnTo>
                  <a:pt x="233" y="427"/>
                </a:lnTo>
                <a:lnTo>
                  <a:pt x="256" y="442"/>
                </a:lnTo>
                <a:lnTo>
                  <a:pt x="281" y="457"/>
                </a:lnTo>
                <a:lnTo>
                  <a:pt x="305" y="472"/>
                </a:lnTo>
                <a:lnTo>
                  <a:pt x="330" y="486"/>
                </a:lnTo>
                <a:lnTo>
                  <a:pt x="353" y="497"/>
                </a:lnTo>
                <a:lnTo>
                  <a:pt x="377" y="509"/>
                </a:lnTo>
                <a:lnTo>
                  <a:pt x="383" y="511"/>
                </a:lnTo>
                <a:lnTo>
                  <a:pt x="388" y="516"/>
                </a:lnTo>
                <a:lnTo>
                  <a:pt x="393" y="520"/>
                </a:lnTo>
                <a:lnTo>
                  <a:pt x="397" y="525"/>
                </a:lnTo>
                <a:lnTo>
                  <a:pt x="401" y="531"/>
                </a:lnTo>
                <a:lnTo>
                  <a:pt x="405" y="538"/>
                </a:lnTo>
                <a:lnTo>
                  <a:pt x="406" y="544"/>
                </a:lnTo>
                <a:lnTo>
                  <a:pt x="408" y="553"/>
                </a:lnTo>
                <a:lnTo>
                  <a:pt x="400" y="553"/>
                </a:lnTo>
                <a:lnTo>
                  <a:pt x="392" y="551"/>
                </a:lnTo>
                <a:lnTo>
                  <a:pt x="382" y="551"/>
                </a:lnTo>
                <a:lnTo>
                  <a:pt x="372" y="549"/>
                </a:lnTo>
                <a:lnTo>
                  <a:pt x="363" y="545"/>
                </a:lnTo>
                <a:lnTo>
                  <a:pt x="356" y="541"/>
                </a:lnTo>
                <a:lnTo>
                  <a:pt x="341" y="530"/>
                </a:lnTo>
                <a:lnTo>
                  <a:pt x="324" y="519"/>
                </a:lnTo>
                <a:lnTo>
                  <a:pt x="303" y="504"/>
                </a:lnTo>
                <a:lnTo>
                  <a:pt x="281" y="490"/>
                </a:lnTo>
                <a:lnTo>
                  <a:pt x="259" y="477"/>
                </a:lnTo>
                <a:lnTo>
                  <a:pt x="235" y="466"/>
                </a:lnTo>
                <a:lnTo>
                  <a:pt x="189" y="443"/>
                </a:lnTo>
                <a:lnTo>
                  <a:pt x="142" y="420"/>
                </a:lnTo>
                <a:lnTo>
                  <a:pt x="133" y="411"/>
                </a:lnTo>
                <a:lnTo>
                  <a:pt x="125" y="402"/>
                </a:lnTo>
                <a:lnTo>
                  <a:pt x="126" y="395"/>
                </a:lnTo>
                <a:lnTo>
                  <a:pt x="126" y="387"/>
                </a:lnTo>
                <a:close/>
                <a:moveTo>
                  <a:pt x="5790" y="407"/>
                </a:moveTo>
                <a:lnTo>
                  <a:pt x="5787" y="405"/>
                </a:lnTo>
                <a:lnTo>
                  <a:pt x="5785" y="403"/>
                </a:lnTo>
                <a:lnTo>
                  <a:pt x="5787" y="405"/>
                </a:lnTo>
                <a:lnTo>
                  <a:pt x="5790" y="407"/>
                </a:lnTo>
                <a:close/>
                <a:moveTo>
                  <a:pt x="1359" y="2698"/>
                </a:moveTo>
                <a:lnTo>
                  <a:pt x="1366" y="2693"/>
                </a:lnTo>
                <a:lnTo>
                  <a:pt x="1374" y="2690"/>
                </a:lnTo>
                <a:lnTo>
                  <a:pt x="1381" y="2686"/>
                </a:lnTo>
                <a:lnTo>
                  <a:pt x="1389" y="2683"/>
                </a:lnTo>
                <a:lnTo>
                  <a:pt x="1361" y="2682"/>
                </a:lnTo>
                <a:lnTo>
                  <a:pt x="1335" y="2680"/>
                </a:lnTo>
                <a:lnTo>
                  <a:pt x="1307" y="2678"/>
                </a:lnTo>
                <a:lnTo>
                  <a:pt x="1280" y="2677"/>
                </a:lnTo>
                <a:lnTo>
                  <a:pt x="1300" y="2681"/>
                </a:lnTo>
                <a:lnTo>
                  <a:pt x="1320" y="2686"/>
                </a:lnTo>
                <a:lnTo>
                  <a:pt x="1340" y="2692"/>
                </a:lnTo>
                <a:lnTo>
                  <a:pt x="1359" y="2698"/>
                </a:lnTo>
                <a:close/>
                <a:moveTo>
                  <a:pt x="7982" y="1668"/>
                </a:moveTo>
                <a:lnTo>
                  <a:pt x="7978" y="1666"/>
                </a:lnTo>
                <a:lnTo>
                  <a:pt x="7976" y="1664"/>
                </a:lnTo>
                <a:lnTo>
                  <a:pt x="7973" y="1661"/>
                </a:lnTo>
                <a:lnTo>
                  <a:pt x="7973" y="1660"/>
                </a:lnTo>
                <a:lnTo>
                  <a:pt x="7973" y="1658"/>
                </a:lnTo>
                <a:lnTo>
                  <a:pt x="7976" y="1655"/>
                </a:lnTo>
                <a:lnTo>
                  <a:pt x="7978" y="1654"/>
                </a:lnTo>
                <a:lnTo>
                  <a:pt x="7982" y="1651"/>
                </a:lnTo>
                <a:lnTo>
                  <a:pt x="7982" y="1668"/>
                </a:lnTo>
                <a:close/>
                <a:moveTo>
                  <a:pt x="7982" y="3931"/>
                </a:moveTo>
                <a:lnTo>
                  <a:pt x="7969" y="3931"/>
                </a:lnTo>
                <a:lnTo>
                  <a:pt x="7957" y="3931"/>
                </a:lnTo>
                <a:lnTo>
                  <a:pt x="7944" y="3931"/>
                </a:lnTo>
                <a:lnTo>
                  <a:pt x="7933" y="3931"/>
                </a:lnTo>
                <a:lnTo>
                  <a:pt x="7915" y="3924"/>
                </a:lnTo>
                <a:lnTo>
                  <a:pt x="7899" y="3915"/>
                </a:lnTo>
                <a:lnTo>
                  <a:pt x="7899" y="3915"/>
                </a:lnTo>
                <a:lnTo>
                  <a:pt x="7890" y="3909"/>
                </a:lnTo>
                <a:lnTo>
                  <a:pt x="7884" y="3901"/>
                </a:lnTo>
                <a:lnTo>
                  <a:pt x="7880" y="3895"/>
                </a:lnTo>
                <a:lnTo>
                  <a:pt x="7879" y="3890"/>
                </a:lnTo>
                <a:lnTo>
                  <a:pt x="7880" y="3887"/>
                </a:lnTo>
                <a:lnTo>
                  <a:pt x="7882" y="3885"/>
                </a:lnTo>
                <a:lnTo>
                  <a:pt x="7884" y="3882"/>
                </a:lnTo>
                <a:lnTo>
                  <a:pt x="7887" y="3881"/>
                </a:lnTo>
                <a:lnTo>
                  <a:pt x="7894" y="3877"/>
                </a:lnTo>
                <a:lnTo>
                  <a:pt x="7907" y="3876"/>
                </a:lnTo>
                <a:lnTo>
                  <a:pt x="7913" y="3876"/>
                </a:lnTo>
                <a:lnTo>
                  <a:pt x="7920" y="3879"/>
                </a:lnTo>
                <a:lnTo>
                  <a:pt x="7928" y="3880"/>
                </a:lnTo>
                <a:lnTo>
                  <a:pt x="7936" y="3884"/>
                </a:lnTo>
                <a:lnTo>
                  <a:pt x="7951" y="3891"/>
                </a:lnTo>
                <a:lnTo>
                  <a:pt x="7966" y="3899"/>
                </a:lnTo>
                <a:lnTo>
                  <a:pt x="7973" y="3899"/>
                </a:lnTo>
                <a:lnTo>
                  <a:pt x="7982" y="3899"/>
                </a:lnTo>
                <a:lnTo>
                  <a:pt x="7982" y="3931"/>
                </a:lnTo>
                <a:close/>
              </a:path>
            </a:pathLst>
          </a:custGeom>
          <a:solidFill>
            <a:srgbClr val="21231E">
              <a:alpha val="45000"/>
            </a:srgbClr>
          </a:solidFill>
          <a:ln>
            <a:noFill/>
          </a:ln>
        </p:spPr>
        <p:txBody>
          <a:bodyPr vert="horz" wrap="square" lIns="91440" tIns="45720" rIns="91440" bIns="45720" numCol="1" anchor="t" anchorCtr="0" compatLnSpc="1">
            <a:prstTxWarp prst="textNoShape">
              <a:avLst/>
            </a:prstTxWarp>
          </a:bodyPr>
          <a:lstStyle>
            <a:lvl1pPr>
              <a:defRPr sz="100">
                <a:latin typeface="+mn-lt"/>
              </a:defRPr>
            </a:lvl1pPr>
          </a:lstStyle>
          <a:p>
            <a:endParaRPr lang="ru-RU"/>
          </a:p>
        </p:txBody>
      </p:sp>
    </p:spTree>
    <p:extLst>
      <p:ext uri="{BB962C8B-B14F-4D97-AF65-F5344CB8AC3E}">
        <p14:creationId xmlns:p14="http://schemas.microsoft.com/office/powerpoint/2010/main" val="910324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1_Пользовательский макет">
    <p:spTree>
      <p:nvGrpSpPr>
        <p:cNvPr id="1" name=""/>
        <p:cNvGrpSpPr/>
        <p:nvPr/>
      </p:nvGrpSpPr>
      <p:grpSpPr>
        <a:xfrm>
          <a:off x="0" y="0"/>
          <a:ext cx="0" cy="0"/>
          <a:chOff x="0" y="0"/>
          <a:chExt cx="0" cy="0"/>
        </a:xfrm>
      </p:grpSpPr>
      <p:sp>
        <p:nvSpPr>
          <p:cNvPr id="3" name="Freeform 16"/>
          <p:cNvSpPr>
            <a:spLocks noGrp="1" noEditPoints="1"/>
          </p:cNvSpPr>
          <p:nvPr>
            <p:ph type="pic" sz="quarter" idx="13"/>
          </p:nvPr>
        </p:nvSpPr>
        <p:spPr bwMode="auto">
          <a:xfrm>
            <a:off x="3489139" y="991394"/>
            <a:ext cx="11309722" cy="6362700"/>
          </a:xfrm>
          <a:custGeom>
            <a:avLst/>
            <a:gdLst>
              <a:gd name="T0" fmla="*/ 2813 w 5650"/>
              <a:gd name="T1" fmla="*/ 5254 h 5866"/>
              <a:gd name="T2" fmla="*/ 2276 w 5650"/>
              <a:gd name="T3" fmla="*/ 5269 h 5866"/>
              <a:gd name="T4" fmla="*/ 1650 w 5650"/>
              <a:gd name="T5" fmla="*/ 5062 h 5866"/>
              <a:gd name="T6" fmla="*/ 1344 w 5650"/>
              <a:gd name="T7" fmla="*/ 4986 h 5866"/>
              <a:gd name="T8" fmla="*/ 994 w 5650"/>
              <a:gd name="T9" fmla="*/ 4974 h 5866"/>
              <a:gd name="T10" fmla="*/ 819 w 5650"/>
              <a:gd name="T11" fmla="*/ 4839 h 5866"/>
              <a:gd name="T12" fmla="*/ 792 w 5650"/>
              <a:gd name="T13" fmla="*/ 4590 h 5866"/>
              <a:gd name="T14" fmla="*/ 682 w 5650"/>
              <a:gd name="T15" fmla="*/ 4314 h 5866"/>
              <a:gd name="T16" fmla="*/ 183 w 5650"/>
              <a:gd name="T17" fmla="*/ 4175 h 5866"/>
              <a:gd name="T18" fmla="*/ 672 w 5650"/>
              <a:gd name="T19" fmla="*/ 4132 h 5866"/>
              <a:gd name="T20" fmla="*/ 333 w 5650"/>
              <a:gd name="T21" fmla="*/ 3974 h 5866"/>
              <a:gd name="T22" fmla="*/ 665 w 5650"/>
              <a:gd name="T23" fmla="*/ 3774 h 5866"/>
              <a:gd name="T24" fmla="*/ 697 w 5650"/>
              <a:gd name="T25" fmla="*/ 3057 h 5866"/>
              <a:gd name="T26" fmla="*/ 848 w 5650"/>
              <a:gd name="T27" fmla="*/ 2331 h 5866"/>
              <a:gd name="T28" fmla="*/ 1214 w 5650"/>
              <a:gd name="T29" fmla="*/ 1895 h 5866"/>
              <a:gd name="T30" fmla="*/ 1706 w 5650"/>
              <a:gd name="T31" fmla="*/ 2301 h 5866"/>
              <a:gd name="T32" fmla="*/ 2098 w 5650"/>
              <a:gd name="T33" fmla="*/ 2251 h 5866"/>
              <a:gd name="T34" fmla="*/ 2290 w 5650"/>
              <a:gd name="T35" fmla="*/ 1852 h 5866"/>
              <a:gd name="T36" fmla="*/ 2703 w 5650"/>
              <a:gd name="T37" fmla="*/ 1377 h 5866"/>
              <a:gd name="T38" fmla="*/ 2926 w 5650"/>
              <a:gd name="T39" fmla="*/ 629 h 5866"/>
              <a:gd name="T40" fmla="*/ 3189 w 5650"/>
              <a:gd name="T41" fmla="*/ 476 h 5866"/>
              <a:gd name="T42" fmla="*/ 3812 w 5650"/>
              <a:gd name="T43" fmla="*/ 393 h 5866"/>
              <a:gd name="T44" fmla="*/ 4059 w 5650"/>
              <a:gd name="T45" fmla="*/ 375 h 5866"/>
              <a:gd name="T46" fmla="*/ 4523 w 5650"/>
              <a:gd name="T47" fmla="*/ 1011 h 5866"/>
              <a:gd name="T48" fmla="*/ 4756 w 5650"/>
              <a:gd name="T49" fmla="*/ 1316 h 5866"/>
              <a:gd name="T50" fmla="*/ 5063 w 5650"/>
              <a:gd name="T51" fmla="*/ 1299 h 5866"/>
              <a:gd name="T52" fmla="*/ 5285 w 5650"/>
              <a:gd name="T53" fmla="*/ 1173 h 5866"/>
              <a:gd name="T54" fmla="*/ 5435 w 5650"/>
              <a:gd name="T55" fmla="*/ 2241 h 5866"/>
              <a:gd name="T56" fmla="*/ 5493 w 5650"/>
              <a:gd name="T57" fmla="*/ 3458 h 5866"/>
              <a:gd name="T58" fmla="*/ 5430 w 5650"/>
              <a:gd name="T59" fmla="*/ 4422 h 5866"/>
              <a:gd name="T60" fmla="*/ 5400 w 5650"/>
              <a:gd name="T61" fmla="*/ 5092 h 5866"/>
              <a:gd name="T62" fmla="*/ 5645 w 5650"/>
              <a:gd name="T63" fmla="*/ 5036 h 5866"/>
              <a:gd name="T64" fmla="*/ 5192 w 5650"/>
              <a:gd name="T65" fmla="*/ 5282 h 5866"/>
              <a:gd name="T66" fmla="*/ 4827 w 5650"/>
              <a:gd name="T67" fmla="*/ 5347 h 5866"/>
              <a:gd name="T68" fmla="*/ 4472 w 5650"/>
              <a:gd name="T69" fmla="*/ 5750 h 5866"/>
              <a:gd name="T70" fmla="*/ 4061 w 5650"/>
              <a:gd name="T71" fmla="*/ 5434 h 5866"/>
              <a:gd name="T72" fmla="*/ 3631 w 5650"/>
              <a:gd name="T73" fmla="*/ 5036 h 5866"/>
              <a:gd name="T74" fmla="*/ 3548 w 5650"/>
              <a:gd name="T75" fmla="*/ 5065 h 5866"/>
              <a:gd name="T76" fmla="*/ 3809 w 5650"/>
              <a:gd name="T77" fmla="*/ 3779 h 5866"/>
              <a:gd name="T78" fmla="*/ 4400 w 5650"/>
              <a:gd name="T79" fmla="*/ 3861 h 5866"/>
              <a:gd name="T80" fmla="*/ 1531 w 5650"/>
              <a:gd name="T81" fmla="*/ 3060 h 5866"/>
              <a:gd name="T82" fmla="*/ 4906 w 5650"/>
              <a:gd name="T83" fmla="*/ 3066 h 5866"/>
              <a:gd name="T84" fmla="*/ 4042 w 5650"/>
              <a:gd name="T85" fmla="*/ 5306 h 5866"/>
              <a:gd name="T86" fmla="*/ 4614 w 5650"/>
              <a:gd name="T87" fmla="*/ 1716 h 5866"/>
              <a:gd name="T88" fmla="*/ 2963 w 5650"/>
              <a:gd name="T89" fmla="*/ 2640 h 5866"/>
              <a:gd name="T90" fmla="*/ 5201 w 5650"/>
              <a:gd name="T91" fmla="*/ 2751 h 5866"/>
              <a:gd name="T92" fmla="*/ 483 w 5650"/>
              <a:gd name="T93" fmla="*/ 4276 h 5866"/>
              <a:gd name="T94" fmla="*/ 2843 w 5650"/>
              <a:gd name="T95" fmla="*/ 1018 h 5866"/>
              <a:gd name="T96" fmla="*/ 1175 w 5650"/>
              <a:gd name="T97" fmla="*/ 4509 h 5866"/>
              <a:gd name="T98" fmla="*/ 763 w 5650"/>
              <a:gd name="T99" fmla="*/ 3031 h 5866"/>
              <a:gd name="T100" fmla="*/ 3252 w 5650"/>
              <a:gd name="T101" fmla="*/ 4490 h 5866"/>
              <a:gd name="T102" fmla="*/ 3104 w 5650"/>
              <a:gd name="T103" fmla="*/ 621 h 5866"/>
              <a:gd name="T104" fmla="*/ 3350 w 5650"/>
              <a:gd name="T105" fmla="*/ 375 h 5866"/>
              <a:gd name="T106" fmla="*/ 2673 w 5650"/>
              <a:gd name="T107" fmla="*/ 1077 h 5866"/>
              <a:gd name="T108" fmla="*/ 1955 w 5650"/>
              <a:gd name="T109" fmla="*/ 5279 h 5866"/>
              <a:gd name="T110" fmla="*/ 1015 w 5650"/>
              <a:gd name="T111" fmla="*/ 4664 h 5866"/>
              <a:gd name="T112" fmla="*/ 5395 w 5650"/>
              <a:gd name="T113" fmla="*/ 987 h 5866"/>
              <a:gd name="T114" fmla="*/ 5527 w 5650"/>
              <a:gd name="T115" fmla="*/ 2118 h 5866"/>
              <a:gd name="T116" fmla="*/ 2800 w 5650"/>
              <a:gd name="T117" fmla="*/ 795 h 5866"/>
              <a:gd name="T118" fmla="*/ 5114 w 5650"/>
              <a:gd name="T119" fmla="*/ 787 h 5866"/>
              <a:gd name="T120" fmla="*/ 5078 w 5650"/>
              <a:gd name="T121" fmla="*/ 1127 h 5866"/>
              <a:gd name="T122" fmla="*/ 658 w 5650"/>
              <a:gd name="T123" fmla="*/ 4840 h 5866"/>
              <a:gd name="T124" fmla="*/ 5054 w 5650"/>
              <a:gd name="T125" fmla="*/ 1053 h 5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50" h="5866">
                <a:moveTo>
                  <a:pt x="3167" y="5126"/>
                </a:moveTo>
                <a:lnTo>
                  <a:pt x="3164" y="5132"/>
                </a:lnTo>
                <a:lnTo>
                  <a:pt x="3164" y="5139"/>
                </a:lnTo>
                <a:lnTo>
                  <a:pt x="3160" y="5145"/>
                </a:lnTo>
                <a:lnTo>
                  <a:pt x="3157" y="5153"/>
                </a:lnTo>
                <a:lnTo>
                  <a:pt x="3152" y="5159"/>
                </a:lnTo>
                <a:lnTo>
                  <a:pt x="3147" y="5165"/>
                </a:lnTo>
                <a:lnTo>
                  <a:pt x="3139" y="5181"/>
                </a:lnTo>
                <a:lnTo>
                  <a:pt x="3130" y="5197"/>
                </a:lnTo>
                <a:lnTo>
                  <a:pt x="3120" y="5212"/>
                </a:lnTo>
                <a:lnTo>
                  <a:pt x="3111" y="5227"/>
                </a:lnTo>
                <a:lnTo>
                  <a:pt x="3101" y="5243"/>
                </a:lnTo>
                <a:lnTo>
                  <a:pt x="3094" y="5259"/>
                </a:lnTo>
                <a:lnTo>
                  <a:pt x="3091" y="5268"/>
                </a:lnTo>
                <a:lnTo>
                  <a:pt x="3089" y="5277"/>
                </a:lnTo>
                <a:lnTo>
                  <a:pt x="3088" y="5286"/>
                </a:lnTo>
                <a:lnTo>
                  <a:pt x="3088" y="5294"/>
                </a:lnTo>
                <a:lnTo>
                  <a:pt x="3086" y="5320"/>
                </a:lnTo>
                <a:lnTo>
                  <a:pt x="3085" y="5345"/>
                </a:lnTo>
                <a:lnTo>
                  <a:pt x="3082" y="5357"/>
                </a:lnTo>
                <a:lnTo>
                  <a:pt x="3081" y="5369"/>
                </a:lnTo>
                <a:lnTo>
                  <a:pt x="3079" y="5380"/>
                </a:lnTo>
                <a:lnTo>
                  <a:pt x="3075" y="5391"/>
                </a:lnTo>
                <a:lnTo>
                  <a:pt x="3071" y="5402"/>
                </a:lnTo>
                <a:lnTo>
                  <a:pt x="3065" y="5412"/>
                </a:lnTo>
                <a:lnTo>
                  <a:pt x="3060" y="5423"/>
                </a:lnTo>
                <a:lnTo>
                  <a:pt x="3052" y="5433"/>
                </a:lnTo>
                <a:lnTo>
                  <a:pt x="3044" y="5441"/>
                </a:lnTo>
                <a:lnTo>
                  <a:pt x="3034" y="5449"/>
                </a:lnTo>
                <a:lnTo>
                  <a:pt x="3023" y="5458"/>
                </a:lnTo>
                <a:lnTo>
                  <a:pt x="3011" y="5464"/>
                </a:lnTo>
                <a:lnTo>
                  <a:pt x="3011" y="5464"/>
                </a:lnTo>
                <a:lnTo>
                  <a:pt x="3008" y="5469"/>
                </a:lnTo>
                <a:lnTo>
                  <a:pt x="3006" y="5473"/>
                </a:lnTo>
                <a:lnTo>
                  <a:pt x="3002" y="5475"/>
                </a:lnTo>
                <a:lnTo>
                  <a:pt x="2998" y="5478"/>
                </a:lnTo>
                <a:lnTo>
                  <a:pt x="2990" y="5479"/>
                </a:lnTo>
                <a:lnTo>
                  <a:pt x="2980" y="5480"/>
                </a:lnTo>
                <a:lnTo>
                  <a:pt x="2978" y="5484"/>
                </a:lnTo>
                <a:lnTo>
                  <a:pt x="2977" y="5485"/>
                </a:lnTo>
                <a:lnTo>
                  <a:pt x="2975" y="5485"/>
                </a:lnTo>
                <a:lnTo>
                  <a:pt x="2975" y="5484"/>
                </a:lnTo>
                <a:lnTo>
                  <a:pt x="2976" y="5483"/>
                </a:lnTo>
                <a:lnTo>
                  <a:pt x="2981" y="5480"/>
                </a:lnTo>
                <a:lnTo>
                  <a:pt x="2980" y="5480"/>
                </a:lnTo>
                <a:lnTo>
                  <a:pt x="2981" y="5480"/>
                </a:lnTo>
                <a:lnTo>
                  <a:pt x="2983" y="5477"/>
                </a:lnTo>
                <a:lnTo>
                  <a:pt x="2986" y="5473"/>
                </a:lnTo>
                <a:lnTo>
                  <a:pt x="2990" y="5470"/>
                </a:lnTo>
                <a:lnTo>
                  <a:pt x="2993" y="5468"/>
                </a:lnTo>
                <a:lnTo>
                  <a:pt x="3002" y="5465"/>
                </a:lnTo>
                <a:lnTo>
                  <a:pt x="3011" y="5465"/>
                </a:lnTo>
                <a:lnTo>
                  <a:pt x="3016" y="5450"/>
                </a:lnTo>
                <a:lnTo>
                  <a:pt x="3018" y="5436"/>
                </a:lnTo>
                <a:lnTo>
                  <a:pt x="3021" y="5423"/>
                </a:lnTo>
                <a:lnTo>
                  <a:pt x="3021" y="5409"/>
                </a:lnTo>
                <a:lnTo>
                  <a:pt x="3020" y="5402"/>
                </a:lnTo>
                <a:lnTo>
                  <a:pt x="3018" y="5396"/>
                </a:lnTo>
                <a:lnTo>
                  <a:pt x="3016" y="5390"/>
                </a:lnTo>
                <a:lnTo>
                  <a:pt x="3013" y="5382"/>
                </a:lnTo>
                <a:lnTo>
                  <a:pt x="3010" y="5376"/>
                </a:lnTo>
                <a:lnTo>
                  <a:pt x="3006" y="5371"/>
                </a:lnTo>
                <a:lnTo>
                  <a:pt x="3001" y="5365"/>
                </a:lnTo>
                <a:lnTo>
                  <a:pt x="2995" y="5358"/>
                </a:lnTo>
                <a:lnTo>
                  <a:pt x="2982" y="5364"/>
                </a:lnTo>
                <a:lnTo>
                  <a:pt x="2968" y="5366"/>
                </a:lnTo>
                <a:lnTo>
                  <a:pt x="2954" y="5367"/>
                </a:lnTo>
                <a:lnTo>
                  <a:pt x="2942" y="5366"/>
                </a:lnTo>
                <a:lnTo>
                  <a:pt x="2928" y="5366"/>
                </a:lnTo>
                <a:lnTo>
                  <a:pt x="2914" y="5365"/>
                </a:lnTo>
                <a:lnTo>
                  <a:pt x="2900" y="5365"/>
                </a:lnTo>
                <a:lnTo>
                  <a:pt x="2887" y="5367"/>
                </a:lnTo>
                <a:lnTo>
                  <a:pt x="2883" y="5367"/>
                </a:lnTo>
                <a:lnTo>
                  <a:pt x="2880" y="5365"/>
                </a:lnTo>
                <a:lnTo>
                  <a:pt x="2878" y="5362"/>
                </a:lnTo>
                <a:lnTo>
                  <a:pt x="2878" y="5358"/>
                </a:lnTo>
                <a:lnTo>
                  <a:pt x="2879" y="5353"/>
                </a:lnTo>
                <a:lnTo>
                  <a:pt x="2880" y="5350"/>
                </a:lnTo>
                <a:lnTo>
                  <a:pt x="2883" y="5345"/>
                </a:lnTo>
                <a:lnTo>
                  <a:pt x="2887" y="5341"/>
                </a:lnTo>
                <a:lnTo>
                  <a:pt x="2895" y="5333"/>
                </a:lnTo>
                <a:lnTo>
                  <a:pt x="2905" y="5327"/>
                </a:lnTo>
                <a:lnTo>
                  <a:pt x="2889" y="5323"/>
                </a:lnTo>
                <a:lnTo>
                  <a:pt x="2873" y="5320"/>
                </a:lnTo>
                <a:lnTo>
                  <a:pt x="2856" y="5316"/>
                </a:lnTo>
                <a:lnTo>
                  <a:pt x="2840" y="5313"/>
                </a:lnTo>
                <a:lnTo>
                  <a:pt x="2839" y="5298"/>
                </a:lnTo>
                <a:lnTo>
                  <a:pt x="2839" y="5286"/>
                </a:lnTo>
                <a:lnTo>
                  <a:pt x="2840" y="5279"/>
                </a:lnTo>
                <a:lnTo>
                  <a:pt x="2843" y="5274"/>
                </a:lnTo>
                <a:lnTo>
                  <a:pt x="2845" y="5271"/>
                </a:lnTo>
                <a:lnTo>
                  <a:pt x="2848" y="5266"/>
                </a:lnTo>
                <a:lnTo>
                  <a:pt x="2851" y="5263"/>
                </a:lnTo>
                <a:lnTo>
                  <a:pt x="2855" y="5259"/>
                </a:lnTo>
                <a:lnTo>
                  <a:pt x="2859" y="5257"/>
                </a:lnTo>
                <a:lnTo>
                  <a:pt x="2864" y="5254"/>
                </a:lnTo>
                <a:lnTo>
                  <a:pt x="2875" y="5252"/>
                </a:lnTo>
                <a:lnTo>
                  <a:pt x="2888" y="5251"/>
                </a:lnTo>
                <a:lnTo>
                  <a:pt x="2884" y="5248"/>
                </a:lnTo>
                <a:lnTo>
                  <a:pt x="2872" y="5248"/>
                </a:lnTo>
                <a:lnTo>
                  <a:pt x="2860" y="5247"/>
                </a:lnTo>
                <a:lnTo>
                  <a:pt x="2855" y="5245"/>
                </a:lnTo>
                <a:lnTo>
                  <a:pt x="2850" y="5243"/>
                </a:lnTo>
                <a:lnTo>
                  <a:pt x="2845" y="5239"/>
                </a:lnTo>
                <a:lnTo>
                  <a:pt x="2841" y="5234"/>
                </a:lnTo>
                <a:lnTo>
                  <a:pt x="2841" y="5234"/>
                </a:lnTo>
                <a:lnTo>
                  <a:pt x="2841" y="5234"/>
                </a:lnTo>
                <a:lnTo>
                  <a:pt x="2834" y="5240"/>
                </a:lnTo>
                <a:lnTo>
                  <a:pt x="2826" y="5248"/>
                </a:lnTo>
                <a:lnTo>
                  <a:pt x="2819" y="5252"/>
                </a:lnTo>
                <a:lnTo>
                  <a:pt x="2813" y="5254"/>
                </a:lnTo>
                <a:lnTo>
                  <a:pt x="2806" y="5257"/>
                </a:lnTo>
                <a:lnTo>
                  <a:pt x="2800" y="5258"/>
                </a:lnTo>
                <a:lnTo>
                  <a:pt x="2789" y="5259"/>
                </a:lnTo>
                <a:lnTo>
                  <a:pt x="2777" y="5257"/>
                </a:lnTo>
                <a:lnTo>
                  <a:pt x="2766" y="5254"/>
                </a:lnTo>
                <a:lnTo>
                  <a:pt x="2755" y="5248"/>
                </a:lnTo>
                <a:lnTo>
                  <a:pt x="2743" y="5242"/>
                </a:lnTo>
                <a:lnTo>
                  <a:pt x="2733" y="5234"/>
                </a:lnTo>
                <a:lnTo>
                  <a:pt x="2722" y="5240"/>
                </a:lnTo>
                <a:lnTo>
                  <a:pt x="2711" y="5245"/>
                </a:lnTo>
                <a:lnTo>
                  <a:pt x="2700" y="5251"/>
                </a:lnTo>
                <a:lnTo>
                  <a:pt x="2688" y="5254"/>
                </a:lnTo>
                <a:lnTo>
                  <a:pt x="2678" y="5257"/>
                </a:lnTo>
                <a:lnTo>
                  <a:pt x="2668" y="5259"/>
                </a:lnTo>
                <a:lnTo>
                  <a:pt x="2661" y="5259"/>
                </a:lnTo>
                <a:lnTo>
                  <a:pt x="2654" y="5258"/>
                </a:lnTo>
                <a:lnTo>
                  <a:pt x="2651" y="5257"/>
                </a:lnTo>
                <a:lnTo>
                  <a:pt x="2648" y="5254"/>
                </a:lnTo>
                <a:lnTo>
                  <a:pt x="2646" y="5251"/>
                </a:lnTo>
                <a:lnTo>
                  <a:pt x="2644" y="5248"/>
                </a:lnTo>
                <a:lnTo>
                  <a:pt x="2642" y="5240"/>
                </a:lnTo>
                <a:lnTo>
                  <a:pt x="2642" y="5233"/>
                </a:lnTo>
                <a:lnTo>
                  <a:pt x="2641" y="5225"/>
                </a:lnTo>
                <a:lnTo>
                  <a:pt x="2639" y="5218"/>
                </a:lnTo>
                <a:lnTo>
                  <a:pt x="2639" y="5218"/>
                </a:lnTo>
                <a:lnTo>
                  <a:pt x="2624" y="5214"/>
                </a:lnTo>
                <a:lnTo>
                  <a:pt x="2609" y="5210"/>
                </a:lnTo>
                <a:lnTo>
                  <a:pt x="2595" y="5205"/>
                </a:lnTo>
                <a:lnTo>
                  <a:pt x="2580" y="5202"/>
                </a:lnTo>
                <a:lnTo>
                  <a:pt x="2574" y="5190"/>
                </a:lnTo>
                <a:lnTo>
                  <a:pt x="2568" y="5179"/>
                </a:lnTo>
                <a:lnTo>
                  <a:pt x="2561" y="5168"/>
                </a:lnTo>
                <a:lnTo>
                  <a:pt x="2554" y="5159"/>
                </a:lnTo>
                <a:lnTo>
                  <a:pt x="2549" y="5154"/>
                </a:lnTo>
                <a:lnTo>
                  <a:pt x="2545" y="5151"/>
                </a:lnTo>
                <a:lnTo>
                  <a:pt x="2539" y="5148"/>
                </a:lnTo>
                <a:lnTo>
                  <a:pt x="2534" y="5146"/>
                </a:lnTo>
                <a:lnTo>
                  <a:pt x="2528" y="5145"/>
                </a:lnTo>
                <a:lnTo>
                  <a:pt x="2520" y="5144"/>
                </a:lnTo>
                <a:lnTo>
                  <a:pt x="2512" y="5145"/>
                </a:lnTo>
                <a:lnTo>
                  <a:pt x="2504" y="5146"/>
                </a:lnTo>
                <a:lnTo>
                  <a:pt x="2499" y="5146"/>
                </a:lnTo>
                <a:lnTo>
                  <a:pt x="2494" y="5145"/>
                </a:lnTo>
                <a:lnTo>
                  <a:pt x="2489" y="5144"/>
                </a:lnTo>
                <a:lnTo>
                  <a:pt x="2485" y="5140"/>
                </a:lnTo>
                <a:lnTo>
                  <a:pt x="2480" y="5136"/>
                </a:lnTo>
                <a:lnTo>
                  <a:pt x="2476" y="5131"/>
                </a:lnTo>
                <a:lnTo>
                  <a:pt x="2474" y="5125"/>
                </a:lnTo>
                <a:lnTo>
                  <a:pt x="2472" y="5119"/>
                </a:lnTo>
                <a:lnTo>
                  <a:pt x="2470" y="5112"/>
                </a:lnTo>
                <a:lnTo>
                  <a:pt x="2469" y="5106"/>
                </a:lnTo>
                <a:lnTo>
                  <a:pt x="2465" y="5100"/>
                </a:lnTo>
                <a:lnTo>
                  <a:pt x="2462" y="5095"/>
                </a:lnTo>
                <a:lnTo>
                  <a:pt x="2457" y="5090"/>
                </a:lnTo>
                <a:lnTo>
                  <a:pt x="2453" y="5086"/>
                </a:lnTo>
                <a:lnTo>
                  <a:pt x="2447" y="5082"/>
                </a:lnTo>
                <a:lnTo>
                  <a:pt x="2441" y="5080"/>
                </a:lnTo>
                <a:lnTo>
                  <a:pt x="2441" y="5102"/>
                </a:lnTo>
                <a:lnTo>
                  <a:pt x="2441" y="5125"/>
                </a:lnTo>
                <a:lnTo>
                  <a:pt x="2441" y="5149"/>
                </a:lnTo>
                <a:lnTo>
                  <a:pt x="2441" y="5171"/>
                </a:lnTo>
                <a:lnTo>
                  <a:pt x="2440" y="5171"/>
                </a:lnTo>
                <a:lnTo>
                  <a:pt x="2432" y="5171"/>
                </a:lnTo>
                <a:lnTo>
                  <a:pt x="2425" y="5171"/>
                </a:lnTo>
                <a:lnTo>
                  <a:pt x="2425" y="5159"/>
                </a:lnTo>
                <a:lnTo>
                  <a:pt x="2423" y="5146"/>
                </a:lnTo>
                <a:lnTo>
                  <a:pt x="2422" y="5141"/>
                </a:lnTo>
                <a:lnTo>
                  <a:pt x="2420" y="5135"/>
                </a:lnTo>
                <a:lnTo>
                  <a:pt x="2416" y="5130"/>
                </a:lnTo>
                <a:lnTo>
                  <a:pt x="2410" y="5126"/>
                </a:lnTo>
                <a:lnTo>
                  <a:pt x="2408" y="5132"/>
                </a:lnTo>
                <a:lnTo>
                  <a:pt x="2408" y="5140"/>
                </a:lnTo>
                <a:lnTo>
                  <a:pt x="2408" y="5140"/>
                </a:lnTo>
                <a:lnTo>
                  <a:pt x="2406" y="5161"/>
                </a:lnTo>
                <a:lnTo>
                  <a:pt x="2403" y="5178"/>
                </a:lnTo>
                <a:lnTo>
                  <a:pt x="2402" y="5184"/>
                </a:lnTo>
                <a:lnTo>
                  <a:pt x="2399" y="5190"/>
                </a:lnTo>
                <a:lnTo>
                  <a:pt x="2398" y="5195"/>
                </a:lnTo>
                <a:lnTo>
                  <a:pt x="2396" y="5199"/>
                </a:lnTo>
                <a:lnTo>
                  <a:pt x="2392" y="5203"/>
                </a:lnTo>
                <a:lnTo>
                  <a:pt x="2388" y="5205"/>
                </a:lnTo>
                <a:lnTo>
                  <a:pt x="2384" y="5208"/>
                </a:lnTo>
                <a:lnTo>
                  <a:pt x="2378" y="5210"/>
                </a:lnTo>
                <a:lnTo>
                  <a:pt x="2366" y="5214"/>
                </a:lnTo>
                <a:lnTo>
                  <a:pt x="2349" y="5218"/>
                </a:lnTo>
                <a:lnTo>
                  <a:pt x="2349" y="5218"/>
                </a:lnTo>
                <a:lnTo>
                  <a:pt x="2342" y="5232"/>
                </a:lnTo>
                <a:lnTo>
                  <a:pt x="2335" y="5247"/>
                </a:lnTo>
                <a:lnTo>
                  <a:pt x="2334" y="5254"/>
                </a:lnTo>
                <a:lnTo>
                  <a:pt x="2332" y="5262"/>
                </a:lnTo>
                <a:lnTo>
                  <a:pt x="2332" y="5269"/>
                </a:lnTo>
                <a:lnTo>
                  <a:pt x="2332" y="5278"/>
                </a:lnTo>
                <a:lnTo>
                  <a:pt x="2323" y="5282"/>
                </a:lnTo>
                <a:lnTo>
                  <a:pt x="2317" y="5288"/>
                </a:lnTo>
                <a:lnTo>
                  <a:pt x="2309" y="5294"/>
                </a:lnTo>
                <a:lnTo>
                  <a:pt x="2304" y="5301"/>
                </a:lnTo>
                <a:lnTo>
                  <a:pt x="2298" y="5308"/>
                </a:lnTo>
                <a:lnTo>
                  <a:pt x="2290" y="5313"/>
                </a:lnTo>
                <a:lnTo>
                  <a:pt x="2284" y="5318"/>
                </a:lnTo>
                <a:lnTo>
                  <a:pt x="2275" y="5321"/>
                </a:lnTo>
                <a:lnTo>
                  <a:pt x="2270" y="5318"/>
                </a:lnTo>
                <a:lnTo>
                  <a:pt x="2266" y="5316"/>
                </a:lnTo>
                <a:lnTo>
                  <a:pt x="2265" y="5312"/>
                </a:lnTo>
                <a:lnTo>
                  <a:pt x="2265" y="5307"/>
                </a:lnTo>
                <a:lnTo>
                  <a:pt x="2269" y="5298"/>
                </a:lnTo>
                <a:lnTo>
                  <a:pt x="2274" y="5289"/>
                </a:lnTo>
                <a:lnTo>
                  <a:pt x="2276" y="5284"/>
                </a:lnTo>
                <a:lnTo>
                  <a:pt x="2278" y="5281"/>
                </a:lnTo>
                <a:lnTo>
                  <a:pt x="2279" y="5276"/>
                </a:lnTo>
                <a:lnTo>
                  <a:pt x="2279" y="5272"/>
                </a:lnTo>
                <a:lnTo>
                  <a:pt x="2276" y="5269"/>
                </a:lnTo>
                <a:lnTo>
                  <a:pt x="2271" y="5267"/>
                </a:lnTo>
                <a:lnTo>
                  <a:pt x="2265" y="5264"/>
                </a:lnTo>
                <a:lnTo>
                  <a:pt x="2255" y="5263"/>
                </a:lnTo>
                <a:lnTo>
                  <a:pt x="2246" y="5269"/>
                </a:lnTo>
                <a:lnTo>
                  <a:pt x="2239" y="5273"/>
                </a:lnTo>
                <a:lnTo>
                  <a:pt x="2232" y="5276"/>
                </a:lnTo>
                <a:lnTo>
                  <a:pt x="2226" y="5276"/>
                </a:lnTo>
                <a:lnTo>
                  <a:pt x="2220" y="5276"/>
                </a:lnTo>
                <a:lnTo>
                  <a:pt x="2215" y="5273"/>
                </a:lnTo>
                <a:lnTo>
                  <a:pt x="2210" y="5271"/>
                </a:lnTo>
                <a:lnTo>
                  <a:pt x="2205" y="5267"/>
                </a:lnTo>
                <a:lnTo>
                  <a:pt x="2196" y="5256"/>
                </a:lnTo>
                <a:lnTo>
                  <a:pt x="2187" y="5242"/>
                </a:lnTo>
                <a:lnTo>
                  <a:pt x="2178" y="5227"/>
                </a:lnTo>
                <a:lnTo>
                  <a:pt x="2170" y="5210"/>
                </a:lnTo>
                <a:lnTo>
                  <a:pt x="2170" y="5240"/>
                </a:lnTo>
                <a:lnTo>
                  <a:pt x="2170" y="5267"/>
                </a:lnTo>
                <a:lnTo>
                  <a:pt x="2170" y="5278"/>
                </a:lnTo>
                <a:lnTo>
                  <a:pt x="2167" y="5289"/>
                </a:lnTo>
                <a:lnTo>
                  <a:pt x="2165" y="5299"/>
                </a:lnTo>
                <a:lnTo>
                  <a:pt x="2161" y="5308"/>
                </a:lnTo>
                <a:lnTo>
                  <a:pt x="2152" y="5315"/>
                </a:lnTo>
                <a:lnTo>
                  <a:pt x="2143" y="5320"/>
                </a:lnTo>
                <a:lnTo>
                  <a:pt x="2135" y="5322"/>
                </a:lnTo>
                <a:lnTo>
                  <a:pt x="2127" y="5323"/>
                </a:lnTo>
                <a:lnTo>
                  <a:pt x="2123" y="5323"/>
                </a:lnTo>
                <a:lnTo>
                  <a:pt x="2119" y="5322"/>
                </a:lnTo>
                <a:lnTo>
                  <a:pt x="2116" y="5320"/>
                </a:lnTo>
                <a:lnTo>
                  <a:pt x="2112" y="5317"/>
                </a:lnTo>
                <a:lnTo>
                  <a:pt x="2109" y="5313"/>
                </a:lnTo>
                <a:lnTo>
                  <a:pt x="2107" y="5308"/>
                </a:lnTo>
                <a:lnTo>
                  <a:pt x="2104" y="5302"/>
                </a:lnTo>
                <a:lnTo>
                  <a:pt x="2102" y="5296"/>
                </a:lnTo>
                <a:lnTo>
                  <a:pt x="2101" y="5294"/>
                </a:lnTo>
                <a:lnTo>
                  <a:pt x="2111" y="5287"/>
                </a:lnTo>
                <a:lnTo>
                  <a:pt x="2118" y="5281"/>
                </a:lnTo>
                <a:lnTo>
                  <a:pt x="2123" y="5273"/>
                </a:lnTo>
                <a:lnTo>
                  <a:pt x="2126" y="5267"/>
                </a:lnTo>
                <a:lnTo>
                  <a:pt x="2126" y="5259"/>
                </a:lnTo>
                <a:lnTo>
                  <a:pt x="2126" y="5253"/>
                </a:lnTo>
                <a:lnTo>
                  <a:pt x="2123" y="5247"/>
                </a:lnTo>
                <a:lnTo>
                  <a:pt x="2119" y="5240"/>
                </a:lnTo>
                <a:lnTo>
                  <a:pt x="2112" y="5228"/>
                </a:lnTo>
                <a:lnTo>
                  <a:pt x="2103" y="5215"/>
                </a:lnTo>
                <a:lnTo>
                  <a:pt x="2098" y="5209"/>
                </a:lnTo>
                <a:lnTo>
                  <a:pt x="2096" y="5203"/>
                </a:lnTo>
                <a:lnTo>
                  <a:pt x="2093" y="5197"/>
                </a:lnTo>
                <a:lnTo>
                  <a:pt x="2092" y="5190"/>
                </a:lnTo>
                <a:lnTo>
                  <a:pt x="2082" y="5178"/>
                </a:lnTo>
                <a:lnTo>
                  <a:pt x="2072" y="5168"/>
                </a:lnTo>
                <a:lnTo>
                  <a:pt x="2069" y="5164"/>
                </a:lnTo>
                <a:lnTo>
                  <a:pt x="2068" y="5161"/>
                </a:lnTo>
                <a:lnTo>
                  <a:pt x="2063" y="5169"/>
                </a:lnTo>
                <a:lnTo>
                  <a:pt x="2057" y="5173"/>
                </a:lnTo>
                <a:lnTo>
                  <a:pt x="2053" y="5174"/>
                </a:lnTo>
                <a:lnTo>
                  <a:pt x="2049" y="5174"/>
                </a:lnTo>
                <a:lnTo>
                  <a:pt x="2045" y="5173"/>
                </a:lnTo>
                <a:lnTo>
                  <a:pt x="2040" y="5170"/>
                </a:lnTo>
                <a:lnTo>
                  <a:pt x="2024" y="5169"/>
                </a:lnTo>
                <a:lnTo>
                  <a:pt x="2008" y="5166"/>
                </a:lnTo>
                <a:lnTo>
                  <a:pt x="1993" y="5163"/>
                </a:lnTo>
                <a:lnTo>
                  <a:pt x="1978" y="5159"/>
                </a:lnTo>
                <a:lnTo>
                  <a:pt x="1946" y="5150"/>
                </a:lnTo>
                <a:lnTo>
                  <a:pt x="1916" y="5140"/>
                </a:lnTo>
                <a:lnTo>
                  <a:pt x="1914" y="5138"/>
                </a:lnTo>
                <a:lnTo>
                  <a:pt x="1911" y="5135"/>
                </a:lnTo>
                <a:lnTo>
                  <a:pt x="1911" y="5132"/>
                </a:lnTo>
                <a:lnTo>
                  <a:pt x="1911" y="5130"/>
                </a:lnTo>
                <a:lnTo>
                  <a:pt x="1914" y="5126"/>
                </a:lnTo>
                <a:lnTo>
                  <a:pt x="1916" y="5125"/>
                </a:lnTo>
                <a:lnTo>
                  <a:pt x="1916" y="5125"/>
                </a:lnTo>
                <a:lnTo>
                  <a:pt x="1905" y="5130"/>
                </a:lnTo>
                <a:lnTo>
                  <a:pt x="1893" y="5134"/>
                </a:lnTo>
                <a:lnTo>
                  <a:pt x="1882" y="5135"/>
                </a:lnTo>
                <a:lnTo>
                  <a:pt x="1871" y="5135"/>
                </a:lnTo>
                <a:lnTo>
                  <a:pt x="1860" y="5132"/>
                </a:lnTo>
                <a:lnTo>
                  <a:pt x="1848" y="5127"/>
                </a:lnTo>
                <a:lnTo>
                  <a:pt x="1837" y="5122"/>
                </a:lnTo>
                <a:lnTo>
                  <a:pt x="1827" y="5116"/>
                </a:lnTo>
                <a:lnTo>
                  <a:pt x="1822" y="5115"/>
                </a:lnTo>
                <a:lnTo>
                  <a:pt x="1818" y="5115"/>
                </a:lnTo>
                <a:lnTo>
                  <a:pt x="1814" y="5116"/>
                </a:lnTo>
                <a:lnTo>
                  <a:pt x="1811" y="5117"/>
                </a:lnTo>
                <a:lnTo>
                  <a:pt x="1802" y="5130"/>
                </a:lnTo>
                <a:lnTo>
                  <a:pt x="1793" y="5140"/>
                </a:lnTo>
                <a:lnTo>
                  <a:pt x="1792" y="5149"/>
                </a:lnTo>
                <a:lnTo>
                  <a:pt x="1791" y="5155"/>
                </a:lnTo>
                <a:lnTo>
                  <a:pt x="1788" y="5159"/>
                </a:lnTo>
                <a:lnTo>
                  <a:pt x="1784" y="5161"/>
                </a:lnTo>
                <a:lnTo>
                  <a:pt x="1779" y="5161"/>
                </a:lnTo>
                <a:lnTo>
                  <a:pt x="1774" y="5161"/>
                </a:lnTo>
                <a:lnTo>
                  <a:pt x="1768" y="5159"/>
                </a:lnTo>
                <a:lnTo>
                  <a:pt x="1762" y="5156"/>
                </a:lnTo>
                <a:lnTo>
                  <a:pt x="1755" y="5149"/>
                </a:lnTo>
                <a:lnTo>
                  <a:pt x="1748" y="5143"/>
                </a:lnTo>
                <a:lnTo>
                  <a:pt x="1740" y="5136"/>
                </a:lnTo>
                <a:lnTo>
                  <a:pt x="1731" y="5130"/>
                </a:lnTo>
                <a:lnTo>
                  <a:pt x="1725" y="5124"/>
                </a:lnTo>
                <a:lnTo>
                  <a:pt x="1719" y="5116"/>
                </a:lnTo>
                <a:lnTo>
                  <a:pt x="1718" y="5111"/>
                </a:lnTo>
                <a:lnTo>
                  <a:pt x="1715" y="5106"/>
                </a:lnTo>
                <a:lnTo>
                  <a:pt x="1715" y="5101"/>
                </a:lnTo>
                <a:lnTo>
                  <a:pt x="1715" y="5095"/>
                </a:lnTo>
                <a:lnTo>
                  <a:pt x="1693" y="5099"/>
                </a:lnTo>
                <a:lnTo>
                  <a:pt x="1680" y="5099"/>
                </a:lnTo>
                <a:lnTo>
                  <a:pt x="1677" y="5094"/>
                </a:lnTo>
                <a:lnTo>
                  <a:pt x="1675" y="5087"/>
                </a:lnTo>
                <a:lnTo>
                  <a:pt x="1671" y="5084"/>
                </a:lnTo>
                <a:lnTo>
                  <a:pt x="1667" y="5079"/>
                </a:lnTo>
                <a:lnTo>
                  <a:pt x="1659" y="5070"/>
                </a:lnTo>
                <a:lnTo>
                  <a:pt x="1650" y="5062"/>
                </a:lnTo>
                <a:lnTo>
                  <a:pt x="1640" y="5055"/>
                </a:lnTo>
                <a:lnTo>
                  <a:pt x="1632" y="5046"/>
                </a:lnTo>
                <a:lnTo>
                  <a:pt x="1630" y="5041"/>
                </a:lnTo>
                <a:lnTo>
                  <a:pt x="1627" y="5036"/>
                </a:lnTo>
                <a:lnTo>
                  <a:pt x="1625" y="5030"/>
                </a:lnTo>
                <a:lnTo>
                  <a:pt x="1625" y="5023"/>
                </a:lnTo>
                <a:lnTo>
                  <a:pt x="1624" y="5011"/>
                </a:lnTo>
                <a:lnTo>
                  <a:pt x="1624" y="4997"/>
                </a:lnTo>
                <a:lnTo>
                  <a:pt x="1624" y="4984"/>
                </a:lnTo>
                <a:lnTo>
                  <a:pt x="1624" y="4971"/>
                </a:lnTo>
                <a:lnTo>
                  <a:pt x="1622" y="4960"/>
                </a:lnTo>
                <a:lnTo>
                  <a:pt x="1624" y="4952"/>
                </a:lnTo>
                <a:lnTo>
                  <a:pt x="1625" y="4942"/>
                </a:lnTo>
                <a:lnTo>
                  <a:pt x="1629" y="4933"/>
                </a:lnTo>
                <a:lnTo>
                  <a:pt x="1631" y="4923"/>
                </a:lnTo>
                <a:lnTo>
                  <a:pt x="1634" y="4914"/>
                </a:lnTo>
                <a:lnTo>
                  <a:pt x="1636" y="4905"/>
                </a:lnTo>
                <a:lnTo>
                  <a:pt x="1636" y="4895"/>
                </a:lnTo>
                <a:lnTo>
                  <a:pt x="1636" y="4895"/>
                </a:lnTo>
                <a:lnTo>
                  <a:pt x="1627" y="4894"/>
                </a:lnTo>
                <a:lnTo>
                  <a:pt x="1617" y="4895"/>
                </a:lnTo>
                <a:lnTo>
                  <a:pt x="1608" y="4898"/>
                </a:lnTo>
                <a:lnTo>
                  <a:pt x="1600" y="4899"/>
                </a:lnTo>
                <a:lnTo>
                  <a:pt x="1590" y="4900"/>
                </a:lnTo>
                <a:lnTo>
                  <a:pt x="1581" y="4901"/>
                </a:lnTo>
                <a:lnTo>
                  <a:pt x="1571" y="4899"/>
                </a:lnTo>
                <a:lnTo>
                  <a:pt x="1562" y="4896"/>
                </a:lnTo>
                <a:lnTo>
                  <a:pt x="1554" y="4904"/>
                </a:lnTo>
                <a:lnTo>
                  <a:pt x="1548" y="4912"/>
                </a:lnTo>
                <a:lnTo>
                  <a:pt x="1547" y="4910"/>
                </a:lnTo>
                <a:lnTo>
                  <a:pt x="1547" y="4912"/>
                </a:lnTo>
                <a:lnTo>
                  <a:pt x="1539" y="4919"/>
                </a:lnTo>
                <a:lnTo>
                  <a:pt x="1532" y="4927"/>
                </a:lnTo>
                <a:lnTo>
                  <a:pt x="1532" y="4927"/>
                </a:lnTo>
                <a:lnTo>
                  <a:pt x="1527" y="4947"/>
                </a:lnTo>
                <a:lnTo>
                  <a:pt x="1519" y="4964"/>
                </a:lnTo>
                <a:lnTo>
                  <a:pt x="1516" y="4972"/>
                </a:lnTo>
                <a:lnTo>
                  <a:pt x="1511" y="4979"/>
                </a:lnTo>
                <a:lnTo>
                  <a:pt x="1504" y="4987"/>
                </a:lnTo>
                <a:lnTo>
                  <a:pt x="1499" y="4993"/>
                </a:lnTo>
                <a:lnTo>
                  <a:pt x="1485" y="5006"/>
                </a:lnTo>
                <a:lnTo>
                  <a:pt x="1472" y="5016"/>
                </a:lnTo>
                <a:lnTo>
                  <a:pt x="1455" y="5026"/>
                </a:lnTo>
                <a:lnTo>
                  <a:pt x="1436" y="5033"/>
                </a:lnTo>
                <a:lnTo>
                  <a:pt x="1438" y="5021"/>
                </a:lnTo>
                <a:lnTo>
                  <a:pt x="1438" y="5009"/>
                </a:lnTo>
                <a:lnTo>
                  <a:pt x="1438" y="4998"/>
                </a:lnTo>
                <a:lnTo>
                  <a:pt x="1439" y="4986"/>
                </a:lnTo>
                <a:lnTo>
                  <a:pt x="1438" y="4986"/>
                </a:lnTo>
                <a:lnTo>
                  <a:pt x="1438" y="4986"/>
                </a:lnTo>
                <a:lnTo>
                  <a:pt x="1431" y="4986"/>
                </a:lnTo>
                <a:lnTo>
                  <a:pt x="1424" y="4984"/>
                </a:lnTo>
                <a:lnTo>
                  <a:pt x="1420" y="4983"/>
                </a:lnTo>
                <a:lnTo>
                  <a:pt x="1418" y="4981"/>
                </a:lnTo>
                <a:lnTo>
                  <a:pt x="1416" y="4978"/>
                </a:lnTo>
                <a:lnTo>
                  <a:pt x="1415" y="4976"/>
                </a:lnTo>
                <a:lnTo>
                  <a:pt x="1414" y="4969"/>
                </a:lnTo>
                <a:lnTo>
                  <a:pt x="1415" y="4966"/>
                </a:lnTo>
                <a:lnTo>
                  <a:pt x="1418" y="4962"/>
                </a:lnTo>
                <a:lnTo>
                  <a:pt x="1420" y="4960"/>
                </a:lnTo>
                <a:lnTo>
                  <a:pt x="1428" y="4957"/>
                </a:lnTo>
                <a:lnTo>
                  <a:pt x="1436" y="4954"/>
                </a:lnTo>
                <a:lnTo>
                  <a:pt x="1438" y="4940"/>
                </a:lnTo>
                <a:lnTo>
                  <a:pt x="1440" y="4927"/>
                </a:lnTo>
                <a:lnTo>
                  <a:pt x="1441" y="4920"/>
                </a:lnTo>
                <a:lnTo>
                  <a:pt x="1444" y="4915"/>
                </a:lnTo>
                <a:lnTo>
                  <a:pt x="1448" y="4913"/>
                </a:lnTo>
                <a:lnTo>
                  <a:pt x="1453" y="4909"/>
                </a:lnTo>
                <a:lnTo>
                  <a:pt x="1462" y="4890"/>
                </a:lnTo>
                <a:lnTo>
                  <a:pt x="1469" y="4871"/>
                </a:lnTo>
                <a:lnTo>
                  <a:pt x="1478" y="4851"/>
                </a:lnTo>
                <a:lnTo>
                  <a:pt x="1485" y="4832"/>
                </a:lnTo>
                <a:lnTo>
                  <a:pt x="1485" y="4832"/>
                </a:lnTo>
                <a:lnTo>
                  <a:pt x="1485" y="4817"/>
                </a:lnTo>
                <a:lnTo>
                  <a:pt x="1484" y="4801"/>
                </a:lnTo>
                <a:lnTo>
                  <a:pt x="1483" y="4794"/>
                </a:lnTo>
                <a:lnTo>
                  <a:pt x="1480" y="4785"/>
                </a:lnTo>
                <a:lnTo>
                  <a:pt x="1479" y="4781"/>
                </a:lnTo>
                <a:lnTo>
                  <a:pt x="1477" y="4777"/>
                </a:lnTo>
                <a:lnTo>
                  <a:pt x="1473" y="4775"/>
                </a:lnTo>
                <a:lnTo>
                  <a:pt x="1469" y="4772"/>
                </a:lnTo>
                <a:lnTo>
                  <a:pt x="1468" y="4782"/>
                </a:lnTo>
                <a:lnTo>
                  <a:pt x="1465" y="4790"/>
                </a:lnTo>
                <a:lnTo>
                  <a:pt x="1460" y="4795"/>
                </a:lnTo>
                <a:lnTo>
                  <a:pt x="1454" y="4799"/>
                </a:lnTo>
                <a:lnTo>
                  <a:pt x="1440" y="4802"/>
                </a:lnTo>
                <a:lnTo>
                  <a:pt x="1424" y="4805"/>
                </a:lnTo>
                <a:lnTo>
                  <a:pt x="1423" y="4814"/>
                </a:lnTo>
                <a:lnTo>
                  <a:pt x="1419" y="4821"/>
                </a:lnTo>
                <a:lnTo>
                  <a:pt x="1416" y="4824"/>
                </a:lnTo>
                <a:lnTo>
                  <a:pt x="1414" y="4827"/>
                </a:lnTo>
                <a:lnTo>
                  <a:pt x="1411" y="4830"/>
                </a:lnTo>
                <a:lnTo>
                  <a:pt x="1408" y="4832"/>
                </a:lnTo>
                <a:lnTo>
                  <a:pt x="1398" y="4848"/>
                </a:lnTo>
                <a:lnTo>
                  <a:pt x="1389" y="4864"/>
                </a:lnTo>
                <a:lnTo>
                  <a:pt x="1382" y="4871"/>
                </a:lnTo>
                <a:lnTo>
                  <a:pt x="1376" y="4879"/>
                </a:lnTo>
                <a:lnTo>
                  <a:pt x="1376" y="4879"/>
                </a:lnTo>
                <a:lnTo>
                  <a:pt x="1380" y="4886"/>
                </a:lnTo>
                <a:lnTo>
                  <a:pt x="1382" y="4895"/>
                </a:lnTo>
                <a:lnTo>
                  <a:pt x="1384" y="4903"/>
                </a:lnTo>
                <a:lnTo>
                  <a:pt x="1384" y="4910"/>
                </a:lnTo>
                <a:lnTo>
                  <a:pt x="1384" y="4918"/>
                </a:lnTo>
                <a:lnTo>
                  <a:pt x="1384" y="4924"/>
                </a:lnTo>
                <a:lnTo>
                  <a:pt x="1382" y="4932"/>
                </a:lnTo>
                <a:lnTo>
                  <a:pt x="1380" y="4938"/>
                </a:lnTo>
                <a:lnTo>
                  <a:pt x="1375" y="4950"/>
                </a:lnTo>
                <a:lnTo>
                  <a:pt x="1366" y="4963"/>
                </a:lnTo>
                <a:lnTo>
                  <a:pt x="1356" y="4974"/>
                </a:lnTo>
                <a:lnTo>
                  <a:pt x="1344" y="4984"/>
                </a:lnTo>
                <a:lnTo>
                  <a:pt x="1344" y="4986"/>
                </a:lnTo>
                <a:lnTo>
                  <a:pt x="1332" y="4999"/>
                </a:lnTo>
                <a:lnTo>
                  <a:pt x="1323" y="5008"/>
                </a:lnTo>
                <a:lnTo>
                  <a:pt x="1320" y="5012"/>
                </a:lnTo>
                <a:lnTo>
                  <a:pt x="1316" y="5014"/>
                </a:lnTo>
                <a:lnTo>
                  <a:pt x="1313" y="5016"/>
                </a:lnTo>
                <a:lnTo>
                  <a:pt x="1310" y="5016"/>
                </a:lnTo>
                <a:lnTo>
                  <a:pt x="1307" y="5016"/>
                </a:lnTo>
                <a:lnTo>
                  <a:pt x="1303" y="5014"/>
                </a:lnTo>
                <a:lnTo>
                  <a:pt x="1301" y="5012"/>
                </a:lnTo>
                <a:lnTo>
                  <a:pt x="1297" y="5009"/>
                </a:lnTo>
                <a:lnTo>
                  <a:pt x="1290" y="5001"/>
                </a:lnTo>
                <a:lnTo>
                  <a:pt x="1281" y="4988"/>
                </a:lnTo>
                <a:lnTo>
                  <a:pt x="1276" y="4988"/>
                </a:lnTo>
                <a:lnTo>
                  <a:pt x="1271" y="4988"/>
                </a:lnTo>
                <a:lnTo>
                  <a:pt x="1261" y="4998"/>
                </a:lnTo>
                <a:lnTo>
                  <a:pt x="1249" y="5007"/>
                </a:lnTo>
                <a:lnTo>
                  <a:pt x="1244" y="5012"/>
                </a:lnTo>
                <a:lnTo>
                  <a:pt x="1239" y="5017"/>
                </a:lnTo>
                <a:lnTo>
                  <a:pt x="1237" y="5025"/>
                </a:lnTo>
                <a:lnTo>
                  <a:pt x="1236" y="5032"/>
                </a:lnTo>
                <a:lnTo>
                  <a:pt x="1229" y="5033"/>
                </a:lnTo>
                <a:lnTo>
                  <a:pt x="1222" y="5036"/>
                </a:lnTo>
                <a:lnTo>
                  <a:pt x="1213" y="5050"/>
                </a:lnTo>
                <a:lnTo>
                  <a:pt x="1205" y="5063"/>
                </a:lnTo>
                <a:lnTo>
                  <a:pt x="1205" y="5062"/>
                </a:lnTo>
                <a:lnTo>
                  <a:pt x="1190" y="5071"/>
                </a:lnTo>
                <a:lnTo>
                  <a:pt x="1175" y="5079"/>
                </a:lnTo>
                <a:lnTo>
                  <a:pt x="1175" y="5079"/>
                </a:lnTo>
                <a:lnTo>
                  <a:pt x="1160" y="5063"/>
                </a:lnTo>
                <a:lnTo>
                  <a:pt x="1145" y="5047"/>
                </a:lnTo>
                <a:lnTo>
                  <a:pt x="1143" y="5043"/>
                </a:lnTo>
                <a:lnTo>
                  <a:pt x="1139" y="5040"/>
                </a:lnTo>
                <a:lnTo>
                  <a:pt x="1135" y="5037"/>
                </a:lnTo>
                <a:lnTo>
                  <a:pt x="1130" y="5036"/>
                </a:lnTo>
                <a:lnTo>
                  <a:pt x="1120" y="5032"/>
                </a:lnTo>
                <a:lnTo>
                  <a:pt x="1107" y="5027"/>
                </a:lnTo>
                <a:lnTo>
                  <a:pt x="1124" y="5018"/>
                </a:lnTo>
                <a:lnTo>
                  <a:pt x="1140" y="5009"/>
                </a:lnTo>
                <a:lnTo>
                  <a:pt x="1156" y="5003"/>
                </a:lnTo>
                <a:lnTo>
                  <a:pt x="1173" y="4996"/>
                </a:lnTo>
                <a:lnTo>
                  <a:pt x="1205" y="4984"/>
                </a:lnTo>
                <a:lnTo>
                  <a:pt x="1238" y="4973"/>
                </a:lnTo>
                <a:lnTo>
                  <a:pt x="1247" y="4964"/>
                </a:lnTo>
                <a:lnTo>
                  <a:pt x="1256" y="4955"/>
                </a:lnTo>
                <a:lnTo>
                  <a:pt x="1254" y="4955"/>
                </a:lnTo>
                <a:lnTo>
                  <a:pt x="1252" y="4952"/>
                </a:lnTo>
                <a:lnTo>
                  <a:pt x="1248" y="4949"/>
                </a:lnTo>
                <a:lnTo>
                  <a:pt x="1244" y="4947"/>
                </a:lnTo>
                <a:lnTo>
                  <a:pt x="1241" y="4945"/>
                </a:lnTo>
                <a:lnTo>
                  <a:pt x="1237" y="4944"/>
                </a:lnTo>
                <a:lnTo>
                  <a:pt x="1233" y="4945"/>
                </a:lnTo>
                <a:lnTo>
                  <a:pt x="1228" y="4945"/>
                </a:lnTo>
                <a:lnTo>
                  <a:pt x="1223" y="4948"/>
                </a:lnTo>
                <a:lnTo>
                  <a:pt x="1208" y="4954"/>
                </a:lnTo>
                <a:lnTo>
                  <a:pt x="1194" y="4962"/>
                </a:lnTo>
                <a:lnTo>
                  <a:pt x="1185" y="4964"/>
                </a:lnTo>
                <a:lnTo>
                  <a:pt x="1178" y="4967"/>
                </a:lnTo>
                <a:lnTo>
                  <a:pt x="1170" y="4968"/>
                </a:lnTo>
                <a:lnTo>
                  <a:pt x="1161" y="4969"/>
                </a:lnTo>
                <a:lnTo>
                  <a:pt x="1159" y="4966"/>
                </a:lnTo>
                <a:lnTo>
                  <a:pt x="1158" y="4962"/>
                </a:lnTo>
                <a:lnTo>
                  <a:pt x="1158" y="4958"/>
                </a:lnTo>
                <a:lnTo>
                  <a:pt x="1158" y="4955"/>
                </a:lnTo>
                <a:lnTo>
                  <a:pt x="1160" y="4949"/>
                </a:lnTo>
                <a:lnTo>
                  <a:pt x="1164" y="4944"/>
                </a:lnTo>
                <a:lnTo>
                  <a:pt x="1168" y="4940"/>
                </a:lnTo>
                <a:lnTo>
                  <a:pt x="1173" y="4935"/>
                </a:lnTo>
                <a:lnTo>
                  <a:pt x="1175" y="4930"/>
                </a:lnTo>
                <a:lnTo>
                  <a:pt x="1177" y="4925"/>
                </a:lnTo>
                <a:lnTo>
                  <a:pt x="1175" y="4925"/>
                </a:lnTo>
                <a:lnTo>
                  <a:pt x="1179" y="4924"/>
                </a:lnTo>
                <a:lnTo>
                  <a:pt x="1182" y="4922"/>
                </a:lnTo>
                <a:lnTo>
                  <a:pt x="1184" y="4918"/>
                </a:lnTo>
                <a:lnTo>
                  <a:pt x="1184" y="4914"/>
                </a:lnTo>
                <a:lnTo>
                  <a:pt x="1182" y="4912"/>
                </a:lnTo>
                <a:lnTo>
                  <a:pt x="1179" y="4910"/>
                </a:lnTo>
                <a:lnTo>
                  <a:pt x="1179" y="4914"/>
                </a:lnTo>
                <a:lnTo>
                  <a:pt x="1180" y="4917"/>
                </a:lnTo>
                <a:lnTo>
                  <a:pt x="1178" y="4920"/>
                </a:lnTo>
                <a:lnTo>
                  <a:pt x="1177" y="4925"/>
                </a:lnTo>
                <a:lnTo>
                  <a:pt x="1153" y="4924"/>
                </a:lnTo>
                <a:lnTo>
                  <a:pt x="1129" y="4925"/>
                </a:lnTo>
                <a:lnTo>
                  <a:pt x="1118" y="4928"/>
                </a:lnTo>
                <a:lnTo>
                  <a:pt x="1106" y="4930"/>
                </a:lnTo>
                <a:lnTo>
                  <a:pt x="1095" y="4935"/>
                </a:lnTo>
                <a:lnTo>
                  <a:pt x="1084" y="4940"/>
                </a:lnTo>
                <a:lnTo>
                  <a:pt x="1084" y="4942"/>
                </a:lnTo>
                <a:lnTo>
                  <a:pt x="1084" y="4949"/>
                </a:lnTo>
                <a:lnTo>
                  <a:pt x="1081" y="4955"/>
                </a:lnTo>
                <a:lnTo>
                  <a:pt x="1079" y="4959"/>
                </a:lnTo>
                <a:lnTo>
                  <a:pt x="1074" y="4962"/>
                </a:lnTo>
                <a:lnTo>
                  <a:pt x="1070" y="4962"/>
                </a:lnTo>
                <a:lnTo>
                  <a:pt x="1064" y="4960"/>
                </a:lnTo>
                <a:lnTo>
                  <a:pt x="1058" y="4958"/>
                </a:lnTo>
                <a:lnTo>
                  <a:pt x="1052" y="4955"/>
                </a:lnTo>
                <a:lnTo>
                  <a:pt x="1052" y="4955"/>
                </a:lnTo>
                <a:lnTo>
                  <a:pt x="1052" y="4955"/>
                </a:lnTo>
                <a:lnTo>
                  <a:pt x="1052" y="4955"/>
                </a:lnTo>
                <a:lnTo>
                  <a:pt x="1052" y="4955"/>
                </a:lnTo>
                <a:lnTo>
                  <a:pt x="1050" y="4963"/>
                </a:lnTo>
                <a:lnTo>
                  <a:pt x="1047" y="4969"/>
                </a:lnTo>
                <a:lnTo>
                  <a:pt x="1045" y="4974"/>
                </a:lnTo>
                <a:lnTo>
                  <a:pt x="1042" y="4979"/>
                </a:lnTo>
                <a:lnTo>
                  <a:pt x="1040" y="4982"/>
                </a:lnTo>
                <a:lnTo>
                  <a:pt x="1036" y="4984"/>
                </a:lnTo>
                <a:lnTo>
                  <a:pt x="1032" y="4987"/>
                </a:lnTo>
                <a:lnTo>
                  <a:pt x="1030" y="4987"/>
                </a:lnTo>
                <a:lnTo>
                  <a:pt x="1021" y="4987"/>
                </a:lnTo>
                <a:lnTo>
                  <a:pt x="1013" y="4984"/>
                </a:lnTo>
                <a:lnTo>
                  <a:pt x="1005" y="4981"/>
                </a:lnTo>
                <a:lnTo>
                  <a:pt x="994" y="4974"/>
                </a:lnTo>
                <a:lnTo>
                  <a:pt x="993" y="4973"/>
                </a:lnTo>
                <a:lnTo>
                  <a:pt x="991" y="4972"/>
                </a:lnTo>
                <a:lnTo>
                  <a:pt x="991" y="4972"/>
                </a:lnTo>
                <a:lnTo>
                  <a:pt x="983" y="4971"/>
                </a:lnTo>
                <a:lnTo>
                  <a:pt x="976" y="4971"/>
                </a:lnTo>
                <a:lnTo>
                  <a:pt x="959" y="4978"/>
                </a:lnTo>
                <a:lnTo>
                  <a:pt x="944" y="4987"/>
                </a:lnTo>
                <a:lnTo>
                  <a:pt x="944" y="4987"/>
                </a:lnTo>
                <a:lnTo>
                  <a:pt x="952" y="4998"/>
                </a:lnTo>
                <a:lnTo>
                  <a:pt x="959" y="5009"/>
                </a:lnTo>
                <a:lnTo>
                  <a:pt x="967" y="5022"/>
                </a:lnTo>
                <a:lnTo>
                  <a:pt x="976" y="5033"/>
                </a:lnTo>
                <a:lnTo>
                  <a:pt x="959" y="5033"/>
                </a:lnTo>
                <a:lnTo>
                  <a:pt x="944" y="5033"/>
                </a:lnTo>
                <a:lnTo>
                  <a:pt x="933" y="5028"/>
                </a:lnTo>
                <a:lnTo>
                  <a:pt x="920" y="5026"/>
                </a:lnTo>
                <a:lnTo>
                  <a:pt x="915" y="5025"/>
                </a:lnTo>
                <a:lnTo>
                  <a:pt x="909" y="5023"/>
                </a:lnTo>
                <a:lnTo>
                  <a:pt x="904" y="5021"/>
                </a:lnTo>
                <a:lnTo>
                  <a:pt x="898" y="5017"/>
                </a:lnTo>
                <a:lnTo>
                  <a:pt x="894" y="5012"/>
                </a:lnTo>
                <a:lnTo>
                  <a:pt x="890" y="5011"/>
                </a:lnTo>
                <a:lnTo>
                  <a:pt x="886" y="5009"/>
                </a:lnTo>
                <a:lnTo>
                  <a:pt x="883" y="5011"/>
                </a:lnTo>
                <a:lnTo>
                  <a:pt x="875" y="5016"/>
                </a:lnTo>
                <a:lnTo>
                  <a:pt x="868" y="5018"/>
                </a:lnTo>
                <a:lnTo>
                  <a:pt x="870" y="5025"/>
                </a:lnTo>
                <a:lnTo>
                  <a:pt x="873" y="5032"/>
                </a:lnTo>
                <a:lnTo>
                  <a:pt x="874" y="5035"/>
                </a:lnTo>
                <a:lnTo>
                  <a:pt x="874" y="5038"/>
                </a:lnTo>
                <a:lnTo>
                  <a:pt x="871" y="5041"/>
                </a:lnTo>
                <a:lnTo>
                  <a:pt x="869" y="5045"/>
                </a:lnTo>
                <a:lnTo>
                  <a:pt x="864" y="5046"/>
                </a:lnTo>
                <a:lnTo>
                  <a:pt x="859" y="5047"/>
                </a:lnTo>
                <a:lnTo>
                  <a:pt x="853" y="5046"/>
                </a:lnTo>
                <a:lnTo>
                  <a:pt x="849" y="5043"/>
                </a:lnTo>
                <a:lnTo>
                  <a:pt x="846" y="5041"/>
                </a:lnTo>
                <a:lnTo>
                  <a:pt x="845" y="5037"/>
                </a:lnTo>
                <a:lnTo>
                  <a:pt x="845" y="5035"/>
                </a:lnTo>
                <a:lnTo>
                  <a:pt x="846" y="5031"/>
                </a:lnTo>
                <a:lnTo>
                  <a:pt x="849" y="5025"/>
                </a:lnTo>
                <a:lnTo>
                  <a:pt x="853" y="5017"/>
                </a:lnTo>
                <a:lnTo>
                  <a:pt x="853" y="5017"/>
                </a:lnTo>
                <a:lnTo>
                  <a:pt x="844" y="5011"/>
                </a:lnTo>
                <a:lnTo>
                  <a:pt x="835" y="5006"/>
                </a:lnTo>
                <a:lnTo>
                  <a:pt x="825" y="5001"/>
                </a:lnTo>
                <a:lnTo>
                  <a:pt x="816" y="4997"/>
                </a:lnTo>
                <a:lnTo>
                  <a:pt x="796" y="4992"/>
                </a:lnTo>
                <a:lnTo>
                  <a:pt x="776" y="4986"/>
                </a:lnTo>
                <a:lnTo>
                  <a:pt x="753" y="4978"/>
                </a:lnTo>
                <a:lnTo>
                  <a:pt x="733" y="4969"/>
                </a:lnTo>
                <a:lnTo>
                  <a:pt x="723" y="4963"/>
                </a:lnTo>
                <a:lnTo>
                  <a:pt x="714" y="4957"/>
                </a:lnTo>
                <a:lnTo>
                  <a:pt x="706" y="4948"/>
                </a:lnTo>
                <a:lnTo>
                  <a:pt x="698" y="4939"/>
                </a:lnTo>
                <a:lnTo>
                  <a:pt x="704" y="4933"/>
                </a:lnTo>
                <a:lnTo>
                  <a:pt x="712" y="4928"/>
                </a:lnTo>
                <a:lnTo>
                  <a:pt x="719" y="4927"/>
                </a:lnTo>
                <a:lnTo>
                  <a:pt x="727" y="4925"/>
                </a:lnTo>
                <a:lnTo>
                  <a:pt x="743" y="4925"/>
                </a:lnTo>
                <a:lnTo>
                  <a:pt x="758" y="4925"/>
                </a:lnTo>
                <a:lnTo>
                  <a:pt x="782" y="4933"/>
                </a:lnTo>
                <a:lnTo>
                  <a:pt x="806" y="4939"/>
                </a:lnTo>
                <a:lnTo>
                  <a:pt x="830" y="4945"/>
                </a:lnTo>
                <a:lnTo>
                  <a:pt x="854" y="4950"/>
                </a:lnTo>
                <a:lnTo>
                  <a:pt x="845" y="4945"/>
                </a:lnTo>
                <a:lnTo>
                  <a:pt x="838" y="4938"/>
                </a:lnTo>
                <a:lnTo>
                  <a:pt x="830" y="4929"/>
                </a:lnTo>
                <a:lnTo>
                  <a:pt x="824" y="4918"/>
                </a:lnTo>
                <a:lnTo>
                  <a:pt x="817" y="4917"/>
                </a:lnTo>
                <a:lnTo>
                  <a:pt x="810" y="4913"/>
                </a:lnTo>
                <a:lnTo>
                  <a:pt x="805" y="4909"/>
                </a:lnTo>
                <a:lnTo>
                  <a:pt x="804" y="4907"/>
                </a:lnTo>
                <a:lnTo>
                  <a:pt x="802" y="4903"/>
                </a:lnTo>
                <a:lnTo>
                  <a:pt x="804" y="4899"/>
                </a:lnTo>
                <a:lnTo>
                  <a:pt x="805" y="4894"/>
                </a:lnTo>
                <a:lnTo>
                  <a:pt x="801" y="4888"/>
                </a:lnTo>
                <a:lnTo>
                  <a:pt x="796" y="4883"/>
                </a:lnTo>
                <a:lnTo>
                  <a:pt x="790" y="4880"/>
                </a:lnTo>
                <a:lnTo>
                  <a:pt x="782" y="4878"/>
                </a:lnTo>
                <a:lnTo>
                  <a:pt x="776" y="4876"/>
                </a:lnTo>
                <a:lnTo>
                  <a:pt x="768" y="4874"/>
                </a:lnTo>
                <a:lnTo>
                  <a:pt x="763" y="4869"/>
                </a:lnTo>
                <a:lnTo>
                  <a:pt x="760" y="4864"/>
                </a:lnTo>
                <a:lnTo>
                  <a:pt x="745" y="4859"/>
                </a:lnTo>
                <a:lnTo>
                  <a:pt x="730" y="4855"/>
                </a:lnTo>
                <a:lnTo>
                  <a:pt x="714" y="4850"/>
                </a:lnTo>
                <a:lnTo>
                  <a:pt x="699" y="4846"/>
                </a:lnTo>
                <a:lnTo>
                  <a:pt x="693" y="4845"/>
                </a:lnTo>
                <a:lnTo>
                  <a:pt x="688" y="4842"/>
                </a:lnTo>
                <a:lnTo>
                  <a:pt x="686" y="4837"/>
                </a:lnTo>
                <a:lnTo>
                  <a:pt x="683" y="4832"/>
                </a:lnTo>
                <a:lnTo>
                  <a:pt x="691" y="4834"/>
                </a:lnTo>
                <a:lnTo>
                  <a:pt x="699" y="4835"/>
                </a:lnTo>
                <a:lnTo>
                  <a:pt x="699" y="4835"/>
                </a:lnTo>
                <a:lnTo>
                  <a:pt x="706" y="4834"/>
                </a:lnTo>
                <a:lnTo>
                  <a:pt x="712" y="4831"/>
                </a:lnTo>
                <a:lnTo>
                  <a:pt x="712" y="4831"/>
                </a:lnTo>
                <a:lnTo>
                  <a:pt x="736" y="4821"/>
                </a:lnTo>
                <a:lnTo>
                  <a:pt x="760" y="4812"/>
                </a:lnTo>
                <a:lnTo>
                  <a:pt x="765" y="4812"/>
                </a:lnTo>
                <a:lnTo>
                  <a:pt x="771" y="4811"/>
                </a:lnTo>
                <a:lnTo>
                  <a:pt x="777" y="4812"/>
                </a:lnTo>
                <a:lnTo>
                  <a:pt x="782" y="4814"/>
                </a:lnTo>
                <a:lnTo>
                  <a:pt x="789" y="4816"/>
                </a:lnTo>
                <a:lnTo>
                  <a:pt x="795" y="4820"/>
                </a:lnTo>
                <a:lnTo>
                  <a:pt x="800" y="4825"/>
                </a:lnTo>
                <a:lnTo>
                  <a:pt x="806" y="4831"/>
                </a:lnTo>
                <a:lnTo>
                  <a:pt x="810" y="4835"/>
                </a:lnTo>
                <a:lnTo>
                  <a:pt x="815" y="4837"/>
                </a:lnTo>
                <a:lnTo>
                  <a:pt x="819" y="4839"/>
                </a:lnTo>
                <a:lnTo>
                  <a:pt x="822" y="4840"/>
                </a:lnTo>
                <a:lnTo>
                  <a:pt x="830" y="4840"/>
                </a:lnTo>
                <a:lnTo>
                  <a:pt x="838" y="4837"/>
                </a:lnTo>
                <a:lnTo>
                  <a:pt x="853" y="4830"/>
                </a:lnTo>
                <a:lnTo>
                  <a:pt x="866" y="4824"/>
                </a:lnTo>
                <a:lnTo>
                  <a:pt x="876" y="4821"/>
                </a:lnTo>
                <a:lnTo>
                  <a:pt x="886" y="4819"/>
                </a:lnTo>
                <a:lnTo>
                  <a:pt x="897" y="4817"/>
                </a:lnTo>
                <a:lnTo>
                  <a:pt x="907" y="4816"/>
                </a:lnTo>
                <a:lnTo>
                  <a:pt x="917" y="4817"/>
                </a:lnTo>
                <a:lnTo>
                  <a:pt x="927" y="4819"/>
                </a:lnTo>
                <a:lnTo>
                  <a:pt x="935" y="4824"/>
                </a:lnTo>
                <a:lnTo>
                  <a:pt x="945" y="4829"/>
                </a:lnTo>
                <a:lnTo>
                  <a:pt x="945" y="4831"/>
                </a:lnTo>
                <a:lnTo>
                  <a:pt x="947" y="4834"/>
                </a:lnTo>
                <a:lnTo>
                  <a:pt x="956" y="4832"/>
                </a:lnTo>
                <a:lnTo>
                  <a:pt x="963" y="4830"/>
                </a:lnTo>
                <a:lnTo>
                  <a:pt x="967" y="4827"/>
                </a:lnTo>
                <a:lnTo>
                  <a:pt x="971" y="4825"/>
                </a:lnTo>
                <a:lnTo>
                  <a:pt x="973" y="4821"/>
                </a:lnTo>
                <a:lnTo>
                  <a:pt x="976" y="4817"/>
                </a:lnTo>
                <a:lnTo>
                  <a:pt x="967" y="4812"/>
                </a:lnTo>
                <a:lnTo>
                  <a:pt x="959" y="4809"/>
                </a:lnTo>
                <a:lnTo>
                  <a:pt x="951" y="4806"/>
                </a:lnTo>
                <a:lnTo>
                  <a:pt x="940" y="4802"/>
                </a:lnTo>
                <a:lnTo>
                  <a:pt x="932" y="4800"/>
                </a:lnTo>
                <a:lnTo>
                  <a:pt x="923" y="4797"/>
                </a:lnTo>
                <a:lnTo>
                  <a:pt x="915" y="4794"/>
                </a:lnTo>
                <a:lnTo>
                  <a:pt x="907" y="4788"/>
                </a:lnTo>
                <a:lnTo>
                  <a:pt x="907" y="4788"/>
                </a:lnTo>
                <a:lnTo>
                  <a:pt x="902" y="4787"/>
                </a:lnTo>
                <a:lnTo>
                  <a:pt x="897" y="4787"/>
                </a:lnTo>
                <a:lnTo>
                  <a:pt x="889" y="4782"/>
                </a:lnTo>
                <a:lnTo>
                  <a:pt x="881" y="4778"/>
                </a:lnTo>
                <a:lnTo>
                  <a:pt x="873" y="4775"/>
                </a:lnTo>
                <a:lnTo>
                  <a:pt x="863" y="4772"/>
                </a:lnTo>
                <a:lnTo>
                  <a:pt x="853" y="4770"/>
                </a:lnTo>
                <a:lnTo>
                  <a:pt x="841" y="4767"/>
                </a:lnTo>
                <a:lnTo>
                  <a:pt x="831" y="4762"/>
                </a:lnTo>
                <a:lnTo>
                  <a:pt x="820" y="4756"/>
                </a:lnTo>
                <a:lnTo>
                  <a:pt x="844" y="4756"/>
                </a:lnTo>
                <a:lnTo>
                  <a:pt x="865" y="4756"/>
                </a:lnTo>
                <a:lnTo>
                  <a:pt x="885" y="4756"/>
                </a:lnTo>
                <a:lnTo>
                  <a:pt x="904" y="4755"/>
                </a:lnTo>
                <a:lnTo>
                  <a:pt x="913" y="4756"/>
                </a:lnTo>
                <a:lnTo>
                  <a:pt x="923" y="4755"/>
                </a:lnTo>
                <a:lnTo>
                  <a:pt x="927" y="4753"/>
                </a:lnTo>
                <a:lnTo>
                  <a:pt x="932" y="4752"/>
                </a:lnTo>
                <a:lnTo>
                  <a:pt x="934" y="4748"/>
                </a:lnTo>
                <a:lnTo>
                  <a:pt x="937" y="4743"/>
                </a:lnTo>
                <a:lnTo>
                  <a:pt x="937" y="4737"/>
                </a:lnTo>
                <a:lnTo>
                  <a:pt x="935" y="4732"/>
                </a:lnTo>
                <a:lnTo>
                  <a:pt x="933" y="4728"/>
                </a:lnTo>
                <a:lnTo>
                  <a:pt x="929" y="4724"/>
                </a:lnTo>
                <a:lnTo>
                  <a:pt x="919" y="4718"/>
                </a:lnTo>
                <a:lnTo>
                  <a:pt x="913" y="4711"/>
                </a:lnTo>
                <a:lnTo>
                  <a:pt x="898" y="4709"/>
                </a:lnTo>
                <a:lnTo>
                  <a:pt x="884" y="4708"/>
                </a:lnTo>
                <a:lnTo>
                  <a:pt x="883" y="4702"/>
                </a:lnTo>
                <a:lnTo>
                  <a:pt x="883" y="4697"/>
                </a:lnTo>
                <a:lnTo>
                  <a:pt x="883" y="4692"/>
                </a:lnTo>
                <a:lnTo>
                  <a:pt x="884" y="4687"/>
                </a:lnTo>
                <a:lnTo>
                  <a:pt x="888" y="4679"/>
                </a:lnTo>
                <a:lnTo>
                  <a:pt x="894" y="4673"/>
                </a:lnTo>
                <a:lnTo>
                  <a:pt x="902" y="4667"/>
                </a:lnTo>
                <a:lnTo>
                  <a:pt x="909" y="4660"/>
                </a:lnTo>
                <a:lnTo>
                  <a:pt x="917" y="4655"/>
                </a:lnTo>
                <a:lnTo>
                  <a:pt x="922" y="4648"/>
                </a:lnTo>
                <a:lnTo>
                  <a:pt x="904" y="4652"/>
                </a:lnTo>
                <a:lnTo>
                  <a:pt x="886" y="4654"/>
                </a:lnTo>
                <a:lnTo>
                  <a:pt x="869" y="4658"/>
                </a:lnTo>
                <a:lnTo>
                  <a:pt x="851" y="4660"/>
                </a:lnTo>
                <a:lnTo>
                  <a:pt x="836" y="4662"/>
                </a:lnTo>
                <a:lnTo>
                  <a:pt x="821" y="4662"/>
                </a:lnTo>
                <a:lnTo>
                  <a:pt x="814" y="4654"/>
                </a:lnTo>
                <a:lnTo>
                  <a:pt x="805" y="4647"/>
                </a:lnTo>
                <a:lnTo>
                  <a:pt x="799" y="4639"/>
                </a:lnTo>
                <a:lnTo>
                  <a:pt x="791" y="4633"/>
                </a:lnTo>
                <a:lnTo>
                  <a:pt x="799" y="4639"/>
                </a:lnTo>
                <a:lnTo>
                  <a:pt x="805" y="4647"/>
                </a:lnTo>
                <a:lnTo>
                  <a:pt x="799" y="4639"/>
                </a:lnTo>
                <a:lnTo>
                  <a:pt x="791" y="4633"/>
                </a:lnTo>
                <a:lnTo>
                  <a:pt x="791" y="4633"/>
                </a:lnTo>
                <a:lnTo>
                  <a:pt x="791" y="4633"/>
                </a:lnTo>
                <a:lnTo>
                  <a:pt x="790" y="4633"/>
                </a:lnTo>
                <a:lnTo>
                  <a:pt x="790" y="4633"/>
                </a:lnTo>
                <a:lnTo>
                  <a:pt x="790" y="4633"/>
                </a:lnTo>
                <a:lnTo>
                  <a:pt x="790" y="4633"/>
                </a:lnTo>
                <a:lnTo>
                  <a:pt x="790" y="4632"/>
                </a:lnTo>
                <a:lnTo>
                  <a:pt x="790" y="4633"/>
                </a:lnTo>
                <a:lnTo>
                  <a:pt x="776" y="4630"/>
                </a:lnTo>
                <a:lnTo>
                  <a:pt x="762" y="4627"/>
                </a:lnTo>
                <a:lnTo>
                  <a:pt x="750" y="4622"/>
                </a:lnTo>
                <a:lnTo>
                  <a:pt x="737" y="4616"/>
                </a:lnTo>
                <a:lnTo>
                  <a:pt x="725" y="4610"/>
                </a:lnTo>
                <a:lnTo>
                  <a:pt x="712" y="4605"/>
                </a:lnTo>
                <a:lnTo>
                  <a:pt x="698" y="4601"/>
                </a:lnTo>
                <a:lnTo>
                  <a:pt x="686" y="4599"/>
                </a:lnTo>
                <a:lnTo>
                  <a:pt x="697" y="4591"/>
                </a:lnTo>
                <a:lnTo>
                  <a:pt x="709" y="4585"/>
                </a:lnTo>
                <a:lnTo>
                  <a:pt x="721" y="4579"/>
                </a:lnTo>
                <a:lnTo>
                  <a:pt x="733" y="4575"/>
                </a:lnTo>
                <a:lnTo>
                  <a:pt x="740" y="4573"/>
                </a:lnTo>
                <a:lnTo>
                  <a:pt x="746" y="4573"/>
                </a:lnTo>
                <a:lnTo>
                  <a:pt x="753" y="4573"/>
                </a:lnTo>
                <a:lnTo>
                  <a:pt x="760" y="4574"/>
                </a:lnTo>
                <a:lnTo>
                  <a:pt x="766" y="4575"/>
                </a:lnTo>
                <a:lnTo>
                  <a:pt x="773" y="4578"/>
                </a:lnTo>
                <a:lnTo>
                  <a:pt x="781" y="4581"/>
                </a:lnTo>
                <a:lnTo>
                  <a:pt x="789" y="4588"/>
                </a:lnTo>
                <a:lnTo>
                  <a:pt x="792" y="4590"/>
                </a:lnTo>
                <a:lnTo>
                  <a:pt x="796" y="4591"/>
                </a:lnTo>
                <a:lnTo>
                  <a:pt x="801" y="4593"/>
                </a:lnTo>
                <a:lnTo>
                  <a:pt x="805" y="4593"/>
                </a:lnTo>
                <a:lnTo>
                  <a:pt x="812" y="4591"/>
                </a:lnTo>
                <a:lnTo>
                  <a:pt x="820" y="4588"/>
                </a:lnTo>
                <a:lnTo>
                  <a:pt x="835" y="4578"/>
                </a:lnTo>
                <a:lnTo>
                  <a:pt x="850" y="4569"/>
                </a:lnTo>
                <a:lnTo>
                  <a:pt x="850" y="4569"/>
                </a:lnTo>
                <a:lnTo>
                  <a:pt x="841" y="4557"/>
                </a:lnTo>
                <a:lnTo>
                  <a:pt x="834" y="4547"/>
                </a:lnTo>
                <a:lnTo>
                  <a:pt x="834" y="4545"/>
                </a:lnTo>
                <a:lnTo>
                  <a:pt x="834" y="4542"/>
                </a:lnTo>
                <a:lnTo>
                  <a:pt x="835" y="4540"/>
                </a:lnTo>
                <a:lnTo>
                  <a:pt x="836" y="4537"/>
                </a:lnTo>
                <a:lnTo>
                  <a:pt x="843" y="4534"/>
                </a:lnTo>
                <a:lnTo>
                  <a:pt x="854" y="4531"/>
                </a:lnTo>
                <a:lnTo>
                  <a:pt x="871" y="4529"/>
                </a:lnTo>
                <a:lnTo>
                  <a:pt x="888" y="4525"/>
                </a:lnTo>
                <a:lnTo>
                  <a:pt x="890" y="4522"/>
                </a:lnTo>
                <a:lnTo>
                  <a:pt x="894" y="4520"/>
                </a:lnTo>
                <a:lnTo>
                  <a:pt x="895" y="4517"/>
                </a:lnTo>
                <a:lnTo>
                  <a:pt x="898" y="4515"/>
                </a:lnTo>
                <a:lnTo>
                  <a:pt x="899" y="4510"/>
                </a:lnTo>
                <a:lnTo>
                  <a:pt x="899" y="4505"/>
                </a:lnTo>
                <a:lnTo>
                  <a:pt x="899" y="4500"/>
                </a:lnTo>
                <a:lnTo>
                  <a:pt x="898" y="4492"/>
                </a:lnTo>
                <a:lnTo>
                  <a:pt x="904" y="4483"/>
                </a:lnTo>
                <a:lnTo>
                  <a:pt x="910" y="4478"/>
                </a:lnTo>
                <a:lnTo>
                  <a:pt x="917" y="4475"/>
                </a:lnTo>
                <a:lnTo>
                  <a:pt x="924" y="4472"/>
                </a:lnTo>
                <a:lnTo>
                  <a:pt x="932" y="4472"/>
                </a:lnTo>
                <a:lnTo>
                  <a:pt x="939" y="4473"/>
                </a:lnTo>
                <a:lnTo>
                  <a:pt x="947" y="4476"/>
                </a:lnTo>
                <a:lnTo>
                  <a:pt x="954" y="4478"/>
                </a:lnTo>
                <a:lnTo>
                  <a:pt x="953" y="4472"/>
                </a:lnTo>
                <a:lnTo>
                  <a:pt x="952" y="4465"/>
                </a:lnTo>
                <a:lnTo>
                  <a:pt x="949" y="4458"/>
                </a:lnTo>
                <a:lnTo>
                  <a:pt x="945" y="4453"/>
                </a:lnTo>
                <a:lnTo>
                  <a:pt x="942" y="4448"/>
                </a:lnTo>
                <a:lnTo>
                  <a:pt x="935" y="4446"/>
                </a:lnTo>
                <a:lnTo>
                  <a:pt x="928" y="4446"/>
                </a:lnTo>
                <a:lnTo>
                  <a:pt x="918" y="4447"/>
                </a:lnTo>
                <a:lnTo>
                  <a:pt x="918" y="4451"/>
                </a:lnTo>
                <a:lnTo>
                  <a:pt x="918" y="4456"/>
                </a:lnTo>
                <a:lnTo>
                  <a:pt x="915" y="4461"/>
                </a:lnTo>
                <a:lnTo>
                  <a:pt x="913" y="4463"/>
                </a:lnTo>
                <a:lnTo>
                  <a:pt x="910" y="4466"/>
                </a:lnTo>
                <a:lnTo>
                  <a:pt x="908" y="4468"/>
                </a:lnTo>
                <a:lnTo>
                  <a:pt x="900" y="4470"/>
                </a:lnTo>
                <a:lnTo>
                  <a:pt x="893" y="4471"/>
                </a:lnTo>
                <a:lnTo>
                  <a:pt x="885" y="4471"/>
                </a:lnTo>
                <a:lnTo>
                  <a:pt x="879" y="4471"/>
                </a:lnTo>
                <a:lnTo>
                  <a:pt x="871" y="4472"/>
                </a:lnTo>
                <a:lnTo>
                  <a:pt x="865" y="4476"/>
                </a:lnTo>
                <a:lnTo>
                  <a:pt x="850" y="4476"/>
                </a:lnTo>
                <a:lnTo>
                  <a:pt x="835" y="4476"/>
                </a:lnTo>
                <a:lnTo>
                  <a:pt x="820" y="4477"/>
                </a:lnTo>
                <a:lnTo>
                  <a:pt x="805" y="4477"/>
                </a:lnTo>
                <a:lnTo>
                  <a:pt x="787" y="4480"/>
                </a:lnTo>
                <a:lnTo>
                  <a:pt x="770" y="4480"/>
                </a:lnTo>
                <a:lnTo>
                  <a:pt x="761" y="4478"/>
                </a:lnTo>
                <a:lnTo>
                  <a:pt x="753" y="4478"/>
                </a:lnTo>
                <a:lnTo>
                  <a:pt x="746" y="4476"/>
                </a:lnTo>
                <a:lnTo>
                  <a:pt x="738" y="4473"/>
                </a:lnTo>
                <a:lnTo>
                  <a:pt x="732" y="4471"/>
                </a:lnTo>
                <a:lnTo>
                  <a:pt x="725" y="4466"/>
                </a:lnTo>
                <a:lnTo>
                  <a:pt x="719" y="4461"/>
                </a:lnTo>
                <a:lnTo>
                  <a:pt x="713" y="4456"/>
                </a:lnTo>
                <a:lnTo>
                  <a:pt x="709" y="4448"/>
                </a:lnTo>
                <a:lnTo>
                  <a:pt x="704" y="4439"/>
                </a:lnTo>
                <a:lnTo>
                  <a:pt x="702" y="4431"/>
                </a:lnTo>
                <a:lnTo>
                  <a:pt x="698" y="4419"/>
                </a:lnTo>
                <a:lnTo>
                  <a:pt x="717" y="4417"/>
                </a:lnTo>
                <a:lnTo>
                  <a:pt x="736" y="4414"/>
                </a:lnTo>
                <a:lnTo>
                  <a:pt x="746" y="4413"/>
                </a:lnTo>
                <a:lnTo>
                  <a:pt x="756" y="4411"/>
                </a:lnTo>
                <a:lnTo>
                  <a:pt x="765" y="4407"/>
                </a:lnTo>
                <a:lnTo>
                  <a:pt x="775" y="4402"/>
                </a:lnTo>
                <a:lnTo>
                  <a:pt x="787" y="4403"/>
                </a:lnTo>
                <a:lnTo>
                  <a:pt x="799" y="4404"/>
                </a:lnTo>
                <a:lnTo>
                  <a:pt x="809" y="4402"/>
                </a:lnTo>
                <a:lnTo>
                  <a:pt x="819" y="4399"/>
                </a:lnTo>
                <a:lnTo>
                  <a:pt x="826" y="4394"/>
                </a:lnTo>
                <a:lnTo>
                  <a:pt x="834" y="4387"/>
                </a:lnTo>
                <a:lnTo>
                  <a:pt x="840" y="4378"/>
                </a:lnTo>
                <a:lnTo>
                  <a:pt x="846" y="4367"/>
                </a:lnTo>
                <a:lnTo>
                  <a:pt x="835" y="4355"/>
                </a:lnTo>
                <a:lnTo>
                  <a:pt x="835" y="4355"/>
                </a:lnTo>
                <a:lnTo>
                  <a:pt x="826" y="4354"/>
                </a:lnTo>
                <a:lnTo>
                  <a:pt x="819" y="4354"/>
                </a:lnTo>
                <a:lnTo>
                  <a:pt x="811" y="4355"/>
                </a:lnTo>
                <a:lnTo>
                  <a:pt x="802" y="4358"/>
                </a:lnTo>
                <a:lnTo>
                  <a:pt x="789" y="4364"/>
                </a:lnTo>
                <a:lnTo>
                  <a:pt x="773" y="4372"/>
                </a:lnTo>
                <a:lnTo>
                  <a:pt x="758" y="4364"/>
                </a:lnTo>
                <a:lnTo>
                  <a:pt x="743" y="4358"/>
                </a:lnTo>
                <a:lnTo>
                  <a:pt x="733" y="4359"/>
                </a:lnTo>
                <a:lnTo>
                  <a:pt x="725" y="4360"/>
                </a:lnTo>
                <a:lnTo>
                  <a:pt x="718" y="4359"/>
                </a:lnTo>
                <a:lnTo>
                  <a:pt x="713" y="4357"/>
                </a:lnTo>
                <a:lnTo>
                  <a:pt x="712" y="4355"/>
                </a:lnTo>
                <a:lnTo>
                  <a:pt x="711" y="4353"/>
                </a:lnTo>
                <a:lnTo>
                  <a:pt x="711" y="4350"/>
                </a:lnTo>
                <a:lnTo>
                  <a:pt x="711" y="4347"/>
                </a:lnTo>
                <a:lnTo>
                  <a:pt x="712" y="4338"/>
                </a:lnTo>
                <a:lnTo>
                  <a:pt x="717" y="4328"/>
                </a:lnTo>
                <a:lnTo>
                  <a:pt x="719" y="4324"/>
                </a:lnTo>
                <a:lnTo>
                  <a:pt x="722" y="4321"/>
                </a:lnTo>
                <a:lnTo>
                  <a:pt x="703" y="4315"/>
                </a:lnTo>
                <a:lnTo>
                  <a:pt x="684" y="4309"/>
                </a:lnTo>
                <a:lnTo>
                  <a:pt x="682" y="4314"/>
                </a:lnTo>
                <a:lnTo>
                  <a:pt x="677" y="4318"/>
                </a:lnTo>
                <a:lnTo>
                  <a:pt x="672" y="4320"/>
                </a:lnTo>
                <a:lnTo>
                  <a:pt x="665" y="4323"/>
                </a:lnTo>
                <a:lnTo>
                  <a:pt x="654" y="4318"/>
                </a:lnTo>
                <a:lnTo>
                  <a:pt x="643" y="4311"/>
                </a:lnTo>
                <a:lnTo>
                  <a:pt x="640" y="4311"/>
                </a:lnTo>
                <a:lnTo>
                  <a:pt x="638" y="4311"/>
                </a:lnTo>
                <a:lnTo>
                  <a:pt x="635" y="4313"/>
                </a:lnTo>
                <a:lnTo>
                  <a:pt x="633" y="4314"/>
                </a:lnTo>
                <a:lnTo>
                  <a:pt x="630" y="4316"/>
                </a:lnTo>
                <a:lnTo>
                  <a:pt x="628" y="4320"/>
                </a:lnTo>
                <a:lnTo>
                  <a:pt x="627" y="4325"/>
                </a:lnTo>
                <a:lnTo>
                  <a:pt x="625" y="4333"/>
                </a:lnTo>
                <a:lnTo>
                  <a:pt x="623" y="4335"/>
                </a:lnTo>
                <a:lnTo>
                  <a:pt x="620" y="4339"/>
                </a:lnTo>
                <a:lnTo>
                  <a:pt x="617" y="4342"/>
                </a:lnTo>
                <a:lnTo>
                  <a:pt x="612" y="4344"/>
                </a:lnTo>
                <a:lnTo>
                  <a:pt x="600" y="4349"/>
                </a:lnTo>
                <a:lnTo>
                  <a:pt x="590" y="4354"/>
                </a:lnTo>
                <a:lnTo>
                  <a:pt x="576" y="4354"/>
                </a:lnTo>
                <a:lnTo>
                  <a:pt x="564" y="4355"/>
                </a:lnTo>
                <a:lnTo>
                  <a:pt x="558" y="4357"/>
                </a:lnTo>
                <a:lnTo>
                  <a:pt x="552" y="4359"/>
                </a:lnTo>
                <a:lnTo>
                  <a:pt x="547" y="4363"/>
                </a:lnTo>
                <a:lnTo>
                  <a:pt x="542" y="4369"/>
                </a:lnTo>
                <a:lnTo>
                  <a:pt x="540" y="4374"/>
                </a:lnTo>
                <a:lnTo>
                  <a:pt x="537" y="4378"/>
                </a:lnTo>
                <a:lnTo>
                  <a:pt x="534" y="4382"/>
                </a:lnTo>
                <a:lnTo>
                  <a:pt x="529" y="4384"/>
                </a:lnTo>
                <a:lnTo>
                  <a:pt x="526" y="4389"/>
                </a:lnTo>
                <a:lnTo>
                  <a:pt x="522" y="4393"/>
                </a:lnTo>
                <a:lnTo>
                  <a:pt x="520" y="4396"/>
                </a:lnTo>
                <a:lnTo>
                  <a:pt x="516" y="4397"/>
                </a:lnTo>
                <a:lnTo>
                  <a:pt x="507" y="4399"/>
                </a:lnTo>
                <a:lnTo>
                  <a:pt x="497" y="4399"/>
                </a:lnTo>
                <a:lnTo>
                  <a:pt x="475" y="4401"/>
                </a:lnTo>
                <a:lnTo>
                  <a:pt x="451" y="4401"/>
                </a:lnTo>
                <a:lnTo>
                  <a:pt x="427" y="4401"/>
                </a:lnTo>
                <a:lnTo>
                  <a:pt x="404" y="4401"/>
                </a:lnTo>
                <a:lnTo>
                  <a:pt x="392" y="4397"/>
                </a:lnTo>
                <a:lnTo>
                  <a:pt x="378" y="4394"/>
                </a:lnTo>
                <a:lnTo>
                  <a:pt x="365" y="4392"/>
                </a:lnTo>
                <a:lnTo>
                  <a:pt x="353" y="4389"/>
                </a:lnTo>
                <a:lnTo>
                  <a:pt x="344" y="4388"/>
                </a:lnTo>
                <a:lnTo>
                  <a:pt x="338" y="4387"/>
                </a:lnTo>
                <a:lnTo>
                  <a:pt x="333" y="4384"/>
                </a:lnTo>
                <a:lnTo>
                  <a:pt x="329" y="4382"/>
                </a:lnTo>
                <a:lnTo>
                  <a:pt x="328" y="4377"/>
                </a:lnTo>
                <a:lnTo>
                  <a:pt x="326" y="4370"/>
                </a:lnTo>
                <a:lnTo>
                  <a:pt x="325" y="4362"/>
                </a:lnTo>
                <a:lnTo>
                  <a:pt x="325" y="4350"/>
                </a:lnTo>
                <a:lnTo>
                  <a:pt x="324" y="4344"/>
                </a:lnTo>
                <a:lnTo>
                  <a:pt x="323" y="4340"/>
                </a:lnTo>
                <a:lnTo>
                  <a:pt x="320" y="4339"/>
                </a:lnTo>
                <a:lnTo>
                  <a:pt x="315" y="4339"/>
                </a:lnTo>
                <a:lnTo>
                  <a:pt x="300" y="4340"/>
                </a:lnTo>
                <a:lnTo>
                  <a:pt x="286" y="4339"/>
                </a:lnTo>
                <a:lnTo>
                  <a:pt x="272" y="4337"/>
                </a:lnTo>
                <a:lnTo>
                  <a:pt x="259" y="4333"/>
                </a:lnTo>
                <a:lnTo>
                  <a:pt x="231" y="4326"/>
                </a:lnTo>
                <a:lnTo>
                  <a:pt x="203" y="4320"/>
                </a:lnTo>
                <a:lnTo>
                  <a:pt x="206" y="4315"/>
                </a:lnTo>
                <a:lnTo>
                  <a:pt x="208" y="4310"/>
                </a:lnTo>
                <a:lnTo>
                  <a:pt x="213" y="4308"/>
                </a:lnTo>
                <a:lnTo>
                  <a:pt x="219" y="4305"/>
                </a:lnTo>
                <a:lnTo>
                  <a:pt x="224" y="4304"/>
                </a:lnTo>
                <a:lnTo>
                  <a:pt x="229" y="4301"/>
                </a:lnTo>
                <a:lnTo>
                  <a:pt x="234" y="4299"/>
                </a:lnTo>
                <a:lnTo>
                  <a:pt x="236" y="4294"/>
                </a:lnTo>
                <a:lnTo>
                  <a:pt x="242" y="4294"/>
                </a:lnTo>
                <a:lnTo>
                  <a:pt x="249" y="4294"/>
                </a:lnTo>
                <a:lnTo>
                  <a:pt x="257" y="4300"/>
                </a:lnTo>
                <a:lnTo>
                  <a:pt x="266" y="4308"/>
                </a:lnTo>
                <a:lnTo>
                  <a:pt x="301" y="4308"/>
                </a:lnTo>
                <a:lnTo>
                  <a:pt x="338" y="4309"/>
                </a:lnTo>
                <a:lnTo>
                  <a:pt x="355" y="4308"/>
                </a:lnTo>
                <a:lnTo>
                  <a:pt x="373" y="4305"/>
                </a:lnTo>
                <a:lnTo>
                  <a:pt x="382" y="4303"/>
                </a:lnTo>
                <a:lnTo>
                  <a:pt x="391" y="4299"/>
                </a:lnTo>
                <a:lnTo>
                  <a:pt x="398" y="4295"/>
                </a:lnTo>
                <a:lnTo>
                  <a:pt x="407" y="4289"/>
                </a:lnTo>
                <a:lnTo>
                  <a:pt x="403" y="4284"/>
                </a:lnTo>
                <a:lnTo>
                  <a:pt x="399" y="4280"/>
                </a:lnTo>
                <a:lnTo>
                  <a:pt x="394" y="4276"/>
                </a:lnTo>
                <a:lnTo>
                  <a:pt x="388" y="4272"/>
                </a:lnTo>
                <a:lnTo>
                  <a:pt x="383" y="4270"/>
                </a:lnTo>
                <a:lnTo>
                  <a:pt x="378" y="4265"/>
                </a:lnTo>
                <a:lnTo>
                  <a:pt x="374" y="4261"/>
                </a:lnTo>
                <a:lnTo>
                  <a:pt x="373" y="4255"/>
                </a:lnTo>
                <a:lnTo>
                  <a:pt x="369" y="4257"/>
                </a:lnTo>
                <a:lnTo>
                  <a:pt x="367" y="4259"/>
                </a:lnTo>
                <a:lnTo>
                  <a:pt x="334" y="4269"/>
                </a:lnTo>
                <a:lnTo>
                  <a:pt x="309" y="4275"/>
                </a:lnTo>
                <a:lnTo>
                  <a:pt x="299" y="4278"/>
                </a:lnTo>
                <a:lnTo>
                  <a:pt x="289" y="4278"/>
                </a:lnTo>
                <a:lnTo>
                  <a:pt x="281" y="4278"/>
                </a:lnTo>
                <a:lnTo>
                  <a:pt x="272" y="4275"/>
                </a:lnTo>
                <a:lnTo>
                  <a:pt x="265" y="4272"/>
                </a:lnTo>
                <a:lnTo>
                  <a:pt x="259" y="4267"/>
                </a:lnTo>
                <a:lnTo>
                  <a:pt x="251" y="4261"/>
                </a:lnTo>
                <a:lnTo>
                  <a:pt x="242" y="4252"/>
                </a:lnTo>
                <a:lnTo>
                  <a:pt x="225" y="4231"/>
                </a:lnTo>
                <a:lnTo>
                  <a:pt x="203" y="4202"/>
                </a:lnTo>
                <a:lnTo>
                  <a:pt x="202" y="4201"/>
                </a:lnTo>
                <a:lnTo>
                  <a:pt x="201" y="4195"/>
                </a:lnTo>
                <a:lnTo>
                  <a:pt x="201" y="4190"/>
                </a:lnTo>
                <a:lnTo>
                  <a:pt x="198" y="4185"/>
                </a:lnTo>
                <a:lnTo>
                  <a:pt x="197" y="4181"/>
                </a:lnTo>
                <a:lnTo>
                  <a:pt x="193" y="4177"/>
                </a:lnTo>
                <a:lnTo>
                  <a:pt x="188" y="4175"/>
                </a:lnTo>
                <a:lnTo>
                  <a:pt x="183" y="4175"/>
                </a:lnTo>
                <a:lnTo>
                  <a:pt x="176" y="4175"/>
                </a:lnTo>
                <a:lnTo>
                  <a:pt x="165" y="4176"/>
                </a:lnTo>
                <a:lnTo>
                  <a:pt x="154" y="4175"/>
                </a:lnTo>
                <a:lnTo>
                  <a:pt x="144" y="4172"/>
                </a:lnTo>
                <a:lnTo>
                  <a:pt x="134" y="4170"/>
                </a:lnTo>
                <a:lnTo>
                  <a:pt x="116" y="4162"/>
                </a:lnTo>
                <a:lnTo>
                  <a:pt x="97" y="4153"/>
                </a:lnTo>
                <a:lnTo>
                  <a:pt x="93" y="4146"/>
                </a:lnTo>
                <a:lnTo>
                  <a:pt x="88" y="4139"/>
                </a:lnTo>
                <a:lnTo>
                  <a:pt x="82" y="4134"/>
                </a:lnTo>
                <a:lnTo>
                  <a:pt x="74" y="4131"/>
                </a:lnTo>
                <a:lnTo>
                  <a:pt x="60" y="4123"/>
                </a:lnTo>
                <a:lnTo>
                  <a:pt x="48" y="4114"/>
                </a:lnTo>
                <a:lnTo>
                  <a:pt x="55" y="4108"/>
                </a:lnTo>
                <a:lnTo>
                  <a:pt x="63" y="4103"/>
                </a:lnTo>
                <a:lnTo>
                  <a:pt x="69" y="4100"/>
                </a:lnTo>
                <a:lnTo>
                  <a:pt x="77" y="4099"/>
                </a:lnTo>
                <a:lnTo>
                  <a:pt x="83" y="4098"/>
                </a:lnTo>
                <a:lnTo>
                  <a:pt x="90" y="4099"/>
                </a:lnTo>
                <a:lnTo>
                  <a:pt x="97" y="4100"/>
                </a:lnTo>
                <a:lnTo>
                  <a:pt x="104" y="4102"/>
                </a:lnTo>
                <a:lnTo>
                  <a:pt x="131" y="4114"/>
                </a:lnTo>
                <a:lnTo>
                  <a:pt x="157" y="4123"/>
                </a:lnTo>
                <a:lnTo>
                  <a:pt x="167" y="4128"/>
                </a:lnTo>
                <a:lnTo>
                  <a:pt x="177" y="4131"/>
                </a:lnTo>
                <a:lnTo>
                  <a:pt x="187" y="4132"/>
                </a:lnTo>
                <a:lnTo>
                  <a:pt x="197" y="4132"/>
                </a:lnTo>
                <a:lnTo>
                  <a:pt x="207" y="4131"/>
                </a:lnTo>
                <a:lnTo>
                  <a:pt x="216" y="4129"/>
                </a:lnTo>
                <a:lnTo>
                  <a:pt x="226" y="4126"/>
                </a:lnTo>
                <a:lnTo>
                  <a:pt x="236" y="4122"/>
                </a:lnTo>
                <a:lnTo>
                  <a:pt x="249" y="4118"/>
                </a:lnTo>
                <a:lnTo>
                  <a:pt x="261" y="4117"/>
                </a:lnTo>
                <a:lnTo>
                  <a:pt x="272" y="4117"/>
                </a:lnTo>
                <a:lnTo>
                  <a:pt x="284" y="4118"/>
                </a:lnTo>
                <a:lnTo>
                  <a:pt x="294" y="4122"/>
                </a:lnTo>
                <a:lnTo>
                  <a:pt x="305" y="4127"/>
                </a:lnTo>
                <a:lnTo>
                  <a:pt x="315" y="4133"/>
                </a:lnTo>
                <a:lnTo>
                  <a:pt x="324" y="4142"/>
                </a:lnTo>
                <a:lnTo>
                  <a:pt x="328" y="4148"/>
                </a:lnTo>
                <a:lnTo>
                  <a:pt x="332" y="4152"/>
                </a:lnTo>
                <a:lnTo>
                  <a:pt x="335" y="4156"/>
                </a:lnTo>
                <a:lnTo>
                  <a:pt x="340" y="4159"/>
                </a:lnTo>
                <a:lnTo>
                  <a:pt x="350" y="4163"/>
                </a:lnTo>
                <a:lnTo>
                  <a:pt x="362" y="4166"/>
                </a:lnTo>
                <a:lnTo>
                  <a:pt x="373" y="4167"/>
                </a:lnTo>
                <a:lnTo>
                  <a:pt x="384" y="4170"/>
                </a:lnTo>
                <a:lnTo>
                  <a:pt x="389" y="4171"/>
                </a:lnTo>
                <a:lnTo>
                  <a:pt x="394" y="4173"/>
                </a:lnTo>
                <a:lnTo>
                  <a:pt x="399" y="4176"/>
                </a:lnTo>
                <a:lnTo>
                  <a:pt x="403" y="4180"/>
                </a:lnTo>
                <a:lnTo>
                  <a:pt x="404" y="4182"/>
                </a:lnTo>
                <a:lnTo>
                  <a:pt x="406" y="4186"/>
                </a:lnTo>
                <a:lnTo>
                  <a:pt x="432" y="4192"/>
                </a:lnTo>
                <a:lnTo>
                  <a:pt x="458" y="4197"/>
                </a:lnTo>
                <a:lnTo>
                  <a:pt x="471" y="4200"/>
                </a:lnTo>
                <a:lnTo>
                  <a:pt x="485" y="4201"/>
                </a:lnTo>
                <a:lnTo>
                  <a:pt x="499" y="4201"/>
                </a:lnTo>
                <a:lnTo>
                  <a:pt x="512" y="4200"/>
                </a:lnTo>
                <a:lnTo>
                  <a:pt x="514" y="4203"/>
                </a:lnTo>
                <a:lnTo>
                  <a:pt x="514" y="4202"/>
                </a:lnTo>
                <a:lnTo>
                  <a:pt x="514" y="4202"/>
                </a:lnTo>
                <a:lnTo>
                  <a:pt x="512" y="4200"/>
                </a:lnTo>
                <a:lnTo>
                  <a:pt x="512" y="4193"/>
                </a:lnTo>
                <a:lnTo>
                  <a:pt x="511" y="4187"/>
                </a:lnTo>
                <a:lnTo>
                  <a:pt x="510" y="4181"/>
                </a:lnTo>
                <a:lnTo>
                  <a:pt x="507" y="4176"/>
                </a:lnTo>
                <a:lnTo>
                  <a:pt x="502" y="4165"/>
                </a:lnTo>
                <a:lnTo>
                  <a:pt x="496" y="4154"/>
                </a:lnTo>
                <a:lnTo>
                  <a:pt x="491" y="4149"/>
                </a:lnTo>
                <a:lnTo>
                  <a:pt x="487" y="4144"/>
                </a:lnTo>
                <a:lnTo>
                  <a:pt x="485" y="4139"/>
                </a:lnTo>
                <a:lnTo>
                  <a:pt x="482" y="4133"/>
                </a:lnTo>
                <a:lnTo>
                  <a:pt x="482" y="4121"/>
                </a:lnTo>
                <a:lnTo>
                  <a:pt x="482" y="4108"/>
                </a:lnTo>
                <a:lnTo>
                  <a:pt x="486" y="4103"/>
                </a:lnTo>
                <a:lnTo>
                  <a:pt x="490" y="4100"/>
                </a:lnTo>
                <a:lnTo>
                  <a:pt x="493" y="4099"/>
                </a:lnTo>
                <a:lnTo>
                  <a:pt x="497" y="4100"/>
                </a:lnTo>
                <a:lnTo>
                  <a:pt x="505" y="4106"/>
                </a:lnTo>
                <a:lnTo>
                  <a:pt x="512" y="4108"/>
                </a:lnTo>
                <a:lnTo>
                  <a:pt x="520" y="4108"/>
                </a:lnTo>
                <a:lnTo>
                  <a:pt x="527" y="4108"/>
                </a:lnTo>
                <a:lnTo>
                  <a:pt x="530" y="4111"/>
                </a:lnTo>
                <a:lnTo>
                  <a:pt x="527" y="4108"/>
                </a:lnTo>
                <a:lnTo>
                  <a:pt x="530" y="4111"/>
                </a:lnTo>
                <a:lnTo>
                  <a:pt x="530" y="4111"/>
                </a:lnTo>
                <a:lnTo>
                  <a:pt x="530" y="4111"/>
                </a:lnTo>
                <a:lnTo>
                  <a:pt x="530" y="4111"/>
                </a:lnTo>
                <a:lnTo>
                  <a:pt x="530" y="4111"/>
                </a:lnTo>
                <a:lnTo>
                  <a:pt x="530" y="4111"/>
                </a:lnTo>
                <a:lnTo>
                  <a:pt x="530" y="4111"/>
                </a:lnTo>
                <a:lnTo>
                  <a:pt x="536" y="4117"/>
                </a:lnTo>
                <a:lnTo>
                  <a:pt x="542" y="4122"/>
                </a:lnTo>
                <a:lnTo>
                  <a:pt x="544" y="4123"/>
                </a:lnTo>
                <a:lnTo>
                  <a:pt x="542" y="4122"/>
                </a:lnTo>
                <a:lnTo>
                  <a:pt x="544" y="4123"/>
                </a:lnTo>
                <a:lnTo>
                  <a:pt x="565" y="4127"/>
                </a:lnTo>
                <a:lnTo>
                  <a:pt x="586" y="4128"/>
                </a:lnTo>
                <a:lnTo>
                  <a:pt x="596" y="4131"/>
                </a:lnTo>
                <a:lnTo>
                  <a:pt x="606" y="4134"/>
                </a:lnTo>
                <a:lnTo>
                  <a:pt x="610" y="4138"/>
                </a:lnTo>
                <a:lnTo>
                  <a:pt x="615" y="4142"/>
                </a:lnTo>
                <a:lnTo>
                  <a:pt x="619" y="4147"/>
                </a:lnTo>
                <a:lnTo>
                  <a:pt x="622" y="4153"/>
                </a:lnTo>
                <a:lnTo>
                  <a:pt x="638" y="4153"/>
                </a:lnTo>
                <a:lnTo>
                  <a:pt x="652" y="4151"/>
                </a:lnTo>
                <a:lnTo>
                  <a:pt x="665" y="4151"/>
                </a:lnTo>
                <a:lnTo>
                  <a:pt x="667" y="4143"/>
                </a:lnTo>
                <a:lnTo>
                  <a:pt x="671" y="4134"/>
                </a:lnTo>
                <a:lnTo>
                  <a:pt x="672" y="4132"/>
                </a:lnTo>
                <a:lnTo>
                  <a:pt x="674" y="4128"/>
                </a:lnTo>
                <a:lnTo>
                  <a:pt x="678" y="4126"/>
                </a:lnTo>
                <a:lnTo>
                  <a:pt x="682" y="4123"/>
                </a:lnTo>
                <a:lnTo>
                  <a:pt x="687" y="4118"/>
                </a:lnTo>
                <a:lnTo>
                  <a:pt x="691" y="4114"/>
                </a:lnTo>
                <a:lnTo>
                  <a:pt x="696" y="4111"/>
                </a:lnTo>
                <a:lnTo>
                  <a:pt x="702" y="4109"/>
                </a:lnTo>
                <a:lnTo>
                  <a:pt x="712" y="4108"/>
                </a:lnTo>
                <a:lnTo>
                  <a:pt x="723" y="4108"/>
                </a:lnTo>
                <a:lnTo>
                  <a:pt x="726" y="4104"/>
                </a:lnTo>
                <a:lnTo>
                  <a:pt x="731" y="4100"/>
                </a:lnTo>
                <a:lnTo>
                  <a:pt x="736" y="4097"/>
                </a:lnTo>
                <a:lnTo>
                  <a:pt x="728" y="4090"/>
                </a:lnTo>
                <a:lnTo>
                  <a:pt x="721" y="4083"/>
                </a:lnTo>
                <a:lnTo>
                  <a:pt x="717" y="4078"/>
                </a:lnTo>
                <a:lnTo>
                  <a:pt x="716" y="4074"/>
                </a:lnTo>
                <a:lnTo>
                  <a:pt x="714" y="4068"/>
                </a:lnTo>
                <a:lnTo>
                  <a:pt x="714" y="4062"/>
                </a:lnTo>
                <a:lnTo>
                  <a:pt x="722" y="4054"/>
                </a:lnTo>
                <a:lnTo>
                  <a:pt x="730" y="4046"/>
                </a:lnTo>
                <a:lnTo>
                  <a:pt x="730" y="4046"/>
                </a:lnTo>
                <a:lnTo>
                  <a:pt x="730" y="4046"/>
                </a:lnTo>
                <a:lnTo>
                  <a:pt x="730" y="4029"/>
                </a:lnTo>
                <a:lnTo>
                  <a:pt x="732" y="4011"/>
                </a:lnTo>
                <a:lnTo>
                  <a:pt x="733" y="4004"/>
                </a:lnTo>
                <a:lnTo>
                  <a:pt x="735" y="3999"/>
                </a:lnTo>
                <a:lnTo>
                  <a:pt x="733" y="3994"/>
                </a:lnTo>
                <a:lnTo>
                  <a:pt x="731" y="3990"/>
                </a:lnTo>
                <a:lnTo>
                  <a:pt x="726" y="3993"/>
                </a:lnTo>
                <a:lnTo>
                  <a:pt x="721" y="3994"/>
                </a:lnTo>
                <a:lnTo>
                  <a:pt x="709" y="3999"/>
                </a:lnTo>
                <a:lnTo>
                  <a:pt x="698" y="4003"/>
                </a:lnTo>
                <a:lnTo>
                  <a:pt x="692" y="4004"/>
                </a:lnTo>
                <a:lnTo>
                  <a:pt x="686" y="4004"/>
                </a:lnTo>
                <a:lnTo>
                  <a:pt x="679" y="4004"/>
                </a:lnTo>
                <a:lnTo>
                  <a:pt x="673" y="4003"/>
                </a:lnTo>
                <a:lnTo>
                  <a:pt x="673" y="4003"/>
                </a:lnTo>
                <a:lnTo>
                  <a:pt x="677" y="4011"/>
                </a:lnTo>
                <a:lnTo>
                  <a:pt x="678" y="4019"/>
                </a:lnTo>
                <a:lnTo>
                  <a:pt x="678" y="4026"/>
                </a:lnTo>
                <a:lnTo>
                  <a:pt x="677" y="4033"/>
                </a:lnTo>
                <a:lnTo>
                  <a:pt x="673" y="4040"/>
                </a:lnTo>
                <a:lnTo>
                  <a:pt x="669" y="4046"/>
                </a:lnTo>
                <a:lnTo>
                  <a:pt x="663" y="4052"/>
                </a:lnTo>
                <a:lnTo>
                  <a:pt x="657" y="4058"/>
                </a:lnTo>
                <a:lnTo>
                  <a:pt x="644" y="4067"/>
                </a:lnTo>
                <a:lnTo>
                  <a:pt x="630" y="4075"/>
                </a:lnTo>
                <a:lnTo>
                  <a:pt x="627" y="4078"/>
                </a:lnTo>
                <a:lnTo>
                  <a:pt x="622" y="4080"/>
                </a:lnTo>
                <a:lnTo>
                  <a:pt x="617" y="4082"/>
                </a:lnTo>
                <a:lnTo>
                  <a:pt x="612" y="4082"/>
                </a:lnTo>
                <a:lnTo>
                  <a:pt x="603" y="4078"/>
                </a:lnTo>
                <a:lnTo>
                  <a:pt x="594" y="4075"/>
                </a:lnTo>
                <a:lnTo>
                  <a:pt x="586" y="4073"/>
                </a:lnTo>
                <a:lnTo>
                  <a:pt x="578" y="4072"/>
                </a:lnTo>
                <a:lnTo>
                  <a:pt x="560" y="4070"/>
                </a:lnTo>
                <a:lnTo>
                  <a:pt x="544" y="4073"/>
                </a:lnTo>
                <a:lnTo>
                  <a:pt x="527" y="4075"/>
                </a:lnTo>
                <a:lnTo>
                  <a:pt x="510" y="4080"/>
                </a:lnTo>
                <a:lnTo>
                  <a:pt x="493" y="4085"/>
                </a:lnTo>
                <a:lnTo>
                  <a:pt x="477" y="4090"/>
                </a:lnTo>
                <a:lnTo>
                  <a:pt x="467" y="4092"/>
                </a:lnTo>
                <a:lnTo>
                  <a:pt x="457" y="4092"/>
                </a:lnTo>
                <a:lnTo>
                  <a:pt x="448" y="4090"/>
                </a:lnTo>
                <a:lnTo>
                  <a:pt x="438" y="4088"/>
                </a:lnTo>
                <a:lnTo>
                  <a:pt x="433" y="4088"/>
                </a:lnTo>
                <a:lnTo>
                  <a:pt x="429" y="4088"/>
                </a:lnTo>
                <a:lnTo>
                  <a:pt x="424" y="4089"/>
                </a:lnTo>
                <a:lnTo>
                  <a:pt x="419" y="4092"/>
                </a:lnTo>
                <a:lnTo>
                  <a:pt x="411" y="4087"/>
                </a:lnTo>
                <a:lnTo>
                  <a:pt x="402" y="4083"/>
                </a:lnTo>
                <a:lnTo>
                  <a:pt x="392" y="4080"/>
                </a:lnTo>
                <a:lnTo>
                  <a:pt x="383" y="4078"/>
                </a:lnTo>
                <a:lnTo>
                  <a:pt x="363" y="4077"/>
                </a:lnTo>
                <a:lnTo>
                  <a:pt x="343" y="4077"/>
                </a:lnTo>
                <a:lnTo>
                  <a:pt x="335" y="4069"/>
                </a:lnTo>
                <a:lnTo>
                  <a:pt x="326" y="4062"/>
                </a:lnTo>
                <a:lnTo>
                  <a:pt x="315" y="4059"/>
                </a:lnTo>
                <a:lnTo>
                  <a:pt x="304" y="4055"/>
                </a:lnTo>
                <a:lnTo>
                  <a:pt x="293" y="4052"/>
                </a:lnTo>
                <a:lnTo>
                  <a:pt x="281" y="4048"/>
                </a:lnTo>
                <a:lnTo>
                  <a:pt x="267" y="4043"/>
                </a:lnTo>
                <a:lnTo>
                  <a:pt x="252" y="4040"/>
                </a:lnTo>
                <a:lnTo>
                  <a:pt x="250" y="4038"/>
                </a:lnTo>
                <a:lnTo>
                  <a:pt x="247" y="4036"/>
                </a:lnTo>
                <a:lnTo>
                  <a:pt x="246" y="4034"/>
                </a:lnTo>
                <a:lnTo>
                  <a:pt x="245" y="4030"/>
                </a:lnTo>
                <a:lnTo>
                  <a:pt x="246" y="4026"/>
                </a:lnTo>
                <a:lnTo>
                  <a:pt x="247" y="4021"/>
                </a:lnTo>
                <a:lnTo>
                  <a:pt x="250" y="4016"/>
                </a:lnTo>
                <a:lnTo>
                  <a:pt x="255" y="4009"/>
                </a:lnTo>
                <a:lnTo>
                  <a:pt x="256" y="4005"/>
                </a:lnTo>
                <a:lnTo>
                  <a:pt x="256" y="4001"/>
                </a:lnTo>
                <a:lnTo>
                  <a:pt x="255" y="3998"/>
                </a:lnTo>
                <a:lnTo>
                  <a:pt x="252" y="3994"/>
                </a:lnTo>
                <a:lnTo>
                  <a:pt x="244" y="3989"/>
                </a:lnTo>
                <a:lnTo>
                  <a:pt x="236" y="3984"/>
                </a:lnTo>
                <a:lnTo>
                  <a:pt x="244" y="3976"/>
                </a:lnTo>
                <a:lnTo>
                  <a:pt x="251" y="3971"/>
                </a:lnTo>
                <a:lnTo>
                  <a:pt x="259" y="3969"/>
                </a:lnTo>
                <a:lnTo>
                  <a:pt x="266" y="3967"/>
                </a:lnTo>
                <a:lnTo>
                  <a:pt x="274" y="3969"/>
                </a:lnTo>
                <a:lnTo>
                  <a:pt x="283" y="3971"/>
                </a:lnTo>
                <a:lnTo>
                  <a:pt x="290" y="3976"/>
                </a:lnTo>
                <a:lnTo>
                  <a:pt x="298" y="3982"/>
                </a:lnTo>
                <a:lnTo>
                  <a:pt x="308" y="3982"/>
                </a:lnTo>
                <a:lnTo>
                  <a:pt x="316" y="3984"/>
                </a:lnTo>
                <a:lnTo>
                  <a:pt x="320" y="3982"/>
                </a:lnTo>
                <a:lnTo>
                  <a:pt x="325" y="3981"/>
                </a:lnTo>
                <a:lnTo>
                  <a:pt x="329" y="3977"/>
                </a:lnTo>
                <a:lnTo>
                  <a:pt x="333" y="3974"/>
                </a:lnTo>
                <a:lnTo>
                  <a:pt x="329" y="3967"/>
                </a:lnTo>
                <a:lnTo>
                  <a:pt x="326" y="3964"/>
                </a:lnTo>
                <a:lnTo>
                  <a:pt x="323" y="3960"/>
                </a:lnTo>
                <a:lnTo>
                  <a:pt x="318" y="3957"/>
                </a:lnTo>
                <a:lnTo>
                  <a:pt x="309" y="3954"/>
                </a:lnTo>
                <a:lnTo>
                  <a:pt x="298" y="3952"/>
                </a:lnTo>
                <a:lnTo>
                  <a:pt x="286" y="3951"/>
                </a:lnTo>
                <a:lnTo>
                  <a:pt x="275" y="3950"/>
                </a:lnTo>
                <a:lnTo>
                  <a:pt x="270" y="3949"/>
                </a:lnTo>
                <a:lnTo>
                  <a:pt x="264" y="3946"/>
                </a:lnTo>
                <a:lnTo>
                  <a:pt x="259" y="3944"/>
                </a:lnTo>
                <a:lnTo>
                  <a:pt x="254" y="3940"/>
                </a:lnTo>
                <a:lnTo>
                  <a:pt x="275" y="3932"/>
                </a:lnTo>
                <a:lnTo>
                  <a:pt x="296" y="3926"/>
                </a:lnTo>
                <a:lnTo>
                  <a:pt x="316" y="3921"/>
                </a:lnTo>
                <a:lnTo>
                  <a:pt x="338" y="3918"/>
                </a:lnTo>
                <a:lnTo>
                  <a:pt x="358" y="3917"/>
                </a:lnTo>
                <a:lnTo>
                  <a:pt x="378" y="3917"/>
                </a:lnTo>
                <a:lnTo>
                  <a:pt x="398" y="3918"/>
                </a:lnTo>
                <a:lnTo>
                  <a:pt x="419" y="3921"/>
                </a:lnTo>
                <a:lnTo>
                  <a:pt x="419" y="3921"/>
                </a:lnTo>
                <a:lnTo>
                  <a:pt x="419" y="3921"/>
                </a:lnTo>
                <a:lnTo>
                  <a:pt x="416" y="3916"/>
                </a:lnTo>
                <a:lnTo>
                  <a:pt x="414" y="3910"/>
                </a:lnTo>
                <a:lnTo>
                  <a:pt x="413" y="3905"/>
                </a:lnTo>
                <a:lnTo>
                  <a:pt x="413" y="3898"/>
                </a:lnTo>
                <a:lnTo>
                  <a:pt x="414" y="3887"/>
                </a:lnTo>
                <a:lnTo>
                  <a:pt x="419" y="3877"/>
                </a:lnTo>
                <a:lnTo>
                  <a:pt x="408" y="3876"/>
                </a:lnTo>
                <a:lnTo>
                  <a:pt x="396" y="3876"/>
                </a:lnTo>
                <a:lnTo>
                  <a:pt x="384" y="3877"/>
                </a:lnTo>
                <a:lnTo>
                  <a:pt x="373" y="3880"/>
                </a:lnTo>
                <a:lnTo>
                  <a:pt x="350" y="3887"/>
                </a:lnTo>
                <a:lnTo>
                  <a:pt x="326" y="3893"/>
                </a:lnTo>
                <a:lnTo>
                  <a:pt x="313" y="3892"/>
                </a:lnTo>
                <a:lnTo>
                  <a:pt x="298" y="3891"/>
                </a:lnTo>
                <a:lnTo>
                  <a:pt x="296" y="3882"/>
                </a:lnTo>
                <a:lnTo>
                  <a:pt x="298" y="3876"/>
                </a:lnTo>
                <a:lnTo>
                  <a:pt x="299" y="3869"/>
                </a:lnTo>
                <a:lnTo>
                  <a:pt x="301" y="3866"/>
                </a:lnTo>
                <a:lnTo>
                  <a:pt x="305" y="3862"/>
                </a:lnTo>
                <a:lnTo>
                  <a:pt x="310" y="3861"/>
                </a:lnTo>
                <a:lnTo>
                  <a:pt x="315" y="3859"/>
                </a:lnTo>
                <a:lnTo>
                  <a:pt x="320" y="3858"/>
                </a:lnTo>
                <a:lnTo>
                  <a:pt x="332" y="3857"/>
                </a:lnTo>
                <a:lnTo>
                  <a:pt x="342" y="3856"/>
                </a:lnTo>
                <a:lnTo>
                  <a:pt x="347" y="3854"/>
                </a:lnTo>
                <a:lnTo>
                  <a:pt x="352" y="3852"/>
                </a:lnTo>
                <a:lnTo>
                  <a:pt x="355" y="3849"/>
                </a:lnTo>
                <a:lnTo>
                  <a:pt x="358" y="3846"/>
                </a:lnTo>
                <a:lnTo>
                  <a:pt x="365" y="3846"/>
                </a:lnTo>
                <a:lnTo>
                  <a:pt x="373" y="3844"/>
                </a:lnTo>
                <a:lnTo>
                  <a:pt x="386" y="3841"/>
                </a:lnTo>
                <a:lnTo>
                  <a:pt x="397" y="3837"/>
                </a:lnTo>
                <a:lnTo>
                  <a:pt x="408" y="3833"/>
                </a:lnTo>
                <a:lnTo>
                  <a:pt x="421" y="3829"/>
                </a:lnTo>
                <a:lnTo>
                  <a:pt x="426" y="3836"/>
                </a:lnTo>
                <a:lnTo>
                  <a:pt x="429" y="3843"/>
                </a:lnTo>
                <a:lnTo>
                  <a:pt x="431" y="3851"/>
                </a:lnTo>
                <a:lnTo>
                  <a:pt x="431" y="3858"/>
                </a:lnTo>
                <a:lnTo>
                  <a:pt x="431" y="3861"/>
                </a:lnTo>
                <a:lnTo>
                  <a:pt x="447" y="3859"/>
                </a:lnTo>
                <a:lnTo>
                  <a:pt x="465" y="3859"/>
                </a:lnTo>
                <a:lnTo>
                  <a:pt x="471" y="3851"/>
                </a:lnTo>
                <a:lnTo>
                  <a:pt x="478" y="3842"/>
                </a:lnTo>
                <a:lnTo>
                  <a:pt x="487" y="3836"/>
                </a:lnTo>
                <a:lnTo>
                  <a:pt x="497" y="3831"/>
                </a:lnTo>
                <a:lnTo>
                  <a:pt x="501" y="3826"/>
                </a:lnTo>
                <a:lnTo>
                  <a:pt x="505" y="3824"/>
                </a:lnTo>
                <a:lnTo>
                  <a:pt x="509" y="3826"/>
                </a:lnTo>
                <a:lnTo>
                  <a:pt x="512" y="3829"/>
                </a:lnTo>
                <a:lnTo>
                  <a:pt x="514" y="3846"/>
                </a:lnTo>
                <a:lnTo>
                  <a:pt x="514" y="3861"/>
                </a:lnTo>
                <a:lnTo>
                  <a:pt x="512" y="3877"/>
                </a:lnTo>
                <a:lnTo>
                  <a:pt x="511" y="3893"/>
                </a:lnTo>
                <a:lnTo>
                  <a:pt x="511" y="3908"/>
                </a:lnTo>
                <a:lnTo>
                  <a:pt x="514" y="3923"/>
                </a:lnTo>
                <a:lnTo>
                  <a:pt x="516" y="3931"/>
                </a:lnTo>
                <a:lnTo>
                  <a:pt x="519" y="3939"/>
                </a:lnTo>
                <a:lnTo>
                  <a:pt x="522" y="3946"/>
                </a:lnTo>
                <a:lnTo>
                  <a:pt x="527" y="3954"/>
                </a:lnTo>
                <a:lnTo>
                  <a:pt x="527" y="3954"/>
                </a:lnTo>
                <a:lnTo>
                  <a:pt x="527" y="3954"/>
                </a:lnTo>
                <a:lnTo>
                  <a:pt x="529" y="3954"/>
                </a:lnTo>
                <a:lnTo>
                  <a:pt x="544" y="3939"/>
                </a:lnTo>
                <a:lnTo>
                  <a:pt x="559" y="3922"/>
                </a:lnTo>
                <a:lnTo>
                  <a:pt x="565" y="3920"/>
                </a:lnTo>
                <a:lnTo>
                  <a:pt x="570" y="3917"/>
                </a:lnTo>
                <a:lnTo>
                  <a:pt x="574" y="3915"/>
                </a:lnTo>
                <a:lnTo>
                  <a:pt x="576" y="3911"/>
                </a:lnTo>
                <a:lnTo>
                  <a:pt x="578" y="3908"/>
                </a:lnTo>
                <a:lnTo>
                  <a:pt x="579" y="3906"/>
                </a:lnTo>
                <a:lnTo>
                  <a:pt x="579" y="3902"/>
                </a:lnTo>
                <a:lnTo>
                  <a:pt x="578" y="3900"/>
                </a:lnTo>
                <a:lnTo>
                  <a:pt x="575" y="3895"/>
                </a:lnTo>
                <a:lnTo>
                  <a:pt x="570" y="3888"/>
                </a:lnTo>
                <a:lnTo>
                  <a:pt x="565" y="3882"/>
                </a:lnTo>
                <a:lnTo>
                  <a:pt x="559" y="3877"/>
                </a:lnTo>
                <a:lnTo>
                  <a:pt x="563" y="3868"/>
                </a:lnTo>
                <a:lnTo>
                  <a:pt x="565" y="3861"/>
                </a:lnTo>
                <a:lnTo>
                  <a:pt x="569" y="3854"/>
                </a:lnTo>
                <a:lnTo>
                  <a:pt x="574" y="3849"/>
                </a:lnTo>
                <a:lnTo>
                  <a:pt x="580" y="3846"/>
                </a:lnTo>
                <a:lnTo>
                  <a:pt x="586" y="3843"/>
                </a:lnTo>
                <a:lnTo>
                  <a:pt x="595" y="3843"/>
                </a:lnTo>
                <a:lnTo>
                  <a:pt x="604" y="3844"/>
                </a:lnTo>
                <a:lnTo>
                  <a:pt x="615" y="3828"/>
                </a:lnTo>
                <a:lnTo>
                  <a:pt x="627" y="3814"/>
                </a:lnTo>
                <a:lnTo>
                  <a:pt x="639" y="3800"/>
                </a:lnTo>
                <a:lnTo>
                  <a:pt x="653" y="3788"/>
                </a:lnTo>
                <a:lnTo>
                  <a:pt x="665" y="3774"/>
                </a:lnTo>
                <a:lnTo>
                  <a:pt x="677" y="3760"/>
                </a:lnTo>
                <a:lnTo>
                  <a:pt x="682" y="3753"/>
                </a:lnTo>
                <a:lnTo>
                  <a:pt x="687" y="3744"/>
                </a:lnTo>
                <a:lnTo>
                  <a:pt x="691" y="3736"/>
                </a:lnTo>
                <a:lnTo>
                  <a:pt x="693" y="3726"/>
                </a:lnTo>
                <a:lnTo>
                  <a:pt x="701" y="3731"/>
                </a:lnTo>
                <a:lnTo>
                  <a:pt x="706" y="3736"/>
                </a:lnTo>
                <a:lnTo>
                  <a:pt x="709" y="3741"/>
                </a:lnTo>
                <a:lnTo>
                  <a:pt x="711" y="3746"/>
                </a:lnTo>
                <a:lnTo>
                  <a:pt x="712" y="3758"/>
                </a:lnTo>
                <a:lnTo>
                  <a:pt x="713" y="3768"/>
                </a:lnTo>
                <a:lnTo>
                  <a:pt x="713" y="3785"/>
                </a:lnTo>
                <a:lnTo>
                  <a:pt x="712" y="3802"/>
                </a:lnTo>
                <a:lnTo>
                  <a:pt x="711" y="3810"/>
                </a:lnTo>
                <a:lnTo>
                  <a:pt x="709" y="3819"/>
                </a:lnTo>
                <a:lnTo>
                  <a:pt x="707" y="3827"/>
                </a:lnTo>
                <a:lnTo>
                  <a:pt x="703" y="3836"/>
                </a:lnTo>
                <a:lnTo>
                  <a:pt x="701" y="3841"/>
                </a:lnTo>
                <a:lnTo>
                  <a:pt x="699" y="3847"/>
                </a:lnTo>
                <a:lnTo>
                  <a:pt x="699" y="3852"/>
                </a:lnTo>
                <a:lnTo>
                  <a:pt x="699" y="3857"/>
                </a:lnTo>
                <a:lnTo>
                  <a:pt x="702" y="3862"/>
                </a:lnTo>
                <a:lnTo>
                  <a:pt x="704" y="3867"/>
                </a:lnTo>
                <a:lnTo>
                  <a:pt x="708" y="3872"/>
                </a:lnTo>
                <a:lnTo>
                  <a:pt x="712" y="3876"/>
                </a:lnTo>
                <a:lnTo>
                  <a:pt x="712" y="3876"/>
                </a:lnTo>
                <a:lnTo>
                  <a:pt x="713" y="3876"/>
                </a:lnTo>
                <a:lnTo>
                  <a:pt x="713" y="3876"/>
                </a:lnTo>
                <a:lnTo>
                  <a:pt x="713" y="3876"/>
                </a:lnTo>
                <a:lnTo>
                  <a:pt x="719" y="3869"/>
                </a:lnTo>
                <a:lnTo>
                  <a:pt x="726" y="3863"/>
                </a:lnTo>
                <a:lnTo>
                  <a:pt x="727" y="3862"/>
                </a:lnTo>
                <a:lnTo>
                  <a:pt x="728" y="3861"/>
                </a:lnTo>
                <a:lnTo>
                  <a:pt x="743" y="3842"/>
                </a:lnTo>
                <a:lnTo>
                  <a:pt x="758" y="3822"/>
                </a:lnTo>
                <a:lnTo>
                  <a:pt x="773" y="3802"/>
                </a:lnTo>
                <a:lnTo>
                  <a:pt x="789" y="3783"/>
                </a:lnTo>
                <a:lnTo>
                  <a:pt x="789" y="3783"/>
                </a:lnTo>
                <a:lnTo>
                  <a:pt x="790" y="3763"/>
                </a:lnTo>
                <a:lnTo>
                  <a:pt x="790" y="3743"/>
                </a:lnTo>
                <a:lnTo>
                  <a:pt x="791" y="3734"/>
                </a:lnTo>
                <a:lnTo>
                  <a:pt x="794" y="3724"/>
                </a:lnTo>
                <a:lnTo>
                  <a:pt x="797" y="3715"/>
                </a:lnTo>
                <a:lnTo>
                  <a:pt x="805" y="3706"/>
                </a:lnTo>
                <a:lnTo>
                  <a:pt x="797" y="3701"/>
                </a:lnTo>
                <a:lnTo>
                  <a:pt x="792" y="3694"/>
                </a:lnTo>
                <a:lnTo>
                  <a:pt x="789" y="3686"/>
                </a:lnTo>
                <a:lnTo>
                  <a:pt x="786" y="3679"/>
                </a:lnTo>
                <a:lnTo>
                  <a:pt x="784" y="3662"/>
                </a:lnTo>
                <a:lnTo>
                  <a:pt x="782" y="3645"/>
                </a:lnTo>
                <a:lnTo>
                  <a:pt x="781" y="3627"/>
                </a:lnTo>
                <a:lnTo>
                  <a:pt x="777" y="3611"/>
                </a:lnTo>
                <a:lnTo>
                  <a:pt x="775" y="3603"/>
                </a:lnTo>
                <a:lnTo>
                  <a:pt x="770" y="3596"/>
                </a:lnTo>
                <a:lnTo>
                  <a:pt x="765" y="3589"/>
                </a:lnTo>
                <a:lnTo>
                  <a:pt x="757" y="3583"/>
                </a:lnTo>
                <a:lnTo>
                  <a:pt x="748" y="3572"/>
                </a:lnTo>
                <a:lnTo>
                  <a:pt x="740" y="3559"/>
                </a:lnTo>
                <a:lnTo>
                  <a:pt x="736" y="3549"/>
                </a:lnTo>
                <a:lnTo>
                  <a:pt x="735" y="3539"/>
                </a:lnTo>
                <a:lnTo>
                  <a:pt x="736" y="3534"/>
                </a:lnTo>
                <a:lnTo>
                  <a:pt x="737" y="3530"/>
                </a:lnTo>
                <a:lnTo>
                  <a:pt x="740" y="3525"/>
                </a:lnTo>
                <a:lnTo>
                  <a:pt x="743" y="3522"/>
                </a:lnTo>
                <a:lnTo>
                  <a:pt x="741" y="3505"/>
                </a:lnTo>
                <a:lnTo>
                  <a:pt x="740" y="3490"/>
                </a:lnTo>
                <a:lnTo>
                  <a:pt x="741" y="3487"/>
                </a:lnTo>
                <a:lnTo>
                  <a:pt x="741" y="3483"/>
                </a:lnTo>
                <a:lnTo>
                  <a:pt x="743" y="3480"/>
                </a:lnTo>
                <a:lnTo>
                  <a:pt x="745" y="3476"/>
                </a:lnTo>
                <a:lnTo>
                  <a:pt x="748" y="3474"/>
                </a:lnTo>
                <a:lnTo>
                  <a:pt x="752" y="3471"/>
                </a:lnTo>
                <a:lnTo>
                  <a:pt x="758" y="3470"/>
                </a:lnTo>
                <a:lnTo>
                  <a:pt x="765" y="3468"/>
                </a:lnTo>
                <a:lnTo>
                  <a:pt x="767" y="3466"/>
                </a:lnTo>
                <a:lnTo>
                  <a:pt x="770" y="3464"/>
                </a:lnTo>
                <a:lnTo>
                  <a:pt x="770" y="3461"/>
                </a:lnTo>
                <a:lnTo>
                  <a:pt x="770" y="3458"/>
                </a:lnTo>
                <a:lnTo>
                  <a:pt x="768" y="3454"/>
                </a:lnTo>
                <a:lnTo>
                  <a:pt x="766" y="3450"/>
                </a:lnTo>
                <a:lnTo>
                  <a:pt x="763" y="3446"/>
                </a:lnTo>
                <a:lnTo>
                  <a:pt x="760" y="3444"/>
                </a:lnTo>
                <a:lnTo>
                  <a:pt x="760" y="3436"/>
                </a:lnTo>
                <a:lnTo>
                  <a:pt x="760" y="3430"/>
                </a:lnTo>
                <a:lnTo>
                  <a:pt x="767" y="3421"/>
                </a:lnTo>
                <a:lnTo>
                  <a:pt x="773" y="3412"/>
                </a:lnTo>
                <a:lnTo>
                  <a:pt x="775" y="3395"/>
                </a:lnTo>
                <a:lnTo>
                  <a:pt x="776" y="3379"/>
                </a:lnTo>
                <a:lnTo>
                  <a:pt x="776" y="3361"/>
                </a:lnTo>
                <a:lnTo>
                  <a:pt x="775" y="3343"/>
                </a:lnTo>
                <a:lnTo>
                  <a:pt x="772" y="3310"/>
                </a:lnTo>
                <a:lnTo>
                  <a:pt x="768" y="3274"/>
                </a:lnTo>
                <a:lnTo>
                  <a:pt x="763" y="3240"/>
                </a:lnTo>
                <a:lnTo>
                  <a:pt x="760" y="3205"/>
                </a:lnTo>
                <a:lnTo>
                  <a:pt x="758" y="3171"/>
                </a:lnTo>
                <a:lnTo>
                  <a:pt x="758" y="3136"/>
                </a:lnTo>
                <a:lnTo>
                  <a:pt x="752" y="3130"/>
                </a:lnTo>
                <a:lnTo>
                  <a:pt x="747" y="3122"/>
                </a:lnTo>
                <a:lnTo>
                  <a:pt x="743" y="3115"/>
                </a:lnTo>
                <a:lnTo>
                  <a:pt x="740" y="3107"/>
                </a:lnTo>
                <a:lnTo>
                  <a:pt x="735" y="3100"/>
                </a:lnTo>
                <a:lnTo>
                  <a:pt x="730" y="3092"/>
                </a:lnTo>
                <a:lnTo>
                  <a:pt x="726" y="3090"/>
                </a:lnTo>
                <a:lnTo>
                  <a:pt x="721" y="3087"/>
                </a:lnTo>
                <a:lnTo>
                  <a:pt x="717" y="3086"/>
                </a:lnTo>
                <a:lnTo>
                  <a:pt x="711" y="3084"/>
                </a:lnTo>
                <a:lnTo>
                  <a:pt x="706" y="3082"/>
                </a:lnTo>
                <a:lnTo>
                  <a:pt x="702" y="3079"/>
                </a:lnTo>
                <a:lnTo>
                  <a:pt x="699" y="3075"/>
                </a:lnTo>
                <a:lnTo>
                  <a:pt x="698" y="3068"/>
                </a:lnTo>
                <a:lnTo>
                  <a:pt x="697" y="3057"/>
                </a:lnTo>
                <a:lnTo>
                  <a:pt x="697" y="3045"/>
                </a:lnTo>
                <a:lnTo>
                  <a:pt x="692" y="3037"/>
                </a:lnTo>
                <a:lnTo>
                  <a:pt x="688" y="3028"/>
                </a:lnTo>
                <a:lnTo>
                  <a:pt x="686" y="3019"/>
                </a:lnTo>
                <a:lnTo>
                  <a:pt x="683" y="3011"/>
                </a:lnTo>
                <a:lnTo>
                  <a:pt x="681" y="2993"/>
                </a:lnTo>
                <a:lnTo>
                  <a:pt x="681" y="2976"/>
                </a:lnTo>
                <a:lnTo>
                  <a:pt x="683" y="2940"/>
                </a:lnTo>
                <a:lnTo>
                  <a:pt x="683" y="2905"/>
                </a:lnTo>
                <a:lnTo>
                  <a:pt x="683" y="2905"/>
                </a:lnTo>
                <a:lnTo>
                  <a:pt x="681" y="2885"/>
                </a:lnTo>
                <a:lnTo>
                  <a:pt x="681" y="2866"/>
                </a:lnTo>
                <a:lnTo>
                  <a:pt x="681" y="2846"/>
                </a:lnTo>
                <a:lnTo>
                  <a:pt x="682" y="2827"/>
                </a:lnTo>
                <a:lnTo>
                  <a:pt x="682" y="2807"/>
                </a:lnTo>
                <a:lnTo>
                  <a:pt x="679" y="2788"/>
                </a:lnTo>
                <a:lnTo>
                  <a:pt x="677" y="2778"/>
                </a:lnTo>
                <a:lnTo>
                  <a:pt x="674" y="2770"/>
                </a:lnTo>
                <a:lnTo>
                  <a:pt x="672" y="2760"/>
                </a:lnTo>
                <a:lnTo>
                  <a:pt x="667" y="2751"/>
                </a:lnTo>
                <a:lnTo>
                  <a:pt x="673" y="2747"/>
                </a:lnTo>
                <a:lnTo>
                  <a:pt x="678" y="2743"/>
                </a:lnTo>
                <a:lnTo>
                  <a:pt x="682" y="2740"/>
                </a:lnTo>
                <a:lnTo>
                  <a:pt x="684" y="2734"/>
                </a:lnTo>
                <a:lnTo>
                  <a:pt x="686" y="2729"/>
                </a:lnTo>
                <a:lnTo>
                  <a:pt x="687" y="2723"/>
                </a:lnTo>
                <a:lnTo>
                  <a:pt x="687" y="2716"/>
                </a:lnTo>
                <a:lnTo>
                  <a:pt x="687" y="2708"/>
                </a:lnTo>
                <a:lnTo>
                  <a:pt x="683" y="2664"/>
                </a:lnTo>
                <a:lnTo>
                  <a:pt x="679" y="2620"/>
                </a:lnTo>
                <a:lnTo>
                  <a:pt x="679" y="2599"/>
                </a:lnTo>
                <a:lnTo>
                  <a:pt x="682" y="2578"/>
                </a:lnTo>
                <a:lnTo>
                  <a:pt x="684" y="2566"/>
                </a:lnTo>
                <a:lnTo>
                  <a:pt x="688" y="2555"/>
                </a:lnTo>
                <a:lnTo>
                  <a:pt x="692" y="2545"/>
                </a:lnTo>
                <a:lnTo>
                  <a:pt x="697" y="2534"/>
                </a:lnTo>
                <a:lnTo>
                  <a:pt x="697" y="2488"/>
                </a:lnTo>
                <a:lnTo>
                  <a:pt x="697" y="2488"/>
                </a:lnTo>
                <a:lnTo>
                  <a:pt x="667" y="2488"/>
                </a:lnTo>
                <a:lnTo>
                  <a:pt x="668" y="2476"/>
                </a:lnTo>
                <a:lnTo>
                  <a:pt x="667" y="2463"/>
                </a:lnTo>
                <a:lnTo>
                  <a:pt x="664" y="2452"/>
                </a:lnTo>
                <a:lnTo>
                  <a:pt x="662" y="2439"/>
                </a:lnTo>
                <a:lnTo>
                  <a:pt x="658" y="2428"/>
                </a:lnTo>
                <a:lnTo>
                  <a:pt x="655" y="2416"/>
                </a:lnTo>
                <a:lnTo>
                  <a:pt x="653" y="2404"/>
                </a:lnTo>
                <a:lnTo>
                  <a:pt x="652" y="2392"/>
                </a:lnTo>
                <a:lnTo>
                  <a:pt x="653" y="2383"/>
                </a:lnTo>
                <a:lnTo>
                  <a:pt x="653" y="2373"/>
                </a:lnTo>
                <a:lnTo>
                  <a:pt x="654" y="2369"/>
                </a:lnTo>
                <a:lnTo>
                  <a:pt x="655" y="2367"/>
                </a:lnTo>
                <a:lnTo>
                  <a:pt x="658" y="2365"/>
                </a:lnTo>
                <a:lnTo>
                  <a:pt x="660" y="2368"/>
                </a:lnTo>
                <a:lnTo>
                  <a:pt x="665" y="2374"/>
                </a:lnTo>
                <a:lnTo>
                  <a:pt x="671" y="2378"/>
                </a:lnTo>
                <a:lnTo>
                  <a:pt x="673" y="2380"/>
                </a:lnTo>
                <a:lnTo>
                  <a:pt x="677" y="2380"/>
                </a:lnTo>
                <a:lnTo>
                  <a:pt x="679" y="2379"/>
                </a:lnTo>
                <a:lnTo>
                  <a:pt x="682" y="2375"/>
                </a:lnTo>
                <a:lnTo>
                  <a:pt x="684" y="2373"/>
                </a:lnTo>
                <a:lnTo>
                  <a:pt x="687" y="2369"/>
                </a:lnTo>
                <a:lnTo>
                  <a:pt x="691" y="2362"/>
                </a:lnTo>
                <a:lnTo>
                  <a:pt x="694" y="2355"/>
                </a:lnTo>
                <a:lnTo>
                  <a:pt x="697" y="2354"/>
                </a:lnTo>
                <a:lnTo>
                  <a:pt x="699" y="2354"/>
                </a:lnTo>
                <a:lnTo>
                  <a:pt x="702" y="2355"/>
                </a:lnTo>
                <a:lnTo>
                  <a:pt x="706" y="2359"/>
                </a:lnTo>
                <a:lnTo>
                  <a:pt x="708" y="2364"/>
                </a:lnTo>
                <a:lnTo>
                  <a:pt x="711" y="2368"/>
                </a:lnTo>
                <a:lnTo>
                  <a:pt x="712" y="2373"/>
                </a:lnTo>
                <a:lnTo>
                  <a:pt x="712" y="2377"/>
                </a:lnTo>
                <a:lnTo>
                  <a:pt x="712" y="2387"/>
                </a:lnTo>
                <a:lnTo>
                  <a:pt x="713" y="2396"/>
                </a:lnTo>
                <a:lnTo>
                  <a:pt x="717" y="2403"/>
                </a:lnTo>
                <a:lnTo>
                  <a:pt x="721" y="2409"/>
                </a:lnTo>
                <a:lnTo>
                  <a:pt x="726" y="2413"/>
                </a:lnTo>
                <a:lnTo>
                  <a:pt x="732" y="2416"/>
                </a:lnTo>
                <a:lnTo>
                  <a:pt x="737" y="2417"/>
                </a:lnTo>
                <a:lnTo>
                  <a:pt x="743" y="2417"/>
                </a:lnTo>
                <a:lnTo>
                  <a:pt x="750" y="2417"/>
                </a:lnTo>
                <a:lnTo>
                  <a:pt x="757" y="2416"/>
                </a:lnTo>
                <a:lnTo>
                  <a:pt x="770" y="2413"/>
                </a:lnTo>
                <a:lnTo>
                  <a:pt x="782" y="2413"/>
                </a:lnTo>
                <a:lnTo>
                  <a:pt x="789" y="2414"/>
                </a:lnTo>
                <a:lnTo>
                  <a:pt x="794" y="2416"/>
                </a:lnTo>
                <a:lnTo>
                  <a:pt x="800" y="2419"/>
                </a:lnTo>
                <a:lnTo>
                  <a:pt x="804" y="2424"/>
                </a:lnTo>
                <a:lnTo>
                  <a:pt x="806" y="2424"/>
                </a:lnTo>
                <a:lnTo>
                  <a:pt x="806" y="2424"/>
                </a:lnTo>
                <a:lnTo>
                  <a:pt x="807" y="2426"/>
                </a:lnTo>
                <a:lnTo>
                  <a:pt x="807" y="2428"/>
                </a:lnTo>
                <a:lnTo>
                  <a:pt x="806" y="2432"/>
                </a:lnTo>
                <a:lnTo>
                  <a:pt x="805" y="2436"/>
                </a:lnTo>
                <a:lnTo>
                  <a:pt x="805" y="2439"/>
                </a:lnTo>
                <a:lnTo>
                  <a:pt x="806" y="2442"/>
                </a:lnTo>
                <a:lnTo>
                  <a:pt x="810" y="2442"/>
                </a:lnTo>
                <a:lnTo>
                  <a:pt x="817" y="2438"/>
                </a:lnTo>
                <a:lnTo>
                  <a:pt x="822" y="2439"/>
                </a:lnTo>
                <a:lnTo>
                  <a:pt x="827" y="2442"/>
                </a:lnTo>
                <a:lnTo>
                  <a:pt x="831" y="2444"/>
                </a:lnTo>
                <a:lnTo>
                  <a:pt x="835" y="2447"/>
                </a:lnTo>
                <a:lnTo>
                  <a:pt x="843" y="2455"/>
                </a:lnTo>
                <a:lnTo>
                  <a:pt x="848" y="2462"/>
                </a:lnTo>
                <a:lnTo>
                  <a:pt x="850" y="2434"/>
                </a:lnTo>
                <a:lnTo>
                  <a:pt x="853" y="2407"/>
                </a:lnTo>
                <a:lnTo>
                  <a:pt x="853" y="2394"/>
                </a:lnTo>
                <a:lnTo>
                  <a:pt x="853" y="2380"/>
                </a:lnTo>
                <a:lnTo>
                  <a:pt x="850" y="2367"/>
                </a:lnTo>
                <a:lnTo>
                  <a:pt x="846" y="2353"/>
                </a:lnTo>
                <a:lnTo>
                  <a:pt x="845" y="2342"/>
                </a:lnTo>
                <a:lnTo>
                  <a:pt x="848" y="2331"/>
                </a:lnTo>
                <a:lnTo>
                  <a:pt x="849" y="2331"/>
                </a:lnTo>
                <a:lnTo>
                  <a:pt x="836" y="2318"/>
                </a:lnTo>
                <a:lnTo>
                  <a:pt x="849" y="2331"/>
                </a:lnTo>
                <a:lnTo>
                  <a:pt x="864" y="2323"/>
                </a:lnTo>
                <a:lnTo>
                  <a:pt x="876" y="2314"/>
                </a:lnTo>
                <a:lnTo>
                  <a:pt x="890" y="2303"/>
                </a:lnTo>
                <a:lnTo>
                  <a:pt x="903" y="2291"/>
                </a:lnTo>
                <a:lnTo>
                  <a:pt x="915" y="2280"/>
                </a:lnTo>
                <a:lnTo>
                  <a:pt x="929" y="2271"/>
                </a:lnTo>
                <a:lnTo>
                  <a:pt x="935" y="2266"/>
                </a:lnTo>
                <a:lnTo>
                  <a:pt x="943" y="2262"/>
                </a:lnTo>
                <a:lnTo>
                  <a:pt x="952" y="2260"/>
                </a:lnTo>
                <a:lnTo>
                  <a:pt x="959" y="2257"/>
                </a:lnTo>
                <a:lnTo>
                  <a:pt x="967" y="2264"/>
                </a:lnTo>
                <a:lnTo>
                  <a:pt x="972" y="2271"/>
                </a:lnTo>
                <a:lnTo>
                  <a:pt x="976" y="2280"/>
                </a:lnTo>
                <a:lnTo>
                  <a:pt x="977" y="2290"/>
                </a:lnTo>
                <a:lnTo>
                  <a:pt x="984" y="2279"/>
                </a:lnTo>
                <a:lnTo>
                  <a:pt x="988" y="2270"/>
                </a:lnTo>
                <a:lnTo>
                  <a:pt x="989" y="2264"/>
                </a:lnTo>
                <a:lnTo>
                  <a:pt x="989" y="2260"/>
                </a:lnTo>
                <a:lnTo>
                  <a:pt x="986" y="2256"/>
                </a:lnTo>
                <a:lnTo>
                  <a:pt x="978" y="2255"/>
                </a:lnTo>
                <a:lnTo>
                  <a:pt x="968" y="2254"/>
                </a:lnTo>
                <a:lnTo>
                  <a:pt x="954" y="2252"/>
                </a:lnTo>
                <a:lnTo>
                  <a:pt x="952" y="2242"/>
                </a:lnTo>
                <a:lnTo>
                  <a:pt x="952" y="2231"/>
                </a:lnTo>
                <a:lnTo>
                  <a:pt x="953" y="2226"/>
                </a:lnTo>
                <a:lnTo>
                  <a:pt x="954" y="2221"/>
                </a:lnTo>
                <a:lnTo>
                  <a:pt x="957" y="2216"/>
                </a:lnTo>
                <a:lnTo>
                  <a:pt x="959" y="2211"/>
                </a:lnTo>
                <a:lnTo>
                  <a:pt x="961" y="2203"/>
                </a:lnTo>
                <a:lnTo>
                  <a:pt x="961" y="2196"/>
                </a:lnTo>
                <a:lnTo>
                  <a:pt x="967" y="2190"/>
                </a:lnTo>
                <a:lnTo>
                  <a:pt x="974" y="2182"/>
                </a:lnTo>
                <a:lnTo>
                  <a:pt x="982" y="2177"/>
                </a:lnTo>
                <a:lnTo>
                  <a:pt x="991" y="2172"/>
                </a:lnTo>
                <a:lnTo>
                  <a:pt x="1007" y="2162"/>
                </a:lnTo>
                <a:lnTo>
                  <a:pt x="1025" y="2154"/>
                </a:lnTo>
                <a:lnTo>
                  <a:pt x="1042" y="2147"/>
                </a:lnTo>
                <a:lnTo>
                  <a:pt x="1060" y="2138"/>
                </a:lnTo>
                <a:lnTo>
                  <a:pt x="1067" y="2133"/>
                </a:lnTo>
                <a:lnTo>
                  <a:pt x="1076" y="2128"/>
                </a:lnTo>
                <a:lnTo>
                  <a:pt x="1084" y="2122"/>
                </a:lnTo>
                <a:lnTo>
                  <a:pt x="1091" y="2116"/>
                </a:lnTo>
                <a:lnTo>
                  <a:pt x="1094" y="2116"/>
                </a:lnTo>
                <a:lnTo>
                  <a:pt x="1097" y="2114"/>
                </a:lnTo>
                <a:lnTo>
                  <a:pt x="1095" y="2108"/>
                </a:lnTo>
                <a:lnTo>
                  <a:pt x="1094" y="2102"/>
                </a:lnTo>
                <a:lnTo>
                  <a:pt x="1092" y="2095"/>
                </a:lnTo>
                <a:lnTo>
                  <a:pt x="1092" y="2090"/>
                </a:lnTo>
                <a:lnTo>
                  <a:pt x="1094" y="2085"/>
                </a:lnTo>
                <a:lnTo>
                  <a:pt x="1096" y="2082"/>
                </a:lnTo>
                <a:lnTo>
                  <a:pt x="1097" y="2077"/>
                </a:lnTo>
                <a:lnTo>
                  <a:pt x="1101" y="2074"/>
                </a:lnTo>
                <a:lnTo>
                  <a:pt x="1109" y="2068"/>
                </a:lnTo>
                <a:lnTo>
                  <a:pt x="1118" y="2063"/>
                </a:lnTo>
                <a:lnTo>
                  <a:pt x="1128" y="2058"/>
                </a:lnTo>
                <a:lnTo>
                  <a:pt x="1139" y="2054"/>
                </a:lnTo>
                <a:lnTo>
                  <a:pt x="1144" y="2053"/>
                </a:lnTo>
                <a:lnTo>
                  <a:pt x="1148" y="2052"/>
                </a:lnTo>
                <a:lnTo>
                  <a:pt x="1149" y="2050"/>
                </a:lnTo>
                <a:lnTo>
                  <a:pt x="1149" y="2049"/>
                </a:lnTo>
                <a:lnTo>
                  <a:pt x="1148" y="2046"/>
                </a:lnTo>
                <a:lnTo>
                  <a:pt x="1145" y="2044"/>
                </a:lnTo>
                <a:lnTo>
                  <a:pt x="1144" y="2041"/>
                </a:lnTo>
                <a:lnTo>
                  <a:pt x="1141" y="2040"/>
                </a:lnTo>
                <a:lnTo>
                  <a:pt x="1136" y="2040"/>
                </a:lnTo>
                <a:lnTo>
                  <a:pt x="1130" y="2040"/>
                </a:lnTo>
                <a:lnTo>
                  <a:pt x="1130" y="2040"/>
                </a:lnTo>
                <a:lnTo>
                  <a:pt x="1126" y="2044"/>
                </a:lnTo>
                <a:lnTo>
                  <a:pt x="1124" y="2045"/>
                </a:lnTo>
                <a:lnTo>
                  <a:pt x="1121" y="2046"/>
                </a:lnTo>
                <a:lnTo>
                  <a:pt x="1118" y="2048"/>
                </a:lnTo>
                <a:lnTo>
                  <a:pt x="1112" y="2048"/>
                </a:lnTo>
                <a:lnTo>
                  <a:pt x="1106" y="2045"/>
                </a:lnTo>
                <a:lnTo>
                  <a:pt x="1101" y="2044"/>
                </a:lnTo>
                <a:lnTo>
                  <a:pt x="1095" y="2041"/>
                </a:lnTo>
                <a:lnTo>
                  <a:pt x="1090" y="2040"/>
                </a:lnTo>
                <a:lnTo>
                  <a:pt x="1084" y="2040"/>
                </a:lnTo>
                <a:lnTo>
                  <a:pt x="1084" y="2016"/>
                </a:lnTo>
                <a:lnTo>
                  <a:pt x="1081" y="2014"/>
                </a:lnTo>
                <a:lnTo>
                  <a:pt x="1080" y="2013"/>
                </a:lnTo>
                <a:lnTo>
                  <a:pt x="1077" y="2000"/>
                </a:lnTo>
                <a:lnTo>
                  <a:pt x="1076" y="1989"/>
                </a:lnTo>
                <a:lnTo>
                  <a:pt x="1076" y="1976"/>
                </a:lnTo>
                <a:lnTo>
                  <a:pt x="1077" y="1965"/>
                </a:lnTo>
                <a:lnTo>
                  <a:pt x="1081" y="1941"/>
                </a:lnTo>
                <a:lnTo>
                  <a:pt x="1085" y="1918"/>
                </a:lnTo>
                <a:lnTo>
                  <a:pt x="1096" y="1917"/>
                </a:lnTo>
                <a:lnTo>
                  <a:pt x="1106" y="1916"/>
                </a:lnTo>
                <a:lnTo>
                  <a:pt x="1116" y="1913"/>
                </a:lnTo>
                <a:lnTo>
                  <a:pt x="1126" y="1911"/>
                </a:lnTo>
                <a:lnTo>
                  <a:pt x="1135" y="1907"/>
                </a:lnTo>
                <a:lnTo>
                  <a:pt x="1144" y="1901"/>
                </a:lnTo>
                <a:lnTo>
                  <a:pt x="1153" y="1895"/>
                </a:lnTo>
                <a:lnTo>
                  <a:pt x="1160" y="1887"/>
                </a:lnTo>
                <a:lnTo>
                  <a:pt x="1164" y="1881"/>
                </a:lnTo>
                <a:lnTo>
                  <a:pt x="1168" y="1877"/>
                </a:lnTo>
                <a:lnTo>
                  <a:pt x="1171" y="1876"/>
                </a:lnTo>
                <a:lnTo>
                  <a:pt x="1175" y="1874"/>
                </a:lnTo>
                <a:lnTo>
                  <a:pt x="1179" y="1876"/>
                </a:lnTo>
                <a:lnTo>
                  <a:pt x="1183" y="1878"/>
                </a:lnTo>
                <a:lnTo>
                  <a:pt x="1188" y="1882"/>
                </a:lnTo>
                <a:lnTo>
                  <a:pt x="1192" y="1887"/>
                </a:lnTo>
                <a:lnTo>
                  <a:pt x="1192" y="1887"/>
                </a:lnTo>
                <a:lnTo>
                  <a:pt x="1192" y="1887"/>
                </a:lnTo>
                <a:lnTo>
                  <a:pt x="1198" y="1887"/>
                </a:lnTo>
                <a:lnTo>
                  <a:pt x="1204" y="1888"/>
                </a:lnTo>
                <a:lnTo>
                  <a:pt x="1210" y="1891"/>
                </a:lnTo>
                <a:lnTo>
                  <a:pt x="1214" y="1895"/>
                </a:lnTo>
                <a:lnTo>
                  <a:pt x="1218" y="1898"/>
                </a:lnTo>
                <a:lnTo>
                  <a:pt x="1220" y="1905"/>
                </a:lnTo>
                <a:lnTo>
                  <a:pt x="1222" y="1911"/>
                </a:lnTo>
                <a:lnTo>
                  <a:pt x="1222" y="1917"/>
                </a:lnTo>
                <a:lnTo>
                  <a:pt x="1222" y="1917"/>
                </a:lnTo>
                <a:lnTo>
                  <a:pt x="1222" y="1917"/>
                </a:lnTo>
                <a:lnTo>
                  <a:pt x="1222" y="1917"/>
                </a:lnTo>
                <a:lnTo>
                  <a:pt x="1222" y="1917"/>
                </a:lnTo>
                <a:lnTo>
                  <a:pt x="1233" y="1922"/>
                </a:lnTo>
                <a:lnTo>
                  <a:pt x="1244" y="1928"/>
                </a:lnTo>
                <a:lnTo>
                  <a:pt x="1249" y="1930"/>
                </a:lnTo>
                <a:lnTo>
                  <a:pt x="1256" y="1932"/>
                </a:lnTo>
                <a:lnTo>
                  <a:pt x="1262" y="1933"/>
                </a:lnTo>
                <a:lnTo>
                  <a:pt x="1268" y="1933"/>
                </a:lnTo>
                <a:lnTo>
                  <a:pt x="1277" y="1939"/>
                </a:lnTo>
                <a:lnTo>
                  <a:pt x="1286" y="1944"/>
                </a:lnTo>
                <a:lnTo>
                  <a:pt x="1292" y="1951"/>
                </a:lnTo>
                <a:lnTo>
                  <a:pt x="1297" y="1959"/>
                </a:lnTo>
                <a:lnTo>
                  <a:pt x="1301" y="1966"/>
                </a:lnTo>
                <a:lnTo>
                  <a:pt x="1302" y="1975"/>
                </a:lnTo>
                <a:lnTo>
                  <a:pt x="1302" y="1984"/>
                </a:lnTo>
                <a:lnTo>
                  <a:pt x="1298" y="1994"/>
                </a:lnTo>
                <a:lnTo>
                  <a:pt x="1296" y="2001"/>
                </a:lnTo>
                <a:lnTo>
                  <a:pt x="1295" y="2008"/>
                </a:lnTo>
                <a:lnTo>
                  <a:pt x="1293" y="2013"/>
                </a:lnTo>
                <a:lnTo>
                  <a:pt x="1293" y="2016"/>
                </a:lnTo>
                <a:lnTo>
                  <a:pt x="1295" y="2019"/>
                </a:lnTo>
                <a:lnTo>
                  <a:pt x="1296" y="2021"/>
                </a:lnTo>
                <a:lnTo>
                  <a:pt x="1298" y="2023"/>
                </a:lnTo>
                <a:lnTo>
                  <a:pt x="1301" y="2024"/>
                </a:lnTo>
                <a:lnTo>
                  <a:pt x="1316" y="2025"/>
                </a:lnTo>
                <a:lnTo>
                  <a:pt x="1330" y="2025"/>
                </a:lnTo>
                <a:lnTo>
                  <a:pt x="1330" y="2025"/>
                </a:lnTo>
                <a:lnTo>
                  <a:pt x="1330" y="2025"/>
                </a:lnTo>
                <a:lnTo>
                  <a:pt x="1344" y="2014"/>
                </a:lnTo>
                <a:lnTo>
                  <a:pt x="1355" y="2006"/>
                </a:lnTo>
                <a:lnTo>
                  <a:pt x="1360" y="2004"/>
                </a:lnTo>
                <a:lnTo>
                  <a:pt x="1365" y="2003"/>
                </a:lnTo>
                <a:lnTo>
                  <a:pt x="1370" y="2001"/>
                </a:lnTo>
                <a:lnTo>
                  <a:pt x="1375" y="2001"/>
                </a:lnTo>
                <a:lnTo>
                  <a:pt x="1380" y="2003"/>
                </a:lnTo>
                <a:lnTo>
                  <a:pt x="1385" y="2004"/>
                </a:lnTo>
                <a:lnTo>
                  <a:pt x="1391" y="2006"/>
                </a:lnTo>
                <a:lnTo>
                  <a:pt x="1399" y="2010"/>
                </a:lnTo>
                <a:lnTo>
                  <a:pt x="1416" y="2021"/>
                </a:lnTo>
                <a:lnTo>
                  <a:pt x="1438" y="2035"/>
                </a:lnTo>
                <a:lnTo>
                  <a:pt x="1438" y="2015"/>
                </a:lnTo>
                <a:lnTo>
                  <a:pt x="1438" y="1995"/>
                </a:lnTo>
                <a:lnTo>
                  <a:pt x="1438" y="1975"/>
                </a:lnTo>
                <a:lnTo>
                  <a:pt x="1438" y="1955"/>
                </a:lnTo>
                <a:lnTo>
                  <a:pt x="1438" y="1949"/>
                </a:lnTo>
                <a:lnTo>
                  <a:pt x="1439" y="1941"/>
                </a:lnTo>
                <a:lnTo>
                  <a:pt x="1441" y="1935"/>
                </a:lnTo>
                <a:lnTo>
                  <a:pt x="1444" y="1928"/>
                </a:lnTo>
                <a:lnTo>
                  <a:pt x="1446" y="1923"/>
                </a:lnTo>
                <a:lnTo>
                  <a:pt x="1451" y="1920"/>
                </a:lnTo>
                <a:lnTo>
                  <a:pt x="1458" y="1917"/>
                </a:lnTo>
                <a:lnTo>
                  <a:pt x="1464" y="1915"/>
                </a:lnTo>
                <a:lnTo>
                  <a:pt x="1473" y="1915"/>
                </a:lnTo>
                <a:lnTo>
                  <a:pt x="1480" y="1917"/>
                </a:lnTo>
                <a:lnTo>
                  <a:pt x="1485" y="1921"/>
                </a:lnTo>
                <a:lnTo>
                  <a:pt x="1490" y="1926"/>
                </a:lnTo>
                <a:lnTo>
                  <a:pt x="1498" y="1939"/>
                </a:lnTo>
                <a:lnTo>
                  <a:pt x="1504" y="1952"/>
                </a:lnTo>
                <a:lnTo>
                  <a:pt x="1503" y="1961"/>
                </a:lnTo>
                <a:lnTo>
                  <a:pt x="1500" y="1971"/>
                </a:lnTo>
                <a:lnTo>
                  <a:pt x="1499" y="1976"/>
                </a:lnTo>
                <a:lnTo>
                  <a:pt x="1502" y="1979"/>
                </a:lnTo>
                <a:lnTo>
                  <a:pt x="1507" y="1980"/>
                </a:lnTo>
                <a:lnTo>
                  <a:pt x="1516" y="1979"/>
                </a:lnTo>
                <a:lnTo>
                  <a:pt x="1526" y="1977"/>
                </a:lnTo>
                <a:lnTo>
                  <a:pt x="1534" y="1976"/>
                </a:lnTo>
                <a:lnTo>
                  <a:pt x="1542" y="1977"/>
                </a:lnTo>
                <a:lnTo>
                  <a:pt x="1548" y="1979"/>
                </a:lnTo>
                <a:lnTo>
                  <a:pt x="1554" y="1981"/>
                </a:lnTo>
                <a:lnTo>
                  <a:pt x="1559" y="1985"/>
                </a:lnTo>
                <a:lnTo>
                  <a:pt x="1564" y="1989"/>
                </a:lnTo>
                <a:lnTo>
                  <a:pt x="1568" y="1994"/>
                </a:lnTo>
                <a:lnTo>
                  <a:pt x="1581" y="2016"/>
                </a:lnTo>
                <a:lnTo>
                  <a:pt x="1592" y="2041"/>
                </a:lnTo>
                <a:lnTo>
                  <a:pt x="1591" y="2058"/>
                </a:lnTo>
                <a:lnTo>
                  <a:pt x="1591" y="2074"/>
                </a:lnTo>
                <a:lnTo>
                  <a:pt x="1593" y="2089"/>
                </a:lnTo>
                <a:lnTo>
                  <a:pt x="1597" y="2105"/>
                </a:lnTo>
                <a:lnTo>
                  <a:pt x="1602" y="2121"/>
                </a:lnTo>
                <a:lnTo>
                  <a:pt x="1608" y="2136"/>
                </a:lnTo>
                <a:lnTo>
                  <a:pt x="1615" y="2149"/>
                </a:lnTo>
                <a:lnTo>
                  <a:pt x="1624" y="2164"/>
                </a:lnTo>
                <a:lnTo>
                  <a:pt x="1637" y="2173"/>
                </a:lnTo>
                <a:lnTo>
                  <a:pt x="1649" y="2183"/>
                </a:lnTo>
                <a:lnTo>
                  <a:pt x="1659" y="2195"/>
                </a:lnTo>
                <a:lnTo>
                  <a:pt x="1666" y="2207"/>
                </a:lnTo>
                <a:lnTo>
                  <a:pt x="1672" y="2221"/>
                </a:lnTo>
                <a:lnTo>
                  <a:pt x="1675" y="2236"/>
                </a:lnTo>
                <a:lnTo>
                  <a:pt x="1676" y="2251"/>
                </a:lnTo>
                <a:lnTo>
                  <a:pt x="1675" y="2269"/>
                </a:lnTo>
                <a:lnTo>
                  <a:pt x="1674" y="2270"/>
                </a:lnTo>
                <a:lnTo>
                  <a:pt x="1672" y="2271"/>
                </a:lnTo>
                <a:lnTo>
                  <a:pt x="1676" y="2271"/>
                </a:lnTo>
                <a:lnTo>
                  <a:pt x="1680" y="2271"/>
                </a:lnTo>
                <a:lnTo>
                  <a:pt x="1683" y="2271"/>
                </a:lnTo>
                <a:lnTo>
                  <a:pt x="1685" y="2272"/>
                </a:lnTo>
                <a:lnTo>
                  <a:pt x="1689" y="2277"/>
                </a:lnTo>
                <a:lnTo>
                  <a:pt x="1691" y="2283"/>
                </a:lnTo>
                <a:lnTo>
                  <a:pt x="1693" y="2289"/>
                </a:lnTo>
                <a:lnTo>
                  <a:pt x="1694" y="2294"/>
                </a:lnTo>
                <a:lnTo>
                  <a:pt x="1696" y="2299"/>
                </a:lnTo>
                <a:lnTo>
                  <a:pt x="1700" y="2303"/>
                </a:lnTo>
                <a:lnTo>
                  <a:pt x="1700" y="2304"/>
                </a:lnTo>
                <a:lnTo>
                  <a:pt x="1704" y="2303"/>
                </a:lnTo>
                <a:lnTo>
                  <a:pt x="1706" y="2301"/>
                </a:lnTo>
                <a:lnTo>
                  <a:pt x="1710" y="2301"/>
                </a:lnTo>
                <a:lnTo>
                  <a:pt x="1713" y="2301"/>
                </a:lnTo>
                <a:lnTo>
                  <a:pt x="1716" y="2303"/>
                </a:lnTo>
                <a:lnTo>
                  <a:pt x="1719" y="2305"/>
                </a:lnTo>
                <a:lnTo>
                  <a:pt x="1723" y="2308"/>
                </a:lnTo>
                <a:lnTo>
                  <a:pt x="1725" y="2311"/>
                </a:lnTo>
                <a:lnTo>
                  <a:pt x="1726" y="2314"/>
                </a:lnTo>
                <a:lnTo>
                  <a:pt x="1729" y="2316"/>
                </a:lnTo>
                <a:lnTo>
                  <a:pt x="1728" y="2313"/>
                </a:lnTo>
                <a:lnTo>
                  <a:pt x="1725" y="2309"/>
                </a:lnTo>
                <a:lnTo>
                  <a:pt x="1726" y="2301"/>
                </a:lnTo>
                <a:lnTo>
                  <a:pt x="1730" y="2295"/>
                </a:lnTo>
                <a:lnTo>
                  <a:pt x="1724" y="2266"/>
                </a:lnTo>
                <a:lnTo>
                  <a:pt x="1719" y="2236"/>
                </a:lnTo>
                <a:lnTo>
                  <a:pt x="1714" y="2207"/>
                </a:lnTo>
                <a:lnTo>
                  <a:pt x="1706" y="2178"/>
                </a:lnTo>
                <a:lnTo>
                  <a:pt x="1703" y="2164"/>
                </a:lnTo>
                <a:lnTo>
                  <a:pt x="1703" y="2154"/>
                </a:lnTo>
                <a:lnTo>
                  <a:pt x="1704" y="2149"/>
                </a:lnTo>
                <a:lnTo>
                  <a:pt x="1704" y="2147"/>
                </a:lnTo>
                <a:lnTo>
                  <a:pt x="1706" y="2144"/>
                </a:lnTo>
                <a:lnTo>
                  <a:pt x="1709" y="2142"/>
                </a:lnTo>
                <a:lnTo>
                  <a:pt x="1715" y="2139"/>
                </a:lnTo>
                <a:lnTo>
                  <a:pt x="1723" y="2139"/>
                </a:lnTo>
                <a:lnTo>
                  <a:pt x="1733" y="2142"/>
                </a:lnTo>
                <a:lnTo>
                  <a:pt x="1744" y="2144"/>
                </a:lnTo>
                <a:lnTo>
                  <a:pt x="1748" y="2143"/>
                </a:lnTo>
                <a:lnTo>
                  <a:pt x="1752" y="2141"/>
                </a:lnTo>
                <a:lnTo>
                  <a:pt x="1757" y="2137"/>
                </a:lnTo>
                <a:lnTo>
                  <a:pt x="1762" y="2133"/>
                </a:lnTo>
                <a:lnTo>
                  <a:pt x="1769" y="2138"/>
                </a:lnTo>
                <a:lnTo>
                  <a:pt x="1774" y="2142"/>
                </a:lnTo>
                <a:lnTo>
                  <a:pt x="1777" y="2147"/>
                </a:lnTo>
                <a:lnTo>
                  <a:pt x="1779" y="2153"/>
                </a:lnTo>
                <a:lnTo>
                  <a:pt x="1780" y="2162"/>
                </a:lnTo>
                <a:lnTo>
                  <a:pt x="1779" y="2173"/>
                </a:lnTo>
                <a:lnTo>
                  <a:pt x="1779" y="2190"/>
                </a:lnTo>
                <a:lnTo>
                  <a:pt x="1777" y="2211"/>
                </a:lnTo>
                <a:lnTo>
                  <a:pt x="1777" y="2226"/>
                </a:lnTo>
                <a:lnTo>
                  <a:pt x="1777" y="2241"/>
                </a:lnTo>
                <a:lnTo>
                  <a:pt x="1775" y="2249"/>
                </a:lnTo>
                <a:lnTo>
                  <a:pt x="1777" y="2257"/>
                </a:lnTo>
                <a:lnTo>
                  <a:pt x="1778" y="2265"/>
                </a:lnTo>
                <a:lnTo>
                  <a:pt x="1779" y="2272"/>
                </a:lnTo>
                <a:lnTo>
                  <a:pt x="1782" y="2275"/>
                </a:lnTo>
                <a:lnTo>
                  <a:pt x="1783" y="2277"/>
                </a:lnTo>
                <a:lnTo>
                  <a:pt x="1783" y="2279"/>
                </a:lnTo>
                <a:lnTo>
                  <a:pt x="1783" y="2281"/>
                </a:lnTo>
                <a:lnTo>
                  <a:pt x="1793" y="2288"/>
                </a:lnTo>
                <a:lnTo>
                  <a:pt x="1801" y="2295"/>
                </a:lnTo>
                <a:lnTo>
                  <a:pt x="1807" y="2303"/>
                </a:lnTo>
                <a:lnTo>
                  <a:pt x="1812" y="2311"/>
                </a:lnTo>
                <a:lnTo>
                  <a:pt x="1818" y="2331"/>
                </a:lnTo>
                <a:lnTo>
                  <a:pt x="1826" y="2352"/>
                </a:lnTo>
                <a:lnTo>
                  <a:pt x="1828" y="2364"/>
                </a:lnTo>
                <a:lnTo>
                  <a:pt x="1831" y="2375"/>
                </a:lnTo>
                <a:lnTo>
                  <a:pt x="1834" y="2379"/>
                </a:lnTo>
                <a:lnTo>
                  <a:pt x="1838" y="2383"/>
                </a:lnTo>
                <a:lnTo>
                  <a:pt x="1842" y="2383"/>
                </a:lnTo>
                <a:lnTo>
                  <a:pt x="1846" y="2383"/>
                </a:lnTo>
                <a:lnTo>
                  <a:pt x="1850" y="2383"/>
                </a:lnTo>
                <a:lnTo>
                  <a:pt x="1855" y="2380"/>
                </a:lnTo>
                <a:lnTo>
                  <a:pt x="1855" y="2380"/>
                </a:lnTo>
                <a:lnTo>
                  <a:pt x="1858" y="2378"/>
                </a:lnTo>
                <a:lnTo>
                  <a:pt x="1862" y="2377"/>
                </a:lnTo>
                <a:lnTo>
                  <a:pt x="1866" y="2377"/>
                </a:lnTo>
                <a:lnTo>
                  <a:pt x="1870" y="2379"/>
                </a:lnTo>
                <a:lnTo>
                  <a:pt x="1885" y="2380"/>
                </a:lnTo>
                <a:lnTo>
                  <a:pt x="1900" y="2382"/>
                </a:lnTo>
                <a:lnTo>
                  <a:pt x="1924" y="2389"/>
                </a:lnTo>
                <a:lnTo>
                  <a:pt x="1947" y="2397"/>
                </a:lnTo>
                <a:lnTo>
                  <a:pt x="1952" y="2399"/>
                </a:lnTo>
                <a:lnTo>
                  <a:pt x="1957" y="2403"/>
                </a:lnTo>
                <a:lnTo>
                  <a:pt x="1961" y="2408"/>
                </a:lnTo>
                <a:lnTo>
                  <a:pt x="1964" y="2413"/>
                </a:lnTo>
                <a:lnTo>
                  <a:pt x="1965" y="2419"/>
                </a:lnTo>
                <a:lnTo>
                  <a:pt x="1966" y="2427"/>
                </a:lnTo>
                <a:lnTo>
                  <a:pt x="1965" y="2436"/>
                </a:lnTo>
                <a:lnTo>
                  <a:pt x="1964" y="2446"/>
                </a:lnTo>
                <a:lnTo>
                  <a:pt x="1961" y="2447"/>
                </a:lnTo>
                <a:lnTo>
                  <a:pt x="1963" y="2472"/>
                </a:lnTo>
                <a:lnTo>
                  <a:pt x="1976" y="2458"/>
                </a:lnTo>
                <a:lnTo>
                  <a:pt x="1989" y="2446"/>
                </a:lnTo>
                <a:lnTo>
                  <a:pt x="1991" y="2443"/>
                </a:lnTo>
                <a:lnTo>
                  <a:pt x="1993" y="2442"/>
                </a:lnTo>
                <a:lnTo>
                  <a:pt x="1993" y="2442"/>
                </a:lnTo>
                <a:lnTo>
                  <a:pt x="1993" y="2442"/>
                </a:lnTo>
                <a:lnTo>
                  <a:pt x="1993" y="2428"/>
                </a:lnTo>
                <a:lnTo>
                  <a:pt x="1995" y="2416"/>
                </a:lnTo>
                <a:lnTo>
                  <a:pt x="1999" y="2404"/>
                </a:lnTo>
                <a:lnTo>
                  <a:pt x="2004" y="2393"/>
                </a:lnTo>
                <a:lnTo>
                  <a:pt x="2019" y="2373"/>
                </a:lnTo>
                <a:lnTo>
                  <a:pt x="2034" y="2354"/>
                </a:lnTo>
                <a:lnTo>
                  <a:pt x="2033" y="2352"/>
                </a:lnTo>
                <a:lnTo>
                  <a:pt x="2033" y="2349"/>
                </a:lnTo>
                <a:lnTo>
                  <a:pt x="2033" y="2344"/>
                </a:lnTo>
                <a:lnTo>
                  <a:pt x="2033" y="2339"/>
                </a:lnTo>
                <a:lnTo>
                  <a:pt x="2034" y="2334"/>
                </a:lnTo>
                <a:lnTo>
                  <a:pt x="2037" y="2330"/>
                </a:lnTo>
                <a:lnTo>
                  <a:pt x="2053" y="2313"/>
                </a:lnTo>
                <a:lnTo>
                  <a:pt x="2069" y="2295"/>
                </a:lnTo>
                <a:lnTo>
                  <a:pt x="2078" y="2286"/>
                </a:lnTo>
                <a:lnTo>
                  <a:pt x="2087" y="2280"/>
                </a:lnTo>
                <a:lnTo>
                  <a:pt x="2092" y="2277"/>
                </a:lnTo>
                <a:lnTo>
                  <a:pt x="2098" y="2275"/>
                </a:lnTo>
                <a:lnTo>
                  <a:pt x="2104" y="2274"/>
                </a:lnTo>
                <a:lnTo>
                  <a:pt x="2111" y="2272"/>
                </a:lnTo>
                <a:lnTo>
                  <a:pt x="2104" y="2266"/>
                </a:lnTo>
                <a:lnTo>
                  <a:pt x="2099" y="2260"/>
                </a:lnTo>
                <a:lnTo>
                  <a:pt x="2098" y="2256"/>
                </a:lnTo>
                <a:lnTo>
                  <a:pt x="2098" y="2251"/>
                </a:lnTo>
                <a:lnTo>
                  <a:pt x="2099" y="2247"/>
                </a:lnTo>
                <a:lnTo>
                  <a:pt x="2102" y="2241"/>
                </a:lnTo>
                <a:lnTo>
                  <a:pt x="2102" y="2242"/>
                </a:lnTo>
                <a:lnTo>
                  <a:pt x="2103" y="2239"/>
                </a:lnTo>
                <a:lnTo>
                  <a:pt x="2104" y="2236"/>
                </a:lnTo>
                <a:lnTo>
                  <a:pt x="2106" y="2234"/>
                </a:lnTo>
                <a:lnTo>
                  <a:pt x="2104" y="2231"/>
                </a:lnTo>
                <a:lnTo>
                  <a:pt x="2103" y="2227"/>
                </a:lnTo>
                <a:lnTo>
                  <a:pt x="2101" y="2226"/>
                </a:lnTo>
                <a:lnTo>
                  <a:pt x="2102" y="2226"/>
                </a:lnTo>
                <a:lnTo>
                  <a:pt x="2097" y="2220"/>
                </a:lnTo>
                <a:lnTo>
                  <a:pt x="2094" y="2215"/>
                </a:lnTo>
                <a:lnTo>
                  <a:pt x="2092" y="2208"/>
                </a:lnTo>
                <a:lnTo>
                  <a:pt x="2092" y="2203"/>
                </a:lnTo>
                <a:lnTo>
                  <a:pt x="2093" y="2197"/>
                </a:lnTo>
                <a:lnTo>
                  <a:pt x="2094" y="2191"/>
                </a:lnTo>
                <a:lnTo>
                  <a:pt x="2097" y="2186"/>
                </a:lnTo>
                <a:lnTo>
                  <a:pt x="2101" y="2180"/>
                </a:lnTo>
                <a:lnTo>
                  <a:pt x="2101" y="2180"/>
                </a:lnTo>
                <a:lnTo>
                  <a:pt x="2103" y="2170"/>
                </a:lnTo>
                <a:lnTo>
                  <a:pt x="2104" y="2158"/>
                </a:lnTo>
                <a:lnTo>
                  <a:pt x="2108" y="2148"/>
                </a:lnTo>
                <a:lnTo>
                  <a:pt x="2112" y="2138"/>
                </a:lnTo>
                <a:lnTo>
                  <a:pt x="2122" y="2119"/>
                </a:lnTo>
                <a:lnTo>
                  <a:pt x="2132" y="2100"/>
                </a:lnTo>
                <a:lnTo>
                  <a:pt x="2143" y="2082"/>
                </a:lnTo>
                <a:lnTo>
                  <a:pt x="2153" y="2063"/>
                </a:lnTo>
                <a:lnTo>
                  <a:pt x="2157" y="2053"/>
                </a:lnTo>
                <a:lnTo>
                  <a:pt x="2161" y="2043"/>
                </a:lnTo>
                <a:lnTo>
                  <a:pt x="2163" y="2033"/>
                </a:lnTo>
                <a:lnTo>
                  <a:pt x="2166" y="2021"/>
                </a:lnTo>
                <a:lnTo>
                  <a:pt x="2173" y="2014"/>
                </a:lnTo>
                <a:lnTo>
                  <a:pt x="2178" y="2008"/>
                </a:lnTo>
                <a:lnTo>
                  <a:pt x="2182" y="2003"/>
                </a:lnTo>
                <a:lnTo>
                  <a:pt x="2183" y="1999"/>
                </a:lnTo>
                <a:lnTo>
                  <a:pt x="2183" y="1995"/>
                </a:lnTo>
                <a:lnTo>
                  <a:pt x="2182" y="1991"/>
                </a:lnTo>
                <a:lnTo>
                  <a:pt x="2180" y="1989"/>
                </a:lnTo>
                <a:lnTo>
                  <a:pt x="2176" y="1987"/>
                </a:lnTo>
                <a:lnTo>
                  <a:pt x="2158" y="1981"/>
                </a:lnTo>
                <a:lnTo>
                  <a:pt x="2143" y="1975"/>
                </a:lnTo>
                <a:lnTo>
                  <a:pt x="2137" y="1970"/>
                </a:lnTo>
                <a:lnTo>
                  <a:pt x="2132" y="1964"/>
                </a:lnTo>
                <a:lnTo>
                  <a:pt x="2131" y="1961"/>
                </a:lnTo>
                <a:lnTo>
                  <a:pt x="2130" y="1957"/>
                </a:lnTo>
                <a:lnTo>
                  <a:pt x="2131" y="1954"/>
                </a:lnTo>
                <a:lnTo>
                  <a:pt x="2132" y="1949"/>
                </a:lnTo>
                <a:lnTo>
                  <a:pt x="2132" y="1949"/>
                </a:lnTo>
                <a:lnTo>
                  <a:pt x="2141" y="1927"/>
                </a:lnTo>
                <a:lnTo>
                  <a:pt x="2150" y="1907"/>
                </a:lnTo>
                <a:lnTo>
                  <a:pt x="2156" y="1897"/>
                </a:lnTo>
                <a:lnTo>
                  <a:pt x="2163" y="1890"/>
                </a:lnTo>
                <a:lnTo>
                  <a:pt x="2171" y="1882"/>
                </a:lnTo>
                <a:lnTo>
                  <a:pt x="2182" y="1876"/>
                </a:lnTo>
                <a:lnTo>
                  <a:pt x="2191" y="1871"/>
                </a:lnTo>
                <a:lnTo>
                  <a:pt x="2201" y="1867"/>
                </a:lnTo>
                <a:lnTo>
                  <a:pt x="2202" y="1866"/>
                </a:lnTo>
                <a:lnTo>
                  <a:pt x="2205" y="1866"/>
                </a:lnTo>
                <a:lnTo>
                  <a:pt x="2187" y="1843"/>
                </a:lnTo>
                <a:lnTo>
                  <a:pt x="2171" y="1820"/>
                </a:lnTo>
                <a:lnTo>
                  <a:pt x="2162" y="1808"/>
                </a:lnTo>
                <a:lnTo>
                  <a:pt x="2156" y="1795"/>
                </a:lnTo>
                <a:lnTo>
                  <a:pt x="2153" y="1788"/>
                </a:lnTo>
                <a:lnTo>
                  <a:pt x="2152" y="1782"/>
                </a:lnTo>
                <a:lnTo>
                  <a:pt x="2150" y="1774"/>
                </a:lnTo>
                <a:lnTo>
                  <a:pt x="2150" y="1765"/>
                </a:lnTo>
                <a:lnTo>
                  <a:pt x="2148" y="1755"/>
                </a:lnTo>
                <a:lnTo>
                  <a:pt x="2148" y="1745"/>
                </a:lnTo>
                <a:lnTo>
                  <a:pt x="2150" y="1736"/>
                </a:lnTo>
                <a:lnTo>
                  <a:pt x="2152" y="1728"/>
                </a:lnTo>
                <a:lnTo>
                  <a:pt x="2156" y="1720"/>
                </a:lnTo>
                <a:lnTo>
                  <a:pt x="2161" y="1714"/>
                </a:lnTo>
                <a:lnTo>
                  <a:pt x="2168" y="1707"/>
                </a:lnTo>
                <a:lnTo>
                  <a:pt x="2177" y="1702"/>
                </a:lnTo>
                <a:lnTo>
                  <a:pt x="2186" y="1710"/>
                </a:lnTo>
                <a:lnTo>
                  <a:pt x="2194" y="1716"/>
                </a:lnTo>
                <a:lnTo>
                  <a:pt x="2199" y="1719"/>
                </a:lnTo>
                <a:lnTo>
                  <a:pt x="2202" y="1721"/>
                </a:lnTo>
                <a:lnTo>
                  <a:pt x="2206" y="1725"/>
                </a:lnTo>
                <a:lnTo>
                  <a:pt x="2210" y="1729"/>
                </a:lnTo>
                <a:lnTo>
                  <a:pt x="2211" y="1733"/>
                </a:lnTo>
                <a:lnTo>
                  <a:pt x="2212" y="1736"/>
                </a:lnTo>
                <a:lnTo>
                  <a:pt x="2211" y="1741"/>
                </a:lnTo>
                <a:lnTo>
                  <a:pt x="2209" y="1748"/>
                </a:lnTo>
                <a:lnTo>
                  <a:pt x="2209" y="1761"/>
                </a:lnTo>
                <a:lnTo>
                  <a:pt x="2210" y="1774"/>
                </a:lnTo>
                <a:lnTo>
                  <a:pt x="2211" y="1779"/>
                </a:lnTo>
                <a:lnTo>
                  <a:pt x="2214" y="1785"/>
                </a:lnTo>
                <a:lnTo>
                  <a:pt x="2219" y="1790"/>
                </a:lnTo>
                <a:lnTo>
                  <a:pt x="2224" y="1794"/>
                </a:lnTo>
                <a:lnTo>
                  <a:pt x="2230" y="1804"/>
                </a:lnTo>
                <a:lnTo>
                  <a:pt x="2234" y="1813"/>
                </a:lnTo>
                <a:lnTo>
                  <a:pt x="2237" y="1822"/>
                </a:lnTo>
                <a:lnTo>
                  <a:pt x="2239" y="1832"/>
                </a:lnTo>
                <a:lnTo>
                  <a:pt x="2239" y="1841"/>
                </a:lnTo>
                <a:lnTo>
                  <a:pt x="2237" y="1851"/>
                </a:lnTo>
                <a:lnTo>
                  <a:pt x="2234" y="1859"/>
                </a:lnTo>
                <a:lnTo>
                  <a:pt x="2227" y="1868"/>
                </a:lnTo>
                <a:lnTo>
                  <a:pt x="2230" y="1871"/>
                </a:lnTo>
                <a:lnTo>
                  <a:pt x="2240" y="1878"/>
                </a:lnTo>
                <a:lnTo>
                  <a:pt x="2249" y="1887"/>
                </a:lnTo>
                <a:lnTo>
                  <a:pt x="2254" y="1891"/>
                </a:lnTo>
                <a:lnTo>
                  <a:pt x="2259" y="1893"/>
                </a:lnTo>
                <a:lnTo>
                  <a:pt x="2265" y="1896"/>
                </a:lnTo>
                <a:lnTo>
                  <a:pt x="2271" y="1897"/>
                </a:lnTo>
                <a:lnTo>
                  <a:pt x="2276" y="1892"/>
                </a:lnTo>
                <a:lnTo>
                  <a:pt x="2281" y="1887"/>
                </a:lnTo>
                <a:lnTo>
                  <a:pt x="2284" y="1882"/>
                </a:lnTo>
                <a:lnTo>
                  <a:pt x="2286" y="1877"/>
                </a:lnTo>
                <a:lnTo>
                  <a:pt x="2289" y="1864"/>
                </a:lnTo>
                <a:lnTo>
                  <a:pt x="2290" y="1852"/>
                </a:lnTo>
                <a:lnTo>
                  <a:pt x="2293" y="1838"/>
                </a:lnTo>
                <a:lnTo>
                  <a:pt x="2297" y="1827"/>
                </a:lnTo>
                <a:lnTo>
                  <a:pt x="2300" y="1822"/>
                </a:lnTo>
                <a:lnTo>
                  <a:pt x="2304" y="1817"/>
                </a:lnTo>
                <a:lnTo>
                  <a:pt x="2309" y="1813"/>
                </a:lnTo>
                <a:lnTo>
                  <a:pt x="2315" y="1809"/>
                </a:lnTo>
                <a:lnTo>
                  <a:pt x="2314" y="1792"/>
                </a:lnTo>
                <a:lnTo>
                  <a:pt x="2313" y="1774"/>
                </a:lnTo>
                <a:lnTo>
                  <a:pt x="2308" y="1761"/>
                </a:lnTo>
                <a:lnTo>
                  <a:pt x="2302" y="1748"/>
                </a:lnTo>
                <a:lnTo>
                  <a:pt x="2302" y="1734"/>
                </a:lnTo>
                <a:lnTo>
                  <a:pt x="2303" y="1721"/>
                </a:lnTo>
                <a:lnTo>
                  <a:pt x="2304" y="1719"/>
                </a:lnTo>
                <a:lnTo>
                  <a:pt x="2305" y="1716"/>
                </a:lnTo>
                <a:lnTo>
                  <a:pt x="2307" y="1714"/>
                </a:lnTo>
                <a:lnTo>
                  <a:pt x="2309" y="1713"/>
                </a:lnTo>
                <a:lnTo>
                  <a:pt x="2312" y="1713"/>
                </a:lnTo>
                <a:lnTo>
                  <a:pt x="2315" y="1711"/>
                </a:lnTo>
                <a:lnTo>
                  <a:pt x="2319" y="1713"/>
                </a:lnTo>
                <a:lnTo>
                  <a:pt x="2324" y="1714"/>
                </a:lnTo>
                <a:lnTo>
                  <a:pt x="2325" y="1713"/>
                </a:lnTo>
                <a:lnTo>
                  <a:pt x="2327" y="1711"/>
                </a:lnTo>
                <a:lnTo>
                  <a:pt x="2320" y="1705"/>
                </a:lnTo>
                <a:lnTo>
                  <a:pt x="2313" y="1699"/>
                </a:lnTo>
                <a:lnTo>
                  <a:pt x="2309" y="1696"/>
                </a:lnTo>
                <a:lnTo>
                  <a:pt x="2305" y="1695"/>
                </a:lnTo>
                <a:lnTo>
                  <a:pt x="2300" y="1694"/>
                </a:lnTo>
                <a:lnTo>
                  <a:pt x="2295" y="1694"/>
                </a:lnTo>
                <a:lnTo>
                  <a:pt x="2288" y="1694"/>
                </a:lnTo>
                <a:lnTo>
                  <a:pt x="2280" y="1692"/>
                </a:lnTo>
                <a:lnTo>
                  <a:pt x="2278" y="1690"/>
                </a:lnTo>
                <a:lnTo>
                  <a:pt x="2274" y="1687"/>
                </a:lnTo>
                <a:lnTo>
                  <a:pt x="2273" y="1685"/>
                </a:lnTo>
                <a:lnTo>
                  <a:pt x="2270" y="1680"/>
                </a:lnTo>
                <a:lnTo>
                  <a:pt x="2270" y="1676"/>
                </a:lnTo>
                <a:lnTo>
                  <a:pt x="2271" y="1669"/>
                </a:lnTo>
                <a:lnTo>
                  <a:pt x="2274" y="1661"/>
                </a:lnTo>
                <a:lnTo>
                  <a:pt x="2279" y="1651"/>
                </a:lnTo>
                <a:lnTo>
                  <a:pt x="2290" y="1631"/>
                </a:lnTo>
                <a:lnTo>
                  <a:pt x="2304" y="1608"/>
                </a:lnTo>
                <a:lnTo>
                  <a:pt x="2320" y="1587"/>
                </a:lnTo>
                <a:lnTo>
                  <a:pt x="2337" y="1568"/>
                </a:lnTo>
                <a:lnTo>
                  <a:pt x="2344" y="1561"/>
                </a:lnTo>
                <a:lnTo>
                  <a:pt x="2352" y="1554"/>
                </a:lnTo>
                <a:lnTo>
                  <a:pt x="2358" y="1551"/>
                </a:lnTo>
                <a:lnTo>
                  <a:pt x="2363" y="1548"/>
                </a:lnTo>
                <a:lnTo>
                  <a:pt x="2371" y="1556"/>
                </a:lnTo>
                <a:lnTo>
                  <a:pt x="2379" y="1563"/>
                </a:lnTo>
                <a:lnTo>
                  <a:pt x="2388" y="1568"/>
                </a:lnTo>
                <a:lnTo>
                  <a:pt x="2398" y="1572"/>
                </a:lnTo>
                <a:lnTo>
                  <a:pt x="2407" y="1576"/>
                </a:lnTo>
                <a:lnTo>
                  <a:pt x="2418" y="1577"/>
                </a:lnTo>
                <a:lnTo>
                  <a:pt x="2428" y="1578"/>
                </a:lnTo>
                <a:lnTo>
                  <a:pt x="2440" y="1577"/>
                </a:lnTo>
                <a:lnTo>
                  <a:pt x="2447" y="1569"/>
                </a:lnTo>
                <a:lnTo>
                  <a:pt x="2455" y="1562"/>
                </a:lnTo>
                <a:lnTo>
                  <a:pt x="2460" y="1549"/>
                </a:lnTo>
                <a:lnTo>
                  <a:pt x="2463" y="1535"/>
                </a:lnTo>
                <a:lnTo>
                  <a:pt x="2469" y="1523"/>
                </a:lnTo>
                <a:lnTo>
                  <a:pt x="2475" y="1510"/>
                </a:lnTo>
                <a:lnTo>
                  <a:pt x="2479" y="1505"/>
                </a:lnTo>
                <a:lnTo>
                  <a:pt x="2482" y="1502"/>
                </a:lnTo>
                <a:lnTo>
                  <a:pt x="2487" y="1498"/>
                </a:lnTo>
                <a:lnTo>
                  <a:pt x="2494" y="1495"/>
                </a:lnTo>
                <a:lnTo>
                  <a:pt x="2500" y="1493"/>
                </a:lnTo>
                <a:lnTo>
                  <a:pt x="2509" y="1493"/>
                </a:lnTo>
                <a:lnTo>
                  <a:pt x="2517" y="1493"/>
                </a:lnTo>
                <a:lnTo>
                  <a:pt x="2528" y="1495"/>
                </a:lnTo>
                <a:lnTo>
                  <a:pt x="2526" y="1499"/>
                </a:lnTo>
                <a:lnTo>
                  <a:pt x="2526" y="1504"/>
                </a:lnTo>
                <a:lnTo>
                  <a:pt x="2529" y="1502"/>
                </a:lnTo>
                <a:lnTo>
                  <a:pt x="2531" y="1499"/>
                </a:lnTo>
                <a:lnTo>
                  <a:pt x="2533" y="1492"/>
                </a:lnTo>
                <a:lnTo>
                  <a:pt x="2533" y="1484"/>
                </a:lnTo>
                <a:lnTo>
                  <a:pt x="2531" y="1476"/>
                </a:lnTo>
                <a:lnTo>
                  <a:pt x="2530" y="1469"/>
                </a:lnTo>
                <a:lnTo>
                  <a:pt x="2525" y="1454"/>
                </a:lnTo>
                <a:lnTo>
                  <a:pt x="2520" y="1440"/>
                </a:lnTo>
                <a:lnTo>
                  <a:pt x="2524" y="1436"/>
                </a:lnTo>
                <a:lnTo>
                  <a:pt x="2529" y="1434"/>
                </a:lnTo>
                <a:lnTo>
                  <a:pt x="2534" y="1433"/>
                </a:lnTo>
                <a:lnTo>
                  <a:pt x="2538" y="1433"/>
                </a:lnTo>
                <a:lnTo>
                  <a:pt x="2545" y="1434"/>
                </a:lnTo>
                <a:lnTo>
                  <a:pt x="2554" y="1438"/>
                </a:lnTo>
                <a:lnTo>
                  <a:pt x="2561" y="1441"/>
                </a:lnTo>
                <a:lnTo>
                  <a:pt x="2569" y="1446"/>
                </a:lnTo>
                <a:lnTo>
                  <a:pt x="2576" y="1450"/>
                </a:lnTo>
                <a:lnTo>
                  <a:pt x="2584" y="1451"/>
                </a:lnTo>
                <a:lnTo>
                  <a:pt x="2592" y="1455"/>
                </a:lnTo>
                <a:lnTo>
                  <a:pt x="2598" y="1459"/>
                </a:lnTo>
                <a:lnTo>
                  <a:pt x="2604" y="1463"/>
                </a:lnTo>
                <a:lnTo>
                  <a:pt x="2609" y="1469"/>
                </a:lnTo>
                <a:lnTo>
                  <a:pt x="2629" y="1469"/>
                </a:lnTo>
                <a:lnTo>
                  <a:pt x="2648" y="1469"/>
                </a:lnTo>
                <a:lnTo>
                  <a:pt x="2668" y="1470"/>
                </a:lnTo>
                <a:lnTo>
                  <a:pt x="2687" y="1470"/>
                </a:lnTo>
                <a:lnTo>
                  <a:pt x="2693" y="1475"/>
                </a:lnTo>
                <a:lnTo>
                  <a:pt x="2700" y="1476"/>
                </a:lnTo>
                <a:lnTo>
                  <a:pt x="2703" y="1476"/>
                </a:lnTo>
                <a:lnTo>
                  <a:pt x="2707" y="1474"/>
                </a:lnTo>
                <a:lnTo>
                  <a:pt x="2712" y="1465"/>
                </a:lnTo>
                <a:lnTo>
                  <a:pt x="2717" y="1456"/>
                </a:lnTo>
                <a:lnTo>
                  <a:pt x="2713" y="1453"/>
                </a:lnTo>
                <a:lnTo>
                  <a:pt x="2710" y="1450"/>
                </a:lnTo>
                <a:lnTo>
                  <a:pt x="2707" y="1446"/>
                </a:lnTo>
                <a:lnTo>
                  <a:pt x="2706" y="1441"/>
                </a:lnTo>
                <a:lnTo>
                  <a:pt x="2703" y="1434"/>
                </a:lnTo>
                <a:lnTo>
                  <a:pt x="2702" y="1424"/>
                </a:lnTo>
                <a:lnTo>
                  <a:pt x="2701" y="1409"/>
                </a:lnTo>
                <a:lnTo>
                  <a:pt x="2702" y="1392"/>
                </a:lnTo>
                <a:lnTo>
                  <a:pt x="2703" y="1377"/>
                </a:lnTo>
                <a:lnTo>
                  <a:pt x="2705" y="1361"/>
                </a:lnTo>
                <a:lnTo>
                  <a:pt x="2705" y="1346"/>
                </a:lnTo>
                <a:lnTo>
                  <a:pt x="2702" y="1331"/>
                </a:lnTo>
                <a:lnTo>
                  <a:pt x="2700" y="1323"/>
                </a:lnTo>
                <a:lnTo>
                  <a:pt x="2697" y="1316"/>
                </a:lnTo>
                <a:lnTo>
                  <a:pt x="2692" y="1308"/>
                </a:lnTo>
                <a:lnTo>
                  <a:pt x="2687" y="1301"/>
                </a:lnTo>
                <a:lnTo>
                  <a:pt x="2687" y="1282"/>
                </a:lnTo>
                <a:lnTo>
                  <a:pt x="2688" y="1263"/>
                </a:lnTo>
                <a:lnTo>
                  <a:pt x="2690" y="1244"/>
                </a:lnTo>
                <a:lnTo>
                  <a:pt x="2693" y="1227"/>
                </a:lnTo>
                <a:lnTo>
                  <a:pt x="2697" y="1209"/>
                </a:lnTo>
                <a:lnTo>
                  <a:pt x="2703" y="1191"/>
                </a:lnTo>
                <a:lnTo>
                  <a:pt x="2712" y="1174"/>
                </a:lnTo>
                <a:lnTo>
                  <a:pt x="2722" y="1158"/>
                </a:lnTo>
                <a:lnTo>
                  <a:pt x="2727" y="1148"/>
                </a:lnTo>
                <a:lnTo>
                  <a:pt x="2731" y="1136"/>
                </a:lnTo>
                <a:lnTo>
                  <a:pt x="2733" y="1125"/>
                </a:lnTo>
                <a:lnTo>
                  <a:pt x="2733" y="1114"/>
                </a:lnTo>
                <a:lnTo>
                  <a:pt x="2733" y="1092"/>
                </a:lnTo>
                <a:lnTo>
                  <a:pt x="2733" y="1070"/>
                </a:lnTo>
                <a:lnTo>
                  <a:pt x="2741" y="1033"/>
                </a:lnTo>
                <a:lnTo>
                  <a:pt x="2750" y="998"/>
                </a:lnTo>
                <a:lnTo>
                  <a:pt x="2756" y="981"/>
                </a:lnTo>
                <a:lnTo>
                  <a:pt x="2762" y="963"/>
                </a:lnTo>
                <a:lnTo>
                  <a:pt x="2770" y="947"/>
                </a:lnTo>
                <a:lnTo>
                  <a:pt x="2780" y="930"/>
                </a:lnTo>
                <a:lnTo>
                  <a:pt x="2782" y="928"/>
                </a:lnTo>
                <a:lnTo>
                  <a:pt x="2785" y="925"/>
                </a:lnTo>
                <a:lnTo>
                  <a:pt x="2786" y="923"/>
                </a:lnTo>
                <a:lnTo>
                  <a:pt x="2786" y="919"/>
                </a:lnTo>
                <a:lnTo>
                  <a:pt x="2786" y="914"/>
                </a:lnTo>
                <a:lnTo>
                  <a:pt x="2785" y="908"/>
                </a:lnTo>
                <a:lnTo>
                  <a:pt x="2782" y="901"/>
                </a:lnTo>
                <a:lnTo>
                  <a:pt x="2780" y="896"/>
                </a:lnTo>
                <a:lnTo>
                  <a:pt x="2780" y="890"/>
                </a:lnTo>
                <a:lnTo>
                  <a:pt x="2780" y="885"/>
                </a:lnTo>
                <a:lnTo>
                  <a:pt x="2785" y="881"/>
                </a:lnTo>
                <a:lnTo>
                  <a:pt x="2787" y="879"/>
                </a:lnTo>
                <a:lnTo>
                  <a:pt x="2790" y="875"/>
                </a:lnTo>
                <a:lnTo>
                  <a:pt x="2792" y="871"/>
                </a:lnTo>
                <a:lnTo>
                  <a:pt x="2795" y="863"/>
                </a:lnTo>
                <a:lnTo>
                  <a:pt x="2795" y="854"/>
                </a:lnTo>
                <a:lnTo>
                  <a:pt x="2791" y="846"/>
                </a:lnTo>
                <a:lnTo>
                  <a:pt x="2789" y="840"/>
                </a:lnTo>
                <a:lnTo>
                  <a:pt x="2787" y="835"/>
                </a:lnTo>
                <a:lnTo>
                  <a:pt x="2789" y="830"/>
                </a:lnTo>
                <a:lnTo>
                  <a:pt x="2791" y="826"/>
                </a:lnTo>
                <a:lnTo>
                  <a:pt x="2795" y="824"/>
                </a:lnTo>
                <a:lnTo>
                  <a:pt x="2803" y="822"/>
                </a:lnTo>
                <a:lnTo>
                  <a:pt x="2811" y="824"/>
                </a:lnTo>
                <a:lnTo>
                  <a:pt x="2823" y="827"/>
                </a:lnTo>
                <a:lnTo>
                  <a:pt x="2834" y="831"/>
                </a:lnTo>
                <a:lnTo>
                  <a:pt x="2840" y="832"/>
                </a:lnTo>
                <a:lnTo>
                  <a:pt x="2846" y="834"/>
                </a:lnTo>
                <a:lnTo>
                  <a:pt x="2853" y="834"/>
                </a:lnTo>
                <a:lnTo>
                  <a:pt x="2859" y="832"/>
                </a:lnTo>
                <a:lnTo>
                  <a:pt x="2864" y="834"/>
                </a:lnTo>
                <a:lnTo>
                  <a:pt x="2869" y="836"/>
                </a:lnTo>
                <a:lnTo>
                  <a:pt x="2874" y="839"/>
                </a:lnTo>
                <a:lnTo>
                  <a:pt x="2878" y="842"/>
                </a:lnTo>
                <a:lnTo>
                  <a:pt x="2879" y="844"/>
                </a:lnTo>
                <a:lnTo>
                  <a:pt x="2883" y="837"/>
                </a:lnTo>
                <a:lnTo>
                  <a:pt x="2889" y="831"/>
                </a:lnTo>
                <a:lnTo>
                  <a:pt x="2897" y="826"/>
                </a:lnTo>
                <a:lnTo>
                  <a:pt x="2907" y="822"/>
                </a:lnTo>
                <a:lnTo>
                  <a:pt x="2910" y="821"/>
                </a:lnTo>
                <a:lnTo>
                  <a:pt x="2913" y="814"/>
                </a:lnTo>
                <a:lnTo>
                  <a:pt x="2913" y="807"/>
                </a:lnTo>
                <a:lnTo>
                  <a:pt x="2912" y="804"/>
                </a:lnTo>
                <a:lnTo>
                  <a:pt x="2910" y="800"/>
                </a:lnTo>
                <a:lnTo>
                  <a:pt x="2908" y="796"/>
                </a:lnTo>
                <a:lnTo>
                  <a:pt x="2904" y="792"/>
                </a:lnTo>
                <a:lnTo>
                  <a:pt x="2898" y="787"/>
                </a:lnTo>
                <a:lnTo>
                  <a:pt x="2893" y="781"/>
                </a:lnTo>
                <a:lnTo>
                  <a:pt x="2890" y="775"/>
                </a:lnTo>
                <a:lnTo>
                  <a:pt x="2889" y="770"/>
                </a:lnTo>
                <a:lnTo>
                  <a:pt x="2889" y="763"/>
                </a:lnTo>
                <a:lnTo>
                  <a:pt x="2892" y="757"/>
                </a:lnTo>
                <a:lnTo>
                  <a:pt x="2895" y="751"/>
                </a:lnTo>
                <a:lnTo>
                  <a:pt x="2902" y="745"/>
                </a:lnTo>
                <a:lnTo>
                  <a:pt x="2902" y="745"/>
                </a:lnTo>
                <a:lnTo>
                  <a:pt x="2902" y="732"/>
                </a:lnTo>
                <a:lnTo>
                  <a:pt x="2894" y="731"/>
                </a:lnTo>
                <a:lnTo>
                  <a:pt x="2887" y="731"/>
                </a:lnTo>
                <a:lnTo>
                  <a:pt x="2887" y="727"/>
                </a:lnTo>
                <a:lnTo>
                  <a:pt x="2887" y="723"/>
                </a:lnTo>
                <a:lnTo>
                  <a:pt x="2887" y="723"/>
                </a:lnTo>
                <a:lnTo>
                  <a:pt x="2878" y="724"/>
                </a:lnTo>
                <a:lnTo>
                  <a:pt x="2870" y="723"/>
                </a:lnTo>
                <a:lnTo>
                  <a:pt x="2863" y="719"/>
                </a:lnTo>
                <a:lnTo>
                  <a:pt x="2856" y="714"/>
                </a:lnTo>
                <a:lnTo>
                  <a:pt x="2855" y="709"/>
                </a:lnTo>
                <a:lnTo>
                  <a:pt x="2853" y="703"/>
                </a:lnTo>
                <a:lnTo>
                  <a:pt x="2853" y="698"/>
                </a:lnTo>
                <a:lnTo>
                  <a:pt x="2853" y="693"/>
                </a:lnTo>
                <a:lnTo>
                  <a:pt x="2854" y="689"/>
                </a:lnTo>
                <a:lnTo>
                  <a:pt x="2858" y="687"/>
                </a:lnTo>
                <a:lnTo>
                  <a:pt x="2864" y="684"/>
                </a:lnTo>
                <a:lnTo>
                  <a:pt x="2872" y="684"/>
                </a:lnTo>
                <a:lnTo>
                  <a:pt x="2883" y="684"/>
                </a:lnTo>
                <a:lnTo>
                  <a:pt x="2895" y="684"/>
                </a:lnTo>
                <a:lnTo>
                  <a:pt x="2907" y="683"/>
                </a:lnTo>
                <a:lnTo>
                  <a:pt x="2918" y="683"/>
                </a:lnTo>
                <a:lnTo>
                  <a:pt x="2918" y="683"/>
                </a:lnTo>
                <a:lnTo>
                  <a:pt x="2933" y="668"/>
                </a:lnTo>
                <a:lnTo>
                  <a:pt x="2933" y="654"/>
                </a:lnTo>
                <a:lnTo>
                  <a:pt x="2933" y="639"/>
                </a:lnTo>
                <a:lnTo>
                  <a:pt x="2928" y="635"/>
                </a:lnTo>
                <a:lnTo>
                  <a:pt x="2924" y="630"/>
                </a:lnTo>
                <a:lnTo>
                  <a:pt x="2926" y="629"/>
                </a:lnTo>
                <a:lnTo>
                  <a:pt x="2927" y="627"/>
                </a:lnTo>
                <a:lnTo>
                  <a:pt x="2929" y="624"/>
                </a:lnTo>
                <a:lnTo>
                  <a:pt x="2933" y="621"/>
                </a:lnTo>
                <a:lnTo>
                  <a:pt x="2933" y="621"/>
                </a:lnTo>
                <a:lnTo>
                  <a:pt x="2941" y="614"/>
                </a:lnTo>
                <a:lnTo>
                  <a:pt x="2948" y="606"/>
                </a:lnTo>
                <a:lnTo>
                  <a:pt x="2949" y="576"/>
                </a:lnTo>
                <a:lnTo>
                  <a:pt x="2949" y="546"/>
                </a:lnTo>
                <a:lnTo>
                  <a:pt x="2949" y="531"/>
                </a:lnTo>
                <a:lnTo>
                  <a:pt x="2948" y="516"/>
                </a:lnTo>
                <a:lnTo>
                  <a:pt x="2947" y="501"/>
                </a:lnTo>
                <a:lnTo>
                  <a:pt x="2944" y="487"/>
                </a:lnTo>
                <a:lnTo>
                  <a:pt x="2943" y="480"/>
                </a:lnTo>
                <a:lnTo>
                  <a:pt x="2942" y="473"/>
                </a:lnTo>
                <a:lnTo>
                  <a:pt x="2943" y="466"/>
                </a:lnTo>
                <a:lnTo>
                  <a:pt x="2944" y="461"/>
                </a:lnTo>
                <a:lnTo>
                  <a:pt x="2947" y="455"/>
                </a:lnTo>
                <a:lnTo>
                  <a:pt x="2951" y="451"/>
                </a:lnTo>
                <a:lnTo>
                  <a:pt x="2956" y="447"/>
                </a:lnTo>
                <a:lnTo>
                  <a:pt x="2963" y="446"/>
                </a:lnTo>
                <a:lnTo>
                  <a:pt x="2969" y="447"/>
                </a:lnTo>
                <a:lnTo>
                  <a:pt x="2973" y="449"/>
                </a:lnTo>
                <a:lnTo>
                  <a:pt x="2977" y="453"/>
                </a:lnTo>
                <a:lnTo>
                  <a:pt x="2978" y="458"/>
                </a:lnTo>
                <a:lnTo>
                  <a:pt x="2980" y="470"/>
                </a:lnTo>
                <a:lnTo>
                  <a:pt x="2981" y="481"/>
                </a:lnTo>
                <a:lnTo>
                  <a:pt x="2982" y="488"/>
                </a:lnTo>
                <a:lnTo>
                  <a:pt x="2982" y="496"/>
                </a:lnTo>
                <a:lnTo>
                  <a:pt x="2990" y="497"/>
                </a:lnTo>
                <a:lnTo>
                  <a:pt x="2996" y="497"/>
                </a:lnTo>
                <a:lnTo>
                  <a:pt x="2997" y="505"/>
                </a:lnTo>
                <a:lnTo>
                  <a:pt x="2998" y="512"/>
                </a:lnTo>
                <a:lnTo>
                  <a:pt x="3012" y="506"/>
                </a:lnTo>
                <a:lnTo>
                  <a:pt x="3026" y="498"/>
                </a:lnTo>
                <a:lnTo>
                  <a:pt x="3031" y="496"/>
                </a:lnTo>
                <a:lnTo>
                  <a:pt x="3036" y="493"/>
                </a:lnTo>
                <a:lnTo>
                  <a:pt x="3040" y="491"/>
                </a:lnTo>
                <a:lnTo>
                  <a:pt x="3042" y="487"/>
                </a:lnTo>
                <a:lnTo>
                  <a:pt x="3046" y="480"/>
                </a:lnTo>
                <a:lnTo>
                  <a:pt x="3049" y="471"/>
                </a:lnTo>
                <a:lnTo>
                  <a:pt x="3050" y="462"/>
                </a:lnTo>
                <a:lnTo>
                  <a:pt x="3051" y="453"/>
                </a:lnTo>
                <a:lnTo>
                  <a:pt x="3054" y="444"/>
                </a:lnTo>
                <a:lnTo>
                  <a:pt x="3057" y="437"/>
                </a:lnTo>
                <a:lnTo>
                  <a:pt x="3057" y="437"/>
                </a:lnTo>
                <a:lnTo>
                  <a:pt x="3065" y="422"/>
                </a:lnTo>
                <a:lnTo>
                  <a:pt x="3074" y="407"/>
                </a:lnTo>
                <a:lnTo>
                  <a:pt x="3072" y="407"/>
                </a:lnTo>
                <a:lnTo>
                  <a:pt x="3080" y="390"/>
                </a:lnTo>
                <a:lnTo>
                  <a:pt x="3089" y="375"/>
                </a:lnTo>
                <a:lnTo>
                  <a:pt x="3089" y="375"/>
                </a:lnTo>
                <a:lnTo>
                  <a:pt x="3094" y="369"/>
                </a:lnTo>
                <a:lnTo>
                  <a:pt x="3099" y="362"/>
                </a:lnTo>
                <a:lnTo>
                  <a:pt x="3103" y="354"/>
                </a:lnTo>
                <a:lnTo>
                  <a:pt x="3106" y="345"/>
                </a:lnTo>
                <a:lnTo>
                  <a:pt x="3113" y="330"/>
                </a:lnTo>
                <a:lnTo>
                  <a:pt x="3119" y="314"/>
                </a:lnTo>
                <a:lnTo>
                  <a:pt x="3119" y="314"/>
                </a:lnTo>
                <a:lnTo>
                  <a:pt x="3126" y="299"/>
                </a:lnTo>
                <a:lnTo>
                  <a:pt x="3134" y="283"/>
                </a:lnTo>
                <a:lnTo>
                  <a:pt x="3135" y="277"/>
                </a:lnTo>
                <a:lnTo>
                  <a:pt x="3135" y="270"/>
                </a:lnTo>
                <a:lnTo>
                  <a:pt x="3136" y="267"/>
                </a:lnTo>
                <a:lnTo>
                  <a:pt x="3139" y="265"/>
                </a:lnTo>
                <a:lnTo>
                  <a:pt x="3143" y="265"/>
                </a:lnTo>
                <a:lnTo>
                  <a:pt x="3149" y="266"/>
                </a:lnTo>
                <a:lnTo>
                  <a:pt x="3159" y="270"/>
                </a:lnTo>
                <a:lnTo>
                  <a:pt x="3168" y="276"/>
                </a:lnTo>
                <a:lnTo>
                  <a:pt x="3174" y="283"/>
                </a:lnTo>
                <a:lnTo>
                  <a:pt x="3180" y="291"/>
                </a:lnTo>
                <a:lnTo>
                  <a:pt x="3192" y="309"/>
                </a:lnTo>
                <a:lnTo>
                  <a:pt x="3204" y="326"/>
                </a:lnTo>
                <a:lnTo>
                  <a:pt x="3194" y="333"/>
                </a:lnTo>
                <a:lnTo>
                  <a:pt x="3184" y="339"/>
                </a:lnTo>
                <a:lnTo>
                  <a:pt x="3175" y="345"/>
                </a:lnTo>
                <a:lnTo>
                  <a:pt x="3167" y="353"/>
                </a:lnTo>
                <a:lnTo>
                  <a:pt x="3159" y="360"/>
                </a:lnTo>
                <a:lnTo>
                  <a:pt x="3153" y="368"/>
                </a:lnTo>
                <a:lnTo>
                  <a:pt x="3147" y="375"/>
                </a:lnTo>
                <a:lnTo>
                  <a:pt x="3143" y="384"/>
                </a:lnTo>
                <a:lnTo>
                  <a:pt x="3139" y="393"/>
                </a:lnTo>
                <a:lnTo>
                  <a:pt x="3135" y="403"/>
                </a:lnTo>
                <a:lnTo>
                  <a:pt x="3134" y="413"/>
                </a:lnTo>
                <a:lnTo>
                  <a:pt x="3133" y="423"/>
                </a:lnTo>
                <a:lnTo>
                  <a:pt x="3134" y="434"/>
                </a:lnTo>
                <a:lnTo>
                  <a:pt x="3135" y="446"/>
                </a:lnTo>
                <a:lnTo>
                  <a:pt x="3136" y="457"/>
                </a:lnTo>
                <a:lnTo>
                  <a:pt x="3140" y="470"/>
                </a:lnTo>
                <a:lnTo>
                  <a:pt x="3142" y="475"/>
                </a:lnTo>
                <a:lnTo>
                  <a:pt x="3142" y="480"/>
                </a:lnTo>
                <a:lnTo>
                  <a:pt x="3142" y="486"/>
                </a:lnTo>
                <a:lnTo>
                  <a:pt x="3140" y="491"/>
                </a:lnTo>
                <a:lnTo>
                  <a:pt x="3136" y="502"/>
                </a:lnTo>
                <a:lnTo>
                  <a:pt x="3135" y="515"/>
                </a:lnTo>
                <a:lnTo>
                  <a:pt x="3152" y="526"/>
                </a:lnTo>
                <a:lnTo>
                  <a:pt x="3164" y="535"/>
                </a:lnTo>
                <a:lnTo>
                  <a:pt x="3169" y="537"/>
                </a:lnTo>
                <a:lnTo>
                  <a:pt x="3173" y="540"/>
                </a:lnTo>
                <a:lnTo>
                  <a:pt x="3177" y="540"/>
                </a:lnTo>
                <a:lnTo>
                  <a:pt x="3180" y="540"/>
                </a:lnTo>
                <a:lnTo>
                  <a:pt x="3183" y="539"/>
                </a:lnTo>
                <a:lnTo>
                  <a:pt x="3185" y="537"/>
                </a:lnTo>
                <a:lnTo>
                  <a:pt x="3188" y="534"/>
                </a:lnTo>
                <a:lnTo>
                  <a:pt x="3189" y="529"/>
                </a:lnTo>
                <a:lnTo>
                  <a:pt x="3193" y="516"/>
                </a:lnTo>
                <a:lnTo>
                  <a:pt x="3197" y="500"/>
                </a:lnTo>
                <a:lnTo>
                  <a:pt x="3198" y="500"/>
                </a:lnTo>
                <a:lnTo>
                  <a:pt x="3197" y="500"/>
                </a:lnTo>
                <a:lnTo>
                  <a:pt x="3192" y="491"/>
                </a:lnTo>
                <a:lnTo>
                  <a:pt x="3189" y="483"/>
                </a:lnTo>
                <a:lnTo>
                  <a:pt x="3189" y="476"/>
                </a:lnTo>
                <a:lnTo>
                  <a:pt x="3190" y="468"/>
                </a:lnTo>
                <a:lnTo>
                  <a:pt x="3194" y="453"/>
                </a:lnTo>
                <a:lnTo>
                  <a:pt x="3196" y="437"/>
                </a:lnTo>
                <a:lnTo>
                  <a:pt x="3207" y="439"/>
                </a:lnTo>
                <a:lnTo>
                  <a:pt x="3216" y="443"/>
                </a:lnTo>
                <a:lnTo>
                  <a:pt x="3221" y="448"/>
                </a:lnTo>
                <a:lnTo>
                  <a:pt x="3224" y="455"/>
                </a:lnTo>
                <a:lnTo>
                  <a:pt x="3226" y="461"/>
                </a:lnTo>
                <a:lnTo>
                  <a:pt x="3227" y="468"/>
                </a:lnTo>
                <a:lnTo>
                  <a:pt x="3227" y="477"/>
                </a:lnTo>
                <a:lnTo>
                  <a:pt x="3227" y="485"/>
                </a:lnTo>
                <a:lnTo>
                  <a:pt x="3227" y="485"/>
                </a:lnTo>
                <a:lnTo>
                  <a:pt x="3234" y="490"/>
                </a:lnTo>
                <a:lnTo>
                  <a:pt x="3242" y="492"/>
                </a:lnTo>
                <a:lnTo>
                  <a:pt x="3247" y="493"/>
                </a:lnTo>
                <a:lnTo>
                  <a:pt x="3252" y="492"/>
                </a:lnTo>
                <a:lnTo>
                  <a:pt x="3256" y="490"/>
                </a:lnTo>
                <a:lnTo>
                  <a:pt x="3258" y="486"/>
                </a:lnTo>
                <a:lnTo>
                  <a:pt x="3261" y="482"/>
                </a:lnTo>
                <a:lnTo>
                  <a:pt x="3263" y="477"/>
                </a:lnTo>
                <a:lnTo>
                  <a:pt x="3267" y="466"/>
                </a:lnTo>
                <a:lnTo>
                  <a:pt x="3271" y="457"/>
                </a:lnTo>
                <a:lnTo>
                  <a:pt x="3273" y="453"/>
                </a:lnTo>
                <a:lnTo>
                  <a:pt x="3277" y="449"/>
                </a:lnTo>
                <a:lnTo>
                  <a:pt x="3281" y="448"/>
                </a:lnTo>
                <a:lnTo>
                  <a:pt x="3287" y="449"/>
                </a:lnTo>
                <a:lnTo>
                  <a:pt x="3287" y="449"/>
                </a:lnTo>
                <a:lnTo>
                  <a:pt x="3287" y="444"/>
                </a:lnTo>
                <a:lnTo>
                  <a:pt x="3287" y="439"/>
                </a:lnTo>
                <a:lnTo>
                  <a:pt x="3283" y="441"/>
                </a:lnTo>
                <a:lnTo>
                  <a:pt x="3280" y="441"/>
                </a:lnTo>
                <a:lnTo>
                  <a:pt x="3271" y="434"/>
                </a:lnTo>
                <a:lnTo>
                  <a:pt x="3265" y="428"/>
                </a:lnTo>
                <a:lnTo>
                  <a:pt x="3260" y="421"/>
                </a:lnTo>
                <a:lnTo>
                  <a:pt x="3256" y="413"/>
                </a:lnTo>
                <a:lnTo>
                  <a:pt x="3253" y="404"/>
                </a:lnTo>
                <a:lnTo>
                  <a:pt x="3253" y="395"/>
                </a:lnTo>
                <a:lnTo>
                  <a:pt x="3255" y="385"/>
                </a:lnTo>
                <a:lnTo>
                  <a:pt x="3258" y="375"/>
                </a:lnTo>
                <a:lnTo>
                  <a:pt x="3263" y="373"/>
                </a:lnTo>
                <a:lnTo>
                  <a:pt x="3268" y="369"/>
                </a:lnTo>
                <a:lnTo>
                  <a:pt x="3273" y="367"/>
                </a:lnTo>
                <a:lnTo>
                  <a:pt x="3277" y="362"/>
                </a:lnTo>
                <a:lnTo>
                  <a:pt x="3283" y="353"/>
                </a:lnTo>
                <a:lnTo>
                  <a:pt x="3288" y="344"/>
                </a:lnTo>
                <a:lnTo>
                  <a:pt x="3295" y="323"/>
                </a:lnTo>
                <a:lnTo>
                  <a:pt x="3301" y="303"/>
                </a:lnTo>
                <a:lnTo>
                  <a:pt x="3306" y="294"/>
                </a:lnTo>
                <a:lnTo>
                  <a:pt x="3311" y="288"/>
                </a:lnTo>
                <a:lnTo>
                  <a:pt x="3316" y="284"/>
                </a:lnTo>
                <a:lnTo>
                  <a:pt x="3322" y="283"/>
                </a:lnTo>
                <a:lnTo>
                  <a:pt x="3336" y="281"/>
                </a:lnTo>
                <a:lnTo>
                  <a:pt x="3350" y="283"/>
                </a:lnTo>
                <a:lnTo>
                  <a:pt x="3355" y="279"/>
                </a:lnTo>
                <a:lnTo>
                  <a:pt x="3361" y="275"/>
                </a:lnTo>
                <a:lnTo>
                  <a:pt x="3368" y="274"/>
                </a:lnTo>
                <a:lnTo>
                  <a:pt x="3374" y="274"/>
                </a:lnTo>
                <a:lnTo>
                  <a:pt x="3379" y="274"/>
                </a:lnTo>
                <a:lnTo>
                  <a:pt x="3385" y="275"/>
                </a:lnTo>
                <a:lnTo>
                  <a:pt x="3390" y="279"/>
                </a:lnTo>
                <a:lnTo>
                  <a:pt x="3396" y="283"/>
                </a:lnTo>
                <a:lnTo>
                  <a:pt x="3398" y="290"/>
                </a:lnTo>
                <a:lnTo>
                  <a:pt x="3400" y="298"/>
                </a:lnTo>
                <a:lnTo>
                  <a:pt x="3403" y="304"/>
                </a:lnTo>
                <a:lnTo>
                  <a:pt x="3406" y="308"/>
                </a:lnTo>
                <a:lnTo>
                  <a:pt x="3411" y="310"/>
                </a:lnTo>
                <a:lnTo>
                  <a:pt x="3416" y="310"/>
                </a:lnTo>
                <a:lnTo>
                  <a:pt x="3423" y="308"/>
                </a:lnTo>
                <a:lnTo>
                  <a:pt x="3429" y="301"/>
                </a:lnTo>
                <a:lnTo>
                  <a:pt x="3438" y="294"/>
                </a:lnTo>
                <a:lnTo>
                  <a:pt x="3445" y="286"/>
                </a:lnTo>
                <a:lnTo>
                  <a:pt x="3454" y="280"/>
                </a:lnTo>
                <a:lnTo>
                  <a:pt x="3463" y="274"/>
                </a:lnTo>
                <a:lnTo>
                  <a:pt x="3472" y="269"/>
                </a:lnTo>
                <a:lnTo>
                  <a:pt x="3481" y="265"/>
                </a:lnTo>
                <a:lnTo>
                  <a:pt x="3489" y="261"/>
                </a:lnTo>
                <a:lnTo>
                  <a:pt x="3499" y="257"/>
                </a:lnTo>
                <a:lnTo>
                  <a:pt x="3518" y="254"/>
                </a:lnTo>
                <a:lnTo>
                  <a:pt x="3538" y="251"/>
                </a:lnTo>
                <a:lnTo>
                  <a:pt x="3560" y="251"/>
                </a:lnTo>
                <a:lnTo>
                  <a:pt x="3581" y="252"/>
                </a:lnTo>
                <a:lnTo>
                  <a:pt x="3585" y="255"/>
                </a:lnTo>
                <a:lnTo>
                  <a:pt x="3588" y="256"/>
                </a:lnTo>
                <a:lnTo>
                  <a:pt x="3594" y="255"/>
                </a:lnTo>
                <a:lnTo>
                  <a:pt x="3597" y="252"/>
                </a:lnTo>
                <a:lnTo>
                  <a:pt x="3597" y="252"/>
                </a:lnTo>
                <a:lnTo>
                  <a:pt x="3611" y="255"/>
                </a:lnTo>
                <a:lnTo>
                  <a:pt x="3624" y="259"/>
                </a:lnTo>
                <a:lnTo>
                  <a:pt x="3635" y="264"/>
                </a:lnTo>
                <a:lnTo>
                  <a:pt x="3648" y="269"/>
                </a:lnTo>
                <a:lnTo>
                  <a:pt x="3659" y="275"/>
                </a:lnTo>
                <a:lnTo>
                  <a:pt x="3670" y="281"/>
                </a:lnTo>
                <a:lnTo>
                  <a:pt x="3680" y="289"/>
                </a:lnTo>
                <a:lnTo>
                  <a:pt x="3690" y="298"/>
                </a:lnTo>
                <a:lnTo>
                  <a:pt x="3690" y="298"/>
                </a:lnTo>
                <a:lnTo>
                  <a:pt x="3700" y="299"/>
                </a:lnTo>
                <a:lnTo>
                  <a:pt x="3709" y="301"/>
                </a:lnTo>
                <a:lnTo>
                  <a:pt x="3713" y="303"/>
                </a:lnTo>
                <a:lnTo>
                  <a:pt x="3717" y="305"/>
                </a:lnTo>
                <a:lnTo>
                  <a:pt x="3719" y="309"/>
                </a:lnTo>
                <a:lnTo>
                  <a:pt x="3723" y="313"/>
                </a:lnTo>
                <a:lnTo>
                  <a:pt x="3723" y="313"/>
                </a:lnTo>
                <a:lnTo>
                  <a:pt x="3723" y="313"/>
                </a:lnTo>
                <a:lnTo>
                  <a:pt x="3747" y="330"/>
                </a:lnTo>
                <a:lnTo>
                  <a:pt x="3772" y="348"/>
                </a:lnTo>
                <a:lnTo>
                  <a:pt x="3783" y="357"/>
                </a:lnTo>
                <a:lnTo>
                  <a:pt x="3794" y="365"/>
                </a:lnTo>
                <a:lnTo>
                  <a:pt x="3806" y="377"/>
                </a:lnTo>
                <a:lnTo>
                  <a:pt x="3816" y="388"/>
                </a:lnTo>
                <a:lnTo>
                  <a:pt x="3812" y="392"/>
                </a:lnTo>
                <a:lnTo>
                  <a:pt x="3812" y="393"/>
                </a:lnTo>
                <a:lnTo>
                  <a:pt x="3816" y="388"/>
                </a:lnTo>
                <a:lnTo>
                  <a:pt x="3833" y="387"/>
                </a:lnTo>
                <a:lnTo>
                  <a:pt x="3851" y="384"/>
                </a:lnTo>
                <a:lnTo>
                  <a:pt x="3855" y="384"/>
                </a:lnTo>
                <a:lnTo>
                  <a:pt x="3860" y="384"/>
                </a:lnTo>
                <a:lnTo>
                  <a:pt x="3863" y="385"/>
                </a:lnTo>
                <a:lnTo>
                  <a:pt x="3867" y="388"/>
                </a:lnTo>
                <a:lnTo>
                  <a:pt x="3871" y="392"/>
                </a:lnTo>
                <a:lnTo>
                  <a:pt x="3875" y="395"/>
                </a:lnTo>
                <a:lnTo>
                  <a:pt x="3879" y="402"/>
                </a:lnTo>
                <a:lnTo>
                  <a:pt x="3881" y="408"/>
                </a:lnTo>
                <a:lnTo>
                  <a:pt x="3882" y="412"/>
                </a:lnTo>
                <a:lnTo>
                  <a:pt x="3885" y="416"/>
                </a:lnTo>
                <a:lnTo>
                  <a:pt x="3887" y="418"/>
                </a:lnTo>
                <a:lnTo>
                  <a:pt x="3891" y="421"/>
                </a:lnTo>
                <a:lnTo>
                  <a:pt x="3897" y="423"/>
                </a:lnTo>
                <a:lnTo>
                  <a:pt x="3905" y="423"/>
                </a:lnTo>
                <a:lnTo>
                  <a:pt x="3914" y="422"/>
                </a:lnTo>
                <a:lnTo>
                  <a:pt x="3921" y="418"/>
                </a:lnTo>
                <a:lnTo>
                  <a:pt x="3929" y="413"/>
                </a:lnTo>
                <a:lnTo>
                  <a:pt x="3936" y="406"/>
                </a:lnTo>
                <a:lnTo>
                  <a:pt x="3930" y="398"/>
                </a:lnTo>
                <a:lnTo>
                  <a:pt x="3925" y="390"/>
                </a:lnTo>
                <a:lnTo>
                  <a:pt x="3929" y="389"/>
                </a:lnTo>
                <a:lnTo>
                  <a:pt x="3933" y="387"/>
                </a:lnTo>
                <a:lnTo>
                  <a:pt x="3934" y="397"/>
                </a:lnTo>
                <a:lnTo>
                  <a:pt x="3936" y="407"/>
                </a:lnTo>
                <a:lnTo>
                  <a:pt x="3936" y="406"/>
                </a:lnTo>
                <a:lnTo>
                  <a:pt x="3936" y="407"/>
                </a:lnTo>
                <a:lnTo>
                  <a:pt x="3951" y="407"/>
                </a:lnTo>
                <a:lnTo>
                  <a:pt x="3966" y="406"/>
                </a:lnTo>
                <a:lnTo>
                  <a:pt x="3971" y="388"/>
                </a:lnTo>
                <a:lnTo>
                  <a:pt x="3973" y="372"/>
                </a:lnTo>
                <a:lnTo>
                  <a:pt x="3971" y="363"/>
                </a:lnTo>
                <a:lnTo>
                  <a:pt x="3969" y="355"/>
                </a:lnTo>
                <a:lnTo>
                  <a:pt x="3965" y="352"/>
                </a:lnTo>
                <a:lnTo>
                  <a:pt x="3963" y="349"/>
                </a:lnTo>
                <a:lnTo>
                  <a:pt x="3958" y="345"/>
                </a:lnTo>
                <a:lnTo>
                  <a:pt x="3953" y="343"/>
                </a:lnTo>
                <a:lnTo>
                  <a:pt x="3953" y="343"/>
                </a:lnTo>
                <a:lnTo>
                  <a:pt x="3953" y="343"/>
                </a:lnTo>
                <a:lnTo>
                  <a:pt x="3948" y="340"/>
                </a:lnTo>
                <a:lnTo>
                  <a:pt x="3943" y="338"/>
                </a:lnTo>
                <a:lnTo>
                  <a:pt x="3938" y="335"/>
                </a:lnTo>
                <a:lnTo>
                  <a:pt x="3934" y="331"/>
                </a:lnTo>
                <a:lnTo>
                  <a:pt x="3928" y="323"/>
                </a:lnTo>
                <a:lnTo>
                  <a:pt x="3921" y="314"/>
                </a:lnTo>
                <a:lnTo>
                  <a:pt x="3921" y="314"/>
                </a:lnTo>
                <a:lnTo>
                  <a:pt x="3912" y="306"/>
                </a:lnTo>
                <a:lnTo>
                  <a:pt x="3905" y="300"/>
                </a:lnTo>
                <a:lnTo>
                  <a:pt x="3896" y="298"/>
                </a:lnTo>
                <a:lnTo>
                  <a:pt x="3890" y="294"/>
                </a:lnTo>
                <a:lnTo>
                  <a:pt x="3884" y="289"/>
                </a:lnTo>
                <a:lnTo>
                  <a:pt x="3877" y="284"/>
                </a:lnTo>
                <a:lnTo>
                  <a:pt x="3867" y="272"/>
                </a:lnTo>
                <a:lnTo>
                  <a:pt x="3857" y="260"/>
                </a:lnTo>
                <a:lnTo>
                  <a:pt x="3847" y="249"/>
                </a:lnTo>
                <a:lnTo>
                  <a:pt x="3836" y="239"/>
                </a:lnTo>
                <a:lnTo>
                  <a:pt x="3830" y="235"/>
                </a:lnTo>
                <a:lnTo>
                  <a:pt x="3823" y="232"/>
                </a:lnTo>
                <a:lnTo>
                  <a:pt x="3815" y="230"/>
                </a:lnTo>
                <a:lnTo>
                  <a:pt x="3806" y="230"/>
                </a:lnTo>
                <a:lnTo>
                  <a:pt x="3809" y="220"/>
                </a:lnTo>
                <a:lnTo>
                  <a:pt x="3813" y="213"/>
                </a:lnTo>
                <a:lnTo>
                  <a:pt x="3818" y="208"/>
                </a:lnTo>
                <a:lnTo>
                  <a:pt x="3823" y="207"/>
                </a:lnTo>
                <a:lnTo>
                  <a:pt x="3835" y="205"/>
                </a:lnTo>
                <a:lnTo>
                  <a:pt x="3843" y="202"/>
                </a:lnTo>
                <a:lnTo>
                  <a:pt x="3860" y="213"/>
                </a:lnTo>
                <a:lnTo>
                  <a:pt x="3877" y="223"/>
                </a:lnTo>
                <a:lnTo>
                  <a:pt x="3886" y="229"/>
                </a:lnTo>
                <a:lnTo>
                  <a:pt x="3894" y="235"/>
                </a:lnTo>
                <a:lnTo>
                  <a:pt x="3900" y="244"/>
                </a:lnTo>
                <a:lnTo>
                  <a:pt x="3905" y="254"/>
                </a:lnTo>
                <a:lnTo>
                  <a:pt x="3911" y="254"/>
                </a:lnTo>
                <a:lnTo>
                  <a:pt x="3919" y="254"/>
                </a:lnTo>
                <a:lnTo>
                  <a:pt x="3919" y="254"/>
                </a:lnTo>
                <a:lnTo>
                  <a:pt x="3935" y="269"/>
                </a:lnTo>
                <a:lnTo>
                  <a:pt x="3950" y="284"/>
                </a:lnTo>
                <a:lnTo>
                  <a:pt x="3966" y="300"/>
                </a:lnTo>
                <a:lnTo>
                  <a:pt x="3981" y="315"/>
                </a:lnTo>
                <a:lnTo>
                  <a:pt x="3990" y="314"/>
                </a:lnTo>
                <a:lnTo>
                  <a:pt x="3995" y="311"/>
                </a:lnTo>
                <a:lnTo>
                  <a:pt x="4002" y="303"/>
                </a:lnTo>
                <a:lnTo>
                  <a:pt x="4007" y="295"/>
                </a:lnTo>
                <a:lnTo>
                  <a:pt x="4013" y="289"/>
                </a:lnTo>
                <a:lnTo>
                  <a:pt x="4019" y="284"/>
                </a:lnTo>
                <a:lnTo>
                  <a:pt x="4023" y="283"/>
                </a:lnTo>
                <a:lnTo>
                  <a:pt x="4027" y="281"/>
                </a:lnTo>
                <a:lnTo>
                  <a:pt x="4030" y="281"/>
                </a:lnTo>
                <a:lnTo>
                  <a:pt x="4034" y="281"/>
                </a:lnTo>
                <a:lnTo>
                  <a:pt x="4038" y="284"/>
                </a:lnTo>
                <a:lnTo>
                  <a:pt x="4042" y="285"/>
                </a:lnTo>
                <a:lnTo>
                  <a:pt x="4047" y="289"/>
                </a:lnTo>
                <a:lnTo>
                  <a:pt x="4051" y="293"/>
                </a:lnTo>
                <a:lnTo>
                  <a:pt x="4054" y="298"/>
                </a:lnTo>
                <a:lnTo>
                  <a:pt x="4057" y="301"/>
                </a:lnTo>
                <a:lnTo>
                  <a:pt x="4058" y="305"/>
                </a:lnTo>
                <a:lnTo>
                  <a:pt x="4058" y="309"/>
                </a:lnTo>
                <a:lnTo>
                  <a:pt x="4058" y="313"/>
                </a:lnTo>
                <a:lnTo>
                  <a:pt x="4057" y="316"/>
                </a:lnTo>
                <a:lnTo>
                  <a:pt x="4054" y="319"/>
                </a:lnTo>
                <a:lnTo>
                  <a:pt x="4052" y="321"/>
                </a:lnTo>
                <a:lnTo>
                  <a:pt x="4038" y="333"/>
                </a:lnTo>
                <a:lnTo>
                  <a:pt x="4028" y="345"/>
                </a:lnTo>
                <a:lnTo>
                  <a:pt x="4030" y="350"/>
                </a:lnTo>
                <a:lnTo>
                  <a:pt x="4033" y="355"/>
                </a:lnTo>
                <a:lnTo>
                  <a:pt x="4037" y="359"/>
                </a:lnTo>
                <a:lnTo>
                  <a:pt x="4042" y="363"/>
                </a:lnTo>
                <a:lnTo>
                  <a:pt x="4051" y="369"/>
                </a:lnTo>
                <a:lnTo>
                  <a:pt x="4059" y="375"/>
                </a:lnTo>
                <a:lnTo>
                  <a:pt x="4074" y="368"/>
                </a:lnTo>
                <a:lnTo>
                  <a:pt x="4089" y="363"/>
                </a:lnTo>
                <a:lnTo>
                  <a:pt x="4097" y="360"/>
                </a:lnTo>
                <a:lnTo>
                  <a:pt x="4105" y="359"/>
                </a:lnTo>
                <a:lnTo>
                  <a:pt x="4113" y="359"/>
                </a:lnTo>
                <a:lnTo>
                  <a:pt x="4122" y="359"/>
                </a:lnTo>
                <a:lnTo>
                  <a:pt x="4128" y="360"/>
                </a:lnTo>
                <a:lnTo>
                  <a:pt x="4133" y="362"/>
                </a:lnTo>
                <a:lnTo>
                  <a:pt x="4140" y="364"/>
                </a:lnTo>
                <a:lnTo>
                  <a:pt x="4145" y="367"/>
                </a:lnTo>
                <a:lnTo>
                  <a:pt x="4148" y="370"/>
                </a:lnTo>
                <a:lnTo>
                  <a:pt x="4152" y="375"/>
                </a:lnTo>
                <a:lnTo>
                  <a:pt x="4155" y="380"/>
                </a:lnTo>
                <a:lnTo>
                  <a:pt x="4156" y="387"/>
                </a:lnTo>
                <a:lnTo>
                  <a:pt x="4156" y="387"/>
                </a:lnTo>
                <a:lnTo>
                  <a:pt x="4171" y="395"/>
                </a:lnTo>
                <a:lnTo>
                  <a:pt x="4185" y="404"/>
                </a:lnTo>
                <a:lnTo>
                  <a:pt x="4194" y="403"/>
                </a:lnTo>
                <a:lnTo>
                  <a:pt x="4199" y="401"/>
                </a:lnTo>
                <a:lnTo>
                  <a:pt x="4204" y="398"/>
                </a:lnTo>
                <a:lnTo>
                  <a:pt x="4206" y="394"/>
                </a:lnTo>
                <a:lnTo>
                  <a:pt x="4208" y="392"/>
                </a:lnTo>
                <a:lnTo>
                  <a:pt x="4209" y="388"/>
                </a:lnTo>
                <a:lnTo>
                  <a:pt x="4208" y="383"/>
                </a:lnTo>
                <a:lnTo>
                  <a:pt x="4208" y="379"/>
                </a:lnTo>
                <a:lnTo>
                  <a:pt x="4205" y="370"/>
                </a:lnTo>
                <a:lnTo>
                  <a:pt x="4202" y="360"/>
                </a:lnTo>
                <a:lnTo>
                  <a:pt x="4201" y="357"/>
                </a:lnTo>
                <a:lnTo>
                  <a:pt x="4202" y="352"/>
                </a:lnTo>
                <a:lnTo>
                  <a:pt x="4204" y="348"/>
                </a:lnTo>
                <a:lnTo>
                  <a:pt x="4206" y="343"/>
                </a:lnTo>
                <a:lnTo>
                  <a:pt x="4210" y="344"/>
                </a:lnTo>
                <a:lnTo>
                  <a:pt x="4215" y="347"/>
                </a:lnTo>
                <a:lnTo>
                  <a:pt x="4219" y="350"/>
                </a:lnTo>
                <a:lnTo>
                  <a:pt x="4224" y="353"/>
                </a:lnTo>
                <a:lnTo>
                  <a:pt x="4228" y="357"/>
                </a:lnTo>
                <a:lnTo>
                  <a:pt x="4233" y="359"/>
                </a:lnTo>
                <a:lnTo>
                  <a:pt x="4239" y="360"/>
                </a:lnTo>
                <a:lnTo>
                  <a:pt x="4244" y="359"/>
                </a:lnTo>
                <a:lnTo>
                  <a:pt x="4250" y="357"/>
                </a:lnTo>
                <a:lnTo>
                  <a:pt x="4255" y="354"/>
                </a:lnTo>
                <a:lnTo>
                  <a:pt x="4260" y="354"/>
                </a:lnTo>
                <a:lnTo>
                  <a:pt x="4265" y="354"/>
                </a:lnTo>
                <a:lnTo>
                  <a:pt x="4270" y="355"/>
                </a:lnTo>
                <a:lnTo>
                  <a:pt x="4274" y="359"/>
                </a:lnTo>
                <a:lnTo>
                  <a:pt x="4277" y="363"/>
                </a:lnTo>
                <a:lnTo>
                  <a:pt x="4280" y="369"/>
                </a:lnTo>
                <a:lnTo>
                  <a:pt x="4282" y="374"/>
                </a:lnTo>
                <a:lnTo>
                  <a:pt x="4282" y="379"/>
                </a:lnTo>
                <a:lnTo>
                  <a:pt x="4280" y="383"/>
                </a:lnTo>
                <a:lnTo>
                  <a:pt x="4279" y="387"/>
                </a:lnTo>
                <a:lnTo>
                  <a:pt x="4275" y="393"/>
                </a:lnTo>
                <a:lnTo>
                  <a:pt x="4269" y="398"/>
                </a:lnTo>
                <a:lnTo>
                  <a:pt x="4261" y="403"/>
                </a:lnTo>
                <a:lnTo>
                  <a:pt x="4255" y="408"/>
                </a:lnTo>
                <a:lnTo>
                  <a:pt x="4253" y="412"/>
                </a:lnTo>
                <a:lnTo>
                  <a:pt x="4250" y="414"/>
                </a:lnTo>
                <a:lnTo>
                  <a:pt x="4248" y="418"/>
                </a:lnTo>
                <a:lnTo>
                  <a:pt x="4246" y="422"/>
                </a:lnTo>
                <a:lnTo>
                  <a:pt x="4246" y="436"/>
                </a:lnTo>
                <a:lnTo>
                  <a:pt x="4248" y="449"/>
                </a:lnTo>
                <a:lnTo>
                  <a:pt x="4248" y="449"/>
                </a:lnTo>
                <a:lnTo>
                  <a:pt x="4254" y="458"/>
                </a:lnTo>
                <a:lnTo>
                  <a:pt x="4259" y="468"/>
                </a:lnTo>
                <a:lnTo>
                  <a:pt x="4263" y="477"/>
                </a:lnTo>
                <a:lnTo>
                  <a:pt x="4267" y="487"/>
                </a:lnTo>
                <a:lnTo>
                  <a:pt x="4270" y="508"/>
                </a:lnTo>
                <a:lnTo>
                  <a:pt x="4277" y="529"/>
                </a:lnTo>
                <a:lnTo>
                  <a:pt x="4277" y="529"/>
                </a:lnTo>
                <a:lnTo>
                  <a:pt x="4277" y="529"/>
                </a:lnTo>
                <a:lnTo>
                  <a:pt x="4277" y="529"/>
                </a:lnTo>
                <a:lnTo>
                  <a:pt x="4285" y="530"/>
                </a:lnTo>
                <a:lnTo>
                  <a:pt x="4294" y="532"/>
                </a:lnTo>
                <a:lnTo>
                  <a:pt x="4298" y="535"/>
                </a:lnTo>
                <a:lnTo>
                  <a:pt x="4302" y="537"/>
                </a:lnTo>
                <a:lnTo>
                  <a:pt x="4304" y="541"/>
                </a:lnTo>
                <a:lnTo>
                  <a:pt x="4308" y="545"/>
                </a:lnTo>
                <a:lnTo>
                  <a:pt x="4313" y="561"/>
                </a:lnTo>
                <a:lnTo>
                  <a:pt x="4319" y="575"/>
                </a:lnTo>
                <a:lnTo>
                  <a:pt x="4328" y="589"/>
                </a:lnTo>
                <a:lnTo>
                  <a:pt x="4337" y="603"/>
                </a:lnTo>
                <a:lnTo>
                  <a:pt x="4358" y="628"/>
                </a:lnTo>
                <a:lnTo>
                  <a:pt x="4380" y="652"/>
                </a:lnTo>
                <a:lnTo>
                  <a:pt x="4382" y="657"/>
                </a:lnTo>
                <a:lnTo>
                  <a:pt x="4385" y="660"/>
                </a:lnTo>
                <a:lnTo>
                  <a:pt x="4386" y="663"/>
                </a:lnTo>
                <a:lnTo>
                  <a:pt x="4386" y="667"/>
                </a:lnTo>
                <a:lnTo>
                  <a:pt x="4386" y="673"/>
                </a:lnTo>
                <a:lnTo>
                  <a:pt x="4385" y="679"/>
                </a:lnTo>
                <a:lnTo>
                  <a:pt x="4385" y="678"/>
                </a:lnTo>
                <a:lnTo>
                  <a:pt x="4393" y="675"/>
                </a:lnTo>
                <a:lnTo>
                  <a:pt x="4401" y="675"/>
                </a:lnTo>
                <a:lnTo>
                  <a:pt x="4408" y="678"/>
                </a:lnTo>
                <a:lnTo>
                  <a:pt x="4415" y="683"/>
                </a:lnTo>
                <a:lnTo>
                  <a:pt x="4420" y="717"/>
                </a:lnTo>
                <a:lnTo>
                  <a:pt x="4426" y="751"/>
                </a:lnTo>
                <a:lnTo>
                  <a:pt x="4432" y="785"/>
                </a:lnTo>
                <a:lnTo>
                  <a:pt x="4441" y="819"/>
                </a:lnTo>
                <a:lnTo>
                  <a:pt x="4450" y="851"/>
                </a:lnTo>
                <a:lnTo>
                  <a:pt x="4462" y="883"/>
                </a:lnTo>
                <a:lnTo>
                  <a:pt x="4469" y="899"/>
                </a:lnTo>
                <a:lnTo>
                  <a:pt x="4476" y="914"/>
                </a:lnTo>
                <a:lnTo>
                  <a:pt x="4484" y="930"/>
                </a:lnTo>
                <a:lnTo>
                  <a:pt x="4493" y="945"/>
                </a:lnTo>
                <a:lnTo>
                  <a:pt x="4499" y="950"/>
                </a:lnTo>
                <a:lnTo>
                  <a:pt x="4504" y="957"/>
                </a:lnTo>
                <a:lnTo>
                  <a:pt x="4508" y="963"/>
                </a:lnTo>
                <a:lnTo>
                  <a:pt x="4511" y="969"/>
                </a:lnTo>
                <a:lnTo>
                  <a:pt x="4518" y="982"/>
                </a:lnTo>
                <a:lnTo>
                  <a:pt x="4521" y="996"/>
                </a:lnTo>
                <a:lnTo>
                  <a:pt x="4523" y="1011"/>
                </a:lnTo>
                <a:lnTo>
                  <a:pt x="4524" y="1025"/>
                </a:lnTo>
                <a:lnTo>
                  <a:pt x="4523" y="1040"/>
                </a:lnTo>
                <a:lnTo>
                  <a:pt x="4523" y="1053"/>
                </a:lnTo>
                <a:lnTo>
                  <a:pt x="4526" y="1065"/>
                </a:lnTo>
                <a:lnTo>
                  <a:pt x="4530" y="1076"/>
                </a:lnTo>
                <a:lnTo>
                  <a:pt x="4535" y="1087"/>
                </a:lnTo>
                <a:lnTo>
                  <a:pt x="4539" y="1099"/>
                </a:lnTo>
                <a:lnTo>
                  <a:pt x="4539" y="1099"/>
                </a:lnTo>
                <a:lnTo>
                  <a:pt x="4545" y="1102"/>
                </a:lnTo>
                <a:lnTo>
                  <a:pt x="4550" y="1106"/>
                </a:lnTo>
                <a:lnTo>
                  <a:pt x="4554" y="1110"/>
                </a:lnTo>
                <a:lnTo>
                  <a:pt x="4558" y="1115"/>
                </a:lnTo>
                <a:lnTo>
                  <a:pt x="4564" y="1126"/>
                </a:lnTo>
                <a:lnTo>
                  <a:pt x="4568" y="1139"/>
                </a:lnTo>
                <a:lnTo>
                  <a:pt x="4572" y="1149"/>
                </a:lnTo>
                <a:lnTo>
                  <a:pt x="4577" y="1158"/>
                </a:lnTo>
                <a:lnTo>
                  <a:pt x="4584" y="1165"/>
                </a:lnTo>
                <a:lnTo>
                  <a:pt x="4590" y="1170"/>
                </a:lnTo>
                <a:lnTo>
                  <a:pt x="4599" y="1174"/>
                </a:lnTo>
                <a:lnTo>
                  <a:pt x="4609" y="1176"/>
                </a:lnTo>
                <a:lnTo>
                  <a:pt x="4619" y="1178"/>
                </a:lnTo>
                <a:lnTo>
                  <a:pt x="4629" y="1178"/>
                </a:lnTo>
                <a:lnTo>
                  <a:pt x="4641" y="1183"/>
                </a:lnTo>
                <a:lnTo>
                  <a:pt x="4651" y="1184"/>
                </a:lnTo>
                <a:lnTo>
                  <a:pt x="4654" y="1184"/>
                </a:lnTo>
                <a:lnTo>
                  <a:pt x="4658" y="1183"/>
                </a:lnTo>
                <a:lnTo>
                  <a:pt x="4662" y="1181"/>
                </a:lnTo>
                <a:lnTo>
                  <a:pt x="4665" y="1180"/>
                </a:lnTo>
                <a:lnTo>
                  <a:pt x="4670" y="1174"/>
                </a:lnTo>
                <a:lnTo>
                  <a:pt x="4673" y="1166"/>
                </a:lnTo>
                <a:lnTo>
                  <a:pt x="4676" y="1158"/>
                </a:lnTo>
                <a:lnTo>
                  <a:pt x="4677" y="1146"/>
                </a:lnTo>
                <a:lnTo>
                  <a:pt x="4677" y="1137"/>
                </a:lnTo>
                <a:lnTo>
                  <a:pt x="4678" y="1127"/>
                </a:lnTo>
                <a:lnTo>
                  <a:pt x="4678" y="1117"/>
                </a:lnTo>
                <a:lnTo>
                  <a:pt x="4681" y="1109"/>
                </a:lnTo>
                <a:lnTo>
                  <a:pt x="4683" y="1101"/>
                </a:lnTo>
                <a:lnTo>
                  <a:pt x="4688" y="1095"/>
                </a:lnTo>
                <a:lnTo>
                  <a:pt x="4692" y="1094"/>
                </a:lnTo>
                <a:lnTo>
                  <a:pt x="4696" y="1091"/>
                </a:lnTo>
                <a:lnTo>
                  <a:pt x="4698" y="1090"/>
                </a:lnTo>
                <a:lnTo>
                  <a:pt x="4702" y="1090"/>
                </a:lnTo>
                <a:lnTo>
                  <a:pt x="4708" y="1092"/>
                </a:lnTo>
                <a:lnTo>
                  <a:pt x="4712" y="1095"/>
                </a:lnTo>
                <a:lnTo>
                  <a:pt x="4714" y="1099"/>
                </a:lnTo>
                <a:lnTo>
                  <a:pt x="4712" y="1102"/>
                </a:lnTo>
                <a:lnTo>
                  <a:pt x="4712" y="1107"/>
                </a:lnTo>
                <a:lnTo>
                  <a:pt x="4711" y="1112"/>
                </a:lnTo>
                <a:lnTo>
                  <a:pt x="4711" y="1116"/>
                </a:lnTo>
                <a:lnTo>
                  <a:pt x="4712" y="1120"/>
                </a:lnTo>
                <a:lnTo>
                  <a:pt x="4717" y="1126"/>
                </a:lnTo>
                <a:lnTo>
                  <a:pt x="4724" y="1131"/>
                </a:lnTo>
                <a:lnTo>
                  <a:pt x="4720" y="1140"/>
                </a:lnTo>
                <a:lnTo>
                  <a:pt x="4715" y="1149"/>
                </a:lnTo>
                <a:lnTo>
                  <a:pt x="4712" y="1154"/>
                </a:lnTo>
                <a:lnTo>
                  <a:pt x="4712" y="1158"/>
                </a:lnTo>
                <a:lnTo>
                  <a:pt x="4712" y="1161"/>
                </a:lnTo>
                <a:lnTo>
                  <a:pt x="4715" y="1165"/>
                </a:lnTo>
                <a:lnTo>
                  <a:pt x="4724" y="1176"/>
                </a:lnTo>
                <a:lnTo>
                  <a:pt x="4730" y="1185"/>
                </a:lnTo>
                <a:lnTo>
                  <a:pt x="4734" y="1195"/>
                </a:lnTo>
                <a:lnTo>
                  <a:pt x="4735" y="1205"/>
                </a:lnTo>
                <a:lnTo>
                  <a:pt x="4735" y="1214"/>
                </a:lnTo>
                <a:lnTo>
                  <a:pt x="4732" y="1224"/>
                </a:lnTo>
                <a:lnTo>
                  <a:pt x="4730" y="1233"/>
                </a:lnTo>
                <a:lnTo>
                  <a:pt x="4725" y="1242"/>
                </a:lnTo>
                <a:lnTo>
                  <a:pt x="4727" y="1254"/>
                </a:lnTo>
                <a:lnTo>
                  <a:pt x="4729" y="1268"/>
                </a:lnTo>
                <a:lnTo>
                  <a:pt x="4727" y="1296"/>
                </a:lnTo>
                <a:lnTo>
                  <a:pt x="4727" y="1323"/>
                </a:lnTo>
                <a:lnTo>
                  <a:pt x="4730" y="1351"/>
                </a:lnTo>
                <a:lnTo>
                  <a:pt x="4731" y="1379"/>
                </a:lnTo>
                <a:lnTo>
                  <a:pt x="4731" y="1406"/>
                </a:lnTo>
                <a:lnTo>
                  <a:pt x="4731" y="1434"/>
                </a:lnTo>
                <a:lnTo>
                  <a:pt x="4729" y="1448"/>
                </a:lnTo>
                <a:lnTo>
                  <a:pt x="4727" y="1461"/>
                </a:lnTo>
                <a:lnTo>
                  <a:pt x="4724" y="1475"/>
                </a:lnTo>
                <a:lnTo>
                  <a:pt x="4720" y="1489"/>
                </a:lnTo>
                <a:lnTo>
                  <a:pt x="4710" y="1494"/>
                </a:lnTo>
                <a:lnTo>
                  <a:pt x="4702" y="1497"/>
                </a:lnTo>
                <a:lnTo>
                  <a:pt x="4705" y="1499"/>
                </a:lnTo>
                <a:lnTo>
                  <a:pt x="4707" y="1502"/>
                </a:lnTo>
                <a:lnTo>
                  <a:pt x="4707" y="1502"/>
                </a:lnTo>
                <a:lnTo>
                  <a:pt x="4707" y="1502"/>
                </a:lnTo>
                <a:lnTo>
                  <a:pt x="4707" y="1502"/>
                </a:lnTo>
                <a:lnTo>
                  <a:pt x="4714" y="1497"/>
                </a:lnTo>
                <a:lnTo>
                  <a:pt x="4719" y="1493"/>
                </a:lnTo>
                <a:lnTo>
                  <a:pt x="4722" y="1488"/>
                </a:lnTo>
                <a:lnTo>
                  <a:pt x="4726" y="1482"/>
                </a:lnTo>
                <a:lnTo>
                  <a:pt x="4732" y="1470"/>
                </a:lnTo>
                <a:lnTo>
                  <a:pt x="4736" y="1458"/>
                </a:lnTo>
                <a:lnTo>
                  <a:pt x="4740" y="1445"/>
                </a:lnTo>
                <a:lnTo>
                  <a:pt x="4744" y="1433"/>
                </a:lnTo>
                <a:lnTo>
                  <a:pt x="4749" y="1420"/>
                </a:lnTo>
                <a:lnTo>
                  <a:pt x="4755" y="1409"/>
                </a:lnTo>
                <a:lnTo>
                  <a:pt x="4755" y="1400"/>
                </a:lnTo>
                <a:lnTo>
                  <a:pt x="4757" y="1391"/>
                </a:lnTo>
                <a:lnTo>
                  <a:pt x="4759" y="1387"/>
                </a:lnTo>
                <a:lnTo>
                  <a:pt x="4761" y="1382"/>
                </a:lnTo>
                <a:lnTo>
                  <a:pt x="4764" y="1380"/>
                </a:lnTo>
                <a:lnTo>
                  <a:pt x="4769" y="1376"/>
                </a:lnTo>
                <a:lnTo>
                  <a:pt x="4767" y="1370"/>
                </a:lnTo>
                <a:lnTo>
                  <a:pt x="4767" y="1362"/>
                </a:lnTo>
                <a:lnTo>
                  <a:pt x="4767" y="1362"/>
                </a:lnTo>
                <a:lnTo>
                  <a:pt x="4767" y="1362"/>
                </a:lnTo>
                <a:lnTo>
                  <a:pt x="4762" y="1357"/>
                </a:lnTo>
                <a:lnTo>
                  <a:pt x="4759" y="1352"/>
                </a:lnTo>
                <a:lnTo>
                  <a:pt x="4757" y="1346"/>
                </a:lnTo>
                <a:lnTo>
                  <a:pt x="4756" y="1341"/>
                </a:lnTo>
                <a:lnTo>
                  <a:pt x="4756" y="1328"/>
                </a:lnTo>
                <a:lnTo>
                  <a:pt x="4756" y="1316"/>
                </a:lnTo>
                <a:lnTo>
                  <a:pt x="4756" y="1311"/>
                </a:lnTo>
                <a:lnTo>
                  <a:pt x="4752" y="1296"/>
                </a:lnTo>
                <a:lnTo>
                  <a:pt x="4749" y="1281"/>
                </a:lnTo>
                <a:lnTo>
                  <a:pt x="4745" y="1266"/>
                </a:lnTo>
                <a:lnTo>
                  <a:pt x="4742" y="1250"/>
                </a:lnTo>
                <a:lnTo>
                  <a:pt x="4744" y="1240"/>
                </a:lnTo>
                <a:lnTo>
                  <a:pt x="4746" y="1232"/>
                </a:lnTo>
                <a:lnTo>
                  <a:pt x="4749" y="1224"/>
                </a:lnTo>
                <a:lnTo>
                  <a:pt x="4752" y="1217"/>
                </a:lnTo>
                <a:lnTo>
                  <a:pt x="4757" y="1212"/>
                </a:lnTo>
                <a:lnTo>
                  <a:pt x="4765" y="1208"/>
                </a:lnTo>
                <a:lnTo>
                  <a:pt x="4774" y="1207"/>
                </a:lnTo>
                <a:lnTo>
                  <a:pt x="4785" y="1207"/>
                </a:lnTo>
                <a:lnTo>
                  <a:pt x="4789" y="1215"/>
                </a:lnTo>
                <a:lnTo>
                  <a:pt x="4791" y="1223"/>
                </a:lnTo>
                <a:lnTo>
                  <a:pt x="4791" y="1230"/>
                </a:lnTo>
                <a:lnTo>
                  <a:pt x="4791" y="1239"/>
                </a:lnTo>
                <a:lnTo>
                  <a:pt x="4788" y="1256"/>
                </a:lnTo>
                <a:lnTo>
                  <a:pt x="4788" y="1272"/>
                </a:lnTo>
                <a:lnTo>
                  <a:pt x="4796" y="1272"/>
                </a:lnTo>
                <a:lnTo>
                  <a:pt x="4803" y="1271"/>
                </a:lnTo>
                <a:lnTo>
                  <a:pt x="4806" y="1267"/>
                </a:lnTo>
                <a:lnTo>
                  <a:pt x="4809" y="1263"/>
                </a:lnTo>
                <a:lnTo>
                  <a:pt x="4813" y="1253"/>
                </a:lnTo>
                <a:lnTo>
                  <a:pt x="4815" y="1243"/>
                </a:lnTo>
                <a:lnTo>
                  <a:pt x="4821" y="1229"/>
                </a:lnTo>
                <a:lnTo>
                  <a:pt x="4828" y="1215"/>
                </a:lnTo>
                <a:lnTo>
                  <a:pt x="4834" y="1202"/>
                </a:lnTo>
                <a:lnTo>
                  <a:pt x="4843" y="1189"/>
                </a:lnTo>
                <a:lnTo>
                  <a:pt x="4858" y="1170"/>
                </a:lnTo>
                <a:lnTo>
                  <a:pt x="4870" y="1154"/>
                </a:lnTo>
                <a:lnTo>
                  <a:pt x="4879" y="1141"/>
                </a:lnTo>
                <a:lnTo>
                  <a:pt x="4886" y="1129"/>
                </a:lnTo>
                <a:lnTo>
                  <a:pt x="4891" y="1116"/>
                </a:lnTo>
                <a:lnTo>
                  <a:pt x="4893" y="1101"/>
                </a:lnTo>
                <a:lnTo>
                  <a:pt x="4894" y="1084"/>
                </a:lnTo>
                <a:lnTo>
                  <a:pt x="4896" y="1061"/>
                </a:lnTo>
                <a:lnTo>
                  <a:pt x="4896" y="1048"/>
                </a:lnTo>
                <a:lnTo>
                  <a:pt x="4898" y="1038"/>
                </a:lnTo>
                <a:lnTo>
                  <a:pt x="4899" y="1035"/>
                </a:lnTo>
                <a:lnTo>
                  <a:pt x="4903" y="1031"/>
                </a:lnTo>
                <a:lnTo>
                  <a:pt x="4908" y="1028"/>
                </a:lnTo>
                <a:lnTo>
                  <a:pt x="4914" y="1027"/>
                </a:lnTo>
                <a:lnTo>
                  <a:pt x="4922" y="1027"/>
                </a:lnTo>
                <a:lnTo>
                  <a:pt x="4927" y="1028"/>
                </a:lnTo>
                <a:lnTo>
                  <a:pt x="4931" y="1031"/>
                </a:lnTo>
                <a:lnTo>
                  <a:pt x="4934" y="1035"/>
                </a:lnTo>
                <a:lnTo>
                  <a:pt x="4937" y="1046"/>
                </a:lnTo>
                <a:lnTo>
                  <a:pt x="4940" y="1057"/>
                </a:lnTo>
                <a:lnTo>
                  <a:pt x="4943" y="1075"/>
                </a:lnTo>
                <a:lnTo>
                  <a:pt x="4950" y="1094"/>
                </a:lnTo>
                <a:lnTo>
                  <a:pt x="4952" y="1102"/>
                </a:lnTo>
                <a:lnTo>
                  <a:pt x="4953" y="1111"/>
                </a:lnTo>
                <a:lnTo>
                  <a:pt x="4955" y="1121"/>
                </a:lnTo>
                <a:lnTo>
                  <a:pt x="4953" y="1131"/>
                </a:lnTo>
                <a:lnTo>
                  <a:pt x="4943" y="1136"/>
                </a:lnTo>
                <a:lnTo>
                  <a:pt x="4936" y="1144"/>
                </a:lnTo>
                <a:lnTo>
                  <a:pt x="4932" y="1148"/>
                </a:lnTo>
                <a:lnTo>
                  <a:pt x="4928" y="1153"/>
                </a:lnTo>
                <a:lnTo>
                  <a:pt x="4927" y="1158"/>
                </a:lnTo>
                <a:lnTo>
                  <a:pt x="4924" y="1164"/>
                </a:lnTo>
                <a:lnTo>
                  <a:pt x="4928" y="1173"/>
                </a:lnTo>
                <a:lnTo>
                  <a:pt x="4931" y="1183"/>
                </a:lnTo>
                <a:lnTo>
                  <a:pt x="4931" y="1191"/>
                </a:lnTo>
                <a:lnTo>
                  <a:pt x="4931" y="1200"/>
                </a:lnTo>
                <a:lnTo>
                  <a:pt x="4928" y="1209"/>
                </a:lnTo>
                <a:lnTo>
                  <a:pt x="4926" y="1218"/>
                </a:lnTo>
                <a:lnTo>
                  <a:pt x="4922" y="1227"/>
                </a:lnTo>
                <a:lnTo>
                  <a:pt x="4917" y="1235"/>
                </a:lnTo>
                <a:lnTo>
                  <a:pt x="4912" y="1239"/>
                </a:lnTo>
                <a:lnTo>
                  <a:pt x="4907" y="1242"/>
                </a:lnTo>
                <a:lnTo>
                  <a:pt x="4908" y="1263"/>
                </a:lnTo>
                <a:lnTo>
                  <a:pt x="4908" y="1286"/>
                </a:lnTo>
                <a:lnTo>
                  <a:pt x="4909" y="1296"/>
                </a:lnTo>
                <a:lnTo>
                  <a:pt x="4912" y="1306"/>
                </a:lnTo>
                <a:lnTo>
                  <a:pt x="4914" y="1311"/>
                </a:lnTo>
                <a:lnTo>
                  <a:pt x="4918" y="1315"/>
                </a:lnTo>
                <a:lnTo>
                  <a:pt x="4922" y="1318"/>
                </a:lnTo>
                <a:lnTo>
                  <a:pt x="4926" y="1323"/>
                </a:lnTo>
                <a:lnTo>
                  <a:pt x="4927" y="1320"/>
                </a:lnTo>
                <a:lnTo>
                  <a:pt x="4928" y="1316"/>
                </a:lnTo>
                <a:lnTo>
                  <a:pt x="4929" y="1307"/>
                </a:lnTo>
                <a:lnTo>
                  <a:pt x="4931" y="1297"/>
                </a:lnTo>
                <a:lnTo>
                  <a:pt x="4931" y="1287"/>
                </a:lnTo>
                <a:lnTo>
                  <a:pt x="4929" y="1278"/>
                </a:lnTo>
                <a:lnTo>
                  <a:pt x="4926" y="1259"/>
                </a:lnTo>
                <a:lnTo>
                  <a:pt x="4924" y="1242"/>
                </a:lnTo>
                <a:lnTo>
                  <a:pt x="4926" y="1233"/>
                </a:lnTo>
                <a:lnTo>
                  <a:pt x="4928" y="1224"/>
                </a:lnTo>
                <a:lnTo>
                  <a:pt x="4932" y="1217"/>
                </a:lnTo>
                <a:lnTo>
                  <a:pt x="4940" y="1209"/>
                </a:lnTo>
                <a:lnTo>
                  <a:pt x="4951" y="1207"/>
                </a:lnTo>
                <a:lnTo>
                  <a:pt x="4962" y="1203"/>
                </a:lnTo>
                <a:lnTo>
                  <a:pt x="4973" y="1198"/>
                </a:lnTo>
                <a:lnTo>
                  <a:pt x="4985" y="1193"/>
                </a:lnTo>
                <a:lnTo>
                  <a:pt x="4996" y="1189"/>
                </a:lnTo>
                <a:lnTo>
                  <a:pt x="5006" y="1188"/>
                </a:lnTo>
                <a:lnTo>
                  <a:pt x="5015" y="1186"/>
                </a:lnTo>
                <a:lnTo>
                  <a:pt x="5022" y="1186"/>
                </a:lnTo>
                <a:lnTo>
                  <a:pt x="5030" y="1189"/>
                </a:lnTo>
                <a:lnTo>
                  <a:pt x="5037" y="1191"/>
                </a:lnTo>
                <a:lnTo>
                  <a:pt x="5044" y="1195"/>
                </a:lnTo>
                <a:lnTo>
                  <a:pt x="5049" y="1202"/>
                </a:lnTo>
                <a:lnTo>
                  <a:pt x="5054" y="1208"/>
                </a:lnTo>
                <a:lnTo>
                  <a:pt x="5058" y="1217"/>
                </a:lnTo>
                <a:lnTo>
                  <a:pt x="5060" y="1225"/>
                </a:lnTo>
                <a:lnTo>
                  <a:pt x="5063" y="1237"/>
                </a:lnTo>
                <a:lnTo>
                  <a:pt x="5064" y="1248"/>
                </a:lnTo>
                <a:lnTo>
                  <a:pt x="5065" y="1262"/>
                </a:lnTo>
                <a:lnTo>
                  <a:pt x="5064" y="1281"/>
                </a:lnTo>
                <a:lnTo>
                  <a:pt x="5063" y="1299"/>
                </a:lnTo>
                <a:lnTo>
                  <a:pt x="5064" y="1308"/>
                </a:lnTo>
                <a:lnTo>
                  <a:pt x="5066" y="1317"/>
                </a:lnTo>
                <a:lnTo>
                  <a:pt x="5069" y="1321"/>
                </a:lnTo>
                <a:lnTo>
                  <a:pt x="5071" y="1326"/>
                </a:lnTo>
                <a:lnTo>
                  <a:pt x="5074" y="1330"/>
                </a:lnTo>
                <a:lnTo>
                  <a:pt x="5079" y="1333"/>
                </a:lnTo>
                <a:lnTo>
                  <a:pt x="5079" y="1333"/>
                </a:lnTo>
                <a:lnTo>
                  <a:pt x="5079" y="1333"/>
                </a:lnTo>
                <a:lnTo>
                  <a:pt x="5086" y="1333"/>
                </a:lnTo>
                <a:lnTo>
                  <a:pt x="5094" y="1333"/>
                </a:lnTo>
                <a:lnTo>
                  <a:pt x="5094" y="1333"/>
                </a:lnTo>
                <a:lnTo>
                  <a:pt x="5094" y="1333"/>
                </a:lnTo>
                <a:lnTo>
                  <a:pt x="5099" y="1328"/>
                </a:lnTo>
                <a:lnTo>
                  <a:pt x="5101" y="1323"/>
                </a:lnTo>
                <a:lnTo>
                  <a:pt x="5104" y="1317"/>
                </a:lnTo>
                <a:lnTo>
                  <a:pt x="5107" y="1312"/>
                </a:lnTo>
                <a:lnTo>
                  <a:pt x="5108" y="1299"/>
                </a:lnTo>
                <a:lnTo>
                  <a:pt x="5108" y="1288"/>
                </a:lnTo>
                <a:lnTo>
                  <a:pt x="5108" y="1276"/>
                </a:lnTo>
                <a:lnTo>
                  <a:pt x="5108" y="1263"/>
                </a:lnTo>
                <a:lnTo>
                  <a:pt x="5109" y="1250"/>
                </a:lnTo>
                <a:lnTo>
                  <a:pt x="5113" y="1239"/>
                </a:lnTo>
                <a:lnTo>
                  <a:pt x="5118" y="1240"/>
                </a:lnTo>
                <a:lnTo>
                  <a:pt x="5123" y="1243"/>
                </a:lnTo>
                <a:lnTo>
                  <a:pt x="5128" y="1245"/>
                </a:lnTo>
                <a:lnTo>
                  <a:pt x="5133" y="1248"/>
                </a:lnTo>
                <a:lnTo>
                  <a:pt x="5138" y="1252"/>
                </a:lnTo>
                <a:lnTo>
                  <a:pt x="5143" y="1253"/>
                </a:lnTo>
                <a:lnTo>
                  <a:pt x="5148" y="1254"/>
                </a:lnTo>
                <a:lnTo>
                  <a:pt x="5154" y="1254"/>
                </a:lnTo>
                <a:lnTo>
                  <a:pt x="5154" y="1245"/>
                </a:lnTo>
                <a:lnTo>
                  <a:pt x="5157" y="1239"/>
                </a:lnTo>
                <a:lnTo>
                  <a:pt x="5159" y="1232"/>
                </a:lnTo>
                <a:lnTo>
                  <a:pt x="5163" y="1227"/>
                </a:lnTo>
                <a:lnTo>
                  <a:pt x="5167" y="1220"/>
                </a:lnTo>
                <a:lnTo>
                  <a:pt x="5173" y="1215"/>
                </a:lnTo>
                <a:lnTo>
                  <a:pt x="5179" y="1212"/>
                </a:lnTo>
                <a:lnTo>
                  <a:pt x="5186" y="1208"/>
                </a:lnTo>
                <a:lnTo>
                  <a:pt x="5186" y="1209"/>
                </a:lnTo>
                <a:lnTo>
                  <a:pt x="5184" y="1193"/>
                </a:lnTo>
                <a:lnTo>
                  <a:pt x="5184" y="1176"/>
                </a:lnTo>
                <a:lnTo>
                  <a:pt x="5182" y="1174"/>
                </a:lnTo>
                <a:lnTo>
                  <a:pt x="5181" y="1171"/>
                </a:lnTo>
                <a:lnTo>
                  <a:pt x="5181" y="1169"/>
                </a:lnTo>
                <a:lnTo>
                  <a:pt x="5182" y="1168"/>
                </a:lnTo>
                <a:lnTo>
                  <a:pt x="5183" y="1164"/>
                </a:lnTo>
                <a:lnTo>
                  <a:pt x="5184" y="1163"/>
                </a:lnTo>
                <a:lnTo>
                  <a:pt x="5184" y="1146"/>
                </a:lnTo>
                <a:lnTo>
                  <a:pt x="5186" y="1131"/>
                </a:lnTo>
                <a:lnTo>
                  <a:pt x="5188" y="1127"/>
                </a:lnTo>
                <a:lnTo>
                  <a:pt x="5192" y="1126"/>
                </a:lnTo>
                <a:lnTo>
                  <a:pt x="5196" y="1125"/>
                </a:lnTo>
                <a:lnTo>
                  <a:pt x="5198" y="1125"/>
                </a:lnTo>
                <a:lnTo>
                  <a:pt x="5204" y="1125"/>
                </a:lnTo>
                <a:lnTo>
                  <a:pt x="5211" y="1127"/>
                </a:lnTo>
                <a:lnTo>
                  <a:pt x="5217" y="1131"/>
                </a:lnTo>
                <a:lnTo>
                  <a:pt x="5223" y="1134"/>
                </a:lnTo>
                <a:lnTo>
                  <a:pt x="5230" y="1135"/>
                </a:lnTo>
                <a:lnTo>
                  <a:pt x="5237" y="1135"/>
                </a:lnTo>
                <a:lnTo>
                  <a:pt x="5242" y="1132"/>
                </a:lnTo>
                <a:lnTo>
                  <a:pt x="5245" y="1127"/>
                </a:lnTo>
                <a:lnTo>
                  <a:pt x="5246" y="1122"/>
                </a:lnTo>
                <a:lnTo>
                  <a:pt x="5246" y="1117"/>
                </a:lnTo>
                <a:lnTo>
                  <a:pt x="5246" y="1111"/>
                </a:lnTo>
                <a:lnTo>
                  <a:pt x="5246" y="1106"/>
                </a:lnTo>
                <a:lnTo>
                  <a:pt x="5247" y="1101"/>
                </a:lnTo>
                <a:lnTo>
                  <a:pt x="5250" y="1099"/>
                </a:lnTo>
                <a:lnTo>
                  <a:pt x="5262" y="1081"/>
                </a:lnTo>
                <a:lnTo>
                  <a:pt x="5273" y="1062"/>
                </a:lnTo>
                <a:lnTo>
                  <a:pt x="5280" y="1053"/>
                </a:lnTo>
                <a:lnTo>
                  <a:pt x="5289" y="1046"/>
                </a:lnTo>
                <a:lnTo>
                  <a:pt x="5292" y="1043"/>
                </a:lnTo>
                <a:lnTo>
                  <a:pt x="5297" y="1042"/>
                </a:lnTo>
                <a:lnTo>
                  <a:pt x="5302" y="1041"/>
                </a:lnTo>
                <a:lnTo>
                  <a:pt x="5309" y="1041"/>
                </a:lnTo>
                <a:lnTo>
                  <a:pt x="5322" y="1042"/>
                </a:lnTo>
                <a:lnTo>
                  <a:pt x="5335" y="1045"/>
                </a:lnTo>
                <a:lnTo>
                  <a:pt x="5348" y="1047"/>
                </a:lnTo>
                <a:lnTo>
                  <a:pt x="5360" y="1051"/>
                </a:lnTo>
                <a:lnTo>
                  <a:pt x="5373" y="1056"/>
                </a:lnTo>
                <a:lnTo>
                  <a:pt x="5384" y="1062"/>
                </a:lnTo>
                <a:lnTo>
                  <a:pt x="5395" y="1071"/>
                </a:lnTo>
                <a:lnTo>
                  <a:pt x="5405" y="1081"/>
                </a:lnTo>
                <a:lnTo>
                  <a:pt x="5408" y="1086"/>
                </a:lnTo>
                <a:lnTo>
                  <a:pt x="5410" y="1090"/>
                </a:lnTo>
                <a:lnTo>
                  <a:pt x="5412" y="1095"/>
                </a:lnTo>
                <a:lnTo>
                  <a:pt x="5412" y="1097"/>
                </a:lnTo>
                <a:lnTo>
                  <a:pt x="5410" y="1105"/>
                </a:lnTo>
                <a:lnTo>
                  <a:pt x="5405" y="1110"/>
                </a:lnTo>
                <a:lnTo>
                  <a:pt x="5395" y="1120"/>
                </a:lnTo>
                <a:lnTo>
                  <a:pt x="5385" y="1131"/>
                </a:lnTo>
                <a:lnTo>
                  <a:pt x="5378" y="1143"/>
                </a:lnTo>
                <a:lnTo>
                  <a:pt x="5371" y="1155"/>
                </a:lnTo>
                <a:lnTo>
                  <a:pt x="5369" y="1161"/>
                </a:lnTo>
                <a:lnTo>
                  <a:pt x="5365" y="1166"/>
                </a:lnTo>
                <a:lnTo>
                  <a:pt x="5360" y="1173"/>
                </a:lnTo>
                <a:lnTo>
                  <a:pt x="5355" y="1176"/>
                </a:lnTo>
                <a:lnTo>
                  <a:pt x="5355" y="1176"/>
                </a:lnTo>
                <a:lnTo>
                  <a:pt x="5350" y="1179"/>
                </a:lnTo>
                <a:lnTo>
                  <a:pt x="5346" y="1179"/>
                </a:lnTo>
                <a:lnTo>
                  <a:pt x="5341" y="1178"/>
                </a:lnTo>
                <a:lnTo>
                  <a:pt x="5336" y="1176"/>
                </a:lnTo>
                <a:lnTo>
                  <a:pt x="5327" y="1173"/>
                </a:lnTo>
                <a:lnTo>
                  <a:pt x="5317" y="1168"/>
                </a:lnTo>
                <a:lnTo>
                  <a:pt x="5312" y="1165"/>
                </a:lnTo>
                <a:lnTo>
                  <a:pt x="5309" y="1164"/>
                </a:lnTo>
                <a:lnTo>
                  <a:pt x="5304" y="1164"/>
                </a:lnTo>
                <a:lnTo>
                  <a:pt x="5299" y="1164"/>
                </a:lnTo>
                <a:lnTo>
                  <a:pt x="5295" y="1165"/>
                </a:lnTo>
                <a:lnTo>
                  <a:pt x="5290" y="1168"/>
                </a:lnTo>
                <a:lnTo>
                  <a:pt x="5285" y="1173"/>
                </a:lnTo>
                <a:lnTo>
                  <a:pt x="5281" y="1179"/>
                </a:lnTo>
                <a:lnTo>
                  <a:pt x="5280" y="1180"/>
                </a:lnTo>
                <a:lnTo>
                  <a:pt x="5277" y="1181"/>
                </a:lnTo>
                <a:lnTo>
                  <a:pt x="5279" y="1194"/>
                </a:lnTo>
                <a:lnTo>
                  <a:pt x="5281" y="1207"/>
                </a:lnTo>
                <a:lnTo>
                  <a:pt x="5284" y="1213"/>
                </a:lnTo>
                <a:lnTo>
                  <a:pt x="5287" y="1218"/>
                </a:lnTo>
                <a:lnTo>
                  <a:pt x="5294" y="1222"/>
                </a:lnTo>
                <a:lnTo>
                  <a:pt x="5302" y="1224"/>
                </a:lnTo>
                <a:lnTo>
                  <a:pt x="5307" y="1225"/>
                </a:lnTo>
                <a:lnTo>
                  <a:pt x="5311" y="1228"/>
                </a:lnTo>
                <a:lnTo>
                  <a:pt x="5314" y="1230"/>
                </a:lnTo>
                <a:lnTo>
                  <a:pt x="5314" y="1234"/>
                </a:lnTo>
                <a:lnTo>
                  <a:pt x="5311" y="1242"/>
                </a:lnTo>
                <a:lnTo>
                  <a:pt x="5309" y="1249"/>
                </a:lnTo>
                <a:lnTo>
                  <a:pt x="5311" y="1254"/>
                </a:lnTo>
                <a:lnTo>
                  <a:pt x="5314" y="1264"/>
                </a:lnTo>
                <a:lnTo>
                  <a:pt x="5314" y="1267"/>
                </a:lnTo>
                <a:lnTo>
                  <a:pt x="5315" y="1268"/>
                </a:lnTo>
                <a:lnTo>
                  <a:pt x="5316" y="1268"/>
                </a:lnTo>
                <a:lnTo>
                  <a:pt x="5317" y="1268"/>
                </a:lnTo>
                <a:lnTo>
                  <a:pt x="5320" y="1264"/>
                </a:lnTo>
                <a:lnTo>
                  <a:pt x="5325" y="1254"/>
                </a:lnTo>
                <a:lnTo>
                  <a:pt x="5327" y="1250"/>
                </a:lnTo>
                <a:lnTo>
                  <a:pt x="5330" y="1248"/>
                </a:lnTo>
                <a:lnTo>
                  <a:pt x="5334" y="1247"/>
                </a:lnTo>
                <a:lnTo>
                  <a:pt x="5339" y="1247"/>
                </a:lnTo>
                <a:lnTo>
                  <a:pt x="5343" y="1247"/>
                </a:lnTo>
                <a:lnTo>
                  <a:pt x="5348" y="1249"/>
                </a:lnTo>
                <a:lnTo>
                  <a:pt x="5351" y="1252"/>
                </a:lnTo>
                <a:lnTo>
                  <a:pt x="5355" y="1254"/>
                </a:lnTo>
                <a:lnTo>
                  <a:pt x="5360" y="1264"/>
                </a:lnTo>
                <a:lnTo>
                  <a:pt x="5363" y="1274"/>
                </a:lnTo>
                <a:lnTo>
                  <a:pt x="5366" y="1283"/>
                </a:lnTo>
                <a:lnTo>
                  <a:pt x="5368" y="1293"/>
                </a:lnTo>
                <a:lnTo>
                  <a:pt x="5371" y="1313"/>
                </a:lnTo>
                <a:lnTo>
                  <a:pt x="5373" y="1335"/>
                </a:lnTo>
                <a:lnTo>
                  <a:pt x="5373" y="1375"/>
                </a:lnTo>
                <a:lnTo>
                  <a:pt x="5373" y="1416"/>
                </a:lnTo>
                <a:lnTo>
                  <a:pt x="5374" y="1425"/>
                </a:lnTo>
                <a:lnTo>
                  <a:pt x="5375" y="1434"/>
                </a:lnTo>
                <a:lnTo>
                  <a:pt x="5376" y="1441"/>
                </a:lnTo>
                <a:lnTo>
                  <a:pt x="5379" y="1449"/>
                </a:lnTo>
                <a:lnTo>
                  <a:pt x="5383" y="1455"/>
                </a:lnTo>
                <a:lnTo>
                  <a:pt x="5388" y="1461"/>
                </a:lnTo>
                <a:lnTo>
                  <a:pt x="5393" y="1466"/>
                </a:lnTo>
                <a:lnTo>
                  <a:pt x="5402" y="1471"/>
                </a:lnTo>
                <a:lnTo>
                  <a:pt x="5397" y="1480"/>
                </a:lnTo>
                <a:lnTo>
                  <a:pt x="5394" y="1489"/>
                </a:lnTo>
                <a:lnTo>
                  <a:pt x="5390" y="1499"/>
                </a:lnTo>
                <a:lnTo>
                  <a:pt x="5389" y="1508"/>
                </a:lnTo>
                <a:lnTo>
                  <a:pt x="5386" y="1528"/>
                </a:lnTo>
                <a:lnTo>
                  <a:pt x="5386" y="1547"/>
                </a:lnTo>
                <a:lnTo>
                  <a:pt x="5388" y="1586"/>
                </a:lnTo>
                <a:lnTo>
                  <a:pt x="5386" y="1625"/>
                </a:lnTo>
                <a:lnTo>
                  <a:pt x="5385" y="1633"/>
                </a:lnTo>
                <a:lnTo>
                  <a:pt x="5384" y="1642"/>
                </a:lnTo>
                <a:lnTo>
                  <a:pt x="5381" y="1646"/>
                </a:lnTo>
                <a:lnTo>
                  <a:pt x="5380" y="1650"/>
                </a:lnTo>
                <a:lnTo>
                  <a:pt x="5376" y="1654"/>
                </a:lnTo>
                <a:lnTo>
                  <a:pt x="5373" y="1656"/>
                </a:lnTo>
                <a:lnTo>
                  <a:pt x="5370" y="1664"/>
                </a:lnTo>
                <a:lnTo>
                  <a:pt x="5370" y="1671"/>
                </a:lnTo>
                <a:lnTo>
                  <a:pt x="5379" y="1689"/>
                </a:lnTo>
                <a:lnTo>
                  <a:pt x="5386" y="1707"/>
                </a:lnTo>
                <a:lnTo>
                  <a:pt x="5394" y="1726"/>
                </a:lnTo>
                <a:lnTo>
                  <a:pt x="5400" y="1746"/>
                </a:lnTo>
                <a:lnTo>
                  <a:pt x="5405" y="1765"/>
                </a:lnTo>
                <a:lnTo>
                  <a:pt x="5409" y="1785"/>
                </a:lnTo>
                <a:lnTo>
                  <a:pt x="5413" y="1805"/>
                </a:lnTo>
                <a:lnTo>
                  <a:pt x="5417" y="1826"/>
                </a:lnTo>
                <a:lnTo>
                  <a:pt x="5417" y="1844"/>
                </a:lnTo>
                <a:lnTo>
                  <a:pt x="5417" y="1863"/>
                </a:lnTo>
                <a:lnTo>
                  <a:pt x="5418" y="1882"/>
                </a:lnTo>
                <a:lnTo>
                  <a:pt x="5418" y="1901"/>
                </a:lnTo>
                <a:lnTo>
                  <a:pt x="5418" y="1901"/>
                </a:lnTo>
                <a:lnTo>
                  <a:pt x="5425" y="1910"/>
                </a:lnTo>
                <a:lnTo>
                  <a:pt x="5433" y="1917"/>
                </a:lnTo>
                <a:lnTo>
                  <a:pt x="5433" y="1917"/>
                </a:lnTo>
                <a:lnTo>
                  <a:pt x="5444" y="1922"/>
                </a:lnTo>
                <a:lnTo>
                  <a:pt x="5453" y="1927"/>
                </a:lnTo>
                <a:lnTo>
                  <a:pt x="5462" y="1933"/>
                </a:lnTo>
                <a:lnTo>
                  <a:pt x="5469" y="1941"/>
                </a:lnTo>
                <a:lnTo>
                  <a:pt x="5476" y="1950"/>
                </a:lnTo>
                <a:lnTo>
                  <a:pt x="5478" y="1960"/>
                </a:lnTo>
                <a:lnTo>
                  <a:pt x="5481" y="1971"/>
                </a:lnTo>
                <a:lnTo>
                  <a:pt x="5479" y="1985"/>
                </a:lnTo>
                <a:lnTo>
                  <a:pt x="5479" y="1989"/>
                </a:lnTo>
                <a:lnTo>
                  <a:pt x="5479" y="1992"/>
                </a:lnTo>
                <a:lnTo>
                  <a:pt x="5481" y="1996"/>
                </a:lnTo>
                <a:lnTo>
                  <a:pt x="5483" y="1999"/>
                </a:lnTo>
                <a:lnTo>
                  <a:pt x="5487" y="2005"/>
                </a:lnTo>
                <a:lnTo>
                  <a:pt x="5493" y="2011"/>
                </a:lnTo>
                <a:lnTo>
                  <a:pt x="5486" y="2026"/>
                </a:lnTo>
                <a:lnTo>
                  <a:pt x="5478" y="2041"/>
                </a:lnTo>
                <a:lnTo>
                  <a:pt x="5468" y="2043"/>
                </a:lnTo>
                <a:lnTo>
                  <a:pt x="5461" y="2048"/>
                </a:lnTo>
                <a:lnTo>
                  <a:pt x="5454" y="2053"/>
                </a:lnTo>
                <a:lnTo>
                  <a:pt x="5451" y="2059"/>
                </a:lnTo>
                <a:lnTo>
                  <a:pt x="5449" y="2067"/>
                </a:lnTo>
                <a:lnTo>
                  <a:pt x="5448" y="2075"/>
                </a:lnTo>
                <a:lnTo>
                  <a:pt x="5448" y="2084"/>
                </a:lnTo>
                <a:lnTo>
                  <a:pt x="5448" y="2093"/>
                </a:lnTo>
                <a:lnTo>
                  <a:pt x="5448" y="2133"/>
                </a:lnTo>
                <a:lnTo>
                  <a:pt x="5448" y="2175"/>
                </a:lnTo>
                <a:lnTo>
                  <a:pt x="5448" y="2218"/>
                </a:lnTo>
                <a:lnTo>
                  <a:pt x="5448" y="2264"/>
                </a:lnTo>
                <a:lnTo>
                  <a:pt x="5443" y="2259"/>
                </a:lnTo>
                <a:lnTo>
                  <a:pt x="5439" y="2252"/>
                </a:lnTo>
                <a:lnTo>
                  <a:pt x="5437" y="2246"/>
                </a:lnTo>
                <a:lnTo>
                  <a:pt x="5435" y="2241"/>
                </a:lnTo>
                <a:lnTo>
                  <a:pt x="5433" y="2229"/>
                </a:lnTo>
                <a:lnTo>
                  <a:pt x="5433" y="2217"/>
                </a:lnTo>
                <a:lnTo>
                  <a:pt x="5432" y="2207"/>
                </a:lnTo>
                <a:lnTo>
                  <a:pt x="5429" y="2197"/>
                </a:lnTo>
                <a:lnTo>
                  <a:pt x="5428" y="2192"/>
                </a:lnTo>
                <a:lnTo>
                  <a:pt x="5425" y="2187"/>
                </a:lnTo>
                <a:lnTo>
                  <a:pt x="5422" y="2183"/>
                </a:lnTo>
                <a:lnTo>
                  <a:pt x="5417" y="2180"/>
                </a:lnTo>
                <a:lnTo>
                  <a:pt x="5418" y="2201"/>
                </a:lnTo>
                <a:lnTo>
                  <a:pt x="5418" y="2222"/>
                </a:lnTo>
                <a:lnTo>
                  <a:pt x="5417" y="2245"/>
                </a:lnTo>
                <a:lnTo>
                  <a:pt x="5415" y="2266"/>
                </a:lnTo>
                <a:lnTo>
                  <a:pt x="5415" y="2288"/>
                </a:lnTo>
                <a:lnTo>
                  <a:pt x="5417" y="2309"/>
                </a:lnTo>
                <a:lnTo>
                  <a:pt x="5419" y="2319"/>
                </a:lnTo>
                <a:lnTo>
                  <a:pt x="5422" y="2330"/>
                </a:lnTo>
                <a:lnTo>
                  <a:pt x="5425" y="2340"/>
                </a:lnTo>
                <a:lnTo>
                  <a:pt x="5430" y="2350"/>
                </a:lnTo>
                <a:lnTo>
                  <a:pt x="5430" y="2364"/>
                </a:lnTo>
                <a:lnTo>
                  <a:pt x="5430" y="2379"/>
                </a:lnTo>
                <a:lnTo>
                  <a:pt x="5430" y="2393"/>
                </a:lnTo>
                <a:lnTo>
                  <a:pt x="5432" y="2407"/>
                </a:lnTo>
                <a:lnTo>
                  <a:pt x="5434" y="2412"/>
                </a:lnTo>
                <a:lnTo>
                  <a:pt x="5437" y="2417"/>
                </a:lnTo>
                <a:lnTo>
                  <a:pt x="5438" y="2422"/>
                </a:lnTo>
                <a:lnTo>
                  <a:pt x="5439" y="2427"/>
                </a:lnTo>
                <a:lnTo>
                  <a:pt x="5440" y="2437"/>
                </a:lnTo>
                <a:lnTo>
                  <a:pt x="5439" y="2447"/>
                </a:lnTo>
                <a:lnTo>
                  <a:pt x="5435" y="2468"/>
                </a:lnTo>
                <a:lnTo>
                  <a:pt x="5433" y="2488"/>
                </a:lnTo>
                <a:lnTo>
                  <a:pt x="5430" y="2497"/>
                </a:lnTo>
                <a:lnTo>
                  <a:pt x="5428" y="2506"/>
                </a:lnTo>
                <a:lnTo>
                  <a:pt x="5427" y="2515"/>
                </a:lnTo>
                <a:lnTo>
                  <a:pt x="5428" y="2525"/>
                </a:lnTo>
                <a:lnTo>
                  <a:pt x="5432" y="2539"/>
                </a:lnTo>
                <a:lnTo>
                  <a:pt x="5435" y="2552"/>
                </a:lnTo>
                <a:lnTo>
                  <a:pt x="5438" y="2568"/>
                </a:lnTo>
                <a:lnTo>
                  <a:pt x="5439" y="2581"/>
                </a:lnTo>
                <a:lnTo>
                  <a:pt x="5440" y="2610"/>
                </a:lnTo>
                <a:lnTo>
                  <a:pt x="5439" y="2638"/>
                </a:lnTo>
                <a:lnTo>
                  <a:pt x="5437" y="2667"/>
                </a:lnTo>
                <a:lnTo>
                  <a:pt x="5432" y="2694"/>
                </a:lnTo>
                <a:lnTo>
                  <a:pt x="5425" y="2722"/>
                </a:lnTo>
                <a:lnTo>
                  <a:pt x="5417" y="2750"/>
                </a:lnTo>
                <a:lnTo>
                  <a:pt x="5413" y="2752"/>
                </a:lnTo>
                <a:lnTo>
                  <a:pt x="5409" y="2753"/>
                </a:lnTo>
                <a:lnTo>
                  <a:pt x="5405" y="2753"/>
                </a:lnTo>
                <a:lnTo>
                  <a:pt x="5403" y="2753"/>
                </a:lnTo>
                <a:lnTo>
                  <a:pt x="5402" y="2766"/>
                </a:lnTo>
                <a:lnTo>
                  <a:pt x="5402" y="2777"/>
                </a:lnTo>
                <a:lnTo>
                  <a:pt x="5403" y="2783"/>
                </a:lnTo>
                <a:lnTo>
                  <a:pt x="5405" y="2788"/>
                </a:lnTo>
                <a:lnTo>
                  <a:pt x="5409" y="2794"/>
                </a:lnTo>
                <a:lnTo>
                  <a:pt x="5414" y="2799"/>
                </a:lnTo>
                <a:lnTo>
                  <a:pt x="5412" y="2814"/>
                </a:lnTo>
                <a:lnTo>
                  <a:pt x="5410" y="2829"/>
                </a:lnTo>
                <a:lnTo>
                  <a:pt x="5412" y="2844"/>
                </a:lnTo>
                <a:lnTo>
                  <a:pt x="5414" y="2859"/>
                </a:lnTo>
                <a:lnTo>
                  <a:pt x="5415" y="2874"/>
                </a:lnTo>
                <a:lnTo>
                  <a:pt x="5418" y="2889"/>
                </a:lnTo>
                <a:lnTo>
                  <a:pt x="5419" y="2904"/>
                </a:lnTo>
                <a:lnTo>
                  <a:pt x="5418" y="2919"/>
                </a:lnTo>
                <a:lnTo>
                  <a:pt x="5418" y="2919"/>
                </a:lnTo>
                <a:lnTo>
                  <a:pt x="5418" y="2919"/>
                </a:lnTo>
                <a:lnTo>
                  <a:pt x="5423" y="2924"/>
                </a:lnTo>
                <a:lnTo>
                  <a:pt x="5427" y="2929"/>
                </a:lnTo>
                <a:lnTo>
                  <a:pt x="5429" y="2934"/>
                </a:lnTo>
                <a:lnTo>
                  <a:pt x="5430" y="2939"/>
                </a:lnTo>
                <a:lnTo>
                  <a:pt x="5432" y="2950"/>
                </a:lnTo>
                <a:lnTo>
                  <a:pt x="5430" y="2962"/>
                </a:lnTo>
                <a:lnTo>
                  <a:pt x="5428" y="2977"/>
                </a:lnTo>
                <a:lnTo>
                  <a:pt x="5427" y="2993"/>
                </a:lnTo>
                <a:lnTo>
                  <a:pt x="5427" y="3008"/>
                </a:lnTo>
                <a:lnTo>
                  <a:pt x="5427" y="3025"/>
                </a:lnTo>
                <a:lnTo>
                  <a:pt x="5432" y="3056"/>
                </a:lnTo>
                <a:lnTo>
                  <a:pt x="5438" y="3087"/>
                </a:lnTo>
                <a:lnTo>
                  <a:pt x="5442" y="3097"/>
                </a:lnTo>
                <a:lnTo>
                  <a:pt x="5446" y="3109"/>
                </a:lnTo>
                <a:lnTo>
                  <a:pt x="5448" y="3121"/>
                </a:lnTo>
                <a:lnTo>
                  <a:pt x="5448" y="3132"/>
                </a:lnTo>
                <a:lnTo>
                  <a:pt x="5448" y="3138"/>
                </a:lnTo>
                <a:lnTo>
                  <a:pt x="5447" y="3143"/>
                </a:lnTo>
                <a:lnTo>
                  <a:pt x="5444" y="3148"/>
                </a:lnTo>
                <a:lnTo>
                  <a:pt x="5442" y="3153"/>
                </a:lnTo>
                <a:lnTo>
                  <a:pt x="5437" y="3156"/>
                </a:lnTo>
                <a:lnTo>
                  <a:pt x="5432" y="3160"/>
                </a:lnTo>
                <a:lnTo>
                  <a:pt x="5424" y="3164"/>
                </a:lnTo>
                <a:lnTo>
                  <a:pt x="5415" y="3166"/>
                </a:lnTo>
                <a:lnTo>
                  <a:pt x="5417" y="3185"/>
                </a:lnTo>
                <a:lnTo>
                  <a:pt x="5418" y="3205"/>
                </a:lnTo>
                <a:lnTo>
                  <a:pt x="5418" y="3224"/>
                </a:lnTo>
                <a:lnTo>
                  <a:pt x="5419" y="3243"/>
                </a:lnTo>
                <a:lnTo>
                  <a:pt x="5422" y="3248"/>
                </a:lnTo>
                <a:lnTo>
                  <a:pt x="5423" y="3254"/>
                </a:lnTo>
                <a:lnTo>
                  <a:pt x="5433" y="3279"/>
                </a:lnTo>
                <a:lnTo>
                  <a:pt x="5444" y="3304"/>
                </a:lnTo>
                <a:lnTo>
                  <a:pt x="5452" y="3316"/>
                </a:lnTo>
                <a:lnTo>
                  <a:pt x="5458" y="3328"/>
                </a:lnTo>
                <a:lnTo>
                  <a:pt x="5467" y="3340"/>
                </a:lnTo>
                <a:lnTo>
                  <a:pt x="5476" y="3350"/>
                </a:lnTo>
                <a:lnTo>
                  <a:pt x="5482" y="3357"/>
                </a:lnTo>
                <a:lnTo>
                  <a:pt x="5487" y="3365"/>
                </a:lnTo>
                <a:lnTo>
                  <a:pt x="5491" y="3372"/>
                </a:lnTo>
                <a:lnTo>
                  <a:pt x="5494" y="3380"/>
                </a:lnTo>
                <a:lnTo>
                  <a:pt x="5497" y="3387"/>
                </a:lnTo>
                <a:lnTo>
                  <a:pt x="5498" y="3395"/>
                </a:lnTo>
                <a:lnTo>
                  <a:pt x="5500" y="3402"/>
                </a:lnTo>
                <a:lnTo>
                  <a:pt x="5500" y="3411"/>
                </a:lnTo>
                <a:lnTo>
                  <a:pt x="5498" y="3426"/>
                </a:lnTo>
                <a:lnTo>
                  <a:pt x="5496" y="3443"/>
                </a:lnTo>
                <a:lnTo>
                  <a:pt x="5493" y="3458"/>
                </a:lnTo>
                <a:lnTo>
                  <a:pt x="5488" y="3471"/>
                </a:lnTo>
                <a:lnTo>
                  <a:pt x="5486" y="3478"/>
                </a:lnTo>
                <a:lnTo>
                  <a:pt x="5484" y="3482"/>
                </a:lnTo>
                <a:lnTo>
                  <a:pt x="5482" y="3484"/>
                </a:lnTo>
                <a:lnTo>
                  <a:pt x="5479" y="3485"/>
                </a:lnTo>
                <a:lnTo>
                  <a:pt x="5478" y="3485"/>
                </a:lnTo>
                <a:lnTo>
                  <a:pt x="5476" y="3484"/>
                </a:lnTo>
                <a:lnTo>
                  <a:pt x="5474" y="3483"/>
                </a:lnTo>
                <a:lnTo>
                  <a:pt x="5472" y="3480"/>
                </a:lnTo>
                <a:lnTo>
                  <a:pt x="5468" y="3474"/>
                </a:lnTo>
                <a:lnTo>
                  <a:pt x="5464" y="3466"/>
                </a:lnTo>
                <a:lnTo>
                  <a:pt x="5462" y="3464"/>
                </a:lnTo>
                <a:lnTo>
                  <a:pt x="5459" y="3461"/>
                </a:lnTo>
                <a:lnTo>
                  <a:pt x="5457" y="3460"/>
                </a:lnTo>
                <a:lnTo>
                  <a:pt x="5454" y="3460"/>
                </a:lnTo>
                <a:lnTo>
                  <a:pt x="5451" y="3465"/>
                </a:lnTo>
                <a:lnTo>
                  <a:pt x="5448" y="3471"/>
                </a:lnTo>
                <a:lnTo>
                  <a:pt x="5448" y="3476"/>
                </a:lnTo>
                <a:lnTo>
                  <a:pt x="5447" y="3483"/>
                </a:lnTo>
                <a:lnTo>
                  <a:pt x="5448" y="3495"/>
                </a:lnTo>
                <a:lnTo>
                  <a:pt x="5447" y="3508"/>
                </a:lnTo>
                <a:lnTo>
                  <a:pt x="5446" y="3508"/>
                </a:lnTo>
                <a:lnTo>
                  <a:pt x="5447" y="3528"/>
                </a:lnTo>
                <a:lnTo>
                  <a:pt x="5447" y="3549"/>
                </a:lnTo>
                <a:lnTo>
                  <a:pt x="5447" y="3558"/>
                </a:lnTo>
                <a:lnTo>
                  <a:pt x="5449" y="3568"/>
                </a:lnTo>
                <a:lnTo>
                  <a:pt x="5454" y="3577"/>
                </a:lnTo>
                <a:lnTo>
                  <a:pt x="5462" y="3586"/>
                </a:lnTo>
                <a:lnTo>
                  <a:pt x="5461" y="3593"/>
                </a:lnTo>
                <a:lnTo>
                  <a:pt x="5462" y="3600"/>
                </a:lnTo>
                <a:lnTo>
                  <a:pt x="5464" y="3603"/>
                </a:lnTo>
                <a:lnTo>
                  <a:pt x="5466" y="3607"/>
                </a:lnTo>
                <a:lnTo>
                  <a:pt x="5466" y="3610"/>
                </a:lnTo>
                <a:lnTo>
                  <a:pt x="5464" y="3613"/>
                </a:lnTo>
                <a:lnTo>
                  <a:pt x="5462" y="3620"/>
                </a:lnTo>
                <a:lnTo>
                  <a:pt x="5457" y="3626"/>
                </a:lnTo>
                <a:lnTo>
                  <a:pt x="5453" y="3631"/>
                </a:lnTo>
                <a:lnTo>
                  <a:pt x="5451" y="3637"/>
                </a:lnTo>
                <a:lnTo>
                  <a:pt x="5448" y="3645"/>
                </a:lnTo>
                <a:lnTo>
                  <a:pt x="5447" y="3651"/>
                </a:lnTo>
                <a:lnTo>
                  <a:pt x="5448" y="3662"/>
                </a:lnTo>
                <a:lnTo>
                  <a:pt x="5451" y="3672"/>
                </a:lnTo>
                <a:lnTo>
                  <a:pt x="5452" y="3677"/>
                </a:lnTo>
                <a:lnTo>
                  <a:pt x="5454" y="3682"/>
                </a:lnTo>
                <a:lnTo>
                  <a:pt x="5458" y="3687"/>
                </a:lnTo>
                <a:lnTo>
                  <a:pt x="5462" y="3692"/>
                </a:lnTo>
                <a:lnTo>
                  <a:pt x="5462" y="3700"/>
                </a:lnTo>
                <a:lnTo>
                  <a:pt x="5463" y="3708"/>
                </a:lnTo>
                <a:lnTo>
                  <a:pt x="5466" y="3714"/>
                </a:lnTo>
                <a:lnTo>
                  <a:pt x="5469" y="3720"/>
                </a:lnTo>
                <a:lnTo>
                  <a:pt x="5474" y="3725"/>
                </a:lnTo>
                <a:lnTo>
                  <a:pt x="5479" y="3730"/>
                </a:lnTo>
                <a:lnTo>
                  <a:pt x="5484" y="3735"/>
                </a:lnTo>
                <a:lnTo>
                  <a:pt x="5492" y="3739"/>
                </a:lnTo>
                <a:lnTo>
                  <a:pt x="5483" y="3763"/>
                </a:lnTo>
                <a:lnTo>
                  <a:pt x="5478" y="3788"/>
                </a:lnTo>
                <a:lnTo>
                  <a:pt x="5473" y="3812"/>
                </a:lnTo>
                <a:lnTo>
                  <a:pt x="5469" y="3837"/>
                </a:lnTo>
                <a:lnTo>
                  <a:pt x="5467" y="3862"/>
                </a:lnTo>
                <a:lnTo>
                  <a:pt x="5464" y="3887"/>
                </a:lnTo>
                <a:lnTo>
                  <a:pt x="5463" y="3912"/>
                </a:lnTo>
                <a:lnTo>
                  <a:pt x="5461" y="3937"/>
                </a:lnTo>
                <a:lnTo>
                  <a:pt x="5461" y="3937"/>
                </a:lnTo>
                <a:lnTo>
                  <a:pt x="5461" y="3937"/>
                </a:lnTo>
                <a:lnTo>
                  <a:pt x="5461" y="3957"/>
                </a:lnTo>
                <a:lnTo>
                  <a:pt x="5463" y="3979"/>
                </a:lnTo>
                <a:lnTo>
                  <a:pt x="5466" y="3999"/>
                </a:lnTo>
                <a:lnTo>
                  <a:pt x="5471" y="4020"/>
                </a:lnTo>
                <a:lnTo>
                  <a:pt x="5473" y="4040"/>
                </a:lnTo>
                <a:lnTo>
                  <a:pt x="5476" y="4060"/>
                </a:lnTo>
                <a:lnTo>
                  <a:pt x="5477" y="4072"/>
                </a:lnTo>
                <a:lnTo>
                  <a:pt x="5476" y="4082"/>
                </a:lnTo>
                <a:lnTo>
                  <a:pt x="5476" y="4092"/>
                </a:lnTo>
                <a:lnTo>
                  <a:pt x="5473" y="4103"/>
                </a:lnTo>
                <a:lnTo>
                  <a:pt x="5468" y="4121"/>
                </a:lnTo>
                <a:lnTo>
                  <a:pt x="5463" y="4138"/>
                </a:lnTo>
                <a:lnTo>
                  <a:pt x="5463" y="4146"/>
                </a:lnTo>
                <a:lnTo>
                  <a:pt x="5463" y="4153"/>
                </a:lnTo>
                <a:lnTo>
                  <a:pt x="5463" y="4153"/>
                </a:lnTo>
                <a:lnTo>
                  <a:pt x="5463" y="4153"/>
                </a:lnTo>
                <a:lnTo>
                  <a:pt x="5468" y="4159"/>
                </a:lnTo>
                <a:lnTo>
                  <a:pt x="5472" y="4166"/>
                </a:lnTo>
                <a:lnTo>
                  <a:pt x="5474" y="4173"/>
                </a:lnTo>
                <a:lnTo>
                  <a:pt x="5477" y="4180"/>
                </a:lnTo>
                <a:lnTo>
                  <a:pt x="5478" y="4193"/>
                </a:lnTo>
                <a:lnTo>
                  <a:pt x="5479" y="4207"/>
                </a:lnTo>
                <a:lnTo>
                  <a:pt x="5479" y="4221"/>
                </a:lnTo>
                <a:lnTo>
                  <a:pt x="5478" y="4235"/>
                </a:lnTo>
                <a:lnTo>
                  <a:pt x="5478" y="4249"/>
                </a:lnTo>
                <a:lnTo>
                  <a:pt x="5481" y="4262"/>
                </a:lnTo>
                <a:lnTo>
                  <a:pt x="5478" y="4271"/>
                </a:lnTo>
                <a:lnTo>
                  <a:pt x="5476" y="4279"/>
                </a:lnTo>
                <a:lnTo>
                  <a:pt x="5474" y="4284"/>
                </a:lnTo>
                <a:lnTo>
                  <a:pt x="5472" y="4286"/>
                </a:lnTo>
                <a:lnTo>
                  <a:pt x="5469" y="4290"/>
                </a:lnTo>
                <a:lnTo>
                  <a:pt x="5466" y="4293"/>
                </a:lnTo>
                <a:lnTo>
                  <a:pt x="5466" y="4293"/>
                </a:lnTo>
                <a:lnTo>
                  <a:pt x="5466" y="4339"/>
                </a:lnTo>
                <a:lnTo>
                  <a:pt x="5466" y="4384"/>
                </a:lnTo>
                <a:lnTo>
                  <a:pt x="5466" y="4431"/>
                </a:lnTo>
                <a:lnTo>
                  <a:pt x="5466" y="4478"/>
                </a:lnTo>
                <a:lnTo>
                  <a:pt x="5462" y="4476"/>
                </a:lnTo>
                <a:lnTo>
                  <a:pt x="5458" y="4473"/>
                </a:lnTo>
                <a:lnTo>
                  <a:pt x="5454" y="4471"/>
                </a:lnTo>
                <a:lnTo>
                  <a:pt x="5453" y="4467"/>
                </a:lnTo>
                <a:lnTo>
                  <a:pt x="5449" y="4461"/>
                </a:lnTo>
                <a:lnTo>
                  <a:pt x="5448" y="4453"/>
                </a:lnTo>
                <a:lnTo>
                  <a:pt x="5446" y="4446"/>
                </a:lnTo>
                <a:lnTo>
                  <a:pt x="5443" y="4437"/>
                </a:lnTo>
                <a:lnTo>
                  <a:pt x="5438" y="4429"/>
                </a:lnTo>
                <a:lnTo>
                  <a:pt x="5430" y="4422"/>
                </a:lnTo>
                <a:lnTo>
                  <a:pt x="5433" y="4452"/>
                </a:lnTo>
                <a:lnTo>
                  <a:pt x="5434" y="4481"/>
                </a:lnTo>
                <a:lnTo>
                  <a:pt x="5434" y="4510"/>
                </a:lnTo>
                <a:lnTo>
                  <a:pt x="5433" y="4537"/>
                </a:lnTo>
                <a:lnTo>
                  <a:pt x="5433" y="4565"/>
                </a:lnTo>
                <a:lnTo>
                  <a:pt x="5434" y="4593"/>
                </a:lnTo>
                <a:lnTo>
                  <a:pt x="5435" y="4605"/>
                </a:lnTo>
                <a:lnTo>
                  <a:pt x="5437" y="4619"/>
                </a:lnTo>
                <a:lnTo>
                  <a:pt x="5439" y="4633"/>
                </a:lnTo>
                <a:lnTo>
                  <a:pt x="5442" y="4647"/>
                </a:lnTo>
                <a:lnTo>
                  <a:pt x="5447" y="4665"/>
                </a:lnTo>
                <a:lnTo>
                  <a:pt x="5448" y="4686"/>
                </a:lnTo>
                <a:lnTo>
                  <a:pt x="5449" y="4706"/>
                </a:lnTo>
                <a:lnTo>
                  <a:pt x="5448" y="4724"/>
                </a:lnTo>
                <a:lnTo>
                  <a:pt x="5444" y="4745"/>
                </a:lnTo>
                <a:lnTo>
                  <a:pt x="5438" y="4763"/>
                </a:lnTo>
                <a:lnTo>
                  <a:pt x="5434" y="4772"/>
                </a:lnTo>
                <a:lnTo>
                  <a:pt x="5429" y="4782"/>
                </a:lnTo>
                <a:lnTo>
                  <a:pt x="5423" y="4791"/>
                </a:lnTo>
                <a:lnTo>
                  <a:pt x="5417" y="4800"/>
                </a:lnTo>
                <a:lnTo>
                  <a:pt x="5433" y="4800"/>
                </a:lnTo>
                <a:lnTo>
                  <a:pt x="5448" y="4801"/>
                </a:lnTo>
                <a:lnTo>
                  <a:pt x="5448" y="4801"/>
                </a:lnTo>
                <a:lnTo>
                  <a:pt x="5448" y="4801"/>
                </a:lnTo>
                <a:lnTo>
                  <a:pt x="5457" y="4802"/>
                </a:lnTo>
                <a:lnTo>
                  <a:pt x="5464" y="4804"/>
                </a:lnTo>
                <a:lnTo>
                  <a:pt x="5471" y="4804"/>
                </a:lnTo>
                <a:lnTo>
                  <a:pt x="5477" y="4804"/>
                </a:lnTo>
                <a:lnTo>
                  <a:pt x="5477" y="4804"/>
                </a:lnTo>
                <a:lnTo>
                  <a:pt x="5487" y="4800"/>
                </a:lnTo>
                <a:lnTo>
                  <a:pt x="5494" y="4795"/>
                </a:lnTo>
                <a:lnTo>
                  <a:pt x="5501" y="4790"/>
                </a:lnTo>
                <a:lnTo>
                  <a:pt x="5507" y="4783"/>
                </a:lnTo>
                <a:lnTo>
                  <a:pt x="5512" y="4777"/>
                </a:lnTo>
                <a:lnTo>
                  <a:pt x="5517" y="4770"/>
                </a:lnTo>
                <a:lnTo>
                  <a:pt x="5521" y="4762"/>
                </a:lnTo>
                <a:lnTo>
                  <a:pt x="5525" y="4755"/>
                </a:lnTo>
                <a:lnTo>
                  <a:pt x="5531" y="4738"/>
                </a:lnTo>
                <a:lnTo>
                  <a:pt x="5537" y="4723"/>
                </a:lnTo>
                <a:lnTo>
                  <a:pt x="5541" y="4716"/>
                </a:lnTo>
                <a:lnTo>
                  <a:pt x="5545" y="4708"/>
                </a:lnTo>
                <a:lnTo>
                  <a:pt x="5550" y="4701"/>
                </a:lnTo>
                <a:lnTo>
                  <a:pt x="5555" y="4694"/>
                </a:lnTo>
                <a:lnTo>
                  <a:pt x="5557" y="4707"/>
                </a:lnTo>
                <a:lnTo>
                  <a:pt x="5557" y="4719"/>
                </a:lnTo>
                <a:lnTo>
                  <a:pt x="5557" y="4731"/>
                </a:lnTo>
                <a:lnTo>
                  <a:pt x="5556" y="4742"/>
                </a:lnTo>
                <a:lnTo>
                  <a:pt x="5553" y="4753"/>
                </a:lnTo>
                <a:lnTo>
                  <a:pt x="5550" y="4765"/>
                </a:lnTo>
                <a:lnTo>
                  <a:pt x="5546" y="4775"/>
                </a:lnTo>
                <a:lnTo>
                  <a:pt x="5542" y="4785"/>
                </a:lnTo>
                <a:lnTo>
                  <a:pt x="5531" y="4805"/>
                </a:lnTo>
                <a:lnTo>
                  <a:pt x="5520" y="4825"/>
                </a:lnTo>
                <a:lnTo>
                  <a:pt x="5507" y="4844"/>
                </a:lnTo>
                <a:lnTo>
                  <a:pt x="5494" y="4864"/>
                </a:lnTo>
                <a:lnTo>
                  <a:pt x="5492" y="4869"/>
                </a:lnTo>
                <a:lnTo>
                  <a:pt x="5489" y="4874"/>
                </a:lnTo>
                <a:lnTo>
                  <a:pt x="5486" y="4878"/>
                </a:lnTo>
                <a:lnTo>
                  <a:pt x="5482" y="4881"/>
                </a:lnTo>
                <a:lnTo>
                  <a:pt x="5472" y="4888"/>
                </a:lnTo>
                <a:lnTo>
                  <a:pt x="5463" y="4894"/>
                </a:lnTo>
                <a:lnTo>
                  <a:pt x="5453" y="4900"/>
                </a:lnTo>
                <a:lnTo>
                  <a:pt x="5444" y="4907"/>
                </a:lnTo>
                <a:lnTo>
                  <a:pt x="5440" y="4910"/>
                </a:lnTo>
                <a:lnTo>
                  <a:pt x="5437" y="4914"/>
                </a:lnTo>
                <a:lnTo>
                  <a:pt x="5434" y="4919"/>
                </a:lnTo>
                <a:lnTo>
                  <a:pt x="5432" y="4924"/>
                </a:lnTo>
                <a:lnTo>
                  <a:pt x="5432" y="4924"/>
                </a:lnTo>
                <a:lnTo>
                  <a:pt x="5424" y="4940"/>
                </a:lnTo>
                <a:lnTo>
                  <a:pt x="5417" y="4955"/>
                </a:lnTo>
                <a:lnTo>
                  <a:pt x="5417" y="4955"/>
                </a:lnTo>
                <a:lnTo>
                  <a:pt x="5409" y="4963"/>
                </a:lnTo>
                <a:lnTo>
                  <a:pt x="5402" y="4971"/>
                </a:lnTo>
                <a:lnTo>
                  <a:pt x="5400" y="4971"/>
                </a:lnTo>
                <a:lnTo>
                  <a:pt x="5398" y="4973"/>
                </a:lnTo>
                <a:lnTo>
                  <a:pt x="5395" y="4976"/>
                </a:lnTo>
                <a:lnTo>
                  <a:pt x="5393" y="4977"/>
                </a:lnTo>
                <a:lnTo>
                  <a:pt x="5389" y="4978"/>
                </a:lnTo>
                <a:lnTo>
                  <a:pt x="5383" y="4978"/>
                </a:lnTo>
                <a:lnTo>
                  <a:pt x="5375" y="4978"/>
                </a:lnTo>
                <a:lnTo>
                  <a:pt x="5383" y="4979"/>
                </a:lnTo>
                <a:lnTo>
                  <a:pt x="5389" y="4979"/>
                </a:lnTo>
                <a:lnTo>
                  <a:pt x="5393" y="4981"/>
                </a:lnTo>
                <a:lnTo>
                  <a:pt x="5395" y="4982"/>
                </a:lnTo>
                <a:lnTo>
                  <a:pt x="5398" y="4984"/>
                </a:lnTo>
                <a:lnTo>
                  <a:pt x="5400" y="4988"/>
                </a:lnTo>
                <a:lnTo>
                  <a:pt x="5400" y="4987"/>
                </a:lnTo>
                <a:lnTo>
                  <a:pt x="5404" y="4992"/>
                </a:lnTo>
                <a:lnTo>
                  <a:pt x="5407" y="4997"/>
                </a:lnTo>
                <a:lnTo>
                  <a:pt x="5405" y="5002"/>
                </a:lnTo>
                <a:lnTo>
                  <a:pt x="5404" y="5008"/>
                </a:lnTo>
                <a:lnTo>
                  <a:pt x="5399" y="5013"/>
                </a:lnTo>
                <a:lnTo>
                  <a:pt x="5394" y="5018"/>
                </a:lnTo>
                <a:lnTo>
                  <a:pt x="5388" y="5022"/>
                </a:lnTo>
                <a:lnTo>
                  <a:pt x="5383" y="5025"/>
                </a:lnTo>
                <a:lnTo>
                  <a:pt x="5376" y="5026"/>
                </a:lnTo>
                <a:lnTo>
                  <a:pt x="5370" y="5026"/>
                </a:lnTo>
                <a:lnTo>
                  <a:pt x="5364" y="5025"/>
                </a:lnTo>
                <a:lnTo>
                  <a:pt x="5356" y="5022"/>
                </a:lnTo>
                <a:lnTo>
                  <a:pt x="5356" y="5031"/>
                </a:lnTo>
                <a:lnTo>
                  <a:pt x="5358" y="5030"/>
                </a:lnTo>
                <a:lnTo>
                  <a:pt x="5360" y="5030"/>
                </a:lnTo>
                <a:lnTo>
                  <a:pt x="5368" y="5036"/>
                </a:lnTo>
                <a:lnTo>
                  <a:pt x="5375" y="5042"/>
                </a:lnTo>
                <a:lnTo>
                  <a:pt x="5383" y="5048"/>
                </a:lnTo>
                <a:lnTo>
                  <a:pt x="5388" y="5055"/>
                </a:lnTo>
                <a:lnTo>
                  <a:pt x="5392" y="5062"/>
                </a:lnTo>
                <a:lnTo>
                  <a:pt x="5395" y="5070"/>
                </a:lnTo>
                <a:lnTo>
                  <a:pt x="5398" y="5076"/>
                </a:lnTo>
                <a:lnTo>
                  <a:pt x="5400" y="5085"/>
                </a:lnTo>
                <a:lnTo>
                  <a:pt x="5400" y="5092"/>
                </a:lnTo>
                <a:lnTo>
                  <a:pt x="5402" y="5100"/>
                </a:lnTo>
                <a:lnTo>
                  <a:pt x="5400" y="5109"/>
                </a:lnTo>
                <a:lnTo>
                  <a:pt x="5400" y="5117"/>
                </a:lnTo>
                <a:lnTo>
                  <a:pt x="5397" y="5134"/>
                </a:lnTo>
                <a:lnTo>
                  <a:pt x="5390" y="5151"/>
                </a:lnTo>
                <a:lnTo>
                  <a:pt x="5389" y="5155"/>
                </a:lnTo>
                <a:lnTo>
                  <a:pt x="5388" y="5159"/>
                </a:lnTo>
                <a:lnTo>
                  <a:pt x="5395" y="5161"/>
                </a:lnTo>
                <a:lnTo>
                  <a:pt x="5403" y="5164"/>
                </a:lnTo>
                <a:lnTo>
                  <a:pt x="5409" y="5166"/>
                </a:lnTo>
                <a:lnTo>
                  <a:pt x="5414" y="5169"/>
                </a:lnTo>
                <a:lnTo>
                  <a:pt x="5419" y="5173"/>
                </a:lnTo>
                <a:lnTo>
                  <a:pt x="5422" y="5176"/>
                </a:lnTo>
                <a:lnTo>
                  <a:pt x="5424" y="5180"/>
                </a:lnTo>
                <a:lnTo>
                  <a:pt x="5425" y="5185"/>
                </a:lnTo>
                <a:lnTo>
                  <a:pt x="5427" y="5190"/>
                </a:lnTo>
                <a:lnTo>
                  <a:pt x="5425" y="5197"/>
                </a:lnTo>
                <a:lnTo>
                  <a:pt x="5424" y="5203"/>
                </a:lnTo>
                <a:lnTo>
                  <a:pt x="5422" y="5210"/>
                </a:lnTo>
                <a:lnTo>
                  <a:pt x="5415" y="5225"/>
                </a:lnTo>
                <a:lnTo>
                  <a:pt x="5404" y="5245"/>
                </a:lnTo>
                <a:lnTo>
                  <a:pt x="5407" y="5244"/>
                </a:lnTo>
                <a:lnTo>
                  <a:pt x="5410" y="5243"/>
                </a:lnTo>
                <a:lnTo>
                  <a:pt x="5432" y="5247"/>
                </a:lnTo>
                <a:lnTo>
                  <a:pt x="5453" y="5253"/>
                </a:lnTo>
                <a:lnTo>
                  <a:pt x="5463" y="5258"/>
                </a:lnTo>
                <a:lnTo>
                  <a:pt x="5473" y="5263"/>
                </a:lnTo>
                <a:lnTo>
                  <a:pt x="5482" y="5269"/>
                </a:lnTo>
                <a:lnTo>
                  <a:pt x="5491" y="5276"/>
                </a:lnTo>
                <a:lnTo>
                  <a:pt x="5489" y="5272"/>
                </a:lnTo>
                <a:lnTo>
                  <a:pt x="5488" y="5267"/>
                </a:lnTo>
                <a:lnTo>
                  <a:pt x="5491" y="5261"/>
                </a:lnTo>
                <a:lnTo>
                  <a:pt x="5492" y="5253"/>
                </a:lnTo>
                <a:lnTo>
                  <a:pt x="5493" y="5247"/>
                </a:lnTo>
                <a:lnTo>
                  <a:pt x="5494" y="5239"/>
                </a:lnTo>
                <a:lnTo>
                  <a:pt x="5493" y="5225"/>
                </a:lnTo>
                <a:lnTo>
                  <a:pt x="5492" y="5212"/>
                </a:lnTo>
                <a:lnTo>
                  <a:pt x="5491" y="5198"/>
                </a:lnTo>
                <a:lnTo>
                  <a:pt x="5489" y="5184"/>
                </a:lnTo>
                <a:lnTo>
                  <a:pt x="5489" y="5176"/>
                </a:lnTo>
                <a:lnTo>
                  <a:pt x="5491" y="5170"/>
                </a:lnTo>
                <a:lnTo>
                  <a:pt x="5492" y="5163"/>
                </a:lnTo>
                <a:lnTo>
                  <a:pt x="5493" y="5156"/>
                </a:lnTo>
                <a:lnTo>
                  <a:pt x="5487" y="5155"/>
                </a:lnTo>
                <a:lnTo>
                  <a:pt x="5481" y="5153"/>
                </a:lnTo>
                <a:lnTo>
                  <a:pt x="5474" y="5149"/>
                </a:lnTo>
                <a:lnTo>
                  <a:pt x="5471" y="5145"/>
                </a:lnTo>
                <a:lnTo>
                  <a:pt x="5463" y="5135"/>
                </a:lnTo>
                <a:lnTo>
                  <a:pt x="5457" y="5124"/>
                </a:lnTo>
                <a:lnTo>
                  <a:pt x="5452" y="5111"/>
                </a:lnTo>
                <a:lnTo>
                  <a:pt x="5446" y="5100"/>
                </a:lnTo>
                <a:lnTo>
                  <a:pt x="5442" y="5095"/>
                </a:lnTo>
                <a:lnTo>
                  <a:pt x="5438" y="5091"/>
                </a:lnTo>
                <a:lnTo>
                  <a:pt x="5433" y="5087"/>
                </a:lnTo>
                <a:lnTo>
                  <a:pt x="5427" y="5084"/>
                </a:lnTo>
                <a:lnTo>
                  <a:pt x="5425" y="5082"/>
                </a:lnTo>
                <a:lnTo>
                  <a:pt x="5424" y="5081"/>
                </a:lnTo>
                <a:lnTo>
                  <a:pt x="5425" y="5077"/>
                </a:lnTo>
                <a:lnTo>
                  <a:pt x="5427" y="5075"/>
                </a:lnTo>
                <a:lnTo>
                  <a:pt x="5429" y="5071"/>
                </a:lnTo>
                <a:lnTo>
                  <a:pt x="5433" y="5068"/>
                </a:lnTo>
                <a:lnTo>
                  <a:pt x="5437" y="5066"/>
                </a:lnTo>
                <a:lnTo>
                  <a:pt x="5440" y="5065"/>
                </a:lnTo>
                <a:lnTo>
                  <a:pt x="5452" y="5065"/>
                </a:lnTo>
                <a:lnTo>
                  <a:pt x="5463" y="5066"/>
                </a:lnTo>
                <a:lnTo>
                  <a:pt x="5467" y="5067"/>
                </a:lnTo>
                <a:lnTo>
                  <a:pt x="5472" y="5071"/>
                </a:lnTo>
                <a:lnTo>
                  <a:pt x="5476" y="5075"/>
                </a:lnTo>
                <a:lnTo>
                  <a:pt x="5479" y="5080"/>
                </a:lnTo>
                <a:lnTo>
                  <a:pt x="5479" y="5094"/>
                </a:lnTo>
                <a:lnTo>
                  <a:pt x="5481" y="5106"/>
                </a:lnTo>
                <a:lnTo>
                  <a:pt x="5482" y="5111"/>
                </a:lnTo>
                <a:lnTo>
                  <a:pt x="5483" y="5116"/>
                </a:lnTo>
                <a:lnTo>
                  <a:pt x="5486" y="5121"/>
                </a:lnTo>
                <a:lnTo>
                  <a:pt x="5488" y="5126"/>
                </a:lnTo>
                <a:lnTo>
                  <a:pt x="5491" y="5130"/>
                </a:lnTo>
                <a:lnTo>
                  <a:pt x="5494" y="5132"/>
                </a:lnTo>
                <a:lnTo>
                  <a:pt x="5500" y="5135"/>
                </a:lnTo>
                <a:lnTo>
                  <a:pt x="5505" y="5138"/>
                </a:lnTo>
                <a:lnTo>
                  <a:pt x="5511" y="5138"/>
                </a:lnTo>
                <a:lnTo>
                  <a:pt x="5517" y="5139"/>
                </a:lnTo>
                <a:lnTo>
                  <a:pt x="5525" y="5138"/>
                </a:lnTo>
                <a:lnTo>
                  <a:pt x="5533" y="5136"/>
                </a:lnTo>
                <a:lnTo>
                  <a:pt x="5538" y="5135"/>
                </a:lnTo>
                <a:lnTo>
                  <a:pt x="5542" y="5135"/>
                </a:lnTo>
                <a:lnTo>
                  <a:pt x="5545" y="5136"/>
                </a:lnTo>
                <a:lnTo>
                  <a:pt x="5547" y="5138"/>
                </a:lnTo>
                <a:lnTo>
                  <a:pt x="5560" y="5135"/>
                </a:lnTo>
                <a:lnTo>
                  <a:pt x="5570" y="5131"/>
                </a:lnTo>
                <a:lnTo>
                  <a:pt x="5580" y="5126"/>
                </a:lnTo>
                <a:lnTo>
                  <a:pt x="5589" y="5119"/>
                </a:lnTo>
                <a:lnTo>
                  <a:pt x="5596" y="5114"/>
                </a:lnTo>
                <a:lnTo>
                  <a:pt x="5602" y="5107"/>
                </a:lnTo>
                <a:lnTo>
                  <a:pt x="5602" y="5095"/>
                </a:lnTo>
                <a:lnTo>
                  <a:pt x="5610" y="5095"/>
                </a:lnTo>
                <a:lnTo>
                  <a:pt x="5616" y="5094"/>
                </a:lnTo>
                <a:lnTo>
                  <a:pt x="5610" y="5075"/>
                </a:lnTo>
                <a:lnTo>
                  <a:pt x="5606" y="5058"/>
                </a:lnTo>
                <a:lnTo>
                  <a:pt x="5604" y="5045"/>
                </a:lnTo>
                <a:lnTo>
                  <a:pt x="5604" y="5031"/>
                </a:lnTo>
                <a:lnTo>
                  <a:pt x="5606" y="5016"/>
                </a:lnTo>
                <a:lnTo>
                  <a:pt x="5610" y="4997"/>
                </a:lnTo>
                <a:lnTo>
                  <a:pt x="5618" y="4972"/>
                </a:lnTo>
                <a:lnTo>
                  <a:pt x="5628" y="4942"/>
                </a:lnTo>
                <a:lnTo>
                  <a:pt x="5626" y="4952"/>
                </a:lnTo>
                <a:lnTo>
                  <a:pt x="5626" y="4960"/>
                </a:lnTo>
                <a:lnTo>
                  <a:pt x="5628" y="4971"/>
                </a:lnTo>
                <a:lnTo>
                  <a:pt x="5630" y="4981"/>
                </a:lnTo>
                <a:lnTo>
                  <a:pt x="5634" y="4999"/>
                </a:lnTo>
                <a:lnTo>
                  <a:pt x="5640" y="5017"/>
                </a:lnTo>
                <a:lnTo>
                  <a:pt x="5645" y="5036"/>
                </a:lnTo>
                <a:lnTo>
                  <a:pt x="5650" y="5055"/>
                </a:lnTo>
                <a:lnTo>
                  <a:pt x="5650" y="5065"/>
                </a:lnTo>
                <a:lnTo>
                  <a:pt x="5650" y="5075"/>
                </a:lnTo>
                <a:lnTo>
                  <a:pt x="5650" y="5085"/>
                </a:lnTo>
                <a:lnTo>
                  <a:pt x="5648" y="5095"/>
                </a:lnTo>
                <a:lnTo>
                  <a:pt x="5648" y="5102"/>
                </a:lnTo>
                <a:lnTo>
                  <a:pt x="5648" y="5110"/>
                </a:lnTo>
                <a:lnTo>
                  <a:pt x="5646" y="5110"/>
                </a:lnTo>
                <a:lnTo>
                  <a:pt x="5648" y="5110"/>
                </a:lnTo>
                <a:lnTo>
                  <a:pt x="5648" y="5126"/>
                </a:lnTo>
                <a:lnTo>
                  <a:pt x="5649" y="5143"/>
                </a:lnTo>
                <a:lnTo>
                  <a:pt x="5648" y="5150"/>
                </a:lnTo>
                <a:lnTo>
                  <a:pt x="5645" y="5158"/>
                </a:lnTo>
                <a:lnTo>
                  <a:pt x="5640" y="5164"/>
                </a:lnTo>
                <a:lnTo>
                  <a:pt x="5633" y="5170"/>
                </a:lnTo>
                <a:lnTo>
                  <a:pt x="5633" y="5170"/>
                </a:lnTo>
                <a:lnTo>
                  <a:pt x="5629" y="5173"/>
                </a:lnTo>
                <a:lnTo>
                  <a:pt x="5625" y="5176"/>
                </a:lnTo>
                <a:lnTo>
                  <a:pt x="5623" y="5180"/>
                </a:lnTo>
                <a:lnTo>
                  <a:pt x="5621" y="5184"/>
                </a:lnTo>
                <a:lnTo>
                  <a:pt x="5619" y="5193"/>
                </a:lnTo>
                <a:lnTo>
                  <a:pt x="5618" y="5203"/>
                </a:lnTo>
                <a:lnTo>
                  <a:pt x="5623" y="5212"/>
                </a:lnTo>
                <a:lnTo>
                  <a:pt x="5624" y="5219"/>
                </a:lnTo>
                <a:lnTo>
                  <a:pt x="5624" y="5225"/>
                </a:lnTo>
                <a:lnTo>
                  <a:pt x="5621" y="5230"/>
                </a:lnTo>
                <a:lnTo>
                  <a:pt x="5618" y="5234"/>
                </a:lnTo>
                <a:lnTo>
                  <a:pt x="5613" y="5237"/>
                </a:lnTo>
                <a:lnTo>
                  <a:pt x="5605" y="5239"/>
                </a:lnTo>
                <a:lnTo>
                  <a:pt x="5596" y="5239"/>
                </a:lnTo>
                <a:lnTo>
                  <a:pt x="5584" y="5238"/>
                </a:lnTo>
                <a:lnTo>
                  <a:pt x="5571" y="5237"/>
                </a:lnTo>
                <a:lnTo>
                  <a:pt x="5566" y="5238"/>
                </a:lnTo>
                <a:lnTo>
                  <a:pt x="5560" y="5239"/>
                </a:lnTo>
                <a:lnTo>
                  <a:pt x="5555" y="5242"/>
                </a:lnTo>
                <a:lnTo>
                  <a:pt x="5550" y="5247"/>
                </a:lnTo>
                <a:lnTo>
                  <a:pt x="5537" y="5256"/>
                </a:lnTo>
                <a:lnTo>
                  <a:pt x="5526" y="5264"/>
                </a:lnTo>
                <a:lnTo>
                  <a:pt x="5525" y="5272"/>
                </a:lnTo>
                <a:lnTo>
                  <a:pt x="5523" y="5278"/>
                </a:lnTo>
                <a:lnTo>
                  <a:pt x="5521" y="5282"/>
                </a:lnTo>
                <a:lnTo>
                  <a:pt x="5518" y="5284"/>
                </a:lnTo>
                <a:lnTo>
                  <a:pt x="5515" y="5286"/>
                </a:lnTo>
                <a:lnTo>
                  <a:pt x="5512" y="5287"/>
                </a:lnTo>
                <a:lnTo>
                  <a:pt x="5505" y="5287"/>
                </a:lnTo>
                <a:lnTo>
                  <a:pt x="5497" y="5284"/>
                </a:lnTo>
                <a:lnTo>
                  <a:pt x="5496" y="5284"/>
                </a:lnTo>
                <a:lnTo>
                  <a:pt x="5494" y="5283"/>
                </a:lnTo>
                <a:lnTo>
                  <a:pt x="5496" y="5287"/>
                </a:lnTo>
                <a:lnTo>
                  <a:pt x="5496" y="5291"/>
                </a:lnTo>
                <a:lnTo>
                  <a:pt x="5494" y="5294"/>
                </a:lnTo>
                <a:lnTo>
                  <a:pt x="5493" y="5296"/>
                </a:lnTo>
                <a:lnTo>
                  <a:pt x="5489" y="5299"/>
                </a:lnTo>
                <a:lnTo>
                  <a:pt x="5483" y="5302"/>
                </a:lnTo>
                <a:lnTo>
                  <a:pt x="5478" y="5303"/>
                </a:lnTo>
                <a:lnTo>
                  <a:pt x="5472" y="5305"/>
                </a:lnTo>
                <a:lnTo>
                  <a:pt x="5467" y="5306"/>
                </a:lnTo>
                <a:lnTo>
                  <a:pt x="5463" y="5310"/>
                </a:lnTo>
                <a:lnTo>
                  <a:pt x="5443" y="5318"/>
                </a:lnTo>
                <a:lnTo>
                  <a:pt x="5424" y="5326"/>
                </a:lnTo>
                <a:lnTo>
                  <a:pt x="5405" y="5333"/>
                </a:lnTo>
                <a:lnTo>
                  <a:pt x="5386" y="5342"/>
                </a:lnTo>
                <a:lnTo>
                  <a:pt x="5383" y="5345"/>
                </a:lnTo>
                <a:lnTo>
                  <a:pt x="5379" y="5346"/>
                </a:lnTo>
                <a:lnTo>
                  <a:pt x="5375" y="5345"/>
                </a:lnTo>
                <a:lnTo>
                  <a:pt x="5370" y="5342"/>
                </a:lnTo>
                <a:lnTo>
                  <a:pt x="5370" y="5348"/>
                </a:lnTo>
                <a:lnTo>
                  <a:pt x="5369" y="5355"/>
                </a:lnTo>
                <a:lnTo>
                  <a:pt x="5365" y="5352"/>
                </a:lnTo>
                <a:lnTo>
                  <a:pt x="5364" y="5350"/>
                </a:lnTo>
                <a:lnTo>
                  <a:pt x="5364" y="5347"/>
                </a:lnTo>
                <a:lnTo>
                  <a:pt x="5365" y="5345"/>
                </a:lnTo>
                <a:lnTo>
                  <a:pt x="5368" y="5342"/>
                </a:lnTo>
                <a:lnTo>
                  <a:pt x="5370" y="5341"/>
                </a:lnTo>
                <a:lnTo>
                  <a:pt x="5370" y="5294"/>
                </a:lnTo>
                <a:lnTo>
                  <a:pt x="5376" y="5291"/>
                </a:lnTo>
                <a:lnTo>
                  <a:pt x="5381" y="5288"/>
                </a:lnTo>
                <a:lnTo>
                  <a:pt x="5386" y="5283"/>
                </a:lnTo>
                <a:lnTo>
                  <a:pt x="5390" y="5279"/>
                </a:lnTo>
                <a:lnTo>
                  <a:pt x="5393" y="5273"/>
                </a:lnTo>
                <a:lnTo>
                  <a:pt x="5394" y="5268"/>
                </a:lnTo>
                <a:lnTo>
                  <a:pt x="5395" y="5262"/>
                </a:lnTo>
                <a:lnTo>
                  <a:pt x="5395" y="5254"/>
                </a:lnTo>
                <a:lnTo>
                  <a:pt x="5395" y="5254"/>
                </a:lnTo>
                <a:lnTo>
                  <a:pt x="5393" y="5254"/>
                </a:lnTo>
                <a:lnTo>
                  <a:pt x="5390" y="5254"/>
                </a:lnTo>
                <a:lnTo>
                  <a:pt x="5388" y="5252"/>
                </a:lnTo>
                <a:lnTo>
                  <a:pt x="5385" y="5251"/>
                </a:lnTo>
                <a:lnTo>
                  <a:pt x="5370" y="5249"/>
                </a:lnTo>
                <a:lnTo>
                  <a:pt x="5355" y="5249"/>
                </a:lnTo>
                <a:lnTo>
                  <a:pt x="5355" y="5249"/>
                </a:lnTo>
                <a:lnTo>
                  <a:pt x="5355" y="5249"/>
                </a:lnTo>
                <a:lnTo>
                  <a:pt x="5355" y="5249"/>
                </a:lnTo>
                <a:lnTo>
                  <a:pt x="5355" y="5249"/>
                </a:lnTo>
                <a:lnTo>
                  <a:pt x="5355" y="5249"/>
                </a:lnTo>
                <a:lnTo>
                  <a:pt x="5355" y="5249"/>
                </a:lnTo>
                <a:lnTo>
                  <a:pt x="5355" y="5249"/>
                </a:lnTo>
                <a:lnTo>
                  <a:pt x="5355" y="5249"/>
                </a:lnTo>
                <a:lnTo>
                  <a:pt x="5355" y="5249"/>
                </a:lnTo>
                <a:lnTo>
                  <a:pt x="5355" y="5249"/>
                </a:lnTo>
                <a:lnTo>
                  <a:pt x="5354" y="5249"/>
                </a:lnTo>
                <a:lnTo>
                  <a:pt x="5348" y="5257"/>
                </a:lnTo>
                <a:lnTo>
                  <a:pt x="5340" y="5263"/>
                </a:lnTo>
                <a:lnTo>
                  <a:pt x="5322" y="5273"/>
                </a:lnTo>
                <a:lnTo>
                  <a:pt x="5305" y="5281"/>
                </a:lnTo>
                <a:lnTo>
                  <a:pt x="5286" y="5287"/>
                </a:lnTo>
                <a:lnTo>
                  <a:pt x="5268" y="5291"/>
                </a:lnTo>
                <a:lnTo>
                  <a:pt x="5250" y="5292"/>
                </a:lnTo>
                <a:lnTo>
                  <a:pt x="5231" y="5291"/>
                </a:lnTo>
                <a:lnTo>
                  <a:pt x="5212" y="5288"/>
                </a:lnTo>
                <a:lnTo>
                  <a:pt x="5192" y="5282"/>
                </a:lnTo>
                <a:lnTo>
                  <a:pt x="5179" y="5277"/>
                </a:lnTo>
                <a:lnTo>
                  <a:pt x="5168" y="5274"/>
                </a:lnTo>
                <a:lnTo>
                  <a:pt x="5163" y="5276"/>
                </a:lnTo>
                <a:lnTo>
                  <a:pt x="5159" y="5279"/>
                </a:lnTo>
                <a:lnTo>
                  <a:pt x="5157" y="5284"/>
                </a:lnTo>
                <a:lnTo>
                  <a:pt x="5154" y="5294"/>
                </a:lnTo>
                <a:lnTo>
                  <a:pt x="5139" y="5294"/>
                </a:lnTo>
                <a:lnTo>
                  <a:pt x="5124" y="5296"/>
                </a:lnTo>
                <a:lnTo>
                  <a:pt x="5124" y="5296"/>
                </a:lnTo>
                <a:lnTo>
                  <a:pt x="5110" y="5320"/>
                </a:lnTo>
                <a:lnTo>
                  <a:pt x="5096" y="5343"/>
                </a:lnTo>
                <a:lnTo>
                  <a:pt x="5093" y="5350"/>
                </a:lnTo>
                <a:lnTo>
                  <a:pt x="5088" y="5355"/>
                </a:lnTo>
                <a:lnTo>
                  <a:pt x="5083" y="5360"/>
                </a:lnTo>
                <a:lnTo>
                  <a:pt x="5076" y="5364"/>
                </a:lnTo>
                <a:lnTo>
                  <a:pt x="5071" y="5366"/>
                </a:lnTo>
                <a:lnTo>
                  <a:pt x="5064" y="5370"/>
                </a:lnTo>
                <a:lnTo>
                  <a:pt x="5056" y="5371"/>
                </a:lnTo>
                <a:lnTo>
                  <a:pt x="5047" y="5372"/>
                </a:lnTo>
                <a:lnTo>
                  <a:pt x="5045" y="5375"/>
                </a:lnTo>
                <a:lnTo>
                  <a:pt x="5042" y="5377"/>
                </a:lnTo>
                <a:lnTo>
                  <a:pt x="5047" y="5372"/>
                </a:lnTo>
                <a:lnTo>
                  <a:pt x="5045" y="5397"/>
                </a:lnTo>
                <a:lnTo>
                  <a:pt x="5042" y="5415"/>
                </a:lnTo>
                <a:lnTo>
                  <a:pt x="5040" y="5421"/>
                </a:lnTo>
                <a:lnTo>
                  <a:pt x="5037" y="5426"/>
                </a:lnTo>
                <a:lnTo>
                  <a:pt x="5035" y="5430"/>
                </a:lnTo>
                <a:lnTo>
                  <a:pt x="5031" y="5433"/>
                </a:lnTo>
                <a:lnTo>
                  <a:pt x="5027" y="5434"/>
                </a:lnTo>
                <a:lnTo>
                  <a:pt x="5022" y="5433"/>
                </a:lnTo>
                <a:lnTo>
                  <a:pt x="5016" y="5431"/>
                </a:lnTo>
                <a:lnTo>
                  <a:pt x="5010" y="5428"/>
                </a:lnTo>
                <a:lnTo>
                  <a:pt x="4992" y="5417"/>
                </a:lnTo>
                <a:lnTo>
                  <a:pt x="4968" y="5404"/>
                </a:lnTo>
                <a:lnTo>
                  <a:pt x="4968" y="5396"/>
                </a:lnTo>
                <a:lnTo>
                  <a:pt x="4970" y="5387"/>
                </a:lnTo>
                <a:lnTo>
                  <a:pt x="4973" y="5384"/>
                </a:lnTo>
                <a:lnTo>
                  <a:pt x="4977" y="5382"/>
                </a:lnTo>
                <a:lnTo>
                  <a:pt x="4982" y="5380"/>
                </a:lnTo>
                <a:lnTo>
                  <a:pt x="4987" y="5380"/>
                </a:lnTo>
                <a:lnTo>
                  <a:pt x="4992" y="5380"/>
                </a:lnTo>
                <a:lnTo>
                  <a:pt x="4997" y="5382"/>
                </a:lnTo>
                <a:lnTo>
                  <a:pt x="5001" y="5385"/>
                </a:lnTo>
                <a:lnTo>
                  <a:pt x="5005" y="5389"/>
                </a:lnTo>
                <a:lnTo>
                  <a:pt x="5002" y="5382"/>
                </a:lnTo>
                <a:lnTo>
                  <a:pt x="5001" y="5377"/>
                </a:lnTo>
                <a:lnTo>
                  <a:pt x="5001" y="5371"/>
                </a:lnTo>
                <a:lnTo>
                  <a:pt x="5001" y="5365"/>
                </a:lnTo>
                <a:lnTo>
                  <a:pt x="5004" y="5353"/>
                </a:lnTo>
                <a:lnTo>
                  <a:pt x="5009" y="5342"/>
                </a:lnTo>
                <a:lnTo>
                  <a:pt x="5011" y="5340"/>
                </a:lnTo>
                <a:lnTo>
                  <a:pt x="5012" y="5338"/>
                </a:lnTo>
                <a:lnTo>
                  <a:pt x="5009" y="5332"/>
                </a:lnTo>
                <a:lnTo>
                  <a:pt x="5005" y="5327"/>
                </a:lnTo>
                <a:lnTo>
                  <a:pt x="5002" y="5321"/>
                </a:lnTo>
                <a:lnTo>
                  <a:pt x="5001" y="5315"/>
                </a:lnTo>
                <a:lnTo>
                  <a:pt x="4999" y="5302"/>
                </a:lnTo>
                <a:lnTo>
                  <a:pt x="4999" y="5288"/>
                </a:lnTo>
                <a:lnTo>
                  <a:pt x="4999" y="5283"/>
                </a:lnTo>
                <a:lnTo>
                  <a:pt x="4999" y="5279"/>
                </a:lnTo>
                <a:lnTo>
                  <a:pt x="4992" y="5279"/>
                </a:lnTo>
                <a:lnTo>
                  <a:pt x="4985" y="5281"/>
                </a:lnTo>
                <a:lnTo>
                  <a:pt x="4978" y="5268"/>
                </a:lnTo>
                <a:lnTo>
                  <a:pt x="4972" y="5258"/>
                </a:lnTo>
                <a:lnTo>
                  <a:pt x="4965" y="5249"/>
                </a:lnTo>
                <a:lnTo>
                  <a:pt x="4956" y="5244"/>
                </a:lnTo>
                <a:lnTo>
                  <a:pt x="4951" y="5242"/>
                </a:lnTo>
                <a:lnTo>
                  <a:pt x="4946" y="5240"/>
                </a:lnTo>
                <a:lnTo>
                  <a:pt x="4941" y="5240"/>
                </a:lnTo>
                <a:lnTo>
                  <a:pt x="4936" y="5240"/>
                </a:lnTo>
                <a:lnTo>
                  <a:pt x="4929" y="5242"/>
                </a:lnTo>
                <a:lnTo>
                  <a:pt x="4923" y="5244"/>
                </a:lnTo>
                <a:lnTo>
                  <a:pt x="4917" y="5247"/>
                </a:lnTo>
                <a:lnTo>
                  <a:pt x="4909" y="5251"/>
                </a:lnTo>
                <a:lnTo>
                  <a:pt x="4909" y="5251"/>
                </a:lnTo>
                <a:lnTo>
                  <a:pt x="4913" y="5258"/>
                </a:lnTo>
                <a:lnTo>
                  <a:pt x="4917" y="5266"/>
                </a:lnTo>
                <a:lnTo>
                  <a:pt x="4919" y="5273"/>
                </a:lnTo>
                <a:lnTo>
                  <a:pt x="4922" y="5281"/>
                </a:lnTo>
                <a:lnTo>
                  <a:pt x="4923" y="5297"/>
                </a:lnTo>
                <a:lnTo>
                  <a:pt x="4923" y="5313"/>
                </a:lnTo>
                <a:lnTo>
                  <a:pt x="4933" y="5321"/>
                </a:lnTo>
                <a:lnTo>
                  <a:pt x="4942" y="5330"/>
                </a:lnTo>
                <a:lnTo>
                  <a:pt x="4951" y="5340"/>
                </a:lnTo>
                <a:lnTo>
                  <a:pt x="4958" y="5350"/>
                </a:lnTo>
                <a:lnTo>
                  <a:pt x="4962" y="5360"/>
                </a:lnTo>
                <a:lnTo>
                  <a:pt x="4963" y="5370"/>
                </a:lnTo>
                <a:lnTo>
                  <a:pt x="4962" y="5375"/>
                </a:lnTo>
                <a:lnTo>
                  <a:pt x="4961" y="5380"/>
                </a:lnTo>
                <a:lnTo>
                  <a:pt x="4957" y="5384"/>
                </a:lnTo>
                <a:lnTo>
                  <a:pt x="4953" y="5387"/>
                </a:lnTo>
                <a:lnTo>
                  <a:pt x="4946" y="5387"/>
                </a:lnTo>
                <a:lnTo>
                  <a:pt x="4938" y="5390"/>
                </a:lnTo>
                <a:lnTo>
                  <a:pt x="4933" y="5394"/>
                </a:lnTo>
                <a:lnTo>
                  <a:pt x="4928" y="5399"/>
                </a:lnTo>
                <a:lnTo>
                  <a:pt x="4918" y="5410"/>
                </a:lnTo>
                <a:lnTo>
                  <a:pt x="4908" y="5419"/>
                </a:lnTo>
                <a:lnTo>
                  <a:pt x="4904" y="5404"/>
                </a:lnTo>
                <a:lnTo>
                  <a:pt x="4899" y="5390"/>
                </a:lnTo>
                <a:lnTo>
                  <a:pt x="4893" y="5376"/>
                </a:lnTo>
                <a:lnTo>
                  <a:pt x="4886" y="5365"/>
                </a:lnTo>
                <a:lnTo>
                  <a:pt x="4880" y="5360"/>
                </a:lnTo>
                <a:lnTo>
                  <a:pt x="4875" y="5355"/>
                </a:lnTo>
                <a:lnTo>
                  <a:pt x="4869" y="5351"/>
                </a:lnTo>
                <a:lnTo>
                  <a:pt x="4863" y="5348"/>
                </a:lnTo>
                <a:lnTo>
                  <a:pt x="4857" y="5346"/>
                </a:lnTo>
                <a:lnTo>
                  <a:pt x="4849" y="5343"/>
                </a:lnTo>
                <a:lnTo>
                  <a:pt x="4840" y="5342"/>
                </a:lnTo>
                <a:lnTo>
                  <a:pt x="4832" y="5341"/>
                </a:lnTo>
                <a:lnTo>
                  <a:pt x="4832" y="5341"/>
                </a:lnTo>
                <a:lnTo>
                  <a:pt x="4827" y="5347"/>
                </a:lnTo>
                <a:lnTo>
                  <a:pt x="4821" y="5352"/>
                </a:lnTo>
                <a:lnTo>
                  <a:pt x="4815" y="5356"/>
                </a:lnTo>
                <a:lnTo>
                  <a:pt x="4809" y="5360"/>
                </a:lnTo>
                <a:lnTo>
                  <a:pt x="4796" y="5366"/>
                </a:lnTo>
                <a:lnTo>
                  <a:pt x="4784" y="5371"/>
                </a:lnTo>
                <a:lnTo>
                  <a:pt x="4784" y="5371"/>
                </a:lnTo>
                <a:lnTo>
                  <a:pt x="4784" y="5371"/>
                </a:lnTo>
                <a:lnTo>
                  <a:pt x="4770" y="5374"/>
                </a:lnTo>
                <a:lnTo>
                  <a:pt x="4757" y="5374"/>
                </a:lnTo>
                <a:lnTo>
                  <a:pt x="4752" y="5371"/>
                </a:lnTo>
                <a:lnTo>
                  <a:pt x="4746" y="5369"/>
                </a:lnTo>
                <a:lnTo>
                  <a:pt x="4742" y="5365"/>
                </a:lnTo>
                <a:lnTo>
                  <a:pt x="4737" y="5357"/>
                </a:lnTo>
                <a:lnTo>
                  <a:pt x="4724" y="5351"/>
                </a:lnTo>
                <a:lnTo>
                  <a:pt x="4710" y="5345"/>
                </a:lnTo>
                <a:lnTo>
                  <a:pt x="4710" y="5345"/>
                </a:lnTo>
                <a:lnTo>
                  <a:pt x="4707" y="5356"/>
                </a:lnTo>
                <a:lnTo>
                  <a:pt x="4705" y="5367"/>
                </a:lnTo>
                <a:lnTo>
                  <a:pt x="4703" y="5374"/>
                </a:lnTo>
                <a:lnTo>
                  <a:pt x="4702" y="5379"/>
                </a:lnTo>
                <a:lnTo>
                  <a:pt x="4700" y="5385"/>
                </a:lnTo>
                <a:lnTo>
                  <a:pt x="4696" y="5390"/>
                </a:lnTo>
                <a:lnTo>
                  <a:pt x="4695" y="5402"/>
                </a:lnTo>
                <a:lnTo>
                  <a:pt x="4695" y="5415"/>
                </a:lnTo>
                <a:lnTo>
                  <a:pt x="4695" y="5415"/>
                </a:lnTo>
                <a:lnTo>
                  <a:pt x="4714" y="5426"/>
                </a:lnTo>
                <a:lnTo>
                  <a:pt x="4731" y="5436"/>
                </a:lnTo>
                <a:lnTo>
                  <a:pt x="4734" y="5440"/>
                </a:lnTo>
                <a:lnTo>
                  <a:pt x="4736" y="5444"/>
                </a:lnTo>
                <a:lnTo>
                  <a:pt x="4737" y="5448"/>
                </a:lnTo>
                <a:lnTo>
                  <a:pt x="4739" y="5453"/>
                </a:lnTo>
                <a:lnTo>
                  <a:pt x="4737" y="5458"/>
                </a:lnTo>
                <a:lnTo>
                  <a:pt x="4734" y="5464"/>
                </a:lnTo>
                <a:lnTo>
                  <a:pt x="4730" y="5470"/>
                </a:lnTo>
                <a:lnTo>
                  <a:pt x="4724" y="5479"/>
                </a:lnTo>
                <a:lnTo>
                  <a:pt x="4719" y="5485"/>
                </a:lnTo>
                <a:lnTo>
                  <a:pt x="4716" y="5494"/>
                </a:lnTo>
                <a:lnTo>
                  <a:pt x="4715" y="5504"/>
                </a:lnTo>
                <a:lnTo>
                  <a:pt x="4715" y="5514"/>
                </a:lnTo>
                <a:lnTo>
                  <a:pt x="4717" y="5529"/>
                </a:lnTo>
                <a:lnTo>
                  <a:pt x="4716" y="5546"/>
                </a:lnTo>
                <a:lnTo>
                  <a:pt x="4715" y="5561"/>
                </a:lnTo>
                <a:lnTo>
                  <a:pt x="4711" y="5574"/>
                </a:lnTo>
                <a:lnTo>
                  <a:pt x="4701" y="5605"/>
                </a:lnTo>
                <a:lnTo>
                  <a:pt x="4688" y="5632"/>
                </a:lnTo>
                <a:lnTo>
                  <a:pt x="4675" y="5633"/>
                </a:lnTo>
                <a:lnTo>
                  <a:pt x="4660" y="5633"/>
                </a:lnTo>
                <a:lnTo>
                  <a:pt x="4653" y="5635"/>
                </a:lnTo>
                <a:lnTo>
                  <a:pt x="4646" y="5636"/>
                </a:lnTo>
                <a:lnTo>
                  <a:pt x="4639" y="5638"/>
                </a:lnTo>
                <a:lnTo>
                  <a:pt x="4633" y="5643"/>
                </a:lnTo>
                <a:lnTo>
                  <a:pt x="4643" y="5645"/>
                </a:lnTo>
                <a:lnTo>
                  <a:pt x="4652" y="5647"/>
                </a:lnTo>
                <a:lnTo>
                  <a:pt x="4660" y="5650"/>
                </a:lnTo>
                <a:lnTo>
                  <a:pt x="4667" y="5654"/>
                </a:lnTo>
                <a:lnTo>
                  <a:pt x="4675" y="5660"/>
                </a:lnTo>
                <a:lnTo>
                  <a:pt x="4681" y="5666"/>
                </a:lnTo>
                <a:lnTo>
                  <a:pt x="4686" y="5672"/>
                </a:lnTo>
                <a:lnTo>
                  <a:pt x="4691" y="5682"/>
                </a:lnTo>
                <a:lnTo>
                  <a:pt x="4680" y="5692"/>
                </a:lnTo>
                <a:lnTo>
                  <a:pt x="4668" y="5704"/>
                </a:lnTo>
                <a:lnTo>
                  <a:pt x="4660" y="5715"/>
                </a:lnTo>
                <a:lnTo>
                  <a:pt x="4652" y="5728"/>
                </a:lnTo>
                <a:lnTo>
                  <a:pt x="4648" y="5734"/>
                </a:lnTo>
                <a:lnTo>
                  <a:pt x="4646" y="5740"/>
                </a:lnTo>
                <a:lnTo>
                  <a:pt x="4643" y="5748"/>
                </a:lnTo>
                <a:lnTo>
                  <a:pt x="4642" y="5755"/>
                </a:lnTo>
                <a:lnTo>
                  <a:pt x="4642" y="5763"/>
                </a:lnTo>
                <a:lnTo>
                  <a:pt x="4642" y="5770"/>
                </a:lnTo>
                <a:lnTo>
                  <a:pt x="4643" y="5779"/>
                </a:lnTo>
                <a:lnTo>
                  <a:pt x="4644" y="5788"/>
                </a:lnTo>
                <a:lnTo>
                  <a:pt x="4641" y="5792"/>
                </a:lnTo>
                <a:lnTo>
                  <a:pt x="4639" y="5798"/>
                </a:lnTo>
                <a:lnTo>
                  <a:pt x="4638" y="5804"/>
                </a:lnTo>
                <a:lnTo>
                  <a:pt x="4637" y="5810"/>
                </a:lnTo>
                <a:lnTo>
                  <a:pt x="4634" y="5815"/>
                </a:lnTo>
                <a:lnTo>
                  <a:pt x="4631" y="5819"/>
                </a:lnTo>
                <a:lnTo>
                  <a:pt x="4628" y="5821"/>
                </a:lnTo>
                <a:lnTo>
                  <a:pt x="4624" y="5822"/>
                </a:lnTo>
                <a:lnTo>
                  <a:pt x="4619" y="5822"/>
                </a:lnTo>
                <a:lnTo>
                  <a:pt x="4614" y="5821"/>
                </a:lnTo>
                <a:lnTo>
                  <a:pt x="4609" y="5818"/>
                </a:lnTo>
                <a:lnTo>
                  <a:pt x="4603" y="5818"/>
                </a:lnTo>
                <a:lnTo>
                  <a:pt x="4593" y="5808"/>
                </a:lnTo>
                <a:lnTo>
                  <a:pt x="4585" y="5798"/>
                </a:lnTo>
                <a:lnTo>
                  <a:pt x="4579" y="5787"/>
                </a:lnTo>
                <a:lnTo>
                  <a:pt x="4573" y="5774"/>
                </a:lnTo>
                <a:lnTo>
                  <a:pt x="4568" y="5763"/>
                </a:lnTo>
                <a:lnTo>
                  <a:pt x="4563" y="5754"/>
                </a:lnTo>
                <a:lnTo>
                  <a:pt x="4562" y="5754"/>
                </a:lnTo>
                <a:lnTo>
                  <a:pt x="4560" y="5753"/>
                </a:lnTo>
                <a:lnTo>
                  <a:pt x="4558" y="5753"/>
                </a:lnTo>
                <a:lnTo>
                  <a:pt x="4555" y="5754"/>
                </a:lnTo>
                <a:lnTo>
                  <a:pt x="4550" y="5759"/>
                </a:lnTo>
                <a:lnTo>
                  <a:pt x="4543" y="5768"/>
                </a:lnTo>
                <a:lnTo>
                  <a:pt x="4539" y="5773"/>
                </a:lnTo>
                <a:lnTo>
                  <a:pt x="4534" y="5778"/>
                </a:lnTo>
                <a:lnTo>
                  <a:pt x="4530" y="5780"/>
                </a:lnTo>
                <a:lnTo>
                  <a:pt x="4525" y="5783"/>
                </a:lnTo>
                <a:lnTo>
                  <a:pt x="4521" y="5784"/>
                </a:lnTo>
                <a:lnTo>
                  <a:pt x="4516" y="5785"/>
                </a:lnTo>
                <a:lnTo>
                  <a:pt x="4513" y="5785"/>
                </a:lnTo>
                <a:lnTo>
                  <a:pt x="4508" y="5784"/>
                </a:lnTo>
                <a:lnTo>
                  <a:pt x="4500" y="5782"/>
                </a:lnTo>
                <a:lnTo>
                  <a:pt x="4491" y="5775"/>
                </a:lnTo>
                <a:lnTo>
                  <a:pt x="4484" y="5768"/>
                </a:lnTo>
                <a:lnTo>
                  <a:pt x="4476" y="5758"/>
                </a:lnTo>
                <a:lnTo>
                  <a:pt x="4476" y="5758"/>
                </a:lnTo>
                <a:lnTo>
                  <a:pt x="4474" y="5755"/>
                </a:lnTo>
                <a:lnTo>
                  <a:pt x="4472" y="5753"/>
                </a:lnTo>
                <a:lnTo>
                  <a:pt x="4472" y="5750"/>
                </a:lnTo>
                <a:lnTo>
                  <a:pt x="4472" y="5748"/>
                </a:lnTo>
                <a:lnTo>
                  <a:pt x="4474" y="5744"/>
                </a:lnTo>
                <a:lnTo>
                  <a:pt x="4475" y="5743"/>
                </a:lnTo>
                <a:lnTo>
                  <a:pt x="4474" y="5734"/>
                </a:lnTo>
                <a:lnTo>
                  <a:pt x="4472" y="5725"/>
                </a:lnTo>
                <a:lnTo>
                  <a:pt x="4477" y="5723"/>
                </a:lnTo>
                <a:lnTo>
                  <a:pt x="4477" y="5719"/>
                </a:lnTo>
                <a:lnTo>
                  <a:pt x="4472" y="5718"/>
                </a:lnTo>
                <a:lnTo>
                  <a:pt x="4469" y="5716"/>
                </a:lnTo>
                <a:lnTo>
                  <a:pt x="4465" y="5714"/>
                </a:lnTo>
                <a:lnTo>
                  <a:pt x="4461" y="5710"/>
                </a:lnTo>
                <a:lnTo>
                  <a:pt x="4441" y="5686"/>
                </a:lnTo>
                <a:lnTo>
                  <a:pt x="4421" y="5662"/>
                </a:lnTo>
                <a:lnTo>
                  <a:pt x="4416" y="5657"/>
                </a:lnTo>
                <a:lnTo>
                  <a:pt x="4410" y="5652"/>
                </a:lnTo>
                <a:lnTo>
                  <a:pt x="4403" y="5649"/>
                </a:lnTo>
                <a:lnTo>
                  <a:pt x="4397" y="5645"/>
                </a:lnTo>
                <a:lnTo>
                  <a:pt x="4390" y="5642"/>
                </a:lnTo>
                <a:lnTo>
                  <a:pt x="4381" y="5640"/>
                </a:lnTo>
                <a:lnTo>
                  <a:pt x="4372" y="5638"/>
                </a:lnTo>
                <a:lnTo>
                  <a:pt x="4363" y="5638"/>
                </a:lnTo>
                <a:lnTo>
                  <a:pt x="4356" y="5638"/>
                </a:lnTo>
                <a:lnTo>
                  <a:pt x="4349" y="5636"/>
                </a:lnTo>
                <a:lnTo>
                  <a:pt x="4346" y="5631"/>
                </a:lnTo>
                <a:lnTo>
                  <a:pt x="4343" y="5626"/>
                </a:lnTo>
                <a:lnTo>
                  <a:pt x="4339" y="5613"/>
                </a:lnTo>
                <a:lnTo>
                  <a:pt x="4336" y="5601"/>
                </a:lnTo>
                <a:lnTo>
                  <a:pt x="4333" y="5593"/>
                </a:lnTo>
                <a:lnTo>
                  <a:pt x="4331" y="5586"/>
                </a:lnTo>
                <a:lnTo>
                  <a:pt x="4329" y="5577"/>
                </a:lnTo>
                <a:lnTo>
                  <a:pt x="4329" y="5569"/>
                </a:lnTo>
                <a:lnTo>
                  <a:pt x="4328" y="5554"/>
                </a:lnTo>
                <a:lnTo>
                  <a:pt x="4328" y="5538"/>
                </a:lnTo>
                <a:lnTo>
                  <a:pt x="4327" y="5522"/>
                </a:lnTo>
                <a:lnTo>
                  <a:pt x="4323" y="5507"/>
                </a:lnTo>
                <a:lnTo>
                  <a:pt x="4321" y="5500"/>
                </a:lnTo>
                <a:lnTo>
                  <a:pt x="4317" y="5493"/>
                </a:lnTo>
                <a:lnTo>
                  <a:pt x="4312" y="5487"/>
                </a:lnTo>
                <a:lnTo>
                  <a:pt x="4307" y="5479"/>
                </a:lnTo>
                <a:lnTo>
                  <a:pt x="4299" y="5493"/>
                </a:lnTo>
                <a:lnTo>
                  <a:pt x="4293" y="5502"/>
                </a:lnTo>
                <a:lnTo>
                  <a:pt x="4288" y="5508"/>
                </a:lnTo>
                <a:lnTo>
                  <a:pt x="4283" y="5510"/>
                </a:lnTo>
                <a:lnTo>
                  <a:pt x="4279" y="5510"/>
                </a:lnTo>
                <a:lnTo>
                  <a:pt x="4277" y="5509"/>
                </a:lnTo>
                <a:lnTo>
                  <a:pt x="4274" y="5508"/>
                </a:lnTo>
                <a:lnTo>
                  <a:pt x="4270" y="5505"/>
                </a:lnTo>
                <a:lnTo>
                  <a:pt x="4261" y="5498"/>
                </a:lnTo>
                <a:lnTo>
                  <a:pt x="4251" y="5488"/>
                </a:lnTo>
                <a:lnTo>
                  <a:pt x="4241" y="5484"/>
                </a:lnTo>
                <a:lnTo>
                  <a:pt x="4230" y="5480"/>
                </a:lnTo>
                <a:lnTo>
                  <a:pt x="4229" y="5495"/>
                </a:lnTo>
                <a:lnTo>
                  <a:pt x="4228" y="5512"/>
                </a:lnTo>
                <a:lnTo>
                  <a:pt x="4228" y="5512"/>
                </a:lnTo>
                <a:lnTo>
                  <a:pt x="4228" y="5512"/>
                </a:lnTo>
                <a:lnTo>
                  <a:pt x="4233" y="5515"/>
                </a:lnTo>
                <a:lnTo>
                  <a:pt x="4235" y="5519"/>
                </a:lnTo>
                <a:lnTo>
                  <a:pt x="4236" y="5523"/>
                </a:lnTo>
                <a:lnTo>
                  <a:pt x="4235" y="5527"/>
                </a:lnTo>
                <a:lnTo>
                  <a:pt x="4231" y="5534"/>
                </a:lnTo>
                <a:lnTo>
                  <a:pt x="4229" y="5542"/>
                </a:lnTo>
                <a:lnTo>
                  <a:pt x="4231" y="5548"/>
                </a:lnTo>
                <a:lnTo>
                  <a:pt x="4234" y="5552"/>
                </a:lnTo>
                <a:lnTo>
                  <a:pt x="4229" y="5554"/>
                </a:lnTo>
                <a:lnTo>
                  <a:pt x="4226" y="5554"/>
                </a:lnTo>
                <a:lnTo>
                  <a:pt x="4223" y="5554"/>
                </a:lnTo>
                <a:lnTo>
                  <a:pt x="4220" y="5553"/>
                </a:lnTo>
                <a:lnTo>
                  <a:pt x="4216" y="5549"/>
                </a:lnTo>
                <a:lnTo>
                  <a:pt x="4214" y="5543"/>
                </a:lnTo>
                <a:lnTo>
                  <a:pt x="4206" y="5549"/>
                </a:lnTo>
                <a:lnTo>
                  <a:pt x="4200" y="5556"/>
                </a:lnTo>
                <a:lnTo>
                  <a:pt x="4195" y="5562"/>
                </a:lnTo>
                <a:lnTo>
                  <a:pt x="4191" y="5569"/>
                </a:lnTo>
                <a:lnTo>
                  <a:pt x="4187" y="5577"/>
                </a:lnTo>
                <a:lnTo>
                  <a:pt x="4185" y="5586"/>
                </a:lnTo>
                <a:lnTo>
                  <a:pt x="4184" y="5595"/>
                </a:lnTo>
                <a:lnTo>
                  <a:pt x="4182" y="5603"/>
                </a:lnTo>
                <a:lnTo>
                  <a:pt x="4172" y="5598"/>
                </a:lnTo>
                <a:lnTo>
                  <a:pt x="4161" y="5595"/>
                </a:lnTo>
                <a:lnTo>
                  <a:pt x="4150" y="5591"/>
                </a:lnTo>
                <a:lnTo>
                  <a:pt x="4138" y="5590"/>
                </a:lnTo>
                <a:lnTo>
                  <a:pt x="4116" y="5587"/>
                </a:lnTo>
                <a:lnTo>
                  <a:pt x="4092" y="5584"/>
                </a:lnTo>
                <a:lnTo>
                  <a:pt x="4088" y="5578"/>
                </a:lnTo>
                <a:lnTo>
                  <a:pt x="4083" y="5573"/>
                </a:lnTo>
                <a:lnTo>
                  <a:pt x="4078" y="5568"/>
                </a:lnTo>
                <a:lnTo>
                  <a:pt x="4073" y="5564"/>
                </a:lnTo>
                <a:lnTo>
                  <a:pt x="4067" y="5562"/>
                </a:lnTo>
                <a:lnTo>
                  <a:pt x="4061" y="5559"/>
                </a:lnTo>
                <a:lnTo>
                  <a:pt x="4053" y="5557"/>
                </a:lnTo>
                <a:lnTo>
                  <a:pt x="4046" y="5557"/>
                </a:lnTo>
                <a:lnTo>
                  <a:pt x="4042" y="5543"/>
                </a:lnTo>
                <a:lnTo>
                  <a:pt x="4037" y="5529"/>
                </a:lnTo>
                <a:lnTo>
                  <a:pt x="4033" y="5515"/>
                </a:lnTo>
                <a:lnTo>
                  <a:pt x="4032" y="5502"/>
                </a:lnTo>
                <a:lnTo>
                  <a:pt x="4032" y="5495"/>
                </a:lnTo>
                <a:lnTo>
                  <a:pt x="4033" y="5489"/>
                </a:lnTo>
                <a:lnTo>
                  <a:pt x="4034" y="5483"/>
                </a:lnTo>
                <a:lnTo>
                  <a:pt x="4038" y="5477"/>
                </a:lnTo>
                <a:lnTo>
                  <a:pt x="4043" y="5471"/>
                </a:lnTo>
                <a:lnTo>
                  <a:pt x="4048" y="5466"/>
                </a:lnTo>
                <a:lnTo>
                  <a:pt x="4056" y="5461"/>
                </a:lnTo>
                <a:lnTo>
                  <a:pt x="4066" y="5456"/>
                </a:lnTo>
                <a:lnTo>
                  <a:pt x="4069" y="5456"/>
                </a:lnTo>
                <a:lnTo>
                  <a:pt x="4074" y="5458"/>
                </a:lnTo>
                <a:lnTo>
                  <a:pt x="4076" y="5453"/>
                </a:lnTo>
                <a:lnTo>
                  <a:pt x="4077" y="5449"/>
                </a:lnTo>
                <a:lnTo>
                  <a:pt x="4076" y="5441"/>
                </a:lnTo>
                <a:lnTo>
                  <a:pt x="4074" y="5434"/>
                </a:lnTo>
                <a:lnTo>
                  <a:pt x="4068" y="5434"/>
                </a:lnTo>
                <a:lnTo>
                  <a:pt x="4061" y="5434"/>
                </a:lnTo>
                <a:lnTo>
                  <a:pt x="4056" y="5441"/>
                </a:lnTo>
                <a:lnTo>
                  <a:pt x="4048" y="5445"/>
                </a:lnTo>
                <a:lnTo>
                  <a:pt x="4041" y="5446"/>
                </a:lnTo>
                <a:lnTo>
                  <a:pt x="4033" y="5446"/>
                </a:lnTo>
                <a:lnTo>
                  <a:pt x="4032" y="5450"/>
                </a:lnTo>
                <a:lnTo>
                  <a:pt x="4030" y="5454"/>
                </a:lnTo>
                <a:lnTo>
                  <a:pt x="4023" y="5459"/>
                </a:lnTo>
                <a:lnTo>
                  <a:pt x="4015" y="5463"/>
                </a:lnTo>
                <a:lnTo>
                  <a:pt x="4008" y="5466"/>
                </a:lnTo>
                <a:lnTo>
                  <a:pt x="3999" y="5469"/>
                </a:lnTo>
                <a:lnTo>
                  <a:pt x="3983" y="5474"/>
                </a:lnTo>
                <a:lnTo>
                  <a:pt x="3968" y="5480"/>
                </a:lnTo>
                <a:lnTo>
                  <a:pt x="3959" y="5489"/>
                </a:lnTo>
                <a:lnTo>
                  <a:pt x="3950" y="5498"/>
                </a:lnTo>
                <a:lnTo>
                  <a:pt x="3940" y="5503"/>
                </a:lnTo>
                <a:lnTo>
                  <a:pt x="3931" y="5508"/>
                </a:lnTo>
                <a:lnTo>
                  <a:pt x="3922" y="5512"/>
                </a:lnTo>
                <a:lnTo>
                  <a:pt x="3912" y="5514"/>
                </a:lnTo>
                <a:lnTo>
                  <a:pt x="3904" y="5515"/>
                </a:lnTo>
                <a:lnTo>
                  <a:pt x="3894" y="5515"/>
                </a:lnTo>
                <a:lnTo>
                  <a:pt x="3874" y="5513"/>
                </a:lnTo>
                <a:lnTo>
                  <a:pt x="3855" y="5508"/>
                </a:lnTo>
                <a:lnTo>
                  <a:pt x="3835" y="5502"/>
                </a:lnTo>
                <a:lnTo>
                  <a:pt x="3815" y="5495"/>
                </a:lnTo>
                <a:lnTo>
                  <a:pt x="3811" y="5480"/>
                </a:lnTo>
                <a:lnTo>
                  <a:pt x="3806" y="5466"/>
                </a:lnTo>
                <a:lnTo>
                  <a:pt x="3799" y="5451"/>
                </a:lnTo>
                <a:lnTo>
                  <a:pt x="3793" y="5436"/>
                </a:lnTo>
                <a:lnTo>
                  <a:pt x="3791" y="5429"/>
                </a:lnTo>
                <a:lnTo>
                  <a:pt x="3789" y="5423"/>
                </a:lnTo>
                <a:lnTo>
                  <a:pt x="3788" y="5415"/>
                </a:lnTo>
                <a:lnTo>
                  <a:pt x="3789" y="5407"/>
                </a:lnTo>
                <a:lnTo>
                  <a:pt x="3791" y="5400"/>
                </a:lnTo>
                <a:lnTo>
                  <a:pt x="3794" y="5391"/>
                </a:lnTo>
                <a:lnTo>
                  <a:pt x="3798" y="5384"/>
                </a:lnTo>
                <a:lnTo>
                  <a:pt x="3806" y="5376"/>
                </a:lnTo>
                <a:lnTo>
                  <a:pt x="3782" y="5387"/>
                </a:lnTo>
                <a:lnTo>
                  <a:pt x="3783" y="5389"/>
                </a:lnTo>
                <a:lnTo>
                  <a:pt x="3783" y="5389"/>
                </a:lnTo>
                <a:lnTo>
                  <a:pt x="3782" y="5404"/>
                </a:lnTo>
                <a:lnTo>
                  <a:pt x="3779" y="5419"/>
                </a:lnTo>
                <a:lnTo>
                  <a:pt x="3777" y="5424"/>
                </a:lnTo>
                <a:lnTo>
                  <a:pt x="3772" y="5429"/>
                </a:lnTo>
                <a:lnTo>
                  <a:pt x="3769" y="5430"/>
                </a:lnTo>
                <a:lnTo>
                  <a:pt x="3766" y="5430"/>
                </a:lnTo>
                <a:lnTo>
                  <a:pt x="3761" y="5430"/>
                </a:lnTo>
                <a:lnTo>
                  <a:pt x="3755" y="5430"/>
                </a:lnTo>
                <a:lnTo>
                  <a:pt x="3750" y="5429"/>
                </a:lnTo>
                <a:lnTo>
                  <a:pt x="3747" y="5426"/>
                </a:lnTo>
                <a:lnTo>
                  <a:pt x="3743" y="5424"/>
                </a:lnTo>
                <a:lnTo>
                  <a:pt x="3740" y="5421"/>
                </a:lnTo>
                <a:lnTo>
                  <a:pt x="3737" y="5415"/>
                </a:lnTo>
                <a:lnTo>
                  <a:pt x="3735" y="5406"/>
                </a:lnTo>
                <a:lnTo>
                  <a:pt x="3737" y="5389"/>
                </a:lnTo>
                <a:lnTo>
                  <a:pt x="3735" y="5372"/>
                </a:lnTo>
                <a:lnTo>
                  <a:pt x="3733" y="5374"/>
                </a:lnTo>
                <a:lnTo>
                  <a:pt x="3734" y="5357"/>
                </a:lnTo>
                <a:lnTo>
                  <a:pt x="3734" y="5341"/>
                </a:lnTo>
                <a:lnTo>
                  <a:pt x="3739" y="5335"/>
                </a:lnTo>
                <a:lnTo>
                  <a:pt x="3745" y="5330"/>
                </a:lnTo>
                <a:lnTo>
                  <a:pt x="3752" y="5325"/>
                </a:lnTo>
                <a:lnTo>
                  <a:pt x="3759" y="5320"/>
                </a:lnTo>
                <a:lnTo>
                  <a:pt x="3766" y="5315"/>
                </a:lnTo>
                <a:lnTo>
                  <a:pt x="3772" y="5310"/>
                </a:lnTo>
                <a:lnTo>
                  <a:pt x="3777" y="5303"/>
                </a:lnTo>
                <a:lnTo>
                  <a:pt x="3781" y="5296"/>
                </a:lnTo>
                <a:lnTo>
                  <a:pt x="3781" y="5296"/>
                </a:lnTo>
                <a:lnTo>
                  <a:pt x="3781" y="5284"/>
                </a:lnTo>
                <a:lnTo>
                  <a:pt x="3779" y="5273"/>
                </a:lnTo>
                <a:lnTo>
                  <a:pt x="3777" y="5262"/>
                </a:lnTo>
                <a:lnTo>
                  <a:pt x="3774" y="5251"/>
                </a:lnTo>
                <a:lnTo>
                  <a:pt x="3772" y="5239"/>
                </a:lnTo>
                <a:lnTo>
                  <a:pt x="3772" y="5228"/>
                </a:lnTo>
                <a:lnTo>
                  <a:pt x="3772" y="5222"/>
                </a:lnTo>
                <a:lnTo>
                  <a:pt x="3773" y="5217"/>
                </a:lnTo>
                <a:lnTo>
                  <a:pt x="3776" y="5210"/>
                </a:lnTo>
                <a:lnTo>
                  <a:pt x="3779" y="5204"/>
                </a:lnTo>
                <a:lnTo>
                  <a:pt x="3779" y="5204"/>
                </a:lnTo>
                <a:lnTo>
                  <a:pt x="3779" y="5204"/>
                </a:lnTo>
                <a:lnTo>
                  <a:pt x="3779" y="5204"/>
                </a:lnTo>
                <a:lnTo>
                  <a:pt x="3761" y="5203"/>
                </a:lnTo>
                <a:lnTo>
                  <a:pt x="3743" y="5203"/>
                </a:lnTo>
                <a:lnTo>
                  <a:pt x="3724" y="5204"/>
                </a:lnTo>
                <a:lnTo>
                  <a:pt x="3705" y="5207"/>
                </a:lnTo>
                <a:lnTo>
                  <a:pt x="3694" y="5208"/>
                </a:lnTo>
                <a:lnTo>
                  <a:pt x="3685" y="5208"/>
                </a:lnTo>
                <a:lnTo>
                  <a:pt x="3680" y="5207"/>
                </a:lnTo>
                <a:lnTo>
                  <a:pt x="3678" y="5205"/>
                </a:lnTo>
                <a:lnTo>
                  <a:pt x="3674" y="5203"/>
                </a:lnTo>
                <a:lnTo>
                  <a:pt x="3673" y="5200"/>
                </a:lnTo>
                <a:lnTo>
                  <a:pt x="3670" y="5197"/>
                </a:lnTo>
                <a:lnTo>
                  <a:pt x="3670" y="5194"/>
                </a:lnTo>
                <a:lnTo>
                  <a:pt x="3669" y="5190"/>
                </a:lnTo>
                <a:lnTo>
                  <a:pt x="3669" y="5185"/>
                </a:lnTo>
                <a:lnTo>
                  <a:pt x="3671" y="5175"/>
                </a:lnTo>
                <a:lnTo>
                  <a:pt x="3676" y="5164"/>
                </a:lnTo>
                <a:lnTo>
                  <a:pt x="3680" y="5153"/>
                </a:lnTo>
                <a:lnTo>
                  <a:pt x="3681" y="5143"/>
                </a:lnTo>
                <a:lnTo>
                  <a:pt x="3680" y="5134"/>
                </a:lnTo>
                <a:lnTo>
                  <a:pt x="3678" y="5125"/>
                </a:lnTo>
                <a:lnTo>
                  <a:pt x="3670" y="5110"/>
                </a:lnTo>
                <a:lnTo>
                  <a:pt x="3661" y="5094"/>
                </a:lnTo>
                <a:lnTo>
                  <a:pt x="3653" y="5086"/>
                </a:lnTo>
                <a:lnTo>
                  <a:pt x="3644" y="5079"/>
                </a:lnTo>
                <a:lnTo>
                  <a:pt x="3640" y="5075"/>
                </a:lnTo>
                <a:lnTo>
                  <a:pt x="3636" y="5070"/>
                </a:lnTo>
                <a:lnTo>
                  <a:pt x="3634" y="5066"/>
                </a:lnTo>
                <a:lnTo>
                  <a:pt x="3631" y="5061"/>
                </a:lnTo>
                <a:lnTo>
                  <a:pt x="3630" y="5050"/>
                </a:lnTo>
                <a:lnTo>
                  <a:pt x="3630" y="5038"/>
                </a:lnTo>
                <a:lnTo>
                  <a:pt x="3631" y="5036"/>
                </a:lnTo>
                <a:lnTo>
                  <a:pt x="3631" y="5032"/>
                </a:lnTo>
                <a:lnTo>
                  <a:pt x="3627" y="5032"/>
                </a:lnTo>
                <a:lnTo>
                  <a:pt x="3627" y="5033"/>
                </a:lnTo>
                <a:lnTo>
                  <a:pt x="3627" y="5033"/>
                </a:lnTo>
                <a:lnTo>
                  <a:pt x="3621" y="5040"/>
                </a:lnTo>
                <a:lnTo>
                  <a:pt x="3614" y="5046"/>
                </a:lnTo>
                <a:lnTo>
                  <a:pt x="3617" y="5050"/>
                </a:lnTo>
                <a:lnTo>
                  <a:pt x="3620" y="5055"/>
                </a:lnTo>
                <a:lnTo>
                  <a:pt x="3621" y="5062"/>
                </a:lnTo>
                <a:lnTo>
                  <a:pt x="3620" y="5068"/>
                </a:lnTo>
                <a:lnTo>
                  <a:pt x="3617" y="5073"/>
                </a:lnTo>
                <a:lnTo>
                  <a:pt x="3612" y="5079"/>
                </a:lnTo>
                <a:lnTo>
                  <a:pt x="3611" y="5114"/>
                </a:lnTo>
                <a:lnTo>
                  <a:pt x="3610" y="5149"/>
                </a:lnTo>
                <a:lnTo>
                  <a:pt x="3609" y="5165"/>
                </a:lnTo>
                <a:lnTo>
                  <a:pt x="3606" y="5183"/>
                </a:lnTo>
                <a:lnTo>
                  <a:pt x="3601" y="5199"/>
                </a:lnTo>
                <a:lnTo>
                  <a:pt x="3595" y="5215"/>
                </a:lnTo>
                <a:lnTo>
                  <a:pt x="3588" y="5217"/>
                </a:lnTo>
                <a:lnTo>
                  <a:pt x="3582" y="5218"/>
                </a:lnTo>
                <a:lnTo>
                  <a:pt x="3582" y="5249"/>
                </a:lnTo>
                <a:lnTo>
                  <a:pt x="3581" y="5263"/>
                </a:lnTo>
                <a:lnTo>
                  <a:pt x="3581" y="5278"/>
                </a:lnTo>
                <a:lnTo>
                  <a:pt x="3577" y="5283"/>
                </a:lnTo>
                <a:lnTo>
                  <a:pt x="3575" y="5289"/>
                </a:lnTo>
                <a:lnTo>
                  <a:pt x="3575" y="5296"/>
                </a:lnTo>
                <a:lnTo>
                  <a:pt x="3573" y="5302"/>
                </a:lnTo>
                <a:lnTo>
                  <a:pt x="3573" y="5308"/>
                </a:lnTo>
                <a:lnTo>
                  <a:pt x="3572" y="5315"/>
                </a:lnTo>
                <a:lnTo>
                  <a:pt x="3570" y="5321"/>
                </a:lnTo>
                <a:lnTo>
                  <a:pt x="3566" y="5326"/>
                </a:lnTo>
                <a:lnTo>
                  <a:pt x="3558" y="5333"/>
                </a:lnTo>
                <a:lnTo>
                  <a:pt x="3551" y="5341"/>
                </a:lnTo>
                <a:lnTo>
                  <a:pt x="3556" y="5343"/>
                </a:lnTo>
                <a:lnTo>
                  <a:pt x="3557" y="5351"/>
                </a:lnTo>
                <a:lnTo>
                  <a:pt x="3557" y="5358"/>
                </a:lnTo>
                <a:lnTo>
                  <a:pt x="3557" y="5362"/>
                </a:lnTo>
                <a:lnTo>
                  <a:pt x="3555" y="5365"/>
                </a:lnTo>
                <a:lnTo>
                  <a:pt x="3553" y="5369"/>
                </a:lnTo>
                <a:lnTo>
                  <a:pt x="3551" y="5372"/>
                </a:lnTo>
                <a:lnTo>
                  <a:pt x="3551" y="5371"/>
                </a:lnTo>
                <a:lnTo>
                  <a:pt x="3535" y="5387"/>
                </a:lnTo>
                <a:lnTo>
                  <a:pt x="3518" y="5402"/>
                </a:lnTo>
                <a:lnTo>
                  <a:pt x="3512" y="5402"/>
                </a:lnTo>
                <a:lnTo>
                  <a:pt x="3504" y="5404"/>
                </a:lnTo>
                <a:lnTo>
                  <a:pt x="3497" y="5419"/>
                </a:lnTo>
                <a:lnTo>
                  <a:pt x="3488" y="5434"/>
                </a:lnTo>
                <a:lnTo>
                  <a:pt x="3467" y="5431"/>
                </a:lnTo>
                <a:lnTo>
                  <a:pt x="3450" y="5428"/>
                </a:lnTo>
                <a:lnTo>
                  <a:pt x="3444" y="5425"/>
                </a:lnTo>
                <a:lnTo>
                  <a:pt x="3438" y="5423"/>
                </a:lnTo>
                <a:lnTo>
                  <a:pt x="3433" y="5420"/>
                </a:lnTo>
                <a:lnTo>
                  <a:pt x="3429" y="5416"/>
                </a:lnTo>
                <a:lnTo>
                  <a:pt x="3425" y="5412"/>
                </a:lnTo>
                <a:lnTo>
                  <a:pt x="3422" y="5407"/>
                </a:lnTo>
                <a:lnTo>
                  <a:pt x="3419" y="5402"/>
                </a:lnTo>
                <a:lnTo>
                  <a:pt x="3418" y="5396"/>
                </a:lnTo>
                <a:lnTo>
                  <a:pt x="3414" y="5382"/>
                </a:lnTo>
                <a:lnTo>
                  <a:pt x="3413" y="5364"/>
                </a:lnTo>
                <a:lnTo>
                  <a:pt x="3411" y="5347"/>
                </a:lnTo>
                <a:lnTo>
                  <a:pt x="3411" y="5330"/>
                </a:lnTo>
                <a:lnTo>
                  <a:pt x="3413" y="5313"/>
                </a:lnTo>
                <a:lnTo>
                  <a:pt x="3413" y="5296"/>
                </a:lnTo>
                <a:lnTo>
                  <a:pt x="3420" y="5288"/>
                </a:lnTo>
                <a:lnTo>
                  <a:pt x="3428" y="5281"/>
                </a:lnTo>
                <a:lnTo>
                  <a:pt x="3432" y="5276"/>
                </a:lnTo>
                <a:lnTo>
                  <a:pt x="3435" y="5274"/>
                </a:lnTo>
                <a:lnTo>
                  <a:pt x="3439" y="5276"/>
                </a:lnTo>
                <a:lnTo>
                  <a:pt x="3443" y="5279"/>
                </a:lnTo>
                <a:lnTo>
                  <a:pt x="3450" y="5288"/>
                </a:lnTo>
                <a:lnTo>
                  <a:pt x="3458" y="5296"/>
                </a:lnTo>
                <a:lnTo>
                  <a:pt x="3468" y="5288"/>
                </a:lnTo>
                <a:lnTo>
                  <a:pt x="3478" y="5281"/>
                </a:lnTo>
                <a:lnTo>
                  <a:pt x="3483" y="5277"/>
                </a:lnTo>
                <a:lnTo>
                  <a:pt x="3488" y="5274"/>
                </a:lnTo>
                <a:lnTo>
                  <a:pt x="3492" y="5273"/>
                </a:lnTo>
                <a:lnTo>
                  <a:pt x="3496" y="5273"/>
                </a:lnTo>
                <a:lnTo>
                  <a:pt x="3506" y="5277"/>
                </a:lnTo>
                <a:lnTo>
                  <a:pt x="3514" y="5278"/>
                </a:lnTo>
                <a:lnTo>
                  <a:pt x="3523" y="5279"/>
                </a:lnTo>
                <a:lnTo>
                  <a:pt x="3531" y="5278"/>
                </a:lnTo>
                <a:lnTo>
                  <a:pt x="3537" y="5277"/>
                </a:lnTo>
                <a:lnTo>
                  <a:pt x="3543" y="5274"/>
                </a:lnTo>
                <a:lnTo>
                  <a:pt x="3548" y="5271"/>
                </a:lnTo>
                <a:lnTo>
                  <a:pt x="3552" y="5266"/>
                </a:lnTo>
                <a:lnTo>
                  <a:pt x="3561" y="5256"/>
                </a:lnTo>
                <a:lnTo>
                  <a:pt x="3568" y="5243"/>
                </a:lnTo>
                <a:lnTo>
                  <a:pt x="3575" y="5230"/>
                </a:lnTo>
                <a:lnTo>
                  <a:pt x="3581" y="5218"/>
                </a:lnTo>
                <a:lnTo>
                  <a:pt x="3581" y="5218"/>
                </a:lnTo>
                <a:lnTo>
                  <a:pt x="3582" y="5202"/>
                </a:lnTo>
                <a:lnTo>
                  <a:pt x="3582" y="5184"/>
                </a:lnTo>
                <a:lnTo>
                  <a:pt x="3580" y="5176"/>
                </a:lnTo>
                <a:lnTo>
                  <a:pt x="3577" y="5169"/>
                </a:lnTo>
                <a:lnTo>
                  <a:pt x="3575" y="5165"/>
                </a:lnTo>
                <a:lnTo>
                  <a:pt x="3571" y="5163"/>
                </a:lnTo>
                <a:lnTo>
                  <a:pt x="3567" y="5160"/>
                </a:lnTo>
                <a:lnTo>
                  <a:pt x="3562" y="5158"/>
                </a:lnTo>
                <a:lnTo>
                  <a:pt x="3553" y="5153"/>
                </a:lnTo>
                <a:lnTo>
                  <a:pt x="3547" y="5148"/>
                </a:lnTo>
                <a:lnTo>
                  <a:pt x="3541" y="5144"/>
                </a:lnTo>
                <a:lnTo>
                  <a:pt x="3537" y="5139"/>
                </a:lnTo>
                <a:lnTo>
                  <a:pt x="3533" y="5134"/>
                </a:lnTo>
                <a:lnTo>
                  <a:pt x="3532" y="5127"/>
                </a:lnTo>
                <a:lnTo>
                  <a:pt x="3531" y="5122"/>
                </a:lnTo>
                <a:lnTo>
                  <a:pt x="3531" y="5117"/>
                </a:lnTo>
                <a:lnTo>
                  <a:pt x="3533" y="5106"/>
                </a:lnTo>
                <a:lnTo>
                  <a:pt x="3538" y="5095"/>
                </a:lnTo>
                <a:lnTo>
                  <a:pt x="3545" y="5082"/>
                </a:lnTo>
                <a:lnTo>
                  <a:pt x="3552" y="5070"/>
                </a:lnTo>
                <a:lnTo>
                  <a:pt x="3548" y="5065"/>
                </a:lnTo>
                <a:lnTo>
                  <a:pt x="3543" y="5061"/>
                </a:lnTo>
                <a:lnTo>
                  <a:pt x="3540" y="5057"/>
                </a:lnTo>
                <a:lnTo>
                  <a:pt x="3533" y="5055"/>
                </a:lnTo>
                <a:lnTo>
                  <a:pt x="3528" y="5052"/>
                </a:lnTo>
                <a:lnTo>
                  <a:pt x="3522" y="5050"/>
                </a:lnTo>
                <a:lnTo>
                  <a:pt x="3516" y="5048"/>
                </a:lnTo>
                <a:lnTo>
                  <a:pt x="3509" y="5048"/>
                </a:lnTo>
                <a:lnTo>
                  <a:pt x="3501" y="5047"/>
                </a:lnTo>
                <a:lnTo>
                  <a:pt x="3493" y="5047"/>
                </a:lnTo>
                <a:lnTo>
                  <a:pt x="3487" y="5045"/>
                </a:lnTo>
                <a:lnTo>
                  <a:pt x="3482" y="5043"/>
                </a:lnTo>
                <a:lnTo>
                  <a:pt x="3477" y="5040"/>
                </a:lnTo>
                <a:lnTo>
                  <a:pt x="3473" y="5037"/>
                </a:lnTo>
                <a:lnTo>
                  <a:pt x="3470" y="5033"/>
                </a:lnTo>
                <a:lnTo>
                  <a:pt x="3469" y="5030"/>
                </a:lnTo>
                <a:lnTo>
                  <a:pt x="3468" y="5021"/>
                </a:lnTo>
                <a:lnTo>
                  <a:pt x="3468" y="5009"/>
                </a:lnTo>
                <a:lnTo>
                  <a:pt x="3472" y="4998"/>
                </a:lnTo>
                <a:lnTo>
                  <a:pt x="3475" y="4987"/>
                </a:lnTo>
                <a:lnTo>
                  <a:pt x="3473" y="4981"/>
                </a:lnTo>
                <a:lnTo>
                  <a:pt x="3473" y="4974"/>
                </a:lnTo>
                <a:lnTo>
                  <a:pt x="3472" y="4976"/>
                </a:lnTo>
                <a:lnTo>
                  <a:pt x="3469" y="4976"/>
                </a:lnTo>
                <a:lnTo>
                  <a:pt x="3457" y="4976"/>
                </a:lnTo>
                <a:lnTo>
                  <a:pt x="3444" y="4974"/>
                </a:lnTo>
                <a:lnTo>
                  <a:pt x="3433" y="4971"/>
                </a:lnTo>
                <a:lnTo>
                  <a:pt x="3420" y="4967"/>
                </a:lnTo>
                <a:lnTo>
                  <a:pt x="3408" y="4964"/>
                </a:lnTo>
                <a:lnTo>
                  <a:pt x="3395" y="4963"/>
                </a:lnTo>
                <a:lnTo>
                  <a:pt x="3389" y="4963"/>
                </a:lnTo>
                <a:lnTo>
                  <a:pt x="3383" y="4964"/>
                </a:lnTo>
                <a:lnTo>
                  <a:pt x="3376" y="4967"/>
                </a:lnTo>
                <a:lnTo>
                  <a:pt x="3370" y="4971"/>
                </a:lnTo>
                <a:lnTo>
                  <a:pt x="3352" y="4981"/>
                </a:lnTo>
                <a:lnTo>
                  <a:pt x="3335" y="4992"/>
                </a:lnTo>
                <a:lnTo>
                  <a:pt x="3326" y="4996"/>
                </a:lnTo>
                <a:lnTo>
                  <a:pt x="3316" y="4998"/>
                </a:lnTo>
                <a:lnTo>
                  <a:pt x="3306" y="4999"/>
                </a:lnTo>
                <a:lnTo>
                  <a:pt x="3295" y="4998"/>
                </a:lnTo>
                <a:lnTo>
                  <a:pt x="3281" y="4996"/>
                </a:lnTo>
                <a:lnTo>
                  <a:pt x="3266" y="4994"/>
                </a:lnTo>
                <a:lnTo>
                  <a:pt x="3260" y="4996"/>
                </a:lnTo>
                <a:lnTo>
                  <a:pt x="3252" y="4997"/>
                </a:lnTo>
                <a:lnTo>
                  <a:pt x="3244" y="4998"/>
                </a:lnTo>
                <a:lnTo>
                  <a:pt x="3238" y="5002"/>
                </a:lnTo>
                <a:lnTo>
                  <a:pt x="3234" y="5004"/>
                </a:lnTo>
                <a:lnTo>
                  <a:pt x="3231" y="5007"/>
                </a:lnTo>
                <a:lnTo>
                  <a:pt x="3229" y="5011"/>
                </a:lnTo>
                <a:lnTo>
                  <a:pt x="3228" y="5014"/>
                </a:lnTo>
                <a:lnTo>
                  <a:pt x="3228" y="5023"/>
                </a:lnTo>
                <a:lnTo>
                  <a:pt x="3231" y="5032"/>
                </a:lnTo>
                <a:lnTo>
                  <a:pt x="3231" y="5036"/>
                </a:lnTo>
                <a:lnTo>
                  <a:pt x="3231" y="5041"/>
                </a:lnTo>
                <a:lnTo>
                  <a:pt x="3228" y="5046"/>
                </a:lnTo>
                <a:lnTo>
                  <a:pt x="3227" y="5050"/>
                </a:lnTo>
                <a:lnTo>
                  <a:pt x="3218" y="5051"/>
                </a:lnTo>
                <a:lnTo>
                  <a:pt x="3211" y="5053"/>
                </a:lnTo>
                <a:lnTo>
                  <a:pt x="3204" y="5056"/>
                </a:lnTo>
                <a:lnTo>
                  <a:pt x="3199" y="5060"/>
                </a:lnTo>
                <a:lnTo>
                  <a:pt x="3194" y="5063"/>
                </a:lnTo>
                <a:lnTo>
                  <a:pt x="3190" y="5067"/>
                </a:lnTo>
                <a:lnTo>
                  <a:pt x="3187" y="5072"/>
                </a:lnTo>
                <a:lnTo>
                  <a:pt x="3183" y="5077"/>
                </a:lnTo>
                <a:lnTo>
                  <a:pt x="3174" y="5101"/>
                </a:lnTo>
                <a:lnTo>
                  <a:pt x="3167" y="5126"/>
                </a:lnTo>
                <a:close/>
                <a:moveTo>
                  <a:pt x="3457" y="3274"/>
                </a:moveTo>
                <a:lnTo>
                  <a:pt x="3458" y="3274"/>
                </a:lnTo>
                <a:lnTo>
                  <a:pt x="3458" y="3274"/>
                </a:lnTo>
                <a:lnTo>
                  <a:pt x="3458" y="3274"/>
                </a:lnTo>
                <a:lnTo>
                  <a:pt x="3458" y="3274"/>
                </a:lnTo>
                <a:lnTo>
                  <a:pt x="3457" y="3274"/>
                </a:lnTo>
                <a:close/>
                <a:moveTo>
                  <a:pt x="3607" y="3210"/>
                </a:moveTo>
                <a:lnTo>
                  <a:pt x="3610" y="3212"/>
                </a:lnTo>
                <a:lnTo>
                  <a:pt x="3612" y="3213"/>
                </a:lnTo>
                <a:lnTo>
                  <a:pt x="3612" y="3212"/>
                </a:lnTo>
                <a:lnTo>
                  <a:pt x="3610" y="3210"/>
                </a:lnTo>
                <a:lnTo>
                  <a:pt x="3607" y="3210"/>
                </a:lnTo>
                <a:close/>
                <a:moveTo>
                  <a:pt x="2425" y="3490"/>
                </a:moveTo>
                <a:lnTo>
                  <a:pt x="2425" y="3490"/>
                </a:lnTo>
                <a:lnTo>
                  <a:pt x="2425" y="3490"/>
                </a:lnTo>
                <a:lnTo>
                  <a:pt x="2426" y="3490"/>
                </a:lnTo>
                <a:lnTo>
                  <a:pt x="2425" y="3490"/>
                </a:lnTo>
                <a:close/>
                <a:moveTo>
                  <a:pt x="2607" y="3400"/>
                </a:moveTo>
                <a:lnTo>
                  <a:pt x="2607" y="3400"/>
                </a:lnTo>
                <a:lnTo>
                  <a:pt x="2607" y="3400"/>
                </a:lnTo>
                <a:lnTo>
                  <a:pt x="2607" y="3400"/>
                </a:lnTo>
                <a:lnTo>
                  <a:pt x="2607" y="3400"/>
                </a:lnTo>
                <a:lnTo>
                  <a:pt x="2607" y="3400"/>
                </a:lnTo>
                <a:close/>
                <a:moveTo>
                  <a:pt x="4569" y="3090"/>
                </a:moveTo>
                <a:lnTo>
                  <a:pt x="4569" y="3090"/>
                </a:lnTo>
                <a:lnTo>
                  <a:pt x="4569" y="3090"/>
                </a:lnTo>
                <a:lnTo>
                  <a:pt x="4569" y="3090"/>
                </a:lnTo>
                <a:close/>
                <a:moveTo>
                  <a:pt x="4210" y="3267"/>
                </a:moveTo>
                <a:lnTo>
                  <a:pt x="4211" y="3266"/>
                </a:lnTo>
                <a:lnTo>
                  <a:pt x="4209" y="3267"/>
                </a:lnTo>
                <a:lnTo>
                  <a:pt x="4208" y="3267"/>
                </a:lnTo>
                <a:lnTo>
                  <a:pt x="4209" y="3267"/>
                </a:lnTo>
                <a:lnTo>
                  <a:pt x="4210" y="3267"/>
                </a:lnTo>
                <a:close/>
                <a:moveTo>
                  <a:pt x="4201" y="3101"/>
                </a:moveTo>
                <a:lnTo>
                  <a:pt x="4202" y="3097"/>
                </a:lnTo>
                <a:lnTo>
                  <a:pt x="4200" y="3099"/>
                </a:lnTo>
                <a:lnTo>
                  <a:pt x="4197" y="3100"/>
                </a:lnTo>
                <a:lnTo>
                  <a:pt x="4197" y="3101"/>
                </a:lnTo>
                <a:lnTo>
                  <a:pt x="4200" y="3101"/>
                </a:lnTo>
                <a:lnTo>
                  <a:pt x="4201" y="3101"/>
                </a:lnTo>
                <a:lnTo>
                  <a:pt x="4201" y="3101"/>
                </a:lnTo>
                <a:close/>
                <a:moveTo>
                  <a:pt x="3809" y="3779"/>
                </a:moveTo>
                <a:lnTo>
                  <a:pt x="3807" y="3777"/>
                </a:lnTo>
                <a:lnTo>
                  <a:pt x="3806" y="3777"/>
                </a:lnTo>
                <a:lnTo>
                  <a:pt x="3807" y="3778"/>
                </a:lnTo>
                <a:lnTo>
                  <a:pt x="3809" y="3779"/>
                </a:lnTo>
                <a:close/>
                <a:moveTo>
                  <a:pt x="3825" y="3242"/>
                </a:moveTo>
                <a:lnTo>
                  <a:pt x="3827" y="3243"/>
                </a:lnTo>
                <a:lnTo>
                  <a:pt x="3828" y="3244"/>
                </a:lnTo>
                <a:lnTo>
                  <a:pt x="3830" y="3243"/>
                </a:lnTo>
                <a:lnTo>
                  <a:pt x="3830" y="3243"/>
                </a:lnTo>
                <a:lnTo>
                  <a:pt x="3830" y="3243"/>
                </a:lnTo>
                <a:lnTo>
                  <a:pt x="3827" y="3242"/>
                </a:lnTo>
                <a:lnTo>
                  <a:pt x="3825" y="3242"/>
                </a:lnTo>
                <a:close/>
                <a:moveTo>
                  <a:pt x="4493" y="4525"/>
                </a:moveTo>
                <a:lnTo>
                  <a:pt x="4494" y="4525"/>
                </a:lnTo>
                <a:lnTo>
                  <a:pt x="4493" y="4522"/>
                </a:lnTo>
                <a:lnTo>
                  <a:pt x="4493" y="4522"/>
                </a:lnTo>
                <a:lnTo>
                  <a:pt x="4493" y="4525"/>
                </a:lnTo>
                <a:close/>
                <a:moveTo>
                  <a:pt x="1954" y="3488"/>
                </a:moveTo>
                <a:lnTo>
                  <a:pt x="1954" y="3488"/>
                </a:lnTo>
                <a:lnTo>
                  <a:pt x="1954" y="3488"/>
                </a:lnTo>
                <a:lnTo>
                  <a:pt x="1954" y="3488"/>
                </a:lnTo>
                <a:close/>
                <a:moveTo>
                  <a:pt x="1283" y="3352"/>
                </a:moveTo>
                <a:lnTo>
                  <a:pt x="1283" y="3353"/>
                </a:lnTo>
                <a:lnTo>
                  <a:pt x="1282" y="3356"/>
                </a:lnTo>
                <a:lnTo>
                  <a:pt x="1282" y="3356"/>
                </a:lnTo>
                <a:lnTo>
                  <a:pt x="1281" y="3357"/>
                </a:lnTo>
                <a:lnTo>
                  <a:pt x="1283" y="3355"/>
                </a:lnTo>
                <a:lnTo>
                  <a:pt x="1285" y="3352"/>
                </a:lnTo>
                <a:lnTo>
                  <a:pt x="1283" y="3352"/>
                </a:lnTo>
                <a:lnTo>
                  <a:pt x="1283" y="3352"/>
                </a:lnTo>
                <a:lnTo>
                  <a:pt x="1283" y="3352"/>
                </a:lnTo>
                <a:lnTo>
                  <a:pt x="1283" y="3352"/>
                </a:lnTo>
                <a:lnTo>
                  <a:pt x="1283" y="3352"/>
                </a:lnTo>
                <a:lnTo>
                  <a:pt x="1283" y="3352"/>
                </a:lnTo>
                <a:close/>
                <a:moveTo>
                  <a:pt x="1376" y="3166"/>
                </a:moveTo>
                <a:lnTo>
                  <a:pt x="1375" y="3166"/>
                </a:lnTo>
                <a:lnTo>
                  <a:pt x="1376" y="3168"/>
                </a:lnTo>
                <a:lnTo>
                  <a:pt x="1376" y="3166"/>
                </a:lnTo>
                <a:close/>
                <a:moveTo>
                  <a:pt x="1376" y="3166"/>
                </a:moveTo>
                <a:lnTo>
                  <a:pt x="1376" y="3166"/>
                </a:lnTo>
                <a:lnTo>
                  <a:pt x="1376" y="3166"/>
                </a:lnTo>
                <a:lnTo>
                  <a:pt x="1376" y="3166"/>
                </a:lnTo>
                <a:close/>
                <a:moveTo>
                  <a:pt x="2008" y="3505"/>
                </a:moveTo>
                <a:lnTo>
                  <a:pt x="2009" y="3507"/>
                </a:lnTo>
                <a:lnTo>
                  <a:pt x="2009" y="3505"/>
                </a:lnTo>
                <a:lnTo>
                  <a:pt x="2008" y="3505"/>
                </a:lnTo>
                <a:close/>
                <a:moveTo>
                  <a:pt x="4245" y="2596"/>
                </a:moveTo>
                <a:lnTo>
                  <a:pt x="4245" y="2596"/>
                </a:lnTo>
                <a:lnTo>
                  <a:pt x="4245" y="2596"/>
                </a:lnTo>
                <a:lnTo>
                  <a:pt x="4245" y="2596"/>
                </a:lnTo>
                <a:close/>
                <a:moveTo>
                  <a:pt x="4245" y="2596"/>
                </a:moveTo>
                <a:lnTo>
                  <a:pt x="4245" y="2596"/>
                </a:lnTo>
                <a:lnTo>
                  <a:pt x="4245" y="2596"/>
                </a:lnTo>
                <a:lnTo>
                  <a:pt x="4245" y="2596"/>
                </a:lnTo>
                <a:close/>
                <a:moveTo>
                  <a:pt x="4461" y="2704"/>
                </a:moveTo>
                <a:lnTo>
                  <a:pt x="4461" y="2704"/>
                </a:lnTo>
                <a:lnTo>
                  <a:pt x="4460" y="2704"/>
                </a:lnTo>
                <a:lnTo>
                  <a:pt x="4461" y="2706"/>
                </a:lnTo>
                <a:lnTo>
                  <a:pt x="4461" y="2704"/>
                </a:lnTo>
                <a:close/>
                <a:moveTo>
                  <a:pt x="3567" y="3043"/>
                </a:moveTo>
                <a:lnTo>
                  <a:pt x="3566" y="3043"/>
                </a:lnTo>
                <a:lnTo>
                  <a:pt x="3567" y="3043"/>
                </a:lnTo>
                <a:lnTo>
                  <a:pt x="3567" y="3043"/>
                </a:lnTo>
                <a:close/>
                <a:moveTo>
                  <a:pt x="3674" y="2812"/>
                </a:moveTo>
                <a:lnTo>
                  <a:pt x="3674" y="2812"/>
                </a:lnTo>
                <a:lnTo>
                  <a:pt x="3674" y="2812"/>
                </a:lnTo>
                <a:lnTo>
                  <a:pt x="3674" y="2812"/>
                </a:lnTo>
                <a:close/>
                <a:moveTo>
                  <a:pt x="3674" y="2812"/>
                </a:moveTo>
                <a:lnTo>
                  <a:pt x="3674" y="2812"/>
                </a:lnTo>
                <a:lnTo>
                  <a:pt x="3674" y="2812"/>
                </a:lnTo>
                <a:lnTo>
                  <a:pt x="3674" y="2812"/>
                </a:lnTo>
                <a:close/>
                <a:moveTo>
                  <a:pt x="3693" y="2996"/>
                </a:moveTo>
                <a:lnTo>
                  <a:pt x="3696" y="2996"/>
                </a:lnTo>
                <a:lnTo>
                  <a:pt x="3702" y="2996"/>
                </a:lnTo>
                <a:lnTo>
                  <a:pt x="3699" y="2992"/>
                </a:lnTo>
                <a:lnTo>
                  <a:pt x="3696" y="2988"/>
                </a:lnTo>
                <a:lnTo>
                  <a:pt x="3695" y="2992"/>
                </a:lnTo>
                <a:lnTo>
                  <a:pt x="3693" y="2996"/>
                </a:lnTo>
                <a:close/>
                <a:moveTo>
                  <a:pt x="2764" y="3399"/>
                </a:moveTo>
                <a:lnTo>
                  <a:pt x="2764" y="3399"/>
                </a:lnTo>
                <a:lnTo>
                  <a:pt x="2764" y="3399"/>
                </a:lnTo>
                <a:lnTo>
                  <a:pt x="2765" y="3399"/>
                </a:lnTo>
                <a:lnTo>
                  <a:pt x="2764" y="3399"/>
                </a:lnTo>
                <a:close/>
                <a:moveTo>
                  <a:pt x="2888" y="3723"/>
                </a:moveTo>
                <a:lnTo>
                  <a:pt x="2888" y="3721"/>
                </a:lnTo>
                <a:lnTo>
                  <a:pt x="2887" y="3723"/>
                </a:lnTo>
                <a:lnTo>
                  <a:pt x="2888" y="3723"/>
                </a:lnTo>
                <a:close/>
                <a:moveTo>
                  <a:pt x="2888" y="3723"/>
                </a:moveTo>
                <a:lnTo>
                  <a:pt x="2888" y="3723"/>
                </a:lnTo>
                <a:lnTo>
                  <a:pt x="2888" y="3723"/>
                </a:lnTo>
                <a:lnTo>
                  <a:pt x="2888" y="3723"/>
                </a:lnTo>
                <a:close/>
                <a:moveTo>
                  <a:pt x="2918" y="3522"/>
                </a:moveTo>
                <a:lnTo>
                  <a:pt x="2918" y="3522"/>
                </a:lnTo>
                <a:lnTo>
                  <a:pt x="2918" y="3522"/>
                </a:lnTo>
                <a:lnTo>
                  <a:pt x="2918" y="3522"/>
                </a:lnTo>
                <a:close/>
                <a:moveTo>
                  <a:pt x="3524" y="3691"/>
                </a:moveTo>
                <a:lnTo>
                  <a:pt x="3522" y="3691"/>
                </a:lnTo>
                <a:lnTo>
                  <a:pt x="3522" y="3691"/>
                </a:lnTo>
                <a:lnTo>
                  <a:pt x="3523" y="3692"/>
                </a:lnTo>
                <a:lnTo>
                  <a:pt x="3523" y="3691"/>
                </a:lnTo>
                <a:lnTo>
                  <a:pt x="3524" y="3691"/>
                </a:lnTo>
                <a:close/>
                <a:moveTo>
                  <a:pt x="2486" y="3490"/>
                </a:moveTo>
                <a:lnTo>
                  <a:pt x="2486" y="3490"/>
                </a:lnTo>
                <a:lnTo>
                  <a:pt x="2486" y="3492"/>
                </a:lnTo>
                <a:lnTo>
                  <a:pt x="2486" y="3490"/>
                </a:lnTo>
                <a:close/>
                <a:moveTo>
                  <a:pt x="4400" y="3861"/>
                </a:moveTo>
                <a:lnTo>
                  <a:pt x="4400" y="3861"/>
                </a:lnTo>
                <a:lnTo>
                  <a:pt x="4400" y="3861"/>
                </a:lnTo>
                <a:lnTo>
                  <a:pt x="4400" y="3861"/>
                </a:lnTo>
                <a:lnTo>
                  <a:pt x="4400" y="3861"/>
                </a:lnTo>
                <a:lnTo>
                  <a:pt x="4400" y="3859"/>
                </a:lnTo>
                <a:lnTo>
                  <a:pt x="4398" y="3859"/>
                </a:lnTo>
                <a:lnTo>
                  <a:pt x="4396" y="3859"/>
                </a:lnTo>
                <a:lnTo>
                  <a:pt x="4397" y="3861"/>
                </a:lnTo>
                <a:lnTo>
                  <a:pt x="4400" y="3861"/>
                </a:lnTo>
                <a:close/>
                <a:moveTo>
                  <a:pt x="4415" y="3907"/>
                </a:moveTo>
                <a:lnTo>
                  <a:pt x="4415" y="3907"/>
                </a:lnTo>
                <a:lnTo>
                  <a:pt x="4415" y="3907"/>
                </a:lnTo>
                <a:lnTo>
                  <a:pt x="4415" y="3907"/>
                </a:lnTo>
                <a:close/>
                <a:moveTo>
                  <a:pt x="5123" y="3646"/>
                </a:moveTo>
                <a:lnTo>
                  <a:pt x="5114" y="3655"/>
                </a:lnTo>
                <a:lnTo>
                  <a:pt x="5114" y="3655"/>
                </a:lnTo>
                <a:lnTo>
                  <a:pt x="5112" y="3657"/>
                </a:lnTo>
                <a:lnTo>
                  <a:pt x="5109" y="3659"/>
                </a:lnTo>
                <a:lnTo>
                  <a:pt x="5108" y="3660"/>
                </a:lnTo>
                <a:lnTo>
                  <a:pt x="5109" y="3660"/>
                </a:lnTo>
                <a:lnTo>
                  <a:pt x="5109" y="3661"/>
                </a:lnTo>
                <a:lnTo>
                  <a:pt x="5110" y="3659"/>
                </a:lnTo>
                <a:lnTo>
                  <a:pt x="5113" y="3656"/>
                </a:lnTo>
                <a:lnTo>
                  <a:pt x="5109" y="3660"/>
                </a:lnTo>
                <a:lnTo>
                  <a:pt x="5113" y="3656"/>
                </a:lnTo>
                <a:lnTo>
                  <a:pt x="5113" y="3656"/>
                </a:lnTo>
                <a:lnTo>
                  <a:pt x="5113" y="3656"/>
                </a:lnTo>
                <a:lnTo>
                  <a:pt x="5118" y="3651"/>
                </a:lnTo>
                <a:lnTo>
                  <a:pt x="5123" y="3646"/>
                </a:lnTo>
                <a:lnTo>
                  <a:pt x="5123" y="3646"/>
                </a:lnTo>
                <a:close/>
                <a:moveTo>
                  <a:pt x="5114" y="3655"/>
                </a:moveTo>
                <a:lnTo>
                  <a:pt x="5123" y="3646"/>
                </a:lnTo>
                <a:lnTo>
                  <a:pt x="5123" y="3646"/>
                </a:lnTo>
                <a:lnTo>
                  <a:pt x="5118" y="3651"/>
                </a:lnTo>
                <a:lnTo>
                  <a:pt x="5114" y="3655"/>
                </a:lnTo>
                <a:close/>
                <a:moveTo>
                  <a:pt x="4461" y="3768"/>
                </a:moveTo>
                <a:lnTo>
                  <a:pt x="4461" y="3768"/>
                </a:lnTo>
                <a:lnTo>
                  <a:pt x="4461" y="3769"/>
                </a:lnTo>
                <a:lnTo>
                  <a:pt x="4461" y="3769"/>
                </a:lnTo>
                <a:lnTo>
                  <a:pt x="4461" y="3768"/>
                </a:lnTo>
                <a:close/>
                <a:moveTo>
                  <a:pt x="4415" y="3907"/>
                </a:moveTo>
                <a:lnTo>
                  <a:pt x="4415" y="3907"/>
                </a:lnTo>
                <a:lnTo>
                  <a:pt x="4415" y="3907"/>
                </a:lnTo>
                <a:lnTo>
                  <a:pt x="4415" y="3907"/>
                </a:lnTo>
                <a:close/>
                <a:moveTo>
                  <a:pt x="4403" y="3375"/>
                </a:moveTo>
                <a:lnTo>
                  <a:pt x="4402" y="3376"/>
                </a:lnTo>
                <a:lnTo>
                  <a:pt x="4401" y="3377"/>
                </a:lnTo>
                <a:lnTo>
                  <a:pt x="4402" y="3377"/>
                </a:lnTo>
                <a:lnTo>
                  <a:pt x="4402" y="3376"/>
                </a:lnTo>
                <a:lnTo>
                  <a:pt x="4403" y="3375"/>
                </a:lnTo>
                <a:close/>
                <a:moveTo>
                  <a:pt x="4666" y="2885"/>
                </a:moveTo>
                <a:lnTo>
                  <a:pt x="4661" y="2889"/>
                </a:lnTo>
                <a:lnTo>
                  <a:pt x="4663" y="2888"/>
                </a:lnTo>
                <a:lnTo>
                  <a:pt x="4666" y="2885"/>
                </a:lnTo>
                <a:lnTo>
                  <a:pt x="4666" y="2885"/>
                </a:lnTo>
                <a:close/>
                <a:moveTo>
                  <a:pt x="4661" y="2889"/>
                </a:moveTo>
                <a:lnTo>
                  <a:pt x="4661" y="2885"/>
                </a:lnTo>
                <a:lnTo>
                  <a:pt x="4657" y="2886"/>
                </a:lnTo>
                <a:lnTo>
                  <a:pt x="4660" y="2888"/>
                </a:lnTo>
                <a:lnTo>
                  <a:pt x="4661" y="2889"/>
                </a:lnTo>
                <a:close/>
                <a:moveTo>
                  <a:pt x="4616" y="2427"/>
                </a:moveTo>
                <a:lnTo>
                  <a:pt x="4616" y="2427"/>
                </a:lnTo>
                <a:lnTo>
                  <a:pt x="4616" y="2427"/>
                </a:lnTo>
                <a:lnTo>
                  <a:pt x="4616" y="2427"/>
                </a:lnTo>
                <a:close/>
                <a:moveTo>
                  <a:pt x="4616" y="2427"/>
                </a:moveTo>
                <a:lnTo>
                  <a:pt x="4616" y="2427"/>
                </a:lnTo>
                <a:lnTo>
                  <a:pt x="4616" y="2427"/>
                </a:lnTo>
                <a:lnTo>
                  <a:pt x="4616" y="2427"/>
                </a:lnTo>
                <a:close/>
                <a:moveTo>
                  <a:pt x="4400" y="1995"/>
                </a:moveTo>
                <a:lnTo>
                  <a:pt x="4398" y="1995"/>
                </a:lnTo>
                <a:lnTo>
                  <a:pt x="4398" y="1996"/>
                </a:lnTo>
                <a:lnTo>
                  <a:pt x="4400" y="1995"/>
                </a:lnTo>
                <a:close/>
                <a:moveTo>
                  <a:pt x="4584" y="2087"/>
                </a:moveTo>
                <a:lnTo>
                  <a:pt x="4584" y="2087"/>
                </a:lnTo>
                <a:lnTo>
                  <a:pt x="4584" y="2087"/>
                </a:lnTo>
                <a:lnTo>
                  <a:pt x="4584" y="2088"/>
                </a:lnTo>
                <a:lnTo>
                  <a:pt x="4584" y="2087"/>
                </a:lnTo>
                <a:close/>
                <a:moveTo>
                  <a:pt x="4431" y="4785"/>
                </a:moveTo>
                <a:lnTo>
                  <a:pt x="4431" y="4782"/>
                </a:lnTo>
                <a:lnTo>
                  <a:pt x="4430" y="4782"/>
                </a:lnTo>
                <a:lnTo>
                  <a:pt x="4430" y="4785"/>
                </a:lnTo>
                <a:lnTo>
                  <a:pt x="4431" y="4785"/>
                </a:lnTo>
                <a:close/>
                <a:moveTo>
                  <a:pt x="3921" y="1269"/>
                </a:moveTo>
                <a:lnTo>
                  <a:pt x="3921" y="1269"/>
                </a:lnTo>
                <a:lnTo>
                  <a:pt x="3921" y="1269"/>
                </a:lnTo>
                <a:lnTo>
                  <a:pt x="3920" y="1269"/>
                </a:lnTo>
                <a:lnTo>
                  <a:pt x="3921" y="1269"/>
                </a:lnTo>
                <a:close/>
                <a:moveTo>
                  <a:pt x="2226" y="4015"/>
                </a:moveTo>
                <a:lnTo>
                  <a:pt x="2226" y="4015"/>
                </a:lnTo>
                <a:lnTo>
                  <a:pt x="2226" y="4015"/>
                </a:lnTo>
                <a:lnTo>
                  <a:pt x="2226" y="4015"/>
                </a:lnTo>
                <a:close/>
                <a:moveTo>
                  <a:pt x="944" y="3382"/>
                </a:moveTo>
                <a:lnTo>
                  <a:pt x="944" y="3382"/>
                </a:lnTo>
                <a:lnTo>
                  <a:pt x="944" y="3382"/>
                </a:lnTo>
                <a:lnTo>
                  <a:pt x="944" y="3382"/>
                </a:lnTo>
                <a:close/>
                <a:moveTo>
                  <a:pt x="944" y="3352"/>
                </a:moveTo>
                <a:lnTo>
                  <a:pt x="947" y="3352"/>
                </a:lnTo>
                <a:lnTo>
                  <a:pt x="947" y="3348"/>
                </a:lnTo>
                <a:lnTo>
                  <a:pt x="948" y="3345"/>
                </a:lnTo>
                <a:lnTo>
                  <a:pt x="945" y="3348"/>
                </a:lnTo>
                <a:lnTo>
                  <a:pt x="944" y="3352"/>
                </a:lnTo>
                <a:close/>
                <a:moveTo>
                  <a:pt x="885" y="3866"/>
                </a:moveTo>
                <a:lnTo>
                  <a:pt x="881" y="3866"/>
                </a:lnTo>
                <a:lnTo>
                  <a:pt x="879" y="3866"/>
                </a:lnTo>
                <a:lnTo>
                  <a:pt x="881" y="3866"/>
                </a:lnTo>
                <a:lnTo>
                  <a:pt x="885" y="3866"/>
                </a:lnTo>
                <a:close/>
                <a:moveTo>
                  <a:pt x="1564" y="3063"/>
                </a:moveTo>
                <a:lnTo>
                  <a:pt x="1563" y="3062"/>
                </a:lnTo>
                <a:lnTo>
                  <a:pt x="1562" y="3061"/>
                </a:lnTo>
                <a:lnTo>
                  <a:pt x="1562" y="3061"/>
                </a:lnTo>
                <a:lnTo>
                  <a:pt x="1561" y="3060"/>
                </a:lnTo>
                <a:lnTo>
                  <a:pt x="1561" y="3058"/>
                </a:lnTo>
                <a:lnTo>
                  <a:pt x="1559" y="3058"/>
                </a:lnTo>
                <a:lnTo>
                  <a:pt x="1562" y="3061"/>
                </a:lnTo>
                <a:lnTo>
                  <a:pt x="1564" y="3063"/>
                </a:lnTo>
                <a:lnTo>
                  <a:pt x="1564" y="3063"/>
                </a:lnTo>
                <a:lnTo>
                  <a:pt x="1564" y="3063"/>
                </a:lnTo>
                <a:close/>
                <a:moveTo>
                  <a:pt x="1532" y="3058"/>
                </a:moveTo>
                <a:lnTo>
                  <a:pt x="1532" y="3058"/>
                </a:lnTo>
                <a:lnTo>
                  <a:pt x="1531" y="3060"/>
                </a:lnTo>
                <a:lnTo>
                  <a:pt x="1532" y="3060"/>
                </a:lnTo>
                <a:lnTo>
                  <a:pt x="1532" y="3060"/>
                </a:lnTo>
                <a:lnTo>
                  <a:pt x="1532" y="3058"/>
                </a:lnTo>
                <a:close/>
                <a:moveTo>
                  <a:pt x="1516" y="3151"/>
                </a:moveTo>
                <a:lnTo>
                  <a:pt x="1517" y="3151"/>
                </a:lnTo>
                <a:lnTo>
                  <a:pt x="1517" y="3150"/>
                </a:lnTo>
                <a:lnTo>
                  <a:pt x="1516" y="3149"/>
                </a:lnTo>
                <a:lnTo>
                  <a:pt x="1516" y="3150"/>
                </a:lnTo>
                <a:lnTo>
                  <a:pt x="1516" y="3151"/>
                </a:lnTo>
                <a:close/>
                <a:moveTo>
                  <a:pt x="1700" y="3213"/>
                </a:moveTo>
                <a:lnTo>
                  <a:pt x="1700" y="3213"/>
                </a:lnTo>
                <a:lnTo>
                  <a:pt x="1700" y="3213"/>
                </a:lnTo>
                <a:lnTo>
                  <a:pt x="1700" y="3213"/>
                </a:lnTo>
                <a:lnTo>
                  <a:pt x="1700" y="3213"/>
                </a:lnTo>
                <a:close/>
                <a:moveTo>
                  <a:pt x="1279" y="3027"/>
                </a:moveTo>
                <a:lnTo>
                  <a:pt x="1285" y="3028"/>
                </a:lnTo>
                <a:lnTo>
                  <a:pt x="1290" y="3030"/>
                </a:lnTo>
                <a:lnTo>
                  <a:pt x="1286" y="3026"/>
                </a:lnTo>
                <a:lnTo>
                  <a:pt x="1282" y="3023"/>
                </a:lnTo>
                <a:lnTo>
                  <a:pt x="1281" y="3025"/>
                </a:lnTo>
                <a:lnTo>
                  <a:pt x="1279" y="3027"/>
                </a:lnTo>
                <a:close/>
                <a:moveTo>
                  <a:pt x="3319" y="1394"/>
                </a:moveTo>
                <a:lnTo>
                  <a:pt x="3320" y="1394"/>
                </a:lnTo>
                <a:lnTo>
                  <a:pt x="3320" y="1392"/>
                </a:lnTo>
                <a:lnTo>
                  <a:pt x="3319" y="1394"/>
                </a:lnTo>
                <a:close/>
                <a:moveTo>
                  <a:pt x="2507" y="2756"/>
                </a:moveTo>
                <a:lnTo>
                  <a:pt x="2509" y="2757"/>
                </a:lnTo>
                <a:lnTo>
                  <a:pt x="2509" y="2756"/>
                </a:lnTo>
                <a:lnTo>
                  <a:pt x="2507" y="2756"/>
                </a:lnTo>
                <a:close/>
                <a:moveTo>
                  <a:pt x="2921" y="2983"/>
                </a:moveTo>
                <a:lnTo>
                  <a:pt x="2922" y="2984"/>
                </a:lnTo>
                <a:lnTo>
                  <a:pt x="2922" y="2982"/>
                </a:lnTo>
                <a:lnTo>
                  <a:pt x="2921" y="2982"/>
                </a:lnTo>
                <a:lnTo>
                  <a:pt x="2921" y="2982"/>
                </a:lnTo>
                <a:lnTo>
                  <a:pt x="2921" y="2983"/>
                </a:lnTo>
                <a:close/>
                <a:moveTo>
                  <a:pt x="3413" y="1748"/>
                </a:moveTo>
                <a:lnTo>
                  <a:pt x="3413" y="1748"/>
                </a:lnTo>
                <a:lnTo>
                  <a:pt x="3413" y="1748"/>
                </a:lnTo>
                <a:lnTo>
                  <a:pt x="3413" y="1750"/>
                </a:lnTo>
                <a:lnTo>
                  <a:pt x="3415" y="1750"/>
                </a:lnTo>
                <a:lnTo>
                  <a:pt x="3418" y="1750"/>
                </a:lnTo>
                <a:lnTo>
                  <a:pt x="3415" y="1749"/>
                </a:lnTo>
                <a:lnTo>
                  <a:pt x="3413" y="1748"/>
                </a:lnTo>
                <a:close/>
                <a:moveTo>
                  <a:pt x="3936" y="2460"/>
                </a:moveTo>
                <a:lnTo>
                  <a:pt x="3936" y="2458"/>
                </a:lnTo>
                <a:lnTo>
                  <a:pt x="3934" y="2462"/>
                </a:lnTo>
                <a:lnTo>
                  <a:pt x="3935" y="2461"/>
                </a:lnTo>
                <a:lnTo>
                  <a:pt x="3936" y="2460"/>
                </a:lnTo>
                <a:close/>
                <a:moveTo>
                  <a:pt x="3325" y="2318"/>
                </a:moveTo>
                <a:lnTo>
                  <a:pt x="3322" y="2319"/>
                </a:lnTo>
                <a:lnTo>
                  <a:pt x="3320" y="2319"/>
                </a:lnTo>
                <a:lnTo>
                  <a:pt x="3322" y="2315"/>
                </a:lnTo>
                <a:lnTo>
                  <a:pt x="3321" y="2316"/>
                </a:lnTo>
                <a:lnTo>
                  <a:pt x="3319" y="2319"/>
                </a:lnTo>
                <a:lnTo>
                  <a:pt x="3320" y="2319"/>
                </a:lnTo>
                <a:lnTo>
                  <a:pt x="3319" y="2319"/>
                </a:lnTo>
                <a:lnTo>
                  <a:pt x="3322" y="2319"/>
                </a:lnTo>
                <a:lnTo>
                  <a:pt x="3325" y="2318"/>
                </a:lnTo>
                <a:close/>
                <a:moveTo>
                  <a:pt x="2918" y="3522"/>
                </a:moveTo>
                <a:lnTo>
                  <a:pt x="2919" y="3524"/>
                </a:lnTo>
                <a:lnTo>
                  <a:pt x="2923" y="3524"/>
                </a:lnTo>
                <a:lnTo>
                  <a:pt x="2918" y="3522"/>
                </a:lnTo>
                <a:close/>
                <a:moveTo>
                  <a:pt x="3257" y="3954"/>
                </a:moveTo>
                <a:lnTo>
                  <a:pt x="3257" y="3952"/>
                </a:lnTo>
                <a:lnTo>
                  <a:pt x="3257" y="3954"/>
                </a:lnTo>
                <a:lnTo>
                  <a:pt x="3257" y="3954"/>
                </a:lnTo>
                <a:lnTo>
                  <a:pt x="3257" y="3954"/>
                </a:lnTo>
                <a:lnTo>
                  <a:pt x="3257" y="3954"/>
                </a:lnTo>
                <a:lnTo>
                  <a:pt x="3258" y="3954"/>
                </a:lnTo>
                <a:lnTo>
                  <a:pt x="3257" y="3954"/>
                </a:lnTo>
                <a:lnTo>
                  <a:pt x="3257" y="3954"/>
                </a:lnTo>
                <a:close/>
                <a:moveTo>
                  <a:pt x="3458" y="4093"/>
                </a:moveTo>
                <a:lnTo>
                  <a:pt x="3458" y="4093"/>
                </a:lnTo>
                <a:lnTo>
                  <a:pt x="3458" y="4093"/>
                </a:lnTo>
                <a:lnTo>
                  <a:pt x="3458" y="4093"/>
                </a:lnTo>
                <a:lnTo>
                  <a:pt x="3458" y="4093"/>
                </a:lnTo>
                <a:close/>
                <a:moveTo>
                  <a:pt x="3458" y="4092"/>
                </a:moveTo>
                <a:lnTo>
                  <a:pt x="3459" y="4093"/>
                </a:lnTo>
                <a:lnTo>
                  <a:pt x="3459" y="4092"/>
                </a:lnTo>
                <a:lnTo>
                  <a:pt x="3458" y="4092"/>
                </a:lnTo>
                <a:close/>
                <a:moveTo>
                  <a:pt x="3737" y="4045"/>
                </a:moveTo>
                <a:lnTo>
                  <a:pt x="3737" y="4045"/>
                </a:lnTo>
                <a:lnTo>
                  <a:pt x="3737" y="4044"/>
                </a:lnTo>
                <a:lnTo>
                  <a:pt x="3734" y="4045"/>
                </a:lnTo>
                <a:lnTo>
                  <a:pt x="3735" y="4045"/>
                </a:lnTo>
                <a:lnTo>
                  <a:pt x="3735" y="4046"/>
                </a:lnTo>
                <a:lnTo>
                  <a:pt x="3737" y="4045"/>
                </a:lnTo>
                <a:close/>
                <a:moveTo>
                  <a:pt x="4215" y="4756"/>
                </a:moveTo>
                <a:lnTo>
                  <a:pt x="4215" y="4757"/>
                </a:lnTo>
                <a:lnTo>
                  <a:pt x="4215" y="4756"/>
                </a:lnTo>
                <a:lnTo>
                  <a:pt x="4214" y="4756"/>
                </a:lnTo>
                <a:lnTo>
                  <a:pt x="4214" y="4755"/>
                </a:lnTo>
                <a:lnTo>
                  <a:pt x="4215" y="4756"/>
                </a:lnTo>
                <a:close/>
                <a:moveTo>
                  <a:pt x="4185" y="4675"/>
                </a:moveTo>
                <a:lnTo>
                  <a:pt x="4184" y="4675"/>
                </a:lnTo>
                <a:lnTo>
                  <a:pt x="4180" y="4679"/>
                </a:lnTo>
                <a:lnTo>
                  <a:pt x="4175" y="4682"/>
                </a:lnTo>
                <a:lnTo>
                  <a:pt x="4180" y="4679"/>
                </a:lnTo>
                <a:lnTo>
                  <a:pt x="4185" y="4675"/>
                </a:lnTo>
                <a:close/>
                <a:moveTo>
                  <a:pt x="2241" y="4077"/>
                </a:moveTo>
                <a:lnTo>
                  <a:pt x="2240" y="4077"/>
                </a:lnTo>
                <a:lnTo>
                  <a:pt x="2240" y="4077"/>
                </a:lnTo>
                <a:lnTo>
                  <a:pt x="2240" y="4077"/>
                </a:lnTo>
                <a:lnTo>
                  <a:pt x="2240" y="4079"/>
                </a:lnTo>
                <a:lnTo>
                  <a:pt x="2240" y="4078"/>
                </a:lnTo>
                <a:lnTo>
                  <a:pt x="2241" y="4077"/>
                </a:lnTo>
                <a:close/>
                <a:moveTo>
                  <a:pt x="2332" y="4108"/>
                </a:moveTo>
                <a:lnTo>
                  <a:pt x="2333" y="4108"/>
                </a:lnTo>
                <a:lnTo>
                  <a:pt x="2330" y="4108"/>
                </a:lnTo>
                <a:lnTo>
                  <a:pt x="2332" y="4108"/>
                </a:lnTo>
                <a:close/>
                <a:moveTo>
                  <a:pt x="4906" y="3066"/>
                </a:moveTo>
                <a:lnTo>
                  <a:pt x="4893" y="3072"/>
                </a:lnTo>
                <a:lnTo>
                  <a:pt x="4902" y="3073"/>
                </a:lnTo>
                <a:lnTo>
                  <a:pt x="4911" y="3075"/>
                </a:lnTo>
                <a:lnTo>
                  <a:pt x="4908" y="3070"/>
                </a:lnTo>
                <a:lnTo>
                  <a:pt x="4906" y="3066"/>
                </a:lnTo>
                <a:close/>
                <a:moveTo>
                  <a:pt x="5155" y="3322"/>
                </a:moveTo>
                <a:lnTo>
                  <a:pt x="5157" y="3322"/>
                </a:lnTo>
                <a:lnTo>
                  <a:pt x="5155" y="3322"/>
                </a:lnTo>
                <a:lnTo>
                  <a:pt x="5155" y="3322"/>
                </a:lnTo>
                <a:close/>
                <a:moveTo>
                  <a:pt x="4599" y="4092"/>
                </a:moveTo>
                <a:lnTo>
                  <a:pt x="4601" y="4093"/>
                </a:lnTo>
                <a:lnTo>
                  <a:pt x="4599" y="4092"/>
                </a:lnTo>
                <a:lnTo>
                  <a:pt x="4599" y="4092"/>
                </a:lnTo>
                <a:lnTo>
                  <a:pt x="4599" y="4092"/>
                </a:lnTo>
                <a:lnTo>
                  <a:pt x="4599" y="4092"/>
                </a:lnTo>
                <a:lnTo>
                  <a:pt x="4599" y="4092"/>
                </a:lnTo>
                <a:lnTo>
                  <a:pt x="4601" y="4094"/>
                </a:lnTo>
                <a:lnTo>
                  <a:pt x="4601" y="4098"/>
                </a:lnTo>
                <a:lnTo>
                  <a:pt x="4599" y="4097"/>
                </a:lnTo>
                <a:lnTo>
                  <a:pt x="4598" y="4095"/>
                </a:lnTo>
                <a:lnTo>
                  <a:pt x="4599" y="4092"/>
                </a:lnTo>
                <a:close/>
                <a:moveTo>
                  <a:pt x="4521" y="4030"/>
                </a:moveTo>
                <a:lnTo>
                  <a:pt x="4523" y="4030"/>
                </a:lnTo>
                <a:lnTo>
                  <a:pt x="4523" y="4030"/>
                </a:lnTo>
                <a:lnTo>
                  <a:pt x="4523" y="4030"/>
                </a:lnTo>
                <a:lnTo>
                  <a:pt x="4521" y="4030"/>
                </a:lnTo>
                <a:close/>
                <a:moveTo>
                  <a:pt x="4461" y="3969"/>
                </a:moveTo>
                <a:lnTo>
                  <a:pt x="4461" y="3969"/>
                </a:lnTo>
                <a:lnTo>
                  <a:pt x="4461" y="3970"/>
                </a:lnTo>
                <a:lnTo>
                  <a:pt x="4461" y="3969"/>
                </a:lnTo>
                <a:close/>
                <a:moveTo>
                  <a:pt x="4569" y="3986"/>
                </a:moveTo>
                <a:lnTo>
                  <a:pt x="4570" y="3987"/>
                </a:lnTo>
                <a:lnTo>
                  <a:pt x="4570" y="3989"/>
                </a:lnTo>
                <a:lnTo>
                  <a:pt x="4572" y="3989"/>
                </a:lnTo>
                <a:lnTo>
                  <a:pt x="4572" y="3987"/>
                </a:lnTo>
                <a:lnTo>
                  <a:pt x="4570" y="3986"/>
                </a:lnTo>
                <a:lnTo>
                  <a:pt x="4569" y="3986"/>
                </a:lnTo>
                <a:close/>
                <a:moveTo>
                  <a:pt x="5017" y="3784"/>
                </a:moveTo>
                <a:lnTo>
                  <a:pt x="5016" y="3784"/>
                </a:lnTo>
                <a:lnTo>
                  <a:pt x="5016" y="3785"/>
                </a:lnTo>
                <a:lnTo>
                  <a:pt x="5017" y="3785"/>
                </a:lnTo>
                <a:lnTo>
                  <a:pt x="5017" y="3784"/>
                </a:lnTo>
                <a:close/>
                <a:moveTo>
                  <a:pt x="4788" y="3745"/>
                </a:moveTo>
                <a:lnTo>
                  <a:pt x="4789" y="3750"/>
                </a:lnTo>
                <a:lnTo>
                  <a:pt x="4790" y="3755"/>
                </a:lnTo>
                <a:lnTo>
                  <a:pt x="4793" y="3756"/>
                </a:lnTo>
                <a:lnTo>
                  <a:pt x="4796" y="3759"/>
                </a:lnTo>
                <a:lnTo>
                  <a:pt x="4791" y="3751"/>
                </a:lnTo>
                <a:lnTo>
                  <a:pt x="4788" y="3745"/>
                </a:lnTo>
                <a:close/>
                <a:moveTo>
                  <a:pt x="4965" y="3813"/>
                </a:moveTo>
                <a:lnTo>
                  <a:pt x="4960" y="3814"/>
                </a:lnTo>
                <a:lnTo>
                  <a:pt x="4955" y="3814"/>
                </a:lnTo>
                <a:lnTo>
                  <a:pt x="4950" y="3814"/>
                </a:lnTo>
                <a:lnTo>
                  <a:pt x="4946" y="3813"/>
                </a:lnTo>
                <a:lnTo>
                  <a:pt x="4941" y="3812"/>
                </a:lnTo>
                <a:lnTo>
                  <a:pt x="4937" y="3808"/>
                </a:lnTo>
                <a:lnTo>
                  <a:pt x="4933" y="3804"/>
                </a:lnTo>
                <a:lnTo>
                  <a:pt x="4931" y="3798"/>
                </a:lnTo>
                <a:lnTo>
                  <a:pt x="4926" y="3808"/>
                </a:lnTo>
                <a:lnTo>
                  <a:pt x="4921" y="3818"/>
                </a:lnTo>
                <a:lnTo>
                  <a:pt x="4917" y="3828"/>
                </a:lnTo>
                <a:lnTo>
                  <a:pt x="4913" y="3839"/>
                </a:lnTo>
                <a:lnTo>
                  <a:pt x="4926" y="3833"/>
                </a:lnTo>
                <a:lnTo>
                  <a:pt x="4938" y="3826"/>
                </a:lnTo>
                <a:lnTo>
                  <a:pt x="4952" y="3819"/>
                </a:lnTo>
                <a:lnTo>
                  <a:pt x="4965" y="3813"/>
                </a:lnTo>
                <a:close/>
                <a:moveTo>
                  <a:pt x="4842" y="1933"/>
                </a:moveTo>
                <a:lnTo>
                  <a:pt x="4842" y="1933"/>
                </a:lnTo>
                <a:lnTo>
                  <a:pt x="4842" y="1935"/>
                </a:lnTo>
                <a:lnTo>
                  <a:pt x="4842" y="1933"/>
                </a:lnTo>
                <a:close/>
                <a:moveTo>
                  <a:pt x="5129" y="2488"/>
                </a:moveTo>
                <a:lnTo>
                  <a:pt x="5128" y="2483"/>
                </a:lnTo>
                <a:lnTo>
                  <a:pt x="5127" y="2478"/>
                </a:lnTo>
                <a:lnTo>
                  <a:pt x="5125" y="2478"/>
                </a:lnTo>
                <a:lnTo>
                  <a:pt x="5128" y="2483"/>
                </a:lnTo>
                <a:lnTo>
                  <a:pt x="5129" y="2488"/>
                </a:lnTo>
                <a:close/>
                <a:moveTo>
                  <a:pt x="4853" y="2816"/>
                </a:moveTo>
                <a:lnTo>
                  <a:pt x="4858" y="2816"/>
                </a:lnTo>
                <a:lnTo>
                  <a:pt x="4862" y="2816"/>
                </a:lnTo>
                <a:lnTo>
                  <a:pt x="4859" y="2814"/>
                </a:lnTo>
                <a:lnTo>
                  <a:pt x="4858" y="2811"/>
                </a:lnTo>
                <a:lnTo>
                  <a:pt x="4853" y="2816"/>
                </a:lnTo>
                <a:close/>
                <a:moveTo>
                  <a:pt x="5005" y="2509"/>
                </a:moveTo>
                <a:lnTo>
                  <a:pt x="5004" y="2509"/>
                </a:lnTo>
                <a:lnTo>
                  <a:pt x="5002" y="2509"/>
                </a:lnTo>
                <a:lnTo>
                  <a:pt x="5001" y="2510"/>
                </a:lnTo>
                <a:lnTo>
                  <a:pt x="5005" y="2509"/>
                </a:lnTo>
                <a:close/>
                <a:moveTo>
                  <a:pt x="4703" y="2571"/>
                </a:moveTo>
                <a:lnTo>
                  <a:pt x="4705" y="2564"/>
                </a:lnTo>
                <a:lnTo>
                  <a:pt x="4706" y="2556"/>
                </a:lnTo>
                <a:lnTo>
                  <a:pt x="4703" y="2559"/>
                </a:lnTo>
                <a:lnTo>
                  <a:pt x="4702" y="2561"/>
                </a:lnTo>
                <a:lnTo>
                  <a:pt x="4702" y="2565"/>
                </a:lnTo>
                <a:lnTo>
                  <a:pt x="4703" y="2571"/>
                </a:lnTo>
                <a:close/>
                <a:moveTo>
                  <a:pt x="4724" y="2500"/>
                </a:moveTo>
                <a:lnTo>
                  <a:pt x="4729" y="2486"/>
                </a:lnTo>
                <a:lnTo>
                  <a:pt x="4735" y="2473"/>
                </a:lnTo>
                <a:lnTo>
                  <a:pt x="4727" y="2480"/>
                </a:lnTo>
                <a:lnTo>
                  <a:pt x="4724" y="2486"/>
                </a:lnTo>
                <a:lnTo>
                  <a:pt x="4722" y="2488"/>
                </a:lnTo>
                <a:lnTo>
                  <a:pt x="4722" y="2492"/>
                </a:lnTo>
                <a:lnTo>
                  <a:pt x="4722" y="2496"/>
                </a:lnTo>
                <a:lnTo>
                  <a:pt x="4724" y="2500"/>
                </a:lnTo>
                <a:close/>
                <a:moveTo>
                  <a:pt x="4047" y="5323"/>
                </a:moveTo>
                <a:lnTo>
                  <a:pt x="4048" y="5321"/>
                </a:lnTo>
                <a:lnTo>
                  <a:pt x="4046" y="5322"/>
                </a:lnTo>
                <a:lnTo>
                  <a:pt x="4044" y="5322"/>
                </a:lnTo>
                <a:lnTo>
                  <a:pt x="4044" y="5321"/>
                </a:lnTo>
                <a:lnTo>
                  <a:pt x="4039" y="5318"/>
                </a:lnTo>
                <a:lnTo>
                  <a:pt x="4034" y="5318"/>
                </a:lnTo>
                <a:lnTo>
                  <a:pt x="4042" y="5306"/>
                </a:lnTo>
                <a:lnTo>
                  <a:pt x="4048" y="5293"/>
                </a:lnTo>
                <a:lnTo>
                  <a:pt x="4056" y="5281"/>
                </a:lnTo>
                <a:lnTo>
                  <a:pt x="4062" y="5268"/>
                </a:lnTo>
                <a:lnTo>
                  <a:pt x="4069" y="5278"/>
                </a:lnTo>
                <a:lnTo>
                  <a:pt x="4078" y="5288"/>
                </a:lnTo>
                <a:lnTo>
                  <a:pt x="4087" y="5294"/>
                </a:lnTo>
                <a:lnTo>
                  <a:pt x="4097" y="5299"/>
                </a:lnTo>
                <a:lnTo>
                  <a:pt x="4108" y="5302"/>
                </a:lnTo>
                <a:lnTo>
                  <a:pt x="4120" y="5303"/>
                </a:lnTo>
                <a:lnTo>
                  <a:pt x="4132" y="5302"/>
                </a:lnTo>
                <a:lnTo>
                  <a:pt x="4145" y="5298"/>
                </a:lnTo>
                <a:lnTo>
                  <a:pt x="4138" y="5306"/>
                </a:lnTo>
                <a:lnTo>
                  <a:pt x="4132" y="5313"/>
                </a:lnTo>
                <a:lnTo>
                  <a:pt x="4127" y="5321"/>
                </a:lnTo>
                <a:lnTo>
                  <a:pt x="4123" y="5328"/>
                </a:lnTo>
                <a:lnTo>
                  <a:pt x="4121" y="5337"/>
                </a:lnTo>
                <a:lnTo>
                  <a:pt x="4118" y="5346"/>
                </a:lnTo>
                <a:lnTo>
                  <a:pt x="4118" y="5356"/>
                </a:lnTo>
                <a:lnTo>
                  <a:pt x="4121" y="5366"/>
                </a:lnTo>
                <a:lnTo>
                  <a:pt x="4118" y="5366"/>
                </a:lnTo>
                <a:lnTo>
                  <a:pt x="4116" y="5366"/>
                </a:lnTo>
                <a:lnTo>
                  <a:pt x="4105" y="5370"/>
                </a:lnTo>
                <a:lnTo>
                  <a:pt x="4095" y="5372"/>
                </a:lnTo>
                <a:lnTo>
                  <a:pt x="4086" y="5372"/>
                </a:lnTo>
                <a:lnTo>
                  <a:pt x="4077" y="5370"/>
                </a:lnTo>
                <a:lnTo>
                  <a:pt x="4071" y="5365"/>
                </a:lnTo>
                <a:lnTo>
                  <a:pt x="4064" y="5358"/>
                </a:lnTo>
                <a:lnTo>
                  <a:pt x="4061" y="5348"/>
                </a:lnTo>
                <a:lnTo>
                  <a:pt x="4057" y="5337"/>
                </a:lnTo>
                <a:lnTo>
                  <a:pt x="4052" y="5330"/>
                </a:lnTo>
                <a:lnTo>
                  <a:pt x="4047" y="5323"/>
                </a:lnTo>
                <a:close/>
                <a:moveTo>
                  <a:pt x="4349" y="5048"/>
                </a:moveTo>
                <a:lnTo>
                  <a:pt x="4351" y="5048"/>
                </a:lnTo>
                <a:lnTo>
                  <a:pt x="4351" y="5047"/>
                </a:lnTo>
                <a:lnTo>
                  <a:pt x="4351" y="5047"/>
                </a:lnTo>
                <a:lnTo>
                  <a:pt x="4351" y="5047"/>
                </a:lnTo>
                <a:lnTo>
                  <a:pt x="4349" y="5048"/>
                </a:lnTo>
                <a:close/>
                <a:moveTo>
                  <a:pt x="4829" y="4557"/>
                </a:moveTo>
                <a:lnTo>
                  <a:pt x="4829" y="4559"/>
                </a:lnTo>
                <a:lnTo>
                  <a:pt x="4828" y="4559"/>
                </a:lnTo>
                <a:lnTo>
                  <a:pt x="4828" y="4559"/>
                </a:lnTo>
                <a:lnTo>
                  <a:pt x="4832" y="4560"/>
                </a:lnTo>
                <a:lnTo>
                  <a:pt x="4833" y="4560"/>
                </a:lnTo>
                <a:lnTo>
                  <a:pt x="4832" y="4560"/>
                </a:lnTo>
                <a:lnTo>
                  <a:pt x="4829" y="4557"/>
                </a:lnTo>
                <a:close/>
                <a:moveTo>
                  <a:pt x="4844" y="4834"/>
                </a:moveTo>
                <a:lnTo>
                  <a:pt x="4845" y="4834"/>
                </a:lnTo>
                <a:lnTo>
                  <a:pt x="4845" y="4832"/>
                </a:lnTo>
                <a:lnTo>
                  <a:pt x="4845" y="4832"/>
                </a:lnTo>
                <a:lnTo>
                  <a:pt x="4844" y="4834"/>
                </a:lnTo>
                <a:close/>
                <a:moveTo>
                  <a:pt x="929" y="2751"/>
                </a:moveTo>
                <a:lnTo>
                  <a:pt x="929" y="2751"/>
                </a:lnTo>
                <a:lnTo>
                  <a:pt x="929" y="2751"/>
                </a:lnTo>
                <a:lnTo>
                  <a:pt x="929" y="2751"/>
                </a:lnTo>
                <a:close/>
                <a:moveTo>
                  <a:pt x="4059" y="884"/>
                </a:moveTo>
                <a:lnTo>
                  <a:pt x="4058" y="884"/>
                </a:lnTo>
                <a:lnTo>
                  <a:pt x="4062" y="888"/>
                </a:lnTo>
                <a:lnTo>
                  <a:pt x="4059" y="884"/>
                </a:lnTo>
                <a:lnTo>
                  <a:pt x="4059" y="884"/>
                </a:lnTo>
                <a:lnTo>
                  <a:pt x="4059" y="884"/>
                </a:lnTo>
                <a:lnTo>
                  <a:pt x="4059" y="884"/>
                </a:lnTo>
                <a:lnTo>
                  <a:pt x="4059" y="884"/>
                </a:lnTo>
                <a:lnTo>
                  <a:pt x="4061" y="884"/>
                </a:lnTo>
                <a:lnTo>
                  <a:pt x="4059" y="884"/>
                </a:lnTo>
                <a:close/>
                <a:moveTo>
                  <a:pt x="4046" y="884"/>
                </a:moveTo>
                <a:lnTo>
                  <a:pt x="4044" y="884"/>
                </a:lnTo>
                <a:lnTo>
                  <a:pt x="4044" y="884"/>
                </a:lnTo>
                <a:lnTo>
                  <a:pt x="4044" y="884"/>
                </a:lnTo>
                <a:lnTo>
                  <a:pt x="4044" y="885"/>
                </a:lnTo>
                <a:lnTo>
                  <a:pt x="4046" y="885"/>
                </a:lnTo>
                <a:lnTo>
                  <a:pt x="4046" y="884"/>
                </a:lnTo>
                <a:close/>
                <a:moveTo>
                  <a:pt x="4044" y="884"/>
                </a:moveTo>
                <a:lnTo>
                  <a:pt x="4046" y="883"/>
                </a:lnTo>
                <a:lnTo>
                  <a:pt x="4043" y="884"/>
                </a:lnTo>
                <a:lnTo>
                  <a:pt x="4044" y="884"/>
                </a:lnTo>
                <a:close/>
                <a:moveTo>
                  <a:pt x="3909" y="896"/>
                </a:moveTo>
                <a:lnTo>
                  <a:pt x="3915" y="893"/>
                </a:lnTo>
                <a:lnTo>
                  <a:pt x="3919" y="888"/>
                </a:lnTo>
                <a:lnTo>
                  <a:pt x="3917" y="886"/>
                </a:lnTo>
                <a:lnTo>
                  <a:pt x="3912" y="891"/>
                </a:lnTo>
                <a:lnTo>
                  <a:pt x="3909" y="896"/>
                </a:lnTo>
                <a:close/>
                <a:moveTo>
                  <a:pt x="4121" y="686"/>
                </a:moveTo>
                <a:lnTo>
                  <a:pt x="4121" y="684"/>
                </a:lnTo>
                <a:lnTo>
                  <a:pt x="4121" y="684"/>
                </a:lnTo>
                <a:lnTo>
                  <a:pt x="4121" y="683"/>
                </a:lnTo>
                <a:lnTo>
                  <a:pt x="4121" y="686"/>
                </a:lnTo>
                <a:close/>
                <a:moveTo>
                  <a:pt x="4400" y="1532"/>
                </a:moveTo>
                <a:lnTo>
                  <a:pt x="4400" y="1532"/>
                </a:lnTo>
                <a:lnTo>
                  <a:pt x="4400" y="1532"/>
                </a:lnTo>
                <a:lnTo>
                  <a:pt x="4401" y="1532"/>
                </a:lnTo>
                <a:lnTo>
                  <a:pt x="4400" y="1530"/>
                </a:lnTo>
                <a:lnTo>
                  <a:pt x="4398" y="1529"/>
                </a:lnTo>
                <a:lnTo>
                  <a:pt x="4398" y="1530"/>
                </a:lnTo>
                <a:lnTo>
                  <a:pt x="4400" y="1532"/>
                </a:lnTo>
                <a:lnTo>
                  <a:pt x="4400" y="1532"/>
                </a:lnTo>
                <a:close/>
                <a:moveTo>
                  <a:pt x="4307" y="1671"/>
                </a:moveTo>
                <a:lnTo>
                  <a:pt x="4307" y="1671"/>
                </a:lnTo>
                <a:lnTo>
                  <a:pt x="4307" y="1671"/>
                </a:lnTo>
                <a:lnTo>
                  <a:pt x="4307" y="1671"/>
                </a:lnTo>
                <a:lnTo>
                  <a:pt x="4307" y="1671"/>
                </a:lnTo>
                <a:close/>
                <a:moveTo>
                  <a:pt x="4195" y="1764"/>
                </a:moveTo>
                <a:lnTo>
                  <a:pt x="4194" y="1764"/>
                </a:lnTo>
                <a:lnTo>
                  <a:pt x="4194" y="1765"/>
                </a:lnTo>
                <a:lnTo>
                  <a:pt x="4191" y="1767"/>
                </a:lnTo>
                <a:lnTo>
                  <a:pt x="4191" y="1765"/>
                </a:lnTo>
                <a:lnTo>
                  <a:pt x="4195" y="1764"/>
                </a:lnTo>
                <a:lnTo>
                  <a:pt x="4195" y="1764"/>
                </a:lnTo>
                <a:close/>
                <a:moveTo>
                  <a:pt x="4614" y="1718"/>
                </a:moveTo>
                <a:lnTo>
                  <a:pt x="4614" y="1718"/>
                </a:lnTo>
                <a:lnTo>
                  <a:pt x="4614" y="1718"/>
                </a:lnTo>
                <a:lnTo>
                  <a:pt x="4614" y="1716"/>
                </a:lnTo>
                <a:lnTo>
                  <a:pt x="4614" y="1718"/>
                </a:lnTo>
                <a:close/>
                <a:moveTo>
                  <a:pt x="1208" y="4470"/>
                </a:moveTo>
                <a:lnTo>
                  <a:pt x="1209" y="4466"/>
                </a:lnTo>
                <a:lnTo>
                  <a:pt x="1208" y="4466"/>
                </a:lnTo>
                <a:lnTo>
                  <a:pt x="1208" y="4466"/>
                </a:lnTo>
                <a:lnTo>
                  <a:pt x="1207" y="4468"/>
                </a:lnTo>
                <a:lnTo>
                  <a:pt x="1205" y="4471"/>
                </a:lnTo>
                <a:lnTo>
                  <a:pt x="1207" y="4470"/>
                </a:lnTo>
                <a:lnTo>
                  <a:pt x="1208" y="4470"/>
                </a:lnTo>
                <a:close/>
                <a:moveTo>
                  <a:pt x="1718" y="4108"/>
                </a:moveTo>
                <a:lnTo>
                  <a:pt x="1718" y="4108"/>
                </a:lnTo>
                <a:lnTo>
                  <a:pt x="1715" y="4109"/>
                </a:lnTo>
                <a:lnTo>
                  <a:pt x="1715" y="4112"/>
                </a:lnTo>
                <a:lnTo>
                  <a:pt x="1715" y="4113"/>
                </a:lnTo>
                <a:lnTo>
                  <a:pt x="1718" y="4108"/>
                </a:lnTo>
                <a:close/>
                <a:moveTo>
                  <a:pt x="1468" y="3949"/>
                </a:moveTo>
                <a:lnTo>
                  <a:pt x="1469" y="3954"/>
                </a:lnTo>
                <a:lnTo>
                  <a:pt x="1473" y="3950"/>
                </a:lnTo>
                <a:lnTo>
                  <a:pt x="1477" y="3946"/>
                </a:lnTo>
                <a:lnTo>
                  <a:pt x="1473" y="3947"/>
                </a:lnTo>
                <a:lnTo>
                  <a:pt x="1468" y="3949"/>
                </a:lnTo>
                <a:close/>
                <a:moveTo>
                  <a:pt x="819" y="4286"/>
                </a:moveTo>
                <a:lnTo>
                  <a:pt x="812" y="4278"/>
                </a:lnTo>
                <a:lnTo>
                  <a:pt x="805" y="4279"/>
                </a:lnTo>
                <a:lnTo>
                  <a:pt x="797" y="4280"/>
                </a:lnTo>
                <a:lnTo>
                  <a:pt x="785" y="4281"/>
                </a:lnTo>
                <a:lnTo>
                  <a:pt x="772" y="4283"/>
                </a:lnTo>
                <a:lnTo>
                  <a:pt x="767" y="4290"/>
                </a:lnTo>
                <a:lnTo>
                  <a:pt x="762" y="4296"/>
                </a:lnTo>
                <a:lnTo>
                  <a:pt x="756" y="4301"/>
                </a:lnTo>
                <a:lnTo>
                  <a:pt x="750" y="4308"/>
                </a:lnTo>
                <a:lnTo>
                  <a:pt x="762" y="4301"/>
                </a:lnTo>
                <a:lnTo>
                  <a:pt x="775" y="4298"/>
                </a:lnTo>
                <a:lnTo>
                  <a:pt x="781" y="4298"/>
                </a:lnTo>
                <a:lnTo>
                  <a:pt x="787" y="4298"/>
                </a:lnTo>
                <a:lnTo>
                  <a:pt x="794" y="4298"/>
                </a:lnTo>
                <a:lnTo>
                  <a:pt x="801" y="4300"/>
                </a:lnTo>
                <a:lnTo>
                  <a:pt x="804" y="4303"/>
                </a:lnTo>
                <a:lnTo>
                  <a:pt x="806" y="4305"/>
                </a:lnTo>
                <a:lnTo>
                  <a:pt x="809" y="4300"/>
                </a:lnTo>
                <a:lnTo>
                  <a:pt x="811" y="4295"/>
                </a:lnTo>
                <a:lnTo>
                  <a:pt x="814" y="4290"/>
                </a:lnTo>
                <a:lnTo>
                  <a:pt x="819" y="4286"/>
                </a:lnTo>
                <a:close/>
                <a:moveTo>
                  <a:pt x="976" y="4200"/>
                </a:moveTo>
                <a:lnTo>
                  <a:pt x="978" y="4202"/>
                </a:lnTo>
                <a:lnTo>
                  <a:pt x="978" y="4201"/>
                </a:lnTo>
                <a:lnTo>
                  <a:pt x="979" y="4200"/>
                </a:lnTo>
                <a:lnTo>
                  <a:pt x="976" y="4200"/>
                </a:lnTo>
                <a:lnTo>
                  <a:pt x="976" y="4200"/>
                </a:lnTo>
                <a:close/>
                <a:moveTo>
                  <a:pt x="1273" y="3720"/>
                </a:moveTo>
                <a:lnTo>
                  <a:pt x="1272" y="3720"/>
                </a:lnTo>
                <a:lnTo>
                  <a:pt x="1269" y="3721"/>
                </a:lnTo>
                <a:lnTo>
                  <a:pt x="1269" y="3721"/>
                </a:lnTo>
                <a:lnTo>
                  <a:pt x="1273" y="3720"/>
                </a:lnTo>
                <a:close/>
                <a:moveTo>
                  <a:pt x="983" y="4034"/>
                </a:moveTo>
                <a:lnTo>
                  <a:pt x="986" y="4031"/>
                </a:lnTo>
                <a:lnTo>
                  <a:pt x="989" y="4030"/>
                </a:lnTo>
                <a:lnTo>
                  <a:pt x="993" y="4029"/>
                </a:lnTo>
                <a:lnTo>
                  <a:pt x="998" y="4029"/>
                </a:lnTo>
                <a:lnTo>
                  <a:pt x="994" y="4020"/>
                </a:lnTo>
                <a:lnTo>
                  <a:pt x="993" y="4011"/>
                </a:lnTo>
                <a:lnTo>
                  <a:pt x="993" y="4003"/>
                </a:lnTo>
                <a:lnTo>
                  <a:pt x="993" y="3994"/>
                </a:lnTo>
                <a:lnTo>
                  <a:pt x="996" y="3986"/>
                </a:lnTo>
                <a:lnTo>
                  <a:pt x="998" y="3977"/>
                </a:lnTo>
                <a:lnTo>
                  <a:pt x="1001" y="3970"/>
                </a:lnTo>
                <a:lnTo>
                  <a:pt x="1006" y="3962"/>
                </a:lnTo>
                <a:lnTo>
                  <a:pt x="997" y="3969"/>
                </a:lnTo>
                <a:lnTo>
                  <a:pt x="989" y="3976"/>
                </a:lnTo>
                <a:lnTo>
                  <a:pt x="984" y="3985"/>
                </a:lnTo>
                <a:lnTo>
                  <a:pt x="982" y="3993"/>
                </a:lnTo>
                <a:lnTo>
                  <a:pt x="979" y="4003"/>
                </a:lnTo>
                <a:lnTo>
                  <a:pt x="979" y="4013"/>
                </a:lnTo>
                <a:lnTo>
                  <a:pt x="981" y="4023"/>
                </a:lnTo>
                <a:lnTo>
                  <a:pt x="983" y="4034"/>
                </a:lnTo>
                <a:close/>
                <a:moveTo>
                  <a:pt x="976" y="4200"/>
                </a:moveTo>
                <a:lnTo>
                  <a:pt x="977" y="4198"/>
                </a:lnTo>
                <a:lnTo>
                  <a:pt x="977" y="4198"/>
                </a:lnTo>
                <a:lnTo>
                  <a:pt x="976" y="4200"/>
                </a:lnTo>
                <a:close/>
                <a:moveTo>
                  <a:pt x="1177" y="3970"/>
                </a:moveTo>
                <a:lnTo>
                  <a:pt x="1180" y="3971"/>
                </a:lnTo>
                <a:lnTo>
                  <a:pt x="1183" y="3972"/>
                </a:lnTo>
                <a:lnTo>
                  <a:pt x="1178" y="3970"/>
                </a:lnTo>
                <a:lnTo>
                  <a:pt x="1177" y="3970"/>
                </a:lnTo>
                <a:close/>
                <a:moveTo>
                  <a:pt x="713" y="3876"/>
                </a:moveTo>
                <a:lnTo>
                  <a:pt x="713" y="3876"/>
                </a:lnTo>
                <a:lnTo>
                  <a:pt x="713" y="3876"/>
                </a:lnTo>
                <a:close/>
                <a:moveTo>
                  <a:pt x="1685" y="2704"/>
                </a:moveTo>
                <a:lnTo>
                  <a:pt x="1685" y="2704"/>
                </a:lnTo>
                <a:lnTo>
                  <a:pt x="1685" y="2704"/>
                </a:lnTo>
                <a:lnTo>
                  <a:pt x="1685" y="2704"/>
                </a:lnTo>
                <a:lnTo>
                  <a:pt x="1685" y="2704"/>
                </a:lnTo>
                <a:close/>
                <a:moveTo>
                  <a:pt x="1900" y="2851"/>
                </a:moveTo>
                <a:lnTo>
                  <a:pt x="1897" y="2851"/>
                </a:lnTo>
                <a:lnTo>
                  <a:pt x="1893" y="2851"/>
                </a:lnTo>
                <a:lnTo>
                  <a:pt x="1895" y="2853"/>
                </a:lnTo>
                <a:lnTo>
                  <a:pt x="1897" y="2854"/>
                </a:lnTo>
                <a:lnTo>
                  <a:pt x="1898" y="2853"/>
                </a:lnTo>
                <a:lnTo>
                  <a:pt x="1900" y="2851"/>
                </a:lnTo>
                <a:close/>
                <a:moveTo>
                  <a:pt x="2558" y="2831"/>
                </a:moveTo>
                <a:lnTo>
                  <a:pt x="2563" y="2827"/>
                </a:lnTo>
                <a:lnTo>
                  <a:pt x="2566" y="2824"/>
                </a:lnTo>
                <a:lnTo>
                  <a:pt x="2561" y="2827"/>
                </a:lnTo>
                <a:lnTo>
                  <a:pt x="2558" y="2831"/>
                </a:lnTo>
                <a:close/>
                <a:moveTo>
                  <a:pt x="2963" y="2640"/>
                </a:moveTo>
                <a:lnTo>
                  <a:pt x="2962" y="2639"/>
                </a:lnTo>
                <a:lnTo>
                  <a:pt x="2961" y="2638"/>
                </a:lnTo>
                <a:lnTo>
                  <a:pt x="2961" y="2640"/>
                </a:lnTo>
                <a:lnTo>
                  <a:pt x="2959" y="2644"/>
                </a:lnTo>
                <a:lnTo>
                  <a:pt x="2962" y="2643"/>
                </a:lnTo>
                <a:lnTo>
                  <a:pt x="2963" y="2640"/>
                </a:lnTo>
                <a:close/>
                <a:moveTo>
                  <a:pt x="3042" y="2642"/>
                </a:moveTo>
                <a:lnTo>
                  <a:pt x="3042" y="2642"/>
                </a:lnTo>
                <a:lnTo>
                  <a:pt x="3042" y="2642"/>
                </a:lnTo>
                <a:lnTo>
                  <a:pt x="3042" y="2642"/>
                </a:lnTo>
                <a:lnTo>
                  <a:pt x="3042" y="2642"/>
                </a:lnTo>
                <a:close/>
                <a:moveTo>
                  <a:pt x="3150" y="1625"/>
                </a:moveTo>
                <a:lnTo>
                  <a:pt x="3150" y="1626"/>
                </a:lnTo>
                <a:lnTo>
                  <a:pt x="3150" y="1626"/>
                </a:lnTo>
                <a:lnTo>
                  <a:pt x="3152" y="1625"/>
                </a:lnTo>
                <a:lnTo>
                  <a:pt x="3150" y="1625"/>
                </a:lnTo>
                <a:lnTo>
                  <a:pt x="3150" y="1625"/>
                </a:lnTo>
                <a:close/>
                <a:moveTo>
                  <a:pt x="3906" y="2303"/>
                </a:moveTo>
                <a:lnTo>
                  <a:pt x="3906" y="2303"/>
                </a:lnTo>
                <a:lnTo>
                  <a:pt x="3906" y="2303"/>
                </a:lnTo>
                <a:lnTo>
                  <a:pt x="3906" y="2303"/>
                </a:lnTo>
                <a:close/>
                <a:moveTo>
                  <a:pt x="3612" y="4925"/>
                </a:moveTo>
                <a:lnTo>
                  <a:pt x="3612" y="4925"/>
                </a:lnTo>
                <a:lnTo>
                  <a:pt x="3612" y="4925"/>
                </a:lnTo>
                <a:lnTo>
                  <a:pt x="3612" y="4925"/>
                </a:lnTo>
                <a:lnTo>
                  <a:pt x="3612" y="4925"/>
                </a:lnTo>
                <a:lnTo>
                  <a:pt x="3612" y="4925"/>
                </a:lnTo>
                <a:lnTo>
                  <a:pt x="3612" y="4925"/>
                </a:lnTo>
                <a:close/>
                <a:moveTo>
                  <a:pt x="3762" y="4343"/>
                </a:moveTo>
                <a:lnTo>
                  <a:pt x="3762" y="4343"/>
                </a:lnTo>
                <a:lnTo>
                  <a:pt x="3763" y="4340"/>
                </a:lnTo>
                <a:lnTo>
                  <a:pt x="3762" y="4343"/>
                </a:lnTo>
                <a:close/>
                <a:moveTo>
                  <a:pt x="2101" y="4399"/>
                </a:moveTo>
                <a:lnTo>
                  <a:pt x="2101" y="4401"/>
                </a:lnTo>
                <a:lnTo>
                  <a:pt x="2101" y="4401"/>
                </a:lnTo>
                <a:lnTo>
                  <a:pt x="2106" y="4399"/>
                </a:lnTo>
                <a:lnTo>
                  <a:pt x="2107" y="4398"/>
                </a:lnTo>
                <a:lnTo>
                  <a:pt x="2107" y="4398"/>
                </a:lnTo>
                <a:lnTo>
                  <a:pt x="2103" y="4398"/>
                </a:lnTo>
                <a:lnTo>
                  <a:pt x="2102" y="4399"/>
                </a:lnTo>
                <a:lnTo>
                  <a:pt x="2101" y="4399"/>
                </a:lnTo>
                <a:close/>
                <a:moveTo>
                  <a:pt x="5402" y="4682"/>
                </a:moveTo>
                <a:lnTo>
                  <a:pt x="5403" y="4687"/>
                </a:lnTo>
                <a:lnTo>
                  <a:pt x="5403" y="4691"/>
                </a:lnTo>
                <a:lnTo>
                  <a:pt x="5405" y="4691"/>
                </a:lnTo>
                <a:lnTo>
                  <a:pt x="5408" y="4689"/>
                </a:lnTo>
                <a:lnTo>
                  <a:pt x="5409" y="4687"/>
                </a:lnTo>
                <a:lnTo>
                  <a:pt x="5409" y="4683"/>
                </a:lnTo>
                <a:lnTo>
                  <a:pt x="5408" y="4678"/>
                </a:lnTo>
                <a:lnTo>
                  <a:pt x="5407" y="4675"/>
                </a:lnTo>
                <a:lnTo>
                  <a:pt x="5407" y="4677"/>
                </a:lnTo>
                <a:lnTo>
                  <a:pt x="5404" y="4679"/>
                </a:lnTo>
                <a:lnTo>
                  <a:pt x="5402" y="4682"/>
                </a:lnTo>
                <a:close/>
                <a:moveTo>
                  <a:pt x="5353" y="1794"/>
                </a:moveTo>
                <a:lnTo>
                  <a:pt x="5353" y="1794"/>
                </a:lnTo>
                <a:lnTo>
                  <a:pt x="5353" y="1794"/>
                </a:lnTo>
                <a:lnTo>
                  <a:pt x="5355" y="1794"/>
                </a:lnTo>
                <a:lnTo>
                  <a:pt x="5355" y="1794"/>
                </a:lnTo>
                <a:lnTo>
                  <a:pt x="5356" y="1794"/>
                </a:lnTo>
                <a:lnTo>
                  <a:pt x="5355" y="1794"/>
                </a:lnTo>
                <a:lnTo>
                  <a:pt x="5353" y="1792"/>
                </a:lnTo>
                <a:lnTo>
                  <a:pt x="5353" y="1794"/>
                </a:lnTo>
                <a:close/>
                <a:moveTo>
                  <a:pt x="5148" y="3320"/>
                </a:moveTo>
                <a:lnTo>
                  <a:pt x="5138" y="3315"/>
                </a:lnTo>
                <a:lnTo>
                  <a:pt x="5129" y="3308"/>
                </a:lnTo>
                <a:lnTo>
                  <a:pt x="5132" y="3312"/>
                </a:lnTo>
                <a:lnTo>
                  <a:pt x="5137" y="3316"/>
                </a:lnTo>
                <a:lnTo>
                  <a:pt x="5142" y="3318"/>
                </a:lnTo>
                <a:lnTo>
                  <a:pt x="5148" y="3320"/>
                </a:lnTo>
                <a:close/>
                <a:moveTo>
                  <a:pt x="5046" y="5002"/>
                </a:moveTo>
                <a:lnTo>
                  <a:pt x="5047" y="5002"/>
                </a:lnTo>
                <a:lnTo>
                  <a:pt x="5047" y="5001"/>
                </a:lnTo>
                <a:lnTo>
                  <a:pt x="5046" y="4999"/>
                </a:lnTo>
                <a:lnTo>
                  <a:pt x="5046" y="5002"/>
                </a:lnTo>
                <a:lnTo>
                  <a:pt x="5046" y="5002"/>
                </a:lnTo>
                <a:close/>
                <a:moveTo>
                  <a:pt x="5047" y="5003"/>
                </a:moveTo>
                <a:lnTo>
                  <a:pt x="5046" y="5002"/>
                </a:lnTo>
                <a:lnTo>
                  <a:pt x="5046" y="5002"/>
                </a:lnTo>
                <a:lnTo>
                  <a:pt x="5045" y="5001"/>
                </a:lnTo>
                <a:lnTo>
                  <a:pt x="5045" y="5003"/>
                </a:lnTo>
                <a:lnTo>
                  <a:pt x="5044" y="5006"/>
                </a:lnTo>
                <a:lnTo>
                  <a:pt x="5046" y="5004"/>
                </a:lnTo>
                <a:lnTo>
                  <a:pt x="5047" y="5003"/>
                </a:lnTo>
                <a:close/>
                <a:moveTo>
                  <a:pt x="5031" y="4972"/>
                </a:moveTo>
                <a:lnTo>
                  <a:pt x="5031" y="4972"/>
                </a:lnTo>
                <a:lnTo>
                  <a:pt x="5031" y="4972"/>
                </a:lnTo>
                <a:lnTo>
                  <a:pt x="5031" y="4972"/>
                </a:lnTo>
                <a:lnTo>
                  <a:pt x="5031" y="4972"/>
                </a:lnTo>
                <a:lnTo>
                  <a:pt x="5031" y="4972"/>
                </a:lnTo>
                <a:lnTo>
                  <a:pt x="5032" y="4971"/>
                </a:lnTo>
                <a:lnTo>
                  <a:pt x="5032" y="4972"/>
                </a:lnTo>
                <a:lnTo>
                  <a:pt x="5031" y="4972"/>
                </a:lnTo>
                <a:lnTo>
                  <a:pt x="5031" y="4972"/>
                </a:lnTo>
                <a:lnTo>
                  <a:pt x="5031" y="4972"/>
                </a:lnTo>
                <a:close/>
                <a:moveTo>
                  <a:pt x="5031" y="4972"/>
                </a:moveTo>
                <a:lnTo>
                  <a:pt x="5031" y="4972"/>
                </a:lnTo>
                <a:lnTo>
                  <a:pt x="5031" y="4972"/>
                </a:lnTo>
                <a:lnTo>
                  <a:pt x="5031" y="4972"/>
                </a:lnTo>
                <a:close/>
                <a:moveTo>
                  <a:pt x="5310" y="4216"/>
                </a:moveTo>
                <a:lnTo>
                  <a:pt x="5311" y="4216"/>
                </a:lnTo>
                <a:lnTo>
                  <a:pt x="5310" y="4215"/>
                </a:lnTo>
                <a:lnTo>
                  <a:pt x="5309" y="4215"/>
                </a:lnTo>
                <a:lnTo>
                  <a:pt x="5310" y="4216"/>
                </a:lnTo>
                <a:close/>
                <a:moveTo>
                  <a:pt x="5402" y="4664"/>
                </a:moveTo>
                <a:lnTo>
                  <a:pt x="5405" y="4667"/>
                </a:lnTo>
                <a:lnTo>
                  <a:pt x="5407" y="4670"/>
                </a:lnTo>
                <a:lnTo>
                  <a:pt x="5407" y="4668"/>
                </a:lnTo>
                <a:lnTo>
                  <a:pt x="5405" y="4665"/>
                </a:lnTo>
                <a:lnTo>
                  <a:pt x="5403" y="4664"/>
                </a:lnTo>
                <a:lnTo>
                  <a:pt x="5402" y="4664"/>
                </a:lnTo>
                <a:close/>
                <a:moveTo>
                  <a:pt x="5213" y="2881"/>
                </a:moveTo>
                <a:lnTo>
                  <a:pt x="5213" y="2881"/>
                </a:lnTo>
                <a:lnTo>
                  <a:pt x="5213" y="2881"/>
                </a:lnTo>
                <a:lnTo>
                  <a:pt x="5209" y="2881"/>
                </a:lnTo>
                <a:lnTo>
                  <a:pt x="5206" y="2881"/>
                </a:lnTo>
                <a:lnTo>
                  <a:pt x="5213" y="2881"/>
                </a:lnTo>
                <a:close/>
                <a:moveTo>
                  <a:pt x="5201" y="2751"/>
                </a:moveTo>
                <a:lnTo>
                  <a:pt x="5201" y="2750"/>
                </a:lnTo>
                <a:lnTo>
                  <a:pt x="5201" y="2748"/>
                </a:lnTo>
                <a:lnTo>
                  <a:pt x="5198" y="2750"/>
                </a:lnTo>
                <a:lnTo>
                  <a:pt x="5196" y="2751"/>
                </a:lnTo>
                <a:lnTo>
                  <a:pt x="5198" y="2751"/>
                </a:lnTo>
                <a:lnTo>
                  <a:pt x="5201" y="2751"/>
                </a:lnTo>
                <a:close/>
                <a:moveTo>
                  <a:pt x="2902" y="731"/>
                </a:moveTo>
                <a:lnTo>
                  <a:pt x="2904" y="732"/>
                </a:lnTo>
                <a:lnTo>
                  <a:pt x="2903" y="731"/>
                </a:lnTo>
                <a:lnTo>
                  <a:pt x="2902" y="731"/>
                </a:lnTo>
                <a:lnTo>
                  <a:pt x="2897" y="726"/>
                </a:lnTo>
                <a:lnTo>
                  <a:pt x="2893" y="722"/>
                </a:lnTo>
                <a:lnTo>
                  <a:pt x="2894" y="721"/>
                </a:lnTo>
                <a:lnTo>
                  <a:pt x="2898" y="726"/>
                </a:lnTo>
                <a:lnTo>
                  <a:pt x="2902" y="731"/>
                </a:lnTo>
                <a:close/>
                <a:moveTo>
                  <a:pt x="5000" y="5249"/>
                </a:moveTo>
                <a:lnTo>
                  <a:pt x="5000" y="5249"/>
                </a:lnTo>
                <a:lnTo>
                  <a:pt x="5001" y="5248"/>
                </a:lnTo>
                <a:lnTo>
                  <a:pt x="5000" y="5248"/>
                </a:lnTo>
                <a:lnTo>
                  <a:pt x="5000" y="5249"/>
                </a:lnTo>
                <a:lnTo>
                  <a:pt x="5000" y="5249"/>
                </a:lnTo>
                <a:close/>
                <a:moveTo>
                  <a:pt x="2317" y="4971"/>
                </a:moveTo>
                <a:lnTo>
                  <a:pt x="2317" y="4971"/>
                </a:lnTo>
                <a:lnTo>
                  <a:pt x="2317" y="4971"/>
                </a:lnTo>
                <a:lnTo>
                  <a:pt x="2317" y="4971"/>
                </a:lnTo>
                <a:lnTo>
                  <a:pt x="2317" y="4971"/>
                </a:lnTo>
                <a:close/>
                <a:moveTo>
                  <a:pt x="2209" y="4601"/>
                </a:moveTo>
                <a:lnTo>
                  <a:pt x="2209" y="4601"/>
                </a:lnTo>
                <a:lnTo>
                  <a:pt x="2210" y="4601"/>
                </a:lnTo>
                <a:lnTo>
                  <a:pt x="2209" y="4601"/>
                </a:lnTo>
                <a:close/>
                <a:moveTo>
                  <a:pt x="534" y="3980"/>
                </a:moveTo>
                <a:lnTo>
                  <a:pt x="540" y="3976"/>
                </a:lnTo>
                <a:lnTo>
                  <a:pt x="546" y="3975"/>
                </a:lnTo>
                <a:lnTo>
                  <a:pt x="540" y="3970"/>
                </a:lnTo>
                <a:lnTo>
                  <a:pt x="535" y="3965"/>
                </a:lnTo>
                <a:lnTo>
                  <a:pt x="535" y="3972"/>
                </a:lnTo>
                <a:lnTo>
                  <a:pt x="534" y="3980"/>
                </a:lnTo>
                <a:close/>
                <a:moveTo>
                  <a:pt x="635" y="3967"/>
                </a:moveTo>
                <a:lnTo>
                  <a:pt x="635" y="3960"/>
                </a:lnTo>
                <a:lnTo>
                  <a:pt x="638" y="3951"/>
                </a:lnTo>
                <a:lnTo>
                  <a:pt x="640" y="3942"/>
                </a:lnTo>
                <a:lnTo>
                  <a:pt x="644" y="3933"/>
                </a:lnTo>
                <a:lnTo>
                  <a:pt x="649" y="3925"/>
                </a:lnTo>
                <a:lnTo>
                  <a:pt x="644" y="3927"/>
                </a:lnTo>
                <a:lnTo>
                  <a:pt x="640" y="3931"/>
                </a:lnTo>
                <a:lnTo>
                  <a:pt x="637" y="3935"/>
                </a:lnTo>
                <a:lnTo>
                  <a:pt x="634" y="3940"/>
                </a:lnTo>
                <a:lnTo>
                  <a:pt x="633" y="3945"/>
                </a:lnTo>
                <a:lnTo>
                  <a:pt x="633" y="3951"/>
                </a:lnTo>
                <a:lnTo>
                  <a:pt x="634" y="3959"/>
                </a:lnTo>
                <a:lnTo>
                  <a:pt x="635" y="3967"/>
                </a:lnTo>
                <a:close/>
                <a:moveTo>
                  <a:pt x="5232" y="4972"/>
                </a:moveTo>
                <a:lnTo>
                  <a:pt x="5226" y="4981"/>
                </a:lnTo>
                <a:lnTo>
                  <a:pt x="5218" y="4988"/>
                </a:lnTo>
                <a:lnTo>
                  <a:pt x="5218" y="4994"/>
                </a:lnTo>
                <a:lnTo>
                  <a:pt x="5218" y="5001"/>
                </a:lnTo>
                <a:lnTo>
                  <a:pt x="5218" y="5001"/>
                </a:lnTo>
                <a:lnTo>
                  <a:pt x="5218" y="5001"/>
                </a:lnTo>
                <a:lnTo>
                  <a:pt x="5222" y="5006"/>
                </a:lnTo>
                <a:lnTo>
                  <a:pt x="5226" y="5009"/>
                </a:lnTo>
                <a:lnTo>
                  <a:pt x="5228" y="5014"/>
                </a:lnTo>
                <a:lnTo>
                  <a:pt x="5230" y="5020"/>
                </a:lnTo>
                <a:lnTo>
                  <a:pt x="5231" y="5031"/>
                </a:lnTo>
                <a:lnTo>
                  <a:pt x="5232" y="5042"/>
                </a:lnTo>
                <a:lnTo>
                  <a:pt x="5236" y="5048"/>
                </a:lnTo>
                <a:lnTo>
                  <a:pt x="5241" y="5056"/>
                </a:lnTo>
                <a:lnTo>
                  <a:pt x="5246" y="5067"/>
                </a:lnTo>
                <a:lnTo>
                  <a:pt x="5251" y="5079"/>
                </a:lnTo>
                <a:lnTo>
                  <a:pt x="5257" y="5089"/>
                </a:lnTo>
                <a:lnTo>
                  <a:pt x="5265" y="5099"/>
                </a:lnTo>
                <a:lnTo>
                  <a:pt x="5272" y="5107"/>
                </a:lnTo>
                <a:lnTo>
                  <a:pt x="5281" y="5116"/>
                </a:lnTo>
                <a:lnTo>
                  <a:pt x="5290" y="5124"/>
                </a:lnTo>
                <a:lnTo>
                  <a:pt x="5299" y="5131"/>
                </a:lnTo>
                <a:lnTo>
                  <a:pt x="5306" y="5124"/>
                </a:lnTo>
                <a:lnTo>
                  <a:pt x="5315" y="5117"/>
                </a:lnTo>
                <a:lnTo>
                  <a:pt x="5320" y="5115"/>
                </a:lnTo>
                <a:lnTo>
                  <a:pt x="5324" y="5114"/>
                </a:lnTo>
                <a:lnTo>
                  <a:pt x="5324" y="5099"/>
                </a:lnTo>
                <a:lnTo>
                  <a:pt x="5322" y="5086"/>
                </a:lnTo>
                <a:lnTo>
                  <a:pt x="5319" y="5072"/>
                </a:lnTo>
                <a:lnTo>
                  <a:pt x="5315" y="5058"/>
                </a:lnTo>
                <a:lnTo>
                  <a:pt x="5311" y="5045"/>
                </a:lnTo>
                <a:lnTo>
                  <a:pt x="5309" y="5032"/>
                </a:lnTo>
                <a:lnTo>
                  <a:pt x="5307" y="5018"/>
                </a:lnTo>
                <a:lnTo>
                  <a:pt x="5307" y="5003"/>
                </a:lnTo>
                <a:lnTo>
                  <a:pt x="5295" y="5013"/>
                </a:lnTo>
                <a:lnTo>
                  <a:pt x="5285" y="5021"/>
                </a:lnTo>
                <a:lnTo>
                  <a:pt x="5281" y="5023"/>
                </a:lnTo>
                <a:lnTo>
                  <a:pt x="5277" y="5023"/>
                </a:lnTo>
                <a:lnTo>
                  <a:pt x="5273" y="5025"/>
                </a:lnTo>
                <a:lnTo>
                  <a:pt x="5271" y="5023"/>
                </a:lnTo>
                <a:lnTo>
                  <a:pt x="5268" y="5021"/>
                </a:lnTo>
                <a:lnTo>
                  <a:pt x="5266" y="5018"/>
                </a:lnTo>
                <a:lnTo>
                  <a:pt x="5262" y="5013"/>
                </a:lnTo>
                <a:lnTo>
                  <a:pt x="5260" y="5008"/>
                </a:lnTo>
                <a:lnTo>
                  <a:pt x="5253" y="4993"/>
                </a:lnTo>
                <a:lnTo>
                  <a:pt x="5246" y="4973"/>
                </a:lnTo>
                <a:lnTo>
                  <a:pt x="5240" y="4973"/>
                </a:lnTo>
                <a:lnTo>
                  <a:pt x="5232" y="4973"/>
                </a:lnTo>
                <a:lnTo>
                  <a:pt x="5232" y="4973"/>
                </a:lnTo>
                <a:lnTo>
                  <a:pt x="5232" y="4973"/>
                </a:lnTo>
                <a:lnTo>
                  <a:pt x="5232" y="4972"/>
                </a:lnTo>
                <a:close/>
                <a:moveTo>
                  <a:pt x="5001" y="5248"/>
                </a:moveTo>
                <a:lnTo>
                  <a:pt x="5001" y="5248"/>
                </a:lnTo>
                <a:lnTo>
                  <a:pt x="5001" y="5248"/>
                </a:lnTo>
                <a:lnTo>
                  <a:pt x="5001" y="5248"/>
                </a:lnTo>
                <a:close/>
                <a:moveTo>
                  <a:pt x="470" y="4262"/>
                </a:moveTo>
                <a:lnTo>
                  <a:pt x="468" y="4262"/>
                </a:lnTo>
                <a:lnTo>
                  <a:pt x="476" y="4271"/>
                </a:lnTo>
                <a:lnTo>
                  <a:pt x="483" y="4276"/>
                </a:lnTo>
                <a:lnTo>
                  <a:pt x="492" y="4281"/>
                </a:lnTo>
                <a:lnTo>
                  <a:pt x="501" y="4284"/>
                </a:lnTo>
                <a:lnTo>
                  <a:pt x="511" y="4286"/>
                </a:lnTo>
                <a:lnTo>
                  <a:pt x="521" y="4286"/>
                </a:lnTo>
                <a:lnTo>
                  <a:pt x="532" y="4286"/>
                </a:lnTo>
                <a:lnTo>
                  <a:pt x="542" y="4285"/>
                </a:lnTo>
                <a:lnTo>
                  <a:pt x="561" y="4281"/>
                </a:lnTo>
                <a:lnTo>
                  <a:pt x="580" y="4279"/>
                </a:lnTo>
                <a:lnTo>
                  <a:pt x="568" y="4278"/>
                </a:lnTo>
                <a:lnTo>
                  <a:pt x="556" y="4276"/>
                </a:lnTo>
                <a:lnTo>
                  <a:pt x="545" y="4274"/>
                </a:lnTo>
                <a:lnTo>
                  <a:pt x="534" y="4270"/>
                </a:lnTo>
                <a:lnTo>
                  <a:pt x="529" y="4266"/>
                </a:lnTo>
                <a:lnTo>
                  <a:pt x="525" y="4261"/>
                </a:lnTo>
                <a:lnTo>
                  <a:pt x="511" y="4261"/>
                </a:lnTo>
                <a:lnTo>
                  <a:pt x="497" y="4261"/>
                </a:lnTo>
                <a:lnTo>
                  <a:pt x="483" y="4262"/>
                </a:lnTo>
                <a:lnTo>
                  <a:pt x="470" y="4262"/>
                </a:lnTo>
                <a:close/>
                <a:moveTo>
                  <a:pt x="2933" y="683"/>
                </a:moveTo>
                <a:lnTo>
                  <a:pt x="2933" y="683"/>
                </a:lnTo>
                <a:lnTo>
                  <a:pt x="2933" y="683"/>
                </a:lnTo>
                <a:lnTo>
                  <a:pt x="2931" y="683"/>
                </a:lnTo>
                <a:lnTo>
                  <a:pt x="2932" y="684"/>
                </a:lnTo>
                <a:lnTo>
                  <a:pt x="2933" y="686"/>
                </a:lnTo>
                <a:lnTo>
                  <a:pt x="2933" y="683"/>
                </a:lnTo>
                <a:close/>
                <a:moveTo>
                  <a:pt x="4938" y="1902"/>
                </a:moveTo>
                <a:lnTo>
                  <a:pt x="4940" y="1902"/>
                </a:lnTo>
                <a:lnTo>
                  <a:pt x="4938" y="1902"/>
                </a:lnTo>
                <a:lnTo>
                  <a:pt x="4937" y="1901"/>
                </a:lnTo>
                <a:lnTo>
                  <a:pt x="4938" y="1902"/>
                </a:lnTo>
                <a:close/>
                <a:moveTo>
                  <a:pt x="4940" y="1905"/>
                </a:moveTo>
                <a:lnTo>
                  <a:pt x="4938" y="1902"/>
                </a:lnTo>
                <a:lnTo>
                  <a:pt x="4938" y="1903"/>
                </a:lnTo>
                <a:lnTo>
                  <a:pt x="4938" y="1903"/>
                </a:lnTo>
                <a:lnTo>
                  <a:pt x="4940" y="1905"/>
                </a:lnTo>
                <a:lnTo>
                  <a:pt x="4940" y="1905"/>
                </a:lnTo>
                <a:close/>
                <a:moveTo>
                  <a:pt x="3920" y="5350"/>
                </a:moveTo>
                <a:lnTo>
                  <a:pt x="3919" y="5353"/>
                </a:lnTo>
                <a:lnTo>
                  <a:pt x="3917" y="5358"/>
                </a:lnTo>
                <a:lnTo>
                  <a:pt x="3919" y="5360"/>
                </a:lnTo>
                <a:lnTo>
                  <a:pt x="3919" y="5362"/>
                </a:lnTo>
                <a:lnTo>
                  <a:pt x="3922" y="5377"/>
                </a:lnTo>
                <a:lnTo>
                  <a:pt x="3928" y="5391"/>
                </a:lnTo>
                <a:lnTo>
                  <a:pt x="3930" y="5389"/>
                </a:lnTo>
                <a:lnTo>
                  <a:pt x="3933" y="5386"/>
                </a:lnTo>
                <a:lnTo>
                  <a:pt x="3936" y="5385"/>
                </a:lnTo>
                <a:lnTo>
                  <a:pt x="3940" y="5385"/>
                </a:lnTo>
                <a:lnTo>
                  <a:pt x="3940" y="5384"/>
                </a:lnTo>
                <a:lnTo>
                  <a:pt x="3940" y="5376"/>
                </a:lnTo>
                <a:lnTo>
                  <a:pt x="3940" y="5369"/>
                </a:lnTo>
                <a:lnTo>
                  <a:pt x="3941" y="5361"/>
                </a:lnTo>
                <a:lnTo>
                  <a:pt x="3944" y="5353"/>
                </a:lnTo>
                <a:lnTo>
                  <a:pt x="3946" y="5347"/>
                </a:lnTo>
                <a:lnTo>
                  <a:pt x="3950" y="5341"/>
                </a:lnTo>
                <a:lnTo>
                  <a:pt x="3955" y="5336"/>
                </a:lnTo>
                <a:lnTo>
                  <a:pt x="3961" y="5330"/>
                </a:lnTo>
                <a:lnTo>
                  <a:pt x="3955" y="5323"/>
                </a:lnTo>
                <a:lnTo>
                  <a:pt x="3951" y="5315"/>
                </a:lnTo>
                <a:lnTo>
                  <a:pt x="3950" y="5311"/>
                </a:lnTo>
                <a:lnTo>
                  <a:pt x="3950" y="5306"/>
                </a:lnTo>
                <a:lnTo>
                  <a:pt x="3950" y="5302"/>
                </a:lnTo>
                <a:lnTo>
                  <a:pt x="3951" y="5297"/>
                </a:lnTo>
                <a:lnTo>
                  <a:pt x="3951" y="5294"/>
                </a:lnTo>
                <a:lnTo>
                  <a:pt x="3951" y="5294"/>
                </a:lnTo>
                <a:lnTo>
                  <a:pt x="3948" y="5311"/>
                </a:lnTo>
                <a:lnTo>
                  <a:pt x="3944" y="5326"/>
                </a:lnTo>
                <a:lnTo>
                  <a:pt x="3939" y="5335"/>
                </a:lnTo>
                <a:lnTo>
                  <a:pt x="3933" y="5342"/>
                </a:lnTo>
                <a:lnTo>
                  <a:pt x="3928" y="5345"/>
                </a:lnTo>
                <a:lnTo>
                  <a:pt x="3924" y="5347"/>
                </a:lnTo>
                <a:lnTo>
                  <a:pt x="3921" y="5348"/>
                </a:lnTo>
                <a:lnTo>
                  <a:pt x="3920" y="5350"/>
                </a:lnTo>
                <a:close/>
                <a:moveTo>
                  <a:pt x="3951" y="4879"/>
                </a:moveTo>
                <a:lnTo>
                  <a:pt x="3951" y="4880"/>
                </a:lnTo>
                <a:lnTo>
                  <a:pt x="3951" y="4879"/>
                </a:lnTo>
                <a:lnTo>
                  <a:pt x="3951" y="4879"/>
                </a:lnTo>
                <a:close/>
                <a:moveTo>
                  <a:pt x="3875" y="5033"/>
                </a:moveTo>
                <a:lnTo>
                  <a:pt x="3875" y="5033"/>
                </a:lnTo>
                <a:lnTo>
                  <a:pt x="3875" y="5033"/>
                </a:lnTo>
                <a:lnTo>
                  <a:pt x="3875" y="5033"/>
                </a:lnTo>
                <a:lnTo>
                  <a:pt x="3875" y="5033"/>
                </a:lnTo>
                <a:close/>
                <a:moveTo>
                  <a:pt x="3707" y="4755"/>
                </a:moveTo>
                <a:lnTo>
                  <a:pt x="3705" y="4753"/>
                </a:lnTo>
                <a:lnTo>
                  <a:pt x="3705" y="4752"/>
                </a:lnTo>
                <a:lnTo>
                  <a:pt x="3705" y="4756"/>
                </a:lnTo>
                <a:lnTo>
                  <a:pt x="3707" y="4755"/>
                </a:lnTo>
                <a:close/>
                <a:moveTo>
                  <a:pt x="3430" y="649"/>
                </a:moveTo>
                <a:lnTo>
                  <a:pt x="3432" y="655"/>
                </a:lnTo>
                <a:lnTo>
                  <a:pt x="3435" y="659"/>
                </a:lnTo>
                <a:lnTo>
                  <a:pt x="3440" y="663"/>
                </a:lnTo>
                <a:lnTo>
                  <a:pt x="3445" y="665"/>
                </a:lnTo>
                <a:lnTo>
                  <a:pt x="3437" y="658"/>
                </a:lnTo>
                <a:lnTo>
                  <a:pt x="3430" y="649"/>
                </a:lnTo>
                <a:close/>
                <a:moveTo>
                  <a:pt x="2936" y="637"/>
                </a:moveTo>
                <a:lnTo>
                  <a:pt x="2934" y="635"/>
                </a:lnTo>
                <a:lnTo>
                  <a:pt x="2934" y="635"/>
                </a:lnTo>
                <a:lnTo>
                  <a:pt x="2934" y="635"/>
                </a:lnTo>
                <a:lnTo>
                  <a:pt x="2933" y="639"/>
                </a:lnTo>
                <a:lnTo>
                  <a:pt x="2936" y="637"/>
                </a:lnTo>
                <a:close/>
                <a:moveTo>
                  <a:pt x="2934" y="623"/>
                </a:moveTo>
                <a:lnTo>
                  <a:pt x="2934" y="623"/>
                </a:lnTo>
                <a:lnTo>
                  <a:pt x="2933" y="621"/>
                </a:lnTo>
                <a:lnTo>
                  <a:pt x="2934" y="623"/>
                </a:lnTo>
                <a:close/>
                <a:moveTo>
                  <a:pt x="2949" y="608"/>
                </a:moveTo>
                <a:lnTo>
                  <a:pt x="2949" y="606"/>
                </a:lnTo>
                <a:lnTo>
                  <a:pt x="2948" y="606"/>
                </a:lnTo>
                <a:lnTo>
                  <a:pt x="2949" y="608"/>
                </a:lnTo>
                <a:close/>
                <a:moveTo>
                  <a:pt x="2834" y="1023"/>
                </a:moveTo>
                <a:lnTo>
                  <a:pt x="2839" y="1023"/>
                </a:lnTo>
                <a:lnTo>
                  <a:pt x="2840" y="1019"/>
                </a:lnTo>
                <a:lnTo>
                  <a:pt x="2843" y="1018"/>
                </a:lnTo>
                <a:lnTo>
                  <a:pt x="2845" y="1017"/>
                </a:lnTo>
                <a:lnTo>
                  <a:pt x="2850" y="1014"/>
                </a:lnTo>
                <a:lnTo>
                  <a:pt x="2854" y="1012"/>
                </a:lnTo>
                <a:lnTo>
                  <a:pt x="2859" y="1009"/>
                </a:lnTo>
                <a:lnTo>
                  <a:pt x="2865" y="1009"/>
                </a:lnTo>
                <a:lnTo>
                  <a:pt x="2864" y="1008"/>
                </a:lnTo>
                <a:lnTo>
                  <a:pt x="2864" y="1006"/>
                </a:lnTo>
                <a:lnTo>
                  <a:pt x="2867" y="997"/>
                </a:lnTo>
                <a:lnTo>
                  <a:pt x="2867" y="987"/>
                </a:lnTo>
                <a:lnTo>
                  <a:pt x="2867" y="978"/>
                </a:lnTo>
                <a:lnTo>
                  <a:pt x="2867" y="968"/>
                </a:lnTo>
                <a:lnTo>
                  <a:pt x="2867" y="958"/>
                </a:lnTo>
                <a:lnTo>
                  <a:pt x="2867" y="949"/>
                </a:lnTo>
                <a:lnTo>
                  <a:pt x="2868" y="939"/>
                </a:lnTo>
                <a:lnTo>
                  <a:pt x="2873" y="930"/>
                </a:lnTo>
                <a:lnTo>
                  <a:pt x="2873" y="929"/>
                </a:lnTo>
                <a:lnTo>
                  <a:pt x="2867" y="933"/>
                </a:lnTo>
                <a:lnTo>
                  <a:pt x="2862" y="937"/>
                </a:lnTo>
                <a:lnTo>
                  <a:pt x="2856" y="942"/>
                </a:lnTo>
                <a:lnTo>
                  <a:pt x="2854" y="947"/>
                </a:lnTo>
                <a:lnTo>
                  <a:pt x="2849" y="958"/>
                </a:lnTo>
                <a:lnTo>
                  <a:pt x="2846" y="971"/>
                </a:lnTo>
                <a:lnTo>
                  <a:pt x="2845" y="983"/>
                </a:lnTo>
                <a:lnTo>
                  <a:pt x="2843" y="996"/>
                </a:lnTo>
                <a:lnTo>
                  <a:pt x="2840" y="1007"/>
                </a:lnTo>
                <a:lnTo>
                  <a:pt x="2836" y="1018"/>
                </a:lnTo>
                <a:lnTo>
                  <a:pt x="2835" y="1021"/>
                </a:lnTo>
                <a:lnTo>
                  <a:pt x="2834" y="1023"/>
                </a:lnTo>
                <a:close/>
                <a:moveTo>
                  <a:pt x="4847" y="1454"/>
                </a:moveTo>
                <a:lnTo>
                  <a:pt x="4847" y="1470"/>
                </a:lnTo>
                <a:lnTo>
                  <a:pt x="4845" y="1487"/>
                </a:lnTo>
                <a:lnTo>
                  <a:pt x="4843" y="1502"/>
                </a:lnTo>
                <a:lnTo>
                  <a:pt x="4838" y="1517"/>
                </a:lnTo>
                <a:lnTo>
                  <a:pt x="4848" y="1510"/>
                </a:lnTo>
                <a:lnTo>
                  <a:pt x="4855" y="1504"/>
                </a:lnTo>
                <a:lnTo>
                  <a:pt x="4860" y="1497"/>
                </a:lnTo>
                <a:lnTo>
                  <a:pt x="4862" y="1489"/>
                </a:lnTo>
                <a:lnTo>
                  <a:pt x="4862" y="1482"/>
                </a:lnTo>
                <a:lnTo>
                  <a:pt x="4859" y="1473"/>
                </a:lnTo>
                <a:lnTo>
                  <a:pt x="4854" y="1464"/>
                </a:lnTo>
                <a:lnTo>
                  <a:pt x="4847" y="1454"/>
                </a:lnTo>
                <a:close/>
                <a:moveTo>
                  <a:pt x="4553" y="5372"/>
                </a:moveTo>
                <a:lnTo>
                  <a:pt x="4553" y="5372"/>
                </a:lnTo>
                <a:lnTo>
                  <a:pt x="4553" y="5372"/>
                </a:lnTo>
                <a:lnTo>
                  <a:pt x="4553" y="5372"/>
                </a:lnTo>
                <a:lnTo>
                  <a:pt x="4553" y="5372"/>
                </a:lnTo>
                <a:close/>
                <a:moveTo>
                  <a:pt x="4145" y="5381"/>
                </a:moveTo>
                <a:lnTo>
                  <a:pt x="4146" y="5386"/>
                </a:lnTo>
                <a:lnTo>
                  <a:pt x="4146" y="5391"/>
                </a:lnTo>
                <a:lnTo>
                  <a:pt x="4146" y="5394"/>
                </a:lnTo>
                <a:lnTo>
                  <a:pt x="4146" y="5395"/>
                </a:lnTo>
                <a:lnTo>
                  <a:pt x="4143" y="5397"/>
                </a:lnTo>
                <a:lnTo>
                  <a:pt x="4142" y="5399"/>
                </a:lnTo>
                <a:lnTo>
                  <a:pt x="4141" y="5401"/>
                </a:lnTo>
                <a:lnTo>
                  <a:pt x="4141" y="5402"/>
                </a:lnTo>
                <a:lnTo>
                  <a:pt x="4142" y="5405"/>
                </a:lnTo>
                <a:lnTo>
                  <a:pt x="4146" y="5406"/>
                </a:lnTo>
                <a:lnTo>
                  <a:pt x="4147" y="5406"/>
                </a:lnTo>
                <a:lnTo>
                  <a:pt x="4148" y="5406"/>
                </a:lnTo>
                <a:lnTo>
                  <a:pt x="4155" y="5402"/>
                </a:lnTo>
                <a:lnTo>
                  <a:pt x="4160" y="5399"/>
                </a:lnTo>
                <a:lnTo>
                  <a:pt x="4152" y="5390"/>
                </a:lnTo>
                <a:lnTo>
                  <a:pt x="4145" y="5381"/>
                </a:lnTo>
                <a:close/>
                <a:moveTo>
                  <a:pt x="3630" y="424"/>
                </a:moveTo>
                <a:lnTo>
                  <a:pt x="3632" y="423"/>
                </a:lnTo>
                <a:lnTo>
                  <a:pt x="3634" y="421"/>
                </a:lnTo>
                <a:lnTo>
                  <a:pt x="3631" y="422"/>
                </a:lnTo>
                <a:lnTo>
                  <a:pt x="3630" y="424"/>
                </a:lnTo>
                <a:close/>
                <a:moveTo>
                  <a:pt x="4008" y="477"/>
                </a:moveTo>
                <a:lnTo>
                  <a:pt x="4013" y="476"/>
                </a:lnTo>
                <a:lnTo>
                  <a:pt x="4018" y="477"/>
                </a:lnTo>
                <a:lnTo>
                  <a:pt x="4015" y="472"/>
                </a:lnTo>
                <a:lnTo>
                  <a:pt x="4013" y="468"/>
                </a:lnTo>
                <a:lnTo>
                  <a:pt x="4010" y="472"/>
                </a:lnTo>
                <a:lnTo>
                  <a:pt x="4008" y="477"/>
                </a:lnTo>
                <a:close/>
                <a:moveTo>
                  <a:pt x="4277" y="1116"/>
                </a:moveTo>
                <a:lnTo>
                  <a:pt x="4277" y="1116"/>
                </a:lnTo>
                <a:lnTo>
                  <a:pt x="4275" y="1116"/>
                </a:lnTo>
                <a:lnTo>
                  <a:pt x="4275" y="1116"/>
                </a:lnTo>
                <a:lnTo>
                  <a:pt x="4277" y="1116"/>
                </a:lnTo>
                <a:close/>
                <a:moveTo>
                  <a:pt x="4228" y="1085"/>
                </a:moveTo>
                <a:lnTo>
                  <a:pt x="4228" y="1085"/>
                </a:lnTo>
                <a:lnTo>
                  <a:pt x="4229" y="1084"/>
                </a:lnTo>
                <a:lnTo>
                  <a:pt x="4228" y="1082"/>
                </a:lnTo>
                <a:lnTo>
                  <a:pt x="4228" y="1085"/>
                </a:lnTo>
                <a:close/>
                <a:moveTo>
                  <a:pt x="4677" y="1669"/>
                </a:moveTo>
                <a:lnTo>
                  <a:pt x="4677" y="1671"/>
                </a:lnTo>
                <a:lnTo>
                  <a:pt x="4678" y="1671"/>
                </a:lnTo>
                <a:lnTo>
                  <a:pt x="4677" y="1669"/>
                </a:lnTo>
                <a:close/>
                <a:moveTo>
                  <a:pt x="989" y="4555"/>
                </a:moveTo>
                <a:lnTo>
                  <a:pt x="991" y="4555"/>
                </a:lnTo>
                <a:lnTo>
                  <a:pt x="989" y="4550"/>
                </a:lnTo>
                <a:lnTo>
                  <a:pt x="989" y="4545"/>
                </a:lnTo>
                <a:lnTo>
                  <a:pt x="988" y="4531"/>
                </a:lnTo>
                <a:lnTo>
                  <a:pt x="989" y="4519"/>
                </a:lnTo>
                <a:lnTo>
                  <a:pt x="989" y="4515"/>
                </a:lnTo>
                <a:lnTo>
                  <a:pt x="989" y="4512"/>
                </a:lnTo>
                <a:lnTo>
                  <a:pt x="986" y="4512"/>
                </a:lnTo>
                <a:lnTo>
                  <a:pt x="981" y="4510"/>
                </a:lnTo>
                <a:lnTo>
                  <a:pt x="974" y="4522"/>
                </a:lnTo>
                <a:lnTo>
                  <a:pt x="967" y="4535"/>
                </a:lnTo>
                <a:lnTo>
                  <a:pt x="966" y="4537"/>
                </a:lnTo>
                <a:lnTo>
                  <a:pt x="966" y="4541"/>
                </a:lnTo>
                <a:lnTo>
                  <a:pt x="967" y="4544"/>
                </a:lnTo>
                <a:lnTo>
                  <a:pt x="968" y="4546"/>
                </a:lnTo>
                <a:lnTo>
                  <a:pt x="972" y="4549"/>
                </a:lnTo>
                <a:lnTo>
                  <a:pt x="976" y="4550"/>
                </a:lnTo>
                <a:lnTo>
                  <a:pt x="982" y="4552"/>
                </a:lnTo>
                <a:lnTo>
                  <a:pt x="989" y="4554"/>
                </a:lnTo>
                <a:lnTo>
                  <a:pt x="989" y="4555"/>
                </a:lnTo>
                <a:close/>
                <a:moveTo>
                  <a:pt x="1175" y="4509"/>
                </a:moveTo>
                <a:lnTo>
                  <a:pt x="1174" y="4509"/>
                </a:lnTo>
                <a:lnTo>
                  <a:pt x="1175" y="4510"/>
                </a:lnTo>
                <a:lnTo>
                  <a:pt x="1175" y="4509"/>
                </a:lnTo>
                <a:lnTo>
                  <a:pt x="1175" y="4509"/>
                </a:lnTo>
                <a:lnTo>
                  <a:pt x="1175" y="4509"/>
                </a:lnTo>
                <a:close/>
                <a:moveTo>
                  <a:pt x="674" y="4279"/>
                </a:moveTo>
                <a:lnTo>
                  <a:pt x="668" y="4278"/>
                </a:lnTo>
                <a:lnTo>
                  <a:pt x="663" y="4278"/>
                </a:lnTo>
                <a:lnTo>
                  <a:pt x="658" y="4276"/>
                </a:lnTo>
                <a:lnTo>
                  <a:pt x="652" y="4276"/>
                </a:lnTo>
                <a:lnTo>
                  <a:pt x="664" y="4279"/>
                </a:lnTo>
                <a:lnTo>
                  <a:pt x="676" y="4283"/>
                </a:lnTo>
                <a:lnTo>
                  <a:pt x="677" y="4284"/>
                </a:lnTo>
                <a:lnTo>
                  <a:pt x="674" y="4279"/>
                </a:lnTo>
                <a:close/>
                <a:moveTo>
                  <a:pt x="1978" y="5077"/>
                </a:moveTo>
                <a:lnTo>
                  <a:pt x="1978" y="5075"/>
                </a:lnTo>
                <a:lnTo>
                  <a:pt x="1976" y="5075"/>
                </a:lnTo>
                <a:lnTo>
                  <a:pt x="1976" y="5076"/>
                </a:lnTo>
                <a:lnTo>
                  <a:pt x="1978" y="5077"/>
                </a:lnTo>
                <a:lnTo>
                  <a:pt x="1978" y="5077"/>
                </a:lnTo>
                <a:close/>
                <a:moveTo>
                  <a:pt x="1993" y="5050"/>
                </a:moveTo>
                <a:lnTo>
                  <a:pt x="1993" y="5050"/>
                </a:lnTo>
                <a:lnTo>
                  <a:pt x="1994" y="5048"/>
                </a:lnTo>
                <a:lnTo>
                  <a:pt x="1994" y="5048"/>
                </a:lnTo>
                <a:lnTo>
                  <a:pt x="1993" y="5050"/>
                </a:lnTo>
                <a:close/>
                <a:moveTo>
                  <a:pt x="1980" y="5077"/>
                </a:moveTo>
                <a:lnTo>
                  <a:pt x="1980" y="5079"/>
                </a:lnTo>
                <a:lnTo>
                  <a:pt x="1979" y="5079"/>
                </a:lnTo>
                <a:lnTo>
                  <a:pt x="1980" y="5079"/>
                </a:lnTo>
                <a:lnTo>
                  <a:pt x="1980" y="5077"/>
                </a:lnTo>
                <a:close/>
                <a:moveTo>
                  <a:pt x="1856" y="4712"/>
                </a:moveTo>
                <a:lnTo>
                  <a:pt x="1855" y="4709"/>
                </a:lnTo>
                <a:lnTo>
                  <a:pt x="1855" y="4712"/>
                </a:lnTo>
                <a:lnTo>
                  <a:pt x="1856" y="4712"/>
                </a:lnTo>
                <a:close/>
                <a:moveTo>
                  <a:pt x="1130" y="4644"/>
                </a:moveTo>
                <a:lnTo>
                  <a:pt x="1130" y="4635"/>
                </a:lnTo>
                <a:lnTo>
                  <a:pt x="1130" y="4628"/>
                </a:lnTo>
                <a:lnTo>
                  <a:pt x="1129" y="4620"/>
                </a:lnTo>
                <a:lnTo>
                  <a:pt x="1125" y="4613"/>
                </a:lnTo>
                <a:lnTo>
                  <a:pt x="1125" y="4613"/>
                </a:lnTo>
                <a:lnTo>
                  <a:pt x="1116" y="4613"/>
                </a:lnTo>
                <a:lnTo>
                  <a:pt x="1107" y="4615"/>
                </a:lnTo>
                <a:lnTo>
                  <a:pt x="1104" y="4616"/>
                </a:lnTo>
                <a:lnTo>
                  <a:pt x="1099" y="4618"/>
                </a:lnTo>
                <a:lnTo>
                  <a:pt x="1099" y="4618"/>
                </a:lnTo>
                <a:lnTo>
                  <a:pt x="1102" y="4622"/>
                </a:lnTo>
                <a:lnTo>
                  <a:pt x="1105" y="4625"/>
                </a:lnTo>
                <a:lnTo>
                  <a:pt x="1107" y="4629"/>
                </a:lnTo>
                <a:lnTo>
                  <a:pt x="1109" y="4634"/>
                </a:lnTo>
                <a:lnTo>
                  <a:pt x="1110" y="4643"/>
                </a:lnTo>
                <a:lnTo>
                  <a:pt x="1110" y="4653"/>
                </a:lnTo>
                <a:lnTo>
                  <a:pt x="1118" y="4648"/>
                </a:lnTo>
                <a:lnTo>
                  <a:pt x="1126" y="4644"/>
                </a:lnTo>
                <a:lnTo>
                  <a:pt x="1130" y="4644"/>
                </a:lnTo>
                <a:close/>
                <a:moveTo>
                  <a:pt x="1618" y="4637"/>
                </a:moveTo>
                <a:lnTo>
                  <a:pt x="1618" y="4637"/>
                </a:lnTo>
                <a:lnTo>
                  <a:pt x="1617" y="4637"/>
                </a:lnTo>
                <a:lnTo>
                  <a:pt x="1618" y="4637"/>
                </a:lnTo>
                <a:close/>
                <a:moveTo>
                  <a:pt x="947" y="4398"/>
                </a:moveTo>
                <a:lnTo>
                  <a:pt x="954" y="4379"/>
                </a:lnTo>
                <a:lnTo>
                  <a:pt x="961" y="4360"/>
                </a:lnTo>
                <a:lnTo>
                  <a:pt x="961" y="4357"/>
                </a:lnTo>
                <a:lnTo>
                  <a:pt x="961" y="4352"/>
                </a:lnTo>
                <a:lnTo>
                  <a:pt x="961" y="4348"/>
                </a:lnTo>
                <a:lnTo>
                  <a:pt x="959" y="4344"/>
                </a:lnTo>
                <a:lnTo>
                  <a:pt x="957" y="4339"/>
                </a:lnTo>
                <a:lnTo>
                  <a:pt x="953" y="4337"/>
                </a:lnTo>
                <a:lnTo>
                  <a:pt x="948" y="4333"/>
                </a:lnTo>
                <a:lnTo>
                  <a:pt x="943" y="4329"/>
                </a:lnTo>
                <a:lnTo>
                  <a:pt x="947" y="4337"/>
                </a:lnTo>
                <a:lnTo>
                  <a:pt x="949" y="4345"/>
                </a:lnTo>
                <a:lnTo>
                  <a:pt x="949" y="4353"/>
                </a:lnTo>
                <a:lnTo>
                  <a:pt x="949" y="4362"/>
                </a:lnTo>
                <a:lnTo>
                  <a:pt x="947" y="4380"/>
                </a:lnTo>
                <a:lnTo>
                  <a:pt x="947" y="4398"/>
                </a:lnTo>
                <a:close/>
                <a:moveTo>
                  <a:pt x="807" y="4324"/>
                </a:moveTo>
                <a:lnTo>
                  <a:pt x="806" y="4324"/>
                </a:lnTo>
                <a:lnTo>
                  <a:pt x="806" y="4323"/>
                </a:lnTo>
                <a:lnTo>
                  <a:pt x="805" y="4323"/>
                </a:lnTo>
                <a:lnTo>
                  <a:pt x="805" y="4324"/>
                </a:lnTo>
                <a:lnTo>
                  <a:pt x="805" y="4324"/>
                </a:lnTo>
                <a:lnTo>
                  <a:pt x="807" y="4324"/>
                </a:lnTo>
                <a:close/>
                <a:moveTo>
                  <a:pt x="544" y="3799"/>
                </a:moveTo>
                <a:lnTo>
                  <a:pt x="537" y="3789"/>
                </a:lnTo>
                <a:lnTo>
                  <a:pt x="534" y="3782"/>
                </a:lnTo>
                <a:lnTo>
                  <a:pt x="546" y="3764"/>
                </a:lnTo>
                <a:lnTo>
                  <a:pt x="560" y="3746"/>
                </a:lnTo>
                <a:lnTo>
                  <a:pt x="573" y="3728"/>
                </a:lnTo>
                <a:lnTo>
                  <a:pt x="586" y="3710"/>
                </a:lnTo>
                <a:lnTo>
                  <a:pt x="590" y="3719"/>
                </a:lnTo>
                <a:lnTo>
                  <a:pt x="593" y="3728"/>
                </a:lnTo>
                <a:lnTo>
                  <a:pt x="594" y="3735"/>
                </a:lnTo>
                <a:lnTo>
                  <a:pt x="594" y="3743"/>
                </a:lnTo>
                <a:lnTo>
                  <a:pt x="594" y="3749"/>
                </a:lnTo>
                <a:lnTo>
                  <a:pt x="594" y="3756"/>
                </a:lnTo>
                <a:lnTo>
                  <a:pt x="591" y="3763"/>
                </a:lnTo>
                <a:lnTo>
                  <a:pt x="589" y="3768"/>
                </a:lnTo>
                <a:lnTo>
                  <a:pt x="585" y="3773"/>
                </a:lnTo>
                <a:lnTo>
                  <a:pt x="581" y="3778"/>
                </a:lnTo>
                <a:lnTo>
                  <a:pt x="578" y="3783"/>
                </a:lnTo>
                <a:lnTo>
                  <a:pt x="571" y="3787"/>
                </a:lnTo>
                <a:lnTo>
                  <a:pt x="559" y="3794"/>
                </a:lnTo>
                <a:lnTo>
                  <a:pt x="544" y="3799"/>
                </a:lnTo>
                <a:lnTo>
                  <a:pt x="544" y="3799"/>
                </a:lnTo>
                <a:close/>
                <a:moveTo>
                  <a:pt x="740" y="2987"/>
                </a:moveTo>
                <a:lnTo>
                  <a:pt x="746" y="2992"/>
                </a:lnTo>
                <a:lnTo>
                  <a:pt x="751" y="2999"/>
                </a:lnTo>
                <a:lnTo>
                  <a:pt x="755" y="3007"/>
                </a:lnTo>
                <a:lnTo>
                  <a:pt x="757" y="3014"/>
                </a:lnTo>
                <a:lnTo>
                  <a:pt x="761" y="3023"/>
                </a:lnTo>
                <a:lnTo>
                  <a:pt x="763" y="3031"/>
                </a:lnTo>
                <a:lnTo>
                  <a:pt x="766" y="3023"/>
                </a:lnTo>
                <a:lnTo>
                  <a:pt x="768" y="3014"/>
                </a:lnTo>
                <a:lnTo>
                  <a:pt x="770" y="3004"/>
                </a:lnTo>
                <a:lnTo>
                  <a:pt x="770" y="2996"/>
                </a:lnTo>
                <a:lnTo>
                  <a:pt x="767" y="2986"/>
                </a:lnTo>
                <a:lnTo>
                  <a:pt x="765" y="2979"/>
                </a:lnTo>
                <a:lnTo>
                  <a:pt x="762" y="2976"/>
                </a:lnTo>
                <a:lnTo>
                  <a:pt x="758" y="2976"/>
                </a:lnTo>
                <a:lnTo>
                  <a:pt x="753" y="2977"/>
                </a:lnTo>
                <a:lnTo>
                  <a:pt x="750" y="2979"/>
                </a:lnTo>
                <a:lnTo>
                  <a:pt x="745" y="2983"/>
                </a:lnTo>
                <a:lnTo>
                  <a:pt x="740" y="2987"/>
                </a:lnTo>
                <a:close/>
                <a:moveTo>
                  <a:pt x="841" y="3084"/>
                </a:moveTo>
                <a:lnTo>
                  <a:pt x="831" y="3086"/>
                </a:lnTo>
                <a:lnTo>
                  <a:pt x="822" y="3087"/>
                </a:lnTo>
                <a:lnTo>
                  <a:pt x="812" y="3087"/>
                </a:lnTo>
                <a:lnTo>
                  <a:pt x="802" y="3087"/>
                </a:lnTo>
                <a:lnTo>
                  <a:pt x="812" y="3091"/>
                </a:lnTo>
                <a:lnTo>
                  <a:pt x="822" y="3094"/>
                </a:lnTo>
                <a:lnTo>
                  <a:pt x="827" y="3094"/>
                </a:lnTo>
                <a:lnTo>
                  <a:pt x="832" y="3091"/>
                </a:lnTo>
                <a:lnTo>
                  <a:pt x="836" y="3089"/>
                </a:lnTo>
                <a:lnTo>
                  <a:pt x="841" y="3084"/>
                </a:lnTo>
                <a:close/>
                <a:moveTo>
                  <a:pt x="1376" y="2067"/>
                </a:moveTo>
                <a:lnTo>
                  <a:pt x="1376" y="2057"/>
                </a:lnTo>
                <a:lnTo>
                  <a:pt x="1376" y="2057"/>
                </a:lnTo>
                <a:lnTo>
                  <a:pt x="1375" y="2055"/>
                </a:lnTo>
                <a:lnTo>
                  <a:pt x="1374" y="2057"/>
                </a:lnTo>
                <a:lnTo>
                  <a:pt x="1372" y="2059"/>
                </a:lnTo>
                <a:lnTo>
                  <a:pt x="1369" y="2062"/>
                </a:lnTo>
                <a:lnTo>
                  <a:pt x="1366" y="2063"/>
                </a:lnTo>
                <a:lnTo>
                  <a:pt x="1362" y="2063"/>
                </a:lnTo>
                <a:lnTo>
                  <a:pt x="1359" y="2063"/>
                </a:lnTo>
                <a:lnTo>
                  <a:pt x="1355" y="2064"/>
                </a:lnTo>
                <a:lnTo>
                  <a:pt x="1351" y="2065"/>
                </a:lnTo>
                <a:lnTo>
                  <a:pt x="1349" y="2067"/>
                </a:lnTo>
                <a:lnTo>
                  <a:pt x="1346" y="2070"/>
                </a:lnTo>
                <a:lnTo>
                  <a:pt x="1350" y="2068"/>
                </a:lnTo>
                <a:lnTo>
                  <a:pt x="1352" y="2067"/>
                </a:lnTo>
                <a:lnTo>
                  <a:pt x="1355" y="2067"/>
                </a:lnTo>
                <a:lnTo>
                  <a:pt x="1356" y="2067"/>
                </a:lnTo>
                <a:lnTo>
                  <a:pt x="1360" y="2068"/>
                </a:lnTo>
                <a:lnTo>
                  <a:pt x="1364" y="2072"/>
                </a:lnTo>
                <a:lnTo>
                  <a:pt x="1366" y="2069"/>
                </a:lnTo>
                <a:lnTo>
                  <a:pt x="1369" y="2068"/>
                </a:lnTo>
                <a:lnTo>
                  <a:pt x="1372" y="2067"/>
                </a:lnTo>
                <a:lnTo>
                  <a:pt x="1376" y="2067"/>
                </a:lnTo>
                <a:close/>
                <a:moveTo>
                  <a:pt x="1920" y="2647"/>
                </a:moveTo>
                <a:lnTo>
                  <a:pt x="1920" y="2645"/>
                </a:lnTo>
                <a:lnTo>
                  <a:pt x="1920" y="2645"/>
                </a:lnTo>
                <a:lnTo>
                  <a:pt x="1920" y="2647"/>
                </a:lnTo>
                <a:close/>
                <a:moveTo>
                  <a:pt x="1737" y="2530"/>
                </a:moveTo>
                <a:lnTo>
                  <a:pt x="1737" y="2527"/>
                </a:lnTo>
                <a:lnTo>
                  <a:pt x="1735" y="2527"/>
                </a:lnTo>
                <a:lnTo>
                  <a:pt x="1737" y="2530"/>
                </a:lnTo>
                <a:close/>
                <a:moveTo>
                  <a:pt x="2509" y="1834"/>
                </a:moveTo>
                <a:lnTo>
                  <a:pt x="2509" y="1834"/>
                </a:lnTo>
                <a:lnTo>
                  <a:pt x="2509" y="1833"/>
                </a:lnTo>
                <a:lnTo>
                  <a:pt x="2509" y="1834"/>
                </a:lnTo>
                <a:close/>
                <a:moveTo>
                  <a:pt x="2903" y="2288"/>
                </a:moveTo>
                <a:lnTo>
                  <a:pt x="2898" y="2293"/>
                </a:lnTo>
                <a:lnTo>
                  <a:pt x="2898" y="2293"/>
                </a:lnTo>
                <a:lnTo>
                  <a:pt x="2897" y="2294"/>
                </a:lnTo>
                <a:lnTo>
                  <a:pt x="2897" y="2295"/>
                </a:lnTo>
                <a:lnTo>
                  <a:pt x="2897" y="2295"/>
                </a:lnTo>
                <a:lnTo>
                  <a:pt x="2897" y="2295"/>
                </a:lnTo>
                <a:lnTo>
                  <a:pt x="2895" y="2295"/>
                </a:lnTo>
                <a:lnTo>
                  <a:pt x="2895" y="2295"/>
                </a:lnTo>
                <a:lnTo>
                  <a:pt x="2892" y="2300"/>
                </a:lnTo>
                <a:lnTo>
                  <a:pt x="2893" y="2299"/>
                </a:lnTo>
                <a:lnTo>
                  <a:pt x="2893" y="2298"/>
                </a:lnTo>
                <a:lnTo>
                  <a:pt x="2898" y="2293"/>
                </a:lnTo>
                <a:lnTo>
                  <a:pt x="2904" y="2288"/>
                </a:lnTo>
                <a:lnTo>
                  <a:pt x="2903" y="2288"/>
                </a:lnTo>
                <a:lnTo>
                  <a:pt x="2903" y="2288"/>
                </a:lnTo>
                <a:close/>
                <a:moveTo>
                  <a:pt x="2898" y="2293"/>
                </a:moveTo>
                <a:lnTo>
                  <a:pt x="2903" y="2288"/>
                </a:lnTo>
                <a:lnTo>
                  <a:pt x="2903" y="2288"/>
                </a:lnTo>
                <a:lnTo>
                  <a:pt x="2898" y="2293"/>
                </a:lnTo>
                <a:close/>
                <a:moveTo>
                  <a:pt x="2964" y="1887"/>
                </a:moveTo>
                <a:lnTo>
                  <a:pt x="2964" y="1887"/>
                </a:lnTo>
                <a:lnTo>
                  <a:pt x="2966" y="1887"/>
                </a:lnTo>
                <a:lnTo>
                  <a:pt x="2964" y="1887"/>
                </a:lnTo>
                <a:lnTo>
                  <a:pt x="2964" y="1887"/>
                </a:lnTo>
                <a:close/>
                <a:moveTo>
                  <a:pt x="2718" y="2257"/>
                </a:moveTo>
                <a:lnTo>
                  <a:pt x="2722" y="2262"/>
                </a:lnTo>
                <a:lnTo>
                  <a:pt x="2727" y="2267"/>
                </a:lnTo>
                <a:lnTo>
                  <a:pt x="2720" y="2257"/>
                </a:lnTo>
                <a:lnTo>
                  <a:pt x="2718" y="2257"/>
                </a:lnTo>
                <a:close/>
                <a:moveTo>
                  <a:pt x="2523" y="2004"/>
                </a:moveTo>
                <a:lnTo>
                  <a:pt x="2525" y="2003"/>
                </a:lnTo>
                <a:lnTo>
                  <a:pt x="2526" y="2000"/>
                </a:lnTo>
                <a:lnTo>
                  <a:pt x="2526" y="1998"/>
                </a:lnTo>
                <a:lnTo>
                  <a:pt x="2525" y="1995"/>
                </a:lnTo>
                <a:lnTo>
                  <a:pt x="2525" y="1995"/>
                </a:lnTo>
                <a:lnTo>
                  <a:pt x="2524" y="1999"/>
                </a:lnTo>
                <a:lnTo>
                  <a:pt x="2523" y="2004"/>
                </a:lnTo>
                <a:close/>
                <a:moveTo>
                  <a:pt x="3020" y="4724"/>
                </a:moveTo>
                <a:lnTo>
                  <a:pt x="3021" y="4726"/>
                </a:lnTo>
                <a:lnTo>
                  <a:pt x="3022" y="4724"/>
                </a:lnTo>
                <a:lnTo>
                  <a:pt x="3020" y="4724"/>
                </a:lnTo>
                <a:close/>
                <a:moveTo>
                  <a:pt x="3140" y="4751"/>
                </a:moveTo>
                <a:lnTo>
                  <a:pt x="3144" y="4747"/>
                </a:lnTo>
                <a:lnTo>
                  <a:pt x="3148" y="4742"/>
                </a:lnTo>
                <a:lnTo>
                  <a:pt x="3148" y="4742"/>
                </a:lnTo>
                <a:lnTo>
                  <a:pt x="3144" y="4746"/>
                </a:lnTo>
                <a:lnTo>
                  <a:pt x="3140" y="4751"/>
                </a:lnTo>
                <a:close/>
                <a:moveTo>
                  <a:pt x="3242" y="4482"/>
                </a:moveTo>
                <a:lnTo>
                  <a:pt x="3248" y="4488"/>
                </a:lnTo>
                <a:lnTo>
                  <a:pt x="3255" y="4493"/>
                </a:lnTo>
                <a:lnTo>
                  <a:pt x="3252" y="4490"/>
                </a:lnTo>
                <a:lnTo>
                  <a:pt x="3249" y="4486"/>
                </a:lnTo>
                <a:lnTo>
                  <a:pt x="3246" y="4483"/>
                </a:lnTo>
                <a:lnTo>
                  <a:pt x="3242" y="4482"/>
                </a:lnTo>
                <a:close/>
                <a:moveTo>
                  <a:pt x="2951" y="4924"/>
                </a:moveTo>
                <a:lnTo>
                  <a:pt x="2951" y="4925"/>
                </a:lnTo>
                <a:lnTo>
                  <a:pt x="2952" y="4925"/>
                </a:lnTo>
                <a:lnTo>
                  <a:pt x="2953" y="4924"/>
                </a:lnTo>
                <a:lnTo>
                  <a:pt x="2951" y="4924"/>
                </a:lnTo>
                <a:close/>
                <a:moveTo>
                  <a:pt x="2620" y="4670"/>
                </a:moveTo>
                <a:lnTo>
                  <a:pt x="2620" y="4679"/>
                </a:lnTo>
                <a:lnTo>
                  <a:pt x="2620" y="4688"/>
                </a:lnTo>
                <a:lnTo>
                  <a:pt x="2622" y="4684"/>
                </a:lnTo>
                <a:lnTo>
                  <a:pt x="2622" y="4679"/>
                </a:lnTo>
                <a:lnTo>
                  <a:pt x="2622" y="4675"/>
                </a:lnTo>
                <a:lnTo>
                  <a:pt x="2620" y="4670"/>
                </a:lnTo>
                <a:close/>
                <a:moveTo>
                  <a:pt x="5478" y="2118"/>
                </a:moveTo>
                <a:lnTo>
                  <a:pt x="5472" y="2111"/>
                </a:lnTo>
                <a:lnTo>
                  <a:pt x="5466" y="2103"/>
                </a:lnTo>
                <a:lnTo>
                  <a:pt x="5463" y="2095"/>
                </a:lnTo>
                <a:lnTo>
                  <a:pt x="5462" y="2088"/>
                </a:lnTo>
                <a:lnTo>
                  <a:pt x="5463" y="2080"/>
                </a:lnTo>
                <a:lnTo>
                  <a:pt x="5466" y="2073"/>
                </a:lnTo>
                <a:lnTo>
                  <a:pt x="5471" y="2065"/>
                </a:lnTo>
                <a:lnTo>
                  <a:pt x="5478" y="2058"/>
                </a:lnTo>
                <a:lnTo>
                  <a:pt x="5478" y="2073"/>
                </a:lnTo>
                <a:lnTo>
                  <a:pt x="5478" y="2088"/>
                </a:lnTo>
                <a:lnTo>
                  <a:pt x="5478" y="2103"/>
                </a:lnTo>
                <a:lnTo>
                  <a:pt x="5478" y="2118"/>
                </a:lnTo>
                <a:close/>
                <a:moveTo>
                  <a:pt x="5430" y="3507"/>
                </a:moveTo>
                <a:lnTo>
                  <a:pt x="5432" y="3507"/>
                </a:lnTo>
                <a:lnTo>
                  <a:pt x="5432" y="3505"/>
                </a:lnTo>
                <a:lnTo>
                  <a:pt x="5432" y="3505"/>
                </a:lnTo>
                <a:lnTo>
                  <a:pt x="5430" y="3507"/>
                </a:lnTo>
                <a:close/>
                <a:moveTo>
                  <a:pt x="5412" y="3667"/>
                </a:moveTo>
                <a:lnTo>
                  <a:pt x="5412" y="3669"/>
                </a:lnTo>
                <a:lnTo>
                  <a:pt x="5414" y="3671"/>
                </a:lnTo>
                <a:lnTo>
                  <a:pt x="5420" y="3672"/>
                </a:lnTo>
                <a:lnTo>
                  <a:pt x="5415" y="3670"/>
                </a:lnTo>
                <a:lnTo>
                  <a:pt x="5412" y="3667"/>
                </a:lnTo>
                <a:close/>
                <a:moveTo>
                  <a:pt x="4077" y="5449"/>
                </a:moveTo>
                <a:lnTo>
                  <a:pt x="4078" y="5450"/>
                </a:lnTo>
                <a:lnTo>
                  <a:pt x="4077" y="5449"/>
                </a:lnTo>
                <a:lnTo>
                  <a:pt x="4077" y="5449"/>
                </a:lnTo>
                <a:close/>
                <a:moveTo>
                  <a:pt x="3999" y="5495"/>
                </a:moveTo>
                <a:lnTo>
                  <a:pt x="4002" y="5489"/>
                </a:lnTo>
                <a:lnTo>
                  <a:pt x="4005" y="5483"/>
                </a:lnTo>
                <a:lnTo>
                  <a:pt x="4010" y="5479"/>
                </a:lnTo>
                <a:lnTo>
                  <a:pt x="4018" y="5477"/>
                </a:lnTo>
                <a:lnTo>
                  <a:pt x="4020" y="5479"/>
                </a:lnTo>
                <a:lnTo>
                  <a:pt x="4023" y="5484"/>
                </a:lnTo>
                <a:lnTo>
                  <a:pt x="4020" y="5488"/>
                </a:lnTo>
                <a:lnTo>
                  <a:pt x="4018" y="5490"/>
                </a:lnTo>
                <a:lnTo>
                  <a:pt x="4015" y="5492"/>
                </a:lnTo>
                <a:lnTo>
                  <a:pt x="4013" y="5493"/>
                </a:lnTo>
                <a:lnTo>
                  <a:pt x="4005" y="5494"/>
                </a:lnTo>
                <a:lnTo>
                  <a:pt x="3999" y="5495"/>
                </a:lnTo>
                <a:lnTo>
                  <a:pt x="3999" y="5495"/>
                </a:lnTo>
                <a:close/>
                <a:moveTo>
                  <a:pt x="1823" y="5156"/>
                </a:moveTo>
                <a:lnTo>
                  <a:pt x="1831" y="5164"/>
                </a:lnTo>
                <a:lnTo>
                  <a:pt x="1838" y="5173"/>
                </a:lnTo>
                <a:lnTo>
                  <a:pt x="1838" y="5181"/>
                </a:lnTo>
                <a:lnTo>
                  <a:pt x="1838" y="5190"/>
                </a:lnTo>
                <a:lnTo>
                  <a:pt x="1838" y="5195"/>
                </a:lnTo>
                <a:lnTo>
                  <a:pt x="1836" y="5199"/>
                </a:lnTo>
                <a:lnTo>
                  <a:pt x="1834" y="5203"/>
                </a:lnTo>
                <a:lnTo>
                  <a:pt x="1831" y="5207"/>
                </a:lnTo>
                <a:lnTo>
                  <a:pt x="1828" y="5207"/>
                </a:lnTo>
                <a:lnTo>
                  <a:pt x="1824" y="5205"/>
                </a:lnTo>
                <a:lnTo>
                  <a:pt x="1821" y="5203"/>
                </a:lnTo>
                <a:lnTo>
                  <a:pt x="1818" y="5200"/>
                </a:lnTo>
                <a:lnTo>
                  <a:pt x="1813" y="5195"/>
                </a:lnTo>
                <a:lnTo>
                  <a:pt x="1811" y="5189"/>
                </a:lnTo>
                <a:lnTo>
                  <a:pt x="1809" y="5183"/>
                </a:lnTo>
                <a:lnTo>
                  <a:pt x="1809" y="5178"/>
                </a:lnTo>
                <a:lnTo>
                  <a:pt x="1811" y="5171"/>
                </a:lnTo>
                <a:lnTo>
                  <a:pt x="1813" y="5166"/>
                </a:lnTo>
                <a:lnTo>
                  <a:pt x="1817" y="5161"/>
                </a:lnTo>
                <a:lnTo>
                  <a:pt x="1823" y="5156"/>
                </a:lnTo>
                <a:close/>
                <a:moveTo>
                  <a:pt x="1069" y="4740"/>
                </a:moveTo>
                <a:lnTo>
                  <a:pt x="1069" y="4740"/>
                </a:lnTo>
                <a:lnTo>
                  <a:pt x="1067" y="4737"/>
                </a:lnTo>
                <a:lnTo>
                  <a:pt x="1066" y="4736"/>
                </a:lnTo>
                <a:lnTo>
                  <a:pt x="1065" y="4737"/>
                </a:lnTo>
                <a:lnTo>
                  <a:pt x="1064" y="4740"/>
                </a:lnTo>
                <a:lnTo>
                  <a:pt x="1069" y="4740"/>
                </a:lnTo>
                <a:lnTo>
                  <a:pt x="1069" y="4740"/>
                </a:lnTo>
                <a:close/>
                <a:moveTo>
                  <a:pt x="2441" y="5171"/>
                </a:moveTo>
                <a:lnTo>
                  <a:pt x="2441" y="5171"/>
                </a:lnTo>
                <a:lnTo>
                  <a:pt x="2440" y="5171"/>
                </a:lnTo>
                <a:lnTo>
                  <a:pt x="2445" y="5175"/>
                </a:lnTo>
                <a:lnTo>
                  <a:pt x="2450" y="5180"/>
                </a:lnTo>
                <a:lnTo>
                  <a:pt x="2452" y="5184"/>
                </a:lnTo>
                <a:lnTo>
                  <a:pt x="2451" y="5186"/>
                </a:lnTo>
                <a:lnTo>
                  <a:pt x="2446" y="5189"/>
                </a:lnTo>
                <a:lnTo>
                  <a:pt x="2443" y="5188"/>
                </a:lnTo>
                <a:lnTo>
                  <a:pt x="2441" y="5186"/>
                </a:lnTo>
                <a:lnTo>
                  <a:pt x="2441" y="5184"/>
                </a:lnTo>
                <a:lnTo>
                  <a:pt x="2441" y="5178"/>
                </a:lnTo>
                <a:lnTo>
                  <a:pt x="2441" y="5171"/>
                </a:lnTo>
                <a:lnTo>
                  <a:pt x="2441" y="5171"/>
                </a:lnTo>
                <a:close/>
                <a:moveTo>
                  <a:pt x="2718" y="5311"/>
                </a:moveTo>
                <a:lnTo>
                  <a:pt x="2716" y="5315"/>
                </a:lnTo>
                <a:lnTo>
                  <a:pt x="2715" y="5316"/>
                </a:lnTo>
                <a:lnTo>
                  <a:pt x="2712" y="5316"/>
                </a:lnTo>
                <a:lnTo>
                  <a:pt x="2712" y="5315"/>
                </a:lnTo>
                <a:lnTo>
                  <a:pt x="2713" y="5312"/>
                </a:lnTo>
                <a:lnTo>
                  <a:pt x="2718" y="5311"/>
                </a:lnTo>
                <a:close/>
                <a:moveTo>
                  <a:pt x="3104" y="621"/>
                </a:moveTo>
                <a:lnTo>
                  <a:pt x="3104" y="623"/>
                </a:lnTo>
                <a:lnTo>
                  <a:pt x="3104" y="623"/>
                </a:lnTo>
                <a:lnTo>
                  <a:pt x="3104" y="621"/>
                </a:lnTo>
                <a:close/>
                <a:moveTo>
                  <a:pt x="5122" y="5292"/>
                </a:moveTo>
                <a:lnTo>
                  <a:pt x="5122" y="5294"/>
                </a:lnTo>
                <a:lnTo>
                  <a:pt x="5122" y="5294"/>
                </a:lnTo>
                <a:lnTo>
                  <a:pt x="5124" y="5296"/>
                </a:lnTo>
                <a:lnTo>
                  <a:pt x="5122" y="5292"/>
                </a:lnTo>
                <a:close/>
                <a:moveTo>
                  <a:pt x="5340" y="5263"/>
                </a:moveTo>
                <a:lnTo>
                  <a:pt x="5348" y="5257"/>
                </a:lnTo>
                <a:lnTo>
                  <a:pt x="5354" y="5249"/>
                </a:lnTo>
                <a:lnTo>
                  <a:pt x="5348" y="5257"/>
                </a:lnTo>
                <a:lnTo>
                  <a:pt x="5340" y="5263"/>
                </a:lnTo>
                <a:close/>
                <a:moveTo>
                  <a:pt x="5368" y="5405"/>
                </a:moveTo>
                <a:lnTo>
                  <a:pt x="5368" y="5414"/>
                </a:lnTo>
                <a:lnTo>
                  <a:pt x="5366" y="5419"/>
                </a:lnTo>
                <a:lnTo>
                  <a:pt x="5338" y="5429"/>
                </a:lnTo>
                <a:lnTo>
                  <a:pt x="5309" y="5439"/>
                </a:lnTo>
                <a:lnTo>
                  <a:pt x="5294" y="5443"/>
                </a:lnTo>
                <a:lnTo>
                  <a:pt x="5280" y="5443"/>
                </a:lnTo>
                <a:lnTo>
                  <a:pt x="5271" y="5443"/>
                </a:lnTo>
                <a:lnTo>
                  <a:pt x="5263" y="5440"/>
                </a:lnTo>
                <a:lnTo>
                  <a:pt x="5256" y="5438"/>
                </a:lnTo>
                <a:lnTo>
                  <a:pt x="5248" y="5434"/>
                </a:lnTo>
                <a:lnTo>
                  <a:pt x="5263" y="5419"/>
                </a:lnTo>
                <a:lnTo>
                  <a:pt x="5279" y="5405"/>
                </a:lnTo>
                <a:lnTo>
                  <a:pt x="5286" y="5396"/>
                </a:lnTo>
                <a:lnTo>
                  <a:pt x="5294" y="5387"/>
                </a:lnTo>
                <a:lnTo>
                  <a:pt x="5302" y="5377"/>
                </a:lnTo>
                <a:lnTo>
                  <a:pt x="5312" y="5369"/>
                </a:lnTo>
                <a:lnTo>
                  <a:pt x="5315" y="5367"/>
                </a:lnTo>
                <a:lnTo>
                  <a:pt x="5317" y="5367"/>
                </a:lnTo>
                <a:lnTo>
                  <a:pt x="5320" y="5367"/>
                </a:lnTo>
                <a:lnTo>
                  <a:pt x="5324" y="5369"/>
                </a:lnTo>
                <a:lnTo>
                  <a:pt x="5326" y="5370"/>
                </a:lnTo>
                <a:lnTo>
                  <a:pt x="5330" y="5374"/>
                </a:lnTo>
                <a:lnTo>
                  <a:pt x="5333" y="5377"/>
                </a:lnTo>
                <a:lnTo>
                  <a:pt x="5336" y="5384"/>
                </a:lnTo>
                <a:lnTo>
                  <a:pt x="5343" y="5390"/>
                </a:lnTo>
                <a:lnTo>
                  <a:pt x="5350" y="5395"/>
                </a:lnTo>
                <a:lnTo>
                  <a:pt x="5359" y="5400"/>
                </a:lnTo>
                <a:lnTo>
                  <a:pt x="5368" y="5405"/>
                </a:lnTo>
                <a:close/>
                <a:moveTo>
                  <a:pt x="939" y="4967"/>
                </a:moveTo>
                <a:lnTo>
                  <a:pt x="938" y="4966"/>
                </a:lnTo>
                <a:lnTo>
                  <a:pt x="938" y="4964"/>
                </a:lnTo>
                <a:lnTo>
                  <a:pt x="935" y="4963"/>
                </a:lnTo>
                <a:lnTo>
                  <a:pt x="932" y="4963"/>
                </a:lnTo>
                <a:lnTo>
                  <a:pt x="924" y="4963"/>
                </a:lnTo>
                <a:lnTo>
                  <a:pt x="917" y="4963"/>
                </a:lnTo>
                <a:lnTo>
                  <a:pt x="928" y="4966"/>
                </a:lnTo>
                <a:lnTo>
                  <a:pt x="939" y="4967"/>
                </a:lnTo>
                <a:close/>
                <a:moveTo>
                  <a:pt x="2995" y="515"/>
                </a:moveTo>
                <a:lnTo>
                  <a:pt x="2995" y="515"/>
                </a:lnTo>
                <a:lnTo>
                  <a:pt x="2995" y="515"/>
                </a:lnTo>
                <a:lnTo>
                  <a:pt x="2998" y="512"/>
                </a:lnTo>
                <a:lnTo>
                  <a:pt x="2995" y="515"/>
                </a:lnTo>
                <a:close/>
                <a:moveTo>
                  <a:pt x="1344" y="2123"/>
                </a:moveTo>
                <a:lnTo>
                  <a:pt x="1351" y="2116"/>
                </a:lnTo>
                <a:lnTo>
                  <a:pt x="1359" y="2109"/>
                </a:lnTo>
                <a:lnTo>
                  <a:pt x="1352" y="2112"/>
                </a:lnTo>
                <a:lnTo>
                  <a:pt x="1346" y="2114"/>
                </a:lnTo>
                <a:lnTo>
                  <a:pt x="1340" y="2116"/>
                </a:lnTo>
                <a:lnTo>
                  <a:pt x="1333" y="2116"/>
                </a:lnTo>
                <a:lnTo>
                  <a:pt x="1338" y="2119"/>
                </a:lnTo>
                <a:lnTo>
                  <a:pt x="1344" y="2123"/>
                </a:lnTo>
                <a:close/>
                <a:moveTo>
                  <a:pt x="4013" y="237"/>
                </a:moveTo>
                <a:lnTo>
                  <a:pt x="4014" y="241"/>
                </a:lnTo>
                <a:lnTo>
                  <a:pt x="4018" y="245"/>
                </a:lnTo>
                <a:lnTo>
                  <a:pt x="4022" y="247"/>
                </a:lnTo>
                <a:lnTo>
                  <a:pt x="4025" y="250"/>
                </a:lnTo>
                <a:lnTo>
                  <a:pt x="4028" y="252"/>
                </a:lnTo>
                <a:lnTo>
                  <a:pt x="4030" y="256"/>
                </a:lnTo>
                <a:lnTo>
                  <a:pt x="4030" y="260"/>
                </a:lnTo>
                <a:lnTo>
                  <a:pt x="4028" y="264"/>
                </a:lnTo>
                <a:lnTo>
                  <a:pt x="4024" y="266"/>
                </a:lnTo>
                <a:lnTo>
                  <a:pt x="4020" y="269"/>
                </a:lnTo>
                <a:lnTo>
                  <a:pt x="4015" y="270"/>
                </a:lnTo>
                <a:lnTo>
                  <a:pt x="4010" y="270"/>
                </a:lnTo>
                <a:lnTo>
                  <a:pt x="4005" y="270"/>
                </a:lnTo>
                <a:lnTo>
                  <a:pt x="4000" y="267"/>
                </a:lnTo>
                <a:lnTo>
                  <a:pt x="3997" y="266"/>
                </a:lnTo>
                <a:lnTo>
                  <a:pt x="3993" y="262"/>
                </a:lnTo>
                <a:lnTo>
                  <a:pt x="3992" y="257"/>
                </a:lnTo>
                <a:lnTo>
                  <a:pt x="3992" y="254"/>
                </a:lnTo>
                <a:lnTo>
                  <a:pt x="3993" y="250"/>
                </a:lnTo>
                <a:lnTo>
                  <a:pt x="3997" y="246"/>
                </a:lnTo>
                <a:lnTo>
                  <a:pt x="4004" y="241"/>
                </a:lnTo>
                <a:lnTo>
                  <a:pt x="4013" y="237"/>
                </a:lnTo>
                <a:lnTo>
                  <a:pt x="4013" y="237"/>
                </a:lnTo>
                <a:close/>
                <a:moveTo>
                  <a:pt x="4152" y="5681"/>
                </a:moveTo>
                <a:lnTo>
                  <a:pt x="4141" y="5685"/>
                </a:lnTo>
                <a:lnTo>
                  <a:pt x="4131" y="5686"/>
                </a:lnTo>
                <a:lnTo>
                  <a:pt x="4128" y="5685"/>
                </a:lnTo>
                <a:lnTo>
                  <a:pt x="4126" y="5684"/>
                </a:lnTo>
                <a:lnTo>
                  <a:pt x="4125" y="5681"/>
                </a:lnTo>
                <a:lnTo>
                  <a:pt x="4123" y="5679"/>
                </a:lnTo>
                <a:lnTo>
                  <a:pt x="4125" y="5674"/>
                </a:lnTo>
                <a:lnTo>
                  <a:pt x="4127" y="5669"/>
                </a:lnTo>
                <a:lnTo>
                  <a:pt x="4142" y="5655"/>
                </a:lnTo>
                <a:lnTo>
                  <a:pt x="4159" y="5641"/>
                </a:lnTo>
                <a:lnTo>
                  <a:pt x="4162" y="5647"/>
                </a:lnTo>
                <a:lnTo>
                  <a:pt x="4162" y="5654"/>
                </a:lnTo>
                <a:lnTo>
                  <a:pt x="4162" y="5660"/>
                </a:lnTo>
                <a:lnTo>
                  <a:pt x="4160" y="5664"/>
                </a:lnTo>
                <a:lnTo>
                  <a:pt x="4156" y="5672"/>
                </a:lnTo>
                <a:lnTo>
                  <a:pt x="4152" y="5681"/>
                </a:lnTo>
                <a:lnTo>
                  <a:pt x="4152" y="5681"/>
                </a:lnTo>
                <a:close/>
                <a:moveTo>
                  <a:pt x="3350" y="375"/>
                </a:moveTo>
                <a:lnTo>
                  <a:pt x="3350" y="375"/>
                </a:lnTo>
                <a:lnTo>
                  <a:pt x="3350" y="375"/>
                </a:lnTo>
                <a:lnTo>
                  <a:pt x="3350" y="375"/>
                </a:lnTo>
                <a:lnTo>
                  <a:pt x="3351" y="374"/>
                </a:lnTo>
                <a:lnTo>
                  <a:pt x="3350" y="375"/>
                </a:lnTo>
                <a:lnTo>
                  <a:pt x="3350" y="375"/>
                </a:lnTo>
                <a:lnTo>
                  <a:pt x="3350" y="375"/>
                </a:lnTo>
                <a:lnTo>
                  <a:pt x="3350" y="378"/>
                </a:lnTo>
                <a:lnTo>
                  <a:pt x="3352" y="377"/>
                </a:lnTo>
                <a:lnTo>
                  <a:pt x="3354" y="374"/>
                </a:lnTo>
                <a:lnTo>
                  <a:pt x="3352" y="374"/>
                </a:lnTo>
                <a:lnTo>
                  <a:pt x="3350" y="375"/>
                </a:lnTo>
                <a:lnTo>
                  <a:pt x="3350" y="375"/>
                </a:lnTo>
                <a:lnTo>
                  <a:pt x="3350" y="375"/>
                </a:lnTo>
                <a:lnTo>
                  <a:pt x="3350" y="375"/>
                </a:lnTo>
                <a:close/>
                <a:moveTo>
                  <a:pt x="3529" y="323"/>
                </a:moveTo>
                <a:lnTo>
                  <a:pt x="3535" y="321"/>
                </a:lnTo>
                <a:lnTo>
                  <a:pt x="3540" y="323"/>
                </a:lnTo>
                <a:lnTo>
                  <a:pt x="3542" y="319"/>
                </a:lnTo>
                <a:lnTo>
                  <a:pt x="3543" y="315"/>
                </a:lnTo>
                <a:lnTo>
                  <a:pt x="3552" y="308"/>
                </a:lnTo>
                <a:lnTo>
                  <a:pt x="3562" y="304"/>
                </a:lnTo>
                <a:lnTo>
                  <a:pt x="3557" y="304"/>
                </a:lnTo>
                <a:lnTo>
                  <a:pt x="3553" y="304"/>
                </a:lnTo>
                <a:lnTo>
                  <a:pt x="3548" y="305"/>
                </a:lnTo>
                <a:lnTo>
                  <a:pt x="3545" y="306"/>
                </a:lnTo>
                <a:lnTo>
                  <a:pt x="3541" y="309"/>
                </a:lnTo>
                <a:lnTo>
                  <a:pt x="3537" y="313"/>
                </a:lnTo>
                <a:lnTo>
                  <a:pt x="3533" y="318"/>
                </a:lnTo>
                <a:lnTo>
                  <a:pt x="3529" y="323"/>
                </a:lnTo>
                <a:close/>
                <a:moveTo>
                  <a:pt x="5025" y="1140"/>
                </a:moveTo>
                <a:lnTo>
                  <a:pt x="5031" y="1137"/>
                </a:lnTo>
                <a:lnTo>
                  <a:pt x="5037" y="1137"/>
                </a:lnTo>
                <a:lnTo>
                  <a:pt x="5039" y="1139"/>
                </a:lnTo>
                <a:lnTo>
                  <a:pt x="5041" y="1143"/>
                </a:lnTo>
                <a:lnTo>
                  <a:pt x="5042" y="1145"/>
                </a:lnTo>
                <a:lnTo>
                  <a:pt x="5042" y="1149"/>
                </a:lnTo>
                <a:lnTo>
                  <a:pt x="5041" y="1151"/>
                </a:lnTo>
                <a:lnTo>
                  <a:pt x="5037" y="1154"/>
                </a:lnTo>
                <a:lnTo>
                  <a:pt x="5035" y="1154"/>
                </a:lnTo>
                <a:lnTo>
                  <a:pt x="5031" y="1151"/>
                </a:lnTo>
                <a:lnTo>
                  <a:pt x="5029" y="1146"/>
                </a:lnTo>
                <a:lnTo>
                  <a:pt x="5025" y="1140"/>
                </a:lnTo>
                <a:close/>
                <a:moveTo>
                  <a:pt x="4383" y="483"/>
                </a:moveTo>
                <a:lnTo>
                  <a:pt x="4383" y="503"/>
                </a:lnTo>
                <a:lnTo>
                  <a:pt x="4385" y="524"/>
                </a:lnTo>
                <a:lnTo>
                  <a:pt x="4383" y="534"/>
                </a:lnTo>
                <a:lnTo>
                  <a:pt x="4381" y="542"/>
                </a:lnTo>
                <a:lnTo>
                  <a:pt x="4380" y="547"/>
                </a:lnTo>
                <a:lnTo>
                  <a:pt x="4377" y="551"/>
                </a:lnTo>
                <a:lnTo>
                  <a:pt x="4373" y="556"/>
                </a:lnTo>
                <a:lnTo>
                  <a:pt x="4368" y="560"/>
                </a:lnTo>
                <a:lnTo>
                  <a:pt x="4369" y="549"/>
                </a:lnTo>
                <a:lnTo>
                  <a:pt x="4369" y="537"/>
                </a:lnTo>
                <a:lnTo>
                  <a:pt x="4367" y="526"/>
                </a:lnTo>
                <a:lnTo>
                  <a:pt x="4364" y="515"/>
                </a:lnTo>
                <a:lnTo>
                  <a:pt x="4358" y="492"/>
                </a:lnTo>
                <a:lnTo>
                  <a:pt x="4353" y="471"/>
                </a:lnTo>
                <a:lnTo>
                  <a:pt x="4359" y="468"/>
                </a:lnTo>
                <a:lnTo>
                  <a:pt x="4364" y="468"/>
                </a:lnTo>
                <a:lnTo>
                  <a:pt x="4368" y="470"/>
                </a:lnTo>
                <a:lnTo>
                  <a:pt x="4371" y="473"/>
                </a:lnTo>
                <a:lnTo>
                  <a:pt x="4373" y="476"/>
                </a:lnTo>
                <a:lnTo>
                  <a:pt x="4377" y="480"/>
                </a:lnTo>
                <a:lnTo>
                  <a:pt x="4380" y="482"/>
                </a:lnTo>
                <a:lnTo>
                  <a:pt x="4383" y="483"/>
                </a:lnTo>
                <a:close/>
                <a:moveTo>
                  <a:pt x="4322" y="206"/>
                </a:moveTo>
                <a:lnTo>
                  <a:pt x="4329" y="215"/>
                </a:lnTo>
                <a:lnTo>
                  <a:pt x="4337" y="222"/>
                </a:lnTo>
                <a:lnTo>
                  <a:pt x="4341" y="232"/>
                </a:lnTo>
                <a:lnTo>
                  <a:pt x="4346" y="242"/>
                </a:lnTo>
                <a:lnTo>
                  <a:pt x="4349" y="252"/>
                </a:lnTo>
                <a:lnTo>
                  <a:pt x="4354" y="264"/>
                </a:lnTo>
                <a:lnTo>
                  <a:pt x="4346" y="265"/>
                </a:lnTo>
                <a:lnTo>
                  <a:pt x="4337" y="266"/>
                </a:lnTo>
                <a:lnTo>
                  <a:pt x="4329" y="266"/>
                </a:lnTo>
                <a:lnTo>
                  <a:pt x="4322" y="265"/>
                </a:lnTo>
                <a:lnTo>
                  <a:pt x="4315" y="261"/>
                </a:lnTo>
                <a:lnTo>
                  <a:pt x="4310" y="256"/>
                </a:lnTo>
                <a:lnTo>
                  <a:pt x="4307" y="247"/>
                </a:lnTo>
                <a:lnTo>
                  <a:pt x="4304" y="237"/>
                </a:lnTo>
                <a:lnTo>
                  <a:pt x="4305" y="227"/>
                </a:lnTo>
                <a:lnTo>
                  <a:pt x="4308" y="220"/>
                </a:lnTo>
                <a:lnTo>
                  <a:pt x="4310" y="215"/>
                </a:lnTo>
                <a:lnTo>
                  <a:pt x="4313" y="212"/>
                </a:lnTo>
                <a:lnTo>
                  <a:pt x="4317" y="208"/>
                </a:lnTo>
                <a:lnTo>
                  <a:pt x="4322" y="206"/>
                </a:lnTo>
                <a:close/>
                <a:moveTo>
                  <a:pt x="4324" y="390"/>
                </a:moveTo>
                <a:lnTo>
                  <a:pt x="4322" y="398"/>
                </a:lnTo>
                <a:lnTo>
                  <a:pt x="4319" y="407"/>
                </a:lnTo>
                <a:lnTo>
                  <a:pt x="4317" y="409"/>
                </a:lnTo>
                <a:lnTo>
                  <a:pt x="4314" y="409"/>
                </a:lnTo>
                <a:lnTo>
                  <a:pt x="4310" y="407"/>
                </a:lnTo>
                <a:lnTo>
                  <a:pt x="4305" y="401"/>
                </a:lnTo>
                <a:lnTo>
                  <a:pt x="4302" y="394"/>
                </a:lnTo>
                <a:lnTo>
                  <a:pt x="4298" y="387"/>
                </a:lnTo>
                <a:lnTo>
                  <a:pt x="4295" y="380"/>
                </a:lnTo>
                <a:lnTo>
                  <a:pt x="4293" y="373"/>
                </a:lnTo>
                <a:lnTo>
                  <a:pt x="4290" y="359"/>
                </a:lnTo>
                <a:lnTo>
                  <a:pt x="4289" y="344"/>
                </a:lnTo>
                <a:lnTo>
                  <a:pt x="4290" y="314"/>
                </a:lnTo>
                <a:lnTo>
                  <a:pt x="4292" y="284"/>
                </a:lnTo>
                <a:lnTo>
                  <a:pt x="4299" y="283"/>
                </a:lnTo>
                <a:lnTo>
                  <a:pt x="4307" y="283"/>
                </a:lnTo>
                <a:lnTo>
                  <a:pt x="4314" y="299"/>
                </a:lnTo>
                <a:lnTo>
                  <a:pt x="4322" y="315"/>
                </a:lnTo>
                <a:lnTo>
                  <a:pt x="4315" y="324"/>
                </a:lnTo>
                <a:lnTo>
                  <a:pt x="4313" y="334"/>
                </a:lnTo>
                <a:lnTo>
                  <a:pt x="4312" y="344"/>
                </a:lnTo>
                <a:lnTo>
                  <a:pt x="4313" y="353"/>
                </a:lnTo>
                <a:lnTo>
                  <a:pt x="4318" y="372"/>
                </a:lnTo>
                <a:lnTo>
                  <a:pt x="4324" y="390"/>
                </a:lnTo>
                <a:close/>
                <a:moveTo>
                  <a:pt x="2686" y="1077"/>
                </a:moveTo>
                <a:lnTo>
                  <a:pt x="2682" y="1084"/>
                </a:lnTo>
                <a:lnTo>
                  <a:pt x="2679" y="1089"/>
                </a:lnTo>
                <a:lnTo>
                  <a:pt x="2676" y="1082"/>
                </a:lnTo>
                <a:lnTo>
                  <a:pt x="2673" y="1077"/>
                </a:lnTo>
                <a:lnTo>
                  <a:pt x="2676" y="1071"/>
                </a:lnTo>
                <a:lnTo>
                  <a:pt x="2679" y="1066"/>
                </a:lnTo>
                <a:lnTo>
                  <a:pt x="2683" y="1071"/>
                </a:lnTo>
                <a:lnTo>
                  <a:pt x="2686" y="1077"/>
                </a:lnTo>
                <a:close/>
                <a:moveTo>
                  <a:pt x="4845" y="5527"/>
                </a:moveTo>
                <a:lnTo>
                  <a:pt x="4845" y="5537"/>
                </a:lnTo>
                <a:lnTo>
                  <a:pt x="4843" y="5544"/>
                </a:lnTo>
                <a:lnTo>
                  <a:pt x="4842" y="5548"/>
                </a:lnTo>
                <a:lnTo>
                  <a:pt x="4839" y="5552"/>
                </a:lnTo>
                <a:lnTo>
                  <a:pt x="4835" y="5556"/>
                </a:lnTo>
                <a:lnTo>
                  <a:pt x="4830" y="5557"/>
                </a:lnTo>
                <a:lnTo>
                  <a:pt x="4832" y="5548"/>
                </a:lnTo>
                <a:lnTo>
                  <a:pt x="4834" y="5541"/>
                </a:lnTo>
                <a:lnTo>
                  <a:pt x="4835" y="5537"/>
                </a:lnTo>
                <a:lnTo>
                  <a:pt x="4838" y="5533"/>
                </a:lnTo>
                <a:lnTo>
                  <a:pt x="4842" y="5529"/>
                </a:lnTo>
                <a:lnTo>
                  <a:pt x="4845" y="5527"/>
                </a:lnTo>
                <a:close/>
                <a:moveTo>
                  <a:pt x="4476" y="5788"/>
                </a:moveTo>
                <a:lnTo>
                  <a:pt x="4485" y="5789"/>
                </a:lnTo>
                <a:lnTo>
                  <a:pt x="4494" y="5792"/>
                </a:lnTo>
                <a:lnTo>
                  <a:pt x="4498" y="5794"/>
                </a:lnTo>
                <a:lnTo>
                  <a:pt x="4501" y="5797"/>
                </a:lnTo>
                <a:lnTo>
                  <a:pt x="4504" y="5800"/>
                </a:lnTo>
                <a:lnTo>
                  <a:pt x="4508" y="5804"/>
                </a:lnTo>
                <a:lnTo>
                  <a:pt x="4481" y="5804"/>
                </a:lnTo>
                <a:lnTo>
                  <a:pt x="4456" y="5803"/>
                </a:lnTo>
                <a:lnTo>
                  <a:pt x="4450" y="5803"/>
                </a:lnTo>
                <a:lnTo>
                  <a:pt x="4444" y="5800"/>
                </a:lnTo>
                <a:lnTo>
                  <a:pt x="4439" y="5799"/>
                </a:lnTo>
                <a:lnTo>
                  <a:pt x="4432" y="5795"/>
                </a:lnTo>
                <a:lnTo>
                  <a:pt x="4427" y="5792"/>
                </a:lnTo>
                <a:lnTo>
                  <a:pt x="4422" y="5787"/>
                </a:lnTo>
                <a:lnTo>
                  <a:pt x="4418" y="5782"/>
                </a:lnTo>
                <a:lnTo>
                  <a:pt x="4413" y="5774"/>
                </a:lnTo>
                <a:lnTo>
                  <a:pt x="4413" y="5774"/>
                </a:lnTo>
                <a:lnTo>
                  <a:pt x="4413" y="5774"/>
                </a:lnTo>
                <a:lnTo>
                  <a:pt x="4403" y="5773"/>
                </a:lnTo>
                <a:lnTo>
                  <a:pt x="4393" y="5769"/>
                </a:lnTo>
                <a:lnTo>
                  <a:pt x="4386" y="5765"/>
                </a:lnTo>
                <a:lnTo>
                  <a:pt x="4378" y="5759"/>
                </a:lnTo>
                <a:lnTo>
                  <a:pt x="4372" y="5753"/>
                </a:lnTo>
                <a:lnTo>
                  <a:pt x="4367" y="5744"/>
                </a:lnTo>
                <a:lnTo>
                  <a:pt x="4363" y="5735"/>
                </a:lnTo>
                <a:lnTo>
                  <a:pt x="4361" y="5725"/>
                </a:lnTo>
                <a:lnTo>
                  <a:pt x="4378" y="5733"/>
                </a:lnTo>
                <a:lnTo>
                  <a:pt x="4395" y="5740"/>
                </a:lnTo>
                <a:lnTo>
                  <a:pt x="4402" y="5745"/>
                </a:lnTo>
                <a:lnTo>
                  <a:pt x="4408" y="5753"/>
                </a:lnTo>
                <a:lnTo>
                  <a:pt x="4411" y="5756"/>
                </a:lnTo>
                <a:lnTo>
                  <a:pt x="4413" y="5762"/>
                </a:lnTo>
                <a:lnTo>
                  <a:pt x="4415" y="5767"/>
                </a:lnTo>
                <a:lnTo>
                  <a:pt x="4416" y="5772"/>
                </a:lnTo>
                <a:lnTo>
                  <a:pt x="4416" y="5772"/>
                </a:lnTo>
                <a:lnTo>
                  <a:pt x="4431" y="5777"/>
                </a:lnTo>
                <a:lnTo>
                  <a:pt x="4446" y="5780"/>
                </a:lnTo>
                <a:lnTo>
                  <a:pt x="4461" y="5784"/>
                </a:lnTo>
                <a:lnTo>
                  <a:pt x="4476" y="5788"/>
                </a:lnTo>
                <a:close/>
                <a:moveTo>
                  <a:pt x="836" y="2581"/>
                </a:moveTo>
                <a:lnTo>
                  <a:pt x="836" y="2581"/>
                </a:lnTo>
                <a:lnTo>
                  <a:pt x="836" y="2581"/>
                </a:lnTo>
                <a:lnTo>
                  <a:pt x="836" y="2581"/>
                </a:lnTo>
                <a:close/>
                <a:moveTo>
                  <a:pt x="3737" y="279"/>
                </a:moveTo>
                <a:lnTo>
                  <a:pt x="3730" y="276"/>
                </a:lnTo>
                <a:lnTo>
                  <a:pt x="3727" y="272"/>
                </a:lnTo>
                <a:lnTo>
                  <a:pt x="3727" y="267"/>
                </a:lnTo>
                <a:lnTo>
                  <a:pt x="3730" y="261"/>
                </a:lnTo>
                <a:lnTo>
                  <a:pt x="3735" y="265"/>
                </a:lnTo>
                <a:lnTo>
                  <a:pt x="3740" y="269"/>
                </a:lnTo>
                <a:lnTo>
                  <a:pt x="3743" y="271"/>
                </a:lnTo>
                <a:lnTo>
                  <a:pt x="3743" y="275"/>
                </a:lnTo>
                <a:lnTo>
                  <a:pt x="3740" y="277"/>
                </a:lnTo>
                <a:lnTo>
                  <a:pt x="3737" y="279"/>
                </a:lnTo>
                <a:close/>
                <a:moveTo>
                  <a:pt x="4369" y="1021"/>
                </a:moveTo>
                <a:lnTo>
                  <a:pt x="4368" y="1022"/>
                </a:lnTo>
                <a:lnTo>
                  <a:pt x="4369" y="1022"/>
                </a:lnTo>
                <a:lnTo>
                  <a:pt x="4369" y="1021"/>
                </a:lnTo>
                <a:close/>
                <a:moveTo>
                  <a:pt x="4628" y="1377"/>
                </a:moveTo>
                <a:lnTo>
                  <a:pt x="4631" y="1377"/>
                </a:lnTo>
                <a:lnTo>
                  <a:pt x="4631" y="1376"/>
                </a:lnTo>
                <a:lnTo>
                  <a:pt x="4628" y="1377"/>
                </a:lnTo>
                <a:close/>
                <a:moveTo>
                  <a:pt x="2009" y="5279"/>
                </a:moveTo>
                <a:lnTo>
                  <a:pt x="2009" y="5279"/>
                </a:lnTo>
                <a:lnTo>
                  <a:pt x="2009" y="5279"/>
                </a:lnTo>
                <a:lnTo>
                  <a:pt x="2020" y="5284"/>
                </a:lnTo>
                <a:lnTo>
                  <a:pt x="2030" y="5288"/>
                </a:lnTo>
                <a:lnTo>
                  <a:pt x="2042" y="5292"/>
                </a:lnTo>
                <a:lnTo>
                  <a:pt x="2053" y="5296"/>
                </a:lnTo>
                <a:lnTo>
                  <a:pt x="2049" y="5302"/>
                </a:lnTo>
                <a:lnTo>
                  <a:pt x="2044" y="5306"/>
                </a:lnTo>
                <a:lnTo>
                  <a:pt x="2038" y="5308"/>
                </a:lnTo>
                <a:lnTo>
                  <a:pt x="2033" y="5310"/>
                </a:lnTo>
                <a:lnTo>
                  <a:pt x="2020" y="5311"/>
                </a:lnTo>
                <a:lnTo>
                  <a:pt x="2009" y="5311"/>
                </a:lnTo>
                <a:lnTo>
                  <a:pt x="2009" y="5311"/>
                </a:lnTo>
                <a:lnTo>
                  <a:pt x="2009" y="5311"/>
                </a:lnTo>
                <a:lnTo>
                  <a:pt x="2009" y="5311"/>
                </a:lnTo>
                <a:lnTo>
                  <a:pt x="2004" y="5307"/>
                </a:lnTo>
                <a:lnTo>
                  <a:pt x="2001" y="5305"/>
                </a:lnTo>
                <a:lnTo>
                  <a:pt x="1998" y="5301"/>
                </a:lnTo>
                <a:lnTo>
                  <a:pt x="1996" y="5297"/>
                </a:lnTo>
                <a:lnTo>
                  <a:pt x="1994" y="5288"/>
                </a:lnTo>
                <a:lnTo>
                  <a:pt x="1993" y="5279"/>
                </a:lnTo>
                <a:lnTo>
                  <a:pt x="1993" y="5279"/>
                </a:lnTo>
                <a:lnTo>
                  <a:pt x="1986" y="5282"/>
                </a:lnTo>
                <a:lnTo>
                  <a:pt x="1979" y="5284"/>
                </a:lnTo>
                <a:lnTo>
                  <a:pt x="1974" y="5286"/>
                </a:lnTo>
                <a:lnTo>
                  <a:pt x="1970" y="5286"/>
                </a:lnTo>
                <a:lnTo>
                  <a:pt x="1965" y="5286"/>
                </a:lnTo>
                <a:lnTo>
                  <a:pt x="1961" y="5284"/>
                </a:lnTo>
                <a:lnTo>
                  <a:pt x="1957" y="5282"/>
                </a:lnTo>
                <a:lnTo>
                  <a:pt x="1955" y="5279"/>
                </a:lnTo>
                <a:lnTo>
                  <a:pt x="1952" y="5274"/>
                </a:lnTo>
                <a:lnTo>
                  <a:pt x="1951" y="5269"/>
                </a:lnTo>
                <a:lnTo>
                  <a:pt x="1951" y="5267"/>
                </a:lnTo>
                <a:lnTo>
                  <a:pt x="1951" y="5263"/>
                </a:lnTo>
                <a:lnTo>
                  <a:pt x="1952" y="5259"/>
                </a:lnTo>
                <a:lnTo>
                  <a:pt x="1955" y="5257"/>
                </a:lnTo>
                <a:lnTo>
                  <a:pt x="1960" y="5254"/>
                </a:lnTo>
                <a:lnTo>
                  <a:pt x="1965" y="5253"/>
                </a:lnTo>
                <a:lnTo>
                  <a:pt x="1969" y="5253"/>
                </a:lnTo>
                <a:lnTo>
                  <a:pt x="1973" y="5256"/>
                </a:lnTo>
                <a:lnTo>
                  <a:pt x="1979" y="5261"/>
                </a:lnTo>
                <a:lnTo>
                  <a:pt x="1985" y="5267"/>
                </a:lnTo>
                <a:lnTo>
                  <a:pt x="1989" y="5273"/>
                </a:lnTo>
                <a:lnTo>
                  <a:pt x="1993" y="5279"/>
                </a:lnTo>
                <a:lnTo>
                  <a:pt x="1993" y="5279"/>
                </a:lnTo>
                <a:lnTo>
                  <a:pt x="1993" y="5279"/>
                </a:lnTo>
                <a:lnTo>
                  <a:pt x="2000" y="5279"/>
                </a:lnTo>
                <a:lnTo>
                  <a:pt x="2009" y="5279"/>
                </a:lnTo>
                <a:close/>
                <a:moveTo>
                  <a:pt x="2178" y="5356"/>
                </a:moveTo>
                <a:lnTo>
                  <a:pt x="2178" y="5348"/>
                </a:lnTo>
                <a:lnTo>
                  <a:pt x="2178" y="5341"/>
                </a:lnTo>
                <a:lnTo>
                  <a:pt x="2190" y="5341"/>
                </a:lnTo>
                <a:lnTo>
                  <a:pt x="2200" y="5342"/>
                </a:lnTo>
                <a:lnTo>
                  <a:pt x="2209" y="5343"/>
                </a:lnTo>
                <a:lnTo>
                  <a:pt x="2214" y="5347"/>
                </a:lnTo>
                <a:lnTo>
                  <a:pt x="2216" y="5350"/>
                </a:lnTo>
                <a:lnTo>
                  <a:pt x="2217" y="5352"/>
                </a:lnTo>
                <a:lnTo>
                  <a:pt x="2217" y="5356"/>
                </a:lnTo>
                <a:lnTo>
                  <a:pt x="2216" y="5360"/>
                </a:lnTo>
                <a:lnTo>
                  <a:pt x="2215" y="5365"/>
                </a:lnTo>
                <a:lnTo>
                  <a:pt x="2212" y="5367"/>
                </a:lnTo>
                <a:lnTo>
                  <a:pt x="2209" y="5369"/>
                </a:lnTo>
                <a:lnTo>
                  <a:pt x="2206" y="5369"/>
                </a:lnTo>
                <a:lnTo>
                  <a:pt x="2199" y="5366"/>
                </a:lnTo>
                <a:lnTo>
                  <a:pt x="2192" y="5364"/>
                </a:lnTo>
                <a:lnTo>
                  <a:pt x="2185" y="5360"/>
                </a:lnTo>
                <a:lnTo>
                  <a:pt x="2178" y="5356"/>
                </a:lnTo>
                <a:close/>
                <a:moveTo>
                  <a:pt x="2362" y="5171"/>
                </a:moveTo>
                <a:lnTo>
                  <a:pt x="2367" y="5164"/>
                </a:lnTo>
                <a:lnTo>
                  <a:pt x="2373" y="5158"/>
                </a:lnTo>
                <a:lnTo>
                  <a:pt x="2379" y="5151"/>
                </a:lnTo>
                <a:lnTo>
                  <a:pt x="2387" y="5145"/>
                </a:lnTo>
                <a:lnTo>
                  <a:pt x="2377" y="5143"/>
                </a:lnTo>
                <a:lnTo>
                  <a:pt x="2367" y="5140"/>
                </a:lnTo>
                <a:lnTo>
                  <a:pt x="2362" y="5139"/>
                </a:lnTo>
                <a:lnTo>
                  <a:pt x="2356" y="5136"/>
                </a:lnTo>
                <a:lnTo>
                  <a:pt x="2361" y="5145"/>
                </a:lnTo>
                <a:lnTo>
                  <a:pt x="2362" y="5154"/>
                </a:lnTo>
                <a:lnTo>
                  <a:pt x="2363" y="5163"/>
                </a:lnTo>
                <a:lnTo>
                  <a:pt x="2362" y="5171"/>
                </a:lnTo>
                <a:close/>
                <a:moveTo>
                  <a:pt x="575" y="4416"/>
                </a:moveTo>
                <a:lnTo>
                  <a:pt x="574" y="4408"/>
                </a:lnTo>
                <a:lnTo>
                  <a:pt x="574" y="4401"/>
                </a:lnTo>
                <a:lnTo>
                  <a:pt x="583" y="4401"/>
                </a:lnTo>
                <a:lnTo>
                  <a:pt x="590" y="4401"/>
                </a:lnTo>
                <a:lnTo>
                  <a:pt x="598" y="4402"/>
                </a:lnTo>
                <a:lnTo>
                  <a:pt x="603" y="4403"/>
                </a:lnTo>
                <a:lnTo>
                  <a:pt x="608" y="4406"/>
                </a:lnTo>
                <a:lnTo>
                  <a:pt x="612" y="4409"/>
                </a:lnTo>
                <a:lnTo>
                  <a:pt x="614" y="4413"/>
                </a:lnTo>
                <a:lnTo>
                  <a:pt x="617" y="4417"/>
                </a:lnTo>
                <a:lnTo>
                  <a:pt x="619" y="4426"/>
                </a:lnTo>
                <a:lnTo>
                  <a:pt x="620" y="4437"/>
                </a:lnTo>
                <a:lnTo>
                  <a:pt x="619" y="4450"/>
                </a:lnTo>
                <a:lnTo>
                  <a:pt x="618" y="4462"/>
                </a:lnTo>
                <a:lnTo>
                  <a:pt x="612" y="4462"/>
                </a:lnTo>
                <a:lnTo>
                  <a:pt x="608" y="4460"/>
                </a:lnTo>
                <a:lnTo>
                  <a:pt x="604" y="4457"/>
                </a:lnTo>
                <a:lnTo>
                  <a:pt x="601" y="4455"/>
                </a:lnTo>
                <a:lnTo>
                  <a:pt x="599" y="4446"/>
                </a:lnTo>
                <a:lnTo>
                  <a:pt x="598" y="4437"/>
                </a:lnTo>
                <a:lnTo>
                  <a:pt x="595" y="4428"/>
                </a:lnTo>
                <a:lnTo>
                  <a:pt x="591" y="4421"/>
                </a:lnTo>
                <a:lnTo>
                  <a:pt x="589" y="4418"/>
                </a:lnTo>
                <a:lnTo>
                  <a:pt x="585" y="4416"/>
                </a:lnTo>
                <a:lnTo>
                  <a:pt x="581" y="4416"/>
                </a:lnTo>
                <a:lnTo>
                  <a:pt x="575" y="4416"/>
                </a:lnTo>
                <a:close/>
                <a:moveTo>
                  <a:pt x="590" y="4555"/>
                </a:moveTo>
                <a:lnTo>
                  <a:pt x="609" y="4552"/>
                </a:lnTo>
                <a:lnTo>
                  <a:pt x="629" y="4546"/>
                </a:lnTo>
                <a:lnTo>
                  <a:pt x="634" y="4545"/>
                </a:lnTo>
                <a:lnTo>
                  <a:pt x="638" y="4546"/>
                </a:lnTo>
                <a:lnTo>
                  <a:pt x="642" y="4547"/>
                </a:lnTo>
                <a:lnTo>
                  <a:pt x="645" y="4550"/>
                </a:lnTo>
                <a:lnTo>
                  <a:pt x="649" y="4555"/>
                </a:lnTo>
                <a:lnTo>
                  <a:pt x="652" y="4561"/>
                </a:lnTo>
                <a:lnTo>
                  <a:pt x="654" y="4569"/>
                </a:lnTo>
                <a:lnTo>
                  <a:pt x="655" y="4579"/>
                </a:lnTo>
                <a:lnTo>
                  <a:pt x="639" y="4576"/>
                </a:lnTo>
                <a:lnTo>
                  <a:pt x="622" y="4575"/>
                </a:lnTo>
                <a:lnTo>
                  <a:pt x="605" y="4573"/>
                </a:lnTo>
                <a:lnTo>
                  <a:pt x="590" y="4570"/>
                </a:lnTo>
                <a:lnTo>
                  <a:pt x="574" y="4571"/>
                </a:lnTo>
                <a:lnTo>
                  <a:pt x="558" y="4571"/>
                </a:lnTo>
                <a:lnTo>
                  <a:pt x="547" y="4571"/>
                </a:lnTo>
                <a:lnTo>
                  <a:pt x="536" y="4570"/>
                </a:lnTo>
                <a:lnTo>
                  <a:pt x="525" y="4570"/>
                </a:lnTo>
                <a:lnTo>
                  <a:pt x="514" y="4570"/>
                </a:lnTo>
                <a:lnTo>
                  <a:pt x="517" y="4565"/>
                </a:lnTo>
                <a:lnTo>
                  <a:pt x="522" y="4563"/>
                </a:lnTo>
                <a:lnTo>
                  <a:pt x="526" y="4559"/>
                </a:lnTo>
                <a:lnTo>
                  <a:pt x="531" y="4557"/>
                </a:lnTo>
                <a:lnTo>
                  <a:pt x="540" y="4555"/>
                </a:lnTo>
                <a:lnTo>
                  <a:pt x="550" y="4554"/>
                </a:lnTo>
                <a:lnTo>
                  <a:pt x="570" y="4555"/>
                </a:lnTo>
                <a:lnTo>
                  <a:pt x="590" y="4555"/>
                </a:lnTo>
                <a:close/>
                <a:moveTo>
                  <a:pt x="1016" y="4669"/>
                </a:moveTo>
                <a:lnTo>
                  <a:pt x="1020" y="4668"/>
                </a:lnTo>
                <a:lnTo>
                  <a:pt x="1021" y="4667"/>
                </a:lnTo>
                <a:lnTo>
                  <a:pt x="1018" y="4665"/>
                </a:lnTo>
                <a:lnTo>
                  <a:pt x="1015" y="4664"/>
                </a:lnTo>
                <a:lnTo>
                  <a:pt x="1007" y="4662"/>
                </a:lnTo>
                <a:lnTo>
                  <a:pt x="1001" y="4658"/>
                </a:lnTo>
                <a:lnTo>
                  <a:pt x="994" y="4653"/>
                </a:lnTo>
                <a:lnTo>
                  <a:pt x="988" y="4649"/>
                </a:lnTo>
                <a:lnTo>
                  <a:pt x="978" y="4643"/>
                </a:lnTo>
                <a:lnTo>
                  <a:pt x="969" y="4637"/>
                </a:lnTo>
                <a:lnTo>
                  <a:pt x="978" y="4647"/>
                </a:lnTo>
                <a:lnTo>
                  <a:pt x="987" y="4655"/>
                </a:lnTo>
                <a:lnTo>
                  <a:pt x="992" y="4659"/>
                </a:lnTo>
                <a:lnTo>
                  <a:pt x="997" y="4663"/>
                </a:lnTo>
                <a:lnTo>
                  <a:pt x="1003" y="4665"/>
                </a:lnTo>
                <a:lnTo>
                  <a:pt x="1010" y="4667"/>
                </a:lnTo>
                <a:lnTo>
                  <a:pt x="1013" y="4668"/>
                </a:lnTo>
                <a:lnTo>
                  <a:pt x="1016" y="4669"/>
                </a:lnTo>
                <a:close/>
                <a:moveTo>
                  <a:pt x="1544" y="5057"/>
                </a:moveTo>
                <a:lnTo>
                  <a:pt x="1541" y="5056"/>
                </a:lnTo>
                <a:lnTo>
                  <a:pt x="1537" y="5052"/>
                </a:lnTo>
                <a:lnTo>
                  <a:pt x="1534" y="5048"/>
                </a:lnTo>
                <a:lnTo>
                  <a:pt x="1533" y="5042"/>
                </a:lnTo>
                <a:lnTo>
                  <a:pt x="1534" y="5035"/>
                </a:lnTo>
                <a:lnTo>
                  <a:pt x="1537" y="5028"/>
                </a:lnTo>
                <a:lnTo>
                  <a:pt x="1539" y="5026"/>
                </a:lnTo>
                <a:lnTo>
                  <a:pt x="1543" y="5025"/>
                </a:lnTo>
                <a:lnTo>
                  <a:pt x="1546" y="5025"/>
                </a:lnTo>
                <a:lnTo>
                  <a:pt x="1551" y="5025"/>
                </a:lnTo>
                <a:lnTo>
                  <a:pt x="1553" y="5027"/>
                </a:lnTo>
                <a:lnTo>
                  <a:pt x="1556" y="5032"/>
                </a:lnTo>
                <a:lnTo>
                  <a:pt x="1558" y="5037"/>
                </a:lnTo>
                <a:lnTo>
                  <a:pt x="1559" y="5043"/>
                </a:lnTo>
                <a:lnTo>
                  <a:pt x="1559" y="5048"/>
                </a:lnTo>
                <a:lnTo>
                  <a:pt x="1557" y="5053"/>
                </a:lnTo>
                <a:lnTo>
                  <a:pt x="1554" y="5055"/>
                </a:lnTo>
                <a:lnTo>
                  <a:pt x="1552" y="5056"/>
                </a:lnTo>
                <a:lnTo>
                  <a:pt x="1548" y="5057"/>
                </a:lnTo>
                <a:lnTo>
                  <a:pt x="1544" y="5057"/>
                </a:lnTo>
                <a:close/>
                <a:moveTo>
                  <a:pt x="1627" y="4856"/>
                </a:moveTo>
                <a:lnTo>
                  <a:pt x="1630" y="4854"/>
                </a:lnTo>
                <a:lnTo>
                  <a:pt x="1631" y="4853"/>
                </a:lnTo>
                <a:lnTo>
                  <a:pt x="1632" y="4850"/>
                </a:lnTo>
                <a:lnTo>
                  <a:pt x="1634" y="4846"/>
                </a:lnTo>
                <a:lnTo>
                  <a:pt x="1630" y="4851"/>
                </a:lnTo>
                <a:lnTo>
                  <a:pt x="1627" y="4856"/>
                </a:lnTo>
                <a:close/>
                <a:moveTo>
                  <a:pt x="605" y="2905"/>
                </a:moveTo>
                <a:lnTo>
                  <a:pt x="608" y="2910"/>
                </a:lnTo>
                <a:lnTo>
                  <a:pt x="612" y="2915"/>
                </a:lnTo>
                <a:lnTo>
                  <a:pt x="613" y="2920"/>
                </a:lnTo>
                <a:lnTo>
                  <a:pt x="614" y="2925"/>
                </a:lnTo>
                <a:lnTo>
                  <a:pt x="609" y="2944"/>
                </a:lnTo>
                <a:lnTo>
                  <a:pt x="606" y="2963"/>
                </a:lnTo>
                <a:lnTo>
                  <a:pt x="606" y="2982"/>
                </a:lnTo>
                <a:lnTo>
                  <a:pt x="608" y="2999"/>
                </a:lnTo>
                <a:lnTo>
                  <a:pt x="614" y="3037"/>
                </a:lnTo>
                <a:lnTo>
                  <a:pt x="620" y="3073"/>
                </a:lnTo>
                <a:lnTo>
                  <a:pt x="610" y="3075"/>
                </a:lnTo>
                <a:lnTo>
                  <a:pt x="601" y="3077"/>
                </a:lnTo>
                <a:lnTo>
                  <a:pt x="593" y="3077"/>
                </a:lnTo>
                <a:lnTo>
                  <a:pt x="584" y="3077"/>
                </a:lnTo>
                <a:lnTo>
                  <a:pt x="580" y="3076"/>
                </a:lnTo>
                <a:lnTo>
                  <a:pt x="578" y="3073"/>
                </a:lnTo>
                <a:lnTo>
                  <a:pt x="575" y="3071"/>
                </a:lnTo>
                <a:lnTo>
                  <a:pt x="574" y="3068"/>
                </a:lnTo>
                <a:lnTo>
                  <a:pt x="573" y="3063"/>
                </a:lnTo>
                <a:lnTo>
                  <a:pt x="573" y="3058"/>
                </a:lnTo>
                <a:lnTo>
                  <a:pt x="574" y="3052"/>
                </a:lnTo>
                <a:lnTo>
                  <a:pt x="576" y="3045"/>
                </a:lnTo>
                <a:lnTo>
                  <a:pt x="579" y="3031"/>
                </a:lnTo>
                <a:lnTo>
                  <a:pt x="581" y="3017"/>
                </a:lnTo>
                <a:lnTo>
                  <a:pt x="581" y="3003"/>
                </a:lnTo>
                <a:lnTo>
                  <a:pt x="580" y="2989"/>
                </a:lnTo>
                <a:lnTo>
                  <a:pt x="576" y="2963"/>
                </a:lnTo>
                <a:lnTo>
                  <a:pt x="574" y="2935"/>
                </a:lnTo>
                <a:lnTo>
                  <a:pt x="590" y="2920"/>
                </a:lnTo>
                <a:lnTo>
                  <a:pt x="605" y="2905"/>
                </a:lnTo>
                <a:close/>
                <a:moveTo>
                  <a:pt x="1654" y="2040"/>
                </a:moveTo>
                <a:lnTo>
                  <a:pt x="1654" y="2025"/>
                </a:lnTo>
                <a:lnTo>
                  <a:pt x="1655" y="2011"/>
                </a:lnTo>
                <a:lnTo>
                  <a:pt x="1676" y="2009"/>
                </a:lnTo>
                <a:lnTo>
                  <a:pt x="1693" y="2008"/>
                </a:lnTo>
                <a:lnTo>
                  <a:pt x="1699" y="2008"/>
                </a:lnTo>
                <a:lnTo>
                  <a:pt x="1705" y="2009"/>
                </a:lnTo>
                <a:lnTo>
                  <a:pt x="1710" y="2010"/>
                </a:lnTo>
                <a:lnTo>
                  <a:pt x="1714" y="2013"/>
                </a:lnTo>
                <a:lnTo>
                  <a:pt x="1716" y="2016"/>
                </a:lnTo>
                <a:lnTo>
                  <a:pt x="1720" y="2020"/>
                </a:lnTo>
                <a:lnTo>
                  <a:pt x="1723" y="2026"/>
                </a:lnTo>
                <a:lnTo>
                  <a:pt x="1724" y="2033"/>
                </a:lnTo>
                <a:lnTo>
                  <a:pt x="1728" y="2049"/>
                </a:lnTo>
                <a:lnTo>
                  <a:pt x="1733" y="2072"/>
                </a:lnTo>
                <a:lnTo>
                  <a:pt x="1725" y="2080"/>
                </a:lnTo>
                <a:lnTo>
                  <a:pt x="1719" y="2087"/>
                </a:lnTo>
                <a:lnTo>
                  <a:pt x="1715" y="2088"/>
                </a:lnTo>
                <a:lnTo>
                  <a:pt x="1711" y="2089"/>
                </a:lnTo>
                <a:lnTo>
                  <a:pt x="1708" y="2089"/>
                </a:lnTo>
                <a:lnTo>
                  <a:pt x="1704" y="2089"/>
                </a:lnTo>
                <a:lnTo>
                  <a:pt x="1695" y="2085"/>
                </a:lnTo>
                <a:lnTo>
                  <a:pt x="1688" y="2079"/>
                </a:lnTo>
                <a:lnTo>
                  <a:pt x="1679" y="2069"/>
                </a:lnTo>
                <a:lnTo>
                  <a:pt x="1670" y="2057"/>
                </a:lnTo>
                <a:lnTo>
                  <a:pt x="1661" y="2049"/>
                </a:lnTo>
                <a:lnTo>
                  <a:pt x="1654" y="2040"/>
                </a:lnTo>
                <a:close/>
                <a:moveTo>
                  <a:pt x="5402" y="971"/>
                </a:moveTo>
                <a:lnTo>
                  <a:pt x="5410" y="976"/>
                </a:lnTo>
                <a:lnTo>
                  <a:pt x="5418" y="982"/>
                </a:lnTo>
                <a:lnTo>
                  <a:pt x="5419" y="984"/>
                </a:lnTo>
                <a:lnTo>
                  <a:pt x="5419" y="987"/>
                </a:lnTo>
                <a:lnTo>
                  <a:pt x="5418" y="989"/>
                </a:lnTo>
                <a:lnTo>
                  <a:pt x="5415" y="991"/>
                </a:lnTo>
                <a:lnTo>
                  <a:pt x="5410" y="991"/>
                </a:lnTo>
                <a:lnTo>
                  <a:pt x="5405" y="991"/>
                </a:lnTo>
                <a:lnTo>
                  <a:pt x="5400" y="989"/>
                </a:lnTo>
                <a:lnTo>
                  <a:pt x="5395" y="987"/>
                </a:lnTo>
                <a:lnTo>
                  <a:pt x="5393" y="983"/>
                </a:lnTo>
                <a:lnTo>
                  <a:pt x="5392" y="978"/>
                </a:lnTo>
                <a:lnTo>
                  <a:pt x="5395" y="974"/>
                </a:lnTo>
                <a:lnTo>
                  <a:pt x="5402" y="971"/>
                </a:lnTo>
                <a:close/>
                <a:moveTo>
                  <a:pt x="2490" y="1687"/>
                </a:moveTo>
                <a:lnTo>
                  <a:pt x="2482" y="1686"/>
                </a:lnTo>
                <a:lnTo>
                  <a:pt x="2475" y="1684"/>
                </a:lnTo>
                <a:lnTo>
                  <a:pt x="2471" y="1682"/>
                </a:lnTo>
                <a:lnTo>
                  <a:pt x="2469" y="1681"/>
                </a:lnTo>
                <a:lnTo>
                  <a:pt x="2463" y="1695"/>
                </a:lnTo>
                <a:lnTo>
                  <a:pt x="2460" y="1709"/>
                </a:lnTo>
                <a:lnTo>
                  <a:pt x="2456" y="1723"/>
                </a:lnTo>
                <a:lnTo>
                  <a:pt x="2451" y="1735"/>
                </a:lnTo>
                <a:lnTo>
                  <a:pt x="2450" y="1736"/>
                </a:lnTo>
                <a:lnTo>
                  <a:pt x="2448" y="1739"/>
                </a:lnTo>
                <a:lnTo>
                  <a:pt x="2451" y="1738"/>
                </a:lnTo>
                <a:lnTo>
                  <a:pt x="2452" y="1736"/>
                </a:lnTo>
                <a:lnTo>
                  <a:pt x="2460" y="1733"/>
                </a:lnTo>
                <a:lnTo>
                  <a:pt x="2467" y="1729"/>
                </a:lnTo>
                <a:lnTo>
                  <a:pt x="2475" y="1728"/>
                </a:lnTo>
                <a:lnTo>
                  <a:pt x="2484" y="1729"/>
                </a:lnTo>
                <a:lnTo>
                  <a:pt x="2482" y="1724"/>
                </a:lnTo>
                <a:lnTo>
                  <a:pt x="2482" y="1718"/>
                </a:lnTo>
                <a:lnTo>
                  <a:pt x="2482" y="1713"/>
                </a:lnTo>
                <a:lnTo>
                  <a:pt x="2482" y="1707"/>
                </a:lnTo>
                <a:lnTo>
                  <a:pt x="2486" y="1697"/>
                </a:lnTo>
                <a:lnTo>
                  <a:pt x="2490" y="1687"/>
                </a:lnTo>
                <a:close/>
                <a:moveTo>
                  <a:pt x="2623" y="5063"/>
                </a:moveTo>
                <a:lnTo>
                  <a:pt x="2624" y="5062"/>
                </a:lnTo>
                <a:lnTo>
                  <a:pt x="2623" y="5062"/>
                </a:lnTo>
                <a:lnTo>
                  <a:pt x="2622" y="5062"/>
                </a:lnTo>
                <a:lnTo>
                  <a:pt x="2623" y="5063"/>
                </a:lnTo>
                <a:close/>
                <a:moveTo>
                  <a:pt x="5587" y="4044"/>
                </a:moveTo>
                <a:lnTo>
                  <a:pt x="5587" y="4038"/>
                </a:lnTo>
                <a:lnTo>
                  <a:pt x="5586" y="4030"/>
                </a:lnTo>
                <a:lnTo>
                  <a:pt x="5586" y="4023"/>
                </a:lnTo>
                <a:lnTo>
                  <a:pt x="5586" y="4015"/>
                </a:lnTo>
                <a:lnTo>
                  <a:pt x="5591" y="4018"/>
                </a:lnTo>
                <a:lnTo>
                  <a:pt x="5594" y="4020"/>
                </a:lnTo>
                <a:lnTo>
                  <a:pt x="5596" y="4024"/>
                </a:lnTo>
                <a:lnTo>
                  <a:pt x="5599" y="4028"/>
                </a:lnTo>
                <a:lnTo>
                  <a:pt x="5600" y="4035"/>
                </a:lnTo>
                <a:lnTo>
                  <a:pt x="5601" y="4044"/>
                </a:lnTo>
                <a:lnTo>
                  <a:pt x="5595" y="4045"/>
                </a:lnTo>
                <a:lnTo>
                  <a:pt x="5587" y="4044"/>
                </a:lnTo>
                <a:close/>
                <a:moveTo>
                  <a:pt x="5462" y="5032"/>
                </a:moveTo>
                <a:lnTo>
                  <a:pt x="5463" y="5018"/>
                </a:lnTo>
                <a:lnTo>
                  <a:pt x="5463" y="5003"/>
                </a:lnTo>
                <a:lnTo>
                  <a:pt x="5471" y="5002"/>
                </a:lnTo>
                <a:lnTo>
                  <a:pt x="5478" y="5001"/>
                </a:lnTo>
                <a:lnTo>
                  <a:pt x="5493" y="5017"/>
                </a:lnTo>
                <a:lnTo>
                  <a:pt x="5508" y="5033"/>
                </a:lnTo>
                <a:lnTo>
                  <a:pt x="5510" y="5038"/>
                </a:lnTo>
                <a:lnTo>
                  <a:pt x="5508" y="5043"/>
                </a:lnTo>
                <a:lnTo>
                  <a:pt x="5507" y="5047"/>
                </a:lnTo>
                <a:lnTo>
                  <a:pt x="5506" y="5051"/>
                </a:lnTo>
                <a:lnTo>
                  <a:pt x="5502" y="5053"/>
                </a:lnTo>
                <a:lnTo>
                  <a:pt x="5498" y="5055"/>
                </a:lnTo>
                <a:lnTo>
                  <a:pt x="5494" y="5056"/>
                </a:lnTo>
                <a:lnTo>
                  <a:pt x="5489" y="5057"/>
                </a:lnTo>
                <a:lnTo>
                  <a:pt x="5483" y="5057"/>
                </a:lnTo>
                <a:lnTo>
                  <a:pt x="5478" y="5056"/>
                </a:lnTo>
                <a:lnTo>
                  <a:pt x="5473" y="5055"/>
                </a:lnTo>
                <a:lnTo>
                  <a:pt x="5469" y="5052"/>
                </a:lnTo>
                <a:lnTo>
                  <a:pt x="5466" y="5048"/>
                </a:lnTo>
                <a:lnTo>
                  <a:pt x="5463" y="5045"/>
                </a:lnTo>
                <a:lnTo>
                  <a:pt x="5462" y="5038"/>
                </a:lnTo>
                <a:lnTo>
                  <a:pt x="5462" y="5032"/>
                </a:lnTo>
                <a:close/>
                <a:moveTo>
                  <a:pt x="5541" y="4324"/>
                </a:moveTo>
                <a:lnTo>
                  <a:pt x="5535" y="4324"/>
                </a:lnTo>
                <a:lnTo>
                  <a:pt x="5530" y="4323"/>
                </a:lnTo>
                <a:lnTo>
                  <a:pt x="5526" y="4321"/>
                </a:lnTo>
                <a:lnTo>
                  <a:pt x="5522" y="4320"/>
                </a:lnTo>
                <a:lnTo>
                  <a:pt x="5516" y="4315"/>
                </a:lnTo>
                <a:lnTo>
                  <a:pt x="5512" y="4309"/>
                </a:lnTo>
                <a:lnTo>
                  <a:pt x="5508" y="4294"/>
                </a:lnTo>
                <a:lnTo>
                  <a:pt x="5507" y="4278"/>
                </a:lnTo>
                <a:lnTo>
                  <a:pt x="5501" y="4269"/>
                </a:lnTo>
                <a:lnTo>
                  <a:pt x="5494" y="4261"/>
                </a:lnTo>
                <a:lnTo>
                  <a:pt x="5494" y="4261"/>
                </a:lnTo>
                <a:lnTo>
                  <a:pt x="5498" y="4256"/>
                </a:lnTo>
                <a:lnTo>
                  <a:pt x="5503" y="4251"/>
                </a:lnTo>
                <a:lnTo>
                  <a:pt x="5510" y="4249"/>
                </a:lnTo>
                <a:lnTo>
                  <a:pt x="5516" y="4247"/>
                </a:lnTo>
                <a:lnTo>
                  <a:pt x="5528" y="4246"/>
                </a:lnTo>
                <a:lnTo>
                  <a:pt x="5541" y="4246"/>
                </a:lnTo>
                <a:lnTo>
                  <a:pt x="5541" y="4246"/>
                </a:lnTo>
                <a:lnTo>
                  <a:pt x="5545" y="4249"/>
                </a:lnTo>
                <a:lnTo>
                  <a:pt x="5546" y="4251"/>
                </a:lnTo>
                <a:lnTo>
                  <a:pt x="5547" y="4254"/>
                </a:lnTo>
                <a:lnTo>
                  <a:pt x="5546" y="4256"/>
                </a:lnTo>
                <a:lnTo>
                  <a:pt x="5545" y="4261"/>
                </a:lnTo>
                <a:lnTo>
                  <a:pt x="5542" y="4262"/>
                </a:lnTo>
                <a:lnTo>
                  <a:pt x="5541" y="4270"/>
                </a:lnTo>
                <a:lnTo>
                  <a:pt x="5541" y="4278"/>
                </a:lnTo>
                <a:lnTo>
                  <a:pt x="5545" y="4283"/>
                </a:lnTo>
                <a:lnTo>
                  <a:pt x="5546" y="4289"/>
                </a:lnTo>
                <a:lnTo>
                  <a:pt x="5547" y="4295"/>
                </a:lnTo>
                <a:lnTo>
                  <a:pt x="5548" y="4300"/>
                </a:lnTo>
                <a:lnTo>
                  <a:pt x="5547" y="4306"/>
                </a:lnTo>
                <a:lnTo>
                  <a:pt x="5546" y="4311"/>
                </a:lnTo>
                <a:lnTo>
                  <a:pt x="5543" y="4318"/>
                </a:lnTo>
                <a:lnTo>
                  <a:pt x="5540" y="4324"/>
                </a:lnTo>
                <a:lnTo>
                  <a:pt x="5541" y="4324"/>
                </a:lnTo>
                <a:close/>
                <a:moveTo>
                  <a:pt x="5540" y="2163"/>
                </a:moveTo>
                <a:lnTo>
                  <a:pt x="5532" y="2156"/>
                </a:lnTo>
                <a:lnTo>
                  <a:pt x="5527" y="2148"/>
                </a:lnTo>
                <a:lnTo>
                  <a:pt x="5525" y="2141"/>
                </a:lnTo>
                <a:lnTo>
                  <a:pt x="5523" y="2133"/>
                </a:lnTo>
                <a:lnTo>
                  <a:pt x="5525" y="2126"/>
                </a:lnTo>
                <a:lnTo>
                  <a:pt x="5527" y="2118"/>
                </a:lnTo>
                <a:lnTo>
                  <a:pt x="5533" y="2111"/>
                </a:lnTo>
                <a:lnTo>
                  <a:pt x="5540" y="2103"/>
                </a:lnTo>
                <a:lnTo>
                  <a:pt x="5540" y="2118"/>
                </a:lnTo>
                <a:lnTo>
                  <a:pt x="5540" y="2133"/>
                </a:lnTo>
                <a:lnTo>
                  <a:pt x="5540" y="2148"/>
                </a:lnTo>
                <a:lnTo>
                  <a:pt x="5540" y="2163"/>
                </a:lnTo>
                <a:close/>
                <a:moveTo>
                  <a:pt x="5602" y="3937"/>
                </a:moveTo>
                <a:lnTo>
                  <a:pt x="5602" y="3954"/>
                </a:lnTo>
                <a:lnTo>
                  <a:pt x="5602" y="3970"/>
                </a:lnTo>
                <a:lnTo>
                  <a:pt x="5601" y="3979"/>
                </a:lnTo>
                <a:lnTo>
                  <a:pt x="5599" y="3986"/>
                </a:lnTo>
                <a:lnTo>
                  <a:pt x="5594" y="3994"/>
                </a:lnTo>
                <a:lnTo>
                  <a:pt x="5586" y="4000"/>
                </a:lnTo>
                <a:lnTo>
                  <a:pt x="5586" y="3993"/>
                </a:lnTo>
                <a:lnTo>
                  <a:pt x="5585" y="3985"/>
                </a:lnTo>
                <a:lnTo>
                  <a:pt x="5586" y="3969"/>
                </a:lnTo>
                <a:lnTo>
                  <a:pt x="5586" y="3952"/>
                </a:lnTo>
                <a:lnTo>
                  <a:pt x="5587" y="3945"/>
                </a:lnTo>
                <a:lnTo>
                  <a:pt x="5590" y="3937"/>
                </a:lnTo>
                <a:lnTo>
                  <a:pt x="5594" y="3930"/>
                </a:lnTo>
                <a:lnTo>
                  <a:pt x="5601" y="3923"/>
                </a:lnTo>
                <a:lnTo>
                  <a:pt x="5602" y="3931"/>
                </a:lnTo>
                <a:lnTo>
                  <a:pt x="5602" y="3937"/>
                </a:lnTo>
                <a:close/>
                <a:moveTo>
                  <a:pt x="2658" y="5477"/>
                </a:moveTo>
                <a:lnTo>
                  <a:pt x="2654" y="5477"/>
                </a:lnTo>
                <a:lnTo>
                  <a:pt x="2652" y="5475"/>
                </a:lnTo>
                <a:lnTo>
                  <a:pt x="2652" y="5471"/>
                </a:lnTo>
                <a:lnTo>
                  <a:pt x="2653" y="5470"/>
                </a:lnTo>
                <a:lnTo>
                  <a:pt x="2654" y="5469"/>
                </a:lnTo>
                <a:lnTo>
                  <a:pt x="2658" y="5469"/>
                </a:lnTo>
                <a:lnTo>
                  <a:pt x="2661" y="5470"/>
                </a:lnTo>
                <a:lnTo>
                  <a:pt x="2663" y="5473"/>
                </a:lnTo>
                <a:lnTo>
                  <a:pt x="2661" y="5475"/>
                </a:lnTo>
                <a:lnTo>
                  <a:pt x="2658" y="5477"/>
                </a:lnTo>
                <a:close/>
                <a:moveTo>
                  <a:pt x="5604" y="5278"/>
                </a:moveTo>
                <a:lnTo>
                  <a:pt x="5605" y="5268"/>
                </a:lnTo>
                <a:lnTo>
                  <a:pt x="5607" y="5258"/>
                </a:lnTo>
                <a:lnTo>
                  <a:pt x="5613" y="5262"/>
                </a:lnTo>
                <a:lnTo>
                  <a:pt x="5619" y="5264"/>
                </a:lnTo>
                <a:lnTo>
                  <a:pt x="5611" y="5272"/>
                </a:lnTo>
                <a:lnTo>
                  <a:pt x="5604" y="5278"/>
                </a:lnTo>
                <a:close/>
                <a:moveTo>
                  <a:pt x="4401" y="590"/>
                </a:moveTo>
                <a:lnTo>
                  <a:pt x="4393" y="594"/>
                </a:lnTo>
                <a:lnTo>
                  <a:pt x="4390" y="596"/>
                </a:lnTo>
                <a:lnTo>
                  <a:pt x="4388" y="593"/>
                </a:lnTo>
                <a:lnTo>
                  <a:pt x="4387" y="589"/>
                </a:lnTo>
                <a:lnTo>
                  <a:pt x="4387" y="586"/>
                </a:lnTo>
                <a:lnTo>
                  <a:pt x="4388" y="584"/>
                </a:lnTo>
                <a:lnTo>
                  <a:pt x="4392" y="580"/>
                </a:lnTo>
                <a:lnTo>
                  <a:pt x="4398" y="576"/>
                </a:lnTo>
                <a:lnTo>
                  <a:pt x="4400" y="584"/>
                </a:lnTo>
                <a:lnTo>
                  <a:pt x="4401" y="590"/>
                </a:lnTo>
                <a:close/>
                <a:moveTo>
                  <a:pt x="3386" y="0"/>
                </a:moveTo>
                <a:lnTo>
                  <a:pt x="3390" y="0"/>
                </a:lnTo>
                <a:lnTo>
                  <a:pt x="3391" y="0"/>
                </a:lnTo>
                <a:lnTo>
                  <a:pt x="3393" y="4"/>
                </a:lnTo>
                <a:lnTo>
                  <a:pt x="3393" y="6"/>
                </a:lnTo>
                <a:lnTo>
                  <a:pt x="3390" y="10"/>
                </a:lnTo>
                <a:lnTo>
                  <a:pt x="3389" y="11"/>
                </a:lnTo>
                <a:lnTo>
                  <a:pt x="3386" y="10"/>
                </a:lnTo>
                <a:lnTo>
                  <a:pt x="3385" y="6"/>
                </a:lnTo>
                <a:lnTo>
                  <a:pt x="3385" y="3"/>
                </a:lnTo>
                <a:lnTo>
                  <a:pt x="3386" y="0"/>
                </a:lnTo>
                <a:close/>
                <a:moveTo>
                  <a:pt x="4816" y="5715"/>
                </a:moveTo>
                <a:lnTo>
                  <a:pt x="4819" y="5718"/>
                </a:lnTo>
                <a:lnTo>
                  <a:pt x="4821" y="5720"/>
                </a:lnTo>
                <a:lnTo>
                  <a:pt x="4821" y="5724"/>
                </a:lnTo>
                <a:lnTo>
                  <a:pt x="4819" y="5728"/>
                </a:lnTo>
                <a:lnTo>
                  <a:pt x="4814" y="5731"/>
                </a:lnTo>
                <a:lnTo>
                  <a:pt x="4808" y="5734"/>
                </a:lnTo>
                <a:lnTo>
                  <a:pt x="4805" y="5728"/>
                </a:lnTo>
                <a:lnTo>
                  <a:pt x="4804" y="5721"/>
                </a:lnTo>
                <a:lnTo>
                  <a:pt x="4809" y="5718"/>
                </a:lnTo>
                <a:lnTo>
                  <a:pt x="4816" y="5715"/>
                </a:lnTo>
                <a:close/>
                <a:moveTo>
                  <a:pt x="5172" y="5497"/>
                </a:moveTo>
                <a:lnTo>
                  <a:pt x="5182" y="5497"/>
                </a:lnTo>
                <a:lnTo>
                  <a:pt x="5193" y="5497"/>
                </a:lnTo>
                <a:lnTo>
                  <a:pt x="5204" y="5495"/>
                </a:lnTo>
                <a:lnTo>
                  <a:pt x="5214" y="5495"/>
                </a:lnTo>
                <a:lnTo>
                  <a:pt x="5209" y="5503"/>
                </a:lnTo>
                <a:lnTo>
                  <a:pt x="5204" y="5507"/>
                </a:lnTo>
                <a:lnTo>
                  <a:pt x="5199" y="5510"/>
                </a:lnTo>
                <a:lnTo>
                  <a:pt x="5193" y="5512"/>
                </a:lnTo>
                <a:lnTo>
                  <a:pt x="5188" y="5510"/>
                </a:lnTo>
                <a:lnTo>
                  <a:pt x="5182" y="5508"/>
                </a:lnTo>
                <a:lnTo>
                  <a:pt x="5177" y="5503"/>
                </a:lnTo>
                <a:lnTo>
                  <a:pt x="5172" y="5497"/>
                </a:lnTo>
                <a:close/>
                <a:moveTo>
                  <a:pt x="903" y="5272"/>
                </a:moveTo>
                <a:lnTo>
                  <a:pt x="897" y="5276"/>
                </a:lnTo>
                <a:lnTo>
                  <a:pt x="890" y="5278"/>
                </a:lnTo>
                <a:lnTo>
                  <a:pt x="884" y="5276"/>
                </a:lnTo>
                <a:lnTo>
                  <a:pt x="878" y="5272"/>
                </a:lnTo>
                <a:lnTo>
                  <a:pt x="884" y="5267"/>
                </a:lnTo>
                <a:lnTo>
                  <a:pt x="890" y="5264"/>
                </a:lnTo>
                <a:lnTo>
                  <a:pt x="897" y="5267"/>
                </a:lnTo>
                <a:lnTo>
                  <a:pt x="903" y="5272"/>
                </a:lnTo>
                <a:close/>
                <a:moveTo>
                  <a:pt x="728" y="5134"/>
                </a:moveTo>
                <a:lnTo>
                  <a:pt x="725" y="5139"/>
                </a:lnTo>
                <a:lnTo>
                  <a:pt x="721" y="5145"/>
                </a:lnTo>
                <a:lnTo>
                  <a:pt x="717" y="5139"/>
                </a:lnTo>
                <a:lnTo>
                  <a:pt x="714" y="5132"/>
                </a:lnTo>
                <a:lnTo>
                  <a:pt x="717" y="5126"/>
                </a:lnTo>
                <a:lnTo>
                  <a:pt x="721" y="5120"/>
                </a:lnTo>
                <a:lnTo>
                  <a:pt x="725" y="5127"/>
                </a:lnTo>
                <a:lnTo>
                  <a:pt x="728" y="5134"/>
                </a:lnTo>
                <a:close/>
                <a:moveTo>
                  <a:pt x="2780" y="776"/>
                </a:moveTo>
                <a:lnTo>
                  <a:pt x="2787" y="780"/>
                </a:lnTo>
                <a:lnTo>
                  <a:pt x="2795" y="785"/>
                </a:lnTo>
                <a:lnTo>
                  <a:pt x="2797" y="787"/>
                </a:lnTo>
                <a:lnTo>
                  <a:pt x="2799" y="791"/>
                </a:lnTo>
                <a:lnTo>
                  <a:pt x="2800" y="795"/>
                </a:lnTo>
                <a:lnTo>
                  <a:pt x="2799" y="800"/>
                </a:lnTo>
                <a:lnTo>
                  <a:pt x="2791" y="804"/>
                </a:lnTo>
                <a:lnTo>
                  <a:pt x="2780" y="806"/>
                </a:lnTo>
                <a:lnTo>
                  <a:pt x="2780" y="791"/>
                </a:lnTo>
                <a:lnTo>
                  <a:pt x="2780" y="776"/>
                </a:lnTo>
                <a:close/>
                <a:moveTo>
                  <a:pt x="2457" y="1407"/>
                </a:moveTo>
                <a:lnTo>
                  <a:pt x="2456" y="1416"/>
                </a:lnTo>
                <a:lnTo>
                  <a:pt x="2456" y="1426"/>
                </a:lnTo>
                <a:lnTo>
                  <a:pt x="2455" y="1430"/>
                </a:lnTo>
                <a:lnTo>
                  <a:pt x="2453" y="1435"/>
                </a:lnTo>
                <a:lnTo>
                  <a:pt x="2451" y="1439"/>
                </a:lnTo>
                <a:lnTo>
                  <a:pt x="2448" y="1443"/>
                </a:lnTo>
                <a:lnTo>
                  <a:pt x="2445" y="1436"/>
                </a:lnTo>
                <a:lnTo>
                  <a:pt x="2442" y="1429"/>
                </a:lnTo>
                <a:lnTo>
                  <a:pt x="2441" y="1422"/>
                </a:lnTo>
                <a:lnTo>
                  <a:pt x="2441" y="1416"/>
                </a:lnTo>
                <a:lnTo>
                  <a:pt x="2442" y="1410"/>
                </a:lnTo>
                <a:lnTo>
                  <a:pt x="2445" y="1405"/>
                </a:lnTo>
                <a:lnTo>
                  <a:pt x="2450" y="1400"/>
                </a:lnTo>
                <a:lnTo>
                  <a:pt x="2455" y="1394"/>
                </a:lnTo>
                <a:lnTo>
                  <a:pt x="2456" y="1401"/>
                </a:lnTo>
                <a:lnTo>
                  <a:pt x="2457" y="1407"/>
                </a:lnTo>
                <a:close/>
                <a:moveTo>
                  <a:pt x="5492" y="1008"/>
                </a:moveTo>
                <a:lnTo>
                  <a:pt x="5500" y="1018"/>
                </a:lnTo>
                <a:lnTo>
                  <a:pt x="5506" y="1030"/>
                </a:lnTo>
                <a:lnTo>
                  <a:pt x="5508" y="1036"/>
                </a:lnTo>
                <a:lnTo>
                  <a:pt x="5510" y="1042"/>
                </a:lnTo>
                <a:lnTo>
                  <a:pt x="5511" y="1048"/>
                </a:lnTo>
                <a:lnTo>
                  <a:pt x="5510" y="1056"/>
                </a:lnTo>
                <a:lnTo>
                  <a:pt x="5502" y="1052"/>
                </a:lnTo>
                <a:lnTo>
                  <a:pt x="5496" y="1048"/>
                </a:lnTo>
                <a:lnTo>
                  <a:pt x="5491" y="1043"/>
                </a:lnTo>
                <a:lnTo>
                  <a:pt x="5486" y="1037"/>
                </a:lnTo>
                <a:lnTo>
                  <a:pt x="5483" y="1031"/>
                </a:lnTo>
                <a:lnTo>
                  <a:pt x="5481" y="1023"/>
                </a:lnTo>
                <a:lnTo>
                  <a:pt x="5478" y="1016"/>
                </a:lnTo>
                <a:lnTo>
                  <a:pt x="5477" y="1008"/>
                </a:lnTo>
                <a:lnTo>
                  <a:pt x="5469" y="1003"/>
                </a:lnTo>
                <a:lnTo>
                  <a:pt x="5461" y="998"/>
                </a:lnTo>
                <a:lnTo>
                  <a:pt x="5458" y="996"/>
                </a:lnTo>
                <a:lnTo>
                  <a:pt x="5457" y="992"/>
                </a:lnTo>
                <a:lnTo>
                  <a:pt x="5458" y="988"/>
                </a:lnTo>
                <a:lnTo>
                  <a:pt x="5461" y="983"/>
                </a:lnTo>
                <a:lnTo>
                  <a:pt x="5464" y="981"/>
                </a:lnTo>
                <a:lnTo>
                  <a:pt x="5468" y="979"/>
                </a:lnTo>
                <a:lnTo>
                  <a:pt x="5472" y="981"/>
                </a:lnTo>
                <a:lnTo>
                  <a:pt x="5476" y="983"/>
                </a:lnTo>
                <a:lnTo>
                  <a:pt x="5484" y="989"/>
                </a:lnTo>
                <a:lnTo>
                  <a:pt x="5493" y="994"/>
                </a:lnTo>
                <a:lnTo>
                  <a:pt x="5492" y="1001"/>
                </a:lnTo>
                <a:lnTo>
                  <a:pt x="5492" y="1008"/>
                </a:lnTo>
                <a:close/>
                <a:moveTo>
                  <a:pt x="2455" y="5281"/>
                </a:moveTo>
                <a:lnTo>
                  <a:pt x="2450" y="5276"/>
                </a:lnTo>
                <a:lnTo>
                  <a:pt x="2445" y="5271"/>
                </a:lnTo>
                <a:lnTo>
                  <a:pt x="2441" y="5264"/>
                </a:lnTo>
                <a:lnTo>
                  <a:pt x="2437" y="5258"/>
                </a:lnTo>
                <a:lnTo>
                  <a:pt x="2431" y="5247"/>
                </a:lnTo>
                <a:lnTo>
                  <a:pt x="2426" y="5234"/>
                </a:lnTo>
                <a:lnTo>
                  <a:pt x="2433" y="5234"/>
                </a:lnTo>
                <a:lnTo>
                  <a:pt x="2441" y="5235"/>
                </a:lnTo>
                <a:lnTo>
                  <a:pt x="2447" y="5238"/>
                </a:lnTo>
                <a:lnTo>
                  <a:pt x="2453" y="5242"/>
                </a:lnTo>
                <a:lnTo>
                  <a:pt x="2458" y="5245"/>
                </a:lnTo>
                <a:lnTo>
                  <a:pt x="2463" y="5252"/>
                </a:lnTo>
                <a:lnTo>
                  <a:pt x="2467" y="5258"/>
                </a:lnTo>
                <a:lnTo>
                  <a:pt x="2470" y="5266"/>
                </a:lnTo>
                <a:lnTo>
                  <a:pt x="2471" y="5264"/>
                </a:lnTo>
                <a:lnTo>
                  <a:pt x="2472" y="5273"/>
                </a:lnTo>
                <a:lnTo>
                  <a:pt x="2475" y="5281"/>
                </a:lnTo>
                <a:lnTo>
                  <a:pt x="2479" y="5288"/>
                </a:lnTo>
                <a:lnTo>
                  <a:pt x="2482" y="5296"/>
                </a:lnTo>
                <a:lnTo>
                  <a:pt x="2487" y="5302"/>
                </a:lnTo>
                <a:lnTo>
                  <a:pt x="2492" y="5310"/>
                </a:lnTo>
                <a:lnTo>
                  <a:pt x="2495" y="5317"/>
                </a:lnTo>
                <a:lnTo>
                  <a:pt x="2497" y="5325"/>
                </a:lnTo>
                <a:lnTo>
                  <a:pt x="2496" y="5330"/>
                </a:lnTo>
                <a:lnTo>
                  <a:pt x="2495" y="5335"/>
                </a:lnTo>
                <a:lnTo>
                  <a:pt x="2491" y="5340"/>
                </a:lnTo>
                <a:lnTo>
                  <a:pt x="2489" y="5343"/>
                </a:lnTo>
                <a:lnTo>
                  <a:pt x="2486" y="5345"/>
                </a:lnTo>
                <a:lnTo>
                  <a:pt x="2484" y="5346"/>
                </a:lnTo>
                <a:lnTo>
                  <a:pt x="2481" y="5346"/>
                </a:lnTo>
                <a:lnTo>
                  <a:pt x="2479" y="5345"/>
                </a:lnTo>
                <a:lnTo>
                  <a:pt x="2474" y="5342"/>
                </a:lnTo>
                <a:lnTo>
                  <a:pt x="2470" y="5337"/>
                </a:lnTo>
                <a:lnTo>
                  <a:pt x="2462" y="5325"/>
                </a:lnTo>
                <a:lnTo>
                  <a:pt x="2457" y="5311"/>
                </a:lnTo>
                <a:lnTo>
                  <a:pt x="2455" y="5296"/>
                </a:lnTo>
                <a:lnTo>
                  <a:pt x="2455" y="5281"/>
                </a:lnTo>
                <a:close/>
                <a:moveTo>
                  <a:pt x="5232" y="777"/>
                </a:moveTo>
                <a:lnTo>
                  <a:pt x="5212" y="776"/>
                </a:lnTo>
                <a:lnTo>
                  <a:pt x="5193" y="776"/>
                </a:lnTo>
                <a:lnTo>
                  <a:pt x="5174" y="776"/>
                </a:lnTo>
                <a:lnTo>
                  <a:pt x="5154" y="776"/>
                </a:lnTo>
                <a:lnTo>
                  <a:pt x="5153" y="780"/>
                </a:lnTo>
                <a:lnTo>
                  <a:pt x="5152" y="782"/>
                </a:lnTo>
                <a:lnTo>
                  <a:pt x="5145" y="793"/>
                </a:lnTo>
                <a:lnTo>
                  <a:pt x="5140" y="805"/>
                </a:lnTo>
                <a:lnTo>
                  <a:pt x="5137" y="810"/>
                </a:lnTo>
                <a:lnTo>
                  <a:pt x="5132" y="814"/>
                </a:lnTo>
                <a:lnTo>
                  <a:pt x="5129" y="815"/>
                </a:lnTo>
                <a:lnTo>
                  <a:pt x="5125" y="815"/>
                </a:lnTo>
                <a:lnTo>
                  <a:pt x="5122" y="815"/>
                </a:lnTo>
                <a:lnTo>
                  <a:pt x="5117" y="815"/>
                </a:lnTo>
                <a:lnTo>
                  <a:pt x="5115" y="812"/>
                </a:lnTo>
                <a:lnTo>
                  <a:pt x="5113" y="810"/>
                </a:lnTo>
                <a:lnTo>
                  <a:pt x="5112" y="806"/>
                </a:lnTo>
                <a:lnTo>
                  <a:pt x="5110" y="802"/>
                </a:lnTo>
                <a:lnTo>
                  <a:pt x="5112" y="796"/>
                </a:lnTo>
                <a:lnTo>
                  <a:pt x="5112" y="791"/>
                </a:lnTo>
                <a:lnTo>
                  <a:pt x="5114" y="787"/>
                </a:lnTo>
                <a:lnTo>
                  <a:pt x="5115" y="785"/>
                </a:lnTo>
                <a:lnTo>
                  <a:pt x="5120" y="780"/>
                </a:lnTo>
                <a:lnTo>
                  <a:pt x="5127" y="777"/>
                </a:lnTo>
                <a:lnTo>
                  <a:pt x="5140" y="777"/>
                </a:lnTo>
                <a:lnTo>
                  <a:pt x="5155" y="777"/>
                </a:lnTo>
                <a:lnTo>
                  <a:pt x="5154" y="776"/>
                </a:lnTo>
                <a:lnTo>
                  <a:pt x="5155" y="777"/>
                </a:lnTo>
                <a:lnTo>
                  <a:pt x="5164" y="770"/>
                </a:lnTo>
                <a:lnTo>
                  <a:pt x="5174" y="763"/>
                </a:lnTo>
                <a:lnTo>
                  <a:pt x="5184" y="761"/>
                </a:lnTo>
                <a:lnTo>
                  <a:pt x="5193" y="760"/>
                </a:lnTo>
                <a:lnTo>
                  <a:pt x="5203" y="760"/>
                </a:lnTo>
                <a:lnTo>
                  <a:pt x="5213" y="763"/>
                </a:lnTo>
                <a:lnTo>
                  <a:pt x="5222" y="768"/>
                </a:lnTo>
                <a:lnTo>
                  <a:pt x="5232" y="776"/>
                </a:lnTo>
                <a:lnTo>
                  <a:pt x="5246" y="778"/>
                </a:lnTo>
                <a:lnTo>
                  <a:pt x="5257" y="782"/>
                </a:lnTo>
                <a:lnTo>
                  <a:pt x="5267" y="787"/>
                </a:lnTo>
                <a:lnTo>
                  <a:pt x="5275" y="795"/>
                </a:lnTo>
                <a:lnTo>
                  <a:pt x="5282" y="802"/>
                </a:lnTo>
                <a:lnTo>
                  <a:pt x="5287" y="814"/>
                </a:lnTo>
                <a:lnTo>
                  <a:pt x="5290" y="825"/>
                </a:lnTo>
                <a:lnTo>
                  <a:pt x="5292" y="837"/>
                </a:lnTo>
                <a:lnTo>
                  <a:pt x="5286" y="837"/>
                </a:lnTo>
                <a:lnTo>
                  <a:pt x="5280" y="837"/>
                </a:lnTo>
                <a:lnTo>
                  <a:pt x="5275" y="836"/>
                </a:lnTo>
                <a:lnTo>
                  <a:pt x="5268" y="834"/>
                </a:lnTo>
                <a:lnTo>
                  <a:pt x="5258" y="829"/>
                </a:lnTo>
                <a:lnTo>
                  <a:pt x="5247" y="822"/>
                </a:lnTo>
                <a:lnTo>
                  <a:pt x="5247" y="816"/>
                </a:lnTo>
                <a:lnTo>
                  <a:pt x="5246" y="810"/>
                </a:lnTo>
                <a:lnTo>
                  <a:pt x="5245" y="805"/>
                </a:lnTo>
                <a:lnTo>
                  <a:pt x="5242" y="799"/>
                </a:lnTo>
                <a:lnTo>
                  <a:pt x="5237" y="787"/>
                </a:lnTo>
                <a:lnTo>
                  <a:pt x="5232" y="777"/>
                </a:lnTo>
                <a:close/>
                <a:moveTo>
                  <a:pt x="3737" y="159"/>
                </a:moveTo>
                <a:lnTo>
                  <a:pt x="3729" y="167"/>
                </a:lnTo>
                <a:lnTo>
                  <a:pt x="3720" y="176"/>
                </a:lnTo>
                <a:lnTo>
                  <a:pt x="3710" y="171"/>
                </a:lnTo>
                <a:lnTo>
                  <a:pt x="3702" y="166"/>
                </a:lnTo>
                <a:lnTo>
                  <a:pt x="3696" y="163"/>
                </a:lnTo>
                <a:lnTo>
                  <a:pt x="3693" y="159"/>
                </a:lnTo>
                <a:lnTo>
                  <a:pt x="3689" y="154"/>
                </a:lnTo>
                <a:lnTo>
                  <a:pt x="3686" y="149"/>
                </a:lnTo>
                <a:lnTo>
                  <a:pt x="3694" y="146"/>
                </a:lnTo>
                <a:lnTo>
                  <a:pt x="3700" y="144"/>
                </a:lnTo>
                <a:lnTo>
                  <a:pt x="3708" y="143"/>
                </a:lnTo>
                <a:lnTo>
                  <a:pt x="3714" y="144"/>
                </a:lnTo>
                <a:lnTo>
                  <a:pt x="3720" y="146"/>
                </a:lnTo>
                <a:lnTo>
                  <a:pt x="3725" y="149"/>
                </a:lnTo>
                <a:lnTo>
                  <a:pt x="3732" y="153"/>
                </a:lnTo>
                <a:lnTo>
                  <a:pt x="3737" y="159"/>
                </a:lnTo>
                <a:close/>
                <a:moveTo>
                  <a:pt x="4260" y="298"/>
                </a:moveTo>
                <a:lnTo>
                  <a:pt x="4260" y="310"/>
                </a:lnTo>
                <a:lnTo>
                  <a:pt x="4259" y="324"/>
                </a:lnTo>
                <a:lnTo>
                  <a:pt x="4258" y="329"/>
                </a:lnTo>
                <a:lnTo>
                  <a:pt x="4255" y="335"/>
                </a:lnTo>
                <a:lnTo>
                  <a:pt x="4251" y="340"/>
                </a:lnTo>
                <a:lnTo>
                  <a:pt x="4245" y="344"/>
                </a:lnTo>
                <a:lnTo>
                  <a:pt x="4244" y="331"/>
                </a:lnTo>
                <a:lnTo>
                  <a:pt x="4243" y="319"/>
                </a:lnTo>
                <a:lnTo>
                  <a:pt x="4240" y="306"/>
                </a:lnTo>
                <a:lnTo>
                  <a:pt x="4235" y="294"/>
                </a:lnTo>
                <a:lnTo>
                  <a:pt x="4234" y="290"/>
                </a:lnTo>
                <a:lnTo>
                  <a:pt x="4234" y="286"/>
                </a:lnTo>
                <a:lnTo>
                  <a:pt x="4234" y="284"/>
                </a:lnTo>
                <a:lnTo>
                  <a:pt x="4235" y="280"/>
                </a:lnTo>
                <a:lnTo>
                  <a:pt x="4236" y="277"/>
                </a:lnTo>
                <a:lnTo>
                  <a:pt x="4239" y="275"/>
                </a:lnTo>
                <a:lnTo>
                  <a:pt x="4243" y="274"/>
                </a:lnTo>
                <a:lnTo>
                  <a:pt x="4248" y="274"/>
                </a:lnTo>
                <a:lnTo>
                  <a:pt x="4250" y="275"/>
                </a:lnTo>
                <a:lnTo>
                  <a:pt x="4254" y="277"/>
                </a:lnTo>
                <a:lnTo>
                  <a:pt x="4255" y="280"/>
                </a:lnTo>
                <a:lnTo>
                  <a:pt x="4258" y="283"/>
                </a:lnTo>
                <a:lnTo>
                  <a:pt x="4259" y="290"/>
                </a:lnTo>
                <a:lnTo>
                  <a:pt x="4260" y="298"/>
                </a:lnTo>
                <a:close/>
                <a:moveTo>
                  <a:pt x="3325" y="186"/>
                </a:moveTo>
                <a:lnTo>
                  <a:pt x="3329" y="188"/>
                </a:lnTo>
                <a:lnTo>
                  <a:pt x="3331" y="191"/>
                </a:lnTo>
                <a:lnTo>
                  <a:pt x="3334" y="193"/>
                </a:lnTo>
                <a:lnTo>
                  <a:pt x="3335" y="196"/>
                </a:lnTo>
                <a:lnTo>
                  <a:pt x="3335" y="202"/>
                </a:lnTo>
                <a:lnTo>
                  <a:pt x="3334" y="210"/>
                </a:lnTo>
                <a:lnTo>
                  <a:pt x="3332" y="217"/>
                </a:lnTo>
                <a:lnTo>
                  <a:pt x="3330" y="223"/>
                </a:lnTo>
                <a:lnTo>
                  <a:pt x="3329" y="226"/>
                </a:lnTo>
                <a:lnTo>
                  <a:pt x="3326" y="229"/>
                </a:lnTo>
                <a:lnTo>
                  <a:pt x="3322" y="230"/>
                </a:lnTo>
                <a:lnTo>
                  <a:pt x="3317" y="229"/>
                </a:lnTo>
                <a:lnTo>
                  <a:pt x="3314" y="227"/>
                </a:lnTo>
                <a:lnTo>
                  <a:pt x="3311" y="226"/>
                </a:lnTo>
                <a:lnTo>
                  <a:pt x="3309" y="223"/>
                </a:lnTo>
                <a:lnTo>
                  <a:pt x="3307" y="220"/>
                </a:lnTo>
                <a:lnTo>
                  <a:pt x="3306" y="213"/>
                </a:lnTo>
                <a:lnTo>
                  <a:pt x="3306" y="206"/>
                </a:lnTo>
                <a:lnTo>
                  <a:pt x="3309" y="198"/>
                </a:lnTo>
                <a:lnTo>
                  <a:pt x="3312" y="192"/>
                </a:lnTo>
                <a:lnTo>
                  <a:pt x="3315" y="190"/>
                </a:lnTo>
                <a:lnTo>
                  <a:pt x="3317" y="188"/>
                </a:lnTo>
                <a:lnTo>
                  <a:pt x="3321" y="187"/>
                </a:lnTo>
                <a:lnTo>
                  <a:pt x="3325" y="186"/>
                </a:lnTo>
                <a:close/>
                <a:moveTo>
                  <a:pt x="5047" y="1086"/>
                </a:moveTo>
                <a:lnTo>
                  <a:pt x="5055" y="1090"/>
                </a:lnTo>
                <a:lnTo>
                  <a:pt x="5061" y="1095"/>
                </a:lnTo>
                <a:lnTo>
                  <a:pt x="5066" y="1099"/>
                </a:lnTo>
                <a:lnTo>
                  <a:pt x="5070" y="1104"/>
                </a:lnTo>
                <a:lnTo>
                  <a:pt x="5074" y="1110"/>
                </a:lnTo>
                <a:lnTo>
                  <a:pt x="5075" y="1115"/>
                </a:lnTo>
                <a:lnTo>
                  <a:pt x="5076" y="1121"/>
                </a:lnTo>
                <a:lnTo>
                  <a:pt x="5078" y="1127"/>
                </a:lnTo>
                <a:lnTo>
                  <a:pt x="5079" y="1156"/>
                </a:lnTo>
                <a:lnTo>
                  <a:pt x="5080" y="1188"/>
                </a:lnTo>
                <a:lnTo>
                  <a:pt x="5075" y="1183"/>
                </a:lnTo>
                <a:lnTo>
                  <a:pt x="5073" y="1178"/>
                </a:lnTo>
                <a:lnTo>
                  <a:pt x="5069" y="1173"/>
                </a:lnTo>
                <a:lnTo>
                  <a:pt x="5068" y="1168"/>
                </a:lnTo>
                <a:lnTo>
                  <a:pt x="5064" y="1156"/>
                </a:lnTo>
                <a:lnTo>
                  <a:pt x="5063" y="1146"/>
                </a:lnTo>
                <a:lnTo>
                  <a:pt x="5061" y="1137"/>
                </a:lnTo>
                <a:lnTo>
                  <a:pt x="5060" y="1129"/>
                </a:lnTo>
                <a:lnTo>
                  <a:pt x="5058" y="1125"/>
                </a:lnTo>
                <a:lnTo>
                  <a:pt x="5055" y="1121"/>
                </a:lnTo>
                <a:lnTo>
                  <a:pt x="5053" y="1119"/>
                </a:lnTo>
                <a:lnTo>
                  <a:pt x="5047" y="1116"/>
                </a:lnTo>
                <a:lnTo>
                  <a:pt x="5047" y="1086"/>
                </a:lnTo>
                <a:close/>
                <a:moveTo>
                  <a:pt x="3483" y="5"/>
                </a:moveTo>
                <a:lnTo>
                  <a:pt x="3493" y="10"/>
                </a:lnTo>
                <a:lnTo>
                  <a:pt x="3502" y="14"/>
                </a:lnTo>
                <a:lnTo>
                  <a:pt x="3509" y="19"/>
                </a:lnTo>
                <a:lnTo>
                  <a:pt x="3516" y="25"/>
                </a:lnTo>
                <a:lnTo>
                  <a:pt x="3521" y="31"/>
                </a:lnTo>
                <a:lnTo>
                  <a:pt x="3526" y="39"/>
                </a:lnTo>
                <a:lnTo>
                  <a:pt x="3528" y="46"/>
                </a:lnTo>
                <a:lnTo>
                  <a:pt x="3531" y="57"/>
                </a:lnTo>
                <a:lnTo>
                  <a:pt x="3521" y="55"/>
                </a:lnTo>
                <a:lnTo>
                  <a:pt x="3511" y="53"/>
                </a:lnTo>
                <a:lnTo>
                  <a:pt x="3503" y="49"/>
                </a:lnTo>
                <a:lnTo>
                  <a:pt x="3496" y="44"/>
                </a:lnTo>
                <a:lnTo>
                  <a:pt x="3491" y="38"/>
                </a:lnTo>
                <a:lnTo>
                  <a:pt x="3487" y="29"/>
                </a:lnTo>
                <a:lnTo>
                  <a:pt x="3484" y="19"/>
                </a:lnTo>
                <a:lnTo>
                  <a:pt x="3483" y="5"/>
                </a:lnTo>
                <a:close/>
                <a:moveTo>
                  <a:pt x="1514" y="1748"/>
                </a:moveTo>
                <a:lnTo>
                  <a:pt x="1529" y="1746"/>
                </a:lnTo>
                <a:lnTo>
                  <a:pt x="1544" y="1746"/>
                </a:lnTo>
                <a:lnTo>
                  <a:pt x="1552" y="1748"/>
                </a:lnTo>
                <a:lnTo>
                  <a:pt x="1559" y="1749"/>
                </a:lnTo>
                <a:lnTo>
                  <a:pt x="1563" y="1750"/>
                </a:lnTo>
                <a:lnTo>
                  <a:pt x="1566" y="1751"/>
                </a:lnTo>
                <a:lnTo>
                  <a:pt x="1568" y="1755"/>
                </a:lnTo>
                <a:lnTo>
                  <a:pt x="1570" y="1759"/>
                </a:lnTo>
                <a:lnTo>
                  <a:pt x="1570" y="1764"/>
                </a:lnTo>
                <a:lnTo>
                  <a:pt x="1568" y="1769"/>
                </a:lnTo>
                <a:lnTo>
                  <a:pt x="1566" y="1773"/>
                </a:lnTo>
                <a:lnTo>
                  <a:pt x="1563" y="1775"/>
                </a:lnTo>
                <a:lnTo>
                  <a:pt x="1554" y="1778"/>
                </a:lnTo>
                <a:lnTo>
                  <a:pt x="1546" y="1780"/>
                </a:lnTo>
                <a:lnTo>
                  <a:pt x="1533" y="1777"/>
                </a:lnTo>
                <a:lnTo>
                  <a:pt x="1519" y="1774"/>
                </a:lnTo>
                <a:lnTo>
                  <a:pt x="1517" y="1773"/>
                </a:lnTo>
                <a:lnTo>
                  <a:pt x="1516" y="1770"/>
                </a:lnTo>
                <a:lnTo>
                  <a:pt x="1513" y="1768"/>
                </a:lnTo>
                <a:lnTo>
                  <a:pt x="1512" y="1765"/>
                </a:lnTo>
                <a:lnTo>
                  <a:pt x="1512" y="1761"/>
                </a:lnTo>
                <a:lnTo>
                  <a:pt x="1512" y="1758"/>
                </a:lnTo>
                <a:lnTo>
                  <a:pt x="1513" y="1753"/>
                </a:lnTo>
                <a:lnTo>
                  <a:pt x="1514" y="1748"/>
                </a:lnTo>
                <a:close/>
                <a:moveTo>
                  <a:pt x="3968" y="5834"/>
                </a:moveTo>
                <a:lnTo>
                  <a:pt x="3983" y="5851"/>
                </a:lnTo>
                <a:lnTo>
                  <a:pt x="3998" y="5866"/>
                </a:lnTo>
                <a:lnTo>
                  <a:pt x="3987" y="5866"/>
                </a:lnTo>
                <a:lnTo>
                  <a:pt x="3974" y="5866"/>
                </a:lnTo>
                <a:lnTo>
                  <a:pt x="3963" y="5864"/>
                </a:lnTo>
                <a:lnTo>
                  <a:pt x="3950" y="5863"/>
                </a:lnTo>
                <a:lnTo>
                  <a:pt x="3940" y="5859"/>
                </a:lnTo>
                <a:lnTo>
                  <a:pt x="3929" y="5854"/>
                </a:lnTo>
                <a:lnTo>
                  <a:pt x="3924" y="5851"/>
                </a:lnTo>
                <a:lnTo>
                  <a:pt x="3920" y="5846"/>
                </a:lnTo>
                <a:lnTo>
                  <a:pt x="3915" y="5841"/>
                </a:lnTo>
                <a:lnTo>
                  <a:pt x="3910" y="5836"/>
                </a:lnTo>
                <a:lnTo>
                  <a:pt x="3917" y="5833"/>
                </a:lnTo>
                <a:lnTo>
                  <a:pt x="3925" y="5832"/>
                </a:lnTo>
                <a:lnTo>
                  <a:pt x="3933" y="5832"/>
                </a:lnTo>
                <a:lnTo>
                  <a:pt x="3940" y="5832"/>
                </a:lnTo>
                <a:lnTo>
                  <a:pt x="3954" y="5834"/>
                </a:lnTo>
                <a:lnTo>
                  <a:pt x="3968" y="5834"/>
                </a:lnTo>
                <a:close/>
                <a:moveTo>
                  <a:pt x="4804" y="939"/>
                </a:moveTo>
                <a:lnTo>
                  <a:pt x="4809" y="947"/>
                </a:lnTo>
                <a:lnTo>
                  <a:pt x="4810" y="949"/>
                </a:lnTo>
                <a:lnTo>
                  <a:pt x="4806" y="963"/>
                </a:lnTo>
                <a:lnTo>
                  <a:pt x="4803" y="977"/>
                </a:lnTo>
                <a:lnTo>
                  <a:pt x="4800" y="984"/>
                </a:lnTo>
                <a:lnTo>
                  <a:pt x="4798" y="991"/>
                </a:lnTo>
                <a:lnTo>
                  <a:pt x="4793" y="996"/>
                </a:lnTo>
                <a:lnTo>
                  <a:pt x="4788" y="1001"/>
                </a:lnTo>
                <a:lnTo>
                  <a:pt x="4784" y="1001"/>
                </a:lnTo>
                <a:lnTo>
                  <a:pt x="4781" y="999"/>
                </a:lnTo>
                <a:lnTo>
                  <a:pt x="4778" y="998"/>
                </a:lnTo>
                <a:lnTo>
                  <a:pt x="4775" y="996"/>
                </a:lnTo>
                <a:lnTo>
                  <a:pt x="4773" y="986"/>
                </a:lnTo>
                <a:lnTo>
                  <a:pt x="4773" y="978"/>
                </a:lnTo>
                <a:lnTo>
                  <a:pt x="4774" y="971"/>
                </a:lnTo>
                <a:lnTo>
                  <a:pt x="4778" y="963"/>
                </a:lnTo>
                <a:lnTo>
                  <a:pt x="4783" y="957"/>
                </a:lnTo>
                <a:lnTo>
                  <a:pt x="4789" y="950"/>
                </a:lnTo>
                <a:lnTo>
                  <a:pt x="4796" y="944"/>
                </a:lnTo>
                <a:lnTo>
                  <a:pt x="4804" y="939"/>
                </a:lnTo>
                <a:close/>
                <a:moveTo>
                  <a:pt x="5016" y="5404"/>
                </a:moveTo>
                <a:lnTo>
                  <a:pt x="5016" y="5404"/>
                </a:lnTo>
                <a:lnTo>
                  <a:pt x="5016" y="5404"/>
                </a:lnTo>
                <a:lnTo>
                  <a:pt x="5016" y="5404"/>
                </a:lnTo>
                <a:close/>
                <a:moveTo>
                  <a:pt x="590" y="4817"/>
                </a:moveTo>
                <a:lnTo>
                  <a:pt x="604" y="4824"/>
                </a:lnTo>
                <a:lnTo>
                  <a:pt x="619" y="4830"/>
                </a:lnTo>
                <a:lnTo>
                  <a:pt x="627" y="4831"/>
                </a:lnTo>
                <a:lnTo>
                  <a:pt x="635" y="4832"/>
                </a:lnTo>
                <a:lnTo>
                  <a:pt x="643" y="4832"/>
                </a:lnTo>
                <a:lnTo>
                  <a:pt x="652" y="4832"/>
                </a:lnTo>
                <a:lnTo>
                  <a:pt x="659" y="4832"/>
                </a:lnTo>
                <a:lnTo>
                  <a:pt x="665" y="4832"/>
                </a:lnTo>
                <a:lnTo>
                  <a:pt x="658" y="4840"/>
                </a:lnTo>
                <a:lnTo>
                  <a:pt x="649" y="4845"/>
                </a:lnTo>
                <a:lnTo>
                  <a:pt x="639" y="4850"/>
                </a:lnTo>
                <a:lnTo>
                  <a:pt x="629" y="4854"/>
                </a:lnTo>
                <a:lnTo>
                  <a:pt x="610" y="4859"/>
                </a:lnTo>
                <a:lnTo>
                  <a:pt x="589" y="4864"/>
                </a:lnTo>
                <a:lnTo>
                  <a:pt x="589" y="4864"/>
                </a:lnTo>
                <a:lnTo>
                  <a:pt x="583" y="4856"/>
                </a:lnTo>
                <a:lnTo>
                  <a:pt x="574" y="4850"/>
                </a:lnTo>
                <a:lnTo>
                  <a:pt x="566" y="4849"/>
                </a:lnTo>
                <a:lnTo>
                  <a:pt x="559" y="4848"/>
                </a:lnTo>
                <a:lnTo>
                  <a:pt x="549" y="4841"/>
                </a:lnTo>
                <a:lnTo>
                  <a:pt x="539" y="4832"/>
                </a:lnTo>
                <a:lnTo>
                  <a:pt x="539" y="4829"/>
                </a:lnTo>
                <a:lnTo>
                  <a:pt x="539" y="4825"/>
                </a:lnTo>
                <a:lnTo>
                  <a:pt x="541" y="4821"/>
                </a:lnTo>
                <a:lnTo>
                  <a:pt x="544" y="4817"/>
                </a:lnTo>
                <a:lnTo>
                  <a:pt x="559" y="4817"/>
                </a:lnTo>
                <a:lnTo>
                  <a:pt x="574" y="4817"/>
                </a:lnTo>
                <a:lnTo>
                  <a:pt x="578" y="4820"/>
                </a:lnTo>
                <a:lnTo>
                  <a:pt x="581" y="4821"/>
                </a:lnTo>
                <a:lnTo>
                  <a:pt x="585" y="4820"/>
                </a:lnTo>
                <a:lnTo>
                  <a:pt x="590" y="4817"/>
                </a:lnTo>
                <a:lnTo>
                  <a:pt x="590" y="4817"/>
                </a:lnTo>
                <a:close/>
                <a:moveTo>
                  <a:pt x="111" y="4262"/>
                </a:moveTo>
                <a:lnTo>
                  <a:pt x="117" y="4272"/>
                </a:lnTo>
                <a:lnTo>
                  <a:pt x="122" y="4284"/>
                </a:lnTo>
                <a:lnTo>
                  <a:pt x="124" y="4289"/>
                </a:lnTo>
                <a:lnTo>
                  <a:pt x="126" y="4295"/>
                </a:lnTo>
                <a:lnTo>
                  <a:pt x="126" y="4300"/>
                </a:lnTo>
                <a:lnTo>
                  <a:pt x="126" y="4306"/>
                </a:lnTo>
                <a:lnTo>
                  <a:pt x="108" y="4308"/>
                </a:lnTo>
                <a:lnTo>
                  <a:pt x="92" y="4308"/>
                </a:lnTo>
                <a:lnTo>
                  <a:pt x="75" y="4306"/>
                </a:lnTo>
                <a:lnTo>
                  <a:pt x="59" y="4303"/>
                </a:lnTo>
                <a:lnTo>
                  <a:pt x="52" y="4299"/>
                </a:lnTo>
                <a:lnTo>
                  <a:pt x="43" y="4296"/>
                </a:lnTo>
                <a:lnTo>
                  <a:pt x="35" y="4291"/>
                </a:lnTo>
                <a:lnTo>
                  <a:pt x="28" y="4286"/>
                </a:lnTo>
                <a:lnTo>
                  <a:pt x="21" y="4280"/>
                </a:lnTo>
                <a:lnTo>
                  <a:pt x="14" y="4272"/>
                </a:lnTo>
                <a:lnTo>
                  <a:pt x="6" y="4264"/>
                </a:lnTo>
                <a:lnTo>
                  <a:pt x="0" y="4255"/>
                </a:lnTo>
                <a:lnTo>
                  <a:pt x="31" y="4256"/>
                </a:lnTo>
                <a:lnTo>
                  <a:pt x="59" y="4259"/>
                </a:lnTo>
                <a:lnTo>
                  <a:pt x="85" y="4261"/>
                </a:lnTo>
                <a:lnTo>
                  <a:pt x="111" y="4262"/>
                </a:lnTo>
                <a:close/>
                <a:moveTo>
                  <a:pt x="5384" y="915"/>
                </a:moveTo>
                <a:lnTo>
                  <a:pt x="5383" y="919"/>
                </a:lnTo>
                <a:lnTo>
                  <a:pt x="5380" y="923"/>
                </a:lnTo>
                <a:lnTo>
                  <a:pt x="5378" y="924"/>
                </a:lnTo>
                <a:lnTo>
                  <a:pt x="5374" y="925"/>
                </a:lnTo>
                <a:lnTo>
                  <a:pt x="5366" y="927"/>
                </a:lnTo>
                <a:lnTo>
                  <a:pt x="5359" y="925"/>
                </a:lnTo>
                <a:lnTo>
                  <a:pt x="5351" y="925"/>
                </a:lnTo>
                <a:lnTo>
                  <a:pt x="5344" y="927"/>
                </a:lnTo>
                <a:lnTo>
                  <a:pt x="5341" y="928"/>
                </a:lnTo>
                <a:lnTo>
                  <a:pt x="5338" y="929"/>
                </a:lnTo>
                <a:lnTo>
                  <a:pt x="5335" y="933"/>
                </a:lnTo>
                <a:lnTo>
                  <a:pt x="5334" y="937"/>
                </a:lnTo>
                <a:lnTo>
                  <a:pt x="5331" y="939"/>
                </a:lnTo>
                <a:lnTo>
                  <a:pt x="5329" y="940"/>
                </a:lnTo>
                <a:lnTo>
                  <a:pt x="5326" y="940"/>
                </a:lnTo>
                <a:lnTo>
                  <a:pt x="5324" y="942"/>
                </a:lnTo>
                <a:lnTo>
                  <a:pt x="5320" y="940"/>
                </a:lnTo>
                <a:lnTo>
                  <a:pt x="5317" y="939"/>
                </a:lnTo>
                <a:lnTo>
                  <a:pt x="5315" y="938"/>
                </a:lnTo>
                <a:lnTo>
                  <a:pt x="5315" y="937"/>
                </a:lnTo>
                <a:lnTo>
                  <a:pt x="5312" y="928"/>
                </a:lnTo>
                <a:lnTo>
                  <a:pt x="5310" y="920"/>
                </a:lnTo>
                <a:lnTo>
                  <a:pt x="5306" y="914"/>
                </a:lnTo>
                <a:lnTo>
                  <a:pt x="5302" y="910"/>
                </a:lnTo>
                <a:lnTo>
                  <a:pt x="5299" y="906"/>
                </a:lnTo>
                <a:lnTo>
                  <a:pt x="5294" y="904"/>
                </a:lnTo>
                <a:lnTo>
                  <a:pt x="5289" y="903"/>
                </a:lnTo>
                <a:lnTo>
                  <a:pt x="5282" y="901"/>
                </a:lnTo>
                <a:lnTo>
                  <a:pt x="5257" y="904"/>
                </a:lnTo>
                <a:lnTo>
                  <a:pt x="5230" y="908"/>
                </a:lnTo>
                <a:lnTo>
                  <a:pt x="5235" y="899"/>
                </a:lnTo>
                <a:lnTo>
                  <a:pt x="5240" y="891"/>
                </a:lnTo>
                <a:lnTo>
                  <a:pt x="5245" y="885"/>
                </a:lnTo>
                <a:lnTo>
                  <a:pt x="5251" y="880"/>
                </a:lnTo>
                <a:lnTo>
                  <a:pt x="5256" y="876"/>
                </a:lnTo>
                <a:lnTo>
                  <a:pt x="5262" y="873"/>
                </a:lnTo>
                <a:lnTo>
                  <a:pt x="5268" y="871"/>
                </a:lnTo>
                <a:lnTo>
                  <a:pt x="5275" y="870"/>
                </a:lnTo>
                <a:lnTo>
                  <a:pt x="5300" y="869"/>
                </a:lnTo>
                <a:lnTo>
                  <a:pt x="5325" y="868"/>
                </a:lnTo>
                <a:lnTo>
                  <a:pt x="5325" y="869"/>
                </a:lnTo>
                <a:lnTo>
                  <a:pt x="5333" y="876"/>
                </a:lnTo>
                <a:lnTo>
                  <a:pt x="5340" y="883"/>
                </a:lnTo>
                <a:lnTo>
                  <a:pt x="5341" y="884"/>
                </a:lnTo>
                <a:lnTo>
                  <a:pt x="5348" y="891"/>
                </a:lnTo>
                <a:lnTo>
                  <a:pt x="5355" y="899"/>
                </a:lnTo>
                <a:lnTo>
                  <a:pt x="5363" y="900"/>
                </a:lnTo>
                <a:lnTo>
                  <a:pt x="5370" y="901"/>
                </a:lnTo>
                <a:lnTo>
                  <a:pt x="5375" y="903"/>
                </a:lnTo>
                <a:lnTo>
                  <a:pt x="5379" y="906"/>
                </a:lnTo>
                <a:lnTo>
                  <a:pt x="5383" y="910"/>
                </a:lnTo>
                <a:lnTo>
                  <a:pt x="5384" y="915"/>
                </a:lnTo>
                <a:close/>
                <a:moveTo>
                  <a:pt x="5094" y="1008"/>
                </a:moveTo>
                <a:lnTo>
                  <a:pt x="5090" y="1009"/>
                </a:lnTo>
                <a:lnTo>
                  <a:pt x="5086" y="1013"/>
                </a:lnTo>
                <a:lnTo>
                  <a:pt x="5084" y="1016"/>
                </a:lnTo>
                <a:lnTo>
                  <a:pt x="5083" y="1019"/>
                </a:lnTo>
                <a:lnTo>
                  <a:pt x="5079" y="1028"/>
                </a:lnTo>
                <a:lnTo>
                  <a:pt x="5075" y="1036"/>
                </a:lnTo>
                <a:lnTo>
                  <a:pt x="5071" y="1043"/>
                </a:lnTo>
                <a:lnTo>
                  <a:pt x="5066" y="1050"/>
                </a:lnTo>
                <a:lnTo>
                  <a:pt x="5063" y="1052"/>
                </a:lnTo>
                <a:lnTo>
                  <a:pt x="5059" y="1053"/>
                </a:lnTo>
                <a:lnTo>
                  <a:pt x="5054" y="1053"/>
                </a:lnTo>
                <a:lnTo>
                  <a:pt x="5047" y="1053"/>
                </a:lnTo>
                <a:lnTo>
                  <a:pt x="5041" y="1037"/>
                </a:lnTo>
                <a:lnTo>
                  <a:pt x="5037" y="1022"/>
                </a:lnTo>
                <a:lnTo>
                  <a:pt x="5036" y="1014"/>
                </a:lnTo>
                <a:lnTo>
                  <a:pt x="5036" y="1007"/>
                </a:lnTo>
                <a:lnTo>
                  <a:pt x="5036" y="999"/>
                </a:lnTo>
                <a:lnTo>
                  <a:pt x="5037" y="993"/>
                </a:lnTo>
                <a:lnTo>
                  <a:pt x="5040" y="986"/>
                </a:lnTo>
                <a:lnTo>
                  <a:pt x="5042" y="979"/>
                </a:lnTo>
                <a:lnTo>
                  <a:pt x="5046" y="973"/>
                </a:lnTo>
                <a:lnTo>
                  <a:pt x="5051" y="968"/>
                </a:lnTo>
                <a:lnTo>
                  <a:pt x="5056" y="962"/>
                </a:lnTo>
                <a:lnTo>
                  <a:pt x="5063" y="957"/>
                </a:lnTo>
                <a:lnTo>
                  <a:pt x="5070" y="952"/>
                </a:lnTo>
                <a:lnTo>
                  <a:pt x="5078" y="947"/>
                </a:lnTo>
                <a:lnTo>
                  <a:pt x="5084" y="943"/>
                </a:lnTo>
                <a:lnTo>
                  <a:pt x="5090" y="940"/>
                </a:lnTo>
                <a:lnTo>
                  <a:pt x="5096" y="939"/>
                </a:lnTo>
                <a:lnTo>
                  <a:pt x="5100" y="940"/>
                </a:lnTo>
                <a:lnTo>
                  <a:pt x="5104" y="942"/>
                </a:lnTo>
                <a:lnTo>
                  <a:pt x="5108" y="947"/>
                </a:lnTo>
                <a:lnTo>
                  <a:pt x="5109" y="953"/>
                </a:lnTo>
                <a:lnTo>
                  <a:pt x="5109" y="962"/>
                </a:lnTo>
                <a:lnTo>
                  <a:pt x="5109" y="974"/>
                </a:lnTo>
                <a:lnTo>
                  <a:pt x="5108" y="987"/>
                </a:lnTo>
                <a:lnTo>
                  <a:pt x="5105" y="993"/>
                </a:lnTo>
                <a:lnTo>
                  <a:pt x="5103" y="998"/>
                </a:lnTo>
                <a:lnTo>
                  <a:pt x="5099" y="1003"/>
                </a:lnTo>
                <a:lnTo>
                  <a:pt x="5094" y="1008"/>
                </a:lnTo>
                <a:close/>
                <a:moveTo>
                  <a:pt x="1189" y="1954"/>
                </a:moveTo>
                <a:lnTo>
                  <a:pt x="1187" y="1956"/>
                </a:lnTo>
                <a:lnTo>
                  <a:pt x="1184" y="1959"/>
                </a:lnTo>
                <a:lnTo>
                  <a:pt x="1190" y="1962"/>
                </a:lnTo>
                <a:lnTo>
                  <a:pt x="1195" y="1967"/>
                </a:lnTo>
                <a:lnTo>
                  <a:pt x="1199" y="1975"/>
                </a:lnTo>
                <a:lnTo>
                  <a:pt x="1203" y="1982"/>
                </a:lnTo>
                <a:lnTo>
                  <a:pt x="1202" y="1974"/>
                </a:lnTo>
                <a:lnTo>
                  <a:pt x="1198" y="1966"/>
                </a:lnTo>
                <a:lnTo>
                  <a:pt x="1194" y="1960"/>
                </a:lnTo>
                <a:lnTo>
                  <a:pt x="1189" y="1954"/>
                </a:lnTo>
                <a:close/>
                <a:moveTo>
                  <a:pt x="3104" y="498"/>
                </a:moveTo>
                <a:lnTo>
                  <a:pt x="3104" y="498"/>
                </a:lnTo>
                <a:lnTo>
                  <a:pt x="3103" y="497"/>
                </a:lnTo>
                <a:lnTo>
                  <a:pt x="3100" y="492"/>
                </a:lnTo>
                <a:lnTo>
                  <a:pt x="3098" y="488"/>
                </a:lnTo>
                <a:lnTo>
                  <a:pt x="3096" y="482"/>
                </a:lnTo>
                <a:lnTo>
                  <a:pt x="3098" y="477"/>
                </a:lnTo>
                <a:lnTo>
                  <a:pt x="3095" y="476"/>
                </a:lnTo>
                <a:lnTo>
                  <a:pt x="3094" y="476"/>
                </a:lnTo>
                <a:lnTo>
                  <a:pt x="3098" y="488"/>
                </a:lnTo>
                <a:lnTo>
                  <a:pt x="3104" y="498"/>
                </a:lnTo>
                <a:lnTo>
                  <a:pt x="3104" y="498"/>
                </a:lnTo>
                <a:lnTo>
                  <a:pt x="3104" y="498"/>
                </a:lnTo>
                <a:close/>
              </a:path>
            </a:pathLst>
          </a:custGeom>
          <a:solidFill>
            <a:srgbClr val="21231E">
              <a:alpha val="45000"/>
            </a:srgbClr>
          </a:solidFill>
          <a:ln>
            <a:noFill/>
          </a:ln>
        </p:spPr>
        <p:txBody>
          <a:bodyPr vert="horz" wrap="square" lIns="91440" tIns="45720" rIns="91440" bIns="45720" numCol="1" anchor="t" anchorCtr="0" compatLnSpc="1">
            <a:prstTxWarp prst="textNoShape">
              <a:avLst/>
            </a:prstTxWarp>
          </a:bodyPr>
          <a:lstStyle>
            <a:lvl1pPr>
              <a:defRPr sz="100">
                <a:latin typeface="+mn-lt"/>
              </a:defRPr>
            </a:lvl1pPr>
          </a:lstStyle>
          <a:p>
            <a:endParaRPr lang="ru-RU"/>
          </a:p>
        </p:txBody>
      </p:sp>
      <p:sp>
        <p:nvSpPr>
          <p:cNvPr id="4" name="Picture Placeholder 13"/>
          <p:cNvSpPr>
            <a:spLocks noGrp="1"/>
          </p:cNvSpPr>
          <p:nvPr>
            <p:ph type="pic" sz="quarter" idx="14"/>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41012301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2_Пользовательский макет">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0" y="0"/>
            <a:ext cx="9144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8" name="Picture Placeholder 13"/>
          <p:cNvSpPr>
            <a:spLocks noGrp="1"/>
          </p:cNvSpPr>
          <p:nvPr>
            <p:ph type="pic" sz="quarter" idx="14"/>
          </p:nvPr>
        </p:nvSpPr>
        <p:spPr>
          <a:xfrm>
            <a:off x="9144000" y="0"/>
            <a:ext cx="9144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7043276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3_Пользовательский макет">
    <p:spTree>
      <p:nvGrpSpPr>
        <p:cNvPr id="1" name=""/>
        <p:cNvGrpSpPr/>
        <p:nvPr/>
      </p:nvGrpSpPr>
      <p:grpSpPr>
        <a:xfrm>
          <a:off x="0" y="0"/>
          <a:ext cx="0" cy="0"/>
          <a:chOff x="0" y="0"/>
          <a:chExt cx="0" cy="0"/>
        </a:xfrm>
      </p:grpSpPr>
      <p:sp>
        <p:nvSpPr>
          <p:cNvPr id="9" name="Picture Placeholder 13"/>
          <p:cNvSpPr>
            <a:spLocks noGrp="1"/>
          </p:cNvSpPr>
          <p:nvPr>
            <p:ph type="pic" sz="quarter" idx="13"/>
          </p:nvPr>
        </p:nvSpPr>
        <p:spPr>
          <a:xfrm>
            <a:off x="0" y="0"/>
            <a:ext cx="6096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10" name="Picture Placeholder 13"/>
          <p:cNvSpPr>
            <a:spLocks noGrp="1"/>
          </p:cNvSpPr>
          <p:nvPr>
            <p:ph type="pic" sz="quarter" idx="14"/>
          </p:nvPr>
        </p:nvSpPr>
        <p:spPr>
          <a:xfrm>
            <a:off x="6096000" y="0"/>
            <a:ext cx="6096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11" name="Picture Placeholder 13"/>
          <p:cNvSpPr>
            <a:spLocks noGrp="1"/>
          </p:cNvSpPr>
          <p:nvPr>
            <p:ph type="pic" sz="quarter" idx="15"/>
          </p:nvPr>
        </p:nvSpPr>
        <p:spPr>
          <a:xfrm>
            <a:off x="12192000" y="0"/>
            <a:ext cx="6096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29828407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5_Пользовательский макет">
    <p:spTree>
      <p:nvGrpSpPr>
        <p:cNvPr id="1" name=""/>
        <p:cNvGrpSpPr/>
        <p:nvPr/>
      </p:nvGrpSpPr>
      <p:grpSpPr>
        <a:xfrm>
          <a:off x="0" y="0"/>
          <a:ext cx="0" cy="0"/>
          <a:chOff x="0" y="0"/>
          <a:chExt cx="0" cy="0"/>
        </a:xfrm>
      </p:grpSpPr>
      <p:sp>
        <p:nvSpPr>
          <p:cNvPr id="4" name="Freeform 6"/>
          <p:cNvSpPr>
            <a:spLocks noGrp="1"/>
          </p:cNvSpPr>
          <p:nvPr>
            <p:ph type="pic" sz="quarter" idx="14"/>
          </p:nvPr>
        </p:nvSpPr>
        <p:spPr bwMode="auto">
          <a:xfrm>
            <a:off x="10843324" y="3565760"/>
            <a:ext cx="4402123" cy="3730390"/>
          </a:xfrm>
          <a:custGeom>
            <a:avLst/>
            <a:gdLst>
              <a:gd name="T0" fmla="*/ 14815 w 16668"/>
              <a:gd name="T1" fmla="*/ 3 h 14004"/>
              <a:gd name="T2" fmla="*/ 15106 w 16668"/>
              <a:gd name="T3" fmla="*/ 41 h 14004"/>
              <a:gd name="T4" fmla="*/ 15385 w 16668"/>
              <a:gd name="T5" fmla="*/ 122 h 14004"/>
              <a:gd name="T6" fmla="*/ 15644 w 16668"/>
              <a:gd name="T7" fmla="*/ 242 h 14004"/>
              <a:gd name="T8" fmla="*/ 15881 w 16668"/>
              <a:gd name="T9" fmla="*/ 398 h 14004"/>
              <a:gd name="T10" fmla="*/ 16094 w 16668"/>
              <a:gd name="T11" fmla="*/ 586 h 14004"/>
              <a:gd name="T12" fmla="*/ 16278 w 16668"/>
              <a:gd name="T13" fmla="*/ 804 h 14004"/>
              <a:gd name="T14" fmla="*/ 16432 w 16668"/>
              <a:gd name="T15" fmla="*/ 1047 h 14004"/>
              <a:gd name="T16" fmla="*/ 16549 w 16668"/>
              <a:gd name="T17" fmla="*/ 1312 h 14004"/>
              <a:gd name="T18" fmla="*/ 16628 w 16668"/>
              <a:gd name="T19" fmla="*/ 1596 h 14004"/>
              <a:gd name="T20" fmla="*/ 16666 w 16668"/>
              <a:gd name="T21" fmla="*/ 1895 h 14004"/>
              <a:gd name="T22" fmla="*/ 16666 w 16668"/>
              <a:gd name="T23" fmla="*/ 12109 h 14004"/>
              <a:gd name="T24" fmla="*/ 16628 w 16668"/>
              <a:gd name="T25" fmla="*/ 12408 h 14004"/>
              <a:gd name="T26" fmla="*/ 16549 w 16668"/>
              <a:gd name="T27" fmla="*/ 12692 h 14004"/>
              <a:gd name="T28" fmla="*/ 16432 w 16668"/>
              <a:gd name="T29" fmla="*/ 12957 h 14004"/>
              <a:gd name="T30" fmla="*/ 16278 w 16668"/>
              <a:gd name="T31" fmla="*/ 13200 h 14004"/>
              <a:gd name="T32" fmla="*/ 16094 w 16668"/>
              <a:gd name="T33" fmla="*/ 13418 h 14004"/>
              <a:gd name="T34" fmla="*/ 15881 w 16668"/>
              <a:gd name="T35" fmla="*/ 13606 h 14004"/>
              <a:gd name="T36" fmla="*/ 15644 w 16668"/>
              <a:gd name="T37" fmla="*/ 13762 h 14004"/>
              <a:gd name="T38" fmla="*/ 15385 w 16668"/>
              <a:gd name="T39" fmla="*/ 13882 h 14004"/>
              <a:gd name="T40" fmla="*/ 15106 w 16668"/>
              <a:gd name="T41" fmla="*/ 13963 h 14004"/>
              <a:gd name="T42" fmla="*/ 14815 w 16668"/>
              <a:gd name="T43" fmla="*/ 14002 h 14004"/>
              <a:gd name="T44" fmla="*/ 1853 w 16668"/>
              <a:gd name="T45" fmla="*/ 14002 h 14004"/>
              <a:gd name="T46" fmla="*/ 1562 w 16668"/>
              <a:gd name="T47" fmla="*/ 13963 h 14004"/>
              <a:gd name="T48" fmla="*/ 1283 w 16668"/>
              <a:gd name="T49" fmla="*/ 13882 h 14004"/>
              <a:gd name="T50" fmla="*/ 1024 w 16668"/>
              <a:gd name="T51" fmla="*/ 13762 h 14004"/>
              <a:gd name="T52" fmla="*/ 787 w 16668"/>
              <a:gd name="T53" fmla="*/ 13606 h 14004"/>
              <a:gd name="T54" fmla="*/ 574 w 16668"/>
              <a:gd name="T55" fmla="*/ 13418 h 14004"/>
              <a:gd name="T56" fmla="*/ 390 w 16668"/>
              <a:gd name="T57" fmla="*/ 13200 h 14004"/>
              <a:gd name="T58" fmla="*/ 236 w 16668"/>
              <a:gd name="T59" fmla="*/ 12957 h 14004"/>
              <a:gd name="T60" fmla="*/ 119 w 16668"/>
              <a:gd name="T61" fmla="*/ 12692 h 14004"/>
              <a:gd name="T62" fmla="*/ 40 w 16668"/>
              <a:gd name="T63" fmla="*/ 12408 h 14004"/>
              <a:gd name="T64" fmla="*/ 2 w 16668"/>
              <a:gd name="T65" fmla="*/ 12109 h 14004"/>
              <a:gd name="T66" fmla="*/ 2 w 16668"/>
              <a:gd name="T67" fmla="*/ 1895 h 14004"/>
              <a:gd name="T68" fmla="*/ 40 w 16668"/>
              <a:gd name="T69" fmla="*/ 1596 h 14004"/>
              <a:gd name="T70" fmla="*/ 119 w 16668"/>
              <a:gd name="T71" fmla="*/ 1312 h 14004"/>
              <a:gd name="T72" fmla="*/ 236 w 16668"/>
              <a:gd name="T73" fmla="*/ 1047 h 14004"/>
              <a:gd name="T74" fmla="*/ 390 w 16668"/>
              <a:gd name="T75" fmla="*/ 804 h 14004"/>
              <a:gd name="T76" fmla="*/ 574 w 16668"/>
              <a:gd name="T77" fmla="*/ 586 h 14004"/>
              <a:gd name="T78" fmla="*/ 787 w 16668"/>
              <a:gd name="T79" fmla="*/ 398 h 14004"/>
              <a:gd name="T80" fmla="*/ 1024 w 16668"/>
              <a:gd name="T81" fmla="*/ 242 h 14004"/>
              <a:gd name="T82" fmla="*/ 1283 w 16668"/>
              <a:gd name="T83" fmla="*/ 122 h 14004"/>
              <a:gd name="T84" fmla="*/ 1562 w 16668"/>
              <a:gd name="T85" fmla="*/ 41 h 14004"/>
              <a:gd name="T86" fmla="*/ 1853 w 16668"/>
              <a:gd name="T87" fmla="*/ 3 h 14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68" h="14004">
                <a:moveTo>
                  <a:pt x="1953" y="0"/>
                </a:moveTo>
                <a:lnTo>
                  <a:pt x="14715" y="0"/>
                </a:lnTo>
                <a:lnTo>
                  <a:pt x="14815" y="3"/>
                </a:lnTo>
                <a:lnTo>
                  <a:pt x="14914" y="10"/>
                </a:lnTo>
                <a:lnTo>
                  <a:pt x="15011" y="23"/>
                </a:lnTo>
                <a:lnTo>
                  <a:pt x="15106" y="41"/>
                </a:lnTo>
                <a:lnTo>
                  <a:pt x="15201" y="64"/>
                </a:lnTo>
                <a:lnTo>
                  <a:pt x="15294" y="91"/>
                </a:lnTo>
                <a:lnTo>
                  <a:pt x="15385" y="122"/>
                </a:lnTo>
                <a:lnTo>
                  <a:pt x="15473" y="157"/>
                </a:lnTo>
                <a:lnTo>
                  <a:pt x="15560" y="198"/>
                </a:lnTo>
                <a:lnTo>
                  <a:pt x="15644" y="242"/>
                </a:lnTo>
                <a:lnTo>
                  <a:pt x="15725" y="290"/>
                </a:lnTo>
                <a:lnTo>
                  <a:pt x="15804" y="343"/>
                </a:lnTo>
                <a:lnTo>
                  <a:pt x="15881" y="398"/>
                </a:lnTo>
                <a:lnTo>
                  <a:pt x="15955" y="457"/>
                </a:lnTo>
                <a:lnTo>
                  <a:pt x="16026" y="521"/>
                </a:lnTo>
                <a:lnTo>
                  <a:pt x="16094" y="586"/>
                </a:lnTo>
                <a:lnTo>
                  <a:pt x="16159" y="656"/>
                </a:lnTo>
                <a:lnTo>
                  <a:pt x="16220" y="729"/>
                </a:lnTo>
                <a:lnTo>
                  <a:pt x="16278" y="804"/>
                </a:lnTo>
                <a:lnTo>
                  <a:pt x="16334" y="883"/>
                </a:lnTo>
                <a:lnTo>
                  <a:pt x="16384" y="964"/>
                </a:lnTo>
                <a:lnTo>
                  <a:pt x="16432" y="1047"/>
                </a:lnTo>
                <a:lnTo>
                  <a:pt x="16474" y="1133"/>
                </a:lnTo>
                <a:lnTo>
                  <a:pt x="16514" y="1221"/>
                </a:lnTo>
                <a:lnTo>
                  <a:pt x="16549" y="1312"/>
                </a:lnTo>
                <a:lnTo>
                  <a:pt x="16579" y="1404"/>
                </a:lnTo>
                <a:lnTo>
                  <a:pt x="16607" y="1499"/>
                </a:lnTo>
                <a:lnTo>
                  <a:pt x="16628" y="1596"/>
                </a:lnTo>
                <a:lnTo>
                  <a:pt x="16645" y="1694"/>
                </a:lnTo>
                <a:lnTo>
                  <a:pt x="16658" y="1794"/>
                </a:lnTo>
                <a:lnTo>
                  <a:pt x="16666" y="1895"/>
                </a:lnTo>
                <a:lnTo>
                  <a:pt x="16668" y="1997"/>
                </a:lnTo>
                <a:lnTo>
                  <a:pt x="16668" y="12007"/>
                </a:lnTo>
                <a:lnTo>
                  <a:pt x="16666" y="12109"/>
                </a:lnTo>
                <a:lnTo>
                  <a:pt x="16658" y="12210"/>
                </a:lnTo>
                <a:lnTo>
                  <a:pt x="16645" y="12310"/>
                </a:lnTo>
                <a:lnTo>
                  <a:pt x="16628" y="12408"/>
                </a:lnTo>
                <a:lnTo>
                  <a:pt x="16607" y="12505"/>
                </a:lnTo>
                <a:lnTo>
                  <a:pt x="16579" y="12600"/>
                </a:lnTo>
                <a:lnTo>
                  <a:pt x="16549" y="12692"/>
                </a:lnTo>
                <a:lnTo>
                  <a:pt x="16514" y="12783"/>
                </a:lnTo>
                <a:lnTo>
                  <a:pt x="16474" y="12871"/>
                </a:lnTo>
                <a:lnTo>
                  <a:pt x="16432" y="12957"/>
                </a:lnTo>
                <a:lnTo>
                  <a:pt x="16384" y="13041"/>
                </a:lnTo>
                <a:lnTo>
                  <a:pt x="16334" y="13121"/>
                </a:lnTo>
                <a:lnTo>
                  <a:pt x="16278" y="13200"/>
                </a:lnTo>
                <a:lnTo>
                  <a:pt x="16220" y="13275"/>
                </a:lnTo>
                <a:lnTo>
                  <a:pt x="16159" y="13348"/>
                </a:lnTo>
                <a:lnTo>
                  <a:pt x="16094" y="13418"/>
                </a:lnTo>
                <a:lnTo>
                  <a:pt x="16026" y="13483"/>
                </a:lnTo>
                <a:lnTo>
                  <a:pt x="15955" y="13547"/>
                </a:lnTo>
                <a:lnTo>
                  <a:pt x="15881" y="13606"/>
                </a:lnTo>
                <a:lnTo>
                  <a:pt x="15804" y="13661"/>
                </a:lnTo>
                <a:lnTo>
                  <a:pt x="15725" y="13714"/>
                </a:lnTo>
                <a:lnTo>
                  <a:pt x="15644" y="13762"/>
                </a:lnTo>
                <a:lnTo>
                  <a:pt x="15560" y="13806"/>
                </a:lnTo>
                <a:lnTo>
                  <a:pt x="15473" y="13847"/>
                </a:lnTo>
                <a:lnTo>
                  <a:pt x="15385" y="13882"/>
                </a:lnTo>
                <a:lnTo>
                  <a:pt x="15294" y="13913"/>
                </a:lnTo>
                <a:lnTo>
                  <a:pt x="15201" y="13940"/>
                </a:lnTo>
                <a:lnTo>
                  <a:pt x="15106" y="13963"/>
                </a:lnTo>
                <a:lnTo>
                  <a:pt x="15011" y="13981"/>
                </a:lnTo>
                <a:lnTo>
                  <a:pt x="14914" y="13994"/>
                </a:lnTo>
                <a:lnTo>
                  <a:pt x="14815" y="14002"/>
                </a:lnTo>
                <a:lnTo>
                  <a:pt x="14715" y="14004"/>
                </a:lnTo>
                <a:lnTo>
                  <a:pt x="1953" y="14004"/>
                </a:lnTo>
                <a:lnTo>
                  <a:pt x="1853" y="14002"/>
                </a:lnTo>
                <a:lnTo>
                  <a:pt x="1754" y="13994"/>
                </a:lnTo>
                <a:lnTo>
                  <a:pt x="1657" y="13981"/>
                </a:lnTo>
                <a:lnTo>
                  <a:pt x="1562" y="13963"/>
                </a:lnTo>
                <a:lnTo>
                  <a:pt x="1467" y="13940"/>
                </a:lnTo>
                <a:lnTo>
                  <a:pt x="1374" y="13913"/>
                </a:lnTo>
                <a:lnTo>
                  <a:pt x="1283" y="13882"/>
                </a:lnTo>
                <a:lnTo>
                  <a:pt x="1195" y="13847"/>
                </a:lnTo>
                <a:lnTo>
                  <a:pt x="1108" y="13806"/>
                </a:lnTo>
                <a:lnTo>
                  <a:pt x="1024" y="13762"/>
                </a:lnTo>
                <a:lnTo>
                  <a:pt x="943" y="13714"/>
                </a:lnTo>
                <a:lnTo>
                  <a:pt x="864" y="13661"/>
                </a:lnTo>
                <a:lnTo>
                  <a:pt x="787" y="13606"/>
                </a:lnTo>
                <a:lnTo>
                  <a:pt x="713" y="13547"/>
                </a:lnTo>
                <a:lnTo>
                  <a:pt x="642" y="13483"/>
                </a:lnTo>
                <a:lnTo>
                  <a:pt x="574" y="13418"/>
                </a:lnTo>
                <a:lnTo>
                  <a:pt x="509" y="13348"/>
                </a:lnTo>
                <a:lnTo>
                  <a:pt x="448" y="13275"/>
                </a:lnTo>
                <a:lnTo>
                  <a:pt x="390" y="13200"/>
                </a:lnTo>
                <a:lnTo>
                  <a:pt x="334" y="13121"/>
                </a:lnTo>
                <a:lnTo>
                  <a:pt x="283" y="13041"/>
                </a:lnTo>
                <a:lnTo>
                  <a:pt x="236" y="12957"/>
                </a:lnTo>
                <a:lnTo>
                  <a:pt x="194" y="12871"/>
                </a:lnTo>
                <a:lnTo>
                  <a:pt x="154" y="12783"/>
                </a:lnTo>
                <a:lnTo>
                  <a:pt x="119" y="12692"/>
                </a:lnTo>
                <a:lnTo>
                  <a:pt x="89" y="12600"/>
                </a:lnTo>
                <a:lnTo>
                  <a:pt x="61" y="12505"/>
                </a:lnTo>
                <a:lnTo>
                  <a:pt x="40" y="12408"/>
                </a:lnTo>
                <a:lnTo>
                  <a:pt x="23" y="12310"/>
                </a:lnTo>
                <a:lnTo>
                  <a:pt x="10" y="12210"/>
                </a:lnTo>
                <a:lnTo>
                  <a:pt x="2" y="12109"/>
                </a:lnTo>
                <a:lnTo>
                  <a:pt x="0" y="12007"/>
                </a:lnTo>
                <a:lnTo>
                  <a:pt x="0" y="1997"/>
                </a:lnTo>
                <a:lnTo>
                  <a:pt x="2" y="1895"/>
                </a:lnTo>
                <a:lnTo>
                  <a:pt x="10" y="1794"/>
                </a:lnTo>
                <a:lnTo>
                  <a:pt x="23" y="1694"/>
                </a:lnTo>
                <a:lnTo>
                  <a:pt x="40" y="1596"/>
                </a:lnTo>
                <a:lnTo>
                  <a:pt x="61" y="1499"/>
                </a:lnTo>
                <a:lnTo>
                  <a:pt x="89" y="1404"/>
                </a:lnTo>
                <a:lnTo>
                  <a:pt x="119" y="1312"/>
                </a:lnTo>
                <a:lnTo>
                  <a:pt x="154" y="1221"/>
                </a:lnTo>
                <a:lnTo>
                  <a:pt x="194" y="1133"/>
                </a:lnTo>
                <a:lnTo>
                  <a:pt x="236" y="1047"/>
                </a:lnTo>
                <a:lnTo>
                  <a:pt x="283" y="964"/>
                </a:lnTo>
                <a:lnTo>
                  <a:pt x="334" y="883"/>
                </a:lnTo>
                <a:lnTo>
                  <a:pt x="390" y="804"/>
                </a:lnTo>
                <a:lnTo>
                  <a:pt x="448" y="729"/>
                </a:lnTo>
                <a:lnTo>
                  <a:pt x="509" y="656"/>
                </a:lnTo>
                <a:lnTo>
                  <a:pt x="574" y="586"/>
                </a:lnTo>
                <a:lnTo>
                  <a:pt x="642" y="521"/>
                </a:lnTo>
                <a:lnTo>
                  <a:pt x="713" y="457"/>
                </a:lnTo>
                <a:lnTo>
                  <a:pt x="787" y="398"/>
                </a:lnTo>
                <a:lnTo>
                  <a:pt x="864" y="343"/>
                </a:lnTo>
                <a:lnTo>
                  <a:pt x="943" y="290"/>
                </a:lnTo>
                <a:lnTo>
                  <a:pt x="1024" y="242"/>
                </a:lnTo>
                <a:lnTo>
                  <a:pt x="1108" y="198"/>
                </a:lnTo>
                <a:lnTo>
                  <a:pt x="1195" y="157"/>
                </a:lnTo>
                <a:lnTo>
                  <a:pt x="1283" y="122"/>
                </a:lnTo>
                <a:lnTo>
                  <a:pt x="1374" y="91"/>
                </a:lnTo>
                <a:lnTo>
                  <a:pt x="1467" y="64"/>
                </a:lnTo>
                <a:lnTo>
                  <a:pt x="1562" y="41"/>
                </a:lnTo>
                <a:lnTo>
                  <a:pt x="1657" y="23"/>
                </a:lnTo>
                <a:lnTo>
                  <a:pt x="1754" y="10"/>
                </a:lnTo>
                <a:lnTo>
                  <a:pt x="1853" y="3"/>
                </a:lnTo>
                <a:lnTo>
                  <a:pt x="1953" y="0"/>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dirty="0"/>
          </a:p>
        </p:txBody>
      </p:sp>
      <p:sp>
        <p:nvSpPr>
          <p:cNvPr id="3"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3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8920407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6_Пользовательский макет">
    <p:spTree>
      <p:nvGrpSpPr>
        <p:cNvPr id="1" name=""/>
        <p:cNvGrpSpPr/>
        <p:nvPr/>
      </p:nvGrpSpPr>
      <p:grpSpPr>
        <a:xfrm>
          <a:off x="0" y="0"/>
          <a:ext cx="0" cy="0"/>
          <a:chOff x="0" y="0"/>
          <a:chExt cx="0" cy="0"/>
        </a:xfrm>
      </p:grpSpPr>
      <p:sp>
        <p:nvSpPr>
          <p:cNvPr id="5"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3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13"/>
          </p:nvPr>
        </p:nvSpPr>
        <p:spPr>
          <a:xfrm>
            <a:off x="9534525" y="3486149"/>
            <a:ext cx="6848476" cy="3800475"/>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28077751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7_Пользовательский макет">
    <p:spTree>
      <p:nvGrpSpPr>
        <p:cNvPr id="1" name=""/>
        <p:cNvGrpSpPr/>
        <p:nvPr/>
      </p:nvGrpSpPr>
      <p:grpSpPr>
        <a:xfrm>
          <a:off x="0" y="0"/>
          <a:ext cx="0" cy="0"/>
          <a:chOff x="0" y="0"/>
          <a:chExt cx="0" cy="0"/>
        </a:xfrm>
      </p:grpSpPr>
      <p:sp>
        <p:nvSpPr>
          <p:cNvPr id="5"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3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13"/>
          </p:nvPr>
        </p:nvSpPr>
        <p:spPr>
          <a:xfrm>
            <a:off x="9588500" y="3162301"/>
            <a:ext cx="6515100" cy="4086224"/>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34840989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8_Пользовательский макет">
    <p:spTree>
      <p:nvGrpSpPr>
        <p:cNvPr id="1" name=""/>
        <p:cNvGrpSpPr/>
        <p:nvPr/>
      </p:nvGrpSpPr>
      <p:grpSpPr>
        <a:xfrm>
          <a:off x="0" y="0"/>
          <a:ext cx="0" cy="0"/>
          <a:chOff x="0" y="0"/>
          <a:chExt cx="0" cy="0"/>
        </a:xfrm>
      </p:grpSpPr>
      <p:sp>
        <p:nvSpPr>
          <p:cNvPr id="3"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3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13"/>
          </p:nvPr>
        </p:nvSpPr>
        <p:spPr>
          <a:xfrm>
            <a:off x="9521371" y="2454276"/>
            <a:ext cx="6691085" cy="3862614"/>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2396999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Пользовательский макет">
    <p:spTree>
      <p:nvGrpSpPr>
        <p:cNvPr id="1" name=""/>
        <p:cNvGrpSpPr/>
        <p:nvPr/>
      </p:nvGrpSpPr>
      <p:grpSpPr>
        <a:xfrm>
          <a:off x="0" y="0"/>
          <a:ext cx="0" cy="0"/>
          <a:chOff x="0" y="0"/>
          <a:chExt cx="0" cy="0"/>
        </a:xfrm>
      </p:grpSpPr>
      <p:sp>
        <p:nvSpPr>
          <p:cNvPr id="5" name="Picture Placeholder 13"/>
          <p:cNvSpPr>
            <a:spLocks noGrp="1"/>
          </p:cNvSpPr>
          <p:nvPr>
            <p:ph type="pic" sz="quarter" idx="13" hasCustomPrompt="1"/>
          </p:nvPr>
        </p:nvSpPr>
        <p:spPr>
          <a:xfrm>
            <a:off x="971550" y="2493169"/>
            <a:ext cx="9105900" cy="6041231"/>
          </a:xfrm>
          <a:custGeom>
            <a:avLst/>
            <a:gdLst>
              <a:gd name="connsiteX0" fmla="*/ 0 w 9105900"/>
              <a:gd name="connsiteY0" fmla="*/ 0 h 6038850"/>
              <a:gd name="connsiteX1" fmla="*/ 9105900 w 9105900"/>
              <a:gd name="connsiteY1" fmla="*/ 0 h 6038850"/>
              <a:gd name="connsiteX2" fmla="*/ 9105900 w 9105900"/>
              <a:gd name="connsiteY2" fmla="*/ 6038850 h 6038850"/>
              <a:gd name="connsiteX3" fmla="*/ 0 w 9105900"/>
              <a:gd name="connsiteY3" fmla="*/ 6038850 h 6038850"/>
              <a:gd name="connsiteX4" fmla="*/ 0 w 9105900"/>
              <a:gd name="connsiteY4" fmla="*/ 0 h 6038850"/>
              <a:gd name="connsiteX0" fmla="*/ 0 w 9105900"/>
              <a:gd name="connsiteY0" fmla="*/ 2381 h 6041231"/>
              <a:gd name="connsiteX1" fmla="*/ 8701088 w 9105900"/>
              <a:gd name="connsiteY1" fmla="*/ 0 h 6041231"/>
              <a:gd name="connsiteX2" fmla="*/ 9105900 w 9105900"/>
              <a:gd name="connsiteY2" fmla="*/ 2381 h 6041231"/>
              <a:gd name="connsiteX3" fmla="*/ 9105900 w 9105900"/>
              <a:gd name="connsiteY3" fmla="*/ 6041231 h 6041231"/>
              <a:gd name="connsiteX4" fmla="*/ 0 w 9105900"/>
              <a:gd name="connsiteY4" fmla="*/ 6041231 h 6041231"/>
              <a:gd name="connsiteX5" fmla="*/ 0 w 9105900"/>
              <a:gd name="connsiteY5" fmla="*/ 2381 h 6041231"/>
              <a:gd name="connsiteX0" fmla="*/ 0 w 9105900"/>
              <a:gd name="connsiteY0" fmla="*/ 2381 h 6041231"/>
              <a:gd name="connsiteX1" fmla="*/ 8701088 w 9105900"/>
              <a:gd name="connsiteY1" fmla="*/ 0 h 6041231"/>
              <a:gd name="connsiteX2" fmla="*/ 9105900 w 9105900"/>
              <a:gd name="connsiteY2" fmla="*/ 2381 h 6041231"/>
              <a:gd name="connsiteX3" fmla="*/ 9103519 w 9105900"/>
              <a:gd name="connsiteY3" fmla="*/ 409576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701088 w 9105900"/>
              <a:gd name="connsiteY1" fmla="*/ 0 h 6041231"/>
              <a:gd name="connsiteX2" fmla="*/ 8841581 w 9105900"/>
              <a:gd name="connsiteY2" fmla="*/ 273843 h 6041231"/>
              <a:gd name="connsiteX3" fmla="*/ 9103519 w 9105900"/>
              <a:gd name="connsiteY3" fmla="*/ 409576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701088 w 9105900"/>
              <a:gd name="connsiteY1" fmla="*/ 0 h 6041231"/>
              <a:gd name="connsiteX2" fmla="*/ 8841581 w 9105900"/>
              <a:gd name="connsiteY2" fmla="*/ 273843 h 6041231"/>
              <a:gd name="connsiteX3" fmla="*/ 9103519 w 9105900"/>
              <a:gd name="connsiteY3" fmla="*/ 409576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701088 w 9105900"/>
              <a:gd name="connsiteY1" fmla="*/ 0 h 6041231"/>
              <a:gd name="connsiteX2" fmla="*/ 8841581 w 9105900"/>
              <a:gd name="connsiteY2" fmla="*/ 273843 h 6041231"/>
              <a:gd name="connsiteX3" fmla="*/ 9103519 w 9105900"/>
              <a:gd name="connsiteY3" fmla="*/ 409576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491538 w 9105900"/>
              <a:gd name="connsiteY1" fmla="*/ 0 h 6041231"/>
              <a:gd name="connsiteX2" fmla="*/ 8841581 w 9105900"/>
              <a:gd name="connsiteY2" fmla="*/ 273843 h 6041231"/>
              <a:gd name="connsiteX3" fmla="*/ 9103519 w 9105900"/>
              <a:gd name="connsiteY3" fmla="*/ 409576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491538 w 9105900"/>
              <a:gd name="connsiteY1" fmla="*/ 0 h 6041231"/>
              <a:gd name="connsiteX2" fmla="*/ 8841581 w 9105900"/>
              <a:gd name="connsiteY2" fmla="*/ 273843 h 6041231"/>
              <a:gd name="connsiteX3" fmla="*/ 9103519 w 9105900"/>
              <a:gd name="connsiteY3" fmla="*/ 614364 h 6041231"/>
              <a:gd name="connsiteX4" fmla="*/ 9105900 w 9105900"/>
              <a:gd name="connsiteY4" fmla="*/ 6041231 h 6041231"/>
              <a:gd name="connsiteX5" fmla="*/ 0 w 9105900"/>
              <a:gd name="connsiteY5" fmla="*/ 6041231 h 6041231"/>
              <a:gd name="connsiteX6" fmla="*/ 0 w 9105900"/>
              <a:gd name="connsiteY6" fmla="*/ 2381 h 6041231"/>
              <a:gd name="connsiteX0" fmla="*/ 0 w 9105900"/>
              <a:gd name="connsiteY0" fmla="*/ 2381 h 6041231"/>
              <a:gd name="connsiteX1" fmla="*/ 8491538 w 9105900"/>
              <a:gd name="connsiteY1" fmla="*/ 0 h 6041231"/>
              <a:gd name="connsiteX2" fmla="*/ 8727281 w 9105900"/>
              <a:gd name="connsiteY2" fmla="*/ 411955 h 6041231"/>
              <a:gd name="connsiteX3" fmla="*/ 9103519 w 9105900"/>
              <a:gd name="connsiteY3" fmla="*/ 614364 h 6041231"/>
              <a:gd name="connsiteX4" fmla="*/ 9105900 w 9105900"/>
              <a:gd name="connsiteY4" fmla="*/ 6041231 h 6041231"/>
              <a:gd name="connsiteX5" fmla="*/ 0 w 9105900"/>
              <a:gd name="connsiteY5" fmla="*/ 6041231 h 6041231"/>
              <a:gd name="connsiteX6" fmla="*/ 0 w 9105900"/>
              <a:gd name="connsiteY6" fmla="*/ 2381 h 60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5900" h="6041231">
                <a:moveTo>
                  <a:pt x="0" y="2381"/>
                </a:moveTo>
                <a:lnTo>
                  <a:pt x="8491538" y="0"/>
                </a:lnTo>
                <a:lnTo>
                  <a:pt x="8727281" y="411955"/>
                </a:lnTo>
                <a:lnTo>
                  <a:pt x="9103519" y="614364"/>
                </a:lnTo>
                <a:cubicBezTo>
                  <a:pt x="9104313" y="2491582"/>
                  <a:pt x="9105106" y="4164013"/>
                  <a:pt x="9105900" y="6041231"/>
                </a:cubicBezTo>
                <a:lnTo>
                  <a:pt x="0" y="6041231"/>
                </a:lnTo>
                <a:lnTo>
                  <a:pt x="0" y="2381"/>
                </a:lnTo>
                <a:close/>
              </a:path>
            </a:pathLst>
          </a:custGeom>
          <a:solidFill>
            <a:schemeClr val="tx1">
              <a:alpha val="12000"/>
            </a:schemeClr>
          </a:solidFill>
          <a:effectLst/>
        </p:spPr>
        <p:txBody>
          <a:bodyPr lIns="68426" tIns="34214" rIns="68426" bIns="34214">
            <a:normAutofit/>
          </a:bodyPr>
          <a:lstStyle>
            <a:lvl1pPr marL="0" indent="0">
              <a:buNone/>
              <a:defRPr sz="3200">
                <a:ln>
                  <a:noFill/>
                </a:ln>
                <a:solidFill>
                  <a:schemeClr val="bg1">
                    <a:lumMod val="85000"/>
                  </a:schemeClr>
                </a:solidFill>
                <a:latin typeface="+mn-lt"/>
                <a:ea typeface="Lato Light" charset="0"/>
                <a:cs typeface="Lato Light" charset="0"/>
              </a:defRPr>
            </a:lvl1pPr>
          </a:lstStyle>
          <a:p>
            <a:r>
              <a:rPr lang="ru-RU" dirty="0"/>
              <a:t>1</a:t>
            </a:r>
            <a:endParaRPr lang="en-US" dirty="0"/>
          </a:p>
        </p:txBody>
      </p:sp>
    </p:spTree>
    <p:extLst>
      <p:ext uri="{BB962C8B-B14F-4D97-AF65-F5344CB8AC3E}">
        <p14:creationId xmlns:p14="http://schemas.microsoft.com/office/powerpoint/2010/main" val="32008442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4_Пользовательский макет">
    <p:spTree>
      <p:nvGrpSpPr>
        <p:cNvPr id="1" name=""/>
        <p:cNvGrpSpPr/>
        <p:nvPr/>
      </p:nvGrpSpPr>
      <p:grpSpPr>
        <a:xfrm>
          <a:off x="0" y="0"/>
          <a:ext cx="0" cy="0"/>
          <a:chOff x="0" y="0"/>
          <a:chExt cx="0" cy="0"/>
        </a:xfrm>
      </p:grpSpPr>
      <p:sp>
        <p:nvSpPr>
          <p:cNvPr id="10" name="Freeform 6"/>
          <p:cNvSpPr>
            <a:spLocks noGrp="1"/>
          </p:cNvSpPr>
          <p:nvPr>
            <p:ph type="pic" sz="quarter" idx="14"/>
          </p:nvPr>
        </p:nvSpPr>
        <p:spPr bwMode="auto">
          <a:xfrm>
            <a:off x="1714533" y="2358059"/>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dirty="0"/>
          </a:p>
        </p:txBody>
      </p:sp>
      <p:sp>
        <p:nvSpPr>
          <p:cNvPr id="11" name="Freeform 6"/>
          <p:cNvSpPr>
            <a:spLocks noGrp="1"/>
          </p:cNvSpPr>
          <p:nvPr>
            <p:ph type="pic" sz="quarter" idx="15"/>
          </p:nvPr>
        </p:nvSpPr>
        <p:spPr bwMode="auto">
          <a:xfrm>
            <a:off x="8053861" y="5983229"/>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dirty="0"/>
          </a:p>
        </p:txBody>
      </p:sp>
      <p:sp>
        <p:nvSpPr>
          <p:cNvPr id="12" name="Freeform 6"/>
          <p:cNvSpPr>
            <a:spLocks noGrp="1"/>
          </p:cNvSpPr>
          <p:nvPr>
            <p:ph type="pic" sz="quarter" idx="16"/>
          </p:nvPr>
        </p:nvSpPr>
        <p:spPr bwMode="auto">
          <a:xfrm>
            <a:off x="14434491" y="2358059"/>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dirty="0"/>
          </a:p>
        </p:txBody>
      </p:sp>
    </p:spTree>
    <p:extLst>
      <p:ext uri="{BB962C8B-B14F-4D97-AF65-F5344CB8AC3E}">
        <p14:creationId xmlns:p14="http://schemas.microsoft.com/office/powerpoint/2010/main" val="32812288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9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9"/>
          <p:cNvSpPr>
            <a:spLocks noGrp="1" noEditPoints="1"/>
          </p:cNvSpPr>
          <p:nvPr>
            <p:ph type="pic" sz="quarter" idx="13"/>
          </p:nvPr>
        </p:nvSpPr>
        <p:spPr bwMode="auto">
          <a:xfrm>
            <a:off x="10334212" y="1170067"/>
            <a:ext cx="6380924" cy="8133158"/>
          </a:xfrm>
          <a:custGeom>
            <a:avLst/>
            <a:gdLst>
              <a:gd name="T0" fmla="*/ 514 w 4556"/>
              <a:gd name="T1" fmla="*/ 5204 h 5520"/>
              <a:gd name="T2" fmla="*/ 1621 w 4556"/>
              <a:gd name="T3" fmla="*/ 5485 h 5520"/>
              <a:gd name="T4" fmla="*/ 1557 w 4556"/>
              <a:gd name="T5" fmla="*/ 5458 h 5520"/>
              <a:gd name="T6" fmla="*/ 1399 w 4556"/>
              <a:gd name="T7" fmla="*/ 5452 h 5520"/>
              <a:gd name="T8" fmla="*/ 1306 w 4556"/>
              <a:gd name="T9" fmla="*/ 5401 h 5520"/>
              <a:gd name="T10" fmla="*/ 1330 w 4556"/>
              <a:gd name="T11" fmla="*/ 5455 h 5520"/>
              <a:gd name="T12" fmla="*/ 1270 w 4556"/>
              <a:gd name="T13" fmla="*/ 5515 h 5520"/>
              <a:gd name="T14" fmla="*/ 1113 w 4556"/>
              <a:gd name="T15" fmla="*/ 5452 h 5520"/>
              <a:gd name="T16" fmla="*/ 933 w 4556"/>
              <a:gd name="T17" fmla="*/ 5447 h 5520"/>
              <a:gd name="T18" fmla="*/ 627 w 4556"/>
              <a:gd name="T19" fmla="*/ 5337 h 5520"/>
              <a:gd name="T20" fmla="*/ 577 w 4556"/>
              <a:gd name="T21" fmla="*/ 5296 h 5520"/>
              <a:gd name="T22" fmla="*/ 471 w 4556"/>
              <a:gd name="T23" fmla="*/ 5184 h 5520"/>
              <a:gd name="T24" fmla="*/ 415 w 4556"/>
              <a:gd name="T25" fmla="*/ 5051 h 5520"/>
              <a:gd name="T26" fmla="*/ 302 w 4556"/>
              <a:gd name="T27" fmla="*/ 4903 h 5520"/>
              <a:gd name="T28" fmla="*/ 187 w 4556"/>
              <a:gd name="T29" fmla="*/ 4834 h 5520"/>
              <a:gd name="T30" fmla="*/ 125 w 4556"/>
              <a:gd name="T31" fmla="*/ 4817 h 5520"/>
              <a:gd name="T32" fmla="*/ 35 w 4556"/>
              <a:gd name="T33" fmla="*/ 4670 h 5520"/>
              <a:gd name="T34" fmla="*/ 69 w 4556"/>
              <a:gd name="T35" fmla="*/ 4647 h 5520"/>
              <a:gd name="T36" fmla="*/ 33 w 4556"/>
              <a:gd name="T37" fmla="*/ 4571 h 5520"/>
              <a:gd name="T38" fmla="*/ 71 w 4556"/>
              <a:gd name="T39" fmla="*/ 4306 h 5520"/>
              <a:gd name="T40" fmla="*/ 227 w 4556"/>
              <a:gd name="T41" fmla="*/ 4136 h 5520"/>
              <a:gd name="T42" fmla="*/ 392 w 4556"/>
              <a:gd name="T43" fmla="*/ 4101 h 5520"/>
              <a:gd name="T44" fmla="*/ 639 w 4556"/>
              <a:gd name="T45" fmla="*/ 4082 h 5520"/>
              <a:gd name="T46" fmla="*/ 1276 w 4556"/>
              <a:gd name="T47" fmla="*/ 4141 h 5520"/>
              <a:gd name="T48" fmla="*/ 2311 w 4556"/>
              <a:gd name="T49" fmla="*/ 4065 h 5520"/>
              <a:gd name="T50" fmla="*/ 2599 w 4556"/>
              <a:gd name="T51" fmla="*/ 3953 h 5520"/>
              <a:gd name="T52" fmla="*/ 3419 w 4556"/>
              <a:gd name="T53" fmla="*/ 3536 h 5520"/>
              <a:gd name="T54" fmla="*/ 3452 w 4556"/>
              <a:gd name="T55" fmla="*/ 2946 h 5520"/>
              <a:gd name="T56" fmla="*/ 2740 w 4556"/>
              <a:gd name="T57" fmla="*/ 2699 h 5520"/>
              <a:gd name="T58" fmla="*/ 1985 w 4556"/>
              <a:gd name="T59" fmla="*/ 2717 h 5520"/>
              <a:gd name="T60" fmla="*/ 1419 w 4556"/>
              <a:gd name="T61" fmla="*/ 2681 h 5520"/>
              <a:gd name="T62" fmla="*/ 807 w 4556"/>
              <a:gd name="T63" fmla="*/ 2319 h 5520"/>
              <a:gd name="T64" fmla="*/ 779 w 4556"/>
              <a:gd name="T65" fmla="*/ 1523 h 5520"/>
              <a:gd name="T66" fmla="*/ 1017 w 4556"/>
              <a:gd name="T67" fmla="*/ 1036 h 5520"/>
              <a:gd name="T68" fmla="*/ 1418 w 4556"/>
              <a:gd name="T69" fmla="*/ 684 h 5520"/>
              <a:gd name="T70" fmla="*/ 1920 w 4556"/>
              <a:gd name="T71" fmla="*/ 373 h 5520"/>
              <a:gd name="T72" fmla="*/ 2535 w 4556"/>
              <a:gd name="T73" fmla="*/ 163 h 5520"/>
              <a:gd name="T74" fmla="*/ 3619 w 4556"/>
              <a:gd name="T75" fmla="*/ 9 h 5520"/>
              <a:gd name="T76" fmla="*/ 4273 w 4556"/>
              <a:gd name="T77" fmla="*/ 80 h 5520"/>
              <a:gd name="T78" fmla="*/ 4451 w 4556"/>
              <a:gd name="T79" fmla="*/ 338 h 5520"/>
              <a:gd name="T80" fmla="*/ 4556 w 4556"/>
              <a:gd name="T81" fmla="*/ 930 h 5520"/>
              <a:gd name="T82" fmla="*/ 4367 w 4556"/>
              <a:gd name="T83" fmla="*/ 1353 h 5520"/>
              <a:gd name="T84" fmla="*/ 4203 w 4556"/>
              <a:gd name="T85" fmla="*/ 1414 h 5520"/>
              <a:gd name="T86" fmla="*/ 3958 w 4556"/>
              <a:gd name="T87" fmla="*/ 1439 h 5520"/>
              <a:gd name="T88" fmla="*/ 3538 w 4556"/>
              <a:gd name="T89" fmla="*/ 1313 h 5520"/>
              <a:gd name="T90" fmla="*/ 3038 w 4556"/>
              <a:gd name="T91" fmla="*/ 1290 h 5520"/>
              <a:gd name="T92" fmla="*/ 2630 w 4556"/>
              <a:gd name="T93" fmla="*/ 1349 h 5520"/>
              <a:gd name="T94" fmla="*/ 2361 w 4556"/>
              <a:gd name="T95" fmla="*/ 1377 h 5520"/>
              <a:gd name="T96" fmla="*/ 2244 w 4556"/>
              <a:gd name="T97" fmla="*/ 1442 h 5520"/>
              <a:gd name="T98" fmla="*/ 1974 w 4556"/>
              <a:gd name="T99" fmla="*/ 1594 h 5520"/>
              <a:gd name="T100" fmla="*/ 1901 w 4556"/>
              <a:gd name="T101" fmla="*/ 1610 h 5520"/>
              <a:gd name="T102" fmla="*/ 2221 w 4556"/>
              <a:gd name="T103" fmla="*/ 1413 h 5520"/>
              <a:gd name="T104" fmla="*/ 2399 w 4556"/>
              <a:gd name="T105" fmla="*/ 1315 h 5520"/>
              <a:gd name="T106" fmla="*/ 2110 w 4556"/>
              <a:gd name="T107" fmla="*/ 1406 h 5520"/>
              <a:gd name="T108" fmla="*/ 1610 w 4556"/>
              <a:gd name="T109" fmla="*/ 1861 h 5520"/>
              <a:gd name="T110" fmla="*/ 1621 w 4556"/>
              <a:gd name="T111" fmla="*/ 2381 h 5520"/>
              <a:gd name="T112" fmla="*/ 2821 w 4556"/>
              <a:gd name="T113" fmla="*/ 2463 h 5520"/>
              <a:gd name="T114" fmla="*/ 3997 w 4556"/>
              <a:gd name="T115" fmla="*/ 2839 h 5520"/>
              <a:gd name="T116" fmla="*/ 4449 w 4556"/>
              <a:gd name="T117" fmla="*/ 3865 h 5520"/>
              <a:gd name="T118" fmla="*/ 3975 w 4556"/>
              <a:gd name="T119" fmla="*/ 4795 h 5520"/>
              <a:gd name="T120" fmla="*/ 2959 w 4556"/>
              <a:gd name="T121" fmla="*/ 5356 h 5520"/>
              <a:gd name="T122" fmla="*/ 2050 w 4556"/>
              <a:gd name="T123" fmla="*/ 5495 h 5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56" h="5520">
                <a:moveTo>
                  <a:pt x="221" y="4161"/>
                </a:moveTo>
                <a:lnTo>
                  <a:pt x="221" y="4157"/>
                </a:lnTo>
                <a:lnTo>
                  <a:pt x="218" y="4153"/>
                </a:lnTo>
                <a:lnTo>
                  <a:pt x="216" y="4152"/>
                </a:lnTo>
                <a:lnTo>
                  <a:pt x="213" y="4150"/>
                </a:lnTo>
                <a:lnTo>
                  <a:pt x="206" y="4148"/>
                </a:lnTo>
                <a:lnTo>
                  <a:pt x="199" y="4144"/>
                </a:lnTo>
                <a:lnTo>
                  <a:pt x="197" y="4143"/>
                </a:lnTo>
                <a:lnTo>
                  <a:pt x="196" y="4144"/>
                </a:lnTo>
                <a:lnTo>
                  <a:pt x="193" y="4146"/>
                </a:lnTo>
                <a:lnTo>
                  <a:pt x="191" y="4148"/>
                </a:lnTo>
                <a:lnTo>
                  <a:pt x="187" y="4155"/>
                </a:lnTo>
                <a:lnTo>
                  <a:pt x="186" y="4161"/>
                </a:lnTo>
                <a:lnTo>
                  <a:pt x="187" y="4166"/>
                </a:lnTo>
                <a:lnTo>
                  <a:pt x="189" y="4168"/>
                </a:lnTo>
                <a:lnTo>
                  <a:pt x="192" y="4170"/>
                </a:lnTo>
                <a:lnTo>
                  <a:pt x="197" y="4171"/>
                </a:lnTo>
                <a:lnTo>
                  <a:pt x="201" y="4171"/>
                </a:lnTo>
                <a:lnTo>
                  <a:pt x="204" y="4172"/>
                </a:lnTo>
                <a:lnTo>
                  <a:pt x="208" y="4173"/>
                </a:lnTo>
                <a:lnTo>
                  <a:pt x="212" y="4176"/>
                </a:lnTo>
                <a:lnTo>
                  <a:pt x="213" y="4177"/>
                </a:lnTo>
                <a:lnTo>
                  <a:pt x="214" y="4176"/>
                </a:lnTo>
                <a:lnTo>
                  <a:pt x="216" y="4175"/>
                </a:lnTo>
                <a:lnTo>
                  <a:pt x="217" y="4172"/>
                </a:lnTo>
                <a:lnTo>
                  <a:pt x="219" y="4167"/>
                </a:lnTo>
                <a:lnTo>
                  <a:pt x="221" y="4161"/>
                </a:lnTo>
                <a:close/>
                <a:moveTo>
                  <a:pt x="569" y="5220"/>
                </a:moveTo>
                <a:lnTo>
                  <a:pt x="562" y="5217"/>
                </a:lnTo>
                <a:lnTo>
                  <a:pt x="555" y="5213"/>
                </a:lnTo>
                <a:lnTo>
                  <a:pt x="549" y="5210"/>
                </a:lnTo>
                <a:lnTo>
                  <a:pt x="542" y="5209"/>
                </a:lnTo>
                <a:lnTo>
                  <a:pt x="528" y="5207"/>
                </a:lnTo>
                <a:lnTo>
                  <a:pt x="514" y="5204"/>
                </a:lnTo>
                <a:lnTo>
                  <a:pt x="520" y="5214"/>
                </a:lnTo>
                <a:lnTo>
                  <a:pt x="527" y="5222"/>
                </a:lnTo>
                <a:lnTo>
                  <a:pt x="532" y="5228"/>
                </a:lnTo>
                <a:lnTo>
                  <a:pt x="537" y="5231"/>
                </a:lnTo>
                <a:lnTo>
                  <a:pt x="543" y="5231"/>
                </a:lnTo>
                <a:lnTo>
                  <a:pt x="550" y="5229"/>
                </a:lnTo>
                <a:lnTo>
                  <a:pt x="558" y="5226"/>
                </a:lnTo>
                <a:lnTo>
                  <a:pt x="569" y="5220"/>
                </a:lnTo>
                <a:close/>
                <a:moveTo>
                  <a:pt x="1654" y="5468"/>
                </a:moveTo>
                <a:lnTo>
                  <a:pt x="1655" y="5471"/>
                </a:lnTo>
                <a:lnTo>
                  <a:pt x="1656" y="5474"/>
                </a:lnTo>
                <a:lnTo>
                  <a:pt x="1659" y="5476"/>
                </a:lnTo>
                <a:lnTo>
                  <a:pt x="1661" y="5479"/>
                </a:lnTo>
                <a:lnTo>
                  <a:pt x="1664" y="5481"/>
                </a:lnTo>
                <a:lnTo>
                  <a:pt x="1665" y="5484"/>
                </a:lnTo>
                <a:lnTo>
                  <a:pt x="1665" y="5488"/>
                </a:lnTo>
                <a:lnTo>
                  <a:pt x="1661" y="5491"/>
                </a:lnTo>
                <a:lnTo>
                  <a:pt x="1660" y="5496"/>
                </a:lnTo>
                <a:lnTo>
                  <a:pt x="1658" y="5500"/>
                </a:lnTo>
                <a:lnTo>
                  <a:pt x="1658" y="5501"/>
                </a:lnTo>
                <a:lnTo>
                  <a:pt x="1655" y="5504"/>
                </a:lnTo>
                <a:lnTo>
                  <a:pt x="1653" y="5504"/>
                </a:lnTo>
                <a:lnTo>
                  <a:pt x="1650" y="5504"/>
                </a:lnTo>
                <a:lnTo>
                  <a:pt x="1645" y="5504"/>
                </a:lnTo>
                <a:lnTo>
                  <a:pt x="1639" y="5503"/>
                </a:lnTo>
                <a:lnTo>
                  <a:pt x="1636" y="5503"/>
                </a:lnTo>
                <a:lnTo>
                  <a:pt x="1635" y="5501"/>
                </a:lnTo>
                <a:lnTo>
                  <a:pt x="1632" y="5499"/>
                </a:lnTo>
                <a:lnTo>
                  <a:pt x="1632" y="5495"/>
                </a:lnTo>
                <a:lnTo>
                  <a:pt x="1631" y="5491"/>
                </a:lnTo>
                <a:lnTo>
                  <a:pt x="1630" y="5489"/>
                </a:lnTo>
                <a:lnTo>
                  <a:pt x="1629" y="5486"/>
                </a:lnTo>
                <a:lnTo>
                  <a:pt x="1626" y="5486"/>
                </a:lnTo>
                <a:lnTo>
                  <a:pt x="1621" y="5485"/>
                </a:lnTo>
                <a:lnTo>
                  <a:pt x="1616" y="5486"/>
                </a:lnTo>
                <a:lnTo>
                  <a:pt x="1607" y="5488"/>
                </a:lnTo>
                <a:lnTo>
                  <a:pt x="1600" y="5489"/>
                </a:lnTo>
                <a:lnTo>
                  <a:pt x="1590" y="5491"/>
                </a:lnTo>
                <a:lnTo>
                  <a:pt x="1582" y="5493"/>
                </a:lnTo>
                <a:lnTo>
                  <a:pt x="1577" y="5494"/>
                </a:lnTo>
                <a:lnTo>
                  <a:pt x="1572" y="5493"/>
                </a:lnTo>
                <a:lnTo>
                  <a:pt x="1567" y="5490"/>
                </a:lnTo>
                <a:lnTo>
                  <a:pt x="1562" y="5486"/>
                </a:lnTo>
                <a:lnTo>
                  <a:pt x="1557" y="5480"/>
                </a:lnTo>
                <a:lnTo>
                  <a:pt x="1551" y="5473"/>
                </a:lnTo>
                <a:lnTo>
                  <a:pt x="1557" y="5471"/>
                </a:lnTo>
                <a:lnTo>
                  <a:pt x="1562" y="5471"/>
                </a:lnTo>
                <a:lnTo>
                  <a:pt x="1567" y="5471"/>
                </a:lnTo>
                <a:lnTo>
                  <a:pt x="1574" y="5471"/>
                </a:lnTo>
                <a:lnTo>
                  <a:pt x="1584" y="5474"/>
                </a:lnTo>
                <a:lnTo>
                  <a:pt x="1594" y="5475"/>
                </a:lnTo>
                <a:lnTo>
                  <a:pt x="1605" y="5476"/>
                </a:lnTo>
                <a:lnTo>
                  <a:pt x="1616" y="5478"/>
                </a:lnTo>
                <a:lnTo>
                  <a:pt x="1620" y="5475"/>
                </a:lnTo>
                <a:lnTo>
                  <a:pt x="1622" y="5471"/>
                </a:lnTo>
                <a:lnTo>
                  <a:pt x="1622" y="5470"/>
                </a:lnTo>
                <a:lnTo>
                  <a:pt x="1622" y="5468"/>
                </a:lnTo>
                <a:lnTo>
                  <a:pt x="1621" y="5466"/>
                </a:lnTo>
                <a:lnTo>
                  <a:pt x="1620" y="5465"/>
                </a:lnTo>
                <a:lnTo>
                  <a:pt x="1611" y="5460"/>
                </a:lnTo>
                <a:lnTo>
                  <a:pt x="1602" y="5455"/>
                </a:lnTo>
                <a:lnTo>
                  <a:pt x="1599" y="5454"/>
                </a:lnTo>
                <a:lnTo>
                  <a:pt x="1594" y="5452"/>
                </a:lnTo>
                <a:lnTo>
                  <a:pt x="1589" y="5452"/>
                </a:lnTo>
                <a:lnTo>
                  <a:pt x="1584" y="5454"/>
                </a:lnTo>
                <a:lnTo>
                  <a:pt x="1575" y="5456"/>
                </a:lnTo>
                <a:lnTo>
                  <a:pt x="1566" y="5458"/>
                </a:lnTo>
                <a:lnTo>
                  <a:pt x="1557" y="5458"/>
                </a:lnTo>
                <a:lnTo>
                  <a:pt x="1548" y="5458"/>
                </a:lnTo>
                <a:lnTo>
                  <a:pt x="1531" y="5456"/>
                </a:lnTo>
                <a:lnTo>
                  <a:pt x="1513" y="5456"/>
                </a:lnTo>
                <a:lnTo>
                  <a:pt x="1507" y="5455"/>
                </a:lnTo>
                <a:lnTo>
                  <a:pt x="1502" y="5454"/>
                </a:lnTo>
                <a:lnTo>
                  <a:pt x="1497" y="5451"/>
                </a:lnTo>
                <a:lnTo>
                  <a:pt x="1492" y="5447"/>
                </a:lnTo>
                <a:lnTo>
                  <a:pt x="1482" y="5441"/>
                </a:lnTo>
                <a:lnTo>
                  <a:pt x="1471" y="5436"/>
                </a:lnTo>
                <a:lnTo>
                  <a:pt x="1466" y="5434"/>
                </a:lnTo>
                <a:lnTo>
                  <a:pt x="1462" y="5431"/>
                </a:lnTo>
                <a:lnTo>
                  <a:pt x="1454" y="5434"/>
                </a:lnTo>
                <a:lnTo>
                  <a:pt x="1448" y="5435"/>
                </a:lnTo>
                <a:lnTo>
                  <a:pt x="1443" y="5435"/>
                </a:lnTo>
                <a:lnTo>
                  <a:pt x="1437" y="5434"/>
                </a:lnTo>
                <a:lnTo>
                  <a:pt x="1424" y="5430"/>
                </a:lnTo>
                <a:lnTo>
                  <a:pt x="1413" y="5425"/>
                </a:lnTo>
                <a:lnTo>
                  <a:pt x="1409" y="5425"/>
                </a:lnTo>
                <a:lnTo>
                  <a:pt x="1407" y="5425"/>
                </a:lnTo>
                <a:lnTo>
                  <a:pt x="1404" y="5427"/>
                </a:lnTo>
                <a:lnTo>
                  <a:pt x="1402" y="5431"/>
                </a:lnTo>
                <a:lnTo>
                  <a:pt x="1401" y="5434"/>
                </a:lnTo>
                <a:lnTo>
                  <a:pt x="1398" y="5435"/>
                </a:lnTo>
                <a:lnTo>
                  <a:pt x="1395" y="5435"/>
                </a:lnTo>
                <a:lnTo>
                  <a:pt x="1394" y="5435"/>
                </a:lnTo>
                <a:lnTo>
                  <a:pt x="1388" y="5434"/>
                </a:lnTo>
                <a:lnTo>
                  <a:pt x="1383" y="5431"/>
                </a:lnTo>
                <a:lnTo>
                  <a:pt x="1384" y="5435"/>
                </a:lnTo>
                <a:lnTo>
                  <a:pt x="1387" y="5439"/>
                </a:lnTo>
                <a:lnTo>
                  <a:pt x="1389" y="5441"/>
                </a:lnTo>
                <a:lnTo>
                  <a:pt x="1393" y="5444"/>
                </a:lnTo>
                <a:lnTo>
                  <a:pt x="1395" y="5446"/>
                </a:lnTo>
                <a:lnTo>
                  <a:pt x="1398" y="5449"/>
                </a:lnTo>
                <a:lnTo>
                  <a:pt x="1399" y="5452"/>
                </a:lnTo>
                <a:lnTo>
                  <a:pt x="1399" y="5456"/>
                </a:lnTo>
                <a:lnTo>
                  <a:pt x="1397" y="5459"/>
                </a:lnTo>
                <a:lnTo>
                  <a:pt x="1394" y="5459"/>
                </a:lnTo>
                <a:lnTo>
                  <a:pt x="1390" y="5459"/>
                </a:lnTo>
                <a:lnTo>
                  <a:pt x="1388" y="5456"/>
                </a:lnTo>
                <a:lnTo>
                  <a:pt x="1382" y="5456"/>
                </a:lnTo>
                <a:lnTo>
                  <a:pt x="1379" y="5458"/>
                </a:lnTo>
                <a:lnTo>
                  <a:pt x="1379" y="5460"/>
                </a:lnTo>
                <a:lnTo>
                  <a:pt x="1380" y="5465"/>
                </a:lnTo>
                <a:lnTo>
                  <a:pt x="1382" y="5468"/>
                </a:lnTo>
                <a:lnTo>
                  <a:pt x="1383" y="5470"/>
                </a:lnTo>
                <a:lnTo>
                  <a:pt x="1383" y="5471"/>
                </a:lnTo>
                <a:lnTo>
                  <a:pt x="1383" y="5471"/>
                </a:lnTo>
                <a:lnTo>
                  <a:pt x="1383" y="5473"/>
                </a:lnTo>
                <a:lnTo>
                  <a:pt x="1382" y="5474"/>
                </a:lnTo>
                <a:lnTo>
                  <a:pt x="1378" y="5475"/>
                </a:lnTo>
                <a:lnTo>
                  <a:pt x="1374" y="5474"/>
                </a:lnTo>
                <a:lnTo>
                  <a:pt x="1373" y="5470"/>
                </a:lnTo>
                <a:lnTo>
                  <a:pt x="1373" y="5466"/>
                </a:lnTo>
                <a:lnTo>
                  <a:pt x="1372" y="5460"/>
                </a:lnTo>
                <a:lnTo>
                  <a:pt x="1369" y="5455"/>
                </a:lnTo>
                <a:lnTo>
                  <a:pt x="1364" y="5450"/>
                </a:lnTo>
                <a:lnTo>
                  <a:pt x="1359" y="5446"/>
                </a:lnTo>
                <a:lnTo>
                  <a:pt x="1355" y="5445"/>
                </a:lnTo>
                <a:lnTo>
                  <a:pt x="1352" y="5441"/>
                </a:lnTo>
                <a:lnTo>
                  <a:pt x="1349" y="5439"/>
                </a:lnTo>
                <a:lnTo>
                  <a:pt x="1349" y="5434"/>
                </a:lnTo>
                <a:lnTo>
                  <a:pt x="1350" y="5427"/>
                </a:lnTo>
                <a:lnTo>
                  <a:pt x="1349" y="5424"/>
                </a:lnTo>
                <a:lnTo>
                  <a:pt x="1348" y="5420"/>
                </a:lnTo>
                <a:lnTo>
                  <a:pt x="1345" y="5417"/>
                </a:lnTo>
                <a:lnTo>
                  <a:pt x="1337" y="5414"/>
                </a:lnTo>
                <a:lnTo>
                  <a:pt x="1329" y="5411"/>
                </a:lnTo>
                <a:lnTo>
                  <a:pt x="1306" y="5401"/>
                </a:lnTo>
                <a:lnTo>
                  <a:pt x="1283" y="5394"/>
                </a:lnTo>
                <a:lnTo>
                  <a:pt x="1271" y="5389"/>
                </a:lnTo>
                <a:lnTo>
                  <a:pt x="1260" y="5384"/>
                </a:lnTo>
                <a:lnTo>
                  <a:pt x="1250" y="5377"/>
                </a:lnTo>
                <a:lnTo>
                  <a:pt x="1240" y="5370"/>
                </a:lnTo>
                <a:lnTo>
                  <a:pt x="1238" y="5368"/>
                </a:lnTo>
                <a:lnTo>
                  <a:pt x="1235" y="5367"/>
                </a:lnTo>
                <a:lnTo>
                  <a:pt x="1232" y="5367"/>
                </a:lnTo>
                <a:lnTo>
                  <a:pt x="1230" y="5368"/>
                </a:lnTo>
                <a:lnTo>
                  <a:pt x="1227" y="5371"/>
                </a:lnTo>
                <a:lnTo>
                  <a:pt x="1225" y="5373"/>
                </a:lnTo>
                <a:lnTo>
                  <a:pt x="1224" y="5376"/>
                </a:lnTo>
                <a:lnTo>
                  <a:pt x="1225" y="5380"/>
                </a:lnTo>
                <a:lnTo>
                  <a:pt x="1229" y="5387"/>
                </a:lnTo>
                <a:lnTo>
                  <a:pt x="1231" y="5395"/>
                </a:lnTo>
                <a:lnTo>
                  <a:pt x="1226" y="5399"/>
                </a:lnTo>
                <a:lnTo>
                  <a:pt x="1222" y="5400"/>
                </a:lnTo>
                <a:lnTo>
                  <a:pt x="1217" y="5401"/>
                </a:lnTo>
                <a:lnTo>
                  <a:pt x="1212" y="5400"/>
                </a:lnTo>
                <a:lnTo>
                  <a:pt x="1207" y="5400"/>
                </a:lnTo>
                <a:lnTo>
                  <a:pt x="1201" y="5400"/>
                </a:lnTo>
                <a:lnTo>
                  <a:pt x="1195" y="5400"/>
                </a:lnTo>
                <a:lnTo>
                  <a:pt x="1189" y="5401"/>
                </a:lnTo>
                <a:lnTo>
                  <a:pt x="1201" y="5405"/>
                </a:lnTo>
                <a:lnTo>
                  <a:pt x="1214" y="5410"/>
                </a:lnTo>
                <a:lnTo>
                  <a:pt x="1224" y="5415"/>
                </a:lnTo>
                <a:lnTo>
                  <a:pt x="1232" y="5421"/>
                </a:lnTo>
                <a:lnTo>
                  <a:pt x="1226" y="5426"/>
                </a:lnTo>
                <a:lnTo>
                  <a:pt x="1219" y="5431"/>
                </a:lnTo>
                <a:lnTo>
                  <a:pt x="1250" y="5437"/>
                </a:lnTo>
                <a:lnTo>
                  <a:pt x="1283" y="5442"/>
                </a:lnTo>
                <a:lnTo>
                  <a:pt x="1299" y="5446"/>
                </a:lnTo>
                <a:lnTo>
                  <a:pt x="1315" y="5451"/>
                </a:lnTo>
                <a:lnTo>
                  <a:pt x="1330" y="5455"/>
                </a:lnTo>
                <a:lnTo>
                  <a:pt x="1347" y="5461"/>
                </a:lnTo>
                <a:lnTo>
                  <a:pt x="1318" y="5463"/>
                </a:lnTo>
                <a:lnTo>
                  <a:pt x="1289" y="5461"/>
                </a:lnTo>
                <a:lnTo>
                  <a:pt x="1274" y="5461"/>
                </a:lnTo>
                <a:lnTo>
                  <a:pt x="1260" y="5461"/>
                </a:lnTo>
                <a:lnTo>
                  <a:pt x="1245" y="5463"/>
                </a:lnTo>
                <a:lnTo>
                  <a:pt x="1231" y="5464"/>
                </a:lnTo>
                <a:lnTo>
                  <a:pt x="1250" y="5469"/>
                </a:lnTo>
                <a:lnTo>
                  <a:pt x="1270" y="5475"/>
                </a:lnTo>
                <a:lnTo>
                  <a:pt x="1289" y="5481"/>
                </a:lnTo>
                <a:lnTo>
                  <a:pt x="1309" y="5489"/>
                </a:lnTo>
                <a:lnTo>
                  <a:pt x="1301" y="5491"/>
                </a:lnTo>
                <a:lnTo>
                  <a:pt x="1296" y="5491"/>
                </a:lnTo>
                <a:lnTo>
                  <a:pt x="1290" y="5491"/>
                </a:lnTo>
                <a:lnTo>
                  <a:pt x="1284" y="5489"/>
                </a:lnTo>
                <a:lnTo>
                  <a:pt x="1274" y="5485"/>
                </a:lnTo>
                <a:lnTo>
                  <a:pt x="1263" y="5483"/>
                </a:lnTo>
                <a:lnTo>
                  <a:pt x="1263" y="5488"/>
                </a:lnTo>
                <a:lnTo>
                  <a:pt x="1264" y="5491"/>
                </a:lnTo>
                <a:lnTo>
                  <a:pt x="1265" y="5494"/>
                </a:lnTo>
                <a:lnTo>
                  <a:pt x="1268" y="5495"/>
                </a:lnTo>
                <a:lnTo>
                  <a:pt x="1274" y="5498"/>
                </a:lnTo>
                <a:lnTo>
                  <a:pt x="1280" y="5500"/>
                </a:lnTo>
                <a:lnTo>
                  <a:pt x="1286" y="5503"/>
                </a:lnTo>
                <a:lnTo>
                  <a:pt x="1293" y="5505"/>
                </a:lnTo>
                <a:lnTo>
                  <a:pt x="1295" y="5508"/>
                </a:lnTo>
                <a:lnTo>
                  <a:pt x="1298" y="5510"/>
                </a:lnTo>
                <a:lnTo>
                  <a:pt x="1300" y="5514"/>
                </a:lnTo>
                <a:lnTo>
                  <a:pt x="1301" y="5519"/>
                </a:lnTo>
                <a:lnTo>
                  <a:pt x="1295" y="5520"/>
                </a:lnTo>
                <a:lnTo>
                  <a:pt x="1290" y="5520"/>
                </a:lnTo>
                <a:lnTo>
                  <a:pt x="1285" y="5519"/>
                </a:lnTo>
                <a:lnTo>
                  <a:pt x="1280" y="5519"/>
                </a:lnTo>
                <a:lnTo>
                  <a:pt x="1270" y="5515"/>
                </a:lnTo>
                <a:lnTo>
                  <a:pt x="1260" y="5510"/>
                </a:lnTo>
                <a:lnTo>
                  <a:pt x="1256" y="5506"/>
                </a:lnTo>
                <a:lnTo>
                  <a:pt x="1253" y="5503"/>
                </a:lnTo>
                <a:lnTo>
                  <a:pt x="1249" y="5500"/>
                </a:lnTo>
                <a:lnTo>
                  <a:pt x="1244" y="5500"/>
                </a:lnTo>
                <a:lnTo>
                  <a:pt x="1240" y="5499"/>
                </a:lnTo>
                <a:lnTo>
                  <a:pt x="1236" y="5500"/>
                </a:lnTo>
                <a:lnTo>
                  <a:pt x="1227" y="5501"/>
                </a:lnTo>
                <a:lnTo>
                  <a:pt x="1219" y="5501"/>
                </a:lnTo>
                <a:lnTo>
                  <a:pt x="1215" y="5499"/>
                </a:lnTo>
                <a:lnTo>
                  <a:pt x="1212" y="5496"/>
                </a:lnTo>
                <a:lnTo>
                  <a:pt x="1210" y="5494"/>
                </a:lnTo>
                <a:lnTo>
                  <a:pt x="1209" y="5490"/>
                </a:lnTo>
                <a:lnTo>
                  <a:pt x="1206" y="5486"/>
                </a:lnTo>
                <a:lnTo>
                  <a:pt x="1204" y="5484"/>
                </a:lnTo>
                <a:lnTo>
                  <a:pt x="1200" y="5481"/>
                </a:lnTo>
                <a:lnTo>
                  <a:pt x="1195" y="5483"/>
                </a:lnTo>
                <a:lnTo>
                  <a:pt x="1191" y="5483"/>
                </a:lnTo>
                <a:lnTo>
                  <a:pt x="1189" y="5483"/>
                </a:lnTo>
                <a:lnTo>
                  <a:pt x="1186" y="5481"/>
                </a:lnTo>
                <a:lnTo>
                  <a:pt x="1184" y="5480"/>
                </a:lnTo>
                <a:lnTo>
                  <a:pt x="1180" y="5476"/>
                </a:lnTo>
                <a:lnTo>
                  <a:pt x="1177" y="5471"/>
                </a:lnTo>
                <a:lnTo>
                  <a:pt x="1175" y="5468"/>
                </a:lnTo>
                <a:lnTo>
                  <a:pt x="1171" y="5465"/>
                </a:lnTo>
                <a:lnTo>
                  <a:pt x="1169" y="5463"/>
                </a:lnTo>
                <a:lnTo>
                  <a:pt x="1165" y="5460"/>
                </a:lnTo>
                <a:lnTo>
                  <a:pt x="1157" y="5459"/>
                </a:lnTo>
                <a:lnTo>
                  <a:pt x="1148" y="5459"/>
                </a:lnTo>
                <a:lnTo>
                  <a:pt x="1138" y="5459"/>
                </a:lnTo>
                <a:lnTo>
                  <a:pt x="1128" y="5458"/>
                </a:lnTo>
                <a:lnTo>
                  <a:pt x="1123" y="5456"/>
                </a:lnTo>
                <a:lnTo>
                  <a:pt x="1118" y="5455"/>
                </a:lnTo>
                <a:lnTo>
                  <a:pt x="1113" y="5452"/>
                </a:lnTo>
                <a:lnTo>
                  <a:pt x="1108" y="5449"/>
                </a:lnTo>
                <a:lnTo>
                  <a:pt x="1105" y="5446"/>
                </a:lnTo>
                <a:lnTo>
                  <a:pt x="1100" y="5445"/>
                </a:lnTo>
                <a:lnTo>
                  <a:pt x="1095" y="5445"/>
                </a:lnTo>
                <a:lnTo>
                  <a:pt x="1090" y="5446"/>
                </a:lnTo>
                <a:lnTo>
                  <a:pt x="1080" y="5450"/>
                </a:lnTo>
                <a:lnTo>
                  <a:pt x="1072" y="5454"/>
                </a:lnTo>
                <a:lnTo>
                  <a:pt x="1066" y="5456"/>
                </a:lnTo>
                <a:lnTo>
                  <a:pt x="1061" y="5459"/>
                </a:lnTo>
                <a:lnTo>
                  <a:pt x="1056" y="5459"/>
                </a:lnTo>
                <a:lnTo>
                  <a:pt x="1052" y="5460"/>
                </a:lnTo>
                <a:lnTo>
                  <a:pt x="1042" y="5458"/>
                </a:lnTo>
                <a:lnTo>
                  <a:pt x="1033" y="5452"/>
                </a:lnTo>
                <a:lnTo>
                  <a:pt x="1029" y="5451"/>
                </a:lnTo>
                <a:lnTo>
                  <a:pt x="1026" y="5450"/>
                </a:lnTo>
                <a:lnTo>
                  <a:pt x="1022" y="5451"/>
                </a:lnTo>
                <a:lnTo>
                  <a:pt x="1018" y="5456"/>
                </a:lnTo>
                <a:lnTo>
                  <a:pt x="1013" y="5460"/>
                </a:lnTo>
                <a:lnTo>
                  <a:pt x="1008" y="5464"/>
                </a:lnTo>
                <a:lnTo>
                  <a:pt x="1002" y="5465"/>
                </a:lnTo>
                <a:lnTo>
                  <a:pt x="996" y="5465"/>
                </a:lnTo>
                <a:lnTo>
                  <a:pt x="989" y="5464"/>
                </a:lnTo>
                <a:lnTo>
                  <a:pt x="983" y="5461"/>
                </a:lnTo>
                <a:lnTo>
                  <a:pt x="978" y="5458"/>
                </a:lnTo>
                <a:lnTo>
                  <a:pt x="974" y="5452"/>
                </a:lnTo>
                <a:lnTo>
                  <a:pt x="970" y="5446"/>
                </a:lnTo>
                <a:lnTo>
                  <a:pt x="967" y="5442"/>
                </a:lnTo>
                <a:lnTo>
                  <a:pt x="962" y="5439"/>
                </a:lnTo>
                <a:lnTo>
                  <a:pt x="957" y="5436"/>
                </a:lnTo>
                <a:lnTo>
                  <a:pt x="952" y="5436"/>
                </a:lnTo>
                <a:lnTo>
                  <a:pt x="947" y="5436"/>
                </a:lnTo>
                <a:lnTo>
                  <a:pt x="942" y="5439"/>
                </a:lnTo>
                <a:lnTo>
                  <a:pt x="938" y="5442"/>
                </a:lnTo>
                <a:lnTo>
                  <a:pt x="933" y="5447"/>
                </a:lnTo>
                <a:lnTo>
                  <a:pt x="928" y="5449"/>
                </a:lnTo>
                <a:lnTo>
                  <a:pt x="924" y="5447"/>
                </a:lnTo>
                <a:lnTo>
                  <a:pt x="920" y="5442"/>
                </a:lnTo>
                <a:lnTo>
                  <a:pt x="915" y="5439"/>
                </a:lnTo>
                <a:lnTo>
                  <a:pt x="910" y="5435"/>
                </a:lnTo>
                <a:lnTo>
                  <a:pt x="904" y="5434"/>
                </a:lnTo>
                <a:lnTo>
                  <a:pt x="898" y="5432"/>
                </a:lnTo>
                <a:lnTo>
                  <a:pt x="870" y="5430"/>
                </a:lnTo>
                <a:lnTo>
                  <a:pt x="843" y="5425"/>
                </a:lnTo>
                <a:lnTo>
                  <a:pt x="829" y="5422"/>
                </a:lnTo>
                <a:lnTo>
                  <a:pt x="815" y="5420"/>
                </a:lnTo>
                <a:lnTo>
                  <a:pt x="801" y="5419"/>
                </a:lnTo>
                <a:lnTo>
                  <a:pt x="787" y="5417"/>
                </a:lnTo>
                <a:lnTo>
                  <a:pt x="782" y="5417"/>
                </a:lnTo>
                <a:lnTo>
                  <a:pt x="776" y="5416"/>
                </a:lnTo>
                <a:lnTo>
                  <a:pt x="771" y="5415"/>
                </a:lnTo>
                <a:lnTo>
                  <a:pt x="766" y="5412"/>
                </a:lnTo>
                <a:lnTo>
                  <a:pt x="756" y="5406"/>
                </a:lnTo>
                <a:lnTo>
                  <a:pt x="745" y="5396"/>
                </a:lnTo>
                <a:lnTo>
                  <a:pt x="761" y="5397"/>
                </a:lnTo>
                <a:lnTo>
                  <a:pt x="777" y="5400"/>
                </a:lnTo>
                <a:lnTo>
                  <a:pt x="784" y="5400"/>
                </a:lnTo>
                <a:lnTo>
                  <a:pt x="791" y="5399"/>
                </a:lnTo>
                <a:lnTo>
                  <a:pt x="799" y="5397"/>
                </a:lnTo>
                <a:lnTo>
                  <a:pt x="806" y="5394"/>
                </a:lnTo>
                <a:lnTo>
                  <a:pt x="799" y="5387"/>
                </a:lnTo>
                <a:lnTo>
                  <a:pt x="792" y="5382"/>
                </a:lnTo>
                <a:lnTo>
                  <a:pt x="784" y="5377"/>
                </a:lnTo>
                <a:lnTo>
                  <a:pt x="775" y="5375"/>
                </a:lnTo>
                <a:lnTo>
                  <a:pt x="744" y="5367"/>
                </a:lnTo>
                <a:lnTo>
                  <a:pt x="711" y="5360"/>
                </a:lnTo>
                <a:lnTo>
                  <a:pt x="680" y="5351"/>
                </a:lnTo>
                <a:lnTo>
                  <a:pt x="648" y="5342"/>
                </a:lnTo>
                <a:lnTo>
                  <a:pt x="627" y="5337"/>
                </a:lnTo>
                <a:lnTo>
                  <a:pt x="607" y="5333"/>
                </a:lnTo>
                <a:lnTo>
                  <a:pt x="587" y="5328"/>
                </a:lnTo>
                <a:lnTo>
                  <a:pt x="567" y="5321"/>
                </a:lnTo>
                <a:lnTo>
                  <a:pt x="563" y="5320"/>
                </a:lnTo>
                <a:lnTo>
                  <a:pt x="560" y="5320"/>
                </a:lnTo>
                <a:lnTo>
                  <a:pt x="557" y="5320"/>
                </a:lnTo>
                <a:lnTo>
                  <a:pt x="553" y="5321"/>
                </a:lnTo>
                <a:lnTo>
                  <a:pt x="549" y="5323"/>
                </a:lnTo>
                <a:lnTo>
                  <a:pt x="547" y="5323"/>
                </a:lnTo>
                <a:lnTo>
                  <a:pt x="543" y="5323"/>
                </a:lnTo>
                <a:lnTo>
                  <a:pt x="539" y="5322"/>
                </a:lnTo>
                <a:lnTo>
                  <a:pt x="534" y="5320"/>
                </a:lnTo>
                <a:lnTo>
                  <a:pt x="528" y="5316"/>
                </a:lnTo>
                <a:lnTo>
                  <a:pt x="525" y="5313"/>
                </a:lnTo>
                <a:lnTo>
                  <a:pt x="523" y="5311"/>
                </a:lnTo>
                <a:lnTo>
                  <a:pt x="523" y="5307"/>
                </a:lnTo>
                <a:lnTo>
                  <a:pt x="524" y="5303"/>
                </a:lnTo>
                <a:lnTo>
                  <a:pt x="527" y="5301"/>
                </a:lnTo>
                <a:lnTo>
                  <a:pt x="529" y="5301"/>
                </a:lnTo>
                <a:lnTo>
                  <a:pt x="532" y="5301"/>
                </a:lnTo>
                <a:lnTo>
                  <a:pt x="534" y="5302"/>
                </a:lnTo>
                <a:lnTo>
                  <a:pt x="545" y="5306"/>
                </a:lnTo>
                <a:lnTo>
                  <a:pt x="558" y="5306"/>
                </a:lnTo>
                <a:lnTo>
                  <a:pt x="569" y="5307"/>
                </a:lnTo>
                <a:lnTo>
                  <a:pt x="582" y="5308"/>
                </a:lnTo>
                <a:lnTo>
                  <a:pt x="583" y="5308"/>
                </a:lnTo>
                <a:lnTo>
                  <a:pt x="586" y="5308"/>
                </a:lnTo>
                <a:lnTo>
                  <a:pt x="587" y="5307"/>
                </a:lnTo>
                <a:lnTo>
                  <a:pt x="588" y="5306"/>
                </a:lnTo>
                <a:lnTo>
                  <a:pt x="589" y="5302"/>
                </a:lnTo>
                <a:lnTo>
                  <a:pt x="588" y="5299"/>
                </a:lnTo>
                <a:lnTo>
                  <a:pt x="587" y="5297"/>
                </a:lnTo>
                <a:lnTo>
                  <a:pt x="584" y="5296"/>
                </a:lnTo>
                <a:lnTo>
                  <a:pt x="577" y="5296"/>
                </a:lnTo>
                <a:lnTo>
                  <a:pt x="570" y="5293"/>
                </a:lnTo>
                <a:lnTo>
                  <a:pt x="564" y="5289"/>
                </a:lnTo>
                <a:lnTo>
                  <a:pt x="559" y="5286"/>
                </a:lnTo>
                <a:lnTo>
                  <a:pt x="549" y="5276"/>
                </a:lnTo>
                <a:lnTo>
                  <a:pt x="539" y="5267"/>
                </a:lnTo>
                <a:lnTo>
                  <a:pt x="533" y="5263"/>
                </a:lnTo>
                <a:lnTo>
                  <a:pt x="527" y="5261"/>
                </a:lnTo>
                <a:lnTo>
                  <a:pt x="520" y="5259"/>
                </a:lnTo>
                <a:lnTo>
                  <a:pt x="513" y="5258"/>
                </a:lnTo>
                <a:lnTo>
                  <a:pt x="499" y="5257"/>
                </a:lnTo>
                <a:lnTo>
                  <a:pt x="486" y="5254"/>
                </a:lnTo>
                <a:lnTo>
                  <a:pt x="475" y="5252"/>
                </a:lnTo>
                <a:lnTo>
                  <a:pt x="464" y="5247"/>
                </a:lnTo>
                <a:lnTo>
                  <a:pt x="454" y="5242"/>
                </a:lnTo>
                <a:lnTo>
                  <a:pt x="443" y="5236"/>
                </a:lnTo>
                <a:lnTo>
                  <a:pt x="449" y="5234"/>
                </a:lnTo>
                <a:lnTo>
                  <a:pt x="455" y="5231"/>
                </a:lnTo>
                <a:lnTo>
                  <a:pt x="459" y="5227"/>
                </a:lnTo>
                <a:lnTo>
                  <a:pt x="464" y="5222"/>
                </a:lnTo>
                <a:lnTo>
                  <a:pt x="468" y="5217"/>
                </a:lnTo>
                <a:lnTo>
                  <a:pt x="473" y="5214"/>
                </a:lnTo>
                <a:lnTo>
                  <a:pt x="475" y="5213"/>
                </a:lnTo>
                <a:lnTo>
                  <a:pt x="479" y="5212"/>
                </a:lnTo>
                <a:lnTo>
                  <a:pt x="481" y="5212"/>
                </a:lnTo>
                <a:lnTo>
                  <a:pt x="486" y="5212"/>
                </a:lnTo>
                <a:lnTo>
                  <a:pt x="488" y="5212"/>
                </a:lnTo>
                <a:lnTo>
                  <a:pt x="491" y="5208"/>
                </a:lnTo>
                <a:lnTo>
                  <a:pt x="494" y="5204"/>
                </a:lnTo>
                <a:lnTo>
                  <a:pt x="495" y="5199"/>
                </a:lnTo>
                <a:lnTo>
                  <a:pt x="495" y="5195"/>
                </a:lnTo>
                <a:lnTo>
                  <a:pt x="493" y="5193"/>
                </a:lnTo>
                <a:lnTo>
                  <a:pt x="489" y="5190"/>
                </a:lnTo>
                <a:lnTo>
                  <a:pt x="485" y="5189"/>
                </a:lnTo>
                <a:lnTo>
                  <a:pt x="471" y="5184"/>
                </a:lnTo>
                <a:lnTo>
                  <a:pt x="458" y="5180"/>
                </a:lnTo>
                <a:lnTo>
                  <a:pt x="464" y="5175"/>
                </a:lnTo>
                <a:lnTo>
                  <a:pt x="470" y="5172"/>
                </a:lnTo>
                <a:lnTo>
                  <a:pt x="476" y="5169"/>
                </a:lnTo>
                <a:lnTo>
                  <a:pt x="484" y="5169"/>
                </a:lnTo>
                <a:lnTo>
                  <a:pt x="499" y="5169"/>
                </a:lnTo>
                <a:lnTo>
                  <a:pt x="517" y="5170"/>
                </a:lnTo>
                <a:lnTo>
                  <a:pt x="510" y="5165"/>
                </a:lnTo>
                <a:lnTo>
                  <a:pt x="508" y="5160"/>
                </a:lnTo>
                <a:lnTo>
                  <a:pt x="507" y="5155"/>
                </a:lnTo>
                <a:lnTo>
                  <a:pt x="507" y="5152"/>
                </a:lnTo>
                <a:lnTo>
                  <a:pt x="510" y="5143"/>
                </a:lnTo>
                <a:lnTo>
                  <a:pt x="515" y="5134"/>
                </a:lnTo>
                <a:lnTo>
                  <a:pt x="509" y="5130"/>
                </a:lnTo>
                <a:lnTo>
                  <a:pt x="503" y="5128"/>
                </a:lnTo>
                <a:lnTo>
                  <a:pt x="498" y="5124"/>
                </a:lnTo>
                <a:lnTo>
                  <a:pt x="493" y="5119"/>
                </a:lnTo>
                <a:lnTo>
                  <a:pt x="489" y="5114"/>
                </a:lnTo>
                <a:lnTo>
                  <a:pt x="486" y="5109"/>
                </a:lnTo>
                <a:lnTo>
                  <a:pt x="484" y="5103"/>
                </a:lnTo>
                <a:lnTo>
                  <a:pt x="483" y="5095"/>
                </a:lnTo>
                <a:lnTo>
                  <a:pt x="480" y="5090"/>
                </a:lnTo>
                <a:lnTo>
                  <a:pt x="479" y="5085"/>
                </a:lnTo>
                <a:lnTo>
                  <a:pt x="475" y="5081"/>
                </a:lnTo>
                <a:lnTo>
                  <a:pt x="471" y="5078"/>
                </a:lnTo>
                <a:lnTo>
                  <a:pt x="466" y="5075"/>
                </a:lnTo>
                <a:lnTo>
                  <a:pt x="461" y="5071"/>
                </a:lnTo>
                <a:lnTo>
                  <a:pt x="455" y="5070"/>
                </a:lnTo>
                <a:lnTo>
                  <a:pt x="449" y="5069"/>
                </a:lnTo>
                <a:lnTo>
                  <a:pt x="441" y="5066"/>
                </a:lnTo>
                <a:lnTo>
                  <a:pt x="434" y="5064"/>
                </a:lnTo>
                <a:lnTo>
                  <a:pt x="426" y="5060"/>
                </a:lnTo>
                <a:lnTo>
                  <a:pt x="420" y="5055"/>
                </a:lnTo>
                <a:lnTo>
                  <a:pt x="415" y="5051"/>
                </a:lnTo>
                <a:lnTo>
                  <a:pt x="414" y="5049"/>
                </a:lnTo>
                <a:lnTo>
                  <a:pt x="414" y="5046"/>
                </a:lnTo>
                <a:lnTo>
                  <a:pt x="416" y="5044"/>
                </a:lnTo>
                <a:lnTo>
                  <a:pt x="424" y="5036"/>
                </a:lnTo>
                <a:lnTo>
                  <a:pt x="430" y="5030"/>
                </a:lnTo>
                <a:lnTo>
                  <a:pt x="436" y="5024"/>
                </a:lnTo>
                <a:lnTo>
                  <a:pt x="440" y="5019"/>
                </a:lnTo>
                <a:lnTo>
                  <a:pt x="441" y="5014"/>
                </a:lnTo>
                <a:lnTo>
                  <a:pt x="443" y="5009"/>
                </a:lnTo>
                <a:lnTo>
                  <a:pt x="441" y="5004"/>
                </a:lnTo>
                <a:lnTo>
                  <a:pt x="439" y="5000"/>
                </a:lnTo>
                <a:lnTo>
                  <a:pt x="435" y="4995"/>
                </a:lnTo>
                <a:lnTo>
                  <a:pt x="430" y="4988"/>
                </a:lnTo>
                <a:lnTo>
                  <a:pt x="421" y="4981"/>
                </a:lnTo>
                <a:lnTo>
                  <a:pt x="411" y="4973"/>
                </a:lnTo>
                <a:lnTo>
                  <a:pt x="406" y="4970"/>
                </a:lnTo>
                <a:lnTo>
                  <a:pt x="400" y="4967"/>
                </a:lnTo>
                <a:lnTo>
                  <a:pt x="394" y="4965"/>
                </a:lnTo>
                <a:lnTo>
                  <a:pt x="387" y="4963"/>
                </a:lnTo>
                <a:lnTo>
                  <a:pt x="370" y="4960"/>
                </a:lnTo>
                <a:lnTo>
                  <a:pt x="354" y="4953"/>
                </a:lnTo>
                <a:lnTo>
                  <a:pt x="337" y="4947"/>
                </a:lnTo>
                <a:lnTo>
                  <a:pt x="321" y="4942"/>
                </a:lnTo>
                <a:lnTo>
                  <a:pt x="317" y="4941"/>
                </a:lnTo>
                <a:lnTo>
                  <a:pt x="313" y="4938"/>
                </a:lnTo>
                <a:lnTo>
                  <a:pt x="311" y="4936"/>
                </a:lnTo>
                <a:lnTo>
                  <a:pt x="307" y="4932"/>
                </a:lnTo>
                <a:lnTo>
                  <a:pt x="302" y="4922"/>
                </a:lnTo>
                <a:lnTo>
                  <a:pt x="297" y="4913"/>
                </a:lnTo>
                <a:lnTo>
                  <a:pt x="297" y="4912"/>
                </a:lnTo>
                <a:lnTo>
                  <a:pt x="297" y="4909"/>
                </a:lnTo>
                <a:lnTo>
                  <a:pt x="298" y="4907"/>
                </a:lnTo>
                <a:lnTo>
                  <a:pt x="300" y="4904"/>
                </a:lnTo>
                <a:lnTo>
                  <a:pt x="302" y="4903"/>
                </a:lnTo>
                <a:lnTo>
                  <a:pt x="305" y="4902"/>
                </a:lnTo>
                <a:lnTo>
                  <a:pt x="308" y="4902"/>
                </a:lnTo>
                <a:lnTo>
                  <a:pt x="312" y="4902"/>
                </a:lnTo>
                <a:lnTo>
                  <a:pt x="317" y="4904"/>
                </a:lnTo>
                <a:lnTo>
                  <a:pt x="322" y="4906"/>
                </a:lnTo>
                <a:lnTo>
                  <a:pt x="327" y="4903"/>
                </a:lnTo>
                <a:lnTo>
                  <a:pt x="331" y="4899"/>
                </a:lnTo>
                <a:lnTo>
                  <a:pt x="321" y="4886"/>
                </a:lnTo>
                <a:lnTo>
                  <a:pt x="311" y="4873"/>
                </a:lnTo>
                <a:lnTo>
                  <a:pt x="308" y="4871"/>
                </a:lnTo>
                <a:lnTo>
                  <a:pt x="306" y="4868"/>
                </a:lnTo>
                <a:lnTo>
                  <a:pt x="303" y="4866"/>
                </a:lnTo>
                <a:lnTo>
                  <a:pt x="300" y="4866"/>
                </a:lnTo>
                <a:lnTo>
                  <a:pt x="293" y="4866"/>
                </a:lnTo>
                <a:lnTo>
                  <a:pt x="287" y="4864"/>
                </a:lnTo>
                <a:lnTo>
                  <a:pt x="282" y="4863"/>
                </a:lnTo>
                <a:lnTo>
                  <a:pt x="277" y="4861"/>
                </a:lnTo>
                <a:lnTo>
                  <a:pt x="272" y="4858"/>
                </a:lnTo>
                <a:lnTo>
                  <a:pt x="267" y="4854"/>
                </a:lnTo>
                <a:lnTo>
                  <a:pt x="263" y="4849"/>
                </a:lnTo>
                <a:lnTo>
                  <a:pt x="260" y="4844"/>
                </a:lnTo>
                <a:lnTo>
                  <a:pt x="257" y="4842"/>
                </a:lnTo>
                <a:lnTo>
                  <a:pt x="253" y="4842"/>
                </a:lnTo>
                <a:lnTo>
                  <a:pt x="251" y="4843"/>
                </a:lnTo>
                <a:lnTo>
                  <a:pt x="247" y="4846"/>
                </a:lnTo>
                <a:lnTo>
                  <a:pt x="239" y="4847"/>
                </a:lnTo>
                <a:lnTo>
                  <a:pt x="233" y="4848"/>
                </a:lnTo>
                <a:lnTo>
                  <a:pt x="226" y="4848"/>
                </a:lnTo>
                <a:lnTo>
                  <a:pt x="218" y="4848"/>
                </a:lnTo>
                <a:lnTo>
                  <a:pt x="212" y="4846"/>
                </a:lnTo>
                <a:lnTo>
                  <a:pt x="204" y="4844"/>
                </a:lnTo>
                <a:lnTo>
                  <a:pt x="198" y="4841"/>
                </a:lnTo>
                <a:lnTo>
                  <a:pt x="192" y="4837"/>
                </a:lnTo>
                <a:lnTo>
                  <a:pt x="187" y="4834"/>
                </a:lnTo>
                <a:lnTo>
                  <a:pt x="183" y="4830"/>
                </a:lnTo>
                <a:lnTo>
                  <a:pt x="181" y="4828"/>
                </a:lnTo>
                <a:lnTo>
                  <a:pt x="179" y="4824"/>
                </a:lnTo>
                <a:lnTo>
                  <a:pt x="177" y="4815"/>
                </a:lnTo>
                <a:lnTo>
                  <a:pt x="177" y="4807"/>
                </a:lnTo>
                <a:lnTo>
                  <a:pt x="177" y="4799"/>
                </a:lnTo>
                <a:lnTo>
                  <a:pt x="177" y="4793"/>
                </a:lnTo>
                <a:lnTo>
                  <a:pt x="177" y="4788"/>
                </a:lnTo>
                <a:lnTo>
                  <a:pt x="174" y="4785"/>
                </a:lnTo>
                <a:lnTo>
                  <a:pt x="172" y="4783"/>
                </a:lnTo>
                <a:lnTo>
                  <a:pt x="168" y="4782"/>
                </a:lnTo>
                <a:lnTo>
                  <a:pt x="162" y="4782"/>
                </a:lnTo>
                <a:lnTo>
                  <a:pt x="154" y="4780"/>
                </a:lnTo>
                <a:lnTo>
                  <a:pt x="150" y="4780"/>
                </a:lnTo>
                <a:lnTo>
                  <a:pt x="147" y="4780"/>
                </a:lnTo>
                <a:lnTo>
                  <a:pt x="145" y="4783"/>
                </a:lnTo>
                <a:lnTo>
                  <a:pt x="144" y="4785"/>
                </a:lnTo>
                <a:lnTo>
                  <a:pt x="144" y="4788"/>
                </a:lnTo>
                <a:lnTo>
                  <a:pt x="145" y="4790"/>
                </a:lnTo>
                <a:lnTo>
                  <a:pt x="148" y="4795"/>
                </a:lnTo>
                <a:lnTo>
                  <a:pt x="150" y="4799"/>
                </a:lnTo>
                <a:lnTo>
                  <a:pt x="150" y="4803"/>
                </a:lnTo>
                <a:lnTo>
                  <a:pt x="150" y="4805"/>
                </a:lnTo>
                <a:lnTo>
                  <a:pt x="150" y="4809"/>
                </a:lnTo>
                <a:lnTo>
                  <a:pt x="149" y="4812"/>
                </a:lnTo>
                <a:lnTo>
                  <a:pt x="147" y="4817"/>
                </a:lnTo>
                <a:lnTo>
                  <a:pt x="143" y="4822"/>
                </a:lnTo>
                <a:lnTo>
                  <a:pt x="139" y="4824"/>
                </a:lnTo>
                <a:lnTo>
                  <a:pt x="137" y="4824"/>
                </a:lnTo>
                <a:lnTo>
                  <a:pt x="133" y="4824"/>
                </a:lnTo>
                <a:lnTo>
                  <a:pt x="129" y="4823"/>
                </a:lnTo>
                <a:lnTo>
                  <a:pt x="128" y="4822"/>
                </a:lnTo>
                <a:lnTo>
                  <a:pt x="125" y="4819"/>
                </a:lnTo>
                <a:lnTo>
                  <a:pt x="125" y="4817"/>
                </a:lnTo>
                <a:lnTo>
                  <a:pt x="125" y="4813"/>
                </a:lnTo>
                <a:lnTo>
                  <a:pt x="128" y="4800"/>
                </a:lnTo>
                <a:lnTo>
                  <a:pt x="130" y="4785"/>
                </a:lnTo>
                <a:lnTo>
                  <a:pt x="133" y="4779"/>
                </a:lnTo>
                <a:lnTo>
                  <a:pt x="135" y="4773"/>
                </a:lnTo>
                <a:lnTo>
                  <a:pt x="140" y="4767"/>
                </a:lnTo>
                <a:lnTo>
                  <a:pt x="147" y="4760"/>
                </a:lnTo>
                <a:lnTo>
                  <a:pt x="133" y="4755"/>
                </a:lnTo>
                <a:lnTo>
                  <a:pt x="122" y="4751"/>
                </a:lnTo>
                <a:lnTo>
                  <a:pt x="109" y="4748"/>
                </a:lnTo>
                <a:lnTo>
                  <a:pt x="98" y="4744"/>
                </a:lnTo>
                <a:lnTo>
                  <a:pt x="97" y="4740"/>
                </a:lnTo>
                <a:lnTo>
                  <a:pt x="97" y="4736"/>
                </a:lnTo>
                <a:lnTo>
                  <a:pt x="98" y="4731"/>
                </a:lnTo>
                <a:lnTo>
                  <a:pt x="99" y="4726"/>
                </a:lnTo>
                <a:lnTo>
                  <a:pt x="100" y="4724"/>
                </a:lnTo>
                <a:lnTo>
                  <a:pt x="100" y="4721"/>
                </a:lnTo>
                <a:lnTo>
                  <a:pt x="99" y="4719"/>
                </a:lnTo>
                <a:lnTo>
                  <a:pt x="97" y="4718"/>
                </a:lnTo>
                <a:lnTo>
                  <a:pt x="84" y="4709"/>
                </a:lnTo>
                <a:lnTo>
                  <a:pt x="71" y="4699"/>
                </a:lnTo>
                <a:lnTo>
                  <a:pt x="65" y="4694"/>
                </a:lnTo>
                <a:lnTo>
                  <a:pt x="58" y="4691"/>
                </a:lnTo>
                <a:lnTo>
                  <a:pt x="50" y="4689"/>
                </a:lnTo>
                <a:lnTo>
                  <a:pt x="41" y="4688"/>
                </a:lnTo>
                <a:lnTo>
                  <a:pt x="36" y="4688"/>
                </a:lnTo>
                <a:lnTo>
                  <a:pt x="33" y="4685"/>
                </a:lnTo>
                <a:lnTo>
                  <a:pt x="31" y="4684"/>
                </a:lnTo>
                <a:lnTo>
                  <a:pt x="30" y="4681"/>
                </a:lnTo>
                <a:lnTo>
                  <a:pt x="30" y="4679"/>
                </a:lnTo>
                <a:lnTo>
                  <a:pt x="30" y="4675"/>
                </a:lnTo>
                <a:lnTo>
                  <a:pt x="31" y="4672"/>
                </a:lnTo>
                <a:lnTo>
                  <a:pt x="34" y="4671"/>
                </a:lnTo>
                <a:lnTo>
                  <a:pt x="35" y="4670"/>
                </a:lnTo>
                <a:lnTo>
                  <a:pt x="38" y="4670"/>
                </a:lnTo>
                <a:lnTo>
                  <a:pt x="43" y="4670"/>
                </a:lnTo>
                <a:lnTo>
                  <a:pt x="48" y="4670"/>
                </a:lnTo>
                <a:lnTo>
                  <a:pt x="50" y="4671"/>
                </a:lnTo>
                <a:lnTo>
                  <a:pt x="53" y="4672"/>
                </a:lnTo>
                <a:lnTo>
                  <a:pt x="56" y="4676"/>
                </a:lnTo>
                <a:lnTo>
                  <a:pt x="61" y="4680"/>
                </a:lnTo>
                <a:lnTo>
                  <a:pt x="65" y="4682"/>
                </a:lnTo>
                <a:lnTo>
                  <a:pt x="70" y="4682"/>
                </a:lnTo>
                <a:lnTo>
                  <a:pt x="74" y="4682"/>
                </a:lnTo>
                <a:lnTo>
                  <a:pt x="78" y="4680"/>
                </a:lnTo>
                <a:lnTo>
                  <a:pt x="83" y="4677"/>
                </a:lnTo>
                <a:lnTo>
                  <a:pt x="87" y="4674"/>
                </a:lnTo>
                <a:lnTo>
                  <a:pt x="89" y="4676"/>
                </a:lnTo>
                <a:lnTo>
                  <a:pt x="90" y="4680"/>
                </a:lnTo>
                <a:lnTo>
                  <a:pt x="92" y="4682"/>
                </a:lnTo>
                <a:lnTo>
                  <a:pt x="92" y="4686"/>
                </a:lnTo>
                <a:lnTo>
                  <a:pt x="92" y="4690"/>
                </a:lnTo>
                <a:lnTo>
                  <a:pt x="92" y="4693"/>
                </a:lnTo>
                <a:lnTo>
                  <a:pt x="94" y="4695"/>
                </a:lnTo>
                <a:lnTo>
                  <a:pt x="98" y="4698"/>
                </a:lnTo>
                <a:lnTo>
                  <a:pt x="105" y="4681"/>
                </a:lnTo>
                <a:lnTo>
                  <a:pt x="110" y="4665"/>
                </a:lnTo>
                <a:lnTo>
                  <a:pt x="99" y="4664"/>
                </a:lnTo>
                <a:lnTo>
                  <a:pt x="89" y="4664"/>
                </a:lnTo>
                <a:lnTo>
                  <a:pt x="80" y="4662"/>
                </a:lnTo>
                <a:lnTo>
                  <a:pt x="70" y="4662"/>
                </a:lnTo>
                <a:lnTo>
                  <a:pt x="68" y="4661"/>
                </a:lnTo>
                <a:lnTo>
                  <a:pt x="65" y="4660"/>
                </a:lnTo>
                <a:lnTo>
                  <a:pt x="64" y="4657"/>
                </a:lnTo>
                <a:lnTo>
                  <a:pt x="64" y="4655"/>
                </a:lnTo>
                <a:lnTo>
                  <a:pt x="64" y="4651"/>
                </a:lnTo>
                <a:lnTo>
                  <a:pt x="66" y="4649"/>
                </a:lnTo>
                <a:lnTo>
                  <a:pt x="69" y="4647"/>
                </a:lnTo>
                <a:lnTo>
                  <a:pt x="73" y="4647"/>
                </a:lnTo>
                <a:lnTo>
                  <a:pt x="78" y="4649"/>
                </a:lnTo>
                <a:lnTo>
                  <a:pt x="83" y="4650"/>
                </a:lnTo>
                <a:lnTo>
                  <a:pt x="88" y="4649"/>
                </a:lnTo>
                <a:lnTo>
                  <a:pt x="92" y="4647"/>
                </a:lnTo>
                <a:lnTo>
                  <a:pt x="95" y="4646"/>
                </a:lnTo>
                <a:lnTo>
                  <a:pt x="99" y="4644"/>
                </a:lnTo>
                <a:lnTo>
                  <a:pt x="100" y="4641"/>
                </a:lnTo>
                <a:lnTo>
                  <a:pt x="102" y="4639"/>
                </a:lnTo>
                <a:lnTo>
                  <a:pt x="102" y="4636"/>
                </a:lnTo>
                <a:lnTo>
                  <a:pt x="102" y="4632"/>
                </a:lnTo>
                <a:lnTo>
                  <a:pt x="100" y="4630"/>
                </a:lnTo>
                <a:lnTo>
                  <a:pt x="98" y="4625"/>
                </a:lnTo>
                <a:lnTo>
                  <a:pt x="95" y="4621"/>
                </a:lnTo>
                <a:lnTo>
                  <a:pt x="94" y="4616"/>
                </a:lnTo>
                <a:lnTo>
                  <a:pt x="94" y="4611"/>
                </a:lnTo>
                <a:lnTo>
                  <a:pt x="94" y="4606"/>
                </a:lnTo>
                <a:lnTo>
                  <a:pt x="92" y="4603"/>
                </a:lnTo>
                <a:lnTo>
                  <a:pt x="89" y="4601"/>
                </a:lnTo>
                <a:lnTo>
                  <a:pt x="87" y="4600"/>
                </a:lnTo>
                <a:lnTo>
                  <a:pt x="83" y="4600"/>
                </a:lnTo>
                <a:lnTo>
                  <a:pt x="80" y="4600"/>
                </a:lnTo>
                <a:lnTo>
                  <a:pt x="78" y="4600"/>
                </a:lnTo>
                <a:lnTo>
                  <a:pt x="73" y="4601"/>
                </a:lnTo>
                <a:lnTo>
                  <a:pt x="68" y="4601"/>
                </a:lnTo>
                <a:lnTo>
                  <a:pt x="64" y="4601"/>
                </a:lnTo>
                <a:lnTo>
                  <a:pt x="61" y="4598"/>
                </a:lnTo>
                <a:lnTo>
                  <a:pt x="55" y="4595"/>
                </a:lnTo>
                <a:lnTo>
                  <a:pt x="49" y="4591"/>
                </a:lnTo>
                <a:lnTo>
                  <a:pt x="44" y="4588"/>
                </a:lnTo>
                <a:lnTo>
                  <a:pt x="40" y="4586"/>
                </a:lnTo>
                <a:lnTo>
                  <a:pt x="36" y="4582"/>
                </a:lnTo>
                <a:lnTo>
                  <a:pt x="35" y="4578"/>
                </a:lnTo>
                <a:lnTo>
                  <a:pt x="33" y="4571"/>
                </a:lnTo>
                <a:lnTo>
                  <a:pt x="31" y="4561"/>
                </a:lnTo>
                <a:lnTo>
                  <a:pt x="30" y="4555"/>
                </a:lnTo>
                <a:lnTo>
                  <a:pt x="29" y="4548"/>
                </a:lnTo>
                <a:lnTo>
                  <a:pt x="26" y="4543"/>
                </a:lnTo>
                <a:lnTo>
                  <a:pt x="24" y="4537"/>
                </a:lnTo>
                <a:lnTo>
                  <a:pt x="20" y="4533"/>
                </a:lnTo>
                <a:lnTo>
                  <a:pt x="15" y="4529"/>
                </a:lnTo>
                <a:lnTo>
                  <a:pt x="8" y="4528"/>
                </a:lnTo>
                <a:lnTo>
                  <a:pt x="0" y="4528"/>
                </a:lnTo>
                <a:lnTo>
                  <a:pt x="1" y="4518"/>
                </a:lnTo>
                <a:lnTo>
                  <a:pt x="4" y="4509"/>
                </a:lnTo>
                <a:lnTo>
                  <a:pt x="8" y="4502"/>
                </a:lnTo>
                <a:lnTo>
                  <a:pt x="13" y="4496"/>
                </a:lnTo>
                <a:lnTo>
                  <a:pt x="23" y="4481"/>
                </a:lnTo>
                <a:lnTo>
                  <a:pt x="31" y="4466"/>
                </a:lnTo>
                <a:lnTo>
                  <a:pt x="40" y="4450"/>
                </a:lnTo>
                <a:lnTo>
                  <a:pt x="46" y="4434"/>
                </a:lnTo>
                <a:lnTo>
                  <a:pt x="50" y="4427"/>
                </a:lnTo>
                <a:lnTo>
                  <a:pt x="51" y="4422"/>
                </a:lnTo>
                <a:lnTo>
                  <a:pt x="51" y="4417"/>
                </a:lnTo>
                <a:lnTo>
                  <a:pt x="51" y="4413"/>
                </a:lnTo>
                <a:lnTo>
                  <a:pt x="50" y="4409"/>
                </a:lnTo>
                <a:lnTo>
                  <a:pt x="46" y="4405"/>
                </a:lnTo>
                <a:lnTo>
                  <a:pt x="41" y="4402"/>
                </a:lnTo>
                <a:lnTo>
                  <a:pt x="35" y="4397"/>
                </a:lnTo>
                <a:lnTo>
                  <a:pt x="33" y="4394"/>
                </a:lnTo>
                <a:lnTo>
                  <a:pt x="31" y="4392"/>
                </a:lnTo>
                <a:lnTo>
                  <a:pt x="31" y="4388"/>
                </a:lnTo>
                <a:lnTo>
                  <a:pt x="33" y="4385"/>
                </a:lnTo>
                <a:lnTo>
                  <a:pt x="40" y="4370"/>
                </a:lnTo>
                <a:lnTo>
                  <a:pt x="48" y="4355"/>
                </a:lnTo>
                <a:lnTo>
                  <a:pt x="58" y="4339"/>
                </a:lnTo>
                <a:lnTo>
                  <a:pt x="65" y="4323"/>
                </a:lnTo>
                <a:lnTo>
                  <a:pt x="71" y="4306"/>
                </a:lnTo>
                <a:lnTo>
                  <a:pt x="78" y="4289"/>
                </a:lnTo>
                <a:lnTo>
                  <a:pt x="85" y="4269"/>
                </a:lnTo>
                <a:lnTo>
                  <a:pt x="93" y="4250"/>
                </a:lnTo>
                <a:lnTo>
                  <a:pt x="98" y="4241"/>
                </a:lnTo>
                <a:lnTo>
                  <a:pt x="103" y="4232"/>
                </a:lnTo>
                <a:lnTo>
                  <a:pt x="110" y="4225"/>
                </a:lnTo>
                <a:lnTo>
                  <a:pt x="118" y="4216"/>
                </a:lnTo>
                <a:lnTo>
                  <a:pt x="124" y="4208"/>
                </a:lnTo>
                <a:lnTo>
                  <a:pt x="128" y="4200"/>
                </a:lnTo>
                <a:lnTo>
                  <a:pt x="132" y="4190"/>
                </a:lnTo>
                <a:lnTo>
                  <a:pt x="135" y="4178"/>
                </a:lnTo>
                <a:lnTo>
                  <a:pt x="139" y="4170"/>
                </a:lnTo>
                <a:lnTo>
                  <a:pt x="143" y="4161"/>
                </a:lnTo>
                <a:lnTo>
                  <a:pt x="145" y="4157"/>
                </a:lnTo>
                <a:lnTo>
                  <a:pt x="148" y="4153"/>
                </a:lnTo>
                <a:lnTo>
                  <a:pt x="152" y="4150"/>
                </a:lnTo>
                <a:lnTo>
                  <a:pt x="157" y="4147"/>
                </a:lnTo>
                <a:lnTo>
                  <a:pt x="162" y="4143"/>
                </a:lnTo>
                <a:lnTo>
                  <a:pt x="164" y="4139"/>
                </a:lnTo>
                <a:lnTo>
                  <a:pt x="167" y="4134"/>
                </a:lnTo>
                <a:lnTo>
                  <a:pt x="169" y="4129"/>
                </a:lnTo>
                <a:lnTo>
                  <a:pt x="173" y="4123"/>
                </a:lnTo>
                <a:lnTo>
                  <a:pt x="177" y="4118"/>
                </a:lnTo>
                <a:lnTo>
                  <a:pt x="182" y="4116"/>
                </a:lnTo>
                <a:lnTo>
                  <a:pt x="186" y="4114"/>
                </a:lnTo>
                <a:lnTo>
                  <a:pt x="189" y="4114"/>
                </a:lnTo>
                <a:lnTo>
                  <a:pt x="194" y="4116"/>
                </a:lnTo>
                <a:lnTo>
                  <a:pt x="199" y="4118"/>
                </a:lnTo>
                <a:lnTo>
                  <a:pt x="206" y="4123"/>
                </a:lnTo>
                <a:lnTo>
                  <a:pt x="211" y="4128"/>
                </a:lnTo>
                <a:lnTo>
                  <a:pt x="217" y="4132"/>
                </a:lnTo>
                <a:lnTo>
                  <a:pt x="221" y="4134"/>
                </a:lnTo>
                <a:lnTo>
                  <a:pt x="224" y="4136"/>
                </a:lnTo>
                <a:lnTo>
                  <a:pt x="227" y="4136"/>
                </a:lnTo>
                <a:lnTo>
                  <a:pt x="231" y="4136"/>
                </a:lnTo>
                <a:lnTo>
                  <a:pt x="233" y="4134"/>
                </a:lnTo>
                <a:lnTo>
                  <a:pt x="236" y="4132"/>
                </a:lnTo>
                <a:lnTo>
                  <a:pt x="237" y="4129"/>
                </a:lnTo>
                <a:lnTo>
                  <a:pt x="239" y="4126"/>
                </a:lnTo>
                <a:lnTo>
                  <a:pt x="244" y="4112"/>
                </a:lnTo>
                <a:lnTo>
                  <a:pt x="250" y="4099"/>
                </a:lnTo>
                <a:lnTo>
                  <a:pt x="255" y="4086"/>
                </a:lnTo>
                <a:lnTo>
                  <a:pt x="260" y="4073"/>
                </a:lnTo>
                <a:lnTo>
                  <a:pt x="262" y="4067"/>
                </a:lnTo>
                <a:lnTo>
                  <a:pt x="265" y="4060"/>
                </a:lnTo>
                <a:lnTo>
                  <a:pt x="270" y="4054"/>
                </a:lnTo>
                <a:lnTo>
                  <a:pt x="275" y="4050"/>
                </a:lnTo>
                <a:lnTo>
                  <a:pt x="278" y="4052"/>
                </a:lnTo>
                <a:lnTo>
                  <a:pt x="281" y="4053"/>
                </a:lnTo>
                <a:lnTo>
                  <a:pt x="283" y="4055"/>
                </a:lnTo>
                <a:lnTo>
                  <a:pt x="285" y="4058"/>
                </a:lnTo>
                <a:lnTo>
                  <a:pt x="288" y="4063"/>
                </a:lnTo>
                <a:lnTo>
                  <a:pt x="291" y="4068"/>
                </a:lnTo>
                <a:lnTo>
                  <a:pt x="298" y="4076"/>
                </a:lnTo>
                <a:lnTo>
                  <a:pt x="305" y="4082"/>
                </a:lnTo>
                <a:lnTo>
                  <a:pt x="311" y="4087"/>
                </a:lnTo>
                <a:lnTo>
                  <a:pt x="318" y="4089"/>
                </a:lnTo>
                <a:lnTo>
                  <a:pt x="326" y="4092"/>
                </a:lnTo>
                <a:lnTo>
                  <a:pt x="335" y="4092"/>
                </a:lnTo>
                <a:lnTo>
                  <a:pt x="344" y="4091"/>
                </a:lnTo>
                <a:lnTo>
                  <a:pt x="354" y="4087"/>
                </a:lnTo>
                <a:lnTo>
                  <a:pt x="364" y="4084"/>
                </a:lnTo>
                <a:lnTo>
                  <a:pt x="374" y="4084"/>
                </a:lnTo>
                <a:lnTo>
                  <a:pt x="377" y="4084"/>
                </a:lnTo>
                <a:lnTo>
                  <a:pt x="381" y="4087"/>
                </a:lnTo>
                <a:lnTo>
                  <a:pt x="386" y="4091"/>
                </a:lnTo>
                <a:lnTo>
                  <a:pt x="389" y="4096"/>
                </a:lnTo>
                <a:lnTo>
                  <a:pt x="392" y="4101"/>
                </a:lnTo>
                <a:lnTo>
                  <a:pt x="397" y="4103"/>
                </a:lnTo>
                <a:lnTo>
                  <a:pt x="400" y="4103"/>
                </a:lnTo>
                <a:lnTo>
                  <a:pt x="402" y="4103"/>
                </a:lnTo>
                <a:lnTo>
                  <a:pt x="405" y="4102"/>
                </a:lnTo>
                <a:lnTo>
                  <a:pt x="407" y="4101"/>
                </a:lnTo>
                <a:lnTo>
                  <a:pt x="453" y="4079"/>
                </a:lnTo>
                <a:lnTo>
                  <a:pt x="463" y="4073"/>
                </a:lnTo>
                <a:lnTo>
                  <a:pt x="473" y="4067"/>
                </a:lnTo>
                <a:lnTo>
                  <a:pt x="484" y="4062"/>
                </a:lnTo>
                <a:lnTo>
                  <a:pt x="495" y="4058"/>
                </a:lnTo>
                <a:lnTo>
                  <a:pt x="502" y="4057"/>
                </a:lnTo>
                <a:lnTo>
                  <a:pt x="509" y="4054"/>
                </a:lnTo>
                <a:lnTo>
                  <a:pt x="515" y="4052"/>
                </a:lnTo>
                <a:lnTo>
                  <a:pt x="520" y="4048"/>
                </a:lnTo>
                <a:lnTo>
                  <a:pt x="529" y="4042"/>
                </a:lnTo>
                <a:lnTo>
                  <a:pt x="539" y="4039"/>
                </a:lnTo>
                <a:lnTo>
                  <a:pt x="549" y="4039"/>
                </a:lnTo>
                <a:lnTo>
                  <a:pt x="559" y="4039"/>
                </a:lnTo>
                <a:lnTo>
                  <a:pt x="572" y="4042"/>
                </a:lnTo>
                <a:lnTo>
                  <a:pt x="581" y="4045"/>
                </a:lnTo>
                <a:lnTo>
                  <a:pt x="583" y="4049"/>
                </a:lnTo>
                <a:lnTo>
                  <a:pt x="586" y="4053"/>
                </a:lnTo>
                <a:lnTo>
                  <a:pt x="588" y="4058"/>
                </a:lnTo>
                <a:lnTo>
                  <a:pt x="589" y="4064"/>
                </a:lnTo>
                <a:lnTo>
                  <a:pt x="589" y="4069"/>
                </a:lnTo>
                <a:lnTo>
                  <a:pt x="592" y="4073"/>
                </a:lnTo>
                <a:lnTo>
                  <a:pt x="594" y="4076"/>
                </a:lnTo>
                <a:lnTo>
                  <a:pt x="597" y="4078"/>
                </a:lnTo>
                <a:lnTo>
                  <a:pt x="601" y="4081"/>
                </a:lnTo>
                <a:lnTo>
                  <a:pt x="606" y="4082"/>
                </a:lnTo>
                <a:lnTo>
                  <a:pt x="609" y="4082"/>
                </a:lnTo>
                <a:lnTo>
                  <a:pt x="614" y="4082"/>
                </a:lnTo>
                <a:lnTo>
                  <a:pt x="627" y="4081"/>
                </a:lnTo>
                <a:lnTo>
                  <a:pt x="639" y="4082"/>
                </a:lnTo>
                <a:lnTo>
                  <a:pt x="652" y="4086"/>
                </a:lnTo>
                <a:lnTo>
                  <a:pt x="663" y="4089"/>
                </a:lnTo>
                <a:lnTo>
                  <a:pt x="670" y="4091"/>
                </a:lnTo>
                <a:lnTo>
                  <a:pt x="675" y="4092"/>
                </a:lnTo>
                <a:lnTo>
                  <a:pt x="687" y="4092"/>
                </a:lnTo>
                <a:lnTo>
                  <a:pt x="698" y="4093"/>
                </a:lnTo>
                <a:lnTo>
                  <a:pt x="710" y="4096"/>
                </a:lnTo>
                <a:lnTo>
                  <a:pt x="721" y="4098"/>
                </a:lnTo>
                <a:lnTo>
                  <a:pt x="745" y="4106"/>
                </a:lnTo>
                <a:lnTo>
                  <a:pt x="767" y="4112"/>
                </a:lnTo>
                <a:lnTo>
                  <a:pt x="804" y="4118"/>
                </a:lnTo>
                <a:lnTo>
                  <a:pt x="840" y="4126"/>
                </a:lnTo>
                <a:lnTo>
                  <a:pt x="858" y="4129"/>
                </a:lnTo>
                <a:lnTo>
                  <a:pt x="876" y="4133"/>
                </a:lnTo>
                <a:lnTo>
                  <a:pt x="894" y="4136"/>
                </a:lnTo>
                <a:lnTo>
                  <a:pt x="913" y="4137"/>
                </a:lnTo>
                <a:lnTo>
                  <a:pt x="924" y="4138"/>
                </a:lnTo>
                <a:lnTo>
                  <a:pt x="935" y="4141"/>
                </a:lnTo>
                <a:lnTo>
                  <a:pt x="942" y="4142"/>
                </a:lnTo>
                <a:lnTo>
                  <a:pt x="949" y="4143"/>
                </a:lnTo>
                <a:lnTo>
                  <a:pt x="957" y="4143"/>
                </a:lnTo>
                <a:lnTo>
                  <a:pt x="963" y="4142"/>
                </a:lnTo>
                <a:lnTo>
                  <a:pt x="992" y="4136"/>
                </a:lnTo>
                <a:lnTo>
                  <a:pt x="1018" y="4131"/>
                </a:lnTo>
                <a:lnTo>
                  <a:pt x="1041" y="4128"/>
                </a:lnTo>
                <a:lnTo>
                  <a:pt x="1062" y="4128"/>
                </a:lnTo>
                <a:lnTo>
                  <a:pt x="1083" y="4128"/>
                </a:lnTo>
                <a:lnTo>
                  <a:pt x="1106" y="4129"/>
                </a:lnTo>
                <a:lnTo>
                  <a:pt x="1132" y="4132"/>
                </a:lnTo>
                <a:lnTo>
                  <a:pt x="1162" y="4136"/>
                </a:lnTo>
                <a:lnTo>
                  <a:pt x="1191" y="4137"/>
                </a:lnTo>
                <a:lnTo>
                  <a:pt x="1220" y="4139"/>
                </a:lnTo>
                <a:lnTo>
                  <a:pt x="1249" y="4141"/>
                </a:lnTo>
                <a:lnTo>
                  <a:pt x="1276" y="4141"/>
                </a:lnTo>
                <a:lnTo>
                  <a:pt x="1305" y="4142"/>
                </a:lnTo>
                <a:lnTo>
                  <a:pt x="1334" y="4142"/>
                </a:lnTo>
                <a:lnTo>
                  <a:pt x="1363" y="4143"/>
                </a:lnTo>
                <a:lnTo>
                  <a:pt x="1390" y="4143"/>
                </a:lnTo>
                <a:lnTo>
                  <a:pt x="1431" y="4144"/>
                </a:lnTo>
                <a:lnTo>
                  <a:pt x="1469" y="4144"/>
                </a:lnTo>
                <a:lnTo>
                  <a:pt x="1508" y="4143"/>
                </a:lnTo>
                <a:lnTo>
                  <a:pt x="1547" y="4143"/>
                </a:lnTo>
                <a:lnTo>
                  <a:pt x="1586" y="4142"/>
                </a:lnTo>
                <a:lnTo>
                  <a:pt x="1625" y="4141"/>
                </a:lnTo>
                <a:lnTo>
                  <a:pt x="1665" y="4139"/>
                </a:lnTo>
                <a:lnTo>
                  <a:pt x="1704" y="4137"/>
                </a:lnTo>
                <a:lnTo>
                  <a:pt x="1734" y="4136"/>
                </a:lnTo>
                <a:lnTo>
                  <a:pt x="1764" y="4133"/>
                </a:lnTo>
                <a:lnTo>
                  <a:pt x="1794" y="4131"/>
                </a:lnTo>
                <a:lnTo>
                  <a:pt x="1824" y="4127"/>
                </a:lnTo>
                <a:lnTo>
                  <a:pt x="1854" y="4124"/>
                </a:lnTo>
                <a:lnTo>
                  <a:pt x="1884" y="4121"/>
                </a:lnTo>
                <a:lnTo>
                  <a:pt x="1915" y="4117"/>
                </a:lnTo>
                <a:lnTo>
                  <a:pt x="1945" y="4113"/>
                </a:lnTo>
                <a:lnTo>
                  <a:pt x="1982" y="4109"/>
                </a:lnTo>
                <a:lnTo>
                  <a:pt x="2021" y="4106"/>
                </a:lnTo>
                <a:lnTo>
                  <a:pt x="2059" y="4102"/>
                </a:lnTo>
                <a:lnTo>
                  <a:pt x="2096" y="4098"/>
                </a:lnTo>
                <a:lnTo>
                  <a:pt x="2121" y="4094"/>
                </a:lnTo>
                <a:lnTo>
                  <a:pt x="2147" y="4091"/>
                </a:lnTo>
                <a:lnTo>
                  <a:pt x="2170" y="4087"/>
                </a:lnTo>
                <a:lnTo>
                  <a:pt x="2195" y="4081"/>
                </a:lnTo>
                <a:lnTo>
                  <a:pt x="2210" y="4078"/>
                </a:lnTo>
                <a:lnTo>
                  <a:pt x="2227" y="4076"/>
                </a:lnTo>
                <a:lnTo>
                  <a:pt x="2243" y="4076"/>
                </a:lnTo>
                <a:lnTo>
                  <a:pt x="2259" y="4074"/>
                </a:lnTo>
                <a:lnTo>
                  <a:pt x="2284" y="4070"/>
                </a:lnTo>
                <a:lnTo>
                  <a:pt x="2311" y="4065"/>
                </a:lnTo>
                <a:lnTo>
                  <a:pt x="2336" y="4059"/>
                </a:lnTo>
                <a:lnTo>
                  <a:pt x="2361" y="4053"/>
                </a:lnTo>
                <a:lnTo>
                  <a:pt x="2386" y="4047"/>
                </a:lnTo>
                <a:lnTo>
                  <a:pt x="2411" y="4040"/>
                </a:lnTo>
                <a:lnTo>
                  <a:pt x="2436" y="4034"/>
                </a:lnTo>
                <a:lnTo>
                  <a:pt x="2462" y="4028"/>
                </a:lnTo>
                <a:lnTo>
                  <a:pt x="2468" y="4027"/>
                </a:lnTo>
                <a:lnTo>
                  <a:pt x="2471" y="4024"/>
                </a:lnTo>
                <a:lnTo>
                  <a:pt x="2476" y="4022"/>
                </a:lnTo>
                <a:lnTo>
                  <a:pt x="2480" y="4019"/>
                </a:lnTo>
                <a:lnTo>
                  <a:pt x="2483" y="4015"/>
                </a:lnTo>
                <a:lnTo>
                  <a:pt x="2486" y="4012"/>
                </a:lnTo>
                <a:lnTo>
                  <a:pt x="2491" y="4009"/>
                </a:lnTo>
                <a:lnTo>
                  <a:pt x="2495" y="4008"/>
                </a:lnTo>
                <a:lnTo>
                  <a:pt x="2504" y="4005"/>
                </a:lnTo>
                <a:lnTo>
                  <a:pt x="2514" y="4003"/>
                </a:lnTo>
                <a:lnTo>
                  <a:pt x="2520" y="4000"/>
                </a:lnTo>
                <a:lnTo>
                  <a:pt x="2526" y="3998"/>
                </a:lnTo>
                <a:lnTo>
                  <a:pt x="2530" y="3995"/>
                </a:lnTo>
                <a:lnTo>
                  <a:pt x="2533" y="3993"/>
                </a:lnTo>
                <a:lnTo>
                  <a:pt x="2534" y="3990"/>
                </a:lnTo>
                <a:lnTo>
                  <a:pt x="2534" y="3989"/>
                </a:lnTo>
                <a:lnTo>
                  <a:pt x="2531" y="3983"/>
                </a:lnTo>
                <a:lnTo>
                  <a:pt x="2524" y="3975"/>
                </a:lnTo>
                <a:lnTo>
                  <a:pt x="2538" y="3975"/>
                </a:lnTo>
                <a:lnTo>
                  <a:pt x="2552" y="3975"/>
                </a:lnTo>
                <a:lnTo>
                  <a:pt x="2558" y="3973"/>
                </a:lnTo>
                <a:lnTo>
                  <a:pt x="2564" y="3970"/>
                </a:lnTo>
                <a:lnTo>
                  <a:pt x="2570" y="3966"/>
                </a:lnTo>
                <a:lnTo>
                  <a:pt x="2577" y="3963"/>
                </a:lnTo>
                <a:lnTo>
                  <a:pt x="2582" y="3959"/>
                </a:lnTo>
                <a:lnTo>
                  <a:pt x="2587" y="3956"/>
                </a:lnTo>
                <a:lnTo>
                  <a:pt x="2593" y="3954"/>
                </a:lnTo>
                <a:lnTo>
                  <a:pt x="2599" y="3953"/>
                </a:lnTo>
                <a:lnTo>
                  <a:pt x="2612" y="3949"/>
                </a:lnTo>
                <a:lnTo>
                  <a:pt x="2624" y="3945"/>
                </a:lnTo>
                <a:lnTo>
                  <a:pt x="2661" y="3933"/>
                </a:lnTo>
                <a:lnTo>
                  <a:pt x="2696" y="3919"/>
                </a:lnTo>
                <a:lnTo>
                  <a:pt x="2732" y="3906"/>
                </a:lnTo>
                <a:lnTo>
                  <a:pt x="2768" y="3892"/>
                </a:lnTo>
                <a:lnTo>
                  <a:pt x="2804" y="3879"/>
                </a:lnTo>
                <a:lnTo>
                  <a:pt x="2839" y="3864"/>
                </a:lnTo>
                <a:lnTo>
                  <a:pt x="2875" y="3849"/>
                </a:lnTo>
                <a:lnTo>
                  <a:pt x="2910" y="3833"/>
                </a:lnTo>
                <a:lnTo>
                  <a:pt x="2919" y="3831"/>
                </a:lnTo>
                <a:lnTo>
                  <a:pt x="2929" y="3828"/>
                </a:lnTo>
                <a:lnTo>
                  <a:pt x="2934" y="3826"/>
                </a:lnTo>
                <a:lnTo>
                  <a:pt x="2935" y="3822"/>
                </a:lnTo>
                <a:lnTo>
                  <a:pt x="2936" y="3816"/>
                </a:lnTo>
                <a:lnTo>
                  <a:pt x="2934" y="3807"/>
                </a:lnTo>
                <a:lnTo>
                  <a:pt x="2936" y="3805"/>
                </a:lnTo>
                <a:lnTo>
                  <a:pt x="2943" y="3802"/>
                </a:lnTo>
                <a:lnTo>
                  <a:pt x="2955" y="3795"/>
                </a:lnTo>
                <a:lnTo>
                  <a:pt x="2969" y="3790"/>
                </a:lnTo>
                <a:lnTo>
                  <a:pt x="2983" y="3786"/>
                </a:lnTo>
                <a:lnTo>
                  <a:pt x="2997" y="3781"/>
                </a:lnTo>
                <a:lnTo>
                  <a:pt x="3038" y="3759"/>
                </a:lnTo>
                <a:lnTo>
                  <a:pt x="3079" y="3739"/>
                </a:lnTo>
                <a:lnTo>
                  <a:pt x="3119" y="3718"/>
                </a:lnTo>
                <a:lnTo>
                  <a:pt x="3160" y="3698"/>
                </a:lnTo>
                <a:lnTo>
                  <a:pt x="3201" y="3675"/>
                </a:lnTo>
                <a:lnTo>
                  <a:pt x="3240" y="3654"/>
                </a:lnTo>
                <a:lnTo>
                  <a:pt x="3280" y="3630"/>
                </a:lnTo>
                <a:lnTo>
                  <a:pt x="3319" y="3606"/>
                </a:lnTo>
                <a:lnTo>
                  <a:pt x="3344" y="3590"/>
                </a:lnTo>
                <a:lnTo>
                  <a:pt x="3370" y="3573"/>
                </a:lnTo>
                <a:lnTo>
                  <a:pt x="3395" y="3555"/>
                </a:lnTo>
                <a:lnTo>
                  <a:pt x="3419" y="3536"/>
                </a:lnTo>
                <a:lnTo>
                  <a:pt x="3443" y="3517"/>
                </a:lnTo>
                <a:lnTo>
                  <a:pt x="3467" y="3497"/>
                </a:lnTo>
                <a:lnTo>
                  <a:pt x="3489" y="3476"/>
                </a:lnTo>
                <a:lnTo>
                  <a:pt x="3511" y="3455"/>
                </a:lnTo>
                <a:lnTo>
                  <a:pt x="3540" y="3423"/>
                </a:lnTo>
                <a:lnTo>
                  <a:pt x="3568" y="3391"/>
                </a:lnTo>
                <a:lnTo>
                  <a:pt x="3595" y="3357"/>
                </a:lnTo>
                <a:lnTo>
                  <a:pt x="3619" y="3322"/>
                </a:lnTo>
                <a:lnTo>
                  <a:pt x="3630" y="3304"/>
                </a:lnTo>
                <a:lnTo>
                  <a:pt x="3642" y="3288"/>
                </a:lnTo>
                <a:lnTo>
                  <a:pt x="3654" y="3272"/>
                </a:lnTo>
                <a:lnTo>
                  <a:pt x="3665" y="3254"/>
                </a:lnTo>
                <a:lnTo>
                  <a:pt x="3674" y="3240"/>
                </a:lnTo>
                <a:lnTo>
                  <a:pt x="3680" y="3225"/>
                </a:lnTo>
                <a:lnTo>
                  <a:pt x="3687" y="3210"/>
                </a:lnTo>
                <a:lnTo>
                  <a:pt x="3692" y="3195"/>
                </a:lnTo>
                <a:lnTo>
                  <a:pt x="3697" y="3180"/>
                </a:lnTo>
                <a:lnTo>
                  <a:pt x="3700" y="3165"/>
                </a:lnTo>
                <a:lnTo>
                  <a:pt x="3704" y="3149"/>
                </a:lnTo>
                <a:lnTo>
                  <a:pt x="3705" y="3132"/>
                </a:lnTo>
                <a:lnTo>
                  <a:pt x="3705" y="3122"/>
                </a:lnTo>
                <a:lnTo>
                  <a:pt x="3704" y="3115"/>
                </a:lnTo>
                <a:lnTo>
                  <a:pt x="3700" y="3107"/>
                </a:lnTo>
                <a:lnTo>
                  <a:pt x="3692" y="3100"/>
                </a:lnTo>
                <a:lnTo>
                  <a:pt x="3671" y="3082"/>
                </a:lnTo>
                <a:lnTo>
                  <a:pt x="3651" y="3062"/>
                </a:lnTo>
                <a:lnTo>
                  <a:pt x="3630" y="3043"/>
                </a:lnTo>
                <a:lnTo>
                  <a:pt x="3608" y="3026"/>
                </a:lnTo>
                <a:lnTo>
                  <a:pt x="3583" y="3008"/>
                </a:lnTo>
                <a:lnTo>
                  <a:pt x="3557" y="2993"/>
                </a:lnTo>
                <a:lnTo>
                  <a:pt x="3529" y="2979"/>
                </a:lnTo>
                <a:lnTo>
                  <a:pt x="3501" y="2967"/>
                </a:lnTo>
                <a:lnTo>
                  <a:pt x="3476" y="2957"/>
                </a:lnTo>
                <a:lnTo>
                  <a:pt x="3452" y="2946"/>
                </a:lnTo>
                <a:lnTo>
                  <a:pt x="3428" y="2934"/>
                </a:lnTo>
                <a:lnTo>
                  <a:pt x="3403" y="2923"/>
                </a:lnTo>
                <a:lnTo>
                  <a:pt x="3399" y="2921"/>
                </a:lnTo>
                <a:lnTo>
                  <a:pt x="3395" y="2919"/>
                </a:lnTo>
                <a:lnTo>
                  <a:pt x="3384" y="2918"/>
                </a:lnTo>
                <a:lnTo>
                  <a:pt x="3374" y="2915"/>
                </a:lnTo>
                <a:lnTo>
                  <a:pt x="3363" y="2912"/>
                </a:lnTo>
                <a:lnTo>
                  <a:pt x="3353" y="2908"/>
                </a:lnTo>
                <a:lnTo>
                  <a:pt x="3333" y="2900"/>
                </a:lnTo>
                <a:lnTo>
                  <a:pt x="3313" y="2890"/>
                </a:lnTo>
                <a:lnTo>
                  <a:pt x="3293" y="2880"/>
                </a:lnTo>
                <a:lnTo>
                  <a:pt x="3274" y="2870"/>
                </a:lnTo>
                <a:lnTo>
                  <a:pt x="3252" y="2862"/>
                </a:lnTo>
                <a:lnTo>
                  <a:pt x="3232" y="2855"/>
                </a:lnTo>
                <a:lnTo>
                  <a:pt x="3224" y="2852"/>
                </a:lnTo>
                <a:lnTo>
                  <a:pt x="3215" y="2847"/>
                </a:lnTo>
                <a:lnTo>
                  <a:pt x="3183" y="2828"/>
                </a:lnTo>
                <a:lnTo>
                  <a:pt x="3151" y="2810"/>
                </a:lnTo>
                <a:lnTo>
                  <a:pt x="3118" y="2795"/>
                </a:lnTo>
                <a:lnTo>
                  <a:pt x="3084" y="2780"/>
                </a:lnTo>
                <a:lnTo>
                  <a:pt x="3068" y="2774"/>
                </a:lnTo>
                <a:lnTo>
                  <a:pt x="3053" y="2766"/>
                </a:lnTo>
                <a:lnTo>
                  <a:pt x="3038" y="2759"/>
                </a:lnTo>
                <a:lnTo>
                  <a:pt x="3023" y="2751"/>
                </a:lnTo>
                <a:lnTo>
                  <a:pt x="2994" y="2739"/>
                </a:lnTo>
                <a:lnTo>
                  <a:pt x="2964" y="2729"/>
                </a:lnTo>
                <a:lnTo>
                  <a:pt x="2934" y="2720"/>
                </a:lnTo>
                <a:lnTo>
                  <a:pt x="2904" y="2714"/>
                </a:lnTo>
                <a:lnTo>
                  <a:pt x="2874" y="2709"/>
                </a:lnTo>
                <a:lnTo>
                  <a:pt x="2842" y="2705"/>
                </a:lnTo>
                <a:lnTo>
                  <a:pt x="2811" y="2702"/>
                </a:lnTo>
                <a:lnTo>
                  <a:pt x="2780" y="2700"/>
                </a:lnTo>
                <a:lnTo>
                  <a:pt x="2760" y="2699"/>
                </a:lnTo>
                <a:lnTo>
                  <a:pt x="2740" y="2699"/>
                </a:lnTo>
                <a:lnTo>
                  <a:pt x="2720" y="2700"/>
                </a:lnTo>
                <a:lnTo>
                  <a:pt x="2699" y="2704"/>
                </a:lnTo>
                <a:lnTo>
                  <a:pt x="2688" y="2705"/>
                </a:lnTo>
                <a:lnTo>
                  <a:pt x="2677" y="2705"/>
                </a:lnTo>
                <a:lnTo>
                  <a:pt x="2632" y="2706"/>
                </a:lnTo>
                <a:lnTo>
                  <a:pt x="2588" y="2709"/>
                </a:lnTo>
                <a:lnTo>
                  <a:pt x="2543" y="2714"/>
                </a:lnTo>
                <a:lnTo>
                  <a:pt x="2498" y="2719"/>
                </a:lnTo>
                <a:lnTo>
                  <a:pt x="2485" y="2720"/>
                </a:lnTo>
                <a:lnTo>
                  <a:pt x="2471" y="2720"/>
                </a:lnTo>
                <a:lnTo>
                  <a:pt x="2457" y="2720"/>
                </a:lnTo>
                <a:lnTo>
                  <a:pt x="2445" y="2719"/>
                </a:lnTo>
                <a:lnTo>
                  <a:pt x="2425" y="2719"/>
                </a:lnTo>
                <a:lnTo>
                  <a:pt x="2405" y="2720"/>
                </a:lnTo>
                <a:lnTo>
                  <a:pt x="2383" y="2721"/>
                </a:lnTo>
                <a:lnTo>
                  <a:pt x="2363" y="2724"/>
                </a:lnTo>
                <a:lnTo>
                  <a:pt x="2346" y="2725"/>
                </a:lnTo>
                <a:lnTo>
                  <a:pt x="2328" y="2725"/>
                </a:lnTo>
                <a:lnTo>
                  <a:pt x="2312" y="2725"/>
                </a:lnTo>
                <a:lnTo>
                  <a:pt x="2294" y="2725"/>
                </a:lnTo>
                <a:lnTo>
                  <a:pt x="2257" y="2724"/>
                </a:lnTo>
                <a:lnTo>
                  <a:pt x="2219" y="2724"/>
                </a:lnTo>
                <a:lnTo>
                  <a:pt x="2180" y="2724"/>
                </a:lnTo>
                <a:lnTo>
                  <a:pt x="2143" y="2722"/>
                </a:lnTo>
                <a:lnTo>
                  <a:pt x="2110" y="2721"/>
                </a:lnTo>
                <a:lnTo>
                  <a:pt x="2078" y="2720"/>
                </a:lnTo>
                <a:lnTo>
                  <a:pt x="2061" y="2720"/>
                </a:lnTo>
                <a:lnTo>
                  <a:pt x="2045" y="2719"/>
                </a:lnTo>
                <a:lnTo>
                  <a:pt x="2029" y="2717"/>
                </a:lnTo>
                <a:lnTo>
                  <a:pt x="2012" y="2714"/>
                </a:lnTo>
                <a:lnTo>
                  <a:pt x="2006" y="2714"/>
                </a:lnTo>
                <a:lnTo>
                  <a:pt x="1999" y="2714"/>
                </a:lnTo>
                <a:lnTo>
                  <a:pt x="1991" y="2715"/>
                </a:lnTo>
                <a:lnTo>
                  <a:pt x="1985" y="2717"/>
                </a:lnTo>
                <a:lnTo>
                  <a:pt x="1979" y="2719"/>
                </a:lnTo>
                <a:lnTo>
                  <a:pt x="1971" y="2720"/>
                </a:lnTo>
                <a:lnTo>
                  <a:pt x="1965" y="2720"/>
                </a:lnTo>
                <a:lnTo>
                  <a:pt x="1957" y="2720"/>
                </a:lnTo>
                <a:lnTo>
                  <a:pt x="1946" y="2719"/>
                </a:lnTo>
                <a:lnTo>
                  <a:pt x="1936" y="2719"/>
                </a:lnTo>
                <a:lnTo>
                  <a:pt x="1931" y="2719"/>
                </a:lnTo>
                <a:lnTo>
                  <a:pt x="1926" y="2721"/>
                </a:lnTo>
                <a:lnTo>
                  <a:pt x="1921" y="2724"/>
                </a:lnTo>
                <a:lnTo>
                  <a:pt x="1916" y="2729"/>
                </a:lnTo>
                <a:lnTo>
                  <a:pt x="1913" y="2731"/>
                </a:lnTo>
                <a:lnTo>
                  <a:pt x="1910" y="2731"/>
                </a:lnTo>
                <a:lnTo>
                  <a:pt x="1905" y="2731"/>
                </a:lnTo>
                <a:lnTo>
                  <a:pt x="1901" y="2730"/>
                </a:lnTo>
                <a:lnTo>
                  <a:pt x="1861" y="2726"/>
                </a:lnTo>
                <a:lnTo>
                  <a:pt x="1822" y="2722"/>
                </a:lnTo>
                <a:lnTo>
                  <a:pt x="1783" y="2719"/>
                </a:lnTo>
                <a:lnTo>
                  <a:pt x="1744" y="2714"/>
                </a:lnTo>
                <a:lnTo>
                  <a:pt x="1725" y="2711"/>
                </a:lnTo>
                <a:lnTo>
                  <a:pt x="1708" y="2710"/>
                </a:lnTo>
                <a:lnTo>
                  <a:pt x="1689" y="2709"/>
                </a:lnTo>
                <a:lnTo>
                  <a:pt x="1671" y="2707"/>
                </a:lnTo>
                <a:lnTo>
                  <a:pt x="1644" y="2702"/>
                </a:lnTo>
                <a:lnTo>
                  <a:pt x="1617" y="2697"/>
                </a:lnTo>
                <a:lnTo>
                  <a:pt x="1591" y="2692"/>
                </a:lnTo>
                <a:lnTo>
                  <a:pt x="1564" y="2688"/>
                </a:lnTo>
                <a:lnTo>
                  <a:pt x="1542" y="2686"/>
                </a:lnTo>
                <a:lnTo>
                  <a:pt x="1521" y="2685"/>
                </a:lnTo>
                <a:lnTo>
                  <a:pt x="1500" y="2682"/>
                </a:lnTo>
                <a:lnTo>
                  <a:pt x="1478" y="2682"/>
                </a:lnTo>
                <a:lnTo>
                  <a:pt x="1463" y="2682"/>
                </a:lnTo>
                <a:lnTo>
                  <a:pt x="1448" y="2681"/>
                </a:lnTo>
                <a:lnTo>
                  <a:pt x="1434" y="2681"/>
                </a:lnTo>
                <a:lnTo>
                  <a:pt x="1419" y="2681"/>
                </a:lnTo>
                <a:lnTo>
                  <a:pt x="1403" y="2681"/>
                </a:lnTo>
                <a:lnTo>
                  <a:pt x="1387" y="2680"/>
                </a:lnTo>
                <a:lnTo>
                  <a:pt x="1370" y="2677"/>
                </a:lnTo>
                <a:lnTo>
                  <a:pt x="1355" y="2672"/>
                </a:lnTo>
                <a:lnTo>
                  <a:pt x="1324" y="2663"/>
                </a:lnTo>
                <a:lnTo>
                  <a:pt x="1293" y="2652"/>
                </a:lnTo>
                <a:lnTo>
                  <a:pt x="1263" y="2641"/>
                </a:lnTo>
                <a:lnTo>
                  <a:pt x="1231" y="2631"/>
                </a:lnTo>
                <a:lnTo>
                  <a:pt x="1194" y="2618"/>
                </a:lnTo>
                <a:lnTo>
                  <a:pt x="1159" y="2603"/>
                </a:lnTo>
                <a:lnTo>
                  <a:pt x="1122" y="2587"/>
                </a:lnTo>
                <a:lnTo>
                  <a:pt x="1088" y="2569"/>
                </a:lnTo>
                <a:lnTo>
                  <a:pt x="1051" y="2549"/>
                </a:lnTo>
                <a:lnTo>
                  <a:pt x="1014" y="2527"/>
                </a:lnTo>
                <a:lnTo>
                  <a:pt x="998" y="2514"/>
                </a:lnTo>
                <a:lnTo>
                  <a:pt x="980" y="2502"/>
                </a:lnTo>
                <a:lnTo>
                  <a:pt x="964" y="2488"/>
                </a:lnTo>
                <a:lnTo>
                  <a:pt x="948" y="2474"/>
                </a:lnTo>
                <a:lnTo>
                  <a:pt x="930" y="2458"/>
                </a:lnTo>
                <a:lnTo>
                  <a:pt x="912" y="2444"/>
                </a:lnTo>
                <a:lnTo>
                  <a:pt x="903" y="2438"/>
                </a:lnTo>
                <a:lnTo>
                  <a:pt x="895" y="2430"/>
                </a:lnTo>
                <a:lnTo>
                  <a:pt x="888" y="2423"/>
                </a:lnTo>
                <a:lnTo>
                  <a:pt x="881" y="2415"/>
                </a:lnTo>
                <a:lnTo>
                  <a:pt x="869" y="2401"/>
                </a:lnTo>
                <a:lnTo>
                  <a:pt x="858" y="2386"/>
                </a:lnTo>
                <a:lnTo>
                  <a:pt x="846" y="2372"/>
                </a:lnTo>
                <a:lnTo>
                  <a:pt x="833" y="2360"/>
                </a:lnTo>
                <a:lnTo>
                  <a:pt x="828" y="2355"/>
                </a:lnTo>
                <a:lnTo>
                  <a:pt x="821" y="2349"/>
                </a:lnTo>
                <a:lnTo>
                  <a:pt x="817" y="2342"/>
                </a:lnTo>
                <a:lnTo>
                  <a:pt x="812" y="2335"/>
                </a:lnTo>
                <a:lnTo>
                  <a:pt x="810" y="2327"/>
                </a:lnTo>
                <a:lnTo>
                  <a:pt x="807" y="2319"/>
                </a:lnTo>
                <a:lnTo>
                  <a:pt x="805" y="2310"/>
                </a:lnTo>
                <a:lnTo>
                  <a:pt x="805" y="2301"/>
                </a:lnTo>
                <a:lnTo>
                  <a:pt x="804" y="2292"/>
                </a:lnTo>
                <a:lnTo>
                  <a:pt x="801" y="2285"/>
                </a:lnTo>
                <a:lnTo>
                  <a:pt x="797" y="2277"/>
                </a:lnTo>
                <a:lnTo>
                  <a:pt x="792" y="2270"/>
                </a:lnTo>
                <a:lnTo>
                  <a:pt x="786" y="2261"/>
                </a:lnTo>
                <a:lnTo>
                  <a:pt x="782" y="2251"/>
                </a:lnTo>
                <a:lnTo>
                  <a:pt x="772" y="2223"/>
                </a:lnTo>
                <a:lnTo>
                  <a:pt x="765" y="2196"/>
                </a:lnTo>
                <a:lnTo>
                  <a:pt x="757" y="2168"/>
                </a:lnTo>
                <a:lnTo>
                  <a:pt x="751" y="2140"/>
                </a:lnTo>
                <a:lnTo>
                  <a:pt x="745" y="2112"/>
                </a:lnTo>
                <a:lnTo>
                  <a:pt x="740" y="2084"/>
                </a:lnTo>
                <a:lnTo>
                  <a:pt x="736" y="2055"/>
                </a:lnTo>
                <a:lnTo>
                  <a:pt x="732" y="2026"/>
                </a:lnTo>
                <a:lnTo>
                  <a:pt x="730" y="1987"/>
                </a:lnTo>
                <a:lnTo>
                  <a:pt x="727" y="1949"/>
                </a:lnTo>
                <a:lnTo>
                  <a:pt x="726" y="1908"/>
                </a:lnTo>
                <a:lnTo>
                  <a:pt x="727" y="1870"/>
                </a:lnTo>
                <a:lnTo>
                  <a:pt x="728" y="1829"/>
                </a:lnTo>
                <a:lnTo>
                  <a:pt x="730" y="1791"/>
                </a:lnTo>
                <a:lnTo>
                  <a:pt x="732" y="1752"/>
                </a:lnTo>
                <a:lnTo>
                  <a:pt x="733" y="1712"/>
                </a:lnTo>
                <a:lnTo>
                  <a:pt x="736" y="1694"/>
                </a:lnTo>
                <a:lnTo>
                  <a:pt x="740" y="1676"/>
                </a:lnTo>
                <a:lnTo>
                  <a:pt x="744" y="1659"/>
                </a:lnTo>
                <a:lnTo>
                  <a:pt x="751" y="1641"/>
                </a:lnTo>
                <a:lnTo>
                  <a:pt x="759" y="1621"/>
                </a:lnTo>
                <a:lnTo>
                  <a:pt x="764" y="1600"/>
                </a:lnTo>
                <a:lnTo>
                  <a:pt x="769" y="1579"/>
                </a:lnTo>
                <a:lnTo>
                  <a:pt x="772" y="1557"/>
                </a:lnTo>
                <a:lnTo>
                  <a:pt x="775" y="1540"/>
                </a:lnTo>
                <a:lnTo>
                  <a:pt x="779" y="1523"/>
                </a:lnTo>
                <a:lnTo>
                  <a:pt x="782" y="1507"/>
                </a:lnTo>
                <a:lnTo>
                  <a:pt x="787" y="1490"/>
                </a:lnTo>
                <a:lnTo>
                  <a:pt x="799" y="1457"/>
                </a:lnTo>
                <a:lnTo>
                  <a:pt x="810" y="1424"/>
                </a:lnTo>
                <a:lnTo>
                  <a:pt x="824" y="1382"/>
                </a:lnTo>
                <a:lnTo>
                  <a:pt x="839" y="1338"/>
                </a:lnTo>
                <a:lnTo>
                  <a:pt x="848" y="1317"/>
                </a:lnTo>
                <a:lnTo>
                  <a:pt x="855" y="1295"/>
                </a:lnTo>
                <a:lnTo>
                  <a:pt x="865" y="1275"/>
                </a:lnTo>
                <a:lnTo>
                  <a:pt x="874" y="1254"/>
                </a:lnTo>
                <a:lnTo>
                  <a:pt x="883" y="1238"/>
                </a:lnTo>
                <a:lnTo>
                  <a:pt x="890" y="1221"/>
                </a:lnTo>
                <a:lnTo>
                  <a:pt x="894" y="1214"/>
                </a:lnTo>
                <a:lnTo>
                  <a:pt x="900" y="1206"/>
                </a:lnTo>
                <a:lnTo>
                  <a:pt x="907" y="1199"/>
                </a:lnTo>
                <a:lnTo>
                  <a:pt x="913" y="1192"/>
                </a:lnTo>
                <a:lnTo>
                  <a:pt x="915" y="1191"/>
                </a:lnTo>
                <a:lnTo>
                  <a:pt x="917" y="1189"/>
                </a:lnTo>
                <a:lnTo>
                  <a:pt x="917" y="1182"/>
                </a:lnTo>
                <a:lnTo>
                  <a:pt x="918" y="1177"/>
                </a:lnTo>
                <a:lnTo>
                  <a:pt x="919" y="1172"/>
                </a:lnTo>
                <a:lnTo>
                  <a:pt x="922" y="1169"/>
                </a:lnTo>
                <a:lnTo>
                  <a:pt x="928" y="1160"/>
                </a:lnTo>
                <a:lnTo>
                  <a:pt x="934" y="1152"/>
                </a:lnTo>
                <a:lnTo>
                  <a:pt x="942" y="1145"/>
                </a:lnTo>
                <a:lnTo>
                  <a:pt x="949" y="1137"/>
                </a:lnTo>
                <a:lnTo>
                  <a:pt x="955" y="1130"/>
                </a:lnTo>
                <a:lnTo>
                  <a:pt x="960" y="1121"/>
                </a:lnTo>
                <a:lnTo>
                  <a:pt x="970" y="1102"/>
                </a:lnTo>
                <a:lnTo>
                  <a:pt x="982" y="1086"/>
                </a:lnTo>
                <a:lnTo>
                  <a:pt x="994" y="1068"/>
                </a:lnTo>
                <a:lnTo>
                  <a:pt x="1004" y="1049"/>
                </a:lnTo>
                <a:lnTo>
                  <a:pt x="1011" y="1042"/>
                </a:lnTo>
                <a:lnTo>
                  <a:pt x="1017" y="1036"/>
                </a:lnTo>
                <a:lnTo>
                  <a:pt x="1019" y="1032"/>
                </a:lnTo>
                <a:lnTo>
                  <a:pt x="1022" y="1027"/>
                </a:lnTo>
                <a:lnTo>
                  <a:pt x="1024" y="1023"/>
                </a:lnTo>
                <a:lnTo>
                  <a:pt x="1024" y="1018"/>
                </a:lnTo>
                <a:lnTo>
                  <a:pt x="1028" y="1017"/>
                </a:lnTo>
                <a:lnTo>
                  <a:pt x="1031" y="1018"/>
                </a:lnTo>
                <a:lnTo>
                  <a:pt x="1032" y="1019"/>
                </a:lnTo>
                <a:lnTo>
                  <a:pt x="1032" y="1022"/>
                </a:lnTo>
                <a:lnTo>
                  <a:pt x="1033" y="1026"/>
                </a:lnTo>
                <a:lnTo>
                  <a:pt x="1037" y="1028"/>
                </a:lnTo>
                <a:lnTo>
                  <a:pt x="1051" y="1014"/>
                </a:lnTo>
                <a:lnTo>
                  <a:pt x="1063" y="1001"/>
                </a:lnTo>
                <a:lnTo>
                  <a:pt x="1071" y="994"/>
                </a:lnTo>
                <a:lnTo>
                  <a:pt x="1078" y="989"/>
                </a:lnTo>
                <a:lnTo>
                  <a:pt x="1087" y="984"/>
                </a:lnTo>
                <a:lnTo>
                  <a:pt x="1097" y="980"/>
                </a:lnTo>
                <a:lnTo>
                  <a:pt x="1100" y="979"/>
                </a:lnTo>
                <a:lnTo>
                  <a:pt x="1101" y="977"/>
                </a:lnTo>
                <a:lnTo>
                  <a:pt x="1107" y="968"/>
                </a:lnTo>
                <a:lnTo>
                  <a:pt x="1113" y="959"/>
                </a:lnTo>
                <a:lnTo>
                  <a:pt x="1121" y="952"/>
                </a:lnTo>
                <a:lnTo>
                  <a:pt x="1128" y="944"/>
                </a:lnTo>
                <a:lnTo>
                  <a:pt x="1145" y="930"/>
                </a:lnTo>
                <a:lnTo>
                  <a:pt x="1161" y="915"/>
                </a:lnTo>
                <a:lnTo>
                  <a:pt x="1184" y="891"/>
                </a:lnTo>
                <a:lnTo>
                  <a:pt x="1206" y="868"/>
                </a:lnTo>
                <a:lnTo>
                  <a:pt x="1230" y="844"/>
                </a:lnTo>
                <a:lnTo>
                  <a:pt x="1253" y="821"/>
                </a:lnTo>
                <a:lnTo>
                  <a:pt x="1276" y="797"/>
                </a:lnTo>
                <a:lnTo>
                  <a:pt x="1300" y="776"/>
                </a:lnTo>
                <a:lnTo>
                  <a:pt x="1327" y="755"/>
                </a:lnTo>
                <a:lnTo>
                  <a:pt x="1353" y="735"/>
                </a:lnTo>
                <a:lnTo>
                  <a:pt x="1385" y="711"/>
                </a:lnTo>
                <a:lnTo>
                  <a:pt x="1418" y="684"/>
                </a:lnTo>
                <a:lnTo>
                  <a:pt x="1451" y="658"/>
                </a:lnTo>
                <a:lnTo>
                  <a:pt x="1485" y="633"/>
                </a:lnTo>
                <a:lnTo>
                  <a:pt x="1516" y="610"/>
                </a:lnTo>
                <a:lnTo>
                  <a:pt x="1550" y="589"/>
                </a:lnTo>
                <a:lnTo>
                  <a:pt x="1582" y="568"/>
                </a:lnTo>
                <a:lnTo>
                  <a:pt x="1616" y="547"/>
                </a:lnTo>
                <a:lnTo>
                  <a:pt x="1634" y="534"/>
                </a:lnTo>
                <a:lnTo>
                  <a:pt x="1654" y="523"/>
                </a:lnTo>
                <a:lnTo>
                  <a:pt x="1673" y="510"/>
                </a:lnTo>
                <a:lnTo>
                  <a:pt x="1691" y="500"/>
                </a:lnTo>
                <a:lnTo>
                  <a:pt x="1711" y="489"/>
                </a:lnTo>
                <a:lnTo>
                  <a:pt x="1730" y="478"/>
                </a:lnTo>
                <a:lnTo>
                  <a:pt x="1740" y="473"/>
                </a:lnTo>
                <a:lnTo>
                  <a:pt x="1750" y="468"/>
                </a:lnTo>
                <a:lnTo>
                  <a:pt x="1760" y="464"/>
                </a:lnTo>
                <a:lnTo>
                  <a:pt x="1772" y="460"/>
                </a:lnTo>
                <a:lnTo>
                  <a:pt x="1782" y="456"/>
                </a:lnTo>
                <a:lnTo>
                  <a:pt x="1792" y="450"/>
                </a:lnTo>
                <a:lnTo>
                  <a:pt x="1802" y="441"/>
                </a:lnTo>
                <a:lnTo>
                  <a:pt x="1813" y="432"/>
                </a:lnTo>
                <a:lnTo>
                  <a:pt x="1818" y="429"/>
                </a:lnTo>
                <a:lnTo>
                  <a:pt x="1824" y="426"/>
                </a:lnTo>
                <a:lnTo>
                  <a:pt x="1832" y="425"/>
                </a:lnTo>
                <a:lnTo>
                  <a:pt x="1839" y="424"/>
                </a:lnTo>
                <a:lnTo>
                  <a:pt x="1848" y="416"/>
                </a:lnTo>
                <a:lnTo>
                  <a:pt x="1859" y="411"/>
                </a:lnTo>
                <a:lnTo>
                  <a:pt x="1869" y="406"/>
                </a:lnTo>
                <a:lnTo>
                  <a:pt x="1882" y="402"/>
                </a:lnTo>
                <a:lnTo>
                  <a:pt x="1893" y="397"/>
                </a:lnTo>
                <a:lnTo>
                  <a:pt x="1903" y="392"/>
                </a:lnTo>
                <a:lnTo>
                  <a:pt x="1908" y="389"/>
                </a:lnTo>
                <a:lnTo>
                  <a:pt x="1912" y="385"/>
                </a:lnTo>
                <a:lnTo>
                  <a:pt x="1916" y="380"/>
                </a:lnTo>
                <a:lnTo>
                  <a:pt x="1920" y="373"/>
                </a:lnTo>
                <a:lnTo>
                  <a:pt x="1937" y="366"/>
                </a:lnTo>
                <a:lnTo>
                  <a:pt x="1953" y="357"/>
                </a:lnTo>
                <a:lnTo>
                  <a:pt x="1962" y="353"/>
                </a:lnTo>
                <a:lnTo>
                  <a:pt x="1971" y="350"/>
                </a:lnTo>
                <a:lnTo>
                  <a:pt x="1980" y="347"/>
                </a:lnTo>
                <a:lnTo>
                  <a:pt x="1990" y="345"/>
                </a:lnTo>
                <a:lnTo>
                  <a:pt x="2000" y="342"/>
                </a:lnTo>
                <a:lnTo>
                  <a:pt x="2011" y="340"/>
                </a:lnTo>
                <a:lnTo>
                  <a:pt x="2021" y="337"/>
                </a:lnTo>
                <a:lnTo>
                  <a:pt x="2032" y="332"/>
                </a:lnTo>
                <a:lnTo>
                  <a:pt x="2063" y="320"/>
                </a:lnTo>
                <a:lnTo>
                  <a:pt x="2091" y="307"/>
                </a:lnTo>
                <a:lnTo>
                  <a:pt x="2121" y="296"/>
                </a:lnTo>
                <a:lnTo>
                  <a:pt x="2152" y="284"/>
                </a:lnTo>
                <a:lnTo>
                  <a:pt x="2180" y="274"/>
                </a:lnTo>
                <a:lnTo>
                  <a:pt x="2209" y="264"/>
                </a:lnTo>
                <a:lnTo>
                  <a:pt x="2237" y="254"/>
                </a:lnTo>
                <a:lnTo>
                  <a:pt x="2266" y="246"/>
                </a:lnTo>
                <a:lnTo>
                  <a:pt x="2294" y="237"/>
                </a:lnTo>
                <a:lnTo>
                  <a:pt x="2323" y="228"/>
                </a:lnTo>
                <a:lnTo>
                  <a:pt x="2352" y="218"/>
                </a:lnTo>
                <a:lnTo>
                  <a:pt x="2380" y="207"/>
                </a:lnTo>
                <a:lnTo>
                  <a:pt x="2399" y="200"/>
                </a:lnTo>
                <a:lnTo>
                  <a:pt x="2416" y="197"/>
                </a:lnTo>
                <a:lnTo>
                  <a:pt x="2425" y="194"/>
                </a:lnTo>
                <a:lnTo>
                  <a:pt x="2434" y="190"/>
                </a:lnTo>
                <a:lnTo>
                  <a:pt x="2442" y="188"/>
                </a:lnTo>
                <a:lnTo>
                  <a:pt x="2451" y="183"/>
                </a:lnTo>
                <a:lnTo>
                  <a:pt x="2461" y="179"/>
                </a:lnTo>
                <a:lnTo>
                  <a:pt x="2473" y="177"/>
                </a:lnTo>
                <a:lnTo>
                  <a:pt x="2484" y="175"/>
                </a:lnTo>
                <a:lnTo>
                  <a:pt x="2495" y="174"/>
                </a:lnTo>
                <a:lnTo>
                  <a:pt x="2515" y="168"/>
                </a:lnTo>
                <a:lnTo>
                  <a:pt x="2535" y="163"/>
                </a:lnTo>
                <a:lnTo>
                  <a:pt x="2555" y="157"/>
                </a:lnTo>
                <a:lnTo>
                  <a:pt x="2575" y="150"/>
                </a:lnTo>
                <a:lnTo>
                  <a:pt x="2592" y="144"/>
                </a:lnTo>
                <a:lnTo>
                  <a:pt x="2607" y="140"/>
                </a:lnTo>
                <a:lnTo>
                  <a:pt x="2622" y="136"/>
                </a:lnTo>
                <a:lnTo>
                  <a:pt x="2638" y="133"/>
                </a:lnTo>
                <a:lnTo>
                  <a:pt x="2684" y="123"/>
                </a:lnTo>
                <a:lnTo>
                  <a:pt x="2731" y="111"/>
                </a:lnTo>
                <a:lnTo>
                  <a:pt x="2778" y="101"/>
                </a:lnTo>
                <a:lnTo>
                  <a:pt x="2825" y="90"/>
                </a:lnTo>
                <a:lnTo>
                  <a:pt x="2871" y="79"/>
                </a:lnTo>
                <a:lnTo>
                  <a:pt x="2918" y="69"/>
                </a:lnTo>
                <a:lnTo>
                  <a:pt x="2964" y="59"/>
                </a:lnTo>
                <a:lnTo>
                  <a:pt x="3012" y="49"/>
                </a:lnTo>
                <a:lnTo>
                  <a:pt x="3037" y="42"/>
                </a:lnTo>
                <a:lnTo>
                  <a:pt x="3061" y="37"/>
                </a:lnTo>
                <a:lnTo>
                  <a:pt x="3086" y="32"/>
                </a:lnTo>
                <a:lnTo>
                  <a:pt x="3111" y="27"/>
                </a:lnTo>
                <a:lnTo>
                  <a:pt x="3136" y="24"/>
                </a:lnTo>
                <a:lnTo>
                  <a:pt x="3161" y="20"/>
                </a:lnTo>
                <a:lnTo>
                  <a:pt x="3186" y="16"/>
                </a:lnTo>
                <a:lnTo>
                  <a:pt x="3211" y="14"/>
                </a:lnTo>
                <a:lnTo>
                  <a:pt x="3251" y="10"/>
                </a:lnTo>
                <a:lnTo>
                  <a:pt x="3291" y="7"/>
                </a:lnTo>
                <a:lnTo>
                  <a:pt x="3331" y="5"/>
                </a:lnTo>
                <a:lnTo>
                  <a:pt x="3372" y="2"/>
                </a:lnTo>
                <a:lnTo>
                  <a:pt x="3407" y="1"/>
                </a:lnTo>
                <a:lnTo>
                  <a:pt x="3442" y="1"/>
                </a:lnTo>
                <a:lnTo>
                  <a:pt x="3477" y="1"/>
                </a:lnTo>
                <a:lnTo>
                  <a:pt x="3512" y="0"/>
                </a:lnTo>
                <a:lnTo>
                  <a:pt x="3538" y="1"/>
                </a:lnTo>
                <a:lnTo>
                  <a:pt x="3565" y="2"/>
                </a:lnTo>
                <a:lnTo>
                  <a:pt x="3592" y="6"/>
                </a:lnTo>
                <a:lnTo>
                  <a:pt x="3619" y="9"/>
                </a:lnTo>
                <a:lnTo>
                  <a:pt x="3649" y="12"/>
                </a:lnTo>
                <a:lnTo>
                  <a:pt x="3680" y="15"/>
                </a:lnTo>
                <a:lnTo>
                  <a:pt x="3695" y="16"/>
                </a:lnTo>
                <a:lnTo>
                  <a:pt x="3711" y="16"/>
                </a:lnTo>
                <a:lnTo>
                  <a:pt x="3726" y="16"/>
                </a:lnTo>
                <a:lnTo>
                  <a:pt x="3741" y="15"/>
                </a:lnTo>
                <a:lnTo>
                  <a:pt x="3766" y="14"/>
                </a:lnTo>
                <a:lnTo>
                  <a:pt x="3793" y="14"/>
                </a:lnTo>
                <a:lnTo>
                  <a:pt x="3818" y="15"/>
                </a:lnTo>
                <a:lnTo>
                  <a:pt x="3843" y="17"/>
                </a:lnTo>
                <a:lnTo>
                  <a:pt x="3877" y="20"/>
                </a:lnTo>
                <a:lnTo>
                  <a:pt x="3912" y="22"/>
                </a:lnTo>
                <a:lnTo>
                  <a:pt x="3946" y="26"/>
                </a:lnTo>
                <a:lnTo>
                  <a:pt x="3981" y="31"/>
                </a:lnTo>
                <a:lnTo>
                  <a:pt x="4015" y="35"/>
                </a:lnTo>
                <a:lnTo>
                  <a:pt x="4049" y="41"/>
                </a:lnTo>
                <a:lnTo>
                  <a:pt x="4082" y="46"/>
                </a:lnTo>
                <a:lnTo>
                  <a:pt x="4116" y="54"/>
                </a:lnTo>
                <a:lnTo>
                  <a:pt x="4139" y="57"/>
                </a:lnTo>
                <a:lnTo>
                  <a:pt x="4161" y="60"/>
                </a:lnTo>
                <a:lnTo>
                  <a:pt x="4184" y="61"/>
                </a:lnTo>
                <a:lnTo>
                  <a:pt x="4207" y="60"/>
                </a:lnTo>
                <a:lnTo>
                  <a:pt x="4210" y="60"/>
                </a:lnTo>
                <a:lnTo>
                  <a:pt x="4214" y="59"/>
                </a:lnTo>
                <a:lnTo>
                  <a:pt x="4217" y="59"/>
                </a:lnTo>
                <a:lnTo>
                  <a:pt x="4219" y="61"/>
                </a:lnTo>
                <a:lnTo>
                  <a:pt x="4223" y="65"/>
                </a:lnTo>
                <a:lnTo>
                  <a:pt x="4227" y="69"/>
                </a:lnTo>
                <a:lnTo>
                  <a:pt x="4232" y="70"/>
                </a:lnTo>
                <a:lnTo>
                  <a:pt x="4235" y="71"/>
                </a:lnTo>
                <a:lnTo>
                  <a:pt x="4245" y="72"/>
                </a:lnTo>
                <a:lnTo>
                  <a:pt x="4255" y="74"/>
                </a:lnTo>
                <a:lnTo>
                  <a:pt x="4265" y="76"/>
                </a:lnTo>
                <a:lnTo>
                  <a:pt x="4273" y="80"/>
                </a:lnTo>
                <a:lnTo>
                  <a:pt x="4281" y="86"/>
                </a:lnTo>
                <a:lnTo>
                  <a:pt x="4288" y="94"/>
                </a:lnTo>
                <a:lnTo>
                  <a:pt x="4297" y="105"/>
                </a:lnTo>
                <a:lnTo>
                  <a:pt x="4307" y="118"/>
                </a:lnTo>
                <a:lnTo>
                  <a:pt x="4312" y="123"/>
                </a:lnTo>
                <a:lnTo>
                  <a:pt x="4318" y="128"/>
                </a:lnTo>
                <a:lnTo>
                  <a:pt x="4324" y="133"/>
                </a:lnTo>
                <a:lnTo>
                  <a:pt x="4332" y="136"/>
                </a:lnTo>
                <a:lnTo>
                  <a:pt x="4336" y="140"/>
                </a:lnTo>
                <a:lnTo>
                  <a:pt x="4338" y="145"/>
                </a:lnTo>
                <a:lnTo>
                  <a:pt x="4341" y="150"/>
                </a:lnTo>
                <a:lnTo>
                  <a:pt x="4342" y="155"/>
                </a:lnTo>
                <a:lnTo>
                  <a:pt x="4351" y="168"/>
                </a:lnTo>
                <a:lnTo>
                  <a:pt x="4362" y="179"/>
                </a:lnTo>
                <a:lnTo>
                  <a:pt x="4365" y="183"/>
                </a:lnTo>
                <a:lnTo>
                  <a:pt x="4368" y="184"/>
                </a:lnTo>
                <a:lnTo>
                  <a:pt x="4371" y="185"/>
                </a:lnTo>
                <a:lnTo>
                  <a:pt x="4375" y="184"/>
                </a:lnTo>
                <a:lnTo>
                  <a:pt x="4381" y="183"/>
                </a:lnTo>
                <a:lnTo>
                  <a:pt x="4387" y="180"/>
                </a:lnTo>
                <a:lnTo>
                  <a:pt x="4392" y="180"/>
                </a:lnTo>
                <a:lnTo>
                  <a:pt x="4396" y="182"/>
                </a:lnTo>
                <a:lnTo>
                  <a:pt x="4398" y="184"/>
                </a:lnTo>
                <a:lnTo>
                  <a:pt x="4401" y="188"/>
                </a:lnTo>
                <a:lnTo>
                  <a:pt x="4405" y="199"/>
                </a:lnTo>
                <a:lnTo>
                  <a:pt x="4407" y="212"/>
                </a:lnTo>
                <a:lnTo>
                  <a:pt x="4411" y="236"/>
                </a:lnTo>
                <a:lnTo>
                  <a:pt x="4416" y="261"/>
                </a:lnTo>
                <a:lnTo>
                  <a:pt x="4420" y="272"/>
                </a:lnTo>
                <a:lnTo>
                  <a:pt x="4423" y="283"/>
                </a:lnTo>
                <a:lnTo>
                  <a:pt x="4428" y="294"/>
                </a:lnTo>
                <a:lnTo>
                  <a:pt x="4435" y="306"/>
                </a:lnTo>
                <a:lnTo>
                  <a:pt x="4444" y="322"/>
                </a:lnTo>
                <a:lnTo>
                  <a:pt x="4451" y="338"/>
                </a:lnTo>
                <a:lnTo>
                  <a:pt x="4460" y="356"/>
                </a:lnTo>
                <a:lnTo>
                  <a:pt x="4470" y="371"/>
                </a:lnTo>
                <a:lnTo>
                  <a:pt x="4472" y="377"/>
                </a:lnTo>
                <a:lnTo>
                  <a:pt x="4474" y="385"/>
                </a:lnTo>
                <a:lnTo>
                  <a:pt x="4480" y="420"/>
                </a:lnTo>
                <a:lnTo>
                  <a:pt x="4486" y="455"/>
                </a:lnTo>
                <a:lnTo>
                  <a:pt x="4494" y="490"/>
                </a:lnTo>
                <a:lnTo>
                  <a:pt x="4502" y="525"/>
                </a:lnTo>
                <a:lnTo>
                  <a:pt x="4506" y="543"/>
                </a:lnTo>
                <a:lnTo>
                  <a:pt x="4509" y="560"/>
                </a:lnTo>
                <a:lnTo>
                  <a:pt x="4509" y="578"/>
                </a:lnTo>
                <a:lnTo>
                  <a:pt x="4510" y="597"/>
                </a:lnTo>
                <a:lnTo>
                  <a:pt x="4512" y="614"/>
                </a:lnTo>
                <a:lnTo>
                  <a:pt x="4515" y="633"/>
                </a:lnTo>
                <a:lnTo>
                  <a:pt x="4516" y="651"/>
                </a:lnTo>
                <a:lnTo>
                  <a:pt x="4519" y="669"/>
                </a:lnTo>
                <a:lnTo>
                  <a:pt x="4521" y="688"/>
                </a:lnTo>
                <a:lnTo>
                  <a:pt x="4523" y="707"/>
                </a:lnTo>
                <a:lnTo>
                  <a:pt x="4525" y="726"/>
                </a:lnTo>
                <a:lnTo>
                  <a:pt x="4526" y="745"/>
                </a:lnTo>
                <a:lnTo>
                  <a:pt x="4526" y="757"/>
                </a:lnTo>
                <a:lnTo>
                  <a:pt x="4526" y="770"/>
                </a:lnTo>
                <a:lnTo>
                  <a:pt x="4526" y="777"/>
                </a:lnTo>
                <a:lnTo>
                  <a:pt x="4526" y="786"/>
                </a:lnTo>
                <a:lnTo>
                  <a:pt x="4528" y="794"/>
                </a:lnTo>
                <a:lnTo>
                  <a:pt x="4530" y="801"/>
                </a:lnTo>
                <a:lnTo>
                  <a:pt x="4536" y="817"/>
                </a:lnTo>
                <a:lnTo>
                  <a:pt x="4543" y="834"/>
                </a:lnTo>
                <a:lnTo>
                  <a:pt x="4546" y="850"/>
                </a:lnTo>
                <a:lnTo>
                  <a:pt x="4550" y="866"/>
                </a:lnTo>
                <a:lnTo>
                  <a:pt x="4554" y="883"/>
                </a:lnTo>
                <a:lnTo>
                  <a:pt x="4555" y="899"/>
                </a:lnTo>
                <a:lnTo>
                  <a:pt x="4556" y="915"/>
                </a:lnTo>
                <a:lnTo>
                  <a:pt x="4556" y="930"/>
                </a:lnTo>
                <a:lnTo>
                  <a:pt x="4556" y="947"/>
                </a:lnTo>
                <a:lnTo>
                  <a:pt x="4554" y="963"/>
                </a:lnTo>
                <a:lnTo>
                  <a:pt x="4553" y="979"/>
                </a:lnTo>
                <a:lnTo>
                  <a:pt x="4549" y="995"/>
                </a:lnTo>
                <a:lnTo>
                  <a:pt x="4545" y="1012"/>
                </a:lnTo>
                <a:lnTo>
                  <a:pt x="4541" y="1028"/>
                </a:lnTo>
                <a:lnTo>
                  <a:pt x="4536" y="1044"/>
                </a:lnTo>
                <a:lnTo>
                  <a:pt x="4530" y="1061"/>
                </a:lnTo>
                <a:lnTo>
                  <a:pt x="4526" y="1071"/>
                </a:lnTo>
                <a:lnTo>
                  <a:pt x="4524" y="1081"/>
                </a:lnTo>
                <a:lnTo>
                  <a:pt x="4521" y="1091"/>
                </a:lnTo>
                <a:lnTo>
                  <a:pt x="4519" y="1102"/>
                </a:lnTo>
                <a:lnTo>
                  <a:pt x="4514" y="1130"/>
                </a:lnTo>
                <a:lnTo>
                  <a:pt x="4506" y="1157"/>
                </a:lnTo>
                <a:lnTo>
                  <a:pt x="4497" y="1185"/>
                </a:lnTo>
                <a:lnTo>
                  <a:pt x="4489" y="1212"/>
                </a:lnTo>
                <a:lnTo>
                  <a:pt x="4487" y="1219"/>
                </a:lnTo>
                <a:lnTo>
                  <a:pt x="4484" y="1225"/>
                </a:lnTo>
                <a:lnTo>
                  <a:pt x="4480" y="1230"/>
                </a:lnTo>
                <a:lnTo>
                  <a:pt x="4476" y="1235"/>
                </a:lnTo>
                <a:lnTo>
                  <a:pt x="4472" y="1239"/>
                </a:lnTo>
                <a:lnTo>
                  <a:pt x="4466" y="1243"/>
                </a:lnTo>
                <a:lnTo>
                  <a:pt x="4461" y="1245"/>
                </a:lnTo>
                <a:lnTo>
                  <a:pt x="4455" y="1248"/>
                </a:lnTo>
                <a:lnTo>
                  <a:pt x="4446" y="1253"/>
                </a:lnTo>
                <a:lnTo>
                  <a:pt x="4437" y="1259"/>
                </a:lnTo>
                <a:lnTo>
                  <a:pt x="4431" y="1266"/>
                </a:lnTo>
                <a:lnTo>
                  <a:pt x="4423" y="1274"/>
                </a:lnTo>
                <a:lnTo>
                  <a:pt x="4408" y="1290"/>
                </a:lnTo>
                <a:lnTo>
                  <a:pt x="4396" y="1308"/>
                </a:lnTo>
                <a:lnTo>
                  <a:pt x="4383" y="1325"/>
                </a:lnTo>
                <a:lnTo>
                  <a:pt x="4375" y="1344"/>
                </a:lnTo>
                <a:lnTo>
                  <a:pt x="4371" y="1349"/>
                </a:lnTo>
                <a:lnTo>
                  <a:pt x="4367" y="1353"/>
                </a:lnTo>
                <a:lnTo>
                  <a:pt x="4362" y="1357"/>
                </a:lnTo>
                <a:lnTo>
                  <a:pt x="4357" y="1358"/>
                </a:lnTo>
                <a:lnTo>
                  <a:pt x="4351" y="1360"/>
                </a:lnTo>
                <a:lnTo>
                  <a:pt x="4344" y="1364"/>
                </a:lnTo>
                <a:lnTo>
                  <a:pt x="4341" y="1370"/>
                </a:lnTo>
                <a:lnTo>
                  <a:pt x="4338" y="1377"/>
                </a:lnTo>
                <a:lnTo>
                  <a:pt x="4337" y="1382"/>
                </a:lnTo>
                <a:lnTo>
                  <a:pt x="4336" y="1386"/>
                </a:lnTo>
                <a:lnTo>
                  <a:pt x="4333" y="1388"/>
                </a:lnTo>
                <a:lnTo>
                  <a:pt x="4331" y="1389"/>
                </a:lnTo>
                <a:lnTo>
                  <a:pt x="4323" y="1391"/>
                </a:lnTo>
                <a:lnTo>
                  <a:pt x="4316" y="1389"/>
                </a:lnTo>
                <a:lnTo>
                  <a:pt x="4306" y="1387"/>
                </a:lnTo>
                <a:lnTo>
                  <a:pt x="4296" y="1386"/>
                </a:lnTo>
                <a:lnTo>
                  <a:pt x="4292" y="1386"/>
                </a:lnTo>
                <a:lnTo>
                  <a:pt x="4288" y="1386"/>
                </a:lnTo>
                <a:lnTo>
                  <a:pt x="4286" y="1388"/>
                </a:lnTo>
                <a:lnTo>
                  <a:pt x="4284" y="1391"/>
                </a:lnTo>
                <a:lnTo>
                  <a:pt x="4283" y="1394"/>
                </a:lnTo>
                <a:lnTo>
                  <a:pt x="4281" y="1397"/>
                </a:lnTo>
                <a:lnTo>
                  <a:pt x="4279" y="1398"/>
                </a:lnTo>
                <a:lnTo>
                  <a:pt x="4277" y="1399"/>
                </a:lnTo>
                <a:lnTo>
                  <a:pt x="4270" y="1402"/>
                </a:lnTo>
                <a:lnTo>
                  <a:pt x="4265" y="1403"/>
                </a:lnTo>
                <a:lnTo>
                  <a:pt x="4258" y="1408"/>
                </a:lnTo>
                <a:lnTo>
                  <a:pt x="4252" y="1411"/>
                </a:lnTo>
                <a:lnTo>
                  <a:pt x="4244" y="1413"/>
                </a:lnTo>
                <a:lnTo>
                  <a:pt x="4238" y="1416"/>
                </a:lnTo>
                <a:lnTo>
                  <a:pt x="4230" y="1417"/>
                </a:lnTo>
                <a:lnTo>
                  <a:pt x="4223" y="1417"/>
                </a:lnTo>
                <a:lnTo>
                  <a:pt x="4215" y="1416"/>
                </a:lnTo>
                <a:lnTo>
                  <a:pt x="4208" y="1414"/>
                </a:lnTo>
                <a:lnTo>
                  <a:pt x="4205" y="1414"/>
                </a:lnTo>
                <a:lnTo>
                  <a:pt x="4203" y="1414"/>
                </a:lnTo>
                <a:lnTo>
                  <a:pt x="4200" y="1416"/>
                </a:lnTo>
                <a:lnTo>
                  <a:pt x="4199" y="1417"/>
                </a:lnTo>
                <a:lnTo>
                  <a:pt x="4195" y="1422"/>
                </a:lnTo>
                <a:lnTo>
                  <a:pt x="4191" y="1427"/>
                </a:lnTo>
                <a:lnTo>
                  <a:pt x="4189" y="1434"/>
                </a:lnTo>
                <a:lnTo>
                  <a:pt x="4185" y="1441"/>
                </a:lnTo>
                <a:lnTo>
                  <a:pt x="4181" y="1444"/>
                </a:lnTo>
                <a:lnTo>
                  <a:pt x="4179" y="1447"/>
                </a:lnTo>
                <a:lnTo>
                  <a:pt x="4174" y="1448"/>
                </a:lnTo>
                <a:lnTo>
                  <a:pt x="4169" y="1449"/>
                </a:lnTo>
                <a:lnTo>
                  <a:pt x="4164" y="1448"/>
                </a:lnTo>
                <a:lnTo>
                  <a:pt x="4156" y="1448"/>
                </a:lnTo>
                <a:lnTo>
                  <a:pt x="4153" y="1447"/>
                </a:lnTo>
                <a:lnTo>
                  <a:pt x="4150" y="1447"/>
                </a:lnTo>
                <a:lnTo>
                  <a:pt x="4146" y="1447"/>
                </a:lnTo>
                <a:lnTo>
                  <a:pt x="4143" y="1448"/>
                </a:lnTo>
                <a:lnTo>
                  <a:pt x="4135" y="1453"/>
                </a:lnTo>
                <a:lnTo>
                  <a:pt x="4128" y="1457"/>
                </a:lnTo>
                <a:lnTo>
                  <a:pt x="4120" y="1459"/>
                </a:lnTo>
                <a:lnTo>
                  <a:pt x="4113" y="1462"/>
                </a:lnTo>
                <a:lnTo>
                  <a:pt x="4104" y="1463"/>
                </a:lnTo>
                <a:lnTo>
                  <a:pt x="4095" y="1463"/>
                </a:lnTo>
                <a:lnTo>
                  <a:pt x="4087" y="1462"/>
                </a:lnTo>
                <a:lnTo>
                  <a:pt x="4079" y="1459"/>
                </a:lnTo>
                <a:lnTo>
                  <a:pt x="4074" y="1458"/>
                </a:lnTo>
                <a:lnTo>
                  <a:pt x="4070" y="1458"/>
                </a:lnTo>
                <a:lnTo>
                  <a:pt x="4059" y="1459"/>
                </a:lnTo>
                <a:lnTo>
                  <a:pt x="4047" y="1458"/>
                </a:lnTo>
                <a:lnTo>
                  <a:pt x="4037" y="1457"/>
                </a:lnTo>
                <a:lnTo>
                  <a:pt x="4026" y="1454"/>
                </a:lnTo>
                <a:lnTo>
                  <a:pt x="4006" y="1447"/>
                </a:lnTo>
                <a:lnTo>
                  <a:pt x="3985" y="1441"/>
                </a:lnTo>
                <a:lnTo>
                  <a:pt x="3972" y="1439"/>
                </a:lnTo>
                <a:lnTo>
                  <a:pt x="3958" y="1439"/>
                </a:lnTo>
                <a:lnTo>
                  <a:pt x="3952" y="1439"/>
                </a:lnTo>
                <a:lnTo>
                  <a:pt x="3946" y="1439"/>
                </a:lnTo>
                <a:lnTo>
                  <a:pt x="3941" y="1438"/>
                </a:lnTo>
                <a:lnTo>
                  <a:pt x="3937" y="1436"/>
                </a:lnTo>
                <a:lnTo>
                  <a:pt x="3929" y="1427"/>
                </a:lnTo>
                <a:lnTo>
                  <a:pt x="3921" y="1418"/>
                </a:lnTo>
                <a:lnTo>
                  <a:pt x="3917" y="1413"/>
                </a:lnTo>
                <a:lnTo>
                  <a:pt x="3912" y="1409"/>
                </a:lnTo>
                <a:lnTo>
                  <a:pt x="3908" y="1407"/>
                </a:lnTo>
                <a:lnTo>
                  <a:pt x="3903" y="1404"/>
                </a:lnTo>
                <a:lnTo>
                  <a:pt x="3884" y="1398"/>
                </a:lnTo>
                <a:lnTo>
                  <a:pt x="3866" y="1393"/>
                </a:lnTo>
                <a:lnTo>
                  <a:pt x="3845" y="1388"/>
                </a:lnTo>
                <a:lnTo>
                  <a:pt x="3827" y="1386"/>
                </a:lnTo>
                <a:lnTo>
                  <a:pt x="3819" y="1384"/>
                </a:lnTo>
                <a:lnTo>
                  <a:pt x="3812" y="1382"/>
                </a:lnTo>
                <a:lnTo>
                  <a:pt x="3804" y="1379"/>
                </a:lnTo>
                <a:lnTo>
                  <a:pt x="3797" y="1377"/>
                </a:lnTo>
                <a:lnTo>
                  <a:pt x="3785" y="1368"/>
                </a:lnTo>
                <a:lnTo>
                  <a:pt x="3774" y="1359"/>
                </a:lnTo>
                <a:lnTo>
                  <a:pt x="3768" y="1354"/>
                </a:lnTo>
                <a:lnTo>
                  <a:pt x="3763" y="1352"/>
                </a:lnTo>
                <a:lnTo>
                  <a:pt x="3756" y="1350"/>
                </a:lnTo>
                <a:lnTo>
                  <a:pt x="3751" y="1348"/>
                </a:lnTo>
                <a:lnTo>
                  <a:pt x="3726" y="1343"/>
                </a:lnTo>
                <a:lnTo>
                  <a:pt x="3701" y="1339"/>
                </a:lnTo>
                <a:lnTo>
                  <a:pt x="3676" y="1337"/>
                </a:lnTo>
                <a:lnTo>
                  <a:pt x="3651" y="1333"/>
                </a:lnTo>
                <a:lnTo>
                  <a:pt x="3632" y="1328"/>
                </a:lnTo>
                <a:lnTo>
                  <a:pt x="3613" y="1324"/>
                </a:lnTo>
                <a:lnTo>
                  <a:pt x="3595" y="1320"/>
                </a:lnTo>
                <a:lnTo>
                  <a:pt x="3576" y="1317"/>
                </a:lnTo>
                <a:lnTo>
                  <a:pt x="3557" y="1314"/>
                </a:lnTo>
                <a:lnTo>
                  <a:pt x="3538" y="1313"/>
                </a:lnTo>
                <a:lnTo>
                  <a:pt x="3528" y="1310"/>
                </a:lnTo>
                <a:lnTo>
                  <a:pt x="3519" y="1308"/>
                </a:lnTo>
                <a:lnTo>
                  <a:pt x="3509" y="1304"/>
                </a:lnTo>
                <a:lnTo>
                  <a:pt x="3502" y="1298"/>
                </a:lnTo>
                <a:lnTo>
                  <a:pt x="3496" y="1294"/>
                </a:lnTo>
                <a:lnTo>
                  <a:pt x="3488" y="1291"/>
                </a:lnTo>
                <a:lnTo>
                  <a:pt x="3481" y="1289"/>
                </a:lnTo>
                <a:lnTo>
                  <a:pt x="3473" y="1289"/>
                </a:lnTo>
                <a:lnTo>
                  <a:pt x="3458" y="1288"/>
                </a:lnTo>
                <a:lnTo>
                  <a:pt x="3443" y="1288"/>
                </a:lnTo>
                <a:lnTo>
                  <a:pt x="3423" y="1288"/>
                </a:lnTo>
                <a:lnTo>
                  <a:pt x="3402" y="1286"/>
                </a:lnTo>
                <a:lnTo>
                  <a:pt x="3382" y="1285"/>
                </a:lnTo>
                <a:lnTo>
                  <a:pt x="3361" y="1283"/>
                </a:lnTo>
                <a:lnTo>
                  <a:pt x="3340" y="1280"/>
                </a:lnTo>
                <a:lnTo>
                  <a:pt x="3318" y="1278"/>
                </a:lnTo>
                <a:lnTo>
                  <a:pt x="3295" y="1276"/>
                </a:lnTo>
                <a:lnTo>
                  <a:pt x="3272" y="1275"/>
                </a:lnTo>
                <a:lnTo>
                  <a:pt x="3251" y="1275"/>
                </a:lnTo>
                <a:lnTo>
                  <a:pt x="3229" y="1275"/>
                </a:lnTo>
                <a:lnTo>
                  <a:pt x="3206" y="1278"/>
                </a:lnTo>
                <a:lnTo>
                  <a:pt x="3183" y="1280"/>
                </a:lnTo>
                <a:lnTo>
                  <a:pt x="3166" y="1281"/>
                </a:lnTo>
                <a:lnTo>
                  <a:pt x="3148" y="1283"/>
                </a:lnTo>
                <a:lnTo>
                  <a:pt x="3131" y="1284"/>
                </a:lnTo>
                <a:lnTo>
                  <a:pt x="3114" y="1286"/>
                </a:lnTo>
                <a:lnTo>
                  <a:pt x="3109" y="1288"/>
                </a:lnTo>
                <a:lnTo>
                  <a:pt x="3106" y="1286"/>
                </a:lnTo>
                <a:lnTo>
                  <a:pt x="3097" y="1283"/>
                </a:lnTo>
                <a:lnTo>
                  <a:pt x="3088" y="1280"/>
                </a:lnTo>
                <a:lnTo>
                  <a:pt x="3079" y="1280"/>
                </a:lnTo>
                <a:lnTo>
                  <a:pt x="3071" y="1281"/>
                </a:lnTo>
                <a:lnTo>
                  <a:pt x="3054" y="1285"/>
                </a:lnTo>
                <a:lnTo>
                  <a:pt x="3038" y="1290"/>
                </a:lnTo>
                <a:lnTo>
                  <a:pt x="3028" y="1293"/>
                </a:lnTo>
                <a:lnTo>
                  <a:pt x="3018" y="1295"/>
                </a:lnTo>
                <a:lnTo>
                  <a:pt x="3007" y="1295"/>
                </a:lnTo>
                <a:lnTo>
                  <a:pt x="2997" y="1296"/>
                </a:lnTo>
                <a:lnTo>
                  <a:pt x="2975" y="1298"/>
                </a:lnTo>
                <a:lnTo>
                  <a:pt x="2955" y="1299"/>
                </a:lnTo>
                <a:lnTo>
                  <a:pt x="2939" y="1303"/>
                </a:lnTo>
                <a:lnTo>
                  <a:pt x="2921" y="1305"/>
                </a:lnTo>
                <a:lnTo>
                  <a:pt x="2905" y="1308"/>
                </a:lnTo>
                <a:lnTo>
                  <a:pt x="2889" y="1309"/>
                </a:lnTo>
                <a:lnTo>
                  <a:pt x="2872" y="1310"/>
                </a:lnTo>
                <a:lnTo>
                  <a:pt x="2857" y="1309"/>
                </a:lnTo>
                <a:lnTo>
                  <a:pt x="2841" y="1309"/>
                </a:lnTo>
                <a:lnTo>
                  <a:pt x="2825" y="1308"/>
                </a:lnTo>
                <a:lnTo>
                  <a:pt x="2815" y="1306"/>
                </a:lnTo>
                <a:lnTo>
                  <a:pt x="2805" y="1305"/>
                </a:lnTo>
                <a:lnTo>
                  <a:pt x="2800" y="1306"/>
                </a:lnTo>
                <a:lnTo>
                  <a:pt x="2796" y="1309"/>
                </a:lnTo>
                <a:lnTo>
                  <a:pt x="2792" y="1313"/>
                </a:lnTo>
                <a:lnTo>
                  <a:pt x="2788" y="1319"/>
                </a:lnTo>
                <a:lnTo>
                  <a:pt x="2786" y="1323"/>
                </a:lnTo>
                <a:lnTo>
                  <a:pt x="2783" y="1325"/>
                </a:lnTo>
                <a:lnTo>
                  <a:pt x="2780" y="1327"/>
                </a:lnTo>
                <a:lnTo>
                  <a:pt x="2776" y="1328"/>
                </a:lnTo>
                <a:lnTo>
                  <a:pt x="2768" y="1328"/>
                </a:lnTo>
                <a:lnTo>
                  <a:pt x="2760" y="1327"/>
                </a:lnTo>
                <a:lnTo>
                  <a:pt x="2745" y="1323"/>
                </a:lnTo>
                <a:lnTo>
                  <a:pt x="2735" y="1322"/>
                </a:lnTo>
                <a:lnTo>
                  <a:pt x="2725" y="1323"/>
                </a:lnTo>
                <a:lnTo>
                  <a:pt x="2711" y="1325"/>
                </a:lnTo>
                <a:lnTo>
                  <a:pt x="2691" y="1332"/>
                </a:lnTo>
                <a:lnTo>
                  <a:pt x="2671" y="1338"/>
                </a:lnTo>
                <a:lnTo>
                  <a:pt x="2651" y="1343"/>
                </a:lnTo>
                <a:lnTo>
                  <a:pt x="2630" y="1349"/>
                </a:lnTo>
                <a:lnTo>
                  <a:pt x="2618" y="1352"/>
                </a:lnTo>
                <a:lnTo>
                  <a:pt x="2605" y="1353"/>
                </a:lnTo>
                <a:lnTo>
                  <a:pt x="2593" y="1354"/>
                </a:lnTo>
                <a:lnTo>
                  <a:pt x="2580" y="1355"/>
                </a:lnTo>
                <a:lnTo>
                  <a:pt x="2569" y="1357"/>
                </a:lnTo>
                <a:lnTo>
                  <a:pt x="2557" y="1359"/>
                </a:lnTo>
                <a:lnTo>
                  <a:pt x="2546" y="1363"/>
                </a:lnTo>
                <a:lnTo>
                  <a:pt x="2535" y="1368"/>
                </a:lnTo>
                <a:lnTo>
                  <a:pt x="2524" y="1372"/>
                </a:lnTo>
                <a:lnTo>
                  <a:pt x="2514" y="1374"/>
                </a:lnTo>
                <a:lnTo>
                  <a:pt x="2503" y="1375"/>
                </a:lnTo>
                <a:lnTo>
                  <a:pt x="2493" y="1375"/>
                </a:lnTo>
                <a:lnTo>
                  <a:pt x="2481" y="1374"/>
                </a:lnTo>
                <a:lnTo>
                  <a:pt x="2471" y="1372"/>
                </a:lnTo>
                <a:lnTo>
                  <a:pt x="2460" y="1369"/>
                </a:lnTo>
                <a:lnTo>
                  <a:pt x="2450" y="1365"/>
                </a:lnTo>
                <a:lnTo>
                  <a:pt x="2446" y="1364"/>
                </a:lnTo>
                <a:lnTo>
                  <a:pt x="2442" y="1363"/>
                </a:lnTo>
                <a:lnTo>
                  <a:pt x="2439" y="1363"/>
                </a:lnTo>
                <a:lnTo>
                  <a:pt x="2435" y="1364"/>
                </a:lnTo>
                <a:lnTo>
                  <a:pt x="2427" y="1367"/>
                </a:lnTo>
                <a:lnTo>
                  <a:pt x="2420" y="1369"/>
                </a:lnTo>
                <a:lnTo>
                  <a:pt x="2414" y="1369"/>
                </a:lnTo>
                <a:lnTo>
                  <a:pt x="2405" y="1365"/>
                </a:lnTo>
                <a:lnTo>
                  <a:pt x="2401" y="1364"/>
                </a:lnTo>
                <a:lnTo>
                  <a:pt x="2396" y="1365"/>
                </a:lnTo>
                <a:lnTo>
                  <a:pt x="2392" y="1367"/>
                </a:lnTo>
                <a:lnTo>
                  <a:pt x="2390" y="1368"/>
                </a:lnTo>
                <a:lnTo>
                  <a:pt x="2386" y="1372"/>
                </a:lnTo>
                <a:lnTo>
                  <a:pt x="2383" y="1374"/>
                </a:lnTo>
                <a:lnTo>
                  <a:pt x="2380" y="1375"/>
                </a:lnTo>
                <a:lnTo>
                  <a:pt x="2376" y="1375"/>
                </a:lnTo>
                <a:lnTo>
                  <a:pt x="2368" y="1377"/>
                </a:lnTo>
                <a:lnTo>
                  <a:pt x="2361" y="1377"/>
                </a:lnTo>
                <a:lnTo>
                  <a:pt x="2357" y="1378"/>
                </a:lnTo>
                <a:lnTo>
                  <a:pt x="2355" y="1379"/>
                </a:lnTo>
                <a:lnTo>
                  <a:pt x="2353" y="1379"/>
                </a:lnTo>
                <a:lnTo>
                  <a:pt x="2353" y="1382"/>
                </a:lnTo>
                <a:lnTo>
                  <a:pt x="2355" y="1383"/>
                </a:lnTo>
                <a:lnTo>
                  <a:pt x="2356" y="1387"/>
                </a:lnTo>
                <a:lnTo>
                  <a:pt x="2357" y="1389"/>
                </a:lnTo>
                <a:lnTo>
                  <a:pt x="2357" y="1391"/>
                </a:lnTo>
                <a:lnTo>
                  <a:pt x="2356" y="1392"/>
                </a:lnTo>
                <a:lnTo>
                  <a:pt x="2355" y="1393"/>
                </a:lnTo>
                <a:lnTo>
                  <a:pt x="2351" y="1394"/>
                </a:lnTo>
                <a:lnTo>
                  <a:pt x="2348" y="1394"/>
                </a:lnTo>
                <a:lnTo>
                  <a:pt x="2340" y="1393"/>
                </a:lnTo>
                <a:lnTo>
                  <a:pt x="2332" y="1393"/>
                </a:lnTo>
                <a:lnTo>
                  <a:pt x="2325" y="1394"/>
                </a:lnTo>
                <a:lnTo>
                  <a:pt x="2318" y="1397"/>
                </a:lnTo>
                <a:lnTo>
                  <a:pt x="2311" y="1399"/>
                </a:lnTo>
                <a:lnTo>
                  <a:pt x="2305" y="1403"/>
                </a:lnTo>
                <a:lnTo>
                  <a:pt x="2298" y="1408"/>
                </a:lnTo>
                <a:lnTo>
                  <a:pt x="2293" y="1413"/>
                </a:lnTo>
                <a:lnTo>
                  <a:pt x="2292" y="1414"/>
                </a:lnTo>
                <a:lnTo>
                  <a:pt x="2291" y="1416"/>
                </a:lnTo>
                <a:lnTo>
                  <a:pt x="2287" y="1418"/>
                </a:lnTo>
                <a:lnTo>
                  <a:pt x="2283" y="1418"/>
                </a:lnTo>
                <a:lnTo>
                  <a:pt x="2278" y="1417"/>
                </a:lnTo>
                <a:lnTo>
                  <a:pt x="2273" y="1417"/>
                </a:lnTo>
                <a:lnTo>
                  <a:pt x="2268" y="1417"/>
                </a:lnTo>
                <a:lnTo>
                  <a:pt x="2264" y="1418"/>
                </a:lnTo>
                <a:lnTo>
                  <a:pt x="2261" y="1422"/>
                </a:lnTo>
                <a:lnTo>
                  <a:pt x="2258" y="1429"/>
                </a:lnTo>
                <a:lnTo>
                  <a:pt x="2256" y="1433"/>
                </a:lnTo>
                <a:lnTo>
                  <a:pt x="2253" y="1437"/>
                </a:lnTo>
                <a:lnTo>
                  <a:pt x="2249" y="1439"/>
                </a:lnTo>
                <a:lnTo>
                  <a:pt x="2244" y="1442"/>
                </a:lnTo>
                <a:lnTo>
                  <a:pt x="2236" y="1446"/>
                </a:lnTo>
                <a:lnTo>
                  <a:pt x="2226" y="1449"/>
                </a:lnTo>
                <a:lnTo>
                  <a:pt x="2214" y="1456"/>
                </a:lnTo>
                <a:lnTo>
                  <a:pt x="2202" y="1458"/>
                </a:lnTo>
                <a:lnTo>
                  <a:pt x="2193" y="1459"/>
                </a:lnTo>
                <a:lnTo>
                  <a:pt x="2185" y="1463"/>
                </a:lnTo>
                <a:lnTo>
                  <a:pt x="2178" y="1466"/>
                </a:lnTo>
                <a:lnTo>
                  <a:pt x="2170" y="1470"/>
                </a:lnTo>
                <a:lnTo>
                  <a:pt x="2163" y="1473"/>
                </a:lnTo>
                <a:lnTo>
                  <a:pt x="2155" y="1477"/>
                </a:lnTo>
                <a:lnTo>
                  <a:pt x="2147" y="1478"/>
                </a:lnTo>
                <a:lnTo>
                  <a:pt x="2138" y="1480"/>
                </a:lnTo>
                <a:lnTo>
                  <a:pt x="2135" y="1480"/>
                </a:lnTo>
                <a:lnTo>
                  <a:pt x="2133" y="1481"/>
                </a:lnTo>
                <a:lnTo>
                  <a:pt x="2129" y="1488"/>
                </a:lnTo>
                <a:lnTo>
                  <a:pt x="2124" y="1493"/>
                </a:lnTo>
                <a:lnTo>
                  <a:pt x="2119" y="1497"/>
                </a:lnTo>
                <a:lnTo>
                  <a:pt x="2114" y="1501"/>
                </a:lnTo>
                <a:lnTo>
                  <a:pt x="2101" y="1507"/>
                </a:lnTo>
                <a:lnTo>
                  <a:pt x="2091" y="1515"/>
                </a:lnTo>
                <a:lnTo>
                  <a:pt x="2085" y="1521"/>
                </a:lnTo>
                <a:lnTo>
                  <a:pt x="2078" y="1526"/>
                </a:lnTo>
                <a:lnTo>
                  <a:pt x="2070" y="1530"/>
                </a:lnTo>
                <a:lnTo>
                  <a:pt x="2063" y="1533"/>
                </a:lnTo>
                <a:lnTo>
                  <a:pt x="2049" y="1541"/>
                </a:lnTo>
                <a:lnTo>
                  <a:pt x="2036" y="1551"/>
                </a:lnTo>
                <a:lnTo>
                  <a:pt x="2024" y="1561"/>
                </a:lnTo>
                <a:lnTo>
                  <a:pt x="2009" y="1569"/>
                </a:lnTo>
                <a:lnTo>
                  <a:pt x="2001" y="1572"/>
                </a:lnTo>
                <a:lnTo>
                  <a:pt x="1995" y="1576"/>
                </a:lnTo>
                <a:lnTo>
                  <a:pt x="1989" y="1581"/>
                </a:lnTo>
                <a:lnTo>
                  <a:pt x="1982" y="1586"/>
                </a:lnTo>
                <a:lnTo>
                  <a:pt x="1977" y="1590"/>
                </a:lnTo>
                <a:lnTo>
                  <a:pt x="1974" y="1594"/>
                </a:lnTo>
                <a:lnTo>
                  <a:pt x="1968" y="1596"/>
                </a:lnTo>
                <a:lnTo>
                  <a:pt x="1963" y="1597"/>
                </a:lnTo>
                <a:lnTo>
                  <a:pt x="1955" y="1601"/>
                </a:lnTo>
                <a:lnTo>
                  <a:pt x="1948" y="1606"/>
                </a:lnTo>
                <a:lnTo>
                  <a:pt x="1942" y="1611"/>
                </a:lnTo>
                <a:lnTo>
                  <a:pt x="1936" y="1618"/>
                </a:lnTo>
                <a:lnTo>
                  <a:pt x="1922" y="1629"/>
                </a:lnTo>
                <a:lnTo>
                  <a:pt x="1907" y="1641"/>
                </a:lnTo>
                <a:lnTo>
                  <a:pt x="1892" y="1651"/>
                </a:lnTo>
                <a:lnTo>
                  <a:pt x="1876" y="1661"/>
                </a:lnTo>
                <a:lnTo>
                  <a:pt x="1864" y="1669"/>
                </a:lnTo>
                <a:lnTo>
                  <a:pt x="1853" y="1676"/>
                </a:lnTo>
                <a:lnTo>
                  <a:pt x="1848" y="1680"/>
                </a:lnTo>
                <a:lnTo>
                  <a:pt x="1844" y="1685"/>
                </a:lnTo>
                <a:lnTo>
                  <a:pt x="1839" y="1690"/>
                </a:lnTo>
                <a:lnTo>
                  <a:pt x="1837" y="1697"/>
                </a:lnTo>
                <a:lnTo>
                  <a:pt x="1834" y="1699"/>
                </a:lnTo>
                <a:lnTo>
                  <a:pt x="1833" y="1700"/>
                </a:lnTo>
                <a:lnTo>
                  <a:pt x="1805" y="1723"/>
                </a:lnTo>
                <a:lnTo>
                  <a:pt x="1779" y="1747"/>
                </a:lnTo>
                <a:lnTo>
                  <a:pt x="1753" y="1772"/>
                </a:lnTo>
                <a:lnTo>
                  <a:pt x="1726" y="1797"/>
                </a:lnTo>
                <a:lnTo>
                  <a:pt x="1723" y="1787"/>
                </a:lnTo>
                <a:lnTo>
                  <a:pt x="1721" y="1778"/>
                </a:lnTo>
                <a:lnTo>
                  <a:pt x="1723" y="1773"/>
                </a:lnTo>
                <a:lnTo>
                  <a:pt x="1724" y="1769"/>
                </a:lnTo>
                <a:lnTo>
                  <a:pt x="1726" y="1765"/>
                </a:lnTo>
                <a:lnTo>
                  <a:pt x="1732" y="1760"/>
                </a:lnTo>
                <a:lnTo>
                  <a:pt x="1760" y="1735"/>
                </a:lnTo>
                <a:lnTo>
                  <a:pt x="1789" y="1710"/>
                </a:lnTo>
                <a:lnTo>
                  <a:pt x="1819" y="1686"/>
                </a:lnTo>
                <a:lnTo>
                  <a:pt x="1848" y="1660"/>
                </a:lnTo>
                <a:lnTo>
                  <a:pt x="1874" y="1635"/>
                </a:lnTo>
                <a:lnTo>
                  <a:pt x="1901" y="1610"/>
                </a:lnTo>
                <a:lnTo>
                  <a:pt x="1916" y="1599"/>
                </a:lnTo>
                <a:lnTo>
                  <a:pt x="1930" y="1587"/>
                </a:lnTo>
                <a:lnTo>
                  <a:pt x="1945" y="1576"/>
                </a:lnTo>
                <a:lnTo>
                  <a:pt x="1960" y="1566"/>
                </a:lnTo>
                <a:lnTo>
                  <a:pt x="1980" y="1552"/>
                </a:lnTo>
                <a:lnTo>
                  <a:pt x="2001" y="1537"/>
                </a:lnTo>
                <a:lnTo>
                  <a:pt x="2011" y="1531"/>
                </a:lnTo>
                <a:lnTo>
                  <a:pt x="2022" y="1525"/>
                </a:lnTo>
                <a:lnTo>
                  <a:pt x="2034" y="1520"/>
                </a:lnTo>
                <a:lnTo>
                  <a:pt x="2046" y="1515"/>
                </a:lnTo>
                <a:lnTo>
                  <a:pt x="2050" y="1513"/>
                </a:lnTo>
                <a:lnTo>
                  <a:pt x="2052" y="1512"/>
                </a:lnTo>
                <a:lnTo>
                  <a:pt x="2055" y="1510"/>
                </a:lnTo>
                <a:lnTo>
                  <a:pt x="2058" y="1507"/>
                </a:lnTo>
                <a:lnTo>
                  <a:pt x="2060" y="1502"/>
                </a:lnTo>
                <a:lnTo>
                  <a:pt x="2063" y="1497"/>
                </a:lnTo>
                <a:lnTo>
                  <a:pt x="2066" y="1493"/>
                </a:lnTo>
                <a:lnTo>
                  <a:pt x="2071" y="1491"/>
                </a:lnTo>
                <a:lnTo>
                  <a:pt x="2080" y="1487"/>
                </a:lnTo>
                <a:lnTo>
                  <a:pt x="2090" y="1483"/>
                </a:lnTo>
                <a:lnTo>
                  <a:pt x="2100" y="1480"/>
                </a:lnTo>
                <a:lnTo>
                  <a:pt x="2110" y="1473"/>
                </a:lnTo>
                <a:lnTo>
                  <a:pt x="2119" y="1467"/>
                </a:lnTo>
                <a:lnTo>
                  <a:pt x="2126" y="1459"/>
                </a:lnTo>
                <a:lnTo>
                  <a:pt x="2134" y="1453"/>
                </a:lnTo>
                <a:lnTo>
                  <a:pt x="2142" y="1448"/>
                </a:lnTo>
                <a:lnTo>
                  <a:pt x="2150" y="1444"/>
                </a:lnTo>
                <a:lnTo>
                  <a:pt x="2160" y="1442"/>
                </a:lnTo>
                <a:lnTo>
                  <a:pt x="2170" y="1441"/>
                </a:lnTo>
                <a:lnTo>
                  <a:pt x="2179" y="1437"/>
                </a:lnTo>
                <a:lnTo>
                  <a:pt x="2188" y="1433"/>
                </a:lnTo>
                <a:lnTo>
                  <a:pt x="2197" y="1428"/>
                </a:lnTo>
                <a:lnTo>
                  <a:pt x="2209" y="1419"/>
                </a:lnTo>
                <a:lnTo>
                  <a:pt x="2221" y="1413"/>
                </a:lnTo>
                <a:lnTo>
                  <a:pt x="2227" y="1411"/>
                </a:lnTo>
                <a:lnTo>
                  <a:pt x="2234" y="1409"/>
                </a:lnTo>
                <a:lnTo>
                  <a:pt x="2241" y="1409"/>
                </a:lnTo>
                <a:lnTo>
                  <a:pt x="2248" y="1409"/>
                </a:lnTo>
                <a:lnTo>
                  <a:pt x="2254" y="1409"/>
                </a:lnTo>
                <a:lnTo>
                  <a:pt x="2258" y="1407"/>
                </a:lnTo>
                <a:lnTo>
                  <a:pt x="2261" y="1403"/>
                </a:lnTo>
                <a:lnTo>
                  <a:pt x="2262" y="1398"/>
                </a:lnTo>
                <a:lnTo>
                  <a:pt x="2264" y="1393"/>
                </a:lnTo>
                <a:lnTo>
                  <a:pt x="2267" y="1389"/>
                </a:lnTo>
                <a:lnTo>
                  <a:pt x="2269" y="1386"/>
                </a:lnTo>
                <a:lnTo>
                  <a:pt x="2272" y="1383"/>
                </a:lnTo>
                <a:lnTo>
                  <a:pt x="2276" y="1382"/>
                </a:lnTo>
                <a:lnTo>
                  <a:pt x="2279" y="1380"/>
                </a:lnTo>
                <a:lnTo>
                  <a:pt x="2284" y="1380"/>
                </a:lnTo>
                <a:lnTo>
                  <a:pt x="2289" y="1382"/>
                </a:lnTo>
                <a:lnTo>
                  <a:pt x="2298" y="1383"/>
                </a:lnTo>
                <a:lnTo>
                  <a:pt x="2306" y="1383"/>
                </a:lnTo>
                <a:lnTo>
                  <a:pt x="2312" y="1380"/>
                </a:lnTo>
                <a:lnTo>
                  <a:pt x="2318" y="1377"/>
                </a:lnTo>
                <a:lnTo>
                  <a:pt x="2328" y="1367"/>
                </a:lnTo>
                <a:lnTo>
                  <a:pt x="2338" y="1357"/>
                </a:lnTo>
                <a:lnTo>
                  <a:pt x="2341" y="1354"/>
                </a:lnTo>
                <a:lnTo>
                  <a:pt x="2341" y="1352"/>
                </a:lnTo>
                <a:lnTo>
                  <a:pt x="2338" y="1344"/>
                </a:lnTo>
                <a:lnTo>
                  <a:pt x="2338" y="1338"/>
                </a:lnTo>
                <a:lnTo>
                  <a:pt x="2341" y="1334"/>
                </a:lnTo>
                <a:lnTo>
                  <a:pt x="2345" y="1332"/>
                </a:lnTo>
                <a:lnTo>
                  <a:pt x="2355" y="1329"/>
                </a:lnTo>
                <a:lnTo>
                  <a:pt x="2365" y="1328"/>
                </a:lnTo>
                <a:lnTo>
                  <a:pt x="2373" y="1325"/>
                </a:lnTo>
                <a:lnTo>
                  <a:pt x="2382" y="1323"/>
                </a:lnTo>
                <a:lnTo>
                  <a:pt x="2390" y="1319"/>
                </a:lnTo>
                <a:lnTo>
                  <a:pt x="2399" y="1315"/>
                </a:lnTo>
                <a:lnTo>
                  <a:pt x="2406" y="1310"/>
                </a:lnTo>
                <a:lnTo>
                  <a:pt x="2415" y="1308"/>
                </a:lnTo>
                <a:lnTo>
                  <a:pt x="2424" y="1306"/>
                </a:lnTo>
                <a:lnTo>
                  <a:pt x="2432" y="1309"/>
                </a:lnTo>
                <a:lnTo>
                  <a:pt x="2440" y="1310"/>
                </a:lnTo>
                <a:lnTo>
                  <a:pt x="2447" y="1310"/>
                </a:lnTo>
                <a:lnTo>
                  <a:pt x="2455" y="1310"/>
                </a:lnTo>
                <a:lnTo>
                  <a:pt x="2462" y="1309"/>
                </a:lnTo>
                <a:lnTo>
                  <a:pt x="2476" y="1305"/>
                </a:lnTo>
                <a:lnTo>
                  <a:pt x="2491" y="1301"/>
                </a:lnTo>
                <a:lnTo>
                  <a:pt x="2495" y="1300"/>
                </a:lnTo>
                <a:lnTo>
                  <a:pt x="2500" y="1298"/>
                </a:lnTo>
                <a:lnTo>
                  <a:pt x="2503" y="1294"/>
                </a:lnTo>
                <a:lnTo>
                  <a:pt x="2506" y="1290"/>
                </a:lnTo>
                <a:lnTo>
                  <a:pt x="2510" y="1279"/>
                </a:lnTo>
                <a:lnTo>
                  <a:pt x="2514" y="1268"/>
                </a:lnTo>
                <a:lnTo>
                  <a:pt x="2493" y="1270"/>
                </a:lnTo>
                <a:lnTo>
                  <a:pt x="2474" y="1273"/>
                </a:lnTo>
                <a:lnTo>
                  <a:pt x="2454" y="1276"/>
                </a:lnTo>
                <a:lnTo>
                  <a:pt x="2435" y="1280"/>
                </a:lnTo>
                <a:lnTo>
                  <a:pt x="2395" y="1293"/>
                </a:lnTo>
                <a:lnTo>
                  <a:pt x="2356" y="1305"/>
                </a:lnTo>
                <a:lnTo>
                  <a:pt x="2317" y="1320"/>
                </a:lnTo>
                <a:lnTo>
                  <a:pt x="2278" y="1333"/>
                </a:lnTo>
                <a:lnTo>
                  <a:pt x="2252" y="1342"/>
                </a:lnTo>
                <a:lnTo>
                  <a:pt x="2226" y="1353"/>
                </a:lnTo>
                <a:lnTo>
                  <a:pt x="2200" y="1364"/>
                </a:lnTo>
                <a:lnTo>
                  <a:pt x="2175" y="1377"/>
                </a:lnTo>
                <a:lnTo>
                  <a:pt x="2158" y="1386"/>
                </a:lnTo>
                <a:lnTo>
                  <a:pt x="2139" y="1392"/>
                </a:lnTo>
                <a:lnTo>
                  <a:pt x="2129" y="1396"/>
                </a:lnTo>
                <a:lnTo>
                  <a:pt x="2119" y="1399"/>
                </a:lnTo>
                <a:lnTo>
                  <a:pt x="2115" y="1402"/>
                </a:lnTo>
                <a:lnTo>
                  <a:pt x="2110" y="1406"/>
                </a:lnTo>
                <a:lnTo>
                  <a:pt x="2106" y="1409"/>
                </a:lnTo>
                <a:lnTo>
                  <a:pt x="2104" y="1413"/>
                </a:lnTo>
                <a:lnTo>
                  <a:pt x="2100" y="1418"/>
                </a:lnTo>
                <a:lnTo>
                  <a:pt x="2095" y="1421"/>
                </a:lnTo>
                <a:lnTo>
                  <a:pt x="2094" y="1422"/>
                </a:lnTo>
                <a:lnTo>
                  <a:pt x="2090" y="1422"/>
                </a:lnTo>
                <a:lnTo>
                  <a:pt x="2088" y="1422"/>
                </a:lnTo>
                <a:lnTo>
                  <a:pt x="2085" y="1422"/>
                </a:lnTo>
                <a:lnTo>
                  <a:pt x="2080" y="1421"/>
                </a:lnTo>
                <a:lnTo>
                  <a:pt x="2076" y="1422"/>
                </a:lnTo>
                <a:lnTo>
                  <a:pt x="2066" y="1431"/>
                </a:lnTo>
                <a:lnTo>
                  <a:pt x="2055" y="1438"/>
                </a:lnTo>
                <a:lnTo>
                  <a:pt x="2044" y="1444"/>
                </a:lnTo>
                <a:lnTo>
                  <a:pt x="2032" y="1451"/>
                </a:lnTo>
                <a:lnTo>
                  <a:pt x="2007" y="1461"/>
                </a:lnTo>
                <a:lnTo>
                  <a:pt x="1985" y="1473"/>
                </a:lnTo>
                <a:lnTo>
                  <a:pt x="1962" y="1490"/>
                </a:lnTo>
                <a:lnTo>
                  <a:pt x="1941" y="1507"/>
                </a:lnTo>
                <a:lnTo>
                  <a:pt x="1921" y="1525"/>
                </a:lnTo>
                <a:lnTo>
                  <a:pt x="1900" y="1541"/>
                </a:lnTo>
                <a:lnTo>
                  <a:pt x="1879" y="1556"/>
                </a:lnTo>
                <a:lnTo>
                  <a:pt x="1859" y="1571"/>
                </a:lnTo>
                <a:lnTo>
                  <a:pt x="1841" y="1587"/>
                </a:lnTo>
                <a:lnTo>
                  <a:pt x="1823" y="1605"/>
                </a:lnTo>
                <a:lnTo>
                  <a:pt x="1787" y="1640"/>
                </a:lnTo>
                <a:lnTo>
                  <a:pt x="1752" y="1675"/>
                </a:lnTo>
                <a:lnTo>
                  <a:pt x="1728" y="1700"/>
                </a:lnTo>
                <a:lnTo>
                  <a:pt x="1706" y="1727"/>
                </a:lnTo>
                <a:lnTo>
                  <a:pt x="1685" y="1754"/>
                </a:lnTo>
                <a:lnTo>
                  <a:pt x="1665" y="1782"/>
                </a:lnTo>
                <a:lnTo>
                  <a:pt x="1646" y="1808"/>
                </a:lnTo>
                <a:lnTo>
                  <a:pt x="1627" y="1834"/>
                </a:lnTo>
                <a:lnTo>
                  <a:pt x="1619" y="1847"/>
                </a:lnTo>
                <a:lnTo>
                  <a:pt x="1610" y="1861"/>
                </a:lnTo>
                <a:lnTo>
                  <a:pt x="1602" y="1875"/>
                </a:lnTo>
                <a:lnTo>
                  <a:pt x="1595" y="1890"/>
                </a:lnTo>
                <a:lnTo>
                  <a:pt x="1584" y="1900"/>
                </a:lnTo>
                <a:lnTo>
                  <a:pt x="1574" y="1910"/>
                </a:lnTo>
                <a:lnTo>
                  <a:pt x="1565" y="1922"/>
                </a:lnTo>
                <a:lnTo>
                  <a:pt x="1558" y="1935"/>
                </a:lnTo>
                <a:lnTo>
                  <a:pt x="1547" y="1961"/>
                </a:lnTo>
                <a:lnTo>
                  <a:pt x="1538" y="1987"/>
                </a:lnTo>
                <a:lnTo>
                  <a:pt x="1531" y="2011"/>
                </a:lnTo>
                <a:lnTo>
                  <a:pt x="1523" y="2035"/>
                </a:lnTo>
                <a:lnTo>
                  <a:pt x="1517" y="2059"/>
                </a:lnTo>
                <a:lnTo>
                  <a:pt x="1511" y="2083"/>
                </a:lnTo>
                <a:lnTo>
                  <a:pt x="1506" y="2107"/>
                </a:lnTo>
                <a:lnTo>
                  <a:pt x="1502" y="2130"/>
                </a:lnTo>
                <a:lnTo>
                  <a:pt x="1498" y="2156"/>
                </a:lnTo>
                <a:lnTo>
                  <a:pt x="1496" y="2179"/>
                </a:lnTo>
                <a:lnTo>
                  <a:pt x="1495" y="2192"/>
                </a:lnTo>
                <a:lnTo>
                  <a:pt x="1496" y="2203"/>
                </a:lnTo>
                <a:lnTo>
                  <a:pt x="1497" y="2214"/>
                </a:lnTo>
                <a:lnTo>
                  <a:pt x="1500" y="2226"/>
                </a:lnTo>
                <a:lnTo>
                  <a:pt x="1502" y="2237"/>
                </a:lnTo>
                <a:lnTo>
                  <a:pt x="1506" y="2247"/>
                </a:lnTo>
                <a:lnTo>
                  <a:pt x="1511" y="2258"/>
                </a:lnTo>
                <a:lnTo>
                  <a:pt x="1516" y="2268"/>
                </a:lnTo>
                <a:lnTo>
                  <a:pt x="1525" y="2282"/>
                </a:lnTo>
                <a:lnTo>
                  <a:pt x="1533" y="2296"/>
                </a:lnTo>
                <a:lnTo>
                  <a:pt x="1542" y="2309"/>
                </a:lnTo>
                <a:lnTo>
                  <a:pt x="1552" y="2321"/>
                </a:lnTo>
                <a:lnTo>
                  <a:pt x="1562" y="2332"/>
                </a:lnTo>
                <a:lnTo>
                  <a:pt x="1574" y="2344"/>
                </a:lnTo>
                <a:lnTo>
                  <a:pt x="1585" y="2354"/>
                </a:lnTo>
                <a:lnTo>
                  <a:pt x="1596" y="2364"/>
                </a:lnTo>
                <a:lnTo>
                  <a:pt x="1609" y="2372"/>
                </a:lnTo>
                <a:lnTo>
                  <a:pt x="1621" y="2381"/>
                </a:lnTo>
                <a:lnTo>
                  <a:pt x="1635" y="2389"/>
                </a:lnTo>
                <a:lnTo>
                  <a:pt x="1649" y="2395"/>
                </a:lnTo>
                <a:lnTo>
                  <a:pt x="1663" y="2403"/>
                </a:lnTo>
                <a:lnTo>
                  <a:pt x="1678" y="2408"/>
                </a:lnTo>
                <a:lnTo>
                  <a:pt x="1693" y="2413"/>
                </a:lnTo>
                <a:lnTo>
                  <a:pt x="1709" y="2418"/>
                </a:lnTo>
                <a:lnTo>
                  <a:pt x="1740" y="2425"/>
                </a:lnTo>
                <a:lnTo>
                  <a:pt x="1772" y="2431"/>
                </a:lnTo>
                <a:lnTo>
                  <a:pt x="1804" y="2438"/>
                </a:lnTo>
                <a:lnTo>
                  <a:pt x="1836" y="2444"/>
                </a:lnTo>
                <a:lnTo>
                  <a:pt x="1867" y="2449"/>
                </a:lnTo>
                <a:lnTo>
                  <a:pt x="1900" y="2454"/>
                </a:lnTo>
                <a:lnTo>
                  <a:pt x="1932" y="2458"/>
                </a:lnTo>
                <a:lnTo>
                  <a:pt x="1963" y="2462"/>
                </a:lnTo>
                <a:lnTo>
                  <a:pt x="2019" y="2467"/>
                </a:lnTo>
                <a:lnTo>
                  <a:pt x="2073" y="2470"/>
                </a:lnTo>
                <a:lnTo>
                  <a:pt x="2128" y="2474"/>
                </a:lnTo>
                <a:lnTo>
                  <a:pt x="2182" y="2477"/>
                </a:lnTo>
                <a:lnTo>
                  <a:pt x="2237" y="2478"/>
                </a:lnTo>
                <a:lnTo>
                  <a:pt x="2291" y="2478"/>
                </a:lnTo>
                <a:lnTo>
                  <a:pt x="2346" y="2478"/>
                </a:lnTo>
                <a:lnTo>
                  <a:pt x="2400" y="2478"/>
                </a:lnTo>
                <a:lnTo>
                  <a:pt x="2440" y="2477"/>
                </a:lnTo>
                <a:lnTo>
                  <a:pt x="2480" y="2475"/>
                </a:lnTo>
                <a:lnTo>
                  <a:pt x="2520" y="2474"/>
                </a:lnTo>
                <a:lnTo>
                  <a:pt x="2559" y="2472"/>
                </a:lnTo>
                <a:lnTo>
                  <a:pt x="2599" y="2470"/>
                </a:lnTo>
                <a:lnTo>
                  <a:pt x="2639" y="2468"/>
                </a:lnTo>
                <a:lnTo>
                  <a:pt x="2679" y="2467"/>
                </a:lnTo>
                <a:lnTo>
                  <a:pt x="2718" y="2464"/>
                </a:lnTo>
                <a:lnTo>
                  <a:pt x="2745" y="2463"/>
                </a:lnTo>
                <a:lnTo>
                  <a:pt x="2770" y="2463"/>
                </a:lnTo>
                <a:lnTo>
                  <a:pt x="2796" y="2463"/>
                </a:lnTo>
                <a:lnTo>
                  <a:pt x="2821" y="2463"/>
                </a:lnTo>
                <a:lnTo>
                  <a:pt x="2847" y="2464"/>
                </a:lnTo>
                <a:lnTo>
                  <a:pt x="2872" y="2465"/>
                </a:lnTo>
                <a:lnTo>
                  <a:pt x="2899" y="2467"/>
                </a:lnTo>
                <a:lnTo>
                  <a:pt x="2924" y="2469"/>
                </a:lnTo>
                <a:lnTo>
                  <a:pt x="2955" y="2472"/>
                </a:lnTo>
                <a:lnTo>
                  <a:pt x="2987" y="2474"/>
                </a:lnTo>
                <a:lnTo>
                  <a:pt x="3018" y="2478"/>
                </a:lnTo>
                <a:lnTo>
                  <a:pt x="3049" y="2482"/>
                </a:lnTo>
                <a:lnTo>
                  <a:pt x="3079" y="2487"/>
                </a:lnTo>
                <a:lnTo>
                  <a:pt x="3111" y="2492"/>
                </a:lnTo>
                <a:lnTo>
                  <a:pt x="3142" y="2497"/>
                </a:lnTo>
                <a:lnTo>
                  <a:pt x="3173" y="2502"/>
                </a:lnTo>
                <a:lnTo>
                  <a:pt x="3220" y="2509"/>
                </a:lnTo>
                <a:lnTo>
                  <a:pt x="3266" y="2518"/>
                </a:lnTo>
                <a:lnTo>
                  <a:pt x="3314" y="2525"/>
                </a:lnTo>
                <a:lnTo>
                  <a:pt x="3360" y="2534"/>
                </a:lnTo>
                <a:lnTo>
                  <a:pt x="3407" y="2544"/>
                </a:lnTo>
                <a:lnTo>
                  <a:pt x="3453" y="2554"/>
                </a:lnTo>
                <a:lnTo>
                  <a:pt x="3499" y="2566"/>
                </a:lnTo>
                <a:lnTo>
                  <a:pt x="3545" y="2578"/>
                </a:lnTo>
                <a:lnTo>
                  <a:pt x="3566" y="2584"/>
                </a:lnTo>
                <a:lnTo>
                  <a:pt x="3586" y="2592"/>
                </a:lnTo>
                <a:lnTo>
                  <a:pt x="3606" y="2601"/>
                </a:lnTo>
                <a:lnTo>
                  <a:pt x="3626" y="2608"/>
                </a:lnTo>
                <a:lnTo>
                  <a:pt x="3665" y="2627"/>
                </a:lnTo>
                <a:lnTo>
                  <a:pt x="3703" y="2646"/>
                </a:lnTo>
                <a:lnTo>
                  <a:pt x="3741" y="2667"/>
                </a:lnTo>
                <a:lnTo>
                  <a:pt x="3780" y="2688"/>
                </a:lnTo>
                <a:lnTo>
                  <a:pt x="3818" y="2711"/>
                </a:lnTo>
                <a:lnTo>
                  <a:pt x="3855" y="2734"/>
                </a:lnTo>
                <a:lnTo>
                  <a:pt x="3892" y="2759"/>
                </a:lnTo>
                <a:lnTo>
                  <a:pt x="3928" y="2784"/>
                </a:lnTo>
                <a:lnTo>
                  <a:pt x="3963" y="2810"/>
                </a:lnTo>
                <a:lnTo>
                  <a:pt x="3997" y="2839"/>
                </a:lnTo>
                <a:lnTo>
                  <a:pt x="4037" y="2874"/>
                </a:lnTo>
                <a:lnTo>
                  <a:pt x="4076" y="2910"/>
                </a:lnTo>
                <a:lnTo>
                  <a:pt x="4094" y="2929"/>
                </a:lnTo>
                <a:lnTo>
                  <a:pt x="4113" y="2949"/>
                </a:lnTo>
                <a:lnTo>
                  <a:pt x="4130" y="2969"/>
                </a:lnTo>
                <a:lnTo>
                  <a:pt x="4146" y="2989"/>
                </a:lnTo>
                <a:lnTo>
                  <a:pt x="4163" y="3011"/>
                </a:lnTo>
                <a:lnTo>
                  <a:pt x="4179" y="3031"/>
                </a:lnTo>
                <a:lnTo>
                  <a:pt x="4194" y="3053"/>
                </a:lnTo>
                <a:lnTo>
                  <a:pt x="4209" y="3075"/>
                </a:lnTo>
                <a:lnTo>
                  <a:pt x="4223" y="3097"/>
                </a:lnTo>
                <a:lnTo>
                  <a:pt x="4237" y="3120"/>
                </a:lnTo>
                <a:lnTo>
                  <a:pt x="4250" y="3144"/>
                </a:lnTo>
                <a:lnTo>
                  <a:pt x="4263" y="3168"/>
                </a:lnTo>
                <a:lnTo>
                  <a:pt x="4287" y="3213"/>
                </a:lnTo>
                <a:lnTo>
                  <a:pt x="4311" y="3258"/>
                </a:lnTo>
                <a:lnTo>
                  <a:pt x="4323" y="3282"/>
                </a:lnTo>
                <a:lnTo>
                  <a:pt x="4334" y="3304"/>
                </a:lnTo>
                <a:lnTo>
                  <a:pt x="4344" y="3327"/>
                </a:lnTo>
                <a:lnTo>
                  <a:pt x="4354" y="3351"/>
                </a:lnTo>
                <a:lnTo>
                  <a:pt x="4367" y="3381"/>
                </a:lnTo>
                <a:lnTo>
                  <a:pt x="4378" y="3411"/>
                </a:lnTo>
                <a:lnTo>
                  <a:pt x="4390" y="3441"/>
                </a:lnTo>
                <a:lnTo>
                  <a:pt x="4401" y="3471"/>
                </a:lnTo>
                <a:lnTo>
                  <a:pt x="4410" y="3501"/>
                </a:lnTo>
                <a:lnTo>
                  <a:pt x="4418" y="3532"/>
                </a:lnTo>
                <a:lnTo>
                  <a:pt x="4426" y="3564"/>
                </a:lnTo>
                <a:lnTo>
                  <a:pt x="4431" y="3595"/>
                </a:lnTo>
                <a:lnTo>
                  <a:pt x="4437" y="3640"/>
                </a:lnTo>
                <a:lnTo>
                  <a:pt x="4442" y="3685"/>
                </a:lnTo>
                <a:lnTo>
                  <a:pt x="4446" y="3729"/>
                </a:lnTo>
                <a:lnTo>
                  <a:pt x="4449" y="3775"/>
                </a:lnTo>
                <a:lnTo>
                  <a:pt x="4449" y="3820"/>
                </a:lnTo>
                <a:lnTo>
                  <a:pt x="4449" y="3865"/>
                </a:lnTo>
                <a:lnTo>
                  <a:pt x="4446" y="3910"/>
                </a:lnTo>
                <a:lnTo>
                  <a:pt x="4441" y="3955"/>
                </a:lnTo>
                <a:lnTo>
                  <a:pt x="4437" y="3983"/>
                </a:lnTo>
                <a:lnTo>
                  <a:pt x="4433" y="4010"/>
                </a:lnTo>
                <a:lnTo>
                  <a:pt x="4430" y="4038"/>
                </a:lnTo>
                <a:lnTo>
                  <a:pt x="4423" y="4065"/>
                </a:lnTo>
                <a:lnTo>
                  <a:pt x="4418" y="4093"/>
                </a:lnTo>
                <a:lnTo>
                  <a:pt x="4412" y="4121"/>
                </a:lnTo>
                <a:lnTo>
                  <a:pt x="4405" y="4148"/>
                </a:lnTo>
                <a:lnTo>
                  <a:pt x="4396" y="4175"/>
                </a:lnTo>
                <a:lnTo>
                  <a:pt x="4390" y="4196"/>
                </a:lnTo>
                <a:lnTo>
                  <a:pt x="4381" y="4216"/>
                </a:lnTo>
                <a:lnTo>
                  <a:pt x="4371" y="4236"/>
                </a:lnTo>
                <a:lnTo>
                  <a:pt x="4360" y="4254"/>
                </a:lnTo>
                <a:lnTo>
                  <a:pt x="4347" y="4274"/>
                </a:lnTo>
                <a:lnTo>
                  <a:pt x="4336" y="4294"/>
                </a:lnTo>
                <a:lnTo>
                  <a:pt x="4324" y="4314"/>
                </a:lnTo>
                <a:lnTo>
                  <a:pt x="4313" y="4334"/>
                </a:lnTo>
                <a:lnTo>
                  <a:pt x="4291" y="4375"/>
                </a:lnTo>
                <a:lnTo>
                  <a:pt x="4268" y="4415"/>
                </a:lnTo>
                <a:lnTo>
                  <a:pt x="4245" y="4453"/>
                </a:lnTo>
                <a:lnTo>
                  <a:pt x="4222" y="4491"/>
                </a:lnTo>
                <a:lnTo>
                  <a:pt x="4197" y="4527"/>
                </a:lnTo>
                <a:lnTo>
                  <a:pt x="4170" y="4562"/>
                </a:lnTo>
                <a:lnTo>
                  <a:pt x="4156" y="4581"/>
                </a:lnTo>
                <a:lnTo>
                  <a:pt x="4143" y="4600"/>
                </a:lnTo>
                <a:lnTo>
                  <a:pt x="4129" y="4619"/>
                </a:lnTo>
                <a:lnTo>
                  <a:pt x="4115" y="4637"/>
                </a:lnTo>
                <a:lnTo>
                  <a:pt x="4090" y="4667"/>
                </a:lnTo>
                <a:lnTo>
                  <a:pt x="4065" y="4698"/>
                </a:lnTo>
                <a:lnTo>
                  <a:pt x="4040" y="4728"/>
                </a:lnTo>
                <a:lnTo>
                  <a:pt x="4013" y="4758"/>
                </a:lnTo>
                <a:lnTo>
                  <a:pt x="3995" y="4777"/>
                </a:lnTo>
                <a:lnTo>
                  <a:pt x="3975" y="4795"/>
                </a:lnTo>
                <a:lnTo>
                  <a:pt x="3955" y="4814"/>
                </a:lnTo>
                <a:lnTo>
                  <a:pt x="3934" y="4833"/>
                </a:lnTo>
                <a:lnTo>
                  <a:pt x="3901" y="4863"/>
                </a:lnTo>
                <a:lnTo>
                  <a:pt x="3867" y="4893"/>
                </a:lnTo>
                <a:lnTo>
                  <a:pt x="3832" y="4923"/>
                </a:lnTo>
                <a:lnTo>
                  <a:pt x="3795" y="4951"/>
                </a:lnTo>
                <a:lnTo>
                  <a:pt x="3770" y="4970"/>
                </a:lnTo>
                <a:lnTo>
                  <a:pt x="3745" y="4988"/>
                </a:lnTo>
                <a:lnTo>
                  <a:pt x="3719" y="5007"/>
                </a:lnTo>
                <a:lnTo>
                  <a:pt x="3692" y="5025"/>
                </a:lnTo>
                <a:lnTo>
                  <a:pt x="3666" y="5042"/>
                </a:lnTo>
                <a:lnTo>
                  <a:pt x="3640" y="5060"/>
                </a:lnTo>
                <a:lnTo>
                  <a:pt x="3612" y="5076"/>
                </a:lnTo>
                <a:lnTo>
                  <a:pt x="3586" y="5093"/>
                </a:lnTo>
                <a:lnTo>
                  <a:pt x="3561" y="5106"/>
                </a:lnTo>
                <a:lnTo>
                  <a:pt x="3536" y="5120"/>
                </a:lnTo>
                <a:lnTo>
                  <a:pt x="3511" y="5133"/>
                </a:lnTo>
                <a:lnTo>
                  <a:pt x="3486" y="5146"/>
                </a:lnTo>
                <a:lnTo>
                  <a:pt x="3459" y="5159"/>
                </a:lnTo>
                <a:lnTo>
                  <a:pt x="3434" y="5172"/>
                </a:lnTo>
                <a:lnTo>
                  <a:pt x="3409" y="5184"/>
                </a:lnTo>
                <a:lnTo>
                  <a:pt x="3383" y="5197"/>
                </a:lnTo>
                <a:lnTo>
                  <a:pt x="3339" y="5215"/>
                </a:lnTo>
                <a:lnTo>
                  <a:pt x="3295" y="5234"/>
                </a:lnTo>
                <a:lnTo>
                  <a:pt x="3250" y="5251"/>
                </a:lnTo>
                <a:lnTo>
                  <a:pt x="3206" y="5268"/>
                </a:lnTo>
                <a:lnTo>
                  <a:pt x="3171" y="5282"/>
                </a:lnTo>
                <a:lnTo>
                  <a:pt x="3135" y="5296"/>
                </a:lnTo>
                <a:lnTo>
                  <a:pt x="3099" y="5308"/>
                </a:lnTo>
                <a:lnTo>
                  <a:pt x="3064" y="5321"/>
                </a:lnTo>
                <a:lnTo>
                  <a:pt x="3038" y="5330"/>
                </a:lnTo>
                <a:lnTo>
                  <a:pt x="3012" y="5338"/>
                </a:lnTo>
                <a:lnTo>
                  <a:pt x="2985" y="5347"/>
                </a:lnTo>
                <a:lnTo>
                  <a:pt x="2959" y="5356"/>
                </a:lnTo>
                <a:lnTo>
                  <a:pt x="2921" y="5370"/>
                </a:lnTo>
                <a:lnTo>
                  <a:pt x="2884" y="5381"/>
                </a:lnTo>
                <a:lnTo>
                  <a:pt x="2845" y="5390"/>
                </a:lnTo>
                <a:lnTo>
                  <a:pt x="2805" y="5397"/>
                </a:lnTo>
                <a:lnTo>
                  <a:pt x="2765" y="5404"/>
                </a:lnTo>
                <a:lnTo>
                  <a:pt x="2725" y="5412"/>
                </a:lnTo>
                <a:lnTo>
                  <a:pt x="2686" y="5421"/>
                </a:lnTo>
                <a:lnTo>
                  <a:pt x="2646" y="5429"/>
                </a:lnTo>
                <a:lnTo>
                  <a:pt x="2617" y="5434"/>
                </a:lnTo>
                <a:lnTo>
                  <a:pt x="2588" y="5437"/>
                </a:lnTo>
                <a:lnTo>
                  <a:pt x="2559" y="5440"/>
                </a:lnTo>
                <a:lnTo>
                  <a:pt x="2531" y="5445"/>
                </a:lnTo>
                <a:lnTo>
                  <a:pt x="2508" y="5450"/>
                </a:lnTo>
                <a:lnTo>
                  <a:pt x="2484" y="5454"/>
                </a:lnTo>
                <a:lnTo>
                  <a:pt x="2460" y="5458"/>
                </a:lnTo>
                <a:lnTo>
                  <a:pt x="2436" y="5460"/>
                </a:lnTo>
                <a:lnTo>
                  <a:pt x="2411" y="5464"/>
                </a:lnTo>
                <a:lnTo>
                  <a:pt x="2387" y="5466"/>
                </a:lnTo>
                <a:lnTo>
                  <a:pt x="2363" y="5469"/>
                </a:lnTo>
                <a:lnTo>
                  <a:pt x="2340" y="5473"/>
                </a:lnTo>
                <a:lnTo>
                  <a:pt x="2305" y="5476"/>
                </a:lnTo>
                <a:lnTo>
                  <a:pt x="2269" y="5481"/>
                </a:lnTo>
                <a:lnTo>
                  <a:pt x="2234" y="5486"/>
                </a:lnTo>
                <a:lnTo>
                  <a:pt x="2199" y="5488"/>
                </a:lnTo>
                <a:lnTo>
                  <a:pt x="2172" y="5488"/>
                </a:lnTo>
                <a:lnTo>
                  <a:pt x="2144" y="5488"/>
                </a:lnTo>
                <a:lnTo>
                  <a:pt x="2130" y="5488"/>
                </a:lnTo>
                <a:lnTo>
                  <a:pt x="2116" y="5489"/>
                </a:lnTo>
                <a:lnTo>
                  <a:pt x="2103" y="5491"/>
                </a:lnTo>
                <a:lnTo>
                  <a:pt x="2089" y="5494"/>
                </a:lnTo>
                <a:lnTo>
                  <a:pt x="2080" y="5495"/>
                </a:lnTo>
                <a:lnTo>
                  <a:pt x="2070" y="5495"/>
                </a:lnTo>
                <a:lnTo>
                  <a:pt x="2060" y="5495"/>
                </a:lnTo>
                <a:lnTo>
                  <a:pt x="2050" y="5495"/>
                </a:lnTo>
                <a:lnTo>
                  <a:pt x="2024" y="5494"/>
                </a:lnTo>
                <a:lnTo>
                  <a:pt x="1997" y="5494"/>
                </a:lnTo>
                <a:lnTo>
                  <a:pt x="1972" y="5495"/>
                </a:lnTo>
                <a:lnTo>
                  <a:pt x="1946" y="5496"/>
                </a:lnTo>
                <a:lnTo>
                  <a:pt x="1920" y="5498"/>
                </a:lnTo>
                <a:lnTo>
                  <a:pt x="1893" y="5500"/>
                </a:lnTo>
                <a:lnTo>
                  <a:pt x="1867" y="5501"/>
                </a:lnTo>
                <a:lnTo>
                  <a:pt x="1841" y="5503"/>
                </a:lnTo>
                <a:lnTo>
                  <a:pt x="1828" y="5503"/>
                </a:lnTo>
                <a:lnTo>
                  <a:pt x="1816" y="5500"/>
                </a:lnTo>
                <a:lnTo>
                  <a:pt x="1803" y="5499"/>
                </a:lnTo>
                <a:lnTo>
                  <a:pt x="1790" y="5496"/>
                </a:lnTo>
                <a:lnTo>
                  <a:pt x="1779" y="5494"/>
                </a:lnTo>
                <a:lnTo>
                  <a:pt x="1767" y="5494"/>
                </a:lnTo>
                <a:lnTo>
                  <a:pt x="1755" y="5495"/>
                </a:lnTo>
                <a:lnTo>
                  <a:pt x="1744" y="5500"/>
                </a:lnTo>
                <a:lnTo>
                  <a:pt x="1738" y="5503"/>
                </a:lnTo>
                <a:lnTo>
                  <a:pt x="1734" y="5504"/>
                </a:lnTo>
                <a:lnTo>
                  <a:pt x="1729" y="5504"/>
                </a:lnTo>
                <a:lnTo>
                  <a:pt x="1726" y="5503"/>
                </a:lnTo>
                <a:lnTo>
                  <a:pt x="1719" y="5496"/>
                </a:lnTo>
                <a:lnTo>
                  <a:pt x="1709" y="5485"/>
                </a:lnTo>
                <a:lnTo>
                  <a:pt x="1705" y="5481"/>
                </a:lnTo>
                <a:lnTo>
                  <a:pt x="1701" y="5478"/>
                </a:lnTo>
                <a:lnTo>
                  <a:pt x="1699" y="5474"/>
                </a:lnTo>
                <a:lnTo>
                  <a:pt x="1696" y="5468"/>
                </a:lnTo>
                <a:lnTo>
                  <a:pt x="1695" y="5464"/>
                </a:lnTo>
                <a:lnTo>
                  <a:pt x="1691" y="5463"/>
                </a:lnTo>
                <a:lnTo>
                  <a:pt x="1688" y="5461"/>
                </a:lnTo>
                <a:lnTo>
                  <a:pt x="1683" y="5461"/>
                </a:lnTo>
                <a:lnTo>
                  <a:pt x="1669" y="5465"/>
                </a:lnTo>
                <a:lnTo>
                  <a:pt x="1654" y="5468"/>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26348022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0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6"/>
          <p:cNvSpPr>
            <a:spLocks noGrp="1" noEditPoints="1"/>
          </p:cNvSpPr>
          <p:nvPr>
            <p:ph type="pic" sz="quarter" idx="13"/>
          </p:nvPr>
        </p:nvSpPr>
        <p:spPr bwMode="auto">
          <a:xfrm>
            <a:off x="10237304" y="1170067"/>
            <a:ext cx="7553739" cy="8133158"/>
          </a:xfrm>
          <a:custGeom>
            <a:avLst/>
            <a:gdLst>
              <a:gd name="T0" fmla="*/ 3292 w 6152"/>
              <a:gd name="T1" fmla="*/ 3494 h 5379"/>
              <a:gd name="T2" fmla="*/ 3318 w 6152"/>
              <a:gd name="T3" fmla="*/ 3669 h 5379"/>
              <a:gd name="T4" fmla="*/ 983 w 6152"/>
              <a:gd name="T5" fmla="*/ 3496 h 5379"/>
              <a:gd name="T6" fmla="*/ 960 w 6152"/>
              <a:gd name="T7" fmla="*/ 3889 h 5379"/>
              <a:gd name="T8" fmla="*/ 993 w 6152"/>
              <a:gd name="T9" fmla="*/ 4249 h 5379"/>
              <a:gd name="T10" fmla="*/ 970 w 6152"/>
              <a:gd name="T11" fmla="*/ 4398 h 5379"/>
              <a:gd name="T12" fmla="*/ 1040 w 6152"/>
              <a:gd name="T13" fmla="*/ 4476 h 5379"/>
              <a:gd name="T14" fmla="*/ 4887 w 6152"/>
              <a:gd name="T15" fmla="*/ 2967 h 5379"/>
              <a:gd name="T16" fmla="*/ 4571 w 6152"/>
              <a:gd name="T17" fmla="*/ 3531 h 5379"/>
              <a:gd name="T18" fmla="*/ 4450 w 6152"/>
              <a:gd name="T19" fmla="*/ 3853 h 5379"/>
              <a:gd name="T20" fmla="*/ 3675 w 6152"/>
              <a:gd name="T21" fmla="*/ 5001 h 5379"/>
              <a:gd name="T22" fmla="*/ 3263 w 6152"/>
              <a:gd name="T23" fmla="*/ 5317 h 5379"/>
              <a:gd name="T24" fmla="*/ 2843 w 6152"/>
              <a:gd name="T25" fmla="*/ 5273 h 5379"/>
              <a:gd name="T26" fmla="*/ 2449 w 6152"/>
              <a:gd name="T27" fmla="*/ 4882 h 5379"/>
              <a:gd name="T28" fmla="*/ 2277 w 6152"/>
              <a:gd name="T29" fmla="*/ 3886 h 5379"/>
              <a:gd name="T30" fmla="*/ 2203 w 6152"/>
              <a:gd name="T31" fmla="*/ 3426 h 5379"/>
              <a:gd name="T32" fmla="*/ 2162 w 6152"/>
              <a:gd name="T33" fmla="*/ 2827 h 5379"/>
              <a:gd name="T34" fmla="*/ 2064 w 6152"/>
              <a:gd name="T35" fmla="*/ 3039 h 5379"/>
              <a:gd name="T36" fmla="*/ 1969 w 6152"/>
              <a:gd name="T37" fmla="*/ 3341 h 5379"/>
              <a:gd name="T38" fmla="*/ 1800 w 6152"/>
              <a:gd name="T39" fmla="*/ 3700 h 5379"/>
              <a:gd name="T40" fmla="*/ 1698 w 6152"/>
              <a:gd name="T41" fmla="*/ 3928 h 5379"/>
              <a:gd name="T42" fmla="*/ 1523 w 6152"/>
              <a:gd name="T43" fmla="*/ 4339 h 5379"/>
              <a:gd name="T44" fmla="*/ 1264 w 6152"/>
              <a:gd name="T45" fmla="*/ 4846 h 5379"/>
              <a:gd name="T46" fmla="*/ 1000 w 6152"/>
              <a:gd name="T47" fmla="*/ 5233 h 5379"/>
              <a:gd name="T48" fmla="*/ 854 w 6152"/>
              <a:gd name="T49" fmla="*/ 5355 h 5379"/>
              <a:gd name="T50" fmla="*/ 461 w 6152"/>
              <a:gd name="T51" fmla="*/ 5179 h 5379"/>
              <a:gd name="T52" fmla="*/ 173 w 6152"/>
              <a:gd name="T53" fmla="*/ 4510 h 5379"/>
              <a:gd name="T54" fmla="*/ 16 w 6152"/>
              <a:gd name="T55" fmla="*/ 3429 h 5379"/>
              <a:gd name="T56" fmla="*/ 19 w 6152"/>
              <a:gd name="T57" fmla="*/ 2423 h 5379"/>
              <a:gd name="T58" fmla="*/ 132 w 6152"/>
              <a:gd name="T59" fmla="*/ 1234 h 5379"/>
              <a:gd name="T60" fmla="*/ 323 w 6152"/>
              <a:gd name="T61" fmla="*/ 435 h 5379"/>
              <a:gd name="T62" fmla="*/ 679 w 6152"/>
              <a:gd name="T63" fmla="*/ 405 h 5379"/>
              <a:gd name="T64" fmla="*/ 1114 w 6152"/>
              <a:gd name="T65" fmla="*/ 535 h 5379"/>
              <a:gd name="T66" fmla="*/ 1333 w 6152"/>
              <a:gd name="T67" fmla="*/ 1068 h 5379"/>
              <a:gd name="T68" fmla="*/ 1195 w 6152"/>
              <a:gd name="T69" fmla="*/ 2070 h 5379"/>
              <a:gd name="T70" fmla="*/ 1085 w 6152"/>
              <a:gd name="T71" fmla="*/ 2693 h 5379"/>
              <a:gd name="T72" fmla="*/ 1014 w 6152"/>
              <a:gd name="T73" fmla="*/ 3337 h 5379"/>
              <a:gd name="T74" fmla="*/ 1054 w 6152"/>
              <a:gd name="T75" fmla="*/ 3715 h 5379"/>
              <a:gd name="T76" fmla="*/ 1084 w 6152"/>
              <a:gd name="T77" fmla="*/ 4113 h 5379"/>
              <a:gd name="T78" fmla="*/ 1568 w 6152"/>
              <a:gd name="T79" fmla="*/ 3592 h 5379"/>
              <a:gd name="T80" fmla="*/ 2096 w 6152"/>
              <a:gd name="T81" fmla="*/ 2462 h 5379"/>
              <a:gd name="T82" fmla="*/ 2262 w 6152"/>
              <a:gd name="T83" fmla="*/ 1627 h 5379"/>
              <a:gd name="T84" fmla="*/ 2538 w 6152"/>
              <a:gd name="T85" fmla="*/ 428 h 5379"/>
              <a:gd name="T86" fmla="*/ 3031 w 6152"/>
              <a:gd name="T87" fmla="*/ 243 h 5379"/>
              <a:gd name="T88" fmla="*/ 3699 w 6152"/>
              <a:gd name="T89" fmla="*/ 625 h 5379"/>
              <a:gd name="T90" fmla="*/ 3545 w 6152"/>
              <a:gd name="T91" fmla="*/ 1534 h 5379"/>
              <a:gd name="T92" fmla="*/ 3413 w 6152"/>
              <a:gd name="T93" fmla="*/ 2147 h 5379"/>
              <a:gd name="T94" fmla="*/ 3383 w 6152"/>
              <a:gd name="T95" fmla="*/ 2144 h 5379"/>
              <a:gd name="T96" fmla="*/ 3341 w 6152"/>
              <a:gd name="T97" fmla="*/ 2761 h 5379"/>
              <a:gd name="T98" fmla="*/ 3348 w 6152"/>
              <a:gd name="T99" fmla="*/ 3370 h 5379"/>
              <a:gd name="T100" fmla="*/ 3357 w 6152"/>
              <a:gd name="T101" fmla="*/ 3726 h 5379"/>
              <a:gd name="T102" fmla="*/ 3339 w 6152"/>
              <a:gd name="T103" fmla="*/ 3949 h 5379"/>
              <a:gd name="T104" fmla="*/ 3347 w 6152"/>
              <a:gd name="T105" fmla="*/ 4364 h 5379"/>
              <a:gd name="T106" fmla="*/ 3462 w 6152"/>
              <a:gd name="T107" fmla="*/ 4413 h 5379"/>
              <a:gd name="T108" fmla="*/ 4375 w 6152"/>
              <a:gd name="T109" fmla="*/ 3055 h 5379"/>
              <a:gd name="T110" fmla="*/ 5045 w 6152"/>
              <a:gd name="T111" fmla="*/ 1665 h 5379"/>
              <a:gd name="T112" fmla="*/ 5428 w 6152"/>
              <a:gd name="T113" fmla="*/ 369 h 5379"/>
              <a:gd name="T114" fmla="*/ 5808 w 6152"/>
              <a:gd name="T115" fmla="*/ 23 h 5379"/>
              <a:gd name="T116" fmla="*/ 6138 w 6152"/>
              <a:gd name="T117" fmla="*/ 214 h 5379"/>
              <a:gd name="T118" fmla="*/ 5678 w 6152"/>
              <a:gd name="T119" fmla="*/ 1208 h 5379"/>
              <a:gd name="T120" fmla="*/ 5419 w 6152"/>
              <a:gd name="T121" fmla="*/ 1711 h 5379"/>
              <a:gd name="T122" fmla="*/ 5116 w 6152"/>
              <a:gd name="T123" fmla="*/ 2379 h 5379"/>
              <a:gd name="T124" fmla="*/ 4935 w 6152"/>
              <a:gd name="T125" fmla="*/ 2859 h 5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52" h="5379">
                <a:moveTo>
                  <a:pt x="2529" y="4990"/>
                </a:moveTo>
                <a:lnTo>
                  <a:pt x="2538" y="5009"/>
                </a:lnTo>
                <a:lnTo>
                  <a:pt x="2547" y="5026"/>
                </a:lnTo>
                <a:lnTo>
                  <a:pt x="2554" y="5034"/>
                </a:lnTo>
                <a:lnTo>
                  <a:pt x="2560" y="5044"/>
                </a:lnTo>
                <a:lnTo>
                  <a:pt x="2562" y="5048"/>
                </a:lnTo>
                <a:lnTo>
                  <a:pt x="2566" y="5053"/>
                </a:lnTo>
                <a:lnTo>
                  <a:pt x="2570" y="5056"/>
                </a:lnTo>
                <a:lnTo>
                  <a:pt x="2573" y="5059"/>
                </a:lnTo>
                <a:lnTo>
                  <a:pt x="2571" y="5049"/>
                </a:lnTo>
                <a:lnTo>
                  <a:pt x="2567" y="5040"/>
                </a:lnTo>
                <a:lnTo>
                  <a:pt x="2562" y="5031"/>
                </a:lnTo>
                <a:lnTo>
                  <a:pt x="2557" y="5023"/>
                </a:lnTo>
                <a:lnTo>
                  <a:pt x="2544" y="5006"/>
                </a:lnTo>
                <a:lnTo>
                  <a:pt x="2529" y="4990"/>
                </a:lnTo>
                <a:close/>
                <a:moveTo>
                  <a:pt x="1025" y="3617"/>
                </a:moveTo>
                <a:lnTo>
                  <a:pt x="1027" y="3659"/>
                </a:lnTo>
                <a:lnTo>
                  <a:pt x="1030" y="3703"/>
                </a:lnTo>
                <a:lnTo>
                  <a:pt x="1031" y="3725"/>
                </a:lnTo>
                <a:lnTo>
                  <a:pt x="1034" y="3746"/>
                </a:lnTo>
                <a:lnTo>
                  <a:pt x="1037" y="3767"/>
                </a:lnTo>
                <a:lnTo>
                  <a:pt x="1042" y="3789"/>
                </a:lnTo>
                <a:lnTo>
                  <a:pt x="1044" y="3765"/>
                </a:lnTo>
                <a:lnTo>
                  <a:pt x="1042" y="3742"/>
                </a:lnTo>
                <a:lnTo>
                  <a:pt x="1040" y="3718"/>
                </a:lnTo>
                <a:lnTo>
                  <a:pt x="1036" y="3696"/>
                </a:lnTo>
                <a:lnTo>
                  <a:pt x="1034" y="3688"/>
                </a:lnTo>
                <a:lnTo>
                  <a:pt x="1034" y="3679"/>
                </a:lnTo>
                <a:lnTo>
                  <a:pt x="1032" y="3672"/>
                </a:lnTo>
                <a:lnTo>
                  <a:pt x="1034" y="3664"/>
                </a:lnTo>
                <a:lnTo>
                  <a:pt x="1036" y="3658"/>
                </a:lnTo>
                <a:lnTo>
                  <a:pt x="1036" y="3652"/>
                </a:lnTo>
                <a:lnTo>
                  <a:pt x="1036" y="3646"/>
                </a:lnTo>
                <a:lnTo>
                  <a:pt x="1035" y="3639"/>
                </a:lnTo>
                <a:lnTo>
                  <a:pt x="1031" y="3628"/>
                </a:lnTo>
                <a:lnTo>
                  <a:pt x="1025" y="3617"/>
                </a:lnTo>
                <a:close/>
                <a:moveTo>
                  <a:pt x="3301" y="3455"/>
                </a:moveTo>
                <a:lnTo>
                  <a:pt x="3297" y="3461"/>
                </a:lnTo>
                <a:lnTo>
                  <a:pt x="3294" y="3469"/>
                </a:lnTo>
                <a:lnTo>
                  <a:pt x="3293" y="3475"/>
                </a:lnTo>
                <a:lnTo>
                  <a:pt x="3292" y="3481"/>
                </a:lnTo>
                <a:lnTo>
                  <a:pt x="3292" y="3494"/>
                </a:lnTo>
                <a:lnTo>
                  <a:pt x="3292" y="3505"/>
                </a:lnTo>
                <a:lnTo>
                  <a:pt x="3292" y="3520"/>
                </a:lnTo>
                <a:lnTo>
                  <a:pt x="3293" y="3537"/>
                </a:lnTo>
                <a:lnTo>
                  <a:pt x="3297" y="3552"/>
                </a:lnTo>
                <a:lnTo>
                  <a:pt x="3302" y="3567"/>
                </a:lnTo>
                <a:lnTo>
                  <a:pt x="3304" y="3570"/>
                </a:lnTo>
                <a:lnTo>
                  <a:pt x="3306" y="3573"/>
                </a:lnTo>
                <a:lnTo>
                  <a:pt x="3309" y="3573"/>
                </a:lnTo>
                <a:lnTo>
                  <a:pt x="3313" y="3573"/>
                </a:lnTo>
                <a:lnTo>
                  <a:pt x="3314" y="3572"/>
                </a:lnTo>
                <a:lnTo>
                  <a:pt x="3316" y="3569"/>
                </a:lnTo>
                <a:lnTo>
                  <a:pt x="3317" y="3565"/>
                </a:lnTo>
                <a:lnTo>
                  <a:pt x="3316" y="3563"/>
                </a:lnTo>
                <a:lnTo>
                  <a:pt x="3312" y="3557"/>
                </a:lnTo>
                <a:lnTo>
                  <a:pt x="3311" y="3550"/>
                </a:lnTo>
                <a:lnTo>
                  <a:pt x="3311" y="3543"/>
                </a:lnTo>
                <a:lnTo>
                  <a:pt x="3312" y="3537"/>
                </a:lnTo>
                <a:lnTo>
                  <a:pt x="3314" y="3526"/>
                </a:lnTo>
                <a:lnTo>
                  <a:pt x="3314" y="3516"/>
                </a:lnTo>
                <a:lnTo>
                  <a:pt x="3313" y="3506"/>
                </a:lnTo>
                <a:lnTo>
                  <a:pt x="3311" y="3496"/>
                </a:lnTo>
                <a:lnTo>
                  <a:pt x="3306" y="3476"/>
                </a:lnTo>
                <a:lnTo>
                  <a:pt x="3301" y="3455"/>
                </a:lnTo>
                <a:close/>
                <a:moveTo>
                  <a:pt x="3332" y="3900"/>
                </a:moveTo>
                <a:lnTo>
                  <a:pt x="3336" y="3891"/>
                </a:lnTo>
                <a:lnTo>
                  <a:pt x="3339" y="3881"/>
                </a:lnTo>
                <a:lnTo>
                  <a:pt x="3341" y="3871"/>
                </a:lnTo>
                <a:lnTo>
                  <a:pt x="3342" y="3861"/>
                </a:lnTo>
                <a:lnTo>
                  <a:pt x="3343" y="3843"/>
                </a:lnTo>
                <a:lnTo>
                  <a:pt x="3343" y="3825"/>
                </a:lnTo>
                <a:lnTo>
                  <a:pt x="3342" y="3796"/>
                </a:lnTo>
                <a:lnTo>
                  <a:pt x="3339" y="3767"/>
                </a:lnTo>
                <a:lnTo>
                  <a:pt x="3336" y="3738"/>
                </a:lnTo>
                <a:lnTo>
                  <a:pt x="3336" y="3710"/>
                </a:lnTo>
                <a:lnTo>
                  <a:pt x="3336" y="3701"/>
                </a:lnTo>
                <a:lnTo>
                  <a:pt x="3334" y="3692"/>
                </a:lnTo>
                <a:lnTo>
                  <a:pt x="3333" y="3687"/>
                </a:lnTo>
                <a:lnTo>
                  <a:pt x="3331" y="3682"/>
                </a:lnTo>
                <a:lnTo>
                  <a:pt x="3327" y="3678"/>
                </a:lnTo>
                <a:lnTo>
                  <a:pt x="3323" y="3676"/>
                </a:lnTo>
                <a:lnTo>
                  <a:pt x="3321" y="3672"/>
                </a:lnTo>
                <a:lnTo>
                  <a:pt x="3318" y="3669"/>
                </a:lnTo>
                <a:lnTo>
                  <a:pt x="3316" y="3667"/>
                </a:lnTo>
                <a:lnTo>
                  <a:pt x="3316" y="3664"/>
                </a:lnTo>
                <a:lnTo>
                  <a:pt x="3316" y="3658"/>
                </a:lnTo>
                <a:lnTo>
                  <a:pt x="3318" y="3651"/>
                </a:lnTo>
                <a:lnTo>
                  <a:pt x="3321" y="3647"/>
                </a:lnTo>
                <a:lnTo>
                  <a:pt x="3321" y="3643"/>
                </a:lnTo>
                <a:lnTo>
                  <a:pt x="3321" y="3641"/>
                </a:lnTo>
                <a:lnTo>
                  <a:pt x="3319" y="3639"/>
                </a:lnTo>
                <a:lnTo>
                  <a:pt x="3318" y="3638"/>
                </a:lnTo>
                <a:lnTo>
                  <a:pt x="3316" y="3637"/>
                </a:lnTo>
                <a:lnTo>
                  <a:pt x="3313" y="3637"/>
                </a:lnTo>
                <a:lnTo>
                  <a:pt x="3311" y="3637"/>
                </a:lnTo>
                <a:lnTo>
                  <a:pt x="3309" y="3638"/>
                </a:lnTo>
                <a:lnTo>
                  <a:pt x="3308" y="3641"/>
                </a:lnTo>
                <a:lnTo>
                  <a:pt x="3307" y="3644"/>
                </a:lnTo>
                <a:lnTo>
                  <a:pt x="3306" y="3648"/>
                </a:lnTo>
                <a:lnTo>
                  <a:pt x="3306" y="3654"/>
                </a:lnTo>
                <a:lnTo>
                  <a:pt x="3304" y="3659"/>
                </a:lnTo>
                <a:lnTo>
                  <a:pt x="3303" y="3671"/>
                </a:lnTo>
                <a:lnTo>
                  <a:pt x="3304" y="3683"/>
                </a:lnTo>
                <a:lnTo>
                  <a:pt x="3306" y="3695"/>
                </a:lnTo>
                <a:lnTo>
                  <a:pt x="3307" y="3706"/>
                </a:lnTo>
                <a:lnTo>
                  <a:pt x="3309" y="3718"/>
                </a:lnTo>
                <a:lnTo>
                  <a:pt x="3309" y="3730"/>
                </a:lnTo>
                <a:lnTo>
                  <a:pt x="3308" y="3741"/>
                </a:lnTo>
                <a:lnTo>
                  <a:pt x="3304" y="3753"/>
                </a:lnTo>
                <a:lnTo>
                  <a:pt x="3304" y="3755"/>
                </a:lnTo>
                <a:lnTo>
                  <a:pt x="3306" y="3756"/>
                </a:lnTo>
                <a:lnTo>
                  <a:pt x="3309" y="3765"/>
                </a:lnTo>
                <a:lnTo>
                  <a:pt x="3311" y="3774"/>
                </a:lnTo>
                <a:lnTo>
                  <a:pt x="3313" y="3782"/>
                </a:lnTo>
                <a:lnTo>
                  <a:pt x="3314" y="3792"/>
                </a:lnTo>
                <a:lnTo>
                  <a:pt x="3316" y="3811"/>
                </a:lnTo>
                <a:lnTo>
                  <a:pt x="3318" y="3830"/>
                </a:lnTo>
                <a:lnTo>
                  <a:pt x="3319" y="3846"/>
                </a:lnTo>
                <a:lnTo>
                  <a:pt x="3321" y="3865"/>
                </a:lnTo>
                <a:lnTo>
                  <a:pt x="3322" y="3874"/>
                </a:lnTo>
                <a:lnTo>
                  <a:pt x="3323" y="3883"/>
                </a:lnTo>
                <a:lnTo>
                  <a:pt x="3327" y="3891"/>
                </a:lnTo>
                <a:lnTo>
                  <a:pt x="3332" y="3900"/>
                </a:lnTo>
                <a:close/>
                <a:moveTo>
                  <a:pt x="988" y="3491"/>
                </a:moveTo>
                <a:lnTo>
                  <a:pt x="983" y="3496"/>
                </a:lnTo>
                <a:lnTo>
                  <a:pt x="981" y="3501"/>
                </a:lnTo>
                <a:lnTo>
                  <a:pt x="978" y="3506"/>
                </a:lnTo>
                <a:lnTo>
                  <a:pt x="977" y="3511"/>
                </a:lnTo>
                <a:lnTo>
                  <a:pt x="977" y="3521"/>
                </a:lnTo>
                <a:lnTo>
                  <a:pt x="978" y="3530"/>
                </a:lnTo>
                <a:lnTo>
                  <a:pt x="980" y="3542"/>
                </a:lnTo>
                <a:lnTo>
                  <a:pt x="981" y="3553"/>
                </a:lnTo>
                <a:lnTo>
                  <a:pt x="980" y="3558"/>
                </a:lnTo>
                <a:lnTo>
                  <a:pt x="980" y="3563"/>
                </a:lnTo>
                <a:lnTo>
                  <a:pt x="977" y="3568"/>
                </a:lnTo>
                <a:lnTo>
                  <a:pt x="975" y="3572"/>
                </a:lnTo>
                <a:lnTo>
                  <a:pt x="971" y="3577"/>
                </a:lnTo>
                <a:lnTo>
                  <a:pt x="968" y="3582"/>
                </a:lnTo>
                <a:lnTo>
                  <a:pt x="966" y="3587"/>
                </a:lnTo>
                <a:lnTo>
                  <a:pt x="966" y="3593"/>
                </a:lnTo>
                <a:lnTo>
                  <a:pt x="965" y="3603"/>
                </a:lnTo>
                <a:lnTo>
                  <a:pt x="966" y="3614"/>
                </a:lnTo>
                <a:lnTo>
                  <a:pt x="967" y="3627"/>
                </a:lnTo>
                <a:lnTo>
                  <a:pt x="967" y="3639"/>
                </a:lnTo>
                <a:lnTo>
                  <a:pt x="967" y="3652"/>
                </a:lnTo>
                <a:lnTo>
                  <a:pt x="965" y="3664"/>
                </a:lnTo>
                <a:lnTo>
                  <a:pt x="962" y="3677"/>
                </a:lnTo>
                <a:lnTo>
                  <a:pt x="960" y="3688"/>
                </a:lnTo>
                <a:lnTo>
                  <a:pt x="960" y="3695"/>
                </a:lnTo>
                <a:lnTo>
                  <a:pt x="960" y="3701"/>
                </a:lnTo>
                <a:lnTo>
                  <a:pt x="962" y="3706"/>
                </a:lnTo>
                <a:lnTo>
                  <a:pt x="966" y="3712"/>
                </a:lnTo>
                <a:lnTo>
                  <a:pt x="966" y="3717"/>
                </a:lnTo>
                <a:lnTo>
                  <a:pt x="963" y="3722"/>
                </a:lnTo>
                <a:lnTo>
                  <a:pt x="958" y="3738"/>
                </a:lnTo>
                <a:lnTo>
                  <a:pt x="953" y="3753"/>
                </a:lnTo>
                <a:lnTo>
                  <a:pt x="951" y="3761"/>
                </a:lnTo>
                <a:lnTo>
                  <a:pt x="948" y="3769"/>
                </a:lnTo>
                <a:lnTo>
                  <a:pt x="948" y="3776"/>
                </a:lnTo>
                <a:lnTo>
                  <a:pt x="948" y="3785"/>
                </a:lnTo>
                <a:lnTo>
                  <a:pt x="950" y="3807"/>
                </a:lnTo>
                <a:lnTo>
                  <a:pt x="951" y="3830"/>
                </a:lnTo>
                <a:lnTo>
                  <a:pt x="951" y="3841"/>
                </a:lnTo>
                <a:lnTo>
                  <a:pt x="952" y="3853"/>
                </a:lnTo>
                <a:lnTo>
                  <a:pt x="953" y="3864"/>
                </a:lnTo>
                <a:lnTo>
                  <a:pt x="956" y="3875"/>
                </a:lnTo>
                <a:lnTo>
                  <a:pt x="960" y="3889"/>
                </a:lnTo>
                <a:lnTo>
                  <a:pt x="962" y="3904"/>
                </a:lnTo>
                <a:lnTo>
                  <a:pt x="963" y="3919"/>
                </a:lnTo>
                <a:lnTo>
                  <a:pt x="963" y="3933"/>
                </a:lnTo>
                <a:lnTo>
                  <a:pt x="965" y="3948"/>
                </a:lnTo>
                <a:lnTo>
                  <a:pt x="966" y="3963"/>
                </a:lnTo>
                <a:lnTo>
                  <a:pt x="968" y="3977"/>
                </a:lnTo>
                <a:lnTo>
                  <a:pt x="971" y="3992"/>
                </a:lnTo>
                <a:lnTo>
                  <a:pt x="972" y="4002"/>
                </a:lnTo>
                <a:lnTo>
                  <a:pt x="972" y="4011"/>
                </a:lnTo>
                <a:lnTo>
                  <a:pt x="971" y="4021"/>
                </a:lnTo>
                <a:lnTo>
                  <a:pt x="971" y="4031"/>
                </a:lnTo>
                <a:lnTo>
                  <a:pt x="968" y="4047"/>
                </a:lnTo>
                <a:lnTo>
                  <a:pt x="963" y="4063"/>
                </a:lnTo>
                <a:lnTo>
                  <a:pt x="962" y="4072"/>
                </a:lnTo>
                <a:lnTo>
                  <a:pt x="963" y="4080"/>
                </a:lnTo>
                <a:lnTo>
                  <a:pt x="965" y="4083"/>
                </a:lnTo>
                <a:lnTo>
                  <a:pt x="967" y="4088"/>
                </a:lnTo>
                <a:lnTo>
                  <a:pt x="971" y="4092"/>
                </a:lnTo>
                <a:lnTo>
                  <a:pt x="975" y="4096"/>
                </a:lnTo>
                <a:lnTo>
                  <a:pt x="976" y="4100"/>
                </a:lnTo>
                <a:lnTo>
                  <a:pt x="976" y="4103"/>
                </a:lnTo>
                <a:lnTo>
                  <a:pt x="975" y="4107"/>
                </a:lnTo>
                <a:lnTo>
                  <a:pt x="972" y="4112"/>
                </a:lnTo>
                <a:lnTo>
                  <a:pt x="970" y="4120"/>
                </a:lnTo>
                <a:lnTo>
                  <a:pt x="968" y="4127"/>
                </a:lnTo>
                <a:lnTo>
                  <a:pt x="968" y="4136"/>
                </a:lnTo>
                <a:lnTo>
                  <a:pt x="970" y="4143"/>
                </a:lnTo>
                <a:lnTo>
                  <a:pt x="977" y="4141"/>
                </a:lnTo>
                <a:lnTo>
                  <a:pt x="986" y="4138"/>
                </a:lnTo>
                <a:lnTo>
                  <a:pt x="986" y="4149"/>
                </a:lnTo>
                <a:lnTo>
                  <a:pt x="986" y="4157"/>
                </a:lnTo>
                <a:lnTo>
                  <a:pt x="986" y="4167"/>
                </a:lnTo>
                <a:lnTo>
                  <a:pt x="985" y="4176"/>
                </a:lnTo>
                <a:lnTo>
                  <a:pt x="983" y="4182"/>
                </a:lnTo>
                <a:lnTo>
                  <a:pt x="983" y="4187"/>
                </a:lnTo>
                <a:lnTo>
                  <a:pt x="985" y="4192"/>
                </a:lnTo>
                <a:lnTo>
                  <a:pt x="986" y="4199"/>
                </a:lnTo>
                <a:lnTo>
                  <a:pt x="992" y="4212"/>
                </a:lnTo>
                <a:lnTo>
                  <a:pt x="996" y="4226"/>
                </a:lnTo>
                <a:lnTo>
                  <a:pt x="997" y="4234"/>
                </a:lnTo>
                <a:lnTo>
                  <a:pt x="997" y="4241"/>
                </a:lnTo>
                <a:lnTo>
                  <a:pt x="993" y="4249"/>
                </a:lnTo>
                <a:lnTo>
                  <a:pt x="990" y="4256"/>
                </a:lnTo>
                <a:lnTo>
                  <a:pt x="987" y="4260"/>
                </a:lnTo>
                <a:lnTo>
                  <a:pt x="986" y="4264"/>
                </a:lnTo>
                <a:lnTo>
                  <a:pt x="986" y="4268"/>
                </a:lnTo>
                <a:lnTo>
                  <a:pt x="987" y="4273"/>
                </a:lnTo>
                <a:lnTo>
                  <a:pt x="990" y="4283"/>
                </a:lnTo>
                <a:lnTo>
                  <a:pt x="995" y="4290"/>
                </a:lnTo>
                <a:lnTo>
                  <a:pt x="1000" y="4289"/>
                </a:lnTo>
                <a:lnTo>
                  <a:pt x="1005" y="4288"/>
                </a:lnTo>
                <a:lnTo>
                  <a:pt x="1007" y="4291"/>
                </a:lnTo>
                <a:lnTo>
                  <a:pt x="1009" y="4295"/>
                </a:lnTo>
                <a:lnTo>
                  <a:pt x="1009" y="4299"/>
                </a:lnTo>
                <a:lnTo>
                  <a:pt x="1007" y="4304"/>
                </a:lnTo>
                <a:lnTo>
                  <a:pt x="1006" y="4313"/>
                </a:lnTo>
                <a:lnTo>
                  <a:pt x="1006" y="4322"/>
                </a:lnTo>
                <a:lnTo>
                  <a:pt x="1009" y="4330"/>
                </a:lnTo>
                <a:lnTo>
                  <a:pt x="1012" y="4340"/>
                </a:lnTo>
                <a:lnTo>
                  <a:pt x="1015" y="4345"/>
                </a:lnTo>
                <a:lnTo>
                  <a:pt x="1016" y="4350"/>
                </a:lnTo>
                <a:lnTo>
                  <a:pt x="1016" y="4357"/>
                </a:lnTo>
                <a:lnTo>
                  <a:pt x="1016" y="4363"/>
                </a:lnTo>
                <a:lnTo>
                  <a:pt x="1014" y="4375"/>
                </a:lnTo>
                <a:lnTo>
                  <a:pt x="1007" y="4389"/>
                </a:lnTo>
                <a:lnTo>
                  <a:pt x="1000" y="4363"/>
                </a:lnTo>
                <a:lnTo>
                  <a:pt x="993" y="4338"/>
                </a:lnTo>
                <a:lnTo>
                  <a:pt x="987" y="4313"/>
                </a:lnTo>
                <a:lnTo>
                  <a:pt x="982" y="4288"/>
                </a:lnTo>
                <a:lnTo>
                  <a:pt x="977" y="4263"/>
                </a:lnTo>
                <a:lnTo>
                  <a:pt x="971" y="4238"/>
                </a:lnTo>
                <a:lnTo>
                  <a:pt x="965" y="4214"/>
                </a:lnTo>
                <a:lnTo>
                  <a:pt x="957" y="4190"/>
                </a:lnTo>
                <a:lnTo>
                  <a:pt x="953" y="4204"/>
                </a:lnTo>
                <a:lnTo>
                  <a:pt x="950" y="4217"/>
                </a:lnTo>
                <a:lnTo>
                  <a:pt x="948" y="4225"/>
                </a:lnTo>
                <a:lnTo>
                  <a:pt x="947" y="4231"/>
                </a:lnTo>
                <a:lnTo>
                  <a:pt x="947" y="4239"/>
                </a:lnTo>
                <a:lnTo>
                  <a:pt x="948" y="4246"/>
                </a:lnTo>
                <a:lnTo>
                  <a:pt x="953" y="4279"/>
                </a:lnTo>
                <a:lnTo>
                  <a:pt x="957" y="4310"/>
                </a:lnTo>
                <a:lnTo>
                  <a:pt x="962" y="4343"/>
                </a:lnTo>
                <a:lnTo>
                  <a:pt x="966" y="4374"/>
                </a:lnTo>
                <a:lnTo>
                  <a:pt x="970" y="4398"/>
                </a:lnTo>
                <a:lnTo>
                  <a:pt x="975" y="4422"/>
                </a:lnTo>
                <a:lnTo>
                  <a:pt x="978" y="4446"/>
                </a:lnTo>
                <a:lnTo>
                  <a:pt x="983" y="4470"/>
                </a:lnTo>
                <a:lnTo>
                  <a:pt x="987" y="4493"/>
                </a:lnTo>
                <a:lnTo>
                  <a:pt x="992" y="4517"/>
                </a:lnTo>
                <a:lnTo>
                  <a:pt x="996" y="4541"/>
                </a:lnTo>
                <a:lnTo>
                  <a:pt x="1000" y="4565"/>
                </a:lnTo>
                <a:lnTo>
                  <a:pt x="1001" y="4574"/>
                </a:lnTo>
                <a:lnTo>
                  <a:pt x="1002" y="4581"/>
                </a:lnTo>
                <a:lnTo>
                  <a:pt x="1004" y="4585"/>
                </a:lnTo>
                <a:lnTo>
                  <a:pt x="1006" y="4589"/>
                </a:lnTo>
                <a:lnTo>
                  <a:pt x="1010" y="4592"/>
                </a:lnTo>
                <a:lnTo>
                  <a:pt x="1014" y="4595"/>
                </a:lnTo>
                <a:lnTo>
                  <a:pt x="1019" y="4590"/>
                </a:lnTo>
                <a:lnTo>
                  <a:pt x="1022" y="4585"/>
                </a:lnTo>
                <a:lnTo>
                  <a:pt x="1026" y="4580"/>
                </a:lnTo>
                <a:lnTo>
                  <a:pt x="1029" y="4574"/>
                </a:lnTo>
                <a:lnTo>
                  <a:pt x="1031" y="4567"/>
                </a:lnTo>
                <a:lnTo>
                  <a:pt x="1032" y="4561"/>
                </a:lnTo>
                <a:lnTo>
                  <a:pt x="1031" y="4555"/>
                </a:lnTo>
                <a:lnTo>
                  <a:pt x="1030" y="4547"/>
                </a:lnTo>
                <a:lnTo>
                  <a:pt x="1026" y="4532"/>
                </a:lnTo>
                <a:lnTo>
                  <a:pt x="1022" y="4516"/>
                </a:lnTo>
                <a:lnTo>
                  <a:pt x="1020" y="4500"/>
                </a:lnTo>
                <a:lnTo>
                  <a:pt x="1019" y="4485"/>
                </a:lnTo>
                <a:lnTo>
                  <a:pt x="1014" y="4452"/>
                </a:lnTo>
                <a:lnTo>
                  <a:pt x="1007" y="4421"/>
                </a:lnTo>
                <a:lnTo>
                  <a:pt x="1006" y="4416"/>
                </a:lnTo>
                <a:lnTo>
                  <a:pt x="1006" y="4411"/>
                </a:lnTo>
                <a:lnTo>
                  <a:pt x="1006" y="4407"/>
                </a:lnTo>
                <a:lnTo>
                  <a:pt x="1007" y="4403"/>
                </a:lnTo>
                <a:lnTo>
                  <a:pt x="1010" y="4401"/>
                </a:lnTo>
                <a:lnTo>
                  <a:pt x="1014" y="4398"/>
                </a:lnTo>
                <a:lnTo>
                  <a:pt x="1017" y="4396"/>
                </a:lnTo>
                <a:lnTo>
                  <a:pt x="1022" y="4393"/>
                </a:lnTo>
                <a:lnTo>
                  <a:pt x="1026" y="4404"/>
                </a:lnTo>
                <a:lnTo>
                  <a:pt x="1029" y="4414"/>
                </a:lnTo>
                <a:lnTo>
                  <a:pt x="1032" y="4432"/>
                </a:lnTo>
                <a:lnTo>
                  <a:pt x="1036" y="4449"/>
                </a:lnTo>
                <a:lnTo>
                  <a:pt x="1037" y="4458"/>
                </a:lnTo>
                <a:lnTo>
                  <a:pt x="1039" y="4467"/>
                </a:lnTo>
                <a:lnTo>
                  <a:pt x="1040" y="4476"/>
                </a:lnTo>
                <a:lnTo>
                  <a:pt x="1039" y="4485"/>
                </a:lnTo>
                <a:lnTo>
                  <a:pt x="1039" y="4492"/>
                </a:lnTo>
                <a:lnTo>
                  <a:pt x="1039" y="4498"/>
                </a:lnTo>
                <a:lnTo>
                  <a:pt x="1040" y="4505"/>
                </a:lnTo>
                <a:lnTo>
                  <a:pt x="1042" y="4511"/>
                </a:lnTo>
                <a:lnTo>
                  <a:pt x="1047" y="4522"/>
                </a:lnTo>
                <a:lnTo>
                  <a:pt x="1055" y="4534"/>
                </a:lnTo>
                <a:lnTo>
                  <a:pt x="1071" y="4507"/>
                </a:lnTo>
                <a:lnTo>
                  <a:pt x="1088" y="4481"/>
                </a:lnTo>
                <a:lnTo>
                  <a:pt x="1103" y="4455"/>
                </a:lnTo>
                <a:lnTo>
                  <a:pt x="1118" y="4429"/>
                </a:lnTo>
                <a:lnTo>
                  <a:pt x="1120" y="4423"/>
                </a:lnTo>
                <a:lnTo>
                  <a:pt x="1120" y="4417"/>
                </a:lnTo>
                <a:lnTo>
                  <a:pt x="1120" y="4411"/>
                </a:lnTo>
                <a:lnTo>
                  <a:pt x="1119" y="4404"/>
                </a:lnTo>
                <a:lnTo>
                  <a:pt x="1115" y="4369"/>
                </a:lnTo>
                <a:lnTo>
                  <a:pt x="1108" y="4335"/>
                </a:lnTo>
                <a:lnTo>
                  <a:pt x="1101" y="4300"/>
                </a:lnTo>
                <a:lnTo>
                  <a:pt x="1096" y="4265"/>
                </a:lnTo>
                <a:lnTo>
                  <a:pt x="1091" y="4225"/>
                </a:lnTo>
                <a:lnTo>
                  <a:pt x="1086" y="4185"/>
                </a:lnTo>
                <a:lnTo>
                  <a:pt x="1081" y="4145"/>
                </a:lnTo>
                <a:lnTo>
                  <a:pt x="1075" y="4103"/>
                </a:lnTo>
                <a:lnTo>
                  <a:pt x="1069" y="4057"/>
                </a:lnTo>
                <a:lnTo>
                  <a:pt x="1060" y="4011"/>
                </a:lnTo>
                <a:lnTo>
                  <a:pt x="1051" y="3965"/>
                </a:lnTo>
                <a:lnTo>
                  <a:pt x="1044" y="3918"/>
                </a:lnTo>
                <a:lnTo>
                  <a:pt x="1039" y="3880"/>
                </a:lnTo>
                <a:lnTo>
                  <a:pt x="1034" y="3841"/>
                </a:lnTo>
                <a:lnTo>
                  <a:pt x="1029" y="3802"/>
                </a:lnTo>
                <a:lnTo>
                  <a:pt x="1024" y="3764"/>
                </a:lnTo>
                <a:lnTo>
                  <a:pt x="1019" y="3725"/>
                </a:lnTo>
                <a:lnTo>
                  <a:pt x="1014" y="3686"/>
                </a:lnTo>
                <a:lnTo>
                  <a:pt x="1010" y="3647"/>
                </a:lnTo>
                <a:lnTo>
                  <a:pt x="1006" y="3608"/>
                </a:lnTo>
                <a:lnTo>
                  <a:pt x="1002" y="3579"/>
                </a:lnTo>
                <a:lnTo>
                  <a:pt x="1000" y="3550"/>
                </a:lnTo>
                <a:lnTo>
                  <a:pt x="995" y="3521"/>
                </a:lnTo>
                <a:lnTo>
                  <a:pt x="988" y="3491"/>
                </a:lnTo>
                <a:close/>
                <a:moveTo>
                  <a:pt x="4912" y="2928"/>
                </a:moveTo>
                <a:lnTo>
                  <a:pt x="4898" y="2947"/>
                </a:lnTo>
                <a:lnTo>
                  <a:pt x="4887" y="2967"/>
                </a:lnTo>
                <a:lnTo>
                  <a:pt x="4875" y="2987"/>
                </a:lnTo>
                <a:lnTo>
                  <a:pt x="4864" y="3009"/>
                </a:lnTo>
                <a:lnTo>
                  <a:pt x="4862" y="3012"/>
                </a:lnTo>
                <a:lnTo>
                  <a:pt x="4858" y="3015"/>
                </a:lnTo>
                <a:lnTo>
                  <a:pt x="4854" y="3017"/>
                </a:lnTo>
                <a:lnTo>
                  <a:pt x="4850" y="3020"/>
                </a:lnTo>
                <a:lnTo>
                  <a:pt x="4846" y="3022"/>
                </a:lnTo>
                <a:lnTo>
                  <a:pt x="4843" y="3025"/>
                </a:lnTo>
                <a:lnTo>
                  <a:pt x="4840" y="3029"/>
                </a:lnTo>
                <a:lnTo>
                  <a:pt x="4839" y="3034"/>
                </a:lnTo>
                <a:lnTo>
                  <a:pt x="4835" y="3042"/>
                </a:lnTo>
                <a:lnTo>
                  <a:pt x="4831" y="3052"/>
                </a:lnTo>
                <a:lnTo>
                  <a:pt x="4826" y="3060"/>
                </a:lnTo>
                <a:lnTo>
                  <a:pt x="4820" y="3069"/>
                </a:lnTo>
                <a:lnTo>
                  <a:pt x="4814" y="3079"/>
                </a:lnTo>
                <a:lnTo>
                  <a:pt x="4810" y="3090"/>
                </a:lnTo>
                <a:lnTo>
                  <a:pt x="4805" y="3100"/>
                </a:lnTo>
                <a:lnTo>
                  <a:pt x="4800" y="3111"/>
                </a:lnTo>
                <a:lnTo>
                  <a:pt x="4785" y="3138"/>
                </a:lnTo>
                <a:lnTo>
                  <a:pt x="4771" y="3165"/>
                </a:lnTo>
                <a:lnTo>
                  <a:pt x="4756" y="3193"/>
                </a:lnTo>
                <a:lnTo>
                  <a:pt x="4741" y="3220"/>
                </a:lnTo>
                <a:lnTo>
                  <a:pt x="4726" y="3247"/>
                </a:lnTo>
                <a:lnTo>
                  <a:pt x="4711" y="3273"/>
                </a:lnTo>
                <a:lnTo>
                  <a:pt x="4696" y="3299"/>
                </a:lnTo>
                <a:lnTo>
                  <a:pt x="4680" y="3326"/>
                </a:lnTo>
                <a:lnTo>
                  <a:pt x="4671" y="3340"/>
                </a:lnTo>
                <a:lnTo>
                  <a:pt x="4662" y="3353"/>
                </a:lnTo>
                <a:lnTo>
                  <a:pt x="4655" y="3368"/>
                </a:lnTo>
                <a:lnTo>
                  <a:pt x="4647" y="3382"/>
                </a:lnTo>
                <a:lnTo>
                  <a:pt x="4638" y="3400"/>
                </a:lnTo>
                <a:lnTo>
                  <a:pt x="4626" y="3416"/>
                </a:lnTo>
                <a:lnTo>
                  <a:pt x="4615" y="3432"/>
                </a:lnTo>
                <a:lnTo>
                  <a:pt x="4604" y="3451"/>
                </a:lnTo>
                <a:lnTo>
                  <a:pt x="4598" y="3464"/>
                </a:lnTo>
                <a:lnTo>
                  <a:pt x="4592" y="3478"/>
                </a:lnTo>
                <a:lnTo>
                  <a:pt x="4586" y="3490"/>
                </a:lnTo>
                <a:lnTo>
                  <a:pt x="4576" y="3503"/>
                </a:lnTo>
                <a:lnTo>
                  <a:pt x="4572" y="3508"/>
                </a:lnTo>
                <a:lnTo>
                  <a:pt x="4571" y="3515"/>
                </a:lnTo>
                <a:lnTo>
                  <a:pt x="4569" y="3523"/>
                </a:lnTo>
                <a:lnTo>
                  <a:pt x="4571" y="3531"/>
                </a:lnTo>
                <a:lnTo>
                  <a:pt x="4572" y="3538"/>
                </a:lnTo>
                <a:lnTo>
                  <a:pt x="4573" y="3545"/>
                </a:lnTo>
                <a:lnTo>
                  <a:pt x="4572" y="3552"/>
                </a:lnTo>
                <a:lnTo>
                  <a:pt x="4572" y="3558"/>
                </a:lnTo>
                <a:lnTo>
                  <a:pt x="4568" y="3572"/>
                </a:lnTo>
                <a:lnTo>
                  <a:pt x="4566" y="3584"/>
                </a:lnTo>
                <a:lnTo>
                  <a:pt x="4563" y="3590"/>
                </a:lnTo>
                <a:lnTo>
                  <a:pt x="4559" y="3595"/>
                </a:lnTo>
                <a:lnTo>
                  <a:pt x="4553" y="3600"/>
                </a:lnTo>
                <a:lnTo>
                  <a:pt x="4547" y="3604"/>
                </a:lnTo>
                <a:lnTo>
                  <a:pt x="4544" y="3600"/>
                </a:lnTo>
                <a:lnTo>
                  <a:pt x="4543" y="3597"/>
                </a:lnTo>
                <a:lnTo>
                  <a:pt x="4543" y="3593"/>
                </a:lnTo>
                <a:lnTo>
                  <a:pt x="4543" y="3590"/>
                </a:lnTo>
                <a:lnTo>
                  <a:pt x="4546" y="3584"/>
                </a:lnTo>
                <a:lnTo>
                  <a:pt x="4549" y="3579"/>
                </a:lnTo>
                <a:lnTo>
                  <a:pt x="4553" y="3573"/>
                </a:lnTo>
                <a:lnTo>
                  <a:pt x="4556" y="3568"/>
                </a:lnTo>
                <a:lnTo>
                  <a:pt x="4557" y="3562"/>
                </a:lnTo>
                <a:lnTo>
                  <a:pt x="4557" y="3555"/>
                </a:lnTo>
                <a:lnTo>
                  <a:pt x="4552" y="3558"/>
                </a:lnTo>
                <a:lnTo>
                  <a:pt x="4547" y="3562"/>
                </a:lnTo>
                <a:lnTo>
                  <a:pt x="4543" y="3567"/>
                </a:lnTo>
                <a:lnTo>
                  <a:pt x="4539" y="3572"/>
                </a:lnTo>
                <a:lnTo>
                  <a:pt x="4534" y="3582"/>
                </a:lnTo>
                <a:lnTo>
                  <a:pt x="4528" y="3592"/>
                </a:lnTo>
                <a:lnTo>
                  <a:pt x="4509" y="3621"/>
                </a:lnTo>
                <a:lnTo>
                  <a:pt x="4493" y="3652"/>
                </a:lnTo>
                <a:lnTo>
                  <a:pt x="4485" y="3667"/>
                </a:lnTo>
                <a:lnTo>
                  <a:pt x="4479" y="3683"/>
                </a:lnTo>
                <a:lnTo>
                  <a:pt x="4474" y="3700"/>
                </a:lnTo>
                <a:lnTo>
                  <a:pt x="4469" y="3717"/>
                </a:lnTo>
                <a:lnTo>
                  <a:pt x="4463" y="3746"/>
                </a:lnTo>
                <a:lnTo>
                  <a:pt x="4458" y="3775"/>
                </a:lnTo>
                <a:lnTo>
                  <a:pt x="4457" y="3790"/>
                </a:lnTo>
                <a:lnTo>
                  <a:pt x="4455" y="3805"/>
                </a:lnTo>
                <a:lnTo>
                  <a:pt x="4455" y="3820"/>
                </a:lnTo>
                <a:lnTo>
                  <a:pt x="4457" y="3835"/>
                </a:lnTo>
                <a:lnTo>
                  <a:pt x="4455" y="3840"/>
                </a:lnTo>
                <a:lnTo>
                  <a:pt x="4454" y="3845"/>
                </a:lnTo>
                <a:lnTo>
                  <a:pt x="4453" y="3849"/>
                </a:lnTo>
                <a:lnTo>
                  <a:pt x="4450" y="3853"/>
                </a:lnTo>
                <a:lnTo>
                  <a:pt x="4434" y="3879"/>
                </a:lnTo>
                <a:lnTo>
                  <a:pt x="4419" y="3905"/>
                </a:lnTo>
                <a:lnTo>
                  <a:pt x="4405" y="3932"/>
                </a:lnTo>
                <a:lnTo>
                  <a:pt x="4390" y="3958"/>
                </a:lnTo>
                <a:lnTo>
                  <a:pt x="4375" y="3984"/>
                </a:lnTo>
                <a:lnTo>
                  <a:pt x="4360" y="4011"/>
                </a:lnTo>
                <a:lnTo>
                  <a:pt x="4346" y="4038"/>
                </a:lnTo>
                <a:lnTo>
                  <a:pt x="4331" y="4064"/>
                </a:lnTo>
                <a:lnTo>
                  <a:pt x="4309" y="4103"/>
                </a:lnTo>
                <a:lnTo>
                  <a:pt x="4285" y="4143"/>
                </a:lnTo>
                <a:lnTo>
                  <a:pt x="4261" y="4181"/>
                </a:lnTo>
                <a:lnTo>
                  <a:pt x="4235" y="4220"/>
                </a:lnTo>
                <a:lnTo>
                  <a:pt x="4210" y="4258"/>
                </a:lnTo>
                <a:lnTo>
                  <a:pt x="4184" y="4295"/>
                </a:lnTo>
                <a:lnTo>
                  <a:pt x="4158" y="4333"/>
                </a:lnTo>
                <a:lnTo>
                  <a:pt x="4133" y="4372"/>
                </a:lnTo>
                <a:lnTo>
                  <a:pt x="4109" y="4409"/>
                </a:lnTo>
                <a:lnTo>
                  <a:pt x="4085" y="4447"/>
                </a:lnTo>
                <a:lnTo>
                  <a:pt x="4062" y="4486"/>
                </a:lnTo>
                <a:lnTo>
                  <a:pt x="4039" y="4523"/>
                </a:lnTo>
                <a:lnTo>
                  <a:pt x="4026" y="4544"/>
                </a:lnTo>
                <a:lnTo>
                  <a:pt x="4013" y="4562"/>
                </a:lnTo>
                <a:lnTo>
                  <a:pt x="3999" y="4581"/>
                </a:lnTo>
                <a:lnTo>
                  <a:pt x="3986" y="4601"/>
                </a:lnTo>
                <a:lnTo>
                  <a:pt x="3975" y="4618"/>
                </a:lnTo>
                <a:lnTo>
                  <a:pt x="3964" y="4635"/>
                </a:lnTo>
                <a:lnTo>
                  <a:pt x="3959" y="4644"/>
                </a:lnTo>
                <a:lnTo>
                  <a:pt x="3954" y="4653"/>
                </a:lnTo>
                <a:lnTo>
                  <a:pt x="3950" y="4663"/>
                </a:lnTo>
                <a:lnTo>
                  <a:pt x="3946" y="4671"/>
                </a:lnTo>
                <a:lnTo>
                  <a:pt x="3940" y="4689"/>
                </a:lnTo>
                <a:lnTo>
                  <a:pt x="3931" y="4707"/>
                </a:lnTo>
                <a:lnTo>
                  <a:pt x="3922" y="4722"/>
                </a:lnTo>
                <a:lnTo>
                  <a:pt x="3911" y="4737"/>
                </a:lnTo>
                <a:lnTo>
                  <a:pt x="3889" y="4766"/>
                </a:lnTo>
                <a:lnTo>
                  <a:pt x="3865" y="4793"/>
                </a:lnTo>
                <a:lnTo>
                  <a:pt x="3828" y="4840"/>
                </a:lnTo>
                <a:lnTo>
                  <a:pt x="3789" y="4885"/>
                </a:lnTo>
                <a:lnTo>
                  <a:pt x="3749" y="4929"/>
                </a:lnTo>
                <a:lnTo>
                  <a:pt x="3708" y="4971"/>
                </a:lnTo>
                <a:lnTo>
                  <a:pt x="3692" y="4986"/>
                </a:lnTo>
                <a:lnTo>
                  <a:pt x="3675" y="5001"/>
                </a:lnTo>
                <a:lnTo>
                  <a:pt x="3658" y="5015"/>
                </a:lnTo>
                <a:lnTo>
                  <a:pt x="3640" y="5029"/>
                </a:lnTo>
                <a:lnTo>
                  <a:pt x="3603" y="5055"/>
                </a:lnTo>
                <a:lnTo>
                  <a:pt x="3565" y="5079"/>
                </a:lnTo>
                <a:lnTo>
                  <a:pt x="3539" y="5094"/>
                </a:lnTo>
                <a:lnTo>
                  <a:pt x="3514" y="5112"/>
                </a:lnTo>
                <a:lnTo>
                  <a:pt x="3501" y="5120"/>
                </a:lnTo>
                <a:lnTo>
                  <a:pt x="3490" y="5129"/>
                </a:lnTo>
                <a:lnTo>
                  <a:pt x="3479" y="5140"/>
                </a:lnTo>
                <a:lnTo>
                  <a:pt x="3469" y="5151"/>
                </a:lnTo>
                <a:lnTo>
                  <a:pt x="3462" y="5157"/>
                </a:lnTo>
                <a:lnTo>
                  <a:pt x="3458" y="5164"/>
                </a:lnTo>
                <a:lnTo>
                  <a:pt x="3455" y="5172"/>
                </a:lnTo>
                <a:lnTo>
                  <a:pt x="3450" y="5178"/>
                </a:lnTo>
                <a:lnTo>
                  <a:pt x="3447" y="5181"/>
                </a:lnTo>
                <a:lnTo>
                  <a:pt x="3443" y="5183"/>
                </a:lnTo>
                <a:lnTo>
                  <a:pt x="3440" y="5184"/>
                </a:lnTo>
                <a:lnTo>
                  <a:pt x="3435" y="5184"/>
                </a:lnTo>
                <a:lnTo>
                  <a:pt x="3432" y="5186"/>
                </a:lnTo>
                <a:lnTo>
                  <a:pt x="3430" y="5187"/>
                </a:lnTo>
                <a:lnTo>
                  <a:pt x="3413" y="5198"/>
                </a:lnTo>
                <a:lnTo>
                  <a:pt x="3397" y="5208"/>
                </a:lnTo>
                <a:lnTo>
                  <a:pt x="3379" y="5216"/>
                </a:lnTo>
                <a:lnTo>
                  <a:pt x="3362" y="5223"/>
                </a:lnTo>
                <a:lnTo>
                  <a:pt x="3353" y="5227"/>
                </a:lnTo>
                <a:lnTo>
                  <a:pt x="3347" y="5233"/>
                </a:lnTo>
                <a:lnTo>
                  <a:pt x="3342" y="5240"/>
                </a:lnTo>
                <a:lnTo>
                  <a:pt x="3337" y="5247"/>
                </a:lnTo>
                <a:lnTo>
                  <a:pt x="3334" y="5255"/>
                </a:lnTo>
                <a:lnTo>
                  <a:pt x="3332" y="5263"/>
                </a:lnTo>
                <a:lnTo>
                  <a:pt x="3332" y="5273"/>
                </a:lnTo>
                <a:lnTo>
                  <a:pt x="3332" y="5283"/>
                </a:lnTo>
                <a:lnTo>
                  <a:pt x="3332" y="5290"/>
                </a:lnTo>
                <a:lnTo>
                  <a:pt x="3329" y="5296"/>
                </a:lnTo>
                <a:lnTo>
                  <a:pt x="3327" y="5302"/>
                </a:lnTo>
                <a:lnTo>
                  <a:pt x="3322" y="5307"/>
                </a:lnTo>
                <a:lnTo>
                  <a:pt x="3317" y="5312"/>
                </a:lnTo>
                <a:lnTo>
                  <a:pt x="3311" y="5316"/>
                </a:lnTo>
                <a:lnTo>
                  <a:pt x="3304" y="5319"/>
                </a:lnTo>
                <a:lnTo>
                  <a:pt x="3299" y="5319"/>
                </a:lnTo>
                <a:lnTo>
                  <a:pt x="3280" y="5317"/>
                </a:lnTo>
                <a:lnTo>
                  <a:pt x="3263" y="5317"/>
                </a:lnTo>
                <a:lnTo>
                  <a:pt x="3254" y="5319"/>
                </a:lnTo>
                <a:lnTo>
                  <a:pt x="3245" y="5320"/>
                </a:lnTo>
                <a:lnTo>
                  <a:pt x="3237" y="5322"/>
                </a:lnTo>
                <a:lnTo>
                  <a:pt x="3228" y="5325"/>
                </a:lnTo>
                <a:lnTo>
                  <a:pt x="3223" y="5326"/>
                </a:lnTo>
                <a:lnTo>
                  <a:pt x="3219" y="5327"/>
                </a:lnTo>
                <a:lnTo>
                  <a:pt x="3215" y="5326"/>
                </a:lnTo>
                <a:lnTo>
                  <a:pt x="3210" y="5326"/>
                </a:lnTo>
                <a:lnTo>
                  <a:pt x="3206" y="5325"/>
                </a:lnTo>
                <a:lnTo>
                  <a:pt x="3201" y="5325"/>
                </a:lnTo>
                <a:lnTo>
                  <a:pt x="3198" y="5325"/>
                </a:lnTo>
                <a:lnTo>
                  <a:pt x="3194" y="5325"/>
                </a:lnTo>
                <a:lnTo>
                  <a:pt x="3190" y="5327"/>
                </a:lnTo>
                <a:lnTo>
                  <a:pt x="3188" y="5330"/>
                </a:lnTo>
                <a:lnTo>
                  <a:pt x="3185" y="5332"/>
                </a:lnTo>
                <a:lnTo>
                  <a:pt x="3183" y="5336"/>
                </a:lnTo>
                <a:lnTo>
                  <a:pt x="3179" y="5341"/>
                </a:lnTo>
                <a:lnTo>
                  <a:pt x="3175" y="5344"/>
                </a:lnTo>
                <a:lnTo>
                  <a:pt x="3171" y="5346"/>
                </a:lnTo>
                <a:lnTo>
                  <a:pt x="3168" y="5347"/>
                </a:lnTo>
                <a:lnTo>
                  <a:pt x="3159" y="5349"/>
                </a:lnTo>
                <a:lnTo>
                  <a:pt x="3149" y="5349"/>
                </a:lnTo>
                <a:lnTo>
                  <a:pt x="3127" y="5347"/>
                </a:lnTo>
                <a:lnTo>
                  <a:pt x="3106" y="5344"/>
                </a:lnTo>
                <a:lnTo>
                  <a:pt x="3095" y="5341"/>
                </a:lnTo>
                <a:lnTo>
                  <a:pt x="3085" y="5339"/>
                </a:lnTo>
                <a:lnTo>
                  <a:pt x="3075" y="5335"/>
                </a:lnTo>
                <a:lnTo>
                  <a:pt x="3065" y="5330"/>
                </a:lnTo>
                <a:lnTo>
                  <a:pt x="3046" y="5322"/>
                </a:lnTo>
                <a:lnTo>
                  <a:pt x="3027" y="5315"/>
                </a:lnTo>
                <a:lnTo>
                  <a:pt x="3018" y="5312"/>
                </a:lnTo>
                <a:lnTo>
                  <a:pt x="3008" y="5310"/>
                </a:lnTo>
                <a:lnTo>
                  <a:pt x="3000" y="5307"/>
                </a:lnTo>
                <a:lnTo>
                  <a:pt x="2990" y="5307"/>
                </a:lnTo>
                <a:lnTo>
                  <a:pt x="2971" y="5305"/>
                </a:lnTo>
                <a:lnTo>
                  <a:pt x="2952" y="5302"/>
                </a:lnTo>
                <a:lnTo>
                  <a:pt x="2933" y="5297"/>
                </a:lnTo>
                <a:lnTo>
                  <a:pt x="2916" y="5292"/>
                </a:lnTo>
                <a:lnTo>
                  <a:pt x="2898" y="5286"/>
                </a:lnTo>
                <a:lnTo>
                  <a:pt x="2879" y="5281"/>
                </a:lnTo>
                <a:lnTo>
                  <a:pt x="2862" y="5277"/>
                </a:lnTo>
                <a:lnTo>
                  <a:pt x="2843" y="5273"/>
                </a:lnTo>
                <a:lnTo>
                  <a:pt x="2825" y="5270"/>
                </a:lnTo>
                <a:lnTo>
                  <a:pt x="2808" y="5266"/>
                </a:lnTo>
                <a:lnTo>
                  <a:pt x="2791" y="5262"/>
                </a:lnTo>
                <a:lnTo>
                  <a:pt x="2775" y="5257"/>
                </a:lnTo>
                <a:lnTo>
                  <a:pt x="2741" y="5246"/>
                </a:lnTo>
                <a:lnTo>
                  <a:pt x="2709" y="5233"/>
                </a:lnTo>
                <a:lnTo>
                  <a:pt x="2687" y="5225"/>
                </a:lnTo>
                <a:lnTo>
                  <a:pt x="2666" y="5214"/>
                </a:lnTo>
                <a:lnTo>
                  <a:pt x="2646" y="5203"/>
                </a:lnTo>
                <a:lnTo>
                  <a:pt x="2626" y="5191"/>
                </a:lnTo>
                <a:lnTo>
                  <a:pt x="2607" y="5178"/>
                </a:lnTo>
                <a:lnTo>
                  <a:pt x="2588" y="5166"/>
                </a:lnTo>
                <a:lnTo>
                  <a:pt x="2570" y="5151"/>
                </a:lnTo>
                <a:lnTo>
                  <a:pt x="2552" y="5135"/>
                </a:lnTo>
                <a:lnTo>
                  <a:pt x="2546" y="5130"/>
                </a:lnTo>
                <a:lnTo>
                  <a:pt x="2541" y="5123"/>
                </a:lnTo>
                <a:lnTo>
                  <a:pt x="2532" y="5108"/>
                </a:lnTo>
                <a:lnTo>
                  <a:pt x="2522" y="5094"/>
                </a:lnTo>
                <a:lnTo>
                  <a:pt x="2512" y="5079"/>
                </a:lnTo>
                <a:lnTo>
                  <a:pt x="2503" y="5064"/>
                </a:lnTo>
                <a:lnTo>
                  <a:pt x="2494" y="5051"/>
                </a:lnTo>
                <a:lnTo>
                  <a:pt x="2487" y="5039"/>
                </a:lnTo>
                <a:lnTo>
                  <a:pt x="2484" y="5033"/>
                </a:lnTo>
                <a:lnTo>
                  <a:pt x="2482" y="5026"/>
                </a:lnTo>
                <a:lnTo>
                  <a:pt x="2481" y="5019"/>
                </a:lnTo>
                <a:lnTo>
                  <a:pt x="2479" y="5011"/>
                </a:lnTo>
                <a:lnTo>
                  <a:pt x="2479" y="5006"/>
                </a:lnTo>
                <a:lnTo>
                  <a:pt x="2478" y="5003"/>
                </a:lnTo>
                <a:lnTo>
                  <a:pt x="2470" y="4991"/>
                </a:lnTo>
                <a:lnTo>
                  <a:pt x="2464" y="4980"/>
                </a:lnTo>
                <a:lnTo>
                  <a:pt x="2459" y="4967"/>
                </a:lnTo>
                <a:lnTo>
                  <a:pt x="2455" y="4955"/>
                </a:lnTo>
                <a:lnTo>
                  <a:pt x="2448" y="4929"/>
                </a:lnTo>
                <a:lnTo>
                  <a:pt x="2439" y="4903"/>
                </a:lnTo>
                <a:lnTo>
                  <a:pt x="2433" y="4887"/>
                </a:lnTo>
                <a:lnTo>
                  <a:pt x="2428" y="4870"/>
                </a:lnTo>
                <a:lnTo>
                  <a:pt x="2424" y="4852"/>
                </a:lnTo>
                <a:lnTo>
                  <a:pt x="2420" y="4834"/>
                </a:lnTo>
                <a:lnTo>
                  <a:pt x="2429" y="4846"/>
                </a:lnTo>
                <a:lnTo>
                  <a:pt x="2437" y="4857"/>
                </a:lnTo>
                <a:lnTo>
                  <a:pt x="2443" y="4870"/>
                </a:lnTo>
                <a:lnTo>
                  <a:pt x="2449" y="4882"/>
                </a:lnTo>
                <a:lnTo>
                  <a:pt x="2447" y="4868"/>
                </a:lnTo>
                <a:lnTo>
                  <a:pt x="2444" y="4856"/>
                </a:lnTo>
                <a:lnTo>
                  <a:pt x="2435" y="4829"/>
                </a:lnTo>
                <a:lnTo>
                  <a:pt x="2428" y="4803"/>
                </a:lnTo>
                <a:lnTo>
                  <a:pt x="2422" y="4777"/>
                </a:lnTo>
                <a:lnTo>
                  <a:pt x="2415" y="4750"/>
                </a:lnTo>
                <a:lnTo>
                  <a:pt x="2412" y="4734"/>
                </a:lnTo>
                <a:lnTo>
                  <a:pt x="2409" y="4719"/>
                </a:lnTo>
                <a:lnTo>
                  <a:pt x="2407" y="4703"/>
                </a:lnTo>
                <a:lnTo>
                  <a:pt x="2404" y="4687"/>
                </a:lnTo>
                <a:lnTo>
                  <a:pt x="2403" y="4680"/>
                </a:lnTo>
                <a:lnTo>
                  <a:pt x="2402" y="4673"/>
                </a:lnTo>
                <a:lnTo>
                  <a:pt x="2399" y="4666"/>
                </a:lnTo>
                <a:lnTo>
                  <a:pt x="2397" y="4660"/>
                </a:lnTo>
                <a:lnTo>
                  <a:pt x="2393" y="4654"/>
                </a:lnTo>
                <a:lnTo>
                  <a:pt x="2391" y="4648"/>
                </a:lnTo>
                <a:lnTo>
                  <a:pt x="2384" y="4605"/>
                </a:lnTo>
                <a:lnTo>
                  <a:pt x="2375" y="4564"/>
                </a:lnTo>
                <a:lnTo>
                  <a:pt x="2368" y="4522"/>
                </a:lnTo>
                <a:lnTo>
                  <a:pt x="2361" y="4480"/>
                </a:lnTo>
                <a:lnTo>
                  <a:pt x="2356" y="4455"/>
                </a:lnTo>
                <a:lnTo>
                  <a:pt x="2353" y="4429"/>
                </a:lnTo>
                <a:lnTo>
                  <a:pt x="2348" y="4404"/>
                </a:lnTo>
                <a:lnTo>
                  <a:pt x="2343" y="4379"/>
                </a:lnTo>
                <a:lnTo>
                  <a:pt x="2339" y="4354"/>
                </a:lnTo>
                <a:lnTo>
                  <a:pt x="2334" y="4329"/>
                </a:lnTo>
                <a:lnTo>
                  <a:pt x="2329" y="4303"/>
                </a:lnTo>
                <a:lnTo>
                  <a:pt x="2325" y="4278"/>
                </a:lnTo>
                <a:lnTo>
                  <a:pt x="2318" y="4236"/>
                </a:lnTo>
                <a:lnTo>
                  <a:pt x="2310" y="4195"/>
                </a:lnTo>
                <a:lnTo>
                  <a:pt x="2307" y="4175"/>
                </a:lnTo>
                <a:lnTo>
                  <a:pt x="2305" y="4154"/>
                </a:lnTo>
                <a:lnTo>
                  <a:pt x="2304" y="4132"/>
                </a:lnTo>
                <a:lnTo>
                  <a:pt x="2304" y="4111"/>
                </a:lnTo>
                <a:lnTo>
                  <a:pt x="2302" y="4098"/>
                </a:lnTo>
                <a:lnTo>
                  <a:pt x="2300" y="4085"/>
                </a:lnTo>
                <a:lnTo>
                  <a:pt x="2296" y="4072"/>
                </a:lnTo>
                <a:lnTo>
                  <a:pt x="2294" y="4059"/>
                </a:lnTo>
                <a:lnTo>
                  <a:pt x="2290" y="4016"/>
                </a:lnTo>
                <a:lnTo>
                  <a:pt x="2285" y="3973"/>
                </a:lnTo>
                <a:lnTo>
                  <a:pt x="2281" y="3929"/>
                </a:lnTo>
                <a:lnTo>
                  <a:pt x="2277" y="3886"/>
                </a:lnTo>
                <a:lnTo>
                  <a:pt x="2275" y="3864"/>
                </a:lnTo>
                <a:lnTo>
                  <a:pt x="2271" y="3841"/>
                </a:lnTo>
                <a:lnTo>
                  <a:pt x="2267" y="3819"/>
                </a:lnTo>
                <a:lnTo>
                  <a:pt x="2264" y="3797"/>
                </a:lnTo>
                <a:lnTo>
                  <a:pt x="2262" y="3784"/>
                </a:lnTo>
                <a:lnTo>
                  <a:pt x="2262" y="3770"/>
                </a:lnTo>
                <a:lnTo>
                  <a:pt x="2262" y="3740"/>
                </a:lnTo>
                <a:lnTo>
                  <a:pt x="2262" y="3711"/>
                </a:lnTo>
                <a:lnTo>
                  <a:pt x="2261" y="3696"/>
                </a:lnTo>
                <a:lnTo>
                  <a:pt x="2259" y="3681"/>
                </a:lnTo>
                <a:lnTo>
                  <a:pt x="2256" y="3667"/>
                </a:lnTo>
                <a:lnTo>
                  <a:pt x="2252" y="3652"/>
                </a:lnTo>
                <a:lnTo>
                  <a:pt x="2250" y="3638"/>
                </a:lnTo>
                <a:lnTo>
                  <a:pt x="2246" y="3624"/>
                </a:lnTo>
                <a:lnTo>
                  <a:pt x="2245" y="3609"/>
                </a:lnTo>
                <a:lnTo>
                  <a:pt x="2244" y="3595"/>
                </a:lnTo>
                <a:lnTo>
                  <a:pt x="2241" y="3567"/>
                </a:lnTo>
                <a:lnTo>
                  <a:pt x="2239" y="3538"/>
                </a:lnTo>
                <a:lnTo>
                  <a:pt x="2237" y="3528"/>
                </a:lnTo>
                <a:lnTo>
                  <a:pt x="2236" y="3519"/>
                </a:lnTo>
                <a:lnTo>
                  <a:pt x="2232" y="3509"/>
                </a:lnTo>
                <a:lnTo>
                  <a:pt x="2227" y="3501"/>
                </a:lnTo>
                <a:lnTo>
                  <a:pt x="2225" y="3496"/>
                </a:lnTo>
                <a:lnTo>
                  <a:pt x="2223" y="3490"/>
                </a:lnTo>
                <a:lnTo>
                  <a:pt x="2223" y="3485"/>
                </a:lnTo>
                <a:lnTo>
                  <a:pt x="2223" y="3479"/>
                </a:lnTo>
                <a:lnTo>
                  <a:pt x="2221" y="3458"/>
                </a:lnTo>
                <a:lnTo>
                  <a:pt x="2220" y="3436"/>
                </a:lnTo>
                <a:lnTo>
                  <a:pt x="2218" y="3415"/>
                </a:lnTo>
                <a:lnTo>
                  <a:pt x="2217" y="3392"/>
                </a:lnTo>
                <a:lnTo>
                  <a:pt x="2212" y="3400"/>
                </a:lnTo>
                <a:lnTo>
                  <a:pt x="2211" y="3406"/>
                </a:lnTo>
                <a:lnTo>
                  <a:pt x="2210" y="3412"/>
                </a:lnTo>
                <a:lnTo>
                  <a:pt x="2211" y="3420"/>
                </a:lnTo>
                <a:lnTo>
                  <a:pt x="2211" y="3437"/>
                </a:lnTo>
                <a:lnTo>
                  <a:pt x="2212" y="3455"/>
                </a:lnTo>
                <a:lnTo>
                  <a:pt x="2212" y="3473"/>
                </a:lnTo>
                <a:lnTo>
                  <a:pt x="2212" y="3490"/>
                </a:lnTo>
                <a:lnTo>
                  <a:pt x="2208" y="3478"/>
                </a:lnTo>
                <a:lnTo>
                  <a:pt x="2206" y="3461"/>
                </a:lnTo>
                <a:lnTo>
                  <a:pt x="2205" y="3445"/>
                </a:lnTo>
                <a:lnTo>
                  <a:pt x="2203" y="3426"/>
                </a:lnTo>
                <a:lnTo>
                  <a:pt x="2203" y="3409"/>
                </a:lnTo>
                <a:lnTo>
                  <a:pt x="2203" y="3390"/>
                </a:lnTo>
                <a:lnTo>
                  <a:pt x="2205" y="3372"/>
                </a:lnTo>
                <a:lnTo>
                  <a:pt x="2206" y="3357"/>
                </a:lnTo>
                <a:lnTo>
                  <a:pt x="2210" y="3361"/>
                </a:lnTo>
                <a:lnTo>
                  <a:pt x="2213" y="3366"/>
                </a:lnTo>
                <a:lnTo>
                  <a:pt x="2213" y="3351"/>
                </a:lnTo>
                <a:lnTo>
                  <a:pt x="2212" y="3335"/>
                </a:lnTo>
                <a:lnTo>
                  <a:pt x="2211" y="3320"/>
                </a:lnTo>
                <a:lnTo>
                  <a:pt x="2208" y="3306"/>
                </a:lnTo>
                <a:lnTo>
                  <a:pt x="2203" y="3269"/>
                </a:lnTo>
                <a:lnTo>
                  <a:pt x="2200" y="3232"/>
                </a:lnTo>
                <a:lnTo>
                  <a:pt x="2197" y="3195"/>
                </a:lnTo>
                <a:lnTo>
                  <a:pt x="2196" y="3159"/>
                </a:lnTo>
                <a:lnTo>
                  <a:pt x="2195" y="3145"/>
                </a:lnTo>
                <a:lnTo>
                  <a:pt x="2195" y="3131"/>
                </a:lnTo>
                <a:lnTo>
                  <a:pt x="2193" y="3119"/>
                </a:lnTo>
                <a:lnTo>
                  <a:pt x="2192" y="3105"/>
                </a:lnTo>
                <a:lnTo>
                  <a:pt x="2190" y="3060"/>
                </a:lnTo>
                <a:lnTo>
                  <a:pt x="2188" y="3016"/>
                </a:lnTo>
                <a:lnTo>
                  <a:pt x="2188" y="2971"/>
                </a:lnTo>
                <a:lnTo>
                  <a:pt x="2190" y="2926"/>
                </a:lnTo>
                <a:lnTo>
                  <a:pt x="2188" y="2912"/>
                </a:lnTo>
                <a:lnTo>
                  <a:pt x="2185" y="2899"/>
                </a:lnTo>
                <a:lnTo>
                  <a:pt x="2183" y="2893"/>
                </a:lnTo>
                <a:lnTo>
                  <a:pt x="2182" y="2887"/>
                </a:lnTo>
                <a:lnTo>
                  <a:pt x="2182" y="2881"/>
                </a:lnTo>
                <a:lnTo>
                  <a:pt x="2182" y="2873"/>
                </a:lnTo>
                <a:lnTo>
                  <a:pt x="2178" y="2879"/>
                </a:lnTo>
                <a:lnTo>
                  <a:pt x="2176" y="2886"/>
                </a:lnTo>
                <a:lnTo>
                  <a:pt x="2172" y="2886"/>
                </a:lnTo>
                <a:lnTo>
                  <a:pt x="2171" y="2884"/>
                </a:lnTo>
                <a:lnTo>
                  <a:pt x="2170" y="2882"/>
                </a:lnTo>
                <a:lnTo>
                  <a:pt x="2170" y="2879"/>
                </a:lnTo>
                <a:lnTo>
                  <a:pt x="2170" y="2867"/>
                </a:lnTo>
                <a:lnTo>
                  <a:pt x="2170" y="2856"/>
                </a:lnTo>
                <a:lnTo>
                  <a:pt x="2168" y="2849"/>
                </a:lnTo>
                <a:lnTo>
                  <a:pt x="2167" y="2844"/>
                </a:lnTo>
                <a:lnTo>
                  <a:pt x="2165" y="2839"/>
                </a:lnTo>
                <a:lnTo>
                  <a:pt x="2160" y="2834"/>
                </a:lnTo>
                <a:lnTo>
                  <a:pt x="2160" y="2830"/>
                </a:lnTo>
                <a:lnTo>
                  <a:pt x="2162" y="2827"/>
                </a:lnTo>
                <a:lnTo>
                  <a:pt x="2167" y="2823"/>
                </a:lnTo>
                <a:lnTo>
                  <a:pt x="2171" y="2818"/>
                </a:lnTo>
                <a:lnTo>
                  <a:pt x="2172" y="2814"/>
                </a:lnTo>
                <a:lnTo>
                  <a:pt x="2173" y="2809"/>
                </a:lnTo>
                <a:lnTo>
                  <a:pt x="2173" y="2798"/>
                </a:lnTo>
                <a:lnTo>
                  <a:pt x="2172" y="2788"/>
                </a:lnTo>
                <a:lnTo>
                  <a:pt x="2160" y="2809"/>
                </a:lnTo>
                <a:lnTo>
                  <a:pt x="2148" y="2829"/>
                </a:lnTo>
                <a:lnTo>
                  <a:pt x="2144" y="2840"/>
                </a:lnTo>
                <a:lnTo>
                  <a:pt x="2142" y="2852"/>
                </a:lnTo>
                <a:lnTo>
                  <a:pt x="2141" y="2864"/>
                </a:lnTo>
                <a:lnTo>
                  <a:pt x="2142" y="2878"/>
                </a:lnTo>
                <a:lnTo>
                  <a:pt x="2142" y="2887"/>
                </a:lnTo>
                <a:lnTo>
                  <a:pt x="2141" y="2894"/>
                </a:lnTo>
                <a:lnTo>
                  <a:pt x="2138" y="2898"/>
                </a:lnTo>
                <a:lnTo>
                  <a:pt x="2134" y="2901"/>
                </a:lnTo>
                <a:lnTo>
                  <a:pt x="2131" y="2903"/>
                </a:lnTo>
                <a:lnTo>
                  <a:pt x="2124" y="2904"/>
                </a:lnTo>
                <a:lnTo>
                  <a:pt x="2121" y="2904"/>
                </a:lnTo>
                <a:lnTo>
                  <a:pt x="2118" y="2907"/>
                </a:lnTo>
                <a:lnTo>
                  <a:pt x="2116" y="2909"/>
                </a:lnTo>
                <a:lnTo>
                  <a:pt x="2116" y="2912"/>
                </a:lnTo>
                <a:lnTo>
                  <a:pt x="2114" y="2920"/>
                </a:lnTo>
                <a:lnTo>
                  <a:pt x="2112" y="2927"/>
                </a:lnTo>
                <a:lnTo>
                  <a:pt x="2108" y="2935"/>
                </a:lnTo>
                <a:lnTo>
                  <a:pt x="2106" y="2941"/>
                </a:lnTo>
                <a:lnTo>
                  <a:pt x="2098" y="2955"/>
                </a:lnTo>
                <a:lnTo>
                  <a:pt x="2092" y="2968"/>
                </a:lnTo>
                <a:lnTo>
                  <a:pt x="2089" y="2975"/>
                </a:lnTo>
                <a:lnTo>
                  <a:pt x="2088" y="2981"/>
                </a:lnTo>
                <a:lnTo>
                  <a:pt x="2089" y="2986"/>
                </a:lnTo>
                <a:lnTo>
                  <a:pt x="2091" y="2992"/>
                </a:lnTo>
                <a:lnTo>
                  <a:pt x="2092" y="2999"/>
                </a:lnTo>
                <a:lnTo>
                  <a:pt x="2093" y="3005"/>
                </a:lnTo>
                <a:lnTo>
                  <a:pt x="2093" y="3010"/>
                </a:lnTo>
                <a:lnTo>
                  <a:pt x="2092" y="3016"/>
                </a:lnTo>
                <a:lnTo>
                  <a:pt x="2091" y="3027"/>
                </a:lnTo>
                <a:lnTo>
                  <a:pt x="2089" y="3040"/>
                </a:lnTo>
                <a:lnTo>
                  <a:pt x="2081" y="3030"/>
                </a:lnTo>
                <a:lnTo>
                  <a:pt x="2074" y="3019"/>
                </a:lnTo>
                <a:lnTo>
                  <a:pt x="2068" y="3029"/>
                </a:lnTo>
                <a:lnTo>
                  <a:pt x="2064" y="3039"/>
                </a:lnTo>
                <a:lnTo>
                  <a:pt x="2059" y="3049"/>
                </a:lnTo>
                <a:lnTo>
                  <a:pt x="2053" y="3057"/>
                </a:lnTo>
                <a:lnTo>
                  <a:pt x="2052" y="3060"/>
                </a:lnTo>
                <a:lnTo>
                  <a:pt x="2050" y="3062"/>
                </a:lnTo>
                <a:lnTo>
                  <a:pt x="2050" y="3065"/>
                </a:lnTo>
                <a:lnTo>
                  <a:pt x="2052" y="3069"/>
                </a:lnTo>
                <a:lnTo>
                  <a:pt x="2053" y="3075"/>
                </a:lnTo>
                <a:lnTo>
                  <a:pt x="2055" y="3081"/>
                </a:lnTo>
                <a:lnTo>
                  <a:pt x="2057" y="3091"/>
                </a:lnTo>
                <a:lnTo>
                  <a:pt x="2058" y="3099"/>
                </a:lnTo>
                <a:lnTo>
                  <a:pt x="2058" y="3108"/>
                </a:lnTo>
                <a:lnTo>
                  <a:pt x="2057" y="3116"/>
                </a:lnTo>
                <a:lnTo>
                  <a:pt x="2055" y="3124"/>
                </a:lnTo>
                <a:lnTo>
                  <a:pt x="2052" y="3133"/>
                </a:lnTo>
                <a:lnTo>
                  <a:pt x="2048" y="3140"/>
                </a:lnTo>
                <a:lnTo>
                  <a:pt x="2043" y="3148"/>
                </a:lnTo>
                <a:lnTo>
                  <a:pt x="2040" y="3154"/>
                </a:lnTo>
                <a:lnTo>
                  <a:pt x="2038" y="3160"/>
                </a:lnTo>
                <a:lnTo>
                  <a:pt x="2035" y="3167"/>
                </a:lnTo>
                <a:lnTo>
                  <a:pt x="2034" y="3173"/>
                </a:lnTo>
                <a:lnTo>
                  <a:pt x="2032" y="3185"/>
                </a:lnTo>
                <a:lnTo>
                  <a:pt x="2029" y="3198"/>
                </a:lnTo>
                <a:lnTo>
                  <a:pt x="2027" y="3209"/>
                </a:lnTo>
                <a:lnTo>
                  <a:pt x="2023" y="3219"/>
                </a:lnTo>
                <a:lnTo>
                  <a:pt x="2020" y="3224"/>
                </a:lnTo>
                <a:lnTo>
                  <a:pt x="2018" y="3228"/>
                </a:lnTo>
                <a:lnTo>
                  <a:pt x="2013" y="3231"/>
                </a:lnTo>
                <a:lnTo>
                  <a:pt x="2007" y="3233"/>
                </a:lnTo>
                <a:lnTo>
                  <a:pt x="2004" y="3234"/>
                </a:lnTo>
                <a:lnTo>
                  <a:pt x="2003" y="3236"/>
                </a:lnTo>
                <a:lnTo>
                  <a:pt x="2002" y="3238"/>
                </a:lnTo>
                <a:lnTo>
                  <a:pt x="2002" y="3241"/>
                </a:lnTo>
                <a:lnTo>
                  <a:pt x="2002" y="3246"/>
                </a:lnTo>
                <a:lnTo>
                  <a:pt x="2000" y="3251"/>
                </a:lnTo>
                <a:lnTo>
                  <a:pt x="1993" y="3268"/>
                </a:lnTo>
                <a:lnTo>
                  <a:pt x="1985" y="3287"/>
                </a:lnTo>
                <a:lnTo>
                  <a:pt x="1981" y="3297"/>
                </a:lnTo>
                <a:lnTo>
                  <a:pt x="1979" y="3306"/>
                </a:lnTo>
                <a:lnTo>
                  <a:pt x="1976" y="3316"/>
                </a:lnTo>
                <a:lnTo>
                  <a:pt x="1975" y="3326"/>
                </a:lnTo>
                <a:lnTo>
                  <a:pt x="1973" y="3335"/>
                </a:lnTo>
                <a:lnTo>
                  <a:pt x="1969" y="3341"/>
                </a:lnTo>
                <a:lnTo>
                  <a:pt x="1963" y="3350"/>
                </a:lnTo>
                <a:lnTo>
                  <a:pt x="1956" y="3357"/>
                </a:lnTo>
                <a:lnTo>
                  <a:pt x="1953" y="3366"/>
                </a:lnTo>
                <a:lnTo>
                  <a:pt x="1948" y="3375"/>
                </a:lnTo>
                <a:lnTo>
                  <a:pt x="1941" y="3392"/>
                </a:lnTo>
                <a:lnTo>
                  <a:pt x="1935" y="3411"/>
                </a:lnTo>
                <a:lnTo>
                  <a:pt x="1933" y="3419"/>
                </a:lnTo>
                <a:lnTo>
                  <a:pt x="1930" y="3425"/>
                </a:lnTo>
                <a:lnTo>
                  <a:pt x="1926" y="3430"/>
                </a:lnTo>
                <a:lnTo>
                  <a:pt x="1921" y="3436"/>
                </a:lnTo>
                <a:lnTo>
                  <a:pt x="1915" y="3444"/>
                </a:lnTo>
                <a:lnTo>
                  <a:pt x="1910" y="3451"/>
                </a:lnTo>
                <a:lnTo>
                  <a:pt x="1906" y="3459"/>
                </a:lnTo>
                <a:lnTo>
                  <a:pt x="1903" y="3468"/>
                </a:lnTo>
                <a:lnTo>
                  <a:pt x="1895" y="3485"/>
                </a:lnTo>
                <a:lnTo>
                  <a:pt x="1889" y="3503"/>
                </a:lnTo>
                <a:lnTo>
                  <a:pt x="1877" y="3528"/>
                </a:lnTo>
                <a:lnTo>
                  <a:pt x="1867" y="3554"/>
                </a:lnTo>
                <a:lnTo>
                  <a:pt x="1856" y="3579"/>
                </a:lnTo>
                <a:lnTo>
                  <a:pt x="1845" y="3604"/>
                </a:lnTo>
                <a:lnTo>
                  <a:pt x="1842" y="3612"/>
                </a:lnTo>
                <a:lnTo>
                  <a:pt x="1840" y="3618"/>
                </a:lnTo>
                <a:lnTo>
                  <a:pt x="1837" y="3624"/>
                </a:lnTo>
                <a:lnTo>
                  <a:pt x="1837" y="3632"/>
                </a:lnTo>
                <a:lnTo>
                  <a:pt x="1839" y="3638"/>
                </a:lnTo>
                <a:lnTo>
                  <a:pt x="1836" y="3642"/>
                </a:lnTo>
                <a:lnTo>
                  <a:pt x="1831" y="3646"/>
                </a:lnTo>
                <a:lnTo>
                  <a:pt x="1827" y="3651"/>
                </a:lnTo>
                <a:lnTo>
                  <a:pt x="1825" y="3656"/>
                </a:lnTo>
                <a:lnTo>
                  <a:pt x="1824" y="3661"/>
                </a:lnTo>
                <a:lnTo>
                  <a:pt x="1822" y="3671"/>
                </a:lnTo>
                <a:lnTo>
                  <a:pt x="1820" y="3682"/>
                </a:lnTo>
                <a:lnTo>
                  <a:pt x="1819" y="3688"/>
                </a:lnTo>
                <a:lnTo>
                  <a:pt x="1816" y="3692"/>
                </a:lnTo>
                <a:lnTo>
                  <a:pt x="1813" y="3693"/>
                </a:lnTo>
                <a:lnTo>
                  <a:pt x="1811" y="3695"/>
                </a:lnTo>
                <a:lnTo>
                  <a:pt x="1808" y="3693"/>
                </a:lnTo>
                <a:lnTo>
                  <a:pt x="1803" y="3691"/>
                </a:lnTo>
                <a:lnTo>
                  <a:pt x="1802" y="3691"/>
                </a:lnTo>
                <a:lnTo>
                  <a:pt x="1801" y="3693"/>
                </a:lnTo>
                <a:lnTo>
                  <a:pt x="1800" y="3697"/>
                </a:lnTo>
                <a:lnTo>
                  <a:pt x="1800" y="3700"/>
                </a:lnTo>
                <a:lnTo>
                  <a:pt x="1798" y="3708"/>
                </a:lnTo>
                <a:lnTo>
                  <a:pt x="1797" y="3717"/>
                </a:lnTo>
                <a:lnTo>
                  <a:pt x="1795" y="3722"/>
                </a:lnTo>
                <a:lnTo>
                  <a:pt x="1793" y="3726"/>
                </a:lnTo>
                <a:lnTo>
                  <a:pt x="1790" y="3728"/>
                </a:lnTo>
                <a:lnTo>
                  <a:pt x="1786" y="3731"/>
                </a:lnTo>
                <a:lnTo>
                  <a:pt x="1785" y="3742"/>
                </a:lnTo>
                <a:lnTo>
                  <a:pt x="1781" y="3751"/>
                </a:lnTo>
                <a:lnTo>
                  <a:pt x="1777" y="3760"/>
                </a:lnTo>
                <a:lnTo>
                  <a:pt x="1771" y="3769"/>
                </a:lnTo>
                <a:lnTo>
                  <a:pt x="1766" y="3777"/>
                </a:lnTo>
                <a:lnTo>
                  <a:pt x="1762" y="3786"/>
                </a:lnTo>
                <a:lnTo>
                  <a:pt x="1758" y="3796"/>
                </a:lnTo>
                <a:lnTo>
                  <a:pt x="1758" y="3806"/>
                </a:lnTo>
                <a:lnTo>
                  <a:pt x="1757" y="3810"/>
                </a:lnTo>
                <a:lnTo>
                  <a:pt x="1757" y="3815"/>
                </a:lnTo>
                <a:lnTo>
                  <a:pt x="1756" y="3816"/>
                </a:lnTo>
                <a:lnTo>
                  <a:pt x="1753" y="3817"/>
                </a:lnTo>
                <a:lnTo>
                  <a:pt x="1751" y="3819"/>
                </a:lnTo>
                <a:lnTo>
                  <a:pt x="1747" y="3819"/>
                </a:lnTo>
                <a:lnTo>
                  <a:pt x="1745" y="3819"/>
                </a:lnTo>
                <a:lnTo>
                  <a:pt x="1742" y="3820"/>
                </a:lnTo>
                <a:lnTo>
                  <a:pt x="1741" y="3822"/>
                </a:lnTo>
                <a:lnTo>
                  <a:pt x="1741" y="3824"/>
                </a:lnTo>
                <a:lnTo>
                  <a:pt x="1741" y="3829"/>
                </a:lnTo>
                <a:lnTo>
                  <a:pt x="1742" y="3835"/>
                </a:lnTo>
                <a:lnTo>
                  <a:pt x="1743" y="3841"/>
                </a:lnTo>
                <a:lnTo>
                  <a:pt x="1745" y="3848"/>
                </a:lnTo>
                <a:lnTo>
                  <a:pt x="1743" y="3854"/>
                </a:lnTo>
                <a:lnTo>
                  <a:pt x="1742" y="3859"/>
                </a:lnTo>
                <a:lnTo>
                  <a:pt x="1740" y="3864"/>
                </a:lnTo>
                <a:lnTo>
                  <a:pt x="1736" y="3869"/>
                </a:lnTo>
                <a:lnTo>
                  <a:pt x="1731" y="3873"/>
                </a:lnTo>
                <a:lnTo>
                  <a:pt x="1724" y="3876"/>
                </a:lnTo>
                <a:lnTo>
                  <a:pt x="1722" y="3879"/>
                </a:lnTo>
                <a:lnTo>
                  <a:pt x="1719" y="3881"/>
                </a:lnTo>
                <a:lnTo>
                  <a:pt x="1718" y="3885"/>
                </a:lnTo>
                <a:lnTo>
                  <a:pt x="1717" y="3888"/>
                </a:lnTo>
                <a:lnTo>
                  <a:pt x="1714" y="3894"/>
                </a:lnTo>
                <a:lnTo>
                  <a:pt x="1712" y="3900"/>
                </a:lnTo>
                <a:lnTo>
                  <a:pt x="1704" y="3914"/>
                </a:lnTo>
                <a:lnTo>
                  <a:pt x="1698" y="3928"/>
                </a:lnTo>
                <a:lnTo>
                  <a:pt x="1693" y="3942"/>
                </a:lnTo>
                <a:lnTo>
                  <a:pt x="1691" y="3957"/>
                </a:lnTo>
                <a:lnTo>
                  <a:pt x="1689" y="3964"/>
                </a:lnTo>
                <a:lnTo>
                  <a:pt x="1687" y="3970"/>
                </a:lnTo>
                <a:lnTo>
                  <a:pt x="1684" y="3973"/>
                </a:lnTo>
                <a:lnTo>
                  <a:pt x="1682" y="3975"/>
                </a:lnTo>
                <a:lnTo>
                  <a:pt x="1678" y="3978"/>
                </a:lnTo>
                <a:lnTo>
                  <a:pt x="1673" y="3979"/>
                </a:lnTo>
                <a:lnTo>
                  <a:pt x="1668" y="3982"/>
                </a:lnTo>
                <a:lnTo>
                  <a:pt x="1663" y="3985"/>
                </a:lnTo>
                <a:lnTo>
                  <a:pt x="1661" y="3992"/>
                </a:lnTo>
                <a:lnTo>
                  <a:pt x="1658" y="3998"/>
                </a:lnTo>
                <a:lnTo>
                  <a:pt x="1654" y="4016"/>
                </a:lnTo>
                <a:lnTo>
                  <a:pt x="1648" y="4033"/>
                </a:lnTo>
                <a:lnTo>
                  <a:pt x="1642" y="4049"/>
                </a:lnTo>
                <a:lnTo>
                  <a:pt x="1637" y="4067"/>
                </a:lnTo>
                <a:lnTo>
                  <a:pt x="1633" y="4080"/>
                </a:lnTo>
                <a:lnTo>
                  <a:pt x="1630" y="4092"/>
                </a:lnTo>
                <a:lnTo>
                  <a:pt x="1629" y="4103"/>
                </a:lnTo>
                <a:lnTo>
                  <a:pt x="1629" y="4117"/>
                </a:lnTo>
                <a:lnTo>
                  <a:pt x="1629" y="4121"/>
                </a:lnTo>
                <a:lnTo>
                  <a:pt x="1629" y="4126"/>
                </a:lnTo>
                <a:lnTo>
                  <a:pt x="1627" y="4130"/>
                </a:lnTo>
                <a:lnTo>
                  <a:pt x="1623" y="4133"/>
                </a:lnTo>
                <a:lnTo>
                  <a:pt x="1620" y="4127"/>
                </a:lnTo>
                <a:lnTo>
                  <a:pt x="1619" y="4120"/>
                </a:lnTo>
                <a:lnTo>
                  <a:pt x="1614" y="4122"/>
                </a:lnTo>
                <a:lnTo>
                  <a:pt x="1612" y="4127"/>
                </a:lnTo>
                <a:lnTo>
                  <a:pt x="1609" y="4132"/>
                </a:lnTo>
                <a:lnTo>
                  <a:pt x="1608" y="4138"/>
                </a:lnTo>
                <a:lnTo>
                  <a:pt x="1603" y="4164"/>
                </a:lnTo>
                <a:lnTo>
                  <a:pt x="1598" y="4189"/>
                </a:lnTo>
                <a:lnTo>
                  <a:pt x="1594" y="4201"/>
                </a:lnTo>
                <a:lnTo>
                  <a:pt x="1590" y="4214"/>
                </a:lnTo>
                <a:lnTo>
                  <a:pt x="1585" y="4225"/>
                </a:lnTo>
                <a:lnTo>
                  <a:pt x="1579" y="4238"/>
                </a:lnTo>
                <a:lnTo>
                  <a:pt x="1568" y="4258"/>
                </a:lnTo>
                <a:lnTo>
                  <a:pt x="1556" y="4278"/>
                </a:lnTo>
                <a:lnTo>
                  <a:pt x="1544" y="4299"/>
                </a:lnTo>
                <a:lnTo>
                  <a:pt x="1531" y="4318"/>
                </a:lnTo>
                <a:lnTo>
                  <a:pt x="1526" y="4328"/>
                </a:lnTo>
                <a:lnTo>
                  <a:pt x="1523" y="4339"/>
                </a:lnTo>
                <a:lnTo>
                  <a:pt x="1516" y="4352"/>
                </a:lnTo>
                <a:lnTo>
                  <a:pt x="1511" y="4365"/>
                </a:lnTo>
                <a:lnTo>
                  <a:pt x="1508" y="4372"/>
                </a:lnTo>
                <a:lnTo>
                  <a:pt x="1503" y="4378"/>
                </a:lnTo>
                <a:lnTo>
                  <a:pt x="1498" y="4383"/>
                </a:lnTo>
                <a:lnTo>
                  <a:pt x="1491" y="4387"/>
                </a:lnTo>
                <a:lnTo>
                  <a:pt x="1489" y="4389"/>
                </a:lnTo>
                <a:lnTo>
                  <a:pt x="1487" y="4394"/>
                </a:lnTo>
                <a:lnTo>
                  <a:pt x="1486" y="4404"/>
                </a:lnTo>
                <a:lnTo>
                  <a:pt x="1484" y="4414"/>
                </a:lnTo>
                <a:lnTo>
                  <a:pt x="1480" y="4423"/>
                </a:lnTo>
                <a:lnTo>
                  <a:pt x="1475" y="4432"/>
                </a:lnTo>
                <a:lnTo>
                  <a:pt x="1465" y="4449"/>
                </a:lnTo>
                <a:lnTo>
                  <a:pt x="1455" y="4467"/>
                </a:lnTo>
                <a:lnTo>
                  <a:pt x="1450" y="4473"/>
                </a:lnTo>
                <a:lnTo>
                  <a:pt x="1445" y="4478"/>
                </a:lnTo>
                <a:lnTo>
                  <a:pt x="1437" y="4482"/>
                </a:lnTo>
                <a:lnTo>
                  <a:pt x="1430" y="4485"/>
                </a:lnTo>
                <a:lnTo>
                  <a:pt x="1426" y="4487"/>
                </a:lnTo>
                <a:lnTo>
                  <a:pt x="1424" y="4490"/>
                </a:lnTo>
                <a:lnTo>
                  <a:pt x="1420" y="4493"/>
                </a:lnTo>
                <a:lnTo>
                  <a:pt x="1419" y="4496"/>
                </a:lnTo>
                <a:lnTo>
                  <a:pt x="1417" y="4500"/>
                </a:lnTo>
                <a:lnTo>
                  <a:pt x="1416" y="4503"/>
                </a:lnTo>
                <a:lnTo>
                  <a:pt x="1417" y="4507"/>
                </a:lnTo>
                <a:lnTo>
                  <a:pt x="1419" y="4510"/>
                </a:lnTo>
                <a:lnTo>
                  <a:pt x="1421" y="4515"/>
                </a:lnTo>
                <a:lnTo>
                  <a:pt x="1422" y="4518"/>
                </a:lnTo>
                <a:lnTo>
                  <a:pt x="1422" y="4522"/>
                </a:lnTo>
                <a:lnTo>
                  <a:pt x="1422" y="4526"/>
                </a:lnTo>
                <a:lnTo>
                  <a:pt x="1420" y="4534"/>
                </a:lnTo>
                <a:lnTo>
                  <a:pt x="1416" y="4541"/>
                </a:lnTo>
                <a:lnTo>
                  <a:pt x="1393" y="4586"/>
                </a:lnTo>
                <a:lnTo>
                  <a:pt x="1370" y="4631"/>
                </a:lnTo>
                <a:lnTo>
                  <a:pt x="1347" y="4678"/>
                </a:lnTo>
                <a:lnTo>
                  <a:pt x="1324" y="4723"/>
                </a:lnTo>
                <a:lnTo>
                  <a:pt x="1312" y="4749"/>
                </a:lnTo>
                <a:lnTo>
                  <a:pt x="1299" y="4776"/>
                </a:lnTo>
                <a:lnTo>
                  <a:pt x="1288" y="4801"/>
                </a:lnTo>
                <a:lnTo>
                  <a:pt x="1276" y="4827"/>
                </a:lnTo>
                <a:lnTo>
                  <a:pt x="1269" y="4837"/>
                </a:lnTo>
                <a:lnTo>
                  <a:pt x="1264" y="4846"/>
                </a:lnTo>
                <a:lnTo>
                  <a:pt x="1259" y="4856"/>
                </a:lnTo>
                <a:lnTo>
                  <a:pt x="1254" y="4866"/>
                </a:lnTo>
                <a:lnTo>
                  <a:pt x="1244" y="4896"/>
                </a:lnTo>
                <a:lnTo>
                  <a:pt x="1233" y="4925"/>
                </a:lnTo>
                <a:lnTo>
                  <a:pt x="1222" y="4955"/>
                </a:lnTo>
                <a:lnTo>
                  <a:pt x="1209" y="4984"/>
                </a:lnTo>
                <a:lnTo>
                  <a:pt x="1189" y="5028"/>
                </a:lnTo>
                <a:lnTo>
                  <a:pt x="1169" y="5073"/>
                </a:lnTo>
                <a:lnTo>
                  <a:pt x="1156" y="5094"/>
                </a:lnTo>
                <a:lnTo>
                  <a:pt x="1144" y="5114"/>
                </a:lnTo>
                <a:lnTo>
                  <a:pt x="1136" y="5124"/>
                </a:lnTo>
                <a:lnTo>
                  <a:pt x="1129" y="5133"/>
                </a:lnTo>
                <a:lnTo>
                  <a:pt x="1120" y="5142"/>
                </a:lnTo>
                <a:lnTo>
                  <a:pt x="1111" y="5151"/>
                </a:lnTo>
                <a:lnTo>
                  <a:pt x="1109" y="5158"/>
                </a:lnTo>
                <a:lnTo>
                  <a:pt x="1105" y="5164"/>
                </a:lnTo>
                <a:lnTo>
                  <a:pt x="1100" y="5171"/>
                </a:lnTo>
                <a:lnTo>
                  <a:pt x="1095" y="5177"/>
                </a:lnTo>
                <a:lnTo>
                  <a:pt x="1091" y="5183"/>
                </a:lnTo>
                <a:lnTo>
                  <a:pt x="1088" y="5189"/>
                </a:lnTo>
                <a:lnTo>
                  <a:pt x="1086" y="5193"/>
                </a:lnTo>
                <a:lnTo>
                  <a:pt x="1085" y="5197"/>
                </a:lnTo>
                <a:lnTo>
                  <a:pt x="1085" y="5202"/>
                </a:lnTo>
                <a:lnTo>
                  <a:pt x="1086" y="5206"/>
                </a:lnTo>
                <a:lnTo>
                  <a:pt x="1085" y="5211"/>
                </a:lnTo>
                <a:lnTo>
                  <a:pt x="1083" y="5216"/>
                </a:lnTo>
                <a:lnTo>
                  <a:pt x="1077" y="5219"/>
                </a:lnTo>
                <a:lnTo>
                  <a:pt x="1072" y="5223"/>
                </a:lnTo>
                <a:lnTo>
                  <a:pt x="1066" y="5226"/>
                </a:lnTo>
                <a:lnTo>
                  <a:pt x="1059" y="5228"/>
                </a:lnTo>
                <a:lnTo>
                  <a:pt x="1052" y="5228"/>
                </a:lnTo>
                <a:lnTo>
                  <a:pt x="1047" y="5226"/>
                </a:lnTo>
                <a:lnTo>
                  <a:pt x="1041" y="5222"/>
                </a:lnTo>
                <a:lnTo>
                  <a:pt x="1035" y="5221"/>
                </a:lnTo>
                <a:lnTo>
                  <a:pt x="1027" y="5219"/>
                </a:lnTo>
                <a:lnTo>
                  <a:pt x="1021" y="5218"/>
                </a:lnTo>
                <a:lnTo>
                  <a:pt x="1009" y="5219"/>
                </a:lnTo>
                <a:lnTo>
                  <a:pt x="995" y="5221"/>
                </a:lnTo>
                <a:lnTo>
                  <a:pt x="995" y="5225"/>
                </a:lnTo>
                <a:lnTo>
                  <a:pt x="996" y="5228"/>
                </a:lnTo>
                <a:lnTo>
                  <a:pt x="997" y="5231"/>
                </a:lnTo>
                <a:lnTo>
                  <a:pt x="1000" y="5233"/>
                </a:lnTo>
                <a:lnTo>
                  <a:pt x="1005" y="5238"/>
                </a:lnTo>
                <a:lnTo>
                  <a:pt x="1009" y="5243"/>
                </a:lnTo>
                <a:lnTo>
                  <a:pt x="1002" y="5250"/>
                </a:lnTo>
                <a:lnTo>
                  <a:pt x="997" y="5256"/>
                </a:lnTo>
                <a:lnTo>
                  <a:pt x="993" y="5262"/>
                </a:lnTo>
                <a:lnTo>
                  <a:pt x="990" y="5270"/>
                </a:lnTo>
                <a:lnTo>
                  <a:pt x="986" y="5277"/>
                </a:lnTo>
                <a:lnTo>
                  <a:pt x="982" y="5285"/>
                </a:lnTo>
                <a:lnTo>
                  <a:pt x="978" y="5292"/>
                </a:lnTo>
                <a:lnTo>
                  <a:pt x="972" y="5298"/>
                </a:lnTo>
                <a:lnTo>
                  <a:pt x="970" y="5302"/>
                </a:lnTo>
                <a:lnTo>
                  <a:pt x="971" y="5306"/>
                </a:lnTo>
                <a:lnTo>
                  <a:pt x="972" y="5310"/>
                </a:lnTo>
                <a:lnTo>
                  <a:pt x="973" y="5314"/>
                </a:lnTo>
                <a:lnTo>
                  <a:pt x="976" y="5320"/>
                </a:lnTo>
                <a:lnTo>
                  <a:pt x="976" y="5326"/>
                </a:lnTo>
                <a:lnTo>
                  <a:pt x="976" y="5331"/>
                </a:lnTo>
                <a:lnTo>
                  <a:pt x="975" y="5336"/>
                </a:lnTo>
                <a:lnTo>
                  <a:pt x="972" y="5340"/>
                </a:lnTo>
                <a:lnTo>
                  <a:pt x="967" y="5344"/>
                </a:lnTo>
                <a:lnTo>
                  <a:pt x="962" y="5346"/>
                </a:lnTo>
                <a:lnTo>
                  <a:pt x="956" y="5349"/>
                </a:lnTo>
                <a:lnTo>
                  <a:pt x="947" y="5351"/>
                </a:lnTo>
                <a:lnTo>
                  <a:pt x="938" y="5351"/>
                </a:lnTo>
                <a:lnTo>
                  <a:pt x="931" y="5350"/>
                </a:lnTo>
                <a:lnTo>
                  <a:pt x="922" y="5347"/>
                </a:lnTo>
                <a:lnTo>
                  <a:pt x="912" y="5344"/>
                </a:lnTo>
                <a:lnTo>
                  <a:pt x="902" y="5340"/>
                </a:lnTo>
                <a:lnTo>
                  <a:pt x="891" y="5336"/>
                </a:lnTo>
                <a:lnTo>
                  <a:pt x="879" y="5332"/>
                </a:lnTo>
                <a:lnTo>
                  <a:pt x="874" y="5331"/>
                </a:lnTo>
                <a:lnTo>
                  <a:pt x="868" y="5332"/>
                </a:lnTo>
                <a:lnTo>
                  <a:pt x="866" y="5334"/>
                </a:lnTo>
                <a:lnTo>
                  <a:pt x="864" y="5336"/>
                </a:lnTo>
                <a:lnTo>
                  <a:pt x="864" y="5340"/>
                </a:lnTo>
                <a:lnTo>
                  <a:pt x="864" y="5344"/>
                </a:lnTo>
                <a:lnTo>
                  <a:pt x="864" y="5347"/>
                </a:lnTo>
                <a:lnTo>
                  <a:pt x="864" y="5349"/>
                </a:lnTo>
                <a:lnTo>
                  <a:pt x="863" y="5351"/>
                </a:lnTo>
                <a:lnTo>
                  <a:pt x="862" y="5351"/>
                </a:lnTo>
                <a:lnTo>
                  <a:pt x="858" y="5354"/>
                </a:lnTo>
                <a:lnTo>
                  <a:pt x="854" y="5355"/>
                </a:lnTo>
                <a:lnTo>
                  <a:pt x="843" y="5357"/>
                </a:lnTo>
                <a:lnTo>
                  <a:pt x="832" y="5360"/>
                </a:lnTo>
                <a:lnTo>
                  <a:pt x="822" y="5362"/>
                </a:lnTo>
                <a:lnTo>
                  <a:pt x="812" y="5367"/>
                </a:lnTo>
                <a:lnTo>
                  <a:pt x="808" y="5369"/>
                </a:lnTo>
                <a:lnTo>
                  <a:pt x="803" y="5369"/>
                </a:lnTo>
                <a:lnTo>
                  <a:pt x="799" y="5367"/>
                </a:lnTo>
                <a:lnTo>
                  <a:pt x="795" y="5366"/>
                </a:lnTo>
                <a:lnTo>
                  <a:pt x="784" y="5364"/>
                </a:lnTo>
                <a:lnTo>
                  <a:pt x="773" y="5364"/>
                </a:lnTo>
                <a:lnTo>
                  <a:pt x="768" y="5365"/>
                </a:lnTo>
                <a:lnTo>
                  <a:pt x="763" y="5367"/>
                </a:lnTo>
                <a:lnTo>
                  <a:pt x="758" y="5370"/>
                </a:lnTo>
                <a:lnTo>
                  <a:pt x="753" y="5374"/>
                </a:lnTo>
                <a:lnTo>
                  <a:pt x="749" y="5376"/>
                </a:lnTo>
                <a:lnTo>
                  <a:pt x="745" y="5378"/>
                </a:lnTo>
                <a:lnTo>
                  <a:pt x="741" y="5379"/>
                </a:lnTo>
                <a:lnTo>
                  <a:pt x="738" y="5379"/>
                </a:lnTo>
                <a:lnTo>
                  <a:pt x="730" y="5379"/>
                </a:lnTo>
                <a:lnTo>
                  <a:pt x="721" y="5376"/>
                </a:lnTo>
                <a:lnTo>
                  <a:pt x="713" y="5372"/>
                </a:lnTo>
                <a:lnTo>
                  <a:pt x="704" y="5367"/>
                </a:lnTo>
                <a:lnTo>
                  <a:pt x="696" y="5362"/>
                </a:lnTo>
                <a:lnTo>
                  <a:pt x="689" y="5357"/>
                </a:lnTo>
                <a:lnTo>
                  <a:pt x="674" y="5346"/>
                </a:lnTo>
                <a:lnTo>
                  <a:pt x="657" y="5335"/>
                </a:lnTo>
                <a:lnTo>
                  <a:pt x="632" y="5319"/>
                </a:lnTo>
                <a:lnTo>
                  <a:pt x="609" y="5304"/>
                </a:lnTo>
                <a:lnTo>
                  <a:pt x="583" y="5286"/>
                </a:lnTo>
                <a:lnTo>
                  <a:pt x="560" y="5270"/>
                </a:lnTo>
                <a:lnTo>
                  <a:pt x="546" y="5262"/>
                </a:lnTo>
                <a:lnTo>
                  <a:pt x="532" y="5255"/>
                </a:lnTo>
                <a:lnTo>
                  <a:pt x="518" y="5248"/>
                </a:lnTo>
                <a:lnTo>
                  <a:pt x="505" y="5241"/>
                </a:lnTo>
                <a:lnTo>
                  <a:pt x="491" y="5232"/>
                </a:lnTo>
                <a:lnTo>
                  <a:pt x="478" y="5221"/>
                </a:lnTo>
                <a:lnTo>
                  <a:pt x="473" y="5214"/>
                </a:lnTo>
                <a:lnTo>
                  <a:pt x="469" y="5207"/>
                </a:lnTo>
                <a:lnTo>
                  <a:pt x="467" y="5199"/>
                </a:lnTo>
                <a:lnTo>
                  <a:pt x="466" y="5189"/>
                </a:lnTo>
                <a:lnTo>
                  <a:pt x="464" y="5184"/>
                </a:lnTo>
                <a:lnTo>
                  <a:pt x="461" y="5179"/>
                </a:lnTo>
                <a:lnTo>
                  <a:pt x="443" y="5159"/>
                </a:lnTo>
                <a:lnTo>
                  <a:pt x="427" y="5137"/>
                </a:lnTo>
                <a:lnTo>
                  <a:pt x="410" y="5115"/>
                </a:lnTo>
                <a:lnTo>
                  <a:pt x="392" y="5095"/>
                </a:lnTo>
                <a:lnTo>
                  <a:pt x="372" y="5073"/>
                </a:lnTo>
                <a:lnTo>
                  <a:pt x="353" y="5050"/>
                </a:lnTo>
                <a:lnTo>
                  <a:pt x="334" y="5028"/>
                </a:lnTo>
                <a:lnTo>
                  <a:pt x="316" y="5004"/>
                </a:lnTo>
                <a:lnTo>
                  <a:pt x="300" y="4980"/>
                </a:lnTo>
                <a:lnTo>
                  <a:pt x="284" y="4955"/>
                </a:lnTo>
                <a:lnTo>
                  <a:pt x="268" y="4930"/>
                </a:lnTo>
                <a:lnTo>
                  <a:pt x="252" y="4905"/>
                </a:lnTo>
                <a:lnTo>
                  <a:pt x="244" y="4888"/>
                </a:lnTo>
                <a:lnTo>
                  <a:pt x="234" y="4872"/>
                </a:lnTo>
                <a:lnTo>
                  <a:pt x="225" y="4857"/>
                </a:lnTo>
                <a:lnTo>
                  <a:pt x="220" y="4847"/>
                </a:lnTo>
                <a:lnTo>
                  <a:pt x="215" y="4838"/>
                </a:lnTo>
                <a:lnTo>
                  <a:pt x="214" y="4832"/>
                </a:lnTo>
                <a:lnTo>
                  <a:pt x="214" y="4813"/>
                </a:lnTo>
                <a:lnTo>
                  <a:pt x="217" y="4776"/>
                </a:lnTo>
                <a:lnTo>
                  <a:pt x="229" y="4806"/>
                </a:lnTo>
                <a:lnTo>
                  <a:pt x="240" y="4834"/>
                </a:lnTo>
                <a:lnTo>
                  <a:pt x="245" y="4848"/>
                </a:lnTo>
                <a:lnTo>
                  <a:pt x="251" y="4862"/>
                </a:lnTo>
                <a:lnTo>
                  <a:pt x="259" y="4876"/>
                </a:lnTo>
                <a:lnTo>
                  <a:pt x="266" y="4888"/>
                </a:lnTo>
                <a:lnTo>
                  <a:pt x="270" y="4881"/>
                </a:lnTo>
                <a:lnTo>
                  <a:pt x="273" y="4873"/>
                </a:lnTo>
                <a:lnTo>
                  <a:pt x="273" y="4866"/>
                </a:lnTo>
                <a:lnTo>
                  <a:pt x="271" y="4858"/>
                </a:lnTo>
                <a:lnTo>
                  <a:pt x="266" y="4847"/>
                </a:lnTo>
                <a:lnTo>
                  <a:pt x="263" y="4834"/>
                </a:lnTo>
                <a:lnTo>
                  <a:pt x="250" y="4804"/>
                </a:lnTo>
                <a:lnTo>
                  <a:pt x="239" y="4773"/>
                </a:lnTo>
                <a:lnTo>
                  <a:pt x="229" y="4740"/>
                </a:lnTo>
                <a:lnTo>
                  <a:pt x="220" y="4709"/>
                </a:lnTo>
                <a:lnTo>
                  <a:pt x="212" y="4676"/>
                </a:lnTo>
                <a:lnTo>
                  <a:pt x="205" y="4644"/>
                </a:lnTo>
                <a:lnTo>
                  <a:pt x="197" y="4611"/>
                </a:lnTo>
                <a:lnTo>
                  <a:pt x="189" y="4579"/>
                </a:lnTo>
                <a:lnTo>
                  <a:pt x="181" y="4545"/>
                </a:lnTo>
                <a:lnTo>
                  <a:pt x="173" y="4510"/>
                </a:lnTo>
                <a:lnTo>
                  <a:pt x="166" y="4475"/>
                </a:lnTo>
                <a:lnTo>
                  <a:pt x="160" y="4439"/>
                </a:lnTo>
                <a:lnTo>
                  <a:pt x="153" y="4406"/>
                </a:lnTo>
                <a:lnTo>
                  <a:pt x="146" y="4370"/>
                </a:lnTo>
                <a:lnTo>
                  <a:pt x="140" y="4335"/>
                </a:lnTo>
                <a:lnTo>
                  <a:pt x="132" y="4300"/>
                </a:lnTo>
                <a:lnTo>
                  <a:pt x="126" y="4273"/>
                </a:lnTo>
                <a:lnTo>
                  <a:pt x="120" y="4244"/>
                </a:lnTo>
                <a:lnTo>
                  <a:pt x="113" y="4216"/>
                </a:lnTo>
                <a:lnTo>
                  <a:pt x="108" y="4187"/>
                </a:lnTo>
                <a:lnTo>
                  <a:pt x="103" y="4160"/>
                </a:lnTo>
                <a:lnTo>
                  <a:pt x="98" y="4131"/>
                </a:lnTo>
                <a:lnTo>
                  <a:pt x="92" y="4102"/>
                </a:lnTo>
                <a:lnTo>
                  <a:pt x="88" y="4075"/>
                </a:lnTo>
                <a:lnTo>
                  <a:pt x="81" y="4034"/>
                </a:lnTo>
                <a:lnTo>
                  <a:pt x="74" y="3994"/>
                </a:lnTo>
                <a:lnTo>
                  <a:pt x="69" y="3954"/>
                </a:lnTo>
                <a:lnTo>
                  <a:pt x="66" y="3913"/>
                </a:lnTo>
                <a:lnTo>
                  <a:pt x="61" y="3870"/>
                </a:lnTo>
                <a:lnTo>
                  <a:pt x="54" y="3826"/>
                </a:lnTo>
                <a:lnTo>
                  <a:pt x="48" y="3784"/>
                </a:lnTo>
                <a:lnTo>
                  <a:pt x="43" y="3740"/>
                </a:lnTo>
                <a:lnTo>
                  <a:pt x="42" y="3727"/>
                </a:lnTo>
                <a:lnTo>
                  <a:pt x="42" y="3713"/>
                </a:lnTo>
                <a:lnTo>
                  <a:pt x="42" y="3701"/>
                </a:lnTo>
                <a:lnTo>
                  <a:pt x="43" y="3687"/>
                </a:lnTo>
                <a:lnTo>
                  <a:pt x="42" y="3664"/>
                </a:lnTo>
                <a:lnTo>
                  <a:pt x="38" y="3643"/>
                </a:lnTo>
                <a:lnTo>
                  <a:pt x="34" y="3621"/>
                </a:lnTo>
                <a:lnTo>
                  <a:pt x="33" y="3598"/>
                </a:lnTo>
                <a:lnTo>
                  <a:pt x="33" y="3579"/>
                </a:lnTo>
                <a:lnTo>
                  <a:pt x="32" y="3559"/>
                </a:lnTo>
                <a:lnTo>
                  <a:pt x="29" y="3539"/>
                </a:lnTo>
                <a:lnTo>
                  <a:pt x="28" y="3520"/>
                </a:lnTo>
                <a:lnTo>
                  <a:pt x="26" y="3500"/>
                </a:lnTo>
                <a:lnTo>
                  <a:pt x="23" y="3481"/>
                </a:lnTo>
                <a:lnTo>
                  <a:pt x="22" y="3461"/>
                </a:lnTo>
                <a:lnTo>
                  <a:pt x="22" y="3442"/>
                </a:lnTo>
                <a:lnTo>
                  <a:pt x="22" y="3439"/>
                </a:lnTo>
                <a:lnTo>
                  <a:pt x="21" y="3435"/>
                </a:lnTo>
                <a:lnTo>
                  <a:pt x="18" y="3432"/>
                </a:lnTo>
                <a:lnTo>
                  <a:pt x="16" y="3429"/>
                </a:lnTo>
                <a:lnTo>
                  <a:pt x="18" y="3473"/>
                </a:lnTo>
                <a:lnTo>
                  <a:pt x="21" y="3516"/>
                </a:lnTo>
                <a:lnTo>
                  <a:pt x="24" y="3560"/>
                </a:lnTo>
                <a:lnTo>
                  <a:pt x="27" y="3604"/>
                </a:lnTo>
                <a:lnTo>
                  <a:pt x="24" y="3604"/>
                </a:lnTo>
                <a:lnTo>
                  <a:pt x="22" y="3604"/>
                </a:lnTo>
                <a:lnTo>
                  <a:pt x="18" y="3565"/>
                </a:lnTo>
                <a:lnTo>
                  <a:pt x="16" y="3525"/>
                </a:lnTo>
                <a:lnTo>
                  <a:pt x="13" y="3486"/>
                </a:lnTo>
                <a:lnTo>
                  <a:pt x="11" y="3447"/>
                </a:lnTo>
                <a:lnTo>
                  <a:pt x="8" y="3410"/>
                </a:lnTo>
                <a:lnTo>
                  <a:pt x="7" y="3373"/>
                </a:lnTo>
                <a:lnTo>
                  <a:pt x="5" y="3336"/>
                </a:lnTo>
                <a:lnTo>
                  <a:pt x="4" y="3299"/>
                </a:lnTo>
                <a:lnTo>
                  <a:pt x="3" y="3262"/>
                </a:lnTo>
                <a:lnTo>
                  <a:pt x="2" y="3225"/>
                </a:lnTo>
                <a:lnTo>
                  <a:pt x="2" y="3188"/>
                </a:lnTo>
                <a:lnTo>
                  <a:pt x="0" y="3152"/>
                </a:lnTo>
                <a:lnTo>
                  <a:pt x="0" y="3125"/>
                </a:lnTo>
                <a:lnTo>
                  <a:pt x="0" y="3098"/>
                </a:lnTo>
                <a:lnTo>
                  <a:pt x="0" y="3071"/>
                </a:lnTo>
                <a:lnTo>
                  <a:pt x="0" y="3045"/>
                </a:lnTo>
                <a:lnTo>
                  <a:pt x="0" y="3017"/>
                </a:lnTo>
                <a:lnTo>
                  <a:pt x="0" y="2991"/>
                </a:lnTo>
                <a:lnTo>
                  <a:pt x="2" y="2965"/>
                </a:lnTo>
                <a:lnTo>
                  <a:pt x="3" y="2937"/>
                </a:lnTo>
                <a:lnTo>
                  <a:pt x="3" y="2893"/>
                </a:lnTo>
                <a:lnTo>
                  <a:pt x="4" y="2849"/>
                </a:lnTo>
                <a:lnTo>
                  <a:pt x="4" y="2804"/>
                </a:lnTo>
                <a:lnTo>
                  <a:pt x="4" y="2760"/>
                </a:lnTo>
                <a:lnTo>
                  <a:pt x="4" y="2723"/>
                </a:lnTo>
                <a:lnTo>
                  <a:pt x="4" y="2685"/>
                </a:lnTo>
                <a:lnTo>
                  <a:pt x="5" y="2649"/>
                </a:lnTo>
                <a:lnTo>
                  <a:pt x="11" y="2611"/>
                </a:lnTo>
                <a:lnTo>
                  <a:pt x="12" y="2587"/>
                </a:lnTo>
                <a:lnTo>
                  <a:pt x="12" y="2563"/>
                </a:lnTo>
                <a:lnTo>
                  <a:pt x="12" y="2541"/>
                </a:lnTo>
                <a:lnTo>
                  <a:pt x="13" y="2517"/>
                </a:lnTo>
                <a:lnTo>
                  <a:pt x="14" y="2493"/>
                </a:lnTo>
                <a:lnTo>
                  <a:pt x="17" y="2469"/>
                </a:lnTo>
                <a:lnTo>
                  <a:pt x="18" y="2445"/>
                </a:lnTo>
                <a:lnTo>
                  <a:pt x="19" y="2423"/>
                </a:lnTo>
                <a:lnTo>
                  <a:pt x="21" y="2399"/>
                </a:lnTo>
                <a:lnTo>
                  <a:pt x="22" y="2375"/>
                </a:lnTo>
                <a:lnTo>
                  <a:pt x="22" y="2351"/>
                </a:lnTo>
                <a:lnTo>
                  <a:pt x="22" y="2329"/>
                </a:lnTo>
                <a:lnTo>
                  <a:pt x="23" y="2295"/>
                </a:lnTo>
                <a:lnTo>
                  <a:pt x="26" y="2261"/>
                </a:lnTo>
                <a:lnTo>
                  <a:pt x="27" y="2227"/>
                </a:lnTo>
                <a:lnTo>
                  <a:pt x="29" y="2193"/>
                </a:lnTo>
                <a:lnTo>
                  <a:pt x="32" y="2155"/>
                </a:lnTo>
                <a:lnTo>
                  <a:pt x="36" y="2116"/>
                </a:lnTo>
                <a:lnTo>
                  <a:pt x="38" y="2076"/>
                </a:lnTo>
                <a:lnTo>
                  <a:pt x="41" y="2037"/>
                </a:lnTo>
                <a:lnTo>
                  <a:pt x="43" y="1995"/>
                </a:lnTo>
                <a:lnTo>
                  <a:pt x="46" y="1955"/>
                </a:lnTo>
                <a:lnTo>
                  <a:pt x="48" y="1914"/>
                </a:lnTo>
                <a:lnTo>
                  <a:pt x="52" y="1872"/>
                </a:lnTo>
                <a:lnTo>
                  <a:pt x="54" y="1831"/>
                </a:lnTo>
                <a:lnTo>
                  <a:pt x="58" y="1791"/>
                </a:lnTo>
                <a:lnTo>
                  <a:pt x="62" y="1749"/>
                </a:lnTo>
                <a:lnTo>
                  <a:pt x="66" y="1708"/>
                </a:lnTo>
                <a:lnTo>
                  <a:pt x="68" y="1684"/>
                </a:lnTo>
                <a:lnTo>
                  <a:pt x="71" y="1660"/>
                </a:lnTo>
                <a:lnTo>
                  <a:pt x="73" y="1637"/>
                </a:lnTo>
                <a:lnTo>
                  <a:pt x="76" y="1611"/>
                </a:lnTo>
                <a:lnTo>
                  <a:pt x="78" y="1588"/>
                </a:lnTo>
                <a:lnTo>
                  <a:pt x="82" y="1564"/>
                </a:lnTo>
                <a:lnTo>
                  <a:pt x="86" y="1540"/>
                </a:lnTo>
                <a:lnTo>
                  <a:pt x="91" y="1516"/>
                </a:lnTo>
                <a:lnTo>
                  <a:pt x="93" y="1496"/>
                </a:lnTo>
                <a:lnTo>
                  <a:pt x="96" y="1477"/>
                </a:lnTo>
                <a:lnTo>
                  <a:pt x="97" y="1457"/>
                </a:lnTo>
                <a:lnTo>
                  <a:pt x="98" y="1437"/>
                </a:lnTo>
                <a:lnTo>
                  <a:pt x="100" y="1423"/>
                </a:lnTo>
                <a:lnTo>
                  <a:pt x="102" y="1408"/>
                </a:lnTo>
                <a:lnTo>
                  <a:pt x="105" y="1395"/>
                </a:lnTo>
                <a:lnTo>
                  <a:pt x="108" y="1379"/>
                </a:lnTo>
                <a:lnTo>
                  <a:pt x="113" y="1358"/>
                </a:lnTo>
                <a:lnTo>
                  <a:pt x="116" y="1336"/>
                </a:lnTo>
                <a:lnTo>
                  <a:pt x="118" y="1313"/>
                </a:lnTo>
                <a:lnTo>
                  <a:pt x="122" y="1292"/>
                </a:lnTo>
                <a:lnTo>
                  <a:pt x="128" y="1263"/>
                </a:lnTo>
                <a:lnTo>
                  <a:pt x="132" y="1234"/>
                </a:lnTo>
                <a:lnTo>
                  <a:pt x="137" y="1206"/>
                </a:lnTo>
                <a:lnTo>
                  <a:pt x="141" y="1178"/>
                </a:lnTo>
                <a:lnTo>
                  <a:pt x="145" y="1158"/>
                </a:lnTo>
                <a:lnTo>
                  <a:pt x="148" y="1137"/>
                </a:lnTo>
                <a:lnTo>
                  <a:pt x="151" y="1117"/>
                </a:lnTo>
                <a:lnTo>
                  <a:pt x="152" y="1099"/>
                </a:lnTo>
                <a:lnTo>
                  <a:pt x="152" y="1085"/>
                </a:lnTo>
                <a:lnTo>
                  <a:pt x="153" y="1072"/>
                </a:lnTo>
                <a:lnTo>
                  <a:pt x="156" y="1060"/>
                </a:lnTo>
                <a:lnTo>
                  <a:pt x="157" y="1048"/>
                </a:lnTo>
                <a:lnTo>
                  <a:pt x="162" y="1023"/>
                </a:lnTo>
                <a:lnTo>
                  <a:pt x="167" y="998"/>
                </a:lnTo>
                <a:lnTo>
                  <a:pt x="173" y="959"/>
                </a:lnTo>
                <a:lnTo>
                  <a:pt x="181" y="920"/>
                </a:lnTo>
                <a:lnTo>
                  <a:pt x="190" y="880"/>
                </a:lnTo>
                <a:lnTo>
                  <a:pt x="199" y="841"/>
                </a:lnTo>
                <a:lnTo>
                  <a:pt x="205" y="813"/>
                </a:lnTo>
                <a:lnTo>
                  <a:pt x="211" y="783"/>
                </a:lnTo>
                <a:lnTo>
                  <a:pt x="219" y="754"/>
                </a:lnTo>
                <a:lnTo>
                  <a:pt x="224" y="724"/>
                </a:lnTo>
                <a:lnTo>
                  <a:pt x="231" y="694"/>
                </a:lnTo>
                <a:lnTo>
                  <a:pt x="240" y="665"/>
                </a:lnTo>
                <a:lnTo>
                  <a:pt x="247" y="636"/>
                </a:lnTo>
                <a:lnTo>
                  <a:pt x="255" y="606"/>
                </a:lnTo>
                <a:lnTo>
                  <a:pt x="260" y="583"/>
                </a:lnTo>
                <a:lnTo>
                  <a:pt x="268" y="562"/>
                </a:lnTo>
                <a:lnTo>
                  <a:pt x="276" y="539"/>
                </a:lnTo>
                <a:lnTo>
                  <a:pt x="285" y="518"/>
                </a:lnTo>
                <a:lnTo>
                  <a:pt x="290" y="508"/>
                </a:lnTo>
                <a:lnTo>
                  <a:pt x="298" y="498"/>
                </a:lnTo>
                <a:lnTo>
                  <a:pt x="301" y="493"/>
                </a:lnTo>
                <a:lnTo>
                  <a:pt x="304" y="487"/>
                </a:lnTo>
                <a:lnTo>
                  <a:pt x="308" y="482"/>
                </a:lnTo>
                <a:lnTo>
                  <a:pt x="309" y="475"/>
                </a:lnTo>
                <a:lnTo>
                  <a:pt x="311" y="470"/>
                </a:lnTo>
                <a:lnTo>
                  <a:pt x="313" y="465"/>
                </a:lnTo>
                <a:lnTo>
                  <a:pt x="314" y="456"/>
                </a:lnTo>
                <a:lnTo>
                  <a:pt x="314" y="448"/>
                </a:lnTo>
                <a:lnTo>
                  <a:pt x="315" y="443"/>
                </a:lnTo>
                <a:lnTo>
                  <a:pt x="316" y="439"/>
                </a:lnTo>
                <a:lnTo>
                  <a:pt x="318" y="436"/>
                </a:lnTo>
                <a:lnTo>
                  <a:pt x="323" y="435"/>
                </a:lnTo>
                <a:lnTo>
                  <a:pt x="334" y="430"/>
                </a:lnTo>
                <a:lnTo>
                  <a:pt x="347" y="426"/>
                </a:lnTo>
                <a:lnTo>
                  <a:pt x="353" y="425"/>
                </a:lnTo>
                <a:lnTo>
                  <a:pt x="359" y="424"/>
                </a:lnTo>
                <a:lnTo>
                  <a:pt x="367" y="424"/>
                </a:lnTo>
                <a:lnTo>
                  <a:pt x="373" y="426"/>
                </a:lnTo>
                <a:lnTo>
                  <a:pt x="382" y="428"/>
                </a:lnTo>
                <a:lnTo>
                  <a:pt x="390" y="429"/>
                </a:lnTo>
                <a:lnTo>
                  <a:pt x="398" y="429"/>
                </a:lnTo>
                <a:lnTo>
                  <a:pt x="407" y="428"/>
                </a:lnTo>
                <a:lnTo>
                  <a:pt x="423" y="424"/>
                </a:lnTo>
                <a:lnTo>
                  <a:pt x="439" y="418"/>
                </a:lnTo>
                <a:lnTo>
                  <a:pt x="448" y="414"/>
                </a:lnTo>
                <a:lnTo>
                  <a:pt x="457" y="411"/>
                </a:lnTo>
                <a:lnTo>
                  <a:pt x="466" y="409"/>
                </a:lnTo>
                <a:lnTo>
                  <a:pt x="476" y="408"/>
                </a:lnTo>
                <a:lnTo>
                  <a:pt x="494" y="405"/>
                </a:lnTo>
                <a:lnTo>
                  <a:pt x="513" y="406"/>
                </a:lnTo>
                <a:lnTo>
                  <a:pt x="522" y="406"/>
                </a:lnTo>
                <a:lnTo>
                  <a:pt x="531" y="406"/>
                </a:lnTo>
                <a:lnTo>
                  <a:pt x="540" y="406"/>
                </a:lnTo>
                <a:lnTo>
                  <a:pt x="548" y="405"/>
                </a:lnTo>
                <a:lnTo>
                  <a:pt x="557" y="403"/>
                </a:lnTo>
                <a:lnTo>
                  <a:pt x="565" y="398"/>
                </a:lnTo>
                <a:lnTo>
                  <a:pt x="572" y="393"/>
                </a:lnTo>
                <a:lnTo>
                  <a:pt x="578" y="385"/>
                </a:lnTo>
                <a:lnTo>
                  <a:pt x="583" y="380"/>
                </a:lnTo>
                <a:lnTo>
                  <a:pt x="589" y="376"/>
                </a:lnTo>
                <a:lnTo>
                  <a:pt x="595" y="375"/>
                </a:lnTo>
                <a:lnTo>
                  <a:pt x="600" y="374"/>
                </a:lnTo>
                <a:lnTo>
                  <a:pt x="607" y="374"/>
                </a:lnTo>
                <a:lnTo>
                  <a:pt x="614" y="374"/>
                </a:lnTo>
                <a:lnTo>
                  <a:pt x="620" y="375"/>
                </a:lnTo>
                <a:lnTo>
                  <a:pt x="626" y="377"/>
                </a:lnTo>
                <a:lnTo>
                  <a:pt x="634" y="379"/>
                </a:lnTo>
                <a:lnTo>
                  <a:pt x="640" y="382"/>
                </a:lnTo>
                <a:lnTo>
                  <a:pt x="646" y="385"/>
                </a:lnTo>
                <a:lnTo>
                  <a:pt x="651" y="389"/>
                </a:lnTo>
                <a:lnTo>
                  <a:pt x="657" y="395"/>
                </a:lnTo>
                <a:lnTo>
                  <a:pt x="665" y="400"/>
                </a:lnTo>
                <a:lnTo>
                  <a:pt x="673" y="403"/>
                </a:lnTo>
                <a:lnTo>
                  <a:pt x="679" y="405"/>
                </a:lnTo>
                <a:lnTo>
                  <a:pt x="695" y="409"/>
                </a:lnTo>
                <a:lnTo>
                  <a:pt x="710" y="413"/>
                </a:lnTo>
                <a:lnTo>
                  <a:pt x="724" y="414"/>
                </a:lnTo>
                <a:lnTo>
                  <a:pt x="738" y="416"/>
                </a:lnTo>
                <a:lnTo>
                  <a:pt x="752" y="419"/>
                </a:lnTo>
                <a:lnTo>
                  <a:pt x="767" y="421"/>
                </a:lnTo>
                <a:lnTo>
                  <a:pt x="777" y="423"/>
                </a:lnTo>
                <a:lnTo>
                  <a:pt x="787" y="424"/>
                </a:lnTo>
                <a:lnTo>
                  <a:pt x="797" y="423"/>
                </a:lnTo>
                <a:lnTo>
                  <a:pt x="808" y="419"/>
                </a:lnTo>
                <a:lnTo>
                  <a:pt x="812" y="418"/>
                </a:lnTo>
                <a:lnTo>
                  <a:pt x="817" y="416"/>
                </a:lnTo>
                <a:lnTo>
                  <a:pt x="820" y="416"/>
                </a:lnTo>
                <a:lnTo>
                  <a:pt x="825" y="416"/>
                </a:lnTo>
                <a:lnTo>
                  <a:pt x="829" y="418"/>
                </a:lnTo>
                <a:lnTo>
                  <a:pt x="833" y="420"/>
                </a:lnTo>
                <a:lnTo>
                  <a:pt x="838" y="423"/>
                </a:lnTo>
                <a:lnTo>
                  <a:pt x="841" y="426"/>
                </a:lnTo>
                <a:lnTo>
                  <a:pt x="846" y="430"/>
                </a:lnTo>
                <a:lnTo>
                  <a:pt x="851" y="434"/>
                </a:lnTo>
                <a:lnTo>
                  <a:pt x="856" y="436"/>
                </a:lnTo>
                <a:lnTo>
                  <a:pt x="861" y="439"/>
                </a:lnTo>
                <a:lnTo>
                  <a:pt x="872" y="443"/>
                </a:lnTo>
                <a:lnTo>
                  <a:pt x="884" y="445"/>
                </a:lnTo>
                <a:lnTo>
                  <a:pt x="903" y="449"/>
                </a:lnTo>
                <a:lnTo>
                  <a:pt x="922" y="454"/>
                </a:lnTo>
                <a:lnTo>
                  <a:pt x="942" y="458"/>
                </a:lnTo>
                <a:lnTo>
                  <a:pt x="961" y="463"/>
                </a:lnTo>
                <a:lnTo>
                  <a:pt x="970" y="465"/>
                </a:lnTo>
                <a:lnTo>
                  <a:pt x="980" y="467"/>
                </a:lnTo>
                <a:lnTo>
                  <a:pt x="990" y="468"/>
                </a:lnTo>
                <a:lnTo>
                  <a:pt x="1000" y="467"/>
                </a:lnTo>
                <a:lnTo>
                  <a:pt x="1005" y="465"/>
                </a:lnTo>
                <a:lnTo>
                  <a:pt x="1011" y="465"/>
                </a:lnTo>
                <a:lnTo>
                  <a:pt x="1016" y="467"/>
                </a:lnTo>
                <a:lnTo>
                  <a:pt x="1021" y="469"/>
                </a:lnTo>
                <a:lnTo>
                  <a:pt x="1045" y="484"/>
                </a:lnTo>
                <a:lnTo>
                  <a:pt x="1070" y="499"/>
                </a:lnTo>
                <a:lnTo>
                  <a:pt x="1083" y="507"/>
                </a:lnTo>
                <a:lnTo>
                  <a:pt x="1094" y="515"/>
                </a:lnTo>
                <a:lnTo>
                  <a:pt x="1104" y="524"/>
                </a:lnTo>
                <a:lnTo>
                  <a:pt x="1114" y="535"/>
                </a:lnTo>
                <a:lnTo>
                  <a:pt x="1123" y="547"/>
                </a:lnTo>
                <a:lnTo>
                  <a:pt x="1133" y="556"/>
                </a:lnTo>
                <a:lnTo>
                  <a:pt x="1144" y="564"/>
                </a:lnTo>
                <a:lnTo>
                  <a:pt x="1155" y="571"/>
                </a:lnTo>
                <a:lnTo>
                  <a:pt x="1180" y="583"/>
                </a:lnTo>
                <a:lnTo>
                  <a:pt x="1207" y="593"/>
                </a:lnTo>
                <a:lnTo>
                  <a:pt x="1222" y="601"/>
                </a:lnTo>
                <a:lnTo>
                  <a:pt x="1238" y="608"/>
                </a:lnTo>
                <a:lnTo>
                  <a:pt x="1253" y="617"/>
                </a:lnTo>
                <a:lnTo>
                  <a:pt x="1267" y="626"/>
                </a:lnTo>
                <a:lnTo>
                  <a:pt x="1294" y="646"/>
                </a:lnTo>
                <a:lnTo>
                  <a:pt x="1321" y="668"/>
                </a:lnTo>
                <a:lnTo>
                  <a:pt x="1331" y="676"/>
                </a:lnTo>
                <a:lnTo>
                  <a:pt x="1340" y="686"/>
                </a:lnTo>
                <a:lnTo>
                  <a:pt x="1347" y="696"/>
                </a:lnTo>
                <a:lnTo>
                  <a:pt x="1355" y="706"/>
                </a:lnTo>
                <a:lnTo>
                  <a:pt x="1360" y="717"/>
                </a:lnTo>
                <a:lnTo>
                  <a:pt x="1363" y="730"/>
                </a:lnTo>
                <a:lnTo>
                  <a:pt x="1365" y="737"/>
                </a:lnTo>
                <a:lnTo>
                  <a:pt x="1365" y="744"/>
                </a:lnTo>
                <a:lnTo>
                  <a:pt x="1365" y="751"/>
                </a:lnTo>
                <a:lnTo>
                  <a:pt x="1363" y="759"/>
                </a:lnTo>
                <a:lnTo>
                  <a:pt x="1363" y="769"/>
                </a:lnTo>
                <a:lnTo>
                  <a:pt x="1367" y="780"/>
                </a:lnTo>
                <a:lnTo>
                  <a:pt x="1368" y="789"/>
                </a:lnTo>
                <a:lnTo>
                  <a:pt x="1370" y="798"/>
                </a:lnTo>
                <a:lnTo>
                  <a:pt x="1370" y="806"/>
                </a:lnTo>
                <a:lnTo>
                  <a:pt x="1368" y="814"/>
                </a:lnTo>
                <a:lnTo>
                  <a:pt x="1366" y="829"/>
                </a:lnTo>
                <a:lnTo>
                  <a:pt x="1363" y="844"/>
                </a:lnTo>
                <a:lnTo>
                  <a:pt x="1362" y="860"/>
                </a:lnTo>
                <a:lnTo>
                  <a:pt x="1362" y="875"/>
                </a:lnTo>
                <a:lnTo>
                  <a:pt x="1363" y="907"/>
                </a:lnTo>
                <a:lnTo>
                  <a:pt x="1365" y="937"/>
                </a:lnTo>
                <a:lnTo>
                  <a:pt x="1363" y="959"/>
                </a:lnTo>
                <a:lnTo>
                  <a:pt x="1360" y="982"/>
                </a:lnTo>
                <a:lnTo>
                  <a:pt x="1355" y="1003"/>
                </a:lnTo>
                <a:lnTo>
                  <a:pt x="1346" y="1023"/>
                </a:lnTo>
                <a:lnTo>
                  <a:pt x="1343" y="1027"/>
                </a:lnTo>
                <a:lnTo>
                  <a:pt x="1342" y="1031"/>
                </a:lnTo>
                <a:lnTo>
                  <a:pt x="1338" y="1050"/>
                </a:lnTo>
                <a:lnTo>
                  <a:pt x="1333" y="1068"/>
                </a:lnTo>
                <a:lnTo>
                  <a:pt x="1328" y="1086"/>
                </a:lnTo>
                <a:lnTo>
                  <a:pt x="1323" y="1105"/>
                </a:lnTo>
                <a:lnTo>
                  <a:pt x="1318" y="1122"/>
                </a:lnTo>
                <a:lnTo>
                  <a:pt x="1314" y="1141"/>
                </a:lnTo>
                <a:lnTo>
                  <a:pt x="1312" y="1160"/>
                </a:lnTo>
                <a:lnTo>
                  <a:pt x="1312" y="1179"/>
                </a:lnTo>
                <a:lnTo>
                  <a:pt x="1311" y="1191"/>
                </a:lnTo>
                <a:lnTo>
                  <a:pt x="1311" y="1204"/>
                </a:lnTo>
                <a:lnTo>
                  <a:pt x="1308" y="1215"/>
                </a:lnTo>
                <a:lnTo>
                  <a:pt x="1306" y="1228"/>
                </a:lnTo>
                <a:lnTo>
                  <a:pt x="1302" y="1253"/>
                </a:lnTo>
                <a:lnTo>
                  <a:pt x="1297" y="1277"/>
                </a:lnTo>
                <a:lnTo>
                  <a:pt x="1293" y="1305"/>
                </a:lnTo>
                <a:lnTo>
                  <a:pt x="1289" y="1336"/>
                </a:lnTo>
                <a:lnTo>
                  <a:pt x="1284" y="1364"/>
                </a:lnTo>
                <a:lnTo>
                  <a:pt x="1281" y="1393"/>
                </a:lnTo>
                <a:lnTo>
                  <a:pt x="1276" y="1422"/>
                </a:lnTo>
                <a:lnTo>
                  <a:pt x="1272" y="1452"/>
                </a:lnTo>
                <a:lnTo>
                  <a:pt x="1269" y="1481"/>
                </a:lnTo>
                <a:lnTo>
                  <a:pt x="1266" y="1510"/>
                </a:lnTo>
                <a:lnTo>
                  <a:pt x="1264" y="1541"/>
                </a:lnTo>
                <a:lnTo>
                  <a:pt x="1261" y="1573"/>
                </a:lnTo>
                <a:lnTo>
                  <a:pt x="1257" y="1603"/>
                </a:lnTo>
                <a:lnTo>
                  <a:pt x="1253" y="1634"/>
                </a:lnTo>
                <a:lnTo>
                  <a:pt x="1252" y="1638"/>
                </a:lnTo>
                <a:lnTo>
                  <a:pt x="1252" y="1642"/>
                </a:lnTo>
                <a:lnTo>
                  <a:pt x="1252" y="1669"/>
                </a:lnTo>
                <a:lnTo>
                  <a:pt x="1251" y="1698"/>
                </a:lnTo>
                <a:lnTo>
                  <a:pt x="1248" y="1726"/>
                </a:lnTo>
                <a:lnTo>
                  <a:pt x="1244" y="1753"/>
                </a:lnTo>
                <a:lnTo>
                  <a:pt x="1240" y="1781"/>
                </a:lnTo>
                <a:lnTo>
                  <a:pt x="1237" y="1808"/>
                </a:lnTo>
                <a:lnTo>
                  <a:pt x="1232" y="1835"/>
                </a:lnTo>
                <a:lnTo>
                  <a:pt x="1229" y="1862"/>
                </a:lnTo>
                <a:lnTo>
                  <a:pt x="1225" y="1889"/>
                </a:lnTo>
                <a:lnTo>
                  <a:pt x="1223" y="1915"/>
                </a:lnTo>
                <a:lnTo>
                  <a:pt x="1219" y="1941"/>
                </a:lnTo>
                <a:lnTo>
                  <a:pt x="1214" y="1968"/>
                </a:lnTo>
                <a:lnTo>
                  <a:pt x="1210" y="1993"/>
                </a:lnTo>
                <a:lnTo>
                  <a:pt x="1205" y="2019"/>
                </a:lnTo>
                <a:lnTo>
                  <a:pt x="1200" y="2045"/>
                </a:lnTo>
                <a:lnTo>
                  <a:pt x="1195" y="2070"/>
                </a:lnTo>
                <a:lnTo>
                  <a:pt x="1192" y="2082"/>
                </a:lnTo>
                <a:lnTo>
                  <a:pt x="1187" y="2093"/>
                </a:lnTo>
                <a:lnTo>
                  <a:pt x="1183" y="2104"/>
                </a:lnTo>
                <a:lnTo>
                  <a:pt x="1180" y="2116"/>
                </a:lnTo>
                <a:lnTo>
                  <a:pt x="1175" y="2156"/>
                </a:lnTo>
                <a:lnTo>
                  <a:pt x="1170" y="2197"/>
                </a:lnTo>
                <a:lnTo>
                  <a:pt x="1168" y="2217"/>
                </a:lnTo>
                <a:lnTo>
                  <a:pt x="1165" y="2237"/>
                </a:lnTo>
                <a:lnTo>
                  <a:pt x="1164" y="2257"/>
                </a:lnTo>
                <a:lnTo>
                  <a:pt x="1163" y="2277"/>
                </a:lnTo>
                <a:lnTo>
                  <a:pt x="1162" y="2292"/>
                </a:lnTo>
                <a:lnTo>
                  <a:pt x="1159" y="2306"/>
                </a:lnTo>
                <a:lnTo>
                  <a:pt x="1156" y="2321"/>
                </a:lnTo>
                <a:lnTo>
                  <a:pt x="1154" y="2335"/>
                </a:lnTo>
                <a:lnTo>
                  <a:pt x="1154" y="2348"/>
                </a:lnTo>
                <a:lnTo>
                  <a:pt x="1155" y="2360"/>
                </a:lnTo>
                <a:lnTo>
                  <a:pt x="1156" y="2366"/>
                </a:lnTo>
                <a:lnTo>
                  <a:pt x="1156" y="2373"/>
                </a:lnTo>
                <a:lnTo>
                  <a:pt x="1156" y="2379"/>
                </a:lnTo>
                <a:lnTo>
                  <a:pt x="1154" y="2384"/>
                </a:lnTo>
                <a:lnTo>
                  <a:pt x="1151" y="2397"/>
                </a:lnTo>
                <a:lnTo>
                  <a:pt x="1149" y="2409"/>
                </a:lnTo>
                <a:lnTo>
                  <a:pt x="1149" y="2422"/>
                </a:lnTo>
                <a:lnTo>
                  <a:pt x="1146" y="2434"/>
                </a:lnTo>
                <a:lnTo>
                  <a:pt x="1146" y="2443"/>
                </a:lnTo>
                <a:lnTo>
                  <a:pt x="1144" y="2452"/>
                </a:lnTo>
                <a:lnTo>
                  <a:pt x="1135" y="2467"/>
                </a:lnTo>
                <a:lnTo>
                  <a:pt x="1129" y="2483"/>
                </a:lnTo>
                <a:lnTo>
                  <a:pt x="1124" y="2499"/>
                </a:lnTo>
                <a:lnTo>
                  <a:pt x="1120" y="2517"/>
                </a:lnTo>
                <a:lnTo>
                  <a:pt x="1116" y="2551"/>
                </a:lnTo>
                <a:lnTo>
                  <a:pt x="1111" y="2586"/>
                </a:lnTo>
                <a:lnTo>
                  <a:pt x="1109" y="2605"/>
                </a:lnTo>
                <a:lnTo>
                  <a:pt x="1106" y="2622"/>
                </a:lnTo>
                <a:lnTo>
                  <a:pt x="1104" y="2632"/>
                </a:lnTo>
                <a:lnTo>
                  <a:pt x="1101" y="2641"/>
                </a:lnTo>
                <a:lnTo>
                  <a:pt x="1099" y="2650"/>
                </a:lnTo>
                <a:lnTo>
                  <a:pt x="1094" y="2659"/>
                </a:lnTo>
                <a:lnTo>
                  <a:pt x="1090" y="2666"/>
                </a:lnTo>
                <a:lnTo>
                  <a:pt x="1088" y="2675"/>
                </a:lnTo>
                <a:lnTo>
                  <a:pt x="1086" y="2684"/>
                </a:lnTo>
                <a:lnTo>
                  <a:pt x="1085" y="2693"/>
                </a:lnTo>
                <a:lnTo>
                  <a:pt x="1084" y="2711"/>
                </a:lnTo>
                <a:lnTo>
                  <a:pt x="1083" y="2729"/>
                </a:lnTo>
                <a:lnTo>
                  <a:pt x="1083" y="2741"/>
                </a:lnTo>
                <a:lnTo>
                  <a:pt x="1081" y="2753"/>
                </a:lnTo>
                <a:lnTo>
                  <a:pt x="1080" y="2765"/>
                </a:lnTo>
                <a:lnTo>
                  <a:pt x="1079" y="2777"/>
                </a:lnTo>
                <a:lnTo>
                  <a:pt x="1072" y="2812"/>
                </a:lnTo>
                <a:lnTo>
                  <a:pt x="1069" y="2847"/>
                </a:lnTo>
                <a:lnTo>
                  <a:pt x="1066" y="2883"/>
                </a:lnTo>
                <a:lnTo>
                  <a:pt x="1064" y="2918"/>
                </a:lnTo>
                <a:lnTo>
                  <a:pt x="1062" y="2961"/>
                </a:lnTo>
                <a:lnTo>
                  <a:pt x="1059" y="3004"/>
                </a:lnTo>
                <a:lnTo>
                  <a:pt x="1056" y="3025"/>
                </a:lnTo>
                <a:lnTo>
                  <a:pt x="1052" y="3046"/>
                </a:lnTo>
                <a:lnTo>
                  <a:pt x="1047" y="3066"/>
                </a:lnTo>
                <a:lnTo>
                  <a:pt x="1040" y="3086"/>
                </a:lnTo>
                <a:lnTo>
                  <a:pt x="1039" y="3083"/>
                </a:lnTo>
                <a:lnTo>
                  <a:pt x="1036" y="3078"/>
                </a:lnTo>
                <a:lnTo>
                  <a:pt x="1035" y="3078"/>
                </a:lnTo>
                <a:lnTo>
                  <a:pt x="1034" y="3078"/>
                </a:lnTo>
                <a:lnTo>
                  <a:pt x="1032" y="3079"/>
                </a:lnTo>
                <a:lnTo>
                  <a:pt x="1032" y="3080"/>
                </a:lnTo>
                <a:lnTo>
                  <a:pt x="1030" y="3098"/>
                </a:lnTo>
                <a:lnTo>
                  <a:pt x="1029" y="3114"/>
                </a:lnTo>
                <a:lnTo>
                  <a:pt x="1027" y="3131"/>
                </a:lnTo>
                <a:lnTo>
                  <a:pt x="1030" y="3146"/>
                </a:lnTo>
                <a:lnTo>
                  <a:pt x="1032" y="3163"/>
                </a:lnTo>
                <a:lnTo>
                  <a:pt x="1034" y="3179"/>
                </a:lnTo>
                <a:lnTo>
                  <a:pt x="1034" y="3195"/>
                </a:lnTo>
                <a:lnTo>
                  <a:pt x="1032" y="3212"/>
                </a:lnTo>
                <a:lnTo>
                  <a:pt x="1030" y="3243"/>
                </a:lnTo>
                <a:lnTo>
                  <a:pt x="1029" y="3274"/>
                </a:lnTo>
                <a:lnTo>
                  <a:pt x="1029" y="3279"/>
                </a:lnTo>
                <a:lnTo>
                  <a:pt x="1029" y="3284"/>
                </a:lnTo>
                <a:lnTo>
                  <a:pt x="1029" y="3288"/>
                </a:lnTo>
                <a:lnTo>
                  <a:pt x="1026" y="3291"/>
                </a:lnTo>
                <a:lnTo>
                  <a:pt x="1020" y="3296"/>
                </a:lnTo>
                <a:lnTo>
                  <a:pt x="1016" y="3301"/>
                </a:lnTo>
                <a:lnTo>
                  <a:pt x="1014" y="3306"/>
                </a:lnTo>
                <a:lnTo>
                  <a:pt x="1012" y="3312"/>
                </a:lnTo>
                <a:lnTo>
                  <a:pt x="1014" y="3325"/>
                </a:lnTo>
                <a:lnTo>
                  <a:pt x="1014" y="3337"/>
                </a:lnTo>
                <a:lnTo>
                  <a:pt x="1012" y="3360"/>
                </a:lnTo>
                <a:lnTo>
                  <a:pt x="1012" y="3384"/>
                </a:lnTo>
                <a:lnTo>
                  <a:pt x="1011" y="3395"/>
                </a:lnTo>
                <a:lnTo>
                  <a:pt x="1011" y="3406"/>
                </a:lnTo>
                <a:lnTo>
                  <a:pt x="1010" y="3417"/>
                </a:lnTo>
                <a:lnTo>
                  <a:pt x="1007" y="3429"/>
                </a:lnTo>
                <a:lnTo>
                  <a:pt x="1006" y="3439"/>
                </a:lnTo>
                <a:lnTo>
                  <a:pt x="1006" y="3450"/>
                </a:lnTo>
                <a:lnTo>
                  <a:pt x="1007" y="3460"/>
                </a:lnTo>
                <a:lnTo>
                  <a:pt x="1010" y="3473"/>
                </a:lnTo>
                <a:lnTo>
                  <a:pt x="1015" y="3454"/>
                </a:lnTo>
                <a:lnTo>
                  <a:pt x="1021" y="3436"/>
                </a:lnTo>
                <a:lnTo>
                  <a:pt x="1025" y="3427"/>
                </a:lnTo>
                <a:lnTo>
                  <a:pt x="1027" y="3419"/>
                </a:lnTo>
                <a:lnTo>
                  <a:pt x="1029" y="3410"/>
                </a:lnTo>
                <a:lnTo>
                  <a:pt x="1030" y="3401"/>
                </a:lnTo>
                <a:lnTo>
                  <a:pt x="1032" y="3406"/>
                </a:lnTo>
                <a:lnTo>
                  <a:pt x="1035" y="3411"/>
                </a:lnTo>
                <a:lnTo>
                  <a:pt x="1036" y="3416"/>
                </a:lnTo>
                <a:lnTo>
                  <a:pt x="1037" y="3422"/>
                </a:lnTo>
                <a:lnTo>
                  <a:pt x="1036" y="3432"/>
                </a:lnTo>
                <a:lnTo>
                  <a:pt x="1036" y="3444"/>
                </a:lnTo>
                <a:lnTo>
                  <a:pt x="1035" y="3460"/>
                </a:lnTo>
                <a:lnTo>
                  <a:pt x="1036" y="3476"/>
                </a:lnTo>
                <a:lnTo>
                  <a:pt x="1039" y="3493"/>
                </a:lnTo>
                <a:lnTo>
                  <a:pt x="1040" y="3509"/>
                </a:lnTo>
                <a:lnTo>
                  <a:pt x="1040" y="3518"/>
                </a:lnTo>
                <a:lnTo>
                  <a:pt x="1039" y="3526"/>
                </a:lnTo>
                <a:lnTo>
                  <a:pt x="1037" y="3534"/>
                </a:lnTo>
                <a:lnTo>
                  <a:pt x="1036" y="3543"/>
                </a:lnTo>
                <a:lnTo>
                  <a:pt x="1035" y="3548"/>
                </a:lnTo>
                <a:lnTo>
                  <a:pt x="1035" y="3552"/>
                </a:lnTo>
                <a:lnTo>
                  <a:pt x="1036" y="3555"/>
                </a:lnTo>
                <a:lnTo>
                  <a:pt x="1037" y="3559"/>
                </a:lnTo>
                <a:lnTo>
                  <a:pt x="1041" y="3567"/>
                </a:lnTo>
                <a:lnTo>
                  <a:pt x="1042" y="3574"/>
                </a:lnTo>
                <a:lnTo>
                  <a:pt x="1044" y="3582"/>
                </a:lnTo>
                <a:lnTo>
                  <a:pt x="1044" y="3589"/>
                </a:lnTo>
                <a:lnTo>
                  <a:pt x="1044" y="3621"/>
                </a:lnTo>
                <a:lnTo>
                  <a:pt x="1046" y="3652"/>
                </a:lnTo>
                <a:lnTo>
                  <a:pt x="1049" y="3683"/>
                </a:lnTo>
                <a:lnTo>
                  <a:pt x="1054" y="3715"/>
                </a:lnTo>
                <a:lnTo>
                  <a:pt x="1056" y="3746"/>
                </a:lnTo>
                <a:lnTo>
                  <a:pt x="1059" y="3777"/>
                </a:lnTo>
                <a:lnTo>
                  <a:pt x="1061" y="3809"/>
                </a:lnTo>
                <a:lnTo>
                  <a:pt x="1066" y="3839"/>
                </a:lnTo>
                <a:lnTo>
                  <a:pt x="1069" y="3856"/>
                </a:lnTo>
                <a:lnTo>
                  <a:pt x="1069" y="3873"/>
                </a:lnTo>
                <a:lnTo>
                  <a:pt x="1066" y="3889"/>
                </a:lnTo>
                <a:lnTo>
                  <a:pt x="1062" y="3905"/>
                </a:lnTo>
                <a:lnTo>
                  <a:pt x="1060" y="3915"/>
                </a:lnTo>
                <a:lnTo>
                  <a:pt x="1060" y="3924"/>
                </a:lnTo>
                <a:lnTo>
                  <a:pt x="1060" y="3933"/>
                </a:lnTo>
                <a:lnTo>
                  <a:pt x="1061" y="3942"/>
                </a:lnTo>
                <a:lnTo>
                  <a:pt x="1064" y="3960"/>
                </a:lnTo>
                <a:lnTo>
                  <a:pt x="1065" y="3978"/>
                </a:lnTo>
                <a:lnTo>
                  <a:pt x="1066" y="3980"/>
                </a:lnTo>
                <a:lnTo>
                  <a:pt x="1067" y="3982"/>
                </a:lnTo>
                <a:lnTo>
                  <a:pt x="1071" y="3983"/>
                </a:lnTo>
                <a:lnTo>
                  <a:pt x="1074" y="3982"/>
                </a:lnTo>
                <a:lnTo>
                  <a:pt x="1077" y="3979"/>
                </a:lnTo>
                <a:lnTo>
                  <a:pt x="1080" y="3979"/>
                </a:lnTo>
                <a:lnTo>
                  <a:pt x="1081" y="3982"/>
                </a:lnTo>
                <a:lnTo>
                  <a:pt x="1081" y="3985"/>
                </a:lnTo>
                <a:lnTo>
                  <a:pt x="1084" y="4003"/>
                </a:lnTo>
                <a:lnTo>
                  <a:pt x="1085" y="4019"/>
                </a:lnTo>
                <a:lnTo>
                  <a:pt x="1085" y="4028"/>
                </a:lnTo>
                <a:lnTo>
                  <a:pt x="1085" y="4037"/>
                </a:lnTo>
                <a:lnTo>
                  <a:pt x="1084" y="4046"/>
                </a:lnTo>
                <a:lnTo>
                  <a:pt x="1080" y="4053"/>
                </a:lnTo>
                <a:lnTo>
                  <a:pt x="1079" y="4061"/>
                </a:lnTo>
                <a:lnTo>
                  <a:pt x="1077" y="4067"/>
                </a:lnTo>
                <a:lnTo>
                  <a:pt x="1079" y="4069"/>
                </a:lnTo>
                <a:lnTo>
                  <a:pt x="1081" y="4072"/>
                </a:lnTo>
                <a:lnTo>
                  <a:pt x="1084" y="4073"/>
                </a:lnTo>
                <a:lnTo>
                  <a:pt x="1089" y="4075"/>
                </a:lnTo>
                <a:lnTo>
                  <a:pt x="1091" y="4076"/>
                </a:lnTo>
                <a:lnTo>
                  <a:pt x="1093" y="4078"/>
                </a:lnTo>
                <a:lnTo>
                  <a:pt x="1091" y="4081"/>
                </a:lnTo>
                <a:lnTo>
                  <a:pt x="1090" y="4083"/>
                </a:lnTo>
                <a:lnTo>
                  <a:pt x="1088" y="4091"/>
                </a:lnTo>
                <a:lnTo>
                  <a:pt x="1085" y="4098"/>
                </a:lnTo>
                <a:lnTo>
                  <a:pt x="1084" y="4106"/>
                </a:lnTo>
                <a:lnTo>
                  <a:pt x="1084" y="4113"/>
                </a:lnTo>
                <a:lnTo>
                  <a:pt x="1085" y="4120"/>
                </a:lnTo>
                <a:lnTo>
                  <a:pt x="1088" y="4127"/>
                </a:lnTo>
                <a:lnTo>
                  <a:pt x="1091" y="4133"/>
                </a:lnTo>
                <a:lnTo>
                  <a:pt x="1095" y="4141"/>
                </a:lnTo>
                <a:lnTo>
                  <a:pt x="1099" y="4147"/>
                </a:lnTo>
                <a:lnTo>
                  <a:pt x="1101" y="4155"/>
                </a:lnTo>
                <a:lnTo>
                  <a:pt x="1104" y="4161"/>
                </a:lnTo>
                <a:lnTo>
                  <a:pt x="1105" y="4169"/>
                </a:lnTo>
                <a:lnTo>
                  <a:pt x="1105" y="4182"/>
                </a:lnTo>
                <a:lnTo>
                  <a:pt x="1104" y="4197"/>
                </a:lnTo>
                <a:lnTo>
                  <a:pt x="1101" y="4210"/>
                </a:lnTo>
                <a:lnTo>
                  <a:pt x="1101" y="4224"/>
                </a:lnTo>
                <a:lnTo>
                  <a:pt x="1105" y="4260"/>
                </a:lnTo>
                <a:lnTo>
                  <a:pt x="1110" y="4295"/>
                </a:lnTo>
                <a:lnTo>
                  <a:pt x="1114" y="4332"/>
                </a:lnTo>
                <a:lnTo>
                  <a:pt x="1119" y="4367"/>
                </a:lnTo>
                <a:lnTo>
                  <a:pt x="1120" y="4375"/>
                </a:lnTo>
                <a:lnTo>
                  <a:pt x="1123" y="4383"/>
                </a:lnTo>
                <a:lnTo>
                  <a:pt x="1125" y="4391"/>
                </a:lnTo>
                <a:lnTo>
                  <a:pt x="1129" y="4398"/>
                </a:lnTo>
                <a:lnTo>
                  <a:pt x="1134" y="4394"/>
                </a:lnTo>
                <a:lnTo>
                  <a:pt x="1138" y="4391"/>
                </a:lnTo>
                <a:lnTo>
                  <a:pt x="1140" y="4386"/>
                </a:lnTo>
                <a:lnTo>
                  <a:pt x="1143" y="4381"/>
                </a:lnTo>
                <a:lnTo>
                  <a:pt x="1178" y="4322"/>
                </a:lnTo>
                <a:lnTo>
                  <a:pt x="1210" y="4261"/>
                </a:lnTo>
                <a:lnTo>
                  <a:pt x="1243" y="4201"/>
                </a:lnTo>
                <a:lnTo>
                  <a:pt x="1276" y="4141"/>
                </a:lnTo>
                <a:lnTo>
                  <a:pt x="1308" y="4081"/>
                </a:lnTo>
                <a:lnTo>
                  <a:pt x="1340" y="4021"/>
                </a:lnTo>
                <a:lnTo>
                  <a:pt x="1371" y="3959"/>
                </a:lnTo>
                <a:lnTo>
                  <a:pt x="1403" y="3899"/>
                </a:lnTo>
                <a:lnTo>
                  <a:pt x="1421" y="3865"/>
                </a:lnTo>
                <a:lnTo>
                  <a:pt x="1439" y="3831"/>
                </a:lnTo>
                <a:lnTo>
                  <a:pt x="1456" y="3797"/>
                </a:lnTo>
                <a:lnTo>
                  <a:pt x="1474" y="3762"/>
                </a:lnTo>
                <a:lnTo>
                  <a:pt x="1491" y="3728"/>
                </a:lnTo>
                <a:lnTo>
                  <a:pt x="1510" y="3695"/>
                </a:lnTo>
                <a:lnTo>
                  <a:pt x="1529" y="3662"/>
                </a:lnTo>
                <a:lnTo>
                  <a:pt x="1548" y="3628"/>
                </a:lnTo>
                <a:lnTo>
                  <a:pt x="1559" y="3611"/>
                </a:lnTo>
                <a:lnTo>
                  <a:pt x="1568" y="3592"/>
                </a:lnTo>
                <a:lnTo>
                  <a:pt x="1578" y="3573"/>
                </a:lnTo>
                <a:lnTo>
                  <a:pt x="1587" y="3554"/>
                </a:lnTo>
                <a:lnTo>
                  <a:pt x="1602" y="3524"/>
                </a:lnTo>
                <a:lnTo>
                  <a:pt x="1618" y="3495"/>
                </a:lnTo>
                <a:lnTo>
                  <a:pt x="1633" y="3465"/>
                </a:lnTo>
                <a:lnTo>
                  <a:pt x="1648" y="3435"/>
                </a:lnTo>
                <a:lnTo>
                  <a:pt x="1664" y="3402"/>
                </a:lnTo>
                <a:lnTo>
                  <a:pt x="1679" y="3370"/>
                </a:lnTo>
                <a:lnTo>
                  <a:pt x="1696" y="3336"/>
                </a:lnTo>
                <a:lnTo>
                  <a:pt x="1711" y="3303"/>
                </a:lnTo>
                <a:lnTo>
                  <a:pt x="1728" y="3268"/>
                </a:lnTo>
                <a:lnTo>
                  <a:pt x="1746" y="3232"/>
                </a:lnTo>
                <a:lnTo>
                  <a:pt x="1765" y="3197"/>
                </a:lnTo>
                <a:lnTo>
                  <a:pt x="1782" y="3162"/>
                </a:lnTo>
                <a:lnTo>
                  <a:pt x="1790" y="3145"/>
                </a:lnTo>
                <a:lnTo>
                  <a:pt x="1797" y="3129"/>
                </a:lnTo>
                <a:lnTo>
                  <a:pt x="1803" y="3114"/>
                </a:lnTo>
                <a:lnTo>
                  <a:pt x="1811" y="3098"/>
                </a:lnTo>
                <a:lnTo>
                  <a:pt x="1826" y="3064"/>
                </a:lnTo>
                <a:lnTo>
                  <a:pt x="1841" y="3030"/>
                </a:lnTo>
                <a:lnTo>
                  <a:pt x="1856" y="2995"/>
                </a:lnTo>
                <a:lnTo>
                  <a:pt x="1871" y="2961"/>
                </a:lnTo>
                <a:lnTo>
                  <a:pt x="1886" y="2927"/>
                </a:lnTo>
                <a:lnTo>
                  <a:pt x="1901" y="2893"/>
                </a:lnTo>
                <a:lnTo>
                  <a:pt x="1916" y="2859"/>
                </a:lnTo>
                <a:lnTo>
                  <a:pt x="1931" y="2824"/>
                </a:lnTo>
                <a:lnTo>
                  <a:pt x="1945" y="2793"/>
                </a:lnTo>
                <a:lnTo>
                  <a:pt x="1960" y="2760"/>
                </a:lnTo>
                <a:lnTo>
                  <a:pt x="1974" y="2728"/>
                </a:lnTo>
                <a:lnTo>
                  <a:pt x="1988" y="2695"/>
                </a:lnTo>
                <a:lnTo>
                  <a:pt x="2002" y="2664"/>
                </a:lnTo>
                <a:lnTo>
                  <a:pt x="2015" y="2631"/>
                </a:lnTo>
                <a:lnTo>
                  <a:pt x="2029" y="2598"/>
                </a:lnTo>
                <a:lnTo>
                  <a:pt x="2043" y="2566"/>
                </a:lnTo>
                <a:lnTo>
                  <a:pt x="2050" y="2548"/>
                </a:lnTo>
                <a:lnTo>
                  <a:pt x="2058" y="2531"/>
                </a:lnTo>
                <a:lnTo>
                  <a:pt x="2067" y="2514"/>
                </a:lnTo>
                <a:lnTo>
                  <a:pt x="2078" y="2498"/>
                </a:lnTo>
                <a:lnTo>
                  <a:pt x="2083" y="2491"/>
                </a:lnTo>
                <a:lnTo>
                  <a:pt x="2088" y="2481"/>
                </a:lnTo>
                <a:lnTo>
                  <a:pt x="2092" y="2472"/>
                </a:lnTo>
                <a:lnTo>
                  <a:pt x="2096" y="2462"/>
                </a:lnTo>
                <a:lnTo>
                  <a:pt x="2101" y="2443"/>
                </a:lnTo>
                <a:lnTo>
                  <a:pt x="2108" y="2423"/>
                </a:lnTo>
                <a:lnTo>
                  <a:pt x="2119" y="2400"/>
                </a:lnTo>
                <a:lnTo>
                  <a:pt x="2132" y="2379"/>
                </a:lnTo>
                <a:lnTo>
                  <a:pt x="2144" y="2356"/>
                </a:lnTo>
                <a:lnTo>
                  <a:pt x="2156" y="2335"/>
                </a:lnTo>
                <a:lnTo>
                  <a:pt x="2162" y="2319"/>
                </a:lnTo>
                <a:lnTo>
                  <a:pt x="2167" y="2304"/>
                </a:lnTo>
                <a:lnTo>
                  <a:pt x="2172" y="2287"/>
                </a:lnTo>
                <a:lnTo>
                  <a:pt x="2180" y="2272"/>
                </a:lnTo>
                <a:lnTo>
                  <a:pt x="2186" y="2259"/>
                </a:lnTo>
                <a:lnTo>
                  <a:pt x="2192" y="2245"/>
                </a:lnTo>
                <a:lnTo>
                  <a:pt x="2200" y="2231"/>
                </a:lnTo>
                <a:lnTo>
                  <a:pt x="2206" y="2217"/>
                </a:lnTo>
                <a:lnTo>
                  <a:pt x="2211" y="2207"/>
                </a:lnTo>
                <a:lnTo>
                  <a:pt x="2215" y="2197"/>
                </a:lnTo>
                <a:lnTo>
                  <a:pt x="2217" y="2187"/>
                </a:lnTo>
                <a:lnTo>
                  <a:pt x="2217" y="2177"/>
                </a:lnTo>
                <a:lnTo>
                  <a:pt x="2218" y="2151"/>
                </a:lnTo>
                <a:lnTo>
                  <a:pt x="2220" y="2126"/>
                </a:lnTo>
                <a:lnTo>
                  <a:pt x="2222" y="2101"/>
                </a:lnTo>
                <a:lnTo>
                  <a:pt x="2225" y="2076"/>
                </a:lnTo>
                <a:lnTo>
                  <a:pt x="2228" y="2050"/>
                </a:lnTo>
                <a:lnTo>
                  <a:pt x="2231" y="2025"/>
                </a:lnTo>
                <a:lnTo>
                  <a:pt x="2235" y="2000"/>
                </a:lnTo>
                <a:lnTo>
                  <a:pt x="2237" y="1975"/>
                </a:lnTo>
                <a:lnTo>
                  <a:pt x="2240" y="1951"/>
                </a:lnTo>
                <a:lnTo>
                  <a:pt x="2242" y="1926"/>
                </a:lnTo>
                <a:lnTo>
                  <a:pt x="2242" y="1901"/>
                </a:lnTo>
                <a:lnTo>
                  <a:pt x="2244" y="1877"/>
                </a:lnTo>
                <a:lnTo>
                  <a:pt x="2242" y="1867"/>
                </a:lnTo>
                <a:lnTo>
                  <a:pt x="2240" y="1859"/>
                </a:lnTo>
                <a:lnTo>
                  <a:pt x="2237" y="1849"/>
                </a:lnTo>
                <a:lnTo>
                  <a:pt x="2236" y="1838"/>
                </a:lnTo>
                <a:lnTo>
                  <a:pt x="2239" y="1821"/>
                </a:lnTo>
                <a:lnTo>
                  <a:pt x="2240" y="1803"/>
                </a:lnTo>
                <a:lnTo>
                  <a:pt x="2242" y="1787"/>
                </a:lnTo>
                <a:lnTo>
                  <a:pt x="2245" y="1770"/>
                </a:lnTo>
                <a:lnTo>
                  <a:pt x="2249" y="1733"/>
                </a:lnTo>
                <a:lnTo>
                  <a:pt x="2252" y="1698"/>
                </a:lnTo>
                <a:lnTo>
                  <a:pt x="2257" y="1662"/>
                </a:lnTo>
                <a:lnTo>
                  <a:pt x="2262" y="1627"/>
                </a:lnTo>
                <a:lnTo>
                  <a:pt x="2266" y="1595"/>
                </a:lnTo>
                <a:lnTo>
                  <a:pt x="2270" y="1564"/>
                </a:lnTo>
                <a:lnTo>
                  <a:pt x="2271" y="1549"/>
                </a:lnTo>
                <a:lnTo>
                  <a:pt x="2275" y="1532"/>
                </a:lnTo>
                <a:lnTo>
                  <a:pt x="2279" y="1517"/>
                </a:lnTo>
                <a:lnTo>
                  <a:pt x="2282" y="1502"/>
                </a:lnTo>
                <a:lnTo>
                  <a:pt x="2285" y="1484"/>
                </a:lnTo>
                <a:lnTo>
                  <a:pt x="2286" y="1466"/>
                </a:lnTo>
                <a:lnTo>
                  <a:pt x="2290" y="1433"/>
                </a:lnTo>
                <a:lnTo>
                  <a:pt x="2294" y="1401"/>
                </a:lnTo>
                <a:lnTo>
                  <a:pt x="2297" y="1368"/>
                </a:lnTo>
                <a:lnTo>
                  <a:pt x="2300" y="1336"/>
                </a:lnTo>
                <a:lnTo>
                  <a:pt x="2304" y="1303"/>
                </a:lnTo>
                <a:lnTo>
                  <a:pt x="2306" y="1272"/>
                </a:lnTo>
                <a:lnTo>
                  <a:pt x="2311" y="1239"/>
                </a:lnTo>
                <a:lnTo>
                  <a:pt x="2316" y="1206"/>
                </a:lnTo>
                <a:lnTo>
                  <a:pt x="2324" y="1158"/>
                </a:lnTo>
                <a:lnTo>
                  <a:pt x="2333" y="1110"/>
                </a:lnTo>
                <a:lnTo>
                  <a:pt x="2340" y="1062"/>
                </a:lnTo>
                <a:lnTo>
                  <a:pt x="2349" y="1013"/>
                </a:lnTo>
                <a:lnTo>
                  <a:pt x="2356" y="966"/>
                </a:lnTo>
                <a:lnTo>
                  <a:pt x="2365" y="917"/>
                </a:lnTo>
                <a:lnTo>
                  <a:pt x="2375" y="869"/>
                </a:lnTo>
                <a:lnTo>
                  <a:pt x="2385" y="821"/>
                </a:lnTo>
                <a:lnTo>
                  <a:pt x="2395" y="780"/>
                </a:lnTo>
                <a:lnTo>
                  <a:pt x="2405" y="740"/>
                </a:lnTo>
                <a:lnTo>
                  <a:pt x="2415" y="700"/>
                </a:lnTo>
                <a:lnTo>
                  <a:pt x="2427" y="660"/>
                </a:lnTo>
                <a:lnTo>
                  <a:pt x="2439" y="621"/>
                </a:lnTo>
                <a:lnTo>
                  <a:pt x="2453" y="582"/>
                </a:lnTo>
                <a:lnTo>
                  <a:pt x="2469" y="543"/>
                </a:lnTo>
                <a:lnTo>
                  <a:pt x="2486" y="505"/>
                </a:lnTo>
                <a:lnTo>
                  <a:pt x="2492" y="492"/>
                </a:lnTo>
                <a:lnTo>
                  <a:pt x="2497" y="479"/>
                </a:lnTo>
                <a:lnTo>
                  <a:pt x="2501" y="464"/>
                </a:lnTo>
                <a:lnTo>
                  <a:pt x="2507" y="451"/>
                </a:lnTo>
                <a:lnTo>
                  <a:pt x="2511" y="446"/>
                </a:lnTo>
                <a:lnTo>
                  <a:pt x="2516" y="443"/>
                </a:lnTo>
                <a:lnTo>
                  <a:pt x="2523" y="439"/>
                </a:lnTo>
                <a:lnTo>
                  <a:pt x="2532" y="438"/>
                </a:lnTo>
                <a:lnTo>
                  <a:pt x="2534" y="433"/>
                </a:lnTo>
                <a:lnTo>
                  <a:pt x="2538" y="428"/>
                </a:lnTo>
                <a:lnTo>
                  <a:pt x="2542" y="425"/>
                </a:lnTo>
                <a:lnTo>
                  <a:pt x="2547" y="423"/>
                </a:lnTo>
                <a:lnTo>
                  <a:pt x="2557" y="420"/>
                </a:lnTo>
                <a:lnTo>
                  <a:pt x="2568" y="419"/>
                </a:lnTo>
                <a:lnTo>
                  <a:pt x="2572" y="418"/>
                </a:lnTo>
                <a:lnTo>
                  <a:pt x="2576" y="414"/>
                </a:lnTo>
                <a:lnTo>
                  <a:pt x="2580" y="408"/>
                </a:lnTo>
                <a:lnTo>
                  <a:pt x="2586" y="403"/>
                </a:lnTo>
                <a:lnTo>
                  <a:pt x="2591" y="398"/>
                </a:lnTo>
                <a:lnTo>
                  <a:pt x="2597" y="393"/>
                </a:lnTo>
                <a:lnTo>
                  <a:pt x="2611" y="384"/>
                </a:lnTo>
                <a:lnTo>
                  <a:pt x="2622" y="374"/>
                </a:lnTo>
                <a:lnTo>
                  <a:pt x="2635" y="362"/>
                </a:lnTo>
                <a:lnTo>
                  <a:pt x="2647" y="354"/>
                </a:lnTo>
                <a:lnTo>
                  <a:pt x="2661" y="345"/>
                </a:lnTo>
                <a:lnTo>
                  <a:pt x="2676" y="339"/>
                </a:lnTo>
                <a:lnTo>
                  <a:pt x="2686" y="335"/>
                </a:lnTo>
                <a:lnTo>
                  <a:pt x="2695" y="329"/>
                </a:lnTo>
                <a:lnTo>
                  <a:pt x="2701" y="322"/>
                </a:lnTo>
                <a:lnTo>
                  <a:pt x="2707" y="315"/>
                </a:lnTo>
                <a:lnTo>
                  <a:pt x="2711" y="306"/>
                </a:lnTo>
                <a:lnTo>
                  <a:pt x="2714" y="296"/>
                </a:lnTo>
                <a:lnTo>
                  <a:pt x="2715" y="286"/>
                </a:lnTo>
                <a:lnTo>
                  <a:pt x="2715" y="275"/>
                </a:lnTo>
                <a:lnTo>
                  <a:pt x="2715" y="271"/>
                </a:lnTo>
                <a:lnTo>
                  <a:pt x="2715" y="268"/>
                </a:lnTo>
                <a:lnTo>
                  <a:pt x="2716" y="266"/>
                </a:lnTo>
                <a:lnTo>
                  <a:pt x="2720" y="263"/>
                </a:lnTo>
                <a:lnTo>
                  <a:pt x="2734" y="256"/>
                </a:lnTo>
                <a:lnTo>
                  <a:pt x="2749" y="247"/>
                </a:lnTo>
                <a:lnTo>
                  <a:pt x="2766" y="242"/>
                </a:lnTo>
                <a:lnTo>
                  <a:pt x="2785" y="238"/>
                </a:lnTo>
                <a:lnTo>
                  <a:pt x="2804" y="236"/>
                </a:lnTo>
                <a:lnTo>
                  <a:pt x="2823" y="235"/>
                </a:lnTo>
                <a:lnTo>
                  <a:pt x="2849" y="237"/>
                </a:lnTo>
                <a:lnTo>
                  <a:pt x="2875" y="238"/>
                </a:lnTo>
                <a:lnTo>
                  <a:pt x="2901" y="240"/>
                </a:lnTo>
                <a:lnTo>
                  <a:pt x="2927" y="241"/>
                </a:lnTo>
                <a:lnTo>
                  <a:pt x="2953" y="242"/>
                </a:lnTo>
                <a:lnTo>
                  <a:pt x="2980" y="243"/>
                </a:lnTo>
                <a:lnTo>
                  <a:pt x="3005" y="243"/>
                </a:lnTo>
                <a:lnTo>
                  <a:pt x="3031" y="243"/>
                </a:lnTo>
                <a:lnTo>
                  <a:pt x="3067" y="243"/>
                </a:lnTo>
                <a:lnTo>
                  <a:pt x="3102" y="245"/>
                </a:lnTo>
                <a:lnTo>
                  <a:pt x="3139" y="248"/>
                </a:lnTo>
                <a:lnTo>
                  <a:pt x="3174" y="253"/>
                </a:lnTo>
                <a:lnTo>
                  <a:pt x="3205" y="258"/>
                </a:lnTo>
                <a:lnTo>
                  <a:pt x="3235" y="262"/>
                </a:lnTo>
                <a:lnTo>
                  <a:pt x="3265" y="267"/>
                </a:lnTo>
                <a:lnTo>
                  <a:pt x="3295" y="275"/>
                </a:lnTo>
                <a:lnTo>
                  <a:pt x="3326" y="283"/>
                </a:lnTo>
                <a:lnTo>
                  <a:pt x="3354" y="292"/>
                </a:lnTo>
                <a:lnTo>
                  <a:pt x="3369" y="298"/>
                </a:lnTo>
                <a:lnTo>
                  <a:pt x="3383" y="305"/>
                </a:lnTo>
                <a:lnTo>
                  <a:pt x="3397" y="312"/>
                </a:lnTo>
                <a:lnTo>
                  <a:pt x="3410" y="320"/>
                </a:lnTo>
                <a:lnTo>
                  <a:pt x="3415" y="324"/>
                </a:lnTo>
                <a:lnTo>
                  <a:pt x="3420" y="326"/>
                </a:lnTo>
                <a:lnTo>
                  <a:pt x="3437" y="331"/>
                </a:lnTo>
                <a:lnTo>
                  <a:pt x="3453" y="337"/>
                </a:lnTo>
                <a:lnTo>
                  <a:pt x="3470" y="346"/>
                </a:lnTo>
                <a:lnTo>
                  <a:pt x="3484" y="356"/>
                </a:lnTo>
                <a:lnTo>
                  <a:pt x="3512" y="377"/>
                </a:lnTo>
                <a:lnTo>
                  <a:pt x="3542" y="398"/>
                </a:lnTo>
                <a:lnTo>
                  <a:pt x="3564" y="413"/>
                </a:lnTo>
                <a:lnTo>
                  <a:pt x="3585" y="429"/>
                </a:lnTo>
                <a:lnTo>
                  <a:pt x="3606" y="445"/>
                </a:lnTo>
                <a:lnTo>
                  <a:pt x="3628" y="460"/>
                </a:lnTo>
                <a:lnTo>
                  <a:pt x="3635" y="465"/>
                </a:lnTo>
                <a:lnTo>
                  <a:pt x="3642" y="470"/>
                </a:lnTo>
                <a:lnTo>
                  <a:pt x="3647" y="477"/>
                </a:lnTo>
                <a:lnTo>
                  <a:pt x="3652" y="483"/>
                </a:lnTo>
                <a:lnTo>
                  <a:pt x="3654" y="490"/>
                </a:lnTo>
                <a:lnTo>
                  <a:pt x="3658" y="498"/>
                </a:lnTo>
                <a:lnTo>
                  <a:pt x="3659" y="505"/>
                </a:lnTo>
                <a:lnTo>
                  <a:pt x="3660" y="514"/>
                </a:lnTo>
                <a:lnTo>
                  <a:pt x="3663" y="529"/>
                </a:lnTo>
                <a:lnTo>
                  <a:pt x="3665" y="543"/>
                </a:lnTo>
                <a:lnTo>
                  <a:pt x="3669" y="558"/>
                </a:lnTo>
                <a:lnTo>
                  <a:pt x="3674" y="572"/>
                </a:lnTo>
                <a:lnTo>
                  <a:pt x="3679" y="586"/>
                </a:lnTo>
                <a:lnTo>
                  <a:pt x="3685" y="598"/>
                </a:lnTo>
                <a:lnTo>
                  <a:pt x="3692" y="612"/>
                </a:lnTo>
                <a:lnTo>
                  <a:pt x="3699" y="625"/>
                </a:lnTo>
                <a:lnTo>
                  <a:pt x="3704" y="635"/>
                </a:lnTo>
                <a:lnTo>
                  <a:pt x="3707" y="645"/>
                </a:lnTo>
                <a:lnTo>
                  <a:pt x="3707" y="656"/>
                </a:lnTo>
                <a:lnTo>
                  <a:pt x="3704" y="667"/>
                </a:lnTo>
                <a:lnTo>
                  <a:pt x="3699" y="686"/>
                </a:lnTo>
                <a:lnTo>
                  <a:pt x="3694" y="705"/>
                </a:lnTo>
                <a:lnTo>
                  <a:pt x="3690" y="724"/>
                </a:lnTo>
                <a:lnTo>
                  <a:pt x="3687" y="744"/>
                </a:lnTo>
                <a:lnTo>
                  <a:pt x="3682" y="783"/>
                </a:lnTo>
                <a:lnTo>
                  <a:pt x="3678" y="821"/>
                </a:lnTo>
                <a:lnTo>
                  <a:pt x="3674" y="857"/>
                </a:lnTo>
                <a:lnTo>
                  <a:pt x="3672" y="892"/>
                </a:lnTo>
                <a:lnTo>
                  <a:pt x="3670" y="927"/>
                </a:lnTo>
                <a:lnTo>
                  <a:pt x="3669" y="962"/>
                </a:lnTo>
                <a:lnTo>
                  <a:pt x="3669" y="976"/>
                </a:lnTo>
                <a:lnTo>
                  <a:pt x="3667" y="989"/>
                </a:lnTo>
                <a:lnTo>
                  <a:pt x="3664" y="1003"/>
                </a:lnTo>
                <a:lnTo>
                  <a:pt x="3660" y="1017"/>
                </a:lnTo>
                <a:lnTo>
                  <a:pt x="3653" y="1043"/>
                </a:lnTo>
                <a:lnTo>
                  <a:pt x="3647" y="1071"/>
                </a:lnTo>
                <a:lnTo>
                  <a:pt x="3640" y="1095"/>
                </a:lnTo>
                <a:lnTo>
                  <a:pt x="3635" y="1119"/>
                </a:lnTo>
                <a:lnTo>
                  <a:pt x="3629" y="1142"/>
                </a:lnTo>
                <a:lnTo>
                  <a:pt x="3623" y="1166"/>
                </a:lnTo>
                <a:lnTo>
                  <a:pt x="3616" y="1190"/>
                </a:lnTo>
                <a:lnTo>
                  <a:pt x="3610" y="1214"/>
                </a:lnTo>
                <a:lnTo>
                  <a:pt x="3606" y="1238"/>
                </a:lnTo>
                <a:lnTo>
                  <a:pt x="3603" y="1262"/>
                </a:lnTo>
                <a:lnTo>
                  <a:pt x="3600" y="1272"/>
                </a:lnTo>
                <a:lnTo>
                  <a:pt x="3599" y="1283"/>
                </a:lnTo>
                <a:lnTo>
                  <a:pt x="3595" y="1293"/>
                </a:lnTo>
                <a:lnTo>
                  <a:pt x="3593" y="1303"/>
                </a:lnTo>
                <a:lnTo>
                  <a:pt x="3589" y="1318"/>
                </a:lnTo>
                <a:lnTo>
                  <a:pt x="3585" y="1333"/>
                </a:lnTo>
                <a:lnTo>
                  <a:pt x="3581" y="1348"/>
                </a:lnTo>
                <a:lnTo>
                  <a:pt x="3579" y="1363"/>
                </a:lnTo>
                <a:lnTo>
                  <a:pt x="3574" y="1393"/>
                </a:lnTo>
                <a:lnTo>
                  <a:pt x="3568" y="1422"/>
                </a:lnTo>
                <a:lnTo>
                  <a:pt x="3561" y="1452"/>
                </a:lnTo>
                <a:lnTo>
                  <a:pt x="3555" y="1481"/>
                </a:lnTo>
                <a:lnTo>
                  <a:pt x="3550" y="1507"/>
                </a:lnTo>
                <a:lnTo>
                  <a:pt x="3545" y="1534"/>
                </a:lnTo>
                <a:lnTo>
                  <a:pt x="3542" y="1560"/>
                </a:lnTo>
                <a:lnTo>
                  <a:pt x="3537" y="1586"/>
                </a:lnTo>
                <a:lnTo>
                  <a:pt x="3532" y="1613"/>
                </a:lnTo>
                <a:lnTo>
                  <a:pt x="3529" y="1638"/>
                </a:lnTo>
                <a:lnTo>
                  <a:pt x="3524" y="1663"/>
                </a:lnTo>
                <a:lnTo>
                  <a:pt x="3519" y="1689"/>
                </a:lnTo>
                <a:lnTo>
                  <a:pt x="3514" y="1714"/>
                </a:lnTo>
                <a:lnTo>
                  <a:pt x="3509" y="1741"/>
                </a:lnTo>
                <a:lnTo>
                  <a:pt x="3505" y="1766"/>
                </a:lnTo>
                <a:lnTo>
                  <a:pt x="3500" y="1792"/>
                </a:lnTo>
                <a:lnTo>
                  <a:pt x="3495" y="1826"/>
                </a:lnTo>
                <a:lnTo>
                  <a:pt x="3490" y="1860"/>
                </a:lnTo>
                <a:lnTo>
                  <a:pt x="3486" y="1894"/>
                </a:lnTo>
                <a:lnTo>
                  <a:pt x="3481" y="1929"/>
                </a:lnTo>
                <a:lnTo>
                  <a:pt x="3479" y="1941"/>
                </a:lnTo>
                <a:lnTo>
                  <a:pt x="3475" y="1955"/>
                </a:lnTo>
                <a:lnTo>
                  <a:pt x="3472" y="1961"/>
                </a:lnTo>
                <a:lnTo>
                  <a:pt x="3470" y="1968"/>
                </a:lnTo>
                <a:lnTo>
                  <a:pt x="3466" y="1974"/>
                </a:lnTo>
                <a:lnTo>
                  <a:pt x="3461" y="1980"/>
                </a:lnTo>
                <a:lnTo>
                  <a:pt x="3458" y="1984"/>
                </a:lnTo>
                <a:lnTo>
                  <a:pt x="3456" y="1988"/>
                </a:lnTo>
                <a:lnTo>
                  <a:pt x="3453" y="1993"/>
                </a:lnTo>
                <a:lnTo>
                  <a:pt x="3452" y="1998"/>
                </a:lnTo>
                <a:lnTo>
                  <a:pt x="3452" y="2004"/>
                </a:lnTo>
                <a:lnTo>
                  <a:pt x="3453" y="2009"/>
                </a:lnTo>
                <a:lnTo>
                  <a:pt x="3457" y="2015"/>
                </a:lnTo>
                <a:lnTo>
                  <a:pt x="3462" y="2020"/>
                </a:lnTo>
                <a:lnTo>
                  <a:pt x="3466" y="2024"/>
                </a:lnTo>
                <a:lnTo>
                  <a:pt x="3467" y="2028"/>
                </a:lnTo>
                <a:lnTo>
                  <a:pt x="3467" y="2033"/>
                </a:lnTo>
                <a:lnTo>
                  <a:pt x="3467" y="2038"/>
                </a:lnTo>
                <a:lnTo>
                  <a:pt x="3465" y="2049"/>
                </a:lnTo>
                <a:lnTo>
                  <a:pt x="3460" y="2058"/>
                </a:lnTo>
                <a:lnTo>
                  <a:pt x="3452" y="2078"/>
                </a:lnTo>
                <a:lnTo>
                  <a:pt x="3445" y="2099"/>
                </a:lnTo>
                <a:lnTo>
                  <a:pt x="3441" y="2109"/>
                </a:lnTo>
                <a:lnTo>
                  <a:pt x="3436" y="2119"/>
                </a:lnTo>
                <a:lnTo>
                  <a:pt x="3428" y="2128"/>
                </a:lnTo>
                <a:lnTo>
                  <a:pt x="3420" y="2136"/>
                </a:lnTo>
                <a:lnTo>
                  <a:pt x="3416" y="2139"/>
                </a:lnTo>
                <a:lnTo>
                  <a:pt x="3413" y="2147"/>
                </a:lnTo>
                <a:lnTo>
                  <a:pt x="3412" y="2155"/>
                </a:lnTo>
                <a:lnTo>
                  <a:pt x="3412" y="2162"/>
                </a:lnTo>
                <a:lnTo>
                  <a:pt x="3410" y="2177"/>
                </a:lnTo>
                <a:lnTo>
                  <a:pt x="3407" y="2192"/>
                </a:lnTo>
                <a:lnTo>
                  <a:pt x="3406" y="2207"/>
                </a:lnTo>
                <a:lnTo>
                  <a:pt x="3405" y="2223"/>
                </a:lnTo>
                <a:lnTo>
                  <a:pt x="3405" y="2226"/>
                </a:lnTo>
                <a:lnTo>
                  <a:pt x="3405" y="2230"/>
                </a:lnTo>
                <a:lnTo>
                  <a:pt x="3405" y="2234"/>
                </a:lnTo>
                <a:lnTo>
                  <a:pt x="3402" y="2236"/>
                </a:lnTo>
                <a:lnTo>
                  <a:pt x="3398" y="2241"/>
                </a:lnTo>
                <a:lnTo>
                  <a:pt x="3395" y="2245"/>
                </a:lnTo>
                <a:lnTo>
                  <a:pt x="3393" y="2250"/>
                </a:lnTo>
                <a:lnTo>
                  <a:pt x="3393" y="2255"/>
                </a:lnTo>
                <a:lnTo>
                  <a:pt x="3393" y="2266"/>
                </a:lnTo>
                <a:lnTo>
                  <a:pt x="3395" y="2276"/>
                </a:lnTo>
                <a:lnTo>
                  <a:pt x="3395" y="2285"/>
                </a:lnTo>
                <a:lnTo>
                  <a:pt x="3393" y="2294"/>
                </a:lnTo>
                <a:lnTo>
                  <a:pt x="3388" y="2300"/>
                </a:lnTo>
                <a:lnTo>
                  <a:pt x="3383" y="2308"/>
                </a:lnTo>
                <a:lnTo>
                  <a:pt x="3381" y="2305"/>
                </a:lnTo>
                <a:lnTo>
                  <a:pt x="3379" y="2301"/>
                </a:lnTo>
                <a:lnTo>
                  <a:pt x="3378" y="2299"/>
                </a:lnTo>
                <a:lnTo>
                  <a:pt x="3379" y="2296"/>
                </a:lnTo>
                <a:lnTo>
                  <a:pt x="3379" y="2291"/>
                </a:lnTo>
                <a:lnTo>
                  <a:pt x="3381" y="2287"/>
                </a:lnTo>
                <a:lnTo>
                  <a:pt x="3382" y="2284"/>
                </a:lnTo>
                <a:lnTo>
                  <a:pt x="3383" y="2280"/>
                </a:lnTo>
                <a:lnTo>
                  <a:pt x="3385" y="2276"/>
                </a:lnTo>
                <a:lnTo>
                  <a:pt x="3383" y="2274"/>
                </a:lnTo>
                <a:lnTo>
                  <a:pt x="3379" y="2267"/>
                </a:lnTo>
                <a:lnTo>
                  <a:pt x="3377" y="2260"/>
                </a:lnTo>
                <a:lnTo>
                  <a:pt x="3376" y="2254"/>
                </a:lnTo>
                <a:lnTo>
                  <a:pt x="3376" y="2246"/>
                </a:lnTo>
                <a:lnTo>
                  <a:pt x="3378" y="2234"/>
                </a:lnTo>
                <a:lnTo>
                  <a:pt x="3379" y="2220"/>
                </a:lnTo>
                <a:lnTo>
                  <a:pt x="3381" y="2202"/>
                </a:lnTo>
                <a:lnTo>
                  <a:pt x="3382" y="2186"/>
                </a:lnTo>
                <a:lnTo>
                  <a:pt x="3383" y="2170"/>
                </a:lnTo>
                <a:lnTo>
                  <a:pt x="3383" y="2153"/>
                </a:lnTo>
                <a:lnTo>
                  <a:pt x="3383" y="2148"/>
                </a:lnTo>
                <a:lnTo>
                  <a:pt x="3383" y="2144"/>
                </a:lnTo>
                <a:lnTo>
                  <a:pt x="3382" y="2141"/>
                </a:lnTo>
                <a:lnTo>
                  <a:pt x="3378" y="2137"/>
                </a:lnTo>
                <a:lnTo>
                  <a:pt x="3374" y="2139"/>
                </a:lnTo>
                <a:lnTo>
                  <a:pt x="3373" y="2142"/>
                </a:lnTo>
                <a:lnTo>
                  <a:pt x="3371" y="2144"/>
                </a:lnTo>
                <a:lnTo>
                  <a:pt x="3369" y="2147"/>
                </a:lnTo>
                <a:lnTo>
                  <a:pt x="3368" y="2155"/>
                </a:lnTo>
                <a:lnTo>
                  <a:pt x="3367" y="2161"/>
                </a:lnTo>
                <a:lnTo>
                  <a:pt x="3364" y="2182"/>
                </a:lnTo>
                <a:lnTo>
                  <a:pt x="3364" y="2205"/>
                </a:lnTo>
                <a:lnTo>
                  <a:pt x="3364" y="2226"/>
                </a:lnTo>
                <a:lnTo>
                  <a:pt x="3362" y="2247"/>
                </a:lnTo>
                <a:lnTo>
                  <a:pt x="3359" y="2266"/>
                </a:lnTo>
                <a:lnTo>
                  <a:pt x="3358" y="2284"/>
                </a:lnTo>
                <a:lnTo>
                  <a:pt x="3358" y="2301"/>
                </a:lnTo>
                <a:lnTo>
                  <a:pt x="3358" y="2320"/>
                </a:lnTo>
                <a:lnTo>
                  <a:pt x="3358" y="2356"/>
                </a:lnTo>
                <a:lnTo>
                  <a:pt x="3356" y="2393"/>
                </a:lnTo>
                <a:lnTo>
                  <a:pt x="3353" y="2423"/>
                </a:lnTo>
                <a:lnTo>
                  <a:pt x="3352" y="2453"/>
                </a:lnTo>
                <a:lnTo>
                  <a:pt x="3349" y="2484"/>
                </a:lnTo>
                <a:lnTo>
                  <a:pt x="3347" y="2514"/>
                </a:lnTo>
                <a:lnTo>
                  <a:pt x="3344" y="2527"/>
                </a:lnTo>
                <a:lnTo>
                  <a:pt x="3343" y="2540"/>
                </a:lnTo>
                <a:lnTo>
                  <a:pt x="3343" y="2546"/>
                </a:lnTo>
                <a:lnTo>
                  <a:pt x="3344" y="2552"/>
                </a:lnTo>
                <a:lnTo>
                  <a:pt x="3344" y="2558"/>
                </a:lnTo>
                <a:lnTo>
                  <a:pt x="3347" y="2565"/>
                </a:lnTo>
                <a:lnTo>
                  <a:pt x="3348" y="2572"/>
                </a:lnTo>
                <a:lnTo>
                  <a:pt x="3348" y="2578"/>
                </a:lnTo>
                <a:lnTo>
                  <a:pt x="3346" y="2590"/>
                </a:lnTo>
                <a:lnTo>
                  <a:pt x="3344" y="2600"/>
                </a:lnTo>
                <a:lnTo>
                  <a:pt x="3344" y="2611"/>
                </a:lnTo>
                <a:lnTo>
                  <a:pt x="3344" y="2622"/>
                </a:lnTo>
                <a:lnTo>
                  <a:pt x="3343" y="2644"/>
                </a:lnTo>
                <a:lnTo>
                  <a:pt x="3341" y="2665"/>
                </a:lnTo>
                <a:lnTo>
                  <a:pt x="3339" y="2677"/>
                </a:lnTo>
                <a:lnTo>
                  <a:pt x="3339" y="2689"/>
                </a:lnTo>
                <a:lnTo>
                  <a:pt x="3339" y="2701"/>
                </a:lnTo>
                <a:lnTo>
                  <a:pt x="3341" y="2713"/>
                </a:lnTo>
                <a:lnTo>
                  <a:pt x="3342" y="2736"/>
                </a:lnTo>
                <a:lnTo>
                  <a:pt x="3341" y="2761"/>
                </a:lnTo>
                <a:lnTo>
                  <a:pt x="3339" y="2782"/>
                </a:lnTo>
                <a:lnTo>
                  <a:pt x="3339" y="2803"/>
                </a:lnTo>
                <a:lnTo>
                  <a:pt x="3339" y="2824"/>
                </a:lnTo>
                <a:lnTo>
                  <a:pt x="3337" y="2844"/>
                </a:lnTo>
                <a:lnTo>
                  <a:pt x="3336" y="2856"/>
                </a:lnTo>
                <a:lnTo>
                  <a:pt x="3334" y="2866"/>
                </a:lnTo>
                <a:lnTo>
                  <a:pt x="3334" y="2876"/>
                </a:lnTo>
                <a:lnTo>
                  <a:pt x="3336" y="2887"/>
                </a:lnTo>
                <a:lnTo>
                  <a:pt x="3337" y="2908"/>
                </a:lnTo>
                <a:lnTo>
                  <a:pt x="3338" y="2928"/>
                </a:lnTo>
                <a:lnTo>
                  <a:pt x="3338" y="2946"/>
                </a:lnTo>
                <a:lnTo>
                  <a:pt x="3336" y="2962"/>
                </a:lnTo>
                <a:lnTo>
                  <a:pt x="3334" y="2980"/>
                </a:lnTo>
                <a:lnTo>
                  <a:pt x="3334" y="2996"/>
                </a:lnTo>
                <a:lnTo>
                  <a:pt x="3333" y="3002"/>
                </a:lnTo>
                <a:lnTo>
                  <a:pt x="3332" y="3007"/>
                </a:lnTo>
                <a:lnTo>
                  <a:pt x="3328" y="3012"/>
                </a:lnTo>
                <a:lnTo>
                  <a:pt x="3326" y="3017"/>
                </a:lnTo>
                <a:lnTo>
                  <a:pt x="3323" y="3024"/>
                </a:lnTo>
                <a:lnTo>
                  <a:pt x="3321" y="3031"/>
                </a:lnTo>
                <a:lnTo>
                  <a:pt x="3321" y="3039"/>
                </a:lnTo>
                <a:lnTo>
                  <a:pt x="3322" y="3046"/>
                </a:lnTo>
                <a:lnTo>
                  <a:pt x="3329" y="3040"/>
                </a:lnTo>
                <a:lnTo>
                  <a:pt x="3337" y="3034"/>
                </a:lnTo>
                <a:lnTo>
                  <a:pt x="3341" y="3047"/>
                </a:lnTo>
                <a:lnTo>
                  <a:pt x="3342" y="3062"/>
                </a:lnTo>
                <a:lnTo>
                  <a:pt x="3342" y="3103"/>
                </a:lnTo>
                <a:lnTo>
                  <a:pt x="3344" y="3144"/>
                </a:lnTo>
                <a:lnTo>
                  <a:pt x="3348" y="3184"/>
                </a:lnTo>
                <a:lnTo>
                  <a:pt x="3351" y="3225"/>
                </a:lnTo>
                <a:lnTo>
                  <a:pt x="3351" y="3251"/>
                </a:lnTo>
                <a:lnTo>
                  <a:pt x="3348" y="3276"/>
                </a:lnTo>
                <a:lnTo>
                  <a:pt x="3346" y="3301"/>
                </a:lnTo>
                <a:lnTo>
                  <a:pt x="3344" y="3326"/>
                </a:lnTo>
                <a:lnTo>
                  <a:pt x="3346" y="3332"/>
                </a:lnTo>
                <a:lnTo>
                  <a:pt x="3346" y="3337"/>
                </a:lnTo>
                <a:lnTo>
                  <a:pt x="3346" y="3342"/>
                </a:lnTo>
                <a:lnTo>
                  <a:pt x="3349" y="3347"/>
                </a:lnTo>
                <a:lnTo>
                  <a:pt x="3352" y="3352"/>
                </a:lnTo>
                <a:lnTo>
                  <a:pt x="3352" y="3358"/>
                </a:lnTo>
                <a:lnTo>
                  <a:pt x="3351" y="3363"/>
                </a:lnTo>
                <a:lnTo>
                  <a:pt x="3348" y="3370"/>
                </a:lnTo>
                <a:lnTo>
                  <a:pt x="3346" y="3376"/>
                </a:lnTo>
                <a:lnTo>
                  <a:pt x="3343" y="3381"/>
                </a:lnTo>
                <a:lnTo>
                  <a:pt x="3342" y="3387"/>
                </a:lnTo>
                <a:lnTo>
                  <a:pt x="3342" y="3394"/>
                </a:lnTo>
                <a:lnTo>
                  <a:pt x="3342" y="3399"/>
                </a:lnTo>
                <a:lnTo>
                  <a:pt x="3344" y="3405"/>
                </a:lnTo>
                <a:lnTo>
                  <a:pt x="3346" y="3410"/>
                </a:lnTo>
                <a:lnTo>
                  <a:pt x="3349" y="3416"/>
                </a:lnTo>
                <a:lnTo>
                  <a:pt x="3354" y="3425"/>
                </a:lnTo>
                <a:lnTo>
                  <a:pt x="3358" y="3435"/>
                </a:lnTo>
                <a:lnTo>
                  <a:pt x="3359" y="3444"/>
                </a:lnTo>
                <a:lnTo>
                  <a:pt x="3358" y="3454"/>
                </a:lnTo>
                <a:lnTo>
                  <a:pt x="3358" y="3469"/>
                </a:lnTo>
                <a:lnTo>
                  <a:pt x="3359" y="3484"/>
                </a:lnTo>
                <a:lnTo>
                  <a:pt x="3359" y="3491"/>
                </a:lnTo>
                <a:lnTo>
                  <a:pt x="3359" y="3499"/>
                </a:lnTo>
                <a:lnTo>
                  <a:pt x="3357" y="3506"/>
                </a:lnTo>
                <a:lnTo>
                  <a:pt x="3353" y="3513"/>
                </a:lnTo>
                <a:lnTo>
                  <a:pt x="3352" y="3516"/>
                </a:lnTo>
                <a:lnTo>
                  <a:pt x="3352" y="3523"/>
                </a:lnTo>
                <a:lnTo>
                  <a:pt x="3353" y="3528"/>
                </a:lnTo>
                <a:lnTo>
                  <a:pt x="3356" y="3531"/>
                </a:lnTo>
                <a:lnTo>
                  <a:pt x="3361" y="3539"/>
                </a:lnTo>
                <a:lnTo>
                  <a:pt x="3364" y="3547"/>
                </a:lnTo>
                <a:lnTo>
                  <a:pt x="3366" y="3555"/>
                </a:lnTo>
                <a:lnTo>
                  <a:pt x="3364" y="3563"/>
                </a:lnTo>
                <a:lnTo>
                  <a:pt x="3362" y="3579"/>
                </a:lnTo>
                <a:lnTo>
                  <a:pt x="3359" y="3594"/>
                </a:lnTo>
                <a:lnTo>
                  <a:pt x="3357" y="3613"/>
                </a:lnTo>
                <a:lnTo>
                  <a:pt x="3356" y="3632"/>
                </a:lnTo>
                <a:lnTo>
                  <a:pt x="3356" y="3641"/>
                </a:lnTo>
                <a:lnTo>
                  <a:pt x="3356" y="3649"/>
                </a:lnTo>
                <a:lnTo>
                  <a:pt x="3357" y="3659"/>
                </a:lnTo>
                <a:lnTo>
                  <a:pt x="3361" y="3668"/>
                </a:lnTo>
                <a:lnTo>
                  <a:pt x="3362" y="3674"/>
                </a:lnTo>
                <a:lnTo>
                  <a:pt x="3363" y="3681"/>
                </a:lnTo>
                <a:lnTo>
                  <a:pt x="3363" y="3687"/>
                </a:lnTo>
                <a:lnTo>
                  <a:pt x="3363" y="3693"/>
                </a:lnTo>
                <a:lnTo>
                  <a:pt x="3362" y="3706"/>
                </a:lnTo>
                <a:lnTo>
                  <a:pt x="3361" y="3718"/>
                </a:lnTo>
                <a:lnTo>
                  <a:pt x="3359" y="3723"/>
                </a:lnTo>
                <a:lnTo>
                  <a:pt x="3357" y="3726"/>
                </a:lnTo>
                <a:lnTo>
                  <a:pt x="3353" y="3728"/>
                </a:lnTo>
                <a:lnTo>
                  <a:pt x="3348" y="3731"/>
                </a:lnTo>
                <a:lnTo>
                  <a:pt x="3344" y="3733"/>
                </a:lnTo>
                <a:lnTo>
                  <a:pt x="3344" y="3738"/>
                </a:lnTo>
                <a:lnTo>
                  <a:pt x="3344" y="3740"/>
                </a:lnTo>
                <a:lnTo>
                  <a:pt x="3346" y="3741"/>
                </a:lnTo>
                <a:lnTo>
                  <a:pt x="3347" y="3743"/>
                </a:lnTo>
                <a:lnTo>
                  <a:pt x="3349" y="3743"/>
                </a:lnTo>
                <a:lnTo>
                  <a:pt x="3354" y="3746"/>
                </a:lnTo>
                <a:lnTo>
                  <a:pt x="3358" y="3748"/>
                </a:lnTo>
                <a:lnTo>
                  <a:pt x="3361" y="3751"/>
                </a:lnTo>
                <a:lnTo>
                  <a:pt x="3361" y="3755"/>
                </a:lnTo>
                <a:lnTo>
                  <a:pt x="3359" y="3762"/>
                </a:lnTo>
                <a:lnTo>
                  <a:pt x="3358" y="3770"/>
                </a:lnTo>
                <a:lnTo>
                  <a:pt x="3357" y="3777"/>
                </a:lnTo>
                <a:lnTo>
                  <a:pt x="3354" y="3784"/>
                </a:lnTo>
                <a:lnTo>
                  <a:pt x="3354" y="3787"/>
                </a:lnTo>
                <a:lnTo>
                  <a:pt x="3356" y="3791"/>
                </a:lnTo>
                <a:lnTo>
                  <a:pt x="3359" y="3794"/>
                </a:lnTo>
                <a:lnTo>
                  <a:pt x="3363" y="3796"/>
                </a:lnTo>
                <a:lnTo>
                  <a:pt x="3366" y="3799"/>
                </a:lnTo>
                <a:lnTo>
                  <a:pt x="3367" y="3801"/>
                </a:lnTo>
                <a:lnTo>
                  <a:pt x="3366" y="3805"/>
                </a:lnTo>
                <a:lnTo>
                  <a:pt x="3364" y="3809"/>
                </a:lnTo>
                <a:lnTo>
                  <a:pt x="3362" y="3817"/>
                </a:lnTo>
                <a:lnTo>
                  <a:pt x="3359" y="3826"/>
                </a:lnTo>
                <a:lnTo>
                  <a:pt x="3359" y="3835"/>
                </a:lnTo>
                <a:lnTo>
                  <a:pt x="3358" y="3844"/>
                </a:lnTo>
                <a:lnTo>
                  <a:pt x="3358" y="3855"/>
                </a:lnTo>
                <a:lnTo>
                  <a:pt x="3358" y="3865"/>
                </a:lnTo>
                <a:lnTo>
                  <a:pt x="3357" y="3869"/>
                </a:lnTo>
                <a:lnTo>
                  <a:pt x="3356" y="3874"/>
                </a:lnTo>
                <a:lnTo>
                  <a:pt x="3353" y="3879"/>
                </a:lnTo>
                <a:lnTo>
                  <a:pt x="3348" y="3883"/>
                </a:lnTo>
                <a:lnTo>
                  <a:pt x="3347" y="3886"/>
                </a:lnTo>
                <a:lnTo>
                  <a:pt x="3346" y="3889"/>
                </a:lnTo>
                <a:lnTo>
                  <a:pt x="3344" y="3893"/>
                </a:lnTo>
                <a:lnTo>
                  <a:pt x="3344" y="3896"/>
                </a:lnTo>
                <a:lnTo>
                  <a:pt x="3344" y="3905"/>
                </a:lnTo>
                <a:lnTo>
                  <a:pt x="3344" y="3913"/>
                </a:lnTo>
                <a:lnTo>
                  <a:pt x="3342" y="3932"/>
                </a:lnTo>
                <a:lnTo>
                  <a:pt x="3339" y="3949"/>
                </a:lnTo>
                <a:lnTo>
                  <a:pt x="3339" y="3968"/>
                </a:lnTo>
                <a:lnTo>
                  <a:pt x="3341" y="3985"/>
                </a:lnTo>
                <a:lnTo>
                  <a:pt x="3343" y="4001"/>
                </a:lnTo>
                <a:lnTo>
                  <a:pt x="3346" y="4016"/>
                </a:lnTo>
                <a:lnTo>
                  <a:pt x="3348" y="4031"/>
                </a:lnTo>
                <a:lnTo>
                  <a:pt x="3351" y="4046"/>
                </a:lnTo>
                <a:lnTo>
                  <a:pt x="3353" y="4058"/>
                </a:lnTo>
                <a:lnTo>
                  <a:pt x="3354" y="4071"/>
                </a:lnTo>
                <a:lnTo>
                  <a:pt x="3354" y="4083"/>
                </a:lnTo>
                <a:lnTo>
                  <a:pt x="3354" y="4097"/>
                </a:lnTo>
                <a:lnTo>
                  <a:pt x="3356" y="4111"/>
                </a:lnTo>
                <a:lnTo>
                  <a:pt x="3358" y="4123"/>
                </a:lnTo>
                <a:lnTo>
                  <a:pt x="3363" y="4150"/>
                </a:lnTo>
                <a:lnTo>
                  <a:pt x="3368" y="4175"/>
                </a:lnTo>
                <a:lnTo>
                  <a:pt x="3371" y="4186"/>
                </a:lnTo>
                <a:lnTo>
                  <a:pt x="3369" y="4196"/>
                </a:lnTo>
                <a:lnTo>
                  <a:pt x="3369" y="4207"/>
                </a:lnTo>
                <a:lnTo>
                  <a:pt x="3369" y="4217"/>
                </a:lnTo>
                <a:lnTo>
                  <a:pt x="3369" y="4229"/>
                </a:lnTo>
                <a:lnTo>
                  <a:pt x="3369" y="4240"/>
                </a:lnTo>
                <a:lnTo>
                  <a:pt x="3369" y="4245"/>
                </a:lnTo>
                <a:lnTo>
                  <a:pt x="3371" y="4250"/>
                </a:lnTo>
                <a:lnTo>
                  <a:pt x="3373" y="4255"/>
                </a:lnTo>
                <a:lnTo>
                  <a:pt x="3377" y="4260"/>
                </a:lnTo>
                <a:lnTo>
                  <a:pt x="3378" y="4264"/>
                </a:lnTo>
                <a:lnTo>
                  <a:pt x="3378" y="4268"/>
                </a:lnTo>
                <a:lnTo>
                  <a:pt x="3377" y="4270"/>
                </a:lnTo>
                <a:lnTo>
                  <a:pt x="3376" y="4274"/>
                </a:lnTo>
                <a:lnTo>
                  <a:pt x="3369" y="4281"/>
                </a:lnTo>
                <a:lnTo>
                  <a:pt x="3366" y="4289"/>
                </a:lnTo>
                <a:lnTo>
                  <a:pt x="3364" y="4294"/>
                </a:lnTo>
                <a:lnTo>
                  <a:pt x="3364" y="4298"/>
                </a:lnTo>
                <a:lnTo>
                  <a:pt x="3366" y="4303"/>
                </a:lnTo>
                <a:lnTo>
                  <a:pt x="3368" y="4308"/>
                </a:lnTo>
                <a:lnTo>
                  <a:pt x="3367" y="4310"/>
                </a:lnTo>
                <a:lnTo>
                  <a:pt x="3364" y="4314"/>
                </a:lnTo>
                <a:lnTo>
                  <a:pt x="3356" y="4318"/>
                </a:lnTo>
                <a:lnTo>
                  <a:pt x="3351" y="4324"/>
                </a:lnTo>
                <a:lnTo>
                  <a:pt x="3347" y="4329"/>
                </a:lnTo>
                <a:lnTo>
                  <a:pt x="3346" y="4337"/>
                </a:lnTo>
                <a:lnTo>
                  <a:pt x="3346" y="4350"/>
                </a:lnTo>
                <a:lnTo>
                  <a:pt x="3347" y="4364"/>
                </a:lnTo>
                <a:lnTo>
                  <a:pt x="3347" y="4368"/>
                </a:lnTo>
                <a:lnTo>
                  <a:pt x="3348" y="4372"/>
                </a:lnTo>
                <a:lnTo>
                  <a:pt x="3349" y="4374"/>
                </a:lnTo>
                <a:lnTo>
                  <a:pt x="3352" y="4377"/>
                </a:lnTo>
                <a:lnTo>
                  <a:pt x="3354" y="4375"/>
                </a:lnTo>
                <a:lnTo>
                  <a:pt x="3356" y="4374"/>
                </a:lnTo>
                <a:lnTo>
                  <a:pt x="3357" y="4372"/>
                </a:lnTo>
                <a:lnTo>
                  <a:pt x="3357" y="4369"/>
                </a:lnTo>
                <a:lnTo>
                  <a:pt x="3356" y="4364"/>
                </a:lnTo>
                <a:lnTo>
                  <a:pt x="3357" y="4360"/>
                </a:lnTo>
                <a:lnTo>
                  <a:pt x="3358" y="4355"/>
                </a:lnTo>
                <a:lnTo>
                  <a:pt x="3361" y="4352"/>
                </a:lnTo>
                <a:lnTo>
                  <a:pt x="3362" y="4350"/>
                </a:lnTo>
                <a:lnTo>
                  <a:pt x="3363" y="4350"/>
                </a:lnTo>
                <a:lnTo>
                  <a:pt x="3366" y="4352"/>
                </a:lnTo>
                <a:lnTo>
                  <a:pt x="3369" y="4353"/>
                </a:lnTo>
                <a:lnTo>
                  <a:pt x="3372" y="4354"/>
                </a:lnTo>
                <a:lnTo>
                  <a:pt x="3373" y="4354"/>
                </a:lnTo>
                <a:lnTo>
                  <a:pt x="3373" y="4353"/>
                </a:lnTo>
                <a:lnTo>
                  <a:pt x="3374" y="4350"/>
                </a:lnTo>
                <a:lnTo>
                  <a:pt x="3377" y="4344"/>
                </a:lnTo>
                <a:lnTo>
                  <a:pt x="3379" y="4338"/>
                </a:lnTo>
                <a:lnTo>
                  <a:pt x="3382" y="4332"/>
                </a:lnTo>
                <a:lnTo>
                  <a:pt x="3382" y="4324"/>
                </a:lnTo>
                <a:lnTo>
                  <a:pt x="3381" y="4318"/>
                </a:lnTo>
                <a:lnTo>
                  <a:pt x="3381" y="4310"/>
                </a:lnTo>
                <a:lnTo>
                  <a:pt x="3381" y="4303"/>
                </a:lnTo>
                <a:lnTo>
                  <a:pt x="3383" y="4294"/>
                </a:lnTo>
                <a:lnTo>
                  <a:pt x="3393" y="4317"/>
                </a:lnTo>
                <a:lnTo>
                  <a:pt x="3400" y="4339"/>
                </a:lnTo>
                <a:lnTo>
                  <a:pt x="3405" y="4360"/>
                </a:lnTo>
                <a:lnTo>
                  <a:pt x="3407" y="4383"/>
                </a:lnTo>
                <a:lnTo>
                  <a:pt x="3407" y="4391"/>
                </a:lnTo>
                <a:lnTo>
                  <a:pt x="3410" y="4399"/>
                </a:lnTo>
                <a:lnTo>
                  <a:pt x="3411" y="4406"/>
                </a:lnTo>
                <a:lnTo>
                  <a:pt x="3415" y="4413"/>
                </a:lnTo>
                <a:lnTo>
                  <a:pt x="3421" y="4427"/>
                </a:lnTo>
                <a:lnTo>
                  <a:pt x="3427" y="4441"/>
                </a:lnTo>
                <a:lnTo>
                  <a:pt x="3437" y="4434"/>
                </a:lnTo>
                <a:lnTo>
                  <a:pt x="3446" y="4428"/>
                </a:lnTo>
                <a:lnTo>
                  <a:pt x="3455" y="4421"/>
                </a:lnTo>
                <a:lnTo>
                  <a:pt x="3462" y="4413"/>
                </a:lnTo>
                <a:lnTo>
                  <a:pt x="3477" y="4398"/>
                </a:lnTo>
                <a:lnTo>
                  <a:pt x="3491" y="4382"/>
                </a:lnTo>
                <a:lnTo>
                  <a:pt x="3521" y="4349"/>
                </a:lnTo>
                <a:lnTo>
                  <a:pt x="3550" y="4315"/>
                </a:lnTo>
                <a:lnTo>
                  <a:pt x="3579" y="4281"/>
                </a:lnTo>
                <a:lnTo>
                  <a:pt x="3606" y="4248"/>
                </a:lnTo>
                <a:lnTo>
                  <a:pt x="3634" y="4212"/>
                </a:lnTo>
                <a:lnTo>
                  <a:pt x="3662" y="4177"/>
                </a:lnTo>
                <a:lnTo>
                  <a:pt x="3688" y="4141"/>
                </a:lnTo>
                <a:lnTo>
                  <a:pt x="3714" y="4106"/>
                </a:lnTo>
                <a:lnTo>
                  <a:pt x="3746" y="4064"/>
                </a:lnTo>
                <a:lnTo>
                  <a:pt x="3776" y="4023"/>
                </a:lnTo>
                <a:lnTo>
                  <a:pt x="3806" y="3982"/>
                </a:lnTo>
                <a:lnTo>
                  <a:pt x="3836" y="3939"/>
                </a:lnTo>
                <a:lnTo>
                  <a:pt x="3857" y="3906"/>
                </a:lnTo>
                <a:lnTo>
                  <a:pt x="3880" y="3874"/>
                </a:lnTo>
                <a:lnTo>
                  <a:pt x="3902" y="3841"/>
                </a:lnTo>
                <a:lnTo>
                  <a:pt x="3924" y="3809"/>
                </a:lnTo>
                <a:lnTo>
                  <a:pt x="3945" y="3776"/>
                </a:lnTo>
                <a:lnTo>
                  <a:pt x="3966" y="3742"/>
                </a:lnTo>
                <a:lnTo>
                  <a:pt x="3988" y="3710"/>
                </a:lnTo>
                <a:lnTo>
                  <a:pt x="4008" y="3676"/>
                </a:lnTo>
                <a:lnTo>
                  <a:pt x="4030" y="3638"/>
                </a:lnTo>
                <a:lnTo>
                  <a:pt x="4053" y="3600"/>
                </a:lnTo>
                <a:lnTo>
                  <a:pt x="4075" y="3563"/>
                </a:lnTo>
                <a:lnTo>
                  <a:pt x="4099" y="3526"/>
                </a:lnTo>
                <a:lnTo>
                  <a:pt x="4122" y="3489"/>
                </a:lnTo>
                <a:lnTo>
                  <a:pt x="4144" y="3452"/>
                </a:lnTo>
                <a:lnTo>
                  <a:pt x="4167" y="3415"/>
                </a:lnTo>
                <a:lnTo>
                  <a:pt x="4189" y="3377"/>
                </a:lnTo>
                <a:lnTo>
                  <a:pt x="4205" y="3352"/>
                </a:lnTo>
                <a:lnTo>
                  <a:pt x="4218" y="3328"/>
                </a:lnTo>
                <a:lnTo>
                  <a:pt x="4233" y="3303"/>
                </a:lnTo>
                <a:lnTo>
                  <a:pt x="4247" y="3278"/>
                </a:lnTo>
                <a:lnTo>
                  <a:pt x="4261" y="3254"/>
                </a:lnTo>
                <a:lnTo>
                  <a:pt x="4276" y="3229"/>
                </a:lnTo>
                <a:lnTo>
                  <a:pt x="4290" y="3204"/>
                </a:lnTo>
                <a:lnTo>
                  <a:pt x="4304" y="3179"/>
                </a:lnTo>
                <a:lnTo>
                  <a:pt x="4321" y="3148"/>
                </a:lnTo>
                <a:lnTo>
                  <a:pt x="4339" y="3116"/>
                </a:lnTo>
                <a:lnTo>
                  <a:pt x="4357" y="3086"/>
                </a:lnTo>
                <a:lnTo>
                  <a:pt x="4375" y="3055"/>
                </a:lnTo>
                <a:lnTo>
                  <a:pt x="4393" y="3024"/>
                </a:lnTo>
                <a:lnTo>
                  <a:pt x="4410" y="2992"/>
                </a:lnTo>
                <a:lnTo>
                  <a:pt x="4426" y="2960"/>
                </a:lnTo>
                <a:lnTo>
                  <a:pt x="4443" y="2928"/>
                </a:lnTo>
                <a:lnTo>
                  <a:pt x="4459" y="2896"/>
                </a:lnTo>
                <a:lnTo>
                  <a:pt x="4475" y="2864"/>
                </a:lnTo>
                <a:lnTo>
                  <a:pt x="4492" y="2832"/>
                </a:lnTo>
                <a:lnTo>
                  <a:pt x="4508" y="2800"/>
                </a:lnTo>
                <a:lnTo>
                  <a:pt x="4524" y="2768"/>
                </a:lnTo>
                <a:lnTo>
                  <a:pt x="4541" y="2736"/>
                </a:lnTo>
                <a:lnTo>
                  <a:pt x="4556" y="2704"/>
                </a:lnTo>
                <a:lnTo>
                  <a:pt x="4571" y="2671"/>
                </a:lnTo>
                <a:lnTo>
                  <a:pt x="4593" y="2625"/>
                </a:lnTo>
                <a:lnTo>
                  <a:pt x="4616" y="2578"/>
                </a:lnTo>
                <a:lnTo>
                  <a:pt x="4638" y="2532"/>
                </a:lnTo>
                <a:lnTo>
                  <a:pt x="4661" y="2486"/>
                </a:lnTo>
                <a:lnTo>
                  <a:pt x="4673" y="2458"/>
                </a:lnTo>
                <a:lnTo>
                  <a:pt x="4687" y="2430"/>
                </a:lnTo>
                <a:lnTo>
                  <a:pt x="4700" y="2403"/>
                </a:lnTo>
                <a:lnTo>
                  <a:pt x="4714" y="2375"/>
                </a:lnTo>
                <a:lnTo>
                  <a:pt x="4726" y="2348"/>
                </a:lnTo>
                <a:lnTo>
                  <a:pt x="4740" y="2320"/>
                </a:lnTo>
                <a:lnTo>
                  <a:pt x="4752" y="2292"/>
                </a:lnTo>
                <a:lnTo>
                  <a:pt x="4766" y="2265"/>
                </a:lnTo>
                <a:lnTo>
                  <a:pt x="4780" y="2237"/>
                </a:lnTo>
                <a:lnTo>
                  <a:pt x="4793" y="2208"/>
                </a:lnTo>
                <a:lnTo>
                  <a:pt x="4806" y="2181"/>
                </a:lnTo>
                <a:lnTo>
                  <a:pt x="4820" y="2153"/>
                </a:lnTo>
                <a:lnTo>
                  <a:pt x="4833" y="2124"/>
                </a:lnTo>
                <a:lnTo>
                  <a:pt x="4846" y="2097"/>
                </a:lnTo>
                <a:lnTo>
                  <a:pt x="4860" y="2069"/>
                </a:lnTo>
                <a:lnTo>
                  <a:pt x="4873" y="2040"/>
                </a:lnTo>
                <a:lnTo>
                  <a:pt x="4894" y="1996"/>
                </a:lnTo>
                <a:lnTo>
                  <a:pt x="4915" y="1951"/>
                </a:lnTo>
                <a:lnTo>
                  <a:pt x="4935" y="1907"/>
                </a:lnTo>
                <a:lnTo>
                  <a:pt x="4957" y="1862"/>
                </a:lnTo>
                <a:lnTo>
                  <a:pt x="4972" y="1830"/>
                </a:lnTo>
                <a:lnTo>
                  <a:pt x="4987" y="1797"/>
                </a:lnTo>
                <a:lnTo>
                  <a:pt x="5001" y="1764"/>
                </a:lnTo>
                <a:lnTo>
                  <a:pt x="5016" y="1732"/>
                </a:lnTo>
                <a:lnTo>
                  <a:pt x="5031" y="1698"/>
                </a:lnTo>
                <a:lnTo>
                  <a:pt x="5045" y="1665"/>
                </a:lnTo>
                <a:lnTo>
                  <a:pt x="5060" y="1633"/>
                </a:lnTo>
                <a:lnTo>
                  <a:pt x="5073" y="1600"/>
                </a:lnTo>
                <a:lnTo>
                  <a:pt x="5105" y="1527"/>
                </a:lnTo>
                <a:lnTo>
                  <a:pt x="5136" y="1455"/>
                </a:lnTo>
                <a:lnTo>
                  <a:pt x="5166" y="1382"/>
                </a:lnTo>
                <a:lnTo>
                  <a:pt x="5196" y="1309"/>
                </a:lnTo>
                <a:lnTo>
                  <a:pt x="5224" y="1235"/>
                </a:lnTo>
                <a:lnTo>
                  <a:pt x="5251" y="1161"/>
                </a:lnTo>
                <a:lnTo>
                  <a:pt x="5277" y="1086"/>
                </a:lnTo>
                <a:lnTo>
                  <a:pt x="5302" y="1011"/>
                </a:lnTo>
                <a:lnTo>
                  <a:pt x="5309" y="984"/>
                </a:lnTo>
                <a:lnTo>
                  <a:pt x="5317" y="958"/>
                </a:lnTo>
                <a:lnTo>
                  <a:pt x="5324" y="932"/>
                </a:lnTo>
                <a:lnTo>
                  <a:pt x="5330" y="905"/>
                </a:lnTo>
                <a:lnTo>
                  <a:pt x="5338" y="879"/>
                </a:lnTo>
                <a:lnTo>
                  <a:pt x="5344" y="852"/>
                </a:lnTo>
                <a:lnTo>
                  <a:pt x="5350" y="825"/>
                </a:lnTo>
                <a:lnTo>
                  <a:pt x="5357" y="799"/>
                </a:lnTo>
                <a:lnTo>
                  <a:pt x="5363" y="773"/>
                </a:lnTo>
                <a:lnTo>
                  <a:pt x="5367" y="745"/>
                </a:lnTo>
                <a:lnTo>
                  <a:pt x="5369" y="719"/>
                </a:lnTo>
                <a:lnTo>
                  <a:pt x="5372" y="691"/>
                </a:lnTo>
                <a:lnTo>
                  <a:pt x="5374" y="665"/>
                </a:lnTo>
                <a:lnTo>
                  <a:pt x="5376" y="637"/>
                </a:lnTo>
                <a:lnTo>
                  <a:pt x="5378" y="611"/>
                </a:lnTo>
                <a:lnTo>
                  <a:pt x="5379" y="583"/>
                </a:lnTo>
                <a:lnTo>
                  <a:pt x="5382" y="557"/>
                </a:lnTo>
                <a:lnTo>
                  <a:pt x="5384" y="529"/>
                </a:lnTo>
                <a:lnTo>
                  <a:pt x="5388" y="503"/>
                </a:lnTo>
                <a:lnTo>
                  <a:pt x="5391" y="477"/>
                </a:lnTo>
                <a:lnTo>
                  <a:pt x="5393" y="468"/>
                </a:lnTo>
                <a:lnTo>
                  <a:pt x="5396" y="459"/>
                </a:lnTo>
                <a:lnTo>
                  <a:pt x="5398" y="450"/>
                </a:lnTo>
                <a:lnTo>
                  <a:pt x="5402" y="443"/>
                </a:lnTo>
                <a:lnTo>
                  <a:pt x="5411" y="426"/>
                </a:lnTo>
                <a:lnTo>
                  <a:pt x="5419" y="410"/>
                </a:lnTo>
                <a:lnTo>
                  <a:pt x="5423" y="403"/>
                </a:lnTo>
                <a:lnTo>
                  <a:pt x="5427" y="395"/>
                </a:lnTo>
                <a:lnTo>
                  <a:pt x="5428" y="388"/>
                </a:lnTo>
                <a:lnTo>
                  <a:pt x="5428" y="379"/>
                </a:lnTo>
                <a:lnTo>
                  <a:pt x="5427" y="374"/>
                </a:lnTo>
                <a:lnTo>
                  <a:pt x="5428" y="369"/>
                </a:lnTo>
                <a:lnTo>
                  <a:pt x="5428" y="364"/>
                </a:lnTo>
                <a:lnTo>
                  <a:pt x="5431" y="360"/>
                </a:lnTo>
                <a:lnTo>
                  <a:pt x="5433" y="356"/>
                </a:lnTo>
                <a:lnTo>
                  <a:pt x="5437" y="354"/>
                </a:lnTo>
                <a:lnTo>
                  <a:pt x="5441" y="350"/>
                </a:lnTo>
                <a:lnTo>
                  <a:pt x="5446" y="349"/>
                </a:lnTo>
                <a:lnTo>
                  <a:pt x="5451" y="346"/>
                </a:lnTo>
                <a:lnTo>
                  <a:pt x="5456" y="345"/>
                </a:lnTo>
                <a:lnTo>
                  <a:pt x="5460" y="342"/>
                </a:lnTo>
                <a:lnTo>
                  <a:pt x="5463" y="339"/>
                </a:lnTo>
                <a:lnTo>
                  <a:pt x="5471" y="325"/>
                </a:lnTo>
                <a:lnTo>
                  <a:pt x="5480" y="311"/>
                </a:lnTo>
                <a:lnTo>
                  <a:pt x="5490" y="298"/>
                </a:lnTo>
                <a:lnTo>
                  <a:pt x="5497" y="283"/>
                </a:lnTo>
                <a:lnTo>
                  <a:pt x="5507" y="263"/>
                </a:lnTo>
                <a:lnTo>
                  <a:pt x="5519" y="245"/>
                </a:lnTo>
                <a:lnTo>
                  <a:pt x="5530" y="226"/>
                </a:lnTo>
                <a:lnTo>
                  <a:pt x="5541" y="206"/>
                </a:lnTo>
                <a:lnTo>
                  <a:pt x="5546" y="197"/>
                </a:lnTo>
                <a:lnTo>
                  <a:pt x="5551" y="187"/>
                </a:lnTo>
                <a:lnTo>
                  <a:pt x="5555" y="178"/>
                </a:lnTo>
                <a:lnTo>
                  <a:pt x="5559" y="168"/>
                </a:lnTo>
                <a:lnTo>
                  <a:pt x="5565" y="154"/>
                </a:lnTo>
                <a:lnTo>
                  <a:pt x="5572" y="142"/>
                </a:lnTo>
                <a:lnTo>
                  <a:pt x="5577" y="135"/>
                </a:lnTo>
                <a:lnTo>
                  <a:pt x="5582" y="132"/>
                </a:lnTo>
                <a:lnTo>
                  <a:pt x="5589" y="127"/>
                </a:lnTo>
                <a:lnTo>
                  <a:pt x="5595" y="123"/>
                </a:lnTo>
                <a:lnTo>
                  <a:pt x="5623" y="109"/>
                </a:lnTo>
                <a:lnTo>
                  <a:pt x="5649" y="93"/>
                </a:lnTo>
                <a:lnTo>
                  <a:pt x="5675" y="76"/>
                </a:lnTo>
                <a:lnTo>
                  <a:pt x="5702" y="60"/>
                </a:lnTo>
                <a:lnTo>
                  <a:pt x="5718" y="50"/>
                </a:lnTo>
                <a:lnTo>
                  <a:pt x="5735" y="40"/>
                </a:lnTo>
                <a:lnTo>
                  <a:pt x="5744" y="35"/>
                </a:lnTo>
                <a:lnTo>
                  <a:pt x="5752" y="31"/>
                </a:lnTo>
                <a:lnTo>
                  <a:pt x="5760" y="29"/>
                </a:lnTo>
                <a:lnTo>
                  <a:pt x="5769" y="28"/>
                </a:lnTo>
                <a:lnTo>
                  <a:pt x="5781" y="29"/>
                </a:lnTo>
                <a:lnTo>
                  <a:pt x="5791" y="28"/>
                </a:lnTo>
                <a:lnTo>
                  <a:pt x="5799" y="25"/>
                </a:lnTo>
                <a:lnTo>
                  <a:pt x="5808" y="23"/>
                </a:lnTo>
                <a:lnTo>
                  <a:pt x="5827" y="15"/>
                </a:lnTo>
                <a:lnTo>
                  <a:pt x="5844" y="6"/>
                </a:lnTo>
                <a:lnTo>
                  <a:pt x="5852" y="4"/>
                </a:lnTo>
                <a:lnTo>
                  <a:pt x="5858" y="1"/>
                </a:lnTo>
                <a:lnTo>
                  <a:pt x="5866" y="0"/>
                </a:lnTo>
                <a:lnTo>
                  <a:pt x="5873" y="0"/>
                </a:lnTo>
                <a:lnTo>
                  <a:pt x="5881" y="0"/>
                </a:lnTo>
                <a:lnTo>
                  <a:pt x="5888" y="3"/>
                </a:lnTo>
                <a:lnTo>
                  <a:pt x="5896" y="5"/>
                </a:lnTo>
                <a:lnTo>
                  <a:pt x="5902" y="9"/>
                </a:lnTo>
                <a:lnTo>
                  <a:pt x="5907" y="11"/>
                </a:lnTo>
                <a:lnTo>
                  <a:pt x="5912" y="11"/>
                </a:lnTo>
                <a:lnTo>
                  <a:pt x="5916" y="11"/>
                </a:lnTo>
                <a:lnTo>
                  <a:pt x="5921" y="10"/>
                </a:lnTo>
                <a:lnTo>
                  <a:pt x="5937" y="6"/>
                </a:lnTo>
                <a:lnTo>
                  <a:pt x="5955" y="4"/>
                </a:lnTo>
                <a:lnTo>
                  <a:pt x="5970" y="1"/>
                </a:lnTo>
                <a:lnTo>
                  <a:pt x="5984" y="1"/>
                </a:lnTo>
                <a:lnTo>
                  <a:pt x="5997" y="4"/>
                </a:lnTo>
                <a:lnTo>
                  <a:pt x="6010" y="9"/>
                </a:lnTo>
                <a:lnTo>
                  <a:pt x="6021" y="15"/>
                </a:lnTo>
                <a:lnTo>
                  <a:pt x="6033" y="24"/>
                </a:lnTo>
                <a:lnTo>
                  <a:pt x="6043" y="34"/>
                </a:lnTo>
                <a:lnTo>
                  <a:pt x="6051" y="46"/>
                </a:lnTo>
                <a:lnTo>
                  <a:pt x="6059" y="56"/>
                </a:lnTo>
                <a:lnTo>
                  <a:pt x="6066" y="66"/>
                </a:lnTo>
                <a:lnTo>
                  <a:pt x="6070" y="71"/>
                </a:lnTo>
                <a:lnTo>
                  <a:pt x="6075" y="75"/>
                </a:lnTo>
                <a:lnTo>
                  <a:pt x="6080" y="80"/>
                </a:lnTo>
                <a:lnTo>
                  <a:pt x="6086" y="83"/>
                </a:lnTo>
                <a:lnTo>
                  <a:pt x="6093" y="88"/>
                </a:lnTo>
                <a:lnTo>
                  <a:pt x="6098" y="95"/>
                </a:lnTo>
                <a:lnTo>
                  <a:pt x="6102" y="103"/>
                </a:lnTo>
                <a:lnTo>
                  <a:pt x="6103" y="112"/>
                </a:lnTo>
                <a:lnTo>
                  <a:pt x="6107" y="128"/>
                </a:lnTo>
                <a:lnTo>
                  <a:pt x="6112" y="145"/>
                </a:lnTo>
                <a:lnTo>
                  <a:pt x="6118" y="162"/>
                </a:lnTo>
                <a:lnTo>
                  <a:pt x="6127" y="177"/>
                </a:lnTo>
                <a:lnTo>
                  <a:pt x="6132" y="186"/>
                </a:lnTo>
                <a:lnTo>
                  <a:pt x="6134" y="194"/>
                </a:lnTo>
                <a:lnTo>
                  <a:pt x="6137" y="204"/>
                </a:lnTo>
                <a:lnTo>
                  <a:pt x="6138" y="214"/>
                </a:lnTo>
                <a:lnTo>
                  <a:pt x="6142" y="233"/>
                </a:lnTo>
                <a:lnTo>
                  <a:pt x="6147" y="252"/>
                </a:lnTo>
                <a:lnTo>
                  <a:pt x="6150" y="265"/>
                </a:lnTo>
                <a:lnTo>
                  <a:pt x="6152" y="278"/>
                </a:lnTo>
                <a:lnTo>
                  <a:pt x="6150" y="292"/>
                </a:lnTo>
                <a:lnTo>
                  <a:pt x="6149" y="305"/>
                </a:lnTo>
                <a:lnTo>
                  <a:pt x="6143" y="331"/>
                </a:lnTo>
                <a:lnTo>
                  <a:pt x="6138" y="356"/>
                </a:lnTo>
                <a:lnTo>
                  <a:pt x="6133" y="393"/>
                </a:lnTo>
                <a:lnTo>
                  <a:pt x="6127" y="429"/>
                </a:lnTo>
                <a:lnTo>
                  <a:pt x="6123" y="446"/>
                </a:lnTo>
                <a:lnTo>
                  <a:pt x="6119" y="464"/>
                </a:lnTo>
                <a:lnTo>
                  <a:pt x="6113" y="482"/>
                </a:lnTo>
                <a:lnTo>
                  <a:pt x="6105" y="498"/>
                </a:lnTo>
                <a:lnTo>
                  <a:pt x="6094" y="524"/>
                </a:lnTo>
                <a:lnTo>
                  <a:pt x="6083" y="549"/>
                </a:lnTo>
                <a:lnTo>
                  <a:pt x="6071" y="576"/>
                </a:lnTo>
                <a:lnTo>
                  <a:pt x="6063" y="602"/>
                </a:lnTo>
                <a:lnTo>
                  <a:pt x="6056" y="621"/>
                </a:lnTo>
                <a:lnTo>
                  <a:pt x="6049" y="638"/>
                </a:lnTo>
                <a:lnTo>
                  <a:pt x="6041" y="655"/>
                </a:lnTo>
                <a:lnTo>
                  <a:pt x="6033" y="671"/>
                </a:lnTo>
                <a:lnTo>
                  <a:pt x="6013" y="704"/>
                </a:lnTo>
                <a:lnTo>
                  <a:pt x="5991" y="735"/>
                </a:lnTo>
                <a:lnTo>
                  <a:pt x="5964" y="776"/>
                </a:lnTo>
                <a:lnTo>
                  <a:pt x="5935" y="816"/>
                </a:lnTo>
                <a:lnTo>
                  <a:pt x="5906" y="858"/>
                </a:lnTo>
                <a:lnTo>
                  <a:pt x="5877" y="898"/>
                </a:lnTo>
                <a:lnTo>
                  <a:pt x="5861" y="920"/>
                </a:lnTo>
                <a:lnTo>
                  <a:pt x="5843" y="944"/>
                </a:lnTo>
                <a:lnTo>
                  <a:pt x="5827" y="967"/>
                </a:lnTo>
                <a:lnTo>
                  <a:pt x="5811" y="991"/>
                </a:lnTo>
                <a:lnTo>
                  <a:pt x="5793" y="1020"/>
                </a:lnTo>
                <a:lnTo>
                  <a:pt x="5777" y="1048"/>
                </a:lnTo>
                <a:lnTo>
                  <a:pt x="5762" y="1077"/>
                </a:lnTo>
                <a:lnTo>
                  <a:pt x="5745" y="1105"/>
                </a:lnTo>
                <a:lnTo>
                  <a:pt x="5734" y="1121"/>
                </a:lnTo>
                <a:lnTo>
                  <a:pt x="5723" y="1137"/>
                </a:lnTo>
                <a:lnTo>
                  <a:pt x="5713" y="1154"/>
                </a:lnTo>
                <a:lnTo>
                  <a:pt x="5703" y="1170"/>
                </a:lnTo>
                <a:lnTo>
                  <a:pt x="5692" y="1189"/>
                </a:lnTo>
                <a:lnTo>
                  <a:pt x="5678" y="1208"/>
                </a:lnTo>
                <a:lnTo>
                  <a:pt x="5671" y="1216"/>
                </a:lnTo>
                <a:lnTo>
                  <a:pt x="5665" y="1226"/>
                </a:lnTo>
                <a:lnTo>
                  <a:pt x="5660" y="1237"/>
                </a:lnTo>
                <a:lnTo>
                  <a:pt x="5656" y="1247"/>
                </a:lnTo>
                <a:lnTo>
                  <a:pt x="5653" y="1252"/>
                </a:lnTo>
                <a:lnTo>
                  <a:pt x="5648" y="1255"/>
                </a:lnTo>
                <a:lnTo>
                  <a:pt x="5640" y="1260"/>
                </a:lnTo>
                <a:lnTo>
                  <a:pt x="5634" y="1267"/>
                </a:lnTo>
                <a:lnTo>
                  <a:pt x="5629" y="1272"/>
                </a:lnTo>
                <a:lnTo>
                  <a:pt x="5625" y="1278"/>
                </a:lnTo>
                <a:lnTo>
                  <a:pt x="5621" y="1285"/>
                </a:lnTo>
                <a:lnTo>
                  <a:pt x="5619" y="1293"/>
                </a:lnTo>
                <a:lnTo>
                  <a:pt x="5616" y="1300"/>
                </a:lnTo>
                <a:lnTo>
                  <a:pt x="5616" y="1308"/>
                </a:lnTo>
                <a:lnTo>
                  <a:pt x="5614" y="1318"/>
                </a:lnTo>
                <a:lnTo>
                  <a:pt x="5611" y="1328"/>
                </a:lnTo>
                <a:lnTo>
                  <a:pt x="5606" y="1336"/>
                </a:lnTo>
                <a:lnTo>
                  <a:pt x="5599" y="1344"/>
                </a:lnTo>
                <a:lnTo>
                  <a:pt x="5584" y="1361"/>
                </a:lnTo>
                <a:lnTo>
                  <a:pt x="5569" y="1378"/>
                </a:lnTo>
                <a:lnTo>
                  <a:pt x="5556" y="1398"/>
                </a:lnTo>
                <a:lnTo>
                  <a:pt x="5546" y="1418"/>
                </a:lnTo>
                <a:lnTo>
                  <a:pt x="5531" y="1451"/>
                </a:lnTo>
                <a:lnTo>
                  <a:pt x="5516" y="1482"/>
                </a:lnTo>
                <a:lnTo>
                  <a:pt x="5501" y="1515"/>
                </a:lnTo>
                <a:lnTo>
                  <a:pt x="5486" y="1546"/>
                </a:lnTo>
                <a:lnTo>
                  <a:pt x="5480" y="1560"/>
                </a:lnTo>
                <a:lnTo>
                  <a:pt x="5476" y="1574"/>
                </a:lnTo>
                <a:lnTo>
                  <a:pt x="5471" y="1588"/>
                </a:lnTo>
                <a:lnTo>
                  <a:pt x="5466" y="1601"/>
                </a:lnTo>
                <a:lnTo>
                  <a:pt x="5455" y="1625"/>
                </a:lnTo>
                <a:lnTo>
                  <a:pt x="5442" y="1648"/>
                </a:lnTo>
                <a:lnTo>
                  <a:pt x="5428" y="1670"/>
                </a:lnTo>
                <a:lnTo>
                  <a:pt x="5414" y="1693"/>
                </a:lnTo>
                <a:lnTo>
                  <a:pt x="5412" y="1697"/>
                </a:lnTo>
                <a:lnTo>
                  <a:pt x="5412" y="1699"/>
                </a:lnTo>
                <a:lnTo>
                  <a:pt x="5414" y="1701"/>
                </a:lnTo>
                <a:lnTo>
                  <a:pt x="5417" y="1703"/>
                </a:lnTo>
                <a:lnTo>
                  <a:pt x="5419" y="1704"/>
                </a:lnTo>
                <a:lnTo>
                  <a:pt x="5419" y="1707"/>
                </a:lnTo>
                <a:lnTo>
                  <a:pt x="5419" y="1708"/>
                </a:lnTo>
                <a:lnTo>
                  <a:pt x="5419" y="1711"/>
                </a:lnTo>
                <a:lnTo>
                  <a:pt x="5417" y="1714"/>
                </a:lnTo>
                <a:lnTo>
                  <a:pt x="5416" y="1718"/>
                </a:lnTo>
                <a:lnTo>
                  <a:pt x="5399" y="1743"/>
                </a:lnTo>
                <a:lnTo>
                  <a:pt x="5387" y="1770"/>
                </a:lnTo>
                <a:lnTo>
                  <a:pt x="5379" y="1782"/>
                </a:lnTo>
                <a:lnTo>
                  <a:pt x="5373" y="1796"/>
                </a:lnTo>
                <a:lnTo>
                  <a:pt x="5366" y="1808"/>
                </a:lnTo>
                <a:lnTo>
                  <a:pt x="5357" y="1820"/>
                </a:lnTo>
                <a:lnTo>
                  <a:pt x="5350" y="1828"/>
                </a:lnTo>
                <a:lnTo>
                  <a:pt x="5345" y="1837"/>
                </a:lnTo>
                <a:lnTo>
                  <a:pt x="5342" y="1847"/>
                </a:lnTo>
                <a:lnTo>
                  <a:pt x="5340" y="1857"/>
                </a:lnTo>
                <a:lnTo>
                  <a:pt x="5338" y="1871"/>
                </a:lnTo>
                <a:lnTo>
                  <a:pt x="5334" y="1885"/>
                </a:lnTo>
                <a:lnTo>
                  <a:pt x="5330" y="1897"/>
                </a:lnTo>
                <a:lnTo>
                  <a:pt x="5325" y="1910"/>
                </a:lnTo>
                <a:lnTo>
                  <a:pt x="5314" y="1935"/>
                </a:lnTo>
                <a:lnTo>
                  <a:pt x="5303" y="1960"/>
                </a:lnTo>
                <a:lnTo>
                  <a:pt x="5294" y="1980"/>
                </a:lnTo>
                <a:lnTo>
                  <a:pt x="5284" y="1999"/>
                </a:lnTo>
                <a:lnTo>
                  <a:pt x="5274" y="2018"/>
                </a:lnTo>
                <a:lnTo>
                  <a:pt x="5264" y="2038"/>
                </a:lnTo>
                <a:lnTo>
                  <a:pt x="5249" y="2065"/>
                </a:lnTo>
                <a:lnTo>
                  <a:pt x="5236" y="2094"/>
                </a:lnTo>
                <a:lnTo>
                  <a:pt x="5225" y="2123"/>
                </a:lnTo>
                <a:lnTo>
                  <a:pt x="5215" y="2155"/>
                </a:lnTo>
                <a:lnTo>
                  <a:pt x="5213" y="2163"/>
                </a:lnTo>
                <a:lnTo>
                  <a:pt x="5209" y="2171"/>
                </a:lnTo>
                <a:lnTo>
                  <a:pt x="5205" y="2180"/>
                </a:lnTo>
                <a:lnTo>
                  <a:pt x="5200" y="2187"/>
                </a:lnTo>
                <a:lnTo>
                  <a:pt x="5190" y="2202"/>
                </a:lnTo>
                <a:lnTo>
                  <a:pt x="5182" y="2218"/>
                </a:lnTo>
                <a:lnTo>
                  <a:pt x="5177" y="2229"/>
                </a:lnTo>
                <a:lnTo>
                  <a:pt x="5172" y="2240"/>
                </a:lnTo>
                <a:lnTo>
                  <a:pt x="5169" y="2250"/>
                </a:lnTo>
                <a:lnTo>
                  <a:pt x="5164" y="2260"/>
                </a:lnTo>
                <a:lnTo>
                  <a:pt x="5154" y="2287"/>
                </a:lnTo>
                <a:lnTo>
                  <a:pt x="5142" y="2314"/>
                </a:lnTo>
                <a:lnTo>
                  <a:pt x="5131" y="2341"/>
                </a:lnTo>
                <a:lnTo>
                  <a:pt x="5121" y="2369"/>
                </a:lnTo>
                <a:lnTo>
                  <a:pt x="5119" y="2374"/>
                </a:lnTo>
                <a:lnTo>
                  <a:pt x="5116" y="2379"/>
                </a:lnTo>
                <a:lnTo>
                  <a:pt x="5114" y="2384"/>
                </a:lnTo>
                <a:lnTo>
                  <a:pt x="5109" y="2388"/>
                </a:lnTo>
                <a:lnTo>
                  <a:pt x="5103" y="2393"/>
                </a:lnTo>
                <a:lnTo>
                  <a:pt x="5101" y="2399"/>
                </a:lnTo>
                <a:lnTo>
                  <a:pt x="5098" y="2405"/>
                </a:lnTo>
                <a:lnTo>
                  <a:pt x="5097" y="2412"/>
                </a:lnTo>
                <a:lnTo>
                  <a:pt x="5096" y="2418"/>
                </a:lnTo>
                <a:lnTo>
                  <a:pt x="5098" y="2422"/>
                </a:lnTo>
                <a:lnTo>
                  <a:pt x="5101" y="2423"/>
                </a:lnTo>
                <a:lnTo>
                  <a:pt x="5107" y="2425"/>
                </a:lnTo>
                <a:lnTo>
                  <a:pt x="5111" y="2427"/>
                </a:lnTo>
                <a:lnTo>
                  <a:pt x="5116" y="2428"/>
                </a:lnTo>
                <a:lnTo>
                  <a:pt x="5119" y="2430"/>
                </a:lnTo>
                <a:lnTo>
                  <a:pt x="5121" y="2433"/>
                </a:lnTo>
                <a:lnTo>
                  <a:pt x="5122" y="2435"/>
                </a:lnTo>
                <a:lnTo>
                  <a:pt x="5122" y="2439"/>
                </a:lnTo>
                <a:lnTo>
                  <a:pt x="5122" y="2443"/>
                </a:lnTo>
                <a:lnTo>
                  <a:pt x="5120" y="2447"/>
                </a:lnTo>
                <a:lnTo>
                  <a:pt x="5112" y="2462"/>
                </a:lnTo>
                <a:lnTo>
                  <a:pt x="5105" y="2477"/>
                </a:lnTo>
                <a:lnTo>
                  <a:pt x="5098" y="2493"/>
                </a:lnTo>
                <a:lnTo>
                  <a:pt x="5092" y="2509"/>
                </a:lnTo>
                <a:lnTo>
                  <a:pt x="5086" y="2526"/>
                </a:lnTo>
                <a:lnTo>
                  <a:pt x="5080" y="2541"/>
                </a:lnTo>
                <a:lnTo>
                  <a:pt x="5073" y="2557"/>
                </a:lnTo>
                <a:lnTo>
                  <a:pt x="5066" y="2572"/>
                </a:lnTo>
                <a:lnTo>
                  <a:pt x="5057" y="2588"/>
                </a:lnTo>
                <a:lnTo>
                  <a:pt x="5050" y="2606"/>
                </a:lnTo>
                <a:lnTo>
                  <a:pt x="5043" y="2624"/>
                </a:lnTo>
                <a:lnTo>
                  <a:pt x="5038" y="2642"/>
                </a:lnTo>
                <a:lnTo>
                  <a:pt x="5032" y="2660"/>
                </a:lnTo>
                <a:lnTo>
                  <a:pt x="5026" y="2677"/>
                </a:lnTo>
                <a:lnTo>
                  <a:pt x="5019" y="2694"/>
                </a:lnTo>
                <a:lnTo>
                  <a:pt x="5012" y="2711"/>
                </a:lnTo>
                <a:lnTo>
                  <a:pt x="4996" y="2744"/>
                </a:lnTo>
                <a:lnTo>
                  <a:pt x="4978" y="2777"/>
                </a:lnTo>
                <a:lnTo>
                  <a:pt x="4968" y="2798"/>
                </a:lnTo>
                <a:lnTo>
                  <a:pt x="4959" y="2819"/>
                </a:lnTo>
                <a:lnTo>
                  <a:pt x="4954" y="2830"/>
                </a:lnTo>
                <a:lnTo>
                  <a:pt x="4949" y="2840"/>
                </a:lnTo>
                <a:lnTo>
                  <a:pt x="4943" y="2851"/>
                </a:lnTo>
                <a:lnTo>
                  <a:pt x="4935" y="2859"/>
                </a:lnTo>
                <a:lnTo>
                  <a:pt x="4934" y="2862"/>
                </a:lnTo>
                <a:lnTo>
                  <a:pt x="4933" y="2866"/>
                </a:lnTo>
                <a:lnTo>
                  <a:pt x="4933" y="2869"/>
                </a:lnTo>
                <a:lnTo>
                  <a:pt x="4933" y="2873"/>
                </a:lnTo>
                <a:lnTo>
                  <a:pt x="4932" y="2882"/>
                </a:lnTo>
                <a:lnTo>
                  <a:pt x="4929" y="2891"/>
                </a:lnTo>
                <a:lnTo>
                  <a:pt x="4925" y="2898"/>
                </a:lnTo>
                <a:lnTo>
                  <a:pt x="4920" y="2907"/>
                </a:lnTo>
                <a:lnTo>
                  <a:pt x="4917" y="2917"/>
                </a:lnTo>
                <a:lnTo>
                  <a:pt x="4912" y="2928"/>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26209370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1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8"/>
          <p:cNvSpPr>
            <a:spLocks noGrp="1" noEditPoints="1"/>
          </p:cNvSpPr>
          <p:nvPr>
            <p:ph type="pic" sz="quarter" idx="13"/>
          </p:nvPr>
        </p:nvSpPr>
        <p:spPr bwMode="auto">
          <a:xfrm>
            <a:off x="10813773" y="1130311"/>
            <a:ext cx="6361044" cy="8133158"/>
          </a:xfrm>
          <a:custGeom>
            <a:avLst/>
            <a:gdLst>
              <a:gd name="T0" fmla="*/ 482 w 3709"/>
              <a:gd name="T1" fmla="*/ 4755 h 5344"/>
              <a:gd name="T2" fmla="*/ 2876 w 3709"/>
              <a:gd name="T3" fmla="*/ 469 h 5344"/>
              <a:gd name="T4" fmla="*/ 180 w 3709"/>
              <a:gd name="T5" fmla="*/ 3466 h 5344"/>
              <a:gd name="T6" fmla="*/ 466 w 3709"/>
              <a:gd name="T7" fmla="*/ 1831 h 5344"/>
              <a:gd name="T8" fmla="*/ 321 w 3709"/>
              <a:gd name="T9" fmla="*/ 2215 h 5344"/>
              <a:gd name="T10" fmla="*/ 456 w 3709"/>
              <a:gd name="T11" fmla="*/ 1909 h 5344"/>
              <a:gd name="T12" fmla="*/ 859 w 3709"/>
              <a:gd name="T13" fmla="*/ 946 h 5344"/>
              <a:gd name="T14" fmla="*/ 511 w 3709"/>
              <a:gd name="T15" fmla="*/ 1396 h 5344"/>
              <a:gd name="T16" fmla="*/ 308 w 3709"/>
              <a:gd name="T17" fmla="*/ 1925 h 5344"/>
              <a:gd name="T18" fmla="*/ 472 w 3709"/>
              <a:gd name="T19" fmla="*/ 1574 h 5344"/>
              <a:gd name="T20" fmla="*/ 919 w 3709"/>
              <a:gd name="T21" fmla="*/ 1006 h 5344"/>
              <a:gd name="T22" fmla="*/ 938 w 3709"/>
              <a:gd name="T23" fmla="*/ 934 h 5344"/>
              <a:gd name="T24" fmla="*/ 3006 w 3709"/>
              <a:gd name="T25" fmla="*/ 1106 h 5344"/>
              <a:gd name="T26" fmla="*/ 2458 w 3709"/>
              <a:gd name="T27" fmla="*/ 764 h 5344"/>
              <a:gd name="T28" fmla="*/ 1859 w 3709"/>
              <a:gd name="T29" fmla="*/ 1178 h 5344"/>
              <a:gd name="T30" fmla="*/ 1275 w 3709"/>
              <a:gd name="T31" fmla="*/ 1935 h 5344"/>
              <a:gd name="T32" fmla="*/ 1024 w 3709"/>
              <a:gd name="T33" fmla="*/ 2450 h 5344"/>
              <a:gd name="T34" fmla="*/ 909 w 3709"/>
              <a:gd name="T35" fmla="*/ 2957 h 5344"/>
              <a:gd name="T36" fmla="*/ 881 w 3709"/>
              <a:gd name="T37" fmla="*/ 3190 h 5344"/>
              <a:gd name="T38" fmla="*/ 866 w 3709"/>
              <a:gd name="T39" fmla="*/ 3416 h 5344"/>
              <a:gd name="T40" fmla="*/ 850 w 3709"/>
              <a:gd name="T41" fmla="*/ 3730 h 5344"/>
              <a:gd name="T42" fmla="*/ 871 w 3709"/>
              <a:gd name="T43" fmla="*/ 4038 h 5344"/>
              <a:gd name="T44" fmla="*/ 1008 w 3709"/>
              <a:gd name="T45" fmla="*/ 4417 h 5344"/>
              <a:gd name="T46" fmla="*/ 1171 w 3709"/>
              <a:gd name="T47" fmla="*/ 4676 h 5344"/>
              <a:gd name="T48" fmla="*/ 1964 w 3709"/>
              <a:gd name="T49" fmla="*/ 4934 h 5344"/>
              <a:gd name="T50" fmla="*/ 2639 w 3709"/>
              <a:gd name="T51" fmla="*/ 4463 h 5344"/>
              <a:gd name="T52" fmla="*/ 3216 w 3709"/>
              <a:gd name="T53" fmla="*/ 3269 h 5344"/>
              <a:gd name="T54" fmla="*/ 3310 w 3709"/>
              <a:gd name="T55" fmla="*/ 2299 h 5344"/>
              <a:gd name="T56" fmla="*/ 3201 w 3709"/>
              <a:gd name="T57" fmla="*/ 1569 h 5344"/>
              <a:gd name="T58" fmla="*/ 173 w 3709"/>
              <a:gd name="T59" fmla="*/ 4066 h 5344"/>
              <a:gd name="T60" fmla="*/ 80 w 3709"/>
              <a:gd name="T61" fmla="*/ 3230 h 5344"/>
              <a:gd name="T62" fmla="*/ 96 w 3709"/>
              <a:gd name="T63" fmla="*/ 2657 h 5344"/>
              <a:gd name="T64" fmla="*/ 54 w 3709"/>
              <a:gd name="T65" fmla="*/ 3154 h 5344"/>
              <a:gd name="T66" fmla="*/ 6 w 3709"/>
              <a:gd name="T67" fmla="*/ 3287 h 5344"/>
              <a:gd name="T68" fmla="*/ 55 w 3709"/>
              <a:gd name="T69" fmla="*/ 2746 h 5344"/>
              <a:gd name="T70" fmla="*/ 109 w 3709"/>
              <a:gd name="T71" fmla="*/ 2415 h 5344"/>
              <a:gd name="T72" fmla="*/ 332 w 3709"/>
              <a:gd name="T73" fmla="*/ 1642 h 5344"/>
              <a:gd name="T74" fmla="*/ 604 w 3709"/>
              <a:gd name="T75" fmla="*/ 1175 h 5344"/>
              <a:gd name="T76" fmla="*/ 1216 w 3709"/>
              <a:gd name="T77" fmla="*/ 572 h 5344"/>
              <a:gd name="T78" fmla="*/ 1247 w 3709"/>
              <a:gd name="T79" fmla="*/ 467 h 5344"/>
              <a:gd name="T80" fmla="*/ 1715 w 3709"/>
              <a:gd name="T81" fmla="*/ 197 h 5344"/>
              <a:gd name="T82" fmla="*/ 1776 w 3709"/>
              <a:gd name="T83" fmla="*/ 110 h 5344"/>
              <a:gd name="T84" fmla="*/ 2203 w 3709"/>
              <a:gd name="T85" fmla="*/ 0 h 5344"/>
              <a:gd name="T86" fmla="*/ 2611 w 3709"/>
              <a:gd name="T87" fmla="*/ 93 h 5344"/>
              <a:gd name="T88" fmla="*/ 2786 w 3709"/>
              <a:gd name="T89" fmla="*/ 386 h 5344"/>
              <a:gd name="T90" fmla="*/ 3122 w 3709"/>
              <a:gd name="T91" fmla="*/ 601 h 5344"/>
              <a:gd name="T92" fmla="*/ 3357 w 3709"/>
              <a:gd name="T93" fmla="*/ 1007 h 5344"/>
              <a:gd name="T94" fmla="*/ 3562 w 3709"/>
              <a:gd name="T95" fmla="*/ 1571 h 5344"/>
              <a:gd name="T96" fmla="*/ 3599 w 3709"/>
              <a:gd name="T97" fmla="*/ 2376 h 5344"/>
              <a:gd name="T98" fmla="*/ 3627 w 3709"/>
              <a:gd name="T99" fmla="*/ 2562 h 5344"/>
              <a:gd name="T100" fmla="*/ 3671 w 3709"/>
              <a:gd name="T101" fmla="*/ 2769 h 5344"/>
              <a:gd name="T102" fmla="*/ 3667 w 3709"/>
              <a:gd name="T103" fmla="*/ 3234 h 5344"/>
              <a:gd name="T104" fmla="*/ 3528 w 3709"/>
              <a:gd name="T105" fmla="*/ 3691 h 5344"/>
              <a:gd name="T106" fmla="*/ 3352 w 3709"/>
              <a:gd name="T107" fmla="*/ 4016 h 5344"/>
              <a:gd name="T108" fmla="*/ 3018 w 3709"/>
              <a:gd name="T109" fmla="*/ 4533 h 5344"/>
              <a:gd name="T110" fmla="*/ 2726 w 3709"/>
              <a:gd name="T111" fmla="*/ 4837 h 5344"/>
              <a:gd name="T112" fmla="*/ 1973 w 3709"/>
              <a:gd name="T113" fmla="*/ 5300 h 5344"/>
              <a:gd name="T114" fmla="*/ 1078 w 3709"/>
              <a:gd name="T115" fmla="*/ 5256 h 5344"/>
              <a:gd name="T116" fmla="*/ 347 w 3709"/>
              <a:gd name="T117" fmla="*/ 4601 h 5344"/>
              <a:gd name="T118" fmla="*/ 165 w 3709"/>
              <a:gd name="T119" fmla="*/ 4225 h 5344"/>
              <a:gd name="T120" fmla="*/ 167 w 3709"/>
              <a:gd name="T121" fmla="*/ 4150 h 5344"/>
              <a:gd name="T122" fmla="*/ 368 w 3709"/>
              <a:gd name="T123" fmla="*/ 4579 h 5344"/>
              <a:gd name="T124" fmla="*/ 277 w 3709"/>
              <a:gd name="T125" fmla="*/ 4369 h 5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09" h="5344">
                <a:moveTo>
                  <a:pt x="469" y="1924"/>
                </a:moveTo>
                <a:lnTo>
                  <a:pt x="462" y="1936"/>
                </a:lnTo>
                <a:lnTo>
                  <a:pt x="457" y="1949"/>
                </a:lnTo>
                <a:lnTo>
                  <a:pt x="452" y="1963"/>
                </a:lnTo>
                <a:lnTo>
                  <a:pt x="449" y="1975"/>
                </a:lnTo>
                <a:lnTo>
                  <a:pt x="445" y="1989"/>
                </a:lnTo>
                <a:lnTo>
                  <a:pt x="442" y="2003"/>
                </a:lnTo>
                <a:lnTo>
                  <a:pt x="441" y="2017"/>
                </a:lnTo>
                <a:lnTo>
                  <a:pt x="440" y="2030"/>
                </a:lnTo>
                <a:lnTo>
                  <a:pt x="447" y="2004"/>
                </a:lnTo>
                <a:lnTo>
                  <a:pt x="454" y="1978"/>
                </a:lnTo>
                <a:lnTo>
                  <a:pt x="461" y="1950"/>
                </a:lnTo>
                <a:lnTo>
                  <a:pt x="469" y="1924"/>
                </a:lnTo>
                <a:close/>
                <a:moveTo>
                  <a:pt x="146" y="2460"/>
                </a:moveTo>
                <a:lnTo>
                  <a:pt x="143" y="2460"/>
                </a:lnTo>
                <a:lnTo>
                  <a:pt x="138" y="2459"/>
                </a:lnTo>
                <a:lnTo>
                  <a:pt x="133" y="2486"/>
                </a:lnTo>
                <a:lnTo>
                  <a:pt x="128" y="2512"/>
                </a:lnTo>
                <a:lnTo>
                  <a:pt x="125" y="2526"/>
                </a:lnTo>
                <a:lnTo>
                  <a:pt x="124" y="2539"/>
                </a:lnTo>
                <a:lnTo>
                  <a:pt x="124" y="2553"/>
                </a:lnTo>
                <a:lnTo>
                  <a:pt x="125" y="2567"/>
                </a:lnTo>
                <a:lnTo>
                  <a:pt x="130" y="2541"/>
                </a:lnTo>
                <a:lnTo>
                  <a:pt x="135" y="2513"/>
                </a:lnTo>
                <a:lnTo>
                  <a:pt x="141" y="2487"/>
                </a:lnTo>
                <a:lnTo>
                  <a:pt x="146" y="2460"/>
                </a:lnTo>
                <a:close/>
                <a:moveTo>
                  <a:pt x="456" y="4705"/>
                </a:moveTo>
                <a:lnTo>
                  <a:pt x="464" y="4720"/>
                </a:lnTo>
                <a:lnTo>
                  <a:pt x="472" y="4732"/>
                </a:lnTo>
                <a:lnTo>
                  <a:pt x="476" y="4738"/>
                </a:lnTo>
                <a:lnTo>
                  <a:pt x="479" y="4743"/>
                </a:lnTo>
                <a:lnTo>
                  <a:pt x="481" y="4749"/>
                </a:lnTo>
                <a:lnTo>
                  <a:pt x="482" y="4755"/>
                </a:lnTo>
                <a:lnTo>
                  <a:pt x="482" y="4763"/>
                </a:lnTo>
                <a:lnTo>
                  <a:pt x="485" y="4769"/>
                </a:lnTo>
                <a:lnTo>
                  <a:pt x="489" y="4774"/>
                </a:lnTo>
                <a:lnTo>
                  <a:pt x="493" y="4778"/>
                </a:lnTo>
                <a:lnTo>
                  <a:pt x="504" y="4786"/>
                </a:lnTo>
                <a:lnTo>
                  <a:pt x="518" y="4792"/>
                </a:lnTo>
                <a:lnTo>
                  <a:pt x="509" y="4778"/>
                </a:lnTo>
                <a:lnTo>
                  <a:pt x="501" y="4767"/>
                </a:lnTo>
                <a:lnTo>
                  <a:pt x="495" y="4755"/>
                </a:lnTo>
                <a:lnTo>
                  <a:pt x="491" y="4745"/>
                </a:lnTo>
                <a:lnTo>
                  <a:pt x="489" y="4738"/>
                </a:lnTo>
                <a:lnTo>
                  <a:pt x="486" y="4733"/>
                </a:lnTo>
                <a:lnTo>
                  <a:pt x="482" y="4728"/>
                </a:lnTo>
                <a:lnTo>
                  <a:pt x="479" y="4723"/>
                </a:lnTo>
                <a:lnTo>
                  <a:pt x="469" y="4714"/>
                </a:lnTo>
                <a:lnTo>
                  <a:pt x="456" y="4705"/>
                </a:lnTo>
                <a:close/>
                <a:moveTo>
                  <a:pt x="2822" y="495"/>
                </a:moveTo>
                <a:lnTo>
                  <a:pt x="2842" y="502"/>
                </a:lnTo>
                <a:lnTo>
                  <a:pt x="2858" y="510"/>
                </a:lnTo>
                <a:lnTo>
                  <a:pt x="2865" y="513"/>
                </a:lnTo>
                <a:lnTo>
                  <a:pt x="2871" y="514"/>
                </a:lnTo>
                <a:lnTo>
                  <a:pt x="2877" y="514"/>
                </a:lnTo>
                <a:lnTo>
                  <a:pt x="2884" y="510"/>
                </a:lnTo>
                <a:lnTo>
                  <a:pt x="2886" y="508"/>
                </a:lnTo>
                <a:lnTo>
                  <a:pt x="2887" y="505"/>
                </a:lnTo>
                <a:lnTo>
                  <a:pt x="2889" y="503"/>
                </a:lnTo>
                <a:lnTo>
                  <a:pt x="2889" y="500"/>
                </a:lnTo>
                <a:lnTo>
                  <a:pt x="2887" y="494"/>
                </a:lnTo>
                <a:lnTo>
                  <a:pt x="2887" y="488"/>
                </a:lnTo>
                <a:lnTo>
                  <a:pt x="2886" y="482"/>
                </a:lnTo>
                <a:lnTo>
                  <a:pt x="2884" y="477"/>
                </a:lnTo>
                <a:lnTo>
                  <a:pt x="2880" y="473"/>
                </a:lnTo>
                <a:lnTo>
                  <a:pt x="2876" y="469"/>
                </a:lnTo>
                <a:lnTo>
                  <a:pt x="2865" y="461"/>
                </a:lnTo>
                <a:lnTo>
                  <a:pt x="2855" y="455"/>
                </a:lnTo>
                <a:lnTo>
                  <a:pt x="2843" y="449"/>
                </a:lnTo>
                <a:lnTo>
                  <a:pt x="2831" y="445"/>
                </a:lnTo>
                <a:lnTo>
                  <a:pt x="2806" y="436"/>
                </a:lnTo>
                <a:lnTo>
                  <a:pt x="2778" y="429"/>
                </a:lnTo>
                <a:lnTo>
                  <a:pt x="2783" y="434"/>
                </a:lnTo>
                <a:lnTo>
                  <a:pt x="2788" y="439"/>
                </a:lnTo>
                <a:lnTo>
                  <a:pt x="2793" y="443"/>
                </a:lnTo>
                <a:lnTo>
                  <a:pt x="2797" y="445"/>
                </a:lnTo>
                <a:lnTo>
                  <a:pt x="2807" y="450"/>
                </a:lnTo>
                <a:lnTo>
                  <a:pt x="2816" y="455"/>
                </a:lnTo>
                <a:lnTo>
                  <a:pt x="2821" y="460"/>
                </a:lnTo>
                <a:lnTo>
                  <a:pt x="2825" y="464"/>
                </a:lnTo>
                <a:lnTo>
                  <a:pt x="2827" y="468"/>
                </a:lnTo>
                <a:lnTo>
                  <a:pt x="2828" y="472"/>
                </a:lnTo>
                <a:lnTo>
                  <a:pt x="2828" y="477"/>
                </a:lnTo>
                <a:lnTo>
                  <a:pt x="2828" y="482"/>
                </a:lnTo>
                <a:lnTo>
                  <a:pt x="2826" y="488"/>
                </a:lnTo>
                <a:lnTo>
                  <a:pt x="2822" y="495"/>
                </a:lnTo>
                <a:close/>
                <a:moveTo>
                  <a:pt x="168" y="3306"/>
                </a:moveTo>
                <a:lnTo>
                  <a:pt x="165" y="3313"/>
                </a:lnTo>
                <a:lnTo>
                  <a:pt x="165" y="3320"/>
                </a:lnTo>
                <a:lnTo>
                  <a:pt x="168" y="3326"/>
                </a:lnTo>
                <a:lnTo>
                  <a:pt x="169" y="3332"/>
                </a:lnTo>
                <a:lnTo>
                  <a:pt x="173" y="3348"/>
                </a:lnTo>
                <a:lnTo>
                  <a:pt x="177" y="3365"/>
                </a:lnTo>
                <a:lnTo>
                  <a:pt x="179" y="3381"/>
                </a:lnTo>
                <a:lnTo>
                  <a:pt x="180" y="3399"/>
                </a:lnTo>
                <a:lnTo>
                  <a:pt x="182" y="3415"/>
                </a:lnTo>
                <a:lnTo>
                  <a:pt x="182" y="3432"/>
                </a:lnTo>
                <a:lnTo>
                  <a:pt x="182" y="3449"/>
                </a:lnTo>
                <a:lnTo>
                  <a:pt x="180" y="3466"/>
                </a:lnTo>
                <a:lnTo>
                  <a:pt x="179" y="3488"/>
                </a:lnTo>
                <a:lnTo>
                  <a:pt x="180" y="3509"/>
                </a:lnTo>
                <a:lnTo>
                  <a:pt x="182" y="3529"/>
                </a:lnTo>
                <a:lnTo>
                  <a:pt x="184" y="3550"/>
                </a:lnTo>
                <a:lnTo>
                  <a:pt x="184" y="3555"/>
                </a:lnTo>
                <a:lnTo>
                  <a:pt x="185" y="3562"/>
                </a:lnTo>
                <a:lnTo>
                  <a:pt x="188" y="3564"/>
                </a:lnTo>
                <a:lnTo>
                  <a:pt x="190" y="3565"/>
                </a:lnTo>
                <a:lnTo>
                  <a:pt x="193" y="3567"/>
                </a:lnTo>
                <a:lnTo>
                  <a:pt x="198" y="3568"/>
                </a:lnTo>
                <a:lnTo>
                  <a:pt x="198" y="3558"/>
                </a:lnTo>
                <a:lnTo>
                  <a:pt x="198" y="3548"/>
                </a:lnTo>
                <a:lnTo>
                  <a:pt x="198" y="3538"/>
                </a:lnTo>
                <a:lnTo>
                  <a:pt x="198" y="3528"/>
                </a:lnTo>
                <a:lnTo>
                  <a:pt x="197" y="3484"/>
                </a:lnTo>
                <a:lnTo>
                  <a:pt x="194" y="3441"/>
                </a:lnTo>
                <a:lnTo>
                  <a:pt x="192" y="3397"/>
                </a:lnTo>
                <a:lnTo>
                  <a:pt x="189" y="3353"/>
                </a:lnTo>
                <a:lnTo>
                  <a:pt x="188" y="3340"/>
                </a:lnTo>
                <a:lnTo>
                  <a:pt x="185" y="3327"/>
                </a:lnTo>
                <a:lnTo>
                  <a:pt x="182" y="3322"/>
                </a:lnTo>
                <a:lnTo>
                  <a:pt x="179" y="3316"/>
                </a:lnTo>
                <a:lnTo>
                  <a:pt x="174" y="3311"/>
                </a:lnTo>
                <a:lnTo>
                  <a:pt x="168" y="3306"/>
                </a:lnTo>
                <a:close/>
                <a:moveTo>
                  <a:pt x="524" y="1712"/>
                </a:moveTo>
                <a:lnTo>
                  <a:pt x="520" y="1711"/>
                </a:lnTo>
                <a:lnTo>
                  <a:pt x="516" y="1709"/>
                </a:lnTo>
                <a:lnTo>
                  <a:pt x="510" y="1723"/>
                </a:lnTo>
                <a:lnTo>
                  <a:pt x="505" y="1736"/>
                </a:lnTo>
                <a:lnTo>
                  <a:pt x="499" y="1749"/>
                </a:lnTo>
                <a:lnTo>
                  <a:pt x="494" y="1763"/>
                </a:lnTo>
                <a:lnTo>
                  <a:pt x="481" y="1797"/>
                </a:lnTo>
                <a:lnTo>
                  <a:pt x="466" y="1831"/>
                </a:lnTo>
                <a:lnTo>
                  <a:pt x="450" y="1862"/>
                </a:lnTo>
                <a:lnTo>
                  <a:pt x="432" y="1894"/>
                </a:lnTo>
                <a:lnTo>
                  <a:pt x="430" y="1897"/>
                </a:lnTo>
                <a:lnTo>
                  <a:pt x="427" y="1902"/>
                </a:lnTo>
                <a:lnTo>
                  <a:pt x="425" y="1905"/>
                </a:lnTo>
                <a:lnTo>
                  <a:pt x="420" y="1906"/>
                </a:lnTo>
                <a:lnTo>
                  <a:pt x="414" y="1907"/>
                </a:lnTo>
                <a:lnTo>
                  <a:pt x="409" y="1910"/>
                </a:lnTo>
                <a:lnTo>
                  <a:pt x="405" y="1912"/>
                </a:lnTo>
                <a:lnTo>
                  <a:pt x="402" y="1916"/>
                </a:lnTo>
                <a:lnTo>
                  <a:pt x="398" y="1926"/>
                </a:lnTo>
                <a:lnTo>
                  <a:pt x="396" y="1936"/>
                </a:lnTo>
                <a:lnTo>
                  <a:pt x="393" y="1951"/>
                </a:lnTo>
                <a:lnTo>
                  <a:pt x="390" y="1968"/>
                </a:lnTo>
                <a:lnTo>
                  <a:pt x="386" y="1983"/>
                </a:lnTo>
                <a:lnTo>
                  <a:pt x="380" y="1996"/>
                </a:lnTo>
                <a:lnTo>
                  <a:pt x="372" y="2013"/>
                </a:lnTo>
                <a:lnTo>
                  <a:pt x="365" y="2028"/>
                </a:lnTo>
                <a:lnTo>
                  <a:pt x="358" y="2044"/>
                </a:lnTo>
                <a:lnTo>
                  <a:pt x="352" y="2059"/>
                </a:lnTo>
                <a:lnTo>
                  <a:pt x="350" y="2070"/>
                </a:lnTo>
                <a:lnTo>
                  <a:pt x="347" y="2081"/>
                </a:lnTo>
                <a:lnTo>
                  <a:pt x="345" y="2091"/>
                </a:lnTo>
                <a:lnTo>
                  <a:pt x="341" y="2099"/>
                </a:lnTo>
                <a:lnTo>
                  <a:pt x="333" y="2113"/>
                </a:lnTo>
                <a:lnTo>
                  <a:pt x="327" y="2128"/>
                </a:lnTo>
                <a:lnTo>
                  <a:pt x="323" y="2143"/>
                </a:lnTo>
                <a:lnTo>
                  <a:pt x="321" y="2158"/>
                </a:lnTo>
                <a:lnTo>
                  <a:pt x="318" y="2173"/>
                </a:lnTo>
                <a:lnTo>
                  <a:pt x="317" y="2188"/>
                </a:lnTo>
                <a:lnTo>
                  <a:pt x="313" y="2203"/>
                </a:lnTo>
                <a:lnTo>
                  <a:pt x="308" y="2218"/>
                </a:lnTo>
                <a:lnTo>
                  <a:pt x="321" y="2215"/>
                </a:lnTo>
                <a:lnTo>
                  <a:pt x="331" y="2210"/>
                </a:lnTo>
                <a:lnTo>
                  <a:pt x="335" y="2207"/>
                </a:lnTo>
                <a:lnTo>
                  <a:pt x="336" y="2202"/>
                </a:lnTo>
                <a:lnTo>
                  <a:pt x="335" y="2196"/>
                </a:lnTo>
                <a:lnTo>
                  <a:pt x="331" y="2187"/>
                </a:lnTo>
                <a:lnTo>
                  <a:pt x="330" y="2185"/>
                </a:lnTo>
                <a:lnTo>
                  <a:pt x="331" y="2181"/>
                </a:lnTo>
                <a:lnTo>
                  <a:pt x="332" y="2178"/>
                </a:lnTo>
                <a:lnTo>
                  <a:pt x="335" y="2176"/>
                </a:lnTo>
                <a:lnTo>
                  <a:pt x="340" y="2172"/>
                </a:lnTo>
                <a:lnTo>
                  <a:pt x="342" y="2168"/>
                </a:lnTo>
                <a:lnTo>
                  <a:pt x="345" y="2165"/>
                </a:lnTo>
                <a:lnTo>
                  <a:pt x="347" y="2160"/>
                </a:lnTo>
                <a:lnTo>
                  <a:pt x="350" y="2149"/>
                </a:lnTo>
                <a:lnTo>
                  <a:pt x="352" y="2139"/>
                </a:lnTo>
                <a:lnTo>
                  <a:pt x="358" y="2113"/>
                </a:lnTo>
                <a:lnTo>
                  <a:pt x="365" y="2088"/>
                </a:lnTo>
                <a:lnTo>
                  <a:pt x="371" y="2062"/>
                </a:lnTo>
                <a:lnTo>
                  <a:pt x="377" y="2037"/>
                </a:lnTo>
                <a:lnTo>
                  <a:pt x="378" y="2029"/>
                </a:lnTo>
                <a:lnTo>
                  <a:pt x="380" y="2022"/>
                </a:lnTo>
                <a:lnTo>
                  <a:pt x="383" y="2014"/>
                </a:lnTo>
                <a:lnTo>
                  <a:pt x="388" y="2009"/>
                </a:lnTo>
                <a:lnTo>
                  <a:pt x="402" y="2008"/>
                </a:lnTo>
                <a:lnTo>
                  <a:pt x="419" y="2009"/>
                </a:lnTo>
                <a:lnTo>
                  <a:pt x="424" y="1989"/>
                </a:lnTo>
                <a:lnTo>
                  <a:pt x="430" y="1969"/>
                </a:lnTo>
                <a:lnTo>
                  <a:pt x="439" y="1949"/>
                </a:lnTo>
                <a:lnTo>
                  <a:pt x="447" y="1929"/>
                </a:lnTo>
                <a:lnTo>
                  <a:pt x="450" y="1921"/>
                </a:lnTo>
                <a:lnTo>
                  <a:pt x="452" y="1915"/>
                </a:lnTo>
                <a:lnTo>
                  <a:pt x="454" y="1911"/>
                </a:lnTo>
                <a:lnTo>
                  <a:pt x="456" y="1909"/>
                </a:lnTo>
                <a:lnTo>
                  <a:pt x="457" y="1907"/>
                </a:lnTo>
                <a:lnTo>
                  <a:pt x="461" y="1906"/>
                </a:lnTo>
                <a:lnTo>
                  <a:pt x="466" y="1904"/>
                </a:lnTo>
                <a:lnTo>
                  <a:pt x="470" y="1901"/>
                </a:lnTo>
                <a:lnTo>
                  <a:pt x="474" y="1897"/>
                </a:lnTo>
                <a:lnTo>
                  <a:pt x="476" y="1894"/>
                </a:lnTo>
                <a:lnTo>
                  <a:pt x="479" y="1885"/>
                </a:lnTo>
                <a:lnTo>
                  <a:pt x="479" y="1875"/>
                </a:lnTo>
                <a:lnTo>
                  <a:pt x="479" y="1865"/>
                </a:lnTo>
                <a:lnTo>
                  <a:pt x="481" y="1855"/>
                </a:lnTo>
                <a:lnTo>
                  <a:pt x="485" y="1845"/>
                </a:lnTo>
                <a:lnTo>
                  <a:pt x="490" y="1835"/>
                </a:lnTo>
                <a:lnTo>
                  <a:pt x="499" y="1815"/>
                </a:lnTo>
                <a:lnTo>
                  <a:pt x="506" y="1793"/>
                </a:lnTo>
                <a:lnTo>
                  <a:pt x="513" y="1771"/>
                </a:lnTo>
                <a:lnTo>
                  <a:pt x="520" y="1749"/>
                </a:lnTo>
                <a:lnTo>
                  <a:pt x="523" y="1741"/>
                </a:lnTo>
                <a:lnTo>
                  <a:pt x="524" y="1731"/>
                </a:lnTo>
                <a:lnTo>
                  <a:pt x="524" y="1722"/>
                </a:lnTo>
                <a:lnTo>
                  <a:pt x="524" y="1712"/>
                </a:lnTo>
                <a:close/>
                <a:moveTo>
                  <a:pt x="974" y="868"/>
                </a:moveTo>
                <a:lnTo>
                  <a:pt x="971" y="865"/>
                </a:lnTo>
                <a:lnTo>
                  <a:pt x="969" y="863"/>
                </a:lnTo>
                <a:lnTo>
                  <a:pt x="959" y="874"/>
                </a:lnTo>
                <a:lnTo>
                  <a:pt x="948" y="884"/>
                </a:lnTo>
                <a:lnTo>
                  <a:pt x="938" y="894"/>
                </a:lnTo>
                <a:lnTo>
                  <a:pt x="926" y="904"/>
                </a:lnTo>
                <a:lnTo>
                  <a:pt x="911" y="917"/>
                </a:lnTo>
                <a:lnTo>
                  <a:pt x="896" y="929"/>
                </a:lnTo>
                <a:lnTo>
                  <a:pt x="887" y="936"/>
                </a:lnTo>
                <a:lnTo>
                  <a:pt x="879" y="939"/>
                </a:lnTo>
                <a:lnTo>
                  <a:pt x="869" y="943"/>
                </a:lnTo>
                <a:lnTo>
                  <a:pt x="859" y="946"/>
                </a:lnTo>
                <a:lnTo>
                  <a:pt x="852" y="947"/>
                </a:lnTo>
                <a:lnTo>
                  <a:pt x="846" y="951"/>
                </a:lnTo>
                <a:lnTo>
                  <a:pt x="841" y="956"/>
                </a:lnTo>
                <a:lnTo>
                  <a:pt x="839" y="962"/>
                </a:lnTo>
                <a:lnTo>
                  <a:pt x="835" y="969"/>
                </a:lnTo>
                <a:lnTo>
                  <a:pt x="830" y="976"/>
                </a:lnTo>
                <a:lnTo>
                  <a:pt x="825" y="981"/>
                </a:lnTo>
                <a:lnTo>
                  <a:pt x="816" y="983"/>
                </a:lnTo>
                <a:lnTo>
                  <a:pt x="810" y="987"/>
                </a:lnTo>
                <a:lnTo>
                  <a:pt x="805" y="991"/>
                </a:lnTo>
                <a:lnTo>
                  <a:pt x="801" y="996"/>
                </a:lnTo>
                <a:lnTo>
                  <a:pt x="796" y="1002"/>
                </a:lnTo>
                <a:lnTo>
                  <a:pt x="773" y="1026"/>
                </a:lnTo>
                <a:lnTo>
                  <a:pt x="752" y="1050"/>
                </a:lnTo>
                <a:lnTo>
                  <a:pt x="731" y="1075"/>
                </a:lnTo>
                <a:lnTo>
                  <a:pt x="711" y="1102"/>
                </a:lnTo>
                <a:lnTo>
                  <a:pt x="697" y="1120"/>
                </a:lnTo>
                <a:lnTo>
                  <a:pt x="683" y="1136"/>
                </a:lnTo>
                <a:lnTo>
                  <a:pt x="669" y="1154"/>
                </a:lnTo>
                <a:lnTo>
                  <a:pt x="658" y="1171"/>
                </a:lnTo>
                <a:lnTo>
                  <a:pt x="643" y="1196"/>
                </a:lnTo>
                <a:lnTo>
                  <a:pt x="627" y="1221"/>
                </a:lnTo>
                <a:lnTo>
                  <a:pt x="610" y="1245"/>
                </a:lnTo>
                <a:lnTo>
                  <a:pt x="594" y="1269"/>
                </a:lnTo>
                <a:lnTo>
                  <a:pt x="578" y="1294"/>
                </a:lnTo>
                <a:lnTo>
                  <a:pt x="563" y="1319"/>
                </a:lnTo>
                <a:lnTo>
                  <a:pt x="548" y="1344"/>
                </a:lnTo>
                <a:lnTo>
                  <a:pt x="535" y="1371"/>
                </a:lnTo>
                <a:lnTo>
                  <a:pt x="533" y="1376"/>
                </a:lnTo>
                <a:lnTo>
                  <a:pt x="529" y="1381"/>
                </a:lnTo>
                <a:lnTo>
                  <a:pt x="524" y="1384"/>
                </a:lnTo>
                <a:lnTo>
                  <a:pt x="519" y="1388"/>
                </a:lnTo>
                <a:lnTo>
                  <a:pt x="511" y="1396"/>
                </a:lnTo>
                <a:lnTo>
                  <a:pt x="505" y="1405"/>
                </a:lnTo>
                <a:lnTo>
                  <a:pt x="500" y="1415"/>
                </a:lnTo>
                <a:lnTo>
                  <a:pt x="496" y="1426"/>
                </a:lnTo>
                <a:lnTo>
                  <a:pt x="487" y="1451"/>
                </a:lnTo>
                <a:lnTo>
                  <a:pt x="476" y="1475"/>
                </a:lnTo>
                <a:lnTo>
                  <a:pt x="471" y="1486"/>
                </a:lnTo>
                <a:lnTo>
                  <a:pt x="464" y="1497"/>
                </a:lnTo>
                <a:lnTo>
                  <a:pt x="457" y="1509"/>
                </a:lnTo>
                <a:lnTo>
                  <a:pt x="449" y="1520"/>
                </a:lnTo>
                <a:lnTo>
                  <a:pt x="445" y="1525"/>
                </a:lnTo>
                <a:lnTo>
                  <a:pt x="441" y="1530"/>
                </a:lnTo>
                <a:lnTo>
                  <a:pt x="437" y="1536"/>
                </a:lnTo>
                <a:lnTo>
                  <a:pt x="435" y="1543"/>
                </a:lnTo>
                <a:lnTo>
                  <a:pt x="432" y="1553"/>
                </a:lnTo>
                <a:lnTo>
                  <a:pt x="430" y="1563"/>
                </a:lnTo>
                <a:lnTo>
                  <a:pt x="426" y="1573"/>
                </a:lnTo>
                <a:lnTo>
                  <a:pt x="421" y="1583"/>
                </a:lnTo>
                <a:lnTo>
                  <a:pt x="411" y="1600"/>
                </a:lnTo>
                <a:lnTo>
                  <a:pt x="402" y="1619"/>
                </a:lnTo>
                <a:lnTo>
                  <a:pt x="390" y="1649"/>
                </a:lnTo>
                <a:lnTo>
                  <a:pt x="378" y="1679"/>
                </a:lnTo>
                <a:lnTo>
                  <a:pt x="367" y="1709"/>
                </a:lnTo>
                <a:lnTo>
                  <a:pt x="357" y="1739"/>
                </a:lnTo>
                <a:lnTo>
                  <a:pt x="346" y="1769"/>
                </a:lnTo>
                <a:lnTo>
                  <a:pt x="337" y="1800"/>
                </a:lnTo>
                <a:lnTo>
                  <a:pt x="327" y="1831"/>
                </a:lnTo>
                <a:lnTo>
                  <a:pt x="319" y="1861"/>
                </a:lnTo>
                <a:lnTo>
                  <a:pt x="314" y="1877"/>
                </a:lnTo>
                <a:lnTo>
                  <a:pt x="309" y="1894"/>
                </a:lnTo>
                <a:lnTo>
                  <a:pt x="304" y="1910"/>
                </a:lnTo>
                <a:lnTo>
                  <a:pt x="299" y="1926"/>
                </a:lnTo>
                <a:lnTo>
                  <a:pt x="304" y="1926"/>
                </a:lnTo>
                <a:lnTo>
                  <a:pt x="308" y="1925"/>
                </a:lnTo>
                <a:lnTo>
                  <a:pt x="311" y="1921"/>
                </a:lnTo>
                <a:lnTo>
                  <a:pt x="312" y="1919"/>
                </a:lnTo>
                <a:lnTo>
                  <a:pt x="314" y="1906"/>
                </a:lnTo>
                <a:lnTo>
                  <a:pt x="319" y="1895"/>
                </a:lnTo>
                <a:lnTo>
                  <a:pt x="324" y="1885"/>
                </a:lnTo>
                <a:lnTo>
                  <a:pt x="330" y="1874"/>
                </a:lnTo>
                <a:lnTo>
                  <a:pt x="342" y="1854"/>
                </a:lnTo>
                <a:lnTo>
                  <a:pt x="355" y="1833"/>
                </a:lnTo>
                <a:lnTo>
                  <a:pt x="361" y="1822"/>
                </a:lnTo>
                <a:lnTo>
                  <a:pt x="367" y="1810"/>
                </a:lnTo>
                <a:lnTo>
                  <a:pt x="373" y="1798"/>
                </a:lnTo>
                <a:lnTo>
                  <a:pt x="377" y="1786"/>
                </a:lnTo>
                <a:lnTo>
                  <a:pt x="382" y="1775"/>
                </a:lnTo>
                <a:lnTo>
                  <a:pt x="385" y="1762"/>
                </a:lnTo>
                <a:lnTo>
                  <a:pt x="387" y="1749"/>
                </a:lnTo>
                <a:lnTo>
                  <a:pt x="390" y="1736"/>
                </a:lnTo>
                <a:lnTo>
                  <a:pt x="391" y="1734"/>
                </a:lnTo>
                <a:lnTo>
                  <a:pt x="395" y="1732"/>
                </a:lnTo>
                <a:lnTo>
                  <a:pt x="403" y="1738"/>
                </a:lnTo>
                <a:lnTo>
                  <a:pt x="414" y="1746"/>
                </a:lnTo>
                <a:lnTo>
                  <a:pt x="416" y="1739"/>
                </a:lnTo>
                <a:lnTo>
                  <a:pt x="419" y="1732"/>
                </a:lnTo>
                <a:lnTo>
                  <a:pt x="419" y="1724"/>
                </a:lnTo>
                <a:lnTo>
                  <a:pt x="417" y="1717"/>
                </a:lnTo>
                <a:lnTo>
                  <a:pt x="416" y="1712"/>
                </a:lnTo>
                <a:lnTo>
                  <a:pt x="416" y="1707"/>
                </a:lnTo>
                <a:lnTo>
                  <a:pt x="416" y="1701"/>
                </a:lnTo>
                <a:lnTo>
                  <a:pt x="419" y="1696"/>
                </a:lnTo>
                <a:lnTo>
                  <a:pt x="430" y="1673"/>
                </a:lnTo>
                <a:lnTo>
                  <a:pt x="440" y="1649"/>
                </a:lnTo>
                <a:lnTo>
                  <a:pt x="450" y="1624"/>
                </a:lnTo>
                <a:lnTo>
                  <a:pt x="460" y="1601"/>
                </a:lnTo>
                <a:lnTo>
                  <a:pt x="472" y="1574"/>
                </a:lnTo>
                <a:lnTo>
                  <a:pt x="484" y="1546"/>
                </a:lnTo>
                <a:lnTo>
                  <a:pt x="490" y="1532"/>
                </a:lnTo>
                <a:lnTo>
                  <a:pt x="498" y="1520"/>
                </a:lnTo>
                <a:lnTo>
                  <a:pt x="505" y="1506"/>
                </a:lnTo>
                <a:lnTo>
                  <a:pt x="514" y="1495"/>
                </a:lnTo>
                <a:lnTo>
                  <a:pt x="531" y="1470"/>
                </a:lnTo>
                <a:lnTo>
                  <a:pt x="548" y="1443"/>
                </a:lnTo>
                <a:lnTo>
                  <a:pt x="563" y="1416"/>
                </a:lnTo>
                <a:lnTo>
                  <a:pt x="578" y="1390"/>
                </a:lnTo>
                <a:lnTo>
                  <a:pt x="597" y="1359"/>
                </a:lnTo>
                <a:lnTo>
                  <a:pt x="617" y="1329"/>
                </a:lnTo>
                <a:lnTo>
                  <a:pt x="638" y="1302"/>
                </a:lnTo>
                <a:lnTo>
                  <a:pt x="659" y="1273"/>
                </a:lnTo>
                <a:lnTo>
                  <a:pt x="688" y="1235"/>
                </a:lnTo>
                <a:lnTo>
                  <a:pt x="717" y="1198"/>
                </a:lnTo>
                <a:lnTo>
                  <a:pt x="745" y="1159"/>
                </a:lnTo>
                <a:lnTo>
                  <a:pt x="772" y="1120"/>
                </a:lnTo>
                <a:lnTo>
                  <a:pt x="781" y="1109"/>
                </a:lnTo>
                <a:lnTo>
                  <a:pt x="792" y="1097"/>
                </a:lnTo>
                <a:lnTo>
                  <a:pt x="802" y="1086"/>
                </a:lnTo>
                <a:lnTo>
                  <a:pt x="811" y="1075"/>
                </a:lnTo>
                <a:lnTo>
                  <a:pt x="815" y="1071"/>
                </a:lnTo>
                <a:lnTo>
                  <a:pt x="817" y="1068"/>
                </a:lnTo>
                <a:lnTo>
                  <a:pt x="822" y="1067"/>
                </a:lnTo>
                <a:lnTo>
                  <a:pt x="826" y="1066"/>
                </a:lnTo>
                <a:lnTo>
                  <a:pt x="842" y="1058"/>
                </a:lnTo>
                <a:lnTo>
                  <a:pt x="857" y="1050"/>
                </a:lnTo>
                <a:lnTo>
                  <a:pt x="872" y="1041"/>
                </a:lnTo>
                <a:lnTo>
                  <a:pt x="887" y="1031"/>
                </a:lnTo>
                <a:lnTo>
                  <a:pt x="896" y="1026"/>
                </a:lnTo>
                <a:lnTo>
                  <a:pt x="904" y="1020"/>
                </a:lnTo>
                <a:lnTo>
                  <a:pt x="911" y="1013"/>
                </a:lnTo>
                <a:lnTo>
                  <a:pt x="919" y="1006"/>
                </a:lnTo>
                <a:lnTo>
                  <a:pt x="933" y="991"/>
                </a:lnTo>
                <a:lnTo>
                  <a:pt x="946" y="974"/>
                </a:lnTo>
                <a:lnTo>
                  <a:pt x="978" y="939"/>
                </a:lnTo>
                <a:lnTo>
                  <a:pt x="1010" y="904"/>
                </a:lnTo>
                <a:lnTo>
                  <a:pt x="1042" y="869"/>
                </a:lnTo>
                <a:lnTo>
                  <a:pt x="1074" y="834"/>
                </a:lnTo>
                <a:lnTo>
                  <a:pt x="1089" y="818"/>
                </a:lnTo>
                <a:lnTo>
                  <a:pt x="1104" y="801"/>
                </a:lnTo>
                <a:lnTo>
                  <a:pt x="1119" y="786"/>
                </a:lnTo>
                <a:lnTo>
                  <a:pt x="1134" y="770"/>
                </a:lnTo>
                <a:lnTo>
                  <a:pt x="1118" y="774"/>
                </a:lnTo>
                <a:lnTo>
                  <a:pt x="1103" y="780"/>
                </a:lnTo>
                <a:lnTo>
                  <a:pt x="1089" y="788"/>
                </a:lnTo>
                <a:lnTo>
                  <a:pt x="1076" y="796"/>
                </a:lnTo>
                <a:lnTo>
                  <a:pt x="1057" y="811"/>
                </a:lnTo>
                <a:lnTo>
                  <a:pt x="1039" y="826"/>
                </a:lnTo>
                <a:lnTo>
                  <a:pt x="1022" y="841"/>
                </a:lnTo>
                <a:lnTo>
                  <a:pt x="1003" y="855"/>
                </a:lnTo>
                <a:lnTo>
                  <a:pt x="993" y="862"/>
                </a:lnTo>
                <a:lnTo>
                  <a:pt x="984" y="870"/>
                </a:lnTo>
                <a:lnTo>
                  <a:pt x="981" y="877"/>
                </a:lnTo>
                <a:lnTo>
                  <a:pt x="979" y="882"/>
                </a:lnTo>
                <a:lnTo>
                  <a:pt x="976" y="888"/>
                </a:lnTo>
                <a:lnTo>
                  <a:pt x="976" y="894"/>
                </a:lnTo>
                <a:lnTo>
                  <a:pt x="976" y="900"/>
                </a:lnTo>
                <a:lnTo>
                  <a:pt x="975" y="907"/>
                </a:lnTo>
                <a:lnTo>
                  <a:pt x="973" y="912"/>
                </a:lnTo>
                <a:lnTo>
                  <a:pt x="969" y="917"/>
                </a:lnTo>
                <a:lnTo>
                  <a:pt x="960" y="924"/>
                </a:lnTo>
                <a:lnTo>
                  <a:pt x="950" y="929"/>
                </a:lnTo>
                <a:lnTo>
                  <a:pt x="945" y="932"/>
                </a:lnTo>
                <a:lnTo>
                  <a:pt x="940" y="934"/>
                </a:lnTo>
                <a:lnTo>
                  <a:pt x="938" y="934"/>
                </a:lnTo>
                <a:lnTo>
                  <a:pt x="935" y="933"/>
                </a:lnTo>
                <a:lnTo>
                  <a:pt x="934" y="932"/>
                </a:lnTo>
                <a:lnTo>
                  <a:pt x="931" y="929"/>
                </a:lnTo>
                <a:lnTo>
                  <a:pt x="930" y="927"/>
                </a:lnTo>
                <a:lnTo>
                  <a:pt x="930" y="925"/>
                </a:lnTo>
                <a:lnTo>
                  <a:pt x="930" y="923"/>
                </a:lnTo>
                <a:lnTo>
                  <a:pt x="931" y="922"/>
                </a:lnTo>
                <a:lnTo>
                  <a:pt x="934" y="918"/>
                </a:lnTo>
                <a:lnTo>
                  <a:pt x="938" y="914"/>
                </a:lnTo>
                <a:lnTo>
                  <a:pt x="946" y="903"/>
                </a:lnTo>
                <a:lnTo>
                  <a:pt x="956" y="892"/>
                </a:lnTo>
                <a:lnTo>
                  <a:pt x="966" y="880"/>
                </a:lnTo>
                <a:lnTo>
                  <a:pt x="974" y="868"/>
                </a:lnTo>
                <a:close/>
                <a:moveTo>
                  <a:pt x="3147" y="1412"/>
                </a:moveTo>
                <a:lnTo>
                  <a:pt x="3159" y="1413"/>
                </a:lnTo>
                <a:lnTo>
                  <a:pt x="3169" y="1413"/>
                </a:lnTo>
                <a:lnTo>
                  <a:pt x="3177" y="1411"/>
                </a:lnTo>
                <a:lnTo>
                  <a:pt x="3181" y="1408"/>
                </a:lnTo>
                <a:lnTo>
                  <a:pt x="3183" y="1406"/>
                </a:lnTo>
                <a:lnTo>
                  <a:pt x="3183" y="1403"/>
                </a:lnTo>
                <a:lnTo>
                  <a:pt x="3183" y="1400"/>
                </a:lnTo>
                <a:lnTo>
                  <a:pt x="3183" y="1396"/>
                </a:lnTo>
                <a:lnTo>
                  <a:pt x="3182" y="1387"/>
                </a:lnTo>
                <a:lnTo>
                  <a:pt x="3177" y="1376"/>
                </a:lnTo>
                <a:lnTo>
                  <a:pt x="3169" y="1357"/>
                </a:lnTo>
                <a:lnTo>
                  <a:pt x="3161" y="1337"/>
                </a:lnTo>
                <a:lnTo>
                  <a:pt x="3151" y="1318"/>
                </a:lnTo>
                <a:lnTo>
                  <a:pt x="3141" y="1299"/>
                </a:lnTo>
                <a:lnTo>
                  <a:pt x="3115" y="1262"/>
                </a:lnTo>
                <a:lnTo>
                  <a:pt x="3090" y="1223"/>
                </a:lnTo>
                <a:lnTo>
                  <a:pt x="3064" y="1185"/>
                </a:lnTo>
                <a:lnTo>
                  <a:pt x="3036" y="1147"/>
                </a:lnTo>
                <a:lnTo>
                  <a:pt x="3006" y="1106"/>
                </a:lnTo>
                <a:lnTo>
                  <a:pt x="2975" y="1067"/>
                </a:lnTo>
                <a:lnTo>
                  <a:pt x="2959" y="1047"/>
                </a:lnTo>
                <a:lnTo>
                  <a:pt x="2942" y="1028"/>
                </a:lnTo>
                <a:lnTo>
                  <a:pt x="2926" y="1010"/>
                </a:lnTo>
                <a:lnTo>
                  <a:pt x="2909" y="991"/>
                </a:lnTo>
                <a:lnTo>
                  <a:pt x="2877" y="962"/>
                </a:lnTo>
                <a:lnTo>
                  <a:pt x="2846" y="936"/>
                </a:lnTo>
                <a:lnTo>
                  <a:pt x="2813" y="909"/>
                </a:lnTo>
                <a:lnTo>
                  <a:pt x="2779" y="887"/>
                </a:lnTo>
                <a:lnTo>
                  <a:pt x="2744" y="864"/>
                </a:lnTo>
                <a:lnTo>
                  <a:pt x="2708" y="845"/>
                </a:lnTo>
                <a:lnTo>
                  <a:pt x="2689" y="836"/>
                </a:lnTo>
                <a:lnTo>
                  <a:pt x="2670" y="828"/>
                </a:lnTo>
                <a:lnTo>
                  <a:pt x="2650" y="820"/>
                </a:lnTo>
                <a:lnTo>
                  <a:pt x="2630" y="813"/>
                </a:lnTo>
                <a:lnTo>
                  <a:pt x="2613" y="808"/>
                </a:lnTo>
                <a:lnTo>
                  <a:pt x="2595" y="803"/>
                </a:lnTo>
                <a:lnTo>
                  <a:pt x="2586" y="799"/>
                </a:lnTo>
                <a:lnTo>
                  <a:pt x="2579" y="793"/>
                </a:lnTo>
                <a:lnTo>
                  <a:pt x="2573" y="786"/>
                </a:lnTo>
                <a:lnTo>
                  <a:pt x="2568" y="776"/>
                </a:lnTo>
                <a:lnTo>
                  <a:pt x="2564" y="774"/>
                </a:lnTo>
                <a:lnTo>
                  <a:pt x="2558" y="771"/>
                </a:lnTo>
                <a:lnTo>
                  <a:pt x="2545" y="766"/>
                </a:lnTo>
                <a:lnTo>
                  <a:pt x="2532" y="764"/>
                </a:lnTo>
                <a:lnTo>
                  <a:pt x="2520" y="760"/>
                </a:lnTo>
                <a:lnTo>
                  <a:pt x="2507" y="757"/>
                </a:lnTo>
                <a:lnTo>
                  <a:pt x="2501" y="757"/>
                </a:lnTo>
                <a:lnTo>
                  <a:pt x="2495" y="757"/>
                </a:lnTo>
                <a:lnTo>
                  <a:pt x="2489" y="759"/>
                </a:lnTo>
                <a:lnTo>
                  <a:pt x="2482" y="760"/>
                </a:lnTo>
                <a:lnTo>
                  <a:pt x="2471" y="762"/>
                </a:lnTo>
                <a:lnTo>
                  <a:pt x="2458" y="764"/>
                </a:lnTo>
                <a:lnTo>
                  <a:pt x="2443" y="762"/>
                </a:lnTo>
                <a:lnTo>
                  <a:pt x="2427" y="762"/>
                </a:lnTo>
                <a:lnTo>
                  <a:pt x="2412" y="762"/>
                </a:lnTo>
                <a:lnTo>
                  <a:pt x="2397" y="764"/>
                </a:lnTo>
                <a:lnTo>
                  <a:pt x="2381" y="765"/>
                </a:lnTo>
                <a:lnTo>
                  <a:pt x="2364" y="767"/>
                </a:lnTo>
                <a:lnTo>
                  <a:pt x="2348" y="771"/>
                </a:lnTo>
                <a:lnTo>
                  <a:pt x="2333" y="778"/>
                </a:lnTo>
                <a:lnTo>
                  <a:pt x="2299" y="796"/>
                </a:lnTo>
                <a:lnTo>
                  <a:pt x="2267" y="816"/>
                </a:lnTo>
                <a:lnTo>
                  <a:pt x="2234" y="838"/>
                </a:lnTo>
                <a:lnTo>
                  <a:pt x="2201" y="858"/>
                </a:lnTo>
                <a:lnTo>
                  <a:pt x="2180" y="872"/>
                </a:lnTo>
                <a:lnTo>
                  <a:pt x="2161" y="887"/>
                </a:lnTo>
                <a:lnTo>
                  <a:pt x="2141" y="903"/>
                </a:lnTo>
                <a:lnTo>
                  <a:pt x="2120" y="915"/>
                </a:lnTo>
                <a:lnTo>
                  <a:pt x="2107" y="924"/>
                </a:lnTo>
                <a:lnTo>
                  <a:pt x="2095" y="933"/>
                </a:lnTo>
                <a:lnTo>
                  <a:pt x="2082" y="943"/>
                </a:lnTo>
                <a:lnTo>
                  <a:pt x="2072" y="954"/>
                </a:lnTo>
                <a:lnTo>
                  <a:pt x="2052" y="977"/>
                </a:lnTo>
                <a:lnTo>
                  <a:pt x="2033" y="1002"/>
                </a:lnTo>
                <a:lnTo>
                  <a:pt x="2021" y="1020"/>
                </a:lnTo>
                <a:lnTo>
                  <a:pt x="2007" y="1037"/>
                </a:lnTo>
                <a:lnTo>
                  <a:pt x="1993" y="1053"/>
                </a:lnTo>
                <a:lnTo>
                  <a:pt x="1978" y="1070"/>
                </a:lnTo>
                <a:lnTo>
                  <a:pt x="1963" y="1085"/>
                </a:lnTo>
                <a:lnTo>
                  <a:pt x="1947" y="1100"/>
                </a:lnTo>
                <a:lnTo>
                  <a:pt x="1931" y="1114"/>
                </a:lnTo>
                <a:lnTo>
                  <a:pt x="1913" y="1127"/>
                </a:lnTo>
                <a:lnTo>
                  <a:pt x="1898" y="1140"/>
                </a:lnTo>
                <a:lnTo>
                  <a:pt x="1884" y="1154"/>
                </a:lnTo>
                <a:lnTo>
                  <a:pt x="1859" y="1178"/>
                </a:lnTo>
                <a:lnTo>
                  <a:pt x="1835" y="1203"/>
                </a:lnTo>
                <a:lnTo>
                  <a:pt x="1810" y="1226"/>
                </a:lnTo>
                <a:lnTo>
                  <a:pt x="1784" y="1249"/>
                </a:lnTo>
                <a:lnTo>
                  <a:pt x="1753" y="1277"/>
                </a:lnTo>
                <a:lnTo>
                  <a:pt x="1724" y="1307"/>
                </a:lnTo>
                <a:lnTo>
                  <a:pt x="1696" y="1337"/>
                </a:lnTo>
                <a:lnTo>
                  <a:pt x="1669" y="1368"/>
                </a:lnTo>
                <a:lnTo>
                  <a:pt x="1645" y="1397"/>
                </a:lnTo>
                <a:lnTo>
                  <a:pt x="1621" y="1425"/>
                </a:lnTo>
                <a:lnTo>
                  <a:pt x="1597" y="1452"/>
                </a:lnTo>
                <a:lnTo>
                  <a:pt x="1571" y="1479"/>
                </a:lnTo>
                <a:lnTo>
                  <a:pt x="1549" y="1500"/>
                </a:lnTo>
                <a:lnTo>
                  <a:pt x="1528" y="1522"/>
                </a:lnTo>
                <a:lnTo>
                  <a:pt x="1519" y="1534"/>
                </a:lnTo>
                <a:lnTo>
                  <a:pt x="1509" y="1546"/>
                </a:lnTo>
                <a:lnTo>
                  <a:pt x="1502" y="1559"/>
                </a:lnTo>
                <a:lnTo>
                  <a:pt x="1493" y="1571"/>
                </a:lnTo>
                <a:lnTo>
                  <a:pt x="1483" y="1589"/>
                </a:lnTo>
                <a:lnTo>
                  <a:pt x="1473" y="1605"/>
                </a:lnTo>
                <a:lnTo>
                  <a:pt x="1460" y="1620"/>
                </a:lnTo>
                <a:lnTo>
                  <a:pt x="1449" y="1637"/>
                </a:lnTo>
                <a:lnTo>
                  <a:pt x="1428" y="1665"/>
                </a:lnTo>
                <a:lnTo>
                  <a:pt x="1405" y="1694"/>
                </a:lnTo>
                <a:lnTo>
                  <a:pt x="1385" y="1724"/>
                </a:lnTo>
                <a:lnTo>
                  <a:pt x="1366" y="1754"/>
                </a:lnTo>
                <a:lnTo>
                  <a:pt x="1349" y="1791"/>
                </a:lnTo>
                <a:lnTo>
                  <a:pt x="1333" y="1827"/>
                </a:lnTo>
                <a:lnTo>
                  <a:pt x="1324" y="1846"/>
                </a:lnTo>
                <a:lnTo>
                  <a:pt x="1316" y="1864"/>
                </a:lnTo>
                <a:lnTo>
                  <a:pt x="1306" y="1882"/>
                </a:lnTo>
                <a:lnTo>
                  <a:pt x="1296" y="1899"/>
                </a:lnTo>
                <a:lnTo>
                  <a:pt x="1284" y="1916"/>
                </a:lnTo>
                <a:lnTo>
                  <a:pt x="1275" y="1935"/>
                </a:lnTo>
                <a:lnTo>
                  <a:pt x="1257" y="1973"/>
                </a:lnTo>
                <a:lnTo>
                  <a:pt x="1239" y="2010"/>
                </a:lnTo>
                <a:lnTo>
                  <a:pt x="1218" y="2047"/>
                </a:lnTo>
                <a:lnTo>
                  <a:pt x="1198" y="2083"/>
                </a:lnTo>
                <a:lnTo>
                  <a:pt x="1187" y="2098"/>
                </a:lnTo>
                <a:lnTo>
                  <a:pt x="1175" y="2113"/>
                </a:lnTo>
                <a:lnTo>
                  <a:pt x="1161" y="2141"/>
                </a:lnTo>
                <a:lnTo>
                  <a:pt x="1144" y="2168"/>
                </a:lnTo>
                <a:lnTo>
                  <a:pt x="1137" y="2182"/>
                </a:lnTo>
                <a:lnTo>
                  <a:pt x="1129" y="2196"/>
                </a:lnTo>
                <a:lnTo>
                  <a:pt x="1123" y="2211"/>
                </a:lnTo>
                <a:lnTo>
                  <a:pt x="1117" y="2226"/>
                </a:lnTo>
                <a:lnTo>
                  <a:pt x="1109" y="2246"/>
                </a:lnTo>
                <a:lnTo>
                  <a:pt x="1101" y="2267"/>
                </a:lnTo>
                <a:lnTo>
                  <a:pt x="1093" y="2289"/>
                </a:lnTo>
                <a:lnTo>
                  <a:pt x="1087" y="2310"/>
                </a:lnTo>
                <a:lnTo>
                  <a:pt x="1082" y="2328"/>
                </a:lnTo>
                <a:lnTo>
                  <a:pt x="1074" y="2345"/>
                </a:lnTo>
                <a:lnTo>
                  <a:pt x="1069" y="2353"/>
                </a:lnTo>
                <a:lnTo>
                  <a:pt x="1064" y="2360"/>
                </a:lnTo>
                <a:lnTo>
                  <a:pt x="1058" y="2368"/>
                </a:lnTo>
                <a:lnTo>
                  <a:pt x="1050" y="2375"/>
                </a:lnTo>
                <a:lnTo>
                  <a:pt x="1044" y="2381"/>
                </a:lnTo>
                <a:lnTo>
                  <a:pt x="1038" y="2390"/>
                </a:lnTo>
                <a:lnTo>
                  <a:pt x="1037" y="2395"/>
                </a:lnTo>
                <a:lnTo>
                  <a:pt x="1035" y="2400"/>
                </a:lnTo>
                <a:lnTo>
                  <a:pt x="1035" y="2405"/>
                </a:lnTo>
                <a:lnTo>
                  <a:pt x="1038" y="2412"/>
                </a:lnTo>
                <a:lnTo>
                  <a:pt x="1039" y="2417"/>
                </a:lnTo>
                <a:lnTo>
                  <a:pt x="1038" y="2422"/>
                </a:lnTo>
                <a:lnTo>
                  <a:pt x="1035" y="2427"/>
                </a:lnTo>
                <a:lnTo>
                  <a:pt x="1033" y="2432"/>
                </a:lnTo>
                <a:lnTo>
                  <a:pt x="1024" y="2450"/>
                </a:lnTo>
                <a:lnTo>
                  <a:pt x="1015" y="2469"/>
                </a:lnTo>
                <a:lnTo>
                  <a:pt x="1008" y="2489"/>
                </a:lnTo>
                <a:lnTo>
                  <a:pt x="1003" y="2511"/>
                </a:lnTo>
                <a:lnTo>
                  <a:pt x="1003" y="2518"/>
                </a:lnTo>
                <a:lnTo>
                  <a:pt x="1004" y="2526"/>
                </a:lnTo>
                <a:lnTo>
                  <a:pt x="1004" y="2529"/>
                </a:lnTo>
                <a:lnTo>
                  <a:pt x="1004" y="2533"/>
                </a:lnTo>
                <a:lnTo>
                  <a:pt x="1003" y="2536"/>
                </a:lnTo>
                <a:lnTo>
                  <a:pt x="1002" y="2539"/>
                </a:lnTo>
                <a:lnTo>
                  <a:pt x="994" y="2555"/>
                </a:lnTo>
                <a:lnTo>
                  <a:pt x="989" y="2570"/>
                </a:lnTo>
                <a:lnTo>
                  <a:pt x="984" y="2586"/>
                </a:lnTo>
                <a:lnTo>
                  <a:pt x="980" y="2602"/>
                </a:lnTo>
                <a:lnTo>
                  <a:pt x="968" y="2642"/>
                </a:lnTo>
                <a:lnTo>
                  <a:pt x="956" y="2682"/>
                </a:lnTo>
                <a:lnTo>
                  <a:pt x="950" y="2703"/>
                </a:lnTo>
                <a:lnTo>
                  <a:pt x="944" y="2723"/>
                </a:lnTo>
                <a:lnTo>
                  <a:pt x="936" y="2743"/>
                </a:lnTo>
                <a:lnTo>
                  <a:pt x="928" y="2761"/>
                </a:lnTo>
                <a:lnTo>
                  <a:pt x="926" y="2766"/>
                </a:lnTo>
                <a:lnTo>
                  <a:pt x="926" y="2770"/>
                </a:lnTo>
                <a:lnTo>
                  <a:pt x="923" y="2790"/>
                </a:lnTo>
                <a:lnTo>
                  <a:pt x="919" y="2810"/>
                </a:lnTo>
                <a:lnTo>
                  <a:pt x="916" y="2830"/>
                </a:lnTo>
                <a:lnTo>
                  <a:pt x="915" y="2851"/>
                </a:lnTo>
                <a:lnTo>
                  <a:pt x="911" y="2874"/>
                </a:lnTo>
                <a:lnTo>
                  <a:pt x="908" y="2898"/>
                </a:lnTo>
                <a:lnTo>
                  <a:pt x="906" y="2911"/>
                </a:lnTo>
                <a:lnTo>
                  <a:pt x="905" y="2922"/>
                </a:lnTo>
                <a:lnTo>
                  <a:pt x="906" y="2935"/>
                </a:lnTo>
                <a:lnTo>
                  <a:pt x="909" y="2946"/>
                </a:lnTo>
                <a:lnTo>
                  <a:pt x="910" y="2952"/>
                </a:lnTo>
                <a:lnTo>
                  <a:pt x="909" y="2957"/>
                </a:lnTo>
                <a:lnTo>
                  <a:pt x="906" y="2962"/>
                </a:lnTo>
                <a:lnTo>
                  <a:pt x="905" y="2966"/>
                </a:lnTo>
                <a:lnTo>
                  <a:pt x="899" y="2981"/>
                </a:lnTo>
                <a:lnTo>
                  <a:pt x="894" y="2996"/>
                </a:lnTo>
                <a:lnTo>
                  <a:pt x="889" y="3010"/>
                </a:lnTo>
                <a:lnTo>
                  <a:pt x="885" y="3025"/>
                </a:lnTo>
                <a:lnTo>
                  <a:pt x="880" y="3055"/>
                </a:lnTo>
                <a:lnTo>
                  <a:pt x="877" y="3086"/>
                </a:lnTo>
                <a:lnTo>
                  <a:pt x="876" y="3091"/>
                </a:lnTo>
                <a:lnTo>
                  <a:pt x="876" y="3096"/>
                </a:lnTo>
                <a:lnTo>
                  <a:pt x="876" y="3101"/>
                </a:lnTo>
                <a:lnTo>
                  <a:pt x="874" y="3106"/>
                </a:lnTo>
                <a:lnTo>
                  <a:pt x="869" y="3114"/>
                </a:lnTo>
                <a:lnTo>
                  <a:pt x="866" y="3123"/>
                </a:lnTo>
                <a:lnTo>
                  <a:pt x="865" y="3130"/>
                </a:lnTo>
                <a:lnTo>
                  <a:pt x="864" y="3139"/>
                </a:lnTo>
                <a:lnTo>
                  <a:pt x="864" y="3148"/>
                </a:lnTo>
                <a:lnTo>
                  <a:pt x="864" y="3157"/>
                </a:lnTo>
                <a:lnTo>
                  <a:pt x="862" y="3165"/>
                </a:lnTo>
                <a:lnTo>
                  <a:pt x="860" y="3173"/>
                </a:lnTo>
                <a:lnTo>
                  <a:pt x="860" y="3175"/>
                </a:lnTo>
                <a:lnTo>
                  <a:pt x="860" y="3178"/>
                </a:lnTo>
                <a:lnTo>
                  <a:pt x="861" y="3179"/>
                </a:lnTo>
                <a:lnTo>
                  <a:pt x="862" y="3179"/>
                </a:lnTo>
                <a:lnTo>
                  <a:pt x="865" y="3179"/>
                </a:lnTo>
                <a:lnTo>
                  <a:pt x="866" y="3179"/>
                </a:lnTo>
                <a:lnTo>
                  <a:pt x="869" y="3178"/>
                </a:lnTo>
                <a:lnTo>
                  <a:pt x="871" y="3175"/>
                </a:lnTo>
                <a:lnTo>
                  <a:pt x="872" y="3173"/>
                </a:lnTo>
                <a:lnTo>
                  <a:pt x="875" y="3172"/>
                </a:lnTo>
                <a:lnTo>
                  <a:pt x="877" y="3172"/>
                </a:lnTo>
                <a:lnTo>
                  <a:pt x="881" y="3173"/>
                </a:lnTo>
                <a:lnTo>
                  <a:pt x="881" y="3190"/>
                </a:lnTo>
                <a:lnTo>
                  <a:pt x="881" y="3200"/>
                </a:lnTo>
                <a:lnTo>
                  <a:pt x="880" y="3203"/>
                </a:lnTo>
                <a:lnTo>
                  <a:pt x="877" y="3205"/>
                </a:lnTo>
                <a:lnTo>
                  <a:pt x="874" y="3207"/>
                </a:lnTo>
                <a:lnTo>
                  <a:pt x="870" y="3208"/>
                </a:lnTo>
                <a:lnTo>
                  <a:pt x="865" y="3209"/>
                </a:lnTo>
                <a:lnTo>
                  <a:pt x="860" y="3210"/>
                </a:lnTo>
                <a:lnTo>
                  <a:pt x="857" y="3213"/>
                </a:lnTo>
                <a:lnTo>
                  <a:pt x="855" y="3215"/>
                </a:lnTo>
                <a:lnTo>
                  <a:pt x="854" y="3222"/>
                </a:lnTo>
                <a:lnTo>
                  <a:pt x="854" y="3230"/>
                </a:lnTo>
                <a:lnTo>
                  <a:pt x="854" y="3243"/>
                </a:lnTo>
                <a:lnTo>
                  <a:pt x="854" y="3256"/>
                </a:lnTo>
                <a:lnTo>
                  <a:pt x="854" y="3268"/>
                </a:lnTo>
                <a:lnTo>
                  <a:pt x="854" y="3279"/>
                </a:lnTo>
                <a:lnTo>
                  <a:pt x="857" y="3267"/>
                </a:lnTo>
                <a:lnTo>
                  <a:pt x="864" y="3253"/>
                </a:lnTo>
                <a:lnTo>
                  <a:pt x="869" y="3241"/>
                </a:lnTo>
                <a:lnTo>
                  <a:pt x="875" y="3225"/>
                </a:lnTo>
                <a:lnTo>
                  <a:pt x="879" y="3237"/>
                </a:lnTo>
                <a:lnTo>
                  <a:pt x="880" y="3248"/>
                </a:lnTo>
                <a:lnTo>
                  <a:pt x="880" y="3259"/>
                </a:lnTo>
                <a:lnTo>
                  <a:pt x="879" y="3269"/>
                </a:lnTo>
                <a:lnTo>
                  <a:pt x="876" y="3289"/>
                </a:lnTo>
                <a:lnTo>
                  <a:pt x="875" y="3311"/>
                </a:lnTo>
                <a:lnTo>
                  <a:pt x="875" y="3325"/>
                </a:lnTo>
                <a:lnTo>
                  <a:pt x="874" y="3340"/>
                </a:lnTo>
                <a:lnTo>
                  <a:pt x="872" y="3355"/>
                </a:lnTo>
                <a:lnTo>
                  <a:pt x="872" y="3370"/>
                </a:lnTo>
                <a:lnTo>
                  <a:pt x="871" y="3385"/>
                </a:lnTo>
                <a:lnTo>
                  <a:pt x="867" y="3400"/>
                </a:lnTo>
                <a:lnTo>
                  <a:pt x="867" y="3407"/>
                </a:lnTo>
                <a:lnTo>
                  <a:pt x="866" y="3416"/>
                </a:lnTo>
                <a:lnTo>
                  <a:pt x="867" y="3424"/>
                </a:lnTo>
                <a:lnTo>
                  <a:pt x="871" y="3431"/>
                </a:lnTo>
                <a:lnTo>
                  <a:pt x="871" y="3434"/>
                </a:lnTo>
                <a:lnTo>
                  <a:pt x="870" y="3437"/>
                </a:lnTo>
                <a:lnTo>
                  <a:pt x="869" y="3441"/>
                </a:lnTo>
                <a:lnTo>
                  <a:pt x="865" y="3444"/>
                </a:lnTo>
                <a:lnTo>
                  <a:pt x="860" y="3446"/>
                </a:lnTo>
                <a:lnTo>
                  <a:pt x="855" y="3450"/>
                </a:lnTo>
                <a:lnTo>
                  <a:pt x="852" y="3454"/>
                </a:lnTo>
                <a:lnTo>
                  <a:pt x="850" y="3459"/>
                </a:lnTo>
                <a:lnTo>
                  <a:pt x="849" y="3469"/>
                </a:lnTo>
                <a:lnTo>
                  <a:pt x="847" y="3479"/>
                </a:lnTo>
                <a:lnTo>
                  <a:pt x="845" y="3514"/>
                </a:lnTo>
                <a:lnTo>
                  <a:pt x="842" y="3549"/>
                </a:lnTo>
                <a:lnTo>
                  <a:pt x="842" y="3567"/>
                </a:lnTo>
                <a:lnTo>
                  <a:pt x="844" y="3584"/>
                </a:lnTo>
                <a:lnTo>
                  <a:pt x="845" y="3602"/>
                </a:lnTo>
                <a:lnTo>
                  <a:pt x="847" y="3619"/>
                </a:lnTo>
                <a:lnTo>
                  <a:pt x="854" y="3664"/>
                </a:lnTo>
                <a:lnTo>
                  <a:pt x="859" y="3710"/>
                </a:lnTo>
                <a:lnTo>
                  <a:pt x="864" y="3755"/>
                </a:lnTo>
                <a:lnTo>
                  <a:pt x="869" y="3800"/>
                </a:lnTo>
                <a:lnTo>
                  <a:pt x="869" y="3809"/>
                </a:lnTo>
                <a:lnTo>
                  <a:pt x="870" y="3816"/>
                </a:lnTo>
                <a:lnTo>
                  <a:pt x="870" y="3821"/>
                </a:lnTo>
                <a:lnTo>
                  <a:pt x="869" y="3825"/>
                </a:lnTo>
                <a:lnTo>
                  <a:pt x="867" y="3829"/>
                </a:lnTo>
                <a:lnTo>
                  <a:pt x="865" y="3832"/>
                </a:lnTo>
                <a:lnTo>
                  <a:pt x="861" y="3812"/>
                </a:lnTo>
                <a:lnTo>
                  <a:pt x="857" y="3791"/>
                </a:lnTo>
                <a:lnTo>
                  <a:pt x="855" y="3771"/>
                </a:lnTo>
                <a:lnTo>
                  <a:pt x="852" y="3750"/>
                </a:lnTo>
                <a:lnTo>
                  <a:pt x="850" y="3730"/>
                </a:lnTo>
                <a:lnTo>
                  <a:pt x="847" y="3710"/>
                </a:lnTo>
                <a:lnTo>
                  <a:pt x="846" y="3700"/>
                </a:lnTo>
                <a:lnTo>
                  <a:pt x="842" y="3689"/>
                </a:lnTo>
                <a:lnTo>
                  <a:pt x="839" y="3681"/>
                </a:lnTo>
                <a:lnTo>
                  <a:pt x="832" y="3671"/>
                </a:lnTo>
                <a:lnTo>
                  <a:pt x="835" y="3700"/>
                </a:lnTo>
                <a:lnTo>
                  <a:pt x="836" y="3728"/>
                </a:lnTo>
                <a:lnTo>
                  <a:pt x="837" y="3757"/>
                </a:lnTo>
                <a:lnTo>
                  <a:pt x="839" y="3786"/>
                </a:lnTo>
                <a:lnTo>
                  <a:pt x="840" y="3815"/>
                </a:lnTo>
                <a:lnTo>
                  <a:pt x="840" y="3845"/>
                </a:lnTo>
                <a:lnTo>
                  <a:pt x="840" y="3874"/>
                </a:lnTo>
                <a:lnTo>
                  <a:pt x="840" y="3903"/>
                </a:lnTo>
                <a:lnTo>
                  <a:pt x="846" y="3894"/>
                </a:lnTo>
                <a:lnTo>
                  <a:pt x="851" y="3885"/>
                </a:lnTo>
                <a:lnTo>
                  <a:pt x="854" y="3894"/>
                </a:lnTo>
                <a:lnTo>
                  <a:pt x="856" y="3903"/>
                </a:lnTo>
                <a:lnTo>
                  <a:pt x="857" y="3911"/>
                </a:lnTo>
                <a:lnTo>
                  <a:pt x="857" y="3921"/>
                </a:lnTo>
                <a:lnTo>
                  <a:pt x="857" y="3940"/>
                </a:lnTo>
                <a:lnTo>
                  <a:pt x="860" y="3959"/>
                </a:lnTo>
                <a:lnTo>
                  <a:pt x="861" y="3972"/>
                </a:lnTo>
                <a:lnTo>
                  <a:pt x="860" y="3987"/>
                </a:lnTo>
                <a:lnTo>
                  <a:pt x="861" y="3993"/>
                </a:lnTo>
                <a:lnTo>
                  <a:pt x="862" y="3999"/>
                </a:lnTo>
                <a:lnTo>
                  <a:pt x="865" y="4006"/>
                </a:lnTo>
                <a:lnTo>
                  <a:pt x="869" y="4012"/>
                </a:lnTo>
                <a:lnTo>
                  <a:pt x="872" y="4016"/>
                </a:lnTo>
                <a:lnTo>
                  <a:pt x="875" y="4019"/>
                </a:lnTo>
                <a:lnTo>
                  <a:pt x="875" y="4023"/>
                </a:lnTo>
                <a:lnTo>
                  <a:pt x="876" y="4026"/>
                </a:lnTo>
                <a:lnTo>
                  <a:pt x="874" y="4032"/>
                </a:lnTo>
                <a:lnTo>
                  <a:pt x="871" y="4038"/>
                </a:lnTo>
                <a:lnTo>
                  <a:pt x="867" y="4044"/>
                </a:lnTo>
                <a:lnTo>
                  <a:pt x="864" y="4051"/>
                </a:lnTo>
                <a:lnTo>
                  <a:pt x="864" y="4053"/>
                </a:lnTo>
                <a:lnTo>
                  <a:pt x="862" y="4057"/>
                </a:lnTo>
                <a:lnTo>
                  <a:pt x="864" y="4061"/>
                </a:lnTo>
                <a:lnTo>
                  <a:pt x="865" y="4063"/>
                </a:lnTo>
                <a:lnTo>
                  <a:pt x="865" y="4064"/>
                </a:lnTo>
                <a:lnTo>
                  <a:pt x="865" y="4067"/>
                </a:lnTo>
                <a:lnTo>
                  <a:pt x="871" y="4087"/>
                </a:lnTo>
                <a:lnTo>
                  <a:pt x="876" y="4108"/>
                </a:lnTo>
                <a:lnTo>
                  <a:pt x="881" y="4130"/>
                </a:lnTo>
                <a:lnTo>
                  <a:pt x="887" y="4151"/>
                </a:lnTo>
                <a:lnTo>
                  <a:pt x="891" y="4160"/>
                </a:lnTo>
                <a:lnTo>
                  <a:pt x="896" y="4167"/>
                </a:lnTo>
                <a:lnTo>
                  <a:pt x="906" y="4177"/>
                </a:lnTo>
                <a:lnTo>
                  <a:pt x="914" y="4190"/>
                </a:lnTo>
                <a:lnTo>
                  <a:pt x="920" y="4202"/>
                </a:lnTo>
                <a:lnTo>
                  <a:pt x="925" y="4215"/>
                </a:lnTo>
                <a:lnTo>
                  <a:pt x="933" y="4243"/>
                </a:lnTo>
                <a:lnTo>
                  <a:pt x="938" y="4270"/>
                </a:lnTo>
                <a:lnTo>
                  <a:pt x="941" y="4286"/>
                </a:lnTo>
                <a:lnTo>
                  <a:pt x="945" y="4303"/>
                </a:lnTo>
                <a:lnTo>
                  <a:pt x="949" y="4312"/>
                </a:lnTo>
                <a:lnTo>
                  <a:pt x="953" y="4319"/>
                </a:lnTo>
                <a:lnTo>
                  <a:pt x="956" y="4325"/>
                </a:lnTo>
                <a:lnTo>
                  <a:pt x="961" y="4333"/>
                </a:lnTo>
                <a:lnTo>
                  <a:pt x="974" y="4348"/>
                </a:lnTo>
                <a:lnTo>
                  <a:pt x="985" y="4364"/>
                </a:lnTo>
                <a:lnTo>
                  <a:pt x="990" y="4373"/>
                </a:lnTo>
                <a:lnTo>
                  <a:pt x="995" y="4382"/>
                </a:lnTo>
                <a:lnTo>
                  <a:pt x="999" y="4392"/>
                </a:lnTo>
                <a:lnTo>
                  <a:pt x="1003" y="4402"/>
                </a:lnTo>
                <a:lnTo>
                  <a:pt x="1008" y="4417"/>
                </a:lnTo>
                <a:lnTo>
                  <a:pt x="1014" y="4433"/>
                </a:lnTo>
                <a:lnTo>
                  <a:pt x="1022" y="4448"/>
                </a:lnTo>
                <a:lnTo>
                  <a:pt x="1029" y="4463"/>
                </a:lnTo>
                <a:lnTo>
                  <a:pt x="1047" y="4493"/>
                </a:lnTo>
                <a:lnTo>
                  <a:pt x="1063" y="4522"/>
                </a:lnTo>
                <a:lnTo>
                  <a:pt x="1059" y="4520"/>
                </a:lnTo>
                <a:lnTo>
                  <a:pt x="1055" y="4516"/>
                </a:lnTo>
                <a:lnTo>
                  <a:pt x="1053" y="4516"/>
                </a:lnTo>
                <a:lnTo>
                  <a:pt x="1050" y="4516"/>
                </a:lnTo>
                <a:lnTo>
                  <a:pt x="1048" y="4516"/>
                </a:lnTo>
                <a:lnTo>
                  <a:pt x="1044" y="4517"/>
                </a:lnTo>
                <a:lnTo>
                  <a:pt x="1050" y="4532"/>
                </a:lnTo>
                <a:lnTo>
                  <a:pt x="1057" y="4545"/>
                </a:lnTo>
                <a:lnTo>
                  <a:pt x="1064" y="4557"/>
                </a:lnTo>
                <a:lnTo>
                  <a:pt x="1072" y="4570"/>
                </a:lnTo>
                <a:lnTo>
                  <a:pt x="1091" y="4592"/>
                </a:lnTo>
                <a:lnTo>
                  <a:pt x="1109" y="4615"/>
                </a:lnTo>
                <a:lnTo>
                  <a:pt x="1108" y="4610"/>
                </a:lnTo>
                <a:lnTo>
                  <a:pt x="1107" y="4605"/>
                </a:lnTo>
                <a:lnTo>
                  <a:pt x="1106" y="4600"/>
                </a:lnTo>
                <a:lnTo>
                  <a:pt x="1103" y="4596"/>
                </a:lnTo>
                <a:lnTo>
                  <a:pt x="1098" y="4589"/>
                </a:lnTo>
                <a:lnTo>
                  <a:pt x="1092" y="4581"/>
                </a:lnTo>
                <a:lnTo>
                  <a:pt x="1082" y="4567"/>
                </a:lnTo>
                <a:lnTo>
                  <a:pt x="1073" y="4554"/>
                </a:lnTo>
                <a:lnTo>
                  <a:pt x="1067" y="4539"/>
                </a:lnTo>
                <a:lnTo>
                  <a:pt x="1063" y="4522"/>
                </a:lnTo>
                <a:lnTo>
                  <a:pt x="1083" y="4551"/>
                </a:lnTo>
                <a:lnTo>
                  <a:pt x="1103" y="4581"/>
                </a:lnTo>
                <a:lnTo>
                  <a:pt x="1123" y="4610"/>
                </a:lnTo>
                <a:lnTo>
                  <a:pt x="1143" y="4639"/>
                </a:lnTo>
                <a:lnTo>
                  <a:pt x="1157" y="4658"/>
                </a:lnTo>
                <a:lnTo>
                  <a:pt x="1171" y="4676"/>
                </a:lnTo>
                <a:lnTo>
                  <a:pt x="1186" y="4694"/>
                </a:lnTo>
                <a:lnTo>
                  <a:pt x="1201" y="4712"/>
                </a:lnTo>
                <a:lnTo>
                  <a:pt x="1216" y="4729"/>
                </a:lnTo>
                <a:lnTo>
                  <a:pt x="1231" y="4745"/>
                </a:lnTo>
                <a:lnTo>
                  <a:pt x="1247" y="4762"/>
                </a:lnTo>
                <a:lnTo>
                  <a:pt x="1264" y="4777"/>
                </a:lnTo>
                <a:lnTo>
                  <a:pt x="1281" y="4792"/>
                </a:lnTo>
                <a:lnTo>
                  <a:pt x="1299" y="4807"/>
                </a:lnTo>
                <a:lnTo>
                  <a:pt x="1316" y="4821"/>
                </a:lnTo>
                <a:lnTo>
                  <a:pt x="1335" y="4833"/>
                </a:lnTo>
                <a:lnTo>
                  <a:pt x="1354" y="4847"/>
                </a:lnTo>
                <a:lnTo>
                  <a:pt x="1373" y="4860"/>
                </a:lnTo>
                <a:lnTo>
                  <a:pt x="1393" y="4871"/>
                </a:lnTo>
                <a:lnTo>
                  <a:pt x="1413" y="4882"/>
                </a:lnTo>
                <a:lnTo>
                  <a:pt x="1434" y="4893"/>
                </a:lnTo>
                <a:lnTo>
                  <a:pt x="1454" y="4903"/>
                </a:lnTo>
                <a:lnTo>
                  <a:pt x="1477" y="4912"/>
                </a:lnTo>
                <a:lnTo>
                  <a:pt x="1499" y="4918"/>
                </a:lnTo>
                <a:lnTo>
                  <a:pt x="1536" y="4926"/>
                </a:lnTo>
                <a:lnTo>
                  <a:pt x="1572" y="4931"/>
                </a:lnTo>
                <a:lnTo>
                  <a:pt x="1608" y="4936"/>
                </a:lnTo>
                <a:lnTo>
                  <a:pt x="1645" y="4942"/>
                </a:lnTo>
                <a:lnTo>
                  <a:pt x="1665" y="4946"/>
                </a:lnTo>
                <a:lnTo>
                  <a:pt x="1685" y="4949"/>
                </a:lnTo>
                <a:lnTo>
                  <a:pt x="1705" y="4951"/>
                </a:lnTo>
                <a:lnTo>
                  <a:pt x="1726" y="4952"/>
                </a:lnTo>
                <a:lnTo>
                  <a:pt x="1761" y="4954"/>
                </a:lnTo>
                <a:lnTo>
                  <a:pt x="1796" y="4954"/>
                </a:lnTo>
                <a:lnTo>
                  <a:pt x="1832" y="4951"/>
                </a:lnTo>
                <a:lnTo>
                  <a:pt x="1867" y="4949"/>
                </a:lnTo>
                <a:lnTo>
                  <a:pt x="1899" y="4945"/>
                </a:lnTo>
                <a:lnTo>
                  <a:pt x="1932" y="4940"/>
                </a:lnTo>
                <a:lnTo>
                  <a:pt x="1964" y="4934"/>
                </a:lnTo>
                <a:lnTo>
                  <a:pt x="1997" y="4925"/>
                </a:lnTo>
                <a:lnTo>
                  <a:pt x="2013" y="4921"/>
                </a:lnTo>
                <a:lnTo>
                  <a:pt x="2030" y="4915"/>
                </a:lnTo>
                <a:lnTo>
                  <a:pt x="2046" y="4908"/>
                </a:lnTo>
                <a:lnTo>
                  <a:pt x="2062" y="4902"/>
                </a:lnTo>
                <a:lnTo>
                  <a:pt x="2094" y="4887"/>
                </a:lnTo>
                <a:lnTo>
                  <a:pt x="2124" y="4871"/>
                </a:lnTo>
                <a:lnTo>
                  <a:pt x="2171" y="4845"/>
                </a:lnTo>
                <a:lnTo>
                  <a:pt x="2218" y="4816"/>
                </a:lnTo>
                <a:lnTo>
                  <a:pt x="2242" y="4801"/>
                </a:lnTo>
                <a:lnTo>
                  <a:pt x="2263" y="4786"/>
                </a:lnTo>
                <a:lnTo>
                  <a:pt x="2285" y="4769"/>
                </a:lnTo>
                <a:lnTo>
                  <a:pt x="2307" y="4753"/>
                </a:lnTo>
                <a:lnTo>
                  <a:pt x="2351" y="4718"/>
                </a:lnTo>
                <a:lnTo>
                  <a:pt x="2392" y="4681"/>
                </a:lnTo>
                <a:lnTo>
                  <a:pt x="2433" y="4644"/>
                </a:lnTo>
                <a:lnTo>
                  <a:pt x="2474" y="4605"/>
                </a:lnTo>
                <a:lnTo>
                  <a:pt x="2490" y="4587"/>
                </a:lnTo>
                <a:lnTo>
                  <a:pt x="2507" y="4569"/>
                </a:lnTo>
                <a:lnTo>
                  <a:pt x="2516" y="4561"/>
                </a:lnTo>
                <a:lnTo>
                  <a:pt x="2527" y="4555"/>
                </a:lnTo>
                <a:lnTo>
                  <a:pt x="2534" y="4554"/>
                </a:lnTo>
                <a:lnTo>
                  <a:pt x="2540" y="4551"/>
                </a:lnTo>
                <a:lnTo>
                  <a:pt x="2546" y="4551"/>
                </a:lnTo>
                <a:lnTo>
                  <a:pt x="2554" y="4551"/>
                </a:lnTo>
                <a:lnTo>
                  <a:pt x="2558" y="4549"/>
                </a:lnTo>
                <a:lnTo>
                  <a:pt x="2561" y="4546"/>
                </a:lnTo>
                <a:lnTo>
                  <a:pt x="2573" y="4537"/>
                </a:lnTo>
                <a:lnTo>
                  <a:pt x="2584" y="4528"/>
                </a:lnTo>
                <a:lnTo>
                  <a:pt x="2595" y="4518"/>
                </a:lnTo>
                <a:lnTo>
                  <a:pt x="2605" y="4508"/>
                </a:lnTo>
                <a:lnTo>
                  <a:pt x="2623" y="4486"/>
                </a:lnTo>
                <a:lnTo>
                  <a:pt x="2639" y="4463"/>
                </a:lnTo>
                <a:lnTo>
                  <a:pt x="2654" y="4441"/>
                </a:lnTo>
                <a:lnTo>
                  <a:pt x="2670" y="4419"/>
                </a:lnTo>
                <a:lnTo>
                  <a:pt x="2685" y="4398"/>
                </a:lnTo>
                <a:lnTo>
                  <a:pt x="2702" y="4377"/>
                </a:lnTo>
                <a:lnTo>
                  <a:pt x="2732" y="4338"/>
                </a:lnTo>
                <a:lnTo>
                  <a:pt x="2761" y="4299"/>
                </a:lnTo>
                <a:lnTo>
                  <a:pt x="2788" y="4259"/>
                </a:lnTo>
                <a:lnTo>
                  <a:pt x="2815" y="4219"/>
                </a:lnTo>
                <a:lnTo>
                  <a:pt x="2840" y="4181"/>
                </a:lnTo>
                <a:lnTo>
                  <a:pt x="2865" y="4143"/>
                </a:lnTo>
                <a:lnTo>
                  <a:pt x="2889" y="4106"/>
                </a:lnTo>
                <a:lnTo>
                  <a:pt x="2911" y="4067"/>
                </a:lnTo>
                <a:lnTo>
                  <a:pt x="2934" y="4028"/>
                </a:lnTo>
                <a:lnTo>
                  <a:pt x="2954" y="3988"/>
                </a:lnTo>
                <a:lnTo>
                  <a:pt x="2974" y="3948"/>
                </a:lnTo>
                <a:lnTo>
                  <a:pt x="2991" y="3906"/>
                </a:lnTo>
                <a:lnTo>
                  <a:pt x="3011" y="3863"/>
                </a:lnTo>
                <a:lnTo>
                  <a:pt x="3031" y="3820"/>
                </a:lnTo>
                <a:lnTo>
                  <a:pt x="3053" y="3777"/>
                </a:lnTo>
                <a:lnTo>
                  <a:pt x="3073" y="3735"/>
                </a:lnTo>
                <a:lnTo>
                  <a:pt x="3085" y="3703"/>
                </a:lnTo>
                <a:lnTo>
                  <a:pt x="3097" y="3672"/>
                </a:lnTo>
                <a:lnTo>
                  <a:pt x="3108" y="3639"/>
                </a:lnTo>
                <a:lnTo>
                  <a:pt x="3118" y="3608"/>
                </a:lnTo>
                <a:lnTo>
                  <a:pt x="3128" y="3575"/>
                </a:lnTo>
                <a:lnTo>
                  <a:pt x="3138" y="3544"/>
                </a:lnTo>
                <a:lnTo>
                  <a:pt x="3147" y="3511"/>
                </a:lnTo>
                <a:lnTo>
                  <a:pt x="3157" y="3479"/>
                </a:lnTo>
                <a:lnTo>
                  <a:pt x="3171" y="3437"/>
                </a:lnTo>
                <a:lnTo>
                  <a:pt x="3183" y="3395"/>
                </a:lnTo>
                <a:lnTo>
                  <a:pt x="3194" y="3351"/>
                </a:lnTo>
                <a:lnTo>
                  <a:pt x="3207" y="3308"/>
                </a:lnTo>
                <a:lnTo>
                  <a:pt x="3216" y="3269"/>
                </a:lnTo>
                <a:lnTo>
                  <a:pt x="3226" y="3230"/>
                </a:lnTo>
                <a:lnTo>
                  <a:pt x="3233" y="3192"/>
                </a:lnTo>
                <a:lnTo>
                  <a:pt x="3240" y="3151"/>
                </a:lnTo>
                <a:lnTo>
                  <a:pt x="3243" y="3118"/>
                </a:lnTo>
                <a:lnTo>
                  <a:pt x="3248" y="3083"/>
                </a:lnTo>
                <a:lnTo>
                  <a:pt x="3253" y="3049"/>
                </a:lnTo>
                <a:lnTo>
                  <a:pt x="3257" y="3014"/>
                </a:lnTo>
                <a:lnTo>
                  <a:pt x="3262" y="2980"/>
                </a:lnTo>
                <a:lnTo>
                  <a:pt x="3267" y="2945"/>
                </a:lnTo>
                <a:lnTo>
                  <a:pt x="3271" y="2911"/>
                </a:lnTo>
                <a:lnTo>
                  <a:pt x="3276" y="2876"/>
                </a:lnTo>
                <a:lnTo>
                  <a:pt x="3281" y="2832"/>
                </a:lnTo>
                <a:lnTo>
                  <a:pt x="3287" y="2788"/>
                </a:lnTo>
                <a:lnTo>
                  <a:pt x="3292" y="2743"/>
                </a:lnTo>
                <a:lnTo>
                  <a:pt x="3297" y="2699"/>
                </a:lnTo>
                <a:lnTo>
                  <a:pt x="3301" y="2660"/>
                </a:lnTo>
                <a:lnTo>
                  <a:pt x="3304" y="2621"/>
                </a:lnTo>
                <a:lnTo>
                  <a:pt x="3305" y="2581"/>
                </a:lnTo>
                <a:lnTo>
                  <a:pt x="3305" y="2542"/>
                </a:lnTo>
                <a:lnTo>
                  <a:pt x="3306" y="2532"/>
                </a:lnTo>
                <a:lnTo>
                  <a:pt x="3307" y="2523"/>
                </a:lnTo>
                <a:lnTo>
                  <a:pt x="3309" y="2513"/>
                </a:lnTo>
                <a:lnTo>
                  <a:pt x="3311" y="2504"/>
                </a:lnTo>
                <a:lnTo>
                  <a:pt x="3316" y="2473"/>
                </a:lnTo>
                <a:lnTo>
                  <a:pt x="3320" y="2442"/>
                </a:lnTo>
                <a:lnTo>
                  <a:pt x="3320" y="2425"/>
                </a:lnTo>
                <a:lnTo>
                  <a:pt x="3319" y="2410"/>
                </a:lnTo>
                <a:lnTo>
                  <a:pt x="3316" y="2394"/>
                </a:lnTo>
                <a:lnTo>
                  <a:pt x="3311" y="2379"/>
                </a:lnTo>
                <a:lnTo>
                  <a:pt x="3310" y="2371"/>
                </a:lnTo>
                <a:lnTo>
                  <a:pt x="3310" y="2364"/>
                </a:lnTo>
                <a:lnTo>
                  <a:pt x="3310" y="2331"/>
                </a:lnTo>
                <a:lnTo>
                  <a:pt x="3310" y="2299"/>
                </a:lnTo>
                <a:lnTo>
                  <a:pt x="3309" y="2266"/>
                </a:lnTo>
                <a:lnTo>
                  <a:pt x="3306" y="2234"/>
                </a:lnTo>
                <a:lnTo>
                  <a:pt x="3304" y="2202"/>
                </a:lnTo>
                <a:lnTo>
                  <a:pt x="3301" y="2170"/>
                </a:lnTo>
                <a:lnTo>
                  <a:pt x="3299" y="2137"/>
                </a:lnTo>
                <a:lnTo>
                  <a:pt x="3295" y="2104"/>
                </a:lnTo>
                <a:lnTo>
                  <a:pt x="3291" y="2067"/>
                </a:lnTo>
                <a:lnTo>
                  <a:pt x="3286" y="2029"/>
                </a:lnTo>
                <a:lnTo>
                  <a:pt x="3281" y="1991"/>
                </a:lnTo>
                <a:lnTo>
                  <a:pt x="3276" y="1954"/>
                </a:lnTo>
                <a:lnTo>
                  <a:pt x="3272" y="1924"/>
                </a:lnTo>
                <a:lnTo>
                  <a:pt x="3268" y="1892"/>
                </a:lnTo>
                <a:lnTo>
                  <a:pt x="3263" y="1862"/>
                </a:lnTo>
                <a:lnTo>
                  <a:pt x="3258" y="1831"/>
                </a:lnTo>
                <a:lnTo>
                  <a:pt x="3253" y="1801"/>
                </a:lnTo>
                <a:lnTo>
                  <a:pt x="3247" y="1771"/>
                </a:lnTo>
                <a:lnTo>
                  <a:pt x="3240" y="1741"/>
                </a:lnTo>
                <a:lnTo>
                  <a:pt x="3232" y="1711"/>
                </a:lnTo>
                <a:lnTo>
                  <a:pt x="3227" y="1690"/>
                </a:lnTo>
                <a:lnTo>
                  <a:pt x="3223" y="1669"/>
                </a:lnTo>
                <a:lnTo>
                  <a:pt x="3222" y="1659"/>
                </a:lnTo>
                <a:lnTo>
                  <a:pt x="3222" y="1649"/>
                </a:lnTo>
                <a:lnTo>
                  <a:pt x="3223" y="1638"/>
                </a:lnTo>
                <a:lnTo>
                  <a:pt x="3225" y="1628"/>
                </a:lnTo>
                <a:lnTo>
                  <a:pt x="3225" y="1619"/>
                </a:lnTo>
                <a:lnTo>
                  <a:pt x="3223" y="1611"/>
                </a:lnTo>
                <a:lnTo>
                  <a:pt x="3220" y="1604"/>
                </a:lnTo>
                <a:lnTo>
                  <a:pt x="3215" y="1598"/>
                </a:lnTo>
                <a:lnTo>
                  <a:pt x="3211" y="1593"/>
                </a:lnTo>
                <a:lnTo>
                  <a:pt x="3208" y="1589"/>
                </a:lnTo>
                <a:lnTo>
                  <a:pt x="3206" y="1584"/>
                </a:lnTo>
                <a:lnTo>
                  <a:pt x="3203" y="1579"/>
                </a:lnTo>
                <a:lnTo>
                  <a:pt x="3201" y="1569"/>
                </a:lnTo>
                <a:lnTo>
                  <a:pt x="3199" y="1559"/>
                </a:lnTo>
                <a:lnTo>
                  <a:pt x="3197" y="1539"/>
                </a:lnTo>
                <a:lnTo>
                  <a:pt x="3193" y="1520"/>
                </a:lnTo>
                <a:lnTo>
                  <a:pt x="3188" y="1501"/>
                </a:lnTo>
                <a:lnTo>
                  <a:pt x="3182" y="1482"/>
                </a:lnTo>
                <a:lnTo>
                  <a:pt x="3176" y="1463"/>
                </a:lnTo>
                <a:lnTo>
                  <a:pt x="3167" y="1446"/>
                </a:lnTo>
                <a:lnTo>
                  <a:pt x="3158" y="1428"/>
                </a:lnTo>
                <a:lnTo>
                  <a:pt x="3148" y="1412"/>
                </a:lnTo>
                <a:lnTo>
                  <a:pt x="3147" y="1412"/>
                </a:lnTo>
                <a:close/>
                <a:moveTo>
                  <a:pt x="266" y="4355"/>
                </a:moveTo>
                <a:lnTo>
                  <a:pt x="262" y="4335"/>
                </a:lnTo>
                <a:lnTo>
                  <a:pt x="257" y="4315"/>
                </a:lnTo>
                <a:lnTo>
                  <a:pt x="249" y="4296"/>
                </a:lnTo>
                <a:lnTo>
                  <a:pt x="242" y="4278"/>
                </a:lnTo>
                <a:lnTo>
                  <a:pt x="235" y="4264"/>
                </a:lnTo>
                <a:lnTo>
                  <a:pt x="229" y="4249"/>
                </a:lnTo>
                <a:lnTo>
                  <a:pt x="227" y="4241"/>
                </a:lnTo>
                <a:lnTo>
                  <a:pt x="225" y="4234"/>
                </a:lnTo>
                <a:lnTo>
                  <a:pt x="225" y="4225"/>
                </a:lnTo>
                <a:lnTo>
                  <a:pt x="225" y="4216"/>
                </a:lnTo>
                <a:lnTo>
                  <a:pt x="225" y="4211"/>
                </a:lnTo>
                <a:lnTo>
                  <a:pt x="225" y="4205"/>
                </a:lnTo>
                <a:lnTo>
                  <a:pt x="224" y="4199"/>
                </a:lnTo>
                <a:lnTo>
                  <a:pt x="222" y="4192"/>
                </a:lnTo>
                <a:lnTo>
                  <a:pt x="217" y="4181"/>
                </a:lnTo>
                <a:lnTo>
                  <a:pt x="210" y="4169"/>
                </a:lnTo>
                <a:lnTo>
                  <a:pt x="202" y="4152"/>
                </a:lnTo>
                <a:lnTo>
                  <a:pt x="194" y="4136"/>
                </a:lnTo>
                <a:lnTo>
                  <a:pt x="188" y="4118"/>
                </a:lnTo>
                <a:lnTo>
                  <a:pt x="182" y="4101"/>
                </a:lnTo>
                <a:lnTo>
                  <a:pt x="177" y="4083"/>
                </a:lnTo>
                <a:lnTo>
                  <a:pt x="173" y="4066"/>
                </a:lnTo>
                <a:lnTo>
                  <a:pt x="172" y="4047"/>
                </a:lnTo>
                <a:lnTo>
                  <a:pt x="170" y="4028"/>
                </a:lnTo>
                <a:lnTo>
                  <a:pt x="170" y="4019"/>
                </a:lnTo>
                <a:lnTo>
                  <a:pt x="168" y="4011"/>
                </a:lnTo>
                <a:lnTo>
                  <a:pt x="158" y="3972"/>
                </a:lnTo>
                <a:lnTo>
                  <a:pt x="149" y="3933"/>
                </a:lnTo>
                <a:lnTo>
                  <a:pt x="141" y="3894"/>
                </a:lnTo>
                <a:lnTo>
                  <a:pt x="135" y="3855"/>
                </a:lnTo>
                <a:lnTo>
                  <a:pt x="130" y="3816"/>
                </a:lnTo>
                <a:lnTo>
                  <a:pt x="124" y="3776"/>
                </a:lnTo>
                <a:lnTo>
                  <a:pt x="119" y="3737"/>
                </a:lnTo>
                <a:lnTo>
                  <a:pt x="114" y="3698"/>
                </a:lnTo>
                <a:lnTo>
                  <a:pt x="109" y="3662"/>
                </a:lnTo>
                <a:lnTo>
                  <a:pt x="105" y="3627"/>
                </a:lnTo>
                <a:lnTo>
                  <a:pt x="101" y="3590"/>
                </a:lnTo>
                <a:lnTo>
                  <a:pt x="98" y="3555"/>
                </a:lnTo>
                <a:lnTo>
                  <a:pt x="93" y="3519"/>
                </a:lnTo>
                <a:lnTo>
                  <a:pt x="89" y="3484"/>
                </a:lnTo>
                <a:lnTo>
                  <a:pt x="83" y="3449"/>
                </a:lnTo>
                <a:lnTo>
                  <a:pt x="76" y="3412"/>
                </a:lnTo>
                <a:lnTo>
                  <a:pt x="75" y="3400"/>
                </a:lnTo>
                <a:lnTo>
                  <a:pt x="75" y="3386"/>
                </a:lnTo>
                <a:lnTo>
                  <a:pt x="76" y="3380"/>
                </a:lnTo>
                <a:lnTo>
                  <a:pt x="77" y="3372"/>
                </a:lnTo>
                <a:lnTo>
                  <a:pt x="80" y="3366"/>
                </a:lnTo>
                <a:lnTo>
                  <a:pt x="83" y="3360"/>
                </a:lnTo>
                <a:lnTo>
                  <a:pt x="85" y="3356"/>
                </a:lnTo>
                <a:lnTo>
                  <a:pt x="85" y="3352"/>
                </a:lnTo>
                <a:lnTo>
                  <a:pt x="86" y="3347"/>
                </a:lnTo>
                <a:lnTo>
                  <a:pt x="86" y="3342"/>
                </a:lnTo>
                <a:lnTo>
                  <a:pt x="84" y="3306"/>
                </a:lnTo>
                <a:lnTo>
                  <a:pt x="81" y="3268"/>
                </a:lnTo>
                <a:lnTo>
                  <a:pt x="80" y="3230"/>
                </a:lnTo>
                <a:lnTo>
                  <a:pt x="77" y="3193"/>
                </a:lnTo>
                <a:lnTo>
                  <a:pt x="76" y="3165"/>
                </a:lnTo>
                <a:lnTo>
                  <a:pt x="76" y="3136"/>
                </a:lnTo>
                <a:lnTo>
                  <a:pt x="76" y="3109"/>
                </a:lnTo>
                <a:lnTo>
                  <a:pt x="77" y="3081"/>
                </a:lnTo>
                <a:lnTo>
                  <a:pt x="80" y="3054"/>
                </a:lnTo>
                <a:lnTo>
                  <a:pt x="81" y="3026"/>
                </a:lnTo>
                <a:lnTo>
                  <a:pt x="83" y="2998"/>
                </a:lnTo>
                <a:lnTo>
                  <a:pt x="83" y="2970"/>
                </a:lnTo>
                <a:lnTo>
                  <a:pt x="81" y="2946"/>
                </a:lnTo>
                <a:lnTo>
                  <a:pt x="81" y="2922"/>
                </a:lnTo>
                <a:lnTo>
                  <a:pt x="83" y="2911"/>
                </a:lnTo>
                <a:lnTo>
                  <a:pt x="85" y="2898"/>
                </a:lnTo>
                <a:lnTo>
                  <a:pt x="89" y="2887"/>
                </a:lnTo>
                <a:lnTo>
                  <a:pt x="94" y="2876"/>
                </a:lnTo>
                <a:lnTo>
                  <a:pt x="94" y="2874"/>
                </a:lnTo>
                <a:lnTo>
                  <a:pt x="94" y="2872"/>
                </a:lnTo>
                <a:lnTo>
                  <a:pt x="94" y="2848"/>
                </a:lnTo>
                <a:lnTo>
                  <a:pt x="95" y="2824"/>
                </a:lnTo>
                <a:lnTo>
                  <a:pt x="98" y="2800"/>
                </a:lnTo>
                <a:lnTo>
                  <a:pt x="101" y="2777"/>
                </a:lnTo>
                <a:lnTo>
                  <a:pt x="105" y="2753"/>
                </a:lnTo>
                <a:lnTo>
                  <a:pt x="108" y="2729"/>
                </a:lnTo>
                <a:lnTo>
                  <a:pt x="110" y="2705"/>
                </a:lnTo>
                <a:lnTo>
                  <a:pt x="111" y="2681"/>
                </a:lnTo>
                <a:lnTo>
                  <a:pt x="111" y="2674"/>
                </a:lnTo>
                <a:lnTo>
                  <a:pt x="113" y="2665"/>
                </a:lnTo>
                <a:lnTo>
                  <a:pt x="111" y="2661"/>
                </a:lnTo>
                <a:lnTo>
                  <a:pt x="110" y="2659"/>
                </a:lnTo>
                <a:lnTo>
                  <a:pt x="108" y="2656"/>
                </a:lnTo>
                <a:lnTo>
                  <a:pt x="104" y="2655"/>
                </a:lnTo>
                <a:lnTo>
                  <a:pt x="99" y="2656"/>
                </a:lnTo>
                <a:lnTo>
                  <a:pt x="96" y="2657"/>
                </a:lnTo>
                <a:lnTo>
                  <a:pt x="94" y="2660"/>
                </a:lnTo>
                <a:lnTo>
                  <a:pt x="93" y="2662"/>
                </a:lnTo>
                <a:lnTo>
                  <a:pt x="91" y="2671"/>
                </a:lnTo>
                <a:lnTo>
                  <a:pt x="90" y="2679"/>
                </a:lnTo>
                <a:lnTo>
                  <a:pt x="88" y="2704"/>
                </a:lnTo>
                <a:lnTo>
                  <a:pt x="84" y="2729"/>
                </a:lnTo>
                <a:lnTo>
                  <a:pt x="79" y="2754"/>
                </a:lnTo>
                <a:lnTo>
                  <a:pt x="74" y="2780"/>
                </a:lnTo>
                <a:lnTo>
                  <a:pt x="72" y="2789"/>
                </a:lnTo>
                <a:lnTo>
                  <a:pt x="71" y="2798"/>
                </a:lnTo>
                <a:lnTo>
                  <a:pt x="69" y="2807"/>
                </a:lnTo>
                <a:lnTo>
                  <a:pt x="65" y="2815"/>
                </a:lnTo>
                <a:lnTo>
                  <a:pt x="64" y="2820"/>
                </a:lnTo>
                <a:lnTo>
                  <a:pt x="62" y="2827"/>
                </a:lnTo>
                <a:lnTo>
                  <a:pt x="61" y="2832"/>
                </a:lnTo>
                <a:lnTo>
                  <a:pt x="61" y="2838"/>
                </a:lnTo>
                <a:lnTo>
                  <a:pt x="60" y="2869"/>
                </a:lnTo>
                <a:lnTo>
                  <a:pt x="60" y="2902"/>
                </a:lnTo>
                <a:lnTo>
                  <a:pt x="60" y="2933"/>
                </a:lnTo>
                <a:lnTo>
                  <a:pt x="60" y="2965"/>
                </a:lnTo>
                <a:lnTo>
                  <a:pt x="59" y="2980"/>
                </a:lnTo>
                <a:lnTo>
                  <a:pt x="57" y="2995"/>
                </a:lnTo>
                <a:lnTo>
                  <a:pt x="55" y="3010"/>
                </a:lnTo>
                <a:lnTo>
                  <a:pt x="54" y="3025"/>
                </a:lnTo>
                <a:lnTo>
                  <a:pt x="52" y="3039"/>
                </a:lnTo>
                <a:lnTo>
                  <a:pt x="52" y="3052"/>
                </a:lnTo>
                <a:lnTo>
                  <a:pt x="52" y="3066"/>
                </a:lnTo>
                <a:lnTo>
                  <a:pt x="54" y="3080"/>
                </a:lnTo>
                <a:lnTo>
                  <a:pt x="56" y="3108"/>
                </a:lnTo>
                <a:lnTo>
                  <a:pt x="56" y="3135"/>
                </a:lnTo>
                <a:lnTo>
                  <a:pt x="56" y="3140"/>
                </a:lnTo>
                <a:lnTo>
                  <a:pt x="56" y="3145"/>
                </a:lnTo>
                <a:lnTo>
                  <a:pt x="54" y="3154"/>
                </a:lnTo>
                <a:lnTo>
                  <a:pt x="51" y="3164"/>
                </a:lnTo>
                <a:lnTo>
                  <a:pt x="49" y="3173"/>
                </a:lnTo>
                <a:lnTo>
                  <a:pt x="47" y="3183"/>
                </a:lnTo>
                <a:lnTo>
                  <a:pt x="47" y="3202"/>
                </a:lnTo>
                <a:lnTo>
                  <a:pt x="49" y="3220"/>
                </a:lnTo>
                <a:lnTo>
                  <a:pt x="50" y="3239"/>
                </a:lnTo>
                <a:lnTo>
                  <a:pt x="52" y="3258"/>
                </a:lnTo>
                <a:lnTo>
                  <a:pt x="54" y="3278"/>
                </a:lnTo>
                <a:lnTo>
                  <a:pt x="52" y="3297"/>
                </a:lnTo>
                <a:lnTo>
                  <a:pt x="52" y="3308"/>
                </a:lnTo>
                <a:lnTo>
                  <a:pt x="52" y="3321"/>
                </a:lnTo>
                <a:lnTo>
                  <a:pt x="52" y="3333"/>
                </a:lnTo>
                <a:lnTo>
                  <a:pt x="56" y="3345"/>
                </a:lnTo>
                <a:lnTo>
                  <a:pt x="56" y="3348"/>
                </a:lnTo>
                <a:lnTo>
                  <a:pt x="55" y="3351"/>
                </a:lnTo>
                <a:lnTo>
                  <a:pt x="52" y="3352"/>
                </a:lnTo>
                <a:lnTo>
                  <a:pt x="50" y="3353"/>
                </a:lnTo>
                <a:lnTo>
                  <a:pt x="46" y="3353"/>
                </a:lnTo>
                <a:lnTo>
                  <a:pt x="44" y="3352"/>
                </a:lnTo>
                <a:lnTo>
                  <a:pt x="42" y="3350"/>
                </a:lnTo>
                <a:lnTo>
                  <a:pt x="41" y="3347"/>
                </a:lnTo>
                <a:lnTo>
                  <a:pt x="41" y="3343"/>
                </a:lnTo>
                <a:lnTo>
                  <a:pt x="40" y="3340"/>
                </a:lnTo>
                <a:lnTo>
                  <a:pt x="39" y="3336"/>
                </a:lnTo>
                <a:lnTo>
                  <a:pt x="37" y="3333"/>
                </a:lnTo>
                <a:lnTo>
                  <a:pt x="32" y="3328"/>
                </a:lnTo>
                <a:lnTo>
                  <a:pt x="26" y="3323"/>
                </a:lnTo>
                <a:lnTo>
                  <a:pt x="21" y="3318"/>
                </a:lnTo>
                <a:lnTo>
                  <a:pt x="17" y="3313"/>
                </a:lnTo>
                <a:lnTo>
                  <a:pt x="14" y="3307"/>
                </a:lnTo>
                <a:lnTo>
                  <a:pt x="11" y="3301"/>
                </a:lnTo>
                <a:lnTo>
                  <a:pt x="9" y="3294"/>
                </a:lnTo>
                <a:lnTo>
                  <a:pt x="6" y="3287"/>
                </a:lnTo>
                <a:lnTo>
                  <a:pt x="5" y="3279"/>
                </a:lnTo>
                <a:lnTo>
                  <a:pt x="5" y="3273"/>
                </a:lnTo>
                <a:lnTo>
                  <a:pt x="2" y="3237"/>
                </a:lnTo>
                <a:lnTo>
                  <a:pt x="0" y="3200"/>
                </a:lnTo>
                <a:lnTo>
                  <a:pt x="0" y="3183"/>
                </a:lnTo>
                <a:lnTo>
                  <a:pt x="0" y="3164"/>
                </a:lnTo>
                <a:lnTo>
                  <a:pt x="1" y="3146"/>
                </a:lnTo>
                <a:lnTo>
                  <a:pt x="2" y="3128"/>
                </a:lnTo>
                <a:lnTo>
                  <a:pt x="2" y="3120"/>
                </a:lnTo>
                <a:lnTo>
                  <a:pt x="2" y="3113"/>
                </a:lnTo>
                <a:lnTo>
                  <a:pt x="2" y="3077"/>
                </a:lnTo>
                <a:lnTo>
                  <a:pt x="5" y="3042"/>
                </a:lnTo>
                <a:lnTo>
                  <a:pt x="9" y="3007"/>
                </a:lnTo>
                <a:lnTo>
                  <a:pt x="15" y="2972"/>
                </a:lnTo>
                <a:lnTo>
                  <a:pt x="16" y="2957"/>
                </a:lnTo>
                <a:lnTo>
                  <a:pt x="16" y="2942"/>
                </a:lnTo>
                <a:lnTo>
                  <a:pt x="16" y="2927"/>
                </a:lnTo>
                <a:lnTo>
                  <a:pt x="16" y="2912"/>
                </a:lnTo>
                <a:lnTo>
                  <a:pt x="16" y="2898"/>
                </a:lnTo>
                <a:lnTo>
                  <a:pt x="17" y="2884"/>
                </a:lnTo>
                <a:lnTo>
                  <a:pt x="21" y="2869"/>
                </a:lnTo>
                <a:lnTo>
                  <a:pt x="25" y="2856"/>
                </a:lnTo>
                <a:lnTo>
                  <a:pt x="29" y="2845"/>
                </a:lnTo>
                <a:lnTo>
                  <a:pt x="31" y="2834"/>
                </a:lnTo>
                <a:lnTo>
                  <a:pt x="32" y="2823"/>
                </a:lnTo>
                <a:lnTo>
                  <a:pt x="34" y="2812"/>
                </a:lnTo>
                <a:lnTo>
                  <a:pt x="36" y="2795"/>
                </a:lnTo>
                <a:lnTo>
                  <a:pt x="39" y="2780"/>
                </a:lnTo>
                <a:lnTo>
                  <a:pt x="41" y="2773"/>
                </a:lnTo>
                <a:lnTo>
                  <a:pt x="44" y="2765"/>
                </a:lnTo>
                <a:lnTo>
                  <a:pt x="47" y="2758"/>
                </a:lnTo>
                <a:lnTo>
                  <a:pt x="52" y="2750"/>
                </a:lnTo>
                <a:lnTo>
                  <a:pt x="55" y="2746"/>
                </a:lnTo>
                <a:lnTo>
                  <a:pt x="56" y="2741"/>
                </a:lnTo>
                <a:lnTo>
                  <a:pt x="57" y="2736"/>
                </a:lnTo>
                <a:lnTo>
                  <a:pt x="59" y="2733"/>
                </a:lnTo>
                <a:lnTo>
                  <a:pt x="57" y="2723"/>
                </a:lnTo>
                <a:lnTo>
                  <a:pt x="55" y="2713"/>
                </a:lnTo>
                <a:lnTo>
                  <a:pt x="52" y="2706"/>
                </a:lnTo>
                <a:lnTo>
                  <a:pt x="51" y="2699"/>
                </a:lnTo>
                <a:lnTo>
                  <a:pt x="51" y="2695"/>
                </a:lnTo>
                <a:lnTo>
                  <a:pt x="54" y="2692"/>
                </a:lnTo>
                <a:lnTo>
                  <a:pt x="56" y="2689"/>
                </a:lnTo>
                <a:lnTo>
                  <a:pt x="60" y="2686"/>
                </a:lnTo>
                <a:lnTo>
                  <a:pt x="62" y="2684"/>
                </a:lnTo>
                <a:lnTo>
                  <a:pt x="64" y="2681"/>
                </a:lnTo>
                <a:lnTo>
                  <a:pt x="64" y="2679"/>
                </a:lnTo>
                <a:lnTo>
                  <a:pt x="62" y="2676"/>
                </a:lnTo>
                <a:lnTo>
                  <a:pt x="59" y="2665"/>
                </a:lnTo>
                <a:lnTo>
                  <a:pt x="56" y="2655"/>
                </a:lnTo>
                <a:lnTo>
                  <a:pt x="55" y="2645"/>
                </a:lnTo>
                <a:lnTo>
                  <a:pt x="56" y="2635"/>
                </a:lnTo>
                <a:lnTo>
                  <a:pt x="59" y="2613"/>
                </a:lnTo>
                <a:lnTo>
                  <a:pt x="64" y="2593"/>
                </a:lnTo>
                <a:lnTo>
                  <a:pt x="69" y="2561"/>
                </a:lnTo>
                <a:lnTo>
                  <a:pt x="75" y="2529"/>
                </a:lnTo>
                <a:lnTo>
                  <a:pt x="81" y="2498"/>
                </a:lnTo>
                <a:lnTo>
                  <a:pt x="88" y="2466"/>
                </a:lnTo>
                <a:lnTo>
                  <a:pt x="90" y="2454"/>
                </a:lnTo>
                <a:lnTo>
                  <a:pt x="93" y="2443"/>
                </a:lnTo>
                <a:lnTo>
                  <a:pt x="94" y="2437"/>
                </a:lnTo>
                <a:lnTo>
                  <a:pt x="96" y="2432"/>
                </a:lnTo>
                <a:lnTo>
                  <a:pt x="101" y="2427"/>
                </a:lnTo>
                <a:lnTo>
                  <a:pt x="106" y="2423"/>
                </a:lnTo>
                <a:lnTo>
                  <a:pt x="109" y="2419"/>
                </a:lnTo>
                <a:lnTo>
                  <a:pt x="109" y="2415"/>
                </a:lnTo>
                <a:lnTo>
                  <a:pt x="109" y="2410"/>
                </a:lnTo>
                <a:lnTo>
                  <a:pt x="108" y="2407"/>
                </a:lnTo>
                <a:lnTo>
                  <a:pt x="108" y="2392"/>
                </a:lnTo>
                <a:lnTo>
                  <a:pt x="108" y="2378"/>
                </a:lnTo>
                <a:lnTo>
                  <a:pt x="110" y="2364"/>
                </a:lnTo>
                <a:lnTo>
                  <a:pt x="114" y="2350"/>
                </a:lnTo>
                <a:lnTo>
                  <a:pt x="119" y="2331"/>
                </a:lnTo>
                <a:lnTo>
                  <a:pt x="124" y="2313"/>
                </a:lnTo>
                <a:lnTo>
                  <a:pt x="126" y="2292"/>
                </a:lnTo>
                <a:lnTo>
                  <a:pt x="131" y="2274"/>
                </a:lnTo>
                <a:lnTo>
                  <a:pt x="139" y="2245"/>
                </a:lnTo>
                <a:lnTo>
                  <a:pt x="146" y="2215"/>
                </a:lnTo>
                <a:lnTo>
                  <a:pt x="153" y="2186"/>
                </a:lnTo>
                <a:lnTo>
                  <a:pt x="160" y="2157"/>
                </a:lnTo>
                <a:lnTo>
                  <a:pt x="168" y="2128"/>
                </a:lnTo>
                <a:lnTo>
                  <a:pt x="175" y="2101"/>
                </a:lnTo>
                <a:lnTo>
                  <a:pt x="183" y="2072"/>
                </a:lnTo>
                <a:lnTo>
                  <a:pt x="190" y="2043"/>
                </a:lnTo>
                <a:lnTo>
                  <a:pt x="198" y="2010"/>
                </a:lnTo>
                <a:lnTo>
                  <a:pt x="207" y="1978"/>
                </a:lnTo>
                <a:lnTo>
                  <a:pt x="218" y="1945"/>
                </a:lnTo>
                <a:lnTo>
                  <a:pt x="228" y="1914"/>
                </a:lnTo>
                <a:lnTo>
                  <a:pt x="242" y="1872"/>
                </a:lnTo>
                <a:lnTo>
                  <a:pt x="256" y="1831"/>
                </a:lnTo>
                <a:lnTo>
                  <a:pt x="268" y="1791"/>
                </a:lnTo>
                <a:lnTo>
                  <a:pt x="282" y="1749"/>
                </a:lnTo>
                <a:lnTo>
                  <a:pt x="291" y="1723"/>
                </a:lnTo>
                <a:lnTo>
                  <a:pt x="299" y="1697"/>
                </a:lnTo>
                <a:lnTo>
                  <a:pt x="304" y="1684"/>
                </a:lnTo>
                <a:lnTo>
                  <a:pt x="311" y="1672"/>
                </a:lnTo>
                <a:lnTo>
                  <a:pt x="318" y="1660"/>
                </a:lnTo>
                <a:lnTo>
                  <a:pt x="327" y="1648"/>
                </a:lnTo>
                <a:lnTo>
                  <a:pt x="332" y="1642"/>
                </a:lnTo>
                <a:lnTo>
                  <a:pt x="336" y="1633"/>
                </a:lnTo>
                <a:lnTo>
                  <a:pt x="338" y="1625"/>
                </a:lnTo>
                <a:lnTo>
                  <a:pt x="340" y="1615"/>
                </a:lnTo>
                <a:lnTo>
                  <a:pt x="341" y="1610"/>
                </a:lnTo>
                <a:lnTo>
                  <a:pt x="342" y="1604"/>
                </a:lnTo>
                <a:lnTo>
                  <a:pt x="345" y="1599"/>
                </a:lnTo>
                <a:lnTo>
                  <a:pt x="347" y="1593"/>
                </a:lnTo>
                <a:lnTo>
                  <a:pt x="356" y="1576"/>
                </a:lnTo>
                <a:lnTo>
                  <a:pt x="365" y="1560"/>
                </a:lnTo>
                <a:lnTo>
                  <a:pt x="372" y="1543"/>
                </a:lnTo>
                <a:lnTo>
                  <a:pt x="380" y="1525"/>
                </a:lnTo>
                <a:lnTo>
                  <a:pt x="393" y="1490"/>
                </a:lnTo>
                <a:lnTo>
                  <a:pt x="410" y="1456"/>
                </a:lnTo>
                <a:lnTo>
                  <a:pt x="421" y="1438"/>
                </a:lnTo>
                <a:lnTo>
                  <a:pt x="431" y="1420"/>
                </a:lnTo>
                <a:lnTo>
                  <a:pt x="436" y="1411"/>
                </a:lnTo>
                <a:lnTo>
                  <a:pt x="440" y="1401"/>
                </a:lnTo>
                <a:lnTo>
                  <a:pt x="444" y="1391"/>
                </a:lnTo>
                <a:lnTo>
                  <a:pt x="446" y="1379"/>
                </a:lnTo>
                <a:lnTo>
                  <a:pt x="447" y="1373"/>
                </a:lnTo>
                <a:lnTo>
                  <a:pt x="452" y="1367"/>
                </a:lnTo>
                <a:lnTo>
                  <a:pt x="460" y="1361"/>
                </a:lnTo>
                <a:lnTo>
                  <a:pt x="469" y="1356"/>
                </a:lnTo>
                <a:lnTo>
                  <a:pt x="475" y="1352"/>
                </a:lnTo>
                <a:lnTo>
                  <a:pt x="481" y="1347"/>
                </a:lnTo>
                <a:lnTo>
                  <a:pt x="486" y="1342"/>
                </a:lnTo>
                <a:lnTo>
                  <a:pt x="491" y="1336"/>
                </a:lnTo>
                <a:lnTo>
                  <a:pt x="501" y="1322"/>
                </a:lnTo>
                <a:lnTo>
                  <a:pt x="510" y="1309"/>
                </a:lnTo>
                <a:lnTo>
                  <a:pt x="534" y="1275"/>
                </a:lnTo>
                <a:lnTo>
                  <a:pt x="558" y="1242"/>
                </a:lnTo>
                <a:lnTo>
                  <a:pt x="580" y="1209"/>
                </a:lnTo>
                <a:lnTo>
                  <a:pt x="604" y="1175"/>
                </a:lnTo>
                <a:lnTo>
                  <a:pt x="628" y="1141"/>
                </a:lnTo>
                <a:lnTo>
                  <a:pt x="653" y="1109"/>
                </a:lnTo>
                <a:lnTo>
                  <a:pt x="678" y="1076"/>
                </a:lnTo>
                <a:lnTo>
                  <a:pt x="704" y="1045"/>
                </a:lnTo>
                <a:lnTo>
                  <a:pt x="737" y="1005"/>
                </a:lnTo>
                <a:lnTo>
                  <a:pt x="770" y="966"/>
                </a:lnTo>
                <a:lnTo>
                  <a:pt x="803" y="927"/>
                </a:lnTo>
                <a:lnTo>
                  <a:pt x="839" y="889"/>
                </a:lnTo>
                <a:lnTo>
                  <a:pt x="851" y="878"/>
                </a:lnTo>
                <a:lnTo>
                  <a:pt x="862" y="865"/>
                </a:lnTo>
                <a:lnTo>
                  <a:pt x="865" y="864"/>
                </a:lnTo>
                <a:lnTo>
                  <a:pt x="869" y="863"/>
                </a:lnTo>
                <a:lnTo>
                  <a:pt x="871" y="863"/>
                </a:lnTo>
                <a:lnTo>
                  <a:pt x="872" y="865"/>
                </a:lnTo>
                <a:lnTo>
                  <a:pt x="875" y="872"/>
                </a:lnTo>
                <a:lnTo>
                  <a:pt x="877" y="875"/>
                </a:lnTo>
                <a:lnTo>
                  <a:pt x="880" y="878"/>
                </a:lnTo>
                <a:lnTo>
                  <a:pt x="884" y="877"/>
                </a:lnTo>
                <a:lnTo>
                  <a:pt x="889" y="872"/>
                </a:lnTo>
                <a:lnTo>
                  <a:pt x="895" y="867"/>
                </a:lnTo>
                <a:lnTo>
                  <a:pt x="939" y="828"/>
                </a:lnTo>
                <a:lnTo>
                  <a:pt x="984" y="789"/>
                </a:lnTo>
                <a:lnTo>
                  <a:pt x="1029" y="750"/>
                </a:lnTo>
                <a:lnTo>
                  <a:pt x="1073" y="710"/>
                </a:lnTo>
                <a:lnTo>
                  <a:pt x="1101" y="685"/>
                </a:lnTo>
                <a:lnTo>
                  <a:pt x="1129" y="661"/>
                </a:lnTo>
                <a:lnTo>
                  <a:pt x="1158" y="637"/>
                </a:lnTo>
                <a:lnTo>
                  <a:pt x="1187" y="614"/>
                </a:lnTo>
                <a:lnTo>
                  <a:pt x="1198" y="604"/>
                </a:lnTo>
                <a:lnTo>
                  <a:pt x="1208" y="593"/>
                </a:lnTo>
                <a:lnTo>
                  <a:pt x="1212" y="587"/>
                </a:lnTo>
                <a:lnTo>
                  <a:pt x="1215" y="581"/>
                </a:lnTo>
                <a:lnTo>
                  <a:pt x="1216" y="572"/>
                </a:lnTo>
                <a:lnTo>
                  <a:pt x="1215" y="564"/>
                </a:lnTo>
                <a:lnTo>
                  <a:pt x="1216" y="561"/>
                </a:lnTo>
                <a:lnTo>
                  <a:pt x="1216" y="557"/>
                </a:lnTo>
                <a:lnTo>
                  <a:pt x="1218" y="554"/>
                </a:lnTo>
                <a:lnTo>
                  <a:pt x="1221" y="552"/>
                </a:lnTo>
                <a:lnTo>
                  <a:pt x="1226" y="548"/>
                </a:lnTo>
                <a:lnTo>
                  <a:pt x="1232" y="544"/>
                </a:lnTo>
                <a:lnTo>
                  <a:pt x="1267" y="518"/>
                </a:lnTo>
                <a:lnTo>
                  <a:pt x="1304" y="493"/>
                </a:lnTo>
                <a:lnTo>
                  <a:pt x="1339" y="468"/>
                </a:lnTo>
                <a:lnTo>
                  <a:pt x="1374" y="441"/>
                </a:lnTo>
                <a:lnTo>
                  <a:pt x="1381" y="436"/>
                </a:lnTo>
                <a:lnTo>
                  <a:pt x="1389" y="431"/>
                </a:lnTo>
                <a:lnTo>
                  <a:pt x="1395" y="425"/>
                </a:lnTo>
                <a:lnTo>
                  <a:pt x="1402" y="416"/>
                </a:lnTo>
                <a:lnTo>
                  <a:pt x="1393" y="415"/>
                </a:lnTo>
                <a:lnTo>
                  <a:pt x="1384" y="415"/>
                </a:lnTo>
                <a:lnTo>
                  <a:pt x="1378" y="416"/>
                </a:lnTo>
                <a:lnTo>
                  <a:pt x="1370" y="419"/>
                </a:lnTo>
                <a:lnTo>
                  <a:pt x="1355" y="425"/>
                </a:lnTo>
                <a:lnTo>
                  <a:pt x="1340" y="431"/>
                </a:lnTo>
                <a:lnTo>
                  <a:pt x="1325" y="438"/>
                </a:lnTo>
                <a:lnTo>
                  <a:pt x="1310" y="445"/>
                </a:lnTo>
                <a:lnTo>
                  <a:pt x="1299" y="453"/>
                </a:lnTo>
                <a:lnTo>
                  <a:pt x="1287" y="459"/>
                </a:lnTo>
                <a:lnTo>
                  <a:pt x="1281" y="461"/>
                </a:lnTo>
                <a:lnTo>
                  <a:pt x="1275" y="463"/>
                </a:lnTo>
                <a:lnTo>
                  <a:pt x="1267" y="464"/>
                </a:lnTo>
                <a:lnTo>
                  <a:pt x="1260" y="463"/>
                </a:lnTo>
                <a:lnTo>
                  <a:pt x="1256" y="463"/>
                </a:lnTo>
                <a:lnTo>
                  <a:pt x="1254" y="464"/>
                </a:lnTo>
                <a:lnTo>
                  <a:pt x="1251" y="465"/>
                </a:lnTo>
                <a:lnTo>
                  <a:pt x="1247" y="467"/>
                </a:lnTo>
                <a:lnTo>
                  <a:pt x="1242" y="472"/>
                </a:lnTo>
                <a:lnTo>
                  <a:pt x="1239" y="477"/>
                </a:lnTo>
                <a:lnTo>
                  <a:pt x="1235" y="479"/>
                </a:lnTo>
                <a:lnTo>
                  <a:pt x="1230" y="480"/>
                </a:lnTo>
                <a:lnTo>
                  <a:pt x="1228" y="482"/>
                </a:lnTo>
                <a:lnTo>
                  <a:pt x="1226" y="480"/>
                </a:lnTo>
                <a:lnTo>
                  <a:pt x="1223" y="479"/>
                </a:lnTo>
                <a:lnTo>
                  <a:pt x="1222" y="478"/>
                </a:lnTo>
                <a:lnTo>
                  <a:pt x="1221" y="474"/>
                </a:lnTo>
                <a:lnTo>
                  <a:pt x="1220" y="473"/>
                </a:lnTo>
                <a:lnTo>
                  <a:pt x="1221" y="470"/>
                </a:lnTo>
                <a:lnTo>
                  <a:pt x="1222" y="469"/>
                </a:lnTo>
                <a:lnTo>
                  <a:pt x="1225" y="467"/>
                </a:lnTo>
                <a:lnTo>
                  <a:pt x="1230" y="464"/>
                </a:lnTo>
                <a:lnTo>
                  <a:pt x="1255" y="451"/>
                </a:lnTo>
                <a:lnTo>
                  <a:pt x="1279" y="436"/>
                </a:lnTo>
                <a:lnTo>
                  <a:pt x="1304" y="421"/>
                </a:lnTo>
                <a:lnTo>
                  <a:pt x="1328" y="408"/>
                </a:lnTo>
                <a:lnTo>
                  <a:pt x="1353" y="393"/>
                </a:lnTo>
                <a:lnTo>
                  <a:pt x="1379" y="377"/>
                </a:lnTo>
                <a:lnTo>
                  <a:pt x="1404" y="364"/>
                </a:lnTo>
                <a:lnTo>
                  <a:pt x="1430" y="349"/>
                </a:lnTo>
                <a:lnTo>
                  <a:pt x="1455" y="334"/>
                </a:lnTo>
                <a:lnTo>
                  <a:pt x="1481" y="319"/>
                </a:lnTo>
                <a:lnTo>
                  <a:pt x="1506" y="303"/>
                </a:lnTo>
                <a:lnTo>
                  <a:pt x="1531" y="287"/>
                </a:lnTo>
                <a:lnTo>
                  <a:pt x="1549" y="275"/>
                </a:lnTo>
                <a:lnTo>
                  <a:pt x="1570" y="263"/>
                </a:lnTo>
                <a:lnTo>
                  <a:pt x="1588" y="253"/>
                </a:lnTo>
                <a:lnTo>
                  <a:pt x="1608" y="243"/>
                </a:lnTo>
                <a:lnTo>
                  <a:pt x="1649" y="224"/>
                </a:lnTo>
                <a:lnTo>
                  <a:pt x="1690" y="207"/>
                </a:lnTo>
                <a:lnTo>
                  <a:pt x="1715" y="197"/>
                </a:lnTo>
                <a:lnTo>
                  <a:pt x="1740" y="187"/>
                </a:lnTo>
                <a:lnTo>
                  <a:pt x="1764" y="174"/>
                </a:lnTo>
                <a:lnTo>
                  <a:pt x="1788" y="161"/>
                </a:lnTo>
                <a:lnTo>
                  <a:pt x="1800" y="154"/>
                </a:lnTo>
                <a:lnTo>
                  <a:pt x="1813" y="149"/>
                </a:lnTo>
                <a:lnTo>
                  <a:pt x="1828" y="145"/>
                </a:lnTo>
                <a:lnTo>
                  <a:pt x="1842" y="142"/>
                </a:lnTo>
                <a:lnTo>
                  <a:pt x="1849" y="139"/>
                </a:lnTo>
                <a:lnTo>
                  <a:pt x="1858" y="137"/>
                </a:lnTo>
                <a:lnTo>
                  <a:pt x="1862" y="134"/>
                </a:lnTo>
                <a:lnTo>
                  <a:pt x="1865" y="132"/>
                </a:lnTo>
                <a:lnTo>
                  <a:pt x="1867" y="128"/>
                </a:lnTo>
                <a:lnTo>
                  <a:pt x="1868" y="123"/>
                </a:lnTo>
                <a:lnTo>
                  <a:pt x="1868" y="119"/>
                </a:lnTo>
                <a:lnTo>
                  <a:pt x="1865" y="117"/>
                </a:lnTo>
                <a:lnTo>
                  <a:pt x="1863" y="115"/>
                </a:lnTo>
                <a:lnTo>
                  <a:pt x="1859" y="114"/>
                </a:lnTo>
                <a:lnTo>
                  <a:pt x="1853" y="114"/>
                </a:lnTo>
                <a:lnTo>
                  <a:pt x="1847" y="114"/>
                </a:lnTo>
                <a:lnTo>
                  <a:pt x="1839" y="115"/>
                </a:lnTo>
                <a:lnTo>
                  <a:pt x="1832" y="117"/>
                </a:lnTo>
                <a:lnTo>
                  <a:pt x="1820" y="120"/>
                </a:lnTo>
                <a:lnTo>
                  <a:pt x="1808" y="123"/>
                </a:lnTo>
                <a:lnTo>
                  <a:pt x="1796" y="125"/>
                </a:lnTo>
                <a:lnTo>
                  <a:pt x="1784" y="128"/>
                </a:lnTo>
                <a:lnTo>
                  <a:pt x="1780" y="129"/>
                </a:lnTo>
                <a:lnTo>
                  <a:pt x="1775" y="129"/>
                </a:lnTo>
                <a:lnTo>
                  <a:pt x="1770" y="128"/>
                </a:lnTo>
                <a:lnTo>
                  <a:pt x="1765" y="125"/>
                </a:lnTo>
                <a:lnTo>
                  <a:pt x="1768" y="120"/>
                </a:lnTo>
                <a:lnTo>
                  <a:pt x="1770" y="117"/>
                </a:lnTo>
                <a:lnTo>
                  <a:pt x="1773" y="114"/>
                </a:lnTo>
                <a:lnTo>
                  <a:pt x="1776" y="110"/>
                </a:lnTo>
                <a:lnTo>
                  <a:pt x="1784" y="107"/>
                </a:lnTo>
                <a:lnTo>
                  <a:pt x="1790" y="103"/>
                </a:lnTo>
                <a:lnTo>
                  <a:pt x="1801" y="97"/>
                </a:lnTo>
                <a:lnTo>
                  <a:pt x="1813" y="92"/>
                </a:lnTo>
                <a:lnTo>
                  <a:pt x="1824" y="88"/>
                </a:lnTo>
                <a:lnTo>
                  <a:pt x="1835" y="84"/>
                </a:lnTo>
                <a:lnTo>
                  <a:pt x="1847" y="81"/>
                </a:lnTo>
                <a:lnTo>
                  <a:pt x="1858" y="79"/>
                </a:lnTo>
                <a:lnTo>
                  <a:pt x="1870" y="78"/>
                </a:lnTo>
                <a:lnTo>
                  <a:pt x="1882" y="76"/>
                </a:lnTo>
                <a:lnTo>
                  <a:pt x="1894" y="76"/>
                </a:lnTo>
                <a:lnTo>
                  <a:pt x="1906" y="75"/>
                </a:lnTo>
                <a:lnTo>
                  <a:pt x="1918" y="73"/>
                </a:lnTo>
                <a:lnTo>
                  <a:pt x="1929" y="69"/>
                </a:lnTo>
                <a:lnTo>
                  <a:pt x="1947" y="63"/>
                </a:lnTo>
                <a:lnTo>
                  <a:pt x="1964" y="56"/>
                </a:lnTo>
                <a:lnTo>
                  <a:pt x="1983" y="53"/>
                </a:lnTo>
                <a:lnTo>
                  <a:pt x="2002" y="50"/>
                </a:lnTo>
                <a:lnTo>
                  <a:pt x="2008" y="50"/>
                </a:lnTo>
                <a:lnTo>
                  <a:pt x="2015" y="49"/>
                </a:lnTo>
                <a:lnTo>
                  <a:pt x="2021" y="46"/>
                </a:lnTo>
                <a:lnTo>
                  <a:pt x="2026" y="44"/>
                </a:lnTo>
                <a:lnTo>
                  <a:pt x="2036" y="38"/>
                </a:lnTo>
                <a:lnTo>
                  <a:pt x="2046" y="30"/>
                </a:lnTo>
                <a:lnTo>
                  <a:pt x="2055" y="23"/>
                </a:lnTo>
                <a:lnTo>
                  <a:pt x="2065" y="18"/>
                </a:lnTo>
                <a:lnTo>
                  <a:pt x="2075" y="13"/>
                </a:lnTo>
                <a:lnTo>
                  <a:pt x="2085" y="10"/>
                </a:lnTo>
                <a:lnTo>
                  <a:pt x="2106" y="6"/>
                </a:lnTo>
                <a:lnTo>
                  <a:pt x="2126" y="4"/>
                </a:lnTo>
                <a:lnTo>
                  <a:pt x="2151" y="1"/>
                </a:lnTo>
                <a:lnTo>
                  <a:pt x="2178" y="0"/>
                </a:lnTo>
                <a:lnTo>
                  <a:pt x="2203" y="0"/>
                </a:lnTo>
                <a:lnTo>
                  <a:pt x="2228" y="1"/>
                </a:lnTo>
                <a:lnTo>
                  <a:pt x="2253" y="2"/>
                </a:lnTo>
                <a:lnTo>
                  <a:pt x="2278" y="5"/>
                </a:lnTo>
                <a:lnTo>
                  <a:pt x="2304" y="6"/>
                </a:lnTo>
                <a:lnTo>
                  <a:pt x="2329" y="9"/>
                </a:lnTo>
                <a:lnTo>
                  <a:pt x="2346" y="11"/>
                </a:lnTo>
                <a:lnTo>
                  <a:pt x="2362" y="15"/>
                </a:lnTo>
                <a:lnTo>
                  <a:pt x="2369" y="16"/>
                </a:lnTo>
                <a:lnTo>
                  <a:pt x="2378" y="16"/>
                </a:lnTo>
                <a:lnTo>
                  <a:pt x="2386" y="16"/>
                </a:lnTo>
                <a:lnTo>
                  <a:pt x="2395" y="15"/>
                </a:lnTo>
                <a:lnTo>
                  <a:pt x="2400" y="14"/>
                </a:lnTo>
                <a:lnTo>
                  <a:pt x="2405" y="15"/>
                </a:lnTo>
                <a:lnTo>
                  <a:pt x="2408" y="19"/>
                </a:lnTo>
                <a:lnTo>
                  <a:pt x="2412" y="24"/>
                </a:lnTo>
                <a:lnTo>
                  <a:pt x="2415" y="28"/>
                </a:lnTo>
                <a:lnTo>
                  <a:pt x="2416" y="30"/>
                </a:lnTo>
                <a:lnTo>
                  <a:pt x="2420" y="33"/>
                </a:lnTo>
                <a:lnTo>
                  <a:pt x="2422" y="35"/>
                </a:lnTo>
                <a:lnTo>
                  <a:pt x="2430" y="36"/>
                </a:lnTo>
                <a:lnTo>
                  <a:pt x="2437" y="38"/>
                </a:lnTo>
                <a:lnTo>
                  <a:pt x="2447" y="39"/>
                </a:lnTo>
                <a:lnTo>
                  <a:pt x="2458" y="40"/>
                </a:lnTo>
                <a:lnTo>
                  <a:pt x="2469" y="41"/>
                </a:lnTo>
                <a:lnTo>
                  <a:pt x="2479" y="45"/>
                </a:lnTo>
                <a:lnTo>
                  <a:pt x="2497" y="53"/>
                </a:lnTo>
                <a:lnTo>
                  <a:pt x="2516" y="61"/>
                </a:lnTo>
                <a:lnTo>
                  <a:pt x="2529" y="66"/>
                </a:lnTo>
                <a:lnTo>
                  <a:pt x="2542" y="70"/>
                </a:lnTo>
                <a:lnTo>
                  <a:pt x="2555" y="73"/>
                </a:lnTo>
                <a:lnTo>
                  <a:pt x="2569" y="76"/>
                </a:lnTo>
                <a:lnTo>
                  <a:pt x="2590" y="84"/>
                </a:lnTo>
                <a:lnTo>
                  <a:pt x="2611" y="93"/>
                </a:lnTo>
                <a:lnTo>
                  <a:pt x="2632" y="103"/>
                </a:lnTo>
                <a:lnTo>
                  <a:pt x="2652" y="113"/>
                </a:lnTo>
                <a:lnTo>
                  <a:pt x="2658" y="118"/>
                </a:lnTo>
                <a:lnTo>
                  <a:pt x="2665" y="120"/>
                </a:lnTo>
                <a:lnTo>
                  <a:pt x="2675" y="123"/>
                </a:lnTo>
                <a:lnTo>
                  <a:pt x="2684" y="127"/>
                </a:lnTo>
                <a:lnTo>
                  <a:pt x="2692" y="130"/>
                </a:lnTo>
                <a:lnTo>
                  <a:pt x="2698" y="137"/>
                </a:lnTo>
                <a:lnTo>
                  <a:pt x="2704" y="143"/>
                </a:lnTo>
                <a:lnTo>
                  <a:pt x="2709" y="150"/>
                </a:lnTo>
                <a:lnTo>
                  <a:pt x="2716" y="159"/>
                </a:lnTo>
                <a:lnTo>
                  <a:pt x="2719" y="167"/>
                </a:lnTo>
                <a:lnTo>
                  <a:pt x="2724" y="176"/>
                </a:lnTo>
                <a:lnTo>
                  <a:pt x="2731" y="183"/>
                </a:lnTo>
                <a:lnTo>
                  <a:pt x="2737" y="189"/>
                </a:lnTo>
                <a:lnTo>
                  <a:pt x="2743" y="197"/>
                </a:lnTo>
                <a:lnTo>
                  <a:pt x="2757" y="209"/>
                </a:lnTo>
                <a:lnTo>
                  <a:pt x="2771" y="223"/>
                </a:lnTo>
                <a:lnTo>
                  <a:pt x="2782" y="236"/>
                </a:lnTo>
                <a:lnTo>
                  <a:pt x="2793" y="250"/>
                </a:lnTo>
                <a:lnTo>
                  <a:pt x="2802" y="263"/>
                </a:lnTo>
                <a:lnTo>
                  <a:pt x="2811" y="277"/>
                </a:lnTo>
                <a:lnTo>
                  <a:pt x="2816" y="287"/>
                </a:lnTo>
                <a:lnTo>
                  <a:pt x="2820" y="296"/>
                </a:lnTo>
                <a:lnTo>
                  <a:pt x="2822" y="305"/>
                </a:lnTo>
                <a:lnTo>
                  <a:pt x="2823" y="314"/>
                </a:lnTo>
                <a:lnTo>
                  <a:pt x="2822" y="324"/>
                </a:lnTo>
                <a:lnTo>
                  <a:pt x="2820" y="332"/>
                </a:lnTo>
                <a:lnTo>
                  <a:pt x="2816" y="341"/>
                </a:lnTo>
                <a:lnTo>
                  <a:pt x="2808" y="350"/>
                </a:lnTo>
                <a:lnTo>
                  <a:pt x="2798" y="367"/>
                </a:lnTo>
                <a:lnTo>
                  <a:pt x="2786" y="384"/>
                </a:lnTo>
                <a:lnTo>
                  <a:pt x="2786" y="386"/>
                </a:lnTo>
                <a:lnTo>
                  <a:pt x="2786" y="389"/>
                </a:lnTo>
                <a:lnTo>
                  <a:pt x="2788" y="391"/>
                </a:lnTo>
                <a:lnTo>
                  <a:pt x="2789" y="391"/>
                </a:lnTo>
                <a:lnTo>
                  <a:pt x="2803" y="394"/>
                </a:lnTo>
                <a:lnTo>
                  <a:pt x="2817" y="398"/>
                </a:lnTo>
                <a:lnTo>
                  <a:pt x="2830" y="403"/>
                </a:lnTo>
                <a:lnTo>
                  <a:pt x="2842" y="408"/>
                </a:lnTo>
                <a:lnTo>
                  <a:pt x="2867" y="420"/>
                </a:lnTo>
                <a:lnTo>
                  <a:pt x="2892" y="431"/>
                </a:lnTo>
                <a:lnTo>
                  <a:pt x="2916" y="443"/>
                </a:lnTo>
                <a:lnTo>
                  <a:pt x="2940" y="455"/>
                </a:lnTo>
                <a:lnTo>
                  <a:pt x="2961" y="469"/>
                </a:lnTo>
                <a:lnTo>
                  <a:pt x="2983" y="485"/>
                </a:lnTo>
                <a:lnTo>
                  <a:pt x="3001" y="499"/>
                </a:lnTo>
                <a:lnTo>
                  <a:pt x="3020" y="513"/>
                </a:lnTo>
                <a:lnTo>
                  <a:pt x="3039" y="528"/>
                </a:lnTo>
                <a:lnTo>
                  <a:pt x="3058" y="542"/>
                </a:lnTo>
                <a:lnTo>
                  <a:pt x="3065" y="548"/>
                </a:lnTo>
                <a:lnTo>
                  <a:pt x="3072" y="553"/>
                </a:lnTo>
                <a:lnTo>
                  <a:pt x="3075" y="557"/>
                </a:lnTo>
                <a:lnTo>
                  <a:pt x="3078" y="559"/>
                </a:lnTo>
                <a:lnTo>
                  <a:pt x="3080" y="563"/>
                </a:lnTo>
                <a:lnTo>
                  <a:pt x="3082" y="568"/>
                </a:lnTo>
                <a:lnTo>
                  <a:pt x="3083" y="572"/>
                </a:lnTo>
                <a:lnTo>
                  <a:pt x="3085" y="574"/>
                </a:lnTo>
                <a:lnTo>
                  <a:pt x="3088" y="577"/>
                </a:lnTo>
                <a:lnTo>
                  <a:pt x="3092" y="578"/>
                </a:lnTo>
                <a:lnTo>
                  <a:pt x="3098" y="579"/>
                </a:lnTo>
                <a:lnTo>
                  <a:pt x="3103" y="582"/>
                </a:lnTo>
                <a:lnTo>
                  <a:pt x="3107" y="584"/>
                </a:lnTo>
                <a:lnTo>
                  <a:pt x="3110" y="587"/>
                </a:lnTo>
                <a:lnTo>
                  <a:pt x="3117" y="593"/>
                </a:lnTo>
                <a:lnTo>
                  <a:pt x="3122" y="601"/>
                </a:lnTo>
                <a:lnTo>
                  <a:pt x="3129" y="618"/>
                </a:lnTo>
                <a:lnTo>
                  <a:pt x="3138" y="635"/>
                </a:lnTo>
                <a:lnTo>
                  <a:pt x="3139" y="638"/>
                </a:lnTo>
                <a:lnTo>
                  <a:pt x="3138" y="641"/>
                </a:lnTo>
                <a:lnTo>
                  <a:pt x="3137" y="643"/>
                </a:lnTo>
                <a:lnTo>
                  <a:pt x="3134" y="643"/>
                </a:lnTo>
                <a:lnTo>
                  <a:pt x="3126" y="642"/>
                </a:lnTo>
                <a:lnTo>
                  <a:pt x="3120" y="642"/>
                </a:lnTo>
                <a:lnTo>
                  <a:pt x="3119" y="645"/>
                </a:lnTo>
                <a:lnTo>
                  <a:pt x="3119" y="647"/>
                </a:lnTo>
                <a:lnTo>
                  <a:pt x="3124" y="653"/>
                </a:lnTo>
                <a:lnTo>
                  <a:pt x="3128" y="657"/>
                </a:lnTo>
                <a:lnTo>
                  <a:pt x="3137" y="666"/>
                </a:lnTo>
                <a:lnTo>
                  <a:pt x="3146" y="675"/>
                </a:lnTo>
                <a:lnTo>
                  <a:pt x="3153" y="685"/>
                </a:lnTo>
                <a:lnTo>
                  <a:pt x="3161" y="693"/>
                </a:lnTo>
                <a:lnTo>
                  <a:pt x="3168" y="704"/>
                </a:lnTo>
                <a:lnTo>
                  <a:pt x="3176" y="714"/>
                </a:lnTo>
                <a:lnTo>
                  <a:pt x="3184" y="722"/>
                </a:lnTo>
                <a:lnTo>
                  <a:pt x="3194" y="731"/>
                </a:lnTo>
                <a:lnTo>
                  <a:pt x="3203" y="744"/>
                </a:lnTo>
                <a:lnTo>
                  <a:pt x="3212" y="759"/>
                </a:lnTo>
                <a:lnTo>
                  <a:pt x="3232" y="781"/>
                </a:lnTo>
                <a:lnTo>
                  <a:pt x="3251" y="805"/>
                </a:lnTo>
                <a:lnTo>
                  <a:pt x="3268" y="830"/>
                </a:lnTo>
                <a:lnTo>
                  <a:pt x="3285" y="857"/>
                </a:lnTo>
                <a:lnTo>
                  <a:pt x="3299" y="878"/>
                </a:lnTo>
                <a:lnTo>
                  <a:pt x="3311" y="900"/>
                </a:lnTo>
                <a:lnTo>
                  <a:pt x="3322" y="924"/>
                </a:lnTo>
                <a:lnTo>
                  <a:pt x="3332" y="949"/>
                </a:lnTo>
                <a:lnTo>
                  <a:pt x="3339" y="968"/>
                </a:lnTo>
                <a:lnTo>
                  <a:pt x="3347" y="988"/>
                </a:lnTo>
                <a:lnTo>
                  <a:pt x="3357" y="1007"/>
                </a:lnTo>
                <a:lnTo>
                  <a:pt x="3370" y="1023"/>
                </a:lnTo>
                <a:lnTo>
                  <a:pt x="3379" y="1037"/>
                </a:lnTo>
                <a:lnTo>
                  <a:pt x="3388" y="1052"/>
                </a:lnTo>
                <a:lnTo>
                  <a:pt x="3394" y="1066"/>
                </a:lnTo>
                <a:lnTo>
                  <a:pt x="3399" y="1081"/>
                </a:lnTo>
                <a:lnTo>
                  <a:pt x="3409" y="1111"/>
                </a:lnTo>
                <a:lnTo>
                  <a:pt x="3416" y="1142"/>
                </a:lnTo>
                <a:lnTo>
                  <a:pt x="3408" y="1140"/>
                </a:lnTo>
                <a:lnTo>
                  <a:pt x="3399" y="1139"/>
                </a:lnTo>
                <a:lnTo>
                  <a:pt x="3404" y="1154"/>
                </a:lnTo>
                <a:lnTo>
                  <a:pt x="3410" y="1169"/>
                </a:lnTo>
                <a:lnTo>
                  <a:pt x="3418" y="1184"/>
                </a:lnTo>
                <a:lnTo>
                  <a:pt x="3426" y="1198"/>
                </a:lnTo>
                <a:lnTo>
                  <a:pt x="3445" y="1226"/>
                </a:lnTo>
                <a:lnTo>
                  <a:pt x="3463" y="1255"/>
                </a:lnTo>
                <a:lnTo>
                  <a:pt x="3472" y="1249"/>
                </a:lnTo>
                <a:lnTo>
                  <a:pt x="3480" y="1240"/>
                </a:lnTo>
                <a:lnTo>
                  <a:pt x="3489" y="1259"/>
                </a:lnTo>
                <a:lnTo>
                  <a:pt x="3498" y="1277"/>
                </a:lnTo>
                <a:lnTo>
                  <a:pt x="3504" y="1295"/>
                </a:lnTo>
                <a:lnTo>
                  <a:pt x="3510" y="1316"/>
                </a:lnTo>
                <a:lnTo>
                  <a:pt x="3520" y="1353"/>
                </a:lnTo>
                <a:lnTo>
                  <a:pt x="3532" y="1392"/>
                </a:lnTo>
                <a:lnTo>
                  <a:pt x="3533" y="1398"/>
                </a:lnTo>
                <a:lnTo>
                  <a:pt x="3534" y="1403"/>
                </a:lnTo>
                <a:lnTo>
                  <a:pt x="3534" y="1426"/>
                </a:lnTo>
                <a:lnTo>
                  <a:pt x="3536" y="1447"/>
                </a:lnTo>
                <a:lnTo>
                  <a:pt x="3539" y="1467"/>
                </a:lnTo>
                <a:lnTo>
                  <a:pt x="3544" y="1489"/>
                </a:lnTo>
                <a:lnTo>
                  <a:pt x="3549" y="1509"/>
                </a:lnTo>
                <a:lnTo>
                  <a:pt x="3554" y="1530"/>
                </a:lnTo>
                <a:lnTo>
                  <a:pt x="3558" y="1550"/>
                </a:lnTo>
                <a:lnTo>
                  <a:pt x="3562" y="1571"/>
                </a:lnTo>
                <a:lnTo>
                  <a:pt x="3566" y="1600"/>
                </a:lnTo>
                <a:lnTo>
                  <a:pt x="3569" y="1629"/>
                </a:lnTo>
                <a:lnTo>
                  <a:pt x="3574" y="1658"/>
                </a:lnTo>
                <a:lnTo>
                  <a:pt x="3578" y="1687"/>
                </a:lnTo>
                <a:lnTo>
                  <a:pt x="3582" y="1716"/>
                </a:lnTo>
                <a:lnTo>
                  <a:pt x="3584" y="1744"/>
                </a:lnTo>
                <a:lnTo>
                  <a:pt x="3587" y="1773"/>
                </a:lnTo>
                <a:lnTo>
                  <a:pt x="3588" y="1802"/>
                </a:lnTo>
                <a:lnTo>
                  <a:pt x="3589" y="1827"/>
                </a:lnTo>
                <a:lnTo>
                  <a:pt x="3593" y="1854"/>
                </a:lnTo>
                <a:lnTo>
                  <a:pt x="3597" y="1879"/>
                </a:lnTo>
                <a:lnTo>
                  <a:pt x="3599" y="1905"/>
                </a:lnTo>
                <a:lnTo>
                  <a:pt x="3602" y="1939"/>
                </a:lnTo>
                <a:lnTo>
                  <a:pt x="3603" y="1974"/>
                </a:lnTo>
                <a:lnTo>
                  <a:pt x="3602" y="2008"/>
                </a:lnTo>
                <a:lnTo>
                  <a:pt x="3601" y="2043"/>
                </a:lnTo>
                <a:lnTo>
                  <a:pt x="3598" y="2059"/>
                </a:lnTo>
                <a:lnTo>
                  <a:pt x="3594" y="2077"/>
                </a:lnTo>
                <a:lnTo>
                  <a:pt x="3589" y="2093"/>
                </a:lnTo>
                <a:lnTo>
                  <a:pt x="3586" y="2109"/>
                </a:lnTo>
                <a:lnTo>
                  <a:pt x="3583" y="2114"/>
                </a:lnTo>
                <a:lnTo>
                  <a:pt x="3583" y="2121"/>
                </a:lnTo>
                <a:lnTo>
                  <a:pt x="3587" y="2138"/>
                </a:lnTo>
                <a:lnTo>
                  <a:pt x="3591" y="2154"/>
                </a:lnTo>
                <a:lnTo>
                  <a:pt x="3592" y="2172"/>
                </a:lnTo>
                <a:lnTo>
                  <a:pt x="3593" y="2190"/>
                </a:lnTo>
                <a:lnTo>
                  <a:pt x="3594" y="2223"/>
                </a:lnTo>
                <a:lnTo>
                  <a:pt x="3597" y="2257"/>
                </a:lnTo>
                <a:lnTo>
                  <a:pt x="3601" y="2284"/>
                </a:lnTo>
                <a:lnTo>
                  <a:pt x="3603" y="2310"/>
                </a:lnTo>
                <a:lnTo>
                  <a:pt x="3602" y="2336"/>
                </a:lnTo>
                <a:lnTo>
                  <a:pt x="3599" y="2363"/>
                </a:lnTo>
                <a:lnTo>
                  <a:pt x="3599" y="2376"/>
                </a:lnTo>
                <a:lnTo>
                  <a:pt x="3599" y="2389"/>
                </a:lnTo>
                <a:lnTo>
                  <a:pt x="3602" y="2403"/>
                </a:lnTo>
                <a:lnTo>
                  <a:pt x="3606" y="2415"/>
                </a:lnTo>
                <a:lnTo>
                  <a:pt x="3609" y="2434"/>
                </a:lnTo>
                <a:lnTo>
                  <a:pt x="3613" y="2452"/>
                </a:lnTo>
                <a:lnTo>
                  <a:pt x="3617" y="2471"/>
                </a:lnTo>
                <a:lnTo>
                  <a:pt x="3620" y="2489"/>
                </a:lnTo>
                <a:lnTo>
                  <a:pt x="3621" y="2498"/>
                </a:lnTo>
                <a:lnTo>
                  <a:pt x="3623" y="2503"/>
                </a:lnTo>
                <a:lnTo>
                  <a:pt x="3626" y="2506"/>
                </a:lnTo>
                <a:lnTo>
                  <a:pt x="3628" y="2506"/>
                </a:lnTo>
                <a:lnTo>
                  <a:pt x="3632" y="2506"/>
                </a:lnTo>
                <a:lnTo>
                  <a:pt x="3637" y="2504"/>
                </a:lnTo>
                <a:lnTo>
                  <a:pt x="3641" y="2503"/>
                </a:lnTo>
                <a:lnTo>
                  <a:pt x="3643" y="2504"/>
                </a:lnTo>
                <a:lnTo>
                  <a:pt x="3645" y="2506"/>
                </a:lnTo>
                <a:lnTo>
                  <a:pt x="3645" y="2509"/>
                </a:lnTo>
                <a:lnTo>
                  <a:pt x="3645" y="2516"/>
                </a:lnTo>
                <a:lnTo>
                  <a:pt x="3645" y="2523"/>
                </a:lnTo>
                <a:lnTo>
                  <a:pt x="3646" y="2529"/>
                </a:lnTo>
                <a:lnTo>
                  <a:pt x="3648" y="2536"/>
                </a:lnTo>
                <a:lnTo>
                  <a:pt x="3653" y="2548"/>
                </a:lnTo>
                <a:lnTo>
                  <a:pt x="3656" y="2562"/>
                </a:lnTo>
                <a:lnTo>
                  <a:pt x="3652" y="2562"/>
                </a:lnTo>
                <a:lnTo>
                  <a:pt x="3648" y="2562"/>
                </a:lnTo>
                <a:lnTo>
                  <a:pt x="3646" y="2561"/>
                </a:lnTo>
                <a:lnTo>
                  <a:pt x="3645" y="2558"/>
                </a:lnTo>
                <a:lnTo>
                  <a:pt x="3641" y="2553"/>
                </a:lnTo>
                <a:lnTo>
                  <a:pt x="3636" y="2550"/>
                </a:lnTo>
                <a:lnTo>
                  <a:pt x="3632" y="2552"/>
                </a:lnTo>
                <a:lnTo>
                  <a:pt x="3630" y="2555"/>
                </a:lnTo>
                <a:lnTo>
                  <a:pt x="3628" y="2558"/>
                </a:lnTo>
                <a:lnTo>
                  <a:pt x="3627" y="2562"/>
                </a:lnTo>
                <a:lnTo>
                  <a:pt x="3627" y="2568"/>
                </a:lnTo>
                <a:lnTo>
                  <a:pt x="3628" y="2576"/>
                </a:lnTo>
                <a:lnTo>
                  <a:pt x="3631" y="2585"/>
                </a:lnTo>
                <a:lnTo>
                  <a:pt x="3632" y="2593"/>
                </a:lnTo>
                <a:lnTo>
                  <a:pt x="3633" y="2602"/>
                </a:lnTo>
                <a:lnTo>
                  <a:pt x="3633" y="2611"/>
                </a:lnTo>
                <a:lnTo>
                  <a:pt x="3633" y="2630"/>
                </a:lnTo>
                <a:lnTo>
                  <a:pt x="3633" y="2647"/>
                </a:lnTo>
                <a:lnTo>
                  <a:pt x="3635" y="2662"/>
                </a:lnTo>
                <a:lnTo>
                  <a:pt x="3635" y="2677"/>
                </a:lnTo>
                <a:lnTo>
                  <a:pt x="3635" y="2685"/>
                </a:lnTo>
                <a:lnTo>
                  <a:pt x="3636" y="2692"/>
                </a:lnTo>
                <a:lnTo>
                  <a:pt x="3638" y="2699"/>
                </a:lnTo>
                <a:lnTo>
                  <a:pt x="3641" y="2706"/>
                </a:lnTo>
                <a:lnTo>
                  <a:pt x="3643" y="2711"/>
                </a:lnTo>
                <a:lnTo>
                  <a:pt x="3643" y="2715"/>
                </a:lnTo>
                <a:lnTo>
                  <a:pt x="3642" y="2720"/>
                </a:lnTo>
                <a:lnTo>
                  <a:pt x="3641" y="2724"/>
                </a:lnTo>
                <a:lnTo>
                  <a:pt x="3640" y="2731"/>
                </a:lnTo>
                <a:lnTo>
                  <a:pt x="3640" y="2738"/>
                </a:lnTo>
                <a:lnTo>
                  <a:pt x="3642" y="2744"/>
                </a:lnTo>
                <a:lnTo>
                  <a:pt x="3643" y="2750"/>
                </a:lnTo>
                <a:lnTo>
                  <a:pt x="3646" y="2754"/>
                </a:lnTo>
                <a:lnTo>
                  <a:pt x="3650" y="2756"/>
                </a:lnTo>
                <a:lnTo>
                  <a:pt x="3652" y="2756"/>
                </a:lnTo>
                <a:lnTo>
                  <a:pt x="3655" y="2755"/>
                </a:lnTo>
                <a:lnTo>
                  <a:pt x="3657" y="2754"/>
                </a:lnTo>
                <a:lnTo>
                  <a:pt x="3658" y="2751"/>
                </a:lnTo>
                <a:lnTo>
                  <a:pt x="3662" y="2736"/>
                </a:lnTo>
                <a:lnTo>
                  <a:pt x="3666" y="2719"/>
                </a:lnTo>
                <a:lnTo>
                  <a:pt x="3670" y="2736"/>
                </a:lnTo>
                <a:lnTo>
                  <a:pt x="3671" y="2753"/>
                </a:lnTo>
                <a:lnTo>
                  <a:pt x="3671" y="2769"/>
                </a:lnTo>
                <a:lnTo>
                  <a:pt x="3671" y="2785"/>
                </a:lnTo>
                <a:lnTo>
                  <a:pt x="3671" y="2799"/>
                </a:lnTo>
                <a:lnTo>
                  <a:pt x="3672" y="2814"/>
                </a:lnTo>
                <a:lnTo>
                  <a:pt x="3673" y="2828"/>
                </a:lnTo>
                <a:lnTo>
                  <a:pt x="3677" y="2842"/>
                </a:lnTo>
                <a:lnTo>
                  <a:pt x="3681" y="2856"/>
                </a:lnTo>
                <a:lnTo>
                  <a:pt x="3686" y="2869"/>
                </a:lnTo>
                <a:lnTo>
                  <a:pt x="3693" y="2882"/>
                </a:lnTo>
                <a:lnTo>
                  <a:pt x="3702" y="2894"/>
                </a:lnTo>
                <a:lnTo>
                  <a:pt x="3705" y="2899"/>
                </a:lnTo>
                <a:lnTo>
                  <a:pt x="3707" y="2904"/>
                </a:lnTo>
                <a:lnTo>
                  <a:pt x="3709" y="2909"/>
                </a:lnTo>
                <a:lnTo>
                  <a:pt x="3709" y="2914"/>
                </a:lnTo>
                <a:lnTo>
                  <a:pt x="3709" y="2927"/>
                </a:lnTo>
                <a:lnTo>
                  <a:pt x="3709" y="2938"/>
                </a:lnTo>
                <a:lnTo>
                  <a:pt x="3709" y="2952"/>
                </a:lnTo>
                <a:lnTo>
                  <a:pt x="3709" y="2967"/>
                </a:lnTo>
                <a:lnTo>
                  <a:pt x="3709" y="2981"/>
                </a:lnTo>
                <a:lnTo>
                  <a:pt x="3709" y="2995"/>
                </a:lnTo>
                <a:lnTo>
                  <a:pt x="3709" y="3017"/>
                </a:lnTo>
                <a:lnTo>
                  <a:pt x="3707" y="3039"/>
                </a:lnTo>
                <a:lnTo>
                  <a:pt x="3706" y="3061"/>
                </a:lnTo>
                <a:lnTo>
                  <a:pt x="3702" y="3083"/>
                </a:lnTo>
                <a:lnTo>
                  <a:pt x="3700" y="3104"/>
                </a:lnTo>
                <a:lnTo>
                  <a:pt x="3695" y="3125"/>
                </a:lnTo>
                <a:lnTo>
                  <a:pt x="3690" y="3146"/>
                </a:lnTo>
                <a:lnTo>
                  <a:pt x="3683" y="3168"/>
                </a:lnTo>
                <a:lnTo>
                  <a:pt x="3680" y="3183"/>
                </a:lnTo>
                <a:lnTo>
                  <a:pt x="3677" y="3197"/>
                </a:lnTo>
                <a:lnTo>
                  <a:pt x="3673" y="3212"/>
                </a:lnTo>
                <a:lnTo>
                  <a:pt x="3668" y="3225"/>
                </a:lnTo>
                <a:lnTo>
                  <a:pt x="3667" y="3229"/>
                </a:lnTo>
                <a:lnTo>
                  <a:pt x="3667" y="3234"/>
                </a:lnTo>
                <a:lnTo>
                  <a:pt x="3668" y="3239"/>
                </a:lnTo>
                <a:lnTo>
                  <a:pt x="3670" y="3243"/>
                </a:lnTo>
                <a:lnTo>
                  <a:pt x="3671" y="3254"/>
                </a:lnTo>
                <a:lnTo>
                  <a:pt x="3671" y="3264"/>
                </a:lnTo>
                <a:lnTo>
                  <a:pt x="3667" y="3278"/>
                </a:lnTo>
                <a:lnTo>
                  <a:pt x="3666" y="3292"/>
                </a:lnTo>
                <a:lnTo>
                  <a:pt x="3666" y="3298"/>
                </a:lnTo>
                <a:lnTo>
                  <a:pt x="3666" y="3306"/>
                </a:lnTo>
                <a:lnTo>
                  <a:pt x="3667" y="3313"/>
                </a:lnTo>
                <a:lnTo>
                  <a:pt x="3668" y="3320"/>
                </a:lnTo>
                <a:lnTo>
                  <a:pt x="3670" y="3326"/>
                </a:lnTo>
                <a:lnTo>
                  <a:pt x="3670" y="3333"/>
                </a:lnTo>
                <a:lnTo>
                  <a:pt x="3668" y="3341"/>
                </a:lnTo>
                <a:lnTo>
                  <a:pt x="3667" y="3347"/>
                </a:lnTo>
                <a:lnTo>
                  <a:pt x="3660" y="3366"/>
                </a:lnTo>
                <a:lnTo>
                  <a:pt x="3655" y="3385"/>
                </a:lnTo>
                <a:lnTo>
                  <a:pt x="3650" y="3404"/>
                </a:lnTo>
                <a:lnTo>
                  <a:pt x="3646" y="3424"/>
                </a:lnTo>
                <a:lnTo>
                  <a:pt x="3642" y="3442"/>
                </a:lnTo>
                <a:lnTo>
                  <a:pt x="3637" y="3463"/>
                </a:lnTo>
                <a:lnTo>
                  <a:pt x="3632" y="3481"/>
                </a:lnTo>
                <a:lnTo>
                  <a:pt x="3625" y="3500"/>
                </a:lnTo>
                <a:lnTo>
                  <a:pt x="3613" y="3530"/>
                </a:lnTo>
                <a:lnTo>
                  <a:pt x="3602" y="3559"/>
                </a:lnTo>
                <a:lnTo>
                  <a:pt x="3594" y="3573"/>
                </a:lnTo>
                <a:lnTo>
                  <a:pt x="3587" y="3588"/>
                </a:lnTo>
                <a:lnTo>
                  <a:pt x="3579" y="3600"/>
                </a:lnTo>
                <a:lnTo>
                  <a:pt x="3571" y="3614"/>
                </a:lnTo>
                <a:lnTo>
                  <a:pt x="3562" y="3626"/>
                </a:lnTo>
                <a:lnTo>
                  <a:pt x="3554" y="3638"/>
                </a:lnTo>
                <a:lnTo>
                  <a:pt x="3547" y="3651"/>
                </a:lnTo>
                <a:lnTo>
                  <a:pt x="3541" y="3664"/>
                </a:lnTo>
                <a:lnTo>
                  <a:pt x="3528" y="3691"/>
                </a:lnTo>
                <a:lnTo>
                  <a:pt x="3517" y="3717"/>
                </a:lnTo>
                <a:lnTo>
                  <a:pt x="3507" y="3742"/>
                </a:lnTo>
                <a:lnTo>
                  <a:pt x="3497" y="3766"/>
                </a:lnTo>
                <a:lnTo>
                  <a:pt x="3487" y="3790"/>
                </a:lnTo>
                <a:lnTo>
                  <a:pt x="3477" y="3815"/>
                </a:lnTo>
                <a:lnTo>
                  <a:pt x="3460" y="3850"/>
                </a:lnTo>
                <a:lnTo>
                  <a:pt x="3443" y="3885"/>
                </a:lnTo>
                <a:lnTo>
                  <a:pt x="3424" y="3920"/>
                </a:lnTo>
                <a:lnTo>
                  <a:pt x="3408" y="3955"/>
                </a:lnTo>
                <a:lnTo>
                  <a:pt x="3401" y="3970"/>
                </a:lnTo>
                <a:lnTo>
                  <a:pt x="3393" y="3984"/>
                </a:lnTo>
                <a:lnTo>
                  <a:pt x="3389" y="3990"/>
                </a:lnTo>
                <a:lnTo>
                  <a:pt x="3384" y="3997"/>
                </a:lnTo>
                <a:lnTo>
                  <a:pt x="3378" y="4003"/>
                </a:lnTo>
                <a:lnTo>
                  <a:pt x="3370" y="4008"/>
                </a:lnTo>
                <a:lnTo>
                  <a:pt x="3367" y="4011"/>
                </a:lnTo>
                <a:lnTo>
                  <a:pt x="3365" y="4014"/>
                </a:lnTo>
                <a:lnTo>
                  <a:pt x="3364" y="4017"/>
                </a:lnTo>
                <a:lnTo>
                  <a:pt x="3361" y="4022"/>
                </a:lnTo>
                <a:lnTo>
                  <a:pt x="3359" y="4029"/>
                </a:lnTo>
                <a:lnTo>
                  <a:pt x="3356" y="4037"/>
                </a:lnTo>
                <a:lnTo>
                  <a:pt x="3354" y="4043"/>
                </a:lnTo>
                <a:lnTo>
                  <a:pt x="3352" y="4049"/>
                </a:lnTo>
                <a:lnTo>
                  <a:pt x="3351" y="4053"/>
                </a:lnTo>
                <a:lnTo>
                  <a:pt x="3349" y="4056"/>
                </a:lnTo>
                <a:lnTo>
                  <a:pt x="3346" y="4058"/>
                </a:lnTo>
                <a:lnTo>
                  <a:pt x="3342" y="4061"/>
                </a:lnTo>
                <a:lnTo>
                  <a:pt x="3341" y="4053"/>
                </a:lnTo>
                <a:lnTo>
                  <a:pt x="3341" y="4044"/>
                </a:lnTo>
                <a:lnTo>
                  <a:pt x="3344" y="4037"/>
                </a:lnTo>
                <a:lnTo>
                  <a:pt x="3347" y="4031"/>
                </a:lnTo>
                <a:lnTo>
                  <a:pt x="3350" y="4023"/>
                </a:lnTo>
                <a:lnTo>
                  <a:pt x="3352" y="4016"/>
                </a:lnTo>
                <a:lnTo>
                  <a:pt x="3355" y="4008"/>
                </a:lnTo>
                <a:lnTo>
                  <a:pt x="3354" y="4001"/>
                </a:lnTo>
                <a:lnTo>
                  <a:pt x="3351" y="4001"/>
                </a:lnTo>
                <a:lnTo>
                  <a:pt x="3347" y="4003"/>
                </a:lnTo>
                <a:lnTo>
                  <a:pt x="3345" y="4004"/>
                </a:lnTo>
                <a:lnTo>
                  <a:pt x="3344" y="4007"/>
                </a:lnTo>
                <a:lnTo>
                  <a:pt x="3340" y="4012"/>
                </a:lnTo>
                <a:lnTo>
                  <a:pt x="3339" y="4017"/>
                </a:lnTo>
                <a:lnTo>
                  <a:pt x="3326" y="4049"/>
                </a:lnTo>
                <a:lnTo>
                  <a:pt x="3314" y="4080"/>
                </a:lnTo>
                <a:lnTo>
                  <a:pt x="3299" y="4111"/>
                </a:lnTo>
                <a:lnTo>
                  <a:pt x="3283" y="4141"/>
                </a:lnTo>
                <a:lnTo>
                  <a:pt x="3272" y="4165"/>
                </a:lnTo>
                <a:lnTo>
                  <a:pt x="3262" y="4189"/>
                </a:lnTo>
                <a:lnTo>
                  <a:pt x="3251" y="4212"/>
                </a:lnTo>
                <a:lnTo>
                  <a:pt x="3238" y="4236"/>
                </a:lnTo>
                <a:lnTo>
                  <a:pt x="3217" y="4271"/>
                </a:lnTo>
                <a:lnTo>
                  <a:pt x="3196" y="4305"/>
                </a:lnTo>
                <a:lnTo>
                  <a:pt x="3183" y="4323"/>
                </a:lnTo>
                <a:lnTo>
                  <a:pt x="3172" y="4339"/>
                </a:lnTo>
                <a:lnTo>
                  <a:pt x="3158" y="4354"/>
                </a:lnTo>
                <a:lnTo>
                  <a:pt x="3144" y="4369"/>
                </a:lnTo>
                <a:lnTo>
                  <a:pt x="3126" y="4388"/>
                </a:lnTo>
                <a:lnTo>
                  <a:pt x="3109" y="4409"/>
                </a:lnTo>
                <a:lnTo>
                  <a:pt x="3092" y="4431"/>
                </a:lnTo>
                <a:lnTo>
                  <a:pt x="3074" y="4451"/>
                </a:lnTo>
                <a:lnTo>
                  <a:pt x="3064" y="4463"/>
                </a:lnTo>
                <a:lnTo>
                  <a:pt x="3054" y="4477"/>
                </a:lnTo>
                <a:lnTo>
                  <a:pt x="3045" y="4491"/>
                </a:lnTo>
                <a:lnTo>
                  <a:pt x="3036" y="4505"/>
                </a:lnTo>
                <a:lnTo>
                  <a:pt x="3031" y="4515"/>
                </a:lnTo>
                <a:lnTo>
                  <a:pt x="3025" y="4525"/>
                </a:lnTo>
                <a:lnTo>
                  <a:pt x="3018" y="4533"/>
                </a:lnTo>
                <a:lnTo>
                  <a:pt x="3009" y="4541"/>
                </a:lnTo>
                <a:lnTo>
                  <a:pt x="3001" y="4547"/>
                </a:lnTo>
                <a:lnTo>
                  <a:pt x="2995" y="4555"/>
                </a:lnTo>
                <a:lnTo>
                  <a:pt x="2991" y="4564"/>
                </a:lnTo>
                <a:lnTo>
                  <a:pt x="2988" y="4572"/>
                </a:lnTo>
                <a:lnTo>
                  <a:pt x="2986" y="4576"/>
                </a:lnTo>
                <a:lnTo>
                  <a:pt x="2985" y="4580"/>
                </a:lnTo>
                <a:lnTo>
                  <a:pt x="2983" y="4582"/>
                </a:lnTo>
                <a:lnTo>
                  <a:pt x="2980" y="4585"/>
                </a:lnTo>
                <a:lnTo>
                  <a:pt x="2974" y="4590"/>
                </a:lnTo>
                <a:lnTo>
                  <a:pt x="2968" y="4594"/>
                </a:lnTo>
                <a:lnTo>
                  <a:pt x="2956" y="4601"/>
                </a:lnTo>
                <a:lnTo>
                  <a:pt x="2947" y="4610"/>
                </a:lnTo>
                <a:lnTo>
                  <a:pt x="2937" y="4619"/>
                </a:lnTo>
                <a:lnTo>
                  <a:pt x="2930" y="4629"/>
                </a:lnTo>
                <a:lnTo>
                  <a:pt x="2919" y="4643"/>
                </a:lnTo>
                <a:lnTo>
                  <a:pt x="2906" y="4655"/>
                </a:lnTo>
                <a:lnTo>
                  <a:pt x="2894" y="4666"/>
                </a:lnTo>
                <a:lnTo>
                  <a:pt x="2884" y="4679"/>
                </a:lnTo>
                <a:lnTo>
                  <a:pt x="2877" y="4689"/>
                </a:lnTo>
                <a:lnTo>
                  <a:pt x="2868" y="4697"/>
                </a:lnTo>
                <a:lnTo>
                  <a:pt x="2860" y="4703"/>
                </a:lnTo>
                <a:lnTo>
                  <a:pt x="2851" y="4709"/>
                </a:lnTo>
                <a:lnTo>
                  <a:pt x="2841" y="4715"/>
                </a:lnTo>
                <a:lnTo>
                  <a:pt x="2832" y="4722"/>
                </a:lnTo>
                <a:lnTo>
                  <a:pt x="2825" y="4729"/>
                </a:lnTo>
                <a:lnTo>
                  <a:pt x="2817" y="4737"/>
                </a:lnTo>
                <a:lnTo>
                  <a:pt x="2802" y="4754"/>
                </a:lnTo>
                <a:lnTo>
                  <a:pt x="2787" y="4769"/>
                </a:lnTo>
                <a:lnTo>
                  <a:pt x="2769" y="4786"/>
                </a:lnTo>
                <a:lnTo>
                  <a:pt x="2754" y="4802"/>
                </a:lnTo>
                <a:lnTo>
                  <a:pt x="2741" y="4819"/>
                </a:lnTo>
                <a:lnTo>
                  <a:pt x="2726" y="4837"/>
                </a:lnTo>
                <a:lnTo>
                  <a:pt x="2711" y="4853"/>
                </a:lnTo>
                <a:lnTo>
                  <a:pt x="2694" y="4868"/>
                </a:lnTo>
                <a:lnTo>
                  <a:pt x="2670" y="4890"/>
                </a:lnTo>
                <a:lnTo>
                  <a:pt x="2647" y="4911"/>
                </a:lnTo>
                <a:lnTo>
                  <a:pt x="2635" y="4921"/>
                </a:lnTo>
                <a:lnTo>
                  <a:pt x="2623" y="4931"/>
                </a:lnTo>
                <a:lnTo>
                  <a:pt x="2610" y="4940"/>
                </a:lnTo>
                <a:lnTo>
                  <a:pt x="2596" y="4947"/>
                </a:lnTo>
                <a:lnTo>
                  <a:pt x="2583" y="4960"/>
                </a:lnTo>
                <a:lnTo>
                  <a:pt x="2571" y="4974"/>
                </a:lnTo>
                <a:lnTo>
                  <a:pt x="2551" y="4989"/>
                </a:lnTo>
                <a:lnTo>
                  <a:pt x="2530" y="5004"/>
                </a:lnTo>
                <a:lnTo>
                  <a:pt x="2510" y="5019"/>
                </a:lnTo>
                <a:lnTo>
                  <a:pt x="2490" y="5034"/>
                </a:lnTo>
                <a:lnTo>
                  <a:pt x="2471" y="5050"/>
                </a:lnTo>
                <a:lnTo>
                  <a:pt x="2451" y="5065"/>
                </a:lnTo>
                <a:lnTo>
                  <a:pt x="2431" y="5080"/>
                </a:lnTo>
                <a:lnTo>
                  <a:pt x="2410" y="5094"/>
                </a:lnTo>
                <a:lnTo>
                  <a:pt x="2368" y="5119"/>
                </a:lnTo>
                <a:lnTo>
                  <a:pt x="2324" y="5144"/>
                </a:lnTo>
                <a:lnTo>
                  <a:pt x="2298" y="5159"/>
                </a:lnTo>
                <a:lnTo>
                  <a:pt x="2269" y="5174"/>
                </a:lnTo>
                <a:lnTo>
                  <a:pt x="2242" y="5188"/>
                </a:lnTo>
                <a:lnTo>
                  <a:pt x="2213" y="5201"/>
                </a:lnTo>
                <a:lnTo>
                  <a:pt x="2191" y="5212"/>
                </a:lnTo>
                <a:lnTo>
                  <a:pt x="2171" y="5223"/>
                </a:lnTo>
                <a:lnTo>
                  <a:pt x="2150" y="5233"/>
                </a:lnTo>
                <a:lnTo>
                  <a:pt x="2129" y="5242"/>
                </a:lnTo>
                <a:lnTo>
                  <a:pt x="2095" y="5253"/>
                </a:lnTo>
                <a:lnTo>
                  <a:pt x="2061" y="5265"/>
                </a:lnTo>
                <a:lnTo>
                  <a:pt x="2028" y="5278"/>
                </a:lnTo>
                <a:lnTo>
                  <a:pt x="1996" y="5291"/>
                </a:lnTo>
                <a:lnTo>
                  <a:pt x="1973" y="5300"/>
                </a:lnTo>
                <a:lnTo>
                  <a:pt x="1952" y="5306"/>
                </a:lnTo>
                <a:lnTo>
                  <a:pt x="1929" y="5311"/>
                </a:lnTo>
                <a:lnTo>
                  <a:pt x="1907" y="5316"/>
                </a:lnTo>
                <a:lnTo>
                  <a:pt x="1863" y="5324"/>
                </a:lnTo>
                <a:lnTo>
                  <a:pt x="1818" y="5332"/>
                </a:lnTo>
                <a:lnTo>
                  <a:pt x="1793" y="5337"/>
                </a:lnTo>
                <a:lnTo>
                  <a:pt x="1768" y="5341"/>
                </a:lnTo>
                <a:lnTo>
                  <a:pt x="1743" y="5342"/>
                </a:lnTo>
                <a:lnTo>
                  <a:pt x="1717" y="5342"/>
                </a:lnTo>
                <a:lnTo>
                  <a:pt x="1689" y="5341"/>
                </a:lnTo>
                <a:lnTo>
                  <a:pt x="1660" y="5342"/>
                </a:lnTo>
                <a:lnTo>
                  <a:pt x="1632" y="5344"/>
                </a:lnTo>
                <a:lnTo>
                  <a:pt x="1603" y="5344"/>
                </a:lnTo>
                <a:lnTo>
                  <a:pt x="1576" y="5344"/>
                </a:lnTo>
                <a:lnTo>
                  <a:pt x="1548" y="5344"/>
                </a:lnTo>
                <a:lnTo>
                  <a:pt x="1519" y="5344"/>
                </a:lnTo>
                <a:lnTo>
                  <a:pt x="1492" y="5344"/>
                </a:lnTo>
                <a:lnTo>
                  <a:pt x="1465" y="5342"/>
                </a:lnTo>
                <a:lnTo>
                  <a:pt x="1438" y="5340"/>
                </a:lnTo>
                <a:lnTo>
                  <a:pt x="1412" y="5336"/>
                </a:lnTo>
                <a:lnTo>
                  <a:pt x="1384" y="5335"/>
                </a:lnTo>
                <a:lnTo>
                  <a:pt x="1364" y="5334"/>
                </a:lnTo>
                <a:lnTo>
                  <a:pt x="1344" y="5334"/>
                </a:lnTo>
                <a:lnTo>
                  <a:pt x="1324" y="5332"/>
                </a:lnTo>
                <a:lnTo>
                  <a:pt x="1304" y="5330"/>
                </a:lnTo>
                <a:lnTo>
                  <a:pt x="1281" y="5326"/>
                </a:lnTo>
                <a:lnTo>
                  <a:pt x="1260" y="5320"/>
                </a:lnTo>
                <a:lnTo>
                  <a:pt x="1237" y="5314"/>
                </a:lnTo>
                <a:lnTo>
                  <a:pt x="1216" y="5307"/>
                </a:lnTo>
                <a:lnTo>
                  <a:pt x="1181" y="5297"/>
                </a:lnTo>
                <a:lnTo>
                  <a:pt x="1146" y="5285"/>
                </a:lnTo>
                <a:lnTo>
                  <a:pt x="1112" y="5271"/>
                </a:lnTo>
                <a:lnTo>
                  <a:pt x="1078" y="5256"/>
                </a:lnTo>
                <a:lnTo>
                  <a:pt x="1039" y="5236"/>
                </a:lnTo>
                <a:lnTo>
                  <a:pt x="999" y="5216"/>
                </a:lnTo>
                <a:lnTo>
                  <a:pt x="960" y="5194"/>
                </a:lnTo>
                <a:lnTo>
                  <a:pt x="923" y="5171"/>
                </a:lnTo>
                <a:lnTo>
                  <a:pt x="889" y="5147"/>
                </a:lnTo>
                <a:lnTo>
                  <a:pt x="855" y="5123"/>
                </a:lnTo>
                <a:lnTo>
                  <a:pt x="839" y="5110"/>
                </a:lnTo>
                <a:lnTo>
                  <a:pt x="821" y="5099"/>
                </a:lnTo>
                <a:lnTo>
                  <a:pt x="803" y="5088"/>
                </a:lnTo>
                <a:lnTo>
                  <a:pt x="785" y="5078"/>
                </a:lnTo>
                <a:lnTo>
                  <a:pt x="775" y="5071"/>
                </a:lnTo>
                <a:lnTo>
                  <a:pt x="766" y="5063"/>
                </a:lnTo>
                <a:lnTo>
                  <a:pt x="758" y="5054"/>
                </a:lnTo>
                <a:lnTo>
                  <a:pt x="750" y="5045"/>
                </a:lnTo>
                <a:lnTo>
                  <a:pt x="726" y="5024"/>
                </a:lnTo>
                <a:lnTo>
                  <a:pt x="701" y="5003"/>
                </a:lnTo>
                <a:lnTo>
                  <a:pt x="676" y="4982"/>
                </a:lnTo>
                <a:lnTo>
                  <a:pt x="649" y="4961"/>
                </a:lnTo>
                <a:lnTo>
                  <a:pt x="624" y="4941"/>
                </a:lnTo>
                <a:lnTo>
                  <a:pt x="600" y="4920"/>
                </a:lnTo>
                <a:lnTo>
                  <a:pt x="575" y="4897"/>
                </a:lnTo>
                <a:lnTo>
                  <a:pt x="553" y="4875"/>
                </a:lnTo>
                <a:lnTo>
                  <a:pt x="536" y="4856"/>
                </a:lnTo>
                <a:lnTo>
                  <a:pt x="520" y="4838"/>
                </a:lnTo>
                <a:lnTo>
                  <a:pt x="505" y="4819"/>
                </a:lnTo>
                <a:lnTo>
                  <a:pt x="490" y="4801"/>
                </a:lnTo>
                <a:lnTo>
                  <a:pt x="461" y="4762"/>
                </a:lnTo>
                <a:lnTo>
                  <a:pt x="434" y="4722"/>
                </a:lnTo>
                <a:lnTo>
                  <a:pt x="414" y="4694"/>
                </a:lnTo>
                <a:lnTo>
                  <a:pt x="393" y="4666"/>
                </a:lnTo>
                <a:lnTo>
                  <a:pt x="375" y="4639"/>
                </a:lnTo>
                <a:lnTo>
                  <a:pt x="355" y="4611"/>
                </a:lnTo>
                <a:lnTo>
                  <a:pt x="347" y="4601"/>
                </a:lnTo>
                <a:lnTo>
                  <a:pt x="340" y="4590"/>
                </a:lnTo>
                <a:lnTo>
                  <a:pt x="333" y="4579"/>
                </a:lnTo>
                <a:lnTo>
                  <a:pt x="328" y="4567"/>
                </a:lnTo>
                <a:lnTo>
                  <a:pt x="326" y="4561"/>
                </a:lnTo>
                <a:lnTo>
                  <a:pt x="322" y="4555"/>
                </a:lnTo>
                <a:lnTo>
                  <a:pt x="318" y="4549"/>
                </a:lnTo>
                <a:lnTo>
                  <a:pt x="314" y="4544"/>
                </a:lnTo>
                <a:lnTo>
                  <a:pt x="306" y="4533"/>
                </a:lnTo>
                <a:lnTo>
                  <a:pt x="298" y="4522"/>
                </a:lnTo>
                <a:lnTo>
                  <a:pt x="284" y="4497"/>
                </a:lnTo>
                <a:lnTo>
                  <a:pt x="269" y="4471"/>
                </a:lnTo>
                <a:lnTo>
                  <a:pt x="256" y="4446"/>
                </a:lnTo>
                <a:lnTo>
                  <a:pt x="239" y="4421"/>
                </a:lnTo>
                <a:lnTo>
                  <a:pt x="225" y="4397"/>
                </a:lnTo>
                <a:lnTo>
                  <a:pt x="212" y="4373"/>
                </a:lnTo>
                <a:lnTo>
                  <a:pt x="199" y="4348"/>
                </a:lnTo>
                <a:lnTo>
                  <a:pt x="187" y="4323"/>
                </a:lnTo>
                <a:lnTo>
                  <a:pt x="175" y="4298"/>
                </a:lnTo>
                <a:lnTo>
                  <a:pt x="164" y="4271"/>
                </a:lnTo>
                <a:lnTo>
                  <a:pt x="154" y="4246"/>
                </a:lnTo>
                <a:lnTo>
                  <a:pt x="143" y="4221"/>
                </a:lnTo>
                <a:lnTo>
                  <a:pt x="141" y="4216"/>
                </a:lnTo>
                <a:lnTo>
                  <a:pt x="141" y="4210"/>
                </a:lnTo>
                <a:lnTo>
                  <a:pt x="145" y="4214"/>
                </a:lnTo>
                <a:lnTo>
                  <a:pt x="149" y="4219"/>
                </a:lnTo>
                <a:lnTo>
                  <a:pt x="151" y="4224"/>
                </a:lnTo>
                <a:lnTo>
                  <a:pt x="154" y="4229"/>
                </a:lnTo>
                <a:lnTo>
                  <a:pt x="156" y="4234"/>
                </a:lnTo>
                <a:lnTo>
                  <a:pt x="160" y="4239"/>
                </a:lnTo>
                <a:lnTo>
                  <a:pt x="163" y="4244"/>
                </a:lnTo>
                <a:lnTo>
                  <a:pt x="168" y="4249"/>
                </a:lnTo>
                <a:lnTo>
                  <a:pt x="168" y="4236"/>
                </a:lnTo>
                <a:lnTo>
                  <a:pt x="165" y="4225"/>
                </a:lnTo>
                <a:lnTo>
                  <a:pt x="161" y="4215"/>
                </a:lnTo>
                <a:lnTo>
                  <a:pt x="156" y="4205"/>
                </a:lnTo>
                <a:lnTo>
                  <a:pt x="145" y="4182"/>
                </a:lnTo>
                <a:lnTo>
                  <a:pt x="134" y="4160"/>
                </a:lnTo>
                <a:lnTo>
                  <a:pt x="123" y="4136"/>
                </a:lnTo>
                <a:lnTo>
                  <a:pt x="111" y="4113"/>
                </a:lnTo>
                <a:lnTo>
                  <a:pt x="105" y="4098"/>
                </a:lnTo>
                <a:lnTo>
                  <a:pt x="100" y="4083"/>
                </a:lnTo>
                <a:lnTo>
                  <a:pt x="99" y="4076"/>
                </a:lnTo>
                <a:lnTo>
                  <a:pt x="99" y="4068"/>
                </a:lnTo>
                <a:lnTo>
                  <a:pt x="99" y="4061"/>
                </a:lnTo>
                <a:lnTo>
                  <a:pt x="99" y="4052"/>
                </a:lnTo>
                <a:lnTo>
                  <a:pt x="99" y="4048"/>
                </a:lnTo>
                <a:lnTo>
                  <a:pt x="100" y="4043"/>
                </a:lnTo>
                <a:lnTo>
                  <a:pt x="101" y="4042"/>
                </a:lnTo>
                <a:lnTo>
                  <a:pt x="103" y="4041"/>
                </a:lnTo>
                <a:lnTo>
                  <a:pt x="105" y="4039"/>
                </a:lnTo>
                <a:lnTo>
                  <a:pt x="108" y="4039"/>
                </a:lnTo>
                <a:lnTo>
                  <a:pt x="113" y="4039"/>
                </a:lnTo>
                <a:lnTo>
                  <a:pt x="118" y="4039"/>
                </a:lnTo>
                <a:lnTo>
                  <a:pt x="120" y="4039"/>
                </a:lnTo>
                <a:lnTo>
                  <a:pt x="123" y="4041"/>
                </a:lnTo>
                <a:lnTo>
                  <a:pt x="125" y="4043"/>
                </a:lnTo>
                <a:lnTo>
                  <a:pt x="128" y="4046"/>
                </a:lnTo>
                <a:lnTo>
                  <a:pt x="135" y="4061"/>
                </a:lnTo>
                <a:lnTo>
                  <a:pt x="140" y="4077"/>
                </a:lnTo>
                <a:lnTo>
                  <a:pt x="144" y="4092"/>
                </a:lnTo>
                <a:lnTo>
                  <a:pt x="145" y="4108"/>
                </a:lnTo>
                <a:lnTo>
                  <a:pt x="148" y="4120"/>
                </a:lnTo>
                <a:lnTo>
                  <a:pt x="150" y="4130"/>
                </a:lnTo>
                <a:lnTo>
                  <a:pt x="155" y="4137"/>
                </a:lnTo>
                <a:lnTo>
                  <a:pt x="161" y="4145"/>
                </a:lnTo>
                <a:lnTo>
                  <a:pt x="167" y="4150"/>
                </a:lnTo>
                <a:lnTo>
                  <a:pt x="170" y="4155"/>
                </a:lnTo>
                <a:lnTo>
                  <a:pt x="174" y="4160"/>
                </a:lnTo>
                <a:lnTo>
                  <a:pt x="177" y="4165"/>
                </a:lnTo>
                <a:lnTo>
                  <a:pt x="178" y="4171"/>
                </a:lnTo>
                <a:lnTo>
                  <a:pt x="179" y="4176"/>
                </a:lnTo>
                <a:lnTo>
                  <a:pt x="180" y="4182"/>
                </a:lnTo>
                <a:lnTo>
                  <a:pt x="180" y="4189"/>
                </a:lnTo>
                <a:lnTo>
                  <a:pt x="180" y="4202"/>
                </a:lnTo>
                <a:lnTo>
                  <a:pt x="183" y="4215"/>
                </a:lnTo>
                <a:lnTo>
                  <a:pt x="187" y="4227"/>
                </a:lnTo>
                <a:lnTo>
                  <a:pt x="190" y="4239"/>
                </a:lnTo>
                <a:lnTo>
                  <a:pt x="202" y="4263"/>
                </a:lnTo>
                <a:lnTo>
                  <a:pt x="213" y="4285"/>
                </a:lnTo>
                <a:lnTo>
                  <a:pt x="220" y="4303"/>
                </a:lnTo>
                <a:lnTo>
                  <a:pt x="229" y="4320"/>
                </a:lnTo>
                <a:lnTo>
                  <a:pt x="238" y="4338"/>
                </a:lnTo>
                <a:lnTo>
                  <a:pt x="247" y="4355"/>
                </a:lnTo>
                <a:lnTo>
                  <a:pt x="247" y="4360"/>
                </a:lnTo>
                <a:lnTo>
                  <a:pt x="249" y="4364"/>
                </a:lnTo>
                <a:lnTo>
                  <a:pt x="252" y="4368"/>
                </a:lnTo>
                <a:lnTo>
                  <a:pt x="254" y="4372"/>
                </a:lnTo>
                <a:lnTo>
                  <a:pt x="259" y="4379"/>
                </a:lnTo>
                <a:lnTo>
                  <a:pt x="264" y="4386"/>
                </a:lnTo>
                <a:lnTo>
                  <a:pt x="274" y="4407"/>
                </a:lnTo>
                <a:lnTo>
                  <a:pt x="284" y="4427"/>
                </a:lnTo>
                <a:lnTo>
                  <a:pt x="293" y="4448"/>
                </a:lnTo>
                <a:lnTo>
                  <a:pt x="304" y="4468"/>
                </a:lnTo>
                <a:lnTo>
                  <a:pt x="319" y="4495"/>
                </a:lnTo>
                <a:lnTo>
                  <a:pt x="335" y="4520"/>
                </a:lnTo>
                <a:lnTo>
                  <a:pt x="350" y="4546"/>
                </a:lnTo>
                <a:lnTo>
                  <a:pt x="365" y="4571"/>
                </a:lnTo>
                <a:lnTo>
                  <a:pt x="367" y="4575"/>
                </a:lnTo>
                <a:lnTo>
                  <a:pt x="368" y="4579"/>
                </a:lnTo>
                <a:lnTo>
                  <a:pt x="370" y="4580"/>
                </a:lnTo>
                <a:lnTo>
                  <a:pt x="372" y="4581"/>
                </a:lnTo>
                <a:lnTo>
                  <a:pt x="375" y="4581"/>
                </a:lnTo>
                <a:lnTo>
                  <a:pt x="377" y="4581"/>
                </a:lnTo>
                <a:lnTo>
                  <a:pt x="375" y="4567"/>
                </a:lnTo>
                <a:lnTo>
                  <a:pt x="372" y="4554"/>
                </a:lnTo>
                <a:lnTo>
                  <a:pt x="368" y="4541"/>
                </a:lnTo>
                <a:lnTo>
                  <a:pt x="363" y="4528"/>
                </a:lnTo>
                <a:lnTo>
                  <a:pt x="357" y="4520"/>
                </a:lnTo>
                <a:lnTo>
                  <a:pt x="351" y="4511"/>
                </a:lnTo>
                <a:lnTo>
                  <a:pt x="348" y="4507"/>
                </a:lnTo>
                <a:lnTo>
                  <a:pt x="347" y="4502"/>
                </a:lnTo>
                <a:lnTo>
                  <a:pt x="347" y="4496"/>
                </a:lnTo>
                <a:lnTo>
                  <a:pt x="351" y="4490"/>
                </a:lnTo>
                <a:lnTo>
                  <a:pt x="351" y="4486"/>
                </a:lnTo>
                <a:lnTo>
                  <a:pt x="350" y="4483"/>
                </a:lnTo>
                <a:lnTo>
                  <a:pt x="346" y="4480"/>
                </a:lnTo>
                <a:lnTo>
                  <a:pt x="343" y="4477"/>
                </a:lnTo>
                <a:lnTo>
                  <a:pt x="338" y="4473"/>
                </a:lnTo>
                <a:lnTo>
                  <a:pt x="333" y="4471"/>
                </a:lnTo>
                <a:lnTo>
                  <a:pt x="330" y="4466"/>
                </a:lnTo>
                <a:lnTo>
                  <a:pt x="327" y="4462"/>
                </a:lnTo>
                <a:lnTo>
                  <a:pt x="322" y="4452"/>
                </a:lnTo>
                <a:lnTo>
                  <a:pt x="318" y="4441"/>
                </a:lnTo>
                <a:lnTo>
                  <a:pt x="314" y="4434"/>
                </a:lnTo>
                <a:lnTo>
                  <a:pt x="311" y="4428"/>
                </a:lnTo>
                <a:lnTo>
                  <a:pt x="304" y="4422"/>
                </a:lnTo>
                <a:lnTo>
                  <a:pt x="299" y="4416"/>
                </a:lnTo>
                <a:lnTo>
                  <a:pt x="296" y="4409"/>
                </a:lnTo>
                <a:lnTo>
                  <a:pt x="292" y="4403"/>
                </a:lnTo>
                <a:lnTo>
                  <a:pt x="286" y="4389"/>
                </a:lnTo>
                <a:lnTo>
                  <a:pt x="279" y="4374"/>
                </a:lnTo>
                <a:lnTo>
                  <a:pt x="277" y="4369"/>
                </a:lnTo>
                <a:lnTo>
                  <a:pt x="273" y="4363"/>
                </a:lnTo>
                <a:lnTo>
                  <a:pt x="269" y="4359"/>
                </a:lnTo>
                <a:lnTo>
                  <a:pt x="266" y="4355"/>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16175412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3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589" tIns="34295" rIns="68589" bIns="34295">
            <a:normAutofit/>
          </a:bodyPr>
          <a:lstStyle>
            <a:lvl1pPr marL="0" indent="0">
              <a:buNone/>
              <a:defRPr sz="1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7"/>
          <p:cNvSpPr>
            <a:spLocks noGrp="1" noEditPoints="1"/>
          </p:cNvSpPr>
          <p:nvPr>
            <p:ph type="pic" sz="quarter" idx="13"/>
          </p:nvPr>
        </p:nvSpPr>
        <p:spPr bwMode="auto">
          <a:xfrm>
            <a:off x="10813773" y="1130311"/>
            <a:ext cx="6361044" cy="8133158"/>
          </a:xfrm>
          <a:custGeom>
            <a:avLst/>
            <a:gdLst>
              <a:gd name="T0" fmla="*/ 1485 w 5114"/>
              <a:gd name="T1" fmla="*/ 5250 h 5690"/>
              <a:gd name="T2" fmla="*/ 1429 w 5114"/>
              <a:gd name="T3" fmla="*/ 5139 h 5690"/>
              <a:gd name="T4" fmla="*/ 1424 w 5114"/>
              <a:gd name="T5" fmla="*/ 4944 h 5690"/>
              <a:gd name="T6" fmla="*/ 1465 w 5114"/>
              <a:gd name="T7" fmla="*/ 4423 h 5690"/>
              <a:gd name="T8" fmla="*/ 1626 w 5114"/>
              <a:gd name="T9" fmla="*/ 3319 h 5690"/>
              <a:gd name="T10" fmla="*/ 1806 w 5114"/>
              <a:gd name="T11" fmla="*/ 2179 h 5690"/>
              <a:gd name="T12" fmla="*/ 1942 w 5114"/>
              <a:gd name="T13" fmla="*/ 1244 h 5690"/>
              <a:gd name="T14" fmla="*/ 1324 w 5114"/>
              <a:gd name="T15" fmla="*/ 1291 h 5690"/>
              <a:gd name="T16" fmla="*/ 901 w 5114"/>
              <a:gd name="T17" fmla="*/ 1365 h 5690"/>
              <a:gd name="T18" fmla="*/ 436 w 5114"/>
              <a:gd name="T19" fmla="*/ 1469 h 5690"/>
              <a:gd name="T20" fmla="*/ 80 w 5114"/>
              <a:gd name="T21" fmla="*/ 1356 h 5690"/>
              <a:gd name="T22" fmla="*/ 45 w 5114"/>
              <a:gd name="T23" fmla="*/ 1085 h 5690"/>
              <a:gd name="T24" fmla="*/ 8 w 5114"/>
              <a:gd name="T25" fmla="*/ 713 h 5690"/>
              <a:gd name="T26" fmla="*/ 42 w 5114"/>
              <a:gd name="T27" fmla="*/ 311 h 5690"/>
              <a:gd name="T28" fmla="*/ 118 w 5114"/>
              <a:gd name="T29" fmla="*/ 4 h 5690"/>
              <a:gd name="T30" fmla="*/ 322 w 5114"/>
              <a:gd name="T31" fmla="*/ 121 h 5690"/>
              <a:gd name="T32" fmla="*/ 1226 w 5114"/>
              <a:gd name="T33" fmla="*/ 324 h 5690"/>
              <a:gd name="T34" fmla="*/ 2092 w 5114"/>
              <a:gd name="T35" fmla="*/ 348 h 5690"/>
              <a:gd name="T36" fmla="*/ 2530 w 5114"/>
              <a:gd name="T37" fmla="*/ 302 h 5690"/>
              <a:gd name="T38" fmla="*/ 3263 w 5114"/>
              <a:gd name="T39" fmla="*/ 297 h 5690"/>
              <a:gd name="T40" fmla="*/ 4305 w 5114"/>
              <a:gd name="T41" fmla="*/ 270 h 5690"/>
              <a:gd name="T42" fmla="*/ 4681 w 5114"/>
              <a:gd name="T43" fmla="*/ 301 h 5690"/>
              <a:gd name="T44" fmla="*/ 4957 w 5114"/>
              <a:gd name="T45" fmla="*/ 514 h 5690"/>
              <a:gd name="T46" fmla="*/ 5108 w 5114"/>
              <a:gd name="T47" fmla="*/ 897 h 5690"/>
              <a:gd name="T48" fmla="*/ 5056 w 5114"/>
              <a:gd name="T49" fmla="*/ 1007 h 5690"/>
              <a:gd name="T50" fmla="*/ 4982 w 5114"/>
              <a:gd name="T51" fmla="*/ 1029 h 5690"/>
              <a:gd name="T52" fmla="*/ 4943 w 5114"/>
              <a:gd name="T53" fmla="*/ 965 h 5690"/>
              <a:gd name="T54" fmla="*/ 4883 w 5114"/>
              <a:gd name="T55" fmla="*/ 1042 h 5690"/>
              <a:gd name="T56" fmla="*/ 4759 w 5114"/>
              <a:gd name="T57" fmla="*/ 1006 h 5690"/>
              <a:gd name="T58" fmla="*/ 4748 w 5114"/>
              <a:gd name="T59" fmla="*/ 943 h 5690"/>
              <a:gd name="T60" fmla="*/ 4629 w 5114"/>
              <a:gd name="T61" fmla="*/ 931 h 5690"/>
              <a:gd name="T62" fmla="*/ 4528 w 5114"/>
              <a:gd name="T63" fmla="*/ 921 h 5690"/>
              <a:gd name="T64" fmla="*/ 4466 w 5114"/>
              <a:gd name="T65" fmla="*/ 912 h 5690"/>
              <a:gd name="T66" fmla="*/ 4476 w 5114"/>
              <a:gd name="T67" fmla="*/ 1011 h 5690"/>
              <a:gd name="T68" fmla="*/ 4386 w 5114"/>
              <a:gd name="T69" fmla="*/ 1007 h 5690"/>
              <a:gd name="T70" fmla="*/ 4243 w 5114"/>
              <a:gd name="T71" fmla="*/ 970 h 5690"/>
              <a:gd name="T72" fmla="*/ 3880 w 5114"/>
              <a:gd name="T73" fmla="*/ 1044 h 5690"/>
              <a:gd name="T74" fmla="*/ 3636 w 5114"/>
              <a:gd name="T75" fmla="*/ 1124 h 5690"/>
              <a:gd name="T76" fmla="*/ 3411 w 5114"/>
              <a:gd name="T77" fmla="*/ 1208 h 5690"/>
              <a:gd name="T78" fmla="*/ 3226 w 5114"/>
              <a:gd name="T79" fmla="*/ 1315 h 5690"/>
              <a:gd name="T80" fmla="*/ 3043 w 5114"/>
              <a:gd name="T81" fmla="*/ 1878 h 5690"/>
              <a:gd name="T82" fmla="*/ 2885 w 5114"/>
              <a:gd name="T83" fmla="*/ 2343 h 5690"/>
              <a:gd name="T84" fmla="*/ 2782 w 5114"/>
              <a:gd name="T85" fmla="*/ 2791 h 5690"/>
              <a:gd name="T86" fmla="*/ 2675 w 5114"/>
              <a:gd name="T87" fmla="*/ 3362 h 5690"/>
              <a:gd name="T88" fmla="*/ 2625 w 5114"/>
              <a:gd name="T89" fmla="*/ 3666 h 5690"/>
              <a:gd name="T90" fmla="*/ 2512 w 5114"/>
              <a:gd name="T91" fmla="*/ 4120 h 5690"/>
              <a:gd name="T92" fmla="*/ 2486 w 5114"/>
              <a:gd name="T93" fmla="*/ 4400 h 5690"/>
              <a:gd name="T94" fmla="*/ 2501 w 5114"/>
              <a:gd name="T95" fmla="*/ 4452 h 5690"/>
              <a:gd name="T96" fmla="*/ 2452 w 5114"/>
              <a:gd name="T97" fmla="*/ 4737 h 5690"/>
              <a:gd name="T98" fmla="*/ 2447 w 5114"/>
              <a:gd name="T99" fmla="*/ 4907 h 5690"/>
              <a:gd name="T100" fmla="*/ 2497 w 5114"/>
              <a:gd name="T101" fmla="*/ 4663 h 5690"/>
              <a:gd name="T102" fmla="*/ 2467 w 5114"/>
              <a:gd name="T103" fmla="*/ 5048 h 5690"/>
              <a:gd name="T104" fmla="*/ 2446 w 5114"/>
              <a:gd name="T105" fmla="*/ 5502 h 5690"/>
              <a:gd name="T106" fmla="*/ 2374 w 5114"/>
              <a:gd name="T107" fmla="*/ 5506 h 5690"/>
              <a:gd name="T108" fmla="*/ 2318 w 5114"/>
              <a:gd name="T109" fmla="*/ 5516 h 5690"/>
              <a:gd name="T110" fmla="*/ 2273 w 5114"/>
              <a:gd name="T111" fmla="*/ 5565 h 5690"/>
              <a:gd name="T112" fmla="*/ 2204 w 5114"/>
              <a:gd name="T113" fmla="*/ 5610 h 5690"/>
              <a:gd name="T114" fmla="*/ 2112 w 5114"/>
              <a:gd name="T115" fmla="*/ 5620 h 5690"/>
              <a:gd name="T116" fmla="*/ 2005 w 5114"/>
              <a:gd name="T117" fmla="*/ 5660 h 5690"/>
              <a:gd name="T118" fmla="*/ 1885 w 5114"/>
              <a:gd name="T119" fmla="*/ 5612 h 5690"/>
              <a:gd name="T120" fmla="*/ 1557 w 5114"/>
              <a:gd name="T121" fmla="*/ 5326 h 5690"/>
              <a:gd name="T122" fmla="*/ 1391 w 5114"/>
              <a:gd name="T123" fmla="*/ 5073 h 5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14" h="5690">
                <a:moveTo>
                  <a:pt x="2442" y="5020"/>
                </a:moveTo>
                <a:lnTo>
                  <a:pt x="2447" y="5010"/>
                </a:lnTo>
                <a:lnTo>
                  <a:pt x="2450" y="5003"/>
                </a:lnTo>
                <a:lnTo>
                  <a:pt x="2451" y="4995"/>
                </a:lnTo>
                <a:lnTo>
                  <a:pt x="2452" y="4988"/>
                </a:lnTo>
                <a:lnTo>
                  <a:pt x="2452" y="4981"/>
                </a:lnTo>
                <a:lnTo>
                  <a:pt x="2451" y="4975"/>
                </a:lnTo>
                <a:lnTo>
                  <a:pt x="2448" y="4968"/>
                </a:lnTo>
                <a:lnTo>
                  <a:pt x="2445" y="4959"/>
                </a:lnTo>
                <a:lnTo>
                  <a:pt x="2442" y="4975"/>
                </a:lnTo>
                <a:lnTo>
                  <a:pt x="2441" y="4990"/>
                </a:lnTo>
                <a:lnTo>
                  <a:pt x="2441" y="5005"/>
                </a:lnTo>
                <a:lnTo>
                  <a:pt x="2442" y="5020"/>
                </a:lnTo>
                <a:close/>
                <a:moveTo>
                  <a:pt x="1410" y="5147"/>
                </a:moveTo>
                <a:lnTo>
                  <a:pt x="1409" y="5162"/>
                </a:lnTo>
                <a:lnTo>
                  <a:pt x="1408" y="5176"/>
                </a:lnTo>
                <a:lnTo>
                  <a:pt x="1409" y="5190"/>
                </a:lnTo>
                <a:lnTo>
                  <a:pt x="1413" y="5205"/>
                </a:lnTo>
                <a:lnTo>
                  <a:pt x="1417" y="5216"/>
                </a:lnTo>
                <a:lnTo>
                  <a:pt x="1422" y="5225"/>
                </a:lnTo>
                <a:lnTo>
                  <a:pt x="1427" y="5232"/>
                </a:lnTo>
                <a:lnTo>
                  <a:pt x="1434" y="5239"/>
                </a:lnTo>
                <a:lnTo>
                  <a:pt x="1450" y="5249"/>
                </a:lnTo>
                <a:lnTo>
                  <a:pt x="1468" y="5257"/>
                </a:lnTo>
                <a:lnTo>
                  <a:pt x="1472" y="5259"/>
                </a:lnTo>
                <a:lnTo>
                  <a:pt x="1475" y="5259"/>
                </a:lnTo>
                <a:lnTo>
                  <a:pt x="1479" y="5257"/>
                </a:lnTo>
                <a:lnTo>
                  <a:pt x="1482" y="5256"/>
                </a:lnTo>
                <a:lnTo>
                  <a:pt x="1484" y="5252"/>
                </a:lnTo>
                <a:lnTo>
                  <a:pt x="1485" y="5250"/>
                </a:lnTo>
                <a:lnTo>
                  <a:pt x="1485" y="5246"/>
                </a:lnTo>
                <a:lnTo>
                  <a:pt x="1484" y="5241"/>
                </a:lnTo>
                <a:lnTo>
                  <a:pt x="1482" y="5231"/>
                </a:lnTo>
                <a:lnTo>
                  <a:pt x="1478" y="5221"/>
                </a:lnTo>
                <a:lnTo>
                  <a:pt x="1475" y="5211"/>
                </a:lnTo>
                <a:lnTo>
                  <a:pt x="1474" y="5201"/>
                </a:lnTo>
                <a:lnTo>
                  <a:pt x="1473" y="5196"/>
                </a:lnTo>
                <a:lnTo>
                  <a:pt x="1470" y="5192"/>
                </a:lnTo>
                <a:lnTo>
                  <a:pt x="1467" y="5188"/>
                </a:lnTo>
                <a:lnTo>
                  <a:pt x="1463" y="5186"/>
                </a:lnTo>
                <a:lnTo>
                  <a:pt x="1449" y="5178"/>
                </a:lnTo>
                <a:lnTo>
                  <a:pt x="1435" y="5168"/>
                </a:lnTo>
                <a:lnTo>
                  <a:pt x="1423" y="5158"/>
                </a:lnTo>
                <a:lnTo>
                  <a:pt x="1410" y="5147"/>
                </a:lnTo>
                <a:close/>
                <a:moveTo>
                  <a:pt x="1401" y="4990"/>
                </a:moveTo>
                <a:lnTo>
                  <a:pt x="1406" y="4998"/>
                </a:lnTo>
                <a:lnTo>
                  <a:pt x="1409" y="5005"/>
                </a:lnTo>
                <a:lnTo>
                  <a:pt x="1411" y="5012"/>
                </a:lnTo>
                <a:lnTo>
                  <a:pt x="1413" y="5019"/>
                </a:lnTo>
                <a:lnTo>
                  <a:pt x="1413" y="5033"/>
                </a:lnTo>
                <a:lnTo>
                  <a:pt x="1410" y="5045"/>
                </a:lnTo>
                <a:lnTo>
                  <a:pt x="1409" y="5055"/>
                </a:lnTo>
                <a:lnTo>
                  <a:pt x="1409" y="5067"/>
                </a:lnTo>
                <a:lnTo>
                  <a:pt x="1409" y="5077"/>
                </a:lnTo>
                <a:lnTo>
                  <a:pt x="1410" y="5087"/>
                </a:lnTo>
                <a:lnTo>
                  <a:pt x="1414" y="5106"/>
                </a:lnTo>
                <a:lnTo>
                  <a:pt x="1420" y="5126"/>
                </a:lnTo>
                <a:lnTo>
                  <a:pt x="1422" y="5131"/>
                </a:lnTo>
                <a:lnTo>
                  <a:pt x="1425" y="5136"/>
                </a:lnTo>
                <a:lnTo>
                  <a:pt x="1429" y="5139"/>
                </a:lnTo>
                <a:lnTo>
                  <a:pt x="1433" y="5143"/>
                </a:lnTo>
                <a:lnTo>
                  <a:pt x="1443" y="5149"/>
                </a:lnTo>
                <a:lnTo>
                  <a:pt x="1450" y="5157"/>
                </a:lnTo>
                <a:lnTo>
                  <a:pt x="1453" y="5158"/>
                </a:lnTo>
                <a:lnTo>
                  <a:pt x="1455" y="5158"/>
                </a:lnTo>
                <a:lnTo>
                  <a:pt x="1459" y="5157"/>
                </a:lnTo>
                <a:lnTo>
                  <a:pt x="1460" y="5155"/>
                </a:lnTo>
                <a:lnTo>
                  <a:pt x="1462" y="5151"/>
                </a:lnTo>
                <a:lnTo>
                  <a:pt x="1460" y="5147"/>
                </a:lnTo>
                <a:lnTo>
                  <a:pt x="1449" y="5129"/>
                </a:lnTo>
                <a:lnTo>
                  <a:pt x="1438" y="5112"/>
                </a:lnTo>
                <a:lnTo>
                  <a:pt x="1434" y="5104"/>
                </a:lnTo>
                <a:lnTo>
                  <a:pt x="1430" y="5097"/>
                </a:lnTo>
                <a:lnTo>
                  <a:pt x="1430" y="5093"/>
                </a:lnTo>
                <a:lnTo>
                  <a:pt x="1430" y="5089"/>
                </a:lnTo>
                <a:lnTo>
                  <a:pt x="1430" y="5086"/>
                </a:lnTo>
                <a:lnTo>
                  <a:pt x="1432" y="5083"/>
                </a:lnTo>
                <a:lnTo>
                  <a:pt x="1435" y="5074"/>
                </a:lnTo>
                <a:lnTo>
                  <a:pt x="1438" y="5065"/>
                </a:lnTo>
                <a:lnTo>
                  <a:pt x="1438" y="5057"/>
                </a:lnTo>
                <a:lnTo>
                  <a:pt x="1438" y="5048"/>
                </a:lnTo>
                <a:lnTo>
                  <a:pt x="1434" y="5032"/>
                </a:lnTo>
                <a:lnTo>
                  <a:pt x="1432" y="5015"/>
                </a:lnTo>
                <a:lnTo>
                  <a:pt x="1429" y="5003"/>
                </a:lnTo>
                <a:lnTo>
                  <a:pt x="1428" y="4991"/>
                </a:lnTo>
                <a:lnTo>
                  <a:pt x="1427" y="4979"/>
                </a:lnTo>
                <a:lnTo>
                  <a:pt x="1424" y="4968"/>
                </a:lnTo>
                <a:lnTo>
                  <a:pt x="1423" y="4958"/>
                </a:lnTo>
                <a:lnTo>
                  <a:pt x="1423" y="4949"/>
                </a:lnTo>
                <a:lnTo>
                  <a:pt x="1424" y="4944"/>
                </a:lnTo>
                <a:lnTo>
                  <a:pt x="1425" y="4940"/>
                </a:lnTo>
                <a:lnTo>
                  <a:pt x="1428" y="4935"/>
                </a:lnTo>
                <a:lnTo>
                  <a:pt x="1433" y="4931"/>
                </a:lnTo>
                <a:lnTo>
                  <a:pt x="1435" y="4928"/>
                </a:lnTo>
                <a:lnTo>
                  <a:pt x="1435" y="4923"/>
                </a:lnTo>
                <a:lnTo>
                  <a:pt x="1435" y="4917"/>
                </a:lnTo>
                <a:lnTo>
                  <a:pt x="1435" y="4912"/>
                </a:lnTo>
                <a:lnTo>
                  <a:pt x="1438" y="4884"/>
                </a:lnTo>
                <a:lnTo>
                  <a:pt x="1439" y="4855"/>
                </a:lnTo>
                <a:lnTo>
                  <a:pt x="1440" y="4826"/>
                </a:lnTo>
                <a:lnTo>
                  <a:pt x="1443" y="4797"/>
                </a:lnTo>
                <a:lnTo>
                  <a:pt x="1444" y="4768"/>
                </a:lnTo>
                <a:lnTo>
                  <a:pt x="1447" y="4739"/>
                </a:lnTo>
                <a:lnTo>
                  <a:pt x="1449" y="4711"/>
                </a:lnTo>
                <a:lnTo>
                  <a:pt x="1453" y="4682"/>
                </a:lnTo>
                <a:lnTo>
                  <a:pt x="1458" y="4637"/>
                </a:lnTo>
                <a:lnTo>
                  <a:pt x="1462" y="4590"/>
                </a:lnTo>
                <a:lnTo>
                  <a:pt x="1464" y="4544"/>
                </a:lnTo>
                <a:lnTo>
                  <a:pt x="1469" y="4496"/>
                </a:lnTo>
                <a:lnTo>
                  <a:pt x="1464" y="4501"/>
                </a:lnTo>
                <a:lnTo>
                  <a:pt x="1460" y="4507"/>
                </a:lnTo>
                <a:lnTo>
                  <a:pt x="1459" y="4510"/>
                </a:lnTo>
                <a:lnTo>
                  <a:pt x="1457" y="4512"/>
                </a:lnTo>
                <a:lnTo>
                  <a:pt x="1453" y="4514"/>
                </a:lnTo>
                <a:lnTo>
                  <a:pt x="1449" y="4514"/>
                </a:lnTo>
                <a:lnTo>
                  <a:pt x="1454" y="4500"/>
                </a:lnTo>
                <a:lnTo>
                  <a:pt x="1458" y="4484"/>
                </a:lnTo>
                <a:lnTo>
                  <a:pt x="1460" y="4469"/>
                </a:lnTo>
                <a:lnTo>
                  <a:pt x="1463" y="4453"/>
                </a:lnTo>
                <a:lnTo>
                  <a:pt x="1465" y="4423"/>
                </a:lnTo>
                <a:lnTo>
                  <a:pt x="1468" y="4392"/>
                </a:lnTo>
                <a:lnTo>
                  <a:pt x="1470" y="4364"/>
                </a:lnTo>
                <a:lnTo>
                  <a:pt x="1474" y="4337"/>
                </a:lnTo>
                <a:lnTo>
                  <a:pt x="1477" y="4308"/>
                </a:lnTo>
                <a:lnTo>
                  <a:pt x="1482" y="4280"/>
                </a:lnTo>
                <a:lnTo>
                  <a:pt x="1484" y="4254"/>
                </a:lnTo>
                <a:lnTo>
                  <a:pt x="1488" y="4229"/>
                </a:lnTo>
                <a:lnTo>
                  <a:pt x="1490" y="4203"/>
                </a:lnTo>
                <a:lnTo>
                  <a:pt x="1494" y="4176"/>
                </a:lnTo>
                <a:lnTo>
                  <a:pt x="1497" y="4150"/>
                </a:lnTo>
                <a:lnTo>
                  <a:pt x="1499" y="4124"/>
                </a:lnTo>
                <a:lnTo>
                  <a:pt x="1503" y="4099"/>
                </a:lnTo>
                <a:lnTo>
                  <a:pt x="1507" y="4072"/>
                </a:lnTo>
                <a:lnTo>
                  <a:pt x="1512" y="4038"/>
                </a:lnTo>
                <a:lnTo>
                  <a:pt x="1518" y="4003"/>
                </a:lnTo>
                <a:lnTo>
                  <a:pt x="1523" y="3969"/>
                </a:lnTo>
                <a:lnTo>
                  <a:pt x="1528" y="3936"/>
                </a:lnTo>
                <a:lnTo>
                  <a:pt x="1533" y="3902"/>
                </a:lnTo>
                <a:lnTo>
                  <a:pt x="1538" y="3867"/>
                </a:lnTo>
                <a:lnTo>
                  <a:pt x="1543" y="3833"/>
                </a:lnTo>
                <a:lnTo>
                  <a:pt x="1548" y="3799"/>
                </a:lnTo>
                <a:lnTo>
                  <a:pt x="1557" y="3745"/>
                </a:lnTo>
                <a:lnTo>
                  <a:pt x="1566" y="3691"/>
                </a:lnTo>
                <a:lnTo>
                  <a:pt x="1574" y="3637"/>
                </a:lnTo>
                <a:lnTo>
                  <a:pt x="1583" y="3583"/>
                </a:lnTo>
                <a:lnTo>
                  <a:pt x="1592" y="3529"/>
                </a:lnTo>
                <a:lnTo>
                  <a:pt x="1601" y="3475"/>
                </a:lnTo>
                <a:lnTo>
                  <a:pt x="1610" y="3421"/>
                </a:lnTo>
                <a:lnTo>
                  <a:pt x="1618" y="3367"/>
                </a:lnTo>
                <a:lnTo>
                  <a:pt x="1626" y="3319"/>
                </a:lnTo>
                <a:lnTo>
                  <a:pt x="1635" y="3271"/>
                </a:lnTo>
                <a:lnTo>
                  <a:pt x="1642" y="3222"/>
                </a:lnTo>
                <a:lnTo>
                  <a:pt x="1650" y="3173"/>
                </a:lnTo>
                <a:lnTo>
                  <a:pt x="1658" y="3124"/>
                </a:lnTo>
                <a:lnTo>
                  <a:pt x="1666" y="3075"/>
                </a:lnTo>
                <a:lnTo>
                  <a:pt x="1674" y="3028"/>
                </a:lnTo>
                <a:lnTo>
                  <a:pt x="1681" y="2979"/>
                </a:lnTo>
                <a:lnTo>
                  <a:pt x="1686" y="2947"/>
                </a:lnTo>
                <a:lnTo>
                  <a:pt x="1691" y="2916"/>
                </a:lnTo>
                <a:lnTo>
                  <a:pt x="1695" y="2886"/>
                </a:lnTo>
                <a:lnTo>
                  <a:pt x="1700" y="2855"/>
                </a:lnTo>
                <a:lnTo>
                  <a:pt x="1704" y="2823"/>
                </a:lnTo>
                <a:lnTo>
                  <a:pt x="1707" y="2792"/>
                </a:lnTo>
                <a:lnTo>
                  <a:pt x="1712" y="2760"/>
                </a:lnTo>
                <a:lnTo>
                  <a:pt x="1717" y="2730"/>
                </a:lnTo>
                <a:lnTo>
                  <a:pt x="1722" y="2693"/>
                </a:lnTo>
                <a:lnTo>
                  <a:pt x="1729" y="2655"/>
                </a:lnTo>
                <a:lnTo>
                  <a:pt x="1734" y="2617"/>
                </a:lnTo>
                <a:lnTo>
                  <a:pt x="1740" y="2580"/>
                </a:lnTo>
                <a:lnTo>
                  <a:pt x="1746" y="2542"/>
                </a:lnTo>
                <a:lnTo>
                  <a:pt x="1753" y="2505"/>
                </a:lnTo>
                <a:lnTo>
                  <a:pt x="1759" y="2467"/>
                </a:lnTo>
                <a:lnTo>
                  <a:pt x="1766" y="2429"/>
                </a:lnTo>
                <a:lnTo>
                  <a:pt x="1773" y="2394"/>
                </a:lnTo>
                <a:lnTo>
                  <a:pt x="1779" y="2358"/>
                </a:lnTo>
                <a:lnTo>
                  <a:pt x="1784" y="2323"/>
                </a:lnTo>
                <a:lnTo>
                  <a:pt x="1790" y="2286"/>
                </a:lnTo>
                <a:lnTo>
                  <a:pt x="1795" y="2250"/>
                </a:lnTo>
                <a:lnTo>
                  <a:pt x="1801" y="2215"/>
                </a:lnTo>
                <a:lnTo>
                  <a:pt x="1806" y="2179"/>
                </a:lnTo>
                <a:lnTo>
                  <a:pt x="1813" y="2143"/>
                </a:lnTo>
                <a:lnTo>
                  <a:pt x="1820" y="2100"/>
                </a:lnTo>
                <a:lnTo>
                  <a:pt x="1828" y="2057"/>
                </a:lnTo>
                <a:lnTo>
                  <a:pt x="1835" y="2013"/>
                </a:lnTo>
                <a:lnTo>
                  <a:pt x="1843" y="1969"/>
                </a:lnTo>
                <a:lnTo>
                  <a:pt x="1852" y="1926"/>
                </a:lnTo>
                <a:lnTo>
                  <a:pt x="1859" y="1883"/>
                </a:lnTo>
                <a:lnTo>
                  <a:pt x="1867" y="1840"/>
                </a:lnTo>
                <a:lnTo>
                  <a:pt x="1874" y="1796"/>
                </a:lnTo>
                <a:lnTo>
                  <a:pt x="1885" y="1737"/>
                </a:lnTo>
                <a:lnTo>
                  <a:pt x="1895" y="1678"/>
                </a:lnTo>
                <a:lnTo>
                  <a:pt x="1907" y="1619"/>
                </a:lnTo>
                <a:lnTo>
                  <a:pt x="1917" y="1560"/>
                </a:lnTo>
                <a:lnTo>
                  <a:pt x="1928" y="1501"/>
                </a:lnTo>
                <a:lnTo>
                  <a:pt x="1938" y="1442"/>
                </a:lnTo>
                <a:lnTo>
                  <a:pt x="1949" y="1383"/>
                </a:lnTo>
                <a:lnTo>
                  <a:pt x="1961" y="1325"/>
                </a:lnTo>
                <a:lnTo>
                  <a:pt x="1963" y="1308"/>
                </a:lnTo>
                <a:lnTo>
                  <a:pt x="1967" y="1292"/>
                </a:lnTo>
                <a:lnTo>
                  <a:pt x="1969" y="1276"/>
                </a:lnTo>
                <a:lnTo>
                  <a:pt x="1972" y="1258"/>
                </a:lnTo>
                <a:lnTo>
                  <a:pt x="1972" y="1253"/>
                </a:lnTo>
                <a:lnTo>
                  <a:pt x="1972" y="1248"/>
                </a:lnTo>
                <a:lnTo>
                  <a:pt x="1971" y="1244"/>
                </a:lnTo>
                <a:lnTo>
                  <a:pt x="1968" y="1242"/>
                </a:lnTo>
                <a:lnTo>
                  <a:pt x="1964" y="1241"/>
                </a:lnTo>
                <a:lnTo>
                  <a:pt x="1961" y="1239"/>
                </a:lnTo>
                <a:lnTo>
                  <a:pt x="1956" y="1239"/>
                </a:lnTo>
                <a:lnTo>
                  <a:pt x="1951" y="1242"/>
                </a:lnTo>
                <a:lnTo>
                  <a:pt x="1942" y="1244"/>
                </a:lnTo>
                <a:lnTo>
                  <a:pt x="1932" y="1246"/>
                </a:lnTo>
                <a:lnTo>
                  <a:pt x="1922" y="1246"/>
                </a:lnTo>
                <a:lnTo>
                  <a:pt x="1913" y="1246"/>
                </a:lnTo>
                <a:lnTo>
                  <a:pt x="1882" y="1244"/>
                </a:lnTo>
                <a:lnTo>
                  <a:pt x="1849" y="1242"/>
                </a:lnTo>
                <a:lnTo>
                  <a:pt x="1834" y="1241"/>
                </a:lnTo>
                <a:lnTo>
                  <a:pt x="1818" y="1241"/>
                </a:lnTo>
                <a:lnTo>
                  <a:pt x="1803" y="1241"/>
                </a:lnTo>
                <a:lnTo>
                  <a:pt x="1788" y="1242"/>
                </a:lnTo>
                <a:lnTo>
                  <a:pt x="1748" y="1244"/>
                </a:lnTo>
                <a:lnTo>
                  <a:pt x="1707" y="1244"/>
                </a:lnTo>
                <a:lnTo>
                  <a:pt x="1687" y="1246"/>
                </a:lnTo>
                <a:lnTo>
                  <a:pt x="1667" y="1248"/>
                </a:lnTo>
                <a:lnTo>
                  <a:pt x="1647" y="1252"/>
                </a:lnTo>
                <a:lnTo>
                  <a:pt x="1627" y="1258"/>
                </a:lnTo>
                <a:lnTo>
                  <a:pt x="1613" y="1262"/>
                </a:lnTo>
                <a:lnTo>
                  <a:pt x="1598" y="1263"/>
                </a:lnTo>
                <a:lnTo>
                  <a:pt x="1583" y="1263"/>
                </a:lnTo>
                <a:lnTo>
                  <a:pt x="1569" y="1262"/>
                </a:lnTo>
                <a:lnTo>
                  <a:pt x="1548" y="1261"/>
                </a:lnTo>
                <a:lnTo>
                  <a:pt x="1527" y="1263"/>
                </a:lnTo>
                <a:lnTo>
                  <a:pt x="1506" y="1264"/>
                </a:lnTo>
                <a:lnTo>
                  <a:pt x="1485" y="1267"/>
                </a:lnTo>
                <a:lnTo>
                  <a:pt x="1450" y="1269"/>
                </a:lnTo>
                <a:lnTo>
                  <a:pt x="1417" y="1272"/>
                </a:lnTo>
                <a:lnTo>
                  <a:pt x="1399" y="1274"/>
                </a:lnTo>
                <a:lnTo>
                  <a:pt x="1383" y="1277"/>
                </a:lnTo>
                <a:lnTo>
                  <a:pt x="1365" y="1281"/>
                </a:lnTo>
                <a:lnTo>
                  <a:pt x="1349" y="1284"/>
                </a:lnTo>
                <a:lnTo>
                  <a:pt x="1324" y="1291"/>
                </a:lnTo>
                <a:lnTo>
                  <a:pt x="1299" y="1294"/>
                </a:lnTo>
                <a:lnTo>
                  <a:pt x="1272" y="1298"/>
                </a:lnTo>
                <a:lnTo>
                  <a:pt x="1246" y="1299"/>
                </a:lnTo>
                <a:lnTo>
                  <a:pt x="1236" y="1299"/>
                </a:lnTo>
                <a:lnTo>
                  <a:pt x="1225" y="1302"/>
                </a:lnTo>
                <a:lnTo>
                  <a:pt x="1213" y="1306"/>
                </a:lnTo>
                <a:lnTo>
                  <a:pt x="1203" y="1311"/>
                </a:lnTo>
                <a:lnTo>
                  <a:pt x="1198" y="1315"/>
                </a:lnTo>
                <a:lnTo>
                  <a:pt x="1193" y="1316"/>
                </a:lnTo>
                <a:lnTo>
                  <a:pt x="1188" y="1317"/>
                </a:lnTo>
                <a:lnTo>
                  <a:pt x="1182" y="1317"/>
                </a:lnTo>
                <a:lnTo>
                  <a:pt x="1167" y="1316"/>
                </a:lnTo>
                <a:lnTo>
                  <a:pt x="1152" y="1316"/>
                </a:lnTo>
                <a:lnTo>
                  <a:pt x="1137" y="1317"/>
                </a:lnTo>
                <a:lnTo>
                  <a:pt x="1122" y="1320"/>
                </a:lnTo>
                <a:lnTo>
                  <a:pt x="1092" y="1323"/>
                </a:lnTo>
                <a:lnTo>
                  <a:pt x="1062" y="1328"/>
                </a:lnTo>
                <a:lnTo>
                  <a:pt x="1032" y="1332"/>
                </a:lnTo>
                <a:lnTo>
                  <a:pt x="1001" y="1336"/>
                </a:lnTo>
                <a:lnTo>
                  <a:pt x="971" y="1338"/>
                </a:lnTo>
                <a:lnTo>
                  <a:pt x="941" y="1341"/>
                </a:lnTo>
                <a:lnTo>
                  <a:pt x="926" y="1342"/>
                </a:lnTo>
                <a:lnTo>
                  <a:pt x="911" y="1345"/>
                </a:lnTo>
                <a:lnTo>
                  <a:pt x="907" y="1346"/>
                </a:lnTo>
                <a:lnTo>
                  <a:pt x="904" y="1347"/>
                </a:lnTo>
                <a:lnTo>
                  <a:pt x="902" y="1350"/>
                </a:lnTo>
                <a:lnTo>
                  <a:pt x="902" y="1353"/>
                </a:lnTo>
                <a:lnTo>
                  <a:pt x="902" y="1358"/>
                </a:lnTo>
                <a:lnTo>
                  <a:pt x="902" y="1362"/>
                </a:lnTo>
                <a:lnTo>
                  <a:pt x="901" y="1365"/>
                </a:lnTo>
                <a:lnTo>
                  <a:pt x="899" y="1367"/>
                </a:lnTo>
                <a:lnTo>
                  <a:pt x="894" y="1371"/>
                </a:lnTo>
                <a:lnTo>
                  <a:pt x="887" y="1376"/>
                </a:lnTo>
                <a:lnTo>
                  <a:pt x="880" y="1383"/>
                </a:lnTo>
                <a:lnTo>
                  <a:pt x="871" y="1390"/>
                </a:lnTo>
                <a:lnTo>
                  <a:pt x="862" y="1395"/>
                </a:lnTo>
                <a:lnTo>
                  <a:pt x="854" y="1400"/>
                </a:lnTo>
                <a:lnTo>
                  <a:pt x="836" y="1406"/>
                </a:lnTo>
                <a:lnTo>
                  <a:pt x="817" y="1411"/>
                </a:lnTo>
                <a:lnTo>
                  <a:pt x="797" y="1415"/>
                </a:lnTo>
                <a:lnTo>
                  <a:pt x="778" y="1416"/>
                </a:lnTo>
                <a:lnTo>
                  <a:pt x="758" y="1417"/>
                </a:lnTo>
                <a:lnTo>
                  <a:pt x="738" y="1417"/>
                </a:lnTo>
                <a:lnTo>
                  <a:pt x="711" y="1419"/>
                </a:lnTo>
                <a:lnTo>
                  <a:pt x="682" y="1420"/>
                </a:lnTo>
                <a:lnTo>
                  <a:pt x="654" y="1421"/>
                </a:lnTo>
                <a:lnTo>
                  <a:pt x="627" y="1425"/>
                </a:lnTo>
                <a:lnTo>
                  <a:pt x="614" y="1426"/>
                </a:lnTo>
                <a:lnTo>
                  <a:pt x="603" y="1427"/>
                </a:lnTo>
                <a:lnTo>
                  <a:pt x="590" y="1427"/>
                </a:lnTo>
                <a:lnTo>
                  <a:pt x="579" y="1429"/>
                </a:lnTo>
                <a:lnTo>
                  <a:pt x="563" y="1432"/>
                </a:lnTo>
                <a:lnTo>
                  <a:pt x="548" y="1435"/>
                </a:lnTo>
                <a:lnTo>
                  <a:pt x="533" y="1440"/>
                </a:lnTo>
                <a:lnTo>
                  <a:pt x="518" y="1447"/>
                </a:lnTo>
                <a:lnTo>
                  <a:pt x="505" y="1454"/>
                </a:lnTo>
                <a:lnTo>
                  <a:pt x="491" y="1459"/>
                </a:lnTo>
                <a:lnTo>
                  <a:pt x="479" y="1462"/>
                </a:lnTo>
                <a:lnTo>
                  <a:pt x="465" y="1465"/>
                </a:lnTo>
                <a:lnTo>
                  <a:pt x="436" y="1469"/>
                </a:lnTo>
                <a:lnTo>
                  <a:pt x="408" y="1473"/>
                </a:lnTo>
                <a:lnTo>
                  <a:pt x="396" y="1475"/>
                </a:lnTo>
                <a:lnTo>
                  <a:pt x="382" y="1476"/>
                </a:lnTo>
                <a:lnTo>
                  <a:pt x="368" y="1478"/>
                </a:lnTo>
                <a:lnTo>
                  <a:pt x="356" y="1479"/>
                </a:lnTo>
                <a:lnTo>
                  <a:pt x="338" y="1481"/>
                </a:lnTo>
                <a:lnTo>
                  <a:pt x="322" y="1481"/>
                </a:lnTo>
                <a:lnTo>
                  <a:pt x="307" y="1480"/>
                </a:lnTo>
                <a:lnTo>
                  <a:pt x="292" y="1476"/>
                </a:lnTo>
                <a:lnTo>
                  <a:pt x="277" y="1471"/>
                </a:lnTo>
                <a:lnTo>
                  <a:pt x="262" y="1464"/>
                </a:lnTo>
                <a:lnTo>
                  <a:pt x="248" y="1455"/>
                </a:lnTo>
                <a:lnTo>
                  <a:pt x="235" y="1446"/>
                </a:lnTo>
                <a:lnTo>
                  <a:pt x="218" y="1434"/>
                </a:lnTo>
                <a:lnTo>
                  <a:pt x="202" y="1424"/>
                </a:lnTo>
                <a:lnTo>
                  <a:pt x="192" y="1420"/>
                </a:lnTo>
                <a:lnTo>
                  <a:pt x="183" y="1417"/>
                </a:lnTo>
                <a:lnTo>
                  <a:pt x="173" y="1417"/>
                </a:lnTo>
                <a:lnTo>
                  <a:pt x="161" y="1417"/>
                </a:lnTo>
                <a:lnTo>
                  <a:pt x="151" y="1417"/>
                </a:lnTo>
                <a:lnTo>
                  <a:pt x="143" y="1415"/>
                </a:lnTo>
                <a:lnTo>
                  <a:pt x="135" y="1411"/>
                </a:lnTo>
                <a:lnTo>
                  <a:pt x="128" y="1405"/>
                </a:lnTo>
                <a:lnTo>
                  <a:pt x="118" y="1397"/>
                </a:lnTo>
                <a:lnTo>
                  <a:pt x="109" y="1388"/>
                </a:lnTo>
                <a:lnTo>
                  <a:pt x="99" y="1380"/>
                </a:lnTo>
                <a:lnTo>
                  <a:pt x="90" y="1372"/>
                </a:lnTo>
                <a:lnTo>
                  <a:pt x="86" y="1368"/>
                </a:lnTo>
                <a:lnTo>
                  <a:pt x="84" y="1366"/>
                </a:lnTo>
                <a:lnTo>
                  <a:pt x="80" y="1356"/>
                </a:lnTo>
                <a:lnTo>
                  <a:pt x="79" y="1343"/>
                </a:lnTo>
                <a:lnTo>
                  <a:pt x="77" y="1330"/>
                </a:lnTo>
                <a:lnTo>
                  <a:pt x="77" y="1313"/>
                </a:lnTo>
                <a:lnTo>
                  <a:pt x="77" y="1297"/>
                </a:lnTo>
                <a:lnTo>
                  <a:pt x="80" y="1282"/>
                </a:lnTo>
                <a:lnTo>
                  <a:pt x="84" y="1269"/>
                </a:lnTo>
                <a:lnTo>
                  <a:pt x="87" y="1259"/>
                </a:lnTo>
                <a:lnTo>
                  <a:pt x="92" y="1252"/>
                </a:lnTo>
                <a:lnTo>
                  <a:pt x="96" y="1244"/>
                </a:lnTo>
                <a:lnTo>
                  <a:pt x="99" y="1237"/>
                </a:lnTo>
                <a:lnTo>
                  <a:pt x="101" y="1228"/>
                </a:lnTo>
                <a:lnTo>
                  <a:pt x="103" y="1220"/>
                </a:lnTo>
                <a:lnTo>
                  <a:pt x="104" y="1213"/>
                </a:lnTo>
                <a:lnTo>
                  <a:pt x="103" y="1205"/>
                </a:lnTo>
                <a:lnTo>
                  <a:pt x="103" y="1198"/>
                </a:lnTo>
                <a:lnTo>
                  <a:pt x="100" y="1190"/>
                </a:lnTo>
                <a:lnTo>
                  <a:pt x="97" y="1183"/>
                </a:lnTo>
                <a:lnTo>
                  <a:pt x="94" y="1175"/>
                </a:lnTo>
                <a:lnTo>
                  <a:pt x="90" y="1169"/>
                </a:lnTo>
                <a:lnTo>
                  <a:pt x="85" y="1162"/>
                </a:lnTo>
                <a:lnTo>
                  <a:pt x="80" y="1155"/>
                </a:lnTo>
                <a:lnTo>
                  <a:pt x="74" y="1149"/>
                </a:lnTo>
                <a:lnTo>
                  <a:pt x="66" y="1144"/>
                </a:lnTo>
                <a:lnTo>
                  <a:pt x="56" y="1136"/>
                </a:lnTo>
                <a:lnTo>
                  <a:pt x="49" y="1129"/>
                </a:lnTo>
                <a:lnTo>
                  <a:pt x="44" y="1121"/>
                </a:lnTo>
                <a:lnTo>
                  <a:pt x="41" y="1113"/>
                </a:lnTo>
                <a:lnTo>
                  <a:pt x="40" y="1105"/>
                </a:lnTo>
                <a:lnTo>
                  <a:pt x="41" y="1095"/>
                </a:lnTo>
                <a:lnTo>
                  <a:pt x="45" y="1085"/>
                </a:lnTo>
                <a:lnTo>
                  <a:pt x="50" y="1075"/>
                </a:lnTo>
                <a:lnTo>
                  <a:pt x="54" y="1066"/>
                </a:lnTo>
                <a:lnTo>
                  <a:pt x="56" y="1059"/>
                </a:lnTo>
                <a:lnTo>
                  <a:pt x="57" y="1051"/>
                </a:lnTo>
                <a:lnTo>
                  <a:pt x="57" y="1044"/>
                </a:lnTo>
                <a:lnTo>
                  <a:pt x="55" y="1027"/>
                </a:lnTo>
                <a:lnTo>
                  <a:pt x="51" y="1012"/>
                </a:lnTo>
                <a:lnTo>
                  <a:pt x="46" y="1000"/>
                </a:lnTo>
                <a:lnTo>
                  <a:pt x="42" y="987"/>
                </a:lnTo>
                <a:lnTo>
                  <a:pt x="41" y="981"/>
                </a:lnTo>
                <a:lnTo>
                  <a:pt x="41" y="973"/>
                </a:lnTo>
                <a:lnTo>
                  <a:pt x="41" y="967"/>
                </a:lnTo>
                <a:lnTo>
                  <a:pt x="42" y="960"/>
                </a:lnTo>
                <a:lnTo>
                  <a:pt x="42" y="957"/>
                </a:lnTo>
                <a:lnTo>
                  <a:pt x="42" y="955"/>
                </a:lnTo>
                <a:lnTo>
                  <a:pt x="34" y="935"/>
                </a:lnTo>
                <a:lnTo>
                  <a:pt x="26" y="912"/>
                </a:lnTo>
                <a:lnTo>
                  <a:pt x="20" y="891"/>
                </a:lnTo>
                <a:lnTo>
                  <a:pt x="12" y="871"/>
                </a:lnTo>
                <a:lnTo>
                  <a:pt x="8" y="859"/>
                </a:lnTo>
                <a:lnTo>
                  <a:pt x="5" y="849"/>
                </a:lnTo>
                <a:lnTo>
                  <a:pt x="2" y="839"/>
                </a:lnTo>
                <a:lnTo>
                  <a:pt x="1" y="828"/>
                </a:lnTo>
                <a:lnTo>
                  <a:pt x="0" y="818"/>
                </a:lnTo>
                <a:lnTo>
                  <a:pt x="0" y="808"/>
                </a:lnTo>
                <a:lnTo>
                  <a:pt x="0" y="797"/>
                </a:lnTo>
                <a:lnTo>
                  <a:pt x="1" y="787"/>
                </a:lnTo>
                <a:lnTo>
                  <a:pt x="5" y="756"/>
                </a:lnTo>
                <a:lnTo>
                  <a:pt x="7" y="728"/>
                </a:lnTo>
                <a:lnTo>
                  <a:pt x="8" y="713"/>
                </a:lnTo>
                <a:lnTo>
                  <a:pt x="8" y="699"/>
                </a:lnTo>
                <a:lnTo>
                  <a:pt x="7" y="684"/>
                </a:lnTo>
                <a:lnTo>
                  <a:pt x="6" y="669"/>
                </a:lnTo>
                <a:lnTo>
                  <a:pt x="6" y="660"/>
                </a:lnTo>
                <a:lnTo>
                  <a:pt x="6" y="650"/>
                </a:lnTo>
                <a:lnTo>
                  <a:pt x="7" y="641"/>
                </a:lnTo>
                <a:lnTo>
                  <a:pt x="8" y="631"/>
                </a:lnTo>
                <a:lnTo>
                  <a:pt x="13" y="612"/>
                </a:lnTo>
                <a:lnTo>
                  <a:pt x="17" y="593"/>
                </a:lnTo>
                <a:lnTo>
                  <a:pt x="21" y="578"/>
                </a:lnTo>
                <a:lnTo>
                  <a:pt x="24" y="563"/>
                </a:lnTo>
                <a:lnTo>
                  <a:pt x="29" y="548"/>
                </a:lnTo>
                <a:lnTo>
                  <a:pt x="32" y="533"/>
                </a:lnTo>
                <a:lnTo>
                  <a:pt x="36" y="521"/>
                </a:lnTo>
                <a:lnTo>
                  <a:pt x="39" y="509"/>
                </a:lnTo>
                <a:lnTo>
                  <a:pt x="40" y="497"/>
                </a:lnTo>
                <a:lnTo>
                  <a:pt x="41" y="484"/>
                </a:lnTo>
                <a:lnTo>
                  <a:pt x="41" y="472"/>
                </a:lnTo>
                <a:lnTo>
                  <a:pt x="41" y="459"/>
                </a:lnTo>
                <a:lnTo>
                  <a:pt x="40" y="447"/>
                </a:lnTo>
                <a:lnTo>
                  <a:pt x="37" y="434"/>
                </a:lnTo>
                <a:lnTo>
                  <a:pt x="36" y="427"/>
                </a:lnTo>
                <a:lnTo>
                  <a:pt x="37" y="420"/>
                </a:lnTo>
                <a:lnTo>
                  <a:pt x="40" y="409"/>
                </a:lnTo>
                <a:lnTo>
                  <a:pt x="41" y="398"/>
                </a:lnTo>
                <a:lnTo>
                  <a:pt x="42" y="385"/>
                </a:lnTo>
                <a:lnTo>
                  <a:pt x="42" y="374"/>
                </a:lnTo>
                <a:lnTo>
                  <a:pt x="42" y="351"/>
                </a:lnTo>
                <a:lnTo>
                  <a:pt x="42" y="329"/>
                </a:lnTo>
                <a:lnTo>
                  <a:pt x="42" y="311"/>
                </a:lnTo>
                <a:lnTo>
                  <a:pt x="44" y="294"/>
                </a:lnTo>
                <a:lnTo>
                  <a:pt x="45" y="276"/>
                </a:lnTo>
                <a:lnTo>
                  <a:pt x="47" y="259"/>
                </a:lnTo>
                <a:lnTo>
                  <a:pt x="50" y="241"/>
                </a:lnTo>
                <a:lnTo>
                  <a:pt x="55" y="225"/>
                </a:lnTo>
                <a:lnTo>
                  <a:pt x="60" y="207"/>
                </a:lnTo>
                <a:lnTo>
                  <a:pt x="66" y="191"/>
                </a:lnTo>
                <a:lnTo>
                  <a:pt x="74" y="173"/>
                </a:lnTo>
                <a:lnTo>
                  <a:pt x="79" y="154"/>
                </a:lnTo>
                <a:lnTo>
                  <a:pt x="84" y="137"/>
                </a:lnTo>
                <a:lnTo>
                  <a:pt x="90" y="118"/>
                </a:lnTo>
                <a:lnTo>
                  <a:pt x="92" y="109"/>
                </a:lnTo>
                <a:lnTo>
                  <a:pt x="92" y="99"/>
                </a:lnTo>
                <a:lnTo>
                  <a:pt x="91" y="89"/>
                </a:lnTo>
                <a:lnTo>
                  <a:pt x="90" y="79"/>
                </a:lnTo>
                <a:lnTo>
                  <a:pt x="87" y="62"/>
                </a:lnTo>
                <a:lnTo>
                  <a:pt x="85" y="45"/>
                </a:lnTo>
                <a:lnTo>
                  <a:pt x="85" y="37"/>
                </a:lnTo>
                <a:lnTo>
                  <a:pt x="85" y="28"/>
                </a:lnTo>
                <a:lnTo>
                  <a:pt x="85" y="19"/>
                </a:lnTo>
                <a:lnTo>
                  <a:pt x="87" y="10"/>
                </a:lnTo>
                <a:lnTo>
                  <a:pt x="90" y="10"/>
                </a:lnTo>
                <a:lnTo>
                  <a:pt x="94" y="12"/>
                </a:lnTo>
                <a:lnTo>
                  <a:pt x="95" y="13"/>
                </a:lnTo>
                <a:lnTo>
                  <a:pt x="97" y="15"/>
                </a:lnTo>
                <a:lnTo>
                  <a:pt x="101" y="19"/>
                </a:lnTo>
                <a:lnTo>
                  <a:pt x="105" y="23"/>
                </a:lnTo>
                <a:lnTo>
                  <a:pt x="109" y="17"/>
                </a:lnTo>
                <a:lnTo>
                  <a:pt x="113" y="10"/>
                </a:lnTo>
                <a:lnTo>
                  <a:pt x="118" y="4"/>
                </a:lnTo>
                <a:lnTo>
                  <a:pt x="125" y="0"/>
                </a:lnTo>
                <a:lnTo>
                  <a:pt x="131" y="8"/>
                </a:lnTo>
                <a:lnTo>
                  <a:pt x="138" y="13"/>
                </a:lnTo>
                <a:lnTo>
                  <a:pt x="141" y="15"/>
                </a:lnTo>
                <a:lnTo>
                  <a:pt x="146" y="17"/>
                </a:lnTo>
                <a:lnTo>
                  <a:pt x="151" y="18"/>
                </a:lnTo>
                <a:lnTo>
                  <a:pt x="158" y="17"/>
                </a:lnTo>
                <a:lnTo>
                  <a:pt x="159" y="17"/>
                </a:lnTo>
                <a:lnTo>
                  <a:pt x="160" y="17"/>
                </a:lnTo>
                <a:lnTo>
                  <a:pt x="161" y="18"/>
                </a:lnTo>
                <a:lnTo>
                  <a:pt x="163" y="20"/>
                </a:lnTo>
                <a:lnTo>
                  <a:pt x="165" y="24"/>
                </a:lnTo>
                <a:lnTo>
                  <a:pt x="168" y="28"/>
                </a:lnTo>
                <a:lnTo>
                  <a:pt x="178" y="42"/>
                </a:lnTo>
                <a:lnTo>
                  <a:pt x="189" y="57"/>
                </a:lnTo>
                <a:lnTo>
                  <a:pt x="197" y="63"/>
                </a:lnTo>
                <a:lnTo>
                  <a:pt x="205" y="67"/>
                </a:lnTo>
                <a:lnTo>
                  <a:pt x="213" y="70"/>
                </a:lnTo>
                <a:lnTo>
                  <a:pt x="222" y="72"/>
                </a:lnTo>
                <a:lnTo>
                  <a:pt x="239" y="73"/>
                </a:lnTo>
                <a:lnTo>
                  <a:pt x="255" y="73"/>
                </a:lnTo>
                <a:lnTo>
                  <a:pt x="267" y="73"/>
                </a:lnTo>
                <a:lnTo>
                  <a:pt x="276" y="75"/>
                </a:lnTo>
                <a:lnTo>
                  <a:pt x="283" y="78"/>
                </a:lnTo>
                <a:lnTo>
                  <a:pt x="291" y="82"/>
                </a:lnTo>
                <a:lnTo>
                  <a:pt x="297" y="87"/>
                </a:lnTo>
                <a:lnTo>
                  <a:pt x="303" y="92"/>
                </a:lnTo>
                <a:lnTo>
                  <a:pt x="308" y="99"/>
                </a:lnTo>
                <a:lnTo>
                  <a:pt x="313" y="108"/>
                </a:lnTo>
                <a:lnTo>
                  <a:pt x="322" y="121"/>
                </a:lnTo>
                <a:lnTo>
                  <a:pt x="331" y="133"/>
                </a:lnTo>
                <a:lnTo>
                  <a:pt x="341" y="144"/>
                </a:lnTo>
                <a:lnTo>
                  <a:pt x="352" y="154"/>
                </a:lnTo>
                <a:lnTo>
                  <a:pt x="363" y="165"/>
                </a:lnTo>
                <a:lnTo>
                  <a:pt x="377" y="172"/>
                </a:lnTo>
                <a:lnTo>
                  <a:pt x="391" y="180"/>
                </a:lnTo>
                <a:lnTo>
                  <a:pt x="406" y="185"/>
                </a:lnTo>
                <a:lnTo>
                  <a:pt x="435" y="193"/>
                </a:lnTo>
                <a:lnTo>
                  <a:pt x="465" y="203"/>
                </a:lnTo>
                <a:lnTo>
                  <a:pt x="494" y="212"/>
                </a:lnTo>
                <a:lnTo>
                  <a:pt x="523" y="221"/>
                </a:lnTo>
                <a:lnTo>
                  <a:pt x="553" y="230"/>
                </a:lnTo>
                <a:lnTo>
                  <a:pt x="581" y="239"/>
                </a:lnTo>
                <a:lnTo>
                  <a:pt x="612" y="246"/>
                </a:lnTo>
                <a:lnTo>
                  <a:pt x="642" y="255"/>
                </a:lnTo>
                <a:lnTo>
                  <a:pt x="673" y="262"/>
                </a:lnTo>
                <a:lnTo>
                  <a:pt x="704" y="270"/>
                </a:lnTo>
                <a:lnTo>
                  <a:pt x="737" y="276"/>
                </a:lnTo>
                <a:lnTo>
                  <a:pt x="770" y="281"/>
                </a:lnTo>
                <a:lnTo>
                  <a:pt x="802" y="286"/>
                </a:lnTo>
                <a:lnTo>
                  <a:pt x="833" y="291"/>
                </a:lnTo>
                <a:lnTo>
                  <a:pt x="866" y="295"/>
                </a:lnTo>
                <a:lnTo>
                  <a:pt x="900" y="297"/>
                </a:lnTo>
                <a:lnTo>
                  <a:pt x="946" y="301"/>
                </a:lnTo>
                <a:lnTo>
                  <a:pt x="993" y="305"/>
                </a:lnTo>
                <a:lnTo>
                  <a:pt x="1039" y="310"/>
                </a:lnTo>
                <a:lnTo>
                  <a:pt x="1086" y="314"/>
                </a:lnTo>
                <a:lnTo>
                  <a:pt x="1133" y="318"/>
                </a:lnTo>
                <a:lnTo>
                  <a:pt x="1180" y="321"/>
                </a:lnTo>
                <a:lnTo>
                  <a:pt x="1226" y="324"/>
                </a:lnTo>
                <a:lnTo>
                  <a:pt x="1274" y="326"/>
                </a:lnTo>
                <a:lnTo>
                  <a:pt x="1305" y="329"/>
                </a:lnTo>
                <a:lnTo>
                  <a:pt x="1336" y="330"/>
                </a:lnTo>
                <a:lnTo>
                  <a:pt x="1368" y="331"/>
                </a:lnTo>
                <a:lnTo>
                  <a:pt x="1400" y="333"/>
                </a:lnTo>
                <a:lnTo>
                  <a:pt x="1432" y="334"/>
                </a:lnTo>
                <a:lnTo>
                  <a:pt x="1463" y="336"/>
                </a:lnTo>
                <a:lnTo>
                  <a:pt x="1494" y="338"/>
                </a:lnTo>
                <a:lnTo>
                  <a:pt x="1527" y="339"/>
                </a:lnTo>
                <a:lnTo>
                  <a:pt x="1554" y="341"/>
                </a:lnTo>
                <a:lnTo>
                  <a:pt x="1583" y="343"/>
                </a:lnTo>
                <a:lnTo>
                  <a:pt x="1611" y="345"/>
                </a:lnTo>
                <a:lnTo>
                  <a:pt x="1638" y="348"/>
                </a:lnTo>
                <a:lnTo>
                  <a:pt x="1667" y="350"/>
                </a:lnTo>
                <a:lnTo>
                  <a:pt x="1695" y="351"/>
                </a:lnTo>
                <a:lnTo>
                  <a:pt x="1724" y="353"/>
                </a:lnTo>
                <a:lnTo>
                  <a:pt x="1751" y="355"/>
                </a:lnTo>
                <a:lnTo>
                  <a:pt x="1776" y="355"/>
                </a:lnTo>
                <a:lnTo>
                  <a:pt x="1803" y="356"/>
                </a:lnTo>
                <a:lnTo>
                  <a:pt x="1828" y="356"/>
                </a:lnTo>
                <a:lnTo>
                  <a:pt x="1853" y="355"/>
                </a:lnTo>
                <a:lnTo>
                  <a:pt x="1878" y="355"/>
                </a:lnTo>
                <a:lnTo>
                  <a:pt x="1903" y="354"/>
                </a:lnTo>
                <a:lnTo>
                  <a:pt x="1929" y="353"/>
                </a:lnTo>
                <a:lnTo>
                  <a:pt x="1954" y="353"/>
                </a:lnTo>
                <a:lnTo>
                  <a:pt x="1982" y="351"/>
                </a:lnTo>
                <a:lnTo>
                  <a:pt x="2010" y="350"/>
                </a:lnTo>
                <a:lnTo>
                  <a:pt x="2037" y="349"/>
                </a:lnTo>
                <a:lnTo>
                  <a:pt x="2065" y="348"/>
                </a:lnTo>
                <a:lnTo>
                  <a:pt x="2092" y="348"/>
                </a:lnTo>
                <a:lnTo>
                  <a:pt x="2119" y="346"/>
                </a:lnTo>
                <a:lnTo>
                  <a:pt x="2146" y="345"/>
                </a:lnTo>
                <a:lnTo>
                  <a:pt x="2174" y="345"/>
                </a:lnTo>
                <a:lnTo>
                  <a:pt x="2184" y="344"/>
                </a:lnTo>
                <a:lnTo>
                  <a:pt x="2194" y="344"/>
                </a:lnTo>
                <a:lnTo>
                  <a:pt x="2200" y="341"/>
                </a:lnTo>
                <a:lnTo>
                  <a:pt x="2205" y="338"/>
                </a:lnTo>
                <a:lnTo>
                  <a:pt x="2206" y="336"/>
                </a:lnTo>
                <a:lnTo>
                  <a:pt x="2208" y="334"/>
                </a:lnTo>
                <a:lnTo>
                  <a:pt x="2208" y="331"/>
                </a:lnTo>
                <a:lnTo>
                  <a:pt x="2206" y="329"/>
                </a:lnTo>
                <a:lnTo>
                  <a:pt x="2204" y="323"/>
                </a:lnTo>
                <a:lnTo>
                  <a:pt x="2204" y="319"/>
                </a:lnTo>
                <a:lnTo>
                  <a:pt x="2204" y="315"/>
                </a:lnTo>
                <a:lnTo>
                  <a:pt x="2206" y="312"/>
                </a:lnTo>
                <a:lnTo>
                  <a:pt x="2213" y="309"/>
                </a:lnTo>
                <a:lnTo>
                  <a:pt x="2220" y="306"/>
                </a:lnTo>
                <a:lnTo>
                  <a:pt x="2221" y="306"/>
                </a:lnTo>
                <a:lnTo>
                  <a:pt x="2223" y="305"/>
                </a:lnTo>
                <a:lnTo>
                  <a:pt x="2263" y="299"/>
                </a:lnTo>
                <a:lnTo>
                  <a:pt x="2303" y="292"/>
                </a:lnTo>
                <a:lnTo>
                  <a:pt x="2323" y="290"/>
                </a:lnTo>
                <a:lnTo>
                  <a:pt x="2344" y="289"/>
                </a:lnTo>
                <a:lnTo>
                  <a:pt x="2364" y="289"/>
                </a:lnTo>
                <a:lnTo>
                  <a:pt x="2384" y="290"/>
                </a:lnTo>
                <a:lnTo>
                  <a:pt x="2418" y="292"/>
                </a:lnTo>
                <a:lnTo>
                  <a:pt x="2453" y="296"/>
                </a:lnTo>
                <a:lnTo>
                  <a:pt x="2487" y="299"/>
                </a:lnTo>
                <a:lnTo>
                  <a:pt x="2521" y="302"/>
                </a:lnTo>
                <a:lnTo>
                  <a:pt x="2530" y="302"/>
                </a:lnTo>
                <a:lnTo>
                  <a:pt x="2539" y="305"/>
                </a:lnTo>
                <a:lnTo>
                  <a:pt x="2554" y="310"/>
                </a:lnTo>
                <a:lnTo>
                  <a:pt x="2569" y="314"/>
                </a:lnTo>
                <a:lnTo>
                  <a:pt x="2584" y="318"/>
                </a:lnTo>
                <a:lnTo>
                  <a:pt x="2600" y="320"/>
                </a:lnTo>
                <a:lnTo>
                  <a:pt x="2631" y="324"/>
                </a:lnTo>
                <a:lnTo>
                  <a:pt x="2662" y="331"/>
                </a:lnTo>
                <a:lnTo>
                  <a:pt x="2673" y="334"/>
                </a:lnTo>
                <a:lnTo>
                  <a:pt x="2683" y="335"/>
                </a:lnTo>
                <a:lnTo>
                  <a:pt x="2694" y="336"/>
                </a:lnTo>
                <a:lnTo>
                  <a:pt x="2704" y="335"/>
                </a:lnTo>
                <a:lnTo>
                  <a:pt x="2725" y="334"/>
                </a:lnTo>
                <a:lnTo>
                  <a:pt x="2746" y="331"/>
                </a:lnTo>
                <a:lnTo>
                  <a:pt x="2781" y="328"/>
                </a:lnTo>
                <a:lnTo>
                  <a:pt x="2816" y="324"/>
                </a:lnTo>
                <a:lnTo>
                  <a:pt x="2850" y="320"/>
                </a:lnTo>
                <a:lnTo>
                  <a:pt x="2885" y="318"/>
                </a:lnTo>
                <a:lnTo>
                  <a:pt x="2920" y="315"/>
                </a:lnTo>
                <a:lnTo>
                  <a:pt x="2955" y="312"/>
                </a:lnTo>
                <a:lnTo>
                  <a:pt x="2989" y="311"/>
                </a:lnTo>
                <a:lnTo>
                  <a:pt x="3024" y="309"/>
                </a:lnTo>
                <a:lnTo>
                  <a:pt x="3050" y="307"/>
                </a:lnTo>
                <a:lnTo>
                  <a:pt x="3077" y="306"/>
                </a:lnTo>
                <a:lnTo>
                  <a:pt x="3103" y="305"/>
                </a:lnTo>
                <a:lnTo>
                  <a:pt x="3129" y="302"/>
                </a:lnTo>
                <a:lnTo>
                  <a:pt x="3156" y="301"/>
                </a:lnTo>
                <a:lnTo>
                  <a:pt x="3182" y="300"/>
                </a:lnTo>
                <a:lnTo>
                  <a:pt x="3208" y="299"/>
                </a:lnTo>
                <a:lnTo>
                  <a:pt x="3236" y="297"/>
                </a:lnTo>
                <a:lnTo>
                  <a:pt x="3263" y="297"/>
                </a:lnTo>
                <a:lnTo>
                  <a:pt x="3292" y="296"/>
                </a:lnTo>
                <a:lnTo>
                  <a:pt x="3320" y="296"/>
                </a:lnTo>
                <a:lnTo>
                  <a:pt x="3349" y="297"/>
                </a:lnTo>
                <a:lnTo>
                  <a:pt x="3376" y="297"/>
                </a:lnTo>
                <a:lnTo>
                  <a:pt x="3404" y="297"/>
                </a:lnTo>
                <a:lnTo>
                  <a:pt x="3433" y="299"/>
                </a:lnTo>
                <a:lnTo>
                  <a:pt x="3460" y="299"/>
                </a:lnTo>
                <a:lnTo>
                  <a:pt x="3503" y="297"/>
                </a:lnTo>
                <a:lnTo>
                  <a:pt x="3545" y="296"/>
                </a:lnTo>
                <a:lnTo>
                  <a:pt x="3587" y="294"/>
                </a:lnTo>
                <a:lnTo>
                  <a:pt x="3629" y="289"/>
                </a:lnTo>
                <a:lnTo>
                  <a:pt x="3643" y="287"/>
                </a:lnTo>
                <a:lnTo>
                  <a:pt x="3657" y="287"/>
                </a:lnTo>
                <a:lnTo>
                  <a:pt x="3672" y="287"/>
                </a:lnTo>
                <a:lnTo>
                  <a:pt x="3686" y="287"/>
                </a:lnTo>
                <a:lnTo>
                  <a:pt x="3726" y="285"/>
                </a:lnTo>
                <a:lnTo>
                  <a:pt x="3766" y="284"/>
                </a:lnTo>
                <a:lnTo>
                  <a:pt x="3806" y="281"/>
                </a:lnTo>
                <a:lnTo>
                  <a:pt x="3846" y="280"/>
                </a:lnTo>
                <a:lnTo>
                  <a:pt x="3887" y="279"/>
                </a:lnTo>
                <a:lnTo>
                  <a:pt x="3927" y="276"/>
                </a:lnTo>
                <a:lnTo>
                  <a:pt x="3967" y="275"/>
                </a:lnTo>
                <a:lnTo>
                  <a:pt x="4007" y="274"/>
                </a:lnTo>
                <a:lnTo>
                  <a:pt x="4050" y="274"/>
                </a:lnTo>
                <a:lnTo>
                  <a:pt x="4092" y="272"/>
                </a:lnTo>
                <a:lnTo>
                  <a:pt x="4135" y="271"/>
                </a:lnTo>
                <a:lnTo>
                  <a:pt x="4177" y="271"/>
                </a:lnTo>
                <a:lnTo>
                  <a:pt x="4220" y="271"/>
                </a:lnTo>
                <a:lnTo>
                  <a:pt x="4263" y="270"/>
                </a:lnTo>
                <a:lnTo>
                  <a:pt x="4305" y="270"/>
                </a:lnTo>
                <a:lnTo>
                  <a:pt x="4348" y="269"/>
                </a:lnTo>
                <a:lnTo>
                  <a:pt x="4364" y="269"/>
                </a:lnTo>
                <a:lnTo>
                  <a:pt x="4381" y="267"/>
                </a:lnTo>
                <a:lnTo>
                  <a:pt x="4396" y="266"/>
                </a:lnTo>
                <a:lnTo>
                  <a:pt x="4412" y="262"/>
                </a:lnTo>
                <a:lnTo>
                  <a:pt x="4427" y="260"/>
                </a:lnTo>
                <a:lnTo>
                  <a:pt x="4443" y="259"/>
                </a:lnTo>
                <a:lnTo>
                  <a:pt x="4458" y="260"/>
                </a:lnTo>
                <a:lnTo>
                  <a:pt x="4473" y="261"/>
                </a:lnTo>
                <a:lnTo>
                  <a:pt x="4488" y="264"/>
                </a:lnTo>
                <a:lnTo>
                  <a:pt x="4505" y="265"/>
                </a:lnTo>
                <a:lnTo>
                  <a:pt x="4520" y="265"/>
                </a:lnTo>
                <a:lnTo>
                  <a:pt x="4536" y="265"/>
                </a:lnTo>
                <a:lnTo>
                  <a:pt x="4541" y="265"/>
                </a:lnTo>
                <a:lnTo>
                  <a:pt x="4547" y="265"/>
                </a:lnTo>
                <a:lnTo>
                  <a:pt x="4552" y="264"/>
                </a:lnTo>
                <a:lnTo>
                  <a:pt x="4557" y="261"/>
                </a:lnTo>
                <a:lnTo>
                  <a:pt x="4564" y="257"/>
                </a:lnTo>
                <a:lnTo>
                  <a:pt x="4570" y="256"/>
                </a:lnTo>
                <a:lnTo>
                  <a:pt x="4576" y="255"/>
                </a:lnTo>
                <a:lnTo>
                  <a:pt x="4581" y="255"/>
                </a:lnTo>
                <a:lnTo>
                  <a:pt x="4587" y="255"/>
                </a:lnTo>
                <a:lnTo>
                  <a:pt x="4594" y="257"/>
                </a:lnTo>
                <a:lnTo>
                  <a:pt x="4599" y="260"/>
                </a:lnTo>
                <a:lnTo>
                  <a:pt x="4605" y="264"/>
                </a:lnTo>
                <a:lnTo>
                  <a:pt x="4626" y="275"/>
                </a:lnTo>
                <a:lnTo>
                  <a:pt x="4649" y="285"/>
                </a:lnTo>
                <a:lnTo>
                  <a:pt x="4660" y="290"/>
                </a:lnTo>
                <a:lnTo>
                  <a:pt x="4670" y="295"/>
                </a:lnTo>
                <a:lnTo>
                  <a:pt x="4681" y="301"/>
                </a:lnTo>
                <a:lnTo>
                  <a:pt x="4691" y="309"/>
                </a:lnTo>
                <a:lnTo>
                  <a:pt x="4698" y="314"/>
                </a:lnTo>
                <a:lnTo>
                  <a:pt x="4707" y="316"/>
                </a:lnTo>
                <a:lnTo>
                  <a:pt x="4714" y="318"/>
                </a:lnTo>
                <a:lnTo>
                  <a:pt x="4723" y="319"/>
                </a:lnTo>
                <a:lnTo>
                  <a:pt x="4738" y="321"/>
                </a:lnTo>
                <a:lnTo>
                  <a:pt x="4753" y="325"/>
                </a:lnTo>
                <a:lnTo>
                  <a:pt x="4758" y="326"/>
                </a:lnTo>
                <a:lnTo>
                  <a:pt x="4763" y="326"/>
                </a:lnTo>
                <a:lnTo>
                  <a:pt x="4777" y="325"/>
                </a:lnTo>
                <a:lnTo>
                  <a:pt x="4788" y="324"/>
                </a:lnTo>
                <a:lnTo>
                  <a:pt x="4797" y="325"/>
                </a:lnTo>
                <a:lnTo>
                  <a:pt x="4806" y="328"/>
                </a:lnTo>
                <a:lnTo>
                  <a:pt x="4807" y="320"/>
                </a:lnTo>
                <a:lnTo>
                  <a:pt x="4808" y="312"/>
                </a:lnTo>
                <a:lnTo>
                  <a:pt x="4812" y="312"/>
                </a:lnTo>
                <a:lnTo>
                  <a:pt x="4814" y="312"/>
                </a:lnTo>
                <a:lnTo>
                  <a:pt x="4817" y="315"/>
                </a:lnTo>
                <a:lnTo>
                  <a:pt x="4819" y="316"/>
                </a:lnTo>
                <a:lnTo>
                  <a:pt x="4823" y="321"/>
                </a:lnTo>
                <a:lnTo>
                  <a:pt x="4827" y="326"/>
                </a:lnTo>
                <a:lnTo>
                  <a:pt x="4841" y="339"/>
                </a:lnTo>
                <a:lnTo>
                  <a:pt x="4854" y="354"/>
                </a:lnTo>
                <a:lnTo>
                  <a:pt x="4866" y="368"/>
                </a:lnTo>
                <a:lnTo>
                  <a:pt x="4878" y="384"/>
                </a:lnTo>
                <a:lnTo>
                  <a:pt x="4898" y="417"/>
                </a:lnTo>
                <a:lnTo>
                  <a:pt x="4920" y="449"/>
                </a:lnTo>
                <a:lnTo>
                  <a:pt x="4935" y="474"/>
                </a:lnTo>
                <a:lnTo>
                  <a:pt x="4950" y="501"/>
                </a:lnTo>
                <a:lnTo>
                  <a:pt x="4957" y="514"/>
                </a:lnTo>
                <a:lnTo>
                  <a:pt x="4965" y="527"/>
                </a:lnTo>
                <a:lnTo>
                  <a:pt x="4974" y="538"/>
                </a:lnTo>
                <a:lnTo>
                  <a:pt x="4984" y="551"/>
                </a:lnTo>
                <a:lnTo>
                  <a:pt x="4989" y="557"/>
                </a:lnTo>
                <a:lnTo>
                  <a:pt x="4992" y="563"/>
                </a:lnTo>
                <a:lnTo>
                  <a:pt x="4995" y="571"/>
                </a:lnTo>
                <a:lnTo>
                  <a:pt x="4999" y="577"/>
                </a:lnTo>
                <a:lnTo>
                  <a:pt x="5004" y="591"/>
                </a:lnTo>
                <a:lnTo>
                  <a:pt x="5010" y="605"/>
                </a:lnTo>
                <a:lnTo>
                  <a:pt x="5017" y="617"/>
                </a:lnTo>
                <a:lnTo>
                  <a:pt x="5025" y="630"/>
                </a:lnTo>
                <a:lnTo>
                  <a:pt x="5030" y="639"/>
                </a:lnTo>
                <a:lnTo>
                  <a:pt x="5034" y="647"/>
                </a:lnTo>
                <a:lnTo>
                  <a:pt x="5039" y="664"/>
                </a:lnTo>
                <a:lnTo>
                  <a:pt x="5044" y="677"/>
                </a:lnTo>
                <a:lnTo>
                  <a:pt x="5050" y="692"/>
                </a:lnTo>
                <a:lnTo>
                  <a:pt x="5056" y="706"/>
                </a:lnTo>
                <a:lnTo>
                  <a:pt x="5071" y="735"/>
                </a:lnTo>
                <a:lnTo>
                  <a:pt x="5086" y="763"/>
                </a:lnTo>
                <a:lnTo>
                  <a:pt x="5091" y="774"/>
                </a:lnTo>
                <a:lnTo>
                  <a:pt x="5096" y="787"/>
                </a:lnTo>
                <a:lnTo>
                  <a:pt x="5101" y="799"/>
                </a:lnTo>
                <a:lnTo>
                  <a:pt x="5105" y="812"/>
                </a:lnTo>
                <a:lnTo>
                  <a:pt x="5109" y="824"/>
                </a:lnTo>
                <a:lnTo>
                  <a:pt x="5111" y="838"/>
                </a:lnTo>
                <a:lnTo>
                  <a:pt x="5113" y="850"/>
                </a:lnTo>
                <a:lnTo>
                  <a:pt x="5114" y="864"/>
                </a:lnTo>
                <a:lnTo>
                  <a:pt x="5114" y="876"/>
                </a:lnTo>
                <a:lnTo>
                  <a:pt x="5111" y="886"/>
                </a:lnTo>
                <a:lnTo>
                  <a:pt x="5108" y="897"/>
                </a:lnTo>
                <a:lnTo>
                  <a:pt x="5104" y="907"/>
                </a:lnTo>
                <a:lnTo>
                  <a:pt x="5100" y="914"/>
                </a:lnTo>
                <a:lnTo>
                  <a:pt x="5098" y="922"/>
                </a:lnTo>
                <a:lnTo>
                  <a:pt x="5096" y="930"/>
                </a:lnTo>
                <a:lnTo>
                  <a:pt x="5098" y="938"/>
                </a:lnTo>
                <a:lnTo>
                  <a:pt x="5098" y="941"/>
                </a:lnTo>
                <a:lnTo>
                  <a:pt x="5098" y="945"/>
                </a:lnTo>
                <a:lnTo>
                  <a:pt x="5096" y="946"/>
                </a:lnTo>
                <a:lnTo>
                  <a:pt x="5095" y="948"/>
                </a:lnTo>
                <a:lnTo>
                  <a:pt x="5094" y="950"/>
                </a:lnTo>
                <a:lnTo>
                  <a:pt x="5091" y="950"/>
                </a:lnTo>
                <a:lnTo>
                  <a:pt x="5088" y="950"/>
                </a:lnTo>
                <a:lnTo>
                  <a:pt x="5084" y="950"/>
                </a:lnTo>
                <a:lnTo>
                  <a:pt x="5080" y="948"/>
                </a:lnTo>
                <a:lnTo>
                  <a:pt x="5076" y="948"/>
                </a:lnTo>
                <a:lnTo>
                  <a:pt x="5074" y="950"/>
                </a:lnTo>
                <a:lnTo>
                  <a:pt x="5073" y="951"/>
                </a:lnTo>
                <a:lnTo>
                  <a:pt x="5071" y="953"/>
                </a:lnTo>
                <a:lnTo>
                  <a:pt x="5070" y="956"/>
                </a:lnTo>
                <a:lnTo>
                  <a:pt x="5070" y="960"/>
                </a:lnTo>
                <a:lnTo>
                  <a:pt x="5071" y="963"/>
                </a:lnTo>
                <a:lnTo>
                  <a:pt x="5073" y="968"/>
                </a:lnTo>
                <a:lnTo>
                  <a:pt x="5074" y="972"/>
                </a:lnTo>
                <a:lnTo>
                  <a:pt x="5074" y="976"/>
                </a:lnTo>
                <a:lnTo>
                  <a:pt x="5073" y="980"/>
                </a:lnTo>
                <a:lnTo>
                  <a:pt x="5069" y="987"/>
                </a:lnTo>
                <a:lnTo>
                  <a:pt x="5065" y="995"/>
                </a:lnTo>
                <a:lnTo>
                  <a:pt x="5061" y="1001"/>
                </a:lnTo>
                <a:lnTo>
                  <a:pt x="5059" y="1005"/>
                </a:lnTo>
                <a:lnTo>
                  <a:pt x="5056" y="1007"/>
                </a:lnTo>
                <a:lnTo>
                  <a:pt x="5053" y="1009"/>
                </a:lnTo>
                <a:lnTo>
                  <a:pt x="5050" y="1009"/>
                </a:lnTo>
                <a:lnTo>
                  <a:pt x="5046" y="1007"/>
                </a:lnTo>
                <a:lnTo>
                  <a:pt x="5041" y="1005"/>
                </a:lnTo>
                <a:lnTo>
                  <a:pt x="5036" y="1001"/>
                </a:lnTo>
                <a:lnTo>
                  <a:pt x="5027" y="996"/>
                </a:lnTo>
                <a:lnTo>
                  <a:pt x="5020" y="990"/>
                </a:lnTo>
                <a:lnTo>
                  <a:pt x="5014" y="983"/>
                </a:lnTo>
                <a:lnTo>
                  <a:pt x="5007" y="976"/>
                </a:lnTo>
                <a:lnTo>
                  <a:pt x="5005" y="972"/>
                </a:lnTo>
                <a:lnTo>
                  <a:pt x="5002" y="971"/>
                </a:lnTo>
                <a:lnTo>
                  <a:pt x="5000" y="970"/>
                </a:lnTo>
                <a:lnTo>
                  <a:pt x="4997" y="970"/>
                </a:lnTo>
                <a:lnTo>
                  <a:pt x="4995" y="971"/>
                </a:lnTo>
                <a:lnTo>
                  <a:pt x="4992" y="972"/>
                </a:lnTo>
                <a:lnTo>
                  <a:pt x="4991" y="976"/>
                </a:lnTo>
                <a:lnTo>
                  <a:pt x="4989" y="980"/>
                </a:lnTo>
                <a:lnTo>
                  <a:pt x="4987" y="986"/>
                </a:lnTo>
                <a:lnTo>
                  <a:pt x="4986" y="995"/>
                </a:lnTo>
                <a:lnTo>
                  <a:pt x="4985" y="998"/>
                </a:lnTo>
                <a:lnTo>
                  <a:pt x="4982" y="1001"/>
                </a:lnTo>
                <a:lnTo>
                  <a:pt x="4980" y="1003"/>
                </a:lnTo>
                <a:lnTo>
                  <a:pt x="4975" y="1006"/>
                </a:lnTo>
                <a:lnTo>
                  <a:pt x="4974" y="1007"/>
                </a:lnTo>
                <a:lnTo>
                  <a:pt x="4972" y="1009"/>
                </a:lnTo>
                <a:lnTo>
                  <a:pt x="4972" y="1010"/>
                </a:lnTo>
                <a:lnTo>
                  <a:pt x="4974" y="1012"/>
                </a:lnTo>
                <a:lnTo>
                  <a:pt x="4976" y="1016"/>
                </a:lnTo>
                <a:lnTo>
                  <a:pt x="4979" y="1021"/>
                </a:lnTo>
                <a:lnTo>
                  <a:pt x="4982" y="1029"/>
                </a:lnTo>
                <a:lnTo>
                  <a:pt x="4984" y="1037"/>
                </a:lnTo>
                <a:lnTo>
                  <a:pt x="4982" y="1046"/>
                </a:lnTo>
                <a:lnTo>
                  <a:pt x="4979" y="1055"/>
                </a:lnTo>
                <a:lnTo>
                  <a:pt x="4976" y="1061"/>
                </a:lnTo>
                <a:lnTo>
                  <a:pt x="4972" y="1065"/>
                </a:lnTo>
                <a:lnTo>
                  <a:pt x="4970" y="1067"/>
                </a:lnTo>
                <a:lnTo>
                  <a:pt x="4966" y="1069"/>
                </a:lnTo>
                <a:lnTo>
                  <a:pt x="4964" y="1069"/>
                </a:lnTo>
                <a:lnTo>
                  <a:pt x="4960" y="1067"/>
                </a:lnTo>
                <a:lnTo>
                  <a:pt x="4952" y="1066"/>
                </a:lnTo>
                <a:lnTo>
                  <a:pt x="4946" y="1064"/>
                </a:lnTo>
                <a:lnTo>
                  <a:pt x="4943" y="1061"/>
                </a:lnTo>
                <a:lnTo>
                  <a:pt x="4941" y="1060"/>
                </a:lnTo>
                <a:lnTo>
                  <a:pt x="4940" y="1056"/>
                </a:lnTo>
                <a:lnTo>
                  <a:pt x="4938" y="1052"/>
                </a:lnTo>
                <a:lnTo>
                  <a:pt x="4937" y="1037"/>
                </a:lnTo>
                <a:lnTo>
                  <a:pt x="4936" y="1021"/>
                </a:lnTo>
                <a:lnTo>
                  <a:pt x="4936" y="1017"/>
                </a:lnTo>
                <a:lnTo>
                  <a:pt x="4937" y="1015"/>
                </a:lnTo>
                <a:lnTo>
                  <a:pt x="4941" y="1012"/>
                </a:lnTo>
                <a:lnTo>
                  <a:pt x="4945" y="1010"/>
                </a:lnTo>
                <a:lnTo>
                  <a:pt x="4951" y="1007"/>
                </a:lnTo>
                <a:lnTo>
                  <a:pt x="4956" y="1005"/>
                </a:lnTo>
                <a:lnTo>
                  <a:pt x="4960" y="1001"/>
                </a:lnTo>
                <a:lnTo>
                  <a:pt x="4961" y="997"/>
                </a:lnTo>
                <a:lnTo>
                  <a:pt x="4961" y="993"/>
                </a:lnTo>
                <a:lnTo>
                  <a:pt x="4960" y="988"/>
                </a:lnTo>
                <a:lnTo>
                  <a:pt x="4957" y="985"/>
                </a:lnTo>
                <a:lnTo>
                  <a:pt x="4954" y="978"/>
                </a:lnTo>
                <a:lnTo>
                  <a:pt x="4943" y="965"/>
                </a:lnTo>
                <a:lnTo>
                  <a:pt x="4935" y="951"/>
                </a:lnTo>
                <a:lnTo>
                  <a:pt x="4935" y="948"/>
                </a:lnTo>
                <a:lnTo>
                  <a:pt x="4932" y="948"/>
                </a:lnTo>
                <a:lnTo>
                  <a:pt x="4930" y="947"/>
                </a:lnTo>
                <a:lnTo>
                  <a:pt x="4928" y="948"/>
                </a:lnTo>
                <a:lnTo>
                  <a:pt x="4926" y="950"/>
                </a:lnTo>
                <a:lnTo>
                  <a:pt x="4925" y="951"/>
                </a:lnTo>
                <a:lnTo>
                  <a:pt x="4925" y="953"/>
                </a:lnTo>
                <a:lnTo>
                  <a:pt x="4925" y="955"/>
                </a:lnTo>
                <a:lnTo>
                  <a:pt x="4927" y="965"/>
                </a:lnTo>
                <a:lnTo>
                  <a:pt x="4932" y="972"/>
                </a:lnTo>
                <a:lnTo>
                  <a:pt x="4935" y="977"/>
                </a:lnTo>
                <a:lnTo>
                  <a:pt x="4936" y="981"/>
                </a:lnTo>
                <a:lnTo>
                  <a:pt x="4935" y="983"/>
                </a:lnTo>
                <a:lnTo>
                  <a:pt x="4935" y="987"/>
                </a:lnTo>
                <a:lnTo>
                  <a:pt x="4931" y="993"/>
                </a:lnTo>
                <a:lnTo>
                  <a:pt x="4925" y="998"/>
                </a:lnTo>
                <a:lnTo>
                  <a:pt x="4922" y="1000"/>
                </a:lnTo>
                <a:lnTo>
                  <a:pt x="4920" y="1001"/>
                </a:lnTo>
                <a:lnTo>
                  <a:pt x="4917" y="1001"/>
                </a:lnTo>
                <a:lnTo>
                  <a:pt x="4915" y="1000"/>
                </a:lnTo>
                <a:lnTo>
                  <a:pt x="4910" y="995"/>
                </a:lnTo>
                <a:lnTo>
                  <a:pt x="4906" y="992"/>
                </a:lnTo>
                <a:lnTo>
                  <a:pt x="4902" y="992"/>
                </a:lnTo>
                <a:lnTo>
                  <a:pt x="4900" y="993"/>
                </a:lnTo>
                <a:lnTo>
                  <a:pt x="4896" y="1000"/>
                </a:lnTo>
                <a:lnTo>
                  <a:pt x="4893" y="1009"/>
                </a:lnTo>
                <a:lnTo>
                  <a:pt x="4890" y="1020"/>
                </a:lnTo>
                <a:lnTo>
                  <a:pt x="4886" y="1031"/>
                </a:lnTo>
                <a:lnTo>
                  <a:pt x="4883" y="1042"/>
                </a:lnTo>
                <a:lnTo>
                  <a:pt x="4880" y="1054"/>
                </a:lnTo>
                <a:lnTo>
                  <a:pt x="4877" y="1060"/>
                </a:lnTo>
                <a:lnTo>
                  <a:pt x="4875" y="1066"/>
                </a:lnTo>
                <a:lnTo>
                  <a:pt x="4871" y="1072"/>
                </a:lnTo>
                <a:lnTo>
                  <a:pt x="4867" y="1077"/>
                </a:lnTo>
                <a:lnTo>
                  <a:pt x="4862" y="1081"/>
                </a:lnTo>
                <a:lnTo>
                  <a:pt x="4857" y="1085"/>
                </a:lnTo>
                <a:lnTo>
                  <a:pt x="4851" y="1088"/>
                </a:lnTo>
                <a:lnTo>
                  <a:pt x="4842" y="1089"/>
                </a:lnTo>
                <a:lnTo>
                  <a:pt x="4842" y="1081"/>
                </a:lnTo>
                <a:lnTo>
                  <a:pt x="4841" y="1075"/>
                </a:lnTo>
                <a:lnTo>
                  <a:pt x="4839" y="1069"/>
                </a:lnTo>
                <a:lnTo>
                  <a:pt x="4836" y="1062"/>
                </a:lnTo>
                <a:lnTo>
                  <a:pt x="4832" y="1057"/>
                </a:lnTo>
                <a:lnTo>
                  <a:pt x="4828" y="1052"/>
                </a:lnTo>
                <a:lnTo>
                  <a:pt x="4823" y="1047"/>
                </a:lnTo>
                <a:lnTo>
                  <a:pt x="4817" y="1044"/>
                </a:lnTo>
                <a:lnTo>
                  <a:pt x="4813" y="1041"/>
                </a:lnTo>
                <a:lnTo>
                  <a:pt x="4811" y="1039"/>
                </a:lnTo>
                <a:lnTo>
                  <a:pt x="4806" y="1030"/>
                </a:lnTo>
                <a:lnTo>
                  <a:pt x="4802" y="1020"/>
                </a:lnTo>
                <a:lnTo>
                  <a:pt x="4799" y="1016"/>
                </a:lnTo>
                <a:lnTo>
                  <a:pt x="4794" y="1014"/>
                </a:lnTo>
                <a:lnTo>
                  <a:pt x="4789" y="1012"/>
                </a:lnTo>
                <a:lnTo>
                  <a:pt x="4780" y="1014"/>
                </a:lnTo>
                <a:lnTo>
                  <a:pt x="4777" y="1014"/>
                </a:lnTo>
                <a:lnTo>
                  <a:pt x="4773" y="1012"/>
                </a:lnTo>
                <a:lnTo>
                  <a:pt x="4768" y="1010"/>
                </a:lnTo>
                <a:lnTo>
                  <a:pt x="4763" y="1009"/>
                </a:lnTo>
                <a:lnTo>
                  <a:pt x="4759" y="1006"/>
                </a:lnTo>
                <a:lnTo>
                  <a:pt x="4753" y="1005"/>
                </a:lnTo>
                <a:lnTo>
                  <a:pt x="4748" y="1003"/>
                </a:lnTo>
                <a:lnTo>
                  <a:pt x="4742" y="1005"/>
                </a:lnTo>
                <a:lnTo>
                  <a:pt x="4737" y="1005"/>
                </a:lnTo>
                <a:lnTo>
                  <a:pt x="4733" y="1003"/>
                </a:lnTo>
                <a:lnTo>
                  <a:pt x="4730" y="1002"/>
                </a:lnTo>
                <a:lnTo>
                  <a:pt x="4728" y="998"/>
                </a:lnTo>
                <a:lnTo>
                  <a:pt x="4725" y="992"/>
                </a:lnTo>
                <a:lnTo>
                  <a:pt x="4720" y="986"/>
                </a:lnTo>
                <a:lnTo>
                  <a:pt x="4724" y="982"/>
                </a:lnTo>
                <a:lnTo>
                  <a:pt x="4728" y="980"/>
                </a:lnTo>
                <a:lnTo>
                  <a:pt x="4730" y="980"/>
                </a:lnTo>
                <a:lnTo>
                  <a:pt x="4733" y="981"/>
                </a:lnTo>
                <a:lnTo>
                  <a:pt x="4742" y="986"/>
                </a:lnTo>
                <a:lnTo>
                  <a:pt x="4750" y="988"/>
                </a:lnTo>
                <a:lnTo>
                  <a:pt x="4759" y="988"/>
                </a:lnTo>
                <a:lnTo>
                  <a:pt x="4768" y="988"/>
                </a:lnTo>
                <a:lnTo>
                  <a:pt x="4777" y="988"/>
                </a:lnTo>
                <a:lnTo>
                  <a:pt x="4787" y="987"/>
                </a:lnTo>
                <a:lnTo>
                  <a:pt x="4796" y="988"/>
                </a:lnTo>
                <a:lnTo>
                  <a:pt x="4806" y="990"/>
                </a:lnTo>
                <a:lnTo>
                  <a:pt x="4797" y="981"/>
                </a:lnTo>
                <a:lnTo>
                  <a:pt x="4789" y="972"/>
                </a:lnTo>
                <a:lnTo>
                  <a:pt x="4788" y="968"/>
                </a:lnTo>
                <a:lnTo>
                  <a:pt x="4786" y="966"/>
                </a:lnTo>
                <a:lnTo>
                  <a:pt x="4777" y="965"/>
                </a:lnTo>
                <a:lnTo>
                  <a:pt x="4769" y="962"/>
                </a:lnTo>
                <a:lnTo>
                  <a:pt x="4763" y="958"/>
                </a:lnTo>
                <a:lnTo>
                  <a:pt x="4758" y="953"/>
                </a:lnTo>
                <a:lnTo>
                  <a:pt x="4748" y="943"/>
                </a:lnTo>
                <a:lnTo>
                  <a:pt x="4737" y="933"/>
                </a:lnTo>
                <a:lnTo>
                  <a:pt x="4733" y="932"/>
                </a:lnTo>
                <a:lnTo>
                  <a:pt x="4730" y="931"/>
                </a:lnTo>
                <a:lnTo>
                  <a:pt x="4728" y="930"/>
                </a:lnTo>
                <a:lnTo>
                  <a:pt x="4724" y="931"/>
                </a:lnTo>
                <a:lnTo>
                  <a:pt x="4715" y="933"/>
                </a:lnTo>
                <a:lnTo>
                  <a:pt x="4708" y="935"/>
                </a:lnTo>
                <a:lnTo>
                  <a:pt x="4700" y="935"/>
                </a:lnTo>
                <a:lnTo>
                  <a:pt x="4693" y="933"/>
                </a:lnTo>
                <a:lnTo>
                  <a:pt x="4686" y="931"/>
                </a:lnTo>
                <a:lnTo>
                  <a:pt x="4679" y="927"/>
                </a:lnTo>
                <a:lnTo>
                  <a:pt x="4674" y="922"/>
                </a:lnTo>
                <a:lnTo>
                  <a:pt x="4668" y="914"/>
                </a:lnTo>
                <a:lnTo>
                  <a:pt x="4665" y="912"/>
                </a:lnTo>
                <a:lnTo>
                  <a:pt x="4660" y="911"/>
                </a:lnTo>
                <a:lnTo>
                  <a:pt x="4658" y="911"/>
                </a:lnTo>
                <a:lnTo>
                  <a:pt x="4655" y="911"/>
                </a:lnTo>
                <a:lnTo>
                  <a:pt x="4650" y="917"/>
                </a:lnTo>
                <a:lnTo>
                  <a:pt x="4648" y="923"/>
                </a:lnTo>
                <a:lnTo>
                  <a:pt x="4648" y="930"/>
                </a:lnTo>
                <a:lnTo>
                  <a:pt x="4649" y="937"/>
                </a:lnTo>
                <a:lnTo>
                  <a:pt x="4651" y="943"/>
                </a:lnTo>
                <a:lnTo>
                  <a:pt x="4653" y="951"/>
                </a:lnTo>
                <a:lnTo>
                  <a:pt x="4654" y="958"/>
                </a:lnTo>
                <a:lnTo>
                  <a:pt x="4654" y="966"/>
                </a:lnTo>
                <a:lnTo>
                  <a:pt x="4646" y="960"/>
                </a:lnTo>
                <a:lnTo>
                  <a:pt x="4641" y="953"/>
                </a:lnTo>
                <a:lnTo>
                  <a:pt x="4638" y="946"/>
                </a:lnTo>
                <a:lnTo>
                  <a:pt x="4633" y="938"/>
                </a:lnTo>
                <a:lnTo>
                  <a:pt x="4629" y="931"/>
                </a:lnTo>
                <a:lnTo>
                  <a:pt x="4623" y="924"/>
                </a:lnTo>
                <a:lnTo>
                  <a:pt x="4620" y="922"/>
                </a:lnTo>
                <a:lnTo>
                  <a:pt x="4616" y="919"/>
                </a:lnTo>
                <a:lnTo>
                  <a:pt x="4611" y="917"/>
                </a:lnTo>
                <a:lnTo>
                  <a:pt x="4606" y="916"/>
                </a:lnTo>
                <a:lnTo>
                  <a:pt x="4606" y="928"/>
                </a:lnTo>
                <a:lnTo>
                  <a:pt x="4604" y="941"/>
                </a:lnTo>
                <a:lnTo>
                  <a:pt x="4602" y="946"/>
                </a:lnTo>
                <a:lnTo>
                  <a:pt x="4602" y="952"/>
                </a:lnTo>
                <a:lnTo>
                  <a:pt x="4602" y="958"/>
                </a:lnTo>
                <a:lnTo>
                  <a:pt x="4605" y="963"/>
                </a:lnTo>
                <a:lnTo>
                  <a:pt x="4601" y="965"/>
                </a:lnTo>
                <a:lnTo>
                  <a:pt x="4599" y="965"/>
                </a:lnTo>
                <a:lnTo>
                  <a:pt x="4596" y="963"/>
                </a:lnTo>
                <a:lnTo>
                  <a:pt x="4594" y="962"/>
                </a:lnTo>
                <a:lnTo>
                  <a:pt x="4591" y="960"/>
                </a:lnTo>
                <a:lnTo>
                  <a:pt x="4589" y="955"/>
                </a:lnTo>
                <a:lnTo>
                  <a:pt x="4579" y="943"/>
                </a:lnTo>
                <a:lnTo>
                  <a:pt x="4570" y="930"/>
                </a:lnTo>
                <a:lnTo>
                  <a:pt x="4561" y="917"/>
                </a:lnTo>
                <a:lnTo>
                  <a:pt x="4554" y="904"/>
                </a:lnTo>
                <a:lnTo>
                  <a:pt x="4550" y="901"/>
                </a:lnTo>
                <a:lnTo>
                  <a:pt x="4547" y="897"/>
                </a:lnTo>
                <a:lnTo>
                  <a:pt x="4544" y="896"/>
                </a:lnTo>
                <a:lnTo>
                  <a:pt x="4537" y="897"/>
                </a:lnTo>
                <a:lnTo>
                  <a:pt x="4532" y="901"/>
                </a:lnTo>
                <a:lnTo>
                  <a:pt x="4528" y="903"/>
                </a:lnTo>
                <a:lnTo>
                  <a:pt x="4527" y="908"/>
                </a:lnTo>
                <a:lnTo>
                  <a:pt x="4527" y="914"/>
                </a:lnTo>
                <a:lnTo>
                  <a:pt x="4528" y="921"/>
                </a:lnTo>
                <a:lnTo>
                  <a:pt x="4531" y="927"/>
                </a:lnTo>
                <a:lnTo>
                  <a:pt x="4533" y="933"/>
                </a:lnTo>
                <a:lnTo>
                  <a:pt x="4537" y="940"/>
                </a:lnTo>
                <a:lnTo>
                  <a:pt x="4549" y="956"/>
                </a:lnTo>
                <a:lnTo>
                  <a:pt x="4559" y="971"/>
                </a:lnTo>
                <a:lnTo>
                  <a:pt x="4570" y="987"/>
                </a:lnTo>
                <a:lnTo>
                  <a:pt x="4580" y="1002"/>
                </a:lnTo>
                <a:lnTo>
                  <a:pt x="4582" y="1007"/>
                </a:lnTo>
                <a:lnTo>
                  <a:pt x="4585" y="1011"/>
                </a:lnTo>
                <a:lnTo>
                  <a:pt x="4585" y="1014"/>
                </a:lnTo>
                <a:lnTo>
                  <a:pt x="4585" y="1015"/>
                </a:lnTo>
                <a:lnTo>
                  <a:pt x="4584" y="1017"/>
                </a:lnTo>
                <a:lnTo>
                  <a:pt x="4581" y="1019"/>
                </a:lnTo>
                <a:lnTo>
                  <a:pt x="4577" y="1020"/>
                </a:lnTo>
                <a:lnTo>
                  <a:pt x="4575" y="1020"/>
                </a:lnTo>
                <a:lnTo>
                  <a:pt x="4574" y="1020"/>
                </a:lnTo>
                <a:lnTo>
                  <a:pt x="4571" y="1019"/>
                </a:lnTo>
                <a:lnTo>
                  <a:pt x="4569" y="1015"/>
                </a:lnTo>
                <a:lnTo>
                  <a:pt x="4566" y="1011"/>
                </a:lnTo>
                <a:lnTo>
                  <a:pt x="4554" y="990"/>
                </a:lnTo>
                <a:lnTo>
                  <a:pt x="4540" y="971"/>
                </a:lnTo>
                <a:lnTo>
                  <a:pt x="4523" y="952"/>
                </a:lnTo>
                <a:lnTo>
                  <a:pt x="4507" y="935"/>
                </a:lnTo>
                <a:lnTo>
                  <a:pt x="4497" y="924"/>
                </a:lnTo>
                <a:lnTo>
                  <a:pt x="4487" y="916"/>
                </a:lnTo>
                <a:lnTo>
                  <a:pt x="4483" y="912"/>
                </a:lnTo>
                <a:lnTo>
                  <a:pt x="4478" y="911"/>
                </a:lnTo>
                <a:lnTo>
                  <a:pt x="4475" y="909"/>
                </a:lnTo>
                <a:lnTo>
                  <a:pt x="4470" y="911"/>
                </a:lnTo>
                <a:lnTo>
                  <a:pt x="4466" y="912"/>
                </a:lnTo>
                <a:lnTo>
                  <a:pt x="4463" y="914"/>
                </a:lnTo>
                <a:lnTo>
                  <a:pt x="4460" y="919"/>
                </a:lnTo>
                <a:lnTo>
                  <a:pt x="4457" y="924"/>
                </a:lnTo>
                <a:lnTo>
                  <a:pt x="4457" y="928"/>
                </a:lnTo>
                <a:lnTo>
                  <a:pt x="4457" y="931"/>
                </a:lnTo>
                <a:lnTo>
                  <a:pt x="4460" y="933"/>
                </a:lnTo>
                <a:lnTo>
                  <a:pt x="4462" y="936"/>
                </a:lnTo>
                <a:lnTo>
                  <a:pt x="4472" y="946"/>
                </a:lnTo>
                <a:lnTo>
                  <a:pt x="4482" y="957"/>
                </a:lnTo>
                <a:lnTo>
                  <a:pt x="4493" y="967"/>
                </a:lnTo>
                <a:lnTo>
                  <a:pt x="4505" y="977"/>
                </a:lnTo>
                <a:lnTo>
                  <a:pt x="4507" y="980"/>
                </a:lnTo>
                <a:lnTo>
                  <a:pt x="4510" y="983"/>
                </a:lnTo>
                <a:lnTo>
                  <a:pt x="4511" y="986"/>
                </a:lnTo>
                <a:lnTo>
                  <a:pt x="4512" y="990"/>
                </a:lnTo>
                <a:lnTo>
                  <a:pt x="4512" y="996"/>
                </a:lnTo>
                <a:lnTo>
                  <a:pt x="4511" y="1003"/>
                </a:lnTo>
                <a:lnTo>
                  <a:pt x="4508" y="1009"/>
                </a:lnTo>
                <a:lnTo>
                  <a:pt x="4505" y="1012"/>
                </a:lnTo>
                <a:lnTo>
                  <a:pt x="4501" y="1012"/>
                </a:lnTo>
                <a:lnTo>
                  <a:pt x="4496" y="1011"/>
                </a:lnTo>
                <a:lnTo>
                  <a:pt x="4490" y="1007"/>
                </a:lnTo>
                <a:lnTo>
                  <a:pt x="4483" y="1003"/>
                </a:lnTo>
                <a:lnTo>
                  <a:pt x="4477" y="998"/>
                </a:lnTo>
                <a:lnTo>
                  <a:pt x="4471" y="993"/>
                </a:lnTo>
                <a:lnTo>
                  <a:pt x="4468" y="998"/>
                </a:lnTo>
                <a:lnTo>
                  <a:pt x="4468" y="1002"/>
                </a:lnTo>
                <a:lnTo>
                  <a:pt x="4470" y="1005"/>
                </a:lnTo>
                <a:lnTo>
                  <a:pt x="4472" y="1009"/>
                </a:lnTo>
                <a:lnTo>
                  <a:pt x="4476" y="1011"/>
                </a:lnTo>
                <a:lnTo>
                  <a:pt x="4478" y="1014"/>
                </a:lnTo>
                <a:lnTo>
                  <a:pt x="4480" y="1017"/>
                </a:lnTo>
                <a:lnTo>
                  <a:pt x="4478" y="1022"/>
                </a:lnTo>
                <a:lnTo>
                  <a:pt x="4470" y="1021"/>
                </a:lnTo>
                <a:lnTo>
                  <a:pt x="4463" y="1019"/>
                </a:lnTo>
                <a:lnTo>
                  <a:pt x="4460" y="1016"/>
                </a:lnTo>
                <a:lnTo>
                  <a:pt x="4457" y="1014"/>
                </a:lnTo>
                <a:lnTo>
                  <a:pt x="4454" y="1010"/>
                </a:lnTo>
                <a:lnTo>
                  <a:pt x="4453" y="1005"/>
                </a:lnTo>
                <a:lnTo>
                  <a:pt x="4452" y="997"/>
                </a:lnTo>
                <a:lnTo>
                  <a:pt x="4448" y="991"/>
                </a:lnTo>
                <a:lnTo>
                  <a:pt x="4444" y="985"/>
                </a:lnTo>
                <a:lnTo>
                  <a:pt x="4438" y="981"/>
                </a:lnTo>
                <a:lnTo>
                  <a:pt x="4434" y="983"/>
                </a:lnTo>
                <a:lnTo>
                  <a:pt x="4433" y="985"/>
                </a:lnTo>
                <a:lnTo>
                  <a:pt x="4433" y="987"/>
                </a:lnTo>
                <a:lnTo>
                  <a:pt x="4434" y="988"/>
                </a:lnTo>
                <a:lnTo>
                  <a:pt x="4437" y="995"/>
                </a:lnTo>
                <a:lnTo>
                  <a:pt x="4439" y="1002"/>
                </a:lnTo>
                <a:lnTo>
                  <a:pt x="4439" y="1005"/>
                </a:lnTo>
                <a:lnTo>
                  <a:pt x="4438" y="1009"/>
                </a:lnTo>
                <a:lnTo>
                  <a:pt x="4437" y="1010"/>
                </a:lnTo>
                <a:lnTo>
                  <a:pt x="4436" y="1012"/>
                </a:lnTo>
                <a:lnTo>
                  <a:pt x="4428" y="1015"/>
                </a:lnTo>
                <a:lnTo>
                  <a:pt x="4419" y="1017"/>
                </a:lnTo>
                <a:lnTo>
                  <a:pt x="4412" y="1017"/>
                </a:lnTo>
                <a:lnTo>
                  <a:pt x="4404" y="1016"/>
                </a:lnTo>
                <a:lnTo>
                  <a:pt x="4397" y="1014"/>
                </a:lnTo>
                <a:lnTo>
                  <a:pt x="4389" y="1010"/>
                </a:lnTo>
                <a:lnTo>
                  <a:pt x="4386" y="1007"/>
                </a:lnTo>
                <a:lnTo>
                  <a:pt x="4383" y="1003"/>
                </a:lnTo>
                <a:lnTo>
                  <a:pt x="4382" y="1000"/>
                </a:lnTo>
                <a:lnTo>
                  <a:pt x="4382" y="993"/>
                </a:lnTo>
                <a:lnTo>
                  <a:pt x="4374" y="980"/>
                </a:lnTo>
                <a:lnTo>
                  <a:pt x="4367" y="965"/>
                </a:lnTo>
                <a:lnTo>
                  <a:pt x="4367" y="962"/>
                </a:lnTo>
                <a:lnTo>
                  <a:pt x="4364" y="962"/>
                </a:lnTo>
                <a:lnTo>
                  <a:pt x="4363" y="961"/>
                </a:lnTo>
                <a:lnTo>
                  <a:pt x="4360" y="962"/>
                </a:lnTo>
                <a:lnTo>
                  <a:pt x="4353" y="963"/>
                </a:lnTo>
                <a:lnTo>
                  <a:pt x="4348" y="963"/>
                </a:lnTo>
                <a:lnTo>
                  <a:pt x="4343" y="961"/>
                </a:lnTo>
                <a:lnTo>
                  <a:pt x="4339" y="957"/>
                </a:lnTo>
                <a:lnTo>
                  <a:pt x="4335" y="947"/>
                </a:lnTo>
                <a:lnTo>
                  <a:pt x="4332" y="936"/>
                </a:lnTo>
                <a:lnTo>
                  <a:pt x="4322" y="942"/>
                </a:lnTo>
                <a:lnTo>
                  <a:pt x="4312" y="948"/>
                </a:lnTo>
                <a:lnTo>
                  <a:pt x="4303" y="956"/>
                </a:lnTo>
                <a:lnTo>
                  <a:pt x="4295" y="963"/>
                </a:lnTo>
                <a:lnTo>
                  <a:pt x="4290" y="970"/>
                </a:lnTo>
                <a:lnTo>
                  <a:pt x="4284" y="973"/>
                </a:lnTo>
                <a:lnTo>
                  <a:pt x="4278" y="976"/>
                </a:lnTo>
                <a:lnTo>
                  <a:pt x="4271" y="977"/>
                </a:lnTo>
                <a:lnTo>
                  <a:pt x="4259" y="977"/>
                </a:lnTo>
                <a:lnTo>
                  <a:pt x="4246" y="976"/>
                </a:lnTo>
                <a:lnTo>
                  <a:pt x="4244" y="976"/>
                </a:lnTo>
                <a:lnTo>
                  <a:pt x="4241" y="975"/>
                </a:lnTo>
                <a:lnTo>
                  <a:pt x="4241" y="975"/>
                </a:lnTo>
                <a:lnTo>
                  <a:pt x="4241" y="972"/>
                </a:lnTo>
                <a:lnTo>
                  <a:pt x="4243" y="970"/>
                </a:lnTo>
                <a:lnTo>
                  <a:pt x="4243" y="966"/>
                </a:lnTo>
                <a:lnTo>
                  <a:pt x="4240" y="960"/>
                </a:lnTo>
                <a:lnTo>
                  <a:pt x="4238" y="955"/>
                </a:lnTo>
                <a:lnTo>
                  <a:pt x="4235" y="953"/>
                </a:lnTo>
                <a:lnTo>
                  <a:pt x="4233" y="953"/>
                </a:lnTo>
                <a:lnTo>
                  <a:pt x="4229" y="955"/>
                </a:lnTo>
                <a:lnTo>
                  <a:pt x="4225" y="958"/>
                </a:lnTo>
                <a:lnTo>
                  <a:pt x="4221" y="961"/>
                </a:lnTo>
                <a:lnTo>
                  <a:pt x="4219" y="963"/>
                </a:lnTo>
                <a:lnTo>
                  <a:pt x="4206" y="961"/>
                </a:lnTo>
                <a:lnTo>
                  <a:pt x="4194" y="960"/>
                </a:lnTo>
                <a:lnTo>
                  <a:pt x="4181" y="961"/>
                </a:lnTo>
                <a:lnTo>
                  <a:pt x="4170" y="962"/>
                </a:lnTo>
                <a:lnTo>
                  <a:pt x="4146" y="968"/>
                </a:lnTo>
                <a:lnTo>
                  <a:pt x="4123" y="975"/>
                </a:lnTo>
                <a:lnTo>
                  <a:pt x="4091" y="983"/>
                </a:lnTo>
                <a:lnTo>
                  <a:pt x="4060" y="992"/>
                </a:lnTo>
                <a:lnTo>
                  <a:pt x="4027" y="1000"/>
                </a:lnTo>
                <a:lnTo>
                  <a:pt x="3996" y="1006"/>
                </a:lnTo>
                <a:lnTo>
                  <a:pt x="3976" y="1010"/>
                </a:lnTo>
                <a:lnTo>
                  <a:pt x="3957" y="1015"/>
                </a:lnTo>
                <a:lnTo>
                  <a:pt x="3947" y="1019"/>
                </a:lnTo>
                <a:lnTo>
                  <a:pt x="3938" y="1022"/>
                </a:lnTo>
                <a:lnTo>
                  <a:pt x="3928" y="1027"/>
                </a:lnTo>
                <a:lnTo>
                  <a:pt x="3919" y="1032"/>
                </a:lnTo>
                <a:lnTo>
                  <a:pt x="3909" y="1039"/>
                </a:lnTo>
                <a:lnTo>
                  <a:pt x="3898" y="1042"/>
                </a:lnTo>
                <a:lnTo>
                  <a:pt x="3893" y="1044"/>
                </a:lnTo>
                <a:lnTo>
                  <a:pt x="3887" y="1044"/>
                </a:lnTo>
                <a:lnTo>
                  <a:pt x="3880" y="1044"/>
                </a:lnTo>
                <a:lnTo>
                  <a:pt x="3874" y="1042"/>
                </a:lnTo>
                <a:lnTo>
                  <a:pt x="3870" y="1042"/>
                </a:lnTo>
                <a:lnTo>
                  <a:pt x="3866" y="1042"/>
                </a:lnTo>
                <a:lnTo>
                  <a:pt x="3863" y="1044"/>
                </a:lnTo>
                <a:lnTo>
                  <a:pt x="3859" y="1045"/>
                </a:lnTo>
                <a:lnTo>
                  <a:pt x="3853" y="1049"/>
                </a:lnTo>
                <a:lnTo>
                  <a:pt x="3845" y="1052"/>
                </a:lnTo>
                <a:lnTo>
                  <a:pt x="3823" y="1059"/>
                </a:lnTo>
                <a:lnTo>
                  <a:pt x="3800" y="1064"/>
                </a:lnTo>
                <a:lnTo>
                  <a:pt x="3776" y="1067"/>
                </a:lnTo>
                <a:lnTo>
                  <a:pt x="3752" y="1070"/>
                </a:lnTo>
                <a:lnTo>
                  <a:pt x="3749" y="1071"/>
                </a:lnTo>
                <a:lnTo>
                  <a:pt x="3745" y="1072"/>
                </a:lnTo>
                <a:lnTo>
                  <a:pt x="3742" y="1076"/>
                </a:lnTo>
                <a:lnTo>
                  <a:pt x="3741" y="1081"/>
                </a:lnTo>
                <a:lnTo>
                  <a:pt x="3759" y="1088"/>
                </a:lnTo>
                <a:lnTo>
                  <a:pt x="3775" y="1091"/>
                </a:lnTo>
                <a:lnTo>
                  <a:pt x="3784" y="1093"/>
                </a:lnTo>
                <a:lnTo>
                  <a:pt x="3794" y="1091"/>
                </a:lnTo>
                <a:lnTo>
                  <a:pt x="3804" y="1089"/>
                </a:lnTo>
                <a:lnTo>
                  <a:pt x="3815" y="1084"/>
                </a:lnTo>
                <a:lnTo>
                  <a:pt x="3810" y="1093"/>
                </a:lnTo>
                <a:lnTo>
                  <a:pt x="3805" y="1098"/>
                </a:lnTo>
                <a:lnTo>
                  <a:pt x="3800" y="1100"/>
                </a:lnTo>
                <a:lnTo>
                  <a:pt x="3795" y="1101"/>
                </a:lnTo>
                <a:lnTo>
                  <a:pt x="3757" y="1106"/>
                </a:lnTo>
                <a:lnTo>
                  <a:pt x="3720" y="1111"/>
                </a:lnTo>
                <a:lnTo>
                  <a:pt x="3682" y="1118"/>
                </a:lnTo>
                <a:lnTo>
                  <a:pt x="3645" y="1123"/>
                </a:lnTo>
                <a:lnTo>
                  <a:pt x="3636" y="1124"/>
                </a:lnTo>
                <a:lnTo>
                  <a:pt x="3627" y="1125"/>
                </a:lnTo>
                <a:lnTo>
                  <a:pt x="3598" y="1135"/>
                </a:lnTo>
                <a:lnTo>
                  <a:pt x="3568" y="1144"/>
                </a:lnTo>
                <a:lnTo>
                  <a:pt x="3539" y="1151"/>
                </a:lnTo>
                <a:lnTo>
                  <a:pt x="3508" y="1158"/>
                </a:lnTo>
                <a:lnTo>
                  <a:pt x="3504" y="1159"/>
                </a:lnTo>
                <a:lnTo>
                  <a:pt x="3500" y="1160"/>
                </a:lnTo>
                <a:lnTo>
                  <a:pt x="3498" y="1164"/>
                </a:lnTo>
                <a:lnTo>
                  <a:pt x="3498" y="1168"/>
                </a:lnTo>
                <a:lnTo>
                  <a:pt x="3498" y="1170"/>
                </a:lnTo>
                <a:lnTo>
                  <a:pt x="3499" y="1172"/>
                </a:lnTo>
                <a:lnTo>
                  <a:pt x="3502" y="1173"/>
                </a:lnTo>
                <a:lnTo>
                  <a:pt x="3503" y="1174"/>
                </a:lnTo>
                <a:lnTo>
                  <a:pt x="3508" y="1174"/>
                </a:lnTo>
                <a:lnTo>
                  <a:pt x="3512" y="1174"/>
                </a:lnTo>
                <a:lnTo>
                  <a:pt x="3524" y="1173"/>
                </a:lnTo>
                <a:lnTo>
                  <a:pt x="3538" y="1174"/>
                </a:lnTo>
                <a:lnTo>
                  <a:pt x="3544" y="1173"/>
                </a:lnTo>
                <a:lnTo>
                  <a:pt x="3550" y="1173"/>
                </a:lnTo>
                <a:lnTo>
                  <a:pt x="3558" y="1170"/>
                </a:lnTo>
                <a:lnTo>
                  <a:pt x="3564" y="1168"/>
                </a:lnTo>
                <a:lnTo>
                  <a:pt x="3564" y="1174"/>
                </a:lnTo>
                <a:lnTo>
                  <a:pt x="3563" y="1177"/>
                </a:lnTo>
                <a:lnTo>
                  <a:pt x="3561" y="1178"/>
                </a:lnTo>
                <a:lnTo>
                  <a:pt x="3557" y="1179"/>
                </a:lnTo>
                <a:lnTo>
                  <a:pt x="3528" y="1185"/>
                </a:lnTo>
                <a:lnTo>
                  <a:pt x="3499" y="1192"/>
                </a:lnTo>
                <a:lnTo>
                  <a:pt x="3469" y="1198"/>
                </a:lnTo>
                <a:lnTo>
                  <a:pt x="3440" y="1203"/>
                </a:lnTo>
                <a:lnTo>
                  <a:pt x="3411" y="1208"/>
                </a:lnTo>
                <a:lnTo>
                  <a:pt x="3381" y="1213"/>
                </a:lnTo>
                <a:lnTo>
                  <a:pt x="3351" y="1218"/>
                </a:lnTo>
                <a:lnTo>
                  <a:pt x="3322" y="1222"/>
                </a:lnTo>
                <a:lnTo>
                  <a:pt x="3314" y="1222"/>
                </a:lnTo>
                <a:lnTo>
                  <a:pt x="3306" y="1224"/>
                </a:lnTo>
                <a:lnTo>
                  <a:pt x="3302" y="1225"/>
                </a:lnTo>
                <a:lnTo>
                  <a:pt x="3300" y="1229"/>
                </a:lnTo>
                <a:lnTo>
                  <a:pt x="3297" y="1233"/>
                </a:lnTo>
                <a:lnTo>
                  <a:pt x="3297" y="1239"/>
                </a:lnTo>
                <a:lnTo>
                  <a:pt x="3297" y="1242"/>
                </a:lnTo>
                <a:lnTo>
                  <a:pt x="3296" y="1243"/>
                </a:lnTo>
                <a:lnTo>
                  <a:pt x="3295" y="1244"/>
                </a:lnTo>
                <a:lnTo>
                  <a:pt x="3293" y="1244"/>
                </a:lnTo>
                <a:lnTo>
                  <a:pt x="3290" y="1244"/>
                </a:lnTo>
                <a:lnTo>
                  <a:pt x="3286" y="1246"/>
                </a:lnTo>
                <a:lnTo>
                  <a:pt x="3276" y="1247"/>
                </a:lnTo>
                <a:lnTo>
                  <a:pt x="3267" y="1248"/>
                </a:lnTo>
                <a:lnTo>
                  <a:pt x="3260" y="1251"/>
                </a:lnTo>
                <a:lnTo>
                  <a:pt x="3253" y="1253"/>
                </a:lnTo>
                <a:lnTo>
                  <a:pt x="3252" y="1256"/>
                </a:lnTo>
                <a:lnTo>
                  <a:pt x="3250" y="1258"/>
                </a:lnTo>
                <a:lnTo>
                  <a:pt x="3248" y="1261"/>
                </a:lnTo>
                <a:lnTo>
                  <a:pt x="3248" y="1263"/>
                </a:lnTo>
                <a:lnTo>
                  <a:pt x="3248" y="1271"/>
                </a:lnTo>
                <a:lnTo>
                  <a:pt x="3248" y="1278"/>
                </a:lnTo>
                <a:lnTo>
                  <a:pt x="3246" y="1284"/>
                </a:lnTo>
                <a:lnTo>
                  <a:pt x="3243" y="1291"/>
                </a:lnTo>
                <a:lnTo>
                  <a:pt x="3237" y="1301"/>
                </a:lnTo>
                <a:lnTo>
                  <a:pt x="3227" y="1312"/>
                </a:lnTo>
                <a:lnTo>
                  <a:pt x="3226" y="1315"/>
                </a:lnTo>
                <a:lnTo>
                  <a:pt x="3225" y="1317"/>
                </a:lnTo>
                <a:lnTo>
                  <a:pt x="3223" y="1321"/>
                </a:lnTo>
                <a:lnTo>
                  <a:pt x="3223" y="1325"/>
                </a:lnTo>
                <a:lnTo>
                  <a:pt x="3223" y="1332"/>
                </a:lnTo>
                <a:lnTo>
                  <a:pt x="3222" y="1338"/>
                </a:lnTo>
                <a:lnTo>
                  <a:pt x="3207" y="1383"/>
                </a:lnTo>
                <a:lnTo>
                  <a:pt x="3191" y="1429"/>
                </a:lnTo>
                <a:lnTo>
                  <a:pt x="3176" y="1474"/>
                </a:lnTo>
                <a:lnTo>
                  <a:pt x="3162" y="1520"/>
                </a:lnTo>
                <a:lnTo>
                  <a:pt x="3156" y="1541"/>
                </a:lnTo>
                <a:lnTo>
                  <a:pt x="3149" y="1563"/>
                </a:lnTo>
                <a:lnTo>
                  <a:pt x="3144" y="1584"/>
                </a:lnTo>
                <a:lnTo>
                  <a:pt x="3142" y="1607"/>
                </a:lnTo>
                <a:lnTo>
                  <a:pt x="3139" y="1618"/>
                </a:lnTo>
                <a:lnTo>
                  <a:pt x="3135" y="1629"/>
                </a:lnTo>
                <a:lnTo>
                  <a:pt x="3130" y="1639"/>
                </a:lnTo>
                <a:lnTo>
                  <a:pt x="3124" y="1648"/>
                </a:lnTo>
                <a:lnTo>
                  <a:pt x="3117" y="1657"/>
                </a:lnTo>
                <a:lnTo>
                  <a:pt x="3110" y="1667"/>
                </a:lnTo>
                <a:lnTo>
                  <a:pt x="3105" y="1677"/>
                </a:lnTo>
                <a:lnTo>
                  <a:pt x="3102" y="1688"/>
                </a:lnTo>
                <a:lnTo>
                  <a:pt x="3095" y="1710"/>
                </a:lnTo>
                <a:lnTo>
                  <a:pt x="3090" y="1732"/>
                </a:lnTo>
                <a:lnTo>
                  <a:pt x="3083" y="1760"/>
                </a:lnTo>
                <a:lnTo>
                  <a:pt x="3073" y="1787"/>
                </a:lnTo>
                <a:lnTo>
                  <a:pt x="3063" y="1814"/>
                </a:lnTo>
                <a:lnTo>
                  <a:pt x="3053" y="1841"/>
                </a:lnTo>
                <a:lnTo>
                  <a:pt x="3049" y="1853"/>
                </a:lnTo>
                <a:lnTo>
                  <a:pt x="3045" y="1865"/>
                </a:lnTo>
                <a:lnTo>
                  <a:pt x="3043" y="1878"/>
                </a:lnTo>
                <a:lnTo>
                  <a:pt x="3039" y="1890"/>
                </a:lnTo>
                <a:lnTo>
                  <a:pt x="3038" y="1896"/>
                </a:lnTo>
                <a:lnTo>
                  <a:pt x="3034" y="1904"/>
                </a:lnTo>
                <a:lnTo>
                  <a:pt x="3033" y="1906"/>
                </a:lnTo>
                <a:lnTo>
                  <a:pt x="3030" y="1909"/>
                </a:lnTo>
                <a:lnTo>
                  <a:pt x="3026" y="1911"/>
                </a:lnTo>
                <a:lnTo>
                  <a:pt x="3023" y="1914"/>
                </a:lnTo>
                <a:lnTo>
                  <a:pt x="3011" y="1920"/>
                </a:lnTo>
                <a:lnTo>
                  <a:pt x="3003" y="1928"/>
                </a:lnTo>
                <a:lnTo>
                  <a:pt x="2995" y="1938"/>
                </a:lnTo>
                <a:lnTo>
                  <a:pt x="2989" y="1948"/>
                </a:lnTo>
                <a:lnTo>
                  <a:pt x="2985" y="1958"/>
                </a:lnTo>
                <a:lnTo>
                  <a:pt x="2983" y="1969"/>
                </a:lnTo>
                <a:lnTo>
                  <a:pt x="2980" y="1982"/>
                </a:lnTo>
                <a:lnTo>
                  <a:pt x="2978" y="1993"/>
                </a:lnTo>
                <a:lnTo>
                  <a:pt x="2975" y="2004"/>
                </a:lnTo>
                <a:lnTo>
                  <a:pt x="2971" y="2014"/>
                </a:lnTo>
                <a:lnTo>
                  <a:pt x="2965" y="2028"/>
                </a:lnTo>
                <a:lnTo>
                  <a:pt x="2961" y="2041"/>
                </a:lnTo>
                <a:lnTo>
                  <a:pt x="2954" y="2066"/>
                </a:lnTo>
                <a:lnTo>
                  <a:pt x="2946" y="2090"/>
                </a:lnTo>
                <a:lnTo>
                  <a:pt x="2939" y="2113"/>
                </a:lnTo>
                <a:lnTo>
                  <a:pt x="2931" y="2137"/>
                </a:lnTo>
                <a:lnTo>
                  <a:pt x="2924" y="2162"/>
                </a:lnTo>
                <a:lnTo>
                  <a:pt x="2917" y="2186"/>
                </a:lnTo>
                <a:lnTo>
                  <a:pt x="2912" y="2211"/>
                </a:lnTo>
                <a:lnTo>
                  <a:pt x="2909" y="2236"/>
                </a:lnTo>
                <a:lnTo>
                  <a:pt x="2902" y="2273"/>
                </a:lnTo>
                <a:lnTo>
                  <a:pt x="2893" y="2308"/>
                </a:lnTo>
                <a:lnTo>
                  <a:pt x="2885" y="2343"/>
                </a:lnTo>
                <a:lnTo>
                  <a:pt x="2875" y="2378"/>
                </a:lnTo>
                <a:lnTo>
                  <a:pt x="2868" y="2398"/>
                </a:lnTo>
                <a:lnTo>
                  <a:pt x="2862" y="2418"/>
                </a:lnTo>
                <a:lnTo>
                  <a:pt x="2856" y="2439"/>
                </a:lnTo>
                <a:lnTo>
                  <a:pt x="2847" y="2459"/>
                </a:lnTo>
                <a:lnTo>
                  <a:pt x="2841" y="2471"/>
                </a:lnTo>
                <a:lnTo>
                  <a:pt x="2837" y="2483"/>
                </a:lnTo>
                <a:lnTo>
                  <a:pt x="2835" y="2497"/>
                </a:lnTo>
                <a:lnTo>
                  <a:pt x="2833" y="2510"/>
                </a:lnTo>
                <a:lnTo>
                  <a:pt x="2833" y="2515"/>
                </a:lnTo>
                <a:lnTo>
                  <a:pt x="2833" y="2517"/>
                </a:lnTo>
                <a:lnTo>
                  <a:pt x="2836" y="2518"/>
                </a:lnTo>
                <a:lnTo>
                  <a:pt x="2837" y="2518"/>
                </a:lnTo>
                <a:lnTo>
                  <a:pt x="2842" y="2516"/>
                </a:lnTo>
                <a:lnTo>
                  <a:pt x="2847" y="2512"/>
                </a:lnTo>
                <a:lnTo>
                  <a:pt x="2846" y="2528"/>
                </a:lnTo>
                <a:lnTo>
                  <a:pt x="2842" y="2545"/>
                </a:lnTo>
                <a:lnTo>
                  <a:pt x="2840" y="2560"/>
                </a:lnTo>
                <a:lnTo>
                  <a:pt x="2837" y="2574"/>
                </a:lnTo>
                <a:lnTo>
                  <a:pt x="2835" y="2589"/>
                </a:lnTo>
                <a:lnTo>
                  <a:pt x="2831" y="2604"/>
                </a:lnTo>
                <a:lnTo>
                  <a:pt x="2827" y="2619"/>
                </a:lnTo>
                <a:lnTo>
                  <a:pt x="2823" y="2633"/>
                </a:lnTo>
                <a:lnTo>
                  <a:pt x="2815" y="2661"/>
                </a:lnTo>
                <a:lnTo>
                  <a:pt x="2807" y="2691"/>
                </a:lnTo>
                <a:lnTo>
                  <a:pt x="2803" y="2714"/>
                </a:lnTo>
                <a:lnTo>
                  <a:pt x="2798" y="2737"/>
                </a:lnTo>
                <a:lnTo>
                  <a:pt x="2793" y="2759"/>
                </a:lnTo>
                <a:lnTo>
                  <a:pt x="2786" y="2781"/>
                </a:lnTo>
                <a:lnTo>
                  <a:pt x="2782" y="2791"/>
                </a:lnTo>
                <a:lnTo>
                  <a:pt x="2778" y="2799"/>
                </a:lnTo>
                <a:lnTo>
                  <a:pt x="2777" y="2804"/>
                </a:lnTo>
                <a:lnTo>
                  <a:pt x="2778" y="2809"/>
                </a:lnTo>
                <a:lnTo>
                  <a:pt x="2779" y="2814"/>
                </a:lnTo>
                <a:lnTo>
                  <a:pt x="2783" y="2819"/>
                </a:lnTo>
                <a:lnTo>
                  <a:pt x="2784" y="2822"/>
                </a:lnTo>
                <a:lnTo>
                  <a:pt x="2783" y="2824"/>
                </a:lnTo>
                <a:lnTo>
                  <a:pt x="2777" y="2829"/>
                </a:lnTo>
                <a:lnTo>
                  <a:pt x="2772" y="2834"/>
                </a:lnTo>
                <a:lnTo>
                  <a:pt x="2768" y="2839"/>
                </a:lnTo>
                <a:lnTo>
                  <a:pt x="2764" y="2846"/>
                </a:lnTo>
                <a:lnTo>
                  <a:pt x="2758" y="2858"/>
                </a:lnTo>
                <a:lnTo>
                  <a:pt x="2754" y="2871"/>
                </a:lnTo>
                <a:lnTo>
                  <a:pt x="2749" y="2897"/>
                </a:lnTo>
                <a:lnTo>
                  <a:pt x="2746" y="2925"/>
                </a:lnTo>
                <a:lnTo>
                  <a:pt x="2742" y="2946"/>
                </a:lnTo>
                <a:lnTo>
                  <a:pt x="2739" y="2969"/>
                </a:lnTo>
                <a:lnTo>
                  <a:pt x="2736" y="2990"/>
                </a:lnTo>
                <a:lnTo>
                  <a:pt x="2732" y="3011"/>
                </a:lnTo>
                <a:lnTo>
                  <a:pt x="2720" y="3058"/>
                </a:lnTo>
                <a:lnTo>
                  <a:pt x="2710" y="3104"/>
                </a:lnTo>
                <a:lnTo>
                  <a:pt x="2705" y="3128"/>
                </a:lnTo>
                <a:lnTo>
                  <a:pt x="2700" y="3152"/>
                </a:lnTo>
                <a:lnTo>
                  <a:pt x="2698" y="3174"/>
                </a:lnTo>
                <a:lnTo>
                  <a:pt x="2694" y="3198"/>
                </a:lnTo>
                <a:lnTo>
                  <a:pt x="2690" y="3236"/>
                </a:lnTo>
                <a:lnTo>
                  <a:pt x="2685" y="3272"/>
                </a:lnTo>
                <a:lnTo>
                  <a:pt x="2680" y="3310"/>
                </a:lnTo>
                <a:lnTo>
                  <a:pt x="2678" y="3347"/>
                </a:lnTo>
                <a:lnTo>
                  <a:pt x="2675" y="3362"/>
                </a:lnTo>
                <a:lnTo>
                  <a:pt x="2673" y="3377"/>
                </a:lnTo>
                <a:lnTo>
                  <a:pt x="2668" y="3393"/>
                </a:lnTo>
                <a:lnTo>
                  <a:pt x="2664" y="3408"/>
                </a:lnTo>
                <a:lnTo>
                  <a:pt x="2660" y="3424"/>
                </a:lnTo>
                <a:lnTo>
                  <a:pt x="2658" y="3440"/>
                </a:lnTo>
                <a:lnTo>
                  <a:pt x="2655" y="3456"/>
                </a:lnTo>
                <a:lnTo>
                  <a:pt x="2654" y="3474"/>
                </a:lnTo>
                <a:lnTo>
                  <a:pt x="2653" y="3489"/>
                </a:lnTo>
                <a:lnTo>
                  <a:pt x="2650" y="3503"/>
                </a:lnTo>
                <a:lnTo>
                  <a:pt x="2648" y="3510"/>
                </a:lnTo>
                <a:lnTo>
                  <a:pt x="2645" y="3517"/>
                </a:lnTo>
                <a:lnTo>
                  <a:pt x="2641" y="3523"/>
                </a:lnTo>
                <a:lnTo>
                  <a:pt x="2636" y="3529"/>
                </a:lnTo>
                <a:lnTo>
                  <a:pt x="2631" y="3535"/>
                </a:lnTo>
                <a:lnTo>
                  <a:pt x="2629" y="3543"/>
                </a:lnTo>
                <a:lnTo>
                  <a:pt x="2629" y="3547"/>
                </a:lnTo>
                <a:lnTo>
                  <a:pt x="2630" y="3551"/>
                </a:lnTo>
                <a:lnTo>
                  <a:pt x="2633" y="3554"/>
                </a:lnTo>
                <a:lnTo>
                  <a:pt x="2636" y="3558"/>
                </a:lnTo>
                <a:lnTo>
                  <a:pt x="2639" y="3562"/>
                </a:lnTo>
                <a:lnTo>
                  <a:pt x="2639" y="3564"/>
                </a:lnTo>
                <a:lnTo>
                  <a:pt x="2639" y="3568"/>
                </a:lnTo>
                <a:lnTo>
                  <a:pt x="2638" y="3571"/>
                </a:lnTo>
                <a:lnTo>
                  <a:pt x="2631" y="3591"/>
                </a:lnTo>
                <a:lnTo>
                  <a:pt x="2628" y="3611"/>
                </a:lnTo>
                <a:lnTo>
                  <a:pt x="2625" y="3621"/>
                </a:lnTo>
                <a:lnTo>
                  <a:pt x="2625" y="3631"/>
                </a:lnTo>
                <a:lnTo>
                  <a:pt x="2625" y="3642"/>
                </a:lnTo>
                <a:lnTo>
                  <a:pt x="2625" y="3652"/>
                </a:lnTo>
                <a:lnTo>
                  <a:pt x="2625" y="3666"/>
                </a:lnTo>
                <a:lnTo>
                  <a:pt x="2625" y="3678"/>
                </a:lnTo>
                <a:lnTo>
                  <a:pt x="2624" y="3692"/>
                </a:lnTo>
                <a:lnTo>
                  <a:pt x="2623" y="3706"/>
                </a:lnTo>
                <a:lnTo>
                  <a:pt x="2618" y="3732"/>
                </a:lnTo>
                <a:lnTo>
                  <a:pt x="2613" y="3759"/>
                </a:lnTo>
                <a:lnTo>
                  <a:pt x="2606" y="3786"/>
                </a:lnTo>
                <a:lnTo>
                  <a:pt x="2600" y="3814"/>
                </a:lnTo>
                <a:lnTo>
                  <a:pt x="2595" y="3828"/>
                </a:lnTo>
                <a:lnTo>
                  <a:pt x="2590" y="3841"/>
                </a:lnTo>
                <a:lnTo>
                  <a:pt x="2585" y="3855"/>
                </a:lnTo>
                <a:lnTo>
                  <a:pt x="2579" y="3868"/>
                </a:lnTo>
                <a:lnTo>
                  <a:pt x="2568" y="3884"/>
                </a:lnTo>
                <a:lnTo>
                  <a:pt x="2559" y="3900"/>
                </a:lnTo>
                <a:lnTo>
                  <a:pt x="2554" y="3918"/>
                </a:lnTo>
                <a:lnTo>
                  <a:pt x="2549" y="3934"/>
                </a:lnTo>
                <a:lnTo>
                  <a:pt x="2545" y="3952"/>
                </a:lnTo>
                <a:lnTo>
                  <a:pt x="2541" y="3969"/>
                </a:lnTo>
                <a:lnTo>
                  <a:pt x="2539" y="3989"/>
                </a:lnTo>
                <a:lnTo>
                  <a:pt x="2534" y="4011"/>
                </a:lnTo>
                <a:lnTo>
                  <a:pt x="2527" y="4031"/>
                </a:lnTo>
                <a:lnTo>
                  <a:pt x="2520" y="4050"/>
                </a:lnTo>
                <a:lnTo>
                  <a:pt x="2515" y="4061"/>
                </a:lnTo>
                <a:lnTo>
                  <a:pt x="2510" y="4073"/>
                </a:lnTo>
                <a:lnTo>
                  <a:pt x="2509" y="4080"/>
                </a:lnTo>
                <a:lnTo>
                  <a:pt x="2509" y="4085"/>
                </a:lnTo>
                <a:lnTo>
                  <a:pt x="2509" y="4091"/>
                </a:lnTo>
                <a:lnTo>
                  <a:pt x="2510" y="4096"/>
                </a:lnTo>
                <a:lnTo>
                  <a:pt x="2512" y="4104"/>
                </a:lnTo>
                <a:lnTo>
                  <a:pt x="2512" y="4112"/>
                </a:lnTo>
                <a:lnTo>
                  <a:pt x="2512" y="4120"/>
                </a:lnTo>
                <a:lnTo>
                  <a:pt x="2511" y="4127"/>
                </a:lnTo>
                <a:lnTo>
                  <a:pt x="2509" y="4142"/>
                </a:lnTo>
                <a:lnTo>
                  <a:pt x="2506" y="4158"/>
                </a:lnTo>
                <a:lnTo>
                  <a:pt x="2505" y="4174"/>
                </a:lnTo>
                <a:lnTo>
                  <a:pt x="2502" y="4191"/>
                </a:lnTo>
                <a:lnTo>
                  <a:pt x="2499" y="4208"/>
                </a:lnTo>
                <a:lnTo>
                  <a:pt x="2497" y="4224"/>
                </a:lnTo>
                <a:lnTo>
                  <a:pt x="2495" y="4238"/>
                </a:lnTo>
                <a:lnTo>
                  <a:pt x="2491" y="4252"/>
                </a:lnTo>
                <a:lnTo>
                  <a:pt x="2487" y="4265"/>
                </a:lnTo>
                <a:lnTo>
                  <a:pt x="2482" y="4278"/>
                </a:lnTo>
                <a:lnTo>
                  <a:pt x="2475" y="4302"/>
                </a:lnTo>
                <a:lnTo>
                  <a:pt x="2470" y="4324"/>
                </a:lnTo>
                <a:lnTo>
                  <a:pt x="2467" y="4337"/>
                </a:lnTo>
                <a:lnTo>
                  <a:pt x="2465" y="4348"/>
                </a:lnTo>
                <a:lnTo>
                  <a:pt x="2465" y="4361"/>
                </a:lnTo>
                <a:lnTo>
                  <a:pt x="2465" y="4373"/>
                </a:lnTo>
                <a:lnTo>
                  <a:pt x="2463" y="4383"/>
                </a:lnTo>
                <a:lnTo>
                  <a:pt x="2461" y="4393"/>
                </a:lnTo>
                <a:lnTo>
                  <a:pt x="2458" y="4406"/>
                </a:lnTo>
                <a:lnTo>
                  <a:pt x="2455" y="4418"/>
                </a:lnTo>
                <a:lnTo>
                  <a:pt x="2461" y="4413"/>
                </a:lnTo>
                <a:lnTo>
                  <a:pt x="2465" y="4407"/>
                </a:lnTo>
                <a:lnTo>
                  <a:pt x="2468" y="4401"/>
                </a:lnTo>
                <a:lnTo>
                  <a:pt x="2471" y="4396"/>
                </a:lnTo>
                <a:lnTo>
                  <a:pt x="2476" y="4383"/>
                </a:lnTo>
                <a:lnTo>
                  <a:pt x="2482" y="4373"/>
                </a:lnTo>
                <a:lnTo>
                  <a:pt x="2485" y="4382"/>
                </a:lnTo>
                <a:lnTo>
                  <a:pt x="2486" y="4391"/>
                </a:lnTo>
                <a:lnTo>
                  <a:pt x="2486" y="4400"/>
                </a:lnTo>
                <a:lnTo>
                  <a:pt x="2485" y="4408"/>
                </a:lnTo>
                <a:lnTo>
                  <a:pt x="2480" y="4426"/>
                </a:lnTo>
                <a:lnTo>
                  <a:pt x="2475" y="4442"/>
                </a:lnTo>
                <a:lnTo>
                  <a:pt x="2470" y="4461"/>
                </a:lnTo>
                <a:lnTo>
                  <a:pt x="2468" y="4479"/>
                </a:lnTo>
                <a:lnTo>
                  <a:pt x="2468" y="4489"/>
                </a:lnTo>
                <a:lnTo>
                  <a:pt x="2468" y="4497"/>
                </a:lnTo>
                <a:lnTo>
                  <a:pt x="2470" y="4506"/>
                </a:lnTo>
                <a:lnTo>
                  <a:pt x="2471" y="4516"/>
                </a:lnTo>
                <a:lnTo>
                  <a:pt x="2478" y="4499"/>
                </a:lnTo>
                <a:lnTo>
                  <a:pt x="2482" y="4480"/>
                </a:lnTo>
                <a:lnTo>
                  <a:pt x="2486" y="4461"/>
                </a:lnTo>
                <a:lnTo>
                  <a:pt x="2490" y="4442"/>
                </a:lnTo>
                <a:lnTo>
                  <a:pt x="2492" y="4423"/>
                </a:lnTo>
                <a:lnTo>
                  <a:pt x="2497" y="4405"/>
                </a:lnTo>
                <a:lnTo>
                  <a:pt x="2500" y="4396"/>
                </a:lnTo>
                <a:lnTo>
                  <a:pt x="2504" y="4386"/>
                </a:lnTo>
                <a:lnTo>
                  <a:pt x="2509" y="4378"/>
                </a:lnTo>
                <a:lnTo>
                  <a:pt x="2514" y="4369"/>
                </a:lnTo>
                <a:lnTo>
                  <a:pt x="2516" y="4371"/>
                </a:lnTo>
                <a:lnTo>
                  <a:pt x="2517" y="4372"/>
                </a:lnTo>
                <a:lnTo>
                  <a:pt x="2519" y="4373"/>
                </a:lnTo>
                <a:lnTo>
                  <a:pt x="2519" y="4376"/>
                </a:lnTo>
                <a:lnTo>
                  <a:pt x="2517" y="4379"/>
                </a:lnTo>
                <a:lnTo>
                  <a:pt x="2516" y="4383"/>
                </a:lnTo>
                <a:lnTo>
                  <a:pt x="2512" y="4395"/>
                </a:lnTo>
                <a:lnTo>
                  <a:pt x="2510" y="4407"/>
                </a:lnTo>
                <a:lnTo>
                  <a:pt x="2507" y="4422"/>
                </a:lnTo>
                <a:lnTo>
                  <a:pt x="2505" y="4437"/>
                </a:lnTo>
                <a:lnTo>
                  <a:pt x="2501" y="4452"/>
                </a:lnTo>
                <a:lnTo>
                  <a:pt x="2496" y="4467"/>
                </a:lnTo>
                <a:lnTo>
                  <a:pt x="2492" y="4480"/>
                </a:lnTo>
                <a:lnTo>
                  <a:pt x="2490" y="4494"/>
                </a:lnTo>
                <a:lnTo>
                  <a:pt x="2490" y="4500"/>
                </a:lnTo>
                <a:lnTo>
                  <a:pt x="2489" y="4506"/>
                </a:lnTo>
                <a:lnTo>
                  <a:pt x="2486" y="4514"/>
                </a:lnTo>
                <a:lnTo>
                  <a:pt x="2484" y="4520"/>
                </a:lnTo>
                <a:lnTo>
                  <a:pt x="2482" y="4524"/>
                </a:lnTo>
                <a:lnTo>
                  <a:pt x="2481" y="4527"/>
                </a:lnTo>
                <a:lnTo>
                  <a:pt x="2472" y="4539"/>
                </a:lnTo>
                <a:lnTo>
                  <a:pt x="2466" y="4551"/>
                </a:lnTo>
                <a:lnTo>
                  <a:pt x="2462" y="4563"/>
                </a:lnTo>
                <a:lnTo>
                  <a:pt x="2460" y="4576"/>
                </a:lnTo>
                <a:lnTo>
                  <a:pt x="2456" y="4601"/>
                </a:lnTo>
                <a:lnTo>
                  <a:pt x="2453" y="4628"/>
                </a:lnTo>
                <a:lnTo>
                  <a:pt x="2452" y="4638"/>
                </a:lnTo>
                <a:lnTo>
                  <a:pt x="2453" y="4648"/>
                </a:lnTo>
                <a:lnTo>
                  <a:pt x="2455" y="4655"/>
                </a:lnTo>
                <a:lnTo>
                  <a:pt x="2456" y="4664"/>
                </a:lnTo>
                <a:lnTo>
                  <a:pt x="2455" y="4672"/>
                </a:lnTo>
                <a:lnTo>
                  <a:pt x="2452" y="4680"/>
                </a:lnTo>
                <a:lnTo>
                  <a:pt x="2450" y="4688"/>
                </a:lnTo>
                <a:lnTo>
                  <a:pt x="2448" y="4697"/>
                </a:lnTo>
                <a:lnTo>
                  <a:pt x="2447" y="4706"/>
                </a:lnTo>
                <a:lnTo>
                  <a:pt x="2447" y="4713"/>
                </a:lnTo>
                <a:lnTo>
                  <a:pt x="2447" y="4731"/>
                </a:lnTo>
                <a:lnTo>
                  <a:pt x="2446" y="4748"/>
                </a:lnTo>
                <a:lnTo>
                  <a:pt x="2448" y="4746"/>
                </a:lnTo>
                <a:lnTo>
                  <a:pt x="2451" y="4741"/>
                </a:lnTo>
                <a:lnTo>
                  <a:pt x="2452" y="4737"/>
                </a:lnTo>
                <a:lnTo>
                  <a:pt x="2452" y="4732"/>
                </a:lnTo>
                <a:lnTo>
                  <a:pt x="2453" y="4728"/>
                </a:lnTo>
                <a:lnTo>
                  <a:pt x="2455" y="4726"/>
                </a:lnTo>
                <a:lnTo>
                  <a:pt x="2457" y="4724"/>
                </a:lnTo>
                <a:lnTo>
                  <a:pt x="2461" y="4724"/>
                </a:lnTo>
                <a:lnTo>
                  <a:pt x="2463" y="4726"/>
                </a:lnTo>
                <a:lnTo>
                  <a:pt x="2466" y="4728"/>
                </a:lnTo>
                <a:lnTo>
                  <a:pt x="2467" y="4732"/>
                </a:lnTo>
                <a:lnTo>
                  <a:pt x="2467" y="4736"/>
                </a:lnTo>
                <a:lnTo>
                  <a:pt x="2466" y="4744"/>
                </a:lnTo>
                <a:lnTo>
                  <a:pt x="2465" y="4753"/>
                </a:lnTo>
                <a:lnTo>
                  <a:pt x="2462" y="4775"/>
                </a:lnTo>
                <a:lnTo>
                  <a:pt x="2461" y="4797"/>
                </a:lnTo>
                <a:lnTo>
                  <a:pt x="2458" y="4818"/>
                </a:lnTo>
                <a:lnTo>
                  <a:pt x="2455" y="4840"/>
                </a:lnTo>
                <a:lnTo>
                  <a:pt x="2453" y="4847"/>
                </a:lnTo>
                <a:lnTo>
                  <a:pt x="2451" y="4855"/>
                </a:lnTo>
                <a:lnTo>
                  <a:pt x="2445" y="4862"/>
                </a:lnTo>
                <a:lnTo>
                  <a:pt x="2441" y="4869"/>
                </a:lnTo>
                <a:lnTo>
                  <a:pt x="2441" y="4872"/>
                </a:lnTo>
                <a:lnTo>
                  <a:pt x="2442" y="4876"/>
                </a:lnTo>
                <a:lnTo>
                  <a:pt x="2446" y="4880"/>
                </a:lnTo>
                <a:lnTo>
                  <a:pt x="2451" y="4884"/>
                </a:lnTo>
                <a:lnTo>
                  <a:pt x="2452" y="4885"/>
                </a:lnTo>
                <a:lnTo>
                  <a:pt x="2452" y="4886"/>
                </a:lnTo>
                <a:lnTo>
                  <a:pt x="2452" y="4887"/>
                </a:lnTo>
                <a:lnTo>
                  <a:pt x="2452" y="4890"/>
                </a:lnTo>
                <a:lnTo>
                  <a:pt x="2450" y="4895"/>
                </a:lnTo>
                <a:lnTo>
                  <a:pt x="2448" y="4899"/>
                </a:lnTo>
                <a:lnTo>
                  <a:pt x="2447" y="4907"/>
                </a:lnTo>
                <a:lnTo>
                  <a:pt x="2445" y="4915"/>
                </a:lnTo>
                <a:lnTo>
                  <a:pt x="2442" y="4925"/>
                </a:lnTo>
                <a:lnTo>
                  <a:pt x="2436" y="4935"/>
                </a:lnTo>
                <a:lnTo>
                  <a:pt x="2442" y="4933"/>
                </a:lnTo>
                <a:lnTo>
                  <a:pt x="2446" y="4930"/>
                </a:lnTo>
                <a:lnTo>
                  <a:pt x="2450" y="4928"/>
                </a:lnTo>
                <a:lnTo>
                  <a:pt x="2453" y="4925"/>
                </a:lnTo>
                <a:lnTo>
                  <a:pt x="2455" y="4923"/>
                </a:lnTo>
                <a:lnTo>
                  <a:pt x="2456" y="4919"/>
                </a:lnTo>
                <a:lnTo>
                  <a:pt x="2457" y="4916"/>
                </a:lnTo>
                <a:lnTo>
                  <a:pt x="2457" y="4912"/>
                </a:lnTo>
                <a:lnTo>
                  <a:pt x="2456" y="4900"/>
                </a:lnTo>
                <a:lnTo>
                  <a:pt x="2457" y="4889"/>
                </a:lnTo>
                <a:lnTo>
                  <a:pt x="2458" y="4877"/>
                </a:lnTo>
                <a:lnTo>
                  <a:pt x="2461" y="4865"/>
                </a:lnTo>
                <a:lnTo>
                  <a:pt x="2466" y="4842"/>
                </a:lnTo>
                <a:lnTo>
                  <a:pt x="2470" y="4818"/>
                </a:lnTo>
                <a:lnTo>
                  <a:pt x="2471" y="4816"/>
                </a:lnTo>
                <a:lnTo>
                  <a:pt x="2472" y="4813"/>
                </a:lnTo>
                <a:lnTo>
                  <a:pt x="2473" y="4796"/>
                </a:lnTo>
                <a:lnTo>
                  <a:pt x="2477" y="4778"/>
                </a:lnTo>
                <a:lnTo>
                  <a:pt x="2481" y="4761"/>
                </a:lnTo>
                <a:lnTo>
                  <a:pt x="2485" y="4744"/>
                </a:lnTo>
                <a:lnTo>
                  <a:pt x="2490" y="4727"/>
                </a:lnTo>
                <a:lnTo>
                  <a:pt x="2494" y="4709"/>
                </a:lnTo>
                <a:lnTo>
                  <a:pt x="2496" y="4692"/>
                </a:lnTo>
                <a:lnTo>
                  <a:pt x="2496" y="4674"/>
                </a:lnTo>
                <a:lnTo>
                  <a:pt x="2496" y="4669"/>
                </a:lnTo>
                <a:lnTo>
                  <a:pt x="2496" y="4665"/>
                </a:lnTo>
                <a:lnTo>
                  <a:pt x="2497" y="4663"/>
                </a:lnTo>
                <a:lnTo>
                  <a:pt x="2497" y="4660"/>
                </a:lnTo>
                <a:lnTo>
                  <a:pt x="2500" y="4658"/>
                </a:lnTo>
                <a:lnTo>
                  <a:pt x="2502" y="4658"/>
                </a:lnTo>
                <a:lnTo>
                  <a:pt x="2505" y="4659"/>
                </a:lnTo>
                <a:lnTo>
                  <a:pt x="2507" y="4660"/>
                </a:lnTo>
                <a:lnTo>
                  <a:pt x="2510" y="4663"/>
                </a:lnTo>
                <a:lnTo>
                  <a:pt x="2509" y="4665"/>
                </a:lnTo>
                <a:lnTo>
                  <a:pt x="2506" y="4673"/>
                </a:lnTo>
                <a:lnTo>
                  <a:pt x="2505" y="4679"/>
                </a:lnTo>
                <a:lnTo>
                  <a:pt x="2505" y="4687"/>
                </a:lnTo>
                <a:lnTo>
                  <a:pt x="2506" y="4694"/>
                </a:lnTo>
                <a:lnTo>
                  <a:pt x="2509" y="4709"/>
                </a:lnTo>
                <a:lnTo>
                  <a:pt x="2509" y="4723"/>
                </a:lnTo>
                <a:lnTo>
                  <a:pt x="2505" y="4756"/>
                </a:lnTo>
                <a:lnTo>
                  <a:pt x="2502" y="4790"/>
                </a:lnTo>
                <a:lnTo>
                  <a:pt x="2500" y="4806"/>
                </a:lnTo>
                <a:lnTo>
                  <a:pt x="2497" y="4822"/>
                </a:lnTo>
                <a:lnTo>
                  <a:pt x="2495" y="4838"/>
                </a:lnTo>
                <a:lnTo>
                  <a:pt x="2491" y="4854"/>
                </a:lnTo>
                <a:lnTo>
                  <a:pt x="2486" y="4880"/>
                </a:lnTo>
                <a:lnTo>
                  <a:pt x="2484" y="4905"/>
                </a:lnTo>
                <a:lnTo>
                  <a:pt x="2481" y="4931"/>
                </a:lnTo>
                <a:lnTo>
                  <a:pt x="2477" y="4956"/>
                </a:lnTo>
                <a:lnTo>
                  <a:pt x="2476" y="4973"/>
                </a:lnTo>
                <a:lnTo>
                  <a:pt x="2475" y="4990"/>
                </a:lnTo>
                <a:lnTo>
                  <a:pt x="2473" y="5007"/>
                </a:lnTo>
                <a:lnTo>
                  <a:pt x="2473" y="5024"/>
                </a:lnTo>
                <a:lnTo>
                  <a:pt x="2473" y="5030"/>
                </a:lnTo>
                <a:lnTo>
                  <a:pt x="2472" y="5038"/>
                </a:lnTo>
                <a:lnTo>
                  <a:pt x="2467" y="5048"/>
                </a:lnTo>
                <a:lnTo>
                  <a:pt x="2465" y="5059"/>
                </a:lnTo>
                <a:lnTo>
                  <a:pt x="2463" y="5069"/>
                </a:lnTo>
                <a:lnTo>
                  <a:pt x="2462" y="5081"/>
                </a:lnTo>
                <a:lnTo>
                  <a:pt x="2463" y="5103"/>
                </a:lnTo>
                <a:lnTo>
                  <a:pt x="2463" y="5124"/>
                </a:lnTo>
                <a:lnTo>
                  <a:pt x="2462" y="5166"/>
                </a:lnTo>
                <a:lnTo>
                  <a:pt x="2462" y="5206"/>
                </a:lnTo>
                <a:lnTo>
                  <a:pt x="2462" y="5247"/>
                </a:lnTo>
                <a:lnTo>
                  <a:pt x="2462" y="5287"/>
                </a:lnTo>
                <a:lnTo>
                  <a:pt x="2461" y="5310"/>
                </a:lnTo>
                <a:lnTo>
                  <a:pt x="2460" y="5334"/>
                </a:lnTo>
                <a:lnTo>
                  <a:pt x="2460" y="5345"/>
                </a:lnTo>
                <a:lnTo>
                  <a:pt x="2460" y="5356"/>
                </a:lnTo>
                <a:lnTo>
                  <a:pt x="2461" y="5369"/>
                </a:lnTo>
                <a:lnTo>
                  <a:pt x="2462" y="5380"/>
                </a:lnTo>
                <a:lnTo>
                  <a:pt x="2463" y="5387"/>
                </a:lnTo>
                <a:lnTo>
                  <a:pt x="2462" y="5392"/>
                </a:lnTo>
                <a:lnTo>
                  <a:pt x="2457" y="5400"/>
                </a:lnTo>
                <a:lnTo>
                  <a:pt x="2455" y="5410"/>
                </a:lnTo>
                <a:lnTo>
                  <a:pt x="2453" y="5420"/>
                </a:lnTo>
                <a:lnTo>
                  <a:pt x="2453" y="5429"/>
                </a:lnTo>
                <a:lnTo>
                  <a:pt x="2457" y="5449"/>
                </a:lnTo>
                <a:lnTo>
                  <a:pt x="2462" y="5468"/>
                </a:lnTo>
                <a:lnTo>
                  <a:pt x="2466" y="5481"/>
                </a:lnTo>
                <a:lnTo>
                  <a:pt x="2466" y="5493"/>
                </a:lnTo>
                <a:lnTo>
                  <a:pt x="2465" y="5498"/>
                </a:lnTo>
                <a:lnTo>
                  <a:pt x="2462" y="5503"/>
                </a:lnTo>
                <a:lnTo>
                  <a:pt x="2458" y="5508"/>
                </a:lnTo>
                <a:lnTo>
                  <a:pt x="2452" y="5513"/>
                </a:lnTo>
                <a:lnTo>
                  <a:pt x="2446" y="5502"/>
                </a:lnTo>
                <a:lnTo>
                  <a:pt x="2440" y="5489"/>
                </a:lnTo>
                <a:lnTo>
                  <a:pt x="2431" y="5476"/>
                </a:lnTo>
                <a:lnTo>
                  <a:pt x="2420" y="5462"/>
                </a:lnTo>
                <a:lnTo>
                  <a:pt x="2417" y="5459"/>
                </a:lnTo>
                <a:lnTo>
                  <a:pt x="2413" y="5457"/>
                </a:lnTo>
                <a:lnTo>
                  <a:pt x="2410" y="5455"/>
                </a:lnTo>
                <a:lnTo>
                  <a:pt x="2406" y="5455"/>
                </a:lnTo>
                <a:lnTo>
                  <a:pt x="2402" y="5457"/>
                </a:lnTo>
                <a:lnTo>
                  <a:pt x="2401" y="5459"/>
                </a:lnTo>
                <a:lnTo>
                  <a:pt x="2399" y="5463"/>
                </a:lnTo>
                <a:lnTo>
                  <a:pt x="2398" y="5467"/>
                </a:lnTo>
                <a:lnTo>
                  <a:pt x="2399" y="5472"/>
                </a:lnTo>
                <a:lnTo>
                  <a:pt x="2402" y="5476"/>
                </a:lnTo>
                <a:lnTo>
                  <a:pt x="2406" y="5478"/>
                </a:lnTo>
                <a:lnTo>
                  <a:pt x="2411" y="5481"/>
                </a:lnTo>
                <a:lnTo>
                  <a:pt x="2421" y="5486"/>
                </a:lnTo>
                <a:lnTo>
                  <a:pt x="2426" y="5489"/>
                </a:lnTo>
                <a:lnTo>
                  <a:pt x="2427" y="5496"/>
                </a:lnTo>
                <a:lnTo>
                  <a:pt x="2427" y="5507"/>
                </a:lnTo>
                <a:lnTo>
                  <a:pt x="2422" y="5508"/>
                </a:lnTo>
                <a:lnTo>
                  <a:pt x="2418" y="5507"/>
                </a:lnTo>
                <a:lnTo>
                  <a:pt x="2415" y="5503"/>
                </a:lnTo>
                <a:lnTo>
                  <a:pt x="2411" y="5501"/>
                </a:lnTo>
                <a:lnTo>
                  <a:pt x="2401" y="5494"/>
                </a:lnTo>
                <a:lnTo>
                  <a:pt x="2393" y="5491"/>
                </a:lnTo>
                <a:lnTo>
                  <a:pt x="2388" y="5492"/>
                </a:lnTo>
                <a:lnTo>
                  <a:pt x="2384" y="5493"/>
                </a:lnTo>
                <a:lnTo>
                  <a:pt x="2379" y="5497"/>
                </a:lnTo>
                <a:lnTo>
                  <a:pt x="2376" y="5503"/>
                </a:lnTo>
                <a:lnTo>
                  <a:pt x="2374" y="5506"/>
                </a:lnTo>
                <a:lnTo>
                  <a:pt x="2372" y="5507"/>
                </a:lnTo>
                <a:lnTo>
                  <a:pt x="2369" y="5508"/>
                </a:lnTo>
                <a:lnTo>
                  <a:pt x="2367" y="5508"/>
                </a:lnTo>
                <a:lnTo>
                  <a:pt x="2361" y="5506"/>
                </a:lnTo>
                <a:lnTo>
                  <a:pt x="2356" y="5503"/>
                </a:lnTo>
                <a:lnTo>
                  <a:pt x="2348" y="5498"/>
                </a:lnTo>
                <a:lnTo>
                  <a:pt x="2341" y="5492"/>
                </a:lnTo>
                <a:lnTo>
                  <a:pt x="2336" y="5486"/>
                </a:lnTo>
                <a:lnTo>
                  <a:pt x="2329" y="5478"/>
                </a:lnTo>
                <a:lnTo>
                  <a:pt x="2328" y="5476"/>
                </a:lnTo>
                <a:lnTo>
                  <a:pt x="2326" y="5473"/>
                </a:lnTo>
                <a:lnTo>
                  <a:pt x="2323" y="5471"/>
                </a:lnTo>
                <a:lnTo>
                  <a:pt x="2319" y="5472"/>
                </a:lnTo>
                <a:lnTo>
                  <a:pt x="2317" y="5474"/>
                </a:lnTo>
                <a:lnTo>
                  <a:pt x="2315" y="5477"/>
                </a:lnTo>
                <a:lnTo>
                  <a:pt x="2314" y="5481"/>
                </a:lnTo>
                <a:lnTo>
                  <a:pt x="2314" y="5484"/>
                </a:lnTo>
                <a:lnTo>
                  <a:pt x="2314" y="5488"/>
                </a:lnTo>
                <a:lnTo>
                  <a:pt x="2315" y="5493"/>
                </a:lnTo>
                <a:lnTo>
                  <a:pt x="2318" y="5496"/>
                </a:lnTo>
                <a:lnTo>
                  <a:pt x="2321" y="5499"/>
                </a:lnTo>
                <a:lnTo>
                  <a:pt x="2328" y="5509"/>
                </a:lnTo>
                <a:lnTo>
                  <a:pt x="2336" y="5518"/>
                </a:lnTo>
                <a:lnTo>
                  <a:pt x="2333" y="5521"/>
                </a:lnTo>
                <a:lnTo>
                  <a:pt x="2332" y="5522"/>
                </a:lnTo>
                <a:lnTo>
                  <a:pt x="2331" y="5522"/>
                </a:lnTo>
                <a:lnTo>
                  <a:pt x="2328" y="5522"/>
                </a:lnTo>
                <a:lnTo>
                  <a:pt x="2324" y="5518"/>
                </a:lnTo>
                <a:lnTo>
                  <a:pt x="2321" y="5516"/>
                </a:lnTo>
                <a:lnTo>
                  <a:pt x="2318" y="5516"/>
                </a:lnTo>
                <a:lnTo>
                  <a:pt x="2315" y="5516"/>
                </a:lnTo>
                <a:lnTo>
                  <a:pt x="2313" y="5516"/>
                </a:lnTo>
                <a:lnTo>
                  <a:pt x="2310" y="5518"/>
                </a:lnTo>
                <a:lnTo>
                  <a:pt x="2307" y="5522"/>
                </a:lnTo>
                <a:lnTo>
                  <a:pt x="2304" y="5527"/>
                </a:lnTo>
                <a:lnTo>
                  <a:pt x="2303" y="5529"/>
                </a:lnTo>
                <a:lnTo>
                  <a:pt x="2303" y="5532"/>
                </a:lnTo>
                <a:lnTo>
                  <a:pt x="2304" y="5536"/>
                </a:lnTo>
                <a:lnTo>
                  <a:pt x="2305" y="5537"/>
                </a:lnTo>
                <a:lnTo>
                  <a:pt x="2309" y="5546"/>
                </a:lnTo>
                <a:lnTo>
                  <a:pt x="2312" y="5555"/>
                </a:lnTo>
                <a:lnTo>
                  <a:pt x="2313" y="5565"/>
                </a:lnTo>
                <a:lnTo>
                  <a:pt x="2314" y="5573"/>
                </a:lnTo>
                <a:lnTo>
                  <a:pt x="2314" y="5582"/>
                </a:lnTo>
                <a:lnTo>
                  <a:pt x="2314" y="5592"/>
                </a:lnTo>
                <a:lnTo>
                  <a:pt x="2317" y="5601"/>
                </a:lnTo>
                <a:lnTo>
                  <a:pt x="2321" y="5608"/>
                </a:lnTo>
                <a:lnTo>
                  <a:pt x="2317" y="5610"/>
                </a:lnTo>
                <a:lnTo>
                  <a:pt x="2314" y="5611"/>
                </a:lnTo>
                <a:lnTo>
                  <a:pt x="2312" y="5610"/>
                </a:lnTo>
                <a:lnTo>
                  <a:pt x="2310" y="5610"/>
                </a:lnTo>
                <a:lnTo>
                  <a:pt x="2307" y="5606"/>
                </a:lnTo>
                <a:lnTo>
                  <a:pt x="2305" y="5603"/>
                </a:lnTo>
                <a:lnTo>
                  <a:pt x="2302" y="5596"/>
                </a:lnTo>
                <a:lnTo>
                  <a:pt x="2297" y="5591"/>
                </a:lnTo>
                <a:lnTo>
                  <a:pt x="2290" y="5585"/>
                </a:lnTo>
                <a:lnTo>
                  <a:pt x="2284" y="5581"/>
                </a:lnTo>
                <a:lnTo>
                  <a:pt x="2278" y="5576"/>
                </a:lnTo>
                <a:lnTo>
                  <a:pt x="2274" y="5571"/>
                </a:lnTo>
                <a:lnTo>
                  <a:pt x="2273" y="5565"/>
                </a:lnTo>
                <a:lnTo>
                  <a:pt x="2272" y="5560"/>
                </a:lnTo>
                <a:lnTo>
                  <a:pt x="2269" y="5555"/>
                </a:lnTo>
                <a:lnTo>
                  <a:pt x="2265" y="5551"/>
                </a:lnTo>
                <a:lnTo>
                  <a:pt x="2258" y="5543"/>
                </a:lnTo>
                <a:lnTo>
                  <a:pt x="2250" y="5538"/>
                </a:lnTo>
                <a:lnTo>
                  <a:pt x="2242" y="5532"/>
                </a:lnTo>
                <a:lnTo>
                  <a:pt x="2233" y="5527"/>
                </a:lnTo>
                <a:lnTo>
                  <a:pt x="2224" y="5521"/>
                </a:lnTo>
                <a:lnTo>
                  <a:pt x="2216" y="5514"/>
                </a:lnTo>
                <a:lnTo>
                  <a:pt x="2213" y="5513"/>
                </a:lnTo>
                <a:lnTo>
                  <a:pt x="2205" y="5513"/>
                </a:lnTo>
                <a:lnTo>
                  <a:pt x="2210" y="5523"/>
                </a:lnTo>
                <a:lnTo>
                  <a:pt x="2213" y="5534"/>
                </a:lnTo>
                <a:lnTo>
                  <a:pt x="2213" y="5540"/>
                </a:lnTo>
                <a:lnTo>
                  <a:pt x="2213" y="5545"/>
                </a:lnTo>
                <a:lnTo>
                  <a:pt x="2211" y="5551"/>
                </a:lnTo>
                <a:lnTo>
                  <a:pt x="2210" y="5556"/>
                </a:lnTo>
                <a:lnTo>
                  <a:pt x="2209" y="5560"/>
                </a:lnTo>
                <a:lnTo>
                  <a:pt x="2209" y="5565"/>
                </a:lnTo>
                <a:lnTo>
                  <a:pt x="2210" y="5568"/>
                </a:lnTo>
                <a:lnTo>
                  <a:pt x="2211" y="5573"/>
                </a:lnTo>
                <a:lnTo>
                  <a:pt x="2215" y="5582"/>
                </a:lnTo>
                <a:lnTo>
                  <a:pt x="2219" y="5590"/>
                </a:lnTo>
                <a:lnTo>
                  <a:pt x="2221" y="5596"/>
                </a:lnTo>
                <a:lnTo>
                  <a:pt x="2224" y="5600"/>
                </a:lnTo>
                <a:lnTo>
                  <a:pt x="2224" y="5602"/>
                </a:lnTo>
                <a:lnTo>
                  <a:pt x="2224" y="5605"/>
                </a:lnTo>
                <a:lnTo>
                  <a:pt x="2219" y="5607"/>
                </a:lnTo>
                <a:lnTo>
                  <a:pt x="2208" y="5608"/>
                </a:lnTo>
                <a:lnTo>
                  <a:pt x="2204" y="5610"/>
                </a:lnTo>
                <a:lnTo>
                  <a:pt x="2201" y="5612"/>
                </a:lnTo>
                <a:lnTo>
                  <a:pt x="2201" y="5615"/>
                </a:lnTo>
                <a:lnTo>
                  <a:pt x="2203" y="5617"/>
                </a:lnTo>
                <a:lnTo>
                  <a:pt x="2205" y="5622"/>
                </a:lnTo>
                <a:lnTo>
                  <a:pt x="2205" y="5626"/>
                </a:lnTo>
                <a:lnTo>
                  <a:pt x="2205" y="5627"/>
                </a:lnTo>
                <a:lnTo>
                  <a:pt x="2205" y="5630"/>
                </a:lnTo>
                <a:lnTo>
                  <a:pt x="2204" y="5631"/>
                </a:lnTo>
                <a:lnTo>
                  <a:pt x="2201" y="5632"/>
                </a:lnTo>
                <a:lnTo>
                  <a:pt x="2198" y="5634"/>
                </a:lnTo>
                <a:lnTo>
                  <a:pt x="2194" y="5632"/>
                </a:lnTo>
                <a:lnTo>
                  <a:pt x="2190" y="5630"/>
                </a:lnTo>
                <a:lnTo>
                  <a:pt x="2186" y="5627"/>
                </a:lnTo>
                <a:lnTo>
                  <a:pt x="2185" y="5625"/>
                </a:lnTo>
                <a:lnTo>
                  <a:pt x="2183" y="5622"/>
                </a:lnTo>
                <a:lnTo>
                  <a:pt x="2179" y="5616"/>
                </a:lnTo>
                <a:lnTo>
                  <a:pt x="2174" y="5611"/>
                </a:lnTo>
                <a:lnTo>
                  <a:pt x="2169" y="5606"/>
                </a:lnTo>
                <a:lnTo>
                  <a:pt x="2164" y="5603"/>
                </a:lnTo>
                <a:lnTo>
                  <a:pt x="2158" y="5601"/>
                </a:lnTo>
                <a:lnTo>
                  <a:pt x="2150" y="5601"/>
                </a:lnTo>
                <a:lnTo>
                  <a:pt x="2142" y="5601"/>
                </a:lnTo>
                <a:lnTo>
                  <a:pt x="2135" y="5602"/>
                </a:lnTo>
                <a:lnTo>
                  <a:pt x="2127" y="5605"/>
                </a:lnTo>
                <a:lnTo>
                  <a:pt x="2121" y="5606"/>
                </a:lnTo>
                <a:lnTo>
                  <a:pt x="2119" y="5607"/>
                </a:lnTo>
                <a:lnTo>
                  <a:pt x="2116" y="5610"/>
                </a:lnTo>
                <a:lnTo>
                  <a:pt x="2114" y="5612"/>
                </a:lnTo>
                <a:lnTo>
                  <a:pt x="2114" y="5617"/>
                </a:lnTo>
                <a:lnTo>
                  <a:pt x="2112" y="5620"/>
                </a:lnTo>
                <a:lnTo>
                  <a:pt x="2111" y="5621"/>
                </a:lnTo>
                <a:lnTo>
                  <a:pt x="2111" y="5621"/>
                </a:lnTo>
                <a:lnTo>
                  <a:pt x="2110" y="5621"/>
                </a:lnTo>
                <a:lnTo>
                  <a:pt x="2106" y="5620"/>
                </a:lnTo>
                <a:lnTo>
                  <a:pt x="2104" y="5619"/>
                </a:lnTo>
                <a:lnTo>
                  <a:pt x="2099" y="5617"/>
                </a:lnTo>
                <a:lnTo>
                  <a:pt x="2094" y="5616"/>
                </a:lnTo>
                <a:lnTo>
                  <a:pt x="2091" y="5615"/>
                </a:lnTo>
                <a:lnTo>
                  <a:pt x="2089" y="5616"/>
                </a:lnTo>
                <a:lnTo>
                  <a:pt x="2086" y="5617"/>
                </a:lnTo>
                <a:lnTo>
                  <a:pt x="2085" y="5621"/>
                </a:lnTo>
                <a:lnTo>
                  <a:pt x="2084" y="5625"/>
                </a:lnTo>
                <a:lnTo>
                  <a:pt x="2082" y="5630"/>
                </a:lnTo>
                <a:lnTo>
                  <a:pt x="2081" y="5636"/>
                </a:lnTo>
                <a:lnTo>
                  <a:pt x="2079" y="5641"/>
                </a:lnTo>
                <a:lnTo>
                  <a:pt x="2076" y="5642"/>
                </a:lnTo>
                <a:lnTo>
                  <a:pt x="2075" y="5644"/>
                </a:lnTo>
                <a:lnTo>
                  <a:pt x="2071" y="5644"/>
                </a:lnTo>
                <a:lnTo>
                  <a:pt x="2068" y="5644"/>
                </a:lnTo>
                <a:lnTo>
                  <a:pt x="2060" y="5641"/>
                </a:lnTo>
                <a:lnTo>
                  <a:pt x="2052" y="5641"/>
                </a:lnTo>
                <a:lnTo>
                  <a:pt x="2045" y="5644"/>
                </a:lnTo>
                <a:lnTo>
                  <a:pt x="2038" y="5646"/>
                </a:lnTo>
                <a:lnTo>
                  <a:pt x="2032" y="5650"/>
                </a:lnTo>
                <a:lnTo>
                  <a:pt x="2027" y="5656"/>
                </a:lnTo>
                <a:lnTo>
                  <a:pt x="2022" y="5662"/>
                </a:lnTo>
                <a:lnTo>
                  <a:pt x="2018" y="5670"/>
                </a:lnTo>
                <a:lnTo>
                  <a:pt x="2013" y="5667"/>
                </a:lnTo>
                <a:lnTo>
                  <a:pt x="2008" y="5664"/>
                </a:lnTo>
                <a:lnTo>
                  <a:pt x="2005" y="5660"/>
                </a:lnTo>
                <a:lnTo>
                  <a:pt x="2002" y="5655"/>
                </a:lnTo>
                <a:lnTo>
                  <a:pt x="1996" y="5647"/>
                </a:lnTo>
                <a:lnTo>
                  <a:pt x="1988" y="5639"/>
                </a:lnTo>
                <a:lnTo>
                  <a:pt x="1984" y="5635"/>
                </a:lnTo>
                <a:lnTo>
                  <a:pt x="1981" y="5632"/>
                </a:lnTo>
                <a:lnTo>
                  <a:pt x="1977" y="5631"/>
                </a:lnTo>
                <a:lnTo>
                  <a:pt x="1973" y="5631"/>
                </a:lnTo>
                <a:lnTo>
                  <a:pt x="1971" y="5632"/>
                </a:lnTo>
                <a:lnTo>
                  <a:pt x="1968" y="5635"/>
                </a:lnTo>
                <a:lnTo>
                  <a:pt x="1966" y="5639"/>
                </a:lnTo>
                <a:lnTo>
                  <a:pt x="1963" y="5645"/>
                </a:lnTo>
                <a:lnTo>
                  <a:pt x="1959" y="5654"/>
                </a:lnTo>
                <a:lnTo>
                  <a:pt x="1957" y="5664"/>
                </a:lnTo>
                <a:lnTo>
                  <a:pt x="1956" y="5674"/>
                </a:lnTo>
                <a:lnTo>
                  <a:pt x="1952" y="5682"/>
                </a:lnTo>
                <a:lnTo>
                  <a:pt x="1951" y="5686"/>
                </a:lnTo>
                <a:lnTo>
                  <a:pt x="1949" y="5687"/>
                </a:lnTo>
                <a:lnTo>
                  <a:pt x="1948" y="5690"/>
                </a:lnTo>
                <a:lnTo>
                  <a:pt x="1946" y="5690"/>
                </a:lnTo>
                <a:lnTo>
                  <a:pt x="1944" y="5690"/>
                </a:lnTo>
                <a:lnTo>
                  <a:pt x="1942" y="5689"/>
                </a:lnTo>
                <a:lnTo>
                  <a:pt x="1941" y="5687"/>
                </a:lnTo>
                <a:lnTo>
                  <a:pt x="1938" y="5685"/>
                </a:lnTo>
                <a:lnTo>
                  <a:pt x="1932" y="5674"/>
                </a:lnTo>
                <a:lnTo>
                  <a:pt x="1924" y="5664"/>
                </a:lnTo>
                <a:lnTo>
                  <a:pt x="1918" y="5654"/>
                </a:lnTo>
                <a:lnTo>
                  <a:pt x="1911" y="5642"/>
                </a:lnTo>
                <a:lnTo>
                  <a:pt x="1902" y="5632"/>
                </a:lnTo>
                <a:lnTo>
                  <a:pt x="1894" y="5622"/>
                </a:lnTo>
                <a:lnTo>
                  <a:pt x="1885" y="5612"/>
                </a:lnTo>
                <a:lnTo>
                  <a:pt x="1877" y="5601"/>
                </a:lnTo>
                <a:lnTo>
                  <a:pt x="1872" y="5595"/>
                </a:lnTo>
                <a:lnTo>
                  <a:pt x="1865" y="5590"/>
                </a:lnTo>
                <a:lnTo>
                  <a:pt x="1862" y="5588"/>
                </a:lnTo>
                <a:lnTo>
                  <a:pt x="1858" y="5588"/>
                </a:lnTo>
                <a:lnTo>
                  <a:pt x="1853" y="5588"/>
                </a:lnTo>
                <a:lnTo>
                  <a:pt x="1849" y="5590"/>
                </a:lnTo>
                <a:lnTo>
                  <a:pt x="1845" y="5591"/>
                </a:lnTo>
                <a:lnTo>
                  <a:pt x="1842" y="5590"/>
                </a:lnTo>
                <a:lnTo>
                  <a:pt x="1839" y="5588"/>
                </a:lnTo>
                <a:lnTo>
                  <a:pt x="1837" y="5586"/>
                </a:lnTo>
                <a:lnTo>
                  <a:pt x="1810" y="5563"/>
                </a:lnTo>
                <a:lnTo>
                  <a:pt x="1784" y="5540"/>
                </a:lnTo>
                <a:lnTo>
                  <a:pt x="1758" y="5517"/>
                </a:lnTo>
                <a:lnTo>
                  <a:pt x="1731" y="5493"/>
                </a:lnTo>
                <a:lnTo>
                  <a:pt x="1724" y="5486"/>
                </a:lnTo>
                <a:lnTo>
                  <a:pt x="1716" y="5479"/>
                </a:lnTo>
                <a:lnTo>
                  <a:pt x="1707" y="5474"/>
                </a:lnTo>
                <a:lnTo>
                  <a:pt x="1699" y="5468"/>
                </a:lnTo>
                <a:lnTo>
                  <a:pt x="1675" y="5452"/>
                </a:lnTo>
                <a:lnTo>
                  <a:pt x="1652" y="5434"/>
                </a:lnTo>
                <a:lnTo>
                  <a:pt x="1630" y="5415"/>
                </a:lnTo>
                <a:lnTo>
                  <a:pt x="1607" y="5398"/>
                </a:lnTo>
                <a:lnTo>
                  <a:pt x="1600" y="5392"/>
                </a:lnTo>
                <a:lnTo>
                  <a:pt x="1593" y="5384"/>
                </a:lnTo>
                <a:lnTo>
                  <a:pt x="1586" y="5376"/>
                </a:lnTo>
                <a:lnTo>
                  <a:pt x="1581" y="5369"/>
                </a:lnTo>
                <a:lnTo>
                  <a:pt x="1571" y="5353"/>
                </a:lnTo>
                <a:lnTo>
                  <a:pt x="1562" y="5335"/>
                </a:lnTo>
                <a:lnTo>
                  <a:pt x="1557" y="5326"/>
                </a:lnTo>
                <a:lnTo>
                  <a:pt x="1551" y="5319"/>
                </a:lnTo>
                <a:lnTo>
                  <a:pt x="1542" y="5314"/>
                </a:lnTo>
                <a:lnTo>
                  <a:pt x="1532" y="5310"/>
                </a:lnTo>
                <a:lnTo>
                  <a:pt x="1514" y="5304"/>
                </a:lnTo>
                <a:lnTo>
                  <a:pt x="1498" y="5297"/>
                </a:lnTo>
                <a:lnTo>
                  <a:pt x="1490" y="5292"/>
                </a:lnTo>
                <a:lnTo>
                  <a:pt x="1484" y="5287"/>
                </a:lnTo>
                <a:lnTo>
                  <a:pt x="1477" y="5281"/>
                </a:lnTo>
                <a:lnTo>
                  <a:pt x="1472" y="5274"/>
                </a:lnTo>
                <a:lnTo>
                  <a:pt x="1467" y="5269"/>
                </a:lnTo>
                <a:lnTo>
                  <a:pt x="1462" y="5265"/>
                </a:lnTo>
                <a:lnTo>
                  <a:pt x="1455" y="5262"/>
                </a:lnTo>
                <a:lnTo>
                  <a:pt x="1449" y="5261"/>
                </a:lnTo>
                <a:lnTo>
                  <a:pt x="1443" y="5259"/>
                </a:lnTo>
                <a:lnTo>
                  <a:pt x="1437" y="5256"/>
                </a:lnTo>
                <a:lnTo>
                  <a:pt x="1430" y="5252"/>
                </a:lnTo>
                <a:lnTo>
                  <a:pt x="1425" y="5247"/>
                </a:lnTo>
                <a:lnTo>
                  <a:pt x="1418" y="5237"/>
                </a:lnTo>
                <a:lnTo>
                  <a:pt x="1410" y="5227"/>
                </a:lnTo>
                <a:lnTo>
                  <a:pt x="1404" y="5217"/>
                </a:lnTo>
                <a:lnTo>
                  <a:pt x="1399" y="5206"/>
                </a:lnTo>
                <a:lnTo>
                  <a:pt x="1395" y="5195"/>
                </a:lnTo>
                <a:lnTo>
                  <a:pt x="1391" y="5183"/>
                </a:lnTo>
                <a:lnTo>
                  <a:pt x="1390" y="5171"/>
                </a:lnTo>
                <a:lnTo>
                  <a:pt x="1391" y="5158"/>
                </a:lnTo>
                <a:lnTo>
                  <a:pt x="1391" y="5143"/>
                </a:lnTo>
                <a:lnTo>
                  <a:pt x="1393" y="5129"/>
                </a:lnTo>
                <a:lnTo>
                  <a:pt x="1391" y="5114"/>
                </a:lnTo>
                <a:lnTo>
                  <a:pt x="1391" y="5099"/>
                </a:lnTo>
                <a:lnTo>
                  <a:pt x="1391" y="5073"/>
                </a:lnTo>
                <a:lnTo>
                  <a:pt x="1390" y="5047"/>
                </a:lnTo>
                <a:lnTo>
                  <a:pt x="1391" y="5033"/>
                </a:lnTo>
                <a:lnTo>
                  <a:pt x="1394" y="5019"/>
                </a:lnTo>
                <a:lnTo>
                  <a:pt x="1396" y="5004"/>
                </a:lnTo>
                <a:lnTo>
                  <a:pt x="1401" y="4990"/>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atin typeface="+mn-lt"/>
              </a:defRPr>
            </a:lvl1pPr>
          </a:lstStyle>
          <a:p>
            <a:endParaRPr lang="ru-RU"/>
          </a:p>
        </p:txBody>
      </p:sp>
    </p:spTree>
    <p:extLst>
      <p:ext uri="{BB962C8B-B14F-4D97-AF65-F5344CB8AC3E}">
        <p14:creationId xmlns:p14="http://schemas.microsoft.com/office/powerpoint/2010/main" val="7991174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6B821-3D41-4361-B6C8-C576D78675E5}" type="datetimeFigureOut">
              <a:rPr lang="en-US" smtClean="0">
                <a:solidFill>
                  <a:prstClr val="black"/>
                </a:solidFill>
              </a:rPr>
              <a:pPr/>
              <a:t>11/2/2018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2CC1BFF-2EFD-48D1-8E84-06ACA369F5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765961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8450" y="898991"/>
            <a:ext cx="13879874" cy="1022372"/>
          </a:xfrm>
          <a:prstGeom prst="rect">
            <a:avLst/>
          </a:prstGeom>
        </p:spPr>
        <p:txBody>
          <a:bodyPr/>
          <a:lstStyle>
            <a:lvl1pPr>
              <a:lnSpc>
                <a:spcPct val="100000"/>
              </a:lnSpc>
              <a:defRPr sz="6000" b="0" spc="-225">
                <a:solidFill>
                  <a:schemeClr val="tx1">
                    <a:lumMod val="75000"/>
                    <a:lumOff val="25000"/>
                  </a:schemeClr>
                </a:solidFill>
                <a:latin typeface="Montserrat" panose="00000500000000000000" pitchFamily="50" charset="0"/>
              </a:defRPr>
            </a:lvl1pPr>
          </a:lstStyle>
          <a:p>
            <a:r>
              <a:rPr lang="en-US" dirty="0"/>
              <a:t>Your Creative Title Goes Here</a:t>
            </a:r>
          </a:p>
        </p:txBody>
      </p:sp>
    </p:spTree>
    <p:extLst>
      <p:ext uri="{BB962C8B-B14F-4D97-AF65-F5344CB8AC3E}">
        <p14:creationId xmlns:p14="http://schemas.microsoft.com/office/powerpoint/2010/main" val="5942063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804"/>
            <a:ext cx="13716000" cy="3581953"/>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891"/>
            <a:ext cx="13716000" cy="2484026"/>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D116B821-3D41-4361-B6C8-C576D78675E5}" type="datetimeFigureOut">
              <a:rPr lang="en-US" smtClean="0">
                <a:solidFill>
                  <a:prstClr val="black"/>
                </a:solidFill>
              </a:rPr>
              <a:pPr/>
              <a:t>11/2/2018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2CC1BFF-2EFD-48D1-8E84-06ACA369F5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191891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9535999"/>
            <a:ext cx="4267200" cy="547772"/>
          </a:xfrm>
          <a:prstGeom prst="rect">
            <a:avLst/>
          </a:prstGeom>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3" name="Footer Placeholder 2"/>
          <p:cNvSpPr>
            <a:spLocks noGrp="1"/>
          </p:cNvSpPr>
          <p:nvPr>
            <p:ph type="ftr" sz="quarter" idx="11"/>
          </p:nvPr>
        </p:nvSpPr>
        <p:spPr>
          <a:xfrm>
            <a:off x="6248400" y="9535999"/>
            <a:ext cx="5791200" cy="547772"/>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13106400" y="9535999"/>
            <a:ext cx="4267200" cy="547772"/>
          </a:xfrm>
          <a:prstGeom prst="rect">
            <a:avLst/>
          </a:prstGeom>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4768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314459" y="2381250"/>
            <a:ext cx="7410450" cy="5600700"/>
          </a:xfrm>
          <a:custGeom>
            <a:avLst/>
            <a:gdLst>
              <a:gd name="connsiteX0" fmla="*/ 0 w 7410450"/>
              <a:gd name="connsiteY0" fmla="*/ 0 h 5600700"/>
              <a:gd name="connsiteX1" fmla="*/ 7410450 w 7410450"/>
              <a:gd name="connsiteY1" fmla="*/ 0 h 5600700"/>
              <a:gd name="connsiteX2" fmla="*/ 7410450 w 7410450"/>
              <a:gd name="connsiteY2" fmla="*/ 5600700 h 5600700"/>
              <a:gd name="connsiteX3" fmla="*/ 0 w 7410450"/>
              <a:gd name="connsiteY3" fmla="*/ 5600700 h 5600700"/>
              <a:gd name="connsiteX4" fmla="*/ 0 w 7410450"/>
              <a:gd name="connsiteY4"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5600700 h 5600700"/>
              <a:gd name="connsiteX4" fmla="*/ 0 w 7410450"/>
              <a:gd name="connsiteY4" fmla="*/ 5600700 h 5600700"/>
              <a:gd name="connsiteX5" fmla="*/ 0 w 7410450"/>
              <a:gd name="connsiteY5"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0450"/>
              <a:gd name="connsiteY0" fmla="*/ 0 h 5600700"/>
              <a:gd name="connsiteX1" fmla="*/ 6796088 w 7410450"/>
              <a:gd name="connsiteY1" fmla="*/ 0 h 5600700"/>
              <a:gd name="connsiteX2" fmla="*/ 7060406 w 7410450"/>
              <a:gd name="connsiteY2" fmla="*/ 435768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0450" h="5600700">
                <a:moveTo>
                  <a:pt x="0" y="0"/>
                </a:moveTo>
                <a:lnTo>
                  <a:pt x="6796088" y="0"/>
                </a:lnTo>
                <a:lnTo>
                  <a:pt x="7060406" y="435768"/>
                </a:lnTo>
                <a:lnTo>
                  <a:pt x="7410450" y="619125"/>
                </a:lnTo>
                <a:lnTo>
                  <a:pt x="7410450" y="5600700"/>
                </a:lnTo>
                <a:lnTo>
                  <a:pt x="0" y="5600700"/>
                </a:lnTo>
                <a:lnTo>
                  <a:pt x="0" y="0"/>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9" name="Picture Placeholder 13"/>
          <p:cNvSpPr>
            <a:spLocks noGrp="1"/>
          </p:cNvSpPr>
          <p:nvPr>
            <p:ph type="pic" sz="quarter" idx="15"/>
          </p:nvPr>
        </p:nvSpPr>
        <p:spPr>
          <a:xfrm>
            <a:off x="9571587" y="2381250"/>
            <a:ext cx="7410450" cy="5600700"/>
          </a:xfrm>
          <a:custGeom>
            <a:avLst/>
            <a:gdLst>
              <a:gd name="connsiteX0" fmla="*/ 0 w 7410450"/>
              <a:gd name="connsiteY0" fmla="*/ 0 h 5600700"/>
              <a:gd name="connsiteX1" fmla="*/ 7410450 w 7410450"/>
              <a:gd name="connsiteY1" fmla="*/ 0 h 5600700"/>
              <a:gd name="connsiteX2" fmla="*/ 7410450 w 7410450"/>
              <a:gd name="connsiteY2" fmla="*/ 5600700 h 5600700"/>
              <a:gd name="connsiteX3" fmla="*/ 0 w 7410450"/>
              <a:gd name="connsiteY3" fmla="*/ 5600700 h 5600700"/>
              <a:gd name="connsiteX4" fmla="*/ 0 w 7410450"/>
              <a:gd name="connsiteY4"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5600700 h 5600700"/>
              <a:gd name="connsiteX4" fmla="*/ 0 w 7410450"/>
              <a:gd name="connsiteY4" fmla="*/ 5600700 h 5600700"/>
              <a:gd name="connsiteX5" fmla="*/ 0 w 7410450"/>
              <a:gd name="connsiteY5"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0450"/>
              <a:gd name="connsiteY0" fmla="*/ 0 h 5600700"/>
              <a:gd name="connsiteX1" fmla="*/ 6796088 w 7410450"/>
              <a:gd name="connsiteY1" fmla="*/ 0 h 5600700"/>
              <a:gd name="connsiteX2" fmla="*/ 7060406 w 7410450"/>
              <a:gd name="connsiteY2" fmla="*/ 435768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0450" h="5600700">
                <a:moveTo>
                  <a:pt x="0" y="0"/>
                </a:moveTo>
                <a:lnTo>
                  <a:pt x="6796088" y="0"/>
                </a:lnTo>
                <a:lnTo>
                  <a:pt x="7060406" y="435768"/>
                </a:lnTo>
                <a:lnTo>
                  <a:pt x="7410450" y="619125"/>
                </a:lnTo>
                <a:lnTo>
                  <a:pt x="7410450" y="5600700"/>
                </a:lnTo>
                <a:lnTo>
                  <a:pt x="0" y="5600700"/>
                </a:lnTo>
                <a:lnTo>
                  <a:pt x="0" y="0"/>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1220461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228191" y="2726340"/>
            <a:ext cx="5054226" cy="2760095"/>
          </a:xfrm>
          <a:custGeom>
            <a:avLst/>
            <a:gdLst>
              <a:gd name="connsiteX0" fmla="*/ 0 w 7410450"/>
              <a:gd name="connsiteY0" fmla="*/ 0 h 5600700"/>
              <a:gd name="connsiteX1" fmla="*/ 7410450 w 7410450"/>
              <a:gd name="connsiteY1" fmla="*/ 0 h 5600700"/>
              <a:gd name="connsiteX2" fmla="*/ 7410450 w 7410450"/>
              <a:gd name="connsiteY2" fmla="*/ 5600700 h 5600700"/>
              <a:gd name="connsiteX3" fmla="*/ 0 w 7410450"/>
              <a:gd name="connsiteY3" fmla="*/ 5600700 h 5600700"/>
              <a:gd name="connsiteX4" fmla="*/ 0 w 7410450"/>
              <a:gd name="connsiteY4"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5600700 h 5600700"/>
              <a:gd name="connsiteX4" fmla="*/ 0 w 7410450"/>
              <a:gd name="connsiteY4" fmla="*/ 5600700 h 5600700"/>
              <a:gd name="connsiteX5" fmla="*/ 0 w 7410450"/>
              <a:gd name="connsiteY5"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0450"/>
              <a:gd name="connsiteY0" fmla="*/ 0 h 5600700"/>
              <a:gd name="connsiteX1" fmla="*/ 6796088 w 7410450"/>
              <a:gd name="connsiteY1" fmla="*/ 0 h 5600700"/>
              <a:gd name="connsiteX2" fmla="*/ 7060406 w 7410450"/>
              <a:gd name="connsiteY2" fmla="*/ 435768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3943"/>
              <a:gd name="connsiteY0" fmla="*/ 0 h 5600700"/>
              <a:gd name="connsiteX1" fmla="*/ 6796088 w 7413943"/>
              <a:gd name="connsiteY1" fmla="*/ 0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18490 w 7413943"/>
              <a:gd name="connsiteY2" fmla="*/ 508246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3943" h="5600700">
                <a:moveTo>
                  <a:pt x="0" y="0"/>
                </a:moveTo>
                <a:lnTo>
                  <a:pt x="6750680" y="4831"/>
                </a:lnTo>
                <a:lnTo>
                  <a:pt x="7018490" y="508246"/>
                </a:lnTo>
                <a:lnTo>
                  <a:pt x="7413943" y="909043"/>
                </a:lnTo>
                <a:cubicBezTo>
                  <a:pt x="7412779" y="2472929"/>
                  <a:pt x="7411614" y="4036814"/>
                  <a:pt x="7410450" y="5600700"/>
                </a:cubicBezTo>
                <a:lnTo>
                  <a:pt x="0" y="5600700"/>
                </a:lnTo>
                <a:lnTo>
                  <a:pt x="0" y="0"/>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10" name="Picture Placeholder 13"/>
          <p:cNvSpPr>
            <a:spLocks noGrp="1"/>
          </p:cNvSpPr>
          <p:nvPr>
            <p:ph type="pic" sz="quarter" idx="16"/>
          </p:nvPr>
        </p:nvSpPr>
        <p:spPr>
          <a:xfrm>
            <a:off x="6612998" y="2726340"/>
            <a:ext cx="5054226" cy="2760095"/>
          </a:xfrm>
          <a:custGeom>
            <a:avLst/>
            <a:gdLst>
              <a:gd name="connsiteX0" fmla="*/ 0 w 7410450"/>
              <a:gd name="connsiteY0" fmla="*/ 0 h 5600700"/>
              <a:gd name="connsiteX1" fmla="*/ 7410450 w 7410450"/>
              <a:gd name="connsiteY1" fmla="*/ 0 h 5600700"/>
              <a:gd name="connsiteX2" fmla="*/ 7410450 w 7410450"/>
              <a:gd name="connsiteY2" fmla="*/ 5600700 h 5600700"/>
              <a:gd name="connsiteX3" fmla="*/ 0 w 7410450"/>
              <a:gd name="connsiteY3" fmla="*/ 5600700 h 5600700"/>
              <a:gd name="connsiteX4" fmla="*/ 0 w 7410450"/>
              <a:gd name="connsiteY4"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5600700 h 5600700"/>
              <a:gd name="connsiteX4" fmla="*/ 0 w 7410450"/>
              <a:gd name="connsiteY4" fmla="*/ 5600700 h 5600700"/>
              <a:gd name="connsiteX5" fmla="*/ 0 w 7410450"/>
              <a:gd name="connsiteY5"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0450"/>
              <a:gd name="connsiteY0" fmla="*/ 0 h 5600700"/>
              <a:gd name="connsiteX1" fmla="*/ 6796088 w 7410450"/>
              <a:gd name="connsiteY1" fmla="*/ 0 h 5600700"/>
              <a:gd name="connsiteX2" fmla="*/ 7060406 w 7410450"/>
              <a:gd name="connsiteY2" fmla="*/ 435768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3943"/>
              <a:gd name="connsiteY0" fmla="*/ 0 h 5600700"/>
              <a:gd name="connsiteX1" fmla="*/ 6796088 w 7413943"/>
              <a:gd name="connsiteY1" fmla="*/ 0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18490 w 7413943"/>
              <a:gd name="connsiteY2" fmla="*/ 508246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3943" h="5600700">
                <a:moveTo>
                  <a:pt x="0" y="0"/>
                </a:moveTo>
                <a:lnTo>
                  <a:pt x="6750680" y="4831"/>
                </a:lnTo>
                <a:lnTo>
                  <a:pt x="7018490" y="508246"/>
                </a:lnTo>
                <a:lnTo>
                  <a:pt x="7413943" y="909043"/>
                </a:lnTo>
                <a:cubicBezTo>
                  <a:pt x="7412779" y="2472929"/>
                  <a:pt x="7411614" y="4036814"/>
                  <a:pt x="7410450" y="5600700"/>
                </a:cubicBezTo>
                <a:lnTo>
                  <a:pt x="0" y="5600700"/>
                </a:lnTo>
                <a:lnTo>
                  <a:pt x="0" y="0"/>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11" name="Picture Placeholder 13"/>
          <p:cNvSpPr>
            <a:spLocks noGrp="1"/>
          </p:cNvSpPr>
          <p:nvPr>
            <p:ph type="pic" sz="quarter" idx="17"/>
          </p:nvPr>
        </p:nvSpPr>
        <p:spPr>
          <a:xfrm>
            <a:off x="11997803" y="2726340"/>
            <a:ext cx="5054226" cy="2760095"/>
          </a:xfrm>
          <a:custGeom>
            <a:avLst/>
            <a:gdLst>
              <a:gd name="connsiteX0" fmla="*/ 0 w 7410450"/>
              <a:gd name="connsiteY0" fmla="*/ 0 h 5600700"/>
              <a:gd name="connsiteX1" fmla="*/ 7410450 w 7410450"/>
              <a:gd name="connsiteY1" fmla="*/ 0 h 5600700"/>
              <a:gd name="connsiteX2" fmla="*/ 7410450 w 7410450"/>
              <a:gd name="connsiteY2" fmla="*/ 5600700 h 5600700"/>
              <a:gd name="connsiteX3" fmla="*/ 0 w 7410450"/>
              <a:gd name="connsiteY3" fmla="*/ 5600700 h 5600700"/>
              <a:gd name="connsiteX4" fmla="*/ 0 w 7410450"/>
              <a:gd name="connsiteY4"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5600700 h 5600700"/>
              <a:gd name="connsiteX4" fmla="*/ 0 w 7410450"/>
              <a:gd name="connsiteY4" fmla="*/ 5600700 h 5600700"/>
              <a:gd name="connsiteX5" fmla="*/ 0 w 7410450"/>
              <a:gd name="connsiteY5" fmla="*/ 0 h 5600700"/>
              <a:gd name="connsiteX0" fmla="*/ 0 w 7410450"/>
              <a:gd name="connsiteY0" fmla="*/ 0 h 5600700"/>
              <a:gd name="connsiteX1" fmla="*/ 6796088 w 7410450"/>
              <a:gd name="connsiteY1" fmla="*/ 0 h 5600700"/>
              <a:gd name="connsiteX2" fmla="*/ 7410450 w 7410450"/>
              <a:gd name="connsiteY2" fmla="*/ 0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0450"/>
              <a:gd name="connsiteY0" fmla="*/ 0 h 5600700"/>
              <a:gd name="connsiteX1" fmla="*/ 6796088 w 7410450"/>
              <a:gd name="connsiteY1" fmla="*/ 0 h 5600700"/>
              <a:gd name="connsiteX2" fmla="*/ 7060406 w 7410450"/>
              <a:gd name="connsiteY2" fmla="*/ 435768 h 5600700"/>
              <a:gd name="connsiteX3" fmla="*/ 7410450 w 7410450"/>
              <a:gd name="connsiteY3" fmla="*/ 619125 h 5600700"/>
              <a:gd name="connsiteX4" fmla="*/ 7410450 w 7410450"/>
              <a:gd name="connsiteY4" fmla="*/ 5600700 h 5600700"/>
              <a:gd name="connsiteX5" fmla="*/ 0 w 7410450"/>
              <a:gd name="connsiteY5" fmla="*/ 5600700 h 5600700"/>
              <a:gd name="connsiteX6" fmla="*/ 0 w 7410450"/>
              <a:gd name="connsiteY6" fmla="*/ 0 h 5600700"/>
              <a:gd name="connsiteX0" fmla="*/ 0 w 7413943"/>
              <a:gd name="connsiteY0" fmla="*/ 0 h 5600700"/>
              <a:gd name="connsiteX1" fmla="*/ 6796088 w 7413943"/>
              <a:gd name="connsiteY1" fmla="*/ 0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60406 w 7413943"/>
              <a:gd name="connsiteY2" fmla="*/ 435768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 name="connsiteX0" fmla="*/ 0 w 7413943"/>
              <a:gd name="connsiteY0" fmla="*/ 0 h 5600700"/>
              <a:gd name="connsiteX1" fmla="*/ 6750680 w 7413943"/>
              <a:gd name="connsiteY1" fmla="*/ 4831 h 5600700"/>
              <a:gd name="connsiteX2" fmla="*/ 7018490 w 7413943"/>
              <a:gd name="connsiteY2" fmla="*/ 508246 h 5600700"/>
              <a:gd name="connsiteX3" fmla="*/ 7413943 w 7413943"/>
              <a:gd name="connsiteY3" fmla="*/ 909043 h 5600700"/>
              <a:gd name="connsiteX4" fmla="*/ 7410450 w 7413943"/>
              <a:gd name="connsiteY4" fmla="*/ 5600700 h 5600700"/>
              <a:gd name="connsiteX5" fmla="*/ 0 w 7413943"/>
              <a:gd name="connsiteY5" fmla="*/ 5600700 h 5600700"/>
              <a:gd name="connsiteX6" fmla="*/ 0 w 7413943"/>
              <a:gd name="connsiteY6" fmla="*/ 0 h 56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3943" h="5600700">
                <a:moveTo>
                  <a:pt x="0" y="0"/>
                </a:moveTo>
                <a:lnTo>
                  <a:pt x="6750680" y="4831"/>
                </a:lnTo>
                <a:lnTo>
                  <a:pt x="7018490" y="508246"/>
                </a:lnTo>
                <a:lnTo>
                  <a:pt x="7413943" y="909043"/>
                </a:lnTo>
                <a:cubicBezTo>
                  <a:pt x="7412779" y="2472929"/>
                  <a:pt x="7411614" y="4036814"/>
                  <a:pt x="7410450" y="5600700"/>
                </a:cubicBezTo>
                <a:lnTo>
                  <a:pt x="0" y="5600700"/>
                </a:lnTo>
                <a:lnTo>
                  <a:pt x="0" y="0"/>
                </a:lnTo>
                <a:close/>
              </a:path>
            </a:pathLst>
          </a:cu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1612835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Пользовательский макет">
    <p:spTree>
      <p:nvGrpSpPr>
        <p:cNvPr id="1" name=""/>
        <p:cNvGrpSpPr/>
        <p:nvPr/>
      </p:nvGrpSpPr>
      <p:grpSpPr>
        <a:xfrm>
          <a:off x="0" y="0"/>
          <a:ext cx="0" cy="0"/>
          <a:chOff x="0" y="0"/>
          <a:chExt cx="0" cy="0"/>
        </a:xfrm>
      </p:grpSpPr>
      <p:sp>
        <p:nvSpPr>
          <p:cNvPr id="21" name="Picture Placeholder 13"/>
          <p:cNvSpPr>
            <a:spLocks noGrp="1"/>
          </p:cNvSpPr>
          <p:nvPr>
            <p:ph type="pic" sz="quarter" idx="13"/>
          </p:nvPr>
        </p:nvSpPr>
        <p:spPr>
          <a:xfrm>
            <a:off x="2206758" y="2846173"/>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2" name="Picture Placeholder 13"/>
          <p:cNvSpPr>
            <a:spLocks noGrp="1"/>
          </p:cNvSpPr>
          <p:nvPr>
            <p:ph type="pic" sz="quarter" idx="14"/>
          </p:nvPr>
        </p:nvSpPr>
        <p:spPr>
          <a:xfrm>
            <a:off x="4035558" y="2846173"/>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3" name="Picture Placeholder 13"/>
          <p:cNvSpPr>
            <a:spLocks noGrp="1"/>
          </p:cNvSpPr>
          <p:nvPr>
            <p:ph type="pic" sz="quarter" idx="15"/>
          </p:nvPr>
        </p:nvSpPr>
        <p:spPr>
          <a:xfrm>
            <a:off x="5864358" y="2846173"/>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4" name="Picture Placeholder 13"/>
          <p:cNvSpPr>
            <a:spLocks noGrp="1"/>
          </p:cNvSpPr>
          <p:nvPr>
            <p:ph type="pic" sz="quarter" idx="16"/>
          </p:nvPr>
        </p:nvSpPr>
        <p:spPr>
          <a:xfrm>
            <a:off x="2206758" y="4674974"/>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5" name="Picture Placeholder 13"/>
          <p:cNvSpPr>
            <a:spLocks noGrp="1"/>
          </p:cNvSpPr>
          <p:nvPr>
            <p:ph type="pic" sz="quarter" idx="17"/>
          </p:nvPr>
        </p:nvSpPr>
        <p:spPr>
          <a:xfrm>
            <a:off x="4035558" y="4674974"/>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6" name="Picture Placeholder 13"/>
          <p:cNvSpPr>
            <a:spLocks noGrp="1"/>
          </p:cNvSpPr>
          <p:nvPr>
            <p:ph type="pic" sz="quarter" idx="18"/>
          </p:nvPr>
        </p:nvSpPr>
        <p:spPr>
          <a:xfrm>
            <a:off x="5864358" y="4674974"/>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7" name="Picture Placeholder 13"/>
          <p:cNvSpPr>
            <a:spLocks noGrp="1"/>
          </p:cNvSpPr>
          <p:nvPr>
            <p:ph type="pic" sz="quarter" idx="19"/>
          </p:nvPr>
        </p:nvSpPr>
        <p:spPr>
          <a:xfrm>
            <a:off x="2206758" y="6503772"/>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8" name="Picture Placeholder 13"/>
          <p:cNvSpPr>
            <a:spLocks noGrp="1"/>
          </p:cNvSpPr>
          <p:nvPr>
            <p:ph type="pic" sz="quarter" idx="20"/>
          </p:nvPr>
        </p:nvSpPr>
        <p:spPr>
          <a:xfrm>
            <a:off x="4035558" y="6503772"/>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9" name="Picture Placeholder 13"/>
          <p:cNvSpPr>
            <a:spLocks noGrp="1"/>
          </p:cNvSpPr>
          <p:nvPr>
            <p:ph type="pic" sz="quarter" idx="21"/>
          </p:nvPr>
        </p:nvSpPr>
        <p:spPr>
          <a:xfrm>
            <a:off x="5864358" y="6503772"/>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3" name="Picture Placeholder 13"/>
          <p:cNvSpPr>
            <a:spLocks noGrp="1"/>
          </p:cNvSpPr>
          <p:nvPr>
            <p:ph type="pic" sz="quarter" idx="22"/>
          </p:nvPr>
        </p:nvSpPr>
        <p:spPr>
          <a:xfrm>
            <a:off x="7693158" y="2846173"/>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4" name="Picture Placeholder 13"/>
          <p:cNvSpPr>
            <a:spLocks noGrp="1"/>
          </p:cNvSpPr>
          <p:nvPr>
            <p:ph type="pic" sz="quarter" idx="23"/>
          </p:nvPr>
        </p:nvSpPr>
        <p:spPr>
          <a:xfrm>
            <a:off x="7693158" y="4674974"/>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5" name="Picture Placeholder 13"/>
          <p:cNvSpPr>
            <a:spLocks noGrp="1"/>
          </p:cNvSpPr>
          <p:nvPr>
            <p:ph type="pic" sz="quarter" idx="24"/>
          </p:nvPr>
        </p:nvSpPr>
        <p:spPr>
          <a:xfrm>
            <a:off x="7693158" y="6503772"/>
            <a:ext cx="1828800" cy="18288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616267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Пользовательский макет">
    <p:spTree>
      <p:nvGrpSpPr>
        <p:cNvPr id="1" name=""/>
        <p:cNvGrpSpPr/>
        <p:nvPr/>
      </p:nvGrpSpPr>
      <p:grpSpPr>
        <a:xfrm>
          <a:off x="0" y="0"/>
          <a:ext cx="0" cy="0"/>
          <a:chOff x="0" y="0"/>
          <a:chExt cx="0" cy="0"/>
        </a:xfrm>
      </p:grpSpPr>
      <p:sp>
        <p:nvSpPr>
          <p:cNvPr id="20" name="Picture Placeholder 13"/>
          <p:cNvSpPr>
            <a:spLocks noGrp="1"/>
          </p:cNvSpPr>
          <p:nvPr>
            <p:ph type="pic" sz="quarter" idx="13"/>
          </p:nvPr>
        </p:nvSpPr>
        <p:spPr>
          <a:xfrm>
            <a:off x="14" y="2374900"/>
            <a:ext cx="3661014" cy="2730499"/>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1" name="Picture Placeholder 13"/>
          <p:cNvSpPr>
            <a:spLocks noGrp="1"/>
          </p:cNvSpPr>
          <p:nvPr>
            <p:ph type="pic" sz="quarter" idx="14"/>
          </p:nvPr>
        </p:nvSpPr>
        <p:spPr>
          <a:xfrm>
            <a:off x="7315205" y="2374900"/>
            <a:ext cx="3664424" cy="2730499"/>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2" name="Picture Placeholder 13"/>
          <p:cNvSpPr>
            <a:spLocks noGrp="1"/>
          </p:cNvSpPr>
          <p:nvPr>
            <p:ph type="pic" sz="quarter" idx="15"/>
          </p:nvPr>
        </p:nvSpPr>
        <p:spPr>
          <a:xfrm>
            <a:off x="14609040" y="2374900"/>
            <a:ext cx="3685800" cy="2730499"/>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3" name="Picture Placeholder 13"/>
          <p:cNvSpPr>
            <a:spLocks noGrp="1"/>
          </p:cNvSpPr>
          <p:nvPr>
            <p:ph type="pic" sz="quarter" idx="16"/>
          </p:nvPr>
        </p:nvSpPr>
        <p:spPr>
          <a:xfrm>
            <a:off x="10976241" y="5105402"/>
            <a:ext cx="3661014" cy="2730499"/>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24" name="Picture Placeholder 13"/>
          <p:cNvSpPr>
            <a:spLocks noGrp="1"/>
          </p:cNvSpPr>
          <p:nvPr>
            <p:ph type="pic" sz="quarter" idx="17"/>
          </p:nvPr>
        </p:nvSpPr>
        <p:spPr>
          <a:xfrm>
            <a:off x="3640103" y="5105402"/>
            <a:ext cx="3678524" cy="2730499"/>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3260749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Пользовательский макет">
    <p:spTree>
      <p:nvGrpSpPr>
        <p:cNvPr id="1" name=""/>
        <p:cNvGrpSpPr/>
        <p:nvPr/>
      </p:nvGrpSpPr>
      <p:grpSpPr>
        <a:xfrm>
          <a:off x="0" y="0"/>
          <a:ext cx="0" cy="0"/>
          <a:chOff x="0" y="0"/>
          <a:chExt cx="0" cy="0"/>
        </a:xfrm>
      </p:grpSpPr>
      <p:sp>
        <p:nvSpPr>
          <p:cNvPr id="13" name="Picture Placeholder 13"/>
          <p:cNvSpPr>
            <a:spLocks noGrp="1"/>
          </p:cNvSpPr>
          <p:nvPr>
            <p:ph type="pic" sz="quarter" idx="13"/>
          </p:nvPr>
        </p:nvSpPr>
        <p:spPr>
          <a:xfrm>
            <a:off x="14" y="2336800"/>
            <a:ext cx="4584702" cy="27940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14" name="Picture Placeholder 13"/>
          <p:cNvSpPr>
            <a:spLocks noGrp="1"/>
          </p:cNvSpPr>
          <p:nvPr>
            <p:ph type="pic" sz="quarter" idx="14"/>
          </p:nvPr>
        </p:nvSpPr>
        <p:spPr>
          <a:xfrm>
            <a:off x="4584729" y="2336800"/>
            <a:ext cx="4584702" cy="27940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15" name="Picture Placeholder 13"/>
          <p:cNvSpPr>
            <a:spLocks noGrp="1"/>
          </p:cNvSpPr>
          <p:nvPr>
            <p:ph type="pic" sz="quarter" idx="15"/>
          </p:nvPr>
        </p:nvSpPr>
        <p:spPr>
          <a:xfrm>
            <a:off x="14" y="5130800"/>
            <a:ext cx="4584702" cy="27940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16" name="Picture Placeholder 13"/>
          <p:cNvSpPr>
            <a:spLocks noGrp="1"/>
          </p:cNvSpPr>
          <p:nvPr>
            <p:ph type="pic" sz="quarter" idx="16"/>
          </p:nvPr>
        </p:nvSpPr>
        <p:spPr>
          <a:xfrm>
            <a:off x="4584729" y="5130800"/>
            <a:ext cx="4584702" cy="2794000"/>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2647811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9"/>
          <p:cNvSpPr>
            <a:spLocks noGrp="1" noEditPoints="1"/>
          </p:cNvSpPr>
          <p:nvPr>
            <p:ph type="pic" sz="quarter" idx="13"/>
          </p:nvPr>
        </p:nvSpPr>
        <p:spPr bwMode="auto">
          <a:xfrm>
            <a:off x="3489150" y="991394"/>
            <a:ext cx="11309724" cy="6362700"/>
          </a:xfrm>
          <a:custGeom>
            <a:avLst/>
            <a:gdLst>
              <a:gd name="T0" fmla="*/ 3242 w 6394"/>
              <a:gd name="T1" fmla="*/ 2452 h 3798"/>
              <a:gd name="T2" fmla="*/ 4410 w 6394"/>
              <a:gd name="T3" fmla="*/ 2056 h 3798"/>
              <a:gd name="T4" fmla="*/ 985 w 6394"/>
              <a:gd name="T5" fmla="*/ 809 h 3798"/>
              <a:gd name="T6" fmla="*/ 1890 w 6394"/>
              <a:gd name="T7" fmla="*/ 258 h 3798"/>
              <a:gd name="T8" fmla="*/ 3258 w 6394"/>
              <a:gd name="T9" fmla="*/ 13 h 3798"/>
              <a:gd name="T10" fmla="*/ 5611 w 6394"/>
              <a:gd name="T11" fmla="*/ 309 h 3798"/>
              <a:gd name="T12" fmla="*/ 5182 w 6394"/>
              <a:gd name="T13" fmla="*/ 1179 h 3798"/>
              <a:gd name="T14" fmla="*/ 5623 w 6394"/>
              <a:gd name="T15" fmla="*/ 1404 h 3798"/>
              <a:gd name="T16" fmla="*/ 5795 w 6394"/>
              <a:gd name="T17" fmla="*/ 1629 h 3798"/>
              <a:gd name="T18" fmla="*/ 5790 w 6394"/>
              <a:gd name="T19" fmla="*/ 1851 h 3798"/>
              <a:gd name="T20" fmla="*/ 6086 w 6394"/>
              <a:gd name="T21" fmla="*/ 2149 h 3798"/>
              <a:gd name="T22" fmla="*/ 5680 w 6394"/>
              <a:gd name="T23" fmla="*/ 2323 h 3798"/>
              <a:gd name="T24" fmla="*/ 5270 w 6394"/>
              <a:gd name="T25" fmla="*/ 2604 h 3798"/>
              <a:gd name="T26" fmla="*/ 3821 w 6394"/>
              <a:gd name="T27" fmla="*/ 2706 h 3798"/>
              <a:gd name="T28" fmla="*/ 3840 w 6394"/>
              <a:gd name="T29" fmla="*/ 2912 h 3798"/>
              <a:gd name="T30" fmla="*/ 4292 w 6394"/>
              <a:gd name="T31" fmla="*/ 3237 h 3798"/>
              <a:gd name="T32" fmla="*/ 4404 w 6394"/>
              <a:gd name="T33" fmla="*/ 3431 h 3798"/>
              <a:gd name="T34" fmla="*/ 4659 w 6394"/>
              <a:gd name="T35" fmla="*/ 3436 h 3798"/>
              <a:gd name="T36" fmla="*/ 4054 w 6394"/>
              <a:gd name="T37" fmla="*/ 3428 h 3798"/>
              <a:gd name="T38" fmla="*/ 3811 w 6394"/>
              <a:gd name="T39" fmla="*/ 3342 h 3798"/>
              <a:gd name="T40" fmla="*/ 3173 w 6394"/>
              <a:gd name="T41" fmla="*/ 3258 h 3798"/>
              <a:gd name="T42" fmla="*/ 2238 w 6394"/>
              <a:gd name="T43" fmla="*/ 2795 h 3798"/>
              <a:gd name="T44" fmla="*/ 1937 w 6394"/>
              <a:gd name="T45" fmla="*/ 2668 h 3798"/>
              <a:gd name="T46" fmla="*/ 1315 w 6394"/>
              <a:gd name="T47" fmla="*/ 2518 h 3798"/>
              <a:gd name="T48" fmla="*/ 146 w 6394"/>
              <a:gd name="T49" fmla="*/ 2401 h 3798"/>
              <a:gd name="T50" fmla="*/ 1022 w 6394"/>
              <a:gd name="T51" fmla="*/ 2285 h 3798"/>
              <a:gd name="T52" fmla="*/ 829 w 6394"/>
              <a:gd name="T53" fmla="*/ 2171 h 3798"/>
              <a:gd name="T54" fmla="*/ 1018 w 6394"/>
              <a:gd name="T55" fmla="*/ 1682 h 3798"/>
              <a:gd name="T56" fmla="*/ 1528 w 6394"/>
              <a:gd name="T57" fmla="*/ 1328 h 3798"/>
              <a:gd name="T58" fmla="*/ 1180 w 6394"/>
              <a:gd name="T59" fmla="*/ 996 h 3798"/>
              <a:gd name="T60" fmla="*/ 3504 w 6394"/>
              <a:gd name="T61" fmla="*/ 926 h 3798"/>
              <a:gd name="T62" fmla="*/ 2603 w 6394"/>
              <a:gd name="T63" fmla="*/ 2096 h 3798"/>
              <a:gd name="T64" fmla="*/ 2080 w 6394"/>
              <a:gd name="T65" fmla="*/ 2261 h 3798"/>
              <a:gd name="T66" fmla="*/ 1087 w 6394"/>
              <a:gd name="T67" fmla="*/ 2036 h 3798"/>
              <a:gd name="T68" fmla="*/ 5448 w 6394"/>
              <a:gd name="T69" fmla="*/ 1725 h 3798"/>
              <a:gd name="T70" fmla="*/ 4195 w 6394"/>
              <a:gd name="T71" fmla="*/ 3071 h 3798"/>
              <a:gd name="T72" fmla="*/ 2255 w 6394"/>
              <a:gd name="T73" fmla="*/ 2445 h 3798"/>
              <a:gd name="T74" fmla="*/ 3191 w 6394"/>
              <a:gd name="T75" fmla="*/ 2679 h 3798"/>
              <a:gd name="T76" fmla="*/ 1989 w 6394"/>
              <a:gd name="T77" fmla="*/ 2379 h 3798"/>
              <a:gd name="T78" fmla="*/ 1346 w 6394"/>
              <a:gd name="T79" fmla="*/ 2381 h 3798"/>
              <a:gd name="T80" fmla="*/ 1667 w 6394"/>
              <a:gd name="T81" fmla="*/ 1202 h 3798"/>
              <a:gd name="T82" fmla="*/ 2762 w 6394"/>
              <a:gd name="T83" fmla="*/ 2739 h 3798"/>
              <a:gd name="T84" fmla="*/ 3976 w 6394"/>
              <a:gd name="T85" fmla="*/ 3046 h 3798"/>
              <a:gd name="T86" fmla="*/ 3150 w 6394"/>
              <a:gd name="T87" fmla="*/ 2940 h 3798"/>
              <a:gd name="T88" fmla="*/ 5107 w 6394"/>
              <a:gd name="T89" fmla="*/ 2608 h 3798"/>
              <a:gd name="T90" fmla="*/ 3636 w 6394"/>
              <a:gd name="T91" fmla="*/ 2992 h 3798"/>
              <a:gd name="T92" fmla="*/ 4619 w 6394"/>
              <a:gd name="T93" fmla="*/ 3250 h 3798"/>
              <a:gd name="T94" fmla="*/ 5628 w 6394"/>
              <a:gd name="T95" fmla="*/ 1686 h 3798"/>
              <a:gd name="T96" fmla="*/ 2842 w 6394"/>
              <a:gd name="T97" fmla="*/ 209 h 3798"/>
              <a:gd name="T98" fmla="*/ 3605 w 6394"/>
              <a:gd name="T99" fmla="*/ 3348 h 3798"/>
              <a:gd name="T100" fmla="*/ 4209 w 6394"/>
              <a:gd name="T101" fmla="*/ 3299 h 3798"/>
              <a:gd name="T102" fmla="*/ 5405 w 6394"/>
              <a:gd name="T103" fmla="*/ 3637 h 3798"/>
              <a:gd name="T104" fmla="*/ 4918 w 6394"/>
              <a:gd name="T105" fmla="*/ 3614 h 3798"/>
              <a:gd name="T106" fmla="*/ 4012 w 6394"/>
              <a:gd name="T107" fmla="*/ 2782 h 3798"/>
              <a:gd name="T108" fmla="*/ 4536 w 6394"/>
              <a:gd name="T109" fmla="*/ 2752 h 3798"/>
              <a:gd name="T110" fmla="*/ 5047 w 6394"/>
              <a:gd name="T111" fmla="*/ 221 h 3798"/>
              <a:gd name="T112" fmla="*/ 5273 w 6394"/>
              <a:gd name="T113" fmla="*/ 1009 h 3798"/>
              <a:gd name="T114" fmla="*/ 3191 w 6394"/>
              <a:gd name="T115" fmla="*/ 3126 h 3798"/>
              <a:gd name="T116" fmla="*/ 4836 w 6394"/>
              <a:gd name="T117" fmla="*/ 3662 h 3798"/>
              <a:gd name="T118" fmla="*/ 5659 w 6394"/>
              <a:gd name="T119" fmla="*/ 3672 h 3798"/>
              <a:gd name="T120" fmla="*/ 766 w 6394"/>
              <a:gd name="T121" fmla="*/ 1267 h 3798"/>
              <a:gd name="T122" fmla="*/ 1962 w 6394"/>
              <a:gd name="T123" fmla="*/ 2971 h 3798"/>
              <a:gd name="T124" fmla="*/ 4228 w 6394"/>
              <a:gd name="T125" fmla="*/ 3597 h 3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94" h="3798">
                <a:moveTo>
                  <a:pt x="6169" y="3726"/>
                </a:moveTo>
                <a:lnTo>
                  <a:pt x="6152" y="3738"/>
                </a:lnTo>
                <a:lnTo>
                  <a:pt x="6135" y="3748"/>
                </a:lnTo>
                <a:lnTo>
                  <a:pt x="6126" y="3754"/>
                </a:lnTo>
                <a:lnTo>
                  <a:pt x="6118" y="3758"/>
                </a:lnTo>
                <a:lnTo>
                  <a:pt x="6108" y="3761"/>
                </a:lnTo>
                <a:lnTo>
                  <a:pt x="6099" y="3763"/>
                </a:lnTo>
                <a:lnTo>
                  <a:pt x="6097" y="3761"/>
                </a:lnTo>
                <a:lnTo>
                  <a:pt x="6096" y="3759"/>
                </a:lnTo>
                <a:lnTo>
                  <a:pt x="6095" y="3757"/>
                </a:lnTo>
                <a:lnTo>
                  <a:pt x="6096" y="3754"/>
                </a:lnTo>
                <a:lnTo>
                  <a:pt x="6097" y="3750"/>
                </a:lnTo>
                <a:lnTo>
                  <a:pt x="6099" y="3749"/>
                </a:lnTo>
                <a:lnTo>
                  <a:pt x="6108" y="3745"/>
                </a:lnTo>
                <a:lnTo>
                  <a:pt x="6118" y="3740"/>
                </a:lnTo>
                <a:lnTo>
                  <a:pt x="6126" y="3735"/>
                </a:lnTo>
                <a:lnTo>
                  <a:pt x="6135" y="3728"/>
                </a:lnTo>
                <a:lnTo>
                  <a:pt x="6142" y="3721"/>
                </a:lnTo>
                <a:lnTo>
                  <a:pt x="6151" y="3715"/>
                </a:lnTo>
                <a:lnTo>
                  <a:pt x="6159" y="3708"/>
                </a:lnTo>
                <a:lnTo>
                  <a:pt x="6169" y="3703"/>
                </a:lnTo>
                <a:lnTo>
                  <a:pt x="6169" y="3726"/>
                </a:lnTo>
                <a:close/>
                <a:moveTo>
                  <a:pt x="2486" y="1329"/>
                </a:moveTo>
                <a:lnTo>
                  <a:pt x="2486" y="1328"/>
                </a:lnTo>
                <a:lnTo>
                  <a:pt x="2486" y="1330"/>
                </a:lnTo>
                <a:lnTo>
                  <a:pt x="2486" y="1329"/>
                </a:lnTo>
                <a:close/>
                <a:moveTo>
                  <a:pt x="3050" y="1351"/>
                </a:moveTo>
                <a:lnTo>
                  <a:pt x="3050" y="1351"/>
                </a:lnTo>
                <a:lnTo>
                  <a:pt x="3050" y="1351"/>
                </a:lnTo>
                <a:lnTo>
                  <a:pt x="3050" y="1351"/>
                </a:lnTo>
                <a:lnTo>
                  <a:pt x="3050" y="1351"/>
                </a:lnTo>
                <a:close/>
                <a:moveTo>
                  <a:pt x="3823" y="1801"/>
                </a:moveTo>
                <a:lnTo>
                  <a:pt x="3824" y="1798"/>
                </a:lnTo>
                <a:lnTo>
                  <a:pt x="3821" y="1800"/>
                </a:lnTo>
                <a:lnTo>
                  <a:pt x="3822" y="1800"/>
                </a:lnTo>
                <a:lnTo>
                  <a:pt x="3822" y="1801"/>
                </a:lnTo>
                <a:lnTo>
                  <a:pt x="3823" y="1801"/>
                </a:lnTo>
                <a:close/>
                <a:moveTo>
                  <a:pt x="3617" y="1685"/>
                </a:moveTo>
                <a:lnTo>
                  <a:pt x="3617" y="1685"/>
                </a:lnTo>
                <a:lnTo>
                  <a:pt x="3617" y="1685"/>
                </a:lnTo>
                <a:lnTo>
                  <a:pt x="3617" y="1685"/>
                </a:lnTo>
                <a:lnTo>
                  <a:pt x="3617" y="1685"/>
                </a:lnTo>
                <a:close/>
                <a:moveTo>
                  <a:pt x="3899" y="1493"/>
                </a:moveTo>
                <a:lnTo>
                  <a:pt x="3899" y="1493"/>
                </a:lnTo>
                <a:lnTo>
                  <a:pt x="3899" y="1493"/>
                </a:lnTo>
                <a:lnTo>
                  <a:pt x="3899" y="1496"/>
                </a:lnTo>
                <a:lnTo>
                  <a:pt x="3899" y="1498"/>
                </a:lnTo>
                <a:lnTo>
                  <a:pt x="3899" y="1493"/>
                </a:lnTo>
                <a:close/>
                <a:moveTo>
                  <a:pt x="3941" y="1537"/>
                </a:moveTo>
                <a:lnTo>
                  <a:pt x="3941" y="1537"/>
                </a:lnTo>
                <a:lnTo>
                  <a:pt x="3941" y="1537"/>
                </a:lnTo>
                <a:lnTo>
                  <a:pt x="3941" y="1537"/>
                </a:lnTo>
                <a:close/>
                <a:moveTo>
                  <a:pt x="3408" y="1456"/>
                </a:moveTo>
                <a:lnTo>
                  <a:pt x="3409" y="1457"/>
                </a:lnTo>
                <a:lnTo>
                  <a:pt x="3410" y="1457"/>
                </a:lnTo>
                <a:lnTo>
                  <a:pt x="3411" y="1456"/>
                </a:lnTo>
                <a:lnTo>
                  <a:pt x="3410" y="1456"/>
                </a:lnTo>
                <a:lnTo>
                  <a:pt x="3409" y="1456"/>
                </a:lnTo>
                <a:lnTo>
                  <a:pt x="3408" y="1456"/>
                </a:lnTo>
                <a:close/>
                <a:moveTo>
                  <a:pt x="3398" y="1458"/>
                </a:moveTo>
                <a:lnTo>
                  <a:pt x="3398" y="1457"/>
                </a:lnTo>
                <a:lnTo>
                  <a:pt x="3397" y="1456"/>
                </a:lnTo>
                <a:lnTo>
                  <a:pt x="3397" y="1456"/>
                </a:lnTo>
                <a:lnTo>
                  <a:pt x="3397" y="1456"/>
                </a:lnTo>
                <a:lnTo>
                  <a:pt x="3397" y="1456"/>
                </a:lnTo>
                <a:lnTo>
                  <a:pt x="3396" y="1456"/>
                </a:lnTo>
                <a:lnTo>
                  <a:pt x="3395" y="1457"/>
                </a:lnTo>
                <a:lnTo>
                  <a:pt x="3397" y="1458"/>
                </a:lnTo>
                <a:lnTo>
                  <a:pt x="3398" y="1458"/>
                </a:lnTo>
                <a:close/>
                <a:moveTo>
                  <a:pt x="2578" y="1261"/>
                </a:moveTo>
                <a:lnTo>
                  <a:pt x="2578" y="1260"/>
                </a:lnTo>
                <a:lnTo>
                  <a:pt x="2577" y="1260"/>
                </a:lnTo>
                <a:lnTo>
                  <a:pt x="2577" y="1260"/>
                </a:lnTo>
                <a:lnTo>
                  <a:pt x="2578" y="1261"/>
                </a:lnTo>
                <a:close/>
                <a:moveTo>
                  <a:pt x="2866" y="1293"/>
                </a:moveTo>
                <a:lnTo>
                  <a:pt x="2866" y="1293"/>
                </a:lnTo>
                <a:lnTo>
                  <a:pt x="2866" y="1293"/>
                </a:lnTo>
                <a:lnTo>
                  <a:pt x="2866" y="1293"/>
                </a:lnTo>
                <a:lnTo>
                  <a:pt x="2867" y="1295"/>
                </a:lnTo>
                <a:lnTo>
                  <a:pt x="2867" y="1293"/>
                </a:lnTo>
                <a:lnTo>
                  <a:pt x="2866" y="1293"/>
                </a:lnTo>
                <a:lnTo>
                  <a:pt x="2866" y="1293"/>
                </a:lnTo>
                <a:close/>
                <a:moveTo>
                  <a:pt x="2681" y="1179"/>
                </a:moveTo>
                <a:lnTo>
                  <a:pt x="2680" y="1179"/>
                </a:lnTo>
                <a:lnTo>
                  <a:pt x="2679" y="1179"/>
                </a:lnTo>
                <a:lnTo>
                  <a:pt x="2680" y="1180"/>
                </a:lnTo>
                <a:lnTo>
                  <a:pt x="2680" y="1180"/>
                </a:lnTo>
                <a:lnTo>
                  <a:pt x="2681" y="1179"/>
                </a:lnTo>
                <a:close/>
                <a:moveTo>
                  <a:pt x="3477" y="2022"/>
                </a:moveTo>
                <a:lnTo>
                  <a:pt x="3478" y="2022"/>
                </a:lnTo>
                <a:lnTo>
                  <a:pt x="3478" y="2020"/>
                </a:lnTo>
                <a:lnTo>
                  <a:pt x="3477" y="2020"/>
                </a:lnTo>
                <a:lnTo>
                  <a:pt x="3477" y="2022"/>
                </a:lnTo>
                <a:close/>
                <a:moveTo>
                  <a:pt x="3726" y="2311"/>
                </a:moveTo>
                <a:lnTo>
                  <a:pt x="3726" y="2311"/>
                </a:lnTo>
                <a:lnTo>
                  <a:pt x="3729" y="2310"/>
                </a:lnTo>
                <a:lnTo>
                  <a:pt x="3730" y="2307"/>
                </a:lnTo>
                <a:lnTo>
                  <a:pt x="3731" y="2303"/>
                </a:lnTo>
                <a:lnTo>
                  <a:pt x="3731" y="2299"/>
                </a:lnTo>
                <a:lnTo>
                  <a:pt x="3731" y="2290"/>
                </a:lnTo>
                <a:lnTo>
                  <a:pt x="3730" y="2287"/>
                </a:lnTo>
                <a:lnTo>
                  <a:pt x="3726" y="2287"/>
                </a:lnTo>
                <a:lnTo>
                  <a:pt x="3724" y="2288"/>
                </a:lnTo>
                <a:lnTo>
                  <a:pt x="3726" y="2299"/>
                </a:lnTo>
                <a:lnTo>
                  <a:pt x="3726" y="2311"/>
                </a:lnTo>
                <a:close/>
                <a:moveTo>
                  <a:pt x="3706" y="2504"/>
                </a:moveTo>
                <a:lnTo>
                  <a:pt x="3705" y="2506"/>
                </a:lnTo>
                <a:lnTo>
                  <a:pt x="3704" y="2508"/>
                </a:lnTo>
                <a:lnTo>
                  <a:pt x="3702" y="2509"/>
                </a:lnTo>
                <a:lnTo>
                  <a:pt x="3701" y="2508"/>
                </a:lnTo>
                <a:lnTo>
                  <a:pt x="3700" y="2506"/>
                </a:lnTo>
                <a:lnTo>
                  <a:pt x="3700" y="2504"/>
                </a:lnTo>
                <a:lnTo>
                  <a:pt x="3701" y="2502"/>
                </a:lnTo>
                <a:lnTo>
                  <a:pt x="3703" y="2501"/>
                </a:lnTo>
                <a:lnTo>
                  <a:pt x="3704" y="2503"/>
                </a:lnTo>
                <a:lnTo>
                  <a:pt x="3706" y="2504"/>
                </a:lnTo>
                <a:close/>
                <a:moveTo>
                  <a:pt x="3720" y="2424"/>
                </a:moveTo>
                <a:lnTo>
                  <a:pt x="3704" y="2427"/>
                </a:lnTo>
                <a:lnTo>
                  <a:pt x="3690" y="2429"/>
                </a:lnTo>
                <a:lnTo>
                  <a:pt x="3682" y="2428"/>
                </a:lnTo>
                <a:lnTo>
                  <a:pt x="3675" y="2425"/>
                </a:lnTo>
                <a:lnTo>
                  <a:pt x="3672" y="2423"/>
                </a:lnTo>
                <a:lnTo>
                  <a:pt x="3668" y="2421"/>
                </a:lnTo>
                <a:lnTo>
                  <a:pt x="3665" y="2418"/>
                </a:lnTo>
                <a:lnTo>
                  <a:pt x="3662" y="2413"/>
                </a:lnTo>
                <a:lnTo>
                  <a:pt x="3648" y="2425"/>
                </a:lnTo>
                <a:lnTo>
                  <a:pt x="3637" y="2438"/>
                </a:lnTo>
                <a:lnTo>
                  <a:pt x="3635" y="2441"/>
                </a:lnTo>
                <a:lnTo>
                  <a:pt x="3634" y="2444"/>
                </a:lnTo>
                <a:lnTo>
                  <a:pt x="3633" y="2448"/>
                </a:lnTo>
                <a:lnTo>
                  <a:pt x="3633" y="2452"/>
                </a:lnTo>
                <a:lnTo>
                  <a:pt x="3634" y="2458"/>
                </a:lnTo>
                <a:lnTo>
                  <a:pt x="3636" y="2462"/>
                </a:lnTo>
                <a:lnTo>
                  <a:pt x="3639" y="2468"/>
                </a:lnTo>
                <a:lnTo>
                  <a:pt x="3643" y="2473"/>
                </a:lnTo>
                <a:lnTo>
                  <a:pt x="3644" y="2477"/>
                </a:lnTo>
                <a:lnTo>
                  <a:pt x="3644" y="2479"/>
                </a:lnTo>
                <a:lnTo>
                  <a:pt x="3642" y="2483"/>
                </a:lnTo>
                <a:lnTo>
                  <a:pt x="3639" y="2486"/>
                </a:lnTo>
                <a:lnTo>
                  <a:pt x="3632" y="2491"/>
                </a:lnTo>
                <a:lnTo>
                  <a:pt x="3623" y="2497"/>
                </a:lnTo>
                <a:lnTo>
                  <a:pt x="3616" y="2499"/>
                </a:lnTo>
                <a:lnTo>
                  <a:pt x="3608" y="2500"/>
                </a:lnTo>
                <a:lnTo>
                  <a:pt x="3599" y="2500"/>
                </a:lnTo>
                <a:lnTo>
                  <a:pt x="3589" y="2500"/>
                </a:lnTo>
                <a:lnTo>
                  <a:pt x="3580" y="2501"/>
                </a:lnTo>
                <a:lnTo>
                  <a:pt x="3570" y="2501"/>
                </a:lnTo>
                <a:lnTo>
                  <a:pt x="3565" y="2499"/>
                </a:lnTo>
                <a:lnTo>
                  <a:pt x="3560" y="2496"/>
                </a:lnTo>
                <a:lnTo>
                  <a:pt x="3555" y="2492"/>
                </a:lnTo>
                <a:lnTo>
                  <a:pt x="3549" y="2489"/>
                </a:lnTo>
                <a:lnTo>
                  <a:pt x="3540" y="2480"/>
                </a:lnTo>
                <a:lnTo>
                  <a:pt x="3531" y="2471"/>
                </a:lnTo>
                <a:lnTo>
                  <a:pt x="3522" y="2463"/>
                </a:lnTo>
                <a:lnTo>
                  <a:pt x="3511" y="2456"/>
                </a:lnTo>
                <a:lnTo>
                  <a:pt x="3506" y="2453"/>
                </a:lnTo>
                <a:lnTo>
                  <a:pt x="3500" y="2451"/>
                </a:lnTo>
                <a:lnTo>
                  <a:pt x="3494" y="2450"/>
                </a:lnTo>
                <a:lnTo>
                  <a:pt x="3486" y="2450"/>
                </a:lnTo>
                <a:lnTo>
                  <a:pt x="3480" y="2450"/>
                </a:lnTo>
                <a:lnTo>
                  <a:pt x="3476" y="2451"/>
                </a:lnTo>
                <a:lnTo>
                  <a:pt x="3471" y="2455"/>
                </a:lnTo>
                <a:lnTo>
                  <a:pt x="3469" y="2458"/>
                </a:lnTo>
                <a:lnTo>
                  <a:pt x="3464" y="2467"/>
                </a:lnTo>
                <a:lnTo>
                  <a:pt x="3458" y="2475"/>
                </a:lnTo>
                <a:lnTo>
                  <a:pt x="3451" y="2479"/>
                </a:lnTo>
                <a:lnTo>
                  <a:pt x="3444" y="2481"/>
                </a:lnTo>
                <a:lnTo>
                  <a:pt x="3436" y="2483"/>
                </a:lnTo>
                <a:lnTo>
                  <a:pt x="3426" y="2484"/>
                </a:lnTo>
                <a:lnTo>
                  <a:pt x="3418" y="2484"/>
                </a:lnTo>
                <a:lnTo>
                  <a:pt x="3409" y="2483"/>
                </a:lnTo>
                <a:lnTo>
                  <a:pt x="3389" y="2479"/>
                </a:lnTo>
                <a:lnTo>
                  <a:pt x="3368" y="2477"/>
                </a:lnTo>
                <a:lnTo>
                  <a:pt x="3347" y="2476"/>
                </a:lnTo>
                <a:lnTo>
                  <a:pt x="3327" y="2475"/>
                </a:lnTo>
                <a:lnTo>
                  <a:pt x="3311" y="2473"/>
                </a:lnTo>
                <a:lnTo>
                  <a:pt x="3298" y="2470"/>
                </a:lnTo>
                <a:lnTo>
                  <a:pt x="3290" y="2468"/>
                </a:lnTo>
                <a:lnTo>
                  <a:pt x="3284" y="2464"/>
                </a:lnTo>
                <a:lnTo>
                  <a:pt x="3279" y="2458"/>
                </a:lnTo>
                <a:lnTo>
                  <a:pt x="3274" y="2450"/>
                </a:lnTo>
                <a:lnTo>
                  <a:pt x="3273" y="2445"/>
                </a:lnTo>
                <a:lnTo>
                  <a:pt x="3273" y="2440"/>
                </a:lnTo>
                <a:lnTo>
                  <a:pt x="3267" y="2441"/>
                </a:lnTo>
                <a:lnTo>
                  <a:pt x="3261" y="2441"/>
                </a:lnTo>
                <a:lnTo>
                  <a:pt x="3254" y="2441"/>
                </a:lnTo>
                <a:lnTo>
                  <a:pt x="3248" y="2440"/>
                </a:lnTo>
                <a:lnTo>
                  <a:pt x="3237" y="2437"/>
                </a:lnTo>
                <a:lnTo>
                  <a:pt x="3225" y="2431"/>
                </a:lnTo>
                <a:lnTo>
                  <a:pt x="3226" y="2435"/>
                </a:lnTo>
                <a:lnTo>
                  <a:pt x="3227" y="2438"/>
                </a:lnTo>
                <a:lnTo>
                  <a:pt x="3227" y="2442"/>
                </a:lnTo>
                <a:lnTo>
                  <a:pt x="3225" y="2445"/>
                </a:lnTo>
                <a:lnTo>
                  <a:pt x="3226" y="2445"/>
                </a:lnTo>
                <a:lnTo>
                  <a:pt x="3227" y="2445"/>
                </a:lnTo>
                <a:lnTo>
                  <a:pt x="3232" y="2446"/>
                </a:lnTo>
                <a:lnTo>
                  <a:pt x="3238" y="2449"/>
                </a:lnTo>
                <a:lnTo>
                  <a:pt x="3242" y="2452"/>
                </a:lnTo>
                <a:lnTo>
                  <a:pt x="3245" y="2458"/>
                </a:lnTo>
                <a:lnTo>
                  <a:pt x="3250" y="2467"/>
                </a:lnTo>
                <a:lnTo>
                  <a:pt x="3255" y="2476"/>
                </a:lnTo>
                <a:lnTo>
                  <a:pt x="3261" y="2483"/>
                </a:lnTo>
                <a:lnTo>
                  <a:pt x="3267" y="2490"/>
                </a:lnTo>
                <a:lnTo>
                  <a:pt x="3272" y="2497"/>
                </a:lnTo>
                <a:lnTo>
                  <a:pt x="3280" y="2502"/>
                </a:lnTo>
                <a:lnTo>
                  <a:pt x="3286" y="2507"/>
                </a:lnTo>
                <a:lnTo>
                  <a:pt x="3293" y="2510"/>
                </a:lnTo>
                <a:lnTo>
                  <a:pt x="3301" y="2514"/>
                </a:lnTo>
                <a:lnTo>
                  <a:pt x="3308" y="2515"/>
                </a:lnTo>
                <a:lnTo>
                  <a:pt x="3317" y="2516"/>
                </a:lnTo>
                <a:lnTo>
                  <a:pt x="3325" y="2516"/>
                </a:lnTo>
                <a:lnTo>
                  <a:pt x="3334" y="2514"/>
                </a:lnTo>
                <a:lnTo>
                  <a:pt x="3344" y="2511"/>
                </a:lnTo>
                <a:lnTo>
                  <a:pt x="3353" y="2507"/>
                </a:lnTo>
                <a:lnTo>
                  <a:pt x="3364" y="2503"/>
                </a:lnTo>
                <a:lnTo>
                  <a:pt x="3369" y="2501"/>
                </a:lnTo>
                <a:lnTo>
                  <a:pt x="3373" y="2500"/>
                </a:lnTo>
                <a:lnTo>
                  <a:pt x="3379" y="2499"/>
                </a:lnTo>
                <a:lnTo>
                  <a:pt x="3384" y="2499"/>
                </a:lnTo>
                <a:lnTo>
                  <a:pt x="3393" y="2500"/>
                </a:lnTo>
                <a:lnTo>
                  <a:pt x="3404" y="2501"/>
                </a:lnTo>
                <a:lnTo>
                  <a:pt x="3419" y="2502"/>
                </a:lnTo>
                <a:lnTo>
                  <a:pt x="3434" y="2503"/>
                </a:lnTo>
                <a:lnTo>
                  <a:pt x="3441" y="2504"/>
                </a:lnTo>
                <a:lnTo>
                  <a:pt x="3448" y="2505"/>
                </a:lnTo>
                <a:lnTo>
                  <a:pt x="3456" y="2507"/>
                </a:lnTo>
                <a:lnTo>
                  <a:pt x="3462" y="2510"/>
                </a:lnTo>
                <a:lnTo>
                  <a:pt x="3466" y="2512"/>
                </a:lnTo>
                <a:lnTo>
                  <a:pt x="3468" y="2516"/>
                </a:lnTo>
                <a:lnTo>
                  <a:pt x="3470" y="2520"/>
                </a:lnTo>
                <a:lnTo>
                  <a:pt x="3471" y="2524"/>
                </a:lnTo>
                <a:lnTo>
                  <a:pt x="3471" y="2528"/>
                </a:lnTo>
                <a:lnTo>
                  <a:pt x="3488" y="2528"/>
                </a:lnTo>
                <a:lnTo>
                  <a:pt x="3505" y="2528"/>
                </a:lnTo>
                <a:lnTo>
                  <a:pt x="3522" y="2528"/>
                </a:lnTo>
                <a:lnTo>
                  <a:pt x="3539" y="2528"/>
                </a:lnTo>
                <a:lnTo>
                  <a:pt x="3548" y="2529"/>
                </a:lnTo>
                <a:lnTo>
                  <a:pt x="3556" y="2531"/>
                </a:lnTo>
                <a:lnTo>
                  <a:pt x="3560" y="2532"/>
                </a:lnTo>
                <a:lnTo>
                  <a:pt x="3563" y="2536"/>
                </a:lnTo>
                <a:lnTo>
                  <a:pt x="3565" y="2538"/>
                </a:lnTo>
                <a:lnTo>
                  <a:pt x="3567" y="2542"/>
                </a:lnTo>
                <a:lnTo>
                  <a:pt x="3573" y="2542"/>
                </a:lnTo>
                <a:lnTo>
                  <a:pt x="3577" y="2541"/>
                </a:lnTo>
                <a:lnTo>
                  <a:pt x="3596" y="2544"/>
                </a:lnTo>
                <a:lnTo>
                  <a:pt x="3614" y="2547"/>
                </a:lnTo>
                <a:lnTo>
                  <a:pt x="3622" y="2548"/>
                </a:lnTo>
                <a:lnTo>
                  <a:pt x="3632" y="2549"/>
                </a:lnTo>
                <a:lnTo>
                  <a:pt x="3641" y="2549"/>
                </a:lnTo>
                <a:lnTo>
                  <a:pt x="3649" y="2548"/>
                </a:lnTo>
                <a:lnTo>
                  <a:pt x="3653" y="2547"/>
                </a:lnTo>
                <a:lnTo>
                  <a:pt x="3656" y="2546"/>
                </a:lnTo>
                <a:lnTo>
                  <a:pt x="3653" y="2544"/>
                </a:lnTo>
                <a:lnTo>
                  <a:pt x="3648" y="2542"/>
                </a:lnTo>
                <a:lnTo>
                  <a:pt x="3644" y="2541"/>
                </a:lnTo>
                <a:lnTo>
                  <a:pt x="3639" y="2540"/>
                </a:lnTo>
                <a:lnTo>
                  <a:pt x="3641" y="2535"/>
                </a:lnTo>
                <a:lnTo>
                  <a:pt x="3643" y="2529"/>
                </a:lnTo>
                <a:lnTo>
                  <a:pt x="3645" y="2525"/>
                </a:lnTo>
                <a:lnTo>
                  <a:pt x="3647" y="2522"/>
                </a:lnTo>
                <a:lnTo>
                  <a:pt x="3651" y="2520"/>
                </a:lnTo>
                <a:lnTo>
                  <a:pt x="3653" y="2519"/>
                </a:lnTo>
                <a:lnTo>
                  <a:pt x="3656" y="2518"/>
                </a:lnTo>
                <a:lnTo>
                  <a:pt x="3659" y="2518"/>
                </a:lnTo>
                <a:lnTo>
                  <a:pt x="3665" y="2519"/>
                </a:lnTo>
                <a:lnTo>
                  <a:pt x="3672" y="2522"/>
                </a:lnTo>
                <a:lnTo>
                  <a:pt x="3679" y="2526"/>
                </a:lnTo>
                <a:lnTo>
                  <a:pt x="3686" y="2531"/>
                </a:lnTo>
                <a:lnTo>
                  <a:pt x="3685" y="2538"/>
                </a:lnTo>
                <a:lnTo>
                  <a:pt x="3687" y="2538"/>
                </a:lnTo>
                <a:lnTo>
                  <a:pt x="3691" y="2538"/>
                </a:lnTo>
                <a:lnTo>
                  <a:pt x="3693" y="2538"/>
                </a:lnTo>
                <a:lnTo>
                  <a:pt x="3695" y="2539"/>
                </a:lnTo>
                <a:lnTo>
                  <a:pt x="3697" y="2540"/>
                </a:lnTo>
                <a:lnTo>
                  <a:pt x="3702" y="2535"/>
                </a:lnTo>
                <a:lnTo>
                  <a:pt x="3708" y="2531"/>
                </a:lnTo>
                <a:lnTo>
                  <a:pt x="3715" y="2529"/>
                </a:lnTo>
                <a:lnTo>
                  <a:pt x="3721" y="2528"/>
                </a:lnTo>
                <a:lnTo>
                  <a:pt x="3735" y="2528"/>
                </a:lnTo>
                <a:lnTo>
                  <a:pt x="3747" y="2529"/>
                </a:lnTo>
                <a:lnTo>
                  <a:pt x="3753" y="2528"/>
                </a:lnTo>
                <a:lnTo>
                  <a:pt x="3758" y="2527"/>
                </a:lnTo>
                <a:lnTo>
                  <a:pt x="3763" y="2526"/>
                </a:lnTo>
                <a:lnTo>
                  <a:pt x="3766" y="2524"/>
                </a:lnTo>
                <a:lnTo>
                  <a:pt x="3771" y="2522"/>
                </a:lnTo>
                <a:lnTo>
                  <a:pt x="3774" y="2519"/>
                </a:lnTo>
                <a:lnTo>
                  <a:pt x="3776" y="2515"/>
                </a:lnTo>
                <a:lnTo>
                  <a:pt x="3777" y="2510"/>
                </a:lnTo>
                <a:lnTo>
                  <a:pt x="3776" y="2508"/>
                </a:lnTo>
                <a:lnTo>
                  <a:pt x="3775" y="2507"/>
                </a:lnTo>
                <a:lnTo>
                  <a:pt x="3772" y="2502"/>
                </a:lnTo>
                <a:lnTo>
                  <a:pt x="3772" y="2497"/>
                </a:lnTo>
                <a:lnTo>
                  <a:pt x="3772" y="2490"/>
                </a:lnTo>
                <a:lnTo>
                  <a:pt x="3774" y="2485"/>
                </a:lnTo>
                <a:lnTo>
                  <a:pt x="3776" y="2484"/>
                </a:lnTo>
                <a:lnTo>
                  <a:pt x="3778" y="2483"/>
                </a:lnTo>
                <a:lnTo>
                  <a:pt x="3777" y="2483"/>
                </a:lnTo>
                <a:lnTo>
                  <a:pt x="3767" y="2480"/>
                </a:lnTo>
                <a:lnTo>
                  <a:pt x="3758" y="2478"/>
                </a:lnTo>
                <a:lnTo>
                  <a:pt x="3751" y="2473"/>
                </a:lnTo>
                <a:lnTo>
                  <a:pt x="3743" y="2468"/>
                </a:lnTo>
                <a:lnTo>
                  <a:pt x="3737" y="2463"/>
                </a:lnTo>
                <a:lnTo>
                  <a:pt x="3732" y="2456"/>
                </a:lnTo>
                <a:lnTo>
                  <a:pt x="3727" y="2446"/>
                </a:lnTo>
                <a:lnTo>
                  <a:pt x="3725" y="2436"/>
                </a:lnTo>
                <a:lnTo>
                  <a:pt x="3726" y="2433"/>
                </a:lnTo>
                <a:lnTo>
                  <a:pt x="3727" y="2431"/>
                </a:lnTo>
                <a:lnTo>
                  <a:pt x="3720" y="2424"/>
                </a:lnTo>
                <a:close/>
                <a:moveTo>
                  <a:pt x="3703" y="2472"/>
                </a:moveTo>
                <a:lnTo>
                  <a:pt x="3700" y="2478"/>
                </a:lnTo>
                <a:lnTo>
                  <a:pt x="3695" y="2480"/>
                </a:lnTo>
                <a:lnTo>
                  <a:pt x="3693" y="2481"/>
                </a:lnTo>
                <a:lnTo>
                  <a:pt x="3691" y="2481"/>
                </a:lnTo>
                <a:lnTo>
                  <a:pt x="3687" y="2480"/>
                </a:lnTo>
                <a:lnTo>
                  <a:pt x="3684" y="2479"/>
                </a:lnTo>
                <a:lnTo>
                  <a:pt x="3680" y="2476"/>
                </a:lnTo>
                <a:lnTo>
                  <a:pt x="3677" y="2471"/>
                </a:lnTo>
                <a:lnTo>
                  <a:pt x="3676" y="2468"/>
                </a:lnTo>
                <a:lnTo>
                  <a:pt x="3676" y="2466"/>
                </a:lnTo>
                <a:lnTo>
                  <a:pt x="3676" y="2463"/>
                </a:lnTo>
                <a:lnTo>
                  <a:pt x="3677" y="2460"/>
                </a:lnTo>
                <a:lnTo>
                  <a:pt x="3678" y="2458"/>
                </a:lnTo>
                <a:lnTo>
                  <a:pt x="3680" y="2456"/>
                </a:lnTo>
                <a:lnTo>
                  <a:pt x="3682" y="2453"/>
                </a:lnTo>
                <a:lnTo>
                  <a:pt x="3684" y="2452"/>
                </a:lnTo>
                <a:lnTo>
                  <a:pt x="3686" y="2451"/>
                </a:lnTo>
                <a:lnTo>
                  <a:pt x="3688" y="2451"/>
                </a:lnTo>
                <a:lnTo>
                  <a:pt x="3692" y="2452"/>
                </a:lnTo>
                <a:lnTo>
                  <a:pt x="3695" y="2455"/>
                </a:lnTo>
                <a:lnTo>
                  <a:pt x="3699" y="2458"/>
                </a:lnTo>
                <a:lnTo>
                  <a:pt x="3702" y="2462"/>
                </a:lnTo>
                <a:lnTo>
                  <a:pt x="3703" y="2464"/>
                </a:lnTo>
                <a:lnTo>
                  <a:pt x="3704" y="2466"/>
                </a:lnTo>
                <a:lnTo>
                  <a:pt x="3704" y="2469"/>
                </a:lnTo>
                <a:lnTo>
                  <a:pt x="3703" y="2472"/>
                </a:lnTo>
                <a:close/>
                <a:moveTo>
                  <a:pt x="4286" y="2136"/>
                </a:moveTo>
                <a:lnTo>
                  <a:pt x="4286" y="2137"/>
                </a:lnTo>
                <a:lnTo>
                  <a:pt x="4286" y="2137"/>
                </a:lnTo>
                <a:lnTo>
                  <a:pt x="4286" y="2136"/>
                </a:lnTo>
                <a:close/>
                <a:moveTo>
                  <a:pt x="2319" y="1284"/>
                </a:moveTo>
                <a:lnTo>
                  <a:pt x="2318" y="1282"/>
                </a:lnTo>
                <a:lnTo>
                  <a:pt x="2318" y="1284"/>
                </a:lnTo>
                <a:lnTo>
                  <a:pt x="2319" y="1284"/>
                </a:lnTo>
                <a:close/>
                <a:moveTo>
                  <a:pt x="3353" y="1525"/>
                </a:moveTo>
                <a:lnTo>
                  <a:pt x="3350" y="1525"/>
                </a:lnTo>
                <a:lnTo>
                  <a:pt x="3351" y="1526"/>
                </a:lnTo>
                <a:lnTo>
                  <a:pt x="3353" y="1525"/>
                </a:lnTo>
                <a:close/>
                <a:moveTo>
                  <a:pt x="3181" y="1393"/>
                </a:moveTo>
                <a:lnTo>
                  <a:pt x="3179" y="1390"/>
                </a:lnTo>
                <a:lnTo>
                  <a:pt x="3175" y="1389"/>
                </a:lnTo>
                <a:lnTo>
                  <a:pt x="3171" y="1388"/>
                </a:lnTo>
                <a:lnTo>
                  <a:pt x="3168" y="1389"/>
                </a:lnTo>
                <a:lnTo>
                  <a:pt x="3174" y="1390"/>
                </a:lnTo>
                <a:lnTo>
                  <a:pt x="3181" y="1393"/>
                </a:lnTo>
                <a:close/>
                <a:moveTo>
                  <a:pt x="3500" y="1906"/>
                </a:moveTo>
                <a:lnTo>
                  <a:pt x="3500" y="1906"/>
                </a:lnTo>
                <a:lnTo>
                  <a:pt x="3500" y="1907"/>
                </a:lnTo>
                <a:lnTo>
                  <a:pt x="3500" y="1906"/>
                </a:lnTo>
                <a:lnTo>
                  <a:pt x="3500" y="1906"/>
                </a:lnTo>
                <a:close/>
                <a:moveTo>
                  <a:pt x="3481" y="1902"/>
                </a:moveTo>
                <a:lnTo>
                  <a:pt x="3480" y="1902"/>
                </a:lnTo>
                <a:lnTo>
                  <a:pt x="3478" y="1904"/>
                </a:lnTo>
                <a:lnTo>
                  <a:pt x="3478" y="1904"/>
                </a:lnTo>
                <a:lnTo>
                  <a:pt x="3478" y="1905"/>
                </a:lnTo>
                <a:lnTo>
                  <a:pt x="3479" y="1904"/>
                </a:lnTo>
                <a:lnTo>
                  <a:pt x="3480" y="1902"/>
                </a:lnTo>
                <a:lnTo>
                  <a:pt x="3481" y="1902"/>
                </a:lnTo>
                <a:close/>
                <a:moveTo>
                  <a:pt x="3531" y="1983"/>
                </a:moveTo>
                <a:lnTo>
                  <a:pt x="3537" y="1983"/>
                </a:lnTo>
                <a:lnTo>
                  <a:pt x="3537" y="1979"/>
                </a:lnTo>
                <a:lnTo>
                  <a:pt x="3535" y="1981"/>
                </a:lnTo>
                <a:lnTo>
                  <a:pt x="3531" y="1983"/>
                </a:lnTo>
                <a:close/>
                <a:moveTo>
                  <a:pt x="3526" y="2010"/>
                </a:moveTo>
                <a:lnTo>
                  <a:pt x="3524" y="2010"/>
                </a:lnTo>
                <a:lnTo>
                  <a:pt x="3526" y="2011"/>
                </a:lnTo>
                <a:lnTo>
                  <a:pt x="3526" y="2010"/>
                </a:lnTo>
                <a:close/>
                <a:moveTo>
                  <a:pt x="2844" y="1940"/>
                </a:moveTo>
                <a:lnTo>
                  <a:pt x="2844" y="1940"/>
                </a:lnTo>
                <a:lnTo>
                  <a:pt x="2844" y="1940"/>
                </a:lnTo>
                <a:lnTo>
                  <a:pt x="2844" y="1940"/>
                </a:lnTo>
                <a:lnTo>
                  <a:pt x="2844" y="1940"/>
                </a:lnTo>
                <a:lnTo>
                  <a:pt x="2844" y="1940"/>
                </a:lnTo>
                <a:lnTo>
                  <a:pt x="2844" y="1940"/>
                </a:lnTo>
                <a:lnTo>
                  <a:pt x="2841" y="1940"/>
                </a:lnTo>
                <a:lnTo>
                  <a:pt x="2844" y="1941"/>
                </a:lnTo>
                <a:lnTo>
                  <a:pt x="2844" y="1940"/>
                </a:lnTo>
                <a:close/>
                <a:moveTo>
                  <a:pt x="4464" y="2175"/>
                </a:moveTo>
                <a:lnTo>
                  <a:pt x="4467" y="2172"/>
                </a:lnTo>
                <a:lnTo>
                  <a:pt x="4464" y="2170"/>
                </a:lnTo>
                <a:lnTo>
                  <a:pt x="4462" y="2169"/>
                </a:lnTo>
                <a:lnTo>
                  <a:pt x="4463" y="2172"/>
                </a:lnTo>
                <a:lnTo>
                  <a:pt x="4464" y="2175"/>
                </a:lnTo>
                <a:close/>
                <a:moveTo>
                  <a:pt x="4411" y="2055"/>
                </a:moveTo>
                <a:lnTo>
                  <a:pt x="4408" y="2054"/>
                </a:lnTo>
                <a:lnTo>
                  <a:pt x="4409" y="2055"/>
                </a:lnTo>
                <a:lnTo>
                  <a:pt x="4410" y="2056"/>
                </a:lnTo>
                <a:lnTo>
                  <a:pt x="4412" y="2055"/>
                </a:lnTo>
                <a:lnTo>
                  <a:pt x="4411" y="2055"/>
                </a:lnTo>
                <a:close/>
                <a:moveTo>
                  <a:pt x="4202" y="1980"/>
                </a:moveTo>
                <a:lnTo>
                  <a:pt x="4201" y="1980"/>
                </a:lnTo>
                <a:lnTo>
                  <a:pt x="4201" y="1980"/>
                </a:lnTo>
                <a:lnTo>
                  <a:pt x="4202" y="1980"/>
                </a:lnTo>
                <a:close/>
                <a:moveTo>
                  <a:pt x="4173" y="1763"/>
                </a:moveTo>
                <a:lnTo>
                  <a:pt x="4172" y="1764"/>
                </a:lnTo>
                <a:lnTo>
                  <a:pt x="4165" y="1768"/>
                </a:lnTo>
                <a:lnTo>
                  <a:pt x="4158" y="1771"/>
                </a:lnTo>
                <a:lnTo>
                  <a:pt x="4156" y="1774"/>
                </a:lnTo>
                <a:lnTo>
                  <a:pt x="4155" y="1777"/>
                </a:lnTo>
                <a:lnTo>
                  <a:pt x="4155" y="1781"/>
                </a:lnTo>
                <a:lnTo>
                  <a:pt x="4156" y="1787"/>
                </a:lnTo>
                <a:lnTo>
                  <a:pt x="4157" y="1789"/>
                </a:lnTo>
                <a:lnTo>
                  <a:pt x="4157" y="1791"/>
                </a:lnTo>
                <a:lnTo>
                  <a:pt x="4166" y="1775"/>
                </a:lnTo>
                <a:lnTo>
                  <a:pt x="4173" y="1763"/>
                </a:lnTo>
                <a:close/>
                <a:moveTo>
                  <a:pt x="3223" y="1012"/>
                </a:moveTo>
                <a:lnTo>
                  <a:pt x="3223" y="1013"/>
                </a:lnTo>
                <a:lnTo>
                  <a:pt x="3225" y="1013"/>
                </a:lnTo>
                <a:lnTo>
                  <a:pt x="3228" y="1014"/>
                </a:lnTo>
                <a:lnTo>
                  <a:pt x="3226" y="1013"/>
                </a:lnTo>
                <a:lnTo>
                  <a:pt x="3223" y="1012"/>
                </a:lnTo>
                <a:close/>
                <a:moveTo>
                  <a:pt x="3387" y="1098"/>
                </a:moveTo>
                <a:lnTo>
                  <a:pt x="3386" y="1098"/>
                </a:lnTo>
                <a:lnTo>
                  <a:pt x="3385" y="1098"/>
                </a:lnTo>
                <a:lnTo>
                  <a:pt x="3386" y="1100"/>
                </a:lnTo>
                <a:lnTo>
                  <a:pt x="3387" y="1099"/>
                </a:lnTo>
                <a:lnTo>
                  <a:pt x="3387" y="1098"/>
                </a:lnTo>
                <a:close/>
                <a:moveTo>
                  <a:pt x="3375" y="1052"/>
                </a:moveTo>
                <a:lnTo>
                  <a:pt x="3373" y="1051"/>
                </a:lnTo>
                <a:lnTo>
                  <a:pt x="3372" y="1051"/>
                </a:lnTo>
                <a:lnTo>
                  <a:pt x="3371" y="1050"/>
                </a:lnTo>
                <a:lnTo>
                  <a:pt x="3371" y="1050"/>
                </a:lnTo>
                <a:lnTo>
                  <a:pt x="3372" y="1051"/>
                </a:lnTo>
                <a:lnTo>
                  <a:pt x="3375" y="1052"/>
                </a:lnTo>
                <a:close/>
                <a:moveTo>
                  <a:pt x="2500" y="1227"/>
                </a:moveTo>
                <a:lnTo>
                  <a:pt x="2502" y="1227"/>
                </a:lnTo>
                <a:lnTo>
                  <a:pt x="2505" y="1226"/>
                </a:lnTo>
                <a:lnTo>
                  <a:pt x="2502" y="1225"/>
                </a:lnTo>
                <a:lnTo>
                  <a:pt x="2500" y="1225"/>
                </a:lnTo>
                <a:lnTo>
                  <a:pt x="2500" y="1226"/>
                </a:lnTo>
                <a:lnTo>
                  <a:pt x="2500" y="1227"/>
                </a:lnTo>
                <a:close/>
                <a:moveTo>
                  <a:pt x="3142" y="899"/>
                </a:moveTo>
                <a:lnTo>
                  <a:pt x="3142" y="901"/>
                </a:lnTo>
                <a:lnTo>
                  <a:pt x="3142" y="901"/>
                </a:lnTo>
                <a:lnTo>
                  <a:pt x="3143" y="902"/>
                </a:lnTo>
                <a:lnTo>
                  <a:pt x="3142" y="904"/>
                </a:lnTo>
                <a:lnTo>
                  <a:pt x="3141" y="906"/>
                </a:lnTo>
                <a:lnTo>
                  <a:pt x="3139" y="907"/>
                </a:lnTo>
                <a:lnTo>
                  <a:pt x="3137" y="908"/>
                </a:lnTo>
                <a:lnTo>
                  <a:pt x="3133" y="907"/>
                </a:lnTo>
                <a:lnTo>
                  <a:pt x="3130" y="904"/>
                </a:lnTo>
                <a:lnTo>
                  <a:pt x="3130" y="904"/>
                </a:lnTo>
                <a:lnTo>
                  <a:pt x="3125" y="904"/>
                </a:lnTo>
                <a:lnTo>
                  <a:pt x="3121" y="903"/>
                </a:lnTo>
                <a:lnTo>
                  <a:pt x="3121" y="903"/>
                </a:lnTo>
                <a:lnTo>
                  <a:pt x="3117" y="903"/>
                </a:lnTo>
                <a:lnTo>
                  <a:pt x="3115" y="904"/>
                </a:lnTo>
                <a:lnTo>
                  <a:pt x="3113" y="904"/>
                </a:lnTo>
                <a:lnTo>
                  <a:pt x="3110" y="903"/>
                </a:lnTo>
                <a:lnTo>
                  <a:pt x="3109" y="904"/>
                </a:lnTo>
                <a:lnTo>
                  <a:pt x="3108" y="906"/>
                </a:lnTo>
                <a:lnTo>
                  <a:pt x="3102" y="909"/>
                </a:lnTo>
                <a:lnTo>
                  <a:pt x="3096" y="911"/>
                </a:lnTo>
                <a:lnTo>
                  <a:pt x="3090" y="912"/>
                </a:lnTo>
                <a:lnTo>
                  <a:pt x="3085" y="912"/>
                </a:lnTo>
                <a:lnTo>
                  <a:pt x="3078" y="911"/>
                </a:lnTo>
                <a:lnTo>
                  <a:pt x="3073" y="910"/>
                </a:lnTo>
                <a:lnTo>
                  <a:pt x="3067" y="907"/>
                </a:lnTo>
                <a:lnTo>
                  <a:pt x="3062" y="903"/>
                </a:lnTo>
                <a:lnTo>
                  <a:pt x="3050" y="902"/>
                </a:lnTo>
                <a:lnTo>
                  <a:pt x="3037" y="901"/>
                </a:lnTo>
                <a:lnTo>
                  <a:pt x="3032" y="899"/>
                </a:lnTo>
                <a:lnTo>
                  <a:pt x="3026" y="898"/>
                </a:lnTo>
                <a:lnTo>
                  <a:pt x="3021" y="895"/>
                </a:lnTo>
                <a:lnTo>
                  <a:pt x="3015" y="891"/>
                </a:lnTo>
                <a:lnTo>
                  <a:pt x="3015" y="891"/>
                </a:lnTo>
                <a:lnTo>
                  <a:pt x="3015" y="891"/>
                </a:lnTo>
                <a:lnTo>
                  <a:pt x="3001" y="890"/>
                </a:lnTo>
                <a:lnTo>
                  <a:pt x="2985" y="889"/>
                </a:lnTo>
                <a:lnTo>
                  <a:pt x="2970" y="890"/>
                </a:lnTo>
                <a:lnTo>
                  <a:pt x="2954" y="890"/>
                </a:lnTo>
                <a:lnTo>
                  <a:pt x="2939" y="890"/>
                </a:lnTo>
                <a:lnTo>
                  <a:pt x="2924" y="890"/>
                </a:lnTo>
                <a:lnTo>
                  <a:pt x="2909" y="888"/>
                </a:lnTo>
                <a:lnTo>
                  <a:pt x="2893" y="886"/>
                </a:lnTo>
                <a:lnTo>
                  <a:pt x="2883" y="887"/>
                </a:lnTo>
                <a:lnTo>
                  <a:pt x="2872" y="889"/>
                </a:lnTo>
                <a:lnTo>
                  <a:pt x="2859" y="891"/>
                </a:lnTo>
                <a:lnTo>
                  <a:pt x="2848" y="892"/>
                </a:lnTo>
                <a:lnTo>
                  <a:pt x="2835" y="892"/>
                </a:lnTo>
                <a:lnTo>
                  <a:pt x="2824" y="890"/>
                </a:lnTo>
                <a:lnTo>
                  <a:pt x="2818" y="888"/>
                </a:lnTo>
                <a:lnTo>
                  <a:pt x="2816" y="892"/>
                </a:lnTo>
                <a:lnTo>
                  <a:pt x="2813" y="895"/>
                </a:lnTo>
                <a:lnTo>
                  <a:pt x="2809" y="897"/>
                </a:lnTo>
                <a:lnTo>
                  <a:pt x="2805" y="899"/>
                </a:lnTo>
                <a:lnTo>
                  <a:pt x="2796" y="899"/>
                </a:lnTo>
                <a:lnTo>
                  <a:pt x="2787" y="898"/>
                </a:lnTo>
                <a:lnTo>
                  <a:pt x="2772" y="896"/>
                </a:lnTo>
                <a:lnTo>
                  <a:pt x="2757" y="896"/>
                </a:lnTo>
                <a:lnTo>
                  <a:pt x="2742" y="896"/>
                </a:lnTo>
                <a:lnTo>
                  <a:pt x="2728" y="896"/>
                </a:lnTo>
                <a:lnTo>
                  <a:pt x="2714" y="895"/>
                </a:lnTo>
                <a:lnTo>
                  <a:pt x="2699" y="893"/>
                </a:lnTo>
                <a:lnTo>
                  <a:pt x="2692" y="891"/>
                </a:lnTo>
                <a:lnTo>
                  <a:pt x="2685" y="889"/>
                </a:lnTo>
                <a:lnTo>
                  <a:pt x="2678" y="886"/>
                </a:lnTo>
                <a:lnTo>
                  <a:pt x="2672" y="882"/>
                </a:lnTo>
                <a:lnTo>
                  <a:pt x="2662" y="882"/>
                </a:lnTo>
                <a:lnTo>
                  <a:pt x="2654" y="881"/>
                </a:lnTo>
                <a:lnTo>
                  <a:pt x="2644" y="879"/>
                </a:lnTo>
                <a:lnTo>
                  <a:pt x="2636" y="876"/>
                </a:lnTo>
                <a:lnTo>
                  <a:pt x="2605" y="874"/>
                </a:lnTo>
                <a:lnTo>
                  <a:pt x="2575" y="871"/>
                </a:lnTo>
                <a:lnTo>
                  <a:pt x="2545" y="870"/>
                </a:lnTo>
                <a:lnTo>
                  <a:pt x="2515" y="868"/>
                </a:lnTo>
                <a:lnTo>
                  <a:pt x="2484" y="867"/>
                </a:lnTo>
                <a:lnTo>
                  <a:pt x="2454" y="866"/>
                </a:lnTo>
                <a:lnTo>
                  <a:pt x="2424" y="866"/>
                </a:lnTo>
                <a:lnTo>
                  <a:pt x="2394" y="865"/>
                </a:lnTo>
                <a:lnTo>
                  <a:pt x="2394" y="866"/>
                </a:lnTo>
                <a:lnTo>
                  <a:pt x="2378" y="867"/>
                </a:lnTo>
                <a:lnTo>
                  <a:pt x="2362" y="867"/>
                </a:lnTo>
                <a:lnTo>
                  <a:pt x="2355" y="867"/>
                </a:lnTo>
                <a:lnTo>
                  <a:pt x="2348" y="865"/>
                </a:lnTo>
                <a:lnTo>
                  <a:pt x="2341" y="862"/>
                </a:lnTo>
                <a:lnTo>
                  <a:pt x="2335" y="858"/>
                </a:lnTo>
                <a:lnTo>
                  <a:pt x="2324" y="859"/>
                </a:lnTo>
                <a:lnTo>
                  <a:pt x="2314" y="860"/>
                </a:lnTo>
                <a:lnTo>
                  <a:pt x="2278" y="860"/>
                </a:lnTo>
                <a:lnTo>
                  <a:pt x="2241" y="860"/>
                </a:lnTo>
                <a:lnTo>
                  <a:pt x="2204" y="860"/>
                </a:lnTo>
                <a:lnTo>
                  <a:pt x="2168" y="860"/>
                </a:lnTo>
                <a:lnTo>
                  <a:pt x="2131" y="860"/>
                </a:lnTo>
                <a:lnTo>
                  <a:pt x="2096" y="860"/>
                </a:lnTo>
                <a:lnTo>
                  <a:pt x="2059" y="859"/>
                </a:lnTo>
                <a:lnTo>
                  <a:pt x="2022" y="859"/>
                </a:lnTo>
                <a:lnTo>
                  <a:pt x="2007" y="858"/>
                </a:lnTo>
                <a:lnTo>
                  <a:pt x="1992" y="855"/>
                </a:lnTo>
                <a:lnTo>
                  <a:pt x="1983" y="850"/>
                </a:lnTo>
                <a:lnTo>
                  <a:pt x="1974" y="847"/>
                </a:lnTo>
                <a:lnTo>
                  <a:pt x="1965" y="844"/>
                </a:lnTo>
                <a:lnTo>
                  <a:pt x="1954" y="842"/>
                </a:lnTo>
                <a:lnTo>
                  <a:pt x="1935" y="839"/>
                </a:lnTo>
                <a:lnTo>
                  <a:pt x="1915" y="838"/>
                </a:lnTo>
                <a:lnTo>
                  <a:pt x="1895" y="838"/>
                </a:lnTo>
                <a:lnTo>
                  <a:pt x="1875" y="838"/>
                </a:lnTo>
                <a:lnTo>
                  <a:pt x="1866" y="837"/>
                </a:lnTo>
                <a:lnTo>
                  <a:pt x="1855" y="836"/>
                </a:lnTo>
                <a:lnTo>
                  <a:pt x="1846" y="835"/>
                </a:lnTo>
                <a:lnTo>
                  <a:pt x="1836" y="832"/>
                </a:lnTo>
                <a:lnTo>
                  <a:pt x="1828" y="831"/>
                </a:lnTo>
                <a:lnTo>
                  <a:pt x="1819" y="829"/>
                </a:lnTo>
                <a:lnTo>
                  <a:pt x="1815" y="828"/>
                </a:lnTo>
                <a:lnTo>
                  <a:pt x="1812" y="826"/>
                </a:lnTo>
                <a:lnTo>
                  <a:pt x="1808" y="824"/>
                </a:lnTo>
                <a:lnTo>
                  <a:pt x="1805" y="820"/>
                </a:lnTo>
                <a:lnTo>
                  <a:pt x="1768" y="819"/>
                </a:lnTo>
                <a:lnTo>
                  <a:pt x="1731" y="817"/>
                </a:lnTo>
                <a:lnTo>
                  <a:pt x="1694" y="816"/>
                </a:lnTo>
                <a:lnTo>
                  <a:pt x="1658" y="816"/>
                </a:lnTo>
                <a:lnTo>
                  <a:pt x="1639" y="816"/>
                </a:lnTo>
                <a:lnTo>
                  <a:pt x="1621" y="815"/>
                </a:lnTo>
                <a:lnTo>
                  <a:pt x="1604" y="812"/>
                </a:lnTo>
                <a:lnTo>
                  <a:pt x="1586" y="809"/>
                </a:lnTo>
                <a:lnTo>
                  <a:pt x="1586" y="809"/>
                </a:lnTo>
                <a:lnTo>
                  <a:pt x="1574" y="808"/>
                </a:lnTo>
                <a:lnTo>
                  <a:pt x="1562" y="807"/>
                </a:lnTo>
                <a:lnTo>
                  <a:pt x="1551" y="806"/>
                </a:lnTo>
                <a:lnTo>
                  <a:pt x="1551" y="806"/>
                </a:lnTo>
                <a:lnTo>
                  <a:pt x="1546" y="808"/>
                </a:lnTo>
                <a:lnTo>
                  <a:pt x="1539" y="809"/>
                </a:lnTo>
                <a:lnTo>
                  <a:pt x="1528" y="809"/>
                </a:lnTo>
                <a:lnTo>
                  <a:pt x="1516" y="809"/>
                </a:lnTo>
                <a:lnTo>
                  <a:pt x="1504" y="809"/>
                </a:lnTo>
                <a:lnTo>
                  <a:pt x="1493" y="809"/>
                </a:lnTo>
                <a:lnTo>
                  <a:pt x="1493" y="809"/>
                </a:lnTo>
                <a:lnTo>
                  <a:pt x="1493" y="809"/>
                </a:lnTo>
                <a:lnTo>
                  <a:pt x="1455" y="810"/>
                </a:lnTo>
                <a:lnTo>
                  <a:pt x="1418" y="811"/>
                </a:lnTo>
                <a:lnTo>
                  <a:pt x="1380" y="812"/>
                </a:lnTo>
                <a:lnTo>
                  <a:pt x="1343" y="813"/>
                </a:lnTo>
                <a:lnTo>
                  <a:pt x="1305" y="814"/>
                </a:lnTo>
                <a:lnTo>
                  <a:pt x="1267" y="814"/>
                </a:lnTo>
                <a:lnTo>
                  <a:pt x="1231" y="813"/>
                </a:lnTo>
                <a:lnTo>
                  <a:pt x="1193" y="810"/>
                </a:lnTo>
                <a:lnTo>
                  <a:pt x="1193" y="810"/>
                </a:lnTo>
                <a:lnTo>
                  <a:pt x="1167" y="813"/>
                </a:lnTo>
                <a:lnTo>
                  <a:pt x="1141" y="815"/>
                </a:lnTo>
                <a:lnTo>
                  <a:pt x="1115" y="815"/>
                </a:lnTo>
                <a:lnTo>
                  <a:pt x="1089" y="814"/>
                </a:lnTo>
                <a:lnTo>
                  <a:pt x="1063" y="813"/>
                </a:lnTo>
                <a:lnTo>
                  <a:pt x="1037" y="812"/>
                </a:lnTo>
                <a:lnTo>
                  <a:pt x="1011" y="810"/>
                </a:lnTo>
                <a:lnTo>
                  <a:pt x="985" y="809"/>
                </a:lnTo>
                <a:lnTo>
                  <a:pt x="985" y="809"/>
                </a:lnTo>
                <a:lnTo>
                  <a:pt x="893" y="810"/>
                </a:lnTo>
                <a:lnTo>
                  <a:pt x="893" y="815"/>
                </a:lnTo>
                <a:lnTo>
                  <a:pt x="893" y="820"/>
                </a:lnTo>
                <a:lnTo>
                  <a:pt x="882" y="820"/>
                </a:lnTo>
                <a:lnTo>
                  <a:pt x="871" y="822"/>
                </a:lnTo>
                <a:lnTo>
                  <a:pt x="866" y="820"/>
                </a:lnTo>
                <a:lnTo>
                  <a:pt x="862" y="819"/>
                </a:lnTo>
                <a:lnTo>
                  <a:pt x="860" y="818"/>
                </a:lnTo>
                <a:lnTo>
                  <a:pt x="859" y="816"/>
                </a:lnTo>
                <a:lnTo>
                  <a:pt x="858" y="814"/>
                </a:lnTo>
                <a:lnTo>
                  <a:pt x="858" y="811"/>
                </a:lnTo>
                <a:lnTo>
                  <a:pt x="858" y="808"/>
                </a:lnTo>
                <a:lnTo>
                  <a:pt x="859" y="806"/>
                </a:lnTo>
                <a:lnTo>
                  <a:pt x="860" y="804"/>
                </a:lnTo>
                <a:lnTo>
                  <a:pt x="861" y="801"/>
                </a:lnTo>
                <a:lnTo>
                  <a:pt x="865" y="799"/>
                </a:lnTo>
                <a:lnTo>
                  <a:pt x="870" y="797"/>
                </a:lnTo>
                <a:lnTo>
                  <a:pt x="882" y="797"/>
                </a:lnTo>
                <a:lnTo>
                  <a:pt x="893" y="798"/>
                </a:lnTo>
                <a:lnTo>
                  <a:pt x="901" y="797"/>
                </a:lnTo>
                <a:lnTo>
                  <a:pt x="908" y="794"/>
                </a:lnTo>
                <a:lnTo>
                  <a:pt x="914" y="791"/>
                </a:lnTo>
                <a:lnTo>
                  <a:pt x="921" y="787"/>
                </a:lnTo>
                <a:lnTo>
                  <a:pt x="928" y="781"/>
                </a:lnTo>
                <a:lnTo>
                  <a:pt x="934" y="778"/>
                </a:lnTo>
                <a:lnTo>
                  <a:pt x="941" y="775"/>
                </a:lnTo>
                <a:lnTo>
                  <a:pt x="949" y="773"/>
                </a:lnTo>
                <a:lnTo>
                  <a:pt x="948" y="771"/>
                </a:lnTo>
                <a:lnTo>
                  <a:pt x="945" y="768"/>
                </a:lnTo>
                <a:lnTo>
                  <a:pt x="942" y="766"/>
                </a:lnTo>
                <a:lnTo>
                  <a:pt x="940" y="764"/>
                </a:lnTo>
                <a:lnTo>
                  <a:pt x="937" y="760"/>
                </a:lnTo>
                <a:lnTo>
                  <a:pt x="937" y="757"/>
                </a:lnTo>
                <a:lnTo>
                  <a:pt x="939" y="753"/>
                </a:lnTo>
                <a:lnTo>
                  <a:pt x="943" y="749"/>
                </a:lnTo>
                <a:lnTo>
                  <a:pt x="962" y="732"/>
                </a:lnTo>
                <a:lnTo>
                  <a:pt x="980" y="714"/>
                </a:lnTo>
                <a:lnTo>
                  <a:pt x="989" y="706"/>
                </a:lnTo>
                <a:lnTo>
                  <a:pt x="999" y="697"/>
                </a:lnTo>
                <a:lnTo>
                  <a:pt x="1009" y="689"/>
                </a:lnTo>
                <a:lnTo>
                  <a:pt x="1020" y="682"/>
                </a:lnTo>
                <a:lnTo>
                  <a:pt x="1025" y="676"/>
                </a:lnTo>
                <a:lnTo>
                  <a:pt x="1030" y="671"/>
                </a:lnTo>
                <a:lnTo>
                  <a:pt x="1036" y="667"/>
                </a:lnTo>
                <a:lnTo>
                  <a:pt x="1042" y="665"/>
                </a:lnTo>
                <a:lnTo>
                  <a:pt x="1047" y="665"/>
                </a:lnTo>
                <a:lnTo>
                  <a:pt x="1054" y="667"/>
                </a:lnTo>
                <a:lnTo>
                  <a:pt x="1059" y="672"/>
                </a:lnTo>
                <a:lnTo>
                  <a:pt x="1065" y="678"/>
                </a:lnTo>
                <a:lnTo>
                  <a:pt x="1066" y="668"/>
                </a:lnTo>
                <a:lnTo>
                  <a:pt x="1068" y="656"/>
                </a:lnTo>
                <a:lnTo>
                  <a:pt x="1073" y="647"/>
                </a:lnTo>
                <a:lnTo>
                  <a:pt x="1078" y="636"/>
                </a:lnTo>
                <a:lnTo>
                  <a:pt x="1083" y="636"/>
                </a:lnTo>
                <a:lnTo>
                  <a:pt x="1088" y="636"/>
                </a:lnTo>
                <a:lnTo>
                  <a:pt x="1088" y="636"/>
                </a:lnTo>
                <a:lnTo>
                  <a:pt x="1088" y="636"/>
                </a:lnTo>
                <a:lnTo>
                  <a:pt x="1097" y="628"/>
                </a:lnTo>
                <a:lnTo>
                  <a:pt x="1105" y="622"/>
                </a:lnTo>
                <a:lnTo>
                  <a:pt x="1114" y="617"/>
                </a:lnTo>
                <a:lnTo>
                  <a:pt x="1123" y="613"/>
                </a:lnTo>
                <a:lnTo>
                  <a:pt x="1133" y="609"/>
                </a:lnTo>
                <a:lnTo>
                  <a:pt x="1142" y="603"/>
                </a:lnTo>
                <a:lnTo>
                  <a:pt x="1150" y="598"/>
                </a:lnTo>
                <a:lnTo>
                  <a:pt x="1159" y="591"/>
                </a:lnTo>
                <a:lnTo>
                  <a:pt x="1164" y="591"/>
                </a:lnTo>
                <a:lnTo>
                  <a:pt x="1169" y="590"/>
                </a:lnTo>
                <a:lnTo>
                  <a:pt x="1172" y="589"/>
                </a:lnTo>
                <a:lnTo>
                  <a:pt x="1173" y="588"/>
                </a:lnTo>
                <a:lnTo>
                  <a:pt x="1178" y="582"/>
                </a:lnTo>
                <a:lnTo>
                  <a:pt x="1182" y="578"/>
                </a:lnTo>
                <a:lnTo>
                  <a:pt x="1186" y="572"/>
                </a:lnTo>
                <a:lnTo>
                  <a:pt x="1189" y="567"/>
                </a:lnTo>
                <a:lnTo>
                  <a:pt x="1196" y="555"/>
                </a:lnTo>
                <a:lnTo>
                  <a:pt x="1204" y="543"/>
                </a:lnTo>
                <a:lnTo>
                  <a:pt x="1204" y="543"/>
                </a:lnTo>
                <a:lnTo>
                  <a:pt x="1204" y="543"/>
                </a:lnTo>
                <a:lnTo>
                  <a:pt x="1198" y="532"/>
                </a:lnTo>
                <a:lnTo>
                  <a:pt x="1193" y="520"/>
                </a:lnTo>
                <a:lnTo>
                  <a:pt x="1193" y="520"/>
                </a:lnTo>
                <a:lnTo>
                  <a:pt x="1199" y="515"/>
                </a:lnTo>
                <a:lnTo>
                  <a:pt x="1206" y="510"/>
                </a:lnTo>
                <a:lnTo>
                  <a:pt x="1222" y="510"/>
                </a:lnTo>
                <a:lnTo>
                  <a:pt x="1239" y="509"/>
                </a:lnTo>
                <a:lnTo>
                  <a:pt x="1256" y="509"/>
                </a:lnTo>
                <a:lnTo>
                  <a:pt x="1273" y="508"/>
                </a:lnTo>
                <a:lnTo>
                  <a:pt x="1273" y="509"/>
                </a:lnTo>
                <a:lnTo>
                  <a:pt x="1273" y="508"/>
                </a:lnTo>
                <a:lnTo>
                  <a:pt x="1276" y="504"/>
                </a:lnTo>
                <a:lnTo>
                  <a:pt x="1280" y="502"/>
                </a:lnTo>
                <a:lnTo>
                  <a:pt x="1285" y="500"/>
                </a:lnTo>
                <a:lnTo>
                  <a:pt x="1290" y="499"/>
                </a:lnTo>
                <a:lnTo>
                  <a:pt x="1295" y="498"/>
                </a:lnTo>
                <a:lnTo>
                  <a:pt x="1299" y="498"/>
                </a:lnTo>
                <a:lnTo>
                  <a:pt x="1304" y="496"/>
                </a:lnTo>
                <a:lnTo>
                  <a:pt x="1309" y="494"/>
                </a:lnTo>
                <a:lnTo>
                  <a:pt x="1303" y="489"/>
                </a:lnTo>
                <a:lnTo>
                  <a:pt x="1298" y="486"/>
                </a:lnTo>
                <a:lnTo>
                  <a:pt x="1293" y="485"/>
                </a:lnTo>
                <a:lnTo>
                  <a:pt x="1287" y="485"/>
                </a:lnTo>
                <a:lnTo>
                  <a:pt x="1276" y="486"/>
                </a:lnTo>
                <a:lnTo>
                  <a:pt x="1264" y="486"/>
                </a:lnTo>
                <a:lnTo>
                  <a:pt x="1255" y="484"/>
                </a:lnTo>
                <a:lnTo>
                  <a:pt x="1251" y="482"/>
                </a:lnTo>
                <a:lnTo>
                  <a:pt x="1250" y="480"/>
                </a:lnTo>
                <a:lnTo>
                  <a:pt x="1250" y="479"/>
                </a:lnTo>
                <a:lnTo>
                  <a:pt x="1251" y="477"/>
                </a:lnTo>
                <a:lnTo>
                  <a:pt x="1252" y="476"/>
                </a:lnTo>
                <a:lnTo>
                  <a:pt x="1258" y="470"/>
                </a:lnTo>
                <a:lnTo>
                  <a:pt x="1262" y="463"/>
                </a:lnTo>
                <a:lnTo>
                  <a:pt x="1267" y="459"/>
                </a:lnTo>
                <a:lnTo>
                  <a:pt x="1273" y="455"/>
                </a:lnTo>
                <a:lnTo>
                  <a:pt x="1279" y="453"/>
                </a:lnTo>
                <a:lnTo>
                  <a:pt x="1285" y="451"/>
                </a:lnTo>
                <a:lnTo>
                  <a:pt x="1291" y="437"/>
                </a:lnTo>
                <a:lnTo>
                  <a:pt x="1298" y="425"/>
                </a:lnTo>
                <a:lnTo>
                  <a:pt x="1301" y="420"/>
                </a:lnTo>
                <a:lnTo>
                  <a:pt x="1305" y="415"/>
                </a:lnTo>
                <a:lnTo>
                  <a:pt x="1311" y="411"/>
                </a:lnTo>
                <a:lnTo>
                  <a:pt x="1315" y="407"/>
                </a:lnTo>
                <a:lnTo>
                  <a:pt x="1320" y="403"/>
                </a:lnTo>
                <a:lnTo>
                  <a:pt x="1325" y="401"/>
                </a:lnTo>
                <a:lnTo>
                  <a:pt x="1332" y="398"/>
                </a:lnTo>
                <a:lnTo>
                  <a:pt x="1338" y="396"/>
                </a:lnTo>
                <a:lnTo>
                  <a:pt x="1344" y="395"/>
                </a:lnTo>
                <a:lnTo>
                  <a:pt x="1351" y="394"/>
                </a:lnTo>
                <a:lnTo>
                  <a:pt x="1358" y="394"/>
                </a:lnTo>
                <a:lnTo>
                  <a:pt x="1366" y="395"/>
                </a:lnTo>
                <a:lnTo>
                  <a:pt x="1372" y="394"/>
                </a:lnTo>
                <a:lnTo>
                  <a:pt x="1377" y="393"/>
                </a:lnTo>
                <a:lnTo>
                  <a:pt x="1381" y="391"/>
                </a:lnTo>
                <a:lnTo>
                  <a:pt x="1384" y="391"/>
                </a:lnTo>
                <a:lnTo>
                  <a:pt x="1388" y="391"/>
                </a:lnTo>
                <a:lnTo>
                  <a:pt x="1392" y="393"/>
                </a:lnTo>
                <a:lnTo>
                  <a:pt x="1392" y="394"/>
                </a:lnTo>
                <a:lnTo>
                  <a:pt x="1393" y="395"/>
                </a:lnTo>
                <a:lnTo>
                  <a:pt x="1410" y="393"/>
                </a:lnTo>
                <a:lnTo>
                  <a:pt x="1410" y="393"/>
                </a:lnTo>
                <a:lnTo>
                  <a:pt x="1410" y="392"/>
                </a:lnTo>
                <a:lnTo>
                  <a:pt x="1412" y="386"/>
                </a:lnTo>
                <a:lnTo>
                  <a:pt x="1414" y="381"/>
                </a:lnTo>
                <a:lnTo>
                  <a:pt x="1417" y="378"/>
                </a:lnTo>
                <a:lnTo>
                  <a:pt x="1420" y="376"/>
                </a:lnTo>
                <a:lnTo>
                  <a:pt x="1429" y="373"/>
                </a:lnTo>
                <a:lnTo>
                  <a:pt x="1438" y="371"/>
                </a:lnTo>
                <a:lnTo>
                  <a:pt x="1447" y="371"/>
                </a:lnTo>
                <a:lnTo>
                  <a:pt x="1456" y="368"/>
                </a:lnTo>
                <a:lnTo>
                  <a:pt x="1460" y="367"/>
                </a:lnTo>
                <a:lnTo>
                  <a:pt x="1464" y="366"/>
                </a:lnTo>
                <a:lnTo>
                  <a:pt x="1468" y="363"/>
                </a:lnTo>
                <a:lnTo>
                  <a:pt x="1471" y="360"/>
                </a:lnTo>
                <a:lnTo>
                  <a:pt x="1494" y="359"/>
                </a:lnTo>
                <a:lnTo>
                  <a:pt x="1517" y="357"/>
                </a:lnTo>
                <a:lnTo>
                  <a:pt x="1539" y="354"/>
                </a:lnTo>
                <a:lnTo>
                  <a:pt x="1562" y="351"/>
                </a:lnTo>
                <a:lnTo>
                  <a:pt x="1586" y="348"/>
                </a:lnTo>
                <a:lnTo>
                  <a:pt x="1609" y="346"/>
                </a:lnTo>
                <a:lnTo>
                  <a:pt x="1631" y="346"/>
                </a:lnTo>
                <a:lnTo>
                  <a:pt x="1654" y="347"/>
                </a:lnTo>
                <a:lnTo>
                  <a:pt x="1664" y="345"/>
                </a:lnTo>
                <a:lnTo>
                  <a:pt x="1672" y="342"/>
                </a:lnTo>
                <a:lnTo>
                  <a:pt x="1680" y="339"/>
                </a:lnTo>
                <a:lnTo>
                  <a:pt x="1689" y="336"/>
                </a:lnTo>
                <a:lnTo>
                  <a:pt x="1704" y="335"/>
                </a:lnTo>
                <a:lnTo>
                  <a:pt x="1718" y="333"/>
                </a:lnTo>
                <a:lnTo>
                  <a:pt x="1732" y="329"/>
                </a:lnTo>
                <a:lnTo>
                  <a:pt x="1747" y="326"/>
                </a:lnTo>
                <a:lnTo>
                  <a:pt x="1775" y="319"/>
                </a:lnTo>
                <a:lnTo>
                  <a:pt x="1803" y="311"/>
                </a:lnTo>
                <a:lnTo>
                  <a:pt x="1783" y="312"/>
                </a:lnTo>
                <a:lnTo>
                  <a:pt x="1763" y="312"/>
                </a:lnTo>
                <a:lnTo>
                  <a:pt x="1753" y="311"/>
                </a:lnTo>
                <a:lnTo>
                  <a:pt x="1744" y="308"/>
                </a:lnTo>
                <a:lnTo>
                  <a:pt x="1733" y="305"/>
                </a:lnTo>
                <a:lnTo>
                  <a:pt x="1724" y="301"/>
                </a:lnTo>
                <a:lnTo>
                  <a:pt x="1717" y="297"/>
                </a:lnTo>
                <a:lnTo>
                  <a:pt x="1710" y="294"/>
                </a:lnTo>
                <a:lnTo>
                  <a:pt x="1703" y="292"/>
                </a:lnTo>
                <a:lnTo>
                  <a:pt x="1695" y="291"/>
                </a:lnTo>
                <a:lnTo>
                  <a:pt x="1678" y="288"/>
                </a:lnTo>
                <a:lnTo>
                  <a:pt x="1663" y="285"/>
                </a:lnTo>
                <a:lnTo>
                  <a:pt x="1666" y="279"/>
                </a:lnTo>
                <a:lnTo>
                  <a:pt x="1670" y="274"/>
                </a:lnTo>
                <a:lnTo>
                  <a:pt x="1674" y="270"/>
                </a:lnTo>
                <a:lnTo>
                  <a:pt x="1678" y="268"/>
                </a:lnTo>
                <a:lnTo>
                  <a:pt x="1689" y="267"/>
                </a:lnTo>
                <a:lnTo>
                  <a:pt x="1699" y="266"/>
                </a:lnTo>
                <a:lnTo>
                  <a:pt x="1732" y="266"/>
                </a:lnTo>
                <a:lnTo>
                  <a:pt x="1766" y="266"/>
                </a:lnTo>
                <a:lnTo>
                  <a:pt x="1798" y="265"/>
                </a:lnTo>
                <a:lnTo>
                  <a:pt x="1831" y="265"/>
                </a:lnTo>
                <a:lnTo>
                  <a:pt x="1852" y="265"/>
                </a:lnTo>
                <a:lnTo>
                  <a:pt x="1872" y="264"/>
                </a:lnTo>
                <a:lnTo>
                  <a:pt x="1876" y="263"/>
                </a:lnTo>
                <a:lnTo>
                  <a:pt x="1882" y="262"/>
                </a:lnTo>
                <a:lnTo>
                  <a:pt x="1886" y="260"/>
                </a:lnTo>
                <a:lnTo>
                  <a:pt x="1890" y="258"/>
                </a:lnTo>
                <a:lnTo>
                  <a:pt x="1894" y="255"/>
                </a:lnTo>
                <a:lnTo>
                  <a:pt x="1898" y="250"/>
                </a:lnTo>
                <a:lnTo>
                  <a:pt x="1902" y="245"/>
                </a:lnTo>
                <a:lnTo>
                  <a:pt x="1906" y="239"/>
                </a:lnTo>
                <a:lnTo>
                  <a:pt x="1909" y="236"/>
                </a:lnTo>
                <a:lnTo>
                  <a:pt x="1913" y="233"/>
                </a:lnTo>
                <a:lnTo>
                  <a:pt x="1919" y="232"/>
                </a:lnTo>
                <a:lnTo>
                  <a:pt x="1925" y="232"/>
                </a:lnTo>
                <a:lnTo>
                  <a:pt x="1936" y="233"/>
                </a:lnTo>
                <a:lnTo>
                  <a:pt x="1949" y="233"/>
                </a:lnTo>
                <a:lnTo>
                  <a:pt x="1966" y="230"/>
                </a:lnTo>
                <a:lnTo>
                  <a:pt x="1981" y="225"/>
                </a:lnTo>
                <a:lnTo>
                  <a:pt x="1988" y="222"/>
                </a:lnTo>
                <a:lnTo>
                  <a:pt x="1993" y="217"/>
                </a:lnTo>
                <a:lnTo>
                  <a:pt x="1995" y="213"/>
                </a:lnTo>
                <a:lnTo>
                  <a:pt x="1998" y="208"/>
                </a:lnTo>
                <a:lnTo>
                  <a:pt x="1999" y="204"/>
                </a:lnTo>
                <a:lnTo>
                  <a:pt x="2000" y="199"/>
                </a:lnTo>
                <a:lnTo>
                  <a:pt x="1955" y="198"/>
                </a:lnTo>
                <a:lnTo>
                  <a:pt x="1911" y="198"/>
                </a:lnTo>
                <a:lnTo>
                  <a:pt x="1867" y="197"/>
                </a:lnTo>
                <a:lnTo>
                  <a:pt x="1823" y="197"/>
                </a:lnTo>
                <a:lnTo>
                  <a:pt x="1778" y="197"/>
                </a:lnTo>
                <a:lnTo>
                  <a:pt x="1734" y="196"/>
                </a:lnTo>
                <a:lnTo>
                  <a:pt x="1690" y="196"/>
                </a:lnTo>
                <a:lnTo>
                  <a:pt x="1645" y="195"/>
                </a:lnTo>
                <a:lnTo>
                  <a:pt x="1641" y="191"/>
                </a:lnTo>
                <a:lnTo>
                  <a:pt x="1633" y="181"/>
                </a:lnTo>
                <a:lnTo>
                  <a:pt x="1647" y="178"/>
                </a:lnTo>
                <a:lnTo>
                  <a:pt x="1659" y="176"/>
                </a:lnTo>
                <a:lnTo>
                  <a:pt x="1673" y="175"/>
                </a:lnTo>
                <a:lnTo>
                  <a:pt x="1686" y="175"/>
                </a:lnTo>
                <a:lnTo>
                  <a:pt x="1711" y="175"/>
                </a:lnTo>
                <a:lnTo>
                  <a:pt x="1735" y="175"/>
                </a:lnTo>
                <a:lnTo>
                  <a:pt x="1747" y="171"/>
                </a:lnTo>
                <a:lnTo>
                  <a:pt x="1758" y="169"/>
                </a:lnTo>
                <a:lnTo>
                  <a:pt x="1770" y="168"/>
                </a:lnTo>
                <a:lnTo>
                  <a:pt x="1782" y="168"/>
                </a:lnTo>
                <a:lnTo>
                  <a:pt x="1793" y="168"/>
                </a:lnTo>
                <a:lnTo>
                  <a:pt x="1805" y="169"/>
                </a:lnTo>
                <a:lnTo>
                  <a:pt x="1816" y="171"/>
                </a:lnTo>
                <a:lnTo>
                  <a:pt x="1828" y="175"/>
                </a:lnTo>
                <a:lnTo>
                  <a:pt x="1853" y="175"/>
                </a:lnTo>
                <a:lnTo>
                  <a:pt x="1880" y="175"/>
                </a:lnTo>
                <a:lnTo>
                  <a:pt x="1905" y="175"/>
                </a:lnTo>
                <a:lnTo>
                  <a:pt x="1931" y="175"/>
                </a:lnTo>
                <a:lnTo>
                  <a:pt x="1935" y="179"/>
                </a:lnTo>
                <a:lnTo>
                  <a:pt x="1940" y="181"/>
                </a:lnTo>
                <a:lnTo>
                  <a:pt x="1943" y="183"/>
                </a:lnTo>
                <a:lnTo>
                  <a:pt x="1947" y="185"/>
                </a:lnTo>
                <a:lnTo>
                  <a:pt x="1956" y="186"/>
                </a:lnTo>
                <a:lnTo>
                  <a:pt x="1965" y="187"/>
                </a:lnTo>
                <a:lnTo>
                  <a:pt x="1983" y="186"/>
                </a:lnTo>
                <a:lnTo>
                  <a:pt x="2001" y="186"/>
                </a:lnTo>
                <a:lnTo>
                  <a:pt x="2027" y="186"/>
                </a:lnTo>
                <a:lnTo>
                  <a:pt x="2053" y="186"/>
                </a:lnTo>
                <a:lnTo>
                  <a:pt x="2067" y="187"/>
                </a:lnTo>
                <a:lnTo>
                  <a:pt x="2080" y="188"/>
                </a:lnTo>
                <a:lnTo>
                  <a:pt x="2092" y="189"/>
                </a:lnTo>
                <a:lnTo>
                  <a:pt x="2106" y="191"/>
                </a:lnTo>
                <a:lnTo>
                  <a:pt x="2116" y="190"/>
                </a:lnTo>
                <a:lnTo>
                  <a:pt x="2125" y="188"/>
                </a:lnTo>
                <a:lnTo>
                  <a:pt x="2134" y="187"/>
                </a:lnTo>
                <a:lnTo>
                  <a:pt x="2144" y="186"/>
                </a:lnTo>
                <a:lnTo>
                  <a:pt x="2158" y="185"/>
                </a:lnTo>
                <a:lnTo>
                  <a:pt x="2170" y="185"/>
                </a:lnTo>
                <a:lnTo>
                  <a:pt x="2138" y="183"/>
                </a:lnTo>
                <a:lnTo>
                  <a:pt x="2104" y="181"/>
                </a:lnTo>
                <a:lnTo>
                  <a:pt x="2070" y="180"/>
                </a:lnTo>
                <a:lnTo>
                  <a:pt x="2037" y="178"/>
                </a:lnTo>
                <a:lnTo>
                  <a:pt x="2027" y="177"/>
                </a:lnTo>
                <a:lnTo>
                  <a:pt x="2016" y="175"/>
                </a:lnTo>
                <a:lnTo>
                  <a:pt x="2012" y="173"/>
                </a:lnTo>
                <a:lnTo>
                  <a:pt x="2008" y="170"/>
                </a:lnTo>
                <a:lnTo>
                  <a:pt x="2004" y="167"/>
                </a:lnTo>
                <a:lnTo>
                  <a:pt x="2001" y="164"/>
                </a:lnTo>
                <a:lnTo>
                  <a:pt x="1989" y="163"/>
                </a:lnTo>
                <a:lnTo>
                  <a:pt x="1979" y="162"/>
                </a:lnTo>
                <a:lnTo>
                  <a:pt x="1972" y="158"/>
                </a:lnTo>
                <a:lnTo>
                  <a:pt x="1966" y="155"/>
                </a:lnTo>
                <a:lnTo>
                  <a:pt x="1960" y="152"/>
                </a:lnTo>
                <a:lnTo>
                  <a:pt x="1952" y="151"/>
                </a:lnTo>
                <a:lnTo>
                  <a:pt x="1946" y="151"/>
                </a:lnTo>
                <a:lnTo>
                  <a:pt x="1940" y="150"/>
                </a:lnTo>
                <a:lnTo>
                  <a:pt x="1934" y="149"/>
                </a:lnTo>
                <a:lnTo>
                  <a:pt x="1929" y="146"/>
                </a:lnTo>
                <a:lnTo>
                  <a:pt x="1926" y="141"/>
                </a:lnTo>
                <a:lnTo>
                  <a:pt x="1923" y="137"/>
                </a:lnTo>
                <a:lnTo>
                  <a:pt x="1922" y="132"/>
                </a:lnTo>
                <a:lnTo>
                  <a:pt x="1922" y="129"/>
                </a:lnTo>
                <a:lnTo>
                  <a:pt x="1922" y="126"/>
                </a:lnTo>
                <a:lnTo>
                  <a:pt x="1923" y="124"/>
                </a:lnTo>
                <a:lnTo>
                  <a:pt x="1925" y="122"/>
                </a:lnTo>
                <a:lnTo>
                  <a:pt x="1926" y="121"/>
                </a:lnTo>
                <a:lnTo>
                  <a:pt x="1932" y="119"/>
                </a:lnTo>
                <a:lnTo>
                  <a:pt x="1939" y="118"/>
                </a:lnTo>
                <a:lnTo>
                  <a:pt x="1945" y="117"/>
                </a:lnTo>
                <a:lnTo>
                  <a:pt x="1951" y="117"/>
                </a:lnTo>
                <a:lnTo>
                  <a:pt x="1966" y="117"/>
                </a:lnTo>
                <a:lnTo>
                  <a:pt x="1982" y="120"/>
                </a:lnTo>
                <a:lnTo>
                  <a:pt x="1996" y="123"/>
                </a:lnTo>
                <a:lnTo>
                  <a:pt x="2012" y="124"/>
                </a:lnTo>
                <a:lnTo>
                  <a:pt x="2007" y="122"/>
                </a:lnTo>
                <a:lnTo>
                  <a:pt x="2002" y="122"/>
                </a:lnTo>
                <a:lnTo>
                  <a:pt x="1994" y="122"/>
                </a:lnTo>
                <a:lnTo>
                  <a:pt x="1989" y="122"/>
                </a:lnTo>
                <a:lnTo>
                  <a:pt x="1986" y="121"/>
                </a:lnTo>
                <a:lnTo>
                  <a:pt x="1983" y="121"/>
                </a:lnTo>
                <a:lnTo>
                  <a:pt x="1981" y="119"/>
                </a:lnTo>
                <a:lnTo>
                  <a:pt x="1979" y="117"/>
                </a:lnTo>
                <a:lnTo>
                  <a:pt x="1978" y="115"/>
                </a:lnTo>
                <a:lnTo>
                  <a:pt x="1976" y="111"/>
                </a:lnTo>
                <a:lnTo>
                  <a:pt x="1976" y="107"/>
                </a:lnTo>
                <a:lnTo>
                  <a:pt x="1976" y="102"/>
                </a:lnTo>
                <a:lnTo>
                  <a:pt x="1983" y="95"/>
                </a:lnTo>
                <a:lnTo>
                  <a:pt x="1990" y="89"/>
                </a:lnTo>
                <a:lnTo>
                  <a:pt x="1998" y="85"/>
                </a:lnTo>
                <a:lnTo>
                  <a:pt x="2005" y="82"/>
                </a:lnTo>
                <a:lnTo>
                  <a:pt x="1987" y="82"/>
                </a:lnTo>
                <a:lnTo>
                  <a:pt x="1968" y="82"/>
                </a:lnTo>
                <a:lnTo>
                  <a:pt x="1950" y="82"/>
                </a:lnTo>
                <a:lnTo>
                  <a:pt x="1931" y="82"/>
                </a:lnTo>
                <a:lnTo>
                  <a:pt x="1931" y="77"/>
                </a:lnTo>
                <a:lnTo>
                  <a:pt x="1932" y="71"/>
                </a:lnTo>
                <a:lnTo>
                  <a:pt x="2120" y="71"/>
                </a:lnTo>
                <a:lnTo>
                  <a:pt x="2130" y="66"/>
                </a:lnTo>
                <a:lnTo>
                  <a:pt x="2142" y="60"/>
                </a:lnTo>
                <a:lnTo>
                  <a:pt x="2120" y="61"/>
                </a:lnTo>
                <a:lnTo>
                  <a:pt x="2098" y="61"/>
                </a:lnTo>
                <a:lnTo>
                  <a:pt x="2077" y="62"/>
                </a:lnTo>
                <a:lnTo>
                  <a:pt x="2054" y="63"/>
                </a:lnTo>
                <a:lnTo>
                  <a:pt x="2032" y="63"/>
                </a:lnTo>
                <a:lnTo>
                  <a:pt x="2010" y="63"/>
                </a:lnTo>
                <a:lnTo>
                  <a:pt x="1988" y="64"/>
                </a:lnTo>
                <a:lnTo>
                  <a:pt x="1966" y="64"/>
                </a:lnTo>
                <a:lnTo>
                  <a:pt x="1928" y="68"/>
                </a:lnTo>
                <a:lnTo>
                  <a:pt x="1891" y="75"/>
                </a:lnTo>
                <a:lnTo>
                  <a:pt x="1882" y="76"/>
                </a:lnTo>
                <a:lnTo>
                  <a:pt x="1872" y="77"/>
                </a:lnTo>
                <a:lnTo>
                  <a:pt x="1863" y="76"/>
                </a:lnTo>
                <a:lnTo>
                  <a:pt x="1853" y="75"/>
                </a:lnTo>
                <a:lnTo>
                  <a:pt x="1844" y="72"/>
                </a:lnTo>
                <a:lnTo>
                  <a:pt x="1834" y="69"/>
                </a:lnTo>
                <a:lnTo>
                  <a:pt x="1825" y="65"/>
                </a:lnTo>
                <a:lnTo>
                  <a:pt x="1816" y="59"/>
                </a:lnTo>
                <a:lnTo>
                  <a:pt x="1819" y="51"/>
                </a:lnTo>
                <a:lnTo>
                  <a:pt x="1825" y="46"/>
                </a:lnTo>
                <a:lnTo>
                  <a:pt x="1830" y="42"/>
                </a:lnTo>
                <a:lnTo>
                  <a:pt x="1836" y="40"/>
                </a:lnTo>
                <a:lnTo>
                  <a:pt x="1843" y="38"/>
                </a:lnTo>
                <a:lnTo>
                  <a:pt x="1849" y="37"/>
                </a:lnTo>
                <a:lnTo>
                  <a:pt x="1856" y="37"/>
                </a:lnTo>
                <a:lnTo>
                  <a:pt x="1864" y="37"/>
                </a:lnTo>
                <a:lnTo>
                  <a:pt x="1909" y="36"/>
                </a:lnTo>
                <a:lnTo>
                  <a:pt x="1955" y="33"/>
                </a:lnTo>
                <a:lnTo>
                  <a:pt x="2001" y="29"/>
                </a:lnTo>
                <a:lnTo>
                  <a:pt x="2046" y="25"/>
                </a:lnTo>
                <a:lnTo>
                  <a:pt x="2091" y="20"/>
                </a:lnTo>
                <a:lnTo>
                  <a:pt x="2137" y="14"/>
                </a:lnTo>
                <a:lnTo>
                  <a:pt x="2182" y="9"/>
                </a:lnTo>
                <a:lnTo>
                  <a:pt x="2227" y="4"/>
                </a:lnTo>
                <a:lnTo>
                  <a:pt x="2265" y="2"/>
                </a:lnTo>
                <a:lnTo>
                  <a:pt x="2303" y="0"/>
                </a:lnTo>
                <a:lnTo>
                  <a:pt x="2341" y="0"/>
                </a:lnTo>
                <a:lnTo>
                  <a:pt x="2379" y="0"/>
                </a:lnTo>
                <a:lnTo>
                  <a:pt x="2417" y="1"/>
                </a:lnTo>
                <a:lnTo>
                  <a:pt x="2456" y="1"/>
                </a:lnTo>
                <a:lnTo>
                  <a:pt x="2494" y="2"/>
                </a:lnTo>
                <a:lnTo>
                  <a:pt x="2532" y="2"/>
                </a:lnTo>
                <a:lnTo>
                  <a:pt x="2532" y="2"/>
                </a:lnTo>
                <a:lnTo>
                  <a:pt x="2567" y="2"/>
                </a:lnTo>
                <a:lnTo>
                  <a:pt x="2603" y="2"/>
                </a:lnTo>
                <a:lnTo>
                  <a:pt x="2639" y="2"/>
                </a:lnTo>
                <a:lnTo>
                  <a:pt x="2676" y="2"/>
                </a:lnTo>
                <a:lnTo>
                  <a:pt x="2712" y="2"/>
                </a:lnTo>
                <a:lnTo>
                  <a:pt x="2748" y="1"/>
                </a:lnTo>
                <a:lnTo>
                  <a:pt x="2783" y="1"/>
                </a:lnTo>
                <a:lnTo>
                  <a:pt x="2819" y="1"/>
                </a:lnTo>
                <a:lnTo>
                  <a:pt x="2819" y="1"/>
                </a:lnTo>
                <a:lnTo>
                  <a:pt x="2849" y="2"/>
                </a:lnTo>
                <a:lnTo>
                  <a:pt x="2877" y="2"/>
                </a:lnTo>
                <a:lnTo>
                  <a:pt x="2906" y="2"/>
                </a:lnTo>
                <a:lnTo>
                  <a:pt x="2935" y="2"/>
                </a:lnTo>
                <a:lnTo>
                  <a:pt x="2944" y="2"/>
                </a:lnTo>
                <a:lnTo>
                  <a:pt x="2953" y="3"/>
                </a:lnTo>
                <a:lnTo>
                  <a:pt x="2962" y="3"/>
                </a:lnTo>
                <a:lnTo>
                  <a:pt x="2971" y="3"/>
                </a:lnTo>
                <a:lnTo>
                  <a:pt x="3002" y="1"/>
                </a:lnTo>
                <a:lnTo>
                  <a:pt x="3032" y="0"/>
                </a:lnTo>
                <a:lnTo>
                  <a:pt x="3063" y="1"/>
                </a:lnTo>
                <a:lnTo>
                  <a:pt x="3093" y="2"/>
                </a:lnTo>
                <a:lnTo>
                  <a:pt x="3123" y="4"/>
                </a:lnTo>
                <a:lnTo>
                  <a:pt x="3153" y="6"/>
                </a:lnTo>
                <a:lnTo>
                  <a:pt x="3184" y="9"/>
                </a:lnTo>
                <a:lnTo>
                  <a:pt x="3214" y="13"/>
                </a:lnTo>
                <a:lnTo>
                  <a:pt x="3229" y="14"/>
                </a:lnTo>
                <a:lnTo>
                  <a:pt x="3244" y="14"/>
                </a:lnTo>
                <a:lnTo>
                  <a:pt x="3258" y="13"/>
                </a:lnTo>
                <a:lnTo>
                  <a:pt x="3272" y="12"/>
                </a:lnTo>
                <a:lnTo>
                  <a:pt x="3287" y="11"/>
                </a:lnTo>
                <a:lnTo>
                  <a:pt x="3302" y="10"/>
                </a:lnTo>
                <a:lnTo>
                  <a:pt x="3317" y="10"/>
                </a:lnTo>
                <a:lnTo>
                  <a:pt x="3331" y="10"/>
                </a:lnTo>
                <a:lnTo>
                  <a:pt x="3359" y="12"/>
                </a:lnTo>
                <a:lnTo>
                  <a:pt x="3386" y="16"/>
                </a:lnTo>
                <a:lnTo>
                  <a:pt x="3413" y="20"/>
                </a:lnTo>
                <a:lnTo>
                  <a:pt x="3441" y="23"/>
                </a:lnTo>
                <a:lnTo>
                  <a:pt x="3468" y="25"/>
                </a:lnTo>
                <a:lnTo>
                  <a:pt x="3496" y="25"/>
                </a:lnTo>
                <a:lnTo>
                  <a:pt x="3509" y="24"/>
                </a:lnTo>
                <a:lnTo>
                  <a:pt x="3524" y="22"/>
                </a:lnTo>
                <a:lnTo>
                  <a:pt x="3538" y="19"/>
                </a:lnTo>
                <a:lnTo>
                  <a:pt x="3552" y="14"/>
                </a:lnTo>
                <a:lnTo>
                  <a:pt x="3560" y="13"/>
                </a:lnTo>
                <a:lnTo>
                  <a:pt x="3568" y="14"/>
                </a:lnTo>
                <a:lnTo>
                  <a:pt x="3578" y="16"/>
                </a:lnTo>
                <a:lnTo>
                  <a:pt x="3586" y="18"/>
                </a:lnTo>
                <a:lnTo>
                  <a:pt x="3596" y="19"/>
                </a:lnTo>
                <a:lnTo>
                  <a:pt x="3605" y="18"/>
                </a:lnTo>
                <a:lnTo>
                  <a:pt x="3609" y="17"/>
                </a:lnTo>
                <a:lnTo>
                  <a:pt x="3614" y="16"/>
                </a:lnTo>
                <a:lnTo>
                  <a:pt x="3618" y="12"/>
                </a:lnTo>
                <a:lnTo>
                  <a:pt x="3622" y="9"/>
                </a:lnTo>
                <a:lnTo>
                  <a:pt x="3627" y="9"/>
                </a:lnTo>
                <a:lnTo>
                  <a:pt x="3637" y="10"/>
                </a:lnTo>
                <a:lnTo>
                  <a:pt x="3639" y="11"/>
                </a:lnTo>
                <a:lnTo>
                  <a:pt x="3640" y="12"/>
                </a:lnTo>
                <a:lnTo>
                  <a:pt x="3641" y="14"/>
                </a:lnTo>
                <a:lnTo>
                  <a:pt x="3641" y="17"/>
                </a:lnTo>
                <a:lnTo>
                  <a:pt x="3640" y="19"/>
                </a:lnTo>
                <a:lnTo>
                  <a:pt x="3638" y="22"/>
                </a:lnTo>
                <a:lnTo>
                  <a:pt x="3635" y="25"/>
                </a:lnTo>
                <a:lnTo>
                  <a:pt x="3631" y="29"/>
                </a:lnTo>
                <a:lnTo>
                  <a:pt x="3629" y="30"/>
                </a:lnTo>
                <a:lnTo>
                  <a:pt x="3629" y="32"/>
                </a:lnTo>
                <a:lnTo>
                  <a:pt x="3631" y="33"/>
                </a:lnTo>
                <a:lnTo>
                  <a:pt x="3634" y="33"/>
                </a:lnTo>
                <a:lnTo>
                  <a:pt x="3639" y="34"/>
                </a:lnTo>
                <a:lnTo>
                  <a:pt x="3644" y="34"/>
                </a:lnTo>
                <a:lnTo>
                  <a:pt x="3663" y="34"/>
                </a:lnTo>
                <a:lnTo>
                  <a:pt x="3682" y="34"/>
                </a:lnTo>
                <a:lnTo>
                  <a:pt x="3701" y="34"/>
                </a:lnTo>
                <a:lnTo>
                  <a:pt x="3719" y="33"/>
                </a:lnTo>
                <a:lnTo>
                  <a:pt x="3719" y="33"/>
                </a:lnTo>
                <a:lnTo>
                  <a:pt x="3719" y="33"/>
                </a:lnTo>
                <a:lnTo>
                  <a:pt x="3731" y="30"/>
                </a:lnTo>
                <a:lnTo>
                  <a:pt x="3741" y="27"/>
                </a:lnTo>
                <a:lnTo>
                  <a:pt x="3753" y="25"/>
                </a:lnTo>
                <a:lnTo>
                  <a:pt x="3764" y="24"/>
                </a:lnTo>
                <a:lnTo>
                  <a:pt x="3786" y="22"/>
                </a:lnTo>
                <a:lnTo>
                  <a:pt x="3810" y="21"/>
                </a:lnTo>
                <a:lnTo>
                  <a:pt x="3832" y="22"/>
                </a:lnTo>
                <a:lnTo>
                  <a:pt x="3855" y="24"/>
                </a:lnTo>
                <a:lnTo>
                  <a:pt x="3877" y="26"/>
                </a:lnTo>
                <a:lnTo>
                  <a:pt x="3899" y="28"/>
                </a:lnTo>
                <a:lnTo>
                  <a:pt x="3938" y="32"/>
                </a:lnTo>
                <a:lnTo>
                  <a:pt x="3977" y="34"/>
                </a:lnTo>
                <a:lnTo>
                  <a:pt x="4015" y="36"/>
                </a:lnTo>
                <a:lnTo>
                  <a:pt x="4054" y="36"/>
                </a:lnTo>
                <a:lnTo>
                  <a:pt x="4075" y="34"/>
                </a:lnTo>
                <a:lnTo>
                  <a:pt x="4096" y="34"/>
                </a:lnTo>
                <a:lnTo>
                  <a:pt x="4108" y="34"/>
                </a:lnTo>
                <a:lnTo>
                  <a:pt x="4117" y="37"/>
                </a:lnTo>
                <a:lnTo>
                  <a:pt x="4128" y="41"/>
                </a:lnTo>
                <a:lnTo>
                  <a:pt x="4137" y="46"/>
                </a:lnTo>
                <a:lnTo>
                  <a:pt x="4137" y="46"/>
                </a:lnTo>
                <a:lnTo>
                  <a:pt x="4137" y="46"/>
                </a:lnTo>
                <a:lnTo>
                  <a:pt x="4172" y="47"/>
                </a:lnTo>
                <a:lnTo>
                  <a:pt x="4208" y="46"/>
                </a:lnTo>
                <a:lnTo>
                  <a:pt x="4225" y="46"/>
                </a:lnTo>
                <a:lnTo>
                  <a:pt x="4243" y="48"/>
                </a:lnTo>
                <a:lnTo>
                  <a:pt x="4251" y="49"/>
                </a:lnTo>
                <a:lnTo>
                  <a:pt x="4259" y="51"/>
                </a:lnTo>
                <a:lnTo>
                  <a:pt x="4268" y="55"/>
                </a:lnTo>
                <a:lnTo>
                  <a:pt x="4276" y="58"/>
                </a:lnTo>
                <a:lnTo>
                  <a:pt x="4276" y="58"/>
                </a:lnTo>
                <a:lnTo>
                  <a:pt x="4292" y="56"/>
                </a:lnTo>
                <a:lnTo>
                  <a:pt x="4308" y="56"/>
                </a:lnTo>
                <a:lnTo>
                  <a:pt x="4323" y="57"/>
                </a:lnTo>
                <a:lnTo>
                  <a:pt x="4339" y="58"/>
                </a:lnTo>
                <a:lnTo>
                  <a:pt x="4369" y="60"/>
                </a:lnTo>
                <a:lnTo>
                  <a:pt x="4401" y="61"/>
                </a:lnTo>
                <a:lnTo>
                  <a:pt x="4401" y="61"/>
                </a:lnTo>
                <a:lnTo>
                  <a:pt x="4431" y="62"/>
                </a:lnTo>
                <a:lnTo>
                  <a:pt x="4462" y="63"/>
                </a:lnTo>
                <a:lnTo>
                  <a:pt x="4492" y="64"/>
                </a:lnTo>
                <a:lnTo>
                  <a:pt x="4524" y="66"/>
                </a:lnTo>
                <a:lnTo>
                  <a:pt x="4554" y="68"/>
                </a:lnTo>
                <a:lnTo>
                  <a:pt x="4585" y="72"/>
                </a:lnTo>
                <a:lnTo>
                  <a:pt x="4616" y="76"/>
                </a:lnTo>
                <a:lnTo>
                  <a:pt x="4645" y="81"/>
                </a:lnTo>
                <a:lnTo>
                  <a:pt x="4672" y="85"/>
                </a:lnTo>
                <a:lnTo>
                  <a:pt x="4700" y="88"/>
                </a:lnTo>
                <a:lnTo>
                  <a:pt x="4726" y="90"/>
                </a:lnTo>
                <a:lnTo>
                  <a:pt x="4754" y="91"/>
                </a:lnTo>
                <a:lnTo>
                  <a:pt x="4781" y="91"/>
                </a:lnTo>
                <a:lnTo>
                  <a:pt x="4808" y="92"/>
                </a:lnTo>
                <a:lnTo>
                  <a:pt x="4836" y="92"/>
                </a:lnTo>
                <a:lnTo>
                  <a:pt x="4862" y="95"/>
                </a:lnTo>
                <a:lnTo>
                  <a:pt x="4862" y="95"/>
                </a:lnTo>
                <a:lnTo>
                  <a:pt x="4862" y="95"/>
                </a:lnTo>
                <a:lnTo>
                  <a:pt x="4888" y="93"/>
                </a:lnTo>
                <a:lnTo>
                  <a:pt x="4915" y="95"/>
                </a:lnTo>
                <a:lnTo>
                  <a:pt x="4927" y="97"/>
                </a:lnTo>
                <a:lnTo>
                  <a:pt x="4941" y="99"/>
                </a:lnTo>
                <a:lnTo>
                  <a:pt x="4954" y="102"/>
                </a:lnTo>
                <a:lnTo>
                  <a:pt x="4966" y="105"/>
                </a:lnTo>
                <a:lnTo>
                  <a:pt x="4966" y="105"/>
                </a:lnTo>
                <a:lnTo>
                  <a:pt x="4971" y="104"/>
                </a:lnTo>
                <a:lnTo>
                  <a:pt x="4976" y="104"/>
                </a:lnTo>
                <a:lnTo>
                  <a:pt x="4976" y="104"/>
                </a:lnTo>
                <a:lnTo>
                  <a:pt x="4980" y="101"/>
                </a:lnTo>
                <a:lnTo>
                  <a:pt x="4984" y="99"/>
                </a:lnTo>
                <a:lnTo>
                  <a:pt x="4989" y="97"/>
                </a:lnTo>
                <a:lnTo>
                  <a:pt x="4993" y="96"/>
                </a:lnTo>
                <a:lnTo>
                  <a:pt x="5002" y="93"/>
                </a:lnTo>
                <a:lnTo>
                  <a:pt x="5012" y="92"/>
                </a:lnTo>
                <a:lnTo>
                  <a:pt x="5024" y="92"/>
                </a:lnTo>
                <a:lnTo>
                  <a:pt x="5036" y="93"/>
                </a:lnTo>
                <a:lnTo>
                  <a:pt x="5048" y="95"/>
                </a:lnTo>
                <a:lnTo>
                  <a:pt x="5059" y="95"/>
                </a:lnTo>
                <a:lnTo>
                  <a:pt x="5059" y="95"/>
                </a:lnTo>
                <a:lnTo>
                  <a:pt x="5070" y="95"/>
                </a:lnTo>
                <a:lnTo>
                  <a:pt x="5081" y="95"/>
                </a:lnTo>
                <a:lnTo>
                  <a:pt x="5117" y="95"/>
                </a:lnTo>
                <a:lnTo>
                  <a:pt x="5127" y="93"/>
                </a:lnTo>
                <a:lnTo>
                  <a:pt x="5136" y="93"/>
                </a:lnTo>
                <a:lnTo>
                  <a:pt x="5141" y="93"/>
                </a:lnTo>
                <a:lnTo>
                  <a:pt x="5146" y="95"/>
                </a:lnTo>
                <a:lnTo>
                  <a:pt x="5197" y="95"/>
                </a:lnTo>
                <a:lnTo>
                  <a:pt x="5197" y="95"/>
                </a:lnTo>
                <a:lnTo>
                  <a:pt x="5197" y="85"/>
                </a:lnTo>
                <a:lnTo>
                  <a:pt x="5198" y="77"/>
                </a:lnTo>
                <a:lnTo>
                  <a:pt x="5200" y="69"/>
                </a:lnTo>
                <a:lnTo>
                  <a:pt x="5203" y="63"/>
                </a:lnTo>
                <a:lnTo>
                  <a:pt x="5209" y="59"/>
                </a:lnTo>
                <a:lnTo>
                  <a:pt x="5215" y="55"/>
                </a:lnTo>
                <a:lnTo>
                  <a:pt x="5222" y="52"/>
                </a:lnTo>
                <a:lnTo>
                  <a:pt x="5232" y="51"/>
                </a:lnTo>
                <a:lnTo>
                  <a:pt x="5236" y="52"/>
                </a:lnTo>
                <a:lnTo>
                  <a:pt x="5240" y="52"/>
                </a:lnTo>
                <a:lnTo>
                  <a:pt x="5244" y="55"/>
                </a:lnTo>
                <a:lnTo>
                  <a:pt x="5246" y="56"/>
                </a:lnTo>
                <a:lnTo>
                  <a:pt x="5249" y="61"/>
                </a:lnTo>
                <a:lnTo>
                  <a:pt x="5250" y="67"/>
                </a:lnTo>
                <a:lnTo>
                  <a:pt x="5250" y="73"/>
                </a:lnTo>
                <a:lnTo>
                  <a:pt x="5251" y="81"/>
                </a:lnTo>
                <a:lnTo>
                  <a:pt x="5251" y="87"/>
                </a:lnTo>
                <a:lnTo>
                  <a:pt x="5254" y="92"/>
                </a:lnTo>
                <a:lnTo>
                  <a:pt x="5257" y="91"/>
                </a:lnTo>
                <a:lnTo>
                  <a:pt x="5260" y="90"/>
                </a:lnTo>
                <a:lnTo>
                  <a:pt x="5264" y="91"/>
                </a:lnTo>
                <a:lnTo>
                  <a:pt x="5267" y="93"/>
                </a:lnTo>
                <a:lnTo>
                  <a:pt x="5275" y="96"/>
                </a:lnTo>
                <a:lnTo>
                  <a:pt x="5285" y="98"/>
                </a:lnTo>
                <a:lnTo>
                  <a:pt x="5294" y="100"/>
                </a:lnTo>
                <a:lnTo>
                  <a:pt x="5304" y="101"/>
                </a:lnTo>
                <a:lnTo>
                  <a:pt x="5323" y="101"/>
                </a:lnTo>
                <a:lnTo>
                  <a:pt x="5341" y="101"/>
                </a:lnTo>
                <a:lnTo>
                  <a:pt x="5360" y="100"/>
                </a:lnTo>
                <a:lnTo>
                  <a:pt x="5379" y="100"/>
                </a:lnTo>
                <a:lnTo>
                  <a:pt x="5389" y="101"/>
                </a:lnTo>
                <a:lnTo>
                  <a:pt x="5398" y="101"/>
                </a:lnTo>
                <a:lnTo>
                  <a:pt x="5408" y="103"/>
                </a:lnTo>
                <a:lnTo>
                  <a:pt x="5416" y="105"/>
                </a:lnTo>
                <a:lnTo>
                  <a:pt x="5428" y="105"/>
                </a:lnTo>
                <a:lnTo>
                  <a:pt x="5439" y="105"/>
                </a:lnTo>
                <a:lnTo>
                  <a:pt x="5458" y="106"/>
                </a:lnTo>
                <a:lnTo>
                  <a:pt x="5476" y="108"/>
                </a:lnTo>
                <a:lnTo>
                  <a:pt x="5494" y="111"/>
                </a:lnTo>
                <a:lnTo>
                  <a:pt x="5512" y="116"/>
                </a:lnTo>
                <a:lnTo>
                  <a:pt x="5529" y="122"/>
                </a:lnTo>
                <a:lnTo>
                  <a:pt x="5545" y="129"/>
                </a:lnTo>
                <a:lnTo>
                  <a:pt x="5561" y="139"/>
                </a:lnTo>
                <a:lnTo>
                  <a:pt x="5576" y="150"/>
                </a:lnTo>
                <a:lnTo>
                  <a:pt x="5582" y="156"/>
                </a:lnTo>
                <a:lnTo>
                  <a:pt x="5586" y="161"/>
                </a:lnTo>
                <a:lnTo>
                  <a:pt x="5588" y="167"/>
                </a:lnTo>
                <a:lnTo>
                  <a:pt x="5590" y="175"/>
                </a:lnTo>
                <a:lnTo>
                  <a:pt x="5590" y="175"/>
                </a:lnTo>
                <a:lnTo>
                  <a:pt x="5590" y="175"/>
                </a:lnTo>
                <a:lnTo>
                  <a:pt x="5594" y="179"/>
                </a:lnTo>
                <a:lnTo>
                  <a:pt x="5596" y="183"/>
                </a:lnTo>
                <a:lnTo>
                  <a:pt x="5593" y="191"/>
                </a:lnTo>
                <a:lnTo>
                  <a:pt x="5591" y="200"/>
                </a:lnTo>
                <a:lnTo>
                  <a:pt x="5590" y="207"/>
                </a:lnTo>
                <a:lnTo>
                  <a:pt x="5589" y="216"/>
                </a:lnTo>
                <a:lnTo>
                  <a:pt x="5589" y="224"/>
                </a:lnTo>
                <a:lnTo>
                  <a:pt x="5589" y="232"/>
                </a:lnTo>
                <a:lnTo>
                  <a:pt x="5590" y="240"/>
                </a:lnTo>
                <a:lnTo>
                  <a:pt x="5591" y="247"/>
                </a:lnTo>
                <a:lnTo>
                  <a:pt x="5595" y="262"/>
                </a:lnTo>
                <a:lnTo>
                  <a:pt x="5601" y="277"/>
                </a:lnTo>
                <a:lnTo>
                  <a:pt x="5608" y="292"/>
                </a:lnTo>
                <a:lnTo>
                  <a:pt x="5616" y="305"/>
                </a:lnTo>
                <a:lnTo>
                  <a:pt x="5611" y="309"/>
                </a:lnTo>
                <a:lnTo>
                  <a:pt x="5606" y="312"/>
                </a:lnTo>
                <a:lnTo>
                  <a:pt x="5600" y="314"/>
                </a:lnTo>
                <a:lnTo>
                  <a:pt x="5594" y="315"/>
                </a:lnTo>
                <a:lnTo>
                  <a:pt x="5588" y="316"/>
                </a:lnTo>
                <a:lnTo>
                  <a:pt x="5583" y="319"/>
                </a:lnTo>
                <a:lnTo>
                  <a:pt x="5581" y="320"/>
                </a:lnTo>
                <a:lnTo>
                  <a:pt x="5579" y="323"/>
                </a:lnTo>
                <a:lnTo>
                  <a:pt x="5576" y="325"/>
                </a:lnTo>
                <a:lnTo>
                  <a:pt x="5574" y="329"/>
                </a:lnTo>
                <a:lnTo>
                  <a:pt x="5590" y="338"/>
                </a:lnTo>
                <a:lnTo>
                  <a:pt x="5606" y="347"/>
                </a:lnTo>
                <a:lnTo>
                  <a:pt x="5614" y="353"/>
                </a:lnTo>
                <a:lnTo>
                  <a:pt x="5622" y="358"/>
                </a:lnTo>
                <a:lnTo>
                  <a:pt x="5629" y="364"/>
                </a:lnTo>
                <a:lnTo>
                  <a:pt x="5635" y="371"/>
                </a:lnTo>
                <a:lnTo>
                  <a:pt x="5645" y="376"/>
                </a:lnTo>
                <a:lnTo>
                  <a:pt x="5653" y="381"/>
                </a:lnTo>
                <a:lnTo>
                  <a:pt x="5658" y="384"/>
                </a:lnTo>
                <a:lnTo>
                  <a:pt x="5661" y="388"/>
                </a:lnTo>
                <a:lnTo>
                  <a:pt x="5663" y="393"/>
                </a:lnTo>
                <a:lnTo>
                  <a:pt x="5663" y="398"/>
                </a:lnTo>
                <a:lnTo>
                  <a:pt x="5664" y="409"/>
                </a:lnTo>
                <a:lnTo>
                  <a:pt x="5665" y="420"/>
                </a:lnTo>
                <a:lnTo>
                  <a:pt x="5667" y="432"/>
                </a:lnTo>
                <a:lnTo>
                  <a:pt x="5670" y="442"/>
                </a:lnTo>
                <a:lnTo>
                  <a:pt x="5677" y="463"/>
                </a:lnTo>
                <a:lnTo>
                  <a:pt x="5684" y="484"/>
                </a:lnTo>
                <a:lnTo>
                  <a:pt x="5693" y="504"/>
                </a:lnTo>
                <a:lnTo>
                  <a:pt x="5702" y="524"/>
                </a:lnTo>
                <a:lnTo>
                  <a:pt x="5710" y="545"/>
                </a:lnTo>
                <a:lnTo>
                  <a:pt x="5718" y="567"/>
                </a:lnTo>
                <a:lnTo>
                  <a:pt x="5718" y="567"/>
                </a:lnTo>
                <a:lnTo>
                  <a:pt x="5722" y="571"/>
                </a:lnTo>
                <a:lnTo>
                  <a:pt x="5726" y="576"/>
                </a:lnTo>
                <a:lnTo>
                  <a:pt x="5727" y="581"/>
                </a:lnTo>
                <a:lnTo>
                  <a:pt x="5728" y="588"/>
                </a:lnTo>
                <a:lnTo>
                  <a:pt x="5728" y="600"/>
                </a:lnTo>
                <a:lnTo>
                  <a:pt x="5729" y="612"/>
                </a:lnTo>
                <a:lnTo>
                  <a:pt x="5729" y="612"/>
                </a:lnTo>
                <a:lnTo>
                  <a:pt x="5736" y="623"/>
                </a:lnTo>
                <a:lnTo>
                  <a:pt x="5740" y="633"/>
                </a:lnTo>
                <a:lnTo>
                  <a:pt x="5745" y="639"/>
                </a:lnTo>
                <a:lnTo>
                  <a:pt x="5749" y="645"/>
                </a:lnTo>
                <a:lnTo>
                  <a:pt x="5753" y="648"/>
                </a:lnTo>
                <a:lnTo>
                  <a:pt x="5760" y="650"/>
                </a:lnTo>
                <a:lnTo>
                  <a:pt x="5767" y="652"/>
                </a:lnTo>
                <a:lnTo>
                  <a:pt x="5777" y="653"/>
                </a:lnTo>
                <a:lnTo>
                  <a:pt x="5778" y="657"/>
                </a:lnTo>
                <a:lnTo>
                  <a:pt x="5778" y="660"/>
                </a:lnTo>
                <a:lnTo>
                  <a:pt x="5776" y="663"/>
                </a:lnTo>
                <a:lnTo>
                  <a:pt x="5775" y="667"/>
                </a:lnTo>
                <a:lnTo>
                  <a:pt x="5769" y="672"/>
                </a:lnTo>
                <a:lnTo>
                  <a:pt x="5766" y="677"/>
                </a:lnTo>
                <a:lnTo>
                  <a:pt x="5760" y="691"/>
                </a:lnTo>
                <a:lnTo>
                  <a:pt x="5757" y="702"/>
                </a:lnTo>
                <a:lnTo>
                  <a:pt x="5756" y="708"/>
                </a:lnTo>
                <a:lnTo>
                  <a:pt x="5756" y="713"/>
                </a:lnTo>
                <a:lnTo>
                  <a:pt x="5757" y="718"/>
                </a:lnTo>
                <a:lnTo>
                  <a:pt x="5758" y="724"/>
                </a:lnTo>
                <a:lnTo>
                  <a:pt x="5760" y="728"/>
                </a:lnTo>
                <a:lnTo>
                  <a:pt x="5763" y="732"/>
                </a:lnTo>
                <a:lnTo>
                  <a:pt x="5766" y="735"/>
                </a:lnTo>
                <a:lnTo>
                  <a:pt x="5770" y="739"/>
                </a:lnTo>
                <a:lnTo>
                  <a:pt x="5776" y="742"/>
                </a:lnTo>
                <a:lnTo>
                  <a:pt x="5781" y="746"/>
                </a:lnTo>
                <a:lnTo>
                  <a:pt x="5787" y="748"/>
                </a:lnTo>
                <a:lnTo>
                  <a:pt x="5795" y="750"/>
                </a:lnTo>
                <a:lnTo>
                  <a:pt x="5804" y="753"/>
                </a:lnTo>
                <a:lnTo>
                  <a:pt x="5809" y="757"/>
                </a:lnTo>
                <a:lnTo>
                  <a:pt x="5813" y="760"/>
                </a:lnTo>
                <a:lnTo>
                  <a:pt x="5815" y="765"/>
                </a:lnTo>
                <a:lnTo>
                  <a:pt x="5815" y="770"/>
                </a:lnTo>
                <a:lnTo>
                  <a:pt x="5813" y="774"/>
                </a:lnTo>
                <a:lnTo>
                  <a:pt x="5811" y="780"/>
                </a:lnTo>
                <a:lnTo>
                  <a:pt x="5808" y="786"/>
                </a:lnTo>
                <a:lnTo>
                  <a:pt x="5808" y="792"/>
                </a:lnTo>
                <a:lnTo>
                  <a:pt x="5807" y="798"/>
                </a:lnTo>
                <a:lnTo>
                  <a:pt x="5807" y="798"/>
                </a:lnTo>
                <a:lnTo>
                  <a:pt x="5808" y="832"/>
                </a:lnTo>
                <a:lnTo>
                  <a:pt x="5800" y="836"/>
                </a:lnTo>
                <a:lnTo>
                  <a:pt x="5792" y="842"/>
                </a:lnTo>
                <a:lnTo>
                  <a:pt x="5786" y="849"/>
                </a:lnTo>
                <a:lnTo>
                  <a:pt x="5780" y="855"/>
                </a:lnTo>
                <a:lnTo>
                  <a:pt x="5773" y="863"/>
                </a:lnTo>
                <a:lnTo>
                  <a:pt x="5767" y="869"/>
                </a:lnTo>
                <a:lnTo>
                  <a:pt x="5760" y="874"/>
                </a:lnTo>
                <a:lnTo>
                  <a:pt x="5751" y="878"/>
                </a:lnTo>
                <a:lnTo>
                  <a:pt x="5751" y="878"/>
                </a:lnTo>
                <a:lnTo>
                  <a:pt x="5750" y="878"/>
                </a:lnTo>
                <a:lnTo>
                  <a:pt x="5750" y="878"/>
                </a:lnTo>
                <a:lnTo>
                  <a:pt x="5749" y="883"/>
                </a:lnTo>
                <a:lnTo>
                  <a:pt x="5747" y="886"/>
                </a:lnTo>
                <a:lnTo>
                  <a:pt x="5744" y="888"/>
                </a:lnTo>
                <a:lnTo>
                  <a:pt x="5740" y="890"/>
                </a:lnTo>
                <a:lnTo>
                  <a:pt x="5740" y="890"/>
                </a:lnTo>
                <a:lnTo>
                  <a:pt x="5736" y="891"/>
                </a:lnTo>
                <a:lnTo>
                  <a:pt x="5731" y="892"/>
                </a:lnTo>
                <a:lnTo>
                  <a:pt x="5731" y="892"/>
                </a:lnTo>
                <a:lnTo>
                  <a:pt x="5723" y="902"/>
                </a:lnTo>
                <a:lnTo>
                  <a:pt x="5714" y="911"/>
                </a:lnTo>
                <a:lnTo>
                  <a:pt x="5706" y="921"/>
                </a:lnTo>
                <a:lnTo>
                  <a:pt x="5697" y="929"/>
                </a:lnTo>
                <a:lnTo>
                  <a:pt x="5681" y="941"/>
                </a:lnTo>
                <a:lnTo>
                  <a:pt x="5665" y="951"/>
                </a:lnTo>
                <a:lnTo>
                  <a:pt x="5655" y="956"/>
                </a:lnTo>
                <a:lnTo>
                  <a:pt x="5647" y="961"/>
                </a:lnTo>
                <a:lnTo>
                  <a:pt x="5638" y="964"/>
                </a:lnTo>
                <a:lnTo>
                  <a:pt x="5627" y="967"/>
                </a:lnTo>
                <a:lnTo>
                  <a:pt x="5599" y="973"/>
                </a:lnTo>
                <a:lnTo>
                  <a:pt x="5570" y="980"/>
                </a:lnTo>
                <a:lnTo>
                  <a:pt x="5556" y="985"/>
                </a:lnTo>
                <a:lnTo>
                  <a:pt x="5543" y="990"/>
                </a:lnTo>
                <a:lnTo>
                  <a:pt x="5530" y="997"/>
                </a:lnTo>
                <a:lnTo>
                  <a:pt x="5516" y="1006"/>
                </a:lnTo>
                <a:lnTo>
                  <a:pt x="5511" y="1009"/>
                </a:lnTo>
                <a:lnTo>
                  <a:pt x="5505" y="1012"/>
                </a:lnTo>
                <a:lnTo>
                  <a:pt x="5500" y="1014"/>
                </a:lnTo>
                <a:lnTo>
                  <a:pt x="5493" y="1016"/>
                </a:lnTo>
                <a:lnTo>
                  <a:pt x="5481" y="1016"/>
                </a:lnTo>
                <a:lnTo>
                  <a:pt x="5468" y="1016"/>
                </a:lnTo>
                <a:lnTo>
                  <a:pt x="5442" y="1012"/>
                </a:lnTo>
                <a:lnTo>
                  <a:pt x="5415" y="1008"/>
                </a:lnTo>
                <a:lnTo>
                  <a:pt x="5415" y="1008"/>
                </a:lnTo>
                <a:lnTo>
                  <a:pt x="5386" y="1003"/>
                </a:lnTo>
                <a:lnTo>
                  <a:pt x="5356" y="996"/>
                </a:lnTo>
                <a:lnTo>
                  <a:pt x="5327" y="990"/>
                </a:lnTo>
                <a:lnTo>
                  <a:pt x="5297" y="985"/>
                </a:lnTo>
                <a:lnTo>
                  <a:pt x="5297" y="985"/>
                </a:lnTo>
                <a:lnTo>
                  <a:pt x="5267" y="983"/>
                </a:lnTo>
                <a:lnTo>
                  <a:pt x="5267" y="983"/>
                </a:lnTo>
                <a:lnTo>
                  <a:pt x="5256" y="984"/>
                </a:lnTo>
                <a:lnTo>
                  <a:pt x="5246" y="984"/>
                </a:lnTo>
                <a:lnTo>
                  <a:pt x="5235" y="983"/>
                </a:lnTo>
                <a:lnTo>
                  <a:pt x="5226" y="982"/>
                </a:lnTo>
                <a:lnTo>
                  <a:pt x="5206" y="976"/>
                </a:lnTo>
                <a:lnTo>
                  <a:pt x="5186" y="970"/>
                </a:lnTo>
                <a:lnTo>
                  <a:pt x="5181" y="972"/>
                </a:lnTo>
                <a:lnTo>
                  <a:pt x="5177" y="973"/>
                </a:lnTo>
                <a:lnTo>
                  <a:pt x="5178" y="977"/>
                </a:lnTo>
                <a:lnTo>
                  <a:pt x="5179" y="982"/>
                </a:lnTo>
                <a:lnTo>
                  <a:pt x="5179" y="986"/>
                </a:lnTo>
                <a:lnTo>
                  <a:pt x="5178" y="989"/>
                </a:lnTo>
                <a:lnTo>
                  <a:pt x="5176" y="991"/>
                </a:lnTo>
                <a:lnTo>
                  <a:pt x="5173" y="993"/>
                </a:lnTo>
                <a:lnTo>
                  <a:pt x="5169" y="994"/>
                </a:lnTo>
                <a:lnTo>
                  <a:pt x="5163" y="994"/>
                </a:lnTo>
                <a:lnTo>
                  <a:pt x="5163" y="994"/>
                </a:lnTo>
                <a:lnTo>
                  <a:pt x="5163" y="994"/>
                </a:lnTo>
                <a:lnTo>
                  <a:pt x="5162" y="1002"/>
                </a:lnTo>
                <a:lnTo>
                  <a:pt x="5162" y="1008"/>
                </a:lnTo>
                <a:lnTo>
                  <a:pt x="5163" y="1014"/>
                </a:lnTo>
                <a:lnTo>
                  <a:pt x="5164" y="1021"/>
                </a:lnTo>
                <a:lnTo>
                  <a:pt x="5167" y="1027"/>
                </a:lnTo>
                <a:lnTo>
                  <a:pt x="5170" y="1032"/>
                </a:lnTo>
                <a:lnTo>
                  <a:pt x="5175" y="1039"/>
                </a:lnTo>
                <a:lnTo>
                  <a:pt x="5181" y="1044"/>
                </a:lnTo>
                <a:lnTo>
                  <a:pt x="5192" y="1054"/>
                </a:lnTo>
                <a:lnTo>
                  <a:pt x="5200" y="1062"/>
                </a:lnTo>
                <a:lnTo>
                  <a:pt x="5202" y="1065"/>
                </a:lnTo>
                <a:lnTo>
                  <a:pt x="5205" y="1068"/>
                </a:lnTo>
                <a:lnTo>
                  <a:pt x="5205" y="1071"/>
                </a:lnTo>
                <a:lnTo>
                  <a:pt x="5205" y="1074"/>
                </a:lnTo>
                <a:lnTo>
                  <a:pt x="5205" y="1076"/>
                </a:lnTo>
                <a:lnTo>
                  <a:pt x="5202" y="1080"/>
                </a:lnTo>
                <a:lnTo>
                  <a:pt x="5199" y="1083"/>
                </a:lnTo>
                <a:lnTo>
                  <a:pt x="5196" y="1086"/>
                </a:lnTo>
                <a:lnTo>
                  <a:pt x="5187" y="1094"/>
                </a:lnTo>
                <a:lnTo>
                  <a:pt x="5174" y="1104"/>
                </a:lnTo>
                <a:lnTo>
                  <a:pt x="5160" y="1115"/>
                </a:lnTo>
                <a:lnTo>
                  <a:pt x="5148" y="1127"/>
                </a:lnTo>
                <a:lnTo>
                  <a:pt x="5140" y="1132"/>
                </a:lnTo>
                <a:lnTo>
                  <a:pt x="5134" y="1138"/>
                </a:lnTo>
                <a:lnTo>
                  <a:pt x="5126" y="1142"/>
                </a:lnTo>
                <a:lnTo>
                  <a:pt x="5117" y="1145"/>
                </a:lnTo>
                <a:lnTo>
                  <a:pt x="5114" y="1147"/>
                </a:lnTo>
                <a:lnTo>
                  <a:pt x="5111" y="1148"/>
                </a:lnTo>
                <a:lnTo>
                  <a:pt x="5111" y="1149"/>
                </a:lnTo>
                <a:lnTo>
                  <a:pt x="5113" y="1153"/>
                </a:lnTo>
                <a:lnTo>
                  <a:pt x="5115" y="1155"/>
                </a:lnTo>
                <a:lnTo>
                  <a:pt x="5117" y="1158"/>
                </a:lnTo>
                <a:lnTo>
                  <a:pt x="5120" y="1160"/>
                </a:lnTo>
                <a:lnTo>
                  <a:pt x="5128" y="1161"/>
                </a:lnTo>
                <a:lnTo>
                  <a:pt x="5135" y="1162"/>
                </a:lnTo>
                <a:lnTo>
                  <a:pt x="5142" y="1163"/>
                </a:lnTo>
                <a:lnTo>
                  <a:pt x="5149" y="1165"/>
                </a:lnTo>
                <a:lnTo>
                  <a:pt x="5152" y="1167"/>
                </a:lnTo>
                <a:lnTo>
                  <a:pt x="5154" y="1169"/>
                </a:lnTo>
                <a:lnTo>
                  <a:pt x="5155" y="1173"/>
                </a:lnTo>
                <a:lnTo>
                  <a:pt x="5156" y="1178"/>
                </a:lnTo>
                <a:lnTo>
                  <a:pt x="5156" y="1179"/>
                </a:lnTo>
                <a:lnTo>
                  <a:pt x="5159" y="1179"/>
                </a:lnTo>
                <a:lnTo>
                  <a:pt x="5162" y="1180"/>
                </a:lnTo>
                <a:lnTo>
                  <a:pt x="5162" y="1180"/>
                </a:lnTo>
                <a:lnTo>
                  <a:pt x="5168" y="1180"/>
                </a:lnTo>
                <a:lnTo>
                  <a:pt x="5174" y="1180"/>
                </a:lnTo>
                <a:lnTo>
                  <a:pt x="5174" y="1180"/>
                </a:lnTo>
                <a:lnTo>
                  <a:pt x="5174" y="1180"/>
                </a:lnTo>
                <a:lnTo>
                  <a:pt x="5182" y="1179"/>
                </a:lnTo>
                <a:lnTo>
                  <a:pt x="5191" y="1179"/>
                </a:lnTo>
                <a:lnTo>
                  <a:pt x="5198" y="1178"/>
                </a:lnTo>
                <a:lnTo>
                  <a:pt x="5207" y="1178"/>
                </a:lnTo>
                <a:lnTo>
                  <a:pt x="5207" y="1178"/>
                </a:lnTo>
                <a:lnTo>
                  <a:pt x="5207" y="1178"/>
                </a:lnTo>
                <a:lnTo>
                  <a:pt x="5214" y="1172"/>
                </a:lnTo>
                <a:lnTo>
                  <a:pt x="5220" y="1168"/>
                </a:lnTo>
                <a:lnTo>
                  <a:pt x="5220" y="1168"/>
                </a:lnTo>
                <a:lnTo>
                  <a:pt x="5225" y="1167"/>
                </a:lnTo>
                <a:lnTo>
                  <a:pt x="5230" y="1166"/>
                </a:lnTo>
                <a:lnTo>
                  <a:pt x="5230" y="1166"/>
                </a:lnTo>
                <a:lnTo>
                  <a:pt x="5230" y="1166"/>
                </a:lnTo>
                <a:lnTo>
                  <a:pt x="5231" y="1161"/>
                </a:lnTo>
                <a:lnTo>
                  <a:pt x="5232" y="1155"/>
                </a:lnTo>
                <a:lnTo>
                  <a:pt x="5232" y="1155"/>
                </a:lnTo>
                <a:lnTo>
                  <a:pt x="5232" y="1155"/>
                </a:lnTo>
                <a:lnTo>
                  <a:pt x="5227" y="1154"/>
                </a:lnTo>
                <a:lnTo>
                  <a:pt x="5221" y="1153"/>
                </a:lnTo>
                <a:lnTo>
                  <a:pt x="5219" y="1153"/>
                </a:lnTo>
                <a:lnTo>
                  <a:pt x="5217" y="1151"/>
                </a:lnTo>
                <a:lnTo>
                  <a:pt x="5217" y="1149"/>
                </a:lnTo>
                <a:lnTo>
                  <a:pt x="5217" y="1146"/>
                </a:lnTo>
                <a:lnTo>
                  <a:pt x="5219" y="1142"/>
                </a:lnTo>
                <a:lnTo>
                  <a:pt x="5221" y="1139"/>
                </a:lnTo>
                <a:lnTo>
                  <a:pt x="5225" y="1135"/>
                </a:lnTo>
                <a:lnTo>
                  <a:pt x="5228" y="1133"/>
                </a:lnTo>
                <a:lnTo>
                  <a:pt x="5232" y="1132"/>
                </a:lnTo>
                <a:lnTo>
                  <a:pt x="5236" y="1132"/>
                </a:lnTo>
                <a:lnTo>
                  <a:pt x="5239" y="1133"/>
                </a:lnTo>
                <a:lnTo>
                  <a:pt x="5244" y="1137"/>
                </a:lnTo>
                <a:lnTo>
                  <a:pt x="5245" y="1139"/>
                </a:lnTo>
                <a:lnTo>
                  <a:pt x="5245" y="1141"/>
                </a:lnTo>
                <a:lnTo>
                  <a:pt x="5242" y="1143"/>
                </a:lnTo>
                <a:lnTo>
                  <a:pt x="5240" y="1146"/>
                </a:lnTo>
                <a:lnTo>
                  <a:pt x="5237" y="1148"/>
                </a:lnTo>
                <a:lnTo>
                  <a:pt x="5235" y="1150"/>
                </a:lnTo>
                <a:lnTo>
                  <a:pt x="5233" y="1152"/>
                </a:lnTo>
                <a:lnTo>
                  <a:pt x="5231" y="1155"/>
                </a:lnTo>
                <a:lnTo>
                  <a:pt x="5231" y="1155"/>
                </a:lnTo>
                <a:lnTo>
                  <a:pt x="5231" y="1155"/>
                </a:lnTo>
                <a:lnTo>
                  <a:pt x="5237" y="1157"/>
                </a:lnTo>
                <a:lnTo>
                  <a:pt x="5244" y="1157"/>
                </a:lnTo>
                <a:lnTo>
                  <a:pt x="5244" y="1157"/>
                </a:lnTo>
                <a:lnTo>
                  <a:pt x="5252" y="1157"/>
                </a:lnTo>
                <a:lnTo>
                  <a:pt x="5260" y="1155"/>
                </a:lnTo>
                <a:lnTo>
                  <a:pt x="5269" y="1155"/>
                </a:lnTo>
                <a:lnTo>
                  <a:pt x="5277" y="1154"/>
                </a:lnTo>
                <a:lnTo>
                  <a:pt x="5277" y="1154"/>
                </a:lnTo>
                <a:lnTo>
                  <a:pt x="5289" y="1152"/>
                </a:lnTo>
                <a:lnTo>
                  <a:pt x="5298" y="1150"/>
                </a:lnTo>
                <a:lnTo>
                  <a:pt x="5301" y="1150"/>
                </a:lnTo>
                <a:lnTo>
                  <a:pt x="5305" y="1151"/>
                </a:lnTo>
                <a:lnTo>
                  <a:pt x="5308" y="1152"/>
                </a:lnTo>
                <a:lnTo>
                  <a:pt x="5310" y="1153"/>
                </a:lnTo>
                <a:lnTo>
                  <a:pt x="5311" y="1155"/>
                </a:lnTo>
                <a:lnTo>
                  <a:pt x="5312" y="1159"/>
                </a:lnTo>
                <a:lnTo>
                  <a:pt x="5313" y="1162"/>
                </a:lnTo>
                <a:lnTo>
                  <a:pt x="5313" y="1166"/>
                </a:lnTo>
                <a:lnTo>
                  <a:pt x="5313" y="1175"/>
                </a:lnTo>
                <a:lnTo>
                  <a:pt x="5312" y="1189"/>
                </a:lnTo>
                <a:lnTo>
                  <a:pt x="5312" y="1189"/>
                </a:lnTo>
                <a:lnTo>
                  <a:pt x="5310" y="1191"/>
                </a:lnTo>
                <a:lnTo>
                  <a:pt x="5309" y="1193"/>
                </a:lnTo>
                <a:lnTo>
                  <a:pt x="5309" y="1196"/>
                </a:lnTo>
                <a:lnTo>
                  <a:pt x="5309" y="1198"/>
                </a:lnTo>
                <a:lnTo>
                  <a:pt x="5311" y="1201"/>
                </a:lnTo>
                <a:lnTo>
                  <a:pt x="5312" y="1202"/>
                </a:lnTo>
                <a:lnTo>
                  <a:pt x="5312" y="1202"/>
                </a:lnTo>
                <a:lnTo>
                  <a:pt x="5318" y="1213"/>
                </a:lnTo>
                <a:lnTo>
                  <a:pt x="5325" y="1224"/>
                </a:lnTo>
                <a:lnTo>
                  <a:pt x="5329" y="1225"/>
                </a:lnTo>
                <a:lnTo>
                  <a:pt x="5334" y="1225"/>
                </a:lnTo>
                <a:lnTo>
                  <a:pt x="5335" y="1229"/>
                </a:lnTo>
                <a:lnTo>
                  <a:pt x="5335" y="1232"/>
                </a:lnTo>
                <a:lnTo>
                  <a:pt x="5335" y="1236"/>
                </a:lnTo>
                <a:lnTo>
                  <a:pt x="5334" y="1238"/>
                </a:lnTo>
                <a:lnTo>
                  <a:pt x="5331" y="1241"/>
                </a:lnTo>
                <a:lnTo>
                  <a:pt x="5328" y="1242"/>
                </a:lnTo>
                <a:lnTo>
                  <a:pt x="5323" y="1242"/>
                </a:lnTo>
                <a:lnTo>
                  <a:pt x="5317" y="1243"/>
                </a:lnTo>
                <a:lnTo>
                  <a:pt x="5313" y="1244"/>
                </a:lnTo>
                <a:lnTo>
                  <a:pt x="5311" y="1247"/>
                </a:lnTo>
                <a:lnTo>
                  <a:pt x="5307" y="1246"/>
                </a:lnTo>
                <a:lnTo>
                  <a:pt x="5303" y="1247"/>
                </a:lnTo>
                <a:lnTo>
                  <a:pt x="5296" y="1244"/>
                </a:lnTo>
                <a:lnTo>
                  <a:pt x="5290" y="1242"/>
                </a:lnTo>
                <a:lnTo>
                  <a:pt x="5285" y="1242"/>
                </a:lnTo>
                <a:lnTo>
                  <a:pt x="5278" y="1241"/>
                </a:lnTo>
                <a:lnTo>
                  <a:pt x="5267" y="1243"/>
                </a:lnTo>
                <a:lnTo>
                  <a:pt x="5254" y="1245"/>
                </a:lnTo>
                <a:lnTo>
                  <a:pt x="5242" y="1247"/>
                </a:lnTo>
                <a:lnTo>
                  <a:pt x="5230" y="1249"/>
                </a:lnTo>
                <a:lnTo>
                  <a:pt x="5225" y="1249"/>
                </a:lnTo>
                <a:lnTo>
                  <a:pt x="5218" y="1249"/>
                </a:lnTo>
                <a:lnTo>
                  <a:pt x="5212" y="1248"/>
                </a:lnTo>
                <a:lnTo>
                  <a:pt x="5207" y="1245"/>
                </a:lnTo>
                <a:lnTo>
                  <a:pt x="5201" y="1239"/>
                </a:lnTo>
                <a:lnTo>
                  <a:pt x="5198" y="1233"/>
                </a:lnTo>
                <a:lnTo>
                  <a:pt x="5197" y="1234"/>
                </a:lnTo>
                <a:lnTo>
                  <a:pt x="5192" y="1236"/>
                </a:lnTo>
                <a:lnTo>
                  <a:pt x="5187" y="1237"/>
                </a:lnTo>
                <a:lnTo>
                  <a:pt x="5187" y="1248"/>
                </a:lnTo>
                <a:lnTo>
                  <a:pt x="5186" y="1259"/>
                </a:lnTo>
                <a:lnTo>
                  <a:pt x="5196" y="1259"/>
                </a:lnTo>
                <a:lnTo>
                  <a:pt x="5206" y="1260"/>
                </a:lnTo>
                <a:lnTo>
                  <a:pt x="5211" y="1262"/>
                </a:lnTo>
                <a:lnTo>
                  <a:pt x="5215" y="1264"/>
                </a:lnTo>
                <a:lnTo>
                  <a:pt x="5219" y="1266"/>
                </a:lnTo>
                <a:lnTo>
                  <a:pt x="5223" y="1269"/>
                </a:lnTo>
                <a:lnTo>
                  <a:pt x="5228" y="1273"/>
                </a:lnTo>
                <a:lnTo>
                  <a:pt x="5233" y="1277"/>
                </a:lnTo>
                <a:lnTo>
                  <a:pt x="5237" y="1280"/>
                </a:lnTo>
                <a:lnTo>
                  <a:pt x="5242" y="1281"/>
                </a:lnTo>
                <a:lnTo>
                  <a:pt x="5254" y="1283"/>
                </a:lnTo>
                <a:lnTo>
                  <a:pt x="5266" y="1283"/>
                </a:lnTo>
                <a:lnTo>
                  <a:pt x="5267" y="1288"/>
                </a:lnTo>
                <a:lnTo>
                  <a:pt x="5267" y="1292"/>
                </a:lnTo>
                <a:lnTo>
                  <a:pt x="5267" y="1292"/>
                </a:lnTo>
                <a:lnTo>
                  <a:pt x="5271" y="1292"/>
                </a:lnTo>
                <a:lnTo>
                  <a:pt x="5276" y="1293"/>
                </a:lnTo>
                <a:lnTo>
                  <a:pt x="5280" y="1295"/>
                </a:lnTo>
                <a:lnTo>
                  <a:pt x="5285" y="1297"/>
                </a:lnTo>
                <a:lnTo>
                  <a:pt x="5293" y="1301"/>
                </a:lnTo>
                <a:lnTo>
                  <a:pt x="5300" y="1305"/>
                </a:lnTo>
                <a:lnTo>
                  <a:pt x="5303" y="1308"/>
                </a:lnTo>
                <a:lnTo>
                  <a:pt x="5305" y="1304"/>
                </a:lnTo>
                <a:lnTo>
                  <a:pt x="5307" y="1300"/>
                </a:lnTo>
                <a:lnTo>
                  <a:pt x="5326" y="1300"/>
                </a:lnTo>
                <a:lnTo>
                  <a:pt x="5345" y="1299"/>
                </a:lnTo>
                <a:lnTo>
                  <a:pt x="5354" y="1299"/>
                </a:lnTo>
                <a:lnTo>
                  <a:pt x="5364" y="1300"/>
                </a:lnTo>
                <a:lnTo>
                  <a:pt x="5372" y="1303"/>
                </a:lnTo>
                <a:lnTo>
                  <a:pt x="5382" y="1306"/>
                </a:lnTo>
                <a:lnTo>
                  <a:pt x="5394" y="1314"/>
                </a:lnTo>
                <a:lnTo>
                  <a:pt x="5407" y="1318"/>
                </a:lnTo>
                <a:lnTo>
                  <a:pt x="5421" y="1321"/>
                </a:lnTo>
                <a:lnTo>
                  <a:pt x="5434" y="1324"/>
                </a:lnTo>
                <a:lnTo>
                  <a:pt x="5448" y="1326"/>
                </a:lnTo>
                <a:lnTo>
                  <a:pt x="5461" y="1329"/>
                </a:lnTo>
                <a:lnTo>
                  <a:pt x="5474" y="1334"/>
                </a:lnTo>
                <a:lnTo>
                  <a:pt x="5487" y="1339"/>
                </a:lnTo>
                <a:lnTo>
                  <a:pt x="5555" y="1338"/>
                </a:lnTo>
                <a:lnTo>
                  <a:pt x="5572" y="1343"/>
                </a:lnTo>
                <a:lnTo>
                  <a:pt x="5589" y="1347"/>
                </a:lnTo>
                <a:lnTo>
                  <a:pt x="5606" y="1351"/>
                </a:lnTo>
                <a:lnTo>
                  <a:pt x="5624" y="1354"/>
                </a:lnTo>
                <a:lnTo>
                  <a:pt x="5659" y="1359"/>
                </a:lnTo>
                <a:lnTo>
                  <a:pt x="5693" y="1364"/>
                </a:lnTo>
                <a:lnTo>
                  <a:pt x="5693" y="1364"/>
                </a:lnTo>
                <a:lnTo>
                  <a:pt x="5693" y="1364"/>
                </a:lnTo>
                <a:lnTo>
                  <a:pt x="5713" y="1366"/>
                </a:lnTo>
                <a:lnTo>
                  <a:pt x="5733" y="1367"/>
                </a:lnTo>
                <a:lnTo>
                  <a:pt x="5754" y="1369"/>
                </a:lnTo>
                <a:lnTo>
                  <a:pt x="5775" y="1373"/>
                </a:lnTo>
                <a:lnTo>
                  <a:pt x="5795" y="1375"/>
                </a:lnTo>
                <a:lnTo>
                  <a:pt x="5815" y="1378"/>
                </a:lnTo>
                <a:lnTo>
                  <a:pt x="5835" y="1382"/>
                </a:lnTo>
                <a:lnTo>
                  <a:pt x="5855" y="1386"/>
                </a:lnTo>
                <a:lnTo>
                  <a:pt x="5855" y="1386"/>
                </a:lnTo>
                <a:lnTo>
                  <a:pt x="5855" y="1386"/>
                </a:lnTo>
                <a:lnTo>
                  <a:pt x="5863" y="1385"/>
                </a:lnTo>
                <a:lnTo>
                  <a:pt x="5871" y="1386"/>
                </a:lnTo>
                <a:lnTo>
                  <a:pt x="5880" y="1386"/>
                </a:lnTo>
                <a:lnTo>
                  <a:pt x="5888" y="1388"/>
                </a:lnTo>
                <a:lnTo>
                  <a:pt x="5891" y="1389"/>
                </a:lnTo>
                <a:lnTo>
                  <a:pt x="5895" y="1391"/>
                </a:lnTo>
                <a:lnTo>
                  <a:pt x="5895" y="1396"/>
                </a:lnTo>
                <a:lnTo>
                  <a:pt x="5895" y="1401"/>
                </a:lnTo>
                <a:lnTo>
                  <a:pt x="5893" y="1405"/>
                </a:lnTo>
                <a:lnTo>
                  <a:pt x="5889" y="1407"/>
                </a:lnTo>
                <a:lnTo>
                  <a:pt x="5886" y="1408"/>
                </a:lnTo>
                <a:lnTo>
                  <a:pt x="5882" y="1408"/>
                </a:lnTo>
                <a:lnTo>
                  <a:pt x="5874" y="1406"/>
                </a:lnTo>
                <a:lnTo>
                  <a:pt x="5865" y="1403"/>
                </a:lnTo>
                <a:lnTo>
                  <a:pt x="5860" y="1401"/>
                </a:lnTo>
                <a:lnTo>
                  <a:pt x="5856" y="1399"/>
                </a:lnTo>
                <a:lnTo>
                  <a:pt x="5856" y="1399"/>
                </a:lnTo>
                <a:lnTo>
                  <a:pt x="5821" y="1398"/>
                </a:lnTo>
                <a:lnTo>
                  <a:pt x="5786" y="1398"/>
                </a:lnTo>
                <a:lnTo>
                  <a:pt x="5751" y="1397"/>
                </a:lnTo>
                <a:lnTo>
                  <a:pt x="5718" y="1397"/>
                </a:lnTo>
                <a:lnTo>
                  <a:pt x="5713" y="1393"/>
                </a:lnTo>
                <a:lnTo>
                  <a:pt x="5708" y="1389"/>
                </a:lnTo>
                <a:lnTo>
                  <a:pt x="5703" y="1387"/>
                </a:lnTo>
                <a:lnTo>
                  <a:pt x="5697" y="1386"/>
                </a:lnTo>
                <a:lnTo>
                  <a:pt x="5692" y="1390"/>
                </a:lnTo>
                <a:lnTo>
                  <a:pt x="5688" y="1393"/>
                </a:lnTo>
                <a:lnTo>
                  <a:pt x="5683" y="1394"/>
                </a:lnTo>
                <a:lnTo>
                  <a:pt x="5677" y="1395"/>
                </a:lnTo>
                <a:lnTo>
                  <a:pt x="5670" y="1394"/>
                </a:lnTo>
                <a:lnTo>
                  <a:pt x="5663" y="1393"/>
                </a:lnTo>
                <a:lnTo>
                  <a:pt x="5655" y="1393"/>
                </a:lnTo>
                <a:lnTo>
                  <a:pt x="5648" y="1395"/>
                </a:lnTo>
                <a:lnTo>
                  <a:pt x="5640" y="1399"/>
                </a:lnTo>
                <a:lnTo>
                  <a:pt x="5632" y="1401"/>
                </a:lnTo>
                <a:lnTo>
                  <a:pt x="5625" y="1403"/>
                </a:lnTo>
                <a:lnTo>
                  <a:pt x="5616" y="1404"/>
                </a:lnTo>
                <a:lnTo>
                  <a:pt x="5623" y="1404"/>
                </a:lnTo>
                <a:lnTo>
                  <a:pt x="5629" y="1405"/>
                </a:lnTo>
                <a:lnTo>
                  <a:pt x="5644" y="1407"/>
                </a:lnTo>
                <a:lnTo>
                  <a:pt x="5658" y="1408"/>
                </a:lnTo>
                <a:lnTo>
                  <a:pt x="5664" y="1409"/>
                </a:lnTo>
                <a:lnTo>
                  <a:pt x="5670" y="1411"/>
                </a:lnTo>
                <a:lnTo>
                  <a:pt x="5677" y="1415"/>
                </a:lnTo>
                <a:lnTo>
                  <a:pt x="5683" y="1420"/>
                </a:lnTo>
                <a:lnTo>
                  <a:pt x="5717" y="1423"/>
                </a:lnTo>
                <a:lnTo>
                  <a:pt x="5750" y="1426"/>
                </a:lnTo>
                <a:lnTo>
                  <a:pt x="5784" y="1429"/>
                </a:lnTo>
                <a:lnTo>
                  <a:pt x="5818" y="1434"/>
                </a:lnTo>
                <a:lnTo>
                  <a:pt x="5820" y="1437"/>
                </a:lnTo>
                <a:lnTo>
                  <a:pt x="5820" y="1440"/>
                </a:lnTo>
                <a:lnTo>
                  <a:pt x="5820" y="1443"/>
                </a:lnTo>
                <a:lnTo>
                  <a:pt x="5820" y="1445"/>
                </a:lnTo>
                <a:lnTo>
                  <a:pt x="5817" y="1447"/>
                </a:lnTo>
                <a:lnTo>
                  <a:pt x="5812" y="1449"/>
                </a:lnTo>
                <a:lnTo>
                  <a:pt x="5807" y="1449"/>
                </a:lnTo>
                <a:lnTo>
                  <a:pt x="5803" y="1450"/>
                </a:lnTo>
                <a:lnTo>
                  <a:pt x="5799" y="1453"/>
                </a:lnTo>
                <a:lnTo>
                  <a:pt x="5797" y="1455"/>
                </a:lnTo>
                <a:lnTo>
                  <a:pt x="5797" y="1455"/>
                </a:lnTo>
                <a:lnTo>
                  <a:pt x="5795" y="1457"/>
                </a:lnTo>
                <a:lnTo>
                  <a:pt x="5791" y="1459"/>
                </a:lnTo>
                <a:lnTo>
                  <a:pt x="5788" y="1460"/>
                </a:lnTo>
                <a:lnTo>
                  <a:pt x="5786" y="1460"/>
                </a:lnTo>
                <a:lnTo>
                  <a:pt x="5783" y="1460"/>
                </a:lnTo>
                <a:lnTo>
                  <a:pt x="5780" y="1459"/>
                </a:lnTo>
                <a:lnTo>
                  <a:pt x="5777" y="1458"/>
                </a:lnTo>
                <a:lnTo>
                  <a:pt x="5775" y="1456"/>
                </a:lnTo>
                <a:lnTo>
                  <a:pt x="5763" y="1456"/>
                </a:lnTo>
                <a:lnTo>
                  <a:pt x="5751" y="1457"/>
                </a:lnTo>
                <a:lnTo>
                  <a:pt x="5739" y="1459"/>
                </a:lnTo>
                <a:lnTo>
                  <a:pt x="5727" y="1461"/>
                </a:lnTo>
                <a:lnTo>
                  <a:pt x="5714" y="1463"/>
                </a:lnTo>
                <a:lnTo>
                  <a:pt x="5702" y="1463"/>
                </a:lnTo>
                <a:lnTo>
                  <a:pt x="5678" y="1464"/>
                </a:lnTo>
                <a:lnTo>
                  <a:pt x="5652" y="1463"/>
                </a:lnTo>
                <a:lnTo>
                  <a:pt x="5628" y="1460"/>
                </a:lnTo>
                <a:lnTo>
                  <a:pt x="5604" y="1458"/>
                </a:lnTo>
                <a:lnTo>
                  <a:pt x="5579" y="1456"/>
                </a:lnTo>
                <a:lnTo>
                  <a:pt x="5554" y="1454"/>
                </a:lnTo>
                <a:lnTo>
                  <a:pt x="5543" y="1453"/>
                </a:lnTo>
                <a:lnTo>
                  <a:pt x="5531" y="1450"/>
                </a:lnTo>
                <a:lnTo>
                  <a:pt x="5521" y="1448"/>
                </a:lnTo>
                <a:lnTo>
                  <a:pt x="5509" y="1447"/>
                </a:lnTo>
                <a:lnTo>
                  <a:pt x="5500" y="1445"/>
                </a:lnTo>
                <a:lnTo>
                  <a:pt x="5491" y="1442"/>
                </a:lnTo>
                <a:lnTo>
                  <a:pt x="5485" y="1438"/>
                </a:lnTo>
                <a:lnTo>
                  <a:pt x="5480" y="1435"/>
                </a:lnTo>
                <a:lnTo>
                  <a:pt x="5472" y="1437"/>
                </a:lnTo>
                <a:lnTo>
                  <a:pt x="5464" y="1439"/>
                </a:lnTo>
                <a:lnTo>
                  <a:pt x="5456" y="1440"/>
                </a:lnTo>
                <a:lnTo>
                  <a:pt x="5449" y="1441"/>
                </a:lnTo>
                <a:lnTo>
                  <a:pt x="5433" y="1441"/>
                </a:lnTo>
                <a:lnTo>
                  <a:pt x="5417" y="1439"/>
                </a:lnTo>
                <a:lnTo>
                  <a:pt x="5403" y="1437"/>
                </a:lnTo>
                <a:lnTo>
                  <a:pt x="5387" y="1435"/>
                </a:lnTo>
                <a:lnTo>
                  <a:pt x="5372" y="1435"/>
                </a:lnTo>
                <a:lnTo>
                  <a:pt x="5356" y="1436"/>
                </a:lnTo>
                <a:lnTo>
                  <a:pt x="5336" y="1433"/>
                </a:lnTo>
                <a:lnTo>
                  <a:pt x="5317" y="1432"/>
                </a:lnTo>
                <a:lnTo>
                  <a:pt x="5297" y="1430"/>
                </a:lnTo>
                <a:lnTo>
                  <a:pt x="5277" y="1428"/>
                </a:lnTo>
                <a:lnTo>
                  <a:pt x="5280" y="1430"/>
                </a:lnTo>
                <a:lnTo>
                  <a:pt x="5282" y="1434"/>
                </a:lnTo>
                <a:lnTo>
                  <a:pt x="5300" y="1433"/>
                </a:lnTo>
                <a:lnTo>
                  <a:pt x="5306" y="1439"/>
                </a:lnTo>
                <a:lnTo>
                  <a:pt x="5312" y="1444"/>
                </a:lnTo>
                <a:lnTo>
                  <a:pt x="5312" y="1444"/>
                </a:lnTo>
                <a:lnTo>
                  <a:pt x="5318" y="1444"/>
                </a:lnTo>
                <a:lnTo>
                  <a:pt x="5324" y="1444"/>
                </a:lnTo>
                <a:lnTo>
                  <a:pt x="5324" y="1445"/>
                </a:lnTo>
                <a:lnTo>
                  <a:pt x="5324" y="1445"/>
                </a:lnTo>
                <a:lnTo>
                  <a:pt x="5324" y="1444"/>
                </a:lnTo>
                <a:lnTo>
                  <a:pt x="5347" y="1443"/>
                </a:lnTo>
                <a:lnTo>
                  <a:pt x="5370" y="1443"/>
                </a:lnTo>
                <a:lnTo>
                  <a:pt x="5393" y="1443"/>
                </a:lnTo>
                <a:lnTo>
                  <a:pt x="5416" y="1444"/>
                </a:lnTo>
                <a:lnTo>
                  <a:pt x="5439" y="1446"/>
                </a:lnTo>
                <a:lnTo>
                  <a:pt x="5463" y="1448"/>
                </a:lnTo>
                <a:lnTo>
                  <a:pt x="5486" y="1450"/>
                </a:lnTo>
                <a:lnTo>
                  <a:pt x="5509" y="1455"/>
                </a:lnTo>
                <a:lnTo>
                  <a:pt x="5508" y="1457"/>
                </a:lnTo>
                <a:lnTo>
                  <a:pt x="5508" y="1457"/>
                </a:lnTo>
                <a:lnTo>
                  <a:pt x="5520" y="1457"/>
                </a:lnTo>
                <a:lnTo>
                  <a:pt x="5520" y="1457"/>
                </a:lnTo>
                <a:lnTo>
                  <a:pt x="5520" y="1457"/>
                </a:lnTo>
                <a:lnTo>
                  <a:pt x="5526" y="1457"/>
                </a:lnTo>
                <a:lnTo>
                  <a:pt x="5532" y="1457"/>
                </a:lnTo>
                <a:lnTo>
                  <a:pt x="5532" y="1457"/>
                </a:lnTo>
                <a:lnTo>
                  <a:pt x="5562" y="1461"/>
                </a:lnTo>
                <a:lnTo>
                  <a:pt x="5592" y="1464"/>
                </a:lnTo>
                <a:lnTo>
                  <a:pt x="5623" y="1465"/>
                </a:lnTo>
                <a:lnTo>
                  <a:pt x="5653" y="1467"/>
                </a:lnTo>
                <a:lnTo>
                  <a:pt x="5684" y="1469"/>
                </a:lnTo>
                <a:lnTo>
                  <a:pt x="5714" y="1474"/>
                </a:lnTo>
                <a:lnTo>
                  <a:pt x="5729" y="1477"/>
                </a:lnTo>
                <a:lnTo>
                  <a:pt x="5744" y="1481"/>
                </a:lnTo>
                <a:lnTo>
                  <a:pt x="5759" y="1485"/>
                </a:lnTo>
                <a:lnTo>
                  <a:pt x="5773" y="1491"/>
                </a:lnTo>
                <a:lnTo>
                  <a:pt x="5773" y="1491"/>
                </a:lnTo>
                <a:lnTo>
                  <a:pt x="5773" y="1491"/>
                </a:lnTo>
                <a:lnTo>
                  <a:pt x="5785" y="1496"/>
                </a:lnTo>
                <a:lnTo>
                  <a:pt x="5796" y="1499"/>
                </a:lnTo>
                <a:lnTo>
                  <a:pt x="5802" y="1501"/>
                </a:lnTo>
                <a:lnTo>
                  <a:pt x="5807" y="1502"/>
                </a:lnTo>
                <a:lnTo>
                  <a:pt x="5813" y="1502"/>
                </a:lnTo>
                <a:lnTo>
                  <a:pt x="5820" y="1502"/>
                </a:lnTo>
                <a:lnTo>
                  <a:pt x="5826" y="1508"/>
                </a:lnTo>
                <a:lnTo>
                  <a:pt x="5832" y="1514"/>
                </a:lnTo>
                <a:lnTo>
                  <a:pt x="5840" y="1518"/>
                </a:lnTo>
                <a:lnTo>
                  <a:pt x="5848" y="1521"/>
                </a:lnTo>
                <a:lnTo>
                  <a:pt x="5857" y="1523"/>
                </a:lnTo>
                <a:lnTo>
                  <a:pt x="5864" y="1526"/>
                </a:lnTo>
                <a:lnTo>
                  <a:pt x="5871" y="1531"/>
                </a:lnTo>
                <a:lnTo>
                  <a:pt x="5879" y="1536"/>
                </a:lnTo>
                <a:lnTo>
                  <a:pt x="5879" y="1536"/>
                </a:lnTo>
                <a:lnTo>
                  <a:pt x="5879" y="1536"/>
                </a:lnTo>
                <a:lnTo>
                  <a:pt x="5883" y="1536"/>
                </a:lnTo>
                <a:lnTo>
                  <a:pt x="5887" y="1537"/>
                </a:lnTo>
                <a:lnTo>
                  <a:pt x="5891" y="1538"/>
                </a:lnTo>
                <a:lnTo>
                  <a:pt x="5896" y="1540"/>
                </a:lnTo>
                <a:lnTo>
                  <a:pt x="5904" y="1544"/>
                </a:lnTo>
                <a:lnTo>
                  <a:pt x="5913" y="1548"/>
                </a:lnTo>
                <a:lnTo>
                  <a:pt x="5924" y="1547"/>
                </a:lnTo>
                <a:lnTo>
                  <a:pt x="5936" y="1546"/>
                </a:lnTo>
                <a:lnTo>
                  <a:pt x="5962" y="1546"/>
                </a:lnTo>
                <a:lnTo>
                  <a:pt x="5987" y="1547"/>
                </a:lnTo>
                <a:lnTo>
                  <a:pt x="6014" y="1547"/>
                </a:lnTo>
                <a:lnTo>
                  <a:pt x="6039" y="1548"/>
                </a:lnTo>
                <a:lnTo>
                  <a:pt x="6045" y="1556"/>
                </a:lnTo>
                <a:lnTo>
                  <a:pt x="6051" y="1564"/>
                </a:lnTo>
                <a:lnTo>
                  <a:pt x="6054" y="1571"/>
                </a:lnTo>
                <a:lnTo>
                  <a:pt x="6054" y="1577"/>
                </a:lnTo>
                <a:lnTo>
                  <a:pt x="6054" y="1580"/>
                </a:lnTo>
                <a:lnTo>
                  <a:pt x="6052" y="1582"/>
                </a:lnTo>
                <a:lnTo>
                  <a:pt x="6049" y="1583"/>
                </a:lnTo>
                <a:lnTo>
                  <a:pt x="6046" y="1585"/>
                </a:lnTo>
                <a:lnTo>
                  <a:pt x="6042" y="1586"/>
                </a:lnTo>
                <a:lnTo>
                  <a:pt x="6037" y="1586"/>
                </a:lnTo>
                <a:lnTo>
                  <a:pt x="6031" y="1587"/>
                </a:lnTo>
                <a:lnTo>
                  <a:pt x="6023" y="1586"/>
                </a:lnTo>
                <a:lnTo>
                  <a:pt x="6013" y="1585"/>
                </a:lnTo>
                <a:lnTo>
                  <a:pt x="6001" y="1584"/>
                </a:lnTo>
                <a:lnTo>
                  <a:pt x="5995" y="1585"/>
                </a:lnTo>
                <a:lnTo>
                  <a:pt x="5987" y="1586"/>
                </a:lnTo>
                <a:lnTo>
                  <a:pt x="5979" y="1590"/>
                </a:lnTo>
                <a:lnTo>
                  <a:pt x="5970" y="1594"/>
                </a:lnTo>
                <a:lnTo>
                  <a:pt x="5975" y="1593"/>
                </a:lnTo>
                <a:lnTo>
                  <a:pt x="5980" y="1594"/>
                </a:lnTo>
                <a:lnTo>
                  <a:pt x="5982" y="1594"/>
                </a:lnTo>
                <a:lnTo>
                  <a:pt x="5984" y="1593"/>
                </a:lnTo>
                <a:lnTo>
                  <a:pt x="5984" y="1592"/>
                </a:lnTo>
                <a:lnTo>
                  <a:pt x="5983" y="1590"/>
                </a:lnTo>
                <a:lnTo>
                  <a:pt x="5982" y="1588"/>
                </a:lnTo>
                <a:lnTo>
                  <a:pt x="5982" y="1586"/>
                </a:lnTo>
                <a:lnTo>
                  <a:pt x="5984" y="1586"/>
                </a:lnTo>
                <a:lnTo>
                  <a:pt x="5986" y="1586"/>
                </a:lnTo>
                <a:lnTo>
                  <a:pt x="6002" y="1585"/>
                </a:lnTo>
                <a:lnTo>
                  <a:pt x="6018" y="1584"/>
                </a:lnTo>
                <a:lnTo>
                  <a:pt x="6022" y="1584"/>
                </a:lnTo>
                <a:lnTo>
                  <a:pt x="6025" y="1585"/>
                </a:lnTo>
                <a:lnTo>
                  <a:pt x="6028" y="1587"/>
                </a:lnTo>
                <a:lnTo>
                  <a:pt x="6031" y="1590"/>
                </a:lnTo>
                <a:lnTo>
                  <a:pt x="6033" y="1593"/>
                </a:lnTo>
                <a:lnTo>
                  <a:pt x="6035" y="1598"/>
                </a:lnTo>
                <a:lnTo>
                  <a:pt x="6036" y="1603"/>
                </a:lnTo>
                <a:lnTo>
                  <a:pt x="6036" y="1610"/>
                </a:lnTo>
                <a:lnTo>
                  <a:pt x="6024" y="1614"/>
                </a:lnTo>
                <a:lnTo>
                  <a:pt x="6012" y="1617"/>
                </a:lnTo>
                <a:lnTo>
                  <a:pt x="5999" y="1619"/>
                </a:lnTo>
                <a:lnTo>
                  <a:pt x="5987" y="1620"/>
                </a:lnTo>
                <a:lnTo>
                  <a:pt x="5975" y="1620"/>
                </a:lnTo>
                <a:lnTo>
                  <a:pt x="5962" y="1618"/>
                </a:lnTo>
                <a:lnTo>
                  <a:pt x="5950" y="1614"/>
                </a:lnTo>
                <a:lnTo>
                  <a:pt x="5938" y="1609"/>
                </a:lnTo>
                <a:lnTo>
                  <a:pt x="5930" y="1601"/>
                </a:lnTo>
                <a:lnTo>
                  <a:pt x="5921" y="1596"/>
                </a:lnTo>
                <a:lnTo>
                  <a:pt x="5878" y="1595"/>
                </a:lnTo>
                <a:lnTo>
                  <a:pt x="5866" y="1600"/>
                </a:lnTo>
                <a:lnTo>
                  <a:pt x="5855" y="1605"/>
                </a:lnTo>
                <a:lnTo>
                  <a:pt x="5843" y="1605"/>
                </a:lnTo>
                <a:lnTo>
                  <a:pt x="5831" y="1605"/>
                </a:lnTo>
                <a:lnTo>
                  <a:pt x="5808" y="1604"/>
                </a:lnTo>
                <a:lnTo>
                  <a:pt x="5784" y="1601"/>
                </a:lnTo>
                <a:lnTo>
                  <a:pt x="5761" y="1598"/>
                </a:lnTo>
                <a:lnTo>
                  <a:pt x="5737" y="1594"/>
                </a:lnTo>
                <a:lnTo>
                  <a:pt x="5744" y="1598"/>
                </a:lnTo>
                <a:lnTo>
                  <a:pt x="5750" y="1604"/>
                </a:lnTo>
                <a:lnTo>
                  <a:pt x="5758" y="1611"/>
                </a:lnTo>
                <a:lnTo>
                  <a:pt x="5764" y="1618"/>
                </a:lnTo>
                <a:lnTo>
                  <a:pt x="5766" y="1621"/>
                </a:lnTo>
                <a:lnTo>
                  <a:pt x="5769" y="1623"/>
                </a:lnTo>
                <a:lnTo>
                  <a:pt x="5772" y="1625"/>
                </a:lnTo>
                <a:lnTo>
                  <a:pt x="5777" y="1626"/>
                </a:lnTo>
                <a:lnTo>
                  <a:pt x="5785" y="1629"/>
                </a:lnTo>
                <a:lnTo>
                  <a:pt x="5795" y="1629"/>
                </a:lnTo>
                <a:lnTo>
                  <a:pt x="5815" y="1627"/>
                </a:lnTo>
                <a:lnTo>
                  <a:pt x="5835" y="1625"/>
                </a:lnTo>
                <a:lnTo>
                  <a:pt x="5848" y="1624"/>
                </a:lnTo>
                <a:lnTo>
                  <a:pt x="5862" y="1623"/>
                </a:lnTo>
                <a:lnTo>
                  <a:pt x="5869" y="1623"/>
                </a:lnTo>
                <a:lnTo>
                  <a:pt x="5876" y="1623"/>
                </a:lnTo>
                <a:lnTo>
                  <a:pt x="5883" y="1625"/>
                </a:lnTo>
                <a:lnTo>
                  <a:pt x="5889" y="1629"/>
                </a:lnTo>
                <a:lnTo>
                  <a:pt x="5924" y="1629"/>
                </a:lnTo>
                <a:lnTo>
                  <a:pt x="5959" y="1629"/>
                </a:lnTo>
                <a:lnTo>
                  <a:pt x="5993" y="1629"/>
                </a:lnTo>
                <a:lnTo>
                  <a:pt x="6027" y="1629"/>
                </a:lnTo>
                <a:lnTo>
                  <a:pt x="6033" y="1634"/>
                </a:lnTo>
                <a:lnTo>
                  <a:pt x="6039" y="1637"/>
                </a:lnTo>
                <a:lnTo>
                  <a:pt x="6044" y="1639"/>
                </a:lnTo>
                <a:lnTo>
                  <a:pt x="6051" y="1640"/>
                </a:lnTo>
                <a:lnTo>
                  <a:pt x="6063" y="1640"/>
                </a:lnTo>
                <a:lnTo>
                  <a:pt x="6076" y="1639"/>
                </a:lnTo>
                <a:lnTo>
                  <a:pt x="6083" y="1637"/>
                </a:lnTo>
                <a:lnTo>
                  <a:pt x="6090" y="1635"/>
                </a:lnTo>
                <a:lnTo>
                  <a:pt x="6100" y="1635"/>
                </a:lnTo>
                <a:lnTo>
                  <a:pt x="6111" y="1634"/>
                </a:lnTo>
                <a:lnTo>
                  <a:pt x="6116" y="1635"/>
                </a:lnTo>
                <a:lnTo>
                  <a:pt x="6121" y="1635"/>
                </a:lnTo>
                <a:lnTo>
                  <a:pt x="6126" y="1637"/>
                </a:lnTo>
                <a:lnTo>
                  <a:pt x="6132" y="1640"/>
                </a:lnTo>
                <a:lnTo>
                  <a:pt x="6132" y="1640"/>
                </a:lnTo>
                <a:lnTo>
                  <a:pt x="6137" y="1645"/>
                </a:lnTo>
                <a:lnTo>
                  <a:pt x="6143" y="1651"/>
                </a:lnTo>
                <a:lnTo>
                  <a:pt x="6150" y="1652"/>
                </a:lnTo>
                <a:lnTo>
                  <a:pt x="6155" y="1652"/>
                </a:lnTo>
                <a:lnTo>
                  <a:pt x="6161" y="1652"/>
                </a:lnTo>
                <a:lnTo>
                  <a:pt x="6167" y="1654"/>
                </a:lnTo>
                <a:lnTo>
                  <a:pt x="6174" y="1657"/>
                </a:lnTo>
                <a:lnTo>
                  <a:pt x="6179" y="1660"/>
                </a:lnTo>
                <a:lnTo>
                  <a:pt x="6190" y="1668"/>
                </a:lnTo>
                <a:lnTo>
                  <a:pt x="6201" y="1674"/>
                </a:lnTo>
                <a:lnTo>
                  <a:pt x="6228" y="1675"/>
                </a:lnTo>
                <a:lnTo>
                  <a:pt x="6254" y="1677"/>
                </a:lnTo>
                <a:lnTo>
                  <a:pt x="6268" y="1679"/>
                </a:lnTo>
                <a:lnTo>
                  <a:pt x="6281" y="1683"/>
                </a:lnTo>
                <a:lnTo>
                  <a:pt x="6294" y="1688"/>
                </a:lnTo>
                <a:lnTo>
                  <a:pt x="6308" y="1694"/>
                </a:lnTo>
                <a:lnTo>
                  <a:pt x="6298" y="1696"/>
                </a:lnTo>
                <a:lnTo>
                  <a:pt x="6288" y="1697"/>
                </a:lnTo>
                <a:lnTo>
                  <a:pt x="6278" y="1698"/>
                </a:lnTo>
                <a:lnTo>
                  <a:pt x="6269" y="1698"/>
                </a:lnTo>
                <a:lnTo>
                  <a:pt x="6249" y="1696"/>
                </a:lnTo>
                <a:lnTo>
                  <a:pt x="6230" y="1693"/>
                </a:lnTo>
                <a:lnTo>
                  <a:pt x="6211" y="1690"/>
                </a:lnTo>
                <a:lnTo>
                  <a:pt x="6193" y="1686"/>
                </a:lnTo>
                <a:lnTo>
                  <a:pt x="6183" y="1685"/>
                </a:lnTo>
                <a:lnTo>
                  <a:pt x="6174" y="1685"/>
                </a:lnTo>
                <a:lnTo>
                  <a:pt x="6164" y="1685"/>
                </a:lnTo>
                <a:lnTo>
                  <a:pt x="6155" y="1686"/>
                </a:lnTo>
                <a:lnTo>
                  <a:pt x="6152" y="1683"/>
                </a:lnTo>
                <a:lnTo>
                  <a:pt x="6149" y="1683"/>
                </a:lnTo>
                <a:lnTo>
                  <a:pt x="6146" y="1683"/>
                </a:lnTo>
                <a:lnTo>
                  <a:pt x="6143" y="1686"/>
                </a:lnTo>
                <a:lnTo>
                  <a:pt x="6143" y="1686"/>
                </a:lnTo>
                <a:lnTo>
                  <a:pt x="6137" y="1683"/>
                </a:lnTo>
                <a:lnTo>
                  <a:pt x="6131" y="1680"/>
                </a:lnTo>
                <a:lnTo>
                  <a:pt x="6124" y="1678"/>
                </a:lnTo>
                <a:lnTo>
                  <a:pt x="6118" y="1677"/>
                </a:lnTo>
                <a:lnTo>
                  <a:pt x="6105" y="1675"/>
                </a:lnTo>
                <a:lnTo>
                  <a:pt x="6092" y="1675"/>
                </a:lnTo>
                <a:lnTo>
                  <a:pt x="6065" y="1675"/>
                </a:lnTo>
                <a:lnTo>
                  <a:pt x="6040" y="1674"/>
                </a:lnTo>
                <a:lnTo>
                  <a:pt x="6040" y="1674"/>
                </a:lnTo>
                <a:lnTo>
                  <a:pt x="6040" y="1674"/>
                </a:lnTo>
                <a:lnTo>
                  <a:pt x="6009" y="1674"/>
                </a:lnTo>
                <a:lnTo>
                  <a:pt x="5979" y="1674"/>
                </a:lnTo>
                <a:lnTo>
                  <a:pt x="5948" y="1674"/>
                </a:lnTo>
                <a:lnTo>
                  <a:pt x="5918" y="1674"/>
                </a:lnTo>
                <a:lnTo>
                  <a:pt x="5888" y="1674"/>
                </a:lnTo>
                <a:lnTo>
                  <a:pt x="5858" y="1674"/>
                </a:lnTo>
                <a:lnTo>
                  <a:pt x="5827" y="1675"/>
                </a:lnTo>
                <a:lnTo>
                  <a:pt x="5797" y="1675"/>
                </a:lnTo>
                <a:lnTo>
                  <a:pt x="5789" y="1680"/>
                </a:lnTo>
                <a:lnTo>
                  <a:pt x="5781" y="1684"/>
                </a:lnTo>
                <a:lnTo>
                  <a:pt x="5772" y="1688"/>
                </a:lnTo>
                <a:lnTo>
                  <a:pt x="5765" y="1689"/>
                </a:lnTo>
                <a:lnTo>
                  <a:pt x="5756" y="1695"/>
                </a:lnTo>
                <a:lnTo>
                  <a:pt x="5746" y="1700"/>
                </a:lnTo>
                <a:lnTo>
                  <a:pt x="5737" y="1703"/>
                </a:lnTo>
                <a:lnTo>
                  <a:pt x="5727" y="1705"/>
                </a:lnTo>
                <a:lnTo>
                  <a:pt x="5709" y="1709"/>
                </a:lnTo>
                <a:lnTo>
                  <a:pt x="5690" y="1710"/>
                </a:lnTo>
                <a:lnTo>
                  <a:pt x="5671" y="1710"/>
                </a:lnTo>
                <a:lnTo>
                  <a:pt x="5651" y="1708"/>
                </a:lnTo>
                <a:lnTo>
                  <a:pt x="5642" y="1709"/>
                </a:lnTo>
                <a:lnTo>
                  <a:pt x="5632" y="1710"/>
                </a:lnTo>
                <a:lnTo>
                  <a:pt x="5627" y="1712"/>
                </a:lnTo>
                <a:lnTo>
                  <a:pt x="5623" y="1714"/>
                </a:lnTo>
                <a:lnTo>
                  <a:pt x="5618" y="1717"/>
                </a:lnTo>
                <a:lnTo>
                  <a:pt x="5613" y="1720"/>
                </a:lnTo>
                <a:lnTo>
                  <a:pt x="5636" y="1720"/>
                </a:lnTo>
                <a:lnTo>
                  <a:pt x="5659" y="1721"/>
                </a:lnTo>
                <a:lnTo>
                  <a:pt x="5682" y="1721"/>
                </a:lnTo>
                <a:lnTo>
                  <a:pt x="5704" y="1721"/>
                </a:lnTo>
                <a:lnTo>
                  <a:pt x="5704" y="1721"/>
                </a:lnTo>
                <a:lnTo>
                  <a:pt x="5722" y="1721"/>
                </a:lnTo>
                <a:lnTo>
                  <a:pt x="5739" y="1721"/>
                </a:lnTo>
                <a:lnTo>
                  <a:pt x="5757" y="1721"/>
                </a:lnTo>
                <a:lnTo>
                  <a:pt x="5773" y="1721"/>
                </a:lnTo>
                <a:lnTo>
                  <a:pt x="5773" y="1721"/>
                </a:lnTo>
                <a:lnTo>
                  <a:pt x="5785" y="1721"/>
                </a:lnTo>
                <a:lnTo>
                  <a:pt x="5797" y="1721"/>
                </a:lnTo>
                <a:lnTo>
                  <a:pt x="5797" y="1721"/>
                </a:lnTo>
                <a:lnTo>
                  <a:pt x="5797" y="1721"/>
                </a:lnTo>
                <a:lnTo>
                  <a:pt x="5804" y="1721"/>
                </a:lnTo>
                <a:lnTo>
                  <a:pt x="5810" y="1723"/>
                </a:lnTo>
                <a:lnTo>
                  <a:pt x="5813" y="1724"/>
                </a:lnTo>
                <a:lnTo>
                  <a:pt x="5816" y="1727"/>
                </a:lnTo>
                <a:lnTo>
                  <a:pt x="5818" y="1729"/>
                </a:lnTo>
                <a:lnTo>
                  <a:pt x="5820" y="1733"/>
                </a:lnTo>
                <a:lnTo>
                  <a:pt x="5802" y="1733"/>
                </a:lnTo>
                <a:lnTo>
                  <a:pt x="5802" y="1733"/>
                </a:lnTo>
                <a:lnTo>
                  <a:pt x="5800" y="1737"/>
                </a:lnTo>
                <a:lnTo>
                  <a:pt x="5797" y="1740"/>
                </a:lnTo>
                <a:lnTo>
                  <a:pt x="5804" y="1739"/>
                </a:lnTo>
                <a:lnTo>
                  <a:pt x="5812" y="1737"/>
                </a:lnTo>
                <a:lnTo>
                  <a:pt x="5818" y="1738"/>
                </a:lnTo>
                <a:lnTo>
                  <a:pt x="5822" y="1739"/>
                </a:lnTo>
                <a:lnTo>
                  <a:pt x="5827" y="1740"/>
                </a:lnTo>
                <a:lnTo>
                  <a:pt x="5831" y="1743"/>
                </a:lnTo>
                <a:lnTo>
                  <a:pt x="5847" y="1743"/>
                </a:lnTo>
                <a:lnTo>
                  <a:pt x="5855" y="1741"/>
                </a:lnTo>
                <a:lnTo>
                  <a:pt x="5861" y="1739"/>
                </a:lnTo>
                <a:lnTo>
                  <a:pt x="5864" y="1735"/>
                </a:lnTo>
                <a:lnTo>
                  <a:pt x="5867" y="1732"/>
                </a:lnTo>
                <a:lnTo>
                  <a:pt x="5869" y="1731"/>
                </a:lnTo>
                <a:lnTo>
                  <a:pt x="5872" y="1731"/>
                </a:lnTo>
                <a:lnTo>
                  <a:pt x="5875" y="1731"/>
                </a:lnTo>
                <a:lnTo>
                  <a:pt x="5878" y="1732"/>
                </a:lnTo>
                <a:lnTo>
                  <a:pt x="5882" y="1734"/>
                </a:lnTo>
                <a:lnTo>
                  <a:pt x="5887" y="1734"/>
                </a:lnTo>
                <a:lnTo>
                  <a:pt x="5893" y="1733"/>
                </a:lnTo>
                <a:lnTo>
                  <a:pt x="5898" y="1732"/>
                </a:lnTo>
                <a:lnTo>
                  <a:pt x="5901" y="1732"/>
                </a:lnTo>
                <a:lnTo>
                  <a:pt x="5903" y="1732"/>
                </a:lnTo>
                <a:lnTo>
                  <a:pt x="5905" y="1733"/>
                </a:lnTo>
                <a:lnTo>
                  <a:pt x="5907" y="1734"/>
                </a:lnTo>
                <a:lnTo>
                  <a:pt x="5909" y="1736"/>
                </a:lnTo>
                <a:lnTo>
                  <a:pt x="5910" y="1739"/>
                </a:lnTo>
                <a:lnTo>
                  <a:pt x="5911" y="1743"/>
                </a:lnTo>
                <a:lnTo>
                  <a:pt x="5913" y="1749"/>
                </a:lnTo>
                <a:lnTo>
                  <a:pt x="5914" y="1753"/>
                </a:lnTo>
                <a:lnTo>
                  <a:pt x="5916" y="1755"/>
                </a:lnTo>
                <a:lnTo>
                  <a:pt x="5920" y="1756"/>
                </a:lnTo>
                <a:lnTo>
                  <a:pt x="5924" y="1756"/>
                </a:lnTo>
                <a:lnTo>
                  <a:pt x="5933" y="1754"/>
                </a:lnTo>
                <a:lnTo>
                  <a:pt x="5941" y="1752"/>
                </a:lnTo>
                <a:lnTo>
                  <a:pt x="5957" y="1747"/>
                </a:lnTo>
                <a:lnTo>
                  <a:pt x="5974" y="1744"/>
                </a:lnTo>
                <a:lnTo>
                  <a:pt x="5981" y="1744"/>
                </a:lnTo>
                <a:lnTo>
                  <a:pt x="5988" y="1745"/>
                </a:lnTo>
                <a:lnTo>
                  <a:pt x="5997" y="1750"/>
                </a:lnTo>
                <a:lnTo>
                  <a:pt x="6004" y="1755"/>
                </a:lnTo>
                <a:lnTo>
                  <a:pt x="5988" y="1762"/>
                </a:lnTo>
                <a:lnTo>
                  <a:pt x="5973" y="1769"/>
                </a:lnTo>
                <a:lnTo>
                  <a:pt x="5956" y="1774"/>
                </a:lnTo>
                <a:lnTo>
                  <a:pt x="5940" y="1779"/>
                </a:lnTo>
                <a:lnTo>
                  <a:pt x="5923" y="1786"/>
                </a:lnTo>
                <a:lnTo>
                  <a:pt x="5907" y="1793"/>
                </a:lnTo>
                <a:lnTo>
                  <a:pt x="5900" y="1796"/>
                </a:lnTo>
                <a:lnTo>
                  <a:pt x="5893" y="1801"/>
                </a:lnTo>
                <a:lnTo>
                  <a:pt x="5885" y="1807"/>
                </a:lnTo>
                <a:lnTo>
                  <a:pt x="5879" y="1812"/>
                </a:lnTo>
                <a:lnTo>
                  <a:pt x="5906" y="1812"/>
                </a:lnTo>
                <a:lnTo>
                  <a:pt x="5934" y="1813"/>
                </a:lnTo>
                <a:lnTo>
                  <a:pt x="5948" y="1813"/>
                </a:lnTo>
                <a:lnTo>
                  <a:pt x="5962" y="1813"/>
                </a:lnTo>
                <a:lnTo>
                  <a:pt x="5976" y="1812"/>
                </a:lnTo>
                <a:lnTo>
                  <a:pt x="5989" y="1810"/>
                </a:lnTo>
                <a:lnTo>
                  <a:pt x="5995" y="1810"/>
                </a:lnTo>
                <a:lnTo>
                  <a:pt x="5998" y="1810"/>
                </a:lnTo>
                <a:lnTo>
                  <a:pt x="6000" y="1811"/>
                </a:lnTo>
                <a:lnTo>
                  <a:pt x="6001" y="1813"/>
                </a:lnTo>
                <a:lnTo>
                  <a:pt x="6000" y="1816"/>
                </a:lnTo>
                <a:lnTo>
                  <a:pt x="5999" y="1819"/>
                </a:lnTo>
                <a:lnTo>
                  <a:pt x="5996" y="1822"/>
                </a:lnTo>
                <a:lnTo>
                  <a:pt x="5994" y="1824"/>
                </a:lnTo>
                <a:lnTo>
                  <a:pt x="5983" y="1823"/>
                </a:lnTo>
                <a:lnTo>
                  <a:pt x="5973" y="1824"/>
                </a:lnTo>
                <a:lnTo>
                  <a:pt x="5962" y="1827"/>
                </a:lnTo>
                <a:lnTo>
                  <a:pt x="5953" y="1830"/>
                </a:lnTo>
                <a:lnTo>
                  <a:pt x="5942" y="1832"/>
                </a:lnTo>
                <a:lnTo>
                  <a:pt x="5933" y="1835"/>
                </a:lnTo>
                <a:lnTo>
                  <a:pt x="5922" y="1836"/>
                </a:lnTo>
                <a:lnTo>
                  <a:pt x="5911" y="1836"/>
                </a:lnTo>
                <a:lnTo>
                  <a:pt x="5911" y="1835"/>
                </a:lnTo>
                <a:lnTo>
                  <a:pt x="5911" y="1836"/>
                </a:lnTo>
                <a:lnTo>
                  <a:pt x="5887" y="1839"/>
                </a:lnTo>
                <a:lnTo>
                  <a:pt x="5863" y="1842"/>
                </a:lnTo>
                <a:lnTo>
                  <a:pt x="5839" y="1846"/>
                </a:lnTo>
                <a:lnTo>
                  <a:pt x="5815" y="1848"/>
                </a:lnTo>
                <a:lnTo>
                  <a:pt x="5790" y="1851"/>
                </a:lnTo>
                <a:lnTo>
                  <a:pt x="5766" y="1854"/>
                </a:lnTo>
                <a:lnTo>
                  <a:pt x="5742" y="1857"/>
                </a:lnTo>
                <a:lnTo>
                  <a:pt x="5718" y="1860"/>
                </a:lnTo>
                <a:lnTo>
                  <a:pt x="5718" y="1860"/>
                </a:lnTo>
                <a:lnTo>
                  <a:pt x="5718" y="1860"/>
                </a:lnTo>
                <a:lnTo>
                  <a:pt x="5711" y="1866"/>
                </a:lnTo>
                <a:lnTo>
                  <a:pt x="5704" y="1869"/>
                </a:lnTo>
                <a:lnTo>
                  <a:pt x="5698" y="1870"/>
                </a:lnTo>
                <a:lnTo>
                  <a:pt x="5690" y="1871"/>
                </a:lnTo>
                <a:lnTo>
                  <a:pt x="5675" y="1871"/>
                </a:lnTo>
                <a:lnTo>
                  <a:pt x="5661" y="1872"/>
                </a:lnTo>
                <a:lnTo>
                  <a:pt x="5663" y="1876"/>
                </a:lnTo>
                <a:lnTo>
                  <a:pt x="5664" y="1879"/>
                </a:lnTo>
                <a:lnTo>
                  <a:pt x="5667" y="1882"/>
                </a:lnTo>
                <a:lnTo>
                  <a:pt x="5669" y="1885"/>
                </a:lnTo>
                <a:lnTo>
                  <a:pt x="5672" y="1887"/>
                </a:lnTo>
                <a:lnTo>
                  <a:pt x="5677" y="1888"/>
                </a:lnTo>
                <a:lnTo>
                  <a:pt x="5681" y="1888"/>
                </a:lnTo>
                <a:lnTo>
                  <a:pt x="5686" y="1887"/>
                </a:lnTo>
                <a:lnTo>
                  <a:pt x="5707" y="1883"/>
                </a:lnTo>
                <a:lnTo>
                  <a:pt x="5729" y="1882"/>
                </a:lnTo>
                <a:lnTo>
                  <a:pt x="5751" y="1882"/>
                </a:lnTo>
                <a:lnTo>
                  <a:pt x="5773" y="1883"/>
                </a:lnTo>
                <a:lnTo>
                  <a:pt x="5773" y="1883"/>
                </a:lnTo>
                <a:lnTo>
                  <a:pt x="5773" y="1883"/>
                </a:lnTo>
                <a:lnTo>
                  <a:pt x="5784" y="1880"/>
                </a:lnTo>
                <a:lnTo>
                  <a:pt x="5793" y="1877"/>
                </a:lnTo>
                <a:lnTo>
                  <a:pt x="5803" y="1875"/>
                </a:lnTo>
                <a:lnTo>
                  <a:pt x="5813" y="1873"/>
                </a:lnTo>
                <a:lnTo>
                  <a:pt x="5834" y="1871"/>
                </a:lnTo>
                <a:lnTo>
                  <a:pt x="5854" y="1871"/>
                </a:lnTo>
                <a:lnTo>
                  <a:pt x="5874" y="1871"/>
                </a:lnTo>
                <a:lnTo>
                  <a:pt x="5895" y="1871"/>
                </a:lnTo>
                <a:lnTo>
                  <a:pt x="5915" y="1871"/>
                </a:lnTo>
                <a:lnTo>
                  <a:pt x="5935" y="1869"/>
                </a:lnTo>
                <a:lnTo>
                  <a:pt x="5935" y="1869"/>
                </a:lnTo>
                <a:lnTo>
                  <a:pt x="5940" y="1865"/>
                </a:lnTo>
                <a:lnTo>
                  <a:pt x="5946" y="1861"/>
                </a:lnTo>
                <a:lnTo>
                  <a:pt x="5953" y="1860"/>
                </a:lnTo>
                <a:lnTo>
                  <a:pt x="5959" y="1859"/>
                </a:lnTo>
                <a:lnTo>
                  <a:pt x="5965" y="1858"/>
                </a:lnTo>
                <a:lnTo>
                  <a:pt x="5972" y="1857"/>
                </a:lnTo>
                <a:lnTo>
                  <a:pt x="5975" y="1855"/>
                </a:lnTo>
                <a:lnTo>
                  <a:pt x="5978" y="1854"/>
                </a:lnTo>
                <a:lnTo>
                  <a:pt x="5980" y="1851"/>
                </a:lnTo>
                <a:lnTo>
                  <a:pt x="5982" y="1849"/>
                </a:lnTo>
                <a:lnTo>
                  <a:pt x="5994" y="1848"/>
                </a:lnTo>
                <a:lnTo>
                  <a:pt x="6005" y="1847"/>
                </a:lnTo>
                <a:lnTo>
                  <a:pt x="6009" y="1845"/>
                </a:lnTo>
                <a:lnTo>
                  <a:pt x="6015" y="1842"/>
                </a:lnTo>
                <a:lnTo>
                  <a:pt x="6020" y="1843"/>
                </a:lnTo>
                <a:lnTo>
                  <a:pt x="6025" y="1846"/>
                </a:lnTo>
                <a:lnTo>
                  <a:pt x="6025" y="1843"/>
                </a:lnTo>
                <a:lnTo>
                  <a:pt x="6025" y="1841"/>
                </a:lnTo>
                <a:lnTo>
                  <a:pt x="6027" y="1839"/>
                </a:lnTo>
                <a:lnTo>
                  <a:pt x="6029" y="1837"/>
                </a:lnTo>
                <a:lnTo>
                  <a:pt x="6037" y="1837"/>
                </a:lnTo>
                <a:lnTo>
                  <a:pt x="6045" y="1836"/>
                </a:lnTo>
                <a:lnTo>
                  <a:pt x="6053" y="1834"/>
                </a:lnTo>
                <a:lnTo>
                  <a:pt x="6060" y="1832"/>
                </a:lnTo>
                <a:lnTo>
                  <a:pt x="6066" y="1829"/>
                </a:lnTo>
                <a:lnTo>
                  <a:pt x="6074" y="1826"/>
                </a:lnTo>
                <a:lnTo>
                  <a:pt x="6080" y="1820"/>
                </a:lnTo>
                <a:lnTo>
                  <a:pt x="6086" y="1815"/>
                </a:lnTo>
                <a:lnTo>
                  <a:pt x="6092" y="1814"/>
                </a:lnTo>
                <a:lnTo>
                  <a:pt x="6097" y="1813"/>
                </a:lnTo>
                <a:lnTo>
                  <a:pt x="6110" y="1808"/>
                </a:lnTo>
                <a:lnTo>
                  <a:pt x="6122" y="1802"/>
                </a:lnTo>
                <a:lnTo>
                  <a:pt x="6133" y="1801"/>
                </a:lnTo>
                <a:lnTo>
                  <a:pt x="6143" y="1801"/>
                </a:lnTo>
                <a:lnTo>
                  <a:pt x="6154" y="1799"/>
                </a:lnTo>
                <a:lnTo>
                  <a:pt x="6161" y="1798"/>
                </a:lnTo>
                <a:lnTo>
                  <a:pt x="6164" y="1799"/>
                </a:lnTo>
                <a:lnTo>
                  <a:pt x="6166" y="1800"/>
                </a:lnTo>
                <a:lnTo>
                  <a:pt x="6169" y="1801"/>
                </a:lnTo>
                <a:lnTo>
                  <a:pt x="6170" y="1803"/>
                </a:lnTo>
                <a:lnTo>
                  <a:pt x="6172" y="1808"/>
                </a:lnTo>
                <a:lnTo>
                  <a:pt x="6171" y="1814"/>
                </a:lnTo>
                <a:lnTo>
                  <a:pt x="6170" y="1821"/>
                </a:lnTo>
                <a:lnTo>
                  <a:pt x="6166" y="1829"/>
                </a:lnTo>
                <a:lnTo>
                  <a:pt x="6162" y="1835"/>
                </a:lnTo>
                <a:lnTo>
                  <a:pt x="6157" y="1840"/>
                </a:lnTo>
                <a:lnTo>
                  <a:pt x="6162" y="1841"/>
                </a:lnTo>
                <a:lnTo>
                  <a:pt x="6167" y="1842"/>
                </a:lnTo>
                <a:lnTo>
                  <a:pt x="6173" y="1845"/>
                </a:lnTo>
                <a:lnTo>
                  <a:pt x="6178" y="1847"/>
                </a:lnTo>
                <a:lnTo>
                  <a:pt x="6185" y="1849"/>
                </a:lnTo>
                <a:lnTo>
                  <a:pt x="6192" y="1848"/>
                </a:lnTo>
                <a:lnTo>
                  <a:pt x="6199" y="1847"/>
                </a:lnTo>
                <a:lnTo>
                  <a:pt x="6206" y="1845"/>
                </a:lnTo>
                <a:lnTo>
                  <a:pt x="6213" y="1843"/>
                </a:lnTo>
                <a:lnTo>
                  <a:pt x="6220" y="1843"/>
                </a:lnTo>
                <a:lnTo>
                  <a:pt x="6223" y="1843"/>
                </a:lnTo>
                <a:lnTo>
                  <a:pt x="6228" y="1845"/>
                </a:lnTo>
                <a:lnTo>
                  <a:pt x="6231" y="1846"/>
                </a:lnTo>
                <a:lnTo>
                  <a:pt x="6234" y="1849"/>
                </a:lnTo>
                <a:lnTo>
                  <a:pt x="6237" y="1851"/>
                </a:lnTo>
                <a:lnTo>
                  <a:pt x="6239" y="1854"/>
                </a:lnTo>
                <a:lnTo>
                  <a:pt x="6240" y="1856"/>
                </a:lnTo>
                <a:lnTo>
                  <a:pt x="6240" y="1859"/>
                </a:lnTo>
                <a:lnTo>
                  <a:pt x="6240" y="1862"/>
                </a:lnTo>
                <a:lnTo>
                  <a:pt x="6239" y="1865"/>
                </a:lnTo>
                <a:lnTo>
                  <a:pt x="6237" y="1868"/>
                </a:lnTo>
                <a:lnTo>
                  <a:pt x="6235" y="1871"/>
                </a:lnTo>
                <a:lnTo>
                  <a:pt x="6230" y="1882"/>
                </a:lnTo>
                <a:lnTo>
                  <a:pt x="6226" y="1892"/>
                </a:lnTo>
                <a:lnTo>
                  <a:pt x="6225" y="1899"/>
                </a:lnTo>
                <a:lnTo>
                  <a:pt x="6226" y="1904"/>
                </a:lnTo>
                <a:lnTo>
                  <a:pt x="6228" y="1905"/>
                </a:lnTo>
                <a:lnTo>
                  <a:pt x="6229" y="1906"/>
                </a:lnTo>
                <a:lnTo>
                  <a:pt x="6232" y="1907"/>
                </a:lnTo>
                <a:lnTo>
                  <a:pt x="6234" y="1907"/>
                </a:lnTo>
                <a:lnTo>
                  <a:pt x="6242" y="1907"/>
                </a:lnTo>
                <a:lnTo>
                  <a:pt x="6254" y="1906"/>
                </a:lnTo>
                <a:lnTo>
                  <a:pt x="6268" y="1906"/>
                </a:lnTo>
                <a:lnTo>
                  <a:pt x="6281" y="1906"/>
                </a:lnTo>
                <a:lnTo>
                  <a:pt x="6281" y="1906"/>
                </a:lnTo>
                <a:lnTo>
                  <a:pt x="6288" y="1914"/>
                </a:lnTo>
                <a:lnTo>
                  <a:pt x="6294" y="1921"/>
                </a:lnTo>
                <a:lnTo>
                  <a:pt x="6298" y="1930"/>
                </a:lnTo>
                <a:lnTo>
                  <a:pt x="6302" y="1938"/>
                </a:lnTo>
                <a:lnTo>
                  <a:pt x="6310" y="1956"/>
                </a:lnTo>
                <a:lnTo>
                  <a:pt x="6316" y="1975"/>
                </a:lnTo>
                <a:lnTo>
                  <a:pt x="6318" y="1976"/>
                </a:lnTo>
                <a:lnTo>
                  <a:pt x="6319" y="1978"/>
                </a:lnTo>
                <a:lnTo>
                  <a:pt x="6319" y="1980"/>
                </a:lnTo>
                <a:lnTo>
                  <a:pt x="6319" y="1983"/>
                </a:lnTo>
                <a:lnTo>
                  <a:pt x="6317" y="1985"/>
                </a:lnTo>
                <a:lnTo>
                  <a:pt x="6316" y="1986"/>
                </a:lnTo>
                <a:lnTo>
                  <a:pt x="6310" y="1986"/>
                </a:lnTo>
                <a:lnTo>
                  <a:pt x="6304" y="1986"/>
                </a:lnTo>
                <a:lnTo>
                  <a:pt x="6304" y="1986"/>
                </a:lnTo>
                <a:lnTo>
                  <a:pt x="6304" y="1986"/>
                </a:lnTo>
                <a:lnTo>
                  <a:pt x="6304" y="1987"/>
                </a:lnTo>
                <a:lnTo>
                  <a:pt x="6299" y="1992"/>
                </a:lnTo>
                <a:lnTo>
                  <a:pt x="6293" y="1997"/>
                </a:lnTo>
                <a:lnTo>
                  <a:pt x="6293" y="1997"/>
                </a:lnTo>
                <a:lnTo>
                  <a:pt x="6288" y="2004"/>
                </a:lnTo>
                <a:lnTo>
                  <a:pt x="6280" y="2009"/>
                </a:lnTo>
                <a:lnTo>
                  <a:pt x="6275" y="2009"/>
                </a:lnTo>
                <a:lnTo>
                  <a:pt x="6271" y="2010"/>
                </a:lnTo>
                <a:lnTo>
                  <a:pt x="6264" y="2010"/>
                </a:lnTo>
                <a:lnTo>
                  <a:pt x="6259" y="2010"/>
                </a:lnTo>
                <a:lnTo>
                  <a:pt x="6259" y="2010"/>
                </a:lnTo>
                <a:lnTo>
                  <a:pt x="6245" y="2020"/>
                </a:lnTo>
                <a:lnTo>
                  <a:pt x="6233" y="2031"/>
                </a:lnTo>
                <a:lnTo>
                  <a:pt x="6225" y="2036"/>
                </a:lnTo>
                <a:lnTo>
                  <a:pt x="6218" y="2039"/>
                </a:lnTo>
                <a:lnTo>
                  <a:pt x="6210" y="2043"/>
                </a:lnTo>
                <a:lnTo>
                  <a:pt x="6201" y="2045"/>
                </a:lnTo>
                <a:lnTo>
                  <a:pt x="6201" y="2045"/>
                </a:lnTo>
                <a:lnTo>
                  <a:pt x="6197" y="2051"/>
                </a:lnTo>
                <a:lnTo>
                  <a:pt x="6193" y="2056"/>
                </a:lnTo>
                <a:lnTo>
                  <a:pt x="6186" y="2060"/>
                </a:lnTo>
                <a:lnTo>
                  <a:pt x="6181" y="2063"/>
                </a:lnTo>
                <a:lnTo>
                  <a:pt x="6169" y="2067"/>
                </a:lnTo>
                <a:lnTo>
                  <a:pt x="6155" y="2070"/>
                </a:lnTo>
                <a:lnTo>
                  <a:pt x="6140" y="2074"/>
                </a:lnTo>
                <a:lnTo>
                  <a:pt x="6125" y="2079"/>
                </a:lnTo>
                <a:lnTo>
                  <a:pt x="6112" y="2085"/>
                </a:lnTo>
                <a:lnTo>
                  <a:pt x="6097" y="2090"/>
                </a:lnTo>
                <a:lnTo>
                  <a:pt x="6097" y="2090"/>
                </a:lnTo>
                <a:lnTo>
                  <a:pt x="6097" y="2090"/>
                </a:lnTo>
                <a:lnTo>
                  <a:pt x="6094" y="2095"/>
                </a:lnTo>
                <a:lnTo>
                  <a:pt x="6092" y="2099"/>
                </a:lnTo>
                <a:lnTo>
                  <a:pt x="6087" y="2105"/>
                </a:lnTo>
                <a:lnTo>
                  <a:pt x="6084" y="2108"/>
                </a:lnTo>
                <a:lnTo>
                  <a:pt x="6080" y="2111"/>
                </a:lnTo>
                <a:lnTo>
                  <a:pt x="6075" y="2112"/>
                </a:lnTo>
                <a:lnTo>
                  <a:pt x="6068" y="2113"/>
                </a:lnTo>
                <a:lnTo>
                  <a:pt x="6062" y="2113"/>
                </a:lnTo>
                <a:lnTo>
                  <a:pt x="6049" y="2115"/>
                </a:lnTo>
                <a:lnTo>
                  <a:pt x="6037" y="2118"/>
                </a:lnTo>
                <a:lnTo>
                  <a:pt x="6024" y="2124"/>
                </a:lnTo>
                <a:lnTo>
                  <a:pt x="6012" y="2129"/>
                </a:lnTo>
                <a:lnTo>
                  <a:pt x="5999" y="2133"/>
                </a:lnTo>
                <a:lnTo>
                  <a:pt x="5986" y="2136"/>
                </a:lnTo>
                <a:lnTo>
                  <a:pt x="5979" y="2137"/>
                </a:lnTo>
                <a:lnTo>
                  <a:pt x="5973" y="2137"/>
                </a:lnTo>
                <a:lnTo>
                  <a:pt x="5965" y="2137"/>
                </a:lnTo>
                <a:lnTo>
                  <a:pt x="5959" y="2136"/>
                </a:lnTo>
                <a:lnTo>
                  <a:pt x="5961" y="2143"/>
                </a:lnTo>
                <a:lnTo>
                  <a:pt x="5963" y="2148"/>
                </a:lnTo>
                <a:lnTo>
                  <a:pt x="5967" y="2152"/>
                </a:lnTo>
                <a:lnTo>
                  <a:pt x="5972" y="2155"/>
                </a:lnTo>
                <a:lnTo>
                  <a:pt x="5977" y="2156"/>
                </a:lnTo>
                <a:lnTo>
                  <a:pt x="5981" y="2157"/>
                </a:lnTo>
                <a:lnTo>
                  <a:pt x="5986" y="2157"/>
                </a:lnTo>
                <a:lnTo>
                  <a:pt x="5992" y="2155"/>
                </a:lnTo>
                <a:lnTo>
                  <a:pt x="6002" y="2153"/>
                </a:lnTo>
                <a:lnTo>
                  <a:pt x="6010" y="2152"/>
                </a:lnTo>
                <a:lnTo>
                  <a:pt x="6019" y="2153"/>
                </a:lnTo>
                <a:lnTo>
                  <a:pt x="6027" y="2155"/>
                </a:lnTo>
                <a:lnTo>
                  <a:pt x="6044" y="2162"/>
                </a:lnTo>
                <a:lnTo>
                  <a:pt x="6060" y="2169"/>
                </a:lnTo>
                <a:lnTo>
                  <a:pt x="6060" y="2169"/>
                </a:lnTo>
                <a:lnTo>
                  <a:pt x="6086" y="2149"/>
                </a:lnTo>
                <a:lnTo>
                  <a:pt x="6086" y="2149"/>
                </a:lnTo>
                <a:lnTo>
                  <a:pt x="6086" y="2149"/>
                </a:lnTo>
                <a:lnTo>
                  <a:pt x="6097" y="2143"/>
                </a:lnTo>
                <a:lnTo>
                  <a:pt x="6106" y="2137"/>
                </a:lnTo>
                <a:lnTo>
                  <a:pt x="6117" y="2132"/>
                </a:lnTo>
                <a:lnTo>
                  <a:pt x="6127" y="2128"/>
                </a:lnTo>
                <a:lnTo>
                  <a:pt x="6149" y="2121"/>
                </a:lnTo>
                <a:lnTo>
                  <a:pt x="6171" y="2114"/>
                </a:lnTo>
                <a:lnTo>
                  <a:pt x="6193" y="2108"/>
                </a:lnTo>
                <a:lnTo>
                  <a:pt x="6215" y="2103"/>
                </a:lnTo>
                <a:lnTo>
                  <a:pt x="6236" y="2096"/>
                </a:lnTo>
                <a:lnTo>
                  <a:pt x="6257" y="2088"/>
                </a:lnTo>
                <a:lnTo>
                  <a:pt x="6276" y="2083"/>
                </a:lnTo>
                <a:lnTo>
                  <a:pt x="6295" y="2077"/>
                </a:lnTo>
                <a:lnTo>
                  <a:pt x="6299" y="2075"/>
                </a:lnTo>
                <a:lnTo>
                  <a:pt x="6303" y="2072"/>
                </a:lnTo>
                <a:lnTo>
                  <a:pt x="6307" y="2069"/>
                </a:lnTo>
                <a:lnTo>
                  <a:pt x="6310" y="2066"/>
                </a:lnTo>
                <a:lnTo>
                  <a:pt x="6312" y="2062"/>
                </a:lnTo>
                <a:lnTo>
                  <a:pt x="6314" y="2056"/>
                </a:lnTo>
                <a:lnTo>
                  <a:pt x="6316" y="2051"/>
                </a:lnTo>
                <a:lnTo>
                  <a:pt x="6317" y="2045"/>
                </a:lnTo>
                <a:lnTo>
                  <a:pt x="6322" y="2039"/>
                </a:lnTo>
                <a:lnTo>
                  <a:pt x="6329" y="2033"/>
                </a:lnTo>
                <a:lnTo>
                  <a:pt x="6334" y="2033"/>
                </a:lnTo>
                <a:lnTo>
                  <a:pt x="6339" y="2032"/>
                </a:lnTo>
                <a:lnTo>
                  <a:pt x="6352" y="2032"/>
                </a:lnTo>
                <a:lnTo>
                  <a:pt x="6364" y="2033"/>
                </a:lnTo>
                <a:lnTo>
                  <a:pt x="6378" y="2033"/>
                </a:lnTo>
                <a:lnTo>
                  <a:pt x="6394" y="2034"/>
                </a:lnTo>
                <a:lnTo>
                  <a:pt x="6388" y="2043"/>
                </a:lnTo>
                <a:lnTo>
                  <a:pt x="6380" y="2049"/>
                </a:lnTo>
                <a:lnTo>
                  <a:pt x="6374" y="2055"/>
                </a:lnTo>
                <a:lnTo>
                  <a:pt x="6367" y="2060"/>
                </a:lnTo>
                <a:lnTo>
                  <a:pt x="6353" y="2069"/>
                </a:lnTo>
                <a:lnTo>
                  <a:pt x="6339" y="2078"/>
                </a:lnTo>
                <a:lnTo>
                  <a:pt x="6339" y="2078"/>
                </a:lnTo>
                <a:lnTo>
                  <a:pt x="6339" y="2078"/>
                </a:lnTo>
                <a:lnTo>
                  <a:pt x="6342" y="2084"/>
                </a:lnTo>
                <a:lnTo>
                  <a:pt x="6344" y="2088"/>
                </a:lnTo>
                <a:lnTo>
                  <a:pt x="6344" y="2092"/>
                </a:lnTo>
                <a:lnTo>
                  <a:pt x="6344" y="2096"/>
                </a:lnTo>
                <a:lnTo>
                  <a:pt x="6343" y="2099"/>
                </a:lnTo>
                <a:lnTo>
                  <a:pt x="6342" y="2102"/>
                </a:lnTo>
                <a:lnTo>
                  <a:pt x="6340" y="2105"/>
                </a:lnTo>
                <a:lnTo>
                  <a:pt x="6338" y="2107"/>
                </a:lnTo>
                <a:lnTo>
                  <a:pt x="6332" y="2111"/>
                </a:lnTo>
                <a:lnTo>
                  <a:pt x="6326" y="2115"/>
                </a:lnTo>
                <a:lnTo>
                  <a:pt x="6320" y="2119"/>
                </a:lnTo>
                <a:lnTo>
                  <a:pt x="6316" y="2125"/>
                </a:lnTo>
                <a:lnTo>
                  <a:pt x="6299" y="2130"/>
                </a:lnTo>
                <a:lnTo>
                  <a:pt x="6281" y="2136"/>
                </a:lnTo>
                <a:lnTo>
                  <a:pt x="6264" y="2143"/>
                </a:lnTo>
                <a:lnTo>
                  <a:pt x="6248" y="2149"/>
                </a:lnTo>
                <a:lnTo>
                  <a:pt x="6231" y="2155"/>
                </a:lnTo>
                <a:lnTo>
                  <a:pt x="6213" y="2162"/>
                </a:lnTo>
                <a:lnTo>
                  <a:pt x="6195" y="2167"/>
                </a:lnTo>
                <a:lnTo>
                  <a:pt x="6177" y="2170"/>
                </a:lnTo>
                <a:lnTo>
                  <a:pt x="6177" y="2170"/>
                </a:lnTo>
                <a:lnTo>
                  <a:pt x="6172" y="2171"/>
                </a:lnTo>
                <a:lnTo>
                  <a:pt x="6166" y="2172"/>
                </a:lnTo>
                <a:lnTo>
                  <a:pt x="6166" y="2172"/>
                </a:lnTo>
                <a:lnTo>
                  <a:pt x="6155" y="2182"/>
                </a:lnTo>
                <a:lnTo>
                  <a:pt x="6155" y="2182"/>
                </a:lnTo>
                <a:lnTo>
                  <a:pt x="6155" y="2182"/>
                </a:lnTo>
                <a:lnTo>
                  <a:pt x="6155" y="2182"/>
                </a:lnTo>
                <a:lnTo>
                  <a:pt x="6155" y="2183"/>
                </a:lnTo>
                <a:lnTo>
                  <a:pt x="6155" y="2183"/>
                </a:lnTo>
                <a:lnTo>
                  <a:pt x="6155" y="2183"/>
                </a:lnTo>
                <a:lnTo>
                  <a:pt x="6155" y="2183"/>
                </a:lnTo>
                <a:lnTo>
                  <a:pt x="6155" y="2183"/>
                </a:lnTo>
                <a:lnTo>
                  <a:pt x="6154" y="2189"/>
                </a:lnTo>
                <a:lnTo>
                  <a:pt x="6153" y="2195"/>
                </a:lnTo>
                <a:lnTo>
                  <a:pt x="6151" y="2197"/>
                </a:lnTo>
                <a:lnTo>
                  <a:pt x="6150" y="2200"/>
                </a:lnTo>
                <a:lnTo>
                  <a:pt x="6146" y="2202"/>
                </a:lnTo>
                <a:lnTo>
                  <a:pt x="6143" y="2204"/>
                </a:lnTo>
                <a:lnTo>
                  <a:pt x="6142" y="2204"/>
                </a:lnTo>
                <a:lnTo>
                  <a:pt x="6141" y="2205"/>
                </a:lnTo>
                <a:lnTo>
                  <a:pt x="6128" y="2206"/>
                </a:lnTo>
                <a:lnTo>
                  <a:pt x="6116" y="2206"/>
                </a:lnTo>
                <a:lnTo>
                  <a:pt x="6111" y="2207"/>
                </a:lnTo>
                <a:lnTo>
                  <a:pt x="6104" y="2208"/>
                </a:lnTo>
                <a:lnTo>
                  <a:pt x="6098" y="2211"/>
                </a:lnTo>
                <a:lnTo>
                  <a:pt x="6093" y="2215"/>
                </a:lnTo>
                <a:lnTo>
                  <a:pt x="6086" y="2222"/>
                </a:lnTo>
                <a:lnTo>
                  <a:pt x="6078" y="2225"/>
                </a:lnTo>
                <a:lnTo>
                  <a:pt x="6071" y="2228"/>
                </a:lnTo>
                <a:lnTo>
                  <a:pt x="6062" y="2229"/>
                </a:lnTo>
                <a:lnTo>
                  <a:pt x="6045" y="2230"/>
                </a:lnTo>
                <a:lnTo>
                  <a:pt x="6028" y="2231"/>
                </a:lnTo>
                <a:lnTo>
                  <a:pt x="6028" y="2241"/>
                </a:lnTo>
                <a:lnTo>
                  <a:pt x="6028" y="2251"/>
                </a:lnTo>
                <a:lnTo>
                  <a:pt x="6028" y="2251"/>
                </a:lnTo>
                <a:lnTo>
                  <a:pt x="6028" y="2251"/>
                </a:lnTo>
                <a:lnTo>
                  <a:pt x="6044" y="2251"/>
                </a:lnTo>
                <a:lnTo>
                  <a:pt x="6060" y="2251"/>
                </a:lnTo>
                <a:lnTo>
                  <a:pt x="6069" y="2252"/>
                </a:lnTo>
                <a:lnTo>
                  <a:pt x="6078" y="2254"/>
                </a:lnTo>
                <a:lnTo>
                  <a:pt x="6087" y="2258"/>
                </a:lnTo>
                <a:lnTo>
                  <a:pt x="6098" y="2263"/>
                </a:lnTo>
                <a:lnTo>
                  <a:pt x="6086" y="2266"/>
                </a:lnTo>
                <a:lnTo>
                  <a:pt x="6076" y="2269"/>
                </a:lnTo>
                <a:lnTo>
                  <a:pt x="6067" y="2273"/>
                </a:lnTo>
                <a:lnTo>
                  <a:pt x="6060" y="2280"/>
                </a:lnTo>
                <a:lnTo>
                  <a:pt x="6054" y="2286"/>
                </a:lnTo>
                <a:lnTo>
                  <a:pt x="6048" y="2293"/>
                </a:lnTo>
                <a:lnTo>
                  <a:pt x="6043" y="2301"/>
                </a:lnTo>
                <a:lnTo>
                  <a:pt x="6038" y="2308"/>
                </a:lnTo>
                <a:lnTo>
                  <a:pt x="6038" y="2308"/>
                </a:lnTo>
                <a:lnTo>
                  <a:pt x="6041" y="2312"/>
                </a:lnTo>
                <a:lnTo>
                  <a:pt x="6044" y="2314"/>
                </a:lnTo>
                <a:lnTo>
                  <a:pt x="6047" y="2317"/>
                </a:lnTo>
                <a:lnTo>
                  <a:pt x="6049" y="2318"/>
                </a:lnTo>
                <a:lnTo>
                  <a:pt x="6056" y="2318"/>
                </a:lnTo>
                <a:lnTo>
                  <a:pt x="6062" y="2315"/>
                </a:lnTo>
                <a:lnTo>
                  <a:pt x="6067" y="2313"/>
                </a:lnTo>
                <a:lnTo>
                  <a:pt x="6074" y="2310"/>
                </a:lnTo>
                <a:lnTo>
                  <a:pt x="6079" y="2309"/>
                </a:lnTo>
                <a:lnTo>
                  <a:pt x="6085" y="2309"/>
                </a:lnTo>
                <a:lnTo>
                  <a:pt x="6114" y="2299"/>
                </a:lnTo>
                <a:lnTo>
                  <a:pt x="6142" y="2287"/>
                </a:lnTo>
                <a:lnTo>
                  <a:pt x="6157" y="2283"/>
                </a:lnTo>
                <a:lnTo>
                  <a:pt x="6173" y="2280"/>
                </a:lnTo>
                <a:lnTo>
                  <a:pt x="6189" y="2278"/>
                </a:lnTo>
                <a:lnTo>
                  <a:pt x="6204" y="2276"/>
                </a:lnTo>
                <a:lnTo>
                  <a:pt x="6192" y="2287"/>
                </a:lnTo>
                <a:lnTo>
                  <a:pt x="6179" y="2294"/>
                </a:lnTo>
                <a:lnTo>
                  <a:pt x="6166" y="2301"/>
                </a:lnTo>
                <a:lnTo>
                  <a:pt x="6153" y="2306"/>
                </a:lnTo>
                <a:lnTo>
                  <a:pt x="6139" y="2309"/>
                </a:lnTo>
                <a:lnTo>
                  <a:pt x="6125" y="2310"/>
                </a:lnTo>
                <a:lnTo>
                  <a:pt x="6111" y="2310"/>
                </a:lnTo>
                <a:lnTo>
                  <a:pt x="6096" y="2309"/>
                </a:lnTo>
                <a:lnTo>
                  <a:pt x="6096" y="2309"/>
                </a:lnTo>
                <a:lnTo>
                  <a:pt x="6096" y="2309"/>
                </a:lnTo>
                <a:lnTo>
                  <a:pt x="6094" y="2314"/>
                </a:lnTo>
                <a:lnTo>
                  <a:pt x="6091" y="2320"/>
                </a:lnTo>
                <a:lnTo>
                  <a:pt x="6087" y="2324"/>
                </a:lnTo>
                <a:lnTo>
                  <a:pt x="6084" y="2327"/>
                </a:lnTo>
                <a:lnTo>
                  <a:pt x="6080" y="2329"/>
                </a:lnTo>
                <a:lnTo>
                  <a:pt x="6076" y="2331"/>
                </a:lnTo>
                <a:lnTo>
                  <a:pt x="6072" y="2332"/>
                </a:lnTo>
                <a:lnTo>
                  <a:pt x="6067" y="2333"/>
                </a:lnTo>
                <a:lnTo>
                  <a:pt x="6048" y="2334"/>
                </a:lnTo>
                <a:lnTo>
                  <a:pt x="6031" y="2335"/>
                </a:lnTo>
                <a:lnTo>
                  <a:pt x="6026" y="2335"/>
                </a:lnTo>
                <a:lnTo>
                  <a:pt x="6023" y="2333"/>
                </a:lnTo>
                <a:lnTo>
                  <a:pt x="6021" y="2330"/>
                </a:lnTo>
                <a:lnTo>
                  <a:pt x="6020" y="2327"/>
                </a:lnTo>
                <a:lnTo>
                  <a:pt x="6018" y="2319"/>
                </a:lnTo>
                <a:lnTo>
                  <a:pt x="6017" y="2309"/>
                </a:lnTo>
                <a:lnTo>
                  <a:pt x="6007" y="2308"/>
                </a:lnTo>
                <a:lnTo>
                  <a:pt x="5999" y="2305"/>
                </a:lnTo>
                <a:lnTo>
                  <a:pt x="5995" y="2304"/>
                </a:lnTo>
                <a:lnTo>
                  <a:pt x="5990" y="2303"/>
                </a:lnTo>
                <a:lnTo>
                  <a:pt x="5985" y="2304"/>
                </a:lnTo>
                <a:lnTo>
                  <a:pt x="5981" y="2307"/>
                </a:lnTo>
                <a:lnTo>
                  <a:pt x="5969" y="2309"/>
                </a:lnTo>
                <a:lnTo>
                  <a:pt x="5959" y="2311"/>
                </a:lnTo>
                <a:lnTo>
                  <a:pt x="5947" y="2311"/>
                </a:lnTo>
                <a:lnTo>
                  <a:pt x="5937" y="2310"/>
                </a:lnTo>
                <a:lnTo>
                  <a:pt x="5914" y="2308"/>
                </a:lnTo>
                <a:lnTo>
                  <a:pt x="5891" y="2307"/>
                </a:lnTo>
                <a:lnTo>
                  <a:pt x="5891" y="2307"/>
                </a:lnTo>
                <a:lnTo>
                  <a:pt x="5891" y="2307"/>
                </a:lnTo>
                <a:lnTo>
                  <a:pt x="5884" y="2309"/>
                </a:lnTo>
                <a:lnTo>
                  <a:pt x="5878" y="2311"/>
                </a:lnTo>
                <a:lnTo>
                  <a:pt x="5875" y="2312"/>
                </a:lnTo>
                <a:lnTo>
                  <a:pt x="5871" y="2314"/>
                </a:lnTo>
                <a:lnTo>
                  <a:pt x="5868" y="2318"/>
                </a:lnTo>
                <a:lnTo>
                  <a:pt x="5866" y="2321"/>
                </a:lnTo>
                <a:lnTo>
                  <a:pt x="5866" y="2321"/>
                </a:lnTo>
                <a:lnTo>
                  <a:pt x="5870" y="2324"/>
                </a:lnTo>
                <a:lnTo>
                  <a:pt x="5876" y="2327"/>
                </a:lnTo>
                <a:lnTo>
                  <a:pt x="5879" y="2331"/>
                </a:lnTo>
                <a:lnTo>
                  <a:pt x="5881" y="2334"/>
                </a:lnTo>
                <a:lnTo>
                  <a:pt x="5881" y="2338"/>
                </a:lnTo>
                <a:lnTo>
                  <a:pt x="5880" y="2340"/>
                </a:lnTo>
                <a:lnTo>
                  <a:pt x="5879" y="2342"/>
                </a:lnTo>
                <a:lnTo>
                  <a:pt x="5877" y="2343"/>
                </a:lnTo>
                <a:lnTo>
                  <a:pt x="5871" y="2344"/>
                </a:lnTo>
                <a:lnTo>
                  <a:pt x="5866" y="2345"/>
                </a:lnTo>
                <a:lnTo>
                  <a:pt x="5849" y="2343"/>
                </a:lnTo>
                <a:lnTo>
                  <a:pt x="5832" y="2340"/>
                </a:lnTo>
                <a:lnTo>
                  <a:pt x="5815" y="2337"/>
                </a:lnTo>
                <a:lnTo>
                  <a:pt x="5798" y="2333"/>
                </a:lnTo>
                <a:lnTo>
                  <a:pt x="5781" y="2330"/>
                </a:lnTo>
                <a:lnTo>
                  <a:pt x="5764" y="2329"/>
                </a:lnTo>
                <a:lnTo>
                  <a:pt x="5756" y="2328"/>
                </a:lnTo>
                <a:lnTo>
                  <a:pt x="5746" y="2329"/>
                </a:lnTo>
                <a:lnTo>
                  <a:pt x="5738" y="2329"/>
                </a:lnTo>
                <a:lnTo>
                  <a:pt x="5728" y="2331"/>
                </a:lnTo>
                <a:lnTo>
                  <a:pt x="5717" y="2333"/>
                </a:lnTo>
                <a:lnTo>
                  <a:pt x="5704" y="2333"/>
                </a:lnTo>
                <a:lnTo>
                  <a:pt x="5698" y="2332"/>
                </a:lnTo>
                <a:lnTo>
                  <a:pt x="5691" y="2330"/>
                </a:lnTo>
                <a:lnTo>
                  <a:pt x="5686" y="2327"/>
                </a:lnTo>
                <a:lnTo>
                  <a:pt x="5680" y="2323"/>
                </a:lnTo>
                <a:lnTo>
                  <a:pt x="5651" y="2319"/>
                </a:lnTo>
                <a:lnTo>
                  <a:pt x="5624" y="2317"/>
                </a:lnTo>
                <a:lnTo>
                  <a:pt x="5595" y="2317"/>
                </a:lnTo>
                <a:lnTo>
                  <a:pt x="5567" y="2317"/>
                </a:lnTo>
                <a:lnTo>
                  <a:pt x="5540" y="2320"/>
                </a:lnTo>
                <a:lnTo>
                  <a:pt x="5511" y="2323"/>
                </a:lnTo>
                <a:lnTo>
                  <a:pt x="5484" y="2327"/>
                </a:lnTo>
                <a:lnTo>
                  <a:pt x="5455" y="2332"/>
                </a:lnTo>
                <a:lnTo>
                  <a:pt x="5447" y="2334"/>
                </a:lnTo>
                <a:lnTo>
                  <a:pt x="5437" y="2335"/>
                </a:lnTo>
                <a:lnTo>
                  <a:pt x="5428" y="2335"/>
                </a:lnTo>
                <a:lnTo>
                  <a:pt x="5418" y="2335"/>
                </a:lnTo>
                <a:lnTo>
                  <a:pt x="5400" y="2334"/>
                </a:lnTo>
                <a:lnTo>
                  <a:pt x="5382" y="2332"/>
                </a:lnTo>
                <a:lnTo>
                  <a:pt x="5382" y="2332"/>
                </a:lnTo>
                <a:lnTo>
                  <a:pt x="5374" y="2332"/>
                </a:lnTo>
                <a:lnTo>
                  <a:pt x="5367" y="2332"/>
                </a:lnTo>
                <a:lnTo>
                  <a:pt x="5360" y="2334"/>
                </a:lnTo>
                <a:lnTo>
                  <a:pt x="5353" y="2335"/>
                </a:lnTo>
                <a:lnTo>
                  <a:pt x="5346" y="2337"/>
                </a:lnTo>
                <a:lnTo>
                  <a:pt x="5338" y="2338"/>
                </a:lnTo>
                <a:lnTo>
                  <a:pt x="5331" y="2335"/>
                </a:lnTo>
                <a:lnTo>
                  <a:pt x="5324" y="2332"/>
                </a:lnTo>
                <a:lnTo>
                  <a:pt x="5317" y="2333"/>
                </a:lnTo>
                <a:lnTo>
                  <a:pt x="5311" y="2334"/>
                </a:lnTo>
                <a:lnTo>
                  <a:pt x="5308" y="2335"/>
                </a:lnTo>
                <a:lnTo>
                  <a:pt x="5305" y="2338"/>
                </a:lnTo>
                <a:lnTo>
                  <a:pt x="5303" y="2340"/>
                </a:lnTo>
                <a:lnTo>
                  <a:pt x="5300" y="2343"/>
                </a:lnTo>
                <a:lnTo>
                  <a:pt x="5291" y="2344"/>
                </a:lnTo>
                <a:lnTo>
                  <a:pt x="5282" y="2345"/>
                </a:lnTo>
                <a:lnTo>
                  <a:pt x="5273" y="2347"/>
                </a:lnTo>
                <a:lnTo>
                  <a:pt x="5264" y="2349"/>
                </a:lnTo>
                <a:lnTo>
                  <a:pt x="5247" y="2354"/>
                </a:lnTo>
                <a:lnTo>
                  <a:pt x="5229" y="2361"/>
                </a:lnTo>
                <a:lnTo>
                  <a:pt x="5211" y="2366"/>
                </a:lnTo>
                <a:lnTo>
                  <a:pt x="5193" y="2371"/>
                </a:lnTo>
                <a:lnTo>
                  <a:pt x="5185" y="2373"/>
                </a:lnTo>
                <a:lnTo>
                  <a:pt x="5175" y="2374"/>
                </a:lnTo>
                <a:lnTo>
                  <a:pt x="5166" y="2376"/>
                </a:lnTo>
                <a:lnTo>
                  <a:pt x="5156" y="2376"/>
                </a:lnTo>
                <a:lnTo>
                  <a:pt x="5152" y="2371"/>
                </a:lnTo>
                <a:lnTo>
                  <a:pt x="5148" y="2367"/>
                </a:lnTo>
                <a:lnTo>
                  <a:pt x="5136" y="2367"/>
                </a:lnTo>
                <a:lnTo>
                  <a:pt x="5124" y="2368"/>
                </a:lnTo>
                <a:lnTo>
                  <a:pt x="5113" y="2370"/>
                </a:lnTo>
                <a:lnTo>
                  <a:pt x="5102" y="2373"/>
                </a:lnTo>
                <a:lnTo>
                  <a:pt x="5092" y="2377"/>
                </a:lnTo>
                <a:lnTo>
                  <a:pt x="5080" y="2381"/>
                </a:lnTo>
                <a:lnTo>
                  <a:pt x="5070" y="2386"/>
                </a:lnTo>
                <a:lnTo>
                  <a:pt x="5059" y="2391"/>
                </a:lnTo>
                <a:lnTo>
                  <a:pt x="5059" y="2391"/>
                </a:lnTo>
                <a:lnTo>
                  <a:pt x="5059" y="2401"/>
                </a:lnTo>
                <a:lnTo>
                  <a:pt x="5059" y="2411"/>
                </a:lnTo>
                <a:lnTo>
                  <a:pt x="5059" y="2411"/>
                </a:lnTo>
                <a:lnTo>
                  <a:pt x="5064" y="2412"/>
                </a:lnTo>
                <a:lnTo>
                  <a:pt x="5070" y="2412"/>
                </a:lnTo>
                <a:lnTo>
                  <a:pt x="5070" y="2412"/>
                </a:lnTo>
                <a:lnTo>
                  <a:pt x="5070" y="2412"/>
                </a:lnTo>
                <a:lnTo>
                  <a:pt x="5073" y="2408"/>
                </a:lnTo>
                <a:lnTo>
                  <a:pt x="5077" y="2405"/>
                </a:lnTo>
                <a:lnTo>
                  <a:pt x="5081" y="2404"/>
                </a:lnTo>
                <a:lnTo>
                  <a:pt x="5087" y="2403"/>
                </a:lnTo>
                <a:lnTo>
                  <a:pt x="5096" y="2402"/>
                </a:lnTo>
                <a:lnTo>
                  <a:pt x="5105" y="2403"/>
                </a:lnTo>
                <a:lnTo>
                  <a:pt x="5105" y="2403"/>
                </a:lnTo>
                <a:lnTo>
                  <a:pt x="5105" y="2403"/>
                </a:lnTo>
                <a:lnTo>
                  <a:pt x="5131" y="2403"/>
                </a:lnTo>
                <a:lnTo>
                  <a:pt x="5156" y="2402"/>
                </a:lnTo>
                <a:lnTo>
                  <a:pt x="5182" y="2402"/>
                </a:lnTo>
                <a:lnTo>
                  <a:pt x="5208" y="2401"/>
                </a:lnTo>
                <a:lnTo>
                  <a:pt x="5208" y="2401"/>
                </a:lnTo>
                <a:lnTo>
                  <a:pt x="5208" y="2401"/>
                </a:lnTo>
                <a:lnTo>
                  <a:pt x="5214" y="2397"/>
                </a:lnTo>
                <a:lnTo>
                  <a:pt x="5220" y="2392"/>
                </a:lnTo>
                <a:lnTo>
                  <a:pt x="5220" y="2392"/>
                </a:lnTo>
                <a:lnTo>
                  <a:pt x="5220" y="2392"/>
                </a:lnTo>
                <a:lnTo>
                  <a:pt x="5220" y="2392"/>
                </a:lnTo>
                <a:lnTo>
                  <a:pt x="5226" y="2391"/>
                </a:lnTo>
                <a:lnTo>
                  <a:pt x="5232" y="2391"/>
                </a:lnTo>
                <a:lnTo>
                  <a:pt x="5233" y="2393"/>
                </a:lnTo>
                <a:lnTo>
                  <a:pt x="5234" y="2388"/>
                </a:lnTo>
                <a:lnTo>
                  <a:pt x="5237" y="2383"/>
                </a:lnTo>
                <a:lnTo>
                  <a:pt x="5242" y="2381"/>
                </a:lnTo>
                <a:lnTo>
                  <a:pt x="5247" y="2380"/>
                </a:lnTo>
                <a:lnTo>
                  <a:pt x="5251" y="2379"/>
                </a:lnTo>
                <a:lnTo>
                  <a:pt x="5256" y="2379"/>
                </a:lnTo>
                <a:lnTo>
                  <a:pt x="5266" y="2379"/>
                </a:lnTo>
                <a:lnTo>
                  <a:pt x="5274" y="2381"/>
                </a:lnTo>
                <a:lnTo>
                  <a:pt x="5284" y="2383"/>
                </a:lnTo>
                <a:lnTo>
                  <a:pt x="5293" y="2385"/>
                </a:lnTo>
                <a:lnTo>
                  <a:pt x="5303" y="2385"/>
                </a:lnTo>
                <a:lnTo>
                  <a:pt x="5312" y="2385"/>
                </a:lnTo>
                <a:lnTo>
                  <a:pt x="5317" y="2385"/>
                </a:lnTo>
                <a:lnTo>
                  <a:pt x="5324" y="2384"/>
                </a:lnTo>
                <a:lnTo>
                  <a:pt x="5324" y="2379"/>
                </a:lnTo>
                <a:lnTo>
                  <a:pt x="5330" y="2379"/>
                </a:lnTo>
                <a:lnTo>
                  <a:pt x="5336" y="2380"/>
                </a:lnTo>
                <a:lnTo>
                  <a:pt x="5341" y="2380"/>
                </a:lnTo>
                <a:lnTo>
                  <a:pt x="5347" y="2380"/>
                </a:lnTo>
                <a:lnTo>
                  <a:pt x="5347" y="2380"/>
                </a:lnTo>
                <a:lnTo>
                  <a:pt x="5384" y="2373"/>
                </a:lnTo>
                <a:lnTo>
                  <a:pt x="5422" y="2367"/>
                </a:lnTo>
                <a:lnTo>
                  <a:pt x="5458" y="2362"/>
                </a:lnTo>
                <a:lnTo>
                  <a:pt x="5495" y="2355"/>
                </a:lnTo>
                <a:lnTo>
                  <a:pt x="5498" y="2359"/>
                </a:lnTo>
                <a:lnTo>
                  <a:pt x="5501" y="2363"/>
                </a:lnTo>
                <a:lnTo>
                  <a:pt x="5502" y="2366"/>
                </a:lnTo>
                <a:lnTo>
                  <a:pt x="5502" y="2369"/>
                </a:lnTo>
                <a:lnTo>
                  <a:pt x="5502" y="2376"/>
                </a:lnTo>
                <a:lnTo>
                  <a:pt x="5500" y="2381"/>
                </a:lnTo>
                <a:lnTo>
                  <a:pt x="5496" y="2387"/>
                </a:lnTo>
                <a:lnTo>
                  <a:pt x="5494" y="2392"/>
                </a:lnTo>
                <a:lnTo>
                  <a:pt x="5492" y="2399"/>
                </a:lnTo>
                <a:lnTo>
                  <a:pt x="5492" y="2405"/>
                </a:lnTo>
                <a:lnTo>
                  <a:pt x="5492" y="2414"/>
                </a:lnTo>
                <a:lnTo>
                  <a:pt x="5491" y="2423"/>
                </a:lnTo>
                <a:lnTo>
                  <a:pt x="5488" y="2430"/>
                </a:lnTo>
                <a:lnTo>
                  <a:pt x="5483" y="2438"/>
                </a:lnTo>
                <a:lnTo>
                  <a:pt x="5480" y="2441"/>
                </a:lnTo>
                <a:lnTo>
                  <a:pt x="5476" y="2443"/>
                </a:lnTo>
                <a:lnTo>
                  <a:pt x="5472" y="2445"/>
                </a:lnTo>
                <a:lnTo>
                  <a:pt x="5468" y="2446"/>
                </a:lnTo>
                <a:lnTo>
                  <a:pt x="5463" y="2448"/>
                </a:lnTo>
                <a:lnTo>
                  <a:pt x="5458" y="2448"/>
                </a:lnTo>
                <a:lnTo>
                  <a:pt x="5452" y="2448"/>
                </a:lnTo>
                <a:lnTo>
                  <a:pt x="5447" y="2448"/>
                </a:lnTo>
                <a:lnTo>
                  <a:pt x="5441" y="2448"/>
                </a:lnTo>
                <a:lnTo>
                  <a:pt x="5436" y="2448"/>
                </a:lnTo>
                <a:lnTo>
                  <a:pt x="5433" y="2449"/>
                </a:lnTo>
                <a:lnTo>
                  <a:pt x="5430" y="2450"/>
                </a:lnTo>
                <a:lnTo>
                  <a:pt x="5428" y="2451"/>
                </a:lnTo>
                <a:lnTo>
                  <a:pt x="5427" y="2453"/>
                </a:lnTo>
                <a:lnTo>
                  <a:pt x="5426" y="2456"/>
                </a:lnTo>
                <a:lnTo>
                  <a:pt x="5426" y="2459"/>
                </a:lnTo>
                <a:lnTo>
                  <a:pt x="5427" y="2470"/>
                </a:lnTo>
                <a:lnTo>
                  <a:pt x="5428" y="2482"/>
                </a:lnTo>
                <a:lnTo>
                  <a:pt x="5436" y="2482"/>
                </a:lnTo>
                <a:lnTo>
                  <a:pt x="5445" y="2483"/>
                </a:lnTo>
                <a:lnTo>
                  <a:pt x="5453" y="2483"/>
                </a:lnTo>
                <a:lnTo>
                  <a:pt x="5462" y="2483"/>
                </a:lnTo>
                <a:lnTo>
                  <a:pt x="5456" y="2494"/>
                </a:lnTo>
                <a:lnTo>
                  <a:pt x="5449" y="2504"/>
                </a:lnTo>
                <a:lnTo>
                  <a:pt x="5448" y="2506"/>
                </a:lnTo>
                <a:lnTo>
                  <a:pt x="5447" y="2508"/>
                </a:lnTo>
                <a:lnTo>
                  <a:pt x="5448" y="2511"/>
                </a:lnTo>
                <a:lnTo>
                  <a:pt x="5449" y="2514"/>
                </a:lnTo>
                <a:lnTo>
                  <a:pt x="5452" y="2516"/>
                </a:lnTo>
                <a:lnTo>
                  <a:pt x="5456" y="2517"/>
                </a:lnTo>
                <a:lnTo>
                  <a:pt x="5462" y="2519"/>
                </a:lnTo>
                <a:lnTo>
                  <a:pt x="5469" y="2520"/>
                </a:lnTo>
                <a:lnTo>
                  <a:pt x="5473" y="2521"/>
                </a:lnTo>
                <a:lnTo>
                  <a:pt x="5475" y="2522"/>
                </a:lnTo>
                <a:lnTo>
                  <a:pt x="5475" y="2523"/>
                </a:lnTo>
                <a:lnTo>
                  <a:pt x="5474" y="2525"/>
                </a:lnTo>
                <a:lnTo>
                  <a:pt x="5470" y="2529"/>
                </a:lnTo>
                <a:lnTo>
                  <a:pt x="5466" y="2532"/>
                </a:lnTo>
                <a:lnTo>
                  <a:pt x="5462" y="2536"/>
                </a:lnTo>
                <a:lnTo>
                  <a:pt x="5456" y="2539"/>
                </a:lnTo>
                <a:lnTo>
                  <a:pt x="5454" y="2540"/>
                </a:lnTo>
                <a:lnTo>
                  <a:pt x="5453" y="2542"/>
                </a:lnTo>
                <a:lnTo>
                  <a:pt x="5452" y="2545"/>
                </a:lnTo>
                <a:lnTo>
                  <a:pt x="5451" y="2548"/>
                </a:lnTo>
                <a:lnTo>
                  <a:pt x="5459" y="2551"/>
                </a:lnTo>
                <a:lnTo>
                  <a:pt x="5468" y="2553"/>
                </a:lnTo>
                <a:lnTo>
                  <a:pt x="5477" y="2553"/>
                </a:lnTo>
                <a:lnTo>
                  <a:pt x="5486" y="2553"/>
                </a:lnTo>
                <a:lnTo>
                  <a:pt x="5494" y="2553"/>
                </a:lnTo>
                <a:lnTo>
                  <a:pt x="5504" y="2554"/>
                </a:lnTo>
                <a:lnTo>
                  <a:pt x="5508" y="2555"/>
                </a:lnTo>
                <a:lnTo>
                  <a:pt x="5512" y="2556"/>
                </a:lnTo>
                <a:lnTo>
                  <a:pt x="5516" y="2558"/>
                </a:lnTo>
                <a:lnTo>
                  <a:pt x="5521" y="2561"/>
                </a:lnTo>
                <a:lnTo>
                  <a:pt x="5509" y="2560"/>
                </a:lnTo>
                <a:lnTo>
                  <a:pt x="5498" y="2559"/>
                </a:lnTo>
                <a:lnTo>
                  <a:pt x="5488" y="2559"/>
                </a:lnTo>
                <a:lnTo>
                  <a:pt x="5477" y="2560"/>
                </a:lnTo>
                <a:lnTo>
                  <a:pt x="5457" y="2564"/>
                </a:lnTo>
                <a:lnTo>
                  <a:pt x="5437" y="2569"/>
                </a:lnTo>
                <a:lnTo>
                  <a:pt x="5417" y="2577"/>
                </a:lnTo>
                <a:lnTo>
                  <a:pt x="5397" y="2584"/>
                </a:lnTo>
                <a:lnTo>
                  <a:pt x="5377" y="2590"/>
                </a:lnTo>
                <a:lnTo>
                  <a:pt x="5357" y="2597"/>
                </a:lnTo>
                <a:lnTo>
                  <a:pt x="5357" y="2597"/>
                </a:lnTo>
                <a:lnTo>
                  <a:pt x="5351" y="2598"/>
                </a:lnTo>
                <a:lnTo>
                  <a:pt x="5345" y="2600"/>
                </a:lnTo>
                <a:lnTo>
                  <a:pt x="5343" y="2601"/>
                </a:lnTo>
                <a:lnTo>
                  <a:pt x="5339" y="2603"/>
                </a:lnTo>
                <a:lnTo>
                  <a:pt x="5337" y="2605"/>
                </a:lnTo>
                <a:lnTo>
                  <a:pt x="5335" y="2608"/>
                </a:lnTo>
                <a:lnTo>
                  <a:pt x="5324" y="2608"/>
                </a:lnTo>
                <a:lnTo>
                  <a:pt x="5312" y="2608"/>
                </a:lnTo>
                <a:lnTo>
                  <a:pt x="5300" y="2608"/>
                </a:lnTo>
                <a:lnTo>
                  <a:pt x="5289" y="2609"/>
                </a:lnTo>
                <a:lnTo>
                  <a:pt x="5282" y="2608"/>
                </a:lnTo>
                <a:lnTo>
                  <a:pt x="5276" y="2607"/>
                </a:lnTo>
                <a:lnTo>
                  <a:pt x="5273" y="2606"/>
                </a:lnTo>
                <a:lnTo>
                  <a:pt x="5270" y="2604"/>
                </a:lnTo>
                <a:lnTo>
                  <a:pt x="5268" y="2602"/>
                </a:lnTo>
                <a:lnTo>
                  <a:pt x="5266" y="2599"/>
                </a:lnTo>
                <a:lnTo>
                  <a:pt x="5266" y="2599"/>
                </a:lnTo>
                <a:lnTo>
                  <a:pt x="5254" y="2600"/>
                </a:lnTo>
                <a:lnTo>
                  <a:pt x="5242" y="2603"/>
                </a:lnTo>
                <a:lnTo>
                  <a:pt x="5237" y="2603"/>
                </a:lnTo>
                <a:lnTo>
                  <a:pt x="5232" y="2603"/>
                </a:lnTo>
                <a:lnTo>
                  <a:pt x="5226" y="2601"/>
                </a:lnTo>
                <a:lnTo>
                  <a:pt x="5220" y="2598"/>
                </a:lnTo>
                <a:lnTo>
                  <a:pt x="5220" y="2598"/>
                </a:lnTo>
                <a:lnTo>
                  <a:pt x="5212" y="2604"/>
                </a:lnTo>
                <a:lnTo>
                  <a:pt x="5202" y="2607"/>
                </a:lnTo>
                <a:lnTo>
                  <a:pt x="5194" y="2609"/>
                </a:lnTo>
                <a:lnTo>
                  <a:pt x="5185" y="2610"/>
                </a:lnTo>
                <a:lnTo>
                  <a:pt x="5209" y="2615"/>
                </a:lnTo>
                <a:lnTo>
                  <a:pt x="5233" y="2620"/>
                </a:lnTo>
                <a:lnTo>
                  <a:pt x="5257" y="2624"/>
                </a:lnTo>
                <a:lnTo>
                  <a:pt x="5282" y="2627"/>
                </a:lnTo>
                <a:lnTo>
                  <a:pt x="5307" y="2630"/>
                </a:lnTo>
                <a:lnTo>
                  <a:pt x="5332" y="2632"/>
                </a:lnTo>
                <a:lnTo>
                  <a:pt x="5356" y="2633"/>
                </a:lnTo>
                <a:lnTo>
                  <a:pt x="5382" y="2633"/>
                </a:lnTo>
                <a:lnTo>
                  <a:pt x="5396" y="2632"/>
                </a:lnTo>
                <a:lnTo>
                  <a:pt x="5410" y="2632"/>
                </a:lnTo>
                <a:lnTo>
                  <a:pt x="5425" y="2632"/>
                </a:lnTo>
                <a:lnTo>
                  <a:pt x="5439" y="2632"/>
                </a:lnTo>
                <a:lnTo>
                  <a:pt x="5446" y="2627"/>
                </a:lnTo>
                <a:lnTo>
                  <a:pt x="5453" y="2625"/>
                </a:lnTo>
                <a:lnTo>
                  <a:pt x="5461" y="2623"/>
                </a:lnTo>
                <a:lnTo>
                  <a:pt x="5467" y="2621"/>
                </a:lnTo>
                <a:lnTo>
                  <a:pt x="5482" y="2619"/>
                </a:lnTo>
                <a:lnTo>
                  <a:pt x="5496" y="2618"/>
                </a:lnTo>
                <a:lnTo>
                  <a:pt x="5511" y="2617"/>
                </a:lnTo>
                <a:lnTo>
                  <a:pt x="5526" y="2616"/>
                </a:lnTo>
                <a:lnTo>
                  <a:pt x="5541" y="2614"/>
                </a:lnTo>
                <a:lnTo>
                  <a:pt x="5555" y="2609"/>
                </a:lnTo>
                <a:lnTo>
                  <a:pt x="5561" y="2609"/>
                </a:lnTo>
                <a:lnTo>
                  <a:pt x="5565" y="2610"/>
                </a:lnTo>
                <a:lnTo>
                  <a:pt x="5567" y="2613"/>
                </a:lnTo>
                <a:lnTo>
                  <a:pt x="5570" y="2615"/>
                </a:lnTo>
                <a:lnTo>
                  <a:pt x="5573" y="2617"/>
                </a:lnTo>
                <a:lnTo>
                  <a:pt x="5576" y="2619"/>
                </a:lnTo>
                <a:lnTo>
                  <a:pt x="5585" y="2621"/>
                </a:lnTo>
                <a:lnTo>
                  <a:pt x="5592" y="2624"/>
                </a:lnTo>
                <a:lnTo>
                  <a:pt x="5595" y="2626"/>
                </a:lnTo>
                <a:lnTo>
                  <a:pt x="5599" y="2628"/>
                </a:lnTo>
                <a:lnTo>
                  <a:pt x="5601" y="2632"/>
                </a:lnTo>
                <a:lnTo>
                  <a:pt x="5601" y="2635"/>
                </a:lnTo>
                <a:lnTo>
                  <a:pt x="5601" y="2639"/>
                </a:lnTo>
                <a:lnTo>
                  <a:pt x="5599" y="2643"/>
                </a:lnTo>
                <a:lnTo>
                  <a:pt x="5594" y="2649"/>
                </a:lnTo>
                <a:lnTo>
                  <a:pt x="5589" y="2656"/>
                </a:lnTo>
                <a:lnTo>
                  <a:pt x="5581" y="2662"/>
                </a:lnTo>
                <a:lnTo>
                  <a:pt x="5572" y="2666"/>
                </a:lnTo>
                <a:lnTo>
                  <a:pt x="5563" y="2669"/>
                </a:lnTo>
                <a:lnTo>
                  <a:pt x="5553" y="2673"/>
                </a:lnTo>
                <a:lnTo>
                  <a:pt x="5533" y="2676"/>
                </a:lnTo>
                <a:lnTo>
                  <a:pt x="5514" y="2681"/>
                </a:lnTo>
                <a:lnTo>
                  <a:pt x="5503" y="2682"/>
                </a:lnTo>
                <a:lnTo>
                  <a:pt x="5492" y="2684"/>
                </a:lnTo>
                <a:lnTo>
                  <a:pt x="5481" y="2686"/>
                </a:lnTo>
                <a:lnTo>
                  <a:pt x="5470" y="2689"/>
                </a:lnTo>
                <a:lnTo>
                  <a:pt x="5456" y="2692"/>
                </a:lnTo>
                <a:lnTo>
                  <a:pt x="5444" y="2694"/>
                </a:lnTo>
                <a:lnTo>
                  <a:pt x="5430" y="2695"/>
                </a:lnTo>
                <a:lnTo>
                  <a:pt x="5416" y="2697"/>
                </a:lnTo>
                <a:lnTo>
                  <a:pt x="5405" y="2700"/>
                </a:lnTo>
                <a:lnTo>
                  <a:pt x="5392" y="2702"/>
                </a:lnTo>
                <a:lnTo>
                  <a:pt x="5380" y="2703"/>
                </a:lnTo>
                <a:lnTo>
                  <a:pt x="5369" y="2704"/>
                </a:lnTo>
                <a:lnTo>
                  <a:pt x="5345" y="2705"/>
                </a:lnTo>
                <a:lnTo>
                  <a:pt x="5320" y="2705"/>
                </a:lnTo>
                <a:lnTo>
                  <a:pt x="5296" y="2706"/>
                </a:lnTo>
                <a:lnTo>
                  <a:pt x="5272" y="2707"/>
                </a:lnTo>
                <a:lnTo>
                  <a:pt x="5259" y="2708"/>
                </a:lnTo>
                <a:lnTo>
                  <a:pt x="5248" y="2711"/>
                </a:lnTo>
                <a:lnTo>
                  <a:pt x="5236" y="2714"/>
                </a:lnTo>
                <a:lnTo>
                  <a:pt x="5225" y="2718"/>
                </a:lnTo>
                <a:lnTo>
                  <a:pt x="5230" y="2723"/>
                </a:lnTo>
                <a:lnTo>
                  <a:pt x="5225" y="2718"/>
                </a:lnTo>
                <a:lnTo>
                  <a:pt x="5223" y="2718"/>
                </a:lnTo>
                <a:lnTo>
                  <a:pt x="5217" y="2719"/>
                </a:lnTo>
                <a:lnTo>
                  <a:pt x="5210" y="2719"/>
                </a:lnTo>
                <a:lnTo>
                  <a:pt x="5203" y="2717"/>
                </a:lnTo>
                <a:lnTo>
                  <a:pt x="5197" y="2714"/>
                </a:lnTo>
                <a:lnTo>
                  <a:pt x="5191" y="2714"/>
                </a:lnTo>
                <a:lnTo>
                  <a:pt x="5186" y="2714"/>
                </a:lnTo>
                <a:lnTo>
                  <a:pt x="5179" y="2713"/>
                </a:lnTo>
                <a:lnTo>
                  <a:pt x="5173" y="2713"/>
                </a:lnTo>
                <a:lnTo>
                  <a:pt x="5167" y="2714"/>
                </a:lnTo>
                <a:lnTo>
                  <a:pt x="5160" y="2715"/>
                </a:lnTo>
                <a:lnTo>
                  <a:pt x="5148" y="2719"/>
                </a:lnTo>
                <a:lnTo>
                  <a:pt x="5134" y="2722"/>
                </a:lnTo>
                <a:lnTo>
                  <a:pt x="5128" y="2723"/>
                </a:lnTo>
                <a:lnTo>
                  <a:pt x="5121" y="2723"/>
                </a:lnTo>
                <a:lnTo>
                  <a:pt x="5116" y="2722"/>
                </a:lnTo>
                <a:lnTo>
                  <a:pt x="5110" y="2720"/>
                </a:lnTo>
                <a:lnTo>
                  <a:pt x="5104" y="2716"/>
                </a:lnTo>
                <a:lnTo>
                  <a:pt x="5099" y="2711"/>
                </a:lnTo>
                <a:lnTo>
                  <a:pt x="5094" y="2704"/>
                </a:lnTo>
                <a:lnTo>
                  <a:pt x="5090" y="2695"/>
                </a:lnTo>
                <a:lnTo>
                  <a:pt x="5091" y="2693"/>
                </a:lnTo>
                <a:lnTo>
                  <a:pt x="5092" y="2691"/>
                </a:lnTo>
                <a:lnTo>
                  <a:pt x="5075" y="2686"/>
                </a:lnTo>
                <a:lnTo>
                  <a:pt x="5058" y="2683"/>
                </a:lnTo>
                <a:lnTo>
                  <a:pt x="5040" y="2681"/>
                </a:lnTo>
                <a:lnTo>
                  <a:pt x="5023" y="2681"/>
                </a:lnTo>
                <a:lnTo>
                  <a:pt x="5006" y="2681"/>
                </a:lnTo>
                <a:lnTo>
                  <a:pt x="4989" y="2683"/>
                </a:lnTo>
                <a:lnTo>
                  <a:pt x="4972" y="2686"/>
                </a:lnTo>
                <a:lnTo>
                  <a:pt x="4955" y="2691"/>
                </a:lnTo>
                <a:lnTo>
                  <a:pt x="4939" y="2686"/>
                </a:lnTo>
                <a:lnTo>
                  <a:pt x="4922" y="2682"/>
                </a:lnTo>
                <a:lnTo>
                  <a:pt x="4906" y="2680"/>
                </a:lnTo>
                <a:lnTo>
                  <a:pt x="4891" y="2679"/>
                </a:lnTo>
                <a:lnTo>
                  <a:pt x="4874" y="2678"/>
                </a:lnTo>
                <a:lnTo>
                  <a:pt x="4858" y="2679"/>
                </a:lnTo>
                <a:lnTo>
                  <a:pt x="4841" y="2681"/>
                </a:lnTo>
                <a:lnTo>
                  <a:pt x="4825" y="2683"/>
                </a:lnTo>
                <a:lnTo>
                  <a:pt x="4814" y="2684"/>
                </a:lnTo>
                <a:lnTo>
                  <a:pt x="4802" y="2685"/>
                </a:lnTo>
                <a:lnTo>
                  <a:pt x="4797" y="2684"/>
                </a:lnTo>
                <a:lnTo>
                  <a:pt x="4792" y="2683"/>
                </a:lnTo>
                <a:lnTo>
                  <a:pt x="4787" y="2681"/>
                </a:lnTo>
                <a:lnTo>
                  <a:pt x="4782" y="2679"/>
                </a:lnTo>
                <a:lnTo>
                  <a:pt x="4782" y="2679"/>
                </a:lnTo>
                <a:lnTo>
                  <a:pt x="4761" y="2683"/>
                </a:lnTo>
                <a:lnTo>
                  <a:pt x="4740" y="2687"/>
                </a:lnTo>
                <a:lnTo>
                  <a:pt x="4720" y="2691"/>
                </a:lnTo>
                <a:lnTo>
                  <a:pt x="4699" y="2694"/>
                </a:lnTo>
                <a:lnTo>
                  <a:pt x="4678" y="2696"/>
                </a:lnTo>
                <a:lnTo>
                  <a:pt x="4657" y="2699"/>
                </a:lnTo>
                <a:lnTo>
                  <a:pt x="4636" y="2703"/>
                </a:lnTo>
                <a:lnTo>
                  <a:pt x="4616" y="2709"/>
                </a:lnTo>
                <a:lnTo>
                  <a:pt x="4611" y="2711"/>
                </a:lnTo>
                <a:lnTo>
                  <a:pt x="4607" y="2711"/>
                </a:lnTo>
                <a:lnTo>
                  <a:pt x="4603" y="2709"/>
                </a:lnTo>
                <a:lnTo>
                  <a:pt x="4599" y="2708"/>
                </a:lnTo>
                <a:lnTo>
                  <a:pt x="4590" y="2705"/>
                </a:lnTo>
                <a:lnTo>
                  <a:pt x="4583" y="2701"/>
                </a:lnTo>
                <a:lnTo>
                  <a:pt x="4577" y="2697"/>
                </a:lnTo>
                <a:lnTo>
                  <a:pt x="4570" y="2695"/>
                </a:lnTo>
                <a:lnTo>
                  <a:pt x="4563" y="2693"/>
                </a:lnTo>
                <a:lnTo>
                  <a:pt x="4557" y="2692"/>
                </a:lnTo>
                <a:lnTo>
                  <a:pt x="4542" y="2691"/>
                </a:lnTo>
                <a:lnTo>
                  <a:pt x="4528" y="2689"/>
                </a:lnTo>
                <a:lnTo>
                  <a:pt x="4519" y="2686"/>
                </a:lnTo>
                <a:lnTo>
                  <a:pt x="4509" y="2684"/>
                </a:lnTo>
                <a:lnTo>
                  <a:pt x="4501" y="2681"/>
                </a:lnTo>
                <a:lnTo>
                  <a:pt x="4494" y="2677"/>
                </a:lnTo>
                <a:lnTo>
                  <a:pt x="4492" y="2675"/>
                </a:lnTo>
                <a:lnTo>
                  <a:pt x="4490" y="2672"/>
                </a:lnTo>
                <a:lnTo>
                  <a:pt x="4490" y="2669"/>
                </a:lnTo>
                <a:lnTo>
                  <a:pt x="4491" y="2665"/>
                </a:lnTo>
                <a:lnTo>
                  <a:pt x="4494" y="2661"/>
                </a:lnTo>
                <a:lnTo>
                  <a:pt x="4498" y="2657"/>
                </a:lnTo>
                <a:lnTo>
                  <a:pt x="4504" y="2652"/>
                </a:lnTo>
                <a:lnTo>
                  <a:pt x="4511" y="2645"/>
                </a:lnTo>
                <a:lnTo>
                  <a:pt x="4523" y="2642"/>
                </a:lnTo>
                <a:lnTo>
                  <a:pt x="4534" y="2641"/>
                </a:lnTo>
                <a:lnTo>
                  <a:pt x="4503" y="2639"/>
                </a:lnTo>
                <a:lnTo>
                  <a:pt x="4471" y="2636"/>
                </a:lnTo>
                <a:lnTo>
                  <a:pt x="4440" y="2630"/>
                </a:lnTo>
                <a:lnTo>
                  <a:pt x="4408" y="2623"/>
                </a:lnTo>
                <a:lnTo>
                  <a:pt x="4416" y="2633"/>
                </a:lnTo>
                <a:lnTo>
                  <a:pt x="4424" y="2643"/>
                </a:lnTo>
                <a:lnTo>
                  <a:pt x="4429" y="2654"/>
                </a:lnTo>
                <a:lnTo>
                  <a:pt x="4432" y="2666"/>
                </a:lnTo>
                <a:lnTo>
                  <a:pt x="4432" y="2673"/>
                </a:lnTo>
                <a:lnTo>
                  <a:pt x="4431" y="2679"/>
                </a:lnTo>
                <a:lnTo>
                  <a:pt x="4428" y="2685"/>
                </a:lnTo>
                <a:lnTo>
                  <a:pt x="4424" y="2691"/>
                </a:lnTo>
                <a:lnTo>
                  <a:pt x="4413" y="2696"/>
                </a:lnTo>
                <a:lnTo>
                  <a:pt x="4403" y="2699"/>
                </a:lnTo>
                <a:lnTo>
                  <a:pt x="4391" y="2701"/>
                </a:lnTo>
                <a:lnTo>
                  <a:pt x="4381" y="2702"/>
                </a:lnTo>
                <a:lnTo>
                  <a:pt x="4357" y="2701"/>
                </a:lnTo>
                <a:lnTo>
                  <a:pt x="4335" y="2700"/>
                </a:lnTo>
                <a:lnTo>
                  <a:pt x="4300" y="2702"/>
                </a:lnTo>
                <a:lnTo>
                  <a:pt x="4263" y="2703"/>
                </a:lnTo>
                <a:lnTo>
                  <a:pt x="4226" y="2703"/>
                </a:lnTo>
                <a:lnTo>
                  <a:pt x="4189" y="2704"/>
                </a:lnTo>
                <a:lnTo>
                  <a:pt x="4152" y="2704"/>
                </a:lnTo>
                <a:lnTo>
                  <a:pt x="4115" y="2704"/>
                </a:lnTo>
                <a:lnTo>
                  <a:pt x="4078" y="2705"/>
                </a:lnTo>
                <a:lnTo>
                  <a:pt x="4041" y="2705"/>
                </a:lnTo>
                <a:lnTo>
                  <a:pt x="4036" y="2704"/>
                </a:lnTo>
                <a:lnTo>
                  <a:pt x="4031" y="2701"/>
                </a:lnTo>
                <a:lnTo>
                  <a:pt x="3870" y="2702"/>
                </a:lnTo>
                <a:lnTo>
                  <a:pt x="3867" y="2706"/>
                </a:lnTo>
                <a:lnTo>
                  <a:pt x="3862" y="2709"/>
                </a:lnTo>
                <a:lnTo>
                  <a:pt x="3858" y="2712"/>
                </a:lnTo>
                <a:lnTo>
                  <a:pt x="3854" y="2713"/>
                </a:lnTo>
                <a:lnTo>
                  <a:pt x="3849" y="2714"/>
                </a:lnTo>
                <a:lnTo>
                  <a:pt x="3844" y="2714"/>
                </a:lnTo>
                <a:lnTo>
                  <a:pt x="3839" y="2713"/>
                </a:lnTo>
                <a:lnTo>
                  <a:pt x="3835" y="2712"/>
                </a:lnTo>
                <a:lnTo>
                  <a:pt x="3821" y="2706"/>
                </a:lnTo>
                <a:lnTo>
                  <a:pt x="3809" y="2703"/>
                </a:lnTo>
                <a:lnTo>
                  <a:pt x="3796" y="2702"/>
                </a:lnTo>
                <a:lnTo>
                  <a:pt x="3783" y="2702"/>
                </a:lnTo>
                <a:lnTo>
                  <a:pt x="3770" y="2704"/>
                </a:lnTo>
                <a:lnTo>
                  <a:pt x="3757" y="2706"/>
                </a:lnTo>
                <a:lnTo>
                  <a:pt x="3744" y="2711"/>
                </a:lnTo>
                <a:lnTo>
                  <a:pt x="3732" y="2714"/>
                </a:lnTo>
                <a:lnTo>
                  <a:pt x="3706" y="2711"/>
                </a:lnTo>
                <a:lnTo>
                  <a:pt x="3682" y="2706"/>
                </a:lnTo>
                <a:lnTo>
                  <a:pt x="3670" y="2705"/>
                </a:lnTo>
                <a:lnTo>
                  <a:pt x="3657" y="2706"/>
                </a:lnTo>
                <a:lnTo>
                  <a:pt x="3644" y="2707"/>
                </a:lnTo>
                <a:lnTo>
                  <a:pt x="3631" y="2712"/>
                </a:lnTo>
                <a:lnTo>
                  <a:pt x="3626" y="2713"/>
                </a:lnTo>
                <a:lnTo>
                  <a:pt x="3621" y="2714"/>
                </a:lnTo>
                <a:lnTo>
                  <a:pt x="3616" y="2714"/>
                </a:lnTo>
                <a:lnTo>
                  <a:pt x="3611" y="2714"/>
                </a:lnTo>
                <a:lnTo>
                  <a:pt x="3600" y="2712"/>
                </a:lnTo>
                <a:lnTo>
                  <a:pt x="3589" y="2708"/>
                </a:lnTo>
                <a:lnTo>
                  <a:pt x="3579" y="2705"/>
                </a:lnTo>
                <a:lnTo>
                  <a:pt x="3568" y="2702"/>
                </a:lnTo>
                <a:lnTo>
                  <a:pt x="3558" y="2701"/>
                </a:lnTo>
                <a:lnTo>
                  <a:pt x="3547" y="2702"/>
                </a:lnTo>
                <a:lnTo>
                  <a:pt x="3539" y="2705"/>
                </a:lnTo>
                <a:lnTo>
                  <a:pt x="3530" y="2708"/>
                </a:lnTo>
                <a:lnTo>
                  <a:pt x="3522" y="2711"/>
                </a:lnTo>
                <a:lnTo>
                  <a:pt x="3513" y="2712"/>
                </a:lnTo>
                <a:lnTo>
                  <a:pt x="3496" y="2714"/>
                </a:lnTo>
                <a:lnTo>
                  <a:pt x="3479" y="2714"/>
                </a:lnTo>
                <a:lnTo>
                  <a:pt x="3461" y="2714"/>
                </a:lnTo>
                <a:lnTo>
                  <a:pt x="3443" y="2713"/>
                </a:lnTo>
                <a:lnTo>
                  <a:pt x="3426" y="2713"/>
                </a:lnTo>
                <a:lnTo>
                  <a:pt x="3408" y="2715"/>
                </a:lnTo>
                <a:lnTo>
                  <a:pt x="3398" y="2720"/>
                </a:lnTo>
                <a:lnTo>
                  <a:pt x="3387" y="2724"/>
                </a:lnTo>
                <a:lnTo>
                  <a:pt x="3376" y="2728"/>
                </a:lnTo>
                <a:lnTo>
                  <a:pt x="3365" y="2732"/>
                </a:lnTo>
                <a:lnTo>
                  <a:pt x="3355" y="2734"/>
                </a:lnTo>
                <a:lnTo>
                  <a:pt x="3343" y="2735"/>
                </a:lnTo>
                <a:lnTo>
                  <a:pt x="3332" y="2736"/>
                </a:lnTo>
                <a:lnTo>
                  <a:pt x="3321" y="2736"/>
                </a:lnTo>
                <a:lnTo>
                  <a:pt x="3299" y="2734"/>
                </a:lnTo>
                <a:lnTo>
                  <a:pt x="3277" y="2731"/>
                </a:lnTo>
                <a:lnTo>
                  <a:pt x="3254" y="2726"/>
                </a:lnTo>
                <a:lnTo>
                  <a:pt x="3232" y="2720"/>
                </a:lnTo>
                <a:lnTo>
                  <a:pt x="3232" y="2718"/>
                </a:lnTo>
                <a:lnTo>
                  <a:pt x="3232" y="2715"/>
                </a:lnTo>
                <a:lnTo>
                  <a:pt x="3216" y="2720"/>
                </a:lnTo>
                <a:lnTo>
                  <a:pt x="3201" y="2724"/>
                </a:lnTo>
                <a:lnTo>
                  <a:pt x="3195" y="2726"/>
                </a:lnTo>
                <a:lnTo>
                  <a:pt x="3190" y="2727"/>
                </a:lnTo>
                <a:lnTo>
                  <a:pt x="3185" y="2728"/>
                </a:lnTo>
                <a:lnTo>
                  <a:pt x="3180" y="2728"/>
                </a:lnTo>
                <a:lnTo>
                  <a:pt x="3174" y="2726"/>
                </a:lnTo>
                <a:lnTo>
                  <a:pt x="3171" y="2723"/>
                </a:lnTo>
                <a:lnTo>
                  <a:pt x="3168" y="2718"/>
                </a:lnTo>
                <a:lnTo>
                  <a:pt x="3166" y="2713"/>
                </a:lnTo>
                <a:lnTo>
                  <a:pt x="3166" y="2713"/>
                </a:lnTo>
                <a:lnTo>
                  <a:pt x="3160" y="2716"/>
                </a:lnTo>
                <a:lnTo>
                  <a:pt x="3153" y="2718"/>
                </a:lnTo>
                <a:lnTo>
                  <a:pt x="3147" y="2720"/>
                </a:lnTo>
                <a:lnTo>
                  <a:pt x="3141" y="2721"/>
                </a:lnTo>
                <a:lnTo>
                  <a:pt x="3128" y="2722"/>
                </a:lnTo>
                <a:lnTo>
                  <a:pt x="3115" y="2721"/>
                </a:lnTo>
                <a:lnTo>
                  <a:pt x="3089" y="2720"/>
                </a:lnTo>
                <a:lnTo>
                  <a:pt x="3064" y="2719"/>
                </a:lnTo>
                <a:lnTo>
                  <a:pt x="3062" y="2718"/>
                </a:lnTo>
                <a:lnTo>
                  <a:pt x="3060" y="2717"/>
                </a:lnTo>
                <a:lnTo>
                  <a:pt x="3058" y="2721"/>
                </a:lnTo>
                <a:lnTo>
                  <a:pt x="3060" y="2725"/>
                </a:lnTo>
                <a:lnTo>
                  <a:pt x="3060" y="2730"/>
                </a:lnTo>
                <a:lnTo>
                  <a:pt x="3062" y="2734"/>
                </a:lnTo>
                <a:lnTo>
                  <a:pt x="3063" y="2734"/>
                </a:lnTo>
                <a:lnTo>
                  <a:pt x="3065" y="2733"/>
                </a:lnTo>
                <a:lnTo>
                  <a:pt x="3086" y="2736"/>
                </a:lnTo>
                <a:lnTo>
                  <a:pt x="3107" y="2740"/>
                </a:lnTo>
                <a:lnTo>
                  <a:pt x="3128" y="2744"/>
                </a:lnTo>
                <a:lnTo>
                  <a:pt x="3148" y="2750"/>
                </a:lnTo>
                <a:lnTo>
                  <a:pt x="3163" y="2758"/>
                </a:lnTo>
                <a:lnTo>
                  <a:pt x="3178" y="2764"/>
                </a:lnTo>
                <a:lnTo>
                  <a:pt x="3186" y="2767"/>
                </a:lnTo>
                <a:lnTo>
                  <a:pt x="3194" y="2768"/>
                </a:lnTo>
                <a:lnTo>
                  <a:pt x="3203" y="2770"/>
                </a:lnTo>
                <a:lnTo>
                  <a:pt x="3211" y="2768"/>
                </a:lnTo>
                <a:lnTo>
                  <a:pt x="3225" y="2768"/>
                </a:lnTo>
                <a:lnTo>
                  <a:pt x="3239" y="2766"/>
                </a:lnTo>
                <a:lnTo>
                  <a:pt x="3242" y="2765"/>
                </a:lnTo>
                <a:lnTo>
                  <a:pt x="3245" y="2765"/>
                </a:lnTo>
                <a:lnTo>
                  <a:pt x="3249" y="2764"/>
                </a:lnTo>
                <a:lnTo>
                  <a:pt x="3252" y="2765"/>
                </a:lnTo>
                <a:lnTo>
                  <a:pt x="3258" y="2760"/>
                </a:lnTo>
                <a:lnTo>
                  <a:pt x="3259" y="2763"/>
                </a:lnTo>
                <a:lnTo>
                  <a:pt x="3259" y="2766"/>
                </a:lnTo>
                <a:lnTo>
                  <a:pt x="3263" y="2772"/>
                </a:lnTo>
                <a:lnTo>
                  <a:pt x="3266" y="2777"/>
                </a:lnTo>
                <a:lnTo>
                  <a:pt x="3269" y="2773"/>
                </a:lnTo>
                <a:lnTo>
                  <a:pt x="3271" y="2770"/>
                </a:lnTo>
                <a:lnTo>
                  <a:pt x="3274" y="2767"/>
                </a:lnTo>
                <a:lnTo>
                  <a:pt x="3278" y="2766"/>
                </a:lnTo>
                <a:lnTo>
                  <a:pt x="3281" y="2766"/>
                </a:lnTo>
                <a:lnTo>
                  <a:pt x="3285" y="2766"/>
                </a:lnTo>
                <a:lnTo>
                  <a:pt x="3289" y="2768"/>
                </a:lnTo>
                <a:lnTo>
                  <a:pt x="3293" y="2771"/>
                </a:lnTo>
                <a:lnTo>
                  <a:pt x="3302" y="2775"/>
                </a:lnTo>
                <a:lnTo>
                  <a:pt x="3310" y="2778"/>
                </a:lnTo>
                <a:lnTo>
                  <a:pt x="3320" y="2781"/>
                </a:lnTo>
                <a:lnTo>
                  <a:pt x="3329" y="2782"/>
                </a:lnTo>
                <a:lnTo>
                  <a:pt x="3340" y="2783"/>
                </a:lnTo>
                <a:lnTo>
                  <a:pt x="3348" y="2783"/>
                </a:lnTo>
                <a:lnTo>
                  <a:pt x="3358" y="2782"/>
                </a:lnTo>
                <a:lnTo>
                  <a:pt x="3366" y="2780"/>
                </a:lnTo>
                <a:lnTo>
                  <a:pt x="3369" y="2779"/>
                </a:lnTo>
                <a:lnTo>
                  <a:pt x="3372" y="2777"/>
                </a:lnTo>
                <a:lnTo>
                  <a:pt x="3376" y="2774"/>
                </a:lnTo>
                <a:lnTo>
                  <a:pt x="3379" y="2771"/>
                </a:lnTo>
                <a:lnTo>
                  <a:pt x="3381" y="2767"/>
                </a:lnTo>
                <a:lnTo>
                  <a:pt x="3383" y="2762"/>
                </a:lnTo>
                <a:lnTo>
                  <a:pt x="3385" y="2757"/>
                </a:lnTo>
                <a:lnTo>
                  <a:pt x="3386" y="2751"/>
                </a:lnTo>
                <a:lnTo>
                  <a:pt x="3386" y="2746"/>
                </a:lnTo>
                <a:lnTo>
                  <a:pt x="3388" y="2744"/>
                </a:lnTo>
                <a:lnTo>
                  <a:pt x="3390" y="2742"/>
                </a:lnTo>
                <a:lnTo>
                  <a:pt x="3393" y="2740"/>
                </a:lnTo>
                <a:lnTo>
                  <a:pt x="3401" y="2738"/>
                </a:lnTo>
                <a:lnTo>
                  <a:pt x="3408" y="2738"/>
                </a:lnTo>
                <a:lnTo>
                  <a:pt x="3409" y="2742"/>
                </a:lnTo>
                <a:lnTo>
                  <a:pt x="3410" y="2747"/>
                </a:lnTo>
                <a:lnTo>
                  <a:pt x="3412" y="2751"/>
                </a:lnTo>
                <a:lnTo>
                  <a:pt x="3416" y="2754"/>
                </a:lnTo>
                <a:lnTo>
                  <a:pt x="3419" y="2756"/>
                </a:lnTo>
                <a:lnTo>
                  <a:pt x="3423" y="2758"/>
                </a:lnTo>
                <a:lnTo>
                  <a:pt x="3427" y="2759"/>
                </a:lnTo>
                <a:lnTo>
                  <a:pt x="3432" y="2759"/>
                </a:lnTo>
                <a:lnTo>
                  <a:pt x="3439" y="2760"/>
                </a:lnTo>
                <a:lnTo>
                  <a:pt x="3445" y="2762"/>
                </a:lnTo>
                <a:lnTo>
                  <a:pt x="3450" y="2765"/>
                </a:lnTo>
                <a:lnTo>
                  <a:pt x="3456" y="2771"/>
                </a:lnTo>
                <a:lnTo>
                  <a:pt x="3456" y="2771"/>
                </a:lnTo>
                <a:lnTo>
                  <a:pt x="3472" y="2776"/>
                </a:lnTo>
                <a:lnTo>
                  <a:pt x="3490" y="2781"/>
                </a:lnTo>
                <a:lnTo>
                  <a:pt x="3507" y="2787"/>
                </a:lnTo>
                <a:lnTo>
                  <a:pt x="3524" y="2795"/>
                </a:lnTo>
                <a:lnTo>
                  <a:pt x="3528" y="2797"/>
                </a:lnTo>
                <a:lnTo>
                  <a:pt x="3531" y="2797"/>
                </a:lnTo>
                <a:lnTo>
                  <a:pt x="3535" y="2797"/>
                </a:lnTo>
                <a:lnTo>
                  <a:pt x="3538" y="2797"/>
                </a:lnTo>
                <a:lnTo>
                  <a:pt x="3543" y="2795"/>
                </a:lnTo>
                <a:lnTo>
                  <a:pt x="3548" y="2792"/>
                </a:lnTo>
                <a:lnTo>
                  <a:pt x="3554" y="2787"/>
                </a:lnTo>
                <a:lnTo>
                  <a:pt x="3559" y="2784"/>
                </a:lnTo>
                <a:lnTo>
                  <a:pt x="3564" y="2782"/>
                </a:lnTo>
                <a:lnTo>
                  <a:pt x="3570" y="2782"/>
                </a:lnTo>
                <a:lnTo>
                  <a:pt x="3573" y="2779"/>
                </a:lnTo>
                <a:lnTo>
                  <a:pt x="3576" y="2777"/>
                </a:lnTo>
                <a:lnTo>
                  <a:pt x="3582" y="2772"/>
                </a:lnTo>
                <a:lnTo>
                  <a:pt x="3582" y="2772"/>
                </a:lnTo>
                <a:lnTo>
                  <a:pt x="3585" y="2775"/>
                </a:lnTo>
                <a:lnTo>
                  <a:pt x="3588" y="2778"/>
                </a:lnTo>
                <a:lnTo>
                  <a:pt x="3590" y="2781"/>
                </a:lnTo>
                <a:lnTo>
                  <a:pt x="3592" y="2784"/>
                </a:lnTo>
                <a:lnTo>
                  <a:pt x="3592" y="2793"/>
                </a:lnTo>
                <a:lnTo>
                  <a:pt x="3590" y="2801"/>
                </a:lnTo>
                <a:lnTo>
                  <a:pt x="3589" y="2805"/>
                </a:lnTo>
                <a:lnTo>
                  <a:pt x="3589" y="2809"/>
                </a:lnTo>
                <a:lnTo>
                  <a:pt x="3590" y="2812"/>
                </a:lnTo>
                <a:lnTo>
                  <a:pt x="3592" y="2814"/>
                </a:lnTo>
                <a:lnTo>
                  <a:pt x="3598" y="2816"/>
                </a:lnTo>
                <a:lnTo>
                  <a:pt x="3605" y="2817"/>
                </a:lnTo>
                <a:lnTo>
                  <a:pt x="3635" y="2830"/>
                </a:lnTo>
                <a:lnTo>
                  <a:pt x="3666" y="2839"/>
                </a:lnTo>
                <a:lnTo>
                  <a:pt x="3697" y="2848"/>
                </a:lnTo>
                <a:lnTo>
                  <a:pt x="3729" y="2854"/>
                </a:lnTo>
                <a:lnTo>
                  <a:pt x="3744" y="2856"/>
                </a:lnTo>
                <a:lnTo>
                  <a:pt x="3761" y="2857"/>
                </a:lnTo>
                <a:lnTo>
                  <a:pt x="3777" y="2858"/>
                </a:lnTo>
                <a:lnTo>
                  <a:pt x="3793" y="2859"/>
                </a:lnTo>
                <a:lnTo>
                  <a:pt x="3809" y="2859"/>
                </a:lnTo>
                <a:lnTo>
                  <a:pt x="3825" y="2859"/>
                </a:lnTo>
                <a:lnTo>
                  <a:pt x="3841" y="2858"/>
                </a:lnTo>
                <a:lnTo>
                  <a:pt x="3858" y="2856"/>
                </a:lnTo>
                <a:lnTo>
                  <a:pt x="3868" y="2856"/>
                </a:lnTo>
                <a:lnTo>
                  <a:pt x="3877" y="2856"/>
                </a:lnTo>
                <a:lnTo>
                  <a:pt x="3887" y="2858"/>
                </a:lnTo>
                <a:lnTo>
                  <a:pt x="3894" y="2860"/>
                </a:lnTo>
                <a:lnTo>
                  <a:pt x="3910" y="2868"/>
                </a:lnTo>
                <a:lnTo>
                  <a:pt x="3926" y="2875"/>
                </a:lnTo>
                <a:lnTo>
                  <a:pt x="3930" y="2882"/>
                </a:lnTo>
                <a:lnTo>
                  <a:pt x="3932" y="2889"/>
                </a:lnTo>
                <a:lnTo>
                  <a:pt x="3932" y="2893"/>
                </a:lnTo>
                <a:lnTo>
                  <a:pt x="3930" y="2896"/>
                </a:lnTo>
                <a:lnTo>
                  <a:pt x="3926" y="2899"/>
                </a:lnTo>
                <a:lnTo>
                  <a:pt x="3921" y="2901"/>
                </a:lnTo>
                <a:lnTo>
                  <a:pt x="3916" y="2902"/>
                </a:lnTo>
                <a:lnTo>
                  <a:pt x="3910" y="2903"/>
                </a:lnTo>
                <a:lnTo>
                  <a:pt x="3887" y="2907"/>
                </a:lnTo>
                <a:lnTo>
                  <a:pt x="3863" y="2910"/>
                </a:lnTo>
                <a:lnTo>
                  <a:pt x="3852" y="2911"/>
                </a:lnTo>
                <a:lnTo>
                  <a:pt x="3840" y="2912"/>
                </a:lnTo>
                <a:lnTo>
                  <a:pt x="3829" y="2912"/>
                </a:lnTo>
                <a:lnTo>
                  <a:pt x="3816" y="2911"/>
                </a:lnTo>
                <a:lnTo>
                  <a:pt x="3794" y="2908"/>
                </a:lnTo>
                <a:lnTo>
                  <a:pt x="3772" y="2904"/>
                </a:lnTo>
                <a:lnTo>
                  <a:pt x="3750" y="2900"/>
                </a:lnTo>
                <a:lnTo>
                  <a:pt x="3729" y="2897"/>
                </a:lnTo>
                <a:lnTo>
                  <a:pt x="3738" y="2903"/>
                </a:lnTo>
                <a:lnTo>
                  <a:pt x="3747" y="2911"/>
                </a:lnTo>
                <a:lnTo>
                  <a:pt x="3756" y="2919"/>
                </a:lnTo>
                <a:lnTo>
                  <a:pt x="3764" y="2929"/>
                </a:lnTo>
                <a:lnTo>
                  <a:pt x="3765" y="2929"/>
                </a:lnTo>
                <a:lnTo>
                  <a:pt x="3772" y="2922"/>
                </a:lnTo>
                <a:lnTo>
                  <a:pt x="3778" y="2919"/>
                </a:lnTo>
                <a:lnTo>
                  <a:pt x="3783" y="2918"/>
                </a:lnTo>
                <a:lnTo>
                  <a:pt x="3790" y="2918"/>
                </a:lnTo>
                <a:lnTo>
                  <a:pt x="3796" y="2920"/>
                </a:lnTo>
                <a:lnTo>
                  <a:pt x="3801" y="2922"/>
                </a:lnTo>
                <a:lnTo>
                  <a:pt x="3806" y="2927"/>
                </a:lnTo>
                <a:lnTo>
                  <a:pt x="3813" y="2932"/>
                </a:lnTo>
                <a:lnTo>
                  <a:pt x="3841" y="2940"/>
                </a:lnTo>
                <a:lnTo>
                  <a:pt x="3871" y="2947"/>
                </a:lnTo>
                <a:lnTo>
                  <a:pt x="3885" y="2951"/>
                </a:lnTo>
                <a:lnTo>
                  <a:pt x="3900" y="2956"/>
                </a:lnTo>
                <a:lnTo>
                  <a:pt x="3914" y="2961"/>
                </a:lnTo>
                <a:lnTo>
                  <a:pt x="3928" y="2968"/>
                </a:lnTo>
                <a:lnTo>
                  <a:pt x="3942" y="2968"/>
                </a:lnTo>
                <a:lnTo>
                  <a:pt x="3958" y="2967"/>
                </a:lnTo>
                <a:lnTo>
                  <a:pt x="3965" y="2968"/>
                </a:lnTo>
                <a:lnTo>
                  <a:pt x="3972" y="2970"/>
                </a:lnTo>
                <a:lnTo>
                  <a:pt x="3979" y="2973"/>
                </a:lnTo>
                <a:lnTo>
                  <a:pt x="3986" y="2978"/>
                </a:lnTo>
                <a:lnTo>
                  <a:pt x="3986" y="2978"/>
                </a:lnTo>
                <a:lnTo>
                  <a:pt x="3986" y="2978"/>
                </a:lnTo>
                <a:lnTo>
                  <a:pt x="4005" y="2980"/>
                </a:lnTo>
                <a:lnTo>
                  <a:pt x="4024" y="2983"/>
                </a:lnTo>
                <a:lnTo>
                  <a:pt x="4042" y="2988"/>
                </a:lnTo>
                <a:lnTo>
                  <a:pt x="4061" y="2992"/>
                </a:lnTo>
                <a:lnTo>
                  <a:pt x="4098" y="3002"/>
                </a:lnTo>
                <a:lnTo>
                  <a:pt x="4135" y="3013"/>
                </a:lnTo>
                <a:lnTo>
                  <a:pt x="4147" y="3013"/>
                </a:lnTo>
                <a:lnTo>
                  <a:pt x="4158" y="3013"/>
                </a:lnTo>
                <a:lnTo>
                  <a:pt x="4162" y="3009"/>
                </a:lnTo>
                <a:lnTo>
                  <a:pt x="4163" y="3004"/>
                </a:lnTo>
                <a:lnTo>
                  <a:pt x="4164" y="3000"/>
                </a:lnTo>
                <a:lnTo>
                  <a:pt x="4164" y="2997"/>
                </a:lnTo>
                <a:lnTo>
                  <a:pt x="4162" y="2990"/>
                </a:lnTo>
                <a:lnTo>
                  <a:pt x="4158" y="2983"/>
                </a:lnTo>
                <a:lnTo>
                  <a:pt x="4154" y="2977"/>
                </a:lnTo>
                <a:lnTo>
                  <a:pt x="4150" y="2971"/>
                </a:lnTo>
                <a:lnTo>
                  <a:pt x="4149" y="2967"/>
                </a:lnTo>
                <a:lnTo>
                  <a:pt x="4148" y="2963"/>
                </a:lnTo>
                <a:lnTo>
                  <a:pt x="4148" y="2960"/>
                </a:lnTo>
                <a:lnTo>
                  <a:pt x="4148" y="2956"/>
                </a:lnTo>
                <a:lnTo>
                  <a:pt x="4153" y="2956"/>
                </a:lnTo>
                <a:lnTo>
                  <a:pt x="4158" y="2956"/>
                </a:lnTo>
                <a:lnTo>
                  <a:pt x="4163" y="2958"/>
                </a:lnTo>
                <a:lnTo>
                  <a:pt x="4167" y="2959"/>
                </a:lnTo>
                <a:lnTo>
                  <a:pt x="4171" y="2960"/>
                </a:lnTo>
                <a:lnTo>
                  <a:pt x="4176" y="2960"/>
                </a:lnTo>
                <a:lnTo>
                  <a:pt x="4180" y="2960"/>
                </a:lnTo>
                <a:lnTo>
                  <a:pt x="4185" y="2961"/>
                </a:lnTo>
                <a:lnTo>
                  <a:pt x="4189" y="2963"/>
                </a:lnTo>
                <a:lnTo>
                  <a:pt x="4193" y="2967"/>
                </a:lnTo>
                <a:lnTo>
                  <a:pt x="4198" y="2973"/>
                </a:lnTo>
                <a:lnTo>
                  <a:pt x="4205" y="2979"/>
                </a:lnTo>
                <a:lnTo>
                  <a:pt x="4211" y="2983"/>
                </a:lnTo>
                <a:lnTo>
                  <a:pt x="4218" y="2988"/>
                </a:lnTo>
                <a:lnTo>
                  <a:pt x="4226" y="2990"/>
                </a:lnTo>
                <a:lnTo>
                  <a:pt x="4233" y="2993"/>
                </a:lnTo>
                <a:lnTo>
                  <a:pt x="4241" y="2994"/>
                </a:lnTo>
                <a:lnTo>
                  <a:pt x="4248" y="2995"/>
                </a:lnTo>
                <a:lnTo>
                  <a:pt x="4278" y="2996"/>
                </a:lnTo>
                <a:lnTo>
                  <a:pt x="4307" y="2994"/>
                </a:lnTo>
                <a:lnTo>
                  <a:pt x="4327" y="2995"/>
                </a:lnTo>
                <a:lnTo>
                  <a:pt x="4347" y="2997"/>
                </a:lnTo>
                <a:lnTo>
                  <a:pt x="4366" y="3000"/>
                </a:lnTo>
                <a:lnTo>
                  <a:pt x="4385" y="3004"/>
                </a:lnTo>
                <a:lnTo>
                  <a:pt x="4422" y="3016"/>
                </a:lnTo>
                <a:lnTo>
                  <a:pt x="4460" y="3029"/>
                </a:lnTo>
                <a:lnTo>
                  <a:pt x="4458" y="3032"/>
                </a:lnTo>
                <a:lnTo>
                  <a:pt x="4454" y="3035"/>
                </a:lnTo>
                <a:lnTo>
                  <a:pt x="4452" y="3036"/>
                </a:lnTo>
                <a:lnTo>
                  <a:pt x="4449" y="3037"/>
                </a:lnTo>
                <a:lnTo>
                  <a:pt x="4443" y="3036"/>
                </a:lnTo>
                <a:lnTo>
                  <a:pt x="4436" y="3036"/>
                </a:lnTo>
                <a:lnTo>
                  <a:pt x="4425" y="3035"/>
                </a:lnTo>
                <a:lnTo>
                  <a:pt x="4414" y="3031"/>
                </a:lnTo>
                <a:lnTo>
                  <a:pt x="4404" y="3028"/>
                </a:lnTo>
                <a:lnTo>
                  <a:pt x="4394" y="3027"/>
                </a:lnTo>
                <a:lnTo>
                  <a:pt x="4390" y="3028"/>
                </a:lnTo>
                <a:lnTo>
                  <a:pt x="4386" y="3029"/>
                </a:lnTo>
                <a:lnTo>
                  <a:pt x="4382" y="3032"/>
                </a:lnTo>
                <a:lnTo>
                  <a:pt x="4377" y="3036"/>
                </a:lnTo>
                <a:lnTo>
                  <a:pt x="4375" y="3040"/>
                </a:lnTo>
                <a:lnTo>
                  <a:pt x="4372" y="3043"/>
                </a:lnTo>
                <a:lnTo>
                  <a:pt x="4369" y="3047"/>
                </a:lnTo>
                <a:lnTo>
                  <a:pt x="4366" y="3048"/>
                </a:lnTo>
                <a:lnTo>
                  <a:pt x="4361" y="3050"/>
                </a:lnTo>
                <a:lnTo>
                  <a:pt x="4354" y="3050"/>
                </a:lnTo>
                <a:lnTo>
                  <a:pt x="4341" y="3047"/>
                </a:lnTo>
                <a:lnTo>
                  <a:pt x="4328" y="3041"/>
                </a:lnTo>
                <a:lnTo>
                  <a:pt x="4301" y="3034"/>
                </a:lnTo>
                <a:lnTo>
                  <a:pt x="4273" y="3028"/>
                </a:lnTo>
                <a:lnTo>
                  <a:pt x="4259" y="3026"/>
                </a:lnTo>
                <a:lnTo>
                  <a:pt x="4246" y="3023"/>
                </a:lnTo>
                <a:lnTo>
                  <a:pt x="4232" y="3022"/>
                </a:lnTo>
                <a:lnTo>
                  <a:pt x="4218" y="3022"/>
                </a:lnTo>
                <a:lnTo>
                  <a:pt x="4238" y="3028"/>
                </a:lnTo>
                <a:lnTo>
                  <a:pt x="4258" y="3033"/>
                </a:lnTo>
                <a:lnTo>
                  <a:pt x="4278" y="3038"/>
                </a:lnTo>
                <a:lnTo>
                  <a:pt x="4298" y="3043"/>
                </a:lnTo>
                <a:lnTo>
                  <a:pt x="4318" y="3050"/>
                </a:lnTo>
                <a:lnTo>
                  <a:pt x="4339" y="3056"/>
                </a:lnTo>
                <a:lnTo>
                  <a:pt x="4357" y="3063"/>
                </a:lnTo>
                <a:lnTo>
                  <a:pt x="4377" y="3072"/>
                </a:lnTo>
                <a:lnTo>
                  <a:pt x="4379" y="3079"/>
                </a:lnTo>
                <a:lnTo>
                  <a:pt x="4382" y="3085"/>
                </a:lnTo>
                <a:lnTo>
                  <a:pt x="4386" y="3090"/>
                </a:lnTo>
                <a:lnTo>
                  <a:pt x="4390" y="3094"/>
                </a:lnTo>
                <a:lnTo>
                  <a:pt x="4401" y="3100"/>
                </a:lnTo>
                <a:lnTo>
                  <a:pt x="4412" y="3107"/>
                </a:lnTo>
                <a:lnTo>
                  <a:pt x="4412" y="3107"/>
                </a:lnTo>
                <a:lnTo>
                  <a:pt x="4435" y="3106"/>
                </a:lnTo>
                <a:lnTo>
                  <a:pt x="4460" y="3106"/>
                </a:lnTo>
                <a:lnTo>
                  <a:pt x="4471" y="3107"/>
                </a:lnTo>
                <a:lnTo>
                  <a:pt x="4483" y="3108"/>
                </a:lnTo>
                <a:lnTo>
                  <a:pt x="4494" y="3112"/>
                </a:lnTo>
                <a:lnTo>
                  <a:pt x="4505" y="3117"/>
                </a:lnTo>
                <a:lnTo>
                  <a:pt x="4508" y="3119"/>
                </a:lnTo>
                <a:lnTo>
                  <a:pt x="4510" y="3120"/>
                </a:lnTo>
                <a:lnTo>
                  <a:pt x="4513" y="3119"/>
                </a:lnTo>
                <a:lnTo>
                  <a:pt x="4517" y="3117"/>
                </a:lnTo>
                <a:lnTo>
                  <a:pt x="4527" y="3117"/>
                </a:lnTo>
                <a:lnTo>
                  <a:pt x="4539" y="3117"/>
                </a:lnTo>
                <a:lnTo>
                  <a:pt x="4541" y="3120"/>
                </a:lnTo>
                <a:lnTo>
                  <a:pt x="4543" y="3122"/>
                </a:lnTo>
                <a:lnTo>
                  <a:pt x="4544" y="3126"/>
                </a:lnTo>
                <a:lnTo>
                  <a:pt x="4544" y="3129"/>
                </a:lnTo>
                <a:lnTo>
                  <a:pt x="4544" y="3130"/>
                </a:lnTo>
                <a:lnTo>
                  <a:pt x="4543" y="3131"/>
                </a:lnTo>
                <a:lnTo>
                  <a:pt x="4584" y="3152"/>
                </a:lnTo>
                <a:lnTo>
                  <a:pt x="4581" y="3156"/>
                </a:lnTo>
                <a:lnTo>
                  <a:pt x="4578" y="3159"/>
                </a:lnTo>
                <a:lnTo>
                  <a:pt x="4573" y="3161"/>
                </a:lnTo>
                <a:lnTo>
                  <a:pt x="4570" y="3163"/>
                </a:lnTo>
                <a:lnTo>
                  <a:pt x="4563" y="3165"/>
                </a:lnTo>
                <a:lnTo>
                  <a:pt x="4556" y="3164"/>
                </a:lnTo>
                <a:lnTo>
                  <a:pt x="4542" y="3158"/>
                </a:lnTo>
                <a:lnTo>
                  <a:pt x="4528" y="3151"/>
                </a:lnTo>
                <a:lnTo>
                  <a:pt x="4528" y="3151"/>
                </a:lnTo>
                <a:lnTo>
                  <a:pt x="4514" y="3145"/>
                </a:lnTo>
                <a:lnTo>
                  <a:pt x="4500" y="3140"/>
                </a:lnTo>
                <a:lnTo>
                  <a:pt x="4485" y="3137"/>
                </a:lnTo>
                <a:lnTo>
                  <a:pt x="4470" y="3135"/>
                </a:lnTo>
                <a:lnTo>
                  <a:pt x="4455" y="3132"/>
                </a:lnTo>
                <a:lnTo>
                  <a:pt x="4441" y="3129"/>
                </a:lnTo>
                <a:lnTo>
                  <a:pt x="4426" y="3124"/>
                </a:lnTo>
                <a:lnTo>
                  <a:pt x="4412" y="3117"/>
                </a:lnTo>
                <a:lnTo>
                  <a:pt x="4412" y="3117"/>
                </a:lnTo>
                <a:lnTo>
                  <a:pt x="4401" y="3119"/>
                </a:lnTo>
                <a:lnTo>
                  <a:pt x="4390" y="3121"/>
                </a:lnTo>
                <a:lnTo>
                  <a:pt x="4373" y="3120"/>
                </a:lnTo>
                <a:lnTo>
                  <a:pt x="4362" y="3120"/>
                </a:lnTo>
                <a:lnTo>
                  <a:pt x="4356" y="3120"/>
                </a:lnTo>
                <a:lnTo>
                  <a:pt x="4353" y="3121"/>
                </a:lnTo>
                <a:lnTo>
                  <a:pt x="4350" y="3122"/>
                </a:lnTo>
                <a:lnTo>
                  <a:pt x="4347" y="3125"/>
                </a:lnTo>
                <a:lnTo>
                  <a:pt x="4345" y="3127"/>
                </a:lnTo>
                <a:lnTo>
                  <a:pt x="4344" y="3130"/>
                </a:lnTo>
                <a:lnTo>
                  <a:pt x="4343" y="3134"/>
                </a:lnTo>
                <a:lnTo>
                  <a:pt x="4342" y="3138"/>
                </a:lnTo>
                <a:lnTo>
                  <a:pt x="4341" y="3150"/>
                </a:lnTo>
                <a:lnTo>
                  <a:pt x="4341" y="3166"/>
                </a:lnTo>
                <a:lnTo>
                  <a:pt x="4341" y="3171"/>
                </a:lnTo>
                <a:lnTo>
                  <a:pt x="4339" y="3176"/>
                </a:lnTo>
                <a:lnTo>
                  <a:pt x="4339" y="3179"/>
                </a:lnTo>
                <a:lnTo>
                  <a:pt x="4339" y="3181"/>
                </a:lnTo>
                <a:lnTo>
                  <a:pt x="4341" y="3184"/>
                </a:lnTo>
                <a:lnTo>
                  <a:pt x="4343" y="3187"/>
                </a:lnTo>
                <a:lnTo>
                  <a:pt x="4346" y="3188"/>
                </a:lnTo>
                <a:lnTo>
                  <a:pt x="4347" y="3190"/>
                </a:lnTo>
                <a:lnTo>
                  <a:pt x="4348" y="3192"/>
                </a:lnTo>
                <a:lnTo>
                  <a:pt x="4347" y="3194"/>
                </a:lnTo>
                <a:lnTo>
                  <a:pt x="4346" y="3197"/>
                </a:lnTo>
                <a:lnTo>
                  <a:pt x="4344" y="3198"/>
                </a:lnTo>
                <a:lnTo>
                  <a:pt x="4344" y="3204"/>
                </a:lnTo>
                <a:lnTo>
                  <a:pt x="4344" y="3209"/>
                </a:lnTo>
                <a:lnTo>
                  <a:pt x="4346" y="3213"/>
                </a:lnTo>
                <a:lnTo>
                  <a:pt x="4347" y="3216"/>
                </a:lnTo>
                <a:lnTo>
                  <a:pt x="4347" y="3219"/>
                </a:lnTo>
                <a:lnTo>
                  <a:pt x="4347" y="3224"/>
                </a:lnTo>
                <a:lnTo>
                  <a:pt x="4344" y="3231"/>
                </a:lnTo>
                <a:lnTo>
                  <a:pt x="4340" y="3237"/>
                </a:lnTo>
                <a:lnTo>
                  <a:pt x="4334" y="3243"/>
                </a:lnTo>
                <a:lnTo>
                  <a:pt x="4328" y="3246"/>
                </a:lnTo>
                <a:lnTo>
                  <a:pt x="4313" y="3244"/>
                </a:lnTo>
                <a:lnTo>
                  <a:pt x="4298" y="3240"/>
                </a:lnTo>
                <a:lnTo>
                  <a:pt x="4292" y="3237"/>
                </a:lnTo>
                <a:lnTo>
                  <a:pt x="4287" y="3233"/>
                </a:lnTo>
                <a:lnTo>
                  <a:pt x="4282" y="3227"/>
                </a:lnTo>
                <a:lnTo>
                  <a:pt x="4277" y="3219"/>
                </a:lnTo>
                <a:lnTo>
                  <a:pt x="4275" y="3213"/>
                </a:lnTo>
                <a:lnTo>
                  <a:pt x="4275" y="3206"/>
                </a:lnTo>
                <a:lnTo>
                  <a:pt x="4277" y="3199"/>
                </a:lnTo>
                <a:lnTo>
                  <a:pt x="4280" y="3193"/>
                </a:lnTo>
                <a:lnTo>
                  <a:pt x="4284" y="3180"/>
                </a:lnTo>
                <a:lnTo>
                  <a:pt x="4288" y="3168"/>
                </a:lnTo>
                <a:lnTo>
                  <a:pt x="4284" y="3169"/>
                </a:lnTo>
                <a:lnTo>
                  <a:pt x="4280" y="3169"/>
                </a:lnTo>
                <a:lnTo>
                  <a:pt x="4276" y="3168"/>
                </a:lnTo>
                <a:lnTo>
                  <a:pt x="4272" y="3167"/>
                </a:lnTo>
                <a:lnTo>
                  <a:pt x="4269" y="3165"/>
                </a:lnTo>
                <a:lnTo>
                  <a:pt x="4266" y="3161"/>
                </a:lnTo>
                <a:lnTo>
                  <a:pt x="4264" y="3157"/>
                </a:lnTo>
                <a:lnTo>
                  <a:pt x="4262" y="3152"/>
                </a:lnTo>
                <a:lnTo>
                  <a:pt x="4253" y="3156"/>
                </a:lnTo>
                <a:lnTo>
                  <a:pt x="4246" y="3159"/>
                </a:lnTo>
                <a:lnTo>
                  <a:pt x="4244" y="3161"/>
                </a:lnTo>
                <a:lnTo>
                  <a:pt x="4243" y="3164"/>
                </a:lnTo>
                <a:lnTo>
                  <a:pt x="4238" y="3166"/>
                </a:lnTo>
                <a:lnTo>
                  <a:pt x="4235" y="3167"/>
                </a:lnTo>
                <a:lnTo>
                  <a:pt x="4231" y="3167"/>
                </a:lnTo>
                <a:lnTo>
                  <a:pt x="4227" y="3166"/>
                </a:lnTo>
                <a:lnTo>
                  <a:pt x="4226" y="3165"/>
                </a:lnTo>
                <a:lnTo>
                  <a:pt x="4218" y="3168"/>
                </a:lnTo>
                <a:lnTo>
                  <a:pt x="4211" y="3171"/>
                </a:lnTo>
                <a:lnTo>
                  <a:pt x="4205" y="3174"/>
                </a:lnTo>
                <a:lnTo>
                  <a:pt x="4197" y="3176"/>
                </a:lnTo>
                <a:lnTo>
                  <a:pt x="4182" y="3179"/>
                </a:lnTo>
                <a:lnTo>
                  <a:pt x="4167" y="3181"/>
                </a:lnTo>
                <a:lnTo>
                  <a:pt x="4135" y="3186"/>
                </a:lnTo>
                <a:lnTo>
                  <a:pt x="4106" y="3190"/>
                </a:lnTo>
                <a:lnTo>
                  <a:pt x="4112" y="3191"/>
                </a:lnTo>
                <a:lnTo>
                  <a:pt x="4118" y="3192"/>
                </a:lnTo>
                <a:lnTo>
                  <a:pt x="4124" y="3196"/>
                </a:lnTo>
                <a:lnTo>
                  <a:pt x="4130" y="3202"/>
                </a:lnTo>
                <a:lnTo>
                  <a:pt x="4132" y="3205"/>
                </a:lnTo>
                <a:lnTo>
                  <a:pt x="4134" y="3208"/>
                </a:lnTo>
                <a:lnTo>
                  <a:pt x="4137" y="3211"/>
                </a:lnTo>
                <a:lnTo>
                  <a:pt x="4140" y="3212"/>
                </a:lnTo>
                <a:lnTo>
                  <a:pt x="4144" y="3213"/>
                </a:lnTo>
                <a:lnTo>
                  <a:pt x="4148" y="3213"/>
                </a:lnTo>
                <a:lnTo>
                  <a:pt x="4151" y="3211"/>
                </a:lnTo>
                <a:lnTo>
                  <a:pt x="4155" y="3208"/>
                </a:lnTo>
                <a:lnTo>
                  <a:pt x="4163" y="3207"/>
                </a:lnTo>
                <a:lnTo>
                  <a:pt x="4169" y="3206"/>
                </a:lnTo>
                <a:lnTo>
                  <a:pt x="4175" y="3206"/>
                </a:lnTo>
                <a:lnTo>
                  <a:pt x="4180" y="3207"/>
                </a:lnTo>
                <a:lnTo>
                  <a:pt x="4193" y="3209"/>
                </a:lnTo>
                <a:lnTo>
                  <a:pt x="4205" y="3214"/>
                </a:lnTo>
                <a:lnTo>
                  <a:pt x="4215" y="3218"/>
                </a:lnTo>
                <a:lnTo>
                  <a:pt x="4227" y="3224"/>
                </a:lnTo>
                <a:lnTo>
                  <a:pt x="4233" y="3226"/>
                </a:lnTo>
                <a:lnTo>
                  <a:pt x="4238" y="3227"/>
                </a:lnTo>
                <a:lnTo>
                  <a:pt x="4245" y="3228"/>
                </a:lnTo>
                <a:lnTo>
                  <a:pt x="4251" y="3228"/>
                </a:lnTo>
                <a:lnTo>
                  <a:pt x="4255" y="3233"/>
                </a:lnTo>
                <a:lnTo>
                  <a:pt x="4259" y="3238"/>
                </a:lnTo>
                <a:lnTo>
                  <a:pt x="4263" y="3245"/>
                </a:lnTo>
                <a:lnTo>
                  <a:pt x="4266" y="3250"/>
                </a:lnTo>
                <a:lnTo>
                  <a:pt x="4269" y="3255"/>
                </a:lnTo>
                <a:lnTo>
                  <a:pt x="4273" y="3260"/>
                </a:lnTo>
                <a:lnTo>
                  <a:pt x="4280" y="3264"/>
                </a:lnTo>
                <a:lnTo>
                  <a:pt x="4286" y="3266"/>
                </a:lnTo>
                <a:lnTo>
                  <a:pt x="4294" y="3269"/>
                </a:lnTo>
                <a:lnTo>
                  <a:pt x="4302" y="3271"/>
                </a:lnTo>
                <a:lnTo>
                  <a:pt x="4305" y="3273"/>
                </a:lnTo>
                <a:lnTo>
                  <a:pt x="4307" y="3270"/>
                </a:lnTo>
                <a:lnTo>
                  <a:pt x="4309" y="3268"/>
                </a:lnTo>
                <a:lnTo>
                  <a:pt x="4320" y="3273"/>
                </a:lnTo>
                <a:lnTo>
                  <a:pt x="4331" y="3279"/>
                </a:lnTo>
                <a:lnTo>
                  <a:pt x="4333" y="3282"/>
                </a:lnTo>
                <a:lnTo>
                  <a:pt x="4335" y="3285"/>
                </a:lnTo>
                <a:lnTo>
                  <a:pt x="4334" y="3287"/>
                </a:lnTo>
                <a:lnTo>
                  <a:pt x="4343" y="3287"/>
                </a:lnTo>
                <a:lnTo>
                  <a:pt x="4351" y="3288"/>
                </a:lnTo>
                <a:lnTo>
                  <a:pt x="4356" y="3289"/>
                </a:lnTo>
                <a:lnTo>
                  <a:pt x="4362" y="3289"/>
                </a:lnTo>
                <a:lnTo>
                  <a:pt x="4367" y="3290"/>
                </a:lnTo>
                <a:lnTo>
                  <a:pt x="4372" y="3290"/>
                </a:lnTo>
                <a:lnTo>
                  <a:pt x="4377" y="3290"/>
                </a:lnTo>
                <a:lnTo>
                  <a:pt x="4384" y="3287"/>
                </a:lnTo>
                <a:lnTo>
                  <a:pt x="4389" y="3285"/>
                </a:lnTo>
                <a:lnTo>
                  <a:pt x="4395" y="3285"/>
                </a:lnTo>
                <a:lnTo>
                  <a:pt x="4401" y="3286"/>
                </a:lnTo>
                <a:lnTo>
                  <a:pt x="4407" y="3287"/>
                </a:lnTo>
                <a:lnTo>
                  <a:pt x="4412" y="3289"/>
                </a:lnTo>
                <a:lnTo>
                  <a:pt x="4419" y="3290"/>
                </a:lnTo>
                <a:lnTo>
                  <a:pt x="4424" y="3290"/>
                </a:lnTo>
                <a:lnTo>
                  <a:pt x="4428" y="3291"/>
                </a:lnTo>
                <a:lnTo>
                  <a:pt x="4433" y="3291"/>
                </a:lnTo>
                <a:lnTo>
                  <a:pt x="4435" y="3296"/>
                </a:lnTo>
                <a:lnTo>
                  <a:pt x="4438" y="3302"/>
                </a:lnTo>
                <a:lnTo>
                  <a:pt x="4441" y="3306"/>
                </a:lnTo>
                <a:lnTo>
                  <a:pt x="4445" y="3310"/>
                </a:lnTo>
                <a:lnTo>
                  <a:pt x="4452" y="3317"/>
                </a:lnTo>
                <a:lnTo>
                  <a:pt x="4462" y="3323"/>
                </a:lnTo>
                <a:lnTo>
                  <a:pt x="4468" y="3327"/>
                </a:lnTo>
                <a:lnTo>
                  <a:pt x="4474" y="3332"/>
                </a:lnTo>
                <a:lnTo>
                  <a:pt x="4477" y="3334"/>
                </a:lnTo>
                <a:lnTo>
                  <a:pt x="4478" y="3336"/>
                </a:lnTo>
                <a:lnTo>
                  <a:pt x="4484" y="3336"/>
                </a:lnTo>
                <a:lnTo>
                  <a:pt x="4490" y="3337"/>
                </a:lnTo>
                <a:lnTo>
                  <a:pt x="4495" y="3338"/>
                </a:lnTo>
                <a:lnTo>
                  <a:pt x="4501" y="3341"/>
                </a:lnTo>
                <a:lnTo>
                  <a:pt x="4505" y="3344"/>
                </a:lnTo>
                <a:lnTo>
                  <a:pt x="4509" y="3348"/>
                </a:lnTo>
                <a:lnTo>
                  <a:pt x="4513" y="3353"/>
                </a:lnTo>
                <a:lnTo>
                  <a:pt x="4516" y="3360"/>
                </a:lnTo>
                <a:lnTo>
                  <a:pt x="4517" y="3360"/>
                </a:lnTo>
                <a:lnTo>
                  <a:pt x="4508" y="3360"/>
                </a:lnTo>
                <a:lnTo>
                  <a:pt x="4500" y="3358"/>
                </a:lnTo>
                <a:lnTo>
                  <a:pt x="4491" y="3358"/>
                </a:lnTo>
                <a:lnTo>
                  <a:pt x="4484" y="3358"/>
                </a:lnTo>
                <a:lnTo>
                  <a:pt x="4482" y="3362"/>
                </a:lnTo>
                <a:lnTo>
                  <a:pt x="4479" y="3364"/>
                </a:lnTo>
                <a:lnTo>
                  <a:pt x="4473" y="3366"/>
                </a:lnTo>
                <a:lnTo>
                  <a:pt x="4468" y="3367"/>
                </a:lnTo>
                <a:lnTo>
                  <a:pt x="4463" y="3367"/>
                </a:lnTo>
                <a:lnTo>
                  <a:pt x="4457" y="3365"/>
                </a:lnTo>
                <a:lnTo>
                  <a:pt x="4455" y="3365"/>
                </a:lnTo>
                <a:lnTo>
                  <a:pt x="4453" y="3371"/>
                </a:lnTo>
                <a:lnTo>
                  <a:pt x="4450" y="3376"/>
                </a:lnTo>
                <a:lnTo>
                  <a:pt x="4448" y="3378"/>
                </a:lnTo>
                <a:lnTo>
                  <a:pt x="4446" y="3381"/>
                </a:lnTo>
                <a:lnTo>
                  <a:pt x="4443" y="3383"/>
                </a:lnTo>
                <a:lnTo>
                  <a:pt x="4439" y="3384"/>
                </a:lnTo>
                <a:lnTo>
                  <a:pt x="4436" y="3377"/>
                </a:lnTo>
                <a:lnTo>
                  <a:pt x="4435" y="3371"/>
                </a:lnTo>
                <a:lnTo>
                  <a:pt x="4435" y="3365"/>
                </a:lnTo>
                <a:lnTo>
                  <a:pt x="4436" y="3358"/>
                </a:lnTo>
                <a:lnTo>
                  <a:pt x="4433" y="3357"/>
                </a:lnTo>
                <a:lnTo>
                  <a:pt x="4430" y="3356"/>
                </a:lnTo>
                <a:lnTo>
                  <a:pt x="4424" y="3356"/>
                </a:lnTo>
                <a:lnTo>
                  <a:pt x="4420" y="3357"/>
                </a:lnTo>
                <a:lnTo>
                  <a:pt x="4414" y="3360"/>
                </a:lnTo>
                <a:lnTo>
                  <a:pt x="4410" y="3362"/>
                </a:lnTo>
                <a:lnTo>
                  <a:pt x="4401" y="3367"/>
                </a:lnTo>
                <a:lnTo>
                  <a:pt x="4391" y="3370"/>
                </a:lnTo>
                <a:lnTo>
                  <a:pt x="4391" y="3376"/>
                </a:lnTo>
                <a:lnTo>
                  <a:pt x="4390" y="3382"/>
                </a:lnTo>
                <a:lnTo>
                  <a:pt x="4387" y="3386"/>
                </a:lnTo>
                <a:lnTo>
                  <a:pt x="4384" y="3390"/>
                </a:lnTo>
                <a:lnTo>
                  <a:pt x="4383" y="3390"/>
                </a:lnTo>
                <a:lnTo>
                  <a:pt x="4384" y="3394"/>
                </a:lnTo>
                <a:lnTo>
                  <a:pt x="4384" y="3397"/>
                </a:lnTo>
                <a:lnTo>
                  <a:pt x="4383" y="3402"/>
                </a:lnTo>
                <a:lnTo>
                  <a:pt x="4382" y="3405"/>
                </a:lnTo>
                <a:lnTo>
                  <a:pt x="4381" y="3406"/>
                </a:lnTo>
                <a:lnTo>
                  <a:pt x="4387" y="3407"/>
                </a:lnTo>
                <a:lnTo>
                  <a:pt x="4392" y="3409"/>
                </a:lnTo>
                <a:lnTo>
                  <a:pt x="4398" y="3412"/>
                </a:lnTo>
                <a:lnTo>
                  <a:pt x="4401" y="3417"/>
                </a:lnTo>
                <a:lnTo>
                  <a:pt x="4387" y="3417"/>
                </a:lnTo>
                <a:lnTo>
                  <a:pt x="4372" y="3416"/>
                </a:lnTo>
                <a:lnTo>
                  <a:pt x="4357" y="3416"/>
                </a:lnTo>
                <a:lnTo>
                  <a:pt x="4343" y="3416"/>
                </a:lnTo>
                <a:lnTo>
                  <a:pt x="4343" y="3417"/>
                </a:lnTo>
                <a:lnTo>
                  <a:pt x="4343" y="3417"/>
                </a:lnTo>
                <a:lnTo>
                  <a:pt x="4343" y="3417"/>
                </a:lnTo>
                <a:lnTo>
                  <a:pt x="4343" y="3423"/>
                </a:lnTo>
                <a:lnTo>
                  <a:pt x="4344" y="3428"/>
                </a:lnTo>
                <a:lnTo>
                  <a:pt x="4346" y="3432"/>
                </a:lnTo>
                <a:lnTo>
                  <a:pt x="4348" y="3434"/>
                </a:lnTo>
                <a:lnTo>
                  <a:pt x="4350" y="3437"/>
                </a:lnTo>
                <a:lnTo>
                  <a:pt x="4353" y="3439"/>
                </a:lnTo>
                <a:lnTo>
                  <a:pt x="4359" y="3442"/>
                </a:lnTo>
                <a:lnTo>
                  <a:pt x="4366" y="3443"/>
                </a:lnTo>
                <a:lnTo>
                  <a:pt x="4380" y="3443"/>
                </a:lnTo>
                <a:lnTo>
                  <a:pt x="4393" y="3444"/>
                </a:lnTo>
                <a:lnTo>
                  <a:pt x="4387" y="3450"/>
                </a:lnTo>
                <a:lnTo>
                  <a:pt x="4382" y="3456"/>
                </a:lnTo>
                <a:lnTo>
                  <a:pt x="4376" y="3463"/>
                </a:lnTo>
                <a:lnTo>
                  <a:pt x="4374" y="3469"/>
                </a:lnTo>
                <a:lnTo>
                  <a:pt x="4373" y="3472"/>
                </a:lnTo>
                <a:lnTo>
                  <a:pt x="4373" y="3475"/>
                </a:lnTo>
                <a:lnTo>
                  <a:pt x="4374" y="3479"/>
                </a:lnTo>
                <a:lnTo>
                  <a:pt x="4374" y="3482"/>
                </a:lnTo>
                <a:lnTo>
                  <a:pt x="4376" y="3485"/>
                </a:lnTo>
                <a:lnTo>
                  <a:pt x="4379" y="3488"/>
                </a:lnTo>
                <a:lnTo>
                  <a:pt x="4382" y="3491"/>
                </a:lnTo>
                <a:lnTo>
                  <a:pt x="4385" y="3494"/>
                </a:lnTo>
                <a:lnTo>
                  <a:pt x="4389" y="3486"/>
                </a:lnTo>
                <a:lnTo>
                  <a:pt x="4393" y="3479"/>
                </a:lnTo>
                <a:lnTo>
                  <a:pt x="4398" y="3471"/>
                </a:lnTo>
                <a:lnTo>
                  <a:pt x="4403" y="3466"/>
                </a:lnTo>
                <a:lnTo>
                  <a:pt x="4408" y="3461"/>
                </a:lnTo>
                <a:lnTo>
                  <a:pt x="4414" y="3455"/>
                </a:lnTo>
                <a:lnTo>
                  <a:pt x="4421" y="3452"/>
                </a:lnTo>
                <a:lnTo>
                  <a:pt x="4427" y="3449"/>
                </a:lnTo>
                <a:lnTo>
                  <a:pt x="4422" y="3447"/>
                </a:lnTo>
                <a:lnTo>
                  <a:pt x="4418" y="3446"/>
                </a:lnTo>
                <a:lnTo>
                  <a:pt x="4413" y="3443"/>
                </a:lnTo>
                <a:lnTo>
                  <a:pt x="4409" y="3440"/>
                </a:lnTo>
                <a:lnTo>
                  <a:pt x="4406" y="3436"/>
                </a:lnTo>
                <a:lnTo>
                  <a:pt x="4404" y="3431"/>
                </a:lnTo>
                <a:lnTo>
                  <a:pt x="4402" y="3425"/>
                </a:lnTo>
                <a:lnTo>
                  <a:pt x="4401" y="3417"/>
                </a:lnTo>
                <a:lnTo>
                  <a:pt x="4406" y="3414"/>
                </a:lnTo>
                <a:lnTo>
                  <a:pt x="4412" y="3411"/>
                </a:lnTo>
                <a:lnTo>
                  <a:pt x="4418" y="3409"/>
                </a:lnTo>
                <a:lnTo>
                  <a:pt x="4424" y="3408"/>
                </a:lnTo>
                <a:lnTo>
                  <a:pt x="4435" y="3406"/>
                </a:lnTo>
                <a:lnTo>
                  <a:pt x="4448" y="3405"/>
                </a:lnTo>
                <a:lnTo>
                  <a:pt x="4461" y="3404"/>
                </a:lnTo>
                <a:lnTo>
                  <a:pt x="4473" y="3403"/>
                </a:lnTo>
                <a:lnTo>
                  <a:pt x="4479" y="3402"/>
                </a:lnTo>
                <a:lnTo>
                  <a:pt x="4485" y="3400"/>
                </a:lnTo>
                <a:lnTo>
                  <a:pt x="4490" y="3396"/>
                </a:lnTo>
                <a:lnTo>
                  <a:pt x="4495" y="3393"/>
                </a:lnTo>
                <a:lnTo>
                  <a:pt x="4504" y="3391"/>
                </a:lnTo>
                <a:lnTo>
                  <a:pt x="4511" y="3387"/>
                </a:lnTo>
                <a:lnTo>
                  <a:pt x="4518" y="3383"/>
                </a:lnTo>
                <a:lnTo>
                  <a:pt x="4524" y="3377"/>
                </a:lnTo>
                <a:lnTo>
                  <a:pt x="4530" y="3372"/>
                </a:lnTo>
                <a:lnTo>
                  <a:pt x="4537" y="3367"/>
                </a:lnTo>
                <a:lnTo>
                  <a:pt x="4543" y="3363"/>
                </a:lnTo>
                <a:lnTo>
                  <a:pt x="4551" y="3360"/>
                </a:lnTo>
                <a:lnTo>
                  <a:pt x="4560" y="3355"/>
                </a:lnTo>
                <a:lnTo>
                  <a:pt x="4569" y="3350"/>
                </a:lnTo>
                <a:lnTo>
                  <a:pt x="4575" y="3348"/>
                </a:lnTo>
                <a:lnTo>
                  <a:pt x="4579" y="3345"/>
                </a:lnTo>
                <a:lnTo>
                  <a:pt x="4583" y="3342"/>
                </a:lnTo>
                <a:lnTo>
                  <a:pt x="4586" y="3337"/>
                </a:lnTo>
                <a:lnTo>
                  <a:pt x="4598" y="3349"/>
                </a:lnTo>
                <a:lnTo>
                  <a:pt x="4608" y="3360"/>
                </a:lnTo>
                <a:lnTo>
                  <a:pt x="4612" y="3361"/>
                </a:lnTo>
                <a:lnTo>
                  <a:pt x="4617" y="3364"/>
                </a:lnTo>
                <a:lnTo>
                  <a:pt x="4619" y="3367"/>
                </a:lnTo>
                <a:lnTo>
                  <a:pt x="4621" y="3371"/>
                </a:lnTo>
                <a:lnTo>
                  <a:pt x="4621" y="3370"/>
                </a:lnTo>
                <a:lnTo>
                  <a:pt x="4621" y="3370"/>
                </a:lnTo>
                <a:lnTo>
                  <a:pt x="4621" y="3370"/>
                </a:lnTo>
                <a:lnTo>
                  <a:pt x="4632" y="3377"/>
                </a:lnTo>
                <a:lnTo>
                  <a:pt x="4644" y="3386"/>
                </a:lnTo>
                <a:lnTo>
                  <a:pt x="4650" y="3390"/>
                </a:lnTo>
                <a:lnTo>
                  <a:pt x="4657" y="3392"/>
                </a:lnTo>
                <a:lnTo>
                  <a:pt x="4664" y="3393"/>
                </a:lnTo>
                <a:lnTo>
                  <a:pt x="4672" y="3392"/>
                </a:lnTo>
                <a:lnTo>
                  <a:pt x="4675" y="3396"/>
                </a:lnTo>
                <a:lnTo>
                  <a:pt x="4678" y="3405"/>
                </a:lnTo>
                <a:lnTo>
                  <a:pt x="4685" y="3406"/>
                </a:lnTo>
                <a:lnTo>
                  <a:pt x="4691" y="3408"/>
                </a:lnTo>
                <a:lnTo>
                  <a:pt x="4694" y="3409"/>
                </a:lnTo>
                <a:lnTo>
                  <a:pt x="4697" y="3411"/>
                </a:lnTo>
                <a:lnTo>
                  <a:pt x="4699" y="3414"/>
                </a:lnTo>
                <a:lnTo>
                  <a:pt x="4701" y="3417"/>
                </a:lnTo>
                <a:lnTo>
                  <a:pt x="4701" y="3417"/>
                </a:lnTo>
                <a:lnTo>
                  <a:pt x="4711" y="3416"/>
                </a:lnTo>
                <a:lnTo>
                  <a:pt x="4723" y="3416"/>
                </a:lnTo>
                <a:lnTo>
                  <a:pt x="4723" y="3416"/>
                </a:lnTo>
                <a:lnTo>
                  <a:pt x="4723" y="3416"/>
                </a:lnTo>
                <a:lnTo>
                  <a:pt x="4730" y="3411"/>
                </a:lnTo>
                <a:lnTo>
                  <a:pt x="4738" y="3407"/>
                </a:lnTo>
                <a:lnTo>
                  <a:pt x="4746" y="3404"/>
                </a:lnTo>
                <a:lnTo>
                  <a:pt x="4756" y="3403"/>
                </a:lnTo>
                <a:lnTo>
                  <a:pt x="4764" y="3401"/>
                </a:lnTo>
                <a:lnTo>
                  <a:pt x="4773" y="3399"/>
                </a:lnTo>
                <a:lnTo>
                  <a:pt x="4781" y="3395"/>
                </a:lnTo>
                <a:lnTo>
                  <a:pt x="4789" y="3391"/>
                </a:lnTo>
                <a:lnTo>
                  <a:pt x="4794" y="3390"/>
                </a:lnTo>
                <a:lnTo>
                  <a:pt x="4798" y="3390"/>
                </a:lnTo>
                <a:lnTo>
                  <a:pt x="4801" y="3391"/>
                </a:lnTo>
                <a:lnTo>
                  <a:pt x="4804" y="3394"/>
                </a:lnTo>
                <a:lnTo>
                  <a:pt x="4806" y="3397"/>
                </a:lnTo>
                <a:lnTo>
                  <a:pt x="4809" y="3401"/>
                </a:lnTo>
                <a:lnTo>
                  <a:pt x="4813" y="3404"/>
                </a:lnTo>
                <a:lnTo>
                  <a:pt x="4817" y="3405"/>
                </a:lnTo>
                <a:lnTo>
                  <a:pt x="4820" y="3410"/>
                </a:lnTo>
                <a:lnTo>
                  <a:pt x="4823" y="3413"/>
                </a:lnTo>
                <a:lnTo>
                  <a:pt x="4827" y="3416"/>
                </a:lnTo>
                <a:lnTo>
                  <a:pt x="4833" y="3420"/>
                </a:lnTo>
                <a:lnTo>
                  <a:pt x="4842" y="3424"/>
                </a:lnTo>
                <a:lnTo>
                  <a:pt x="4853" y="3427"/>
                </a:lnTo>
                <a:lnTo>
                  <a:pt x="4863" y="3430"/>
                </a:lnTo>
                <a:lnTo>
                  <a:pt x="4873" y="3435"/>
                </a:lnTo>
                <a:lnTo>
                  <a:pt x="4877" y="3439"/>
                </a:lnTo>
                <a:lnTo>
                  <a:pt x="4881" y="3442"/>
                </a:lnTo>
                <a:lnTo>
                  <a:pt x="4884" y="3446"/>
                </a:lnTo>
                <a:lnTo>
                  <a:pt x="4886" y="3451"/>
                </a:lnTo>
                <a:lnTo>
                  <a:pt x="4894" y="3451"/>
                </a:lnTo>
                <a:lnTo>
                  <a:pt x="4902" y="3451"/>
                </a:lnTo>
                <a:lnTo>
                  <a:pt x="4905" y="3450"/>
                </a:lnTo>
                <a:lnTo>
                  <a:pt x="4908" y="3450"/>
                </a:lnTo>
                <a:lnTo>
                  <a:pt x="4912" y="3449"/>
                </a:lnTo>
                <a:lnTo>
                  <a:pt x="4914" y="3447"/>
                </a:lnTo>
                <a:lnTo>
                  <a:pt x="4922" y="3441"/>
                </a:lnTo>
                <a:lnTo>
                  <a:pt x="4930" y="3436"/>
                </a:lnTo>
                <a:lnTo>
                  <a:pt x="4937" y="3434"/>
                </a:lnTo>
                <a:lnTo>
                  <a:pt x="4945" y="3433"/>
                </a:lnTo>
                <a:lnTo>
                  <a:pt x="4953" y="3434"/>
                </a:lnTo>
                <a:lnTo>
                  <a:pt x="4961" y="3435"/>
                </a:lnTo>
                <a:lnTo>
                  <a:pt x="4969" y="3437"/>
                </a:lnTo>
                <a:lnTo>
                  <a:pt x="4977" y="3441"/>
                </a:lnTo>
                <a:lnTo>
                  <a:pt x="4973" y="3449"/>
                </a:lnTo>
                <a:lnTo>
                  <a:pt x="4970" y="3458"/>
                </a:lnTo>
                <a:lnTo>
                  <a:pt x="4969" y="3462"/>
                </a:lnTo>
                <a:lnTo>
                  <a:pt x="4970" y="3466"/>
                </a:lnTo>
                <a:lnTo>
                  <a:pt x="4973" y="3470"/>
                </a:lnTo>
                <a:lnTo>
                  <a:pt x="4978" y="3474"/>
                </a:lnTo>
                <a:lnTo>
                  <a:pt x="4975" y="3479"/>
                </a:lnTo>
                <a:lnTo>
                  <a:pt x="4971" y="3482"/>
                </a:lnTo>
                <a:lnTo>
                  <a:pt x="4967" y="3484"/>
                </a:lnTo>
                <a:lnTo>
                  <a:pt x="4964" y="3485"/>
                </a:lnTo>
                <a:lnTo>
                  <a:pt x="4957" y="3485"/>
                </a:lnTo>
                <a:lnTo>
                  <a:pt x="4950" y="3483"/>
                </a:lnTo>
                <a:lnTo>
                  <a:pt x="4942" y="3481"/>
                </a:lnTo>
                <a:lnTo>
                  <a:pt x="4934" y="3478"/>
                </a:lnTo>
                <a:lnTo>
                  <a:pt x="4931" y="3478"/>
                </a:lnTo>
                <a:lnTo>
                  <a:pt x="4926" y="3476"/>
                </a:lnTo>
                <a:lnTo>
                  <a:pt x="4922" y="3478"/>
                </a:lnTo>
                <a:lnTo>
                  <a:pt x="4918" y="3479"/>
                </a:lnTo>
                <a:lnTo>
                  <a:pt x="4921" y="3483"/>
                </a:lnTo>
                <a:lnTo>
                  <a:pt x="4924" y="3486"/>
                </a:lnTo>
                <a:lnTo>
                  <a:pt x="4927" y="3489"/>
                </a:lnTo>
                <a:lnTo>
                  <a:pt x="4932" y="3491"/>
                </a:lnTo>
                <a:lnTo>
                  <a:pt x="4940" y="3495"/>
                </a:lnTo>
                <a:lnTo>
                  <a:pt x="4950" y="3498"/>
                </a:lnTo>
                <a:lnTo>
                  <a:pt x="4958" y="3501"/>
                </a:lnTo>
                <a:lnTo>
                  <a:pt x="4966" y="3504"/>
                </a:lnTo>
                <a:lnTo>
                  <a:pt x="4971" y="3506"/>
                </a:lnTo>
                <a:lnTo>
                  <a:pt x="4974" y="3509"/>
                </a:lnTo>
                <a:lnTo>
                  <a:pt x="4977" y="3512"/>
                </a:lnTo>
                <a:lnTo>
                  <a:pt x="4980" y="3517"/>
                </a:lnTo>
                <a:lnTo>
                  <a:pt x="4974" y="3519"/>
                </a:lnTo>
                <a:lnTo>
                  <a:pt x="4967" y="3520"/>
                </a:lnTo>
                <a:lnTo>
                  <a:pt x="4961" y="3518"/>
                </a:lnTo>
                <a:lnTo>
                  <a:pt x="4955" y="3515"/>
                </a:lnTo>
                <a:lnTo>
                  <a:pt x="4950" y="3513"/>
                </a:lnTo>
                <a:lnTo>
                  <a:pt x="4943" y="3511"/>
                </a:lnTo>
                <a:lnTo>
                  <a:pt x="4938" y="3510"/>
                </a:lnTo>
                <a:lnTo>
                  <a:pt x="4932" y="3510"/>
                </a:lnTo>
                <a:lnTo>
                  <a:pt x="4923" y="3513"/>
                </a:lnTo>
                <a:lnTo>
                  <a:pt x="4914" y="3515"/>
                </a:lnTo>
                <a:lnTo>
                  <a:pt x="4910" y="3518"/>
                </a:lnTo>
                <a:lnTo>
                  <a:pt x="4905" y="3521"/>
                </a:lnTo>
                <a:lnTo>
                  <a:pt x="4903" y="3524"/>
                </a:lnTo>
                <a:lnTo>
                  <a:pt x="4901" y="3530"/>
                </a:lnTo>
                <a:lnTo>
                  <a:pt x="4898" y="3534"/>
                </a:lnTo>
                <a:lnTo>
                  <a:pt x="4894" y="3540"/>
                </a:lnTo>
                <a:lnTo>
                  <a:pt x="4891" y="3543"/>
                </a:lnTo>
                <a:lnTo>
                  <a:pt x="4885" y="3547"/>
                </a:lnTo>
                <a:lnTo>
                  <a:pt x="4876" y="3553"/>
                </a:lnTo>
                <a:lnTo>
                  <a:pt x="4866" y="3559"/>
                </a:lnTo>
                <a:lnTo>
                  <a:pt x="4858" y="3564"/>
                </a:lnTo>
                <a:lnTo>
                  <a:pt x="4848" y="3567"/>
                </a:lnTo>
                <a:lnTo>
                  <a:pt x="4840" y="3570"/>
                </a:lnTo>
                <a:lnTo>
                  <a:pt x="4832" y="3572"/>
                </a:lnTo>
                <a:lnTo>
                  <a:pt x="4823" y="3572"/>
                </a:lnTo>
                <a:lnTo>
                  <a:pt x="4815" y="3572"/>
                </a:lnTo>
                <a:lnTo>
                  <a:pt x="4806" y="3571"/>
                </a:lnTo>
                <a:lnTo>
                  <a:pt x="4798" y="3569"/>
                </a:lnTo>
                <a:lnTo>
                  <a:pt x="4789" y="3566"/>
                </a:lnTo>
                <a:lnTo>
                  <a:pt x="4781" y="3562"/>
                </a:lnTo>
                <a:lnTo>
                  <a:pt x="4772" y="3558"/>
                </a:lnTo>
                <a:lnTo>
                  <a:pt x="4763" y="3551"/>
                </a:lnTo>
                <a:lnTo>
                  <a:pt x="4754" y="3544"/>
                </a:lnTo>
                <a:lnTo>
                  <a:pt x="4744" y="3537"/>
                </a:lnTo>
                <a:lnTo>
                  <a:pt x="4745" y="3534"/>
                </a:lnTo>
                <a:lnTo>
                  <a:pt x="4746" y="3533"/>
                </a:lnTo>
                <a:lnTo>
                  <a:pt x="4746" y="3533"/>
                </a:lnTo>
                <a:lnTo>
                  <a:pt x="4737" y="3528"/>
                </a:lnTo>
                <a:lnTo>
                  <a:pt x="4726" y="3524"/>
                </a:lnTo>
                <a:lnTo>
                  <a:pt x="4721" y="3523"/>
                </a:lnTo>
                <a:lnTo>
                  <a:pt x="4716" y="3522"/>
                </a:lnTo>
                <a:lnTo>
                  <a:pt x="4709" y="3521"/>
                </a:lnTo>
                <a:lnTo>
                  <a:pt x="4704" y="3522"/>
                </a:lnTo>
                <a:lnTo>
                  <a:pt x="4695" y="3522"/>
                </a:lnTo>
                <a:lnTo>
                  <a:pt x="4686" y="3521"/>
                </a:lnTo>
                <a:lnTo>
                  <a:pt x="4679" y="3519"/>
                </a:lnTo>
                <a:lnTo>
                  <a:pt x="4671" y="3515"/>
                </a:lnTo>
                <a:lnTo>
                  <a:pt x="4657" y="3507"/>
                </a:lnTo>
                <a:lnTo>
                  <a:pt x="4643" y="3498"/>
                </a:lnTo>
                <a:lnTo>
                  <a:pt x="4643" y="3498"/>
                </a:lnTo>
                <a:lnTo>
                  <a:pt x="4643" y="3498"/>
                </a:lnTo>
                <a:lnTo>
                  <a:pt x="4635" y="3496"/>
                </a:lnTo>
                <a:lnTo>
                  <a:pt x="4627" y="3495"/>
                </a:lnTo>
                <a:lnTo>
                  <a:pt x="4624" y="3493"/>
                </a:lnTo>
                <a:lnTo>
                  <a:pt x="4621" y="3491"/>
                </a:lnTo>
                <a:lnTo>
                  <a:pt x="4619" y="3488"/>
                </a:lnTo>
                <a:lnTo>
                  <a:pt x="4617" y="3484"/>
                </a:lnTo>
                <a:lnTo>
                  <a:pt x="4617" y="3482"/>
                </a:lnTo>
                <a:lnTo>
                  <a:pt x="4618" y="3480"/>
                </a:lnTo>
                <a:lnTo>
                  <a:pt x="4619" y="3478"/>
                </a:lnTo>
                <a:lnTo>
                  <a:pt x="4621" y="3476"/>
                </a:lnTo>
                <a:lnTo>
                  <a:pt x="4626" y="3475"/>
                </a:lnTo>
                <a:lnTo>
                  <a:pt x="4631" y="3474"/>
                </a:lnTo>
                <a:lnTo>
                  <a:pt x="4619" y="3441"/>
                </a:lnTo>
                <a:lnTo>
                  <a:pt x="4623" y="3435"/>
                </a:lnTo>
                <a:lnTo>
                  <a:pt x="4628" y="3431"/>
                </a:lnTo>
                <a:lnTo>
                  <a:pt x="4634" y="3430"/>
                </a:lnTo>
                <a:lnTo>
                  <a:pt x="4638" y="3429"/>
                </a:lnTo>
                <a:lnTo>
                  <a:pt x="4648" y="3432"/>
                </a:lnTo>
                <a:lnTo>
                  <a:pt x="4659" y="3436"/>
                </a:lnTo>
                <a:lnTo>
                  <a:pt x="4662" y="3428"/>
                </a:lnTo>
                <a:lnTo>
                  <a:pt x="4665" y="3420"/>
                </a:lnTo>
                <a:lnTo>
                  <a:pt x="4667" y="3416"/>
                </a:lnTo>
                <a:lnTo>
                  <a:pt x="4670" y="3412"/>
                </a:lnTo>
                <a:lnTo>
                  <a:pt x="4674" y="3409"/>
                </a:lnTo>
                <a:lnTo>
                  <a:pt x="4677" y="3406"/>
                </a:lnTo>
                <a:lnTo>
                  <a:pt x="4669" y="3406"/>
                </a:lnTo>
                <a:lnTo>
                  <a:pt x="4661" y="3406"/>
                </a:lnTo>
                <a:lnTo>
                  <a:pt x="4654" y="3405"/>
                </a:lnTo>
                <a:lnTo>
                  <a:pt x="4646" y="3404"/>
                </a:lnTo>
                <a:lnTo>
                  <a:pt x="4631" y="3400"/>
                </a:lnTo>
                <a:lnTo>
                  <a:pt x="4618" y="3395"/>
                </a:lnTo>
                <a:lnTo>
                  <a:pt x="4616" y="3397"/>
                </a:lnTo>
                <a:lnTo>
                  <a:pt x="4609" y="3406"/>
                </a:lnTo>
                <a:lnTo>
                  <a:pt x="4602" y="3414"/>
                </a:lnTo>
                <a:lnTo>
                  <a:pt x="4595" y="3423"/>
                </a:lnTo>
                <a:lnTo>
                  <a:pt x="4587" y="3430"/>
                </a:lnTo>
                <a:lnTo>
                  <a:pt x="4586" y="3430"/>
                </a:lnTo>
                <a:lnTo>
                  <a:pt x="4584" y="3431"/>
                </a:lnTo>
                <a:lnTo>
                  <a:pt x="4585" y="3440"/>
                </a:lnTo>
                <a:lnTo>
                  <a:pt x="4563" y="3441"/>
                </a:lnTo>
                <a:lnTo>
                  <a:pt x="4563" y="3441"/>
                </a:lnTo>
                <a:lnTo>
                  <a:pt x="4563" y="3441"/>
                </a:lnTo>
                <a:lnTo>
                  <a:pt x="4563" y="3441"/>
                </a:lnTo>
                <a:lnTo>
                  <a:pt x="4563" y="3441"/>
                </a:lnTo>
                <a:lnTo>
                  <a:pt x="4566" y="3449"/>
                </a:lnTo>
                <a:lnTo>
                  <a:pt x="4570" y="3458"/>
                </a:lnTo>
                <a:lnTo>
                  <a:pt x="4571" y="3462"/>
                </a:lnTo>
                <a:lnTo>
                  <a:pt x="4570" y="3466"/>
                </a:lnTo>
                <a:lnTo>
                  <a:pt x="4567" y="3470"/>
                </a:lnTo>
                <a:lnTo>
                  <a:pt x="4562" y="3474"/>
                </a:lnTo>
                <a:lnTo>
                  <a:pt x="4562" y="3474"/>
                </a:lnTo>
                <a:lnTo>
                  <a:pt x="4550" y="3474"/>
                </a:lnTo>
                <a:lnTo>
                  <a:pt x="4540" y="3474"/>
                </a:lnTo>
                <a:lnTo>
                  <a:pt x="4540" y="3474"/>
                </a:lnTo>
                <a:lnTo>
                  <a:pt x="4540" y="3474"/>
                </a:lnTo>
                <a:lnTo>
                  <a:pt x="4533" y="3480"/>
                </a:lnTo>
                <a:lnTo>
                  <a:pt x="4530" y="3484"/>
                </a:lnTo>
                <a:lnTo>
                  <a:pt x="4530" y="3487"/>
                </a:lnTo>
                <a:lnTo>
                  <a:pt x="4532" y="3488"/>
                </a:lnTo>
                <a:lnTo>
                  <a:pt x="4536" y="3490"/>
                </a:lnTo>
                <a:lnTo>
                  <a:pt x="4541" y="3491"/>
                </a:lnTo>
                <a:lnTo>
                  <a:pt x="4562" y="3495"/>
                </a:lnTo>
                <a:lnTo>
                  <a:pt x="4582" y="3500"/>
                </a:lnTo>
                <a:lnTo>
                  <a:pt x="4591" y="3503"/>
                </a:lnTo>
                <a:lnTo>
                  <a:pt x="4601" y="3507"/>
                </a:lnTo>
                <a:lnTo>
                  <a:pt x="4609" y="3512"/>
                </a:lnTo>
                <a:lnTo>
                  <a:pt x="4618" y="3520"/>
                </a:lnTo>
                <a:lnTo>
                  <a:pt x="4621" y="3523"/>
                </a:lnTo>
                <a:lnTo>
                  <a:pt x="4623" y="3526"/>
                </a:lnTo>
                <a:lnTo>
                  <a:pt x="4623" y="3529"/>
                </a:lnTo>
                <a:lnTo>
                  <a:pt x="4620" y="3532"/>
                </a:lnTo>
                <a:lnTo>
                  <a:pt x="4615" y="3537"/>
                </a:lnTo>
                <a:lnTo>
                  <a:pt x="4609" y="3539"/>
                </a:lnTo>
                <a:lnTo>
                  <a:pt x="4604" y="3541"/>
                </a:lnTo>
                <a:lnTo>
                  <a:pt x="4599" y="3541"/>
                </a:lnTo>
                <a:lnTo>
                  <a:pt x="4593" y="3541"/>
                </a:lnTo>
                <a:lnTo>
                  <a:pt x="4588" y="3540"/>
                </a:lnTo>
                <a:lnTo>
                  <a:pt x="4583" y="3538"/>
                </a:lnTo>
                <a:lnTo>
                  <a:pt x="4579" y="3534"/>
                </a:lnTo>
                <a:lnTo>
                  <a:pt x="4572" y="3530"/>
                </a:lnTo>
                <a:lnTo>
                  <a:pt x="4568" y="3528"/>
                </a:lnTo>
                <a:lnTo>
                  <a:pt x="4564" y="3526"/>
                </a:lnTo>
                <a:lnTo>
                  <a:pt x="4560" y="3525"/>
                </a:lnTo>
                <a:lnTo>
                  <a:pt x="4557" y="3525"/>
                </a:lnTo>
                <a:lnTo>
                  <a:pt x="4554" y="3526"/>
                </a:lnTo>
                <a:lnTo>
                  <a:pt x="4552" y="3527"/>
                </a:lnTo>
                <a:lnTo>
                  <a:pt x="4550" y="3529"/>
                </a:lnTo>
                <a:lnTo>
                  <a:pt x="4544" y="3542"/>
                </a:lnTo>
                <a:lnTo>
                  <a:pt x="4539" y="3555"/>
                </a:lnTo>
                <a:lnTo>
                  <a:pt x="4533" y="3555"/>
                </a:lnTo>
                <a:lnTo>
                  <a:pt x="4527" y="3554"/>
                </a:lnTo>
                <a:lnTo>
                  <a:pt x="4522" y="3552"/>
                </a:lnTo>
                <a:lnTo>
                  <a:pt x="4517" y="3551"/>
                </a:lnTo>
                <a:lnTo>
                  <a:pt x="4511" y="3548"/>
                </a:lnTo>
                <a:lnTo>
                  <a:pt x="4506" y="3545"/>
                </a:lnTo>
                <a:lnTo>
                  <a:pt x="4502" y="3542"/>
                </a:lnTo>
                <a:lnTo>
                  <a:pt x="4499" y="3538"/>
                </a:lnTo>
                <a:lnTo>
                  <a:pt x="4492" y="3532"/>
                </a:lnTo>
                <a:lnTo>
                  <a:pt x="4487" y="3528"/>
                </a:lnTo>
                <a:lnTo>
                  <a:pt x="4481" y="3525"/>
                </a:lnTo>
                <a:lnTo>
                  <a:pt x="4474" y="3523"/>
                </a:lnTo>
                <a:lnTo>
                  <a:pt x="4461" y="3521"/>
                </a:lnTo>
                <a:lnTo>
                  <a:pt x="4447" y="3522"/>
                </a:lnTo>
                <a:lnTo>
                  <a:pt x="4441" y="3524"/>
                </a:lnTo>
                <a:lnTo>
                  <a:pt x="4433" y="3526"/>
                </a:lnTo>
                <a:lnTo>
                  <a:pt x="4427" y="3527"/>
                </a:lnTo>
                <a:lnTo>
                  <a:pt x="4420" y="3527"/>
                </a:lnTo>
                <a:lnTo>
                  <a:pt x="4406" y="3527"/>
                </a:lnTo>
                <a:lnTo>
                  <a:pt x="4392" y="3526"/>
                </a:lnTo>
                <a:lnTo>
                  <a:pt x="4388" y="3522"/>
                </a:lnTo>
                <a:lnTo>
                  <a:pt x="4385" y="3518"/>
                </a:lnTo>
                <a:lnTo>
                  <a:pt x="4308" y="3474"/>
                </a:lnTo>
                <a:lnTo>
                  <a:pt x="4308" y="3474"/>
                </a:lnTo>
                <a:lnTo>
                  <a:pt x="4308" y="3474"/>
                </a:lnTo>
                <a:lnTo>
                  <a:pt x="4303" y="3474"/>
                </a:lnTo>
                <a:lnTo>
                  <a:pt x="4297" y="3474"/>
                </a:lnTo>
                <a:lnTo>
                  <a:pt x="4291" y="3475"/>
                </a:lnTo>
                <a:lnTo>
                  <a:pt x="4286" y="3475"/>
                </a:lnTo>
                <a:lnTo>
                  <a:pt x="4286" y="3475"/>
                </a:lnTo>
                <a:lnTo>
                  <a:pt x="4282" y="3479"/>
                </a:lnTo>
                <a:lnTo>
                  <a:pt x="4278" y="3481"/>
                </a:lnTo>
                <a:lnTo>
                  <a:pt x="4275" y="3483"/>
                </a:lnTo>
                <a:lnTo>
                  <a:pt x="4271" y="3483"/>
                </a:lnTo>
                <a:lnTo>
                  <a:pt x="4264" y="3483"/>
                </a:lnTo>
                <a:lnTo>
                  <a:pt x="4256" y="3481"/>
                </a:lnTo>
                <a:lnTo>
                  <a:pt x="4250" y="3478"/>
                </a:lnTo>
                <a:lnTo>
                  <a:pt x="4243" y="3474"/>
                </a:lnTo>
                <a:lnTo>
                  <a:pt x="4238" y="3474"/>
                </a:lnTo>
                <a:lnTo>
                  <a:pt x="4235" y="3473"/>
                </a:lnTo>
                <a:lnTo>
                  <a:pt x="4231" y="3473"/>
                </a:lnTo>
                <a:lnTo>
                  <a:pt x="4228" y="3474"/>
                </a:lnTo>
                <a:lnTo>
                  <a:pt x="4228" y="3463"/>
                </a:lnTo>
                <a:lnTo>
                  <a:pt x="4228" y="3452"/>
                </a:lnTo>
                <a:lnTo>
                  <a:pt x="4228" y="3441"/>
                </a:lnTo>
                <a:lnTo>
                  <a:pt x="4228" y="3429"/>
                </a:lnTo>
                <a:lnTo>
                  <a:pt x="4233" y="3429"/>
                </a:lnTo>
                <a:lnTo>
                  <a:pt x="4237" y="3427"/>
                </a:lnTo>
                <a:lnTo>
                  <a:pt x="4241" y="3424"/>
                </a:lnTo>
                <a:lnTo>
                  <a:pt x="4243" y="3421"/>
                </a:lnTo>
                <a:lnTo>
                  <a:pt x="4247" y="3413"/>
                </a:lnTo>
                <a:lnTo>
                  <a:pt x="4251" y="3406"/>
                </a:lnTo>
                <a:lnTo>
                  <a:pt x="4257" y="3406"/>
                </a:lnTo>
                <a:lnTo>
                  <a:pt x="4263" y="3406"/>
                </a:lnTo>
                <a:lnTo>
                  <a:pt x="4263" y="3405"/>
                </a:lnTo>
                <a:lnTo>
                  <a:pt x="4268" y="3400"/>
                </a:lnTo>
                <a:lnTo>
                  <a:pt x="4273" y="3393"/>
                </a:lnTo>
                <a:lnTo>
                  <a:pt x="4273" y="3388"/>
                </a:lnTo>
                <a:lnTo>
                  <a:pt x="4273" y="3383"/>
                </a:lnTo>
                <a:lnTo>
                  <a:pt x="4270" y="3376"/>
                </a:lnTo>
                <a:lnTo>
                  <a:pt x="4269" y="3370"/>
                </a:lnTo>
                <a:lnTo>
                  <a:pt x="4259" y="3375"/>
                </a:lnTo>
                <a:lnTo>
                  <a:pt x="4251" y="3383"/>
                </a:lnTo>
                <a:lnTo>
                  <a:pt x="4239" y="3383"/>
                </a:lnTo>
                <a:lnTo>
                  <a:pt x="4228" y="3384"/>
                </a:lnTo>
                <a:lnTo>
                  <a:pt x="4225" y="3386"/>
                </a:lnTo>
                <a:lnTo>
                  <a:pt x="4222" y="3386"/>
                </a:lnTo>
                <a:lnTo>
                  <a:pt x="4218" y="3385"/>
                </a:lnTo>
                <a:lnTo>
                  <a:pt x="4216" y="3383"/>
                </a:lnTo>
                <a:lnTo>
                  <a:pt x="4212" y="3378"/>
                </a:lnTo>
                <a:lnTo>
                  <a:pt x="4208" y="3373"/>
                </a:lnTo>
                <a:lnTo>
                  <a:pt x="4205" y="3369"/>
                </a:lnTo>
                <a:lnTo>
                  <a:pt x="4204" y="3365"/>
                </a:lnTo>
                <a:lnTo>
                  <a:pt x="4206" y="3355"/>
                </a:lnTo>
                <a:lnTo>
                  <a:pt x="4205" y="3347"/>
                </a:lnTo>
                <a:lnTo>
                  <a:pt x="4204" y="3341"/>
                </a:lnTo>
                <a:lnTo>
                  <a:pt x="4199" y="3335"/>
                </a:lnTo>
                <a:lnTo>
                  <a:pt x="4195" y="3331"/>
                </a:lnTo>
                <a:lnTo>
                  <a:pt x="4189" y="3328"/>
                </a:lnTo>
                <a:lnTo>
                  <a:pt x="4180" y="3326"/>
                </a:lnTo>
                <a:lnTo>
                  <a:pt x="4172" y="3326"/>
                </a:lnTo>
                <a:lnTo>
                  <a:pt x="4170" y="3322"/>
                </a:lnTo>
                <a:lnTo>
                  <a:pt x="4169" y="3325"/>
                </a:lnTo>
                <a:lnTo>
                  <a:pt x="4172" y="3326"/>
                </a:lnTo>
                <a:lnTo>
                  <a:pt x="4170" y="3334"/>
                </a:lnTo>
                <a:lnTo>
                  <a:pt x="4169" y="3344"/>
                </a:lnTo>
                <a:lnTo>
                  <a:pt x="4168" y="3348"/>
                </a:lnTo>
                <a:lnTo>
                  <a:pt x="4167" y="3352"/>
                </a:lnTo>
                <a:lnTo>
                  <a:pt x="4164" y="3356"/>
                </a:lnTo>
                <a:lnTo>
                  <a:pt x="4159" y="3360"/>
                </a:lnTo>
                <a:lnTo>
                  <a:pt x="4159" y="3366"/>
                </a:lnTo>
                <a:lnTo>
                  <a:pt x="4159" y="3372"/>
                </a:lnTo>
                <a:lnTo>
                  <a:pt x="4159" y="3377"/>
                </a:lnTo>
                <a:lnTo>
                  <a:pt x="4162" y="3383"/>
                </a:lnTo>
                <a:lnTo>
                  <a:pt x="4164" y="3387"/>
                </a:lnTo>
                <a:lnTo>
                  <a:pt x="4168" y="3390"/>
                </a:lnTo>
                <a:lnTo>
                  <a:pt x="4173" y="3393"/>
                </a:lnTo>
                <a:lnTo>
                  <a:pt x="4180" y="3394"/>
                </a:lnTo>
                <a:lnTo>
                  <a:pt x="4178" y="3397"/>
                </a:lnTo>
                <a:lnTo>
                  <a:pt x="4174" y="3401"/>
                </a:lnTo>
                <a:lnTo>
                  <a:pt x="4171" y="3403"/>
                </a:lnTo>
                <a:lnTo>
                  <a:pt x="4167" y="3404"/>
                </a:lnTo>
                <a:lnTo>
                  <a:pt x="4158" y="3406"/>
                </a:lnTo>
                <a:lnTo>
                  <a:pt x="4150" y="3408"/>
                </a:lnTo>
                <a:lnTo>
                  <a:pt x="4142" y="3410"/>
                </a:lnTo>
                <a:lnTo>
                  <a:pt x="4134" y="3413"/>
                </a:lnTo>
                <a:lnTo>
                  <a:pt x="4131" y="3415"/>
                </a:lnTo>
                <a:lnTo>
                  <a:pt x="4128" y="3420"/>
                </a:lnTo>
                <a:lnTo>
                  <a:pt x="4126" y="3423"/>
                </a:lnTo>
                <a:lnTo>
                  <a:pt x="4124" y="3428"/>
                </a:lnTo>
                <a:lnTo>
                  <a:pt x="4118" y="3428"/>
                </a:lnTo>
                <a:lnTo>
                  <a:pt x="4113" y="3428"/>
                </a:lnTo>
                <a:lnTo>
                  <a:pt x="4112" y="3423"/>
                </a:lnTo>
                <a:lnTo>
                  <a:pt x="4111" y="3417"/>
                </a:lnTo>
                <a:lnTo>
                  <a:pt x="4109" y="3415"/>
                </a:lnTo>
                <a:lnTo>
                  <a:pt x="4108" y="3413"/>
                </a:lnTo>
                <a:lnTo>
                  <a:pt x="4106" y="3412"/>
                </a:lnTo>
                <a:lnTo>
                  <a:pt x="4104" y="3411"/>
                </a:lnTo>
                <a:lnTo>
                  <a:pt x="4099" y="3411"/>
                </a:lnTo>
                <a:lnTo>
                  <a:pt x="4096" y="3412"/>
                </a:lnTo>
                <a:lnTo>
                  <a:pt x="4094" y="3413"/>
                </a:lnTo>
                <a:lnTo>
                  <a:pt x="4092" y="3415"/>
                </a:lnTo>
                <a:lnTo>
                  <a:pt x="4090" y="3422"/>
                </a:lnTo>
                <a:lnTo>
                  <a:pt x="4089" y="3428"/>
                </a:lnTo>
                <a:lnTo>
                  <a:pt x="4077" y="3428"/>
                </a:lnTo>
                <a:lnTo>
                  <a:pt x="4067" y="3428"/>
                </a:lnTo>
                <a:lnTo>
                  <a:pt x="4060" y="3428"/>
                </a:lnTo>
                <a:lnTo>
                  <a:pt x="4054" y="3428"/>
                </a:lnTo>
                <a:lnTo>
                  <a:pt x="4054" y="3428"/>
                </a:lnTo>
                <a:lnTo>
                  <a:pt x="4054" y="3428"/>
                </a:lnTo>
                <a:lnTo>
                  <a:pt x="4052" y="3428"/>
                </a:lnTo>
                <a:lnTo>
                  <a:pt x="4060" y="3432"/>
                </a:lnTo>
                <a:lnTo>
                  <a:pt x="4069" y="3437"/>
                </a:lnTo>
                <a:lnTo>
                  <a:pt x="4072" y="3441"/>
                </a:lnTo>
                <a:lnTo>
                  <a:pt x="4075" y="3445"/>
                </a:lnTo>
                <a:lnTo>
                  <a:pt x="4078" y="3449"/>
                </a:lnTo>
                <a:lnTo>
                  <a:pt x="4080" y="3454"/>
                </a:lnTo>
                <a:lnTo>
                  <a:pt x="4080" y="3461"/>
                </a:lnTo>
                <a:lnTo>
                  <a:pt x="4078" y="3465"/>
                </a:lnTo>
                <a:lnTo>
                  <a:pt x="4074" y="3467"/>
                </a:lnTo>
                <a:lnTo>
                  <a:pt x="4069" y="3469"/>
                </a:lnTo>
                <a:lnTo>
                  <a:pt x="4065" y="3468"/>
                </a:lnTo>
                <a:lnTo>
                  <a:pt x="4060" y="3469"/>
                </a:lnTo>
                <a:lnTo>
                  <a:pt x="4058" y="3469"/>
                </a:lnTo>
                <a:lnTo>
                  <a:pt x="4058" y="3469"/>
                </a:lnTo>
                <a:lnTo>
                  <a:pt x="4060" y="3469"/>
                </a:lnTo>
                <a:lnTo>
                  <a:pt x="4064" y="3470"/>
                </a:lnTo>
                <a:lnTo>
                  <a:pt x="4069" y="3471"/>
                </a:lnTo>
                <a:lnTo>
                  <a:pt x="4075" y="3473"/>
                </a:lnTo>
                <a:lnTo>
                  <a:pt x="4086" y="3473"/>
                </a:lnTo>
                <a:lnTo>
                  <a:pt x="4096" y="3474"/>
                </a:lnTo>
                <a:lnTo>
                  <a:pt x="4121" y="3481"/>
                </a:lnTo>
                <a:lnTo>
                  <a:pt x="4146" y="3487"/>
                </a:lnTo>
                <a:lnTo>
                  <a:pt x="4158" y="3491"/>
                </a:lnTo>
                <a:lnTo>
                  <a:pt x="4170" y="3496"/>
                </a:lnTo>
                <a:lnTo>
                  <a:pt x="4182" y="3502"/>
                </a:lnTo>
                <a:lnTo>
                  <a:pt x="4192" y="3510"/>
                </a:lnTo>
                <a:lnTo>
                  <a:pt x="4175" y="3515"/>
                </a:lnTo>
                <a:lnTo>
                  <a:pt x="4158" y="3520"/>
                </a:lnTo>
                <a:lnTo>
                  <a:pt x="4142" y="3522"/>
                </a:lnTo>
                <a:lnTo>
                  <a:pt x="4126" y="3522"/>
                </a:lnTo>
                <a:lnTo>
                  <a:pt x="4110" y="3520"/>
                </a:lnTo>
                <a:lnTo>
                  <a:pt x="4095" y="3517"/>
                </a:lnTo>
                <a:lnTo>
                  <a:pt x="4080" y="3511"/>
                </a:lnTo>
                <a:lnTo>
                  <a:pt x="4067" y="3504"/>
                </a:lnTo>
                <a:lnTo>
                  <a:pt x="4061" y="3501"/>
                </a:lnTo>
                <a:lnTo>
                  <a:pt x="4056" y="3496"/>
                </a:lnTo>
                <a:lnTo>
                  <a:pt x="4051" y="3494"/>
                </a:lnTo>
                <a:lnTo>
                  <a:pt x="4047" y="3493"/>
                </a:lnTo>
                <a:lnTo>
                  <a:pt x="4038" y="3496"/>
                </a:lnTo>
                <a:lnTo>
                  <a:pt x="4030" y="3498"/>
                </a:lnTo>
                <a:lnTo>
                  <a:pt x="4022" y="3499"/>
                </a:lnTo>
                <a:lnTo>
                  <a:pt x="4014" y="3499"/>
                </a:lnTo>
                <a:lnTo>
                  <a:pt x="3997" y="3496"/>
                </a:lnTo>
                <a:lnTo>
                  <a:pt x="3981" y="3493"/>
                </a:lnTo>
                <a:lnTo>
                  <a:pt x="3966" y="3490"/>
                </a:lnTo>
                <a:lnTo>
                  <a:pt x="3949" y="3487"/>
                </a:lnTo>
                <a:lnTo>
                  <a:pt x="3940" y="3486"/>
                </a:lnTo>
                <a:lnTo>
                  <a:pt x="3933" y="3486"/>
                </a:lnTo>
                <a:lnTo>
                  <a:pt x="3924" y="3486"/>
                </a:lnTo>
                <a:lnTo>
                  <a:pt x="3916" y="3487"/>
                </a:lnTo>
                <a:lnTo>
                  <a:pt x="3913" y="3489"/>
                </a:lnTo>
                <a:lnTo>
                  <a:pt x="3911" y="3490"/>
                </a:lnTo>
                <a:lnTo>
                  <a:pt x="3908" y="3489"/>
                </a:lnTo>
                <a:lnTo>
                  <a:pt x="3906" y="3486"/>
                </a:lnTo>
                <a:lnTo>
                  <a:pt x="3899" y="3474"/>
                </a:lnTo>
                <a:lnTo>
                  <a:pt x="3893" y="3463"/>
                </a:lnTo>
                <a:lnTo>
                  <a:pt x="3888" y="3458"/>
                </a:lnTo>
                <a:lnTo>
                  <a:pt x="3881" y="3451"/>
                </a:lnTo>
                <a:lnTo>
                  <a:pt x="3883" y="3448"/>
                </a:lnTo>
                <a:lnTo>
                  <a:pt x="3887" y="3446"/>
                </a:lnTo>
                <a:lnTo>
                  <a:pt x="3889" y="3444"/>
                </a:lnTo>
                <a:lnTo>
                  <a:pt x="3892" y="3443"/>
                </a:lnTo>
                <a:lnTo>
                  <a:pt x="3898" y="3441"/>
                </a:lnTo>
                <a:lnTo>
                  <a:pt x="3904" y="3440"/>
                </a:lnTo>
                <a:lnTo>
                  <a:pt x="3909" y="3437"/>
                </a:lnTo>
                <a:lnTo>
                  <a:pt x="3913" y="3436"/>
                </a:lnTo>
                <a:lnTo>
                  <a:pt x="3916" y="3435"/>
                </a:lnTo>
                <a:lnTo>
                  <a:pt x="3920" y="3435"/>
                </a:lnTo>
                <a:lnTo>
                  <a:pt x="3947" y="3441"/>
                </a:lnTo>
                <a:lnTo>
                  <a:pt x="3973" y="3444"/>
                </a:lnTo>
                <a:lnTo>
                  <a:pt x="3979" y="3444"/>
                </a:lnTo>
                <a:lnTo>
                  <a:pt x="3986" y="3444"/>
                </a:lnTo>
                <a:lnTo>
                  <a:pt x="3992" y="3442"/>
                </a:lnTo>
                <a:lnTo>
                  <a:pt x="3998" y="3440"/>
                </a:lnTo>
                <a:lnTo>
                  <a:pt x="4003" y="3436"/>
                </a:lnTo>
                <a:lnTo>
                  <a:pt x="4010" y="3433"/>
                </a:lnTo>
                <a:lnTo>
                  <a:pt x="4015" y="3428"/>
                </a:lnTo>
                <a:lnTo>
                  <a:pt x="4020" y="3422"/>
                </a:lnTo>
                <a:lnTo>
                  <a:pt x="4028" y="3423"/>
                </a:lnTo>
                <a:lnTo>
                  <a:pt x="4035" y="3424"/>
                </a:lnTo>
                <a:lnTo>
                  <a:pt x="4019" y="3417"/>
                </a:lnTo>
                <a:lnTo>
                  <a:pt x="4015" y="3412"/>
                </a:lnTo>
                <a:lnTo>
                  <a:pt x="4012" y="3407"/>
                </a:lnTo>
                <a:lnTo>
                  <a:pt x="4010" y="3402"/>
                </a:lnTo>
                <a:lnTo>
                  <a:pt x="4009" y="3395"/>
                </a:lnTo>
                <a:lnTo>
                  <a:pt x="4009" y="3384"/>
                </a:lnTo>
                <a:lnTo>
                  <a:pt x="4009" y="3371"/>
                </a:lnTo>
                <a:lnTo>
                  <a:pt x="4014" y="3373"/>
                </a:lnTo>
                <a:lnTo>
                  <a:pt x="4018" y="3375"/>
                </a:lnTo>
                <a:lnTo>
                  <a:pt x="4021" y="3380"/>
                </a:lnTo>
                <a:lnTo>
                  <a:pt x="4025" y="3383"/>
                </a:lnTo>
                <a:lnTo>
                  <a:pt x="4030" y="3392"/>
                </a:lnTo>
                <a:lnTo>
                  <a:pt x="4036" y="3400"/>
                </a:lnTo>
                <a:lnTo>
                  <a:pt x="4038" y="3393"/>
                </a:lnTo>
                <a:lnTo>
                  <a:pt x="4041" y="3386"/>
                </a:lnTo>
                <a:lnTo>
                  <a:pt x="4046" y="3380"/>
                </a:lnTo>
                <a:lnTo>
                  <a:pt x="4049" y="3373"/>
                </a:lnTo>
                <a:lnTo>
                  <a:pt x="4058" y="3361"/>
                </a:lnTo>
                <a:lnTo>
                  <a:pt x="4069" y="3350"/>
                </a:lnTo>
                <a:lnTo>
                  <a:pt x="4059" y="3351"/>
                </a:lnTo>
                <a:lnTo>
                  <a:pt x="4051" y="3351"/>
                </a:lnTo>
                <a:lnTo>
                  <a:pt x="4042" y="3351"/>
                </a:lnTo>
                <a:lnTo>
                  <a:pt x="4034" y="3349"/>
                </a:lnTo>
                <a:lnTo>
                  <a:pt x="4031" y="3347"/>
                </a:lnTo>
                <a:lnTo>
                  <a:pt x="4028" y="3345"/>
                </a:lnTo>
                <a:lnTo>
                  <a:pt x="4025" y="3342"/>
                </a:lnTo>
                <a:lnTo>
                  <a:pt x="4021" y="3338"/>
                </a:lnTo>
                <a:lnTo>
                  <a:pt x="4019" y="3335"/>
                </a:lnTo>
                <a:lnTo>
                  <a:pt x="4016" y="3330"/>
                </a:lnTo>
                <a:lnTo>
                  <a:pt x="4014" y="3326"/>
                </a:lnTo>
                <a:lnTo>
                  <a:pt x="4013" y="3319"/>
                </a:lnTo>
                <a:lnTo>
                  <a:pt x="4013" y="3316"/>
                </a:lnTo>
                <a:lnTo>
                  <a:pt x="4014" y="3313"/>
                </a:lnTo>
                <a:lnTo>
                  <a:pt x="4012" y="3313"/>
                </a:lnTo>
                <a:lnTo>
                  <a:pt x="4009" y="3313"/>
                </a:lnTo>
                <a:lnTo>
                  <a:pt x="4009" y="3312"/>
                </a:lnTo>
                <a:lnTo>
                  <a:pt x="4009" y="3313"/>
                </a:lnTo>
                <a:lnTo>
                  <a:pt x="3999" y="3313"/>
                </a:lnTo>
                <a:lnTo>
                  <a:pt x="3989" y="3314"/>
                </a:lnTo>
                <a:lnTo>
                  <a:pt x="3985" y="3315"/>
                </a:lnTo>
                <a:lnTo>
                  <a:pt x="3980" y="3317"/>
                </a:lnTo>
                <a:lnTo>
                  <a:pt x="3976" y="3321"/>
                </a:lnTo>
                <a:lnTo>
                  <a:pt x="3973" y="3325"/>
                </a:lnTo>
                <a:lnTo>
                  <a:pt x="3973" y="3331"/>
                </a:lnTo>
                <a:lnTo>
                  <a:pt x="3972" y="3336"/>
                </a:lnTo>
                <a:lnTo>
                  <a:pt x="3970" y="3341"/>
                </a:lnTo>
                <a:lnTo>
                  <a:pt x="3966" y="3345"/>
                </a:lnTo>
                <a:lnTo>
                  <a:pt x="3957" y="3351"/>
                </a:lnTo>
                <a:lnTo>
                  <a:pt x="3951" y="3360"/>
                </a:lnTo>
                <a:lnTo>
                  <a:pt x="3942" y="3364"/>
                </a:lnTo>
                <a:lnTo>
                  <a:pt x="3934" y="3368"/>
                </a:lnTo>
                <a:lnTo>
                  <a:pt x="3926" y="3372"/>
                </a:lnTo>
                <a:lnTo>
                  <a:pt x="3916" y="3375"/>
                </a:lnTo>
                <a:lnTo>
                  <a:pt x="3913" y="3376"/>
                </a:lnTo>
                <a:lnTo>
                  <a:pt x="3909" y="3376"/>
                </a:lnTo>
                <a:lnTo>
                  <a:pt x="3904" y="3376"/>
                </a:lnTo>
                <a:lnTo>
                  <a:pt x="3902" y="3374"/>
                </a:lnTo>
                <a:lnTo>
                  <a:pt x="3900" y="3372"/>
                </a:lnTo>
                <a:lnTo>
                  <a:pt x="3900" y="3369"/>
                </a:lnTo>
                <a:lnTo>
                  <a:pt x="3901" y="3365"/>
                </a:lnTo>
                <a:lnTo>
                  <a:pt x="3904" y="3360"/>
                </a:lnTo>
                <a:lnTo>
                  <a:pt x="3899" y="3354"/>
                </a:lnTo>
                <a:lnTo>
                  <a:pt x="3895" y="3351"/>
                </a:lnTo>
                <a:lnTo>
                  <a:pt x="3891" y="3351"/>
                </a:lnTo>
                <a:lnTo>
                  <a:pt x="3887" y="3351"/>
                </a:lnTo>
                <a:lnTo>
                  <a:pt x="3882" y="3353"/>
                </a:lnTo>
                <a:lnTo>
                  <a:pt x="3879" y="3357"/>
                </a:lnTo>
                <a:lnTo>
                  <a:pt x="3877" y="3361"/>
                </a:lnTo>
                <a:lnTo>
                  <a:pt x="3874" y="3365"/>
                </a:lnTo>
                <a:lnTo>
                  <a:pt x="3869" y="3374"/>
                </a:lnTo>
                <a:lnTo>
                  <a:pt x="3862" y="3382"/>
                </a:lnTo>
                <a:lnTo>
                  <a:pt x="3856" y="3387"/>
                </a:lnTo>
                <a:lnTo>
                  <a:pt x="3849" y="3391"/>
                </a:lnTo>
                <a:lnTo>
                  <a:pt x="3840" y="3393"/>
                </a:lnTo>
                <a:lnTo>
                  <a:pt x="3831" y="3394"/>
                </a:lnTo>
                <a:lnTo>
                  <a:pt x="3822" y="3395"/>
                </a:lnTo>
                <a:lnTo>
                  <a:pt x="3813" y="3395"/>
                </a:lnTo>
                <a:lnTo>
                  <a:pt x="3806" y="3395"/>
                </a:lnTo>
                <a:lnTo>
                  <a:pt x="3800" y="3394"/>
                </a:lnTo>
                <a:lnTo>
                  <a:pt x="3796" y="3390"/>
                </a:lnTo>
                <a:lnTo>
                  <a:pt x="3793" y="3386"/>
                </a:lnTo>
                <a:lnTo>
                  <a:pt x="3793" y="3384"/>
                </a:lnTo>
                <a:lnTo>
                  <a:pt x="3793" y="3381"/>
                </a:lnTo>
                <a:lnTo>
                  <a:pt x="3794" y="3378"/>
                </a:lnTo>
                <a:lnTo>
                  <a:pt x="3796" y="3376"/>
                </a:lnTo>
                <a:lnTo>
                  <a:pt x="3802" y="3371"/>
                </a:lnTo>
                <a:lnTo>
                  <a:pt x="3809" y="3366"/>
                </a:lnTo>
                <a:lnTo>
                  <a:pt x="3812" y="3365"/>
                </a:lnTo>
                <a:lnTo>
                  <a:pt x="3816" y="3365"/>
                </a:lnTo>
                <a:lnTo>
                  <a:pt x="3820" y="3367"/>
                </a:lnTo>
                <a:lnTo>
                  <a:pt x="3824" y="3371"/>
                </a:lnTo>
                <a:lnTo>
                  <a:pt x="3828" y="3373"/>
                </a:lnTo>
                <a:lnTo>
                  <a:pt x="3830" y="3375"/>
                </a:lnTo>
                <a:lnTo>
                  <a:pt x="3833" y="3376"/>
                </a:lnTo>
                <a:lnTo>
                  <a:pt x="3835" y="3376"/>
                </a:lnTo>
                <a:lnTo>
                  <a:pt x="3838" y="3376"/>
                </a:lnTo>
                <a:lnTo>
                  <a:pt x="3841" y="3375"/>
                </a:lnTo>
                <a:lnTo>
                  <a:pt x="3843" y="3373"/>
                </a:lnTo>
                <a:lnTo>
                  <a:pt x="3847" y="3371"/>
                </a:lnTo>
                <a:lnTo>
                  <a:pt x="3847" y="3365"/>
                </a:lnTo>
                <a:lnTo>
                  <a:pt x="3847" y="3360"/>
                </a:lnTo>
                <a:lnTo>
                  <a:pt x="3845" y="3355"/>
                </a:lnTo>
                <a:lnTo>
                  <a:pt x="3845" y="3351"/>
                </a:lnTo>
                <a:lnTo>
                  <a:pt x="3847" y="3347"/>
                </a:lnTo>
                <a:lnTo>
                  <a:pt x="3849" y="3344"/>
                </a:lnTo>
                <a:lnTo>
                  <a:pt x="3852" y="3341"/>
                </a:lnTo>
                <a:lnTo>
                  <a:pt x="3854" y="3336"/>
                </a:lnTo>
                <a:lnTo>
                  <a:pt x="3855" y="3333"/>
                </a:lnTo>
                <a:lnTo>
                  <a:pt x="3855" y="3329"/>
                </a:lnTo>
                <a:lnTo>
                  <a:pt x="3851" y="3332"/>
                </a:lnTo>
                <a:lnTo>
                  <a:pt x="3847" y="3334"/>
                </a:lnTo>
                <a:lnTo>
                  <a:pt x="3841" y="3335"/>
                </a:lnTo>
                <a:lnTo>
                  <a:pt x="3835" y="3335"/>
                </a:lnTo>
                <a:lnTo>
                  <a:pt x="3823" y="3337"/>
                </a:lnTo>
                <a:lnTo>
                  <a:pt x="3811" y="3342"/>
                </a:lnTo>
                <a:lnTo>
                  <a:pt x="3808" y="3342"/>
                </a:lnTo>
                <a:lnTo>
                  <a:pt x="3804" y="3342"/>
                </a:lnTo>
                <a:lnTo>
                  <a:pt x="3802" y="3341"/>
                </a:lnTo>
                <a:lnTo>
                  <a:pt x="3800" y="3338"/>
                </a:lnTo>
                <a:lnTo>
                  <a:pt x="3797" y="3336"/>
                </a:lnTo>
                <a:lnTo>
                  <a:pt x="3796" y="3332"/>
                </a:lnTo>
                <a:lnTo>
                  <a:pt x="3794" y="3327"/>
                </a:lnTo>
                <a:lnTo>
                  <a:pt x="3793" y="3321"/>
                </a:lnTo>
                <a:lnTo>
                  <a:pt x="3791" y="3315"/>
                </a:lnTo>
                <a:lnTo>
                  <a:pt x="3788" y="3311"/>
                </a:lnTo>
                <a:lnTo>
                  <a:pt x="3783" y="3308"/>
                </a:lnTo>
                <a:lnTo>
                  <a:pt x="3778" y="3306"/>
                </a:lnTo>
                <a:lnTo>
                  <a:pt x="3775" y="3305"/>
                </a:lnTo>
                <a:lnTo>
                  <a:pt x="3772" y="3305"/>
                </a:lnTo>
                <a:lnTo>
                  <a:pt x="3769" y="3305"/>
                </a:lnTo>
                <a:lnTo>
                  <a:pt x="3765" y="3306"/>
                </a:lnTo>
                <a:lnTo>
                  <a:pt x="3762" y="3308"/>
                </a:lnTo>
                <a:lnTo>
                  <a:pt x="3759" y="3310"/>
                </a:lnTo>
                <a:lnTo>
                  <a:pt x="3756" y="3313"/>
                </a:lnTo>
                <a:lnTo>
                  <a:pt x="3754" y="3317"/>
                </a:lnTo>
                <a:lnTo>
                  <a:pt x="3744" y="3328"/>
                </a:lnTo>
                <a:lnTo>
                  <a:pt x="3735" y="3340"/>
                </a:lnTo>
                <a:lnTo>
                  <a:pt x="3731" y="3345"/>
                </a:lnTo>
                <a:lnTo>
                  <a:pt x="3729" y="3351"/>
                </a:lnTo>
                <a:lnTo>
                  <a:pt x="3727" y="3355"/>
                </a:lnTo>
                <a:lnTo>
                  <a:pt x="3727" y="3358"/>
                </a:lnTo>
                <a:lnTo>
                  <a:pt x="3727" y="3363"/>
                </a:lnTo>
                <a:lnTo>
                  <a:pt x="3730" y="3367"/>
                </a:lnTo>
                <a:lnTo>
                  <a:pt x="3731" y="3368"/>
                </a:lnTo>
                <a:lnTo>
                  <a:pt x="3732" y="3369"/>
                </a:lnTo>
                <a:lnTo>
                  <a:pt x="3731" y="3373"/>
                </a:lnTo>
                <a:lnTo>
                  <a:pt x="3730" y="3376"/>
                </a:lnTo>
                <a:lnTo>
                  <a:pt x="3730" y="3378"/>
                </a:lnTo>
                <a:lnTo>
                  <a:pt x="3730" y="3382"/>
                </a:lnTo>
                <a:lnTo>
                  <a:pt x="3733" y="3385"/>
                </a:lnTo>
                <a:lnTo>
                  <a:pt x="3737" y="3387"/>
                </a:lnTo>
                <a:lnTo>
                  <a:pt x="3742" y="3388"/>
                </a:lnTo>
                <a:lnTo>
                  <a:pt x="3746" y="3389"/>
                </a:lnTo>
                <a:lnTo>
                  <a:pt x="3751" y="3391"/>
                </a:lnTo>
                <a:lnTo>
                  <a:pt x="3754" y="3394"/>
                </a:lnTo>
                <a:lnTo>
                  <a:pt x="3749" y="3406"/>
                </a:lnTo>
                <a:lnTo>
                  <a:pt x="3742" y="3416"/>
                </a:lnTo>
                <a:lnTo>
                  <a:pt x="3737" y="3417"/>
                </a:lnTo>
                <a:lnTo>
                  <a:pt x="3732" y="3417"/>
                </a:lnTo>
                <a:lnTo>
                  <a:pt x="3720" y="3423"/>
                </a:lnTo>
                <a:lnTo>
                  <a:pt x="3707" y="3428"/>
                </a:lnTo>
                <a:lnTo>
                  <a:pt x="3703" y="3428"/>
                </a:lnTo>
                <a:lnTo>
                  <a:pt x="3698" y="3428"/>
                </a:lnTo>
                <a:lnTo>
                  <a:pt x="3692" y="3425"/>
                </a:lnTo>
                <a:lnTo>
                  <a:pt x="3685" y="3424"/>
                </a:lnTo>
                <a:lnTo>
                  <a:pt x="3678" y="3423"/>
                </a:lnTo>
                <a:lnTo>
                  <a:pt x="3671" y="3422"/>
                </a:lnTo>
                <a:lnTo>
                  <a:pt x="3664" y="3421"/>
                </a:lnTo>
                <a:lnTo>
                  <a:pt x="3658" y="3417"/>
                </a:lnTo>
                <a:lnTo>
                  <a:pt x="3655" y="3416"/>
                </a:lnTo>
                <a:lnTo>
                  <a:pt x="3652" y="3414"/>
                </a:lnTo>
                <a:lnTo>
                  <a:pt x="3649" y="3411"/>
                </a:lnTo>
                <a:lnTo>
                  <a:pt x="3647" y="3408"/>
                </a:lnTo>
                <a:lnTo>
                  <a:pt x="3645" y="3403"/>
                </a:lnTo>
                <a:lnTo>
                  <a:pt x="3644" y="3397"/>
                </a:lnTo>
                <a:lnTo>
                  <a:pt x="3643" y="3402"/>
                </a:lnTo>
                <a:lnTo>
                  <a:pt x="3642" y="3405"/>
                </a:lnTo>
                <a:lnTo>
                  <a:pt x="3639" y="3407"/>
                </a:lnTo>
                <a:lnTo>
                  <a:pt x="3636" y="3409"/>
                </a:lnTo>
                <a:lnTo>
                  <a:pt x="3633" y="3410"/>
                </a:lnTo>
                <a:lnTo>
                  <a:pt x="3629" y="3410"/>
                </a:lnTo>
                <a:lnTo>
                  <a:pt x="3626" y="3410"/>
                </a:lnTo>
                <a:lnTo>
                  <a:pt x="3623" y="3409"/>
                </a:lnTo>
                <a:lnTo>
                  <a:pt x="3620" y="3408"/>
                </a:lnTo>
                <a:lnTo>
                  <a:pt x="3617" y="3405"/>
                </a:lnTo>
                <a:lnTo>
                  <a:pt x="3611" y="3406"/>
                </a:lnTo>
                <a:lnTo>
                  <a:pt x="3605" y="3405"/>
                </a:lnTo>
                <a:lnTo>
                  <a:pt x="3600" y="3404"/>
                </a:lnTo>
                <a:lnTo>
                  <a:pt x="3595" y="3403"/>
                </a:lnTo>
                <a:lnTo>
                  <a:pt x="3590" y="3401"/>
                </a:lnTo>
                <a:lnTo>
                  <a:pt x="3587" y="3399"/>
                </a:lnTo>
                <a:lnTo>
                  <a:pt x="3583" y="3395"/>
                </a:lnTo>
                <a:lnTo>
                  <a:pt x="3580" y="3391"/>
                </a:lnTo>
                <a:lnTo>
                  <a:pt x="3569" y="3376"/>
                </a:lnTo>
                <a:lnTo>
                  <a:pt x="3559" y="3360"/>
                </a:lnTo>
                <a:lnTo>
                  <a:pt x="3559" y="3360"/>
                </a:lnTo>
                <a:lnTo>
                  <a:pt x="3554" y="3361"/>
                </a:lnTo>
                <a:lnTo>
                  <a:pt x="3548" y="3361"/>
                </a:lnTo>
                <a:lnTo>
                  <a:pt x="3548" y="3361"/>
                </a:lnTo>
                <a:lnTo>
                  <a:pt x="3544" y="3365"/>
                </a:lnTo>
                <a:lnTo>
                  <a:pt x="3540" y="3367"/>
                </a:lnTo>
                <a:lnTo>
                  <a:pt x="3536" y="3369"/>
                </a:lnTo>
                <a:lnTo>
                  <a:pt x="3531" y="3370"/>
                </a:lnTo>
                <a:lnTo>
                  <a:pt x="3522" y="3370"/>
                </a:lnTo>
                <a:lnTo>
                  <a:pt x="3513" y="3370"/>
                </a:lnTo>
                <a:lnTo>
                  <a:pt x="3511" y="3366"/>
                </a:lnTo>
                <a:lnTo>
                  <a:pt x="3510" y="3361"/>
                </a:lnTo>
                <a:lnTo>
                  <a:pt x="3510" y="3361"/>
                </a:lnTo>
                <a:lnTo>
                  <a:pt x="3510" y="3361"/>
                </a:lnTo>
                <a:lnTo>
                  <a:pt x="3506" y="3361"/>
                </a:lnTo>
                <a:lnTo>
                  <a:pt x="3502" y="3360"/>
                </a:lnTo>
                <a:lnTo>
                  <a:pt x="3498" y="3358"/>
                </a:lnTo>
                <a:lnTo>
                  <a:pt x="3495" y="3356"/>
                </a:lnTo>
                <a:lnTo>
                  <a:pt x="3490" y="3354"/>
                </a:lnTo>
                <a:lnTo>
                  <a:pt x="3486" y="3354"/>
                </a:lnTo>
                <a:lnTo>
                  <a:pt x="3482" y="3356"/>
                </a:lnTo>
                <a:lnTo>
                  <a:pt x="3478" y="3361"/>
                </a:lnTo>
                <a:lnTo>
                  <a:pt x="3469" y="3365"/>
                </a:lnTo>
                <a:lnTo>
                  <a:pt x="3461" y="3368"/>
                </a:lnTo>
                <a:lnTo>
                  <a:pt x="3452" y="3370"/>
                </a:lnTo>
                <a:lnTo>
                  <a:pt x="3444" y="3372"/>
                </a:lnTo>
                <a:lnTo>
                  <a:pt x="3436" y="3372"/>
                </a:lnTo>
                <a:lnTo>
                  <a:pt x="3427" y="3372"/>
                </a:lnTo>
                <a:lnTo>
                  <a:pt x="3420" y="3371"/>
                </a:lnTo>
                <a:lnTo>
                  <a:pt x="3411" y="3370"/>
                </a:lnTo>
                <a:lnTo>
                  <a:pt x="3396" y="3366"/>
                </a:lnTo>
                <a:lnTo>
                  <a:pt x="3380" y="3361"/>
                </a:lnTo>
                <a:lnTo>
                  <a:pt x="3364" y="3354"/>
                </a:lnTo>
                <a:lnTo>
                  <a:pt x="3349" y="3347"/>
                </a:lnTo>
                <a:lnTo>
                  <a:pt x="3342" y="3343"/>
                </a:lnTo>
                <a:lnTo>
                  <a:pt x="3336" y="3338"/>
                </a:lnTo>
                <a:lnTo>
                  <a:pt x="3330" y="3332"/>
                </a:lnTo>
                <a:lnTo>
                  <a:pt x="3327" y="3325"/>
                </a:lnTo>
                <a:lnTo>
                  <a:pt x="3318" y="3325"/>
                </a:lnTo>
                <a:lnTo>
                  <a:pt x="3307" y="3323"/>
                </a:lnTo>
                <a:lnTo>
                  <a:pt x="3298" y="3321"/>
                </a:lnTo>
                <a:lnTo>
                  <a:pt x="3288" y="3317"/>
                </a:lnTo>
                <a:lnTo>
                  <a:pt x="3280" y="3313"/>
                </a:lnTo>
                <a:lnTo>
                  <a:pt x="3271" y="3307"/>
                </a:lnTo>
                <a:lnTo>
                  <a:pt x="3264" y="3299"/>
                </a:lnTo>
                <a:lnTo>
                  <a:pt x="3258" y="3291"/>
                </a:lnTo>
                <a:lnTo>
                  <a:pt x="3246" y="3286"/>
                </a:lnTo>
                <a:lnTo>
                  <a:pt x="3235" y="3279"/>
                </a:lnTo>
                <a:lnTo>
                  <a:pt x="3230" y="3278"/>
                </a:lnTo>
                <a:lnTo>
                  <a:pt x="3225" y="3278"/>
                </a:lnTo>
                <a:lnTo>
                  <a:pt x="3247" y="3270"/>
                </a:lnTo>
                <a:lnTo>
                  <a:pt x="3268" y="3264"/>
                </a:lnTo>
                <a:lnTo>
                  <a:pt x="3280" y="3260"/>
                </a:lnTo>
                <a:lnTo>
                  <a:pt x="3290" y="3258"/>
                </a:lnTo>
                <a:lnTo>
                  <a:pt x="3302" y="3257"/>
                </a:lnTo>
                <a:lnTo>
                  <a:pt x="3313" y="3256"/>
                </a:lnTo>
                <a:lnTo>
                  <a:pt x="3320" y="3252"/>
                </a:lnTo>
                <a:lnTo>
                  <a:pt x="3328" y="3249"/>
                </a:lnTo>
                <a:lnTo>
                  <a:pt x="3333" y="3248"/>
                </a:lnTo>
                <a:lnTo>
                  <a:pt x="3338" y="3248"/>
                </a:lnTo>
                <a:lnTo>
                  <a:pt x="3339" y="3234"/>
                </a:lnTo>
                <a:lnTo>
                  <a:pt x="3328" y="3238"/>
                </a:lnTo>
                <a:lnTo>
                  <a:pt x="3317" y="3242"/>
                </a:lnTo>
                <a:lnTo>
                  <a:pt x="3306" y="3244"/>
                </a:lnTo>
                <a:lnTo>
                  <a:pt x="3297" y="3244"/>
                </a:lnTo>
                <a:lnTo>
                  <a:pt x="3291" y="3243"/>
                </a:lnTo>
                <a:lnTo>
                  <a:pt x="3286" y="3242"/>
                </a:lnTo>
                <a:lnTo>
                  <a:pt x="3281" y="3239"/>
                </a:lnTo>
                <a:lnTo>
                  <a:pt x="3277" y="3236"/>
                </a:lnTo>
                <a:lnTo>
                  <a:pt x="3271" y="3233"/>
                </a:lnTo>
                <a:lnTo>
                  <a:pt x="3267" y="3229"/>
                </a:lnTo>
                <a:lnTo>
                  <a:pt x="3263" y="3224"/>
                </a:lnTo>
                <a:lnTo>
                  <a:pt x="3258" y="3217"/>
                </a:lnTo>
                <a:lnTo>
                  <a:pt x="3255" y="3214"/>
                </a:lnTo>
                <a:lnTo>
                  <a:pt x="3251" y="3212"/>
                </a:lnTo>
                <a:lnTo>
                  <a:pt x="3248" y="3210"/>
                </a:lnTo>
                <a:lnTo>
                  <a:pt x="3244" y="3209"/>
                </a:lnTo>
                <a:lnTo>
                  <a:pt x="3234" y="3207"/>
                </a:lnTo>
                <a:lnTo>
                  <a:pt x="3224" y="3207"/>
                </a:lnTo>
                <a:lnTo>
                  <a:pt x="3214" y="3206"/>
                </a:lnTo>
                <a:lnTo>
                  <a:pt x="3205" y="3204"/>
                </a:lnTo>
                <a:lnTo>
                  <a:pt x="3201" y="3200"/>
                </a:lnTo>
                <a:lnTo>
                  <a:pt x="3196" y="3198"/>
                </a:lnTo>
                <a:lnTo>
                  <a:pt x="3193" y="3194"/>
                </a:lnTo>
                <a:lnTo>
                  <a:pt x="3190" y="3189"/>
                </a:lnTo>
                <a:lnTo>
                  <a:pt x="3189" y="3186"/>
                </a:lnTo>
                <a:lnTo>
                  <a:pt x="3187" y="3183"/>
                </a:lnTo>
                <a:lnTo>
                  <a:pt x="3184" y="3184"/>
                </a:lnTo>
                <a:lnTo>
                  <a:pt x="3185" y="3185"/>
                </a:lnTo>
                <a:lnTo>
                  <a:pt x="3188" y="3191"/>
                </a:lnTo>
                <a:lnTo>
                  <a:pt x="3192" y="3197"/>
                </a:lnTo>
                <a:lnTo>
                  <a:pt x="3193" y="3200"/>
                </a:lnTo>
                <a:lnTo>
                  <a:pt x="3196" y="3204"/>
                </a:lnTo>
                <a:lnTo>
                  <a:pt x="3199" y="3206"/>
                </a:lnTo>
                <a:lnTo>
                  <a:pt x="3202" y="3207"/>
                </a:lnTo>
                <a:lnTo>
                  <a:pt x="3210" y="3211"/>
                </a:lnTo>
                <a:lnTo>
                  <a:pt x="3216" y="3214"/>
                </a:lnTo>
                <a:lnTo>
                  <a:pt x="3223" y="3218"/>
                </a:lnTo>
                <a:lnTo>
                  <a:pt x="3227" y="3222"/>
                </a:lnTo>
                <a:lnTo>
                  <a:pt x="3230" y="3226"/>
                </a:lnTo>
                <a:lnTo>
                  <a:pt x="3233" y="3230"/>
                </a:lnTo>
                <a:lnTo>
                  <a:pt x="3235" y="3234"/>
                </a:lnTo>
                <a:lnTo>
                  <a:pt x="3235" y="3239"/>
                </a:lnTo>
                <a:lnTo>
                  <a:pt x="3235" y="3244"/>
                </a:lnTo>
                <a:lnTo>
                  <a:pt x="3234" y="3248"/>
                </a:lnTo>
                <a:lnTo>
                  <a:pt x="3232" y="3253"/>
                </a:lnTo>
                <a:lnTo>
                  <a:pt x="3230" y="3257"/>
                </a:lnTo>
                <a:lnTo>
                  <a:pt x="3223" y="3268"/>
                </a:lnTo>
                <a:lnTo>
                  <a:pt x="3212" y="3278"/>
                </a:lnTo>
                <a:lnTo>
                  <a:pt x="3205" y="3281"/>
                </a:lnTo>
                <a:lnTo>
                  <a:pt x="3200" y="3282"/>
                </a:lnTo>
                <a:lnTo>
                  <a:pt x="3194" y="3281"/>
                </a:lnTo>
                <a:lnTo>
                  <a:pt x="3190" y="3279"/>
                </a:lnTo>
                <a:lnTo>
                  <a:pt x="3186" y="3277"/>
                </a:lnTo>
                <a:lnTo>
                  <a:pt x="3183" y="3274"/>
                </a:lnTo>
                <a:lnTo>
                  <a:pt x="3181" y="3270"/>
                </a:lnTo>
                <a:lnTo>
                  <a:pt x="3178" y="3267"/>
                </a:lnTo>
                <a:lnTo>
                  <a:pt x="3173" y="3258"/>
                </a:lnTo>
                <a:lnTo>
                  <a:pt x="3168" y="3250"/>
                </a:lnTo>
                <a:lnTo>
                  <a:pt x="3166" y="3247"/>
                </a:lnTo>
                <a:lnTo>
                  <a:pt x="3163" y="3245"/>
                </a:lnTo>
                <a:lnTo>
                  <a:pt x="3160" y="3243"/>
                </a:lnTo>
                <a:lnTo>
                  <a:pt x="3156" y="3243"/>
                </a:lnTo>
                <a:lnTo>
                  <a:pt x="3140" y="3244"/>
                </a:lnTo>
                <a:lnTo>
                  <a:pt x="3123" y="3246"/>
                </a:lnTo>
                <a:lnTo>
                  <a:pt x="3114" y="3246"/>
                </a:lnTo>
                <a:lnTo>
                  <a:pt x="3107" y="3244"/>
                </a:lnTo>
                <a:lnTo>
                  <a:pt x="3103" y="3242"/>
                </a:lnTo>
                <a:lnTo>
                  <a:pt x="3100" y="3238"/>
                </a:lnTo>
                <a:lnTo>
                  <a:pt x="3096" y="3235"/>
                </a:lnTo>
                <a:lnTo>
                  <a:pt x="3093" y="3230"/>
                </a:lnTo>
                <a:lnTo>
                  <a:pt x="3094" y="3227"/>
                </a:lnTo>
                <a:lnTo>
                  <a:pt x="3096" y="3222"/>
                </a:lnTo>
                <a:lnTo>
                  <a:pt x="3102" y="3222"/>
                </a:lnTo>
                <a:lnTo>
                  <a:pt x="3107" y="3223"/>
                </a:lnTo>
                <a:lnTo>
                  <a:pt x="3112" y="3223"/>
                </a:lnTo>
                <a:lnTo>
                  <a:pt x="3117" y="3223"/>
                </a:lnTo>
                <a:lnTo>
                  <a:pt x="3121" y="3223"/>
                </a:lnTo>
                <a:lnTo>
                  <a:pt x="3123" y="3222"/>
                </a:lnTo>
                <a:lnTo>
                  <a:pt x="3125" y="3219"/>
                </a:lnTo>
                <a:lnTo>
                  <a:pt x="3127" y="3217"/>
                </a:lnTo>
                <a:lnTo>
                  <a:pt x="3128" y="3215"/>
                </a:lnTo>
                <a:lnTo>
                  <a:pt x="3129" y="3213"/>
                </a:lnTo>
                <a:lnTo>
                  <a:pt x="3129" y="3202"/>
                </a:lnTo>
                <a:lnTo>
                  <a:pt x="3130" y="3190"/>
                </a:lnTo>
                <a:lnTo>
                  <a:pt x="3127" y="3190"/>
                </a:lnTo>
                <a:lnTo>
                  <a:pt x="3124" y="3190"/>
                </a:lnTo>
                <a:lnTo>
                  <a:pt x="3122" y="3188"/>
                </a:lnTo>
                <a:lnTo>
                  <a:pt x="3121" y="3186"/>
                </a:lnTo>
                <a:lnTo>
                  <a:pt x="3112" y="3179"/>
                </a:lnTo>
                <a:lnTo>
                  <a:pt x="3103" y="3173"/>
                </a:lnTo>
                <a:lnTo>
                  <a:pt x="3092" y="3167"/>
                </a:lnTo>
                <a:lnTo>
                  <a:pt x="3081" y="3161"/>
                </a:lnTo>
                <a:lnTo>
                  <a:pt x="3069" y="3157"/>
                </a:lnTo>
                <a:lnTo>
                  <a:pt x="3058" y="3154"/>
                </a:lnTo>
                <a:lnTo>
                  <a:pt x="3048" y="3153"/>
                </a:lnTo>
                <a:lnTo>
                  <a:pt x="3039" y="3152"/>
                </a:lnTo>
                <a:lnTo>
                  <a:pt x="3034" y="3155"/>
                </a:lnTo>
                <a:lnTo>
                  <a:pt x="3030" y="3156"/>
                </a:lnTo>
                <a:lnTo>
                  <a:pt x="3026" y="3156"/>
                </a:lnTo>
                <a:lnTo>
                  <a:pt x="3022" y="3156"/>
                </a:lnTo>
                <a:lnTo>
                  <a:pt x="3013" y="3153"/>
                </a:lnTo>
                <a:lnTo>
                  <a:pt x="3006" y="3150"/>
                </a:lnTo>
                <a:lnTo>
                  <a:pt x="3004" y="3152"/>
                </a:lnTo>
                <a:lnTo>
                  <a:pt x="3002" y="3154"/>
                </a:lnTo>
                <a:lnTo>
                  <a:pt x="2997" y="3154"/>
                </a:lnTo>
                <a:lnTo>
                  <a:pt x="2993" y="3153"/>
                </a:lnTo>
                <a:lnTo>
                  <a:pt x="2988" y="3151"/>
                </a:lnTo>
                <a:lnTo>
                  <a:pt x="2982" y="3150"/>
                </a:lnTo>
                <a:lnTo>
                  <a:pt x="2980" y="3145"/>
                </a:lnTo>
                <a:lnTo>
                  <a:pt x="2978" y="3138"/>
                </a:lnTo>
                <a:lnTo>
                  <a:pt x="2977" y="3136"/>
                </a:lnTo>
                <a:lnTo>
                  <a:pt x="2975" y="3134"/>
                </a:lnTo>
                <a:lnTo>
                  <a:pt x="2973" y="3133"/>
                </a:lnTo>
                <a:lnTo>
                  <a:pt x="2971" y="3132"/>
                </a:lnTo>
                <a:lnTo>
                  <a:pt x="2956" y="3132"/>
                </a:lnTo>
                <a:lnTo>
                  <a:pt x="2942" y="3129"/>
                </a:lnTo>
                <a:lnTo>
                  <a:pt x="2927" y="3126"/>
                </a:lnTo>
                <a:lnTo>
                  <a:pt x="2912" y="3121"/>
                </a:lnTo>
                <a:lnTo>
                  <a:pt x="2897" y="3117"/>
                </a:lnTo>
                <a:lnTo>
                  <a:pt x="2883" y="3114"/>
                </a:lnTo>
                <a:lnTo>
                  <a:pt x="2875" y="3113"/>
                </a:lnTo>
                <a:lnTo>
                  <a:pt x="2867" y="3112"/>
                </a:lnTo>
                <a:lnTo>
                  <a:pt x="2859" y="3112"/>
                </a:lnTo>
                <a:lnTo>
                  <a:pt x="2851" y="3112"/>
                </a:lnTo>
                <a:lnTo>
                  <a:pt x="2845" y="3112"/>
                </a:lnTo>
                <a:lnTo>
                  <a:pt x="2838" y="3112"/>
                </a:lnTo>
                <a:lnTo>
                  <a:pt x="2832" y="3111"/>
                </a:lnTo>
                <a:lnTo>
                  <a:pt x="2826" y="3110"/>
                </a:lnTo>
                <a:lnTo>
                  <a:pt x="2813" y="3106"/>
                </a:lnTo>
                <a:lnTo>
                  <a:pt x="2800" y="3100"/>
                </a:lnTo>
                <a:lnTo>
                  <a:pt x="2774" y="3088"/>
                </a:lnTo>
                <a:lnTo>
                  <a:pt x="2748" y="3075"/>
                </a:lnTo>
                <a:lnTo>
                  <a:pt x="2749" y="3070"/>
                </a:lnTo>
                <a:lnTo>
                  <a:pt x="2751" y="3060"/>
                </a:lnTo>
                <a:lnTo>
                  <a:pt x="2751" y="3060"/>
                </a:lnTo>
                <a:lnTo>
                  <a:pt x="2744" y="3059"/>
                </a:lnTo>
                <a:lnTo>
                  <a:pt x="2739" y="3059"/>
                </a:lnTo>
                <a:lnTo>
                  <a:pt x="2739" y="3059"/>
                </a:lnTo>
                <a:lnTo>
                  <a:pt x="2739" y="3059"/>
                </a:lnTo>
                <a:lnTo>
                  <a:pt x="2730" y="3060"/>
                </a:lnTo>
                <a:lnTo>
                  <a:pt x="2719" y="3061"/>
                </a:lnTo>
                <a:lnTo>
                  <a:pt x="2710" y="3061"/>
                </a:lnTo>
                <a:lnTo>
                  <a:pt x="2701" y="3060"/>
                </a:lnTo>
                <a:lnTo>
                  <a:pt x="2692" y="3059"/>
                </a:lnTo>
                <a:lnTo>
                  <a:pt x="2683" y="3057"/>
                </a:lnTo>
                <a:lnTo>
                  <a:pt x="2675" y="3054"/>
                </a:lnTo>
                <a:lnTo>
                  <a:pt x="2668" y="3051"/>
                </a:lnTo>
                <a:lnTo>
                  <a:pt x="2659" y="3048"/>
                </a:lnTo>
                <a:lnTo>
                  <a:pt x="2652" y="3042"/>
                </a:lnTo>
                <a:lnTo>
                  <a:pt x="2645" y="3037"/>
                </a:lnTo>
                <a:lnTo>
                  <a:pt x="2638" y="3032"/>
                </a:lnTo>
                <a:lnTo>
                  <a:pt x="2632" y="3026"/>
                </a:lnTo>
                <a:lnTo>
                  <a:pt x="2625" y="3018"/>
                </a:lnTo>
                <a:lnTo>
                  <a:pt x="2619" y="3011"/>
                </a:lnTo>
                <a:lnTo>
                  <a:pt x="2613" y="3003"/>
                </a:lnTo>
                <a:lnTo>
                  <a:pt x="2612" y="3009"/>
                </a:lnTo>
                <a:lnTo>
                  <a:pt x="2611" y="3013"/>
                </a:lnTo>
                <a:lnTo>
                  <a:pt x="2609" y="3016"/>
                </a:lnTo>
                <a:lnTo>
                  <a:pt x="2606" y="3019"/>
                </a:lnTo>
                <a:lnTo>
                  <a:pt x="2600" y="3022"/>
                </a:lnTo>
                <a:lnTo>
                  <a:pt x="2594" y="3025"/>
                </a:lnTo>
                <a:lnTo>
                  <a:pt x="2580" y="3026"/>
                </a:lnTo>
                <a:lnTo>
                  <a:pt x="2565" y="3027"/>
                </a:lnTo>
                <a:lnTo>
                  <a:pt x="2555" y="3026"/>
                </a:lnTo>
                <a:lnTo>
                  <a:pt x="2543" y="3025"/>
                </a:lnTo>
                <a:lnTo>
                  <a:pt x="2527" y="3013"/>
                </a:lnTo>
                <a:lnTo>
                  <a:pt x="2511" y="3002"/>
                </a:lnTo>
                <a:lnTo>
                  <a:pt x="2502" y="2998"/>
                </a:lnTo>
                <a:lnTo>
                  <a:pt x="2493" y="2994"/>
                </a:lnTo>
                <a:lnTo>
                  <a:pt x="2483" y="2991"/>
                </a:lnTo>
                <a:lnTo>
                  <a:pt x="2474" y="2989"/>
                </a:lnTo>
                <a:lnTo>
                  <a:pt x="2467" y="2988"/>
                </a:lnTo>
                <a:lnTo>
                  <a:pt x="2461" y="2986"/>
                </a:lnTo>
                <a:lnTo>
                  <a:pt x="2455" y="2983"/>
                </a:lnTo>
                <a:lnTo>
                  <a:pt x="2450" y="2980"/>
                </a:lnTo>
                <a:lnTo>
                  <a:pt x="2445" y="2976"/>
                </a:lnTo>
                <a:lnTo>
                  <a:pt x="2441" y="2972"/>
                </a:lnTo>
                <a:lnTo>
                  <a:pt x="2438" y="2966"/>
                </a:lnTo>
                <a:lnTo>
                  <a:pt x="2436" y="2959"/>
                </a:lnTo>
                <a:lnTo>
                  <a:pt x="2434" y="2961"/>
                </a:lnTo>
                <a:lnTo>
                  <a:pt x="2431" y="2962"/>
                </a:lnTo>
                <a:lnTo>
                  <a:pt x="2428" y="2963"/>
                </a:lnTo>
                <a:lnTo>
                  <a:pt x="2425" y="2963"/>
                </a:lnTo>
                <a:lnTo>
                  <a:pt x="2420" y="2963"/>
                </a:lnTo>
                <a:lnTo>
                  <a:pt x="2415" y="2961"/>
                </a:lnTo>
                <a:lnTo>
                  <a:pt x="2409" y="2958"/>
                </a:lnTo>
                <a:lnTo>
                  <a:pt x="2404" y="2956"/>
                </a:lnTo>
                <a:lnTo>
                  <a:pt x="2399" y="2955"/>
                </a:lnTo>
                <a:lnTo>
                  <a:pt x="2394" y="2955"/>
                </a:lnTo>
                <a:lnTo>
                  <a:pt x="2382" y="2955"/>
                </a:lnTo>
                <a:lnTo>
                  <a:pt x="2370" y="2956"/>
                </a:lnTo>
                <a:lnTo>
                  <a:pt x="2361" y="2953"/>
                </a:lnTo>
                <a:lnTo>
                  <a:pt x="2353" y="2950"/>
                </a:lnTo>
                <a:lnTo>
                  <a:pt x="2344" y="2948"/>
                </a:lnTo>
                <a:lnTo>
                  <a:pt x="2335" y="2944"/>
                </a:lnTo>
                <a:lnTo>
                  <a:pt x="2329" y="2942"/>
                </a:lnTo>
                <a:lnTo>
                  <a:pt x="2323" y="2941"/>
                </a:lnTo>
                <a:lnTo>
                  <a:pt x="2318" y="2941"/>
                </a:lnTo>
                <a:lnTo>
                  <a:pt x="2311" y="2941"/>
                </a:lnTo>
                <a:lnTo>
                  <a:pt x="2305" y="2940"/>
                </a:lnTo>
                <a:lnTo>
                  <a:pt x="2300" y="2939"/>
                </a:lnTo>
                <a:lnTo>
                  <a:pt x="2294" y="2937"/>
                </a:lnTo>
                <a:lnTo>
                  <a:pt x="2289" y="2933"/>
                </a:lnTo>
                <a:lnTo>
                  <a:pt x="2271" y="2930"/>
                </a:lnTo>
                <a:lnTo>
                  <a:pt x="2255" y="2927"/>
                </a:lnTo>
                <a:lnTo>
                  <a:pt x="2238" y="2923"/>
                </a:lnTo>
                <a:lnTo>
                  <a:pt x="2221" y="2920"/>
                </a:lnTo>
                <a:lnTo>
                  <a:pt x="2215" y="2915"/>
                </a:lnTo>
                <a:lnTo>
                  <a:pt x="2208" y="2910"/>
                </a:lnTo>
                <a:lnTo>
                  <a:pt x="2185" y="2910"/>
                </a:lnTo>
                <a:lnTo>
                  <a:pt x="2179" y="2905"/>
                </a:lnTo>
                <a:lnTo>
                  <a:pt x="2170" y="2902"/>
                </a:lnTo>
                <a:lnTo>
                  <a:pt x="2163" y="2900"/>
                </a:lnTo>
                <a:lnTo>
                  <a:pt x="2155" y="2897"/>
                </a:lnTo>
                <a:lnTo>
                  <a:pt x="2146" y="2895"/>
                </a:lnTo>
                <a:lnTo>
                  <a:pt x="2139" y="2891"/>
                </a:lnTo>
                <a:lnTo>
                  <a:pt x="2131" y="2886"/>
                </a:lnTo>
                <a:lnTo>
                  <a:pt x="2124" y="2881"/>
                </a:lnTo>
                <a:lnTo>
                  <a:pt x="2132" y="2876"/>
                </a:lnTo>
                <a:lnTo>
                  <a:pt x="2142" y="2873"/>
                </a:lnTo>
                <a:lnTo>
                  <a:pt x="2150" y="2870"/>
                </a:lnTo>
                <a:lnTo>
                  <a:pt x="2159" y="2868"/>
                </a:lnTo>
                <a:lnTo>
                  <a:pt x="2168" y="2866"/>
                </a:lnTo>
                <a:lnTo>
                  <a:pt x="2177" y="2866"/>
                </a:lnTo>
                <a:lnTo>
                  <a:pt x="2186" y="2869"/>
                </a:lnTo>
                <a:lnTo>
                  <a:pt x="2196" y="2872"/>
                </a:lnTo>
                <a:lnTo>
                  <a:pt x="2201" y="2874"/>
                </a:lnTo>
                <a:lnTo>
                  <a:pt x="2206" y="2875"/>
                </a:lnTo>
                <a:lnTo>
                  <a:pt x="2211" y="2875"/>
                </a:lnTo>
                <a:lnTo>
                  <a:pt x="2218" y="2875"/>
                </a:lnTo>
                <a:lnTo>
                  <a:pt x="2229" y="2875"/>
                </a:lnTo>
                <a:lnTo>
                  <a:pt x="2241" y="2873"/>
                </a:lnTo>
                <a:lnTo>
                  <a:pt x="2245" y="2873"/>
                </a:lnTo>
                <a:lnTo>
                  <a:pt x="2249" y="2871"/>
                </a:lnTo>
                <a:lnTo>
                  <a:pt x="2254" y="2869"/>
                </a:lnTo>
                <a:lnTo>
                  <a:pt x="2257" y="2865"/>
                </a:lnTo>
                <a:lnTo>
                  <a:pt x="2259" y="2862"/>
                </a:lnTo>
                <a:lnTo>
                  <a:pt x="2260" y="2859"/>
                </a:lnTo>
                <a:lnTo>
                  <a:pt x="2259" y="2856"/>
                </a:lnTo>
                <a:lnTo>
                  <a:pt x="2256" y="2852"/>
                </a:lnTo>
                <a:lnTo>
                  <a:pt x="2254" y="2849"/>
                </a:lnTo>
                <a:lnTo>
                  <a:pt x="2251" y="2846"/>
                </a:lnTo>
                <a:lnTo>
                  <a:pt x="2250" y="2843"/>
                </a:lnTo>
                <a:lnTo>
                  <a:pt x="2250" y="2840"/>
                </a:lnTo>
                <a:lnTo>
                  <a:pt x="2250" y="2834"/>
                </a:lnTo>
                <a:lnTo>
                  <a:pt x="2251" y="2826"/>
                </a:lnTo>
                <a:lnTo>
                  <a:pt x="2251" y="2821"/>
                </a:lnTo>
                <a:lnTo>
                  <a:pt x="2251" y="2815"/>
                </a:lnTo>
                <a:lnTo>
                  <a:pt x="2250" y="2813"/>
                </a:lnTo>
                <a:lnTo>
                  <a:pt x="2248" y="2810"/>
                </a:lnTo>
                <a:lnTo>
                  <a:pt x="2246" y="2807"/>
                </a:lnTo>
                <a:lnTo>
                  <a:pt x="2243" y="2805"/>
                </a:lnTo>
                <a:lnTo>
                  <a:pt x="2241" y="2802"/>
                </a:lnTo>
                <a:lnTo>
                  <a:pt x="2239" y="2799"/>
                </a:lnTo>
                <a:lnTo>
                  <a:pt x="2238" y="2795"/>
                </a:lnTo>
                <a:lnTo>
                  <a:pt x="2238" y="2791"/>
                </a:lnTo>
                <a:lnTo>
                  <a:pt x="2239" y="2786"/>
                </a:lnTo>
                <a:lnTo>
                  <a:pt x="2242" y="2783"/>
                </a:lnTo>
                <a:lnTo>
                  <a:pt x="2257" y="2773"/>
                </a:lnTo>
                <a:lnTo>
                  <a:pt x="2268" y="2764"/>
                </a:lnTo>
                <a:lnTo>
                  <a:pt x="2277" y="2758"/>
                </a:lnTo>
                <a:lnTo>
                  <a:pt x="2283" y="2751"/>
                </a:lnTo>
                <a:lnTo>
                  <a:pt x="2288" y="2743"/>
                </a:lnTo>
                <a:lnTo>
                  <a:pt x="2293" y="2735"/>
                </a:lnTo>
                <a:lnTo>
                  <a:pt x="2297" y="2724"/>
                </a:lnTo>
                <a:lnTo>
                  <a:pt x="2301" y="2711"/>
                </a:lnTo>
                <a:lnTo>
                  <a:pt x="2306" y="2705"/>
                </a:lnTo>
                <a:lnTo>
                  <a:pt x="2313" y="2701"/>
                </a:lnTo>
                <a:lnTo>
                  <a:pt x="2313" y="2686"/>
                </a:lnTo>
                <a:lnTo>
                  <a:pt x="2310" y="2686"/>
                </a:lnTo>
                <a:lnTo>
                  <a:pt x="2309" y="2685"/>
                </a:lnTo>
                <a:lnTo>
                  <a:pt x="2302" y="2685"/>
                </a:lnTo>
                <a:lnTo>
                  <a:pt x="2294" y="2684"/>
                </a:lnTo>
                <a:lnTo>
                  <a:pt x="2287" y="2683"/>
                </a:lnTo>
                <a:lnTo>
                  <a:pt x="2281" y="2682"/>
                </a:lnTo>
                <a:lnTo>
                  <a:pt x="2276" y="2680"/>
                </a:lnTo>
                <a:lnTo>
                  <a:pt x="2269" y="2678"/>
                </a:lnTo>
                <a:lnTo>
                  <a:pt x="2244" y="2678"/>
                </a:lnTo>
                <a:lnTo>
                  <a:pt x="2243" y="2680"/>
                </a:lnTo>
                <a:lnTo>
                  <a:pt x="2242" y="2683"/>
                </a:lnTo>
                <a:lnTo>
                  <a:pt x="2232" y="2686"/>
                </a:lnTo>
                <a:lnTo>
                  <a:pt x="2225" y="2689"/>
                </a:lnTo>
                <a:lnTo>
                  <a:pt x="2219" y="2694"/>
                </a:lnTo>
                <a:lnTo>
                  <a:pt x="2216" y="2699"/>
                </a:lnTo>
                <a:lnTo>
                  <a:pt x="2215" y="2702"/>
                </a:lnTo>
                <a:lnTo>
                  <a:pt x="2214" y="2704"/>
                </a:lnTo>
                <a:lnTo>
                  <a:pt x="2214" y="2708"/>
                </a:lnTo>
                <a:lnTo>
                  <a:pt x="2215" y="2712"/>
                </a:lnTo>
                <a:lnTo>
                  <a:pt x="2219" y="2720"/>
                </a:lnTo>
                <a:lnTo>
                  <a:pt x="2227" y="2730"/>
                </a:lnTo>
                <a:lnTo>
                  <a:pt x="2235" y="2739"/>
                </a:lnTo>
                <a:lnTo>
                  <a:pt x="2241" y="2747"/>
                </a:lnTo>
                <a:lnTo>
                  <a:pt x="2243" y="2753"/>
                </a:lnTo>
                <a:lnTo>
                  <a:pt x="2244" y="2757"/>
                </a:lnTo>
                <a:lnTo>
                  <a:pt x="2245" y="2761"/>
                </a:lnTo>
                <a:lnTo>
                  <a:pt x="2245" y="2765"/>
                </a:lnTo>
                <a:lnTo>
                  <a:pt x="2245" y="2768"/>
                </a:lnTo>
                <a:lnTo>
                  <a:pt x="2243" y="2773"/>
                </a:lnTo>
                <a:lnTo>
                  <a:pt x="2241" y="2776"/>
                </a:lnTo>
                <a:lnTo>
                  <a:pt x="2237" y="2779"/>
                </a:lnTo>
                <a:lnTo>
                  <a:pt x="2231" y="2781"/>
                </a:lnTo>
                <a:lnTo>
                  <a:pt x="2226" y="2783"/>
                </a:lnTo>
                <a:lnTo>
                  <a:pt x="2219" y="2785"/>
                </a:lnTo>
                <a:lnTo>
                  <a:pt x="2209" y="2786"/>
                </a:lnTo>
                <a:lnTo>
                  <a:pt x="2208" y="2781"/>
                </a:lnTo>
                <a:lnTo>
                  <a:pt x="2206" y="2776"/>
                </a:lnTo>
                <a:lnTo>
                  <a:pt x="2203" y="2773"/>
                </a:lnTo>
                <a:lnTo>
                  <a:pt x="2200" y="2771"/>
                </a:lnTo>
                <a:lnTo>
                  <a:pt x="2197" y="2768"/>
                </a:lnTo>
                <a:lnTo>
                  <a:pt x="2192" y="2768"/>
                </a:lnTo>
                <a:lnTo>
                  <a:pt x="2188" y="2767"/>
                </a:lnTo>
                <a:lnTo>
                  <a:pt x="2184" y="2767"/>
                </a:lnTo>
                <a:lnTo>
                  <a:pt x="2176" y="2768"/>
                </a:lnTo>
                <a:lnTo>
                  <a:pt x="2167" y="2767"/>
                </a:lnTo>
                <a:lnTo>
                  <a:pt x="2163" y="2767"/>
                </a:lnTo>
                <a:lnTo>
                  <a:pt x="2160" y="2765"/>
                </a:lnTo>
                <a:lnTo>
                  <a:pt x="2157" y="2763"/>
                </a:lnTo>
                <a:lnTo>
                  <a:pt x="2153" y="2760"/>
                </a:lnTo>
                <a:lnTo>
                  <a:pt x="2150" y="2747"/>
                </a:lnTo>
                <a:lnTo>
                  <a:pt x="2146" y="2737"/>
                </a:lnTo>
                <a:lnTo>
                  <a:pt x="2141" y="2726"/>
                </a:lnTo>
                <a:lnTo>
                  <a:pt x="2136" y="2717"/>
                </a:lnTo>
                <a:lnTo>
                  <a:pt x="2129" y="2708"/>
                </a:lnTo>
                <a:lnTo>
                  <a:pt x="2123" y="2701"/>
                </a:lnTo>
                <a:lnTo>
                  <a:pt x="2116" y="2694"/>
                </a:lnTo>
                <a:lnTo>
                  <a:pt x="2107" y="2688"/>
                </a:lnTo>
                <a:lnTo>
                  <a:pt x="2099" y="2684"/>
                </a:lnTo>
                <a:lnTo>
                  <a:pt x="2089" y="2680"/>
                </a:lnTo>
                <a:lnTo>
                  <a:pt x="2080" y="2678"/>
                </a:lnTo>
                <a:lnTo>
                  <a:pt x="2069" y="2676"/>
                </a:lnTo>
                <a:lnTo>
                  <a:pt x="2058" y="2675"/>
                </a:lnTo>
                <a:lnTo>
                  <a:pt x="2046" y="2675"/>
                </a:lnTo>
                <a:lnTo>
                  <a:pt x="2034" y="2676"/>
                </a:lnTo>
                <a:lnTo>
                  <a:pt x="2021" y="2678"/>
                </a:lnTo>
                <a:lnTo>
                  <a:pt x="2012" y="2680"/>
                </a:lnTo>
                <a:lnTo>
                  <a:pt x="2007" y="2682"/>
                </a:lnTo>
                <a:lnTo>
                  <a:pt x="2005" y="2686"/>
                </a:lnTo>
                <a:lnTo>
                  <a:pt x="2003" y="2691"/>
                </a:lnTo>
                <a:lnTo>
                  <a:pt x="2004" y="2700"/>
                </a:lnTo>
                <a:lnTo>
                  <a:pt x="2007" y="2711"/>
                </a:lnTo>
                <a:lnTo>
                  <a:pt x="2006" y="2714"/>
                </a:lnTo>
                <a:lnTo>
                  <a:pt x="2006" y="2717"/>
                </a:lnTo>
                <a:lnTo>
                  <a:pt x="2007" y="2719"/>
                </a:lnTo>
                <a:lnTo>
                  <a:pt x="2007" y="2720"/>
                </a:lnTo>
                <a:lnTo>
                  <a:pt x="2011" y="2722"/>
                </a:lnTo>
                <a:lnTo>
                  <a:pt x="2016" y="2723"/>
                </a:lnTo>
                <a:lnTo>
                  <a:pt x="2022" y="2723"/>
                </a:lnTo>
                <a:lnTo>
                  <a:pt x="2027" y="2723"/>
                </a:lnTo>
                <a:lnTo>
                  <a:pt x="2032" y="2722"/>
                </a:lnTo>
                <a:lnTo>
                  <a:pt x="2037" y="2721"/>
                </a:lnTo>
                <a:lnTo>
                  <a:pt x="2042" y="2719"/>
                </a:lnTo>
                <a:lnTo>
                  <a:pt x="2047" y="2716"/>
                </a:lnTo>
                <a:lnTo>
                  <a:pt x="2053" y="2712"/>
                </a:lnTo>
                <a:lnTo>
                  <a:pt x="2060" y="2708"/>
                </a:lnTo>
                <a:lnTo>
                  <a:pt x="2067" y="2706"/>
                </a:lnTo>
                <a:lnTo>
                  <a:pt x="2073" y="2705"/>
                </a:lnTo>
                <a:lnTo>
                  <a:pt x="2080" y="2705"/>
                </a:lnTo>
                <a:lnTo>
                  <a:pt x="2086" y="2706"/>
                </a:lnTo>
                <a:lnTo>
                  <a:pt x="2093" y="2709"/>
                </a:lnTo>
                <a:lnTo>
                  <a:pt x="2100" y="2715"/>
                </a:lnTo>
                <a:lnTo>
                  <a:pt x="2106" y="2722"/>
                </a:lnTo>
                <a:lnTo>
                  <a:pt x="2109" y="2728"/>
                </a:lnTo>
                <a:lnTo>
                  <a:pt x="2111" y="2736"/>
                </a:lnTo>
                <a:lnTo>
                  <a:pt x="2111" y="2743"/>
                </a:lnTo>
                <a:lnTo>
                  <a:pt x="2110" y="2751"/>
                </a:lnTo>
                <a:lnTo>
                  <a:pt x="2108" y="2758"/>
                </a:lnTo>
                <a:lnTo>
                  <a:pt x="2105" y="2765"/>
                </a:lnTo>
                <a:lnTo>
                  <a:pt x="2102" y="2773"/>
                </a:lnTo>
                <a:lnTo>
                  <a:pt x="2099" y="2779"/>
                </a:lnTo>
                <a:lnTo>
                  <a:pt x="2094" y="2784"/>
                </a:lnTo>
                <a:lnTo>
                  <a:pt x="2090" y="2790"/>
                </a:lnTo>
                <a:lnTo>
                  <a:pt x="2085" y="2795"/>
                </a:lnTo>
                <a:lnTo>
                  <a:pt x="2091" y="2795"/>
                </a:lnTo>
                <a:lnTo>
                  <a:pt x="2096" y="2797"/>
                </a:lnTo>
                <a:lnTo>
                  <a:pt x="2100" y="2799"/>
                </a:lnTo>
                <a:lnTo>
                  <a:pt x="2104" y="2802"/>
                </a:lnTo>
                <a:lnTo>
                  <a:pt x="2107" y="2806"/>
                </a:lnTo>
                <a:lnTo>
                  <a:pt x="2108" y="2815"/>
                </a:lnTo>
                <a:lnTo>
                  <a:pt x="2109" y="2822"/>
                </a:lnTo>
                <a:lnTo>
                  <a:pt x="2109" y="2829"/>
                </a:lnTo>
                <a:lnTo>
                  <a:pt x="2108" y="2834"/>
                </a:lnTo>
                <a:lnTo>
                  <a:pt x="2107" y="2839"/>
                </a:lnTo>
                <a:lnTo>
                  <a:pt x="2105" y="2842"/>
                </a:lnTo>
                <a:lnTo>
                  <a:pt x="2103" y="2845"/>
                </a:lnTo>
                <a:lnTo>
                  <a:pt x="2100" y="2848"/>
                </a:lnTo>
                <a:lnTo>
                  <a:pt x="2097" y="2850"/>
                </a:lnTo>
                <a:lnTo>
                  <a:pt x="2092" y="2850"/>
                </a:lnTo>
                <a:lnTo>
                  <a:pt x="2088" y="2850"/>
                </a:lnTo>
                <a:lnTo>
                  <a:pt x="2083" y="2850"/>
                </a:lnTo>
                <a:lnTo>
                  <a:pt x="2071" y="2845"/>
                </a:lnTo>
                <a:lnTo>
                  <a:pt x="2059" y="2840"/>
                </a:lnTo>
                <a:lnTo>
                  <a:pt x="2051" y="2833"/>
                </a:lnTo>
                <a:lnTo>
                  <a:pt x="2044" y="2826"/>
                </a:lnTo>
                <a:lnTo>
                  <a:pt x="2040" y="2825"/>
                </a:lnTo>
                <a:lnTo>
                  <a:pt x="2034" y="2824"/>
                </a:lnTo>
                <a:lnTo>
                  <a:pt x="2029" y="2825"/>
                </a:lnTo>
                <a:lnTo>
                  <a:pt x="2024" y="2829"/>
                </a:lnTo>
                <a:lnTo>
                  <a:pt x="2016" y="2834"/>
                </a:lnTo>
                <a:lnTo>
                  <a:pt x="2009" y="2838"/>
                </a:lnTo>
                <a:lnTo>
                  <a:pt x="2002" y="2839"/>
                </a:lnTo>
                <a:lnTo>
                  <a:pt x="1994" y="2840"/>
                </a:lnTo>
                <a:lnTo>
                  <a:pt x="1987" y="2839"/>
                </a:lnTo>
                <a:lnTo>
                  <a:pt x="1980" y="2837"/>
                </a:lnTo>
                <a:lnTo>
                  <a:pt x="1972" y="2835"/>
                </a:lnTo>
                <a:lnTo>
                  <a:pt x="1965" y="2833"/>
                </a:lnTo>
                <a:lnTo>
                  <a:pt x="1959" y="2830"/>
                </a:lnTo>
                <a:lnTo>
                  <a:pt x="1954" y="2826"/>
                </a:lnTo>
                <a:lnTo>
                  <a:pt x="1953" y="2823"/>
                </a:lnTo>
                <a:lnTo>
                  <a:pt x="1953" y="2820"/>
                </a:lnTo>
                <a:lnTo>
                  <a:pt x="1955" y="2816"/>
                </a:lnTo>
                <a:lnTo>
                  <a:pt x="1959" y="2813"/>
                </a:lnTo>
                <a:lnTo>
                  <a:pt x="1962" y="2809"/>
                </a:lnTo>
                <a:lnTo>
                  <a:pt x="1966" y="2805"/>
                </a:lnTo>
                <a:lnTo>
                  <a:pt x="1987" y="2805"/>
                </a:lnTo>
                <a:lnTo>
                  <a:pt x="2007" y="2805"/>
                </a:lnTo>
                <a:lnTo>
                  <a:pt x="2018" y="2804"/>
                </a:lnTo>
                <a:lnTo>
                  <a:pt x="2027" y="2802"/>
                </a:lnTo>
                <a:lnTo>
                  <a:pt x="2038" y="2799"/>
                </a:lnTo>
                <a:lnTo>
                  <a:pt x="2047" y="2794"/>
                </a:lnTo>
                <a:lnTo>
                  <a:pt x="2046" y="2787"/>
                </a:lnTo>
                <a:lnTo>
                  <a:pt x="2044" y="2781"/>
                </a:lnTo>
                <a:lnTo>
                  <a:pt x="2041" y="2776"/>
                </a:lnTo>
                <a:lnTo>
                  <a:pt x="2037" y="2772"/>
                </a:lnTo>
                <a:lnTo>
                  <a:pt x="2032" y="2768"/>
                </a:lnTo>
                <a:lnTo>
                  <a:pt x="2027" y="2766"/>
                </a:lnTo>
                <a:lnTo>
                  <a:pt x="2022" y="2765"/>
                </a:lnTo>
                <a:lnTo>
                  <a:pt x="2018" y="2766"/>
                </a:lnTo>
                <a:lnTo>
                  <a:pt x="2007" y="2770"/>
                </a:lnTo>
                <a:lnTo>
                  <a:pt x="1999" y="2770"/>
                </a:lnTo>
                <a:lnTo>
                  <a:pt x="1990" y="2768"/>
                </a:lnTo>
                <a:lnTo>
                  <a:pt x="1983" y="2765"/>
                </a:lnTo>
                <a:lnTo>
                  <a:pt x="1968" y="2757"/>
                </a:lnTo>
                <a:lnTo>
                  <a:pt x="1954" y="2747"/>
                </a:lnTo>
                <a:lnTo>
                  <a:pt x="1952" y="2745"/>
                </a:lnTo>
                <a:lnTo>
                  <a:pt x="1951" y="2744"/>
                </a:lnTo>
                <a:lnTo>
                  <a:pt x="1950" y="2742"/>
                </a:lnTo>
                <a:lnTo>
                  <a:pt x="1951" y="2740"/>
                </a:lnTo>
                <a:lnTo>
                  <a:pt x="1953" y="2738"/>
                </a:lnTo>
                <a:lnTo>
                  <a:pt x="1954" y="2737"/>
                </a:lnTo>
                <a:lnTo>
                  <a:pt x="1961" y="2731"/>
                </a:lnTo>
                <a:lnTo>
                  <a:pt x="1967" y="2724"/>
                </a:lnTo>
                <a:lnTo>
                  <a:pt x="1960" y="2723"/>
                </a:lnTo>
                <a:lnTo>
                  <a:pt x="1954" y="2722"/>
                </a:lnTo>
                <a:lnTo>
                  <a:pt x="1948" y="2721"/>
                </a:lnTo>
                <a:lnTo>
                  <a:pt x="1944" y="2719"/>
                </a:lnTo>
                <a:lnTo>
                  <a:pt x="1940" y="2715"/>
                </a:lnTo>
                <a:lnTo>
                  <a:pt x="1937" y="2709"/>
                </a:lnTo>
                <a:lnTo>
                  <a:pt x="1936" y="2703"/>
                </a:lnTo>
                <a:lnTo>
                  <a:pt x="1937" y="2695"/>
                </a:lnTo>
                <a:lnTo>
                  <a:pt x="1940" y="2684"/>
                </a:lnTo>
                <a:lnTo>
                  <a:pt x="1939" y="2676"/>
                </a:lnTo>
                <a:lnTo>
                  <a:pt x="1939" y="2672"/>
                </a:lnTo>
                <a:lnTo>
                  <a:pt x="1937" y="2668"/>
                </a:lnTo>
                <a:lnTo>
                  <a:pt x="1935" y="2666"/>
                </a:lnTo>
                <a:lnTo>
                  <a:pt x="1933" y="2664"/>
                </a:lnTo>
                <a:lnTo>
                  <a:pt x="1931" y="2662"/>
                </a:lnTo>
                <a:lnTo>
                  <a:pt x="1929" y="2660"/>
                </a:lnTo>
                <a:lnTo>
                  <a:pt x="1926" y="2659"/>
                </a:lnTo>
                <a:lnTo>
                  <a:pt x="1922" y="2659"/>
                </a:lnTo>
                <a:lnTo>
                  <a:pt x="1914" y="2659"/>
                </a:lnTo>
                <a:lnTo>
                  <a:pt x="1905" y="2660"/>
                </a:lnTo>
                <a:lnTo>
                  <a:pt x="1898" y="2663"/>
                </a:lnTo>
                <a:lnTo>
                  <a:pt x="1893" y="2667"/>
                </a:lnTo>
                <a:lnTo>
                  <a:pt x="1890" y="2669"/>
                </a:lnTo>
                <a:lnTo>
                  <a:pt x="1887" y="2671"/>
                </a:lnTo>
                <a:lnTo>
                  <a:pt x="1884" y="2671"/>
                </a:lnTo>
                <a:lnTo>
                  <a:pt x="1880" y="2669"/>
                </a:lnTo>
                <a:lnTo>
                  <a:pt x="1865" y="2663"/>
                </a:lnTo>
                <a:lnTo>
                  <a:pt x="1850" y="2659"/>
                </a:lnTo>
                <a:lnTo>
                  <a:pt x="1834" y="2657"/>
                </a:lnTo>
                <a:lnTo>
                  <a:pt x="1819" y="2657"/>
                </a:lnTo>
                <a:lnTo>
                  <a:pt x="1789" y="2659"/>
                </a:lnTo>
                <a:lnTo>
                  <a:pt x="1757" y="2661"/>
                </a:lnTo>
                <a:lnTo>
                  <a:pt x="1737" y="2663"/>
                </a:lnTo>
                <a:lnTo>
                  <a:pt x="1717" y="2663"/>
                </a:lnTo>
                <a:lnTo>
                  <a:pt x="1707" y="2662"/>
                </a:lnTo>
                <a:lnTo>
                  <a:pt x="1696" y="2660"/>
                </a:lnTo>
                <a:lnTo>
                  <a:pt x="1686" y="2656"/>
                </a:lnTo>
                <a:lnTo>
                  <a:pt x="1675" y="2650"/>
                </a:lnTo>
                <a:lnTo>
                  <a:pt x="1670" y="2648"/>
                </a:lnTo>
                <a:lnTo>
                  <a:pt x="1665" y="2646"/>
                </a:lnTo>
                <a:lnTo>
                  <a:pt x="1659" y="2644"/>
                </a:lnTo>
                <a:lnTo>
                  <a:pt x="1654" y="2643"/>
                </a:lnTo>
                <a:lnTo>
                  <a:pt x="1644" y="2642"/>
                </a:lnTo>
                <a:lnTo>
                  <a:pt x="1632" y="2642"/>
                </a:lnTo>
                <a:lnTo>
                  <a:pt x="1609" y="2643"/>
                </a:lnTo>
                <a:lnTo>
                  <a:pt x="1586" y="2644"/>
                </a:lnTo>
                <a:lnTo>
                  <a:pt x="1586" y="2644"/>
                </a:lnTo>
                <a:lnTo>
                  <a:pt x="1576" y="2648"/>
                </a:lnTo>
                <a:lnTo>
                  <a:pt x="1568" y="2652"/>
                </a:lnTo>
                <a:lnTo>
                  <a:pt x="1558" y="2654"/>
                </a:lnTo>
                <a:lnTo>
                  <a:pt x="1549" y="2654"/>
                </a:lnTo>
                <a:lnTo>
                  <a:pt x="1540" y="2654"/>
                </a:lnTo>
                <a:lnTo>
                  <a:pt x="1532" y="2653"/>
                </a:lnTo>
                <a:lnTo>
                  <a:pt x="1524" y="2649"/>
                </a:lnTo>
                <a:lnTo>
                  <a:pt x="1518" y="2646"/>
                </a:lnTo>
                <a:lnTo>
                  <a:pt x="1504" y="2638"/>
                </a:lnTo>
                <a:lnTo>
                  <a:pt x="1492" y="2633"/>
                </a:lnTo>
                <a:lnTo>
                  <a:pt x="1478" y="2627"/>
                </a:lnTo>
                <a:lnTo>
                  <a:pt x="1464" y="2624"/>
                </a:lnTo>
                <a:lnTo>
                  <a:pt x="1436" y="2621"/>
                </a:lnTo>
                <a:lnTo>
                  <a:pt x="1409" y="2618"/>
                </a:lnTo>
                <a:lnTo>
                  <a:pt x="1384" y="2616"/>
                </a:lnTo>
                <a:lnTo>
                  <a:pt x="1360" y="2613"/>
                </a:lnTo>
                <a:lnTo>
                  <a:pt x="1336" y="2610"/>
                </a:lnTo>
                <a:lnTo>
                  <a:pt x="1313" y="2607"/>
                </a:lnTo>
                <a:lnTo>
                  <a:pt x="1288" y="2605"/>
                </a:lnTo>
                <a:lnTo>
                  <a:pt x="1264" y="2603"/>
                </a:lnTo>
                <a:lnTo>
                  <a:pt x="1240" y="2600"/>
                </a:lnTo>
                <a:lnTo>
                  <a:pt x="1216" y="2598"/>
                </a:lnTo>
                <a:lnTo>
                  <a:pt x="1216" y="2598"/>
                </a:lnTo>
                <a:lnTo>
                  <a:pt x="1216" y="2598"/>
                </a:lnTo>
                <a:lnTo>
                  <a:pt x="1211" y="2596"/>
                </a:lnTo>
                <a:lnTo>
                  <a:pt x="1204" y="2593"/>
                </a:lnTo>
                <a:lnTo>
                  <a:pt x="1202" y="2591"/>
                </a:lnTo>
                <a:lnTo>
                  <a:pt x="1199" y="2593"/>
                </a:lnTo>
                <a:lnTo>
                  <a:pt x="1196" y="2594"/>
                </a:lnTo>
                <a:lnTo>
                  <a:pt x="1193" y="2598"/>
                </a:lnTo>
                <a:lnTo>
                  <a:pt x="1152" y="2594"/>
                </a:lnTo>
                <a:lnTo>
                  <a:pt x="1109" y="2589"/>
                </a:lnTo>
                <a:lnTo>
                  <a:pt x="1067" y="2584"/>
                </a:lnTo>
                <a:lnTo>
                  <a:pt x="1026" y="2579"/>
                </a:lnTo>
                <a:lnTo>
                  <a:pt x="984" y="2574"/>
                </a:lnTo>
                <a:lnTo>
                  <a:pt x="943" y="2568"/>
                </a:lnTo>
                <a:lnTo>
                  <a:pt x="901" y="2564"/>
                </a:lnTo>
                <a:lnTo>
                  <a:pt x="860" y="2560"/>
                </a:lnTo>
                <a:lnTo>
                  <a:pt x="827" y="2557"/>
                </a:lnTo>
                <a:lnTo>
                  <a:pt x="795" y="2551"/>
                </a:lnTo>
                <a:lnTo>
                  <a:pt x="764" y="2547"/>
                </a:lnTo>
                <a:lnTo>
                  <a:pt x="732" y="2542"/>
                </a:lnTo>
                <a:lnTo>
                  <a:pt x="701" y="2537"/>
                </a:lnTo>
                <a:lnTo>
                  <a:pt x="669" y="2532"/>
                </a:lnTo>
                <a:lnTo>
                  <a:pt x="637" y="2529"/>
                </a:lnTo>
                <a:lnTo>
                  <a:pt x="605" y="2528"/>
                </a:lnTo>
                <a:lnTo>
                  <a:pt x="610" y="2524"/>
                </a:lnTo>
                <a:lnTo>
                  <a:pt x="614" y="2522"/>
                </a:lnTo>
                <a:lnTo>
                  <a:pt x="619" y="2520"/>
                </a:lnTo>
                <a:lnTo>
                  <a:pt x="625" y="2518"/>
                </a:lnTo>
                <a:lnTo>
                  <a:pt x="635" y="2516"/>
                </a:lnTo>
                <a:lnTo>
                  <a:pt x="645" y="2516"/>
                </a:lnTo>
                <a:lnTo>
                  <a:pt x="666" y="2517"/>
                </a:lnTo>
                <a:lnTo>
                  <a:pt x="687" y="2519"/>
                </a:lnTo>
                <a:lnTo>
                  <a:pt x="731" y="2522"/>
                </a:lnTo>
                <a:lnTo>
                  <a:pt x="775" y="2525"/>
                </a:lnTo>
                <a:lnTo>
                  <a:pt x="821" y="2528"/>
                </a:lnTo>
                <a:lnTo>
                  <a:pt x="865" y="2532"/>
                </a:lnTo>
                <a:lnTo>
                  <a:pt x="909" y="2537"/>
                </a:lnTo>
                <a:lnTo>
                  <a:pt x="953" y="2539"/>
                </a:lnTo>
                <a:lnTo>
                  <a:pt x="998" y="2540"/>
                </a:lnTo>
                <a:lnTo>
                  <a:pt x="1043" y="2540"/>
                </a:lnTo>
                <a:lnTo>
                  <a:pt x="1057" y="2539"/>
                </a:lnTo>
                <a:lnTo>
                  <a:pt x="1070" y="2540"/>
                </a:lnTo>
                <a:lnTo>
                  <a:pt x="1084" y="2542"/>
                </a:lnTo>
                <a:lnTo>
                  <a:pt x="1098" y="2544"/>
                </a:lnTo>
                <a:lnTo>
                  <a:pt x="1111" y="2547"/>
                </a:lnTo>
                <a:lnTo>
                  <a:pt x="1125" y="2549"/>
                </a:lnTo>
                <a:lnTo>
                  <a:pt x="1139" y="2551"/>
                </a:lnTo>
                <a:lnTo>
                  <a:pt x="1154" y="2553"/>
                </a:lnTo>
                <a:lnTo>
                  <a:pt x="1162" y="2555"/>
                </a:lnTo>
                <a:lnTo>
                  <a:pt x="1172" y="2556"/>
                </a:lnTo>
                <a:lnTo>
                  <a:pt x="1181" y="2555"/>
                </a:lnTo>
                <a:lnTo>
                  <a:pt x="1191" y="2555"/>
                </a:lnTo>
                <a:lnTo>
                  <a:pt x="1200" y="2554"/>
                </a:lnTo>
                <a:lnTo>
                  <a:pt x="1208" y="2555"/>
                </a:lnTo>
                <a:lnTo>
                  <a:pt x="1218" y="2556"/>
                </a:lnTo>
                <a:lnTo>
                  <a:pt x="1227" y="2560"/>
                </a:lnTo>
                <a:lnTo>
                  <a:pt x="1227" y="2562"/>
                </a:lnTo>
                <a:lnTo>
                  <a:pt x="1228" y="2563"/>
                </a:lnTo>
                <a:lnTo>
                  <a:pt x="1232" y="2560"/>
                </a:lnTo>
                <a:lnTo>
                  <a:pt x="1235" y="2557"/>
                </a:lnTo>
                <a:lnTo>
                  <a:pt x="1238" y="2555"/>
                </a:lnTo>
                <a:lnTo>
                  <a:pt x="1242" y="2554"/>
                </a:lnTo>
                <a:lnTo>
                  <a:pt x="1250" y="2551"/>
                </a:lnTo>
                <a:lnTo>
                  <a:pt x="1258" y="2550"/>
                </a:lnTo>
                <a:lnTo>
                  <a:pt x="1271" y="2551"/>
                </a:lnTo>
                <a:lnTo>
                  <a:pt x="1282" y="2554"/>
                </a:lnTo>
                <a:lnTo>
                  <a:pt x="1295" y="2557"/>
                </a:lnTo>
                <a:lnTo>
                  <a:pt x="1306" y="2560"/>
                </a:lnTo>
                <a:lnTo>
                  <a:pt x="1318" y="2563"/>
                </a:lnTo>
                <a:lnTo>
                  <a:pt x="1330" y="2567"/>
                </a:lnTo>
                <a:lnTo>
                  <a:pt x="1332" y="2567"/>
                </a:lnTo>
                <a:lnTo>
                  <a:pt x="1333" y="2569"/>
                </a:lnTo>
                <a:lnTo>
                  <a:pt x="1335" y="2571"/>
                </a:lnTo>
                <a:lnTo>
                  <a:pt x="1337" y="2574"/>
                </a:lnTo>
                <a:lnTo>
                  <a:pt x="1338" y="2575"/>
                </a:lnTo>
                <a:lnTo>
                  <a:pt x="1340" y="2576"/>
                </a:lnTo>
                <a:lnTo>
                  <a:pt x="1342" y="2575"/>
                </a:lnTo>
                <a:lnTo>
                  <a:pt x="1345" y="2570"/>
                </a:lnTo>
                <a:lnTo>
                  <a:pt x="1353" y="2567"/>
                </a:lnTo>
                <a:lnTo>
                  <a:pt x="1361" y="2566"/>
                </a:lnTo>
                <a:lnTo>
                  <a:pt x="1391" y="2570"/>
                </a:lnTo>
                <a:lnTo>
                  <a:pt x="1420" y="2574"/>
                </a:lnTo>
                <a:lnTo>
                  <a:pt x="1435" y="2575"/>
                </a:lnTo>
                <a:lnTo>
                  <a:pt x="1450" y="2575"/>
                </a:lnTo>
                <a:lnTo>
                  <a:pt x="1464" y="2575"/>
                </a:lnTo>
                <a:lnTo>
                  <a:pt x="1479" y="2574"/>
                </a:lnTo>
                <a:lnTo>
                  <a:pt x="1492" y="2573"/>
                </a:lnTo>
                <a:lnTo>
                  <a:pt x="1503" y="2573"/>
                </a:lnTo>
                <a:lnTo>
                  <a:pt x="1514" y="2575"/>
                </a:lnTo>
                <a:lnTo>
                  <a:pt x="1526" y="2578"/>
                </a:lnTo>
                <a:lnTo>
                  <a:pt x="1535" y="2582"/>
                </a:lnTo>
                <a:lnTo>
                  <a:pt x="1545" y="2588"/>
                </a:lnTo>
                <a:lnTo>
                  <a:pt x="1553" y="2597"/>
                </a:lnTo>
                <a:lnTo>
                  <a:pt x="1560" y="2607"/>
                </a:lnTo>
                <a:lnTo>
                  <a:pt x="1568" y="2602"/>
                </a:lnTo>
                <a:lnTo>
                  <a:pt x="1575" y="2599"/>
                </a:lnTo>
                <a:lnTo>
                  <a:pt x="1583" y="2597"/>
                </a:lnTo>
                <a:lnTo>
                  <a:pt x="1591" y="2596"/>
                </a:lnTo>
                <a:lnTo>
                  <a:pt x="1608" y="2597"/>
                </a:lnTo>
                <a:lnTo>
                  <a:pt x="1624" y="2598"/>
                </a:lnTo>
                <a:lnTo>
                  <a:pt x="1632" y="2599"/>
                </a:lnTo>
                <a:lnTo>
                  <a:pt x="1639" y="2598"/>
                </a:lnTo>
                <a:lnTo>
                  <a:pt x="1647" y="2597"/>
                </a:lnTo>
                <a:lnTo>
                  <a:pt x="1654" y="2595"/>
                </a:lnTo>
                <a:lnTo>
                  <a:pt x="1661" y="2593"/>
                </a:lnTo>
                <a:lnTo>
                  <a:pt x="1669" y="2589"/>
                </a:lnTo>
                <a:lnTo>
                  <a:pt x="1675" y="2586"/>
                </a:lnTo>
                <a:lnTo>
                  <a:pt x="1683" y="2582"/>
                </a:lnTo>
                <a:lnTo>
                  <a:pt x="1684" y="2581"/>
                </a:lnTo>
                <a:lnTo>
                  <a:pt x="1677" y="2578"/>
                </a:lnTo>
                <a:lnTo>
                  <a:pt x="1671" y="2577"/>
                </a:lnTo>
                <a:lnTo>
                  <a:pt x="1665" y="2576"/>
                </a:lnTo>
                <a:lnTo>
                  <a:pt x="1658" y="2575"/>
                </a:lnTo>
                <a:lnTo>
                  <a:pt x="1645" y="2576"/>
                </a:lnTo>
                <a:lnTo>
                  <a:pt x="1631" y="2575"/>
                </a:lnTo>
                <a:lnTo>
                  <a:pt x="1605" y="2575"/>
                </a:lnTo>
                <a:lnTo>
                  <a:pt x="1578" y="2576"/>
                </a:lnTo>
                <a:lnTo>
                  <a:pt x="1566" y="2575"/>
                </a:lnTo>
                <a:lnTo>
                  <a:pt x="1552" y="2574"/>
                </a:lnTo>
                <a:lnTo>
                  <a:pt x="1546" y="2573"/>
                </a:lnTo>
                <a:lnTo>
                  <a:pt x="1539" y="2570"/>
                </a:lnTo>
                <a:lnTo>
                  <a:pt x="1533" y="2567"/>
                </a:lnTo>
                <a:lnTo>
                  <a:pt x="1527" y="2564"/>
                </a:lnTo>
                <a:lnTo>
                  <a:pt x="1527" y="2564"/>
                </a:lnTo>
                <a:lnTo>
                  <a:pt x="1527" y="2564"/>
                </a:lnTo>
                <a:lnTo>
                  <a:pt x="1527" y="2564"/>
                </a:lnTo>
                <a:lnTo>
                  <a:pt x="1527" y="2564"/>
                </a:lnTo>
                <a:lnTo>
                  <a:pt x="1493" y="2564"/>
                </a:lnTo>
                <a:lnTo>
                  <a:pt x="1459" y="2562"/>
                </a:lnTo>
                <a:lnTo>
                  <a:pt x="1427" y="2559"/>
                </a:lnTo>
                <a:lnTo>
                  <a:pt x="1393" y="2554"/>
                </a:lnTo>
                <a:lnTo>
                  <a:pt x="1360" y="2547"/>
                </a:lnTo>
                <a:lnTo>
                  <a:pt x="1329" y="2540"/>
                </a:lnTo>
                <a:lnTo>
                  <a:pt x="1296" y="2530"/>
                </a:lnTo>
                <a:lnTo>
                  <a:pt x="1263" y="2521"/>
                </a:lnTo>
                <a:lnTo>
                  <a:pt x="1270" y="2519"/>
                </a:lnTo>
                <a:lnTo>
                  <a:pt x="1276" y="2517"/>
                </a:lnTo>
                <a:lnTo>
                  <a:pt x="1282" y="2517"/>
                </a:lnTo>
                <a:lnTo>
                  <a:pt x="1288" y="2516"/>
                </a:lnTo>
                <a:lnTo>
                  <a:pt x="1302" y="2517"/>
                </a:lnTo>
                <a:lnTo>
                  <a:pt x="1315" y="2518"/>
                </a:lnTo>
                <a:lnTo>
                  <a:pt x="1329" y="2519"/>
                </a:lnTo>
                <a:lnTo>
                  <a:pt x="1341" y="2518"/>
                </a:lnTo>
                <a:lnTo>
                  <a:pt x="1347" y="2516"/>
                </a:lnTo>
                <a:lnTo>
                  <a:pt x="1354" y="2514"/>
                </a:lnTo>
                <a:lnTo>
                  <a:pt x="1360" y="2510"/>
                </a:lnTo>
                <a:lnTo>
                  <a:pt x="1365" y="2505"/>
                </a:lnTo>
                <a:lnTo>
                  <a:pt x="1355" y="2500"/>
                </a:lnTo>
                <a:lnTo>
                  <a:pt x="1343" y="2497"/>
                </a:lnTo>
                <a:lnTo>
                  <a:pt x="1332" y="2495"/>
                </a:lnTo>
                <a:lnTo>
                  <a:pt x="1320" y="2494"/>
                </a:lnTo>
                <a:lnTo>
                  <a:pt x="1297" y="2495"/>
                </a:lnTo>
                <a:lnTo>
                  <a:pt x="1274" y="2495"/>
                </a:lnTo>
                <a:lnTo>
                  <a:pt x="1271" y="2497"/>
                </a:lnTo>
                <a:lnTo>
                  <a:pt x="1267" y="2498"/>
                </a:lnTo>
                <a:lnTo>
                  <a:pt x="1265" y="2497"/>
                </a:lnTo>
                <a:lnTo>
                  <a:pt x="1262" y="2494"/>
                </a:lnTo>
                <a:lnTo>
                  <a:pt x="1259" y="2490"/>
                </a:lnTo>
                <a:lnTo>
                  <a:pt x="1255" y="2488"/>
                </a:lnTo>
                <a:lnTo>
                  <a:pt x="1251" y="2486"/>
                </a:lnTo>
                <a:lnTo>
                  <a:pt x="1246" y="2484"/>
                </a:lnTo>
                <a:lnTo>
                  <a:pt x="1238" y="2483"/>
                </a:lnTo>
                <a:lnTo>
                  <a:pt x="1228" y="2483"/>
                </a:lnTo>
                <a:lnTo>
                  <a:pt x="1220" y="2483"/>
                </a:lnTo>
                <a:lnTo>
                  <a:pt x="1211" y="2484"/>
                </a:lnTo>
                <a:lnTo>
                  <a:pt x="1202" y="2483"/>
                </a:lnTo>
                <a:lnTo>
                  <a:pt x="1193" y="2482"/>
                </a:lnTo>
                <a:lnTo>
                  <a:pt x="1193" y="2482"/>
                </a:lnTo>
                <a:lnTo>
                  <a:pt x="1193" y="2482"/>
                </a:lnTo>
                <a:lnTo>
                  <a:pt x="1184" y="2482"/>
                </a:lnTo>
                <a:lnTo>
                  <a:pt x="1176" y="2483"/>
                </a:lnTo>
                <a:lnTo>
                  <a:pt x="1167" y="2483"/>
                </a:lnTo>
                <a:lnTo>
                  <a:pt x="1158" y="2483"/>
                </a:lnTo>
                <a:lnTo>
                  <a:pt x="1154" y="2485"/>
                </a:lnTo>
                <a:lnTo>
                  <a:pt x="1149" y="2487"/>
                </a:lnTo>
                <a:lnTo>
                  <a:pt x="1145" y="2488"/>
                </a:lnTo>
                <a:lnTo>
                  <a:pt x="1141" y="2488"/>
                </a:lnTo>
                <a:lnTo>
                  <a:pt x="1137" y="2488"/>
                </a:lnTo>
                <a:lnTo>
                  <a:pt x="1133" y="2487"/>
                </a:lnTo>
                <a:lnTo>
                  <a:pt x="1128" y="2484"/>
                </a:lnTo>
                <a:lnTo>
                  <a:pt x="1124" y="2481"/>
                </a:lnTo>
                <a:lnTo>
                  <a:pt x="1123" y="2477"/>
                </a:lnTo>
                <a:lnTo>
                  <a:pt x="1122" y="2471"/>
                </a:lnTo>
                <a:lnTo>
                  <a:pt x="1114" y="2471"/>
                </a:lnTo>
                <a:lnTo>
                  <a:pt x="1105" y="2471"/>
                </a:lnTo>
                <a:lnTo>
                  <a:pt x="1098" y="2471"/>
                </a:lnTo>
                <a:lnTo>
                  <a:pt x="1089" y="2471"/>
                </a:lnTo>
                <a:lnTo>
                  <a:pt x="1089" y="2471"/>
                </a:lnTo>
                <a:lnTo>
                  <a:pt x="1088" y="2477"/>
                </a:lnTo>
                <a:lnTo>
                  <a:pt x="1088" y="2482"/>
                </a:lnTo>
                <a:lnTo>
                  <a:pt x="1088" y="2482"/>
                </a:lnTo>
                <a:lnTo>
                  <a:pt x="1083" y="2482"/>
                </a:lnTo>
                <a:lnTo>
                  <a:pt x="1078" y="2482"/>
                </a:lnTo>
                <a:lnTo>
                  <a:pt x="1075" y="2484"/>
                </a:lnTo>
                <a:lnTo>
                  <a:pt x="1071" y="2485"/>
                </a:lnTo>
                <a:lnTo>
                  <a:pt x="1069" y="2484"/>
                </a:lnTo>
                <a:lnTo>
                  <a:pt x="1066" y="2482"/>
                </a:lnTo>
                <a:lnTo>
                  <a:pt x="1062" y="2477"/>
                </a:lnTo>
                <a:lnTo>
                  <a:pt x="1056" y="2473"/>
                </a:lnTo>
                <a:lnTo>
                  <a:pt x="1049" y="2471"/>
                </a:lnTo>
                <a:lnTo>
                  <a:pt x="1043" y="2471"/>
                </a:lnTo>
                <a:lnTo>
                  <a:pt x="1040" y="2473"/>
                </a:lnTo>
                <a:lnTo>
                  <a:pt x="1037" y="2473"/>
                </a:lnTo>
                <a:lnTo>
                  <a:pt x="1034" y="2473"/>
                </a:lnTo>
                <a:lnTo>
                  <a:pt x="1031" y="2473"/>
                </a:lnTo>
                <a:lnTo>
                  <a:pt x="1025" y="2471"/>
                </a:lnTo>
                <a:lnTo>
                  <a:pt x="1020" y="2470"/>
                </a:lnTo>
                <a:lnTo>
                  <a:pt x="1011" y="2472"/>
                </a:lnTo>
                <a:lnTo>
                  <a:pt x="1003" y="2476"/>
                </a:lnTo>
                <a:lnTo>
                  <a:pt x="995" y="2478"/>
                </a:lnTo>
                <a:lnTo>
                  <a:pt x="986" y="2481"/>
                </a:lnTo>
                <a:lnTo>
                  <a:pt x="978" y="2476"/>
                </a:lnTo>
                <a:lnTo>
                  <a:pt x="969" y="2471"/>
                </a:lnTo>
                <a:lnTo>
                  <a:pt x="961" y="2467"/>
                </a:lnTo>
                <a:lnTo>
                  <a:pt x="952" y="2465"/>
                </a:lnTo>
                <a:lnTo>
                  <a:pt x="944" y="2463"/>
                </a:lnTo>
                <a:lnTo>
                  <a:pt x="934" y="2461"/>
                </a:lnTo>
                <a:lnTo>
                  <a:pt x="925" y="2460"/>
                </a:lnTo>
                <a:lnTo>
                  <a:pt x="917" y="2460"/>
                </a:lnTo>
                <a:lnTo>
                  <a:pt x="917" y="2460"/>
                </a:lnTo>
                <a:lnTo>
                  <a:pt x="906" y="2466"/>
                </a:lnTo>
                <a:lnTo>
                  <a:pt x="896" y="2470"/>
                </a:lnTo>
                <a:lnTo>
                  <a:pt x="884" y="2472"/>
                </a:lnTo>
                <a:lnTo>
                  <a:pt x="873" y="2472"/>
                </a:lnTo>
                <a:lnTo>
                  <a:pt x="863" y="2472"/>
                </a:lnTo>
                <a:lnTo>
                  <a:pt x="852" y="2470"/>
                </a:lnTo>
                <a:lnTo>
                  <a:pt x="842" y="2466"/>
                </a:lnTo>
                <a:lnTo>
                  <a:pt x="831" y="2462"/>
                </a:lnTo>
                <a:lnTo>
                  <a:pt x="825" y="2460"/>
                </a:lnTo>
                <a:lnTo>
                  <a:pt x="818" y="2458"/>
                </a:lnTo>
                <a:lnTo>
                  <a:pt x="811" y="2457"/>
                </a:lnTo>
                <a:lnTo>
                  <a:pt x="804" y="2457"/>
                </a:lnTo>
                <a:lnTo>
                  <a:pt x="791" y="2458"/>
                </a:lnTo>
                <a:lnTo>
                  <a:pt x="778" y="2460"/>
                </a:lnTo>
                <a:lnTo>
                  <a:pt x="778" y="2460"/>
                </a:lnTo>
                <a:lnTo>
                  <a:pt x="774" y="2463"/>
                </a:lnTo>
                <a:lnTo>
                  <a:pt x="772" y="2466"/>
                </a:lnTo>
                <a:lnTo>
                  <a:pt x="769" y="2468"/>
                </a:lnTo>
                <a:lnTo>
                  <a:pt x="766" y="2468"/>
                </a:lnTo>
                <a:lnTo>
                  <a:pt x="763" y="2468"/>
                </a:lnTo>
                <a:lnTo>
                  <a:pt x="761" y="2466"/>
                </a:lnTo>
                <a:lnTo>
                  <a:pt x="758" y="2463"/>
                </a:lnTo>
                <a:lnTo>
                  <a:pt x="754" y="2460"/>
                </a:lnTo>
                <a:lnTo>
                  <a:pt x="733" y="2462"/>
                </a:lnTo>
                <a:lnTo>
                  <a:pt x="711" y="2462"/>
                </a:lnTo>
                <a:lnTo>
                  <a:pt x="690" y="2462"/>
                </a:lnTo>
                <a:lnTo>
                  <a:pt x="668" y="2462"/>
                </a:lnTo>
                <a:lnTo>
                  <a:pt x="647" y="2462"/>
                </a:lnTo>
                <a:lnTo>
                  <a:pt x="626" y="2463"/>
                </a:lnTo>
                <a:lnTo>
                  <a:pt x="615" y="2464"/>
                </a:lnTo>
                <a:lnTo>
                  <a:pt x="604" y="2465"/>
                </a:lnTo>
                <a:lnTo>
                  <a:pt x="593" y="2467"/>
                </a:lnTo>
                <a:lnTo>
                  <a:pt x="583" y="2470"/>
                </a:lnTo>
                <a:lnTo>
                  <a:pt x="579" y="2470"/>
                </a:lnTo>
                <a:lnTo>
                  <a:pt x="576" y="2470"/>
                </a:lnTo>
                <a:lnTo>
                  <a:pt x="572" y="2470"/>
                </a:lnTo>
                <a:lnTo>
                  <a:pt x="569" y="2469"/>
                </a:lnTo>
                <a:lnTo>
                  <a:pt x="564" y="2465"/>
                </a:lnTo>
                <a:lnTo>
                  <a:pt x="558" y="2460"/>
                </a:lnTo>
                <a:lnTo>
                  <a:pt x="548" y="2463"/>
                </a:lnTo>
                <a:lnTo>
                  <a:pt x="538" y="2466"/>
                </a:lnTo>
                <a:lnTo>
                  <a:pt x="528" y="2468"/>
                </a:lnTo>
                <a:lnTo>
                  <a:pt x="518" y="2470"/>
                </a:lnTo>
                <a:lnTo>
                  <a:pt x="498" y="2471"/>
                </a:lnTo>
                <a:lnTo>
                  <a:pt x="477" y="2471"/>
                </a:lnTo>
                <a:lnTo>
                  <a:pt x="457" y="2471"/>
                </a:lnTo>
                <a:lnTo>
                  <a:pt x="437" y="2470"/>
                </a:lnTo>
                <a:lnTo>
                  <a:pt x="416" y="2469"/>
                </a:lnTo>
                <a:lnTo>
                  <a:pt x="396" y="2469"/>
                </a:lnTo>
                <a:lnTo>
                  <a:pt x="378" y="2470"/>
                </a:lnTo>
                <a:lnTo>
                  <a:pt x="361" y="2471"/>
                </a:lnTo>
                <a:lnTo>
                  <a:pt x="346" y="2473"/>
                </a:lnTo>
                <a:lnTo>
                  <a:pt x="330" y="2477"/>
                </a:lnTo>
                <a:lnTo>
                  <a:pt x="314" y="2482"/>
                </a:lnTo>
                <a:lnTo>
                  <a:pt x="298" y="2488"/>
                </a:lnTo>
                <a:lnTo>
                  <a:pt x="283" y="2496"/>
                </a:lnTo>
                <a:lnTo>
                  <a:pt x="270" y="2505"/>
                </a:lnTo>
                <a:lnTo>
                  <a:pt x="253" y="2501"/>
                </a:lnTo>
                <a:lnTo>
                  <a:pt x="236" y="2498"/>
                </a:lnTo>
                <a:lnTo>
                  <a:pt x="218" y="2496"/>
                </a:lnTo>
                <a:lnTo>
                  <a:pt x="201" y="2495"/>
                </a:lnTo>
                <a:lnTo>
                  <a:pt x="166" y="2494"/>
                </a:lnTo>
                <a:lnTo>
                  <a:pt x="132" y="2494"/>
                </a:lnTo>
                <a:lnTo>
                  <a:pt x="131" y="2490"/>
                </a:lnTo>
                <a:lnTo>
                  <a:pt x="131" y="2488"/>
                </a:lnTo>
                <a:lnTo>
                  <a:pt x="131" y="2485"/>
                </a:lnTo>
                <a:lnTo>
                  <a:pt x="132" y="2482"/>
                </a:lnTo>
                <a:lnTo>
                  <a:pt x="132" y="2482"/>
                </a:lnTo>
                <a:lnTo>
                  <a:pt x="132" y="2482"/>
                </a:lnTo>
                <a:lnTo>
                  <a:pt x="132" y="2482"/>
                </a:lnTo>
                <a:lnTo>
                  <a:pt x="114" y="2479"/>
                </a:lnTo>
                <a:lnTo>
                  <a:pt x="97" y="2473"/>
                </a:lnTo>
                <a:lnTo>
                  <a:pt x="88" y="2471"/>
                </a:lnTo>
                <a:lnTo>
                  <a:pt x="80" y="2470"/>
                </a:lnTo>
                <a:lnTo>
                  <a:pt x="72" y="2470"/>
                </a:lnTo>
                <a:lnTo>
                  <a:pt x="62" y="2470"/>
                </a:lnTo>
                <a:lnTo>
                  <a:pt x="62" y="2470"/>
                </a:lnTo>
                <a:lnTo>
                  <a:pt x="62" y="2470"/>
                </a:lnTo>
                <a:lnTo>
                  <a:pt x="56" y="2470"/>
                </a:lnTo>
                <a:lnTo>
                  <a:pt x="51" y="2470"/>
                </a:lnTo>
                <a:lnTo>
                  <a:pt x="51" y="2470"/>
                </a:lnTo>
                <a:lnTo>
                  <a:pt x="51" y="2470"/>
                </a:lnTo>
                <a:lnTo>
                  <a:pt x="43" y="2470"/>
                </a:lnTo>
                <a:lnTo>
                  <a:pt x="37" y="2468"/>
                </a:lnTo>
                <a:lnTo>
                  <a:pt x="35" y="2467"/>
                </a:lnTo>
                <a:lnTo>
                  <a:pt x="32" y="2465"/>
                </a:lnTo>
                <a:lnTo>
                  <a:pt x="29" y="2463"/>
                </a:lnTo>
                <a:lnTo>
                  <a:pt x="27" y="2460"/>
                </a:lnTo>
                <a:lnTo>
                  <a:pt x="27" y="2460"/>
                </a:lnTo>
                <a:lnTo>
                  <a:pt x="27" y="2459"/>
                </a:lnTo>
                <a:lnTo>
                  <a:pt x="16" y="2460"/>
                </a:lnTo>
                <a:lnTo>
                  <a:pt x="11" y="2460"/>
                </a:lnTo>
                <a:lnTo>
                  <a:pt x="4" y="2459"/>
                </a:lnTo>
                <a:lnTo>
                  <a:pt x="2" y="2456"/>
                </a:lnTo>
                <a:lnTo>
                  <a:pt x="1" y="2452"/>
                </a:lnTo>
                <a:lnTo>
                  <a:pt x="0" y="2449"/>
                </a:lnTo>
                <a:lnTo>
                  <a:pt x="0" y="2446"/>
                </a:lnTo>
                <a:lnTo>
                  <a:pt x="2" y="2441"/>
                </a:lnTo>
                <a:lnTo>
                  <a:pt x="5" y="2436"/>
                </a:lnTo>
                <a:lnTo>
                  <a:pt x="9" y="2430"/>
                </a:lnTo>
                <a:lnTo>
                  <a:pt x="14" y="2425"/>
                </a:lnTo>
                <a:lnTo>
                  <a:pt x="15" y="2423"/>
                </a:lnTo>
                <a:lnTo>
                  <a:pt x="16" y="2420"/>
                </a:lnTo>
                <a:lnTo>
                  <a:pt x="17" y="2417"/>
                </a:lnTo>
                <a:lnTo>
                  <a:pt x="17" y="2413"/>
                </a:lnTo>
                <a:lnTo>
                  <a:pt x="19" y="2413"/>
                </a:lnTo>
                <a:lnTo>
                  <a:pt x="22" y="2412"/>
                </a:lnTo>
                <a:lnTo>
                  <a:pt x="25" y="2413"/>
                </a:lnTo>
                <a:lnTo>
                  <a:pt x="27" y="2414"/>
                </a:lnTo>
                <a:lnTo>
                  <a:pt x="27" y="2413"/>
                </a:lnTo>
                <a:lnTo>
                  <a:pt x="27" y="2413"/>
                </a:lnTo>
                <a:lnTo>
                  <a:pt x="34" y="2407"/>
                </a:lnTo>
                <a:lnTo>
                  <a:pt x="39" y="2402"/>
                </a:lnTo>
                <a:lnTo>
                  <a:pt x="39" y="2402"/>
                </a:lnTo>
                <a:lnTo>
                  <a:pt x="74" y="2402"/>
                </a:lnTo>
                <a:lnTo>
                  <a:pt x="74" y="2402"/>
                </a:lnTo>
                <a:lnTo>
                  <a:pt x="103" y="2402"/>
                </a:lnTo>
                <a:lnTo>
                  <a:pt x="133" y="2401"/>
                </a:lnTo>
                <a:lnTo>
                  <a:pt x="146" y="2401"/>
                </a:lnTo>
                <a:lnTo>
                  <a:pt x="161" y="2402"/>
                </a:lnTo>
                <a:lnTo>
                  <a:pt x="169" y="2404"/>
                </a:lnTo>
                <a:lnTo>
                  <a:pt x="176" y="2406"/>
                </a:lnTo>
                <a:lnTo>
                  <a:pt x="182" y="2409"/>
                </a:lnTo>
                <a:lnTo>
                  <a:pt x="190" y="2413"/>
                </a:lnTo>
                <a:lnTo>
                  <a:pt x="190" y="2413"/>
                </a:lnTo>
                <a:lnTo>
                  <a:pt x="190" y="2413"/>
                </a:lnTo>
                <a:lnTo>
                  <a:pt x="195" y="2412"/>
                </a:lnTo>
                <a:lnTo>
                  <a:pt x="200" y="2413"/>
                </a:lnTo>
                <a:lnTo>
                  <a:pt x="200" y="2413"/>
                </a:lnTo>
                <a:lnTo>
                  <a:pt x="203" y="2409"/>
                </a:lnTo>
                <a:lnTo>
                  <a:pt x="208" y="2406"/>
                </a:lnTo>
                <a:lnTo>
                  <a:pt x="212" y="2404"/>
                </a:lnTo>
                <a:lnTo>
                  <a:pt x="216" y="2403"/>
                </a:lnTo>
                <a:lnTo>
                  <a:pt x="225" y="2402"/>
                </a:lnTo>
                <a:lnTo>
                  <a:pt x="235" y="2402"/>
                </a:lnTo>
                <a:lnTo>
                  <a:pt x="235" y="2402"/>
                </a:lnTo>
                <a:lnTo>
                  <a:pt x="243" y="2402"/>
                </a:lnTo>
                <a:lnTo>
                  <a:pt x="253" y="2402"/>
                </a:lnTo>
                <a:lnTo>
                  <a:pt x="261" y="2402"/>
                </a:lnTo>
                <a:lnTo>
                  <a:pt x="270" y="2402"/>
                </a:lnTo>
                <a:lnTo>
                  <a:pt x="279" y="2401"/>
                </a:lnTo>
                <a:lnTo>
                  <a:pt x="288" y="2399"/>
                </a:lnTo>
                <a:lnTo>
                  <a:pt x="297" y="2397"/>
                </a:lnTo>
                <a:lnTo>
                  <a:pt x="306" y="2392"/>
                </a:lnTo>
                <a:lnTo>
                  <a:pt x="314" y="2389"/>
                </a:lnTo>
                <a:lnTo>
                  <a:pt x="323" y="2387"/>
                </a:lnTo>
                <a:lnTo>
                  <a:pt x="328" y="2387"/>
                </a:lnTo>
                <a:lnTo>
                  <a:pt x="333" y="2386"/>
                </a:lnTo>
                <a:lnTo>
                  <a:pt x="337" y="2387"/>
                </a:lnTo>
                <a:lnTo>
                  <a:pt x="342" y="2388"/>
                </a:lnTo>
                <a:lnTo>
                  <a:pt x="355" y="2389"/>
                </a:lnTo>
                <a:lnTo>
                  <a:pt x="367" y="2393"/>
                </a:lnTo>
                <a:lnTo>
                  <a:pt x="372" y="2396"/>
                </a:lnTo>
                <a:lnTo>
                  <a:pt x="376" y="2400"/>
                </a:lnTo>
                <a:lnTo>
                  <a:pt x="380" y="2404"/>
                </a:lnTo>
                <a:lnTo>
                  <a:pt x="383" y="2410"/>
                </a:lnTo>
                <a:lnTo>
                  <a:pt x="386" y="2408"/>
                </a:lnTo>
                <a:lnTo>
                  <a:pt x="393" y="2405"/>
                </a:lnTo>
                <a:lnTo>
                  <a:pt x="401" y="2404"/>
                </a:lnTo>
                <a:lnTo>
                  <a:pt x="410" y="2404"/>
                </a:lnTo>
                <a:lnTo>
                  <a:pt x="417" y="2406"/>
                </a:lnTo>
                <a:lnTo>
                  <a:pt x="420" y="2408"/>
                </a:lnTo>
                <a:lnTo>
                  <a:pt x="424" y="2411"/>
                </a:lnTo>
                <a:lnTo>
                  <a:pt x="433" y="2406"/>
                </a:lnTo>
                <a:lnTo>
                  <a:pt x="441" y="2402"/>
                </a:lnTo>
                <a:lnTo>
                  <a:pt x="451" y="2399"/>
                </a:lnTo>
                <a:lnTo>
                  <a:pt x="460" y="2396"/>
                </a:lnTo>
                <a:lnTo>
                  <a:pt x="479" y="2392"/>
                </a:lnTo>
                <a:lnTo>
                  <a:pt x="498" y="2392"/>
                </a:lnTo>
                <a:lnTo>
                  <a:pt x="536" y="2393"/>
                </a:lnTo>
                <a:lnTo>
                  <a:pt x="574" y="2396"/>
                </a:lnTo>
                <a:lnTo>
                  <a:pt x="598" y="2397"/>
                </a:lnTo>
                <a:lnTo>
                  <a:pt x="623" y="2399"/>
                </a:lnTo>
                <a:lnTo>
                  <a:pt x="647" y="2401"/>
                </a:lnTo>
                <a:lnTo>
                  <a:pt x="671" y="2402"/>
                </a:lnTo>
                <a:lnTo>
                  <a:pt x="680" y="2403"/>
                </a:lnTo>
                <a:lnTo>
                  <a:pt x="688" y="2405"/>
                </a:lnTo>
                <a:lnTo>
                  <a:pt x="691" y="2406"/>
                </a:lnTo>
                <a:lnTo>
                  <a:pt x="694" y="2408"/>
                </a:lnTo>
                <a:lnTo>
                  <a:pt x="694" y="2407"/>
                </a:lnTo>
                <a:lnTo>
                  <a:pt x="694" y="2405"/>
                </a:lnTo>
                <a:lnTo>
                  <a:pt x="695" y="2403"/>
                </a:lnTo>
                <a:lnTo>
                  <a:pt x="697" y="2402"/>
                </a:lnTo>
                <a:lnTo>
                  <a:pt x="697" y="2402"/>
                </a:lnTo>
                <a:lnTo>
                  <a:pt x="706" y="2411"/>
                </a:lnTo>
                <a:lnTo>
                  <a:pt x="707" y="2412"/>
                </a:lnTo>
                <a:lnTo>
                  <a:pt x="708" y="2413"/>
                </a:lnTo>
                <a:lnTo>
                  <a:pt x="708" y="2413"/>
                </a:lnTo>
                <a:lnTo>
                  <a:pt x="734" y="2411"/>
                </a:lnTo>
                <a:lnTo>
                  <a:pt x="761" y="2412"/>
                </a:lnTo>
                <a:lnTo>
                  <a:pt x="787" y="2413"/>
                </a:lnTo>
                <a:lnTo>
                  <a:pt x="812" y="2416"/>
                </a:lnTo>
                <a:lnTo>
                  <a:pt x="839" y="2418"/>
                </a:lnTo>
                <a:lnTo>
                  <a:pt x="865" y="2421"/>
                </a:lnTo>
                <a:lnTo>
                  <a:pt x="890" y="2424"/>
                </a:lnTo>
                <a:lnTo>
                  <a:pt x="917" y="2426"/>
                </a:lnTo>
                <a:lnTo>
                  <a:pt x="917" y="2426"/>
                </a:lnTo>
                <a:lnTo>
                  <a:pt x="939" y="2426"/>
                </a:lnTo>
                <a:lnTo>
                  <a:pt x="961" y="2426"/>
                </a:lnTo>
                <a:lnTo>
                  <a:pt x="983" y="2426"/>
                </a:lnTo>
                <a:lnTo>
                  <a:pt x="1005" y="2426"/>
                </a:lnTo>
                <a:lnTo>
                  <a:pt x="1026" y="2425"/>
                </a:lnTo>
                <a:lnTo>
                  <a:pt x="1048" y="2425"/>
                </a:lnTo>
                <a:lnTo>
                  <a:pt x="1070" y="2425"/>
                </a:lnTo>
                <a:lnTo>
                  <a:pt x="1093" y="2425"/>
                </a:lnTo>
                <a:lnTo>
                  <a:pt x="1101" y="2425"/>
                </a:lnTo>
                <a:lnTo>
                  <a:pt x="1109" y="2426"/>
                </a:lnTo>
                <a:lnTo>
                  <a:pt x="1114" y="2428"/>
                </a:lnTo>
                <a:lnTo>
                  <a:pt x="1118" y="2429"/>
                </a:lnTo>
                <a:lnTo>
                  <a:pt x="1121" y="2432"/>
                </a:lnTo>
                <a:lnTo>
                  <a:pt x="1124" y="2436"/>
                </a:lnTo>
                <a:lnTo>
                  <a:pt x="1147" y="2436"/>
                </a:lnTo>
                <a:lnTo>
                  <a:pt x="1147" y="2436"/>
                </a:lnTo>
                <a:lnTo>
                  <a:pt x="1134" y="2421"/>
                </a:lnTo>
                <a:lnTo>
                  <a:pt x="1124" y="2413"/>
                </a:lnTo>
                <a:lnTo>
                  <a:pt x="1120" y="2411"/>
                </a:lnTo>
                <a:lnTo>
                  <a:pt x="1115" y="2410"/>
                </a:lnTo>
                <a:lnTo>
                  <a:pt x="1109" y="2410"/>
                </a:lnTo>
                <a:lnTo>
                  <a:pt x="1102" y="2411"/>
                </a:lnTo>
                <a:lnTo>
                  <a:pt x="1080" y="2413"/>
                </a:lnTo>
                <a:lnTo>
                  <a:pt x="1058" y="2413"/>
                </a:lnTo>
                <a:lnTo>
                  <a:pt x="1036" y="2412"/>
                </a:lnTo>
                <a:lnTo>
                  <a:pt x="1014" y="2409"/>
                </a:lnTo>
                <a:lnTo>
                  <a:pt x="991" y="2406"/>
                </a:lnTo>
                <a:lnTo>
                  <a:pt x="970" y="2401"/>
                </a:lnTo>
                <a:lnTo>
                  <a:pt x="949" y="2396"/>
                </a:lnTo>
                <a:lnTo>
                  <a:pt x="927" y="2389"/>
                </a:lnTo>
                <a:lnTo>
                  <a:pt x="927" y="2389"/>
                </a:lnTo>
                <a:lnTo>
                  <a:pt x="927" y="2389"/>
                </a:lnTo>
                <a:lnTo>
                  <a:pt x="916" y="2389"/>
                </a:lnTo>
                <a:lnTo>
                  <a:pt x="904" y="2389"/>
                </a:lnTo>
                <a:lnTo>
                  <a:pt x="893" y="2389"/>
                </a:lnTo>
                <a:lnTo>
                  <a:pt x="882" y="2389"/>
                </a:lnTo>
                <a:lnTo>
                  <a:pt x="882" y="2389"/>
                </a:lnTo>
                <a:lnTo>
                  <a:pt x="875" y="2389"/>
                </a:lnTo>
                <a:lnTo>
                  <a:pt x="870" y="2389"/>
                </a:lnTo>
                <a:lnTo>
                  <a:pt x="869" y="2389"/>
                </a:lnTo>
                <a:lnTo>
                  <a:pt x="870" y="2389"/>
                </a:lnTo>
                <a:lnTo>
                  <a:pt x="857" y="2390"/>
                </a:lnTo>
                <a:lnTo>
                  <a:pt x="844" y="2390"/>
                </a:lnTo>
                <a:lnTo>
                  <a:pt x="830" y="2390"/>
                </a:lnTo>
                <a:lnTo>
                  <a:pt x="818" y="2389"/>
                </a:lnTo>
                <a:lnTo>
                  <a:pt x="805" y="2387"/>
                </a:lnTo>
                <a:lnTo>
                  <a:pt x="791" y="2385"/>
                </a:lnTo>
                <a:lnTo>
                  <a:pt x="779" y="2382"/>
                </a:lnTo>
                <a:lnTo>
                  <a:pt x="766" y="2379"/>
                </a:lnTo>
                <a:lnTo>
                  <a:pt x="766" y="2379"/>
                </a:lnTo>
                <a:lnTo>
                  <a:pt x="761" y="2379"/>
                </a:lnTo>
                <a:lnTo>
                  <a:pt x="754" y="2378"/>
                </a:lnTo>
                <a:lnTo>
                  <a:pt x="754" y="2378"/>
                </a:lnTo>
                <a:lnTo>
                  <a:pt x="754" y="2378"/>
                </a:lnTo>
                <a:lnTo>
                  <a:pt x="720" y="2344"/>
                </a:lnTo>
                <a:lnTo>
                  <a:pt x="720" y="2344"/>
                </a:lnTo>
                <a:lnTo>
                  <a:pt x="714" y="2347"/>
                </a:lnTo>
                <a:lnTo>
                  <a:pt x="709" y="2350"/>
                </a:lnTo>
                <a:lnTo>
                  <a:pt x="704" y="2352"/>
                </a:lnTo>
                <a:lnTo>
                  <a:pt x="699" y="2352"/>
                </a:lnTo>
                <a:lnTo>
                  <a:pt x="675" y="2351"/>
                </a:lnTo>
                <a:lnTo>
                  <a:pt x="651" y="2351"/>
                </a:lnTo>
                <a:lnTo>
                  <a:pt x="628" y="2351"/>
                </a:lnTo>
                <a:lnTo>
                  <a:pt x="604" y="2351"/>
                </a:lnTo>
                <a:lnTo>
                  <a:pt x="579" y="2351"/>
                </a:lnTo>
                <a:lnTo>
                  <a:pt x="556" y="2349"/>
                </a:lnTo>
                <a:lnTo>
                  <a:pt x="544" y="2348"/>
                </a:lnTo>
                <a:lnTo>
                  <a:pt x="532" y="2347"/>
                </a:lnTo>
                <a:lnTo>
                  <a:pt x="519" y="2344"/>
                </a:lnTo>
                <a:lnTo>
                  <a:pt x="508" y="2342"/>
                </a:lnTo>
                <a:lnTo>
                  <a:pt x="523" y="2330"/>
                </a:lnTo>
                <a:lnTo>
                  <a:pt x="536" y="2321"/>
                </a:lnTo>
                <a:lnTo>
                  <a:pt x="542" y="2321"/>
                </a:lnTo>
                <a:lnTo>
                  <a:pt x="547" y="2321"/>
                </a:lnTo>
                <a:lnTo>
                  <a:pt x="549" y="2324"/>
                </a:lnTo>
                <a:lnTo>
                  <a:pt x="552" y="2327"/>
                </a:lnTo>
                <a:lnTo>
                  <a:pt x="554" y="2329"/>
                </a:lnTo>
                <a:lnTo>
                  <a:pt x="557" y="2330"/>
                </a:lnTo>
                <a:lnTo>
                  <a:pt x="565" y="2331"/>
                </a:lnTo>
                <a:lnTo>
                  <a:pt x="571" y="2330"/>
                </a:lnTo>
                <a:lnTo>
                  <a:pt x="589" y="2327"/>
                </a:lnTo>
                <a:lnTo>
                  <a:pt x="607" y="2325"/>
                </a:lnTo>
                <a:lnTo>
                  <a:pt x="616" y="2326"/>
                </a:lnTo>
                <a:lnTo>
                  <a:pt x="625" y="2326"/>
                </a:lnTo>
                <a:lnTo>
                  <a:pt x="634" y="2328"/>
                </a:lnTo>
                <a:lnTo>
                  <a:pt x="644" y="2330"/>
                </a:lnTo>
                <a:lnTo>
                  <a:pt x="651" y="2332"/>
                </a:lnTo>
                <a:lnTo>
                  <a:pt x="658" y="2333"/>
                </a:lnTo>
                <a:lnTo>
                  <a:pt x="667" y="2333"/>
                </a:lnTo>
                <a:lnTo>
                  <a:pt x="673" y="2331"/>
                </a:lnTo>
                <a:lnTo>
                  <a:pt x="681" y="2328"/>
                </a:lnTo>
                <a:lnTo>
                  <a:pt x="687" y="2324"/>
                </a:lnTo>
                <a:lnTo>
                  <a:pt x="692" y="2318"/>
                </a:lnTo>
                <a:lnTo>
                  <a:pt x="696" y="2309"/>
                </a:lnTo>
                <a:lnTo>
                  <a:pt x="707" y="2309"/>
                </a:lnTo>
                <a:lnTo>
                  <a:pt x="715" y="2310"/>
                </a:lnTo>
                <a:lnTo>
                  <a:pt x="721" y="2311"/>
                </a:lnTo>
                <a:lnTo>
                  <a:pt x="724" y="2313"/>
                </a:lnTo>
                <a:lnTo>
                  <a:pt x="728" y="2317"/>
                </a:lnTo>
                <a:lnTo>
                  <a:pt x="731" y="2321"/>
                </a:lnTo>
                <a:lnTo>
                  <a:pt x="731" y="2321"/>
                </a:lnTo>
                <a:lnTo>
                  <a:pt x="741" y="2322"/>
                </a:lnTo>
                <a:lnTo>
                  <a:pt x="749" y="2321"/>
                </a:lnTo>
                <a:lnTo>
                  <a:pt x="758" y="2320"/>
                </a:lnTo>
                <a:lnTo>
                  <a:pt x="767" y="2318"/>
                </a:lnTo>
                <a:lnTo>
                  <a:pt x="784" y="2313"/>
                </a:lnTo>
                <a:lnTo>
                  <a:pt x="801" y="2310"/>
                </a:lnTo>
                <a:lnTo>
                  <a:pt x="801" y="2310"/>
                </a:lnTo>
                <a:lnTo>
                  <a:pt x="812" y="2310"/>
                </a:lnTo>
                <a:lnTo>
                  <a:pt x="823" y="2309"/>
                </a:lnTo>
                <a:lnTo>
                  <a:pt x="834" y="2309"/>
                </a:lnTo>
                <a:lnTo>
                  <a:pt x="846" y="2309"/>
                </a:lnTo>
                <a:lnTo>
                  <a:pt x="834" y="2293"/>
                </a:lnTo>
                <a:lnTo>
                  <a:pt x="822" y="2279"/>
                </a:lnTo>
                <a:lnTo>
                  <a:pt x="855" y="2276"/>
                </a:lnTo>
                <a:lnTo>
                  <a:pt x="889" y="2276"/>
                </a:lnTo>
                <a:lnTo>
                  <a:pt x="923" y="2279"/>
                </a:lnTo>
                <a:lnTo>
                  <a:pt x="956" y="2281"/>
                </a:lnTo>
                <a:lnTo>
                  <a:pt x="989" y="2283"/>
                </a:lnTo>
                <a:lnTo>
                  <a:pt x="1022" y="2285"/>
                </a:lnTo>
                <a:lnTo>
                  <a:pt x="1056" y="2286"/>
                </a:lnTo>
                <a:lnTo>
                  <a:pt x="1088" y="2286"/>
                </a:lnTo>
                <a:lnTo>
                  <a:pt x="1094" y="2282"/>
                </a:lnTo>
                <a:lnTo>
                  <a:pt x="1100" y="2279"/>
                </a:lnTo>
                <a:lnTo>
                  <a:pt x="1106" y="2275"/>
                </a:lnTo>
                <a:lnTo>
                  <a:pt x="1111" y="2273"/>
                </a:lnTo>
                <a:lnTo>
                  <a:pt x="1124" y="2271"/>
                </a:lnTo>
                <a:lnTo>
                  <a:pt x="1137" y="2270"/>
                </a:lnTo>
                <a:lnTo>
                  <a:pt x="1161" y="2270"/>
                </a:lnTo>
                <a:lnTo>
                  <a:pt x="1186" y="2270"/>
                </a:lnTo>
                <a:lnTo>
                  <a:pt x="1204" y="2270"/>
                </a:lnTo>
                <a:lnTo>
                  <a:pt x="1222" y="2269"/>
                </a:lnTo>
                <a:lnTo>
                  <a:pt x="1240" y="2268"/>
                </a:lnTo>
                <a:lnTo>
                  <a:pt x="1258" y="2266"/>
                </a:lnTo>
                <a:lnTo>
                  <a:pt x="1276" y="2265"/>
                </a:lnTo>
                <a:lnTo>
                  <a:pt x="1294" y="2265"/>
                </a:lnTo>
                <a:lnTo>
                  <a:pt x="1303" y="2265"/>
                </a:lnTo>
                <a:lnTo>
                  <a:pt x="1312" y="2266"/>
                </a:lnTo>
                <a:lnTo>
                  <a:pt x="1321" y="2267"/>
                </a:lnTo>
                <a:lnTo>
                  <a:pt x="1330" y="2270"/>
                </a:lnTo>
                <a:lnTo>
                  <a:pt x="1339" y="2270"/>
                </a:lnTo>
                <a:lnTo>
                  <a:pt x="1349" y="2270"/>
                </a:lnTo>
                <a:lnTo>
                  <a:pt x="1358" y="2270"/>
                </a:lnTo>
                <a:lnTo>
                  <a:pt x="1366" y="2270"/>
                </a:lnTo>
                <a:lnTo>
                  <a:pt x="1393" y="2271"/>
                </a:lnTo>
                <a:lnTo>
                  <a:pt x="1418" y="2272"/>
                </a:lnTo>
                <a:lnTo>
                  <a:pt x="1431" y="2272"/>
                </a:lnTo>
                <a:lnTo>
                  <a:pt x="1443" y="2273"/>
                </a:lnTo>
                <a:lnTo>
                  <a:pt x="1456" y="2274"/>
                </a:lnTo>
                <a:lnTo>
                  <a:pt x="1469" y="2276"/>
                </a:lnTo>
                <a:lnTo>
                  <a:pt x="1477" y="2279"/>
                </a:lnTo>
                <a:lnTo>
                  <a:pt x="1480" y="2279"/>
                </a:lnTo>
                <a:lnTo>
                  <a:pt x="1479" y="2278"/>
                </a:lnTo>
                <a:lnTo>
                  <a:pt x="1476" y="2275"/>
                </a:lnTo>
                <a:lnTo>
                  <a:pt x="1472" y="2273"/>
                </a:lnTo>
                <a:lnTo>
                  <a:pt x="1469" y="2270"/>
                </a:lnTo>
                <a:lnTo>
                  <a:pt x="1468" y="2269"/>
                </a:lnTo>
                <a:lnTo>
                  <a:pt x="1468" y="2268"/>
                </a:lnTo>
                <a:lnTo>
                  <a:pt x="1469" y="2266"/>
                </a:lnTo>
                <a:lnTo>
                  <a:pt x="1470" y="2265"/>
                </a:lnTo>
                <a:lnTo>
                  <a:pt x="1476" y="2262"/>
                </a:lnTo>
                <a:lnTo>
                  <a:pt x="1481" y="2259"/>
                </a:lnTo>
                <a:lnTo>
                  <a:pt x="1488" y="2255"/>
                </a:lnTo>
                <a:lnTo>
                  <a:pt x="1494" y="2253"/>
                </a:lnTo>
                <a:lnTo>
                  <a:pt x="1506" y="2258"/>
                </a:lnTo>
                <a:lnTo>
                  <a:pt x="1518" y="2261"/>
                </a:lnTo>
                <a:lnTo>
                  <a:pt x="1531" y="2264"/>
                </a:lnTo>
                <a:lnTo>
                  <a:pt x="1543" y="2266"/>
                </a:lnTo>
                <a:lnTo>
                  <a:pt x="1550" y="2268"/>
                </a:lnTo>
                <a:lnTo>
                  <a:pt x="1555" y="2270"/>
                </a:lnTo>
                <a:lnTo>
                  <a:pt x="1561" y="2272"/>
                </a:lnTo>
                <a:lnTo>
                  <a:pt x="1567" y="2275"/>
                </a:lnTo>
                <a:lnTo>
                  <a:pt x="1572" y="2280"/>
                </a:lnTo>
                <a:lnTo>
                  <a:pt x="1576" y="2285"/>
                </a:lnTo>
                <a:lnTo>
                  <a:pt x="1580" y="2290"/>
                </a:lnTo>
                <a:lnTo>
                  <a:pt x="1583" y="2298"/>
                </a:lnTo>
                <a:lnTo>
                  <a:pt x="1586" y="2298"/>
                </a:lnTo>
                <a:lnTo>
                  <a:pt x="1606" y="2294"/>
                </a:lnTo>
                <a:lnTo>
                  <a:pt x="1626" y="2293"/>
                </a:lnTo>
                <a:lnTo>
                  <a:pt x="1645" y="2292"/>
                </a:lnTo>
                <a:lnTo>
                  <a:pt x="1665" y="2291"/>
                </a:lnTo>
                <a:lnTo>
                  <a:pt x="1704" y="2291"/>
                </a:lnTo>
                <a:lnTo>
                  <a:pt x="1743" y="2293"/>
                </a:lnTo>
                <a:lnTo>
                  <a:pt x="1778" y="2294"/>
                </a:lnTo>
                <a:lnTo>
                  <a:pt x="1814" y="2295"/>
                </a:lnTo>
                <a:lnTo>
                  <a:pt x="1849" y="2295"/>
                </a:lnTo>
                <a:lnTo>
                  <a:pt x="1885" y="2298"/>
                </a:lnTo>
                <a:lnTo>
                  <a:pt x="1886" y="2299"/>
                </a:lnTo>
                <a:lnTo>
                  <a:pt x="1886" y="2299"/>
                </a:lnTo>
                <a:lnTo>
                  <a:pt x="1885" y="2298"/>
                </a:lnTo>
                <a:lnTo>
                  <a:pt x="1883" y="2294"/>
                </a:lnTo>
                <a:lnTo>
                  <a:pt x="1881" y="2291"/>
                </a:lnTo>
                <a:lnTo>
                  <a:pt x="1878" y="2289"/>
                </a:lnTo>
                <a:lnTo>
                  <a:pt x="1875" y="2288"/>
                </a:lnTo>
                <a:lnTo>
                  <a:pt x="1870" y="2286"/>
                </a:lnTo>
                <a:lnTo>
                  <a:pt x="1863" y="2286"/>
                </a:lnTo>
                <a:lnTo>
                  <a:pt x="1861" y="2283"/>
                </a:lnTo>
                <a:lnTo>
                  <a:pt x="1858" y="2281"/>
                </a:lnTo>
                <a:lnTo>
                  <a:pt x="1857" y="2278"/>
                </a:lnTo>
                <a:lnTo>
                  <a:pt x="1857" y="2274"/>
                </a:lnTo>
                <a:lnTo>
                  <a:pt x="1857" y="2272"/>
                </a:lnTo>
                <a:lnTo>
                  <a:pt x="1858" y="2269"/>
                </a:lnTo>
                <a:lnTo>
                  <a:pt x="1860" y="2266"/>
                </a:lnTo>
                <a:lnTo>
                  <a:pt x="1863" y="2263"/>
                </a:lnTo>
                <a:lnTo>
                  <a:pt x="1863" y="2263"/>
                </a:lnTo>
                <a:lnTo>
                  <a:pt x="1868" y="2261"/>
                </a:lnTo>
                <a:lnTo>
                  <a:pt x="1873" y="2259"/>
                </a:lnTo>
                <a:lnTo>
                  <a:pt x="1880" y="2258"/>
                </a:lnTo>
                <a:lnTo>
                  <a:pt x="1885" y="2256"/>
                </a:lnTo>
                <a:lnTo>
                  <a:pt x="1891" y="2258"/>
                </a:lnTo>
                <a:lnTo>
                  <a:pt x="1896" y="2259"/>
                </a:lnTo>
                <a:lnTo>
                  <a:pt x="1903" y="2261"/>
                </a:lnTo>
                <a:lnTo>
                  <a:pt x="1908" y="2263"/>
                </a:lnTo>
                <a:lnTo>
                  <a:pt x="1920" y="2263"/>
                </a:lnTo>
                <a:lnTo>
                  <a:pt x="1931" y="2263"/>
                </a:lnTo>
                <a:lnTo>
                  <a:pt x="1943" y="2263"/>
                </a:lnTo>
                <a:lnTo>
                  <a:pt x="1954" y="2263"/>
                </a:lnTo>
                <a:lnTo>
                  <a:pt x="1960" y="2260"/>
                </a:lnTo>
                <a:lnTo>
                  <a:pt x="1964" y="2258"/>
                </a:lnTo>
                <a:lnTo>
                  <a:pt x="1961" y="2258"/>
                </a:lnTo>
                <a:lnTo>
                  <a:pt x="1957" y="2258"/>
                </a:lnTo>
                <a:lnTo>
                  <a:pt x="1948" y="2255"/>
                </a:lnTo>
                <a:lnTo>
                  <a:pt x="1939" y="2252"/>
                </a:lnTo>
                <a:lnTo>
                  <a:pt x="1929" y="2249"/>
                </a:lnTo>
                <a:lnTo>
                  <a:pt x="1920" y="2246"/>
                </a:lnTo>
                <a:lnTo>
                  <a:pt x="1917" y="2243"/>
                </a:lnTo>
                <a:lnTo>
                  <a:pt x="1915" y="2242"/>
                </a:lnTo>
                <a:lnTo>
                  <a:pt x="1913" y="2241"/>
                </a:lnTo>
                <a:lnTo>
                  <a:pt x="1911" y="2241"/>
                </a:lnTo>
                <a:lnTo>
                  <a:pt x="1907" y="2243"/>
                </a:lnTo>
                <a:lnTo>
                  <a:pt x="1903" y="2247"/>
                </a:lnTo>
                <a:lnTo>
                  <a:pt x="1897" y="2248"/>
                </a:lnTo>
                <a:lnTo>
                  <a:pt x="1892" y="2248"/>
                </a:lnTo>
                <a:lnTo>
                  <a:pt x="1887" y="2247"/>
                </a:lnTo>
                <a:lnTo>
                  <a:pt x="1882" y="2246"/>
                </a:lnTo>
                <a:lnTo>
                  <a:pt x="1868" y="2243"/>
                </a:lnTo>
                <a:lnTo>
                  <a:pt x="1853" y="2241"/>
                </a:lnTo>
                <a:lnTo>
                  <a:pt x="1816" y="2239"/>
                </a:lnTo>
                <a:lnTo>
                  <a:pt x="1779" y="2237"/>
                </a:lnTo>
                <a:lnTo>
                  <a:pt x="1762" y="2239"/>
                </a:lnTo>
                <a:lnTo>
                  <a:pt x="1743" y="2240"/>
                </a:lnTo>
                <a:lnTo>
                  <a:pt x="1725" y="2244"/>
                </a:lnTo>
                <a:lnTo>
                  <a:pt x="1707" y="2249"/>
                </a:lnTo>
                <a:lnTo>
                  <a:pt x="1700" y="2250"/>
                </a:lnTo>
                <a:lnTo>
                  <a:pt x="1694" y="2251"/>
                </a:lnTo>
                <a:lnTo>
                  <a:pt x="1688" y="2251"/>
                </a:lnTo>
                <a:lnTo>
                  <a:pt x="1681" y="2251"/>
                </a:lnTo>
                <a:lnTo>
                  <a:pt x="1669" y="2248"/>
                </a:lnTo>
                <a:lnTo>
                  <a:pt x="1656" y="2243"/>
                </a:lnTo>
                <a:lnTo>
                  <a:pt x="1648" y="2240"/>
                </a:lnTo>
                <a:lnTo>
                  <a:pt x="1640" y="2236"/>
                </a:lnTo>
                <a:lnTo>
                  <a:pt x="1632" y="2235"/>
                </a:lnTo>
                <a:lnTo>
                  <a:pt x="1624" y="2234"/>
                </a:lnTo>
                <a:lnTo>
                  <a:pt x="1615" y="2234"/>
                </a:lnTo>
                <a:lnTo>
                  <a:pt x="1607" y="2236"/>
                </a:lnTo>
                <a:lnTo>
                  <a:pt x="1599" y="2239"/>
                </a:lnTo>
                <a:lnTo>
                  <a:pt x="1591" y="2243"/>
                </a:lnTo>
                <a:lnTo>
                  <a:pt x="1583" y="2245"/>
                </a:lnTo>
                <a:lnTo>
                  <a:pt x="1575" y="2244"/>
                </a:lnTo>
                <a:lnTo>
                  <a:pt x="1567" y="2240"/>
                </a:lnTo>
                <a:lnTo>
                  <a:pt x="1558" y="2236"/>
                </a:lnTo>
                <a:lnTo>
                  <a:pt x="1550" y="2234"/>
                </a:lnTo>
                <a:lnTo>
                  <a:pt x="1541" y="2233"/>
                </a:lnTo>
                <a:lnTo>
                  <a:pt x="1524" y="2232"/>
                </a:lnTo>
                <a:lnTo>
                  <a:pt x="1507" y="2231"/>
                </a:lnTo>
                <a:lnTo>
                  <a:pt x="1483" y="2232"/>
                </a:lnTo>
                <a:lnTo>
                  <a:pt x="1461" y="2232"/>
                </a:lnTo>
                <a:lnTo>
                  <a:pt x="1439" y="2232"/>
                </a:lnTo>
                <a:lnTo>
                  <a:pt x="1417" y="2231"/>
                </a:lnTo>
                <a:lnTo>
                  <a:pt x="1410" y="2230"/>
                </a:lnTo>
                <a:lnTo>
                  <a:pt x="1402" y="2228"/>
                </a:lnTo>
                <a:lnTo>
                  <a:pt x="1396" y="2226"/>
                </a:lnTo>
                <a:lnTo>
                  <a:pt x="1390" y="2224"/>
                </a:lnTo>
                <a:lnTo>
                  <a:pt x="1383" y="2222"/>
                </a:lnTo>
                <a:lnTo>
                  <a:pt x="1377" y="2223"/>
                </a:lnTo>
                <a:lnTo>
                  <a:pt x="1373" y="2222"/>
                </a:lnTo>
                <a:lnTo>
                  <a:pt x="1371" y="2221"/>
                </a:lnTo>
                <a:lnTo>
                  <a:pt x="1369" y="2219"/>
                </a:lnTo>
                <a:lnTo>
                  <a:pt x="1366" y="2216"/>
                </a:lnTo>
                <a:lnTo>
                  <a:pt x="1360" y="2210"/>
                </a:lnTo>
                <a:lnTo>
                  <a:pt x="1355" y="2214"/>
                </a:lnTo>
                <a:lnTo>
                  <a:pt x="1351" y="2219"/>
                </a:lnTo>
                <a:lnTo>
                  <a:pt x="1326" y="2221"/>
                </a:lnTo>
                <a:lnTo>
                  <a:pt x="1302" y="2223"/>
                </a:lnTo>
                <a:lnTo>
                  <a:pt x="1278" y="2224"/>
                </a:lnTo>
                <a:lnTo>
                  <a:pt x="1254" y="2224"/>
                </a:lnTo>
                <a:lnTo>
                  <a:pt x="1229" y="2223"/>
                </a:lnTo>
                <a:lnTo>
                  <a:pt x="1205" y="2220"/>
                </a:lnTo>
                <a:lnTo>
                  <a:pt x="1194" y="2217"/>
                </a:lnTo>
                <a:lnTo>
                  <a:pt x="1182" y="2214"/>
                </a:lnTo>
                <a:lnTo>
                  <a:pt x="1170" y="2210"/>
                </a:lnTo>
                <a:lnTo>
                  <a:pt x="1158" y="2206"/>
                </a:lnTo>
                <a:lnTo>
                  <a:pt x="1149" y="2203"/>
                </a:lnTo>
                <a:lnTo>
                  <a:pt x="1141" y="2200"/>
                </a:lnTo>
                <a:lnTo>
                  <a:pt x="1133" y="2197"/>
                </a:lnTo>
                <a:lnTo>
                  <a:pt x="1124" y="2195"/>
                </a:lnTo>
                <a:lnTo>
                  <a:pt x="1107" y="2193"/>
                </a:lnTo>
                <a:lnTo>
                  <a:pt x="1090" y="2193"/>
                </a:lnTo>
                <a:lnTo>
                  <a:pt x="1073" y="2194"/>
                </a:lnTo>
                <a:lnTo>
                  <a:pt x="1055" y="2194"/>
                </a:lnTo>
                <a:lnTo>
                  <a:pt x="1038" y="2194"/>
                </a:lnTo>
                <a:lnTo>
                  <a:pt x="1021" y="2193"/>
                </a:lnTo>
                <a:lnTo>
                  <a:pt x="995" y="2193"/>
                </a:lnTo>
                <a:lnTo>
                  <a:pt x="968" y="2193"/>
                </a:lnTo>
                <a:lnTo>
                  <a:pt x="942" y="2193"/>
                </a:lnTo>
                <a:lnTo>
                  <a:pt x="917" y="2194"/>
                </a:lnTo>
                <a:lnTo>
                  <a:pt x="890" y="2194"/>
                </a:lnTo>
                <a:lnTo>
                  <a:pt x="864" y="2194"/>
                </a:lnTo>
                <a:lnTo>
                  <a:pt x="838" y="2194"/>
                </a:lnTo>
                <a:lnTo>
                  <a:pt x="812" y="2194"/>
                </a:lnTo>
                <a:lnTo>
                  <a:pt x="807" y="2194"/>
                </a:lnTo>
                <a:lnTo>
                  <a:pt x="801" y="2193"/>
                </a:lnTo>
                <a:lnTo>
                  <a:pt x="804" y="2187"/>
                </a:lnTo>
                <a:lnTo>
                  <a:pt x="808" y="2182"/>
                </a:lnTo>
                <a:lnTo>
                  <a:pt x="813" y="2177"/>
                </a:lnTo>
                <a:lnTo>
                  <a:pt x="818" y="2174"/>
                </a:lnTo>
                <a:lnTo>
                  <a:pt x="824" y="2172"/>
                </a:lnTo>
                <a:lnTo>
                  <a:pt x="829" y="2171"/>
                </a:lnTo>
                <a:lnTo>
                  <a:pt x="835" y="2170"/>
                </a:lnTo>
                <a:lnTo>
                  <a:pt x="842" y="2171"/>
                </a:lnTo>
                <a:lnTo>
                  <a:pt x="861" y="2175"/>
                </a:lnTo>
                <a:lnTo>
                  <a:pt x="880" y="2176"/>
                </a:lnTo>
                <a:lnTo>
                  <a:pt x="899" y="2176"/>
                </a:lnTo>
                <a:lnTo>
                  <a:pt x="918" y="2174"/>
                </a:lnTo>
                <a:lnTo>
                  <a:pt x="936" y="2173"/>
                </a:lnTo>
                <a:lnTo>
                  <a:pt x="955" y="2171"/>
                </a:lnTo>
                <a:lnTo>
                  <a:pt x="973" y="2170"/>
                </a:lnTo>
                <a:lnTo>
                  <a:pt x="992" y="2170"/>
                </a:lnTo>
                <a:lnTo>
                  <a:pt x="1002" y="2171"/>
                </a:lnTo>
                <a:lnTo>
                  <a:pt x="1011" y="2171"/>
                </a:lnTo>
                <a:lnTo>
                  <a:pt x="1022" y="2171"/>
                </a:lnTo>
                <a:lnTo>
                  <a:pt x="1031" y="2171"/>
                </a:lnTo>
                <a:lnTo>
                  <a:pt x="1047" y="2170"/>
                </a:lnTo>
                <a:lnTo>
                  <a:pt x="1063" y="2170"/>
                </a:lnTo>
                <a:lnTo>
                  <a:pt x="1080" y="2171"/>
                </a:lnTo>
                <a:lnTo>
                  <a:pt x="1096" y="2172"/>
                </a:lnTo>
                <a:lnTo>
                  <a:pt x="1111" y="2172"/>
                </a:lnTo>
                <a:lnTo>
                  <a:pt x="1127" y="2170"/>
                </a:lnTo>
                <a:lnTo>
                  <a:pt x="1135" y="2169"/>
                </a:lnTo>
                <a:lnTo>
                  <a:pt x="1143" y="2166"/>
                </a:lnTo>
                <a:lnTo>
                  <a:pt x="1150" y="2163"/>
                </a:lnTo>
                <a:lnTo>
                  <a:pt x="1158" y="2160"/>
                </a:lnTo>
                <a:lnTo>
                  <a:pt x="1158" y="2154"/>
                </a:lnTo>
                <a:lnTo>
                  <a:pt x="1158" y="2149"/>
                </a:lnTo>
                <a:lnTo>
                  <a:pt x="1146" y="2148"/>
                </a:lnTo>
                <a:lnTo>
                  <a:pt x="1136" y="2147"/>
                </a:lnTo>
                <a:lnTo>
                  <a:pt x="1136" y="2147"/>
                </a:lnTo>
                <a:lnTo>
                  <a:pt x="1117" y="2147"/>
                </a:lnTo>
                <a:lnTo>
                  <a:pt x="1097" y="2148"/>
                </a:lnTo>
                <a:lnTo>
                  <a:pt x="1086" y="2147"/>
                </a:lnTo>
                <a:lnTo>
                  <a:pt x="1075" y="2145"/>
                </a:lnTo>
                <a:lnTo>
                  <a:pt x="1063" y="2142"/>
                </a:lnTo>
                <a:lnTo>
                  <a:pt x="1051" y="2136"/>
                </a:lnTo>
                <a:lnTo>
                  <a:pt x="1063" y="2131"/>
                </a:lnTo>
                <a:lnTo>
                  <a:pt x="1075" y="2128"/>
                </a:lnTo>
                <a:lnTo>
                  <a:pt x="1085" y="2126"/>
                </a:lnTo>
                <a:lnTo>
                  <a:pt x="1096" y="2125"/>
                </a:lnTo>
                <a:lnTo>
                  <a:pt x="1116" y="2125"/>
                </a:lnTo>
                <a:lnTo>
                  <a:pt x="1135" y="2125"/>
                </a:lnTo>
                <a:lnTo>
                  <a:pt x="1123" y="2114"/>
                </a:lnTo>
                <a:lnTo>
                  <a:pt x="1111" y="2106"/>
                </a:lnTo>
                <a:lnTo>
                  <a:pt x="1099" y="2097"/>
                </a:lnTo>
                <a:lnTo>
                  <a:pt x="1085" y="2091"/>
                </a:lnTo>
                <a:lnTo>
                  <a:pt x="1058" y="2078"/>
                </a:lnTo>
                <a:lnTo>
                  <a:pt x="1030" y="2066"/>
                </a:lnTo>
                <a:lnTo>
                  <a:pt x="1030" y="2066"/>
                </a:lnTo>
                <a:lnTo>
                  <a:pt x="1028" y="2066"/>
                </a:lnTo>
                <a:lnTo>
                  <a:pt x="1025" y="2067"/>
                </a:lnTo>
                <a:lnTo>
                  <a:pt x="1020" y="2067"/>
                </a:lnTo>
                <a:lnTo>
                  <a:pt x="1020" y="2067"/>
                </a:lnTo>
                <a:lnTo>
                  <a:pt x="1020" y="2067"/>
                </a:lnTo>
                <a:lnTo>
                  <a:pt x="1020" y="2067"/>
                </a:lnTo>
                <a:lnTo>
                  <a:pt x="1020" y="2066"/>
                </a:lnTo>
                <a:lnTo>
                  <a:pt x="1020" y="2066"/>
                </a:lnTo>
                <a:lnTo>
                  <a:pt x="1020" y="2066"/>
                </a:lnTo>
                <a:lnTo>
                  <a:pt x="1014" y="2062"/>
                </a:lnTo>
                <a:lnTo>
                  <a:pt x="1008" y="2056"/>
                </a:lnTo>
                <a:lnTo>
                  <a:pt x="1008" y="2056"/>
                </a:lnTo>
                <a:lnTo>
                  <a:pt x="1008" y="2056"/>
                </a:lnTo>
                <a:lnTo>
                  <a:pt x="1007" y="2056"/>
                </a:lnTo>
                <a:lnTo>
                  <a:pt x="995" y="2053"/>
                </a:lnTo>
                <a:lnTo>
                  <a:pt x="983" y="2048"/>
                </a:lnTo>
                <a:lnTo>
                  <a:pt x="972" y="2042"/>
                </a:lnTo>
                <a:lnTo>
                  <a:pt x="963" y="2034"/>
                </a:lnTo>
                <a:lnTo>
                  <a:pt x="953" y="2027"/>
                </a:lnTo>
                <a:lnTo>
                  <a:pt x="945" y="2017"/>
                </a:lnTo>
                <a:lnTo>
                  <a:pt x="937" y="2008"/>
                </a:lnTo>
                <a:lnTo>
                  <a:pt x="928" y="1998"/>
                </a:lnTo>
                <a:lnTo>
                  <a:pt x="926" y="1994"/>
                </a:lnTo>
                <a:lnTo>
                  <a:pt x="925" y="1990"/>
                </a:lnTo>
                <a:lnTo>
                  <a:pt x="926" y="1988"/>
                </a:lnTo>
                <a:lnTo>
                  <a:pt x="928" y="1986"/>
                </a:lnTo>
                <a:lnTo>
                  <a:pt x="931" y="1984"/>
                </a:lnTo>
                <a:lnTo>
                  <a:pt x="933" y="1981"/>
                </a:lnTo>
                <a:lnTo>
                  <a:pt x="936" y="1979"/>
                </a:lnTo>
                <a:lnTo>
                  <a:pt x="936" y="1977"/>
                </a:lnTo>
                <a:lnTo>
                  <a:pt x="921" y="1976"/>
                </a:lnTo>
                <a:lnTo>
                  <a:pt x="906" y="1975"/>
                </a:lnTo>
                <a:lnTo>
                  <a:pt x="892" y="1973"/>
                </a:lnTo>
                <a:lnTo>
                  <a:pt x="879" y="1970"/>
                </a:lnTo>
                <a:lnTo>
                  <a:pt x="872" y="1967"/>
                </a:lnTo>
                <a:lnTo>
                  <a:pt x="866" y="1964"/>
                </a:lnTo>
                <a:lnTo>
                  <a:pt x="860" y="1960"/>
                </a:lnTo>
                <a:lnTo>
                  <a:pt x="854" y="1956"/>
                </a:lnTo>
                <a:lnTo>
                  <a:pt x="849" y="1951"/>
                </a:lnTo>
                <a:lnTo>
                  <a:pt x="845" y="1945"/>
                </a:lnTo>
                <a:lnTo>
                  <a:pt x="841" y="1938"/>
                </a:lnTo>
                <a:lnTo>
                  <a:pt x="837" y="1930"/>
                </a:lnTo>
                <a:lnTo>
                  <a:pt x="841" y="1931"/>
                </a:lnTo>
                <a:lnTo>
                  <a:pt x="845" y="1931"/>
                </a:lnTo>
                <a:lnTo>
                  <a:pt x="849" y="1930"/>
                </a:lnTo>
                <a:lnTo>
                  <a:pt x="853" y="1930"/>
                </a:lnTo>
                <a:lnTo>
                  <a:pt x="862" y="1927"/>
                </a:lnTo>
                <a:lnTo>
                  <a:pt x="870" y="1924"/>
                </a:lnTo>
                <a:lnTo>
                  <a:pt x="879" y="1921"/>
                </a:lnTo>
                <a:lnTo>
                  <a:pt x="888" y="1920"/>
                </a:lnTo>
                <a:lnTo>
                  <a:pt x="892" y="1920"/>
                </a:lnTo>
                <a:lnTo>
                  <a:pt x="897" y="1921"/>
                </a:lnTo>
                <a:lnTo>
                  <a:pt x="901" y="1924"/>
                </a:lnTo>
                <a:lnTo>
                  <a:pt x="905" y="1926"/>
                </a:lnTo>
                <a:lnTo>
                  <a:pt x="905" y="1927"/>
                </a:lnTo>
                <a:lnTo>
                  <a:pt x="913" y="1924"/>
                </a:lnTo>
                <a:lnTo>
                  <a:pt x="922" y="1921"/>
                </a:lnTo>
                <a:lnTo>
                  <a:pt x="930" y="1919"/>
                </a:lnTo>
                <a:lnTo>
                  <a:pt x="940" y="1917"/>
                </a:lnTo>
                <a:lnTo>
                  <a:pt x="940" y="1917"/>
                </a:lnTo>
                <a:lnTo>
                  <a:pt x="940" y="1917"/>
                </a:lnTo>
                <a:lnTo>
                  <a:pt x="940" y="1917"/>
                </a:lnTo>
                <a:lnTo>
                  <a:pt x="941" y="1915"/>
                </a:lnTo>
                <a:lnTo>
                  <a:pt x="943" y="1913"/>
                </a:lnTo>
                <a:lnTo>
                  <a:pt x="943" y="1913"/>
                </a:lnTo>
                <a:lnTo>
                  <a:pt x="943" y="1913"/>
                </a:lnTo>
                <a:lnTo>
                  <a:pt x="950" y="1906"/>
                </a:lnTo>
                <a:lnTo>
                  <a:pt x="950" y="1906"/>
                </a:lnTo>
                <a:lnTo>
                  <a:pt x="950" y="1906"/>
                </a:lnTo>
                <a:lnTo>
                  <a:pt x="953" y="1899"/>
                </a:lnTo>
                <a:lnTo>
                  <a:pt x="958" y="1894"/>
                </a:lnTo>
                <a:lnTo>
                  <a:pt x="963" y="1889"/>
                </a:lnTo>
                <a:lnTo>
                  <a:pt x="968" y="1885"/>
                </a:lnTo>
                <a:lnTo>
                  <a:pt x="973" y="1880"/>
                </a:lnTo>
                <a:lnTo>
                  <a:pt x="978" y="1877"/>
                </a:lnTo>
                <a:lnTo>
                  <a:pt x="979" y="1873"/>
                </a:lnTo>
                <a:lnTo>
                  <a:pt x="978" y="1870"/>
                </a:lnTo>
                <a:lnTo>
                  <a:pt x="972" y="1865"/>
                </a:lnTo>
                <a:lnTo>
                  <a:pt x="965" y="1860"/>
                </a:lnTo>
                <a:lnTo>
                  <a:pt x="964" y="1861"/>
                </a:lnTo>
                <a:lnTo>
                  <a:pt x="963" y="1861"/>
                </a:lnTo>
                <a:lnTo>
                  <a:pt x="945" y="1860"/>
                </a:lnTo>
                <a:lnTo>
                  <a:pt x="927" y="1858"/>
                </a:lnTo>
                <a:lnTo>
                  <a:pt x="909" y="1856"/>
                </a:lnTo>
                <a:lnTo>
                  <a:pt x="891" y="1852"/>
                </a:lnTo>
                <a:lnTo>
                  <a:pt x="874" y="1847"/>
                </a:lnTo>
                <a:lnTo>
                  <a:pt x="858" y="1840"/>
                </a:lnTo>
                <a:lnTo>
                  <a:pt x="841" y="1833"/>
                </a:lnTo>
                <a:lnTo>
                  <a:pt x="824" y="1824"/>
                </a:lnTo>
                <a:lnTo>
                  <a:pt x="821" y="1818"/>
                </a:lnTo>
                <a:lnTo>
                  <a:pt x="818" y="1814"/>
                </a:lnTo>
                <a:lnTo>
                  <a:pt x="812" y="1810"/>
                </a:lnTo>
                <a:lnTo>
                  <a:pt x="808" y="1807"/>
                </a:lnTo>
                <a:lnTo>
                  <a:pt x="803" y="1803"/>
                </a:lnTo>
                <a:lnTo>
                  <a:pt x="798" y="1802"/>
                </a:lnTo>
                <a:lnTo>
                  <a:pt x="791" y="1801"/>
                </a:lnTo>
                <a:lnTo>
                  <a:pt x="785" y="1801"/>
                </a:lnTo>
                <a:lnTo>
                  <a:pt x="773" y="1801"/>
                </a:lnTo>
                <a:lnTo>
                  <a:pt x="763" y="1798"/>
                </a:lnTo>
                <a:lnTo>
                  <a:pt x="752" y="1795"/>
                </a:lnTo>
                <a:lnTo>
                  <a:pt x="743" y="1790"/>
                </a:lnTo>
                <a:lnTo>
                  <a:pt x="740" y="1784"/>
                </a:lnTo>
                <a:lnTo>
                  <a:pt x="736" y="1779"/>
                </a:lnTo>
                <a:lnTo>
                  <a:pt x="733" y="1774"/>
                </a:lnTo>
                <a:lnTo>
                  <a:pt x="729" y="1770"/>
                </a:lnTo>
                <a:lnTo>
                  <a:pt x="720" y="1762"/>
                </a:lnTo>
                <a:lnTo>
                  <a:pt x="708" y="1756"/>
                </a:lnTo>
                <a:lnTo>
                  <a:pt x="691" y="1752"/>
                </a:lnTo>
                <a:lnTo>
                  <a:pt x="673" y="1747"/>
                </a:lnTo>
                <a:lnTo>
                  <a:pt x="664" y="1745"/>
                </a:lnTo>
                <a:lnTo>
                  <a:pt x="654" y="1743"/>
                </a:lnTo>
                <a:lnTo>
                  <a:pt x="645" y="1743"/>
                </a:lnTo>
                <a:lnTo>
                  <a:pt x="634" y="1743"/>
                </a:lnTo>
                <a:lnTo>
                  <a:pt x="636" y="1738"/>
                </a:lnTo>
                <a:lnTo>
                  <a:pt x="638" y="1734"/>
                </a:lnTo>
                <a:lnTo>
                  <a:pt x="642" y="1731"/>
                </a:lnTo>
                <a:lnTo>
                  <a:pt x="645" y="1728"/>
                </a:lnTo>
                <a:lnTo>
                  <a:pt x="651" y="1723"/>
                </a:lnTo>
                <a:lnTo>
                  <a:pt x="658" y="1721"/>
                </a:lnTo>
                <a:lnTo>
                  <a:pt x="672" y="1721"/>
                </a:lnTo>
                <a:lnTo>
                  <a:pt x="686" y="1719"/>
                </a:lnTo>
                <a:lnTo>
                  <a:pt x="710" y="1716"/>
                </a:lnTo>
                <a:lnTo>
                  <a:pt x="733" y="1714"/>
                </a:lnTo>
                <a:lnTo>
                  <a:pt x="758" y="1714"/>
                </a:lnTo>
                <a:lnTo>
                  <a:pt x="782" y="1715"/>
                </a:lnTo>
                <a:lnTo>
                  <a:pt x="805" y="1717"/>
                </a:lnTo>
                <a:lnTo>
                  <a:pt x="829" y="1719"/>
                </a:lnTo>
                <a:lnTo>
                  <a:pt x="853" y="1722"/>
                </a:lnTo>
                <a:lnTo>
                  <a:pt x="877" y="1723"/>
                </a:lnTo>
                <a:lnTo>
                  <a:pt x="892" y="1724"/>
                </a:lnTo>
                <a:lnTo>
                  <a:pt x="907" y="1724"/>
                </a:lnTo>
                <a:lnTo>
                  <a:pt x="921" y="1724"/>
                </a:lnTo>
                <a:lnTo>
                  <a:pt x="934" y="1721"/>
                </a:lnTo>
                <a:lnTo>
                  <a:pt x="941" y="1719"/>
                </a:lnTo>
                <a:lnTo>
                  <a:pt x="947" y="1717"/>
                </a:lnTo>
                <a:lnTo>
                  <a:pt x="953" y="1714"/>
                </a:lnTo>
                <a:lnTo>
                  <a:pt x="959" y="1710"/>
                </a:lnTo>
                <a:lnTo>
                  <a:pt x="964" y="1704"/>
                </a:lnTo>
                <a:lnTo>
                  <a:pt x="969" y="1699"/>
                </a:lnTo>
                <a:lnTo>
                  <a:pt x="975" y="1693"/>
                </a:lnTo>
                <a:lnTo>
                  <a:pt x="979" y="1685"/>
                </a:lnTo>
                <a:lnTo>
                  <a:pt x="982" y="1681"/>
                </a:lnTo>
                <a:lnTo>
                  <a:pt x="987" y="1679"/>
                </a:lnTo>
                <a:lnTo>
                  <a:pt x="993" y="1678"/>
                </a:lnTo>
                <a:lnTo>
                  <a:pt x="999" y="1677"/>
                </a:lnTo>
                <a:lnTo>
                  <a:pt x="1004" y="1677"/>
                </a:lnTo>
                <a:lnTo>
                  <a:pt x="1008" y="1678"/>
                </a:lnTo>
                <a:lnTo>
                  <a:pt x="1012" y="1679"/>
                </a:lnTo>
                <a:lnTo>
                  <a:pt x="1017" y="1681"/>
                </a:lnTo>
                <a:lnTo>
                  <a:pt x="1018" y="1682"/>
                </a:lnTo>
                <a:lnTo>
                  <a:pt x="1019" y="1679"/>
                </a:lnTo>
                <a:lnTo>
                  <a:pt x="1020" y="1676"/>
                </a:lnTo>
                <a:lnTo>
                  <a:pt x="1022" y="1673"/>
                </a:lnTo>
                <a:lnTo>
                  <a:pt x="1024" y="1671"/>
                </a:lnTo>
                <a:lnTo>
                  <a:pt x="1028" y="1668"/>
                </a:lnTo>
                <a:lnTo>
                  <a:pt x="1035" y="1664"/>
                </a:lnTo>
                <a:lnTo>
                  <a:pt x="1040" y="1662"/>
                </a:lnTo>
                <a:lnTo>
                  <a:pt x="1046" y="1660"/>
                </a:lnTo>
                <a:lnTo>
                  <a:pt x="1051" y="1657"/>
                </a:lnTo>
                <a:lnTo>
                  <a:pt x="1056" y="1652"/>
                </a:lnTo>
                <a:lnTo>
                  <a:pt x="1066" y="1652"/>
                </a:lnTo>
                <a:lnTo>
                  <a:pt x="1077" y="1651"/>
                </a:lnTo>
                <a:lnTo>
                  <a:pt x="1083" y="1652"/>
                </a:lnTo>
                <a:lnTo>
                  <a:pt x="1089" y="1653"/>
                </a:lnTo>
                <a:lnTo>
                  <a:pt x="1090" y="1653"/>
                </a:lnTo>
                <a:lnTo>
                  <a:pt x="1102" y="1653"/>
                </a:lnTo>
                <a:lnTo>
                  <a:pt x="1114" y="1653"/>
                </a:lnTo>
                <a:lnTo>
                  <a:pt x="1120" y="1653"/>
                </a:lnTo>
                <a:lnTo>
                  <a:pt x="1125" y="1655"/>
                </a:lnTo>
                <a:lnTo>
                  <a:pt x="1130" y="1658"/>
                </a:lnTo>
                <a:lnTo>
                  <a:pt x="1136" y="1662"/>
                </a:lnTo>
                <a:lnTo>
                  <a:pt x="1136" y="1662"/>
                </a:lnTo>
                <a:lnTo>
                  <a:pt x="1141" y="1662"/>
                </a:lnTo>
                <a:lnTo>
                  <a:pt x="1146" y="1663"/>
                </a:lnTo>
                <a:lnTo>
                  <a:pt x="1152" y="1662"/>
                </a:lnTo>
                <a:lnTo>
                  <a:pt x="1157" y="1662"/>
                </a:lnTo>
                <a:lnTo>
                  <a:pt x="1157" y="1662"/>
                </a:lnTo>
                <a:lnTo>
                  <a:pt x="1166" y="1645"/>
                </a:lnTo>
                <a:lnTo>
                  <a:pt x="1165" y="1646"/>
                </a:lnTo>
                <a:lnTo>
                  <a:pt x="1148" y="1643"/>
                </a:lnTo>
                <a:lnTo>
                  <a:pt x="1136" y="1639"/>
                </a:lnTo>
                <a:lnTo>
                  <a:pt x="1132" y="1637"/>
                </a:lnTo>
                <a:lnTo>
                  <a:pt x="1128" y="1636"/>
                </a:lnTo>
                <a:lnTo>
                  <a:pt x="1125" y="1633"/>
                </a:lnTo>
                <a:lnTo>
                  <a:pt x="1124" y="1631"/>
                </a:lnTo>
                <a:lnTo>
                  <a:pt x="1124" y="1627"/>
                </a:lnTo>
                <a:lnTo>
                  <a:pt x="1124" y="1624"/>
                </a:lnTo>
                <a:lnTo>
                  <a:pt x="1126" y="1621"/>
                </a:lnTo>
                <a:lnTo>
                  <a:pt x="1128" y="1617"/>
                </a:lnTo>
                <a:lnTo>
                  <a:pt x="1136" y="1606"/>
                </a:lnTo>
                <a:lnTo>
                  <a:pt x="1147" y="1594"/>
                </a:lnTo>
                <a:lnTo>
                  <a:pt x="1155" y="1590"/>
                </a:lnTo>
                <a:lnTo>
                  <a:pt x="1163" y="1586"/>
                </a:lnTo>
                <a:lnTo>
                  <a:pt x="1172" y="1584"/>
                </a:lnTo>
                <a:lnTo>
                  <a:pt x="1181" y="1582"/>
                </a:lnTo>
                <a:lnTo>
                  <a:pt x="1198" y="1582"/>
                </a:lnTo>
                <a:lnTo>
                  <a:pt x="1216" y="1582"/>
                </a:lnTo>
                <a:lnTo>
                  <a:pt x="1216" y="1582"/>
                </a:lnTo>
                <a:lnTo>
                  <a:pt x="1216" y="1572"/>
                </a:lnTo>
                <a:lnTo>
                  <a:pt x="1217" y="1561"/>
                </a:lnTo>
                <a:lnTo>
                  <a:pt x="1220" y="1557"/>
                </a:lnTo>
                <a:lnTo>
                  <a:pt x="1224" y="1555"/>
                </a:lnTo>
                <a:lnTo>
                  <a:pt x="1228" y="1554"/>
                </a:lnTo>
                <a:lnTo>
                  <a:pt x="1234" y="1554"/>
                </a:lnTo>
                <a:lnTo>
                  <a:pt x="1238" y="1554"/>
                </a:lnTo>
                <a:lnTo>
                  <a:pt x="1243" y="1553"/>
                </a:lnTo>
                <a:lnTo>
                  <a:pt x="1246" y="1551"/>
                </a:lnTo>
                <a:lnTo>
                  <a:pt x="1251" y="1547"/>
                </a:lnTo>
                <a:lnTo>
                  <a:pt x="1251" y="1547"/>
                </a:lnTo>
                <a:lnTo>
                  <a:pt x="1253" y="1543"/>
                </a:lnTo>
                <a:lnTo>
                  <a:pt x="1254" y="1539"/>
                </a:lnTo>
                <a:lnTo>
                  <a:pt x="1254" y="1535"/>
                </a:lnTo>
                <a:lnTo>
                  <a:pt x="1255" y="1529"/>
                </a:lnTo>
                <a:lnTo>
                  <a:pt x="1255" y="1525"/>
                </a:lnTo>
                <a:lnTo>
                  <a:pt x="1256" y="1521"/>
                </a:lnTo>
                <a:lnTo>
                  <a:pt x="1258" y="1517"/>
                </a:lnTo>
                <a:lnTo>
                  <a:pt x="1262" y="1514"/>
                </a:lnTo>
                <a:lnTo>
                  <a:pt x="1271" y="1511"/>
                </a:lnTo>
                <a:lnTo>
                  <a:pt x="1279" y="1507"/>
                </a:lnTo>
                <a:lnTo>
                  <a:pt x="1288" y="1504"/>
                </a:lnTo>
                <a:lnTo>
                  <a:pt x="1297" y="1501"/>
                </a:lnTo>
                <a:lnTo>
                  <a:pt x="1302" y="1502"/>
                </a:lnTo>
                <a:lnTo>
                  <a:pt x="1309" y="1503"/>
                </a:lnTo>
                <a:lnTo>
                  <a:pt x="1314" y="1503"/>
                </a:lnTo>
                <a:lnTo>
                  <a:pt x="1320" y="1503"/>
                </a:lnTo>
                <a:lnTo>
                  <a:pt x="1332" y="1502"/>
                </a:lnTo>
                <a:lnTo>
                  <a:pt x="1343" y="1500"/>
                </a:lnTo>
                <a:lnTo>
                  <a:pt x="1355" y="1498"/>
                </a:lnTo>
                <a:lnTo>
                  <a:pt x="1366" y="1497"/>
                </a:lnTo>
                <a:lnTo>
                  <a:pt x="1372" y="1497"/>
                </a:lnTo>
                <a:lnTo>
                  <a:pt x="1378" y="1498"/>
                </a:lnTo>
                <a:lnTo>
                  <a:pt x="1383" y="1499"/>
                </a:lnTo>
                <a:lnTo>
                  <a:pt x="1390" y="1501"/>
                </a:lnTo>
                <a:lnTo>
                  <a:pt x="1389" y="1503"/>
                </a:lnTo>
                <a:lnTo>
                  <a:pt x="1389" y="1502"/>
                </a:lnTo>
                <a:lnTo>
                  <a:pt x="1390" y="1501"/>
                </a:lnTo>
                <a:lnTo>
                  <a:pt x="1399" y="1504"/>
                </a:lnTo>
                <a:lnTo>
                  <a:pt x="1410" y="1505"/>
                </a:lnTo>
                <a:lnTo>
                  <a:pt x="1419" y="1505"/>
                </a:lnTo>
                <a:lnTo>
                  <a:pt x="1430" y="1504"/>
                </a:lnTo>
                <a:lnTo>
                  <a:pt x="1440" y="1503"/>
                </a:lnTo>
                <a:lnTo>
                  <a:pt x="1450" y="1501"/>
                </a:lnTo>
                <a:lnTo>
                  <a:pt x="1460" y="1501"/>
                </a:lnTo>
                <a:lnTo>
                  <a:pt x="1470" y="1502"/>
                </a:lnTo>
                <a:lnTo>
                  <a:pt x="1483" y="1508"/>
                </a:lnTo>
                <a:lnTo>
                  <a:pt x="1498" y="1514"/>
                </a:lnTo>
                <a:lnTo>
                  <a:pt x="1512" y="1517"/>
                </a:lnTo>
                <a:lnTo>
                  <a:pt x="1527" y="1520"/>
                </a:lnTo>
                <a:lnTo>
                  <a:pt x="1541" y="1523"/>
                </a:lnTo>
                <a:lnTo>
                  <a:pt x="1556" y="1524"/>
                </a:lnTo>
                <a:lnTo>
                  <a:pt x="1571" y="1525"/>
                </a:lnTo>
                <a:lnTo>
                  <a:pt x="1586" y="1525"/>
                </a:lnTo>
                <a:lnTo>
                  <a:pt x="1616" y="1526"/>
                </a:lnTo>
                <a:lnTo>
                  <a:pt x="1647" y="1527"/>
                </a:lnTo>
                <a:lnTo>
                  <a:pt x="1663" y="1529"/>
                </a:lnTo>
                <a:lnTo>
                  <a:pt x="1677" y="1532"/>
                </a:lnTo>
                <a:lnTo>
                  <a:pt x="1693" y="1535"/>
                </a:lnTo>
                <a:lnTo>
                  <a:pt x="1708" y="1539"/>
                </a:lnTo>
                <a:lnTo>
                  <a:pt x="1718" y="1542"/>
                </a:lnTo>
                <a:lnTo>
                  <a:pt x="1729" y="1542"/>
                </a:lnTo>
                <a:lnTo>
                  <a:pt x="1739" y="1541"/>
                </a:lnTo>
                <a:lnTo>
                  <a:pt x="1750" y="1539"/>
                </a:lnTo>
                <a:lnTo>
                  <a:pt x="1759" y="1537"/>
                </a:lnTo>
                <a:lnTo>
                  <a:pt x="1770" y="1535"/>
                </a:lnTo>
                <a:lnTo>
                  <a:pt x="1780" y="1535"/>
                </a:lnTo>
                <a:lnTo>
                  <a:pt x="1791" y="1536"/>
                </a:lnTo>
                <a:lnTo>
                  <a:pt x="1791" y="1536"/>
                </a:lnTo>
                <a:lnTo>
                  <a:pt x="1793" y="1531"/>
                </a:lnTo>
                <a:lnTo>
                  <a:pt x="1795" y="1526"/>
                </a:lnTo>
                <a:lnTo>
                  <a:pt x="1795" y="1522"/>
                </a:lnTo>
                <a:lnTo>
                  <a:pt x="1794" y="1519"/>
                </a:lnTo>
                <a:lnTo>
                  <a:pt x="1793" y="1517"/>
                </a:lnTo>
                <a:lnTo>
                  <a:pt x="1790" y="1515"/>
                </a:lnTo>
                <a:lnTo>
                  <a:pt x="1786" y="1514"/>
                </a:lnTo>
                <a:lnTo>
                  <a:pt x="1779" y="1514"/>
                </a:lnTo>
                <a:lnTo>
                  <a:pt x="1763" y="1514"/>
                </a:lnTo>
                <a:lnTo>
                  <a:pt x="1746" y="1513"/>
                </a:lnTo>
                <a:lnTo>
                  <a:pt x="1728" y="1512"/>
                </a:lnTo>
                <a:lnTo>
                  <a:pt x="1711" y="1508"/>
                </a:lnTo>
                <a:lnTo>
                  <a:pt x="1677" y="1504"/>
                </a:lnTo>
                <a:lnTo>
                  <a:pt x="1644" y="1501"/>
                </a:lnTo>
                <a:lnTo>
                  <a:pt x="1644" y="1501"/>
                </a:lnTo>
                <a:lnTo>
                  <a:pt x="1644" y="1501"/>
                </a:lnTo>
                <a:lnTo>
                  <a:pt x="1634" y="1502"/>
                </a:lnTo>
                <a:lnTo>
                  <a:pt x="1627" y="1501"/>
                </a:lnTo>
                <a:lnTo>
                  <a:pt x="1609" y="1493"/>
                </a:lnTo>
                <a:lnTo>
                  <a:pt x="1591" y="1487"/>
                </a:lnTo>
                <a:lnTo>
                  <a:pt x="1573" y="1482"/>
                </a:lnTo>
                <a:lnTo>
                  <a:pt x="1554" y="1479"/>
                </a:lnTo>
                <a:lnTo>
                  <a:pt x="1517" y="1475"/>
                </a:lnTo>
                <a:lnTo>
                  <a:pt x="1479" y="1472"/>
                </a:lnTo>
                <a:lnTo>
                  <a:pt x="1486" y="1469"/>
                </a:lnTo>
                <a:lnTo>
                  <a:pt x="1491" y="1467"/>
                </a:lnTo>
                <a:lnTo>
                  <a:pt x="1497" y="1466"/>
                </a:lnTo>
                <a:lnTo>
                  <a:pt x="1503" y="1466"/>
                </a:lnTo>
                <a:lnTo>
                  <a:pt x="1515" y="1467"/>
                </a:lnTo>
                <a:lnTo>
                  <a:pt x="1528" y="1468"/>
                </a:lnTo>
                <a:lnTo>
                  <a:pt x="1540" y="1468"/>
                </a:lnTo>
                <a:lnTo>
                  <a:pt x="1552" y="1467"/>
                </a:lnTo>
                <a:lnTo>
                  <a:pt x="1557" y="1466"/>
                </a:lnTo>
                <a:lnTo>
                  <a:pt x="1563" y="1464"/>
                </a:lnTo>
                <a:lnTo>
                  <a:pt x="1569" y="1460"/>
                </a:lnTo>
                <a:lnTo>
                  <a:pt x="1574" y="1456"/>
                </a:lnTo>
                <a:lnTo>
                  <a:pt x="1565" y="1455"/>
                </a:lnTo>
                <a:lnTo>
                  <a:pt x="1556" y="1452"/>
                </a:lnTo>
                <a:lnTo>
                  <a:pt x="1548" y="1448"/>
                </a:lnTo>
                <a:lnTo>
                  <a:pt x="1539" y="1444"/>
                </a:lnTo>
                <a:lnTo>
                  <a:pt x="1539" y="1444"/>
                </a:lnTo>
                <a:lnTo>
                  <a:pt x="1539" y="1444"/>
                </a:lnTo>
                <a:lnTo>
                  <a:pt x="1533" y="1444"/>
                </a:lnTo>
                <a:lnTo>
                  <a:pt x="1528" y="1442"/>
                </a:lnTo>
                <a:lnTo>
                  <a:pt x="1528" y="1442"/>
                </a:lnTo>
                <a:lnTo>
                  <a:pt x="1519" y="1443"/>
                </a:lnTo>
                <a:lnTo>
                  <a:pt x="1512" y="1442"/>
                </a:lnTo>
                <a:lnTo>
                  <a:pt x="1497" y="1439"/>
                </a:lnTo>
                <a:lnTo>
                  <a:pt x="1487" y="1435"/>
                </a:lnTo>
                <a:lnTo>
                  <a:pt x="1482" y="1433"/>
                </a:lnTo>
                <a:lnTo>
                  <a:pt x="1479" y="1430"/>
                </a:lnTo>
                <a:lnTo>
                  <a:pt x="1477" y="1428"/>
                </a:lnTo>
                <a:lnTo>
                  <a:pt x="1475" y="1425"/>
                </a:lnTo>
                <a:lnTo>
                  <a:pt x="1474" y="1423"/>
                </a:lnTo>
                <a:lnTo>
                  <a:pt x="1474" y="1419"/>
                </a:lnTo>
                <a:lnTo>
                  <a:pt x="1474" y="1416"/>
                </a:lnTo>
                <a:lnTo>
                  <a:pt x="1474" y="1410"/>
                </a:lnTo>
                <a:lnTo>
                  <a:pt x="1477" y="1400"/>
                </a:lnTo>
                <a:lnTo>
                  <a:pt x="1481" y="1386"/>
                </a:lnTo>
                <a:lnTo>
                  <a:pt x="1481" y="1375"/>
                </a:lnTo>
                <a:lnTo>
                  <a:pt x="1477" y="1367"/>
                </a:lnTo>
                <a:lnTo>
                  <a:pt x="1472" y="1360"/>
                </a:lnTo>
                <a:lnTo>
                  <a:pt x="1467" y="1354"/>
                </a:lnTo>
                <a:lnTo>
                  <a:pt x="1460" y="1348"/>
                </a:lnTo>
                <a:lnTo>
                  <a:pt x="1454" y="1343"/>
                </a:lnTo>
                <a:lnTo>
                  <a:pt x="1447" y="1340"/>
                </a:lnTo>
                <a:lnTo>
                  <a:pt x="1437" y="1338"/>
                </a:lnTo>
                <a:lnTo>
                  <a:pt x="1428" y="1338"/>
                </a:lnTo>
                <a:lnTo>
                  <a:pt x="1425" y="1337"/>
                </a:lnTo>
                <a:lnTo>
                  <a:pt x="1424" y="1337"/>
                </a:lnTo>
                <a:lnTo>
                  <a:pt x="1425" y="1336"/>
                </a:lnTo>
                <a:lnTo>
                  <a:pt x="1427" y="1334"/>
                </a:lnTo>
                <a:lnTo>
                  <a:pt x="1431" y="1330"/>
                </a:lnTo>
                <a:lnTo>
                  <a:pt x="1435" y="1328"/>
                </a:lnTo>
                <a:lnTo>
                  <a:pt x="1453" y="1328"/>
                </a:lnTo>
                <a:lnTo>
                  <a:pt x="1470" y="1328"/>
                </a:lnTo>
                <a:lnTo>
                  <a:pt x="1487" y="1327"/>
                </a:lnTo>
                <a:lnTo>
                  <a:pt x="1504" y="1327"/>
                </a:lnTo>
                <a:lnTo>
                  <a:pt x="1516" y="1328"/>
                </a:lnTo>
                <a:lnTo>
                  <a:pt x="1528" y="1328"/>
                </a:lnTo>
                <a:lnTo>
                  <a:pt x="1528" y="1328"/>
                </a:lnTo>
                <a:lnTo>
                  <a:pt x="1528" y="1328"/>
                </a:lnTo>
                <a:lnTo>
                  <a:pt x="1548" y="1325"/>
                </a:lnTo>
                <a:lnTo>
                  <a:pt x="1568" y="1320"/>
                </a:lnTo>
                <a:lnTo>
                  <a:pt x="1587" y="1314"/>
                </a:lnTo>
                <a:lnTo>
                  <a:pt x="1606" y="1305"/>
                </a:lnTo>
                <a:lnTo>
                  <a:pt x="1641" y="1288"/>
                </a:lnTo>
                <a:lnTo>
                  <a:pt x="1677" y="1269"/>
                </a:lnTo>
                <a:lnTo>
                  <a:pt x="1681" y="1266"/>
                </a:lnTo>
                <a:lnTo>
                  <a:pt x="1684" y="1264"/>
                </a:lnTo>
                <a:lnTo>
                  <a:pt x="1685" y="1261"/>
                </a:lnTo>
                <a:lnTo>
                  <a:pt x="1685" y="1259"/>
                </a:lnTo>
                <a:lnTo>
                  <a:pt x="1685" y="1256"/>
                </a:lnTo>
                <a:lnTo>
                  <a:pt x="1683" y="1253"/>
                </a:lnTo>
                <a:lnTo>
                  <a:pt x="1680" y="1250"/>
                </a:lnTo>
                <a:lnTo>
                  <a:pt x="1677" y="1247"/>
                </a:lnTo>
                <a:lnTo>
                  <a:pt x="1664" y="1248"/>
                </a:lnTo>
                <a:lnTo>
                  <a:pt x="1649" y="1248"/>
                </a:lnTo>
                <a:lnTo>
                  <a:pt x="1634" y="1248"/>
                </a:lnTo>
                <a:lnTo>
                  <a:pt x="1620" y="1248"/>
                </a:lnTo>
                <a:lnTo>
                  <a:pt x="1620" y="1248"/>
                </a:lnTo>
                <a:lnTo>
                  <a:pt x="1620" y="1248"/>
                </a:lnTo>
                <a:lnTo>
                  <a:pt x="1591" y="1248"/>
                </a:lnTo>
                <a:lnTo>
                  <a:pt x="1561" y="1249"/>
                </a:lnTo>
                <a:lnTo>
                  <a:pt x="1547" y="1248"/>
                </a:lnTo>
                <a:lnTo>
                  <a:pt x="1533" y="1247"/>
                </a:lnTo>
                <a:lnTo>
                  <a:pt x="1526" y="1245"/>
                </a:lnTo>
                <a:lnTo>
                  <a:pt x="1518" y="1243"/>
                </a:lnTo>
                <a:lnTo>
                  <a:pt x="1512" y="1240"/>
                </a:lnTo>
                <a:lnTo>
                  <a:pt x="1504" y="1237"/>
                </a:lnTo>
                <a:lnTo>
                  <a:pt x="1504" y="1237"/>
                </a:lnTo>
                <a:lnTo>
                  <a:pt x="1504" y="1237"/>
                </a:lnTo>
                <a:lnTo>
                  <a:pt x="1504" y="1237"/>
                </a:lnTo>
                <a:lnTo>
                  <a:pt x="1504" y="1237"/>
                </a:lnTo>
                <a:lnTo>
                  <a:pt x="1498" y="1239"/>
                </a:lnTo>
                <a:lnTo>
                  <a:pt x="1493" y="1241"/>
                </a:lnTo>
                <a:lnTo>
                  <a:pt x="1487" y="1242"/>
                </a:lnTo>
                <a:lnTo>
                  <a:pt x="1481" y="1243"/>
                </a:lnTo>
                <a:lnTo>
                  <a:pt x="1470" y="1242"/>
                </a:lnTo>
                <a:lnTo>
                  <a:pt x="1458" y="1241"/>
                </a:lnTo>
                <a:lnTo>
                  <a:pt x="1447" y="1238"/>
                </a:lnTo>
                <a:lnTo>
                  <a:pt x="1435" y="1236"/>
                </a:lnTo>
                <a:lnTo>
                  <a:pt x="1423" y="1234"/>
                </a:lnTo>
                <a:lnTo>
                  <a:pt x="1412" y="1236"/>
                </a:lnTo>
                <a:lnTo>
                  <a:pt x="1412" y="1236"/>
                </a:lnTo>
                <a:lnTo>
                  <a:pt x="1411" y="1234"/>
                </a:lnTo>
                <a:lnTo>
                  <a:pt x="1409" y="1240"/>
                </a:lnTo>
                <a:lnTo>
                  <a:pt x="1404" y="1244"/>
                </a:lnTo>
                <a:lnTo>
                  <a:pt x="1398" y="1246"/>
                </a:lnTo>
                <a:lnTo>
                  <a:pt x="1391" y="1247"/>
                </a:lnTo>
                <a:lnTo>
                  <a:pt x="1384" y="1247"/>
                </a:lnTo>
                <a:lnTo>
                  <a:pt x="1378" y="1247"/>
                </a:lnTo>
                <a:lnTo>
                  <a:pt x="1372" y="1246"/>
                </a:lnTo>
                <a:lnTo>
                  <a:pt x="1366" y="1244"/>
                </a:lnTo>
                <a:lnTo>
                  <a:pt x="1360" y="1241"/>
                </a:lnTo>
                <a:lnTo>
                  <a:pt x="1355" y="1237"/>
                </a:lnTo>
                <a:lnTo>
                  <a:pt x="1291" y="1234"/>
                </a:lnTo>
                <a:lnTo>
                  <a:pt x="1227" y="1231"/>
                </a:lnTo>
                <a:lnTo>
                  <a:pt x="1164" y="1229"/>
                </a:lnTo>
                <a:lnTo>
                  <a:pt x="1101" y="1226"/>
                </a:lnTo>
                <a:lnTo>
                  <a:pt x="1037" y="1223"/>
                </a:lnTo>
                <a:lnTo>
                  <a:pt x="973" y="1220"/>
                </a:lnTo>
                <a:lnTo>
                  <a:pt x="910" y="1216"/>
                </a:lnTo>
                <a:lnTo>
                  <a:pt x="847" y="1213"/>
                </a:lnTo>
                <a:lnTo>
                  <a:pt x="847" y="1212"/>
                </a:lnTo>
                <a:lnTo>
                  <a:pt x="847" y="1213"/>
                </a:lnTo>
                <a:lnTo>
                  <a:pt x="829" y="1213"/>
                </a:lnTo>
                <a:lnTo>
                  <a:pt x="812" y="1213"/>
                </a:lnTo>
                <a:lnTo>
                  <a:pt x="794" y="1213"/>
                </a:lnTo>
                <a:lnTo>
                  <a:pt x="778" y="1214"/>
                </a:lnTo>
                <a:lnTo>
                  <a:pt x="763" y="1208"/>
                </a:lnTo>
                <a:lnTo>
                  <a:pt x="748" y="1204"/>
                </a:lnTo>
                <a:lnTo>
                  <a:pt x="732" y="1201"/>
                </a:lnTo>
                <a:lnTo>
                  <a:pt x="717" y="1200"/>
                </a:lnTo>
                <a:lnTo>
                  <a:pt x="686" y="1200"/>
                </a:lnTo>
                <a:lnTo>
                  <a:pt x="655" y="1200"/>
                </a:lnTo>
                <a:lnTo>
                  <a:pt x="645" y="1200"/>
                </a:lnTo>
                <a:lnTo>
                  <a:pt x="633" y="1199"/>
                </a:lnTo>
                <a:lnTo>
                  <a:pt x="624" y="1197"/>
                </a:lnTo>
                <a:lnTo>
                  <a:pt x="613" y="1194"/>
                </a:lnTo>
                <a:lnTo>
                  <a:pt x="592" y="1190"/>
                </a:lnTo>
                <a:lnTo>
                  <a:pt x="572" y="1185"/>
                </a:lnTo>
                <a:lnTo>
                  <a:pt x="567" y="1184"/>
                </a:lnTo>
                <a:lnTo>
                  <a:pt x="562" y="1182"/>
                </a:lnTo>
                <a:lnTo>
                  <a:pt x="557" y="1179"/>
                </a:lnTo>
                <a:lnTo>
                  <a:pt x="553" y="1174"/>
                </a:lnTo>
                <a:lnTo>
                  <a:pt x="550" y="1170"/>
                </a:lnTo>
                <a:lnTo>
                  <a:pt x="549" y="1165"/>
                </a:lnTo>
                <a:lnTo>
                  <a:pt x="548" y="1159"/>
                </a:lnTo>
                <a:lnTo>
                  <a:pt x="548" y="1152"/>
                </a:lnTo>
                <a:lnTo>
                  <a:pt x="550" y="1145"/>
                </a:lnTo>
                <a:lnTo>
                  <a:pt x="553" y="1140"/>
                </a:lnTo>
                <a:lnTo>
                  <a:pt x="556" y="1137"/>
                </a:lnTo>
                <a:lnTo>
                  <a:pt x="562" y="1134"/>
                </a:lnTo>
                <a:lnTo>
                  <a:pt x="572" y="1132"/>
                </a:lnTo>
                <a:lnTo>
                  <a:pt x="583" y="1131"/>
                </a:lnTo>
                <a:lnTo>
                  <a:pt x="610" y="1132"/>
                </a:lnTo>
                <a:lnTo>
                  <a:pt x="636" y="1131"/>
                </a:lnTo>
                <a:lnTo>
                  <a:pt x="649" y="1128"/>
                </a:lnTo>
                <a:lnTo>
                  <a:pt x="662" y="1124"/>
                </a:lnTo>
                <a:lnTo>
                  <a:pt x="668" y="1122"/>
                </a:lnTo>
                <a:lnTo>
                  <a:pt x="673" y="1118"/>
                </a:lnTo>
                <a:lnTo>
                  <a:pt x="680" y="1113"/>
                </a:lnTo>
                <a:lnTo>
                  <a:pt x="685" y="1108"/>
                </a:lnTo>
                <a:lnTo>
                  <a:pt x="692" y="1105"/>
                </a:lnTo>
                <a:lnTo>
                  <a:pt x="699" y="1102"/>
                </a:lnTo>
                <a:lnTo>
                  <a:pt x="706" y="1099"/>
                </a:lnTo>
                <a:lnTo>
                  <a:pt x="713" y="1098"/>
                </a:lnTo>
                <a:lnTo>
                  <a:pt x="721" y="1096"/>
                </a:lnTo>
                <a:lnTo>
                  <a:pt x="728" y="1096"/>
                </a:lnTo>
                <a:lnTo>
                  <a:pt x="735" y="1098"/>
                </a:lnTo>
                <a:lnTo>
                  <a:pt x="743" y="1100"/>
                </a:lnTo>
                <a:lnTo>
                  <a:pt x="750" y="1103"/>
                </a:lnTo>
                <a:lnTo>
                  <a:pt x="756" y="1108"/>
                </a:lnTo>
                <a:lnTo>
                  <a:pt x="758" y="1109"/>
                </a:lnTo>
                <a:lnTo>
                  <a:pt x="758" y="1110"/>
                </a:lnTo>
                <a:lnTo>
                  <a:pt x="927" y="1108"/>
                </a:lnTo>
                <a:lnTo>
                  <a:pt x="925" y="1105"/>
                </a:lnTo>
                <a:lnTo>
                  <a:pt x="922" y="1103"/>
                </a:lnTo>
                <a:lnTo>
                  <a:pt x="920" y="1101"/>
                </a:lnTo>
                <a:lnTo>
                  <a:pt x="917" y="1100"/>
                </a:lnTo>
                <a:lnTo>
                  <a:pt x="911" y="1098"/>
                </a:lnTo>
                <a:lnTo>
                  <a:pt x="905" y="1098"/>
                </a:lnTo>
                <a:lnTo>
                  <a:pt x="899" y="1098"/>
                </a:lnTo>
                <a:lnTo>
                  <a:pt x="892" y="1096"/>
                </a:lnTo>
                <a:lnTo>
                  <a:pt x="886" y="1095"/>
                </a:lnTo>
                <a:lnTo>
                  <a:pt x="880" y="1092"/>
                </a:lnTo>
                <a:lnTo>
                  <a:pt x="889" y="1088"/>
                </a:lnTo>
                <a:lnTo>
                  <a:pt x="899" y="1083"/>
                </a:lnTo>
                <a:lnTo>
                  <a:pt x="907" y="1079"/>
                </a:lnTo>
                <a:lnTo>
                  <a:pt x="917" y="1074"/>
                </a:lnTo>
                <a:lnTo>
                  <a:pt x="917" y="1074"/>
                </a:lnTo>
                <a:lnTo>
                  <a:pt x="910" y="1068"/>
                </a:lnTo>
                <a:lnTo>
                  <a:pt x="905" y="1063"/>
                </a:lnTo>
                <a:lnTo>
                  <a:pt x="905" y="1063"/>
                </a:lnTo>
                <a:lnTo>
                  <a:pt x="839" y="1063"/>
                </a:lnTo>
                <a:lnTo>
                  <a:pt x="848" y="1058"/>
                </a:lnTo>
                <a:lnTo>
                  <a:pt x="858" y="1054"/>
                </a:lnTo>
                <a:lnTo>
                  <a:pt x="866" y="1052"/>
                </a:lnTo>
                <a:lnTo>
                  <a:pt x="874" y="1052"/>
                </a:lnTo>
                <a:lnTo>
                  <a:pt x="889" y="1052"/>
                </a:lnTo>
                <a:lnTo>
                  <a:pt x="904" y="1051"/>
                </a:lnTo>
                <a:lnTo>
                  <a:pt x="904" y="1051"/>
                </a:lnTo>
                <a:lnTo>
                  <a:pt x="904" y="1051"/>
                </a:lnTo>
                <a:lnTo>
                  <a:pt x="904" y="1051"/>
                </a:lnTo>
                <a:lnTo>
                  <a:pt x="904" y="1051"/>
                </a:lnTo>
                <a:lnTo>
                  <a:pt x="904" y="1051"/>
                </a:lnTo>
                <a:lnTo>
                  <a:pt x="904" y="1051"/>
                </a:lnTo>
                <a:lnTo>
                  <a:pt x="904" y="1051"/>
                </a:lnTo>
                <a:lnTo>
                  <a:pt x="904" y="1051"/>
                </a:lnTo>
                <a:lnTo>
                  <a:pt x="905" y="1041"/>
                </a:lnTo>
                <a:lnTo>
                  <a:pt x="905" y="1029"/>
                </a:lnTo>
                <a:lnTo>
                  <a:pt x="910" y="1029"/>
                </a:lnTo>
                <a:lnTo>
                  <a:pt x="916" y="1029"/>
                </a:lnTo>
                <a:lnTo>
                  <a:pt x="919" y="1031"/>
                </a:lnTo>
                <a:lnTo>
                  <a:pt x="922" y="1033"/>
                </a:lnTo>
                <a:lnTo>
                  <a:pt x="925" y="1035"/>
                </a:lnTo>
                <a:lnTo>
                  <a:pt x="929" y="1036"/>
                </a:lnTo>
                <a:lnTo>
                  <a:pt x="937" y="1036"/>
                </a:lnTo>
                <a:lnTo>
                  <a:pt x="945" y="1037"/>
                </a:lnTo>
                <a:lnTo>
                  <a:pt x="952" y="1036"/>
                </a:lnTo>
                <a:lnTo>
                  <a:pt x="960" y="1037"/>
                </a:lnTo>
                <a:lnTo>
                  <a:pt x="967" y="1039"/>
                </a:lnTo>
                <a:lnTo>
                  <a:pt x="975" y="1043"/>
                </a:lnTo>
                <a:lnTo>
                  <a:pt x="975" y="1042"/>
                </a:lnTo>
                <a:lnTo>
                  <a:pt x="1004" y="1043"/>
                </a:lnTo>
                <a:lnTo>
                  <a:pt x="1007" y="1039"/>
                </a:lnTo>
                <a:lnTo>
                  <a:pt x="1014" y="1039"/>
                </a:lnTo>
                <a:lnTo>
                  <a:pt x="1020" y="1039"/>
                </a:lnTo>
                <a:lnTo>
                  <a:pt x="1044" y="1040"/>
                </a:lnTo>
                <a:lnTo>
                  <a:pt x="1068" y="1040"/>
                </a:lnTo>
                <a:lnTo>
                  <a:pt x="1094" y="1041"/>
                </a:lnTo>
                <a:lnTo>
                  <a:pt x="1118" y="1042"/>
                </a:lnTo>
                <a:lnTo>
                  <a:pt x="1142" y="1042"/>
                </a:lnTo>
                <a:lnTo>
                  <a:pt x="1166" y="1042"/>
                </a:lnTo>
                <a:lnTo>
                  <a:pt x="1192" y="1042"/>
                </a:lnTo>
                <a:lnTo>
                  <a:pt x="1216" y="1040"/>
                </a:lnTo>
                <a:lnTo>
                  <a:pt x="1213" y="1036"/>
                </a:lnTo>
                <a:lnTo>
                  <a:pt x="1209" y="1033"/>
                </a:lnTo>
                <a:lnTo>
                  <a:pt x="1206" y="1031"/>
                </a:lnTo>
                <a:lnTo>
                  <a:pt x="1203" y="1030"/>
                </a:lnTo>
                <a:lnTo>
                  <a:pt x="1196" y="1028"/>
                </a:lnTo>
                <a:lnTo>
                  <a:pt x="1188" y="1028"/>
                </a:lnTo>
                <a:lnTo>
                  <a:pt x="1181" y="1028"/>
                </a:lnTo>
                <a:lnTo>
                  <a:pt x="1174" y="1028"/>
                </a:lnTo>
                <a:lnTo>
                  <a:pt x="1166" y="1027"/>
                </a:lnTo>
                <a:lnTo>
                  <a:pt x="1159" y="1025"/>
                </a:lnTo>
                <a:lnTo>
                  <a:pt x="1161" y="1021"/>
                </a:lnTo>
                <a:lnTo>
                  <a:pt x="1165" y="1019"/>
                </a:lnTo>
                <a:lnTo>
                  <a:pt x="1169" y="1017"/>
                </a:lnTo>
                <a:lnTo>
                  <a:pt x="1174" y="1016"/>
                </a:lnTo>
                <a:lnTo>
                  <a:pt x="1179" y="1015"/>
                </a:lnTo>
                <a:lnTo>
                  <a:pt x="1182" y="1012"/>
                </a:lnTo>
                <a:lnTo>
                  <a:pt x="1184" y="1011"/>
                </a:lnTo>
                <a:lnTo>
                  <a:pt x="1185" y="1008"/>
                </a:lnTo>
                <a:lnTo>
                  <a:pt x="1186" y="1006"/>
                </a:lnTo>
                <a:lnTo>
                  <a:pt x="1186" y="1002"/>
                </a:lnTo>
                <a:lnTo>
                  <a:pt x="1183" y="999"/>
                </a:lnTo>
                <a:lnTo>
                  <a:pt x="1180" y="996"/>
                </a:lnTo>
                <a:lnTo>
                  <a:pt x="1176" y="995"/>
                </a:lnTo>
                <a:lnTo>
                  <a:pt x="1172" y="994"/>
                </a:lnTo>
                <a:lnTo>
                  <a:pt x="1163" y="993"/>
                </a:lnTo>
                <a:lnTo>
                  <a:pt x="1154" y="994"/>
                </a:lnTo>
                <a:lnTo>
                  <a:pt x="1145" y="993"/>
                </a:lnTo>
                <a:lnTo>
                  <a:pt x="1137" y="992"/>
                </a:lnTo>
                <a:lnTo>
                  <a:pt x="1133" y="991"/>
                </a:lnTo>
                <a:lnTo>
                  <a:pt x="1129" y="989"/>
                </a:lnTo>
                <a:lnTo>
                  <a:pt x="1125" y="986"/>
                </a:lnTo>
                <a:lnTo>
                  <a:pt x="1123" y="982"/>
                </a:lnTo>
                <a:lnTo>
                  <a:pt x="1124" y="977"/>
                </a:lnTo>
                <a:lnTo>
                  <a:pt x="1124" y="973"/>
                </a:lnTo>
                <a:lnTo>
                  <a:pt x="1129" y="969"/>
                </a:lnTo>
                <a:lnTo>
                  <a:pt x="1135" y="966"/>
                </a:lnTo>
                <a:lnTo>
                  <a:pt x="1141" y="963"/>
                </a:lnTo>
                <a:lnTo>
                  <a:pt x="1146" y="962"/>
                </a:lnTo>
                <a:lnTo>
                  <a:pt x="1135" y="960"/>
                </a:lnTo>
                <a:lnTo>
                  <a:pt x="1123" y="958"/>
                </a:lnTo>
                <a:lnTo>
                  <a:pt x="1115" y="957"/>
                </a:lnTo>
                <a:lnTo>
                  <a:pt x="1106" y="955"/>
                </a:lnTo>
                <a:lnTo>
                  <a:pt x="1097" y="953"/>
                </a:lnTo>
                <a:lnTo>
                  <a:pt x="1088" y="950"/>
                </a:lnTo>
                <a:lnTo>
                  <a:pt x="1080" y="947"/>
                </a:lnTo>
                <a:lnTo>
                  <a:pt x="1071" y="945"/>
                </a:lnTo>
                <a:lnTo>
                  <a:pt x="1062" y="944"/>
                </a:lnTo>
                <a:lnTo>
                  <a:pt x="1052" y="944"/>
                </a:lnTo>
                <a:lnTo>
                  <a:pt x="1070" y="938"/>
                </a:lnTo>
                <a:lnTo>
                  <a:pt x="1087" y="934"/>
                </a:lnTo>
                <a:lnTo>
                  <a:pt x="1104" y="931"/>
                </a:lnTo>
                <a:lnTo>
                  <a:pt x="1122" y="929"/>
                </a:lnTo>
                <a:lnTo>
                  <a:pt x="1156" y="925"/>
                </a:lnTo>
                <a:lnTo>
                  <a:pt x="1191" y="924"/>
                </a:lnTo>
                <a:lnTo>
                  <a:pt x="1225" y="924"/>
                </a:lnTo>
                <a:lnTo>
                  <a:pt x="1260" y="925"/>
                </a:lnTo>
                <a:lnTo>
                  <a:pt x="1295" y="926"/>
                </a:lnTo>
                <a:lnTo>
                  <a:pt x="1330" y="927"/>
                </a:lnTo>
                <a:lnTo>
                  <a:pt x="1336" y="930"/>
                </a:lnTo>
                <a:lnTo>
                  <a:pt x="1343" y="936"/>
                </a:lnTo>
                <a:lnTo>
                  <a:pt x="1343" y="936"/>
                </a:lnTo>
                <a:lnTo>
                  <a:pt x="1343" y="936"/>
                </a:lnTo>
                <a:lnTo>
                  <a:pt x="1343" y="936"/>
                </a:lnTo>
                <a:lnTo>
                  <a:pt x="1343" y="936"/>
                </a:lnTo>
                <a:lnTo>
                  <a:pt x="1355" y="936"/>
                </a:lnTo>
                <a:lnTo>
                  <a:pt x="1366" y="936"/>
                </a:lnTo>
                <a:lnTo>
                  <a:pt x="1378" y="936"/>
                </a:lnTo>
                <a:lnTo>
                  <a:pt x="1390" y="936"/>
                </a:lnTo>
                <a:lnTo>
                  <a:pt x="1390" y="936"/>
                </a:lnTo>
                <a:lnTo>
                  <a:pt x="1396" y="935"/>
                </a:lnTo>
                <a:lnTo>
                  <a:pt x="1401" y="935"/>
                </a:lnTo>
                <a:lnTo>
                  <a:pt x="1408" y="936"/>
                </a:lnTo>
                <a:lnTo>
                  <a:pt x="1413" y="937"/>
                </a:lnTo>
                <a:lnTo>
                  <a:pt x="1424" y="942"/>
                </a:lnTo>
                <a:lnTo>
                  <a:pt x="1435" y="947"/>
                </a:lnTo>
                <a:lnTo>
                  <a:pt x="1435" y="947"/>
                </a:lnTo>
                <a:lnTo>
                  <a:pt x="1473" y="947"/>
                </a:lnTo>
                <a:lnTo>
                  <a:pt x="1511" y="947"/>
                </a:lnTo>
                <a:lnTo>
                  <a:pt x="1548" y="947"/>
                </a:lnTo>
                <a:lnTo>
                  <a:pt x="1586" y="947"/>
                </a:lnTo>
                <a:lnTo>
                  <a:pt x="1586" y="947"/>
                </a:lnTo>
                <a:lnTo>
                  <a:pt x="1607" y="947"/>
                </a:lnTo>
                <a:lnTo>
                  <a:pt x="1629" y="947"/>
                </a:lnTo>
                <a:lnTo>
                  <a:pt x="1650" y="947"/>
                </a:lnTo>
                <a:lnTo>
                  <a:pt x="1672" y="947"/>
                </a:lnTo>
                <a:lnTo>
                  <a:pt x="1675" y="946"/>
                </a:lnTo>
                <a:lnTo>
                  <a:pt x="1685" y="943"/>
                </a:lnTo>
                <a:lnTo>
                  <a:pt x="1663" y="937"/>
                </a:lnTo>
                <a:lnTo>
                  <a:pt x="1640" y="932"/>
                </a:lnTo>
                <a:lnTo>
                  <a:pt x="1618" y="929"/>
                </a:lnTo>
                <a:lnTo>
                  <a:pt x="1596" y="926"/>
                </a:lnTo>
                <a:lnTo>
                  <a:pt x="1573" y="922"/>
                </a:lnTo>
                <a:lnTo>
                  <a:pt x="1551" y="917"/>
                </a:lnTo>
                <a:lnTo>
                  <a:pt x="1539" y="914"/>
                </a:lnTo>
                <a:lnTo>
                  <a:pt x="1528" y="910"/>
                </a:lnTo>
                <a:lnTo>
                  <a:pt x="1515" y="906"/>
                </a:lnTo>
                <a:lnTo>
                  <a:pt x="1503" y="902"/>
                </a:lnTo>
                <a:lnTo>
                  <a:pt x="1539" y="903"/>
                </a:lnTo>
                <a:lnTo>
                  <a:pt x="1574" y="901"/>
                </a:lnTo>
                <a:lnTo>
                  <a:pt x="1608" y="898"/>
                </a:lnTo>
                <a:lnTo>
                  <a:pt x="1641" y="895"/>
                </a:lnTo>
                <a:lnTo>
                  <a:pt x="1674" y="892"/>
                </a:lnTo>
                <a:lnTo>
                  <a:pt x="1706" y="890"/>
                </a:lnTo>
                <a:lnTo>
                  <a:pt x="1721" y="889"/>
                </a:lnTo>
                <a:lnTo>
                  <a:pt x="1738" y="889"/>
                </a:lnTo>
                <a:lnTo>
                  <a:pt x="1754" y="889"/>
                </a:lnTo>
                <a:lnTo>
                  <a:pt x="1770" y="890"/>
                </a:lnTo>
                <a:lnTo>
                  <a:pt x="1776" y="895"/>
                </a:lnTo>
                <a:lnTo>
                  <a:pt x="1784" y="901"/>
                </a:lnTo>
                <a:lnTo>
                  <a:pt x="1797" y="898"/>
                </a:lnTo>
                <a:lnTo>
                  <a:pt x="1811" y="896"/>
                </a:lnTo>
                <a:lnTo>
                  <a:pt x="1818" y="895"/>
                </a:lnTo>
                <a:lnTo>
                  <a:pt x="1826" y="895"/>
                </a:lnTo>
                <a:lnTo>
                  <a:pt x="1832" y="897"/>
                </a:lnTo>
                <a:lnTo>
                  <a:pt x="1839" y="901"/>
                </a:lnTo>
                <a:lnTo>
                  <a:pt x="1839" y="901"/>
                </a:lnTo>
                <a:lnTo>
                  <a:pt x="1851" y="902"/>
                </a:lnTo>
                <a:lnTo>
                  <a:pt x="1863" y="902"/>
                </a:lnTo>
                <a:lnTo>
                  <a:pt x="1863" y="902"/>
                </a:lnTo>
                <a:lnTo>
                  <a:pt x="1876" y="902"/>
                </a:lnTo>
                <a:lnTo>
                  <a:pt x="1891" y="902"/>
                </a:lnTo>
                <a:lnTo>
                  <a:pt x="1906" y="903"/>
                </a:lnTo>
                <a:lnTo>
                  <a:pt x="1921" y="903"/>
                </a:lnTo>
                <a:lnTo>
                  <a:pt x="1929" y="903"/>
                </a:lnTo>
                <a:lnTo>
                  <a:pt x="1937" y="903"/>
                </a:lnTo>
                <a:lnTo>
                  <a:pt x="1946" y="903"/>
                </a:lnTo>
                <a:lnTo>
                  <a:pt x="1954" y="903"/>
                </a:lnTo>
                <a:lnTo>
                  <a:pt x="1954" y="904"/>
                </a:lnTo>
                <a:lnTo>
                  <a:pt x="1954" y="904"/>
                </a:lnTo>
                <a:lnTo>
                  <a:pt x="1960" y="903"/>
                </a:lnTo>
                <a:lnTo>
                  <a:pt x="1966" y="903"/>
                </a:lnTo>
                <a:lnTo>
                  <a:pt x="1966" y="903"/>
                </a:lnTo>
                <a:lnTo>
                  <a:pt x="1966" y="903"/>
                </a:lnTo>
                <a:lnTo>
                  <a:pt x="1983" y="901"/>
                </a:lnTo>
                <a:lnTo>
                  <a:pt x="2001" y="901"/>
                </a:lnTo>
                <a:lnTo>
                  <a:pt x="2018" y="901"/>
                </a:lnTo>
                <a:lnTo>
                  <a:pt x="2034" y="902"/>
                </a:lnTo>
                <a:lnTo>
                  <a:pt x="2052" y="902"/>
                </a:lnTo>
                <a:lnTo>
                  <a:pt x="2069" y="901"/>
                </a:lnTo>
                <a:lnTo>
                  <a:pt x="2078" y="898"/>
                </a:lnTo>
                <a:lnTo>
                  <a:pt x="2086" y="897"/>
                </a:lnTo>
                <a:lnTo>
                  <a:pt x="2094" y="894"/>
                </a:lnTo>
                <a:lnTo>
                  <a:pt x="2103" y="891"/>
                </a:lnTo>
                <a:lnTo>
                  <a:pt x="2105" y="891"/>
                </a:lnTo>
                <a:lnTo>
                  <a:pt x="2108" y="891"/>
                </a:lnTo>
                <a:lnTo>
                  <a:pt x="2111" y="893"/>
                </a:lnTo>
                <a:lnTo>
                  <a:pt x="2114" y="897"/>
                </a:lnTo>
                <a:lnTo>
                  <a:pt x="2116" y="899"/>
                </a:lnTo>
                <a:lnTo>
                  <a:pt x="2116" y="902"/>
                </a:lnTo>
                <a:lnTo>
                  <a:pt x="2122" y="907"/>
                </a:lnTo>
                <a:lnTo>
                  <a:pt x="2128" y="910"/>
                </a:lnTo>
                <a:lnTo>
                  <a:pt x="2134" y="912"/>
                </a:lnTo>
                <a:lnTo>
                  <a:pt x="2142" y="912"/>
                </a:lnTo>
                <a:lnTo>
                  <a:pt x="2156" y="913"/>
                </a:lnTo>
                <a:lnTo>
                  <a:pt x="2170" y="913"/>
                </a:lnTo>
                <a:lnTo>
                  <a:pt x="2193" y="913"/>
                </a:lnTo>
                <a:lnTo>
                  <a:pt x="2217" y="914"/>
                </a:lnTo>
                <a:lnTo>
                  <a:pt x="2240" y="914"/>
                </a:lnTo>
                <a:lnTo>
                  <a:pt x="2264" y="915"/>
                </a:lnTo>
                <a:lnTo>
                  <a:pt x="2287" y="916"/>
                </a:lnTo>
                <a:lnTo>
                  <a:pt x="2310" y="916"/>
                </a:lnTo>
                <a:lnTo>
                  <a:pt x="2334" y="917"/>
                </a:lnTo>
                <a:lnTo>
                  <a:pt x="2358" y="918"/>
                </a:lnTo>
                <a:lnTo>
                  <a:pt x="2383" y="919"/>
                </a:lnTo>
                <a:lnTo>
                  <a:pt x="2409" y="921"/>
                </a:lnTo>
                <a:lnTo>
                  <a:pt x="2436" y="923"/>
                </a:lnTo>
                <a:lnTo>
                  <a:pt x="2462" y="925"/>
                </a:lnTo>
                <a:lnTo>
                  <a:pt x="2488" y="926"/>
                </a:lnTo>
                <a:lnTo>
                  <a:pt x="2514" y="927"/>
                </a:lnTo>
                <a:lnTo>
                  <a:pt x="2540" y="927"/>
                </a:lnTo>
                <a:lnTo>
                  <a:pt x="2566" y="926"/>
                </a:lnTo>
                <a:lnTo>
                  <a:pt x="2578" y="926"/>
                </a:lnTo>
                <a:lnTo>
                  <a:pt x="2590" y="925"/>
                </a:lnTo>
                <a:lnTo>
                  <a:pt x="2601" y="925"/>
                </a:lnTo>
                <a:lnTo>
                  <a:pt x="2612" y="924"/>
                </a:lnTo>
                <a:lnTo>
                  <a:pt x="2618" y="929"/>
                </a:lnTo>
                <a:lnTo>
                  <a:pt x="2624" y="934"/>
                </a:lnTo>
                <a:lnTo>
                  <a:pt x="2624" y="934"/>
                </a:lnTo>
                <a:lnTo>
                  <a:pt x="2624" y="934"/>
                </a:lnTo>
                <a:lnTo>
                  <a:pt x="2641" y="929"/>
                </a:lnTo>
                <a:lnTo>
                  <a:pt x="2658" y="923"/>
                </a:lnTo>
                <a:lnTo>
                  <a:pt x="2675" y="918"/>
                </a:lnTo>
                <a:lnTo>
                  <a:pt x="2692" y="914"/>
                </a:lnTo>
                <a:lnTo>
                  <a:pt x="2709" y="912"/>
                </a:lnTo>
                <a:lnTo>
                  <a:pt x="2727" y="911"/>
                </a:lnTo>
                <a:lnTo>
                  <a:pt x="2743" y="912"/>
                </a:lnTo>
                <a:lnTo>
                  <a:pt x="2761" y="914"/>
                </a:lnTo>
                <a:lnTo>
                  <a:pt x="2788" y="914"/>
                </a:lnTo>
                <a:lnTo>
                  <a:pt x="2814" y="914"/>
                </a:lnTo>
                <a:lnTo>
                  <a:pt x="2840" y="914"/>
                </a:lnTo>
                <a:lnTo>
                  <a:pt x="2866" y="914"/>
                </a:lnTo>
                <a:lnTo>
                  <a:pt x="2872" y="915"/>
                </a:lnTo>
                <a:lnTo>
                  <a:pt x="2878" y="915"/>
                </a:lnTo>
                <a:lnTo>
                  <a:pt x="2878" y="915"/>
                </a:lnTo>
                <a:lnTo>
                  <a:pt x="2878" y="915"/>
                </a:lnTo>
                <a:lnTo>
                  <a:pt x="2915" y="914"/>
                </a:lnTo>
                <a:lnTo>
                  <a:pt x="2952" y="914"/>
                </a:lnTo>
                <a:lnTo>
                  <a:pt x="2989" y="914"/>
                </a:lnTo>
                <a:lnTo>
                  <a:pt x="3026" y="914"/>
                </a:lnTo>
                <a:lnTo>
                  <a:pt x="3028" y="918"/>
                </a:lnTo>
                <a:lnTo>
                  <a:pt x="3029" y="924"/>
                </a:lnTo>
                <a:lnTo>
                  <a:pt x="3029" y="924"/>
                </a:lnTo>
                <a:lnTo>
                  <a:pt x="3051" y="925"/>
                </a:lnTo>
                <a:lnTo>
                  <a:pt x="3074" y="925"/>
                </a:lnTo>
                <a:lnTo>
                  <a:pt x="3097" y="925"/>
                </a:lnTo>
                <a:lnTo>
                  <a:pt x="3120" y="926"/>
                </a:lnTo>
                <a:lnTo>
                  <a:pt x="3120" y="926"/>
                </a:lnTo>
                <a:lnTo>
                  <a:pt x="3126" y="926"/>
                </a:lnTo>
                <a:lnTo>
                  <a:pt x="3131" y="926"/>
                </a:lnTo>
                <a:lnTo>
                  <a:pt x="3131" y="926"/>
                </a:lnTo>
                <a:lnTo>
                  <a:pt x="3175" y="926"/>
                </a:lnTo>
                <a:lnTo>
                  <a:pt x="3219" y="926"/>
                </a:lnTo>
                <a:lnTo>
                  <a:pt x="3263" y="926"/>
                </a:lnTo>
                <a:lnTo>
                  <a:pt x="3306" y="926"/>
                </a:lnTo>
                <a:lnTo>
                  <a:pt x="3350" y="926"/>
                </a:lnTo>
                <a:lnTo>
                  <a:pt x="3393" y="926"/>
                </a:lnTo>
                <a:lnTo>
                  <a:pt x="3438" y="926"/>
                </a:lnTo>
                <a:lnTo>
                  <a:pt x="3481" y="926"/>
                </a:lnTo>
                <a:lnTo>
                  <a:pt x="3493" y="926"/>
                </a:lnTo>
                <a:lnTo>
                  <a:pt x="3504" y="926"/>
                </a:lnTo>
                <a:lnTo>
                  <a:pt x="3509" y="927"/>
                </a:lnTo>
                <a:lnTo>
                  <a:pt x="3515" y="929"/>
                </a:lnTo>
                <a:lnTo>
                  <a:pt x="3520" y="932"/>
                </a:lnTo>
                <a:lnTo>
                  <a:pt x="3524" y="935"/>
                </a:lnTo>
                <a:lnTo>
                  <a:pt x="3524" y="935"/>
                </a:lnTo>
                <a:lnTo>
                  <a:pt x="3529" y="935"/>
                </a:lnTo>
                <a:lnTo>
                  <a:pt x="3535" y="934"/>
                </a:lnTo>
                <a:lnTo>
                  <a:pt x="3538" y="931"/>
                </a:lnTo>
                <a:lnTo>
                  <a:pt x="3540" y="929"/>
                </a:lnTo>
                <a:lnTo>
                  <a:pt x="3544" y="927"/>
                </a:lnTo>
                <a:lnTo>
                  <a:pt x="3547" y="925"/>
                </a:lnTo>
                <a:lnTo>
                  <a:pt x="3550" y="923"/>
                </a:lnTo>
                <a:lnTo>
                  <a:pt x="3554" y="921"/>
                </a:lnTo>
                <a:lnTo>
                  <a:pt x="3556" y="917"/>
                </a:lnTo>
                <a:lnTo>
                  <a:pt x="3558" y="913"/>
                </a:lnTo>
                <a:lnTo>
                  <a:pt x="3558" y="913"/>
                </a:lnTo>
                <a:lnTo>
                  <a:pt x="3545" y="904"/>
                </a:lnTo>
                <a:lnTo>
                  <a:pt x="3535" y="903"/>
                </a:lnTo>
                <a:lnTo>
                  <a:pt x="3524" y="901"/>
                </a:lnTo>
                <a:lnTo>
                  <a:pt x="3524" y="901"/>
                </a:lnTo>
                <a:lnTo>
                  <a:pt x="3507" y="902"/>
                </a:lnTo>
                <a:lnTo>
                  <a:pt x="3489" y="902"/>
                </a:lnTo>
                <a:lnTo>
                  <a:pt x="3472" y="903"/>
                </a:lnTo>
                <a:lnTo>
                  <a:pt x="3456" y="903"/>
                </a:lnTo>
                <a:lnTo>
                  <a:pt x="3456" y="903"/>
                </a:lnTo>
                <a:lnTo>
                  <a:pt x="3456" y="904"/>
                </a:lnTo>
                <a:lnTo>
                  <a:pt x="3456" y="904"/>
                </a:lnTo>
                <a:lnTo>
                  <a:pt x="3456" y="904"/>
                </a:lnTo>
                <a:lnTo>
                  <a:pt x="3454" y="906"/>
                </a:lnTo>
                <a:lnTo>
                  <a:pt x="3451" y="907"/>
                </a:lnTo>
                <a:lnTo>
                  <a:pt x="3437" y="909"/>
                </a:lnTo>
                <a:lnTo>
                  <a:pt x="3423" y="909"/>
                </a:lnTo>
                <a:lnTo>
                  <a:pt x="3408" y="909"/>
                </a:lnTo>
                <a:lnTo>
                  <a:pt x="3395" y="907"/>
                </a:lnTo>
                <a:lnTo>
                  <a:pt x="3380" y="905"/>
                </a:lnTo>
                <a:lnTo>
                  <a:pt x="3366" y="902"/>
                </a:lnTo>
                <a:lnTo>
                  <a:pt x="3352" y="896"/>
                </a:lnTo>
                <a:lnTo>
                  <a:pt x="3339" y="891"/>
                </a:lnTo>
                <a:lnTo>
                  <a:pt x="3339" y="891"/>
                </a:lnTo>
                <a:lnTo>
                  <a:pt x="3334" y="892"/>
                </a:lnTo>
                <a:lnTo>
                  <a:pt x="3330" y="891"/>
                </a:lnTo>
                <a:lnTo>
                  <a:pt x="3330" y="891"/>
                </a:lnTo>
                <a:lnTo>
                  <a:pt x="3330" y="891"/>
                </a:lnTo>
                <a:lnTo>
                  <a:pt x="3326" y="894"/>
                </a:lnTo>
                <a:lnTo>
                  <a:pt x="3323" y="896"/>
                </a:lnTo>
                <a:lnTo>
                  <a:pt x="3321" y="896"/>
                </a:lnTo>
                <a:lnTo>
                  <a:pt x="3319" y="895"/>
                </a:lnTo>
                <a:lnTo>
                  <a:pt x="3318" y="893"/>
                </a:lnTo>
                <a:lnTo>
                  <a:pt x="3316" y="891"/>
                </a:lnTo>
                <a:lnTo>
                  <a:pt x="3316" y="891"/>
                </a:lnTo>
                <a:lnTo>
                  <a:pt x="3305" y="890"/>
                </a:lnTo>
                <a:lnTo>
                  <a:pt x="3294" y="891"/>
                </a:lnTo>
                <a:lnTo>
                  <a:pt x="3285" y="893"/>
                </a:lnTo>
                <a:lnTo>
                  <a:pt x="3275" y="896"/>
                </a:lnTo>
                <a:lnTo>
                  <a:pt x="3266" y="898"/>
                </a:lnTo>
                <a:lnTo>
                  <a:pt x="3255" y="901"/>
                </a:lnTo>
                <a:lnTo>
                  <a:pt x="3246" y="902"/>
                </a:lnTo>
                <a:lnTo>
                  <a:pt x="3235" y="901"/>
                </a:lnTo>
                <a:lnTo>
                  <a:pt x="3227" y="898"/>
                </a:lnTo>
                <a:lnTo>
                  <a:pt x="3226" y="902"/>
                </a:lnTo>
                <a:lnTo>
                  <a:pt x="3223" y="905"/>
                </a:lnTo>
                <a:lnTo>
                  <a:pt x="3215" y="906"/>
                </a:lnTo>
                <a:lnTo>
                  <a:pt x="3207" y="906"/>
                </a:lnTo>
                <a:lnTo>
                  <a:pt x="3199" y="906"/>
                </a:lnTo>
                <a:lnTo>
                  <a:pt x="3191" y="905"/>
                </a:lnTo>
                <a:lnTo>
                  <a:pt x="3175" y="903"/>
                </a:lnTo>
                <a:lnTo>
                  <a:pt x="3160" y="902"/>
                </a:lnTo>
                <a:lnTo>
                  <a:pt x="3156" y="901"/>
                </a:lnTo>
                <a:lnTo>
                  <a:pt x="3152" y="901"/>
                </a:lnTo>
                <a:lnTo>
                  <a:pt x="3148" y="901"/>
                </a:lnTo>
                <a:lnTo>
                  <a:pt x="3143" y="902"/>
                </a:lnTo>
                <a:lnTo>
                  <a:pt x="3142" y="899"/>
                </a:lnTo>
                <a:close/>
                <a:moveTo>
                  <a:pt x="4377" y="1028"/>
                </a:moveTo>
                <a:lnTo>
                  <a:pt x="4377" y="1028"/>
                </a:lnTo>
                <a:lnTo>
                  <a:pt x="4377" y="1029"/>
                </a:lnTo>
                <a:lnTo>
                  <a:pt x="4377" y="1028"/>
                </a:lnTo>
                <a:lnTo>
                  <a:pt x="4377" y="1028"/>
                </a:lnTo>
                <a:lnTo>
                  <a:pt x="4377" y="1028"/>
                </a:lnTo>
                <a:lnTo>
                  <a:pt x="4377" y="1028"/>
                </a:lnTo>
                <a:close/>
                <a:moveTo>
                  <a:pt x="4289" y="1288"/>
                </a:moveTo>
                <a:lnTo>
                  <a:pt x="4288" y="1291"/>
                </a:lnTo>
                <a:lnTo>
                  <a:pt x="4289" y="1293"/>
                </a:lnTo>
                <a:lnTo>
                  <a:pt x="4289" y="1290"/>
                </a:lnTo>
                <a:lnTo>
                  <a:pt x="4289" y="1288"/>
                </a:lnTo>
                <a:close/>
                <a:moveTo>
                  <a:pt x="4196" y="1209"/>
                </a:moveTo>
                <a:lnTo>
                  <a:pt x="4197" y="1205"/>
                </a:lnTo>
                <a:lnTo>
                  <a:pt x="4197" y="1200"/>
                </a:lnTo>
                <a:lnTo>
                  <a:pt x="4197" y="1205"/>
                </a:lnTo>
                <a:lnTo>
                  <a:pt x="4196" y="1209"/>
                </a:lnTo>
                <a:close/>
                <a:moveTo>
                  <a:pt x="4688" y="1468"/>
                </a:moveTo>
                <a:lnTo>
                  <a:pt x="4687" y="1469"/>
                </a:lnTo>
                <a:lnTo>
                  <a:pt x="4687" y="1469"/>
                </a:lnTo>
                <a:lnTo>
                  <a:pt x="4688" y="1468"/>
                </a:lnTo>
                <a:close/>
                <a:moveTo>
                  <a:pt x="4687" y="1467"/>
                </a:moveTo>
                <a:lnTo>
                  <a:pt x="4688" y="1467"/>
                </a:lnTo>
                <a:lnTo>
                  <a:pt x="4689" y="1467"/>
                </a:lnTo>
                <a:lnTo>
                  <a:pt x="4689" y="1466"/>
                </a:lnTo>
                <a:lnTo>
                  <a:pt x="4687" y="1465"/>
                </a:lnTo>
                <a:lnTo>
                  <a:pt x="4687" y="1466"/>
                </a:lnTo>
                <a:lnTo>
                  <a:pt x="4687" y="1467"/>
                </a:lnTo>
                <a:close/>
                <a:moveTo>
                  <a:pt x="4643" y="1491"/>
                </a:moveTo>
                <a:lnTo>
                  <a:pt x="4643" y="1491"/>
                </a:lnTo>
                <a:lnTo>
                  <a:pt x="4643" y="1489"/>
                </a:lnTo>
                <a:lnTo>
                  <a:pt x="4643" y="1489"/>
                </a:lnTo>
                <a:lnTo>
                  <a:pt x="4643" y="1491"/>
                </a:lnTo>
                <a:close/>
                <a:moveTo>
                  <a:pt x="2983" y="2447"/>
                </a:moveTo>
                <a:lnTo>
                  <a:pt x="2982" y="2447"/>
                </a:lnTo>
                <a:lnTo>
                  <a:pt x="2982" y="2448"/>
                </a:lnTo>
                <a:lnTo>
                  <a:pt x="2982" y="2447"/>
                </a:lnTo>
                <a:lnTo>
                  <a:pt x="2975" y="2452"/>
                </a:lnTo>
                <a:lnTo>
                  <a:pt x="2969" y="2456"/>
                </a:lnTo>
                <a:lnTo>
                  <a:pt x="2963" y="2458"/>
                </a:lnTo>
                <a:lnTo>
                  <a:pt x="2956" y="2458"/>
                </a:lnTo>
                <a:lnTo>
                  <a:pt x="2942" y="2457"/>
                </a:lnTo>
                <a:lnTo>
                  <a:pt x="2929" y="2457"/>
                </a:lnTo>
                <a:lnTo>
                  <a:pt x="2920" y="2457"/>
                </a:lnTo>
                <a:lnTo>
                  <a:pt x="2912" y="2456"/>
                </a:lnTo>
                <a:lnTo>
                  <a:pt x="2905" y="2453"/>
                </a:lnTo>
                <a:lnTo>
                  <a:pt x="2899" y="2450"/>
                </a:lnTo>
                <a:lnTo>
                  <a:pt x="2896" y="2447"/>
                </a:lnTo>
                <a:lnTo>
                  <a:pt x="2894" y="2445"/>
                </a:lnTo>
                <a:lnTo>
                  <a:pt x="2893" y="2441"/>
                </a:lnTo>
                <a:lnTo>
                  <a:pt x="2892" y="2438"/>
                </a:lnTo>
                <a:lnTo>
                  <a:pt x="2892" y="2433"/>
                </a:lnTo>
                <a:lnTo>
                  <a:pt x="2892" y="2428"/>
                </a:lnTo>
                <a:lnTo>
                  <a:pt x="2893" y="2423"/>
                </a:lnTo>
                <a:lnTo>
                  <a:pt x="2895" y="2417"/>
                </a:lnTo>
                <a:lnTo>
                  <a:pt x="2895" y="2413"/>
                </a:lnTo>
                <a:lnTo>
                  <a:pt x="2894" y="2409"/>
                </a:lnTo>
                <a:lnTo>
                  <a:pt x="2892" y="2405"/>
                </a:lnTo>
                <a:lnTo>
                  <a:pt x="2890" y="2401"/>
                </a:lnTo>
                <a:lnTo>
                  <a:pt x="2890" y="2401"/>
                </a:lnTo>
                <a:lnTo>
                  <a:pt x="2889" y="2399"/>
                </a:lnTo>
                <a:lnTo>
                  <a:pt x="2888" y="2402"/>
                </a:lnTo>
                <a:lnTo>
                  <a:pt x="2888" y="2405"/>
                </a:lnTo>
                <a:lnTo>
                  <a:pt x="2881" y="2408"/>
                </a:lnTo>
                <a:lnTo>
                  <a:pt x="2875" y="2411"/>
                </a:lnTo>
                <a:lnTo>
                  <a:pt x="2869" y="2413"/>
                </a:lnTo>
                <a:lnTo>
                  <a:pt x="2862" y="2414"/>
                </a:lnTo>
                <a:lnTo>
                  <a:pt x="2850" y="2417"/>
                </a:lnTo>
                <a:lnTo>
                  <a:pt x="2836" y="2419"/>
                </a:lnTo>
                <a:lnTo>
                  <a:pt x="2839" y="2424"/>
                </a:lnTo>
                <a:lnTo>
                  <a:pt x="2841" y="2428"/>
                </a:lnTo>
                <a:lnTo>
                  <a:pt x="2844" y="2433"/>
                </a:lnTo>
                <a:lnTo>
                  <a:pt x="2845" y="2440"/>
                </a:lnTo>
                <a:lnTo>
                  <a:pt x="2845" y="2450"/>
                </a:lnTo>
                <a:lnTo>
                  <a:pt x="2844" y="2462"/>
                </a:lnTo>
                <a:lnTo>
                  <a:pt x="2838" y="2464"/>
                </a:lnTo>
                <a:lnTo>
                  <a:pt x="2834" y="2467"/>
                </a:lnTo>
                <a:lnTo>
                  <a:pt x="2830" y="2470"/>
                </a:lnTo>
                <a:lnTo>
                  <a:pt x="2828" y="2475"/>
                </a:lnTo>
                <a:lnTo>
                  <a:pt x="2829" y="2473"/>
                </a:lnTo>
                <a:lnTo>
                  <a:pt x="2830" y="2473"/>
                </a:lnTo>
                <a:lnTo>
                  <a:pt x="2831" y="2471"/>
                </a:lnTo>
                <a:lnTo>
                  <a:pt x="2832" y="2470"/>
                </a:lnTo>
                <a:lnTo>
                  <a:pt x="2835" y="2468"/>
                </a:lnTo>
                <a:lnTo>
                  <a:pt x="2837" y="2466"/>
                </a:lnTo>
                <a:lnTo>
                  <a:pt x="2841" y="2466"/>
                </a:lnTo>
                <a:lnTo>
                  <a:pt x="2845" y="2466"/>
                </a:lnTo>
                <a:lnTo>
                  <a:pt x="2851" y="2469"/>
                </a:lnTo>
                <a:lnTo>
                  <a:pt x="2857" y="2471"/>
                </a:lnTo>
                <a:lnTo>
                  <a:pt x="2860" y="2472"/>
                </a:lnTo>
                <a:lnTo>
                  <a:pt x="2864" y="2473"/>
                </a:lnTo>
                <a:lnTo>
                  <a:pt x="2871" y="2475"/>
                </a:lnTo>
                <a:lnTo>
                  <a:pt x="2878" y="2475"/>
                </a:lnTo>
                <a:lnTo>
                  <a:pt x="2887" y="2475"/>
                </a:lnTo>
                <a:lnTo>
                  <a:pt x="2894" y="2475"/>
                </a:lnTo>
                <a:lnTo>
                  <a:pt x="2901" y="2477"/>
                </a:lnTo>
                <a:lnTo>
                  <a:pt x="2909" y="2479"/>
                </a:lnTo>
                <a:lnTo>
                  <a:pt x="2923" y="2484"/>
                </a:lnTo>
                <a:lnTo>
                  <a:pt x="2935" y="2491"/>
                </a:lnTo>
                <a:lnTo>
                  <a:pt x="2960" y="2508"/>
                </a:lnTo>
                <a:lnTo>
                  <a:pt x="2986" y="2525"/>
                </a:lnTo>
                <a:lnTo>
                  <a:pt x="2987" y="2523"/>
                </a:lnTo>
                <a:lnTo>
                  <a:pt x="2995" y="2519"/>
                </a:lnTo>
                <a:lnTo>
                  <a:pt x="3003" y="2515"/>
                </a:lnTo>
                <a:lnTo>
                  <a:pt x="3010" y="2509"/>
                </a:lnTo>
                <a:lnTo>
                  <a:pt x="3017" y="2503"/>
                </a:lnTo>
                <a:lnTo>
                  <a:pt x="3011" y="2500"/>
                </a:lnTo>
                <a:lnTo>
                  <a:pt x="3007" y="2497"/>
                </a:lnTo>
                <a:lnTo>
                  <a:pt x="3003" y="2491"/>
                </a:lnTo>
                <a:lnTo>
                  <a:pt x="3001" y="2486"/>
                </a:lnTo>
                <a:lnTo>
                  <a:pt x="2996" y="2475"/>
                </a:lnTo>
                <a:lnTo>
                  <a:pt x="2994" y="2462"/>
                </a:lnTo>
                <a:lnTo>
                  <a:pt x="2993" y="2461"/>
                </a:lnTo>
                <a:lnTo>
                  <a:pt x="2991" y="2461"/>
                </a:lnTo>
                <a:lnTo>
                  <a:pt x="2987" y="2456"/>
                </a:lnTo>
                <a:lnTo>
                  <a:pt x="2983" y="2449"/>
                </a:lnTo>
                <a:lnTo>
                  <a:pt x="2983" y="2447"/>
                </a:lnTo>
                <a:close/>
                <a:moveTo>
                  <a:pt x="2959" y="1906"/>
                </a:moveTo>
                <a:lnTo>
                  <a:pt x="2962" y="1908"/>
                </a:lnTo>
                <a:lnTo>
                  <a:pt x="2965" y="1910"/>
                </a:lnTo>
                <a:lnTo>
                  <a:pt x="2962" y="1908"/>
                </a:lnTo>
                <a:lnTo>
                  <a:pt x="2959" y="1906"/>
                </a:lnTo>
                <a:lnTo>
                  <a:pt x="2959" y="1906"/>
                </a:lnTo>
                <a:close/>
                <a:moveTo>
                  <a:pt x="2603" y="2096"/>
                </a:moveTo>
                <a:lnTo>
                  <a:pt x="2603" y="2096"/>
                </a:lnTo>
                <a:lnTo>
                  <a:pt x="2603" y="2096"/>
                </a:lnTo>
                <a:lnTo>
                  <a:pt x="2609" y="2096"/>
                </a:lnTo>
                <a:lnTo>
                  <a:pt x="2606" y="2096"/>
                </a:lnTo>
                <a:lnTo>
                  <a:pt x="2603" y="2096"/>
                </a:lnTo>
                <a:close/>
                <a:moveTo>
                  <a:pt x="2372" y="2153"/>
                </a:moveTo>
                <a:lnTo>
                  <a:pt x="2370" y="2151"/>
                </a:lnTo>
                <a:lnTo>
                  <a:pt x="2369" y="2148"/>
                </a:lnTo>
                <a:lnTo>
                  <a:pt x="2369" y="2148"/>
                </a:lnTo>
                <a:lnTo>
                  <a:pt x="2368" y="2149"/>
                </a:lnTo>
                <a:lnTo>
                  <a:pt x="2370" y="2151"/>
                </a:lnTo>
                <a:lnTo>
                  <a:pt x="2372" y="2153"/>
                </a:lnTo>
                <a:close/>
                <a:moveTo>
                  <a:pt x="2774" y="2113"/>
                </a:moveTo>
                <a:lnTo>
                  <a:pt x="2774" y="2113"/>
                </a:lnTo>
                <a:lnTo>
                  <a:pt x="2774" y="2114"/>
                </a:lnTo>
                <a:lnTo>
                  <a:pt x="2775" y="2113"/>
                </a:lnTo>
                <a:lnTo>
                  <a:pt x="2774" y="2113"/>
                </a:lnTo>
                <a:lnTo>
                  <a:pt x="2774" y="2113"/>
                </a:lnTo>
                <a:close/>
                <a:moveTo>
                  <a:pt x="4652" y="2319"/>
                </a:moveTo>
                <a:lnTo>
                  <a:pt x="4650" y="2317"/>
                </a:lnTo>
                <a:lnTo>
                  <a:pt x="4647" y="2314"/>
                </a:lnTo>
                <a:lnTo>
                  <a:pt x="4650" y="2317"/>
                </a:lnTo>
                <a:lnTo>
                  <a:pt x="4652" y="2319"/>
                </a:lnTo>
                <a:lnTo>
                  <a:pt x="4652" y="2319"/>
                </a:lnTo>
                <a:close/>
                <a:moveTo>
                  <a:pt x="3805" y="2540"/>
                </a:moveTo>
                <a:lnTo>
                  <a:pt x="3786" y="2540"/>
                </a:lnTo>
                <a:lnTo>
                  <a:pt x="3797" y="2542"/>
                </a:lnTo>
                <a:lnTo>
                  <a:pt x="3808" y="2546"/>
                </a:lnTo>
                <a:lnTo>
                  <a:pt x="3810" y="2548"/>
                </a:lnTo>
                <a:lnTo>
                  <a:pt x="3806" y="2544"/>
                </a:lnTo>
                <a:lnTo>
                  <a:pt x="3805" y="2540"/>
                </a:lnTo>
                <a:close/>
                <a:moveTo>
                  <a:pt x="3773" y="2540"/>
                </a:moveTo>
                <a:lnTo>
                  <a:pt x="3697" y="2540"/>
                </a:lnTo>
                <a:lnTo>
                  <a:pt x="3697" y="2541"/>
                </a:lnTo>
                <a:lnTo>
                  <a:pt x="3701" y="2542"/>
                </a:lnTo>
                <a:lnTo>
                  <a:pt x="3705" y="2543"/>
                </a:lnTo>
                <a:lnTo>
                  <a:pt x="3714" y="2545"/>
                </a:lnTo>
                <a:lnTo>
                  <a:pt x="3722" y="2546"/>
                </a:lnTo>
                <a:lnTo>
                  <a:pt x="3731" y="2546"/>
                </a:lnTo>
                <a:lnTo>
                  <a:pt x="3739" y="2545"/>
                </a:lnTo>
                <a:lnTo>
                  <a:pt x="3756" y="2542"/>
                </a:lnTo>
                <a:lnTo>
                  <a:pt x="3773" y="2540"/>
                </a:lnTo>
                <a:close/>
                <a:moveTo>
                  <a:pt x="3835" y="2470"/>
                </a:moveTo>
                <a:lnTo>
                  <a:pt x="3836" y="2470"/>
                </a:lnTo>
                <a:lnTo>
                  <a:pt x="3830" y="2471"/>
                </a:lnTo>
                <a:lnTo>
                  <a:pt x="3824" y="2471"/>
                </a:lnTo>
                <a:lnTo>
                  <a:pt x="3824" y="2471"/>
                </a:lnTo>
                <a:lnTo>
                  <a:pt x="3824" y="2483"/>
                </a:lnTo>
                <a:lnTo>
                  <a:pt x="3824" y="2494"/>
                </a:lnTo>
                <a:lnTo>
                  <a:pt x="3832" y="2502"/>
                </a:lnTo>
                <a:lnTo>
                  <a:pt x="3840" y="2510"/>
                </a:lnTo>
                <a:lnTo>
                  <a:pt x="3848" y="2518"/>
                </a:lnTo>
                <a:lnTo>
                  <a:pt x="3856" y="2526"/>
                </a:lnTo>
                <a:lnTo>
                  <a:pt x="3858" y="2524"/>
                </a:lnTo>
                <a:lnTo>
                  <a:pt x="3861" y="2523"/>
                </a:lnTo>
                <a:lnTo>
                  <a:pt x="3879" y="2526"/>
                </a:lnTo>
                <a:lnTo>
                  <a:pt x="3898" y="2528"/>
                </a:lnTo>
                <a:lnTo>
                  <a:pt x="3908" y="2528"/>
                </a:lnTo>
                <a:lnTo>
                  <a:pt x="3916" y="2528"/>
                </a:lnTo>
                <a:lnTo>
                  <a:pt x="3924" y="2528"/>
                </a:lnTo>
                <a:lnTo>
                  <a:pt x="3933" y="2527"/>
                </a:lnTo>
                <a:lnTo>
                  <a:pt x="3941" y="2526"/>
                </a:lnTo>
                <a:lnTo>
                  <a:pt x="3950" y="2523"/>
                </a:lnTo>
                <a:lnTo>
                  <a:pt x="3957" y="2520"/>
                </a:lnTo>
                <a:lnTo>
                  <a:pt x="3966" y="2516"/>
                </a:lnTo>
                <a:lnTo>
                  <a:pt x="3972" y="2510"/>
                </a:lnTo>
                <a:lnTo>
                  <a:pt x="3979" y="2503"/>
                </a:lnTo>
                <a:lnTo>
                  <a:pt x="3986" y="2496"/>
                </a:lnTo>
                <a:lnTo>
                  <a:pt x="3992" y="2486"/>
                </a:lnTo>
                <a:lnTo>
                  <a:pt x="3987" y="2488"/>
                </a:lnTo>
                <a:lnTo>
                  <a:pt x="3981" y="2490"/>
                </a:lnTo>
                <a:lnTo>
                  <a:pt x="3977" y="2490"/>
                </a:lnTo>
                <a:lnTo>
                  <a:pt x="3973" y="2489"/>
                </a:lnTo>
                <a:lnTo>
                  <a:pt x="3969" y="2487"/>
                </a:lnTo>
                <a:lnTo>
                  <a:pt x="3966" y="2484"/>
                </a:lnTo>
                <a:lnTo>
                  <a:pt x="3961" y="2481"/>
                </a:lnTo>
                <a:lnTo>
                  <a:pt x="3958" y="2476"/>
                </a:lnTo>
                <a:lnTo>
                  <a:pt x="3955" y="2470"/>
                </a:lnTo>
                <a:lnTo>
                  <a:pt x="3952" y="2466"/>
                </a:lnTo>
                <a:lnTo>
                  <a:pt x="3948" y="2462"/>
                </a:lnTo>
                <a:lnTo>
                  <a:pt x="3943" y="2458"/>
                </a:lnTo>
                <a:lnTo>
                  <a:pt x="3935" y="2451"/>
                </a:lnTo>
                <a:lnTo>
                  <a:pt x="3924" y="2447"/>
                </a:lnTo>
                <a:lnTo>
                  <a:pt x="3919" y="2445"/>
                </a:lnTo>
                <a:lnTo>
                  <a:pt x="3917" y="2447"/>
                </a:lnTo>
                <a:lnTo>
                  <a:pt x="3916" y="2449"/>
                </a:lnTo>
                <a:lnTo>
                  <a:pt x="3914" y="2461"/>
                </a:lnTo>
                <a:lnTo>
                  <a:pt x="3911" y="2470"/>
                </a:lnTo>
                <a:lnTo>
                  <a:pt x="3909" y="2475"/>
                </a:lnTo>
                <a:lnTo>
                  <a:pt x="3907" y="2478"/>
                </a:lnTo>
                <a:lnTo>
                  <a:pt x="3904" y="2481"/>
                </a:lnTo>
                <a:lnTo>
                  <a:pt x="3901" y="2482"/>
                </a:lnTo>
                <a:lnTo>
                  <a:pt x="3898" y="2484"/>
                </a:lnTo>
                <a:lnTo>
                  <a:pt x="3894" y="2485"/>
                </a:lnTo>
                <a:lnTo>
                  <a:pt x="3890" y="2486"/>
                </a:lnTo>
                <a:lnTo>
                  <a:pt x="3884" y="2486"/>
                </a:lnTo>
                <a:lnTo>
                  <a:pt x="3873" y="2485"/>
                </a:lnTo>
                <a:lnTo>
                  <a:pt x="3858" y="2483"/>
                </a:lnTo>
                <a:lnTo>
                  <a:pt x="3858" y="2483"/>
                </a:lnTo>
                <a:lnTo>
                  <a:pt x="3858" y="2483"/>
                </a:lnTo>
                <a:lnTo>
                  <a:pt x="3858" y="2483"/>
                </a:lnTo>
                <a:lnTo>
                  <a:pt x="3858" y="2483"/>
                </a:lnTo>
                <a:lnTo>
                  <a:pt x="3852" y="2482"/>
                </a:lnTo>
                <a:lnTo>
                  <a:pt x="3845" y="2480"/>
                </a:lnTo>
                <a:lnTo>
                  <a:pt x="3842" y="2479"/>
                </a:lnTo>
                <a:lnTo>
                  <a:pt x="3840" y="2477"/>
                </a:lnTo>
                <a:lnTo>
                  <a:pt x="3837" y="2475"/>
                </a:lnTo>
                <a:lnTo>
                  <a:pt x="3836" y="2470"/>
                </a:lnTo>
                <a:lnTo>
                  <a:pt x="3836" y="2470"/>
                </a:lnTo>
                <a:lnTo>
                  <a:pt x="3836" y="2470"/>
                </a:lnTo>
                <a:lnTo>
                  <a:pt x="3835" y="2470"/>
                </a:lnTo>
                <a:close/>
                <a:moveTo>
                  <a:pt x="4219" y="2503"/>
                </a:moveTo>
                <a:lnTo>
                  <a:pt x="4215" y="2503"/>
                </a:lnTo>
                <a:lnTo>
                  <a:pt x="4212" y="2502"/>
                </a:lnTo>
                <a:lnTo>
                  <a:pt x="4210" y="2502"/>
                </a:lnTo>
                <a:lnTo>
                  <a:pt x="4208" y="2501"/>
                </a:lnTo>
                <a:lnTo>
                  <a:pt x="4204" y="2499"/>
                </a:lnTo>
                <a:lnTo>
                  <a:pt x="4201" y="2496"/>
                </a:lnTo>
                <a:lnTo>
                  <a:pt x="4193" y="2500"/>
                </a:lnTo>
                <a:lnTo>
                  <a:pt x="4187" y="2502"/>
                </a:lnTo>
                <a:lnTo>
                  <a:pt x="4180" y="2504"/>
                </a:lnTo>
                <a:lnTo>
                  <a:pt x="4174" y="2505"/>
                </a:lnTo>
                <a:lnTo>
                  <a:pt x="4168" y="2506"/>
                </a:lnTo>
                <a:lnTo>
                  <a:pt x="4163" y="2506"/>
                </a:lnTo>
                <a:lnTo>
                  <a:pt x="4156" y="2505"/>
                </a:lnTo>
                <a:lnTo>
                  <a:pt x="4150" y="2504"/>
                </a:lnTo>
                <a:lnTo>
                  <a:pt x="4138" y="2501"/>
                </a:lnTo>
                <a:lnTo>
                  <a:pt x="4126" y="2497"/>
                </a:lnTo>
                <a:lnTo>
                  <a:pt x="4114" y="2490"/>
                </a:lnTo>
                <a:lnTo>
                  <a:pt x="4103" y="2483"/>
                </a:lnTo>
                <a:lnTo>
                  <a:pt x="4103" y="2488"/>
                </a:lnTo>
                <a:lnTo>
                  <a:pt x="4104" y="2492"/>
                </a:lnTo>
                <a:lnTo>
                  <a:pt x="4104" y="2497"/>
                </a:lnTo>
                <a:lnTo>
                  <a:pt x="4106" y="2501"/>
                </a:lnTo>
                <a:lnTo>
                  <a:pt x="4108" y="2504"/>
                </a:lnTo>
                <a:lnTo>
                  <a:pt x="4111" y="2506"/>
                </a:lnTo>
                <a:lnTo>
                  <a:pt x="4115" y="2508"/>
                </a:lnTo>
                <a:lnTo>
                  <a:pt x="4121" y="2509"/>
                </a:lnTo>
                <a:lnTo>
                  <a:pt x="4147" y="2511"/>
                </a:lnTo>
                <a:lnTo>
                  <a:pt x="4171" y="2512"/>
                </a:lnTo>
                <a:lnTo>
                  <a:pt x="4184" y="2512"/>
                </a:lnTo>
                <a:lnTo>
                  <a:pt x="4195" y="2510"/>
                </a:lnTo>
                <a:lnTo>
                  <a:pt x="4208" y="2507"/>
                </a:lnTo>
                <a:lnTo>
                  <a:pt x="4219" y="2503"/>
                </a:lnTo>
                <a:close/>
                <a:moveTo>
                  <a:pt x="4469" y="2309"/>
                </a:moveTo>
                <a:lnTo>
                  <a:pt x="4467" y="2309"/>
                </a:lnTo>
                <a:lnTo>
                  <a:pt x="4467" y="2310"/>
                </a:lnTo>
                <a:lnTo>
                  <a:pt x="4468" y="2311"/>
                </a:lnTo>
                <a:lnTo>
                  <a:pt x="4468" y="2310"/>
                </a:lnTo>
                <a:lnTo>
                  <a:pt x="4469" y="2309"/>
                </a:lnTo>
                <a:close/>
                <a:moveTo>
                  <a:pt x="4365" y="1550"/>
                </a:moveTo>
                <a:lnTo>
                  <a:pt x="4365" y="1551"/>
                </a:lnTo>
                <a:lnTo>
                  <a:pt x="4367" y="1551"/>
                </a:lnTo>
                <a:lnTo>
                  <a:pt x="4367" y="1551"/>
                </a:lnTo>
                <a:lnTo>
                  <a:pt x="4366" y="1551"/>
                </a:lnTo>
                <a:lnTo>
                  <a:pt x="4365" y="1550"/>
                </a:lnTo>
                <a:close/>
                <a:moveTo>
                  <a:pt x="5005" y="1776"/>
                </a:moveTo>
                <a:lnTo>
                  <a:pt x="5006" y="1776"/>
                </a:lnTo>
                <a:lnTo>
                  <a:pt x="5008" y="1776"/>
                </a:lnTo>
                <a:lnTo>
                  <a:pt x="5006" y="1776"/>
                </a:lnTo>
                <a:lnTo>
                  <a:pt x="5005" y="1776"/>
                </a:lnTo>
                <a:close/>
                <a:moveTo>
                  <a:pt x="5090" y="1791"/>
                </a:moveTo>
                <a:lnTo>
                  <a:pt x="5118" y="1790"/>
                </a:lnTo>
                <a:lnTo>
                  <a:pt x="5103" y="1783"/>
                </a:lnTo>
                <a:lnTo>
                  <a:pt x="5089" y="1779"/>
                </a:lnTo>
                <a:lnTo>
                  <a:pt x="5082" y="1776"/>
                </a:lnTo>
                <a:lnTo>
                  <a:pt x="5076" y="1773"/>
                </a:lnTo>
                <a:lnTo>
                  <a:pt x="5073" y="1771"/>
                </a:lnTo>
                <a:lnTo>
                  <a:pt x="5070" y="1768"/>
                </a:lnTo>
                <a:lnTo>
                  <a:pt x="5068" y="1764"/>
                </a:lnTo>
                <a:lnTo>
                  <a:pt x="5065" y="1760"/>
                </a:lnTo>
                <a:lnTo>
                  <a:pt x="5062" y="1763"/>
                </a:lnTo>
                <a:lnTo>
                  <a:pt x="5057" y="1765"/>
                </a:lnTo>
                <a:lnTo>
                  <a:pt x="5042" y="1770"/>
                </a:lnTo>
                <a:lnTo>
                  <a:pt x="5028" y="1772"/>
                </a:lnTo>
                <a:lnTo>
                  <a:pt x="5025" y="1772"/>
                </a:lnTo>
                <a:lnTo>
                  <a:pt x="5024" y="1772"/>
                </a:lnTo>
                <a:lnTo>
                  <a:pt x="5024" y="1773"/>
                </a:lnTo>
                <a:lnTo>
                  <a:pt x="5026" y="1773"/>
                </a:lnTo>
                <a:lnTo>
                  <a:pt x="5037" y="1773"/>
                </a:lnTo>
                <a:lnTo>
                  <a:pt x="5045" y="1776"/>
                </a:lnTo>
                <a:lnTo>
                  <a:pt x="5055" y="1779"/>
                </a:lnTo>
                <a:lnTo>
                  <a:pt x="5064" y="1782"/>
                </a:lnTo>
                <a:lnTo>
                  <a:pt x="5077" y="1787"/>
                </a:lnTo>
                <a:lnTo>
                  <a:pt x="5090" y="1791"/>
                </a:lnTo>
                <a:close/>
                <a:moveTo>
                  <a:pt x="2093" y="2274"/>
                </a:moveTo>
                <a:lnTo>
                  <a:pt x="2096" y="2272"/>
                </a:lnTo>
                <a:lnTo>
                  <a:pt x="2098" y="2270"/>
                </a:lnTo>
                <a:lnTo>
                  <a:pt x="2099" y="2269"/>
                </a:lnTo>
                <a:lnTo>
                  <a:pt x="2099" y="2269"/>
                </a:lnTo>
                <a:lnTo>
                  <a:pt x="2102" y="2267"/>
                </a:lnTo>
                <a:lnTo>
                  <a:pt x="2105" y="2266"/>
                </a:lnTo>
                <a:lnTo>
                  <a:pt x="2096" y="2265"/>
                </a:lnTo>
                <a:lnTo>
                  <a:pt x="2087" y="2262"/>
                </a:lnTo>
                <a:lnTo>
                  <a:pt x="2078" y="2256"/>
                </a:lnTo>
                <a:lnTo>
                  <a:pt x="2069" y="2249"/>
                </a:lnTo>
                <a:lnTo>
                  <a:pt x="2069" y="2247"/>
                </a:lnTo>
                <a:lnTo>
                  <a:pt x="2068" y="2247"/>
                </a:lnTo>
                <a:lnTo>
                  <a:pt x="2066" y="2247"/>
                </a:lnTo>
                <a:lnTo>
                  <a:pt x="2080" y="2261"/>
                </a:lnTo>
                <a:lnTo>
                  <a:pt x="2093" y="2274"/>
                </a:lnTo>
                <a:close/>
                <a:moveTo>
                  <a:pt x="2119" y="2264"/>
                </a:moveTo>
                <a:lnTo>
                  <a:pt x="2126" y="2265"/>
                </a:lnTo>
                <a:lnTo>
                  <a:pt x="2133" y="2267"/>
                </a:lnTo>
                <a:lnTo>
                  <a:pt x="2142" y="2271"/>
                </a:lnTo>
                <a:lnTo>
                  <a:pt x="2149" y="2274"/>
                </a:lnTo>
                <a:lnTo>
                  <a:pt x="2149" y="2273"/>
                </a:lnTo>
                <a:lnTo>
                  <a:pt x="2155" y="2269"/>
                </a:lnTo>
                <a:lnTo>
                  <a:pt x="2161" y="2266"/>
                </a:lnTo>
                <a:lnTo>
                  <a:pt x="2150" y="2263"/>
                </a:lnTo>
                <a:lnTo>
                  <a:pt x="2139" y="2261"/>
                </a:lnTo>
                <a:lnTo>
                  <a:pt x="2134" y="2259"/>
                </a:lnTo>
                <a:lnTo>
                  <a:pt x="2130" y="2258"/>
                </a:lnTo>
                <a:lnTo>
                  <a:pt x="2125" y="2261"/>
                </a:lnTo>
                <a:lnTo>
                  <a:pt x="2119" y="2264"/>
                </a:lnTo>
                <a:close/>
                <a:moveTo>
                  <a:pt x="2124" y="1306"/>
                </a:moveTo>
                <a:lnTo>
                  <a:pt x="2126" y="1306"/>
                </a:lnTo>
                <a:lnTo>
                  <a:pt x="2127" y="1305"/>
                </a:lnTo>
                <a:lnTo>
                  <a:pt x="2124" y="1305"/>
                </a:lnTo>
                <a:lnTo>
                  <a:pt x="2124" y="1306"/>
                </a:lnTo>
                <a:close/>
                <a:moveTo>
                  <a:pt x="2649" y="1477"/>
                </a:moveTo>
                <a:lnTo>
                  <a:pt x="2648" y="1478"/>
                </a:lnTo>
                <a:lnTo>
                  <a:pt x="2649" y="1478"/>
                </a:lnTo>
                <a:lnTo>
                  <a:pt x="2650" y="1479"/>
                </a:lnTo>
                <a:lnTo>
                  <a:pt x="2649" y="1478"/>
                </a:lnTo>
                <a:lnTo>
                  <a:pt x="2649" y="1477"/>
                </a:lnTo>
                <a:close/>
                <a:moveTo>
                  <a:pt x="2231" y="1663"/>
                </a:moveTo>
                <a:lnTo>
                  <a:pt x="2231" y="1663"/>
                </a:lnTo>
                <a:lnTo>
                  <a:pt x="2229" y="1663"/>
                </a:lnTo>
                <a:lnTo>
                  <a:pt x="2230" y="1663"/>
                </a:lnTo>
                <a:lnTo>
                  <a:pt x="2231" y="1664"/>
                </a:lnTo>
                <a:lnTo>
                  <a:pt x="2231" y="1663"/>
                </a:lnTo>
                <a:lnTo>
                  <a:pt x="2231" y="1663"/>
                </a:lnTo>
                <a:lnTo>
                  <a:pt x="2231" y="1663"/>
                </a:lnTo>
                <a:close/>
                <a:moveTo>
                  <a:pt x="2326" y="1593"/>
                </a:moveTo>
                <a:lnTo>
                  <a:pt x="2326" y="1593"/>
                </a:lnTo>
                <a:lnTo>
                  <a:pt x="2326" y="1593"/>
                </a:lnTo>
                <a:lnTo>
                  <a:pt x="2326" y="1593"/>
                </a:lnTo>
                <a:close/>
                <a:moveTo>
                  <a:pt x="3339" y="1778"/>
                </a:moveTo>
                <a:lnTo>
                  <a:pt x="3339" y="1778"/>
                </a:lnTo>
                <a:lnTo>
                  <a:pt x="3340" y="1778"/>
                </a:lnTo>
                <a:lnTo>
                  <a:pt x="3340" y="1778"/>
                </a:lnTo>
                <a:lnTo>
                  <a:pt x="3339" y="1778"/>
                </a:lnTo>
                <a:lnTo>
                  <a:pt x="3339" y="1778"/>
                </a:lnTo>
                <a:lnTo>
                  <a:pt x="3339" y="1779"/>
                </a:lnTo>
                <a:lnTo>
                  <a:pt x="3339" y="1779"/>
                </a:lnTo>
                <a:lnTo>
                  <a:pt x="3339" y="1778"/>
                </a:lnTo>
                <a:lnTo>
                  <a:pt x="3339" y="1778"/>
                </a:lnTo>
                <a:close/>
                <a:moveTo>
                  <a:pt x="3192" y="1831"/>
                </a:moveTo>
                <a:lnTo>
                  <a:pt x="3192" y="1831"/>
                </a:lnTo>
                <a:lnTo>
                  <a:pt x="3199" y="1834"/>
                </a:lnTo>
                <a:lnTo>
                  <a:pt x="3206" y="1836"/>
                </a:lnTo>
                <a:lnTo>
                  <a:pt x="3212" y="1837"/>
                </a:lnTo>
                <a:lnTo>
                  <a:pt x="3220" y="1835"/>
                </a:lnTo>
                <a:lnTo>
                  <a:pt x="3224" y="1833"/>
                </a:lnTo>
                <a:lnTo>
                  <a:pt x="3226" y="1831"/>
                </a:lnTo>
                <a:lnTo>
                  <a:pt x="3214" y="1832"/>
                </a:lnTo>
                <a:lnTo>
                  <a:pt x="3206" y="1832"/>
                </a:lnTo>
                <a:lnTo>
                  <a:pt x="3198" y="1832"/>
                </a:lnTo>
                <a:lnTo>
                  <a:pt x="3192" y="1831"/>
                </a:lnTo>
                <a:close/>
                <a:moveTo>
                  <a:pt x="2658" y="1894"/>
                </a:moveTo>
                <a:lnTo>
                  <a:pt x="2658" y="1894"/>
                </a:lnTo>
                <a:lnTo>
                  <a:pt x="2659" y="1894"/>
                </a:lnTo>
                <a:lnTo>
                  <a:pt x="2658" y="1894"/>
                </a:lnTo>
                <a:close/>
                <a:moveTo>
                  <a:pt x="2647" y="1894"/>
                </a:moveTo>
                <a:lnTo>
                  <a:pt x="2647" y="1894"/>
                </a:lnTo>
                <a:lnTo>
                  <a:pt x="2647" y="1894"/>
                </a:lnTo>
                <a:lnTo>
                  <a:pt x="2644" y="1892"/>
                </a:lnTo>
                <a:lnTo>
                  <a:pt x="2643" y="1890"/>
                </a:lnTo>
                <a:lnTo>
                  <a:pt x="2643" y="1889"/>
                </a:lnTo>
                <a:lnTo>
                  <a:pt x="2643" y="1889"/>
                </a:lnTo>
                <a:lnTo>
                  <a:pt x="2642" y="1890"/>
                </a:lnTo>
                <a:lnTo>
                  <a:pt x="2643" y="1890"/>
                </a:lnTo>
                <a:lnTo>
                  <a:pt x="2643" y="1890"/>
                </a:lnTo>
                <a:lnTo>
                  <a:pt x="2643" y="1890"/>
                </a:lnTo>
                <a:lnTo>
                  <a:pt x="2645" y="1892"/>
                </a:lnTo>
                <a:lnTo>
                  <a:pt x="2649" y="1894"/>
                </a:lnTo>
                <a:lnTo>
                  <a:pt x="2647" y="1894"/>
                </a:lnTo>
                <a:lnTo>
                  <a:pt x="2647" y="1894"/>
                </a:lnTo>
                <a:lnTo>
                  <a:pt x="2647" y="1894"/>
                </a:lnTo>
                <a:lnTo>
                  <a:pt x="2647" y="1894"/>
                </a:lnTo>
                <a:lnTo>
                  <a:pt x="2645" y="1893"/>
                </a:lnTo>
                <a:lnTo>
                  <a:pt x="2645" y="1892"/>
                </a:lnTo>
                <a:lnTo>
                  <a:pt x="2647" y="1894"/>
                </a:lnTo>
                <a:lnTo>
                  <a:pt x="2647" y="1894"/>
                </a:lnTo>
                <a:lnTo>
                  <a:pt x="2647" y="1894"/>
                </a:lnTo>
                <a:close/>
                <a:moveTo>
                  <a:pt x="2658" y="1894"/>
                </a:moveTo>
                <a:lnTo>
                  <a:pt x="2658" y="1894"/>
                </a:lnTo>
                <a:lnTo>
                  <a:pt x="2658" y="1894"/>
                </a:lnTo>
                <a:lnTo>
                  <a:pt x="2658" y="1894"/>
                </a:lnTo>
                <a:lnTo>
                  <a:pt x="2658" y="1894"/>
                </a:lnTo>
                <a:lnTo>
                  <a:pt x="2658" y="1894"/>
                </a:lnTo>
                <a:close/>
                <a:moveTo>
                  <a:pt x="2642" y="1890"/>
                </a:moveTo>
                <a:lnTo>
                  <a:pt x="2643" y="1890"/>
                </a:lnTo>
                <a:lnTo>
                  <a:pt x="2641" y="1892"/>
                </a:lnTo>
                <a:lnTo>
                  <a:pt x="2639" y="1893"/>
                </a:lnTo>
                <a:lnTo>
                  <a:pt x="2642" y="1890"/>
                </a:lnTo>
                <a:close/>
                <a:moveTo>
                  <a:pt x="2674" y="2044"/>
                </a:moveTo>
                <a:lnTo>
                  <a:pt x="2672" y="2046"/>
                </a:lnTo>
                <a:lnTo>
                  <a:pt x="2670" y="2048"/>
                </a:lnTo>
                <a:lnTo>
                  <a:pt x="2672" y="2046"/>
                </a:lnTo>
                <a:lnTo>
                  <a:pt x="2674" y="2044"/>
                </a:lnTo>
                <a:close/>
                <a:moveTo>
                  <a:pt x="1690" y="1986"/>
                </a:moveTo>
                <a:lnTo>
                  <a:pt x="1690" y="1986"/>
                </a:lnTo>
                <a:lnTo>
                  <a:pt x="1690" y="1986"/>
                </a:lnTo>
                <a:lnTo>
                  <a:pt x="1687" y="1995"/>
                </a:lnTo>
                <a:lnTo>
                  <a:pt x="1683" y="2004"/>
                </a:lnTo>
                <a:lnTo>
                  <a:pt x="1676" y="2012"/>
                </a:lnTo>
                <a:lnTo>
                  <a:pt x="1669" y="2018"/>
                </a:lnTo>
                <a:lnTo>
                  <a:pt x="1671" y="2023"/>
                </a:lnTo>
                <a:lnTo>
                  <a:pt x="1672" y="2027"/>
                </a:lnTo>
                <a:lnTo>
                  <a:pt x="1674" y="2030"/>
                </a:lnTo>
                <a:lnTo>
                  <a:pt x="1676" y="2034"/>
                </a:lnTo>
                <a:lnTo>
                  <a:pt x="1679" y="2036"/>
                </a:lnTo>
                <a:lnTo>
                  <a:pt x="1683" y="2038"/>
                </a:lnTo>
                <a:lnTo>
                  <a:pt x="1696" y="2032"/>
                </a:lnTo>
                <a:lnTo>
                  <a:pt x="1709" y="2025"/>
                </a:lnTo>
                <a:lnTo>
                  <a:pt x="1705" y="2025"/>
                </a:lnTo>
                <a:lnTo>
                  <a:pt x="1701" y="2025"/>
                </a:lnTo>
                <a:lnTo>
                  <a:pt x="1698" y="2024"/>
                </a:lnTo>
                <a:lnTo>
                  <a:pt x="1696" y="2023"/>
                </a:lnTo>
                <a:lnTo>
                  <a:pt x="1693" y="2018"/>
                </a:lnTo>
                <a:lnTo>
                  <a:pt x="1691" y="2013"/>
                </a:lnTo>
                <a:lnTo>
                  <a:pt x="1690" y="1999"/>
                </a:lnTo>
                <a:lnTo>
                  <a:pt x="1690" y="1986"/>
                </a:lnTo>
                <a:close/>
                <a:moveTo>
                  <a:pt x="2016" y="2083"/>
                </a:moveTo>
                <a:lnTo>
                  <a:pt x="2015" y="2085"/>
                </a:lnTo>
                <a:lnTo>
                  <a:pt x="2014" y="2087"/>
                </a:lnTo>
                <a:lnTo>
                  <a:pt x="2014" y="2087"/>
                </a:lnTo>
                <a:lnTo>
                  <a:pt x="2015" y="2085"/>
                </a:lnTo>
                <a:lnTo>
                  <a:pt x="2016" y="2083"/>
                </a:lnTo>
                <a:close/>
                <a:moveTo>
                  <a:pt x="1401" y="2055"/>
                </a:moveTo>
                <a:lnTo>
                  <a:pt x="1401" y="2055"/>
                </a:lnTo>
                <a:lnTo>
                  <a:pt x="1399" y="2057"/>
                </a:lnTo>
                <a:lnTo>
                  <a:pt x="1397" y="2059"/>
                </a:lnTo>
                <a:lnTo>
                  <a:pt x="1391" y="2062"/>
                </a:lnTo>
                <a:lnTo>
                  <a:pt x="1386" y="2060"/>
                </a:lnTo>
                <a:lnTo>
                  <a:pt x="1381" y="2059"/>
                </a:lnTo>
                <a:lnTo>
                  <a:pt x="1378" y="2055"/>
                </a:lnTo>
                <a:lnTo>
                  <a:pt x="1378" y="2055"/>
                </a:lnTo>
                <a:lnTo>
                  <a:pt x="1372" y="2050"/>
                </a:lnTo>
                <a:lnTo>
                  <a:pt x="1365" y="2045"/>
                </a:lnTo>
                <a:lnTo>
                  <a:pt x="1365" y="2045"/>
                </a:lnTo>
                <a:lnTo>
                  <a:pt x="1363" y="2042"/>
                </a:lnTo>
                <a:lnTo>
                  <a:pt x="1360" y="2040"/>
                </a:lnTo>
                <a:lnTo>
                  <a:pt x="1357" y="2042"/>
                </a:lnTo>
                <a:lnTo>
                  <a:pt x="1354" y="2044"/>
                </a:lnTo>
                <a:lnTo>
                  <a:pt x="1349" y="2044"/>
                </a:lnTo>
                <a:lnTo>
                  <a:pt x="1343" y="2044"/>
                </a:lnTo>
                <a:lnTo>
                  <a:pt x="1340" y="2039"/>
                </a:lnTo>
                <a:lnTo>
                  <a:pt x="1338" y="2035"/>
                </a:lnTo>
                <a:lnTo>
                  <a:pt x="1338" y="2031"/>
                </a:lnTo>
                <a:lnTo>
                  <a:pt x="1339" y="2026"/>
                </a:lnTo>
                <a:lnTo>
                  <a:pt x="1335" y="2025"/>
                </a:lnTo>
                <a:lnTo>
                  <a:pt x="1332" y="2022"/>
                </a:lnTo>
                <a:lnTo>
                  <a:pt x="1319" y="2015"/>
                </a:lnTo>
                <a:lnTo>
                  <a:pt x="1306" y="2009"/>
                </a:lnTo>
                <a:lnTo>
                  <a:pt x="1294" y="2004"/>
                </a:lnTo>
                <a:lnTo>
                  <a:pt x="1281" y="1998"/>
                </a:lnTo>
                <a:lnTo>
                  <a:pt x="1267" y="1994"/>
                </a:lnTo>
                <a:lnTo>
                  <a:pt x="1255" y="1991"/>
                </a:lnTo>
                <a:lnTo>
                  <a:pt x="1241" y="1988"/>
                </a:lnTo>
                <a:lnTo>
                  <a:pt x="1227" y="1985"/>
                </a:lnTo>
                <a:lnTo>
                  <a:pt x="1225" y="1984"/>
                </a:lnTo>
                <a:lnTo>
                  <a:pt x="1226" y="1987"/>
                </a:lnTo>
                <a:lnTo>
                  <a:pt x="1225" y="1991"/>
                </a:lnTo>
                <a:lnTo>
                  <a:pt x="1199" y="1992"/>
                </a:lnTo>
                <a:lnTo>
                  <a:pt x="1172" y="1993"/>
                </a:lnTo>
                <a:lnTo>
                  <a:pt x="1145" y="1992"/>
                </a:lnTo>
                <a:lnTo>
                  <a:pt x="1119" y="1990"/>
                </a:lnTo>
                <a:lnTo>
                  <a:pt x="1091" y="1988"/>
                </a:lnTo>
                <a:lnTo>
                  <a:pt x="1065" y="1986"/>
                </a:lnTo>
                <a:lnTo>
                  <a:pt x="1039" y="1984"/>
                </a:lnTo>
                <a:lnTo>
                  <a:pt x="1011" y="1981"/>
                </a:lnTo>
                <a:lnTo>
                  <a:pt x="1004" y="1978"/>
                </a:lnTo>
                <a:lnTo>
                  <a:pt x="997" y="1976"/>
                </a:lnTo>
                <a:lnTo>
                  <a:pt x="992" y="1978"/>
                </a:lnTo>
                <a:lnTo>
                  <a:pt x="988" y="1983"/>
                </a:lnTo>
                <a:lnTo>
                  <a:pt x="988" y="1985"/>
                </a:lnTo>
                <a:lnTo>
                  <a:pt x="996" y="1981"/>
                </a:lnTo>
                <a:lnTo>
                  <a:pt x="1002" y="1980"/>
                </a:lnTo>
                <a:lnTo>
                  <a:pt x="1007" y="1981"/>
                </a:lnTo>
                <a:lnTo>
                  <a:pt x="1014" y="1984"/>
                </a:lnTo>
                <a:lnTo>
                  <a:pt x="1023" y="1991"/>
                </a:lnTo>
                <a:lnTo>
                  <a:pt x="1034" y="1999"/>
                </a:lnTo>
                <a:lnTo>
                  <a:pt x="1038" y="2006"/>
                </a:lnTo>
                <a:lnTo>
                  <a:pt x="1042" y="2013"/>
                </a:lnTo>
                <a:lnTo>
                  <a:pt x="1042" y="2015"/>
                </a:lnTo>
                <a:lnTo>
                  <a:pt x="1043" y="2014"/>
                </a:lnTo>
                <a:lnTo>
                  <a:pt x="1051" y="2012"/>
                </a:lnTo>
                <a:lnTo>
                  <a:pt x="1061" y="2012"/>
                </a:lnTo>
                <a:lnTo>
                  <a:pt x="1065" y="2012"/>
                </a:lnTo>
                <a:lnTo>
                  <a:pt x="1069" y="2013"/>
                </a:lnTo>
                <a:lnTo>
                  <a:pt x="1073" y="2015"/>
                </a:lnTo>
                <a:lnTo>
                  <a:pt x="1075" y="2018"/>
                </a:lnTo>
                <a:lnTo>
                  <a:pt x="1079" y="2027"/>
                </a:lnTo>
                <a:lnTo>
                  <a:pt x="1083" y="2033"/>
                </a:lnTo>
                <a:lnTo>
                  <a:pt x="1087" y="2036"/>
                </a:lnTo>
                <a:lnTo>
                  <a:pt x="1093" y="2037"/>
                </a:lnTo>
                <a:lnTo>
                  <a:pt x="1098" y="2037"/>
                </a:lnTo>
                <a:lnTo>
                  <a:pt x="1103" y="2035"/>
                </a:lnTo>
                <a:lnTo>
                  <a:pt x="1109" y="2032"/>
                </a:lnTo>
                <a:lnTo>
                  <a:pt x="1116" y="2027"/>
                </a:lnTo>
                <a:lnTo>
                  <a:pt x="1123" y="2022"/>
                </a:lnTo>
                <a:lnTo>
                  <a:pt x="1133" y="2017"/>
                </a:lnTo>
                <a:lnTo>
                  <a:pt x="1137" y="2016"/>
                </a:lnTo>
                <a:lnTo>
                  <a:pt x="1141" y="2017"/>
                </a:lnTo>
                <a:lnTo>
                  <a:pt x="1146" y="2018"/>
                </a:lnTo>
                <a:lnTo>
                  <a:pt x="1150" y="2022"/>
                </a:lnTo>
                <a:lnTo>
                  <a:pt x="1155" y="2026"/>
                </a:lnTo>
                <a:lnTo>
                  <a:pt x="1159" y="2030"/>
                </a:lnTo>
                <a:lnTo>
                  <a:pt x="1161" y="2035"/>
                </a:lnTo>
                <a:lnTo>
                  <a:pt x="1162" y="2039"/>
                </a:lnTo>
                <a:lnTo>
                  <a:pt x="1162" y="2045"/>
                </a:lnTo>
                <a:lnTo>
                  <a:pt x="1161" y="2049"/>
                </a:lnTo>
                <a:lnTo>
                  <a:pt x="1159" y="2053"/>
                </a:lnTo>
                <a:lnTo>
                  <a:pt x="1157" y="2057"/>
                </a:lnTo>
                <a:lnTo>
                  <a:pt x="1152" y="2064"/>
                </a:lnTo>
                <a:lnTo>
                  <a:pt x="1148" y="2070"/>
                </a:lnTo>
                <a:lnTo>
                  <a:pt x="1147" y="2075"/>
                </a:lnTo>
                <a:lnTo>
                  <a:pt x="1148" y="2082"/>
                </a:lnTo>
                <a:lnTo>
                  <a:pt x="1153" y="2093"/>
                </a:lnTo>
                <a:lnTo>
                  <a:pt x="1157" y="2104"/>
                </a:lnTo>
                <a:lnTo>
                  <a:pt x="1159" y="2104"/>
                </a:lnTo>
                <a:lnTo>
                  <a:pt x="1176" y="2103"/>
                </a:lnTo>
                <a:lnTo>
                  <a:pt x="1193" y="2103"/>
                </a:lnTo>
                <a:lnTo>
                  <a:pt x="1209" y="2105"/>
                </a:lnTo>
                <a:lnTo>
                  <a:pt x="1225" y="2106"/>
                </a:lnTo>
                <a:lnTo>
                  <a:pt x="1259" y="2110"/>
                </a:lnTo>
                <a:lnTo>
                  <a:pt x="1293" y="2114"/>
                </a:lnTo>
                <a:lnTo>
                  <a:pt x="1302" y="2113"/>
                </a:lnTo>
                <a:lnTo>
                  <a:pt x="1313" y="2113"/>
                </a:lnTo>
                <a:lnTo>
                  <a:pt x="1322" y="2115"/>
                </a:lnTo>
                <a:lnTo>
                  <a:pt x="1331" y="2118"/>
                </a:lnTo>
                <a:lnTo>
                  <a:pt x="1339" y="2123"/>
                </a:lnTo>
                <a:lnTo>
                  <a:pt x="1346" y="2128"/>
                </a:lnTo>
                <a:lnTo>
                  <a:pt x="1355" y="2134"/>
                </a:lnTo>
                <a:lnTo>
                  <a:pt x="1362" y="2141"/>
                </a:lnTo>
                <a:lnTo>
                  <a:pt x="1363" y="2143"/>
                </a:lnTo>
                <a:lnTo>
                  <a:pt x="1370" y="2141"/>
                </a:lnTo>
                <a:lnTo>
                  <a:pt x="1378" y="2140"/>
                </a:lnTo>
                <a:lnTo>
                  <a:pt x="1385" y="2142"/>
                </a:lnTo>
                <a:lnTo>
                  <a:pt x="1394" y="2143"/>
                </a:lnTo>
                <a:lnTo>
                  <a:pt x="1402" y="2144"/>
                </a:lnTo>
                <a:lnTo>
                  <a:pt x="1411" y="2144"/>
                </a:lnTo>
                <a:lnTo>
                  <a:pt x="1421" y="2136"/>
                </a:lnTo>
                <a:lnTo>
                  <a:pt x="1431" y="2126"/>
                </a:lnTo>
                <a:lnTo>
                  <a:pt x="1440" y="2114"/>
                </a:lnTo>
                <a:lnTo>
                  <a:pt x="1451" y="2102"/>
                </a:lnTo>
                <a:lnTo>
                  <a:pt x="1452" y="2114"/>
                </a:lnTo>
                <a:lnTo>
                  <a:pt x="1454" y="2126"/>
                </a:lnTo>
                <a:lnTo>
                  <a:pt x="1457" y="2136"/>
                </a:lnTo>
                <a:lnTo>
                  <a:pt x="1460" y="2145"/>
                </a:lnTo>
                <a:lnTo>
                  <a:pt x="1468" y="2145"/>
                </a:lnTo>
                <a:lnTo>
                  <a:pt x="1475" y="2145"/>
                </a:lnTo>
                <a:lnTo>
                  <a:pt x="1484" y="2146"/>
                </a:lnTo>
                <a:lnTo>
                  <a:pt x="1495" y="2146"/>
                </a:lnTo>
                <a:lnTo>
                  <a:pt x="1500" y="2140"/>
                </a:lnTo>
                <a:lnTo>
                  <a:pt x="1507" y="2136"/>
                </a:lnTo>
                <a:lnTo>
                  <a:pt x="1510" y="2135"/>
                </a:lnTo>
                <a:lnTo>
                  <a:pt x="1514" y="2136"/>
                </a:lnTo>
                <a:lnTo>
                  <a:pt x="1518" y="2138"/>
                </a:lnTo>
                <a:lnTo>
                  <a:pt x="1522" y="2142"/>
                </a:lnTo>
                <a:lnTo>
                  <a:pt x="1528" y="2141"/>
                </a:lnTo>
                <a:lnTo>
                  <a:pt x="1534" y="2140"/>
                </a:lnTo>
                <a:lnTo>
                  <a:pt x="1535" y="2140"/>
                </a:lnTo>
                <a:lnTo>
                  <a:pt x="1538" y="2138"/>
                </a:lnTo>
                <a:lnTo>
                  <a:pt x="1541" y="2140"/>
                </a:lnTo>
                <a:lnTo>
                  <a:pt x="1545" y="2140"/>
                </a:lnTo>
                <a:lnTo>
                  <a:pt x="1549" y="2140"/>
                </a:lnTo>
                <a:lnTo>
                  <a:pt x="1556" y="2141"/>
                </a:lnTo>
                <a:lnTo>
                  <a:pt x="1563" y="2143"/>
                </a:lnTo>
                <a:lnTo>
                  <a:pt x="1570" y="2144"/>
                </a:lnTo>
                <a:lnTo>
                  <a:pt x="1575" y="2145"/>
                </a:lnTo>
                <a:lnTo>
                  <a:pt x="1577" y="2142"/>
                </a:lnTo>
                <a:lnTo>
                  <a:pt x="1579" y="2137"/>
                </a:lnTo>
                <a:lnTo>
                  <a:pt x="1579" y="2133"/>
                </a:lnTo>
                <a:lnTo>
                  <a:pt x="1578" y="2130"/>
                </a:lnTo>
                <a:lnTo>
                  <a:pt x="1576" y="2128"/>
                </a:lnTo>
                <a:lnTo>
                  <a:pt x="1573" y="2127"/>
                </a:lnTo>
                <a:lnTo>
                  <a:pt x="1566" y="2125"/>
                </a:lnTo>
                <a:lnTo>
                  <a:pt x="1559" y="2122"/>
                </a:lnTo>
                <a:lnTo>
                  <a:pt x="1555" y="2117"/>
                </a:lnTo>
                <a:lnTo>
                  <a:pt x="1553" y="2113"/>
                </a:lnTo>
                <a:lnTo>
                  <a:pt x="1551" y="2108"/>
                </a:lnTo>
                <a:lnTo>
                  <a:pt x="1551" y="2102"/>
                </a:lnTo>
                <a:lnTo>
                  <a:pt x="1551" y="2102"/>
                </a:lnTo>
                <a:lnTo>
                  <a:pt x="1551" y="2102"/>
                </a:lnTo>
                <a:lnTo>
                  <a:pt x="1551" y="2102"/>
                </a:lnTo>
                <a:lnTo>
                  <a:pt x="1543" y="2102"/>
                </a:lnTo>
                <a:lnTo>
                  <a:pt x="1537" y="2099"/>
                </a:lnTo>
                <a:lnTo>
                  <a:pt x="1532" y="2096"/>
                </a:lnTo>
                <a:lnTo>
                  <a:pt x="1527" y="2091"/>
                </a:lnTo>
                <a:lnTo>
                  <a:pt x="1527" y="2091"/>
                </a:lnTo>
                <a:lnTo>
                  <a:pt x="1516" y="2090"/>
                </a:lnTo>
                <a:lnTo>
                  <a:pt x="1506" y="2089"/>
                </a:lnTo>
                <a:lnTo>
                  <a:pt x="1506" y="2089"/>
                </a:lnTo>
                <a:lnTo>
                  <a:pt x="1482" y="2090"/>
                </a:lnTo>
                <a:lnTo>
                  <a:pt x="1459" y="2090"/>
                </a:lnTo>
                <a:lnTo>
                  <a:pt x="1436" y="2091"/>
                </a:lnTo>
                <a:lnTo>
                  <a:pt x="1412" y="2092"/>
                </a:lnTo>
                <a:lnTo>
                  <a:pt x="1403" y="2091"/>
                </a:lnTo>
                <a:lnTo>
                  <a:pt x="1396" y="2091"/>
                </a:lnTo>
                <a:lnTo>
                  <a:pt x="1388" y="2090"/>
                </a:lnTo>
                <a:lnTo>
                  <a:pt x="1379" y="2089"/>
                </a:lnTo>
                <a:lnTo>
                  <a:pt x="1378" y="2085"/>
                </a:lnTo>
                <a:lnTo>
                  <a:pt x="1377" y="2082"/>
                </a:lnTo>
                <a:lnTo>
                  <a:pt x="1378" y="2078"/>
                </a:lnTo>
                <a:lnTo>
                  <a:pt x="1380" y="2075"/>
                </a:lnTo>
                <a:lnTo>
                  <a:pt x="1382" y="2073"/>
                </a:lnTo>
                <a:lnTo>
                  <a:pt x="1385" y="2072"/>
                </a:lnTo>
                <a:lnTo>
                  <a:pt x="1389" y="2072"/>
                </a:lnTo>
                <a:lnTo>
                  <a:pt x="1392" y="2072"/>
                </a:lnTo>
                <a:lnTo>
                  <a:pt x="1397" y="2072"/>
                </a:lnTo>
                <a:lnTo>
                  <a:pt x="1400" y="2071"/>
                </a:lnTo>
                <a:lnTo>
                  <a:pt x="1402" y="2070"/>
                </a:lnTo>
                <a:lnTo>
                  <a:pt x="1402" y="2068"/>
                </a:lnTo>
                <a:lnTo>
                  <a:pt x="1400" y="2064"/>
                </a:lnTo>
                <a:lnTo>
                  <a:pt x="1398" y="2058"/>
                </a:lnTo>
                <a:lnTo>
                  <a:pt x="1400" y="2056"/>
                </a:lnTo>
                <a:lnTo>
                  <a:pt x="1401" y="2055"/>
                </a:lnTo>
                <a:close/>
                <a:moveTo>
                  <a:pt x="4533" y="2019"/>
                </a:moveTo>
                <a:lnTo>
                  <a:pt x="4534" y="2022"/>
                </a:lnTo>
                <a:lnTo>
                  <a:pt x="4536" y="2023"/>
                </a:lnTo>
                <a:lnTo>
                  <a:pt x="4538" y="2020"/>
                </a:lnTo>
                <a:lnTo>
                  <a:pt x="4539" y="2018"/>
                </a:lnTo>
                <a:lnTo>
                  <a:pt x="4536" y="2018"/>
                </a:lnTo>
                <a:lnTo>
                  <a:pt x="4533" y="2019"/>
                </a:lnTo>
                <a:close/>
                <a:moveTo>
                  <a:pt x="4528" y="2034"/>
                </a:moveTo>
                <a:lnTo>
                  <a:pt x="4519" y="2036"/>
                </a:lnTo>
                <a:lnTo>
                  <a:pt x="4508" y="2037"/>
                </a:lnTo>
                <a:lnTo>
                  <a:pt x="4512" y="2040"/>
                </a:lnTo>
                <a:lnTo>
                  <a:pt x="4516" y="2043"/>
                </a:lnTo>
                <a:lnTo>
                  <a:pt x="4521" y="2038"/>
                </a:lnTo>
                <a:lnTo>
                  <a:pt x="4528" y="2034"/>
                </a:lnTo>
                <a:close/>
                <a:moveTo>
                  <a:pt x="4429" y="2027"/>
                </a:moveTo>
                <a:lnTo>
                  <a:pt x="4433" y="2030"/>
                </a:lnTo>
                <a:lnTo>
                  <a:pt x="4439" y="2031"/>
                </a:lnTo>
                <a:lnTo>
                  <a:pt x="4433" y="2029"/>
                </a:lnTo>
                <a:lnTo>
                  <a:pt x="4429" y="2027"/>
                </a:lnTo>
                <a:close/>
                <a:moveTo>
                  <a:pt x="4903" y="1823"/>
                </a:moveTo>
                <a:lnTo>
                  <a:pt x="4901" y="1823"/>
                </a:lnTo>
                <a:lnTo>
                  <a:pt x="4902" y="1824"/>
                </a:lnTo>
                <a:lnTo>
                  <a:pt x="4903" y="1823"/>
                </a:lnTo>
                <a:close/>
                <a:moveTo>
                  <a:pt x="4875" y="1966"/>
                </a:moveTo>
                <a:lnTo>
                  <a:pt x="4874" y="1966"/>
                </a:lnTo>
                <a:lnTo>
                  <a:pt x="4871" y="1966"/>
                </a:lnTo>
                <a:lnTo>
                  <a:pt x="4868" y="1966"/>
                </a:lnTo>
                <a:lnTo>
                  <a:pt x="4866" y="1967"/>
                </a:lnTo>
                <a:lnTo>
                  <a:pt x="4864" y="1969"/>
                </a:lnTo>
                <a:lnTo>
                  <a:pt x="4863" y="1971"/>
                </a:lnTo>
                <a:lnTo>
                  <a:pt x="4863" y="1973"/>
                </a:lnTo>
                <a:lnTo>
                  <a:pt x="4863" y="1975"/>
                </a:lnTo>
                <a:lnTo>
                  <a:pt x="4863" y="1978"/>
                </a:lnTo>
                <a:lnTo>
                  <a:pt x="4870" y="1972"/>
                </a:lnTo>
                <a:lnTo>
                  <a:pt x="4875" y="1966"/>
                </a:lnTo>
                <a:close/>
                <a:moveTo>
                  <a:pt x="4975" y="1881"/>
                </a:moveTo>
                <a:lnTo>
                  <a:pt x="4974" y="1885"/>
                </a:lnTo>
                <a:lnTo>
                  <a:pt x="4973" y="1889"/>
                </a:lnTo>
                <a:lnTo>
                  <a:pt x="4974" y="1892"/>
                </a:lnTo>
                <a:lnTo>
                  <a:pt x="4976" y="1895"/>
                </a:lnTo>
                <a:lnTo>
                  <a:pt x="4978" y="1896"/>
                </a:lnTo>
                <a:lnTo>
                  <a:pt x="4980" y="1898"/>
                </a:lnTo>
                <a:lnTo>
                  <a:pt x="4984" y="1899"/>
                </a:lnTo>
                <a:lnTo>
                  <a:pt x="4990" y="1898"/>
                </a:lnTo>
                <a:lnTo>
                  <a:pt x="4984" y="1896"/>
                </a:lnTo>
                <a:lnTo>
                  <a:pt x="4981" y="1892"/>
                </a:lnTo>
                <a:lnTo>
                  <a:pt x="4978" y="1888"/>
                </a:lnTo>
                <a:lnTo>
                  <a:pt x="4975" y="1881"/>
                </a:lnTo>
                <a:close/>
                <a:moveTo>
                  <a:pt x="5301" y="1767"/>
                </a:moveTo>
                <a:lnTo>
                  <a:pt x="5314" y="1761"/>
                </a:lnTo>
                <a:lnTo>
                  <a:pt x="5328" y="1756"/>
                </a:lnTo>
                <a:lnTo>
                  <a:pt x="5341" y="1752"/>
                </a:lnTo>
                <a:lnTo>
                  <a:pt x="5355" y="1750"/>
                </a:lnTo>
                <a:lnTo>
                  <a:pt x="5369" y="1748"/>
                </a:lnTo>
                <a:lnTo>
                  <a:pt x="5383" y="1748"/>
                </a:lnTo>
                <a:lnTo>
                  <a:pt x="5397" y="1750"/>
                </a:lnTo>
                <a:lnTo>
                  <a:pt x="5411" y="1754"/>
                </a:lnTo>
                <a:lnTo>
                  <a:pt x="5411" y="1754"/>
                </a:lnTo>
                <a:lnTo>
                  <a:pt x="5417" y="1751"/>
                </a:lnTo>
                <a:lnTo>
                  <a:pt x="5425" y="1750"/>
                </a:lnTo>
                <a:lnTo>
                  <a:pt x="5439" y="1750"/>
                </a:lnTo>
                <a:lnTo>
                  <a:pt x="5453" y="1748"/>
                </a:lnTo>
                <a:lnTo>
                  <a:pt x="5464" y="1748"/>
                </a:lnTo>
                <a:lnTo>
                  <a:pt x="5475" y="1749"/>
                </a:lnTo>
                <a:lnTo>
                  <a:pt x="5489" y="1752"/>
                </a:lnTo>
                <a:lnTo>
                  <a:pt x="5504" y="1754"/>
                </a:lnTo>
                <a:lnTo>
                  <a:pt x="5512" y="1755"/>
                </a:lnTo>
                <a:lnTo>
                  <a:pt x="5520" y="1757"/>
                </a:lnTo>
                <a:lnTo>
                  <a:pt x="5528" y="1742"/>
                </a:lnTo>
                <a:lnTo>
                  <a:pt x="5536" y="1728"/>
                </a:lnTo>
                <a:lnTo>
                  <a:pt x="5522" y="1725"/>
                </a:lnTo>
                <a:lnTo>
                  <a:pt x="5507" y="1723"/>
                </a:lnTo>
                <a:lnTo>
                  <a:pt x="5492" y="1723"/>
                </a:lnTo>
                <a:lnTo>
                  <a:pt x="5477" y="1723"/>
                </a:lnTo>
                <a:lnTo>
                  <a:pt x="5448" y="1725"/>
                </a:lnTo>
                <a:lnTo>
                  <a:pt x="5418" y="1725"/>
                </a:lnTo>
                <a:lnTo>
                  <a:pt x="5402" y="1724"/>
                </a:lnTo>
                <a:lnTo>
                  <a:pt x="5385" y="1724"/>
                </a:lnTo>
                <a:lnTo>
                  <a:pt x="5376" y="1723"/>
                </a:lnTo>
                <a:lnTo>
                  <a:pt x="5368" y="1721"/>
                </a:lnTo>
                <a:lnTo>
                  <a:pt x="5359" y="1719"/>
                </a:lnTo>
                <a:lnTo>
                  <a:pt x="5351" y="1716"/>
                </a:lnTo>
                <a:lnTo>
                  <a:pt x="5348" y="1713"/>
                </a:lnTo>
                <a:lnTo>
                  <a:pt x="5347" y="1710"/>
                </a:lnTo>
                <a:lnTo>
                  <a:pt x="5332" y="1710"/>
                </a:lnTo>
                <a:lnTo>
                  <a:pt x="5318" y="1710"/>
                </a:lnTo>
                <a:lnTo>
                  <a:pt x="5304" y="1710"/>
                </a:lnTo>
                <a:lnTo>
                  <a:pt x="5290" y="1708"/>
                </a:lnTo>
                <a:lnTo>
                  <a:pt x="5282" y="1705"/>
                </a:lnTo>
                <a:lnTo>
                  <a:pt x="5276" y="1704"/>
                </a:lnTo>
                <a:lnTo>
                  <a:pt x="5272" y="1704"/>
                </a:lnTo>
                <a:lnTo>
                  <a:pt x="5268" y="1705"/>
                </a:lnTo>
                <a:lnTo>
                  <a:pt x="5265" y="1706"/>
                </a:lnTo>
                <a:lnTo>
                  <a:pt x="5264" y="1709"/>
                </a:lnTo>
                <a:lnTo>
                  <a:pt x="5261" y="1711"/>
                </a:lnTo>
                <a:lnTo>
                  <a:pt x="5261" y="1714"/>
                </a:lnTo>
                <a:lnTo>
                  <a:pt x="5264" y="1728"/>
                </a:lnTo>
                <a:lnTo>
                  <a:pt x="5268" y="1742"/>
                </a:lnTo>
                <a:lnTo>
                  <a:pt x="5268" y="1742"/>
                </a:lnTo>
                <a:lnTo>
                  <a:pt x="5273" y="1743"/>
                </a:lnTo>
                <a:lnTo>
                  <a:pt x="5278" y="1745"/>
                </a:lnTo>
                <a:lnTo>
                  <a:pt x="5282" y="1748"/>
                </a:lnTo>
                <a:lnTo>
                  <a:pt x="5288" y="1751"/>
                </a:lnTo>
                <a:lnTo>
                  <a:pt x="5291" y="1754"/>
                </a:lnTo>
                <a:lnTo>
                  <a:pt x="5295" y="1758"/>
                </a:lnTo>
                <a:lnTo>
                  <a:pt x="5298" y="1762"/>
                </a:lnTo>
                <a:lnTo>
                  <a:pt x="5301" y="1767"/>
                </a:lnTo>
                <a:lnTo>
                  <a:pt x="5301" y="1767"/>
                </a:lnTo>
                <a:close/>
                <a:moveTo>
                  <a:pt x="3547" y="578"/>
                </a:moveTo>
                <a:lnTo>
                  <a:pt x="3547" y="579"/>
                </a:lnTo>
                <a:lnTo>
                  <a:pt x="3548" y="580"/>
                </a:lnTo>
                <a:lnTo>
                  <a:pt x="3549" y="578"/>
                </a:lnTo>
                <a:lnTo>
                  <a:pt x="3547" y="578"/>
                </a:lnTo>
                <a:close/>
                <a:moveTo>
                  <a:pt x="4343" y="717"/>
                </a:moveTo>
                <a:lnTo>
                  <a:pt x="4343" y="717"/>
                </a:lnTo>
                <a:lnTo>
                  <a:pt x="4343" y="716"/>
                </a:lnTo>
                <a:lnTo>
                  <a:pt x="4343" y="717"/>
                </a:lnTo>
                <a:lnTo>
                  <a:pt x="4343" y="717"/>
                </a:lnTo>
                <a:lnTo>
                  <a:pt x="4343" y="717"/>
                </a:lnTo>
                <a:close/>
                <a:moveTo>
                  <a:pt x="4124" y="1109"/>
                </a:moveTo>
                <a:lnTo>
                  <a:pt x="4124" y="1109"/>
                </a:lnTo>
                <a:lnTo>
                  <a:pt x="4124" y="1109"/>
                </a:lnTo>
                <a:lnTo>
                  <a:pt x="4124" y="1109"/>
                </a:lnTo>
                <a:lnTo>
                  <a:pt x="4124" y="1109"/>
                </a:lnTo>
                <a:close/>
                <a:moveTo>
                  <a:pt x="3672" y="699"/>
                </a:moveTo>
                <a:lnTo>
                  <a:pt x="3672" y="700"/>
                </a:lnTo>
                <a:lnTo>
                  <a:pt x="3672" y="700"/>
                </a:lnTo>
                <a:lnTo>
                  <a:pt x="3673" y="701"/>
                </a:lnTo>
                <a:lnTo>
                  <a:pt x="3675" y="702"/>
                </a:lnTo>
                <a:lnTo>
                  <a:pt x="3673" y="701"/>
                </a:lnTo>
                <a:lnTo>
                  <a:pt x="3672" y="699"/>
                </a:lnTo>
                <a:close/>
                <a:moveTo>
                  <a:pt x="3973" y="1312"/>
                </a:moveTo>
                <a:lnTo>
                  <a:pt x="3971" y="1310"/>
                </a:lnTo>
                <a:lnTo>
                  <a:pt x="3969" y="1309"/>
                </a:lnTo>
                <a:lnTo>
                  <a:pt x="3966" y="1309"/>
                </a:lnTo>
                <a:lnTo>
                  <a:pt x="3963" y="1309"/>
                </a:lnTo>
                <a:lnTo>
                  <a:pt x="3960" y="1310"/>
                </a:lnTo>
                <a:lnTo>
                  <a:pt x="3958" y="1311"/>
                </a:lnTo>
                <a:lnTo>
                  <a:pt x="3956" y="1314"/>
                </a:lnTo>
                <a:lnTo>
                  <a:pt x="3954" y="1316"/>
                </a:lnTo>
                <a:lnTo>
                  <a:pt x="3963" y="1315"/>
                </a:lnTo>
                <a:lnTo>
                  <a:pt x="3973" y="1312"/>
                </a:lnTo>
                <a:close/>
                <a:moveTo>
                  <a:pt x="2105" y="1213"/>
                </a:moveTo>
                <a:lnTo>
                  <a:pt x="2105" y="1212"/>
                </a:lnTo>
                <a:lnTo>
                  <a:pt x="2104" y="1213"/>
                </a:lnTo>
                <a:lnTo>
                  <a:pt x="2105" y="1213"/>
                </a:lnTo>
                <a:lnTo>
                  <a:pt x="2105" y="1213"/>
                </a:lnTo>
                <a:close/>
                <a:moveTo>
                  <a:pt x="2105" y="1213"/>
                </a:moveTo>
                <a:lnTo>
                  <a:pt x="2105" y="1213"/>
                </a:lnTo>
                <a:lnTo>
                  <a:pt x="2105" y="1213"/>
                </a:lnTo>
                <a:lnTo>
                  <a:pt x="2105" y="1213"/>
                </a:lnTo>
                <a:lnTo>
                  <a:pt x="2105" y="1213"/>
                </a:lnTo>
                <a:close/>
                <a:moveTo>
                  <a:pt x="2008" y="1196"/>
                </a:moveTo>
                <a:lnTo>
                  <a:pt x="2008" y="1199"/>
                </a:lnTo>
                <a:lnTo>
                  <a:pt x="2008" y="1202"/>
                </a:lnTo>
                <a:lnTo>
                  <a:pt x="2008" y="1199"/>
                </a:lnTo>
                <a:lnTo>
                  <a:pt x="2008" y="1196"/>
                </a:lnTo>
                <a:close/>
                <a:moveTo>
                  <a:pt x="2842" y="1026"/>
                </a:moveTo>
                <a:lnTo>
                  <a:pt x="2846" y="1024"/>
                </a:lnTo>
                <a:lnTo>
                  <a:pt x="2845" y="1024"/>
                </a:lnTo>
                <a:lnTo>
                  <a:pt x="2844" y="1024"/>
                </a:lnTo>
                <a:lnTo>
                  <a:pt x="2842" y="1025"/>
                </a:lnTo>
                <a:lnTo>
                  <a:pt x="2842" y="1026"/>
                </a:lnTo>
                <a:close/>
                <a:moveTo>
                  <a:pt x="2210" y="1161"/>
                </a:moveTo>
                <a:lnTo>
                  <a:pt x="2209" y="1158"/>
                </a:lnTo>
                <a:lnTo>
                  <a:pt x="2205" y="1154"/>
                </a:lnTo>
                <a:lnTo>
                  <a:pt x="2208" y="1158"/>
                </a:lnTo>
                <a:lnTo>
                  <a:pt x="2210" y="1161"/>
                </a:lnTo>
                <a:close/>
                <a:moveTo>
                  <a:pt x="4664" y="1189"/>
                </a:moveTo>
                <a:lnTo>
                  <a:pt x="4664" y="1189"/>
                </a:lnTo>
                <a:lnTo>
                  <a:pt x="4664" y="1189"/>
                </a:lnTo>
                <a:lnTo>
                  <a:pt x="4664" y="1189"/>
                </a:lnTo>
                <a:close/>
                <a:moveTo>
                  <a:pt x="4125" y="878"/>
                </a:moveTo>
                <a:lnTo>
                  <a:pt x="4125" y="878"/>
                </a:lnTo>
                <a:lnTo>
                  <a:pt x="4125" y="877"/>
                </a:lnTo>
                <a:lnTo>
                  <a:pt x="4125" y="878"/>
                </a:lnTo>
                <a:close/>
                <a:moveTo>
                  <a:pt x="4643" y="1213"/>
                </a:moveTo>
                <a:lnTo>
                  <a:pt x="4643" y="1213"/>
                </a:lnTo>
                <a:lnTo>
                  <a:pt x="4643" y="1213"/>
                </a:lnTo>
                <a:lnTo>
                  <a:pt x="4644" y="1213"/>
                </a:lnTo>
                <a:lnTo>
                  <a:pt x="4644" y="1213"/>
                </a:lnTo>
                <a:lnTo>
                  <a:pt x="4643" y="1213"/>
                </a:lnTo>
                <a:close/>
                <a:moveTo>
                  <a:pt x="4782" y="671"/>
                </a:moveTo>
                <a:lnTo>
                  <a:pt x="4781" y="671"/>
                </a:lnTo>
                <a:lnTo>
                  <a:pt x="4781" y="671"/>
                </a:lnTo>
                <a:lnTo>
                  <a:pt x="4782" y="671"/>
                </a:lnTo>
                <a:lnTo>
                  <a:pt x="4782" y="671"/>
                </a:lnTo>
                <a:lnTo>
                  <a:pt x="4782" y="671"/>
                </a:lnTo>
                <a:lnTo>
                  <a:pt x="4782" y="671"/>
                </a:lnTo>
                <a:lnTo>
                  <a:pt x="4782" y="671"/>
                </a:lnTo>
                <a:lnTo>
                  <a:pt x="4782" y="671"/>
                </a:lnTo>
                <a:lnTo>
                  <a:pt x="4782" y="671"/>
                </a:lnTo>
                <a:lnTo>
                  <a:pt x="4782" y="671"/>
                </a:lnTo>
                <a:close/>
                <a:moveTo>
                  <a:pt x="4701" y="1271"/>
                </a:moveTo>
                <a:lnTo>
                  <a:pt x="4701" y="1271"/>
                </a:lnTo>
                <a:lnTo>
                  <a:pt x="4702" y="1271"/>
                </a:lnTo>
                <a:lnTo>
                  <a:pt x="4701" y="1271"/>
                </a:lnTo>
                <a:close/>
                <a:moveTo>
                  <a:pt x="2854" y="463"/>
                </a:moveTo>
                <a:lnTo>
                  <a:pt x="2854" y="463"/>
                </a:lnTo>
                <a:lnTo>
                  <a:pt x="2855" y="463"/>
                </a:lnTo>
                <a:lnTo>
                  <a:pt x="2856" y="463"/>
                </a:lnTo>
                <a:lnTo>
                  <a:pt x="2854" y="463"/>
                </a:lnTo>
                <a:lnTo>
                  <a:pt x="2855" y="463"/>
                </a:lnTo>
                <a:lnTo>
                  <a:pt x="2855" y="461"/>
                </a:lnTo>
                <a:lnTo>
                  <a:pt x="2854" y="461"/>
                </a:lnTo>
                <a:lnTo>
                  <a:pt x="2853" y="461"/>
                </a:lnTo>
                <a:lnTo>
                  <a:pt x="2853" y="462"/>
                </a:lnTo>
                <a:lnTo>
                  <a:pt x="2854" y="463"/>
                </a:lnTo>
                <a:lnTo>
                  <a:pt x="2854" y="463"/>
                </a:lnTo>
                <a:lnTo>
                  <a:pt x="2854" y="463"/>
                </a:lnTo>
                <a:close/>
                <a:moveTo>
                  <a:pt x="2877" y="475"/>
                </a:moveTo>
                <a:lnTo>
                  <a:pt x="2877" y="475"/>
                </a:lnTo>
                <a:lnTo>
                  <a:pt x="2877" y="475"/>
                </a:lnTo>
                <a:lnTo>
                  <a:pt x="2877" y="475"/>
                </a:lnTo>
                <a:lnTo>
                  <a:pt x="2877" y="475"/>
                </a:lnTo>
                <a:lnTo>
                  <a:pt x="2877" y="475"/>
                </a:lnTo>
                <a:close/>
                <a:moveTo>
                  <a:pt x="3067" y="488"/>
                </a:moveTo>
                <a:lnTo>
                  <a:pt x="3069" y="489"/>
                </a:lnTo>
                <a:lnTo>
                  <a:pt x="3068" y="488"/>
                </a:lnTo>
                <a:lnTo>
                  <a:pt x="3068" y="486"/>
                </a:lnTo>
                <a:lnTo>
                  <a:pt x="3067" y="488"/>
                </a:lnTo>
                <a:lnTo>
                  <a:pt x="3067" y="488"/>
                </a:lnTo>
                <a:close/>
                <a:moveTo>
                  <a:pt x="4157" y="3118"/>
                </a:moveTo>
                <a:lnTo>
                  <a:pt x="4153" y="3124"/>
                </a:lnTo>
                <a:lnTo>
                  <a:pt x="4148" y="3127"/>
                </a:lnTo>
                <a:lnTo>
                  <a:pt x="4143" y="3129"/>
                </a:lnTo>
                <a:lnTo>
                  <a:pt x="4137" y="3129"/>
                </a:lnTo>
                <a:lnTo>
                  <a:pt x="4126" y="3129"/>
                </a:lnTo>
                <a:lnTo>
                  <a:pt x="4114" y="3128"/>
                </a:lnTo>
                <a:lnTo>
                  <a:pt x="4112" y="3131"/>
                </a:lnTo>
                <a:lnTo>
                  <a:pt x="4109" y="3134"/>
                </a:lnTo>
                <a:lnTo>
                  <a:pt x="4101" y="3134"/>
                </a:lnTo>
                <a:lnTo>
                  <a:pt x="4095" y="3134"/>
                </a:lnTo>
                <a:lnTo>
                  <a:pt x="4091" y="3134"/>
                </a:lnTo>
                <a:lnTo>
                  <a:pt x="4088" y="3134"/>
                </a:lnTo>
                <a:lnTo>
                  <a:pt x="4085" y="3133"/>
                </a:lnTo>
                <a:lnTo>
                  <a:pt x="4081" y="3131"/>
                </a:lnTo>
                <a:lnTo>
                  <a:pt x="4081" y="3134"/>
                </a:lnTo>
                <a:lnTo>
                  <a:pt x="4080" y="3137"/>
                </a:lnTo>
                <a:lnTo>
                  <a:pt x="4110" y="3135"/>
                </a:lnTo>
                <a:lnTo>
                  <a:pt x="4140" y="3134"/>
                </a:lnTo>
                <a:lnTo>
                  <a:pt x="4155" y="3133"/>
                </a:lnTo>
                <a:lnTo>
                  <a:pt x="4171" y="3131"/>
                </a:lnTo>
                <a:lnTo>
                  <a:pt x="4185" y="3127"/>
                </a:lnTo>
                <a:lnTo>
                  <a:pt x="4199" y="3121"/>
                </a:lnTo>
                <a:lnTo>
                  <a:pt x="4195" y="3121"/>
                </a:lnTo>
                <a:lnTo>
                  <a:pt x="4191" y="3120"/>
                </a:lnTo>
                <a:lnTo>
                  <a:pt x="4188" y="3118"/>
                </a:lnTo>
                <a:lnTo>
                  <a:pt x="4186" y="3115"/>
                </a:lnTo>
                <a:lnTo>
                  <a:pt x="4184" y="3111"/>
                </a:lnTo>
                <a:lnTo>
                  <a:pt x="4183" y="3107"/>
                </a:lnTo>
                <a:lnTo>
                  <a:pt x="4182" y="3100"/>
                </a:lnTo>
                <a:lnTo>
                  <a:pt x="4182" y="3094"/>
                </a:lnTo>
                <a:lnTo>
                  <a:pt x="4182" y="3094"/>
                </a:lnTo>
                <a:lnTo>
                  <a:pt x="4197" y="3099"/>
                </a:lnTo>
                <a:lnTo>
                  <a:pt x="4213" y="3104"/>
                </a:lnTo>
                <a:lnTo>
                  <a:pt x="4215" y="3099"/>
                </a:lnTo>
                <a:lnTo>
                  <a:pt x="4218" y="3095"/>
                </a:lnTo>
                <a:lnTo>
                  <a:pt x="4224" y="3091"/>
                </a:lnTo>
                <a:lnTo>
                  <a:pt x="4229" y="3088"/>
                </a:lnTo>
                <a:lnTo>
                  <a:pt x="4231" y="3089"/>
                </a:lnTo>
                <a:lnTo>
                  <a:pt x="4233" y="3089"/>
                </a:lnTo>
                <a:lnTo>
                  <a:pt x="4234" y="3088"/>
                </a:lnTo>
                <a:lnTo>
                  <a:pt x="4235" y="3087"/>
                </a:lnTo>
                <a:lnTo>
                  <a:pt x="4235" y="3085"/>
                </a:lnTo>
                <a:lnTo>
                  <a:pt x="4234" y="3085"/>
                </a:lnTo>
                <a:lnTo>
                  <a:pt x="4231" y="3084"/>
                </a:lnTo>
                <a:lnTo>
                  <a:pt x="4223" y="3082"/>
                </a:lnTo>
                <a:lnTo>
                  <a:pt x="4215" y="3081"/>
                </a:lnTo>
                <a:lnTo>
                  <a:pt x="4208" y="3078"/>
                </a:lnTo>
                <a:lnTo>
                  <a:pt x="4201" y="3075"/>
                </a:lnTo>
                <a:lnTo>
                  <a:pt x="4198" y="3073"/>
                </a:lnTo>
                <a:lnTo>
                  <a:pt x="4195" y="3071"/>
                </a:lnTo>
                <a:lnTo>
                  <a:pt x="4191" y="3071"/>
                </a:lnTo>
                <a:lnTo>
                  <a:pt x="4187" y="3071"/>
                </a:lnTo>
                <a:lnTo>
                  <a:pt x="4183" y="3072"/>
                </a:lnTo>
                <a:lnTo>
                  <a:pt x="4180" y="3074"/>
                </a:lnTo>
                <a:lnTo>
                  <a:pt x="4178" y="3077"/>
                </a:lnTo>
                <a:lnTo>
                  <a:pt x="4177" y="3081"/>
                </a:lnTo>
                <a:lnTo>
                  <a:pt x="4178" y="3087"/>
                </a:lnTo>
                <a:lnTo>
                  <a:pt x="4182" y="3094"/>
                </a:lnTo>
                <a:lnTo>
                  <a:pt x="4180" y="3097"/>
                </a:lnTo>
                <a:lnTo>
                  <a:pt x="4178" y="3100"/>
                </a:lnTo>
                <a:lnTo>
                  <a:pt x="4173" y="3106"/>
                </a:lnTo>
                <a:lnTo>
                  <a:pt x="4167" y="3109"/>
                </a:lnTo>
                <a:lnTo>
                  <a:pt x="4163" y="3109"/>
                </a:lnTo>
                <a:lnTo>
                  <a:pt x="4158" y="3109"/>
                </a:lnTo>
                <a:lnTo>
                  <a:pt x="4157" y="3118"/>
                </a:lnTo>
                <a:lnTo>
                  <a:pt x="4157" y="3118"/>
                </a:lnTo>
                <a:close/>
                <a:moveTo>
                  <a:pt x="2947" y="2663"/>
                </a:moveTo>
                <a:lnTo>
                  <a:pt x="2947" y="2644"/>
                </a:lnTo>
                <a:lnTo>
                  <a:pt x="2940" y="2643"/>
                </a:lnTo>
                <a:lnTo>
                  <a:pt x="2934" y="2642"/>
                </a:lnTo>
                <a:lnTo>
                  <a:pt x="2933" y="2643"/>
                </a:lnTo>
                <a:lnTo>
                  <a:pt x="2931" y="2643"/>
                </a:lnTo>
                <a:lnTo>
                  <a:pt x="2923" y="2645"/>
                </a:lnTo>
                <a:lnTo>
                  <a:pt x="2915" y="2646"/>
                </a:lnTo>
                <a:lnTo>
                  <a:pt x="2908" y="2646"/>
                </a:lnTo>
                <a:lnTo>
                  <a:pt x="2901" y="2647"/>
                </a:lnTo>
                <a:lnTo>
                  <a:pt x="2894" y="2652"/>
                </a:lnTo>
                <a:lnTo>
                  <a:pt x="2886" y="2655"/>
                </a:lnTo>
                <a:lnTo>
                  <a:pt x="2896" y="2654"/>
                </a:lnTo>
                <a:lnTo>
                  <a:pt x="2907" y="2654"/>
                </a:lnTo>
                <a:lnTo>
                  <a:pt x="2917" y="2654"/>
                </a:lnTo>
                <a:lnTo>
                  <a:pt x="2928" y="2655"/>
                </a:lnTo>
                <a:lnTo>
                  <a:pt x="2932" y="2658"/>
                </a:lnTo>
                <a:lnTo>
                  <a:pt x="2936" y="2660"/>
                </a:lnTo>
                <a:lnTo>
                  <a:pt x="2942" y="2662"/>
                </a:lnTo>
                <a:lnTo>
                  <a:pt x="2947" y="2663"/>
                </a:lnTo>
                <a:close/>
                <a:moveTo>
                  <a:pt x="3066" y="2504"/>
                </a:moveTo>
                <a:lnTo>
                  <a:pt x="3074" y="2502"/>
                </a:lnTo>
                <a:lnTo>
                  <a:pt x="3082" y="2501"/>
                </a:lnTo>
                <a:lnTo>
                  <a:pt x="3089" y="2501"/>
                </a:lnTo>
                <a:lnTo>
                  <a:pt x="3095" y="2501"/>
                </a:lnTo>
                <a:lnTo>
                  <a:pt x="3109" y="2504"/>
                </a:lnTo>
                <a:lnTo>
                  <a:pt x="3122" y="2508"/>
                </a:lnTo>
                <a:lnTo>
                  <a:pt x="3147" y="2522"/>
                </a:lnTo>
                <a:lnTo>
                  <a:pt x="3171" y="2537"/>
                </a:lnTo>
                <a:lnTo>
                  <a:pt x="3173" y="2535"/>
                </a:lnTo>
                <a:lnTo>
                  <a:pt x="3176" y="2534"/>
                </a:lnTo>
                <a:lnTo>
                  <a:pt x="3178" y="2531"/>
                </a:lnTo>
                <a:lnTo>
                  <a:pt x="3179" y="2530"/>
                </a:lnTo>
                <a:lnTo>
                  <a:pt x="3182" y="2530"/>
                </a:lnTo>
                <a:lnTo>
                  <a:pt x="3184" y="2530"/>
                </a:lnTo>
                <a:lnTo>
                  <a:pt x="3190" y="2530"/>
                </a:lnTo>
                <a:lnTo>
                  <a:pt x="3196" y="2530"/>
                </a:lnTo>
                <a:lnTo>
                  <a:pt x="3200" y="2530"/>
                </a:lnTo>
                <a:lnTo>
                  <a:pt x="3202" y="2529"/>
                </a:lnTo>
                <a:lnTo>
                  <a:pt x="3203" y="2528"/>
                </a:lnTo>
                <a:lnTo>
                  <a:pt x="3203" y="2526"/>
                </a:lnTo>
                <a:lnTo>
                  <a:pt x="3203" y="2523"/>
                </a:lnTo>
                <a:lnTo>
                  <a:pt x="3201" y="2520"/>
                </a:lnTo>
                <a:lnTo>
                  <a:pt x="3198" y="2516"/>
                </a:lnTo>
                <a:lnTo>
                  <a:pt x="3192" y="2509"/>
                </a:lnTo>
                <a:lnTo>
                  <a:pt x="3189" y="2504"/>
                </a:lnTo>
                <a:lnTo>
                  <a:pt x="3187" y="2499"/>
                </a:lnTo>
                <a:lnTo>
                  <a:pt x="3186" y="2494"/>
                </a:lnTo>
                <a:lnTo>
                  <a:pt x="3187" y="2488"/>
                </a:lnTo>
                <a:lnTo>
                  <a:pt x="3188" y="2483"/>
                </a:lnTo>
                <a:lnTo>
                  <a:pt x="3190" y="2479"/>
                </a:lnTo>
                <a:lnTo>
                  <a:pt x="3194" y="2473"/>
                </a:lnTo>
                <a:lnTo>
                  <a:pt x="3198" y="2469"/>
                </a:lnTo>
                <a:lnTo>
                  <a:pt x="3187" y="2466"/>
                </a:lnTo>
                <a:lnTo>
                  <a:pt x="3175" y="2463"/>
                </a:lnTo>
                <a:lnTo>
                  <a:pt x="3165" y="2460"/>
                </a:lnTo>
                <a:lnTo>
                  <a:pt x="3154" y="2455"/>
                </a:lnTo>
                <a:lnTo>
                  <a:pt x="3145" y="2449"/>
                </a:lnTo>
                <a:lnTo>
                  <a:pt x="3134" y="2444"/>
                </a:lnTo>
                <a:lnTo>
                  <a:pt x="3125" y="2438"/>
                </a:lnTo>
                <a:lnTo>
                  <a:pt x="3115" y="2431"/>
                </a:lnTo>
                <a:lnTo>
                  <a:pt x="3110" y="2429"/>
                </a:lnTo>
                <a:lnTo>
                  <a:pt x="3104" y="2428"/>
                </a:lnTo>
                <a:lnTo>
                  <a:pt x="3098" y="2428"/>
                </a:lnTo>
                <a:lnTo>
                  <a:pt x="3092" y="2429"/>
                </a:lnTo>
                <a:lnTo>
                  <a:pt x="3096" y="2432"/>
                </a:lnTo>
                <a:lnTo>
                  <a:pt x="3101" y="2437"/>
                </a:lnTo>
                <a:lnTo>
                  <a:pt x="3103" y="2441"/>
                </a:lnTo>
                <a:lnTo>
                  <a:pt x="3103" y="2446"/>
                </a:lnTo>
                <a:lnTo>
                  <a:pt x="3103" y="2450"/>
                </a:lnTo>
                <a:lnTo>
                  <a:pt x="3101" y="2455"/>
                </a:lnTo>
                <a:lnTo>
                  <a:pt x="3096" y="2459"/>
                </a:lnTo>
                <a:lnTo>
                  <a:pt x="3091" y="2463"/>
                </a:lnTo>
                <a:lnTo>
                  <a:pt x="3086" y="2467"/>
                </a:lnTo>
                <a:lnTo>
                  <a:pt x="3082" y="2471"/>
                </a:lnTo>
                <a:lnTo>
                  <a:pt x="3078" y="2477"/>
                </a:lnTo>
                <a:lnTo>
                  <a:pt x="3075" y="2482"/>
                </a:lnTo>
                <a:lnTo>
                  <a:pt x="3071" y="2494"/>
                </a:lnTo>
                <a:lnTo>
                  <a:pt x="3066" y="2504"/>
                </a:lnTo>
                <a:close/>
                <a:moveTo>
                  <a:pt x="2994" y="2737"/>
                </a:moveTo>
                <a:lnTo>
                  <a:pt x="2993" y="2741"/>
                </a:lnTo>
                <a:lnTo>
                  <a:pt x="2994" y="2739"/>
                </a:lnTo>
                <a:lnTo>
                  <a:pt x="2995" y="2737"/>
                </a:lnTo>
                <a:lnTo>
                  <a:pt x="2994" y="2737"/>
                </a:lnTo>
                <a:close/>
                <a:moveTo>
                  <a:pt x="2942" y="2715"/>
                </a:moveTo>
                <a:lnTo>
                  <a:pt x="2950" y="2717"/>
                </a:lnTo>
                <a:lnTo>
                  <a:pt x="2958" y="2719"/>
                </a:lnTo>
                <a:lnTo>
                  <a:pt x="2966" y="2722"/>
                </a:lnTo>
                <a:lnTo>
                  <a:pt x="2974" y="2725"/>
                </a:lnTo>
                <a:lnTo>
                  <a:pt x="2971" y="2722"/>
                </a:lnTo>
                <a:lnTo>
                  <a:pt x="2969" y="2718"/>
                </a:lnTo>
                <a:lnTo>
                  <a:pt x="2968" y="2713"/>
                </a:lnTo>
                <a:lnTo>
                  <a:pt x="2968" y="2708"/>
                </a:lnTo>
                <a:lnTo>
                  <a:pt x="2955" y="2713"/>
                </a:lnTo>
                <a:lnTo>
                  <a:pt x="2942" y="2715"/>
                </a:lnTo>
                <a:close/>
                <a:moveTo>
                  <a:pt x="2486" y="2470"/>
                </a:moveTo>
                <a:lnTo>
                  <a:pt x="2486" y="2470"/>
                </a:lnTo>
                <a:lnTo>
                  <a:pt x="2486" y="2470"/>
                </a:lnTo>
                <a:lnTo>
                  <a:pt x="2496" y="2470"/>
                </a:lnTo>
                <a:lnTo>
                  <a:pt x="2506" y="2471"/>
                </a:lnTo>
                <a:lnTo>
                  <a:pt x="2518" y="2457"/>
                </a:lnTo>
                <a:lnTo>
                  <a:pt x="2529" y="2441"/>
                </a:lnTo>
                <a:lnTo>
                  <a:pt x="2517" y="2432"/>
                </a:lnTo>
                <a:lnTo>
                  <a:pt x="2504" y="2426"/>
                </a:lnTo>
                <a:lnTo>
                  <a:pt x="2500" y="2420"/>
                </a:lnTo>
                <a:lnTo>
                  <a:pt x="2496" y="2413"/>
                </a:lnTo>
                <a:lnTo>
                  <a:pt x="2493" y="2406"/>
                </a:lnTo>
                <a:lnTo>
                  <a:pt x="2492" y="2399"/>
                </a:lnTo>
                <a:lnTo>
                  <a:pt x="2493" y="2394"/>
                </a:lnTo>
                <a:lnTo>
                  <a:pt x="2495" y="2390"/>
                </a:lnTo>
                <a:lnTo>
                  <a:pt x="2488" y="2389"/>
                </a:lnTo>
                <a:lnTo>
                  <a:pt x="2483" y="2387"/>
                </a:lnTo>
                <a:lnTo>
                  <a:pt x="2479" y="2385"/>
                </a:lnTo>
                <a:lnTo>
                  <a:pt x="2476" y="2382"/>
                </a:lnTo>
                <a:lnTo>
                  <a:pt x="2471" y="2373"/>
                </a:lnTo>
                <a:lnTo>
                  <a:pt x="2467" y="2364"/>
                </a:lnTo>
                <a:lnTo>
                  <a:pt x="2464" y="2354"/>
                </a:lnTo>
                <a:lnTo>
                  <a:pt x="2461" y="2345"/>
                </a:lnTo>
                <a:lnTo>
                  <a:pt x="2459" y="2341"/>
                </a:lnTo>
                <a:lnTo>
                  <a:pt x="2456" y="2337"/>
                </a:lnTo>
                <a:lnTo>
                  <a:pt x="2452" y="2333"/>
                </a:lnTo>
                <a:lnTo>
                  <a:pt x="2447" y="2331"/>
                </a:lnTo>
                <a:lnTo>
                  <a:pt x="2445" y="2324"/>
                </a:lnTo>
                <a:lnTo>
                  <a:pt x="2445" y="2317"/>
                </a:lnTo>
                <a:lnTo>
                  <a:pt x="2444" y="2315"/>
                </a:lnTo>
                <a:lnTo>
                  <a:pt x="2440" y="2314"/>
                </a:lnTo>
                <a:lnTo>
                  <a:pt x="2435" y="2314"/>
                </a:lnTo>
                <a:lnTo>
                  <a:pt x="2432" y="2314"/>
                </a:lnTo>
                <a:lnTo>
                  <a:pt x="2427" y="2313"/>
                </a:lnTo>
                <a:lnTo>
                  <a:pt x="2426" y="2318"/>
                </a:lnTo>
                <a:lnTo>
                  <a:pt x="2425" y="2322"/>
                </a:lnTo>
                <a:lnTo>
                  <a:pt x="2423" y="2325"/>
                </a:lnTo>
                <a:lnTo>
                  <a:pt x="2421" y="2328"/>
                </a:lnTo>
                <a:lnTo>
                  <a:pt x="2417" y="2332"/>
                </a:lnTo>
                <a:lnTo>
                  <a:pt x="2411" y="2334"/>
                </a:lnTo>
                <a:lnTo>
                  <a:pt x="2398" y="2337"/>
                </a:lnTo>
                <a:lnTo>
                  <a:pt x="2384" y="2338"/>
                </a:lnTo>
                <a:lnTo>
                  <a:pt x="2391" y="2339"/>
                </a:lnTo>
                <a:lnTo>
                  <a:pt x="2397" y="2341"/>
                </a:lnTo>
                <a:lnTo>
                  <a:pt x="2402" y="2344"/>
                </a:lnTo>
                <a:lnTo>
                  <a:pt x="2406" y="2347"/>
                </a:lnTo>
                <a:lnTo>
                  <a:pt x="2411" y="2352"/>
                </a:lnTo>
                <a:lnTo>
                  <a:pt x="2414" y="2358"/>
                </a:lnTo>
                <a:lnTo>
                  <a:pt x="2417" y="2364"/>
                </a:lnTo>
                <a:lnTo>
                  <a:pt x="2419" y="2371"/>
                </a:lnTo>
                <a:lnTo>
                  <a:pt x="2422" y="2383"/>
                </a:lnTo>
                <a:lnTo>
                  <a:pt x="2426" y="2394"/>
                </a:lnTo>
                <a:lnTo>
                  <a:pt x="2429" y="2406"/>
                </a:lnTo>
                <a:lnTo>
                  <a:pt x="2436" y="2418"/>
                </a:lnTo>
                <a:lnTo>
                  <a:pt x="2439" y="2426"/>
                </a:lnTo>
                <a:lnTo>
                  <a:pt x="2442" y="2436"/>
                </a:lnTo>
                <a:lnTo>
                  <a:pt x="2445" y="2445"/>
                </a:lnTo>
                <a:lnTo>
                  <a:pt x="2447" y="2453"/>
                </a:lnTo>
                <a:lnTo>
                  <a:pt x="2450" y="2458"/>
                </a:lnTo>
                <a:lnTo>
                  <a:pt x="2452" y="2461"/>
                </a:lnTo>
                <a:lnTo>
                  <a:pt x="2461" y="2460"/>
                </a:lnTo>
                <a:lnTo>
                  <a:pt x="2471" y="2461"/>
                </a:lnTo>
                <a:lnTo>
                  <a:pt x="2475" y="2462"/>
                </a:lnTo>
                <a:lnTo>
                  <a:pt x="2479" y="2464"/>
                </a:lnTo>
                <a:lnTo>
                  <a:pt x="2483" y="2466"/>
                </a:lnTo>
                <a:lnTo>
                  <a:pt x="2486" y="2470"/>
                </a:lnTo>
                <a:close/>
                <a:moveTo>
                  <a:pt x="2198" y="2332"/>
                </a:moveTo>
                <a:lnTo>
                  <a:pt x="2203" y="2337"/>
                </a:lnTo>
                <a:lnTo>
                  <a:pt x="2205" y="2341"/>
                </a:lnTo>
                <a:lnTo>
                  <a:pt x="2206" y="2345"/>
                </a:lnTo>
                <a:lnTo>
                  <a:pt x="2205" y="2350"/>
                </a:lnTo>
                <a:lnTo>
                  <a:pt x="2201" y="2359"/>
                </a:lnTo>
                <a:lnTo>
                  <a:pt x="2197" y="2367"/>
                </a:lnTo>
                <a:lnTo>
                  <a:pt x="2193" y="2384"/>
                </a:lnTo>
                <a:lnTo>
                  <a:pt x="2188" y="2401"/>
                </a:lnTo>
                <a:lnTo>
                  <a:pt x="2186" y="2409"/>
                </a:lnTo>
                <a:lnTo>
                  <a:pt x="2185" y="2419"/>
                </a:lnTo>
                <a:lnTo>
                  <a:pt x="2185" y="2427"/>
                </a:lnTo>
                <a:lnTo>
                  <a:pt x="2186" y="2437"/>
                </a:lnTo>
                <a:lnTo>
                  <a:pt x="2186" y="2437"/>
                </a:lnTo>
                <a:lnTo>
                  <a:pt x="2197" y="2443"/>
                </a:lnTo>
                <a:lnTo>
                  <a:pt x="2208" y="2449"/>
                </a:lnTo>
                <a:lnTo>
                  <a:pt x="2208" y="2449"/>
                </a:lnTo>
                <a:lnTo>
                  <a:pt x="2208" y="2449"/>
                </a:lnTo>
                <a:lnTo>
                  <a:pt x="2229" y="2448"/>
                </a:lnTo>
                <a:lnTo>
                  <a:pt x="2249" y="2447"/>
                </a:lnTo>
                <a:lnTo>
                  <a:pt x="2255" y="2445"/>
                </a:lnTo>
                <a:lnTo>
                  <a:pt x="2259" y="2444"/>
                </a:lnTo>
                <a:lnTo>
                  <a:pt x="2263" y="2442"/>
                </a:lnTo>
                <a:lnTo>
                  <a:pt x="2268" y="2439"/>
                </a:lnTo>
                <a:lnTo>
                  <a:pt x="2271" y="2436"/>
                </a:lnTo>
                <a:lnTo>
                  <a:pt x="2276" y="2431"/>
                </a:lnTo>
                <a:lnTo>
                  <a:pt x="2279" y="2426"/>
                </a:lnTo>
                <a:lnTo>
                  <a:pt x="2283" y="2421"/>
                </a:lnTo>
                <a:lnTo>
                  <a:pt x="2284" y="2419"/>
                </a:lnTo>
                <a:lnTo>
                  <a:pt x="2286" y="2418"/>
                </a:lnTo>
                <a:lnTo>
                  <a:pt x="2288" y="2417"/>
                </a:lnTo>
                <a:lnTo>
                  <a:pt x="2291" y="2418"/>
                </a:lnTo>
                <a:lnTo>
                  <a:pt x="2297" y="2420"/>
                </a:lnTo>
                <a:lnTo>
                  <a:pt x="2301" y="2425"/>
                </a:lnTo>
                <a:lnTo>
                  <a:pt x="2296" y="2429"/>
                </a:lnTo>
                <a:lnTo>
                  <a:pt x="2293" y="2435"/>
                </a:lnTo>
                <a:lnTo>
                  <a:pt x="2290" y="2440"/>
                </a:lnTo>
                <a:lnTo>
                  <a:pt x="2290" y="2445"/>
                </a:lnTo>
                <a:lnTo>
                  <a:pt x="2298" y="2444"/>
                </a:lnTo>
                <a:lnTo>
                  <a:pt x="2304" y="2444"/>
                </a:lnTo>
                <a:lnTo>
                  <a:pt x="2306" y="2445"/>
                </a:lnTo>
                <a:lnTo>
                  <a:pt x="2309" y="2447"/>
                </a:lnTo>
                <a:lnTo>
                  <a:pt x="2310" y="2451"/>
                </a:lnTo>
                <a:lnTo>
                  <a:pt x="2313" y="2456"/>
                </a:lnTo>
                <a:lnTo>
                  <a:pt x="2319" y="2449"/>
                </a:lnTo>
                <a:lnTo>
                  <a:pt x="2326" y="2443"/>
                </a:lnTo>
                <a:lnTo>
                  <a:pt x="2334" y="2438"/>
                </a:lnTo>
                <a:lnTo>
                  <a:pt x="2341" y="2432"/>
                </a:lnTo>
                <a:lnTo>
                  <a:pt x="2344" y="2429"/>
                </a:lnTo>
                <a:lnTo>
                  <a:pt x="2346" y="2426"/>
                </a:lnTo>
                <a:lnTo>
                  <a:pt x="2348" y="2423"/>
                </a:lnTo>
                <a:lnTo>
                  <a:pt x="2349" y="2419"/>
                </a:lnTo>
                <a:lnTo>
                  <a:pt x="2347" y="2413"/>
                </a:lnTo>
                <a:lnTo>
                  <a:pt x="2344" y="2408"/>
                </a:lnTo>
                <a:lnTo>
                  <a:pt x="2340" y="2404"/>
                </a:lnTo>
                <a:lnTo>
                  <a:pt x="2336" y="2399"/>
                </a:lnTo>
                <a:lnTo>
                  <a:pt x="2335" y="2396"/>
                </a:lnTo>
                <a:lnTo>
                  <a:pt x="2333" y="2392"/>
                </a:lnTo>
                <a:lnTo>
                  <a:pt x="2333" y="2392"/>
                </a:lnTo>
                <a:lnTo>
                  <a:pt x="2327" y="2397"/>
                </a:lnTo>
                <a:lnTo>
                  <a:pt x="2321" y="2400"/>
                </a:lnTo>
                <a:lnTo>
                  <a:pt x="2315" y="2402"/>
                </a:lnTo>
                <a:lnTo>
                  <a:pt x="2309" y="2403"/>
                </a:lnTo>
                <a:lnTo>
                  <a:pt x="2303" y="2403"/>
                </a:lnTo>
                <a:lnTo>
                  <a:pt x="2296" y="2402"/>
                </a:lnTo>
                <a:lnTo>
                  <a:pt x="2289" y="2400"/>
                </a:lnTo>
                <a:lnTo>
                  <a:pt x="2283" y="2398"/>
                </a:lnTo>
                <a:lnTo>
                  <a:pt x="2280" y="2393"/>
                </a:lnTo>
                <a:lnTo>
                  <a:pt x="2278" y="2390"/>
                </a:lnTo>
                <a:lnTo>
                  <a:pt x="2278" y="2390"/>
                </a:lnTo>
                <a:lnTo>
                  <a:pt x="2269" y="2390"/>
                </a:lnTo>
                <a:lnTo>
                  <a:pt x="2262" y="2390"/>
                </a:lnTo>
                <a:lnTo>
                  <a:pt x="2256" y="2388"/>
                </a:lnTo>
                <a:lnTo>
                  <a:pt x="2250" y="2384"/>
                </a:lnTo>
                <a:lnTo>
                  <a:pt x="2246" y="2380"/>
                </a:lnTo>
                <a:lnTo>
                  <a:pt x="2243" y="2373"/>
                </a:lnTo>
                <a:lnTo>
                  <a:pt x="2241" y="2367"/>
                </a:lnTo>
                <a:lnTo>
                  <a:pt x="2240" y="2359"/>
                </a:lnTo>
                <a:lnTo>
                  <a:pt x="2239" y="2355"/>
                </a:lnTo>
                <a:lnTo>
                  <a:pt x="2239" y="2352"/>
                </a:lnTo>
                <a:lnTo>
                  <a:pt x="2240" y="2350"/>
                </a:lnTo>
                <a:lnTo>
                  <a:pt x="2241" y="2349"/>
                </a:lnTo>
                <a:lnTo>
                  <a:pt x="2244" y="2348"/>
                </a:lnTo>
                <a:lnTo>
                  <a:pt x="2248" y="2347"/>
                </a:lnTo>
                <a:lnTo>
                  <a:pt x="2252" y="2347"/>
                </a:lnTo>
                <a:lnTo>
                  <a:pt x="2257" y="2346"/>
                </a:lnTo>
                <a:lnTo>
                  <a:pt x="2259" y="2345"/>
                </a:lnTo>
                <a:lnTo>
                  <a:pt x="2260" y="2344"/>
                </a:lnTo>
                <a:lnTo>
                  <a:pt x="2262" y="2342"/>
                </a:lnTo>
                <a:lnTo>
                  <a:pt x="2262" y="2339"/>
                </a:lnTo>
                <a:lnTo>
                  <a:pt x="2248" y="2329"/>
                </a:lnTo>
                <a:lnTo>
                  <a:pt x="2234" y="2321"/>
                </a:lnTo>
                <a:lnTo>
                  <a:pt x="2225" y="2318"/>
                </a:lnTo>
                <a:lnTo>
                  <a:pt x="2217" y="2317"/>
                </a:lnTo>
                <a:lnTo>
                  <a:pt x="2212" y="2317"/>
                </a:lnTo>
                <a:lnTo>
                  <a:pt x="2207" y="2318"/>
                </a:lnTo>
                <a:lnTo>
                  <a:pt x="2203" y="2320"/>
                </a:lnTo>
                <a:lnTo>
                  <a:pt x="2198" y="2322"/>
                </a:lnTo>
                <a:lnTo>
                  <a:pt x="2198" y="2322"/>
                </a:lnTo>
                <a:lnTo>
                  <a:pt x="2198" y="2322"/>
                </a:lnTo>
                <a:lnTo>
                  <a:pt x="2198" y="2327"/>
                </a:lnTo>
                <a:lnTo>
                  <a:pt x="2198" y="2332"/>
                </a:lnTo>
                <a:lnTo>
                  <a:pt x="2198" y="2332"/>
                </a:lnTo>
                <a:close/>
                <a:moveTo>
                  <a:pt x="2700" y="2468"/>
                </a:moveTo>
                <a:lnTo>
                  <a:pt x="2703" y="2464"/>
                </a:lnTo>
                <a:lnTo>
                  <a:pt x="2707" y="2461"/>
                </a:lnTo>
                <a:lnTo>
                  <a:pt x="2710" y="2459"/>
                </a:lnTo>
                <a:lnTo>
                  <a:pt x="2714" y="2457"/>
                </a:lnTo>
                <a:lnTo>
                  <a:pt x="2720" y="2456"/>
                </a:lnTo>
                <a:lnTo>
                  <a:pt x="2728" y="2456"/>
                </a:lnTo>
                <a:lnTo>
                  <a:pt x="2740" y="2459"/>
                </a:lnTo>
                <a:lnTo>
                  <a:pt x="2754" y="2460"/>
                </a:lnTo>
                <a:lnTo>
                  <a:pt x="2757" y="2461"/>
                </a:lnTo>
                <a:lnTo>
                  <a:pt x="2759" y="2461"/>
                </a:lnTo>
                <a:lnTo>
                  <a:pt x="2761" y="2462"/>
                </a:lnTo>
                <a:lnTo>
                  <a:pt x="2763" y="2464"/>
                </a:lnTo>
                <a:lnTo>
                  <a:pt x="2765" y="2466"/>
                </a:lnTo>
                <a:lnTo>
                  <a:pt x="2766" y="2468"/>
                </a:lnTo>
                <a:lnTo>
                  <a:pt x="2766" y="2471"/>
                </a:lnTo>
                <a:lnTo>
                  <a:pt x="2765" y="2475"/>
                </a:lnTo>
                <a:lnTo>
                  <a:pt x="2761" y="2481"/>
                </a:lnTo>
                <a:lnTo>
                  <a:pt x="2757" y="2486"/>
                </a:lnTo>
                <a:lnTo>
                  <a:pt x="2755" y="2488"/>
                </a:lnTo>
                <a:lnTo>
                  <a:pt x="2752" y="2489"/>
                </a:lnTo>
                <a:lnTo>
                  <a:pt x="2749" y="2489"/>
                </a:lnTo>
                <a:lnTo>
                  <a:pt x="2744" y="2488"/>
                </a:lnTo>
                <a:lnTo>
                  <a:pt x="2734" y="2483"/>
                </a:lnTo>
                <a:lnTo>
                  <a:pt x="2723" y="2477"/>
                </a:lnTo>
                <a:lnTo>
                  <a:pt x="2718" y="2473"/>
                </a:lnTo>
                <a:lnTo>
                  <a:pt x="2713" y="2471"/>
                </a:lnTo>
                <a:lnTo>
                  <a:pt x="2707" y="2469"/>
                </a:lnTo>
                <a:lnTo>
                  <a:pt x="2700" y="2468"/>
                </a:lnTo>
                <a:close/>
                <a:moveTo>
                  <a:pt x="3150" y="2377"/>
                </a:moveTo>
                <a:lnTo>
                  <a:pt x="3150" y="2376"/>
                </a:lnTo>
                <a:lnTo>
                  <a:pt x="3150" y="2377"/>
                </a:lnTo>
                <a:lnTo>
                  <a:pt x="3150" y="2377"/>
                </a:lnTo>
                <a:close/>
                <a:moveTo>
                  <a:pt x="3305" y="2390"/>
                </a:moveTo>
                <a:lnTo>
                  <a:pt x="3305" y="2390"/>
                </a:lnTo>
                <a:lnTo>
                  <a:pt x="3305" y="2390"/>
                </a:lnTo>
                <a:lnTo>
                  <a:pt x="3305" y="2390"/>
                </a:lnTo>
                <a:close/>
                <a:moveTo>
                  <a:pt x="3285" y="2426"/>
                </a:moveTo>
                <a:lnTo>
                  <a:pt x="3283" y="2425"/>
                </a:lnTo>
                <a:lnTo>
                  <a:pt x="3282" y="2425"/>
                </a:lnTo>
                <a:lnTo>
                  <a:pt x="3282" y="2429"/>
                </a:lnTo>
                <a:lnTo>
                  <a:pt x="3283" y="2427"/>
                </a:lnTo>
                <a:lnTo>
                  <a:pt x="3285" y="2426"/>
                </a:lnTo>
                <a:close/>
                <a:moveTo>
                  <a:pt x="2267" y="2154"/>
                </a:moveTo>
                <a:lnTo>
                  <a:pt x="2266" y="2148"/>
                </a:lnTo>
                <a:lnTo>
                  <a:pt x="2265" y="2142"/>
                </a:lnTo>
                <a:lnTo>
                  <a:pt x="2263" y="2135"/>
                </a:lnTo>
                <a:lnTo>
                  <a:pt x="2260" y="2131"/>
                </a:lnTo>
                <a:lnTo>
                  <a:pt x="2257" y="2127"/>
                </a:lnTo>
                <a:lnTo>
                  <a:pt x="2252" y="2124"/>
                </a:lnTo>
                <a:lnTo>
                  <a:pt x="2247" y="2121"/>
                </a:lnTo>
                <a:lnTo>
                  <a:pt x="2243" y="2119"/>
                </a:lnTo>
                <a:lnTo>
                  <a:pt x="2238" y="2117"/>
                </a:lnTo>
                <a:lnTo>
                  <a:pt x="2232" y="2116"/>
                </a:lnTo>
                <a:lnTo>
                  <a:pt x="2227" y="2116"/>
                </a:lnTo>
                <a:lnTo>
                  <a:pt x="2224" y="2117"/>
                </a:lnTo>
                <a:lnTo>
                  <a:pt x="2221" y="2119"/>
                </a:lnTo>
                <a:lnTo>
                  <a:pt x="2218" y="2122"/>
                </a:lnTo>
                <a:lnTo>
                  <a:pt x="2217" y="2125"/>
                </a:lnTo>
                <a:lnTo>
                  <a:pt x="2216" y="2129"/>
                </a:lnTo>
                <a:lnTo>
                  <a:pt x="2216" y="2134"/>
                </a:lnTo>
                <a:lnTo>
                  <a:pt x="2229" y="2137"/>
                </a:lnTo>
                <a:lnTo>
                  <a:pt x="2242" y="2143"/>
                </a:lnTo>
                <a:lnTo>
                  <a:pt x="2255" y="2148"/>
                </a:lnTo>
                <a:lnTo>
                  <a:pt x="2267" y="2154"/>
                </a:lnTo>
                <a:close/>
                <a:moveTo>
                  <a:pt x="4516" y="3360"/>
                </a:moveTo>
                <a:lnTo>
                  <a:pt x="4519" y="3361"/>
                </a:lnTo>
                <a:lnTo>
                  <a:pt x="4521" y="3362"/>
                </a:lnTo>
                <a:lnTo>
                  <a:pt x="4520" y="3364"/>
                </a:lnTo>
                <a:lnTo>
                  <a:pt x="4519" y="3364"/>
                </a:lnTo>
                <a:lnTo>
                  <a:pt x="4518" y="3363"/>
                </a:lnTo>
                <a:lnTo>
                  <a:pt x="4517" y="3360"/>
                </a:lnTo>
                <a:lnTo>
                  <a:pt x="4516" y="3360"/>
                </a:lnTo>
                <a:close/>
                <a:moveTo>
                  <a:pt x="4146" y="3099"/>
                </a:moveTo>
                <a:lnTo>
                  <a:pt x="4149" y="3100"/>
                </a:lnTo>
                <a:lnTo>
                  <a:pt x="4148" y="3099"/>
                </a:lnTo>
                <a:lnTo>
                  <a:pt x="4148" y="3098"/>
                </a:lnTo>
                <a:lnTo>
                  <a:pt x="4147" y="3099"/>
                </a:lnTo>
                <a:lnTo>
                  <a:pt x="4146" y="3099"/>
                </a:lnTo>
                <a:close/>
                <a:moveTo>
                  <a:pt x="4285" y="2500"/>
                </a:moveTo>
                <a:lnTo>
                  <a:pt x="4285" y="2511"/>
                </a:lnTo>
                <a:lnTo>
                  <a:pt x="4294" y="2510"/>
                </a:lnTo>
                <a:lnTo>
                  <a:pt x="4304" y="2510"/>
                </a:lnTo>
                <a:lnTo>
                  <a:pt x="4308" y="2509"/>
                </a:lnTo>
                <a:lnTo>
                  <a:pt x="4310" y="2506"/>
                </a:lnTo>
                <a:lnTo>
                  <a:pt x="4311" y="2504"/>
                </a:lnTo>
                <a:lnTo>
                  <a:pt x="4311" y="2502"/>
                </a:lnTo>
                <a:lnTo>
                  <a:pt x="4311" y="2498"/>
                </a:lnTo>
                <a:lnTo>
                  <a:pt x="4310" y="2494"/>
                </a:lnTo>
                <a:lnTo>
                  <a:pt x="4309" y="2494"/>
                </a:lnTo>
                <a:lnTo>
                  <a:pt x="4306" y="2495"/>
                </a:lnTo>
                <a:lnTo>
                  <a:pt x="4303" y="2495"/>
                </a:lnTo>
                <a:lnTo>
                  <a:pt x="4297" y="2497"/>
                </a:lnTo>
                <a:lnTo>
                  <a:pt x="4292" y="2499"/>
                </a:lnTo>
                <a:lnTo>
                  <a:pt x="4289" y="2499"/>
                </a:lnTo>
                <a:lnTo>
                  <a:pt x="4287" y="2500"/>
                </a:lnTo>
                <a:lnTo>
                  <a:pt x="4286" y="2500"/>
                </a:lnTo>
                <a:lnTo>
                  <a:pt x="4285" y="2500"/>
                </a:lnTo>
                <a:close/>
                <a:moveTo>
                  <a:pt x="3038" y="2666"/>
                </a:moveTo>
                <a:lnTo>
                  <a:pt x="3044" y="2672"/>
                </a:lnTo>
                <a:lnTo>
                  <a:pt x="3050" y="2678"/>
                </a:lnTo>
                <a:lnTo>
                  <a:pt x="3051" y="2677"/>
                </a:lnTo>
                <a:lnTo>
                  <a:pt x="3051" y="2676"/>
                </a:lnTo>
                <a:lnTo>
                  <a:pt x="3055" y="2675"/>
                </a:lnTo>
                <a:lnTo>
                  <a:pt x="3060" y="2676"/>
                </a:lnTo>
                <a:lnTo>
                  <a:pt x="3062" y="2676"/>
                </a:lnTo>
                <a:lnTo>
                  <a:pt x="3064" y="2675"/>
                </a:lnTo>
                <a:lnTo>
                  <a:pt x="3065" y="2674"/>
                </a:lnTo>
                <a:lnTo>
                  <a:pt x="3066" y="2671"/>
                </a:lnTo>
                <a:lnTo>
                  <a:pt x="3060" y="2668"/>
                </a:lnTo>
                <a:lnTo>
                  <a:pt x="3052" y="2667"/>
                </a:lnTo>
                <a:lnTo>
                  <a:pt x="3046" y="2666"/>
                </a:lnTo>
                <a:lnTo>
                  <a:pt x="3038" y="2666"/>
                </a:lnTo>
                <a:close/>
                <a:moveTo>
                  <a:pt x="3171" y="2679"/>
                </a:moveTo>
                <a:lnTo>
                  <a:pt x="3182" y="2679"/>
                </a:lnTo>
                <a:lnTo>
                  <a:pt x="3191" y="2679"/>
                </a:lnTo>
                <a:lnTo>
                  <a:pt x="3202" y="2679"/>
                </a:lnTo>
                <a:lnTo>
                  <a:pt x="3212" y="2679"/>
                </a:lnTo>
                <a:lnTo>
                  <a:pt x="3212" y="2680"/>
                </a:lnTo>
                <a:lnTo>
                  <a:pt x="3216" y="2675"/>
                </a:lnTo>
                <a:lnTo>
                  <a:pt x="3223" y="2669"/>
                </a:lnTo>
                <a:lnTo>
                  <a:pt x="3206" y="2671"/>
                </a:lnTo>
                <a:lnTo>
                  <a:pt x="3190" y="2671"/>
                </a:lnTo>
                <a:lnTo>
                  <a:pt x="3173" y="2671"/>
                </a:lnTo>
                <a:lnTo>
                  <a:pt x="3156" y="2668"/>
                </a:lnTo>
                <a:lnTo>
                  <a:pt x="3164" y="2674"/>
                </a:lnTo>
                <a:lnTo>
                  <a:pt x="3170" y="2678"/>
                </a:lnTo>
                <a:lnTo>
                  <a:pt x="3171" y="2679"/>
                </a:lnTo>
                <a:close/>
                <a:moveTo>
                  <a:pt x="4158" y="2633"/>
                </a:moveTo>
                <a:lnTo>
                  <a:pt x="4136" y="2636"/>
                </a:lnTo>
                <a:lnTo>
                  <a:pt x="4113" y="2638"/>
                </a:lnTo>
                <a:lnTo>
                  <a:pt x="4091" y="2640"/>
                </a:lnTo>
                <a:lnTo>
                  <a:pt x="4068" y="2642"/>
                </a:lnTo>
                <a:lnTo>
                  <a:pt x="4046" y="2643"/>
                </a:lnTo>
                <a:lnTo>
                  <a:pt x="4022" y="2644"/>
                </a:lnTo>
                <a:lnTo>
                  <a:pt x="3999" y="2645"/>
                </a:lnTo>
                <a:lnTo>
                  <a:pt x="3977" y="2645"/>
                </a:lnTo>
                <a:lnTo>
                  <a:pt x="3986" y="2649"/>
                </a:lnTo>
                <a:lnTo>
                  <a:pt x="3994" y="2655"/>
                </a:lnTo>
                <a:lnTo>
                  <a:pt x="4001" y="2660"/>
                </a:lnTo>
                <a:lnTo>
                  <a:pt x="4009" y="2667"/>
                </a:lnTo>
                <a:lnTo>
                  <a:pt x="4009" y="2665"/>
                </a:lnTo>
                <a:lnTo>
                  <a:pt x="4010" y="2664"/>
                </a:lnTo>
                <a:lnTo>
                  <a:pt x="4037" y="2662"/>
                </a:lnTo>
                <a:lnTo>
                  <a:pt x="4064" y="2660"/>
                </a:lnTo>
                <a:lnTo>
                  <a:pt x="4091" y="2656"/>
                </a:lnTo>
                <a:lnTo>
                  <a:pt x="4118" y="2653"/>
                </a:lnTo>
                <a:lnTo>
                  <a:pt x="4145" y="2649"/>
                </a:lnTo>
                <a:lnTo>
                  <a:pt x="4172" y="2648"/>
                </a:lnTo>
                <a:lnTo>
                  <a:pt x="4186" y="2648"/>
                </a:lnTo>
                <a:lnTo>
                  <a:pt x="4201" y="2650"/>
                </a:lnTo>
                <a:lnTo>
                  <a:pt x="4214" y="2652"/>
                </a:lnTo>
                <a:lnTo>
                  <a:pt x="4228" y="2655"/>
                </a:lnTo>
                <a:lnTo>
                  <a:pt x="4238" y="2657"/>
                </a:lnTo>
                <a:lnTo>
                  <a:pt x="4250" y="2658"/>
                </a:lnTo>
                <a:lnTo>
                  <a:pt x="4262" y="2658"/>
                </a:lnTo>
                <a:lnTo>
                  <a:pt x="4273" y="2657"/>
                </a:lnTo>
                <a:lnTo>
                  <a:pt x="4285" y="2655"/>
                </a:lnTo>
                <a:lnTo>
                  <a:pt x="4296" y="2653"/>
                </a:lnTo>
                <a:lnTo>
                  <a:pt x="4308" y="2648"/>
                </a:lnTo>
                <a:lnTo>
                  <a:pt x="4320" y="2644"/>
                </a:lnTo>
                <a:lnTo>
                  <a:pt x="4309" y="2646"/>
                </a:lnTo>
                <a:lnTo>
                  <a:pt x="4297" y="2647"/>
                </a:lnTo>
                <a:lnTo>
                  <a:pt x="4287" y="2647"/>
                </a:lnTo>
                <a:lnTo>
                  <a:pt x="4275" y="2647"/>
                </a:lnTo>
                <a:lnTo>
                  <a:pt x="4253" y="2646"/>
                </a:lnTo>
                <a:lnTo>
                  <a:pt x="4230" y="2645"/>
                </a:lnTo>
                <a:lnTo>
                  <a:pt x="4222" y="2637"/>
                </a:lnTo>
                <a:lnTo>
                  <a:pt x="4214" y="2627"/>
                </a:lnTo>
                <a:lnTo>
                  <a:pt x="4215" y="2629"/>
                </a:lnTo>
                <a:lnTo>
                  <a:pt x="4216" y="2632"/>
                </a:lnTo>
                <a:lnTo>
                  <a:pt x="4209" y="2636"/>
                </a:lnTo>
                <a:lnTo>
                  <a:pt x="4202" y="2639"/>
                </a:lnTo>
                <a:lnTo>
                  <a:pt x="4194" y="2642"/>
                </a:lnTo>
                <a:lnTo>
                  <a:pt x="4188" y="2643"/>
                </a:lnTo>
                <a:lnTo>
                  <a:pt x="4180" y="2644"/>
                </a:lnTo>
                <a:lnTo>
                  <a:pt x="4173" y="2642"/>
                </a:lnTo>
                <a:lnTo>
                  <a:pt x="4169" y="2641"/>
                </a:lnTo>
                <a:lnTo>
                  <a:pt x="4166" y="2639"/>
                </a:lnTo>
                <a:lnTo>
                  <a:pt x="4162" y="2637"/>
                </a:lnTo>
                <a:lnTo>
                  <a:pt x="4158" y="2633"/>
                </a:lnTo>
                <a:close/>
                <a:moveTo>
                  <a:pt x="1747" y="1848"/>
                </a:moveTo>
                <a:lnTo>
                  <a:pt x="1747" y="1849"/>
                </a:lnTo>
                <a:lnTo>
                  <a:pt x="1747" y="1848"/>
                </a:lnTo>
                <a:lnTo>
                  <a:pt x="1747" y="1848"/>
                </a:lnTo>
                <a:close/>
                <a:moveTo>
                  <a:pt x="1743" y="1849"/>
                </a:moveTo>
                <a:lnTo>
                  <a:pt x="1745" y="1849"/>
                </a:lnTo>
                <a:lnTo>
                  <a:pt x="1747" y="1848"/>
                </a:lnTo>
                <a:lnTo>
                  <a:pt x="1746" y="1847"/>
                </a:lnTo>
                <a:lnTo>
                  <a:pt x="1745" y="1848"/>
                </a:lnTo>
                <a:lnTo>
                  <a:pt x="1743" y="1849"/>
                </a:lnTo>
                <a:close/>
                <a:moveTo>
                  <a:pt x="1826" y="1894"/>
                </a:moveTo>
                <a:lnTo>
                  <a:pt x="1828" y="1894"/>
                </a:lnTo>
                <a:lnTo>
                  <a:pt x="1828" y="1894"/>
                </a:lnTo>
                <a:lnTo>
                  <a:pt x="1826" y="1894"/>
                </a:lnTo>
                <a:close/>
                <a:moveTo>
                  <a:pt x="5155" y="1710"/>
                </a:moveTo>
                <a:lnTo>
                  <a:pt x="5155" y="1710"/>
                </a:lnTo>
                <a:lnTo>
                  <a:pt x="5155" y="1709"/>
                </a:lnTo>
                <a:lnTo>
                  <a:pt x="5155" y="1710"/>
                </a:lnTo>
                <a:close/>
                <a:moveTo>
                  <a:pt x="1528" y="1997"/>
                </a:moveTo>
                <a:lnTo>
                  <a:pt x="1528" y="1997"/>
                </a:lnTo>
                <a:lnTo>
                  <a:pt x="1523" y="2000"/>
                </a:lnTo>
                <a:lnTo>
                  <a:pt x="1519" y="2003"/>
                </a:lnTo>
                <a:lnTo>
                  <a:pt x="1515" y="2005"/>
                </a:lnTo>
                <a:lnTo>
                  <a:pt x="1511" y="2005"/>
                </a:lnTo>
                <a:lnTo>
                  <a:pt x="1507" y="2005"/>
                </a:lnTo>
                <a:lnTo>
                  <a:pt x="1502" y="2003"/>
                </a:lnTo>
                <a:lnTo>
                  <a:pt x="1498" y="1999"/>
                </a:lnTo>
                <a:lnTo>
                  <a:pt x="1494" y="1996"/>
                </a:lnTo>
                <a:lnTo>
                  <a:pt x="1493" y="1998"/>
                </a:lnTo>
                <a:lnTo>
                  <a:pt x="1492" y="2001"/>
                </a:lnTo>
                <a:lnTo>
                  <a:pt x="1483" y="2006"/>
                </a:lnTo>
                <a:lnTo>
                  <a:pt x="1475" y="2010"/>
                </a:lnTo>
                <a:lnTo>
                  <a:pt x="1465" y="2012"/>
                </a:lnTo>
                <a:lnTo>
                  <a:pt x="1457" y="2013"/>
                </a:lnTo>
                <a:lnTo>
                  <a:pt x="1438" y="2013"/>
                </a:lnTo>
                <a:lnTo>
                  <a:pt x="1420" y="2013"/>
                </a:lnTo>
                <a:lnTo>
                  <a:pt x="1437" y="2018"/>
                </a:lnTo>
                <a:lnTo>
                  <a:pt x="1454" y="2025"/>
                </a:lnTo>
                <a:lnTo>
                  <a:pt x="1461" y="2029"/>
                </a:lnTo>
                <a:lnTo>
                  <a:pt x="1470" y="2033"/>
                </a:lnTo>
                <a:lnTo>
                  <a:pt x="1476" y="2039"/>
                </a:lnTo>
                <a:lnTo>
                  <a:pt x="1483" y="2046"/>
                </a:lnTo>
                <a:lnTo>
                  <a:pt x="1484" y="2052"/>
                </a:lnTo>
                <a:lnTo>
                  <a:pt x="1486" y="2057"/>
                </a:lnTo>
                <a:lnTo>
                  <a:pt x="1488" y="2058"/>
                </a:lnTo>
                <a:lnTo>
                  <a:pt x="1490" y="2059"/>
                </a:lnTo>
                <a:lnTo>
                  <a:pt x="1493" y="2059"/>
                </a:lnTo>
                <a:lnTo>
                  <a:pt x="1497" y="2058"/>
                </a:lnTo>
                <a:lnTo>
                  <a:pt x="1503" y="2057"/>
                </a:lnTo>
                <a:lnTo>
                  <a:pt x="1509" y="2055"/>
                </a:lnTo>
                <a:lnTo>
                  <a:pt x="1514" y="2053"/>
                </a:lnTo>
                <a:lnTo>
                  <a:pt x="1518" y="2050"/>
                </a:lnTo>
                <a:lnTo>
                  <a:pt x="1528" y="2044"/>
                </a:lnTo>
                <a:lnTo>
                  <a:pt x="1536" y="2037"/>
                </a:lnTo>
                <a:lnTo>
                  <a:pt x="1531" y="2028"/>
                </a:lnTo>
                <a:lnTo>
                  <a:pt x="1527" y="2018"/>
                </a:lnTo>
                <a:lnTo>
                  <a:pt x="1526" y="2013"/>
                </a:lnTo>
                <a:lnTo>
                  <a:pt x="1526" y="2008"/>
                </a:lnTo>
                <a:lnTo>
                  <a:pt x="1526" y="2003"/>
                </a:lnTo>
                <a:lnTo>
                  <a:pt x="1528" y="1997"/>
                </a:lnTo>
                <a:close/>
                <a:moveTo>
                  <a:pt x="1447" y="1871"/>
                </a:moveTo>
                <a:lnTo>
                  <a:pt x="1449" y="1871"/>
                </a:lnTo>
                <a:lnTo>
                  <a:pt x="1449" y="1870"/>
                </a:lnTo>
                <a:lnTo>
                  <a:pt x="1449" y="1869"/>
                </a:lnTo>
                <a:lnTo>
                  <a:pt x="1447" y="1871"/>
                </a:lnTo>
                <a:close/>
                <a:moveTo>
                  <a:pt x="4100" y="429"/>
                </a:moveTo>
                <a:lnTo>
                  <a:pt x="4100" y="429"/>
                </a:lnTo>
                <a:lnTo>
                  <a:pt x="4100" y="429"/>
                </a:lnTo>
                <a:lnTo>
                  <a:pt x="4100" y="429"/>
                </a:lnTo>
                <a:lnTo>
                  <a:pt x="4100" y="429"/>
                </a:lnTo>
                <a:close/>
                <a:moveTo>
                  <a:pt x="4077" y="439"/>
                </a:moveTo>
                <a:lnTo>
                  <a:pt x="4077" y="439"/>
                </a:lnTo>
                <a:lnTo>
                  <a:pt x="4077" y="440"/>
                </a:lnTo>
                <a:lnTo>
                  <a:pt x="4077" y="440"/>
                </a:lnTo>
                <a:lnTo>
                  <a:pt x="4077" y="439"/>
                </a:lnTo>
                <a:close/>
                <a:moveTo>
                  <a:pt x="5424" y="1690"/>
                </a:moveTo>
                <a:lnTo>
                  <a:pt x="5425" y="1691"/>
                </a:lnTo>
                <a:lnTo>
                  <a:pt x="5427" y="1692"/>
                </a:lnTo>
                <a:lnTo>
                  <a:pt x="5428" y="1692"/>
                </a:lnTo>
                <a:lnTo>
                  <a:pt x="5429" y="1692"/>
                </a:lnTo>
                <a:lnTo>
                  <a:pt x="5428" y="1691"/>
                </a:lnTo>
                <a:lnTo>
                  <a:pt x="5424" y="1690"/>
                </a:lnTo>
                <a:close/>
                <a:moveTo>
                  <a:pt x="2162" y="2425"/>
                </a:moveTo>
                <a:lnTo>
                  <a:pt x="2162" y="2425"/>
                </a:lnTo>
                <a:lnTo>
                  <a:pt x="2160" y="2419"/>
                </a:lnTo>
                <a:lnTo>
                  <a:pt x="2157" y="2414"/>
                </a:lnTo>
                <a:lnTo>
                  <a:pt x="2152" y="2410"/>
                </a:lnTo>
                <a:lnTo>
                  <a:pt x="2149" y="2407"/>
                </a:lnTo>
                <a:lnTo>
                  <a:pt x="2140" y="2402"/>
                </a:lnTo>
                <a:lnTo>
                  <a:pt x="2130" y="2398"/>
                </a:lnTo>
                <a:lnTo>
                  <a:pt x="2120" y="2393"/>
                </a:lnTo>
                <a:lnTo>
                  <a:pt x="2110" y="2390"/>
                </a:lnTo>
                <a:lnTo>
                  <a:pt x="2101" y="2385"/>
                </a:lnTo>
                <a:lnTo>
                  <a:pt x="2092" y="2379"/>
                </a:lnTo>
                <a:lnTo>
                  <a:pt x="2092" y="2379"/>
                </a:lnTo>
                <a:lnTo>
                  <a:pt x="2084" y="2377"/>
                </a:lnTo>
                <a:lnTo>
                  <a:pt x="2075" y="2376"/>
                </a:lnTo>
                <a:lnTo>
                  <a:pt x="2067" y="2372"/>
                </a:lnTo>
                <a:lnTo>
                  <a:pt x="2061" y="2369"/>
                </a:lnTo>
                <a:lnTo>
                  <a:pt x="2058" y="2367"/>
                </a:lnTo>
                <a:lnTo>
                  <a:pt x="2054" y="2365"/>
                </a:lnTo>
                <a:lnTo>
                  <a:pt x="2052" y="2362"/>
                </a:lnTo>
                <a:lnTo>
                  <a:pt x="2050" y="2358"/>
                </a:lnTo>
                <a:lnTo>
                  <a:pt x="2049" y="2354"/>
                </a:lnTo>
                <a:lnTo>
                  <a:pt x="2049" y="2349"/>
                </a:lnTo>
                <a:lnTo>
                  <a:pt x="2049" y="2344"/>
                </a:lnTo>
                <a:lnTo>
                  <a:pt x="2049" y="2338"/>
                </a:lnTo>
                <a:lnTo>
                  <a:pt x="2050" y="2331"/>
                </a:lnTo>
                <a:lnTo>
                  <a:pt x="2048" y="2327"/>
                </a:lnTo>
                <a:lnTo>
                  <a:pt x="2047" y="2326"/>
                </a:lnTo>
                <a:lnTo>
                  <a:pt x="2045" y="2325"/>
                </a:lnTo>
                <a:lnTo>
                  <a:pt x="2042" y="2324"/>
                </a:lnTo>
                <a:lnTo>
                  <a:pt x="2039" y="2325"/>
                </a:lnTo>
                <a:lnTo>
                  <a:pt x="2031" y="2326"/>
                </a:lnTo>
                <a:lnTo>
                  <a:pt x="2023" y="2325"/>
                </a:lnTo>
                <a:lnTo>
                  <a:pt x="2015" y="2324"/>
                </a:lnTo>
                <a:lnTo>
                  <a:pt x="2008" y="2323"/>
                </a:lnTo>
                <a:lnTo>
                  <a:pt x="2000" y="2321"/>
                </a:lnTo>
                <a:lnTo>
                  <a:pt x="1992" y="2321"/>
                </a:lnTo>
                <a:lnTo>
                  <a:pt x="1984" y="2322"/>
                </a:lnTo>
                <a:lnTo>
                  <a:pt x="1976" y="2324"/>
                </a:lnTo>
                <a:lnTo>
                  <a:pt x="1975" y="2328"/>
                </a:lnTo>
                <a:lnTo>
                  <a:pt x="1975" y="2331"/>
                </a:lnTo>
                <a:lnTo>
                  <a:pt x="1976" y="2334"/>
                </a:lnTo>
                <a:lnTo>
                  <a:pt x="1978" y="2338"/>
                </a:lnTo>
                <a:lnTo>
                  <a:pt x="1982" y="2344"/>
                </a:lnTo>
                <a:lnTo>
                  <a:pt x="1986" y="2350"/>
                </a:lnTo>
                <a:lnTo>
                  <a:pt x="1990" y="2357"/>
                </a:lnTo>
                <a:lnTo>
                  <a:pt x="1993" y="2363"/>
                </a:lnTo>
                <a:lnTo>
                  <a:pt x="1993" y="2367"/>
                </a:lnTo>
                <a:lnTo>
                  <a:pt x="1993" y="2370"/>
                </a:lnTo>
                <a:lnTo>
                  <a:pt x="1991" y="2374"/>
                </a:lnTo>
                <a:lnTo>
                  <a:pt x="1989" y="2379"/>
                </a:lnTo>
                <a:lnTo>
                  <a:pt x="1989" y="2379"/>
                </a:lnTo>
                <a:lnTo>
                  <a:pt x="1993" y="2392"/>
                </a:lnTo>
                <a:lnTo>
                  <a:pt x="1999" y="2405"/>
                </a:lnTo>
                <a:lnTo>
                  <a:pt x="2002" y="2413"/>
                </a:lnTo>
                <a:lnTo>
                  <a:pt x="2006" y="2421"/>
                </a:lnTo>
                <a:lnTo>
                  <a:pt x="2011" y="2427"/>
                </a:lnTo>
                <a:lnTo>
                  <a:pt x="2016" y="2430"/>
                </a:lnTo>
                <a:lnTo>
                  <a:pt x="2024" y="2433"/>
                </a:lnTo>
                <a:lnTo>
                  <a:pt x="2032" y="2436"/>
                </a:lnTo>
                <a:lnTo>
                  <a:pt x="2040" y="2433"/>
                </a:lnTo>
                <a:lnTo>
                  <a:pt x="2048" y="2431"/>
                </a:lnTo>
                <a:lnTo>
                  <a:pt x="2055" y="2428"/>
                </a:lnTo>
                <a:lnTo>
                  <a:pt x="2062" y="2424"/>
                </a:lnTo>
                <a:lnTo>
                  <a:pt x="2069" y="2421"/>
                </a:lnTo>
                <a:lnTo>
                  <a:pt x="2077" y="2419"/>
                </a:lnTo>
                <a:lnTo>
                  <a:pt x="2085" y="2418"/>
                </a:lnTo>
                <a:lnTo>
                  <a:pt x="2093" y="2420"/>
                </a:lnTo>
                <a:lnTo>
                  <a:pt x="2094" y="2421"/>
                </a:lnTo>
                <a:lnTo>
                  <a:pt x="2097" y="2422"/>
                </a:lnTo>
                <a:lnTo>
                  <a:pt x="2103" y="2418"/>
                </a:lnTo>
                <a:lnTo>
                  <a:pt x="2109" y="2414"/>
                </a:lnTo>
                <a:lnTo>
                  <a:pt x="2117" y="2412"/>
                </a:lnTo>
                <a:lnTo>
                  <a:pt x="2123" y="2411"/>
                </a:lnTo>
                <a:lnTo>
                  <a:pt x="2130" y="2411"/>
                </a:lnTo>
                <a:lnTo>
                  <a:pt x="2137" y="2412"/>
                </a:lnTo>
                <a:lnTo>
                  <a:pt x="2144" y="2413"/>
                </a:lnTo>
                <a:lnTo>
                  <a:pt x="2151" y="2416"/>
                </a:lnTo>
                <a:lnTo>
                  <a:pt x="2157" y="2420"/>
                </a:lnTo>
                <a:lnTo>
                  <a:pt x="2162" y="2425"/>
                </a:lnTo>
                <a:lnTo>
                  <a:pt x="2162" y="2425"/>
                </a:lnTo>
                <a:close/>
                <a:moveTo>
                  <a:pt x="2221" y="1663"/>
                </a:moveTo>
                <a:lnTo>
                  <a:pt x="2220" y="1663"/>
                </a:lnTo>
                <a:lnTo>
                  <a:pt x="2220" y="1663"/>
                </a:lnTo>
                <a:lnTo>
                  <a:pt x="2219" y="1664"/>
                </a:lnTo>
                <a:lnTo>
                  <a:pt x="2221" y="1663"/>
                </a:lnTo>
                <a:close/>
                <a:moveTo>
                  <a:pt x="1793" y="1617"/>
                </a:moveTo>
                <a:lnTo>
                  <a:pt x="1793" y="1617"/>
                </a:lnTo>
                <a:lnTo>
                  <a:pt x="1793" y="1617"/>
                </a:lnTo>
                <a:lnTo>
                  <a:pt x="1793" y="1617"/>
                </a:lnTo>
                <a:lnTo>
                  <a:pt x="1793" y="1617"/>
                </a:lnTo>
                <a:lnTo>
                  <a:pt x="1793" y="1617"/>
                </a:lnTo>
                <a:lnTo>
                  <a:pt x="1793" y="1617"/>
                </a:lnTo>
                <a:lnTo>
                  <a:pt x="1792" y="1619"/>
                </a:lnTo>
                <a:lnTo>
                  <a:pt x="1791" y="1617"/>
                </a:lnTo>
                <a:lnTo>
                  <a:pt x="1791" y="1616"/>
                </a:lnTo>
                <a:lnTo>
                  <a:pt x="1792" y="1616"/>
                </a:lnTo>
                <a:lnTo>
                  <a:pt x="1793" y="1617"/>
                </a:lnTo>
                <a:lnTo>
                  <a:pt x="1793" y="1617"/>
                </a:lnTo>
                <a:lnTo>
                  <a:pt x="1793" y="1617"/>
                </a:lnTo>
                <a:close/>
                <a:moveTo>
                  <a:pt x="2760" y="1524"/>
                </a:moveTo>
                <a:lnTo>
                  <a:pt x="2761" y="1522"/>
                </a:lnTo>
                <a:lnTo>
                  <a:pt x="2763" y="1520"/>
                </a:lnTo>
                <a:lnTo>
                  <a:pt x="2760" y="1521"/>
                </a:lnTo>
                <a:lnTo>
                  <a:pt x="2757" y="1522"/>
                </a:lnTo>
                <a:lnTo>
                  <a:pt x="2758" y="1523"/>
                </a:lnTo>
                <a:lnTo>
                  <a:pt x="2760" y="1524"/>
                </a:lnTo>
                <a:close/>
                <a:moveTo>
                  <a:pt x="2753" y="1790"/>
                </a:moveTo>
                <a:lnTo>
                  <a:pt x="2761" y="1788"/>
                </a:lnTo>
                <a:lnTo>
                  <a:pt x="2769" y="1786"/>
                </a:lnTo>
                <a:lnTo>
                  <a:pt x="2772" y="1784"/>
                </a:lnTo>
                <a:lnTo>
                  <a:pt x="2774" y="1781"/>
                </a:lnTo>
                <a:lnTo>
                  <a:pt x="2776" y="1778"/>
                </a:lnTo>
                <a:lnTo>
                  <a:pt x="2777" y="1775"/>
                </a:lnTo>
                <a:lnTo>
                  <a:pt x="2778" y="1773"/>
                </a:lnTo>
                <a:lnTo>
                  <a:pt x="2768" y="1781"/>
                </a:lnTo>
                <a:lnTo>
                  <a:pt x="2753" y="1790"/>
                </a:lnTo>
                <a:close/>
                <a:moveTo>
                  <a:pt x="1738" y="2270"/>
                </a:moveTo>
                <a:lnTo>
                  <a:pt x="1736" y="2271"/>
                </a:lnTo>
                <a:lnTo>
                  <a:pt x="1734" y="2272"/>
                </a:lnTo>
                <a:lnTo>
                  <a:pt x="1732" y="2271"/>
                </a:lnTo>
                <a:lnTo>
                  <a:pt x="1731" y="2269"/>
                </a:lnTo>
                <a:lnTo>
                  <a:pt x="1731" y="2268"/>
                </a:lnTo>
                <a:lnTo>
                  <a:pt x="1733" y="2266"/>
                </a:lnTo>
                <a:lnTo>
                  <a:pt x="1735" y="2266"/>
                </a:lnTo>
                <a:lnTo>
                  <a:pt x="1738" y="2267"/>
                </a:lnTo>
                <a:lnTo>
                  <a:pt x="1738" y="2268"/>
                </a:lnTo>
                <a:lnTo>
                  <a:pt x="1738" y="2270"/>
                </a:lnTo>
                <a:close/>
                <a:moveTo>
                  <a:pt x="1711" y="2321"/>
                </a:moveTo>
                <a:lnTo>
                  <a:pt x="1713" y="2323"/>
                </a:lnTo>
                <a:lnTo>
                  <a:pt x="1712" y="2322"/>
                </a:lnTo>
                <a:lnTo>
                  <a:pt x="1711" y="2321"/>
                </a:lnTo>
                <a:close/>
                <a:moveTo>
                  <a:pt x="1735" y="2345"/>
                </a:moveTo>
                <a:lnTo>
                  <a:pt x="1725" y="2348"/>
                </a:lnTo>
                <a:lnTo>
                  <a:pt x="1715" y="2349"/>
                </a:lnTo>
                <a:lnTo>
                  <a:pt x="1705" y="2349"/>
                </a:lnTo>
                <a:lnTo>
                  <a:pt x="1694" y="2347"/>
                </a:lnTo>
                <a:lnTo>
                  <a:pt x="1684" y="2346"/>
                </a:lnTo>
                <a:lnTo>
                  <a:pt x="1674" y="2344"/>
                </a:lnTo>
                <a:lnTo>
                  <a:pt x="1664" y="2344"/>
                </a:lnTo>
                <a:lnTo>
                  <a:pt x="1653" y="2344"/>
                </a:lnTo>
                <a:lnTo>
                  <a:pt x="1656" y="2341"/>
                </a:lnTo>
                <a:lnTo>
                  <a:pt x="1659" y="2338"/>
                </a:lnTo>
                <a:lnTo>
                  <a:pt x="1664" y="2335"/>
                </a:lnTo>
                <a:lnTo>
                  <a:pt x="1667" y="2334"/>
                </a:lnTo>
                <a:lnTo>
                  <a:pt x="1675" y="2333"/>
                </a:lnTo>
                <a:lnTo>
                  <a:pt x="1683" y="2333"/>
                </a:lnTo>
                <a:lnTo>
                  <a:pt x="1691" y="2332"/>
                </a:lnTo>
                <a:lnTo>
                  <a:pt x="1698" y="2331"/>
                </a:lnTo>
                <a:lnTo>
                  <a:pt x="1701" y="2330"/>
                </a:lnTo>
                <a:lnTo>
                  <a:pt x="1706" y="2328"/>
                </a:lnTo>
                <a:lnTo>
                  <a:pt x="1708" y="2325"/>
                </a:lnTo>
                <a:lnTo>
                  <a:pt x="1711" y="2321"/>
                </a:lnTo>
                <a:lnTo>
                  <a:pt x="1711" y="2321"/>
                </a:lnTo>
                <a:lnTo>
                  <a:pt x="1695" y="2323"/>
                </a:lnTo>
                <a:lnTo>
                  <a:pt x="1679" y="2323"/>
                </a:lnTo>
                <a:lnTo>
                  <a:pt x="1664" y="2321"/>
                </a:lnTo>
                <a:lnTo>
                  <a:pt x="1648" y="2319"/>
                </a:lnTo>
                <a:lnTo>
                  <a:pt x="1633" y="2315"/>
                </a:lnTo>
                <a:lnTo>
                  <a:pt x="1617" y="2312"/>
                </a:lnTo>
                <a:lnTo>
                  <a:pt x="1601" y="2310"/>
                </a:lnTo>
                <a:lnTo>
                  <a:pt x="1586" y="2310"/>
                </a:lnTo>
                <a:lnTo>
                  <a:pt x="1586" y="2310"/>
                </a:lnTo>
                <a:lnTo>
                  <a:pt x="1585" y="2313"/>
                </a:lnTo>
                <a:lnTo>
                  <a:pt x="1582" y="2315"/>
                </a:lnTo>
                <a:lnTo>
                  <a:pt x="1579" y="2318"/>
                </a:lnTo>
                <a:lnTo>
                  <a:pt x="1576" y="2320"/>
                </a:lnTo>
                <a:lnTo>
                  <a:pt x="1574" y="2322"/>
                </a:lnTo>
                <a:lnTo>
                  <a:pt x="1572" y="2325"/>
                </a:lnTo>
                <a:lnTo>
                  <a:pt x="1572" y="2329"/>
                </a:lnTo>
                <a:lnTo>
                  <a:pt x="1574" y="2335"/>
                </a:lnTo>
                <a:lnTo>
                  <a:pt x="1576" y="2341"/>
                </a:lnTo>
                <a:lnTo>
                  <a:pt x="1577" y="2347"/>
                </a:lnTo>
                <a:lnTo>
                  <a:pt x="1577" y="2352"/>
                </a:lnTo>
                <a:lnTo>
                  <a:pt x="1575" y="2357"/>
                </a:lnTo>
                <a:lnTo>
                  <a:pt x="1574" y="2359"/>
                </a:lnTo>
                <a:lnTo>
                  <a:pt x="1572" y="2360"/>
                </a:lnTo>
                <a:lnTo>
                  <a:pt x="1570" y="2361"/>
                </a:lnTo>
                <a:lnTo>
                  <a:pt x="1567" y="2361"/>
                </a:lnTo>
                <a:lnTo>
                  <a:pt x="1563" y="2361"/>
                </a:lnTo>
                <a:lnTo>
                  <a:pt x="1559" y="2360"/>
                </a:lnTo>
                <a:lnTo>
                  <a:pt x="1555" y="2358"/>
                </a:lnTo>
                <a:lnTo>
                  <a:pt x="1551" y="2355"/>
                </a:lnTo>
                <a:lnTo>
                  <a:pt x="1551" y="2355"/>
                </a:lnTo>
                <a:lnTo>
                  <a:pt x="1548" y="2357"/>
                </a:lnTo>
                <a:lnTo>
                  <a:pt x="1546" y="2358"/>
                </a:lnTo>
                <a:lnTo>
                  <a:pt x="1529" y="2348"/>
                </a:lnTo>
                <a:lnTo>
                  <a:pt x="1512" y="2339"/>
                </a:lnTo>
                <a:lnTo>
                  <a:pt x="1504" y="2333"/>
                </a:lnTo>
                <a:lnTo>
                  <a:pt x="1497" y="2327"/>
                </a:lnTo>
                <a:lnTo>
                  <a:pt x="1491" y="2321"/>
                </a:lnTo>
                <a:lnTo>
                  <a:pt x="1484" y="2313"/>
                </a:lnTo>
                <a:lnTo>
                  <a:pt x="1475" y="2313"/>
                </a:lnTo>
                <a:lnTo>
                  <a:pt x="1465" y="2314"/>
                </a:lnTo>
                <a:lnTo>
                  <a:pt x="1456" y="2315"/>
                </a:lnTo>
                <a:lnTo>
                  <a:pt x="1447" y="2319"/>
                </a:lnTo>
                <a:lnTo>
                  <a:pt x="1430" y="2323"/>
                </a:lnTo>
                <a:lnTo>
                  <a:pt x="1413" y="2325"/>
                </a:lnTo>
                <a:lnTo>
                  <a:pt x="1404" y="2326"/>
                </a:lnTo>
                <a:lnTo>
                  <a:pt x="1396" y="2326"/>
                </a:lnTo>
                <a:lnTo>
                  <a:pt x="1388" y="2326"/>
                </a:lnTo>
                <a:lnTo>
                  <a:pt x="1378" y="2325"/>
                </a:lnTo>
                <a:lnTo>
                  <a:pt x="1371" y="2324"/>
                </a:lnTo>
                <a:lnTo>
                  <a:pt x="1362" y="2323"/>
                </a:lnTo>
                <a:lnTo>
                  <a:pt x="1357" y="2329"/>
                </a:lnTo>
                <a:lnTo>
                  <a:pt x="1351" y="2334"/>
                </a:lnTo>
                <a:lnTo>
                  <a:pt x="1343" y="2340"/>
                </a:lnTo>
                <a:lnTo>
                  <a:pt x="1337" y="2344"/>
                </a:lnTo>
                <a:lnTo>
                  <a:pt x="1330" y="2347"/>
                </a:lnTo>
                <a:lnTo>
                  <a:pt x="1321" y="2348"/>
                </a:lnTo>
                <a:lnTo>
                  <a:pt x="1313" y="2348"/>
                </a:lnTo>
                <a:lnTo>
                  <a:pt x="1303" y="2346"/>
                </a:lnTo>
                <a:lnTo>
                  <a:pt x="1302" y="2347"/>
                </a:lnTo>
                <a:lnTo>
                  <a:pt x="1300" y="2348"/>
                </a:lnTo>
                <a:lnTo>
                  <a:pt x="1295" y="2351"/>
                </a:lnTo>
                <a:lnTo>
                  <a:pt x="1290" y="2352"/>
                </a:lnTo>
                <a:lnTo>
                  <a:pt x="1283" y="2353"/>
                </a:lnTo>
                <a:lnTo>
                  <a:pt x="1277" y="2353"/>
                </a:lnTo>
                <a:lnTo>
                  <a:pt x="1268" y="2352"/>
                </a:lnTo>
                <a:lnTo>
                  <a:pt x="1261" y="2351"/>
                </a:lnTo>
                <a:lnTo>
                  <a:pt x="1253" y="2349"/>
                </a:lnTo>
                <a:lnTo>
                  <a:pt x="1245" y="2346"/>
                </a:lnTo>
                <a:lnTo>
                  <a:pt x="1240" y="2344"/>
                </a:lnTo>
                <a:lnTo>
                  <a:pt x="1235" y="2341"/>
                </a:lnTo>
                <a:lnTo>
                  <a:pt x="1229" y="2338"/>
                </a:lnTo>
                <a:lnTo>
                  <a:pt x="1225" y="2333"/>
                </a:lnTo>
                <a:lnTo>
                  <a:pt x="1220" y="2339"/>
                </a:lnTo>
                <a:lnTo>
                  <a:pt x="1215" y="2342"/>
                </a:lnTo>
                <a:lnTo>
                  <a:pt x="1197" y="2345"/>
                </a:lnTo>
                <a:lnTo>
                  <a:pt x="1179" y="2348"/>
                </a:lnTo>
                <a:lnTo>
                  <a:pt x="1169" y="2350"/>
                </a:lnTo>
                <a:lnTo>
                  <a:pt x="1161" y="2352"/>
                </a:lnTo>
                <a:lnTo>
                  <a:pt x="1153" y="2355"/>
                </a:lnTo>
                <a:lnTo>
                  <a:pt x="1144" y="2360"/>
                </a:lnTo>
                <a:lnTo>
                  <a:pt x="1145" y="2361"/>
                </a:lnTo>
                <a:lnTo>
                  <a:pt x="1152" y="2366"/>
                </a:lnTo>
                <a:lnTo>
                  <a:pt x="1157" y="2373"/>
                </a:lnTo>
                <a:lnTo>
                  <a:pt x="1166" y="2369"/>
                </a:lnTo>
                <a:lnTo>
                  <a:pt x="1176" y="2366"/>
                </a:lnTo>
                <a:lnTo>
                  <a:pt x="1185" y="2364"/>
                </a:lnTo>
                <a:lnTo>
                  <a:pt x="1195" y="2363"/>
                </a:lnTo>
                <a:lnTo>
                  <a:pt x="1214" y="2361"/>
                </a:lnTo>
                <a:lnTo>
                  <a:pt x="1234" y="2361"/>
                </a:lnTo>
                <a:lnTo>
                  <a:pt x="1272" y="2363"/>
                </a:lnTo>
                <a:lnTo>
                  <a:pt x="1311" y="2364"/>
                </a:lnTo>
                <a:lnTo>
                  <a:pt x="1319" y="2366"/>
                </a:lnTo>
                <a:lnTo>
                  <a:pt x="1327" y="2368"/>
                </a:lnTo>
                <a:lnTo>
                  <a:pt x="1338" y="2374"/>
                </a:lnTo>
                <a:lnTo>
                  <a:pt x="1346" y="2381"/>
                </a:lnTo>
                <a:lnTo>
                  <a:pt x="1386" y="2382"/>
                </a:lnTo>
                <a:lnTo>
                  <a:pt x="1425" y="2383"/>
                </a:lnTo>
                <a:lnTo>
                  <a:pt x="1465" y="2385"/>
                </a:lnTo>
                <a:lnTo>
                  <a:pt x="1504" y="2387"/>
                </a:lnTo>
                <a:lnTo>
                  <a:pt x="1543" y="2389"/>
                </a:lnTo>
                <a:lnTo>
                  <a:pt x="1583" y="2390"/>
                </a:lnTo>
                <a:lnTo>
                  <a:pt x="1622" y="2392"/>
                </a:lnTo>
                <a:lnTo>
                  <a:pt x="1663" y="2392"/>
                </a:lnTo>
                <a:lnTo>
                  <a:pt x="1685" y="2393"/>
                </a:lnTo>
                <a:lnTo>
                  <a:pt x="1708" y="2396"/>
                </a:lnTo>
                <a:lnTo>
                  <a:pt x="1720" y="2399"/>
                </a:lnTo>
                <a:lnTo>
                  <a:pt x="1731" y="2403"/>
                </a:lnTo>
                <a:lnTo>
                  <a:pt x="1737" y="2406"/>
                </a:lnTo>
                <a:lnTo>
                  <a:pt x="1742" y="2409"/>
                </a:lnTo>
                <a:lnTo>
                  <a:pt x="1747" y="2412"/>
                </a:lnTo>
                <a:lnTo>
                  <a:pt x="1752" y="2417"/>
                </a:lnTo>
                <a:lnTo>
                  <a:pt x="1756" y="2417"/>
                </a:lnTo>
                <a:lnTo>
                  <a:pt x="1771" y="2410"/>
                </a:lnTo>
                <a:lnTo>
                  <a:pt x="1786" y="2405"/>
                </a:lnTo>
                <a:lnTo>
                  <a:pt x="1801" y="2402"/>
                </a:lnTo>
                <a:lnTo>
                  <a:pt x="1815" y="2400"/>
                </a:lnTo>
                <a:lnTo>
                  <a:pt x="1831" y="2399"/>
                </a:lnTo>
                <a:lnTo>
                  <a:pt x="1847" y="2400"/>
                </a:lnTo>
                <a:lnTo>
                  <a:pt x="1862" y="2401"/>
                </a:lnTo>
                <a:lnTo>
                  <a:pt x="1877" y="2404"/>
                </a:lnTo>
                <a:lnTo>
                  <a:pt x="1886" y="2406"/>
                </a:lnTo>
                <a:lnTo>
                  <a:pt x="1894" y="2407"/>
                </a:lnTo>
                <a:lnTo>
                  <a:pt x="1903" y="2406"/>
                </a:lnTo>
                <a:lnTo>
                  <a:pt x="1910" y="2405"/>
                </a:lnTo>
                <a:lnTo>
                  <a:pt x="1917" y="2404"/>
                </a:lnTo>
                <a:lnTo>
                  <a:pt x="1925" y="2401"/>
                </a:lnTo>
                <a:lnTo>
                  <a:pt x="1932" y="2398"/>
                </a:lnTo>
                <a:lnTo>
                  <a:pt x="1940" y="2394"/>
                </a:lnTo>
                <a:lnTo>
                  <a:pt x="1932" y="2379"/>
                </a:lnTo>
                <a:lnTo>
                  <a:pt x="1932" y="2379"/>
                </a:lnTo>
                <a:lnTo>
                  <a:pt x="1928" y="2372"/>
                </a:lnTo>
                <a:lnTo>
                  <a:pt x="1924" y="2368"/>
                </a:lnTo>
                <a:lnTo>
                  <a:pt x="1920" y="2364"/>
                </a:lnTo>
                <a:lnTo>
                  <a:pt x="1915" y="2362"/>
                </a:lnTo>
                <a:lnTo>
                  <a:pt x="1905" y="2358"/>
                </a:lnTo>
                <a:lnTo>
                  <a:pt x="1894" y="2357"/>
                </a:lnTo>
                <a:lnTo>
                  <a:pt x="1873" y="2355"/>
                </a:lnTo>
                <a:lnTo>
                  <a:pt x="1851" y="2353"/>
                </a:lnTo>
                <a:lnTo>
                  <a:pt x="1851" y="2353"/>
                </a:lnTo>
                <a:lnTo>
                  <a:pt x="1847" y="2351"/>
                </a:lnTo>
                <a:lnTo>
                  <a:pt x="1843" y="2349"/>
                </a:lnTo>
                <a:lnTo>
                  <a:pt x="1839" y="2346"/>
                </a:lnTo>
                <a:lnTo>
                  <a:pt x="1835" y="2343"/>
                </a:lnTo>
                <a:lnTo>
                  <a:pt x="1832" y="2339"/>
                </a:lnTo>
                <a:lnTo>
                  <a:pt x="1828" y="2335"/>
                </a:lnTo>
                <a:lnTo>
                  <a:pt x="1824" y="2333"/>
                </a:lnTo>
                <a:lnTo>
                  <a:pt x="1818" y="2331"/>
                </a:lnTo>
                <a:lnTo>
                  <a:pt x="1810" y="2328"/>
                </a:lnTo>
                <a:lnTo>
                  <a:pt x="1801" y="2325"/>
                </a:lnTo>
                <a:lnTo>
                  <a:pt x="1791" y="2323"/>
                </a:lnTo>
                <a:lnTo>
                  <a:pt x="1783" y="2323"/>
                </a:lnTo>
                <a:lnTo>
                  <a:pt x="1778" y="2323"/>
                </a:lnTo>
                <a:lnTo>
                  <a:pt x="1774" y="2324"/>
                </a:lnTo>
                <a:lnTo>
                  <a:pt x="1771" y="2325"/>
                </a:lnTo>
                <a:lnTo>
                  <a:pt x="1767" y="2327"/>
                </a:lnTo>
                <a:lnTo>
                  <a:pt x="1763" y="2330"/>
                </a:lnTo>
                <a:lnTo>
                  <a:pt x="1759" y="2333"/>
                </a:lnTo>
                <a:lnTo>
                  <a:pt x="1756" y="2338"/>
                </a:lnTo>
                <a:lnTo>
                  <a:pt x="1753" y="2344"/>
                </a:lnTo>
                <a:lnTo>
                  <a:pt x="1746" y="2345"/>
                </a:lnTo>
                <a:lnTo>
                  <a:pt x="1736" y="2345"/>
                </a:lnTo>
                <a:lnTo>
                  <a:pt x="1735" y="2345"/>
                </a:lnTo>
                <a:close/>
                <a:moveTo>
                  <a:pt x="1506" y="2089"/>
                </a:moveTo>
                <a:lnTo>
                  <a:pt x="1511" y="2087"/>
                </a:lnTo>
                <a:lnTo>
                  <a:pt x="1516" y="2084"/>
                </a:lnTo>
                <a:lnTo>
                  <a:pt x="1511" y="2086"/>
                </a:lnTo>
                <a:lnTo>
                  <a:pt x="1506" y="2089"/>
                </a:lnTo>
                <a:close/>
                <a:moveTo>
                  <a:pt x="1886" y="2183"/>
                </a:moveTo>
                <a:lnTo>
                  <a:pt x="1887" y="2183"/>
                </a:lnTo>
                <a:lnTo>
                  <a:pt x="1885" y="2182"/>
                </a:lnTo>
                <a:lnTo>
                  <a:pt x="1885" y="2183"/>
                </a:lnTo>
                <a:lnTo>
                  <a:pt x="1886" y="2183"/>
                </a:lnTo>
                <a:close/>
                <a:moveTo>
                  <a:pt x="1886" y="2183"/>
                </a:moveTo>
                <a:lnTo>
                  <a:pt x="1885" y="2183"/>
                </a:lnTo>
                <a:lnTo>
                  <a:pt x="1885" y="2183"/>
                </a:lnTo>
                <a:lnTo>
                  <a:pt x="1885" y="2183"/>
                </a:lnTo>
                <a:lnTo>
                  <a:pt x="1885" y="2183"/>
                </a:lnTo>
                <a:lnTo>
                  <a:pt x="1886" y="2183"/>
                </a:lnTo>
                <a:close/>
                <a:moveTo>
                  <a:pt x="1928" y="2114"/>
                </a:moveTo>
                <a:lnTo>
                  <a:pt x="1926" y="2114"/>
                </a:lnTo>
                <a:lnTo>
                  <a:pt x="1925" y="2113"/>
                </a:lnTo>
                <a:lnTo>
                  <a:pt x="1924" y="2114"/>
                </a:lnTo>
                <a:lnTo>
                  <a:pt x="1924" y="2117"/>
                </a:lnTo>
                <a:lnTo>
                  <a:pt x="1922" y="2121"/>
                </a:lnTo>
                <a:lnTo>
                  <a:pt x="1922" y="2122"/>
                </a:lnTo>
                <a:lnTo>
                  <a:pt x="1922" y="2124"/>
                </a:lnTo>
                <a:lnTo>
                  <a:pt x="1922" y="2125"/>
                </a:lnTo>
                <a:lnTo>
                  <a:pt x="1924" y="2127"/>
                </a:lnTo>
                <a:lnTo>
                  <a:pt x="1926" y="2121"/>
                </a:lnTo>
                <a:lnTo>
                  <a:pt x="1928" y="2114"/>
                </a:lnTo>
                <a:close/>
                <a:moveTo>
                  <a:pt x="1838" y="2128"/>
                </a:moveTo>
                <a:lnTo>
                  <a:pt x="1839" y="2127"/>
                </a:lnTo>
                <a:lnTo>
                  <a:pt x="1822" y="2122"/>
                </a:lnTo>
                <a:lnTo>
                  <a:pt x="1804" y="2119"/>
                </a:lnTo>
                <a:lnTo>
                  <a:pt x="1787" y="2117"/>
                </a:lnTo>
                <a:lnTo>
                  <a:pt x="1769" y="2117"/>
                </a:lnTo>
                <a:lnTo>
                  <a:pt x="1751" y="2116"/>
                </a:lnTo>
                <a:lnTo>
                  <a:pt x="1733" y="2115"/>
                </a:lnTo>
                <a:lnTo>
                  <a:pt x="1715" y="2114"/>
                </a:lnTo>
                <a:lnTo>
                  <a:pt x="1698" y="2110"/>
                </a:lnTo>
                <a:lnTo>
                  <a:pt x="1692" y="2109"/>
                </a:lnTo>
                <a:lnTo>
                  <a:pt x="1686" y="2110"/>
                </a:lnTo>
                <a:lnTo>
                  <a:pt x="1680" y="2112"/>
                </a:lnTo>
                <a:lnTo>
                  <a:pt x="1676" y="2115"/>
                </a:lnTo>
                <a:lnTo>
                  <a:pt x="1668" y="2124"/>
                </a:lnTo>
                <a:lnTo>
                  <a:pt x="1658" y="2131"/>
                </a:lnTo>
                <a:lnTo>
                  <a:pt x="1659" y="2133"/>
                </a:lnTo>
                <a:lnTo>
                  <a:pt x="1660" y="2135"/>
                </a:lnTo>
                <a:lnTo>
                  <a:pt x="1681" y="2132"/>
                </a:lnTo>
                <a:lnTo>
                  <a:pt x="1704" y="2130"/>
                </a:lnTo>
                <a:lnTo>
                  <a:pt x="1726" y="2129"/>
                </a:lnTo>
                <a:lnTo>
                  <a:pt x="1747" y="2128"/>
                </a:lnTo>
                <a:lnTo>
                  <a:pt x="1769" y="2128"/>
                </a:lnTo>
                <a:lnTo>
                  <a:pt x="1791" y="2127"/>
                </a:lnTo>
                <a:lnTo>
                  <a:pt x="1813" y="2126"/>
                </a:lnTo>
                <a:lnTo>
                  <a:pt x="1835" y="2123"/>
                </a:lnTo>
                <a:lnTo>
                  <a:pt x="1836" y="2125"/>
                </a:lnTo>
                <a:lnTo>
                  <a:pt x="1838" y="2128"/>
                </a:lnTo>
                <a:close/>
                <a:moveTo>
                  <a:pt x="1799" y="2012"/>
                </a:moveTo>
                <a:lnTo>
                  <a:pt x="1794" y="2014"/>
                </a:lnTo>
                <a:lnTo>
                  <a:pt x="1790" y="2015"/>
                </a:lnTo>
                <a:lnTo>
                  <a:pt x="1785" y="2015"/>
                </a:lnTo>
                <a:lnTo>
                  <a:pt x="1780" y="2015"/>
                </a:lnTo>
                <a:lnTo>
                  <a:pt x="1772" y="2014"/>
                </a:lnTo>
                <a:lnTo>
                  <a:pt x="1767" y="2013"/>
                </a:lnTo>
                <a:lnTo>
                  <a:pt x="1772" y="2014"/>
                </a:lnTo>
                <a:lnTo>
                  <a:pt x="1780" y="2015"/>
                </a:lnTo>
                <a:lnTo>
                  <a:pt x="1785" y="2015"/>
                </a:lnTo>
                <a:lnTo>
                  <a:pt x="1790" y="2015"/>
                </a:lnTo>
                <a:lnTo>
                  <a:pt x="1795" y="2014"/>
                </a:lnTo>
                <a:lnTo>
                  <a:pt x="1801" y="2012"/>
                </a:lnTo>
                <a:lnTo>
                  <a:pt x="1799" y="2012"/>
                </a:lnTo>
                <a:close/>
                <a:moveTo>
                  <a:pt x="1944" y="521"/>
                </a:moveTo>
                <a:lnTo>
                  <a:pt x="1944" y="521"/>
                </a:lnTo>
                <a:lnTo>
                  <a:pt x="1943" y="521"/>
                </a:lnTo>
                <a:lnTo>
                  <a:pt x="1943" y="521"/>
                </a:lnTo>
                <a:lnTo>
                  <a:pt x="1944" y="521"/>
                </a:lnTo>
                <a:close/>
                <a:moveTo>
                  <a:pt x="1876" y="550"/>
                </a:moveTo>
                <a:lnTo>
                  <a:pt x="1878" y="547"/>
                </a:lnTo>
                <a:lnTo>
                  <a:pt x="1881" y="544"/>
                </a:lnTo>
                <a:lnTo>
                  <a:pt x="1877" y="545"/>
                </a:lnTo>
                <a:lnTo>
                  <a:pt x="1875" y="547"/>
                </a:lnTo>
                <a:lnTo>
                  <a:pt x="1875" y="548"/>
                </a:lnTo>
                <a:lnTo>
                  <a:pt x="1876" y="550"/>
                </a:lnTo>
                <a:close/>
                <a:moveTo>
                  <a:pt x="4816" y="555"/>
                </a:moveTo>
                <a:lnTo>
                  <a:pt x="4816" y="554"/>
                </a:lnTo>
                <a:lnTo>
                  <a:pt x="4815" y="554"/>
                </a:lnTo>
                <a:lnTo>
                  <a:pt x="4816" y="555"/>
                </a:lnTo>
                <a:lnTo>
                  <a:pt x="4816" y="555"/>
                </a:lnTo>
                <a:close/>
                <a:moveTo>
                  <a:pt x="4585" y="475"/>
                </a:moveTo>
                <a:lnTo>
                  <a:pt x="4585" y="475"/>
                </a:lnTo>
                <a:lnTo>
                  <a:pt x="4586" y="474"/>
                </a:lnTo>
                <a:lnTo>
                  <a:pt x="4587" y="474"/>
                </a:lnTo>
                <a:lnTo>
                  <a:pt x="4586" y="474"/>
                </a:lnTo>
                <a:lnTo>
                  <a:pt x="4585" y="475"/>
                </a:lnTo>
                <a:lnTo>
                  <a:pt x="4585" y="475"/>
                </a:lnTo>
                <a:close/>
                <a:moveTo>
                  <a:pt x="4103" y="429"/>
                </a:moveTo>
                <a:lnTo>
                  <a:pt x="4100" y="429"/>
                </a:lnTo>
                <a:lnTo>
                  <a:pt x="4101" y="430"/>
                </a:lnTo>
                <a:lnTo>
                  <a:pt x="4101" y="429"/>
                </a:lnTo>
                <a:lnTo>
                  <a:pt x="4103" y="429"/>
                </a:lnTo>
                <a:close/>
                <a:moveTo>
                  <a:pt x="4147" y="624"/>
                </a:moveTo>
                <a:lnTo>
                  <a:pt x="4146" y="624"/>
                </a:lnTo>
                <a:lnTo>
                  <a:pt x="4145" y="626"/>
                </a:lnTo>
                <a:lnTo>
                  <a:pt x="4146" y="627"/>
                </a:lnTo>
                <a:lnTo>
                  <a:pt x="4146" y="626"/>
                </a:lnTo>
                <a:lnTo>
                  <a:pt x="4147" y="624"/>
                </a:lnTo>
                <a:close/>
                <a:moveTo>
                  <a:pt x="4146" y="623"/>
                </a:moveTo>
                <a:lnTo>
                  <a:pt x="4147" y="624"/>
                </a:lnTo>
                <a:lnTo>
                  <a:pt x="4148" y="624"/>
                </a:lnTo>
                <a:lnTo>
                  <a:pt x="4147" y="623"/>
                </a:lnTo>
                <a:lnTo>
                  <a:pt x="4147" y="622"/>
                </a:lnTo>
                <a:lnTo>
                  <a:pt x="4146" y="623"/>
                </a:lnTo>
                <a:lnTo>
                  <a:pt x="4146" y="623"/>
                </a:lnTo>
                <a:close/>
                <a:moveTo>
                  <a:pt x="3706" y="587"/>
                </a:moveTo>
                <a:lnTo>
                  <a:pt x="3707" y="588"/>
                </a:lnTo>
                <a:lnTo>
                  <a:pt x="3707" y="588"/>
                </a:lnTo>
                <a:lnTo>
                  <a:pt x="3708" y="586"/>
                </a:lnTo>
                <a:lnTo>
                  <a:pt x="3710" y="586"/>
                </a:lnTo>
                <a:lnTo>
                  <a:pt x="3708" y="587"/>
                </a:lnTo>
                <a:lnTo>
                  <a:pt x="3706" y="587"/>
                </a:lnTo>
                <a:close/>
                <a:moveTo>
                  <a:pt x="4510" y="610"/>
                </a:moveTo>
                <a:lnTo>
                  <a:pt x="4509" y="608"/>
                </a:lnTo>
                <a:lnTo>
                  <a:pt x="4508" y="607"/>
                </a:lnTo>
                <a:lnTo>
                  <a:pt x="4507" y="608"/>
                </a:lnTo>
                <a:lnTo>
                  <a:pt x="4507" y="610"/>
                </a:lnTo>
                <a:lnTo>
                  <a:pt x="4508" y="610"/>
                </a:lnTo>
                <a:lnTo>
                  <a:pt x="4510" y="610"/>
                </a:lnTo>
                <a:close/>
                <a:moveTo>
                  <a:pt x="1666" y="1202"/>
                </a:moveTo>
                <a:lnTo>
                  <a:pt x="1666" y="1202"/>
                </a:lnTo>
                <a:lnTo>
                  <a:pt x="1667" y="1202"/>
                </a:lnTo>
                <a:lnTo>
                  <a:pt x="1667" y="1202"/>
                </a:lnTo>
                <a:lnTo>
                  <a:pt x="1667" y="1202"/>
                </a:lnTo>
                <a:lnTo>
                  <a:pt x="1667" y="1202"/>
                </a:lnTo>
                <a:lnTo>
                  <a:pt x="1666" y="1202"/>
                </a:lnTo>
                <a:close/>
                <a:moveTo>
                  <a:pt x="1900" y="1041"/>
                </a:moveTo>
                <a:lnTo>
                  <a:pt x="1900" y="1041"/>
                </a:lnTo>
                <a:lnTo>
                  <a:pt x="1900" y="1041"/>
                </a:lnTo>
                <a:lnTo>
                  <a:pt x="1900" y="1041"/>
                </a:lnTo>
                <a:close/>
                <a:moveTo>
                  <a:pt x="1987" y="1118"/>
                </a:moveTo>
                <a:lnTo>
                  <a:pt x="1989" y="1118"/>
                </a:lnTo>
                <a:lnTo>
                  <a:pt x="1989" y="1116"/>
                </a:lnTo>
                <a:lnTo>
                  <a:pt x="1990" y="1115"/>
                </a:lnTo>
                <a:lnTo>
                  <a:pt x="1989" y="1116"/>
                </a:lnTo>
                <a:lnTo>
                  <a:pt x="1987" y="1118"/>
                </a:lnTo>
                <a:close/>
                <a:moveTo>
                  <a:pt x="2300" y="1021"/>
                </a:moveTo>
                <a:lnTo>
                  <a:pt x="2305" y="1019"/>
                </a:lnTo>
                <a:lnTo>
                  <a:pt x="2310" y="1016"/>
                </a:lnTo>
                <a:lnTo>
                  <a:pt x="2306" y="1016"/>
                </a:lnTo>
                <a:lnTo>
                  <a:pt x="2303" y="1017"/>
                </a:lnTo>
                <a:lnTo>
                  <a:pt x="2301" y="1019"/>
                </a:lnTo>
                <a:lnTo>
                  <a:pt x="2300" y="1021"/>
                </a:lnTo>
                <a:close/>
                <a:moveTo>
                  <a:pt x="2953" y="940"/>
                </a:moveTo>
                <a:lnTo>
                  <a:pt x="2954" y="937"/>
                </a:lnTo>
                <a:lnTo>
                  <a:pt x="2954" y="936"/>
                </a:lnTo>
                <a:lnTo>
                  <a:pt x="2954" y="933"/>
                </a:lnTo>
                <a:lnTo>
                  <a:pt x="2953" y="931"/>
                </a:lnTo>
                <a:lnTo>
                  <a:pt x="2950" y="929"/>
                </a:lnTo>
                <a:lnTo>
                  <a:pt x="2947" y="928"/>
                </a:lnTo>
                <a:lnTo>
                  <a:pt x="2939" y="926"/>
                </a:lnTo>
                <a:lnTo>
                  <a:pt x="2932" y="925"/>
                </a:lnTo>
                <a:lnTo>
                  <a:pt x="2930" y="925"/>
                </a:lnTo>
                <a:lnTo>
                  <a:pt x="2929" y="925"/>
                </a:lnTo>
                <a:lnTo>
                  <a:pt x="2940" y="931"/>
                </a:lnTo>
                <a:lnTo>
                  <a:pt x="2953" y="940"/>
                </a:lnTo>
                <a:close/>
                <a:moveTo>
                  <a:pt x="3028" y="694"/>
                </a:moveTo>
                <a:lnTo>
                  <a:pt x="3028" y="694"/>
                </a:lnTo>
                <a:lnTo>
                  <a:pt x="3027" y="695"/>
                </a:lnTo>
                <a:lnTo>
                  <a:pt x="3028" y="695"/>
                </a:lnTo>
                <a:lnTo>
                  <a:pt x="3028" y="694"/>
                </a:lnTo>
                <a:close/>
                <a:moveTo>
                  <a:pt x="2999" y="617"/>
                </a:moveTo>
                <a:lnTo>
                  <a:pt x="3002" y="614"/>
                </a:lnTo>
                <a:lnTo>
                  <a:pt x="3003" y="611"/>
                </a:lnTo>
                <a:lnTo>
                  <a:pt x="3003" y="607"/>
                </a:lnTo>
                <a:lnTo>
                  <a:pt x="3001" y="601"/>
                </a:lnTo>
                <a:lnTo>
                  <a:pt x="3001" y="600"/>
                </a:lnTo>
                <a:lnTo>
                  <a:pt x="2999" y="599"/>
                </a:lnTo>
                <a:lnTo>
                  <a:pt x="3001" y="607"/>
                </a:lnTo>
                <a:lnTo>
                  <a:pt x="2999" y="617"/>
                </a:lnTo>
                <a:close/>
                <a:moveTo>
                  <a:pt x="2924" y="590"/>
                </a:moveTo>
                <a:lnTo>
                  <a:pt x="2924" y="590"/>
                </a:lnTo>
                <a:lnTo>
                  <a:pt x="2924" y="590"/>
                </a:lnTo>
                <a:lnTo>
                  <a:pt x="2924" y="590"/>
                </a:lnTo>
                <a:lnTo>
                  <a:pt x="2924" y="590"/>
                </a:lnTo>
                <a:lnTo>
                  <a:pt x="2924" y="590"/>
                </a:lnTo>
                <a:close/>
                <a:moveTo>
                  <a:pt x="2832" y="567"/>
                </a:moveTo>
                <a:lnTo>
                  <a:pt x="2832" y="567"/>
                </a:lnTo>
                <a:lnTo>
                  <a:pt x="2832" y="567"/>
                </a:lnTo>
                <a:lnTo>
                  <a:pt x="2833" y="567"/>
                </a:lnTo>
                <a:lnTo>
                  <a:pt x="2832" y="567"/>
                </a:lnTo>
                <a:close/>
                <a:moveTo>
                  <a:pt x="2831" y="567"/>
                </a:moveTo>
                <a:lnTo>
                  <a:pt x="2832" y="567"/>
                </a:lnTo>
                <a:lnTo>
                  <a:pt x="2831" y="567"/>
                </a:lnTo>
                <a:lnTo>
                  <a:pt x="2831" y="567"/>
                </a:lnTo>
                <a:lnTo>
                  <a:pt x="2831" y="567"/>
                </a:lnTo>
                <a:close/>
                <a:moveTo>
                  <a:pt x="2877" y="475"/>
                </a:moveTo>
                <a:lnTo>
                  <a:pt x="2877" y="475"/>
                </a:lnTo>
                <a:lnTo>
                  <a:pt x="2877" y="475"/>
                </a:lnTo>
                <a:lnTo>
                  <a:pt x="2877" y="475"/>
                </a:lnTo>
                <a:close/>
                <a:moveTo>
                  <a:pt x="2921" y="590"/>
                </a:moveTo>
                <a:lnTo>
                  <a:pt x="2924" y="590"/>
                </a:lnTo>
                <a:lnTo>
                  <a:pt x="2923" y="589"/>
                </a:lnTo>
                <a:lnTo>
                  <a:pt x="2921" y="590"/>
                </a:lnTo>
                <a:close/>
                <a:moveTo>
                  <a:pt x="5473" y="937"/>
                </a:moveTo>
                <a:lnTo>
                  <a:pt x="5468" y="937"/>
                </a:lnTo>
                <a:lnTo>
                  <a:pt x="5464" y="937"/>
                </a:lnTo>
                <a:lnTo>
                  <a:pt x="5455" y="943"/>
                </a:lnTo>
                <a:lnTo>
                  <a:pt x="5454" y="947"/>
                </a:lnTo>
                <a:lnTo>
                  <a:pt x="5453" y="950"/>
                </a:lnTo>
                <a:lnTo>
                  <a:pt x="5448" y="957"/>
                </a:lnTo>
                <a:lnTo>
                  <a:pt x="5442" y="962"/>
                </a:lnTo>
                <a:lnTo>
                  <a:pt x="5453" y="963"/>
                </a:lnTo>
                <a:lnTo>
                  <a:pt x="5465" y="963"/>
                </a:lnTo>
                <a:lnTo>
                  <a:pt x="5476" y="962"/>
                </a:lnTo>
                <a:lnTo>
                  <a:pt x="5488" y="961"/>
                </a:lnTo>
                <a:lnTo>
                  <a:pt x="5500" y="958"/>
                </a:lnTo>
                <a:lnTo>
                  <a:pt x="5511" y="955"/>
                </a:lnTo>
                <a:lnTo>
                  <a:pt x="5522" y="951"/>
                </a:lnTo>
                <a:lnTo>
                  <a:pt x="5533" y="947"/>
                </a:lnTo>
                <a:lnTo>
                  <a:pt x="5544" y="943"/>
                </a:lnTo>
                <a:lnTo>
                  <a:pt x="5554" y="936"/>
                </a:lnTo>
                <a:lnTo>
                  <a:pt x="5564" y="931"/>
                </a:lnTo>
                <a:lnTo>
                  <a:pt x="5573" y="924"/>
                </a:lnTo>
                <a:lnTo>
                  <a:pt x="5582" y="917"/>
                </a:lnTo>
                <a:lnTo>
                  <a:pt x="5589" y="910"/>
                </a:lnTo>
                <a:lnTo>
                  <a:pt x="5596" y="902"/>
                </a:lnTo>
                <a:lnTo>
                  <a:pt x="5602" y="893"/>
                </a:lnTo>
                <a:lnTo>
                  <a:pt x="5585" y="901"/>
                </a:lnTo>
                <a:lnTo>
                  <a:pt x="5569" y="909"/>
                </a:lnTo>
                <a:lnTo>
                  <a:pt x="5561" y="912"/>
                </a:lnTo>
                <a:lnTo>
                  <a:pt x="5551" y="914"/>
                </a:lnTo>
                <a:lnTo>
                  <a:pt x="5547" y="914"/>
                </a:lnTo>
                <a:lnTo>
                  <a:pt x="5543" y="913"/>
                </a:lnTo>
                <a:lnTo>
                  <a:pt x="5537" y="912"/>
                </a:lnTo>
                <a:lnTo>
                  <a:pt x="5533" y="910"/>
                </a:lnTo>
                <a:lnTo>
                  <a:pt x="5532" y="912"/>
                </a:lnTo>
                <a:lnTo>
                  <a:pt x="5532" y="913"/>
                </a:lnTo>
                <a:lnTo>
                  <a:pt x="5532" y="913"/>
                </a:lnTo>
                <a:lnTo>
                  <a:pt x="5532" y="913"/>
                </a:lnTo>
                <a:lnTo>
                  <a:pt x="5532" y="913"/>
                </a:lnTo>
                <a:lnTo>
                  <a:pt x="5535" y="924"/>
                </a:lnTo>
                <a:lnTo>
                  <a:pt x="5536" y="934"/>
                </a:lnTo>
                <a:lnTo>
                  <a:pt x="5536" y="936"/>
                </a:lnTo>
                <a:lnTo>
                  <a:pt x="5536" y="937"/>
                </a:lnTo>
                <a:lnTo>
                  <a:pt x="5534" y="940"/>
                </a:lnTo>
                <a:lnTo>
                  <a:pt x="5533" y="941"/>
                </a:lnTo>
                <a:lnTo>
                  <a:pt x="5527" y="942"/>
                </a:lnTo>
                <a:lnTo>
                  <a:pt x="5518" y="941"/>
                </a:lnTo>
                <a:lnTo>
                  <a:pt x="5513" y="941"/>
                </a:lnTo>
                <a:lnTo>
                  <a:pt x="5507" y="941"/>
                </a:lnTo>
                <a:lnTo>
                  <a:pt x="5501" y="943"/>
                </a:lnTo>
                <a:lnTo>
                  <a:pt x="5495" y="944"/>
                </a:lnTo>
                <a:lnTo>
                  <a:pt x="5489" y="945"/>
                </a:lnTo>
                <a:lnTo>
                  <a:pt x="5484" y="945"/>
                </a:lnTo>
                <a:lnTo>
                  <a:pt x="5481" y="944"/>
                </a:lnTo>
                <a:lnTo>
                  <a:pt x="5478" y="943"/>
                </a:lnTo>
                <a:lnTo>
                  <a:pt x="5475" y="941"/>
                </a:lnTo>
                <a:lnTo>
                  <a:pt x="5473" y="937"/>
                </a:lnTo>
                <a:close/>
                <a:moveTo>
                  <a:pt x="4761" y="1009"/>
                </a:moveTo>
                <a:lnTo>
                  <a:pt x="4761" y="1009"/>
                </a:lnTo>
                <a:lnTo>
                  <a:pt x="4761" y="1011"/>
                </a:lnTo>
                <a:lnTo>
                  <a:pt x="4762" y="1012"/>
                </a:lnTo>
                <a:lnTo>
                  <a:pt x="4761" y="1011"/>
                </a:lnTo>
                <a:lnTo>
                  <a:pt x="4761" y="1009"/>
                </a:lnTo>
                <a:close/>
                <a:moveTo>
                  <a:pt x="4759" y="1006"/>
                </a:moveTo>
                <a:lnTo>
                  <a:pt x="4759" y="1006"/>
                </a:lnTo>
                <a:lnTo>
                  <a:pt x="4759" y="1005"/>
                </a:lnTo>
                <a:lnTo>
                  <a:pt x="4759" y="1005"/>
                </a:lnTo>
                <a:lnTo>
                  <a:pt x="4759" y="1006"/>
                </a:lnTo>
                <a:lnTo>
                  <a:pt x="4758" y="1006"/>
                </a:lnTo>
                <a:lnTo>
                  <a:pt x="4759" y="1006"/>
                </a:lnTo>
                <a:close/>
                <a:moveTo>
                  <a:pt x="4755" y="915"/>
                </a:moveTo>
                <a:lnTo>
                  <a:pt x="4754" y="915"/>
                </a:lnTo>
                <a:lnTo>
                  <a:pt x="4754" y="915"/>
                </a:lnTo>
                <a:lnTo>
                  <a:pt x="4755" y="915"/>
                </a:lnTo>
                <a:close/>
                <a:moveTo>
                  <a:pt x="4697" y="1034"/>
                </a:moveTo>
                <a:lnTo>
                  <a:pt x="4695" y="1033"/>
                </a:lnTo>
                <a:lnTo>
                  <a:pt x="4693" y="1033"/>
                </a:lnTo>
                <a:lnTo>
                  <a:pt x="4696" y="1035"/>
                </a:lnTo>
                <a:lnTo>
                  <a:pt x="4697" y="1034"/>
                </a:lnTo>
                <a:lnTo>
                  <a:pt x="4697" y="1034"/>
                </a:lnTo>
                <a:close/>
                <a:moveTo>
                  <a:pt x="3259" y="371"/>
                </a:moveTo>
                <a:lnTo>
                  <a:pt x="3259" y="371"/>
                </a:lnTo>
                <a:lnTo>
                  <a:pt x="3257" y="370"/>
                </a:lnTo>
                <a:lnTo>
                  <a:pt x="3258" y="372"/>
                </a:lnTo>
                <a:lnTo>
                  <a:pt x="3258" y="373"/>
                </a:lnTo>
                <a:lnTo>
                  <a:pt x="3258" y="372"/>
                </a:lnTo>
                <a:lnTo>
                  <a:pt x="3259" y="371"/>
                </a:lnTo>
                <a:close/>
                <a:moveTo>
                  <a:pt x="3106" y="342"/>
                </a:moveTo>
                <a:lnTo>
                  <a:pt x="3110" y="338"/>
                </a:lnTo>
                <a:lnTo>
                  <a:pt x="3114" y="333"/>
                </a:lnTo>
                <a:lnTo>
                  <a:pt x="3110" y="338"/>
                </a:lnTo>
                <a:lnTo>
                  <a:pt x="3106" y="342"/>
                </a:lnTo>
                <a:close/>
                <a:moveTo>
                  <a:pt x="3199" y="288"/>
                </a:moveTo>
                <a:lnTo>
                  <a:pt x="3200" y="287"/>
                </a:lnTo>
                <a:lnTo>
                  <a:pt x="3200" y="286"/>
                </a:lnTo>
                <a:lnTo>
                  <a:pt x="3199" y="288"/>
                </a:lnTo>
                <a:close/>
                <a:moveTo>
                  <a:pt x="2531" y="2736"/>
                </a:moveTo>
                <a:lnTo>
                  <a:pt x="2536" y="2731"/>
                </a:lnTo>
                <a:lnTo>
                  <a:pt x="2541" y="2727"/>
                </a:lnTo>
                <a:lnTo>
                  <a:pt x="2547" y="2725"/>
                </a:lnTo>
                <a:lnTo>
                  <a:pt x="2555" y="2725"/>
                </a:lnTo>
                <a:lnTo>
                  <a:pt x="2573" y="2725"/>
                </a:lnTo>
                <a:lnTo>
                  <a:pt x="2591" y="2724"/>
                </a:lnTo>
                <a:lnTo>
                  <a:pt x="2600" y="2724"/>
                </a:lnTo>
                <a:lnTo>
                  <a:pt x="2609" y="2726"/>
                </a:lnTo>
                <a:lnTo>
                  <a:pt x="2613" y="2727"/>
                </a:lnTo>
                <a:lnTo>
                  <a:pt x="2617" y="2730"/>
                </a:lnTo>
                <a:lnTo>
                  <a:pt x="2621" y="2732"/>
                </a:lnTo>
                <a:lnTo>
                  <a:pt x="2625" y="2736"/>
                </a:lnTo>
                <a:lnTo>
                  <a:pt x="2625" y="2736"/>
                </a:lnTo>
                <a:lnTo>
                  <a:pt x="2637" y="2740"/>
                </a:lnTo>
                <a:lnTo>
                  <a:pt x="2650" y="2743"/>
                </a:lnTo>
                <a:lnTo>
                  <a:pt x="2662" y="2746"/>
                </a:lnTo>
                <a:lnTo>
                  <a:pt x="2675" y="2748"/>
                </a:lnTo>
                <a:lnTo>
                  <a:pt x="2688" y="2751"/>
                </a:lnTo>
                <a:lnTo>
                  <a:pt x="2700" y="2753"/>
                </a:lnTo>
                <a:lnTo>
                  <a:pt x="2713" y="2757"/>
                </a:lnTo>
                <a:lnTo>
                  <a:pt x="2724" y="2761"/>
                </a:lnTo>
                <a:lnTo>
                  <a:pt x="2731" y="2763"/>
                </a:lnTo>
                <a:lnTo>
                  <a:pt x="2737" y="2765"/>
                </a:lnTo>
                <a:lnTo>
                  <a:pt x="2743" y="2766"/>
                </a:lnTo>
                <a:lnTo>
                  <a:pt x="2750" y="2765"/>
                </a:lnTo>
                <a:lnTo>
                  <a:pt x="2753" y="2764"/>
                </a:lnTo>
                <a:lnTo>
                  <a:pt x="2756" y="2763"/>
                </a:lnTo>
                <a:lnTo>
                  <a:pt x="2758" y="2761"/>
                </a:lnTo>
                <a:lnTo>
                  <a:pt x="2760" y="2758"/>
                </a:lnTo>
                <a:lnTo>
                  <a:pt x="2761" y="2755"/>
                </a:lnTo>
                <a:lnTo>
                  <a:pt x="2762" y="2750"/>
                </a:lnTo>
                <a:lnTo>
                  <a:pt x="2762" y="2745"/>
                </a:lnTo>
                <a:lnTo>
                  <a:pt x="2762" y="2739"/>
                </a:lnTo>
                <a:lnTo>
                  <a:pt x="2771" y="2738"/>
                </a:lnTo>
                <a:lnTo>
                  <a:pt x="2779" y="2737"/>
                </a:lnTo>
                <a:lnTo>
                  <a:pt x="2755" y="2728"/>
                </a:lnTo>
                <a:lnTo>
                  <a:pt x="2732" y="2721"/>
                </a:lnTo>
                <a:lnTo>
                  <a:pt x="2708" y="2716"/>
                </a:lnTo>
                <a:lnTo>
                  <a:pt x="2683" y="2712"/>
                </a:lnTo>
                <a:lnTo>
                  <a:pt x="2659" y="2709"/>
                </a:lnTo>
                <a:lnTo>
                  <a:pt x="2634" y="2708"/>
                </a:lnTo>
                <a:lnTo>
                  <a:pt x="2610" y="2709"/>
                </a:lnTo>
                <a:lnTo>
                  <a:pt x="2584" y="2712"/>
                </a:lnTo>
                <a:lnTo>
                  <a:pt x="2573" y="2708"/>
                </a:lnTo>
                <a:lnTo>
                  <a:pt x="2561" y="2706"/>
                </a:lnTo>
                <a:lnTo>
                  <a:pt x="2550" y="2703"/>
                </a:lnTo>
                <a:lnTo>
                  <a:pt x="2538" y="2701"/>
                </a:lnTo>
                <a:lnTo>
                  <a:pt x="2531" y="2699"/>
                </a:lnTo>
                <a:lnTo>
                  <a:pt x="2523" y="2696"/>
                </a:lnTo>
                <a:lnTo>
                  <a:pt x="2514" y="2692"/>
                </a:lnTo>
                <a:lnTo>
                  <a:pt x="2506" y="2688"/>
                </a:lnTo>
                <a:lnTo>
                  <a:pt x="2480" y="2688"/>
                </a:lnTo>
                <a:lnTo>
                  <a:pt x="2453" y="2689"/>
                </a:lnTo>
                <a:lnTo>
                  <a:pt x="2439" y="2689"/>
                </a:lnTo>
                <a:lnTo>
                  <a:pt x="2425" y="2688"/>
                </a:lnTo>
                <a:lnTo>
                  <a:pt x="2413" y="2685"/>
                </a:lnTo>
                <a:lnTo>
                  <a:pt x="2399" y="2681"/>
                </a:lnTo>
                <a:lnTo>
                  <a:pt x="2398" y="2683"/>
                </a:lnTo>
                <a:lnTo>
                  <a:pt x="2396" y="2686"/>
                </a:lnTo>
                <a:lnTo>
                  <a:pt x="2389" y="2691"/>
                </a:lnTo>
                <a:lnTo>
                  <a:pt x="2383" y="2694"/>
                </a:lnTo>
                <a:lnTo>
                  <a:pt x="2381" y="2695"/>
                </a:lnTo>
                <a:lnTo>
                  <a:pt x="2379" y="2695"/>
                </a:lnTo>
                <a:lnTo>
                  <a:pt x="2377" y="2700"/>
                </a:lnTo>
                <a:lnTo>
                  <a:pt x="2375" y="2704"/>
                </a:lnTo>
                <a:lnTo>
                  <a:pt x="2374" y="2708"/>
                </a:lnTo>
                <a:lnTo>
                  <a:pt x="2373" y="2713"/>
                </a:lnTo>
                <a:lnTo>
                  <a:pt x="2378" y="2713"/>
                </a:lnTo>
                <a:lnTo>
                  <a:pt x="2383" y="2712"/>
                </a:lnTo>
                <a:lnTo>
                  <a:pt x="2404" y="2715"/>
                </a:lnTo>
                <a:lnTo>
                  <a:pt x="2423" y="2719"/>
                </a:lnTo>
                <a:lnTo>
                  <a:pt x="2433" y="2723"/>
                </a:lnTo>
                <a:lnTo>
                  <a:pt x="2441" y="2728"/>
                </a:lnTo>
                <a:lnTo>
                  <a:pt x="2444" y="2733"/>
                </a:lnTo>
                <a:lnTo>
                  <a:pt x="2447" y="2737"/>
                </a:lnTo>
                <a:lnTo>
                  <a:pt x="2451" y="2741"/>
                </a:lnTo>
                <a:lnTo>
                  <a:pt x="2453" y="2747"/>
                </a:lnTo>
                <a:lnTo>
                  <a:pt x="2453" y="2747"/>
                </a:lnTo>
                <a:lnTo>
                  <a:pt x="2473" y="2747"/>
                </a:lnTo>
                <a:lnTo>
                  <a:pt x="2475" y="2742"/>
                </a:lnTo>
                <a:lnTo>
                  <a:pt x="2477" y="2737"/>
                </a:lnTo>
                <a:lnTo>
                  <a:pt x="2479" y="2733"/>
                </a:lnTo>
                <a:lnTo>
                  <a:pt x="2481" y="2730"/>
                </a:lnTo>
                <a:lnTo>
                  <a:pt x="2484" y="2727"/>
                </a:lnTo>
                <a:lnTo>
                  <a:pt x="2486" y="2725"/>
                </a:lnTo>
                <a:lnTo>
                  <a:pt x="2490" y="2724"/>
                </a:lnTo>
                <a:lnTo>
                  <a:pt x="2493" y="2724"/>
                </a:lnTo>
                <a:lnTo>
                  <a:pt x="2499" y="2724"/>
                </a:lnTo>
                <a:lnTo>
                  <a:pt x="2505" y="2727"/>
                </a:lnTo>
                <a:lnTo>
                  <a:pt x="2513" y="2731"/>
                </a:lnTo>
                <a:lnTo>
                  <a:pt x="2520" y="2736"/>
                </a:lnTo>
                <a:lnTo>
                  <a:pt x="2520" y="2736"/>
                </a:lnTo>
                <a:lnTo>
                  <a:pt x="2520" y="2736"/>
                </a:lnTo>
                <a:lnTo>
                  <a:pt x="2525" y="2736"/>
                </a:lnTo>
                <a:lnTo>
                  <a:pt x="2531" y="2736"/>
                </a:lnTo>
                <a:close/>
                <a:moveTo>
                  <a:pt x="2638" y="2871"/>
                </a:moveTo>
                <a:lnTo>
                  <a:pt x="2638" y="2871"/>
                </a:lnTo>
                <a:lnTo>
                  <a:pt x="2639" y="2872"/>
                </a:lnTo>
                <a:lnTo>
                  <a:pt x="2640" y="2872"/>
                </a:lnTo>
                <a:lnTo>
                  <a:pt x="2639" y="2872"/>
                </a:lnTo>
                <a:lnTo>
                  <a:pt x="2638" y="2871"/>
                </a:lnTo>
                <a:close/>
                <a:moveTo>
                  <a:pt x="3858" y="3115"/>
                </a:moveTo>
                <a:lnTo>
                  <a:pt x="3847" y="3107"/>
                </a:lnTo>
                <a:lnTo>
                  <a:pt x="3847" y="3107"/>
                </a:lnTo>
                <a:lnTo>
                  <a:pt x="3834" y="3107"/>
                </a:lnTo>
                <a:lnTo>
                  <a:pt x="3834" y="3109"/>
                </a:lnTo>
                <a:lnTo>
                  <a:pt x="3833" y="3116"/>
                </a:lnTo>
                <a:lnTo>
                  <a:pt x="3830" y="3121"/>
                </a:lnTo>
                <a:lnTo>
                  <a:pt x="3844" y="3126"/>
                </a:lnTo>
                <a:lnTo>
                  <a:pt x="3859" y="3127"/>
                </a:lnTo>
                <a:lnTo>
                  <a:pt x="3863" y="3127"/>
                </a:lnTo>
                <a:lnTo>
                  <a:pt x="3869" y="3128"/>
                </a:lnTo>
                <a:lnTo>
                  <a:pt x="3859" y="3116"/>
                </a:lnTo>
                <a:lnTo>
                  <a:pt x="3858" y="3116"/>
                </a:lnTo>
                <a:lnTo>
                  <a:pt x="3858" y="3116"/>
                </a:lnTo>
                <a:lnTo>
                  <a:pt x="3858" y="3115"/>
                </a:lnTo>
                <a:lnTo>
                  <a:pt x="3858" y="3115"/>
                </a:lnTo>
                <a:lnTo>
                  <a:pt x="3858" y="3115"/>
                </a:lnTo>
                <a:lnTo>
                  <a:pt x="3858" y="3115"/>
                </a:lnTo>
                <a:close/>
                <a:moveTo>
                  <a:pt x="4032" y="3277"/>
                </a:moveTo>
                <a:lnTo>
                  <a:pt x="4032" y="3277"/>
                </a:lnTo>
                <a:lnTo>
                  <a:pt x="4032" y="3277"/>
                </a:lnTo>
                <a:lnTo>
                  <a:pt x="4056" y="3284"/>
                </a:lnTo>
                <a:lnTo>
                  <a:pt x="4079" y="3290"/>
                </a:lnTo>
                <a:lnTo>
                  <a:pt x="4092" y="3294"/>
                </a:lnTo>
                <a:lnTo>
                  <a:pt x="4104" y="3297"/>
                </a:lnTo>
                <a:lnTo>
                  <a:pt x="4115" y="3299"/>
                </a:lnTo>
                <a:lnTo>
                  <a:pt x="4128" y="3302"/>
                </a:lnTo>
                <a:lnTo>
                  <a:pt x="4130" y="3298"/>
                </a:lnTo>
                <a:lnTo>
                  <a:pt x="4132" y="3294"/>
                </a:lnTo>
                <a:lnTo>
                  <a:pt x="4132" y="3290"/>
                </a:lnTo>
                <a:lnTo>
                  <a:pt x="4132" y="3286"/>
                </a:lnTo>
                <a:lnTo>
                  <a:pt x="4131" y="3282"/>
                </a:lnTo>
                <a:lnTo>
                  <a:pt x="4129" y="3278"/>
                </a:lnTo>
                <a:lnTo>
                  <a:pt x="4124" y="3273"/>
                </a:lnTo>
                <a:lnTo>
                  <a:pt x="4117" y="3269"/>
                </a:lnTo>
                <a:lnTo>
                  <a:pt x="4111" y="3265"/>
                </a:lnTo>
                <a:lnTo>
                  <a:pt x="4105" y="3259"/>
                </a:lnTo>
                <a:lnTo>
                  <a:pt x="4103" y="3256"/>
                </a:lnTo>
                <a:lnTo>
                  <a:pt x="4101" y="3253"/>
                </a:lnTo>
                <a:lnTo>
                  <a:pt x="4100" y="3249"/>
                </a:lnTo>
                <a:lnTo>
                  <a:pt x="4100" y="3245"/>
                </a:lnTo>
                <a:lnTo>
                  <a:pt x="4092" y="3248"/>
                </a:lnTo>
                <a:lnTo>
                  <a:pt x="4084" y="3249"/>
                </a:lnTo>
                <a:lnTo>
                  <a:pt x="4074" y="3250"/>
                </a:lnTo>
                <a:lnTo>
                  <a:pt x="4066" y="3249"/>
                </a:lnTo>
                <a:lnTo>
                  <a:pt x="4048" y="3247"/>
                </a:lnTo>
                <a:lnTo>
                  <a:pt x="4031" y="3246"/>
                </a:lnTo>
                <a:lnTo>
                  <a:pt x="4025" y="3246"/>
                </a:lnTo>
                <a:lnTo>
                  <a:pt x="4018" y="3245"/>
                </a:lnTo>
                <a:lnTo>
                  <a:pt x="4017" y="3248"/>
                </a:lnTo>
                <a:lnTo>
                  <a:pt x="4015" y="3251"/>
                </a:lnTo>
                <a:lnTo>
                  <a:pt x="4012" y="3253"/>
                </a:lnTo>
                <a:lnTo>
                  <a:pt x="4009" y="3255"/>
                </a:lnTo>
                <a:lnTo>
                  <a:pt x="4009" y="3255"/>
                </a:lnTo>
                <a:lnTo>
                  <a:pt x="4009" y="3255"/>
                </a:lnTo>
                <a:lnTo>
                  <a:pt x="4020" y="3267"/>
                </a:lnTo>
                <a:lnTo>
                  <a:pt x="4032" y="3277"/>
                </a:lnTo>
                <a:close/>
                <a:moveTo>
                  <a:pt x="2958" y="2840"/>
                </a:moveTo>
                <a:lnTo>
                  <a:pt x="2958" y="2840"/>
                </a:lnTo>
                <a:lnTo>
                  <a:pt x="2958" y="2840"/>
                </a:lnTo>
                <a:lnTo>
                  <a:pt x="2958" y="2840"/>
                </a:lnTo>
                <a:lnTo>
                  <a:pt x="2958" y="2840"/>
                </a:lnTo>
                <a:close/>
                <a:moveTo>
                  <a:pt x="4332" y="3289"/>
                </a:moveTo>
                <a:lnTo>
                  <a:pt x="4332" y="3289"/>
                </a:lnTo>
                <a:lnTo>
                  <a:pt x="4332" y="3289"/>
                </a:lnTo>
                <a:lnTo>
                  <a:pt x="4332" y="3289"/>
                </a:lnTo>
                <a:close/>
                <a:moveTo>
                  <a:pt x="4067" y="3153"/>
                </a:moveTo>
                <a:lnTo>
                  <a:pt x="4061" y="3157"/>
                </a:lnTo>
                <a:lnTo>
                  <a:pt x="4057" y="3160"/>
                </a:lnTo>
                <a:lnTo>
                  <a:pt x="4053" y="3163"/>
                </a:lnTo>
                <a:lnTo>
                  <a:pt x="4049" y="3163"/>
                </a:lnTo>
                <a:lnTo>
                  <a:pt x="4045" y="3161"/>
                </a:lnTo>
                <a:lnTo>
                  <a:pt x="4040" y="3160"/>
                </a:lnTo>
                <a:lnTo>
                  <a:pt x="4036" y="3157"/>
                </a:lnTo>
                <a:lnTo>
                  <a:pt x="4032" y="3152"/>
                </a:lnTo>
                <a:lnTo>
                  <a:pt x="4032" y="3152"/>
                </a:lnTo>
                <a:lnTo>
                  <a:pt x="4019" y="3145"/>
                </a:lnTo>
                <a:lnTo>
                  <a:pt x="4010" y="3138"/>
                </a:lnTo>
                <a:lnTo>
                  <a:pt x="4007" y="3136"/>
                </a:lnTo>
                <a:lnTo>
                  <a:pt x="4003" y="3133"/>
                </a:lnTo>
                <a:lnTo>
                  <a:pt x="4002" y="3131"/>
                </a:lnTo>
                <a:lnTo>
                  <a:pt x="4001" y="3128"/>
                </a:lnTo>
                <a:lnTo>
                  <a:pt x="4001" y="3126"/>
                </a:lnTo>
                <a:lnTo>
                  <a:pt x="4001" y="3122"/>
                </a:lnTo>
                <a:lnTo>
                  <a:pt x="4003" y="3118"/>
                </a:lnTo>
                <a:lnTo>
                  <a:pt x="4006" y="3115"/>
                </a:lnTo>
                <a:lnTo>
                  <a:pt x="4011" y="3106"/>
                </a:lnTo>
                <a:lnTo>
                  <a:pt x="4020" y="3094"/>
                </a:lnTo>
                <a:lnTo>
                  <a:pt x="4020" y="3094"/>
                </a:lnTo>
                <a:lnTo>
                  <a:pt x="4020" y="3094"/>
                </a:lnTo>
                <a:lnTo>
                  <a:pt x="4024" y="3090"/>
                </a:lnTo>
                <a:lnTo>
                  <a:pt x="4027" y="3087"/>
                </a:lnTo>
                <a:lnTo>
                  <a:pt x="4031" y="3085"/>
                </a:lnTo>
                <a:lnTo>
                  <a:pt x="4035" y="3084"/>
                </a:lnTo>
                <a:lnTo>
                  <a:pt x="4045" y="3082"/>
                </a:lnTo>
                <a:lnTo>
                  <a:pt x="4054" y="3082"/>
                </a:lnTo>
                <a:lnTo>
                  <a:pt x="4054" y="3082"/>
                </a:lnTo>
                <a:lnTo>
                  <a:pt x="4054" y="3082"/>
                </a:lnTo>
                <a:lnTo>
                  <a:pt x="4054" y="3076"/>
                </a:lnTo>
                <a:lnTo>
                  <a:pt x="4054" y="3071"/>
                </a:lnTo>
                <a:lnTo>
                  <a:pt x="4054" y="3071"/>
                </a:lnTo>
                <a:lnTo>
                  <a:pt x="4054" y="3071"/>
                </a:lnTo>
                <a:lnTo>
                  <a:pt x="4049" y="3071"/>
                </a:lnTo>
                <a:lnTo>
                  <a:pt x="4044" y="3070"/>
                </a:lnTo>
                <a:lnTo>
                  <a:pt x="4029" y="3068"/>
                </a:lnTo>
                <a:lnTo>
                  <a:pt x="4015" y="3065"/>
                </a:lnTo>
                <a:lnTo>
                  <a:pt x="4013" y="3063"/>
                </a:lnTo>
                <a:lnTo>
                  <a:pt x="4010" y="3061"/>
                </a:lnTo>
                <a:lnTo>
                  <a:pt x="4008" y="3059"/>
                </a:lnTo>
                <a:lnTo>
                  <a:pt x="4007" y="3056"/>
                </a:lnTo>
                <a:lnTo>
                  <a:pt x="4007" y="3052"/>
                </a:lnTo>
                <a:lnTo>
                  <a:pt x="4007" y="3048"/>
                </a:lnTo>
                <a:lnTo>
                  <a:pt x="4007" y="3042"/>
                </a:lnTo>
                <a:lnTo>
                  <a:pt x="4009" y="3036"/>
                </a:lnTo>
                <a:lnTo>
                  <a:pt x="4009" y="3034"/>
                </a:lnTo>
                <a:lnTo>
                  <a:pt x="4009" y="3031"/>
                </a:lnTo>
                <a:lnTo>
                  <a:pt x="4007" y="3030"/>
                </a:lnTo>
                <a:lnTo>
                  <a:pt x="4003" y="3030"/>
                </a:lnTo>
                <a:lnTo>
                  <a:pt x="4000" y="3030"/>
                </a:lnTo>
                <a:lnTo>
                  <a:pt x="3998" y="3030"/>
                </a:lnTo>
                <a:lnTo>
                  <a:pt x="3994" y="3031"/>
                </a:lnTo>
                <a:lnTo>
                  <a:pt x="3990" y="3031"/>
                </a:lnTo>
                <a:lnTo>
                  <a:pt x="3988" y="3031"/>
                </a:lnTo>
                <a:lnTo>
                  <a:pt x="3987" y="3032"/>
                </a:lnTo>
                <a:lnTo>
                  <a:pt x="3986" y="3034"/>
                </a:lnTo>
                <a:lnTo>
                  <a:pt x="3985" y="3037"/>
                </a:lnTo>
                <a:lnTo>
                  <a:pt x="3983" y="3040"/>
                </a:lnTo>
                <a:lnTo>
                  <a:pt x="3981" y="3042"/>
                </a:lnTo>
                <a:lnTo>
                  <a:pt x="3978" y="3045"/>
                </a:lnTo>
                <a:lnTo>
                  <a:pt x="3976" y="3046"/>
                </a:lnTo>
                <a:lnTo>
                  <a:pt x="3970" y="3049"/>
                </a:lnTo>
                <a:lnTo>
                  <a:pt x="3963" y="3050"/>
                </a:lnTo>
                <a:lnTo>
                  <a:pt x="3963" y="3050"/>
                </a:lnTo>
                <a:lnTo>
                  <a:pt x="3963" y="3050"/>
                </a:lnTo>
                <a:lnTo>
                  <a:pt x="3962" y="3065"/>
                </a:lnTo>
                <a:lnTo>
                  <a:pt x="3961" y="3078"/>
                </a:lnTo>
                <a:lnTo>
                  <a:pt x="3959" y="3080"/>
                </a:lnTo>
                <a:lnTo>
                  <a:pt x="3958" y="3084"/>
                </a:lnTo>
                <a:lnTo>
                  <a:pt x="3955" y="3085"/>
                </a:lnTo>
                <a:lnTo>
                  <a:pt x="3953" y="3087"/>
                </a:lnTo>
                <a:lnTo>
                  <a:pt x="3949" y="3087"/>
                </a:lnTo>
                <a:lnTo>
                  <a:pt x="3944" y="3087"/>
                </a:lnTo>
                <a:lnTo>
                  <a:pt x="3939" y="3086"/>
                </a:lnTo>
                <a:lnTo>
                  <a:pt x="3932" y="3085"/>
                </a:lnTo>
                <a:lnTo>
                  <a:pt x="3928" y="3082"/>
                </a:lnTo>
                <a:lnTo>
                  <a:pt x="3922" y="3082"/>
                </a:lnTo>
                <a:lnTo>
                  <a:pt x="3918" y="3084"/>
                </a:lnTo>
                <a:lnTo>
                  <a:pt x="3914" y="3086"/>
                </a:lnTo>
                <a:lnTo>
                  <a:pt x="3910" y="3089"/>
                </a:lnTo>
                <a:lnTo>
                  <a:pt x="3908" y="3092"/>
                </a:lnTo>
                <a:lnTo>
                  <a:pt x="3904" y="3097"/>
                </a:lnTo>
                <a:lnTo>
                  <a:pt x="3903" y="3102"/>
                </a:lnTo>
                <a:lnTo>
                  <a:pt x="3901" y="3108"/>
                </a:lnTo>
                <a:lnTo>
                  <a:pt x="3899" y="3113"/>
                </a:lnTo>
                <a:lnTo>
                  <a:pt x="3897" y="3117"/>
                </a:lnTo>
                <a:lnTo>
                  <a:pt x="3893" y="3120"/>
                </a:lnTo>
                <a:lnTo>
                  <a:pt x="3890" y="3124"/>
                </a:lnTo>
                <a:lnTo>
                  <a:pt x="3885" y="3126"/>
                </a:lnTo>
                <a:lnTo>
                  <a:pt x="3880" y="3127"/>
                </a:lnTo>
                <a:lnTo>
                  <a:pt x="3876" y="3128"/>
                </a:lnTo>
                <a:lnTo>
                  <a:pt x="3894" y="3133"/>
                </a:lnTo>
                <a:lnTo>
                  <a:pt x="3912" y="3139"/>
                </a:lnTo>
                <a:lnTo>
                  <a:pt x="3931" y="3147"/>
                </a:lnTo>
                <a:lnTo>
                  <a:pt x="3949" y="3153"/>
                </a:lnTo>
                <a:lnTo>
                  <a:pt x="3967" y="3159"/>
                </a:lnTo>
                <a:lnTo>
                  <a:pt x="3986" y="3164"/>
                </a:lnTo>
                <a:lnTo>
                  <a:pt x="3995" y="3166"/>
                </a:lnTo>
                <a:lnTo>
                  <a:pt x="4005" y="3167"/>
                </a:lnTo>
                <a:lnTo>
                  <a:pt x="4014" y="3168"/>
                </a:lnTo>
                <a:lnTo>
                  <a:pt x="4025" y="3168"/>
                </a:lnTo>
                <a:lnTo>
                  <a:pt x="4033" y="3169"/>
                </a:lnTo>
                <a:lnTo>
                  <a:pt x="4041" y="3171"/>
                </a:lnTo>
                <a:lnTo>
                  <a:pt x="4050" y="3172"/>
                </a:lnTo>
                <a:lnTo>
                  <a:pt x="4059" y="3174"/>
                </a:lnTo>
                <a:lnTo>
                  <a:pt x="4061" y="3174"/>
                </a:lnTo>
                <a:lnTo>
                  <a:pt x="4064" y="3173"/>
                </a:lnTo>
                <a:lnTo>
                  <a:pt x="4071" y="3172"/>
                </a:lnTo>
                <a:lnTo>
                  <a:pt x="4078" y="3168"/>
                </a:lnTo>
                <a:lnTo>
                  <a:pt x="4080" y="3166"/>
                </a:lnTo>
                <a:lnTo>
                  <a:pt x="4081" y="3163"/>
                </a:lnTo>
                <a:lnTo>
                  <a:pt x="4080" y="3157"/>
                </a:lnTo>
                <a:lnTo>
                  <a:pt x="4078" y="3152"/>
                </a:lnTo>
                <a:lnTo>
                  <a:pt x="4072" y="3152"/>
                </a:lnTo>
                <a:lnTo>
                  <a:pt x="4067" y="3153"/>
                </a:lnTo>
                <a:close/>
                <a:moveTo>
                  <a:pt x="3731" y="3061"/>
                </a:moveTo>
                <a:lnTo>
                  <a:pt x="3727" y="3065"/>
                </a:lnTo>
                <a:lnTo>
                  <a:pt x="3725" y="3067"/>
                </a:lnTo>
                <a:lnTo>
                  <a:pt x="3722" y="3068"/>
                </a:lnTo>
                <a:lnTo>
                  <a:pt x="3720" y="3069"/>
                </a:lnTo>
                <a:lnTo>
                  <a:pt x="3717" y="3068"/>
                </a:lnTo>
                <a:lnTo>
                  <a:pt x="3714" y="3067"/>
                </a:lnTo>
                <a:lnTo>
                  <a:pt x="3712" y="3063"/>
                </a:lnTo>
                <a:lnTo>
                  <a:pt x="3708" y="3060"/>
                </a:lnTo>
                <a:lnTo>
                  <a:pt x="3708" y="3060"/>
                </a:lnTo>
                <a:lnTo>
                  <a:pt x="3704" y="3063"/>
                </a:lnTo>
                <a:lnTo>
                  <a:pt x="3700" y="3066"/>
                </a:lnTo>
                <a:lnTo>
                  <a:pt x="3696" y="3067"/>
                </a:lnTo>
                <a:lnTo>
                  <a:pt x="3692" y="3068"/>
                </a:lnTo>
                <a:lnTo>
                  <a:pt x="3685" y="3066"/>
                </a:lnTo>
                <a:lnTo>
                  <a:pt x="3678" y="3062"/>
                </a:lnTo>
                <a:lnTo>
                  <a:pt x="3672" y="3057"/>
                </a:lnTo>
                <a:lnTo>
                  <a:pt x="3665" y="3053"/>
                </a:lnTo>
                <a:lnTo>
                  <a:pt x="3662" y="3051"/>
                </a:lnTo>
                <a:lnTo>
                  <a:pt x="3659" y="3050"/>
                </a:lnTo>
                <a:lnTo>
                  <a:pt x="3656" y="3049"/>
                </a:lnTo>
                <a:lnTo>
                  <a:pt x="3652" y="3048"/>
                </a:lnTo>
                <a:lnTo>
                  <a:pt x="3651" y="3056"/>
                </a:lnTo>
                <a:lnTo>
                  <a:pt x="3651" y="3063"/>
                </a:lnTo>
                <a:lnTo>
                  <a:pt x="3653" y="3071"/>
                </a:lnTo>
                <a:lnTo>
                  <a:pt x="3655" y="3078"/>
                </a:lnTo>
                <a:lnTo>
                  <a:pt x="3660" y="3079"/>
                </a:lnTo>
                <a:lnTo>
                  <a:pt x="3665" y="3080"/>
                </a:lnTo>
                <a:lnTo>
                  <a:pt x="3677" y="3084"/>
                </a:lnTo>
                <a:lnTo>
                  <a:pt x="3690" y="3086"/>
                </a:lnTo>
                <a:lnTo>
                  <a:pt x="3702" y="3087"/>
                </a:lnTo>
                <a:lnTo>
                  <a:pt x="3714" y="3089"/>
                </a:lnTo>
                <a:lnTo>
                  <a:pt x="3739" y="3090"/>
                </a:lnTo>
                <a:lnTo>
                  <a:pt x="3764" y="3092"/>
                </a:lnTo>
                <a:lnTo>
                  <a:pt x="3765" y="3092"/>
                </a:lnTo>
                <a:lnTo>
                  <a:pt x="3765" y="3085"/>
                </a:lnTo>
                <a:lnTo>
                  <a:pt x="3765" y="3078"/>
                </a:lnTo>
                <a:lnTo>
                  <a:pt x="3763" y="3072"/>
                </a:lnTo>
                <a:lnTo>
                  <a:pt x="3761" y="3067"/>
                </a:lnTo>
                <a:lnTo>
                  <a:pt x="3759" y="3065"/>
                </a:lnTo>
                <a:lnTo>
                  <a:pt x="3757" y="3062"/>
                </a:lnTo>
                <a:lnTo>
                  <a:pt x="3754" y="3061"/>
                </a:lnTo>
                <a:lnTo>
                  <a:pt x="3751" y="3060"/>
                </a:lnTo>
                <a:lnTo>
                  <a:pt x="3742" y="3059"/>
                </a:lnTo>
                <a:lnTo>
                  <a:pt x="3731" y="3061"/>
                </a:lnTo>
                <a:lnTo>
                  <a:pt x="3731" y="3061"/>
                </a:lnTo>
                <a:close/>
                <a:moveTo>
                  <a:pt x="2958" y="2840"/>
                </a:moveTo>
                <a:lnTo>
                  <a:pt x="2957" y="2840"/>
                </a:lnTo>
                <a:lnTo>
                  <a:pt x="2957" y="2842"/>
                </a:lnTo>
                <a:lnTo>
                  <a:pt x="2958" y="2841"/>
                </a:lnTo>
                <a:lnTo>
                  <a:pt x="2958" y="2840"/>
                </a:lnTo>
                <a:close/>
                <a:moveTo>
                  <a:pt x="2744" y="2831"/>
                </a:moveTo>
                <a:lnTo>
                  <a:pt x="2746" y="2829"/>
                </a:lnTo>
                <a:lnTo>
                  <a:pt x="2746" y="2826"/>
                </a:lnTo>
                <a:lnTo>
                  <a:pt x="2743" y="2825"/>
                </a:lnTo>
                <a:lnTo>
                  <a:pt x="2741" y="2824"/>
                </a:lnTo>
                <a:lnTo>
                  <a:pt x="2743" y="2826"/>
                </a:lnTo>
                <a:lnTo>
                  <a:pt x="2744" y="2831"/>
                </a:lnTo>
                <a:close/>
                <a:moveTo>
                  <a:pt x="3404" y="2943"/>
                </a:moveTo>
                <a:lnTo>
                  <a:pt x="3403" y="2947"/>
                </a:lnTo>
                <a:lnTo>
                  <a:pt x="3403" y="2947"/>
                </a:lnTo>
                <a:lnTo>
                  <a:pt x="3410" y="2949"/>
                </a:lnTo>
                <a:lnTo>
                  <a:pt x="3417" y="2952"/>
                </a:lnTo>
                <a:lnTo>
                  <a:pt x="3419" y="2954"/>
                </a:lnTo>
                <a:lnTo>
                  <a:pt x="3421" y="2957"/>
                </a:lnTo>
                <a:lnTo>
                  <a:pt x="3422" y="2960"/>
                </a:lnTo>
                <a:lnTo>
                  <a:pt x="3423" y="2964"/>
                </a:lnTo>
                <a:lnTo>
                  <a:pt x="3422" y="2967"/>
                </a:lnTo>
                <a:lnTo>
                  <a:pt x="3421" y="2968"/>
                </a:lnTo>
                <a:lnTo>
                  <a:pt x="3424" y="2971"/>
                </a:lnTo>
                <a:lnTo>
                  <a:pt x="3424" y="2974"/>
                </a:lnTo>
                <a:lnTo>
                  <a:pt x="3422" y="2976"/>
                </a:lnTo>
                <a:lnTo>
                  <a:pt x="3419" y="2979"/>
                </a:lnTo>
                <a:lnTo>
                  <a:pt x="3413" y="2982"/>
                </a:lnTo>
                <a:lnTo>
                  <a:pt x="3408" y="2986"/>
                </a:lnTo>
                <a:lnTo>
                  <a:pt x="3404" y="2991"/>
                </a:lnTo>
                <a:lnTo>
                  <a:pt x="3400" y="2996"/>
                </a:lnTo>
                <a:lnTo>
                  <a:pt x="3401" y="2996"/>
                </a:lnTo>
                <a:lnTo>
                  <a:pt x="3405" y="2997"/>
                </a:lnTo>
                <a:lnTo>
                  <a:pt x="3409" y="2999"/>
                </a:lnTo>
                <a:lnTo>
                  <a:pt x="3413" y="2995"/>
                </a:lnTo>
                <a:lnTo>
                  <a:pt x="3418" y="2991"/>
                </a:lnTo>
                <a:lnTo>
                  <a:pt x="3422" y="2988"/>
                </a:lnTo>
                <a:lnTo>
                  <a:pt x="3426" y="2986"/>
                </a:lnTo>
                <a:lnTo>
                  <a:pt x="3437" y="2980"/>
                </a:lnTo>
                <a:lnTo>
                  <a:pt x="3446" y="2975"/>
                </a:lnTo>
                <a:lnTo>
                  <a:pt x="3451" y="2971"/>
                </a:lnTo>
                <a:lnTo>
                  <a:pt x="3458" y="2967"/>
                </a:lnTo>
                <a:lnTo>
                  <a:pt x="3460" y="2964"/>
                </a:lnTo>
                <a:lnTo>
                  <a:pt x="3461" y="2961"/>
                </a:lnTo>
                <a:lnTo>
                  <a:pt x="3462" y="2958"/>
                </a:lnTo>
                <a:lnTo>
                  <a:pt x="3462" y="2956"/>
                </a:lnTo>
                <a:lnTo>
                  <a:pt x="3463" y="2950"/>
                </a:lnTo>
                <a:lnTo>
                  <a:pt x="3463" y="2943"/>
                </a:lnTo>
                <a:lnTo>
                  <a:pt x="3456" y="2942"/>
                </a:lnTo>
                <a:lnTo>
                  <a:pt x="3449" y="2941"/>
                </a:lnTo>
                <a:lnTo>
                  <a:pt x="3442" y="2941"/>
                </a:lnTo>
                <a:lnTo>
                  <a:pt x="3436" y="2942"/>
                </a:lnTo>
                <a:lnTo>
                  <a:pt x="3422" y="2943"/>
                </a:lnTo>
                <a:lnTo>
                  <a:pt x="3408" y="2943"/>
                </a:lnTo>
                <a:lnTo>
                  <a:pt x="3406" y="2943"/>
                </a:lnTo>
                <a:lnTo>
                  <a:pt x="3404" y="2943"/>
                </a:lnTo>
                <a:close/>
                <a:moveTo>
                  <a:pt x="3249" y="2903"/>
                </a:moveTo>
                <a:lnTo>
                  <a:pt x="3259" y="2907"/>
                </a:lnTo>
                <a:lnTo>
                  <a:pt x="3270" y="2909"/>
                </a:lnTo>
                <a:lnTo>
                  <a:pt x="3280" y="2911"/>
                </a:lnTo>
                <a:lnTo>
                  <a:pt x="3288" y="2914"/>
                </a:lnTo>
                <a:lnTo>
                  <a:pt x="3287" y="2910"/>
                </a:lnTo>
                <a:lnTo>
                  <a:pt x="3286" y="2908"/>
                </a:lnTo>
                <a:lnTo>
                  <a:pt x="3285" y="2905"/>
                </a:lnTo>
                <a:lnTo>
                  <a:pt x="3283" y="2903"/>
                </a:lnTo>
                <a:lnTo>
                  <a:pt x="3278" y="2902"/>
                </a:lnTo>
                <a:lnTo>
                  <a:pt x="3272" y="2903"/>
                </a:lnTo>
                <a:lnTo>
                  <a:pt x="3267" y="2904"/>
                </a:lnTo>
                <a:lnTo>
                  <a:pt x="3262" y="2905"/>
                </a:lnTo>
                <a:lnTo>
                  <a:pt x="3257" y="2905"/>
                </a:lnTo>
                <a:lnTo>
                  <a:pt x="3252" y="2904"/>
                </a:lnTo>
                <a:lnTo>
                  <a:pt x="3249" y="2903"/>
                </a:lnTo>
                <a:close/>
                <a:moveTo>
                  <a:pt x="3275" y="2955"/>
                </a:moveTo>
                <a:lnTo>
                  <a:pt x="3270" y="2952"/>
                </a:lnTo>
                <a:lnTo>
                  <a:pt x="3266" y="2949"/>
                </a:lnTo>
                <a:lnTo>
                  <a:pt x="3262" y="2943"/>
                </a:lnTo>
                <a:lnTo>
                  <a:pt x="3258" y="2938"/>
                </a:lnTo>
                <a:lnTo>
                  <a:pt x="3253" y="2934"/>
                </a:lnTo>
                <a:lnTo>
                  <a:pt x="3248" y="2932"/>
                </a:lnTo>
                <a:lnTo>
                  <a:pt x="3246" y="2931"/>
                </a:lnTo>
                <a:lnTo>
                  <a:pt x="3243" y="2931"/>
                </a:lnTo>
                <a:lnTo>
                  <a:pt x="3239" y="2931"/>
                </a:lnTo>
                <a:lnTo>
                  <a:pt x="3235" y="2932"/>
                </a:lnTo>
                <a:lnTo>
                  <a:pt x="3227" y="2936"/>
                </a:lnTo>
                <a:lnTo>
                  <a:pt x="3220" y="2937"/>
                </a:lnTo>
                <a:lnTo>
                  <a:pt x="3212" y="2937"/>
                </a:lnTo>
                <a:lnTo>
                  <a:pt x="3205" y="2936"/>
                </a:lnTo>
                <a:lnTo>
                  <a:pt x="3191" y="2931"/>
                </a:lnTo>
                <a:lnTo>
                  <a:pt x="3178" y="2927"/>
                </a:lnTo>
                <a:lnTo>
                  <a:pt x="3165" y="2923"/>
                </a:lnTo>
                <a:lnTo>
                  <a:pt x="3153" y="2921"/>
                </a:lnTo>
                <a:lnTo>
                  <a:pt x="3148" y="2921"/>
                </a:lnTo>
                <a:lnTo>
                  <a:pt x="3143" y="2923"/>
                </a:lnTo>
                <a:lnTo>
                  <a:pt x="3137" y="2927"/>
                </a:lnTo>
                <a:lnTo>
                  <a:pt x="3132" y="2932"/>
                </a:lnTo>
                <a:lnTo>
                  <a:pt x="3132" y="2932"/>
                </a:lnTo>
                <a:lnTo>
                  <a:pt x="3132" y="2932"/>
                </a:lnTo>
                <a:lnTo>
                  <a:pt x="3150" y="2940"/>
                </a:lnTo>
                <a:lnTo>
                  <a:pt x="3169" y="2947"/>
                </a:lnTo>
                <a:lnTo>
                  <a:pt x="3178" y="2952"/>
                </a:lnTo>
                <a:lnTo>
                  <a:pt x="3185" y="2957"/>
                </a:lnTo>
                <a:lnTo>
                  <a:pt x="3192" y="2963"/>
                </a:lnTo>
                <a:lnTo>
                  <a:pt x="3198" y="2972"/>
                </a:lnTo>
                <a:lnTo>
                  <a:pt x="3202" y="2973"/>
                </a:lnTo>
                <a:lnTo>
                  <a:pt x="3206" y="2975"/>
                </a:lnTo>
                <a:lnTo>
                  <a:pt x="3214" y="2978"/>
                </a:lnTo>
                <a:lnTo>
                  <a:pt x="3222" y="2981"/>
                </a:lnTo>
                <a:lnTo>
                  <a:pt x="3229" y="2982"/>
                </a:lnTo>
                <a:lnTo>
                  <a:pt x="3238" y="2983"/>
                </a:lnTo>
                <a:lnTo>
                  <a:pt x="3245" y="2983"/>
                </a:lnTo>
                <a:lnTo>
                  <a:pt x="3252" y="2983"/>
                </a:lnTo>
                <a:lnTo>
                  <a:pt x="3261" y="2981"/>
                </a:lnTo>
                <a:lnTo>
                  <a:pt x="3269" y="2979"/>
                </a:lnTo>
                <a:lnTo>
                  <a:pt x="3270" y="2976"/>
                </a:lnTo>
                <a:lnTo>
                  <a:pt x="3272" y="2973"/>
                </a:lnTo>
                <a:lnTo>
                  <a:pt x="3274" y="2968"/>
                </a:lnTo>
                <a:lnTo>
                  <a:pt x="3277" y="2962"/>
                </a:lnTo>
                <a:lnTo>
                  <a:pt x="3277" y="2959"/>
                </a:lnTo>
                <a:lnTo>
                  <a:pt x="3275" y="2955"/>
                </a:lnTo>
                <a:close/>
                <a:moveTo>
                  <a:pt x="3385" y="2829"/>
                </a:moveTo>
                <a:lnTo>
                  <a:pt x="3385" y="2829"/>
                </a:lnTo>
                <a:lnTo>
                  <a:pt x="3385" y="2829"/>
                </a:lnTo>
                <a:lnTo>
                  <a:pt x="3385" y="2829"/>
                </a:lnTo>
                <a:close/>
                <a:moveTo>
                  <a:pt x="2814" y="2666"/>
                </a:moveTo>
                <a:lnTo>
                  <a:pt x="2829" y="2663"/>
                </a:lnTo>
                <a:lnTo>
                  <a:pt x="2812" y="2660"/>
                </a:lnTo>
                <a:lnTo>
                  <a:pt x="2795" y="2657"/>
                </a:lnTo>
                <a:lnTo>
                  <a:pt x="2787" y="2656"/>
                </a:lnTo>
                <a:lnTo>
                  <a:pt x="2778" y="2654"/>
                </a:lnTo>
                <a:lnTo>
                  <a:pt x="2771" y="2654"/>
                </a:lnTo>
                <a:lnTo>
                  <a:pt x="2762" y="2654"/>
                </a:lnTo>
                <a:lnTo>
                  <a:pt x="2767" y="2657"/>
                </a:lnTo>
                <a:lnTo>
                  <a:pt x="2771" y="2658"/>
                </a:lnTo>
                <a:lnTo>
                  <a:pt x="2776" y="2658"/>
                </a:lnTo>
                <a:lnTo>
                  <a:pt x="2782" y="2658"/>
                </a:lnTo>
                <a:lnTo>
                  <a:pt x="2789" y="2658"/>
                </a:lnTo>
                <a:lnTo>
                  <a:pt x="2795" y="2659"/>
                </a:lnTo>
                <a:lnTo>
                  <a:pt x="2802" y="2660"/>
                </a:lnTo>
                <a:lnTo>
                  <a:pt x="2808" y="2662"/>
                </a:lnTo>
                <a:lnTo>
                  <a:pt x="2811" y="2664"/>
                </a:lnTo>
                <a:lnTo>
                  <a:pt x="2814" y="2666"/>
                </a:lnTo>
                <a:close/>
                <a:moveTo>
                  <a:pt x="2159" y="2614"/>
                </a:moveTo>
                <a:lnTo>
                  <a:pt x="2157" y="2616"/>
                </a:lnTo>
                <a:lnTo>
                  <a:pt x="2153" y="2618"/>
                </a:lnTo>
                <a:lnTo>
                  <a:pt x="2162" y="2618"/>
                </a:lnTo>
                <a:lnTo>
                  <a:pt x="2170" y="2619"/>
                </a:lnTo>
                <a:lnTo>
                  <a:pt x="2179" y="2620"/>
                </a:lnTo>
                <a:lnTo>
                  <a:pt x="2187" y="2621"/>
                </a:lnTo>
                <a:lnTo>
                  <a:pt x="2187" y="2621"/>
                </a:lnTo>
                <a:lnTo>
                  <a:pt x="2183" y="2618"/>
                </a:lnTo>
                <a:lnTo>
                  <a:pt x="2179" y="2615"/>
                </a:lnTo>
                <a:lnTo>
                  <a:pt x="2172" y="2616"/>
                </a:lnTo>
                <a:lnTo>
                  <a:pt x="2166" y="2616"/>
                </a:lnTo>
                <a:lnTo>
                  <a:pt x="2162" y="2615"/>
                </a:lnTo>
                <a:lnTo>
                  <a:pt x="2159" y="2614"/>
                </a:lnTo>
                <a:close/>
                <a:moveTo>
                  <a:pt x="2760" y="2514"/>
                </a:moveTo>
                <a:lnTo>
                  <a:pt x="2772" y="2507"/>
                </a:lnTo>
                <a:lnTo>
                  <a:pt x="2781" y="2501"/>
                </a:lnTo>
                <a:lnTo>
                  <a:pt x="2785" y="2498"/>
                </a:lnTo>
                <a:lnTo>
                  <a:pt x="2788" y="2494"/>
                </a:lnTo>
                <a:lnTo>
                  <a:pt x="2790" y="2489"/>
                </a:lnTo>
                <a:lnTo>
                  <a:pt x="2791" y="2486"/>
                </a:lnTo>
                <a:lnTo>
                  <a:pt x="2792" y="2481"/>
                </a:lnTo>
                <a:lnTo>
                  <a:pt x="2791" y="2477"/>
                </a:lnTo>
                <a:lnTo>
                  <a:pt x="2791" y="2472"/>
                </a:lnTo>
                <a:lnTo>
                  <a:pt x="2789" y="2467"/>
                </a:lnTo>
                <a:lnTo>
                  <a:pt x="2783" y="2456"/>
                </a:lnTo>
                <a:lnTo>
                  <a:pt x="2775" y="2443"/>
                </a:lnTo>
                <a:lnTo>
                  <a:pt x="2773" y="2440"/>
                </a:lnTo>
                <a:lnTo>
                  <a:pt x="2771" y="2438"/>
                </a:lnTo>
                <a:lnTo>
                  <a:pt x="2769" y="2437"/>
                </a:lnTo>
                <a:lnTo>
                  <a:pt x="2767" y="2437"/>
                </a:lnTo>
                <a:lnTo>
                  <a:pt x="2755" y="2437"/>
                </a:lnTo>
                <a:lnTo>
                  <a:pt x="2743" y="2437"/>
                </a:lnTo>
                <a:lnTo>
                  <a:pt x="2731" y="2436"/>
                </a:lnTo>
                <a:lnTo>
                  <a:pt x="2720" y="2433"/>
                </a:lnTo>
                <a:lnTo>
                  <a:pt x="2709" y="2431"/>
                </a:lnTo>
                <a:lnTo>
                  <a:pt x="2698" y="2427"/>
                </a:lnTo>
                <a:lnTo>
                  <a:pt x="2688" y="2421"/>
                </a:lnTo>
                <a:lnTo>
                  <a:pt x="2677" y="2412"/>
                </a:lnTo>
                <a:lnTo>
                  <a:pt x="2673" y="2409"/>
                </a:lnTo>
                <a:lnTo>
                  <a:pt x="2669" y="2407"/>
                </a:lnTo>
                <a:lnTo>
                  <a:pt x="2664" y="2406"/>
                </a:lnTo>
                <a:lnTo>
                  <a:pt x="2659" y="2406"/>
                </a:lnTo>
                <a:lnTo>
                  <a:pt x="2655" y="2406"/>
                </a:lnTo>
                <a:lnTo>
                  <a:pt x="2650" y="2408"/>
                </a:lnTo>
                <a:lnTo>
                  <a:pt x="2645" y="2411"/>
                </a:lnTo>
                <a:lnTo>
                  <a:pt x="2641" y="2416"/>
                </a:lnTo>
                <a:lnTo>
                  <a:pt x="2639" y="2420"/>
                </a:lnTo>
                <a:lnTo>
                  <a:pt x="2638" y="2424"/>
                </a:lnTo>
                <a:lnTo>
                  <a:pt x="2638" y="2428"/>
                </a:lnTo>
                <a:lnTo>
                  <a:pt x="2639" y="2432"/>
                </a:lnTo>
                <a:lnTo>
                  <a:pt x="2643" y="2440"/>
                </a:lnTo>
                <a:lnTo>
                  <a:pt x="2648" y="2447"/>
                </a:lnTo>
                <a:lnTo>
                  <a:pt x="2655" y="2456"/>
                </a:lnTo>
                <a:lnTo>
                  <a:pt x="2662" y="2464"/>
                </a:lnTo>
                <a:lnTo>
                  <a:pt x="2671" y="2470"/>
                </a:lnTo>
                <a:lnTo>
                  <a:pt x="2679" y="2476"/>
                </a:lnTo>
                <a:lnTo>
                  <a:pt x="2689" y="2481"/>
                </a:lnTo>
                <a:lnTo>
                  <a:pt x="2698" y="2485"/>
                </a:lnTo>
                <a:lnTo>
                  <a:pt x="2709" y="2489"/>
                </a:lnTo>
                <a:lnTo>
                  <a:pt x="2719" y="2492"/>
                </a:lnTo>
                <a:lnTo>
                  <a:pt x="2732" y="2499"/>
                </a:lnTo>
                <a:lnTo>
                  <a:pt x="2746" y="2506"/>
                </a:lnTo>
                <a:lnTo>
                  <a:pt x="2752" y="2509"/>
                </a:lnTo>
                <a:lnTo>
                  <a:pt x="2758" y="2512"/>
                </a:lnTo>
                <a:lnTo>
                  <a:pt x="2760" y="2514"/>
                </a:lnTo>
                <a:close/>
                <a:moveTo>
                  <a:pt x="4621" y="3371"/>
                </a:moveTo>
                <a:lnTo>
                  <a:pt x="4615" y="3365"/>
                </a:lnTo>
                <a:lnTo>
                  <a:pt x="4608" y="3360"/>
                </a:lnTo>
                <a:lnTo>
                  <a:pt x="4615" y="3366"/>
                </a:lnTo>
                <a:lnTo>
                  <a:pt x="4621" y="3371"/>
                </a:lnTo>
                <a:lnTo>
                  <a:pt x="4621" y="3371"/>
                </a:lnTo>
                <a:close/>
                <a:moveTo>
                  <a:pt x="4769" y="3452"/>
                </a:moveTo>
                <a:lnTo>
                  <a:pt x="4764" y="3452"/>
                </a:lnTo>
                <a:lnTo>
                  <a:pt x="4759" y="3451"/>
                </a:lnTo>
                <a:lnTo>
                  <a:pt x="4758" y="3458"/>
                </a:lnTo>
                <a:lnTo>
                  <a:pt x="4757" y="3463"/>
                </a:lnTo>
                <a:lnTo>
                  <a:pt x="4758" y="3468"/>
                </a:lnTo>
                <a:lnTo>
                  <a:pt x="4759" y="3473"/>
                </a:lnTo>
                <a:lnTo>
                  <a:pt x="4761" y="3478"/>
                </a:lnTo>
                <a:lnTo>
                  <a:pt x="4763" y="3482"/>
                </a:lnTo>
                <a:lnTo>
                  <a:pt x="4766" y="3485"/>
                </a:lnTo>
                <a:lnTo>
                  <a:pt x="4770" y="3488"/>
                </a:lnTo>
                <a:lnTo>
                  <a:pt x="4786" y="3501"/>
                </a:lnTo>
                <a:lnTo>
                  <a:pt x="4801" y="3514"/>
                </a:lnTo>
                <a:lnTo>
                  <a:pt x="4805" y="3514"/>
                </a:lnTo>
                <a:lnTo>
                  <a:pt x="4811" y="3515"/>
                </a:lnTo>
                <a:lnTo>
                  <a:pt x="4814" y="3517"/>
                </a:lnTo>
                <a:lnTo>
                  <a:pt x="4817" y="3519"/>
                </a:lnTo>
                <a:lnTo>
                  <a:pt x="4819" y="3517"/>
                </a:lnTo>
                <a:lnTo>
                  <a:pt x="4821" y="3515"/>
                </a:lnTo>
                <a:lnTo>
                  <a:pt x="4823" y="3515"/>
                </a:lnTo>
                <a:lnTo>
                  <a:pt x="4825" y="3517"/>
                </a:lnTo>
                <a:lnTo>
                  <a:pt x="4825" y="3514"/>
                </a:lnTo>
                <a:lnTo>
                  <a:pt x="4825" y="3512"/>
                </a:lnTo>
                <a:lnTo>
                  <a:pt x="4828" y="3506"/>
                </a:lnTo>
                <a:lnTo>
                  <a:pt x="4828" y="3500"/>
                </a:lnTo>
                <a:lnTo>
                  <a:pt x="4827" y="3493"/>
                </a:lnTo>
                <a:lnTo>
                  <a:pt x="4824" y="3488"/>
                </a:lnTo>
                <a:lnTo>
                  <a:pt x="4818" y="3479"/>
                </a:lnTo>
                <a:lnTo>
                  <a:pt x="4812" y="3468"/>
                </a:lnTo>
                <a:lnTo>
                  <a:pt x="4806" y="3470"/>
                </a:lnTo>
                <a:lnTo>
                  <a:pt x="4801" y="3472"/>
                </a:lnTo>
                <a:lnTo>
                  <a:pt x="4797" y="3473"/>
                </a:lnTo>
                <a:lnTo>
                  <a:pt x="4792" y="3473"/>
                </a:lnTo>
                <a:lnTo>
                  <a:pt x="4786" y="3472"/>
                </a:lnTo>
                <a:lnTo>
                  <a:pt x="4781" y="3471"/>
                </a:lnTo>
                <a:lnTo>
                  <a:pt x="4776" y="3468"/>
                </a:lnTo>
                <a:lnTo>
                  <a:pt x="4770" y="3465"/>
                </a:lnTo>
                <a:lnTo>
                  <a:pt x="4768" y="3461"/>
                </a:lnTo>
                <a:lnTo>
                  <a:pt x="4768" y="3458"/>
                </a:lnTo>
                <a:lnTo>
                  <a:pt x="4768" y="3454"/>
                </a:lnTo>
                <a:lnTo>
                  <a:pt x="4770" y="3451"/>
                </a:lnTo>
                <a:lnTo>
                  <a:pt x="4769" y="3452"/>
                </a:lnTo>
                <a:lnTo>
                  <a:pt x="4769" y="3452"/>
                </a:lnTo>
                <a:close/>
                <a:moveTo>
                  <a:pt x="4640" y="3290"/>
                </a:moveTo>
                <a:lnTo>
                  <a:pt x="4639" y="3295"/>
                </a:lnTo>
                <a:lnTo>
                  <a:pt x="4637" y="3301"/>
                </a:lnTo>
                <a:lnTo>
                  <a:pt x="4634" y="3304"/>
                </a:lnTo>
                <a:lnTo>
                  <a:pt x="4628" y="3306"/>
                </a:lnTo>
                <a:lnTo>
                  <a:pt x="4624" y="3307"/>
                </a:lnTo>
                <a:lnTo>
                  <a:pt x="4620" y="3305"/>
                </a:lnTo>
                <a:lnTo>
                  <a:pt x="4618" y="3302"/>
                </a:lnTo>
                <a:lnTo>
                  <a:pt x="4616" y="3298"/>
                </a:lnTo>
                <a:lnTo>
                  <a:pt x="4616" y="3295"/>
                </a:lnTo>
                <a:lnTo>
                  <a:pt x="4616" y="3292"/>
                </a:lnTo>
                <a:lnTo>
                  <a:pt x="4617" y="3290"/>
                </a:lnTo>
                <a:lnTo>
                  <a:pt x="4618" y="3287"/>
                </a:lnTo>
                <a:lnTo>
                  <a:pt x="4622" y="3284"/>
                </a:lnTo>
                <a:lnTo>
                  <a:pt x="4627" y="3282"/>
                </a:lnTo>
                <a:lnTo>
                  <a:pt x="4631" y="3282"/>
                </a:lnTo>
                <a:lnTo>
                  <a:pt x="4636" y="3283"/>
                </a:lnTo>
                <a:lnTo>
                  <a:pt x="4638" y="3286"/>
                </a:lnTo>
                <a:lnTo>
                  <a:pt x="4640" y="3290"/>
                </a:lnTo>
                <a:close/>
                <a:moveTo>
                  <a:pt x="4356" y="3340"/>
                </a:moveTo>
                <a:lnTo>
                  <a:pt x="4355" y="3335"/>
                </a:lnTo>
                <a:lnTo>
                  <a:pt x="4353" y="3332"/>
                </a:lnTo>
                <a:lnTo>
                  <a:pt x="4349" y="3329"/>
                </a:lnTo>
                <a:lnTo>
                  <a:pt x="4345" y="3327"/>
                </a:lnTo>
                <a:lnTo>
                  <a:pt x="4341" y="3325"/>
                </a:lnTo>
                <a:lnTo>
                  <a:pt x="4336" y="3323"/>
                </a:lnTo>
                <a:lnTo>
                  <a:pt x="4333" y="3321"/>
                </a:lnTo>
                <a:lnTo>
                  <a:pt x="4331" y="3316"/>
                </a:lnTo>
                <a:lnTo>
                  <a:pt x="4331" y="3317"/>
                </a:lnTo>
                <a:lnTo>
                  <a:pt x="4324" y="3319"/>
                </a:lnTo>
                <a:lnTo>
                  <a:pt x="4317" y="3322"/>
                </a:lnTo>
                <a:lnTo>
                  <a:pt x="4310" y="3322"/>
                </a:lnTo>
                <a:lnTo>
                  <a:pt x="4304" y="3322"/>
                </a:lnTo>
                <a:lnTo>
                  <a:pt x="4315" y="3326"/>
                </a:lnTo>
                <a:lnTo>
                  <a:pt x="4327" y="3329"/>
                </a:lnTo>
                <a:lnTo>
                  <a:pt x="4340" y="3333"/>
                </a:lnTo>
                <a:lnTo>
                  <a:pt x="4351" y="3336"/>
                </a:lnTo>
                <a:lnTo>
                  <a:pt x="4356" y="3340"/>
                </a:lnTo>
                <a:close/>
                <a:moveTo>
                  <a:pt x="5112" y="2608"/>
                </a:moveTo>
                <a:lnTo>
                  <a:pt x="5107" y="2608"/>
                </a:lnTo>
                <a:lnTo>
                  <a:pt x="5101" y="2606"/>
                </a:lnTo>
                <a:lnTo>
                  <a:pt x="5096" y="2603"/>
                </a:lnTo>
                <a:lnTo>
                  <a:pt x="5093" y="2598"/>
                </a:lnTo>
                <a:lnTo>
                  <a:pt x="5078" y="2599"/>
                </a:lnTo>
                <a:lnTo>
                  <a:pt x="5064" y="2599"/>
                </a:lnTo>
                <a:lnTo>
                  <a:pt x="5051" y="2599"/>
                </a:lnTo>
                <a:lnTo>
                  <a:pt x="5037" y="2599"/>
                </a:lnTo>
                <a:lnTo>
                  <a:pt x="5037" y="2599"/>
                </a:lnTo>
                <a:lnTo>
                  <a:pt x="5033" y="2602"/>
                </a:lnTo>
                <a:lnTo>
                  <a:pt x="5028" y="2604"/>
                </a:lnTo>
                <a:lnTo>
                  <a:pt x="5023" y="2606"/>
                </a:lnTo>
                <a:lnTo>
                  <a:pt x="5019" y="2607"/>
                </a:lnTo>
                <a:lnTo>
                  <a:pt x="5011" y="2607"/>
                </a:lnTo>
                <a:lnTo>
                  <a:pt x="5001" y="2606"/>
                </a:lnTo>
                <a:lnTo>
                  <a:pt x="4984" y="2602"/>
                </a:lnTo>
                <a:lnTo>
                  <a:pt x="4966" y="2598"/>
                </a:lnTo>
                <a:lnTo>
                  <a:pt x="4966" y="2598"/>
                </a:lnTo>
                <a:lnTo>
                  <a:pt x="4961" y="2598"/>
                </a:lnTo>
                <a:lnTo>
                  <a:pt x="4956" y="2598"/>
                </a:lnTo>
                <a:lnTo>
                  <a:pt x="4956" y="2598"/>
                </a:lnTo>
                <a:lnTo>
                  <a:pt x="4952" y="2605"/>
                </a:lnTo>
                <a:lnTo>
                  <a:pt x="4947" y="2613"/>
                </a:lnTo>
                <a:lnTo>
                  <a:pt x="4944" y="2620"/>
                </a:lnTo>
                <a:lnTo>
                  <a:pt x="4943" y="2628"/>
                </a:lnTo>
                <a:lnTo>
                  <a:pt x="4947" y="2628"/>
                </a:lnTo>
                <a:lnTo>
                  <a:pt x="4951" y="2628"/>
                </a:lnTo>
                <a:lnTo>
                  <a:pt x="4961" y="2628"/>
                </a:lnTo>
                <a:lnTo>
                  <a:pt x="4972" y="2628"/>
                </a:lnTo>
                <a:lnTo>
                  <a:pt x="4982" y="2629"/>
                </a:lnTo>
                <a:lnTo>
                  <a:pt x="4994" y="2628"/>
                </a:lnTo>
                <a:lnTo>
                  <a:pt x="5001" y="2627"/>
                </a:lnTo>
                <a:lnTo>
                  <a:pt x="5010" y="2626"/>
                </a:lnTo>
                <a:lnTo>
                  <a:pt x="5017" y="2623"/>
                </a:lnTo>
                <a:lnTo>
                  <a:pt x="5024" y="2621"/>
                </a:lnTo>
                <a:lnTo>
                  <a:pt x="5035" y="2618"/>
                </a:lnTo>
                <a:lnTo>
                  <a:pt x="5044" y="2617"/>
                </a:lnTo>
                <a:lnTo>
                  <a:pt x="5055" y="2616"/>
                </a:lnTo>
                <a:lnTo>
                  <a:pt x="5064" y="2616"/>
                </a:lnTo>
                <a:lnTo>
                  <a:pt x="5074" y="2618"/>
                </a:lnTo>
                <a:lnTo>
                  <a:pt x="5083" y="2620"/>
                </a:lnTo>
                <a:lnTo>
                  <a:pt x="5093" y="2624"/>
                </a:lnTo>
                <a:lnTo>
                  <a:pt x="5101" y="2629"/>
                </a:lnTo>
                <a:lnTo>
                  <a:pt x="5102" y="2623"/>
                </a:lnTo>
                <a:lnTo>
                  <a:pt x="5104" y="2618"/>
                </a:lnTo>
                <a:lnTo>
                  <a:pt x="5108" y="2613"/>
                </a:lnTo>
                <a:lnTo>
                  <a:pt x="5112" y="2608"/>
                </a:lnTo>
                <a:close/>
                <a:moveTo>
                  <a:pt x="4841" y="2630"/>
                </a:moveTo>
                <a:lnTo>
                  <a:pt x="4815" y="2627"/>
                </a:lnTo>
                <a:lnTo>
                  <a:pt x="4788" y="2623"/>
                </a:lnTo>
                <a:lnTo>
                  <a:pt x="4775" y="2621"/>
                </a:lnTo>
                <a:lnTo>
                  <a:pt x="4762" y="2618"/>
                </a:lnTo>
                <a:lnTo>
                  <a:pt x="4748" y="2614"/>
                </a:lnTo>
                <a:lnTo>
                  <a:pt x="4736" y="2609"/>
                </a:lnTo>
                <a:lnTo>
                  <a:pt x="4731" y="2614"/>
                </a:lnTo>
                <a:lnTo>
                  <a:pt x="4727" y="2617"/>
                </a:lnTo>
                <a:lnTo>
                  <a:pt x="4724" y="2618"/>
                </a:lnTo>
                <a:lnTo>
                  <a:pt x="4720" y="2618"/>
                </a:lnTo>
                <a:lnTo>
                  <a:pt x="4713" y="2615"/>
                </a:lnTo>
                <a:lnTo>
                  <a:pt x="4704" y="2610"/>
                </a:lnTo>
                <a:lnTo>
                  <a:pt x="4704" y="2615"/>
                </a:lnTo>
                <a:lnTo>
                  <a:pt x="4702" y="2619"/>
                </a:lnTo>
                <a:lnTo>
                  <a:pt x="4679" y="2625"/>
                </a:lnTo>
                <a:lnTo>
                  <a:pt x="4655" y="2629"/>
                </a:lnTo>
                <a:lnTo>
                  <a:pt x="4631" y="2634"/>
                </a:lnTo>
                <a:lnTo>
                  <a:pt x="4607" y="2637"/>
                </a:lnTo>
                <a:lnTo>
                  <a:pt x="4635" y="2638"/>
                </a:lnTo>
                <a:lnTo>
                  <a:pt x="4662" y="2639"/>
                </a:lnTo>
                <a:lnTo>
                  <a:pt x="4689" y="2640"/>
                </a:lnTo>
                <a:lnTo>
                  <a:pt x="4718" y="2639"/>
                </a:lnTo>
                <a:lnTo>
                  <a:pt x="4740" y="2636"/>
                </a:lnTo>
                <a:lnTo>
                  <a:pt x="4764" y="2630"/>
                </a:lnTo>
                <a:lnTo>
                  <a:pt x="4776" y="2629"/>
                </a:lnTo>
                <a:lnTo>
                  <a:pt x="4787" y="2630"/>
                </a:lnTo>
                <a:lnTo>
                  <a:pt x="4793" y="2632"/>
                </a:lnTo>
                <a:lnTo>
                  <a:pt x="4798" y="2633"/>
                </a:lnTo>
                <a:lnTo>
                  <a:pt x="4804" y="2636"/>
                </a:lnTo>
                <a:lnTo>
                  <a:pt x="4809" y="2639"/>
                </a:lnTo>
                <a:lnTo>
                  <a:pt x="4816" y="2636"/>
                </a:lnTo>
                <a:lnTo>
                  <a:pt x="4822" y="2634"/>
                </a:lnTo>
                <a:lnTo>
                  <a:pt x="4832" y="2632"/>
                </a:lnTo>
                <a:lnTo>
                  <a:pt x="4841" y="2630"/>
                </a:lnTo>
                <a:close/>
                <a:moveTo>
                  <a:pt x="5258" y="2461"/>
                </a:moveTo>
                <a:lnTo>
                  <a:pt x="5256" y="2466"/>
                </a:lnTo>
                <a:lnTo>
                  <a:pt x="5255" y="2470"/>
                </a:lnTo>
                <a:lnTo>
                  <a:pt x="5257" y="2472"/>
                </a:lnTo>
                <a:lnTo>
                  <a:pt x="5260" y="2475"/>
                </a:lnTo>
                <a:lnTo>
                  <a:pt x="5271" y="2477"/>
                </a:lnTo>
                <a:lnTo>
                  <a:pt x="5281" y="2477"/>
                </a:lnTo>
                <a:lnTo>
                  <a:pt x="5292" y="2477"/>
                </a:lnTo>
                <a:lnTo>
                  <a:pt x="5301" y="2477"/>
                </a:lnTo>
                <a:lnTo>
                  <a:pt x="5305" y="2477"/>
                </a:lnTo>
                <a:lnTo>
                  <a:pt x="5307" y="2476"/>
                </a:lnTo>
                <a:lnTo>
                  <a:pt x="5308" y="2475"/>
                </a:lnTo>
                <a:lnTo>
                  <a:pt x="5308" y="2473"/>
                </a:lnTo>
                <a:lnTo>
                  <a:pt x="5307" y="2471"/>
                </a:lnTo>
                <a:lnTo>
                  <a:pt x="5305" y="2471"/>
                </a:lnTo>
                <a:lnTo>
                  <a:pt x="5299" y="2473"/>
                </a:lnTo>
                <a:lnTo>
                  <a:pt x="5293" y="2476"/>
                </a:lnTo>
                <a:lnTo>
                  <a:pt x="5288" y="2477"/>
                </a:lnTo>
                <a:lnTo>
                  <a:pt x="5281" y="2478"/>
                </a:lnTo>
                <a:lnTo>
                  <a:pt x="5270" y="2476"/>
                </a:lnTo>
                <a:lnTo>
                  <a:pt x="5257" y="2472"/>
                </a:lnTo>
                <a:lnTo>
                  <a:pt x="5259" y="2467"/>
                </a:lnTo>
                <a:lnTo>
                  <a:pt x="5258" y="2461"/>
                </a:lnTo>
                <a:close/>
                <a:moveTo>
                  <a:pt x="4563" y="2578"/>
                </a:moveTo>
                <a:lnTo>
                  <a:pt x="4562" y="2577"/>
                </a:lnTo>
                <a:lnTo>
                  <a:pt x="4560" y="2577"/>
                </a:lnTo>
                <a:lnTo>
                  <a:pt x="4558" y="2576"/>
                </a:lnTo>
                <a:lnTo>
                  <a:pt x="4556" y="2577"/>
                </a:lnTo>
                <a:lnTo>
                  <a:pt x="4560" y="2578"/>
                </a:lnTo>
                <a:lnTo>
                  <a:pt x="4563" y="2578"/>
                </a:lnTo>
                <a:close/>
                <a:moveTo>
                  <a:pt x="4182" y="3035"/>
                </a:moveTo>
                <a:lnTo>
                  <a:pt x="4182" y="3035"/>
                </a:lnTo>
                <a:lnTo>
                  <a:pt x="4182" y="3035"/>
                </a:lnTo>
                <a:lnTo>
                  <a:pt x="4185" y="3035"/>
                </a:lnTo>
                <a:lnTo>
                  <a:pt x="4189" y="3036"/>
                </a:lnTo>
                <a:lnTo>
                  <a:pt x="4189" y="3034"/>
                </a:lnTo>
                <a:lnTo>
                  <a:pt x="4190" y="3033"/>
                </a:lnTo>
                <a:lnTo>
                  <a:pt x="4196" y="3028"/>
                </a:lnTo>
                <a:lnTo>
                  <a:pt x="4202" y="3023"/>
                </a:lnTo>
                <a:lnTo>
                  <a:pt x="4188" y="3026"/>
                </a:lnTo>
                <a:lnTo>
                  <a:pt x="4174" y="3028"/>
                </a:lnTo>
                <a:lnTo>
                  <a:pt x="4182" y="3035"/>
                </a:lnTo>
                <a:close/>
                <a:moveTo>
                  <a:pt x="4055" y="2921"/>
                </a:moveTo>
                <a:lnTo>
                  <a:pt x="4072" y="2921"/>
                </a:lnTo>
                <a:lnTo>
                  <a:pt x="4089" y="2921"/>
                </a:lnTo>
                <a:lnTo>
                  <a:pt x="4106" y="2921"/>
                </a:lnTo>
                <a:lnTo>
                  <a:pt x="4123" y="2921"/>
                </a:lnTo>
                <a:lnTo>
                  <a:pt x="4116" y="2927"/>
                </a:lnTo>
                <a:lnTo>
                  <a:pt x="4110" y="2931"/>
                </a:lnTo>
                <a:lnTo>
                  <a:pt x="4103" y="2934"/>
                </a:lnTo>
                <a:lnTo>
                  <a:pt x="4095" y="2937"/>
                </a:lnTo>
                <a:lnTo>
                  <a:pt x="4080" y="2941"/>
                </a:lnTo>
                <a:lnTo>
                  <a:pt x="4066" y="2943"/>
                </a:lnTo>
                <a:lnTo>
                  <a:pt x="4058" y="2943"/>
                </a:lnTo>
                <a:lnTo>
                  <a:pt x="4054" y="2942"/>
                </a:lnTo>
                <a:lnTo>
                  <a:pt x="4052" y="2940"/>
                </a:lnTo>
                <a:lnTo>
                  <a:pt x="4051" y="2937"/>
                </a:lnTo>
                <a:lnTo>
                  <a:pt x="4052" y="2930"/>
                </a:lnTo>
                <a:lnTo>
                  <a:pt x="4055" y="2921"/>
                </a:lnTo>
                <a:close/>
                <a:moveTo>
                  <a:pt x="4019" y="2921"/>
                </a:moveTo>
                <a:lnTo>
                  <a:pt x="4017" y="2928"/>
                </a:lnTo>
                <a:lnTo>
                  <a:pt x="4014" y="2933"/>
                </a:lnTo>
                <a:lnTo>
                  <a:pt x="4011" y="2937"/>
                </a:lnTo>
                <a:lnTo>
                  <a:pt x="4007" y="2940"/>
                </a:lnTo>
                <a:lnTo>
                  <a:pt x="4003" y="2942"/>
                </a:lnTo>
                <a:lnTo>
                  <a:pt x="3999" y="2944"/>
                </a:lnTo>
                <a:lnTo>
                  <a:pt x="3995" y="2945"/>
                </a:lnTo>
                <a:lnTo>
                  <a:pt x="3991" y="2945"/>
                </a:lnTo>
                <a:lnTo>
                  <a:pt x="3972" y="2942"/>
                </a:lnTo>
                <a:lnTo>
                  <a:pt x="3949" y="2936"/>
                </a:lnTo>
                <a:lnTo>
                  <a:pt x="3959" y="2929"/>
                </a:lnTo>
                <a:lnTo>
                  <a:pt x="3969" y="2924"/>
                </a:lnTo>
                <a:lnTo>
                  <a:pt x="3977" y="2922"/>
                </a:lnTo>
                <a:lnTo>
                  <a:pt x="3987" y="2921"/>
                </a:lnTo>
                <a:lnTo>
                  <a:pt x="4003" y="2921"/>
                </a:lnTo>
                <a:lnTo>
                  <a:pt x="4019" y="2921"/>
                </a:lnTo>
                <a:lnTo>
                  <a:pt x="4019" y="2921"/>
                </a:lnTo>
                <a:close/>
                <a:moveTo>
                  <a:pt x="3626" y="3047"/>
                </a:moveTo>
                <a:lnTo>
                  <a:pt x="3625" y="3039"/>
                </a:lnTo>
                <a:lnTo>
                  <a:pt x="3624" y="3033"/>
                </a:lnTo>
                <a:lnTo>
                  <a:pt x="3624" y="3027"/>
                </a:lnTo>
                <a:lnTo>
                  <a:pt x="3625" y="3021"/>
                </a:lnTo>
                <a:lnTo>
                  <a:pt x="3627" y="3018"/>
                </a:lnTo>
                <a:lnTo>
                  <a:pt x="3628" y="3016"/>
                </a:lnTo>
                <a:lnTo>
                  <a:pt x="3631" y="3015"/>
                </a:lnTo>
                <a:lnTo>
                  <a:pt x="3634" y="3014"/>
                </a:lnTo>
                <a:lnTo>
                  <a:pt x="3637" y="3013"/>
                </a:lnTo>
                <a:lnTo>
                  <a:pt x="3641" y="3013"/>
                </a:lnTo>
                <a:lnTo>
                  <a:pt x="3645" y="3013"/>
                </a:lnTo>
                <a:lnTo>
                  <a:pt x="3651" y="3014"/>
                </a:lnTo>
                <a:lnTo>
                  <a:pt x="3654" y="3014"/>
                </a:lnTo>
                <a:lnTo>
                  <a:pt x="3657" y="3014"/>
                </a:lnTo>
                <a:lnTo>
                  <a:pt x="3661" y="3015"/>
                </a:lnTo>
                <a:lnTo>
                  <a:pt x="3666" y="3016"/>
                </a:lnTo>
                <a:lnTo>
                  <a:pt x="3672" y="3018"/>
                </a:lnTo>
                <a:lnTo>
                  <a:pt x="3677" y="3020"/>
                </a:lnTo>
                <a:lnTo>
                  <a:pt x="3682" y="3021"/>
                </a:lnTo>
                <a:lnTo>
                  <a:pt x="3686" y="3021"/>
                </a:lnTo>
                <a:lnTo>
                  <a:pt x="3690" y="3019"/>
                </a:lnTo>
                <a:lnTo>
                  <a:pt x="3692" y="3018"/>
                </a:lnTo>
                <a:lnTo>
                  <a:pt x="3693" y="3015"/>
                </a:lnTo>
                <a:lnTo>
                  <a:pt x="3695" y="3011"/>
                </a:lnTo>
                <a:lnTo>
                  <a:pt x="3696" y="3009"/>
                </a:lnTo>
                <a:lnTo>
                  <a:pt x="3696" y="3006"/>
                </a:lnTo>
                <a:lnTo>
                  <a:pt x="3696" y="3003"/>
                </a:lnTo>
                <a:lnTo>
                  <a:pt x="3695" y="3001"/>
                </a:lnTo>
                <a:lnTo>
                  <a:pt x="3692" y="2998"/>
                </a:lnTo>
                <a:lnTo>
                  <a:pt x="3687" y="2996"/>
                </a:lnTo>
                <a:lnTo>
                  <a:pt x="3683" y="2994"/>
                </a:lnTo>
                <a:lnTo>
                  <a:pt x="3679" y="2992"/>
                </a:lnTo>
                <a:lnTo>
                  <a:pt x="3675" y="2990"/>
                </a:lnTo>
                <a:lnTo>
                  <a:pt x="3673" y="2986"/>
                </a:lnTo>
                <a:lnTo>
                  <a:pt x="3671" y="2986"/>
                </a:lnTo>
                <a:lnTo>
                  <a:pt x="3662" y="2986"/>
                </a:lnTo>
                <a:lnTo>
                  <a:pt x="3653" y="2986"/>
                </a:lnTo>
                <a:lnTo>
                  <a:pt x="3644" y="2988"/>
                </a:lnTo>
                <a:lnTo>
                  <a:pt x="3636" y="2992"/>
                </a:lnTo>
                <a:lnTo>
                  <a:pt x="3631" y="2994"/>
                </a:lnTo>
                <a:lnTo>
                  <a:pt x="3624" y="2996"/>
                </a:lnTo>
                <a:lnTo>
                  <a:pt x="3619" y="2997"/>
                </a:lnTo>
                <a:lnTo>
                  <a:pt x="3613" y="2997"/>
                </a:lnTo>
                <a:lnTo>
                  <a:pt x="3602" y="2995"/>
                </a:lnTo>
                <a:lnTo>
                  <a:pt x="3592" y="2992"/>
                </a:lnTo>
                <a:lnTo>
                  <a:pt x="3581" y="2989"/>
                </a:lnTo>
                <a:lnTo>
                  <a:pt x="3570" y="2984"/>
                </a:lnTo>
                <a:lnTo>
                  <a:pt x="3560" y="2980"/>
                </a:lnTo>
                <a:lnTo>
                  <a:pt x="3549" y="2978"/>
                </a:lnTo>
                <a:lnTo>
                  <a:pt x="3548" y="2978"/>
                </a:lnTo>
                <a:lnTo>
                  <a:pt x="3550" y="2986"/>
                </a:lnTo>
                <a:lnTo>
                  <a:pt x="3552" y="2993"/>
                </a:lnTo>
                <a:lnTo>
                  <a:pt x="3550" y="2996"/>
                </a:lnTo>
                <a:lnTo>
                  <a:pt x="3547" y="2999"/>
                </a:lnTo>
                <a:lnTo>
                  <a:pt x="3543" y="3000"/>
                </a:lnTo>
                <a:lnTo>
                  <a:pt x="3536" y="3001"/>
                </a:lnTo>
                <a:lnTo>
                  <a:pt x="3536" y="3001"/>
                </a:lnTo>
                <a:lnTo>
                  <a:pt x="3536" y="3001"/>
                </a:lnTo>
                <a:lnTo>
                  <a:pt x="3541" y="3010"/>
                </a:lnTo>
                <a:lnTo>
                  <a:pt x="3545" y="3018"/>
                </a:lnTo>
                <a:lnTo>
                  <a:pt x="3550" y="3027"/>
                </a:lnTo>
                <a:lnTo>
                  <a:pt x="3555" y="3035"/>
                </a:lnTo>
                <a:lnTo>
                  <a:pt x="3553" y="3036"/>
                </a:lnTo>
                <a:lnTo>
                  <a:pt x="3549" y="3038"/>
                </a:lnTo>
                <a:lnTo>
                  <a:pt x="3546" y="3038"/>
                </a:lnTo>
                <a:lnTo>
                  <a:pt x="3543" y="3039"/>
                </a:lnTo>
                <a:lnTo>
                  <a:pt x="3538" y="3038"/>
                </a:lnTo>
                <a:lnTo>
                  <a:pt x="3531" y="3037"/>
                </a:lnTo>
                <a:lnTo>
                  <a:pt x="3525" y="3036"/>
                </a:lnTo>
                <a:lnTo>
                  <a:pt x="3520" y="3036"/>
                </a:lnTo>
                <a:lnTo>
                  <a:pt x="3517" y="3037"/>
                </a:lnTo>
                <a:lnTo>
                  <a:pt x="3515" y="3038"/>
                </a:lnTo>
                <a:lnTo>
                  <a:pt x="3511" y="3039"/>
                </a:lnTo>
                <a:lnTo>
                  <a:pt x="3509" y="3041"/>
                </a:lnTo>
                <a:lnTo>
                  <a:pt x="3511" y="3045"/>
                </a:lnTo>
                <a:lnTo>
                  <a:pt x="3514" y="3047"/>
                </a:lnTo>
                <a:lnTo>
                  <a:pt x="3521" y="3048"/>
                </a:lnTo>
                <a:lnTo>
                  <a:pt x="3529" y="3049"/>
                </a:lnTo>
                <a:lnTo>
                  <a:pt x="3537" y="3051"/>
                </a:lnTo>
                <a:lnTo>
                  <a:pt x="3545" y="3053"/>
                </a:lnTo>
                <a:lnTo>
                  <a:pt x="3554" y="3054"/>
                </a:lnTo>
                <a:lnTo>
                  <a:pt x="3562" y="3055"/>
                </a:lnTo>
                <a:lnTo>
                  <a:pt x="3568" y="3056"/>
                </a:lnTo>
                <a:lnTo>
                  <a:pt x="3576" y="3057"/>
                </a:lnTo>
                <a:lnTo>
                  <a:pt x="3584" y="3052"/>
                </a:lnTo>
                <a:lnTo>
                  <a:pt x="3594" y="3048"/>
                </a:lnTo>
                <a:lnTo>
                  <a:pt x="3599" y="3047"/>
                </a:lnTo>
                <a:lnTo>
                  <a:pt x="3604" y="3046"/>
                </a:lnTo>
                <a:lnTo>
                  <a:pt x="3611" y="3046"/>
                </a:lnTo>
                <a:lnTo>
                  <a:pt x="3616" y="3047"/>
                </a:lnTo>
                <a:lnTo>
                  <a:pt x="3616" y="3047"/>
                </a:lnTo>
                <a:lnTo>
                  <a:pt x="3621" y="3047"/>
                </a:lnTo>
                <a:lnTo>
                  <a:pt x="3626" y="3047"/>
                </a:lnTo>
                <a:close/>
                <a:moveTo>
                  <a:pt x="3595" y="2874"/>
                </a:moveTo>
                <a:lnTo>
                  <a:pt x="3595" y="2874"/>
                </a:lnTo>
                <a:lnTo>
                  <a:pt x="3594" y="2874"/>
                </a:lnTo>
                <a:lnTo>
                  <a:pt x="3595" y="2874"/>
                </a:lnTo>
                <a:close/>
                <a:moveTo>
                  <a:pt x="4424" y="3197"/>
                </a:moveTo>
                <a:lnTo>
                  <a:pt x="4424" y="3197"/>
                </a:lnTo>
                <a:lnTo>
                  <a:pt x="4424" y="3197"/>
                </a:lnTo>
                <a:lnTo>
                  <a:pt x="4427" y="3206"/>
                </a:lnTo>
                <a:lnTo>
                  <a:pt x="4431" y="3214"/>
                </a:lnTo>
                <a:lnTo>
                  <a:pt x="4433" y="3218"/>
                </a:lnTo>
                <a:lnTo>
                  <a:pt x="4434" y="3223"/>
                </a:lnTo>
                <a:lnTo>
                  <a:pt x="4435" y="3227"/>
                </a:lnTo>
                <a:lnTo>
                  <a:pt x="4435" y="3232"/>
                </a:lnTo>
                <a:lnTo>
                  <a:pt x="4432" y="3238"/>
                </a:lnTo>
                <a:lnTo>
                  <a:pt x="4429" y="3243"/>
                </a:lnTo>
                <a:lnTo>
                  <a:pt x="4425" y="3246"/>
                </a:lnTo>
                <a:lnTo>
                  <a:pt x="4421" y="3248"/>
                </a:lnTo>
                <a:lnTo>
                  <a:pt x="4410" y="3251"/>
                </a:lnTo>
                <a:lnTo>
                  <a:pt x="4401" y="3255"/>
                </a:lnTo>
                <a:lnTo>
                  <a:pt x="4401" y="3255"/>
                </a:lnTo>
                <a:lnTo>
                  <a:pt x="4392" y="3254"/>
                </a:lnTo>
                <a:lnTo>
                  <a:pt x="4385" y="3253"/>
                </a:lnTo>
                <a:lnTo>
                  <a:pt x="4381" y="3250"/>
                </a:lnTo>
                <a:lnTo>
                  <a:pt x="4377" y="3246"/>
                </a:lnTo>
                <a:lnTo>
                  <a:pt x="4375" y="3240"/>
                </a:lnTo>
                <a:lnTo>
                  <a:pt x="4375" y="3234"/>
                </a:lnTo>
                <a:lnTo>
                  <a:pt x="4376" y="3228"/>
                </a:lnTo>
                <a:lnTo>
                  <a:pt x="4377" y="3220"/>
                </a:lnTo>
                <a:lnTo>
                  <a:pt x="4379" y="3215"/>
                </a:lnTo>
                <a:lnTo>
                  <a:pt x="4379" y="3211"/>
                </a:lnTo>
                <a:lnTo>
                  <a:pt x="4380" y="3209"/>
                </a:lnTo>
                <a:lnTo>
                  <a:pt x="4381" y="3207"/>
                </a:lnTo>
                <a:lnTo>
                  <a:pt x="4383" y="3206"/>
                </a:lnTo>
                <a:lnTo>
                  <a:pt x="4385" y="3205"/>
                </a:lnTo>
                <a:lnTo>
                  <a:pt x="4389" y="3204"/>
                </a:lnTo>
                <a:lnTo>
                  <a:pt x="4394" y="3203"/>
                </a:lnTo>
                <a:lnTo>
                  <a:pt x="4399" y="3202"/>
                </a:lnTo>
                <a:lnTo>
                  <a:pt x="4402" y="3198"/>
                </a:lnTo>
                <a:lnTo>
                  <a:pt x="4403" y="3196"/>
                </a:lnTo>
                <a:lnTo>
                  <a:pt x="4403" y="3194"/>
                </a:lnTo>
                <a:lnTo>
                  <a:pt x="4402" y="3190"/>
                </a:lnTo>
                <a:lnTo>
                  <a:pt x="4401" y="3187"/>
                </a:lnTo>
                <a:lnTo>
                  <a:pt x="4406" y="3180"/>
                </a:lnTo>
                <a:lnTo>
                  <a:pt x="4412" y="3175"/>
                </a:lnTo>
                <a:lnTo>
                  <a:pt x="4412" y="3175"/>
                </a:lnTo>
                <a:lnTo>
                  <a:pt x="4414" y="3168"/>
                </a:lnTo>
                <a:lnTo>
                  <a:pt x="4416" y="3164"/>
                </a:lnTo>
                <a:lnTo>
                  <a:pt x="4419" y="3159"/>
                </a:lnTo>
                <a:lnTo>
                  <a:pt x="4422" y="3156"/>
                </a:lnTo>
                <a:lnTo>
                  <a:pt x="4425" y="3155"/>
                </a:lnTo>
                <a:lnTo>
                  <a:pt x="4428" y="3154"/>
                </a:lnTo>
                <a:lnTo>
                  <a:pt x="4432" y="3154"/>
                </a:lnTo>
                <a:lnTo>
                  <a:pt x="4436" y="3154"/>
                </a:lnTo>
                <a:lnTo>
                  <a:pt x="4445" y="3155"/>
                </a:lnTo>
                <a:lnTo>
                  <a:pt x="4453" y="3155"/>
                </a:lnTo>
                <a:lnTo>
                  <a:pt x="4458" y="3154"/>
                </a:lnTo>
                <a:lnTo>
                  <a:pt x="4463" y="3153"/>
                </a:lnTo>
                <a:lnTo>
                  <a:pt x="4467" y="3151"/>
                </a:lnTo>
                <a:lnTo>
                  <a:pt x="4471" y="3147"/>
                </a:lnTo>
                <a:lnTo>
                  <a:pt x="4467" y="3159"/>
                </a:lnTo>
                <a:lnTo>
                  <a:pt x="4463" y="3170"/>
                </a:lnTo>
                <a:lnTo>
                  <a:pt x="4458" y="3178"/>
                </a:lnTo>
                <a:lnTo>
                  <a:pt x="4452" y="3186"/>
                </a:lnTo>
                <a:lnTo>
                  <a:pt x="4447" y="3191"/>
                </a:lnTo>
                <a:lnTo>
                  <a:pt x="4440" y="3194"/>
                </a:lnTo>
                <a:lnTo>
                  <a:pt x="4432" y="3196"/>
                </a:lnTo>
                <a:lnTo>
                  <a:pt x="4424" y="3197"/>
                </a:lnTo>
                <a:close/>
                <a:moveTo>
                  <a:pt x="4608" y="3214"/>
                </a:moveTo>
                <a:lnTo>
                  <a:pt x="4610" y="3215"/>
                </a:lnTo>
                <a:lnTo>
                  <a:pt x="4611" y="3214"/>
                </a:lnTo>
                <a:lnTo>
                  <a:pt x="4611" y="3213"/>
                </a:lnTo>
                <a:lnTo>
                  <a:pt x="4611" y="3211"/>
                </a:lnTo>
                <a:lnTo>
                  <a:pt x="4612" y="3210"/>
                </a:lnTo>
                <a:lnTo>
                  <a:pt x="4612" y="3210"/>
                </a:lnTo>
                <a:lnTo>
                  <a:pt x="4613" y="3210"/>
                </a:lnTo>
                <a:lnTo>
                  <a:pt x="4615" y="3211"/>
                </a:lnTo>
                <a:lnTo>
                  <a:pt x="4615" y="3212"/>
                </a:lnTo>
                <a:lnTo>
                  <a:pt x="4613" y="3213"/>
                </a:lnTo>
                <a:lnTo>
                  <a:pt x="4611" y="3213"/>
                </a:lnTo>
                <a:lnTo>
                  <a:pt x="4610" y="3214"/>
                </a:lnTo>
                <a:lnTo>
                  <a:pt x="4608" y="3214"/>
                </a:lnTo>
                <a:close/>
                <a:moveTo>
                  <a:pt x="4550" y="3233"/>
                </a:moveTo>
                <a:lnTo>
                  <a:pt x="4542" y="3231"/>
                </a:lnTo>
                <a:lnTo>
                  <a:pt x="4537" y="3229"/>
                </a:lnTo>
                <a:lnTo>
                  <a:pt x="4532" y="3225"/>
                </a:lnTo>
                <a:lnTo>
                  <a:pt x="4529" y="3219"/>
                </a:lnTo>
                <a:lnTo>
                  <a:pt x="4528" y="3214"/>
                </a:lnTo>
                <a:lnTo>
                  <a:pt x="4527" y="3209"/>
                </a:lnTo>
                <a:lnTo>
                  <a:pt x="4528" y="3203"/>
                </a:lnTo>
                <a:lnTo>
                  <a:pt x="4530" y="3195"/>
                </a:lnTo>
                <a:lnTo>
                  <a:pt x="4531" y="3191"/>
                </a:lnTo>
                <a:lnTo>
                  <a:pt x="4533" y="3188"/>
                </a:lnTo>
                <a:lnTo>
                  <a:pt x="4536" y="3185"/>
                </a:lnTo>
                <a:lnTo>
                  <a:pt x="4539" y="3184"/>
                </a:lnTo>
                <a:lnTo>
                  <a:pt x="4542" y="3183"/>
                </a:lnTo>
                <a:lnTo>
                  <a:pt x="4545" y="3184"/>
                </a:lnTo>
                <a:lnTo>
                  <a:pt x="4549" y="3186"/>
                </a:lnTo>
                <a:lnTo>
                  <a:pt x="4553" y="3190"/>
                </a:lnTo>
                <a:lnTo>
                  <a:pt x="4563" y="3194"/>
                </a:lnTo>
                <a:lnTo>
                  <a:pt x="4573" y="3197"/>
                </a:lnTo>
                <a:lnTo>
                  <a:pt x="4577" y="3190"/>
                </a:lnTo>
                <a:lnTo>
                  <a:pt x="4580" y="3185"/>
                </a:lnTo>
                <a:lnTo>
                  <a:pt x="4583" y="3181"/>
                </a:lnTo>
                <a:lnTo>
                  <a:pt x="4587" y="3180"/>
                </a:lnTo>
                <a:lnTo>
                  <a:pt x="4592" y="3179"/>
                </a:lnTo>
                <a:lnTo>
                  <a:pt x="4598" y="3180"/>
                </a:lnTo>
                <a:lnTo>
                  <a:pt x="4604" y="3183"/>
                </a:lnTo>
                <a:lnTo>
                  <a:pt x="4610" y="3184"/>
                </a:lnTo>
                <a:lnTo>
                  <a:pt x="4616" y="3186"/>
                </a:lnTo>
                <a:lnTo>
                  <a:pt x="4621" y="3187"/>
                </a:lnTo>
                <a:lnTo>
                  <a:pt x="4626" y="3187"/>
                </a:lnTo>
                <a:lnTo>
                  <a:pt x="4630" y="3186"/>
                </a:lnTo>
                <a:lnTo>
                  <a:pt x="4632" y="3184"/>
                </a:lnTo>
                <a:lnTo>
                  <a:pt x="4634" y="3183"/>
                </a:lnTo>
                <a:lnTo>
                  <a:pt x="4635" y="3180"/>
                </a:lnTo>
                <a:lnTo>
                  <a:pt x="4636" y="3178"/>
                </a:lnTo>
                <a:lnTo>
                  <a:pt x="4635" y="3172"/>
                </a:lnTo>
                <a:lnTo>
                  <a:pt x="4631" y="3164"/>
                </a:lnTo>
                <a:lnTo>
                  <a:pt x="4634" y="3160"/>
                </a:lnTo>
                <a:lnTo>
                  <a:pt x="4636" y="3158"/>
                </a:lnTo>
                <a:lnTo>
                  <a:pt x="4639" y="3156"/>
                </a:lnTo>
                <a:lnTo>
                  <a:pt x="4641" y="3155"/>
                </a:lnTo>
                <a:lnTo>
                  <a:pt x="4647" y="3153"/>
                </a:lnTo>
                <a:lnTo>
                  <a:pt x="4654" y="3153"/>
                </a:lnTo>
                <a:lnTo>
                  <a:pt x="4658" y="3159"/>
                </a:lnTo>
                <a:lnTo>
                  <a:pt x="4662" y="3165"/>
                </a:lnTo>
                <a:lnTo>
                  <a:pt x="4668" y="3169"/>
                </a:lnTo>
                <a:lnTo>
                  <a:pt x="4675" y="3173"/>
                </a:lnTo>
                <a:lnTo>
                  <a:pt x="4681" y="3177"/>
                </a:lnTo>
                <a:lnTo>
                  <a:pt x="4685" y="3183"/>
                </a:lnTo>
                <a:lnTo>
                  <a:pt x="4687" y="3186"/>
                </a:lnTo>
                <a:lnTo>
                  <a:pt x="4688" y="3190"/>
                </a:lnTo>
                <a:lnTo>
                  <a:pt x="4689" y="3193"/>
                </a:lnTo>
                <a:lnTo>
                  <a:pt x="4689" y="3198"/>
                </a:lnTo>
                <a:lnTo>
                  <a:pt x="4701" y="3209"/>
                </a:lnTo>
                <a:lnTo>
                  <a:pt x="4689" y="3198"/>
                </a:lnTo>
                <a:lnTo>
                  <a:pt x="4689" y="3198"/>
                </a:lnTo>
                <a:lnTo>
                  <a:pt x="4677" y="3209"/>
                </a:lnTo>
                <a:lnTo>
                  <a:pt x="4665" y="3220"/>
                </a:lnTo>
                <a:lnTo>
                  <a:pt x="4652" y="3231"/>
                </a:lnTo>
                <a:lnTo>
                  <a:pt x="4640" y="3240"/>
                </a:lnTo>
                <a:lnTo>
                  <a:pt x="4632" y="3245"/>
                </a:lnTo>
                <a:lnTo>
                  <a:pt x="4626" y="3247"/>
                </a:lnTo>
                <a:lnTo>
                  <a:pt x="4619" y="3250"/>
                </a:lnTo>
                <a:lnTo>
                  <a:pt x="4610" y="3251"/>
                </a:lnTo>
                <a:lnTo>
                  <a:pt x="4602" y="3251"/>
                </a:lnTo>
                <a:lnTo>
                  <a:pt x="4593" y="3251"/>
                </a:lnTo>
                <a:lnTo>
                  <a:pt x="4584" y="3249"/>
                </a:lnTo>
                <a:lnTo>
                  <a:pt x="4575" y="3245"/>
                </a:lnTo>
                <a:lnTo>
                  <a:pt x="4567" y="3245"/>
                </a:lnTo>
                <a:lnTo>
                  <a:pt x="4561" y="3243"/>
                </a:lnTo>
                <a:lnTo>
                  <a:pt x="4558" y="3240"/>
                </a:lnTo>
                <a:lnTo>
                  <a:pt x="4554" y="3239"/>
                </a:lnTo>
                <a:lnTo>
                  <a:pt x="4552" y="3236"/>
                </a:lnTo>
                <a:lnTo>
                  <a:pt x="4550" y="3233"/>
                </a:lnTo>
                <a:close/>
                <a:moveTo>
                  <a:pt x="3628" y="2656"/>
                </a:moveTo>
                <a:lnTo>
                  <a:pt x="3615" y="2650"/>
                </a:lnTo>
                <a:lnTo>
                  <a:pt x="3601" y="2645"/>
                </a:lnTo>
                <a:lnTo>
                  <a:pt x="3587" y="2642"/>
                </a:lnTo>
                <a:lnTo>
                  <a:pt x="3574" y="2640"/>
                </a:lnTo>
                <a:lnTo>
                  <a:pt x="3559" y="2640"/>
                </a:lnTo>
                <a:lnTo>
                  <a:pt x="3545" y="2641"/>
                </a:lnTo>
                <a:lnTo>
                  <a:pt x="3531" y="2644"/>
                </a:lnTo>
                <a:lnTo>
                  <a:pt x="3517" y="2648"/>
                </a:lnTo>
                <a:lnTo>
                  <a:pt x="3509" y="2650"/>
                </a:lnTo>
                <a:lnTo>
                  <a:pt x="3502" y="2653"/>
                </a:lnTo>
                <a:lnTo>
                  <a:pt x="3494" y="2654"/>
                </a:lnTo>
                <a:lnTo>
                  <a:pt x="3486" y="2655"/>
                </a:lnTo>
                <a:lnTo>
                  <a:pt x="3470" y="2655"/>
                </a:lnTo>
                <a:lnTo>
                  <a:pt x="3455" y="2656"/>
                </a:lnTo>
                <a:lnTo>
                  <a:pt x="3446" y="2659"/>
                </a:lnTo>
                <a:lnTo>
                  <a:pt x="3438" y="2662"/>
                </a:lnTo>
                <a:lnTo>
                  <a:pt x="3463" y="2662"/>
                </a:lnTo>
                <a:lnTo>
                  <a:pt x="3484" y="2663"/>
                </a:lnTo>
                <a:lnTo>
                  <a:pt x="3506" y="2664"/>
                </a:lnTo>
                <a:lnTo>
                  <a:pt x="3517" y="2665"/>
                </a:lnTo>
                <a:lnTo>
                  <a:pt x="3526" y="2669"/>
                </a:lnTo>
                <a:lnTo>
                  <a:pt x="3530" y="2672"/>
                </a:lnTo>
                <a:lnTo>
                  <a:pt x="3535" y="2675"/>
                </a:lnTo>
                <a:lnTo>
                  <a:pt x="3539" y="2679"/>
                </a:lnTo>
                <a:lnTo>
                  <a:pt x="3543" y="2684"/>
                </a:lnTo>
                <a:lnTo>
                  <a:pt x="3543" y="2683"/>
                </a:lnTo>
                <a:lnTo>
                  <a:pt x="3546" y="2679"/>
                </a:lnTo>
                <a:lnTo>
                  <a:pt x="3550" y="2676"/>
                </a:lnTo>
                <a:lnTo>
                  <a:pt x="3554" y="2673"/>
                </a:lnTo>
                <a:lnTo>
                  <a:pt x="3558" y="2671"/>
                </a:lnTo>
                <a:lnTo>
                  <a:pt x="3566" y="2666"/>
                </a:lnTo>
                <a:lnTo>
                  <a:pt x="3576" y="2664"/>
                </a:lnTo>
                <a:lnTo>
                  <a:pt x="3594" y="2663"/>
                </a:lnTo>
                <a:lnTo>
                  <a:pt x="3613" y="2663"/>
                </a:lnTo>
                <a:lnTo>
                  <a:pt x="3639" y="2661"/>
                </a:lnTo>
                <a:lnTo>
                  <a:pt x="3665" y="2660"/>
                </a:lnTo>
                <a:lnTo>
                  <a:pt x="3692" y="2660"/>
                </a:lnTo>
                <a:lnTo>
                  <a:pt x="3718" y="2661"/>
                </a:lnTo>
                <a:lnTo>
                  <a:pt x="3744" y="2663"/>
                </a:lnTo>
                <a:lnTo>
                  <a:pt x="3771" y="2664"/>
                </a:lnTo>
                <a:lnTo>
                  <a:pt x="3797" y="2666"/>
                </a:lnTo>
                <a:lnTo>
                  <a:pt x="3823" y="2668"/>
                </a:lnTo>
                <a:lnTo>
                  <a:pt x="3830" y="2674"/>
                </a:lnTo>
                <a:lnTo>
                  <a:pt x="3836" y="2678"/>
                </a:lnTo>
                <a:lnTo>
                  <a:pt x="3839" y="2672"/>
                </a:lnTo>
                <a:lnTo>
                  <a:pt x="3843" y="2666"/>
                </a:lnTo>
                <a:lnTo>
                  <a:pt x="3848" y="2663"/>
                </a:lnTo>
                <a:lnTo>
                  <a:pt x="3853" y="2661"/>
                </a:lnTo>
                <a:lnTo>
                  <a:pt x="3859" y="2660"/>
                </a:lnTo>
                <a:lnTo>
                  <a:pt x="3864" y="2660"/>
                </a:lnTo>
                <a:lnTo>
                  <a:pt x="3871" y="2660"/>
                </a:lnTo>
                <a:lnTo>
                  <a:pt x="3877" y="2661"/>
                </a:lnTo>
                <a:lnTo>
                  <a:pt x="3884" y="2661"/>
                </a:lnTo>
                <a:lnTo>
                  <a:pt x="3891" y="2661"/>
                </a:lnTo>
                <a:lnTo>
                  <a:pt x="3898" y="2661"/>
                </a:lnTo>
                <a:lnTo>
                  <a:pt x="3904" y="2659"/>
                </a:lnTo>
                <a:lnTo>
                  <a:pt x="3910" y="2657"/>
                </a:lnTo>
                <a:lnTo>
                  <a:pt x="3916" y="2654"/>
                </a:lnTo>
                <a:lnTo>
                  <a:pt x="3921" y="2649"/>
                </a:lnTo>
                <a:lnTo>
                  <a:pt x="3926" y="2644"/>
                </a:lnTo>
                <a:lnTo>
                  <a:pt x="3888" y="2644"/>
                </a:lnTo>
                <a:lnTo>
                  <a:pt x="3849" y="2645"/>
                </a:lnTo>
                <a:lnTo>
                  <a:pt x="3830" y="2647"/>
                </a:lnTo>
                <a:lnTo>
                  <a:pt x="3810" y="2649"/>
                </a:lnTo>
                <a:lnTo>
                  <a:pt x="3791" y="2652"/>
                </a:lnTo>
                <a:lnTo>
                  <a:pt x="3772" y="2655"/>
                </a:lnTo>
                <a:lnTo>
                  <a:pt x="3761" y="2656"/>
                </a:lnTo>
                <a:lnTo>
                  <a:pt x="3751" y="2655"/>
                </a:lnTo>
                <a:lnTo>
                  <a:pt x="3741" y="2654"/>
                </a:lnTo>
                <a:lnTo>
                  <a:pt x="3731" y="2652"/>
                </a:lnTo>
                <a:lnTo>
                  <a:pt x="3720" y="2649"/>
                </a:lnTo>
                <a:lnTo>
                  <a:pt x="3710" y="2647"/>
                </a:lnTo>
                <a:lnTo>
                  <a:pt x="3699" y="2646"/>
                </a:lnTo>
                <a:lnTo>
                  <a:pt x="3688" y="2646"/>
                </a:lnTo>
                <a:lnTo>
                  <a:pt x="3673" y="2648"/>
                </a:lnTo>
                <a:lnTo>
                  <a:pt x="3658" y="2652"/>
                </a:lnTo>
                <a:lnTo>
                  <a:pt x="3643" y="2654"/>
                </a:lnTo>
                <a:lnTo>
                  <a:pt x="3628" y="2656"/>
                </a:lnTo>
                <a:close/>
                <a:moveTo>
                  <a:pt x="3790" y="2782"/>
                </a:moveTo>
                <a:lnTo>
                  <a:pt x="3786" y="2781"/>
                </a:lnTo>
                <a:lnTo>
                  <a:pt x="3784" y="2780"/>
                </a:lnTo>
                <a:lnTo>
                  <a:pt x="3785" y="2778"/>
                </a:lnTo>
                <a:lnTo>
                  <a:pt x="3786" y="2778"/>
                </a:lnTo>
                <a:lnTo>
                  <a:pt x="3788" y="2779"/>
                </a:lnTo>
                <a:lnTo>
                  <a:pt x="3790" y="2782"/>
                </a:lnTo>
                <a:close/>
                <a:moveTo>
                  <a:pt x="3576" y="2777"/>
                </a:moveTo>
                <a:lnTo>
                  <a:pt x="3582" y="2772"/>
                </a:lnTo>
                <a:lnTo>
                  <a:pt x="3579" y="2774"/>
                </a:lnTo>
                <a:lnTo>
                  <a:pt x="3576" y="2777"/>
                </a:lnTo>
                <a:close/>
                <a:moveTo>
                  <a:pt x="3389" y="2829"/>
                </a:moveTo>
                <a:lnTo>
                  <a:pt x="3387" y="2829"/>
                </a:lnTo>
                <a:lnTo>
                  <a:pt x="3385" y="2829"/>
                </a:lnTo>
                <a:lnTo>
                  <a:pt x="3386" y="2830"/>
                </a:lnTo>
                <a:lnTo>
                  <a:pt x="3387" y="2831"/>
                </a:lnTo>
                <a:lnTo>
                  <a:pt x="3389" y="2829"/>
                </a:lnTo>
                <a:close/>
                <a:moveTo>
                  <a:pt x="1674" y="1743"/>
                </a:moveTo>
                <a:lnTo>
                  <a:pt x="1672" y="1743"/>
                </a:lnTo>
                <a:lnTo>
                  <a:pt x="1670" y="1744"/>
                </a:lnTo>
                <a:lnTo>
                  <a:pt x="1674" y="1743"/>
                </a:lnTo>
                <a:close/>
                <a:moveTo>
                  <a:pt x="1590" y="1742"/>
                </a:moveTo>
                <a:lnTo>
                  <a:pt x="1588" y="1739"/>
                </a:lnTo>
                <a:lnTo>
                  <a:pt x="1586" y="1737"/>
                </a:lnTo>
                <a:lnTo>
                  <a:pt x="1585" y="1735"/>
                </a:lnTo>
                <a:lnTo>
                  <a:pt x="1581" y="1734"/>
                </a:lnTo>
                <a:lnTo>
                  <a:pt x="1577" y="1733"/>
                </a:lnTo>
                <a:lnTo>
                  <a:pt x="1572" y="1733"/>
                </a:lnTo>
                <a:lnTo>
                  <a:pt x="1580" y="1738"/>
                </a:lnTo>
                <a:lnTo>
                  <a:pt x="1590" y="1742"/>
                </a:lnTo>
                <a:close/>
                <a:moveTo>
                  <a:pt x="1216" y="1917"/>
                </a:moveTo>
                <a:lnTo>
                  <a:pt x="1216" y="1917"/>
                </a:lnTo>
                <a:lnTo>
                  <a:pt x="1216" y="1917"/>
                </a:lnTo>
                <a:lnTo>
                  <a:pt x="1216" y="1917"/>
                </a:lnTo>
                <a:lnTo>
                  <a:pt x="1216" y="1917"/>
                </a:lnTo>
                <a:lnTo>
                  <a:pt x="1215" y="1917"/>
                </a:lnTo>
                <a:lnTo>
                  <a:pt x="1215" y="1918"/>
                </a:lnTo>
                <a:lnTo>
                  <a:pt x="1216" y="1917"/>
                </a:lnTo>
                <a:lnTo>
                  <a:pt x="1216" y="1917"/>
                </a:lnTo>
                <a:close/>
                <a:moveTo>
                  <a:pt x="1376" y="1875"/>
                </a:moveTo>
                <a:lnTo>
                  <a:pt x="1377" y="1875"/>
                </a:lnTo>
                <a:lnTo>
                  <a:pt x="1376" y="1875"/>
                </a:lnTo>
                <a:lnTo>
                  <a:pt x="1376" y="1875"/>
                </a:lnTo>
                <a:close/>
                <a:moveTo>
                  <a:pt x="5247" y="1461"/>
                </a:moveTo>
                <a:lnTo>
                  <a:pt x="5251" y="1462"/>
                </a:lnTo>
                <a:lnTo>
                  <a:pt x="5256" y="1462"/>
                </a:lnTo>
                <a:lnTo>
                  <a:pt x="5261" y="1462"/>
                </a:lnTo>
                <a:lnTo>
                  <a:pt x="5269" y="1460"/>
                </a:lnTo>
                <a:lnTo>
                  <a:pt x="5257" y="1460"/>
                </a:lnTo>
                <a:lnTo>
                  <a:pt x="5247" y="1461"/>
                </a:lnTo>
                <a:close/>
                <a:moveTo>
                  <a:pt x="5087" y="1641"/>
                </a:moveTo>
                <a:lnTo>
                  <a:pt x="5084" y="1641"/>
                </a:lnTo>
                <a:lnTo>
                  <a:pt x="5081" y="1643"/>
                </a:lnTo>
                <a:lnTo>
                  <a:pt x="5084" y="1642"/>
                </a:lnTo>
                <a:lnTo>
                  <a:pt x="5087" y="1641"/>
                </a:lnTo>
                <a:close/>
                <a:moveTo>
                  <a:pt x="1378" y="1652"/>
                </a:moveTo>
                <a:lnTo>
                  <a:pt x="1386" y="1649"/>
                </a:lnTo>
                <a:lnTo>
                  <a:pt x="1393" y="1647"/>
                </a:lnTo>
                <a:lnTo>
                  <a:pt x="1389" y="1643"/>
                </a:lnTo>
                <a:lnTo>
                  <a:pt x="1384" y="1641"/>
                </a:lnTo>
                <a:lnTo>
                  <a:pt x="1379" y="1640"/>
                </a:lnTo>
                <a:lnTo>
                  <a:pt x="1376" y="1641"/>
                </a:lnTo>
                <a:lnTo>
                  <a:pt x="1375" y="1643"/>
                </a:lnTo>
                <a:lnTo>
                  <a:pt x="1375" y="1645"/>
                </a:lnTo>
                <a:lnTo>
                  <a:pt x="1376" y="1649"/>
                </a:lnTo>
                <a:lnTo>
                  <a:pt x="1378" y="1652"/>
                </a:lnTo>
                <a:close/>
                <a:moveTo>
                  <a:pt x="5670" y="1790"/>
                </a:moveTo>
                <a:lnTo>
                  <a:pt x="5670" y="1790"/>
                </a:lnTo>
                <a:lnTo>
                  <a:pt x="5670" y="1791"/>
                </a:lnTo>
                <a:lnTo>
                  <a:pt x="5670" y="1791"/>
                </a:lnTo>
                <a:lnTo>
                  <a:pt x="5670" y="1790"/>
                </a:lnTo>
                <a:lnTo>
                  <a:pt x="5670" y="1790"/>
                </a:lnTo>
                <a:lnTo>
                  <a:pt x="5670" y="1790"/>
                </a:lnTo>
                <a:close/>
                <a:moveTo>
                  <a:pt x="3868" y="301"/>
                </a:moveTo>
                <a:lnTo>
                  <a:pt x="3867" y="301"/>
                </a:lnTo>
                <a:lnTo>
                  <a:pt x="3868" y="301"/>
                </a:lnTo>
                <a:lnTo>
                  <a:pt x="3869" y="302"/>
                </a:lnTo>
                <a:lnTo>
                  <a:pt x="3870" y="302"/>
                </a:lnTo>
                <a:lnTo>
                  <a:pt x="3868" y="301"/>
                </a:lnTo>
                <a:close/>
                <a:moveTo>
                  <a:pt x="3863" y="294"/>
                </a:moveTo>
                <a:lnTo>
                  <a:pt x="3863" y="294"/>
                </a:lnTo>
                <a:lnTo>
                  <a:pt x="3863" y="293"/>
                </a:lnTo>
                <a:lnTo>
                  <a:pt x="3863" y="292"/>
                </a:lnTo>
                <a:lnTo>
                  <a:pt x="3863" y="293"/>
                </a:lnTo>
                <a:lnTo>
                  <a:pt x="3863" y="294"/>
                </a:lnTo>
                <a:close/>
                <a:moveTo>
                  <a:pt x="4158" y="209"/>
                </a:moveTo>
                <a:lnTo>
                  <a:pt x="4159" y="210"/>
                </a:lnTo>
                <a:lnTo>
                  <a:pt x="4159" y="209"/>
                </a:lnTo>
                <a:lnTo>
                  <a:pt x="4159" y="209"/>
                </a:lnTo>
                <a:lnTo>
                  <a:pt x="4158" y="209"/>
                </a:lnTo>
                <a:close/>
                <a:moveTo>
                  <a:pt x="5717" y="1663"/>
                </a:moveTo>
                <a:lnTo>
                  <a:pt x="5717" y="1663"/>
                </a:lnTo>
                <a:lnTo>
                  <a:pt x="5713" y="1668"/>
                </a:lnTo>
                <a:lnTo>
                  <a:pt x="5710" y="1670"/>
                </a:lnTo>
                <a:lnTo>
                  <a:pt x="5707" y="1668"/>
                </a:lnTo>
                <a:lnTo>
                  <a:pt x="5704" y="1664"/>
                </a:lnTo>
                <a:lnTo>
                  <a:pt x="5704" y="1664"/>
                </a:lnTo>
                <a:lnTo>
                  <a:pt x="5679" y="1664"/>
                </a:lnTo>
                <a:lnTo>
                  <a:pt x="5652" y="1663"/>
                </a:lnTo>
                <a:lnTo>
                  <a:pt x="5627" y="1663"/>
                </a:lnTo>
                <a:lnTo>
                  <a:pt x="5602" y="1663"/>
                </a:lnTo>
                <a:lnTo>
                  <a:pt x="5602" y="1663"/>
                </a:lnTo>
                <a:lnTo>
                  <a:pt x="5602" y="1663"/>
                </a:lnTo>
                <a:lnTo>
                  <a:pt x="5603" y="1672"/>
                </a:lnTo>
                <a:lnTo>
                  <a:pt x="5606" y="1678"/>
                </a:lnTo>
                <a:lnTo>
                  <a:pt x="5610" y="1682"/>
                </a:lnTo>
                <a:lnTo>
                  <a:pt x="5615" y="1684"/>
                </a:lnTo>
                <a:lnTo>
                  <a:pt x="5628" y="1686"/>
                </a:lnTo>
                <a:lnTo>
                  <a:pt x="5641" y="1686"/>
                </a:lnTo>
                <a:lnTo>
                  <a:pt x="5666" y="1686"/>
                </a:lnTo>
                <a:lnTo>
                  <a:pt x="5692" y="1686"/>
                </a:lnTo>
                <a:lnTo>
                  <a:pt x="5719" y="1686"/>
                </a:lnTo>
                <a:lnTo>
                  <a:pt x="5747" y="1686"/>
                </a:lnTo>
                <a:lnTo>
                  <a:pt x="5742" y="1684"/>
                </a:lnTo>
                <a:lnTo>
                  <a:pt x="5738" y="1681"/>
                </a:lnTo>
                <a:lnTo>
                  <a:pt x="5732" y="1678"/>
                </a:lnTo>
                <a:lnTo>
                  <a:pt x="5727" y="1674"/>
                </a:lnTo>
                <a:lnTo>
                  <a:pt x="5726" y="1671"/>
                </a:lnTo>
                <a:lnTo>
                  <a:pt x="5726" y="1668"/>
                </a:lnTo>
                <a:lnTo>
                  <a:pt x="5727" y="1665"/>
                </a:lnTo>
                <a:lnTo>
                  <a:pt x="5728" y="1663"/>
                </a:lnTo>
                <a:lnTo>
                  <a:pt x="5727" y="1663"/>
                </a:lnTo>
                <a:lnTo>
                  <a:pt x="5717" y="1663"/>
                </a:lnTo>
                <a:lnTo>
                  <a:pt x="5717" y="1663"/>
                </a:lnTo>
                <a:close/>
                <a:moveTo>
                  <a:pt x="5878" y="1814"/>
                </a:moveTo>
                <a:lnTo>
                  <a:pt x="5878" y="1814"/>
                </a:lnTo>
                <a:lnTo>
                  <a:pt x="5878" y="1814"/>
                </a:lnTo>
                <a:lnTo>
                  <a:pt x="5878" y="1814"/>
                </a:lnTo>
                <a:close/>
                <a:moveTo>
                  <a:pt x="5610" y="1588"/>
                </a:moveTo>
                <a:lnTo>
                  <a:pt x="5611" y="1588"/>
                </a:lnTo>
                <a:lnTo>
                  <a:pt x="5611" y="1590"/>
                </a:lnTo>
                <a:lnTo>
                  <a:pt x="5623" y="1587"/>
                </a:lnTo>
                <a:lnTo>
                  <a:pt x="5632" y="1584"/>
                </a:lnTo>
                <a:lnTo>
                  <a:pt x="5648" y="1583"/>
                </a:lnTo>
                <a:lnTo>
                  <a:pt x="5663" y="1582"/>
                </a:lnTo>
                <a:lnTo>
                  <a:pt x="5658" y="1581"/>
                </a:lnTo>
                <a:lnTo>
                  <a:pt x="5657" y="1577"/>
                </a:lnTo>
                <a:lnTo>
                  <a:pt x="5657" y="1573"/>
                </a:lnTo>
                <a:lnTo>
                  <a:pt x="5651" y="1577"/>
                </a:lnTo>
                <a:lnTo>
                  <a:pt x="5645" y="1580"/>
                </a:lnTo>
                <a:lnTo>
                  <a:pt x="5636" y="1583"/>
                </a:lnTo>
                <a:lnTo>
                  <a:pt x="5628" y="1585"/>
                </a:lnTo>
                <a:lnTo>
                  <a:pt x="5620" y="1586"/>
                </a:lnTo>
                <a:lnTo>
                  <a:pt x="5610" y="1588"/>
                </a:lnTo>
                <a:close/>
                <a:moveTo>
                  <a:pt x="1227" y="2322"/>
                </a:moveTo>
                <a:lnTo>
                  <a:pt x="1227" y="2322"/>
                </a:lnTo>
                <a:lnTo>
                  <a:pt x="1235" y="2317"/>
                </a:lnTo>
                <a:lnTo>
                  <a:pt x="1243" y="2314"/>
                </a:lnTo>
                <a:lnTo>
                  <a:pt x="1248" y="2313"/>
                </a:lnTo>
                <a:lnTo>
                  <a:pt x="1253" y="2313"/>
                </a:lnTo>
                <a:lnTo>
                  <a:pt x="1257" y="2313"/>
                </a:lnTo>
                <a:lnTo>
                  <a:pt x="1262" y="2314"/>
                </a:lnTo>
                <a:lnTo>
                  <a:pt x="1254" y="2313"/>
                </a:lnTo>
                <a:lnTo>
                  <a:pt x="1245" y="2314"/>
                </a:lnTo>
                <a:lnTo>
                  <a:pt x="1238" y="2317"/>
                </a:lnTo>
                <a:lnTo>
                  <a:pt x="1229" y="2320"/>
                </a:lnTo>
                <a:lnTo>
                  <a:pt x="1228" y="2321"/>
                </a:lnTo>
                <a:lnTo>
                  <a:pt x="1227" y="2322"/>
                </a:lnTo>
                <a:close/>
                <a:moveTo>
                  <a:pt x="1026" y="2343"/>
                </a:moveTo>
                <a:lnTo>
                  <a:pt x="1017" y="2340"/>
                </a:lnTo>
                <a:lnTo>
                  <a:pt x="1008" y="2338"/>
                </a:lnTo>
                <a:lnTo>
                  <a:pt x="1004" y="2343"/>
                </a:lnTo>
                <a:lnTo>
                  <a:pt x="1000" y="2348"/>
                </a:lnTo>
                <a:lnTo>
                  <a:pt x="1006" y="2346"/>
                </a:lnTo>
                <a:lnTo>
                  <a:pt x="1014" y="2344"/>
                </a:lnTo>
                <a:lnTo>
                  <a:pt x="1020" y="2343"/>
                </a:lnTo>
                <a:lnTo>
                  <a:pt x="1026" y="2343"/>
                </a:lnTo>
                <a:close/>
                <a:moveTo>
                  <a:pt x="5697" y="2082"/>
                </a:moveTo>
                <a:lnTo>
                  <a:pt x="5697" y="2082"/>
                </a:lnTo>
                <a:lnTo>
                  <a:pt x="5695" y="2082"/>
                </a:lnTo>
                <a:lnTo>
                  <a:pt x="5697" y="2082"/>
                </a:lnTo>
                <a:close/>
                <a:moveTo>
                  <a:pt x="5726" y="2067"/>
                </a:moveTo>
                <a:lnTo>
                  <a:pt x="5727" y="2067"/>
                </a:lnTo>
                <a:lnTo>
                  <a:pt x="5727" y="2066"/>
                </a:lnTo>
                <a:lnTo>
                  <a:pt x="5727" y="2065"/>
                </a:lnTo>
                <a:lnTo>
                  <a:pt x="5726" y="2066"/>
                </a:lnTo>
                <a:lnTo>
                  <a:pt x="5726" y="2067"/>
                </a:lnTo>
                <a:close/>
                <a:moveTo>
                  <a:pt x="5746" y="1998"/>
                </a:moveTo>
                <a:lnTo>
                  <a:pt x="5749" y="1998"/>
                </a:lnTo>
                <a:lnTo>
                  <a:pt x="5750" y="1997"/>
                </a:lnTo>
                <a:lnTo>
                  <a:pt x="5750" y="1997"/>
                </a:lnTo>
                <a:lnTo>
                  <a:pt x="5748" y="1998"/>
                </a:lnTo>
                <a:lnTo>
                  <a:pt x="5746" y="1998"/>
                </a:lnTo>
                <a:close/>
                <a:moveTo>
                  <a:pt x="5220" y="452"/>
                </a:moveTo>
                <a:lnTo>
                  <a:pt x="5220" y="452"/>
                </a:lnTo>
                <a:lnTo>
                  <a:pt x="5220" y="452"/>
                </a:lnTo>
                <a:lnTo>
                  <a:pt x="5219" y="452"/>
                </a:lnTo>
                <a:lnTo>
                  <a:pt x="5219" y="452"/>
                </a:lnTo>
                <a:lnTo>
                  <a:pt x="5220" y="452"/>
                </a:lnTo>
                <a:lnTo>
                  <a:pt x="5220" y="452"/>
                </a:lnTo>
                <a:close/>
                <a:moveTo>
                  <a:pt x="3853" y="273"/>
                </a:moveTo>
                <a:lnTo>
                  <a:pt x="3853" y="273"/>
                </a:lnTo>
                <a:lnTo>
                  <a:pt x="3853" y="273"/>
                </a:lnTo>
                <a:lnTo>
                  <a:pt x="3853" y="273"/>
                </a:lnTo>
                <a:close/>
                <a:moveTo>
                  <a:pt x="1609" y="417"/>
                </a:moveTo>
                <a:lnTo>
                  <a:pt x="1609" y="417"/>
                </a:lnTo>
                <a:lnTo>
                  <a:pt x="1609" y="416"/>
                </a:lnTo>
                <a:lnTo>
                  <a:pt x="1609" y="415"/>
                </a:lnTo>
                <a:lnTo>
                  <a:pt x="1609" y="417"/>
                </a:lnTo>
                <a:lnTo>
                  <a:pt x="1609" y="417"/>
                </a:lnTo>
                <a:lnTo>
                  <a:pt x="1607" y="417"/>
                </a:lnTo>
                <a:lnTo>
                  <a:pt x="1608" y="418"/>
                </a:lnTo>
                <a:lnTo>
                  <a:pt x="1608" y="420"/>
                </a:lnTo>
                <a:lnTo>
                  <a:pt x="1609" y="419"/>
                </a:lnTo>
                <a:lnTo>
                  <a:pt x="1609" y="418"/>
                </a:lnTo>
                <a:lnTo>
                  <a:pt x="1609" y="417"/>
                </a:lnTo>
                <a:lnTo>
                  <a:pt x="1609" y="417"/>
                </a:lnTo>
                <a:lnTo>
                  <a:pt x="1609" y="417"/>
                </a:lnTo>
                <a:close/>
                <a:moveTo>
                  <a:pt x="1323" y="648"/>
                </a:moveTo>
                <a:lnTo>
                  <a:pt x="1320" y="646"/>
                </a:lnTo>
                <a:lnTo>
                  <a:pt x="1318" y="645"/>
                </a:lnTo>
                <a:lnTo>
                  <a:pt x="1316" y="645"/>
                </a:lnTo>
                <a:lnTo>
                  <a:pt x="1314" y="646"/>
                </a:lnTo>
                <a:lnTo>
                  <a:pt x="1318" y="647"/>
                </a:lnTo>
                <a:lnTo>
                  <a:pt x="1323" y="648"/>
                </a:lnTo>
                <a:close/>
                <a:moveTo>
                  <a:pt x="1539" y="463"/>
                </a:moveTo>
                <a:lnTo>
                  <a:pt x="1541" y="461"/>
                </a:lnTo>
                <a:lnTo>
                  <a:pt x="1539" y="461"/>
                </a:lnTo>
                <a:lnTo>
                  <a:pt x="1539" y="463"/>
                </a:lnTo>
                <a:close/>
                <a:moveTo>
                  <a:pt x="5076" y="538"/>
                </a:moveTo>
                <a:lnTo>
                  <a:pt x="5080" y="537"/>
                </a:lnTo>
                <a:lnTo>
                  <a:pt x="5083" y="536"/>
                </a:lnTo>
                <a:lnTo>
                  <a:pt x="5079" y="537"/>
                </a:lnTo>
                <a:lnTo>
                  <a:pt x="5076" y="538"/>
                </a:lnTo>
                <a:close/>
                <a:moveTo>
                  <a:pt x="5112" y="523"/>
                </a:moveTo>
                <a:lnTo>
                  <a:pt x="5114" y="523"/>
                </a:lnTo>
                <a:lnTo>
                  <a:pt x="5115" y="522"/>
                </a:lnTo>
                <a:lnTo>
                  <a:pt x="5115" y="521"/>
                </a:lnTo>
                <a:lnTo>
                  <a:pt x="5113" y="522"/>
                </a:lnTo>
                <a:lnTo>
                  <a:pt x="5112" y="523"/>
                </a:lnTo>
                <a:close/>
                <a:moveTo>
                  <a:pt x="5139" y="359"/>
                </a:moveTo>
                <a:lnTo>
                  <a:pt x="5139" y="359"/>
                </a:lnTo>
                <a:lnTo>
                  <a:pt x="5139" y="359"/>
                </a:lnTo>
                <a:lnTo>
                  <a:pt x="5139" y="359"/>
                </a:lnTo>
                <a:close/>
                <a:moveTo>
                  <a:pt x="4391" y="280"/>
                </a:moveTo>
                <a:lnTo>
                  <a:pt x="4401" y="291"/>
                </a:lnTo>
                <a:lnTo>
                  <a:pt x="4401" y="289"/>
                </a:lnTo>
                <a:lnTo>
                  <a:pt x="4396" y="285"/>
                </a:lnTo>
                <a:lnTo>
                  <a:pt x="4391" y="280"/>
                </a:lnTo>
                <a:lnTo>
                  <a:pt x="4391" y="280"/>
                </a:lnTo>
                <a:lnTo>
                  <a:pt x="4401" y="291"/>
                </a:lnTo>
                <a:lnTo>
                  <a:pt x="4401" y="291"/>
                </a:lnTo>
                <a:lnTo>
                  <a:pt x="4396" y="285"/>
                </a:lnTo>
                <a:lnTo>
                  <a:pt x="4391" y="280"/>
                </a:lnTo>
                <a:lnTo>
                  <a:pt x="4391" y="280"/>
                </a:lnTo>
                <a:close/>
                <a:moveTo>
                  <a:pt x="1104" y="1024"/>
                </a:moveTo>
                <a:lnTo>
                  <a:pt x="1102" y="1025"/>
                </a:lnTo>
                <a:lnTo>
                  <a:pt x="1099" y="1025"/>
                </a:lnTo>
                <a:lnTo>
                  <a:pt x="1098" y="1024"/>
                </a:lnTo>
                <a:lnTo>
                  <a:pt x="1098" y="1022"/>
                </a:lnTo>
                <a:lnTo>
                  <a:pt x="1101" y="1020"/>
                </a:lnTo>
                <a:lnTo>
                  <a:pt x="1103" y="1020"/>
                </a:lnTo>
                <a:lnTo>
                  <a:pt x="1104" y="1022"/>
                </a:lnTo>
                <a:lnTo>
                  <a:pt x="1104" y="1024"/>
                </a:lnTo>
                <a:close/>
                <a:moveTo>
                  <a:pt x="1737" y="957"/>
                </a:moveTo>
                <a:lnTo>
                  <a:pt x="1739" y="956"/>
                </a:lnTo>
                <a:lnTo>
                  <a:pt x="1742" y="956"/>
                </a:lnTo>
                <a:lnTo>
                  <a:pt x="1744" y="956"/>
                </a:lnTo>
                <a:lnTo>
                  <a:pt x="1747" y="958"/>
                </a:lnTo>
                <a:lnTo>
                  <a:pt x="1751" y="955"/>
                </a:lnTo>
                <a:lnTo>
                  <a:pt x="1754" y="952"/>
                </a:lnTo>
                <a:lnTo>
                  <a:pt x="1753" y="950"/>
                </a:lnTo>
                <a:lnTo>
                  <a:pt x="1753" y="950"/>
                </a:lnTo>
                <a:lnTo>
                  <a:pt x="1753" y="951"/>
                </a:lnTo>
                <a:lnTo>
                  <a:pt x="1752" y="951"/>
                </a:lnTo>
                <a:lnTo>
                  <a:pt x="1751" y="952"/>
                </a:lnTo>
                <a:lnTo>
                  <a:pt x="1749" y="951"/>
                </a:lnTo>
                <a:lnTo>
                  <a:pt x="1746" y="950"/>
                </a:lnTo>
                <a:lnTo>
                  <a:pt x="1743" y="949"/>
                </a:lnTo>
                <a:lnTo>
                  <a:pt x="1742" y="950"/>
                </a:lnTo>
                <a:lnTo>
                  <a:pt x="1739" y="950"/>
                </a:lnTo>
                <a:lnTo>
                  <a:pt x="1738" y="954"/>
                </a:lnTo>
                <a:lnTo>
                  <a:pt x="1737" y="957"/>
                </a:lnTo>
                <a:close/>
                <a:moveTo>
                  <a:pt x="5521" y="846"/>
                </a:moveTo>
                <a:lnTo>
                  <a:pt x="5532" y="856"/>
                </a:lnTo>
                <a:lnTo>
                  <a:pt x="5536" y="859"/>
                </a:lnTo>
                <a:lnTo>
                  <a:pt x="5541" y="863"/>
                </a:lnTo>
                <a:lnTo>
                  <a:pt x="5536" y="858"/>
                </a:lnTo>
                <a:lnTo>
                  <a:pt x="5529" y="853"/>
                </a:lnTo>
                <a:lnTo>
                  <a:pt x="5543" y="843"/>
                </a:lnTo>
                <a:lnTo>
                  <a:pt x="5557" y="833"/>
                </a:lnTo>
                <a:lnTo>
                  <a:pt x="5549" y="835"/>
                </a:lnTo>
                <a:lnTo>
                  <a:pt x="5540" y="835"/>
                </a:lnTo>
                <a:lnTo>
                  <a:pt x="5530" y="835"/>
                </a:lnTo>
                <a:lnTo>
                  <a:pt x="5521" y="833"/>
                </a:lnTo>
                <a:lnTo>
                  <a:pt x="5522" y="836"/>
                </a:lnTo>
                <a:lnTo>
                  <a:pt x="5523" y="839"/>
                </a:lnTo>
                <a:lnTo>
                  <a:pt x="5522" y="843"/>
                </a:lnTo>
                <a:lnTo>
                  <a:pt x="5521" y="846"/>
                </a:lnTo>
                <a:close/>
                <a:moveTo>
                  <a:pt x="5270" y="1419"/>
                </a:moveTo>
                <a:lnTo>
                  <a:pt x="5269" y="1421"/>
                </a:lnTo>
                <a:lnTo>
                  <a:pt x="5267" y="1422"/>
                </a:lnTo>
                <a:lnTo>
                  <a:pt x="5271" y="1424"/>
                </a:lnTo>
                <a:lnTo>
                  <a:pt x="5270" y="1419"/>
                </a:lnTo>
                <a:close/>
                <a:moveTo>
                  <a:pt x="2716" y="209"/>
                </a:moveTo>
                <a:lnTo>
                  <a:pt x="2716" y="209"/>
                </a:lnTo>
                <a:lnTo>
                  <a:pt x="2716" y="209"/>
                </a:lnTo>
                <a:lnTo>
                  <a:pt x="2731" y="209"/>
                </a:lnTo>
                <a:lnTo>
                  <a:pt x="2746" y="209"/>
                </a:lnTo>
                <a:lnTo>
                  <a:pt x="2759" y="209"/>
                </a:lnTo>
                <a:lnTo>
                  <a:pt x="2774" y="210"/>
                </a:lnTo>
                <a:lnTo>
                  <a:pt x="2774" y="210"/>
                </a:lnTo>
                <a:lnTo>
                  <a:pt x="2791" y="210"/>
                </a:lnTo>
                <a:lnTo>
                  <a:pt x="2809" y="209"/>
                </a:lnTo>
                <a:lnTo>
                  <a:pt x="2826" y="209"/>
                </a:lnTo>
                <a:lnTo>
                  <a:pt x="2842" y="209"/>
                </a:lnTo>
                <a:lnTo>
                  <a:pt x="2842" y="210"/>
                </a:lnTo>
                <a:lnTo>
                  <a:pt x="2842" y="209"/>
                </a:lnTo>
                <a:lnTo>
                  <a:pt x="2864" y="209"/>
                </a:lnTo>
                <a:lnTo>
                  <a:pt x="2884" y="209"/>
                </a:lnTo>
                <a:lnTo>
                  <a:pt x="2904" y="209"/>
                </a:lnTo>
                <a:lnTo>
                  <a:pt x="2924" y="209"/>
                </a:lnTo>
                <a:lnTo>
                  <a:pt x="2944" y="209"/>
                </a:lnTo>
                <a:lnTo>
                  <a:pt x="2965" y="209"/>
                </a:lnTo>
                <a:lnTo>
                  <a:pt x="2985" y="209"/>
                </a:lnTo>
                <a:lnTo>
                  <a:pt x="3005" y="209"/>
                </a:lnTo>
                <a:lnTo>
                  <a:pt x="3005" y="209"/>
                </a:lnTo>
                <a:lnTo>
                  <a:pt x="3027" y="209"/>
                </a:lnTo>
                <a:lnTo>
                  <a:pt x="3048" y="209"/>
                </a:lnTo>
                <a:lnTo>
                  <a:pt x="3070" y="210"/>
                </a:lnTo>
                <a:lnTo>
                  <a:pt x="3091" y="210"/>
                </a:lnTo>
                <a:lnTo>
                  <a:pt x="3113" y="210"/>
                </a:lnTo>
                <a:lnTo>
                  <a:pt x="3134" y="210"/>
                </a:lnTo>
                <a:lnTo>
                  <a:pt x="3156" y="210"/>
                </a:lnTo>
                <a:lnTo>
                  <a:pt x="3178" y="210"/>
                </a:lnTo>
                <a:lnTo>
                  <a:pt x="3178" y="210"/>
                </a:lnTo>
                <a:lnTo>
                  <a:pt x="3178" y="210"/>
                </a:lnTo>
                <a:lnTo>
                  <a:pt x="3201" y="210"/>
                </a:lnTo>
                <a:lnTo>
                  <a:pt x="3224" y="210"/>
                </a:lnTo>
                <a:lnTo>
                  <a:pt x="3247" y="210"/>
                </a:lnTo>
                <a:lnTo>
                  <a:pt x="3270" y="210"/>
                </a:lnTo>
                <a:lnTo>
                  <a:pt x="3270" y="210"/>
                </a:lnTo>
                <a:lnTo>
                  <a:pt x="3270" y="210"/>
                </a:lnTo>
                <a:lnTo>
                  <a:pt x="3303" y="210"/>
                </a:lnTo>
                <a:lnTo>
                  <a:pt x="3336" y="210"/>
                </a:lnTo>
                <a:lnTo>
                  <a:pt x="3369" y="210"/>
                </a:lnTo>
                <a:lnTo>
                  <a:pt x="3402" y="210"/>
                </a:lnTo>
                <a:lnTo>
                  <a:pt x="3435" y="210"/>
                </a:lnTo>
                <a:lnTo>
                  <a:pt x="3468" y="210"/>
                </a:lnTo>
                <a:lnTo>
                  <a:pt x="3501" y="210"/>
                </a:lnTo>
                <a:lnTo>
                  <a:pt x="3534" y="209"/>
                </a:lnTo>
                <a:lnTo>
                  <a:pt x="3546" y="210"/>
                </a:lnTo>
                <a:lnTo>
                  <a:pt x="3559" y="210"/>
                </a:lnTo>
                <a:lnTo>
                  <a:pt x="3565" y="209"/>
                </a:lnTo>
                <a:lnTo>
                  <a:pt x="3570" y="207"/>
                </a:lnTo>
                <a:lnTo>
                  <a:pt x="3576" y="204"/>
                </a:lnTo>
                <a:lnTo>
                  <a:pt x="3581" y="198"/>
                </a:lnTo>
                <a:lnTo>
                  <a:pt x="3581" y="198"/>
                </a:lnTo>
                <a:lnTo>
                  <a:pt x="3577" y="202"/>
                </a:lnTo>
                <a:lnTo>
                  <a:pt x="3570" y="206"/>
                </a:lnTo>
                <a:lnTo>
                  <a:pt x="3534" y="204"/>
                </a:lnTo>
                <a:lnTo>
                  <a:pt x="3497" y="203"/>
                </a:lnTo>
                <a:lnTo>
                  <a:pt x="3460" y="202"/>
                </a:lnTo>
                <a:lnTo>
                  <a:pt x="3423" y="202"/>
                </a:lnTo>
                <a:lnTo>
                  <a:pt x="3386" y="202"/>
                </a:lnTo>
                <a:lnTo>
                  <a:pt x="3349" y="202"/>
                </a:lnTo>
                <a:lnTo>
                  <a:pt x="3312" y="202"/>
                </a:lnTo>
                <a:lnTo>
                  <a:pt x="3275" y="202"/>
                </a:lnTo>
                <a:lnTo>
                  <a:pt x="3261" y="202"/>
                </a:lnTo>
                <a:lnTo>
                  <a:pt x="3246" y="202"/>
                </a:lnTo>
                <a:lnTo>
                  <a:pt x="3239" y="200"/>
                </a:lnTo>
                <a:lnTo>
                  <a:pt x="3231" y="199"/>
                </a:lnTo>
                <a:lnTo>
                  <a:pt x="3225" y="196"/>
                </a:lnTo>
                <a:lnTo>
                  <a:pt x="3219" y="190"/>
                </a:lnTo>
                <a:lnTo>
                  <a:pt x="3211" y="194"/>
                </a:lnTo>
                <a:lnTo>
                  <a:pt x="3204" y="196"/>
                </a:lnTo>
                <a:lnTo>
                  <a:pt x="3199" y="196"/>
                </a:lnTo>
                <a:lnTo>
                  <a:pt x="3193" y="196"/>
                </a:lnTo>
                <a:lnTo>
                  <a:pt x="3188" y="195"/>
                </a:lnTo>
                <a:lnTo>
                  <a:pt x="3183" y="194"/>
                </a:lnTo>
                <a:lnTo>
                  <a:pt x="3181" y="190"/>
                </a:lnTo>
                <a:lnTo>
                  <a:pt x="3179" y="188"/>
                </a:lnTo>
                <a:lnTo>
                  <a:pt x="3176" y="187"/>
                </a:lnTo>
                <a:lnTo>
                  <a:pt x="3174" y="186"/>
                </a:lnTo>
                <a:lnTo>
                  <a:pt x="3171" y="186"/>
                </a:lnTo>
                <a:lnTo>
                  <a:pt x="3169" y="187"/>
                </a:lnTo>
                <a:lnTo>
                  <a:pt x="3166" y="188"/>
                </a:lnTo>
                <a:lnTo>
                  <a:pt x="3164" y="190"/>
                </a:lnTo>
                <a:lnTo>
                  <a:pt x="3160" y="190"/>
                </a:lnTo>
                <a:lnTo>
                  <a:pt x="3156" y="189"/>
                </a:lnTo>
                <a:lnTo>
                  <a:pt x="3153" y="188"/>
                </a:lnTo>
                <a:lnTo>
                  <a:pt x="3149" y="187"/>
                </a:lnTo>
                <a:lnTo>
                  <a:pt x="3147" y="185"/>
                </a:lnTo>
                <a:lnTo>
                  <a:pt x="3145" y="183"/>
                </a:lnTo>
                <a:lnTo>
                  <a:pt x="3144" y="184"/>
                </a:lnTo>
                <a:lnTo>
                  <a:pt x="3142" y="185"/>
                </a:lnTo>
                <a:lnTo>
                  <a:pt x="3105" y="186"/>
                </a:lnTo>
                <a:lnTo>
                  <a:pt x="3069" y="186"/>
                </a:lnTo>
                <a:lnTo>
                  <a:pt x="3050" y="185"/>
                </a:lnTo>
                <a:lnTo>
                  <a:pt x="3032" y="184"/>
                </a:lnTo>
                <a:lnTo>
                  <a:pt x="3014" y="181"/>
                </a:lnTo>
                <a:lnTo>
                  <a:pt x="2996" y="176"/>
                </a:lnTo>
                <a:lnTo>
                  <a:pt x="2992" y="178"/>
                </a:lnTo>
                <a:lnTo>
                  <a:pt x="2987" y="178"/>
                </a:lnTo>
                <a:lnTo>
                  <a:pt x="2978" y="181"/>
                </a:lnTo>
                <a:lnTo>
                  <a:pt x="2969" y="183"/>
                </a:lnTo>
                <a:lnTo>
                  <a:pt x="2959" y="185"/>
                </a:lnTo>
                <a:lnTo>
                  <a:pt x="2950" y="186"/>
                </a:lnTo>
                <a:lnTo>
                  <a:pt x="2931" y="188"/>
                </a:lnTo>
                <a:lnTo>
                  <a:pt x="2912" y="188"/>
                </a:lnTo>
                <a:lnTo>
                  <a:pt x="2873" y="186"/>
                </a:lnTo>
                <a:lnTo>
                  <a:pt x="2836" y="182"/>
                </a:lnTo>
                <a:lnTo>
                  <a:pt x="2805" y="180"/>
                </a:lnTo>
                <a:lnTo>
                  <a:pt x="2774" y="179"/>
                </a:lnTo>
                <a:lnTo>
                  <a:pt x="2758" y="179"/>
                </a:lnTo>
                <a:lnTo>
                  <a:pt x="2743" y="180"/>
                </a:lnTo>
                <a:lnTo>
                  <a:pt x="2728" y="181"/>
                </a:lnTo>
                <a:lnTo>
                  <a:pt x="2712" y="184"/>
                </a:lnTo>
                <a:lnTo>
                  <a:pt x="2702" y="186"/>
                </a:lnTo>
                <a:lnTo>
                  <a:pt x="2693" y="186"/>
                </a:lnTo>
                <a:lnTo>
                  <a:pt x="2689" y="185"/>
                </a:lnTo>
                <a:lnTo>
                  <a:pt x="2684" y="184"/>
                </a:lnTo>
                <a:lnTo>
                  <a:pt x="2680" y="183"/>
                </a:lnTo>
                <a:lnTo>
                  <a:pt x="2675" y="181"/>
                </a:lnTo>
                <a:lnTo>
                  <a:pt x="2668" y="185"/>
                </a:lnTo>
                <a:lnTo>
                  <a:pt x="2658" y="188"/>
                </a:lnTo>
                <a:lnTo>
                  <a:pt x="2620" y="191"/>
                </a:lnTo>
                <a:lnTo>
                  <a:pt x="2583" y="195"/>
                </a:lnTo>
                <a:lnTo>
                  <a:pt x="2545" y="197"/>
                </a:lnTo>
                <a:lnTo>
                  <a:pt x="2507" y="198"/>
                </a:lnTo>
                <a:lnTo>
                  <a:pt x="2510" y="201"/>
                </a:lnTo>
                <a:lnTo>
                  <a:pt x="2512" y="203"/>
                </a:lnTo>
                <a:lnTo>
                  <a:pt x="2512" y="205"/>
                </a:lnTo>
                <a:lnTo>
                  <a:pt x="2512" y="207"/>
                </a:lnTo>
                <a:lnTo>
                  <a:pt x="2524" y="205"/>
                </a:lnTo>
                <a:lnTo>
                  <a:pt x="2536" y="205"/>
                </a:lnTo>
                <a:lnTo>
                  <a:pt x="2549" y="206"/>
                </a:lnTo>
                <a:lnTo>
                  <a:pt x="2561" y="207"/>
                </a:lnTo>
                <a:lnTo>
                  <a:pt x="2574" y="207"/>
                </a:lnTo>
                <a:lnTo>
                  <a:pt x="2586" y="207"/>
                </a:lnTo>
                <a:lnTo>
                  <a:pt x="2593" y="206"/>
                </a:lnTo>
                <a:lnTo>
                  <a:pt x="2598" y="204"/>
                </a:lnTo>
                <a:lnTo>
                  <a:pt x="2604" y="202"/>
                </a:lnTo>
                <a:lnTo>
                  <a:pt x="2611" y="199"/>
                </a:lnTo>
                <a:lnTo>
                  <a:pt x="2614" y="202"/>
                </a:lnTo>
                <a:lnTo>
                  <a:pt x="2618" y="204"/>
                </a:lnTo>
                <a:lnTo>
                  <a:pt x="2623" y="206"/>
                </a:lnTo>
                <a:lnTo>
                  <a:pt x="2628" y="207"/>
                </a:lnTo>
                <a:lnTo>
                  <a:pt x="2637" y="208"/>
                </a:lnTo>
                <a:lnTo>
                  <a:pt x="2647" y="209"/>
                </a:lnTo>
                <a:lnTo>
                  <a:pt x="2647" y="209"/>
                </a:lnTo>
                <a:lnTo>
                  <a:pt x="2671" y="209"/>
                </a:lnTo>
                <a:lnTo>
                  <a:pt x="2671" y="209"/>
                </a:lnTo>
                <a:lnTo>
                  <a:pt x="2716" y="209"/>
                </a:lnTo>
                <a:close/>
                <a:moveTo>
                  <a:pt x="3536" y="3244"/>
                </a:moveTo>
                <a:lnTo>
                  <a:pt x="3535" y="3245"/>
                </a:lnTo>
                <a:lnTo>
                  <a:pt x="3535" y="3246"/>
                </a:lnTo>
                <a:lnTo>
                  <a:pt x="3536" y="3245"/>
                </a:lnTo>
                <a:lnTo>
                  <a:pt x="3536" y="3245"/>
                </a:lnTo>
                <a:lnTo>
                  <a:pt x="3536" y="3244"/>
                </a:lnTo>
                <a:lnTo>
                  <a:pt x="3535" y="3245"/>
                </a:lnTo>
                <a:lnTo>
                  <a:pt x="3533" y="3245"/>
                </a:lnTo>
                <a:lnTo>
                  <a:pt x="3534" y="3244"/>
                </a:lnTo>
                <a:lnTo>
                  <a:pt x="3536" y="3243"/>
                </a:lnTo>
                <a:lnTo>
                  <a:pt x="3536" y="3244"/>
                </a:lnTo>
                <a:lnTo>
                  <a:pt x="3536" y="3244"/>
                </a:lnTo>
                <a:lnTo>
                  <a:pt x="3536" y="3244"/>
                </a:lnTo>
                <a:lnTo>
                  <a:pt x="3536" y="3244"/>
                </a:lnTo>
                <a:close/>
                <a:moveTo>
                  <a:pt x="3651" y="3291"/>
                </a:moveTo>
                <a:lnTo>
                  <a:pt x="3656" y="3290"/>
                </a:lnTo>
                <a:lnTo>
                  <a:pt x="3662" y="3290"/>
                </a:lnTo>
                <a:lnTo>
                  <a:pt x="3667" y="3291"/>
                </a:lnTo>
                <a:lnTo>
                  <a:pt x="3673" y="3292"/>
                </a:lnTo>
                <a:lnTo>
                  <a:pt x="3675" y="3293"/>
                </a:lnTo>
                <a:lnTo>
                  <a:pt x="3677" y="3295"/>
                </a:lnTo>
                <a:lnTo>
                  <a:pt x="3678" y="3297"/>
                </a:lnTo>
                <a:lnTo>
                  <a:pt x="3678" y="3301"/>
                </a:lnTo>
                <a:lnTo>
                  <a:pt x="3677" y="3305"/>
                </a:lnTo>
                <a:lnTo>
                  <a:pt x="3676" y="3310"/>
                </a:lnTo>
                <a:lnTo>
                  <a:pt x="3673" y="3313"/>
                </a:lnTo>
                <a:lnTo>
                  <a:pt x="3671" y="3315"/>
                </a:lnTo>
                <a:lnTo>
                  <a:pt x="3666" y="3316"/>
                </a:lnTo>
                <a:lnTo>
                  <a:pt x="3663" y="3316"/>
                </a:lnTo>
                <a:lnTo>
                  <a:pt x="3660" y="3315"/>
                </a:lnTo>
                <a:lnTo>
                  <a:pt x="3658" y="3313"/>
                </a:lnTo>
                <a:lnTo>
                  <a:pt x="3654" y="3308"/>
                </a:lnTo>
                <a:lnTo>
                  <a:pt x="3651" y="3302"/>
                </a:lnTo>
                <a:lnTo>
                  <a:pt x="3619" y="3297"/>
                </a:lnTo>
                <a:lnTo>
                  <a:pt x="3586" y="3290"/>
                </a:lnTo>
                <a:lnTo>
                  <a:pt x="3569" y="3288"/>
                </a:lnTo>
                <a:lnTo>
                  <a:pt x="3554" y="3287"/>
                </a:lnTo>
                <a:lnTo>
                  <a:pt x="3545" y="3288"/>
                </a:lnTo>
                <a:lnTo>
                  <a:pt x="3536" y="3289"/>
                </a:lnTo>
                <a:lnTo>
                  <a:pt x="3527" y="3290"/>
                </a:lnTo>
                <a:lnTo>
                  <a:pt x="3519" y="3292"/>
                </a:lnTo>
                <a:lnTo>
                  <a:pt x="3536" y="3305"/>
                </a:lnTo>
                <a:lnTo>
                  <a:pt x="3541" y="3306"/>
                </a:lnTo>
                <a:lnTo>
                  <a:pt x="3546" y="3309"/>
                </a:lnTo>
                <a:lnTo>
                  <a:pt x="3550" y="3313"/>
                </a:lnTo>
                <a:lnTo>
                  <a:pt x="3555" y="3317"/>
                </a:lnTo>
                <a:lnTo>
                  <a:pt x="3557" y="3323"/>
                </a:lnTo>
                <a:lnTo>
                  <a:pt x="3559" y="3328"/>
                </a:lnTo>
                <a:lnTo>
                  <a:pt x="3562" y="3340"/>
                </a:lnTo>
                <a:lnTo>
                  <a:pt x="3562" y="3352"/>
                </a:lnTo>
                <a:lnTo>
                  <a:pt x="3561" y="3355"/>
                </a:lnTo>
                <a:lnTo>
                  <a:pt x="3559" y="3358"/>
                </a:lnTo>
                <a:lnTo>
                  <a:pt x="3565" y="3355"/>
                </a:lnTo>
                <a:lnTo>
                  <a:pt x="3572" y="3352"/>
                </a:lnTo>
                <a:lnTo>
                  <a:pt x="3577" y="3350"/>
                </a:lnTo>
                <a:lnTo>
                  <a:pt x="3583" y="3348"/>
                </a:lnTo>
                <a:lnTo>
                  <a:pt x="3588" y="3347"/>
                </a:lnTo>
                <a:lnTo>
                  <a:pt x="3595" y="3347"/>
                </a:lnTo>
                <a:lnTo>
                  <a:pt x="3600" y="3347"/>
                </a:lnTo>
                <a:lnTo>
                  <a:pt x="3605" y="3348"/>
                </a:lnTo>
                <a:lnTo>
                  <a:pt x="3611" y="3349"/>
                </a:lnTo>
                <a:lnTo>
                  <a:pt x="3616" y="3351"/>
                </a:lnTo>
                <a:lnTo>
                  <a:pt x="3621" y="3353"/>
                </a:lnTo>
                <a:lnTo>
                  <a:pt x="3625" y="3357"/>
                </a:lnTo>
                <a:lnTo>
                  <a:pt x="3635" y="3365"/>
                </a:lnTo>
                <a:lnTo>
                  <a:pt x="3644" y="3375"/>
                </a:lnTo>
                <a:lnTo>
                  <a:pt x="3644" y="3383"/>
                </a:lnTo>
                <a:lnTo>
                  <a:pt x="3645" y="3390"/>
                </a:lnTo>
                <a:lnTo>
                  <a:pt x="3645" y="3388"/>
                </a:lnTo>
                <a:lnTo>
                  <a:pt x="3646" y="3385"/>
                </a:lnTo>
                <a:lnTo>
                  <a:pt x="3653" y="3382"/>
                </a:lnTo>
                <a:lnTo>
                  <a:pt x="3660" y="3378"/>
                </a:lnTo>
                <a:lnTo>
                  <a:pt x="3667" y="3377"/>
                </a:lnTo>
                <a:lnTo>
                  <a:pt x="3675" y="3375"/>
                </a:lnTo>
                <a:lnTo>
                  <a:pt x="3682" y="3374"/>
                </a:lnTo>
                <a:lnTo>
                  <a:pt x="3690" y="3373"/>
                </a:lnTo>
                <a:lnTo>
                  <a:pt x="3697" y="3371"/>
                </a:lnTo>
                <a:lnTo>
                  <a:pt x="3703" y="3369"/>
                </a:lnTo>
                <a:lnTo>
                  <a:pt x="3696" y="3365"/>
                </a:lnTo>
                <a:lnTo>
                  <a:pt x="3687" y="3362"/>
                </a:lnTo>
                <a:lnTo>
                  <a:pt x="3677" y="3358"/>
                </a:lnTo>
                <a:lnTo>
                  <a:pt x="3663" y="3358"/>
                </a:lnTo>
                <a:lnTo>
                  <a:pt x="3671" y="3352"/>
                </a:lnTo>
                <a:lnTo>
                  <a:pt x="3678" y="3346"/>
                </a:lnTo>
                <a:lnTo>
                  <a:pt x="3683" y="3338"/>
                </a:lnTo>
                <a:lnTo>
                  <a:pt x="3687" y="3331"/>
                </a:lnTo>
                <a:lnTo>
                  <a:pt x="3692" y="3325"/>
                </a:lnTo>
                <a:lnTo>
                  <a:pt x="3694" y="3317"/>
                </a:lnTo>
                <a:lnTo>
                  <a:pt x="3697" y="3310"/>
                </a:lnTo>
                <a:lnTo>
                  <a:pt x="3698" y="3303"/>
                </a:lnTo>
                <a:lnTo>
                  <a:pt x="3703" y="3273"/>
                </a:lnTo>
                <a:lnTo>
                  <a:pt x="3710" y="3244"/>
                </a:lnTo>
                <a:lnTo>
                  <a:pt x="3711" y="3237"/>
                </a:lnTo>
                <a:lnTo>
                  <a:pt x="3714" y="3231"/>
                </a:lnTo>
                <a:lnTo>
                  <a:pt x="3704" y="3235"/>
                </a:lnTo>
                <a:lnTo>
                  <a:pt x="3694" y="3238"/>
                </a:lnTo>
                <a:lnTo>
                  <a:pt x="3684" y="3240"/>
                </a:lnTo>
                <a:lnTo>
                  <a:pt x="3674" y="3242"/>
                </a:lnTo>
                <a:lnTo>
                  <a:pt x="3663" y="3242"/>
                </a:lnTo>
                <a:lnTo>
                  <a:pt x="3653" y="3240"/>
                </a:lnTo>
                <a:lnTo>
                  <a:pt x="3641" y="3238"/>
                </a:lnTo>
                <a:lnTo>
                  <a:pt x="3631" y="3234"/>
                </a:lnTo>
                <a:lnTo>
                  <a:pt x="3623" y="3232"/>
                </a:lnTo>
                <a:lnTo>
                  <a:pt x="3616" y="3232"/>
                </a:lnTo>
                <a:lnTo>
                  <a:pt x="3613" y="3233"/>
                </a:lnTo>
                <a:lnTo>
                  <a:pt x="3609" y="3235"/>
                </a:lnTo>
                <a:lnTo>
                  <a:pt x="3606" y="3238"/>
                </a:lnTo>
                <a:lnTo>
                  <a:pt x="3605" y="3243"/>
                </a:lnTo>
                <a:lnTo>
                  <a:pt x="3607" y="3240"/>
                </a:lnTo>
                <a:lnTo>
                  <a:pt x="3609" y="3237"/>
                </a:lnTo>
                <a:lnTo>
                  <a:pt x="3620" y="3235"/>
                </a:lnTo>
                <a:lnTo>
                  <a:pt x="3628" y="3235"/>
                </a:lnTo>
                <a:lnTo>
                  <a:pt x="3636" y="3237"/>
                </a:lnTo>
                <a:lnTo>
                  <a:pt x="3643" y="3240"/>
                </a:lnTo>
                <a:lnTo>
                  <a:pt x="3648" y="3245"/>
                </a:lnTo>
                <a:lnTo>
                  <a:pt x="3654" y="3251"/>
                </a:lnTo>
                <a:lnTo>
                  <a:pt x="3659" y="3258"/>
                </a:lnTo>
                <a:lnTo>
                  <a:pt x="3663" y="3267"/>
                </a:lnTo>
                <a:lnTo>
                  <a:pt x="3665" y="3270"/>
                </a:lnTo>
                <a:lnTo>
                  <a:pt x="3666" y="3272"/>
                </a:lnTo>
                <a:lnTo>
                  <a:pt x="3667" y="3274"/>
                </a:lnTo>
                <a:lnTo>
                  <a:pt x="3666" y="3275"/>
                </a:lnTo>
                <a:lnTo>
                  <a:pt x="3662" y="3277"/>
                </a:lnTo>
                <a:lnTo>
                  <a:pt x="3657" y="3278"/>
                </a:lnTo>
                <a:lnTo>
                  <a:pt x="3652" y="3279"/>
                </a:lnTo>
                <a:lnTo>
                  <a:pt x="3648" y="3282"/>
                </a:lnTo>
                <a:lnTo>
                  <a:pt x="3647" y="3283"/>
                </a:lnTo>
                <a:lnTo>
                  <a:pt x="3647" y="3285"/>
                </a:lnTo>
                <a:lnTo>
                  <a:pt x="3648" y="3287"/>
                </a:lnTo>
                <a:lnTo>
                  <a:pt x="3651" y="3291"/>
                </a:lnTo>
                <a:close/>
                <a:moveTo>
                  <a:pt x="2563" y="2901"/>
                </a:moveTo>
                <a:lnTo>
                  <a:pt x="2562" y="2901"/>
                </a:lnTo>
                <a:lnTo>
                  <a:pt x="2563" y="2901"/>
                </a:lnTo>
                <a:lnTo>
                  <a:pt x="2564" y="2901"/>
                </a:lnTo>
                <a:lnTo>
                  <a:pt x="2563" y="2901"/>
                </a:lnTo>
                <a:close/>
                <a:moveTo>
                  <a:pt x="2386" y="2881"/>
                </a:moveTo>
                <a:lnTo>
                  <a:pt x="2388" y="2880"/>
                </a:lnTo>
                <a:lnTo>
                  <a:pt x="2391" y="2880"/>
                </a:lnTo>
                <a:lnTo>
                  <a:pt x="2387" y="2880"/>
                </a:lnTo>
                <a:lnTo>
                  <a:pt x="2383" y="2880"/>
                </a:lnTo>
                <a:lnTo>
                  <a:pt x="2385" y="2881"/>
                </a:lnTo>
                <a:lnTo>
                  <a:pt x="2386" y="2881"/>
                </a:lnTo>
                <a:close/>
                <a:moveTo>
                  <a:pt x="2342" y="2823"/>
                </a:moveTo>
                <a:lnTo>
                  <a:pt x="2345" y="2821"/>
                </a:lnTo>
                <a:lnTo>
                  <a:pt x="2348" y="2819"/>
                </a:lnTo>
                <a:lnTo>
                  <a:pt x="2349" y="2817"/>
                </a:lnTo>
                <a:lnTo>
                  <a:pt x="2350" y="2816"/>
                </a:lnTo>
                <a:lnTo>
                  <a:pt x="2350" y="2814"/>
                </a:lnTo>
                <a:lnTo>
                  <a:pt x="2350" y="2812"/>
                </a:lnTo>
                <a:lnTo>
                  <a:pt x="2345" y="2817"/>
                </a:lnTo>
                <a:lnTo>
                  <a:pt x="2342" y="2823"/>
                </a:lnTo>
                <a:close/>
                <a:moveTo>
                  <a:pt x="3373" y="3188"/>
                </a:moveTo>
                <a:lnTo>
                  <a:pt x="3373" y="3187"/>
                </a:lnTo>
                <a:lnTo>
                  <a:pt x="3381" y="3188"/>
                </a:lnTo>
                <a:lnTo>
                  <a:pt x="3387" y="3189"/>
                </a:lnTo>
                <a:lnTo>
                  <a:pt x="3389" y="3190"/>
                </a:lnTo>
                <a:lnTo>
                  <a:pt x="3392" y="3192"/>
                </a:lnTo>
                <a:lnTo>
                  <a:pt x="3395" y="3194"/>
                </a:lnTo>
                <a:lnTo>
                  <a:pt x="3397" y="3197"/>
                </a:lnTo>
                <a:lnTo>
                  <a:pt x="3408" y="3198"/>
                </a:lnTo>
                <a:lnTo>
                  <a:pt x="3420" y="3198"/>
                </a:lnTo>
                <a:lnTo>
                  <a:pt x="3427" y="3199"/>
                </a:lnTo>
                <a:lnTo>
                  <a:pt x="3435" y="3200"/>
                </a:lnTo>
                <a:lnTo>
                  <a:pt x="3442" y="3203"/>
                </a:lnTo>
                <a:lnTo>
                  <a:pt x="3449" y="3205"/>
                </a:lnTo>
                <a:lnTo>
                  <a:pt x="3464" y="3211"/>
                </a:lnTo>
                <a:lnTo>
                  <a:pt x="3478" y="3216"/>
                </a:lnTo>
                <a:lnTo>
                  <a:pt x="3485" y="3218"/>
                </a:lnTo>
                <a:lnTo>
                  <a:pt x="3490" y="3218"/>
                </a:lnTo>
                <a:lnTo>
                  <a:pt x="3496" y="3217"/>
                </a:lnTo>
                <a:lnTo>
                  <a:pt x="3500" y="3215"/>
                </a:lnTo>
                <a:lnTo>
                  <a:pt x="3503" y="3212"/>
                </a:lnTo>
                <a:lnTo>
                  <a:pt x="3506" y="3208"/>
                </a:lnTo>
                <a:lnTo>
                  <a:pt x="3509" y="3204"/>
                </a:lnTo>
                <a:lnTo>
                  <a:pt x="3513" y="3198"/>
                </a:lnTo>
                <a:lnTo>
                  <a:pt x="3513" y="3198"/>
                </a:lnTo>
                <a:lnTo>
                  <a:pt x="3506" y="3193"/>
                </a:lnTo>
                <a:lnTo>
                  <a:pt x="3499" y="3191"/>
                </a:lnTo>
                <a:lnTo>
                  <a:pt x="3491" y="3189"/>
                </a:lnTo>
                <a:lnTo>
                  <a:pt x="3484" y="3187"/>
                </a:lnTo>
                <a:lnTo>
                  <a:pt x="3479" y="3187"/>
                </a:lnTo>
                <a:lnTo>
                  <a:pt x="3472" y="3187"/>
                </a:lnTo>
                <a:lnTo>
                  <a:pt x="3466" y="3187"/>
                </a:lnTo>
                <a:lnTo>
                  <a:pt x="3459" y="3188"/>
                </a:lnTo>
                <a:lnTo>
                  <a:pt x="3446" y="3188"/>
                </a:lnTo>
                <a:lnTo>
                  <a:pt x="3434" y="3187"/>
                </a:lnTo>
                <a:lnTo>
                  <a:pt x="3420" y="3186"/>
                </a:lnTo>
                <a:lnTo>
                  <a:pt x="3407" y="3185"/>
                </a:lnTo>
                <a:lnTo>
                  <a:pt x="3382" y="3180"/>
                </a:lnTo>
                <a:lnTo>
                  <a:pt x="3357" y="3174"/>
                </a:lnTo>
                <a:lnTo>
                  <a:pt x="3361" y="3178"/>
                </a:lnTo>
                <a:lnTo>
                  <a:pt x="3364" y="3184"/>
                </a:lnTo>
                <a:lnTo>
                  <a:pt x="3365" y="3185"/>
                </a:lnTo>
                <a:lnTo>
                  <a:pt x="3365" y="3187"/>
                </a:lnTo>
                <a:lnTo>
                  <a:pt x="3369" y="3187"/>
                </a:lnTo>
                <a:lnTo>
                  <a:pt x="3373" y="3187"/>
                </a:lnTo>
                <a:lnTo>
                  <a:pt x="3373" y="3188"/>
                </a:lnTo>
                <a:close/>
                <a:moveTo>
                  <a:pt x="2543" y="2966"/>
                </a:moveTo>
                <a:lnTo>
                  <a:pt x="2543" y="2960"/>
                </a:lnTo>
                <a:lnTo>
                  <a:pt x="2542" y="2958"/>
                </a:lnTo>
                <a:lnTo>
                  <a:pt x="2541" y="2957"/>
                </a:lnTo>
                <a:lnTo>
                  <a:pt x="2539" y="2958"/>
                </a:lnTo>
                <a:lnTo>
                  <a:pt x="2536" y="2958"/>
                </a:lnTo>
                <a:lnTo>
                  <a:pt x="2534" y="2957"/>
                </a:lnTo>
                <a:lnTo>
                  <a:pt x="2532" y="2955"/>
                </a:lnTo>
                <a:lnTo>
                  <a:pt x="2530" y="2954"/>
                </a:lnTo>
                <a:lnTo>
                  <a:pt x="2530" y="2957"/>
                </a:lnTo>
                <a:lnTo>
                  <a:pt x="2531" y="2959"/>
                </a:lnTo>
                <a:lnTo>
                  <a:pt x="2532" y="2961"/>
                </a:lnTo>
                <a:lnTo>
                  <a:pt x="2534" y="2962"/>
                </a:lnTo>
                <a:lnTo>
                  <a:pt x="2538" y="2964"/>
                </a:lnTo>
                <a:lnTo>
                  <a:pt x="2543" y="2966"/>
                </a:lnTo>
                <a:lnTo>
                  <a:pt x="2543" y="2966"/>
                </a:lnTo>
                <a:close/>
                <a:moveTo>
                  <a:pt x="2585" y="2900"/>
                </a:moveTo>
                <a:lnTo>
                  <a:pt x="2582" y="2902"/>
                </a:lnTo>
                <a:lnTo>
                  <a:pt x="2579" y="2903"/>
                </a:lnTo>
                <a:lnTo>
                  <a:pt x="2576" y="2903"/>
                </a:lnTo>
                <a:lnTo>
                  <a:pt x="2573" y="2903"/>
                </a:lnTo>
                <a:lnTo>
                  <a:pt x="2580" y="2907"/>
                </a:lnTo>
                <a:lnTo>
                  <a:pt x="2589" y="2910"/>
                </a:lnTo>
                <a:lnTo>
                  <a:pt x="2596" y="2913"/>
                </a:lnTo>
                <a:lnTo>
                  <a:pt x="2601" y="2918"/>
                </a:lnTo>
                <a:lnTo>
                  <a:pt x="2594" y="2910"/>
                </a:lnTo>
                <a:lnTo>
                  <a:pt x="2585" y="2900"/>
                </a:lnTo>
                <a:close/>
                <a:moveTo>
                  <a:pt x="2664" y="2852"/>
                </a:moveTo>
                <a:lnTo>
                  <a:pt x="2664" y="2852"/>
                </a:lnTo>
                <a:lnTo>
                  <a:pt x="2663" y="2851"/>
                </a:lnTo>
                <a:lnTo>
                  <a:pt x="2661" y="2854"/>
                </a:lnTo>
                <a:lnTo>
                  <a:pt x="2659" y="2857"/>
                </a:lnTo>
                <a:lnTo>
                  <a:pt x="2662" y="2854"/>
                </a:lnTo>
                <a:lnTo>
                  <a:pt x="2664" y="2852"/>
                </a:lnTo>
                <a:close/>
                <a:moveTo>
                  <a:pt x="3490" y="3097"/>
                </a:moveTo>
                <a:lnTo>
                  <a:pt x="3489" y="3094"/>
                </a:lnTo>
                <a:lnTo>
                  <a:pt x="3489" y="3094"/>
                </a:lnTo>
                <a:lnTo>
                  <a:pt x="3488" y="3095"/>
                </a:lnTo>
                <a:lnTo>
                  <a:pt x="3489" y="3096"/>
                </a:lnTo>
                <a:lnTo>
                  <a:pt x="3490" y="3097"/>
                </a:lnTo>
                <a:close/>
                <a:moveTo>
                  <a:pt x="3466" y="3059"/>
                </a:moveTo>
                <a:lnTo>
                  <a:pt x="3466" y="3059"/>
                </a:lnTo>
                <a:lnTo>
                  <a:pt x="3466" y="3059"/>
                </a:lnTo>
                <a:lnTo>
                  <a:pt x="3466" y="3059"/>
                </a:lnTo>
                <a:close/>
                <a:moveTo>
                  <a:pt x="3053" y="2935"/>
                </a:moveTo>
                <a:lnTo>
                  <a:pt x="3046" y="2931"/>
                </a:lnTo>
                <a:lnTo>
                  <a:pt x="3037" y="2928"/>
                </a:lnTo>
                <a:lnTo>
                  <a:pt x="3044" y="2932"/>
                </a:lnTo>
                <a:lnTo>
                  <a:pt x="3048" y="2937"/>
                </a:lnTo>
                <a:lnTo>
                  <a:pt x="3050" y="2936"/>
                </a:lnTo>
                <a:lnTo>
                  <a:pt x="3053" y="2935"/>
                </a:lnTo>
                <a:close/>
                <a:moveTo>
                  <a:pt x="4253" y="3308"/>
                </a:moveTo>
                <a:lnTo>
                  <a:pt x="4245" y="3305"/>
                </a:lnTo>
                <a:lnTo>
                  <a:pt x="4236" y="3303"/>
                </a:lnTo>
                <a:lnTo>
                  <a:pt x="4228" y="3302"/>
                </a:lnTo>
                <a:lnTo>
                  <a:pt x="4219" y="3301"/>
                </a:lnTo>
                <a:lnTo>
                  <a:pt x="4228" y="3302"/>
                </a:lnTo>
                <a:lnTo>
                  <a:pt x="4236" y="3304"/>
                </a:lnTo>
                <a:lnTo>
                  <a:pt x="4245" y="3306"/>
                </a:lnTo>
                <a:lnTo>
                  <a:pt x="4253" y="3308"/>
                </a:lnTo>
                <a:close/>
                <a:moveTo>
                  <a:pt x="4209" y="3299"/>
                </a:moveTo>
                <a:lnTo>
                  <a:pt x="4204" y="3297"/>
                </a:lnTo>
                <a:lnTo>
                  <a:pt x="4199" y="3295"/>
                </a:lnTo>
                <a:lnTo>
                  <a:pt x="4194" y="3294"/>
                </a:lnTo>
                <a:lnTo>
                  <a:pt x="4190" y="3294"/>
                </a:lnTo>
                <a:lnTo>
                  <a:pt x="4189" y="3295"/>
                </a:lnTo>
                <a:lnTo>
                  <a:pt x="4187" y="3297"/>
                </a:lnTo>
                <a:lnTo>
                  <a:pt x="4198" y="3298"/>
                </a:lnTo>
                <a:lnTo>
                  <a:pt x="4209" y="3299"/>
                </a:lnTo>
                <a:close/>
                <a:moveTo>
                  <a:pt x="3525" y="2848"/>
                </a:moveTo>
                <a:lnTo>
                  <a:pt x="3537" y="2850"/>
                </a:lnTo>
                <a:lnTo>
                  <a:pt x="3549" y="2852"/>
                </a:lnTo>
                <a:lnTo>
                  <a:pt x="3561" y="2854"/>
                </a:lnTo>
                <a:lnTo>
                  <a:pt x="3574" y="2858"/>
                </a:lnTo>
                <a:lnTo>
                  <a:pt x="3562" y="2853"/>
                </a:lnTo>
                <a:lnTo>
                  <a:pt x="3549" y="2850"/>
                </a:lnTo>
                <a:lnTo>
                  <a:pt x="3537" y="2848"/>
                </a:lnTo>
                <a:lnTo>
                  <a:pt x="3525" y="2848"/>
                </a:lnTo>
                <a:close/>
                <a:moveTo>
                  <a:pt x="4631" y="3474"/>
                </a:moveTo>
                <a:lnTo>
                  <a:pt x="4631" y="3475"/>
                </a:lnTo>
                <a:lnTo>
                  <a:pt x="4631" y="3474"/>
                </a:lnTo>
                <a:lnTo>
                  <a:pt x="4631" y="3474"/>
                </a:lnTo>
                <a:close/>
                <a:moveTo>
                  <a:pt x="2215" y="2634"/>
                </a:moveTo>
                <a:lnTo>
                  <a:pt x="2221" y="2635"/>
                </a:lnTo>
                <a:lnTo>
                  <a:pt x="2226" y="2638"/>
                </a:lnTo>
                <a:lnTo>
                  <a:pt x="2229" y="2636"/>
                </a:lnTo>
                <a:lnTo>
                  <a:pt x="2234" y="2635"/>
                </a:lnTo>
                <a:lnTo>
                  <a:pt x="2244" y="2633"/>
                </a:lnTo>
                <a:lnTo>
                  <a:pt x="2255" y="2633"/>
                </a:lnTo>
                <a:lnTo>
                  <a:pt x="2265" y="2633"/>
                </a:lnTo>
                <a:lnTo>
                  <a:pt x="2276" y="2633"/>
                </a:lnTo>
                <a:lnTo>
                  <a:pt x="2259" y="2633"/>
                </a:lnTo>
                <a:lnTo>
                  <a:pt x="2242" y="2633"/>
                </a:lnTo>
                <a:lnTo>
                  <a:pt x="2226" y="2633"/>
                </a:lnTo>
                <a:lnTo>
                  <a:pt x="2209" y="2629"/>
                </a:lnTo>
                <a:lnTo>
                  <a:pt x="2212" y="2632"/>
                </a:lnTo>
                <a:lnTo>
                  <a:pt x="2215" y="2634"/>
                </a:lnTo>
                <a:close/>
                <a:moveTo>
                  <a:pt x="2032" y="2531"/>
                </a:moveTo>
                <a:lnTo>
                  <a:pt x="2037" y="2530"/>
                </a:lnTo>
                <a:lnTo>
                  <a:pt x="2042" y="2529"/>
                </a:lnTo>
                <a:lnTo>
                  <a:pt x="2042" y="2526"/>
                </a:lnTo>
                <a:lnTo>
                  <a:pt x="2041" y="2523"/>
                </a:lnTo>
                <a:lnTo>
                  <a:pt x="2037" y="2528"/>
                </a:lnTo>
                <a:lnTo>
                  <a:pt x="2032" y="2531"/>
                </a:lnTo>
                <a:close/>
                <a:moveTo>
                  <a:pt x="2075" y="2519"/>
                </a:moveTo>
                <a:lnTo>
                  <a:pt x="2079" y="2520"/>
                </a:lnTo>
                <a:lnTo>
                  <a:pt x="2083" y="2520"/>
                </a:lnTo>
                <a:lnTo>
                  <a:pt x="2087" y="2519"/>
                </a:lnTo>
                <a:lnTo>
                  <a:pt x="2090" y="2517"/>
                </a:lnTo>
                <a:lnTo>
                  <a:pt x="2083" y="2518"/>
                </a:lnTo>
                <a:lnTo>
                  <a:pt x="2075" y="2519"/>
                </a:lnTo>
                <a:close/>
                <a:moveTo>
                  <a:pt x="2016" y="2620"/>
                </a:moveTo>
                <a:lnTo>
                  <a:pt x="2004" y="2618"/>
                </a:lnTo>
                <a:lnTo>
                  <a:pt x="1991" y="2616"/>
                </a:lnTo>
                <a:lnTo>
                  <a:pt x="1979" y="2614"/>
                </a:lnTo>
                <a:lnTo>
                  <a:pt x="1966" y="2612"/>
                </a:lnTo>
                <a:lnTo>
                  <a:pt x="1971" y="2615"/>
                </a:lnTo>
                <a:lnTo>
                  <a:pt x="1978" y="2617"/>
                </a:lnTo>
                <a:lnTo>
                  <a:pt x="1984" y="2619"/>
                </a:lnTo>
                <a:lnTo>
                  <a:pt x="1990" y="2619"/>
                </a:lnTo>
                <a:lnTo>
                  <a:pt x="2003" y="2620"/>
                </a:lnTo>
                <a:lnTo>
                  <a:pt x="2016" y="2620"/>
                </a:lnTo>
                <a:close/>
                <a:moveTo>
                  <a:pt x="1902" y="2607"/>
                </a:moveTo>
                <a:lnTo>
                  <a:pt x="1897" y="2606"/>
                </a:lnTo>
                <a:lnTo>
                  <a:pt x="1893" y="2604"/>
                </a:lnTo>
                <a:lnTo>
                  <a:pt x="1890" y="2602"/>
                </a:lnTo>
                <a:lnTo>
                  <a:pt x="1886" y="2599"/>
                </a:lnTo>
                <a:lnTo>
                  <a:pt x="1885" y="2603"/>
                </a:lnTo>
                <a:lnTo>
                  <a:pt x="1883" y="2607"/>
                </a:lnTo>
                <a:lnTo>
                  <a:pt x="1881" y="2610"/>
                </a:lnTo>
                <a:lnTo>
                  <a:pt x="1878" y="2613"/>
                </a:lnTo>
                <a:lnTo>
                  <a:pt x="1873" y="2615"/>
                </a:lnTo>
                <a:lnTo>
                  <a:pt x="1868" y="2616"/>
                </a:lnTo>
                <a:lnTo>
                  <a:pt x="1855" y="2614"/>
                </a:lnTo>
                <a:lnTo>
                  <a:pt x="1843" y="2610"/>
                </a:lnTo>
                <a:lnTo>
                  <a:pt x="1850" y="2614"/>
                </a:lnTo>
                <a:lnTo>
                  <a:pt x="1857" y="2616"/>
                </a:lnTo>
                <a:lnTo>
                  <a:pt x="1865" y="2616"/>
                </a:lnTo>
                <a:lnTo>
                  <a:pt x="1872" y="2616"/>
                </a:lnTo>
                <a:lnTo>
                  <a:pt x="1887" y="2613"/>
                </a:lnTo>
                <a:lnTo>
                  <a:pt x="1902" y="2607"/>
                </a:lnTo>
                <a:close/>
                <a:moveTo>
                  <a:pt x="5327" y="3652"/>
                </a:moveTo>
                <a:lnTo>
                  <a:pt x="5326" y="3650"/>
                </a:lnTo>
                <a:lnTo>
                  <a:pt x="5324" y="3648"/>
                </a:lnTo>
                <a:lnTo>
                  <a:pt x="5325" y="3648"/>
                </a:lnTo>
                <a:lnTo>
                  <a:pt x="5325" y="3647"/>
                </a:lnTo>
                <a:lnTo>
                  <a:pt x="5324" y="3647"/>
                </a:lnTo>
                <a:lnTo>
                  <a:pt x="5323" y="3646"/>
                </a:lnTo>
                <a:lnTo>
                  <a:pt x="5319" y="3658"/>
                </a:lnTo>
                <a:lnTo>
                  <a:pt x="5314" y="3668"/>
                </a:lnTo>
                <a:lnTo>
                  <a:pt x="5313" y="3670"/>
                </a:lnTo>
                <a:lnTo>
                  <a:pt x="5311" y="3672"/>
                </a:lnTo>
                <a:lnTo>
                  <a:pt x="5309" y="3675"/>
                </a:lnTo>
                <a:lnTo>
                  <a:pt x="5306" y="3675"/>
                </a:lnTo>
                <a:lnTo>
                  <a:pt x="5303" y="3676"/>
                </a:lnTo>
                <a:lnTo>
                  <a:pt x="5298" y="3675"/>
                </a:lnTo>
                <a:lnTo>
                  <a:pt x="5294" y="3675"/>
                </a:lnTo>
                <a:lnTo>
                  <a:pt x="5290" y="3672"/>
                </a:lnTo>
                <a:lnTo>
                  <a:pt x="5284" y="3672"/>
                </a:lnTo>
                <a:lnTo>
                  <a:pt x="5278" y="3672"/>
                </a:lnTo>
                <a:lnTo>
                  <a:pt x="5269" y="3670"/>
                </a:lnTo>
                <a:lnTo>
                  <a:pt x="5258" y="3670"/>
                </a:lnTo>
                <a:lnTo>
                  <a:pt x="5255" y="3670"/>
                </a:lnTo>
                <a:lnTo>
                  <a:pt x="5253" y="3669"/>
                </a:lnTo>
                <a:lnTo>
                  <a:pt x="5252" y="3667"/>
                </a:lnTo>
                <a:lnTo>
                  <a:pt x="5251" y="3665"/>
                </a:lnTo>
                <a:lnTo>
                  <a:pt x="5250" y="3662"/>
                </a:lnTo>
                <a:lnTo>
                  <a:pt x="5251" y="3658"/>
                </a:lnTo>
                <a:lnTo>
                  <a:pt x="5252" y="3652"/>
                </a:lnTo>
                <a:lnTo>
                  <a:pt x="5253" y="3646"/>
                </a:lnTo>
                <a:lnTo>
                  <a:pt x="5255" y="3640"/>
                </a:lnTo>
                <a:lnTo>
                  <a:pt x="5256" y="3633"/>
                </a:lnTo>
                <a:lnTo>
                  <a:pt x="5257" y="3628"/>
                </a:lnTo>
                <a:lnTo>
                  <a:pt x="5256" y="3623"/>
                </a:lnTo>
                <a:lnTo>
                  <a:pt x="5256" y="3618"/>
                </a:lnTo>
                <a:lnTo>
                  <a:pt x="5254" y="3612"/>
                </a:lnTo>
                <a:lnTo>
                  <a:pt x="5252" y="3608"/>
                </a:lnTo>
                <a:lnTo>
                  <a:pt x="5250" y="3604"/>
                </a:lnTo>
                <a:lnTo>
                  <a:pt x="5242" y="3596"/>
                </a:lnTo>
                <a:lnTo>
                  <a:pt x="5234" y="3588"/>
                </a:lnTo>
                <a:lnTo>
                  <a:pt x="5223" y="3583"/>
                </a:lnTo>
                <a:lnTo>
                  <a:pt x="5211" y="3578"/>
                </a:lnTo>
                <a:lnTo>
                  <a:pt x="5196" y="3572"/>
                </a:lnTo>
                <a:lnTo>
                  <a:pt x="5181" y="3569"/>
                </a:lnTo>
                <a:lnTo>
                  <a:pt x="5167" y="3567"/>
                </a:lnTo>
                <a:lnTo>
                  <a:pt x="5151" y="3567"/>
                </a:lnTo>
                <a:lnTo>
                  <a:pt x="5157" y="3572"/>
                </a:lnTo>
                <a:lnTo>
                  <a:pt x="5163" y="3577"/>
                </a:lnTo>
                <a:lnTo>
                  <a:pt x="5172" y="3580"/>
                </a:lnTo>
                <a:lnTo>
                  <a:pt x="5178" y="3582"/>
                </a:lnTo>
                <a:lnTo>
                  <a:pt x="5183" y="3585"/>
                </a:lnTo>
                <a:lnTo>
                  <a:pt x="5187" y="3588"/>
                </a:lnTo>
                <a:lnTo>
                  <a:pt x="5188" y="3590"/>
                </a:lnTo>
                <a:lnTo>
                  <a:pt x="5188" y="3592"/>
                </a:lnTo>
                <a:lnTo>
                  <a:pt x="5187" y="3594"/>
                </a:lnTo>
                <a:lnTo>
                  <a:pt x="5186" y="3597"/>
                </a:lnTo>
                <a:lnTo>
                  <a:pt x="5180" y="3602"/>
                </a:lnTo>
                <a:lnTo>
                  <a:pt x="5171" y="3608"/>
                </a:lnTo>
                <a:lnTo>
                  <a:pt x="5170" y="3612"/>
                </a:lnTo>
                <a:lnTo>
                  <a:pt x="5171" y="3619"/>
                </a:lnTo>
                <a:lnTo>
                  <a:pt x="5172" y="3627"/>
                </a:lnTo>
                <a:lnTo>
                  <a:pt x="5174" y="3635"/>
                </a:lnTo>
                <a:lnTo>
                  <a:pt x="5166" y="3636"/>
                </a:lnTo>
                <a:lnTo>
                  <a:pt x="5157" y="3636"/>
                </a:lnTo>
                <a:lnTo>
                  <a:pt x="5149" y="3636"/>
                </a:lnTo>
                <a:lnTo>
                  <a:pt x="5140" y="3636"/>
                </a:lnTo>
                <a:lnTo>
                  <a:pt x="5135" y="3632"/>
                </a:lnTo>
                <a:lnTo>
                  <a:pt x="5132" y="3629"/>
                </a:lnTo>
                <a:lnTo>
                  <a:pt x="5129" y="3626"/>
                </a:lnTo>
                <a:lnTo>
                  <a:pt x="5127" y="3622"/>
                </a:lnTo>
                <a:lnTo>
                  <a:pt x="5124" y="3614"/>
                </a:lnTo>
                <a:lnTo>
                  <a:pt x="5123" y="3606"/>
                </a:lnTo>
                <a:lnTo>
                  <a:pt x="5124" y="3589"/>
                </a:lnTo>
                <a:lnTo>
                  <a:pt x="5123" y="3572"/>
                </a:lnTo>
                <a:lnTo>
                  <a:pt x="5137" y="3569"/>
                </a:lnTo>
                <a:lnTo>
                  <a:pt x="5151" y="3567"/>
                </a:lnTo>
                <a:lnTo>
                  <a:pt x="5147" y="3562"/>
                </a:lnTo>
                <a:lnTo>
                  <a:pt x="5142" y="3559"/>
                </a:lnTo>
                <a:lnTo>
                  <a:pt x="5136" y="3555"/>
                </a:lnTo>
                <a:lnTo>
                  <a:pt x="5131" y="3553"/>
                </a:lnTo>
                <a:lnTo>
                  <a:pt x="5126" y="3552"/>
                </a:lnTo>
                <a:lnTo>
                  <a:pt x="5119" y="3550"/>
                </a:lnTo>
                <a:lnTo>
                  <a:pt x="5114" y="3548"/>
                </a:lnTo>
                <a:lnTo>
                  <a:pt x="5109" y="3545"/>
                </a:lnTo>
                <a:lnTo>
                  <a:pt x="5103" y="3542"/>
                </a:lnTo>
                <a:lnTo>
                  <a:pt x="5099" y="3538"/>
                </a:lnTo>
                <a:lnTo>
                  <a:pt x="5096" y="3533"/>
                </a:lnTo>
                <a:lnTo>
                  <a:pt x="5095" y="3529"/>
                </a:lnTo>
                <a:lnTo>
                  <a:pt x="5094" y="3525"/>
                </a:lnTo>
                <a:lnTo>
                  <a:pt x="5096" y="3521"/>
                </a:lnTo>
                <a:lnTo>
                  <a:pt x="5099" y="3517"/>
                </a:lnTo>
                <a:lnTo>
                  <a:pt x="5103" y="3511"/>
                </a:lnTo>
                <a:lnTo>
                  <a:pt x="5104" y="3515"/>
                </a:lnTo>
                <a:lnTo>
                  <a:pt x="5105" y="3521"/>
                </a:lnTo>
                <a:lnTo>
                  <a:pt x="5116" y="3527"/>
                </a:lnTo>
                <a:lnTo>
                  <a:pt x="5128" y="3532"/>
                </a:lnTo>
                <a:lnTo>
                  <a:pt x="5133" y="3533"/>
                </a:lnTo>
                <a:lnTo>
                  <a:pt x="5138" y="3533"/>
                </a:lnTo>
                <a:lnTo>
                  <a:pt x="5144" y="3538"/>
                </a:lnTo>
                <a:lnTo>
                  <a:pt x="5151" y="3543"/>
                </a:lnTo>
                <a:lnTo>
                  <a:pt x="5172" y="3547"/>
                </a:lnTo>
                <a:lnTo>
                  <a:pt x="5192" y="3552"/>
                </a:lnTo>
                <a:lnTo>
                  <a:pt x="5212" y="3560"/>
                </a:lnTo>
                <a:lnTo>
                  <a:pt x="5231" y="3568"/>
                </a:lnTo>
                <a:lnTo>
                  <a:pt x="5250" y="3576"/>
                </a:lnTo>
                <a:lnTo>
                  <a:pt x="5270" y="3584"/>
                </a:lnTo>
                <a:lnTo>
                  <a:pt x="5290" y="3591"/>
                </a:lnTo>
                <a:lnTo>
                  <a:pt x="5310" y="3597"/>
                </a:lnTo>
                <a:lnTo>
                  <a:pt x="5314" y="3599"/>
                </a:lnTo>
                <a:lnTo>
                  <a:pt x="5318" y="3603"/>
                </a:lnTo>
                <a:lnTo>
                  <a:pt x="5321" y="3607"/>
                </a:lnTo>
                <a:lnTo>
                  <a:pt x="5326" y="3611"/>
                </a:lnTo>
                <a:lnTo>
                  <a:pt x="5337" y="3611"/>
                </a:lnTo>
                <a:lnTo>
                  <a:pt x="5347" y="3612"/>
                </a:lnTo>
                <a:lnTo>
                  <a:pt x="5357" y="3616"/>
                </a:lnTo>
                <a:lnTo>
                  <a:pt x="5367" y="3619"/>
                </a:lnTo>
                <a:lnTo>
                  <a:pt x="5386" y="3627"/>
                </a:lnTo>
                <a:lnTo>
                  <a:pt x="5405" y="3637"/>
                </a:lnTo>
                <a:lnTo>
                  <a:pt x="5405" y="3637"/>
                </a:lnTo>
                <a:lnTo>
                  <a:pt x="5423" y="3641"/>
                </a:lnTo>
                <a:lnTo>
                  <a:pt x="5441" y="3644"/>
                </a:lnTo>
                <a:lnTo>
                  <a:pt x="5449" y="3647"/>
                </a:lnTo>
                <a:lnTo>
                  <a:pt x="5457" y="3650"/>
                </a:lnTo>
                <a:lnTo>
                  <a:pt x="5466" y="3655"/>
                </a:lnTo>
                <a:lnTo>
                  <a:pt x="5473" y="3660"/>
                </a:lnTo>
                <a:lnTo>
                  <a:pt x="5485" y="3666"/>
                </a:lnTo>
                <a:lnTo>
                  <a:pt x="5496" y="3672"/>
                </a:lnTo>
                <a:lnTo>
                  <a:pt x="5509" y="3677"/>
                </a:lnTo>
                <a:lnTo>
                  <a:pt x="5522" y="3681"/>
                </a:lnTo>
                <a:lnTo>
                  <a:pt x="5546" y="3689"/>
                </a:lnTo>
                <a:lnTo>
                  <a:pt x="5571" y="3698"/>
                </a:lnTo>
                <a:lnTo>
                  <a:pt x="5585" y="3703"/>
                </a:lnTo>
                <a:lnTo>
                  <a:pt x="5600" y="3709"/>
                </a:lnTo>
                <a:lnTo>
                  <a:pt x="5606" y="3714"/>
                </a:lnTo>
                <a:lnTo>
                  <a:pt x="5612" y="3717"/>
                </a:lnTo>
                <a:lnTo>
                  <a:pt x="5619" y="3722"/>
                </a:lnTo>
                <a:lnTo>
                  <a:pt x="5625" y="3727"/>
                </a:lnTo>
                <a:lnTo>
                  <a:pt x="5629" y="3732"/>
                </a:lnTo>
                <a:lnTo>
                  <a:pt x="5634" y="3738"/>
                </a:lnTo>
                <a:lnTo>
                  <a:pt x="5636" y="3741"/>
                </a:lnTo>
                <a:lnTo>
                  <a:pt x="5638" y="3744"/>
                </a:lnTo>
                <a:lnTo>
                  <a:pt x="5638" y="3747"/>
                </a:lnTo>
                <a:lnTo>
                  <a:pt x="5635" y="3753"/>
                </a:lnTo>
                <a:lnTo>
                  <a:pt x="5626" y="3750"/>
                </a:lnTo>
                <a:lnTo>
                  <a:pt x="5616" y="3747"/>
                </a:lnTo>
                <a:lnTo>
                  <a:pt x="5606" y="3744"/>
                </a:lnTo>
                <a:lnTo>
                  <a:pt x="5596" y="3741"/>
                </a:lnTo>
                <a:lnTo>
                  <a:pt x="5587" y="3738"/>
                </a:lnTo>
                <a:lnTo>
                  <a:pt x="5577" y="3736"/>
                </a:lnTo>
                <a:lnTo>
                  <a:pt x="5572" y="3736"/>
                </a:lnTo>
                <a:lnTo>
                  <a:pt x="5567" y="3737"/>
                </a:lnTo>
                <a:lnTo>
                  <a:pt x="5562" y="3738"/>
                </a:lnTo>
                <a:lnTo>
                  <a:pt x="5556" y="3739"/>
                </a:lnTo>
                <a:lnTo>
                  <a:pt x="5553" y="3735"/>
                </a:lnTo>
                <a:lnTo>
                  <a:pt x="5550" y="3730"/>
                </a:lnTo>
                <a:lnTo>
                  <a:pt x="5546" y="3726"/>
                </a:lnTo>
                <a:lnTo>
                  <a:pt x="5542" y="3723"/>
                </a:lnTo>
                <a:lnTo>
                  <a:pt x="5536" y="3720"/>
                </a:lnTo>
                <a:lnTo>
                  <a:pt x="5531" y="3719"/>
                </a:lnTo>
                <a:lnTo>
                  <a:pt x="5526" y="3717"/>
                </a:lnTo>
                <a:lnTo>
                  <a:pt x="5521" y="3717"/>
                </a:lnTo>
                <a:lnTo>
                  <a:pt x="5521" y="3717"/>
                </a:lnTo>
                <a:lnTo>
                  <a:pt x="5514" y="3717"/>
                </a:lnTo>
                <a:lnTo>
                  <a:pt x="5509" y="3718"/>
                </a:lnTo>
                <a:lnTo>
                  <a:pt x="5504" y="3719"/>
                </a:lnTo>
                <a:lnTo>
                  <a:pt x="5498" y="3721"/>
                </a:lnTo>
                <a:lnTo>
                  <a:pt x="5489" y="3726"/>
                </a:lnTo>
                <a:lnTo>
                  <a:pt x="5480" y="3734"/>
                </a:lnTo>
                <a:lnTo>
                  <a:pt x="5476" y="3736"/>
                </a:lnTo>
                <a:lnTo>
                  <a:pt x="5472" y="3737"/>
                </a:lnTo>
                <a:lnTo>
                  <a:pt x="5468" y="3738"/>
                </a:lnTo>
                <a:lnTo>
                  <a:pt x="5465" y="3739"/>
                </a:lnTo>
                <a:lnTo>
                  <a:pt x="5457" y="3738"/>
                </a:lnTo>
                <a:lnTo>
                  <a:pt x="5451" y="3736"/>
                </a:lnTo>
                <a:lnTo>
                  <a:pt x="5446" y="3731"/>
                </a:lnTo>
                <a:lnTo>
                  <a:pt x="5442" y="3725"/>
                </a:lnTo>
                <a:lnTo>
                  <a:pt x="5438" y="3719"/>
                </a:lnTo>
                <a:lnTo>
                  <a:pt x="5436" y="3710"/>
                </a:lnTo>
                <a:lnTo>
                  <a:pt x="5435" y="3694"/>
                </a:lnTo>
                <a:lnTo>
                  <a:pt x="5434" y="3682"/>
                </a:lnTo>
                <a:lnTo>
                  <a:pt x="5433" y="3677"/>
                </a:lnTo>
                <a:lnTo>
                  <a:pt x="5431" y="3672"/>
                </a:lnTo>
                <a:lnTo>
                  <a:pt x="5430" y="3669"/>
                </a:lnTo>
                <a:lnTo>
                  <a:pt x="5427" y="3667"/>
                </a:lnTo>
                <a:lnTo>
                  <a:pt x="5425" y="3665"/>
                </a:lnTo>
                <a:lnTo>
                  <a:pt x="5421" y="3663"/>
                </a:lnTo>
                <a:lnTo>
                  <a:pt x="5416" y="3662"/>
                </a:lnTo>
                <a:lnTo>
                  <a:pt x="5412" y="3662"/>
                </a:lnTo>
                <a:lnTo>
                  <a:pt x="5398" y="3661"/>
                </a:lnTo>
                <a:lnTo>
                  <a:pt x="5382" y="3661"/>
                </a:lnTo>
                <a:lnTo>
                  <a:pt x="5375" y="3663"/>
                </a:lnTo>
                <a:lnTo>
                  <a:pt x="5370" y="3664"/>
                </a:lnTo>
                <a:lnTo>
                  <a:pt x="5364" y="3663"/>
                </a:lnTo>
                <a:lnTo>
                  <a:pt x="5357" y="3660"/>
                </a:lnTo>
                <a:lnTo>
                  <a:pt x="5357" y="3659"/>
                </a:lnTo>
                <a:lnTo>
                  <a:pt x="5355" y="3661"/>
                </a:lnTo>
                <a:lnTo>
                  <a:pt x="5352" y="3663"/>
                </a:lnTo>
                <a:lnTo>
                  <a:pt x="5349" y="3663"/>
                </a:lnTo>
                <a:lnTo>
                  <a:pt x="5346" y="3663"/>
                </a:lnTo>
                <a:lnTo>
                  <a:pt x="5340" y="3662"/>
                </a:lnTo>
                <a:lnTo>
                  <a:pt x="5336" y="3660"/>
                </a:lnTo>
                <a:lnTo>
                  <a:pt x="5332" y="3657"/>
                </a:lnTo>
                <a:lnTo>
                  <a:pt x="5328" y="3653"/>
                </a:lnTo>
                <a:lnTo>
                  <a:pt x="5327" y="3652"/>
                </a:lnTo>
                <a:close/>
                <a:moveTo>
                  <a:pt x="4768" y="3256"/>
                </a:moveTo>
                <a:lnTo>
                  <a:pt x="4768" y="3256"/>
                </a:lnTo>
                <a:lnTo>
                  <a:pt x="4769" y="3262"/>
                </a:lnTo>
                <a:lnTo>
                  <a:pt x="4770" y="3267"/>
                </a:lnTo>
                <a:lnTo>
                  <a:pt x="4765" y="3273"/>
                </a:lnTo>
                <a:lnTo>
                  <a:pt x="4759" y="3279"/>
                </a:lnTo>
                <a:lnTo>
                  <a:pt x="4742" y="3285"/>
                </a:lnTo>
                <a:lnTo>
                  <a:pt x="4729" y="3289"/>
                </a:lnTo>
                <a:lnTo>
                  <a:pt x="4724" y="3290"/>
                </a:lnTo>
                <a:lnTo>
                  <a:pt x="4720" y="3290"/>
                </a:lnTo>
                <a:lnTo>
                  <a:pt x="4717" y="3290"/>
                </a:lnTo>
                <a:lnTo>
                  <a:pt x="4714" y="3288"/>
                </a:lnTo>
                <a:lnTo>
                  <a:pt x="4710" y="3286"/>
                </a:lnTo>
                <a:lnTo>
                  <a:pt x="4708" y="3283"/>
                </a:lnTo>
                <a:lnTo>
                  <a:pt x="4706" y="3279"/>
                </a:lnTo>
                <a:lnTo>
                  <a:pt x="4705" y="3274"/>
                </a:lnTo>
                <a:lnTo>
                  <a:pt x="4702" y="3262"/>
                </a:lnTo>
                <a:lnTo>
                  <a:pt x="4700" y="3245"/>
                </a:lnTo>
                <a:lnTo>
                  <a:pt x="4703" y="3238"/>
                </a:lnTo>
                <a:lnTo>
                  <a:pt x="4706" y="3233"/>
                </a:lnTo>
                <a:lnTo>
                  <a:pt x="4711" y="3229"/>
                </a:lnTo>
                <a:lnTo>
                  <a:pt x="4717" y="3226"/>
                </a:lnTo>
                <a:lnTo>
                  <a:pt x="4722" y="3222"/>
                </a:lnTo>
                <a:lnTo>
                  <a:pt x="4726" y="3218"/>
                </a:lnTo>
                <a:lnTo>
                  <a:pt x="4731" y="3214"/>
                </a:lnTo>
                <a:lnTo>
                  <a:pt x="4736" y="3210"/>
                </a:lnTo>
                <a:lnTo>
                  <a:pt x="4730" y="3209"/>
                </a:lnTo>
                <a:lnTo>
                  <a:pt x="4725" y="3208"/>
                </a:lnTo>
                <a:lnTo>
                  <a:pt x="4723" y="3208"/>
                </a:lnTo>
                <a:lnTo>
                  <a:pt x="4722" y="3206"/>
                </a:lnTo>
                <a:lnTo>
                  <a:pt x="4721" y="3204"/>
                </a:lnTo>
                <a:lnTo>
                  <a:pt x="4721" y="3200"/>
                </a:lnTo>
                <a:lnTo>
                  <a:pt x="4721" y="3197"/>
                </a:lnTo>
                <a:lnTo>
                  <a:pt x="4722" y="3195"/>
                </a:lnTo>
                <a:lnTo>
                  <a:pt x="4723" y="3193"/>
                </a:lnTo>
                <a:lnTo>
                  <a:pt x="4725" y="3192"/>
                </a:lnTo>
                <a:lnTo>
                  <a:pt x="4730" y="3189"/>
                </a:lnTo>
                <a:lnTo>
                  <a:pt x="4735" y="3187"/>
                </a:lnTo>
                <a:lnTo>
                  <a:pt x="4736" y="3209"/>
                </a:lnTo>
                <a:lnTo>
                  <a:pt x="4753" y="3211"/>
                </a:lnTo>
                <a:lnTo>
                  <a:pt x="4770" y="3213"/>
                </a:lnTo>
                <a:lnTo>
                  <a:pt x="4779" y="3213"/>
                </a:lnTo>
                <a:lnTo>
                  <a:pt x="4787" y="3213"/>
                </a:lnTo>
                <a:lnTo>
                  <a:pt x="4796" y="3212"/>
                </a:lnTo>
                <a:lnTo>
                  <a:pt x="4804" y="3210"/>
                </a:lnTo>
                <a:lnTo>
                  <a:pt x="4804" y="3215"/>
                </a:lnTo>
                <a:lnTo>
                  <a:pt x="4802" y="3220"/>
                </a:lnTo>
                <a:lnTo>
                  <a:pt x="4800" y="3224"/>
                </a:lnTo>
                <a:lnTo>
                  <a:pt x="4798" y="3227"/>
                </a:lnTo>
                <a:lnTo>
                  <a:pt x="4794" y="3230"/>
                </a:lnTo>
                <a:lnTo>
                  <a:pt x="4789" y="3231"/>
                </a:lnTo>
                <a:lnTo>
                  <a:pt x="4785" y="3232"/>
                </a:lnTo>
                <a:lnTo>
                  <a:pt x="4779" y="3233"/>
                </a:lnTo>
                <a:lnTo>
                  <a:pt x="4774" y="3233"/>
                </a:lnTo>
                <a:lnTo>
                  <a:pt x="4769" y="3235"/>
                </a:lnTo>
                <a:lnTo>
                  <a:pt x="4767" y="3237"/>
                </a:lnTo>
                <a:lnTo>
                  <a:pt x="4766" y="3240"/>
                </a:lnTo>
                <a:lnTo>
                  <a:pt x="4767" y="3249"/>
                </a:lnTo>
                <a:lnTo>
                  <a:pt x="4768" y="3256"/>
                </a:lnTo>
                <a:close/>
                <a:moveTo>
                  <a:pt x="4827" y="3532"/>
                </a:moveTo>
                <a:lnTo>
                  <a:pt x="4828" y="3532"/>
                </a:lnTo>
                <a:lnTo>
                  <a:pt x="4828" y="3532"/>
                </a:lnTo>
                <a:lnTo>
                  <a:pt x="4827" y="3532"/>
                </a:lnTo>
                <a:lnTo>
                  <a:pt x="4827" y="3532"/>
                </a:lnTo>
                <a:lnTo>
                  <a:pt x="4827" y="3532"/>
                </a:lnTo>
                <a:lnTo>
                  <a:pt x="4827" y="3532"/>
                </a:lnTo>
                <a:close/>
                <a:moveTo>
                  <a:pt x="4831" y="3532"/>
                </a:moveTo>
                <a:lnTo>
                  <a:pt x="4832" y="3532"/>
                </a:lnTo>
                <a:lnTo>
                  <a:pt x="4832" y="3532"/>
                </a:lnTo>
                <a:lnTo>
                  <a:pt x="4832" y="3532"/>
                </a:lnTo>
                <a:lnTo>
                  <a:pt x="4832" y="3532"/>
                </a:lnTo>
                <a:lnTo>
                  <a:pt x="4831" y="3532"/>
                </a:lnTo>
                <a:close/>
                <a:moveTo>
                  <a:pt x="5047" y="3636"/>
                </a:moveTo>
                <a:lnTo>
                  <a:pt x="5039" y="3632"/>
                </a:lnTo>
                <a:lnTo>
                  <a:pt x="5031" y="3628"/>
                </a:lnTo>
                <a:lnTo>
                  <a:pt x="5026" y="3627"/>
                </a:lnTo>
                <a:lnTo>
                  <a:pt x="5022" y="3626"/>
                </a:lnTo>
                <a:lnTo>
                  <a:pt x="5017" y="3625"/>
                </a:lnTo>
                <a:lnTo>
                  <a:pt x="5013" y="3625"/>
                </a:lnTo>
                <a:lnTo>
                  <a:pt x="5019" y="3619"/>
                </a:lnTo>
                <a:lnTo>
                  <a:pt x="5025" y="3614"/>
                </a:lnTo>
                <a:lnTo>
                  <a:pt x="5034" y="3610"/>
                </a:lnTo>
                <a:lnTo>
                  <a:pt x="5041" y="3606"/>
                </a:lnTo>
                <a:lnTo>
                  <a:pt x="5050" y="3601"/>
                </a:lnTo>
                <a:lnTo>
                  <a:pt x="5057" y="3593"/>
                </a:lnTo>
                <a:lnTo>
                  <a:pt x="5060" y="3590"/>
                </a:lnTo>
                <a:lnTo>
                  <a:pt x="5063" y="3585"/>
                </a:lnTo>
                <a:lnTo>
                  <a:pt x="5067" y="3580"/>
                </a:lnTo>
                <a:lnTo>
                  <a:pt x="5069" y="3573"/>
                </a:lnTo>
                <a:lnTo>
                  <a:pt x="5071" y="3584"/>
                </a:lnTo>
                <a:lnTo>
                  <a:pt x="5074" y="3593"/>
                </a:lnTo>
                <a:lnTo>
                  <a:pt x="5078" y="3601"/>
                </a:lnTo>
                <a:lnTo>
                  <a:pt x="5081" y="3608"/>
                </a:lnTo>
                <a:lnTo>
                  <a:pt x="5084" y="3616"/>
                </a:lnTo>
                <a:lnTo>
                  <a:pt x="5085" y="3622"/>
                </a:lnTo>
                <a:lnTo>
                  <a:pt x="5085" y="3625"/>
                </a:lnTo>
                <a:lnTo>
                  <a:pt x="5085" y="3629"/>
                </a:lnTo>
                <a:lnTo>
                  <a:pt x="5083" y="3632"/>
                </a:lnTo>
                <a:lnTo>
                  <a:pt x="5081" y="3637"/>
                </a:lnTo>
                <a:lnTo>
                  <a:pt x="5077" y="3640"/>
                </a:lnTo>
                <a:lnTo>
                  <a:pt x="5073" y="3641"/>
                </a:lnTo>
                <a:lnTo>
                  <a:pt x="5069" y="3641"/>
                </a:lnTo>
                <a:lnTo>
                  <a:pt x="5064" y="3641"/>
                </a:lnTo>
                <a:lnTo>
                  <a:pt x="5056" y="3638"/>
                </a:lnTo>
                <a:lnTo>
                  <a:pt x="5047" y="3636"/>
                </a:lnTo>
                <a:close/>
                <a:moveTo>
                  <a:pt x="4932" y="3626"/>
                </a:moveTo>
                <a:lnTo>
                  <a:pt x="4926" y="3625"/>
                </a:lnTo>
                <a:lnTo>
                  <a:pt x="4920" y="3625"/>
                </a:lnTo>
                <a:lnTo>
                  <a:pt x="4918" y="3623"/>
                </a:lnTo>
                <a:lnTo>
                  <a:pt x="4916" y="3621"/>
                </a:lnTo>
                <a:lnTo>
                  <a:pt x="4916" y="3619"/>
                </a:lnTo>
                <a:lnTo>
                  <a:pt x="4916" y="3618"/>
                </a:lnTo>
                <a:lnTo>
                  <a:pt x="4918" y="3614"/>
                </a:lnTo>
                <a:lnTo>
                  <a:pt x="4920" y="3613"/>
                </a:lnTo>
                <a:lnTo>
                  <a:pt x="4920" y="3607"/>
                </a:lnTo>
                <a:lnTo>
                  <a:pt x="4920" y="3602"/>
                </a:lnTo>
                <a:lnTo>
                  <a:pt x="4915" y="3596"/>
                </a:lnTo>
                <a:lnTo>
                  <a:pt x="4908" y="3590"/>
                </a:lnTo>
                <a:lnTo>
                  <a:pt x="4908" y="3585"/>
                </a:lnTo>
                <a:lnTo>
                  <a:pt x="4908" y="3579"/>
                </a:lnTo>
                <a:lnTo>
                  <a:pt x="4914" y="3571"/>
                </a:lnTo>
                <a:lnTo>
                  <a:pt x="4920" y="3563"/>
                </a:lnTo>
                <a:lnTo>
                  <a:pt x="4924" y="3563"/>
                </a:lnTo>
                <a:lnTo>
                  <a:pt x="4926" y="3563"/>
                </a:lnTo>
                <a:lnTo>
                  <a:pt x="4930" y="3565"/>
                </a:lnTo>
                <a:lnTo>
                  <a:pt x="4932" y="3567"/>
                </a:lnTo>
                <a:lnTo>
                  <a:pt x="4935" y="3569"/>
                </a:lnTo>
                <a:lnTo>
                  <a:pt x="4936" y="3570"/>
                </a:lnTo>
                <a:lnTo>
                  <a:pt x="4944" y="3559"/>
                </a:lnTo>
                <a:lnTo>
                  <a:pt x="4952" y="3548"/>
                </a:lnTo>
                <a:lnTo>
                  <a:pt x="4957" y="3545"/>
                </a:lnTo>
                <a:lnTo>
                  <a:pt x="4962" y="3543"/>
                </a:lnTo>
                <a:lnTo>
                  <a:pt x="4966" y="3543"/>
                </a:lnTo>
                <a:lnTo>
                  <a:pt x="4970" y="3544"/>
                </a:lnTo>
                <a:lnTo>
                  <a:pt x="4974" y="3546"/>
                </a:lnTo>
                <a:lnTo>
                  <a:pt x="4978" y="3548"/>
                </a:lnTo>
                <a:lnTo>
                  <a:pt x="4980" y="3550"/>
                </a:lnTo>
                <a:lnTo>
                  <a:pt x="4981" y="3552"/>
                </a:lnTo>
                <a:lnTo>
                  <a:pt x="4982" y="3555"/>
                </a:lnTo>
                <a:lnTo>
                  <a:pt x="4983" y="3559"/>
                </a:lnTo>
                <a:lnTo>
                  <a:pt x="4982" y="3567"/>
                </a:lnTo>
                <a:lnTo>
                  <a:pt x="4981" y="3576"/>
                </a:lnTo>
                <a:lnTo>
                  <a:pt x="4979" y="3585"/>
                </a:lnTo>
                <a:lnTo>
                  <a:pt x="4975" y="3593"/>
                </a:lnTo>
                <a:lnTo>
                  <a:pt x="4971" y="3601"/>
                </a:lnTo>
                <a:lnTo>
                  <a:pt x="4965" y="3607"/>
                </a:lnTo>
                <a:lnTo>
                  <a:pt x="4955" y="3610"/>
                </a:lnTo>
                <a:lnTo>
                  <a:pt x="4943" y="3612"/>
                </a:lnTo>
                <a:lnTo>
                  <a:pt x="4943" y="3613"/>
                </a:lnTo>
                <a:lnTo>
                  <a:pt x="4940" y="3611"/>
                </a:lnTo>
                <a:lnTo>
                  <a:pt x="4937" y="3610"/>
                </a:lnTo>
                <a:lnTo>
                  <a:pt x="4935" y="3611"/>
                </a:lnTo>
                <a:lnTo>
                  <a:pt x="4932" y="3613"/>
                </a:lnTo>
                <a:lnTo>
                  <a:pt x="4932" y="3620"/>
                </a:lnTo>
                <a:lnTo>
                  <a:pt x="4932" y="3626"/>
                </a:lnTo>
                <a:close/>
                <a:moveTo>
                  <a:pt x="4840" y="3279"/>
                </a:moveTo>
                <a:lnTo>
                  <a:pt x="4849" y="3279"/>
                </a:lnTo>
                <a:lnTo>
                  <a:pt x="4858" y="3283"/>
                </a:lnTo>
                <a:lnTo>
                  <a:pt x="4865" y="3287"/>
                </a:lnTo>
                <a:lnTo>
                  <a:pt x="4874" y="3291"/>
                </a:lnTo>
                <a:lnTo>
                  <a:pt x="4876" y="3294"/>
                </a:lnTo>
                <a:lnTo>
                  <a:pt x="4878" y="3296"/>
                </a:lnTo>
                <a:lnTo>
                  <a:pt x="4881" y="3297"/>
                </a:lnTo>
                <a:lnTo>
                  <a:pt x="4884" y="3299"/>
                </a:lnTo>
                <a:lnTo>
                  <a:pt x="4891" y="3301"/>
                </a:lnTo>
                <a:lnTo>
                  <a:pt x="4897" y="3302"/>
                </a:lnTo>
                <a:lnTo>
                  <a:pt x="4903" y="3303"/>
                </a:lnTo>
                <a:lnTo>
                  <a:pt x="4910" y="3304"/>
                </a:lnTo>
                <a:lnTo>
                  <a:pt x="4913" y="3306"/>
                </a:lnTo>
                <a:lnTo>
                  <a:pt x="4916" y="3307"/>
                </a:lnTo>
                <a:lnTo>
                  <a:pt x="4918" y="3310"/>
                </a:lnTo>
                <a:lnTo>
                  <a:pt x="4920" y="3313"/>
                </a:lnTo>
                <a:lnTo>
                  <a:pt x="4912" y="3317"/>
                </a:lnTo>
                <a:lnTo>
                  <a:pt x="4903" y="3322"/>
                </a:lnTo>
                <a:lnTo>
                  <a:pt x="4894" y="3324"/>
                </a:lnTo>
                <a:lnTo>
                  <a:pt x="4885" y="3325"/>
                </a:lnTo>
                <a:lnTo>
                  <a:pt x="4867" y="3326"/>
                </a:lnTo>
                <a:lnTo>
                  <a:pt x="4848" y="3325"/>
                </a:lnTo>
                <a:lnTo>
                  <a:pt x="4839" y="3324"/>
                </a:lnTo>
                <a:lnTo>
                  <a:pt x="4832" y="3321"/>
                </a:lnTo>
                <a:lnTo>
                  <a:pt x="4829" y="3319"/>
                </a:lnTo>
                <a:lnTo>
                  <a:pt x="4827" y="3317"/>
                </a:lnTo>
                <a:lnTo>
                  <a:pt x="4825" y="3315"/>
                </a:lnTo>
                <a:lnTo>
                  <a:pt x="4825" y="3313"/>
                </a:lnTo>
                <a:lnTo>
                  <a:pt x="4825" y="3309"/>
                </a:lnTo>
                <a:lnTo>
                  <a:pt x="4827" y="3303"/>
                </a:lnTo>
                <a:lnTo>
                  <a:pt x="4832" y="3296"/>
                </a:lnTo>
                <a:lnTo>
                  <a:pt x="4837" y="3290"/>
                </a:lnTo>
                <a:lnTo>
                  <a:pt x="4839" y="3285"/>
                </a:lnTo>
                <a:lnTo>
                  <a:pt x="4840" y="3279"/>
                </a:lnTo>
                <a:close/>
                <a:moveTo>
                  <a:pt x="4853" y="3382"/>
                </a:moveTo>
                <a:lnTo>
                  <a:pt x="4848" y="3378"/>
                </a:lnTo>
                <a:lnTo>
                  <a:pt x="4844" y="3376"/>
                </a:lnTo>
                <a:lnTo>
                  <a:pt x="4840" y="3374"/>
                </a:lnTo>
                <a:lnTo>
                  <a:pt x="4836" y="3373"/>
                </a:lnTo>
                <a:lnTo>
                  <a:pt x="4826" y="3370"/>
                </a:lnTo>
                <a:lnTo>
                  <a:pt x="4816" y="3369"/>
                </a:lnTo>
                <a:lnTo>
                  <a:pt x="4806" y="3367"/>
                </a:lnTo>
                <a:lnTo>
                  <a:pt x="4798" y="3363"/>
                </a:lnTo>
                <a:lnTo>
                  <a:pt x="4794" y="3361"/>
                </a:lnTo>
                <a:lnTo>
                  <a:pt x="4789" y="3357"/>
                </a:lnTo>
                <a:lnTo>
                  <a:pt x="4786" y="3353"/>
                </a:lnTo>
                <a:lnTo>
                  <a:pt x="4783" y="3349"/>
                </a:lnTo>
                <a:lnTo>
                  <a:pt x="4793" y="3349"/>
                </a:lnTo>
                <a:lnTo>
                  <a:pt x="4802" y="3347"/>
                </a:lnTo>
                <a:lnTo>
                  <a:pt x="4812" y="3344"/>
                </a:lnTo>
                <a:lnTo>
                  <a:pt x="4821" y="3341"/>
                </a:lnTo>
                <a:lnTo>
                  <a:pt x="4831" y="3340"/>
                </a:lnTo>
                <a:lnTo>
                  <a:pt x="4840" y="3338"/>
                </a:lnTo>
                <a:lnTo>
                  <a:pt x="4845" y="3340"/>
                </a:lnTo>
                <a:lnTo>
                  <a:pt x="4849" y="3341"/>
                </a:lnTo>
                <a:lnTo>
                  <a:pt x="4855" y="3343"/>
                </a:lnTo>
                <a:lnTo>
                  <a:pt x="4860" y="3345"/>
                </a:lnTo>
                <a:lnTo>
                  <a:pt x="4870" y="3350"/>
                </a:lnTo>
                <a:lnTo>
                  <a:pt x="4878" y="3354"/>
                </a:lnTo>
                <a:lnTo>
                  <a:pt x="4881" y="3357"/>
                </a:lnTo>
                <a:lnTo>
                  <a:pt x="4883" y="3361"/>
                </a:lnTo>
                <a:lnTo>
                  <a:pt x="4883" y="3366"/>
                </a:lnTo>
                <a:lnTo>
                  <a:pt x="4882" y="3372"/>
                </a:lnTo>
                <a:lnTo>
                  <a:pt x="4880" y="3376"/>
                </a:lnTo>
                <a:lnTo>
                  <a:pt x="4877" y="3378"/>
                </a:lnTo>
                <a:lnTo>
                  <a:pt x="4874" y="3381"/>
                </a:lnTo>
                <a:lnTo>
                  <a:pt x="4870" y="3382"/>
                </a:lnTo>
                <a:lnTo>
                  <a:pt x="4861" y="3382"/>
                </a:lnTo>
                <a:lnTo>
                  <a:pt x="4853" y="3382"/>
                </a:lnTo>
                <a:close/>
                <a:moveTo>
                  <a:pt x="5624" y="2379"/>
                </a:moveTo>
                <a:lnTo>
                  <a:pt x="5618" y="2379"/>
                </a:lnTo>
                <a:lnTo>
                  <a:pt x="5611" y="2381"/>
                </a:lnTo>
                <a:lnTo>
                  <a:pt x="5604" y="2383"/>
                </a:lnTo>
                <a:lnTo>
                  <a:pt x="5598" y="2386"/>
                </a:lnTo>
                <a:lnTo>
                  <a:pt x="5591" y="2388"/>
                </a:lnTo>
                <a:lnTo>
                  <a:pt x="5584" y="2387"/>
                </a:lnTo>
                <a:lnTo>
                  <a:pt x="5581" y="2386"/>
                </a:lnTo>
                <a:lnTo>
                  <a:pt x="5576" y="2385"/>
                </a:lnTo>
                <a:lnTo>
                  <a:pt x="5573" y="2382"/>
                </a:lnTo>
                <a:lnTo>
                  <a:pt x="5569" y="2379"/>
                </a:lnTo>
                <a:lnTo>
                  <a:pt x="5576" y="2373"/>
                </a:lnTo>
                <a:lnTo>
                  <a:pt x="5583" y="2369"/>
                </a:lnTo>
                <a:lnTo>
                  <a:pt x="5590" y="2367"/>
                </a:lnTo>
                <a:lnTo>
                  <a:pt x="5596" y="2366"/>
                </a:lnTo>
                <a:lnTo>
                  <a:pt x="5604" y="2367"/>
                </a:lnTo>
                <a:lnTo>
                  <a:pt x="5610" y="2369"/>
                </a:lnTo>
                <a:lnTo>
                  <a:pt x="5616" y="2373"/>
                </a:lnTo>
                <a:lnTo>
                  <a:pt x="5624" y="2379"/>
                </a:lnTo>
                <a:lnTo>
                  <a:pt x="5624" y="2379"/>
                </a:lnTo>
                <a:close/>
                <a:moveTo>
                  <a:pt x="5368" y="2400"/>
                </a:moveTo>
                <a:lnTo>
                  <a:pt x="5379" y="2402"/>
                </a:lnTo>
                <a:lnTo>
                  <a:pt x="5389" y="2402"/>
                </a:lnTo>
                <a:lnTo>
                  <a:pt x="5379" y="2401"/>
                </a:lnTo>
                <a:lnTo>
                  <a:pt x="5367" y="2399"/>
                </a:lnTo>
                <a:lnTo>
                  <a:pt x="5368" y="2400"/>
                </a:lnTo>
                <a:close/>
                <a:moveTo>
                  <a:pt x="5130" y="2146"/>
                </a:moveTo>
                <a:lnTo>
                  <a:pt x="5130" y="2145"/>
                </a:lnTo>
                <a:lnTo>
                  <a:pt x="5128" y="2144"/>
                </a:lnTo>
                <a:lnTo>
                  <a:pt x="5130" y="2146"/>
                </a:lnTo>
                <a:close/>
                <a:moveTo>
                  <a:pt x="4042" y="2854"/>
                </a:moveTo>
                <a:lnTo>
                  <a:pt x="4037" y="2855"/>
                </a:lnTo>
                <a:lnTo>
                  <a:pt x="4031" y="2857"/>
                </a:lnTo>
                <a:lnTo>
                  <a:pt x="4028" y="2858"/>
                </a:lnTo>
                <a:lnTo>
                  <a:pt x="4026" y="2857"/>
                </a:lnTo>
                <a:lnTo>
                  <a:pt x="4022" y="2856"/>
                </a:lnTo>
                <a:lnTo>
                  <a:pt x="4020" y="2852"/>
                </a:lnTo>
                <a:lnTo>
                  <a:pt x="4020" y="2852"/>
                </a:lnTo>
                <a:lnTo>
                  <a:pt x="4012" y="2853"/>
                </a:lnTo>
                <a:lnTo>
                  <a:pt x="4005" y="2855"/>
                </a:lnTo>
                <a:lnTo>
                  <a:pt x="3997" y="2859"/>
                </a:lnTo>
                <a:lnTo>
                  <a:pt x="3991" y="2863"/>
                </a:lnTo>
                <a:lnTo>
                  <a:pt x="3985" y="2868"/>
                </a:lnTo>
                <a:lnTo>
                  <a:pt x="3979" y="2871"/>
                </a:lnTo>
                <a:lnTo>
                  <a:pt x="3976" y="2871"/>
                </a:lnTo>
                <a:lnTo>
                  <a:pt x="3973" y="2871"/>
                </a:lnTo>
                <a:lnTo>
                  <a:pt x="3971" y="2869"/>
                </a:lnTo>
                <a:lnTo>
                  <a:pt x="3968" y="2865"/>
                </a:lnTo>
                <a:lnTo>
                  <a:pt x="3967" y="2862"/>
                </a:lnTo>
                <a:lnTo>
                  <a:pt x="3966" y="2859"/>
                </a:lnTo>
                <a:lnTo>
                  <a:pt x="3967" y="2856"/>
                </a:lnTo>
                <a:lnTo>
                  <a:pt x="3968" y="2853"/>
                </a:lnTo>
                <a:lnTo>
                  <a:pt x="3971" y="2846"/>
                </a:lnTo>
                <a:lnTo>
                  <a:pt x="3973" y="2840"/>
                </a:lnTo>
                <a:lnTo>
                  <a:pt x="3973" y="2840"/>
                </a:lnTo>
                <a:lnTo>
                  <a:pt x="3975" y="2839"/>
                </a:lnTo>
                <a:lnTo>
                  <a:pt x="3976" y="2838"/>
                </a:lnTo>
                <a:lnTo>
                  <a:pt x="3977" y="2836"/>
                </a:lnTo>
                <a:lnTo>
                  <a:pt x="3977" y="2833"/>
                </a:lnTo>
                <a:lnTo>
                  <a:pt x="3976" y="2831"/>
                </a:lnTo>
                <a:lnTo>
                  <a:pt x="3973" y="2829"/>
                </a:lnTo>
                <a:lnTo>
                  <a:pt x="3966" y="2824"/>
                </a:lnTo>
                <a:lnTo>
                  <a:pt x="3960" y="2819"/>
                </a:lnTo>
                <a:lnTo>
                  <a:pt x="3955" y="2813"/>
                </a:lnTo>
                <a:lnTo>
                  <a:pt x="3951" y="2806"/>
                </a:lnTo>
                <a:lnTo>
                  <a:pt x="3957" y="2805"/>
                </a:lnTo>
                <a:lnTo>
                  <a:pt x="3962" y="2805"/>
                </a:lnTo>
                <a:lnTo>
                  <a:pt x="3968" y="2806"/>
                </a:lnTo>
                <a:lnTo>
                  <a:pt x="3974" y="2807"/>
                </a:lnTo>
                <a:lnTo>
                  <a:pt x="3985" y="2811"/>
                </a:lnTo>
                <a:lnTo>
                  <a:pt x="3995" y="2815"/>
                </a:lnTo>
                <a:lnTo>
                  <a:pt x="4000" y="2816"/>
                </a:lnTo>
                <a:lnTo>
                  <a:pt x="4007" y="2816"/>
                </a:lnTo>
                <a:lnTo>
                  <a:pt x="4009" y="2815"/>
                </a:lnTo>
                <a:lnTo>
                  <a:pt x="4011" y="2813"/>
                </a:lnTo>
                <a:lnTo>
                  <a:pt x="4013" y="2811"/>
                </a:lnTo>
                <a:lnTo>
                  <a:pt x="4014" y="2807"/>
                </a:lnTo>
                <a:lnTo>
                  <a:pt x="4015" y="2803"/>
                </a:lnTo>
                <a:lnTo>
                  <a:pt x="4014" y="2800"/>
                </a:lnTo>
                <a:lnTo>
                  <a:pt x="4012" y="2798"/>
                </a:lnTo>
                <a:lnTo>
                  <a:pt x="4009" y="2796"/>
                </a:lnTo>
                <a:lnTo>
                  <a:pt x="4006" y="2794"/>
                </a:lnTo>
                <a:lnTo>
                  <a:pt x="4001" y="2792"/>
                </a:lnTo>
                <a:lnTo>
                  <a:pt x="3998" y="2789"/>
                </a:lnTo>
                <a:lnTo>
                  <a:pt x="3996" y="2784"/>
                </a:lnTo>
                <a:lnTo>
                  <a:pt x="4012" y="2782"/>
                </a:lnTo>
                <a:lnTo>
                  <a:pt x="4028" y="2781"/>
                </a:lnTo>
                <a:lnTo>
                  <a:pt x="4035" y="2782"/>
                </a:lnTo>
                <a:lnTo>
                  <a:pt x="4044" y="2782"/>
                </a:lnTo>
                <a:lnTo>
                  <a:pt x="4051" y="2784"/>
                </a:lnTo>
                <a:lnTo>
                  <a:pt x="4058" y="2786"/>
                </a:lnTo>
                <a:lnTo>
                  <a:pt x="4059" y="2790"/>
                </a:lnTo>
                <a:lnTo>
                  <a:pt x="4059" y="2793"/>
                </a:lnTo>
                <a:lnTo>
                  <a:pt x="4058" y="2796"/>
                </a:lnTo>
                <a:lnTo>
                  <a:pt x="4058" y="2799"/>
                </a:lnTo>
                <a:lnTo>
                  <a:pt x="4055" y="2803"/>
                </a:lnTo>
                <a:lnTo>
                  <a:pt x="4052" y="2809"/>
                </a:lnTo>
                <a:lnTo>
                  <a:pt x="4048" y="2813"/>
                </a:lnTo>
                <a:lnTo>
                  <a:pt x="4045" y="2817"/>
                </a:lnTo>
                <a:lnTo>
                  <a:pt x="4044" y="2822"/>
                </a:lnTo>
                <a:lnTo>
                  <a:pt x="4044" y="2829"/>
                </a:lnTo>
                <a:lnTo>
                  <a:pt x="4057" y="2829"/>
                </a:lnTo>
                <a:lnTo>
                  <a:pt x="4070" y="2830"/>
                </a:lnTo>
                <a:lnTo>
                  <a:pt x="4084" y="2832"/>
                </a:lnTo>
                <a:lnTo>
                  <a:pt x="4096" y="2835"/>
                </a:lnTo>
                <a:lnTo>
                  <a:pt x="4121" y="2842"/>
                </a:lnTo>
                <a:lnTo>
                  <a:pt x="4147" y="2852"/>
                </a:lnTo>
                <a:lnTo>
                  <a:pt x="4147" y="2852"/>
                </a:lnTo>
                <a:lnTo>
                  <a:pt x="4157" y="2852"/>
                </a:lnTo>
                <a:lnTo>
                  <a:pt x="4168" y="2852"/>
                </a:lnTo>
                <a:lnTo>
                  <a:pt x="4173" y="2852"/>
                </a:lnTo>
                <a:lnTo>
                  <a:pt x="4177" y="2853"/>
                </a:lnTo>
                <a:lnTo>
                  <a:pt x="4183" y="2854"/>
                </a:lnTo>
                <a:lnTo>
                  <a:pt x="4187" y="2856"/>
                </a:lnTo>
                <a:lnTo>
                  <a:pt x="4198" y="2861"/>
                </a:lnTo>
                <a:lnTo>
                  <a:pt x="4211" y="2866"/>
                </a:lnTo>
                <a:lnTo>
                  <a:pt x="4223" y="2872"/>
                </a:lnTo>
                <a:lnTo>
                  <a:pt x="4235" y="2876"/>
                </a:lnTo>
                <a:lnTo>
                  <a:pt x="4262" y="2882"/>
                </a:lnTo>
                <a:lnTo>
                  <a:pt x="4287" y="2888"/>
                </a:lnTo>
                <a:lnTo>
                  <a:pt x="4313" y="2892"/>
                </a:lnTo>
                <a:lnTo>
                  <a:pt x="4339" y="2897"/>
                </a:lnTo>
                <a:lnTo>
                  <a:pt x="4364" y="2902"/>
                </a:lnTo>
                <a:lnTo>
                  <a:pt x="4389" y="2910"/>
                </a:lnTo>
                <a:lnTo>
                  <a:pt x="4408" y="2916"/>
                </a:lnTo>
                <a:lnTo>
                  <a:pt x="4426" y="2921"/>
                </a:lnTo>
                <a:lnTo>
                  <a:pt x="4445" y="2925"/>
                </a:lnTo>
                <a:lnTo>
                  <a:pt x="4464" y="2930"/>
                </a:lnTo>
                <a:lnTo>
                  <a:pt x="4501" y="2937"/>
                </a:lnTo>
                <a:lnTo>
                  <a:pt x="4539" y="2944"/>
                </a:lnTo>
                <a:lnTo>
                  <a:pt x="4541" y="2951"/>
                </a:lnTo>
                <a:lnTo>
                  <a:pt x="4543" y="2956"/>
                </a:lnTo>
                <a:lnTo>
                  <a:pt x="4546" y="2959"/>
                </a:lnTo>
                <a:lnTo>
                  <a:pt x="4550" y="2962"/>
                </a:lnTo>
                <a:lnTo>
                  <a:pt x="4561" y="2966"/>
                </a:lnTo>
                <a:lnTo>
                  <a:pt x="4572" y="2968"/>
                </a:lnTo>
                <a:lnTo>
                  <a:pt x="4606" y="2977"/>
                </a:lnTo>
                <a:lnTo>
                  <a:pt x="4641" y="2987"/>
                </a:lnTo>
                <a:lnTo>
                  <a:pt x="4659" y="2994"/>
                </a:lnTo>
                <a:lnTo>
                  <a:pt x="4676" y="3001"/>
                </a:lnTo>
                <a:lnTo>
                  <a:pt x="4694" y="3011"/>
                </a:lnTo>
                <a:lnTo>
                  <a:pt x="4710" y="3021"/>
                </a:lnTo>
                <a:lnTo>
                  <a:pt x="4682" y="3019"/>
                </a:lnTo>
                <a:lnTo>
                  <a:pt x="4655" y="3015"/>
                </a:lnTo>
                <a:lnTo>
                  <a:pt x="4628" y="3011"/>
                </a:lnTo>
                <a:lnTo>
                  <a:pt x="4603" y="3004"/>
                </a:lnTo>
                <a:lnTo>
                  <a:pt x="4578" y="2997"/>
                </a:lnTo>
                <a:lnTo>
                  <a:pt x="4552" y="2990"/>
                </a:lnTo>
                <a:lnTo>
                  <a:pt x="4528" y="2982"/>
                </a:lnTo>
                <a:lnTo>
                  <a:pt x="4504" y="2976"/>
                </a:lnTo>
                <a:lnTo>
                  <a:pt x="4466" y="2964"/>
                </a:lnTo>
                <a:lnTo>
                  <a:pt x="4427" y="2954"/>
                </a:lnTo>
                <a:lnTo>
                  <a:pt x="4388" y="2943"/>
                </a:lnTo>
                <a:lnTo>
                  <a:pt x="4349" y="2933"/>
                </a:lnTo>
                <a:lnTo>
                  <a:pt x="4310" y="2923"/>
                </a:lnTo>
                <a:lnTo>
                  <a:pt x="4272" y="2914"/>
                </a:lnTo>
                <a:lnTo>
                  <a:pt x="4232" y="2904"/>
                </a:lnTo>
                <a:lnTo>
                  <a:pt x="4193" y="2896"/>
                </a:lnTo>
                <a:lnTo>
                  <a:pt x="4182" y="2893"/>
                </a:lnTo>
                <a:lnTo>
                  <a:pt x="4169" y="2890"/>
                </a:lnTo>
                <a:lnTo>
                  <a:pt x="4163" y="2888"/>
                </a:lnTo>
                <a:lnTo>
                  <a:pt x="4157" y="2884"/>
                </a:lnTo>
                <a:lnTo>
                  <a:pt x="4152" y="2880"/>
                </a:lnTo>
                <a:lnTo>
                  <a:pt x="4147" y="2876"/>
                </a:lnTo>
                <a:lnTo>
                  <a:pt x="4131" y="2876"/>
                </a:lnTo>
                <a:lnTo>
                  <a:pt x="4116" y="2875"/>
                </a:lnTo>
                <a:lnTo>
                  <a:pt x="4100" y="2875"/>
                </a:lnTo>
                <a:lnTo>
                  <a:pt x="4085" y="2875"/>
                </a:lnTo>
                <a:lnTo>
                  <a:pt x="4078" y="2875"/>
                </a:lnTo>
                <a:lnTo>
                  <a:pt x="4072" y="2874"/>
                </a:lnTo>
                <a:lnTo>
                  <a:pt x="4066" y="2873"/>
                </a:lnTo>
                <a:lnTo>
                  <a:pt x="4060" y="2871"/>
                </a:lnTo>
                <a:lnTo>
                  <a:pt x="4055" y="2868"/>
                </a:lnTo>
                <a:lnTo>
                  <a:pt x="4051" y="2863"/>
                </a:lnTo>
                <a:lnTo>
                  <a:pt x="4047" y="2859"/>
                </a:lnTo>
                <a:lnTo>
                  <a:pt x="4042" y="2854"/>
                </a:lnTo>
                <a:close/>
                <a:moveTo>
                  <a:pt x="4545" y="3087"/>
                </a:moveTo>
                <a:lnTo>
                  <a:pt x="4542" y="3081"/>
                </a:lnTo>
                <a:lnTo>
                  <a:pt x="4541" y="3076"/>
                </a:lnTo>
                <a:lnTo>
                  <a:pt x="4540" y="3071"/>
                </a:lnTo>
                <a:lnTo>
                  <a:pt x="4540" y="3066"/>
                </a:lnTo>
                <a:lnTo>
                  <a:pt x="4541" y="3061"/>
                </a:lnTo>
                <a:lnTo>
                  <a:pt x="4543" y="3057"/>
                </a:lnTo>
                <a:lnTo>
                  <a:pt x="4547" y="3054"/>
                </a:lnTo>
                <a:lnTo>
                  <a:pt x="4552" y="3050"/>
                </a:lnTo>
                <a:lnTo>
                  <a:pt x="4554" y="3050"/>
                </a:lnTo>
                <a:lnTo>
                  <a:pt x="4558" y="3050"/>
                </a:lnTo>
                <a:lnTo>
                  <a:pt x="4561" y="3051"/>
                </a:lnTo>
                <a:lnTo>
                  <a:pt x="4562" y="3052"/>
                </a:lnTo>
                <a:lnTo>
                  <a:pt x="4564" y="3057"/>
                </a:lnTo>
                <a:lnTo>
                  <a:pt x="4564" y="3062"/>
                </a:lnTo>
                <a:lnTo>
                  <a:pt x="4564" y="3068"/>
                </a:lnTo>
                <a:lnTo>
                  <a:pt x="4562" y="3072"/>
                </a:lnTo>
                <a:lnTo>
                  <a:pt x="4559" y="3076"/>
                </a:lnTo>
                <a:lnTo>
                  <a:pt x="4556" y="3080"/>
                </a:lnTo>
                <a:lnTo>
                  <a:pt x="4550" y="3084"/>
                </a:lnTo>
                <a:lnTo>
                  <a:pt x="4545" y="3087"/>
                </a:lnTo>
                <a:close/>
                <a:moveTo>
                  <a:pt x="4228" y="2852"/>
                </a:moveTo>
                <a:lnTo>
                  <a:pt x="4225" y="2851"/>
                </a:lnTo>
                <a:lnTo>
                  <a:pt x="4223" y="2850"/>
                </a:lnTo>
                <a:lnTo>
                  <a:pt x="4222" y="2848"/>
                </a:lnTo>
                <a:lnTo>
                  <a:pt x="4222" y="2846"/>
                </a:lnTo>
                <a:lnTo>
                  <a:pt x="4223" y="2843"/>
                </a:lnTo>
                <a:lnTo>
                  <a:pt x="4226" y="2839"/>
                </a:lnTo>
                <a:lnTo>
                  <a:pt x="4227" y="2839"/>
                </a:lnTo>
                <a:lnTo>
                  <a:pt x="4227" y="2839"/>
                </a:lnTo>
                <a:lnTo>
                  <a:pt x="4229" y="2836"/>
                </a:lnTo>
                <a:lnTo>
                  <a:pt x="4232" y="2834"/>
                </a:lnTo>
                <a:lnTo>
                  <a:pt x="4234" y="2832"/>
                </a:lnTo>
                <a:lnTo>
                  <a:pt x="4237" y="2832"/>
                </a:lnTo>
                <a:lnTo>
                  <a:pt x="4241" y="2832"/>
                </a:lnTo>
                <a:lnTo>
                  <a:pt x="4243" y="2832"/>
                </a:lnTo>
                <a:lnTo>
                  <a:pt x="4246" y="2833"/>
                </a:lnTo>
                <a:lnTo>
                  <a:pt x="4249" y="2835"/>
                </a:lnTo>
                <a:lnTo>
                  <a:pt x="4252" y="2838"/>
                </a:lnTo>
                <a:lnTo>
                  <a:pt x="4254" y="2841"/>
                </a:lnTo>
                <a:lnTo>
                  <a:pt x="4255" y="2843"/>
                </a:lnTo>
                <a:lnTo>
                  <a:pt x="4255" y="2844"/>
                </a:lnTo>
                <a:lnTo>
                  <a:pt x="4254" y="2846"/>
                </a:lnTo>
                <a:lnTo>
                  <a:pt x="4253" y="2849"/>
                </a:lnTo>
                <a:lnTo>
                  <a:pt x="4250" y="2851"/>
                </a:lnTo>
                <a:lnTo>
                  <a:pt x="4248" y="2852"/>
                </a:lnTo>
                <a:lnTo>
                  <a:pt x="4245" y="2853"/>
                </a:lnTo>
                <a:lnTo>
                  <a:pt x="4242" y="2853"/>
                </a:lnTo>
                <a:lnTo>
                  <a:pt x="4234" y="2852"/>
                </a:lnTo>
                <a:lnTo>
                  <a:pt x="4228" y="2852"/>
                </a:lnTo>
                <a:close/>
                <a:moveTo>
                  <a:pt x="4842" y="2741"/>
                </a:moveTo>
                <a:lnTo>
                  <a:pt x="4837" y="2744"/>
                </a:lnTo>
                <a:lnTo>
                  <a:pt x="4832" y="2747"/>
                </a:lnTo>
                <a:lnTo>
                  <a:pt x="4826" y="2748"/>
                </a:lnTo>
                <a:lnTo>
                  <a:pt x="4820" y="2751"/>
                </a:lnTo>
                <a:lnTo>
                  <a:pt x="4814" y="2753"/>
                </a:lnTo>
                <a:lnTo>
                  <a:pt x="4808" y="2755"/>
                </a:lnTo>
                <a:lnTo>
                  <a:pt x="4803" y="2759"/>
                </a:lnTo>
                <a:lnTo>
                  <a:pt x="4799" y="2763"/>
                </a:lnTo>
                <a:lnTo>
                  <a:pt x="4798" y="2765"/>
                </a:lnTo>
                <a:lnTo>
                  <a:pt x="4796" y="2766"/>
                </a:lnTo>
                <a:lnTo>
                  <a:pt x="4793" y="2766"/>
                </a:lnTo>
                <a:lnTo>
                  <a:pt x="4790" y="2766"/>
                </a:lnTo>
                <a:lnTo>
                  <a:pt x="4785" y="2763"/>
                </a:lnTo>
                <a:lnTo>
                  <a:pt x="4782" y="2758"/>
                </a:lnTo>
                <a:lnTo>
                  <a:pt x="4779" y="2753"/>
                </a:lnTo>
                <a:lnTo>
                  <a:pt x="4777" y="2747"/>
                </a:lnTo>
                <a:lnTo>
                  <a:pt x="4776" y="2744"/>
                </a:lnTo>
                <a:lnTo>
                  <a:pt x="4776" y="2742"/>
                </a:lnTo>
                <a:lnTo>
                  <a:pt x="4777" y="2740"/>
                </a:lnTo>
                <a:lnTo>
                  <a:pt x="4779" y="2738"/>
                </a:lnTo>
                <a:lnTo>
                  <a:pt x="4787" y="2731"/>
                </a:lnTo>
                <a:lnTo>
                  <a:pt x="4796" y="2725"/>
                </a:lnTo>
                <a:lnTo>
                  <a:pt x="4806" y="2720"/>
                </a:lnTo>
                <a:lnTo>
                  <a:pt x="4816" y="2717"/>
                </a:lnTo>
                <a:lnTo>
                  <a:pt x="4821" y="2717"/>
                </a:lnTo>
                <a:lnTo>
                  <a:pt x="4825" y="2718"/>
                </a:lnTo>
                <a:lnTo>
                  <a:pt x="4829" y="2720"/>
                </a:lnTo>
                <a:lnTo>
                  <a:pt x="4833" y="2723"/>
                </a:lnTo>
                <a:lnTo>
                  <a:pt x="4836" y="2726"/>
                </a:lnTo>
                <a:lnTo>
                  <a:pt x="4839" y="2732"/>
                </a:lnTo>
                <a:lnTo>
                  <a:pt x="4841" y="2736"/>
                </a:lnTo>
                <a:lnTo>
                  <a:pt x="4842" y="2741"/>
                </a:lnTo>
                <a:close/>
                <a:moveTo>
                  <a:pt x="4540" y="2747"/>
                </a:moveTo>
                <a:lnTo>
                  <a:pt x="4576" y="2748"/>
                </a:lnTo>
                <a:lnTo>
                  <a:pt x="4611" y="2747"/>
                </a:lnTo>
                <a:lnTo>
                  <a:pt x="4629" y="2748"/>
                </a:lnTo>
                <a:lnTo>
                  <a:pt x="4647" y="2751"/>
                </a:lnTo>
                <a:lnTo>
                  <a:pt x="4657" y="2752"/>
                </a:lnTo>
                <a:lnTo>
                  <a:pt x="4665" y="2754"/>
                </a:lnTo>
                <a:lnTo>
                  <a:pt x="4674" y="2757"/>
                </a:lnTo>
                <a:lnTo>
                  <a:pt x="4683" y="2760"/>
                </a:lnTo>
                <a:lnTo>
                  <a:pt x="4674" y="2758"/>
                </a:lnTo>
                <a:lnTo>
                  <a:pt x="4664" y="2757"/>
                </a:lnTo>
                <a:lnTo>
                  <a:pt x="4656" y="2757"/>
                </a:lnTo>
                <a:lnTo>
                  <a:pt x="4646" y="2757"/>
                </a:lnTo>
                <a:lnTo>
                  <a:pt x="4628" y="2759"/>
                </a:lnTo>
                <a:lnTo>
                  <a:pt x="4610" y="2762"/>
                </a:lnTo>
                <a:lnTo>
                  <a:pt x="4592" y="2765"/>
                </a:lnTo>
                <a:lnTo>
                  <a:pt x="4575" y="2766"/>
                </a:lnTo>
                <a:lnTo>
                  <a:pt x="4565" y="2766"/>
                </a:lnTo>
                <a:lnTo>
                  <a:pt x="4557" y="2765"/>
                </a:lnTo>
                <a:lnTo>
                  <a:pt x="4547" y="2763"/>
                </a:lnTo>
                <a:lnTo>
                  <a:pt x="4539" y="2760"/>
                </a:lnTo>
                <a:lnTo>
                  <a:pt x="4537" y="2758"/>
                </a:lnTo>
                <a:lnTo>
                  <a:pt x="4534" y="2756"/>
                </a:lnTo>
                <a:lnTo>
                  <a:pt x="4534" y="2754"/>
                </a:lnTo>
                <a:lnTo>
                  <a:pt x="4536" y="2752"/>
                </a:lnTo>
                <a:lnTo>
                  <a:pt x="4538" y="2748"/>
                </a:lnTo>
                <a:lnTo>
                  <a:pt x="4540" y="2747"/>
                </a:lnTo>
                <a:close/>
                <a:moveTo>
                  <a:pt x="4955" y="2701"/>
                </a:moveTo>
                <a:lnTo>
                  <a:pt x="4959" y="2703"/>
                </a:lnTo>
                <a:lnTo>
                  <a:pt x="4964" y="2705"/>
                </a:lnTo>
                <a:lnTo>
                  <a:pt x="4966" y="2706"/>
                </a:lnTo>
                <a:lnTo>
                  <a:pt x="4966" y="2707"/>
                </a:lnTo>
                <a:lnTo>
                  <a:pt x="4966" y="2708"/>
                </a:lnTo>
                <a:lnTo>
                  <a:pt x="4964" y="2711"/>
                </a:lnTo>
                <a:lnTo>
                  <a:pt x="4952" y="2715"/>
                </a:lnTo>
                <a:lnTo>
                  <a:pt x="4939" y="2718"/>
                </a:lnTo>
                <a:lnTo>
                  <a:pt x="4933" y="2721"/>
                </a:lnTo>
                <a:lnTo>
                  <a:pt x="4927" y="2724"/>
                </a:lnTo>
                <a:lnTo>
                  <a:pt x="4923" y="2730"/>
                </a:lnTo>
                <a:lnTo>
                  <a:pt x="4920" y="2736"/>
                </a:lnTo>
                <a:lnTo>
                  <a:pt x="4906" y="2737"/>
                </a:lnTo>
                <a:lnTo>
                  <a:pt x="4892" y="2737"/>
                </a:lnTo>
                <a:lnTo>
                  <a:pt x="4883" y="2736"/>
                </a:lnTo>
                <a:lnTo>
                  <a:pt x="4875" y="2735"/>
                </a:lnTo>
                <a:lnTo>
                  <a:pt x="4872" y="2733"/>
                </a:lnTo>
                <a:lnTo>
                  <a:pt x="4870" y="2731"/>
                </a:lnTo>
                <a:lnTo>
                  <a:pt x="4868" y="2726"/>
                </a:lnTo>
                <a:lnTo>
                  <a:pt x="4867" y="2721"/>
                </a:lnTo>
                <a:lnTo>
                  <a:pt x="4868" y="2717"/>
                </a:lnTo>
                <a:lnTo>
                  <a:pt x="4871" y="2713"/>
                </a:lnTo>
                <a:lnTo>
                  <a:pt x="4873" y="2709"/>
                </a:lnTo>
                <a:lnTo>
                  <a:pt x="4876" y="2707"/>
                </a:lnTo>
                <a:lnTo>
                  <a:pt x="4880" y="2705"/>
                </a:lnTo>
                <a:lnTo>
                  <a:pt x="4883" y="2704"/>
                </a:lnTo>
                <a:lnTo>
                  <a:pt x="4887" y="2703"/>
                </a:lnTo>
                <a:lnTo>
                  <a:pt x="4893" y="2702"/>
                </a:lnTo>
                <a:lnTo>
                  <a:pt x="4907" y="2702"/>
                </a:lnTo>
                <a:lnTo>
                  <a:pt x="4923" y="2702"/>
                </a:lnTo>
                <a:lnTo>
                  <a:pt x="4939" y="2702"/>
                </a:lnTo>
                <a:lnTo>
                  <a:pt x="4955" y="2701"/>
                </a:lnTo>
                <a:close/>
                <a:moveTo>
                  <a:pt x="4343" y="2783"/>
                </a:moveTo>
                <a:lnTo>
                  <a:pt x="4323" y="2783"/>
                </a:lnTo>
                <a:lnTo>
                  <a:pt x="4303" y="2783"/>
                </a:lnTo>
                <a:lnTo>
                  <a:pt x="4283" y="2783"/>
                </a:lnTo>
                <a:lnTo>
                  <a:pt x="4263" y="2782"/>
                </a:lnTo>
                <a:lnTo>
                  <a:pt x="4259" y="2782"/>
                </a:lnTo>
                <a:lnTo>
                  <a:pt x="4257" y="2783"/>
                </a:lnTo>
                <a:lnTo>
                  <a:pt x="4255" y="2784"/>
                </a:lnTo>
                <a:lnTo>
                  <a:pt x="4254" y="2785"/>
                </a:lnTo>
                <a:lnTo>
                  <a:pt x="4252" y="2791"/>
                </a:lnTo>
                <a:lnTo>
                  <a:pt x="4251" y="2796"/>
                </a:lnTo>
                <a:lnTo>
                  <a:pt x="4250" y="2801"/>
                </a:lnTo>
                <a:lnTo>
                  <a:pt x="4248" y="2804"/>
                </a:lnTo>
                <a:lnTo>
                  <a:pt x="4246" y="2805"/>
                </a:lnTo>
                <a:lnTo>
                  <a:pt x="4244" y="2805"/>
                </a:lnTo>
                <a:lnTo>
                  <a:pt x="4241" y="2805"/>
                </a:lnTo>
                <a:lnTo>
                  <a:pt x="4237" y="2804"/>
                </a:lnTo>
                <a:lnTo>
                  <a:pt x="4227" y="2800"/>
                </a:lnTo>
                <a:lnTo>
                  <a:pt x="4215" y="2796"/>
                </a:lnTo>
                <a:lnTo>
                  <a:pt x="4205" y="2792"/>
                </a:lnTo>
                <a:lnTo>
                  <a:pt x="4193" y="2786"/>
                </a:lnTo>
                <a:lnTo>
                  <a:pt x="4212" y="2780"/>
                </a:lnTo>
                <a:lnTo>
                  <a:pt x="4230" y="2775"/>
                </a:lnTo>
                <a:lnTo>
                  <a:pt x="4248" y="2770"/>
                </a:lnTo>
                <a:lnTo>
                  <a:pt x="4267" y="2766"/>
                </a:lnTo>
                <a:lnTo>
                  <a:pt x="4285" y="2763"/>
                </a:lnTo>
                <a:lnTo>
                  <a:pt x="4304" y="2763"/>
                </a:lnTo>
                <a:lnTo>
                  <a:pt x="4313" y="2763"/>
                </a:lnTo>
                <a:lnTo>
                  <a:pt x="4323" y="2764"/>
                </a:lnTo>
                <a:lnTo>
                  <a:pt x="4332" y="2766"/>
                </a:lnTo>
                <a:lnTo>
                  <a:pt x="4342" y="2770"/>
                </a:lnTo>
                <a:lnTo>
                  <a:pt x="4342" y="2776"/>
                </a:lnTo>
                <a:lnTo>
                  <a:pt x="4343" y="2783"/>
                </a:lnTo>
                <a:close/>
                <a:moveTo>
                  <a:pt x="3973" y="2840"/>
                </a:moveTo>
                <a:lnTo>
                  <a:pt x="3952" y="2837"/>
                </a:lnTo>
                <a:lnTo>
                  <a:pt x="3930" y="2834"/>
                </a:lnTo>
                <a:lnTo>
                  <a:pt x="3908" y="2830"/>
                </a:lnTo>
                <a:lnTo>
                  <a:pt x="3887" y="2825"/>
                </a:lnTo>
                <a:lnTo>
                  <a:pt x="3864" y="2821"/>
                </a:lnTo>
                <a:lnTo>
                  <a:pt x="3843" y="2817"/>
                </a:lnTo>
                <a:lnTo>
                  <a:pt x="3822" y="2812"/>
                </a:lnTo>
                <a:lnTo>
                  <a:pt x="3801" y="2805"/>
                </a:lnTo>
                <a:lnTo>
                  <a:pt x="3801" y="2805"/>
                </a:lnTo>
                <a:lnTo>
                  <a:pt x="3793" y="2802"/>
                </a:lnTo>
                <a:lnTo>
                  <a:pt x="3784" y="2800"/>
                </a:lnTo>
                <a:lnTo>
                  <a:pt x="3776" y="2798"/>
                </a:lnTo>
                <a:lnTo>
                  <a:pt x="3767" y="2797"/>
                </a:lnTo>
                <a:lnTo>
                  <a:pt x="3751" y="2796"/>
                </a:lnTo>
                <a:lnTo>
                  <a:pt x="3734" y="2796"/>
                </a:lnTo>
                <a:lnTo>
                  <a:pt x="3700" y="2801"/>
                </a:lnTo>
                <a:lnTo>
                  <a:pt x="3668" y="2807"/>
                </a:lnTo>
                <a:lnTo>
                  <a:pt x="3652" y="2807"/>
                </a:lnTo>
                <a:lnTo>
                  <a:pt x="3635" y="2806"/>
                </a:lnTo>
                <a:lnTo>
                  <a:pt x="3627" y="2806"/>
                </a:lnTo>
                <a:lnTo>
                  <a:pt x="3619" y="2807"/>
                </a:lnTo>
                <a:lnTo>
                  <a:pt x="3616" y="2809"/>
                </a:lnTo>
                <a:lnTo>
                  <a:pt x="3612" y="2811"/>
                </a:lnTo>
                <a:lnTo>
                  <a:pt x="3608" y="2814"/>
                </a:lnTo>
                <a:lnTo>
                  <a:pt x="3605" y="2817"/>
                </a:lnTo>
                <a:lnTo>
                  <a:pt x="3973" y="2840"/>
                </a:lnTo>
                <a:close/>
                <a:moveTo>
                  <a:pt x="3582" y="2772"/>
                </a:moveTo>
                <a:lnTo>
                  <a:pt x="3580" y="2763"/>
                </a:lnTo>
                <a:lnTo>
                  <a:pt x="3579" y="2755"/>
                </a:lnTo>
                <a:lnTo>
                  <a:pt x="3579" y="2748"/>
                </a:lnTo>
                <a:lnTo>
                  <a:pt x="3581" y="2743"/>
                </a:lnTo>
                <a:lnTo>
                  <a:pt x="3582" y="2740"/>
                </a:lnTo>
                <a:lnTo>
                  <a:pt x="3584" y="2739"/>
                </a:lnTo>
                <a:lnTo>
                  <a:pt x="3586" y="2737"/>
                </a:lnTo>
                <a:lnTo>
                  <a:pt x="3589" y="2736"/>
                </a:lnTo>
                <a:lnTo>
                  <a:pt x="3598" y="2736"/>
                </a:lnTo>
                <a:lnTo>
                  <a:pt x="3608" y="2737"/>
                </a:lnTo>
                <a:lnTo>
                  <a:pt x="3624" y="2741"/>
                </a:lnTo>
                <a:lnTo>
                  <a:pt x="3641" y="2745"/>
                </a:lnTo>
                <a:lnTo>
                  <a:pt x="3648" y="2747"/>
                </a:lnTo>
                <a:lnTo>
                  <a:pt x="3657" y="2748"/>
                </a:lnTo>
                <a:lnTo>
                  <a:pt x="3665" y="2748"/>
                </a:lnTo>
                <a:lnTo>
                  <a:pt x="3674" y="2747"/>
                </a:lnTo>
                <a:lnTo>
                  <a:pt x="3677" y="2751"/>
                </a:lnTo>
                <a:lnTo>
                  <a:pt x="3680" y="2753"/>
                </a:lnTo>
                <a:lnTo>
                  <a:pt x="3683" y="2754"/>
                </a:lnTo>
                <a:lnTo>
                  <a:pt x="3687" y="2755"/>
                </a:lnTo>
                <a:lnTo>
                  <a:pt x="3695" y="2757"/>
                </a:lnTo>
                <a:lnTo>
                  <a:pt x="3703" y="2758"/>
                </a:lnTo>
                <a:lnTo>
                  <a:pt x="3711" y="2760"/>
                </a:lnTo>
                <a:lnTo>
                  <a:pt x="3718" y="2763"/>
                </a:lnTo>
                <a:lnTo>
                  <a:pt x="3721" y="2765"/>
                </a:lnTo>
                <a:lnTo>
                  <a:pt x="3724" y="2768"/>
                </a:lnTo>
                <a:lnTo>
                  <a:pt x="3727" y="2773"/>
                </a:lnTo>
                <a:lnTo>
                  <a:pt x="3730" y="2778"/>
                </a:lnTo>
                <a:lnTo>
                  <a:pt x="3732" y="2780"/>
                </a:lnTo>
                <a:lnTo>
                  <a:pt x="3734" y="2782"/>
                </a:lnTo>
                <a:lnTo>
                  <a:pt x="3738" y="2782"/>
                </a:lnTo>
                <a:lnTo>
                  <a:pt x="3742" y="2781"/>
                </a:lnTo>
                <a:lnTo>
                  <a:pt x="3751" y="2778"/>
                </a:lnTo>
                <a:lnTo>
                  <a:pt x="3759" y="2773"/>
                </a:lnTo>
                <a:lnTo>
                  <a:pt x="3769" y="2766"/>
                </a:lnTo>
                <a:lnTo>
                  <a:pt x="3778" y="2762"/>
                </a:lnTo>
                <a:lnTo>
                  <a:pt x="3788" y="2759"/>
                </a:lnTo>
                <a:lnTo>
                  <a:pt x="3797" y="2758"/>
                </a:lnTo>
                <a:lnTo>
                  <a:pt x="3806" y="2759"/>
                </a:lnTo>
                <a:lnTo>
                  <a:pt x="3817" y="2761"/>
                </a:lnTo>
                <a:lnTo>
                  <a:pt x="3826" y="2764"/>
                </a:lnTo>
                <a:lnTo>
                  <a:pt x="3837" y="2770"/>
                </a:lnTo>
                <a:lnTo>
                  <a:pt x="3837" y="2770"/>
                </a:lnTo>
                <a:lnTo>
                  <a:pt x="3582" y="2772"/>
                </a:lnTo>
                <a:close/>
                <a:moveTo>
                  <a:pt x="1250" y="1016"/>
                </a:moveTo>
                <a:lnTo>
                  <a:pt x="1246" y="1016"/>
                </a:lnTo>
                <a:lnTo>
                  <a:pt x="1247" y="1019"/>
                </a:lnTo>
                <a:lnTo>
                  <a:pt x="1248" y="1019"/>
                </a:lnTo>
                <a:lnTo>
                  <a:pt x="1250" y="1019"/>
                </a:lnTo>
                <a:lnTo>
                  <a:pt x="1250" y="1016"/>
                </a:lnTo>
                <a:close/>
                <a:moveTo>
                  <a:pt x="1292" y="964"/>
                </a:moveTo>
                <a:lnTo>
                  <a:pt x="1298" y="965"/>
                </a:lnTo>
                <a:lnTo>
                  <a:pt x="1304" y="966"/>
                </a:lnTo>
                <a:lnTo>
                  <a:pt x="1311" y="968"/>
                </a:lnTo>
                <a:lnTo>
                  <a:pt x="1317" y="970"/>
                </a:lnTo>
                <a:lnTo>
                  <a:pt x="1319" y="969"/>
                </a:lnTo>
                <a:lnTo>
                  <a:pt x="1320" y="968"/>
                </a:lnTo>
                <a:lnTo>
                  <a:pt x="1320" y="968"/>
                </a:lnTo>
                <a:lnTo>
                  <a:pt x="1317" y="967"/>
                </a:lnTo>
                <a:lnTo>
                  <a:pt x="1311" y="966"/>
                </a:lnTo>
                <a:lnTo>
                  <a:pt x="1305" y="965"/>
                </a:lnTo>
                <a:lnTo>
                  <a:pt x="1301" y="963"/>
                </a:lnTo>
                <a:lnTo>
                  <a:pt x="1297" y="960"/>
                </a:lnTo>
                <a:lnTo>
                  <a:pt x="1295" y="962"/>
                </a:lnTo>
                <a:lnTo>
                  <a:pt x="1292" y="964"/>
                </a:lnTo>
                <a:close/>
                <a:moveTo>
                  <a:pt x="973" y="766"/>
                </a:moveTo>
                <a:lnTo>
                  <a:pt x="973" y="766"/>
                </a:lnTo>
                <a:lnTo>
                  <a:pt x="972" y="767"/>
                </a:lnTo>
                <a:lnTo>
                  <a:pt x="971" y="767"/>
                </a:lnTo>
                <a:lnTo>
                  <a:pt x="972" y="766"/>
                </a:lnTo>
                <a:lnTo>
                  <a:pt x="973" y="766"/>
                </a:lnTo>
                <a:close/>
                <a:moveTo>
                  <a:pt x="6076" y="3668"/>
                </a:moveTo>
                <a:lnTo>
                  <a:pt x="6074" y="3666"/>
                </a:lnTo>
                <a:lnTo>
                  <a:pt x="6071" y="3664"/>
                </a:lnTo>
                <a:lnTo>
                  <a:pt x="6073" y="3664"/>
                </a:lnTo>
                <a:lnTo>
                  <a:pt x="6074" y="3664"/>
                </a:lnTo>
                <a:lnTo>
                  <a:pt x="6075" y="3666"/>
                </a:lnTo>
                <a:lnTo>
                  <a:pt x="6076" y="3668"/>
                </a:lnTo>
                <a:lnTo>
                  <a:pt x="6076" y="3668"/>
                </a:lnTo>
                <a:close/>
                <a:moveTo>
                  <a:pt x="1416" y="406"/>
                </a:moveTo>
                <a:lnTo>
                  <a:pt x="1414" y="407"/>
                </a:lnTo>
                <a:lnTo>
                  <a:pt x="1412" y="409"/>
                </a:lnTo>
                <a:lnTo>
                  <a:pt x="1410" y="411"/>
                </a:lnTo>
                <a:lnTo>
                  <a:pt x="1409" y="413"/>
                </a:lnTo>
                <a:lnTo>
                  <a:pt x="1412" y="410"/>
                </a:lnTo>
                <a:lnTo>
                  <a:pt x="1416" y="406"/>
                </a:lnTo>
                <a:close/>
                <a:moveTo>
                  <a:pt x="5070" y="151"/>
                </a:moveTo>
                <a:lnTo>
                  <a:pt x="5070" y="151"/>
                </a:lnTo>
                <a:lnTo>
                  <a:pt x="5071" y="152"/>
                </a:lnTo>
                <a:lnTo>
                  <a:pt x="5072" y="152"/>
                </a:lnTo>
                <a:lnTo>
                  <a:pt x="5070" y="151"/>
                </a:lnTo>
                <a:close/>
                <a:moveTo>
                  <a:pt x="5070" y="151"/>
                </a:moveTo>
                <a:lnTo>
                  <a:pt x="5070" y="151"/>
                </a:lnTo>
                <a:lnTo>
                  <a:pt x="5070" y="151"/>
                </a:lnTo>
                <a:lnTo>
                  <a:pt x="5071" y="151"/>
                </a:lnTo>
                <a:lnTo>
                  <a:pt x="5070" y="151"/>
                </a:lnTo>
                <a:close/>
                <a:moveTo>
                  <a:pt x="5047" y="221"/>
                </a:moveTo>
                <a:lnTo>
                  <a:pt x="5047" y="218"/>
                </a:lnTo>
                <a:lnTo>
                  <a:pt x="5047" y="218"/>
                </a:lnTo>
                <a:lnTo>
                  <a:pt x="5047" y="219"/>
                </a:lnTo>
                <a:lnTo>
                  <a:pt x="5047" y="221"/>
                </a:lnTo>
                <a:lnTo>
                  <a:pt x="5047" y="221"/>
                </a:lnTo>
                <a:lnTo>
                  <a:pt x="5047" y="221"/>
                </a:lnTo>
                <a:lnTo>
                  <a:pt x="5047" y="221"/>
                </a:lnTo>
                <a:lnTo>
                  <a:pt x="5047" y="221"/>
                </a:lnTo>
                <a:lnTo>
                  <a:pt x="5047" y="221"/>
                </a:lnTo>
                <a:lnTo>
                  <a:pt x="5048" y="220"/>
                </a:lnTo>
                <a:lnTo>
                  <a:pt x="5049" y="219"/>
                </a:lnTo>
                <a:lnTo>
                  <a:pt x="5049" y="221"/>
                </a:lnTo>
                <a:lnTo>
                  <a:pt x="5049" y="222"/>
                </a:lnTo>
                <a:lnTo>
                  <a:pt x="5047" y="221"/>
                </a:lnTo>
                <a:close/>
                <a:moveTo>
                  <a:pt x="471" y="2354"/>
                </a:moveTo>
                <a:lnTo>
                  <a:pt x="467" y="2352"/>
                </a:lnTo>
                <a:lnTo>
                  <a:pt x="463" y="2349"/>
                </a:lnTo>
                <a:lnTo>
                  <a:pt x="468" y="2347"/>
                </a:lnTo>
                <a:lnTo>
                  <a:pt x="472" y="2345"/>
                </a:lnTo>
                <a:lnTo>
                  <a:pt x="476" y="2347"/>
                </a:lnTo>
                <a:lnTo>
                  <a:pt x="480" y="2350"/>
                </a:lnTo>
                <a:lnTo>
                  <a:pt x="476" y="2352"/>
                </a:lnTo>
                <a:lnTo>
                  <a:pt x="471" y="2354"/>
                </a:lnTo>
                <a:close/>
                <a:moveTo>
                  <a:pt x="1788" y="2596"/>
                </a:moveTo>
                <a:lnTo>
                  <a:pt x="1785" y="2595"/>
                </a:lnTo>
                <a:lnTo>
                  <a:pt x="1779" y="2594"/>
                </a:lnTo>
                <a:lnTo>
                  <a:pt x="1773" y="2591"/>
                </a:lnTo>
                <a:lnTo>
                  <a:pt x="1764" y="2589"/>
                </a:lnTo>
                <a:lnTo>
                  <a:pt x="1753" y="2587"/>
                </a:lnTo>
                <a:lnTo>
                  <a:pt x="1752" y="2587"/>
                </a:lnTo>
                <a:lnTo>
                  <a:pt x="1756" y="2591"/>
                </a:lnTo>
                <a:lnTo>
                  <a:pt x="1760" y="2594"/>
                </a:lnTo>
                <a:lnTo>
                  <a:pt x="1765" y="2596"/>
                </a:lnTo>
                <a:lnTo>
                  <a:pt x="1770" y="2597"/>
                </a:lnTo>
                <a:lnTo>
                  <a:pt x="1778" y="2597"/>
                </a:lnTo>
                <a:lnTo>
                  <a:pt x="1788" y="2596"/>
                </a:lnTo>
                <a:close/>
                <a:moveTo>
                  <a:pt x="1008" y="2056"/>
                </a:moveTo>
                <a:lnTo>
                  <a:pt x="1020" y="2066"/>
                </a:lnTo>
                <a:lnTo>
                  <a:pt x="1014" y="2062"/>
                </a:lnTo>
                <a:lnTo>
                  <a:pt x="1008" y="2056"/>
                </a:lnTo>
                <a:close/>
                <a:moveTo>
                  <a:pt x="1243" y="2148"/>
                </a:moveTo>
                <a:lnTo>
                  <a:pt x="1245" y="2149"/>
                </a:lnTo>
                <a:lnTo>
                  <a:pt x="1248" y="2150"/>
                </a:lnTo>
                <a:lnTo>
                  <a:pt x="1253" y="2149"/>
                </a:lnTo>
                <a:lnTo>
                  <a:pt x="1257" y="2147"/>
                </a:lnTo>
                <a:lnTo>
                  <a:pt x="1248" y="2147"/>
                </a:lnTo>
                <a:lnTo>
                  <a:pt x="1243" y="2148"/>
                </a:lnTo>
                <a:close/>
                <a:moveTo>
                  <a:pt x="1135" y="1283"/>
                </a:moveTo>
                <a:lnTo>
                  <a:pt x="1135" y="1283"/>
                </a:lnTo>
                <a:lnTo>
                  <a:pt x="1135" y="1283"/>
                </a:lnTo>
                <a:lnTo>
                  <a:pt x="1159" y="1287"/>
                </a:lnTo>
                <a:lnTo>
                  <a:pt x="1184" y="1289"/>
                </a:lnTo>
                <a:lnTo>
                  <a:pt x="1208" y="1290"/>
                </a:lnTo>
                <a:lnTo>
                  <a:pt x="1234" y="1291"/>
                </a:lnTo>
                <a:lnTo>
                  <a:pt x="1258" y="1293"/>
                </a:lnTo>
                <a:lnTo>
                  <a:pt x="1282" y="1296"/>
                </a:lnTo>
                <a:lnTo>
                  <a:pt x="1306" y="1300"/>
                </a:lnTo>
                <a:lnTo>
                  <a:pt x="1331" y="1306"/>
                </a:lnTo>
                <a:lnTo>
                  <a:pt x="1334" y="1309"/>
                </a:lnTo>
                <a:lnTo>
                  <a:pt x="1337" y="1311"/>
                </a:lnTo>
                <a:lnTo>
                  <a:pt x="1341" y="1314"/>
                </a:lnTo>
                <a:lnTo>
                  <a:pt x="1344" y="1316"/>
                </a:lnTo>
                <a:lnTo>
                  <a:pt x="1353" y="1317"/>
                </a:lnTo>
                <a:lnTo>
                  <a:pt x="1361" y="1317"/>
                </a:lnTo>
                <a:lnTo>
                  <a:pt x="1370" y="1318"/>
                </a:lnTo>
                <a:lnTo>
                  <a:pt x="1378" y="1319"/>
                </a:lnTo>
                <a:lnTo>
                  <a:pt x="1382" y="1321"/>
                </a:lnTo>
                <a:lnTo>
                  <a:pt x="1385" y="1323"/>
                </a:lnTo>
                <a:lnTo>
                  <a:pt x="1389" y="1325"/>
                </a:lnTo>
                <a:lnTo>
                  <a:pt x="1392" y="1329"/>
                </a:lnTo>
                <a:lnTo>
                  <a:pt x="1380" y="1332"/>
                </a:lnTo>
                <a:lnTo>
                  <a:pt x="1369" y="1335"/>
                </a:lnTo>
                <a:lnTo>
                  <a:pt x="1357" y="1335"/>
                </a:lnTo>
                <a:lnTo>
                  <a:pt x="1346" y="1334"/>
                </a:lnTo>
                <a:lnTo>
                  <a:pt x="1324" y="1329"/>
                </a:lnTo>
                <a:lnTo>
                  <a:pt x="1299" y="1323"/>
                </a:lnTo>
                <a:lnTo>
                  <a:pt x="1283" y="1319"/>
                </a:lnTo>
                <a:lnTo>
                  <a:pt x="1266" y="1316"/>
                </a:lnTo>
                <a:lnTo>
                  <a:pt x="1250" y="1314"/>
                </a:lnTo>
                <a:lnTo>
                  <a:pt x="1233" y="1311"/>
                </a:lnTo>
                <a:lnTo>
                  <a:pt x="1199" y="1308"/>
                </a:lnTo>
                <a:lnTo>
                  <a:pt x="1165" y="1305"/>
                </a:lnTo>
                <a:lnTo>
                  <a:pt x="1152" y="1305"/>
                </a:lnTo>
                <a:lnTo>
                  <a:pt x="1137" y="1305"/>
                </a:lnTo>
                <a:lnTo>
                  <a:pt x="1130" y="1304"/>
                </a:lnTo>
                <a:lnTo>
                  <a:pt x="1124" y="1303"/>
                </a:lnTo>
                <a:lnTo>
                  <a:pt x="1118" y="1300"/>
                </a:lnTo>
                <a:lnTo>
                  <a:pt x="1111" y="1295"/>
                </a:lnTo>
                <a:lnTo>
                  <a:pt x="1082" y="1293"/>
                </a:lnTo>
                <a:lnTo>
                  <a:pt x="1054" y="1291"/>
                </a:lnTo>
                <a:lnTo>
                  <a:pt x="1025" y="1289"/>
                </a:lnTo>
                <a:lnTo>
                  <a:pt x="996" y="1286"/>
                </a:lnTo>
                <a:lnTo>
                  <a:pt x="967" y="1282"/>
                </a:lnTo>
                <a:lnTo>
                  <a:pt x="939" y="1278"/>
                </a:lnTo>
                <a:lnTo>
                  <a:pt x="910" y="1273"/>
                </a:lnTo>
                <a:lnTo>
                  <a:pt x="882" y="1268"/>
                </a:lnTo>
                <a:lnTo>
                  <a:pt x="880" y="1266"/>
                </a:lnTo>
                <a:lnTo>
                  <a:pt x="880" y="1264"/>
                </a:lnTo>
                <a:lnTo>
                  <a:pt x="880" y="1261"/>
                </a:lnTo>
                <a:lnTo>
                  <a:pt x="882" y="1259"/>
                </a:lnTo>
                <a:lnTo>
                  <a:pt x="903" y="1258"/>
                </a:lnTo>
                <a:lnTo>
                  <a:pt x="925" y="1259"/>
                </a:lnTo>
                <a:lnTo>
                  <a:pt x="946" y="1261"/>
                </a:lnTo>
                <a:lnTo>
                  <a:pt x="968" y="1264"/>
                </a:lnTo>
                <a:lnTo>
                  <a:pt x="989" y="1267"/>
                </a:lnTo>
                <a:lnTo>
                  <a:pt x="1010" y="1270"/>
                </a:lnTo>
                <a:lnTo>
                  <a:pt x="1032" y="1271"/>
                </a:lnTo>
                <a:lnTo>
                  <a:pt x="1054" y="1271"/>
                </a:lnTo>
                <a:lnTo>
                  <a:pt x="1061" y="1275"/>
                </a:lnTo>
                <a:lnTo>
                  <a:pt x="1068" y="1277"/>
                </a:lnTo>
                <a:lnTo>
                  <a:pt x="1076" y="1277"/>
                </a:lnTo>
                <a:lnTo>
                  <a:pt x="1083" y="1277"/>
                </a:lnTo>
                <a:lnTo>
                  <a:pt x="1090" y="1277"/>
                </a:lnTo>
                <a:lnTo>
                  <a:pt x="1098" y="1277"/>
                </a:lnTo>
                <a:lnTo>
                  <a:pt x="1105" y="1278"/>
                </a:lnTo>
                <a:lnTo>
                  <a:pt x="1111" y="1281"/>
                </a:lnTo>
                <a:lnTo>
                  <a:pt x="1123" y="1282"/>
                </a:lnTo>
                <a:lnTo>
                  <a:pt x="1135" y="1283"/>
                </a:lnTo>
                <a:close/>
                <a:moveTo>
                  <a:pt x="6243" y="2263"/>
                </a:moveTo>
                <a:lnTo>
                  <a:pt x="6242" y="2267"/>
                </a:lnTo>
                <a:lnTo>
                  <a:pt x="6239" y="2271"/>
                </a:lnTo>
                <a:lnTo>
                  <a:pt x="6235" y="2270"/>
                </a:lnTo>
                <a:lnTo>
                  <a:pt x="6230" y="2269"/>
                </a:lnTo>
                <a:lnTo>
                  <a:pt x="6233" y="2264"/>
                </a:lnTo>
                <a:lnTo>
                  <a:pt x="6235" y="2260"/>
                </a:lnTo>
                <a:lnTo>
                  <a:pt x="6238" y="2259"/>
                </a:lnTo>
                <a:lnTo>
                  <a:pt x="6240" y="2259"/>
                </a:lnTo>
                <a:lnTo>
                  <a:pt x="6242" y="2260"/>
                </a:lnTo>
                <a:lnTo>
                  <a:pt x="6243" y="2263"/>
                </a:lnTo>
                <a:close/>
                <a:moveTo>
                  <a:pt x="5924" y="2355"/>
                </a:moveTo>
                <a:lnTo>
                  <a:pt x="5924" y="2350"/>
                </a:lnTo>
                <a:lnTo>
                  <a:pt x="5924" y="2344"/>
                </a:lnTo>
                <a:lnTo>
                  <a:pt x="5936" y="2344"/>
                </a:lnTo>
                <a:lnTo>
                  <a:pt x="5947" y="2343"/>
                </a:lnTo>
                <a:lnTo>
                  <a:pt x="5954" y="2338"/>
                </a:lnTo>
                <a:lnTo>
                  <a:pt x="5959" y="2332"/>
                </a:lnTo>
                <a:lnTo>
                  <a:pt x="5962" y="2335"/>
                </a:lnTo>
                <a:lnTo>
                  <a:pt x="5964" y="2338"/>
                </a:lnTo>
                <a:lnTo>
                  <a:pt x="5966" y="2341"/>
                </a:lnTo>
                <a:lnTo>
                  <a:pt x="5967" y="2343"/>
                </a:lnTo>
                <a:lnTo>
                  <a:pt x="5967" y="2346"/>
                </a:lnTo>
                <a:lnTo>
                  <a:pt x="5966" y="2348"/>
                </a:lnTo>
                <a:lnTo>
                  <a:pt x="5964" y="2351"/>
                </a:lnTo>
                <a:lnTo>
                  <a:pt x="5961" y="2353"/>
                </a:lnTo>
                <a:lnTo>
                  <a:pt x="5953" y="2360"/>
                </a:lnTo>
                <a:lnTo>
                  <a:pt x="5943" y="2364"/>
                </a:lnTo>
                <a:lnTo>
                  <a:pt x="5939" y="2365"/>
                </a:lnTo>
                <a:lnTo>
                  <a:pt x="5934" y="2364"/>
                </a:lnTo>
                <a:lnTo>
                  <a:pt x="5928" y="2361"/>
                </a:lnTo>
                <a:lnTo>
                  <a:pt x="5924" y="2355"/>
                </a:lnTo>
                <a:close/>
                <a:moveTo>
                  <a:pt x="5601" y="740"/>
                </a:moveTo>
                <a:lnTo>
                  <a:pt x="5601" y="740"/>
                </a:lnTo>
                <a:lnTo>
                  <a:pt x="5601" y="740"/>
                </a:lnTo>
                <a:lnTo>
                  <a:pt x="5601" y="739"/>
                </a:lnTo>
                <a:lnTo>
                  <a:pt x="5603" y="740"/>
                </a:lnTo>
                <a:lnTo>
                  <a:pt x="5605" y="740"/>
                </a:lnTo>
                <a:lnTo>
                  <a:pt x="5604" y="740"/>
                </a:lnTo>
                <a:lnTo>
                  <a:pt x="5602" y="740"/>
                </a:lnTo>
                <a:lnTo>
                  <a:pt x="5601" y="740"/>
                </a:lnTo>
                <a:lnTo>
                  <a:pt x="5601" y="740"/>
                </a:lnTo>
                <a:lnTo>
                  <a:pt x="5601" y="740"/>
                </a:lnTo>
                <a:lnTo>
                  <a:pt x="5601" y="740"/>
                </a:lnTo>
                <a:lnTo>
                  <a:pt x="5601" y="740"/>
                </a:lnTo>
                <a:lnTo>
                  <a:pt x="5601" y="740"/>
                </a:lnTo>
                <a:lnTo>
                  <a:pt x="5601" y="740"/>
                </a:lnTo>
                <a:lnTo>
                  <a:pt x="5601" y="740"/>
                </a:lnTo>
                <a:close/>
                <a:moveTo>
                  <a:pt x="5635" y="682"/>
                </a:moveTo>
                <a:lnTo>
                  <a:pt x="5635" y="682"/>
                </a:lnTo>
                <a:lnTo>
                  <a:pt x="5635" y="683"/>
                </a:lnTo>
                <a:lnTo>
                  <a:pt x="5636" y="685"/>
                </a:lnTo>
                <a:lnTo>
                  <a:pt x="5636" y="683"/>
                </a:lnTo>
                <a:lnTo>
                  <a:pt x="5635" y="682"/>
                </a:lnTo>
                <a:lnTo>
                  <a:pt x="5635" y="682"/>
                </a:lnTo>
                <a:close/>
                <a:moveTo>
                  <a:pt x="5635" y="676"/>
                </a:moveTo>
                <a:lnTo>
                  <a:pt x="5635" y="678"/>
                </a:lnTo>
                <a:lnTo>
                  <a:pt x="5635" y="677"/>
                </a:lnTo>
                <a:lnTo>
                  <a:pt x="5635" y="676"/>
                </a:lnTo>
                <a:close/>
                <a:moveTo>
                  <a:pt x="5635" y="682"/>
                </a:moveTo>
                <a:lnTo>
                  <a:pt x="5635" y="682"/>
                </a:lnTo>
                <a:lnTo>
                  <a:pt x="5635" y="682"/>
                </a:lnTo>
                <a:lnTo>
                  <a:pt x="5635" y="682"/>
                </a:lnTo>
                <a:lnTo>
                  <a:pt x="5635" y="682"/>
                </a:lnTo>
                <a:lnTo>
                  <a:pt x="5635" y="682"/>
                </a:lnTo>
                <a:close/>
                <a:moveTo>
                  <a:pt x="3584" y="141"/>
                </a:moveTo>
                <a:lnTo>
                  <a:pt x="3604" y="141"/>
                </a:lnTo>
                <a:lnTo>
                  <a:pt x="3606" y="144"/>
                </a:lnTo>
                <a:lnTo>
                  <a:pt x="3606" y="140"/>
                </a:lnTo>
                <a:lnTo>
                  <a:pt x="3607" y="136"/>
                </a:lnTo>
                <a:lnTo>
                  <a:pt x="3613" y="134"/>
                </a:lnTo>
                <a:lnTo>
                  <a:pt x="3618" y="132"/>
                </a:lnTo>
                <a:lnTo>
                  <a:pt x="3605" y="132"/>
                </a:lnTo>
                <a:lnTo>
                  <a:pt x="3593" y="134"/>
                </a:lnTo>
                <a:lnTo>
                  <a:pt x="3581" y="134"/>
                </a:lnTo>
                <a:lnTo>
                  <a:pt x="3568" y="134"/>
                </a:lnTo>
                <a:lnTo>
                  <a:pt x="3576" y="136"/>
                </a:lnTo>
                <a:lnTo>
                  <a:pt x="3583" y="138"/>
                </a:lnTo>
                <a:lnTo>
                  <a:pt x="3584" y="141"/>
                </a:lnTo>
                <a:close/>
                <a:moveTo>
                  <a:pt x="1435" y="948"/>
                </a:moveTo>
                <a:lnTo>
                  <a:pt x="1436" y="954"/>
                </a:lnTo>
                <a:lnTo>
                  <a:pt x="1438" y="958"/>
                </a:lnTo>
                <a:lnTo>
                  <a:pt x="1437" y="953"/>
                </a:lnTo>
                <a:lnTo>
                  <a:pt x="1435" y="948"/>
                </a:lnTo>
                <a:close/>
                <a:moveTo>
                  <a:pt x="5273" y="1009"/>
                </a:moveTo>
                <a:lnTo>
                  <a:pt x="5276" y="1008"/>
                </a:lnTo>
                <a:lnTo>
                  <a:pt x="5278" y="1008"/>
                </a:lnTo>
                <a:lnTo>
                  <a:pt x="5280" y="1009"/>
                </a:lnTo>
                <a:lnTo>
                  <a:pt x="5282" y="1011"/>
                </a:lnTo>
                <a:lnTo>
                  <a:pt x="5281" y="1012"/>
                </a:lnTo>
                <a:lnTo>
                  <a:pt x="5279" y="1014"/>
                </a:lnTo>
                <a:lnTo>
                  <a:pt x="5277" y="1014"/>
                </a:lnTo>
                <a:lnTo>
                  <a:pt x="5274" y="1013"/>
                </a:lnTo>
                <a:lnTo>
                  <a:pt x="5273" y="1012"/>
                </a:lnTo>
                <a:lnTo>
                  <a:pt x="5273" y="1009"/>
                </a:lnTo>
                <a:close/>
                <a:moveTo>
                  <a:pt x="5638" y="1076"/>
                </a:moveTo>
                <a:lnTo>
                  <a:pt x="5642" y="1076"/>
                </a:lnTo>
                <a:lnTo>
                  <a:pt x="5645" y="1076"/>
                </a:lnTo>
                <a:lnTo>
                  <a:pt x="5648" y="1079"/>
                </a:lnTo>
                <a:lnTo>
                  <a:pt x="5649" y="1082"/>
                </a:lnTo>
                <a:lnTo>
                  <a:pt x="5646" y="1084"/>
                </a:lnTo>
                <a:lnTo>
                  <a:pt x="5641" y="1085"/>
                </a:lnTo>
                <a:lnTo>
                  <a:pt x="5636" y="1084"/>
                </a:lnTo>
                <a:lnTo>
                  <a:pt x="5631" y="1082"/>
                </a:lnTo>
                <a:lnTo>
                  <a:pt x="5634" y="1079"/>
                </a:lnTo>
                <a:lnTo>
                  <a:pt x="5638" y="1076"/>
                </a:lnTo>
                <a:close/>
                <a:moveTo>
                  <a:pt x="5589" y="1098"/>
                </a:moveTo>
                <a:lnTo>
                  <a:pt x="5586" y="1095"/>
                </a:lnTo>
                <a:lnTo>
                  <a:pt x="5583" y="1093"/>
                </a:lnTo>
                <a:lnTo>
                  <a:pt x="5581" y="1090"/>
                </a:lnTo>
                <a:lnTo>
                  <a:pt x="5580" y="1088"/>
                </a:lnTo>
                <a:lnTo>
                  <a:pt x="5579" y="1082"/>
                </a:lnTo>
                <a:lnTo>
                  <a:pt x="5579" y="1074"/>
                </a:lnTo>
                <a:lnTo>
                  <a:pt x="5585" y="1075"/>
                </a:lnTo>
                <a:lnTo>
                  <a:pt x="5590" y="1076"/>
                </a:lnTo>
                <a:lnTo>
                  <a:pt x="5593" y="1078"/>
                </a:lnTo>
                <a:lnTo>
                  <a:pt x="5594" y="1081"/>
                </a:lnTo>
                <a:lnTo>
                  <a:pt x="5594" y="1084"/>
                </a:lnTo>
                <a:lnTo>
                  <a:pt x="5593" y="1088"/>
                </a:lnTo>
                <a:lnTo>
                  <a:pt x="5592" y="1092"/>
                </a:lnTo>
                <a:lnTo>
                  <a:pt x="5589" y="1098"/>
                </a:lnTo>
                <a:close/>
                <a:moveTo>
                  <a:pt x="5545" y="1032"/>
                </a:moveTo>
                <a:lnTo>
                  <a:pt x="5549" y="1026"/>
                </a:lnTo>
                <a:lnTo>
                  <a:pt x="5553" y="1020"/>
                </a:lnTo>
                <a:lnTo>
                  <a:pt x="5559" y="1015"/>
                </a:lnTo>
                <a:lnTo>
                  <a:pt x="5564" y="1012"/>
                </a:lnTo>
                <a:lnTo>
                  <a:pt x="5570" y="1009"/>
                </a:lnTo>
                <a:lnTo>
                  <a:pt x="5576" y="1008"/>
                </a:lnTo>
                <a:lnTo>
                  <a:pt x="5584" y="1007"/>
                </a:lnTo>
                <a:lnTo>
                  <a:pt x="5591" y="1007"/>
                </a:lnTo>
                <a:lnTo>
                  <a:pt x="5586" y="1014"/>
                </a:lnTo>
                <a:lnTo>
                  <a:pt x="5582" y="1020"/>
                </a:lnTo>
                <a:lnTo>
                  <a:pt x="5577" y="1023"/>
                </a:lnTo>
                <a:lnTo>
                  <a:pt x="5573" y="1026"/>
                </a:lnTo>
                <a:lnTo>
                  <a:pt x="5569" y="1028"/>
                </a:lnTo>
                <a:lnTo>
                  <a:pt x="5563" y="1029"/>
                </a:lnTo>
                <a:lnTo>
                  <a:pt x="5555" y="1031"/>
                </a:lnTo>
                <a:lnTo>
                  <a:pt x="5545" y="1032"/>
                </a:lnTo>
                <a:close/>
                <a:moveTo>
                  <a:pt x="2628" y="127"/>
                </a:moveTo>
                <a:lnTo>
                  <a:pt x="2631" y="126"/>
                </a:lnTo>
                <a:lnTo>
                  <a:pt x="2635" y="124"/>
                </a:lnTo>
                <a:lnTo>
                  <a:pt x="2615" y="123"/>
                </a:lnTo>
                <a:lnTo>
                  <a:pt x="2595" y="122"/>
                </a:lnTo>
                <a:lnTo>
                  <a:pt x="2575" y="121"/>
                </a:lnTo>
                <a:lnTo>
                  <a:pt x="2555" y="121"/>
                </a:lnTo>
                <a:lnTo>
                  <a:pt x="2535" y="121"/>
                </a:lnTo>
                <a:lnTo>
                  <a:pt x="2515" y="121"/>
                </a:lnTo>
                <a:lnTo>
                  <a:pt x="2496" y="121"/>
                </a:lnTo>
                <a:lnTo>
                  <a:pt x="2477" y="121"/>
                </a:lnTo>
                <a:lnTo>
                  <a:pt x="2493" y="123"/>
                </a:lnTo>
                <a:lnTo>
                  <a:pt x="2509" y="123"/>
                </a:lnTo>
                <a:lnTo>
                  <a:pt x="2525" y="123"/>
                </a:lnTo>
                <a:lnTo>
                  <a:pt x="2543" y="122"/>
                </a:lnTo>
                <a:lnTo>
                  <a:pt x="2561" y="122"/>
                </a:lnTo>
                <a:lnTo>
                  <a:pt x="2579" y="121"/>
                </a:lnTo>
                <a:lnTo>
                  <a:pt x="2597" y="122"/>
                </a:lnTo>
                <a:lnTo>
                  <a:pt x="2616" y="123"/>
                </a:lnTo>
                <a:lnTo>
                  <a:pt x="2621" y="125"/>
                </a:lnTo>
                <a:lnTo>
                  <a:pt x="2628" y="127"/>
                </a:lnTo>
                <a:close/>
                <a:moveTo>
                  <a:pt x="2992" y="127"/>
                </a:moveTo>
                <a:lnTo>
                  <a:pt x="2995" y="128"/>
                </a:lnTo>
                <a:lnTo>
                  <a:pt x="3001" y="126"/>
                </a:lnTo>
                <a:lnTo>
                  <a:pt x="3006" y="124"/>
                </a:lnTo>
                <a:lnTo>
                  <a:pt x="2998" y="125"/>
                </a:lnTo>
                <a:lnTo>
                  <a:pt x="2992" y="127"/>
                </a:lnTo>
                <a:close/>
                <a:moveTo>
                  <a:pt x="2381" y="2991"/>
                </a:moveTo>
                <a:lnTo>
                  <a:pt x="2382" y="2984"/>
                </a:lnTo>
                <a:lnTo>
                  <a:pt x="2384" y="2978"/>
                </a:lnTo>
                <a:lnTo>
                  <a:pt x="2385" y="2976"/>
                </a:lnTo>
                <a:lnTo>
                  <a:pt x="2388" y="2975"/>
                </a:lnTo>
                <a:lnTo>
                  <a:pt x="2392" y="2975"/>
                </a:lnTo>
                <a:lnTo>
                  <a:pt x="2396" y="2976"/>
                </a:lnTo>
                <a:lnTo>
                  <a:pt x="2400" y="2977"/>
                </a:lnTo>
                <a:lnTo>
                  <a:pt x="2404" y="2980"/>
                </a:lnTo>
                <a:lnTo>
                  <a:pt x="2405" y="2981"/>
                </a:lnTo>
                <a:lnTo>
                  <a:pt x="2406" y="2982"/>
                </a:lnTo>
                <a:lnTo>
                  <a:pt x="2406" y="2984"/>
                </a:lnTo>
                <a:lnTo>
                  <a:pt x="2406" y="2986"/>
                </a:lnTo>
                <a:lnTo>
                  <a:pt x="2400" y="2988"/>
                </a:lnTo>
                <a:lnTo>
                  <a:pt x="2395" y="2989"/>
                </a:lnTo>
                <a:lnTo>
                  <a:pt x="2387" y="2990"/>
                </a:lnTo>
                <a:lnTo>
                  <a:pt x="2381" y="2991"/>
                </a:lnTo>
                <a:lnTo>
                  <a:pt x="2381" y="2991"/>
                </a:lnTo>
                <a:close/>
                <a:moveTo>
                  <a:pt x="3401" y="3278"/>
                </a:moveTo>
                <a:lnTo>
                  <a:pt x="3407" y="3281"/>
                </a:lnTo>
                <a:lnTo>
                  <a:pt x="3410" y="3283"/>
                </a:lnTo>
                <a:lnTo>
                  <a:pt x="3410" y="3286"/>
                </a:lnTo>
                <a:lnTo>
                  <a:pt x="3409" y="3288"/>
                </a:lnTo>
                <a:lnTo>
                  <a:pt x="3408" y="3289"/>
                </a:lnTo>
                <a:lnTo>
                  <a:pt x="3406" y="3290"/>
                </a:lnTo>
                <a:lnTo>
                  <a:pt x="3406" y="3290"/>
                </a:lnTo>
                <a:lnTo>
                  <a:pt x="3416" y="3295"/>
                </a:lnTo>
                <a:lnTo>
                  <a:pt x="3425" y="3301"/>
                </a:lnTo>
                <a:lnTo>
                  <a:pt x="3436" y="3305"/>
                </a:lnTo>
                <a:lnTo>
                  <a:pt x="3445" y="3308"/>
                </a:lnTo>
                <a:lnTo>
                  <a:pt x="3466" y="3314"/>
                </a:lnTo>
                <a:lnTo>
                  <a:pt x="3487" y="3318"/>
                </a:lnTo>
                <a:lnTo>
                  <a:pt x="3486" y="3306"/>
                </a:lnTo>
                <a:lnTo>
                  <a:pt x="3483" y="3295"/>
                </a:lnTo>
                <a:lnTo>
                  <a:pt x="3479" y="3285"/>
                </a:lnTo>
                <a:lnTo>
                  <a:pt x="3474" y="3276"/>
                </a:lnTo>
                <a:lnTo>
                  <a:pt x="3470" y="3272"/>
                </a:lnTo>
                <a:lnTo>
                  <a:pt x="3466" y="3268"/>
                </a:lnTo>
                <a:lnTo>
                  <a:pt x="3462" y="3265"/>
                </a:lnTo>
                <a:lnTo>
                  <a:pt x="3458" y="3263"/>
                </a:lnTo>
                <a:lnTo>
                  <a:pt x="3452" y="3260"/>
                </a:lnTo>
                <a:lnTo>
                  <a:pt x="3446" y="3258"/>
                </a:lnTo>
                <a:lnTo>
                  <a:pt x="3440" y="3256"/>
                </a:lnTo>
                <a:lnTo>
                  <a:pt x="3434" y="3255"/>
                </a:lnTo>
                <a:lnTo>
                  <a:pt x="3431" y="3257"/>
                </a:lnTo>
                <a:lnTo>
                  <a:pt x="3428" y="3259"/>
                </a:lnTo>
                <a:lnTo>
                  <a:pt x="3421" y="3263"/>
                </a:lnTo>
                <a:lnTo>
                  <a:pt x="3413" y="3265"/>
                </a:lnTo>
                <a:lnTo>
                  <a:pt x="3411" y="3265"/>
                </a:lnTo>
                <a:lnTo>
                  <a:pt x="3400" y="3276"/>
                </a:lnTo>
                <a:lnTo>
                  <a:pt x="3400" y="3277"/>
                </a:lnTo>
                <a:lnTo>
                  <a:pt x="3401" y="3278"/>
                </a:lnTo>
                <a:close/>
                <a:moveTo>
                  <a:pt x="3301" y="3270"/>
                </a:moveTo>
                <a:lnTo>
                  <a:pt x="3300" y="3274"/>
                </a:lnTo>
                <a:lnTo>
                  <a:pt x="3300" y="3278"/>
                </a:lnTo>
                <a:lnTo>
                  <a:pt x="3301" y="3278"/>
                </a:lnTo>
                <a:lnTo>
                  <a:pt x="3302" y="3278"/>
                </a:lnTo>
                <a:lnTo>
                  <a:pt x="3301" y="3277"/>
                </a:lnTo>
                <a:lnTo>
                  <a:pt x="3301" y="3274"/>
                </a:lnTo>
                <a:lnTo>
                  <a:pt x="3301" y="3270"/>
                </a:lnTo>
                <a:close/>
                <a:moveTo>
                  <a:pt x="5024" y="3705"/>
                </a:moveTo>
                <a:lnTo>
                  <a:pt x="5024" y="3694"/>
                </a:lnTo>
                <a:lnTo>
                  <a:pt x="5024" y="3681"/>
                </a:lnTo>
                <a:lnTo>
                  <a:pt x="5024" y="3675"/>
                </a:lnTo>
                <a:lnTo>
                  <a:pt x="5026" y="3669"/>
                </a:lnTo>
                <a:lnTo>
                  <a:pt x="5031" y="3664"/>
                </a:lnTo>
                <a:lnTo>
                  <a:pt x="5036" y="3659"/>
                </a:lnTo>
                <a:lnTo>
                  <a:pt x="5048" y="3662"/>
                </a:lnTo>
                <a:lnTo>
                  <a:pt x="5058" y="3665"/>
                </a:lnTo>
                <a:lnTo>
                  <a:pt x="5070" y="3668"/>
                </a:lnTo>
                <a:lnTo>
                  <a:pt x="5081" y="3671"/>
                </a:lnTo>
                <a:lnTo>
                  <a:pt x="5081" y="3678"/>
                </a:lnTo>
                <a:lnTo>
                  <a:pt x="5079" y="3684"/>
                </a:lnTo>
                <a:lnTo>
                  <a:pt x="5078" y="3687"/>
                </a:lnTo>
                <a:lnTo>
                  <a:pt x="5076" y="3690"/>
                </a:lnTo>
                <a:lnTo>
                  <a:pt x="5073" y="3692"/>
                </a:lnTo>
                <a:lnTo>
                  <a:pt x="5070" y="3695"/>
                </a:lnTo>
                <a:lnTo>
                  <a:pt x="5058" y="3695"/>
                </a:lnTo>
                <a:lnTo>
                  <a:pt x="5048" y="3695"/>
                </a:lnTo>
                <a:lnTo>
                  <a:pt x="5044" y="3698"/>
                </a:lnTo>
                <a:lnTo>
                  <a:pt x="5042" y="3701"/>
                </a:lnTo>
                <a:lnTo>
                  <a:pt x="5039" y="3704"/>
                </a:lnTo>
                <a:lnTo>
                  <a:pt x="5036" y="3705"/>
                </a:lnTo>
                <a:lnTo>
                  <a:pt x="5030" y="3705"/>
                </a:lnTo>
                <a:lnTo>
                  <a:pt x="5024" y="3705"/>
                </a:lnTo>
                <a:close/>
                <a:moveTo>
                  <a:pt x="2924" y="3175"/>
                </a:moveTo>
                <a:lnTo>
                  <a:pt x="2926" y="3186"/>
                </a:lnTo>
                <a:lnTo>
                  <a:pt x="2927" y="3193"/>
                </a:lnTo>
                <a:lnTo>
                  <a:pt x="2927" y="3196"/>
                </a:lnTo>
                <a:lnTo>
                  <a:pt x="2926" y="3199"/>
                </a:lnTo>
                <a:lnTo>
                  <a:pt x="2925" y="3202"/>
                </a:lnTo>
                <a:lnTo>
                  <a:pt x="2924" y="3203"/>
                </a:lnTo>
                <a:lnTo>
                  <a:pt x="2919" y="3206"/>
                </a:lnTo>
                <a:lnTo>
                  <a:pt x="2913" y="3207"/>
                </a:lnTo>
                <a:lnTo>
                  <a:pt x="2903" y="3208"/>
                </a:lnTo>
                <a:lnTo>
                  <a:pt x="2890" y="3209"/>
                </a:lnTo>
                <a:lnTo>
                  <a:pt x="2895" y="3196"/>
                </a:lnTo>
                <a:lnTo>
                  <a:pt x="2899" y="3184"/>
                </a:lnTo>
                <a:lnTo>
                  <a:pt x="2901" y="3177"/>
                </a:lnTo>
                <a:lnTo>
                  <a:pt x="2904" y="3173"/>
                </a:lnTo>
                <a:lnTo>
                  <a:pt x="2906" y="3171"/>
                </a:lnTo>
                <a:lnTo>
                  <a:pt x="2909" y="3171"/>
                </a:lnTo>
                <a:lnTo>
                  <a:pt x="2916" y="3172"/>
                </a:lnTo>
                <a:lnTo>
                  <a:pt x="2924" y="3175"/>
                </a:lnTo>
                <a:close/>
                <a:moveTo>
                  <a:pt x="3310" y="3161"/>
                </a:moveTo>
                <a:lnTo>
                  <a:pt x="3290" y="3155"/>
                </a:lnTo>
                <a:lnTo>
                  <a:pt x="3271" y="3150"/>
                </a:lnTo>
                <a:lnTo>
                  <a:pt x="3251" y="3145"/>
                </a:lnTo>
                <a:lnTo>
                  <a:pt x="3232" y="3139"/>
                </a:lnTo>
                <a:lnTo>
                  <a:pt x="3223" y="3136"/>
                </a:lnTo>
                <a:lnTo>
                  <a:pt x="3215" y="3132"/>
                </a:lnTo>
                <a:lnTo>
                  <a:pt x="3211" y="3130"/>
                </a:lnTo>
                <a:lnTo>
                  <a:pt x="3208" y="3127"/>
                </a:lnTo>
                <a:lnTo>
                  <a:pt x="3206" y="3122"/>
                </a:lnTo>
                <a:lnTo>
                  <a:pt x="3204" y="3118"/>
                </a:lnTo>
                <a:lnTo>
                  <a:pt x="3198" y="3121"/>
                </a:lnTo>
                <a:lnTo>
                  <a:pt x="3192" y="3124"/>
                </a:lnTo>
                <a:lnTo>
                  <a:pt x="3191" y="3126"/>
                </a:lnTo>
                <a:lnTo>
                  <a:pt x="3192" y="3127"/>
                </a:lnTo>
                <a:lnTo>
                  <a:pt x="3194" y="3128"/>
                </a:lnTo>
                <a:lnTo>
                  <a:pt x="3200" y="3130"/>
                </a:lnTo>
                <a:lnTo>
                  <a:pt x="3227" y="3138"/>
                </a:lnTo>
                <a:lnTo>
                  <a:pt x="3254" y="3148"/>
                </a:lnTo>
                <a:lnTo>
                  <a:pt x="3268" y="3152"/>
                </a:lnTo>
                <a:lnTo>
                  <a:pt x="3282" y="3156"/>
                </a:lnTo>
                <a:lnTo>
                  <a:pt x="3296" y="3159"/>
                </a:lnTo>
                <a:lnTo>
                  <a:pt x="3310" y="3161"/>
                </a:lnTo>
                <a:close/>
                <a:moveTo>
                  <a:pt x="4078" y="3555"/>
                </a:moveTo>
                <a:lnTo>
                  <a:pt x="4079" y="3549"/>
                </a:lnTo>
                <a:lnTo>
                  <a:pt x="4080" y="3543"/>
                </a:lnTo>
                <a:lnTo>
                  <a:pt x="4083" y="3541"/>
                </a:lnTo>
                <a:lnTo>
                  <a:pt x="4085" y="3539"/>
                </a:lnTo>
                <a:lnTo>
                  <a:pt x="4088" y="3538"/>
                </a:lnTo>
                <a:lnTo>
                  <a:pt x="4092" y="3538"/>
                </a:lnTo>
                <a:lnTo>
                  <a:pt x="4094" y="3540"/>
                </a:lnTo>
                <a:lnTo>
                  <a:pt x="4096" y="3542"/>
                </a:lnTo>
                <a:lnTo>
                  <a:pt x="4095" y="3546"/>
                </a:lnTo>
                <a:lnTo>
                  <a:pt x="4094" y="3549"/>
                </a:lnTo>
                <a:lnTo>
                  <a:pt x="4093" y="3551"/>
                </a:lnTo>
                <a:lnTo>
                  <a:pt x="4090" y="3553"/>
                </a:lnTo>
                <a:lnTo>
                  <a:pt x="4085" y="3554"/>
                </a:lnTo>
                <a:lnTo>
                  <a:pt x="4078" y="3555"/>
                </a:lnTo>
                <a:lnTo>
                  <a:pt x="4078" y="3555"/>
                </a:lnTo>
                <a:close/>
                <a:moveTo>
                  <a:pt x="593" y="2483"/>
                </a:moveTo>
                <a:lnTo>
                  <a:pt x="596" y="2483"/>
                </a:lnTo>
                <a:lnTo>
                  <a:pt x="599" y="2484"/>
                </a:lnTo>
                <a:lnTo>
                  <a:pt x="603" y="2485"/>
                </a:lnTo>
                <a:lnTo>
                  <a:pt x="605" y="2489"/>
                </a:lnTo>
                <a:lnTo>
                  <a:pt x="597" y="2491"/>
                </a:lnTo>
                <a:lnTo>
                  <a:pt x="590" y="2494"/>
                </a:lnTo>
                <a:lnTo>
                  <a:pt x="584" y="2491"/>
                </a:lnTo>
                <a:lnTo>
                  <a:pt x="581" y="2489"/>
                </a:lnTo>
                <a:lnTo>
                  <a:pt x="582" y="2487"/>
                </a:lnTo>
                <a:lnTo>
                  <a:pt x="583" y="2485"/>
                </a:lnTo>
                <a:lnTo>
                  <a:pt x="584" y="2484"/>
                </a:lnTo>
                <a:lnTo>
                  <a:pt x="586" y="2484"/>
                </a:lnTo>
                <a:lnTo>
                  <a:pt x="589" y="2483"/>
                </a:lnTo>
                <a:lnTo>
                  <a:pt x="593" y="2483"/>
                </a:lnTo>
                <a:close/>
                <a:moveTo>
                  <a:pt x="4955" y="3751"/>
                </a:moveTo>
                <a:lnTo>
                  <a:pt x="4951" y="3760"/>
                </a:lnTo>
                <a:lnTo>
                  <a:pt x="4945" y="3766"/>
                </a:lnTo>
                <a:lnTo>
                  <a:pt x="4940" y="3770"/>
                </a:lnTo>
                <a:lnTo>
                  <a:pt x="4932" y="3775"/>
                </a:lnTo>
                <a:lnTo>
                  <a:pt x="4931" y="3769"/>
                </a:lnTo>
                <a:lnTo>
                  <a:pt x="4931" y="3763"/>
                </a:lnTo>
                <a:lnTo>
                  <a:pt x="4929" y="3760"/>
                </a:lnTo>
                <a:lnTo>
                  <a:pt x="4929" y="3758"/>
                </a:lnTo>
                <a:lnTo>
                  <a:pt x="4930" y="3755"/>
                </a:lnTo>
                <a:lnTo>
                  <a:pt x="4932" y="3751"/>
                </a:lnTo>
                <a:lnTo>
                  <a:pt x="4943" y="3751"/>
                </a:lnTo>
                <a:lnTo>
                  <a:pt x="4955" y="3751"/>
                </a:lnTo>
                <a:close/>
                <a:moveTo>
                  <a:pt x="4597" y="3682"/>
                </a:moveTo>
                <a:lnTo>
                  <a:pt x="4589" y="3681"/>
                </a:lnTo>
                <a:lnTo>
                  <a:pt x="4583" y="3680"/>
                </a:lnTo>
                <a:lnTo>
                  <a:pt x="4576" y="3678"/>
                </a:lnTo>
                <a:lnTo>
                  <a:pt x="4568" y="3675"/>
                </a:lnTo>
                <a:lnTo>
                  <a:pt x="4562" y="3672"/>
                </a:lnTo>
                <a:lnTo>
                  <a:pt x="4554" y="3670"/>
                </a:lnTo>
                <a:lnTo>
                  <a:pt x="4547" y="3670"/>
                </a:lnTo>
                <a:lnTo>
                  <a:pt x="4540" y="3670"/>
                </a:lnTo>
                <a:lnTo>
                  <a:pt x="4541" y="3666"/>
                </a:lnTo>
                <a:lnTo>
                  <a:pt x="4542" y="3662"/>
                </a:lnTo>
                <a:lnTo>
                  <a:pt x="4544" y="3659"/>
                </a:lnTo>
                <a:lnTo>
                  <a:pt x="4546" y="3657"/>
                </a:lnTo>
                <a:lnTo>
                  <a:pt x="4551" y="3652"/>
                </a:lnTo>
                <a:lnTo>
                  <a:pt x="4559" y="3649"/>
                </a:lnTo>
                <a:lnTo>
                  <a:pt x="4565" y="3646"/>
                </a:lnTo>
                <a:lnTo>
                  <a:pt x="4571" y="3643"/>
                </a:lnTo>
                <a:lnTo>
                  <a:pt x="4578" y="3639"/>
                </a:lnTo>
                <a:lnTo>
                  <a:pt x="4583" y="3633"/>
                </a:lnTo>
                <a:lnTo>
                  <a:pt x="4584" y="3632"/>
                </a:lnTo>
                <a:lnTo>
                  <a:pt x="4587" y="3632"/>
                </a:lnTo>
                <a:lnTo>
                  <a:pt x="4590" y="3633"/>
                </a:lnTo>
                <a:lnTo>
                  <a:pt x="4595" y="3636"/>
                </a:lnTo>
                <a:lnTo>
                  <a:pt x="4602" y="3642"/>
                </a:lnTo>
                <a:lnTo>
                  <a:pt x="4608" y="3649"/>
                </a:lnTo>
                <a:lnTo>
                  <a:pt x="4611" y="3656"/>
                </a:lnTo>
                <a:lnTo>
                  <a:pt x="4612" y="3661"/>
                </a:lnTo>
                <a:lnTo>
                  <a:pt x="4611" y="3665"/>
                </a:lnTo>
                <a:lnTo>
                  <a:pt x="4609" y="3668"/>
                </a:lnTo>
                <a:lnTo>
                  <a:pt x="4603" y="3676"/>
                </a:lnTo>
                <a:lnTo>
                  <a:pt x="4597" y="3682"/>
                </a:lnTo>
                <a:close/>
                <a:moveTo>
                  <a:pt x="4665" y="3590"/>
                </a:moveTo>
                <a:lnTo>
                  <a:pt x="4676" y="3580"/>
                </a:lnTo>
                <a:lnTo>
                  <a:pt x="4685" y="3568"/>
                </a:lnTo>
                <a:lnTo>
                  <a:pt x="4688" y="3562"/>
                </a:lnTo>
                <a:lnTo>
                  <a:pt x="4690" y="3554"/>
                </a:lnTo>
                <a:lnTo>
                  <a:pt x="4691" y="3547"/>
                </a:lnTo>
                <a:lnTo>
                  <a:pt x="4691" y="3538"/>
                </a:lnTo>
                <a:lnTo>
                  <a:pt x="4709" y="3547"/>
                </a:lnTo>
                <a:lnTo>
                  <a:pt x="4727" y="3555"/>
                </a:lnTo>
                <a:lnTo>
                  <a:pt x="4734" y="3561"/>
                </a:lnTo>
                <a:lnTo>
                  <a:pt x="4739" y="3566"/>
                </a:lnTo>
                <a:lnTo>
                  <a:pt x="4741" y="3569"/>
                </a:lnTo>
                <a:lnTo>
                  <a:pt x="4742" y="3573"/>
                </a:lnTo>
                <a:lnTo>
                  <a:pt x="4742" y="3578"/>
                </a:lnTo>
                <a:lnTo>
                  <a:pt x="4742" y="3583"/>
                </a:lnTo>
                <a:lnTo>
                  <a:pt x="4740" y="3586"/>
                </a:lnTo>
                <a:lnTo>
                  <a:pt x="4739" y="3589"/>
                </a:lnTo>
                <a:lnTo>
                  <a:pt x="4737" y="3591"/>
                </a:lnTo>
                <a:lnTo>
                  <a:pt x="4734" y="3592"/>
                </a:lnTo>
                <a:lnTo>
                  <a:pt x="4727" y="3593"/>
                </a:lnTo>
                <a:lnTo>
                  <a:pt x="4719" y="3593"/>
                </a:lnTo>
                <a:lnTo>
                  <a:pt x="4711" y="3593"/>
                </a:lnTo>
                <a:lnTo>
                  <a:pt x="4703" y="3594"/>
                </a:lnTo>
                <a:lnTo>
                  <a:pt x="4699" y="3596"/>
                </a:lnTo>
                <a:lnTo>
                  <a:pt x="4696" y="3597"/>
                </a:lnTo>
                <a:lnTo>
                  <a:pt x="4693" y="3599"/>
                </a:lnTo>
                <a:lnTo>
                  <a:pt x="4689" y="3602"/>
                </a:lnTo>
                <a:lnTo>
                  <a:pt x="4689" y="3602"/>
                </a:lnTo>
                <a:lnTo>
                  <a:pt x="4689" y="3602"/>
                </a:lnTo>
                <a:lnTo>
                  <a:pt x="4686" y="3600"/>
                </a:lnTo>
                <a:lnTo>
                  <a:pt x="4683" y="3599"/>
                </a:lnTo>
                <a:lnTo>
                  <a:pt x="4680" y="3599"/>
                </a:lnTo>
                <a:lnTo>
                  <a:pt x="4677" y="3601"/>
                </a:lnTo>
                <a:lnTo>
                  <a:pt x="4671" y="3596"/>
                </a:lnTo>
                <a:lnTo>
                  <a:pt x="4665" y="3590"/>
                </a:lnTo>
                <a:close/>
                <a:moveTo>
                  <a:pt x="4955" y="3695"/>
                </a:moveTo>
                <a:lnTo>
                  <a:pt x="4957" y="3690"/>
                </a:lnTo>
                <a:lnTo>
                  <a:pt x="4960" y="3688"/>
                </a:lnTo>
                <a:lnTo>
                  <a:pt x="4963" y="3686"/>
                </a:lnTo>
                <a:lnTo>
                  <a:pt x="4967" y="3685"/>
                </a:lnTo>
                <a:lnTo>
                  <a:pt x="4975" y="3682"/>
                </a:lnTo>
                <a:lnTo>
                  <a:pt x="4983" y="3680"/>
                </a:lnTo>
                <a:lnTo>
                  <a:pt x="4989" y="3678"/>
                </a:lnTo>
                <a:lnTo>
                  <a:pt x="4993" y="3676"/>
                </a:lnTo>
                <a:lnTo>
                  <a:pt x="4997" y="3676"/>
                </a:lnTo>
                <a:lnTo>
                  <a:pt x="5000" y="3676"/>
                </a:lnTo>
                <a:lnTo>
                  <a:pt x="5003" y="3676"/>
                </a:lnTo>
                <a:lnTo>
                  <a:pt x="5005" y="3677"/>
                </a:lnTo>
                <a:lnTo>
                  <a:pt x="5008" y="3679"/>
                </a:lnTo>
                <a:lnTo>
                  <a:pt x="5009" y="3681"/>
                </a:lnTo>
                <a:lnTo>
                  <a:pt x="5011" y="3686"/>
                </a:lnTo>
                <a:lnTo>
                  <a:pt x="5012" y="3692"/>
                </a:lnTo>
                <a:lnTo>
                  <a:pt x="5013" y="3699"/>
                </a:lnTo>
                <a:lnTo>
                  <a:pt x="5013" y="3706"/>
                </a:lnTo>
                <a:lnTo>
                  <a:pt x="5013" y="3711"/>
                </a:lnTo>
                <a:lnTo>
                  <a:pt x="5013" y="3717"/>
                </a:lnTo>
                <a:lnTo>
                  <a:pt x="5018" y="3723"/>
                </a:lnTo>
                <a:lnTo>
                  <a:pt x="5024" y="3728"/>
                </a:lnTo>
                <a:lnTo>
                  <a:pt x="5024" y="3728"/>
                </a:lnTo>
                <a:lnTo>
                  <a:pt x="5025" y="3731"/>
                </a:lnTo>
                <a:lnTo>
                  <a:pt x="5026" y="3735"/>
                </a:lnTo>
                <a:lnTo>
                  <a:pt x="5025" y="3738"/>
                </a:lnTo>
                <a:lnTo>
                  <a:pt x="5023" y="3740"/>
                </a:lnTo>
                <a:lnTo>
                  <a:pt x="5024" y="3740"/>
                </a:lnTo>
                <a:lnTo>
                  <a:pt x="5006" y="3741"/>
                </a:lnTo>
                <a:lnTo>
                  <a:pt x="4990" y="3741"/>
                </a:lnTo>
                <a:lnTo>
                  <a:pt x="4972" y="3741"/>
                </a:lnTo>
                <a:lnTo>
                  <a:pt x="4955" y="3741"/>
                </a:lnTo>
                <a:lnTo>
                  <a:pt x="4954" y="3741"/>
                </a:lnTo>
                <a:lnTo>
                  <a:pt x="4950" y="3736"/>
                </a:lnTo>
                <a:lnTo>
                  <a:pt x="4943" y="3731"/>
                </a:lnTo>
                <a:lnTo>
                  <a:pt x="4942" y="3728"/>
                </a:lnTo>
                <a:lnTo>
                  <a:pt x="4941" y="3725"/>
                </a:lnTo>
                <a:lnTo>
                  <a:pt x="4941" y="3722"/>
                </a:lnTo>
                <a:lnTo>
                  <a:pt x="4944" y="3718"/>
                </a:lnTo>
                <a:lnTo>
                  <a:pt x="4951" y="3717"/>
                </a:lnTo>
                <a:lnTo>
                  <a:pt x="4955" y="3716"/>
                </a:lnTo>
                <a:lnTo>
                  <a:pt x="4958" y="3714"/>
                </a:lnTo>
                <a:lnTo>
                  <a:pt x="4959" y="3710"/>
                </a:lnTo>
                <a:lnTo>
                  <a:pt x="4959" y="3707"/>
                </a:lnTo>
                <a:lnTo>
                  <a:pt x="4958" y="3703"/>
                </a:lnTo>
                <a:lnTo>
                  <a:pt x="4956" y="3699"/>
                </a:lnTo>
                <a:lnTo>
                  <a:pt x="4955" y="3695"/>
                </a:lnTo>
                <a:close/>
                <a:moveTo>
                  <a:pt x="4793" y="3625"/>
                </a:moveTo>
                <a:lnTo>
                  <a:pt x="4798" y="3622"/>
                </a:lnTo>
                <a:lnTo>
                  <a:pt x="4803" y="3619"/>
                </a:lnTo>
                <a:lnTo>
                  <a:pt x="4806" y="3616"/>
                </a:lnTo>
                <a:lnTo>
                  <a:pt x="4809" y="3610"/>
                </a:lnTo>
                <a:lnTo>
                  <a:pt x="4811" y="3605"/>
                </a:lnTo>
                <a:lnTo>
                  <a:pt x="4813" y="3600"/>
                </a:lnTo>
                <a:lnTo>
                  <a:pt x="4816" y="3594"/>
                </a:lnTo>
                <a:lnTo>
                  <a:pt x="4820" y="3591"/>
                </a:lnTo>
                <a:lnTo>
                  <a:pt x="4822" y="3590"/>
                </a:lnTo>
                <a:lnTo>
                  <a:pt x="4825" y="3589"/>
                </a:lnTo>
                <a:lnTo>
                  <a:pt x="4829" y="3589"/>
                </a:lnTo>
                <a:lnTo>
                  <a:pt x="4835" y="3590"/>
                </a:lnTo>
                <a:lnTo>
                  <a:pt x="4842" y="3592"/>
                </a:lnTo>
                <a:lnTo>
                  <a:pt x="4847" y="3596"/>
                </a:lnTo>
                <a:lnTo>
                  <a:pt x="4851" y="3600"/>
                </a:lnTo>
                <a:lnTo>
                  <a:pt x="4854" y="3604"/>
                </a:lnTo>
                <a:lnTo>
                  <a:pt x="4858" y="3614"/>
                </a:lnTo>
                <a:lnTo>
                  <a:pt x="4862" y="3625"/>
                </a:lnTo>
                <a:lnTo>
                  <a:pt x="4863" y="3629"/>
                </a:lnTo>
                <a:lnTo>
                  <a:pt x="4863" y="3633"/>
                </a:lnTo>
                <a:lnTo>
                  <a:pt x="4862" y="3636"/>
                </a:lnTo>
                <a:lnTo>
                  <a:pt x="4860" y="3639"/>
                </a:lnTo>
                <a:lnTo>
                  <a:pt x="4855" y="3642"/>
                </a:lnTo>
                <a:lnTo>
                  <a:pt x="4848" y="3644"/>
                </a:lnTo>
                <a:lnTo>
                  <a:pt x="4845" y="3645"/>
                </a:lnTo>
                <a:lnTo>
                  <a:pt x="4842" y="3647"/>
                </a:lnTo>
                <a:lnTo>
                  <a:pt x="4840" y="3649"/>
                </a:lnTo>
                <a:lnTo>
                  <a:pt x="4839" y="3651"/>
                </a:lnTo>
                <a:lnTo>
                  <a:pt x="4837" y="3657"/>
                </a:lnTo>
                <a:lnTo>
                  <a:pt x="4836" y="3662"/>
                </a:lnTo>
                <a:lnTo>
                  <a:pt x="4835" y="3668"/>
                </a:lnTo>
                <a:lnTo>
                  <a:pt x="4834" y="3673"/>
                </a:lnTo>
                <a:lnTo>
                  <a:pt x="4833" y="3676"/>
                </a:lnTo>
                <a:lnTo>
                  <a:pt x="4832" y="3679"/>
                </a:lnTo>
                <a:lnTo>
                  <a:pt x="4829" y="3681"/>
                </a:lnTo>
                <a:lnTo>
                  <a:pt x="4827" y="3682"/>
                </a:lnTo>
                <a:lnTo>
                  <a:pt x="4815" y="3683"/>
                </a:lnTo>
                <a:lnTo>
                  <a:pt x="4802" y="3683"/>
                </a:lnTo>
                <a:lnTo>
                  <a:pt x="4796" y="3682"/>
                </a:lnTo>
                <a:lnTo>
                  <a:pt x="4789" y="3681"/>
                </a:lnTo>
                <a:lnTo>
                  <a:pt x="4783" y="3679"/>
                </a:lnTo>
                <a:lnTo>
                  <a:pt x="4777" y="3676"/>
                </a:lnTo>
                <a:lnTo>
                  <a:pt x="4777" y="3669"/>
                </a:lnTo>
                <a:lnTo>
                  <a:pt x="4780" y="3663"/>
                </a:lnTo>
                <a:lnTo>
                  <a:pt x="4783" y="3657"/>
                </a:lnTo>
                <a:lnTo>
                  <a:pt x="4787" y="3651"/>
                </a:lnTo>
                <a:lnTo>
                  <a:pt x="4790" y="3645"/>
                </a:lnTo>
                <a:lnTo>
                  <a:pt x="4793" y="3639"/>
                </a:lnTo>
                <a:lnTo>
                  <a:pt x="4794" y="3636"/>
                </a:lnTo>
                <a:lnTo>
                  <a:pt x="4794" y="3632"/>
                </a:lnTo>
                <a:lnTo>
                  <a:pt x="4794" y="3628"/>
                </a:lnTo>
                <a:lnTo>
                  <a:pt x="4793" y="3625"/>
                </a:lnTo>
                <a:close/>
                <a:moveTo>
                  <a:pt x="5370" y="3464"/>
                </a:moveTo>
                <a:lnTo>
                  <a:pt x="5371" y="3469"/>
                </a:lnTo>
                <a:lnTo>
                  <a:pt x="5371" y="3474"/>
                </a:lnTo>
                <a:lnTo>
                  <a:pt x="5372" y="3476"/>
                </a:lnTo>
                <a:lnTo>
                  <a:pt x="5374" y="3478"/>
                </a:lnTo>
                <a:lnTo>
                  <a:pt x="5376" y="3480"/>
                </a:lnTo>
                <a:lnTo>
                  <a:pt x="5379" y="3480"/>
                </a:lnTo>
                <a:lnTo>
                  <a:pt x="5384" y="3481"/>
                </a:lnTo>
                <a:lnTo>
                  <a:pt x="5387" y="3482"/>
                </a:lnTo>
                <a:lnTo>
                  <a:pt x="5389" y="3484"/>
                </a:lnTo>
                <a:lnTo>
                  <a:pt x="5391" y="3486"/>
                </a:lnTo>
                <a:lnTo>
                  <a:pt x="5393" y="3491"/>
                </a:lnTo>
                <a:lnTo>
                  <a:pt x="5393" y="3498"/>
                </a:lnTo>
                <a:lnTo>
                  <a:pt x="5391" y="3498"/>
                </a:lnTo>
                <a:lnTo>
                  <a:pt x="5388" y="3498"/>
                </a:lnTo>
                <a:lnTo>
                  <a:pt x="5385" y="3498"/>
                </a:lnTo>
                <a:lnTo>
                  <a:pt x="5380" y="3500"/>
                </a:lnTo>
                <a:lnTo>
                  <a:pt x="5374" y="3503"/>
                </a:lnTo>
                <a:lnTo>
                  <a:pt x="5367" y="3505"/>
                </a:lnTo>
                <a:lnTo>
                  <a:pt x="5364" y="3506"/>
                </a:lnTo>
                <a:lnTo>
                  <a:pt x="5360" y="3507"/>
                </a:lnTo>
                <a:lnTo>
                  <a:pt x="5357" y="3506"/>
                </a:lnTo>
                <a:lnTo>
                  <a:pt x="5355" y="3505"/>
                </a:lnTo>
                <a:lnTo>
                  <a:pt x="5353" y="3503"/>
                </a:lnTo>
                <a:lnTo>
                  <a:pt x="5351" y="3499"/>
                </a:lnTo>
                <a:lnTo>
                  <a:pt x="5349" y="3493"/>
                </a:lnTo>
                <a:lnTo>
                  <a:pt x="5348" y="3487"/>
                </a:lnTo>
                <a:lnTo>
                  <a:pt x="5351" y="3481"/>
                </a:lnTo>
                <a:lnTo>
                  <a:pt x="5352" y="3474"/>
                </a:lnTo>
                <a:lnTo>
                  <a:pt x="5353" y="3471"/>
                </a:lnTo>
                <a:lnTo>
                  <a:pt x="5354" y="3468"/>
                </a:lnTo>
                <a:lnTo>
                  <a:pt x="5356" y="3466"/>
                </a:lnTo>
                <a:lnTo>
                  <a:pt x="5359" y="3464"/>
                </a:lnTo>
                <a:lnTo>
                  <a:pt x="5365" y="3464"/>
                </a:lnTo>
                <a:lnTo>
                  <a:pt x="5370" y="3464"/>
                </a:lnTo>
                <a:close/>
                <a:moveTo>
                  <a:pt x="5232" y="3728"/>
                </a:moveTo>
                <a:lnTo>
                  <a:pt x="5237" y="3728"/>
                </a:lnTo>
                <a:lnTo>
                  <a:pt x="5244" y="3728"/>
                </a:lnTo>
                <a:lnTo>
                  <a:pt x="5249" y="3728"/>
                </a:lnTo>
                <a:lnTo>
                  <a:pt x="5254" y="3728"/>
                </a:lnTo>
                <a:lnTo>
                  <a:pt x="5260" y="3735"/>
                </a:lnTo>
                <a:lnTo>
                  <a:pt x="5266" y="3740"/>
                </a:lnTo>
                <a:lnTo>
                  <a:pt x="5272" y="3740"/>
                </a:lnTo>
                <a:lnTo>
                  <a:pt x="5277" y="3741"/>
                </a:lnTo>
                <a:lnTo>
                  <a:pt x="5284" y="3751"/>
                </a:lnTo>
                <a:lnTo>
                  <a:pt x="5289" y="3763"/>
                </a:lnTo>
                <a:lnTo>
                  <a:pt x="5279" y="3763"/>
                </a:lnTo>
                <a:lnTo>
                  <a:pt x="5269" y="3762"/>
                </a:lnTo>
                <a:lnTo>
                  <a:pt x="5259" y="3762"/>
                </a:lnTo>
                <a:lnTo>
                  <a:pt x="5250" y="3760"/>
                </a:lnTo>
                <a:lnTo>
                  <a:pt x="5245" y="3760"/>
                </a:lnTo>
                <a:lnTo>
                  <a:pt x="5241" y="3760"/>
                </a:lnTo>
                <a:lnTo>
                  <a:pt x="5238" y="3761"/>
                </a:lnTo>
                <a:lnTo>
                  <a:pt x="5236" y="3762"/>
                </a:lnTo>
                <a:lnTo>
                  <a:pt x="5233" y="3767"/>
                </a:lnTo>
                <a:lnTo>
                  <a:pt x="5232" y="3775"/>
                </a:lnTo>
                <a:lnTo>
                  <a:pt x="5221" y="3770"/>
                </a:lnTo>
                <a:lnTo>
                  <a:pt x="5211" y="3766"/>
                </a:lnTo>
                <a:lnTo>
                  <a:pt x="5200" y="3762"/>
                </a:lnTo>
                <a:lnTo>
                  <a:pt x="5191" y="3758"/>
                </a:lnTo>
                <a:lnTo>
                  <a:pt x="5195" y="3758"/>
                </a:lnTo>
                <a:lnTo>
                  <a:pt x="5198" y="3757"/>
                </a:lnTo>
                <a:lnTo>
                  <a:pt x="5201" y="3756"/>
                </a:lnTo>
                <a:lnTo>
                  <a:pt x="5203" y="3754"/>
                </a:lnTo>
                <a:lnTo>
                  <a:pt x="5208" y="3748"/>
                </a:lnTo>
                <a:lnTo>
                  <a:pt x="5212" y="3743"/>
                </a:lnTo>
                <a:lnTo>
                  <a:pt x="5215" y="3738"/>
                </a:lnTo>
                <a:lnTo>
                  <a:pt x="5219" y="3732"/>
                </a:lnTo>
                <a:lnTo>
                  <a:pt x="5222" y="3730"/>
                </a:lnTo>
                <a:lnTo>
                  <a:pt x="5225" y="3729"/>
                </a:lnTo>
                <a:lnTo>
                  <a:pt x="5228" y="3728"/>
                </a:lnTo>
                <a:lnTo>
                  <a:pt x="5232" y="3728"/>
                </a:lnTo>
                <a:close/>
                <a:moveTo>
                  <a:pt x="5195" y="3435"/>
                </a:moveTo>
                <a:lnTo>
                  <a:pt x="5187" y="3434"/>
                </a:lnTo>
                <a:lnTo>
                  <a:pt x="5177" y="3433"/>
                </a:lnTo>
                <a:lnTo>
                  <a:pt x="5168" y="3431"/>
                </a:lnTo>
                <a:lnTo>
                  <a:pt x="5158" y="3427"/>
                </a:lnTo>
                <a:lnTo>
                  <a:pt x="5153" y="3423"/>
                </a:lnTo>
                <a:lnTo>
                  <a:pt x="5148" y="3417"/>
                </a:lnTo>
                <a:lnTo>
                  <a:pt x="5147" y="3414"/>
                </a:lnTo>
                <a:lnTo>
                  <a:pt x="5146" y="3412"/>
                </a:lnTo>
                <a:lnTo>
                  <a:pt x="5147" y="3408"/>
                </a:lnTo>
                <a:lnTo>
                  <a:pt x="5148" y="3405"/>
                </a:lnTo>
                <a:lnTo>
                  <a:pt x="5153" y="3397"/>
                </a:lnTo>
                <a:lnTo>
                  <a:pt x="5158" y="3392"/>
                </a:lnTo>
                <a:lnTo>
                  <a:pt x="5161" y="3390"/>
                </a:lnTo>
                <a:lnTo>
                  <a:pt x="5166" y="3389"/>
                </a:lnTo>
                <a:lnTo>
                  <a:pt x="5170" y="3389"/>
                </a:lnTo>
                <a:lnTo>
                  <a:pt x="5175" y="3391"/>
                </a:lnTo>
                <a:lnTo>
                  <a:pt x="5181" y="3395"/>
                </a:lnTo>
                <a:lnTo>
                  <a:pt x="5189" y="3400"/>
                </a:lnTo>
                <a:lnTo>
                  <a:pt x="5196" y="3404"/>
                </a:lnTo>
                <a:lnTo>
                  <a:pt x="5205" y="3406"/>
                </a:lnTo>
                <a:lnTo>
                  <a:pt x="5213" y="3408"/>
                </a:lnTo>
                <a:lnTo>
                  <a:pt x="5220" y="3411"/>
                </a:lnTo>
                <a:lnTo>
                  <a:pt x="5223" y="3413"/>
                </a:lnTo>
                <a:lnTo>
                  <a:pt x="5225" y="3417"/>
                </a:lnTo>
                <a:lnTo>
                  <a:pt x="5226" y="3422"/>
                </a:lnTo>
                <a:lnTo>
                  <a:pt x="5225" y="3426"/>
                </a:lnTo>
                <a:lnTo>
                  <a:pt x="5222" y="3430"/>
                </a:lnTo>
                <a:lnTo>
                  <a:pt x="5220" y="3433"/>
                </a:lnTo>
                <a:lnTo>
                  <a:pt x="5217" y="3436"/>
                </a:lnTo>
                <a:lnTo>
                  <a:pt x="5213" y="3437"/>
                </a:lnTo>
                <a:lnTo>
                  <a:pt x="5209" y="3437"/>
                </a:lnTo>
                <a:lnTo>
                  <a:pt x="5205" y="3437"/>
                </a:lnTo>
                <a:lnTo>
                  <a:pt x="5200" y="3436"/>
                </a:lnTo>
                <a:lnTo>
                  <a:pt x="5195" y="3435"/>
                </a:lnTo>
                <a:close/>
                <a:moveTo>
                  <a:pt x="5013" y="3336"/>
                </a:moveTo>
                <a:lnTo>
                  <a:pt x="5026" y="3336"/>
                </a:lnTo>
                <a:lnTo>
                  <a:pt x="5041" y="3336"/>
                </a:lnTo>
                <a:lnTo>
                  <a:pt x="5055" y="3336"/>
                </a:lnTo>
                <a:lnTo>
                  <a:pt x="5070" y="3337"/>
                </a:lnTo>
                <a:lnTo>
                  <a:pt x="5073" y="3350"/>
                </a:lnTo>
                <a:lnTo>
                  <a:pt x="5076" y="3364"/>
                </a:lnTo>
                <a:lnTo>
                  <a:pt x="5076" y="3371"/>
                </a:lnTo>
                <a:lnTo>
                  <a:pt x="5076" y="3377"/>
                </a:lnTo>
                <a:lnTo>
                  <a:pt x="5074" y="3385"/>
                </a:lnTo>
                <a:lnTo>
                  <a:pt x="5071" y="3392"/>
                </a:lnTo>
                <a:lnTo>
                  <a:pt x="5063" y="3393"/>
                </a:lnTo>
                <a:lnTo>
                  <a:pt x="5056" y="3391"/>
                </a:lnTo>
                <a:lnTo>
                  <a:pt x="5049" y="3389"/>
                </a:lnTo>
                <a:lnTo>
                  <a:pt x="5041" y="3387"/>
                </a:lnTo>
                <a:lnTo>
                  <a:pt x="5034" y="3385"/>
                </a:lnTo>
                <a:lnTo>
                  <a:pt x="5026" y="3384"/>
                </a:lnTo>
                <a:lnTo>
                  <a:pt x="5022" y="3384"/>
                </a:lnTo>
                <a:lnTo>
                  <a:pt x="5019" y="3385"/>
                </a:lnTo>
                <a:lnTo>
                  <a:pt x="5015" y="3387"/>
                </a:lnTo>
                <a:lnTo>
                  <a:pt x="5012" y="3390"/>
                </a:lnTo>
                <a:lnTo>
                  <a:pt x="5008" y="3386"/>
                </a:lnTo>
                <a:lnTo>
                  <a:pt x="5005" y="3383"/>
                </a:lnTo>
                <a:lnTo>
                  <a:pt x="5003" y="3380"/>
                </a:lnTo>
                <a:lnTo>
                  <a:pt x="5002" y="3376"/>
                </a:lnTo>
                <a:lnTo>
                  <a:pt x="5002" y="3370"/>
                </a:lnTo>
                <a:lnTo>
                  <a:pt x="5004" y="3363"/>
                </a:lnTo>
                <a:lnTo>
                  <a:pt x="5008" y="3356"/>
                </a:lnTo>
                <a:lnTo>
                  <a:pt x="5011" y="3350"/>
                </a:lnTo>
                <a:lnTo>
                  <a:pt x="5012" y="3343"/>
                </a:lnTo>
                <a:lnTo>
                  <a:pt x="5013" y="3336"/>
                </a:lnTo>
                <a:close/>
                <a:moveTo>
                  <a:pt x="5625" y="3637"/>
                </a:moveTo>
                <a:lnTo>
                  <a:pt x="5607" y="3639"/>
                </a:lnTo>
                <a:lnTo>
                  <a:pt x="5590" y="3642"/>
                </a:lnTo>
                <a:lnTo>
                  <a:pt x="5572" y="3645"/>
                </a:lnTo>
                <a:lnTo>
                  <a:pt x="5555" y="3647"/>
                </a:lnTo>
                <a:lnTo>
                  <a:pt x="5555" y="3648"/>
                </a:lnTo>
                <a:lnTo>
                  <a:pt x="5549" y="3639"/>
                </a:lnTo>
                <a:lnTo>
                  <a:pt x="5544" y="3630"/>
                </a:lnTo>
                <a:lnTo>
                  <a:pt x="5539" y="3622"/>
                </a:lnTo>
                <a:lnTo>
                  <a:pt x="5531" y="3614"/>
                </a:lnTo>
                <a:lnTo>
                  <a:pt x="5527" y="3611"/>
                </a:lnTo>
                <a:lnTo>
                  <a:pt x="5523" y="3608"/>
                </a:lnTo>
                <a:lnTo>
                  <a:pt x="5518" y="3606"/>
                </a:lnTo>
                <a:lnTo>
                  <a:pt x="5514" y="3605"/>
                </a:lnTo>
                <a:lnTo>
                  <a:pt x="5505" y="3603"/>
                </a:lnTo>
                <a:lnTo>
                  <a:pt x="5494" y="3601"/>
                </a:lnTo>
                <a:lnTo>
                  <a:pt x="5484" y="3599"/>
                </a:lnTo>
                <a:lnTo>
                  <a:pt x="5474" y="3594"/>
                </a:lnTo>
                <a:lnTo>
                  <a:pt x="5469" y="3591"/>
                </a:lnTo>
                <a:lnTo>
                  <a:pt x="5465" y="3587"/>
                </a:lnTo>
                <a:lnTo>
                  <a:pt x="5461" y="3583"/>
                </a:lnTo>
                <a:lnTo>
                  <a:pt x="5456" y="3577"/>
                </a:lnTo>
                <a:lnTo>
                  <a:pt x="5480" y="3583"/>
                </a:lnTo>
                <a:lnTo>
                  <a:pt x="5502" y="3588"/>
                </a:lnTo>
                <a:lnTo>
                  <a:pt x="5525" y="3592"/>
                </a:lnTo>
                <a:lnTo>
                  <a:pt x="5546" y="3597"/>
                </a:lnTo>
                <a:lnTo>
                  <a:pt x="5557" y="3600"/>
                </a:lnTo>
                <a:lnTo>
                  <a:pt x="5568" y="3602"/>
                </a:lnTo>
                <a:lnTo>
                  <a:pt x="5577" y="3606"/>
                </a:lnTo>
                <a:lnTo>
                  <a:pt x="5588" y="3610"/>
                </a:lnTo>
                <a:lnTo>
                  <a:pt x="5598" y="3616"/>
                </a:lnTo>
                <a:lnTo>
                  <a:pt x="5607" y="3621"/>
                </a:lnTo>
                <a:lnTo>
                  <a:pt x="5615" y="3628"/>
                </a:lnTo>
                <a:lnTo>
                  <a:pt x="5625" y="3637"/>
                </a:lnTo>
                <a:close/>
                <a:moveTo>
                  <a:pt x="5670" y="3694"/>
                </a:moveTo>
                <a:lnTo>
                  <a:pt x="5666" y="3686"/>
                </a:lnTo>
                <a:lnTo>
                  <a:pt x="5663" y="3679"/>
                </a:lnTo>
                <a:lnTo>
                  <a:pt x="5659" y="3672"/>
                </a:lnTo>
                <a:lnTo>
                  <a:pt x="5655" y="3666"/>
                </a:lnTo>
                <a:lnTo>
                  <a:pt x="5654" y="3663"/>
                </a:lnTo>
                <a:lnTo>
                  <a:pt x="5654" y="3660"/>
                </a:lnTo>
                <a:lnTo>
                  <a:pt x="5654" y="3657"/>
                </a:lnTo>
                <a:lnTo>
                  <a:pt x="5657" y="3653"/>
                </a:lnTo>
                <a:lnTo>
                  <a:pt x="5660" y="3651"/>
                </a:lnTo>
                <a:lnTo>
                  <a:pt x="5663" y="3651"/>
                </a:lnTo>
                <a:lnTo>
                  <a:pt x="5666" y="3651"/>
                </a:lnTo>
                <a:lnTo>
                  <a:pt x="5669" y="3652"/>
                </a:lnTo>
                <a:lnTo>
                  <a:pt x="5675" y="3657"/>
                </a:lnTo>
                <a:lnTo>
                  <a:pt x="5683" y="3658"/>
                </a:lnTo>
                <a:lnTo>
                  <a:pt x="5693" y="3659"/>
                </a:lnTo>
                <a:lnTo>
                  <a:pt x="5705" y="3660"/>
                </a:lnTo>
                <a:lnTo>
                  <a:pt x="5710" y="3665"/>
                </a:lnTo>
                <a:lnTo>
                  <a:pt x="5717" y="3669"/>
                </a:lnTo>
                <a:lnTo>
                  <a:pt x="5728" y="3670"/>
                </a:lnTo>
                <a:lnTo>
                  <a:pt x="5740" y="3671"/>
                </a:lnTo>
                <a:lnTo>
                  <a:pt x="5743" y="3667"/>
                </a:lnTo>
                <a:lnTo>
                  <a:pt x="5746" y="3663"/>
                </a:lnTo>
                <a:lnTo>
                  <a:pt x="5750" y="3659"/>
                </a:lnTo>
                <a:lnTo>
                  <a:pt x="5753" y="3657"/>
                </a:lnTo>
                <a:lnTo>
                  <a:pt x="5758" y="3655"/>
                </a:lnTo>
                <a:lnTo>
                  <a:pt x="5763" y="3655"/>
                </a:lnTo>
                <a:lnTo>
                  <a:pt x="5768" y="3656"/>
                </a:lnTo>
                <a:lnTo>
                  <a:pt x="5775" y="3659"/>
                </a:lnTo>
                <a:lnTo>
                  <a:pt x="5780" y="3665"/>
                </a:lnTo>
                <a:lnTo>
                  <a:pt x="5786" y="3671"/>
                </a:lnTo>
                <a:lnTo>
                  <a:pt x="5783" y="3682"/>
                </a:lnTo>
                <a:lnTo>
                  <a:pt x="5779" y="3690"/>
                </a:lnTo>
                <a:lnTo>
                  <a:pt x="5776" y="3695"/>
                </a:lnTo>
                <a:lnTo>
                  <a:pt x="5773" y="3698"/>
                </a:lnTo>
                <a:lnTo>
                  <a:pt x="5770" y="3700"/>
                </a:lnTo>
                <a:lnTo>
                  <a:pt x="5767" y="3702"/>
                </a:lnTo>
                <a:lnTo>
                  <a:pt x="5763" y="3704"/>
                </a:lnTo>
                <a:lnTo>
                  <a:pt x="5760" y="3705"/>
                </a:lnTo>
                <a:lnTo>
                  <a:pt x="5756" y="3706"/>
                </a:lnTo>
                <a:lnTo>
                  <a:pt x="5751" y="3706"/>
                </a:lnTo>
                <a:lnTo>
                  <a:pt x="5742" y="3704"/>
                </a:lnTo>
                <a:lnTo>
                  <a:pt x="5730" y="3701"/>
                </a:lnTo>
                <a:lnTo>
                  <a:pt x="5723" y="3698"/>
                </a:lnTo>
                <a:lnTo>
                  <a:pt x="5716" y="3697"/>
                </a:lnTo>
                <a:lnTo>
                  <a:pt x="5708" y="3696"/>
                </a:lnTo>
                <a:lnTo>
                  <a:pt x="5701" y="3695"/>
                </a:lnTo>
                <a:lnTo>
                  <a:pt x="5686" y="3695"/>
                </a:lnTo>
                <a:lnTo>
                  <a:pt x="5670" y="3694"/>
                </a:lnTo>
                <a:close/>
                <a:moveTo>
                  <a:pt x="5554" y="2691"/>
                </a:moveTo>
                <a:lnTo>
                  <a:pt x="5554" y="2696"/>
                </a:lnTo>
                <a:lnTo>
                  <a:pt x="5554" y="2701"/>
                </a:lnTo>
                <a:lnTo>
                  <a:pt x="5543" y="2702"/>
                </a:lnTo>
                <a:lnTo>
                  <a:pt x="5532" y="2702"/>
                </a:lnTo>
                <a:lnTo>
                  <a:pt x="5526" y="2705"/>
                </a:lnTo>
                <a:lnTo>
                  <a:pt x="5521" y="2706"/>
                </a:lnTo>
                <a:lnTo>
                  <a:pt x="5517" y="2706"/>
                </a:lnTo>
                <a:lnTo>
                  <a:pt x="5514" y="2705"/>
                </a:lnTo>
                <a:lnTo>
                  <a:pt x="5511" y="2703"/>
                </a:lnTo>
                <a:lnTo>
                  <a:pt x="5509" y="2701"/>
                </a:lnTo>
                <a:lnTo>
                  <a:pt x="5509" y="2696"/>
                </a:lnTo>
                <a:lnTo>
                  <a:pt x="5509" y="2691"/>
                </a:lnTo>
                <a:lnTo>
                  <a:pt x="5521" y="2691"/>
                </a:lnTo>
                <a:lnTo>
                  <a:pt x="5532" y="2691"/>
                </a:lnTo>
                <a:lnTo>
                  <a:pt x="5544" y="2691"/>
                </a:lnTo>
                <a:lnTo>
                  <a:pt x="5554" y="2691"/>
                </a:lnTo>
                <a:close/>
                <a:moveTo>
                  <a:pt x="5507" y="1100"/>
                </a:moveTo>
                <a:lnTo>
                  <a:pt x="5502" y="1110"/>
                </a:lnTo>
                <a:lnTo>
                  <a:pt x="5496" y="1120"/>
                </a:lnTo>
                <a:lnTo>
                  <a:pt x="5491" y="1121"/>
                </a:lnTo>
                <a:lnTo>
                  <a:pt x="5486" y="1121"/>
                </a:lnTo>
                <a:lnTo>
                  <a:pt x="5473" y="1111"/>
                </a:lnTo>
                <a:lnTo>
                  <a:pt x="5459" y="1102"/>
                </a:lnTo>
                <a:lnTo>
                  <a:pt x="5465" y="1100"/>
                </a:lnTo>
                <a:lnTo>
                  <a:pt x="5469" y="1099"/>
                </a:lnTo>
                <a:lnTo>
                  <a:pt x="5474" y="1098"/>
                </a:lnTo>
                <a:lnTo>
                  <a:pt x="5478" y="1098"/>
                </a:lnTo>
                <a:lnTo>
                  <a:pt x="5488" y="1098"/>
                </a:lnTo>
                <a:lnTo>
                  <a:pt x="5497" y="1098"/>
                </a:lnTo>
                <a:lnTo>
                  <a:pt x="5502" y="1099"/>
                </a:lnTo>
                <a:lnTo>
                  <a:pt x="5507" y="1100"/>
                </a:lnTo>
                <a:close/>
                <a:moveTo>
                  <a:pt x="731" y="1939"/>
                </a:moveTo>
                <a:lnTo>
                  <a:pt x="749" y="1940"/>
                </a:lnTo>
                <a:lnTo>
                  <a:pt x="767" y="1939"/>
                </a:lnTo>
                <a:lnTo>
                  <a:pt x="775" y="1940"/>
                </a:lnTo>
                <a:lnTo>
                  <a:pt x="784" y="1941"/>
                </a:lnTo>
                <a:lnTo>
                  <a:pt x="788" y="1944"/>
                </a:lnTo>
                <a:lnTo>
                  <a:pt x="792" y="1946"/>
                </a:lnTo>
                <a:lnTo>
                  <a:pt x="796" y="1948"/>
                </a:lnTo>
                <a:lnTo>
                  <a:pt x="800" y="1951"/>
                </a:lnTo>
                <a:lnTo>
                  <a:pt x="781" y="1951"/>
                </a:lnTo>
                <a:lnTo>
                  <a:pt x="761" y="1951"/>
                </a:lnTo>
                <a:lnTo>
                  <a:pt x="742" y="1952"/>
                </a:lnTo>
                <a:lnTo>
                  <a:pt x="722" y="1955"/>
                </a:lnTo>
                <a:lnTo>
                  <a:pt x="720" y="1955"/>
                </a:lnTo>
                <a:lnTo>
                  <a:pt x="717" y="1955"/>
                </a:lnTo>
                <a:lnTo>
                  <a:pt x="716" y="1954"/>
                </a:lnTo>
                <a:lnTo>
                  <a:pt x="715" y="1953"/>
                </a:lnTo>
                <a:lnTo>
                  <a:pt x="714" y="1951"/>
                </a:lnTo>
                <a:lnTo>
                  <a:pt x="714" y="1950"/>
                </a:lnTo>
                <a:lnTo>
                  <a:pt x="715" y="1948"/>
                </a:lnTo>
                <a:lnTo>
                  <a:pt x="716" y="1946"/>
                </a:lnTo>
                <a:lnTo>
                  <a:pt x="723" y="1941"/>
                </a:lnTo>
                <a:lnTo>
                  <a:pt x="731" y="1939"/>
                </a:lnTo>
                <a:close/>
                <a:moveTo>
                  <a:pt x="789" y="1282"/>
                </a:moveTo>
                <a:lnTo>
                  <a:pt x="789" y="1282"/>
                </a:lnTo>
                <a:lnTo>
                  <a:pt x="789" y="1282"/>
                </a:lnTo>
                <a:lnTo>
                  <a:pt x="798" y="1285"/>
                </a:lnTo>
                <a:lnTo>
                  <a:pt x="807" y="1288"/>
                </a:lnTo>
                <a:lnTo>
                  <a:pt x="815" y="1291"/>
                </a:lnTo>
                <a:lnTo>
                  <a:pt x="824" y="1295"/>
                </a:lnTo>
                <a:lnTo>
                  <a:pt x="824" y="1295"/>
                </a:lnTo>
                <a:lnTo>
                  <a:pt x="848" y="1295"/>
                </a:lnTo>
                <a:lnTo>
                  <a:pt x="872" y="1296"/>
                </a:lnTo>
                <a:lnTo>
                  <a:pt x="897" y="1298"/>
                </a:lnTo>
                <a:lnTo>
                  <a:pt x="921" y="1301"/>
                </a:lnTo>
                <a:lnTo>
                  <a:pt x="945" y="1304"/>
                </a:lnTo>
                <a:lnTo>
                  <a:pt x="969" y="1307"/>
                </a:lnTo>
                <a:lnTo>
                  <a:pt x="993" y="1310"/>
                </a:lnTo>
                <a:lnTo>
                  <a:pt x="1018" y="1314"/>
                </a:lnTo>
                <a:lnTo>
                  <a:pt x="1038" y="1316"/>
                </a:lnTo>
                <a:lnTo>
                  <a:pt x="1059" y="1317"/>
                </a:lnTo>
                <a:lnTo>
                  <a:pt x="1079" y="1319"/>
                </a:lnTo>
                <a:lnTo>
                  <a:pt x="1100" y="1320"/>
                </a:lnTo>
                <a:lnTo>
                  <a:pt x="1121" y="1322"/>
                </a:lnTo>
                <a:lnTo>
                  <a:pt x="1142" y="1323"/>
                </a:lnTo>
                <a:lnTo>
                  <a:pt x="1162" y="1325"/>
                </a:lnTo>
                <a:lnTo>
                  <a:pt x="1183" y="1327"/>
                </a:lnTo>
                <a:lnTo>
                  <a:pt x="1201" y="1330"/>
                </a:lnTo>
                <a:lnTo>
                  <a:pt x="1220" y="1334"/>
                </a:lnTo>
                <a:lnTo>
                  <a:pt x="1238" y="1338"/>
                </a:lnTo>
                <a:lnTo>
                  <a:pt x="1256" y="1341"/>
                </a:lnTo>
                <a:lnTo>
                  <a:pt x="1261" y="1342"/>
                </a:lnTo>
                <a:lnTo>
                  <a:pt x="1264" y="1344"/>
                </a:lnTo>
                <a:lnTo>
                  <a:pt x="1265" y="1346"/>
                </a:lnTo>
                <a:lnTo>
                  <a:pt x="1265" y="1349"/>
                </a:lnTo>
                <a:lnTo>
                  <a:pt x="1264" y="1356"/>
                </a:lnTo>
                <a:lnTo>
                  <a:pt x="1262" y="1363"/>
                </a:lnTo>
                <a:lnTo>
                  <a:pt x="1227" y="1360"/>
                </a:lnTo>
                <a:lnTo>
                  <a:pt x="1194" y="1357"/>
                </a:lnTo>
                <a:lnTo>
                  <a:pt x="1160" y="1355"/>
                </a:lnTo>
                <a:lnTo>
                  <a:pt x="1125" y="1352"/>
                </a:lnTo>
                <a:lnTo>
                  <a:pt x="1091" y="1350"/>
                </a:lnTo>
                <a:lnTo>
                  <a:pt x="1058" y="1348"/>
                </a:lnTo>
                <a:lnTo>
                  <a:pt x="1023" y="1346"/>
                </a:lnTo>
                <a:lnTo>
                  <a:pt x="989" y="1343"/>
                </a:lnTo>
                <a:lnTo>
                  <a:pt x="964" y="1341"/>
                </a:lnTo>
                <a:lnTo>
                  <a:pt x="938" y="1338"/>
                </a:lnTo>
                <a:lnTo>
                  <a:pt x="912" y="1335"/>
                </a:lnTo>
                <a:lnTo>
                  <a:pt x="887" y="1331"/>
                </a:lnTo>
                <a:lnTo>
                  <a:pt x="862" y="1329"/>
                </a:lnTo>
                <a:lnTo>
                  <a:pt x="835" y="1327"/>
                </a:lnTo>
                <a:lnTo>
                  <a:pt x="810" y="1327"/>
                </a:lnTo>
                <a:lnTo>
                  <a:pt x="784" y="1328"/>
                </a:lnTo>
                <a:lnTo>
                  <a:pt x="770" y="1329"/>
                </a:lnTo>
                <a:lnTo>
                  <a:pt x="756" y="1329"/>
                </a:lnTo>
                <a:lnTo>
                  <a:pt x="749" y="1328"/>
                </a:lnTo>
                <a:lnTo>
                  <a:pt x="743" y="1326"/>
                </a:lnTo>
                <a:lnTo>
                  <a:pt x="736" y="1323"/>
                </a:lnTo>
                <a:lnTo>
                  <a:pt x="730" y="1318"/>
                </a:lnTo>
                <a:lnTo>
                  <a:pt x="715" y="1318"/>
                </a:lnTo>
                <a:lnTo>
                  <a:pt x="701" y="1316"/>
                </a:lnTo>
                <a:lnTo>
                  <a:pt x="694" y="1315"/>
                </a:lnTo>
                <a:lnTo>
                  <a:pt x="687" y="1312"/>
                </a:lnTo>
                <a:lnTo>
                  <a:pt x="681" y="1309"/>
                </a:lnTo>
                <a:lnTo>
                  <a:pt x="673" y="1305"/>
                </a:lnTo>
                <a:lnTo>
                  <a:pt x="641" y="1310"/>
                </a:lnTo>
                <a:lnTo>
                  <a:pt x="608" y="1312"/>
                </a:lnTo>
                <a:lnTo>
                  <a:pt x="575" y="1315"/>
                </a:lnTo>
                <a:lnTo>
                  <a:pt x="543" y="1316"/>
                </a:lnTo>
                <a:lnTo>
                  <a:pt x="509" y="1317"/>
                </a:lnTo>
                <a:lnTo>
                  <a:pt x="476" y="1319"/>
                </a:lnTo>
                <a:lnTo>
                  <a:pt x="444" y="1322"/>
                </a:lnTo>
                <a:lnTo>
                  <a:pt x="411" y="1327"/>
                </a:lnTo>
                <a:lnTo>
                  <a:pt x="400" y="1328"/>
                </a:lnTo>
                <a:lnTo>
                  <a:pt x="391" y="1329"/>
                </a:lnTo>
                <a:lnTo>
                  <a:pt x="381" y="1329"/>
                </a:lnTo>
                <a:lnTo>
                  <a:pt x="371" y="1329"/>
                </a:lnTo>
                <a:lnTo>
                  <a:pt x="351" y="1327"/>
                </a:lnTo>
                <a:lnTo>
                  <a:pt x="330" y="1325"/>
                </a:lnTo>
                <a:lnTo>
                  <a:pt x="356" y="1318"/>
                </a:lnTo>
                <a:lnTo>
                  <a:pt x="382" y="1311"/>
                </a:lnTo>
                <a:lnTo>
                  <a:pt x="409" y="1306"/>
                </a:lnTo>
                <a:lnTo>
                  <a:pt x="435" y="1301"/>
                </a:lnTo>
                <a:lnTo>
                  <a:pt x="461" y="1297"/>
                </a:lnTo>
                <a:lnTo>
                  <a:pt x="488" y="1293"/>
                </a:lnTo>
                <a:lnTo>
                  <a:pt x="514" y="1290"/>
                </a:lnTo>
                <a:lnTo>
                  <a:pt x="539" y="1289"/>
                </a:lnTo>
                <a:lnTo>
                  <a:pt x="567" y="1287"/>
                </a:lnTo>
                <a:lnTo>
                  <a:pt x="593" y="1284"/>
                </a:lnTo>
                <a:lnTo>
                  <a:pt x="621" y="1279"/>
                </a:lnTo>
                <a:lnTo>
                  <a:pt x="647" y="1273"/>
                </a:lnTo>
                <a:lnTo>
                  <a:pt x="673" y="1270"/>
                </a:lnTo>
                <a:lnTo>
                  <a:pt x="701" y="1267"/>
                </a:lnTo>
                <a:lnTo>
                  <a:pt x="713" y="1267"/>
                </a:lnTo>
                <a:lnTo>
                  <a:pt x="727" y="1267"/>
                </a:lnTo>
                <a:lnTo>
                  <a:pt x="741" y="1268"/>
                </a:lnTo>
                <a:lnTo>
                  <a:pt x="754" y="1271"/>
                </a:lnTo>
                <a:lnTo>
                  <a:pt x="754" y="1271"/>
                </a:lnTo>
                <a:lnTo>
                  <a:pt x="759" y="1269"/>
                </a:lnTo>
                <a:lnTo>
                  <a:pt x="764" y="1268"/>
                </a:lnTo>
                <a:lnTo>
                  <a:pt x="766" y="1267"/>
                </a:lnTo>
                <a:lnTo>
                  <a:pt x="766" y="1266"/>
                </a:lnTo>
                <a:lnTo>
                  <a:pt x="765" y="1264"/>
                </a:lnTo>
                <a:lnTo>
                  <a:pt x="762" y="1262"/>
                </a:lnTo>
                <a:lnTo>
                  <a:pt x="758" y="1260"/>
                </a:lnTo>
                <a:lnTo>
                  <a:pt x="752" y="1259"/>
                </a:lnTo>
                <a:lnTo>
                  <a:pt x="747" y="1259"/>
                </a:lnTo>
                <a:lnTo>
                  <a:pt x="742" y="1260"/>
                </a:lnTo>
                <a:lnTo>
                  <a:pt x="736" y="1260"/>
                </a:lnTo>
                <a:lnTo>
                  <a:pt x="732" y="1260"/>
                </a:lnTo>
                <a:lnTo>
                  <a:pt x="727" y="1259"/>
                </a:lnTo>
                <a:lnTo>
                  <a:pt x="723" y="1258"/>
                </a:lnTo>
                <a:lnTo>
                  <a:pt x="720" y="1255"/>
                </a:lnTo>
                <a:lnTo>
                  <a:pt x="720" y="1253"/>
                </a:lnTo>
                <a:lnTo>
                  <a:pt x="720" y="1251"/>
                </a:lnTo>
                <a:lnTo>
                  <a:pt x="722" y="1250"/>
                </a:lnTo>
                <a:lnTo>
                  <a:pt x="727" y="1249"/>
                </a:lnTo>
                <a:lnTo>
                  <a:pt x="731" y="1247"/>
                </a:lnTo>
                <a:lnTo>
                  <a:pt x="754" y="1247"/>
                </a:lnTo>
                <a:lnTo>
                  <a:pt x="778" y="1247"/>
                </a:lnTo>
                <a:lnTo>
                  <a:pt x="801" y="1247"/>
                </a:lnTo>
                <a:lnTo>
                  <a:pt x="824" y="1248"/>
                </a:lnTo>
                <a:lnTo>
                  <a:pt x="826" y="1256"/>
                </a:lnTo>
                <a:lnTo>
                  <a:pt x="827" y="1263"/>
                </a:lnTo>
                <a:lnTo>
                  <a:pt x="826" y="1266"/>
                </a:lnTo>
                <a:lnTo>
                  <a:pt x="824" y="1268"/>
                </a:lnTo>
                <a:lnTo>
                  <a:pt x="820" y="1270"/>
                </a:lnTo>
                <a:lnTo>
                  <a:pt x="813" y="1270"/>
                </a:lnTo>
                <a:lnTo>
                  <a:pt x="807" y="1271"/>
                </a:lnTo>
                <a:lnTo>
                  <a:pt x="800" y="1273"/>
                </a:lnTo>
                <a:lnTo>
                  <a:pt x="798" y="1275"/>
                </a:lnTo>
                <a:lnTo>
                  <a:pt x="794" y="1277"/>
                </a:lnTo>
                <a:lnTo>
                  <a:pt x="792" y="1279"/>
                </a:lnTo>
                <a:lnTo>
                  <a:pt x="789" y="1282"/>
                </a:lnTo>
                <a:close/>
                <a:moveTo>
                  <a:pt x="386" y="2367"/>
                </a:moveTo>
                <a:lnTo>
                  <a:pt x="382" y="2363"/>
                </a:lnTo>
                <a:lnTo>
                  <a:pt x="379" y="2361"/>
                </a:lnTo>
                <a:lnTo>
                  <a:pt x="376" y="2359"/>
                </a:lnTo>
                <a:lnTo>
                  <a:pt x="373" y="2358"/>
                </a:lnTo>
                <a:lnTo>
                  <a:pt x="365" y="2355"/>
                </a:lnTo>
                <a:lnTo>
                  <a:pt x="356" y="2354"/>
                </a:lnTo>
                <a:lnTo>
                  <a:pt x="350" y="2353"/>
                </a:lnTo>
                <a:lnTo>
                  <a:pt x="343" y="2351"/>
                </a:lnTo>
                <a:lnTo>
                  <a:pt x="339" y="2348"/>
                </a:lnTo>
                <a:lnTo>
                  <a:pt x="335" y="2344"/>
                </a:lnTo>
                <a:lnTo>
                  <a:pt x="332" y="2340"/>
                </a:lnTo>
                <a:lnTo>
                  <a:pt x="330" y="2334"/>
                </a:lnTo>
                <a:lnTo>
                  <a:pt x="328" y="2328"/>
                </a:lnTo>
                <a:lnTo>
                  <a:pt x="328" y="2321"/>
                </a:lnTo>
                <a:lnTo>
                  <a:pt x="339" y="2321"/>
                </a:lnTo>
                <a:lnTo>
                  <a:pt x="351" y="2321"/>
                </a:lnTo>
                <a:lnTo>
                  <a:pt x="354" y="2322"/>
                </a:lnTo>
                <a:lnTo>
                  <a:pt x="357" y="2322"/>
                </a:lnTo>
                <a:lnTo>
                  <a:pt x="361" y="2322"/>
                </a:lnTo>
                <a:lnTo>
                  <a:pt x="365" y="2321"/>
                </a:lnTo>
                <a:lnTo>
                  <a:pt x="372" y="2318"/>
                </a:lnTo>
                <a:lnTo>
                  <a:pt x="379" y="2314"/>
                </a:lnTo>
                <a:lnTo>
                  <a:pt x="387" y="2312"/>
                </a:lnTo>
                <a:lnTo>
                  <a:pt x="394" y="2312"/>
                </a:lnTo>
                <a:lnTo>
                  <a:pt x="397" y="2313"/>
                </a:lnTo>
                <a:lnTo>
                  <a:pt x="401" y="2314"/>
                </a:lnTo>
                <a:lnTo>
                  <a:pt x="405" y="2318"/>
                </a:lnTo>
                <a:lnTo>
                  <a:pt x="408" y="2321"/>
                </a:lnTo>
                <a:lnTo>
                  <a:pt x="408" y="2321"/>
                </a:lnTo>
                <a:lnTo>
                  <a:pt x="419" y="2326"/>
                </a:lnTo>
                <a:lnTo>
                  <a:pt x="431" y="2333"/>
                </a:lnTo>
                <a:lnTo>
                  <a:pt x="431" y="2338"/>
                </a:lnTo>
                <a:lnTo>
                  <a:pt x="431" y="2341"/>
                </a:lnTo>
                <a:lnTo>
                  <a:pt x="429" y="2344"/>
                </a:lnTo>
                <a:lnTo>
                  <a:pt x="428" y="2347"/>
                </a:lnTo>
                <a:lnTo>
                  <a:pt x="424" y="2351"/>
                </a:lnTo>
                <a:lnTo>
                  <a:pt x="417" y="2353"/>
                </a:lnTo>
                <a:lnTo>
                  <a:pt x="412" y="2357"/>
                </a:lnTo>
                <a:lnTo>
                  <a:pt x="406" y="2359"/>
                </a:lnTo>
                <a:lnTo>
                  <a:pt x="400" y="2362"/>
                </a:lnTo>
                <a:lnTo>
                  <a:pt x="396" y="2367"/>
                </a:lnTo>
                <a:lnTo>
                  <a:pt x="394" y="2369"/>
                </a:lnTo>
                <a:lnTo>
                  <a:pt x="391" y="2369"/>
                </a:lnTo>
                <a:lnTo>
                  <a:pt x="389" y="2369"/>
                </a:lnTo>
                <a:lnTo>
                  <a:pt x="386" y="2367"/>
                </a:lnTo>
                <a:close/>
                <a:moveTo>
                  <a:pt x="258" y="2332"/>
                </a:moveTo>
                <a:lnTo>
                  <a:pt x="260" y="2341"/>
                </a:lnTo>
                <a:lnTo>
                  <a:pt x="261" y="2348"/>
                </a:lnTo>
                <a:lnTo>
                  <a:pt x="259" y="2351"/>
                </a:lnTo>
                <a:lnTo>
                  <a:pt x="257" y="2353"/>
                </a:lnTo>
                <a:lnTo>
                  <a:pt x="253" y="2354"/>
                </a:lnTo>
                <a:lnTo>
                  <a:pt x="247" y="2355"/>
                </a:lnTo>
                <a:lnTo>
                  <a:pt x="209" y="2355"/>
                </a:lnTo>
                <a:lnTo>
                  <a:pt x="172" y="2355"/>
                </a:lnTo>
                <a:lnTo>
                  <a:pt x="134" y="2355"/>
                </a:lnTo>
                <a:lnTo>
                  <a:pt x="97" y="2355"/>
                </a:lnTo>
                <a:lnTo>
                  <a:pt x="91" y="2355"/>
                </a:lnTo>
                <a:lnTo>
                  <a:pt x="85" y="2355"/>
                </a:lnTo>
                <a:lnTo>
                  <a:pt x="79" y="2359"/>
                </a:lnTo>
                <a:lnTo>
                  <a:pt x="74" y="2361"/>
                </a:lnTo>
                <a:lnTo>
                  <a:pt x="67" y="2362"/>
                </a:lnTo>
                <a:lnTo>
                  <a:pt x="62" y="2362"/>
                </a:lnTo>
                <a:lnTo>
                  <a:pt x="56" y="2362"/>
                </a:lnTo>
                <a:lnTo>
                  <a:pt x="51" y="2360"/>
                </a:lnTo>
                <a:lnTo>
                  <a:pt x="44" y="2359"/>
                </a:lnTo>
                <a:lnTo>
                  <a:pt x="39" y="2355"/>
                </a:lnTo>
                <a:lnTo>
                  <a:pt x="39" y="2355"/>
                </a:lnTo>
                <a:lnTo>
                  <a:pt x="37" y="2353"/>
                </a:lnTo>
                <a:lnTo>
                  <a:pt x="35" y="2351"/>
                </a:lnTo>
                <a:lnTo>
                  <a:pt x="35" y="2350"/>
                </a:lnTo>
                <a:lnTo>
                  <a:pt x="35" y="2348"/>
                </a:lnTo>
                <a:lnTo>
                  <a:pt x="37" y="2345"/>
                </a:lnTo>
                <a:lnTo>
                  <a:pt x="39" y="2344"/>
                </a:lnTo>
                <a:lnTo>
                  <a:pt x="66" y="2339"/>
                </a:lnTo>
                <a:lnTo>
                  <a:pt x="94" y="2335"/>
                </a:lnTo>
                <a:lnTo>
                  <a:pt x="121" y="2333"/>
                </a:lnTo>
                <a:lnTo>
                  <a:pt x="149" y="2332"/>
                </a:lnTo>
                <a:lnTo>
                  <a:pt x="176" y="2331"/>
                </a:lnTo>
                <a:lnTo>
                  <a:pt x="203" y="2331"/>
                </a:lnTo>
                <a:lnTo>
                  <a:pt x="231" y="2332"/>
                </a:lnTo>
                <a:lnTo>
                  <a:pt x="258" y="2332"/>
                </a:lnTo>
                <a:close/>
                <a:moveTo>
                  <a:pt x="2799" y="59"/>
                </a:moveTo>
                <a:lnTo>
                  <a:pt x="2818" y="58"/>
                </a:lnTo>
                <a:lnTo>
                  <a:pt x="2818" y="52"/>
                </a:lnTo>
                <a:lnTo>
                  <a:pt x="2818" y="46"/>
                </a:lnTo>
                <a:lnTo>
                  <a:pt x="2747" y="46"/>
                </a:lnTo>
                <a:lnTo>
                  <a:pt x="2760" y="50"/>
                </a:lnTo>
                <a:lnTo>
                  <a:pt x="2774" y="52"/>
                </a:lnTo>
                <a:lnTo>
                  <a:pt x="2782" y="53"/>
                </a:lnTo>
                <a:lnTo>
                  <a:pt x="2790" y="56"/>
                </a:lnTo>
                <a:lnTo>
                  <a:pt x="2795" y="57"/>
                </a:lnTo>
                <a:lnTo>
                  <a:pt x="2799" y="59"/>
                </a:lnTo>
                <a:close/>
                <a:moveTo>
                  <a:pt x="1829" y="309"/>
                </a:moveTo>
                <a:lnTo>
                  <a:pt x="1834" y="307"/>
                </a:lnTo>
                <a:lnTo>
                  <a:pt x="1839" y="306"/>
                </a:lnTo>
                <a:lnTo>
                  <a:pt x="1845" y="305"/>
                </a:lnTo>
                <a:lnTo>
                  <a:pt x="1850" y="306"/>
                </a:lnTo>
                <a:lnTo>
                  <a:pt x="1861" y="307"/>
                </a:lnTo>
                <a:lnTo>
                  <a:pt x="1871" y="309"/>
                </a:lnTo>
                <a:lnTo>
                  <a:pt x="1875" y="308"/>
                </a:lnTo>
                <a:lnTo>
                  <a:pt x="1880" y="308"/>
                </a:lnTo>
                <a:lnTo>
                  <a:pt x="1864" y="307"/>
                </a:lnTo>
                <a:lnTo>
                  <a:pt x="1848" y="307"/>
                </a:lnTo>
                <a:lnTo>
                  <a:pt x="1832" y="308"/>
                </a:lnTo>
                <a:lnTo>
                  <a:pt x="1815" y="309"/>
                </a:lnTo>
                <a:lnTo>
                  <a:pt x="1823" y="309"/>
                </a:lnTo>
                <a:lnTo>
                  <a:pt x="1829" y="309"/>
                </a:lnTo>
                <a:close/>
                <a:moveTo>
                  <a:pt x="3676" y="128"/>
                </a:moveTo>
                <a:lnTo>
                  <a:pt x="3688" y="129"/>
                </a:lnTo>
                <a:lnTo>
                  <a:pt x="3701" y="131"/>
                </a:lnTo>
                <a:lnTo>
                  <a:pt x="3714" y="132"/>
                </a:lnTo>
                <a:lnTo>
                  <a:pt x="3726" y="135"/>
                </a:lnTo>
                <a:lnTo>
                  <a:pt x="3718" y="132"/>
                </a:lnTo>
                <a:lnTo>
                  <a:pt x="3707" y="130"/>
                </a:lnTo>
                <a:lnTo>
                  <a:pt x="3702" y="129"/>
                </a:lnTo>
                <a:lnTo>
                  <a:pt x="3698" y="127"/>
                </a:lnTo>
                <a:lnTo>
                  <a:pt x="3693" y="124"/>
                </a:lnTo>
                <a:lnTo>
                  <a:pt x="3688" y="121"/>
                </a:lnTo>
                <a:lnTo>
                  <a:pt x="3682" y="124"/>
                </a:lnTo>
                <a:lnTo>
                  <a:pt x="3676" y="128"/>
                </a:lnTo>
                <a:close/>
                <a:moveTo>
                  <a:pt x="2381" y="3001"/>
                </a:moveTo>
                <a:lnTo>
                  <a:pt x="2387" y="3008"/>
                </a:lnTo>
                <a:lnTo>
                  <a:pt x="2393" y="3013"/>
                </a:lnTo>
                <a:lnTo>
                  <a:pt x="2387" y="3013"/>
                </a:lnTo>
                <a:lnTo>
                  <a:pt x="2382" y="3013"/>
                </a:lnTo>
                <a:lnTo>
                  <a:pt x="2380" y="3011"/>
                </a:lnTo>
                <a:lnTo>
                  <a:pt x="2380" y="3010"/>
                </a:lnTo>
                <a:lnTo>
                  <a:pt x="2379" y="3008"/>
                </a:lnTo>
                <a:lnTo>
                  <a:pt x="2379" y="3006"/>
                </a:lnTo>
                <a:lnTo>
                  <a:pt x="2380" y="3002"/>
                </a:lnTo>
                <a:lnTo>
                  <a:pt x="2381" y="3001"/>
                </a:lnTo>
                <a:lnTo>
                  <a:pt x="2381" y="3001"/>
                </a:lnTo>
                <a:close/>
                <a:moveTo>
                  <a:pt x="3398" y="3406"/>
                </a:moveTo>
                <a:lnTo>
                  <a:pt x="3401" y="3401"/>
                </a:lnTo>
                <a:lnTo>
                  <a:pt x="3405" y="3397"/>
                </a:lnTo>
                <a:lnTo>
                  <a:pt x="3407" y="3397"/>
                </a:lnTo>
                <a:lnTo>
                  <a:pt x="3409" y="3397"/>
                </a:lnTo>
                <a:lnTo>
                  <a:pt x="3412" y="3399"/>
                </a:lnTo>
                <a:lnTo>
                  <a:pt x="3415" y="3401"/>
                </a:lnTo>
                <a:lnTo>
                  <a:pt x="3417" y="3403"/>
                </a:lnTo>
                <a:lnTo>
                  <a:pt x="3417" y="3406"/>
                </a:lnTo>
                <a:lnTo>
                  <a:pt x="3417" y="3408"/>
                </a:lnTo>
                <a:lnTo>
                  <a:pt x="3417" y="3410"/>
                </a:lnTo>
                <a:lnTo>
                  <a:pt x="3413" y="3414"/>
                </a:lnTo>
                <a:lnTo>
                  <a:pt x="3408" y="3417"/>
                </a:lnTo>
                <a:lnTo>
                  <a:pt x="3403" y="3411"/>
                </a:lnTo>
                <a:lnTo>
                  <a:pt x="3398" y="3406"/>
                </a:lnTo>
                <a:close/>
                <a:moveTo>
                  <a:pt x="1962" y="2971"/>
                </a:moveTo>
                <a:lnTo>
                  <a:pt x="1966" y="2976"/>
                </a:lnTo>
                <a:lnTo>
                  <a:pt x="1969" y="2981"/>
                </a:lnTo>
                <a:lnTo>
                  <a:pt x="1969" y="2983"/>
                </a:lnTo>
                <a:lnTo>
                  <a:pt x="1968" y="2986"/>
                </a:lnTo>
                <a:lnTo>
                  <a:pt x="1967" y="2987"/>
                </a:lnTo>
                <a:lnTo>
                  <a:pt x="1966" y="2988"/>
                </a:lnTo>
                <a:lnTo>
                  <a:pt x="1962" y="2989"/>
                </a:lnTo>
                <a:lnTo>
                  <a:pt x="1957" y="2989"/>
                </a:lnTo>
                <a:lnTo>
                  <a:pt x="1953" y="2988"/>
                </a:lnTo>
                <a:lnTo>
                  <a:pt x="1950" y="2986"/>
                </a:lnTo>
                <a:lnTo>
                  <a:pt x="1948" y="2982"/>
                </a:lnTo>
                <a:lnTo>
                  <a:pt x="1947" y="2978"/>
                </a:lnTo>
                <a:lnTo>
                  <a:pt x="1948" y="2974"/>
                </a:lnTo>
                <a:lnTo>
                  <a:pt x="1951" y="2972"/>
                </a:lnTo>
                <a:lnTo>
                  <a:pt x="1955" y="2971"/>
                </a:lnTo>
                <a:lnTo>
                  <a:pt x="1962" y="2971"/>
                </a:lnTo>
                <a:close/>
                <a:moveTo>
                  <a:pt x="3434" y="3439"/>
                </a:moveTo>
                <a:lnTo>
                  <a:pt x="3434" y="3428"/>
                </a:lnTo>
                <a:lnTo>
                  <a:pt x="3435" y="3420"/>
                </a:lnTo>
                <a:lnTo>
                  <a:pt x="3437" y="3414"/>
                </a:lnTo>
                <a:lnTo>
                  <a:pt x="3439" y="3411"/>
                </a:lnTo>
                <a:lnTo>
                  <a:pt x="3443" y="3410"/>
                </a:lnTo>
                <a:lnTo>
                  <a:pt x="3448" y="3411"/>
                </a:lnTo>
                <a:lnTo>
                  <a:pt x="3456" y="3413"/>
                </a:lnTo>
                <a:lnTo>
                  <a:pt x="3466" y="3417"/>
                </a:lnTo>
                <a:lnTo>
                  <a:pt x="3463" y="3422"/>
                </a:lnTo>
                <a:lnTo>
                  <a:pt x="3460" y="3425"/>
                </a:lnTo>
                <a:lnTo>
                  <a:pt x="3456" y="3428"/>
                </a:lnTo>
                <a:lnTo>
                  <a:pt x="3451" y="3430"/>
                </a:lnTo>
                <a:lnTo>
                  <a:pt x="3442" y="3434"/>
                </a:lnTo>
                <a:lnTo>
                  <a:pt x="3434" y="3439"/>
                </a:lnTo>
                <a:close/>
                <a:moveTo>
                  <a:pt x="3651" y="3486"/>
                </a:moveTo>
                <a:lnTo>
                  <a:pt x="3652" y="3479"/>
                </a:lnTo>
                <a:lnTo>
                  <a:pt x="3655" y="3471"/>
                </a:lnTo>
                <a:lnTo>
                  <a:pt x="3657" y="3468"/>
                </a:lnTo>
                <a:lnTo>
                  <a:pt x="3660" y="3466"/>
                </a:lnTo>
                <a:lnTo>
                  <a:pt x="3663" y="3465"/>
                </a:lnTo>
                <a:lnTo>
                  <a:pt x="3668" y="3465"/>
                </a:lnTo>
                <a:lnTo>
                  <a:pt x="3673" y="3465"/>
                </a:lnTo>
                <a:lnTo>
                  <a:pt x="3676" y="3467"/>
                </a:lnTo>
                <a:lnTo>
                  <a:pt x="3679" y="3469"/>
                </a:lnTo>
                <a:lnTo>
                  <a:pt x="3681" y="3471"/>
                </a:lnTo>
                <a:lnTo>
                  <a:pt x="3684" y="3479"/>
                </a:lnTo>
                <a:lnTo>
                  <a:pt x="3686" y="3487"/>
                </a:lnTo>
                <a:lnTo>
                  <a:pt x="3682" y="3489"/>
                </a:lnTo>
                <a:lnTo>
                  <a:pt x="3677" y="3491"/>
                </a:lnTo>
                <a:lnTo>
                  <a:pt x="3673" y="3492"/>
                </a:lnTo>
                <a:lnTo>
                  <a:pt x="3668" y="3492"/>
                </a:lnTo>
                <a:lnTo>
                  <a:pt x="3664" y="3492"/>
                </a:lnTo>
                <a:lnTo>
                  <a:pt x="3660" y="3491"/>
                </a:lnTo>
                <a:lnTo>
                  <a:pt x="3655" y="3489"/>
                </a:lnTo>
                <a:lnTo>
                  <a:pt x="3651" y="3486"/>
                </a:lnTo>
                <a:close/>
                <a:moveTo>
                  <a:pt x="3916" y="3498"/>
                </a:moveTo>
                <a:lnTo>
                  <a:pt x="3919" y="3503"/>
                </a:lnTo>
                <a:lnTo>
                  <a:pt x="3921" y="3507"/>
                </a:lnTo>
                <a:lnTo>
                  <a:pt x="3921" y="3511"/>
                </a:lnTo>
                <a:lnTo>
                  <a:pt x="3921" y="3515"/>
                </a:lnTo>
                <a:lnTo>
                  <a:pt x="3920" y="3519"/>
                </a:lnTo>
                <a:lnTo>
                  <a:pt x="3919" y="3521"/>
                </a:lnTo>
                <a:lnTo>
                  <a:pt x="3917" y="3524"/>
                </a:lnTo>
                <a:lnTo>
                  <a:pt x="3915" y="3526"/>
                </a:lnTo>
                <a:lnTo>
                  <a:pt x="3903" y="3534"/>
                </a:lnTo>
                <a:lnTo>
                  <a:pt x="3894" y="3544"/>
                </a:lnTo>
                <a:lnTo>
                  <a:pt x="3882" y="3544"/>
                </a:lnTo>
                <a:lnTo>
                  <a:pt x="3871" y="3544"/>
                </a:lnTo>
                <a:lnTo>
                  <a:pt x="3869" y="3541"/>
                </a:lnTo>
                <a:lnTo>
                  <a:pt x="3867" y="3539"/>
                </a:lnTo>
                <a:lnTo>
                  <a:pt x="3865" y="3535"/>
                </a:lnTo>
                <a:lnTo>
                  <a:pt x="3865" y="3532"/>
                </a:lnTo>
                <a:lnTo>
                  <a:pt x="3865" y="3529"/>
                </a:lnTo>
                <a:lnTo>
                  <a:pt x="3867" y="3527"/>
                </a:lnTo>
                <a:lnTo>
                  <a:pt x="3868" y="3524"/>
                </a:lnTo>
                <a:lnTo>
                  <a:pt x="3870" y="3521"/>
                </a:lnTo>
                <a:lnTo>
                  <a:pt x="3870" y="3521"/>
                </a:lnTo>
                <a:lnTo>
                  <a:pt x="3874" y="3515"/>
                </a:lnTo>
                <a:lnTo>
                  <a:pt x="3878" y="3509"/>
                </a:lnTo>
                <a:lnTo>
                  <a:pt x="3883" y="3504"/>
                </a:lnTo>
                <a:lnTo>
                  <a:pt x="3890" y="3500"/>
                </a:lnTo>
                <a:lnTo>
                  <a:pt x="3896" y="3498"/>
                </a:lnTo>
                <a:lnTo>
                  <a:pt x="3902" y="3495"/>
                </a:lnTo>
                <a:lnTo>
                  <a:pt x="3906" y="3495"/>
                </a:lnTo>
                <a:lnTo>
                  <a:pt x="3909" y="3495"/>
                </a:lnTo>
                <a:lnTo>
                  <a:pt x="3913" y="3495"/>
                </a:lnTo>
                <a:lnTo>
                  <a:pt x="3916" y="3498"/>
                </a:lnTo>
                <a:close/>
                <a:moveTo>
                  <a:pt x="4965" y="3787"/>
                </a:moveTo>
                <a:lnTo>
                  <a:pt x="4966" y="3781"/>
                </a:lnTo>
                <a:lnTo>
                  <a:pt x="4967" y="3777"/>
                </a:lnTo>
                <a:lnTo>
                  <a:pt x="4970" y="3773"/>
                </a:lnTo>
                <a:lnTo>
                  <a:pt x="4972" y="3769"/>
                </a:lnTo>
                <a:lnTo>
                  <a:pt x="4976" y="3766"/>
                </a:lnTo>
                <a:lnTo>
                  <a:pt x="4979" y="3765"/>
                </a:lnTo>
                <a:lnTo>
                  <a:pt x="4984" y="3763"/>
                </a:lnTo>
                <a:lnTo>
                  <a:pt x="4990" y="3763"/>
                </a:lnTo>
                <a:lnTo>
                  <a:pt x="5000" y="3767"/>
                </a:lnTo>
                <a:lnTo>
                  <a:pt x="5011" y="3773"/>
                </a:lnTo>
                <a:lnTo>
                  <a:pt x="5021" y="3778"/>
                </a:lnTo>
                <a:lnTo>
                  <a:pt x="5033" y="3783"/>
                </a:lnTo>
                <a:lnTo>
                  <a:pt x="5029" y="3788"/>
                </a:lnTo>
                <a:lnTo>
                  <a:pt x="5025" y="3791"/>
                </a:lnTo>
                <a:lnTo>
                  <a:pt x="5021" y="3795"/>
                </a:lnTo>
                <a:lnTo>
                  <a:pt x="5017" y="3796"/>
                </a:lnTo>
                <a:lnTo>
                  <a:pt x="5009" y="3797"/>
                </a:lnTo>
                <a:lnTo>
                  <a:pt x="5000" y="3796"/>
                </a:lnTo>
                <a:lnTo>
                  <a:pt x="4991" y="3794"/>
                </a:lnTo>
                <a:lnTo>
                  <a:pt x="4982" y="3793"/>
                </a:lnTo>
                <a:lnTo>
                  <a:pt x="4978" y="3793"/>
                </a:lnTo>
                <a:lnTo>
                  <a:pt x="4974" y="3794"/>
                </a:lnTo>
                <a:lnTo>
                  <a:pt x="4970" y="3795"/>
                </a:lnTo>
                <a:lnTo>
                  <a:pt x="4966" y="3798"/>
                </a:lnTo>
                <a:lnTo>
                  <a:pt x="4966" y="3793"/>
                </a:lnTo>
                <a:lnTo>
                  <a:pt x="4965" y="3787"/>
                </a:lnTo>
                <a:close/>
                <a:moveTo>
                  <a:pt x="4100" y="3602"/>
                </a:moveTo>
                <a:lnTo>
                  <a:pt x="4104" y="3597"/>
                </a:lnTo>
                <a:lnTo>
                  <a:pt x="4108" y="3593"/>
                </a:lnTo>
                <a:lnTo>
                  <a:pt x="4111" y="3590"/>
                </a:lnTo>
                <a:lnTo>
                  <a:pt x="4114" y="3589"/>
                </a:lnTo>
                <a:lnTo>
                  <a:pt x="4118" y="3588"/>
                </a:lnTo>
                <a:lnTo>
                  <a:pt x="4121" y="3587"/>
                </a:lnTo>
                <a:lnTo>
                  <a:pt x="4126" y="3588"/>
                </a:lnTo>
                <a:lnTo>
                  <a:pt x="4130" y="3588"/>
                </a:lnTo>
                <a:lnTo>
                  <a:pt x="4146" y="3593"/>
                </a:lnTo>
                <a:lnTo>
                  <a:pt x="4160" y="3596"/>
                </a:lnTo>
                <a:lnTo>
                  <a:pt x="4165" y="3597"/>
                </a:lnTo>
                <a:lnTo>
                  <a:pt x="4168" y="3599"/>
                </a:lnTo>
                <a:lnTo>
                  <a:pt x="4169" y="3602"/>
                </a:lnTo>
                <a:lnTo>
                  <a:pt x="4170" y="3606"/>
                </a:lnTo>
                <a:lnTo>
                  <a:pt x="4170" y="3616"/>
                </a:lnTo>
                <a:lnTo>
                  <a:pt x="4171" y="3625"/>
                </a:lnTo>
                <a:lnTo>
                  <a:pt x="4162" y="3624"/>
                </a:lnTo>
                <a:lnTo>
                  <a:pt x="4152" y="3623"/>
                </a:lnTo>
                <a:lnTo>
                  <a:pt x="4144" y="3621"/>
                </a:lnTo>
                <a:lnTo>
                  <a:pt x="4134" y="3618"/>
                </a:lnTo>
                <a:lnTo>
                  <a:pt x="4117" y="3610"/>
                </a:lnTo>
                <a:lnTo>
                  <a:pt x="4100" y="3602"/>
                </a:lnTo>
                <a:close/>
                <a:moveTo>
                  <a:pt x="3732" y="3486"/>
                </a:moveTo>
                <a:lnTo>
                  <a:pt x="3734" y="3483"/>
                </a:lnTo>
                <a:lnTo>
                  <a:pt x="3736" y="3481"/>
                </a:lnTo>
                <a:lnTo>
                  <a:pt x="3739" y="3479"/>
                </a:lnTo>
                <a:lnTo>
                  <a:pt x="3741" y="3478"/>
                </a:lnTo>
                <a:lnTo>
                  <a:pt x="3747" y="3475"/>
                </a:lnTo>
                <a:lnTo>
                  <a:pt x="3754" y="3475"/>
                </a:lnTo>
                <a:lnTo>
                  <a:pt x="3754" y="3475"/>
                </a:lnTo>
                <a:lnTo>
                  <a:pt x="3754" y="3475"/>
                </a:lnTo>
                <a:lnTo>
                  <a:pt x="3756" y="3479"/>
                </a:lnTo>
                <a:lnTo>
                  <a:pt x="3758" y="3482"/>
                </a:lnTo>
                <a:lnTo>
                  <a:pt x="3760" y="3485"/>
                </a:lnTo>
                <a:lnTo>
                  <a:pt x="3763" y="3486"/>
                </a:lnTo>
                <a:lnTo>
                  <a:pt x="3769" y="3489"/>
                </a:lnTo>
                <a:lnTo>
                  <a:pt x="3775" y="3491"/>
                </a:lnTo>
                <a:lnTo>
                  <a:pt x="3782" y="3492"/>
                </a:lnTo>
                <a:lnTo>
                  <a:pt x="3789" y="3493"/>
                </a:lnTo>
                <a:lnTo>
                  <a:pt x="3795" y="3495"/>
                </a:lnTo>
                <a:lnTo>
                  <a:pt x="3801" y="3498"/>
                </a:lnTo>
                <a:lnTo>
                  <a:pt x="3801" y="3498"/>
                </a:lnTo>
                <a:lnTo>
                  <a:pt x="3812" y="3504"/>
                </a:lnTo>
                <a:lnTo>
                  <a:pt x="3823" y="3509"/>
                </a:lnTo>
                <a:lnTo>
                  <a:pt x="3830" y="3514"/>
                </a:lnTo>
                <a:lnTo>
                  <a:pt x="3835" y="3521"/>
                </a:lnTo>
                <a:lnTo>
                  <a:pt x="3830" y="3526"/>
                </a:lnTo>
                <a:lnTo>
                  <a:pt x="3824" y="3532"/>
                </a:lnTo>
                <a:lnTo>
                  <a:pt x="3818" y="3532"/>
                </a:lnTo>
                <a:lnTo>
                  <a:pt x="3813" y="3532"/>
                </a:lnTo>
                <a:lnTo>
                  <a:pt x="3809" y="3531"/>
                </a:lnTo>
                <a:lnTo>
                  <a:pt x="3805" y="3531"/>
                </a:lnTo>
                <a:lnTo>
                  <a:pt x="3802" y="3531"/>
                </a:lnTo>
                <a:lnTo>
                  <a:pt x="3798" y="3532"/>
                </a:lnTo>
                <a:lnTo>
                  <a:pt x="3792" y="3534"/>
                </a:lnTo>
                <a:lnTo>
                  <a:pt x="3784" y="3538"/>
                </a:lnTo>
                <a:lnTo>
                  <a:pt x="3777" y="3539"/>
                </a:lnTo>
                <a:lnTo>
                  <a:pt x="3771" y="3539"/>
                </a:lnTo>
                <a:lnTo>
                  <a:pt x="3766" y="3538"/>
                </a:lnTo>
                <a:lnTo>
                  <a:pt x="3763" y="3535"/>
                </a:lnTo>
                <a:lnTo>
                  <a:pt x="3760" y="3532"/>
                </a:lnTo>
                <a:lnTo>
                  <a:pt x="3757" y="3528"/>
                </a:lnTo>
                <a:lnTo>
                  <a:pt x="3750" y="3519"/>
                </a:lnTo>
                <a:lnTo>
                  <a:pt x="3743" y="3509"/>
                </a:lnTo>
                <a:lnTo>
                  <a:pt x="3743" y="3509"/>
                </a:lnTo>
                <a:lnTo>
                  <a:pt x="3738" y="3498"/>
                </a:lnTo>
                <a:lnTo>
                  <a:pt x="3732" y="3486"/>
                </a:lnTo>
                <a:lnTo>
                  <a:pt x="3732" y="3486"/>
                </a:lnTo>
                <a:close/>
                <a:moveTo>
                  <a:pt x="4193" y="3637"/>
                </a:moveTo>
                <a:lnTo>
                  <a:pt x="4192" y="3631"/>
                </a:lnTo>
                <a:lnTo>
                  <a:pt x="4191" y="3627"/>
                </a:lnTo>
                <a:lnTo>
                  <a:pt x="4190" y="3623"/>
                </a:lnTo>
                <a:lnTo>
                  <a:pt x="4190" y="3619"/>
                </a:lnTo>
                <a:lnTo>
                  <a:pt x="4192" y="3610"/>
                </a:lnTo>
                <a:lnTo>
                  <a:pt x="4194" y="3603"/>
                </a:lnTo>
                <a:lnTo>
                  <a:pt x="4197" y="3594"/>
                </a:lnTo>
                <a:lnTo>
                  <a:pt x="4199" y="3586"/>
                </a:lnTo>
                <a:lnTo>
                  <a:pt x="4202" y="3578"/>
                </a:lnTo>
                <a:lnTo>
                  <a:pt x="4201" y="3569"/>
                </a:lnTo>
                <a:lnTo>
                  <a:pt x="4202" y="3566"/>
                </a:lnTo>
                <a:lnTo>
                  <a:pt x="4203" y="3563"/>
                </a:lnTo>
                <a:lnTo>
                  <a:pt x="4204" y="3560"/>
                </a:lnTo>
                <a:lnTo>
                  <a:pt x="4207" y="3557"/>
                </a:lnTo>
                <a:lnTo>
                  <a:pt x="4209" y="3554"/>
                </a:lnTo>
                <a:lnTo>
                  <a:pt x="4212" y="3552"/>
                </a:lnTo>
                <a:lnTo>
                  <a:pt x="4216" y="3551"/>
                </a:lnTo>
                <a:lnTo>
                  <a:pt x="4219" y="3551"/>
                </a:lnTo>
                <a:lnTo>
                  <a:pt x="4222" y="3552"/>
                </a:lnTo>
                <a:lnTo>
                  <a:pt x="4224" y="3553"/>
                </a:lnTo>
                <a:lnTo>
                  <a:pt x="4225" y="3554"/>
                </a:lnTo>
                <a:lnTo>
                  <a:pt x="4226" y="3557"/>
                </a:lnTo>
                <a:lnTo>
                  <a:pt x="4225" y="3560"/>
                </a:lnTo>
                <a:lnTo>
                  <a:pt x="4224" y="3564"/>
                </a:lnTo>
                <a:lnTo>
                  <a:pt x="4223" y="3568"/>
                </a:lnTo>
                <a:lnTo>
                  <a:pt x="4223" y="3572"/>
                </a:lnTo>
                <a:lnTo>
                  <a:pt x="4223" y="3574"/>
                </a:lnTo>
                <a:lnTo>
                  <a:pt x="4224" y="3576"/>
                </a:lnTo>
                <a:lnTo>
                  <a:pt x="4226" y="3578"/>
                </a:lnTo>
                <a:lnTo>
                  <a:pt x="4228" y="3579"/>
                </a:lnTo>
                <a:lnTo>
                  <a:pt x="4228" y="3584"/>
                </a:lnTo>
                <a:lnTo>
                  <a:pt x="4228" y="3590"/>
                </a:lnTo>
                <a:lnTo>
                  <a:pt x="4228" y="3597"/>
                </a:lnTo>
                <a:lnTo>
                  <a:pt x="4231" y="3603"/>
                </a:lnTo>
                <a:lnTo>
                  <a:pt x="4234" y="3608"/>
                </a:lnTo>
                <a:lnTo>
                  <a:pt x="4239" y="3613"/>
                </a:lnTo>
                <a:lnTo>
                  <a:pt x="4239" y="3613"/>
                </a:lnTo>
                <a:lnTo>
                  <a:pt x="4242" y="3617"/>
                </a:lnTo>
                <a:lnTo>
                  <a:pt x="4243" y="3619"/>
                </a:lnTo>
                <a:lnTo>
                  <a:pt x="4244" y="3622"/>
                </a:lnTo>
                <a:lnTo>
                  <a:pt x="4244" y="3625"/>
                </a:lnTo>
                <a:lnTo>
                  <a:pt x="4244" y="3628"/>
                </a:lnTo>
                <a:lnTo>
                  <a:pt x="4243" y="3630"/>
                </a:lnTo>
                <a:lnTo>
                  <a:pt x="4242" y="3633"/>
                </a:lnTo>
                <a:lnTo>
                  <a:pt x="4239" y="3637"/>
                </a:lnTo>
                <a:lnTo>
                  <a:pt x="4228" y="3637"/>
                </a:lnTo>
                <a:lnTo>
                  <a:pt x="4216" y="3637"/>
                </a:lnTo>
                <a:lnTo>
                  <a:pt x="4205" y="3637"/>
                </a:lnTo>
                <a:lnTo>
                  <a:pt x="4193" y="3637"/>
                </a:lnTo>
                <a:close/>
                <a:moveTo>
                  <a:pt x="3536" y="3429"/>
                </a:moveTo>
                <a:lnTo>
                  <a:pt x="3546" y="3429"/>
                </a:lnTo>
                <a:lnTo>
                  <a:pt x="3557" y="3430"/>
                </a:lnTo>
                <a:lnTo>
                  <a:pt x="3566" y="3432"/>
                </a:lnTo>
                <a:lnTo>
                  <a:pt x="3575" y="3435"/>
                </a:lnTo>
                <a:lnTo>
                  <a:pt x="3583" y="3441"/>
                </a:lnTo>
                <a:lnTo>
                  <a:pt x="3592" y="3447"/>
                </a:lnTo>
                <a:lnTo>
                  <a:pt x="3598" y="3454"/>
                </a:lnTo>
                <a:lnTo>
                  <a:pt x="3604" y="3463"/>
                </a:lnTo>
                <a:lnTo>
                  <a:pt x="3585" y="3467"/>
                </a:lnTo>
                <a:lnTo>
                  <a:pt x="3570" y="3470"/>
                </a:lnTo>
                <a:lnTo>
                  <a:pt x="3563" y="3470"/>
                </a:lnTo>
                <a:lnTo>
                  <a:pt x="3557" y="3471"/>
                </a:lnTo>
                <a:lnTo>
                  <a:pt x="3552" y="3470"/>
                </a:lnTo>
                <a:lnTo>
                  <a:pt x="3546" y="3469"/>
                </a:lnTo>
                <a:lnTo>
                  <a:pt x="3541" y="3468"/>
                </a:lnTo>
                <a:lnTo>
                  <a:pt x="3537" y="3466"/>
                </a:lnTo>
                <a:lnTo>
                  <a:pt x="3533" y="3463"/>
                </a:lnTo>
                <a:lnTo>
                  <a:pt x="3528" y="3460"/>
                </a:lnTo>
                <a:lnTo>
                  <a:pt x="3520" y="3451"/>
                </a:lnTo>
                <a:lnTo>
                  <a:pt x="3513" y="3441"/>
                </a:lnTo>
                <a:lnTo>
                  <a:pt x="3524" y="3434"/>
                </a:lnTo>
                <a:lnTo>
                  <a:pt x="3536" y="3429"/>
                </a:lnTo>
                <a:lnTo>
                  <a:pt x="3536" y="3429"/>
                </a:lnTo>
                <a:close/>
                <a:moveTo>
                  <a:pt x="3974" y="3590"/>
                </a:moveTo>
                <a:lnTo>
                  <a:pt x="3972" y="3580"/>
                </a:lnTo>
                <a:lnTo>
                  <a:pt x="3971" y="3570"/>
                </a:lnTo>
                <a:lnTo>
                  <a:pt x="3972" y="3562"/>
                </a:lnTo>
                <a:lnTo>
                  <a:pt x="3975" y="3553"/>
                </a:lnTo>
                <a:lnTo>
                  <a:pt x="3979" y="3546"/>
                </a:lnTo>
                <a:lnTo>
                  <a:pt x="3985" y="3539"/>
                </a:lnTo>
                <a:lnTo>
                  <a:pt x="3991" y="3532"/>
                </a:lnTo>
                <a:lnTo>
                  <a:pt x="3999" y="3527"/>
                </a:lnTo>
                <a:lnTo>
                  <a:pt x="4008" y="3524"/>
                </a:lnTo>
                <a:lnTo>
                  <a:pt x="4015" y="3523"/>
                </a:lnTo>
                <a:lnTo>
                  <a:pt x="4022" y="3523"/>
                </a:lnTo>
                <a:lnTo>
                  <a:pt x="4030" y="3525"/>
                </a:lnTo>
                <a:lnTo>
                  <a:pt x="4036" y="3528"/>
                </a:lnTo>
                <a:lnTo>
                  <a:pt x="4042" y="3532"/>
                </a:lnTo>
                <a:lnTo>
                  <a:pt x="4049" y="3538"/>
                </a:lnTo>
                <a:lnTo>
                  <a:pt x="4054" y="3544"/>
                </a:lnTo>
                <a:lnTo>
                  <a:pt x="4055" y="3544"/>
                </a:lnTo>
                <a:lnTo>
                  <a:pt x="4048" y="3548"/>
                </a:lnTo>
                <a:lnTo>
                  <a:pt x="4041" y="3552"/>
                </a:lnTo>
                <a:lnTo>
                  <a:pt x="4036" y="3558"/>
                </a:lnTo>
                <a:lnTo>
                  <a:pt x="4031" y="3563"/>
                </a:lnTo>
                <a:lnTo>
                  <a:pt x="4027" y="3568"/>
                </a:lnTo>
                <a:lnTo>
                  <a:pt x="4024" y="3574"/>
                </a:lnTo>
                <a:lnTo>
                  <a:pt x="4020" y="3582"/>
                </a:lnTo>
                <a:lnTo>
                  <a:pt x="4019" y="3590"/>
                </a:lnTo>
                <a:lnTo>
                  <a:pt x="4008" y="3590"/>
                </a:lnTo>
                <a:lnTo>
                  <a:pt x="3996" y="3590"/>
                </a:lnTo>
                <a:lnTo>
                  <a:pt x="3986" y="3590"/>
                </a:lnTo>
                <a:lnTo>
                  <a:pt x="3974" y="3590"/>
                </a:lnTo>
                <a:close/>
                <a:moveTo>
                  <a:pt x="2694" y="3105"/>
                </a:moveTo>
                <a:lnTo>
                  <a:pt x="2695" y="3099"/>
                </a:lnTo>
                <a:lnTo>
                  <a:pt x="2697" y="3093"/>
                </a:lnTo>
                <a:lnTo>
                  <a:pt x="2698" y="3091"/>
                </a:lnTo>
                <a:lnTo>
                  <a:pt x="2700" y="3090"/>
                </a:lnTo>
                <a:lnTo>
                  <a:pt x="2702" y="3090"/>
                </a:lnTo>
                <a:lnTo>
                  <a:pt x="2706" y="3091"/>
                </a:lnTo>
                <a:lnTo>
                  <a:pt x="2723" y="3098"/>
                </a:lnTo>
                <a:lnTo>
                  <a:pt x="2742" y="3106"/>
                </a:lnTo>
                <a:lnTo>
                  <a:pt x="2761" y="3111"/>
                </a:lnTo>
                <a:lnTo>
                  <a:pt x="2780" y="3116"/>
                </a:lnTo>
                <a:lnTo>
                  <a:pt x="2818" y="3126"/>
                </a:lnTo>
                <a:lnTo>
                  <a:pt x="2856" y="3137"/>
                </a:lnTo>
                <a:lnTo>
                  <a:pt x="2860" y="3140"/>
                </a:lnTo>
                <a:lnTo>
                  <a:pt x="2864" y="3145"/>
                </a:lnTo>
                <a:lnTo>
                  <a:pt x="2868" y="3150"/>
                </a:lnTo>
                <a:lnTo>
                  <a:pt x="2873" y="3155"/>
                </a:lnTo>
                <a:lnTo>
                  <a:pt x="2861" y="3160"/>
                </a:lnTo>
                <a:lnTo>
                  <a:pt x="2851" y="3166"/>
                </a:lnTo>
                <a:lnTo>
                  <a:pt x="2841" y="3171"/>
                </a:lnTo>
                <a:lnTo>
                  <a:pt x="2831" y="3176"/>
                </a:lnTo>
                <a:lnTo>
                  <a:pt x="2826" y="3175"/>
                </a:lnTo>
                <a:lnTo>
                  <a:pt x="2820" y="3174"/>
                </a:lnTo>
                <a:lnTo>
                  <a:pt x="2813" y="3167"/>
                </a:lnTo>
                <a:lnTo>
                  <a:pt x="2807" y="3159"/>
                </a:lnTo>
                <a:lnTo>
                  <a:pt x="2801" y="3150"/>
                </a:lnTo>
                <a:lnTo>
                  <a:pt x="2796" y="3140"/>
                </a:lnTo>
                <a:lnTo>
                  <a:pt x="2777" y="3140"/>
                </a:lnTo>
                <a:lnTo>
                  <a:pt x="2757" y="3139"/>
                </a:lnTo>
                <a:lnTo>
                  <a:pt x="2737" y="3139"/>
                </a:lnTo>
                <a:lnTo>
                  <a:pt x="2718" y="3139"/>
                </a:lnTo>
                <a:lnTo>
                  <a:pt x="2711" y="3131"/>
                </a:lnTo>
                <a:lnTo>
                  <a:pt x="2704" y="3122"/>
                </a:lnTo>
                <a:lnTo>
                  <a:pt x="2699" y="3114"/>
                </a:lnTo>
                <a:lnTo>
                  <a:pt x="2694" y="3105"/>
                </a:lnTo>
                <a:close/>
                <a:moveTo>
                  <a:pt x="4309" y="3545"/>
                </a:moveTo>
                <a:lnTo>
                  <a:pt x="4321" y="3549"/>
                </a:lnTo>
                <a:lnTo>
                  <a:pt x="4333" y="3553"/>
                </a:lnTo>
                <a:lnTo>
                  <a:pt x="4346" y="3557"/>
                </a:lnTo>
                <a:lnTo>
                  <a:pt x="4357" y="3560"/>
                </a:lnTo>
                <a:lnTo>
                  <a:pt x="4383" y="3565"/>
                </a:lnTo>
                <a:lnTo>
                  <a:pt x="4408" y="3571"/>
                </a:lnTo>
                <a:lnTo>
                  <a:pt x="4431" y="3580"/>
                </a:lnTo>
                <a:lnTo>
                  <a:pt x="4452" y="3588"/>
                </a:lnTo>
                <a:lnTo>
                  <a:pt x="4464" y="3593"/>
                </a:lnTo>
                <a:lnTo>
                  <a:pt x="4473" y="3600"/>
                </a:lnTo>
                <a:lnTo>
                  <a:pt x="4484" y="3606"/>
                </a:lnTo>
                <a:lnTo>
                  <a:pt x="4493" y="3613"/>
                </a:lnTo>
                <a:lnTo>
                  <a:pt x="4487" y="3618"/>
                </a:lnTo>
                <a:lnTo>
                  <a:pt x="4482" y="3621"/>
                </a:lnTo>
                <a:lnTo>
                  <a:pt x="4475" y="3622"/>
                </a:lnTo>
                <a:lnTo>
                  <a:pt x="4470" y="3622"/>
                </a:lnTo>
                <a:lnTo>
                  <a:pt x="4458" y="3620"/>
                </a:lnTo>
                <a:lnTo>
                  <a:pt x="4446" y="3617"/>
                </a:lnTo>
                <a:lnTo>
                  <a:pt x="4438" y="3616"/>
                </a:lnTo>
                <a:lnTo>
                  <a:pt x="4430" y="3616"/>
                </a:lnTo>
                <a:lnTo>
                  <a:pt x="4423" y="3617"/>
                </a:lnTo>
                <a:lnTo>
                  <a:pt x="4415" y="3619"/>
                </a:lnTo>
                <a:lnTo>
                  <a:pt x="4408" y="3621"/>
                </a:lnTo>
                <a:lnTo>
                  <a:pt x="4402" y="3625"/>
                </a:lnTo>
                <a:lnTo>
                  <a:pt x="4395" y="3630"/>
                </a:lnTo>
                <a:lnTo>
                  <a:pt x="4390" y="3637"/>
                </a:lnTo>
                <a:lnTo>
                  <a:pt x="4389" y="3642"/>
                </a:lnTo>
                <a:lnTo>
                  <a:pt x="4389" y="3647"/>
                </a:lnTo>
                <a:lnTo>
                  <a:pt x="4385" y="3647"/>
                </a:lnTo>
                <a:lnTo>
                  <a:pt x="4381" y="3647"/>
                </a:lnTo>
                <a:lnTo>
                  <a:pt x="4377" y="3646"/>
                </a:lnTo>
                <a:lnTo>
                  <a:pt x="4375" y="3645"/>
                </a:lnTo>
                <a:lnTo>
                  <a:pt x="4371" y="3641"/>
                </a:lnTo>
                <a:lnTo>
                  <a:pt x="4369" y="3637"/>
                </a:lnTo>
                <a:lnTo>
                  <a:pt x="4365" y="3625"/>
                </a:lnTo>
                <a:lnTo>
                  <a:pt x="4361" y="3614"/>
                </a:lnTo>
                <a:lnTo>
                  <a:pt x="4355" y="3606"/>
                </a:lnTo>
                <a:lnTo>
                  <a:pt x="4349" y="3599"/>
                </a:lnTo>
                <a:lnTo>
                  <a:pt x="4336" y="3591"/>
                </a:lnTo>
                <a:lnTo>
                  <a:pt x="4324" y="3587"/>
                </a:lnTo>
                <a:lnTo>
                  <a:pt x="4317" y="3583"/>
                </a:lnTo>
                <a:lnTo>
                  <a:pt x="4311" y="3579"/>
                </a:lnTo>
                <a:lnTo>
                  <a:pt x="4306" y="3570"/>
                </a:lnTo>
                <a:lnTo>
                  <a:pt x="4303" y="3562"/>
                </a:lnTo>
                <a:lnTo>
                  <a:pt x="4303" y="3558"/>
                </a:lnTo>
                <a:lnTo>
                  <a:pt x="4303" y="3553"/>
                </a:lnTo>
                <a:lnTo>
                  <a:pt x="4305" y="3549"/>
                </a:lnTo>
                <a:lnTo>
                  <a:pt x="4309" y="3545"/>
                </a:lnTo>
                <a:close/>
                <a:moveTo>
                  <a:pt x="4782" y="3740"/>
                </a:moveTo>
                <a:lnTo>
                  <a:pt x="4773" y="3737"/>
                </a:lnTo>
                <a:lnTo>
                  <a:pt x="4765" y="3731"/>
                </a:lnTo>
                <a:lnTo>
                  <a:pt x="4758" y="3726"/>
                </a:lnTo>
                <a:lnTo>
                  <a:pt x="4750" y="3720"/>
                </a:lnTo>
                <a:lnTo>
                  <a:pt x="4737" y="3708"/>
                </a:lnTo>
                <a:lnTo>
                  <a:pt x="4723" y="3698"/>
                </a:lnTo>
                <a:lnTo>
                  <a:pt x="4715" y="3692"/>
                </a:lnTo>
                <a:lnTo>
                  <a:pt x="4705" y="3689"/>
                </a:lnTo>
                <a:lnTo>
                  <a:pt x="4697" y="3687"/>
                </a:lnTo>
                <a:lnTo>
                  <a:pt x="4687" y="3685"/>
                </a:lnTo>
                <a:lnTo>
                  <a:pt x="4667" y="3681"/>
                </a:lnTo>
                <a:lnTo>
                  <a:pt x="4647" y="3678"/>
                </a:lnTo>
                <a:lnTo>
                  <a:pt x="4650" y="3670"/>
                </a:lnTo>
                <a:lnTo>
                  <a:pt x="4654" y="3666"/>
                </a:lnTo>
                <a:lnTo>
                  <a:pt x="4657" y="3664"/>
                </a:lnTo>
                <a:lnTo>
                  <a:pt x="4661" y="3663"/>
                </a:lnTo>
                <a:lnTo>
                  <a:pt x="4668" y="3666"/>
                </a:lnTo>
                <a:lnTo>
                  <a:pt x="4676" y="3668"/>
                </a:lnTo>
                <a:lnTo>
                  <a:pt x="4697" y="3672"/>
                </a:lnTo>
                <a:lnTo>
                  <a:pt x="4717" y="3677"/>
                </a:lnTo>
                <a:lnTo>
                  <a:pt x="4738" y="3681"/>
                </a:lnTo>
                <a:lnTo>
                  <a:pt x="4759" y="3686"/>
                </a:lnTo>
                <a:lnTo>
                  <a:pt x="4779" y="3691"/>
                </a:lnTo>
                <a:lnTo>
                  <a:pt x="4799" y="3699"/>
                </a:lnTo>
                <a:lnTo>
                  <a:pt x="4818" y="3707"/>
                </a:lnTo>
                <a:lnTo>
                  <a:pt x="4837" y="3718"/>
                </a:lnTo>
                <a:lnTo>
                  <a:pt x="4843" y="3722"/>
                </a:lnTo>
                <a:lnTo>
                  <a:pt x="4847" y="3726"/>
                </a:lnTo>
                <a:lnTo>
                  <a:pt x="4847" y="3728"/>
                </a:lnTo>
                <a:lnTo>
                  <a:pt x="4847" y="3730"/>
                </a:lnTo>
                <a:lnTo>
                  <a:pt x="4847" y="3731"/>
                </a:lnTo>
                <a:lnTo>
                  <a:pt x="4846" y="3732"/>
                </a:lnTo>
                <a:lnTo>
                  <a:pt x="4843" y="3736"/>
                </a:lnTo>
                <a:lnTo>
                  <a:pt x="4838" y="3738"/>
                </a:lnTo>
                <a:lnTo>
                  <a:pt x="4833" y="3740"/>
                </a:lnTo>
                <a:lnTo>
                  <a:pt x="4827" y="3741"/>
                </a:lnTo>
                <a:lnTo>
                  <a:pt x="4816" y="3741"/>
                </a:lnTo>
                <a:lnTo>
                  <a:pt x="4804" y="3741"/>
                </a:lnTo>
                <a:lnTo>
                  <a:pt x="4794" y="3741"/>
                </a:lnTo>
                <a:lnTo>
                  <a:pt x="4782" y="3740"/>
                </a:lnTo>
                <a:close/>
              </a:path>
            </a:pathLst>
          </a:custGeom>
          <a:solidFill>
            <a:srgbClr val="21231E">
              <a:alpha val="45000"/>
            </a:srgbClr>
          </a:solidFill>
          <a:ln>
            <a:noFill/>
          </a:ln>
        </p:spPr>
        <p:txBody>
          <a:bodyPr vert="horz" wrap="square" lIns="91206" tIns="45608" rIns="91206" bIns="45608" numCol="1" anchor="t" anchorCtr="0" compatLnSpc="1">
            <a:prstTxWarp prst="textNoShape">
              <a:avLst/>
            </a:prstTxWarp>
          </a:bodyPr>
          <a:lstStyle>
            <a:lvl1pPr>
              <a:defRPr sz="200">
                <a:latin typeface="+mn-lt"/>
              </a:defRPr>
            </a:lvl1pPr>
          </a:lstStyle>
          <a:p>
            <a:endParaRPr lang="ru-RU"/>
          </a:p>
        </p:txBody>
      </p:sp>
    </p:spTree>
    <p:extLst>
      <p:ext uri="{BB962C8B-B14F-4D97-AF65-F5344CB8AC3E}">
        <p14:creationId xmlns:p14="http://schemas.microsoft.com/office/powerpoint/2010/main" val="704623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Пользовательский макет">
    <p:bg>
      <p:bgPr>
        <a:solidFill>
          <a:srgbClr val="F6F8FA"/>
        </a:solidFill>
        <a:effectLst/>
      </p:bgPr>
    </p:bg>
    <p:spTree>
      <p:nvGrpSpPr>
        <p:cNvPr id="1" name=""/>
        <p:cNvGrpSpPr/>
        <p:nvPr/>
      </p:nvGrpSpPr>
      <p:grpSpPr>
        <a:xfrm>
          <a:off x="0" y="0"/>
          <a:ext cx="0" cy="0"/>
          <a:chOff x="0" y="0"/>
          <a:chExt cx="0" cy="0"/>
        </a:xfrm>
      </p:grpSpPr>
      <p:sp>
        <p:nvSpPr>
          <p:cNvPr id="8" name="Freeform 6"/>
          <p:cNvSpPr>
            <a:spLocks noGrp="1"/>
          </p:cNvSpPr>
          <p:nvPr>
            <p:ph type="pic" sz="quarter" idx="13"/>
          </p:nvPr>
        </p:nvSpPr>
        <p:spPr bwMode="auto">
          <a:xfrm>
            <a:off x="0" y="781051"/>
            <a:ext cx="18288000" cy="9507537"/>
          </a:xfrm>
          <a:custGeom>
            <a:avLst/>
            <a:gdLst>
              <a:gd name="T0" fmla="*/ 23078 w 23078"/>
              <a:gd name="T1" fmla="*/ 0 h 11419"/>
              <a:gd name="T2" fmla="*/ 0 w 23078"/>
              <a:gd name="T3" fmla="*/ 11419 h 11419"/>
              <a:gd name="T4" fmla="*/ 23078 w 23078"/>
              <a:gd name="T5" fmla="*/ 11419 h 11419"/>
              <a:gd name="T6" fmla="*/ 23078 w 23078"/>
              <a:gd name="T7" fmla="*/ 0 h 11419"/>
            </a:gdLst>
            <a:ahLst/>
            <a:cxnLst>
              <a:cxn ang="0">
                <a:pos x="T0" y="T1"/>
              </a:cxn>
              <a:cxn ang="0">
                <a:pos x="T2" y="T3"/>
              </a:cxn>
              <a:cxn ang="0">
                <a:pos x="T4" y="T5"/>
              </a:cxn>
              <a:cxn ang="0">
                <a:pos x="T6" y="T7"/>
              </a:cxn>
            </a:cxnLst>
            <a:rect l="0" t="0" r="r" b="b"/>
            <a:pathLst>
              <a:path w="23078" h="11419">
                <a:moveTo>
                  <a:pt x="23078" y="0"/>
                </a:moveTo>
                <a:lnTo>
                  <a:pt x="0" y="11419"/>
                </a:lnTo>
                <a:lnTo>
                  <a:pt x="23078" y="11419"/>
                </a:lnTo>
                <a:lnTo>
                  <a:pt x="23078"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a:p>
        </p:txBody>
      </p:sp>
    </p:spTree>
    <p:extLst>
      <p:ext uri="{BB962C8B-B14F-4D97-AF65-F5344CB8AC3E}">
        <p14:creationId xmlns:p14="http://schemas.microsoft.com/office/powerpoint/2010/main" val="10966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19"/>
          <p:cNvSpPr>
            <a:spLocks noGrp="1" noEditPoints="1"/>
          </p:cNvSpPr>
          <p:nvPr>
            <p:ph type="pic" sz="quarter" idx="13"/>
          </p:nvPr>
        </p:nvSpPr>
        <p:spPr bwMode="auto">
          <a:xfrm>
            <a:off x="3489150" y="991394"/>
            <a:ext cx="11309724" cy="6362700"/>
          </a:xfrm>
          <a:custGeom>
            <a:avLst/>
            <a:gdLst>
              <a:gd name="T0" fmla="*/ 3945 w 5714"/>
              <a:gd name="T1" fmla="*/ 5769 h 7086"/>
              <a:gd name="T2" fmla="*/ 3923 w 5714"/>
              <a:gd name="T3" fmla="*/ 6109 h 7086"/>
              <a:gd name="T4" fmla="*/ 3973 w 5714"/>
              <a:gd name="T5" fmla="*/ 6830 h 7086"/>
              <a:gd name="T6" fmla="*/ 2773 w 5714"/>
              <a:gd name="T7" fmla="*/ 6319 h 7086"/>
              <a:gd name="T8" fmla="*/ 924 w 5714"/>
              <a:gd name="T9" fmla="*/ 5032 h 7086"/>
              <a:gd name="T10" fmla="*/ 52 w 5714"/>
              <a:gd name="T11" fmla="*/ 4411 h 7086"/>
              <a:gd name="T12" fmla="*/ 719 w 5714"/>
              <a:gd name="T13" fmla="*/ 4306 h 7086"/>
              <a:gd name="T14" fmla="*/ 1544 w 5714"/>
              <a:gd name="T15" fmla="*/ 4492 h 7086"/>
              <a:gd name="T16" fmla="*/ 2424 w 5714"/>
              <a:gd name="T17" fmla="*/ 4894 h 7086"/>
              <a:gd name="T18" fmla="*/ 1677 w 5714"/>
              <a:gd name="T19" fmla="*/ 4325 h 7086"/>
              <a:gd name="T20" fmla="*/ 1808 w 5714"/>
              <a:gd name="T21" fmla="*/ 4025 h 7086"/>
              <a:gd name="T22" fmla="*/ 1516 w 5714"/>
              <a:gd name="T23" fmla="*/ 4092 h 7086"/>
              <a:gd name="T24" fmla="*/ 1590 w 5714"/>
              <a:gd name="T25" fmla="*/ 3682 h 7086"/>
              <a:gd name="T26" fmla="*/ 1346 w 5714"/>
              <a:gd name="T27" fmla="*/ 3562 h 7086"/>
              <a:gd name="T28" fmla="*/ 1049 w 5714"/>
              <a:gd name="T29" fmla="*/ 3661 h 7086"/>
              <a:gd name="T30" fmla="*/ 876 w 5714"/>
              <a:gd name="T31" fmla="*/ 3731 h 7086"/>
              <a:gd name="T32" fmla="*/ 331 w 5714"/>
              <a:gd name="T33" fmla="*/ 2768 h 7086"/>
              <a:gd name="T34" fmla="*/ 399 w 5714"/>
              <a:gd name="T35" fmla="*/ 2552 h 7086"/>
              <a:gd name="T36" fmla="*/ 734 w 5714"/>
              <a:gd name="T37" fmla="*/ 2269 h 7086"/>
              <a:gd name="T38" fmla="*/ 544 w 5714"/>
              <a:gd name="T39" fmla="*/ 1579 h 7086"/>
              <a:gd name="T40" fmla="*/ 1067 w 5714"/>
              <a:gd name="T41" fmla="*/ 1243 h 7086"/>
              <a:gd name="T42" fmla="*/ 666 w 5714"/>
              <a:gd name="T43" fmla="*/ 505 h 7086"/>
              <a:gd name="T44" fmla="*/ 855 w 5714"/>
              <a:gd name="T45" fmla="*/ 340 h 7086"/>
              <a:gd name="T46" fmla="*/ 1343 w 5714"/>
              <a:gd name="T47" fmla="*/ 265 h 7086"/>
              <a:gd name="T48" fmla="*/ 1535 w 5714"/>
              <a:gd name="T49" fmla="*/ 515 h 7086"/>
              <a:gd name="T50" fmla="*/ 1922 w 5714"/>
              <a:gd name="T51" fmla="*/ 252 h 7086"/>
              <a:gd name="T52" fmla="*/ 2198 w 5714"/>
              <a:gd name="T53" fmla="*/ 403 h 7086"/>
              <a:gd name="T54" fmla="*/ 2631 w 5714"/>
              <a:gd name="T55" fmla="*/ 669 h 7086"/>
              <a:gd name="T56" fmla="*/ 2782 w 5714"/>
              <a:gd name="T57" fmla="*/ 451 h 7086"/>
              <a:gd name="T58" fmla="*/ 3317 w 5714"/>
              <a:gd name="T59" fmla="*/ 807 h 7086"/>
              <a:gd name="T60" fmla="*/ 3834 w 5714"/>
              <a:gd name="T61" fmla="*/ 1224 h 7086"/>
              <a:gd name="T62" fmla="*/ 4360 w 5714"/>
              <a:gd name="T63" fmla="*/ 1549 h 7086"/>
              <a:gd name="T64" fmla="*/ 4938 w 5714"/>
              <a:gd name="T65" fmla="*/ 1910 h 7086"/>
              <a:gd name="T66" fmla="*/ 5621 w 5714"/>
              <a:gd name="T67" fmla="*/ 2413 h 7086"/>
              <a:gd name="T68" fmla="*/ 5598 w 5714"/>
              <a:gd name="T69" fmla="*/ 3204 h 7086"/>
              <a:gd name="T70" fmla="*/ 5240 w 5714"/>
              <a:gd name="T71" fmla="*/ 3190 h 7086"/>
              <a:gd name="T72" fmla="*/ 5043 w 5714"/>
              <a:gd name="T73" fmla="*/ 4104 h 7086"/>
              <a:gd name="T74" fmla="*/ 4333 w 5714"/>
              <a:gd name="T75" fmla="*/ 4910 h 7086"/>
              <a:gd name="T76" fmla="*/ 2860 w 5714"/>
              <a:gd name="T77" fmla="*/ 3931 h 7086"/>
              <a:gd name="T78" fmla="*/ 3088 w 5714"/>
              <a:gd name="T79" fmla="*/ 4269 h 7086"/>
              <a:gd name="T80" fmla="*/ 1854 w 5714"/>
              <a:gd name="T81" fmla="*/ 1332 h 7086"/>
              <a:gd name="T82" fmla="*/ 1760 w 5714"/>
              <a:gd name="T83" fmla="*/ 1950 h 7086"/>
              <a:gd name="T84" fmla="*/ 3401 w 5714"/>
              <a:gd name="T85" fmla="*/ 4880 h 7086"/>
              <a:gd name="T86" fmla="*/ 1172 w 5714"/>
              <a:gd name="T87" fmla="*/ 3607 h 7086"/>
              <a:gd name="T88" fmla="*/ 1405 w 5714"/>
              <a:gd name="T89" fmla="*/ 3888 h 7086"/>
              <a:gd name="T90" fmla="*/ 1884 w 5714"/>
              <a:gd name="T91" fmla="*/ 2741 h 7086"/>
              <a:gd name="T92" fmla="*/ 4329 w 5714"/>
              <a:gd name="T93" fmla="*/ 4158 h 7086"/>
              <a:gd name="T94" fmla="*/ 2980 w 5714"/>
              <a:gd name="T95" fmla="*/ 623 h 7086"/>
              <a:gd name="T96" fmla="*/ 1426 w 5714"/>
              <a:gd name="T97" fmla="*/ 4208 h 7086"/>
              <a:gd name="T98" fmla="*/ 1003 w 5714"/>
              <a:gd name="T99" fmla="*/ 3915 h 7086"/>
              <a:gd name="T100" fmla="*/ 1063 w 5714"/>
              <a:gd name="T101" fmla="*/ 3844 h 7086"/>
              <a:gd name="T102" fmla="*/ 4930 w 5714"/>
              <a:gd name="T103" fmla="*/ 4100 h 7086"/>
              <a:gd name="T104" fmla="*/ 1371 w 5714"/>
              <a:gd name="T105" fmla="*/ 196 h 7086"/>
              <a:gd name="T106" fmla="*/ 2650 w 5714"/>
              <a:gd name="T107" fmla="*/ 427 h 7086"/>
              <a:gd name="T108" fmla="*/ 1219 w 5714"/>
              <a:gd name="T109" fmla="*/ 4121 h 7086"/>
              <a:gd name="T110" fmla="*/ 2129 w 5714"/>
              <a:gd name="T111" fmla="*/ 68 h 7086"/>
              <a:gd name="T112" fmla="*/ 3461 w 5714"/>
              <a:gd name="T113" fmla="*/ 658 h 7086"/>
              <a:gd name="T114" fmla="*/ 5366 w 5714"/>
              <a:gd name="T115" fmla="*/ 2075 h 7086"/>
              <a:gd name="T116" fmla="*/ 811 w 5714"/>
              <a:gd name="T117" fmla="*/ 136 h 7086"/>
              <a:gd name="T118" fmla="*/ 1401 w 5714"/>
              <a:gd name="T119" fmla="*/ 61 h 7086"/>
              <a:gd name="T120" fmla="*/ 2165 w 5714"/>
              <a:gd name="T121" fmla="*/ 207 h 7086"/>
              <a:gd name="T122" fmla="*/ 80 w 5714"/>
              <a:gd name="T123" fmla="*/ 2667 h 7086"/>
              <a:gd name="T124" fmla="*/ 3868 w 5714"/>
              <a:gd name="T125" fmla="*/ 6969 h 7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14" h="7086">
                <a:moveTo>
                  <a:pt x="4420" y="5282"/>
                </a:moveTo>
                <a:lnTo>
                  <a:pt x="4413" y="5292"/>
                </a:lnTo>
                <a:lnTo>
                  <a:pt x="4408" y="5302"/>
                </a:lnTo>
                <a:lnTo>
                  <a:pt x="4407" y="5307"/>
                </a:lnTo>
                <a:lnTo>
                  <a:pt x="4407" y="5312"/>
                </a:lnTo>
                <a:lnTo>
                  <a:pt x="4408" y="5318"/>
                </a:lnTo>
                <a:lnTo>
                  <a:pt x="4410" y="5325"/>
                </a:lnTo>
                <a:lnTo>
                  <a:pt x="4433" y="5363"/>
                </a:lnTo>
                <a:lnTo>
                  <a:pt x="4454" y="5402"/>
                </a:lnTo>
                <a:lnTo>
                  <a:pt x="4458" y="5412"/>
                </a:lnTo>
                <a:lnTo>
                  <a:pt x="4461" y="5422"/>
                </a:lnTo>
                <a:lnTo>
                  <a:pt x="4463" y="5434"/>
                </a:lnTo>
                <a:lnTo>
                  <a:pt x="4464" y="5445"/>
                </a:lnTo>
                <a:lnTo>
                  <a:pt x="4466" y="5456"/>
                </a:lnTo>
                <a:lnTo>
                  <a:pt x="4464" y="5468"/>
                </a:lnTo>
                <a:lnTo>
                  <a:pt x="4462" y="5479"/>
                </a:lnTo>
                <a:lnTo>
                  <a:pt x="4458" y="5492"/>
                </a:lnTo>
                <a:lnTo>
                  <a:pt x="4462" y="5498"/>
                </a:lnTo>
                <a:lnTo>
                  <a:pt x="4466" y="5504"/>
                </a:lnTo>
                <a:lnTo>
                  <a:pt x="4469" y="5510"/>
                </a:lnTo>
                <a:lnTo>
                  <a:pt x="4472" y="5517"/>
                </a:lnTo>
                <a:lnTo>
                  <a:pt x="4476" y="5530"/>
                </a:lnTo>
                <a:lnTo>
                  <a:pt x="4478" y="5544"/>
                </a:lnTo>
                <a:lnTo>
                  <a:pt x="4479" y="5558"/>
                </a:lnTo>
                <a:lnTo>
                  <a:pt x="4482" y="5572"/>
                </a:lnTo>
                <a:lnTo>
                  <a:pt x="4486" y="5587"/>
                </a:lnTo>
                <a:lnTo>
                  <a:pt x="4491" y="5599"/>
                </a:lnTo>
                <a:lnTo>
                  <a:pt x="4497" y="5612"/>
                </a:lnTo>
                <a:lnTo>
                  <a:pt x="4501" y="5625"/>
                </a:lnTo>
                <a:lnTo>
                  <a:pt x="4505" y="5638"/>
                </a:lnTo>
                <a:lnTo>
                  <a:pt x="4505" y="5652"/>
                </a:lnTo>
                <a:lnTo>
                  <a:pt x="4505" y="5658"/>
                </a:lnTo>
                <a:lnTo>
                  <a:pt x="4502" y="5665"/>
                </a:lnTo>
                <a:lnTo>
                  <a:pt x="4500" y="5671"/>
                </a:lnTo>
                <a:lnTo>
                  <a:pt x="4496" y="5676"/>
                </a:lnTo>
                <a:lnTo>
                  <a:pt x="4491" y="5682"/>
                </a:lnTo>
                <a:lnTo>
                  <a:pt x="4484" y="5687"/>
                </a:lnTo>
                <a:lnTo>
                  <a:pt x="4477" y="5692"/>
                </a:lnTo>
                <a:lnTo>
                  <a:pt x="4467" y="5696"/>
                </a:lnTo>
                <a:lnTo>
                  <a:pt x="4461" y="5701"/>
                </a:lnTo>
                <a:lnTo>
                  <a:pt x="4456" y="5706"/>
                </a:lnTo>
                <a:lnTo>
                  <a:pt x="4453" y="5711"/>
                </a:lnTo>
                <a:lnTo>
                  <a:pt x="4453" y="5718"/>
                </a:lnTo>
                <a:lnTo>
                  <a:pt x="4454" y="5723"/>
                </a:lnTo>
                <a:lnTo>
                  <a:pt x="4457" y="5729"/>
                </a:lnTo>
                <a:lnTo>
                  <a:pt x="4461" y="5735"/>
                </a:lnTo>
                <a:lnTo>
                  <a:pt x="4464" y="5741"/>
                </a:lnTo>
                <a:lnTo>
                  <a:pt x="4472" y="5750"/>
                </a:lnTo>
                <a:lnTo>
                  <a:pt x="4479" y="5759"/>
                </a:lnTo>
                <a:lnTo>
                  <a:pt x="4486" y="5768"/>
                </a:lnTo>
                <a:lnTo>
                  <a:pt x="4491" y="5777"/>
                </a:lnTo>
                <a:lnTo>
                  <a:pt x="4496" y="5787"/>
                </a:lnTo>
                <a:lnTo>
                  <a:pt x="4497" y="5798"/>
                </a:lnTo>
                <a:lnTo>
                  <a:pt x="4498" y="5809"/>
                </a:lnTo>
                <a:lnTo>
                  <a:pt x="4496" y="5823"/>
                </a:lnTo>
                <a:lnTo>
                  <a:pt x="4487" y="5866"/>
                </a:lnTo>
                <a:lnTo>
                  <a:pt x="4476" y="5908"/>
                </a:lnTo>
                <a:lnTo>
                  <a:pt x="4468" y="5928"/>
                </a:lnTo>
                <a:lnTo>
                  <a:pt x="4458" y="5947"/>
                </a:lnTo>
                <a:lnTo>
                  <a:pt x="4452" y="5957"/>
                </a:lnTo>
                <a:lnTo>
                  <a:pt x="4446" y="5966"/>
                </a:lnTo>
                <a:lnTo>
                  <a:pt x="4438" y="5975"/>
                </a:lnTo>
                <a:lnTo>
                  <a:pt x="4429" y="5982"/>
                </a:lnTo>
                <a:lnTo>
                  <a:pt x="4408" y="6001"/>
                </a:lnTo>
                <a:lnTo>
                  <a:pt x="4389" y="6015"/>
                </a:lnTo>
                <a:lnTo>
                  <a:pt x="4382" y="6020"/>
                </a:lnTo>
                <a:lnTo>
                  <a:pt x="4373" y="6024"/>
                </a:lnTo>
                <a:lnTo>
                  <a:pt x="4365" y="6028"/>
                </a:lnTo>
                <a:lnTo>
                  <a:pt x="4356" y="6030"/>
                </a:lnTo>
                <a:lnTo>
                  <a:pt x="4349" y="6031"/>
                </a:lnTo>
                <a:lnTo>
                  <a:pt x="4340" y="6033"/>
                </a:lnTo>
                <a:lnTo>
                  <a:pt x="4333" y="6033"/>
                </a:lnTo>
                <a:lnTo>
                  <a:pt x="4324" y="6031"/>
                </a:lnTo>
                <a:lnTo>
                  <a:pt x="4304" y="6028"/>
                </a:lnTo>
                <a:lnTo>
                  <a:pt x="4281" y="6021"/>
                </a:lnTo>
                <a:lnTo>
                  <a:pt x="4267" y="6009"/>
                </a:lnTo>
                <a:lnTo>
                  <a:pt x="4255" y="5994"/>
                </a:lnTo>
                <a:lnTo>
                  <a:pt x="4242" y="5980"/>
                </a:lnTo>
                <a:lnTo>
                  <a:pt x="4231" y="5965"/>
                </a:lnTo>
                <a:lnTo>
                  <a:pt x="4218" y="5950"/>
                </a:lnTo>
                <a:lnTo>
                  <a:pt x="4206" y="5935"/>
                </a:lnTo>
                <a:lnTo>
                  <a:pt x="4198" y="5928"/>
                </a:lnTo>
                <a:lnTo>
                  <a:pt x="4192" y="5922"/>
                </a:lnTo>
                <a:lnTo>
                  <a:pt x="4184" y="5917"/>
                </a:lnTo>
                <a:lnTo>
                  <a:pt x="4176" y="5911"/>
                </a:lnTo>
                <a:lnTo>
                  <a:pt x="4167" y="5905"/>
                </a:lnTo>
                <a:lnTo>
                  <a:pt x="4159" y="5897"/>
                </a:lnTo>
                <a:lnTo>
                  <a:pt x="4158" y="5897"/>
                </a:lnTo>
                <a:lnTo>
                  <a:pt x="4153" y="5892"/>
                </a:lnTo>
                <a:lnTo>
                  <a:pt x="4147" y="5890"/>
                </a:lnTo>
                <a:lnTo>
                  <a:pt x="4140" y="5886"/>
                </a:lnTo>
                <a:lnTo>
                  <a:pt x="4134" y="5884"/>
                </a:lnTo>
                <a:lnTo>
                  <a:pt x="4120" y="5882"/>
                </a:lnTo>
                <a:lnTo>
                  <a:pt x="4107" y="5881"/>
                </a:lnTo>
                <a:lnTo>
                  <a:pt x="4093" y="5881"/>
                </a:lnTo>
                <a:lnTo>
                  <a:pt x="4079" y="5879"/>
                </a:lnTo>
                <a:lnTo>
                  <a:pt x="4073" y="5878"/>
                </a:lnTo>
                <a:lnTo>
                  <a:pt x="4066" y="5877"/>
                </a:lnTo>
                <a:lnTo>
                  <a:pt x="4060" y="5874"/>
                </a:lnTo>
                <a:lnTo>
                  <a:pt x="4054" y="5872"/>
                </a:lnTo>
                <a:lnTo>
                  <a:pt x="4050" y="5864"/>
                </a:lnTo>
                <a:lnTo>
                  <a:pt x="4048" y="5858"/>
                </a:lnTo>
                <a:lnTo>
                  <a:pt x="4030" y="5847"/>
                </a:lnTo>
                <a:lnTo>
                  <a:pt x="4015" y="5834"/>
                </a:lnTo>
                <a:lnTo>
                  <a:pt x="4007" y="5828"/>
                </a:lnTo>
                <a:lnTo>
                  <a:pt x="4000" y="5820"/>
                </a:lnTo>
                <a:lnTo>
                  <a:pt x="3995" y="5812"/>
                </a:lnTo>
                <a:lnTo>
                  <a:pt x="3989" y="5803"/>
                </a:lnTo>
                <a:lnTo>
                  <a:pt x="3975" y="5792"/>
                </a:lnTo>
                <a:lnTo>
                  <a:pt x="3960" y="5780"/>
                </a:lnTo>
                <a:lnTo>
                  <a:pt x="3945" y="5769"/>
                </a:lnTo>
                <a:lnTo>
                  <a:pt x="3930" y="5758"/>
                </a:lnTo>
                <a:lnTo>
                  <a:pt x="3928" y="5760"/>
                </a:lnTo>
                <a:lnTo>
                  <a:pt x="3926" y="5761"/>
                </a:lnTo>
                <a:lnTo>
                  <a:pt x="3918" y="5763"/>
                </a:lnTo>
                <a:lnTo>
                  <a:pt x="3911" y="5763"/>
                </a:lnTo>
                <a:lnTo>
                  <a:pt x="3912" y="5773"/>
                </a:lnTo>
                <a:lnTo>
                  <a:pt x="3912" y="5783"/>
                </a:lnTo>
                <a:lnTo>
                  <a:pt x="3912" y="5793"/>
                </a:lnTo>
                <a:lnTo>
                  <a:pt x="3913" y="5804"/>
                </a:lnTo>
                <a:lnTo>
                  <a:pt x="3928" y="5812"/>
                </a:lnTo>
                <a:lnTo>
                  <a:pt x="3943" y="5820"/>
                </a:lnTo>
                <a:lnTo>
                  <a:pt x="3957" y="5829"/>
                </a:lnTo>
                <a:lnTo>
                  <a:pt x="3971" y="5839"/>
                </a:lnTo>
                <a:lnTo>
                  <a:pt x="3977" y="5844"/>
                </a:lnTo>
                <a:lnTo>
                  <a:pt x="3982" y="5851"/>
                </a:lnTo>
                <a:lnTo>
                  <a:pt x="3987" y="5857"/>
                </a:lnTo>
                <a:lnTo>
                  <a:pt x="3992" y="5863"/>
                </a:lnTo>
                <a:lnTo>
                  <a:pt x="3996" y="5871"/>
                </a:lnTo>
                <a:lnTo>
                  <a:pt x="4000" y="5879"/>
                </a:lnTo>
                <a:lnTo>
                  <a:pt x="4002" y="5888"/>
                </a:lnTo>
                <a:lnTo>
                  <a:pt x="4005" y="5897"/>
                </a:lnTo>
                <a:lnTo>
                  <a:pt x="3975" y="5872"/>
                </a:lnTo>
                <a:lnTo>
                  <a:pt x="3943" y="5848"/>
                </a:lnTo>
                <a:lnTo>
                  <a:pt x="3912" y="5827"/>
                </a:lnTo>
                <a:lnTo>
                  <a:pt x="3879" y="5805"/>
                </a:lnTo>
                <a:lnTo>
                  <a:pt x="3879" y="5805"/>
                </a:lnTo>
                <a:lnTo>
                  <a:pt x="3854" y="5792"/>
                </a:lnTo>
                <a:lnTo>
                  <a:pt x="3830" y="5777"/>
                </a:lnTo>
                <a:lnTo>
                  <a:pt x="3819" y="5769"/>
                </a:lnTo>
                <a:lnTo>
                  <a:pt x="3809" y="5760"/>
                </a:lnTo>
                <a:lnTo>
                  <a:pt x="3798" y="5751"/>
                </a:lnTo>
                <a:lnTo>
                  <a:pt x="3789" y="5741"/>
                </a:lnTo>
                <a:lnTo>
                  <a:pt x="3776" y="5738"/>
                </a:lnTo>
                <a:lnTo>
                  <a:pt x="3765" y="5733"/>
                </a:lnTo>
                <a:lnTo>
                  <a:pt x="3754" y="5729"/>
                </a:lnTo>
                <a:lnTo>
                  <a:pt x="3742" y="5725"/>
                </a:lnTo>
                <a:lnTo>
                  <a:pt x="3734" y="5711"/>
                </a:lnTo>
                <a:lnTo>
                  <a:pt x="3724" y="5697"/>
                </a:lnTo>
                <a:lnTo>
                  <a:pt x="3695" y="5684"/>
                </a:lnTo>
                <a:lnTo>
                  <a:pt x="3666" y="5670"/>
                </a:lnTo>
                <a:lnTo>
                  <a:pt x="3637" y="5656"/>
                </a:lnTo>
                <a:lnTo>
                  <a:pt x="3608" y="5642"/>
                </a:lnTo>
                <a:lnTo>
                  <a:pt x="3579" y="5628"/>
                </a:lnTo>
                <a:lnTo>
                  <a:pt x="3552" y="5615"/>
                </a:lnTo>
                <a:lnTo>
                  <a:pt x="3523" y="5601"/>
                </a:lnTo>
                <a:lnTo>
                  <a:pt x="3494" y="5587"/>
                </a:lnTo>
                <a:lnTo>
                  <a:pt x="3485" y="5587"/>
                </a:lnTo>
                <a:lnTo>
                  <a:pt x="3476" y="5584"/>
                </a:lnTo>
                <a:lnTo>
                  <a:pt x="3472" y="5582"/>
                </a:lnTo>
                <a:lnTo>
                  <a:pt x="3469" y="5579"/>
                </a:lnTo>
                <a:lnTo>
                  <a:pt x="3465" y="5577"/>
                </a:lnTo>
                <a:lnTo>
                  <a:pt x="3462" y="5573"/>
                </a:lnTo>
                <a:lnTo>
                  <a:pt x="3462" y="5573"/>
                </a:lnTo>
                <a:lnTo>
                  <a:pt x="3455" y="5572"/>
                </a:lnTo>
                <a:lnTo>
                  <a:pt x="3449" y="5571"/>
                </a:lnTo>
                <a:lnTo>
                  <a:pt x="3449" y="5571"/>
                </a:lnTo>
                <a:lnTo>
                  <a:pt x="3440" y="5578"/>
                </a:lnTo>
                <a:lnTo>
                  <a:pt x="3432" y="5587"/>
                </a:lnTo>
                <a:lnTo>
                  <a:pt x="3432" y="5587"/>
                </a:lnTo>
                <a:lnTo>
                  <a:pt x="3432" y="5587"/>
                </a:lnTo>
                <a:lnTo>
                  <a:pt x="3440" y="5594"/>
                </a:lnTo>
                <a:lnTo>
                  <a:pt x="3447" y="5601"/>
                </a:lnTo>
                <a:lnTo>
                  <a:pt x="3475" y="5618"/>
                </a:lnTo>
                <a:lnTo>
                  <a:pt x="3501" y="5637"/>
                </a:lnTo>
                <a:lnTo>
                  <a:pt x="3525" y="5656"/>
                </a:lnTo>
                <a:lnTo>
                  <a:pt x="3550" y="5677"/>
                </a:lnTo>
                <a:lnTo>
                  <a:pt x="3574" y="5697"/>
                </a:lnTo>
                <a:lnTo>
                  <a:pt x="3598" y="5719"/>
                </a:lnTo>
                <a:lnTo>
                  <a:pt x="3623" y="5739"/>
                </a:lnTo>
                <a:lnTo>
                  <a:pt x="3648" y="5756"/>
                </a:lnTo>
                <a:lnTo>
                  <a:pt x="3648" y="5768"/>
                </a:lnTo>
                <a:lnTo>
                  <a:pt x="3648" y="5768"/>
                </a:lnTo>
                <a:lnTo>
                  <a:pt x="3657" y="5778"/>
                </a:lnTo>
                <a:lnTo>
                  <a:pt x="3666" y="5788"/>
                </a:lnTo>
                <a:lnTo>
                  <a:pt x="3675" y="5797"/>
                </a:lnTo>
                <a:lnTo>
                  <a:pt x="3686" y="5805"/>
                </a:lnTo>
                <a:lnTo>
                  <a:pt x="3707" y="5822"/>
                </a:lnTo>
                <a:lnTo>
                  <a:pt x="3729" y="5837"/>
                </a:lnTo>
                <a:lnTo>
                  <a:pt x="3751" y="5852"/>
                </a:lnTo>
                <a:lnTo>
                  <a:pt x="3771" y="5869"/>
                </a:lnTo>
                <a:lnTo>
                  <a:pt x="3780" y="5878"/>
                </a:lnTo>
                <a:lnTo>
                  <a:pt x="3789" y="5890"/>
                </a:lnTo>
                <a:lnTo>
                  <a:pt x="3796" y="5901"/>
                </a:lnTo>
                <a:lnTo>
                  <a:pt x="3803" y="5913"/>
                </a:lnTo>
                <a:lnTo>
                  <a:pt x="3803" y="5920"/>
                </a:lnTo>
                <a:lnTo>
                  <a:pt x="3804" y="5927"/>
                </a:lnTo>
                <a:lnTo>
                  <a:pt x="3811" y="5933"/>
                </a:lnTo>
                <a:lnTo>
                  <a:pt x="3817" y="5938"/>
                </a:lnTo>
                <a:lnTo>
                  <a:pt x="3822" y="5945"/>
                </a:lnTo>
                <a:lnTo>
                  <a:pt x="3825" y="5952"/>
                </a:lnTo>
                <a:lnTo>
                  <a:pt x="3827" y="5959"/>
                </a:lnTo>
                <a:lnTo>
                  <a:pt x="3825" y="5966"/>
                </a:lnTo>
                <a:lnTo>
                  <a:pt x="3822" y="5975"/>
                </a:lnTo>
                <a:lnTo>
                  <a:pt x="3817" y="5984"/>
                </a:lnTo>
                <a:lnTo>
                  <a:pt x="3813" y="5989"/>
                </a:lnTo>
                <a:lnTo>
                  <a:pt x="3808" y="5994"/>
                </a:lnTo>
                <a:lnTo>
                  <a:pt x="3811" y="6004"/>
                </a:lnTo>
                <a:lnTo>
                  <a:pt x="3817" y="6011"/>
                </a:lnTo>
                <a:lnTo>
                  <a:pt x="3823" y="6019"/>
                </a:lnTo>
                <a:lnTo>
                  <a:pt x="3830" y="6025"/>
                </a:lnTo>
                <a:lnTo>
                  <a:pt x="3845" y="6038"/>
                </a:lnTo>
                <a:lnTo>
                  <a:pt x="3862" y="6049"/>
                </a:lnTo>
                <a:lnTo>
                  <a:pt x="3878" y="6060"/>
                </a:lnTo>
                <a:lnTo>
                  <a:pt x="3892" y="6073"/>
                </a:lnTo>
                <a:lnTo>
                  <a:pt x="3898" y="6079"/>
                </a:lnTo>
                <a:lnTo>
                  <a:pt x="3903" y="6087"/>
                </a:lnTo>
                <a:lnTo>
                  <a:pt x="3908" y="6095"/>
                </a:lnTo>
                <a:lnTo>
                  <a:pt x="3911" y="6104"/>
                </a:lnTo>
                <a:lnTo>
                  <a:pt x="3914" y="6105"/>
                </a:lnTo>
                <a:lnTo>
                  <a:pt x="3919" y="6107"/>
                </a:lnTo>
                <a:lnTo>
                  <a:pt x="3923" y="6109"/>
                </a:lnTo>
                <a:lnTo>
                  <a:pt x="3927" y="6113"/>
                </a:lnTo>
                <a:lnTo>
                  <a:pt x="3927" y="6113"/>
                </a:lnTo>
                <a:lnTo>
                  <a:pt x="3935" y="6121"/>
                </a:lnTo>
                <a:lnTo>
                  <a:pt x="3942" y="6128"/>
                </a:lnTo>
                <a:lnTo>
                  <a:pt x="3952" y="6134"/>
                </a:lnTo>
                <a:lnTo>
                  <a:pt x="3961" y="6141"/>
                </a:lnTo>
                <a:lnTo>
                  <a:pt x="3970" y="6148"/>
                </a:lnTo>
                <a:lnTo>
                  <a:pt x="3977" y="6156"/>
                </a:lnTo>
                <a:lnTo>
                  <a:pt x="3985" y="6163"/>
                </a:lnTo>
                <a:lnTo>
                  <a:pt x="3991" y="6172"/>
                </a:lnTo>
                <a:lnTo>
                  <a:pt x="3997" y="6181"/>
                </a:lnTo>
                <a:lnTo>
                  <a:pt x="4004" y="6191"/>
                </a:lnTo>
                <a:lnTo>
                  <a:pt x="4004" y="6198"/>
                </a:lnTo>
                <a:lnTo>
                  <a:pt x="4002" y="6203"/>
                </a:lnTo>
                <a:lnTo>
                  <a:pt x="4000" y="6208"/>
                </a:lnTo>
                <a:lnTo>
                  <a:pt x="3997" y="6212"/>
                </a:lnTo>
                <a:lnTo>
                  <a:pt x="3994" y="6216"/>
                </a:lnTo>
                <a:lnTo>
                  <a:pt x="3990" y="6218"/>
                </a:lnTo>
                <a:lnTo>
                  <a:pt x="3985" y="6220"/>
                </a:lnTo>
                <a:lnTo>
                  <a:pt x="3980" y="6221"/>
                </a:lnTo>
                <a:lnTo>
                  <a:pt x="3970" y="6223"/>
                </a:lnTo>
                <a:lnTo>
                  <a:pt x="3960" y="6226"/>
                </a:lnTo>
                <a:lnTo>
                  <a:pt x="3953" y="6227"/>
                </a:lnTo>
                <a:lnTo>
                  <a:pt x="3950" y="6230"/>
                </a:lnTo>
                <a:lnTo>
                  <a:pt x="3945" y="6232"/>
                </a:lnTo>
                <a:lnTo>
                  <a:pt x="3940" y="6236"/>
                </a:lnTo>
                <a:lnTo>
                  <a:pt x="3950" y="6251"/>
                </a:lnTo>
                <a:lnTo>
                  <a:pt x="3958" y="6266"/>
                </a:lnTo>
                <a:lnTo>
                  <a:pt x="3967" y="6282"/>
                </a:lnTo>
                <a:lnTo>
                  <a:pt x="3973" y="6299"/>
                </a:lnTo>
                <a:lnTo>
                  <a:pt x="3976" y="6308"/>
                </a:lnTo>
                <a:lnTo>
                  <a:pt x="3978" y="6316"/>
                </a:lnTo>
                <a:lnTo>
                  <a:pt x="3980" y="6325"/>
                </a:lnTo>
                <a:lnTo>
                  <a:pt x="3980" y="6334"/>
                </a:lnTo>
                <a:lnTo>
                  <a:pt x="3978" y="6343"/>
                </a:lnTo>
                <a:lnTo>
                  <a:pt x="3977" y="6353"/>
                </a:lnTo>
                <a:lnTo>
                  <a:pt x="3975" y="6362"/>
                </a:lnTo>
                <a:lnTo>
                  <a:pt x="3971" y="6372"/>
                </a:lnTo>
                <a:lnTo>
                  <a:pt x="3968" y="6375"/>
                </a:lnTo>
                <a:lnTo>
                  <a:pt x="3967" y="6377"/>
                </a:lnTo>
                <a:lnTo>
                  <a:pt x="3968" y="6377"/>
                </a:lnTo>
                <a:lnTo>
                  <a:pt x="3971" y="6379"/>
                </a:lnTo>
                <a:lnTo>
                  <a:pt x="3978" y="6385"/>
                </a:lnTo>
                <a:lnTo>
                  <a:pt x="3983" y="6393"/>
                </a:lnTo>
                <a:lnTo>
                  <a:pt x="3989" y="6400"/>
                </a:lnTo>
                <a:lnTo>
                  <a:pt x="3994" y="6407"/>
                </a:lnTo>
                <a:lnTo>
                  <a:pt x="4000" y="6422"/>
                </a:lnTo>
                <a:lnTo>
                  <a:pt x="4004" y="6437"/>
                </a:lnTo>
                <a:lnTo>
                  <a:pt x="4006" y="6452"/>
                </a:lnTo>
                <a:lnTo>
                  <a:pt x="4006" y="6467"/>
                </a:lnTo>
                <a:lnTo>
                  <a:pt x="4005" y="6483"/>
                </a:lnTo>
                <a:lnTo>
                  <a:pt x="4002" y="6498"/>
                </a:lnTo>
                <a:lnTo>
                  <a:pt x="3997" y="6530"/>
                </a:lnTo>
                <a:lnTo>
                  <a:pt x="3991" y="6560"/>
                </a:lnTo>
                <a:lnTo>
                  <a:pt x="3989" y="6576"/>
                </a:lnTo>
                <a:lnTo>
                  <a:pt x="3989" y="6591"/>
                </a:lnTo>
                <a:lnTo>
                  <a:pt x="3990" y="6606"/>
                </a:lnTo>
                <a:lnTo>
                  <a:pt x="3992" y="6621"/>
                </a:lnTo>
                <a:lnTo>
                  <a:pt x="3992" y="6623"/>
                </a:lnTo>
                <a:lnTo>
                  <a:pt x="3992" y="6624"/>
                </a:lnTo>
                <a:lnTo>
                  <a:pt x="3997" y="6624"/>
                </a:lnTo>
                <a:lnTo>
                  <a:pt x="4004" y="6624"/>
                </a:lnTo>
                <a:lnTo>
                  <a:pt x="4004" y="6632"/>
                </a:lnTo>
                <a:lnTo>
                  <a:pt x="4006" y="6634"/>
                </a:lnTo>
                <a:lnTo>
                  <a:pt x="4007" y="6635"/>
                </a:lnTo>
                <a:lnTo>
                  <a:pt x="4009" y="6637"/>
                </a:lnTo>
                <a:lnTo>
                  <a:pt x="4010" y="6639"/>
                </a:lnTo>
                <a:lnTo>
                  <a:pt x="4015" y="6639"/>
                </a:lnTo>
                <a:lnTo>
                  <a:pt x="4019" y="6640"/>
                </a:lnTo>
                <a:lnTo>
                  <a:pt x="4020" y="6647"/>
                </a:lnTo>
                <a:lnTo>
                  <a:pt x="4020" y="6654"/>
                </a:lnTo>
                <a:lnTo>
                  <a:pt x="4019" y="6654"/>
                </a:lnTo>
                <a:lnTo>
                  <a:pt x="4020" y="6654"/>
                </a:lnTo>
                <a:lnTo>
                  <a:pt x="4020" y="6654"/>
                </a:lnTo>
                <a:lnTo>
                  <a:pt x="4027" y="6663"/>
                </a:lnTo>
                <a:lnTo>
                  <a:pt x="4034" y="6670"/>
                </a:lnTo>
                <a:lnTo>
                  <a:pt x="4035" y="6670"/>
                </a:lnTo>
                <a:lnTo>
                  <a:pt x="4035" y="6670"/>
                </a:lnTo>
                <a:lnTo>
                  <a:pt x="4040" y="6674"/>
                </a:lnTo>
                <a:lnTo>
                  <a:pt x="4044" y="6678"/>
                </a:lnTo>
                <a:lnTo>
                  <a:pt x="4046" y="6682"/>
                </a:lnTo>
                <a:lnTo>
                  <a:pt x="4048" y="6685"/>
                </a:lnTo>
                <a:lnTo>
                  <a:pt x="4046" y="6689"/>
                </a:lnTo>
                <a:lnTo>
                  <a:pt x="4045" y="6693"/>
                </a:lnTo>
                <a:lnTo>
                  <a:pt x="4041" y="6697"/>
                </a:lnTo>
                <a:lnTo>
                  <a:pt x="4035" y="6701"/>
                </a:lnTo>
                <a:lnTo>
                  <a:pt x="4027" y="6701"/>
                </a:lnTo>
                <a:lnTo>
                  <a:pt x="4020" y="6701"/>
                </a:lnTo>
                <a:lnTo>
                  <a:pt x="4020" y="6701"/>
                </a:lnTo>
                <a:lnTo>
                  <a:pt x="4015" y="6704"/>
                </a:lnTo>
                <a:lnTo>
                  <a:pt x="4011" y="6708"/>
                </a:lnTo>
                <a:lnTo>
                  <a:pt x="4009" y="6712"/>
                </a:lnTo>
                <a:lnTo>
                  <a:pt x="4006" y="6716"/>
                </a:lnTo>
                <a:lnTo>
                  <a:pt x="4004" y="6724"/>
                </a:lnTo>
                <a:lnTo>
                  <a:pt x="4002" y="6733"/>
                </a:lnTo>
                <a:lnTo>
                  <a:pt x="4002" y="6743"/>
                </a:lnTo>
                <a:lnTo>
                  <a:pt x="4002" y="6752"/>
                </a:lnTo>
                <a:lnTo>
                  <a:pt x="4001" y="6762"/>
                </a:lnTo>
                <a:lnTo>
                  <a:pt x="3999" y="6771"/>
                </a:lnTo>
                <a:lnTo>
                  <a:pt x="3995" y="6777"/>
                </a:lnTo>
                <a:lnTo>
                  <a:pt x="3989" y="6783"/>
                </a:lnTo>
                <a:lnTo>
                  <a:pt x="3981" y="6788"/>
                </a:lnTo>
                <a:lnTo>
                  <a:pt x="3973" y="6795"/>
                </a:lnTo>
                <a:lnTo>
                  <a:pt x="3971" y="6797"/>
                </a:lnTo>
                <a:lnTo>
                  <a:pt x="3968" y="6801"/>
                </a:lnTo>
                <a:lnTo>
                  <a:pt x="3966" y="6805"/>
                </a:lnTo>
                <a:lnTo>
                  <a:pt x="3965" y="6809"/>
                </a:lnTo>
                <a:lnTo>
                  <a:pt x="3965" y="6812"/>
                </a:lnTo>
                <a:lnTo>
                  <a:pt x="3966" y="6817"/>
                </a:lnTo>
                <a:lnTo>
                  <a:pt x="3968" y="6824"/>
                </a:lnTo>
                <a:lnTo>
                  <a:pt x="3973" y="6830"/>
                </a:lnTo>
                <a:lnTo>
                  <a:pt x="3975" y="6832"/>
                </a:lnTo>
                <a:lnTo>
                  <a:pt x="3975" y="6835"/>
                </a:lnTo>
                <a:lnTo>
                  <a:pt x="3972" y="6837"/>
                </a:lnTo>
                <a:lnTo>
                  <a:pt x="3970" y="6839"/>
                </a:lnTo>
                <a:lnTo>
                  <a:pt x="3965" y="6840"/>
                </a:lnTo>
                <a:lnTo>
                  <a:pt x="3958" y="6840"/>
                </a:lnTo>
                <a:lnTo>
                  <a:pt x="3935" y="6840"/>
                </a:lnTo>
                <a:lnTo>
                  <a:pt x="3911" y="6841"/>
                </a:lnTo>
                <a:lnTo>
                  <a:pt x="3898" y="6841"/>
                </a:lnTo>
                <a:lnTo>
                  <a:pt x="3887" y="6839"/>
                </a:lnTo>
                <a:lnTo>
                  <a:pt x="3881" y="6836"/>
                </a:lnTo>
                <a:lnTo>
                  <a:pt x="3876" y="6834"/>
                </a:lnTo>
                <a:lnTo>
                  <a:pt x="3870" y="6830"/>
                </a:lnTo>
                <a:lnTo>
                  <a:pt x="3864" y="6825"/>
                </a:lnTo>
                <a:lnTo>
                  <a:pt x="3865" y="6825"/>
                </a:lnTo>
                <a:lnTo>
                  <a:pt x="3865" y="6825"/>
                </a:lnTo>
                <a:lnTo>
                  <a:pt x="3865" y="6825"/>
                </a:lnTo>
                <a:lnTo>
                  <a:pt x="3852" y="6825"/>
                </a:lnTo>
                <a:lnTo>
                  <a:pt x="3839" y="6824"/>
                </a:lnTo>
                <a:lnTo>
                  <a:pt x="3834" y="6822"/>
                </a:lnTo>
                <a:lnTo>
                  <a:pt x="3828" y="6819"/>
                </a:lnTo>
                <a:lnTo>
                  <a:pt x="3823" y="6815"/>
                </a:lnTo>
                <a:lnTo>
                  <a:pt x="3818" y="6810"/>
                </a:lnTo>
                <a:lnTo>
                  <a:pt x="3798" y="6805"/>
                </a:lnTo>
                <a:lnTo>
                  <a:pt x="3778" y="6798"/>
                </a:lnTo>
                <a:lnTo>
                  <a:pt x="3757" y="6791"/>
                </a:lnTo>
                <a:lnTo>
                  <a:pt x="3737" y="6783"/>
                </a:lnTo>
                <a:lnTo>
                  <a:pt x="3700" y="6767"/>
                </a:lnTo>
                <a:lnTo>
                  <a:pt x="3661" y="6750"/>
                </a:lnTo>
                <a:lnTo>
                  <a:pt x="3642" y="6745"/>
                </a:lnTo>
                <a:lnTo>
                  <a:pt x="3624" y="6738"/>
                </a:lnTo>
                <a:lnTo>
                  <a:pt x="3616" y="6734"/>
                </a:lnTo>
                <a:lnTo>
                  <a:pt x="3606" y="6733"/>
                </a:lnTo>
                <a:lnTo>
                  <a:pt x="3597" y="6732"/>
                </a:lnTo>
                <a:lnTo>
                  <a:pt x="3587" y="6733"/>
                </a:lnTo>
                <a:lnTo>
                  <a:pt x="3587" y="6733"/>
                </a:lnTo>
                <a:lnTo>
                  <a:pt x="3587" y="6733"/>
                </a:lnTo>
                <a:lnTo>
                  <a:pt x="3598" y="6755"/>
                </a:lnTo>
                <a:lnTo>
                  <a:pt x="3609" y="6777"/>
                </a:lnTo>
                <a:lnTo>
                  <a:pt x="3613" y="6788"/>
                </a:lnTo>
                <a:lnTo>
                  <a:pt x="3617" y="6800"/>
                </a:lnTo>
                <a:lnTo>
                  <a:pt x="3618" y="6812"/>
                </a:lnTo>
                <a:lnTo>
                  <a:pt x="3617" y="6825"/>
                </a:lnTo>
                <a:lnTo>
                  <a:pt x="3612" y="6824"/>
                </a:lnTo>
                <a:lnTo>
                  <a:pt x="3607" y="6821"/>
                </a:lnTo>
                <a:lnTo>
                  <a:pt x="3603" y="6817"/>
                </a:lnTo>
                <a:lnTo>
                  <a:pt x="3599" y="6814"/>
                </a:lnTo>
                <a:lnTo>
                  <a:pt x="3594" y="6806"/>
                </a:lnTo>
                <a:lnTo>
                  <a:pt x="3590" y="6796"/>
                </a:lnTo>
                <a:lnTo>
                  <a:pt x="3587" y="6787"/>
                </a:lnTo>
                <a:lnTo>
                  <a:pt x="3583" y="6778"/>
                </a:lnTo>
                <a:lnTo>
                  <a:pt x="3580" y="6773"/>
                </a:lnTo>
                <a:lnTo>
                  <a:pt x="3578" y="6770"/>
                </a:lnTo>
                <a:lnTo>
                  <a:pt x="3574" y="6766"/>
                </a:lnTo>
                <a:lnTo>
                  <a:pt x="3570" y="6763"/>
                </a:lnTo>
                <a:lnTo>
                  <a:pt x="3559" y="6755"/>
                </a:lnTo>
                <a:lnTo>
                  <a:pt x="3548" y="6747"/>
                </a:lnTo>
                <a:lnTo>
                  <a:pt x="3537" y="6741"/>
                </a:lnTo>
                <a:lnTo>
                  <a:pt x="3525" y="6733"/>
                </a:lnTo>
                <a:lnTo>
                  <a:pt x="3518" y="6732"/>
                </a:lnTo>
                <a:lnTo>
                  <a:pt x="3510" y="6732"/>
                </a:lnTo>
                <a:lnTo>
                  <a:pt x="3510" y="6723"/>
                </a:lnTo>
                <a:lnTo>
                  <a:pt x="3510" y="6716"/>
                </a:lnTo>
                <a:lnTo>
                  <a:pt x="3505" y="6709"/>
                </a:lnTo>
                <a:lnTo>
                  <a:pt x="3501" y="6704"/>
                </a:lnTo>
                <a:lnTo>
                  <a:pt x="3496" y="6701"/>
                </a:lnTo>
                <a:lnTo>
                  <a:pt x="3490" y="6696"/>
                </a:lnTo>
                <a:lnTo>
                  <a:pt x="3479" y="6689"/>
                </a:lnTo>
                <a:lnTo>
                  <a:pt x="3467" y="6684"/>
                </a:lnTo>
                <a:lnTo>
                  <a:pt x="3442" y="6675"/>
                </a:lnTo>
                <a:lnTo>
                  <a:pt x="3417" y="6667"/>
                </a:lnTo>
                <a:lnTo>
                  <a:pt x="3412" y="6667"/>
                </a:lnTo>
                <a:lnTo>
                  <a:pt x="3407" y="6664"/>
                </a:lnTo>
                <a:lnTo>
                  <a:pt x="3402" y="6660"/>
                </a:lnTo>
                <a:lnTo>
                  <a:pt x="3400" y="6655"/>
                </a:lnTo>
                <a:lnTo>
                  <a:pt x="3400" y="6655"/>
                </a:lnTo>
                <a:lnTo>
                  <a:pt x="3391" y="6654"/>
                </a:lnTo>
                <a:lnTo>
                  <a:pt x="3382" y="6652"/>
                </a:lnTo>
                <a:lnTo>
                  <a:pt x="3378" y="6650"/>
                </a:lnTo>
                <a:lnTo>
                  <a:pt x="3375" y="6648"/>
                </a:lnTo>
                <a:lnTo>
                  <a:pt x="3371" y="6644"/>
                </a:lnTo>
                <a:lnTo>
                  <a:pt x="3368" y="6640"/>
                </a:lnTo>
                <a:lnTo>
                  <a:pt x="3339" y="6629"/>
                </a:lnTo>
                <a:lnTo>
                  <a:pt x="3311" y="6616"/>
                </a:lnTo>
                <a:lnTo>
                  <a:pt x="3282" y="6604"/>
                </a:lnTo>
                <a:lnTo>
                  <a:pt x="3253" y="6591"/>
                </a:lnTo>
                <a:lnTo>
                  <a:pt x="3224" y="6578"/>
                </a:lnTo>
                <a:lnTo>
                  <a:pt x="3196" y="6564"/>
                </a:lnTo>
                <a:lnTo>
                  <a:pt x="3169" y="6547"/>
                </a:lnTo>
                <a:lnTo>
                  <a:pt x="3142" y="6531"/>
                </a:lnTo>
                <a:lnTo>
                  <a:pt x="3115" y="6513"/>
                </a:lnTo>
                <a:lnTo>
                  <a:pt x="3087" y="6498"/>
                </a:lnTo>
                <a:lnTo>
                  <a:pt x="3058" y="6483"/>
                </a:lnTo>
                <a:lnTo>
                  <a:pt x="3029" y="6470"/>
                </a:lnTo>
                <a:lnTo>
                  <a:pt x="2987" y="6443"/>
                </a:lnTo>
                <a:lnTo>
                  <a:pt x="2944" y="6417"/>
                </a:lnTo>
                <a:lnTo>
                  <a:pt x="2901" y="6390"/>
                </a:lnTo>
                <a:lnTo>
                  <a:pt x="2858" y="6364"/>
                </a:lnTo>
                <a:lnTo>
                  <a:pt x="2850" y="6362"/>
                </a:lnTo>
                <a:lnTo>
                  <a:pt x="2841" y="6358"/>
                </a:lnTo>
                <a:lnTo>
                  <a:pt x="2837" y="6355"/>
                </a:lnTo>
                <a:lnTo>
                  <a:pt x="2833" y="6353"/>
                </a:lnTo>
                <a:lnTo>
                  <a:pt x="2831" y="6349"/>
                </a:lnTo>
                <a:lnTo>
                  <a:pt x="2828" y="6345"/>
                </a:lnTo>
                <a:lnTo>
                  <a:pt x="2827" y="6345"/>
                </a:lnTo>
                <a:lnTo>
                  <a:pt x="2817" y="6344"/>
                </a:lnTo>
                <a:lnTo>
                  <a:pt x="2808" y="6340"/>
                </a:lnTo>
                <a:lnTo>
                  <a:pt x="2799" y="6335"/>
                </a:lnTo>
                <a:lnTo>
                  <a:pt x="2791" y="6330"/>
                </a:lnTo>
                <a:lnTo>
                  <a:pt x="2782" y="6324"/>
                </a:lnTo>
                <a:lnTo>
                  <a:pt x="2773" y="6319"/>
                </a:lnTo>
                <a:lnTo>
                  <a:pt x="2764" y="6315"/>
                </a:lnTo>
                <a:lnTo>
                  <a:pt x="2754" y="6313"/>
                </a:lnTo>
                <a:lnTo>
                  <a:pt x="2713" y="6280"/>
                </a:lnTo>
                <a:lnTo>
                  <a:pt x="2670" y="6249"/>
                </a:lnTo>
                <a:lnTo>
                  <a:pt x="2629" y="6217"/>
                </a:lnTo>
                <a:lnTo>
                  <a:pt x="2586" y="6187"/>
                </a:lnTo>
                <a:lnTo>
                  <a:pt x="2543" y="6157"/>
                </a:lnTo>
                <a:lnTo>
                  <a:pt x="2499" y="6129"/>
                </a:lnTo>
                <a:lnTo>
                  <a:pt x="2454" y="6102"/>
                </a:lnTo>
                <a:lnTo>
                  <a:pt x="2408" y="6077"/>
                </a:lnTo>
                <a:lnTo>
                  <a:pt x="2385" y="6063"/>
                </a:lnTo>
                <a:lnTo>
                  <a:pt x="2363" y="6048"/>
                </a:lnTo>
                <a:lnTo>
                  <a:pt x="2341" y="6031"/>
                </a:lnTo>
                <a:lnTo>
                  <a:pt x="2320" y="6016"/>
                </a:lnTo>
                <a:lnTo>
                  <a:pt x="2304" y="6001"/>
                </a:lnTo>
                <a:lnTo>
                  <a:pt x="2286" y="5986"/>
                </a:lnTo>
                <a:lnTo>
                  <a:pt x="2268" y="5971"/>
                </a:lnTo>
                <a:lnTo>
                  <a:pt x="2251" y="5957"/>
                </a:lnTo>
                <a:lnTo>
                  <a:pt x="2214" y="5931"/>
                </a:lnTo>
                <a:lnTo>
                  <a:pt x="2178" y="5906"/>
                </a:lnTo>
                <a:lnTo>
                  <a:pt x="2142" y="5879"/>
                </a:lnTo>
                <a:lnTo>
                  <a:pt x="2105" y="5853"/>
                </a:lnTo>
                <a:lnTo>
                  <a:pt x="2088" y="5838"/>
                </a:lnTo>
                <a:lnTo>
                  <a:pt x="2071" y="5824"/>
                </a:lnTo>
                <a:lnTo>
                  <a:pt x="2054" y="5809"/>
                </a:lnTo>
                <a:lnTo>
                  <a:pt x="2037" y="5794"/>
                </a:lnTo>
                <a:lnTo>
                  <a:pt x="2037" y="5794"/>
                </a:lnTo>
                <a:lnTo>
                  <a:pt x="2029" y="5790"/>
                </a:lnTo>
                <a:lnTo>
                  <a:pt x="2019" y="5787"/>
                </a:lnTo>
                <a:lnTo>
                  <a:pt x="2015" y="5785"/>
                </a:lnTo>
                <a:lnTo>
                  <a:pt x="2011" y="5782"/>
                </a:lnTo>
                <a:lnTo>
                  <a:pt x="2007" y="5779"/>
                </a:lnTo>
                <a:lnTo>
                  <a:pt x="2003" y="5774"/>
                </a:lnTo>
                <a:lnTo>
                  <a:pt x="2003" y="5774"/>
                </a:lnTo>
                <a:lnTo>
                  <a:pt x="2003" y="5774"/>
                </a:lnTo>
                <a:lnTo>
                  <a:pt x="2001" y="5774"/>
                </a:lnTo>
                <a:lnTo>
                  <a:pt x="1998" y="5774"/>
                </a:lnTo>
                <a:lnTo>
                  <a:pt x="1996" y="5773"/>
                </a:lnTo>
                <a:lnTo>
                  <a:pt x="1993" y="5770"/>
                </a:lnTo>
                <a:lnTo>
                  <a:pt x="1988" y="5769"/>
                </a:lnTo>
                <a:lnTo>
                  <a:pt x="1983" y="5766"/>
                </a:lnTo>
                <a:lnTo>
                  <a:pt x="1980" y="5763"/>
                </a:lnTo>
                <a:lnTo>
                  <a:pt x="1977" y="5758"/>
                </a:lnTo>
                <a:lnTo>
                  <a:pt x="1977" y="5758"/>
                </a:lnTo>
                <a:lnTo>
                  <a:pt x="1961" y="5749"/>
                </a:lnTo>
                <a:lnTo>
                  <a:pt x="1946" y="5740"/>
                </a:lnTo>
                <a:lnTo>
                  <a:pt x="1931" y="5731"/>
                </a:lnTo>
                <a:lnTo>
                  <a:pt x="1916" y="5721"/>
                </a:lnTo>
                <a:lnTo>
                  <a:pt x="1888" y="5701"/>
                </a:lnTo>
                <a:lnTo>
                  <a:pt x="1860" y="5679"/>
                </a:lnTo>
                <a:lnTo>
                  <a:pt x="1834" y="5656"/>
                </a:lnTo>
                <a:lnTo>
                  <a:pt x="1806" y="5633"/>
                </a:lnTo>
                <a:lnTo>
                  <a:pt x="1780" y="5611"/>
                </a:lnTo>
                <a:lnTo>
                  <a:pt x="1751" y="5589"/>
                </a:lnTo>
                <a:lnTo>
                  <a:pt x="1718" y="5566"/>
                </a:lnTo>
                <a:lnTo>
                  <a:pt x="1683" y="5543"/>
                </a:lnTo>
                <a:lnTo>
                  <a:pt x="1649" y="5520"/>
                </a:lnTo>
                <a:lnTo>
                  <a:pt x="1615" y="5498"/>
                </a:lnTo>
                <a:lnTo>
                  <a:pt x="1582" y="5475"/>
                </a:lnTo>
                <a:lnTo>
                  <a:pt x="1549" y="5451"/>
                </a:lnTo>
                <a:lnTo>
                  <a:pt x="1516" y="5426"/>
                </a:lnTo>
                <a:lnTo>
                  <a:pt x="1485" y="5400"/>
                </a:lnTo>
                <a:lnTo>
                  <a:pt x="1485" y="5400"/>
                </a:lnTo>
                <a:lnTo>
                  <a:pt x="1485" y="5400"/>
                </a:lnTo>
                <a:lnTo>
                  <a:pt x="1467" y="5394"/>
                </a:lnTo>
                <a:lnTo>
                  <a:pt x="1450" y="5386"/>
                </a:lnTo>
                <a:lnTo>
                  <a:pt x="1433" y="5376"/>
                </a:lnTo>
                <a:lnTo>
                  <a:pt x="1418" y="5366"/>
                </a:lnTo>
                <a:lnTo>
                  <a:pt x="1388" y="5345"/>
                </a:lnTo>
                <a:lnTo>
                  <a:pt x="1359" y="5321"/>
                </a:lnTo>
                <a:lnTo>
                  <a:pt x="1352" y="5318"/>
                </a:lnTo>
                <a:lnTo>
                  <a:pt x="1344" y="5314"/>
                </a:lnTo>
                <a:lnTo>
                  <a:pt x="1337" y="5309"/>
                </a:lnTo>
                <a:lnTo>
                  <a:pt x="1332" y="5304"/>
                </a:lnTo>
                <a:lnTo>
                  <a:pt x="1320" y="5292"/>
                </a:lnTo>
                <a:lnTo>
                  <a:pt x="1310" y="5279"/>
                </a:lnTo>
                <a:lnTo>
                  <a:pt x="1310" y="5279"/>
                </a:lnTo>
                <a:lnTo>
                  <a:pt x="1304" y="5278"/>
                </a:lnTo>
                <a:lnTo>
                  <a:pt x="1298" y="5276"/>
                </a:lnTo>
                <a:lnTo>
                  <a:pt x="1293" y="5273"/>
                </a:lnTo>
                <a:lnTo>
                  <a:pt x="1288" y="5269"/>
                </a:lnTo>
                <a:lnTo>
                  <a:pt x="1284" y="5266"/>
                </a:lnTo>
                <a:lnTo>
                  <a:pt x="1281" y="5261"/>
                </a:lnTo>
                <a:lnTo>
                  <a:pt x="1279" y="5255"/>
                </a:lnTo>
                <a:lnTo>
                  <a:pt x="1276" y="5249"/>
                </a:lnTo>
                <a:lnTo>
                  <a:pt x="1276" y="5249"/>
                </a:lnTo>
                <a:lnTo>
                  <a:pt x="1276" y="5249"/>
                </a:lnTo>
                <a:lnTo>
                  <a:pt x="1265" y="5248"/>
                </a:lnTo>
                <a:lnTo>
                  <a:pt x="1254" y="5245"/>
                </a:lnTo>
                <a:lnTo>
                  <a:pt x="1248" y="5243"/>
                </a:lnTo>
                <a:lnTo>
                  <a:pt x="1243" y="5240"/>
                </a:lnTo>
                <a:lnTo>
                  <a:pt x="1239" y="5235"/>
                </a:lnTo>
                <a:lnTo>
                  <a:pt x="1235" y="5230"/>
                </a:lnTo>
                <a:lnTo>
                  <a:pt x="1235" y="5230"/>
                </a:lnTo>
                <a:lnTo>
                  <a:pt x="1235" y="5230"/>
                </a:lnTo>
                <a:lnTo>
                  <a:pt x="1205" y="5212"/>
                </a:lnTo>
                <a:lnTo>
                  <a:pt x="1176" y="5194"/>
                </a:lnTo>
                <a:lnTo>
                  <a:pt x="1146" y="5176"/>
                </a:lnTo>
                <a:lnTo>
                  <a:pt x="1116" y="5159"/>
                </a:lnTo>
                <a:lnTo>
                  <a:pt x="1086" y="5140"/>
                </a:lnTo>
                <a:lnTo>
                  <a:pt x="1057" y="5121"/>
                </a:lnTo>
                <a:lnTo>
                  <a:pt x="1029" y="5101"/>
                </a:lnTo>
                <a:lnTo>
                  <a:pt x="1001" y="5080"/>
                </a:lnTo>
                <a:lnTo>
                  <a:pt x="994" y="5076"/>
                </a:lnTo>
                <a:lnTo>
                  <a:pt x="986" y="5072"/>
                </a:lnTo>
                <a:lnTo>
                  <a:pt x="978" y="5067"/>
                </a:lnTo>
                <a:lnTo>
                  <a:pt x="971" y="5061"/>
                </a:lnTo>
                <a:lnTo>
                  <a:pt x="958" y="5056"/>
                </a:lnTo>
                <a:lnTo>
                  <a:pt x="945" y="5050"/>
                </a:lnTo>
                <a:lnTo>
                  <a:pt x="934" y="5042"/>
                </a:lnTo>
                <a:lnTo>
                  <a:pt x="924" y="5032"/>
                </a:lnTo>
                <a:lnTo>
                  <a:pt x="902" y="5014"/>
                </a:lnTo>
                <a:lnTo>
                  <a:pt x="880" y="4997"/>
                </a:lnTo>
                <a:lnTo>
                  <a:pt x="873" y="4996"/>
                </a:lnTo>
                <a:lnTo>
                  <a:pt x="868" y="4994"/>
                </a:lnTo>
                <a:lnTo>
                  <a:pt x="863" y="4991"/>
                </a:lnTo>
                <a:lnTo>
                  <a:pt x="858" y="4988"/>
                </a:lnTo>
                <a:lnTo>
                  <a:pt x="851" y="4981"/>
                </a:lnTo>
                <a:lnTo>
                  <a:pt x="843" y="4970"/>
                </a:lnTo>
                <a:lnTo>
                  <a:pt x="843" y="4970"/>
                </a:lnTo>
                <a:lnTo>
                  <a:pt x="831" y="4969"/>
                </a:lnTo>
                <a:lnTo>
                  <a:pt x="818" y="4967"/>
                </a:lnTo>
                <a:lnTo>
                  <a:pt x="787" y="4945"/>
                </a:lnTo>
                <a:lnTo>
                  <a:pt x="754" y="4924"/>
                </a:lnTo>
                <a:lnTo>
                  <a:pt x="738" y="4913"/>
                </a:lnTo>
                <a:lnTo>
                  <a:pt x="721" y="4901"/>
                </a:lnTo>
                <a:lnTo>
                  <a:pt x="706" y="4889"/>
                </a:lnTo>
                <a:lnTo>
                  <a:pt x="693" y="4875"/>
                </a:lnTo>
                <a:lnTo>
                  <a:pt x="681" y="4861"/>
                </a:lnTo>
                <a:lnTo>
                  <a:pt x="670" y="4847"/>
                </a:lnTo>
                <a:lnTo>
                  <a:pt x="657" y="4835"/>
                </a:lnTo>
                <a:lnTo>
                  <a:pt x="644" y="4822"/>
                </a:lnTo>
                <a:lnTo>
                  <a:pt x="630" y="4811"/>
                </a:lnTo>
                <a:lnTo>
                  <a:pt x="616" y="4801"/>
                </a:lnTo>
                <a:lnTo>
                  <a:pt x="601" y="4791"/>
                </a:lnTo>
                <a:lnTo>
                  <a:pt x="585" y="4782"/>
                </a:lnTo>
                <a:lnTo>
                  <a:pt x="582" y="4783"/>
                </a:lnTo>
                <a:lnTo>
                  <a:pt x="581" y="4785"/>
                </a:lnTo>
                <a:lnTo>
                  <a:pt x="578" y="4787"/>
                </a:lnTo>
                <a:lnTo>
                  <a:pt x="578" y="4790"/>
                </a:lnTo>
                <a:lnTo>
                  <a:pt x="576" y="4796"/>
                </a:lnTo>
                <a:lnTo>
                  <a:pt x="575" y="4802"/>
                </a:lnTo>
                <a:lnTo>
                  <a:pt x="573" y="4807"/>
                </a:lnTo>
                <a:lnTo>
                  <a:pt x="571" y="4811"/>
                </a:lnTo>
                <a:lnTo>
                  <a:pt x="568" y="4811"/>
                </a:lnTo>
                <a:lnTo>
                  <a:pt x="566" y="4811"/>
                </a:lnTo>
                <a:lnTo>
                  <a:pt x="562" y="4810"/>
                </a:lnTo>
                <a:lnTo>
                  <a:pt x="558" y="4807"/>
                </a:lnTo>
                <a:lnTo>
                  <a:pt x="534" y="4792"/>
                </a:lnTo>
                <a:lnTo>
                  <a:pt x="508" y="4778"/>
                </a:lnTo>
                <a:lnTo>
                  <a:pt x="482" y="4765"/>
                </a:lnTo>
                <a:lnTo>
                  <a:pt x="455" y="4752"/>
                </a:lnTo>
                <a:lnTo>
                  <a:pt x="443" y="4744"/>
                </a:lnTo>
                <a:lnTo>
                  <a:pt x="430" y="4737"/>
                </a:lnTo>
                <a:lnTo>
                  <a:pt x="419" y="4729"/>
                </a:lnTo>
                <a:lnTo>
                  <a:pt x="406" y="4719"/>
                </a:lnTo>
                <a:lnTo>
                  <a:pt x="396" y="4711"/>
                </a:lnTo>
                <a:lnTo>
                  <a:pt x="385" y="4699"/>
                </a:lnTo>
                <a:lnTo>
                  <a:pt x="376" y="4688"/>
                </a:lnTo>
                <a:lnTo>
                  <a:pt x="367" y="4674"/>
                </a:lnTo>
                <a:lnTo>
                  <a:pt x="352" y="4674"/>
                </a:lnTo>
                <a:lnTo>
                  <a:pt x="337" y="4673"/>
                </a:lnTo>
                <a:lnTo>
                  <a:pt x="322" y="4673"/>
                </a:lnTo>
                <a:lnTo>
                  <a:pt x="307" y="4672"/>
                </a:lnTo>
                <a:lnTo>
                  <a:pt x="297" y="4660"/>
                </a:lnTo>
                <a:lnTo>
                  <a:pt x="287" y="4650"/>
                </a:lnTo>
                <a:lnTo>
                  <a:pt x="276" y="4640"/>
                </a:lnTo>
                <a:lnTo>
                  <a:pt x="266" y="4630"/>
                </a:lnTo>
                <a:lnTo>
                  <a:pt x="242" y="4613"/>
                </a:lnTo>
                <a:lnTo>
                  <a:pt x="218" y="4598"/>
                </a:lnTo>
                <a:lnTo>
                  <a:pt x="193" y="4583"/>
                </a:lnTo>
                <a:lnTo>
                  <a:pt x="168" y="4567"/>
                </a:lnTo>
                <a:lnTo>
                  <a:pt x="143" y="4551"/>
                </a:lnTo>
                <a:lnTo>
                  <a:pt x="119" y="4535"/>
                </a:lnTo>
                <a:lnTo>
                  <a:pt x="123" y="4530"/>
                </a:lnTo>
                <a:lnTo>
                  <a:pt x="128" y="4526"/>
                </a:lnTo>
                <a:lnTo>
                  <a:pt x="131" y="4525"/>
                </a:lnTo>
                <a:lnTo>
                  <a:pt x="136" y="4524"/>
                </a:lnTo>
                <a:lnTo>
                  <a:pt x="146" y="4527"/>
                </a:lnTo>
                <a:lnTo>
                  <a:pt x="156" y="4532"/>
                </a:lnTo>
                <a:lnTo>
                  <a:pt x="193" y="4555"/>
                </a:lnTo>
                <a:lnTo>
                  <a:pt x="228" y="4579"/>
                </a:lnTo>
                <a:lnTo>
                  <a:pt x="247" y="4589"/>
                </a:lnTo>
                <a:lnTo>
                  <a:pt x="266" y="4599"/>
                </a:lnTo>
                <a:lnTo>
                  <a:pt x="276" y="4603"/>
                </a:lnTo>
                <a:lnTo>
                  <a:pt x="286" y="4606"/>
                </a:lnTo>
                <a:lnTo>
                  <a:pt x="296" y="4610"/>
                </a:lnTo>
                <a:lnTo>
                  <a:pt x="306" y="4613"/>
                </a:lnTo>
                <a:lnTo>
                  <a:pt x="306" y="4613"/>
                </a:lnTo>
                <a:lnTo>
                  <a:pt x="306" y="4613"/>
                </a:lnTo>
                <a:lnTo>
                  <a:pt x="306" y="4613"/>
                </a:lnTo>
                <a:lnTo>
                  <a:pt x="302" y="4601"/>
                </a:lnTo>
                <a:lnTo>
                  <a:pt x="298" y="4590"/>
                </a:lnTo>
                <a:lnTo>
                  <a:pt x="293" y="4579"/>
                </a:lnTo>
                <a:lnTo>
                  <a:pt x="290" y="4567"/>
                </a:lnTo>
                <a:lnTo>
                  <a:pt x="290" y="4567"/>
                </a:lnTo>
                <a:lnTo>
                  <a:pt x="259" y="4547"/>
                </a:lnTo>
                <a:lnTo>
                  <a:pt x="229" y="4527"/>
                </a:lnTo>
                <a:lnTo>
                  <a:pt x="198" y="4507"/>
                </a:lnTo>
                <a:lnTo>
                  <a:pt x="168" y="4486"/>
                </a:lnTo>
                <a:lnTo>
                  <a:pt x="168" y="4486"/>
                </a:lnTo>
                <a:lnTo>
                  <a:pt x="151" y="4480"/>
                </a:lnTo>
                <a:lnTo>
                  <a:pt x="135" y="4473"/>
                </a:lnTo>
                <a:lnTo>
                  <a:pt x="128" y="4466"/>
                </a:lnTo>
                <a:lnTo>
                  <a:pt x="120" y="4458"/>
                </a:lnTo>
                <a:lnTo>
                  <a:pt x="119" y="4453"/>
                </a:lnTo>
                <a:lnTo>
                  <a:pt x="119" y="4449"/>
                </a:lnTo>
                <a:lnTo>
                  <a:pt x="111" y="4447"/>
                </a:lnTo>
                <a:lnTo>
                  <a:pt x="105" y="4444"/>
                </a:lnTo>
                <a:lnTo>
                  <a:pt x="102" y="4442"/>
                </a:lnTo>
                <a:lnTo>
                  <a:pt x="100" y="4438"/>
                </a:lnTo>
                <a:lnTo>
                  <a:pt x="97" y="4436"/>
                </a:lnTo>
                <a:lnTo>
                  <a:pt x="94" y="4432"/>
                </a:lnTo>
                <a:lnTo>
                  <a:pt x="90" y="4429"/>
                </a:lnTo>
                <a:lnTo>
                  <a:pt x="84" y="4427"/>
                </a:lnTo>
                <a:lnTo>
                  <a:pt x="76" y="4426"/>
                </a:lnTo>
                <a:lnTo>
                  <a:pt x="67" y="4419"/>
                </a:lnTo>
                <a:lnTo>
                  <a:pt x="59" y="4411"/>
                </a:lnTo>
                <a:lnTo>
                  <a:pt x="60" y="4409"/>
                </a:lnTo>
                <a:lnTo>
                  <a:pt x="60" y="4409"/>
                </a:lnTo>
                <a:lnTo>
                  <a:pt x="60" y="4409"/>
                </a:lnTo>
                <a:lnTo>
                  <a:pt x="52" y="4411"/>
                </a:lnTo>
                <a:lnTo>
                  <a:pt x="43" y="4411"/>
                </a:lnTo>
                <a:lnTo>
                  <a:pt x="36" y="4403"/>
                </a:lnTo>
                <a:lnTo>
                  <a:pt x="27" y="4395"/>
                </a:lnTo>
                <a:lnTo>
                  <a:pt x="17" y="4390"/>
                </a:lnTo>
                <a:lnTo>
                  <a:pt x="10" y="4383"/>
                </a:lnTo>
                <a:lnTo>
                  <a:pt x="6" y="4378"/>
                </a:lnTo>
                <a:lnTo>
                  <a:pt x="3" y="4372"/>
                </a:lnTo>
                <a:lnTo>
                  <a:pt x="1" y="4365"/>
                </a:lnTo>
                <a:lnTo>
                  <a:pt x="0" y="4358"/>
                </a:lnTo>
                <a:lnTo>
                  <a:pt x="20" y="4364"/>
                </a:lnTo>
                <a:lnTo>
                  <a:pt x="38" y="4370"/>
                </a:lnTo>
                <a:lnTo>
                  <a:pt x="57" y="4375"/>
                </a:lnTo>
                <a:lnTo>
                  <a:pt x="75" y="4382"/>
                </a:lnTo>
                <a:lnTo>
                  <a:pt x="75" y="4380"/>
                </a:lnTo>
                <a:lnTo>
                  <a:pt x="75" y="4380"/>
                </a:lnTo>
                <a:lnTo>
                  <a:pt x="75" y="4380"/>
                </a:lnTo>
                <a:lnTo>
                  <a:pt x="77" y="4369"/>
                </a:lnTo>
                <a:lnTo>
                  <a:pt x="80" y="4360"/>
                </a:lnTo>
                <a:lnTo>
                  <a:pt x="82" y="4357"/>
                </a:lnTo>
                <a:lnTo>
                  <a:pt x="85" y="4354"/>
                </a:lnTo>
                <a:lnTo>
                  <a:pt x="87" y="4352"/>
                </a:lnTo>
                <a:lnTo>
                  <a:pt x="90" y="4350"/>
                </a:lnTo>
                <a:lnTo>
                  <a:pt x="92" y="4349"/>
                </a:lnTo>
                <a:lnTo>
                  <a:pt x="96" y="4349"/>
                </a:lnTo>
                <a:lnTo>
                  <a:pt x="100" y="4350"/>
                </a:lnTo>
                <a:lnTo>
                  <a:pt x="104" y="4352"/>
                </a:lnTo>
                <a:lnTo>
                  <a:pt x="113" y="4357"/>
                </a:lnTo>
                <a:lnTo>
                  <a:pt x="121" y="4363"/>
                </a:lnTo>
                <a:lnTo>
                  <a:pt x="129" y="4364"/>
                </a:lnTo>
                <a:lnTo>
                  <a:pt x="138" y="4364"/>
                </a:lnTo>
                <a:lnTo>
                  <a:pt x="153" y="4375"/>
                </a:lnTo>
                <a:lnTo>
                  <a:pt x="168" y="4387"/>
                </a:lnTo>
                <a:lnTo>
                  <a:pt x="183" y="4398"/>
                </a:lnTo>
                <a:lnTo>
                  <a:pt x="198" y="4409"/>
                </a:lnTo>
                <a:lnTo>
                  <a:pt x="198" y="4411"/>
                </a:lnTo>
                <a:lnTo>
                  <a:pt x="198" y="4409"/>
                </a:lnTo>
                <a:lnTo>
                  <a:pt x="202" y="4409"/>
                </a:lnTo>
                <a:lnTo>
                  <a:pt x="205" y="4408"/>
                </a:lnTo>
                <a:lnTo>
                  <a:pt x="210" y="4409"/>
                </a:lnTo>
                <a:lnTo>
                  <a:pt x="214" y="4411"/>
                </a:lnTo>
                <a:lnTo>
                  <a:pt x="223" y="4413"/>
                </a:lnTo>
                <a:lnTo>
                  <a:pt x="232" y="4417"/>
                </a:lnTo>
                <a:lnTo>
                  <a:pt x="237" y="4417"/>
                </a:lnTo>
                <a:lnTo>
                  <a:pt x="241" y="4418"/>
                </a:lnTo>
                <a:lnTo>
                  <a:pt x="244" y="4417"/>
                </a:lnTo>
                <a:lnTo>
                  <a:pt x="248" y="4416"/>
                </a:lnTo>
                <a:lnTo>
                  <a:pt x="252" y="4413"/>
                </a:lnTo>
                <a:lnTo>
                  <a:pt x="254" y="4409"/>
                </a:lnTo>
                <a:lnTo>
                  <a:pt x="258" y="4403"/>
                </a:lnTo>
                <a:lnTo>
                  <a:pt x="261" y="4395"/>
                </a:lnTo>
                <a:lnTo>
                  <a:pt x="261" y="4395"/>
                </a:lnTo>
                <a:lnTo>
                  <a:pt x="256" y="4388"/>
                </a:lnTo>
                <a:lnTo>
                  <a:pt x="254" y="4383"/>
                </a:lnTo>
                <a:lnTo>
                  <a:pt x="254" y="4378"/>
                </a:lnTo>
                <a:lnTo>
                  <a:pt x="257" y="4374"/>
                </a:lnTo>
                <a:lnTo>
                  <a:pt x="261" y="4370"/>
                </a:lnTo>
                <a:lnTo>
                  <a:pt x="266" y="4368"/>
                </a:lnTo>
                <a:lnTo>
                  <a:pt x="271" y="4367"/>
                </a:lnTo>
                <a:lnTo>
                  <a:pt x="276" y="4365"/>
                </a:lnTo>
                <a:lnTo>
                  <a:pt x="288" y="4363"/>
                </a:lnTo>
                <a:lnTo>
                  <a:pt x="300" y="4364"/>
                </a:lnTo>
                <a:lnTo>
                  <a:pt x="311" y="4365"/>
                </a:lnTo>
                <a:lnTo>
                  <a:pt x="321" y="4369"/>
                </a:lnTo>
                <a:lnTo>
                  <a:pt x="331" y="4374"/>
                </a:lnTo>
                <a:lnTo>
                  <a:pt x="341" y="4380"/>
                </a:lnTo>
                <a:lnTo>
                  <a:pt x="350" y="4387"/>
                </a:lnTo>
                <a:lnTo>
                  <a:pt x="360" y="4394"/>
                </a:lnTo>
                <a:lnTo>
                  <a:pt x="370" y="4397"/>
                </a:lnTo>
                <a:lnTo>
                  <a:pt x="381" y="4397"/>
                </a:lnTo>
                <a:lnTo>
                  <a:pt x="393" y="4395"/>
                </a:lnTo>
                <a:lnTo>
                  <a:pt x="403" y="4394"/>
                </a:lnTo>
                <a:lnTo>
                  <a:pt x="423" y="4387"/>
                </a:lnTo>
                <a:lnTo>
                  <a:pt x="443" y="4379"/>
                </a:lnTo>
                <a:lnTo>
                  <a:pt x="445" y="4369"/>
                </a:lnTo>
                <a:lnTo>
                  <a:pt x="444" y="4362"/>
                </a:lnTo>
                <a:lnTo>
                  <a:pt x="443" y="4358"/>
                </a:lnTo>
                <a:lnTo>
                  <a:pt x="440" y="4354"/>
                </a:lnTo>
                <a:lnTo>
                  <a:pt x="436" y="4350"/>
                </a:lnTo>
                <a:lnTo>
                  <a:pt x="433" y="4348"/>
                </a:lnTo>
                <a:lnTo>
                  <a:pt x="431" y="4348"/>
                </a:lnTo>
                <a:lnTo>
                  <a:pt x="423" y="4334"/>
                </a:lnTo>
                <a:lnTo>
                  <a:pt x="415" y="4318"/>
                </a:lnTo>
                <a:lnTo>
                  <a:pt x="415" y="4310"/>
                </a:lnTo>
                <a:lnTo>
                  <a:pt x="414" y="4303"/>
                </a:lnTo>
                <a:lnTo>
                  <a:pt x="411" y="4284"/>
                </a:lnTo>
                <a:lnTo>
                  <a:pt x="408" y="4264"/>
                </a:lnTo>
                <a:lnTo>
                  <a:pt x="405" y="4255"/>
                </a:lnTo>
                <a:lnTo>
                  <a:pt x="406" y="4245"/>
                </a:lnTo>
                <a:lnTo>
                  <a:pt x="408" y="4240"/>
                </a:lnTo>
                <a:lnTo>
                  <a:pt x="409" y="4235"/>
                </a:lnTo>
                <a:lnTo>
                  <a:pt x="411" y="4231"/>
                </a:lnTo>
                <a:lnTo>
                  <a:pt x="415" y="4226"/>
                </a:lnTo>
                <a:lnTo>
                  <a:pt x="415" y="4226"/>
                </a:lnTo>
                <a:lnTo>
                  <a:pt x="423" y="4203"/>
                </a:lnTo>
                <a:lnTo>
                  <a:pt x="429" y="4181"/>
                </a:lnTo>
                <a:lnTo>
                  <a:pt x="431" y="4177"/>
                </a:lnTo>
                <a:lnTo>
                  <a:pt x="435" y="4173"/>
                </a:lnTo>
                <a:lnTo>
                  <a:pt x="439" y="4171"/>
                </a:lnTo>
                <a:lnTo>
                  <a:pt x="444" y="4169"/>
                </a:lnTo>
                <a:lnTo>
                  <a:pt x="450" y="4169"/>
                </a:lnTo>
                <a:lnTo>
                  <a:pt x="457" y="4172"/>
                </a:lnTo>
                <a:lnTo>
                  <a:pt x="465" y="4176"/>
                </a:lnTo>
                <a:lnTo>
                  <a:pt x="475" y="4181"/>
                </a:lnTo>
                <a:lnTo>
                  <a:pt x="507" y="4200"/>
                </a:lnTo>
                <a:lnTo>
                  <a:pt x="538" y="4218"/>
                </a:lnTo>
                <a:lnTo>
                  <a:pt x="570" y="4237"/>
                </a:lnTo>
                <a:lnTo>
                  <a:pt x="601" y="4256"/>
                </a:lnTo>
                <a:lnTo>
                  <a:pt x="631" y="4266"/>
                </a:lnTo>
                <a:lnTo>
                  <a:pt x="661" y="4277"/>
                </a:lnTo>
                <a:lnTo>
                  <a:pt x="690" y="4291"/>
                </a:lnTo>
                <a:lnTo>
                  <a:pt x="719" y="4306"/>
                </a:lnTo>
                <a:lnTo>
                  <a:pt x="748" y="4321"/>
                </a:lnTo>
                <a:lnTo>
                  <a:pt x="775" y="4336"/>
                </a:lnTo>
                <a:lnTo>
                  <a:pt x="804" y="4350"/>
                </a:lnTo>
                <a:lnTo>
                  <a:pt x="833" y="4364"/>
                </a:lnTo>
                <a:lnTo>
                  <a:pt x="882" y="4377"/>
                </a:lnTo>
                <a:lnTo>
                  <a:pt x="930" y="4389"/>
                </a:lnTo>
                <a:lnTo>
                  <a:pt x="954" y="4397"/>
                </a:lnTo>
                <a:lnTo>
                  <a:pt x="976" y="4407"/>
                </a:lnTo>
                <a:lnTo>
                  <a:pt x="988" y="4413"/>
                </a:lnTo>
                <a:lnTo>
                  <a:pt x="999" y="4419"/>
                </a:lnTo>
                <a:lnTo>
                  <a:pt x="1009" y="4427"/>
                </a:lnTo>
                <a:lnTo>
                  <a:pt x="1019" y="4436"/>
                </a:lnTo>
                <a:lnTo>
                  <a:pt x="1019" y="4439"/>
                </a:lnTo>
                <a:lnTo>
                  <a:pt x="1018" y="4444"/>
                </a:lnTo>
                <a:lnTo>
                  <a:pt x="1033" y="4456"/>
                </a:lnTo>
                <a:lnTo>
                  <a:pt x="1034" y="4456"/>
                </a:lnTo>
                <a:lnTo>
                  <a:pt x="1050" y="4457"/>
                </a:lnTo>
                <a:lnTo>
                  <a:pt x="1069" y="4457"/>
                </a:lnTo>
                <a:lnTo>
                  <a:pt x="1087" y="4456"/>
                </a:lnTo>
                <a:lnTo>
                  <a:pt x="1104" y="4456"/>
                </a:lnTo>
                <a:lnTo>
                  <a:pt x="1122" y="4457"/>
                </a:lnTo>
                <a:lnTo>
                  <a:pt x="1140" y="4459"/>
                </a:lnTo>
                <a:lnTo>
                  <a:pt x="1147" y="4463"/>
                </a:lnTo>
                <a:lnTo>
                  <a:pt x="1156" y="4466"/>
                </a:lnTo>
                <a:lnTo>
                  <a:pt x="1163" y="4471"/>
                </a:lnTo>
                <a:lnTo>
                  <a:pt x="1172" y="4477"/>
                </a:lnTo>
                <a:lnTo>
                  <a:pt x="1180" y="4480"/>
                </a:lnTo>
                <a:lnTo>
                  <a:pt x="1187" y="4483"/>
                </a:lnTo>
                <a:lnTo>
                  <a:pt x="1195" y="4488"/>
                </a:lnTo>
                <a:lnTo>
                  <a:pt x="1202" y="4493"/>
                </a:lnTo>
                <a:lnTo>
                  <a:pt x="1210" y="4497"/>
                </a:lnTo>
                <a:lnTo>
                  <a:pt x="1217" y="4502"/>
                </a:lnTo>
                <a:lnTo>
                  <a:pt x="1225" y="4505"/>
                </a:lnTo>
                <a:lnTo>
                  <a:pt x="1234" y="4506"/>
                </a:lnTo>
                <a:lnTo>
                  <a:pt x="1234" y="4506"/>
                </a:lnTo>
                <a:lnTo>
                  <a:pt x="1234" y="4506"/>
                </a:lnTo>
                <a:lnTo>
                  <a:pt x="1245" y="4505"/>
                </a:lnTo>
                <a:lnTo>
                  <a:pt x="1255" y="4503"/>
                </a:lnTo>
                <a:lnTo>
                  <a:pt x="1259" y="4501"/>
                </a:lnTo>
                <a:lnTo>
                  <a:pt x="1263" y="4498"/>
                </a:lnTo>
                <a:lnTo>
                  <a:pt x="1256" y="4488"/>
                </a:lnTo>
                <a:lnTo>
                  <a:pt x="1250" y="4480"/>
                </a:lnTo>
                <a:lnTo>
                  <a:pt x="1243" y="4471"/>
                </a:lnTo>
                <a:lnTo>
                  <a:pt x="1235" y="4465"/>
                </a:lnTo>
                <a:lnTo>
                  <a:pt x="1216" y="4452"/>
                </a:lnTo>
                <a:lnTo>
                  <a:pt x="1197" y="4439"/>
                </a:lnTo>
                <a:lnTo>
                  <a:pt x="1179" y="4428"/>
                </a:lnTo>
                <a:lnTo>
                  <a:pt x="1161" y="4416"/>
                </a:lnTo>
                <a:lnTo>
                  <a:pt x="1152" y="4408"/>
                </a:lnTo>
                <a:lnTo>
                  <a:pt x="1145" y="4400"/>
                </a:lnTo>
                <a:lnTo>
                  <a:pt x="1138" y="4392"/>
                </a:lnTo>
                <a:lnTo>
                  <a:pt x="1133" y="4382"/>
                </a:lnTo>
                <a:lnTo>
                  <a:pt x="1133" y="4380"/>
                </a:lnTo>
                <a:lnTo>
                  <a:pt x="1126" y="4380"/>
                </a:lnTo>
                <a:lnTo>
                  <a:pt x="1126" y="4380"/>
                </a:lnTo>
                <a:lnTo>
                  <a:pt x="1111" y="4372"/>
                </a:lnTo>
                <a:lnTo>
                  <a:pt x="1096" y="4365"/>
                </a:lnTo>
                <a:lnTo>
                  <a:pt x="1094" y="4365"/>
                </a:lnTo>
                <a:lnTo>
                  <a:pt x="1088" y="4358"/>
                </a:lnTo>
                <a:lnTo>
                  <a:pt x="1081" y="4352"/>
                </a:lnTo>
                <a:lnTo>
                  <a:pt x="1055" y="4341"/>
                </a:lnTo>
                <a:lnTo>
                  <a:pt x="1030" y="4330"/>
                </a:lnTo>
                <a:lnTo>
                  <a:pt x="1007" y="4319"/>
                </a:lnTo>
                <a:lnTo>
                  <a:pt x="981" y="4308"/>
                </a:lnTo>
                <a:lnTo>
                  <a:pt x="958" y="4298"/>
                </a:lnTo>
                <a:lnTo>
                  <a:pt x="932" y="4287"/>
                </a:lnTo>
                <a:lnTo>
                  <a:pt x="906" y="4279"/>
                </a:lnTo>
                <a:lnTo>
                  <a:pt x="881" y="4271"/>
                </a:lnTo>
                <a:lnTo>
                  <a:pt x="881" y="4265"/>
                </a:lnTo>
                <a:lnTo>
                  <a:pt x="883" y="4260"/>
                </a:lnTo>
                <a:lnTo>
                  <a:pt x="885" y="4256"/>
                </a:lnTo>
                <a:lnTo>
                  <a:pt x="887" y="4252"/>
                </a:lnTo>
                <a:lnTo>
                  <a:pt x="890" y="4250"/>
                </a:lnTo>
                <a:lnTo>
                  <a:pt x="892" y="4249"/>
                </a:lnTo>
                <a:lnTo>
                  <a:pt x="895" y="4247"/>
                </a:lnTo>
                <a:lnTo>
                  <a:pt x="899" y="4247"/>
                </a:lnTo>
                <a:lnTo>
                  <a:pt x="912" y="4250"/>
                </a:lnTo>
                <a:lnTo>
                  <a:pt x="926" y="4255"/>
                </a:lnTo>
                <a:lnTo>
                  <a:pt x="947" y="4251"/>
                </a:lnTo>
                <a:lnTo>
                  <a:pt x="968" y="4249"/>
                </a:lnTo>
                <a:lnTo>
                  <a:pt x="988" y="4246"/>
                </a:lnTo>
                <a:lnTo>
                  <a:pt x="1008" y="4247"/>
                </a:lnTo>
                <a:lnTo>
                  <a:pt x="1017" y="4249"/>
                </a:lnTo>
                <a:lnTo>
                  <a:pt x="1027" y="4251"/>
                </a:lnTo>
                <a:lnTo>
                  <a:pt x="1035" y="4254"/>
                </a:lnTo>
                <a:lnTo>
                  <a:pt x="1045" y="4257"/>
                </a:lnTo>
                <a:lnTo>
                  <a:pt x="1054" y="4262"/>
                </a:lnTo>
                <a:lnTo>
                  <a:pt x="1063" y="4269"/>
                </a:lnTo>
                <a:lnTo>
                  <a:pt x="1072" y="4276"/>
                </a:lnTo>
                <a:lnTo>
                  <a:pt x="1079" y="4284"/>
                </a:lnTo>
                <a:lnTo>
                  <a:pt x="1112" y="4295"/>
                </a:lnTo>
                <a:lnTo>
                  <a:pt x="1145" y="4306"/>
                </a:lnTo>
                <a:lnTo>
                  <a:pt x="1176" y="4320"/>
                </a:lnTo>
                <a:lnTo>
                  <a:pt x="1206" y="4334"/>
                </a:lnTo>
                <a:lnTo>
                  <a:pt x="1238" y="4349"/>
                </a:lnTo>
                <a:lnTo>
                  <a:pt x="1268" y="4364"/>
                </a:lnTo>
                <a:lnTo>
                  <a:pt x="1298" y="4379"/>
                </a:lnTo>
                <a:lnTo>
                  <a:pt x="1329" y="4394"/>
                </a:lnTo>
                <a:lnTo>
                  <a:pt x="1338" y="4395"/>
                </a:lnTo>
                <a:lnTo>
                  <a:pt x="1347" y="4398"/>
                </a:lnTo>
                <a:lnTo>
                  <a:pt x="1354" y="4403"/>
                </a:lnTo>
                <a:lnTo>
                  <a:pt x="1361" y="4409"/>
                </a:lnTo>
                <a:lnTo>
                  <a:pt x="1398" y="4426"/>
                </a:lnTo>
                <a:lnTo>
                  <a:pt x="1436" y="4442"/>
                </a:lnTo>
                <a:lnTo>
                  <a:pt x="1474" y="4458"/>
                </a:lnTo>
                <a:lnTo>
                  <a:pt x="1511" y="4475"/>
                </a:lnTo>
                <a:lnTo>
                  <a:pt x="1511" y="4475"/>
                </a:lnTo>
                <a:lnTo>
                  <a:pt x="1511" y="4475"/>
                </a:lnTo>
                <a:lnTo>
                  <a:pt x="1521" y="4482"/>
                </a:lnTo>
                <a:lnTo>
                  <a:pt x="1533" y="4487"/>
                </a:lnTo>
                <a:lnTo>
                  <a:pt x="1544" y="4492"/>
                </a:lnTo>
                <a:lnTo>
                  <a:pt x="1555" y="4497"/>
                </a:lnTo>
                <a:lnTo>
                  <a:pt x="1578" y="4505"/>
                </a:lnTo>
                <a:lnTo>
                  <a:pt x="1600" y="4515"/>
                </a:lnTo>
                <a:lnTo>
                  <a:pt x="1604" y="4516"/>
                </a:lnTo>
                <a:lnTo>
                  <a:pt x="1608" y="4519"/>
                </a:lnTo>
                <a:lnTo>
                  <a:pt x="1622" y="4520"/>
                </a:lnTo>
                <a:lnTo>
                  <a:pt x="1637" y="4521"/>
                </a:lnTo>
                <a:lnTo>
                  <a:pt x="1646" y="4527"/>
                </a:lnTo>
                <a:lnTo>
                  <a:pt x="1654" y="4532"/>
                </a:lnTo>
                <a:lnTo>
                  <a:pt x="1654" y="4532"/>
                </a:lnTo>
                <a:lnTo>
                  <a:pt x="1662" y="4534"/>
                </a:lnTo>
                <a:lnTo>
                  <a:pt x="1668" y="4536"/>
                </a:lnTo>
                <a:lnTo>
                  <a:pt x="1673" y="4529"/>
                </a:lnTo>
                <a:lnTo>
                  <a:pt x="1679" y="4521"/>
                </a:lnTo>
                <a:lnTo>
                  <a:pt x="1678" y="4521"/>
                </a:lnTo>
                <a:lnTo>
                  <a:pt x="1663" y="4511"/>
                </a:lnTo>
                <a:lnTo>
                  <a:pt x="1646" y="4502"/>
                </a:lnTo>
                <a:lnTo>
                  <a:pt x="1638" y="4496"/>
                </a:lnTo>
                <a:lnTo>
                  <a:pt x="1632" y="4490"/>
                </a:lnTo>
                <a:lnTo>
                  <a:pt x="1626" y="4483"/>
                </a:lnTo>
                <a:lnTo>
                  <a:pt x="1620" y="4473"/>
                </a:lnTo>
                <a:lnTo>
                  <a:pt x="1629" y="4466"/>
                </a:lnTo>
                <a:lnTo>
                  <a:pt x="1637" y="4457"/>
                </a:lnTo>
                <a:lnTo>
                  <a:pt x="1649" y="4458"/>
                </a:lnTo>
                <a:lnTo>
                  <a:pt x="1662" y="4459"/>
                </a:lnTo>
                <a:lnTo>
                  <a:pt x="1673" y="4461"/>
                </a:lnTo>
                <a:lnTo>
                  <a:pt x="1685" y="4465"/>
                </a:lnTo>
                <a:lnTo>
                  <a:pt x="1690" y="4467"/>
                </a:lnTo>
                <a:lnTo>
                  <a:pt x="1695" y="4470"/>
                </a:lnTo>
                <a:lnTo>
                  <a:pt x="1700" y="4473"/>
                </a:lnTo>
                <a:lnTo>
                  <a:pt x="1703" y="4477"/>
                </a:lnTo>
                <a:lnTo>
                  <a:pt x="1707" y="4482"/>
                </a:lnTo>
                <a:lnTo>
                  <a:pt x="1711" y="4487"/>
                </a:lnTo>
                <a:lnTo>
                  <a:pt x="1713" y="4495"/>
                </a:lnTo>
                <a:lnTo>
                  <a:pt x="1716" y="4501"/>
                </a:lnTo>
                <a:lnTo>
                  <a:pt x="1716" y="4501"/>
                </a:lnTo>
                <a:lnTo>
                  <a:pt x="1749" y="4531"/>
                </a:lnTo>
                <a:lnTo>
                  <a:pt x="1782" y="4560"/>
                </a:lnTo>
                <a:lnTo>
                  <a:pt x="1818" y="4588"/>
                </a:lnTo>
                <a:lnTo>
                  <a:pt x="1853" y="4613"/>
                </a:lnTo>
                <a:lnTo>
                  <a:pt x="1860" y="4616"/>
                </a:lnTo>
                <a:lnTo>
                  <a:pt x="1868" y="4621"/>
                </a:lnTo>
                <a:lnTo>
                  <a:pt x="1874" y="4626"/>
                </a:lnTo>
                <a:lnTo>
                  <a:pt x="1880" y="4633"/>
                </a:lnTo>
                <a:lnTo>
                  <a:pt x="1892" y="4644"/>
                </a:lnTo>
                <a:lnTo>
                  <a:pt x="1902" y="4657"/>
                </a:lnTo>
                <a:lnTo>
                  <a:pt x="1902" y="4658"/>
                </a:lnTo>
                <a:lnTo>
                  <a:pt x="1937" y="4677"/>
                </a:lnTo>
                <a:lnTo>
                  <a:pt x="1972" y="4694"/>
                </a:lnTo>
                <a:lnTo>
                  <a:pt x="1990" y="4703"/>
                </a:lnTo>
                <a:lnTo>
                  <a:pt x="2007" y="4713"/>
                </a:lnTo>
                <a:lnTo>
                  <a:pt x="2024" y="4724"/>
                </a:lnTo>
                <a:lnTo>
                  <a:pt x="2039" y="4737"/>
                </a:lnTo>
                <a:lnTo>
                  <a:pt x="2039" y="4737"/>
                </a:lnTo>
                <a:lnTo>
                  <a:pt x="2047" y="4743"/>
                </a:lnTo>
                <a:lnTo>
                  <a:pt x="2055" y="4750"/>
                </a:lnTo>
                <a:lnTo>
                  <a:pt x="2055" y="4751"/>
                </a:lnTo>
                <a:lnTo>
                  <a:pt x="2055" y="4750"/>
                </a:lnTo>
                <a:lnTo>
                  <a:pt x="2066" y="4755"/>
                </a:lnTo>
                <a:lnTo>
                  <a:pt x="2078" y="4758"/>
                </a:lnTo>
                <a:lnTo>
                  <a:pt x="2090" y="4762"/>
                </a:lnTo>
                <a:lnTo>
                  <a:pt x="2101" y="4767"/>
                </a:lnTo>
                <a:lnTo>
                  <a:pt x="2121" y="4771"/>
                </a:lnTo>
                <a:lnTo>
                  <a:pt x="2140" y="4777"/>
                </a:lnTo>
                <a:lnTo>
                  <a:pt x="2160" y="4783"/>
                </a:lnTo>
                <a:lnTo>
                  <a:pt x="2178" y="4792"/>
                </a:lnTo>
                <a:lnTo>
                  <a:pt x="2196" y="4801"/>
                </a:lnTo>
                <a:lnTo>
                  <a:pt x="2212" y="4814"/>
                </a:lnTo>
                <a:lnTo>
                  <a:pt x="2228" y="4826"/>
                </a:lnTo>
                <a:lnTo>
                  <a:pt x="2242" y="4841"/>
                </a:lnTo>
                <a:lnTo>
                  <a:pt x="2241" y="4844"/>
                </a:lnTo>
                <a:lnTo>
                  <a:pt x="2239" y="4846"/>
                </a:lnTo>
                <a:lnTo>
                  <a:pt x="2268" y="4860"/>
                </a:lnTo>
                <a:lnTo>
                  <a:pt x="2297" y="4876"/>
                </a:lnTo>
                <a:lnTo>
                  <a:pt x="2324" y="4893"/>
                </a:lnTo>
                <a:lnTo>
                  <a:pt x="2351" y="4911"/>
                </a:lnTo>
                <a:lnTo>
                  <a:pt x="2352" y="4910"/>
                </a:lnTo>
                <a:lnTo>
                  <a:pt x="2364" y="4910"/>
                </a:lnTo>
                <a:lnTo>
                  <a:pt x="2374" y="4911"/>
                </a:lnTo>
                <a:lnTo>
                  <a:pt x="2389" y="4916"/>
                </a:lnTo>
                <a:lnTo>
                  <a:pt x="2403" y="4924"/>
                </a:lnTo>
                <a:lnTo>
                  <a:pt x="2413" y="4930"/>
                </a:lnTo>
                <a:lnTo>
                  <a:pt x="2422" y="4938"/>
                </a:lnTo>
                <a:lnTo>
                  <a:pt x="2430" y="4947"/>
                </a:lnTo>
                <a:lnTo>
                  <a:pt x="2438" y="4957"/>
                </a:lnTo>
                <a:lnTo>
                  <a:pt x="2443" y="4963"/>
                </a:lnTo>
                <a:lnTo>
                  <a:pt x="2449" y="4969"/>
                </a:lnTo>
                <a:lnTo>
                  <a:pt x="2457" y="4973"/>
                </a:lnTo>
                <a:lnTo>
                  <a:pt x="2465" y="4977"/>
                </a:lnTo>
                <a:lnTo>
                  <a:pt x="2472" y="4979"/>
                </a:lnTo>
                <a:lnTo>
                  <a:pt x="2476" y="4983"/>
                </a:lnTo>
                <a:lnTo>
                  <a:pt x="2484" y="4982"/>
                </a:lnTo>
                <a:lnTo>
                  <a:pt x="2492" y="4979"/>
                </a:lnTo>
                <a:lnTo>
                  <a:pt x="2494" y="4978"/>
                </a:lnTo>
                <a:lnTo>
                  <a:pt x="2498" y="4976"/>
                </a:lnTo>
                <a:lnTo>
                  <a:pt x="2501" y="4972"/>
                </a:lnTo>
                <a:lnTo>
                  <a:pt x="2503" y="4968"/>
                </a:lnTo>
                <a:lnTo>
                  <a:pt x="2499" y="4960"/>
                </a:lnTo>
                <a:lnTo>
                  <a:pt x="2494" y="4954"/>
                </a:lnTo>
                <a:lnTo>
                  <a:pt x="2488" y="4948"/>
                </a:lnTo>
                <a:lnTo>
                  <a:pt x="2482" y="4943"/>
                </a:lnTo>
                <a:lnTo>
                  <a:pt x="2474" y="4939"/>
                </a:lnTo>
                <a:lnTo>
                  <a:pt x="2468" y="4934"/>
                </a:lnTo>
                <a:lnTo>
                  <a:pt x="2460" y="4929"/>
                </a:lnTo>
                <a:lnTo>
                  <a:pt x="2455" y="4923"/>
                </a:lnTo>
                <a:lnTo>
                  <a:pt x="2455" y="4923"/>
                </a:lnTo>
                <a:lnTo>
                  <a:pt x="2445" y="4918"/>
                </a:lnTo>
                <a:lnTo>
                  <a:pt x="2438" y="4911"/>
                </a:lnTo>
                <a:lnTo>
                  <a:pt x="2430" y="4903"/>
                </a:lnTo>
                <a:lnTo>
                  <a:pt x="2424" y="4894"/>
                </a:lnTo>
                <a:lnTo>
                  <a:pt x="2424" y="4894"/>
                </a:lnTo>
                <a:lnTo>
                  <a:pt x="2410" y="4883"/>
                </a:lnTo>
                <a:lnTo>
                  <a:pt x="2395" y="4871"/>
                </a:lnTo>
                <a:lnTo>
                  <a:pt x="2388" y="4865"/>
                </a:lnTo>
                <a:lnTo>
                  <a:pt x="2379" y="4860"/>
                </a:lnTo>
                <a:lnTo>
                  <a:pt x="2369" y="4856"/>
                </a:lnTo>
                <a:lnTo>
                  <a:pt x="2360" y="4852"/>
                </a:lnTo>
                <a:lnTo>
                  <a:pt x="2352" y="4846"/>
                </a:lnTo>
                <a:lnTo>
                  <a:pt x="2345" y="4840"/>
                </a:lnTo>
                <a:lnTo>
                  <a:pt x="2339" y="4834"/>
                </a:lnTo>
                <a:lnTo>
                  <a:pt x="2332" y="4825"/>
                </a:lnTo>
                <a:lnTo>
                  <a:pt x="2326" y="4817"/>
                </a:lnTo>
                <a:lnTo>
                  <a:pt x="2321" y="4809"/>
                </a:lnTo>
                <a:lnTo>
                  <a:pt x="2319" y="4809"/>
                </a:lnTo>
                <a:lnTo>
                  <a:pt x="2306" y="4811"/>
                </a:lnTo>
                <a:lnTo>
                  <a:pt x="2295" y="4811"/>
                </a:lnTo>
                <a:lnTo>
                  <a:pt x="2283" y="4810"/>
                </a:lnTo>
                <a:lnTo>
                  <a:pt x="2273" y="4806"/>
                </a:lnTo>
                <a:lnTo>
                  <a:pt x="2263" y="4801"/>
                </a:lnTo>
                <a:lnTo>
                  <a:pt x="2255" y="4796"/>
                </a:lnTo>
                <a:lnTo>
                  <a:pt x="2246" y="4790"/>
                </a:lnTo>
                <a:lnTo>
                  <a:pt x="2237" y="4781"/>
                </a:lnTo>
                <a:lnTo>
                  <a:pt x="2228" y="4775"/>
                </a:lnTo>
                <a:lnTo>
                  <a:pt x="2221" y="4766"/>
                </a:lnTo>
                <a:lnTo>
                  <a:pt x="2217" y="4763"/>
                </a:lnTo>
                <a:lnTo>
                  <a:pt x="2214" y="4761"/>
                </a:lnTo>
                <a:lnTo>
                  <a:pt x="2206" y="4766"/>
                </a:lnTo>
                <a:lnTo>
                  <a:pt x="2198" y="4768"/>
                </a:lnTo>
                <a:lnTo>
                  <a:pt x="2189" y="4771"/>
                </a:lnTo>
                <a:lnTo>
                  <a:pt x="2180" y="4770"/>
                </a:lnTo>
                <a:lnTo>
                  <a:pt x="2172" y="4768"/>
                </a:lnTo>
                <a:lnTo>
                  <a:pt x="2164" y="4765"/>
                </a:lnTo>
                <a:lnTo>
                  <a:pt x="2155" y="4760"/>
                </a:lnTo>
                <a:lnTo>
                  <a:pt x="2147" y="4752"/>
                </a:lnTo>
                <a:lnTo>
                  <a:pt x="2147" y="4743"/>
                </a:lnTo>
                <a:lnTo>
                  <a:pt x="2147" y="4736"/>
                </a:lnTo>
                <a:lnTo>
                  <a:pt x="2148" y="4727"/>
                </a:lnTo>
                <a:lnTo>
                  <a:pt x="2149" y="4719"/>
                </a:lnTo>
                <a:lnTo>
                  <a:pt x="2155" y="4704"/>
                </a:lnTo>
                <a:lnTo>
                  <a:pt x="2163" y="4689"/>
                </a:lnTo>
                <a:lnTo>
                  <a:pt x="2163" y="4689"/>
                </a:lnTo>
                <a:lnTo>
                  <a:pt x="2163" y="4689"/>
                </a:lnTo>
                <a:lnTo>
                  <a:pt x="2160" y="4683"/>
                </a:lnTo>
                <a:lnTo>
                  <a:pt x="2159" y="4677"/>
                </a:lnTo>
                <a:lnTo>
                  <a:pt x="2153" y="4674"/>
                </a:lnTo>
                <a:lnTo>
                  <a:pt x="2147" y="4670"/>
                </a:lnTo>
                <a:lnTo>
                  <a:pt x="2147" y="4670"/>
                </a:lnTo>
                <a:lnTo>
                  <a:pt x="2142" y="4669"/>
                </a:lnTo>
                <a:lnTo>
                  <a:pt x="2138" y="4667"/>
                </a:lnTo>
                <a:lnTo>
                  <a:pt x="2135" y="4663"/>
                </a:lnTo>
                <a:lnTo>
                  <a:pt x="2133" y="4658"/>
                </a:lnTo>
                <a:lnTo>
                  <a:pt x="2133" y="4658"/>
                </a:lnTo>
                <a:lnTo>
                  <a:pt x="2133" y="4658"/>
                </a:lnTo>
                <a:lnTo>
                  <a:pt x="2133" y="4658"/>
                </a:lnTo>
                <a:lnTo>
                  <a:pt x="2133" y="4658"/>
                </a:lnTo>
                <a:lnTo>
                  <a:pt x="2133" y="4658"/>
                </a:lnTo>
                <a:lnTo>
                  <a:pt x="2120" y="4654"/>
                </a:lnTo>
                <a:lnTo>
                  <a:pt x="2109" y="4650"/>
                </a:lnTo>
                <a:lnTo>
                  <a:pt x="2098" y="4647"/>
                </a:lnTo>
                <a:lnTo>
                  <a:pt x="2085" y="4643"/>
                </a:lnTo>
                <a:lnTo>
                  <a:pt x="2072" y="4638"/>
                </a:lnTo>
                <a:lnTo>
                  <a:pt x="2060" y="4630"/>
                </a:lnTo>
                <a:lnTo>
                  <a:pt x="2054" y="4626"/>
                </a:lnTo>
                <a:lnTo>
                  <a:pt x="2049" y="4623"/>
                </a:lnTo>
                <a:lnTo>
                  <a:pt x="2044" y="4618"/>
                </a:lnTo>
                <a:lnTo>
                  <a:pt x="2040" y="4611"/>
                </a:lnTo>
                <a:lnTo>
                  <a:pt x="2022" y="4584"/>
                </a:lnTo>
                <a:lnTo>
                  <a:pt x="2022" y="4584"/>
                </a:lnTo>
                <a:lnTo>
                  <a:pt x="2021" y="4584"/>
                </a:lnTo>
                <a:lnTo>
                  <a:pt x="2021" y="4584"/>
                </a:lnTo>
                <a:lnTo>
                  <a:pt x="2021" y="4584"/>
                </a:lnTo>
                <a:lnTo>
                  <a:pt x="2008" y="4581"/>
                </a:lnTo>
                <a:lnTo>
                  <a:pt x="1996" y="4579"/>
                </a:lnTo>
                <a:lnTo>
                  <a:pt x="1983" y="4561"/>
                </a:lnTo>
                <a:lnTo>
                  <a:pt x="1978" y="4561"/>
                </a:lnTo>
                <a:lnTo>
                  <a:pt x="1973" y="4560"/>
                </a:lnTo>
                <a:lnTo>
                  <a:pt x="1966" y="4559"/>
                </a:lnTo>
                <a:lnTo>
                  <a:pt x="1958" y="4555"/>
                </a:lnTo>
                <a:lnTo>
                  <a:pt x="1952" y="4551"/>
                </a:lnTo>
                <a:lnTo>
                  <a:pt x="1946" y="4547"/>
                </a:lnTo>
                <a:lnTo>
                  <a:pt x="1936" y="4539"/>
                </a:lnTo>
                <a:lnTo>
                  <a:pt x="1926" y="4527"/>
                </a:lnTo>
                <a:lnTo>
                  <a:pt x="1917" y="4516"/>
                </a:lnTo>
                <a:lnTo>
                  <a:pt x="1907" y="4505"/>
                </a:lnTo>
                <a:lnTo>
                  <a:pt x="1897" y="4495"/>
                </a:lnTo>
                <a:lnTo>
                  <a:pt x="1885" y="4486"/>
                </a:lnTo>
                <a:lnTo>
                  <a:pt x="1879" y="4477"/>
                </a:lnTo>
                <a:lnTo>
                  <a:pt x="1873" y="4470"/>
                </a:lnTo>
                <a:lnTo>
                  <a:pt x="1865" y="4462"/>
                </a:lnTo>
                <a:lnTo>
                  <a:pt x="1858" y="4454"/>
                </a:lnTo>
                <a:lnTo>
                  <a:pt x="1843" y="4441"/>
                </a:lnTo>
                <a:lnTo>
                  <a:pt x="1826" y="4429"/>
                </a:lnTo>
                <a:lnTo>
                  <a:pt x="1792" y="4406"/>
                </a:lnTo>
                <a:lnTo>
                  <a:pt x="1760" y="4380"/>
                </a:lnTo>
                <a:lnTo>
                  <a:pt x="1751" y="4373"/>
                </a:lnTo>
                <a:lnTo>
                  <a:pt x="1742" y="4367"/>
                </a:lnTo>
                <a:lnTo>
                  <a:pt x="1740" y="4368"/>
                </a:lnTo>
                <a:lnTo>
                  <a:pt x="1736" y="4369"/>
                </a:lnTo>
                <a:lnTo>
                  <a:pt x="1733" y="4367"/>
                </a:lnTo>
                <a:lnTo>
                  <a:pt x="1730" y="4364"/>
                </a:lnTo>
                <a:lnTo>
                  <a:pt x="1730" y="4364"/>
                </a:lnTo>
                <a:lnTo>
                  <a:pt x="1726" y="4360"/>
                </a:lnTo>
                <a:lnTo>
                  <a:pt x="1722" y="4357"/>
                </a:lnTo>
                <a:lnTo>
                  <a:pt x="1718" y="4352"/>
                </a:lnTo>
                <a:lnTo>
                  <a:pt x="1716" y="4346"/>
                </a:lnTo>
                <a:lnTo>
                  <a:pt x="1715" y="4340"/>
                </a:lnTo>
                <a:lnTo>
                  <a:pt x="1715" y="4334"/>
                </a:lnTo>
                <a:lnTo>
                  <a:pt x="1715" y="4334"/>
                </a:lnTo>
                <a:lnTo>
                  <a:pt x="1707" y="4335"/>
                </a:lnTo>
                <a:lnTo>
                  <a:pt x="1700" y="4336"/>
                </a:lnTo>
                <a:lnTo>
                  <a:pt x="1688" y="4330"/>
                </a:lnTo>
                <a:lnTo>
                  <a:pt x="1677" y="4325"/>
                </a:lnTo>
                <a:lnTo>
                  <a:pt x="1672" y="4321"/>
                </a:lnTo>
                <a:lnTo>
                  <a:pt x="1667" y="4318"/>
                </a:lnTo>
                <a:lnTo>
                  <a:pt x="1663" y="4313"/>
                </a:lnTo>
                <a:lnTo>
                  <a:pt x="1662" y="4308"/>
                </a:lnTo>
                <a:lnTo>
                  <a:pt x="1661" y="4304"/>
                </a:lnTo>
                <a:lnTo>
                  <a:pt x="1661" y="4299"/>
                </a:lnTo>
                <a:lnTo>
                  <a:pt x="1662" y="4294"/>
                </a:lnTo>
                <a:lnTo>
                  <a:pt x="1663" y="4289"/>
                </a:lnTo>
                <a:lnTo>
                  <a:pt x="1666" y="4289"/>
                </a:lnTo>
                <a:lnTo>
                  <a:pt x="1667" y="4289"/>
                </a:lnTo>
                <a:lnTo>
                  <a:pt x="1673" y="4291"/>
                </a:lnTo>
                <a:lnTo>
                  <a:pt x="1679" y="4294"/>
                </a:lnTo>
                <a:lnTo>
                  <a:pt x="1686" y="4299"/>
                </a:lnTo>
                <a:lnTo>
                  <a:pt x="1691" y="4303"/>
                </a:lnTo>
                <a:lnTo>
                  <a:pt x="1696" y="4308"/>
                </a:lnTo>
                <a:lnTo>
                  <a:pt x="1702" y="4311"/>
                </a:lnTo>
                <a:lnTo>
                  <a:pt x="1708" y="4315"/>
                </a:lnTo>
                <a:lnTo>
                  <a:pt x="1715" y="4318"/>
                </a:lnTo>
                <a:lnTo>
                  <a:pt x="1722" y="4318"/>
                </a:lnTo>
                <a:lnTo>
                  <a:pt x="1730" y="4318"/>
                </a:lnTo>
                <a:lnTo>
                  <a:pt x="1727" y="4311"/>
                </a:lnTo>
                <a:lnTo>
                  <a:pt x="1723" y="4306"/>
                </a:lnTo>
                <a:lnTo>
                  <a:pt x="1718" y="4300"/>
                </a:lnTo>
                <a:lnTo>
                  <a:pt x="1713" y="4295"/>
                </a:lnTo>
                <a:lnTo>
                  <a:pt x="1710" y="4289"/>
                </a:lnTo>
                <a:lnTo>
                  <a:pt x="1707" y="4282"/>
                </a:lnTo>
                <a:lnTo>
                  <a:pt x="1707" y="4279"/>
                </a:lnTo>
                <a:lnTo>
                  <a:pt x="1708" y="4276"/>
                </a:lnTo>
                <a:lnTo>
                  <a:pt x="1711" y="4272"/>
                </a:lnTo>
                <a:lnTo>
                  <a:pt x="1713" y="4267"/>
                </a:lnTo>
                <a:lnTo>
                  <a:pt x="1721" y="4261"/>
                </a:lnTo>
                <a:lnTo>
                  <a:pt x="1728" y="4256"/>
                </a:lnTo>
                <a:lnTo>
                  <a:pt x="1736" y="4252"/>
                </a:lnTo>
                <a:lnTo>
                  <a:pt x="1745" y="4250"/>
                </a:lnTo>
                <a:lnTo>
                  <a:pt x="1752" y="4250"/>
                </a:lnTo>
                <a:lnTo>
                  <a:pt x="1761" y="4252"/>
                </a:lnTo>
                <a:lnTo>
                  <a:pt x="1770" y="4256"/>
                </a:lnTo>
                <a:lnTo>
                  <a:pt x="1779" y="4264"/>
                </a:lnTo>
                <a:lnTo>
                  <a:pt x="1785" y="4267"/>
                </a:lnTo>
                <a:lnTo>
                  <a:pt x="1791" y="4269"/>
                </a:lnTo>
                <a:lnTo>
                  <a:pt x="1800" y="4270"/>
                </a:lnTo>
                <a:lnTo>
                  <a:pt x="1808" y="4272"/>
                </a:lnTo>
                <a:lnTo>
                  <a:pt x="1804" y="4261"/>
                </a:lnTo>
                <a:lnTo>
                  <a:pt x="1800" y="4250"/>
                </a:lnTo>
                <a:lnTo>
                  <a:pt x="1798" y="4240"/>
                </a:lnTo>
                <a:lnTo>
                  <a:pt x="1795" y="4228"/>
                </a:lnTo>
                <a:lnTo>
                  <a:pt x="1795" y="4217"/>
                </a:lnTo>
                <a:lnTo>
                  <a:pt x="1795" y="4207"/>
                </a:lnTo>
                <a:lnTo>
                  <a:pt x="1798" y="4197"/>
                </a:lnTo>
                <a:lnTo>
                  <a:pt x="1801" y="4188"/>
                </a:lnTo>
                <a:lnTo>
                  <a:pt x="1806" y="4180"/>
                </a:lnTo>
                <a:lnTo>
                  <a:pt x="1813" y="4173"/>
                </a:lnTo>
                <a:lnTo>
                  <a:pt x="1821" y="4168"/>
                </a:lnTo>
                <a:lnTo>
                  <a:pt x="1833" y="4164"/>
                </a:lnTo>
                <a:lnTo>
                  <a:pt x="1864" y="4157"/>
                </a:lnTo>
                <a:lnTo>
                  <a:pt x="1897" y="4152"/>
                </a:lnTo>
                <a:lnTo>
                  <a:pt x="1913" y="4151"/>
                </a:lnTo>
                <a:lnTo>
                  <a:pt x="1929" y="4152"/>
                </a:lnTo>
                <a:lnTo>
                  <a:pt x="1937" y="4154"/>
                </a:lnTo>
                <a:lnTo>
                  <a:pt x="1946" y="4157"/>
                </a:lnTo>
                <a:lnTo>
                  <a:pt x="1953" y="4159"/>
                </a:lnTo>
                <a:lnTo>
                  <a:pt x="1962" y="4163"/>
                </a:lnTo>
                <a:lnTo>
                  <a:pt x="1962" y="4157"/>
                </a:lnTo>
                <a:lnTo>
                  <a:pt x="1962" y="4151"/>
                </a:lnTo>
                <a:lnTo>
                  <a:pt x="1962" y="4146"/>
                </a:lnTo>
                <a:lnTo>
                  <a:pt x="1961" y="4141"/>
                </a:lnTo>
                <a:lnTo>
                  <a:pt x="1956" y="4132"/>
                </a:lnTo>
                <a:lnTo>
                  <a:pt x="1949" y="4124"/>
                </a:lnTo>
                <a:lnTo>
                  <a:pt x="1933" y="4112"/>
                </a:lnTo>
                <a:lnTo>
                  <a:pt x="1916" y="4102"/>
                </a:lnTo>
                <a:lnTo>
                  <a:pt x="1908" y="4114"/>
                </a:lnTo>
                <a:lnTo>
                  <a:pt x="1902" y="4123"/>
                </a:lnTo>
                <a:lnTo>
                  <a:pt x="1894" y="4129"/>
                </a:lnTo>
                <a:lnTo>
                  <a:pt x="1887" y="4133"/>
                </a:lnTo>
                <a:lnTo>
                  <a:pt x="1883" y="4133"/>
                </a:lnTo>
                <a:lnTo>
                  <a:pt x="1879" y="4133"/>
                </a:lnTo>
                <a:lnTo>
                  <a:pt x="1875" y="4133"/>
                </a:lnTo>
                <a:lnTo>
                  <a:pt x="1872" y="4132"/>
                </a:lnTo>
                <a:lnTo>
                  <a:pt x="1863" y="4127"/>
                </a:lnTo>
                <a:lnTo>
                  <a:pt x="1855" y="4118"/>
                </a:lnTo>
                <a:lnTo>
                  <a:pt x="1854" y="4118"/>
                </a:lnTo>
                <a:lnTo>
                  <a:pt x="1854" y="4117"/>
                </a:lnTo>
                <a:lnTo>
                  <a:pt x="1848" y="4108"/>
                </a:lnTo>
                <a:lnTo>
                  <a:pt x="1841" y="4102"/>
                </a:lnTo>
                <a:lnTo>
                  <a:pt x="1834" y="4095"/>
                </a:lnTo>
                <a:lnTo>
                  <a:pt x="1826" y="4092"/>
                </a:lnTo>
                <a:lnTo>
                  <a:pt x="1819" y="4089"/>
                </a:lnTo>
                <a:lnTo>
                  <a:pt x="1810" y="4088"/>
                </a:lnTo>
                <a:lnTo>
                  <a:pt x="1803" y="4088"/>
                </a:lnTo>
                <a:lnTo>
                  <a:pt x="1794" y="4087"/>
                </a:lnTo>
                <a:lnTo>
                  <a:pt x="1776" y="4088"/>
                </a:lnTo>
                <a:lnTo>
                  <a:pt x="1757" y="4088"/>
                </a:lnTo>
                <a:lnTo>
                  <a:pt x="1749" y="4087"/>
                </a:lnTo>
                <a:lnTo>
                  <a:pt x="1741" y="4085"/>
                </a:lnTo>
                <a:lnTo>
                  <a:pt x="1732" y="4083"/>
                </a:lnTo>
                <a:lnTo>
                  <a:pt x="1723" y="4079"/>
                </a:lnTo>
                <a:lnTo>
                  <a:pt x="1727" y="4074"/>
                </a:lnTo>
                <a:lnTo>
                  <a:pt x="1730" y="4069"/>
                </a:lnTo>
                <a:lnTo>
                  <a:pt x="1733" y="4065"/>
                </a:lnTo>
                <a:lnTo>
                  <a:pt x="1737" y="4062"/>
                </a:lnTo>
                <a:lnTo>
                  <a:pt x="1746" y="4056"/>
                </a:lnTo>
                <a:lnTo>
                  <a:pt x="1755" y="4054"/>
                </a:lnTo>
                <a:lnTo>
                  <a:pt x="1765" y="4051"/>
                </a:lnTo>
                <a:lnTo>
                  <a:pt x="1775" y="4049"/>
                </a:lnTo>
                <a:lnTo>
                  <a:pt x="1784" y="4045"/>
                </a:lnTo>
                <a:lnTo>
                  <a:pt x="1791" y="4040"/>
                </a:lnTo>
                <a:lnTo>
                  <a:pt x="1795" y="4036"/>
                </a:lnTo>
                <a:lnTo>
                  <a:pt x="1798" y="4034"/>
                </a:lnTo>
                <a:lnTo>
                  <a:pt x="1798" y="4034"/>
                </a:lnTo>
                <a:lnTo>
                  <a:pt x="1798" y="4034"/>
                </a:lnTo>
                <a:lnTo>
                  <a:pt x="1808" y="4025"/>
                </a:lnTo>
                <a:lnTo>
                  <a:pt x="1815" y="4024"/>
                </a:lnTo>
                <a:lnTo>
                  <a:pt x="1823" y="4024"/>
                </a:lnTo>
                <a:lnTo>
                  <a:pt x="1826" y="4019"/>
                </a:lnTo>
                <a:lnTo>
                  <a:pt x="1830" y="4015"/>
                </a:lnTo>
                <a:lnTo>
                  <a:pt x="1834" y="4014"/>
                </a:lnTo>
                <a:lnTo>
                  <a:pt x="1838" y="4013"/>
                </a:lnTo>
                <a:lnTo>
                  <a:pt x="1841" y="4013"/>
                </a:lnTo>
                <a:lnTo>
                  <a:pt x="1845" y="4015"/>
                </a:lnTo>
                <a:lnTo>
                  <a:pt x="1849" y="4019"/>
                </a:lnTo>
                <a:lnTo>
                  <a:pt x="1854" y="4024"/>
                </a:lnTo>
                <a:lnTo>
                  <a:pt x="1854" y="4024"/>
                </a:lnTo>
                <a:lnTo>
                  <a:pt x="1854" y="4024"/>
                </a:lnTo>
                <a:lnTo>
                  <a:pt x="1862" y="4033"/>
                </a:lnTo>
                <a:lnTo>
                  <a:pt x="1869" y="4040"/>
                </a:lnTo>
                <a:lnTo>
                  <a:pt x="1869" y="4040"/>
                </a:lnTo>
                <a:lnTo>
                  <a:pt x="1884" y="4040"/>
                </a:lnTo>
                <a:lnTo>
                  <a:pt x="1899" y="4040"/>
                </a:lnTo>
                <a:lnTo>
                  <a:pt x="1899" y="4033"/>
                </a:lnTo>
                <a:lnTo>
                  <a:pt x="1899" y="4024"/>
                </a:lnTo>
                <a:lnTo>
                  <a:pt x="1899" y="4024"/>
                </a:lnTo>
                <a:lnTo>
                  <a:pt x="1899" y="4024"/>
                </a:lnTo>
                <a:lnTo>
                  <a:pt x="1895" y="4019"/>
                </a:lnTo>
                <a:lnTo>
                  <a:pt x="1892" y="4010"/>
                </a:lnTo>
                <a:lnTo>
                  <a:pt x="1889" y="4001"/>
                </a:lnTo>
                <a:lnTo>
                  <a:pt x="1887" y="3994"/>
                </a:lnTo>
                <a:lnTo>
                  <a:pt x="1884" y="3990"/>
                </a:lnTo>
                <a:lnTo>
                  <a:pt x="1882" y="3986"/>
                </a:lnTo>
                <a:lnTo>
                  <a:pt x="1879" y="3984"/>
                </a:lnTo>
                <a:lnTo>
                  <a:pt x="1875" y="3982"/>
                </a:lnTo>
                <a:lnTo>
                  <a:pt x="1870" y="3982"/>
                </a:lnTo>
                <a:lnTo>
                  <a:pt x="1865" y="3982"/>
                </a:lnTo>
                <a:lnTo>
                  <a:pt x="1859" y="3984"/>
                </a:lnTo>
                <a:lnTo>
                  <a:pt x="1852" y="3987"/>
                </a:lnTo>
                <a:lnTo>
                  <a:pt x="1848" y="3987"/>
                </a:lnTo>
                <a:lnTo>
                  <a:pt x="1843" y="3986"/>
                </a:lnTo>
                <a:lnTo>
                  <a:pt x="1838" y="3984"/>
                </a:lnTo>
                <a:lnTo>
                  <a:pt x="1831" y="3980"/>
                </a:lnTo>
                <a:lnTo>
                  <a:pt x="1819" y="3971"/>
                </a:lnTo>
                <a:lnTo>
                  <a:pt x="1808" y="3962"/>
                </a:lnTo>
                <a:lnTo>
                  <a:pt x="1805" y="3966"/>
                </a:lnTo>
                <a:lnTo>
                  <a:pt x="1804" y="3969"/>
                </a:lnTo>
                <a:lnTo>
                  <a:pt x="1801" y="3967"/>
                </a:lnTo>
                <a:lnTo>
                  <a:pt x="1800" y="3966"/>
                </a:lnTo>
                <a:lnTo>
                  <a:pt x="1803" y="3965"/>
                </a:lnTo>
                <a:lnTo>
                  <a:pt x="1806" y="3962"/>
                </a:lnTo>
                <a:lnTo>
                  <a:pt x="1806" y="3962"/>
                </a:lnTo>
                <a:lnTo>
                  <a:pt x="1801" y="3954"/>
                </a:lnTo>
                <a:lnTo>
                  <a:pt x="1796" y="3946"/>
                </a:lnTo>
                <a:lnTo>
                  <a:pt x="1790" y="3940"/>
                </a:lnTo>
                <a:lnTo>
                  <a:pt x="1784" y="3936"/>
                </a:lnTo>
                <a:lnTo>
                  <a:pt x="1777" y="3933"/>
                </a:lnTo>
                <a:lnTo>
                  <a:pt x="1770" y="3932"/>
                </a:lnTo>
                <a:lnTo>
                  <a:pt x="1762" y="3935"/>
                </a:lnTo>
                <a:lnTo>
                  <a:pt x="1754" y="3940"/>
                </a:lnTo>
                <a:lnTo>
                  <a:pt x="1750" y="3943"/>
                </a:lnTo>
                <a:lnTo>
                  <a:pt x="1745" y="3947"/>
                </a:lnTo>
                <a:lnTo>
                  <a:pt x="1746" y="3966"/>
                </a:lnTo>
                <a:lnTo>
                  <a:pt x="1746" y="3980"/>
                </a:lnTo>
                <a:lnTo>
                  <a:pt x="1745" y="3986"/>
                </a:lnTo>
                <a:lnTo>
                  <a:pt x="1744" y="3990"/>
                </a:lnTo>
                <a:lnTo>
                  <a:pt x="1741" y="3995"/>
                </a:lnTo>
                <a:lnTo>
                  <a:pt x="1737" y="3997"/>
                </a:lnTo>
                <a:lnTo>
                  <a:pt x="1733" y="4000"/>
                </a:lnTo>
                <a:lnTo>
                  <a:pt x="1728" y="4002"/>
                </a:lnTo>
                <a:lnTo>
                  <a:pt x="1722" y="4004"/>
                </a:lnTo>
                <a:lnTo>
                  <a:pt x="1713" y="4006"/>
                </a:lnTo>
                <a:lnTo>
                  <a:pt x="1695" y="4008"/>
                </a:lnTo>
                <a:lnTo>
                  <a:pt x="1668" y="4009"/>
                </a:lnTo>
                <a:lnTo>
                  <a:pt x="1668" y="4009"/>
                </a:lnTo>
                <a:lnTo>
                  <a:pt x="1668" y="4009"/>
                </a:lnTo>
                <a:lnTo>
                  <a:pt x="1668" y="4009"/>
                </a:lnTo>
                <a:lnTo>
                  <a:pt x="1668" y="4009"/>
                </a:lnTo>
                <a:lnTo>
                  <a:pt x="1668" y="4009"/>
                </a:lnTo>
                <a:lnTo>
                  <a:pt x="1671" y="4011"/>
                </a:lnTo>
                <a:lnTo>
                  <a:pt x="1679" y="4020"/>
                </a:lnTo>
                <a:lnTo>
                  <a:pt x="1687" y="4029"/>
                </a:lnTo>
                <a:lnTo>
                  <a:pt x="1692" y="4039"/>
                </a:lnTo>
                <a:lnTo>
                  <a:pt x="1697" y="4048"/>
                </a:lnTo>
                <a:lnTo>
                  <a:pt x="1698" y="4053"/>
                </a:lnTo>
                <a:lnTo>
                  <a:pt x="1700" y="4058"/>
                </a:lnTo>
                <a:lnTo>
                  <a:pt x="1700" y="4064"/>
                </a:lnTo>
                <a:lnTo>
                  <a:pt x="1698" y="4069"/>
                </a:lnTo>
                <a:lnTo>
                  <a:pt x="1697" y="4075"/>
                </a:lnTo>
                <a:lnTo>
                  <a:pt x="1695" y="4082"/>
                </a:lnTo>
                <a:lnTo>
                  <a:pt x="1692" y="4088"/>
                </a:lnTo>
                <a:lnTo>
                  <a:pt x="1688" y="4094"/>
                </a:lnTo>
                <a:lnTo>
                  <a:pt x="1683" y="4094"/>
                </a:lnTo>
                <a:lnTo>
                  <a:pt x="1679" y="4093"/>
                </a:lnTo>
                <a:lnTo>
                  <a:pt x="1676" y="4090"/>
                </a:lnTo>
                <a:lnTo>
                  <a:pt x="1672" y="4088"/>
                </a:lnTo>
                <a:lnTo>
                  <a:pt x="1667" y="4083"/>
                </a:lnTo>
                <a:lnTo>
                  <a:pt x="1662" y="4075"/>
                </a:lnTo>
                <a:lnTo>
                  <a:pt x="1657" y="4069"/>
                </a:lnTo>
                <a:lnTo>
                  <a:pt x="1651" y="4063"/>
                </a:lnTo>
                <a:lnTo>
                  <a:pt x="1644" y="4058"/>
                </a:lnTo>
                <a:lnTo>
                  <a:pt x="1637" y="4055"/>
                </a:lnTo>
                <a:lnTo>
                  <a:pt x="1631" y="4060"/>
                </a:lnTo>
                <a:lnTo>
                  <a:pt x="1624" y="4064"/>
                </a:lnTo>
                <a:lnTo>
                  <a:pt x="1618" y="4068"/>
                </a:lnTo>
                <a:lnTo>
                  <a:pt x="1610" y="4069"/>
                </a:lnTo>
                <a:lnTo>
                  <a:pt x="1597" y="4072"/>
                </a:lnTo>
                <a:lnTo>
                  <a:pt x="1582" y="4073"/>
                </a:lnTo>
                <a:lnTo>
                  <a:pt x="1566" y="4074"/>
                </a:lnTo>
                <a:lnTo>
                  <a:pt x="1551" y="4077"/>
                </a:lnTo>
                <a:lnTo>
                  <a:pt x="1544" y="4079"/>
                </a:lnTo>
                <a:lnTo>
                  <a:pt x="1536" y="4082"/>
                </a:lnTo>
                <a:lnTo>
                  <a:pt x="1530" y="4085"/>
                </a:lnTo>
                <a:lnTo>
                  <a:pt x="1524" y="4090"/>
                </a:lnTo>
                <a:lnTo>
                  <a:pt x="1521" y="4092"/>
                </a:lnTo>
                <a:lnTo>
                  <a:pt x="1519" y="4092"/>
                </a:lnTo>
                <a:lnTo>
                  <a:pt x="1516" y="4092"/>
                </a:lnTo>
                <a:lnTo>
                  <a:pt x="1515" y="4092"/>
                </a:lnTo>
                <a:lnTo>
                  <a:pt x="1510" y="4089"/>
                </a:lnTo>
                <a:lnTo>
                  <a:pt x="1506" y="4084"/>
                </a:lnTo>
                <a:lnTo>
                  <a:pt x="1504" y="4079"/>
                </a:lnTo>
                <a:lnTo>
                  <a:pt x="1502" y="4073"/>
                </a:lnTo>
                <a:lnTo>
                  <a:pt x="1502" y="4067"/>
                </a:lnTo>
                <a:lnTo>
                  <a:pt x="1505" y="4062"/>
                </a:lnTo>
                <a:lnTo>
                  <a:pt x="1511" y="4053"/>
                </a:lnTo>
                <a:lnTo>
                  <a:pt x="1516" y="4043"/>
                </a:lnTo>
                <a:lnTo>
                  <a:pt x="1520" y="4034"/>
                </a:lnTo>
                <a:lnTo>
                  <a:pt x="1524" y="4024"/>
                </a:lnTo>
                <a:lnTo>
                  <a:pt x="1531" y="4002"/>
                </a:lnTo>
                <a:lnTo>
                  <a:pt x="1539" y="3979"/>
                </a:lnTo>
                <a:lnTo>
                  <a:pt x="1549" y="3987"/>
                </a:lnTo>
                <a:lnTo>
                  <a:pt x="1559" y="3995"/>
                </a:lnTo>
                <a:lnTo>
                  <a:pt x="1569" y="4001"/>
                </a:lnTo>
                <a:lnTo>
                  <a:pt x="1579" y="4006"/>
                </a:lnTo>
                <a:lnTo>
                  <a:pt x="1600" y="4015"/>
                </a:lnTo>
                <a:lnTo>
                  <a:pt x="1620" y="4025"/>
                </a:lnTo>
                <a:lnTo>
                  <a:pt x="1626" y="4019"/>
                </a:lnTo>
                <a:lnTo>
                  <a:pt x="1631" y="4015"/>
                </a:lnTo>
                <a:lnTo>
                  <a:pt x="1636" y="4011"/>
                </a:lnTo>
                <a:lnTo>
                  <a:pt x="1642" y="4010"/>
                </a:lnTo>
                <a:lnTo>
                  <a:pt x="1654" y="4009"/>
                </a:lnTo>
                <a:lnTo>
                  <a:pt x="1668" y="4009"/>
                </a:lnTo>
                <a:lnTo>
                  <a:pt x="1668" y="4009"/>
                </a:lnTo>
                <a:lnTo>
                  <a:pt x="1668" y="4009"/>
                </a:lnTo>
                <a:lnTo>
                  <a:pt x="1677" y="3996"/>
                </a:lnTo>
                <a:lnTo>
                  <a:pt x="1690" y="3980"/>
                </a:lnTo>
                <a:lnTo>
                  <a:pt x="1671" y="3979"/>
                </a:lnTo>
                <a:lnTo>
                  <a:pt x="1652" y="3977"/>
                </a:lnTo>
                <a:lnTo>
                  <a:pt x="1634" y="3976"/>
                </a:lnTo>
                <a:lnTo>
                  <a:pt x="1618" y="3972"/>
                </a:lnTo>
                <a:lnTo>
                  <a:pt x="1610" y="3970"/>
                </a:lnTo>
                <a:lnTo>
                  <a:pt x="1603" y="3966"/>
                </a:lnTo>
                <a:lnTo>
                  <a:pt x="1597" y="3961"/>
                </a:lnTo>
                <a:lnTo>
                  <a:pt x="1590" y="3955"/>
                </a:lnTo>
                <a:lnTo>
                  <a:pt x="1585" y="3947"/>
                </a:lnTo>
                <a:lnTo>
                  <a:pt x="1582" y="3940"/>
                </a:lnTo>
                <a:lnTo>
                  <a:pt x="1578" y="3930"/>
                </a:lnTo>
                <a:lnTo>
                  <a:pt x="1575" y="3918"/>
                </a:lnTo>
                <a:lnTo>
                  <a:pt x="1585" y="3913"/>
                </a:lnTo>
                <a:lnTo>
                  <a:pt x="1594" y="3911"/>
                </a:lnTo>
                <a:lnTo>
                  <a:pt x="1603" y="3910"/>
                </a:lnTo>
                <a:lnTo>
                  <a:pt x="1612" y="3910"/>
                </a:lnTo>
                <a:lnTo>
                  <a:pt x="1620" y="3911"/>
                </a:lnTo>
                <a:lnTo>
                  <a:pt x="1629" y="3913"/>
                </a:lnTo>
                <a:lnTo>
                  <a:pt x="1638" y="3916"/>
                </a:lnTo>
                <a:lnTo>
                  <a:pt x="1647" y="3918"/>
                </a:lnTo>
                <a:lnTo>
                  <a:pt x="1663" y="3925"/>
                </a:lnTo>
                <a:lnTo>
                  <a:pt x="1679" y="3930"/>
                </a:lnTo>
                <a:lnTo>
                  <a:pt x="1688" y="3932"/>
                </a:lnTo>
                <a:lnTo>
                  <a:pt x="1697" y="3933"/>
                </a:lnTo>
                <a:lnTo>
                  <a:pt x="1706" y="3933"/>
                </a:lnTo>
                <a:lnTo>
                  <a:pt x="1715" y="3931"/>
                </a:lnTo>
                <a:lnTo>
                  <a:pt x="1715" y="3931"/>
                </a:lnTo>
                <a:lnTo>
                  <a:pt x="1706" y="3916"/>
                </a:lnTo>
                <a:lnTo>
                  <a:pt x="1698" y="3901"/>
                </a:lnTo>
                <a:lnTo>
                  <a:pt x="1683" y="3896"/>
                </a:lnTo>
                <a:lnTo>
                  <a:pt x="1669" y="3891"/>
                </a:lnTo>
                <a:lnTo>
                  <a:pt x="1657" y="3883"/>
                </a:lnTo>
                <a:lnTo>
                  <a:pt x="1646" y="3874"/>
                </a:lnTo>
                <a:lnTo>
                  <a:pt x="1641" y="3871"/>
                </a:lnTo>
                <a:lnTo>
                  <a:pt x="1637" y="3864"/>
                </a:lnTo>
                <a:lnTo>
                  <a:pt x="1633" y="3858"/>
                </a:lnTo>
                <a:lnTo>
                  <a:pt x="1631" y="3852"/>
                </a:lnTo>
                <a:lnTo>
                  <a:pt x="1629" y="3844"/>
                </a:lnTo>
                <a:lnTo>
                  <a:pt x="1628" y="3837"/>
                </a:lnTo>
                <a:lnTo>
                  <a:pt x="1628" y="3828"/>
                </a:lnTo>
                <a:lnTo>
                  <a:pt x="1628" y="3818"/>
                </a:lnTo>
                <a:lnTo>
                  <a:pt x="1628" y="3805"/>
                </a:lnTo>
                <a:lnTo>
                  <a:pt x="1627" y="3793"/>
                </a:lnTo>
                <a:lnTo>
                  <a:pt x="1624" y="3780"/>
                </a:lnTo>
                <a:lnTo>
                  <a:pt x="1622" y="3768"/>
                </a:lnTo>
                <a:lnTo>
                  <a:pt x="1617" y="3771"/>
                </a:lnTo>
                <a:lnTo>
                  <a:pt x="1610" y="3774"/>
                </a:lnTo>
                <a:lnTo>
                  <a:pt x="1605" y="3775"/>
                </a:lnTo>
                <a:lnTo>
                  <a:pt x="1600" y="3774"/>
                </a:lnTo>
                <a:lnTo>
                  <a:pt x="1590" y="3770"/>
                </a:lnTo>
                <a:lnTo>
                  <a:pt x="1582" y="3764"/>
                </a:lnTo>
                <a:lnTo>
                  <a:pt x="1572" y="3758"/>
                </a:lnTo>
                <a:lnTo>
                  <a:pt x="1561" y="3754"/>
                </a:lnTo>
                <a:lnTo>
                  <a:pt x="1556" y="3753"/>
                </a:lnTo>
                <a:lnTo>
                  <a:pt x="1551" y="3753"/>
                </a:lnTo>
                <a:lnTo>
                  <a:pt x="1546" y="3755"/>
                </a:lnTo>
                <a:lnTo>
                  <a:pt x="1540" y="3758"/>
                </a:lnTo>
                <a:lnTo>
                  <a:pt x="1534" y="3763"/>
                </a:lnTo>
                <a:lnTo>
                  <a:pt x="1529" y="3765"/>
                </a:lnTo>
                <a:lnTo>
                  <a:pt x="1523" y="3768"/>
                </a:lnTo>
                <a:lnTo>
                  <a:pt x="1516" y="3768"/>
                </a:lnTo>
                <a:lnTo>
                  <a:pt x="1510" y="3766"/>
                </a:lnTo>
                <a:lnTo>
                  <a:pt x="1504" y="3763"/>
                </a:lnTo>
                <a:lnTo>
                  <a:pt x="1497" y="3758"/>
                </a:lnTo>
                <a:lnTo>
                  <a:pt x="1491" y="3750"/>
                </a:lnTo>
                <a:lnTo>
                  <a:pt x="1507" y="3743"/>
                </a:lnTo>
                <a:lnTo>
                  <a:pt x="1523" y="3734"/>
                </a:lnTo>
                <a:lnTo>
                  <a:pt x="1536" y="3724"/>
                </a:lnTo>
                <a:lnTo>
                  <a:pt x="1549" y="3712"/>
                </a:lnTo>
                <a:lnTo>
                  <a:pt x="1554" y="3706"/>
                </a:lnTo>
                <a:lnTo>
                  <a:pt x="1559" y="3700"/>
                </a:lnTo>
                <a:lnTo>
                  <a:pt x="1563" y="3692"/>
                </a:lnTo>
                <a:lnTo>
                  <a:pt x="1568" y="3685"/>
                </a:lnTo>
                <a:lnTo>
                  <a:pt x="1570" y="3676"/>
                </a:lnTo>
                <a:lnTo>
                  <a:pt x="1573" y="3667"/>
                </a:lnTo>
                <a:lnTo>
                  <a:pt x="1575" y="3657"/>
                </a:lnTo>
                <a:lnTo>
                  <a:pt x="1577" y="3646"/>
                </a:lnTo>
                <a:lnTo>
                  <a:pt x="1583" y="3653"/>
                </a:lnTo>
                <a:lnTo>
                  <a:pt x="1587" y="3661"/>
                </a:lnTo>
                <a:lnTo>
                  <a:pt x="1588" y="3669"/>
                </a:lnTo>
                <a:lnTo>
                  <a:pt x="1589" y="3676"/>
                </a:lnTo>
                <a:lnTo>
                  <a:pt x="1590" y="3682"/>
                </a:lnTo>
                <a:lnTo>
                  <a:pt x="1590" y="3690"/>
                </a:lnTo>
                <a:lnTo>
                  <a:pt x="1593" y="3695"/>
                </a:lnTo>
                <a:lnTo>
                  <a:pt x="1595" y="3701"/>
                </a:lnTo>
                <a:lnTo>
                  <a:pt x="1597" y="3702"/>
                </a:lnTo>
                <a:lnTo>
                  <a:pt x="1598" y="3704"/>
                </a:lnTo>
                <a:lnTo>
                  <a:pt x="1600" y="3702"/>
                </a:lnTo>
                <a:lnTo>
                  <a:pt x="1612" y="3700"/>
                </a:lnTo>
                <a:lnTo>
                  <a:pt x="1619" y="3696"/>
                </a:lnTo>
                <a:lnTo>
                  <a:pt x="1624" y="3691"/>
                </a:lnTo>
                <a:lnTo>
                  <a:pt x="1628" y="3687"/>
                </a:lnTo>
                <a:lnTo>
                  <a:pt x="1629" y="3682"/>
                </a:lnTo>
                <a:lnTo>
                  <a:pt x="1631" y="3677"/>
                </a:lnTo>
                <a:lnTo>
                  <a:pt x="1629" y="3671"/>
                </a:lnTo>
                <a:lnTo>
                  <a:pt x="1627" y="3665"/>
                </a:lnTo>
                <a:lnTo>
                  <a:pt x="1622" y="3652"/>
                </a:lnTo>
                <a:lnTo>
                  <a:pt x="1615" y="3640"/>
                </a:lnTo>
                <a:lnTo>
                  <a:pt x="1613" y="3632"/>
                </a:lnTo>
                <a:lnTo>
                  <a:pt x="1610" y="3626"/>
                </a:lnTo>
                <a:lnTo>
                  <a:pt x="1610" y="3620"/>
                </a:lnTo>
                <a:lnTo>
                  <a:pt x="1610" y="3612"/>
                </a:lnTo>
                <a:lnTo>
                  <a:pt x="1619" y="3622"/>
                </a:lnTo>
                <a:lnTo>
                  <a:pt x="1628" y="3628"/>
                </a:lnTo>
                <a:lnTo>
                  <a:pt x="1637" y="3633"/>
                </a:lnTo>
                <a:lnTo>
                  <a:pt x="1646" y="3636"/>
                </a:lnTo>
                <a:lnTo>
                  <a:pt x="1664" y="3637"/>
                </a:lnTo>
                <a:lnTo>
                  <a:pt x="1683" y="3637"/>
                </a:lnTo>
                <a:lnTo>
                  <a:pt x="1683" y="3637"/>
                </a:lnTo>
                <a:lnTo>
                  <a:pt x="1683" y="3637"/>
                </a:lnTo>
                <a:lnTo>
                  <a:pt x="1683" y="3625"/>
                </a:lnTo>
                <a:lnTo>
                  <a:pt x="1685" y="3612"/>
                </a:lnTo>
                <a:lnTo>
                  <a:pt x="1686" y="3606"/>
                </a:lnTo>
                <a:lnTo>
                  <a:pt x="1688" y="3601"/>
                </a:lnTo>
                <a:lnTo>
                  <a:pt x="1693" y="3596"/>
                </a:lnTo>
                <a:lnTo>
                  <a:pt x="1698" y="3591"/>
                </a:lnTo>
                <a:lnTo>
                  <a:pt x="1698" y="3591"/>
                </a:lnTo>
                <a:lnTo>
                  <a:pt x="1701" y="3584"/>
                </a:lnTo>
                <a:lnTo>
                  <a:pt x="1703" y="3579"/>
                </a:lnTo>
                <a:lnTo>
                  <a:pt x="1705" y="3574"/>
                </a:lnTo>
                <a:lnTo>
                  <a:pt x="1705" y="3569"/>
                </a:lnTo>
                <a:lnTo>
                  <a:pt x="1702" y="3566"/>
                </a:lnTo>
                <a:lnTo>
                  <a:pt x="1698" y="3562"/>
                </a:lnTo>
                <a:lnTo>
                  <a:pt x="1692" y="3561"/>
                </a:lnTo>
                <a:lnTo>
                  <a:pt x="1683" y="3559"/>
                </a:lnTo>
                <a:lnTo>
                  <a:pt x="1667" y="3571"/>
                </a:lnTo>
                <a:lnTo>
                  <a:pt x="1653" y="3578"/>
                </a:lnTo>
                <a:lnTo>
                  <a:pt x="1642" y="3583"/>
                </a:lnTo>
                <a:lnTo>
                  <a:pt x="1631" y="3586"/>
                </a:lnTo>
                <a:lnTo>
                  <a:pt x="1619" y="3586"/>
                </a:lnTo>
                <a:lnTo>
                  <a:pt x="1605" y="3583"/>
                </a:lnTo>
                <a:lnTo>
                  <a:pt x="1587" y="3579"/>
                </a:lnTo>
                <a:lnTo>
                  <a:pt x="1564" y="3573"/>
                </a:lnTo>
                <a:lnTo>
                  <a:pt x="1561" y="3582"/>
                </a:lnTo>
                <a:lnTo>
                  <a:pt x="1559" y="3589"/>
                </a:lnTo>
                <a:lnTo>
                  <a:pt x="1559" y="3598"/>
                </a:lnTo>
                <a:lnTo>
                  <a:pt x="1558" y="3607"/>
                </a:lnTo>
                <a:lnTo>
                  <a:pt x="1558" y="3616"/>
                </a:lnTo>
                <a:lnTo>
                  <a:pt x="1556" y="3623"/>
                </a:lnTo>
                <a:lnTo>
                  <a:pt x="1554" y="3632"/>
                </a:lnTo>
                <a:lnTo>
                  <a:pt x="1550" y="3640"/>
                </a:lnTo>
                <a:lnTo>
                  <a:pt x="1546" y="3645"/>
                </a:lnTo>
                <a:lnTo>
                  <a:pt x="1543" y="3650"/>
                </a:lnTo>
                <a:lnTo>
                  <a:pt x="1538" y="3653"/>
                </a:lnTo>
                <a:lnTo>
                  <a:pt x="1533" y="3657"/>
                </a:lnTo>
                <a:lnTo>
                  <a:pt x="1520" y="3664"/>
                </a:lnTo>
                <a:lnTo>
                  <a:pt x="1507" y="3667"/>
                </a:lnTo>
                <a:lnTo>
                  <a:pt x="1501" y="3669"/>
                </a:lnTo>
                <a:lnTo>
                  <a:pt x="1495" y="3669"/>
                </a:lnTo>
                <a:lnTo>
                  <a:pt x="1490" y="3667"/>
                </a:lnTo>
                <a:lnTo>
                  <a:pt x="1484" y="3666"/>
                </a:lnTo>
                <a:lnTo>
                  <a:pt x="1480" y="3665"/>
                </a:lnTo>
                <a:lnTo>
                  <a:pt x="1475" y="3661"/>
                </a:lnTo>
                <a:lnTo>
                  <a:pt x="1472" y="3657"/>
                </a:lnTo>
                <a:lnTo>
                  <a:pt x="1470" y="3653"/>
                </a:lnTo>
                <a:lnTo>
                  <a:pt x="1467" y="3647"/>
                </a:lnTo>
                <a:lnTo>
                  <a:pt x="1464" y="3643"/>
                </a:lnTo>
                <a:lnTo>
                  <a:pt x="1461" y="3641"/>
                </a:lnTo>
                <a:lnTo>
                  <a:pt x="1456" y="3638"/>
                </a:lnTo>
                <a:lnTo>
                  <a:pt x="1448" y="3636"/>
                </a:lnTo>
                <a:lnTo>
                  <a:pt x="1440" y="3635"/>
                </a:lnTo>
                <a:lnTo>
                  <a:pt x="1431" y="3633"/>
                </a:lnTo>
                <a:lnTo>
                  <a:pt x="1423" y="3630"/>
                </a:lnTo>
                <a:lnTo>
                  <a:pt x="1421" y="3628"/>
                </a:lnTo>
                <a:lnTo>
                  <a:pt x="1418" y="3625"/>
                </a:lnTo>
                <a:lnTo>
                  <a:pt x="1417" y="3621"/>
                </a:lnTo>
                <a:lnTo>
                  <a:pt x="1417" y="3615"/>
                </a:lnTo>
                <a:lnTo>
                  <a:pt x="1417" y="3606"/>
                </a:lnTo>
                <a:lnTo>
                  <a:pt x="1418" y="3596"/>
                </a:lnTo>
                <a:lnTo>
                  <a:pt x="1422" y="3587"/>
                </a:lnTo>
                <a:lnTo>
                  <a:pt x="1425" y="3578"/>
                </a:lnTo>
                <a:lnTo>
                  <a:pt x="1432" y="3562"/>
                </a:lnTo>
                <a:lnTo>
                  <a:pt x="1440" y="3544"/>
                </a:lnTo>
                <a:lnTo>
                  <a:pt x="1441" y="3537"/>
                </a:lnTo>
                <a:lnTo>
                  <a:pt x="1440" y="3529"/>
                </a:lnTo>
                <a:lnTo>
                  <a:pt x="1437" y="3522"/>
                </a:lnTo>
                <a:lnTo>
                  <a:pt x="1436" y="3514"/>
                </a:lnTo>
                <a:lnTo>
                  <a:pt x="1436" y="3514"/>
                </a:lnTo>
                <a:lnTo>
                  <a:pt x="1425" y="3510"/>
                </a:lnTo>
                <a:lnTo>
                  <a:pt x="1415" y="3509"/>
                </a:lnTo>
                <a:lnTo>
                  <a:pt x="1403" y="3509"/>
                </a:lnTo>
                <a:lnTo>
                  <a:pt x="1392" y="3510"/>
                </a:lnTo>
                <a:lnTo>
                  <a:pt x="1378" y="3512"/>
                </a:lnTo>
                <a:lnTo>
                  <a:pt x="1367" y="3515"/>
                </a:lnTo>
                <a:lnTo>
                  <a:pt x="1357" y="3520"/>
                </a:lnTo>
                <a:lnTo>
                  <a:pt x="1351" y="3527"/>
                </a:lnTo>
                <a:lnTo>
                  <a:pt x="1348" y="3529"/>
                </a:lnTo>
                <a:lnTo>
                  <a:pt x="1346" y="3534"/>
                </a:lnTo>
                <a:lnTo>
                  <a:pt x="1344" y="3538"/>
                </a:lnTo>
                <a:lnTo>
                  <a:pt x="1343" y="3543"/>
                </a:lnTo>
                <a:lnTo>
                  <a:pt x="1343" y="3549"/>
                </a:lnTo>
                <a:lnTo>
                  <a:pt x="1344" y="3556"/>
                </a:lnTo>
                <a:lnTo>
                  <a:pt x="1346" y="3562"/>
                </a:lnTo>
                <a:lnTo>
                  <a:pt x="1348" y="3569"/>
                </a:lnTo>
                <a:lnTo>
                  <a:pt x="1348" y="3573"/>
                </a:lnTo>
                <a:lnTo>
                  <a:pt x="1349" y="3577"/>
                </a:lnTo>
                <a:lnTo>
                  <a:pt x="1349" y="3581"/>
                </a:lnTo>
                <a:lnTo>
                  <a:pt x="1348" y="3584"/>
                </a:lnTo>
                <a:lnTo>
                  <a:pt x="1346" y="3587"/>
                </a:lnTo>
                <a:lnTo>
                  <a:pt x="1343" y="3591"/>
                </a:lnTo>
                <a:lnTo>
                  <a:pt x="1338" y="3594"/>
                </a:lnTo>
                <a:lnTo>
                  <a:pt x="1332" y="3597"/>
                </a:lnTo>
                <a:lnTo>
                  <a:pt x="1332" y="3589"/>
                </a:lnTo>
                <a:lnTo>
                  <a:pt x="1332" y="3582"/>
                </a:lnTo>
                <a:lnTo>
                  <a:pt x="1329" y="3576"/>
                </a:lnTo>
                <a:lnTo>
                  <a:pt x="1328" y="3568"/>
                </a:lnTo>
                <a:lnTo>
                  <a:pt x="1322" y="3557"/>
                </a:lnTo>
                <a:lnTo>
                  <a:pt x="1315" y="3545"/>
                </a:lnTo>
                <a:lnTo>
                  <a:pt x="1307" y="3535"/>
                </a:lnTo>
                <a:lnTo>
                  <a:pt x="1297" y="3525"/>
                </a:lnTo>
                <a:lnTo>
                  <a:pt x="1286" y="3517"/>
                </a:lnTo>
                <a:lnTo>
                  <a:pt x="1276" y="3508"/>
                </a:lnTo>
                <a:lnTo>
                  <a:pt x="1270" y="3503"/>
                </a:lnTo>
                <a:lnTo>
                  <a:pt x="1265" y="3497"/>
                </a:lnTo>
                <a:lnTo>
                  <a:pt x="1261" y="3492"/>
                </a:lnTo>
                <a:lnTo>
                  <a:pt x="1259" y="3485"/>
                </a:lnTo>
                <a:lnTo>
                  <a:pt x="1259" y="3479"/>
                </a:lnTo>
                <a:lnTo>
                  <a:pt x="1259" y="3471"/>
                </a:lnTo>
                <a:lnTo>
                  <a:pt x="1260" y="3464"/>
                </a:lnTo>
                <a:lnTo>
                  <a:pt x="1263" y="3455"/>
                </a:lnTo>
                <a:lnTo>
                  <a:pt x="1265" y="3449"/>
                </a:lnTo>
                <a:lnTo>
                  <a:pt x="1266" y="3443"/>
                </a:lnTo>
                <a:lnTo>
                  <a:pt x="1269" y="3431"/>
                </a:lnTo>
                <a:lnTo>
                  <a:pt x="1268" y="3422"/>
                </a:lnTo>
                <a:lnTo>
                  <a:pt x="1266" y="3419"/>
                </a:lnTo>
                <a:lnTo>
                  <a:pt x="1265" y="3415"/>
                </a:lnTo>
                <a:lnTo>
                  <a:pt x="1263" y="3411"/>
                </a:lnTo>
                <a:lnTo>
                  <a:pt x="1260" y="3409"/>
                </a:lnTo>
                <a:lnTo>
                  <a:pt x="1254" y="3405"/>
                </a:lnTo>
                <a:lnTo>
                  <a:pt x="1244" y="3401"/>
                </a:lnTo>
                <a:lnTo>
                  <a:pt x="1233" y="3400"/>
                </a:lnTo>
                <a:lnTo>
                  <a:pt x="1220" y="3400"/>
                </a:lnTo>
                <a:lnTo>
                  <a:pt x="1212" y="3402"/>
                </a:lnTo>
                <a:lnTo>
                  <a:pt x="1205" y="3406"/>
                </a:lnTo>
                <a:lnTo>
                  <a:pt x="1199" y="3411"/>
                </a:lnTo>
                <a:lnTo>
                  <a:pt x="1192" y="3416"/>
                </a:lnTo>
                <a:lnTo>
                  <a:pt x="1187" y="3419"/>
                </a:lnTo>
                <a:lnTo>
                  <a:pt x="1184" y="3420"/>
                </a:lnTo>
                <a:lnTo>
                  <a:pt x="1179" y="3421"/>
                </a:lnTo>
                <a:lnTo>
                  <a:pt x="1172" y="3421"/>
                </a:lnTo>
                <a:lnTo>
                  <a:pt x="1170" y="3425"/>
                </a:lnTo>
                <a:lnTo>
                  <a:pt x="1167" y="3429"/>
                </a:lnTo>
                <a:lnTo>
                  <a:pt x="1163" y="3431"/>
                </a:lnTo>
                <a:lnTo>
                  <a:pt x="1160" y="3434"/>
                </a:lnTo>
                <a:lnTo>
                  <a:pt x="1151" y="3435"/>
                </a:lnTo>
                <a:lnTo>
                  <a:pt x="1142" y="3436"/>
                </a:lnTo>
                <a:lnTo>
                  <a:pt x="1142" y="3436"/>
                </a:lnTo>
                <a:lnTo>
                  <a:pt x="1153" y="3446"/>
                </a:lnTo>
                <a:lnTo>
                  <a:pt x="1163" y="3458"/>
                </a:lnTo>
                <a:lnTo>
                  <a:pt x="1167" y="3465"/>
                </a:lnTo>
                <a:lnTo>
                  <a:pt x="1170" y="3471"/>
                </a:lnTo>
                <a:lnTo>
                  <a:pt x="1171" y="3476"/>
                </a:lnTo>
                <a:lnTo>
                  <a:pt x="1171" y="3481"/>
                </a:lnTo>
                <a:lnTo>
                  <a:pt x="1168" y="3486"/>
                </a:lnTo>
                <a:lnTo>
                  <a:pt x="1163" y="3489"/>
                </a:lnTo>
                <a:lnTo>
                  <a:pt x="1157" y="3492"/>
                </a:lnTo>
                <a:lnTo>
                  <a:pt x="1147" y="3493"/>
                </a:lnTo>
                <a:lnTo>
                  <a:pt x="1131" y="3494"/>
                </a:lnTo>
                <a:lnTo>
                  <a:pt x="1113" y="3495"/>
                </a:lnTo>
                <a:lnTo>
                  <a:pt x="1096" y="3498"/>
                </a:lnTo>
                <a:lnTo>
                  <a:pt x="1079" y="3499"/>
                </a:lnTo>
                <a:lnTo>
                  <a:pt x="1079" y="3499"/>
                </a:lnTo>
                <a:lnTo>
                  <a:pt x="1079" y="3504"/>
                </a:lnTo>
                <a:lnTo>
                  <a:pt x="1081" y="3510"/>
                </a:lnTo>
                <a:lnTo>
                  <a:pt x="1082" y="3514"/>
                </a:lnTo>
                <a:lnTo>
                  <a:pt x="1084" y="3519"/>
                </a:lnTo>
                <a:lnTo>
                  <a:pt x="1089" y="3528"/>
                </a:lnTo>
                <a:lnTo>
                  <a:pt x="1096" y="3537"/>
                </a:lnTo>
                <a:lnTo>
                  <a:pt x="1102" y="3545"/>
                </a:lnTo>
                <a:lnTo>
                  <a:pt x="1107" y="3554"/>
                </a:lnTo>
                <a:lnTo>
                  <a:pt x="1108" y="3559"/>
                </a:lnTo>
                <a:lnTo>
                  <a:pt x="1109" y="3564"/>
                </a:lnTo>
                <a:lnTo>
                  <a:pt x="1111" y="3571"/>
                </a:lnTo>
                <a:lnTo>
                  <a:pt x="1111" y="3576"/>
                </a:lnTo>
                <a:lnTo>
                  <a:pt x="1111" y="3576"/>
                </a:lnTo>
                <a:lnTo>
                  <a:pt x="1111" y="3576"/>
                </a:lnTo>
                <a:lnTo>
                  <a:pt x="1111" y="3576"/>
                </a:lnTo>
                <a:lnTo>
                  <a:pt x="1111" y="3576"/>
                </a:lnTo>
                <a:lnTo>
                  <a:pt x="1116" y="3588"/>
                </a:lnTo>
                <a:lnTo>
                  <a:pt x="1122" y="3599"/>
                </a:lnTo>
                <a:lnTo>
                  <a:pt x="1128" y="3612"/>
                </a:lnTo>
                <a:lnTo>
                  <a:pt x="1137" y="3622"/>
                </a:lnTo>
                <a:lnTo>
                  <a:pt x="1153" y="3646"/>
                </a:lnTo>
                <a:lnTo>
                  <a:pt x="1170" y="3671"/>
                </a:lnTo>
                <a:lnTo>
                  <a:pt x="1162" y="3667"/>
                </a:lnTo>
                <a:lnTo>
                  <a:pt x="1156" y="3665"/>
                </a:lnTo>
                <a:lnTo>
                  <a:pt x="1150" y="3664"/>
                </a:lnTo>
                <a:lnTo>
                  <a:pt x="1145" y="3665"/>
                </a:lnTo>
                <a:lnTo>
                  <a:pt x="1133" y="3667"/>
                </a:lnTo>
                <a:lnTo>
                  <a:pt x="1123" y="3674"/>
                </a:lnTo>
                <a:lnTo>
                  <a:pt x="1113" y="3680"/>
                </a:lnTo>
                <a:lnTo>
                  <a:pt x="1103" y="3685"/>
                </a:lnTo>
                <a:lnTo>
                  <a:pt x="1097" y="3686"/>
                </a:lnTo>
                <a:lnTo>
                  <a:pt x="1092" y="3686"/>
                </a:lnTo>
                <a:lnTo>
                  <a:pt x="1086" y="3686"/>
                </a:lnTo>
                <a:lnTo>
                  <a:pt x="1079" y="3684"/>
                </a:lnTo>
                <a:lnTo>
                  <a:pt x="1079" y="3699"/>
                </a:lnTo>
                <a:lnTo>
                  <a:pt x="1069" y="3697"/>
                </a:lnTo>
                <a:lnTo>
                  <a:pt x="1062" y="3695"/>
                </a:lnTo>
                <a:lnTo>
                  <a:pt x="1055" y="3690"/>
                </a:lnTo>
                <a:lnTo>
                  <a:pt x="1053" y="3684"/>
                </a:lnTo>
                <a:lnTo>
                  <a:pt x="1050" y="3677"/>
                </a:lnTo>
                <a:lnTo>
                  <a:pt x="1049" y="3670"/>
                </a:lnTo>
                <a:lnTo>
                  <a:pt x="1049" y="3661"/>
                </a:lnTo>
                <a:lnTo>
                  <a:pt x="1049" y="3653"/>
                </a:lnTo>
                <a:lnTo>
                  <a:pt x="1049" y="3653"/>
                </a:lnTo>
                <a:lnTo>
                  <a:pt x="1035" y="3647"/>
                </a:lnTo>
                <a:lnTo>
                  <a:pt x="1023" y="3643"/>
                </a:lnTo>
                <a:lnTo>
                  <a:pt x="1017" y="3643"/>
                </a:lnTo>
                <a:lnTo>
                  <a:pt x="1010" y="3646"/>
                </a:lnTo>
                <a:lnTo>
                  <a:pt x="1005" y="3651"/>
                </a:lnTo>
                <a:lnTo>
                  <a:pt x="999" y="3658"/>
                </a:lnTo>
                <a:lnTo>
                  <a:pt x="996" y="3665"/>
                </a:lnTo>
                <a:lnTo>
                  <a:pt x="991" y="3670"/>
                </a:lnTo>
                <a:lnTo>
                  <a:pt x="988" y="3674"/>
                </a:lnTo>
                <a:lnTo>
                  <a:pt x="983" y="3677"/>
                </a:lnTo>
                <a:lnTo>
                  <a:pt x="978" y="3680"/>
                </a:lnTo>
                <a:lnTo>
                  <a:pt x="971" y="3681"/>
                </a:lnTo>
                <a:lnTo>
                  <a:pt x="965" y="3682"/>
                </a:lnTo>
                <a:lnTo>
                  <a:pt x="958" y="3682"/>
                </a:lnTo>
                <a:lnTo>
                  <a:pt x="956" y="3669"/>
                </a:lnTo>
                <a:lnTo>
                  <a:pt x="956" y="3656"/>
                </a:lnTo>
                <a:lnTo>
                  <a:pt x="956" y="3648"/>
                </a:lnTo>
                <a:lnTo>
                  <a:pt x="955" y="3643"/>
                </a:lnTo>
                <a:lnTo>
                  <a:pt x="953" y="3637"/>
                </a:lnTo>
                <a:lnTo>
                  <a:pt x="949" y="3632"/>
                </a:lnTo>
                <a:lnTo>
                  <a:pt x="942" y="3626"/>
                </a:lnTo>
                <a:lnTo>
                  <a:pt x="937" y="3620"/>
                </a:lnTo>
                <a:lnTo>
                  <a:pt x="934" y="3615"/>
                </a:lnTo>
                <a:lnTo>
                  <a:pt x="931" y="3608"/>
                </a:lnTo>
                <a:lnTo>
                  <a:pt x="929" y="3602"/>
                </a:lnTo>
                <a:lnTo>
                  <a:pt x="927" y="3597"/>
                </a:lnTo>
                <a:lnTo>
                  <a:pt x="929" y="3592"/>
                </a:lnTo>
                <a:lnTo>
                  <a:pt x="929" y="3586"/>
                </a:lnTo>
                <a:lnTo>
                  <a:pt x="932" y="3576"/>
                </a:lnTo>
                <a:lnTo>
                  <a:pt x="939" y="3566"/>
                </a:lnTo>
                <a:lnTo>
                  <a:pt x="947" y="3556"/>
                </a:lnTo>
                <a:lnTo>
                  <a:pt x="958" y="3545"/>
                </a:lnTo>
                <a:lnTo>
                  <a:pt x="959" y="3545"/>
                </a:lnTo>
                <a:lnTo>
                  <a:pt x="959" y="3547"/>
                </a:lnTo>
                <a:lnTo>
                  <a:pt x="958" y="3545"/>
                </a:lnTo>
                <a:lnTo>
                  <a:pt x="958" y="3538"/>
                </a:lnTo>
                <a:lnTo>
                  <a:pt x="958" y="3532"/>
                </a:lnTo>
                <a:lnTo>
                  <a:pt x="956" y="3525"/>
                </a:lnTo>
                <a:lnTo>
                  <a:pt x="955" y="3520"/>
                </a:lnTo>
                <a:lnTo>
                  <a:pt x="950" y="3510"/>
                </a:lnTo>
                <a:lnTo>
                  <a:pt x="942" y="3502"/>
                </a:lnTo>
                <a:lnTo>
                  <a:pt x="934" y="3494"/>
                </a:lnTo>
                <a:lnTo>
                  <a:pt x="924" y="3488"/>
                </a:lnTo>
                <a:lnTo>
                  <a:pt x="912" y="3481"/>
                </a:lnTo>
                <a:lnTo>
                  <a:pt x="901" y="3475"/>
                </a:lnTo>
                <a:lnTo>
                  <a:pt x="897" y="3486"/>
                </a:lnTo>
                <a:lnTo>
                  <a:pt x="893" y="3497"/>
                </a:lnTo>
                <a:lnTo>
                  <a:pt x="887" y="3507"/>
                </a:lnTo>
                <a:lnTo>
                  <a:pt x="882" y="3517"/>
                </a:lnTo>
                <a:lnTo>
                  <a:pt x="875" y="3525"/>
                </a:lnTo>
                <a:lnTo>
                  <a:pt x="867" y="3533"/>
                </a:lnTo>
                <a:lnTo>
                  <a:pt x="858" y="3539"/>
                </a:lnTo>
                <a:lnTo>
                  <a:pt x="848" y="3544"/>
                </a:lnTo>
                <a:lnTo>
                  <a:pt x="848" y="3544"/>
                </a:lnTo>
                <a:lnTo>
                  <a:pt x="848" y="3544"/>
                </a:lnTo>
                <a:lnTo>
                  <a:pt x="848" y="3544"/>
                </a:lnTo>
                <a:lnTo>
                  <a:pt x="848" y="3544"/>
                </a:lnTo>
                <a:lnTo>
                  <a:pt x="831" y="3542"/>
                </a:lnTo>
                <a:lnTo>
                  <a:pt x="818" y="3539"/>
                </a:lnTo>
                <a:lnTo>
                  <a:pt x="813" y="3538"/>
                </a:lnTo>
                <a:lnTo>
                  <a:pt x="809" y="3535"/>
                </a:lnTo>
                <a:lnTo>
                  <a:pt x="807" y="3534"/>
                </a:lnTo>
                <a:lnTo>
                  <a:pt x="804" y="3530"/>
                </a:lnTo>
                <a:lnTo>
                  <a:pt x="803" y="3528"/>
                </a:lnTo>
                <a:lnTo>
                  <a:pt x="803" y="3524"/>
                </a:lnTo>
                <a:lnTo>
                  <a:pt x="804" y="3519"/>
                </a:lnTo>
                <a:lnTo>
                  <a:pt x="806" y="3514"/>
                </a:lnTo>
                <a:lnTo>
                  <a:pt x="809" y="3500"/>
                </a:lnTo>
                <a:lnTo>
                  <a:pt x="817" y="3483"/>
                </a:lnTo>
                <a:lnTo>
                  <a:pt x="755" y="3483"/>
                </a:lnTo>
                <a:lnTo>
                  <a:pt x="755" y="3483"/>
                </a:lnTo>
                <a:lnTo>
                  <a:pt x="744" y="3479"/>
                </a:lnTo>
                <a:lnTo>
                  <a:pt x="733" y="3475"/>
                </a:lnTo>
                <a:lnTo>
                  <a:pt x="720" y="3471"/>
                </a:lnTo>
                <a:lnTo>
                  <a:pt x="709" y="3468"/>
                </a:lnTo>
                <a:lnTo>
                  <a:pt x="709" y="3475"/>
                </a:lnTo>
                <a:lnTo>
                  <a:pt x="709" y="3483"/>
                </a:lnTo>
                <a:lnTo>
                  <a:pt x="709" y="3483"/>
                </a:lnTo>
                <a:lnTo>
                  <a:pt x="701" y="3481"/>
                </a:lnTo>
                <a:lnTo>
                  <a:pt x="693" y="3481"/>
                </a:lnTo>
                <a:lnTo>
                  <a:pt x="694" y="3483"/>
                </a:lnTo>
                <a:lnTo>
                  <a:pt x="694" y="3498"/>
                </a:lnTo>
                <a:lnTo>
                  <a:pt x="696" y="3512"/>
                </a:lnTo>
                <a:lnTo>
                  <a:pt x="699" y="3525"/>
                </a:lnTo>
                <a:lnTo>
                  <a:pt x="704" y="3539"/>
                </a:lnTo>
                <a:lnTo>
                  <a:pt x="710" y="3551"/>
                </a:lnTo>
                <a:lnTo>
                  <a:pt x="719" y="3562"/>
                </a:lnTo>
                <a:lnTo>
                  <a:pt x="729" y="3572"/>
                </a:lnTo>
                <a:lnTo>
                  <a:pt x="742" y="3581"/>
                </a:lnTo>
                <a:lnTo>
                  <a:pt x="748" y="3584"/>
                </a:lnTo>
                <a:lnTo>
                  <a:pt x="753" y="3589"/>
                </a:lnTo>
                <a:lnTo>
                  <a:pt x="757" y="3594"/>
                </a:lnTo>
                <a:lnTo>
                  <a:pt x="760" y="3599"/>
                </a:lnTo>
                <a:lnTo>
                  <a:pt x="767" y="3611"/>
                </a:lnTo>
                <a:lnTo>
                  <a:pt x="773" y="3623"/>
                </a:lnTo>
                <a:lnTo>
                  <a:pt x="778" y="3635"/>
                </a:lnTo>
                <a:lnTo>
                  <a:pt x="784" y="3646"/>
                </a:lnTo>
                <a:lnTo>
                  <a:pt x="788" y="3651"/>
                </a:lnTo>
                <a:lnTo>
                  <a:pt x="793" y="3656"/>
                </a:lnTo>
                <a:lnTo>
                  <a:pt x="798" y="3660"/>
                </a:lnTo>
                <a:lnTo>
                  <a:pt x="804" y="3662"/>
                </a:lnTo>
                <a:lnTo>
                  <a:pt x="817" y="3669"/>
                </a:lnTo>
                <a:lnTo>
                  <a:pt x="827" y="3676"/>
                </a:lnTo>
                <a:lnTo>
                  <a:pt x="837" y="3684"/>
                </a:lnTo>
                <a:lnTo>
                  <a:pt x="846" y="3692"/>
                </a:lnTo>
                <a:lnTo>
                  <a:pt x="855" y="3701"/>
                </a:lnTo>
                <a:lnTo>
                  <a:pt x="862" y="3711"/>
                </a:lnTo>
                <a:lnTo>
                  <a:pt x="870" y="3720"/>
                </a:lnTo>
                <a:lnTo>
                  <a:pt x="876" y="3731"/>
                </a:lnTo>
                <a:lnTo>
                  <a:pt x="890" y="3753"/>
                </a:lnTo>
                <a:lnTo>
                  <a:pt x="902" y="3773"/>
                </a:lnTo>
                <a:lnTo>
                  <a:pt x="910" y="3783"/>
                </a:lnTo>
                <a:lnTo>
                  <a:pt x="917" y="3793"/>
                </a:lnTo>
                <a:lnTo>
                  <a:pt x="925" y="3803"/>
                </a:lnTo>
                <a:lnTo>
                  <a:pt x="934" y="3812"/>
                </a:lnTo>
                <a:lnTo>
                  <a:pt x="927" y="3815"/>
                </a:lnTo>
                <a:lnTo>
                  <a:pt x="921" y="3817"/>
                </a:lnTo>
                <a:lnTo>
                  <a:pt x="916" y="3817"/>
                </a:lnTo>
                <a:lnTo>
                  <a:pt x="911" y="3815"/>
                </a:lnTo>
                <a:lnTo>
                  <a:pt x="902" y="3812"/>
                </a:lnTo>
                <a:lnTo>
                  <a:pt x="893" y="3809"/>
                </a:lnTo>
                <a:lnTo>
                  <a:pt x="873" y="3783"/>
                </a:lnTo>
                <a:lnTo>
                  <a:pt x="851" y="3758"/>
                </a:lnTo>
                <a:lnTo>
                  <a:pt x="828" y="3733"/>
                </a:lnTo>
                <a:lnTo>
                  <a:pt x="804" y="3709"/>
                </a:lnTo>
                <a:lnTo>
                  <a:pt x="780" y="3685"/>
                </a:lnTo>
                <a:lnTo>
                  <a:pt x="758" y="3661"/>
                </a:lnTo>
                <a:lnTo>
                  <a:pt x="737" y="3636"/>
                </a:lnTo>
                <a:lnTo>
                  <a:pt x="715" y="3608"/>
                </a:lnTo>
                <a:lnTo>
                  <a:pt x="698" y="3582"/>
                </a:lnTo>
                <a:lnTo>
                  <a:pt x="679" y="3554"/>
                </a:lnTo>
                <a:lnTo>
                  <a:pt x="662" y="3527"/>
                </a:lnTo>
                <a:lnTo>
                  <a:pt x="647" y="3498"/>
                </a:lnTo>
                <a:lnTo>
                  <a:pt x="637" y="3493"/>
                </a:lnTo>
                <a:lnTo>
                  <a:pt x="630" y="3486"/>
                </a:lnTo>
                <a:lnTo>
                  <a:pt x="622" y="3479"/>
                </a:lnTo>
                <a:lnTo>
                  <a:pt x="617" y="3471"/>
                </a:lnTo>
                <a:lnTo>
                  <a:pt x="608" y="3454"/>
                </a:lnTo>
                <a:lnTo>
                  <a:pt x="601" y="3435"/>
                </a:lnTo>
                <a:lnTo>
                  <a:pt x="601" y="3434"/>
                </a:lnTo>
                <a:lnTo>
                  <a:pt x="601" y="3434"/>
                </a:lnTo>
                <a:lnTo>
                  <a:pt x="592" y="3405"/>
                </a:lnTo>
                <a:lnTo>
                  <a:pt x="581" y="3377"/>
                </a:lnTo>
                <a:lnTo>
                  <a:pt x="568" y="3350"/>
                </a:lnTo>
                <a:lnTo>
                  <a:pt x="554" y="3323"/>
                </a:lnTo>
                <a:lnTo>
                  <a:pt x="538" y="3298"/>
                </a:lnTo>
                <a:lnTo>
                  <a:pt x="519" y="3276"/>
                </a:lnTo>
                <a:lnTo>
                  <a:pt x="509" y="3264"/>
                </a:lnTo>
                <a:lnTo>
                  <a:pt x="499" y="3253"/>
                </a:lnTo>
                <a:lnTo>
                  <a:pt x="488" y="3242"/>
                </a:lnTo>
                <a:lnTo>
                  <a:pt x="477" y="3232"/>
                </a:lnTo>
                <a:lnTo>
                  <a:pt x="465" y="3209"/>
                </a:lnTo>
                <a:lnTo>
                  <a:pt x="454" y="3186"/>
                </a:lnTo>
                <a:lnTo>
                  <a:pt x="441" y="3164"/>
                </a:lnTo>
                <a:lnTo>
                  <a:pt x="430" y="3141"/>
                </a:lnTo>
                <a:lnTo>
                  <a:pt x="430" y="3141"/>
                </a:lnTo>
                <a:lnTo>
                  <a:pt x="430" y="3141"/>
                </a:lnTo>
                <a:lnTo>
                  <a:pt x="430" y="3141"/>
                </a:lnTo>
                <a:lnTo>
                  <a:pt x="428" y="3139"/>
                </a:lnTo>
                <a:lnTo>
                  <a:pt x="426" y="3136"/>
                </a:lnTo>
                <a:lnTo>
                  <a:pt x="416" y="3125"/>
                </a:lnTo>
                <a:lnTo>
                  <a:pt x="408" y="3112"/>
                </a:lnTo>
                <a:lnTo>
                  <a:pt x="400" y="3100"/>
                </a:lnTo>
                <a:lnTo>
                  <a:pt x="393" y="3087"/>
                </a:lnTo>
                <a:lnTo>
                  <a:pt x="379" y="3062"/>
                </a:lnTo>
                <a:lnTo>
                  <a:pt x="366" y="3035"/>
                </a:lnTo>
                <a:lnTo>
                  <a:pt x="360" y="3027"/>
                </a:lnTo>
                <a:lnTo>
                  <a:pt x="354" y="3018"/>
                </a:lnTo>
                <a:lnTo>
                  <a:pt x="354" y="3018"/>
                </a:lnTo>
                <a:lnTo>
                  <a:pt x="354" y="3017"/>
                </a:lnTo>
                <a:lnTo>
                  <a:pt x="345" y="3017"/>
                </a:lnTo>
                <a:lnTo>
                  <a:pt x="337" y="3017"/>
                </a:lnTo>
                <a:lnTo>
                  <a:pt x="331" y="3014"/>
                </a:lnTo>
                <a:lnTo>
                  <a:pt x="325" y="3011"/>
                </a:lnTo>
                <a:lnTo>
                  <a:pt x="320" y="3007"/>
                </a:lnTo>
                <a:lnTo>
                  <a:pt x="315" y="3001"/>
                </a:lnTo>
                <a:lnTo>
                  <a:pt x="310" y="2994"/>
                </a:lnTo>
                <a:lnTo>
                  <a:pt x="306" y="2988"/>
                </a:lnTo>
                <a:lnTo>
                  <a:pt x="306" y="2972"/>
                </a:lnTo>
                <a:lnTo>
                  <a:pt x="306" y="2957"/>
                </a:lnTo>
                <a:lnTo>
                  <a:pt x="308" y="2954"/>
                </a:lnTo>
                <a:lnTo>
                  <a:pt x="311" y="2952"/>
                </a:lnTo>
                <a:lnTo>
                  <a:pt x="312" y="2950"/>
                </a:lnTo>
                <a:lnTo>
                  <a:pt x="315" y="2950"/>
                </a:lnTo>
                <a:lnTo>
                  <a:pt x="313" y="2944"/>
                </a:lnTo>
                <a:lnTo>
                  <a:pt x="313" y="2937"/>
                </a:lnTo>
                <a:lnTo>
                  <a:pt x="311" y="2932"/>
                </a:lnTo>
                <a:lnTo>
                  <a:pt x="307" y="2925"/>
                </a:lnTo>
                <a:lnTo>
                  <a:pt x="307" y="2925"/>
                </a:lnTo>
                <a:lnTo>
                  <a:pt x="302" y="2920"/>
                </a:lnTo>
                <a:lnTo>
                  <a:pt x="300" y="2914"/>
                </a:lnTo>
                <a:lnTo>
                  <a:pt x="298" y="2906"/>
                </a:lnTo>
                <a:lnTo>
                  <a:pt x="298" y="2900"/>
                </a:lnTo>
                <a:lnTo>
                  <a:pt x="297" y="2900"/>
                </a:lnTo>
                <a:lnTo>
                  <a:pt x="295" y="2899"/>
                </a:lnTo>
                <a:lnTo>
                  <a:pt x="293" y="2896"/>
                </a:lnTo>
                <a:lnTo>
                  <a:pt x="291" y="2894"/>
                </a:lnTo>
                <a:lnTo>
                  <a:pt x="278" y="2881"/>
                </a:lnTo>
                <a:lnTo>
                  <a:pt x="267" y="2869"/>
                </a:lnTo>
                <a:lnTo>
                  <a:pt x="266" y="2865"/>
                </a:lnTo>
                <a:lnTo>
                  <a:pt x="264" y="2862"/>
                </a:lnTo>
                <a:lnTo>
                  <a:pt x="264" y="2859"/>
                </a:lnTo>
                <a:lnTo>
                  <a:pt x="264" y="2854"/>
                </a:lnTo>
                <a:lnTo>
                  <a:pt x="266" y="2850"/>
                </a:lnTo>
                <a:lnTo>
                  <a:pt x="269" y="2846"/>
                </a:lnTo>
                <a:lnTo>
                  <a:pt x="273" y="2841"/>
                </a:lnTo>
                <a:lnTo>
                  <a:pt x="278" y="2836"/>
                </a:lnTo>
                <a:lnTo>
                  <a:pt x="282" y="2830"/>
                </a:lnTo>
                <a:lnTo>
                  <a:pt x="286" y="2824"/>
                </a:lnTo>
                <a:lnTo>
                  <a:pt x="288" y="2817"/>
                </a:lnTo>
                <a:lnTo>
                  <a:pt x="291" y="2810"/>
                </a:lnTo>
                <a:lnTo>
                  <a:pt x="292" y="2802"/>
                </a:lnTo>
                <a:lnTo>
                  <a:pt x="296" y="2796"/>
                </a:lnTo>
                <a:lnTo>
                  <a:pt x="300" y="2790"/>
                </a:lnTo>
                <a:lnTo>
                  <a:pt x="306" y="2785"/>
                </a:lnTo>
                <a:lnTo>
                  <a:pt x="312" y="2778"/>
                </a:lnTo>
                <a:lnTo>
                  <a:pt x="318" y="2772"/>
                </a:lnTo>
                <a:lnTo>
                  <a:pt x="322" y="2770"/>
                </a:lnTo>
                <a:lnTo>
                  <a:pt x="326" y="2768"/>
                </a:lnTo>
                <a:lnTo>
                  <a:pt x="331" y="2768"/>
                </a:lnTo>
                <a:lnTo>
                  <a:pt x="337" y="2772"/>
                </a:lnTo>
                <a:lnTo>
                  <a:pt x="336" y="2771"/>
                </a:lnTo>
                <a:lnTo>
                  <a:pt x="345" y="2778"/>
                </a:lnTo>
                <a:lnTo>
                  <a:pt x="352" y="2787"/>
                </a:lnTo>
                <a:lnTo>
                  <a:pt x="352" y="2787"/>
                </a:lnTo>
                <a:lnTo>
                  <a:pt x="365" y="2793"/>
                </a:lnTo>
                <a:lnTo>
                  <a:pt x="375" y="2800"/>
                </a:lnTo>
                <a:lnTo>
                  <a:pt x="380" y="2805"/>
                </a:lnTo>
                <a:lnTo>
                  <a:pt x="384" y="2809"/>
                </a:lnTo>
                <a:lnTo>
                  <a:pt x="385" y="2815"/>
                </a:lnTo>
                <a:lnTo>
                  <a:pt x="386" y="2822"/>
                </a:lnTo>
                <a:lnTo>
                  <a:pt x="396" y="2827"/>
                </a:lnTo>
                <a:lnTo>
                  <a:pt x="406" y="2834"/>
                </a:lnTo>
                <a:lnTo>
                  <a:pt x="414" y="2842"/>
                </a:lnTo>
                <a:lnTo>
                  <a:pt x="423" y="2851"/>
                </a:lnTo>
                <a:lnTo>
                  <a:pt x="424" y="2855"/>
                </a:lnTo>
                <a:lnTo>
                  <a:pt x="430" y="2847"/>
                </a:lnTo>
                <a:lnTo>
                  <a:pt x="430" y="2839"/>
                </a:lnTo>
                <a:lnTo>
                  <a:pt x="431" y="2831"/>
                </a:lnTo>
                <a:lnTo>
                  <a:pt x="435" y="2824"/>
                </a:lnTo>
                <a:lnTo>
                  <a:pt x="439" y="2816"/>
                </a:lnTo>
                <a:lnTo>
                  <a:pt x="449" y="2803"/>
                </a:lnTo>
                <a:lnTo>
                  <a:pt x="459" y="2791"/>
                </a:lnTo>
                <a:lnTo>
                  <a:pt x="454" y="2791"/>
                </a:lnTo>
                <a:lnTo>
                  <a:pt x="452" y="2790"/>
                </a:lnTo>
                <a:lnTo>
                  <a:pt x="448" y="2788"/>
                </a:lnTo>
                <a:lnTo>
                  <a:pt x="445" y="2787"/>
                </a:lnTo>
                <a:lnTo>
                  <a:pt x="441" y="2782"/>
                </a:lnTo>
                <a:lnTo>
                  <a:pt x="440" y="2777"/>
                </a:lnTo>
                <a:lnTo>
                  <a:pt x="438" y="2771"/>
                </a:lnTo>
                <a:lnTo>
                  <a:pt x="436" y="2766"/>
                </a:lnTo>
                <a:lnTo>
                  <a:pt x="434" y="2760"/>
                </a:lnTo>
                <a:lnTo>
                  <a:pt x="430" y="2756"/>
                </a:lnTo>
                <a:lnTo>
                  <a:pt x="430" y="2756"/>
                </a:lnTo>
                <a:lnTo>
                  <a:pt x="423" y="2748"/>
                </a:lnTo>
                <a:lnTo>
                  <a:pt x="414" y="2741"/>
                </a:lnTo>
                <a:lnTo>
                  <a:pt x="387" y="2717"/>
                </a:lnTo>
                <a:lnTo>
                  <a:pt x="360" y="2693"/>
                </a:lnTo>
                <a:lnTo>
                  <a:pt x="334" y="2669"/>
                </a:lnTo>
                <a:lnTo>
                  <a:pt x="306" y="2645"/>
                </a:lnTo>
                <a:lnTo>
                  <a:pt x="298" y="2639"/>
                </a:lnTo>
                <a:lnTo>
                  <a:pt x="291" y="2631"/>
                </a:lnTo>
                <a:lnTo>
                  <a:pt x="291" y="2631"/>
                </a:lnTo>
                <a:lnTo>
                  <a:pt x="291" y="2631"/>
                </a:lnTo>
                <a:lnTo>
                  <a:pt x="291" y="2631"/>
                </a:lnTo>
                <a:lnTo>
                  <a:pt x="263" y="2613"/>
                </a:lnTo>
                <a:lnTo>
                  <a:pt x="243" y="2598"/>
                </a:lnTo>
                <a:lnTo>
                  <a:pt x="227" y="2586"/>
                </a:lnTo>
                <a:lnTo>
                  <a:pt x="215" y="2576"/>
                </a:lnTo>
                <a:lnTo>
                  <a:pt x="207" y="2566"/>
                </a:lnTo>
                <a:lnTo>
                  <a:pt x="200" y="2556"/>
                </a:lnTo>
                <a:lnTo>
                  <a:pt x="194" y="2542"/>
                </a:lnTo>
                <a:lnTo>
                  <a:pt x="187" y="2526"/>
                </a:lnTo>
                <a:lnTo>
                  <a:pt x="198" y="2529"/>
                </a:lnTo>
                <a:lnTo>
                  <a:pt x="208" y="2532"/>
                </a:lnTo>
                <a:lnTo>
                  <a:pt x="218" y="2536"/>
                </a:lnTo>
                <a:lnTo>
                  <a:pt x="228" y="2540"/>
                </a:lnTo>
                <a:lnTo>
                  <a:pt x="246" y="2550"/>
                </a:lnTo>
                <a:lnTo>
                  <a:pt x="263" y="2562"/>
                </a:lnTo>
                <a:lnTo>
                  <a:pt x="295" y="2588"/>
                </a:lnTo>
                <a:lnTo>
                  <a:pt x="323" y="2615"/>
                </a:lnTo>
                <a:lnTo>
                  <a:pt x="342" y="2626"/>
                </a:lnTo>
                <a:lnTo>
                  <a:pt x="361" y="2639"/>
                </a:lnTo>
                <a:lnTo>
                  <a:pt x="380" y="2652"/>
                </a:lnTo>
                <a:lnTo>
                  <a:pt x="399" y="2663"/>
                </a:lnTo>
                <a:lnTo>
                  <a:pt x="406" y="2670"/>
                </a:lnTo>
                <a:lnTo>
                  <a:pt x="414" y="2677"/>
                </a:lnTo>
                <a:lnTo>
                  <a:pt x="421" y="2678"/>
                </a:lnTo>
                <a:lnTo>
                  <a:pt x="428" y="2679"/>
                </a:lnTo>
                <a:lnTo>
                  <a:pt x="436" y="2685"/>
                </a:lnTo>
                <a:lnTo>
                  <a:pt x="445" y="2692"/>
                </a:lnTo>
                <a:lnTo>
                  <a:pt x="460" y="2692"/>
                </a:lnTo>
                <a:lnTo>
                  <a:pt x="465" y="2690"/>
                </a:lnTo>
                <a:lnTo>
                  <a:pt x="469" y="2689"/>
                </a:lnTo>
                <a:lnTo>
                  <a:pt x="473" y="2690"/>
                </a:lnTo>
                <a:lnTo>
                  <a:pt x="477" y="2693"/>
                </a:lnTo>
                <a:lnTo>
                  <a:pt x="477" y="2693"/>
                </a:lnTo>
                <a:lnTo>
                  <a:pt x="482" y="2698"/>
                </a:lnTo>
                <a:lnTo>
                  <a:pt x="488" y="2701"/>
                </a:lnTo>
                <a:lnTo>
                  <a:pt x="493" y="2701"/>
                </a:lnTo>
                <a:lnTo>
                  <a:pt x="499" y="2702"/>
                </a:lnTo>
                <a:lnTo>
                  <a:pt x="506" y="2702"/>
                </a:lnTo>
                <a:lnTo>
                  <a:pt x="512" y="2702"/>
                </a:lnTo>
                <a:lnTo>
                  <a:pt x="518" y="2704"/>
                </a:lnTo>
                <a:lnTo>
                  <a:pt x="523" y="2708"/>
                </a:lnTo>
                <a:lnTo>
                  <a:pt x="526" y="2716"/>
                </a:lnTo>
                <a:lnTo>
                  <a:pt x="527" y="2722"/>
                </a:lnTo>
                <a:lnTo>
                  <a:pt x="533" y="2723"/>
                </a:lnTo>
                <a:lnTo>
                  <a:pt x="538" y="2724"/>
                </a:lnTo>
                <a:lnTo>
                  <a:pt x="552" y="2724"/>
                </a:lnTo>
                <a:lnTo>
                  <a:pt x="542" y="2708"/>
                </a:lnTo>
                <a:lnTo>
                  <a:pt x="532" y="2692"/>
                </a:lnTo>
                <a:lnTo>
                  <a:pt x="521" y="2677"/>
                </a:lnTo>
                <a:lnTo>
                  <a:pt x="508" y="2662"/>
                </a:lnTo>
                <a:lnTo>
                  <a:pt x="508" y="2662"/>
                </a:lnTo>
                <a:lnTo>
                  <a:pt x="499" y="2657"/>
                </a:lnTo>
                <a:lnTo>
                  <a:pt x="490" y="2649"/>
                </a:lnTo>
                <a:lnTo>
                  <a:pt x="483" y="2642"/>
                </a:lnTo>
                <a:lnTo>
                  <a:pt x="477" y="2634"/>
                </a:lnTo>
                <a:lnTo>
                  <a:pt x="470" y="2630"/>
                </a:lnTo>
                <a:lnTo>
                  <a:pt x="465" y="2630"/>
                </a:lnTo>
                <a:lnTo>
                  <a:pt x="454" y="2624"/>
                </a:lnTo>
                <a:lnTo>
                  <a:pt x="445" y="2618"/>
                </a:lnTo>
                <a:lnTo>
                  <a:pt x="429" y="2601"/>
                </a:lnTo>
                <a:lnTo>
                  <a:pt x="413" y="2585"/>
                </a:lnTo>
                <a:lnTo>
                  <a:pt x="405" y="2576"/>
                </a:lnTo>
                <a:lnTo>
                  <a:pt x="400" y="2567"/>
                </a:lnTo>
                <a:lnTo>
                  <a:pt x="398" y="2564"/>
                </a:lnTo>
                <a:lnTo>
                  <a:pt x="398" y="2560"/>
                </a:lnTo>
                <a:lnTo>
                  <a:pt x="398" y="2556"/>
                </a:lnTo>
                <a:lnTo>
                  <a:pt x="399" y="2552"/>
                </a:lnTo>
                <a:lnTo>
                  <a:pt x="400" y="2550"/>
                </a:lnTo>
                <a:lnTo>
                  <a:pt x="403" y="2547"/>
                </a:lnTo>
                <a:lnTo>
                  <a:pt x="405" y="2545"/>
                </a:lnTo>
                <a:lnTo>
                  <a:pt x="409" y="2542"/>
                </a:lnTo>
                <a:lnTo>
                  <a:pt x="418" y="2539"/>
                </a:lnTo>
                <a:lnTo>
                  <a:pt x="429" y="2535"/>
                </a:lnTo>
                <a:lnTo>
                  <a:pt x="416" y="2518"/>
                </a:lnTo>
                <a:lnTo>
                  <a:pt x="401" y="2503"/>
                </a:lnTo>
                <a:lnTo>
                  <a:pt x="394" y="2496"/>
                </a:lnTo>
                <a:lnTo>
                  <a:pt x="386" y="2488"/>
                </a:lnTo>
                <a:lnTo>
                  <a:pt x="377" y="2482"/>
                </a:lnTo>
                <a:lnTo>
                  <a:pt x="369" y="2477"/>
                </a:lnTo>
                <a:lnTo>
                  <a:pt x="355" y="2471"/>
                </a:lnTo>
                <a:lnTo>
                  <a:pt x="345" y="2465"/>
                </a:lnTo>
                <a:lnTo>
                  <a:pt x="341" y="2459"/>
                </a:lnTo>
                <a:lnTo>
                  <a:pt x="337" y="2456"/>
                </a:lnTo>
                <a:lnTo>
                  <a:pt x="335" y="2452"/>
                </a:lnTo>
                <a:lnTo>
                  <a:pt x="334" y="2447"/>
                </a:lnTo>
                <a:lnTo>
                  <a:pt x="332" y="2442"/>
                </a:lnTo>
                <a:lnTo>
                  <a:pt x="331" y="2437"/>
                </a:lnTo>
                <a:lnTo>
                  <a:pt x="331" y="2432"/>
                </a:lnTo>
                <a:lnTo>
                  <a:pt x="332" y="2426"/>
                </a:lnTo>
                <a:lnTo>
                  <a:pt x="335" y="2414"/>
                </a:lnTo>
                <a:lnTo>
                  <a:pt x="340" y="2402"/>
                </a:lnTo>
                <a:lnTo>
                  <a:pt x="351" y="2403"/>
                </a:lnTo>
                <a:lnTo>
                  <a:pt x="360" y="2405"/>
                </a:lnTo>
                <a:lnTo>
                  <a:pt x="369" y="2411"/>
                </a:lnTo>
                <a:lnTo>
                  <a:pt x="375" y="2416"/>
                </a:lnTo>
                <a:lnTo>
                  <a:pt x="389" y="2429"/>
                </a:lnTo>
                <a:lnTo>
                  <a:pt x="400" y="2446"/>
                </a:lnTo>
                <a:lnTo>
                  <a:pt x="400" y="2446"/>
                </a:lnTo>
                <a:lnTo>
                  <a:pt x="411" y="2447"/>
                </a:lnTo>
                <a:lnTo>
                  <a:pt x="423" y="2448"/>
                </a:lnTo>
                <a:lnTo>
                  <a:pt x="445" y="2452"/>
                </a:lnTo>
                <a:lnTo>
                  <a:pt x="464" y="2452"/>
                </a:lnTo>
                <a:lnTo>
                  <a:pt x="470" y="2452"/>
                </a:lnTo>
                <a:lnTo>
                  <a:pt x="477" y="2451"/>
                </a:lnTo>
                <a:lnTo>
                  <a:pt x="482" y="2448"/>
                </a:lnTo>
                <a:lnTo>
                  <a:pt x="487" y="2446"/>
                </a:lnTo>
                <a:lnTo>
                  <a:pt x="489" y="2442"/>
                </a:lnTo>
                <a:lnTo>
                  <a:pt x="492" y="2437"/>
                </a:lnTo>
                <a:lnTo>
                  <a:pt x="494" y="2431"/>
                </a:lnTo>
                <a:lnTo>
                  <a:pt x="495" y="2423"/>
                </a:lnTo>
                <a:lnTo>
                  <a:pt x="495" y="2407"/>
                </a:lnTo>
                <a:lnTo>
                  <a:pt x="494" y="2384"/>
                </a:lnTo>
                <a:lnTo>
                  <a:pt x="493" y="2370"/>
                </a:lnTo>
                <a:lnTo>
                  <a:pt x="490" y="2358"/>
                </a:lnTo>
                <a:lnTo>
                  <a:pt x="487" y="2346"/>
                </a:lnTo>
                <a:lnTo>
                  <a:pt x="480" y="2336"/>
                </a:lnTo>
                <a:lnTo>
                  <a:pt x="474" y="2326"/>
                </a:lnTo>
                <a:lnTo>
                  <a:pt x="465" y="2318"/>
                </a:lnTo>
                <a:lnTo>
                  <a:pt x="455" y="2310"/>
                </a:lnTo>
                <a:lnTo>
                  <a:pt x="445" y="2303"/>
                </a:lnTo>
                <a:lnTo>
                  <a:pt x="431" y="2294"/>
                </a:lnTo>
                <a:lnTo>
                  <a:pt x="416" y="2285"/>
                </a:lnTo>
                <a:lnTo>
                  <a:pt x="409" y="2279"/>
                </a:lnTo>
                <a:lnTo>
                  <a:pt x="403" y="2272"/>
                </a:lnTo>
                <a:lnTo>
                  <a:pt x="398" y="2265"/>
                </a:lnTo>
                <a:lnTo>
                  <a:pt x="393" y="2255"/>
                </a:lnTo>
                <a:lnTo>
                  <a:pt x="400" y="2247"/>
                </a:lnTo>
                <a:lnTo>
                  <a:pt x="409" y="2240"/>
                </a:lnTo>
                <a:lnTo>
                  <a:pt x="418" y="2235"/>
                </a:lnTo>
                <a:lnTo>
                  <a:pt x="426" y="2231"/>
                </a:lnTo>
                <a:lnTo>
                  <a:pt x="435" y="2230"/>
                </a:lnTo>
                <a:lnTo>
                  <a:pt x="445" y="2231"/>
                </a:lnTo>
                <a:lnTo>
                  <a:pt x="457" y="2235"/>
                </a:lnTo>
                <a:lnTo>
                  <a:pt x="468" y="2241"/>
                </a:lnTo>
                <a:lnTo>
                  <a:pt x="495" y="2255"/>
                </a:lnTo>
                <a:lnTo>
                  <a:pt x="523" y="2269"/>
                </a:lnTo>
                <a:lnTo>
                  <a:pt x="536" y="2275"/>
                </a:lnTo>
                <a:lnTo>
                  <a:pt x="549" y="2284"/>
                </a:lnTo>
                <a:lnTo>
                  <a:pt x="561" y="2293"/>
                </a:lnTo>
                <a:lnTo>
                  <a:pt x="572" y="2304"/>
                </a:lnTo>
                <a:lnTo>
                  <a:pt x="585" y="2308"/>
                </a:lnTo>
                <a:lnTo>
                  <a:pt x="597" y="2313"/>
                </a:lnTo>
                <a:lnTo>
                  <a:pt x="608" y="2318"/>
                </a:lnTo>
                <a:lnTo>
                  <a:pt x="620" y="2325"/>
                </a:lnTo>
                <a:lnTo>
                  <a:pt x="641" y="2339"/>
                </a:lnTo>
                <a:lnTo>
                  <a:pt x="662" y="2354"/>
                </a:lnTo>
                <a:lnTo>
                  <a:pt x="671" y="2359"/>
                </a:lnTo>
                <a:lnTo>
                  <a:pt x="681" y="2365"/>
                </a:lnTo>
                <a:lnTo>
                  <a:pt x="681" y="2365"/>
                </a:lnTo>
                <a:lnTo>
                  <a:pt x="695" y="2368"/>
                </a:lnTo>
                <a:lnTo>
                  <a:pt x="709" y="2370"/>
                </a:lnTo>
                <a:lnTo>
                  <a:pt x="709" y="2370"/>
                </a:lnTo>
                <a:lnTo>
                  <a:pt x="709" y="2370"/>
                </a:lnTo>
                <a:lnTo>
                  <a:pt x="724" y="2363"/>
                </a:lnTo>
                <a:lnTo>
                  <a:pt x="740" y="2355"/>
                </a:lnTo>
                <a:lnTo>
                  <a:pt x="744" y="2354"/>
                </a:lnTo>
                <a:lnTo>
                  <a:pt x="747" y="2353"/>
                </a:lnTo>
                <a:lnTo>
                  <a:pt x="750" y="2353"/>
                </a:lnTo>
                <a:lnTo>
                  <a:pt x="754" y="2354"/>
                </a:lnTo>
                <a:lnTo>
                  <a:pt x="759" y="2352"/>
                </a:lnTo>
                <a:lnTo>
                  <a:pt x="763" y="2348"/>
                </a:lnTo>
                <a:lnTo>
                  <a:pt x="765" y="2345"/>
                </a:lnTo>
                <a:lnTo>
                  <a:pt x="768" y="2341"/>
                </a:lnTo>
                <a:lnTo>
                  <a:pt x="770" y="2334"/>
                </a:lnTo>
                <a:lnTo>
                  <a:pt x="772" y="2325"/>
                </a:lnTo>
                <a:lnTo>
                  <a:pt x="770" y="2309"/>
                </a:lnTo>
                <a:lnTo>
                  <a:pt x="769" y="2293"/>
                </a:lnTo>
                <a:lnTo>
                  <a:pt x="769" y="2293"/>
                </a:lnTo>
                <a:lnTo>
                  <a:pt x="769" y="2293"/>
                </a:lnTo>
                <a:lnTo>
                  <a:pt x="769" y="2293"/>
                </a:lnTo>
                <a:lnTo>
                  <a:pt x="769" y="2293"/>
                </a:lnTo>
                <a:lnTo>
                  <a:pt x="760" y="2291"/>
                </a:lnTo>
                <a:lnTo>
                  <a:pt x="752" y="2289"/>
                </a:lnTo>
                <a:lnTo>
                  <a:pt x="748" y="2287"/>
                </a:lnTo>
                <a:lnTo>
                  <a:pt x="744" y="2285"/>
                </a:lnTo>
                <a:lnTo>
                  <a:pt x="742" y="2281"/>
                </a:lnTo>
                <a:lnTo>
                  <a:pt x="739" y="2276"/>
                </a:lnTo>
                <a:lnTo>
                  <a:pt x="734" y="2269"/>
                </a:lnTo>
                <a:lnTo>
                  <a:pt x="729" y="2262"/>
                </a:lnTo>
                <a:lnTo>
                  <a:pt x="724" y="2255"/>
                </a:lnTo>
                <a:lnTo>
                  <a:pt x="720" y="2247"/>
                </a:lnTo>
                <a:lnTo>
                  <a:pt x="714" y="2231"/>
                </a:lnTo>
                <a:lnTo>
                  <a:pt x="709" y="2215"/>
                </a:lnTo>
                <a:lnTo>
                  <a:pt x="703" y="2198"/>
                </a:lnTo>
                <a:lnTo>
                  <a:pt x="696" y="2182"/>
                </a:lnTo>
                <a:lnTo>
                  <a:pt x="693" y="2174"/>
                </a:lnTo>
                <a:lnTo>
                  <a:pt x="688" y="2167"/>
                </a:lnTo>
                <a:lnTo>
                  <a:pt x="683" y="2159"/>
                </a:lnTo>
                <a:lnTo>
                  <a:pt x="676" y="2153"/>
                </a:lnTo>
                <a:lnTo>
                  <a:pt x="689" y="2147"/>
                </a:lnTo>
                <a:lnTo>
                  <a:pt x="700" y="2143"/>
                </a:lnTo>
                <a:lnTo>
                  <a:pt x="710" y="2142"/>
                </a:lnTo>
                <a:lnTo>
                  <a:pt x="720" y="2143"/>
                </a:lnTo>
                <a:lnTo>
                  <a:pt x="730" y="2146"/>
                </a:lnTo>
                <a:lnTo>
                  <a:pt x="739" y="2151"/>
                </a:lnTo>
                <a:lnTo>
                  <a:pt x="747" y="2157"/>
                </a:lnTo>
                <a:lnTo>
                  <a:pt x="755" y="2163"/>
                </a:lnTo>
                <a:lnTo>
                  <a:pt x="784" y="2169"/>
                </a:lnTo>
                <a:lnTo>
                  <a:pt x="813" y="2176"/>
                </a:lnTo>
                <a:lnTo>
                  <a:pt x="841" y="2183"/>
                </a:lnTo>
                <a:lnTo>
                  <a:pt x="870" y="2192"/>
                </a:lnTo>
                <a:lnTo>
                  <a:pt x="897" y="2201"/>
                </a:lnTo>
                <a:lnTo>
                  <a:pt x="924" y="2212"/>
                </a:lnTo>
                <a:lnTo>
                  <a:pt x="937" y="2218"/>
                </a:lnTo>
                <a:lnTo>
                  <a:pt x="950" y="2226"/>
                </a:lnTo>
                <a:lnTo>
                  <a:pt x="963" y="2233"/>
                </a:lnTo>
                <a:lnTo>
                  <a:pt x="975" y="2241"/>
                </a:lnTo>
                <a:lnTo>
                  <a:pt x="981" y="2245"/>
                </a:lnTo>
                <a:lnTo>
                  <a:pt x="986" y="2247"/>
                </a:lnTo>
                <a:lnTo>
                  <a:pt x="993" y="2250"/>
                </a:lnTo>
                <a:lnTo>
                  <a:pt x="998" y="2251"/>
                </a:lnTo>
                <a:lnTo>
                  <a:pt x="1009" y="2251"/>
                </a:lnTo>
                <a:lnTo>
                  <a:pt x="1020" y="2250"/>
                </a:lnTo>
                <a:lnTo>
                  <a:pt x="1030" y="2247"/>
                </a:lnTo>
                <a:lnTo>
                  <a:pt x="1042" y="2245"/>
                </a:lnTo>
                <a:lnTo>
                  <a:pt x="1052" y="2245"/>
                </a:lnTo>
                <a:lnTo>
                  <a:pt x="1063" y="2246"/>
                </a:lnTo>
                <a:lnTo>
                  <a:pt x="1078" y="2252"/>
                </a:lnTo>
                <a:lnTo>
                  <a:pt x="1094" y="2257"/>
                </a:lnTo>
                <a:lnTo>
                  <a:pt x="1111" y="2260"/>
                </a:lnTo>
                <a:lnTo>
                  <a:pt x="1126" y="2264"/>
                </a:lnTo>
                <a:lnTo>
                  <a:pt x="1133" y="2262"/>
                </a:lnTo>
                <a:lnTo>
                  <a:pt x="1141" y="2262"/>
                </a:lnTo>
                <a:lnTo>
                  <a:pt x="1147" y="2265"/>
                </a:lnTo>
                <a:lnTo>
                  <a:pt x="1153" y="2267"/>
                </a:lnTo>
                <a:lnTo>
                  <a:pt x="1165" y="2275"/>
                </a:lnTo>
                <a:lnTo>
                  <a:pt x="1176" y="2284"/>
                </a:lnTo>
                <a:lnTo>
                  <a:pt x="1182" y="2290"/>
                </a:lnTo>
                <a:lnTo>
                  <a:pt x="1190" y="2294"/>
                </a:lnTo>
                <a:lnTo>
                  <a:pt x="1199" y="2296"/>
                </a:lnTo>
                <a:lnTo>
                  <a:pt x="1207" y="2298"/>
                </a:lnTo>
                <a:lnTo>
                  <a:pt x="1215" y="2301"/>
                </a:lnTo>
                <a:lnTo>
                  <a:pt x="1222" y="2306"/>
                </a:lnTo>
                <a:lnTo>
                  <a:pt x="1224" y="2311"/>
                </a:lnTo>
                <a:lnTo>
                  <a:pt x="1226" y="2315"/>
                </a:lnTo>
                <a:lnTo>
                  <a:pt x="1231" y="2319"/>
                </a:lnTo>
                <a:lnTo>
                  <a:pt x="1234" y="2320"/>
                </a:lnTo>
                <a:lnTo>
                  <a:pt x="1236" y="2321"/>
                </a:lnTo>
                <a:lnTo>
                  <a:pt x="1246" y="2319"/>
                </a:lnTo>
                <a:lnTo>
                  <a:pt x="1254" y="2315"/>
                </a:lnTo>
                <a:lnTo>
                  <a:pt x="1259" y="2311"/>
                </a:lnTo>
                <a:lnTo>
                  <a:pt x="1261" y="2306"/>
                </a:lnTo>
                <a:lnTo>
                  <a:pt x="1261" y="2301"/>
                </a:lnTo>
                <a:lnTo>
                  <a:pt x="1259" y="2296"/>
                </a:lnTo>
                <a:lnTo>
                  <a:pt x="1254" y="2290"/>
                </a:lnTo>
                <a:lnTo>
                  <a:pt x="1245" y="2284"/>
                </a:lnTo>
                <a:lnTo>
                  <a:pt x="1222" y="2266"/>
                </a:lnTo>
                <a:lnTo>
                  <a:pt x="1200" y="2247"/>
                </a:lnTo>
                <a:lnTo>
                  <a:pt x="1177" y="2228"/>
                </a:lnTo>
                <a:lnTo>
                  <a:pt x="1156" y="2208"/>
                </a:lnTo>
                <a:lnTo>
                  <a:pt x="1116" y="2166"/>
                </a:lnTo>
                <a:lnTo>
                  <a:pt x="1077" y="2123"/>
                </a:lnTo>
                <a:lnTo>
                  <a:pt x="1062" y="2109"/>
                </a:lnTo>
                <a:lnTo>
                  <a:pt x="1047" y="2094"/>
                </a:lnTo>
                <a:lnTo>
                  <a:pt x="1039" y="2093"/>
                </a:lnTo>
                <a:lnTo>
                  <a:pt x="1033" y="2090"/>
                </a:lnTo>
                <a:lnTo>
                  <a:pt x="1025" y="2083"/>
                </a:lnTo>
                <a:lnTo>
                  <a:pt x="1018" y="2074"/>
                </a:lnTo>
                <a:lnTo>
                  <a:pt x="1018" y="2072"/>
                </a:lnTo>
                <a:lnTo>
                  <a:pt x="1018" y="2068"/>
                </a:lnTo>
                <a:lnTo>
                  <a:pt x="1013" y="2065"/>
                </a:lnTo>
                <a:lnTo>
                  <a:pt x="1009" y="2064"/>
                </a:lnTo>
                <a:lnTo>
                  <a:pt x="1007" y="2060"/>
                </a:lnTo>
                <a:lnTo>
                  <a:pt x="1003" y="2056"/>
                </a:lnTo>
                <a:lnTo>
                  <a:pt x="983" y="2031"/>
                </a:lnTo>
                <a:lnTo>
                  <a:pt x="960" y="2008"/>
                </a:lnTo>
                <a:lnTo>
                  <a:pt x="937" y="1984"/>
                </a:lnTo>
                <a:lnTo>
                  <a:pt x="914" y="1962"/>
                </a:lnTo>
                <a:lnTo>
                  <a:pt x="865" y="1918"/>
                </a:lnTo>
                <a:lnTo>
                  <a:pt x="816" y="1874"/>
                </a:lnTo>
                <a:lnTo>
                  <a:pt x="796" y="1861"/>
                </a:lnTo>
                <a:lnTo>
                  <a:pt x="777" y="1844"/>
                </a:lnTo>
                <a:lnTo>
                  <a:pt x="759" y="1828"/>
                </a:lnTo>
                <a:lnTo>
                  <a:pt x="743" y="1809"/>
                </a:lnTo>
                <a:lnTo>
                  <a:pt x="710" y="1773"/>
                </a:lnTo>
                <a:lnTo>
                  <a:pt x="676" y="1736"/>
                </a:lnTo>
                <a:lnTo>
                  <a:pt x="650" y="1709"/>
                </a:lnTo>
                <a:lnTo>
                  <a:pt x="624" y="1681"/>
                </a:lnTo>
                <a:lnTo>
                  <a:pt x="596" y="1653"/>
                </a:lnTo>
                <a:lnTo>
                  <a:pt x="570" y="1626"/>
                </a:lnTo>
                <a:lnTo>
                  <a:pt x="570" y="1626"/>
                </a:lnTo>
                <a:lnTo>
                  <a:pt x="563" y="1622"/>
                </a:lnTo>
                <a:lnTo>
                  <a:pt x="558" y="1617"/>
                </a:lnTo>
                <a:lnTo>
                  <a:pt x="552" y="1607"/>
                </a:lnTo>
                <a:lnTo>
                  <a:pt x="544" y="1597"/>
                </a:lnTo>
                <a:lnTo>
                  <a:pt x="543" y="1592"/>
                </a:lnTo>
                <a:lnTo>
                  <a:pt x="542" y="1587"/>
                </a:lnTo>
                <a:lnTo>
                  <a:pt x="542" y="1583"/>
                </a:lnTo>
                <a:lnTo>
                  <a:pt x="544" y="1579"/>
                </a:lnTo>
                <a:lnTo>
                  <a:pt x="551" y="1574"/>
                </a:lnTo>
                <a:lnTo>
                  <a:pt x="557" y="1573"/>
                </a:lnTo>
                <a:lnTo>
                  <a:pt x="562" y="1574"/>
                </a:lnTo>
                <a:lnTo>
                  <a:pt x="567" y="1577"/>
                </a:lnTo>
                <a:lnTo>
                  <a:pt x="576" y="1586"/>
                </a:lnTo>
                <a:lnTo>
                  <a:pt x="585" y="1596"/>
                </a:lnTo>
                <a:lnTo>
                  <a:pt x="597" y="1596"/>
                </a:lnTo>
                <a:lnTo>
                  <a:pt x="610" y="1598"/>
                </a:lnTo>
                <a:lnTo>
                  <a:pt x="616" y="1599"/>
                </a:lnTo>
                <a:lnTo>
                  <a:pt x="621" y="1602"/>
                </a:lnTo>
                <a:lnTo>
                  <a:pt x="627" y="1606"/>
                </a:lnTo>
                <a:lnTo>
                  <a:pt x="632" y="1610"/>
                </a:lnTo>
                <a:lnTo>
                  <a:pt x="632" y="1610"/>
                </a:lnTo>
                <a:lnTo>
                  <a:pt x="632" y="1610"/>
                </a:lnTo>
                <a:lnTo>
                  <a:pt x="644" y="1608"/>
                </a:lnTo>
                <a:lnTo>
                  <a:pt x="654" y="1606"/>
                </a:lnTo>
                <a:lnTo>
                  <a:pt x="664" y="1602"/>
                </a:lnTo>
                <a:lnTo>
                  <a:pt x="673" y="1597"/>
                </a:lnTo>
                <a:lnTo>
                  <a:pt x="680" y="1592"/>
                </a:lnTo>
                <a:lnTo>
                  <a:pt x="688" y="1586"/>
                </a:lnTo>
                <a:lnTo>
                  <a:pt x="694" y="1578"/>
                </a:lnTo>
                <a:lnTo>
                  <a:pt x="700" y="1571"/>
                </a:lnTo>
                <a:lnTo>
                  <a:pt x="720" y="1538"/>
                </a:lnTo>
                <a:lnTo>
                  <a:pt x="740" y="1503"/>
                </a:lnTo>
                <a:lnTo>
                  <a:pt x="740" y="1503"/>
                </a:lnTo>
                <a:lnTo>
                  <a:pt x="744" y="1484"/>
                </a:lnTo>
                <a:lnTo>
                  <a:pt x="749" y="1464"/>
                </a:lnTo>
                <a:lnTo>
                  <a:pt x="753" y="1444"/>
                </a:lnTo>
                <a:lnTo>
                  <a:pt x="758" y="1425"/>
                </a:lnTo>
                <a:lnTo>
                  <a:pt x="757" y="1417"/>
                </a:lnTo>
                <a:lnTo>
                  <a:pt x="757" y="1410"/>
                </a:lnTo>
                <a:lnTo>
                  <a:pt x="755" y="1396"/>
                </a:lnTo>
                <a:lnTo>
                  <a:pt x="753" y="1384"/>
                </a:lnTo>
                <a:lnTo>
                  <a:pt x="753" y="1384"/>
                </a:lnTo>
                <a:lnTo>
                  <a:pt x="747" y="1373"/>
                </a:lnTo>
                <a:lnTo>
                  <a:pt x="739" y="1363"/>
                </a:lnTo>
                <a:lnTo>
                  <a:pt x="739" y="1363"/>
                </a:lnTo>
                <a:lnTo>
                  <a:pt x="739" y="1353"/>
                </a:lnTo>
                <a:lnTo>
                  <a:pt x="740" y="1345"/>
                </a:lnTo>
                <a:lnTo>
                  <a:pt x="742" y="1340"/>
                </a:lnTo>
                <a:lnTo>
                  <a:pt x="744" y="1336"/>
                </a:lnTo>
                <a:lnTo>
                  <a:pt x="747" y="1333"/>
                </a:lnTo>
                <a:lnTo>
                  <a:pt x="752" y="1330"/>
                </a:lnTo>
                <a:lnTo>
                  <a:pt x="752" y="1330"/>
                </a:lnTo>
                <a:lnTo>
                  <a:pt x="752" y="1330"/>
                </a:lnTo>
                <a:lnTo>
                  <a:pt x="754" y="1316"/>
                </a:lnTo>
                <a:lnTo>
                  <a:pt x="758" y="1302"/>
                </a:lnTo>
                <a:lnTo>
                  <a:pt x="758" y="1302"/>
                </a:lnTo>
                <a:lnTo>
                  <a:pt x="758" y="1302"/>
                </a:lnTo>
                <a:lnTo>
                  <a:pt x="764" y="1296"/>
                </a:lnTo>
                <a:lnTo>
                  <a:pt x="770" y="1291"/>
                </a:lnTo>
                <a:lnTo>
                  <a:pt x="775" y="1288"/>
                </a:lnTo>
                <a:lnTo>
                  <a:pt x="779" y="1289"/>
                </a:lnTo>
                <a:lnTo>
                  <a:pt x="784" y="1292"/>
                </a:lnTo>
                <a:lnTo>
                  <a:pt x="789" y="1297"/>
                </a:lnTo>
                <a:lnTo>
                  <a:pt x="796" y="1304"/>
                </a:lnTo>
                <a:lnTo>
                  <a:pt x="802" y="1316"/>
                </a:lnTo>
                <a:lnTo>
                  <a:pt x="802" y="1316"/>
                </a:lnTo>
                <a:lnTo>
                  <a:pt x="806" y="1314"/>
                </a:lnTo>
                <a:lnTo>
                  <a:pt x="809" y="1314"/>
                </a:lnTo>
                <a:lnTo>
                  <a:pt x="813" y="1314"/>
                </a:lnTo>
                <a:lnTo>
                  <a:pt x="817" y="1317"/>
                </a:lnTo>
                <a:lnTo>
                  <a:pt x="817" y="1317"/>
                </a:lnTo>
                <a:lnTo>
                  <a:pt x="817" y="1317"/>
                </a:lnTo>
                <a:lnTo>
                  <a:pt x="827" y="1322"/>
                </a:lnTo>
                <a:lnTo>
                  <a:pt x="836" y="1328"/>
                </a:lnTo>
                <a:lnTo>
                  <a:pt x="843" y="1336"/>
                </a:lnTo>
                <a:lnTo>
                  <a:pt x="850" y="1346"/>
                </a:lnTo>
                <a:lnTo>
                  <a:pt x="850" y="1346"/>
                </a:lnTo>
                <a:lnTo>
                  <a:pt x="865" y="1362"/>
                </a:lnTo>
                <a:lnTo>
                  <a:pt x="910" y="1378"/>
                </a:lnTo>
                <a:lnTo>
                  <a:pt x="926" y="1385"/>
                </a:lnTo>
                <a:lnTo>
                  <a:pt x="942" y="1394"/>
                </a:lnTo>
                <a:lnTo>
                  <a:pt x="959" y="1402"/>
                </a:lnTo>
                <a:lnTo>
                  <a:pt x="975" y="1412"/>
                </a:lnTo>
                <a:lnTo>
                  <a:pt x="991" y="1420"/>
                </a:lnTo>
                <a:lnTo>
                  <a:pt x="1008" y="1426"/>
                </a:lnTo>
                <a:lnTo>
                  <a:pt x="1017" y="1427"/>
                </a:lnTo>
                <a:lnTo>
                  <a:pt x="1027" y="1429"/>
                </a:lnTo>
                <a:lnTo>
                  <a:pt x="1035" y="1427"/>
                </a:lnTo>
                <a:lnTo>
                  <a:pt x="1045" y="1426"/>
                </a:lnTo>
                <a:lnTo>
                  <a:pt x="1045" y="1424"/>
                </a:lnTo>
                <a:lnTo>
                  <a:pt x="1045" y="1420"/>
                </a:lnTo>
                <a:lnTo>
                  <a:pt x="1047" y="1412"/>
                </a:lnTo>
                <a:lnTo>
                  <a:pt x="1048" y="1406"/>
                </a:lnTo>
                <a:lnTo>
                  <a:pt x="1047" y="1400"/>
                </a:lnTo>
                <a:lnTo>
                  <a:pt x="1045" y="1394"/>
                </a:lnTo>
                <a:lnTo>
                  <a:pt x="1040" y="1381"/>
                </a:lnTo>
                <a:lnTo>
                  <a:pt x="1034" y="1368"/>
                </a:lnTo>
                <a:lnTo>
                  <a:pt x="1029" y="1356"/>
                </a:lnTo>
                <a:lnTo>
                  <a:pt x="1025" y="1343"/>
                </a:lnTo>
                <a:lnTo>
                  <a:pt x="1025" y="1337"/>
                </a:lnTo>
                <a:lnTo>
                  <a:pt x="1027" y="1331"/>
                </a:lnTo>
                <a:lnTo>
                  <a:pt x="1029" y="1323"/>
                </a:lnTo>
                <a:lnTo>
                  <a:pt x="1033" y="1317"/>
                </a:lnTo>
                <a:lnTo>
                  <a:pt x="1032" y="1301"/>
                </a:lnTo>
                <a:lnTo>
                  <a:pt x="1032" y="1286"/>
                </a:lnTo>
                <a:lnTo>
                  <a:pt x="1029" y="1281"/>
                </a:lnTo>
                <a:lnTo>
                  <a:pt x="1029" y="1277"/>
                </a:lnTo>
                <a:lnTo>
                  <a:pt x="1030" y="1272"/>
                </a:lnTo>
                <a:lnTo>
                  <a:pt x="1033" y="1268"/>
                </a:lnTo>
                <a:lnTo>
                  <a:pt x="1029" y="1262"/>
                </a:lnTo>
                <a:lnTo>
                  <a:pt x="1027" y="1255"/>
                </a:lnTo>
                <a:lnTo>
                  <a:pt x="1025" y="1250"/>
                </a:lnTo>
                <a:lnTo>
                  <a:pt x="1025" y="1245"/>
                </a:lnTo>
                <a:lnTo>
                  <a:pt x="1028" y="1243"/>
                </a:lnTo>
                <a:lnTo>
                  <a:pt x="1032" y="1240"/>
                </a:lnTo>
                <a:lnTo>
                  <a:pt x="1039" y="1239"/>
                </a:lnTo>
                <a:lnTo>
                  <a:pt x="1049" y="1238"/>
                </a:lnTo>
                <a:lnTo>
                  <a:pt x="1058" y="1239"/>
                </a:lnTo>
                <a:lnTo>
                  <a:pt x="1067" y="1243"/>
                </a:lnTo>
                <a:lnTo>
                  <a:pt x="1076" y="1247"/>
                </a:lnTo>
                <a:lnTo>
                  <a:pt x="1083" y="1253"/>
                </a:lnTo>
                <a:lnTo>
                  <a:pt x="1091" y="1254"/>
                </a:lnTo>
                <a:lnTo>
                  <a:pt x="1099" y="1255"/>
                </a:lnTo>
                <a:lnTo>
                  <a:pt x="1103" y="1257"/>
                </a:lnTo>
                <a:lnTo>
                  <a:pt x="1106" y="1259"/>
                </a:lnTo>
                <a:lnTo>
                  <a:pt x="1109" y="1262"/>
                </a:lnTo>
                <a:lnTo>
                  <a:pt x="1112" y="1264"/>
                </a:lnTo>
                <a:lnTo>
                  <a:pt x="1127" y="1268"/>
                </a:lnTo>
                <a:lnTo>
                  <a:pt x="1142" y="1269"/>
                </a:lnTo>
                <a:lnTo>
                  <a:pt x="1148" y="1269"/>
                </a:lnTo>
                <a:lnTo>
                  <a:pt x="1156" y="1268"/>
                </a:lnTo>
                <a:lnTo>
                  <a:pt x="1163" y="1266"/>
                </a:lnTo>
                <a:lnTo>
                  <a:pt x="1170" y="1260"/>
                </a:lnTo>
                <a:lnTo>
                  <a:pt x="1170" y="1259"/>
                </a:lnTo>
                <a:lnTo>
                  <a:pt x="1153" y="1227"/>
                </a:lnTo>
                <a:lnTo>
                  <a:pt x="1136" y="1194"/>
                </a:lnTo>
                <a:lnTo>
                  <a:pt x="1127" y="1178"/>
                </a:lnTo>
                <a:lnTo>
                  <a:pt x="1117" y="1163"/>
                </a:lnTo>
                <a:lnTo>
                  <a:pt x="1107" y="1146"/>
                </a:lnTo>
                <a:lnTo>
                  <a:pt x="1094" y="1132"/>
                </a:lnTo>
                <a:lnTo>
                  <a:pt x="1094" y="1132"/>
                </a:lnTo>
                <a:lnTo>
                  <a:pt x="1084" y="1127"/>
                </a:lnTo>
                <a:lnTo>
                  <a:pt x="1077" y="1121"/>
                </a:lnTo>
                <a:lnTo>
                  <a:pt x="1069" y="1115"/>
                </a:lnTo>
                <a:lnTo>
                  <a:pt x="1063" y="1107"/>
                </a:lnTo>
                <a:lnTo>
                  <a:pt x="1052" y="1091"/>
                </a:lnTo>
                <a:lnTo>
                  <a:pt x="1043" y="1072"/>
                </a:lnTo>
                <a:lnTo>
                  <a:pt x="1043" y="1072"/>
                </a:lnTo>
                <a:lnTo>
                  <a:pt x="1037" y="1070"/>
                </a:lnTo>
                <a:lnTo>
                  <a:pt x="1029" y="1067"/>
                </a:lnTo>
                <a:lnTo>
                  <a:pt x="1024" y="1065"/>
                </a:lnTo>
                <a:lnTo>
                  <a:pt x="1018" y="1061"/>
                </a:lnTo>
                <a:lnTo>
                  <a:pt x="1008" y="1052"/>
                </a:lnTo>
                <a:lnTo>
                  <a:pt x="999" y="1042"/>
                </a:lnTo>
                <a:lnTo>
                  <a:pt x="990" y="1032"/>
                </a:lnTo>
                <a:lnTo>
                  <a:pt x="980" y="1022"/>
                </a:lnTo>
                <a:lnTo>
                  <a:pt x="970" y="1013"/>
                </a:lnTo>
                <a:lnTo>
                  <a:pt x="959" y="1006"/>
                </a:lnTo>
                <a:lnTo>
                  <a:pt x="955" y="994"/>
                </a:lnTo>
                <a:lnTo>
                  <a:pt x="950" y="983"/>
                </a:lnTo>
                <a:lnTo>
                  <a:pt x="945" y="972"/>
                </a:lnTo>
                <a:lnTo>
                  <a:pt x="940" y="960"/>
                </a:lnTo>
                <a:lnTo>
                  <a:pt x="930" y="953"/>
                </a:lnTo>
                <a:lnTo>
                  <a:pt x="920" y="945"/>
                </a:lnTo>
                <a:lnTo>
                  <a:pt x="909" y="937"/>
                </a:lnTo>
                <a:lnTo>
                  <a:pt x="899" y="929"/>
                </a:lnTo>
                <a:lnTo>
                  <a:pt x="897" y="921"/>
                </a:lnTo>
                <a:lnTo>
                  <a:pt x="896" y="914"/>
                </a:lnTo>
                <a:lnTo>
                  <a:pt x="886" y="906"/>
                </a:lnTo>
                <a:lnTo>
                  <a:pt x="876" y="899"/>
                </a:lnTo>
                <a:lnTo>
                  <a:pt x="875" y="891"/>
                </a:lnTo>
                <a:lnTo>
                  <a:pt x="873" y="885"/>
                </a:lnTo>
                <a:lnTo>
                  <a:pt x="873" y="885"/>
                </a:lnTo>
                <a:lnTo>
                  <a:pt x="860" y="873"/>
                </a:lnTo>
                <a:lnTo>
                  <a:pt x="846" y="861"/>
                </a:lnTo>
                <a:lnTo>
                  <a:pt x="831" y="849"/>
                </a:lnTo>
                <a:lnTo>
                  <a:pt x="817" y="837"/>
                </a:lnTo>
                <a:lnTo>
                  <a:pt x="817" y="837"/>
                </a:lnTo>
                <a:lnTo>
                  <a:pt x="809" y="829"/>
                </a:lnTo>
                <a:lnTo>
                  <a:pt x="802" y="821"/>
                </a:lnTo>
                <a:lnTo>
                  <a:pt x="791" y="816"/>
                </a:lnTo>
                <a:lnTo>
                  <a:pt x="783" y="810"/>
                </a:lnTo>
                <a:lnTo>
                  <a:pt x="779" y="805"/>
                </a:lnTo>
                <a:lnTo>
                  <a:pt x="775" y="801"/>
                </a:lnTo>
                <a:lnTo>
                  <a:pt x="774" y="795"/>
                </a:lnTo>
                <a:lnTo>
                  <a:pt x="772" y="790"/>
                </a:lnTo>
                <a:lnTo>
                  <a:pt x="772" y="790"/>
                </a:lnTo>
                <a:lnTo>
                  <a:pt x="763" y="776"/>
                </a:lnTo>
                <a:lnTo>
                  <a:pt x="754" y="761"/>
                </a:lnTo>
                <a:lnTo>
                  <a:pt x="740" y="746"/>
                </a:lnTo>
                <a:lnTo>
                  <a:pt x="729" y="731"/>
                </a:lnTo>
                <a:lnTo>
                  <a:pt x="718" y="714"/>
                </a:lnTo>
                <a:lnTo>
                  <a:pt x="709" y="697"/>
                </a:lnTo>
                <a:lnTo>
                  <a:pt x="709" y="697"/>
                </a:lnTo>
                <a:lnTo>
                  <a:pt x="703" y="693"/>
                </a:lnTo>
                <a:lnTo>
                  <a:pt x="698" y="688"/>
                </a:lnTo>
                <a:lnTo>
                  <a:pt x="694" y="682"/>
                </a:lnTo>
                <a:lnTo>
                  <a:pt x="690" y="677"/>
                </a:lnTo>
                <a:lnTo>
                  <a:pt x="684" y="663"/>
                </a:lnTo>
                <a:lnTo>
                  <a:pt x="678" y="652"/>
                </a:lnTo>
                <a:lnTo>
                  <a:pt x="670" y="644"/>
                </a:lnTo>
                <a:lnTo>
                  <a:pt x="662" y="635"/>
                </a:lnTo>
                <a:lnTo>
                  <a:pt x="652" y="629"/>
                </a:lnTo>
                <a:lnTo>
                  <a:pt x="645" y="623"/>
                </a:lnTo>
                <a:lnTo>
                  <a:pt x="637" y="614"/>
                </a:lnTo>
                <a:lnTo>
                  <a:pt x="632" y="604"/>
                </a:lnTo>
                <a:lnTo>
                  <a:pt x="631" y="604"/>
                </a:lnTo>
                <a:lnTo>
                  <a:pt x="624" y="596"/>
                </a:lnTo>
                <a:lnTo>
                  <a:pt x="616" y="589"/>
                </a:lnTo>
                <a:lnTo>
                  <a:pt x="616" y="581"/>
                </a:lnTo>
                <a:lnTo>
                  <a:pt x="616" y="574"/>
                </a:lnTo>
                <a:lnTo>
                  <a:pt x="631" y="574"/>
                </a:lnTo>
                <a:lnTo>
                  <a:pt x="647" y="574"/>
                </a:lnTo>
                <a:lnTo>
                  <a:pt x="646" y="574"/>
                </a:lnTo>
                <a:lnTo>
                  <a:pt x="647" y="574"/>
                </a:lnTo>
                <a:lnTo>
                  <a:pt x="647" y="566"/>
                </a:lnTo>
                <a:lnTo>
                  <a:pt x="649" y="559"/>
                </a:lnTo>
                <a:lnTo>
                  <a:pt x="649" y="559"/>
                </a:lnTo>
                <a:lnTo>
                  <a:pt x="646" y="551"/>
                </a:lnTo>
                <a:lnTo>
                  <a:pt x="645" y="545"/>
                </a:lnTo>
                <a:lnTo>
                  <a:pt x="645" y="545"/>
                </a:lnTo>
                <a:lnTo>
                  <a:pt x="639" y="544"/>
                </a:lnTo>
                <a:lnTo>
                  <a:pt x="632" y="542"/>
                </a:lnTo>
                <a:lnTo>
                  <a:pt x="631" y="535"/>
                </a:lnTo>
                <a:lnTo>
                  <a:pt x="631" y="529"/>
                </a:lnTo>
                <a:lnTo>
                  <a:pt x="639" y="527"/>
                </a:lnTo>
                <a:lnTo>
                  <a:pt x="645" y="526"/>
                </a:lnTo>
                <a:lnTo>
                  <a:pt x="654" y="518"/>
                </a:lnTo>
                <a:lnTo>
                  <a:pt x="661" y="511"/>
                </a:lnTo>
                <a:lnTo>
                  <a:pt x="666" y="505"/>
                </a:lnTo>
                <a:lnTo>
                  <a:pt x="673" y="501"/>
                </a:lnTo>
                <a:lnTo>
                  <a:pt x="680" y="498"/>
                </a:lnTo>
                <a:lnTo>
                  <a:pt x="688" y="496"/>
                </a:lnTo>
                <a:lnTo>
                  <a:pt x="694" y="493"/>
                </a:lnTo>
                <a:lnTo>
                  <a:pt x="701" y="491"/>
                </a:lnTo>
                <a:lnTo>
                  <a:pt x="708" y="487"/>
                </a:lnTo>
                <a:lnTo>
                  <a:pt x="711" y="481"/>
                </a:lnTo>
                <a:lnTo>
                  <a:pt x="711" y="481"/>
                </a:lnTo>
                <a:lnTo>
                  <a:pt x="719" y="481"/>
                </a:lnTo>
                <a:lnTo>
                  <a:pt x="725" y="481"/>
                </a:lnTo>
                <a:lnTo>
                  <a:pt x="724" y="473"/>
                </a:lnTo>
                <a:lnTo>
                  <a:pt x="724" y="466"/>
                </a:lnTo>
                <a:lnTo>
                  <a:pt x="724" y="466"/>
                </a:lnTo>
                <a:lnTo>
                  <a:pt x="724" y="466"/>
                </a:lnTo>
                <a:lnTo>
                  <a:pt x="724" y="466"/>
                </a:lnTo>
                <a:lnTo>
                  <a:pt x="724" y="466"/>
                </a:lnTo>
                <a:lnTo>
                  <a:pt x="724" y="466"/>
                </a:lnTo>
                <a:lnTo>
                  <a:pt x="724" y="466"/>
                </a:lnTo>
                <a:lnTo>
                  <a:pt x="724" y="466"/>
                </a:lnTo>
                <a:lnTo>
                  <a:pt x="724" y="466"/>
                </a:lnTo>
                <a:lnTo>
                  <a:pt x="721" y="458"/>
                </a:lnTo>
                <a:lnTo>
                  <a:pt x="719" y="452"/>
                </a:lnTo>
                <a:lnTo>
                  <a:pt x="715" y="446"/>
                </a:lnTo>
                <a:lnTo>
                  <a:pt x="711" y="439"/>
                </a:lnTo>
                <a:lnTo>
                  <a:pt x="701" y="429"/>
                </a:lnTo>
                <a:lnTo>
                  <a:pt x="691" y="421"/>
                </a:lnTo>
                <a:lnTo>
                  <a:pt x="669" y="404"/>
                </a:lnTo>
                <a:lnTo>
                  <a:pt x="646" y="388"/>
                </a:lnTo>
                <a:lnTo>
                  <a:pt x="640" y="380"/>
                </a:lnTo>
                <a:lnTo>
                  <a:pt x="632" y="374"/>
                </a:lnTo>
                <a:lnTo>
                  <a:pt x="632" y="373"/>
                </a:lnTo>
                <a:lnTo>
                  <a:pt x="631" y="373"/>
                </a:lnTo>
                <a:lnTo>
                  <a:pt x="631" y="373"/>
                </a:lnTo>
                <a:lnTo>
                  <a:pt x="631" y="373"/>
                </a:lnTo>
                <a:lnTo>
                  <a:pt x="631" y="373"/>
                </a:lnTo>
                <a:lnTo>
                  <a:pt x="631" y="373"/>
                </a:lnTo>
                <a:lnTo>
                  <a:pt x="631" y="373"/>
                </a:lnTo>
                <a:lnTo>
                  <a:pt x="631" y="372"/>
                </a:lnTo>
                <a:lnTo>
                  <a:pt x="631" y="372"/>
                </a:lnTo>
                <a:lnTo>
                  <a:pt x="631" y="372"/>
                </a:lnTo>
                <a:lnTo>
                  <a:pt x="624" y="365"/>
                </a:lnTo>
                <a:lnTo>
                  <a:pt x="616" y="358"/>
                </a:lnTo>
                <a:lnTo>
                  <a:pt x="616" y="358"/>
                </a:lnTo>
                <a:lnTo>
                  <a:pt x="616" y="358"/>
                </a:lnTo>
                <a:lnTo>
                  <a:pt x="616" y="358"/>
                </a:lnTo>
                <a:lnTo>
                  <a:pt x="616" y="357"/>
                </a:lnTo>
                <a:lnTo>
                  <a:pt x="616" y="357"/>
                </a:lnTo>
                <a:lnTo>
                  <a:pt x="616" y="357"/>
                </a:lnTo>
                <a:lnTo>
                  <a:pt x="608" y="349"/>
                </a:lnTo>
                <a:lnTo>
                  <a:pt x="601" y="341"/>
                </a:lnTo>
                <a:lnTo>
                  <a:pt x="601" y="335"/>
                </a:lnTo>
                <a:lnTo>
                  <a:pt x="601" y="328"/>
                </a:lnTo>
                <a:lnTo>
                  <a:pt x="601" y="326"/>
                </a:lnTo>
                <a:lnTo>
                  <a:pt x="601" y="318"/>
                </a:lnTo>
                <a:lnTo>
                  <a:pt x="600" y="309"/>
                </a:lnTo>
                <a:lnTo>
                  <a:pt x="601" y="300"/>
                </a:lnTo>
                <a:lnTo>
                  <a:pt x="603" y="292"/>
                </a:lnTo>
                <a:lnTo>
                  <a:pt x="606" y="290"/>
                </a:lnTo>
                <a:lnTo>
                  <a:pt x="608" y="286"/>
                </a:lnTo>
                <a:lnTo>
                  <a:pt x="612" y="284"/>
                </a:lnTo>
                <a:lnTo>
                  <a:pt x="616" y="280"/>
                </a:lnTo>
                <a:lnTo>
                  <a:pt x="624" y="280"/>
                </a:lnTo>
                <a:lnTo>
                  <a:pt x="631" y="280"/>
                </a:lnTo>
                <a:lnTo>
                  <a:pt x="634" y="285"/>
                </a:lnTo>
                <a:lnTo>
                  <a:pt x="637" y="291"/>
                </a:lnTo>
                <a:lnTo>
                  <a:pt x="641" y="296"/>
                </a:lnTo>
                <a:lnTo>
                  <a:pt x="646" y="300"/>
                </a:lnTo>
                <a:lnTo>
                  <a:pt x="650" y="300"/>
                </a:lnTo>
                <a:lnTo>
                  <a:pt x="652" y="300"/>
                </a:lnTo>
                <a:lnTo>
                  <a:pt x="655" y="300"/>
                </a:lnTo>
                <a:lnTo>
                  <a:pt x="659" y="298"/>
                </a:lnTo>
                <a:lnTo>
                  <a:pt x="665" y="294"/>
                </a:lnTo>
                <a:lnTo>
                  <a:pt x="670" y="289"/>
                </a:lnTo>
                <a:lnTo>
                  <a:pt x="676" y="286"/>
                </a:lnTo>
                <a:lnTo>
                  <a:pt x="681" y="284"/>
                </a:lnTo>
                <a:lnTo>
                  <a:pt x="688" y="281"/>
                </a:lnTo>
                <a:lnTo>
                  <a:pt x="693" y="280"/>
                </a:lnTo>
                <a:lnTo>
                  <a:pt x="698" y="280"/>
                </a:lnTo>
                <a:lnTo>
                  <a:pt x="703" y="281"/>
                </a:lnTo>
                <a:lnTo>
                  <a:pt x="706" y="284"/>
                </a:lnTo>
                <a:lnTo>
                  <a:pt x="711" y="287"/>
                </a:lnTo>
                <a:lnTo>
                  <a:pt x="718" y="295"/>
                </a:lnTo>
                <a:lnTo>
                  <a:pt x="724" y="305"/>
                </a:lnTo>
                <a:lnTo>
                  <a:pt x="727" y="309"/>
                </a:lnTo>
                <a:lnTo>
                  <a:pt x="728" y="310"/>
                </a:lnTo>
                <a:lnTo>
                  <a:pt x="730" y="310"/>
                </a:lnTo>
                <a:lnTo>
                  <a:pt x="732" y="310"/>
                </a:lnTo>
                <a:lnTo>
                  <a:pt x="737" y="309"/>
                </a:lnTo>
                <a:lnTo>
                  <a:pt x="742" y="306"/>
                </a:lnTo>
                <a:lnTo>
                  <a:pt x="757" y="300"/>
                </a:lnTo>
                <a:lnTo>
                  <a:pt x="770" y="298"/>
                </a:lnTo>
                <a:lnTo>
                  <a:pt x="775" y="296"/>
                </a:lnTo>
                <a:lnTo>
                  <a:pt x="782" y="296"/>
                </a:lnTo>
                <a:lnTo>
                  <a:pt x="787" y="296"/>
                </a:lnTo>
                <a:lnTo>
                  <a:pt x="792" y="298"/>
                </a:lnTo>
                <a:lnTo>
                  <a:pt x="797" y="300"/>
                </a:lnTo>
                <a:lnTo>
                  <a:pt x="802" y="303"/>
                </a:lnTo>
                <a:lnTo>
                  <a:pt x="806" y="306"/>
                </a:lnTo>
                <a:lnTo>
                  <a:pt x="811" y="310"/>
                </a:lnTo>
                <a:lnTo>
                  <a:pt x="818" y="320"/>
                </a:lnTo>
                <a:lnTo>
                  <a:pt x="827" y="334"/>
                </a:lnTo>
                <a:lnTo>
                  <a:pt x="832" y="349"/>
                </a:lnTo>
                <a:lnTo>
                  <a:pt x="838" y="363"/>
                </a:lnTo>
                <a:lnTo>
                  <a:pt x="842" y="370"/>
                </a:lnTo>
                <a:lnTo>
                  <a:pt x="846" y="377"/>
                </a:lnTo>
                <a:lnTo>
                  <a:pt x="852" y="382"/>
                </a:lnTo>
                <a:lnTo>
                  <a:pt x="858" y="387"/>
                </a:lnTo>
                <a:lnTo>
                  <a:pt x="861" y="388"/>
                </a:lnTo>
                <a:lnTo>
                  <a:pt x="863" y="388"/>
                </a:lnTo>
                <a:lnTo>
                  <a:pt x="858" y="364"/>
                </a:lnTo>
                <a:lnTo>
                  <a:pt x="855" y="340"/>
                </a:lnTo>
                <a:lnTo>
                  <a:pt x="851" y="316"/>
                </a:lnTo>
                <a:lnTo>
                  <a:pt x="848" y="292"/>
                </a:lnTo>
                <a:lnTo>
                  <a:pt x="847" y="286"/>
                </a:lnTo>
                <a:lnTo>
                  <a:pt x="847" y="280"/>
                </a:lnTo>
                <a:lnTo>
                  <a:pt x="846" y="269"/>
                </a:lnTo>
                <a:lnTo>
                  <a:pt x="846" y="257"/>
                </a:lnTo>
                <a:lnTo>
                  <a:pt x="847" y="245"/>
                </a:lnTo>
                <a:lnTo>
                  <a:pt x="848" y="233"/>
                </a:lnTo>
                <a:lnTo>
                  <a:pt x="856" y="233"/>
                </a:lnTo>
                <a:lnTo>
                  <a:pt x="863" y="233"/>
                </a:lnTo>
                <a:lnTo>
                  <a:pt x="863" y="233"/>
                </a:lnTo>
                <a:lnTo>
                  <a:pt x="863" y="233"/>
                </a:lnTo>
                <a:lnTo>
                  <a:pt x="863" y="233"/>
                </a:lnTo>
                <a:lnTo>
                  <a:pt x="865" y="230"/>
                </a:lnTo>
                <a:lnTo>
                  <a:pt x="867" y="227"/>
                </a:lnTo>
                <a:lnTo>
                  <a:pt x="868" y="226"/>
                </a:lnTo>
                <a:lnTo>
                  <a:pt x="871" y="226"/>
                </a:lnTo>
                <a:lnTo>
                  <a:pt x="873" y="226"/>
                </a:lnTo>
                <a:lnTo>
                  <a:pt x="875" y="227"/>
                </a:lnTo>
                <a:lnTo>
                  <a:pt x="877" y="230"/>
                </a:lnTo>
                <a:lnTo>
                  <a:pt x="878" y="233"/>
                </a:lnTo>
                <a:lnTo>
                  <a:pt x="883" y="239"/>
                </a:lnTo>
                <a:lnTo>
                  <a:pt x="890" y="242"/>
                </a:lnTo>
                <a:lnTo>
                  <a:pt x="891" y="247"/>
                </a:lnTo>
                <a:lnTo>
                  <a:pt x="890" y="250"/>
                </a:lnTo>
                <a:lnTo>
                  <a:pt x="888" y="252"/>
                </a:lnTo>
                <a:lnTo>
                  <a:pt x="885" y="254"/>
                </a:lnTo>
                <a:lnTo>
                  <a:pt x="882" y="251"/>
                </a:lnTo>
                <a:lnTo>
                  <a:pt x="881" y="247"/>
                </a:lnTo>
                <a:lnTo>
                  <a:pt x="880" y="241"/>
                </a:lnTo>
                <a:lnTo>
                  <a:pt x="878" y="233"/>
                </a:lnTo>
                <a:lnTo>
                  <a:pt x="866" y="233"/>
                </a:lnTo>
                <a:lnTo>
                  <a:pt x="865" y="235"/>
                </a:lnTo>
                <a:lnTo>
                  <a:pt x="863" y="236"/>
                </a:lnTo>
                <a:lnTo>
                  <a:pt x="863" y="242"/>
                </a:lnTo>
                <a:lnTo>
                  <a:pt x="863" y="249"/>
                </a:lnTo>
                <a:lnTo>
                  <a:pt x="863" y="265"/>
                </a:lnTo>
                <a:lnTo>
                  <a:pt x="866" y="279"/>
                </a:lnTo>
                <a:lnTo>
                  <a:pt x="868" y="281"/>
                </a:lnTo>
                <a:lnTo>
                  <a:pt x="870" y="284"/>
                </a:lnTo>
                <a:lnTo>
                  <a:pt x="873" y="286"/>
                </a:lnTo>
                <a:lnTo>
                  <a:pt x="877" y="287"/>
                </a:lnTo>
                <a:lnTo>
                  <a:pt x="882" y="289"/>
                </a:lnTo>
                <a:lnTo>
                  <a:pt x="886" y="289"/>
                </a:lnTo>
                <a:lnTo>
                  <a:pt x="890" y="287"/>
                </a:lnTo>
                <a:lnTo>
                  <a:pt x="893" y="286"/>
                </a:lnTo>
                <a:lnTo>
                  <a:pt x="900" y="282"/>
                </a:lnTo>
                <a:lnTo>
                  <a:pt x="905" y="277"/>
                </a:lnTo>
                <a:lnTo>
                  <a:pt x="910" y="271"/>
                </a:lnTo>
                <a:lnTo>
                  <a:pt x="915" y="266"/>
                </a:lnTo>
                <a:lnTo>
                  <a:pt x="924" y="257"/>
                </a:lnTo>
                <a:lnTo>
                  <a:pt x="931" y="246"/>
                </a:lnTo>
                <a:lnTo>
                  <a:pt x="937" y="235"/>
                </a:lnTo>
                <a:lnTo>
                  <a:pt x="942" y="222"/>
                </a:lnTo>
                <a:lnTo>
                  <a:pt x="946" y="215"/>
                </a:lnTo>
                <a:lnTo>
                  <a:pt x="950" y="210"/>
                </a:lnTo>
                <a:lnTo>
                  <a:pt x="955" y="206"/>
                </a:lnTo>
                <a:lnTo>
                  <a:pt x="961" y="205"/>
                </a:lnTo>
                <a:lnTo>
                  <a:pt x="974" y="203"/>
                </a:lnTo>
                <a:lnTo>
                  <a:pt x="986" y="202"/>
                </a:lnTo>
                <a:lnTo>
                  <a:pt x="1005" y="213"/>
                </a:lnTo>
                <a:lnTo>
                  <a:pt x="1023" y="225"/>
                </a:lnTo>
                <a:lnTo>
                  <a:pt x="1028" y="227"/>
                </a:lnTo>
                <a:lnTo>
                  <a:pt x="1032" y="228"/>
                </a:lnTo>
                <a:lnTo>
                  <a:pt x="1037" y="228"/>
                </a:lnTo>
                <a:lnTo>
                  <a:pt x="1042" y="228"/>
                </a:lnTo>
                <a:lnTo>
                  <a:pt x="1048" y="227"/>
                </a:lnTo>
                <a:lnTo>
                  <a:pt x="1053" y="226"/>
                </a:lnTo>
                <a:lnTo>
                  <a:pt x="1059" y="222"/>
                </a:lnTo>
                <a:lnTo>
                  <a:pt x="1066" y="217"/>
                </a:lnTo>
                <a:lnTo>
                  <a:pt x="1068" y="215"/>
                </a:lnTo>
                <a:lnTo>
                  <a:pt x="1072" y="213"/>
                </a:lnTo>
                <a:lnTo>
                  <a:pt x="1077" y="212"/>
                </a:lnTo>
                <a:lnTo>
                  <a:pt x="1081" y="212"/>
                </a:lnTo>
                <a:lnTo>
                  <a:pt x="1084" y="213"/>
                </a:lnTo>
                <a:lnTo>
                  <a:pt x="1089" y="216"/>
                </a:lnTo>
                <a:lnTo>
                  <a:pt x="1092" y="220"/>
                </a:lnTo>
                <a:lnTo>
                  <a:pt x="1096" y="226"/>
                </a:lnTo>
                <a:lnTo>
                  <a:pt x="1101" y="237"/>
                </a:lnTo>
                <a:lnTo>
                  <a:pt x="1108" y="246"/>
                </a:lnTo>
                <a:lnTo>
                  <a:pt x="1111" y="249"/>
                </a:lnTo>
                <a:lnTo>
                  <a:pt x="1114" y="251"/>
                </a:lnTo>
                <a:lnTo>
                  <a:pt x="1118" y="252"/>
                </a:lnTo>
                <a:lnTo>
                  <a:pt x="1122" y="254"/>
                </a:lnTo>
                <a:lnTo>
                  <a:pt x="1131" y="252"/>
                </a:lnTo>
                <a:lnTo>
                  <a:pt x="1141" y="251"/>
                </a:lnTo>
                <a:lnTo>
                  <a:pt x="1151" y="247"/>
                </a:lnTo>
                <a:lnTo>
                  <a:pt x="1162" y="242"/>
                </a:lnTo>
                <a:lnTo>
                  <a:pt x="1176" y="236"/>
                </a:lnTo>
                <a:lnTo>
                  <a:pt x="1189" y="231"/>
                </a:lnTo>
                <a:lnTo>
                  <a:pt x="1199" y="230"/>
                </a:lnTo>
                <a:lnTo>
                  <a:pt x="1207" y="231"/>
                </a:lnTo>
                <a:lnTo>
                  <a:pt x="1216" y="233"/>
                </a:lnTo>
                <a:lnTo>
                  <a:pt x="1224" y="240"/>
                </a:lnTo>
                <a:lnTo>
                  <a:pt x="1230" y="249"/>
                </a:lnTo>
                <a:lnTo>
                  <a:pt x="1239" y="259"/>
                </a:lnTo>
                <a:lnTo>
                  <a:pt x="1240" y="262"/>
                </a:lnTo>
                <a:lnTo>
                  <a:pt x="1243" y="266"/>
                </a:lnTo>
                <a:lnTo>
                  <a:pt x="1248" y="274"/>
                </a:lnTo>
                <a:lnTo>
                  <a:pt x="1253" y="282"/>
                </a:lnTo>
                <a:lnTo>
                  <a:pt x="1256" y="289"/>
                </a:lnTo>
                <a:lnTo>
                  <a:pt x="1261" y="294"/>
                </a:lnTo>
                <a:lnTo>
                  <a:pt x="1266" y="299"/>
                </a:lnTo>
                <a:lnTo>
                  <a:pt x="1283" y="309"/>
                </a:lnTo>
                <a:lnTo>
                  <a:pt x="1313" y="323"/>
                </a:lnTo>
                <a:lnTo>
                  <a:pt x="1319" y="306"/>
                </a:lnTo>
                <a:lnTo>
                  <a:pt x="1323" y="291"/>
                </a:lnTo>
                <a:lnTo>
                  <a:pt x="1327" y="282"/>
                </a:lnTo>
                <a:lnTo>
                  <a:pt x="1330" y="276"/>
                </a:lnTo>
                <a:lnTo>
                  <a:pt x="1335" y="270"/>
                </a:lnTo>
                <a:lnTo>
                  <a:pt x="1343" y="265"/>
                </a:lnTo>
                <a:lnTo>
                  <a:pt x="1343" y="265"/>
                </a:lnTo>
                <a:lnTo>
                  <a:pt x="1343" y="259"/>
                </a:lnTo>
                <a:lnTo>
                  <a:pt x="1343" y="254"/>
                </a:lnTo>
                <a:lnTo>
                  <a:pt x="1343" y="249"/>
                </a:lnTo>
                <a:lnTo>
                  <a:pt x="1354" y="247"/>
                </a:lnTo>
                <a:lnTo>
                  <a:pt x="1364" y="246"/>
                </a:lnTo>
                <a:lnTo>
                  <a:pt x="1376" y="249"/>
                </a:lnTo>
                <a:lnTo>
                  <a:pt x="1386" y="249"/>
                </a:lnTo>
                <a:lnTo>
                  <a:pt x="1394" y="247"/>
                </a:lnTo>
                <a:lnTo>
                  <a:pt x="1401" y="244"/>
                </a:lnTo>
                <a:lnTo>
                  <a:pt x="1402" y="241"/>
                </a:lnTo>
                <a:lnTo>
                  <a:pt x="1405" y="239"/>
                </a:lnTo>
                <a:lnTo>
                  <a:pt x="1406" y="235"/>
                </a:lnTo>
                <a:lnTo>
                  <a:pt x="1407" y="231"/>
                </a:lnTo>
                <a:lnTo>
                  <a:pt x="1407" y="221"/>
                </a:lnTo>
                <a:lnTo>
                  <a:pt x="1405" y="208"/>
                </a:lnTo>
                <a:lnTo>
                  <a:pt x="1406" y="198"/>
                </a:lnTo>
                <a:lnTo>
                  <a:pt x="1407" y="187"/>
                </a:lnTo>
                <a:lnTo>
                  <a:pt x="1410" y="185"/>
                </a:lnTo>
                <a:lnTo>
                  <a:pt x="1413" y="185"/>
                </a:lnTo>
                <a:lnTo>
                  <a:pt x="1417" y="186"/>
                </a:lnTo>
                <a:lnTo>
                  <a:pt x="1420" y="187"/>
                </a:lnTo>
                <a:lnTo>
                  <a:pt x="1436" y="187"/>
                </a:lnTo>
                <a:lnTo>
                  <a:pt x="1436" y="197"/>
                </a:lnTo>
                <a:lnTo>
                  <a:pt x="1438" y="205"/>
                </a:lnTo>
                <a:lnTo>
                  <a:pt x="1441" y="208"/>
                </a:lnTo>
                <a:lnTo>
                  <a:pt x="1443" y="212"/>
                </a:lnTo>
                <a:lnTo>
                  <a:pt x="1447" y="216"/>
                </a:lnTo>
                <a:lnTo>
                  <a:pt x="1451" y="218"/>
                </a:lnTo>
                <a:lnTo>
                  <a:pt x="1451" y="223"/>
                </a:lnTo>
                <a:lnTo>
                  <a:pt x="1451" y="233"/>
                </a:lnTo>
                <a:lnTo>
                  <a:pt x="1451" y="233"/>
                </a:lnTo>
                <a:lnTo>
                  <a:pt x="1451" y="233"/>
                </a:lnTo>
                <a:lnTo>
                  <a:pt x="1466" y="233"/>
                </a:lnTo>
                <a:lnTo>
                  <a:pt x="1482" y="233"/>
                </a:lnTo>
                <a:lnTo>
                  <a:pt x="1482" y="233"/>
                </a:lnTo>
                <a:lnTo>
                  <a:pt x="1482" y="233"/>
                </a:lnTo>
                <a:lnTo>
                  <a:pt x="1497" y="233"/>
                </a:lnTo>
                <a:lnTo>
                  <a:pt x="1505" y="233"/>
                </a:lnTo>
                <a:lnTo>
                  <a:pt x="1511" y="231"/>
                </a:lnTo>
                <a:lnTo>
                  <a:pt x="1516" y="228"/>
                </a:lnTo>
                <a:lnTo>
                  <a:pt x="1520" y="226"/>
                </a:lnTo>
                <a:lnTo>
                  <a:pt x="1524" y="221"/>
                </a:lnTo>
                <a:lnTo>
                  <a:pt x="1526" y="216"/>
                </a:lnTo>
                <a:lnTo>
                  <a:pt x="1528" y="210"/>
                </a:lnTo>
                <a:lnTo>
                  <a:pt x="1529" y="203"/>
                </a:lnTo>
                <a:lnTo>
                  <a:pt x="1543" y="210"/>
                </a:lnTo>
                <a:lnTo>
                  <a:pt x="1558" y="216"/>
                </a:lnTo>
                <a:lnTo>
                  <a:pt x="1566" y="217"/>
                </a:lnTo>
                <a:lnTo>
                  <a:pt x="1574" y="218"/>
                </a:lnTo>
                <a:lnTo>
                  <a:pt x="1582" y="218"/>
                </a:lnTo>
                <a:lnTo>
                  <a:pt x="1590" y="218"/>
                </a:lnTo>
                <a:lnTo>
                  <a:pt x="1585" y="230"/>
                </a:lnTo>
                <a:lnTo>
                  <a:pt x="1579" y="241"/>
                </a:lnTo>
                <a:lnTo>
                  <a:pt x="1577" y="246"/>
                </a:lnTo>
                <a:lnTo>
                  <a:pt x="1573" y="251"/>
                </a:lnTo>
                <a:lnTo>
                  <a:pt x="1568" y="256"/>
                </a:lnTo>
                <a:lnTo>
                  <a:pt x="1564" y="261"/>
                </a:lnTo>
                <a:lnTo>
                  <a:pt x="1560" y="266"/>
                </a:lnTo>
                <a:lnTo>
                  <a:pt x="1559" y="271"/>
                </a:lnTo>
                <a:lnTo>
                  <a:pt x="1559" y="275"/>
                </a:lnTo>
                <a:lnTo>
                  <a:pt x="1561" y="280"/>
                </a:lnTo>
                <a:lnTo>
                  <a:pt x="1566" y="284"/>
                </a:lnTo>
                <a:lnTo>
                  <a:pt x="1574" y="289"/>
                </a:lnTo>
                <a:lnTo>
                  <a:pt x="1579" y="292"/>
                </a:lnTo>
                <a:lnTo>
                  <a:pt x="1582" y="298"/>
                </a:lnTo>
                <a:lnTo>
                  <a:pt x="1584" y="303"/>
                </a:lnTo>
                <a:lnTo>
                  <a:pt x="1584" y="308"/>
                </a:lnTo>
                <a:lnTo>
                  <a:pt x="1584" y="319"/>
                </a:lnTo>
                <a:lnTo>
                  <a:pt x="1587" y="330"/>
                </a:lnTo>
                <a:lnTo>
                  <a:pt x="1590" y="345"/>
                </a:lnTo>
                <a:lnTo>
                  <a:pt x="1593" y="358"/>
                </a:lnTo>
                <a:lnTo>
                  <a:pt x="1593" y="363"/>
                </a:lnTo>
                <a:lnTo>
                  <a:pt x="1593" y="368"/>
                </a:lnTo>
                <a:lnTo>
                  <a:pt x="1592" y="372"/>
                </a:lnTo>
                <a:lnTo>
                  <a:pt x="1590" y="374"/>
                </a:lnTo>
                <a:lnTo>
                  <a:pt x="1588" y="378"/>
                </a:lnTo>
                <a:lnTo>
                  <a:pt x="1584" y="380"/>
                </a:lnTo>
                <a:lnTo>
                  <a:pt x="1580" y="383"/>
                </a:lnTo>
                <a:lnTo>
                  <a:pt x="1577" y="384"/>
                </a:lnTo>
                <a:lnTo>
                  <a:pt x="1564" y="387"/>
                </a:lnTo>
                <a:lnTo>
                  <a:pt x="1549" y="388"/>
                </a:lnTo>
                <a:lnTo>
                  <a:pt x="1544" y="388"/>
                </a:lnTo>
                <a:lnTo>
                  <a:pt x="1546" y="390"/>
                </a:lnTo>
                <a:lnTo>
                  <a:pt x="1556" y="398"/>
                </a:lnTo>
                <a:lnTo>
                  <a:pt x="1565" y="407"/>
                </a:lnTo>
                <a:lnTo>
                  <a:pt x="1573" y="414"/>
                </a:lnTo>
                <a:lnTo>
                  <a:pt x="1579" y="424"/>
                </a:lnTo>
                <a:lnTo>
                  <a:pt x="1582" y="429"/>
                </a:lnTo>
                <a:lnTo>
                  <a:pt x="1583" y="434"/>
                </a:lnTo>
                <a:lnTo>
                  <a:pt x="1584" y="441"/>
                </a:lnTo>
                <a:lnTo>
                  <a:pt x="1584" y="447"/>
                </a:lnTo>
                <a:lnTo>
                  <a:pt x="1583" y="453"/>
                </a:lnTo>
                <a:lnTo>
                  <a:pt x="1582" y="459"/>
                </a:lnTo>
                <a:lnTo>
                  <a:pt x="1579" y="467"/>
                </a:lnTo>
                <a:lnTo>
                  <a:pt x="1575" y="475"/>
                </a:lnTo>
                <a:lnTo>
                  <a:pt x="1573" y="478"/>
                </a:lnTo>
                <a:lnTo>
                  <a:pt x="1570" y="482"/>
                </a:lnTo>
                <a:lnTo>
                  <a:pt x="1566" y="483"/>
                </a:lnTo>
                <a:lnTo>
                  <a:pt x="1563" y="485"/>
                </a:lnTo>
                <a:lnTo>
                  <a:pt x="1554" y="486"/>
                </a:lnTo>
                <a:lnTo>
                  <a:pt x="1545" y="486"/>
                </a:lnTo>
                <a:lnTo>
                  <a:pt x="1538" y="486"/>
                </a:lnTo>
                <a:lnTo>
                  <a:pt x="1531" y="488"/>
                </a:lnTo>
                <a:lnTo>
                  <a:pt x="1528" y="490"/>
                </a:lnTo>
                <a:lnTo>
                  <a:pt x="1525" y="493"/>
                </a:lnTo>
                <a:lnTo>
                  <a:pt x="1524" y="498"/>
                </a:lnTo>
                <a:lnTo>
                  <a:pt x="1523" y="503"/>
                </a:lnTo>
                <a:lnTo>
                  <a:pt x="1526" y="508"/>
                </a:lnTo>
                <a:lnTo>
                  <a:pt x="1530" y="512"/>
                </a:lnTo>
                <a:lnTo>
                  <a:pt x="1535" y="515"/>
                </a:lnTo>
                <a:lnTo>
                  <a:pt x="1539" y="518"/>
                </a:lnTo>
                <a:lnTo>
                  <a:pt x="1549" y="522"/>
                </a:lnTo>
                <a:lnTo>
                  <a:pt x="1559" y="527"/>
                </a:lnTo>
                <a:lnTo>
                  <a:pt x="1575" y="527"/>
                </a:lnTo>
                <a:lnTo>
                  <a:pt x="1590" y="527"/>
                </a:lnTo>
                <a:lnTo>
                  <a:pt x="1592" y="522"/>
                </a:lnTo>
                <a:lnTo>
                  <a:pt x="1594" y="517"/>
                </a:lnTo>
                <a:lnTo>
                  <a:pt x="1598" y="513"/>
                </a:lnTo>
                <a:lnTo>
                  <a:pt x="1602" y="510"/>
                </a:lnTo>
                <a:lnTo>
                  <a:pt x="1610" y="503"/>
                </a:lnTo>
                <a:lnTo>
                  <a:pt x="1619" y="498"/>
                </a:lnTo>
                <a:lnTo>
                  <a:pt x="1629" y="495"/>
                </a:lnTo>
                <a:lnTo>
                  <a:pt x="1637" y="490"/>
                </a:lnTo>
                <a:lnTo>
                  <a:pt x="1641" y="488"/>
                </a:lnTo>
                <a:lnTo>
                  <a:pt x="1643" y="486"/>
                </a:lnTo>
                <a:lnTo>
                  <a:pt x="1644" y="483"/>
                </a:lnTo>
                <a:lnTo>
                  <a:pt x="1646" y="480"/>
                </a:lnTo>
                <a:lnTo>
                  <a:pt x="1647" y="472"/>
                </a:lnTo>
                <a:lnTo>
                  <a:pt x="1649" y="464"/>
                </a:lnTo>
                <a:lnTo>
                  <a:pt x="1652" y="458"/>
                </a:lnTo>
                <a:lnTo>
                  <a:pt x="1656" y="453"/>
                </a:lnTo>
                <a:lnTo>
                  <a:pt x="1659" y="449"/>
                </a:lnTo>
                <a:lnTo>
                  <a:pt x="1663" y="446"/>
                </a:lnTo>
                <a:lnTo>
                  <a:pt x="1668" y="443"/>
                </a:lnTo>
                <a:lnTo>
                  <a:pt x="1672" y="442"/>
                </a:lnTo>
                <a:lnTo>
                  <a:pt x="1693" y="437"/>
                </a:lnTo>
                <a:lnTo>
                  <a:pt x="1715" y="434"/>
                </a:lnTo>
                <a:lnTo>
                  <a:pt x="1725" y="432"/>
                </a:lnTo>
                <a:lnTo>
                  <a:pt x="1735" y="432"/>
                </a:lnTo>
                <a:lnTo>
                  <a:pt x="1744" y="434"/>
                </a:lnTo>
                <a:lnTo>
                  <a:pt x="1751" y="438"/>
                </a:lnTo>
                <a:lnTo>
                  <a:pt x="1759" y="442"/>
                </a:lnTo>
                <a:lnTo>
                  <a:pt x="1765" y="449"/>
                </a:lnTo>
                <a:lnTo>
                  <a:pt x="1771" y="457"/>
                </a:lnTo>
                <a:lnTo>
                  <a:pt x="1776" y="466"/>
                </a:lnTo>
                <a:lnTo>
                  <a:pt x="1785" y="472"/>
                </a:lnTo>
                <a:lnTo>
                  <a:pt x="1794" y="478"/>
                </a:lnTo>
                <a:lnTo>
                  <a:pt x="1803" y="483"/>
                </a:lnTo>
                <a:lnTo>
                  <a:pt x="1813" y="487"/>
                </a:lnTo>
                <a:lnTo>
                  <a:pt x="1833" y="492"/>
                </a:lnTo>
                <a:lnTo>
                  <a:pt x="1854" y="497"/>
                </a:lnTo>
                <a:lnTo>
                  <a:pt x="1855" y="493"/>
                </a:lnTo>
                <a:lnTo>
                  <a:pt x="1858" y="491"/>
                </a:lnTo>
                <a:lnTo>
                  <a:pt x="1869" y="478"/>
                </a:lnTo>
                <a:lnTo>
                  <a:pt x="1878" y="470"/>
                </a:lnTo>
                <a:lnTo>
                  <a:pt x="1884" y="462"/>
                </a:lnTo>
                <a:lnTo>
                  <a:pt x="1887" y="454"/>
                </a:lnTo>
                <a:lnTo>
                  <a:pt x="1888" y="452"/>
                </a:lnTo>
                <a:lnTo>
                  <a:pt x="1887" y="449"/>
                </a:lnTo>
                <a:lnTo>
                  <a:pt x="1887" y="446"/>
                </a:lnTo>
                <a:lnTo>
                  <a:pt x="1884" y="443"/>
                </a:lnTo>
                <a:lnTo>
                  <a:pt x="1878" y="437"/>
                </a:lnTo>
                <a:lnTo>
                  <a:pt x="1869" y="431"/>
                </a:lnTo>
                <a:lnTo>
                  <a:pt x="1862" y="426"/>
                </a:lnTo>
                <a:lnTo>
                  <a:pt x="1854" y="419"/>
                </a:lnTo>
                <a:lnTo>
                  <a:pt x="1850" y="416"/>
                </a:lnTo>
                <a:lnTo>
                  <a:pt x="1846" y="413"/>
                </a:lnTo>
                <a:lnTo>
                  <a:pt x="1843" y="411"/>
                </a:lnTo>
                <a:lnTo>
                  <a:pt x="1839" y="408"/>
                </a:lnTo>
                <a:lnTo>
                  <a:pt x="1830" y="405"/>
                </a:lnTo>
                <a:lnTo>
                  <a:pt x="1821" y="404"/>
                </a:lnTo>
                <a:lnTo>
                  <a:pt x="1811" y="402"/>
                </a:lnTo>
                <a:lnTo>
                  <a:pt x="1803" y="398"/>
                </a:lnTo>
                <a:lnTo>
                  <a:pt x="1799" y="397"/>
                </a:lnTo>
                <a:lnTo>
                  <a:pt x="1795" y="393"/>
                </a:lnTo>
                <a:lnTo>
                  <a:pt x="1791" y="389"/>
                </a:lnTo>
                <a:lnTo>
                  <a:pt x="1787" y="384"/>
                </a:lnTo>
                <a:lnTo>
                  <a:pt x="1781" y="379"/>
                </a:lnTo>
                <a:lnTo>
                  <a:pt x="1774" y="374"/>
                </a:lnTo>
                <a:lnTo>
                  <a:pt x="1770" y="370"/>
                </a:lnTo>
                <a:lnTo>
                  <a:pt x="1770" y="368"/>
                </a:lnTo>
                <a:lnTo>
                  <a:pt x="1771" y="363"/>
                </a:lnTo>
                <a:lnTo>
                  <a:pt x="1777" y="358"/>
                </a:lnTo>
                <a:lnTo>
                  <a:pt x="1781" y="354"/>
                </a:lnTo>
                <a:lnTo>
                  <a:pt x="1784" y="350"/>
                </a:lnTo>
                <a:lnTo>
                  <a:pt x="1786" y="345"/>
                </a:lnTo>
                <a:lnTo>
                  <a:pt x="1787" y="341"/>
                </a:lnTo>
                <a:lnTo>
                  <a:pt x="1789" y="331"/>
                </a:lnTo>
                <a:lnTo>
                  <a:pt x="1789" y="321"/>
                </a:lnTo>
                <a:lnTo>
                  <a:pt x="1790" y="313"/>
                </a:lnTo>
                <a:lnTo>
                  <a:pt x="1791" y="304"/>
                </a:lnTo>
                <a:lnTo>
                  <a:pt x="1794" y="300"/>
                </a:lnTo>
                <a:lnTo>
                  <a:pt x="1796" y="298"/>
                </a:lnTo>
                <a:lnTo>
                  <a:pt x="1800" y="295"/>
                </a:lnTo>
                <a:lnTo>
                  <a:pt x="1805" y="292"/>
                </a:lnTo>
                <a:lnTo>
                  <a:pt x="1813" y="290"/>
                </a:lnTo>
                <a:lnTo>
                  <a:pt x="1820" y="289"/>
                </a:lnTo>
                <a:lnTo>
                  <a:pt x="1829" y="289"/>
                </a:lnTo>
                <a:lnTo>
                  <a:pt x="1838" y="289"/>
                </a:lnTo>
                <a:lnTo>
                  <a:pt x="1845" y="291"/>
                </a:lnTo>
                <a:lnTo>
                  <a:pt x="1854" y="294"/>
                </a:lnTo>
                <a:lnTo>
                  <a:pt x="1862" y="299"/>
                </a:lnTo>
                <a:lnTo>
                  <a:pt x="1869" y="305"/>
                </a:lnTo>
                <a:lnTo>
                  <a:pt x="1872" y="301"/>
                </a:lnTo>
                <a:lnTo>
                  <a:pt x="1875" y="300"/>
                </a:lnTo>
                <a:lnTo>
                  <a:pt x="1879" y="298"/>
                </a:lnTo>
                <a:lnTo>
                  <a:pt x="1882" y="298"/>
                </a:lnTo>
                <a:lnTo>
                  <a:pt x="1889" y="296"/>
                </a:lnTo>
                <a:lnTo>
                  <a:pt x="1895" y="298"/>
                </a:lnTo>
                <a:lnTo>
                  <a:pt x="1903" y="300"/>
                </a:lnTo>
                <a:lnTo>
                  <a:pt x="1909" y="301"/>
                </a:lnTo>
                <a:lnTo>
                  <a:pt x="1914" y="303"/>
                </a:lnTo>
                <a:lnTo>
                  <a:pt x="1921" y="301"/>
                </a:lnTo>
                <a:lnTo>
                  <a:pt x="1923" y="299"/>
                </a:lnTo>
                <a:lnTo>
                  <a:pt x="1926" y="296"/>
                </a:lnTo>
                <a:lnTo>
                  <a:pt x="1928" y="294"/>
                </a:lnTo>
                <a:lnTo>
                  <a:pt x="1929" y="291"/>
                </a:lnTo>
                <a:lnTo>
                  <a:pt x="1929" y="286"/>
                </a:lnTo>
                <a:lnTo>
                  <a:pt x="1928" y="280"/>
                </a:lnTo>
                <a:lnTo>
                  <a:pt x="1924" y="266"/>
                </a:lnTo>
                <a:lnTo>
                  <a:pt x="1922" y="252"/>
                </a:lnTo>
                <a:lnTo>
                  <a:pt x="1924" y="246"/>
                </a:lnTo>
                <a:lnTo>
                  <a:pt x="1931" y="235"/>
                </a:lnTo>
                <a:lnTo>
                  <a:pt x="1947" y="246"/>
                </a:lnTo>
                <a:lnTo>
                  <a:pt x="1965" y="256"/>
                </a:lnTo>
                <a:lnTo>
                  <a:pt x="1972" y="261"/>
                </a:lnTo>
                <a:lnTo>
                  <a:pt x="1978" y="269"/>
                </a:lnTo>
                <a:lnTo>
                  <a:pt x="1981" y="274"/>
                </a:lnTo>
                <a:lnTo>
                  <a:pt x="1983" y="279"/>
                </a:lnTo>
                <a:lnTo>
                  <a:pt x="1985" y="284"/>
                </a:lnTo>
                <a:lnTo>
                  <a:pt x="1986" y="290"/>
                </a:lnTo>
                <a:lnTo>
                  <a:pt x="1988" y="296"/>
                </a:lnTo>
                <a:lnTo>
                  <a:pt x="1991" y="301"/>
                </a:lnTo>
                <a:lnTo>
                  <a:pt x="1995" y="304"/>
                </a:lnTo>
                <a:lnTo>
                  <a:pt x="2000" y="306"/>
                </a:lnTo>
                <a:lnTo>
                  <a:pt x="2011" y="310"/>
                </a:lnTo>
                <a:lnTo>
                  <a:pt x="2024" y="311"/>
                </a:lnTo>
                <a:lnTo>
                  <a:pt x="2012" y="329"/>
                </a:lnTo>
                <a:lnTo>
                  <a:pt x="2001" y="346"/>
                </a:lnTo>
                <a:lnTo>
                  <a:pt x="1998" y="351"/>
                </a:lnTo>
                <a:lnTo>
                  <a:pt x="1997" y="357"/>
                </a:lnTo>
                <a:lnTo>
                  <a:pt x="1996" y="360"/>
                </a:lnTo>
                <a:lnTo>
                  <a:pt x="1997" y="365"/>
                </a:lnTo>
                <a:lnTo>
                  <a:pt x="1998" y="372"/>
                </a:lnTo>
                <a:lnTo>
                  <a:pt x="2000" y="377"/>
                </a:lnTo>
                <a:lnTo>
                  <a:pt x="2003" y="383"/>
                </a:lnTo>
                <a:lnTo>
                  <a:pt x="2008" y="388"/>
                </a:lnTo>
                <a:lnTo>
                  <a:pt x="2015" y="382"/>
                </a:lnTo>
                <a:lnTo>
                  <a:pt x="2021" y="374"/>
                </a:lnTo>
                <a:lnTo>
                  <a:pt x="2025" y="370"/>
                </a:lnTo>
                <a:lnTo>
                  <a:pt x="2029" y="368"/>
                </a:lnTo>
                <a:lnTo>
                  <a:pt x="2032" y="365"/>
                </a:lnTo>
                <a:lnTo>
                  <a:pt x="2036" y="364"/>
                </a:lnTo>
                <a:lnTo>
                  <a:pt x="2049" y="362"/>
                </a:lnTo>
                <a:lnTo>
                  <a:pt x="2061" y="359"/>
                </a:lnTo>
                <a:lnTo>
                  <a:pt x="2066" y="357"/>
                </a:lnTo>
                <a:lnTo>
                  <a:pt x="2071" y="353"/>
                </a:lnTo>
                <a:lnTo>
                  <a:pt x="2075" y="348"/>
                </a:lnTo>
                <a:lnTo>
                  <a:pt x="2079" y="341"/>
                </a:lnTo>
                <a:lnTo>
                  <a:pt x="2086" y="325"/>
                </a:lnTo>
                <a:lnTo>
                  <a:pt x="2095" y="310"/>
                </a:lnTo>
                <a:lnTo>
                  <a:pt x="2098" y="301"/>
                </a:lnTo>
                <a:lnTo>
                  <a:pt x="2100" y="294"/>
                </a:lnTo>
                <a:lnTo>
                  <a:pt x="2100" y="290"/>
                </a:lnTo>
                <a:lnTo>
                  <a:pt x="2100" y="286"/>
                </a:lnTo>
                <a:lnTo>
                  <a:pt x="2099" y="281"/>
                </a:lnTo>
                <a:lnTo>
                  <a:pt x="2096" y="277"/>
                </a:lnTo>
                <a:lnTo>
                  <a:pt x="2094" y="270"/>
                </a:lnTo>
                <a:lnTo>
                  <a:pt x="2091" y="262"/>
                </a:lnTo>
                <a:lnTo>
                  <a:pt x="2090" y="257"/>
                </a:lnTo>
                <a:lnTo>
                  <a:pt x="2090" y="252"/>
                </a:lnTo>
                <a:lnTo>
                  <a:pt x="2091" y="250"/>
                </a:lnTo>
                <a:lnTo>
                  <a:pt x="2094" y="247"/>
                </a:lnTo>
                <a:lnTo>
                  <a:pt x="2096" y="245"/>
                </a:lnTo>
                <a:lnTo>
                  <a:pt x="2100" y="244"/>
                </a:lnTo>
                <a:lnTo>
                  <a:pt x="2109" y="241"/>
                </a:lnTo>
                <a:lnTo>
                  <a:pt x="2118" y="240"/>
                </a:lnTo>
                <a:lnTo>
                  <a:pt x="2125" y="237"/>
                </a:lnTo>
                <a:lnTo>
                  <a:pt x="2132" y="233"/>
                </a:lnTo>
                <a:lnTo>
                  <a:pt x="2134" y="230"/>
                </a:lnTo>
                <a:lnTo>
                  <a:pt x="2135" y="227"/>
                </a:lnTo>
                <a:lnTo>
                  <a:pt x="2138" y="226"/>
                </a:lnTo>
                <a:lnTo>
                  <a:pt x="2140" y="226"/>
                </a:lnTo>
                <a:lnTo>
                  <a:pt x="2142" y="226"/>
                </a:lnTo>
                <a:lnTo>
                  <a:pt x="2144" y="227"/>
                </a:lnTo>
                <a:lnTo>
                  <a:pt x="2145" y="230"/>
                </a:lnTo>
                <a:lnTo>
                  <a:pt x="2148" y="233"/>
                </a:lnTo>
                <a:lnTo>
                  <a:pt x="2149" y="239"/>
                </a:lnTo>
                <a:lnTo>
                  <a:pt x="2148" y="244"/>
                </a:lnTo>
                <a:lnTo>
                  <a:pt x="2147" y="249"/>
                </a:lnTo>
                <a:lnTo>
                  <a:pt x="2147" y="254"/>
                </a:lnTo>
                <a:lnTo>
                  <a:pt x="2147" y="259"/>
                </a:lnTo>
                <a:lnTo>
                  <a:pt x="2148" y="262"/>
                </a:lnTo>
                <a:lnTo>
                  <a:pt x="2150" y="264"/>
                </a:lnTo>
                <a:lnTo>
                  <a:pt x="2154" y="265"/>
                </a:lnTo>
                <a:lnTo>
                  <a:pt x="2158" y="265"/>
                </a:lnTo>
                <a:lnTo>
                  <a:pt x="2163" y="265"/>
                </a:lnTo>
                <a:lnTo>
                  <a:pt x="2163" y="265"/>
                </a:lnTo>
                <a:lnTo>
                  <a:pt x="2165" y="261"/>
                </a:lnTo>
                <a:lnTo>
                  <a:pt x="2167" y="259"/>
                </a:lnTo>
                <a:lnTo>
                  <a:pt x="2169" y="257"/>
                </a:lnTo>
                <a:lnTo>
                  <a:pt x="2170" y="257"/>
                </a:lnTo>
                <a:lnTo>
                  <a:pt x="2173" y="257"/>
                </a:lnTo>
                <a:lnTo>
                  <a:pt x="2174" y="259"/>
                </a:lnTo>
                <a:lnTo>
                  <a:pt x="2177" y="261"/>
                </a:lnTo>
                <a:lnTo>
                  <a:pt x="2178" y="265"/>
                </a:lnTo>
                <a:lnTo>
                  <a:pt x="2178" y="265"/>
                </a:lnTo>
                <a:lnTo>
                  <a:pt x="2178" y="265"/>
                </a:lnTo>
                <a:lnTo>
                  <a:pt x="2179" y="265"/>
                </a:lnTo>
                <a:lnTo>
                  <a:pt x="2178" y="265"/>
                </a:lnTo>
                <a:lnTo>
                  <a:pt x="2187" y="265"/>
                </a:lnTo>
                <a:lnTo>
                  <a:pt x="2194" y="265"/>
                </a:lnTo>
                <a:lnTo>
                  <a:pt x="2202" y="265"/>
                </a:lnTo>
                <a:lnTo>
                  <a:pt x="2209" y="265"/>
                </a:lnTo>
                <a:lnTo>
                  <a:pt x="2202" y="272"/>
                </a:lnTo>
                <a:lnTo>
                  <a:pt x="2194" y="280"/>
                </a:lnTo>
                <a:lnTo>
                  <a:pt x="2187" y="292"/>
                </a:lnTo>
                <a:lnTo>
                  <a:pt x="2180" y="304"/>
                </a:lnTo>
                <a:lnTo>
                  <a:pt x="2177" y="315"/>
                </a:lnTo>
                <a:lnTo>
                  <a:pt x="2175" y="326"/>
                </a:lnTo>
                <a:lnTo>
                  <a:pt x="2175" y="333"/>
                </a:lnTo>
                <a:lnTo>
                  <a:pt x="2177" y="338"/>
                </a:lnTo>
                <a:lnTo>
                  <a:pt x="2178" y="344"/>
                </a:lnTo>
                <a:lnTo>
                  <a:pt x="2180" y="349"/>
                </a:lnTo>
                <a:lnTo>
                  <a:pt x="2184" y="355"/>
                </a:lnTo>
                <a:lnTo>
                  <a:pt x="2188" y="360"/>
                </a:lnTo>
                <a:lnTo>
                  <a:pt x="2193" y="365"/>
                </a:lnTo>
                <a:lnTo>
                  <a:pt x="2199" y="370"/>
                </a:lnTo>
                <a:lnTo>
                  <a:pt x="2198" y="380"/>
                </a:lnTo>
                <a:lnTo>
                  <a:pt x="2197" y="389"/>
                </a:lnTo>
                <a:lnTo>
                  <a:pt x="2197" y="397"/>
                </a:lnTo>
                <a:lnTo>
                  <a:pt x="2198" y="403"/>
                </a:lnTo>
                <a:lnTo>
                  <a:pt x="2201" y="408"/>
                </a:lnTo>
                <a:lnTo>
                  <a:pt x="2203" y="413"/>
                </a:lnTo>
                <a:lnTo>
                  <a:pt x="2207" y="417"/>
                </a:lnTo>
                <a:lnTo>
                  <a:pt x="2211" y="421"/>
                </a:lnTo>
                <a:lnTo>
                  <a:pt x="2222" y="426"/>
                </a:lnTo>
                <a:lnTo>
                  <a:pt x="2233" y="429"/>
                </a:lnTo>
                <a:lnTo>
                  <a:pt x="2247" y="433"/>
                </a:lnTo>
                <a:lnTo>
                  <a:pt x="2261" y="436"/>
                </a:lnTo>
                <a:lnTo>
                  <a:pt x="2271" y="438"/>
                </a:lnTo>
                <a:lnTo>
                  <a:pt x="2281" y="441"/>
                </a:lnTo>
                <a:lnTo>
                  <a:pt x="2291" y="444"/>
                </a:lnTo>
                <a:lnTo>
                  <a:pt x="2298" y="449"/>
                </a:lnTo>
                <a:lnTo>
                  <a:pt x="2306" y="456"/>
                </a:lnTo>
                <a:lnTo>
                  <a:pt x="2312" y="463"/>
                </a:lnTo>
                <a:lnTo>
                  <a:pt x="2316" y="473"/>
                </a:lnTo>
                <a:lnTo>
                  <a:pt x="2319" y="486"/>
                </a:lnTo>
                <a:lnTo>
                  <a:pt x="2320" y="491"/>
                </a:lnTo>
                <a:lnTo>
                  <a:pt x="2321" y="496"/>
                </a:lnTo>
                <a:lnTo>
                  <a:pt x="2325" y="500"/>
                </a:lnTo>
                <a:lnTo>
                  <a:pt x="2330" y="503"/>
                </a:lnTo>
                <a:lnTo>
                  <a:pt x="2332" y="505"/>
                </a:lnTo>
                <a:lnTo>
                  <a:pt x="2335" y="505"/>
                </a:lnTo>
                <a:lnTo>
                  <a:pt x="2337" y="503"/>
                </a:lnTo>
                <a:lnTo>
                  <a:pt x="2341" y="502"/>
                </a:lnTo>
                <a:lnTo>
                  <a:pt x="2346" y="498"/>
                </a:lnTo>
                <a:lnTo>
                  <a:pt x="2351" y="495"/>
                </a:lnTo>
                <a:lnTo>
                  <a:pt x="2355" y="492"/>
                </a:lnTo>
                <a:lnTo>
                  <a:pt x="2358" y="492"/>
                </a:lnTo>
                <a:lnTo>
                  <a:pt x="2360" y="491"/>
                </a:lnTo>
                <a:lnTo>
                  <a:pt x="2363" y="492"/>
                </a:lnTo>
                <a:lnTo>
                  <a:pt x="2364" y="493"/>
                </a:lnTo>
                <a:lnTo>
                  <a:pt x="2366" y="496"/>
                </a:lnTo>
                <a:lnTo>
                  <a:pt x="2368" y="501"/>
                </a:lnTo>
                <a:lnTo>
                  <a:pt x="2370" y="506"/>
                </a:lnTo>
                <a:lnTo>
                  <a:pt x="2371" y="516"/>
                </a:lnTo>
                <a:lnTo>
                  <a:pt x="2370" y="526"/>
                </a:lnTo>
                <a:lnTo>
                  <a:pt x="2368" y="542"/>
                </a:lnTo>
                <a:lnTo>
                  <a:pt x="2364" y="557"/>
                </a:lnTo>
                <a:lnTo>
                  <a:pt x="2364" y="559"/>
                </a:lnTo>
                <a:lnTo>
                  <a:pt x="2364" y="559"/>
                </a:lnTo>
                <a:lnTo>
                  <a:pt x="2364" y="559"/>
                </a:lnTo>
                <a:lnTo>
                  <a:pt x="2365" y="559"/>
                </a:lnTo>
                <a:lnTo>
                  <a:pt x="2370" y="556"/>
                </a:lnTo>
                <a:lnTo>
                  <a:pt x="2375" y="554"/>
                </a:lnTo>
                <a:lnTo>
                  <a:pt x="2386" y="541"/>
                </a:lnTo>
                <a:lnTo>
                  <a:pt x="2396" y="527"/>
                </a:lnTo>
                <a:lnTo>
                  <a:pt x="2401" y="521"/>
                </a:lnTo>
                <a:lnTo>
                  <a:pt x="2409" y="516"/>
                </a:lnTo>
                <a:lnTo>
                  <a:pt x="2413" y="515"/>
                </a:lnTo>
                <a:lnTo>
                  <a:pt x="2417" y="513"/>
                </a:lnTo>
                <a:lnTo>
                  <a:pt x="2420" y="512"/>
                </a:lnTo>
                <a:lnTo>
                  <a:pt x="2425" y="512"/>
                </a:lnTo>
                <a:lnTo>
                  <a:pt x="2425" y="512"/>
                </a:lnTo>
                <a:lnTo>
                  <a:pt x="2417" y="501"/>
                </a:lnTo>
                <a:lnTo>
                  <a:pt x="2409" y="490"/>
                </a:lnTo>
                <a:lnTo>
                  <a:pt x="2412" y="486"/>
                </a:lnTo>
                <a:lnTo>
                  <a:pt x="2417" y="483"/>
                </a:lnTo>
                <a:lnTo>
                  <a:pt x="2424" y="483"/>
                </a:lnTo>
                <a:lnTo>
                  <a:pt x="2429" y="486"/>
                </a:lnTo>
                <a:lnTo>
                  <a:pt x="2433" y="488"/>
                </a:lnTo>
                <a:lnTo>
                  <a:pt x="2435" y="492"/>
                </a:lnTo>
                <a:lnTo>
                  <a:pt x="2439" y="501"/>
                </a:lnTo>
                <a:lnTo>
                  <a:pt x="2442" y="512"/>
                </a:lnTo>
                <a:lnTo>
                  <a:pt x="2448" y="506"/>
                </a:lnTo>
                <a:lnTo>
                  <a:pt x="2455" y="500"/>
                </a:lnTo>
                <a:lnTo>
                  <a:pt x="2457" y="498"/>
                </a:lnTo>
                <a:lnTo>
                  <a:pt x="2457" y="497"/>
                </a:lnTo>
                <a:lnTo>
                  <a:pt x="2463" y="485"/>
                </a:lnTo>
                <a:lnTo>
                  <a:pt x="2471" y="476"/>
                </a:lnTo>
                <a:lnTo>
                  <a:pt x="2478" y="468"/>
                </a:lnTo>
                <a:lnTo>
                  <a:pt x="2486" y="463"/>
                </a:lnTo>
                <a:lnTo>
                  <a:pt x="2494" y="458"/>
                </a:lnTo>
                <a:lnTo>
                  <a:pt x="2503" y="456"/>
                </a:lnTo>
                <a:lnTo>
                  <a:pt x="2512" y="454"/>
                </a:lnTo>
                <a:lnTo>
                  <a:pt x="2522" y="453"/>
                </a:lnTo>
                <a:lnTo>
                  <a:pt x="2561" y="456"/>
                </a:lnTo>
                <a:lnTo>
                  <a:pt x="2600" y="456"/>
                </a:lnTo>
                <a:lnTo>
                  <a:pt x="2602" y="457"/>
                </a:lnTo>
                <a:lnTo>
                  <a:pt x="2605" y="458"/>
                </a:lnTo>
                <a:lnTo>
                  <a:pt x="2606" y="461"/>
                </a:lnTo>
                <a:lnTo>
                  <a:pt x="2609" y="464"/>
                </a:lnTo>
                <a:lnTo>
                  <a:pt x="2610" y="473"/>
                </a:lnTo>
                <a:lnTo>
                  <a:pt x="2611" y="481"/>
                </a:lnTo>
                <a:lnTo>
                  <a:pt x="2609" y="485"/>
                </a:lnTo>
                <a:lnTo>
                  <a:pt x="2606" y="487"/>
                </a:lnTo>
                <a:lnTo>
                  <a:pt x="2602" y="487"/>
                </a:lnTo>
                <a:lnTo>
                  <a:pt x="2599" y="488"/>
                </a:lnTo>
                <a:lnTo>
                  <a:pt x="2591" y="487"/>
                </a:lnTo>
                <a:lnTo>
                  <a:pt x="2584" y="485"/>
                </a:lnTo>
                <a:lnTo>
                  <a:pt x="2576" y="482"/>
                </a:lnTo>
                <a:lnTo>
                  <a:pt x="2570" y="482"/>
                </a:lnTo>
                <a:lnTo>
                  <a:pt x="2567" y="483"/>
                </a:lnTo>
                <a:lnTo>
                  <a:pt x="2565" y="486"/>
                </a:lnTo>
                <a:lnTo>
                  <a:pt x="2562" y="488"/>
                </a:lnTo>
                <a:lnTo>
                  <a:pt x="2561" y="493"/>
                </a:lnTo>
                <a:lnTo>
                  <a:pt x="2560" y="502"/>
                </a:lnTo>
                <a:lnTo>
                  <a:pt x="2560" y="510"/>
                </a:lnTo>
                <a:lnTo>
                  <a:pt x="2560" y="521"/>
                </a:lnTo>
                <a:lnTo>
                  <a:pt x="2563" y="532"/>
                </a:lnTo>
                <a:lnTo>
                  <a:pt x="2566" y="537"/>
                </a:lnTo>
                <a:lnTo>
                  <a:pt x="2570" y="544"/>
                </a:lnTo>
                <a:lnTo>
                  <a:pt x="2573" y="549"/>
                </a:lnTo>
                <a:lnTo>
                  <a:pt x="2578" y="555"/>
                </a:lnTo>
                <a:lnTo>
                  <a:pt x="2590" y="566"/>
                </a:lnTo>
                <a:lnTo>
                  <a:pt x="2599" y="579"/>
                </a:lnTo>
                <a:lnTo>
                  <a:pt x="2607" y="593"/>
                </a:lnTo>
                <a:lnTo>
                  <a:pt x="2615" y="606"/>
                </a:lnTo>
                <a:lnTo>
                  <a:pt x="2621" y="621"/>
                </a:lnTo>
                <a:lnTo>
                  <a:pt x="2626" y="636"/>
                </a:lnTo>
                <a:lnTo>
                  <a:pt x="2629" y="653"/>
                </a:lnTo>
                <a:lnTo>
                  <a:pt x="2631" y="669"/>
                </a:lnTo>
                <a:lnTo>
                  <a:pt x="2634" y="677"/>
                </a:lnTo>
                <a:lnTo>
                  <a:pt x="2638" y="683"/>
                </a:lnTo>
                <a:lnTo>
                  <a:pt x="2640" y="685"/>
                </a:lnTo>
                <a:lnTo>
                  <a:pt x="2644" y="688"/>
                </a:lnTo>
                <a:lnTo>
                  <a:pt x="2646" y="689"/>
                </a:lnTo>
                <a:lnTo>
                  <a:pt x="2650" y="690"/>
                </a:lnTo>
                <a:lnTo>
                  <a:pt x="2656" y="690"/>
                </a:lnTo>
                <a:lnTo>
                  <a:pt x="2660" y="689"/>
                </a:lnTo>
                <a:lnTo>
                  <a:pt x="2661" y="688"/>
                </a:lnTo>
                <a:lnTo>
                  <a:pt x="2663" y="684"/>
                </a:lnTo>
                <a:lnTo>
                  <a:pt x="2661" y="677"/>
                </a:lnTo>
                <a:lnTo>
                  <a:pt x="2663" y="670"/>
                </a:lnTo>
                <a:lnTo>
                  <a:pt x="2665" y="663"/>
                </a:lnTo>
                <a:lnTo>
                  <a:pt x="2668" y="658"/>
                </a:lnTo>
                <a:lnTo>
                  <a:pt x="2670" y="654"/>
                </a:lnTo>
                <a:lnTo>
                  <a:pt x="2674" y="653"/>
                </a:lnTo>
                <a:lnTo>
                  <a:pt x="2678" y="654"/>
                </a:lnTo>
                <a:lnTo>
                  <a:pt x="2683" y="658"/>
                </a:lnTo>
                <a:lnTo>
                  <a:pt x="2690" y="663"/>
                </a:lnTo>
                <a:lnTo>
                  <a:pt x="2699" y="670"/>
                </a:lnTo>
                <a:lnTo>
                  <a:pt x="2704" y="674"/>
                </a:lnTo>
                <a:lnTo>
                  <a:pt x="2709" y="674"/>
                </a:lnTo>
                <a:lnTo>
                  <a:pt x="2713" y="673"/>
                </a:lnTo>
                <a:lnTo>
                  <a:pt x="2718" y="669"/>
                </a:lnTo>
                <a:lnTo>
                  <a:pt x="2725" y="664"/>
                </a:lnTo>
                <a:lnTo>
                  <a:pt x="2732" y="662"/>
                </a:lnTo>
                <a:lnTo>
                  <a:pt x="2735" y="662"/>
                </a:lnTo>
                <a:lnTo>
                  <a:pt x="2739" y="664"/>
                </a:lnTo>
                <a:lnTo>
                  <a:pt x="2742" y="667"/>
                </a:lnTo>
                <a:lnTo>
                  <a:pt x="2742" y="672"/>
                </a:lnTo>
                <a:lnTo>
                  <a:pt x="2742" y="678"/>
                </a:lnTo>
                <a:lnTo>
                  <a:pt x="2742" y="685"/>
                </a:lnTo>
                <a:lnTo>
                  <a:pt x="2740" y="693"/>
                </a:lnTo>
                <a:lnTo>
                  <a:pt x="2740" y="698"/>
                </a:lnTo>
                <a:lnTo>
                  <a:pt x="2743" y="703"/>
                </a:lnTo>
                <a:lnTo>
                  <a:pt x="2745" y="707"/>
                </a:lnTo>
                <a:lnTo>
                  <a:pt x="2749" y="709"/>
                </a:lnTo>
                <a:lnTo>
                  <a:pt x="2754" y="712"/>
                </a:lnTo>
                <a:lnTo>
                  <a:pt x="2761" y="713"/>
                </a:lnTo>
                <a:lnTo>
                  <a:pt x="2767" y="713"/>
                </a:lnTo>
                <a:lnTo>
                  <a:pt x="2771" y="707"/>
                </a:lnTo>
                <a:lnTo>
                  <a:pt x="2777" y="703"/>
                </a:lnTo>
                <a:lnTo>
                  <a:pt x="2787" y="698"/>
                </a:lnTo>
                <a:lnTo>
                  <a:pt x="2799" y="694"/>
                </a:lnTo>
                <a:lnTo>
                  <a:pt x="2804" y="692"/>
                </a:lnTo>
                <a:lnTo>
                  <a:pt x="2810" y="687"/>
                </a:lnTo>
                <a:lnTo>
                  <a:pt x="2815" y="682"/>
                </a:lnTo>
                <a:lnTo>
                  <a:pt x="2818" y="675"/>
                </a:lnTo>
                <a:lnTo>
                  <a:pt x="2802" y="660"/>
                </a:lnTo>
                <a:lnTo>
                  <a:pt x="2787" y="645"/>
                </a:lnTo>
                <a:lnTo>
                  <a:pt x="2778" y="636"/>
                </a:lnTo>
                <a:lnTo>
                  <a:pt x="2768" y="628"/>
                </a:lnTo>
                <a:lnTo>
                  <a:pt x="2757" y="620"/>
                </a:lnTo>
                <a:lnTo>
                  <a:pt x="2747" y="615"/>
                </a:lnTo>
                <a:lnTo>
                  <a:pt x="2734" y="610"/>
                </a:lnTo>
                <a:lnTo>
                  <a:pt x="2720" y="608"/>
                </a:lnTo>
                <a:lnTo>
                  <a:pt x="2714" y="608"/>
                </a:lnTo>
                <a:lnTo>
                  <a:pt x="2707" y="608"/>
                </a:lnTo>
                <a:lnTo>
                  <a:pt x="2698" y="609"/>
                </a:lnTo>
                <a:lnTo>
                  <a:pt x="2690" y="611"/>
                </a:lnTo>
                <a:lnTo>
                  <a:pt x="2686" y="611"/>
                </a:lnTo>
                <a:lnTo>
                  <a:pt x="2683" y="611"/>
                </a:lnTo>
                <a:lnTo>
                  <a:pt x="2679" y="611"/>
                </a:lnTo>
                <a:lnTo>
                  <a:pt x="2675" y="610"/>
                </a:lnTo>
                <a:lnTo>
                  <a:pt x="2673" y="608"/>
                </a:lnTo>
                <a:lnTo>
                  <a:pt x="2670" y="605"/>
                </a:lnTo>
                <a:lnTo>
                  <a:pt x="2669" y="601"/>
                </a:lnTo>
                <a:lnTo>
                  <a:pt x="2669" y="596"/>
                </a:lnTo>
                <a:lnTo>
                  <a:pt x="2670" y="593"/>
                </a:lnTo>
                <a:lnTo>
                  <a:pt x="2673" y="586"/>
                </a:lnTo>
                <a:lnTo>
                  <a:pt x="2676" y="583"/>
                </a:lnTo>
                <a:lnTo>
                  <a:pt x="2680" y="580"/>
                </a:lnTo>
                <a:lnTo>
                  <a:pt x="2694" y="577"/>
                </a:lnTo>
                <a:lnTo>
                  <a:pt x="2705" y="572"/>
                </a:lnTo>
                <a:lnTo>
                  <a:pt x="2718" y="567"/>
                </a:lnTo>
                <a:lnTo>
                  <a:pt x="2729" y="561"/>
                </a:lnTo>
                <a:lnTo>
                  <a:pt x="2752" y="549"/>
                </a:lnTo>
                <a:lnTo>
                  <a:pt x="2774" y="536"/>
                </a:lnTo>
                <a:lnTo>
                  <a:pt x="2786" y="531"/>
                </a:lnTo>
                <a:lnTo>
                  <a:pt x="2797" y="527"/>
                </a:lnTo>
                <a:lnTo>
                  <a:pt x="2792" y="517"/>
                </a:lnTo>
                <a:lnTo>
                  <a:pt x="2786" y="508"/>
                </a:lnTo>
                <a:lnTo>
                  <a:pt x="2777" y="502"/>
                </a:lnTo>
                <a:lnTo>
                  <a:pt x="2767" y="497"/>
                </a:lnTo>
                <a:lnTo>
                  <a:pt x="2766" y="503"/>
                </a:lnTo>
                <a:lnTo>
                  <a:pt x="2763" y="511"/>
                </a:lnTo>
                <a:lnTo>
                  <a:pt x="2762" y="513"/>
                </a:lnTo>
                <a:lnTo>
                  <a:pt x="2759" y="516"/>
                </a:lnTo>
                <a:lnTo>
                  <a:pt x="2757" y="518"/>
                </a:lnTo>
                <a:lnTo>
                  <a:pt x="2753" y="520"/>
                </a:lnTo>
                <a:lnTo>
                  <a:pt x="2751" y="520"/>
                </a:lnTo>
                <a:lnTo>
                  <a:pt x="2747" y="520"/>
                </a:lnTo>
                <a:lnTo>
                  <a:pt x="2744" y="518"/>
                </a:lnTo>
                <a:lnTo>
                  <a:pt x="2742" y="516"/>
                </a:lnTo>
                <a:lnTo>
                  <a:pt x="2739" y="513"/>
                </a:lnTo>
                <a:lnTo>
                  <a:pt x="2738" y="510"/>
                </a:lnTo>
                <a:lnTo>
                  <a:pt x="2737" y="506"/>
                </a:lnTo>
                <a:lnTo>
                  <a:pt x="2737" y="502"/>
                </a:lnTo>
                <a:lnTo>
                  <a:pt x="2735" y="483"/>
                </a:lnTo>
                <a:lnTo>
                  <a:pt x="2735" y="466"/>
                </a:lnTo>
                <a:lnTo>
                  <a:pt x="2735" y="466"/>
                </a:lnTo>
                <a:lnTo>
                  <a:pt x="2728" y="466"/>
                </a:lnTo>
                <a:lnTo>
                  <a:pt x="2720" y="466"/>
                </a:lnTo>
                <a:lnTo>
                  <a:pt x="2724" y="459"/>
                </a:lnTo>
                <a:lnTo>
                  <a:pt x="2729" y="456"/>
                </a:lnTo>
                <a:lnTo>
                  <a:pt x="2735" y="453"/>
                </a:lnTo>
                <a:lnTo>
                  <a:pt x="2740" y="452"/>
                </a:lnTo>
                <a:lnTo>
                  <a:pt x="2753" y="451"/>
                </a:lnTo>
                <a:lnTo>
                  <a:pt x="2767" y="451"/>
                </a:lnTo>
                <a:lnTo>
                  <a:pt x="2774" y="451"/>
                </a:lnTo>
                <a:lnTo>
                  <a:pt x="2782" y="451"/>
                </a:lnTo>
                <a:lnTo>
                  <a:pt x="2789" y="458"/>
                </a:lnTo>
                <a:lnTo>
                  <a:pt x="2797" y="466"/>
                </a:lnTo>
                <a:lnTo>
                  <a:pt x="2806" y="472"/>
                </a:lnTo>
                <a:lnTo>
                  <a:pt x="2815" y="477"/>
                </a:lnTo>
                <a:lnTo>
                  <a:pt x="2832" y="487"/>
                </a:lnTo>
                <a:lnTo>
                  <a:pt x="2852" y="496"/>
                </a:lnTo>
                <a:lnTo>
                  <a:pt x="2871" y="505"/>
                </a:lnTo>
                <a:lnTo>
                  <a:pt x="2890" y="515"/>
                </a:lnTo>
                <a:lnTo>
                  <a:pt x="2897" y="521"/>
                </a:lnTo>
                <a:lnTo>
                  <a:pt x="2906" y="527"/>
                </a:lnTo>
                <a:lnTo>
                  <a:pt x="2914" y="535"/>
                </a:lnTo>
                <a:lnTo>
                  <a:pt x="2921" y="544"/>
                </a:lnTo>
                <a:lnTo>
                  <a:pt x="2926" y="535"/>
                </a:lnTo>
                <a:lnTo>
                  <a:pt x="2931" y="526"/>
                </a:lnTo>
                <a:lnTo>
                  <a:pt x="2935" y="524"/>
                </a:lnTo>
                <a:lnTo>
                  <a:pt x="2939" y="522"/>
                </a:lnTo>
                <a:lnTo>
                  <a:pt x="2943" y="524"/>
                </a:lnTo>
                <a:lnTo>
                  <a:pt x="2948" y="526"/>
                </a:lnTo>
                <a:lnTo>
                  <a:pt x="2959" y="534"/>
                </a:lnTo>
                <a:lnTo>
                  <a:pt x="2969" y="542"/>
                </a:lnTo>
                <a:lnTo>
                  <a:pt x="2980" y="549"/>
                </a:lnTo>
                <a:lnTo>
                  <a:pt x="2993" y="554"/>
                </a:lnTo>
                <a:lnTo>
                  <a:pt x="2998" y="554"/>
                </a:lnTo>
                <a:lnTo>
                  <a:pt x="3004" y="552"/>
                </a:lnTo>
                <a:lnTo>
                  <a:pt x="3009" y="550"/>
                </a:lnTo>
                <a:lnTo>
                  <a:pt x="3014" y="547"/>
                </a:lnTo>
                <a:lnTo>
                  <a:pt x="3017" y="544"/>
                </a:lnTo>
                <a:lnTo>
                  <a:pt x="3018" y="540"/>
                </a:lnTo>
                <a:lnTo>
                  <a:pt x="3018" y="537"/>
                </a:lnTo>
                <a:lnTo>
                  <a:pt x="3017" y="535"/>
                </a:lnTo>
                <a:lnTo>
                  <a:pt x="3012" y="530"/>
                </a:lnTo>
                <a:lnTo>
                  <a:pt x="3004" y="527"/>
                </a:lnTo>
                <a:lnTo>
                  <a:pt x="2999" y="525"/>
                </a:lnTo>
                <a:lnTo>
                  <a:pt x="2997" y="522"/>
                </a:lnTo>
                <a:lnTo>
                  <a:pt x="2997" y="520"/>
                </a:lnTo>
                <a:lnTo>
                  <a:pt x="2997" y="517"/>
                </a:lnTo>
                <a:lnTo>
                  <a:pt x="2998" y="515"/>
                </a:lnTo>
                <a:lnTo>
                  <a:pt x="2999" y="512"/>
                </a:lnTo>
                <a:lnTo>
                  <a:pt x="3007" y="496"/>
                </a:lnTo>
                <a:lnTo>
                  <a:pt x="3012" y="487"/>
                </a:lnTo>
                <a:lnTo>
                  <a:pt x="3034" y="491"/>
                </a:lnTo>
                <a:lnTo>
                  <a:pt x="3057" y="497"/>
                </a:lnTo>
                <a:lnTo>
                  <a:pt x="3068" y="501"/>
                </a:lnTo>
                <a:lnTo>
                  <a:pt x="3078" y="506"/>
                </a:lnTo>
                <a:lnTo>
                  <a:pt x="3087" y="512"/>
                </a:lnTo>
                <a:lnTo>
                  <a:pt x="3096" y="520"/>
                </a:lnTo>
                <a:lnTo>
                  <a:pt x="3098" y="522"/>
                </a:lnTo>
                <a:lnTo>
                  <a:pt x="3100" y="526"/>
                </a:lnTo>
                <a:lnTo>
                  <a:pt x="3100" y="530"/>
                </a:lnTo>
                <a:lnTo>
                  <a:pt x="3098" y="532"/>
                </a:lnTo>
                <a:lnTo>
                  <a:pt x="3097" y="535"/>
                </a:lnTo>
                <a:lnTo>
                  <a:pt x="3093" y="537"/>
                </a:lnTo>
                <a:lnTo>
                  <a:pt x="3090" y="540"/>
                </a:lnTo>
                <a:lnTo>
                  <a:pt x="3086" y="542"/>
                </a:lnTo>
                <a:lnTo>
                  <a:pt x="3082" y="544"/>
                </a:lnTo>
                <a:lnTo>
                  <a:pt x="3078" y="546"/>
                </a:lnTo>
                <a:lnTo>
                  <a:pt x="3076" y="549"/>
                </a:lnTo>
                <a:lnTo>
                  <a:pt x="3076" y="551"/>
                </a:lnTo>
                <a:lnTo>
                  <a:pt x="3076" y="554"/>
                </a:lnTo>
                <a:lnTo>
                  <a:pt x="3077" y="556"/>
                </a:lnTo>
                <a:lnTo>
                  <a:pt x="3079" y="559"/>
                </a:lnTo>
                <a:lnTo>
                  <a:pt x="3083" y="562"/>
                </a:lnTo>
                <a:lnTo>
                  <a:pt x="3095" y="574"/>
                </a:lnTo>
                <a:lnTo>
                  <a:pt x="3105" y="585"/>
                </a:lnTo>
                <a:lnTo>
                  <a:pt x="3110" y="591"/>
                </a:lnTo>
                <a:lnTo>
                  <a:pt x="3115" y="596"/>
                </a:lnTo>
                <a:lnTo>
                  <a:pt x="3121" y="601"/>
                </a:lnTo>
                <a:lnTo>
                  <a:pt x="3127" y="605"/>
                </a:lnTo>
                <a:lnTo>
                  <a:pt x="3136" y="610"/>
                </a:lnTo>
                <a:lnTo>
                  <a:pt x="3145" y="615"/>
                </a:lnTo>
                <a:lnTo>
                  <a:pt x="3152" y="620"/>
                </a:lnTo>
                <a:lnTo>
                  <a:pt x="3160" y="626"/>
                </a:lnTo>
                <a:lnTo>
                  <a:pt x="3165" y="633"/>
                </a:lnTo>
                <a:lnTo>
                  <a:pt x="3167" y="642"/>
                </a:lnTo>
                <a:lnTo>
                  <a:pt x="3169" y="653"/>
                </a:lnTo>
                <a:lnTo>
                  <a:pt x="3169" y="665"/>
                </a:lnTo>
                <a:lnTo>
                  <a:pt x="3167" y="674"/>
                </a:lnTo>
                <a:lnTo>
                  <a:pt x="3169" y="682"/>
                </a:lnTo>
                <a:lnTo>
                  <a:pt x="3171" y="689"/>
                </a:lnTo>
                <a:lnTo>
                  <a:pt x="3175" y="697"/>
                </a:lnTo>
                <a:lnTo>
                  <a:pt x="3181" y="703"/>
                </a:lnTo>
                <a:lnTo>
                  <a:pt x="3189" y="707"/>
                </a:lnTo>
                <a:lnTo>
                  <a:pt x="3194" y="708"/>
                </a:lnTo>
                <a:lnTo>
                  <a:pt x="3197" y="708"/>
                </a:lnTo>
                <a:lnTo>
                  <a:pt x="3204" y="709"/>
                </a:lnTo>
                <a:lnTo>
                  <a:pt x="3209" y="708"/>
                </a:lnTo>
                <a:lnTo>
                  <a:pt x="3216" y="708"/>
                </a:lnTo>
                <a:lnTo>
                  <a:pt x="3223" y="709"/>
                </a:lnTo>
                <a:lnTo>
                  <a:pt x="3229" y="713"/>
                </a:lnTo>
                <a:lnTo>
                  <a:pt x="3234" y="717"/>
                </a:lnTo>
                <a:lnTo>
                  <a:pt x="3239" y="721"/>
                </a:lnTo>
                <a:lnTo>
                  <a:pt x="3244" y="724"/>
                </a:lnTo>
                <a:lnTo>
                  <a:pt x="3250" y="728"/>
                </a:lnTo>
                <a:lnTo>
                  <a:pt x="3257" y="729"/>
                </a:lnTo>
                <a:lnTo>
                  <a:pt x="3268" y="732"/>
                </a:lnTo>
                <a:lnTo>
                  <a:pt x="3278" y="737"/>
                </a:lnTo>
                <a:lnTo>
                  <a:pt x="3285" y="742"/>
                </a:lnTo>
                <a:lnTo>
                  <a:pt x="3292" y="748"/>
                </a:lnTo>
                <a:lnTo>
                  <a:pt x="3294" y="752"/>
                </a:lnTo>
                <a:lnTo>
                  <a:pt x="3295" y="757"/>
                </a:lnTo>
                <a:lnTo>
                  <a:pt x="3297" y="761"/>
                </a:lnTo>
                <a:lnTo>
                  <a:pt x="3298" y="766"/>
                </a:lnTo>
                <a:lnTo>
                  <a:pt x="3297" y="777"/>
                </a:lnTo>
                <a:lnTo>
                  <a:pt x="3293" y="790"/>
                </a:lnTo>
                <a:lnTo>
                  <a:pt x="3294" y="792"/>
                </a:lnTo>
                <a:lnTo>
                  <a:pt x="3298" y="797"/>
                </a:lnTo>
                <a:lnTo>
                  <a:pt x="3303" y="801"/>
                </a:lnTo>
                <a:lnTo>
                  <a:pt x="3308" y="806"/>
                </a:lnTo>
                <a:lnTo>
                  <a:pt x="3308" y="806"/>
                </a:lnTo>
                <a:lnTo>
                  <a:pt x="3308" y="806"/>
                </a:lnTo>
                <a:lnTo>
                  <a:pt x="3317" y="807"/>
                </a:lnTo>
                <a:lnTo>
                  <a:pt x="3326" y="810"/>
                </a:lnTo>
                <a:lnTo>
                  <a:pt x="3329" y="811"/>
                </a:lnTo>
                <a:lnTo>
                  <a:pt x="3333" y="814"/>
                </a:lnTo>
                <a:lnTo>
                  <a:pt x="3336" y="817"/>
                </a:lnTo>
                <a:lnTo>
                  <a:pt x="3339" y="821"/>
                </a:lnTo>
                <a:lnTo>
                  <a:pt x="3347" y="820"/>
                </a:lnTo>
                <a:lnTo>
                  <a:pt x="3354" y="819"/>
                </a:lnTo>
                <a:lnTo>
                  <a:pt x="3362" y="819"/>
                </a:lnTo>
                <a:lnTo>
                  <a:pt x="3370" y="819"/>
                </a:lnTo>
                <a:lnTo>
                  <a:pt x="3383" y="820"/>
                </a:lnTo>
                <a:lnTo>
                  <a:pt x="3398" y="824"/>
                </a:lnTo>
                <a:lnTo>
                  <a:pt x="3412" y="827"/>
                </a:lnTo>
                <a:lnTo>
                  <a:pt x="3427" y="831"/>
                </a:lnTo>
                <a:lnTo>
                  <a:pt x="3441" y="834"/>
                </a:lnTo>
                <a:lnTo>
                  <a:pt x="3456" y="835"/>
                </a:lnTo>
                <a:lnTo>
                  <a:pt x="3479" y="835"/>
                </a:lnTo>
                <a:lnTo>
                  <a:pt x="3495" y="836"/>
                </a:lnTo>
                <a:lnTo>
                  <a:pt x="3501" y="837"/>
                </a:lnTo>
                <a:lnTo>
                  <a:pt x="3508" y="839"/>
                </a:lnTo>
                <a:lnTo>
                  <a:pt x="3511" y="841"/>
                </a:lnTo>
                <a:lnTo>
                  <a:pt x="3515" y="844"/>
                </a:lnTo>
                <a:lnTo>
                  <a:pt x="3518" y="846"/>
                </a:lnTo>
                <a:lnTo>
                  <a:pt x="3520" y="851"/>
                </a:lnTo>
                <a:lnTo>
                  <a:pt x="3520" y="856"/>
                </a:lnTo>
                <a:lnTo>
                  <a:pt x="3521" y="862"/>
                </a:lnTo>
                <a:lnTo>
                  <a:pt x="3521" y="879"/>
                </a:lnTo>
                <a:lnTo>
                  <a:pt x="3520" y="901"/>
                </a:lnTo>
                <a:lnTo>
                  <a:pt x="3518" y="910"/>
                </a:lnTo>
                <a:lnTo>
                  <a:pt x="3515" y="919"/>
                </a:lnTo>
                <a:lnTo>
                  <a:pt x="3514" y="924"/>
                </a:lnTo>
                <a:lnTo>
                  <a:pt x="3513" y="928"/>
                </a:lnTo>
                <a:lnTo>
                  <a:pt x="3514" y="933"/>
                </a:lnTo>
                <a:lnTo>
                  <a:pt x="3515" y="938"/>
                </a:lnTo>
                <a:lnTo>
                  <a:pt x="3523" y="950"/>
                </a:lnTo>
                <a:lnTo>
                  <a:pt x="3531" y="962"/>
                </a:lnTo>
                <a:lnTo>
                  <a:pt x="3538" y="965"/>
                </a:lnTo>
                <a:lnTo>
                  <a:pt x="3544" y="967"/>
                </a:lnTo>
                <a:lnTo>
                  <a:pt x="3552" y="965"/>
                </a:lnTo>
                <a:lnTo>
                  <a:pt x="3562" y="962"/>
                </a:lnTo>
                <a:lnTo>
                  <a:pt x="3574" y="953"/>
                </a:lnTo>
                <a:lnTo>
                  <a:pt x="3588" y="945"/>
                </a:lnTo>
                <a:lnTo>
                  <a:pt x="3596" y="943"/>
                </a:lnTo>
                <a:lnTo>
                  <a:pt x="3603" y="943"/>
                </a:lnTo>
                <a:lnTo>
                  <a:pt x="3612" y="944"/>
                </a:lnTo>
                <a:lnTo>
                  <a:pt x="3622" y="949"/>
                </a:lnTo>
                <a:lnTo>
                  <a:pt x="3629" y="955"/>
                </a:lnTo>
                <a:lnTo>
                  <a:pt x="3634" y="963"/>
                </a:lnTo>
                <a:lnTo>
                  <a:pt x="3638" y="970"/>
                </a:lnTo>
                <a:lnTo>
                  <a:pt x="3639" y="978"/>
                </a:lnTo>
                <a:lnTo>
                  <a:pt x="3641" y="986"/>
                </a:lnTo>
                <a:lnTo>
                  <a:pt x="3643" y="993"/>
                </a:lnTo>
                <a:lnTo>
                  <a:pt x="3644" y="1001"/>
                </a:lnTo>
                <a:lnTo>
                  <a:pt x="3648" y="1007"/>
                </a:lnTo>
                <a:lnTo>
                  <a:pt x="3648" y="1023"/>
                </a:lnTo>
                <a:lnTo>
                  <a:pt x="3648" y="1023"/>
                </a:lnTo>
                <a:lnTo>
                  <a:pt x="3655" y="1037"/>
                </a:lnTo>
                <a:lnTo>
                  <a:pt x="3660" y="1051"/>
                </a:lnTo>
                <a:lnTo>
                  <a:pt x="3660" y="1052"/>
                </a:lnTo>
                <a:lnTo>
                  <a:pt x="3662" y="1070"/>
                </a:lnTo>
                <a:lnTo>
                  <a:pt x="3665" y="1083"/>
                </a:lnTo>
                <a:lnTo>
                  <a:pt x="3666" y="1090"/>
                </a:lnTo>
                <a:lnTo>
                  <a:pt x="3667" y="1095"/>
                </a:lnTo>
                <a:lnTo>
                  <a:pt x="3670" y="1099"/>
                </a:lnTo>
                <a:lnTo>
                  <a:pt x="3673" y="1102"/>
                </a:lnTo>
                <a:lnTo>
                  <a:pt x="3677" y="1104"/>
                </a:lnTo>
                <a:lnTo>
                  <a:pt x="3682" y="1104"/>
                </a:lnTo>
                <a:lnTo>
                  <a:pt x="3687" y="1104"/>
                </a:lnTo>
                <a:lnTo>
                  <a:pt x="3695" y="1102"/>
                </a:lnTo>
                <a:lnTo>
                  <a:pt x="3700" y="1101"/>
                </a:lnTo>
                <a:lnTo>
                  <a:pt x="3706" y="1100"/>
                </a:lnTo>
                <a:lnTo>
                  <a:pt x="3714" y="1097"/>
                </a:lnTo>
                <a:lnTo>
                  <a:pt x="3721" y="1095"/>
                </a:lnTo>
                <a:lnTo>
                  <a:pt x="3729" y="1092"/>
                </a:lnTo>
                <a:lnTo>
                  <a:pt x="3735" y="1091"/>
                </a:lnTo>
                <a:lnTo>
                  <a:pt x="3739" y="1091"/>
                </a:lnTo>
                <a:lnTo>
                  <a:pt x="3742" y="1091"/>
                </a:lnTo>
                <a:lnTo>
                  <a:pt x="3745" y="1092"/>
                </a:lnTo>
                <a:lnTo>
                  <a:pt x="3749" y="1095"/>
                </a:lnTo>
                <a:lnTo>
                  <a:pt x="3752" y="1100"/>
                </a:lnTo>
                <a:lnTo>
                  <a:pt x="3754" y="1104"/>
                </a:lnTo>
                <a:lnTo>
                  <a:pt x="3755" y="1109"/>
                </a:lnTo>
                <a:lnTo>
                  <a:pt x="3755" y="1114"/>
                </a:lnTo>
                <a:lnTo>
                  <a:pt x="3754" y="1117"/>
                </a:lnTo>
                <a:lnTo>
                  <a:pt x="3752" y="1122"/>
                </a:lnTo>
                <a:lnTo>
                  <a:pt x="3750" y="1126"/>
                </a:lnTo>
                <a:lnTo>
                  <a:pt x="3747" y="1130"/>
                </a:lnTo>
                <a:lnTo>
                  <a:pt x="3746" y="1131"/>
                </a:lnTo>
                <a:lnTo>
                  <a:pt x="3745" y="1132"/>
                </a:lnTo>
                <a:lnTo>
                  <a:pt x="3744" y="1135"/>
                </a:lnTo>
                <a:lnTo>
                  <a:pt x="3742" y="1136"/>
                </a:lnTo>
                <a:lnTo>
                  <a:pt x="3736" y="1145"/>
                </a:lnTo>
                <a:lnTo>
                  <a:pt x="3732" y="1153"/>
                </a:lnTo>
                <a:lnTo>
                  <a:pt x="3730" y="1161"/>
                </a:lnTo>
                <a:lnTo>
                  <a:pt x="3727" y="1170"/>
                </a:lnTo>
                <a:lnTo>
                  <a:pt x="3725" y="1189"/>
                </a:lnTo>
                <a:lnTo>
                  <a:pt x="3726" y="1208"/>
                </a:lnTo>
                <a:lnTo>
                  <a:pt x="3726" y="1208"/>
                </a:lnTo>
                <a:lnTo>
                  <a:pt x="3726" y="1208"/>
                </a:lnTo>
                <a:lnTo>
                  <a:pt x="3726" y="1208"/>
                </a:lnTo>
                <a:lnTo>
                  <a:pt x="3745" y="1208"/>
                </a:lnTo>
                <a:lnTo>
                  <a:pt x="3763" y="1208"/>
                </a:lnTo>
                <a:lnTo>
                  <a:pt x="3773" y="1208"/>
                </a:lnTo>
                <a:lnTo>
                  <a:pt x="3781" y="1206"/>
                </a:lnTo>
                <a:lnTo>
                  <a:pt x="3790" y="1205"/>
                </a:lnTo>
                <a:lnTo>
                  <a:pt x="3800" y="1203"/>
                </a:lnTo>
                <a:lnTo>
                  <a:pt x="3806" y="1201"/>
                </a:lnTo>
                <a:lnTo>
                  <a:pt x="3811" y="1201"/>
                </a:lnTo>
                <a:lnTo>
                  <a:pt x="3817" y="1203"/>
                </a:lnTo>
                <a:lnTo>
                  <a:pt x="3822" y="1205"/>
                </a:lnTo>
                <a:lnTo>
                  <a:pt x="3828" y="1214"/>
                </a:lnTo>
                <a:lnTo>
                  <a:pt x="3834" y="1224"/>
                </a:lnTo>
                <a:lnTo>
                  <a:pt x="3834" y="1224"/>
                </a:lnTo>
                <a:lnTo>
                  <a:pt x="3834" y="1224"/>
                </a:lnTo>
                <a:lnTo>
                  <a:pt x="3845" y="1222"/>
                </a:lnTo>
                <a:lnTo>
                  <a:pt x="3855" y="1219"/>
                </a:lnTo>
                <a:lnTo>
                  <a:pt x="3867" y="1217"/>
                </a:lnTo>
                <a:lnTo>
                  <a:pt x="3878" y="1215"/>
                </a:lnTo>
                <a:lnTo>
                  <a:pt x="3889" y="1212"/>
                </a:lnTo>
                <a:lnTo>
                  <a:pt x="3899" y="1209"/>
                </a:lnTo>
                <a:lnTo>
                  <a:pt x="3923" y="1203"/>
                </a:lnTo>
                <a:lnTo>
                  <a:pt x="3945" y="1196"/>
                </a:lnTo>
                <a:lnTo>
                  <a:pt x="3967" y="1188"/>
                </a:lnTo>
                <a:lnTo>
                  <a:pt x="3989" y="1178"/>
                </a:lnTo>
                <a:lnTo>
                  <a:pt x="4000" y="1186"/>
                </a:lnTo>
                <a:lnTo>
                  <a:pt x="4009" y="1198"/>
                </a:lnTo>
                <a:lnTo>
                  <a:pt x="4014" y="1203"/>
                </a:lnTo>
                <a:lnTo>
                  <a:pt x="4020" y="1206"/>
                </a:lnTo>
                <a:lnTo>
                  <a:pt x="4026" y="1208"/>
                </a:lnTo>
                <a:lnTo>
                  <a:pt x="4035" y="1209"/>
                </a:lnTo>
                <a:lnTo>
                  <a:pt x="4035" y="1209"/>
                </a:lnTo>
                <a:lnTo>
                  <a:pt x="4050" y="1212"/>
                </a:lnTo>
                <a:lnTo>
                  <a:pt x="4063" y="1217"/>
                </a:lnTo>
                <a:lnTo>
                  <a:pt x="4075" y="1224"/>
                </a:lnTo>
                <a:lnTo>
                  <a:pt x="4086" y="1232"/>
                </a:lnTo>
                <a:lnTo>
                  <a:pt x="4108" y="1250"/>
                </a:lnTo>
                <a:lnTo>
                  <a:pt x="4128" y="1271"/>
                </a:lnTo>
                <a:lnTo>
                  <a:pt x="4120" y="1278"/>
                </a:lnTo>
                <a:lnTo>
                  <a:pt x="4113" y="1286"/>
                </a:lnTo>
                <a:lnTo>
                  <a:pt x="4113" y="1286"/>
                </a:lnTo>
                <a:lnTo>
                  <a:pt x="4118" y="1293"/>
                </a:lnTo>
                <a:lnTo>
                  <a:pt x="4123" y="1301"/>
                </a:lnTo>
                <a:lnTo>
                  <a:pt x="4128" y="1309"/>
                </a:lnTo>
                <a:lnTo>
                  <a:pt x="4130" y="1317"/>
                </a:lnTo>
                <a:lnTo>
                  <a:pt x="4130" y="1321"/>
                </a:lnTo>
                <a:lnTo>
                  <a:pt x="4130" y="1325"/>
                </a:lnTo>
                <a:lnTo>
                  <a:pt x="4129" y="1328"/>
                </a:lnTo>
                <a:lnTo>
                  <a:pt x="4128" y="1332"/>
                </a:lnTo>
                <a:lnTo>
                  <a:pt x="4125" y="1336"/>
                </a:lnTo>
                <a:lnTo>
                  <a:pt x="4122" y="1340"/>
                </a:lnTo>
                <a:lnTo>
                  <a:pt x="4118" y="1343"/>
                </a:lnTo>
                <a:lnTo>
                  <a:pt x="4113" y="1347"/>
                </a:lnTo>
                <a:lnTo>
                  <a:pt x="4117" y="1350"/>
                </a:lnTo>
                <a:lnTo>
                  <a:pt x="4118" y="1351"/>
                </a:lnTo>
                <a:lnTo>
                  <a:pt x="4118" y="1353"/>
                </a:lnTo>
                <a:lnTo>
                  <a:pt x="4117" y="1355"/>
                </a:lnTo>
                <a:lnTo>
                  <a:pt x="4114" y="1352"/>
                </a:lnTo>
                <a:lnTo>
                  <a:pt x="4113" y="1347"/>
                </a:lnTo>
                <a:lnTo>
                  <a:pt x="4105" y="1350"/>
                </a:lnTo>
                <a:lnTo>
                  <a:pt x="4099" y="1351"/>
                </a:lnTo>
                <a:lnTo>
                  <a:pt x="4094" y="1353"/>
                </a:lnTo>
                <a:lnTo>
                  <a:pt x="4090" y="1356"/>
                </a:lnTo>
                <a:lnTo>
                  <a:pt x="4086" y="1360"/>
                </a:lnTo>
                <a:lnTo>
                  <a:pt x="4083" y="1363"/>
                </a:lnTo>
                <a:lnTo>
                  <a:pt x="4078" y="1371"/>
                </a:lnTo>
                <a:lnTo>
                  <a:pt x="4075" y="1381"/>
                </a:lnTo>
                <a:lnTo>
                  <a:pt x="4071" y="1400"/>
                </a:lnTo>
                <a:lnTo>
                  <a:pt x="4070" y="1420"/>
                </a:lnTo>
                <a:lnTo>
                  <a:pt x="4070" y="1424"/>
                </a:lnTo>
                <a:lnTo>
                  <a:pt x="4071" y="1427"/>
                </a:lnTo>
                <a:lnTo>
                  <a:pt x="4073" y="1431"/>
                </a:lnTo>
                <a:lnTo>
                  <a:pt x="4075" y="1434"/>
                </a:lnTo>
                <a:lnTo>
                  <a:pt x="4080" y="1439"/>
                </a:lnTo>
                <a:lnTo>
                  <a:pt x="4086" y="1443"/>
                </a:lnTo>
                <a:lnTo>
                  <a:pt x="4103" y="1445"/>
                </a:lnTo>
                <a:lnTo>
                  <a:pt x="4118" y="1446"/>
                </a:lnTo>
                <a:lnTo>
                  <a:pt x="4125" y="1446"/>
                </a:lnTo>
                <a:lnTo>
                  <a:pt x="4133" y="1445"/>
                </a:lnTo>
                <a:lnTo>
                  <a:pt x="4140" y="1444"/>
                </a:lnTo>
                <a:lnTo>
                  <a:pt x="4147" y="1441"/>
                </a:lnTo>
                <a:lnTo>
                  <a:pt x="4162" y="1435"/>
                </a:lnTo>
                <a:lnTo>
                  <a:pt x="4176" y="1427"/>
                </a:lnTo>
                <a:lnTo>
                  <a:pt x="4184" y="1422"/>
                </a:lnTo>
                <a:lnTo>
                  <a:pt x="4194" y="1420"/>
                </a:lnTo>
                <a:lnTo>
                  <a:pt x="4204" y="1420"/>
                </a:lnTo>
                <a:lnTo>
                  <a:pt x="4215" y="1421"/>
                </a:lnTo>
                <a:lnTo>
                  <a:pt x="4231" y="1427"/>
                </a:lnTo>
                <a:lnTo>
                  <a:pt x="4246" y="1435"/>
                </a:lnTo>
                <a:lnTo>
                  <a:pt x="4255" y="1440"/>
                </a:lnTo>
                <a:lnTo>
                  <a:pt x="4261" y="1445"/>
                </a:lnTo>
                <a:lnTo>
                  <a:pt x="4266" y="1450"/>
                </a:lnTo>
                <a:lnTo>
                  <a:pt x="4270" y="1455"/>
                </a:lnTo>
                <a:lnTo>
                  <a:pt x="4270" y="1463"/>
                </a:lnTo>
                <a:lnTo>
                  <a:pt x="4269" y="1469"/>
                </a:lnTo>
                <a:lnTo>
                  <a:pt x="4265" y="1478"/>
                </a:lnTo>
                <a:lnTo>
                  <a:pt x="4258" y="1488"/>
                </a:lnTo>
                <a:lnTo>
                  <a:pt x="4257" y="1491"/>
                </a:lnTo>
                <a:lnTo>
                  <a:pt x="4257" y="1495"/>
                </a:lnTo>
                <a:lnTo>
                  <a:pt x="4258" y="1500"/>
                </a:lnTo>
                <a:lnTo>
                  <a:pt x="4260" y="1507"/>
                </a:lnTo>
                <a:lnTo>
                  <a:pt x="4266" y="1519"/>
                </a:lnTo>
                <a:lnTo>
                  <a:pt x="4275" y="1533"/>
                </a:lnTo>
                <a:lnTo>
                  <a:pt x="4285" y="1547"/>
                </a:lnTo>
                <a:lnTo>
                  <a:pt x="4296" y="1559"/>
                </a:lnTo>
                <a:lnTo>
                  <a:pt x="4301" y="1563"/>
                </a:lnTo>
                <a:lnTo>
                  <a:pt x="4306" y="1567"/>
                </a:lnTo>
                <a:lnTo>
                  <a:pt x="4310" y="1571"/>
                </a:lnTo>
                <a:lnTo>
                  <a:pt x="4315" y="1572"/>
                </a:lnTo>
                <a:lnTo>
                  <a:pt x="4319" y="1572"/>
                </a:lnTo>
                <a:lnTo>
                  <a:pt x="4321" y="1571"/>
                </a:lnTo>
                <a:lnTo>
                  <a:pt x="4324" y="1568"/>
                </a:lnTo>
                <a:lnTo>
                  <a:pt x="4325" y="1564"/>
                </a:lnTo>
                <a:lnTo>
                  <a:pt x="4328" y="1557"/>
                </a:lnTo>
                <a:lnTo>
                  <a:pt x="4329" y="1549"/>
                </a:lnTo>
                <a:lnTo>
                  <a:pt x="4329" y="1549"/>
                </a:lnTo>
                <a:lnTo>
                  <a:pt x="4333" y="1544"/>
                </a:lnTo>
                <a:lnTo>
                  <a:pt x="4336" y="1540"/>
                </a:lnTo>
                <a:lnTo>
                  <a:pt x="4341" y="1538"/>
                </a:lnTo>
                <a:lnTo>
                  <a:pt x="4345" y="1537"/>
                </a:lnTo>
                <a:lnTo>
                  <a:pt x="4349" y="1538"/>
                </a:lnTo>
                <a:lnTo>
                  <a:pt x="4353" y="1540"/>
                </a:lnTo>
                <a:lnTo>
                  <a:pt x="4356" y="1543"/>
                </a:lnTo>
                <a:lnTo>
                  <a:pt x="4360" y="1549"/>
                </a:lnTo>
                <a:lnTo>
                  <a:pt x="4360" y="1549"/>
                </a:lnTo>
                <a:lnTo>
                  <a:pt x="4371" y="1556"/>
                </a:lnTo>
                <a:lnTo>
                  <a:pt x="4382" y="1563"/>
                </a:lnTo>
                <a:lnTo>
                  <a:pt x="4390" y="1571"/>
                </a:lnTo>
                <a:lnTo>
                  <a:pt x="4397" y="1579"/>
                </a:lnTo>
                <a:lnTo>
                  <a:pt x="4402" y="1588"/>
                </a:lnTo>
                <a:lnTo>
                  <a:pt x="4405" y="1598"/>
                </a:lnTo>
                <a:lnTo>
                  <a:pt x="4409" y="1608"/>
                </a:lnTo>
                <a:lnTo>
                  <a:pt x="4412" y="1618"/>
                </a:lnTo>
                <a:lnTo>
                  <a:pt x="4415" y="1661"/>
                </a:lnTo>
                <a:lnTo>
                  <a:pt x="4422" y="1704"/>
                </a:lnTo>
                <a:lnTo>
                  <a:pt x="4422" y="1719"/>
                </a:lnTo>
                <a:lnTo>
                  <a:pt x="4422" y="1734"/>
                </a:lnTo>
                <a:lnTo>
                  <a:pt x="4425" y="1736"/>
                </a:lnTo>
                <a:lnTo>
                  <a:pt x="4428" y="1739"/>
                </a:lnTo>
                <a:lnTo>
                  <a:pt x="4429" y="1741"/>
                </a:lnTo>
                <a:lnTo>
                  <a:pt x="4428" y="1745"/>
                </a:lnTo>
                <a:lnTo>
                  <a:pt x="4427" y="1748"/>
                </a:lnTo>
                <a:lnTo>
                  <a:pt x="4424" y="1749"/>
                </a:lnTo>
                <a:lnTo>
                  <a:pt x="4423" y="1750"/>
                </a:lnTo>
                <a:lnTo>
                  <a:pt x="4422" y="1750"/>
                </a:lnTo>
                <a:lnTo>
                  <a:pt x="4422" y="1755"/>
                </a:lnTo>
                <a:lnTo>
                  <a:pt x="4422" y="1765"/>
                </a:lnTo>
                <a:lnTo>
                  <a:pt x="4443" y="1775"/>
                </a:lnTo>
                <a:lnTo>
                  <a:pt x="4464" y="1785"/>
                </a:lnTo>
                <a:lnTo>
                  <a:pt x="4487" y="1794"/>
                </a:lnTo>
                <a:lnTo>
                  <a:pt x="4508" y="1802"/>
                </a:lnTo>
                <a:lnTo>
                  <a:pt x="4531" y="1807"/>
                </a:lnTo>
                <a:lnTo>
                  <a:pt x="4555" y="1809"/>
                </a:lnTo>
                <a:lnTo>
                  <a:pt x="4566" y="1810"/>
                </a:lnTo>
                <a:lnTo>
                  <a:pt x="4579" y="1810"/>
                </a:lnTo>
                <a:lnTo>
                  <a:pt x="4591" y="1809"/>
                </a:lnTo>
                <a:lnTo>
                  <a:pt x="4604" y="1807"/>
                </a:lnTo>
                <a:lnTo>
                  <a:pt x="4616" y="1804"/>
                </a:lnTo>
                <a:lnTo>
                  <a:pt x="4626" y="1802"/>
                </a:lnTo>
                <a:lnTo>
                  <a:pt x="4633" y="1798"/>
                </a:lnTo>
                <a:lnTo>
                  <a:pt x="4636" y="1794"/>
                </a:lnTo>
                <a:lnTo>
                  <a:pt x="4638" y="1788"/>
                </a:lnTo>
                <a:lnTo>
                  <a:pt x="4636" y="1782"/>
                </a:lnTo>
                <a:lnTo>
                  <a:pt x="4634" y="1775"/>
                </a:lnTo>
                <a:lnTo>
                  <a:pt x="4628" y="1766"/>
                </a:lnTo>
                <a:lnTo>
                  <a:pt x="4624" y="1759"/>
                </a:lnTo>
                <a:lnTo>
                  <a:pt x="4620" y="1751"/>
                </a:lnTo>
                <a:lnTo>
                  <a:pt x="4618" y="1745"/>
                </a:lnTo>
                <a:lnTo>
                  <a:pt x="4618" y="1740"/>
                </a:lnTo>
                <a:lnTo>
                  <a:pt x="4619" y="1734"/>
                </a:lnTo>
                <a:lnTo>
                  <a:pt x="4623" y="1730"/>
                </a:lnTo>
                <a:lnTo>
                  <a:pt x="4628" y="1725"/>
                </a:lnTo>
                <a:lnTo>
                  <a:pt x="4634" y="1721"/>
                </a:lnTo>
                <a:lnTo>
                  <a:pt x="4636" y="1720"/>
                </a:lnTo>
                <a:lnTo>
                  <a:pt x="4639" y="1719"/>
                </a:lnTo>
                <a:lnTo>
                  <a:pt x="4639" y="1719"/>
                </a:lnTo>
                <a:lnTo>
                  <a:pt x="4639" y="1719"/>
                </a:lnTo>
                <a:lnTo>
                  <a:pt x="4639" y="1711"/>
                </a:lnTo>
                <a:lnTo>
                  <a:pt x="4639" y="1704"/>
                </a:lnTo>
                <a:lnTo>
                  <a:pt x="4654" y="1701"/>
                </a:lnTo>
                <a:lnTo>
                  <a:pt x="4667" y="1700"/>
                </a:lnTo>
                <a:lnTo>
                  <a:pt x="4678" y="1700"/>
                </a:lnTo>
                <a:lnTo>
                  <a:pt x="4687" y="1702"/>
                </a:lnTo>
                <a:lnTo>
                  <a:pt x="4695" y="1705"/>
                </a:lnTo>
                <a:lnTo>
                  <a:pt x="4704" y="1709"/>
                </a:lnTo>
                <a:lnTo>
                  <a:pt x="4710" y="1714"/>
                </a:lnTo>
                <a:lnTo>
                  <a:pt x="4718" y="1720"/>
                </a:lnTo>
                <a:lnTo>
                  <a:pt x="4724" y="1729"/>
                </a:lnTo>
                <a:lnTo>
                  <a:pt x="4729" y="1739"/>
                </a:lnTo>
                <a:lnTo>
                  <a:pt x="4734" y="1748"/>
                </a:lnTo>
                <a:lnTo>
                  <a:pt x="4738" y="1758"/>
                </a:lnTo>
                <a:lnTo>
                  <a:pt x="4743" y="1769"/>
                </a:lnTo>
                <a:lnTo>
                  <a:pt x="4747" y="1780"/>
                </a:lnTo>
                <a:lnTo>
                  <a:pt x="4747" y="1780"/>
                </a:lnTo>
                <a:lnTo>
                  <a:pt x="4747" y="1780"/>
                </a:lnTo>
                <a:lnTo>
                  <a:pt x="4747" y="1780"/>
                </a:lnTo>
                <a:lnTo>
                  <a:pt x="4754" y="1782"/>
                </a:lnTo>
                <a:lnTo>
                  <a:pt x="4762" y="1784"/>
                </a:lnTo>
                <a:lnTo>
                  <a:pt x="4764" y="1785"/>
                </a:lnTo>
                <a:lnTo>
                  <a:pt x="4767" y="1788"/>
                </a:lnTo>
                <a:lnTo>
                  <a:pt x="4768" y="1792"/>
                </a:lnTo>
                <a:lnTo>
                  <a:pt x="4769" y="1795"/>
                </a:lnTo>
                <a:lnTo>
                  <a:pt x="4772" y="1807"/>
                </a:lnTo>
                <a:lnTo>
                  <a:pt x="4776" y="1815"/>
                </a:lnTo>
                <a:lnTo>
                  <a:pt x="4781" y="1822"/>
                </a:lnTo>
                <a:lnTo>
                  <a:pt x="4788" y="1825"/>
                </a:lnTo>
                <a:lnTo>
                  <a:pt x="4795" y="1827"/>
                </a:lnTo>
                <a:lnTo>
                  <a:pt x="4802" y="1827"/>
                </a:lnTo>
                <a:lnTo>
                  <a:pt x="4811" y="1824"/>
                </a:lnTo>
                <a:lnTo>
                  <a:pt x="4820" y="1819"/>
                </a:lnTo>
                <a:lnTo>
                  <a:pt x="4830" y="1813"/>
                </a:lnTo>
                <a:lnTo>
                  <a:pt x="4840" y="1808"/>
                </a:lnTo>
                <a:lnTo>
                  <a:pt x="4847" y="1804"/>
                </a:lnTo>
                <a:lnTo>
                  <a:pt x="4855" y="1803"/>
                </a:lnTo>
                <a:lnTo>
                  <a:pt x="4857" y="1803"/>
                </a:lnTo>
                <a:lnTo>
                  <a:pt x="4860" y="1805"/>
                </a:lnTo>
                <a:lnTo>
                  <a:pt x="4862" y="1808"/>
                </a:lnTo>
                <a:lnTo>
                  <a:pt x="4864" y="1812"/>
                </a:lnTo>
                <a:lnTo>
                  <a:pt x="4866" y="1823"/>
                </a:lnTo>
                <a:lnTo>
                  <a:pt x="4865" y="1839"/>
                </a:lnTo>
                <a:lnTo>
                  <a:pt x="4866" y="1842"/>
                </a:lnTo>
                <a:lnTo>
                  <a:pt x="4870" y="1844"/>
                </a:lnTo>
                <a:lnTo>
                  <a:pt x="4874" y="1847"/>
                </a:lnTo>
                <a:lnTo>
                  <a:pt x="4876" y="1847"/>
                </a:lnTo>
                <a:lnTo>
                  <a:pt x="4888" y="1841"/>
                </a:lnTo>
                <a:lnTo>
                  <a:pt x="4896" y="1837"/>
                </a:lnTo>
                <a:lnTo>
                  <a:pt x="4905" y="1834"/>
                </a:lnTo>
                <a:lnTo>
                  <a:pt x="4911" y="1834"/>
                </a:lnTo>
                <a:lnTo>
                  <a:pt x="4916" y="1835"/>
                </a:lnTo>
                <a:lnTo>
                  <a:pt x="4920" y="1838"/>
                </a:lnTo>
                <a:lnTo>
                  <a:pt x="4924" y="1841"/>
                </a:lnTo>
                <a:lnTo>
                  <a:pt x="4926" y="1846"/>
                </a:lnTo>
                <a:lnTo>
                  <a:pt x="4930" y="1869"/>
                </a:lnTo>
                <a:lnTo>
                  <a:pt x="4934" y="1895"/>
                </a:lnTo>
                <a:lnTo>
                  <a:pt x="4938" y="1910"/>
                </a:lnTo>
                <a:lnTo>
                  <a:pt x="4944" y="1922"/>
                </a:lnTo>
                <a:lnTo>
                  <a:pt x="4952" y="1933"/>
                </a:lnTo>
                <a:lnTo>
                  <a:pt x="4960" y="1942"/>
                </a:lnTo>
                <a:lnTo>
                  <a:pt x="4972" y="1948"/>
                </a:lnTo>
                <a:lnTo>
                  <a:pt x="4984" y="1954"/>
                </a:lnTo>
                <a:lnTo>
                  <a:pt x="4998" y="1957"/>
                </a:lnTo>
                <a:lnTo>
                  <a:pt x="5013" y="1959"/>
                </a:lnTo>
                <a:lnTo>
                  <a:pt x="5032" y="1960"/>
                </a:lnTo>
                <a:lnTo>
                  <a:pt x="5046" y="1961"/>
                </a:lnTo>
                <a:lnTo>
                  <a:pt x="5051" y="1962"/>
                </a:lnTo>
                <a:lnTo>
                  <a:pt x="5056" y="1964"/>
                </a:lnTo>
                <a:lnTo>
                  <a:pt x="5060" y="1966"/>
                </a:lnTo>
                <a:lnTo>
                  <a:pt x="5063" y="1969"/>
                </a:lnTo>
                <a:lnTo>
                  <a:pt x="5066" y="1972"/>
                </a:lnTo>
                <a:lnTo>
                  <a:pt x="5067" y="1976"/>
                </a:lnTo>
                <a:lnTo>
                  <a:pt x="5070" y="1981"/>
                </a:lnTo>
                <a:lnTo>
                  <a:pt x="5071" y="1989"/>
                </a:lnTo>
                <a:lnTo>
                  <a:pt x="5072" y="2005"/>
                </a:lnTo>
                <a:lnTo>
                  <a:pt x="5075" y="2026"/>
                </a:lnTo>
                <a:lnTo>
                  <a:pt x="5075" y="2036"/>
                </a:lnTo>
                <a:lnTo>
                  <a:pt x="5077" y="2046"/>
                </a:lnTo>
                <a:lnTo>
                  <a:pt x="5078" y="2050"/>
                </a:lnTo>
                <a:lnTo>
                  <a:pt x="5081" y="2054"/>
                </a:lnTo>
                <a:lnTo>
                  <a:pt x="5085" y="2055"/>
                </a:lnTo>
                <a:lnTo>
                  <a:pt x="5090" y="2055"/>
                </a:lnTo>
                <a:lnTo>
                  <a:pt x="5097" y="2054"/>
                </a:lnTo>
                <a:lnTo>
                  <a:pt x="5103" y="2054"/>
                </a:lnTo>
                <a:lnTo>
                  <a:pt x="5108" y="2054"/>
                </a:lnTo>
                <a:lnTo>
                  <a:pt x="5114" y="2055"/>
                </a:lnTo>
                <a:lnTo>
                  <a:pt x="5117" y="2058"/>
                </a:lnTo>
                <a:lnTo>
                  <a:pt x="5121" y="2059"/>
                </a:lnTo>
                <a:lnTo>
                  <a:pt x="5124" y="2061"/>
                </a:lnTo>
                <a:lnTo>
                  <a:pt x="5126" y="2065"/>
                </a:lnTo>
                <a:lnTo>
                  <a:pt x="5132" y="2080"/>
                </a:lnTo>
                <a:lnTo>
                  <a:pt x="5139" y="2102"/>
                </a:lnTo>
                <a:lnTo>
                  <a:pt x="5141" y="2109"/>
                </a:lnTo>
                <a:lnTo>
                  <a:pt x="5145" y="2118"/>
                </a:lnTo>
                <a:lnTo>
                  <a:pt x="5150" y="2126"/>
                </a:lnTo>
                <a:lnTo>
                  <a:pt x="5155" y="2133"/>
                </a:lnTo>
                <a:lnTo>
                  <a:pt x="5162" y="2141"/>
                </a:lnTo>
                <a:lnTo>
                  <a:pt x="5170" y="2148"/>
                </a:lnTo>
                <a:lnTo>
                  <a:pt x="5179" y="2154"/>
                </a:lnTo>
                <a:lnTo>
                  <a:pt x="5189" y="2159"/>
                </a:lnTo>
                <a:lnTo>
                  <a:pt x="5216" y="2172"/>
                </a:lnTo>
                <a:lnTo>
                  <a:pt x="5244" y="2183"/>
                </a:lnTo>
                <a:lnTo>
                  <a:pt x="5272" y="2192"/>
                </a:lnTo>
                <a:lnTo>
                  <a:pt x="5299" y="2200"/>
                </a:lnTo>
                <a:lnTo>
                  <a:pt x="5327" y="2207"/>
                </a:lnTo>
                <a:lnTo>
                  <a:pt x="5356" y="2215"/>
                </a:lnTo>
                <a:lnTo>
                  <a:pt x="5383" y="2222"/>
                </a:lnTo>
                <a:lnTo>
                  <a:pt x="5412" y="2230"/>
                </a:lnTo>
                <a:lnTo>
                  <a:pt x="5412" y="2230"/>
                </a:lnTo>
                <a:lnTo>
                  <a:pt x="5412" y="2230"/>
                </a:lnTo>
                <a:lnTo>
                  <a:pt x="5402" y="2222"/>
                </a:lnTo>
                <a:lnTo>
                  <a:pt x="5394" y="2213"/>
                </a:lnTo>
                <a:lnTo>
                  <a:pt x="5388" y="2205"/>
                </a:lnTo>
                <a:lnTo>
                  <a:pt x="5385" y="2196"/>
                </a:lnTo>
                <a:lnTo>
                  <a:pt x="5383" y="2191"/>
                </a:lnTo>
                <a:lnTo>
                  <a:pt x="5383" y="2186"/>
                </a:lnTo>
                <a:lnTo>
                  <a:pt x="5383" y="2181"/>
                </a:lnTo>
                <a:lnTo>
                  <a:pt x="5385" y="2176"/>
                </a:lnTo>
                <a:lnTo>
                  <a:pt x="5388" y="2164"/>
                </a:lnTo>
                <a:lnTo>
                  <a:pt x="5396" y="2153"/>
                </a:lnTo>
                <a:lnTo>
                  <a:pt x="5400" y="2153"/>
                </a:lnTo>
                <a:lnTo>
                  <a:pt x="5404" y="2153"/>
                </a:lnTo>
                <a:lnTo>
                  <a:pt x="5407" y="2153"/>
                </a:lnTo>
                <a:lnTo>
                  <a:pt x="5411" y="2154"/>
                </a:lnTo>
                <a:lnTo>
                  <a:pt x="5419" y="2166"/>
                </a:lnTo>
                <a:lnTo>
                  <a:pt x="5426" y="2177"/>
                </a:lnTo>
                <a:lnTo>
                  <a:pt x="5434" y="2188"/>
                </a:lnTo>
                <a:lnTo>
                  <a:pt x="5442" y="2200"/>
                </a:lnTo>
                <a:lnTo>
                  <a:pt x="5442" y="2200"/>
                </a:lnTo>
                <a:lnTo>
                  <a:pt x="5442" y="2200"/>
                </a:lnTo>
                <a:lnTo>
                  <a:pt x="5442" y="2200"/>
                </a:lnTo>
                <a:lnTo>
                  <a:pt x="5442" y="2200"/>
                </a:lnTo>
                <a:lnTo>
                  <a:pt x="5453" y="2205"/>
                </a:lnTo>
                <a:lnTo>
                  <a:pt x="5461" y="2211"/>
                </a:lnTo>
                <a:lnTo>
                  <a:pt x="5470" y="2218"/>
                </a:lnTo>
                <a:lnTo>
                  <a:pt x="5478" y="2226"/>
                </a:lnTo>
                <a:lnTo>
                  <a:pt x="5493" y="2242"/>
                </a:lnTo>
                <a:lnTo>
                  <a:pt x="5505" y="2260"/>
                </a:lnTo>
                <a:lnTo>
                  <a:pt x="5512" y="2257"/>
                </a:lnTo>
                <a:lnTo>
                  <a:pt x="5517" y="2257"/>
                </a:lnTo>
                <a:lnTo>
                  <a:pt x="5522" y="2257"/>
                </a:lnTo>
                <a:lnTo>
                  <a:pt x="5527" y="2260"/>
                </a:lnTo>
                <a:lnTo>
                  <a:pt x="5535" y="2269"/>
                </a:lnTo>
                <a:lnTo>
                  <a:pt x="5543" y="2279"/>
                </a:lnTo>
                <a:lnTo>
                  <a:pt x="5544" y="2285"/>
                </a:lnTo>
                <a:lnTo>
                  <a:pt x="5547" y="2291"/>
                </a:lnTo>
                <a:lnTo>
                  <a:pt x="5550" y="2293"/>
                </a:lnTo>
                <a:lnTo>
                  <a:pt x="5550" y="2295"/>
                </a:lnTo>
                <a:lnTo>
                  <a:pt x="5550" y="2299"/>
                </a:lnTo>
                <a:lnTo>
                  <a:pt x="5553" y="2301"/>
                </a:lnTo>
                <a:lnTo>
                  <a:pt x="5554" y="2305"/>
                </a:lnTo>
                <a:lnTo>
                  <a:pt x="5557" y="2303"/>
                </a:lnTo>
                <a:lnTo>
                  <a:pt x="5561" y="2303"/>
                </a:lnTo>
                <a:lnTo>
                  <a:pt x="5563" y="2305"/>
                </a:lnTo>
                <a:lnTo>
                  <a:pt x="5567" y="2308"/>
                </a:lnTo>
                <a:lnTo>
                  <a:pt x="5574" y="2319"/>
                </a:lnTo>
                <a:lnTo>
                  <a:pt x="5582" y="2330"/>
                </a:lnTo>
                <a:lnTo>
                  <a:pt x="5591" y="2341"/>
                </a:lnTo>
                <a:lnTo>
                  <a:pt x="5598" y="2353"/>
                </a:lnTo>
                <a:lnTo>
                  <a:pt x="5598" y="2353"/>
                </a:lnTo>
                <a:lnTo>
                  <a:pt x="5598" y="2353"/>
                </a:lnTo>
                <a:lnTo>
                  <a:pt x="5598" y="2353"/>
                </a:lnTo>
                <a:lnTo>
                  <a:pt x="5606" y="2360"/>
                </a:lnTo>
                <a:lnTo>
                  <a:pt x="5615" y="2368"/>
                </a:lnTo>
                <a:lnTo>
                  <a:pt x="5613" y="2380"/>
                </a:lnTo>
                <a:lnTo>
                  <a:pt x="5615" y="2393"/>
                </a:lnTo>
                <a:lnTo>
                  <a:pt x="5617" y="2403"/>
                </a:lnTo>
                <a:lnTo>
                  <a:pt x="5621" y="2413"/>
                </a:lnTo>
                <a:lnTo>
                  <a:pt x="5626" y="2423"/>
                </a:lnTo>
                <a:lnTo>
                  <a:pt x="5632" y="2432"/>
                </a:lnTo>
                <a:lnTo>
                  <a:pt x="5640" y="2441"/>
                </a:lnTo>
                <a:lnTo>
                  <a:pt x="5647" y="2449"/>
                </a:lnTo>
                <a:lnTo>
                  <a:pt x="5653" y="2451"/>
                </a:lnTo>
                <a:lnTo>
                  <a:pt x="5661" y="2451"/>
                </a:lnTo>
                <a:lnTo>
                  <a:pt x="5668" y="2456"/>
                </a:lnTo>
                <a:lnTo>
                  <a:pt x="5674" y="2462"/>
                </a:lnTo>
                <a:lnTo>
                  <a:pt x="5676" y="2467"/>
                </a:lnTo>
                <a:lnTo>
                  <a:pt x="5677" y="2472"/>
                </a:lnTo>
                <a:lnTo>
                  <a:pt x="5676" y="2477"/>
                </a:lnTo>
                <a:lnTo>
                  <a:pt x="5672" y="2482"/>
                </a:lnTo>
                <a:lnTo>
                  <a:pt x="5667" y="2488"/>
                </a:lnTo>
                <a:lnTo>
                  <a:pt x="5660" y="2493"/>
                </a:lnTo>
                <a:lnTo>
                  <a:pt x="5653" y="2503"/>
                </a:lnTo>
                <a:lnTo>
                  <a:pt x="5648" y="2515"/>
                </a:lnTo>
                <a:lnTo>
                  <a:pt x="5647" y="2521"/>
                </a:lnTo>
                <a:lnTo>
                  <a:pt x="5646" y="2526"/>
                </a:lnTo>
                <a:lnTo>
                  <a:pt x="5645" y="2532"/>
                </a:lnTo>
                <a:lnTo>
                  <a:pt x="5645" y="2539"/>
                </a:lnTo>
                <a:lnTo>
                  <a:pt x="5645" y="2540"/>
                </a:lnTo>
                <a:lnTo>
                  <a:pt x="5646" y="2546"/>
                </a:lnTo>
                <a:lnTo>
                  <a:pt x="5647" y="2554"/>
                </a:lnTo>
                <a:lnTo>
                  <a:pt x="5647" y="2560"/>
                </a:lnTo>
                <a:lnTo>
                  <a:pt x="5646" y="2566"/>
                </a:lnTo>
                <a:lnTo>
                  <a:pt x="5642" y="2579"/>
                </a:lnTo>
                <a:lnTo>
                  <a:pt x="5636" y="2590"/>
                </a:lnTo>
                <a:lnTo>
                  <a:pt x="5630" y="2603"/>
                </a:lnTo>
                <a:lnTo>
                  <a:pt x="5623" y="2615"/>
                </a:lnTo>
                <a:lnTo>
                  <a:pt x="5622" y="2621"/>
                </a:lnTo>
                <a:lnTo>
                  <a:pt x="5622" y="2629"/>
                </a:lnTo>
                <a:lnTo>
                  <a:pt x="5622" y="2637"/>
                </a:lnTo>
                <a:lnTo>
                  <a:pt x="5623" y="2644"/>
                </a:lnTo>
                <a:lnTo>
                  <a:pt x="5627" y="2664"/>
                </a:lnTo>
                <a:lnTo>
                  <a:pt x="5630" y="2684"/>
                </a:lnTo>
                <a:lnTo>
                  <a:pt x="5631" y="2694"/>
                </a:lnTo>
                <a:lnTo>
                  <a:pt x="5636" y="2704"/>
                </a:lnTo>
                <a:lnTo>
                  <a:pt x="5638" y="2708"/>
                </a:lnTo>
                <a:lnTo>
                  <a:pt x="5642" y="2713"/>
                </a:lnTo>
                <a:lnTo>
                  <a:pt x="5647" y="2717"/>
                </a:lnTo>
                <a:lnTo>
                  <a:pt x="5652" y="2721"/>
                </a:lnTo>
                <a:lnTo>
                  <a:pt x="5657" y="2724"/>
                </a:lnTo>
                <a:lnTo>
                  <a:pt x="5660" y="2731"/>
                </a:lnTo>
                <a:lnTo>
                  <a:pt x="5661" y="2737"/>
                </a:lnTo>
                <a:lnTo>
                  <a:pt x="5661" y="2743"/>
                </a:lnTo>
                <a:lnTo>
                  <a:pt x="5667" y="2753"/>
                </a:lnTo>
                <a:lnTo>
                  <a:pt x="5672" y="2765"/>
                </a:lnTo>
                <a:lnTo>
                  <a:pt x="5686" y="2782"/>
                </a:lnTo>
                <a:lnTo>
                  <a:pt x="5700" y="2801"/>
                </a:lnTo>
                <a:lnTo>
                  <a:pt x="5706" y="2810"/>
                </a:lnTo>
                <a:lnTo>
                  <a:pt x="5710" y="2820"/>
                </a:lnTo>
                <a:lnTo>
                  <a:pt x="5714" y="2831"/>
                </a:lnTo>
                <a:lnTo>
                  <a:pt x="5714" y="2844"/>
                </a:lnTo>
                <a:lnTo>
                  <a:pt x="5714" y="2857"/>
                </a:lnTo>
                <a:lnTo>
                  <a:pt x="5711" y="2870"/>
                </a:lnTo>
                <a:lnTo>
                  <a:pt x="5709" y="2875"/>
                </a:lnTo>
                <a:lnTo>
                  <a:pt x="5705" y="2879"/>
                </a:lnTo>
                <a:lnTo>
                  <a:pt x="5702" y="2879"/>
                </a:lnTo>
                <a:lnTo>
                  <a:pt x="5699" y="2880"/>
                </a:lnTo>
                <a:lnTo>
                  <a:pt x="5695" y="2879"/>
                </a:lnTo>
                <a:lnTo>
                  <a:pt x="5690" y="2879"/>
                </a:lnTo>
                <a:lnTo>
                  <a:pt x="5676" y="2875"/>
                </a:lnTo>
                <a:lnTo>
                  <a:pt x="5665" y="2873"/>
                </a:lnTo>
                <a:lnTo>
                  <a:pt x="5658" y="2873"/>
                </a:lnTo>
                <a:lnTo>
                  <a:pt x="5655" y="2873"/>
                </a:lnTo>
                <a:lnTo>
                  <a:pt x="5653" y="2875"/>
                </a:lnTo>
                <a:lnTo>
                  <a:pt x="5653" y="2878"/>
                </a:lnTo>
                <a:lnTo>
                  <a:pt x="5656" y="2881"/>
                </a:lnTo>
                <a:lnTo>
                  <a:pt x="5660" y="2885"/>
                </a:lnTo>
                <a:lnTo>
                  <a:pt x="5668" y="2894"/>
                </a:lnTo>
                <a:lnTo>
                  <a:pt x="5676" y="2901"/>
                </a:lnTo>
                <a:lnTo>
                  <a:pt x="5679" y="2905"/>
                </a:lnTo>
                <a:lnTo>
                  <a:pt x="5680" y="2908"/>
                </a:lnTo>
                <a:lnTo>
                  <a:pt x="5679" y="2909"/>
                </a:lnTo>
                <a:lnTo>
                  <a:pt x="5675" y="2910"/>
                </a:lnTo>
                <a:lnTo>
                  <a:pt x="5676" y="2918"/>
                </a:lnTo>
                <a:lnTo>
                  <a:pt x="5676" y="2925"/>
                </a:lnTo>
                <a:lnTo>
                  <a:pt x="5679" y="2928"/>
                </a:lnTo>
                <a:lnTo>
                  <a:pt x="5681" y="2932"/>
                </a:lnTo>
                <a:lnTo>
                  <a:pt x="5682" y="2935"/>
                </a:lnTo>
                <a:lnTo>
                  <a:pt x="5682" y="2939"/>
                </a:lnTo>
                <a:lnTo>
                  <a:pt x="5676" y="2965"/>
                </a:lnTo>
                <a:lnTo>
                  <a:pt x="5672" y="2992"/>
                </a:lnTo>
                <a:lnTo>
                  <a:pt x="5668" y="3019"/>
                </a:lnTo>
                <a:lnTo>
                  <a:pt x="5666" y="3047"/>
                </a:lnTo>
                <a:lnTo>
                  <a:pt x="5663" y="3075"/>
                </a:lnTo>
                <a:lnTo>
                  <a:pt x="5660" y="3101"/>
                </a:lnTo>
                <a:lnTo>
                  <a:pt x="5655" y="3129"/>
                </a:lnTo>
                <a:lnTo>
                  <a:pt x="5648" y="3155"/>
                </a:lnTo>
                <a:lnTo>
                  <a:pt x="5645" y="3158"/>
                </a:lnTo>
                <a:lnTo>
                  <a:pt x="5641" y="3160"/>
                </a:lnTo>
                <a:lnTo>
                  <a:pt x="5636" y="3161"/>
                </a:lnTo>
                <a:lnTo>
                  <a:pt x="5632" y="3161"/>
                </a:lnTo>
                <a:lnTo>
                  <a:pt x="5635" y="3165"/>
                </a:lnTo>
                <a:lnTo>
                  <a:pt x="5638" y="3168"/>
                </a:lnTo>
                <a:lnTo>
                  <a:pt x="5642" y="3170"/>
                </a:lnTo>
                <a:lnTo>
                  <a:pt x="5646" y="3171"/>
                </a:lnTo>
                <a:lnTo>
                  <a:pt x="5655" y="3173"/>
                </a:lnTo>
                <a:lnTo>
                  <a:pt x="5663" y="3174"/>
                </a:lnTo>
                <a:lnTo>
                  <a:pt x="5672" y="3175"/>
                </a:lnTo>
                <a:lnTo>
                  <a:pt x="5680" y="3178"/>
                </a:lnTo>
                <a:lnTo>
                  <a:pt x="5684" y="3179"/>
                </a:lnTo>
                <a:lnTo>
                  <a:pt x="5687" y="3181"/>
                </a:lnTo>
                <a:lnTo>
                  <a:pt x="5690" y="3185"/>
                </a:lnTo>
                <a:lnTo>
                  <a:pt x="5692" y="3190"/>
                </a:lnTo>
                <a:lnTo>
                  <a:pt x="5684" y="3198"/>
                </a:lnTo>
                <a:lnTo>
                  <a:pt x="5676" y="3205"/>
                </a:lnTo>
                <a:lnTo>
                  <a:pt x="5656" y="3205"/>
                </a:lnTo>
                <a:lnTo>
                  <a:pt x="5637" y="3205"/>
                </a:lnTo>
                <a:lnTo>
                  <a:pt x="5617" y="3204"/>
                </a:lnTo>
                <a:lnTo>
                  <a:pt x="5598" y="3204"/>
                </a:lnTo>
                <a:lnTo>
                  <a:pt x="5578" y="3204"/>
                </a:lnTo>
                <a:lnTo>
                  <a:pt x="5559" y="3203"/>
                </a:lnTo>
                <a:lnTo>
                  <a:pt x="5539" y="3203"/>
                </a:lnTo>
                <a:lnTo>
                  <a:pt x="5520" y="3201"/>
                </a:lnTo>
                <a:lnTo>
                  <a:pt x="5520" y="3201"/>
                </a:lnTo>
                <a:lnTo>
                  <a:pt x="5520" y="3201"/>
                </a:lnTo>
                <a:lnTo>
                  <a:pt x="5489" y="3194"/>
                </a:lnTo>
                <a:lnTo>
                  <a:pt x="5459" y="3186"/>
                </a:lnTo>
                <a:lnTo>
                  <a:pt x="5427" y="3179"/>
                </a:lnTo>
                <a:lnTo>
                  <a:pt x="5396" y="3171"/>
                </a:lnTo>
                <a:lnTo>
                  <a:pt x="5396" y="3171"/>
                </a:lnTo>
                <a:lnTo>
                  <a:pt x="5396" y="3171"/>
                </a:lnTo>
                <a:lnTo>
                  <a:pt x="5391" y="3171"/>
                </a:lnTo>
                <a:lnTo>
                  <a:pt x="5386" y="3171"/>
                </a:lnTo>
                <a:lnTo>
                  <a:pt x="5406" y="3178"/>
                </a:lnTo>
                <a:lnTo>
                  <a:pt x="5426" y="3185"/>
                </a:lnTo>
                <a:lnTo>
                  <a:pt x="5436" y="3190"/>
                </a:lnTo>
                <a:lnTo>
                  <a:pt x="5445" y="3195"/>
                </a:lnTo>
                <a:lnTo>
                  <a:pt x="5454" y="3201"/>
                </a:lnTo>
                <a:lnTo>
                  <a:pt x="5461" y="3210"/>
                </a:lnTo>
                <a:lnTo>
                  <a:pt x="5463" y="3212"/>
                </a:lnTo>
                <a:lnTo>
                  <a:pt x="5463" y="3214"/>
                </a:lnTo>
                <a:lnTo>
                  <a:pt x="5461" y="3217"/>
                </a:lnTo>
                <a:lnTo>
                  <a:pt x="5459" y="3219"/>
                </a:lnTo>
                <a:lnTo>
                  <a:pt x="5460" y="3219"/>
                </a:lnTo>
                <a:lnTo>
                  <a:pt x="5471" y="3219"/>
                </a:lnTo>
                <a:lnTo>
                  <a:pt x="5483" y="3220"/>
                </a:lnTo>
                <a:lnTo>
                  <a:pt x="5493" y="3224"/>
                </a:lnTo>
                <a:lnTo>
                  <a:pt x="5503" y="3228"/>
                </a:lnTo>
                <a:lnTo>
                  <a:pt x="5514" y="3225"/>
                </a:lnTo>
                <a:lnTo>
                  <a:pt x="5525" y="3223"/>
                </a:lnTo>
                <a:lnTo>
                  <a:pt x="5538" y="3220"/>
                </a:lnTo>
                <a:lnTo>
                  <a:pt x="5550" y="3220"/>
                </a:lnTo>
                <a:lnTo>
                  <a:pt x="5557" y="3220"/>
                </a:lnTo>
                <a:lnTo>
                  <a:pt x="5563" y="3222"/>
                </a:lnTo>
                <a:lnTo>
                  <a:pt x="5569" y="3223"/>
                </a:lnTo>
                <a:lnTo>
                  <a:pt x="5576" y="3225"/>
                </a:lnTo>
                <a:lnTo>
                  <a:pt x="5579" y="3229"/>
                </a:lnTo>
                <a:lnTo>
                  <a:pt x="5582" y="3232"/>
                </a:lnTo>
                <a:lnTo>
                  <a:pt x="5583" y="3234"/>
                </a:lnTo>
                <a:lnTo>
                  <a:pt x="5584" y="3237"/>
                </a:lnTo>
                <a:lnTo>
                  <a:pt x="5607" y="3237"/>
                </a:lnTo>
                <a:lnTo>
                  <a:pt x="5630" y="3237"/>
                </a:lnTo>
                <a:lnTo>
                  <a:pt x="5652" y="3235"/>
                </a:lnTo>
                <a:lnTo>
                  <a:pt x="5675" y="3235"/>
                </a:lnTo>
                <a:lnTo>
                  <a:pt x="5675" y="3235"/>
                </a:lnTo>
                <a:lnTo>
                  <a:pt x="5675" y="3235"/>
                </a:lnTo>
                <a:lnTo>
                  <a:pt x="5677" y="3238"/>
                </a:lnTo>
                <a:lnTo>
                  <a:pt x="5679" y="3240"/>
                </a:lnTo>
                <a:lnTo>
                  <a:pt x="5679" y="3243"/>
                </a:lnTo>
                <a:lnTo>
                  <a:pt x="5679" y="3245"/>
                </a:lnTo>
                <a:lnTo>
                  <a:pt x="5677" y="3249"/>
                </a:lnTo>
                <a:lnTo>
                  <a:pt x="5675" y="3250"/>
                </a:lnTo>
                <a:lnTo>
                  <a:pt x="5660" y="3259"/>
                </a:lnTo>
                <a:lnTo>
                  <a:pt x="5645" y="3268"/>
                </a:lnTo>
                <a:lnTo>
                  <a:pt x="5583" y="3268"/>
                </a:lnTo>
                <a:lnTo>
                  <a:pt x="5589" y="3272"/>
                </a:lnTo>
                <a:lnTo>
                  <a:pt x="5593" y="3276"/>
                </a:lnTo>
                <a:lnTo>
                  <a:pt x="5596" y="3279"/>
                </a:lnTo>
                <a:lnTo>
                  <a:pt x="5597" y="3283"/>
                </a:lnTo>
                <a:lnTo>
                  <a:pt x="5597" y="3287"/>
                </a:lnTo>
                <a:lnTo>
                  <a:pt x="5596" y="3291"/>
                </a:lnTo>
                <a:lnTo>
                  <a:pt x="5593" y="3294"/>
                </a:lnTo>
                <a:lnTo>
                  <a:pt x="5592" y="3298"/>
                </a:lnTo>
                <a:lnTo>
                  <a:pt x="5587" y="3306"/>
                </a:lnTo>
                <a:lnTo>
                  <a:pt x="5582" y="3314"/>
                </a:lnTo>
                <a:lnTo>
                  <a:pt x="5581" y="3318"/>
                </a:lnTo>
                <a:lnTo>
                  <a:pt x="5579" y="3322"/>
                </a:lnTo>
                <a:lnTo>
                  <a:pt x="5579" y="3326"/>
                </a:lnTo>
                <a:lnTo>
                  <a:pt x="5581" y="3330"/>
                </a:lnTo>
                <a:lnTo>
                  <a:pt x="5571" y="3333"/>
                </a:lnTo>
                <a:lnTo>
                  <a:pt x="5561" y="3336"/>
                </a:lnTo>
                <a:lnTo>
                  <a:pt x="5550" y="3338"/>
                </a:lnTo>
                <a:lnTo>
                  <a:pt x="5540" y="3338"/>
                </a:lnTo>
                <a:lnTo>
                  <a:pt x="5530" y="3340"/>
                </a:lnTo>
                <a:lnTo>
                  <a:pt x="5522" y="3338"/>
                </a:lnTo>
                <a:lnTo>
                  <a:pt x="5513" y="3337"/>
                </a:lnTo>
                <a:lnTo>
                  <a:pt x="5503" y="3336"/>
                </a:lnTo>
                <a:lnTo>
                  <a:pt x="5494" y="3332"/>
                </a:lnTo>
                <a:lnTo>
                  <a:pt x="5485" y="3330"/>
                </a:lnTo>
                <a:lnTo>
                  <a:pt x="5476" y="3325"/>
                </a:lnTo>
                <a:lnTo>
                  <a:pt x="5468" y="3320"/>
                </a:lnTo>
                <a:lnTo>
                  <a:pt x="5450" y="3307"/>
                </a:lnTo>
                <a:lnTo>
                  <a:pt x="5432" y="3292"/>
                </a:lnTo>
                <a:lnTo>
                  <a:pt x="5421" y="3283"/>
                </a:lnTo>
                <a:lnTo>
                  <a:pt x="5407" y="3277"/>
                </a:lnTo>
                <a:lnTo>
                  <a:pt x="5394" y="3271"/>
                </a:lnTo>
                <a:lnTo>
                  <a:pt x="5380" y="3266"/>
                </a:lnTo>
                <a:lnTo>
                  <a:pt x="5350" y="3258"/>
                </a:lnTo>
                <a:lnTo>
                  <a:pt x="5319" y="3250"/>
                </a:lnTo>
                <a:lnTo>
                  <a:pt x="5301" y="3243"/>
                </a:lnTo>
                <a:lnTo>
                  <a:pt x="5281" y="3238"/>
                </a:lnTo>
                <a:lnTo>
                  <a:pt x="5275" y="3237"/>
                </a:lnTo>
                <a:lnTo>
                  <a:pt x="5272" y="3234"/>
                </a:lnTo>
                <a:lnTo>
                  <a:pt x="5268" y="3232"/>
                </a:lnTo>
                <a:lnTo>
                  <a:pt x="5264" y="3228"/>
                </a:lnTo>
                <a:lnTo>
                  <a:pt x="5262" y="3224"/>
                </a:lnTo>
                <a:lnTo>
                  <a:pt x="5259" y="3219"/>
                </a:lnTo>
                <a:lnTo>
                  <a:pt x="5257" y="3213"/>
                </a:lnTo>
                <a:lnTo>
                  <a:pt x="5255" y="3205"/>
                </a:lnTo>
                <a:lnTo>
                  <a:pt x="5267" y="3201"/>
                </a:lnTo>
                <a:lnTo>
                  <a:pt x="5274" y="3198"/>
                </a:lnTo>
                <a:lnTo>
                  <a:pt x="5270" y="3198"/>
                </a:lnTo>
                <a:lnTo>
                  <a:pt x="5265" y="3200"/>
                </a:lnTo>
                <a:lnTo>
                  <a:pt x="5262" y="3201"/>
                </a:lnTo>
                <a:lnTo>
                  <a:pt x="5257" y="3205"/>
                </a:lnTo>
                <a:lnTo>
                  <a:pt x="5257" y="3205"/>
                </a:lnTo>
                <a:lnTo>
                  <a:pt x="5257" y="3205"/>
                </a:lnTo>
                <a:lnTo>
                  <a:pt x="5257" y="3205"/>
                </a:lnTo>
                <a:lnTo>
                  <a:pt x="5249" y="3198"/>
                </a:lnTo>
                <a:lnTo>
                  <a:pt x="5240" y="3190"/>
                </a:lnTo>
                <a:lnTo>
                  <a:pt x="5240" y="3190"/>
                </a:lnTo>
                <a:lnTo>
                  <a:pt x="5240" y="3190"/>
                </a:lnTo>
                <a:lnTo>
                  <a:pt x="5237" y="3181"/>
                </a:lnTo>
                <a:lnTo>
                  <a:pt x="5233" y="3174"/>
                </a:lnTo>
                <a:lnTo>
                  <a:pt x="5228" y="3168"/>
                </a:lnTo>
                <a:lnTo>
                  <a:pt x="5222" y="3164"/>
                </a:lnTo>
                <a:lnTo>
                  <a:pt x="5228" y="3170"/>
                </a:lnTo>
                <a:lnTo>
                  <a:pt x="5233" y="3176"/>
                </a:lnTo>
                <a:lnTo>
                  <a:pt x="5237" y="3183"/>
                </a:lnTo>
                <a:lnTo>
                  <a:pt x="5240" y="3190"/>
                </a:lnTo>
                <a:lnTo>
                  <a:pt x="5230" y="3191"/>
                </a:lnTo>
                <a:lnTo>
                  <a:pt x="5222" y="3194"/>
                </a:lnTo>
                <a:lnTo>
                  <a:pt x="5215" y="3198"/>
                </a:lnTo>
                <a:lnTo>
                  <a:pt x="5209" y="3203"/>
                </a:lnTo>
                <a:lnTo>
                  <a:pt x="5203" y="3209"/>
                </a:lnTo>
                <a:lnTo>
                  <a:pt x="5199" y="3215"/>
                </a:lnTo>
                <a:lnTo>
                  <a:pt x="5195" y="3224"/>
                </a:lnTo>
                <a:lnTo>
                  <a:pt x="5193" y="3233"/>
                </a:lnTo>
                <a:lnTo>
                  <a:pt x="5184" y="3239"/>
                </a:lnTo>
                <a:lnTo>
                  <a:pt x="5176" y="3247"/>
                </a:lnTo>
                <a:lnTo>
                  <a:pt x="5169" y="3255"/>
                </a:lnTo>
                <a:lnTo>
                  <a:pt x="5162" y="3264"/>
                </a:lnTo>
                <a:lnTo>
                  <a:pt x="5150" y="3283"/>
                </a:lnTo>
                <a:lnTo>
                  <a:pt x="5136" y="3301"/>
                </a:lnTo>
                <a:lnTo>
                  <a:pt x="5136" y="3301"/>
                </a:lnTo>
                <a:lnTo>
                  <a:pt x="5136" y="3304"/>
                </a:lnTo>
                <a:lnTo>
                  <a:pt x="5135" y="3309"/>
                </a:lnTo>
                <a:lnTo>
                  <a:pt x="5141" y="3318"/>
                </a:lnTo>
                <a:lnTo>
                  <a:pt x="5147" y="3328"/>
                </a:lnTo>
                <a:lnTo>
                  <a:pt x="5150" y="3335"/>
                </a:lnTo>
                <a:lnTo>
                  <a:pt x="5150" y="3340"/>
                </a:lnTo>
                <a:lnTo>
                  <a:pt x="5151" y="3346"/>
                </a:lnTo>
                <a:lnTo>
                  <a:pt x="5150" y="3351"/>
                </a:lnTo>
                <a:lnTo>
                  <a:pt x="5147" y="3361"/>
                </a:lnTo>
                <a:lnTo>
                  <a:pt x="5142" y="3370"/>
                </a:lnTo>
                <a:lnTo>
                  <a:pt x="5130" y="3387"/>
                </a:lnTo>
                <a:lnTo>
                  <a:pt x="5119" y="3406"/>
                </a:lnTo>
                <a:lnTo>
                  <a:pt x="5110" y="3409"/>
                </a:lnTo>
                <a:lnTo>
                  <a:pt x="5102" y="3414"/>
                </a:lnTo>
                <a:lnTo>
                  <a:pt x="5096" y="3419"/>
                </a:lnTo>
                <a:lnTo>
                  <a:pt x="5091" y="3425"/>
                </a:lnTo>
                <a:lnTo>
                  <a:pt x="5082" y="3440"/>
                </a:lnTo>
                <a:lnTo>
                  <a:pt x="5073" y="3454"/>
                </a:lnTo>
                <a:lnTo>
                  <a:pt x="5073" y="3454"/>
                </a:lnTo>
                <a:lnTo>
                  <a:pt x="5072" y="3466"/>
                </a:lnTo>
                <a:lnTo>
                  <a:pt x="5070" y="3478"/>
                </a:lnTo>
                <a:lnTo>
                  <a:pt x="5065" y="3489"/>
                </a:lnTo>
                <a:lnTo>
                  <a:pt x="5060" y="3500"/>
                </a:lnTo>
                <a:lnTo>
                  <a:pt x="5048" y="3522"/>
                </a:lnTo>
                <a:lnTo>
                  <a:pt x="5038" y="3544"/>
                </a:lnTo>
                <a:lnTo>
                  <a:pt x="5036" y="3553"/>
                </a:lnTo>
                <a:lnTo>
                  <a:pt x="5033" y="3561"/>
                </a:lnTo>
                <a:lnTo>
                  <a:pt x="5033" y="3569"/>
                </a:lnTo>
                <a:lnTo>
                  <a:pt x="5033" y="3577"/>
                </a:lnTo>
                <a:lnTo>
                  <a:pt x="5034" y="3584"/>
                </a:lnTo>
                <a:lnTo>
                  <a:pt x="5037" y="3592"/>
                </a:lnTo>
                <a:lnTo>
                  <a:pt x="5041" y="3599"/>
                </a:lnTo>
                <a:lnTo>
                  <a:pt x="5044" y="3606"/>
                </a:lnTo>
                <a:lnTo>
                  <a:pt x="5060" y="3615"/>
                </a:lnTo>
                <a:lnTo>
                  <a:pt x="5073" y="3623"/>
                </a:lnTo>
                <a:lnTo>
                  <a:pt x="5080" y="3630"/>
                </a:lnTo>
                <a:lnTo>
                  <a:pt x="5083" y="3636"/>
                </a:lnTo>
                <a:lnTo>
                  <a:pt x="5087" y="3643"/>
                </a:lnTo>
                <a:lnTo>
                  <a:pt x="5087" y="3653"/>
                </a:lnTo>
                <a:lnTo>
                  <a:pt x="5087" y="3671"/>
                </a:lnTo>
                <a:lnTo>
                  <a:pt x="5090" y="3690"/>
                </a:lnTo>
                <a:lnTo>
                  <a:pt x="5093" y="3706"/>
                </a:lnTo>
                <a:lnTo>
                  <a:pt x="5098" y="3724"/>
                </a:lnTo>
                <a:lnTo>
                  <a:pt x="5103" y="3740"/>
                </a:lnTo>
                <a:lnTo>
                  <a:pt x="5108" y="3758"/>
                </a:lnTo>
                <a:lnTo>
                  <a:pt x="5114" y="3775"/>
                </a:lnTo>
                <a:lnTo>
                  <a:pt x="5117" y="3793"/>
                </a:lnTo>
                <a:lnTo>
                  <a:pt x="5119" y="3814"/>
                </a:lnTo>
                <a:lnTo>
                  <a:pt x="5119" y="3837"/>
                </a:lnTo>
                <a:lnTo>
                  <a:pt x="5116" y="3858"/>
                </a:lnTo>
                <a:lnTo>
                  <a:pt x="5112" y="3879"/>
                </a:lnTo>
                <a:lnTo>
                  <a:pt x="5100" y="3921"/>
                </a:lnTo>
                <a:lnTo>
                  <a:pt x="5086" y="3962"/>
                </a:lnTo>
                <a:lnTo>
                  <a:pt x="5086" y="3970"/>
                </a:lnTo>
                <a:lnTo>
                  <a:pt x="5086" y="3979"/>
                </a:lnTo>
                <a:lnTo>
                  <a:pt x="5086" y="3986"/>
                </a:lnTo>
                <a:lnTo>
                  <a:pt x="5086" y="3994"/>
                </a:lnTo>
                <a:lnTo>
                  <a:pt x="5083" y="3990"/>
                </a:lnTo>
                <a:lnTo>
                  <a:pt x="5082" y="3986"/>
                </a:lnTo>
                <a:lnTo>
                  <a:pt x="5082" y="3987"/>
                </a:lnTo>
                <a:lnTo>
                  <a:pt x="5082" y="3987"/>
                </a:lnTo>
                <a:lnTo>
                  <a:pt x="5083" y="3992"/>
                </a:lnTo>
                <a:lnTo>
                  <a:pt x="5086" y="3994"/>
                </a:lnTo>
                <a:lnTo>
                  <a:pt x="5086" y="4001"/>
                </a:lnTo>
                <a:lnTo>
                  <a:pt x="5086" y="4009"/>
                </a:lnTo>
                <a:lnTo>
                  <a:pt x="5086" y="4018"/>
                </a:lnTo>
                <a:lnTo>
                  <a:pt x="5083" y="4026"/>
                </a:lnTo>
                <a:lnTo>
                  <a:pt x="5080" y="4034"/>
                </a:lnTo>
                <a:lnTo>
                  <a:pt x="5072" y="4040"/>
                </a:lnTo>
                <a:lnTo>
                  <a:pt x="5072" y="4040"/>
                </a:lnTo>
                <a:lnTo>
                  <a:pt x="5072" y="4040"/>
                </a:lnTo>
                <a:lnTo>
                  <a:pt x="5072" y="4040"/>
                </a:lnTo>
                <a:lnTo>
                  <a:pt x="5072" y="4040"/>
                </a:lnTo>
                <a:lnTo>
                  <a:pt x="5072" y="4050"/>
                </a:lnTo>
                <a:lnTo>
                  <a:pt x="5070" y="4058"/>
                </a:lnTo>
                <a:lnTo>
                  <a:pt x="5067" y="4062"/>
                </a:lnTo>
                <a:lnTo>
                  <a:pt x="5065" y="4065"/>
                </a:lnTo>
                <a:lnTo>
                  <a:pt x="5061" y="4069"/>
                </a:lnTo>
                <a:lnTo>
                  <a:pt x="5057" y="4072"/>
                </a:lnTo>
                <a:lnTo>
                  <a:pt x="5057" y="4072"/>
                </a:lnTo>
                <a:lnTo>
                  <a:pt x="5057" y="4072"/>
                </a:lnTo>
                <a:lnTo>
                  <a:pt x="5056" y="4079"/>
                </a:lnTo>
                <a:lnTo>
                  <a:pt x="5053" y="4085"/>
                </a:lnTo>
                <a:lnTo>
                  <a:pt x="5051" y="4093"/>
                </a:lnTo>
                <a:lnTo>
                  <a:pt x="5048" y="4099"/>
                </a:lnTo>
                <a:lnTo>
                  <a:pt x="5043" y="4104"/>
                </a:lnTo>
                <a:lnTo>
                  <a:pt x="5039" y="4110"/>
                </a:lnTo>
                <a:lnTo>
                  <a:pt x="5033" y="4114"/>
                </a:lnTo>
                <a:lnTo>
                  <a:pt x="5027" y="4118"/>
                </a:lnTo>
                <a:lnTo>
                  <a:pt x="5027" y="4118"/>
                </a:lnTo>
                <a:lnTo>
                  <a:pt x="5027" y="4118"/>
                </a:lnTo>
                <a:lnTo>
                  <a:pt x="5026" y="4132"/>
                </a:lnTo>
                <a:lnTo>
                  <a:pt x="5023" y="4146"/>
                </a:lnTo>
                <a:lnTo>
                  <a:pt x="5019" y="4158"/>
                </a:lnTo>
                <a:lnTo>
                  <a:pt x="5014" y="4171"/>
                </a:lnTo>
                <a:lnTo>
                  <a:pt x="5008" y="4182"/>
                </a:lnTo>
                <a:lnTo>
                  <a:pt x="5001" y="4192"/>
                </a:lnTo>
                <a:lnTo>
                  <a:pt x="4992" y="4202"/>
                </a:lnTo>
                <a:lnTo>
                  <a:pt x="4979" y="4211"/>
                </a:lnTo>
                <a:lnTo>
                  <a:pt x="4979" y="4220"/>
                </a:lnTo>
                <a:lnTo>
                  <a:pt x="4977" y="4228"/>
                </a:lnTo>
                <a:lnTo>
                  <a:pt x="4974" y="4234"/>
                </a:lnTo>
                <a:lnTo>
                  <a:pt x="4972" y="4237"/>
                </a:lnTo>
                <a:lnTo>
                  <a:pt x="4969" y="4241"/>
                </a:lnTo>
                <a:lnTo>
                  <a:pt x="4965" y="4244"/>
                </a:lnTo>
                <a:lnTo>
                  <a:pt x="4962" y="4252"/>
                </a:lnTo>
                <a:lnTo>
                  <a:pt x="4958" y="4260"/>
                </a:lnTo>
                <a:lnTo>
                  <a:pt x="4953" y="4267"/>
                </a:lnTo>
                <a:lnTo>
                  <a:pt x="4948" y="4275"/>
                </a:lnTo>
                <a:lnTo>
                  <a:pt x="4936" y="4287"/>
                </a:lnTo>
                <a:lnTo>
                  <a:pt x="4924" y="4299"/>
                </a:lnTo>
                <a:lnTo>
                  <a:pt x="4910" y="4308"/>
                </a:lnTo>
                <a:lnTo>
                  <a:pt x="4896" y="4316"/>
                </a:lnTo>
                <a:lnTo>
                  <a:pt x="4881" y="4325"/>
                </a:lnTo>
                <a:lnTo>
                  <a:pt x="4866" y="4333"/>
                </a:lnTo>
                <a:lnTo>
                  <a:pt x="4854" y="4338"/>
                </a:lnTo>
                <a:lnTo>
                  <a:pt x="4839" y="4343"/>
                </a:lnTo>
                <a:lnTo>
                  <a:pt x="4825" y="4346"/>
                </a:lnTo>
                <a:lnTo>
                  <a:pt x="4811" y="4353"/>
                </a:lnTo>
                <a:lnTo>
                  <a:pt x="4802" y="4364"/>
                </a:lnTo>
                <a:lnTo>
                  <a:pt x="4792" y="4374"/>
                </a:lnTo>
                <a:lnTo>
                  <a:pt x="4783" y="4384"/>
                </a:lnTo>
                <a:lnTo>
                  <a:pt x="4775" y="4395"/>
                </a:lnTo>
                <a:lnTo>
                  <a:pt x="4772" y="4400"/>
                </a:lnTo>
                <a:lnTo>
                  <a:pt x="4768" y="4406"/>
                </a:lnTo>
                <a:lnTo>
                  <a:pt x="4763" y="4408"/>
                </a:lnTo>
                <a:lnTo>
                  <a:pt x="4759" y="4411"/>
                </a:lnTo>
                <a:lnTo>
                  <a:pt x="4748" y="4416"/>
                </a:lnTo>
                <a:lnTo>
                  <a:pt x="4738" y="4421"/>
                </a:lnTo>
                <a:lnTo>
                  <a:pt x="4724" y="4431"/>
                </a:lnTo>
                <a:lnTo>
                  <a:pt x="4712" y="4442"/>
                </a:lnTo>
                <a:lnTo>
                  <a:pt x="4700" y="4453"/>
                </a:lnTo>
                <a:lnTo>
                  <a:pt x="4689" y="4466"/>
                </a:lnTo>
                <a:lnTo>
                  <a:pt x="4680" y="4478"/>
                </a:lnTo>
                <a:lnTo>
                  <a:pt x="4672" y="4491"/>
                </a:lnTo>
                <a:lnTo>
                  <a:pt x="4663" y="4505"/>
                </a:lnTo>
                <a:lnTo>
                  <a:pt x="4656" y="4519"/>
                </a:lnTo>
                <a:lnTo>
                  <a:pt x="4649" y="4534"/>
                </a:lnTo>
                <a:lnTo>
                  <a:pt x="4644" y="4547"/>
                </a:lnTo>
                <a:lnTo>
                  <a:pt x="4639" y="4562"/>
                </a:lnTo>
                <a:lnTo>
                  <a:pt x="4634" y="4579"/>
                </a:lnTo>
                <a:lnTo>
                  <a:pt x="4628" y="4610"/>
                </a:lnTo>
                <a:lnTo>
                  <a:pt x="4621" y="4643"/>
                </a:lnTo>
                <a:lnTo>
                  <a:pt x="4621" y="4653"/>
                </a:lnTo>
                <a:lnTo>
                  <a:pt x="4623" y="4664"/>
                </a:lnTo>
                <a:lnTo>
                  <a:pt x="4623" y="4675"/>
                </a:lnTo>
                <a:lnTo>
                  <a:pt x="4621" y="4685"/>
                </a:lnTo>
                <a:lnTo>
                  <a:pt x="4620" y="4691"/>
                </a:lnTo>
                <a:lnTo>
                  <a:pt x="4618" y="4693"/>
                </a:lnTo>
                <a:lnTo>
                  <a:pt x="4615" y="4694"/>
                </a:lnTo>
                <a:lnTo>
                  <a:pt x="4613" y="4694"/>
                </a:lnTo>
                <a:lnTo>
                  <a:pt x="4610" y="4692"/>
                </a:lnTo>
                <a:lnTo>
                  <a:pt x="4608" y="4691"/>
                </a:lnTo>
                <a:lnTo>
                  <a:pt x="4599" y="4687"/>
                </a:lnTo>
                <a:lnTo>
                  <a:pt x="4591" y="4685"/>
                </a:lnTo>
                <a:lnTo>
                  <a:pt x="4582" y="4685"/>
                </a:lnTo>
                <a:lnTo>
                  <a:pt x="4575" y="4687"/>
                </a:lnTo>
                <a:lnTo>
                  <a:pt x="4560" y="4692"/>
                </a:lnTo>
                <a:lnTo>
                  <a:pt x="4545" y="4699"/>
                </a:lnTo>
                <a:lnTo>
                  <a:pt x="4530" y="4707"/>
                </a:lnTo>
                <a:lnTo>
                  <a:pt x="4515" y="4712"/>
                </a:lnTo>
                <a:lnTo>
                  <a:pt x="4507" y="4714"/>
                </a:lnTo>
                <a:lnTo>
                  <a:pt x="4498" y="4714"/>
                </a:lnTo>
                <a:lnTo>
                  <a:pt x="4491" y="4714"/>
                </a:lnTo>
                <a:lnTo>
                  <a:pt x="4482" y="4712"/>
                </a:lnTo>
                <a:lnTo>
                  <a:pt x="4478" y="4712"/>
                </a:lnTo>
                <a:lnTo>
                  <a:pt x="4476" y="4713"/>
                </a:lnTo>
                <a:lnTo>
                  <a:pt x="4472" y="4716"/>
                </a:lnTo>
                <a:lnTo>
                  <a:pt x="4469" y="4718"/>
                </a:lnTo>
                <a:lnTo>
                  <a:pt x="4466" y="4726"/>
                </a:lnTo>
                <a:lnTo>
                  <a:pt x="4464" y="4733"/>
                </a:lnTo>
                <a:lnTo>
                  <a:pt x="4463" y="4742"/>
                </a:lnTo>
                <a:lnTo>
                  <a:pt x="4461" y="4750"/>
                </a:lnTo>
                <a:lnTo>
                  <a:pt x="4458" y="4756"/>
                </a:lnTo>
                <a:lnTo>
                  <a:pt x="4456" y="4762"/>
                </a:lnTo>
                <a:lnTo>
                  <a:pt x="4452" y="4766"/>
                </a:lnTo>
                <a:lnTo>
                  <a:pt x="4447" y="4770"/>
                </a:lnTo>
                <a:lnTo>
                  <a:pt x="4443" y="4773"/>
                </a:lnTo>
                <a:lnTo>
                  <a:pt x="4438" y="4776"/>
                </a:lnTo>
                <a:lnTo>
                  <a:pt x="4427" y="4780"/>
                </a:lnTo>
                <a:lnTo>
                  <a:pt x="4415" y="4781"/>
                </a:lnTo>
                <a:lnTo>
                  <a:pt x="4402" y="4782"/>
                </a:lnTo>
                <a:lnTo>
                  <a:pt x="4389" y="4782"/>
                </a:lnTo>
                <a:lnTo>
                  <a:pt x="4383" y="4798"/>
                </a:lnTo>
                <a:lnTo>
                  <a:pt x="4376" y="4815"/>
                </a:lnTo>
                <a:lnTo>
                  <a:pt x="4371" y="4819"/>
                </a:lnTo>
                <a:lnTo>
                  <a:pt x="4369" y="4824"/>
                </a:lnTo>
                <a:lnTo>
                  <a:pt x="4368" y="4829"/>
                </a:lnTo>
                <a:lnTo>
                  <a:pt x="4368" y="4834"/>
                </a:lnTo>
                <a:lnTo>
                  <a:pt x="4366" y="4844"/>
                </a:lnTo>
                <a:lnTo>
                  <a:pt x="4364" y="4854"/>
                </a:lnTo>
                <a:lnTo>
                  <a:pt x="4361" y="4857"/>
                </a:lnTo>
                <a:lnTo>
                  <a:pt x="4359" y="4861"/>
                </a:lnTo>
                <a:lnTo>
                  <a:pt x="4360" y="4890"/>
                </a:lnTo>
                <a:lnTo>
                  <a:pt x="4350" y="4896"/>
                </a:lnTo>
                <a:lnTo>
                  <a:pt x="4341" y="4903"/>
                </a:lnTo>
                <a:lnTo>
                  <a:pt x="4333" y="4910"/>
                </a:lnTo>
                <a:lnTo>
                  <a:pt x="4325" y="4918"/>
                </a:lnTo>
                <a:lnTo>
                  <a:pt x="4321" y="4922"/>
                </a:lnTo>
                <a:lnTo>
                  <a:pt x="4319" y="4927"/>
                </a:lnTo>
                <a:lnTo>
                  <a:pt x="4317" y="4932"/>
                </a:lnTo>
                <a:lnTo>
                  <a:pt x="4316" y="4937"/>
                </a:lnTo>
                <a:lnTo>
                  <a:pt x="4315" y="4942"/>
                </a:lnTo>
                <a:lnTo>
                  <a:pt x="4315" y="4948"/>
                </a:lnTo>
                <a:lnTo>
                  <a:pt x="4316" y="4954"/>
                </a:lnTo>
                <a:lnTo>
                  <a:pt x="4317" y="4960"/>
                </a:lnTo>
                <a:lnTo>
                  <a:pt x="4319" y="4967"/>
                </a:lnTo>
                <a:lnTo>
                  <a:pt x="4317" y="4972"/>
                </a:lnTo>
                <a:lnTo>
                  <a:pt x="4316" y="4977"/>
                </a:lnTo>
                <a:lnTo>
                  <a:pt x="4314" y="4981"/>
                </a:lnTo>
                <a:lnTo>
                  <a:pt x="4309" y="4988"/>
                </a:lnTo>
                <a:lnTo>
                  <a:pt x="4302" y="4996"/>
                </a:lnTo>
                <a:lnTo>
                  <a:pt x="4311" y="4999"/>
                </a:lnTo>
                <a:lnTo>
                  <a:pt x="4320" y="5004"/>
                </a:lnTo>
                <a:lnTo>
                  <a:pt x="4325" y="5012"/>
                </a:lnTo>
                <a:lnTo>
                  <a:pt x="4329" y="5019"/>
                </a:lnTo>
                <a:lnTo>
                  <a:pt x="4333" y="5027"/>
                </a:lnTo>
                <a:lnTo>
                  <a:pt x="4335" y="5035"/>
                </a:lnTo>
                <a:lnTo>
                  <a:pt x="4336" y="5042"/>
                </a:lnTo>
                <a:lnTo>
                  <a:pt x="4336" y="5050"/>
                </a:lnTo>
                <a:lnTo>
                  <a:pt x="4336" y="5057"/>
                </a:lnTo>
                <a:lnTo>
                  <a:pt x="4336" y="5065"/>
                </a:lnTo>
                <a:lnTo>
                  <a:pt x="4333" y="5080"/>
                </a:lnTo>
                <a:lnTo>
                  <a:pt x="4328" y="5094"/>
                </a:lnTo>
                <a:lnTo>
                  <a:pt x="4320" y="5107"/>
                </a:lnTo>
                <a:lnTo>
                  <a:pt x="4312" y="5122"/>
                </a:lnTo>
                <a:lnTo>
                  <a:pt x="4312" y="5121"/>
                </a:lnTo>
                <a:lnTo>
                  <a:pt x="4310" y="5126"/>
                </a:lnTo>
                <a:lnTo>
                  <a:pt x="4310" y="5130"/>
                </a:lnTo>
                <a:lnTo>
                  <a:pt x="4310" y="5135"/>
                </a:lnTo>
                <a:lnTo>
                  <a:pt x="4312" y="5139"/>
                </a:lnTo>
                <a:lnTo>
                  <a:pt x="4312" y="5139"/>
                </a:lnTo>
                <a:lnTo>
                  <a:pt x="4317" y="5146"/>
                </a:lnTo>
                <a:lnTo>
                  <a:pt x="4323" y="5154"/>
                </a:lnTo>
                <a:lnTo>
                  <a:pt x="4328" y="5161"/>
                </a:lnTo>
                <a:lnTo>
                  <a:pt x="4334" y="5168"/>
                </a:lnTo>
                <a:lnTo>
                  <a:pt x="4348" y="5179"/>
                </a:lnTo>
                <a:lnTo>
                  <a:pt x="4361" y="5190"/>
                </a:lnTo>
                <a:lnTo>
                  <a:pt x="4375" y="5203"/>
                </a:lnTo>
                <a:lnTo>
                  <a:pt x="4388" y="5215"/>
                </a:lnTo>
                <a:lnTo>
                  <a:pt x="4393" y="5223"/>
                </a:lnTo>
                <a:lnTo>
                  <a:pt x="4398" y="5230"/>
                </a:lnTo>
                <a:lnTo>
                  <a:pt x="4402" y="5239"/>
                </a:lnTo>
                <a:lnTo>
                  <a:pt x="4404" y="5248"/>
                </a:lnTo>
                <a:lnTo>
                  <a:pt x="4404" y="5248"/>
                </a:lnTo>
                <a:lnTo>
                  <a:pt x="4408" y="5250"/>
                </a:lnTo>
                <a:lnTo>
                  <a:pt x="4410" y="5254"/>
                </a:lnTo>
                <a:lnTo>
                  <a:pt x="4413" y="5259"/>
                </a:lnTo>
                <a:lnTo>
                  <a:pt x="4414" y="5263"/>
                </a:lnTo>
                <a:lnTo>
                  <a:pt x="4417" y="5273"/>
                </a:lnTo>
                <a:lnTo>
                  <a:pt x="4420" y="5282"/>
                </a:lnTo>
                <a:close/>
                <a:moveTo>
                  <a:pt x="3572" y="2864"/>
                </a:moveTo>
                <a:lnTo>
                  <a:pt x="3572" y="2864"/>
                </a:lnTo>
                <a:lnTo>
                  <a:pt x="3572" y="2864"/>
                </a:lnTo>
                <a:lnTo>
                  <a:pt x="3572" y="2864"/>
                </a:lnTo>
                <a:close/>
                <a:moveTo>
                  <a:pt x="3573" y="2864"/>
                </a:moveTo>
                <a:lnTo>
                  <a:pt x="3572" y="2864"/>
                </a:lnTo>
                <a:lnTo>
                  <a:pt x="3572" y="2864"/>
                </a:lnTo>
                <a:lnTo>
                  <a:pt x="3572" y="2865"/>
                </a:lnTo>
                <a:lnTo>
                  <a:pt x="3572" y="2865"/>
                </a:lnTo>
                <a:lnTo>
                  <a:pt x="3573" y="2864"/>
                </a:lnTo>
                <a:close/>
                <a:moveTo>
                  <a:pt x="3819" y="3096"/>
                </a:moveTo>
                <a:lnTo>
                  <a:pt x="3819" y="3096"/>
                </a:lnTo>
                <a:lnTo>
                  <a:pt x="3818" y="3097"/>
                </a:lnTo>
                <a:lnTo>
                  <a:pt x="3819" y="3096"/>
                </a:lnTo>
                <a:close/>
                <a:moveTo>
                  <a:pt x="2938" y="3343"/>
                </a:moveTo>
                <a:lnTo>
                  <a:pt x="2936" y="3343"/>
                </a:lnTo>
                <a:lnTo>
                  <a:pt x="2938" y="3343"/>
                </a:lnTo>
                <a:lnTo>
                  <a:pt x="2938" y="3343"/>
                </a:lnTo>
                <a:close/>
                <a:moveTo>
                  <a:pt x="2998" y="2323"/>
                </a:moveTo>
                <a:lnTo>
                  <a:pt x="2998" y="2323"/>
                </a:lnTo>
                <a:lnTo>
                  <a:pt x="2998" y="2323"/>
                </a:lnTo>
                <a:lnTo>
                  <a:pt x="2998" y="2323"/>
                </a:lnTo>
                <a:close/>
                <a:moveTo>
                  <a:pt x="3842" y="2662"/>
                </a:moveTo>
                <a:lnTo>
                  <a:pt x="3844" y="2663"/>
                </a:lnTo>
                <a:lnTo>
                  <a:pt x="3847" y="2663"/>
                </a:lnTo>
                <a:lnTo>
                  <a:pt x="3847" y="2663"/>
                </a:lnTo>
                <a:lnTo>
                  <a:pt x="3844" y="2663"/>
                </a:lnTo>
                <a:lnTo>
                  <a:pt x="3842" y="2662"/>
                </a:lnTo>
                <a:close/>
                <a:moveTo>
                  <a:pt x="3876" y="2903"/>
                </a:moveTo>
                <a:lnTo>
                  <a:pt x="3878" y="2908"/>
                </a:lnTo>
                <a:lnTo>
                  <a:pt x="3879" y="2904"/>
                </a:lnTo>
                <a:lnTo>
                  <a:pt x="3879" y="2901"/>
                </a:lnTo>
                <a:lnTo>
                  <a:pt x="3878" y="2901"/>
                </a:lnTo>
                <a:lnTo>
                  <a:pt x="3878" y="2901"/>
                </a:lnTo>
                <a:lnTo>
                  <a:pt x="3877" y="2901"/>
                </a:lnTo>
                <a:lnTo>
                  <a:pt x="3876" y="2903"/>
                </a:lnTo>
                <a:close/>
                <a:moveTo>
                  <a:pt x="2457" y="2105"/>
                </a:moveTo>
                <a:lnTo>
                  <a:pt x="2457" y="2105"/>
                </a:lnTo>
                <a:lnTo>
                  <a:pt x="2457" y="2105"/>
                </a:lnTo>
                <a:lnTo>
                  <a:pt x="2457" y="2105"/>
                </a:lnTo>
                <a:close/>
                <a:moveTo>
                  <a:pt x="3818" y="3097"/>
                </a:moveTo>
                <a:lnTo>
                  <a:pt x="3818" y="3097"/>
                </a:lnTo>
                <a:lnTo>
                  <a:pt x="3818" y="3097"/>
                </a:lnTo>
                <a:lnTo>
                  <a:pt x="3818" y="3097"/>
                </a:lnTo>
                <a:close/>
                <a:moveTo>
                  <a:pt x="2998" y="3405"/>
                </a:moveTo>
                <a:lnTo>
                  <a:pt x="3000" y="3409"/>
                </a:lnTo>
                <a:lnTo>
                  <a:pt x="3003" y="3410"/>
                </a:lnTo>
                <a:lnTo>
                  <a:pt x="3003" y="3407"/>
                </a:lnTo>
                <a:lnTo>
                  <a:pt x="3003" y="3405"/>
                </a:lnTo>
                <a:lnTo>
                  <a:pt x="2998" y="3405"/>
                </a:lnTo>
                <a:close/>
                <a:moveTo>
                  <a:pt x="2860" y="3931"/>
                </a:moveTo>
                <a:lnTo>
                  <a:pt x="2860" y="3932"/>
                </a:lnTo>
                <a:lnTo>
                  <a:pt x="2860" y="3931"/>
                </a:lnTo>
                <a:lnTo>
                  <a:pt x="2860" y="3931"/>
                </a:lnTo>
                <a:lnTo>
                  <a:pt x="2860" y="3931"/>
                </a:lnTo>
                <a:close/>
                <a:moveTo>
                  <a:pt x="2860" y="3932"/>
                </a:moveTo>
                <a:lnTo>
                  <a:pt x="2860" y="3931"/>
                </a:lnTo>
                <a:lnTo>
                  <a:pt x="2858" y="3931"/>
                </a:lnTo>
                <a:lnTo>
                  <a:pt x="2860" y="3932"/>
                </a:lnTo>
                <a:close/>
                <a:moveTo>
                  <a:pt x="2858" y="2013"/>
                </a:moveTo>
                <a:lnTo>
                  <a:pt x="2860" y="2013"/>
                </a:lnTo>
                <a:lnTo>
                  <a:pt x="2860" y="2013"/>
                </a:lnTo>
                <a:lnTo>
                  <a:pt x="2858" y="2013"/>
                </a:lnTo>
                <a:close/>
                <a:moveTo>
                  <a:pt x="3197" y="2418"/>
                </a:moveTo>
                <a:lnTo>
                  <a:pt x="3199" y="2418"/>
                </a:lnTo>
                <a:lnTo>
                  <a:pt x="3199" y="2417"/>
                </a:lnTo>
                <a:lnTo>
                  <a:pt x="3200" y="2416"/>
                </a:lnTo>
                <a:lnTo>
                  <a:pt x="3200" y="2416"/>
                </a:lnTo>
                <a:lnTo>
                  <a:pt x="3199" y="2417"/>
                </a:lnTo>
                <a:lnTo>
                  <a:pt x="3197" y="2418"/>
                </a:lnTo>
                <a:close/>
                <a:moveTo>
                  <a:pt x="2936" y="2260"/>
                </a:moveTo>
                <a:lnTo>
                  <a:pt x="2936" y="2261"/>
                </a:lnTo>
                <a:lnTo>
                  <a:pt x="2938" y="2261"/>
                </a:lnTo>
                <a:lnTo>
                  <a:pt x="2936" y="2260"/>
                </a:lnTo>
                <a:lnTo>
                  <a:pt x="2936" y="2260"/>
                </a:lnTo>
                <a:close/>
                <a:moveTo>
                  <a:pt x="4050" y="2369"/>
                </a:moveTo>
                <a:lnTo>
                  <a:pt x="4050" y="2368"/>
                </a:lnTo>
                <a:lnTo>
                  <a:pt x="4049" y="2368"/>
                </a:lnTo>
                <a:lnTo>
                  <a:pt x="4050" y="2370"/>
                </a:lnTo>
                <a:lnTo>
                  <a:pt x="4050" y="2369"/>
                </a:lnTo>
                <a:lnTo>
                  <a:pt x="4051" y="2369"/>
                </a:lnTo>
                <a:lnTo>
                  <a:pt x="4050" y="2368"/>
                </a:lnTo>
                <a:lnTo>
                  <a:pt x="4050" y="2368"/>
                </a:lnTo>
                <a:lnTo>
                  <a:pt x="4050" y="2369"/>
                </a:lnTo>
                <a:close/>
                <a:moveTo>
                  <a:pt x="4045" y="2352"/>
                </a:moveTo>
                <a:lnTo>
                  <a:pt x="4046" y="2352"/>
                </a:lnTo>
                <a:lnTo>
                  <a:pt x="4046" y="2349"/>
                </a:lnTo>
                <a:lnTo>
                  <a:pt x="4048" y="2348"/>
                </a:lnTo>
                <a:lnTo>
                  <a:pt x="4046" y="2350"/>
                </a:lnTo>
                <a:lnTo>
                  <a:pt x="4045" y="2352"/>
                </a:lnTo>
                <a:close/>
                <a:moveTo>
                  <a:pt x="3452" y="2397"/>
                </a:moveTo>
                <a:lnTo>
                  <a:pt x="3457" y="2397"/>
                </a:lnTo>
                <a:lnTo>
                  <a:pt x="3464" y="2395"/>
                </a:lnTo>
                <a:lnTo>
                  <a:pt x="3470" y="2392"/>
                </a:lnTo>
                <a:lnTo>
                  <a:pt x="3474" y="2387"/>
                </a:lnTo>
                <a:lnTo>
                  <a:pt x="3476" y="2380"/>
                </a:lnTo>
                <a:lnTo>
                  <a:pt x="3476" y="2375"/>
                </a:lnTo>
                <a:lnTo>
                  <a:pt x="3464" y="2388"/>
                </a:lnTo>
                <a:lnTo>
                  <a:pt x="3452" y="2397"/>
                </a:lnTo>
                <a:close/>
                <a:moveTo>
                  <a:pt x="3626" y="2334"/>
                </a:moveTo>
                <a:lnTo>
                  <a:pt x="3636" y="2331"/>
                </a:lnTo>
                <a:lnTo>
                  <a:pt x="3644" y="2331"/>
                </a:lnTo>
                <a:lnTo>
                  <a:pt x="3641" y="2329"/>
                </a:lnTo>
                <a:lnTo>
                  <a:pt x="3636" y="2329"/>
                </a:lnTo>
                <a:lnTo>
                  <a:pt x="3631" y="2330"/>
                </a:lnTo>
                <a:lnTo>
                  <a:pt x="3626" y="2334"/>
                </a:lnTo>
                <a:close/>
                <a:moveTo>
                  <a:pt x="2875" y="4457"/>
                </a:moveTo>
                <a:lnTo>
                  <a:pt x="2875" y="4458"/>
                </a:lnTo>
                <a:lnTo>
                  <a:pt x="2875" y="4458"/>
                </a:lnTo>
                <a:lnTo>
                  <a:pt x="2876" y="4457"/>
                </a:lnTo>
                <a:lnTo>
                  <a:pt x="2875" y="4457"/>
                </a:lnTo>
                <a:lnTo>
                  <a:pt x="2875" y="4457"/>
                </a:lnTo>
                <a:lnTo>
                  <a:pt x="2875" y="4457"/>
                </a:lnTo>
                <a:lnTo>
                  <a:pt x="2875" y="4457"/>
                </a:lnTo>
                <a:close/>
                <a:moveTo>
                  <a:pt x="2099" y="1716"/>
                </a:moveTo>
                <a:lnTo>
                  <a:pt x="2099" y="1717"/>
                </a:lnTo>
                <a:lnTo>
                  <a:pt x="2100" y="1717"/>
                </a:lnTo>
                <a:lnTo>
                  <a:pt x="2099" y="1716"/>
                </a:lnTo>
                <a:close/>
                <a:moveTo>
                  <a:pt x="2179" y="1440"/>
                </a:moveTo>
                <a:lnTo>
                  <a:pt x="2179" y="1440"/>
                </a:lnTo>
                <a:lnTo>
                  <a:pt x="2178" y="1440"/>
                </a:lnTo>
                <a:lnTo>
                  <a:pt x="2178" y="1440"/>
                </a:lnTo>
                <a:lnTo>
                  <a:pt x="2179" y="1440"/>
                </a:lnTo>
                <a:close/>
                <a:moveTo>
                  <a:pt x="4378" y="3050"/>
                </a:moveTo>
                <a:lnTo>
                  <a:pt x="4383" y="3051"/>
                </a:lnTo>
                <a:lnTo>
                  <a:pt x="4388" y="3051"/>
                </a:lnTo>
                <a:lnTo>
                  <a:pt x="4388" y="3050"/>
                </a:lnTo>
                <a:lnTo>
                  <a:pt x="4378" y="3050"/>
                </a:lnTo>
                <a:close/>
                <a:moveTo>
                  <a:pt x="4223" y="3203"/>
                </a:moveTo>
                <a:lnTo>
                  <a:pt x="4222" y="3204"/>
                </a:lnTo>
                <a:lnTo>
                  <a:pt x="4222" y="3204"/>
                </a:lnTo>
                <a:lnTo>
                  <a:pt x="4223" y="3204"/>
                </a:lnTo>
                <a:lnTo>
                  <a:pt x="4223" y="3203"/>
                </a:lnTo>
                <a:close/>
                <a:moveTo>
                  <a:pt x="2412" y="3559"/>
                </a:moveTo>
                <a:lnTo>
                  <a:pt x="2413" y="3558"/>
                </a:lnTo>
                <a:lnTo>
                  <a:pt x="2412" y="3557"/>
                </a:lnTo>
                <a:lnTo>
                  <a:pt x="2412" y="3559"/>
                </a:lnTo>
                <a:close/>
                <a:moveTo>
                  <a:pt x="2410" y="1951"/>
                </a:moveTo>
                <a:lnTo>
                  <a:pt x="2410" y="1951"/>
                </a:lnTo>
                <a:lnTo>
                  <a:pt x="2410" y="1951"/>
                </a:lnTo>
                <a:lnTo>
                  <a:pt x="2410" y="1951"/>
                </a:lnTo>
                <a:lnTo>
                  <a:pt x="2410" y="1950"/>
                </a:lnTo>
                <a:lnTo>
                  <a:pt x="2410" y="1951"/>
                </a:lnTo>
                <a:close/>
                <a:moveTo>
                  <a:pt x="2120" y="1873"/>
                </a:moveTo>
                <a:lnTo>
                  <a:pt x="2118" y="1873"/>
                </a:lnTo>
                <a:lnTo>
                  <a:pt x="2118" y="1874"/>
                </a:lnTo>
                <a:lnTo>
                  <a:pt x="2118" y="1876"/>
                </a:lnTo>
                <a:lnTo>
                  <a:pt x="2119" y="1874"/>
                </a:lnTo>
                <a:lnTo>
                  <a:pt x="2120" y="1873"/>
                </a:lnTo>
                <a:close/>
                <a:moveTo>
                  <a:pt x="2458" y="2105"/>
                </a:moveTo>
                <a:lnTo>
                  <a:pt x="2457" y="2105"/>
                </a:lnTo>
                <a:lnTo>
                  <a:pt x="2458" y="2108"/>
                </a:lnTo>
                <a:lnTo>
                  <a:pt x="2459" y="2110"/>
                </a:lnTo>
                <a:lnTo>
                  <a:pt x="2459" y="2108"/>
                </a:lnTo>
                <a:lnTo>
                  <a:pt x="2458" y="2105"/>
                </a:lnTo>
                <a:close/>
                <a:moveTo>
                  <a:pt x="2361" y="2809"/>
                </a:moveTo>
                <a:lnTo>
                  <a:pt x="2361" y="2809"/>
                </a:lnTo>
                <a:lnTo>
                  <a:pt x="2361" y="2809"/>
                </a:lnTo>
                <a:lnTo>
                  <a:pt x="2361" y="2809"/>
                </a:lnTo>
                <a:close/>
                <a:moveTo>
                  <a:pt x="3865" y="3420"/>
                </a:moveTo>
                <a:lnTo>
                  <a:pt x="3865" y="3421"/>
                </a:lnTo>
                <a:lnTo>
                  <a:pt x="3865" y="3421"/>
                </a:lnTo>
                <a:lnTo>
                  <a:pt x="3865" y="3420"/>
                </a:lnTo>
                <a:close/>
                <a:moveTo>
                  <a:pt x="3087" y="4270"/>
                </a:moveTo>
                <a:lnTo>
                  <a:pt x="3088" y="4270"/>
                </a:lnTo>
                <a:lnTo>
                  <a:pt x="3088" y="4269"/>
                </a:lnTo>
                <a:lnTo>
                  <a:pt x="3090" y="4267"/>
                </a:lnTo>
                <a:lnTo>
                  <a:pt x="3088" y="4269"/>
                </a:lnTo>
                <a:lnTo>
                  <a:pt x="3087" y="4270"/>
                </a:lnTo>
                <a:close/>
                <a:moveTo>
                  <a:pt x="3091" y="4285"/>
                </a:moveTo>
                <a:lnTo>
                  <a:pt x="3091" y="4285"/>
                </a:lnTo>
                <a:lnTo>
                  <a:pt x="3091" y="4286"/>
                </a:lnTo>
                <a:lnTo>
                  <a:pt x="3092" y="4286"/>
                </a:lnTo>
                <a:lnTo>
                  <a:pt x="3092" y="4286"/>
                </a:lnTo>
                <a:lnTo>
                  <a:pt x="3091" y="4285"/>
                </a:lnTo>
                <a:close/>
                <a:moveTo>
                  <a:pt x="2855" y="4308"/>
                </a:moveTo>
                <a:lnTo>
                  <a:pt x="2855" y="4309"/>
                </a:lnTo>
                <a:lnTo>
                  <a:pt x="2853" y="4310"/>
                </a:lnTo>
                <a:lnTo>
                  <a:pt x="2856" y="4308"/>
                </a:lnTo>
                <a:lnTo>
                  <a:pt x="2855" y="4308"/>
                </a:lnTo>
                <a:close/>
                <a:moveTo>
                  <a:pt x="3542" y="3577"/>
                </a:moveTo>
                <a:lnTo>
                  <a:pt x="3542" y="3577"/>
                </a:lnTo>
                <a:lnTo>
                  <a:pt x="3542" y="3577"/>
                </a:lnTo>
                <a:lnTo>
                  <a:pt x="3542" y="3577"/>
                </a:lnTo>
                <a:close/>
                <a:moveTo>
                  <a:pt x="3337" y="3422"/>
                </a:moveTo>
                <a:lnTo>
                  <a:pt x="3338" y="3421"/>
                </a:lnTo>
                <a:lnTo>
                  <a:pt x="3339" y="3421"/>
                </a:lnTo>
                <a:lnTo>
                  <a:pt x="3338" y="3420"/>
                </a:lnTo>
                <a:lnTo>
                  <a:pt x="3338" y="3421"/>
                </a:lnTo>
                <a:lnTo>
                  <a:pt x="3337" y="3422"/>
                </a:lnTo>
                <a:close/>
                <a:moveTo>
                  <a:pt x="3339" y="3421"/>
                </a:moveTo>
                <a:lnTo>
                  <a:pt x="3339" y="3422"/>
                </a:lnTo>
                <a:lnTo>
                  <a:pt x="3339" y="3421"/>
                </a:lnTo>
                <a:lnTo>
                  <a:pt x="3339" y="3421"/>
                </a:lnTo>
                <a:close/>
                <a:moveTo>
                  <a:pt x="3308" y="3502"/>
                </a:moveTo>
                <a:lnTo>
                  <a:pt x="3308" y="3503"/>
                </a:lnTo>
                <a:lnTo>
                  <a:pt x="3308" y="3503"/>
                </a:lnTo>
                <a:lnTo>
                  <a:pt x="3309" y="3503"/>
                </a:lnTo>
                <a:lnTo>
                  <a:pt x="3308" y="3503"/>
                </a:lnTo>
                <a:lnTo>
                  <a:pt x="3308" y="3502"/>
                </a:lnTo>
                <a:close/>
                <a:moveTo>
                  <a:pt x="3780" y="3723"/>
                </a:moveTo>
                <a:lnTo>
                  <a:pt x="3781" y="3721"/>
                </a:lnTo>
                <a:lnTo>
                  <a:pt x="3783" y="3720"/>
                </a:lnTo>
                <a:lnTo>
                  <a:pt x="3785" y="3715"/>
                </a:lnTo>
                <a:lnTo>
                  <a:pt x="3786" y="3712"/>
                </a:lnTo>
                <a:lnTo>
                  <a:pt x="3786" y="3709"/>
                </a:lnTo>
                <a:lnTo>
                  <a:pt x="3786" y="3705"/>
                </a:lnTo>
                <a:lnTo>
                  <a:pt x="3781" y="3712"/>
                </a:lnTo>
                <a:lnTo>
                  <a:pt x="3778" y="3721"/>
                </a:lnTo>
                <a:lnTo>
                  <a:pt x="3780" y="3723"/>
                </a:lnTo>
                <a:close/>
                <a:moveTo>
                  <a:pt x="4002" y="3625"/>
                </a:moveTo>
                <a:lnTo>
                  <a:pt x="4001" y="3627"/>
                </a:lnTo>
                <a:lnTo>
                  <a:pt x="4000" y="3630"/>
                </a:lnTo>
                <a:lnTo>
                  <a:pt x="4002" y="3628"/>
                </a:lnTo>
                <a:lnTo>
                  <a:pt x="4002" y="3625"/>
                </a:lnTo>
                <a:close/>
                <a:moveTo>
                  <a:pt x="4496" y="2756"/>
                </a:moveTo>
                <a:lnTo>
                  <a:pt x="4496" y="2756"/>
                </a:lnTo>
                <a:lnTo>
                  <a:pt x="4496" y="2756"/>
                </a:lnTo>
                <a:lnTo>
                  <a:pt x="4496" y="2756"/>
                </a:lnTo>
                <a:close/>
                <a:moveTo>
                  <a:pt x="2399" y="1515"/>
                </a:moveTo>
                <a:lnTo>
                  <a:pt x="2396" y="1518"/>
                </a:lnTo>
                <a:lnTo>
                  <a:pt x="2399" y="1519"/>
                </a:lnTo>
                <a:lnTo>
                  <a:pt x="2399" y="1518"/>
                </a:lnTo>
                <a:lnTo>
                  <a:pt x="2399" y="1515"/>
                </a:lnTo>
                <a:close/>
                <a:moveTo>
                  <a:pt x="2433" y="1625"/>
                </a:moveTo>
                <a:lnTo>
                  <a:pt x="2433" y="1625"/>
                </a:lnTo>
                <a:lnTo>
                  <a:pt x="2433" y="1625"/>
                </a:lnTo>
                <a:lnTo>
                  <a:pt x="2433" y="1625"/>
                </a:lnTo>
                <a:close/>
                <a:moveTo>
                  <a:pt x="3711" y="2182"/>
                </a:moveTo>
                <a:lnTo>
                  <a:pt x="3711" y="2180"/>
                </a:lnTo>
                <a:lnTo>
                  <a:pt x="3711" y="2178"/>
                </a:lnTo>
                <a:lnTo>
                  <a:pt x="3711" y="2180"/>
                </a:lnTo>
                <a:lnTo>
                  <a:pt x="3710" y="2181"/>
                </a:lnTo>
                <a:lnTo>
                  <a:pt x="3711" y="2182"/>
                </a:lnTo>
                <a:close/>
                <a:moveTo>
                  <a:pt x="3489" y="2256"/>
                </a:moveTo>
                <a:lnTo>
                  <a:pt x="3488" y="2262"/>
                </a:lnTo>
                <a:lnTo>
                  <a:pt x="3489" y="2267"/>
                </a:lnTo>
                <a:lnTo>
                  <a:pt x="3489" y="2261"/>
                </a:lnTo>
                <a:lnTo>
                  <a:pt x="3489" y="2256"/>
                </a:lnTo>
                <a:close/>
                <a:moveTo>
                  <a:pt x="3385" y="5308"/>
                </a:moveTo>
                <a:lnTo>
                  <a:pt x="3386" y="5308"/>
                </a:lnTo>
                <a:lnTo>
                  <a:pt x="3386" y="5308"/>
                </a:lnTo>
                <a:lnTo>
                  <a:pt x="3386" y="5309"/>
                </a:lnTo>
                <a:lnTo>
                  <a:pt x="3385" y="5309"/>
                </a:lnTo>
                <a:lnTo>
                  <a:pt x="3385" y="5308"/>
                </a:lnTo>
                <a:lnTo>
                  <a:pt x="3385" y="5308"/>
                </a:lnTo>
                <a:lnTo>
                  <a:pt x="3385" y="5308"/>
                </a:lnTo>
                <a:lnTo>
                  <a:pt x="3385" y="5308"/>
                </a:lnTo>
                <a:close/>
                <a:moveTo>
                  <a:pt x="3323" y="5061"/>
                </a:moveTo>
                <a:lnTo>
                  <a:pt x="3323" y="5061"/>
                </a:lnTo>
                <a:lnTo>
                  <a:pt x="3323" y="5061"/>
                </a:lnTo>
                <a:lnTo>
                  <a:pt x="3323" y="5061"/>
                </a:lnTo>
                <a:lnTo>
                  <a:pt x="3323" y="5061"/>
                </a:lnTo>
                <a:lnTo>
                  <a:pt x="3323" y="5061"/>
                </a:lnTo>
                <a:lnTo>
                  <a:pt x="3323" y="5061"/>
                </a:lnTo>
                <a:close/>
                <a:moveTo>
                  <a:pt x="3200" y="4767"/>
                </a:moveTo>
                <a:lnTo>
                  <a:pt x="3200" y="4767"/>
                </a:lnTo>
                <a:lnTo>
                  <a:pt x="3200" y="4767"/>
                </a:lnTo>
                <a:lnTo>
                  <a:pt x="3200" y="4768"/>
                </a:lnTo>
                <a:lnTo>
                  <a:pt x="3211" y="4771"/>
                </a:lnTo>
                <a:lnTo>
                  <a:pt x="3223" y="4772"/>
                </a:lnTo>
                <a:lnTo>
                  <a:pt x="3218" y="4770"/>
                </a:lnTo>
                <a:lnTo>
                  <a:pt x="3211" y="4768"/>
                </a:lnTo>
                <a:lnTo>
                  <a:pt x="3206" y="4767"/>
                </a:lnTo>
                <a:lnTo>
                  <a:pt x="3200" y="4767"/>
                </a:lnTo>
                <a:close/>
                <a:moveTo>
                  <a:pt x="1918" y="3827"/>
                </a:moveTo>
                <a:lnTo>
                  <a:pt x="1918" y="3827"/>
                </a:lnTo>
                <a:lnTo>
                  <a:pt x="1918" y="3827"/>
                </a:lnTo>
                <a:lnTo>
                  <a:pt x="1918" y="3827"/>
                </a:lnTo>
                <a:close/>
                <a:moveTo>
                  <a:pt x="3289" y="5131"/>
                </a:moveTo>
                <a:lnTo>
                  <a:pt x="3290" y="5127"/>
                </a:lnTo>
                <a:lnTo>
                  <a:pt x="3293" y="5122"/>
                </a:lnTo>
                <a:lnTo>
                  <a:pt x="3292" y="5124"/>
                </a:lnTo>
                <a:lnTo>
                  <a:pt x="3290" y="5124"/>
                </a:lnTo>
                <a:lnTo>
                  <a:pt x="3289" y="5127"/>
                </a:lnTo>
                <a:lnTo>
                  <a:pt x="3289" y="5131"/>
                </a:lnTo>
                <a:close/>
                <a:moveTo>
                  <a:pt x="1854" y="1332"/>
                </a:moveTo>
                <a:lnTo>
                  <a:pt x="1854" y="1333"/>
                </a:lnTo>
                <a:lnTo>
                  <a:pt x="1854" y="1332"/>
                </a:lnTo>
                <a:lnTo>
                  <a:pt x="1854" y="1332"/>
                </a:lnTo>
                <a:close/>
                <a:moveTo>
                  <a:pt x="4718" y="3129"/>
                </a:moveTo>
                <a:lnTo>
                  <a:pt x="4717" y="3127"/>
                </a:lnTo>
                <a:lnTo>
                  <a:pt x="4713" y="3130"/>
                </a:lnTo>
                <a:lnTo>
                  <a:pt x="4709" y="3131"/>
                </a:lnTo>
                <a:lnTo>
                  <a:pt x="4709" y="3131"/>
                </a:lnTo>
                <a:lnTo>
                  <a:pt x="4710" y="3131"/>
                </a:lnTo>
                <a:lnTo>
                  <a:pt x="4714" y="3130"/>
                </a:lnTo>
                <a:lnTo>
                  <a:pt x="4718" y="3129"/>
                </a:lnTo>
                <a:close/>
                <a:moveTo>
                  <a:pt x="4577" y="3036"/>
                </a:moveTo>
                <a:lnTo>
                  <a:pt x="4576" y="3035"/>
                </a:lnTo>
                <a:lnTo>
                  <a:pt x="4575" y="3035"/>
                </a:lnTo>
                <a:lnTo>
                  <a:pt x="4577" y="3036"/>
                </a:lnTo>
                <a:close/>
                <a:moveTo>
                  <a:pt x="2314" y="3136"/>
                </a:moveTo>
                <a:lnTo>
                  <a:pt x="2312" y="3140"/>
                </a:lnTo>
                <a:lnTo>
                  <a:pt x="2312" y="3144"/>
                </a:lnTo>
                <a:lnTo>
                  <a:pt x="2314" y="3140"/>
                </a:lnTo>
                <a:lnTo>
                  <a:pt x="2315" y="3136"/>
                </a:lnTo>
                <a:lnTo>
                  <a:pt x="2314" y="3136"/>
                </a:lnTo>
                <a:close/>
                <a:moveTo>
                  <a:pt x="1854" y="2570"/>
                </a:moveTo>
                <a:lnTo>
                  <a:pt x="1854" y="2570"/>
                </a:lnTo>
                <a:lnTo>
                  <a:pt x="1853" y="2570"/>
                </a:lnTo>
                <a:lnTo>
                  <a:pt x="1854" y="2570"/>
                </a:lnTo>
                <a:close/>
                <a:moveTo>
                  <a:pt x="1855" y="2570"/>
                </a:moveTo>
                <a:lnTo>
                  <a:pt x="1854" y="2570"/>
                </a:lnTo>
                <a:lnTo>
                  <a:pt x="1854" y="2571"/>
                </a:lnTo>
                <a:lnTo>
                  <a:pt x="1854" y="2571"/>
                </a:lnTo>
                <a:lnTo>
                  <a:pt x="1855" y="2570"/>
                </a:lnTo>
                <a:close/>
                <a:moveTo>
                  <a:pt x="1702" y="3594"/>
                </a:moveTo>
                <a:lnTo>
                  <a:pt x="1706" y="3598"/>
                </a:lnTo>
                <a:lnTo>
                  <a:pt x="1708" y="3601"/>
                </a:lnTo>
                <a:lnTo>
                  <a:pt x="1711" y="3603"/>
                </a:lnTo>
                <a:lnTo>
                  <a:pt x="1708" y="3601"/>
                </a:lnTo>
                <a:lnTo>
                  <a:pt x="1708" y="3601"/>
                </a:lnTo>
                <a:lnTo>
                  <a:pt x="1702" y="3594"/>
                </a:lnTo>
                <a:close/>
                <a:moveTo>
                  <a:pt x="1712" y="3604"/>
                </a:moveTo>
                <a:lnTo>
                  <a:pt x="1712" y="3604"/>
                </a:lnTo>
                <a:lnTo>
                  <a:pt x="1712" y="3604"/>
                </a:lnTo>
                <a:lnTo>
                  <a:pt x="1715" y="3607"/>
                </a:lnTo>
                <a:lnTo>
                  <a:pt x="1715" y="3607"/>
                </a:lnTo>
                <a:lnTo>
                  <a:pt x="1712" y="3604"/>
                </a:lnTo>
                <a:lnTo>
                  <a:pt x="1710" y="3602"/>
                </a:lnTo>
                <a:lnTo>
                  <a:pt x="1712" y="3604"/>
                </a:lnTo>
                <a:close/>
                <a:moveTo>
                  <a:pt x="3990" y="1660"/>
                </a:moveTo>
                <a:lnTo>
                  <a:pt x="3990" y="1658"/>
                </a:lnTo>
                <a:lnTo>
                  <a:pt x="3990" y="1658"/>
                </a:lnTo>
                <a:lnTo>
                  <a:pt x="3989" y="1657"/>
                </a:lnTo>
                <a:lnTo>
                  <a:pt x="3989" y="1657"/>
                </a:lnTo>
                <a:lnTo>
                  <a:pt x="3989" y="1657"/>
                </a:lnTo>
                <a:lnTo>
                  <a:pt x="3987" y="1658"/>
                </a:lnTo>
                <a:lnTo>
                  <a:pt x="3987" y="1660"/>
                </a:lnTo>
                <a:lnTo>
                  <a:pt x="3990" y="1660"/>
                </a:lnTo>
                <a:close/>
                <a:moveTo>
                  <a:pt x="3928" y="1657"/>
                </a:moveTo>
                <a:lnTo>
                  <a:pt x="3927" y="1657"/>
                </a:lnTo>
                <a:lnTo>
                  <a:pt x="3927" y="1657"/>
                </a:lnTo>
                <a:lnTo>
                  <a:pt x="3927" y="1658"/>
                </a:lnTo>
                <a:lnTo>
                  <a:pt x="3928" y="1657"/>
                </a:lnTo>
                <a:close/>
                <a:moveTo>
                  <a:pt x="3416" y="1425"/>
                </a:moveTo>
                <a:lnTo>
                  <a:pt x="3416" y="1425"/>
                </a:lnTo>
                <a:lnTo>
                  <a:pt x="3416" y="1425"/>
                </a:lnTo>
                <a:lnTo>
                  <a:pt x="3416" y="1425"/>
                </a:lnTo>
                <a:lnTo>
                  <a:pt x="3416" y="1425"/>
                </a:lnTo>
                <a:lnTo>
                  <a:pt x="3416" y="1425"/>
                </a:lnTo>
                <a:close/>
                <a:moveTo>
                  <a:pt x="3417" y="1425"/>
                </a:moveTo>
                <a:lnTo>
                  <a:pt x="3416" y="1425"/>
                </a:lnTo>
                <a:lnTo>
                  <a:pt x="3416" y="1426"/>
                </a:lnTo>
                <a:lnTo>
                  <a:pt x="3417" y="1425"/>
                </a:lnTo>
                <a:close/>
                <a:moveTo>
                  <a:pt x="3666" y="1503"/>
                </a:moveTo>
                <a:lnTo>
                  <a:pt x="3663" y="1503"/>
                </a:lnTo>
                <a:lnTo>
                  <a:pt x="3663" y="1503"/>
                </a:lnTo>
                <a:lnTo>
                  <a:pt x="3665" y="1503"/>
                </a:lnTo>
                <a:lnTo>
                  <a:pt x="3666" y="1503"/>
                </a:lnTo>
                <a:close/>
                <a:moveTo>
                  <a:pt x="4808" y="2601"/>
                </a:moveTo>
                <a:lnTo>
                  <a:pt x="4807" y="2600"/>
                </a:lnTo>
                <a:lnTo>
                  <a:pt x="4808" y="2601"/>
                </a:lnTo>
                <a:lnTo>
                  <a:pt x="4808" y="2601"/>
                </a:lnTo>
                <a:lnTo>
                  <a:pt x="4808" y="2601"/>
                </a:lnTo>
                <a:lnTo>
                  <a:pt x="4808" y="2601"/>
                </a:lnTo>
                <a:lnTo>
                  <a:pt x="4808" y="2600"/>
                </a:lnTo>
                <a:lnTo>
                  <a:pt x="4808" y="2601"/>
                </a:lnTo>
                <a:lnTo>
                  <a:pt x="4808" y="2601"/>
                </a:lnTo>
                <a:close/>
                <a:moveTo>
                  <a:pt x="4808" y="2588"/>
                </a:moveTo>
                <a:lnTo>
                  <a:pt x="4808" y="2588"/>
                </a:lnTo>
                <a:lnTo>
                  <a:pt x="4808" y="2586"/>
                </a:lnTo>
                <a:lnTo>
                  <a:pt x="4810" y="2586"/>
                </a:lnTo>
                <a:lnTo>
                  <a:pt x="4808" y="2586"/>
                </a:lnTo>
                <a:lnTo>
                  <a:pt x="4808" y="2588"/>
                </a:lnTo>
                <a:close/>
                <a:moveTo>
                  <a:pt x="4808" y="2601"/>
                </a:moveTo>
                <a:lnTo>
                  <a:pt x="4808" y="2601"/>
                </a:lnTo>
                <a:lnTo>
                  <a:pt x="4808" y="2601"/>
                </a:lnTo>
                <a:close/>
                <a:moveTo>
                  <a:pt x="1838" y="1611"/>
                </a:moveTo>
                <a:lnTo>
                  <a:pt x="1838" y="1611"/>
                </a:lnTo>
                <a:lnTo>
                  <a:pt x="1838" y="1611"/>
                </a:lnTo>
                <a:lnTo>
                  <a:pt x="1838" y="1611"/>
                </a:lnTo>
                <a:lnTo>
                  <a:pt x="1836" y="1612"/>
                </a:lnTo>
                <a:lnTo>
                  <a:pt x="1836" y="1611"/>
                </a:lnTo>
                <a:lnTo>
                  <a:pt x="1838" y="1610"/>
                </a:lnTo>
                <a:lnTo>
                  <a:pt x="1838" y="1611"/>
                </a:lnTo>
                <a:lnTo>
                  <a:pt x="1838" y="1611"/>
                </a:lnTo>
                <a:lnTo>
                  <a:pt x="1838" y="1611"/>
                </a:lnTo>
                <a:close/>
                <a:moveTo>
                  <a:pt x="1838" y="1615"/>
                </a:moveTo>
                <a:lnTo>
                  <a:pt x="1838" y="1616"/>
                </a:lnTo>
                <a:lnTo>
                  <a:pt x="1838" y="1616"/>
                </a:lnTo>
                <a:lnTo>
                  <a:pt x="1838" y="1615"/>
                </a:lnTo>
                <a:close/>
                <a:moveTo>
                  <a:pt x="1838" y="1611"/>
                </a:moveTo>
                <a:lnTo>
                  <a:pt x="1838" y="1611"/>
                </a:lnTo>
                <a:lnTo>
                  <a:pt x="1838" y="1611"/>
                </a:lnTo>
                <a:close/>
                <a:moveTo>
                  <a:pt x="1760" y="1951"/>
                </a:moveTo>
                <a:lnTo>
                  <a:pt x="1760" y="1951"/>
                </a:lnTo>
                <a:lnTo>
                  <a:pt x="1761" y="1951"/>
                </a:lnTo>
                <a:lnTo>
                  <a:pt x="1760" y="1950"/>
                </a:lnTo>
                <a:lnTo>
                  <a:pt x="1759" y="1948"/>
                </a:lnTo>
                <a:lnTo>
                  <a:pt x="1756" y="1950"/>
                </a:lnTo>
                <a:lnTo>
                  <a:pt x="1754" y="1952"/>
                </a:lnTo>
                <a:lnTo>
                  <a:pt x="1757" y="1951"/>
                </a:lnTo>
                <a:lnTo>
                  <a:pt x="1760" y="1951"/>
                </a:lnTo>
                <a:close/>
                <a:moveTo>
                  <a:pt x="1869" y="1889"/>
                </a:moveTo>
                <a:lnTo>
                  <a:pt x="1869" y="1889"/>
                </a:lnTo>
                <a:lnTo>
                  <a:pt x="1869" y="1889"/>
                </a:lnTo>
                <a:lnTo>
                  <a:pt x="1873" y="1886"/>
                </a:lnTo>
                <a:lnTo>
                  <a:pt x="1869" y="1886"/>
                </a:lnTo>
                <a:lnTo>
                  <a:pt x="1869" y="1889"/>
                </a:lnTo>
                <a:lnTo>
                  <a:pt x="1869" y="1889"/>
                </a:lnTo>
                <a:close/>
                <a:moveTo>
                  <a:pt x="2368" y="2192"/>
                </a:moveTo>
                <a:lnTo>
                  <a:pt x="2364" y="2190"/>
                </a:lnTo>
                <a:lnTo>
                  <a:pt x="2358" y="2187"/>
                </a:lnTo>
                <a:lnTo>
                  <a:pt x="2363" y="2190"/>
                </a:lnTo>
                <a:lnTo>
                  <a:pt x="2368" y="2192"/>
                </a:lnTo>
                <a:close/>
                <a:moveTo>
                  <a:pt x="2458" y="2571"/>
                </a:moveTo>
                <a:lnTo>
                  <a:pt x="2458" y="2574"/>
                </a:lnTo>
                <a:lnTo>
                  <a:pt x="2460" y="2572"/>
                </a:lnTo>
                <a:lnTo>
                  <a:pt x="2459" y="2571"/>
                </a:lnTo>
                <a:lnTo>
                  <a:pt x="2458" y="2571"/>
                </a:lnTo>
                <a:close/>
                <a:moveTo>
                  <a:pt x="1929" y="2461"/>
                </a:moveTo>
                <a:lnTo>
                  <a:pt x="1928" y="2461"/>
                </a:lnTo>
                <a:lnTo>
                  <a:pt x="1927" y="2462"/>
                </a:lnTo>
                <a:lnTo>
                  <a:pt x="1927" y="2463"/>
                </a:lnTo>
                <a:lnTo>
                  <a:pt x="1928" y="2462"/>
                </a:lnTo>
                <a:lnTo>
                  <a:pt x="1929" y="2461"/>
                </a:lnTo>
                <a:close/>
                <a:moveTo>
                  <a:pt x="4095" y="3920"/>
                </a:moveTo>
                <a:lnTo>
                  <a:pt x="4095" y="3920"/>
                </a:lnTo>
                <a:lnTo>
                  <a:pt x="4096" y="3920"/>
                </a:lnTo>
                <a:lnTo>
                  <a:pt x="4095" y="3920"/>
                </a:lnTo>
                <a:close/>
                <a:moveTo>
                  <a:pt x="4080" y="4226"/>
                </a:moveTo>
                <a:lnTo>
                  <a:pt x="4081" y="4226"/>
                </a:lnTo>
                <a:lnTo>
                  <a:pt x="4081" y="4225"/>
                </a:lnTo>
                <a:lnTo>
                  <a:pt x="4081" y="4225"/>
                </a:lnTo>
                <a:lnTo>
                  <a:pt x="4080" y="4226"/>
                </a:lnTo>
                <a:close/>
                <a:moveTo>
                  <a:pt x="3230" y="3761"/>
                </a:moveTo>
                <a:lnTo>
                  <a:pt x="3230" y="3761"/>
                </a:lnTo>
                <a:lnTo>
                  <a:pt x="3230" y="3761"/>
                </a:lnTo>
                <a:lnTo>
                  <a:pt x="3231" y="3761"/>
                </a:lnTo>
                <a:lnTo>
                  <a:pt x="3231" y="3761"/>
                </a:lnTo>
                <a:lnTo>
                  <a:pt x="3230" y="3761"/>
                </a:lnTo>
                <a:lnTo>
                  <a:pt x="3230" y="3761"/>
                </a:lnTo>
                <a:close/>
                <a:moveTo>
                  <a:pt x="2671" y="5402"/>
                </a:moveTo>
                <a:lnTo>
                  <a:pt x="2671" y="5402"/>
                </a:lnTo>
                <a:lnTo>
                  <a:pt x="2673" y="5402"/>
                </a:lnTo>
                <a:lnTo>
                  <a:pt x="2674" y="5401"/>
                </a:lnTo>
                <a:lnTo>
                  <a:pt x="2674" y="5401"/>
                </a:lnTo>
                <a:lnTo>
                  <a:pt x="2674" y="5401"/>
                </a:lnTo>
                <a:lnTo>
                  <a:pt x="2673" y="5401"/>
                </a:lnTo>
                <a:lnTo>
                  <a:pt x="2671" y="5402"/>
                </a:lnTo>
                <a:close/>
                <a:moveTo>
                  <a:pt x="2980" y="5670"/>
                </a:moveTo>
                <a:lnTo>
                  <a:pt x="2979" y="5674"/>
                </a:lnTo>
                <a:lnTo>
                  <a:pt x="2978" y="5677"/>
                </a:lnTo>
                <a:lnTo>
                  <a:pt x="2978" y="5682"/>
                </a:lnTo>
                <a:lnTo>
                  <a:pt x="2979" y="5687"/>
                </a:lnTo>
                <a:lnTo>
                  <a:pt x="2980" y="5679"/>
                </a:lnTo>
                <a:lnTo>
                  <a:pt x="2980" y="5670"/>
                </a:lnTo>
                <a:close/>
                <a:moveTo>
                  <a:pt x="3323" y="2119"/>
                </a:moveTo>
                <a:lnTo>
                  <a:pt x="3323" y="2120"/>
                </a:lnTo>
                <a:lnTo>
                  <a:pt x="3324" y="2120"/>
                </a:lnTo>
                <a:lnTo>
                  <a:pt x="3324" y="2120"/>
                </a:lnTo>
                <a:lnTo>
                  <a:pt x="3323" y="2119"/>
                </a:lnTo>
                <a:close/>
                <a:moveTo>
                  <a:pt x="3218" y="1748"/>
                </a:moveTo>
                <a:lnTo>
                  <a:pt x="3220" y="1754"/>
                </a:lnTo>
                <a:lnTo>
                  <a:pt x="3225" y="1761"/>
                </a:lnTo>
                <a:lnTo>
                  <a:pt x="3226" y="1760"/>
                </a:lnTo>
                <a:lnTo>
                  <a:pt x="3221" y="1754"/>
                </a:lnTo>
                <a:lnTo>
                  <a:pt x="3218" y="1748"/>
                </a:lnTo>
                <a:close/>
                <a:moveTo>
                  <a:pt x="2457" y="1317"/>
                </a:moveTo>
                <a:lnTo>
                  <a:pt x="2457" y="1317"/>
                </a:lnTo>
                <a:lnTo>
                  <a:pt x="2457" y="1317"/>
                </a:lnTo>
                <a:lnTo>
                  <a:pt x="2457" y="1317"/>
                </a:lnTo>
                <a:close/>
                <a:moveTo>
                  <a:pt x="3420" y="2015"/>
                </a:moveTo>
                <a:lnTo>
                  <a:pt x="3417" y="2014"/>
                </a:lnTo>
                <a:lnTo>
                  <a:pt x="3418" y="2015"/>
                </a:lnTo>
                <a:lnTo>
                  <a:pt x="3420" y="2015"/>
                </a:lnTo>
                <a:close/>
                <a:moveTo>
                  <a:pt x="3190" y="1269"/>
                </a:moveTo>
                <a:lnTo>
                  <a:pt x="3189" y="1269"/>
                </a:lnTo>
                <a:lnTo>
                  <a:pt x="3186" y="1269"/>
                </a:lnTo>
                <a:lnTo>
                  <a:pt x="3185" y="1271"/>
                </a:lnTo>
                <a:lnTo>
                  <a:pt x="3186" y="1272"/>
                </a:lnTo>
                <a:lnTo>
                  <a:pt x="3187" y="1271"/>
                </a:lnTo>
                <a:lnTo>
                  <a:pt x="3190" y="1269"/>
                </a:lnTo>
                <a:close/>
                <a:moveTo>
                  <a:pt x="1327" y="2663"/>
                </a:moveTo>
                <a:lnTo>
                  <a:pt x="1327" y="2663"/>
                </a:lnTo>
                <a:lnTo>
                  <a:pt x="1325" y="2663"/>
                </a:lnTo>
                <a:lnTo>
                  <a:pt x="1324" y="2664"/>
                </a:lnTo>
                <a:lnTo>
                  <a:pt x="1325" y="2664"/>
                </a:lnTo>
                <a:lnTo>
                  <a:pt x="1327" y="2664"/>
                </a:lnTo>
                <a:lnTo>
                  <a:pt x="1328" y="2663"/>
                </a:lnTo>
                <a:lnTo>
                  <a:pt x="1327" y="2663"/>
                </a:lnTo>
                <a:lnTo>
                  <a:pt x="1327" y="2663"/>
                </a:lnTo>
                <a:lnTo>
                  <a:pt x="1328" y="2663"/>
                </a:lnTo>
                <a:lnTo>
                  <a:pt x="1327" y="2663"/>
                </a:lnTo>
                <a:close/>
                <a:moveTo>
                  <a:pt x="3427" y="5193"/>
                </a:moveTo>
                <a:lnTo>
                  <a:pt x="3425" y="5191"/>
                </a:lnTo>
                <a:lnTo>
                  <a:pt x="3422" y="5189"/>
                </a:lnTo>
                <a:lnTo>
                  <a:pt x="3425" y="5191"/>
                </a:lnTo>
                <a:lnTo>
                  <a:pt x="3427" y="5193"/>
                </a:lnTo>
                <a:close/>
                <a:moveTo>
                  <a:pt x="3462" y="4334"/>
                </a:moveTo>
                <a:lnTo>
                  <a:pt x="3462" y="4334"/>
                </a:lnTo>
                <a:lnTo>
                  <a:pt x="3462" y="4334"/>
                </a:lnTo>
                <a:lnTo>
                  <a:pt x="3466" y="4330"/>
                </a:lnTo>
                <a:lnTo>
                  <a:pt x="3462" y="4330"/>
                </a:lnTo>
                <a:lnTo>
                  <a:pt x="3462" y="4334"/>
                </a:lnTo>
                <a:lnTo>
                  <a:pt x="3462" y="4334"/>
                </a:lnTo>
                <a:lnTo>
                  <a:pt x="3462" y="4334"/>
                </a:lnTo>
                <a:close/>
                <a:moveTo>
                  <a:pt x="3397" y="4878"/>
                </a:moveTo>
                <a:lnTo>
                  <a:pt x="3401" y="4880"/>
                </a:lnTo>
                <a:lnTo>
                  <a:pt x="3406" y="4881"/>
                </a:lnTo>
                <a:lnTo>
                  <a:pt x="3402" y="4880"/>
                </a:lnTo>
                <a:lnTo>
                  <a:pt x="3397" y="4878"/>
                </a:lnTo>
                <a:close/>
                <a:moveTo>
                  <a:pt x="3523" y="4876"/>
                </a:moveTo>
                <a:lnTo>
                  <a:pt x="3523" y="4876"/>
                </a:lnTo>
                <a:lnTo>
                  <a:pt x="3523" y="4876"/>
                </a:lnTo>
                <a:lnTo>
                  <a:pt x="3523" y="4876"/>
                </a:lnTo>
                <a:close/>
                <a:moveTo>
                  <a:pt x="3161" y="6414"/>
                </a:moveTo>
                <a:lnTo>
                  <a:pt x="3159" y="6418"/>
                </a:lnTo>
                <a:lnTo>
                  <a:pt x="3157" y="6418"/>
                </a:lnTo>
                <a:lnTo>
                  <a:pt x="3161" y="6414"/>
                </a:lnTo>
                <a:close/>
                <a:moveTo>
                  <a:pt x="3159" y="6418"/>
                </a:moveTo>
                <a:lnTo>
                  <a:pt x="3161" y="6414"/>
                </a:lnTo>
                <a:lnTo>
                  <a:pt x="3159" y="6418"/>
                </a:lnTo>
                <a:lnTo>
                  <a:pt x="3159" y="6418"/>
                </a:lnTo>
                <a:close/>
                <a:moveTo>
                  <a:pt x="1142" y="3204"/>
                </a:moveTo>
                <a:lnTo>
                  <a:pt x="1142" y="3204"/>
                </a:lnTo>
                <a:lnTo>
                  <a:pt x="1141" y="3204"/>
                </a:lnTo>
                <a:lnTo>
                  <a:pt x="1141" y="3204"/>
                </a:lnTo>
                <a:lnTo>
                  <a:pt x="1142" y="3204"/>
                </a:lnTo>
                <a:lnTo>
                  <a:pt x="1142" y="3205"/>
                </a:lnTo>
                <a:lnTo>
                  <a:pt x="1142" y="3204"/>
                </a:lnTo>
                <a:close/>
                <a:moveTo>
                  <a:pt x="1145" y="3191"/>
                </a:moveTo>
                <a:lnTo>
                  <a:pt x="1145" y="3191"/>
                </a:lnTo>
                <a:lnTo>
                  <a:pt x="1143" y="3190"/>
                </a:lnTo>
                <a:lnTo>
                  <a:pt x="1145" y="3191"/>
                </a:lnTo>
                <a:close/>
                <a:moveTo>
                  <a:pt x="2364" y="4550"/>
                </a:moveTo>
                <a:lnTo>
                  <a:pt x="2364" y="4550"/>
                </a:lnTo>
                <a:lnTo>
                  <a:pt x="2364" y="4550"/>
                </a:lnTo>
                <a:lnTo>
                  <a:pt x="2364" y="4550"/>
                </a:lnTo>
                <a:lnTo>
                  <a:pt x="2364" y="4552"/>
                </a:lnTo>
                <a:lnTo>
                  <a:pt x="2366" y="4551"/>
                </a:lnTo>
                <a:lnTo>
                  <a:pt x="2369" y="4550"/>
                </a:lnTo>
                <a:lnTo>
                  <a:pt x="2364" y="4550"/>
                </a:lnTo>
                <a:lnTo>
                  <a:pt x="2364" y="4550"/>
                </a:lnTo>
                <a:lnTo>
                  <a:pt x="2364" y="4550"/>
                </a:lnTo>
                <a:close/>
                <a:moveTo>
                  <a:pt x="2380" y="4552"/>
                </a:moveTo>
                <a:lnTo>
                  <a:pt x="2380" y="4550"/>
                </a:lnTo>
                <a:lnTo>
                  <a:pt x="2380" y="4550"/>
                </a:lnTo>
                <a:lnTo>
                  <a:pt x="2380" y="4550"/>
                </a:lnTo>
                <a:lnTo>
                  <a:pt x="2376" y="4550"/>
                </a:lnTo>
                <a:lnTo>
                  <a:pt x="2379" y="4551"/>
                </a:lnTo>
                <a:lnTo>
                  <a:pt x="2380" y="4552"/>
                </a:lnTo>
                <a:close/>
                <a:moveTo>
                  <a:pt x="2101" y="4535"/>
                </a:moveTo>
                <a:lnTo>
                  <a:pt x="2103" y="4534"/>
                </a:lnTo>
                <a:lnTo>
                  <a:pt x="2104" y="4532"/>
                </a:lnTo>
                <a:lnTo>
                  <a:pt x="2104" y="4532"/>
                </a:lnTo>
                <a:lnTo>
                  <a:pt x="2104" y="4531"/>
                </a:lnTo>
                <a:lnTo>
                  <a:pt x="2103" y="4532"/>
                </a:lnTo>
                <a:lnTo>
                  <a:pt x="2101" y="4535"/>
                </a:lnTo>
                <a:close/>
                <a:moveTo>
                  <a:pt x="1054" y="3658"/>
                </a:moveTo>
                <a:lnTo>
                  <a:pt x="1052" y="3655"/>
                </a:lnTo>
                <a:lnTo>
                  <a:pt x="1049" y="3653"/>
                </a:lnTo>
                <a:lnTo>
                  <a:pt x="1054" y="3658"/>
                </a:lnTo>
                <a:close/>
                <a:moveTo>
                  <a:pt x="1235" y="3715"/>
                </a:moveTo>
                <a:lnTo>
                  <a:pt x="1235" y="3715"/>
                </a:lnTo>
                <a:lnTo>
                  <a:pt x="1235" y="3715"/>
                </a:lnTo>
                <a:lnTo>
                  <a:pt x="1235" y="3714"/>
                </a:lnTo>
                <a:lnTo>
                  <a:pt x="1235" y="3714"/>
                </a:lnTo>
                <a:lnTo>
                  <a:pt x="1235" y="3715"/>
                </a:lnTo>
                <a:lnTo>
                  <a:pt x="1241" y="3719"/>
                </a:lnTo>
                <a:lnTo>
                  <a:pt x="1238" y="3721"/>
                </a:lnTo>
                <a:lnTo>
                  <a:pt x="1235" y="3715"/>
                </a:lnTo>
                <a:lnTo>
                  <a:pt x="1234" y="3716"/>
                </a:lnTo>
                <a:lnTo>
                  <a:pt x="1234" y="3715"/>
                </a:lnTo>
                <a:lnTo>
                  <a:pt x="1235" y="3715"/>
                </a:lnTo>
                <a:lnTo>
                  <a:pt x="1235" y="3715"/>
                </a:lnTo>
                <a:close/>
                <a:moveTo>
                  <a:pt x="1204" y="3932"/>
                </a:moveTo>
                <a:lnTo>
                  <a:pt x="1204" y="3932"/>
                </a:lnTo>
                <a:lnTo>
                  <a:pt x="1204" y="3921"/>
                </a:lnTo>
                <a:lnTo>
                  <a:pt x="1205" y="3910"/>
                </a:lnTo>
                <a:lnTo>
                  <a:pt x="1206" y="3903"/>
                </a:lnTo>
                <a:lnTo>
                  <a:pt x="1207" y="3898"/>
                </a:lnTo>
                <a:lnTo>
                  <a:pt x="1211" y="3895"/>
                </a:lnTo>
                <a:lnTo>
                  <a:pt x="1215" y="3889"/>
                </a:lnTo>
                <a:lnTo>
                  <a:pt x="1224" y="3883"/>
                </a:lnTo>
                <a:lnTo>
                  <a:pt x="1234" y="3878"/>
                </a:lnTo>
                <a:lnTo>
                  <a:pt x="1239" y="3876"/>
                </a:lnTo>
                <a:lnTo>
                  <a:pt x="1244" y="3876"/>
                </a:lnTo>
                <a:lnTo>
                  <a:pt x="1250" y="3876"/>
                </a:lnTo>
                <a:lnTo>
                  <a:pt x="1255" y="3878"/>
                </a:lnTo>
                <a:lnTo>
                  <a:pt x="1258" y="3881"/>
                </a:lnTo>
                <a:lnTo>
                  <a:pt x="1260" y="3883"/>
                </a:lnTo>
                <a:lnTo>
                  <a:pt x="1261" y="3887"/>
                </a:lnTo>
                <a:lnTo>
                  <a:pt x="1263" y="3891"/>
                </a:lnTo>
                <a:lnTo>
                  <a:pt x="1263" y="3897"/>
                </a:lnTo>
                <a:lnTo>
                  <a:pt x="1261" y="3903"/>
                </a:lnTo>
                <a:lnTo>
                  <a:pt x="1260" y="3908"/>
                </a:lnTo>
                <a:lnTo>
                  <a:pt x="1258" y="3913"/>
                </a:lnTo>
                <a:lnTo>
                  <a:pt x="1254" y="3917"/>
                </a:lnTo>
                <a:lnTo>
                  <a:pt x="1250" y="3921"/>
                </a:lnTo>
                <a:lnTo>
                  <a:pt x="1245" y="3923"/>
                </a:lnTo>
                <a:lnTo>
                  <a:pt x="1240" y="3926"/>
                </a:lnTo>
                <a:lnTo>
                  <a:pt x="1222" y="3930"/>
                </a:lnTo>
                <a:lnTo>
                  <a:pt x="1204" y="3932"/>
                </a:lnTo>
                <a:lnTo>
                  <a:pt x="1202" y="3932"/>
                </a:lnTo>
                <a:lnTo>
                  <a:pt x="1204" y="3932"/>
                </a:lnTo>
                <a:close/>
                <a:moveTo>
                  <a:pt x="1854" y="4024"/>
                </a:moveTo>
                <a:lnTo>
                  <a:pt x="1862" y="4033"/>
                </a:lnTo>
                <a:lnTo>
                  <a:pt x="1869" y="4040"/>
                </a:lnTo>
                <a:lnTo>
                  <a:pt x="1862" y="4033"/>
                </a:lnTo>
                <a:lnTo>
                  <a:pt x="1854" y="4024"/>
                </a:lnTo>
                <a:close/>
                <a:moveTo>
                  <a:pt x="1798" y="4034"/>
                </a:moveTo>
                <a:lnTo>
                  <a:pt x="1803" y="4029"/>
                </a:lnTo>
                <a:lnTo>
                  <a:pt x="1808" y="4025"/>
                </a:lnTo>
                <a:lnTo>
                  <a:pt x="1798" y="4034"/>
                </a:lnTo>
                <a:close/>
                <a:moveTo>
                  <a:pt x="1189" y="3622"/>
                </a:moveTo>
                <a:lnTo>
                  <a:pt x="1180" y="3615"/>
                </a:lnTo>
                <a:lnTo>
                  <a:pt x="1172" y="3607"/>
                </a:lnTo>
                <a:lnTo>
                  <a:pt x="1172" y="3607"/>
                </a:lnTo>
                <a:lnTo>
                  <a:pt x="1172" y="3607"/>
                </a:lnTo>
                <a:lnTo>
                  <a:pt x="1162" y="3601"/>
                </a:lnTo>
                <a:lnTo>
                  <a:pt x="1153" y="3594"/>
                </a:lnTo>
                <a:lnTo>
                  <a:pt x="1147" y="3586"/>
                </a:lnTo>
                <a:lnTo>
                  <a:pt x="1142" y="3576"/>
                </a:lnTo>
                <a:lnTo>
                  <a:pt x="1152" y="3571"/>
                </a:lnTo>
                <a:lnTo>
                  <a:pt x="1163" y="3566"/>
                </a:lnTo>
                <a:lnTo>
                  <a:pt x="1170" y="3563"/>
                </a:lnTo>
                <a:lnTo>
                  <a:pt x="1175" y="3562"/>
                </a:lnTo>
                <a:lnTo>
                  <a:pt x="1181" y="3561"/>
                </a:lnTo>
                <a:lnTo>
                  <a:pt x="1187" y="3561"/>
                </a:lnTo>
                <a:lnTo>
                  <a:pt x="1189" y="3553"/>
                </a:lnTo>
                <a:lnTo>
                  <a:pt x="1191" y="3545"/>
                </a:lnTo>
                <a:lnTo>
                  <a:pt x="1195" y="3540"/>
                </a:lnTo>
                <a:lnTo>
                  <a:pt x="1199" y="3537"/>
                </a:lnTo>
                <a:lnTo>
                  <a:pt x="1204" y="3533"/>
                </a:lnTo>
                <a:lnTo>
                  <a:pt x="1209" y="3532"/>
                </a:lnTo>
                <a:lnTo>
                  <a:pt x="1216" y="3530"/>
                </a:lnTo>
                <a:lnTo>
                  <a:pt x="1224" y="3530"/>
                </a:lnTo>
                <a:lnTo>
                  <a:pt x="1231" y="3532"/>
                </a:lnTo>
                <a:lnTo>
                  <a:pt x="1236" y="3534"/>
                </a:lnTo>
                <a:lnTo>
                  <a:pt x="1240" y="3538"/>
                </a:lnTo>
                <a:lnTo>
                  <a:pt x="1243" y="3542"/>
                </a:lnTo>
                <a:lnTo>
                  <a:pt x="1244" y="3547"/>
                </a:lnTo>
                <a:lnTo>
                  <a:pt x="1244" y="3552"/>
                </a:lnTo>
                <a:lnTo>
                  <a:pt x="1244" y="3558"/>
                </a:lnTo>
                <a:lnTo>
                  <a:pt x="1243" y="3564"/>
                </a:lnTo>
                <a:lnTo>
                  <a:pt x="1244" y="3576"/>
                </a:lnTo>
                <a:lnTo>
                  <a:pt x="1246" y="3587"/>
                </a:lnTo>
                <a:lnTo>
                  <a:pt x="1246" y="3593"/>
                </a:lnTo>
                <a:lnTo>
                  <a:pt x="1246" y="3599"/>
                </a:lnTo>
                <a:lnTo>
                  <a:pt x="1245" y="3606"/>
                </a:lnTo>
                <a:lnTo>
                  <a:pt x="1241" y="3613"/>
                </a:lnTo>
                <a:lnTo>
                  <a:pt x="1239" y="3616"/>
                </a:lnTo>
                <a:lnTo>
                  <a:pt x="1235" y="3617"/>
                </a:lnTo>
                <a:lnTo>
                  <a:pt x="1233" y="3618"/>
                </a:lnTo>
                <a:lnTo>
                  <a:pt x="1229" y="3618"/>
                </a:lnTo>
                <a:lnTo>
                  <a:pt x="1222" y="3617"/>
                </a:lnTo>
                <a:lnTo>
                  <a:pt x="1216" y="3615"/>
                </a:lnTo>
                <a:lnTo>
                  <a:pt x="1209" y="3611"/>
                </a:lnTo>
                <a:lnTo>
                  <a:pt x="1202" y="3608"/>
                </a:lnTo>
                <a:lnTo>
                  <a:pt x="1195" y="3606"/>
                </a:lnTo>
                <a:lnTo>
                  <a:pt x="1189" y="3607"/>
                </a:lnTo>
                <a:lnTo>
                  <a:pt x="1189" y="3615"/>
                </a:lnTo>
                <a:lnTo>
                  <a:pt x="1189" y="3622"/>
                </a:lnTo>
                <a:close/>
                <a:moveTo>
                  <a:pt x="1142" y="3436"/>
                </a:moveTo>
                <a:lnTo>
                  <a:pt x="1142" y="3436"/>
                </a:lnTo>
                <a:lnTo>
                  <a:pt x="1142" y="3436"/>
                </a:lnTo>
                <a:lnTo>
                  <a:pt x="1142" y="3436"/>
                </a:lnTo>
                <a:close/>
                <a:moveTo>
                  <a:pt x="1759" y="4190"/>
                </a:moveTo>
                <a:lnTo>
                  <a:pt x="1756" y="4187"/>
                </a:lnTo>
                <a:lnTo>
                  <a:pt x="1755" y="4183"/>
                </a:lnTo>
                <a:lnTo>
                  <a:pt x="1755" y="4181"/>
                </a:lnTo>
                <a:lnTo>
                  <a:pt x="1759" y="4177"/>
                </a:lnTo>
                <a:lnTo>
                  <a:pt x="1761" y="4174"/>
                </a:lnTo>
                <a:lnTo>
                  <a:pt x="1765" y="4174"/>
                </a:lnTo>
                <a:lnTo>
                  <a:pt x="1769" y="4174"/>
                </a:lnTo>
                <a:lnTo>
                  <a:pt x="1771" y="4177"/>
                </a:lnTo>
                <a:lnTo>
                  <a:pt x="1771" y="4180"/>
                </a:lnTo>
                <a:lnTo>
                  <a:pt x="1770" y="4183"/>
                </a:lnTo>
                <a:lnTo>
                  <a:pt x="1765" y="4187"/>
                </a:lnTo>
                <a:lnTo>
                  <a:pt x="1759" y="4190"/>
                </a:lnTo>
                <a:close/>
                <a:moveTo>
                  <a:pt x="1482" y="3915"/>
                </a:moveTo>
                <a:lnTo>
                  <a:pt x="1485" y="3912"/>
                </a:lnTo>
                <a:lnTo>
                  <a:pt x="1486" y="3910"/>
                </a:lnTo>
                <a:lnTo>
                  <a:pt x="1492" y="3907"/>
                </a:lnTo>
                <a:lnTo>
                  <a:pt x="1496" y="3905"/>
                </a:lnTo>
                <a:lnTo>
                  <a:pt x="1501" y="3903"/>
                </a:lnTo>
                <a:lnTo>
                  <a:pt x="1506" y="3902"/>
                </a:lnTo>
                <a:lnTo>
                  <a:pt x="1515" y="3902"/>
                </a:lnTo>
                <a:lnTo>
                  <a:pt x="1523" y="3905"/>
                </a:lnTo>
                <a:lnTo>
                  <a:pt x="1530" y="3908"/>
                </a:lnTo>
                <a:lnTo>
                  <a:pt x="1538" y="3915"/>
                </a:lnTo>
                <a:lnTo>
                  <a:pt x="1545" y="3920"/>
                </a:lnTo>
                <a:lnTo>
                  <a:pt x="1551" y="3926"/>
                </a:lnTo>
                <a:lnTo>
                  <a:pt x="1553" y="3930"/>
                </a:lnTo>
                <a:lnTo>
                  <a:pt x="1553" y="3936"/>
                </a:lnTo>
                <a:lnTo>
                  <a:pt x="1551" y="3942"/>
                </a:lnTo>
                <a:lnTo>
                  <a:pt x="1549" y="3946"/>
                </a:lnTo>
                <a:lnTo>
                  <a:pt x="1544" y="3950"/>
                </a:lnTo>
                <a:lnTo>
                  <a:pt x="1539" y="3951"/>
                </a:lnTo>
                <a:lnTo>
                  <a:pt x="1534" y="3952"/>
                </a:lnTo>
                <a:lnTo>
                  <a:pt x="1530" y="3952"/>
                </a:lnTo>
                <a:lnTo>
                  <a:pt x="1526" y="3951"/>
                </a:lnTo>
                <a:lnTo>
                  <a:pt x="1524" y="3950"/>
                </a:lnTo>
                <a:lnTo>
                  <a:pt x="1520" y="3947"/>
                </a:lnTo>
                <a:lnTo>
                  <a:pt x="1518" y="3945"/>
                </a:lnTo>
                <a:lnTo>
                  <a:pt x="1513" y="3938"/>
                </a:lnTo>
                <a:lnTo>
                  <a:pt x="1507" y="3932"/>
                </a:lnTo>
                <a:lnTo>
                  <a:pt x="1501" y="3927"/>
                </a:lnTo>
                <a:lnTo>
                  <a:pt x="1495" y="3923"/>
                </a:lnTo>
                <a:lnTo>
                  <a:pt x="1489" y="3920"/>
                </a:lnTo>
                <a:lnTo>
                  <a:pt x="1482" y="3916"/>
                </a:lnTo>
                <a:lnTo>
                  <a:pt x="1481" y="3930"/>
                </a:lnTo>
                <a:lnTo>
                  <a:pt x="1480" y="3941"/>
                </a:lnTo>
                <a:lnTo>
                  <a:pt x="1476" y="3951"/>
                </a:lnTo>
                <a:lnTo>
                  <a:pt x="1472" y="3960"/>
                </a:lnTo>
                <a:lnTo>
                  <a:pt x="1466" y="3966"/>
                </a:lnTo>
                <a:lnTo>
                  <a:pt x="1460" y="3971"/>
                </a:lnTo>
                <a:lnTo>
                  <a:pt x="1453" y="3976"/>
                </a:lnTo>
                <a:lnTo>
                  <a:pt x="1446" y="3980"/>
                </a:lnTo>
                <a:lnTo>
                  <a:pt x="1411" y="3987"/>
                </a:lnTo>
                <a:lnTo>
                  <a:pt x="1374" y="3994"/>
                </a:lnTo>
                <a:lnTo>
                  <a:pt x="1366" y="3977"/>
                </a:lnTo>
                <a:lnTo>
                  <a:pt x="1358" y="3962"/>
                </a:lnTo>
                <a:lnTo>
                  <a:pt x="1351" y="3947"/>
                </a:lnTo>
                <a:lnTo>
                  <a:pt x="1343" y="3931"/>
                </a:lnTo>
                <a:lnTo>
                  <a:pt x="1354" y="3928"/>
                </a:lnTo>
                <a:lnTo>
                  <a:pt x="1364" y="3925"/>
                </a:lnTo>
                <a:lnTo>
                  <a:pt x="1383" y="3906"/>
                </a:lnTo>
                <a:lnTo>
                  <a:pt x="1398" y="3893"/>
                </a:lnTo>
                <a:lnTo>
                  <a:pt x="1405" y="3888"/>
                </a:lnTo>
                <a:lnTo>
                  <a:pt x="1410" y="3886"/>
                </a:lnTo>
                <a:lnTo>
                  <a:pt x="1416" y="3883"/>
                </a:lnTo>
                <a:lnTo>
                  <a:pt x="1421" y="3882"/>
                </a:lnTo>
                <a:lnTo>
                  <a:pt x="1427" y="3882"/>
                </a:lnTo>
                <a:lnTo>
                  <a:pt x="1432" y="3883"/>
                </a:lnTo>
                <a:lnTo>
                  <a:pt x="1438" y="3886"/>
                </a:lnTo>
                <a:lnTo>
                  <a:pt x="1446" y="3889"/>
                </a:lnTo>
                <a:lnTo>
                  <a:pt x="1461" y="3901"/>
                </a:lnTo>
                <a:lnTo>
                  <a:pt x="1481" y="3916"/>
                </a:lnTo>
                <a:lnTo>
                  <a:pt x="1482" y="3915"/>
                </a:lnTo>
                <a:close/>
                <a:moveTo>
                  <a:pt x="1460" y="3817"/>
                </a:moveTo>
                <a:lnTo>
                  <a:pt x="1460" y="3810"/>
                </a:lnTo>
                <a:lnTo>
                  <a:pt x="1460" y="3804"/>
                </a:lnTo>
                <a:lnTo>
                  <a:pt x="1462" y="3800"/>
                </a:lnTo>
                <a:lnTo>
                  <a:pt x="1465" y="3797"/>
                </a:lnTo>
                <a:lnTo>
                  <a:pt x="1469" y="3794"/>
                </a:lnTo>
                <a:lnTo>
                  <a:pt x="1474" y="3793"/>
                </a:lnTo>
                <a:lnTo>
                  <a:pt x="1480" y="3793"/>
                </a:lnTo>
                <a:lnTo>
                  <a:pt x="1486" y="3793"/>
                </a:lnTo>
                <a:lnTo>
                  <a:pt x="1499" y="3795"/>
                </a:lnTo>
                <a:lnTo>
                  <a:pt x="1510" y="3800"/>
                </a:lnTo>
                <a:lnTo>
                  <a:pt x="1519" y="3805"/>
                </a:lnTo>
                <a:lnTo>
                  <a:pt x="1528" y="3813"/>
                </a:lnTo>
                <a:lnTo>
                  <a:pt x="1535" y="3820"/>
                </a:lnTo>
                <a:lnTo>
                  <a:pt x="1543" y="3830"/>
                </a:lnTo>
                <a:lnTo>
                  <a:pt x="1548" y="3839"/>
                </a:lnTo>
                <a:lnTo>
                  <a:pt x="1554" y="3851"/>
                </a:lnTo>
                <a:lnTo>
                  <a:pt x="1555" y="3854"/>
                </a:lnTo>
                <a:lnTo>
                  <a:pt x="1555" y="3859"/>
                </a:lnTo>
                <a:lnTo>
                  <a:pt x="1554" y="3864"/>
                </a:lnTo>
                <a:lnTo>
                  <a:pt x="1551" y="3868"/>
                </a:lnTo>
                <a:lnTo>
                  <a:pt x="1548" y="3872"/>
                </a:lnTo>
                <a:lnTo>
                  <a:pt x="1544" y="3874"/>
                </a:lnTo>
                <a:lnTo>
                  <a:pt x="1539" y="3877"/>
                </a:lnTo>
                <a:lnTo>
                  <a:pt x="1535" y="3879"/>
                </a:lnTo>
                <a:lnTo>
                  <a:pt x="1529" y="3878"/>
                </a:lnTo>
                <a:lnTo>
                  <a:pt x="1520" y="3872"/>
                </a:lnTo>
                <a:lnTo>
                  <a:pt x="1507" y="3864"/>
                </a:lnTo>
                <a:lnTo>
                  <a:pt x="1494" y="3853"/>
                </a:lnTo>
                <a:lnTo>
                  <a:pt x="1481" y="3842"/>
                </a:lnTo>
                <a:lnTo>
                  <a:pt x="1470" y="3832"/>
                </a:lnTo>
                <a:lnTo>
                  <a:pt x="1462" y="3823"/>
                </a:lnTo>
                <a:lnTo>
                  <a:pt x="1460" y="3817"/>
                </a:lnTo>
                <a:close/>
                <a:moveTo>
                  <a:pt x="1327" y="3746"/>
                </a:moveTo>
                <a:lnTo>
                  <a:pt x="1305" y="3736"/>
                </a:lnTo>
                <a:lnTo>
                  <a:pt x="1284" y="3728"/>
                </a:lnTo>
                <a:lnTo>
                  <a:pt x="1279" y="3725"/>
                </a:lnTo>
                <a:lnTo>
                  <a:pt x="1275" y="3721"/>
                </a:lnTo>
                <a:lnTo>
                  <a:pt x="1271" y="3717"/>
                </a:lnTo>
                <a:lnTo>
                  <a:pt x="1268" y="3712"/>
                </a:lnTo>
                <a:lnTo>
                  <a:pt x="1266" y="3707"/>
                </a:lnTo>
                <a:lnTo>
                  <a:pt x="1265" y="3700"/>
                </a:lnTo>
                <a:lnTo>
                  <a:pt x="1265" y="3692"/>
                </a:lnTo>
                <a:lnTo>
                  <a:pt x="1266" y="3684"/>
                </a:lnTo>
                <a:lnTo>
                  <a:pt x="1275" y="3685"/>
                </a:lnTo>
                <a:lnTo>
                  <a:pt x="1284" y="3684"/>
                </a:lnTo>
                <a:lnTo>
                  <a:pt x="1293" y="3682"/>
                </a:lnTo>
                <a:lnTo>
                  <a:pt x="1302" y="3680"/>
                </a:lnTo>
                <a:lnTo>
                  <a:pt x="1312" y="3679"/>
                </a:lnTo>
                <a:lnTo>
                  <a:pt x="1320" y="3677"/>
                </a:lnTo>
                <a:lnTo>
                  <a:pt x="1329" y="3679"/>
                </a:lnTo>
                <a:lnTo>
                  <a:pt x="1339" y="3682"/>
                </a:lnTo>
                <a:lnTo>
                  <a:pt x="1352" y="3690"/>
                </a:lnTo>
                <a:lnTo>
                  <a:pt x="1363" y="3699"/>
                </a:lnTo>
                <a:lnTo>
                  <a:pt x="1367" y="3705"/>
                </a:lnTo>
                <a:lnTo>
                  <a:pt x="1371" y="3711"/>
                </a:lnTo>
                <a:lnTo>
                  <a:pt x="1371" y="3719"/>
                </a:lnTo>
                <a:lnTo>
                  <a:pt x="1371" y="3726"/>
                </a:lnTo>
                <a:lnTo>
                  <a:pt x="1368" y="3734"/>
                </a:lnTo>
                <a:lnTo>
                  <a:pt x="1363" y="3739"/>
                </a:lnTo>
                <a:lnTo>
                  <a:pt x="1358" y="3743"/>
                </a:lnTo>
                <a:lnTo>
                  <a:pt x="1353" y="3744"/>
                </a:lnTo>
                <a:lnTo>
                  <a:pt x="1340" y="3745"/>
                </a:lnTo>
                <a:lnTo>
                  <a:pt x="1327" y="3746"/>
                </a:lnTo>
                <a:close/>
                <a:moveTo>
                  <a:pt x="2070" y="5325"/>
                </a:moveTo>
                <a:lnTo>
                  <a:pt x="2070" y="5325"/>
                </a:lnTo>
                <a:lnTo>
                  <a:pt x="2070" y="5323"/>
                </a:lnTo>
                <a:lnTo>
                  <a:pt x="2070" y="5325"/>
                </a:lnTo>
                <a:close/>
                <a:moveTo>
                  <a:pt x="1244" y="950"/>
                </a:moveTo>
                <a:lnTo>
                  <a:pt x="1243" y="952"/>
                </a:lnTo>
                <a:lnTo>
                  <a:pt x="1243" y="953"/>
                </a:lnTo>
                <a:lnTo>
                  <a:pt x="1244" y="950"/>
                </a:lnTo>
                <a:lnTo>
                  <a:pt x="1244" y="950"/>
                </a:lnTo>
                <a:close/>
                <a:moveTo>
                  <a:pt x="1373" y="1220"/>
                </a:moveTo>
                <a:lnTo>
                  <a:pt x="1373" y="1223"/>
                </a:lnTo>
                <a:lnTo>
                  <a:pt x="1374" y="1223"/>
                </a:lnTo>
                <a:lnTo>
                  <a:pt x="1373" y="1222"/>
                </a:lnTo>
                <a:lnTo>
                  <a:pt x="1373" y="1220"/>
                </a:lnTo>
                <a:close/>
                <a:moveTo>
                  <a:pt x="1344" y="1319"/>
                </a:moveTo>
                <a:lnTo>
                  <a:pt x="1343" y="1318"/>
                </a:lnTo>
                <a:lnTo>
                  <a:pt x="1342" y="1318"/>
                </a:lnTo>
                <a:lnTo>
                  <a:pt x="1340" y="1319"/>
                </a:lnTo>
                <a:lnTo>
                  <a:pt x="1343" y="1319"/>
                </a:lnTo>
                <a:lnTo>
                  <a:pt x="1344" y="1319"/>
                </a:lnTo>
                <a:close/>
                <a:moveTo>
                  <a:pt x="5057" y="3096"/>
                </a:moveTo>
                <a:lnTo>
                  <a:pt x="5058" y="3095"/>
                </a:lnTo>
                <a:lnTo>
                  <a:pt x="5060" y="3094"/>
                </a:lnTo>
                <a:lnTo>
                  <a:pt x="5058" y="3094"/>
                </a:lnTo>
                <a:lnTo>
                  <a:pt x="5057" y="3095"/>
                </a:lnTo>
                <a:lnTo>
                  <a:pt x="5057" y="3096"/>
                </a:lnTo>
                <a:close/>
                <a:moveTo>
                  <a:pt x="739" y="4598"/>
                </a:moveTo>
                <a:lnTo>
                  <a:pt x="740" y="4600"/>
                </a:lnTo>
                <a:lnTo>
                  <a:pt x="742" y="4601"/>
                </a:lnTo>
                <a:lnTo>
                  <a:pt x="745" y="4600"/>
                </a:lnTo>
                <a:lnTo>
                  <a:pt x="749" y="4598"/>
                </a:lnTo>
                <a:lnTo>
                  <a:pt x="744" y="4598"/>
                </a:lnTo>
                <a:lnTo>
                  <a:pt x="739" y="4598"/>
                </a:lnTo>
                <a:close/>
                <a:moveTo>
                  <a:pt x="1885" y="2741"/>
                </a:moveTo>
                <a:lnTo>
                  <a:pt x="1884" y="2741"/>
                </a:lnTo>
                <a:lnTo>
                  <a:pt x="1884" y="2741"/>
                </a:lnTo>
                <a:lnTo>
                  <a:pt x="1884" y="2741"/>
                </a:lnTo>
                <a:lnTo>
                  <a:pt x="1885" y="2741"/>
                </a:lnTo>
                <a:close/>
                <a:moveTo>
                  <a:pt x="1882" y="3001"/>
                </a:moveTo>
                <a:lnTo>
                  <a:pt x="1883" y="3002"/>
                </a:lnTo>
                <a:lnTo>
                  <a:pt x="1885" y="3001"/>
                </a:lnTo>
                <a:lnTo>
                  <a:pt x="1887" y="2998"/>
                </a:lnTo>
                <a:lnTo>
                  <a:pt x="1884" y="2999"/>
                </a:lnTo>
                <a:lnTo>
                  <a:pt x="1882" y="3001"/>
                </a:lnTo>
                <a:close/>
                <a:moveTo>
                  <a:pt x="1294" y="496"/>
                </a:moveTo>
                <a:lnTo>
                  <a:pt x="1297" y="497"/>
                </a:lnTo>
                <a:lnTo>
                  <a:pt x="1297" y="495"/>
                </a:lnTo>
                <a:lnTo>
                  <a:pt x="1294" y="496"/>
                </a:lnTo>
                <a:close/>
                <a:moveTo>
                  <a:pt x="4282" y="1889"/>
                </a:moveTo>
                <a:lnTo>
                  <a:pt x="4279" y="1888"/>
                </a:lnTo>
                <a:lnTo>
                  <a:pt x="4275" y="1887"/>
                </a:lnTo>
                <a:lnTo>
                  <a:pt x="4277" y="1889"/>
                </a:lnTo>
                <a:lnTo>
                  <a:pt x="4282" y="1892"/>
                </a:lnTo>
                <a:lnTo>
                  <a:pt x="4282" y="1891"/>
                </a:lnTo>
                <a:lnTo>
                  <a:pt x="4282" y="1889"/>
                </a:lnTo>
                <a:close/>
                <a:moveTo>
                  <a:pt x="4685" y="2220"/>
                </a:moveTo>
                <a:lnTo>
                  <a:pt x="4685" y="2215"/>
                </a:lnTo>
                <a:lnTo>
                  <a:pt x="4684" y="2215"/>
                </a:lnTo>
                <a:lnTo>
                  <a:pt x="4683" y="2217"/>
                </a:lnTo>
                <a:lnTo>
                  <a:pt x="4684" y="2218"/>
                </a:lnTo>
                <a:lnTo>
                  <a:pt x="4685" y="2220"/>
                </a:lnTo>
                <a:close/>
                <a:moveTo>
                  <a:pt x="4302" y="1960"/>
                </a:moveTo>
                <a:lnTo>
                  <a:pt x="4305" y="1955"/>
                </a:lnTo>
                <a:lnTo>
                  <a:pt x="4307" y="1950"/>
                </a:lnTo>
                <a:lnTo>
                  <a:pt x="4301" y="1950"/>
                </a:lnTo>
                <a:lnTo>
                  <a:pt x="4301" y="1955"/>
                </a:lnTo>
                <a:lnTo>
                  <a:pt x="4302" y="1960"/>
                </a:lnTo>
                <a:close/>
                <a:moveTo>
                  <a:pt x="4236" y="3854"/>
                </a:moveTo>
                <a:lnTo>
                  <a:pt x="4237" y="3854"/>
                </a:lnTo>
                <a:lnTo>
                  <a:pt x="4237" y="3852"/>
                </a:lnTo>
                <a:lnTo>
                  <a:pt x="4237" y="3853"/>
                </a:lnTo>
                <a:lnTo>
                  <a:pt x="4236" y="3854"/>
                </a:lnTo>
                <a:close/>
                <a:moveTo>
                  <a:pt x="4437" y="4009"/>
                </a:moveTo>
                <a:lnTo>
                  <a:pt x="4437" y="4009"/>
                </a:lnTo>
                <a:lnTo>
                  <a:pt x="4438" y="4009"/>
                </a:lnTo>
                <a:lnTo>
                  <a:pt x="4437" y="4009"/>
                </a:lnTo>
                <a:close/>
                <a:moveTo>
                  <a:pt x="1510" y="692"/>
                </a:moveTo>
                <a:lnTo>
                  <a:pt x="1510" y="687"/>
                </a:lnTo>
                <a:lnTo>
                  <a:pt x="1510" y="682"/>
                </a:lnTo>
                <a:lnTo>
                  <a:pt x="1507" y="685"/>
                </a:lnTo>
                <a:lnTo>
                  <a:pt x="1506" y="688"/>
                </a:lnTo>
                <a:lnTo>
                  <a:pt x="1510" y="692"/>
                </a:lnTo>
                <a:close/>
                <a:moveTo>
                  <a:pt x="1497" y="1486"/>
                </a:moveTo>
                <a:lnTo>
                  <a:pt x="1497" y="1488"/>
                </a:lnTo>
                <a:lnTo>
                  <a:pt x="1499" y="1486"/>
                </a:lnTo>
                <a:lnTo>
                  <a:pt x="1501" y="1483"/>
                </a:lnTo>
                <a:lnTo>
                  <a:pt x="1504" y="1480"/>
                </a:lnTo>
                <a:lnTo>
                  <a:pt x="1502" y="1483"/>
                </a:lnTo>
                <a:lnTo>
                  <a:pt x="1500" y="1484"/>
                </a:lnTo>
                <a:lnTo>
                  <a:pt x="1497" y="1486"/>
                </a:lnTo>
                <a:lnTo>
                  <a:pt x="1497" y="1486"/>
                </a:lnTo>
                <a:close/>
                <a:moveTo>
                  <a:pt x="1496" y="1488"/>
                </a:moveTo>
                <a:lnTo>
                  <a:pt x="1497" y="1486"/>
                </a:lnTo>
                <a:lnTo>
                  <a:pt x="1497" y="1486"/>
                </a:lnTo>
                <a:lnTo>
                  <a:pt x="1500" y="1484"/>
                </a:lnTo>
                <a:lnTo>
                  <a:pt x="1497" y="1485"/>
                </a:lnTo>
                <a:lnTo>
                  <a:pt x="1494" y="1485"/>
                </a:lnTo>
                <a:lnTo>
                  <a:pt x="1495" y="1486"/>
                </a:lnTo>
                <a:lnTo>
                  <a:pt x="1496" y="1488"/>
                </a:lnTo>
                <a:close/>
                <a:moveTo>
                  <a:pt x="1513" y="1471"/>
                </a:moveTo>
                <a:lnTo>
                  <a:pt x="1513" y="1471"/>
                </a:lnTo>
                <a:lnTo>
                  <a:pt x="1513" y="1471"/>
                </a:lnTo>
                <a:lnTo>
                  <a:pt x="1513" y="1471"/>
                </a:lnTo>
                <a:close/>
                <a:moveTo>
                  <a:pt x="1513" y="1471"/>
                </a:moveTo>
                <a:lnTo>
                  <a:pt x="1505" y="1479"/>
                </a:lnTo>
                <a:lnTo>
                  <a:pt x="1509" y="1475"/>
                </a:lnTo>
                <a:lnTo>
                  <a:pt x="1513" y="1470"/>
                </a:lnTo>
                <a:lnTo>
                  <a:pt x="1513" y="1471"/>
                </a:lnTo>
                <a:close/>
                <a:moveTo>
                  <a:pt x="1502" y="1481"/>
                </a:moveTo>
                <a:lnTo>
                  <a:pt x="1501" y="1483"/>
                </a:lnTo>
                <a:lnTo>
                  <a:pt x="1501" y="1483"/>
                </a:lnTo>
                <a:lnTo>
                  <a:pt x="1502" y="1481"/>
                </a:lnTo>
                <a:close/>
                <a:moveTo>
                  <a:pt x="1620" y="1545"/>
                </a:moveTo>
                <a:lnTo>
                  <a:pt x="1620" y="1545"/>
                </a:lnTo>
                <a:lnTo>
                  <a:pt x="1622" y="1547"/>
                </a:lnTo>
                <a:lnTo>
                  <a:pt x="1620" y="1545"/>
                </a:lnTo>
                <a:close/>
                <a:moveTo>
                  <a:pt x="1452" y="1982"/>
                </a:moveTo>
                <a:lnTo>
                  <a:pt x="1452" y="1982"/>
                </a:lnTo>
                <a:lnTo>
                  <a:pt x="1452" y="1981"/>
                </a:lnTo>
                <a:lnTo>
                  <a:pt x="1452" y="1981"/>
                </a:lnTo>
                <a:lnTo>
                  <a:pt x="1452" y="1982"/>
                </a:lnTo>
                <a:close/>
                <a:moveTo>
                  <a:pt x="1520" y="1994"/>
                </a:moveTo>
                <a:lnTo>
                  <a:pt x="1507" y="1999"/>
                </a:lnTo>
                <a:lnTo>
                  <a:pt x="1496" y="2004"/>
                </a:lnTo>
                <a:lnTo>
                  <a:pt x="1502" y="2004"/>
                </a:lnTo>
                <a:lnTo>
                  <a:pt x="1509" y="2002"/>
                </a:lnTo>
                <a:lnTo>
                  <a:pt x="1515" y="2000"/>
                </a:lnTo>
                <a:lnTo>
                  <a:pt x="1520" y="1994"/>
                </a:lnTo>
                <a:close/>
                <a:moveTo>
                  <a:pt x="1425" y="2009"/>
                </a:moveTo>
                <a:lnTo>
                  <a:pt x="1420" y="2013"/>
                </a:lnTo>
                <a:lnTo>
                  <a:pt x="1421" y="2014"/>
                </a:lnTo>
                <a:lnTo>
                  <a:pt x="1421" y="2015"/>
                </a:lnTo>
                <a:lnTo>
                  <a:pt x="1422" y="2011"/>
                </a:lnTo>
                <a:lnTo>
                  <a:pt x="1425" y="2009"/>
                </a:lnTo>
                <a:close/>
                <a:moveTo>
                  <a:pt x="1420" y="2013"/>
                </a:moveTo>
                <a:lnTo>
                  <a:pt x="1421" y="2010"/>
                </a:lnTo>
                <a:lnTo>
                  <a:pt x="1421" y="2008"/>
                </a:lnTo>
                <a:lnTo>
                  <a:pt x="1417" y="2010"/>
                </a:lnTo>
                <a:lnTo>
                  <a:pt x="1413" y="2014"/>
                </a:lnTo>
                <a:lnTo>
                  <a:pt x="1417" y="2013"/>
                </a:lnTo>
                <a:lnTo>
                  <a:pt x="1420" y="2013"/>
                </a:lnTo>
                <a:close/>
                <a:moveTo>
                  <a:pt x="2086" y="2183"/>
                </a:moveTo>
                <a:lnTo>
                  <a:pt x="2088" y="2183"/>
                </a:lnTo>
                <a:lnTo>
                  <a:pt x="2089" y="2185"/>
                </a:lnTo>
                <a:lnTo>
                  <a:pt x="2089" y="2183"/>
                </a:lnTo>
                <a:lnTo>
                  <a:pt x="2088" y="2182"/>
                </a:lnTo>
                <a:lnTo>
                  <a:pt x="2086" y="2183"/>
                </a:lnTo>
                <a:close/>
                <a:moveTo>
                  <a:pt x="4329" y="4158"/>
                </a:moveTo>
                <a:lnTo>
                  <a:pt x="4328" y="4149"/>
                </a:lnTo>
                <a:lnTo>
                  <a:pt x="4325" y="4143"/>
                </a:lnTo>
                <a:lnTo>
                  <a:pt x="4326" y="4151"/>
                </a:lnTo>
                <a:lnTo>
                  <a:pt x="4328" y="4158"/>
                </a:lnTo>
                <a:lnTo>
                  <a:pt x="4329" y="4158"/>
                </a:lnTo>
                <a:close/>
                <a:moveTo>
                  <a:pt x="3587" y="4045"/>
                </a:moveTo>
                <a:lnTo>
                  <a:pt x="3587" y="4045"/>
                </a:lnTo>
                <a:lnTo>
                  <a:pt x="3587" y="4045"/>
                </a:lnTo>
                <a:lnTo>
                  <a:pt x="3587" y="4045"/>
                </a:lnTo>
                <a:close/>
                <a:moveTo>
                  <a:pt x="3462" y="4261"/>
                </a:moveTo>
                <a:lnTo>
                  <a:pt x="3465" y="4260"/>
                </a:lnTo>
                <a:lnTo>
                  <a:pt x="3466" y="4257"/>
                </a:lnTo>
                <a:lnTo>
                  <a:pt x="3464" y="4257"/>
                </a:lnTo>
                <a:lnTo>
                  <a:pt x="3462" y="4256"/>
                </a:lnTo>
                <a:lnTo>
                  <a:pt x="3462" y="4261"/>
                </a:lnTo>
                <a:close/>
                <a:moveTo>
                  <a:pt x="2209" y="5185"/>
                </a:moveTo>
                <a:lnTo>
                  <a:pt x="2209" y="5184"/>
                </a:lnTo>
                <a:lnTo>
                  <a:pt x="2209" y="5185"/>
                </a:lnTo>
                <a:lnTo>
                  <a:pt x="2209" y="5185"/>
                </a:lnTo>
                <a:lnTo>
                  <a:pt x="2209" y="5185"/>
                </a:lnTo>
                <a:close/>
                <a:moveTo>
                  <a:pt x="2238" y="623"/>
                </a:moveTo>
                <a:lnTo>
                  <a:pt x="2236" y="625"/>
                </a:lnTo>
                <a:lnTo>
                  <a:pt x="2238" y="623"/>
                </a:lnTo>
                <a:lnTo>
                  <a:pt x="2238" y="623"/>
                </a:lnTo>
                <a:lnTo>
                  <a:pt x="2238" y="623"/>
                </a:lnTo>
                <a:lnTo>
                  <a:pt x="2238" y="623"/>
                </a:lnTo>
                <a:lnTo>
                  <a:pt x="2238" y="623"/>
                </a:lnTo>
                <a:close/>
                <a:moveTo>
                  <a:pt x="2231" y="630"/>
                </a:moveTo>
                <a:lnTo>
                  <a:pt x="2224" y="636"/>
                </a:lnTo>
                <a:lnTo>
                  <a:pt x="2224" y="636"/>
                </a:lnTo>
                <a:lnTo>
                  <a:pt x="2231" y="630"/>
                </a:lnTo>
                <a:close/>
                <a:moveTo>
                  <a:pt x="2224" y="636"/>
                </a:moveTo>
                <a:lnTo>
                  <a:pt x="2231" y="630"/>
                </a:lnTo>
                <a:lnTo>
                  <a:pt x="2231" y="630"/>
                </a:lnTo>
                <a:lnTo>
                  <a:pt x="2231" y="630"/>
                </a:lnTo>
                <a:lnTo>
                  <a:pt x="2231" y="630"/>
                </a:lnTo>
                <a:lnTo>
                  <a:pt x="2224" y="636"/>
                </a:lnTo>
                <a:close/>
                <a:moveTo>
                  <a:pt x="2231" y="630"/>
                </a:moveTo>
                <a:lnTo>
                  <a:pt x="2231" y="630"/>
                </a:lnTo>
                <a:lnTo>
                  <a:pt x="2231" y="630"/>
                </a:lnTo>
                <a:lnTo>
                  <a:pt x="2231" y="630"/>
                </a:lnTo>
                <a:lnTo>
                  <a:pt x="2231" y="630"/>
                </a:lnTo>
                <a:lnTo>
                  <a:pt x="2231" y="630"/>
                </a:lnTo>
                <a:close/>
                <a:moveTo>
                  <a:pt x="2231" y="630"/>
                </a:moveTo>
                <a:lnTo>
                  <a:pt x="2231" y="630"/>
                </a:lnTo>
                <a:lnTo>
                  <a:pt x="2231" y="629"/>
                </a:lnTo>
                <a:lnTo>
                  <a:pt x="2232" y="629"/>
                </a:lnTo>
                <a:lnTo>
                  <a:pt x="2231" y="630"/>
                </a:lnTo>
                <a:close/>
                <a:moveTo>
                  <a:pt x="2231" y="629"/>
                </a:moveTo>
                <a:lnTo>
                  <a:pt x="2232" y="629"/>
                </a:lnTo>
                <a:lnTo>
                  <a:pt x="2232" y="629"/>
                </a:lnTo>
                <a:lnTo>
                  <a:pt x="2232" y="629"/>
                </a:lnTo>
                <a:lnTo>
                  <a:pt x="2232" y="629"/>
                </a:lnTo>
                <a:lnTo>
                  <a:pt x="2232" y="629"/>
                </a:lnTo>
                <a:lnTo>
                  <a:pt x="2232" y="629"/>
                </a:lnTo>
                <a:lnTo>
                  <a:pt x="2231" y="629"/>
                </a:lnTo>
                <a:close/>
                <a:moveTo>
                  <a:pt x="2232" y="629"/>
                </a:moveTo>
                <a:lnTo>
                  <a:pt x="2232" y="629"/>
                </a:lnTo>
                <a:lnTo>
                  <a:pt x="2232" y="629"/>
                </a:lnTo>
                <a:lnTo>
                  <a:pt x="2232" y="629"/>
                </a:lnTo>
                <a:lnTo>
                  <a:pt x="2232" y="629"/>
                </a:lnTo>
                <a:close/>
                <a:moveTo>
                  <a:pt x="2232" y="629"/>
                </a:moveTo>
                <a:lnTo>
                  <a:pt x="2232" y="629"/>
                </a:lnTo>
                <a:lnTo>
                  <a:pt x="2233" y="628"/>
                </a:lnTo>
                <a:lnTo>
                  <a:pt x="2233" y="628"/>
                </a:lnTo>
                <a:lnTo>
                  <a:pt x="2233" y="628"/>
                </a:lnTo>
                <a:lnTo>
                  <a:pt x="2236" y="625"/>
                </a:lnTo>
                <a:lnTo>
                  <a:pt x="2236" y="625"/>
                </a:lnTo>
                <a:lnTo>
                  <a:pt x="2238" y="623"/>
                </a:lnTo>
                <a:lnTo>
                  <a:pt x="2237" y="624"/>
                </a:lnTo>
                <a:lnTo>
                  <a:pt x="2236" y="624"/>
                </a:lnTo>
                <a:lnTo>
                  <a:pt x="2231" y="630"/>
                </a:lnTo>
                <a:lnTo>
                  <a:pt x="2224" y="635"/>
                </a:lnTo>
                <a:lnTo>
                  <a:pt x="2224" y="636"/>
                </a:lnTo>
                <a:lnTo>
                  <a:pt x="2232" y="629"/>
                </a:lnTo>
                <a:close/>
                <a:moveTo>
                  <a:pt x="2233" y="628"/>
                </a:moveTo>
                <a:lnTo>
                  <a:pt x="2236" y="625"/>
                </a:lnTo>
                <a:lnTo>
                  <a:pt x="2233" y="628"/>
                </a:lnTo>
                <a:close/>
                <a:moveTo>
                  <a:pt x="2443" y="871"/>
                </a:moveTo>
                <a:lnTo>
                  <a:pt x="2438" y="866"/>
                </a:lnTo>
                <a:lnTo>
                  <a:pt x="2433" y="861"/>
                </a:lnTo>
                <a:lnTo>
                  <a:pt x="2434" y="865"/>
                </a:lnTo>
                <a:lnTo>
                  <a:pt x="2435" y="868"/>
                </a:lnTo>
                <a:lnTo>
                  <a:pt x="2439" y="870"/>
                </a:lnTo>
                <a:lnTo>
                  <a:pt x="2443" y="871"/>
                </a:lnTo>
                <a:close/>
                <a:moveTo>
                  <a:pt x="2969" y="634"/>
                </a:moveTo>
                <a:lnTo>
                  <a:pt x="2974" y="629"/>
                </a:lnTo>
                <a:lnTo>
                  <a:pt x="2971" y="633"/>
                </a:lnTo>
                <a:lnTo>
                  <a:pt x="2968" y="636"/>
                </a:lnTo>
                <a:lnTo>
                  <a:pt x="2968" y="636"/>
                </a:lnTo>
                <a:lnTo>
                  <a:pt x="2969" y="634"/>
                </a:lnTo>
                <a:close/>
                <a:moveTo>
                  <a:pt x="2980" y="623"/>
                </a:moveTo>
                <a:lnTo>
                  <a:pt x="2979" y="625"/>
                </a:lnTo>
                <a:lnTo>
                  <a:pt x="2979" y="625"/>
                </a:lnTo>
                <a:lnTo>
                  <a:pt x="2978" y="625"/>
                </a:lnTo>
                <a:lnTo>
                  <a:pt x="2978" y="625"/>
                </a:lnTo>
                <a:lnTo>
                  <a:pt x="2978" y="625"/>
                </a:lnTo>
                <a:lnTo>
                  <a:pt x="2977" y="626"/>
                </a:lnTo>
                <a:lnTo>
                  <a:pt x="2977" y="626"/>
                </a:lnTo>
                <a:lnTo>
                  <a:pt x="2977" y="626"/>
                </a:lnTo>
                <a:lnTo>
                  <a:pt x="2977" y="626"/>
                </a:lnTo>
                <a:lnTo>
                  <a:pt x="2977" y="626"/>
                </a:lnTo>
                <a:lnTo>
                  <a:pt x="2977" y="626"/>
                </a:lnTo>
                <a:lnTo>
                  <a:pt x="2973" y="630"/>
                </a:lnTo>
                <a:lnTo>
                  <a:pt x="2978" y="625"/>
                </a:lnTo>
                <a:lnTo>
                  <a:pt x="2983" y="620"/>
                </a:lnTo>
                <a:lnTo>
                  <a:pt x="2983" y="620"/>
                </a:lnTo>
                <a:lnTo>
                  <a:pt x="2982" y="621"/>
                </a:lnTo>
                <a:lnTo>
                  <a:pt x="2982" y="623"/>
                </a:lnTo>
                <a:lnTo>
                  <a:pt x="2982" y="623"/>
                </a:lnTo>
                <a:lnTo>
                  <a:pt x="2980" y="623"/>
                </a:lnTo>
                <a:lnTo>
                  <a:pt x="2980" y="623"/>
                </a:lnTo>
                <a:lnTo>
                  <a:pt x="2980" y="623"/>
                </a:lnTo>
                <a:close/>
                <a:moveTo>
                  <a:pt x="2983" y="608"/>
                </a:moveTo>
                <a:lnTo>
                  <a:pt x="2983" y="606"/>
                </a:lnTo>
                <a:lnTo>
                  <a:pt x="2983" y="605"/>
                </a:lnTo>
                <a:lnTo>
                  <a:pt x="2982" y="605"/>
                </a:lnTo>
                <a:lnTo>
                  <a:pt x="2982" y="605"/>
                </a:lnTo>
                <a:lnTo>
                  <a:pt x="2983" y="606"/>
                </a:lnTo>
                <a:lnTo>
                  <a:pt x="2983" y="608"/>
                </a:lnTo>
                <a:close/>
                <a:moveTo>
                  <a:pt x="3215" y="910"/>
                </a:moveTo>
                <a:lnTo>
                  <a:pt x="3213" y="910"/>
                </a:lnTo>
                <a:lnTo>
                  <a:pt x="3210" y="910"/>
                </a:lnTo>
                <a:lnTo>
                  <a:pt x="3213" y="911"/>
                </a:lnTo>
                <a:lnTo>
                  <a:pt x="3215" y="913"/>
                </a:lnTo>
                <a:lnTo>
                  <a:pt x="3215" y="910"/>
                </a:lnTo>
                <a:close/>
                <a:moveTo>
                  <a:pt x="4810" y="1951"/>
                </a:moveTo>
                <a:lnTo>
                  <a:pt x="4810" y="1951"/>
                </a:lnTo>
                <a:lnTo>
                  <a:pt x="4810" y="1951"/>
                </a:lnTo>
                <a:lnTo>
                  <a:pt x="4810" y="1952"/>
                </a:lnTo>
                <a:lnTo>
                  <a:pt x="4810" y="1951"/>
                </a:lnTo>
                <a:lnTo>
                  <a:pt x="4810" y="1951"/>
                </a:lnTo>
                <a:close/>
                <a:moveTo>
                  <a:pt x="4159" y="5122"/>
                </a:moveTo>
                <a:lnTo>
                  <a:pt x="4159" y="5122"/>
                </a:lnTo>
                <a:lnTo>
                  <a:pt x="4159" y="5122"/>
                </a:lnTo>
                <a:lnTo>
                  <a:pt x="4159" y="5122"/>
                </a:lnTo>
                <a:close/>
                <a:moveTo>
                  <a:pt x="4127" y="4939"/>
                </a:moveTo>
                <a:lnTo>
                  <a:pt x="4124" y="4942"/>
                </a:lnTo>
                <a:lnTo>
                  <a:pt x="4125" y="4940"/>
                </a:lnTo>
                <a:lnTo>
                  <a:pt x="4128" y="4939"/>
                </a:lnTo>
                <a:lnTo>
                  <a:pt x="4127" y="4939"/>
                </a:lnTo>
                <a:lnTo>
                  <a:pt x="4127" y="4939"/>
                </a:lnTo>
                <a:close/>
                <a:moveTo>
                  <a:pt x="3942" y="4736"/>
                </a:moveTo>
                <a:lnTo>
                  <a:pt x="3942" y="4736"/>
                </a:lnTo>
                <a:lnTo>
                  <a:pt x="3942" y="4736"/>
                </a:lnTo>
                <a:lnTo>
                  <a:pt x="3942" y="4736"/>
                </a:lnTo>
                <a:close/>
                <a:moveTo>
                  <a:pt x="951" y="4806"/>
                </a:moveTo>
                <a:lnTo>
                  <a:pt x="946" y="4806"/>
                </a:lnTo>
                <a:lnTo>
                  <a:pt x="942" y="4807"/>
                </a:lnTo>
                <a:lnTo>
                  <a:pt x="950" y="4810"/>
                </a:lnTo>
                <a:lnTo>
                  <a:pt x="950" y="4807"/>
                </a:lnTo>
                <a:lnTo>
                  <a:pt x="951" y="4806"/>
                </a:lnTo>
                <a:close/>
                <a:moveTo>
                  <a:pt x="2821" y="6206"/>
                </a:moveTo>
                <a:lnTo>
                  <a:pt x="2826" y="6206"/>
                </a:lnTo>
                <a:lnTo>
                  <a:pt x="2823" y="6206"/>
                </a:lnTo>
                <a:lnTo>
                  <a:pt x="2821" y="6206"/>
                </a:lnTo>
                <a:close/>
                <a:moveTo>
                  <a:pt x="2828" y="6206"/>
                </a:moveTo>
                <a:lnTo>
                  <a:pt x="2828" y="6206"/>
                </a:lnTo>
                <a:lnTo>
                  <a:pt x="2830" y="6206"/>
                </a:lnTo>
                <a:lnTo>
                  <a:pt x="2831" y="6206"/>
                </a:lnTo>
                <a:lnTo>
                  <a:pt x="2830" y="6206"/>
                </a:lnTo>
                <a:lnTo>
                  <a:pt x="2828" y="6206"/>
                </a:lnTo>
                <a:lnTo>
                  <a:pt x="2828" y="6206"/>
                </a:lnTo>
                <a:lnTo>
                  <a:pt x="2828" y="6206"/>
                </a:lnTo>
                <a:lnTo>
                  <a:pt x="2828" y="6206"/>
                </a:lnTo>
                <a:close/>
                <a:moveTo>
                  <a:pt x="2521" y="5950"/>
                </a:moveTo>
                <a:lnTo>
                  <a:pt x="2521" y="5950"/>
                </a:lnTo>
                <a:lnTo>
                  <a:pt x="2522" y="5950"/>
                </a:lnTo>
                <a:lnTo>
                  <a:pt x="2521" y="5950"/>
                </a:lnTo>
                <a:close/>
                <a:moveTo>
                  <a:pt x="2828" y="6206"/>
                </a:moveTo>
                <a:lnTo>
                  <a:pt x="2828" y="6206"/>
                </a:lnTo>
                <a:lnTo>
                  <a:pt x="2828" y="6206"/>
                </a:lnTo>
                <a:lnTo>
                  <a:pt x="2828" y="6206"/>
                </a:lnTo>
                <a:lnTo>
                  <a:pt x="2828" y="6206"/>
                </a:lnTo>
                <a:close/>
                <a:moveTo>
                  <a:pt x="2355" y="5842"/>
                </a:moveTo>
                <a:lnTo>
                  <a:pt x="2355" y="5844"/>
                </a:lnTo>
                <a:lnTo>
                  <a:pt x="2355" y="5847"/>
                </a:lnTo>
                <a:lnTo>
                  <a:pt x="2358" y="5846"/>
                </a:lnTo>
                <a:lnTo>
                  <a:pt x="2360" y="5844"/>
                </a:lnTo>
                <a:lnTo>
                  <a:pt x="2358" y="5843"/>
                </a:lnTo>
                <a:lnTo>
                  <a:pt x="2355" y="5842"/>
                </a:lnTo>
                <a:close/>
                <a:moveTo>
                  <a:pt x="1805" y="4451"/>
                </a:moveTo>
                <a:lnTo>
                  <a:pt x="1803" y="4459"/>
                </a:lnTo>
                <a:lnTo>
                  <a:pt x="1800" y="4463"/>
                </a:lnTo>
                <a:lnTo>
                  <a:pt x="1798" y="4465"/>
                </a:lnTo>
                <a:lnTo>
                  <a:pt x="1795" y="4466"/>
                </a:lnTo>
                <a:lnTo>
                  <a:pt x="1792" y="4465"/>
                </a:lnTo>
                <a:lnTo>
                  <a:pt x="1790" y="4463"/>
                </a:lnTo>
                <a:lnTo>
                  <a:pt x="1784" y="4459"/>
                </a:lnTo>
                <a:lnTo>
                  <a:pt x="1777" y="4457"/>
                </a:lnTo>
                <a:lnTo>
                  <a:pt x="1775" y="4454"/>
                </a:lnTo>
                <a:lnTo>
                  <a:pt x="1772" y="4452"/>
                </a:lnTo>
                <a:lnTo>
                  <a:pt x="1772" y="4448"/>
                </a:lnTo>
                <a:lnTo>
                  <a:pt x="1772" y="4444"/>
                </a:lnTo>
                <a:lnTo>
                  <a:pt x="1774" y="4439"/>
                </a:lnTo>
                <a:lnTo>
                  <a:pt x="1777" y="4434"/>
                </a:lnTo>
                <a:lnTo>
                  <a:pt x="1780" y="4433"/>
                </a:lnTo>
                <a:lnTo>
                  <a:pt x="1782" y="4432"/>
                </a:lnTo>
                <a:lnTo>
                  <a:pt x="1785" y="4432"/>
                </a:lnTo>
                <a:lnTo>
                  <a:pt x="1787" y="4433"/>
                </a:lnTo>
                <a:lnTo>
                  <a:pt x="1798" y="4442"/>
                </a:lnTo>
                <a:lnTo>
                  <a:pt x="1805" y="4451"/>
                </a:lnTo>
                <a:close/>
                <a:moveTo>
                  <a:pt x="2148" y="4614"/>
                </a:moveTo>
                <a:lnTo>
                  <a:pt x="2152" y="4620"/>
                </a:lnTo>
                <a:lnTo>
                  <a:pt x="2154" y="4625"/>
                </a:lnTo>
                <a:lnTo>
                  <a:pt x="2154" y="4623"/>
                </a:lnTo>
                <a:lnTo>
                  <a:pt x="2153" y="4620"/>
                </a:lnTo>
                <a:lnTo>
                  <a:pt x="2150" y="4616"/>
                </a:lnTo>
                <a:lnTo>
                  <a:pt x="2148" y="4613"/>
                </a:lnTo>
                <a:lnTo>
                  <a:pt x="2148" y="4614"/>
                </a:lnTo>
                <a:close/>
                <a:moveTo>
                  <a:pt x="1482" y="4241"/>
                </a:moveTo>
                <a:lnTo>
                  <a:pt x="1485" y="4246"/>
                </a:lnTo>
                <a:lnTo>
                  <a:pt x="1489" y="4251"/>
                </a:lnTo>
                <a:lnTo>
                  <a:pt x="1486" y="4252"/>
                </a:lnTo>
                <a:lnTo>
                  <a:pt x="1482" y="4255"/>
                </a:lnTo>
                <a:lnTo>
                  <a:pt x="1482" y="4249"/>
                </a:lnTo>
                <a:lnTo>
                  <a:pt x="1482" y="4241"/>
                </a:lnTo>
                <a:lnTo>
                  <a:pt x="1460" y="4231"/>
                </a:lnTo>
                <a:lnTo>
                  <a:pt x="1442" y="4222"/>
                </a:lnTo>
                <a:lnTo>
                  <a:pt x="1436" y="4217"/>
                </a:lnTo>
                <a:lnTo>
                  <a:pt x="1430" y="4213"/>
                </a:lnTo>
                <a:lnTo>
                  <a:pt x="1426" y="4208"/>
                </a:lnTo>
                <a:lnTo>
                  <a:pt x="1422" y="4203"/>
                </a:lnTo>
                <a:lnTo>
                  <a:pt x="1420" y="4198"/>
                </a:lnTo>
                <a:lnTo>
                  <a:pt x="1418" y="4192"/>
                </a:lnTo>
                <a:lnTo>
                  <a:pt x="1417" y="4185"/>
                </a:lnTo>
                <a:lnTo>
                  <a:pt x="1417" y="4177"/>
                </a:lnTo>
                <a:lnTo>
                  <a:pt x="1418" y="4157"/>
                </a:lnTo>
                <a:lnTo>
                  <a:pt x="1421" y="4132"/>
                </a:lnTo>
                <a:lnTo>
                  <a:pt x="1428" y="4133"/>
                </a:lnTo>
                <a:lnTo>
                  <a:pt x="1436" y="4137"/>
                </a:lnTo>
                <a:lnTo>
                  <a:pt x="1443" y="4141"/>
                </a:lnTo>
                <a:lnTo>
                  <a:pt x="1450" y="4144"/>
                </a:lnTo>
                <a:lnTo>
                  <a:pt x="1462" y="4153"/>
                </a:lnTo>
                <a:lnTo>
                  <a:pt x="1475" y="4163"/>
                </a:lnTo>
                <a:lnTo>
                  <a:pt x="1487" y="4173"/>
                </a:lnTo>
                <a:lnTo>
                  <a:pt x="1500" y="4182"/>
                </a:lnTo>
                <a:lnTo>
                  <a:pt x="1506" y="4185"/>
                </a:lnTo>
                <a:lnTo>
                  <a:pt x="1514" y="4188"/>
                </a:lnTo>
                <a:lnTo>
                  <a:pt x="1521" y="4191"/>
                </a:lnTo>
                <a:lnTo>
                  <a:pt x="1530" y="4192"/>
                </a:lnTo>
                <a:lnTo>
                  <a:pt x="1530" y="4192"/>
                </a:lnTo>
                <a:lnTo>
                  <a:pt x="1519" y="4193"/>
                </a:lnTo>
                <a:lnTo>
                  <a:pt x="1511" y="4198"/>
                </a:lnTo>
                <a:lnTo>
                  <a:pt x="1505" y="4203"/>
                </a:lnTo>
                <a:lnTo>
                  <a:pt x="1499" y="4210"/>
                </a:lnTo>
                <a:lnTo>
                  <a:pt x="1491" y="4226"/>
                </a:lnTo>
                <a:lnTo>
                  <a:pt x="1482" y="4241"/>
                </a:lnTo>
                <a:close/>
                <a:moveTo>
                  <a:pt x="1432" y="4266"/>
                </a:moveTo>
                <a:lnTo>
                  <a:pt x="1438" y="4271"/>
                </a:lnTo>
                <a:lnTo>
                  <a:pt x="1442" y="4276"/>
                </a:lnTo>
                <a:lnTo>
                  <a:pt x="1442" y="4279"/>
                </a:lnTo>
                <a:lnTo>
                  <a:pt x="1441" y="4281"/>
                </a:lnTo>
                <a:lnTo>
                  <a:pt x="1440" y="4284"/>
                </a:lnTo>
                <a:lnTo>
                  <a:pt x="1437" y="4285"/>
                </a:lnTo>
                <a:lnTo>
                  <a:pt x="1432" y="4286"/>
                </a:lnTo>
                <a:lnTo>
                  <a:pt x="1427" y="4287"/>
                </a:lnTo>
                <a:lnTo>
                  <a:pt x="1423" y="4287"/>
                </a:lnTo>
                <a:lnTo>
                  <a:pt x="1421" y="4287"/>
                </a:lnTo>
                <a:lnTo>
                  <a:pt x="1420" y="4285"/>
                </a:lnTo>
                <a:lnTo>
                  <a:pt x="1421" y="4280"/>
                </a:lnTo>
                <a:lnTo>
                  <a:pt x="1422" y="4275"/>
                </a:lnTo>
                <a:lnTo>
                  <a:pt x="1423" y="4270"/>
                </a:lnTo>
                <a:lnTo>
                  <a:pt x="1425" y="4269"/>
                </a:lnTo>
                <a:lnTo>
                  <a:pt x="1426" y="4267"/>
                </a:lnTo>
                <a:lnTo>
                  <a:pt x="1428" y="4266"/>
                </a:lnTo>
                <a:lnTo>
                  <a:pt x="1432" y="4266"/>
                </a:lnTo>
                <a:close/>
                <a:moveTo>
                  <a:pt x="1216" y="3960"/>
                </a:moveTo>
                <a:lnTo>
                  <a:pt x="1219" y="3967"/>
                </a:lnTo>
                <a:lnTo>
                  <a:pt x="1221" y="3974"/>
                </a:lnTo>
                <a:lnTo>
                  <a:pt x="1225" y="3977"/>
                </a:lnTo>
                <a:lnTo>
                  <a:pt x="1229" y="3980"/>
                </a:lnTo>
                <a:lnTo>
                  <a:pt x="1239" y="3982"/>
                </a:lnTo>
                <a:lnTo>
                  <a:pt x="1249" y="3982"/>
                </a:lnTo>
                <a:lnTo>
                  <a:pt x="1258" y="3982"/>
                </a:lnTo>
                <a:lnTo>
                  <a:pt x="1266" y="3984"/>
                </a:lnTo>
                <a:lnTo>
                  <a:pt x="1271" y="3984"/>
                </a:lnTo>
                <a:lnTo>
                  <a:pt x="1275" y="3986"/>
                </a:lnTo>
                <a:lnTo>
                  <a:pt x="1278" y="3987"/>
                </a:lnTo>
                <a:lnTo>
                  <a:pt x="1281" y="3991"/>
                </a:lnTo>
                <a:lnTo>
                  <a:pt x="1275" y="3995"/>
                </a:lnTo>
                <a:lnTo>
                  <a:pt x="1269" y="3999"/>
                </a:lnTo>
                <a:lnTo>
                  <a:pt x="1256" y="4005"/>
                </a:lnTo>
                <a:lnTo>
                  <a:pt x="1245" y="4010"/>
                </a:lnTo>
                <a:lnTo>
                  <a:pt x="1236" y="4011"/>
                </a:lnTo>
                <a:lnTo>
                  <a:pt x="1227" y="4011"/>
                </a:lnTo>
                <a:lnTo>
                  <a:pt x="1219" y="4010"/>
                </a:lnTo>
                <a:lnTo>
                  <a:pt x="1212" y="4006"/>
                </a:lnTo>
                <a:lnTo>
                  <a:pt x="1205" y="4000"/>
                </a:lnTo>
                <a:lnTo>
                  <a:pt x="1199" y="3991"/>
                </a:lnTo>
                <a:lnTo>
                  <a:pt x="1195" y="3985"/>
                </a:lnTo>
                <a:lnTo>
                  <a:pt x="1194" y="3980"/>
                </a:lnTo>
                <a:lnTo>
                  <a:pt x="1195" y="3975"/>
                </a:lnTo>
                <a:lnTo>
                  <a:pt x="1196" y="3970"/>
                </a:lnTo>
                <a:lnTo>
                  <a:pt x="1200" y="3967"/>
                </a:lnTo>
                <a:lnTo>
                  <a:pt x="1205" y="3965"/>
                </a:lnTo>
                <a:lnTo>
                  <a:pt x="1210" y="3962"/>
                </a:lnTo>
                <a:lnTo>
                  <a:pt x="1216" y="3960"/>
                </a:lnTo>
                <a:close/>
                <a:moveTo>
                  <a:pt x="1004" y="3915"/>
                </a:moveTo>
                <a:lnTo>
                  <a:pt x="1003" y="3910"/>
                </a:lnTo>
                <a:lnTo>
                  <a:pt x="1000" y="3903"/>
                </a:lnTo>
                <a:lnTo>
                  <a:pt x="998" y="3898"/>
                </a:lnTo>
                <a:lnTo>
                  <a:pt x="995" y="3895"/>
                </a:lnTo>
                <a:lnTo>
                  <a:pt x="988" y="3886"/>
                </a:lnTo>
                <a:lnTo>
                  <a:pt x="979" y="3878"/>
                </a:lnTo>
                <a:lnTo>
                  <a:pt x="976" y="3873"/>
                </a:lnTo>
                <a:lnTo>
                  <a:pt x="974" y="3869"/>
                </a:lnTo>
                <a:lnTo>
                  <a:pt x="974" y="3864"/>
                </a:lnTo>
                <a:lnTo>
                  <a:pt x="974" y="3859"/>
                </a:lnTo>
                <a:lnTo>
                  <a:pt x="975" y="3856"/>
                </a:lnTo>
                <a:lnTo>
                  <a:pt x="976" y="3852"/>
                </a:lnTo>
                <a:lnTo>
                  <a:pt x="980" y="3848"/>
                </a:lnTo>
                <a:lnTo>
                  <a:pt x="984" y="3844"/>
                </a:lnTo>
                <a:lnTo>
                  <a:pt x="989" y="3842"/>
                </a:lnTo>
                <a:lnTo>
                  <a:pt x="993" y="3841"/>
                </a:lnTo>
                <a:lnTo>
                  <a:pt x="998" y="3839"/>
                </a:lnTo>
                <a:lnTo>
                  <a:pt x="1003" y="3841"/>
                </a:lnTo>
                <a:lnTo>
                  <a:pt x="1008" y="3842"/>
                </a:lnTo>
                <a:lnTo>
                  <a:pt x="1012" y="3844"/>
                </a:lnTo>
                <a:lnTo>
                  <a:pt x="1015" y="3847"/>
                </a:lnTo>
                <a:lnTo>
                  <a:pt x="1018" y="3851"/>
                </a:lnTo>
                <a:lnTo>
                  <a:pt x="1023" y="3861"/>
                </a:lnTo>
                <a:lnTo>
                  <a:pt x="1027" y="3869"/>
                </a:lnTo>
                <a:lnTo>
                  <a:pt x="1030" y="3878"/>
                </a:lnTo>
                <a:lnTo>
                  <a:pt x="1030" y="3887"/>
                </a:lnTo>
                <a:lnTo>
                  <a:pt x="1030" y="3891"/>
                </a:lnTo>
                <a:lnTo>
                  <a:pt x="1029" y="3896"/>
                </a:lnTo>
                <a:lnTo>
                  <a:pt x="1027" y="3900"/>
                </a:lnTo>
                <a:lnTo>
                  <a:pt x="1024" y="3903"/>
                </a:lnTo>
                <a:lnTo>
                  <a:pt x="1020" y="3906"/>
                </a:lnTo>
                <a:lnTo>
                  <a:pt x="1015" y="3910"/>
                </a:lnTo>
                <a:lnTo>
                  <a:pt x="1010" y="3912"/>
                </a:lnTo>
                <a:lnTo>
                  <a:pt x="1003" y="3915"/>
                </a:lnTo>
                <a:lnTo>
                  <a:pt x="1004" y="3915"/>
                </a:lnTo>
                <a:close/>
                <a:moveTo>
                  <a:pt x="1189" y="3933"/>
                </a:moveTo>
                <a:lnTo>
                  <a:pt x="1189" y="3933"/>
                </a:lnTo>
                <a:lnTo>
                  <a:pt x="1172" y="3930"/>
                </a:lnTo>
                <a:lnTo>
                  <a:pt x="1156" y="3925"/>
                </a:lnTo>
                <a:lnTo>
                  <a:pt x="1142" y="3917"/>
                </a:lnTo>
                <a:lnTo>
                  <a:pt x="1128" y="3910"/>
                </a:lnTo>
                <a:lnTo>
                  <a:pt x="1123" y="3905"/>
                </a:lnTo>
                <a:lnTo>
                  <a:pt x="1117" y="3900"/>
                </a:lnTo>
                <a:lnTo>
                  <a:pt x="1112" y="3893"/>
                </a:lnTo>
                <a:lnTo>
                  <a:pt x="1107" y="3887"/>
                </a:lnTo>
                <a:lnTo>
                  <a:pt x="1103" y="3881"/>
                </a:lnTo>
                <a:lnTo>
                  <a:pt x="1098" y="3873"/>
                </a:lnTo>
                <a:lnTo>
                  <a:pt x="1096" y="3864"/>
                </a:lnTo>
                <a:lnTo>
                  <a:pt x="1092" y="3857"/>
                </a:lnTo>
                <a:lnTo>
                  <a:pt x="1189" y="3933"/>
                </a:lnTo>
                <a:close/>
                <a:moveTo>
                  <a:pt x="850" y="3622"/>
                </a:moveTo>
                <a:lnTo>
                  <a:pt x="848" y="3622"/>
                </a:lnTo>
                <a:lnTo>
                  <a:pt x="838" y="3615"/>
                </a:lnTo>
                <a:lnTo>
                  <a:pt x="828" y="3607"/>
                </a:lnTo>
                <a:lnTo>
                  <a:pt x="818" y="3599"/>
                </a:lnTo>
                <a:lnTo>
                  <a:pt x="809" y="3591"/>
                </a:lnTo>
                <a:lnTo>
                  <a:pt x="793" y="3573"/>
                </a:lnTo>
                <a:lnTo>
                  <a:pt x="777" y="3554"/>
                </a:lnTo>
                <a:lnTo>
                  <a:pt x="762" y="3534"/>
                </a:lnTo>
                <a:lnTo>
                  <a:pt x="745" y="3515"/>
                </a:lnTo>
                <a:lnTo>
                  <a:pt x="728" y="3498"/>
                </a:lnTo>
                <a:lnTo>
                  <a:pt x="709" y="3483"/>
                </a:lnTo>
                <a:lnTo>
                  <a:pt x="850" y="3622"/>
                </a:lnTo>
                <a:close/>
                <a:moveTo>
                  <a:pt x="1708" y="3601"/>
                </a:moveTo>
                <a:lnTo>
                  <a:pt x="1708" y="3601"/>
                </a:lnTo>
                <a:lnTo>
                  <a:pt x="1708" y="3601"/>
                </a:lnTo>
                <a:close/>
                <a:moveTo>
                  <a:pt x="1600" y="3702"/>
                </a:moveTo>
                <a:lnTo>
                  <a:pt x="1598" y="3701"/>
                </a:lnTo>
                <a:lnTo>
                  <a:pt x="1595" y="3701"/>
                </a:lnTo>
                <a:lnTo>
                  <a:pt x="1600" y="3702"/>
                </a:lnTo>
                <a:close/>
                <a:moveTo>
                  <a:pt x="1668" y="4009"/>
                </a:moveTo>
                <a:lnTo>
                  <a:pt x="1668" y="4009"/>
                </a:lnTo>
                <a:lnTo>
                  <a:pt x="1668" y="4009"/>
                </a:lnTo>
                <a:close/>
                <a:moveTo>
                  <a:pt x="1668" y="4009"/>
                </a:moveTo>
                <a:lnTo>
                  <a:pt x="1668" y="4009"/>
                </a:lnTo>
                <a:lnTo>
                  <a:pt x="1668" y="4009"/>
                </a:lnTo>
                <a:close/>
                <a:moveTo>
                  <a:pt x="1662" y="4308"/>
                </a:moveTo>
                <a:lnTo>
                  <a:pt x="1658" y="4306"/>
                </a:lnTo>
                <a:lnTo>
                  <a:pt x="1656" y="4305"/>
                </a:lnTo>
                <a:lnTo>
                  <a:pt x="1646" y="4301"/>
                </a:lnTo>
                <a:lnTo>
                  <a:pt x="1636" y="4295"/>
                </a:lnTo>
                <a:lnTo>
                  <a:pt x="1627" y="4290"/>
                </a:lnTo>
                <a:lnTo>
                  <a:pt x="1618" y="4284"/>
                </a:lnTo>
                <a:lnTo>
                  <a:pt x="1603" y="4269"/>
                </a:lnTo>
                <a:lnTo>
                  <a:pt x="1589" y="4254"/>
                </a:lnTo>
                <a:lnTo>
                  <a:pt x="1575" y="4237"/>
                </a:lnTo>
                <a:lnTo>
                  <a:pt x="1561" y="4221"/>
                </a:lnTo>
                <a:lnTo>
                  <a:pt x="1554" y="4213"/>
                </a:lnTo>
                <a:lnTo>
                  <a:pt x="1546" y="4206"/>
                </a:lnTo>
                <a:lnTo>
                  <a:pt x="1538" y="4200"/>
                </a:lnTo>
                <a:lnTo>
                  <a:pt x="1529" y="4193"/>
                </a:lnTo>
                <a:lnTo>
                  <a:pt x="1530" y="4192"/>
                </a:lnTo>
                <a:lnTo>
                  <a:pt x="1530" y="4192"/>
                </a:lnTo>
                <a:lnTo>
                  <a:pt x="1662" y="4308"/>
                </a:lnTo>
                <a:close/>
                <a:moveTo>
                  <a:pt x="1421" y="4132"/>
                </a:moveTo>
                <a:lnTo>
                  <a:pt x="1415" y="4123"/>
                </a:lnTo>
                <a:lnTo>
                  <a:pt x="1408" y="4115"/>
                </a:lnTo>
                <a:lnTo>
                  <a:pt x="1402" y="4113"/>
                </a:lnTo>
                <a:lnTo>
                  <a:pt x="1398" y="4109"/>
                </a:lnTo>
                <a:lnTo>
                  <a:pt x="1393" y="4105"/>
                </a:lnTo>
                <a:lnTo>
                  <a:pt x="1391" y="4100"/>
                </a:lnTo>
                <a:lnTo>
                  <a:pt x="1391" y="4100"/>
                </a:lnTo>
                <a:lnTo>
                  <a:pt x="1388" y="4098"/>
                </a:lnTo>
                <a:lnTo>
                  <a:pt x="1387" y="4094"/>
                </a:lnTo>
                <a:lnTo>
                  <a:pt x="1386" y="4092"/>
                </a:lnTo>
                <a:lnTo>
                  <a:pt x="1386" y="4088"/>
                </a:lnTo>
                <a:lnTo>
                  <a:pt x="1386" y="4088"/>
                </a:lnTo>
                <a:lnTo>
                  <a:pt x="1376" y="4090"/>
                </a:lnTo>
                <a:lnTo>
                  <a:pt x="1367" y="4092"/>
                </a:lnTo>
                <a:lnTo>
                  <a:pt x="1359" y="4092"/>
                </a:lnTo>
                <a:lnTo>
                  <a:pt x="1354" y="4089"/>
                </a:lnTo>
                <a:lnTo>
                  <a:pt x="1349" y="4087"/>
                </a:lnTo>
                <a:lnTo>
                  <a:pt x="1346" y="4083"/>
                </a:lnTo>
                <a:lnTo>
                  <a:pt x="1343" y="4078"/>
                </a:lnTo>
                <a:lnTo>
                  <a:pt x="1340" y="4073"/>
                </a:lnTo>
                <a:lnTo>
                  <a:pt x="1338" y="4060"/>
                </a:lnTo>
                <a:lnTo>
                  <a:pt x="1335" y="4046"/>
                </a:lnTo>
                <a:lnTo>
                  <a:pt x="1334" y="4040"/>
                </a:lnTo>
                <a:lnTo>
                  <a:pt x="1332" y="4035"/>
                </a:lnTo>
                <a:lnTo>
                  <a:pt x="1330" y="4030"/>
                </a:lnTo>
                <a:lnTo>
                  <a:pt x="1327" y="4025"/>
                </a:lnTo>
                <a:lnTo>
                  <a:pt x="1323" y="4018"/>
                </a:lnTo>
                <a:lnTo>
                  <a:pt x="1319" y="4011"/>
                </a:lnTo>
                <a:lnTo>
                  <a:pt x="1314" y="4006"/>
                </a:lnTo>
                <a:lnTo>
                  <a:pt x="1309" y="4002"/>
                </a:lnTo>
                <a:lnTo>
                  <a:pt x="1303" y="3999"/>
                </a:lnTo>
                <a:lnTo>
                  <a:pt x="1295" y="3995"/>
                </a:lnTo>
                <a:lnTo>
                  <a:pt x="1289" y="3992"/>
                </a:lnTo>
                <a:lnTo>
                  <a:pt x="1281" y="3991"/>
                </a:lnTo>
                <a:lnTo>
                  <a:pt x="1421" y="4132"/>
                </a:lnTo>
                <a:close/>
                <a:moveTo>
                  <a:pt x="1216" y="3960"/>
                </a:moveTo>
                <a:lnTo>
                  <a:pt x="1210" y="3946"/>
                </a:lnTo>
                <a:lnTo>
                  <a:pt x="1202" y="3932"/>
                </a:lnTo>
                <a:lnTo>
                  <a:pt x="1204" y="3932"/>
                </a:lnTo>
                <a:lnTo>
                  <a:pt x="1216" y="3960"/>
                </a:lnTo>
                <a:close/>
                <a:moveTo>
                  <a:pt x="1204" y="3932"/>
                </a:moveTo>
                <a:lnTo>
                  <a:pt x="1204" y="3932"/>
                </a:lnTo>
                <a:lnTo>
                  <a:pt x="1196" y="3933"/>
                </a:lnTo>
                <a:lnTo>
                  <a:pt x="1189" y="3933"/>
                </a:lnTo>
                <a:lnTo>
                  <a:pt x="1189" y="3933"/>
                </a:lnTo>
                <a:lnTo>
                  <a:pt x="1204" y="3932"/>
                </a:lnTo>
                <a:close/>
                <a:moveTo>
                  <a:pt x="1092" y="3857"/>
                </a:moveTo>
                <a:lnTo>
                  <a:pt x="1092" y="3857"/>
                </a:lnTo>
                <a:lnTo>
                  <a:pt x="1077" y="3851"/>
                </a:lnTo>
                <a:lnTo>
                  <a:pt x="1063" y="3844"/>
                </a:lnTo>
                <a:lnTo>
                  <a:pt x="1050" y="3836"/>
                </a:lnTo>
                <a:lnTo>
                  <a:pt x="1039" y="3827"/>
                </a:lnTo>
                <a:lnTo>
                  <a:pt x="1028" y="3815"/>
                </a:lnTo>
                <a:lnTo>
                  <a:pt x="1019" y="3804"/>
                </a:lnTo>
                <a:lnTo>
                  <a:pt x="1010" y="3792"/>
                </a:lnTo>
                <a:lnTo>
                  <a:pt x="1001" y="3778"/>
                </a:lnTo>
                <a:lnTo>
                  <a:pt x="1001" y="3775"/>
                </a:lnTo>
                <a:lnTo>
                  <a:pt x="1000" y="3774"/>
                </a:lnTo>
                <a:lnTo>
                  <a:pt x="983" y="3755"/>
                </a:lnTo>
                <a:lnTo>
                  <a:pt x="964" y="3736"/>
                </a:lnTo>
                <a:lnTo>
                  <a:pt x="960" y="3731"/>
                </a:lnTo>
                <a:lnTo>
                  <a:pt x="958" y="3726"/>
                </a:lnTo>
                <a:lnTo>
                  <a:pt x="954" y="3721"/>
                </a:lnTo>
                <a:lnTo>
                  <a:pt x="953" y="3715"/>
                </a:lnTo>
                <a:lnTo>
                  <a:pt x="951" y="3709"/>
                </a:lnTo>
                <a:lnTo>
                  <a:pt x="950" y="3702"/>
                </a:lnTo>
                <a:lnTo>
                  <a:pt x="951" y="3695"/>
                </a:lnTo>
                <a:lnTo>
                  <a:pt x="954" y="3686"/>
                </a:lnTo>
                <a:lnTo>
                  <a:pt x="936" y="3685"/>
                </a:lnTo>
                <a:lnTo>
                  <a:pt x="920" y="3682"/>
                </a:lnTo>
                <a:lnTo>
                  <a:pt x="905" y="3677"/>
                </a:lnTo>
                <a:lnTo>
                  <a:pt x="891" y="3670"/>
                </a:lnTo>
                <a:lnTo>
                  <a:pt x="878" y="3661"/>
                </a:lnTo>
                <a:lnTo>
                  <a:pt x="867" y="3650"/>
                </a:lnTo>
                <a:lnTo>
                  <a:pt x="857" y="3637"/>
                </a:lnTo>
                <a:lnTo>
                  <a:pt x="850" y="3622"/>
                </a:lnTo>
                <a:lnTo>
                  <a:pt x="850" y="3622"/>
                </a:lnTo>
                <a:lnTo>
                  <a:pt x="1092" y="3857"/>
                </a:lnTo>
                <a:close/>
                <a:moveTo>
                  <a:pt x="598" y="4431"/>
                </a:moveTo>
                <a:lnTo>
                  <a:pt x="600" y="4427"/>
                </a:lnTo>
                <a:lnTo>
                  <a:pt x="598" y="4428"/>
                </a:lnTo>
                <a:lnTo>
                  <a:pt x="598" y="4431"/>
                </a:lnTo>
                <a:close/>
                <a:moveTo>
                  <a:pt x="600" y="4427"/>
                </a:moveTo>
                <a:lnTo>
                  <a:pt x="600" y="4427"/>
                </a:lnTo>
                <a:lnTo>
                  <a:pt x="600" y="4427"/>
                </a:lnTo>
                <a:lnTo>
                  <a:pt x="600" y="4427"/>
                </a:lnTo>
                <a:lnTo>
                  <a:pt x="600" y="4427"/>
                </a:lnTo>
                <a:close/>
                <a:moveTo>
                  <a:pt x="2070" y="5293"/>
                </a:moveTo>
                <a:lnTo>
                  <a:pt x="2069" y="5292"/>
                </a:lnTo>
                <a:lnTo>
                  <a:pt x="2070" y="5293"/>
                </a:lnTo>
                <a:lnTo>
                  <a:pt x="2070" y="5293"/>
                </a:lnTo>
                <a:lnTo>
                  <a:pt x="2070" y="5293"/>
                </a:lnTo>
                <a:close/>
                <a:moveTo>
                  <a:pt x="2070" y="5293"/>
                </a:moveTo>
                <a:lnTo>
                  <a:pt x="2070" y="5293"/>
                </a:lnTo>
                <a:lnTo>
                  <a:pt x="2070" y="5293"/>
                </a:lnTo>
                <a:lnTo>
                  <a:pt x="2070" y="5293"/>
                </a:lnTo>
                <a:close/>
                <a:moveTo>
                  <a:pt x="1781" y="5230"/>
                </a:moveTo>
                <a:lnTo>
                  <a:pt x="1780" y="5230"/>
                </a:lnTo>
                <a:lnTo>
                  <a:pt x="1777" y="5230"/>
                </a:lnTo>
                <a:lnTo>
                  <a:pt x="1776" y="5232"/>
                </a:lnTo>
                <a:lnTo>
                  <a:pt x="1777" y="5233"/>
                </a:lnTo>
                <a:lnTo>
                  <a:pt x="1779" y="5232"/>
                </a:lnTo>
                <a:lnTo>
                  <a:pt x="1781" y="5230"/>
                </a:lnTo>
                <a:close/>
                <a:moveTo>
                  <a:pt x="2070" y="5323"/>
                </a:moveTo>
                <a:lnTo>
                  <a:pt x="2070" y="5323"/>
                </a:lnTo>
                <a:lnTo>
                  <a:pt x="2070" y="5323"/>
                </a:lnTo>
                <a:lnTo>
                  <a:pt x="2070" y="5323"/>
                </a:lnTo>
                <a:close/>
                <a:moveTo>
                  <a:pt x="2135" y="5268"/>
                </a:moveTo>
                <a:lnTo>
                  <a:pt x="2134" y="5269"/>
                </a:lnTo>
                <a:lnTo>
                  <a:pt x="2135" y="5271"/>
                </a:lnTo>
                <a:lnTo>
                  <a:pt x="2135" y="5268"/>
                </a:lnTo>
                <a:close/>
                <a:moveTo>
                  <a:pt x="1995" y="5009"/>
                </a:moveTo>
                <a:lnTo>
                  <a:pt x="1992" y="5011"/>
                </a:lnTo>
                <a:lnTo>
                  <a:pt x="1990" y="5012"/>
                </a:lnTo>
                <a:lnTo>
                  <a:pt x="1992" y="5013"/>
                </a:lnTo>
                <a:lnTo>
                  <a:pt x="1993" y="5014"/>
                </a:lnTo>
                <a:lnTo>
                  <a:pt x="1993" y="5012"/>
                </a:lnTo>
                <a:lnTo>
                  <a:pt x="1995" y="5009"/>
                </a:lnTo>
                <a:close/>
                <a:moveTo>
                  <a:pt x="1993" y="5014"/>
                </a:moveTo>
                <a:lnTo>
                  <a:pt x="1995" y="5014"/>
                </a:lnTo>
                <a:lnTo>
                  <a:pt x="1996" y="5013"/>
                </a:lnTo>
                <a:lnTo>
                  <a:pt x="1993" y="5014"/>
                </a:lnTo>
                <a:close/>
                <a:moveTo>
                  <a:pt x="1190" y="4870"/>
                </a:moveTo>
                <a:lnTo>
                  <a:pt x="1199" y="4878"/>
                </a:lnTo>
                <a:lnTo>
                  <a:pt x="1199" y="4875"/>
                </a:lnTo>
                <a:lnTo>
                  <a:pt x="1197" y="4873"/>
                </a:lnTo>
                <a:lnTo>
                  <a:pt x="1195" y="4871"/>
                </a:lnTo>
                <a:lnTo>
                  <a:pt x="1190" y="4870"/>
                </a:lnTo>
                <a:lnTo>
                  <a:pt x="1190" y="4870"/>
                </a:lnTo>
                <a:close/>
                <a:moveTo>
                  <a:pt x="1529" y="187"/>
                </a:moveTo>
                <a:lnTo>
                  <a:pt x="1529" y="195"/>
                </a:lnTo>
                <a:lnTo>
                  <a:pt x="1529" y="202"/>
                </a:lnTo>
                <a:lnTo>
                  <a:pt x="1525" y="201"/>
                </a:lnTo>
                <a:lnTo>
                  <a:pt x="1523" y="198"/>
                </a:lnTo>
                <a:lnTo>
                  <a:pt x="1521" y="195"/>
                </a:lnTo>
                <a:lnTo>
                  <a:pt x="1523" y="192"/>
                </a:lnTo>
                <a:lnTo>
                  <a:pt x="1525" y="190"/>
                </a:lnTo>
                <a:lnTo>
                  <a:pt x="1529" y="187"/>
                </a:lnTo>
                <a:close/>
                <a:moveTo>
                  <a:pt x="5365" y="3159"/>
                </a:moveTo>
                <a:lnTo>
                  <a:pt x="5358" y="3159"/>
                </a:lnTo>
                <a:lnTo>
                  <a:pt x="5353" y="3159"/>
                </a:lnTo>
                <a:lnTo>
                  <a:pt x="5363" y="3164"/>
                </a:lnTo>
                <a:lnTo>
                  <a:pt x="5373" y="3168"/>
                </a:lnTo>
                <a:lnTo>
                  <a:pt x="5368" y="3164"/>
                </a:lnTo>
                <a:lnTo>
                  <a:pt x="5365" y="3159"/>
                </a:lnTo>
                <a:close/>
                <a:moveTo>
                  <a:pt x="367" y="4674"/>
                </a:moveTo>
                <a:lnTo>
                  <a:pt x="367" y="4674"/>
                </a:lnTo>
                <a:lnTo>
                  <a:pt x="367" y="4674"/>
                </a:lnTo>
                <a:lnTo>
                  <a:pt x="367" y="4674"/>
                </a:lnTo>
                <a:close/>
                <a:moveTo>
                  <a:pt x="1544" y="388"/>
                </a:moveTo>
                <a:lnTo>
                  <a:pt x="1544" y="388"/>
                </a:lnTo>
                <a:lnTo>
                  <a:pt x="1544" y="388"/>
                </a:lnTo>
                <a:lnTo>
                  <a:pt x="1544" y="388"/>
                </a:lnTo>
                <a:lnTo>
                  <a:pt x="1544" y="388"/>
                </a:lnTo>
                <a:lnTo>
                  <a:pt x="1544" y="388"/>
                </a:lnTo>
                <a:close/>
                <a:moveTo>
                  <a:pt x="4933" y="4102"/>
                </a:moveTo>
                <a:lnTo>
                  <a:pt x="4933" y="4102"/>
                </a:lnTo>
                <a:lnTo>
                  <a:pt x="4933" y="4100"/>
                </a:lnTo>
                <a:lnTo>
                  <a:pt x="4931" y="4099"/>
                </a:lnTo>
                <a:lnTo>
                  <a:pt x="4931" y="4100"/>
                </a:lnTo>
                <a:lnTo>
                  <a:pt x="4930" y="4100"/>
                </a:lnTo>
                <a:lnTo>
                  <a:pt x="4933" y="4102"/>
                </a:lnTo>
                <a:lnTo>
                  <a:pt x="4933" y="4102"/>
                </a:lnTo>
                <a:lnTo>
                  <a:pt x="4933" y="4102"/>
                </a:lnTo>
                <a:close/>
                <a:moveTo>
                  <a:pt x="4933" y="4102"/>
                </a:moveTo>
                <a:lnTo>
                  <a:pt x="4933" y="4102"/>
                </a:lnTo>
                <a:lnTo>
                  <a:pt x="4933" y="4103"/>
                </a:lnTo>
                <a:lnTo>
                  <a:pt x="4933" y="4102"/>
                </a:lnTo>
                <a:lnTo>
                  <a:pt x="4933" y="4102"/>
                </a:lnTo>
                <a:close/>
                <a:moveTo>
                  <a:pt x="863" y="626"/>
                </a:moveTo>
                <a:lnTo>
                  <a:pt x="865" y="629"/>
                </a:lnTo>
                <a:lnTo>
                  <a:pt x="870" y="625"/>
                </a:lnTo>
                <a:lnTo>
                  <a:pt x="873" y="620"/>
                </a:lnTo>
                <a:lnTo>
                  <a:pt x="868" y="624"/>
                </a:lnTo>
                <a:lnTo>
                  <a:pt x="863" y="626"/>
                </a:lnTo>
                <a:close/>
                <a:moveTo>
                  <a:pt x="5273" y="3390"/>
                </a:moveTo>
                <a:lnTo>
                  <a:pt x="5275" y="3386"/>
                </a:lnTo>
                <a:lnTo>
                  <a:pt x="5278" y="3382"/>
                </a:lnTo>
                <a:lnTo>
                  <a:pt x="5282" y="3379"/>
                </a:lnTo>
                <a:lnTo>
                  <a:pt x="5286" y="3377"/>
                </a:lnTo>
                <a:lnTo>
                  <a:pt x="5289" y="3376"/>
                </a:lnTo>
                <a:lnTo>
                  <a:pt x="5294" y="3375"/>
                </a:lnTo>
                <a:lnTo>
                  <a:pt x="5298" y="3376"/>
                </a:lnTo>
                <a:lnTo>
                  <a:pt x="5303" y="3377"/>
                </a:lnTo>
                <a:lnTo>
                  <a:pt x="5311" y="3380"/>
                </a:lnTo>
                <a:lnTo>
                  <a:pt x="5318" y="3384"/>
                </a:lnTo>
                <a:lnTo>
                  <a:pt x="5321" y="3386"/>
                </a:lnTo>
                <a:lnTo>
                  <a:pt x="5323" y="3389"/>
                </a:lnTo>
                <a:lnTo>
                  <a:pt x="5324" y="3392"/>
                </a:lnTo>
                <a:lnTo>
                  <a:pt x="5324" y="3396"/>
                </a:lnTo>
                <a:lnTo>
                  <a:pt x="5323" y="3400"/>
                </a:lnTo>
                <a:lnTo>
                  <a:pt x="5321" y="3402"/>
                </a:lnTo>
                <a:lnTo>
                  <a:pt x="5318" y="3404"/>
                </a:lnTo>
                <a:lnTo>
                  <a:pt x="5314" y="3405"/>
                </a:lnTo>
                <a:lnTo>
                  <a:pt x="5307" y="3405"/>
                </a:lnTo>
                <a:lnTo>
                  <a:pt x="5299" y="3404"/>
                </a:lnTo>
                <a:lnTo>
                  <a:pt x="5286" y="3397"/>
                </a:lnTo>
                <a:lnTo>
                  <a:pt x="5273" y="3390"/>
                </a:lnTo>
                <a:lnTo>
                  <a:pt x="5273" y="3390"/>
                </a:lnTo>
                <a:close/>
                <a:moveTo>
                  <a:pt x="631" y="265"/>
                </a:moveTo>
                <a:lnTo>
                  <a:pt x="639" y="265"/>
                </a:lnTo>
                <a:lnTo>
                  <a:pt x="646" y="265"/>
                </a:lnTo>
                <a:lnTo>
                  <a:pt x="639" y="272"/>
                </a:lnTo>
                <a:lnTo>
                  <a:pt x="631" y="280"/>
                </a:lnTo>
                <a:lnTo>
                  <a:pt x="631" y="272"/>
                </a:lnTo>
                <a:lnTo>
                  <a:pt x="631" y="265"/>
                </a:lnTo>
                <a:close/>
                <a:moveTo>
                  <a:pt x="647" y="265"/>
                </a:moveTo>
                <a:lnTo>
                  <a:pt x="655" y="257"/>
                </a:lnTo>
                <a:lnTo>
                  <a:pt x="661" y="249"/>
                </a:lnTo>
                <a:lnTo>
                  <a:pt x="655" y="257"/>
                </a:lnTo>
                <a:lnTo>
                  <a:pt x="647" y="265"/>
                </a:lnTo>
                <a:close/>
                <a:moveTo>
                  <a:pt x="3416" y="6654"/>
                </a:moveTo>
                <a:lnTo>
                  <a:pt x="3416" y="6654"/>
                </a:lnTo>
                <a:lnTo>
                  <a:pt x="3416" y="6654"/>
                </a:lnTo>
                <a:lnTo>
                  <a:pt x="3418" y="6655"/>
                </a:lnTo>
                <a:lnTo>
                  <a:pt x="3420" y="6655"/>
                </a:lnTo>
                <a:lnTo>
                  <a:pt x="3417" y="6654"/>
                </a:lnTo>
                <a:lnTo>
                  <a:pt x="3416" y="6653"/>
                </a:lnTo>
                <a:lnTo>
                  <a:pt x="3416" y="6654"/>
                </a:lnTo>
                <a:close/>
                <a:moveTo>
                  <a:pt x="847" y="218"/>
                </a:moveTo>
                <a:lnTo>
                  <a:pt x="843" y="216"/>
                </a:lnTo>
                <a:lnTo>
                  <a:pt x="840" y="212"/>
                </a:lnTo>
                <a:lnTo>
                  <a:pt x="837" y="208"/>
                </a:lnTo>
                <a:lnTo>
                  <a:pt x="836" y="205"/>
                </a:lnTo>
                <a:lnTo>
                  <a:pt x="833" y="197"/>
                </a:lnTo>
                <a:lnTo>
                  <a:pt x="832" y="187"/>
                </a:lnTo>
                <a:lnTo>
                  <a:pt x="837" y="190"/>
                </a:lnTo>
                <a:lnTo>
                  <a:pt x="840" y="193"/>
                </a:lnTo>
                <a:lnTo>
                  <a:pt x="842" y="197"/>
                </a:lnTo>
                <a:lnTo>
                  <a:pt x="845" y="201"/>
                </a:lnTo>
                <a:lnTo>
                  <a:pt x="847" y="208"/>
                </a:lnTo>
                <a:lnTo>
                  <a:pt x="847" y="218"/>
                </a:lnTo>
                <a:close/>
                <a:moveTo>
                  <a:pt x="832" y="187"/>
                </a:moveTo>
                <a:lnTo>
                  <a:pt x="824" y="186"/>
                </a:lnTo>
                <a:lnTo>
                  <a:pt x="818" y="185"/>
                </a:lnTo>
                <a:lnTo>
                  <a:pt x="814" y="183"/>
                </a:lnTo>
                <a:lnTo>
                  <a:pt x="812" y="181"/>
                </a:lnTo>
                <a:lnTo>
                  <a:pt x="809" y="178"/>
                </a:lnTo>
                <a:lnTo>
                  <a:pt x="809" y="176"/>
                </a:lnTo>
                <a:lnTo>
                  <a:pt x="808" y="169"/>
                </a:lnTo>
                <a:lnTo>
                  <a:pt x="809" y="166"/>
                </a:lnTo>
                <a:lnTo>
                  <a:pt x="812" y="162"/>
                </a:lnTo>
                <a:lnTo>
                  <a:pt x="816" y="161"/>
                </a:lnTo>
                <a:lnTo>
                  <a:pt x="823" y="158"/>
                </a:lnTo>
                <a:lnTo>
                  <a:pt x="832" y="156"/>
                </a:lnTo>
                <a:lnTo>
                  <a:pt x="832" y="172"/>
                </a:lnTo>
                <a:lnTo>
                  <a:pt x="832" y="187"/>
                </a:lnTo>
                <a:close/>
                <a:moveTo>
                  <a:pt x="2602" y="520"/>
                </a:moveTo>
                <a:lnTo>
                  <a:pt x="2599" y="522"/>
                </a:lnTo>
                <a:lnTo>
                  <a:pt x="2596" y="524"/>
                </a:lnTo>
                <a:lnTo>
                  <a:pt x="2594" y="522"/>
                </a:lnTo>
                <a:lnTo>
                  <a:pt x="2591" y="520"/>
                </a:lnTo>
                <a:lnTo>
                  <a:pt x="2594" y="517"/>
                </a:lnTo>
                <a:lnTo>
                  <a:pt x="2596" y="516"/>
                </a:lnTo>
                <a:lnTo>
                  <a:pt x="2600" y="517"/>
                </a:lnTo>
                <a:lnTo>
                  <a:pt x="2602" y="520"/>
                </a:lnTo>
                <a:close/>
                <a:moveTo>
                  <a:pt x="1217" y="2387"/>
                </a:moveTo>
                <a:lnTo>
                  <a:pt x="1219" y="2385"/>
                </a:lnTo>
                <a:lnTo>
                  <a:pt x="1217" y="2387"/>
                </a:lnTo>
                <a:lnTo>
                  <a:pt x="1217" y="2387"/>
                </a:lnTo>
                <a:close/>
                <a:moveTo>
                  <a:pt x="1263" y="2387"/>
                </a:moveTo>
                <a:lnTo>
                  <a:pt x="1268" y="2380"/>
                </a:lnTo>
                <a:lnTo>
                  <a:pt x="1269" y="2378"/>
                </a:lnTo>
                <a:lnTo>
                  <a:pt x="1269" y="2378"/>
                </a:lnTo>
                <a:lnTo>
                  <a:pt x="1265" y="2382"/>
                </a:lnTo>
                <a:lnTo>
                  <a:pt x="1261" y="2387"/>
                </a:lnTo>
                <a:lnTo>
                  <a:pt x="1263" y="2387"/>
                </a:lnTo>
                <a:close/>
                <a:moveTo>
                  <a:pt x="1374" y="202"/>
                </a:moveTo>
                <a:lnTo>
                  <a:pt x="1369" y="201"/>
                </a:lnTo>
                <a:lnTo>
                  <a:pt x="1368" y="200"/>
                </a:lnTo>
                <a:lnTo>
                  <a:pt x="1368" y="197"/>
                </a:lnTo>
                <a:lnTo>
                  <a:pt x="1371" y="196"/>
                </a:lnTo>
                <a:lnTo>
                  <a:pt x="1372" y="198"/>
                </a:lnTo>
                <a:lnTo>
                  <a:pt x="1373" y="202"/>
                </a:lnTo>
                <a:lnTo>
                  <a:pt x="1374" y="202"/>
                </a:lnTo>
                <a:close/>
                <a:moveTo>
                  <a:pt x="4407" y="1456"/>
                </a:moveTo>
                <a:lnTo>
                  <a:pt x="4407" y="1450"/>
                </a:lnTo>
                <a:lnTo>
                  <a:pt x="4408" y="1445"/>
                </a:lnTo>
                <a:lnTo>
                  <a:pt x="4409" y="1440"/>
                </a:lnTo>
                <a:lnTo>
                  <a:pt x="4414" y="1436"/>
                </a:lnTo>
                <a:lnTo>
                  <a:pt x="4414" y="1432"/>
                </a:lnTo>
                <a:lnTo>
                  <a:pt x="4414" y="1430"/>
                </a:lnTo>
                <a:lnTo>
                  <a:pt x="4414" y="1436"/>
                </a:lnTo>
                <a:lnTo>
                  <a:pt x="4422" y="1456"/>
                </a:lnTo>
                <a:lnTo>
                  <a:pt x="4414" y="1456"/>
                </a:lnTo>
                <a:lnTo>
                  <a:pt x="4407" y="1456"/>
                </a:lnTo>
                <a:close/>
                <a:moveTo>
                  <a:pt x="5157" y="2643"/>
                </a:moveTo>
                <a:lnTo>
                  <a:pt x="5155" y="2635"/>
                </a:lnTo>
                <a:lnTo>
                  <a:pt x="5151" y="2638"/>
                </a:lnTo>
                <a:lnTo>
                  <a:pt x="5150" y="2640"/>
                </a:lnTo>
                <a:lnTo>
                  <a:pt x="5154" y="2642"/>
                </a:lnTo>
                <a:lnTo>
                  <a:pt x="5157" y="2643"/>
                </a:lnTo>
                <a:close/>
                <a:moveTo>
                  <a:pt x="4805" y="2046"/>
                </a:moveTo>
                <a:lnTo>
                  <a:pt x="4803" y="2049"/>
                </a:lnTo>
                <a:lnTo>
                  <a:pt x="4802" y="2051"/>
                </a:lnTo>
                <a:lnTo>
                  <a:pt x="4806" y="2053"/>
                </a:lnTo>
                <a:lnTo>
                  <a:pt x="4805" y="2050"/>
                </a:lnTo>
                <a:lnTo>
                  <a:pt x="4805" y="2046"/>
                </a:lnTo>
                <a:close/>
                <a:moveTo>
                  <a:pt x="3637" y="6557"/>
                </a:moveTo>
                <a:lnTo>
                  <a:pt x="3636" y="6561"/>
                </a:lnTo>
                <a:lnTo>
                  <a:pt x="3636" y="6566"/>
                </a:lnTo>
                <a:lnTo>
                  <a:pt x="3636" y="6561"/>
                </a:lnTo>
                <a:lnTo>
                  <a:pt x="3637" y="6557"/>
                </a:lnTo>
                <a:close/>
                <a:moveTo>
                  <a:pt x="4409" y="4137"/>
                </a:moveTo>
                <a:lnTo>
                  <a:pt x="4418" y="4134"/>
                </a:lnTo>
                <a:lnTo>
                  <a:pt x="4428" y="4133"/>
                </a:lnTo>
                <a:lnTo>
                  <a:pt x="4425" y="4131"/>
                </a:lnTo>
                <a:lnTo>
                  <a:pt x="4422" y="4129"/>
                </a:lnTo>
                <a:lnTo>
                  <a:pt x="4417" y="4129"/>
                </a:lnTo>
                <a:lnTo>
                  <a:pt x="4413" y="4129"/>
                </a:lnTo>
                <a:lnTo>
                  <a:pt x="4410" y="4133"/>
                </a:lnTo>
                <a:lnTo>
                  <a:pt x="4409" y="4137"/>
                </a:lnTo>
                <a:close/>
                <a:moveTo>
                  <a:pt x="2024" y="295"/>
                </a:moveTo>
                <a:lnTo>
                  <a:pt x="2017" y="292"/>
                </a:lnTo>
                <a:lnTo>
                  <a:pt x="2020" y="289"/>
                </a:lnTo>
                <a:lnTo>
                  <a:pt x="2024" y="295"/>
                </a:lnTo>
                <a:lnTo>
                  <a:pt x="2055" y="295"/>
                </a:lnTo>
                <a:lnTo>
                  <a:pt x="2052" y="300"/>
                </a:lnTo>
                <a:lnTo>
                  <a:pt x="2049" y="304"/>
                </a:lnTo>
                <a:lnTo>
                  <a:pt x="2045" y="306"/>
                </a:lnTo>
                <a:lnTo>
                  <a:pt x="2041" y="308"/>
                </a:lnTo>
                <a:lnTo>
                  <a:pt x="2032" y="310"/>
                </a:lnTo>
                <a:lnTo>
                  <a:pt x="2024" y="311"/>
                </a:lnTo>
                <a:lnTo>
                  <a:pt x="2024" y="300"/>
                </a:lnTo>
                <a:lnTo>
                  <a:pt x="2024" y="300"/>
                </a:lnTo>
                <a:lnTo>
                  <a:pt x="2022" y="300"/>
                </a:lnTo>
                <a:lnTo>
                  <a:pt x="2024" y="300"/>
                </a:lnTo>
                <a:lnTo>
                  <a:pt x="2024" y="299"/>
                </a:lnTo>
                <a:lnTo>
                  <a:pt x="2024" y="295"/>
                </a:lnTo>
                <a:close/>
                <a:moveTo>
                  <a:pt x="2055" y="265"/>
                </a:moveTo>
                <a:lnTo>
                  <a:pt x="2062" y="272"/>
                </a:lnTo>
                <a:lnTo>
                  <a:pt x="2070" y="280"/>
                </a:lnTo>
                <a:lnTo>
                  <a:pt x="2062" y="272"/>
                </a:lnTo>
                <a:lnTo>
                  <a:pt x="2055" y="265"/>
                </a:lnTo>
                <a:close/>
                <a:moveTo>
                  <a:pt x="2024" y="250"/>
                </a:moveTo>
                <a:lnTo>
                  <a:pt x="2024" y="257"/>
                </a:lnTo>
                <a:lnTo>
                  <a:pt x="2024" y="265"/>
                </a:lnTo>
                <a:lnTo>
                  <a:pt x="2020" y="262"/>
                </a:lnTo>
                <a:lnTo>
                  <a:pt x="2017" y="261"/>
                </a:lnTo>
                <a:lnTo>
                  <a:pt x="2016" y="259"/>
                </a:lnTo>
                <a:lnTo>
                  <a:pt x="2016" y="257"/>
                </a:lnTo>
                <a:lnTo>
                  <a:pt x="2016" y="255"/>
                </a:lnTo>
                <a:lnTo>
                  <a:pt x="2017" y="254"/>
                </a:lnTo>
                <a:lnTo>
                  <a:pt x="2020" y="251"/>
                </a:lnTo>
                <a:lnTo>
                  <a:pt x="2024" y="250"/>
                </a:lnTo>
                <a:close/>
                <a:moveTo>
                  <a:pt x="1776" y="466"/>
                </a:moveTo>
                <a:lnTo>
                  <a:pt x="1780" y="459"/>
                </a:lnTo>
                <a:lnTo>
                  <a:pt x="1782" y="462"/>
                </a:lnTo>
                <a:lnTo>
                  <a:pt x="1776" y="466"/>
                </a:lnTo>
                <a:close/>
                <a:moveTo>
                  <a:pt x="1559" y="531"/>
                </a:moveTo>
                <a:lnTo>
                  <a:pt x="1558" y="539"/>
                </a:lnTo>
                <a:lnTo>
                  <a:pt x="1556" y="540"/>
                </a:lnTo>
                <a:lnTo>
                  <a:pt x="1555" y="550"/>
                </a:lnTo>
                <a:lnTo>
                  <a:pt x="1558" y="550"/>
                </a:lnTo>
                <a:lnTo>
                  <a:pt x="1559" y="550"/>
                </a:lnTo>
                <a:lnTo>
                  <a:pt x="1559" y="545"/>
                </a:lnTo>
                <a:lnTo>
                  <a:pt x="1559" y="540"/>
                </a:lnTo>
                <a:lnTo>
                  <a:pt x="1559" y="535"/>
                </a:lnTo>
                <a:lnTo>
                  <a:pt x="1559" y="531"/>
                </a:lnTo>
                <a:close/>
                <a:moveTo>
                  <a:pt x="1393" y="1676"/>
                </a:moveTo>
                <a:lnTo>
                  <a:pt x="1392" y="1670"/>
                </a:lnTo>
                <a:lnTo>
                  <a:pt x="1389" y="1665"/>
                </a:lnTo>
                <a:lnTo>
                  <a:pt x="1387" y="1662"/>
                </a:lnTo>
                <a:lnTo>
                  <a:pt x="1386" y="1661"/>
                </a:lnTo>
                <a:lnTo>
                  <a:pt x="1383" y="1661"/>
                </a:lnTo>
                <a:lnTo>
                  <a:pt x="1381" y="1661"/>
                </a:lnTo>
                <a:lnTo>
                  <a:pt x="1387" y="1669"/>
                </a:lnTo>
                <a:lnTo>
                  <a:pt x="1393" y="1676"/>
                </a:lnTo>
                <a:close/>
                <a:moveTo>
                  <a:pt x="2658" y="466"/>
                </a:moveTo>
                <a:lnTo>
                  <a:pt x="2661" y="467"/>
                </a:lnTo>
                <a:lnTo>
                  <a:pt x="2664" y="470"/>
                </a:lnTo>
                <a:lnTo>
                  <a:pt x="2665" y="472"/>
                </a:lnTo>
                <a:lnTo>
                  <a:pt x="2666" y="473"/>
                </a:lnTo>
                <a:lnTo>
                  <a:pt x="2665" y="476"/>
                </a:lnTo>
                <a:lnTo>
                  <a:pt x="2664" y="477"/>
                </a:lnTo>
                <a:lnTo>
                  <a:pt x="2661" y="480"/>
                </a:lnTo>
                <a:lnTo>
                  <a:pt x="2658" y="481"/>
                </a:lnTo>
                <a:lnTo>
                  <a:pt x="2658" y="466"/>
                </a:lnTo>
                <a:close/>
                <a:moveTo>
                  <a:pt x="2643" y="419"/>
                </a:moveTo>
                <a:lnTo>
                  <a:pt x="2646" y="422"/>
                </a:lnTo>
                <a:lnTo>
                  <a:pt x="2649" y="423"/>
                </a:lnTo>
                <a:lnTo>
                  <a:pt x="2650" y="426"/>
                </a:lnTo>
                <a:lnTo>
                  <a:pt x="2650" y="427"/>
                </a:lnTo>
                <a:lnTo>
                  <a:pt x="2650" y="429"/>
                </a:lnTo>
                <a:lnTo>
                  <a:pt x="2649" y="431"/>
                </a:lnTo>
                <a:lnTo>
                  <a:pt x="2646" y="433"/>
                </a:lnTo>
                <a:lnTo>
                  <a:pt x="2643" y="434"/>
                </a:lnTo>
                <a:lnTo>
                  <a:pt x="2634" y="434"/>
                </a:lnTo>
                <a:lnTo>
                  <a:pt x="2625" y="434"/>
                </a:lnTo>
                <a:lnTo>
                  <a:pt x="2620" y="434"/>
                </a:lnTo>
                <a:lnTo>
                  <a:pt x="2616" y="433"/>
                </a:lnTo>
                <a:lnTo>
                  <a:pt x="2612" y="431"/>
                </a:lnTo>
                <a:lnTo>
                  <a:pt x="2609" y="427"/>
                </a:lnTo>
                <a:lnTo>
                  <a:pt x="2612" y="424"/>
                </a:lnTo>
                <a:lnTo>
                  <a:pt x="2615" y="422"/>
                </a:lnTo>
                <a:lnTo>
                  <a:pt x="2615" y="421"/>
                </a:lnTo>
                <a:lnTo>
                  <a:pt x="2615" y="418"/>
                </a:lnTo>
                <a:lnTo>
                  <a:pt x="2615" y="421"/>
                </a:lnTo>
                <a:lnTo>
                  <a:pt x="2616" y="422"/>
                </a:lnTo>
                <a:lnTo>
                  <a:pt x="2629" y="419"/>
                </a:lnTo>
                <a:lnTo>
                  <a:pt x="2643" y="419"/>
                </a:lnTo>
                <a:close/>
                <a:moveTo>
                  <a:pt x="772" y="2293"/>
                </a:moveTo>
                <a:lnTo>
                  <a:pt x="769" y="2293"/>
                </a:lnTo>
                <a:lnTo>
                  <a:pt x="773" y="2293"/>
                </a:lnTo>
                <a:lnTo>
                  <a:pt x="772" y="2293"/>
                </a:lnTo>
                <a:close/>
                <a:moveTo>
                  <a:pt x="956" y="2524"/>
                </a:moveTo>
                <a:lnTo>
                  <a:pt x="955" y="2525"/>
                </a:lnTo>
                <a:lnTo>
                  <a:pt x="955" y="2525"/>
                </a:lnTo>
                <a:lnTo>
                  <a:pt x="956" y="2525"/>
                </a:lnTo>
                <a:lnTo>
                  <a:pt x="956" y="2524"/>
                </a:lnTo>
                <a:lnTo>
                  <a:pt x="956" y="2524"/>
                </a:lnTo>
                <a:close/>
                <a:moveTo>
                  <a:pt x="942" y="2524"/>
                </a:moveTo>
                <a:lnTo>
                  <a:pt x="944" y="2524"/>
                </a:lnTo>
                <a:lnTo>
                  <a:pt x="944" y="2524"/>
                </a:lnTo>
                <a:lnTo>
                  <a:pt x="942" y="2522"/>
                </a:lnTo>
                <a:lnTo>
                  <a:pt x="942" y="2524"/>
                </a:lnTo>
                <a:lnTo>
                  <a:pt x="942" y="2524"/>
                </a:lnTo>
                <a:close/>
                <a:moveTo>
                  <a:pt x="954" y="2525"/>
                </a:moveTo>
                <a:lnTo>
                  <a:pt x="955" y="2524"/>
                </a:lnTo>
                <a:lnTo>
                  <a:pt x="956" y="2524"/>
                </a:lnTo>
                <a:lnTo>
                  <a:pt x="956" y="2522"/>
                </a:lnTo>
                <a:lnTo>
                  <a:pt x="955" y="2524"/>
                </a:lnTo>
                <a:lnTo>
                  <a:pt x="954" y="2525"/>
                </a:lnTo>
                <a:close/>
                <a:moveTo>
                  <a:pt x="5223" y="2146"/>
                </a:moveTo>
                <a:lnTo>
                  <a:pt x="5223" y="2143"/>
                </a:lnTo>
                <a:lnTo>
                  <a:pt x="5224" y="2141"/>
                </a:lnTo>
                <a:lnTo>
                  <a:pt x="5228" y="2142"/>
                </a:lnTo>
                <a:lnTo>
                  <a:pt x="5230" y="2143"/>
                </a:lnTo>
                <a:lnTo>
                  <a:pt x="5230" y="2146"/>
                </a:lnTo>
                <a:lnTo>
                  <a:pt x="5229" y="2148"/>
                </a:lnTo>
                <a:lnTo>
                  <a:pt x="5225" y="2147"/>
                </a:lnTo>
                <a:lnTo>
                  <a:pt x="5223" y="2146"/>
                </a:lnTo>
                <a:close/>
                <a:moveTo>
                  <a:pt x="4035" y="5587"/>
                </a:moveTo>
                <a:lnTo>
                  <a:pt x="4035" y="5587"/>
                </a:lnTo>
                <a:lnTo>
                  <a:pt x="4035" y="5587"/>
                </a:lnTo>
                <a:lnTo>
                  <a:pt x="4035" y="5587"/>
                </a:lnTo>
                <a:lnTo>
                  <a:pt x="4035" y="5587"/>
                </a:lnTo>
                <a:close/>
                <a:moveTo>
                  <a:pt x="1654" y="4532"/>
                </a:moveTo>
                <a:lnTo>
                  <a:pt x="1646" y="4527"/>
                </a:lnTo>
                <a:lnTo>
                  <a:pt x="1637" y="4521"/>
                </a:lnTo>
                <a:lnTo>
                  <a:pt x="1644" y="4527"/>
                </a:lnTo>
                <a:lnTo>
                  <a:pt x="1654" y="4532"/>
                </a:lnTo>
                <a:close/>
                <a:moveTo>
                  <a:pt x="213" y="2925"/>
                </a:moveTo>
                <a:lnTo>
                  <a:pt x="219" y="2929"/>
                </a:lnTo>
                <a:lnTo>
                  <a:pt x="223" y="2933"/>
                </a:lnTo>
                <a:lnTo>
                  <a:pt x="226" y="2935"/>
                </a:lnTo>
                <a:lnTo>
                  <a:pt x="226" y="2938"/>
                </a:lnTo>
                <a:lnTo>
                  <a:pt x="226" y="2939"/>
                </a:lnTo>
                <a:lnTo>
                  <a:pt x="224" y="2940"/>
                </a:lnTo>
                <a:lnTo>
                  <a:pt x="219" y="2943"/>
                </a:lnTo>
                <a:lnTo>
                  <a:pt x="217" y="2943"/>
                </a:lnTo>
                <a:lnTo>
                  <a:pt x="214" y="2940"/>
                </a:lnTo>
                <a:lnTo>
                  <a:pt x="214" y="2938"/>
                </a:lnTo>
                <a:lnTo>
                  <a:pt x="214" y="2932"/>
                </a:lnTo>
                <a:lnTo>
                  <a:pt x="213" y="2925"/>
                </a:lnTo>
                <a:lnTo>
                  <a:pt x="213" y="2925"/>
                </a:lnTo>
                <a:close/>
                <a:moveTo>
                  <a:pt x="1156" y="4056"/>
                </a:moveTo>
                <a:lnTo>
                  <a:pt x="1143" y="4050"/>
                </a:lnTo>
                <a:lnTo>
                  <a:pt x="1132" y="4043"/>
                </a:lnTo>
                <a:lnTo>
                  <a:pt x="1123" y="4034"/>
                </a:lnTo>
                <a:lnTo>
                  <a:pt x="1114" y="4024"/>
                </a:lnTo>
                <a:lnTo>
                  <a:pt x="1118" y="4014"/>
                </a:lnTo>
                <a:lnTo>
                  <a:pt x="1123" y="4004"/>
                </a:lnTo>
                <a:lnTo>
                  <a:pt x="1128" y="3994"/>
                </a:lnTo>
                <a:lnTo>
                  <a:pt x="1133" y="3982"/>
                </a:lnTo>
                <a:lnTo>
                  <a:pt x="1148" y="3999"/>
                </a:lnTo>
                <a:lnTo>
                  <a:pt x="1162" y="4013"/>
                </a:lnTo>
                <a:lnTo>
                  <a:pt x="1175" y="4028"/>
                </a:lnTo>
                <a:lnTo>
                  <a:pt x="1187" y="4040"/>
                </a:lnTo>
                <a:lnTo>
                  <a:pt x="1229" y="4073"/>
                </a:lnTo>
                <a:lnTo>
                  <a:pt x="1269" y="4105"/>
                </a:lnTo>
                <a:lnTo>
                  <a:pt x="1289" y="4123"/>
                </a:lnTo>
                <a:lnTo>
                  <a:pt x="1309" y="4141"/>
                </a:lnTo>
                <a:lnTo>
                  <a:pt x="1328" y="4159"/>
                </a:lnTo>
                <a:lnTo>
                  <a:pt x="1347" y="4180"/>
                </a:lnTo>
                <a:lnTo>
                  <a:pt x="1340" y="4183"/>
                </a:lnTo>
                <a:lnTo>
                  <a:pt x="1334" y="4186"/>
                </a:lnTo>
                <a:lnTo>
                  <a:pt x="1329" y="4187"/>
                </a:lnTo>
                <a:lnTo>
                  <a:pt x="1324" y="4187"/>
                </a:lnTo>
                <a:lnTo>
                  <a:pt x="1315" y="4186"/>
                </a:lnTo>
                <a:lnTo>
                  <a:pt x="1308" y="4182"/>
                </a:lnTo>
                <a:lnTo>
                  <a:pt x="1294" y="4171"/>
                </a:lnTo>
                <a:lnTo>
                  <a:pt x="1281" y="4163"/>
                </a:lnTo>
                <a:lnTo>
                  <a:pt x="1274" y="4162"/>
                </a:lnTo>
                <a:lnTo>
                  <a:pt x="1268" y="4162"/>
                </a:lnTo>
                <a:lnTo>
                  <a:pt x="1263" y="4161"/>
                </a:lnTo>
                <a:lnTo>
                  <a:pt x="1258" y="4157"/>
                </a:lnTo>
                <a:lnTo>
                  <a:pt x="1253" y="4154"/>
                </a:lnTo>
                <a:lnTo>
                  <a:pt x="1249" y="4151"/>
                </a:lnTo>
                <a:lnTo>
                  <a:pt x="1241" y="4143"/>
                </a:lnTo>
                <a:lnTo>
                  <a:pt x="1234" y="4134"/>
                </a:lnTo>
                <a:lnTo>
                  <a:pt x="1229" y="4131"/>
                </a:lnTo>
                <a:lnTo>
                  <a:pt x="1224" y="4126"/>
                </a:lnTo>
                <a:lnTo>
                  <a:pt x="1219" y="4121"/>
                </a:lnTo>
                <a:lnTo>
                  <a:pt x="1214" y="4115"/>
                </a:lnTo>
                <a:lnTo>
                  <a:pt x="1206" y="4103"/>
                </a:lnTo>
                <a:lnTo>
                  <a:pt x="1199" y="4092"/>
                </a:lnTo>
                <a:lnTo>
                  <a:pt x="1191" y="4080"/>
                </a:lnTo>
                <a:lnTo>
                  <a:pt x="1182" y="4069"/>
                </a:lnTo>
                <a:lnTo>
                  <a:pt x="1176" y="4065"/>
                </a:lnTo>
                <a:lnTo>
                  <a:pt x="1170" y="4062"/>
                </a:lnTo>
                <a:lnTo>
                  <a:pt x="1163" y="4058"/>
                </a:lnTo>
                <a:lnTo>
                  <a:pt x="1156" y="4056"/>
                </a:lnTo>
                <a:lnTo>
                  <a:pt x="1156" y="4056"/>
                </a:lnTo>
                <a:close/>
                <a:moveTo>
                  <a:pt x="1461" y="4670"/>
                </a:moveTo>
                <a:lnTo>
                  <a:pt x="1461" y="4674"/>
                </a:lnTo>
                <a:lnTo>
                  <a:pt x="1464" y="4678"/>
                </a:lnTo>
                <a:lnTo>
                  <a:pt x="1469" y="4682"/>
                </a:lnTo>
                <a:lnTo>
                  <a:pt x="1474" y="4684"/>
                </a:lnTo>
                <a:lnTo>
                  <a:pt x="1467" y="4677"/>
                </a:lnTo>
                <a:lnTo>
                  <a:pt x="1461" y="4670"/>
                </a:lnTo>
                <a:close/>
                <a:moveTo>
                  <a:pt x="1499" y="4675"/>
                </a:moveTo>
                <a:lnTo>
                  <a:pt x="1501" y="4677"/>
                </a:lnTo>
                <a:lnTo>
                  <a:pt x="1502" y="4674"/>
                </a:lnTo>
                <a:lnTo>
                  <a:pt x="1502" y="4673"/>
                </a:lnTo>
                <a:lnTo>
                  <a:pt x="1501" y="4674"/>
                </a:lnTo>
                <a:lnTo>
                  <a:pt x="1499" y="4675"/>
                </a:lnTo>
                <a:close/>
                <a:moveTo>
                  <a:pt x="572" y="341"/>
                </a:moveTo>
                <a:lnTo>
                  <a:pt x="578" y="350"/>
                </a:lnTo>
                <a:lnTo>
                  <a:pt x="585" y="359"/>
                </a:lnTo>
                <a:lnTo>
                  <a:pt x="578" y="350"/>
                </a:lnTo>
                <a:lnTo>
                  <a:pt x="572" y="341"/>
                </a:lnTo>
                <a:close/>
                <a:moveTo>
                  <a:pt x="522" y="296"/>
                </a:moveTo>
                <a:lnTo>
                  <a:pt x="527" y="299"/>
                </a:lnTo>
                <a:lnTo>
                  <a:pt x="532" y="303"/>
                </a:lnTo>
                <a:lnTo>
                  <a:pt x="534" y="308"/>
                </a:lnTo>
                <a:lnTo>
                  <a:pt x="537" y="313"/>
                </a:lnTo>
                <a:lnTo>
                  <a:pt x="522" y="296"/>
                </a:lnTo>
                <a:lnTo>
                  <a:pt x="522" y="296"/>
                </a:lnTo>
                <a:close/>
                <a:moveTo>
                  <a:pt x="1451" y="5525"/>
                </a:moveTo>
                <a:lnTo>
                  <a:pt x="1453" y="5522"/>
                </a:lnTo>
                <a:lnTo>
                  <a:pt x="1455" y="5518"/>
                </a:lnTo>
                <a:lnTo>
                  <a:pt x="1457" y="5517"/>
                </a:lnTo>
                <a:lnTo>
                  <a:pt x="1460" y="5517"/>
                </a:lnTo>
                <a:lnTo>
                  <a:pt x="1461" y="5517"/>
                </a:lnTo>
                <a:lnTo>
                  <a:pt x="1464" y="5519"/>
                </a:lnTo>
                <a:lnTo>
                  <a:pt x="1465" y="5522"/>
                </a:lnTo>
                <a:lnTo>
                  <a:pt x="1467" y="5525"/>
                </a:lnTo>
                <a:lnTo>
                  <a:pt x="1459" y="5525"/>
                </a:lnTo>
                <a:lnTo>
                  <a:pt x="1451" y="5525"/>
                </a:lnTo>
                <a:close/>
                <a:moveTo>
                  <a:pt x="757" y="1410"/>
                </a:moveTo>
                <a:lnTo>
                  <a:pt x="758" y="1412"/>
                </a:lnTo>
                <a:lnTo>
                  <a:pt x="760" y="1415"/>
                </a:lnTo>
                <a:lnTo>
                  <a:pt x="759" y="1412"/>
                </a:lnTo>
                <a:lnTo>
                  <a:pt x="757" y="1410"/>
                </a:lnTo>
                <a:close/>
                <a:moveTo>
                  <a:pt x="2224" y="203"/>
                </a:moveTo>
                <a:lnTo>
                  <a:pt x="2229" y="206"/>
                </a:lnTo>
                <a:lnTo>
                  <a:pt x="2234" y="208"/>
                </a:lnTo>
                <a:lnTo>
                  <a:pt x="2237" y="213"/>
                </a:lnTo>
                <a:lnTo>
                  <a:pt x="2239" y="218"/>
                </a:lnTo>
                <a:lnTo>
                  <a:pt x="2239" y="218"/>
                </a:lnTo>
                <a:lnTo>
                  <a:pt x="2232" y="211"/>
                </a:lnTo>
                <a:lnTo>
                  <a:pt x="2224" y="203"/>
                </a:lnTo>
                <a:close/>
                <a:moveTo>
                  <a:pt x="2180" y="217"/>
                </a:moveTo>
                <a:lnTo>
                  <a:pt x="2170" y="211"/>
                </a:lnTo>
                <a:lnTo>
                  <a:pt x="2180" y="217"/>
                </a:lnTo>
                <a:lnTo>
                  <a:pt x="2191" y="222"/>
                </a:lnTo>
                <a:lnTo>
                  <a:pt x="2202" y="227"/>
                </a:lnTo>
                <a:lnTo>
                  <a:pt x="2213" y="232"/>
                </a:lnTo>
                <a:lnTo>
                  <a:pt x="2224" y="236"/>
                </a:lnTo>
                <a:lnTo>
                  <a:pt x="2224" y="236"/>
                </a:lnTo>
                <a:lnTo>
                  <a:pt x="2224" y="236"/>
                </a:lnTo>
                <a:lnTo>
                  <a:pt x="2229" y="233"/>
                </a:lnTo>
                <a:lnTo>
                  <a:pt x="2234" y="230"/>
                </a:lnTo>
                <a:lnTo>
                  <a:pt x="2238" y="225"/>
                </a:lnTo>
                <a:lnTo>
                  <a:pt x="2239" y="218"/>
                </a:lnTo>
                <a:lnTo>
                  <a:pt x="2239" y="218"/>
                </a:lnTo>
                <a:lnTo>
                  <a:pt x="2180" y="217"/>
                </a:lnTo>
                <a:close/>
                <a:moveTo>
                  <a:pt x="2224" y="203"/>
                </a:moveTo>
                <a:lnTo>
                  <a:pt x="2224" y="203"/>
                </a:lnTo>
                <a:lnTo>
                  <a:pt x="2213" y="201"/>
                </a:lnTo>
                <a:lnTo>
                  <a:pt x="2203" y="197"/>
                </a:lnTo>
                <a:lnTo>
                  <a:pt x="2193" y="193"/>
                </a:lnTo>
                <a:lnTo>
                  <a:pt x="2183" y="190"/>
                </a:lnTo>
                <a:lnTo>
                  <a:pt x="2165" y="178"/>
                </a:lnTo>
                <a:lnTo>
                  <a:pt x="2148" y="167"/>
                </a:lnTo>
                <a:lnTo>
                  <a:pt x="2116" y="139"/>
                </a:lnTo>
                <a:lnTo>
                  <a:pt x="2085" y="110"/>
                </a:lnTo>
                <a:lnTo>
                  <a:pt x="2085" y="109"/>
                </a:lnTo>
                <a:lnTo>
                  <a:pt x="2085" y="110"/>
                </a:lnTo>
                <a:lnTo>
                  <a:pt x="2083" y="107"/>
                </a:lnTo>
                <a:lnTo>
                  <a:pt x="2079" y="103"/>
                </a:lnTo>
                <a:lnTo>
                  <a:pt x="2081" y="104"/>
                </a:lnTo>
                <a:lnTo>
                  <a:pt x="2083" y="104"/>
                </a:lnTo>
                <a:lnTo>
                  <a:pt x="2085" y="107"/>
                </a:lnTo>
                <a:lnTo>
                  <a:pt x="2085" y="109"/>
                </a:lnTo>
                <a:lnTo>
                  <a:pt x="2088" y="107"/>
                </a:lnTo>
                <a:lnTo>
                  <a:pt x="2090" y="105"/>
                </a:lnTo>
                <a:lnTo>
                  <a:pt x="2093" y="105"/>
                </a:lnTo>
                <a:lnTo>
                  <a:pt x="2098" y="107"/>
                </a:lnTo>
                <a:lnTo>
                  <a:pt x="2106" y="109"/>
                </a:lnTo>
                <a:lnTo>
                  <a:pt x="2115" y="113"/>
                </a:lnTo>
                <a:lnTo>
                  <a:pt x="2120" y="113"/>
                </a:lnTo>
                <a:lnTo>
                  <a:pt x="2124" y="114"/>
                </a:lnTo>
                <a:lnTo>
                  <a:pt x="2126" y="113"/>
                </a:lnTo>
                <a:lnTo>
                  <a:pt x="2129" y="110"/>
                </a:lnTo>
                <a:lnTo>
                  <a:pt x="2130" y="107"/>
                </a:lnTo>
                <a:lnTo>
                  <a:pt x="2130" y="100"/>
                </a:lnTo>
                <a:lnTo>
                  <a:pt x="2128" y="92"/>
                </a:lnTo>
                <a:lnTo>
                  <a:pt x="2125" y="82"/>
                </a:lnTo>
                <a:lnTo>
                  <a:pt x="2124" y="78"/>
                </a:lnTo>
                <a:lnTo>
                  <a:pt x="2124" y="75"/>
                </a:lnTo>
                <a:lnTo>
                  <a:pt x="2124" y="73"/>
                </a:lnTo>
                <a:lnTo>
                  <a:pt x="2125" y="72"/>
                </a:lnTo>
                <a:lnTo>
                  <a:pt x="2129" y="68"/>
                </a:lnTo>
                <a:lnTo>
                  <a:pt x="2133" y="66"/>
                </a:lnTo>
                <a:lnTo>
                  <a:pt x="2139" y="65"/>
                </a:lnTo>
                <a:lnTo>
                  <a:pt x="2145" y="66"/>
                </a:lnTo>
                <a:lnTo>
                  <a:pt x="2152" y="68"/>
                </a:lnTo>
                <a:lnTo>
                  <a:pt x="2158" y="69"/>
                </a:lnTo>
                <a:lnTo>
                  <a:pt x="2173" y="77"/>
                </a:lnTo>
                <a:lnTo>
                  <a:pt x="2188" y="83"/>
                </a:lnTo>
                <a:lnTo>
                  <a:pt x="2203" y="92"/>
                </a:lnTo>
                <a:lnTo>
                  <a:pt x="2218" y="99"/>
                </a:lnTo>
                <a:lnTo>
                  <a:pt x="2232" y="109"/>
                </a:lnTo>
                <a:lnTo>
                  <a:pt x="2246" y="119"/>
                </a:lnTo>
                <a:lnTo>
                  <a:pt x="2258" y="129"/>
                </a:lnTo>
                <a:lnTo>
                  <a:pt x="2271" y="141"/>
                </a:lnTo>
                <a:lnTo>
                  <a:pt x="2286" y="147"/>
                </a:lnTo>
                <a:lnTo>
                  <a:pt x="2300" y="153"/>
                </a:lnTo>
                <a:lnTo>
                  <a:pt x="2314" y="161"/>
                </a:lnTo>
                <a:lnTo>
                  <a:pt x="2326" y="168"/>
                </a:lnTo>
                <a:lnTo>
                  <a:pt x="2351" y="186"/>
                </a:lnTo>
                <a:lnTo>
                  <a:pt x="2376" y="203"/>
                </a:lnTo>
                <a:lnTo>
                  <a:pt x="2401" y="221"/>
                </a:lnTo>
                <a:lnTo>
                  <a:pt x="2427" y="239"/>
                </a:lnTo>
                <a:lnTo>
                  <a:pt x="2453" y="255"/>
                </a:lnTo>
                <a:lnTo>
                  <a:pt x="2481" y="270"/>
                </a:lnTo>
                <a:lnTo>
                  <a:pt x="2511" y="285"/>
                </a:lnTo>
                <a:lnTo>
                  <a:pt x="2541" y="303"/>
                </a:lnTo>
                <a:lnTo>
                  <a:pt x="2570" y="321"/>
                </a:lnTo>
                <a:lnTo>
                  <a:pt x="2599" y="340"/>
                </a:lnTo>
                <a:lnTo>
                  <a:pt x="2599" y="340"/>
                </a:lnTo>
                <a:lnTo>
                  <a:pt x="2610" y="344"/>
                </a:lnTo>
                <a:lnTo>
                  <a:pt x="2621" y="349"/>
                </a:lnTo>
                <a:lnTo>
                  <a:pt x="2632" y="354"/>
                </a:lnTo>
                <a:lnTo>
                  <a:pt x="2643" y="359"/>
                </a:lnTo>
                <a:lnTo>
                  <a:pt x="2656" y="357"/>
                </a:lnTo>
                <a:lnTo>
                  <a:pt x="2671" y="355"/>
                </a:lnTo>
                <a:lnTo>
                  <a:pt x="2671" y="355"/>
                </a:lnTo>
                <a:lnTo>
                  <a:pt x="2671" y="351"/>
                </a:lnTo>
                <a:lnTo>
                  <a:pt x="2671" y="348"/>
                </a:lnTo>
                <a:lnTo>
                  <a:pt x="2674" y="344"/>
                </a:lnTo>
                <a:lnTo>
                  <a:pt x="2675" y="340"/>
                </a:lnTo>
                <a:lnTo>
                  <a:pt x="2681" y="334"/>
                </a:lnTo>
                <a:lnTo>
                  <a:pt x="2686" y="328"/>
                </a:lnTo>
                <a:lnTo>
                  <a:pt x="2691" y="321"/>
                </a:lnTo>
                <a:lnTo>
                  <a:pt x="2694" y="314"/>
                </a:lnTo>
                <a:lnTo>
                  <a:pt x="2694" y="310"/>
                </a:lnTo>
                <a:lnTo>
                  <a:pt x="2694" y="306"/>
                </a:lnTo>
                <a:lnTo>
                  <a:pt x="2691" y="301"/>
                </a:lnTo>
                <a:lnTo>
                  <a:pt x="2689" y="296"/>
                </a:lnTo>
                <a:lnTo>
                  <a:pt x="2689" y="296"/>
                </a:lnTo>
                <a:lnTo>
                  <a:pt x="2683" y="295"/>
                </a:lnTo>
                <a:lnTo>
                  <a:pt x="2678" y="294"/>
                </a:lnTo>
                <a:lnTo>
                  <a:pt x="2673" y="292"/>
                </a:lnTo>
                <a:lnTo>
                  <a:pt x="2669" y="290"/>
                </a:lnTo>
                <a:lnTo>
                  <a:pt x="2665" y="286"/>
                </a:lnTo>
                <a:lnTo>
                  <a:pt x="2661" y="282"/>
                </a:lnTo>
                <a:lnTo>
                  <a:pt x="2659" y="277"/>
                </a:lnTo>
                <a:lnTo>
                  <a:pt x="2658" y="271"/>
                </a:lnTo>
                <a:lnTo>
                  <a:pt x="2655" y="262"/>
                </a:lnTo>
                <a:lnTo>
                  <a:pt x="2651" y="254"/>
                </a:lnTo>
                <a:lnTo>
                  <a:pt x="2646" y="246"/>
                </a:lnTo>
                <a:lnTo>
                  <a:pt x="2640" y="240"/>
                </a:lnTo>
                <a:lnTo>
                  <a:pt x="2634" y="233"/>
                </a:lnTo>
                <a:lnTo>
                  <a:pt x="2627" y="228"/>
                </a:lnTo>
                <a:lnTo>
                  <a:pt x="2620" y="223"/>
                </a:lnTo>
                <a:lnTo>
                  <a:pt x="2611" y="218"/>
                </a:lnTo>
                <a:lnTo>
                  <a:pt x="2587" y="207"/>
                </a:lnTo>
                <a:lnTo>
                  <a:pt x="2565" y="195"/>
                </a:lnTo>
                <a:lnTo>
                  <a:pt x="2541" y="182"/>
                </a:lnTo>
                <a:lnTo>
                  <a:pt x="2518" y="169"/>
                </a:lnTo>
                <a:lnTo>
                  <a:pt x="2496" y="156"/>
                </a:lnTo>
                <a:lnTo>
                  <a:pt x="2474" y="141"/>
                </a:lnTo>
                <a:lnTo>
                  <a:pt x="2453" y="124"/>
                </a:lnTo>
                <a:lnTo>
                  <a:pt x="2433" y="105"/>
                </a:lnTo>
                <a:lnTo>
                  <a:pt x="2447" y="105"/>
                </a:lnTo>
                <a:lnTo>
                  <a:pt x="2460" y="105"/>
                </a:lnTo>
                <a:lnTo>
                  <a:pt x="2474" y="107"/>
                </a:lnTo>
                <a:lnTo>
                  <a:pt x="2487" y="108"/>
                </a:lnTo>
                <a:lnTo>
                  <a:pt x="2499" y="110"/>
                </a:lnTo>
                <a:lnTo>
                  <a:pt x="2512" y="113"/>
                </a:lnTo>
                <a:lnTo>
                  <a:pt x="2525" y="117"/>
                </a:lnTo>
                <a:lnTo>
                  <a:pt x="2537" y="120"/>
                </a:lnTo>
                <a:lnTo>
                  <a:pt x="2561" y="131"/>
                </a:lnTo>
                <a:lnTo>
                  <a:pt x="2584" y="142"/>
                </a:lnTo>
                <a:lnTo>
                  <a:pt x="2605" y="156"/>
                </a:lnTo>
                <a:lnTo>
                  <a:pt x="2626" y="172"/>
                </a:lnTo>
                <a:lnTo>
                  <a:pt x="2660" y="188"/>
                </a:lnTo>
                <a:lnTo>
                  <a:pt x="2694" y="205"/>
                </a:lnTo>
                <a:lnTo>
                  <a:pt x="2728" y="221"/>
                </a:lnTo>
                <a:lnTo>
                  <a:pt x="2762" y="237"/>
                </a:lnTo>
                <a:lnTo>
                  <a:pt x="2796" y="252"/>
                </a:lnTo>
                <a:lnTo>
                  <a:pt x="2831" y="266"/>
                </a:lnTo>
                <a:lnTo>
                  <a:pt x="2865" y="280"/>
                </a:lnTo>
                <a:lnTo>
                  <a:pt x="2900" y="294"/>
                </a:lnTo>
                <a:lnTo>
                  <a:pt x="2920" y="301"/>
                </a:lnTo>
                <a:lnTo>
                  <a:pt x="2939" y="310"/>
                </a:lnTo>
                <a:lnTo>
                  <a:pt x="2948" y="316"/>
                </a:lnTo>
                <a:lnTo>
                  <a:pt x="2955" y="324"/>
                </a:lnTo>
                <a:lnTo>
                  <a:pt x="2961" y="333"/>
                </a:lnTo>
                <a:lnTo>
                  <a:pt x="2966" y="343"/>
                </a:lnTo>
                <a:lnTo>
                  <a:pt x="2999" y="359"/>
                </a:lnTo>
                <a:lnTo>
                  <a:pt x="3031" y="378"/>
                </a:lnTo>
                <a:lnTo>
                  <a:pt x="3047" y="387"/>
                </a:lnTo>
                <a:lnTo>
                  <a:pt x="3062" y="398"/>
                </a:lnTo>
                <a:lnTo>
                  <a:pt x="3077" y="408"/>
                </a:lnTo>
                <a:lnTo>
                  <a:pt x="3091" y="419"/>
                </a:lnTo>
                <a:lnTo>
                  <a:pt x="3145" y="453"/>
                </a:lnTo>
                <a:lnTo>
                  <a:pt x="3197" y="486"/>
                </a:lnTo>
                <a:lnTo>
                  <a:pt x="3251" y="518"/>
                </a:lnTo>
                <a:lnTo>
                  <a:pt x="3305" y="551"/>
                </a:lnTo>
                <a:lnTo>
                  <a:pt x="3358" y="585"/>
                </a:lnTo>
                <a:lnTo>
                  <a:pt x="3410" y="621"/>
                </a:lnTo>
                <a:lnTo>
                  <a:pt x="3461" y="658"/>
                </a:lnTo>
                <a:lnTo>
                  <a:pt x="3510" y="697"/>
                </a:lnTo>
                <a:lnTo>
                  <a:pt x="3560" y="728"/>
                </a:lnTo>
                <a:lnTo>
                  <a:pt x="3609" y="760"/>
                </a:lnTo>
                <a:lnTo>
                  <a:pt x="3658" y="791"/>
                </a:lnTo>
                <a:lnTo>
                  <a:pt x="3706" y="824"/>
                </a:lnTo>
                <a:lnTo>
                  <a:pt x="3755" y="856"/>
                </a:lnTo>
                <a:lnTo>
                  <a:pt x="3803" y="890"/>
                </a:lnTo>
                <a:lnTo>
                  <a:pt x="3849" y="924"/>
                </a:lnTo>
                <a:lnTo>
                  <a:pt x="3897" y="959"/>
                </a:lnTo>
                <a:lnTo>
                  <a:pt x="3904" y="960"/>
                </a:lnTo>
                <a:lnTo>
                  <a:pt x="3912" y="963"/>
                </a:lnTo>
                <a:lnTo>
                  <a:pt x="3912" y="963"/>
                </a:lnTo>
                <a:lnTo>
                  <a:pt x="3912" y="963"/>
                </a:lnTo>
                <a:lnTo>
                  <a:pt x="3917" y="964"/>
                </a:lnTo>
                <a:lnTo>
                  <a:pt x="3921" y="967"/>
                </a:lnTo>
                <a:lnTo>
                  <a:pt x="3924" y="972"/>
                </a:lnTo>
                <a:lnTo>
                  <a:pt x="3926" y="977"/>
                </a:lnTo>
                <a:lnTo>
                  <a:pt x="3927" y="977"/>
                </a:lnTo>
                <a:lnTo>
                  <a:pt x="3935" y="984"/>
                </a:lnTo>
                <a:lnTo>
                  <a:pt x="3942" y="992"/>
                </a:lnTo>
                <a:lnTo>
                  <a:pt x="3942" y="992"/>
                </a:lnTo>
                <a:lnTo>
                  <a:pt x="3942" y="992"/>
                </a:lnTo>
                <a:lnTo>
                  <a:pt x="3942" y="992"/>
                </a:lnTo>
                <a:lnTo>
                  <a:pt x="3942" y="992"/>
                </a:lnTo>
                <a:lnTo>
                  <a:pt x="3942" y="992"/>
                </a:lnTo>
                <a:lnTo>
                  <a:pt x="3942" y="992"/>
                </a:lnTo>
                <a:lnTo>
                  <a:pt x="3951" y="994"/>
                </a:lnTo>
                <a:lnTo>
                  <a:pt x="3960" y="998"/>
                </a:lnTo>
                <a:lnTo>
                  <a:pt x="3967" y="1002"/>
                </a:lnTo>
                <a:lnTo>
                  <a:pt x="3976" y="1007"/>
                </a:lnTo>
                <a:lnTo>
                  <a:pt x="3990" y="1018"/>
                </a:lnTo>
                <a:lnTo>
                  <a:pt x="4004" y="1031"/>
                </a:lnTo>
                <a:lnTo>
                  <a:pt x="4017" y="1043"/>
                </a:lnTo>
                <a:lnTo>
                  <a:pt x="4031" y="1055"/>
                </a:lnTo>
                <a:lnTo>
                  <a:pt x="4039" y="1060"/>
                </a:lnTo>
                <a:lnTo>
                  <a:pt x="4046" y="1063"/>
                </a:lnTo>
                <a:lnTo>
                  <a:pt x="4055" y="1067"/>
                </a:lnTo>
                <a:lnTo>
                  <a:pt x="4065" y="1070"/>
                </a:lnTo>
                <a:lnTo>
                  <a:pt x="4073" y="1076"/>
                </a:lnTo>
                <a:lnTo>
                  <a:pt x="4081" y="1083"/>
                </a:lnTo>
                <a:lnTo>
                  <a:pt x="4089" y="1086"/>
                </a:lnTo>
                <a:lnTo>
                  <a:pt x="4095" y="1087"/>
                </a:lnTo>
                <a:lnTo>
                  <a:pt x="4137" y="1115"/>
                </a:lnTo>
                <a:lnTo>
                  <a:pt x="4177" y="1144"/>
                </a:lnTo>
                <a:lnTo>
                  <a:pt x="4197" y="1158"/>
                </a:lnTo>
                <a:lnTo>
                  <a:pt x="4216" y="1174"/>
                </a:lnTo>
                <a:lnTo>
                  <a:pt x="4235" y="1190"/>
                </a:lnTo>
                <a:lnTo>
                  <a:pt x="4251" y="1209"/>
                </a:lnTo>
                <a:lnTo>
                  <a:pt x="4251" y="1209"/>
                </a:lnTo>
                <a:lnTo>
                  <a:pt x="4260" y="1217"/>
                </a:lnTo>
                <a:lnTo>
                  <a:pt x="4267" y="1224"/>
                </a:lnTo>
                <a:lnTo>
                  <a:pt x="4282" y="1230"/>
                </a:lnTo>
                <a:lnTo>
                  <a:pt x="4297" y="1237"/>
                </a:lnTo>
                <a:lnTo>
                  <a:pt x="4304" y="1240"/>
                </a:lnTo>
                <a:lnTo>
                  <a:pt x="4310" y="1247"/>
                </a:lnTo>
                <a:lnTo>
                  <a:pt x="4311" y="1249"/>
                </a:lnTo>
                <a:lnTo>
                  <a:pt x="4312" y="1253"/>
                </a:lnTo>
                <a:lnTo>
                  <a:pt x="4314" y="1258"/>
                </a:lnTo>
                <a:lnTo>
                  <a:pt x="4314" y="1263"/>
                </a:lnTo>
                <a:lnTo>
                  <a:pt x="4316" y="1263"/>
                </a:lnTo>
                <a:lnTo>
                  <a:pt x="4350" y="1274"/>
                </a:lnTo>
                <a:lnTo>
                  <a:pt x="4383" y="1288"/>
                </a:lnTo>
                <a:lnTo>
                  <a:pt x="4398" y="1297"/>
                </a:lnTo>
                <a:lnTo>
                  <a:pt x="4412" y="1307"/>
                </a:lnTo>
                <a:lnTo>
                  <a:pt x="4418" y="1313"/>
                </a:lnTo>
                <a:lnTo>
                  <a:pt x="4424" y="1319"/>
                </a:lnTo>
                <a:lnTo>
                  <a:pt x="4430" y="1327"/>
                </a:lnTo>
                <a:lnTo>
                  <a:pt x="4436" y="1335"/>
                </a:lnTo>
                <a:lnTo>
                  <a:pt x="4452" y="1350"/>
                </a:lnTo>
                <a:lnTo>
                  <a:pt x="4467" y="1365"/>
                </a:lnTo>
                <a:lnTo>
                  <a:pt x="4487" y="1380"/>
                </a:lnTo>
                <a:lnTo>
                  <a:pt x="4507" y="1394"/>
                </a:lnTo>
                <a:lnTo>
                  <a:pt x="4526" y="1409"/>
                </a:lnTo>
                <a:lnTo>
                  <a:pt x="4546" y="1424"/>
                </a:lnTo>
                <a:lnTo>
                  <a:pt x="4546" y="1424"/>
                </a:lnTo>
                <a:lnTo>
                  <a:pt x="4554" y="1427"/>
                </a:lnTo>
                <a:lnTo>
                  <a:pt x="4561" y="1432"/>
                </a:lnTo>
                <a:lnTo>
                  <a:pt x="4567" y="1438"/>
                </a:lnTo>
                <a:lnTo>
                  <a:pt x="4574" y="1443"/>
                </a:lnTo>
                <a:lnTo>
                  <a:pt x="4580" y="1449"/>
                </a:lnTo>
                <a:lnTo>
                  <a:pt x="4585" y="1456"/>
                </a:lnTo>
                <a:lnTo>
                  <a:pt x="4590" y="1463"/>
                </a:lnTo>
                <a:lnTo>
                  <a:pt x="4594" y="1471"/>
                </a:lnTo>
                <a:lnTo>
                  <a:pt x="4606" y="1479"/>
                </a:lnTo>
                <a:lnTo>
                  <a:pt x="4619" y="1486"/>
                </a:lnTo>
                <a:lnTo>
                  <a:pt x="4633" y="1494"/>
                </a:lnTo>
                <a:lnTo>
                  <a:pt x="4646" y="1500"/>
                </a:lnTo>
                <a:lnTo>
                  <a:pt x="4674" y="1512"/>
                </a:lnTo>
                <a:lnTo>
                  <a:pt x="4702" y="1523"/>
                </a:lnTo>
                <a:lnTo>
                  <a:pt x="4729" y="1535"/>
                </a:lnTo>
                <a:lnTo>
                  <a:pt x="4757" y="1549"/>
                </a:lnTo>
                <a:lnTo>
                  <a:pt x="4769" y="1557"/>
                </a:lnTo>
                <a:lnTo>
                  <a:pt x="4782" y="1564"/>
                </a:lnTo>
                <a:lnTo>
                  <a:pt x="4795" y="1573"/>
                </a:lnTo>
                <a:lnTo>
                  <a:pt x="4807" y="1584"/>
                </a:lnTo>
                <a:lnTo>
                  <a:pt x="4846" y="1620"/>
                </a:lnTo>
                <a:lnTo>
                  <a:pt x="4885" y="1653"/>
                </a:lnTo>
                <a:lnTo>
                  <a:pt x="4925" y="1689"/>
                </a:lnTo>
                <a:lnTo>
                  <a:pt x="4965" y="1723"/>
                </a:lnTo>
                <a:lnTo>
                  <a:pt x="5007" y="1756"/>
                </a:lnTo>
                <a:lnTo>
                  <a:pt x="5047" y="1790"/>
                </a:lnTo>
                <a:lnTo>
                  <a:pt x="5087" y="1824"/>
                </a:lnTo>
                <a:lnTo>
                  <a:pt x="5129" y="1858"/>
                </a:lnTo>
                <a:lnTo>
                  <a:pt x="5159" y="1883"/>
                </a:lnTo>
                <a:lnTo>
                  <a:pt x="5190" y="1910"/>
                </a:lnTo>
                <a:lnTo>
                  <a:pt x="5220" y="1937"/>
                </a:lnTo>
                <a:lnTo>
                  <a:pt x="5249" y="1964"/>
                </a:lnTo>
                <a:lnTo>
                  <a:pt x="5279" y="1991"/>
                </a:lnTo>
                <a:lnTo>
                  <a:pt x="5308" y="2019"/>
                </a:lnTo>
                <a:lnTo>
                  <a:pt x="5337" y="2046"/>
                </a:lnTo>
                <a:lnTo>
                  <a:pt x="5366" y="2075"/>
                </a:lnTo>
                <a:lnTo>
                  <a:pt x="5376" y="2093"/>
                </a:lnTo>
                <a:lnTo>
                  <a:pt x="5387" y="2110"/>
                </a:lnTo>
                <a:lnTo>
                  <a:pt x="5392" y="2119"/>
                </a:lnTo>
                <a:lnTo>
                  <a:pt x="5397" y="2129"/>
                </a:lnTo>
                <a:lnTo>
                  <a:pt x="5401" y="2138"/>
                </a:lnTo>
                <a:lnTo>
                  <a:pt x="5405" y="2148"/>
                </a:lnTo>
                <a:lnTo>
                  <a:pt x="5404" y="2151"/>
                </a:lnTo>
                <a:lnTo>
                  <a:pt x="5404" y="2153"/>
                </a:lnTo>
                <a:lnTo>
                  <a:pt x="2224" y="203"/>
                </a:lnTo>
                <a:close/>
                <a:moveTo>
                  <a:pt x="5412" y="2230"/>
                </a:moveTo>
                <a:lnTo>
                  <a:pt x="5412" y="2230"/>
                </a:lnTo>
                <a:lnTo>
                  <a:pt x="5412" y="2230"/>
                </a:lnTo>
                <a:close/>
                <a:moveTo>
                  <a:pt x="2365" y="559"/>
                </a:moveTo>
                <a:lnTo>
                  <a:pt x="2364" y="557"/>
                </a:lnTo>
                <a:lnTo>
                  <a:pt x="2365" y="559"/>
                </a:lnTo>
                <a:close/>
                <a:moveTo>
                  <a:pt x="1559" y="540"/>
                </a:moveTo>
                <a:lnTo>
                  <a:pt x="1559" y="540"/>
                </a:lnTo>
                <a:lnTo>
                  <a:pt x="1556" y="540"/>
                </a:lnTo>
                <a:lnTo>
                  <a:pt x="1559" y="540"/>
                </a:lnTo>
                <a:close/>
                <a:moveTo>
                  <a:pt x="1546" y="390"/>
                </a:moveTo>
                <a:lnTo>
                  <a:pt x="1548" y="389"/>
                </a:lnTo>
                <a:lnTo>
                  <a:pt x="1549" y="388"/>
                </a:lnTo>
                <a:lnTo>
                  <a:pt x="1546" y="390"/>
                </a:lnTo>
                <a:close/>
                <a:moveTo>
                  <a:pt x="724" y="466"/>
                </a:moveTo>
                <a:lnTo>
                  <a:pt x="724" y="466"/>
                </a:lnTo>
                <a:lnTo>
                  <a:pt x="724" y="466"/>
                </a:lnTo>
                <a:close/>
                <a:moveTo>
                  <a:pt x="724" y="466"/>
                </a:moveTo>
                <a:lnTo>
                  <a:pt x="724" y="466"/>
                </a:lnTo>
                <a:lnTo>
                  <a:pt x="724" y="466"/>
                </a:lnTo>
                <a:lnTo>
                  <a:pt x="724" y="466"/>
                </a:lnTo>
                <a:close/>
                <a:moveTo>
                  <a:pt x="711" y="481"/>
                </a:moveTo>
                <a:lnTo>
                  <a:pt x="705" y="482"/>
                </a:lnTo>
                <a:lnTo>
                  <a:pt x="708" y="475"/>
                </a:lnTo>
                <a:lnTo>
                  <a:pt x="706" y="467"/>
                </a:lnTo>
                <a:lnTo>
                  <a:pt x="673" y="443"/>
                </a:lnTo>
                <a:lnTo>
                  <a:pt x="640" y="419"/>
                </a:lnTo>
                <a:lnTo>
                  <a:pt x="625" y="405"/>
                </a:lnTo>
                <a:lnTo>
                  <a:pt x="610" y="390"/>
                </a:lnTo>
                <a:lnTo>
                  <a:pt x="596" y="375"/>
                </a:lnTo>
                <a:lnTo>
                  <a:pt x="585" y="359"/>
                </a:lnTo>
                <a:lnTo>
                  <a:pt x="578" y="350"/>
                </a:lnTo>
                <a:lnTo>
                  <a:pt x="572" y="341"/>
                </a:lnTo>
                <a:lnTo>
                  <a:pt x="570" y="336"/>
                </a:lnTo>
                <a:lnTo>
                  <a:pt x="567" y="329"/>
                </a:lnTo>
                <a:lnTo>
                  <a:pt x="567" y="329"/>
                </a:lnTo>
                <a:lnTo>
                  <a:pt x="558" y="328"/>
                </a:lnTo>
                <a:lnTo>
                  <a:pt x="551" y="324"/>
                </a:lnTo>
                <a:lnTo>
                  <a:pt x="547" y="323"/>
                </a:lnTo>
                <a:lnTo>
                  <a:pt x="543" y="320"/>
                </a:lnTo>
                <a:lnTo>
                  <a:pt x="539" y="316"/>
                </a:lnTo>
                <a:lnTo>
                  <a:pt x="537" y="313"/>
                </a:lnTo>
                <a:lnTo>
                  <a:pt x="711" y="481"/>
                </a:lnTo>
                <a:close/>
                <a:moveTo>
                  <a:pt x="522" y="296"/>
                </a:moveTo>
                <a:lnTo>
                  <a:pt x="521" y="296"/>
                </a:lnTo>
                <a:lnTo>
                  <a:pt x="514" y="289"/>
                </a:lnTo>
                <a:lnTo>
                  <a:pt x="509" y="280"/>
                </a:lnTo>
                <a:lnTo>
                  <a:pt x="506" y="271"/>
                </a:lnTo>
                <a:lnTo>
                  <a:pt x="506" y="262"/>
                </a:lnTo>
                <a:lnTo>
                  <a:pt x="507" y="254"/>
                </a:lnTo>
                <a:lnTo>
                  <a:pt x="509" y="246"/>
                </a:lnTo>
                <a:lnTo>
                  <a:pt x="514" y="239"/>
                </a:lnTo>
                <a:lnTo>
                  <a:pt x="522" y="231"/>
                </a:lnTo>
                <a:lnTo>
                  <a:pt x="526" y="227"/>
                </a:lnTo>
                <a:lnTo>
                  <a:pt x="531" y="225"/>
                </a:lnTo>
                <a:lnTo>
                  <a:pt x="534" y="223"/>
                </a:lnTo>
                <a:lnTo>
                  <a:pt x="539" y="222"/>
                </a:lnTo>
                <a:lnTo>
                  <a:pt x="548" y="222"/>
                </a:lnTo>
                <a:lnTo>
                  <a:pt x="556" y="225"/>
                </a:lnTo>
                <a:lnTo>
                  <a:pt x="563" y="230"/>
                </a:lnTo>
                <a:lnTo>
                  <a:pt x="571" y="236"/>
                </a:lnTo>
                <a:lnTo>
                  <a:pt x="577" y="242"/>
                </a:lnTo>
                <a:lnTo>
                  <a:pt x="583" y="250"/>
                </a:lnTo>
                <a:lnTo>
                  <a:pt x="592" y="256"/>
                </a:lnTo>
                <a:lnTo>
                  <a:pt x="601" y="264"/>
                </a:lnTo>
                <a:lnTo>
                  <a:pt x="615" y="262"/>
                </a:lnTo>
                <a:lnTo>
                  <a:pt x="630" y="261"/>
                </a:lnTo>
                <a:lnTo>
                  <a:pt x="630" y="261"/>
                </a:lnTo>
                <a:lnTo>
                  <a:pt x="630" y="256"/>
                </a:lnTo>
                <a:lnTo>
                  <a:pt x="631" y="250"/>
                </a:lnTo>
                <a:lnTo>
                  <a:pt x="634" y="245"/>
                </a:lnTo>
                <a:lnTo>
                  <a:pt x="636" y="239"/>
                </a:lnTo>
                <a:lnTo>
                  <a:pt x="642" y="228"/>
                </a:lnTo>
                <a:lnTo>
                  <a:pt x="649" y="217"/>
                </a:lnTo>
                <a:lnTo>
                  <a:pt x="651" y="211"/>
                </a:lnTo>
                <a:lnTo>
                  <a:pt x="652" y="206"/>
                </a:lnTo>
                <a:lnTo>
                  <a:pt x="655" y="200"/>
                </a:lnTo>
                <a:lnTo>
                  <a:pt x="655" y="193"/>
                </a:lnTo>
                <a:lnTo>
                  <a:pt x="655" y="187"/>
                </a:lnTo>
                <a:lnTo>
                  <a:pt x="654" y="181"/>
                </a:lnTo>
                <a:lnTo>
                  <a:pt x="651" y="173"/>
                </a:lnTo>
                <a:lnTo>
                  <a:pt x="647" y="167"/>
                </a:lnTo>
                <a:lnTo>
                  <a:pt x="645" y="162"/>
                </a:lnTo>
                <a:lnTo>
                  <a:pt x="646" y="157"/>
                </a:lnTo>
                <a:lnTo>
                  <a:pt x="647" y="152"/>
                </a:lnTo>
                <a:lnTo>
                  <a:pt x="651" y="148"/>
                </a:lnTo>
                <a:lnTo>
                  <a:pt x="655" y="146"/>
                </a:lnTo>
                <a:lnTo>
                  <a:pt x="661" y="143"/>
                </a:lnTo>
                <a:lnTo>
                  <a:pt x="667" y="143"/>
                </a:lnTo>
                <a:lnTo>
                  <a:pt x="674" y="143"/>
                </a:lnTo>
                <a:lnTo>
                  <a:pt x="686" y="147"/>
                </a:lnTo>
                <a:lnTo>
                  <a:pt x="699" y="151"/>
                </a:lnTo>
                <a:lnTo>
                  <a:pt x="711" y="154"/>
                </a:lnTo>
                <a:lnTo>
                  <a:pt x="724" y="158"/>
                </a:lnTo>
                <a:lnTo>
                  <a:pt x="735" y="158"/>
                </a:lnTo>
                <a:lnTo>
                  <a:pt x="747" y="158"/>
                </a:lnTo>
                <a:lnTo>
                  <a:pt x="758" y="157"/>
                </a:lnTo>
                <a:lnTo>
                  <a:pt x="769" y="154"/>
                </a:lnTo>
                <a:lnTo>
                  <a:pt x="779" y="151"/>
                </a:lnTo>
                <a:lnTo>
                  <a:pt x="789" y="147"/>
                </a:lnTo>
                <a:lnTo>
                  <a:pt x="801" y="142"/>
                </a:lnTo>
                <a:lnTo>
                  <a:pt x="811" y="136"/>
                </a:lnTo>
                <a:lnTo>
                  <a:pt x="816" y="131"/>
                </a:lnTo>
                <a:lnTo>
                  <a:pt x="819" y="127"/>
                </a:lnTo>
                <a:lnTo>
                  <a:pt x="821" y="122"/>
                </a:lnTo>
                <a:lnTo>
                  <a:pt x="822" y="117"/>
                </a:lnTo>
                <a:lnTo>
                  <a:pt x="819" y="107"/>
                </a:lnTo>
                <a:lnTo>
                  <a:pt x="814" y="97"/>
                </a:lnTo>
                <a:lnTo>
                  <a:pt x="814" y="97"/>
                </a:lnTo>
                <a:lnTo>
                  <a:pt x="798" y="85"/>
                </a:lnTo>
                <a:lnTo>
                  <a:pt x="787" y="77"/>
                </a:lnTo>
                <a:lnTo>
                  <a:pt x="782" y="73"/>
                </a:lnTo>
                <a:lnTo>
                  <a:pt x="779" y="69"/>
                </a:lnTo>
                <a:lnTo>
                  <a:pt x="777" y="66"/>
                </a:lnTo>
                <a:lnTo>
                  <a:pt x="775" y="63"/>
                </a:lnTo>
                <a:lnTo>
                  <a:pt x="775" y="59"/>
                </a:lnTo>
                <a:lnTo>
                  <a:pt x="777" y="55"/>
                </a:lnTo>
                <a:lnTo>
                  <a:pt x="778" y="50"/>
                </a:lnTo>
                <a:lnTo>
                  <a:pt x="782" y="45"/>
                </a:lnTo>
                <a:lnTo>
                  <a:pt x="789" y="34"/>
                </a:lnTo>
                <a:lnTo>
                  <a:pt x="802" y="19"/>
                </a:lnTo>
                <a:lnTo>
                  <a:pt x="816" y="18"/>
                </a:lnTo>
                <a:lnTo>
                  <a:pt x="827" y="19"/>
                </a:lnTo>
                <a:lnTo>
                  <a:pt x="840" y="21"/>
                </a:lnTo>
                <a:lnTo>
                  <a:pt x="851" y="26"/>
                </a:lnTo>
                <a:lnTo>
                  <a:pt x="872" y="38"/>
                </a:lnTo>
                <a:lnTo>
                  <a:pt x="892" y="50"/>
                </a:lnTo>
                <a:lnTo>
                  <a:pt x="901" y="53"/>
                </a:lnTo>
                <a:lnTo>
                  <a:pt x="909" y="55"/>
                </a:lnTo>
                <a:lnTo>
                  <a:pt x="916" y="58"/>
                </a:lnTo>
                <a:lnTo>
                  <a:pt x="922" y="61"/>
                </a:lnTo>
                <a:lnTo>
                  <a:pt x="936" y="70"/>
                </a:lnTo>
                <a:lnTo>
                  <a:pt x="950" y="80"/>
                </a:lnTo>
                <a:lnTo>
                  <a:pt x="963" y="90"/>
                </a:lnTo>
                <a:lnTo>
                  <a:pt x="975" y="100"/>
                </a:lnTo>
                <a:lnTo>
                  <a:pt x="983" y="104"/>
                </a:lnTo>
                <a:lnTo>
                  <a:pt x="990" y="108"/>
                </a:lnTo>
                <a:lnTo>
                  <a:pt x="998" y="112"/>
                </a:lnTo>
                <a:lnTo>
                  <a:pt x="1005" y="114"/>
                </a:lnTo>
                <a:lnTo>
                  <a:pt x="1022" y="118"/>
                </a:lnTo>
                <a:lnTo>
                  <a:pt x="1035" y="122"/>
                </a:lnTo>
                <a:lnTo>
                  <a:pt x="1040" y="122"/>
                </a:lnTo>
                <a:lnTo>
                  <a:pt x="1044" y="122"/>
                </a:lnTo>
                <a:lnTo>
                  <a:pt x="1048" y="122"/>
                </a:lnTo>
                <a:lnTo>
                  <a:pt x="1052" y="120"/>
                </a:lnTo>
                <a:lnTo>
                  <a:pt x="1054" y="118"/>
                </a:lnTo>
                <a:lnTo>
                  <a:pt x="1058" y="115"/>
                </a:lnTo>
                <a:lnTo>
                  <a:pt x="1060" y="112"/>
                </a:lnTo>
                <a:lnTo>
                  <a:pt x="1063" y="107"/>
                </a:lnTo>
                <a:lnTo>
                  <a:pt x="1067" y="93"/>
                </a:lnTo>
                <a:lnTo>
                  <a:pt x="1073" y="74"/>
                </a:lnTo>
                <a:lnTo>
                  <a:pt x="1076" y="66"/>
                </a:lnTo>
                <a:lnTo>
                  <a:pt x="1079" y="60"/>
                </a:lnTo>
                <a:lnTo>
                  <a:pt x="1083" y="55"/>
                </a:lnTo>
                <a:lnTo>
                  <a:pt x="1088" y="53"/>
                </a:lnTo>
                <a:lnTo>
                  <a:pt x="1093" y="51"/>
                </a:lnTo>
                <a:lnTo>
                  <a:pt x="1099" y="53"/>
                </a:lnTo>
                <a:lnTo>
                  <a:pt x="1106" y="55"/>
                </a:lnTo>
                <a:lnTo>
                  <a:pt x="1113" y="59"/>
                </a:lnTo>
                <a:lnTo>
                  <a:pt x="1131" y="70"/>
                </a:lnTo>
                <a:lnTo>
                  <a:pt x="1148" y="82"/>
                </a:lnTo>
                <a:lnTo>
                  <a:pt x="1158" y="85"/>
                </a:lnTo>
                <a:lnTo>
                  <a:pt x="1167" y="90"/>
                </a:lnTo>
                <a:lnTo>
                  <a:pt x="1177" y="93"/>
                </a:lnTo>
                <a:lnTo>
                  <a:pt x="1189" y="95"/>
                </a:lnTo>
                <a:lnTo>
                  <a:pt x="1196" y="103"/>
                </a:lnTo>
                <a:lnTo>
                  <a:pt x="1205" y="109"/>
                </a:lnTo>
                <a:lnTo>
                  <a:pt x="1197" y="103"/>
                </a:lnTo>
                <a:lnTo>
                  <a:pt x="1189" y="95"/>
                </a:lnTo>
                <a:lnTo>
                  <a:pt x="1197" y="103"/>
                </a:lnTo>
                <a:lnTo>
                  <a:pt x="1205" y="109"/>
                </a:lnTo>
                <a:lnTo>
                  <a:pt x="1211" y="109"/>
                </a:lnTo>
                <a:lnTo>
                  <a:pt x="1219" y="109"/>
                </a:lnTo>
                <a:lnTo>
                  <a:pt x="1222" y="104"/>
                </a:lnTo>
                <a:lnTo>
                  <a:pt x="1225" y="99"/>
                </a:lnTo>
                <a:lnTo>
                  <a:pt x="1227" y="95"/>
                </a:lnTo>
                <a:lnTo>
                  <a:pt x="1229" y="90"/>
                </a:lnTo>
                <a:lnTo>
                  <a:pt x="1229" y="80"/>
                </a:lnTo>
                <a:lnTo>
                  <a:pt x="1227" y="72"/>
                </a:lnTo>
                <a:lnTo>
                  <a:pt x="1222" y="53"/>
                </a:lnTo>
                <a:lnTo>
                  <a:pt x="1219" y="34"/>
                </a:lnTo>
                <a:lnTo>
                  <a:pt x="1219" y="34"/>
                </a:lnTo>
                <a:lnTo>
                  <a:pt x="1189" y="33"/>
                </a:lnTo>
                <a:lnTo>
                  <a:pt x="1192" y="26"/>
                </a:lnTo>
                <a:lnTo>
                  <a:pt x="1196" y="24"/>
                </a:lnTo>
                <a:lnTo>
                  <a:pt x="1200" y="21"/>
                </a:lnTo>
                <a:lnTo>
                  <a:pt x="1204" y="20"/>
                </a:lnTo>
                <a:lnTo>
                  <a:pt x="1207" y="21"/>
                </a:lnTo>
                <a:lnTo>
                  <a:pt x="1211" y="24"/>
                </a:lnTo>
                <a:lnTo>
                  <a:pt x="1215" y="28"/>
                </a:lnTo>
                <a:lnTo>
                  <a:pt x="1219" y="33"/>
                </a:lnTo>
                <a:lnTo>
                  <a:pt x="1221" y="19"/>
                </a:lnTo>
                <a:lnTo>
                  <a:pt x="1225" y="7"/>
                </a:lnTo>
                <a:lnTo>
                  <a:pt x="1229" y="4"/>
                </a:lnTo>
                <a:lnTo>
                  <a:pt x="1234" y="1"/>
                </a:lnTo>
                <a:lnTo>
                  <a:pt x="1240" y="0"/>
                </a:lnTo>
                <a:lnTo>
                  <a:pt x="1250" y="1"/>
                </a:lnTo>
                <a:lnTo>
                  <a:pt x="1259" y="7"/>
                </a:lnTo>
                <a:lnTo>
                  <a:pt x="1269" y="11"/>
                </a:lnTo>
                <a:lnTo>
                  <a:pt x="1279" y="14"/>
                </a:lnTo>
                <a:lnTo>
                  <a:pt x="1289" y="15"/>
                </a:lnTo>
                <a:lnTo>
                  <a:pt x="1300" y="18"/>
                </a:lnTo>
                <a:lnTo>
                  <a:pt x="1310" y="20"/>
                </a:lnTo>
                <a:lnTo>
                  <a:pt x="1315" y="23"/>
                </a:lnTo>
                <a:lnTo>
                  <a:pt x="1319" y="25"/>
                </a:lnTo>
                <a:lnTo>
                  <a:pt x="1324" y="28"/>
                </a:lnTo>
                <a:lnTo>
                  <a:pt x="1328" y="33"/>
                </a:lnTo>
                <a:lnTo>
                  <a:pt x="1342" y="35"/>
                </a:lnTo>
                <a:lnTo>
                  <a:pt x="1354" y="39"/>
                </a:lnTo>
                <a:lnTo>
                  <a:pt x="1367" y="43"/>
                </a:lnTo>
                <a:lnTo>
                  <a:pt x="1378" y="48"/>
                </a:lnTo>
                <a:lnTo>
                  <a:pt x="1389" y="54"/>
                </a:lnTo>
                <a:lnTo>
                  <a:pt x="1401" y="61"/>
                </a:lnTo>
                <a:lnTo>
                  <a:pt x="1412" y="69"/>
                </a:lnTo>
                <a:lnTo>
                  <a:pt x="1422" y="78"/>
                </a:lnTo>
                <a:lnTo>
                  <a:pt x="1422" y="78"/>
                </a:lnTo>
                <a:lnTo>
                  <a:pt x="1430" y="79"/>
                </a:lnTo>
                <a:lnTo>
                  <a:pt x="1436" y="80"/>
                </a:lnTo>
                <a:lnTo>
                  <a:pt x="1436" y="82"/>
                </a:lnTo>
                <a:lnTo>
                  <a:pt x="1453" y="94"/>
                </a:lnTo>
                <a:lnTo>
                  <a:pt x="1436" y="82"/>
                </a:lnTo>
                <a:lnTo>
                  <a:pt x="1445" y="88"/>
                </a:lnTo>
                <a:lnTo>
                  <a:pt x="1453" y="94"/>
                </a:lnTo>
                <a:lnTo>
                  <a:pt x="1460" y="94"/>
                </a:lnTo>
                <a:lnTo>
                  <a:pt x="1466" y="95"/>
                </a:lnTo>
                <a:lnTo>
                  <a:pt x="1482" y="102"/>
                </a:lnTo>
                <a:lnTo>
                  <a:pt x="1499" y="109"/>
                </a:lnTo>
                <a:lnTo>
                  <a:pt x="1515" y="117"/>
                </a:lnTo>
                <a:lnTo>
                  <a:pt x="1533" y="123"/>
                </a:lnTo>
                <a:lnTo>
                  <a:pt x="1540" y="126"/>
                </a:lnTo>
                <a:lnTo>
                  <a:pt x="1548" y="128"/>
                </a:lnTo>
                <a:lnTo>
                  <a:pt x="1554" y="133"/>
                </a:lnTo>
                <a:lnTo>
                  <a:pt x="1560" y="141"/>
                </a:lnTo>
                <a:lnTo>
                  <a:pt x="1560" y="141"/>
                </a:lnTo>
                <a:lnTo>
                  <a:pt x="1568" y="142"/>
                </a:lnTo>
                <a:lnTo>
                  <a:pt x="1575" y="144"/>
                </a:lnTo>
                <a:lnTo>
                  <a:pt x="1584" y="149"/>
                </a:lnTo>
                <a:lnTo>
                  <a:pt x="1590" y="156"/>
                </a:lnTo>
                <a:lnTo>
                  <a:pt x="1590" y="156"/>
                </a:lnTo>
                <a:lnTo>
                  <a:pt x="1590" y="156"/>
                </a:lnTo>
                <a:lnTo>
                  <a:pt x="1600" y="163"/>
                </a:lnTo>
                <a:lnTo>
                  <a:pt x="1609" y="171"/>
                </a:lnTo>
                <a:lnTo>
                  <a:pt x="1610" y="171"/>
                </a:lnTo>
                <a:lnTo>
                  <a:pt x="1618" y="172"/>
                </a:lnTo>
                <a:lnTo>
                  <a:pt x="1626" y="173"/>
                </a:lnTo>
                <a:lnTo>
                  <a:pt x="1629" y="176"/>
                </a:lnTo>
                <a:lnTo>
                  <a:pt x="1632" y="178"/>
                </a:lnTo>
                <a:lnTo>
                  <a:pt x="1634" y="181"/>
                </a:lnTo>
                <a:lnTo>
                  <a:pt x="1637" y="185"/>
                </a:lnTo>
                <a:lnTo>
                  <a:pt x="1652" y="185"/>
                </a:lnTo>
                <a:lnTo>
                  <a:pt x="1667" y="186"/>
                </a:lnTo>
                <a:lnTo>
                  <a:pt x="1682" y="186"/>
                </a:lnTo>
                <a:lnTo>
                  <a:pt x="1696" y="186"/>
                </a:lnTo>
                <a:lnTo>
                  <a:pt x="1697" y="185"/>
                </a:lnTo>
                <a:lnTo>
                  <a:pt x="1697" y="172"/>
                </a:lnTo>
                <a:lnTo>
                  <a:pt x="1698" y="159"/>
                </a:lnTo>
                <a:lnTo>
                  <a:pt x="1700" y="154"/>
                </a:lnTo>
                <a:lnTo>
                  <a:pt x="1702" y="148"/>
                </a:lnTo>
                <a:lnTo>
                  <a:pt x="1707" y="144"/>
                </a:lnTo>
                <a:lnTo>
                  <a:pt x="1715" y="141"/>
                </a:lnTo>
                <a:lnTo>
                  <a:pt x="1717" y="144"/>
                </a:lnTo>
                <a:lnTo>
                  <a:pt x="1721" y="148"/>
                </a:lnTo>
                <a:lnTo>
                  <a:pt x="1725" y="149"/>
                </a:lnTo>
                <a:lnTo>
                  <a:pt x="1730" y="152"/>
                </a:lnTo>
                <a:lnTo>
                  <a:pt x="1737" y="154"/>
                </a:lnTo>
                <a:lnTo>
                  <a:pt x="1745" y="157"/>
                </a:lnTo>
                <a:lnTo>
                  <a:pt x="1752" y="163"/>
                </a:lnTo>
                <a:lnTo>
                  <a:pt x="1761" y="169"/>
                </a:lnTo>
                <a:lnTo>
                  <a:pt x="1769" y="171"/>
                </a:lnTo>
                <a:lnTo>
                  <a:pt x="1776" y="172"/>
                </a:lnTo>
                <a:lnTo>
                  <a:pt x="1786" y="172"/>
                </a:lnTo>
                <a:lnTo>
                  <a:pt x="1796" y="173"/>
                </a:lnTo>
                <a:lnTo>
                  <a:pt x="1806" y="176"/>
                </a:lnTo>
                <a:lnTo>
                  <a:pt x="1815" y="178"/>
                </a:lnTo>
                <a:lnTo>
                  <a:pt x="1834" y="185"/>
                </a:lnTo>
                <a:lnTo>
                  <a:pt x="1854" y="190"/>
                </a:lnTo>
                <a:lnTo>
                  <a:pt x="1863" y="187"/>
                </a:lnTo>
                <a:lnTo>
                  <a:pt x="1873" y="187"/>
                </a:lnTo>
                <a:lnTo>
                  <a:pt x="1882" y="187"/>
                </a:lnTo>
                <a:lnTo>
                  <a:pt x="1890" y="190"/>
                </a:lnTo>
                <a:lnTo>
                  <a:pt x="1907" y="195"/>
                </a:lnTo>
                <a:lnTo>
                  <a:pt x="1926" y="202"/>
                </a:lnTo>
                <a:lnTo>
                  <a:pt x="1954" y="215"/>
                </a:lnTo>
                <a:lnTo>
                  <a:pt x="1986" y="227"/>
                </a:lnTo>
                <a:lnTo>
                  <a:pt x="2002" y="231"/>
                </a:lnTo>
                <a:lnTo>
                  <a:pt x="2019" y="232"/>
                </a:lnTo>
                <a:lnTo>
                  <a:pt x="2027" y="233"/>
                </a:lnTo>
                <a:lnTo>
                  <a:pt x="2036" y="232"/>
                </a:lnTo>
                <a:lnTo>
                  <a:pt x="2045" y="232"/>
                </a:lnTo>
                <a:lnTo>
                  <a:pt x="2054" y="230"/>
                </a:lnTo>
                <a:lnTo>
                  <a:pt x="2054" y="218"/>
                </a:lnTo>
                <a:lnTo>
                  <a:pt x="2055" y="207"/>
                </a:lnTo>
                <a:lnTo>
                  <a:pt x="2056" y="188"/>
                </a:lnTo>
                <a:lnTo>
                  <a:pt x="2059" y="173"/>
                </a:lnTo>
                <a:lnTo>
                  <a:pt x="2060" y="168"/>
                </a:lnTo>
                <a:lnTo>
                  <a:pt x="2061" y="163"/>
                </a:lnTo>
                <a:lnTo>
                  <a:pt x="2064" y="161"/>
                </a:lnTo>
                <a:lnTo>
                  <a:pt x="2066" y="158"/>
                </a:lnTo>
                <a:lnTo>
                  <a:pt x="2070" y="157"/>
                </a:lnTo>
                <a:lnTo>
                  <a:pt x="2074" y="157"/>
                </a:lnTo>
                <a:lnTo>
                  <a:pt x="2078" y="158"/>
                </a:lnTo>
                <a:lnTo>
                  <a:pt x="2083" y="159"/>
                </a:lnTo>
                <a:lnTo>
                  <a:pt x="2096" y="166"/>
                </a:lnTo>
                <a:lnTo>
                  <a:pt x="2113" y="174"/>
                </a:lnTo>
                <a:lnTo>
                  <a:pt x="2123" y="179"/>
                </a:lnTo>
                <a:lnTo>
                  <a:pt x="2132" y="187"/>
                </a:lnTo>
                <a:lnTo>
                  <a:pt x="2132" y="187"/>
                </a:lnTo>
                <a:lnTo>
                  <a:pt x="2142" y="195"/>
                </a:lnTo>
                <a:lnTo>
                  <a:pt x="2152" y="201"/>
                </a:lnTo>
                <a:lnTo>
                  <a:pt x="2158" y="202"/>
                </a:lnTo>
                <a:lnTo>
                  <a:pt x="2164" y="206"/>
                </a:lnTo>
                <a:lnTo>
                  <a:pt x="2164" y="206"/>
                </a:lnTo>
                <a:lnTo>
                  <a:pt x="2164" y="206"/>
                </a:lnTo>
                <a:lnTo>
                  <a:pt x="2164" y="206"/>
                </a:lnTo>
                <a:lnTo>
                  <a:pt x="2164" y="206"/>
                </a:lnTo>
                <a:lnTo>
                  <a:pt x="2164" y="206"/>
                </a:lnTo>
                <a:lnTo>
                  <a:pt x="2164" y="206"/>
                </a:lnTo>
                <a:lnTo>
                  <a:pt x="2165" y="206"/>
                </a:lnTo>
                <a:lnTo>
                  <a:pt x="2165" y="206"/>
                </a:lnTo>
                <a:lnTo>
                  <a:pt x="2165" y="206"/>
                </a:lnTo>
                <a:lnTo>
                  <a:pt x="2165" y="206"/>
                </a:lnTo>
                <a:lnTo>
                  <a:pt x="2165" y="207"/>
                </a:lnTo>
                <a:lnTo>
                  <a:pt x="2165" y="207"/>
                </a:lnTo>
                <a:lnTo>
                  <a:pt x="2165" y="207"/>
                </a:lnTo>
                <a:lnTo>
                  <a:pt x="2165" y="207"/>
                </a:lnTo>
                <a:lnTo>
                  <a:pt x="2165" y="207"/>
                </a:lnTo>
                <a:lnTo>
                  <a:pt x="2165" y="207"/>
                </a:lnTo>
                <a:lnTo>
                  <a:pt x="2167" y="207"/>
                </a:lnTo>
                <a:lnTo>
                  <a:pt x="2167" y="207"/>
                </a:lnTo>
                <a:lnTo>
                  <a:pt x="2167" y="207"/>
                </a:lnTo>
                <a:lnTo>
                  <a:pt x="2167" y="207"/>
                </a:lnTo>
                <a:lnTo>
                  <a:pt x="2167" y="207"/>
                </a:lnTo>
                <a:lnTo>
                  <a:pt x="2167" y="207"/>
                </a:lnTo>
                <a:lnTo>
                  <a:pt x="2167" y="208"/>
                </a:lnTo>
                <a:lnTo>
                  <a:pt x="2167" y="208"/>
                </a:lnTo>
                <a:lnTo>
                  <a:pt x="2167" y="208"/>
                </a:lnTo>
                <a:lnTo>
                  <a:pt x="2167" y="208"/>
                </a:lnTo>
                <a:lnTo>
                  <a:pt x="2168" y="208"/>
                </a:lnTo>
                <a:lnTo>
                  <a:pt x="2168" y="208"/>
                </a:lnTo>
                <a:lnTo>
                  <a:pt x="2168" y="208"/>
                </a:lnTo>
                <a:lnTo>
                  <a:pt x="2168" y="208"/>
                </a:lnTo>
                <a:lnTo>
                  <a:pt x="2168" y="208"/>
                </a:lnTo>
                <a:lnTo>
                  <a:pt x="2168" y="208"/>
                </a:lnTo>
                <a:lnTo>
                  <a:pt x="2168" y="208"/>
                </a:lnTo>
                <a:lnTo>
                  <a:pt x="2168" y="208"/>
                </a:lnTo>
                <a:lnTo>
                  <a:pt x="2168" y="208"/>
                </a:lnTo>
                <a:lnTo>
                  <a:pt x="2168" y="208"/>
                </a:lnTo>
                <a:lnTo>
                  <a:pt x="2169" y="210"/>
                </a:lnTo>
                <a:lnTo>
                  <a:pt x="2169" y="210"/>
                </a:lnTo>
                <a:lnTo>
                  <a:pt x="2169" y="210"/>
                </a:lnTo>
                <a:lnTo>
                  <a:pt x="2169" y="210"/>
                </a:lnTo>
                <a:lnTo>
                  <a:pt x="2169" y="210"/>
                </a:lnTo>
                <a:lnTo>
                  <a:pt x="2169" y="210"/>
                </a:lnTo>
                <a:lnTo>
                  <a:pt x="2169" y="210"/>
                </a:lnTo>
                <a:lnTo>
                  <a:pt x="2169" y="210"/>
                </a:lnTo>
                <a:lnTo>
                  <a:pt x="2169" y="210"/>
                </a:lnTo>
                <a:lnTo>
                  <a:pt x="2169" y="210"/>
                </a:lnTo>
                <a:lnTo>
                  <a:pt x="522" y="296"/>
                </a:lnTo>
                <a:close/>
                <a:moveTo>
                  <a:pt x="2170" y="211"/>
                </a:moveTo>
                <a:lnTo>
                  <a:pt x="2180" y="217"/>
                </a:lnTo>
                <a:lnTo>
                  <a:pt x="2170" y="211"/>
                </a:lnTo>
                <a:close/>
                <a:moveTo>
                  <a:pt x="2167" y="207"/>
                </a:moveTo>
                <a:lnTo>
                  <a:pt x="2167" y="207"/>
                </a:lnTo>
                <a:lnTo>
                  <a:pt x="2167" y="207"/>
                </a:lnTo>
                <a:close/>
                <a:moveTo>
                  <a:pt x="2167" y="208"/>
                </a:moveTo>
                <a:lnTo>
                  <a:pt x="2167" y="208"/>
                </a:lnTo>
                <a:lnTo>
                  <a:pt x="2167" y="208"/>
                </a:lnTo>
                <a:close/>
                <a:moveTo>
                  <a:pt x="2167" y="208"/>
                </a:moveTo>
                <a:lnTo>
                  <a:pt x="2167" y="208"/>
                </a:lnTo>
                <a:lnTo>
                  <a:pt x="2167" y="208"/>
                </a:lnTo>
                <a:close/>
                <a:moveTo>
                  <a:pt x="2168" y="208"/>
                </a:moveTo>
                <a:lnTo>
                  <a:pt x="2168" y="208"/>
                </a:lnTo>
                <a:lnTo>
                  <a:pt x="2168" y="208"/>
                </a:lnTo>
                <a:close/>
                <a:moveTo>
                  <a:pt x="2168" y="208"/>
                </a:moveTo>
                <a:lnTo>
                  <a:pt x="2168" y="208"/>
                </a:lnTo>
                <a:lnTo>
                  <a:pt x="2168" y="208"/>
                </a:lnTo>
                <a:close/>
                <a:moveTo>
                  <a:pt x="2168" y="208"/>
                </a:moveTo>
                <a:lnTo>
                  <a:pt x="2168" y="208"/>
                </a:lnTo>
                <a:lnTo>
                  <a:pt x="2168" y="208"/>
                </a:lnTo>
                <a:close/>
                <a:moveTo>
                  <a:pt x="2168" y="208"/>
                </a:moveTo>
                <a:lnTo>
                  <a:pt x="2168" y="208"/>
                </a:lnTo>
                <a:lnTo>
                  <a:pt x="2168" y="208"/>
                </a:lnTo>
                <a:close/>
                <a:moveTo>
                  <a:pt x="2168" y="208"/>
                </a:moveTo>
                <a:lnTo>
                  <a:pt x="2168" y="208"/>
                </a:lnTo>
                <a:lnTo>
                  <a:pt x="2168" y="208"/>
                </a:lnTo>
                <a:close/>
                <a:moveTo>
                  <a:pt x="2169" y="210"/>
                </a:moveTo>
                <a:lnTo>
                  <a:pt x="2169" y="210"/>
                </a:lnTo>
                <a:lnTo>
                  <a:pt x="2169" y="210"/>
                </a:lnTo>
                <a:close/>
                <a:moveTo>
                  <a:pt x="2169" y="210"/>
                </a:moveTo>
                <a:lnTo>
                  <a:pt x="2169" y="210"/>
                </a:lnTo>
                <a:lnTo>
                  <a:pt x="2169" y="210"/>
                </a:lnTo>
                <a:close/>
                <a:moveTo>
                  <a:pt x="2169" y="210"/>
                </a:moveTo>
                <a:lnTo>
                  <a:pt x="2169" y="210"/>
                </a:lnTo>
                <a:lnTo>
                  <a:pt x="2169" y="210"/>
                </a:lnTo>
                <a:close/>
                <a:moveTo>
                  <a:pt x="2169" y="210"/>
                </a:moveTo>
                <a:lnTo>
                  <a:pt x="2169" y="210"/>
                </a:lnTo>
                <a:lnTo>
                  <a:pt x="2169" y="210"/>
                </a:lnTo>
                <a:close/>
                <a:moveTo>
                  <a:pt x="662" y="744"/>
                </a:moveTo>
                <a:lnTo>
                  <a:pt x="665" y="746"/>
                </a:lnTo>
                <a:lnTo>
                  <a:pt x="667" y="748"/>
                </a:lnTo>
                <a:lnTo>
                  <a:pt x="670" y="749"/>
                </a:lnTo>
                <a:lnTo>
                  <a:pt x="670" y="752"/>
                </a:lnTo>
                <a:lnTo>
                  <a:pt x="670" y="753"/>
                </a:lnTo>
                <a:lnTo>
                  <a:pt x="669" y="756"/>
                </a:lnTo>
                <a:lnTo>
                  <a:pt x="666" y="757"/>
                </a:lnTo>
                <a:lnTo>
                  <a:pt x="662" y="760"/>
                </a:lnTo>
                <a:lnTo>
                  <a:pt x="661" y="752"/>
                </a:lnTo>
                <a:lnTo>
                  <a:pt x="661" y="744"/>
                </a:lnTo>
                <a:lnTo>
                  <a:pt x="656" y="743"/>
                </a:lnTo>
                <a:lnTo>
                  <a:pt x="651" y="741"/>
                </a:lnTo>
                <a:lnTo>
                  <a:pt x="646" y="737"/>
                </a:lnTo>
                <a:lnTo>
                  <a:pt x="642" y="733"/>
                </a:lnTo>
                <a:lnTo>
                  <a:pt x="635" y="724"/>
                </a:lnTo>
                <a:lnTo>
                  <a:pt x="630" y="714"/>
                </a:lnTo>
                <a:lnTo>
                  <a:pt x="630" y="706"/>
                </a:lnTo>
                <a:lnTo>
                  <a:pt x="631" y="697"/>
                </a:lnTo>
                <a:lnTo>
                  <a:pt x="639" y="701"/>
                </a:lnTo>
                <a:lnTo>
                  <a:pt x="645" y="704"/>
                </a:lnTo>
                <a:lnTo>
                  <a:pt x="650" y="709"/>
                </a:lnTo>
                <a:lnTo>
                  <a:pt x="654" y="716"/>
                </a:lnTo>
                <a:lnTo>
                  <a:pt x="657" y="722"/>
                </a:lnTo>
                <a:lnTo>
                  <a:pt x="660" y="728"/>
                </a:lnTo>
                <a:lnTo>
                  <a:pt x="661" y="736"/>
                </a:lnTo>
                <a:lnTo>
                  <a:pt x="662" y="744"/>
                </a:lnTo>
                <a:close/>
                <a:moveTo>
                  <a:pt x="3696" y="7073"/>
                </a:moveTo>
                <a:lnTo>
                  <a:pt x="3700" y="7077"/>
                </a:lnTo>
                <a:lnTo>
                  <a:pt x="3703" y="7082"/>
                </a:lnTo>
                <a:lnTo>
                  <a:pt x="3697" y="7083"/>
                </a:lnTo>
                <a:lnTo>
                  <a:pt x="3691" y="7086"/>
                </a:lnTo>
                <a:lnTo>
                  <a:pt x="3691" y="7086"/>
                </a:lnTo>
                <a:lnTo>
                  <a:pt x="3688" y="7085"/>
                </a:lnTo>
                <a:lnTo>
                  <a:pt x="3687" y="7081"/>
                </a:lnTo>
                <a:lnTo>
                  <a:pt x="3691" y="7077"/>
                </a:lnTo>
                <a:lnTo>
                  <a:pt x="3696" y="7073"/>
                </a:lnTo>
                <a:close/>
                <a:moveTo>
                  <a:pt x="80" y="2667"/>
                </a:moveTo>
                <a:lnTo>
                  <a:pt x="82" y="2669"/>
                </a:lnTo>
                <a:lnTo>
                  <a:pt x="85" y="2670"/>
                </a:lnTo>
                <a:lnTo>
                  <a:pt x="79" y="2674"/>
                </a:lnTo>
                <a:lnTo>
                  <a:pt x="74" y="2675"/>
                </a:lnTo>
                <a:lnTo>
                  <a:pt x="71" y="2674"/>
                </a:lnTo>
                <a:lnTo>
                  <a:pt x="70" y="2672"/>
                </a:lnTo>
                <a:lnTo>
                  <a:pt x="75" y="2669"/>
                </a:lnTo>
                <a:lnTo>
                  <a:pt x="80" y="2667"/>
                </a:lnTo>
                <a:close/>
                <a:moveTo>
                  <a:pt x="3634" y="7024"/>
                </a:moveTo>
                <a:lnTo>
                  <a:pt x="3641" y="7028"/>
                </a:lnTo>
                <a:lnTo>
                  <a:pt x="3647" y="7032"/>
                </a:lnTo>
                <a:lnTo>
                  <a:pt x="3652" y="7038"/>
                </a:lnTo>
                <a:lnTo>
                  <a:pt x="3655" y="7045"/>
                </a:lnTo>
                <a:lnTo>
                  <a:pt x="3651" y="7048"/>
                </a:lnTo>
                <a:lnTo>
                  <a:pt x="3646" y="7051"/>
                </a:lnTo>
                <a:lnTo>
                  <a:pt x="3642" y="7050"/>
                </a:lnTo>
                <a:lnTo>
                  <a:pt x="3639" y="7047"/>
                </a:lnTo>
                <a:lnTo>
                  <a:pt x="3637" y="7045"/>
                </a:lnTo>
                <a:lnTo>
                  <a:pt x="3634" y="7042"/>
                </a:lnTo>
                <a:lnTo>
                  <a:pt x="3632" y="7035"/>
                </a:lnTo>
                <a:lnTo>
                  <a:pt x="3631" y="7027"/>
                </a:lnTo>
                <a:lnTo>
                  <a:pt x="3631" y="7027"/>
                </a:lnTo>
                <a:lnTo>
                  <a:pt x="3619" y="7024"/>
                </a:lnTo>
                <a:lnTo>
                  <a:pt x="3609" y="7021"/>
                </a:lnTo>
                <a:lnTo>
                  <a:pt x="3606" y="7017"/>
                </a:lnTo>
                <a:lnTo>
                  <a:pt x="3601" y="7013"/>
                </a:lnTo>
                <a:lnTo>
                  <a:pt x="3598" y="7008"/>
                </a:lnTo>
                <a:lnTo>
                  <a:pt x="3597" y="7006"/>
                </a:lnTo>
                <a:lnTo>
                  <a:pt x="3601" y="7001"/>
                </a:lnTo>
                <a:lnTo>
                  <a:pt x="3603" y="6998"/>
                </a:lnTo>
                <a:lnTo>
                  <a:pt x="3607" y="6998"/>
                </a:lnTo>
                <a:lnTo>
                  <a:pt x="3609" y="6998"/>
                </a:lnTo>
                <a:lnTo>
                  <a:pt x="3616" y="7002"/>
                </a:lnTo>
                <a:lnTo>
                  <a:pt x="3621" y="7007"/>
                </a:lnTo>
                <a:lnTo>
                  <a:pt x="3628" y="7014"/>
                </a:lnTo>
                <a:lnTo>
                  <a:pt x="3634" y="7024"/>
                </a:lnTo>
                <a:lnTo>
                  <a:pt x="3633" y="7026"/>
                </a:lnTo>
                <a:lnTo>
                  <a:pt x="3634" y="7024"/>
                </a:lnTo>
                <a:close/>
                <a:moveTo>
                  <a:pt x="499" y="320"/>
                </a:moveTo>
                <a:lnTo>
                  <a:pt x="502" y="328"/>
                </a:lnTo>
                <a:lnTo>
                  <a:pt x="503" y="333"/>
                </a:lnTo>
                <a:lnTo>
                  <a:pt x="501" y="335"/>
                </a:lnTo>
                <a:lnTo>
                  <a:pt x="497" y="336"/>
                </a:lnTo>
                <a:lnTo>
                  <a:pt x="494" y="338"/>
                </a:lnTo>
                <a:lnTo>
                  <a:pt x="490" y="338"/>
                </a:lnTo>
                <a:lnTo>
                  <a:pt x="487" y="336"/>
                </a:lnTo>
                <a:lnTo>
                  <a:pt x="484" y="334"/>
                </a:lnTo>
                <a:lnTo>
                  <a:pt x="484" y="330"/>
                </a:lnTo>
                <a:lnTo>
                  <a:pt x="487" y="326"/>
                </a:lnTo>
                <a:lnTo>
                  <a:pt x="493" y="323"/>
                </a:lnTo>
                <a:lnTo>
                  <a:pt x="499" y="320"/>
                </a:lnTo>
                <a:close/>
                <a:moveTo>
                  <a:pt x="210" y="2108"/>
                </a:moveTo>
                <a:lnTo>
                  <a:pt x="208" y="2112"/>
                </a:lnTo>
                <a:lnTo>
                  <a:pt x="205" y="2114"/>
                </a:lnTo>
                <a:lnTo>
                  <a:pt x="202" y="2114"/>
                </a:lnTo>
                <a:lnTo>
                  <a:pt x="198" y="2112"/>
                </a:lnTo>
                <a:lnTo>
                  <a:pt x="194" y="2105"/>
                </a:lnTo>
                <a:lnTo>
                  <a:pt x="192" y="2098"/>
                </a:lnTo>
                <a:lnTo>
                  <a:pt x="199" y="2095"/>
                </a:lnTo>
                <a:lnTo>
                  <a:pt x="205" y="2095"/>
                </a:lnTo>
                <a:lnTo>
                  <a:pt x="208" y="2100"/>
                </a:lnTo>
                <a:lnTo>
                  <a:pt x="210" y="2108"/>
                </a:lnTo>
                <a:close/>
                <a:moveTo>
                  <a:pt x="43" y="4488"/>
                </a:moveTo>
                <a:lnTo>
                  <a:pt x="51" y="4480"/>
                </a:lnTo>
                <a:lnTo>
                  <a:pt x="59" y="4472"/>
                </a:lnTo>
                <a:lnTo>
                  <a:pt x="66" y="4473"/>
                </a:lnTo>
                <a:lnTo>
                  <a:pt x="74" y="4473"/>
                </a:lnTo>
                <a:lnTo>
                  <a:pt x="81" y="4481"/>
                </a:lnTo>
                <a:lnTo>
                  <a:pt x="90" y="4488"/>
                </a:lnTo>
                <a:lnTo>
                  <a:pt x="90" y="4488"/>
                </a:lnTo>
                <a:lnTo>
                  <a:pt x="82" y="4497"/>
                </a:lnTo>
                <a:lnTo>
                  <a:pt x="74" y="4506"/>
                </a:lnTo>
                <a:lnTo>
                  <a:pt x="59" y="4497"/>
                </a:lnTo>
                <a:lnTo>
                  <a:pt x="43" y="4488"/>
                </a:lnTo>
                <a:close/>
                <a:moveTo>
                  <a:pt x="5195" y="3373"/>
                </a:moveTo>
                <a:lnTo>
                  <a:pt x="5194" y="3367"/>
                </a:lnTo>
                <a:lnTo>
                  <a:pt x="5190" y="3360"/>
                </a:lnTo>
                <a:lnTo>
                  <a:pt x="5189" y="3356"/>
                </a:lnTo>
                <a:lnTo>
                  <a:pt x="5190" y="3353"/>
                </a:lnTo>
                <a:lnTo>
                  <a:pt x="5191" y="3351"/>
                </a:lnTo>
                <a:lnTo>
                  <a:pt x="5195" y="3350"/>
                </a:lnTo>
                <a:lnTo>
                  <a:pt x="5200" y="3348"/>
                </a:lnTo>
                <a:lnTo>
                  <a:pt x="5205" y="3348"/>
                </a:lnTo>
                <a:lnTo>
                  <a:pt x="5210" y="3350"/>
                </a:lnTo>
                <a:lnTo>
                  <a:pt x="5215" y="3351"/>
                </a:lnTo>
                <a:lnTo>
                  <a:pt x="5219" y="3355"/>
                </a:lnTo>
                <a:lnTo>
                  <a:pt x="5224" y="3358"/>
                </a:lnTo>
                <a:lnTo>
                  <a:pt x="5228" y="3362"/>
                </a:lnTo>
                <a:lnTo>
                  <a:pt x="5230" y="3367"/>
                </a:lnTo>
                <a:lnTo>
                  <a:pt x="5220" y="3371"/>
                </a:lnTo>
                <a:lnTo>
                  <a:pt x="5210" y="3376"/>
                </a:lnTo>
                <a:lnTo>
                  <a:pt x="5203" y="3375"/>
                </a:lnTo>
                <a:lnTo>
                  <a:pt x="5195" y="3373"/>
                </a:lnTo>
                <a:close/>
                <a:moveTo>
                  <a:pt x="3830" y="6982"/>
                </a:moveTo>
                <a:lnTo>
                  <a:pt x="3825" y="6979"/>
                </a:lnTo>
                <a:lnTo>
                  <a:pt x="3822" y="6977"/>
                </a:lnTo>
                <a:lnTo>
                  <a:pt x="3818" y="6974"/>
                </a:lnTo>
                <a:lnTo>
                  <a:pt x="3815" y="6970"/>
                </a:lnTo>
                <a:lnTo>
                  <a:pt x="3814" y="6967"/>
                </a:lnTo>
                <a:lnTo>
                  <a:pt x="3813" y="6963"/>
                </a:lnTo>
                <a:lnTo>
                  <a:pt x="3813" y="6959"/>
                </a:lnTo>
                <a:lnTo>
                  <a:pt x="3815" y="6954"/>
                </a:lnTo>
                <a:lnTo>
                  <a:pt x="3817" y="6952"/>
                </a:lnTo>
                <a:lnTo>
                  <a:pt x="3819" y="6949"/>
                </a:lnTo>
                <a:lnTo>
                  <a:pt x="3823" y="6948"/>
                </a:lnTo>
                <a:lnTo>
                  <a:pt x="3827" y="6948"/>
                </a:lnTo>
                <a:lnTo>
                  <a:pt x="3834" y="6948"/>
                </a:lnTo>
                <a:lnTo>
                  <a:pt x="3840" y="6950"/>
                </a:lnTo>
                <a:lnTo>
                  <a:pt x="3853" y="6957"/>
                </a:lnTo>
                <a:lnTo>
                  <a:pt x="3864" y="6965"/>
                </a:lnTo>
                <a:lnTo>
                  <a:pt x="3868" y="6969"/>
                </a:lnTo>
                <a:lnTo>
                  <a:pt x="3873" y="6970"/>
                </a:lnTo>
                <a:lnTo>
                  <a:pt x="3878" y="6973"/>
                </a:lnTo>
                <a:lnTo>
                  <a:pt x="3884" y="6973"/>
                </a:lnTo>
                <a:lnTo>
                  <a:pt x="3896" y="6974"/>
                </a:lnTo>
                <a:lnTo>
                  <a:pt x="3908" y="6976"/>
                </a:lnTo>
                <a:lnTo>
                  <a:pt x="3913" y="6976"/>
                </a:lnTo>
                <a:lnTo>
                  <a:pt x="3918" y="6977"/>
                </a:lnTo>
                <a:lnTo>
                  <a:pt x="3922" y="6979"/>
                </a:lnTo>
                <a:lnTo>
                  <a:pt x="3926" y="6982"/>
                </a:lnTo>
                <a:lnTo>
                  <a:pt x="3928" y="6984"/>
                </a:lnTo>
                <a:lnTo>
                  <a:pt x="3931" y="6989"/>
                </a:lnTo>
                <a:lnTo>
                  <a:pt x="3931" y="6994"/>
                </a:lnTo>
                <a:lnTo>
                  <a:pt x="3931" y="7002"/>
                </a:lnTo>
                <a:lnTo>
                  <a:pt x="3930" y="7006"/>
                </a:lnTo>
                <a:lnTo>
                  <a:pt x="3927" y="7008"/>
                </a:lnTo>
                <a:lnTo>
                  <a:pt x="3924" y="7009"/>
                </a:lnTo>
                <a:lnTo>
                  <a:pt x="3921" y="7009"/>
                </a:lnTo>
                <a:lnTo>
                  <a:pt x="3912" y="7009"/>
                </a:lnTo>
                <a:lnTo>
                  <a:pt x="3902" y="7007"/>
                </a:lnTo>
                <a:lnTo>
                  <a:pt x="3891" y="7002"/>
                </a:lnTo>
                <a:lnTo>
                  <a:pt x="3879" y="6998"/>
                </a:lnTo>
                <a:lnTo>
                  <a:pt x="3868" y="6994"/>
                </a:lnTo>
                <a:lnTo>
                  <a:pt x="3857" y="6993"/>
                </a:lnTo>
                <a:lnTo>
                  <a:pt x="3850" y="6992"/>
                </a:lnTo>
                <a:lnTo>
                  <a:pt x="3844" y="6988"/>
                </a:lnTo>
                <a:lnTo>
                  <a:pt x="3837" y="6984"/>
                </a:lnTo>
                <a:lnTo>
                  <a:pt x="3830" y="6982"/>
                </a:lnTo>
                <a:close/>
                <a:moveTo>
                  <a:pt x="3619" y="6821"/>
                </a:moveTo>
                <a:lnTo>
                  <a:pt x="3629" y="6836"/>
                </a:lnTo>
                <a:lnTo>
                  <a:pt x="3638" y="6850"/>
                </a:lnTo>
                <a:lnTo>
                  <a:pt x="3641" y="6856"/>
                </a:lnTo>
                <a:lnTo>
                  <a:pt x="3642" y="6863"/>
                </a:lnTo>
                <a:lnTo>
                  <a:pt x="3642" y="6869"/>
                </a:lnTo>
                <a:lnTo>
                  <a:pt x="3641" y="6876"/>
                </a:lnTo>
                <a:lnTo>
                  <a:pt x="3638" y="6879"/>
                </a:lnTo>
                <a:lnTo>
                  <a:pt x="3637" y="6880"/>
                </a:lnTo>
                <a:lnTo>
                  <a:pt x="3634" y="6881"/>
                </a:lnTo>
                <a:lnTo>
                  <a:pt x="3632" y="6881"/>
                </a:lnTo>
                <a:lnTo>
                  <a:pt x="3626" y="6880"/>
                </a:lnTo>
                <a:lnTo>
                  <a:pt x="3621" y="6878"/>
                </a:lnTo>
                <a:lnTo>
                  <a:pt x="3613" y="6871"/>
                </a:lnTo>
                <a:lnTo>
                  <a:pt x="3608" y="6865"/>
                </a:lnTo>
                <a:lnTo>
                  <a:pt x="3606" y="6859"/>
                </a:lnTo>
                <a:lnTo>
                  <a:pt x="3607" y="6851"/>
                </a:lnTo>
                <a:lnTo>
                  <a:pt x="3612" y="6836"/>
                </a:lnTo>
                <a:lnTo>
                  <a:pt x="3619" y="6821"/>
                </a:lnTo>
                <a:close/>
                <a:moveTo>
                  <a:pt x="3756" y="6830"/>
                </a:moveTo>
                <a:lnTo>
                  <a:pt x="3779" y="6834"/>
                </a:lnTo>
                <a:lnTo>
                  <a:pt x="3801" y="6837"/>
                </a:lnTo>
                <a:lnTo>
                  <a:pt x="3813" y="6841"/>
                </a:lnTo>
                <a:lnTo>
                  <a:pt x="3823" y="6846"/>
                </a:lnTo>
                <a:lnTo>
                  <a:pt x="3834" y="6852"/>
                </a:lnTo>
                <a:lnTo>
                  <a:pt x="3843" y="6861"/>
                </a:lnTo>
                <a:lnTo>
                  <a:pt x="3835" y="6865"/>
                </a:lnTo>
                <a:lnTo>
                  <a:pt x="3828" y="6868"/>
                </a:lnTo>
                <a:lnTo>
                  <a:pt x="3820" y="6869"/>
                </a:lnTo>
                <a:lnTo>
                  <a:pt x="3814" y="6869"/>
                </a:lnTo>
                <a:lnTo>
                  <a:pt x="3808" y="6868"/>
                </a:lnTo>
                <a:lnTo>
                  <a:pt x="3801" y="6866"/>
                </a:lnTo>
                <a:lnTo>
                  <a:pt x="3796" y="6864"/>
                </a:lnTo>
                <a:lnTo>
                  <a:pt x="3791" y="6861"/>
                </a:lnTo>
                <a:lnTo>
                  <a:pt x="3773" y="6845"/>
                </a:lnTo>
                <a:lnTo>
                  <a:pt x="3756" y="6830"/>
                </a:lnTo>
                <a:close/>
                <a:moveTo>
                  <a:pt x="2655" y="392"/>
                </a:moveTo>
                <a:lnTo>
                  <a:pt x="2651" y="395"/>
                </a:lnTo>
                <a:lnTo>
                  <a:pt x="2646" y="400"/>
                </a:lnTo>
                <a:lnTo>
                  <a:pt x="2648" y="402"/>
                </a:lnTo>
                <a:lnTo>
                  <a:pt x="2650" y="399"/>
                </a:lnTo>
                <a:lnTo>
                  <a:pt x="2653" y="397"/>
                </a:lnTo>
                <a:lnTo>
                  <a:pt x="2654" y="394"/>
                </a:lnTo>
                <a:lnTo>
                  <a:pt x="2655" y="392"/>
                </a:lnTo>
                <a:close/>
                <a:moveTo>
                  <a:pt x="1363" y="77"/>
                </a:moveTo>
                <a:lnTo>
                  <a:pt x="1359" y="73"/>
                </a:lnTo>
                <a:lnTo>
                  <a:pt x="1354" y="68"/>
                </a:lnTo>
                <a:lnTo>
                  <a:pt x="1349" y="64"/>
                </a:lnTo>
                <a:lnTo>
                  <a:pt x="1343" y="60"/>
                </a:lnTo>
                <a:lnTo>
                  <a:pt x="1328" y="54"/>
                </a:lnTo>
                <a:lnTo>
                  <a:pt x="1307" y="46"/>
                </a:lnTo>
                <a:lnTo>
                  <a:pt x="1324" y="55"/>
                </a:lnTo>
                <a:lnTo>
                  <a:pt x="1339" y="63"/>
                </a:lnTo>
                <a:lnTo>
                  <a:pt x="1352" y="70"/>
                </a:lnTo>
                <a:lnTo>
                  <a:pt x="1363" y="77"/>
                </a:lnTo>
                <a:close/>
                <a:moveTo>
                  <a:pt x="3817" y="6457"/>
                </a:moveTo>
                <a:lnTo>
                  <a:pt x="3813" y="6457"/>
                </a:lnTo>
                <a:lnTo>
                  <a:pt x="3814" y="6458"/>
                </a:lnTo>
                <a:lnTo>
                  <a:pt x="3815" y="6460"/>
                </a:lnTo>
                <a:lnTo>
                  <a:pt x="3817" y="6458"/>
                </a:lnTo>
                <a:lnTo>
                  <a:pt x="3817" y="6457"/>
                </a:lnTo>
                <a:close/>
                <a:moveTo>
                  <a:pt x="934" y="113"/>
                </a:moveTo>
                <a:lnTo>
                  <a:pt x="931" y="109"/>
                </a:lnTo>
                <a:lnTo>
                  <a:pt x="927" y="107"/>
                </a:lnTo>
                <a:lnTo>
                  <a:pt x="929" y="112"/>
                </a:lnTo>
                <a:lnTo>
                  <a:pt x="931" y="117"/>
                </a:lnTo>
                <a:lnTo>
                  <a:pt x="932" y="114"/>
                </a:lnTo>
                <a:lnTo>
                  <a:pt x="934" y="113"/>
                </a:lnTo>
                <a:close/>
                <a:moveTo>
                  <a:pt x="2966" y="343"/>
                </a:moveTo>
                <a:lnTo>
                  <a:pt x="2964" y="343"/>
                </a:lnTo>
                <a:lnTo>
                  <a:pt x="2961" y="344"/>
                </a:lnTo>
                <a:lnTo>
                  <a:pt x="2966" y="343"/>
                </a:lnTo>
                <a:close/>
              </a:path>
            </a:pathLst>
          </a:custGeom>
          <a:solidFill>
            <a:srgbClr val="21231E">
              <a:alpha val="45000"/>
            </a:srgbClr>
          </a:solidFill>
          <a:ln>
            <a:noFill/>
          </a:ln>
        </p:spPr>
        <p:txBody>
          <a:bodyPr vert="horz" wrap="square" lIns="91206" tIns="45608" rIns="91206" bIns="45608" numCol="1" anchor="t" anchorCtr="0" compatLnSpc="1">
            <a:prstTxWarp prst="textNoShape">
              <a:avLst/>
            </a:prstTxWarp>
          </a:bodyPr>
          <a:lstStyle>
            <a:lvl1pPr>
              <a:defRPr sz="200">
                <a:latin typeface="+mn-lt"/>
              </a:defRPr>
            </a:lvl1pPr>
          </a:lstStyle>
          <a:p>
            <a:endParaRPr lang="ru-RU"/>
          </a:p>
        </p:txBody>
      </p:sp>
    </p:spTree>
    <p:extLst>
      <p:ext uri="{BB962C8B-B14F-4D97-AF65-F5344CB8AC3E}">
        <p14:creationId xmlns:p14="http://schemas.microsoft.com/office/powerpoint/2010/main" val="2407059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17"/>
          <p:cNvSpPr>
            <a:spLocks noGrp="1" noEditPoints="1"/>
          </p:cNvSpPr>
          <p:nvPr>
            <p:ph type="pic" sz="quarter" idx="13"/>
          </p:nvPr>
        </p:nvSpPr>
        <p:spPr bwMode="auto">
          <a:xfrm>
            <a:off x="3489150" y="991394"/>
            <a:ext cx="11309724" cy="6362700"/>
          </a:xfrm>
          <a:custGeom>
            <a:avLst/>
            <a:gdLst>
              <a:gd name="T0" fmla="*/ 7146 w 7982"/>
              <a:gd name="T1" fmla="*/ 2035 h 4161"/>
              <a:gd name="T2" fmla="*/ 6674 w 7982"/>
              <a:gd name="T3" fmla="*/ 2170 h 4161"/>
              <a:gd name="T4" fmla="*/ 6748 w 7982"/>
              <a:gd name="T5" fmla="*/ 2303 h 4161"/>
              <a:gd name="T6" fmla="*/ 7466 w 7982"/>
              <a:gd name="T7" fmla="*/ 2717 h 4161"/>
              <a:gd name="T8" fmla="*/ 6632 w 7982"/>
              <a:gd name="T9" fmla="*/ 3027 h 4161"/>
              <a:gd name="T10" fmla="*/ 5905 w 7982"/>
              <a:gd name="T11" fmla="*/ 3167 h 4161"/>
              <a:gd name="T12" fmla="*/ 5943 w 7982"/>
              <a:gd name="T13" fmla="*/ 3438 h 4161"/>
              <a:gd name="T14" fmla="*/ 5708 w 7982"/>
              <a:gd name="T15" fmla="*/ 3335 h 4161"/>
              <a:gd name="T16" fmla="*/ 5196 w 7982"/>
              <a:gd name="T17" fmla="*/ 3511 h 4161"/>
              <a:gd name="T18" fmla="*/ 4351 w 7982"/>
              <a:gd name="T19" fmla="*/ 3529 h 4161"/>
              <a:gd name="T20" fmla="*/ 3825 w 7982"/>
              <a:gd name="T21" fmla="*/ 3714 h 4161"/>
              <a:gd name="T22" fmla="*/ 3439 w 7982"/>
              <a:gd name="T23" fmla="*/ 3168 h 4161"/>
              <a:gd name="T24" fmla="*/ 3684 w 7982"/>
              <a:gd name="T25" fmla="*/ 3513 h 4161"/>
              <a:gd name="T26" fmla="*/ 3215 w 7982"/>
              <a:gd name="T27" fmla="*/ 3674 h 4161"/>
              <a:gd name="T28" fmla="*/ 3196 w 7982"/>
              <a:gd name="T29" fmla="*/ 3258 h 4161"/>
              <a:gd name="T30" fmla="*/ 2376 w 7982"/>
              <a:gd name="T31" fmla="*/ 3118 h 4161"/>
              <a:gd name="T32" fmla="*/ 1955 w 7982"/>
              <a:gd name="T33" fmla="*/ 2952 h 4161"/>
              <a:gd name="T34" fmla="*/ 2205 w 7982"/>
              <a:gd name="T35" fmla="*/ 3366 h 4161"/>
              <a:gd name="T36" fmla="*/ 1047 w 7982"/>
              <a:gd name="T37" fmla="*/ 2766 h 4161"/>
              <a:gd name="T38" fmla="*/ 1466 w 7982"/>
              <a:gd name="T39" fmla="*/ 2410 h 4161"/>
              <a:gd name="T40" fmla="*/ 1488 w 7982"/>
              <a:gd name="T41" fmla="*/ 2187 h 4161"/>
              <a:gd name="T42" fmla="*/ 1290 w 7982"/>
              <a:gd name="T43" fmla="*/ 1619 h 4161"/>
              <a:gd name="T44" fmla="*/ 153 w 7982"/>
              <a:gd name="T45" fmla="*/ 1437 h 4161"/>
              <a:gd name="T46" fmla="*/ 418 w 7982"/>
              <a:gd name="T47" fmla="*/ 1360 h 4161"/>
              <a:gd name="T48" fmla="*/ 883 w 7982"/>
              <a:gd name="T49" fmla="*/ 952 h 4161"/>
              <a:gd name="T50" fmla="*/ 1193 w 7982"/>
              <a:gd name="T51" fmla="*/ 829 h 4161"/>
              <a:gd name="T52" fmla="*/ 890 w 7982"/>
              <a:gd name="T53" fmla="*/ 587 h 4161"/>
              <a:gd name="T54" fmla="*/ 926 w 7982"/>
              <a:gd name="T55" fmla="*/ 156 h 4161"/>
              <a:gd name="T56" fmla="*/ 1761 w 7982"/>
              <a:gd name="T57" fmla="*/ 397 h 4161"/>
              <a:gd name="T58" fmla="*/ 1375 w 7982"/>
              <a:gd name="T59" fmla="*/ 141 h 4161"/>
              <a:gd name="T60" fmla="*/ 2152 w 7982"/>
              <a:gd name="T61" fmla="*/ 279 h 4161"/>
              <a:gd name="T62" fmla="*/ 2650 w 7982"/>
              <a:gd name="T63" fmla="*/ 352 h 4161"/>
              <a:gd name="T64" fmla="*/ 3156 w 7982"/>
              <a:gd name="T65" fmla="*/ 187 h 4161"/>
              <a:gd name="T66" fmla="*/ 5721 w 7982"/>
              <a:gd name="T67" fmla="*/ 387 h 4161"/>
              <a:gd name="T68" fmla="*/ 6795 w 7982"/>
              <a:gd name="T69" fmla="*/ 1032 h 4161"/>
              <a:gd name="T70" fmla="*/ 7492 w 7982"/>
              <a:gd name="T71" fmla="*/ 1439 h 4161"/>
              <a:gd name="T72" fmla="*/ 7358 w 7982"/>
              <a:gd name="T73" fmla="*/ 1605 h 4161"/>
              <a:gd name="T74" fmla="*/ 2488 w 7982"/>
              <a:gd name="T75" fmla="*/ 1335 h 4161"/>
              <a:gd name="T76" fmla="*/ 2991 w 7982"/>
              <a:gd name="T77" fmla="*/ 2030 h 4161"/>
              <a:gd name="T78" fmla="*/ 4602 w 7982"/>
              <a:gd name="T79" fmla="*/ 1369 h 4161"/>
              <a:gd name="T80" fmla="*/ 5272 w 7982"/>
              <a:gd name="T81" fmla="*/ 3309 h 4161"/>
              <a:gd name="T82" fmla="*/ 1489 w 7982"/>
              <a:gd name="T83" fmla="*/ 1551 h 4161"/>
              <a:gd name="T84" fmla="*/ 1560 w 7982"/>
              <a:gd name="T85" fmla="*/ 2078 h 4161"/>
              <a:gd name="T86" fmla="*/ 1522 w 7982"/>
              <a:gd name="T87" fmla="*/ 1803 h 4161"/>
              <a:gd name="T88" fmla="*/ 1226 w 7982"/>
              <a:gd name="T89" fmla="*/ 869 h 4161"/>
              <a:gd name="T90" fmla="*/ 5885 w 7982"/>
              <a:gd name="T91" fmla="*/ 3032 h 4161"/>
              <a:gd name="T92" fmla="*/ 6954 w 7982"/>
              <a:gd name="T93" fmla="*/ 2815 h 4161"/>
              <a:gd name="T94" fmla="*/ 4994 w 7982"/>
              <a:gd name="T95" fmla="*/ 3310 h 4161"/>
              <a:gd name="T96" fmla="*/ 4547 w 7982"/>
              <a:gd name="T97" fmla="*/ 3644 h 4161"/>
              <a:gd name="T98" fmla="*/ 1189 w 7982"/>
              <a:gd name="T99" fmla="*/ 1302 h 4161"/>
              <a:gd name="T100" fmla="*/ 3822 w 7982"/>
              <a:gd name="T101" fmla="*/ 509 h 4161"/>
              <a:gd name="T102" fmla="*/ 2510 w 7982"/>
              <a:gd name="T103" fmla="*/ 3064 h 4161"/>
              <a:gd name="T104" fmla="*/ 7401 w 7982"/>
              <a:gd name="T105" fmla="*/ 3715 h 4161"/>
              <a:gd name="T106" fmla="*/ 6248 w 7982"/>
              <a:gd name="T107" fmla="*/ 3214 h 4161"/>
              <a:gd name="T108" fmla="*/ 4764 w 7982"/>
              <a:gd name="T109" fmla="*/ 4051 h 4161"/>
              <a:gd name="T110" fmla="*/ 973 w 7982"/>
              <a:gd name="T111" fmla="*/ 1354 h 4161"/>
              <a:gd name="T112" fmla="*/ 4003 w 7982"/>
              <a:gd name="T113" fmla="*/ 305 h 4161"/>
              <a:gd name="T114" fmla="*/ 7792 w 7982"/>
              <a:gd name="T115" fmla="*/ 1590 h 4161"/>
              <a:gd name="T116" fmla="*/ 6882 w 7982"/>
              <a:gd name="T117" fmla="*/ 3365 h 4161"/>
              <a:gd name="T118" fmla="*/ 7772 w 7982"/>
              <a:gd name="T119" fmla="*/ 4042 h 4161"/>
              <a:gd name="T120" fmla="*/ 5919 w 7982"/>
              <a:gd name="T121" fmla="*/ 3710 h 4161"/>
              <a:gd name="T122" fmla="*/ 6416 w 7982"/>
              <a:gd name="T123" fmla="*/ 3349 h 4161"/>
              <a:gd name="T124" fmla="*/ 377 w 7982"/>
              <a:gd name="T125" fmla="*/ 509 h 4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82" h="4161">
                <a:moveTo>
                  <a:pt x="7982" y="1851"/>
                </a:moveTo>
                <a:lnTo>
                  <a:pt x="7982" y="1917"/>
                </a:lnTo>
                <a:lnTo>
                  <a:pt x="7973" y="1920"/>
                </a:lnTo>
                <a:lnTo>
                  <a:pt x="7966" y="1922"/>
                </a:lnTo>
                <a:lnTo>
                  <a:pt x="7957" y="1922"/>
                </a:lnTo>
                <a:lnTo>
                  <a:pt x="7948" y="1922"/>
                </a:lnTo>
                <a:lnTo>
                  <a:pt x="7933" y="1920"/>
                </a:lnTo>
                <a:lnTo>
                  <a:pt x="7917" y="1916"/>
                </a:lnTo>
                <a:lnTo>
                  <a:pt x="7902" y="1911"/>
                </a:lnTo>
                <a:lnTo>
                  <a:pt x="7885" y="1906"/>
                </a:lnTo>
                <a:lnTo>
                  <a:pt x="7870" y="1902"/>
                </a:lnTo>
                <a:lnTo>
                  <a:pt x="7854" y="1899"/>
                </a:lnTo>
                <a:lnTo>
                  <a:pt x="7840" y="1895"/>
                </a:lnTo>
                <a:lnTo>
                  <a:pt x="7825" y="1892"/>
                </a:lnTo>
                <a:lnTo>
                  <a:pt x="7811" y="1890"/>
                </a:lnTo>
                <a:lnTo>
                  <a:pt x="7796" y="1889"/>
                </a:lnTo>
                <a:lnTo>
                  <a:pt x="7784" y="1887"/>
                </a:lnTo>
                <a:lnTo>
                  <a:pt x="7772" y="1886"/>
                </a:lnTo>
                <a:lnTo>
                  <a:pt x="7756" y="1882"/>
                </a:lnTo>
                <a:lnTo>
                  <a:pt x="7741" y="1879"/>
                </a:lnTo>
                <a:lnTo>
                  <a:pt x="7745" y="1881"/>
                </a:lnTo>
                <a:lnTo>
                  <a:pt x="7747" y="1885"/>
                </a:lnTo>
                <a:lnTo>
                  <a:pt x="7792" y="1899"/>
                </a:lnTo>
                <a:lnTo>
                  <a:pt x="7838" y="1914"/>
                </a:lnTo>
                <a:lnTo>
                  <a:pt x="7860" y="1921"/>
                </a:lnTo>
                <a:lnTo>
                  <a:pt x="7883" y="1926"/>
                </a:lnTo>
                <a:lnTo>
                  <a:pt x="7907" y="1931"/>
                </a:lnTo>
                <a:lnTo>
                  <a:pt x="7929" y="1935"/>
                </a:lnTo>
                <a:lnTo>
                  <a:pt x="7939" y="1936"/>
                </a:lnTo>
                <a:lnTo>
                  <a:pt x="7948" y="1939"/>
                </a:lnTo>
                <a:lnTo>
                  <a:pt x="7956" y="1943"/>
                </a:lnTo>
                <a:lnTo>
                  <a:pt x="7963" y="1948"/>
                </a:lnTo>
                <a:lnTo>
                  <a:pt x="7968" y="1946"/>
                </a:lnTo>
                <a:lnTo>
                  <a:pt x="7972" y="1946"/>
                </a:lnTo>
                <a:lnTo>
                  <a:pt x="7977" y="1948"/>
                </a:lnTo>
                <a:lnTo>
                  <a:pt x="7982" y="1951"/>
                </a:lnTo>
                <a:lnTo>
                  <a:pt x="7982" y="2034"/>
                </a:lnTo>
                <a:lnTo>
                  <a:pt x="7964" y="2035"/>
                </a:lnTo>
                <a:lnTo>
                  <a:pt x="7947" y="2037"/>
                </a:lnTo>
                <a:lnTo>
                  <a:pt x="7929" y="2035"/>
                </a:lnTo>
                <a:lnTo>
                  <a:pt x="7913" y="2034"/>
                </a:lnTo>
                <a:lnTo>
                  <a:pt x="7879" y="2030"/>
                </a:lnTo>
                <a:lnTo>
                  <a:pt x="7845" y="2024"/>
                </a:lnTo>
                <a:lnTo>
                  <a:pt x="7811" y="2018"/>
                </a:lnTo>
                <a:lnTo>
                  <a:pt x="7777" y="2012"/>
                </a:lnTo>
                <a:lnTo>
                  <a:pt x="7743" y="2005"/>
                </a:lnTo>
                <a:lnTo>
                  <a:pt x="7708" y="2002"/>
                </a:lnTo>
                <a:lnTo>
                  <a:pt x="7677" y="2002"/>
                </a:lnTo>
                <a:lnTo>
                  <a:pt x="7644" y="2003"/>
                </a:lnTo>
                <a:lnTo>
                  <a:pt x="7628" y="2002"/>
                </a:lnTo>
                <a:lnTo>
                  <a:pt x="7613" y="1999"/>
                </a:lnTo>
                <a:lnTo>
                  <a:pt x="7605" y="1997"/>
                </a:lnTo>
                <a:lnTo>
                  <a:pt x="7598" y="1994"/>
                </a:lnTo>
                <a:lnTo>
                  <a:pt x="7590" y="1989"/>
                </a:lnTo>
                <a:lnTo>
                  <a:pt x="7583" y="1984"/>
                </a:lnTo>
                <a:lnTo>
                  <a:pt x="7574" y="1984"/>
                </a:lnTo>
                <a:lnTo>
                  <a:pt x="7565" y="1983"/>
                </a:lnTo>
                <a:lnTo>
                  <a:pt x="7565" y="1983"/>
                </a:lnTo>
                <a:lnTo>
                  <a:pt x="7549" y="1984"/>
                </a:lnTo>
                <a:lnTo>
                  <a:pt x="7533" y="1984"/>
                </a:lnTo>
                <a:lnTo>
                  <a:pt x="7516" y="1983"/>
                </a:lnTo>
                <a:lnTo>
                  <a:pt x="7500" y="1981"/>
                </a:lnTo>
                <a:lnTo>
                  <a:pt x="7466" y="1978"/>
                </a:lnTo>
                <a:lnTo>
                  <a:pt x="7433" y="1973"/>
                </a:lnTo>
                <a:lnTo>
                  <a:pt x="7401" y="1969"/>
                </a:lnTo>
                <a:lnTo>
                  <a:pt x="7368" y="1965"/>
                </a:lnTo>
                <a:lnTo>
                  <a:pt x="7352" y="1965"/>
                </a:lnTo>
                <a:lnTo>
                  <a:pt x="7334" y="1965"/>
                </a:lnTo>
                <a:lnTo>
                  <a:pt x="7318" y="1965"/>
                </a:lnTo>
                <a:lnTo>
                  <a:pt x="7301" y="1966"/>
                </a:lnTo>
                <a:lnTo>
                  <a:pt x="7298" y="1965"/>
                </a:lnTo>
                <a:lnTo>
                  <a:pt x="7295" y="1963"/>
                </a:lnTo>
                <a:lnTo>
                  <a:pt x="7294" y="1960"/>
                </a:lnTo>
                <a:lnTo>
                  <a:pt x="7294" y="1959"/>
                </a:lnTo>
                <a:lnTo>
                  <a:pt x="7291" y="1959"/>
                </a:lnTo>
                <a:lnTo>
                  <a:pt x="7274" y="1959"/>
                </a:lnTo>
                <a:lnTo>
                  <a:pt x="7258" y="1959"/>
                </a:lnTo>
                <a:lnTo>
                  <a:pt x="7240" y="1959"/>
                </a:lnTo>
                <a:lnTo>
                  <a:pt x="7224" y="1959"/>
                </a:lnTo>
                <a:lnTo>
                  <a:pt x="7216" y="1956"/>
                </a:lnTo>
                <a:lnTo>
                  <a:pt x="7210" y="1954"/>
                </a:lnTo>
                <a:lnTo>
                  <a:pt x="7200" y="1958"/>
                </a:lnTo>
                <a:lnTo>
                  <a:pt x="7191" y="1960"/>
                </a:lnTo>
                <a:lnTo>
                  <a:pt x="7181" y="1963"/>
                </a:lnTo>
                <a:lnTo>
                  <a:pt x="7172" y="1963"/>
                </a:lnTo>
                <a:lnTo>
                  <a:pt x="7162" y="1961"/>
                </a:lnTo>
                <a:lnTo>
                  <a:pt x="7152" y="1959"/>
                </a:lnTo>
                <a:lnTo>
                  <a:pt x="7143" y="1956"/>
                </a:lnTo>
                <a:lnTo>
                  <a:pt x="7133" y="1953"/>
                </a:lnTo>
                <a:lnTo>
                  <a:pt x="7124" y="1953"/>
                </a:lnTo>
                <a:lnTo>
                  <a:pt x="7116" y="1953"/>
                </a:lnTo>
                <a:lnTo>
                  <a:pt x="7113" y="1955"/>
                </a:lnTo>
                <a:lnTo>
                  <a:pt x="7108" y="1956"/>
                </a:lnTo>
                <a:lnTo>
                  <a:pt x="7104" y="1956"/>
                </a:lnTo>
                <a:lnTo>
                  <a:pt x="7101" y="1956"/>
                </a:lnTo>
                <a:lnTo>
                  <a:pt x="7094" y="1954"/>
                </a:lnTo>
                <a:lnTo>
                  <a:pt x="7089" y="1951"/>
                </a:lnTo>
                <a:lnTo>
                  <a:pt x="7087" y="1953"/>
                </a:lnTo>
                <a:lnTo>
                  <a:pt x="7084" y="1953"/>
                </a:lnTo>
                <a:lnTo>
                  <a:pt x="7082" y="1955"/>
                </a:lnTo>
                <a:lnTo>
                  <a:pt x="7079" y="1959"/>
                </a:lnTo>
                <a:lnTo>
                  <a:pt x="7070" y="1964"/>
                </a:lnTo>
                <a:lnTo>
                  <a:pt x="7062" y="1966"/>
                </a:lnTo>
                <a:lnTo>
                  <a:pt x="7053" y="1966"/>
                </a:lnTo>
                <a:lnTo>
                  <a:pt x="7044" y="1968"/>
                </a:lnTo>
                <a:lnTo>
                  <a:pt x="7053" y="1970"/>
                </a:lnTo>
                <a:lnTo>
                  <a:pt x="7063" y="1973"/>
                </a:lnTo>
                <a:lnTo>
                  <a:pt x="7072" y="1976"/>
                </a:lnTo>
                <a:lnTo>
                  <a:pt x="7079" y="1981"/>
                </a:lnTo>
                <a:lnTo>
                  <a:pt x="7087" y="1988"/>
                </a:lnTo>
                <a:lnTo>
                  <a:pt x="7091" y="1994"/>
                </a:lnTo>
                <a:lnTo>
                  <a:pt x="7093" y="1998"/>
                </a:lnTo>
                <a:lnTo>
                  <a:pt x="7094" y="2002"/>
                </a:lnTo>
                <a:lnTo>
                  <a:pt x="7094" y="2007"/>
                </a:lnTo>
                <a:lnTo>
                  <a:pt x="7094" y="2012"/>
                </a:lnTo>
                <a:lnTo>
                  <a:pt x="7093" y="2017"/>
                </a:lnTo>
                <a:lnTo>
                  <a:pt x="7092" y="2022"/>
                </a:lnTo>
                <a:lnTo>
                  <a:pt x="7088" y="2025"/>
                </a:lnTo>
                <a:lnTo>
                  <a:pt x="7086" y="2029"/>
                </a:lnTo>
                <a:lnTo>
                  <a:pt x="7082" y="2030"/>
                </a:lnTo>
                <a:lnTo>
                  <a:pt x="7077" y="2032"/>
                </a:lnTo>
                <a:lnTo>
                  <a:pt x="7073" y="2033"/>
                </a:lnTo>
                <a:lnTo>
                  <a:pt x="7068" y="2033"/>
                </a:lnTo>
                <a:lnTo>
                  <a:pt x="7045" y="2032"/>
                </a:lnTo>
                <a:lnTo>
                  <a:pt x="7024" y="2032"/>
                </a:lnTo>
                <a:lnTo>
                  <a:pt x="7048" y="2032"/>
                </a:lnTo>
                <a:lnTo>
                  <a:pt x="7073" y="2033"/>
                </a:lnTo>
                <a:lnTo>
                  <a:pt x="7097" y="2033"/>
                </a:lnTo>
                <a:lnTo>
                  <a:pt x="7121" y="2034"/>
                </a:lnTo>
                <a:lnTo>
                  <a:pt x="7146" y="2035"/>
                </a:lnTo>
                <a:lnTo>
                  <a:pt x="7170" y="2039"/>
                </a:lnTo>
                <a:lnTo>
                  <a:pt x="7192" y="2044"/>
                </a:lnTo>
                <a:lnTo>
                  <a:pt x="7216" y="2051"/>
                </a:lnTo>
                <a:lnTo>
                  <a:pt x="7231" y="2053"/>
                </a:lnTo>
                <a:lnTo>
                  <a:pt x="7245" y="2058"/>
                </a:lnTo>
                <a:lnTo>
                  <a:pt x="7259" y="2066"/>
                </a:lnTo>
                <a:lnTo>
                  <a:pt x="7273" y="2077"/>
                </a:lnTo>
                <a:lnTo>
                  <a:pt x="7260" y="2086"/>
                </a:lnTo>
                <a:lnTo>
                  <a:pt x="7249" y="2094"/>
                </a:lnTo>
                <a:lnTo>
                  <a:pt x="7239" y="2103"/>
                </a:lnTo>
                <a:lnTo>
                  <a:pt x="7230" y="2113"/>
                </a:lnTo>
                <a:lnTo>
                  <a:pt x="7226" y="2120"/>
                </a:lnTo>
                <a:lnTo>
                  <a:pt x="7222" y="2125"/>
                </a:lnTo>
                <a:lnTo>
                  <a:pt x="7220" y="2131"/>
                </a:lnTo>
                <a:lnTo>
                  <a:pt x="7217" y="2137"/>
                </a:lnTo>
                <a:lnTo>
                  <a:pt x="7216" y="2145"/>
                </a:lnTo>
                <a:lnTo>
                  <a:pt x="7215" y="2151"/>
                </a:lnTo>
                <a:lnTo>
                  <a:pt x="7215" y="2158"/>
                </a:lnTo>
                <a:lnTo>
                  <a:pt x="7216" y="2167"/>
                </a:lnTo>
                <a:lnTo>
                  <a:pt x="7196" y="2160"/>
                </a:lnTo>
                <a:lnTo>
                  <a:pt x="7175" y="2152"/>
                </a:lnTo>
                <a:lnTo>
                  <a:pt x="7155" y="2147"/>
                </a:lnTo>
                <a:lnTo>
                  <a:pt x="7134" y="2142"/>
                </a:lnTo>
                <a:lnTo>
                  <a:pt x="7113" y="2138"/>
                </a:lnTo>
                <a:lnTo>
                  <a:pt x="7092" y="2136"/>
                </a:lnTo>
                <a:lnTo>
                  <a:pt x="7070" y="2135"/>
                </a:lnTo>
                <a:lnTo>
                  <a:pt x="7049" y="2135"/>
                </a:lnTo>
                <a:lnTo>
                  <a:pt x="7024" y="2135"/>
                </a:lnTo>
                <a:lnTo>
                  <a:pt x="7000" y="2135"/>
                </a:lnTo>
                <a:lnTo>
                  <a:pt x="6988" y="2133"/>
                </a:lnTo>
                <a:lnTo>
                  <a:pt x="6975" y="2132"/>
                </a:lnTo>
                <a:lnTo>
                  <a:pt x="6964" y="2131"/>
                </a:lnTo>
                <a:lnTo>
                  <a:pt x="6951" y="2127"/>
                </a:lnTo>
                <a:lnTo>
                  <a:pt x="6939" y="2123"/>
                </a:lnTo>
                <a:lnTo>
                  <a:pt x="6929" y="2123"/>
                </a:lnTo>
                <a:lnTo>
                  <a:pt x="6924" y="2123"/>
                </a:lnTo>
                <a:lnTo>
                  <a:pt x="6920" y="2125"/>
                </a:lnTo>
                <a:lnTo>
                  <a:pt x="6916" y="2126"/>
                </a:lnTo>
                <a:lnTo>
                  <a:pt x="6913" y="2127"/>
                </a:lnTo>
                <a:lnTo>
                  <a:pt x="6911" y="2130"/>
                </a:lnTo>
                <a:lnTo>
                  <a:pt x="6910" y="2133"/>
                </a:lnTo>
                <a:lnTo>
                  <a:pt x="6908" y="2137"/>
                </a:lnTo>
                <a:lnTo>
                  <a:pt x="6908" y="2142"/>
                </a:lnTo>
                <a:lnTo>
                  <a:pt x="6908" y="2147"/>
                </a:lnTo>
                <a:lnTo>
                  <a:pt x="6910" y="2152"/>
                </a:lnTo>
                <a:lnTo>
                  <a:pt x="6912" y="2160"/>
                </a:lnTo>
                <a:lnTo>
                  <a:pt x="6916" y="2166"/>
                </a:lnTo>
                <a:lnTo>
                  <a:pt x="6917" y="2170"/>
                </a:lnTo>
                <a:lnTo>
                  <a:pt x="6917" y="2174"/>
                </a:lnTo>
                <a:lnTo>
                  <a:pt x="6917" y="2176"/>
                </a:lnTo>
                <a:lnTo>
                  <a:pt x="6917" y="2179"/>
                </a:lnTo>
                <a:lnTo>
                  <a:pt x="6913" y="2181"/>
                </a:lnTo>
                <a:lnTo>
                  <a:pt x="6908" y="2182"/>
                </a:lnTo>
                <a:lnTo>
                  <a:pt x="6896" y="2184"/>
                </a:lnTo>
                <a:lnTo>
                  <a:pt x="6883" y="2184"/>
                </a:lnTo>
                <a:lnTo>
                  <a:pt x="6877" y="2180"/>
                </a:lnTo>
                <a:lnTo>
                  <a:pt x="6871" y="2177"/>
                </a:lnTo>
                <a:lnTo>
                  <a:pt x="6865" y="2176"/>
                </a:lnTo>
                <a:lnTo>
                  <a:pt x="6857" y="2175"/>
                </a:lnTo>
                <a:lnTo>
                  <a:pt x="6849" y="2175"/>
                </a:lnTo>
                <a:lnTo>
                  <a:pt x="6843" y="2175"/>
                </a:lnTo>
                <a:lnTo>
                  <a:pt x="6836" y="2174"/>
                </a:lnTo>
                <a:lnTo>
                  <a:pt x="6829" y="2170"/>
                </a:lnTo>
                <a:lnTo>
                  <a:pt x="6828" y="2169"/>
                </a:lnTo>
                <a:lnTo>
                  <a:pt x="6828" y="2166"/>
                </a:lnTo>
                <a:lnTo>
                  <a:pt x="6800" y="2166"/>
                </a:lnTo>
                <a:lnTo>
                  <a:pt x="6800" y="2166"/>
                </a:lnTo>
                <a:lnTo>
                  <a:pt x="6788" y="2167"/>
                </a:lnTo>
                <a:lnTo>
                  <a:pt x="6775" y="2166"/>
                </a:lnTo>
                <a:lnTo>
                  <a:pt x="6763" y="2162"/>
                </a:lnTo>
                <a:lnTo>
                  <a:pt x="6750" y="2158"/>
                </a:lnTo>
                <a:lnTo>
                  <a:pt x="6738" y="2155"/>
                </a:lnTo>
                <a:lnTo>
                  <a:pt x="6725" y="2152"/>
                </a:lnTo>
                <a:lnTo>
                  <a:pt x="6713" y="2150"/>
                </a:lnTo>
                <a:lnTo>
                  <a:pt x="6700" y="2150"/>
                </a:lnTo>
                <a:lnTo>
                  <a:pt x="6700" y="2150"/>
                </a:lnTo>
                <a:lnTo>
                  <a:pt x="6700" y="2150"/>
                </a:lnTo>
                <a:lnTo>
                  <a:pt x="6687" y="2150"/>
                </a:lnTo>
                <a:lnTo>
                  <a:pt x="6675" y="2150"/>
                </a:lnTo>
                <a:lnTo>
                  <a:pt x="6664" y="2150"/>
                </a:lnTo>
                <a:lnTo>
                  <a:pt x="6651" y="2150"/>
                </a:lnTo>
                <a:lnTo>
                  <a:pt x="6651" y="2150"/>
                </a:lnTo>
                <a:lnTo>
                  <a:pt x="6651" y="2150"/>
                </a:lnTo>
                <a:lnTo>
                  <a:pt x="6642" y="2151"/>
                </a:lnTo>
                <a:lnTo>
                  <a:pt x="6634" y="2151"/>
                </a:lnTo>
                <a:lnTo>
                  <a:pt x="6634" y="2143"/>
                </a:lnTo>
                <a:lnTo>
                  <a:pt x="6632" y="2137"/>
                </a:lnTo>
                <a:lnTo>
                  <a:pt x="6632" y="2137"/>
                </a:lnTo>
                <a:lnTo>
                  <a:pt x="6616" y="2135"/>
                </a:lnTo>
                <a:lnTo>
                  <a:pt x="6600" y="2132"/>
                </a:lnTo>
                <a:lnTo>
                  <a:pt x="6600" y="2132"/>
                </a:lnTo>
                <a:lnTo>
                  <a:pt x="6600" y="2132"/>
                </a:lnTo>
                <a:lnTo>
                  <a:pt x="6586" y="2132"/>
                </a:lnTo>
                <a:lnTo>
                  <a:pt x="6572" y="2131"/>
                </a:lnTo>
                <a:lnTo>
                  <a:pt x="6566" y="2130"/>
                </a:lnTo>
                <a:lnTo>
                  <a:pt x="6559" y="2127"/>
                </a:lnTo>
                <a:lnTo>
                  <a:pt x="6554" y="2123"/>
                </a:lnTo>
                <a:lnTo>
                  <a:pt x="6548" y="2118"/>
                </a:lnTo>
                <a:lnTo>
                  <a:pt x="6548" y="2118"/>
                </a:lnTo>
                <a:lnTo>
                  <a:pt x="6527" y="2118"/>
                </a:lnTo>
                <a:lnTo>
                  <a:pt x="6505" y="2117"/>
                </a:lnTo>
                <a:lnTo>
                  <a:pt x="6495" y="2118"/>
                </a:lnTo>
                <a:lnTo>
                  <a:pt x="6485" y="2121"/>
                </a:lnTo>
                <a:lnTo>
                  <a:pt x="6480" y="2123"/>
                </a:lnTo>
                <a:lnTo>
                  <a:pt x="6475" y="2126"/>
                </a:lnTo>
                <a:lnTo>
                  <a:pt x="6472" y="2130"/>
                </a:lnTo>
                <a:lnTo>
                  <a:pt x="6467" y="2135"/>
                </a:lnTo>
                <a:lnTo>
                  <a:pt x="6473" y="2141"/>
                </a:lnTo>
                <a:lnTo>
                  <a:pt x="6480" y="2146"/>
                </a:lnTo>
                <a:lnTo>
                  <a:pt x="6488" y="2148"/>
                </a:lnTo>
                <a:lnTo>
                  <a:pt x="6497" y="2151"/>
                </a:lnTo>
                <a:lnTo>
                  <a:pt x="6514" y="2151"/>
                </a:lnTo>
                <a:lnTo>
                  <a:pt x="6531" y="2152"/>
                </a:lnTo>
                <a:lnTo>
                  <a:pt x="6532" y="2150"/>
                </a:lnTo>
                <a:lnTo>
                  <a:pt x="6532" y="2147"/>
                </a:lnTo>
                <a:lnTo>
                  <a:pt x="6539" y="2143"/>
                </a:lnTo>
                <a:lnTo>
                  <a:pt x="6547" y="2141"/>
                </a:lnTo>
                <a:lnTo>
                  <a:pt x="6553" y="2138"/>
                </a:lnTo>
                <a:lnTo>
                  <a:pt x="6561" y="2137"/>
                </a:lnTo>
                <a:lnTo>
                  <a:pt x="6567" y="2137"/>
                </a:lnTo>
                <a:lnTo>
                  <a:pt x="6573" y="2137"/>
                </a:lnTo>
                <a:lnTo>
                  <a:pt x="6581" y="2137"/>
                </a:lnTo>
                <a:lnTo>
                  <a:pt x="6587" y="2140"/>
                </a:lnTo>
                <a:lnTo>
                  <a:pt x="6598" y="2143"/>
                </a:lnTo>
                <a:lnTo>
                  <a:pt x="6611" y="2150"/>
                </a:lnTo>
                <a:lnTo>
                  <a:pt x="6622" y="2158"/>
                </a:lnTo>
                <a:lnTo>
                  <a:pt x="6634" y="2167"/>
                </a:lnTo>
                <a:lnTo>
                  <a:pt x="6647" y="2167"/>
                </a:lnTo>
                <a:lnTo>
                  <a:pt x="6660" y="2167"/>
                </a:lnTo>
                <a:lnTo>
                  <a:pt x="6674" y="2170"/>
                </a:lnTo>
                <a:lnTo>
                  <a:pt x="6687" y="2172"/>
                </a:lnTo>
                <a:lnTo>
                  <a:pt x="6701" y="2176"/>
                </a:lnTo>
                <a:lnTo>
                  <a:pt x="6715" y="2182"/>
                </a:lnTo>
                <a:lnTo>
                  <a:pt x="6730" y="2191"/>
                </a:lnTo>
                <a:lnTo>
                  <a:pt x="6745" y="2201"/>
                </a:lnTo>
                <a:lnTo>
                  <a:pt x="6634" y="2201"/>
                </a:lnTo>
                <a:lnTo>
                  <a:pt x="6634" y="2201"/>
                </a:lnTo>
                <a:lnTo>
                  <a:pt x="6634" y="2201"/>
                </a:lnTo>
                <a:lnTo>
                  <a:pt x="6632" y="2200"/>
                </a:lnTo>
                <a:lnTo>
                  <a:pt x="6634" y="2201"/>
                </a:lnTo>
                <a:lnTo>
                  <a:pt x="6650" y="2209"/>
                </a:lnTo>
                <a:lnTo>
                  <a:pt x="6667" y="2215"/>
                </a:lnTo>
                <a:lnTo>
                  <a:pt x="6684" y="2220"/>
                </a:lnTo>
                <a:lnTo>
                  <a:pt x="6701" y="2225"/>
                </a:lnTo>
                <a:lnTo>
                  <a:pt x="6719" y="2228"/>
                </a:lnTo>
                <a:lnTo>
                  <a:pt x="6736" y="2230"/>
                </a:lnTo>
                <a:lnTo>
                  <a:pt x="6754" y="2233"/>
                </a:lnTo>
                <a:lnTo>
                  <a:pt x="6772" y="2233"/>
                </a:lnTo>
                <a:lnTo>
                  <a:pt x="6800" y="2235"/>
                </a:lnTo>
                <a:lnTo>
                  <a:pt x="6828" y="2239"/>
                </a:lnTo>
                <a:lnTo>
                  <a:pt x="6856" y="2244"/>
                </a:lnTo>
                <a:lnTo>
                  <a:pt x="6883" y="2251"/>
                </a:lnTo>
                <a:lnTo>
                  <a:pt x="6892" y="2250"/>
                </a:lnTo>
                <a:lnTo>
                  <a:pt x="6901" y="2250"/>
                </a:lnTo>
                <a:lnTo>
                  <a:pt x="6921" y="2250"/>
                </a:lnTo>
                <a:lnTo>
                  <a:pt x="6941" y="2250"/>
                </a:lnTo>
                <a:lnTo>
                  <a:pt x="6962" y="2251"/>
                </a:lnTo>
                <a:lnTo>
                  <a:pt x="6983" y="2251"/>
                </a:lnTo>
                <a:lnTo>
                  <a:pt x="6988" y="2258"/>
                </a:lnTo>
                <a:lnTo>
                  <a:pt x="6994" y="2261"/>
                </a:lnTo>
                <a:lnTo>
                  <a:pt x="7001" y="2265"/>
                </a:lnTo>
                <a:lnTo>
                  <a:pt x="7008" y="2268"/>
                </a:lnTo>
                <a:lnTo>
                  <a:pt x="7015" y="2269"/>
                </a:lnTo>
                <a:lnTo>
                  <a:pt x="7023" y="2273"/>
                </a:lnTo>
                <a:lnTo>
                  <a:pt x="7025" y="2275"/>
                </a:lnTo>
                <a:lnTo>
                  <a:pt x="7029" y="2278"/>
                </a:lnTo>
                <a:lnTo>
                  <a:pt x="7032" y="2280"/>
                </a:lnTo>
                <a:lnTo>
                  <a:pt x="7033" y="2284"/>
                </a:lnTo>
                <a:lnTo>
                  <a:pt x="7026" y="2288"/>
                </a:lnTo>
                <a:lnTo>
                  <a:pt x="7020" y="2290"/>
                </a:lnTo>
                <a:lnTo>
                  <a:pt x="7014" y="2293"/>
                </a:lnTo>
                <a:lnTo>
                  <a:pt x="7008" y="2293"/>
                </a:lnTo>
                <a:lnTo>
                  <a:pt x="7001" y="2293"/>
                </a:lnTo>
                <a:lnTo>
                  <a:pt x="6995" y="2292"/>
                </a:lnTo>
                <a:lnTo>
                  <a:pt x="6989" y="2289"/>
                </a:lnTo>
                <a:lnTo>
                  <a:pt x="6983" y="2285"/>
                </a:lnTo>
                <a:lnTo>
                  <a:pt x="6966" y="2284"/>
                </a:lnTo>
                <a:lnTo>
                  <a:pt x="6950" y="2284"/>
                </a:lnTo>
                <a:lnTo>
                  <a:pt x="6945" y="2279"/>
                </a:lnTo>
                <a:lnTo>
                  <a:pt x="6940" y="2275"/>
                </a:lnTo>
                <a:lnTo>
                  <a:pt x="6935" y="2274"/>
                </a:lnTo>
                <a:lnTo>
                  <a:pt x="6930" y="2273"/>
                </a:lnTo>
                <a:lnTo>
                  <a:pt x="6919" y="2274"/>
                </a:lnTo>
                <a:lnTo>
                  <a:pt x="6908" y="2277"/>
                </a:lnTo>
                <a:lnTo>
                  <a:pt x="6898" y="2280"/>
                </a:lnTo>
                <a:lnTo>
                  <a:pt x="6887" y="2284"/>
                </a:lnTo>
                <a:lnTo>
                  <a:pt x="6882" y="2285"/>
                </a:lnTo>
                <a:lnTo>
                  <a:pt x="6877" y="2285"/>
                </a:lnTo>
                <a:lnTo>
                  <a:pt x="6872" y="2284"/>
                </a:lnTo>
                <a:lnTo>
                  <a:pt x="6866" y="2283"/>
                </a:lnTo>
                <a:lnTo>
                  <a:pt x="6849" y="2283"/>
                </a:lnTo>
                <a:lnTo>
                  <a:pt x="6833" y="2283"/>
                </a:lnTo>
                <a:lnTo>
                  <a:pt x="6833" y="2283"/>
                </a:lnTo>
                <a:lnTo>
                  <a:pt x="6826" y="2283"/>
                </a:lnTo>
                <a:lnTo>
                  <a:pt x="6817" y="2284"/>
                </a:lnTo>
                <a:lnTo>
                  <a:pt x="6817" y="2280"/>
                </a:lnTo>
                <a:lnTo>
                  <a:pt x="6817" y="2277"/>
                </a:lnTo>
                <a:lnTo>
                  <a:pt x="6814" y="2277"/>
                </a:lnTo>
                <a:lnTo>
                  <a:pt x="6812" y="2277"/>
                </a:lnTo>
                <a:lnTo>
                  <a:pt x="6807" y="2277"/>
                </a:lnTo>
                <a:lnTo>
                  <a:pt x="6804" y="2275"/>
                </a:lnTo>
                <a:lnTo>
                  <a:pt x="6802" y="2273"/>
                </a:lnTo>
                <a:lnTo>
                  <a:pt x="6799" y="2268"/>
                </a:lnTo>
                <a:lnTo>
                  <a:pt x="6783" y="2268"/>
                </a:lnTo>
                <a:lnTo>
                  <a:pt x="6767" y="2268"/>
                </a:lnTo>
                <a:lnTo>
                  <a:pt x="6755" y="2264"/>
                </a:lnTo>
                <a:lnTo>
                  <a:pt x="6743" y="2260"/>
                </a:lnTo>
                <a:lnTo>
                  <a:pt x="6730" y="2258"/>
                </a:lnTo>
                <a:lnTo>
                  <a:pt x="6718" y="2255"/>
                </a:lnTo>
                <a:lnTo>
                  <a:pt x="6693" y="2251"/>
                </a:lnTo>
                <a:lnTo>
                  <a:pt x="6667" y="2250"/>
                </a:lnTo>
                <a:lnTo>
                  <a:pt x="6642" y="2250"/>
                </a:lnTo>
                <a:lnTo>
                  <a:pt x="6617" y="2250"/>
                </a:lnTo>
                <a:lnTo>
                  <a:pt x="6592" y="2250"/>
                </a:lnTo>
                <a:lnTo>
                  <a:pt x="6567" y="2250"/>
                </a:lnTo>
                <a:lnTo>
                  <a:pt x="6554" y="2251"/>
                </a:lnTo>
                <a:lnTo>
                  <a:pt x="6542" y="2251"/>
                </a:lnTo>
                <a:lnTo>
                  <a:pt x="6528" y="2250"/>
                </a:lnTo>
                <a:lnTo>
                  <a:pt x="6515" y="2250"/>
                </a:lnTo>
                <a:lnTo>
                  <a:pt x="6503" y="2250"/>
                </a:lnTo>
                <a:lnTo>
                  <a:pt x="6490" y="2253"/>
                </a:lnTo>
                <a:lnTo>
                  <a:pt x="6484" y="2255"/>
                </a:lnTo>
                <a:lnTo>
                  <a:pt x="6478" y="2259"/>
                </a:lnTo>
                <a:lnTo>
                  <a:pt x="6473" y="2263"/>
                </a:lnTo>
                <a:lnTo>
                  <a:pt x="6467" y="2268"/>
                </a:lnTo>
                <a:lnTo>
                  <a:pt x="6467" y="2268"/>
                </a:lnTo>
                <a:lnTo>
                  <a:pt x="6467" y="2268"/>
                </a:lnTo>
                <a:lnTo>
                  <a:pt x="6475" y="2268"/>
                </a:lnTo>
                <a:lnTo>
                  <a:pt x="6484" y="2268"/>
                </a:lnTo>
                <a:lnTo>
                  <a:pt x="6493" y="2268"/>
                </a:lnTo>
                <a:lnTo>
                  <a:pt x="6500" y="2269"/>
                </a:lnTo>
                <a:lnTo>
                  <a:pt x="6517" y="2274"/>
                </a:lnTo>
                <a:lnTo>
                  <a:pt x="6533" y="2282"/>
                </a:lnTo>
                <a:lnTo>
                  <a:pt x="6539" y="2278"/>
                </a:lnTo>
                <a:lnTo>
                  <a:pt x="6546" y="2277"/>
                </a:lnTo>
                <a:lnTo>
                  <a:pt x="6552" y="2278"/>
                </a:lnTo>
                <a:lnTo>
                  <a:pt x="6558" y="2279"/>
                </a:lnTo>
                <a:lnTo>
                  <a:pt x="6564" y="2282"/>
                </a:lnTo>
                <a:lnTo>
                  <a:pt x="6571" y="2284"/>
                </a:lnTo>
                <a:lnTo>
                  <a:pt x="6577" y="2285"/>
                </a:lnTo>
                <a:lnTo>
                  <a:pt x="6583" y="2285"/>
                </a:lnTo>
                <a:lnTo>
                  <a:pt x="6592" y="2285"/>
                </a:lnTo>
                <a:lnTo>
                  <a:pt x="6601" y="2285"/>
                </a:lnTo>
                <a:lnTo>
                  <a:pt x="6615" y="2285"/>
                </a:lnTo>
                <a:lnTo>
                  <a:pt x="6627" y="2285"/>
                </a:lnTo>
                <a:lnTo>
                  <a:pt x="6641" y="2288"/>
                </a:lnTo>
                <a:lnTo>
                  <a:pt x="6654" y="2292"/>
                </a:lnTo>
                <a:lnTo>
                  <a:pt x="6666" y="2297"/>
                </a:lnTo>
                <a:lnTo>
                  <a:pt x="6677" y="2303"/>
                </a:lnTo>
                <a:lnTo>
                  <a:pt x="6689" y="2309"/>
                </a:lnTo>
                <a:lnTo>
                  <a:pt x="6700" y="2317"/>
                </a:lnTo>
                <a:lnTo>
                  <a:pt x="6700" y="2317"/>
                </a:lnTo>
                <a:lnTo>
                  <a:pt x="6700" y="2319"/>
                </a:lnTo>
                <a:lnTo>
                  <a:pt x="6704" y="2314"/>
                </a:lnTo>
                <a:lnTo>
                  <a:pt x="6709" y="2309"/>
                </a:lnTo>
                <a:lnTo>
                  <a:pt x="6715" y="2307"/>
                </a:lnTo>
                <a:lnTo>
                  <a:pt x="6721" y="2305"/>
                </a:lnTo>
                <a:lnTo>
                  <a:pt x="6728" y="2303"/>
                </a:lnTo>
                <a:lnTo>
                  <a:pt x="6734" y="2303"/>
                </a:lnTo>
                <a:lnTo>
                  <a:pt x="6748" y="2303"/>
                </a:lnTo>
                <a:lnTo>
                  <a:pt x="6760" y="2304"/>
                </a:lnTo>
                <a:lnTo>
                  <a:pt x="6772" y="2308"/>
                </a:lnTo>
                <a:lnTo>
                  <a:pt x="6782" y="2309"/>
                </a:lnTo>
                <a:lnTo>
                  <a:pt x="6793" y="2310"/>
                </a:lnTo>
                <a:lnTo>
                  <a:pt x="6804" y="2310"/>
                </a:lnTo>
                <a:lnTo>
                  <a:pt x="6826" y="2312"/>
                </a:lnTo>
                <a:lnTo>
                  <a:pt x="6848" y="2310"/>
                </a:lnTo>
                <a:lnTo>
                  <a:pt x="6871" y="2312"/>
                </a:lnTo>
                <a:lnTo>
                  <a:pt x="6892" y="2315"/>
                </a:lnTo>
                <a:lnTo>
                  <a:pt x="6902" y="2318"/>
                </a:lnTo>
                <a:lnTo>
                  <a:pt x="6913" y="2322"/>
                </a:lnTo>
                <a:lnTo>
                  <a:pt x="6924" y="2327"/>
                </a:lnTo>
                <a:lnTo>
                  <a:pt x="6934" y="2334"/>
                </a:lnTo>
                <a:lnTo>
                  <a:pt x="6941" y="2334"/>
                </a:lnTo>
                <a:lnTo>
                  <a:pt x="6949" y="2334"/>
                </a:lnTo>
                <a:lnTo>
                  <a:pt x="6951" y="2341"/>
                </a:lnTo>
                <a:lnTo>
                  <a:pt x="6951" y="2346"/>
                </a:lnTo>
                <a:lnTo>
                  <a:pt x="6950" y="2349"/>
                </a:lnTo>
                <a:lnTo>
                  <a:pt x="6949" y="2354"/>
                </a:lnTo>
                <a:lnTo>
                  <a:pt x="6942" y="2361"/>
                </a:lnTo>
                <a:lnTo>
                  <a:pt x="6934" y="2367"/>
                </a:lnTo>
                <a:lnTo>
                  <a:pt x="6935" y="2368"/>
                </a:lnTo>
                <a:lnTo>
                  <a:pt x="6934" y="2368"/>
                </a:lnTo>
                <a:lnTo>
                  <a:pt x="6932" y="2369"/>
                </a:lnTo>
                <a:lnTo>
                  <a:pt x="6930" y="2369"/>
                </a:lnTo>
                <a:lnTo>
                  <a:pt x="6924" y="2371"/>
                </a:lnTo>
                <a:lnTo>
                  <a:pt x="6917" y="2371"/>
                </a:lnTo>
                <a:lnTo>
                  <a:pt x="6915" y="2372"/>
                </a:lnTo>
                <a:lnTo>
                  <a:pt x="6912" y="2372"/>
                </a:lnTo>
                <a:lnTo>
                  <a:pt x="6911" y="2373"/>
                </a:lnTo>
                <a:lnTo>
                  <a:pt x="6912" y="2374"/>
                </a:lnTo>
                <a:lnTo>
                  <a:pt x="6917" y="2378"/>
                </a:lnTo>
                <a:lnTo>
                  <a:pt x="6931" y="2383"/>
                </a:lnTo>
                <a:lnTo>
                  <a:pt x="6936" y="2386"/>
                </a:lnTo>
                <a:lnTo>
                  <a:pt x="6941" y="2388"/>
                </a:lnTo>
                <a:lnTo>
                  <a:pt x="6946" y="2392"/>
                </a:lnTo>
                <a:lnTo>
                  <a:pt x="6950" y="2395"/>
                </a:lnTo>
                <a:lnTo>
                  <a:pt x="6952" y="2398"/>
                </a:lnTo>
                <a:lnTo>
                  <a:pt x="6954" y="2403"/>
                </a:lnTo>
                <a:lnTo>
                  <a:pt x="6956" y="2407"/>
                </a:lnTo>
                <a:lnTo>
                  <a:pt x="6956" y="2411"/>
                </a:lnTo>
                <a:lnTo>
                  <a:pt x="6957" y="2421"/>
                </a:lnTo>
                <a:lnTo>
                  <a:pt x="6955" y="2430"/>
                </a:lnTo>
                <a:lnTo>
                  <a:pt x="6951" y="2440"/>
                </a:lnTo>
                <a:lnTo>
                  <a:pt x="6946" y="2450"/>
                </a:lnTo>
                <a:lnTo>
                  <a:pt x="6937" y="2462"/>
                </a:lnTo>
                <a:lnTo>
                  <a:pt x="6929" y="2475"/>
                </a:lnTo>
                <a:lnTo>
                  <a:pt x="6919" y="2487"/>
                </a:lnTo>
                <a:lnTo>
                  <a:pt x="6911" y="2500"/>
                </a:lnTo>
                <a:lnTo>
                  <a:pt x="6913" y="2500"/>
                </a:lnTo>
                <a:lnTo>
                  <a:pt x="6916" y="2500"/>
                </a:lnTo>
                <a:lnTo>
                  <a:pt x="6916" y="2500"/>
                </a:lnTo>
                <a:lnTo>
                  <a:pt x="6934" y="2501"/>
                </a:lnTo>
                <a:lnTo>
                  <a:pt x="6950" y="2501"/>
                </a:lnTo>
                <a:lnTo>
                  <a:pt x="6966" y="2501"/>
                </a:lnTo>
                <a:lnTo>
                  <a:pt x="6983" y="2501"/>
                </a:lnTo>
                <a:lnTo>
                  <a:pt x="6991" y="2509"/>
                </a:lnTo>
                <a:lnTo>
                  <a:pt x="7000" y="2514"/>
                </a:lnTo>
                <a:lnTo>
                  <a:pt x="7010" y="2516"/>
                </a:lnTo>
                <a:lnTo>
                  <a:pt x="7020" y="2518"/>
                </a:lnTo>
                <a:lnTo>
                  <a:pt x="7040" y="2518"/>
                </a:lnTo>
                <a:lnTo>
                  <a:pt x="7060" y="2516"/>
                </a:lnTo>
                <a:lnTo>
                  <a:pt x="7096" y="2518"/>
                </a:lnTo>
                <a:lnTo>
                  <a:pt x="7131" y="2518"/>
                </a:lnTo>
                <a:lnTo>
                  <a:pt x="7166" y="2519"/>
                </a:lnTo>
                <a:lnTo>
                  <a:pt x="7201" y="2521"/>
                </a:lnTo>
                <a:lnTo>
                  <a:pt x="7214" y="2520"/>
                </a:lnTo>
                <a:lnTo>
                  <a:pt x="7231" y="2521"/>
                </a:lnTo>
                <a:lnTo>
                  <a:pt x="7235" y="2523"/>
                </a:lnTo>
                <a:lnTo>
                  <a:pt x="7237" y="2525"/>
                </a:lnTo>
                <a:lnTo>
                  <a:pt x="7240" y="2528"/>
                </a:lnTo>
                <a:lnTo>
                  <a:pt x="7241" y="2531"/>
                </a:lnTo>
                <a:lnTo>
                  <a:pt x="7241" y="2536"/>
                </a:lnTo>
                <a:lnTo>
                  <a:pt x="7240" y="2543"/>
                </a:lnTo>
                <a:lnTo>
                  <a:pt x="7237" y="2550"/>
                </a:lnTo>
                <a:lnTo>
                  <a:pt x="7234" y="2559"/>
                </a:lnTo>
                <a:lnTo>
                  <a:pt x="7234" y="2560"/>
                </a:lnTo>
                <a:lnTo>
                  <a:pt x="7234" y="2562"/>
                </a:lnTo>
                <a:lnTo>
                  <a:pt x="7235" y="2563"/>
                </a:lnTo>
                <a:lnTo>
                  <a:pt x="7236" y="2564"/>
                </a:lnTo>
                <a:lnTo>
                  <a:pt x="7242" y="2565"/>
                </a:lnTo>
                <a:lnTo>
                  <a:pt x="7249" y="2565"/>
                </a:lnTo>
                <a:lnTo>
                  <a:pt x="7266" y="2565"/>
                </a:lnTo>
                <a:lnTo>
                  <a:pt x="7281" y="2568"/>
                </a:lnTo>
                <a:lnTo>
                  <a:pt x="7283" y="2575"/>
                </a:lnTo>
                <a:lnTo>
                  <a:pt x="7281" y="2583"/>
                </a:lnTo>
                <a:lnTo>
                  <a:pt x="7266" y="2582"/>
                </a:lnTo>
                <a:lnTo>
                  <a:pt x="7251" y="2582"/>
                </a:lnTo>
                <a:lnTo>
                  <a:pt x="7236" y="2583"/>
                </a:lnTo>
                <a:lnTo>
                  <a:pt x="7222" y="2587"/>
                </a:lnTo>
                <a:lnTo>
                  <a:pt x="7207" y="2590"/>
                </a:lnTo>
                <a:lnTo>
                  <a:pt x="7195" y="2597"/>
                </a:lnTo>
                <a:lnTo>
                  <a:pt x="7181" y="2605"/>
                </a:lnTo>
                <a:lnTo>
                  <a:pt x="7168" y="2614"/>
                </a:lnTo>
                <a:lnTo>
                  <a:pt x="7176" y="2617"/>
                </a:lnTo>
                <a:lnTo>
                  <a:pt x="7182" y="2618"/>
                </a:lnTo>
                <a:lnTo>
                  <a:pt x="7193" y="2617"/>
                </a:lnTo>
                <a:lnTo>
                  <a:pt x="7205" y="2615"/>
                </a:lnTo>
                <a:lnTo>
                  <a:pt x="7215" y="2615"/>
                </a:lnTo>
                <a:lnTo>
                  <a:pt x="7225" y="2617"/>
                </a:lnTo>
                <a:lnTo>
                  <a:pt x="7234" y="2618"/>
                </a:lnTo>
                <a:lnTo>
                  <a:pt x="7244" y="2621"/>
                </a:lnTo>
                <a:lnTo>
                  <a:pt x="7253" y="2623"/>
                </a:lnTo>
                <a:lnTo>
                  <a:pt x="7261" y="2628"/>
                </a:lnTo>
                <a:lnTo>
                  <a:pt x="7269" y="2632"/>
                </a:lnTo>
                <a:lnTo>
                  <a:pt x="7276" y="2637"/>
                </a:lnTo>
                <a:lnTo>
                  <a:pt x="7284" y="2643"/>
                </a:lnTo>
                <a:lnTo>
                  <a:pt x="7291" y="2649"/>
                </a:lnTo>
                <a:lnTo>
                  <a:pt x="7305" y="2664"/>
                </a:lnTo>
                <a:lnTo>
                  <a:pt x="7318" y="2681"/>
                </a:lnTo>
                <a:lnTo>
                  <a:pt x="7324" y="2681"/>
                </a:lnTo>
                <a:lnTo>
                  <a:pt x="7330" y="2681"/>
                </a:lnTo>
                <a:lnTo>
                  <a:pt x="7343" y="2676"/>
                </a:lnTo>
                <a:lnTo>
                  <a:pt x="7355" y="2668"/>
                </a:lnTo>
                <a:lnTo>
                  <a:pt x="7362" y="2666"/>
                </a:lnTo>
                <a:lnTo>
                  <a:pt x="7368" y="2664"/>
                </a:lnTo>
                <a:lnTo>
                  <a:pt x="7376" y="2664"/>
                </a:lnTo>
                <a:lnTo>
                  <a:pt x="7383" y="2667"/>
                </a:lnTo>
                <a:lnTo>
                  <a:pt x="7402" y="2667"/>
                </a:lnTo>
                <a:lnTo>
                  <a:pt x="7421" y="2666"/>
                </a:lnTo>
                <a:lnTo>
                  <a:pt x="7438" y="2667"/>
                </a:lnTo>
                <a:lnTo>
                  <a:pt x="7457" y="2669"/>
                </a:lnTo>
                <a:lnTo>
                  <a:pt x="7466" y="2673"/>
                </a:lnTo>
                <a:lnTo>
                  <a:pt x="7473" y="2677"/>
                </a:lnTo>
                <a:lnTo>
                  <a:pt x="7479" y="2682"/>
                </a:lnTo>
                <a:lnTo>
                  <a:pt x="7481" y="2688"/>
                </a:lnTo>
                <a:lnTo>
                  <a:pt x="7480" y="2695"/>
                </a:lnTo>
                <a:lnTo>
                  <a:pt x="7477" y="2702"/>
                </a:lnTo>
                <a:lnTo>
                  <a:pt x="7473" y="2710"/>
                </a:lnTo>
                <a:lnTo>
                  <a:pt x="7466" y="2717"/>
                </a:lnTo>
                <a:lnTo>
                  <a:pt x="7466" y="2717"/>
                </a:lnTo>
                <a:lnTo>
                  <a:pt x="7466" y="2717"/>
                </a:lnTo>
                <a:lnTo>
                  <a:pt x="7457" y="2727"/>
                </a:lnTo>
                <a:lnTo>
                  <a:pt x="7448" y="2739"/>
                </a:lnTo>
                <a:lnTo>
                  <a:pt x="7441" y="2749"/>
                </a:lnTo>
                <a:lnTo>
                  <a:pt x="7433" y="2759"/>
                </a:lnTo>
                <a:lnTo>
                  <a:pt x="7465" y="2771"/>
                </a:lnTo>
                <a:lnTo>
                  <a:pt x="7497" y="2785"/>
                </a:lnTo>
                <a:lnTo>
                  <a:pt x="7529" y="2799"/>
                </a:lnTo>
                <a:lnTo>
                  <a:pt x="7559" y="2815"/>
                </a:lnTo>
                <a:lnTo>
                  <a:pt x="7589" y="2833"/>
                </a:lnTo>
                <a:lnTo>
                  <a:pt x="7618" y="2852"/>
                </a:lnTo>
                <a:lnTo>
                  <a:pt x="7646" y="2872"/>
                </a:lnTo>
                <a:lnTo>
                  <a:pt x="7672" y="2894"/>
                </a:lnTo>
                <a:lnTo>
                  <a:pt x="7667" y="2904"/>
                </a:lnTo>
                <a:lnTo>
                  <a:pt x="7661" y="2912"/>
                </a:lnTo>
                <a:lnTo>
                  <a:pt x="7654" y="2919"/>
                </a:lnTo>
                <a:lnTo>
                  <a:pt x="7647" y="2924"/>
                </a:lnTo>
                <a:lnTo>
                  <a:pt x="7639" y="2928"/>
                </a:lnTo>
                <a:lnTo>
                  <a:pt x="7630" y="2932"/>
                </a:lnTo>
                <a:lnTo>
                  <a:pt x="7622" y="2933"/>
                </a:lnTo>
                <a:lnTo>
                  <a:pt x="7612" y="2932"/>
                </a:lnTo>
                <a:lnTo>
                  <a:pt x="7574" y="2931"/>
                </a:lnTo>
                <a:lnTo>
                  <a:pt x="7538" y="2931"/>
                </a:lnTo>
                <a:lnTo>
                  <a:pt x="7501" y="2933"/>
                </a:lnTo>
                <a:lnTo>
                  <a:pt x="7463" y="2937"/>
                </a:lnTo>
                <a:lnTo>
                  <a:pt x="7427" y="2941"/>
                </a:lnTo>
                <a:lnTo>
                  <a:pt x="7389" y="2944"/>
                </a:lnTo>
                <a:lnTo>
                  <a:pt x="7353" y="2948"/>
                </a:lnTo>
                <a:lnTo>
                  <a:pt x="7317" y="2951"/>
                </a:lnTo>
                <a:lnTo>
                  <a:pt x="7295" y="2949"/>
                </a:lnTo>
                <a:lnTo>
                  <a:pt x="7274" y="2949"/>
                </a:lnTo>
                <a:lnTo>
                  <a:pt x="7253" y="2949"/>
                </a:lnTo>
                <a:lnTo>
                  <a:pt x="7232" y="2951"/>
                </a:lnTo>
                <a:lnTo>
                  <a:pt x="7211" y="2953"/>
                </a:lnTo>
                <a:lnTo>
                  <a:pt x="7190" y="2956"/>
                </a:lnTo>
                <a:lnTo>
                  <a:pt x="7170" y="2959"/>
                </a:lnTo>
                <a:lnTo>
                  <a:pt x="7148" y="2966"/>
                </a:lnTo>
                <a:lnTo>
                  <a:pt x="7148" y="2966"/>
                </a:lnTo>
                <a:lnTo>
                  <a:pt x="7101" y="2965"/>
                </a:lnTo>
                <a:lnTo>
                  <a:pt x="7092" y="2965"/>
                </a:lnTo>
                <a:lnTo>
                  <a:pt x="7084" y="2965"/>
                </a:lnTo>
                <a:lnTo>
                  <a:pt x="7097" y="2953"/>
                </a:lnTo>
                <a:lnTo>
                  <a:pt x="7098" y="2952"/>
                </a:lnTo>
                <a:lnTo>
                  <a:pt x="7099" y="2951"/>
                </a:lnTo>
                <a:lnTo>
                  <a:pt x="7103" y="2951"/>
                </a:lnTo>
                <a:lnTo>
                  <a:pt x="7107" y="2949"/>
                </a:lnTo>
                <a:lnTo>
                  <a:pt x="7103" y="2946"/>
                </a:lnTo>
                <a:lnTo>
                  <a:pt x="7101" y="2942"/>
                </a:lnTo>
                <a:lnTo>
                  <a:pt x="7097" y="2938"/>
                </a:lnTo>
                <a:lnTo>
                  <a:pt x="7096" y="2933"/>
                </a:lnTo>
                <a:lnTo>
                  <a:pt x="7072" y="2933"/>
                </a:lnTo>
                <a:lnTo>
                  <a:pt x="7048" y="2932"/>
                </a:lnTo>
                <a:lnTo>
                  <a:pt x="7024" y="2932"/>
                </a:lnTo>
                <a:lnTo>
                  <a:pt x="7000" y="2932"/>
                </a:lnTo>
                <a:lnTo>
                  <a:pt x="7000" y="2932"/>
                </a:lnTo>
                <a:lnTo>
                  <a:pt x="6984" y="2933"/>
                </a:lnTo>
                <a:lnTo>
                  <a:pt x="6967" y="2934"/>
                </a:lnTo>
                <a:lnTo>
                  <a:pt x="6944" y="2929"/>
                </a:lnTo>
                <a:lnTo>
                  <a:pt x="6921" y="2924"/>
                </a:lnTo>
                <a:lnTo>
                  <a:pt x="6898" y="2922"/>
                </a:lnTo>
                <a:lnTo>
                  <a:pt x="6875" y="2921"/>
                </a:lnTo>
                <a:lnTo>
                  <a:pt x="6852" y="2922"/>
                </a:lnTo>
                <a:lnTo>
                  <a:pt x="6829" y="2924"/>
                </a:lnTo>
                <a:lnTo>
                  <a:pt x="6806" y="2928"/>
                </a:lnTo>
                <a:lnTo>
                  <a:pt x="6783" y="2934"/>
                </a:lnTo>
                <a:lnTo>
                  <a:pt x="6770" y="2938"/>
                </a:lnTo>
                <a:lnTo>
                  <a:pt x="6759" y="2939"/>
                </a:lnTo>
                <a:lnTo>
                  <a:pt x="6747" y="2941"/>
                </a:lnTo>
                <a:lnTo>
                  <a:pt x="6734" y="2942"/>
                </a:lnTo>
                <a:lnTo>
                  <a:pt x="6709" y="2942"/>
                </a:lnTo>
                <a:lnTo>
                  <a:pt x="6684" y="2939"/>
                </a:lnTo>
                <a:lnTo>
                  <a:pt x="6659" y="2939"/>
                </a:lnTo>
                <a:lnTo>
                  <a:pt x="6634" y="2939"/>
                </a:lnTo>
                <a:lnTo>
                  <a:pt x="6621" y="2941"/>
                </a:lnTo>
                <a:lnTo>
                  <a:pt x="6608" y="2943"/>
                </a:lnTo>
                <a:lnTo>
                  <a:pt x="6596" y="2947"/>
                </a:lnTo>
                <a:lnTo>
                  <a:pt x="6585" y="2951"/>
                </a:lnTo>
                <a:lnTo>
                  <a:pt x="6562" y="2949"/>
                </a:lnTo>
                <a:lnTo>
                  <a:pt x="6539" y="2951"/>
                </a:lnTo>
                <a:lnTo>
                  <a:pt x="6517" y="2952"/>
                </a:lnTo>
                <a:lnTo>
                  <a:pt x="6494" y="2954"/>
                </a:lnTo>
                <a:lnTo>
                  <a:pt x="6472" y="2956"/>
                </a:lnTo>
                <a:lnTo>
                  <a:pt x="6449" y="2957"/>
                </a:lnTo>
                <a:lnTo>
                  <a:pt x="6426" y="2956"/>
                </a:lnTo>
                <a:lnTo>
                  <a:pt x="6404" y="2952"/>
                </a:lnTo>
                <a:lnTo>
                  <a:pt x="6400" y="2953"/>
                </a:lnTo>
                <a:lnTo>
                  <a:pt x="6396" y="2956"/>
                </a:lnTo>
                <a:lnTo>
                  <a:pt x="6416" y="2966"/>
                </a:lnTo>
                <a:lnTo>
                  <a:pt x="6436" y="2978"/>
                </a:lnTo>
                <a:lnTo>
                  <a:pt x="6456" y="2990"/>
                </a:lnTo>
                <a:lnTo>
                  <a:pt x="6478" y="3000"/>
                </a:lnTo>
                <a:lnTo>
                  <a:pt x="6487" y="3003"/>
                </a:lnTo>
                <a:lnTo>
                  <a:pt x="6495" y="3007"/>
                </a:lnTo>
                <a:lnTo>
                  <a:pt x="6504" y="3011"/>
                </a:lnTo>
                <a:lnTo>
                  <a:pt x="6512" y="3015"/>
                </a:lnTo>
                <a:lnTo>
                  <a:pt x="6517" y="3016"/>
                </a:lnTo>
                <a:lnTo>
                  <a:pt x="6519" y="3016"/>
                </a:lnTo>
                <a:lnTo>
                  <a:pt x="6520" y="3016"/>
                </a:lnTo>
                <a:lnTo>
                  <a:pt x="6518" y="3010"/>
                </a:lnTo>
                <a:lnTo>
                  <a:pt x="6514" y="3002"/>
                </a:lnTo>
                <a:lnTo>
                  <a:pt x="6518" y="2995"/>
                </a:lnTo>
                <a:lnTo>
                  <a:pt x="6522" y="2990"/>
                </a:lnTo>
                <a:lnTo>
                  <a:pt x="6526" y="2985"/>
                </a:lnTo>
                <a:lnTo>
                  <a:pt x="6529" y="2980"/>
                </a:lnTo>
                <a:lnTo>
                  <a:pt x="6539" y="2973"/>
                </a:lnTo>
                <a:lnTo>
                  <a:pt x="6549" y="2968"/>
                </a:lnTo>
                <a:lnTo>
                  <a:pt x="6561" y="2966"/>
                </a:lnTo>
                <a:lnTo>
                  <a:pt x="6573" y="2965"/>
                </a:lnTo>
                <a:lnTo>
                  <a:pt x="6585" y="2963"/>
                </a:lnTo>
                <a:lnTo>
                  <a:pt x="6597" y="2962"/>
                </a:lnTo>
                <a:lnTo>
                  <a:pt x="6610" y="2962"/>
                </a:lnTo>
                <a:lnTo>
                  <a:pt x="6621" y="2963"/>
                </a:lnTo>
                <a:lnTo>
                  <a:pt x="6634" y="2966"/>
                </a:lnTo>
                <a:lnTo>
                  <a:pt x="6645" y="2968"/>
                </a:lnTo>
                <a:lnTo>
                  <a:pt x="6654" y="2973"/>
                </a:lnTo>
                <a:lnTo>
                  <a:pt x="6660" y="2978"/>
                </a:lnTo>
                <a:lnTo>
                  <a:pt x="6666" y="2983"/>
                </a:lnTo>
                <a:lnTo>
                  <a:pt x="6669" y="2988"/>
                </a:lnTo>
                <a:lnTo>
                  <a:pt x="6669" y="2991"/>
                </a:lnTo>
                <a:lnTo>
                  <a:pt x="6669" y="2993"/>
                </a:lnTo>
                <a:lnTo>
                  <a:pt x="6667" y="2996"/>
                </a:lnTo>
                <a:lnTo>
                  <a:pt x="6665" y="2998"/>
                </a:lnTo>
                <a:lnTo>
                  <a:pt x="6657" y="3003"/>
                </a:lnTo>
                <a:lnTo>
                  <a:pt x="6645" y="3008"/>
                </a:lnTo>
                <a:lnTo>
                  <a:pt x="6637" y="3012"/>
                </a:lnTo>
                <a:lnTo>
                  <a:pt x="6632" y="3017"/>
                </a:lnTo>
                <a:lnTo>
                  <a:pt x="6631" y="3020"/>
                </a:lnTo>
                <a:lnTo>
                  <a:pt x="6631" y="3024"/>
                </a:lnTo>
                <a:lnTo>
                  <a:pt x="6632" y="3027"/>
                </a:lnTo>
                <a:lnTo>
                  <a:pt x="6636" y="3032"/>
                </a:lnTo>
                <a:lnTo>
                  <a:pt x="6641" y="3035"/>
                </a:lnTo>
                <a:lnTo>
                  <a:pt x="6644" y="3039"/>
                </a:lnTo>
                <a:lnTo>
                  <a:pt x="6645" y="3042"/>
                </a:lnTo>
                <a:lnTo>
                  <a:pt x="6646" y="3046"/>
                </a:lnTo>
                <a:lnTo>
                  <a:pt x="6645" y="3054"/>
                </a:lnTo>
                <a:lnTo>
                  <a:pt x="6641" y="3060"/>
                </a:lnTo>
                <a:lnTo>
                  <a:pt x="6637" y="3066"/>
                </a:lnTo>
                <a:lnTo>
                  <a:pt x="6634" y="3071"/>
                </a:lnTo>
                <a:lnTo>
                  <a:pt x="6632" y="3074"/>
                </a:lnTo>
                <a:lnTo>
                  <a:pt x="6631" y="3075"/>
                </a:lnTo>
                <a:lnTo>
                  <a:pt x="6631" y="3076"/>
                </a:lnTo>
                <a:lnTo>
                  <a:pt x="6632" y="3078"/>
                </a:lnTo>
                <a:lnTo>
                  <a:pt x="6657" y="3088"/>
                </a:lnTo>
                <a:lnTo>
                  <a:pt x="6681" y="3100"/>
                </a:lnTo>
                <a:lnTo>
                  <a:pt x="6694" y="3105"/>
                </a:lnTo>
                <a:lnTo>
                  <a:pt x="6706" y="3110"/>
                </a:lnTo>
                <a:lnTo>
                  <a:pt x="6719" y="3113"/>
                </a:lnTo>
                <a:lnTo>
                  <a:pt x="6733" y="3114"/>
                </a:lnTo>
                <a:lnTo>
                  <a:pt x="6758" y="3113"/>
                </a:lnTo>
                <a:lnTo>
                  <a:pt x="6778" y="3114"/>
                </a:lnTo>
                <a:lnTo>
                  <a:pt x="6785" y="3115"/>
                </a:lnTo>
                <a:lnTo>
                  <a:pt x="6794" y="3116"/>
                </a:lnTo>
                <a:lnTo>
                  <a:pt x="6802" y="3118"/>
                </a:lnTo>
                <a:lnTo>
                  <a:pt x="6809" y="3120"/>
                </a:lnTo>
                <a:lnTo>
                  <a:pt x="6823" y="3128"/>
                </a:lnTo>
                <a:lnTo>
                  <a:pt x="6839" y="3139"/>
                </a:lnTo>
                <a:lnTo>
                  <a:pt x="6860" y="3154"/>
                </a:lnTo>
                <a:lnTo>
                  <a:pt x="6883" y="3174"/>
                </a:lnTo>
                <a:lnTo>
                  <a:pt x="6838" y="3170"/>
                </a:lnTo>
                <a:lnTo>
                  <a:pt x="6797" y="3165"/>
                </a:lnTo>
                <a:lnTo>
                  <a:pt x="6777" y="3163"/>
                </a:lnTo>
                <a:lnTo>
                  <a:pt x="6757" y="3159"/>
                </a:lnTo>
                <a:lnTo>
                  <a:pt x="6738" y="3154"/>
                </a:lnTo>
                <a:lnTo>
                  <a:pt x="6718" y="3149"/>
                </a:lnTo>
                <a:lnTo>
                  <a:pt x="6693" y="3143"/>
                </a:lnTo>
                <a:lnTo>
                  <a:pt x="6667" y="3137"/>
                </a:lnTo>
                <a:lnTo>
                  <a:pt x="6642" y="3130"/>
                </a:lnTo>
                <a:lnTo>
                  <a:pt x="6617" y="3124"/>
                </a:lnTo>
                <a:lnTo>
                  <a:pt x="6592" y="3118"/>
                </a:lnTo>
                <a:lnTo>
                  <a:pt x="6567" y="3111"/>
                </a:lnTo>
                <a:lnTo>
                  <a:pt x="6542" y="3105"/>
                </a:lnTo>
                <a:lnTo>
                  <a:pt x="6517" y="3100"/>
                </a:lnTo>
                <a:lnTo>
                  <a:pt x="6510" y="3101"/>
                </a:lnTo>
                <a:lnTo>
                  <a:pt x="6505" y="3103"/>
                </a:lnTo>
                <a:lnTo>
                  <a:pt x="6500" y="3101"/>
                </a:lnTo>
                <a:lnTo>
                  <a:pt x="6495" y="3100"/>
                </a:lnTo>
                <a:lnTo>
                  <a:pt x="6492" y="3098"/>
                </a:lnTo>
                <a:lnTo>
                  <a:pt x="6488" y="3094"/>
                </a:lnTo>
                <a:lnTo>
                  <a:pt x="6484" y="3090"/>
                </a:lnTo>
                <a:lnTo>
                  <a:pt x="6482" y="3085"/>
                </a:lnTo>
                <a:lnTo>
                  <a:pt x="6474" y="3089"/>
                </a:lnTo>
                <a:lnTo>
                  <a:pt x="6465" y="3090"/>
                </a:lnTo>
                <a:lnTo>
                  <a:pt x="6453" y="3089"/>
                </a:lnTo>
                <a:lnTo>
                  <a:pt x="6440" y="3089"/>
                </a:lnTo>
                <a:lnTo>
                  <a:pt x="6428" y="3090"/>
                </a:lnTo>
                <a:lnTo>
                  <a:pt x="6415" y="3093"/>
                </a:lnTo>
                <a:lnTo>
                  <a:pt x="6405" y="3093"/>
                </a:lnTo>
                <a:lnTo>
                  <a:pt x="6395" y="3091"/>
                </a:lnTo>
                <a:lnTo>
                  <a:pt x="6381" y="3089"/>
                </a:lnTo>
                <a:lnTo>
                  <a:pt x="6369" y="3088"/>
                </a:lnTo>
                <a:lnTo>
                  <a:pt x="6355" y="3086"/>
                </a:lnTo>
                <a:lnTo>
                  <a:pt x="6341" y="3085"/>
                </a:lnTo>
                <a:lnTo>
                  <a:pt x="6321" y="3084"/>
                </a:lnTo>
                <a:lnTo>
                  <a:pt x="6301" y="3081"/>
                </a:lnTo>
                <a:lnTo>
                  <a:pt x="6291" y="3080"/>
                </a:lnTo>
                <a:lnTo>
                  <a:pt x="6281" y="3080"/>
                </a:lnTo>
                <a:lnTo>
                  <a:pt x="6271" y="3080"/>
                </a:lnTo>
                <a:lnTo>
                  <a:pt x="6261" y="3081"/>
                </a:lnTo>
                <a:lnTo>
                  <a:pt x="6251" y="3084"/>
                </a:lnTo>
                <a:lnTo>
                  <a:pt x="6243" y="3086"/>
                </a:lnTo>
                <a:lnTo>
                  <a:pt x="6237" y="3090"/>
                </a:lnTo>
                <a:lnTo>
                  <a:pt x="6232" y="3094"/>
                </a:lnTo>
                <a:lnTo>
                  <a:pt x="6228" y="3100"/>
                </a:lnTo>
                <a:lnTo>
                  <a:pt x="6227" y="3106"/>
                </a:lnTo>
                <a:lnTo>
                  <a:pt x="6228" y="3114"/>
                </a:lnTo>
                <a:lnTo>
                  <a:pt x="6229" y="3124"/>
                </a:lnTo>
                <a:lnTo>
                  <a:pt x="6219" y="3129"/>
                </a:lnTo>
                <a:lnTo>
                  <a:pt x="6208" y="3131"/>
                </a:lnTo>
                <a:lnTo>
                  <a:pt x="6198" y="3134"/>
                </a:lnTo>
                <a:lnTo>
                  <a:pt x="6188" y="3137"/>
                </a:lnTo>
                <a:lnTo>
                  <a:pt x="6166" y="3137"/>
                </a:lnTo>
                <a:lnTo>
                  <a:pt x="6145" y="3134"/>
                </a:lnTo>
                <a:lnTo>
                  <a:pt x="6105" y="3126"/>
                </a:lnTo>
                <a:lnTo>
                  <a:pt x="6065" y="3120"/>
                </a:lnTo>
                <a:lnTo>
                  <a:pt x="6070" y="3124"/>
                </a:lnTo>
                <a:lnTo>
                  <a:pt x="6075" y="3126"/>
                </a:lnTo>
                <a:lnTo>
                  <a:pt x="6082" y="3128"/>
                </a:lnTo>
                <a:lnTo>
                  <a:pt x="6089" y="3129"/>
                </a:lnTo>
                <a:lnTo>
                  <a:pt x="6104" y="3129"/>
                </a:lnTo>
                <a:lnTo>
                  <a:pt x="6119" y="3131"/>
                </a:lnTo>
                <a:lnTo>
                  <a:pt x="6125" y="3133"/>
                </a:lnTo>
                <a:lnTo>
                  <a:pt x="6131" y="3135"/>
                </a:lnTo>
                <a:lnTo>
                  <a:pt x="6138" y="3138"/>
                </a:lnTo>
                <a:lnTo>
                  <a:pt x="6143" y="3142"/>
                </a:lnTo>
                <a:lnTo>
                  <a:pt x="6146" y="3148"/>
                </a:lnTo>
                <a:lnTo>
                  <a:pt x="6149" y="3155"/>
                </a:lnTo>
                <a:lnTo>
                  <a:pt x="6150" y="3164"/>
                </a:lnTo>
                <a:lnTo>
                  <a:pt x="6150" y="3175"/>
                </a:lnTo>
                <a:lnTo>
                  <a:pt x="6149" y="3182"/>
                </a:lnTo>
                <a:lnTo>
                  <a:pt x="6148" y="3187"/>
                </a:lnTo>
                <a:lnTo>
                  <a:pt x="6145" y="3192"/>
                </a:lnTo>
                <a:lnTo>
                  <a:pt x="6143" y="3196"/>
                </a:lnTo>
                <a:lnTo>
                  <a:pt x="6140" y="3199"/>
                </a:lnTo>
                <a:lnTo>
                  <a:pt x="6136" y="3202"/>
                </a:lnTo>
                <a:lnTo>
                  <a:pt x="6133" y="3204"/>
                </a:lnTo>
                <a:lnTo>
                  <a:pt x="6129" y="3206"/>
                </a:lnTo>
                <a:lnTo>
                  <a:pt x="6119" y="3208"/>
                </a:lnTo>
                <a:lnTo>
                  <a:pt x="6109" y="3207"/>
                </a:lnTo>
                <a:lnTo>
                  <a:pt x="6099" y="3204"/>
                </a:lnTo>
                <a:lnTo>
                  <a:pt x="6087" y="3199"/>
                </a:lnTo>
                <a:lnTo>
                  <a:pt x="6085" y="3191"/>
                </a:lnTo>
                <a:lnTo>
                  <a:pt x="6082" y="3183"/>
                </a:lnTo>
                <a:lnTo>
                  <a:pt x="6074" y="3179"/>
                </a:lnTo>
                <a:lnTo>
                  <a:pt x="6066" y="3175"/>
                </a:lnTo>
                <a:lnTo>
                  <a:pt x="6057" y="3174"/>
                </a:lnTo>
                <a:lnTo>
                  <a:pt x="6048" y="3173"/>
                </a:lnTo>
                <a:lnTo>
                  <a:pt x="6031" y="3174"/>
                </a:lnTo>
                <a:lnTo>
                  <a:pt x="6013" y="3177"/>
                </a:lnTo>
                <a:lnTo>
                  <a:pt x="5996" y="3180"/>
                </a:lnTo>
                <a:lnTo>
                  <a:pt x="5978" y="3182"/>
                </a:lnTo>
                <a:lnTo>
                  <a:pt x="5971" y="3183"/>
                </a:lnTo>
                <a:lnTo>
                  <a:pt x="5962" y="3182"/>
                </a:lnTo>
                <a:lnTo>
                  <a:pt x="5953" y="3180"/>
                </a:lnTo>
                <a:lnTo>
                  <a:pt x="5944" y="3178"/>
                </a:lnTo>
                <a:lnTo>
                  <a:pt x="5940" y="3175"/>
                </a:lnTo>
                <a:lnTo>
                  <a:pt x="5937" y="3173"/>
                </a:lnTo>
                <a:lnTo>
                  <a:pt x="5934" y="3169"/>
                </a:lnTo>
                <a:lnTo>
                  <a:pt x="5932" y="3165"/>
                </a:lnTo>
                <a:lnTo>
                  <a:pt x="5905" y="3167"/>
                </a:lnTo>
                <a:lnTo>
                  <a:pt x="5878" y="3165"/>
                </a:lnTo>
                <a:lnTo>
                  <a:pt x="5851" y="3163"/>
                </a:lnTo>
                <a:lnTo>
                  <a:pt x="5825" y="3159"/>
                </a:lnTo>
                <a:lnTo>
                  <a:pt x="5815" y="3157"/>
                </a:lnTo>
                <a:lnTo>
                  <a:pt x="5809" y="3153"/>
                </a:lnTo>
                <a:lnTo>
                  <a:pt x="5805" y="3148"/>
                </a:lnTo>
                <a:lnTo>
                  <a:pt x="5802" y="3143"/>
                </a:lnTo>
                <a:lnTo>
                  <a:pt x="5801" y="3130"/>
                </a:lnTo>
                <a:lnTo>
                  <a:pt x="5801" y="3118"/>
                </a:lnTo>
                <a:lnTo>
                  <a:pt x="5679" y="3130"/>
                </a:lnTo>
                <a:lnTo>
                  <a:pt x="5675" y="3134"/>
                </a:lnTo>
                <a:lnTo>
                  <a:pt x="5672" y="3138"/>
                </a:lnTo>
                <a:lnTo>
                  <a:pt x="5663" y="3142"/>
                </a:lnTo>
                <a:lnTo>
                  <a:pt x="5655" y="3143"/>
                </a:lnTo>
                <a:lnTo>
                  <a:pt x="5647" y="3143"/>
                </a:lnTo>
                <a:lnTo>
                  <a:pt x="5638" y="3142"/>
                </a:lnTo>
                <a:lnTo>
                  <a:pt x="5634" y="3140"/>
                </a:lnTo>
                <a:lnTo>
                  <a:pt x="5630" y="3139"/>
                </a:lnTo>
                <a:lnTo>
                  <a:pt x="5628" y="3137"/>
                </a:lnTo>
                <a:lnTo>
                  <a:pt x="5625" y="3134"/>
                </a:lnTo>
                <a:lnTo>
                  <a:pt x="5620" y="3135"/>
                </a:lnTo>
                <a:lnTo>
                  <a:pt x="5614" y="3138"/>
                </a:lnTo>
                <a:lnTo>
                  <a:pt x="5640" y="3153"/>
                </a:lnTo>
                <a:lnTo>
                  <a:pt x="5667" y="3168"/>
                </a:lnTo>
                <a:lnTo>
                  <a:pt x="5692" y="3183"/>
                </a:lnTo>
                <a:lnTo>
                  <a:pt x="5718" y="3199"/>
                </a:lnTo>
                <a:lnTo>
                  <a:pt x="5731" y="3208"/>
                </a:lnTo>
                <a:lnTo>
                  <a:pt x="5745" y="3218"/>
                </a:lnTo>
                <a:lnTo>
                  <a:pt x="5750" y="3224"/>
                </a:lnTo>
                <a:lnTo>
                  <a:pt x="5755" y="3231"/>
                </a:lnTo>
                <a:lnTo>
                  <a:pt x="5771" y="3224"/>
                </a:lnTo>
                <a:lnTo>
                  <a:pt x="5786" y="3218"/>
                </a:lnTo>
                <a:lnTo>
                  <a:pt x="5802" y="3214"/>
                </a:lnTo>
                <a:lnTo>
                  <a:pt x="5817" y="3212"/>
                </a:lnTo>
                <a:lnTo>
                  <a:pt x="5834" y="3209"/>
                </a:lnTo>
                <a:lnTo>
                  <a:pt x="5849" y="3209"/>
                </a:lnTo>
                <a:lnTo>
                  <a:pt x="5864" y="3211"/>
                </a:lnTo>
                <a:lnTo>
                  <a:pt x="5880" y="3212"/>
                </a:lnTo>
                <a:lnTo>
                  <a:pt x="5895" y="3214"/>
                </a:lnTo>
                <a:lnTo>
                  <a:pt x="5910" y="3218"/>
                </a:lnTo>
                <a:lnTo>
                  <a:pt x="5925" y="3222"/>
                </a:lnTo>
                <a:lnTo>
                  <a:pt x="5940" y="3227"/>
                </a:lnTo>
                <a:lnTo>
                  <a:pt x="5971" y="3237"/>
                </a:lnTo>
                <a:lnTo>
                  <a:pt x="6001" y="3250"/>
                </a:lnTo>
                <a:lnTo>
                  <a:pt x="6001" y="3258"/>
                </a:lnTo>
                <a:lnTo>
                  <a:pt x="5999" y="3266"/>
                </a:lnTo>
                <a:lnTo>
                  <a:pt x="5999" y="3266"/>
                </a:lnTo>
                <a:lnTo>
                  <a:pt x="6004" y="3270"/>
                </a:lnTo>
                <a:lnTo>
                  <a:pt x="6009" y="3275"/>
                </a:lnTo>
                <a:lnTo>
                  <a:pt x="6014" y="3278"/>
                </a:lnTo>
                <a:lnTo>
                  <a:pt x="6018" y="3280"/>
                </a:lnTo>
                <a:lnTo>
                  <a:pt x="6028" y="3276"/>
                </a:lnTo>
                <a:lnTo>
                  <a:pt x="6037" y="3275"/>
                </a:lnTo>
                <a:lnTo>
                  <a:pt x="6046" y="3275"/>
                </a:lnTo>
                <a:lnTo>
                  <a:pt x="6056" y="3275"/>
                </a:lnTo>
                <a:lnTo>
                  <a:pt x="6063" y="3276"/>
                </a:lnTo>
                <a:lnTo>
                  <a:pt x="6072" y="3278"/>
                </a:lnTo>
                <a:lnTo>
                  <a:pt x="6081" y="3281"/>
                </a:lnTo>
                <a:lnTo>
                  <a:pt x="6089" y="3285"/>
                </a:lnTo>
                <a:lnTo>
                  <a:pt x="6120" y="3300"/>
                </a:lnTo>
                <a:lnTo>
                  <a:pt x="6150" y="3316"/>
                </a:lnTo>
                <a:lnTo>
                  <a:pt x="6153" y="3319"/>
                </a:lnTo>
                <a:lnTo>
                  <a:pt x="6155" y="3321"/>
                </a:lnTo>
                <a:lnTo>
                  <a:pt x="6155" y="3325"/>
                </a:lnTo>
                <a:lnTo>
                  <a:pt x="6154" y="3327"/>
                </a:lnTo>
                <a:lnTo>
                  <a:pt x="6153" y="3331"/>
                </a:lnTo>
                <a:lnTo>
                  <a:pt x="6150" y="3332"/>
                </a:lnTo>
                <a:lnTo>
                  <a:pt x="6141" y="3332"/>
                </a:lnTo>
                <a:lnTo>
                  <a:pt x="6134" y="3332"/>
                </a:lnTo>
                <a:lnTo>
                  <a:pt x="6125" y="3334"/>
                </a:lnTo>
                <a:lnTo>
                  <a:pt x="6115" y="3332"/>
                </a:lnTo>
                <a:lnTo>
                  <a:pt x="6110" y="3332"/>
                </a:lnTo>
                <a:lnTo>
                  <a:pt x="6106" y="3334"/>
                </a:lnTo>
                <a:lnTo>
                  <a:pt x="6102" y="3337"/>
                </a:lnTo>
                <a:lnTo>
                  <a:pt x="6100" y="3341"/>
                </a:lnTo>
                <a:lnTo>
                  <a:pt x="6100" y="3344"/>
                </a:lnTo>
                <a:lnTo>
                  <a:pt x="6101" y="3346"/>
                </a:lnTo>
                <a:lnTo>
                  <a:pt x="6104" y="3350"/>
                </a:lnTo>
                <a:lnTo>
                  <a:pt x="6106" y="3352"/>
                </a:lnTo>
                <a:lnTo>
                  <a:pt x="6112" y="3360"/>
                </a:lnTo>
                <a:lnTo>
                  <a:pt x="6117" y="3366"/>
                </a:lnTo>
                <a:lnTo>
                  <a:pt x="6117" y="3366"/>
                </a:lnTo>
                <a:lnTo>
                  <a:pt x="6135" y="3374"/>
                </a:lnTo>
                <a:lnTo>
                  <a:pt x="6151" y="3383"/>
                </a:lnTo>
                <a:lnTo>
                  <a:pt x="6154" y="3385"/>
                </a:lnTo>
                <a:lnTo>
                  <a:pt x="6156" y="3388"/>
                </a:lnTo>
                <a:lnTo>
                  <a:pt x="6158" y="3391"/>
                </a:lnTo>
                <a:lnTo>
                  <a:pt x="6156" y="3394"/>
                </a:lnTo>
                <a:lnTo>
                  <a:pt x="6154" y="3398"/>
                </a:lnTo>
                <a:lnTo>
                  <a:pt x="6150" y="3399"/>
                </a:lnTo>
                <a:lnTo>
                  <a:pt x="6134" y="3400"/>
                </a:lnTo>
                <a:lnTo>
                  <a:pt x="6116" y="3399"/>
                </a:lnTo>
                <a:lnTo>
                  <a:pt x="6107" y="3400"/>
                </a:lnTo>
                <a:lnTo>
                  <a:pt x="6100" y="3403"/>
                </a:lnTo>
                <a:lnTo>
                  <a:pt x="6096" y="3404"/>
                </a:lnTo>
                <a:lnTo>
                  <a:pt x="6092" y="3408"/>
                </a:lnTo>
                <a:lnTo>
                  <a:pt x="6090" y="3410"/>
                </a:lnTo>
                <a:lnTo>
                  <a:pt x="6086" y="3415"/>
                </a:lnTo>
                <a:lnTo>
                  <a:pt x="6086" y="3415"/>
                </a:lnTo>
                <a:lnTo>
                  <a:pt x="6090" y="3418"/>
                </a:lnTo>
                <a:lnTo>
                  <a:pt x="6094" y="3422"/>
                </a:lnTo>
                <a:lnTo>
                  <a:pt x="6096" y="3425"/>
                </a:lnTo>
                <a:lnTo>
                  <a:pt x="6099" y="3430"/>
                </a:lnTo>
                <a:lnTo>
                  <a:pt x="6100" y="3439"/>
                </a:lnTo>
                <a:lnTo>
                  <a:pt x="6101" y="3449"/>
                </a:lnTo>
                <a:lnTo>
                  <a:pt x="6095" y="3457"/>
                </a:lnTo>
                <a:lnTo>
                  <a:pt x="6087" y="3462"/>
                </a:lnTo>
                <a:lnTo>
                  <a:pt x="6080" y="3465"/>
                </a:lnTo>
                <a:lnTo>
                  <a:pt x="6071" y="3468"/>
                </a:lnTo>
                <a:lnTo>
                  <a:pt x="6052" y="3473"/>
                </a:lnTo>
                <a:lnTo>
                  <a:pt x="6036" y="3479"/>
                </a:lnTo>
                <a:lnTo>
                  <a:pt x="6032" y="3481"/>
                </a:lnTo>
                <a:lnTo>
                  <a:pt x="6030" y="3481"/>
                </a:lnTo>
                <a:lnTo>
                  <a:pt x="6026" y="3481"/>
                </a:lnTo>
                <a:lnTo>
                  <a:pt x="6023" y="3479"/>
                </a:lnTo>
                <a:lnTo>
                  <a:pt x="6020" y="3478"/>
                </a:lnTo>
                <a:lnTo>
                  <a:pt x="6017" y="3474"/>
                </a:lnTo>
                <a:lnTo>
                  <a:pt x="6013" y="3472"/>
                </a:lnTo>
                <a:lnTo>
                  <a:pt x="6011" y="3467"/>
                </a:lnTo>
                <a:lnTo>
                  <a:pt x="6007" y="3462"/>
                </a:lnTo>
                <a:lnTo>
                  <a:pt x="6003" y="3457"/>
                </a:lnTo>
                <a:lnTo>
                  <a:pt x="5999" y="3452"/>
                </a:lnTo>
                <a:lnTo>
                  <a:pt x="5994" y="3448"/>
                </a:lnTo>
                <a:lnTo>
                  <a:pt x="5983" y="3442"/>
                </a:lnTo>
                <a:lnTo>
                  <a:pt x="5972" y="3437"/>
                </a:lnTo>
                <a:lnTo>
                  <a:pt x="5966" y="3435"/>
                </a:lnTo>
                <a:lnTo>
                  <a:pt x="5961" y="3435"/>
                </a:lnTo>
                <a:lnTo>
                  <a:pt x="5954" y="3435"/>
                </a:lnTo>
                <a:lnTo>
                  <a:pt x="5948" y="3437"/>
                </a:lnTo>
                <a:lnTo>
                  <a:pt x="5943" y="3438"/>
                </a:lnTo>
                <a:lnTo>
                  <a:pt x="5937" y="3440"/>
                </a:lnTo>
                <a:lnTo>
                  <a:pt x="5932" y="3444"/>
                </a:lnTo>
                <a:lnTo>
                  <a:pt x="5928" y="3448"/>
                </a:lnTo>
                <a:lnTo>
                  <a:pt x="5922" y="3453"/>
                </a:lnTo>
                <a:lnTo>
                  <a:pt x="5915" y="3458"/>
                </a:lnTo>
                <a:lnTo>
                  <a:pt x="5909" y="3462"/>
                </a:lnTo>
                <a:lnTo>
                  <a:pt x="5903" y="3464"/>
                </a:lnTo>
                <a:lnTo>
                  <a:pt x="5898" y="3467"/>
                </a:lnTo>
                <a:lnTo>
                  <a:pt x="5891" y="3468"/>
                </a:lnTo>
                <a:lnTo>
                  <a:pt x="5885" y="3468"/>
                </a:lnTo>
                <a:lnTo>
                  <a:pt x="5880" y="3468"/>
                </a:lnTo>
                <a:lnTo>
                  <a:pt x="5869" y="3467"/>
                </a:lnTo>
                <a:lnTo>
                  <a:pt x="5858" y="3462"/>
                </a:lnTo>
                <a:lnTo>
                  <a:pt x="5846" y="3457"/>
                </a:lnTo>
                <a:lnTo>
                  <a:pt x="5835" y="3450"/>
                </a:lnTo>
                <a:lnTo>
                  <a:pt x="5841" y="3444"/>
                </a:lnTo>
                <a:lnTo>
                  <a:pt x="5845" y="3437"/>
                </a:lnTo>
                <a:lnTo>
                  <a:pt x="5848" y="3429"/>
                </a:lnTo>
                <a:lnTo>
                  <a:pt x="5849" y="3422"/>
                </a:lnTo>
                <a:lnTo>
                  <a:pt x="5850" y="3413"/>
                </a:lnTo>
                <a:lnTo>
                  <a:pt x="5851" y="3405"/>
                </a:lnTo>
                <a:lnTo>
                  <a:pt x="5854" y="3396"/>
                </a:lnTo>
                <a:lnTo>
                  <a:pt x="5856" y="3389"/>
                </a:lnTo>
                <a:lnTo>
                  <a:pt x="5860" y="3384"/>
                </a:lnTo>
                <a:lnTo>
                  <a:pt x="5864" y="3380"/>
                </a:lnTo>
                <a:lnTo>
                  <a:pt x="5868" y="3376"/>
                </a:lnTo>
                <a:lnTo>
                  <a:pt x="5873" y="3373"/>
                </a:lnTo>
                <a:lnTo>
                  <a:pt x="5884" y="3370"/>
                </a:lnTo>
                <a:lnTo>
                  <a:pt x="5894" y="3368"/>
                </a:lnTo>
                <a:lnTo>
                  <a:pt x="5905" y="3366"/>
                </a:lnTo>
                <a:lnTo>
                  <a:pt x="5915" y="3368"/>
                </a:lnTo>
                <a:lnTo>
                  <a:pt x="5937" y="3369"/>
                </a:lnTo>
                <a:lnTo>
                  <a:pt x="5957" y="3374"/>
                </a:lnTo>
                <a:lnTo>
                  <a:pt x="5978" y="3379"/>
                </a:lnTo>
                <a:lnTo>
                  <a:pt x="5998" y="3383"/>
                </a:lnTo>
                <a:lnTo>
                  <a:pt x="6009" y="3385"/>
                </a:lnTo>
                <a:lnTo>
                  <a:pt x="6020" y="3386"/>
                </a:lnTo>
                <a:lnTo>
                  <a:pt x="6030" y="3388"/>
                </a:lnTo>
                <a:lnTo>
                  <a:pt x="6041" y="3386"/>
                </a:lnTo>
                <a:lnTo>
                  <a:pt x="6037" y="3379"/>
                </a:lnTo>
                <a:lnTo>
                  <a:pt x="6036" y="3373"/>
                </a:lnTo>
                <a:lnTo>
                  <a:pt x="6036" y="3366"/>
                </a:lnTo>
                <a:lnTo>
                  <a:pt x="6038" y="3363"/>
                </a:lnTo>
                <a:lnTo>
                  <a:pt x="6042" y="3359"/>
                </a:lnTo>
                <a:lnTo>
                  <a:pt x="6048" y="3356"/>
                </a:lnTo>
                <a:lnTo>
                  <a:pt x="6056" y="3354"/>
                </a:lnTo>
                <a:lnTo>
                  <a:pt x="6065" y="3352"/>
                </a:lnTo>
                <a:lnTo>
                  <a:pt x="6061" y="3340"/>
                </a:lnTo>
                <a:lnTo>
                  <a:pt x="6057" y="3329"/>
                </a:lnTo>
                <a:lnTo>
                  <a:pt x="6051" y="3319"/>
                </a:lnTo>
                <a:lnTo>
                  <a:pt x="6043" y="3311"/>
                </a:lnTo>
                <a:lnTo>
                  <a:pt x="6033" y="3305"/>
                </a:lnTo>
                <a:lnTo>
                  <a:pt x="6021" y="3301"/>
                </a:lnTo>
                <a:lnTo>
                  <a:pt x="6008" y="3298"/>
                </a:lnTo>
                <a:lnTo>
                  <a:pt x="5992" y="3297"/>
                </a:lnTo>
                <a:lnTo>
                  <a:pt x="5978" y="3297"/>
                </a:lnTo>
                <a:lnTo>
                  <a:pt x="5964" y="3296"/>
                </a:lnTo>
                <a:lnTo>
                  <a:pt x="5950" y="3293"/>
                </a:lnTo>
                <a:lnTo>
                  <a:pt x="5937" y="3290"/>
                </a:lnTo>
                <a:lnTo>
                  <a:pt x="5923" y="3286"/>
                </a:lnTo>
                <a:lnTo>
                  <a:pt x="5909" y="3281"/>
                </a:lnTo>
                <a:lnTo>
                  <a:pt x="5896" y="3275"/>
                </a:lnTo>
                <a:lnTo>
                  <a:pt x="5884" y="3267"/>
                </a:lnTo>
                <a:lnTo>
                  <a:pt x="5884" y="3267"/>
                </a:lnTo>
                <a:lnTo>
                  <a:pt x="5876" y="3267"/>
                </a:lnTo>
                <a:lnTo>
                  <a:pt x="5869" y="3267"/>
                </a:lnTo>
                <a:lnTo>
                  <a:pt x="5866" y="3271"/>
                </a:lnTo>
                <a:lnTo>
                  <a:pt x="5864" y="3273"/>
                </a:lnTo>
                <a:lnTo>
                  <a:pt x="5863" y="3275"/>
                </a:lnTo>
                <a:lnTo>
                  <a:pt x="5860" y="3275"/>
                </a:lnTo>
                <a:lnTo>
                  <a:pt x="5858" y="3275"/>
                </a:lnTo>
                <a:lnTo>
                  <a:pt x="5855" y="3273"/>
                </a:lnTo>
                <a:lnTo>
                  <a:pt x="5853" y="3271"/>
                </a:lnTo>
                <a:lnTo>
                  <a:pt x="5850" y="3267"/>
                </a:lnTo>
                <a:lnTo>
                  <a:pt x="5842" y="3267"/>
                </a:lnTo>
                <a:lnTo>
                  <a:pt x="5836" y="3267"/>
                </a:lnTo>
                <a:lnTo>
                  <a:pt x="5827" y="3276"/>
                </a:lnTo>
                <a:lnTo>
                  <a:pt x="5819" y="3283"/>
                </a:lnTo>
                <a:lnTo>
                  <a:pt x="5819" y="3283"/>
                </a:lnTo>
                <a:lnTo>
                  <a:pt x="5819" y="3291"/>
                </a:lnTo>
                <a:lnTo>
                  <a:pt x="5820" y="3300"/>
                </a:lnTo>
                <a:lnTo>
                  <a:pt x="5820" y="3300"/>
                </a:lnTo>
                <a:lnTo>
                  <a:pt x="5831" y="3300"/>
                </a:lnTo>
                <a:lnTo>
                  <a:pt x="5842" y="3300"/>
                </a:lnTo>
                <a:lnTo>
                  <a:pt x="5849" y="3302"/>
                </a:lnTo>
                <a:lnTo>
                  <a:pt x="5854" y="3306"/>
                </a:lnTo>
                <a:lnTo>
                  <a:pt x="5858" y="3311"/>
                </a:lnTo>
                <a:lnTo>
                  <a:pt x="5861" y="3319"/>
                </a:lnTo>
                <a:lnTo>
                  <a:pt x="5844" y="3319"/>
                </a:lnTo>
                <a:lnTo>
                  <a:pt x="5825" y="3320"/>
                </a:lnTo>
                <a:lnTo>
                  <a:pt x="5816" y="3319"/>
                </a:lnTo>
                <a:lnTo>
                  <a:pt x="5807" y="3319"/>
                </a:lnTo>
                <a:lnTo>
                  <a:pt x="5800" y="3316"/>
                </a:lnTo>
                <a:lnTo>
                  <a:pt x="5792" y="3314"/>
                </a:lnTo>
                <a:lnTo>
                  <a:pt x="5783" y="3309"/>
                </a:lnTo>
                <a:lnTo>
                  <a:pt x="5780" y="3305"/>
                </a:lnTo>
                <a:lnTo>
                  <a:pt x="5780" y="3302"/>
                </a:lnTo>
                <a:lnTo>
                  <a:pt x="5780" y="3301"/>
                </a:lnTo>
                <a:lnTo>
                  <a:pt x="5780" y="3298"/>
                </a:lnTo>
                <a:lnTo>
                  <a:pt x="5782" y="3296"/>
                </a:lnTo>
                <a:lnTo>
                  <a:pt x="5791" y="3288"/>
                </a:lnTo>
                <a:lnTo>
                  <a:pt x="5800" y="3281"/>
                </a:lnTo>
                <a:lnTo>
                  <a:pt x="5795" y="3276"/>
                </a:lnTo>
                <a:lnTo>
                  <a:pt x="5790" y="3271"/>
                </a:lnTo>
                <a:lnTo>
                  <a:pt x="5785" y="3267"/>
                </a:lnTo>
                <a:lnTo>
                  <a:pt x="5778" y="3263"/>
                </a:lnTo>
                <a:lnTo>
                  <a:pt x="5766" y="3257"/>
                </a:lnTo>
                <a:lnTo>
                  <a:pt x="5753" y="3251"/>
                </a:lnTo>
                <a:lnTo>
                  <a:pt x="5752" y="3253"/>
                </a:lnTo>
                <a:lnTo>
                  <a:pt x="5750" y="3256"/>
                </a:lnTo>
                <a:lnTo>
                  <a:pt x="5740" y="3261"/>
                </a:lnTo>
                <a:lnTo>
                  <a:pt x="5729" y="3265"/>
                </a:lnTo>
                <a:lnTo>
                  <a:pt x="5713" y="3268"/>
                </a:lnTo>
                <a:lnTo>
                  <a:pt x="5698" y="3271"/>
                </a:lnTo>
                <a:lnTo>
                  <a:pt x="5696" y="3275"/>
                </a:lnTo>
                <a:lnTo>
                  <a:pt x="5692" y="3277"/>
                </a:lnTo>
                <a:lnTo>
                  <a:pt x="5688" y="3280"/>
                </a:lnTo>
                <a:lnTo>
                  <a:pt x="5683" y="3281"/>
                </a:lnTo>
                <a:lnTo>
                  <a:pt x="5675" y="3283"/>
                </a:lnTo>
                <a:lnTo>
                  <a:pt x="5669" y="3286"/>
                </a:lnTo>
                <a:lnTo>
                  <a:pt x="5663" y="3290"/>
                </a:lnTo>
                <a:lnTo>
                  <a:pt x="5659" y="3293"/>
                </a:lnTo>
                <a:lnTo>
                  <a:pt x="5650" y="3304"/>
                </a:lnTo>
                <a:lnTo>
                  <a:pt x="5644" y="3316"/>
                </a:lnTo>
                <a:lnTo>
                  <a:pt x="5653" y="3316"/>
                </a:lnTo>
                <a:lnTo>
                  <a:pt x="5660" y="3317"/>
                </a:lnTo>
                <a:lnTo>
                  <a:pt x="5669" y="3320"/>
                </a:lnTo>
                <a:lnTo>
                  <a:pt x="5677" y="3321"/>
                </a:lnTo>
                <a:lnTo>
                  <a:pt x="5693" y="3327"/>
                </a:lnTo>
                <a:lnTo>
                  <a:pt x="5708" y="3335"/>
                </a:lnTo>
                <a:lnTo>
                  <a:pt x="5723" y="3339"/>
                </a:lnTo>
                <a:lnTo>
                  <a:pt x="5738" y="3341"/>
                </a:lnTo>
                <a:lnTo>
                  <a:pt x="5743" y="3342"/>
                </a:lnTo>
                <a:lnTo>
                  <a:pt x="5748" y="3344"/>
                </a:lnTo>
                <a:lnTo>
                  <a:pt x="5753" y="3347"/>
                </a:lnTo>
                <a:lnTo>
                  <a:pt x="5757" y="3350"/>
                </a:lnTo>
                <a:lnTo>
                  <a:pt x="5758" y="3352"/>
                </a:lnTo>
                <a:lnTo>
                  <a:pt x="5758" y="3355"/>
                </a:lnTo>
                <a:lnTo>
                  <a:pt x="5763" y="3360"/>
                </a:lnTo>
                <a:lnTo>
                  <a:pt x="5766" y="3368"/>
                </a:lnTo>
                <a:lnTo>
                  <a:pt x="5767" y="3375"/>
                </a:lnTo>
                <a:lnTo>
                  <a:pt x="5768" y="3383"/>
                </a:lnTo>
                <a:lnTo>
                  <a:pt x="5762" y="3383"/>
                </a:lnTo>
                <a:lnTo>
                  <a:pt x="5757" y="3383"/>
                </a:lnTo>
                <a:lnTo>
                  <a:pt x="5756" y="3384"/>
                </a:lnTo>
                <a:lnTo>
                  <a:pt x="5762" y="3389"/>
                </a:lnTo>
                <a:lnTo>
                  <a:pt x="5768" y="3393"/>
                </a:lnTo>
                <a:lnTo>
                  <a:pt x="5772" y="3398"/>
                </a:lnTo>
                <a:lnTo>
                  <a:pt x="5775" y="3404"/>
                </a:lnTo>
                <a:lnTo>
                  <a:pt x="5776" y="3409"/>
                </a:lnTo>
                <a:lnTo>
                  <a:pt x="5776" y="3416"/>
                </a:lnTo>
                <a:lnTo>
                  <a:pt x="5773" y="3424"/>
                </a:lnTo>
                <a:lnTo>
                  <a:pt x="5770" y="3432"/>
                </a:lnTo>
                <a:lnTo>
                  <a:pt x="5765" y="3437"/>
                </a:lnTo>
                <a:lnTo>
                  <a:pt x="5760" y="3440"/>
                </a:lnTo>
                <a:lnTo>
                  <a:pt x="5755" y="3443"/>
                </a:lnTo>
                <a:lnTo>
                  <a:pt x="5750" y="3445"/>
                </a:lnTo>
                <a:lnTo>
                  <a:pt x="5740" y="3449"/>
                </a:lnTo>
                <a:lnTo>
                  <a:pt x="5729" y="3450"/>
                </a:lnTo>
                <a:lnTo>
                  <a:pt x="5707" y="3449"/>
                </a:lnTo>
                <a:lnTo>
                  <a:pt x="5684" y="3449"/>
                </a:lnTo>
                <a:lnTo>
                  <a:pt x="5675" y="3448"/>
                </a:lnTo>
                <a:lnTo>
                  <a:pt x="5667" y="3447"/>
                </a:lnTo>
                <a:lnTo>
                  <a:pt x="5663" y="3445"/>
                </a:lnTo>
                <a:lnTo>
                  <a:pt x="5659" y="3443"/>
                </a:lnTo>
                <a:lnTo>
                  <a:pt x="5655" y="3439"/>
                </a:lnTo>
                <a:lnTo>
                  <a:pt x="5653" y="3435"/>
                </a:lnTo>
                <a:lnTo>
                  <a:pt x="5645" y="3443"/>
                </a:lnTo>
                <a:lnTo>
                  <a:pt x="5638" y="3450"/>
                </a:lnTo>
                <a:lnTo>
                  <a:pt x="5629" y="3455"/>
                </a:lnTo>
                <a:lnTo>
                  <a:pt x="5619" y="3460"/>
                </a:lnTo>
                <a:lnTo>
                  <a:pt x="5608" y="3467"/>
                </a:lnTo>
                <a:lnTo>
                  <a:pt x="5595" y="3472"/>
                </a:lnTo>
                <a:lnTo>
                  <a:pt x="5583" y="3474"/>
                </a:lnTo>
                <a:lnTo>
                  <a:pt x="5570" y="3476"/>
                </a:lnTo>
                <a:lnTo>
                  <a:pt x="5545" y="3478"/>
                </a:lnTo>
                <a:lnTo>
                  <a:pt x="5519" y="3482"/>
                </a:lnTo>
                <a:lnTo>
                  <a:pt x="5536" y="3483"/>
                </a:lnTo>
                <a:lnTo>
                  <a:pt x="5552" y="3487"/>
                </a:lnTo>
                <a:lnTo>
                  <a:pt x="5570" y="3492"/>
                </a:lnTo>
                <a:lnTo>
                  <a:pt x="5586" y="3496"/>
                </a:lnTo>
                <a:lnTo>
                  <a:pt x="5613" y="3501"/>
                </a:lnTo>
                <a:lnTo>
                  <a:pt x="5639" y="3503"/>
                </a:lnTo>
                <a:lnTo>
                  <a:pt x="5665" y="3506"/>
                </a:lnTo>
                <a:lnTo>
                  <a:pt x="5693" y="3504"/>
                </a:lnTo>
                <a:lnTo>
                  <a:pt x="5704" y="3506"/>
                </a:lnTo>
                <a:lnTo>
                  <a:pt x="5716" y="3507"/>
                </a:lnTo>
                <a:lnTo>
                  <a:pt x="5721" y="3508"/>
                </a:lnTo>
                <a:lnTo>
                  <a:pt x="5726" y="3511"/>
                </a:lnTo>
                <a:lnTo>
                  <a:pt x="5731" y="3513"/>
                </a:lnTo>
                <a:lnTo>
                  <a:pt x="5736" y="3517"/>
                </a:lnTo>
                <a:lnTo>
                  <a:pt x="5743" y="3524"/>
                </a:lnTo>
                <a:lnTo>
                  <a:pt x="5751" y="3533"/>
                </a:lnTo>
                <a:lnTo>
                  <a:pt x="5756" y="3538"/>
                </a:lnTo>
                <a:lnTo>
                  <a:pt x="5761" y="3543"/>
                </a:lnTo>
                <a:lnTo>
                  <a:pt x="5767" y="3546"/>
                </a:lnTo>
                <a:lnTo>
                  <a:pt x="5773" y="3547"/>
                </a:lnTo>
                <a:lnTo>
                  <a:pt x="5787" y="3550"/>
                </a:lnTo>
                <a:lnTo>
                  <a:pt x="5801" y="3550"/>
                </a:lnTo>
                <a:lnTo>
                  <a:pt x="5805" y="3552"/>
                </a:lnTo>
                <a:lnTo>
                  <a:pt x="5807" y="3555"/>
                </a:lnTo>
                <a:lnTo>
                  <a:pt x="5807" y="3557"/>
                </a:lnTo>
                <a:lnTo>
                  <a:pt x="5807" y="3560"/>
                </a:lnTo>
                <a:lnTo>
                  <a:pt x="5804" y="3565"/>
                </a:lnTo>
                <a:lnTo>
                  <a:pt x="5801" y="3566"/>
                </a:lnTo>
                <a:lnTo>
                  <a:pt x="5768" y="3566"/>
                </a:lnTo>
                <a:lnTo>
                  <a:pt x="5735" y="3566"/>
                </a:lnTo>
                <a:lnTo>
                  <a:pt x="5701" y="3567"/>
                </a:lnTo>
                <a:lnTo>
                  <a:pt x="5668" y="3567"/>
                </a:lnTo>
                <a:lnTo>
                  <a:pt x="5643" y="3572"/>
                </a:lnTo>
                <a:lnTo>
                  <a:pt x="5619" y="3575"/>
                </a:lnTo>
                <a:lnTo>
                  <a:pt x="5606" y="3576"/>
                </a:lnTo>
                <a:lnTo>
                  <a:pt x="5595" y="3576"/>
                </a:lnTo>
                <a:lnTo>
                  <a:pt x="5583" y="3575"/>
                </a:lnTo>
                <a:lnTo>
                  <a:pt x="5571" y="3573"/>
                </a:lnTo>
                <a:lnTo>
                  <a:pt x="5560" y="3572"/>
                </a:lnTo>
                <a:lnTo>
                  <a:pt x="5549" y="3568"/>
                </a:lnTo>
                <a:lnTo>
                  <a:pt x="5537" y="3565"/>
                </a:lnTo>
                <a:lnTo>
                  <a:pt x="5526" y="3561"/>
                </a:lnTo>
                <a:lnTo>
                  <a:pt x="5516" y="3555"/>
                </a:lnTo>
                <a:lnTo>
                  <a:pt x="5505" y="3548"/>
                </a:lnTo>
                <a:lnTo>
                  <a:pt x="5495" y="3541"/>
                </a:lnTo>
                <a:lnTo>
                  <a:pt x="5485" y="3531"/>
                </a:lnTo>
                <a:lnTo>
                  <a:pt x="5477" y="3533"/>
                </a:lnTo>
                <a:lnTo>
                  <a:pt x="5470" y="3533"/>
                </a:lnTo>
                <a:lnTo>
                  <a:pt x="5467" y="3540"/>
                </a:lnTo>
                <a:lnTo>
                  <a:pt x="5463" y="3545"/>
                </a:lnTo>
                <a:lnTo>
                  <a:pt x="5460" y="3550"/>
                </a:lnTo>
                <a:lnTo>
                  <a:pt x="5456" y="3552"/>
                </a:lnTo>
                <a:lnTo>
                  <a:pt x="5452" y="3553"/>
                </a:lnTo>
                <a:lnTo>
                  <a:pt x="5448" y="3555"/>
                </a:lnTo>
                <a:lnTo>
                  <a:pt x="5443" y="3556"/>
                </a:lnTo>
                <a:lnTo>
                  <a:pt x="5439" y="3556"/>
                </a:lnTo>
                <a:lnTo>
                  <a:pt x="5421" y="3552"/>
                </a:lnTo>
                <a:lnTo>
                  <a:pt x="5402" y="3550"/>
                </a:lnTo>
                <a:lnTo>
                  <a:pt x="5402" y="3542"/>
                </a:lnTo>
                <a:lnTo>
                  <a:pt x="5402" y="3536"/>
                </a:lnTo>
                <a:lnTo>
                  <a:pt x="5399" y="3535"/>
                </a:lnTo>
                <a:lnTo>
                  <a:pt x="5397" y="3533"/>
                </a:lnTo>
                <a:lnTo>
                  <a:pt x="5377" y="3532"/>
                </a:lnTo>
                <a:lnTo>
                  <a:pt x="5358" y="3532"/>
                </a:lnTo>
                <a:lnTo>
                  <a:pt x="5338" y="3532"/>
                </a:lnTo>
                <a:lnTo>
                  <a:pt x="5319" y="3532"/>
                </a:lnTo>
                <a:lnTo>
                  <a:pt x="5319" y="3532"/>
                </a:lnTo>
                <a:lnTo>
                  <a:pt x="5314" y="3529"/>
                </a:lnTo>
                <a:lnTo>
                  <a:pt x="5310" y="3526"/>
                </a:lnTo>
                <a:lnTo>
                  <a:pt x="5306" y="3521"/>
                </a:lnTo>
                <a:lnTo>
                  <a:pt x="5303" y="3517"/>
                </a:lnTo>
                <a:lnTo>
                  <a:pt x="5296" y="3516"/>
                </a:lnTo>
                <a:lnTo>
                  <a:pt x="5291" y="3514"/>
                </a:lnTo>
                <a:lnTo>
                  <a:pt x="5285" y="3513"/>
                </a:lnTo>
                <a:lnTo>
                  <a:pt x="5280" y="3511"/>
                </a:lnTo>
                <a:lnTo>
                  <a:pt x="5277" y="3511"/>
                </a:lnTo>
                <a:lnTo>
                  <a:pt x="5270" y="3506"/>
                </a:lnTo>
                <a:lnTo>
                  <a:pt x="5262" y="3499"/>
                </a:lnTo>
                <a:lnTo>
                  <a:pt x="5218" y="3499"/>
                </a:lnTo>
                <a:lnTo>
                  <a:pt x="5212" y="3503"/>
                </a:lnTo>
                <a:lnTo>
                  <a:pt x="5207" y="3507"/>
                </a:lnTo>
                <a:lnTo>
                  <a:pt x="5202" y="3509"/>
                </a:lnTo>
                <a:lnTo>
                  <a:pt x="5196" y="3511"/>
                </a:lnTo>
                <a:lnTo>
                  <a:pt x="5185" y="3513"/>
                </a:lnTo>
                <a:lnTo>
                  <a:pt x="5172" y="3513"/>
                </a:lnTo>
                <a:lnTo>
                  <a:pt x="5148" y="3512"/>
                </a:lnTo>
                <a:lnTo>
                  <a:pt x="5124" y="3513"/>
                </a:lnTo>
                <a:lnTo>
                  <a:pt x="5114" y="3512"/>
                </a:lnTo>
                <a:lnTo>
                  <a:pt x="5103" y="3509"/>
                </a:lnTo>
                <a:lnTo>
                  <a:pt x="5093" y="3506"/>
                </a:lnTo>
                <a:lnTo>
                  <a:pt x="5084" y="3501"/>
                </a:lnTo>
                <a:lnTo>
                  <a:pt x="5074" y="3496"/>
                </a:lnTo>
                <a:lnTo>
                  <a:pt x="5067" y="3489"/>
                </a:lnTo>
                <a:lnTo>
                  <a:pt x="5056" y="3482"/>
                </a:lnTo>
                <a:lnTo>
                  <a:pt x="5048" y="3474"/>
                </a:lnTo>
                <a:lnTo>
                  <a:pt x="5038" y="3467"/>
                </a:lnTo>
                <a:lnTo>
                  <a:pt x="5026" y="3460"/>
                </a:lnTo>
                <a:lnTo>
                  <a:pt x="5023" y="3457"/>
                </a:lnTo>
                <a:lnTo>
                  <a:pt x="5019" y="3453"/>
                </a:lnTo>
                <a:lnTo>
                  <a:pt x="5016" y="3449"/>
                </a:lnTo>
                <a:lnTo>
                  <a:pt x="5014" y="3444"/>
                </a:lnTo>
                <a:lnTo>
                  <a:pt x="5018" y="3434"/>
                </a:lnTo>
                <a:lnTo>
                  <a:pt x="5021" y="3424"/>
                </a:lnTo>
                <a:lnTo>
                  <a:pt x="5029" y="3415"/>
                </a:lnTo>
                <a:lnTo>
                  <a:pt x="5036" y="3409"/>
                </a:lnTo>
                <a:lnTo>
                  <a:pt x="5028" y="3403"/>
                </a:lnTo>
                <a:lnTo>
                  <a:pt x="5020" y="3398"/>
                </a:lnTo>
                <a:lnTo>
                  <a:pt x="5006" y="3393"/>
                </a:lnTo>
                <a:lnTo>
                  <a:pt x="4992" y="3386"/>
                </a:lnTo>
                <a:lnTo>
                  <a:pt x="4986" y="3385"/>
                </a:lnTo>
                <a:lnTo>
                  <a:pt x="4980" y="3385"/>
                </a:lnTo>
                <a:lnTo>
                  <a:pt x="4972" y="3386"/>
                </a:lnTo>
                <a:lnTo>
                  <a:pt x="4966" y="3390"/>
                </a:lnTo>
                <a:lnTo>
                  <a:pt x="4976" y="3394"/>
                </a:lnTo>
                <a:lnTo>
                  <a:pt x="4986" y="3399"/>
                </a:lnTo>
                <a:lnTo>
                  <a:pt x="4986" y="3399"/>
                </a:lnTo>
                <a:lnTo>
                  <a:pt x="4992" y="3404"/>
                </a:lnTo>
                <a:lnTo>
                  <a:pt x="4996" y="3409"/>
                </a:lnTo>
                <a:lnTo>
                  <a:pt x="4999" y="3415"/>
                </a:lnTo>
                <a:lnTo>
                  <a:pt x="5001" y="3422"/>
                </a:lnTo>
                <a:lnTo>
                  <a:pt x="5002" y="3435"/>
                </a:lnTo>
                <a:lnTo>
                  <a:pt x="5002" y="3449"/>
                </a:lnTo>
                <a:lnTo>
                  <a:pt x="4994" y="3449"/>
                </a:lnTo>
                <a:lnTo>
                  <a:pt x="4985" y="3449"/>
                </a:lnTo>
                <a:lnTo>
                  <a:pt x="4985" y="3449"/>
                </a:lnTo>
                <a:lnTo>
                  <a:pt x="4986" y="3450"/>
                </a:lnTo>
                <a:lnTo>
                  <a:pt x="4964" y="3449"/>
                </a:lnTo>
                <a:lnTo>
                  <a:pt x="4941" y="3449"/>
                </a:lnTo>
                <a:lnTo>
                  <a:pt x="4930" y="3448"/>
                </a:lnTo>
                <a:lnTo>
                  <a:pt x="4918" y="3445"/>
                </a:lnTo>
                <a:lnTo>
                  <a:pt x="4907" y="3443"/>
                </a:lnTo>
                <a:lnTo>
                  <a:pt x="4897" y="3439"/>
                </a:lnTo>
                <a:lnTo>
                  <a:pt x="4896" y="3439"/>
                </a:lnTo>
                <a:lnTo>
                  <a:pt x="4886" y="3443"/>
                </a:lnTo>
                <a:lnTo>
                  <a:pt x="4876" y="3445"/>
                </a:lnTo>
                <a:lnTo>
                  <a:pt x="4871" y="3447"/>
                </a:lnTo>
                <a:lnTo>
                  <a:pt x="4864" y="3448"/>
                </a:lnTo>
                <a:lnTo>
                  <a:pt x="4863" y="3448"/>
                </a:lnTo>
                <a:lnTo>
                  <a:pt x="4862" y="3448"/>
                </a:lnTo>
                <a:lnTo>
                  <a:pt x="4847" y="3449"/>
                </a:lnTo>
                <a:lnTo>
                  <a:pt x="4832" y="3449"/>
                </a:lnTo>
                <a:lnTo>
                  <a:pt x="4822" y="3448"/>
                </a:lnTo>
                <a:lnTo>
                  <a:pt x="4813" y="3445"/>
                </a:lnTo>
                <a:lnTo>
                  <a:pt x="4809" y="3453"/>
                </a:lnTo>
                <a:lnTo>
                  <a:pt x="4807" y="3462"/>
                </a:lnTo>
                <a:lnTo>
                  <a:pt x="4805" y="3486"/>
                </a:lnTo>
                <a:lnTo>
                  <a:pt x="4803" y="3502"/>
                </a:lnTo>
                <a:lnTo>
                  <a:pt x="4802" y="3509"/>
                </a:lnTo>
                <a:lnTo>
                  <a:pt x="4800" y="3514"/>
                </a:lnTo>
                <a:lnTo>
                  <a:pt x="4798" y="3519"/>
                </a:lnTo>
                <a:lnTo>
                  <a:pt x="4795" y="3523"/>
                </a:lnTo>
                <a:lnTo>
                  <a:pt x="4792" y="3526"/>
                </a:lnTo>
                <a:lnTo>
                  <a:pt x="4787" y="3528"/>
                </a:lnTo>
                <a:lnTo>
                  <a:pt x="4782" y="3529"/>
                </a:lnTo>
                <a:lnTo>
                  <a:pt x="4775" y="3531"/>
                </a:lnTo>
                <a:lnTo>
                  <a:pt x="4759" y="3532"/>
                </a:lnTo>
                <a:lnTo>
                  <a:pt x="4736" y="3532"/>
                </a:lnTo>
                <a:lnTo>
                  <a:pt x="4731" y="3527"/>
                </a:lnTo>
                <a:lnTo>
                  <a:pt x="4726" y="3521"/>
                </a:lnTo>
                <a:lnTo>
                  <a:pt x="4719" y="3523"/>
                </a:lnTo>
                <a:lnTo>
                  <a:pt x="4710" y="3524"/>
                </a:lnTo>
                <a:lnTo>
                  <a:pt x="4704" y="3524"/>
                </a:lnTo>
                <a:lnTo>
                  <a:pt x="4697" y="3526"/>
                </a:lnTo>
                <a:lnTo>
                  <a:pt x="4691" y="3528"/>
                </a:lnTo>
                <a:lnTo>
                  <a:pt x="4686" y="3532"/>
                </a:lnTo>
                <a:lnTo>
                  <a:pt x="4675" y="3538"/>
                </a:lnTo>
                <a:lnTo>
                  <a:pt x="4666" y="3545"/>
                </a:lnTo>
                <a:lnTo>
                  <a:pt x="4658" y="3555"/>
                </a:lnTo>
                <a:lnTo>
                  <a:pt x="4652" y="3565"/>
                </a:lnTo>
                <a:lnTo>
                  <a:pt x="4643" y="3565"/>
                </a:lnTo>
                <a:lnTo>
                  <a:pt x="4635" y="3563"/>
                </a:lnTo>
                <a:lnTo>
                  <a:pt x="4628" y="3561"/>
                </a:lnTo>
                <a:lnTo>
                  <a:pt x="4622" y="3557"/>
                </a:lnTo>
                <a:lnTo>
                  <a:pt x="4616" y="3552"/>
                </a:lnTo>
                <a:lnTo>
                  <a:pt x="4611" y="3547"/>
                </a:lnTo>
                <a:lnTo>
                  <a:pt x="4607" y="3540"/>
                </a:lnTo>
                <a:lnTo>
                  <a:pt x="4603" y="3532"/>
                </a:lnTo>
                <a:lnTo>
                  <a:pt x="4603" y="3532"/>
                </a:lnTo>
                <a:lnTo>
                  <a:pt x="4592" y="3541"/>
                </a:lnTo>
                <a:lnTo>
                  <a:pt x="4581" y="3548"/>
                </a:lnTo>
                <a:lnTo>
                  <a:pt x="4568" y="3552"/>
                </a:lnTo>
                <a:lnTo>
                  <a:pt x="4557" y="3555"/>
                </a:lnTo>
                <a:lnTo>
                  <a:pt x="4544" y="3555"/>
                </a:lnTo>
                <a:lnTo>
                  <a:pt x="4532" y="3552"/>
                </a:lnTo>
                <a:lnTo>
                  <a:pt x="4520" y="3548"/>
                </a:lnTo>
                <a:lnTo>
                  <a:pt x="4508" y="3542"/>
                </a:lnTo>
                <a:lnTo>
                  <a:pt x="4502" y="3537"/>
                </a:lnTo>
                <a:lnTo>
                  <a:pt x="4498" y="3532"/>
                </a:lnTo>
                <a:lnTo>
                  <a:pt x="4495" y="3527"/>
                </a:lnTo>
                <a:lnTo>
                  <a:pt x="4495" y="3522"/>
                </a:lnTo>
                <a:lnTo>
                  <a:pt x="4498" y="3511"/>
                </a:lnTo>
                <a:lnTo>
                  <a:pt x="4503" y="3499"/>
                </a:lnTo>
                <a:lnTo>
                  <a:pt x="4503" y="3499"/>
                </a:lnTo>
                <a:lnTo>
                  <a:pt x="4490" y="3498"/>
                </a:lnTo>
                <a:lnTo>
                  <a:pt x="4479" y="3497"/>
                </a:lnTo>
                <a:lnTo>
                  <a:pt x="4466" y="3494"/>
                </a:lnTo>
                <a:lnTo>
                  <a:pt x="4455" y="3492"/>
                </a:lnTo>
                <a:lnTo>
                  <a:pt x="4440" y="3486"/>
                </a:lnTo>
                <a:lnTo>
                  <a:pt x="4425" y="3483"/>
                </a:lnTo>
                <a:lnTo>
                  <a:pt x="4419" y="3482"/>
                </a:lnTo>
                <a:lnTo>
                  <a:pt x="4411" y="3482"/>
                </a:lnTo>
                <a:lnTo>
                  <a:pt x="4405" y="3482"/>
                </a:lnTo>
                <a:lnTo>
                  <a:pt x="4399" y="3483"/>
                </a:lnTo>
                <a:lnTo>
                  <a:pt x="4392" y="3486"/>
                </a:lnTo>
                <a:lnTo>
                  <a:pt x="4387" y="3488"/>
                </a:lnTo>
                <a:lnTo>
                  <a:pt x="4381" y="3492"/>
                </a:lnTo>
                <a:lnTo>
                  <a:pt x="4376" y="3497"/>
                </a:lnTo>
                <a:lnTo>
                  <a:pt x="4372" y="3502"/>
                </a:lnTo>
                <a:lnTo>
                  <a:pt x="4367" y="3508"/>
                </a:lnTo>
                <a:lnTo>
                  <a:pt x="4363" y="3517"/>
                </a:lnTo>
                <a:lnTo>
                  <a:pt x="4360" y="3524"/>
                </a:lnTo>
                <a:lnTo>
                  <a:pt x="4356" y="3528"/>
                </a:lnTo>
                <a:lnTo>
                  <a:pt x="4351" y="3529"/>
                </a:lnTo>
                <a:lnTo>
                  <a:pt x="4343" y="3532"/>
                </a:lnTo>
                <a:lnTo>
                  <a:pt x="4337" y="3533"/>
                </a:lnTo>
                <a:lnTo>
                  <a:pt x="4337" y="3533"/>
                </a:lnTo>
                <a:lnTo>
                  <a:pt x="4348" y="3548"/>
                </a:lnTo>
                <a:lnTo>
                  <a:pt x="4358" y="3563"/>
                </a:lnTo>
                <a:lnTo>
                  <a:pt x="4368" y="3578"/>
                </a:lnTo>
                <a:lnTo>
                  <a:pt x="4378" y="3594"/>
                </a:lnTo>
                <a:lnTo>
                  <a:pt x="4385" y="3605"/>
                </a:lnTo>
                <a:lnTo>
                  <a:pt x="4389" y="3615"/>
                </a:lnTo>
                <a:lnTo>
                  <a:pt x="4389" y="3620"/>
                </a:lnTo>
                <a:lnTo>
                  <a:pt x="4389" y="3624"/>
                </a:lnTo>
                <a:lnTo>
                  <a:pt x="4387" y="3629"/>
                </a:lnTo>
                <a:lnTo>
                  <a:pt x="4386" y="3632"/>
                </a:lnTo>
                <a:lnTo>
                  <a:pt x="4385" y="3636"/>
                </a:lnTo>
                <a:lnTo>
                  <a:pt x="4382" y="3639"/>
                </a:lnTo>
                <a:lnTo>
                  <a:pt x="4378" y="3641"/>
                </a:lnTo>
                <a:lnTo>
                  <a:pt x="4375" y="3644"/>
                </a:lnTo>
                <a:lnTo>
                  <a:pt x="4371" y="3645"/>
                </a:lnTo>
                <a:lnTo>
                  <a:pt x="4366" y="3646"/>
                </a:lnTo>
                <a:lnTo>
                  <a:pt x="4360" y="3648"/>
                </a:lnTo>
                <a:lnTo>
                  <a:pt x="4353" y="3648"/>
                </a:lnTo>
                <a:lnTo>
                  <a:pt x="4332" y="3646"/>
                </a:lnTo>
                <a:lnTo>
                  <a:pt x="4312" y="3648"/>
                </a:lnTo>
                <a:lnTo>
                  <a:pt x="4302" y="3650"/>
                </a:lnTo>
                <a:lnTo>
                  <a:pt x="4292" y="3654"/>
                </a:lnTo>
                <a:lnTo>
                  <a:pt x="4282" y="3659"/>
                </a:lnTo>
                <a:lnTo>
                  <a:pt x="4272" y="3666"/>
                </a:lnTo>
                <a:lnTo>
                  <a:pt x="4268" y="3669"/>
                </a:lnTo>
                <a:lnTo>
                  <a:pt x="4263" y="3671"/>
                </a:lnTo>
                <a:lnTo>
                  <a:pt x="4259" y="3671"/>
                </a:lnTo>
                <a:lnTo>
                  <a:pt x="4257" y="3671"/>
                </a:lnTo>
                <a:lnTo>
                  <a:pt x="4253" y="3671"/>
                </a:lnTo>
                <a:lnTo>
                  <a:pt x="4250" y="3669"/>
                </a:lnTo>
                <a:lnTo>
                  <a:pt x="4248" y="3668"/>
                </a:lnTo>
                <a:lnTo>
                  <a:pt x="4245" y="3664"/>
                </a:lnTo>
                <a:lnTo>
                  <a:pt x="4242" y="3658"/>
                </a:lnTo>
                <a:lnTo>
                  <a:pt x="4239" y="3649"/>
                </a:lnTo>
                <a:lnTo>
                  <a:pt x="4237" y="3640"/>
                </a:lnTo>
                <a:lnTo>
                  <a:pt x="4235" y="3632"/>
                </a:lnTo>
                <a:lnTo>
                  <a:pt x="4234" y="3621"/>
                </a:lnTo>
                <a:lnTo>
                  <a:pt x="4234" y="3610"/>
                </a:lnTo>
                <a:lnTo>
                  <a:pt x="4235" y="3601"/>
                </a:lnTo>
                <a:lnTo>
                  <a:pt x="4238" y="3592"/>
                </a:lnTo>
                <a:lnTo>
                  <a:pt x="4242" y="3585"/>
                </a:lnTo>
                <a:lnTo>
                  <a:pt x="4247" y="3577"/>
                </a:lnTo>
                <a:lnTo>
                  <a:pt x="4252" y="3571"/>
                </a:lnTo>
                <a:lnTo>
                  <a:pt x="4258" y="3566"/>
                </a:lnTo>
                <a:lnTo>
                  <a:pt x="4272" y="3556"/>
                </a:lnTo>
                <a:lnTo>
                  <a:pt x="4287" y="3548"/>
                </a:lnTo>
                <a:lnTo>
                  <a:pt x="4303" y="3540"/>
                </a:lnTo>
                <a:lnTo>
                  <a:pt x="4319" y="3532"/>
                </a:lnTo>
                <a:lnTo>
                  <a:pt x="4319" y="3532"/>
                </a:lnTo>
                <a:lnTo>
                  <a:pt x="4319" y="3532"/>
                </a:lnTo>
                <a:lnTo>
                  <a:pt x="4314" y="3521"/>
                </a:lnTo>
                <a:lnTo>
                  <a:pt x="4308" y="3511"/>
                </a:lnTo>
                <a:lnTo>
                  <a:pt x="4303" y="3502"/>
                </a:lnTo>
                <a:lnTo>
                  <a:pt x="4296" y="3494"/>
                </a:lnTo>
                <a:lnTo>
                  <a:pt x="4291" y="3492"/>
                </a:lnTo>
                <a:lnTo>
                  <a:pt x="4287" y="3489"/>
                </a:lnTo>
                <a:lnTo>
                  <a:pt x="4282" y="3488"/>
                </a:lnTo>
                <a:lnTo>
                  <a:pt x="4276" y="3487"/>
                </a:lnTo>
                <a:lnTo>
                  <a:pt x="4269" y="3487"/>
                </a:lnTo>
                <a:lnTo>
                  <a:pt x="4263" y="3487"/>
                </a:lnTo>
                <a:lnTo>
                  <a:pt x="4255" y="3488"/>
                </a:lnTo>
                <a:lnTo>
                  <a:pt x="4247" y="3491"/>
                </a:lnTo>
                <a:lnTo>
                  <a:pt x="4235" y="3493"/>
                </a:lnTo>
                <a:lnTo>
                  <a:pt x="4223" y="3493"/>
                </a:lnTo>
                <a:lnTo>
                  <a:pt x="4209" y="3492"/>
                </a:lnTo>
                <a:lnTo>
                  <a:pt x="4196" y="3488"/>
                </a:lnTo>
                <a:lnTo>
                  <a:pt x="4171" y="3481"/>
                </a:lnTo>
                <a:lnTo>
                  <a:pt x="4145" y="3472"/>
                </a:lnTo>
                <a:lnTo>
                  <a:pt x="4134" y="3468"/>
                </a:lnTo>
                <a:lnTo>
                  <a:pt x="4122" y="3467"/>
                </a:lnTo>
                <a:lnTo>
                  <a:pt x="4111" y="3467"/>
                </a:lnTo>
                <a:lnTo>
                  <a:pt x="4102" y="3469"/>
                </a:lnTo>
                <a:lnTo>
                  <a:pt x="4092" y="3473"/>
                </a:lnTo>
                <a:lnTo>
                  <a:pt x="4083" y="3479"/>
                </a:lnTo>
                <a:lnTo>
                  <a:pt x="4076" y="3488"/>
                </a:lnTo>
                <a:lnTo>
                  <a:pt x="4070" y="3499"/>
                </a:lnTo>
                <a:lnTo>
                  <a:pt x="4070" y="3499"/>
                </a:lnTo>
                <a:lnTo>
                  <a:pt x="4070" y="3499"/>
                </a:lnTo>
                <a:lnTo>
                  <a:pt x="4071" y="3507"/>
                </a:lnTo>
                <a:lnTo>
                  <a:pt x="4072" y="3514"/>
                </a:lnTo>
                <a:lnTo>
                  <a:pt x="4080" y="3516"/>
                </a:lnTo>
                <a:lnTo>
                  <a:pt x="4086" y="3516"/>
                </a:lnTo>
                <a:lnTo>
                  <a:pt x="4086" y="3516"/>
                </a:lnTo>
                <a:lnTo>
                  <a:pt x="4098" y="3524"/>
                </a:lnTo>
                <a:lnTo>
                  <a:pt x="4110" y="3532"/>
                </a:lnTo>
                <a:lnTo>
                  <a:pt x="4122" y="3541"/>
                </a:lnTo>
                <a:lnTo>
                  <a:pt x="4134" y="3548"/>
                </a:lnTo>
                <a:lnTo>
                  <a:pt x="4137" y="3555"/>
                </a:lnTo>
                <a:lnTo>
                  <a:pt x="4140" y="3562"/>
                </a:lnTo>
                <a:lnTo>
                  <a:pt x="4134" y="3566"/>
                </a:lnTo>
                <a:lnTo>
                  <a:pt x="4126" y="3570"/>
                </a:lnTo>
                <a:lnTo>
                  <a:pt x="4120" y="3571"/>
                </a:lnTo>
                <a:lnTo>
                  <a:pt x="4112" y="3571"/>
                </a:lnTo>
                <a:lnTo>
                  <a:pt x="4097" y="3571"/>
                </a:lnTo>
                <a:lnTo>
                  <a:pt x="4081" y="3568"/>
                </a:lnTo>
                <a:lnTo>
                  <a:pt x="4066" y="3567"/>
                </a:lnTo>
                <a:lnTo>
                  <a:pt x="4052" y="3567"/>
                </a:lnTo>
                <a:lnTo>
                  <a:pt x="4044" y="3568"/>
                </a:lnTo>
                <a:lnTo>
                  <a:pt x="4038" y="3572"/>
                </a:lnTo>
                <a:lnTo>
                  <a:pt x="4031" y="3576"/>
                </a:lnTo>
                <a:lnTo>
                  <a:pt x="4026" y="3582"/>
                </a:lnTo>
                <a:lnTo>
                  <a:pt x="4007" y="3605"/>
                </a:lnTo>
                <a:lnTo>
                  <a:pt x="3987" y="3627"/>
                </a:lnTo>
                <a:lnTo>
                  <a:pt x="3975" y="3636"/>
                </a:lnTo>
                <a:lnTo>
                  <a:pt x="3963" y="3644"/>
                </a:lnTo>
                <a:lnTo>
                  <a:pt x="3957" y="3648"/>
                </a:lnTo>
                <a:lnTo>
                  <a:pt x="3949" y="3649"/>
                </a:lnTo>
                <a:lnTo>
                  <a:pt x="3940" y="3651"/>
                </a:lnTo>
                <a:lnTo>
                  <a:pt x="3931" y="3651"/>
                </a:lnTo>
                <a:lnTo>
                  <a:pt x="3943" y="3665"/>
                </a:lnTo>
                <a:lnTo>
                  <a:pt x="3952" y="3676"/>
                </a:lnTo>
                <a:lnTo>
                  <a:pt x="3960" y="3688"/>
                </a:lnTo>
                <a:lnTo>
                  <a:pt x="3969" y="3699"/>
                </a:lnTo>
                <a:lnTo>
                  <a:pt x="3942" y="3700"/>
                </a:lnTo>
                <a:lnTo>
                  <a:pt x="3913" y="3700"/>
                </a:lnTo>
                <a:lnTo>
                  <a:pt x="3899" y="3701"/>
                </a:lnTo>
                <a:lnTo>
                  <a:pt x="3885" y="3704"/>
                </a:lnTo>
                <a:lnTo>
                  <a:pt x="3871" y="3709"/>
                </a:lnTo>
                <a:lnTo>
                  <a:pt x="3857" y="3717"/>
                </a:lnTo>
                <a:lnTo>
                  <a:pt x="3852" y="3719"/>
                </a:lnTo>
                <a:lnTo>
                  <a:pt x="3847" y="3722"/>
                </a:lnTo>
                <a:lnTo>
                  <a:pt x="3842" y="3722"/>
                </a:lnTo>
                <a:lnTo>
                  <a:pt x="3839" y="3722"/>
                </a:lnTo>
                <a:lnTo>
                  <a:pt x="3835" y="3722"/>
                </a:lnTo>
                <a:lnTo>
                  <a:pt x="3831" y="3719"/>
                </a:lnTo>
                <a:lnTo>
                  <a:pt x="3827" y="3717"/>
                </a:lnTo>
                <a:lnTo>
                  <a:pt x="3825" y="3714"/>
                </a:lnTo>
                <a:lnTo>
                  <a:pt x="3813" y="3699"/>
                </a:lnTo>
                <a:lnTo>
                  <a:pt x="3802" y="3684"/>
                </a:lnTo>
                <a:lnTo>
                  <a:pt x="3800" y="3678"/>
                </a:lnTo>
                <a:lnTo>
                  <a:pt x="3798" y="3673"/>
                </a:lnTo>
                <a:lnTo>
                  <a:pt x="3798" y="3666"/>
                </a:lnTo>
                <a:lnTo>
                  <a:pt x="3800" y="3661"/>
                </a:lnTo>
                <a:lnTo>
                  <a:pt x="3803" y="3651"/>
                </a:lnTo>
                <a:lnTo>
                  <a:pt x="3808" y="3641"/>
                </a:lnTo>
                <a:lnTo>
                  <a:pt x="3816" y="3630"/>
                </a:lnTo>
                <a:lnTo>
                  <a:pt x="3821" y="3619"/>
                </a:lnTo>
                <a:lnTo>
                  <a:pt x="3826" y="3606"/>
                </a:lnTo>
                <a:lnTo>
                  <a:pt x="3830" y="3594"/>
                </a:lnTo>
                <a:lnTo>
                  <a:pt x="3837" y="3570"/>
                </a:lnTo>
                <a:lnTo>
                  <a:pt x="3846" y="3546"/>
                </a:lnTo>
                <a:lnTo>
                  <a:pt x="3851" y="3538"/>
                </a:lnTo>
                <a:lnTo>
                  <a:pt x="3857" y="3531"/>
                </a:lnTo>
                <a:lnTo>
                  <a:pt x="3865" y="3526"/>
                </a:lnTo>
                <a:lnTo>
                  <a:pt x="3872" y="3521"/>
                </a:lnTo>
                <a:lnTo>
                  <a:pt x="3885" y="3516"/>
                </a:lnTo>
                <a:lnTo>
                  <a:pt x="3898" y="3511"/>
                </a:lnTo>
                <a:lnTo>
                  <a:pt x="3910" y="3506"/>
                </a:lnTo>
                <a:lnTo>
                  <a:pt x="3923" y="3502"/>
                </a:lnTo>
                <a:lnTo>
                  <a:pt x="3937" y="3501"/>
                </a:lnTo>
                <a:lnTo>
                  <a:pt x="3949" y="3499"/>
                </a:lnTo>
                <a:lnTo>
                  <a:pt x="3963" y="3501"/>
                </a:lnTo>
                <a:lnTo>
                  <a:pt x="3977" y="3504"/>
                </a:lnTo>
                <a:lnTo>
                  <a:pt x="3982" y="3511"/>
                </a:lnTo>
                <a:lnTo>
                  <a:pt x="3988" y="3516"/>
                </a:lnTo>
                <a:lnTo>
                  <a:pt x="3993" y="3507"/>
                </a:lnTo>
                <a:lnTo>
                  <a:pt x="4001" y="3501"/>
                </a:lnTo>
                <a:lnTo>
                  <a:pt x="4006" y="3496"/>
                </a:lnTo>
                <a:lnTo>
                  <a:pt x="4011" y="3491"/>
                </a:lnTo>
                <a:lnTo>
                  <a:pt x="4011" y="3482"/>
                </a:lnTo>
                <a:lnTo>
                  <a:pt x="4007" y="3473"/>
                </a:lnTo>
                <a:lnTo>
                  <a:pt x="4003" y="3465"/>
                </a:lnTo>
                <a:lnTo>
                  <a:pt x="3997" y="3459"/>
                </a:lnTo>
                <a:lnTo>
                  <a:pt x="3983" y="3445"/>
                </a:lnTo>
                <a:lnTo>
                  <a:pt x="3970" y="3433"/>
                </a:lnTo>
                <a:lnTo>
                  <a:pt x="3965" y="3429"/>
                </a:lnTo>
                <a:lnTo>
                  <a:pt x="3962" y="3427"/>
                </a:lnTo>
                <a:lnTo>
                  <a:pt x="3958" y="3425"/>
                </a:lnTo>
                <a:lnTo>
                  <a:pt x="3954" y="3425"/>
                </a:lnTo>
                <a:lnTo>
                  <a:pt x="3949" y="3425"/>
                </a:lnTo>
                <a:lnTo>
                  <a:pt x="3945" y="3427"/>
                </a:lnTo>
                <a:lnTo>
                  <a:pt x="3942" y="3429"/>
                </a:lnTo>
                <a:lnTo>
                  <a:pt x="3937" y="3433"/>
                </a:lnTo>
                <a:lnTo>
                  <a:pt x="3937" y="3433"/>
                </a:lnTo>
                <a:lnTo>
                  <a:pt x="3926" y="3432"/>
                </a:lnTo>
                <a:lnTo>
                  <a:pt x="3918" y="3429"/>
                </a:lnTo>
                <a:lnTo>
                  <a:pt x="3914" y="3427"/>
                </a:lnTo>
                <a:lnTo>
                  <a:pt x="3910" y="3424"/>
                </a:lnTo>
                <a:lnTo>
                  <a:pt x="3906" y="3420"/>
                </a:lnTo>
                <a:lnTo>
                  <a:pt x="3904" y="3415"/>
                </a:lnTo>
                <a:lnTo>
                  <a:pt x="3904" y="3399"/>
                </a:lnTo>
                <a:lnTo>
                  <a:pt x="3903" y="3383"/>
                </a:lnTo>
                <a:lnTo>
                  <a:pt x="3903" y="3383"/>
                </a:lnTo>
                <a:lnTo>
                  <a:pt x="3903" y="3383"/>
                </a:lnTo>
                <a:lnTo>
                  <a:pt x="3895" y="3383"/>
                </a:lnTo>
                <a:lnTo>
                  <a:pt x="3888" y="3383"/>
                </a:lnTo>
                <a:lnTo>
                  <a:pt x="3888" y="3383"/>
                </a:lnTo>
                <a:lnTo>
                  <a:pt x="3888" y="3383"/>
                </a:lnTo>
                <a:lnTo>
                  <a:pt x="3888" y="3383"/>
                </a:lnTo>
                <a:lnTo>
                  <a:pt x="3877" y="3393"/>
                </a:lnTo>
                <a:lnTo>
                  <a:pt x="3867" y="3400"/>
                </a:lnTo>
                <a:lnTo>
                  <a:pt x="3859" y="3406"/>
                </a:lnTo>
                <a:lnTo>
                  <a:pt x="3849" y="3409"/>
                </a:lnTo>
                <a:lnTo>
                  <a:pt x="3844" y="3410"/>
                </a:lnTo>
                <a:lnTo>
                  <a:pt x="3839" y="3409"/>
                </a:lnTo>
                <a:lnTo>
                  <a:pt x="3834" y="3408"/>
                </a:lnTo>
                <a:lnTo>
                  <a:pt x="3829" y="3405"/>
                </a:lnTo>
                <a:lnTo>
                  <a:pt x="3824" y="3401"/>
                </a:lnTo>
                <a:lnTo>
                  <a:pt x="3820" y="3396"/>
                </a:lnTo>
                <a:lnTo>
                  <a:pt x="3815" y="3390"/>
                </a:lnTo>
                <a:lnTo>
                  <a:pt x="3810" y="3383"/>
                </a:lnTo>
                <a:lnTo>
                  <a:pt x="3806" y="3379"/>
                </a:lnTo>
                <a:lnTo>
                  <a:pt x="3802" y="3375"/>
                </a:lnTo>
                <a:lnTo>
                  <a:pt x="3798" y="3373"/>
                </a:lnTo>
                <a:lnTo>
                  <a:pt x="3793" y="3370"/>
                </a:lnTo>
                <a:lnTo>
                  <a:pt x="3783" y="3368"/>
                </a:lnTo>
                <a:lnTo>
                  <a:pt x="3773" y="3366"/>
                </a:lnTo>
                <a:lnTo>
                  <a:pt x="3763" y="3365"/>
                </a:lnTo>
                <a:lnTo>
                  <a:pt x="3753" y="3363"/>
                </a:lnTo>
                <a:lnTo>
                  <a:pt x="3748" y="3360"/>
                </a:lnTo>
                <a:lnTo>
                  <a:pt x="3744" y="3357"/>
                </a:lnTo>
                <a:lnTo>
                  <a:pt x="3741" y="3354"/>
                </a:lnTo>
                <a:lnTo>
                  <a:pt x="3737" y="3350"/>
                </a:lnTo>
                <a:lnTo>
                  <a:pt x="3737" y="3350"/>
                </a:lnTo>
                <a:lnTo>
                  <a:pt x="3727" y="3344"/>
                </a:lnTo>
                <a:lnTo>
                  <a:pt x="3716" y="3339"/>
                </a:lnTo>
                <a:lnTo>
                  <a:pt x="3704" y="3335"/>
                </a:lnTo>
                <a:lnTo>
                  <a:pt x="3694" y="3332"/>
                </a:lnTo>
                <a:lnTo>
                  <a:pt x="3683" y="3331"/>
                </a:lnTo>
                <a:lnTo>
                  <a:pt x="3672" y="3330"/>
                </a:lnTo>
                <a:lnTo>
                  <a:pt x="3660" y="3331"/>
                </a:lnTo>
                <a:lnTo>
                  <a:pt x="3650" y="3335"/>
                </a:lnTo>
                <a:lnTo>
                  <a:pt x="3638" y="3339"/>
                </a:lnTo>
                <a:lnTo>
                  <a:pt x="3625" y="3340"/>
                </a:lnTo>
                <a:lnTo>
                  <a:pt x="3613" y="3341"/>
                </a:lnTo>
                <a:lnTo>
                  <a:pt x="3600" y="3341"/>
                </a:lnTo>
                <a:lnTo>
                  <a:pt x="3589" y="3340"/>
                </a:lnTo>
                <a:lnTo>
                  <a:pt x="3576" y="3339"/>
                </a:lnTo>
                <a:lnTo>
                  <a:pt x="3565" y="3336"/>
                </a:lnTo>
                <a:lnTo>
                  <a:pt x="3554" y="3332"/>
                </a:lnTo>
                <a:lnTo>
                  <a:pt x="3530" y="3325"/>
                </a:lnTo>
                <a:lnTo>
                  <a:pt x="3507" y="3319"/>
                </a:lnTo>
                <a:lnTo>
                  <a:pt x="3483" y="3312"/>
                </a:lnTo>
                <a:lnTo>
                  <a:pt x="3459" y="3309"/>
                </a:lnTo>
                <a:lnTo>
                  <a:pt x="3452" y="3307"/>
                </a:lnTo>
                <a:lnTo>
                  <a:pt x="3443" y="3305"/>
                </a:lnTo>
                <a:lnTo>
                  <a:pt x="3434" y="3301"/>
                </a:lnTo>
                <a:lnTo>
                  <a:pt x="3427" y="3296"/>
                </a:lnTo>
                <a:lnTo>
                  <a:pt x="3419" y="3290"/>
                </a:lnTo>
                <a:lnTo>
                  <a:pt x="3413" y="3282"/>
                </a:lnTo>
                <a:lnTo>
                  <a:pt x="3408" y="3275"/>
                </a:lnTo>
                <a:lnTo>
                  <a:pt x="3403" y="3266"/>
                </a:lnTo>
                <a:lnTo>
                  <a:pt x="3399" y="3256"/>
                </a:lnTo>
                <a:lnTo>
                  <a:pt x="3398" y="3246"/>
                </a:lnTo>
                <a:lnTo>
                  <a:pt x="3397" y="3236"/>
                </a:lnTo>
                <a:lnTo>
                  <a:pt x="3399" y="3227"/>
                </a:lnTo>
                <a:lnTo>
                  <a:pt x="3402" y="3219"/>
                </a:lnTo>
                <a:lnTo>
                  <a:pt x="3408" y="3212"/>
                </a:lnTo>
                <a:lnTo>
                  <a:pt x="3415" y="3206"/>
                </a:lnTo>
                <a:lnTo>
                  <a:pt x="3425" y="3201"/>
                </a:lnTo>
                <a:lnTo>
                  <a:pt x="3437" y="3196"/>
                </a:lnTo>
                <a:lnTo>
                  <a:pt x="3446" y="3189"/>
                </a:lnTo>
                <a:lnTo>
                  <a:pt x="3448" y="3184"/>
                </a:lnTo>
                <a:lnTo>
                  <a:pt x="3451" y="3180"/>
                </a:lnTo>
                <a:lnTo>
                  <a:pt x="3452" y="3174"/>
                </a:lnTo>
                <a:lnTo>
                  <a:pt x="3453" y="3168"/>
                </a:lnTo>
                <a:lnTo>
                  <a:pt x="3439" y="3168"/>
                </a:lnTo>
                <a:lnTo>
                  <a:pt x="3424" y="3167"/>
                </a:lnTo>
                <a:lnTo>
                  <a:pt x="3410" y="3167"/>
                </a:lnTo>
                <a:lnTo>
                  <a:pt x="3397" y="3165"/>
                </a:lnTo>
                <a:lnTo>
                  <a:pt x="3397" y="3170"/>
                </a:lnTo>
                <a:lnTo>
                  <a:pt x="3397" y="3175"/>
                </a:lnTo>
                <a:lnTo>
                  <a:pt x="3392" y="3185"/>
                </a:lnTo>
                <a:lnTo>
                  <a:pt x="3387" y="3194"/>
                </a:lnTo>
                <a:lnTo>
                  <a:pt x="3380" y="3202"/>
                </a:lnTo>
                <a:lnTo>
                  <a:pt x="3373" y="3208"/>
                </a:lnTo>
                <a:lnTo>
                  <a:pt x="3358" y="3222"/>
                </a:lnTo>
                <a:lnTo>
                  <a:pt x="3344" y="3237"/>
                </a:lnTo>
                <a:lnTo>
                  <a:pt x="3339" y="3242"/>
                </a:lnTo>
                <a:lnTo>
                  <a:pt x="3336" y="3247"/>
                </a:lnTo>
                <a:lnTo>
                  <a:pt x="3334" y="3253"/>
                </a:lnTo>
                <a:lnTo>
                  <a:pt x="3331" y="3260"/>
                </a:lnTo>
                <a:lnTo>
                  <a:pt x="3330" y="3265"/>
                </a:lnTo>
                <a:lnTo>
                  <a:pt x="3330" y="3268"/>
                </a:lnTo>
                <a:lnTo>
                  <a:pt x="3329" y="3270"/>
                </a:lnTo>
                <a:lnTo>
                  <a:pt x="3329" y="3271"/>
                </a:lnTo>
                <a:lnTo>
                  <a:pt x="3330" y="3275"/>
                </a:lnTo>
                <a:lnTo>
                  <a:pt x="3329" y="3277"/>
                </a:lnTo>
                <a:lnTo>
                  <a:pt x="3326" y="3280"/>
                </a:lnTo>
                <a:lnTo>
                  <a:pt x="3321" y="3282"/>
                </a:lnTo>
                <a:lnTo>
                  <a:pt x="3323" y="3283"/>
                </a:lnTo>
                <a:lnTo>
                  <a:pt x="3325" y="3285"/>
                </a:lnTo>
                <a:lnTo>
                  <a:pt x="3329" y="3302"/>
                </a:lnTo>
                <a:lnTo>
                  <a:pt x="3333" y="3317"/>
                </a:lnTo>
                <a:lnTo>
                  <a:pt x="3334" y="3332"/>
                </a:lnTo>
                <a:lnTo>
                  <a:pt x="3335" y="3345"/>
                </a:lnTo>
                <a:lnTo>
                  <a:pt x="3334" y="3357"/>
                </a:lnTo>
                <a:lnTo>
                  <a:pt x="3333" y="3368"/>
                </a:lnTo>
                <a:lnTo>
                  <a:pt x="3329" y="3378"/>
                </a:lnTo>
                <a:lnTo>
                  <a:pt x="3324" y="3386"/>
                </a:lnTo>
                <a:lnTo>
                  <a:pt x="3316" y="3395"/>
                </a:lnTo>
                <a:lnTo>
                  <a:pt x="3309" y="3403"/>
                </a:lnTo>
                <a:lnTo>
                  <a:pt x="3299" y="3409"/>
                </a:lnTo>
                <a:lnTo>
                  <a:pt x="3287" y="3414"/>
                </a:lnTo>
                <a:lnTo>
                  <a:pt x="3274" y="3419"/>
                </a:lnTo>
                <a:lnTo>
                  <a:pt x="3258" y="3424"/>
                </a:lnTo>
                <a:lnTo>
                  <a:pt x="3242" y="3428"/>
                </a:lnTo>
                <a:lnTo>
                  <a:pt x="3223" y="3432"/>
                </a:lnTo>
                <a:lnTo>
                  <a:pt x="3231" y="3434"/>
                </a:lnTo>
                <a:lnTo>
                  <a:pt x="3238" y="3437"/>
                </a:lnTo>
                <a:lnTo>
                  <a:pt x="3243" y="3440"/>
                </a:lnTo>
                <a:lnTo>
                  <a:pt x="3248" y="3444"/>
                </a:lnTo>
                <a:lnTo>
                  <a:pt x="3252" y="3448"/>
                </a:lnTo>
                <a:lnTo>
                  <a:pt x="3256" y="3453"/>
                </a:lnTo>
                <a:lnTo>
                  <a:pt x="3258" y="3457"/>
                </a:lnTo>
                <a:lnTo>
                  <a:pt x="3261" y="3463"/>
                </a:lnTo>
                <a:lnTo>
                  <a:pt x="3264" y="3473"/>
                </a:lnTo>
                <a:lnTo>
                  <a:pt x="3265" y="3486"/>
                </a:lnTo>
                <a:lnTo>
                  <a:pt x="3265" y="3497"/>
                </a:lnTo>
                <a:lnTo>
                  <a:pt x="3264" y="3509"/>
                </a:lnTo>
                <a:lnTo>
                  <a:pt x="3287" y="3493"/>
                </a:lnTo>
                <a:lnTo>
                  <a:pt x="3311" y="3476"/>
                </a:lnTo>
                <a:lnTo>
                  <a:pt x="3335" y="3458"/>
                </a:lnTo>
                <a:lnTo>
                  <a:pt x="3358" y="3440"/>
                </a:lnTo>
                <a:lnTo>
                  <a:pt x="3380" y="3423"/>
                </a:lnTo>
                <a:lnTo>
                  <a:pt x="3404" y="3405"/>
                </a:lnTo>
                <a:lnTo>
                  <a:pt x="3428" y="3389"/>
                </a:lnTo>
                <a:lnTo>
                  <a:pt x="3453" y="3374"/>
                </a:lnTo>
                <a:lnTo>
                  <a:pt x="3463" y="3370"/>
                </a:lnTo>
                <a:lnTo>
                  <a:pt x="3473" y="3366"/>
                </a:lnTo>
                <a:lnTo>
                  <a:pt x="3484" y="3363"/>
                </a:lnTo>
                <a:lnTo>
                  <a:pt x="3495" y="3359"/>
                </a:lnTo>
                <a:lnTo>
                  <a:pt x="3506" y="3356"/>
                </a:lnTo>
                <a:lnTo>
                  <a:pt x="3516" y="3355"/>
                </a:lnTo>
                <a:lnTo>
                  <a:pt x="3525" y="3356"/>
                </a:lnTo>
                <a:lnTo>
                  <a:pt x="3532" y="3357"/>
                </a:lnTo>
                <a:lnTo>
                  <a:pt x="3540" y="3361"/>
                </a:lnTo>
                <a:lnTo>
                  <a:pt x="3547" y="3365"/>
                </a:lnTo>
                <a:lnTo>
                  <a:pt x="3560" y="3375"/>
                </a:lnTo>
                <a:lnTo>
                  <a:pt x="3571" y="3386"/>
                </a:lnTo>
                <a:lnTo>
                  <a:pt x="3585" y="3396"/>
                </a:lnTo>
                <a:lnTo>
                  <a:pt x="3597" y="3406"/>
                </a:lnTo>
                <a:lnTo>
                  <a:pt x="3604" y="3411"/>
                </a:lnTo>
                <a:lnTo>
                  <a:pt x="3610" y="3416"/>
                </a:lnTo>
                <a:lnTo>
                  <a:pt x="3615" y="3423"/>
                </a:lnTo>
                <a:lnTo>
                  <a:pt x="3619" y="3430"/>
                </a:lnTo>
                <a:lnTo>
                  <a:pt x="3621" y="3442"/>
                </a:lnTo>
                <a:lnTo>
                  <a:pt x="3623" y="3452"/>
                </a:lnTo>
                <a:lnTo>
                  <a:pt x="3621" y="3459"/>
                </a:lnTo>
                <a:lnTo>
                  <a:pt x="3619" y="3465"/>
                </a:lnTo>
                <a:lnTo>
                  <a:pt x="3616" y="3470"/>
                </a:lnTo>
                <a:lnTo>
                  <a:pt x="3611" y="3474"/>
                </a:lnTo>
                <a:lnTo>
                  <a:pt x="3606" y="3478"/>
                </a:lnTo>
                <a:lnTo>
                  <a:pt x="3600" y="3481"/>
                </a:lnTo>
                <a:lnTo>
                  <a:pt x="3587" y="3484"/>
                </a:lnTo>
                <a:lnTo>
                  <a:pt x="3574" y="3487"/>
                </a:lnTo>
                <a:lnTo>
                  <a:pt x="3567" y="3488"/>
                </a:lnTo>
                <a:lnTo>
                  <a:pt x="3561" y="3491"/>
                </a:lnTo>
                <a:lnTo>
                  <a:pt x="3555" y="3493"/>
                </a:lnTo>
                <a:lnTo>
                  <a:pt x="3550" y="3496"/>
                </a:lnTo>
                <a:lnTo>
                  <a:pt x="3542" y="3499"/>
                </a:lnTo>
                <a:lnTo>
                  <a:pt x="3536" y="3503"/>
                </a:lnTo>
                <a:lnTo>
                  <a:pt x="3531" y="3507"/>
                </a:lnTo>
                <a:lnTo>
                  <a:pt x="3527" y="3512"/>
                </a:lnTo>
                <a:lnTo>
                  <a:pt x="3525" y="3517"/>
                </a:lnTo>
                <a:lnTo>
                  <a:pt x="3523" y="3521"/>
                </a:lnTo>
                <a:lnTo>
                  <a:pt x="3522" y="3526"/>
                </a:lnTo>
                <a:lnTo>
                  <a:pt x="3522" y="3532"/>
                </a:lnTo>
                <a:lnTo>
                  <a:pt x="3526" y="3553"/>
                </a:lnTo>
                <a:lnTo>
                  <a:pt x="3530" y="3575"/>
                </a:lnTo>
                <a:lnTo>
                  <a:pt x="3536" y="3572"/>
                </a:lnTo>
                <a:lnTo>
                  <a:pt x="3541" y="3571"/>
                </a:lnTo>
                <a:lnTo>
                  <a:pt x="3547" y="3571"/>
                </a:lnTo>
                <a:lnTo>
                  <a:pt x="3552" y="3572"/>
                </a:lnTo>
                <a:lnTo>
                  <a:pt x="3564" y="3576"/>
                </a:lnTo>
                <a:lnTo>
                  <a:pt x="3575" y="3581"/>
                </a:lnTo>
                <a:lnTo>
                  <a:pt x="3587" y="3586"/>
                </a:lnTo>
                <a:lnTo>
                  <a:pt x="3599" y="3589"/>
                </a:lnTo>
                <a:lnTo>
                  <a:pt x="3604" y="3589"/>
                </a:lnTo>
                <a:lnTo>
                  <a:pt x="3610" y="3587"/>
                </a:lnTo>
                <a:lnTo>
                  <a:pt x="3615" y="3585"/>
                </a:lnTo>
                <a:lnTo>
                  <a:pt x="3621" y="3581"/>
                </a:lnTo>
                <a:lnTo>
                  <a:pt x="3633" y="3580"/>
                </a:lnTo>
                <a:lnTo>
                  <a:pt x="3645" y="3580"/>
                </a:lnTo>
                <a:lnTo>
                  <a:pt x="3645" y="3573"/>
                </a:lnTo>
                <a:lnTo>
                  <a:pt x="3645" y="3568"/>
                </a:lnTo>
                <a:lnTo>
                  <a:pt x="3646" y="3563"/>
                </a:lnTo>
                <a:lnTo>
                  <a:pt x="3648" y="3557"/>
                </a:lnTo>
                <a:lnTo>
                  <a:pt x="3651" y="3546"/>
                </a:lnTo>
                <a:lnTo>
                  <a:pt x="3658" y="3535"/>
                </a:lnTo>
                <a:lnTo>
                  <a:pt x="3664" y="3528"/>
                </a:lnTo>
                <a:lnTo>
                  <a:pt x="3670" y="3523"/>
                </a:lnTo>
                <a:lnTo>
                  <a:pt x="3672" y="3519"/>
                </a:lnTo>
                <a:lnTo>
                  <a:pt x="3672" y="3517"/>
                </a:lnTo>
                <a:lnTo>
                  <a:pt x="3675" y="3516"/>
                </a:lnTo>
                <a:lnTo>
                  <a:pt x="3680" y="3516"/>
                </a:lnTo>
                <a:lnTo>
                  <a:pt x="3684" y="3513"/>
                </a:lnTo>
                <a:lnTo>
                  <a:pt x="3684" y="3513"/>
                </a:lnTo>
                <a:lnTo>
                  <a:pt x="3682" y="3508"/>
                </a:lnTo>
                <a:lnTo>
                  <a:pt x="3683" y="3504"/>
                </a:lnTo>
                <a:lnTo>
                  <a:pt x="3684" y="3501"/>
                </a:lnTo>
                <a:lnTo>
                  <a:pt x="3687" y="3498"/>
                </a:lnTo>
                <a:lnTo>
                  <a:pt x="3688" y="3491"/>
                </a:lnTo>
                <a:lnTo>
                  <a:pt x="3688" y="3483"/>
                </a:lnTo>
                <a:lnTo>
                  <a:pt x="3688" y="3483"/>
                </a:lnTo>
                <a:lnTo>
                  <a:pt x="3690" y="3477"/>
                </a:lnTo>
                <a:lnTo>
                  <a:pt x="3692" y="3470"/>
                </a:lnTo>
                <a:lnTo>
                  <a:pt x="3693" y="3464"/>
                </a:lnTo>
                <a:lnTo>
                  <a:pt x="3693" y="3457"/>
                </a:lnTo>
                <a:lnTo>
                  <a:pt x="3693" y="3450"/>
                </a:lnTo>
                <a:lnTo>
                  <a:pt x="3695" y="3444"/>
                </a:lnTo>
                <a:lnTo>
                  <a:pt x="3697" y="3440"/>
                </a:lnTo>
                <a:lnTo>
                  <a:pt x="3698" y="3438"/>
                </a:lnTo>
                <a:lnTo>
                  <a:pt x="3702" y="3435"/>
                </a:lnTo>
                <a:lnTo>
                  <a:pt x="3704" y="3433"/>
                </a:lnTo>
                <a:lnTo>
                  <a:pt x="3713" y="3425"/>
                </a:lnTo>
                <a:lnTo>
                  <a:pt x="3722" y="3419"/>
                </a:lnTo>
                <a:lnTo>
                  <a:pt x="3731" y="3414"/>
                </a:lnTo>
                <a:lnTo>
                  <a:pt x="3741" y="3410"/>
                </a:lnTo>
                <a:lnTo>
                  <a:pt x="3751" y="3408"/>
                </a:lnTo>
                <a:lnTo>
                  <a:pt x="3761" y="3405"/>
                </a:lnTo>
                <a:lnTo>
                  <a:pt x="3772" y="3404"/>
                </a:lnTo>
                <a:lnTo>
                  <a:pt x="3782" y="3404"/>
                </a:lnTo>
                <a:lnTo>
                  <a:pt x="3788" y="3405"/>
                </a:lnTo>
                <a:lnTo>
                  <a:pt x="3793" y="3406"/>
                </a:lnTo>
                <a:lnTo>
                  <a:pt x="3796" y="3409"/>
                </a:lnTo>
                <a:lnTo>
                  <a:pt x="3798" y="3413"/>
                </a:lnTo>
                <a:lnTo>
                  <a:pt x="3802" y="3422"/>
                </a:lnTo>
                <a:lnTo>
                  <a:pt x="3803" y="3432"/>
                </a:lnTo>
                <a:lnTo>
                  <a:pt x="3797" y="3433"/>
                </a:lnTo>
                <a:lnTo>
                  <a:pt x="3792" y="3433"/>
                </a:lnTo>
                <a:lnTo>
                  <a:pt x="3788" y="3435"/>
                </a:lnTo>
                <a:lnTo>
                  <a:pt x="3783" y="3437"/>
                </a:lnTo>
                <a:lnTo>
                  <a:pt x="3777" y="3443"/>
                </a:lnTo>
                <a:lnTo>
                  <a:pt x="3772" y="3449"/>
                </a:lnTo>
                <a:lnTo>
                  <a:pt x="3763" y="3465"/>
                </a:lnTo>
                <a:lnTo>
                  <a:pt x="3756" y="3482"/>
                </a:lnTo>
                <a:lnTo>
                  <a:pt x="3751" y="3488"/>
                </a:lnTo>
                <a:lnTo>
                  <a:pt x="3744" y="3493"/>
                </a:lnTo>
                <a:lnTo>
                  <a:pt x="3738" y="3498"/>
                </a:lnTo>
                <a:lnTo>
                  <a:pt x="3732" y="3502"/>
                </a:lnTo>
                <a:lnTo>
                  <a:pt x="3718" y="3509"/>
                </a:lnTo>
                <a:lnTo>
                  <a:pt x="3704" y="3516"/>
                </a:lnTo>
                <a:lnTo>
                  <a:pt x="3704" y="3533"/>
                </a:lnTo>
                <a:lnTo>
                  <a:pt x="3704" y="3550"/>
                </a:lnTo>
                <a:lnTo>
                  <a:pt x="3704" y="3557"/>
                </a:lnTo>
                <a:lnTo>
                  <a:pt x="3705" y="3565"/>
                </a:lnTo>
                <a:lnTo>
                  <a:pt x="3704" y="3573"/>
                </a:lnTo>
                <a:lnTo>
                  <a:pt x="3702" y="3582"/>
                </a:lnTo>
                <a:lnTo>
                  <a:pt x="3699" y="3586"/>
                </a:lnTo>
                <a:lnTo>
                  <a:pt x="3697" y="3590"/>
                </a:lnTo>
                <a:lnTo>
                  <a:pt x="3694" y="3594"/>
                </a:lnTo>
                <a:lnTo>
                  <a:pt x="3690" y="3597"/>
                </a:lnTo>
                <a:lnTo>
                  <a:pt x="3693" y="3604"/>
                </a:lnTo>
                <a:lnTo>
                  <a:pt x="3694" y="3610"/>
                </a:lnTo>
                <a:lnTo>
                  <a:pt x="3695" y="3616"/>
                </a:lnTo>
                <a:lnTo>
                  <a:pt x="3694" y="3621"/>
                </a:lnTo>
                <a:lnTo>
                  <a:pt x="3694" y="3625"/>
                </a:lnTo>
                <a:lnTo>
                  <a:pt x="3692" y="3630"/>
                </a:lnTo>
                <a:lnTo>
                  <a:pt x="3690" y="3634"/>
                </a:lnTo>
                <a:lnTo>
                  <a:pt x="3688" y="3636"/>
                </a:lnTo>
                <a:lnTo>
                  <a:pt x="3680" y="3642"/>
                </a:lnTo>
                <a:lnTo>
                  <a:pt x="3672" y="3646"/>
                </a:lnTo>
                <a:lnTo>
                  <a:pt x="3662" y="3649"/>
                </a:lnTo>
                <a:lnTo>
                  <a:pt x="3650" y="3651"/>
                </a:lnTo>
                <a:lnTo>
                  <a:pt x="3626" y="3654"/>
                </a:lnTo>
                <a:lnTo>
                  <a:pt x="3601" y="3655"/>
                </a:lnTo>
                <a:lnTo>
                  <a:pt x="3590" y="3656"/>
                </a:lnTo>
                <a:lnTo>
                  <a:pt x="3577" y="3659"/>
                </a:lnTo>
                <a:lnTo>
                  <a:pt x="3566" y="3661"/>
                </a:lnTo>
                <a:lnTo>
                  <a:pt x="3554" y="3666"/>
                </a:lnTo>
                <a:lnTo>
                  <a:pt x="3550" y="3674"/>
                </a:lnTo>
                <a:lnTo>
                  <a:pt x="3545" y="3680"/>
                </a:lnTo>
                <a:lnTo>
                  <a:pt x="3540" y="3685"/>
                </a:lnTo>
                <a:lnTo>
                  <a:pt x="3535" y="3689"/>
                </a:lnTo>
                <a:lnTo>
                  <a:pt x="3528" y="3691"/>
                </a:lnTo>
                <a:lnTo>
                  <a:pt x="3523" y="3693"/>
                </a:lnTo>
                <a:lnTo>
                  <a:pt x="3517" y="3693"/>
                </a:lnTo>
                <a:lnTo>
                  <a:pt x="3512" y="3693"/>
                </a:lnTo>
                <a:lnTo>
                  <a:pt x="3500" y="3689"/>
                </a:lnTo>
                <a:lnTo>
                  <a:pt x="3490" y="3685"/>
                </a:lnTo>
                <a:lnTo>
                  <a:pt x="3478" y="3680"/>
                </a:lnTo>
                <a:lnTo>
                  <a:pt x="3469" y="3675"/>
                </a:lnTo>
                <a:lnTo>
                  <a:pt x="3462" y="3669"/>
                </a:lnTo>
                <a:lnTo>
                  <a:pt x="3454" y="3663"/>
                </a:lnTo>
                <a:lnTo>
                  <a:pt x="3448" y="3654"/>
                </a:lnTo>
                <a:lnTo>
                  <a:pt x="3444" y="3645"/>
                </a:lnTo>
                <a:lnTo>
                  <a:pt x="3442" y="3639"/>
                </a:lnTo>
                <a:lnTo>
                  <a:pt x="3442" y="3634"/>
                </a:lnTo>
                <a:lnTo>
                  <a:pt x="3442" y="3629"/>
                </a:lnTo>
                <a:lnTo>
                  <a:pt x="3442" y="3622"/>
                </a:lnTo>
                <a:lnTo>
                  <a:pt x="3443" y="3616"/>
                </a:lnTo>
                <a:lnTo>
                  <a:pt x="3446" y="3611"/>
                </a:lnTo>
                <a:lnTo>
                  <a:pt x="3449" y="3605"/>
                </a:lnTo>
                <a:lnTo>
                  <a:pt x="3453" y="3599"/>
                </a:lnTo>
                <a:lnTo>
                  <a:pt x="3448" y="3592"/>
                </a:lnTo>
                <a:lnTo>
                  <a:pt x="3442" y="3587"/>
                </a:lnTo>
                <a:lnTo>
                  <a:pt x="3434" y="3583"/>
                </a:lnTo>
                <a:lnTo>
                  <a:pt x="3428" y="3582"/>
                </a:lnTo>
                <a:lnTo>
                  <a:pt x="3422" y="3581"/>
                </a:lnTo>
                <a:lnTo>
                  <a:pt x="3414" y="3582"/>
                </a:lnTo>
                <a:lnTo>
                  <a:pt x="3408" y="3585"/>
                </a:lnTo>
                <a:lnTo>
                  <a:pt x="3403" y="3589"/>
                </a:lnTo>
                <a:lnTo>
                  <a:pt x="3388" y="3599"/>
                </a:lnTo>
                <a:lnTo>
                  <a:pt x="3373" y="3607"/>
                </a:lnTo>
                <a:lnTo>
                  <a:pt x="3358" y="3614"/>
                </a:lnTo>
                <a:lnTo>
                  <a:pt x="3343" y="3621"/>
                </a:lnTo>
                <a:lnTo>
                  <a:pt x="3328" y="3630"/>
                </a:lnTo>
                <a:lnTo>
                  <a:pt x="3312" y="3639"/>
                </a:lnTo>
                <a:lnTo>
                  <a:pt x="3306" y="3644"/>
                </a:lnTo>
                <a:lnTo>
                  <a:pt x="3300" y="3650"/>
                </a:lnTo>
                <a:lnTo>
                  <a:pt x="3294" y="3656"/>
                </a:lnTo>
                <a:lnTo>
                  <a:pt x="3289" y="3664"/>
                </a:lnTo>
                <a:lnTo>
                  <a:pt x="3284" y="3670"/>
                </a:lnTo>
                <a:lnTo>
                  <a:pt x="3279" y="3675"/>
                </a:lnTo>
                <a:lnTo>
                  <a:pt x="3272" y="3678"/>
                </a:lnTo>
                <a:lnTo>
                  <a:pt x="3266" y="3680"/>
                </a:lnTo>
                <a:lnTo>
                  <a:pt x="3251" y="3684"/>
                </a:lnTo>
                <a:lnTo>
                  <a:pt x="3237" y="3688"/>
                </a:lnTo>
                <a:lnTo>
                  <a:pt x="3233" y="3689"/>
                </a:lnTo>
                <a:lnTo>
                  <a:pt x="3228" y="3689"/>
                </a:lnTo>
                <a:lnTo>
                  <a:pt x="3225" y="3688"/>
                </a:lnTo>
                <a:lnTo>
                  <a:pt x="3221" y="3686"/>
                </a:lnTo>
                <a:lnTo>
                  <a:pt x="3217" y="3684"/>
                </a:lnTo>
                <a:lnTo>
                  <a:pt x="3215" y="3681"/>
                </a:lnTo>
                <a:lnTo>
                  <a:pt x="3213" y="3678"/>
                </a:lnTo>
                <a:lnTo>
                  <a:pt x="3215" y="3674"/>
                </a:lnTo>
                <a:lnTo>
                  <a:pt x="3217" y="3665"/>
                </a:lnTo>
                <a:lnTo>
                  <a:pt x="3217" y="3658"/>
                </a:lnTo>
                <a:lnTo>
                  <a:pt x="3217" y="3651"/>
                </a:lnTo>
                <a:lnTo>
                  <a:pt x="3216" y="3645"/>
                </a:lnTo>
                <a:lnTo>
                  <a:pt x="3213" y="3640"/>
                </a:lnTo>
                <a:lnTo>
                  <a:pt x="3210" y="3635"/>
                </a:lnTo>
                <a:lnTo>
                  <a:pt x="3206" y="3630"/>
                </a:lnTo>
                <a:lnTo>
                  <a:pt x="3202" y="3626"/>
                </a:lnTo>
                <a:lnTo>
                  <a:pt x="3182" y="3612"/>
                </a:lnTo>
                <a:lnTo>
                  <a:pt x="3164" y="3599"/>
                </a:lnTo>
                <a:lnTo>
                  <a:pt x="3168" y="3591"/>
                </a:lnTo>
                <a:lnTo>
                  <a:pt x="3172" y="3586"/>
                </a:lnTo>
                <a:lnTo>
                  <a:pt x="3177" y="3582"/>
                </a:lnTo>
                <a:lnTo>
                  <a:pt x="3181" y="3580"/>
                </a:lnTo>
                <a:lnTo>
                  <a:pt x="3191" y="3577"/>
                </a:lnTo>
                <a:lnTo>
                  <a:pt x="3202" y="3577"/>
                </a:lnTo>
                <a:lnTo>
                  <a:pt x="3212" y="3577"/>
                </a:lnTo>
                <a:lnTo>
                  <a:pt x="3222" y="3577"/>
                </a:lnTo>
                <a:lnTo>
                  <a:pt x="3226" y="3576"/>
                </a:lnTo>
                <a:lnTo>
                  <a:pt x="3231" y="3573"/>
                </a:lnTo>
                <a:lnTo>
                  <a:pt x="3235" y="3570"/>
                </a:lnTo>
                <a:lnTo>
                  <a:pt x="3237" y="3566"/>
                </a:lnTo>
                <a:lnTo>
                  <a:pt x="3230" y="3557"/>
                </a:lnTo>
                <a:lnTo>
                  <a:pt x="3221" y="3550"/>
                </a:lnTo>
                <a:lnTo>
                  <a:pt x="3206" y="3533"/>
                </a:lnTo>
                <a:lnTo>
                  <a:pt x="3192" y="3521"/>
                </a:lnTo>
                <a:lnTo>
                  <a:pt x="3184" y="3516"/>
                </a:lnTo>
                <a:lnTo>
                  <a:pt x="3177" y="3511"/>
                </a:lnTo>
                <a:lnTo>
                  <a:pt x="3171" y="3508"/>
                </a:lnTo>
                <a:lnTo>
                  <a:pt x="3163" y="3507"/>
                </a:lnTo>
                <a:lnTo>
                  <a:pt x="3156" y="3506"/>
                </a:lnTo>
                <a:lnTo>
                  <a:pt x="3148" y="3507"/>
                </a:lnTo>
                <a:lnTo>
                  <a:pt x="3142" y="3509"/>
                </a:lnTo>
                <a:lnTo>
                  <a:pt x="3134" y="3514"/>
                </a:lnTo>
                <a:lnTo>
                  <a:pt x="3127" y="3521"/>
                </a:lnTo>
                <a:lnTo>
                  <a:pt x="3120" y="3528"/>
                </a:lnTo>
                <a:lnTo>
                  <a:pt x="3113" y="3538"/>
                </a:lnTo>
                <a:lnTo>
                  <a:pt x="3105" y="3551"/>
                </a:lnTo>
                <a:lnTo>
                  <a:pt x="3105" y="3625"/>
                </a:lnTo>
                <a:lnTo>
                  <a:pt x="3061" y="3606"/>
                </a:lnTo>
                <a:lnTo>
                  <a:pt x="3020" y="3589"/>
                </a:lnTo>
                <a:lnTo>
                  <a:pt x="3009" y="3587"/>
                </a:lnTo>
                <a:lnTo>
                  <a:pt x="2999" y="3586"/>
                </a:lnTo>
                <a:lnTo>
                  <a:pt x="2989" y="3586"/>
                </a:lnTo>
                <a:lnTo>
                  <a:pt x="2978" y="3589"/>
                </a:lnTo>
                <a:lnTo>
                  <a:pt x="2968" y="3592"/>
                </a:lnTo>
                <a:lnTo>
                  <a:pt x="2958" y="3599"/>
                </a:lnTo>
                <a:lnTo>
                  <a:pt x="2948" y="3606"/>
                </a:lnTo>
                <a:lnTo>
                  <a:pt x="2938" y="3617"/>
                </a:lnTo>
                <a:lnTo>
                  <a:pt x="2930" y="3620"/>
                </a:lnTo>
                <a:lnTo>
                  <a:pt x="2923" y="3622"/>
                </a:lnTo>
                <a:lnTo>
                  <a:pt x="2916" y="3622"/>
                </a:lnTo>
                <a:lnTo>
                  <a:pt x="2911" y="3622"/>
                </a:lnTo>
                <a:lnTo>
                  <a:pt x="2906" y="3620"/>
                </a:lnTo>
                <a:lnTo>
                  <a:pt x="2902" y="3617"/>
                </a:lnTo>
                <a:lnTo>
                  <a:pt x="2898" y="3615"/>
                </a:lnTo>
                <a:lnTo>
                  <a:pt x="2896" y="3611"/>
                </a:lnTo>
                <a:lnTo>
                  <a:pt x="2888" y="3591"/>
                </a:lnTo>
                <a:lnTo>
                  <a:pt x="2881" y="3571"/>
                </a:lnTo>
                <a:lnTo>
                  <a:pt x="2873" y="3553"/>
                </a:lnTo>
                <a:lnTo>
                  <a:pt x="2865" y="3536"/>
                </a:lnTo>
                <a:lnTo>
                  <a:pt x="2864" y="3527"/>
                </a:lnTo>
                <a:lnTo>
                  <a:pt x="2864" y="3518"/>
                </a:lnTo>
                <a:lnTo>
                  <a:pt x="2864" y="3513"/>
                </a:lnTo>
                <a:lnTo>
                  <a:pt x="2865" y="3508"/>
                </a:lnTo>
                <a:lnTo>
                  <a:pt x="2868" y="3504"/>
                </a:lnTo>
                <a:lnTo>
                  <a:pt x="2872" y="3499"/>
                </a:lnTo>
                <a:lnTo>
                  <a:pt x="2872" y="3499"/>
                </a:lnTo>
                <a:lnTo>
                  <a:pt x="2876" y="3497"/>
                </a:lnTo>
                <a:lnTo>
                  <a:pt x="2879" y="3496"/>
                </a:lnTo>
                <a:lnTo>
                  <a:pt x="2884" y="3497"/>
                </a:lnTo>
                <a:lnTo>
                  <a:pt x="2888" y="3498"/>
                </a:lnTo>
                <a:lnTo>
                  <a:pt x="2888" y="3498"/>
                </a:lnTo>
                <a:lnTo>
                  <a:pt x="2926" y="3508"/>
                </a:lnTo>
                <a:lnTo>
                  <a:pt x="2962" y="3518"/>
                </a:lnTo>
                <a:lnTo>
                  <a:pt x="2981" y="3522"/>
                </a:lnTo>
                <a:lnTo>
                  <a:pt x="3000" y="3522"/>
                </a:lnTo>
                <a:lnTo>
                  <a:pt x="3009" y="3522"/>
                </a:lnTo>
                <a:lnTo>
                  <a:pt x="3019" y="3521"/>
                </a:lnTo>
                <a:lnTo>
                  <a:pt x="3029" y="3518"/>
                </a:lnTo>
                <a:lnTo>
                  <a:pt x="3038" y="3516"/>
                </a:lnTo>
                <a:lnTo>
                  <a:pt x="3051" y="3506"/>
                </a:lnTo>
                <a:lnTo>
                  <a:pt x="3063" y="3496"/>
                </a:lnTo>
                <a:lnTo>
                  <a:pt x="3073" y="3483"/>
                </a:lnTo>
                <a:lnTo>
                  <a:pt x="3083" y="3469"/>
                </a:lnTo>
                <a:lnTo>
                  <a:pt x="3091" y="3457"/>
                </a:lnTo>
                <a:lnTo>
                  <a:pt x="3103" y="3444"/>
                </a:lnTo>
                <a:lnTo>
                  <a:pt x="3108" y="3439"/>
                </a:lnTo>
                <a:lnTo>
                  <a:pt x="3114" y="3433"/>
                </a:lnTo>
                <a:lnTo>
                  <a:pt x="3120" y="3428"/>
                </a:lnTo>
                <a:lnTo>
                  <a:pt x="3128" y="3424"/>
                </a:lnTo>
                <a:lnTo>
                  <a:pt x="3133" y="3420"/>
                </a:lnTo>
                <a:lnTo>
                  <a:pt x="3137" y="3416"/>
                </a:lnTo>
                <a:lnTo>
                  <a:pt x="3137" y="3413"/>
                </a:lnTo>
                <a:lnTo>
                  <a:pt x="3137" y="3408"/>
                </a:lnTo>
                <a:lnTo>
                  <a:pt x="3133" y="3404"/>
                </a:lnTo>
                <a:lnTo>
                  <a:pt x="3128" y="3399"/>
                </a:lnTo>
                <a:lnTo>
                  <a:pt x="3120" y="3394"/>
                </a:lnTo>
                <a:lnTo>
                  <a:pt x="3110" y="3389"/>
                </a:lnTo>
                <a:lnTo>
                  <a:pt x="3105" y="3385"/>
                </a:lnTo>
                <a:lnTo>
                  <a:pt x="3100" y="3381"/>
                </a:lnTo>
                <a:lnTo>
                  <a:pt x="3098" y="3378"/>
                </a:lnTo>
                <a:lnTo>
                  <a:pt x="3098" y="3374"/>
                </a:lnTo>
                <a:lnTo>
                  <a:pt x="3098" y="3370"/>
                </a:lnTo>
                <a:lnTo>
                  <a:pt x="3100" y="3366"/>
                </a:lnTo>
                <a:lnTo>
                  <a:pt x="3103" y="3363"/>
                </a:lnTo>
                <a:lnTo>
                  <a:pt x="3108" y="3359"/>
                </a:lnTo>
                <a:lnTo>
                  <a:pt x="3114" y="3354"/>
                </a:lnTo>
                <a:lnTo>
                  <a:pt x="3122" y="3351"/>
                </a:lnTo>
                <a:lnTo>
                  <a:pt x="3130" y="3349"/>
                </a:lnTo>
                <a:lnTo>
                  <a:pt x="3138" y="3349"/>
                </a:lnTo>
                <a:lnTo>
                  <a:pt x="3154" y="3349"/>
                </a:lnTo>
                <a:lnTo>
                  <a:pt x="3171" y="3349"/>
                </a:lnTo>
                <a:lnTo>
                  <a:pt x="3179" y="3341"/>
                </a:lnTo>
                <a:lnTo>
                  <a:pt x="3191" y="3335"/>
                </a:lnTo>
                <a:lnTo>
                  <a:pt x="3202" y="3330"/>
                </a:lnTo>
                <a:lnTo>
                  <a:pt x="3215" y="3325"/>
                </a:lnTo>
                <a:lnTo>
                  <a:pt x="3220" y="3321"/>
                </a:lnTo>
                <a:lnTo>
                  <a:pt x="3225" y="3317"/>
                </a:lnTo>
                <a:lnTo>
                  <a:pt x="3228" y="3314"/>
                </a:lnTo>
                <a:lnTo>
                  <a:pt x="3232" y="3309"/>
                </a:lnTo>
                <a:lnTo>
                  <a:pt x="3235" y="3304"/>
                </a:lnTo>
                <a:lnTo>
                  <a:pt x="3237" y="3297"/>
                </a:lnTo>
                <a:lnTo>
                  <a:pt x="3237" y="3290"/>
                </a:lnTo>
                <a:lnTo>
                  <a:pt x="3237" y="3281"/>
                </a:lnTo>
                <a:lnTo>
                  <a:pt x="3231" y="3275"/>
                </a:lnTo>
                <a:lnTo>
                  <a:pt x="3225" y="3268"/>
                </a:lnTo>
                <a:lnTo>
                  <a:pt x="3218" y="3265"/>
                </a:lnTo>
                <a:lnTo>
                  <a:pt x="3211" y="3262"/>
                </a:lnTo>
                <a:lnTo>
                  <a:pt x="3196" y="3258"/>
                </a:lnTo>
                <a:lnTo>
                  <a:pt x="3181" y="3256"/>
                </a:lnTo>
                <a:lnTo>
                  <a:pt x="3166" y="3256"/>
                </a:lnTo>
                <a:lnTo>
                  <a:pt x="3151" y="3256"/>
                </a:lnTo>
                <a:lnTo>
                  <a:pt x="3135" y="3255"/>
                </a:lnTo>
                <a:lnTo>
                  <a:pt x="3122" y="3251"/>
                </a:lnTo>
                <a:lnTo>
                  <a:pt x="3108" y="3246"/>
                </a:lnTo>
                <a:lnTo>
                  <a:pt x="3097" y="3243"/>
                </a:lnTo>
                <a:lnTo>
                  <a:pt x="3085" y="3242"/>
                </a:lnTo>
                <a:lnTo>
                  <a:pt x="3075" y="3243"/>
                </a:lnTo>
                <a:lnTo>
                  <a:pt x="3065" y="3246"/>
                </a:lnTo>
                <a:lnTo>
                  <a:pt x="3055" y="3250"/>
                </a:lnTo>
                <a:lnTo>
                  <a:pt x="3046" y="3256"/>
                </a:lnTo>
                <a:lnTo>
                  <a:pt x="3036" y="3263"/>
                </a:lnTo>
                <a:lnTo>
                  <a:pt x="3031" y="3262"/>
                </a:lnTo>
                <a:lnTo>
                  <a:pt x="3026" y="3260"/>
                </a:lnTo>
                <a:lnTo>
                  <a:pt x="3021" y="3256"/>
                </a:lnTo>
                <a:lnTo>
                  <a:pt x="3017" y="3252"/>
                </a:lnTo>
                <a:lnTo>
                  <a:pt x="3007" y="3244"/>
                </a:lnTo>
                <a:lnTo>
                  <a:pt x="2999" y="3236"/>
                </a:lnTo>
                <a:lnTo>
                  <a:pt x="2994" y="3233"/>
                </a:lnTo>
                <a:lnTo>
                  <a:pt x="2989" y="3231"/>
                </a:lnTo>
                <a:lnTo>
                  <a:pt x="2982" y="3228"/>
                </a:lnTo>
                <a:lnTo>
                  <a:pt x="2977" y="3227"/>
                </a:lnTo>
                <a:lnTo>
                  <a:pt x="2971" y="3227"/>
                </a:lnTo>
                <a:lnTo>
                  <a:pt x="2963" y="3228"/>
                </a:lnTo>
                <a:lnTo>
                  <a:pt x="2956" y="3232"/>
                </a:lnTo>
                <a:lnTo>
                  <a:pt x="2947" y="3236"/>
                </a:lnTo>
                <a:lnTo>
                  <a:pt x="2945" y="3237"/>
                </a:lnTo>
                <a:lnTo>
                  <a:pt x="2942" y="3237"/>
                </a:lnTo>
                <a:lnTo>
                  <a:pt x="2938" y="3237"/>
                </a:lnTo>
                <a:lnTo>
                  <a:pt x="2933" y="3236"/>
                </a:lnTo>
                <a:lnTo>
                  <a:pt x="2925" y="3232"/>
                </a:lnTo>
                <a:lnTo>
                  <a:pt x="2914" y="3226"/>
                </a:lnTo>
                <a:lnTo>
                  <a:pt x="2893" y="3212"/>
                </a:lnTo>
                <a:lnTo>
                  <a:pt x="2872" y="3201"/>
                </a:lnTo>
                <a:lnTo>
                  <a:pt x="2872" y="3201"/>
                </a:lnTo>
                <a:lnTo>
                  <a:pt x="2858" y="3207"/>
                </a:lnTo>
                <a:lnTo>
                  <a:pt x="2845" y="3213"/>
                </a:lnTo>
                <a:lnTo>
                  <a:pt x="2832" y="3218"/>
                </a:lnTo>
                <a:lnTo>
                  <a:pt x="2819" y="3222"/>
                </a:lnTo>
                <a:lnTo>
                  <a:pt x="2811" y="3223"/>
                </a:lnTo>
                <a:lnTo>
                  <a:pt x="2805" y="3223"/>
                </a:lnTo>
                <a:lnTo>
                  <a:pt x="2798" y="3223"/>
                </a:lnTo>
                <a:lnTo>
                  <a:pt x="2790" y="3222"/>
                </a:lnTo>
                <a:lnTo>
                  <a:pt x="2784" y="3221"/>
                </a:lnTo>
                <a:lnTo>
                  <a:pt x="2776" y="3217"/>
                </a:lnTo>
                <a:lnTo>
                  <a:pt x="2769" y="3213"/>
                </a:lnTo>
                <a:lnTo>
                  <a:pt x="2760" y="3208"/>
                </a:lnTo>
                <a:lnTo>
                  <a:pt x="2756" y="3207"/>
                </a:lnTo>
                <a:lnTo>
                  <a:pt x="2752" y="3206"/>
                </a:lnTo>
                <a:lnTo>
                  <a:pt x="2749" y="3206"/>
                </a:lnTo>
                <a:lnTo>
                  <a:pt x="2744" y="3207"/>
                </a:lnTo>
                <a:lnTo>
                  <a:pt x="2735" y="3211"/>
                </a:lnTo>
                <a:lnTo>
                  <a:pt x="2726" y="3216"/>
                </a:lnTo>
                <a:lnTo>
                  <a:pt x="2716" y="3221"/>
                </a:lnTo>
                <a:lnTo>
                  <a:pt x="2706" y="3222"/>
                </a:lnTo>
                <a:lnTo>
                  <a:pt x="2701" y="3222"/>
                </a:lnTo>
                <a:lnTo>
                  <a:pt x="2696" y="3221"/>
                </a:lnTo>
                <a:lnTo>
                  <a:pt x="2691" y="3218"/>
                </a:lnTo>
                <a:lnTo>
                  <a:pt x="2686" y="3214"/>
                </a:lnTo>
                <a:lnTo>
                  <a:pt x="2675" y="3207"/>
                </a:lnTo>
                <a:lnTo>
                  <a:pt x="2662" y="3201"/>
                </a:lnTo>
                <a:lnTo>
                  <a:pt x="2657" y="3198"/>
                </a:lnTo>
                <a:lnTo>
                  <a:pt x="2653" y="3194"/>
                </a:lnTo>
                <a:lnTo>
                  <a:pt x="2653" y="3193"/>
                </a:lnTo>
                <a:lnTo>
                  <a:pt x="2653" y="3191"/>
                </a:lnTo>
                <a:lnTo>
                  <a:pt x="2655" y="3189"/>
                </a:lnTo>
                <a:lnTo>
                  <a:pt x="2656" y="3188"/>
                </a:lnTo>
                <a:lnTo>
                  <a:pt x="2660" y="3184"/>
                </a:lnTo>
                <a:lnTo>
                  <a:pt x="2661" y="3182"/>
                </a:lnTo>
                <a:lnTo>
                  <a:pt x="2662" y="3178"/>
                </a:lnTo>
                <a:lnTo>
                  <a:pt x="2663" y="3173"/>
                </a:lnTo>
                <a:lnTo>
                  <a:pt x="2663" y="3164"/>
                </a:lnTo>
                <a:lnTo>
                  <a:pt x="2663" y="3155"/>
                </a:lnTo>
                <a:lnTo>
                  <a:pt x="2663" y="3152"/>
                </a:lnTo>
                <a:lnTo>
                  <a:pt x="2665" y="3148"/>
                </a:lnTo>
                <a:lnTo>
                  <a:pt x="2666" y="3144"/>
                </a:lnTo>
                <a:lnTo>
                  <a:pt x="2668" y="3142"/>
                </a:lnTo>
                <a:lnTo>
                  <a:pt x="2672" y="3139"/>
                </a:lnTo>
                <a:lnTo>
                  <a:pt x="2677" y="3138"/>
                </a:lnTo>
                <a:lnTo>
                  <a:pt x="2683" y="3138"/>
                </a:lnTo>
                <a:lnTo>
                  <a:pt x="2692" y="3139"/>
                </a:lnTo>
                <a:lnTo>
                  <a:pt x="2697" y="3140"/>
                </a:lnTo>
                <a:lnTo>
                  <a:pt x="2702" y="3140"/>
                </a:lnTo>
                <a:lnTo>
                  <a:pt x="2706" y="3139"/>
                </a:lnTo>
                <a:lnTo>
                  <a:pt x="2709" y="3138"/>
                </a:lnTo>
                <a:lnTo>
                  <a:pt x="2711" y="3137"/>
                </a:lnTo>
                <a:lnTo>
                  <a:pt x="2712" y="3134"/>
                </a:lnTo>
                <a:lnTo>
                  <a:pt x="2714" y="3131"/>
                </a:lnTo>
                <a:lnTo>
                  <a:pt x="2714" y="3128"/>
                </a:lnTo>
                <a:lnTo>
                  <a:pt x="2710" y="3114"/>
                </a:lnTo>
                <a:lnTo>
                  <a:pt x="2705" y="3100"/>
                </a:lnTo>
                <a:lnTo>
                  <a:pt x="2690" y="3101"/>
                </a:lnTo>
                <a:lnTo>
                  <a:pt x="2675" y="3104"/>
                </a:lnTo>
                <a:lnTo>
                  <a:pt x="2660" y="3108"/>
                </a:lnTo>
                <a:lnTo>
                  <a:pt x="2647" y="3113"/>
                </a:lnTo>
                <a:lnTo>
                  <a:pt x="2642" y="3116"/>
                </a:lnTo>
                <a:lnTo>
                  <a:pt x="2637" y="3121"/>
                </a:lnTo>
                <a:lnTo>
                  <a:pt x="2632" y="3126"/>
                </a:lnTo>
                <a:lnTo>
                  <a:pt x="2628" y="3133"/>
                </a:lnTo>
                <a:lnTo>
                  <a:pt x="2626" y="3139"/>
                </a:lnTo>
                <a:lnTo>
                  <a:pt x="2623" y="3147"/>
                </a:lnTo>
                <a:lnTo>
                  <a:pt x="2622" y="3157"/>
                </a:lnTo>
                <a:lnTo>
                  <a:pt x="2622" y="3167"/>
                </a:lnTo>
                <a:lnTo>
                  <a:pt x="2622" y="3167"/>
                </a:lnTo>
                <a:lnTo>
                  <a:pt x="2619" y="3170"/>
                </a:lnTo>
                <a:lnTo>
                  <a:pt x="2616" y="3174"/>
                </a:lnTo>
                <a:lnTo>
                  <a:pt x="2612" y="3177"/>
                </a:lnTo>
                <a:lnTo>
                  <a:pt x="2608" y="3179"/>
                </a:lnTo>
                <a:lnTo>
                  <a:pt x="2599" y="3182"/>
                </a:lnTo>
                <a:lnTo>
                  <a:pt x="2589" y="3182"/>
                </a:lnTo>
                <a:lnTo>
                  <a:pt x="2588" y="3174"/>
                </a:lnTo>
                <a:lnTo>
                  <a:pt x="2588" y="3167"/>
                </a:lnTo>
                <a:lnTo>
                  <a:pt x="2588" y="3167"/>
                </a:lnTo>
                <a:lnTo>
                  <a:pt x="2568" y="3167"/>
                </a:lnTo>
                <a:lnTo>
                  <a:pt x="2547" y="3167"/>
                </a:lnTo>
                <a:lnTo>
                  <a:pt x="2526" y="3165"/>
                </a:lnTo>
                <a:lnTo>
                  <a:pt x="2505" y="3165"/>
                </a:lnTo>
                <a:lnTo>
                  <a:pt x="2498" y="3158"/>
                </a:lnTo>
                <a:lnTo>
                  <a:pt x="2489" y="3150"/>
                </a:lnTo>
                <a:lnTo>
                  <a:pt x="2480" y="3154"/>
                </a:lnTo>
                <a:lnTo>
                  <a:pt x="2472" y="3157"/>
                </a:lnTo>
                <a:lnTo>
                  <a:pt x="2464" y="3158"/>
                </a:lnTo>
                <a:lnTo>
                  <a:pt x="2455" y="3159"/>
                </a:lnTo>
                <a:lnTo>
                  <a:pt x="2447" y="3158"/>
                </a:lnTo>
                <a:lnTo>
                  <a:pt x="2439" y="3157"/>
                </a:lnTo>
                <a:lnTo>
                  <a:pt x="2431" y="3154"/>
                </a:lnTo>
                <a:lnTo>
                  <a:pt x="2422" y="3149"/>
                </a:lnTo>
                <a:lnTo>
                  <a:pt x="2398" y="3134"/>
                </a:lnTo>
                <a:lnTo>
                  <a:pt x="2376" y="3118"/>
                </a:lnTo>
                <a:lnTo>
                  <a:pt x="2363" y="3111"/>
                </a:lnTo>
                <a:lnTo>
                  <a:pt x="2351" y="3105"/>
                </a:lnTo>
                <a:lnTo>
                  <a:pt x="2344" y="3103"/>
                </a:lnTo>
                <a:lnTo>
                  <a:pt x="2337" y="3101"/>
                </a:lnTo>
                <a:lnTo>
                  <a:pt x="2329" y="3100"/>
                </a:lnTo>
                <a:lnTo>
                  <a:pt x="2322" y="3100"/>
                </a:lnTo>
                <a:lnTo>
                  <a:pt x="2313" y="3098"/>
                </a:lnTo>
                <a:lnTo>
                  <a:pt x="2305" y="3095"/>
                </a:lnTo>
                <a:lnTo>
                  <a:pt x="2299" y="3091"/>
                </a:lnTo>
                <a:lnTo>
                  <a:pt x="2294" y="3089"/>
                </a:lnTo>
                <a:lnTo>
                  <a:pt x="2290" y="3085"/>
                </a:lnTo>
                <a:lnTo>
                  <a:pt x="2287" y="3081"/>
                </a:lnTo>
                <a:lnTo>
                  <a:pt x="2285" y="3078"/>
                </a:lnTo>
                <a:lnTo>
                  <a:pt x="2284" y="3074"/>
                </a:lnTo>
                <a:lnTo>
                  <a:pt x="2283" y="3065"/>
                </a:lnTo>
                <a:lnTo>
                  <a:pt x="2284" y="3056"/>
                </a:lnTo>
                <a:lnTo>
                  <a:pt x="2288" y="3046"/>
                </a:lnTo>
                <a:lnTo>
                  <a:pt x="2293" y="3037"/>
                </a:lnTo>
                <a:lnTo>
                  <a:pt x="2282" y="3032"/>
                </a:lnTo>
                <a:lnTo>
                  <a:pt x="2269" y="3029"/>
                </a:lnTo>
                <a:lnTo>
                  <a:pt x="2254" y="3022"/>
                </a:lnTo>
                <a:lnTo>
                  <a:pt x="2240" y="3016"/>
                </a:lnTo>
                <a:lnTo>
                  <a:pt x="2233" y="3012"/>
                </a:lnTo>
                <a:lnTo>
                  <a:pt x="2226" y="3008"/>
                </a:lnTo>
                <a:lnTo>
                  <a:pt x="2220" y="3003"/>
                </a:lnTo>
                <a:lnTo>
                  <a:pt x="2214" y="2998"/>
                </a:lnTo>
                <a:lnTo>
                  <a:pt x="2215" y="3005"/>
                </a:lnTo>
                <a:lnTo>
                  <a:pt x="2216" y="3011"/>
                </a:lnTo>
                <a:lnTo>
                  <a:pt x="2215" y="3017"/>
                </a:lnTo>
                <a:lnTo>
                  <a:pt x="2214" y="3022"/>
                </a:lnTo>
                <a:lnTo>
                  <a:pt x="2211" y="3027"/>
                </a:lnTo>
                <a:lnTo>
                  <a:pt x="2208" y="3032"/>
                </a:lnTo>
                <a:lnTo>
                  <a:pt x="2203" y="3035"/>
                </a:lnTo>
                <a:lnTo>
                  <a:pt x="2198" y="3037"/>
                </a:lnTo>
                <a:lnTo>
                  <a:pt x="2185" y="3041"/>
                </a:lnTo>
                <a:lnTo>
                  <a:pt x="2175" y="3045"/>
                </a:lnTo>
                <a:lnTo>
                  <a:pt x="2169" y="3049"/>
                </a:lnTo>
                <a:lnTo>
                  <a:pt x="2165" y="3052"/>
                </a:lnTo>
                <a:lnTo>
                  <a:pt x="2162" y="3056"/>
                </a:lnTo>
                <a:lnTo>
                  <a:pt x="2162" y="3060"/>
                </a:lnTo>
                <a:lnTo>
                  <a:pt x="2165" y="3062"/>
                </a:lnTo>
                <a:lnTo>
                  <a:pt x="2167" y="3066"/>
                </a:lnTo>
                <a:lnTo>
                  <a:pt x="2185" y="3079"/>
                </a:lnTo>
                <a:lnTo>
                  <a:pt x="2198" y="3091"/>
                </a:lnTo>
                <a:lnTo>
                  <a:pt x="2208" y="3086"/>
                </a:lnTo>
                <a:lnTo>
                  <a:pt x="2219" y="3084"/>
                </a:lnTo>
                <a:lnTo>
                  <a:pt x="2230" y="3083"/>
                </a:lnTo>
                <a:lnTo>
                  <a:pt x="2241" y="3084"/>
                </a:lnTo>
                <a:lnTo>
                  <a:pt x="2258" y="3088"/>
                </a:lnTo>
                <a:lnTo>
                  <a:pt x="2273" y="3093"/>
                </a:lnTo>
                <a:lnTo>
                  <a:pt x="2287" y="3098"/>
                </a:lnTo>
                <a:lnTo>
                  <a:pt x="2299" y="3105"/>
                </a:lnTo>
                <a:lnTo>
                  <a:pt x="2303" y="3110"/>
                </a:lnTo>
                <a:lnTo>
                  <a:pt x="2308" y="3115"/>
                </a:lnTo>
                <a:lnTo>
                  <a:pt x="2311" y="3121"/>
                </a:lnTo>
                <a:lnTo>
                  <a:pt x="2312" y="3128"/>
                </a:lnTo>
                <a:lnTo>
                  <a:pt x="2313" y="3135"/>
                </a:lnTo>
                <a:lnTo>
                  <a:pt x="2312" y="3144"/>
                </a:lnTo>
                <a:lnTo>
                  <a:pt x="2309" y="3154"/>
                </a:lnTo>
                <a:lnTo>
                  <a:pt x="2305" y="3165"/>
                </a:lnTo>
                <a:lnTo>
                  <a:pt x="2297" y="3174"/>
                </a:lnTo>
                <a:lnTo>
                  <a:pt x="2288" y="3182"/>
                </a:lnTo>
                <a:lnTo>
                  <a:pt x="2257" y="3182"/>
                </a:lnTo>
                <a:lnTo>
                  <a:pt x="2234" y="3173"/>
                </a:lnTo>
                <a:lnTo>
                  <a:pt x="2211" y="3163"/>
                </a:lnTo>
                <a:lnTo>
                  <a:pt x="2206" y="3160"/>
                </a:lnTo>
                <a:lnTo>
                  <a:pt x="2201" y="3157"/>
                </a:lnTo>
                <a:lnTo>
                  <a:pt x="2198" y="3153"/>
                </a:lnTo>
                <a:lnTo>
                  <a:pt x="2194" y="3148"/>
                </a:lnTo>
                <a:lnTo>
                  <a:pt x="2191" y="3143"/>
                </a:lnTo>
                <a:lnTo>
                  <a:pt x="2190" y="3137"/>
                </a:lnTo>
                <a:lnTo>
                  <a:pt x="2189" y="3129"/>
                </a:lnTo>
                <a:lnTo>
                  <a:pt x="2189" y="3121"/>
                </a:lnTo>
                <a:lnTo>
                  <a:pt x="2184" y="3123"/>
                </a:lnTo>
                <a:lnTo>
                  <a:pt x="2180" y="3124"/>
                </a:lnTo>
                <a:lnTo>
                  <a:pt x="2175" y="3124"/>
                </a:lnTo>
                <a:lnTo>
                  <a:pt x="2171" y="3124"/>
                </a:lnTo>
                <a:lnTo>
                  <a:pt x="2164" y="3121"/>
                </a:lnTo>
                <a:lnTo>
                  <a:pt x="2156" y="3116"/>
                </a:lnTo>
                <a:lnTo>
                  <a:pt x="2156" y="3116"/>
                </a:lnTo>
                <a:lnTo>
                  <a:pt x="2140" y="3108"/>
                </a:lnTo>
                <a:lnTo>
                  <a:pt x="2122" y="3100"/>
                </a:lnTo>
                <a:lnTo>
                  <a:pt x="2118" y="3096"/>
                </a:lnTo>
                <a:lnTo>
                  <a:pt x="2113" y="3095"/>
                </a:lnTo>
                <a:lnTo>
                  <a:pt x="2110" y="3096"/>
                </a:lnTo>
                <a:lnTo>
                  <a:pt x="2106" y="3099"/>
                </a:lnTo>
                <a:lnTo>
                  <a:pt x="2106" y="3099"/>
                </a:lnTo>
                <a:lnTo>
                  <a:pt x="2097" y="3104"/>
                </a:lnTo>
                <a:lnTo>
                  <a:pt x="2090" y="3108"/>
                </a:lnTo>
                <a:lnTo>
                  <a:pt x="2082" y="3109"/>
                </a:lnTo>
                <a:lnTo>
                  <a:pt x="2074" y="3109"/>
                </a:lnTo>
                <a:lnTo>
                  <a:pt x="2067" y="3108"/>
                </a:lnTo>
                <a:lnTo>
                  <a:pt x="2061" y="3105"/>
                </a:lnTo>
                <a:lnTo>
                  <a:pt x="2053" y="3103"/>
                </a:lnTo>
                <a:lnTo>
                  <a:pt x="2047" y="3099"/>
                </a:lnTo>
                <a:lnTo>
                  <a:pt x="2033" y="3091"/>
                </a:lnTo>
                <a:lnTo>
                  <a:pt x="2019" y="3085"/>
                </a:lnTo>
                <a:lnTo>
                  <a:pt x="2012" y="3083"/>
                </a:lnTo>
                <a:lnTo>
                  <a:pt x="2004" y="3081"/>
                </a:lnTo>
                <a:lnTo>
                  <a:pt x="1997" y="3081"/>
                </a:lnTo>
                <a:lnTo>
                  <a:pt x="1989" y="3083"/>
                </a:lnTo>
                <a:lnTo>
                  <a:pt x="1990" y="3076"/>
                </a:lnTo>
                <a:lnTo>
                  <a:pt x="1988" y="3069"/>
                </a:lnTo>
                <a:lnTo>
                  <a:pt x="1985" y="3062"/>
                </a:lnTo>
                <a:lnTo>
                  <a:pt x="1984" y="3055"/>
                </a:lnTo>
                <a:lnTo>
                  <a:pt x="1983" y="3051"/>
                </a:lnTo>
                <a:lnTo>
                  <a:pt x="1983" y="3047"/>
                </a:lnTo>
                <a:lnTo>
                  <a:pt x="1984" y="3045"/>
                </a:lnTo>
                <a:lnTo>
                  <a:pt x="1985" y="3041"/>
                </a:lnTo>
                <a:lnTo>
                  <a:pt x="1988" y="3037"/>
                </a:lnTo>
                <a:lnTo>
                  <a:pt x="1992" y="3035"/>
                </a:lnTo>
                <a:lnTo>
                  <a:pt x="1995" y="3031"/>
                </a:lnTo>
                <a:lnTo>
                  <a:pt x="2002" y="3029"/>
                </a:lnTo>
                <a:lnTo>
                  <a:pt x="2004" y="3027"/>
                </a:lnTo>
                <a:lnTo>
                  <a:pt x="2007" y="3025"/>
                </a:lnTo>
                <a:lnTo>
                  <a:pt x="2007" y="3024"/>
                </a:lnTo>
                <a:lnTo>
                  <a:pt x="2007" y="3021"/>
                </a:lnTo>
                <a:lnTo>
                  <a:pt x="2004" y="3016"/>
                </a:lnTo>
                <a:lnTo>
                  <a:pt x="1999" y="3011"/>
                </a:lnTo>
                <a:lnTo>
                  <a:pt x="1994" y="3005"/>
                </a:lnTo>
                <a:lnTo>
                  <a:pt x="1990" y="2998"/>
                </a:lnTo>
                <a:lnTo>
                  <a:pt x="1988" y="2995"/>
                </a:lnTo>
                <a:lnTo>
                  <a:pt x="1988" y="2991"/>
                </a:lnTo>
                <a:lnTo>
                  <a:pt x="1988" y="2988"/>
                </a:lnTo>
                <a:lnTo>
                  <a:pt x="1988" y="2985"/>
                </a:lnTo>
                <a:lnTo>
                  <a:pt x="1988" y="2985"/>
                </a:lnTo>
                <a:lnTo>
                  <a:pt x="1978" y="2978"/>
                </a:lnTo>
                <a:lnTo>
                  <a:pt x="1969" y="2971"/>
                </a:lnTo>
                <a:lnTo>
                  <a:pt x="1961" y="2962"/>
                </a:lnTo>
                <a:lnTo>
                  <a:pt x="1955" y="2952"/>
                </a:lnTo>
                <a:lnTo>
                  <a:pt x="1955" y="2952"/>
                </a:lnTo>
                <a:lnTo>
                  <a:pt x="1955" y="2952"/>
                </a:lnTo>
                <a:lnTo>
                  <a:pt x="1945" y="2949"/>
                </a:lnTo>
                <a:lnTo>
                  <a:pt x="1936" y="2947"/>
                </a:lnTo>
                <a:lnTo>
                  <a:pt x="1933" y="2944"/>
                </a:lnTo>
                <a:lnTo>
                  <a:pt x="1928" y="2942"/>
                </a:lnTo>
                <a:lnTo>
                  <a:pt x="1924" y="2938"/>
                </a:lnTo>
                <a:lnTo>
                  <a:pt x="1921" y="2934"/>
                </a:lnTo>
                <a:lnTo>
                  <a:pt x="1921" y="2934"/>
                </a:lnTo>
                <a:lnTo>
                  <a:pt x="1914" y="2934"/>
                </a:lnTo>
                <a:lnTo>
                  <a:pt x="1907" y="2936"/>
                </a:lnTo>
                <a:lnTo>
                  <a:pt x="1907" y="2936"/>
                </a:lnTo>
                <a:lnTo>
                  <a:pt x="1907" y="2936"/>
                </a:lnTo>
                <a:lnTo>
                  <a:pt x="1907" y="2949"/>
                </a:lnTo>
                <a:lnTo>
                  <a:pt x="1906" y="2962"/>
                </a:lnTo>
                <a:lnTo>
                  <a:pt x="1905" y="2968"/>
                </a:lnTo>
                <a:lnTo>
                  <a:pt x="1904" y="2973"/>
                </a:lnTo>
                <a:lnTo>
                  <a:pt x="1901" y="2980"/>
                </a:lnTo>
                <a:lnTo>
                  <a:pt x="1899" y="2983"/>
                </a:lnTo>
                <a:lnTo>
                  <a:pt x="1895" y="2988"/>
                </a:lnTo>
                <a:lnTo>
                  <a:pt x="1891" y="2992"/>
                </a:lnTo>
                <a:lnTo>
                  <a:pt x="1886" y="2995"/>
                </a:lnTo>
                <a:lnTo>
                  <a:pt x="1881" y="2998"/>
                </a:lnTo>
                <a:lnTo>
                  <a:pt x="1875" y="3000"/>
                </a:lnTo>
                <a:lnTo>
                  <a:pt x="1867" y="3002"/>
                </a:lnTo>
                <a:lnTo>
                  <a:pt x="1860" y="3003"/>
                </a:lnTo>
                <a:lnTo>
                  <a:pt x="1852" y="3005"/>
                </a:lnTo>
                <a:lnTo>
                  <a:pt x="1837" y="3007"/>
                </a:lnTo>
                <a:lnTo>
                  <a:pt x="1821" y="3011"/>
                </a:lnTo>
                <a:lnTo>
                  <a:pt x="1813" y="3013"/>
                </a:lnTo>
                <a:lnTo>
                  <a:pt x="1806" y="3015"/>
                </a:lnTo>
                <a:lnTo>
                  <a:pt x="1798" y="3016"/>
                </a:lnTo>
                <a:lnTo>
                  <a:pt x="1789" y="3016"/>
                </a:lnTo>
                <a:lnTo>
                  <a:pt x="1789" y="3016"/>
                </a:lnTo>
                <a:lnTo>
                  <a:pt x="1789" y="3016"/>
                </a:lnTo>
                <a:lnTo>
                  <a:pt x="1781" y="3016"/>
                </a:lnTo>
                <a:lnTo>
                  <a:pt x="1773" y="3016"/>
                </a:lnTo>
                <a:lnTo>
                  <a:pt x="1766" y="3001"/>
                </a:lnTo>
                <a:lnTo>
                  <a:pt x="1758" y="2986"/>
                </a:lnTo>
                <a:lnTo>
                  <a:pt x="1751" y="2990"/>
                </a:lnTo>
                <a:lnTo>
                  <a:pt x="1744" y="2991"/>
                </a:lnTo>
                <a:lnTo>
                  <a:pt x="1738" y="2992"/>
                </a:lnTo>
                <a:lnTo>
                  <a:pt x="1730" y="2993"/>
                </a:lnTo>
                <a:lnTo>
                  <a:pt x="1717" y="2992"/>
                </a:lnTo>
                <a:lnTo>
                  <a:pt x="1703" y="2990"/>
                </a:lnTo>
                <a:lnTo>
                  <a:pt x="1674" y="2983"/>
                </a:lnTo>
                <a:lnTo>
                  <a:pt x="1651" y="2981"/>
                </a:lnTo>
                <a:lnTo>
                  <a:pt x="1643" y="2981"/>
                </a:lnTo>
                <a:lnTo>
                  <a:pt x="1635" y="2982"/>
                </a:lnTo>
                <a:lnTo>
                  <a:pt x="1630" y="2983"/>
                </a:lnTo>
                <a:lnTo>
                  <a:pt x="1625" y="2987"/>
                </a:lnTo>
                <a:lnTo>
                  <a:pt x="1621" y="2992"/>
                </a:lnTo>
                <a:lnTo>
                  <a:pt x="1620" y="2998"/>
                </a:lnTo>
                <a:lnTo>
                  <a:pt x="1619" y="3006"/>
                </a:lnTo>
                <a:lnTo>
                  <a:pt x="1619" y="3015"/>
                </a:lnTo>
                <a:lnTo>
                  <a:pt x="1621" y="3039"/>
                </a:lnTo>
                <a:lnTo>
                  <a:pt x="1626" y="3070"/>
                </a:lnTo>
                <a:lnTo>
                  <a:pt x="1627" y="3078"/>
                </a:lnTo>
                <a:lnTo>
                  <a:pt x="1629" y="3084"/>
                </a:lnTo>
                <a:lnTo>
                  <a:pt x="1633" y="3070"/>
                </a:lnTo>
                <a:lnTo>
                  <a:pt x="1635" y="3056"/>
                </a:lnTo>
                <a:lnTo>
                  <a:pt x="1639" y="3042"/>
                </a:lnTo>
                <a:lnTo>
                  <a:pt x="1643" y="3029"/>
                </a:lnTo>
                <a:lnTo>
                  <a:pt x="1646" y="3019"/>
                </a:lnTo>
                <a:lnTo>
                  <a:pt x="1650" y="3011"/>
                </a:lnTo>
                <a:lnTo>
                  <a:pt x="1654" y="3003"/>
                </a:lnTo>
                <a:lnTo>
                  <a:pt x="1659" y="2998"/>
                </a:lnTo>
                <a:lnTo>
                  <a:pt x="1663" y="2993"/>
                </a:lnTo>
                <a:lnTo>
                  <a:pt x="1668" y="2990"/>
                </a:lnTo>
                <a:lnTo>
                  <a:pt x="1671" y="2987"/>
                </a:lnTo>
                <a:lnTo>
                  <a:pt x="1676" y="2986"/>
                </a:lnTo>
                <a:lnTo>
                  <a:pt x="1681" y="2986"/>
                </a:lnTo>
                <a:lnTo>
                  <a:pt x="1688" y="2987"/>
                </a:lnTo>
                <a:lnTo>
                  <a:pt x="1693" y="2990"/>
                </a:lnTo>
                <a:lnTo>
                  <a:pt x="1698" y="2992"/>
                </a:lnTo>
                <a:lnTo>
                  <a:pt x="1704" y="2997"/>
                </a:lnTo>
                <a:lnTo>
                  <a:pt x="1710" y="3002"/>
                </a:lnTo>
                <a:lnTo>
                  <a:pt x="1717" y="3008"/>
                </a:lnTo>
                <a:lnTo>
                  <a:pt x="1723" y="3017"/>
                </a:lnTo>
                <a:lnTo>
                  <a:pt x="1722" y="3025"/>
                </a:lnTo>
                <a:lnTo>
                  <a:pt x="1723" y="3032"/>
                </a:lnTo>
                <a:lnTo>
                  <a:pt x="1714" y="3041"/>
                </a:lnTo>
                <a:lnTo>
                  <a:pt x="1707" y="3050"/>
                </a:lnTo>
                <a:lnTo>
                  <a:pt x="1707" y="3115"/>
                </a:lnTo>
                <a:lnTo>
                  <a:pt x="1707" y="3115"/>
                </a:lnTo>
                <a:lnTo>
                  <a:pt x="1723" y="3115"/>
                </a:lnTo>
                <a:lnTo>
                  <a:pt x="1739" y="3115"/>
                </a:lnTo>
                <a:lnTo>
                  <a:pt x="1751" y="3104"/>
                </a:lnTo>
                <a:lnTo>
                  <a:pt x="1762" y="3096"/>
                </a:lnTo>
                <a:lnTo>
                  <a:pt x="1768" y="3093"/>
                </a:lnTo>
                <a:lnTo>
                  <a:pt x="1773" y="3090"/>
                </a:lnTo>
                <a:lnTo>
                  <a:pt x="1779" y="3088"/>
                </a:lnTo>
                <a:lnTo>
                  <a:pt x="1784" y="3088"/>
                </a:lnTo>
                <a:lnTo>
                  <a:pt x="1791" y="3088"/>
                </a:lnTo>
                <a:lnTo>
                  <a:pt x="1796" y="3089"/>
                </a:lnTo>
                <a:lnTo>
                  <a:pt x="1801" y="3090"/>
                </a:lnTo>
                <a:lnTo>
                  <a:pt x="1807" y="3094"/>
                </a:lnTo>
                <a:lnTo>
                  <a:pt x="1812" y="3099"/>
                </a:lnTo>
                <a:lnTo>
                  <a:pt x="1817" y="3104"/>
                </a:lnTo>
                <a:lnTo>
                  <a:pt x="1823" y="3111"/>
                </a:lnTo>
                <a:lnTo>
                  <a:pt x="1828" y="3120"/>
                </a:lnTo>
                <a:lnTo>
                  <a:pt x="1833" y="3124"/>
                </a:lnTo>
                <a:lnTo>
                  <a:pt x="1840" y="3128"/>
                </a:lnTo>
                <a:lnTo>
                  <a:pt x="1848" y="3130"/>
                </a:lnTo>
                <a:lnTo>
                  <a:pt x="1856" y="3133"/>
                </a:lnTo>
                <a:lnTo>
                  <a:pt x="1856" y="3133"/>
                </a:lnTo>
                <a:lnTo>
                  <a:pt x="1856" y="3133"/>
                </a:lnTo>
                <a:lnTo>
                  <a:pt x="1910" y="3133"/>
                </a:lnTo>
                <a:lnTo>
                  <a:pt x="1897" y="3145"/>
                </a:lnTo>
                <a:lnTo>
                  <a:pt x="1885" y="3157"/>
                </a:lnTo>
                <a:lnTo>
                  <a:pt x="1872" y="3167"/>
                </a:lnTo>
                <a:lnTo>
                  <a:pt x="1860" y="3174"/>
                </a:lnTo>
                <a:lnTo>
                  <a:pt x="1846" y="3182"/>
                </a:lnTo>
                <a:lnTo>
                  <a:pt x="1831" y="3187"/>
                </a:lnTo>
                <a:lnTo>
                  <a:pt x="1816" y="3191"/>
                </a:lnTo>
                <a:lnTo>
                  <a:pt x="1799" y="3192"/>
                </a:lnTo>
                <a:lnTo>
                  <a:pt x="1846" y="3223"/>
                </a:lnTo>
                <a:lnTo>
                  <a:pt x="1894" y="3253"/>
                </a:lnTo>
                <a:lnTo>
                  <a:pt x="1918" y="3268"/>
                </a:lnTo>
                <a:lnTo>
                  <a:pt x="1941" y="3282"/>
                </a:lnTo>
                <a:lnTo>
                  <a:pt x="1965" y="3296"/>
                </a:lnTo>
                <a:lnTo>
                  <a:pt x="1990" y="3309"/>
                </a:lnTo>
                <a:lnTo>
                  <a:pt x="2015" y="3320"/>
                </a:lnTo>
                <a:lnTo>
                  <a:pt x="2041" y="3330"/>
                </a:lnTo>
                <a:lnTo>
                  <a:pt x="2067" y="3340"/>
                </a:lnTo>
                <a:lnTo>
                  <a:pt x="2093" y="3347"/>
                </a:lnTo>
                <a:lnTo>
                  <a:pt x="2120" y="3355"/>
                </a:lnTo>
                <a:lnTo>
                  <a:pt x="2147" y="3360"/>
                </a:lnTo>
                <a:lnTo>
                  <a:pt x="2176" y="3364"/>
                </a:lnTo>
                <a:lnTo>
                  <a:pt x="2205" y="3366"/>
                </a:lnTo>
                <a:lnTo>
                  <a:pt x="2214" y="3373"/>
                </a:lnTo>
                <a:lnTo>
                  <a:pt x="2223" y="3379"/>
                </a:lnTo>
                <a:lnTo>
                  <a:pt x="2230" y="3385"/>
                </a:lnTo>
                <a:lnTo>
                  <a:pt x="2236" y="3393"/>
                </a:lnTo>
                <a:lnTo>
                  <a:pt x="2240" y="3401"/>
                </a:lnTo>
                <a:lnTo>
                  <a:pt x="2243" y="3410"/>
                </a:lnTo>
                <a:lnTo>
                  <a:pt x="2243" y="3415"/>
                </a:lnTo>
                <a:lnTo>
                  <a:pt x="2243" y="3422"/>
                </a:lnTo>
                <a:lnTo>
                  <a:pt x="2241" y="3427"/>
                </a:lnTo>
                <a:lnTo>
                  <a:pt x="2239" y="3433"/>
                </a:lnTo>
                <a:lnTo>
                  <a:pt x="2238" y="3443"/>
                </a:lnTo>
                <a:lnTo>
                  <a:pt x="2234" y="3450"/>
                </a:lnTo>
                <a:lnTo>
                  <a:pt x="2231" y="3454"/>
                </a:lnTo>
                <a:lnTo>
                  <a:pt x="2228" y="3455"/>
                </a:lnTo>
                <a:lnTo>
                  <a:pt x="2223" y="3455"/>
                </a:lnTo>
                <a:lnTo>
                  <a:pt x="2216" y="3454"/>
                </a:lnTo>
                <a:lnTo>
                  <a:pt x="2210" y="3453"/>
                </a:lnTo>
                <a:lnTo>
                  <a:pt x="2204" y="3454"/>
                </a:lnTo>
                <a:lnTo>
                  <a:pt x="2199" y="3454"/>
                </a:lnTo>
                <a:lnTo>
                  <a:pt x="2194" y="3457"/>
                </a:lnTo>
                <a:lnTo>
                  <a:pt x="2182" y="3462"/>
                </a:lnTo>
                <a:lnTo>
                  <a:pt x="2172" y="3465"/>
                </a:lnTo>
                <a:lnTo>
                  <a:pt x="2149" y="3447"/>
                </a:lnTo>
                <a:lnTo>
                  <a:pt x="2125" y="3428"/>
                </a:lnTo>
                <a:lnTo>
                  <a:pt x="2098" y="3413"/>
                </a:lnTo>
                <a:lnTo>
                  <a:pt x="2072" y="3398"/>
                </a:lnTo>
                <a:lnTo>
                  <a:pt x="2046" y="3384"/>
                </a:lnTo>
                <a:lnTo>
                  <a:pt x="2018" y="3371"/>
                </a:lnTo>
                <a:lnTo>
                  <a:pt x="1990" y="3360"/>
                </a:lnTo>
                <a:lnTo>
                  <a:pt x="1961" y="3349"/>
                </a:lnTo>
                <a:lnTo>
                  <a:pt x="1939" y="3339"/>
                </a:lnTo>
                <a:lnTo>
                  <a:pt x="1916" y="3327"/>
                </a:lnTo>
                <a:lnTo>
                  <a:pt x="1895" y="3316"/>
                </a:lnTo>
                <a:lnTo>
                  <a:pt x="1874" y="3304"/>
                </a:lnTo>
                <a:lnTo>
                  <a:pt x="1832" y="3276"/>
                </a:lnTo>
                <a:lnTo>
                  <a:pt x="1791" y="3248"/>
                </a:lnTo>
                <a:lnTo>
                  <a:pt x="1776" y="3238"/>
                </a:lnTo>
                <a:lnTo>
                  <a:pt x="1762" y="3226"/>
                </a:lnTo>
                <a:lnTo>
                  <a:pt x="1751" y="3212"/>
                </a:lnTo>
                <a:lnTo>
                  <a:pt x="1739" y="3198"/>
                </a:lnTo>
                <a:lnTo>
                  <a:pt x="1730" y="3183"/>
                </a:lnTo>
                <a:lnTo>
                  <a:pt x="1722" y="3167"/>
                </a:lnTo>
                <a:lnTo>
                  <a:pt x="1714" y="3150"/>
                </a:lnTo>
                <a:lnTo>
                  <a:pt x="1707" y="3134"/>
                </a:lnTo>
                <a:lnTo>
                  <a:pt x="1704" y="3140"/>
                </a:lnTo>
                <a:lnTo>
                  <a:pt x="1700" y="3147"/>
                </a:lnTo>
                <a:lnTo>
                  <a:pt x="1697" y="3150"/>
                </a:lnTo>
                <a:lnTo>
                  <a:pt x="1694" y="3154"/>
                </a:lnTo>
                <a:lnTo>
                  <a:pt x="1689" y="3155"/>
                </a:lnTo>
                <a:lnTo>
                  <a:pt x="1685" y="3157"/>
                </a:lnTo>
                <a:lnTo>
                  <a:pt x="1681" y="3158"/>
                </a:lnTo>
                <a:lnTo>
                  <a:pt x="1676" y="3158"/>
                </a:lnTo>
                <a:lnTo>
                  <a:pt x="1659" y="3153"/>
                </a:lnTo>
                <a:lnTo>
                  <a:pt x="1640" y="3149"/>
                </a:lnTo>
                <a:lnTo>
                  <a:pt x="1627" y="3142"/>
                </a:lnTo>
                <a:lnTo>
                  <a:pt x="1615" y="3133"/>
                </a:lnTo>
                <a:lnTo>
                  <a:pt x="1611" y="3128"/>
                </a:lnTo>
                <a:lnTo>
                  <a:pt x="1607" y="3123"/>
                </a:lnTo>
                <a:lnTo>
                  <a:pt x="1605" y="3115"/>
                </a:lnTo>
                <a:lnTo>
                  <a:pt x="1604" y="3108"/>
                </a:lnTo>
                <a:lnTo>
                  <a:pt x="1596" y="3105"/>
                </a:lnTo>
                <a:lnTo>
                  <a:pt x="1590" y="3100"/>
                </a:lnTo>
                <a:lnTo>
                  <a:pt x="1589" y="3100"/>
                </a:lnTo>
                <a:lnTo>
                  <a:pt x="1573" y="3091"/>
                </a:lnTo>
                <a:lnTo>
                  <a:pt x="1557" y="3083"/>
                </a:lnTo>
                <a:lnTo>
                  <a:pt x="1557" y="3074"/>
                </a:lnTo>
                <a:lnTo>
                  <a:pt x="1557" y="3066"/>
                </a:lnTo>
                <a:lnTo>
                  <a:pt x="1560" y="3064"/>
                </a:lnTo>
                <a:lnTo>
                  <a:pt x="1561" y="3061"/>
                </a:lnTo>
                <a:lnTo>
                  <a:pt x="1561" y="3057"/>
                </a:lnTo>
                <a:lnTo>
                  <a:pt x="1561" y="3055"/>
                </a:lnTo>
                <a:lnTo>
                  <a:pt x="1558" y="3051"/>
                </a:lnTo>
                <a:lnTo>
                  <a:pt x="1557" y="3049"/>
                </a:lnTo>
                <a:lnTo>
                  <a:pt x="1555" y="3044"/>
                </a:lnTo>
                <a:lnTo>
                  <a:pt x="1551" y="3039"/>
                </a:lnTo>
                <a:lnTo>
                  <a:pt x="1548" y="3034"/>
                </a:lnTo>
                <a:lnTo>
                  <a:pt x="1545" y="3029"/>
                </a:lnTo>
                <a:lnTo>
                  <a:pt x="1536" y="3021"/>
                </a:lnTo>
                <a:lnTo>
                  <a:pt x="1525" y="3016"/>
                </a:lnTo>
                <a:lnTo>
                  <a:pt x="1516" y="2993"/>
                </a:lnTo>
                <a:lnTo>
                  <a:pt x="1507" y="2971"/>
                </a:lnTo>
                <a:lnTo>
                  <a:pt x="1498" y="2948"/>
                </a:lnTo>
                <a:lnTo>
                  <a:pt x="1492" y="2924"/>
                </a:lnTo>
                <a:lnTo>
                  <a:pt x="1487" y="2934"/>
                </a:lnTo>
                <a:lnTo>
                  <a:pt x="1481" y="2944"/>
                </a:lnTo>
                <a:lnTo>
                  <a:pt x="1477" y="2947"/>
                </a:lnTo>
                <a:lnTo>
                  <a:pt x="1472" y="2949"/>
                </a:lnTo>
                <a:lnTo>
                  <a:pt x="1464" y="2951"/>
                </a:lnTo>
                <a:lnTo>
                  <a:pt x="1457" y="2949"/>
                </a:lnTo>
                <a:lnTo>
                  <a:pt x="1443" y="2942"/>
                </a:lnTo>
                <a:lnTo>
                  <a:pt x="1432" y="2933"/>
                </a:lnTo>
                <a:lnTo>
                  <a:pt x="1420" y="2924"/>
                </a:lnTo>
                <a:lnTo>
                  <a:pt x="1412" y="2913"/>
                </a:lnTo>
                <a:lnTo>
                  <a:pt x="1404" y="2900"/>
                </a:lnTo>
                <a:lnTo>
                  <a:pt x="1396" y="2888"/>
                </a:lnTo>
                <a:lnTo>
                  <a:pt x="1390" y="2874"/>
                </a:lnTo>
                <a:lnTo>
                  <a:pt x="1384" y="2860"/>
                </a:lnTo>
                <a:lnTo>
                  <a:pt x="1388" y="2858"/>
                </a:lnTo>
                <a:lnTo>
                  <a:pt x="1391" y="2855"/>
                </a:lnTo>
                <a:lnTo>
                  <a:pt x="1395" y="2853"/>
                </a:lnTo>
                <a:lnTo>
                  <a:pt x="1399" y="2852"/>
                </a:lnTo>
                <a:lnTo>
                  <a:pt x="1405" y="2852"/>
                </a:lnTo>
                <a:lnTo>
                  <a:pt x="1413" y="2854"/>
                </a:lnTo>
                <a:lnTo>
                  <a:pt x="1427" y="2860"/>
                </a:lnTo>
                <a:lnTo>
                  <a:pt x="1440" y="2867"/>
                </a:lnTo>
                <a:lnTo>
                  <a:pt x="1439" y="2867"/>
                </a:lnTo>
                <a:lnTo>
                  <a:pt x="1438" y="2855"/>
                </a:lnTo>
                <a:lnTo>
                  <a:pt x="1435" y="2845"/>
                </a:lnTo>
                <a:lnTo>
                  <a:pt x="1432" y="2838"/>
                </a:lnTo>
                <a:lnTo>
                  <a:pt x="1427" y="2831"/>
                </a:lnTo>
                <a:lnTo>
                  <a:pt x="1422" y="2826"/>
                </a:lnTo>
                <a:lnTo>
                  <a:pt x="1415" y="2821"/>
                </a:lnTo>
                <a:lnTo>
                  <a:pt x="1409" y="2819"/>
                </a:lnTo>
                <a:lnTo>
                  <a:pt x="1401" y="2816"/>
                </a:lnTo>
                <a:lnTo>
                  <a:pt x="1370" y="2814"/>
                </a:lnTo>
                <a:lnTo>
                  <a:pt x="1340" y="2811"/>
                </a:lnTo>
                <a:lnTo>
                  <a:pt x="1322" y="2813"/>
                </a:lnTo>
                <a:lnTo>
                  <a:pt x="1305" y="2814"/>
                </a:lnTo>
                <a:lnTo>
                  <a:pt x="1296" y="2814"/>
                </a:lnTo>
                <a:lnTo>
                  <a:pt x="1287" y="2811"/>
                </a:lnTo>
                <a:lnTo>
                  <a:pt x="1283" y="2810"/>
                </a:lnTo>
                <a:lnTo>
                  <a:pt x="1280" y="2808"/>
                </a:lnTo>
                <a:lnTo>
                  <a:pt x="1276" y="2805"/>
                </a:lnTo>
                <a:lnTo>
                  <a:pt x="1272" y="2801"/>
                </a:lnTo>
                <a:lnTo>
                  <a:pt x="1245" y="2795"/>
                </a:lnTo>
                <a:lnTo>
                  <a:pt x="1216" y="2789"/>
                </a:lnTo>
                <a:lnTo>
                  <a:pt x="1188" y="2784"/>
                </a:lnTo>
                <a:lnTo>
                  <a:pt x="1160" y="2780"/>
                </a:lnTo>
                <a:lnTo>
                  <a:pt x="1104" y="2772"/>
                </a:lnTo>
                <a:lnTo>
                  <a:pt x="1047" y="2766"/>
                </a:lnTo>
                <a:lnTo>
                  <a:pt x="991" y="2760"/>
                </a:lnTo>
                <a:lnTo>
                  <a:pt x="934" y="2754"/>
                </a:lnTo>
                <a:lnTo>
                  <a:pt x="878" y="2745"/>
                </a:lnTo>
                <a:lnTo>
                  <a:pt x="821" y="2735"/>
                </a:lnTo>
                <a:lnTo>
                  <a:pt x="809" y="2732"/>
                </a:lnTo>
                <a:lnTo>
                  <a:pt x="796" y="2730"/>
                </a:lnTo>
                <a:lnTo>
                  <a:pt x="791" y="2727"/>
                </a:lnTo>
                <a:lnTo>
                  <a:pt x="787" y="2723"/>
                </a:lnTo>
                <a:lnTo>
                  <a:pt x="784" y="2716"/>
                </a:lnTo>
                <a:lnTo>
                  <a:pt x="784" y="2706"/>
                </a:lnTo>
                <a:lnTo>
                  <a:pt x="784" y="2696"/>
                </a:lnTo>
                <a:lnTo>
                  <a:pt x="785" y="2687"/>
                </a:lnTo>
                <a:lnTo>
                  <a:pt x="789" y="2681"/>
                </a:lnTo>
                <a:lnTo>
                  <a:pt x="794" y="2676"/>
                </a:lnTo>
                <a:lnTo>
                  <a:pt x="799" y="2672"/>
                </a:lnTo>
                <a:lnTo>
                  <a:pt x="806" y="2669"/>
                </a:lnTo>
                <a:lnTo>
                  <a:pt x="814" y="2668"/>
                </a:lnTo>
                <a:lnTo>
                  <a:pt x="823" y="2667"/>
                </a:lnTo>
                <a:lnTo>
                  <a:pt x="839" y="2666"/>
                </a:lnTo>
                <a:lnTo>
                  <a:pt x="855" y="2666"/>
                </a:lnTo>
                <a:lnTo>
                  <a:pt x="873" y="2666"/>
                </a:lnTo>
                <a:lnTo>
                  <a:pt x="889" y="2666"/>
                </a:lnTo>
                <a:lnTo>
                  <a:pt x="899" y="2653"/>
                </a:lnTo>
                <a:lnTo>
                  <a:pt x="911" y="2638"/>
                </a:lnTo>
                <a:lnTo>
                  <a:pt x="880" y="2634"/>
                </a:lnTo>
                <a:lnTo>
                  <a:pt x="849" y="2634"/>
                </a:lnTo>
                <a:lnTo>
                  <a:pt x="818" y="2634"/>
                </a:lnTo>
                <a:lnTo>
                  <a:pt x="786" y="2633"/>
                </a:lnTo>
                <a:lnTo>
                  <a:pt x="770" y="2632"/>
                </a:lnTo>
                <a:lnTo>
                  <a:pt x="754" y="2629"/>
                </a:lnTo>
                <a:lnTo>
                  <a:pt x="739" y="2627"/>
                </a:lnTo>
                <a:lnTo>
                  <a:pt x="722" y="2623"/>
                </a:lnTo>
                <a:lnTo>
                  <a:pt x="706" y="2618"/>
                </a:lnTo>
                <a:lnTo>
                  <a:pt x="691" y="2612"/>
                </a:lnTo>
                <a:lnTo>
                  <a:pt x="674" y="2604"/>
                </a:lnTo>
                <a:lnTo>
                  <a:pt x="658" y="2594"/>
                </a:lnTo>
                <a:lnTo>
                  <a:pt x="686" y="2587"/>
                </a:lnTo>
                <a:lnTo>
                  <a:pt x="711" y="2583"/>
                </a:lnTo>
                <a:lnTo>
                  <a:pt x="736" y="2580"/>
                </a:lnTo>
                <a:lnTo>
                  <a:pt x="761" y="2580"/>
                </a:lnTo>
                <a:lnTo>
                  <a:pt x="785" y="2580"/>
                </a:lnTo>
                <a:lnTo>
                  <a:pt x="808" y="2583"/>
                </a:lnTo>
                <a:lnTo>
                  <a:pt x="830" y="2585"/>
                </a:lnTo>
                <a:lnTo>
                  <a:pt x="853" y="2588"/>
                </a:lnTo>
                <a:lnTo>
                  <a:pt x="885" y="2590"/>
                </a:lnTo>
                <a:lnTo>
                  <a:pt x="919" y="2593"/>
                </a:lnTo>
                <a:lnTo>
                  <a:pt x="953" y="2595"/>
                </a:lnTo>
                <a:lnTo>
                  <a:pt x="986" y="2597"/>
                </a:lnTo>
                <a:lnTo>
                  <a:pt x="1054" y="2599"/>
                </a:lnTo>
                <a:lnTo>
                  <a:pt x="1120" y="2599"/>
                </a:lnTo>
                <a:lnTo>
                  <a:pt x="1188" y="2599"/>
                </a:lnTo>
                <a:lnTo>
                  <a:pt x="1255" y="2600"/>
                </a:lnTo>
                <a:lnTo>
                  <a:pt x="1322" y="2602"/>
                </a:lnTo>
                <a:lnTo>
                  <a:pt x="1389" y="2605"/>
                </a:lnTo>
                <a:lnTo>
                  <a:pt x="1434" y="2610"/>
                </a:lnTo>
                <a:lnTo>
                  <a:pt x="1479" y="2615"/>
                </a:lnTo>
                <a:lnTo>
                  <a:pt x="1502" y="2618"/>
                </a:lnTo>
                <a:lnTo>
                  <a:pt x="1525" y="2619"/>
                </a:lnTo>
                <a:lnTo>
                  <a:pt x="1547" y="2619"/>
                </a:lnTo>
                <a:lnTo>
                  <a:pt x="1570" y="2617"/>
                </a:lnTo>
                <a:lnTo>
                  <a:pt x="1584" y="2617"/>
                </a:lnTo>
                <a:lnTo>
                  <a:pt x="1599" y="2615"/>
                </a:lnTo>
                <a:lnTo>
                  <a:pt x="1605" y="2613"/>
                </a:lnTo>
                <a:lnTo>
                  <a:pt x="1611" y="2610"/>
                </a:lnTo>
                <a:lnTo>
                  <a:pt x="1617" y="2607"/>
                </a:lnTo>
                <a:lnTo>
                  <a:pt x="1622" y="2600"/>
                </a:lnTo>
                <a:lnTo>
                  <a:pt x="1622" y="2600"/>
                </a:lnTo>
                <a:lnTo>
                  <a:pt x="1622" y="2600"/>
                </a:lnTo>
                <a:lnTo>
                  <a:pt x="1615" y="2600"/>
                </a:lnTo>
                <a:lnTo>
                  <a:pt x="1606" y="2600"/>
                </a:lnTo>
                <a:lnTo>
                  <a:pt x="1599" y="2584"/>
                </a:lnTo>
                <a:lnTo>
                  <a:pt x="1590" y="2568"/>
                </a:lnTo>
                <a:lnTo>
                  <a:pt x="1594" y="2564"/>
                </a:lnTo>
                <a:lnTo>
                  <a:pt x="1597" y="2562"/>
                </a:lnTo>
                <a:lnTo>
                  <a:pt x="1601" y="2560"/>
                </a:lnTo>
                <a:lnTo>
                  <a:pt x="1606" y="2560"/>
                </a:lnTo>
                <a:lnTo>
                  <a:pt x="1610" y="2560"/>
                </a:lnTo>
                <a:lnTo>
                  <a:pt x="1614" y="2562"/>
                </a:lnTo>
                <a:lnTo>
                  <a:pt x="1619" y="2564"/>
                </a:lnTo>
                <a:lnTo>
                  <a:pt x="1622" y="2567"/>
                </a:lnTo>
                <a:lnTo>
                  <a:pt x="1655" y="2565"/>
                </a:lnTo>
                <a:lnTo>
                  <a:pt x="1689" y="2565"/>
                </a:lnTo>
                <a:lnTo>
                  <a:pt x="1722" y="2567"/>
                </a:lnTo>
                <a:lnTo>
                  <a:pt x="1756" y="2569"/>
                </a:lnTo>
                <a:lnTo>
                  <a:pt x="1789" y="2570"/>
                </a:lnTo>
                <a:lnTo>
                  <a:pt x="1823" y="2570"/>
                </a:lnTo>
                <a:lnTo>
                  <a:pt x="1859" y="2568"/>
                </a:lnTo>
                <a:lnTo>
                  <a:pt x="1894" y="2564"/>
                </a:lnTo>
                <a:lnTo>
                  <a:pt x="1886" y="2558"/>
                </a:lnTo>
                <a:lnTo>
                  <a:pt x="1880" y="2554"/>
                </a:lnTo>
                <a:lnTo>
                  <a:pt x="1871" y="2551"/>
                </a:lnTo>
                <a:lnTo>
                  <a:pt x="1864" y="2549"/>
                </a:lnTo>
                <a:lnTo>
                  <a:pt x="1856" y="2548"/>
                </a:lnTo>
                <a:lnTo>
                  <a:pt x="1850" y="2545"/>
                </a:lnTo>
                <a:lnTo>
                  <a:pt x="1846" y="2543"/>
                </a:lnTo>
                <a:lnTo>
                  <a:pt x="1843" y="2540"/>
                </a:lnTo>
                <a:lnTo>
                  <a:pt x="1841" y="2538"/>
                </a:lnTo>
                <a:lnTo>
                  <a:pt x="1838" y="2534"/>
                </a:lnTo>
                <a:lnTo>
                  <a:pt x="1838" y="2534"/>
                </a:lnTo>
                <a:lnTo>
                  <a:pt x="1796" y="2531"/>
                </a:lnTo>
                <a:lnTo>
                  <a:pt x="1754" y="2529"/>
                </a:lnTo>
                <a:lnTo>
                  <a:pt x="1712" y="2525"/>
                </a:lnTo>
                <a:lnTo>
                  <a:pt x="1669" y="2523"/>
                </a:lnTo>
                <a:lnTo>
                  <a:pt x="1663" y="2511"/>
                </a:lnTo>
                <a:lnTo>
                  <a:pt x="1655" y="2502"/>
                </a:lnTo>
                <a:lnTo>
                  <a:pt x="1648" y="2495"/>
                </a:lnTo>
                <a:lnTo>
                  <a:pt x="1639" y="2490"/>
                </a:lnTo>
                <a:lnTo>
                  <a:pt x="1629" y="2486"/>
                </a:lnTo>
                <a:lnTo>
                  <a:pt x="1617" y="2482"/>
                </a:lnTo>
                <a:lnTo>
                  <a:pt x="1606" y="2480"/>
                </a:lnTo>
                <a:lnTo>
                  <a:pt x="1595" y="2479"/>
                </a:lnTo>
                <a:lnTo>
                  <a:pt x="1572" y="2474"/>
                </a:lnTo>
                <a:lnTo>
                  <a:pt x="1550" y="2467"/>
                </a:lnTo>
                <a:lnTo>
                  <a:pt x="1538" y="2462"/>
                </a:lnTo>
                <a:lnTo>
                  <a:pt x="1528" y="2456"/>
                </a:lnTo>
                <a:lnTo>
                  <a:pt x="1518" y="2449"/>
                </a:lnTo>
                <a:lnTo>
                  <a:pt x="1509" y="2438"/>
                </a:lnTo>
                <a:lnTo>
                  <a:pt x="1537" y="2437"/>
                </a:lnTo>
                <a:lnTo>
                  <a:pt x="1561" y="2435"/>
                </a:lnTo>
                <a:lnTo>
                  <a:pt x="1585" y="2433"/>
                </a:lnTo>
                <a:lnTo>
                  <a:pt x="1606" y="2432"/>
                </a:lnTo>
                <a:lnTo>
                  <a:pt x="1616" y="2431"/>
                </a:lnTo>
                <a:lnTo>
                  <a:pt x="1625" y="2430"/>
                </a:lnTo>
                <a:lnTo>
                  <a:pt x="1616" y="2423"/>
                </a:lnTo>
                <a:lnTo>
                  <a:pt x="1606" y="2417"/>
                </a:lnTo>
                <a:lnTo>
                  <a:pt x="1577" y="2417"/>
                </a:lnTo>
                <a:lnTo>
                  <a:pt x="1548" y="2417"/>
                </a:lnTo>
                <a:lnTo>
                  <a:pt x="1520" y="2417"/>
                </a:lnTo>
                <a:lnTo>
                  <a:pt x="1491" y="2417"/>
                </a:lnTo>
                <a:lnTo>
                  <a:pt x="1466" y="2410"/>
                </a:lnTo>
                <a:lnTo>
                  <a:pt x="1442" y="2405"/>
                </a:lnTo>
                <a:lnTo>
                  <a:pt x="1417" y="2402"/>
                </a:lnTo>
                <a:lnTo>
                  <a:pt x="1391" y="2401"/>
                </a:lnTo>
                <a:lnTo>
                  <a:pt x="1366" y="2400"/>
                </a:lnTo>
                <a:lnTo>
                  <a:pt x="1340" y="2400"/>
                </a:lnTo>
                <a:lnTo>
                  <a:pt x="1314" y="2400"/>
                </a:lnTo>
                <a:lnTo>
                  <a:pt x="1287" y="2398"/>
                </a:lnTo>
                <a:lnTo>
                  <a:pt x="1293" y="2392"/>
                </a:lnTo>
                <a:lnTo>
                  <a:pt x="1301" y="2388"/>
                </a:lnTo>
                <a:lnTo>
                  <a:pt x="1307" y="2386"/>
                </a:lnTo>
                <a:lnTo>
                  <a:pt x="1314" y="2386"/>
                </a:lnTo>
                <a:lnTo>
                  <a:pt x="1327" y="2386"/>
                </a:lnTo>
                <a:lnTo>
                  <a:pt x="1340" y="2384"/>
                </a:lnTo>
                <a:lnTo>
                  <a:pt x="1363" y="2383"/>
                </a:lnTo>
                <a:lnTo>
                  <a:pt x="1385" y="2383"/>
                </a:lnTo>
                <a:lnTo>
                  <a:pt x="1409" y="2384"/>
                </a:lnTo>
                <a:lnTo>
                  <a:pt x="1432" y="2386"/>
                </a:lnTo>
                <a:lnTo>
                  <a:pt x="1454" y="2386"/>
                </a:lnTo>
                <a:lnTo>
                  <a:pt x="1477" y="2383"/>
                </a:lnTo>
                <a:lnTo>
                  <a:pt x="1488" y="2381"/>
                </a:lnTo>
                <a:lnTo>
                  <a:pt x="1499" y="2378"/>
                </a:lnTo>
                <a:lnTo>
                  <a:pt x="1511" y="2374"/>
                </a:lnTo>
                <a:lnTo>
                  <a:pt x="1522" y="2368"/>
                </a:lnTo>
                <a:lnTo>
                  <a:pt x="1522" y="2368"/>
                </a:lnTo>
                <a:lnTo>
                  <a:pt x="1522" y="2368"/>
                </a:lnTo>
                <a:lnTo>
                  <a:pt x="1522" y="2368"/>
                </a:lnTo>
                <a:lnTo>
                  <a:pt x="1522" y="2368"/>
                </a:lnTo>
                <a:lnTo>
                  <a:pt x="1491" y="2367"/>
                </a:lnTo>
                <a:lnTo>
                  <a:pt x="1458" y="2368"/>
                </a:lnTo>
                <a:lnTo>
                  <a:pt x="1442" y="2368"/>
                </a:lnTo>
                <a:lnTo>
                  <a:pt x="1425" y="2366"/>
                </a:lnTo>
                <a:lnTo>
                  <a:pt x="1417" y="2364"/>
                </a:lnTo>
                <a:lnTo>
                  <a:pt x="1409" y="2362"/>
                </a:lnTo>
                <a:lnTo>
                  <a:pt x="1400" y="2358"/>
                </a:lnTo>
                <a:lnTo>
                  <a:pt x="1393" y="2354"/>
                </a:lnTo>
                <a:lnTo>
                  <a:pt x="1399" y="2348"/>
                </a:lnTo>
                <a:lnTo>
                  <a:pt x="1405" y="2343"/>
                </a:lnTo>
                <a:lnTo>
                  <a:pt x="1413" y="2339"/>
                </a:lnTo>
                <a:lnTo>
                  <a:pt x="1420" y="2337"/>
                </a:lnTo>
                <a:lnTo>
                  <a:pt x="1435" y="2334"/>
                </a:lnTo>
                <a:lnTo>
                  <a:pt x="1450" y="2334"/>
                </a:lnTo>
                <a:lnTo>
                  <a:pt x="1466" y="2334"/>
                </a:lnTo>
                <a:lnTo>
                  <a:pt x="1479" y="2333"/>
                </a:lnTo>
                <a:lnTo>
                  <a:pt x="1486" y="2330"/>
                </a:lnTo>
                <a:lnTo>
                  <a:pt x="1492" y="2328"/>
                </a:lnTo>
                <a:lnTo>
                  <a:pt x="1498" y="2324"/>
                </a:lnTo>
                <a:lnTo>
                  <a:pt x="1503" y="2319"/>
                </a:lnTo>
                <a:lnTo>
                  <a:pt x="1497" y="2318"/>
                </a:lnTo>
                <a:lnTo>
                  <a:pt x="1489" y="2317"/>
                </a:lnTo>
                <a:lnTo>
                  <a:pt x="1489" y="2317"/>
                </a:lnTo>
                <a:lnTo>
                  <a:pt x="1250" y="2317"/>
                </a:lnTo>
                <a:lnTo>
                  <a:pt x="1261" y="2308"/>
                </a:lnTo>
                <a:lnTo>
                  <a:pt x="1271" y="2302"/>
                </a:lnTo>
                <a:lnTo>
                  <a:pt x="1282" y="2295"/>
                </a:lnTo>
                <a:lnTo>
                  <a:pt x="1292" y="2292"/>
                </a:lnTo>
                <a:lnTo>
                  <a:pt x="1302" y="2288"/>
                </a:lnTo>
                <a:lnTo>
                  <a:pt x="1312" y="2287"/>
                </a:lnTo>
                <a:lnTo>
                  <a:pt x="1322" y="2285"/>
                </a:lnTo>
                <a:lnTo>
                  <a:pt x="1332" y="2284"/>
                </a:lnTo>
                <a:lnTo>
                  <a:pt x="1347" y="2284"/>
                </a:lnTo>
                <a:lnTo>
                  <a:pt x="1361" y="2282"/>
                </a:lnTo>
                <a:lnTo>
                  <a:pt x="1375" y="2280"/>
                </a:lnTo>
                <a:lnTo>
                  <a:pt x="1389" y="2277"/>
                </a:lnTo>
                <a:lnTo>
                  <a:pt x="1403" y="2271"/>
                </a:lnTo>
                <a:lnTo>
                  <a:pt x="1415" y="2266"/>
                </a:lnTo>
                <a:lnTo>
                  <a:pt x="1428" y="2260"/>
                </a:lnTo>
                <a:lnTo>
                  <a:pt x="1440" y="2253"/>
                </a:lnTo>
                <a:lnTo>
                  <a:pt x="1452" y="2248"/>
                </a:lnTo>
                <a:lnTo>
                  <a:pt x="1460" y="2245"/>
                </a:lnTo>
                <a:lnTo>
                  <a:pt x="1469" y="2244"/>
                </a:lnTo>
                <a:lnTo>
                  <a:pt x="1478" y="2245"/>
                </a:lnTo>
                <a:lnTo>
                  <a:pt x="1484" y="2249"/>
                </a:lnTo>
                <a:lnTo>
                  <a:pt x="1491" y="2254"/>
                </a:lnTo>
                <a:lnTo>
                  <a:pt x="1497" y="2260"/>
                </a:lnTo>
                <a:lnTo>
                  <a:pt x="1502" y="2268"/>
                </a:lnTo>
                <a:lnTo>
                  <a:pt x="1507" y="2266"/>
                </a:lnTo>
                <a:lnTo>
                  <a:pt x="1532" y="2263"/>
                </a:lnTo>
                <a:lnTo>
                  <a:pt x="1557" y="2259"/>
                </a:lnTo>
                <a:lnTo>
                  <a:pt x="1582" y="2255"/>
                </a:lnTo>
                <a:lnTo>
                  <a:pt x="1606" y="2249"/>
                </a:lnTo>
                <a:lnTo>
                  <a:pt x="1607" y="2249"/>
                </a:lnTo>
                <a:lnTo>
                  <a:pt x="1606" y="2234"/>
                </a:lnTo>
                <a:lnTo>
                  <a:pt x="1609" y="2233"/>
                </a:lnTo>
                <a:lnTo>
                  <a:pt x="1607" y="2234"/>
                </a:lnTo>
                <a:lnTo>
                  <a:pt x="1606" y="2235"/>
                </a:lnTo>
                <a:lnTo>
                  <a:pt x="1606" y="2234"/>
                </a:lnTo>
                <a:lnTo>
                  <a:pt x="1594" y="2230"/>
                </a:lnTo>
                <a:lnTo>
                  <a:pt x="1581" y="2225"/>
                </a:lnTo>
                <a:lnTo>
                  <a:pt x="1568" y="2221"/>
                </a:lnTo>
                <a:lnTo>
                  <a:pt x="1556" y="2217"/>
                </a:lnTo>
                <a:lnTo>
                  <a:pt x="1556" y="2217"/>
                </a:lnTo>
                <a:lnTo>
                  <a:pt x="1555" y="2221"/>
                </a:lnTo>
                <a:lnTo>
                  <a:pt x="1552" y="2224"/>
                </a:lnTo>
                <a:lnTo>
                  <a:pt x="1550" y="2223"/>
                </a:lnTo>
                <a:lnTo>
                  <a:pt x="1550" y="2221"/>
                </a:lnTo>
                <a:lnTo>
                  <a:pt x="1552" y="2220"/>
                </a:lnTo>
                <a:lnTo>
                  <a:pt x="1557" y="2217"/>
                </a:lnTo>
                <a:lnTo>
                  <a:pt x="1556" y="2217"/>
                </a:lnTo>
                <a:lnTo>
                  <a:pt x="1557" y="2217"/>
                </a:lnTo>
                <a:lnTo>
                  <a:pt x="1560" y="2214"/>
                </a:lnTo>
                <a:lnTo>
                  <a:pt x="1563" y="2210"/>
                </a:lnTo>
                <a:lnTo>
                  <a:pt x="1567" y="2207"/>
                </a:lnTo>
                <a:lnTo>
                  <a:pt x="1571" y="2205"/>
                </a:lnTo>
                <a:lnTo>
                  <a:pt x="1579" y="2202"/>
                </a:lnTo>
                <a:lnTo>
                  <a:pt x="1587" y="2201"/>
                </a:lnTo>
                <a:lnTo>
                  <a:pt x="1605" y="2201"/>
                </a:lnTo>
                <a:lnTo>
                  <a:pt x="1622" y="2201"/>
                </a:lnTo>
                <a:lnTo>
                  <a:pt x="1624" y="2201"/>
                </a:lnTo>
                <a:lnTo>
                  <a:pt x="1624" y="2201"/>
                </a:lnTo>
                <a:lnTo>
                  <a:pt x="1624" y="2201"/>
                </a:lnTo>
                <a:lnTo>
                  <a:pt x="1616" y="2194"/>
                </a:lnTo>
                <a:lnTo>
                  <a:pt x="1610" y="2189"/>
                </a:lnTo>
                <a:lnTo>
                  <a:pt x="1602" y="2186"/>
                </a:lnTo>
                <a:lnTo>
                  <a:pt x="1595" y="2184"/>
                </a:lnTo>
                <a:lnTo>
                  <a:pt x="1579" y="2185"/>
                </a:lnTo>
                <a:lnTo>
                  <a:pt x="1562" y="2186"/>
                </a:lnTo>
                <a:lnTo>
                  <a:pt x="1548" y="2189"/>
                </a:lnTo>
                <a:lnTo>
                  <a:pt x="1535" y="2190"/>
                </a:lnTo>
                <a:lnTo>
                  <a:pt x="1527" y="2190"/>
                </a:lnTo>
                <a:lnTo>
                  <a:pt x="1521" y="2189"/>
                </a:lnTo>
                <a:lnTo>
                  <a:pt x="1513" y="2187"/>
                </a:lnTo>
                <a:lnTo>
                  <a:pt x="1507" y="2184"/>
                </a:lnTo>
                <a:lnTo>
                  <a:pt x="1503" y="2190"/>
                </a:lnTo>
                <a:lnTo>
                  <a:pt x="1498" y="2195"/>
                </a:lnTo>
                <a:lnTo>
                  <a:pt x="1496" y="2196"/>
                </a:lnTo>
                <a:lnTo>
                  <a:pt x="1493" y="2197"/>
                </a:lnTo>
                <a:lnTo>
                  <a:pt x="1491" y="2197"/>
                </a:lnTo>
                <a:lnTo>
                  <a:pt x="1491" y="2196"/>
                </a:lnTo>
                <a:lnTo>
                  <a:pt x="1488" y="2190"/>
                </a:lnTo>
                <a:lnTo>
                  <a:pt x="1488" y="2187"/>
                </a:lnTo>
                <a:lnTo>
                  <a:pt x="1491" y="2185"/>
                </a:lnTo>
                <a:lnTo>
                  <a:pt x="1493" y="2185"/>
                </a:lnTo>
                <a:lnTo>
                  <a:pt x="1501" y="2185"/>
                </a:lnTo>
                <a:lnTo>
                  <a:pt x="1507" y="2185"/>
                </a:lnTo>
                <a:lnTo>
                  <a:pt x="1507" y="2184"/>
                </a:lnTo>
                <a:lnTo>
                  <a:pt x="1507" y="2184"/>
                </a:lnTo>
                <a:lnTo>
                  <a:pt x="1507" y="2176"/>
                </a:lnTo>
                <a:lnTo>
                  <a:pt x="1507" y="2167"/>
                </a:lnTo>
                <a:lnTo>
                  <a:pt x="1514" y="2165"/>
                </a:lnTo>
                <a:lnTo>
                  <a:pt x="1520" y="2161"/>
                </a:lnTo>
                <a:lnTo>
                  <a:pt x="1523" y="2157"/>
                </a:lnTo>
                <a:lnTo>
                  <a:pt x="1527" y="2155"/>
                </a:lnTo>
                <a:lnTo>
                  <a:pt x="1528" y="2152"/>
                </a:lnTo>
                <a:lnTo>
                  <a:pt x="1528" y="2148"/>
                </a:lnTo>
                <a:lnTo>
                  <a:pt x="1528" y="2146"/>
                </a:lnTo>
                <a:lnTo>
                  <a:pt x="1527" y="2142"/>
                </a:lnTo>
                <a:lnTo>
                  <a:pt x="1517" y="2131"/>
                </a:lnTo>
                <a:lnTo>
                  <a:pt x="1504" y="2118"/>
                </a:lnTo>
                <a:lnTo>
                  <a:pt x="1504" y="2118"/>
                </a:lnTo>
                <a:lnTo>
                  <a:pt x="1504" y="2118"/>
                </a:lnTo>
                <a:lnTo>
                  <a:pt x="1496" y="2117"/>
                </a:lnTo>
                <a:lnTo>
                  <a:pt x="1488" y="2116"/>
                </a:lnTo>
                <a:lnTo>
                  <a:pt x="1482" y="2112"/>
                </a:lnTo>
                <a:lnTo>
                  <a:pt x="1476" y="2108"/>
                </a:lnTo>
                <a:lnTo>
                  <a:pt x="1469" y="2104"/>
                </a:lnTo>
                <a:lnTo>
                  <a:pt x="1466" y="2099"/>
                </a:lnTo>
                <a:lnTo>
                  <a:pt x="1460" y="2094"/>
                </a:lnTo>
                <a:lnTo>
                  <a:pt x="1458" y="2089"/>
                </a:lnTo>
                <a:lnTo>
                  <a:pt x="1447" y="2063"/>
                </a:lnTo>
                <a:lnTo>
                  <a:pt x="1438" y="2037"/>
                </a:lnTo>
                <a:lnTo>
                  <a:pt x="1438" y="2037"/>
                </a:lnTo>
                <a:lnTo>
                  <a:pt x="1428" y="2037"/>
                </a:lnTo>
                <a:lnTo>
                  <a:pt x="1419" y="2037"/>
                </a:lnTo>
                <a:lnTo>
                  <a:pt x="1410" y="2035"/>
                </a:lnTo>
                <a:lnTo>
                  <a:pt x="1403" y="2033"/>
                </a:lnTo>
                <a:lnTo>
                  <a:pt x="1395" y="2030"/>
                </a:lnTo>
                <a:lnTo>
                  <a:pt x="1389" y="2028"/>
                </a:lnTo>
                <a:lnTo>
                  <a:pt x="1383" y="2023"/>
                </a:lnTo>
                <a:lnTo>
                  <a:pt x="1376" y="2019"/>
                </a:lnTo>
                <a:lnTo>
                  <a:pt x="1365" y="2008"/>
                </a:lnTo>
                <a:lnTo>
                  <a:pt x="1356" y="1995"/>
                </a:lnTo>
                <a:lnTo>
                  <a:pt x="1347" y="1981"/>
                </a:lnTo>
                <a:lnTo>
                  <a:pt x="1341" y="1966"/>
                </a:lnTo>
                <a:lnTo>
                  <a:pt x="1341" y="1959"/>
                </a:lnTo>
                <a:lnTo>
                  <a:pt x="1340" y="1951"/>
                </a:lnTo>
                <a:lnTo>
                  <a:pt x="1330" y="1945"/>
                </a:lnTo>
                <a:lnTo>
                  <a:pt x="1321" y="1939"/>
                </a:lnTo>
                <a:lnTo>
                  <a:pt x="1314" y="1932"/>
                </a:lnTo>
                <a:lnTo>
                  <a:pt x="1306" y="1925"/>
                </a:lnTo>
                <a:lnTo>
                  <a:pt x="1300" y="1916"/>
                </a:lnTo>
                <a:lnTo>
                  <a:pt x="1295" y="1907"/>
                </a:lnTo>
                <a:lnTo>
                  <a:pt x="1291" y="1897"/>
                </a:lnTo>
                <a:lnTo>
                  <a:pt x="1290" y="1885"/>
                </a:lnTo>
                <a:lnTo>
                  <a:pt x="1290" y="1885"/>
                </a:lnTo>
                <a:lnTo>
                  <a:pt x="1275" y="1867"/>
                </a:lnTo>
                <a:lnTo>
                  <a:pt x="1275" y="1867"/>
                </a:lnTo>
                <a:lnTo>
                  <a:pt x="1273" y="1860"/>
                </a:lnTo>
                <a:lnTo>
                  <a:pt x="1273" y="1851"/>
                </a:lnTo>
                <a:lnTo>
                  <a:pt x="1265" y="1830"/>
                </a:lnTo>
                <a:lnTo>
                  <a:pt x="1256" y="1809"/>
                </a:lnTo>
                <a:lnTo>
                  <a:pt x="1248" y="1788"/>
                </a:lnTo>
                <a:lnTo>
                  <a:pt x="1242" y="1767"/>
                </a:lnTo>
                <a:lnTo>
                  <a:pt x="1241" y="1758"/>
                </a:lnTo>
                <a:lnTo>
                  <a:pt x="1237" y="1749"/>
                </a:lnTo>
                <a:lnTo>
                  <a:pt x="1234" y="1743"/>
                </a:lnTo>
                <a:lnTo>
                  <a:pt x="1229" y="1735"/>
                </a:lnTo>
                <a:lnTo>
                  <a:pt x="1221" y="1723"/>
                </a:lnTo>
                <a:lnTo>
                  <a:pt x="1209" y="1713"/>
                </a:lnTo>
                <a:lnTo>
                  <a:pt x="1198" y="1705"/>
                </a:lnTo>
                <a:lnTo>
                  <a:pt x="1186" y="1699"/>
                </a:lnTo>
                <a:lnTo>
                  <a:pt x="1173" y="1695"/>
                </a:lnTo>
                <a:lnTo>
                  <a:pt x="1162" y="1694"/>
                </a:lnTo>
                <a:lnTo>
                  <a:pt x="1139" y="1691"/>
                </a:lnTo>
                <a:lnTo>
                  <a:pt x="1118" y="1688"/>
                </a:lnTo>
                <a:lnTo>
                  <a:pt x="1098" y="1684"/>
                </a:lnTo>
                <a:lnTo>
                  <a:pt x="1076" y="1678"/>
                </a:lnTo>
                <a:lnTo>
                  <a:pt x="1055" y="1674"/>
                </a:lnTo>
                <a:lnTo>
                  <a:pt x="1034" y="1670"/>
                </a:lnTo>
                <a:lnTo>
                  <a:pt x="1012" y="1668"/>
                </a:lnTo>
                <a:lnTo>
                  <a:pt x="991" y="1668"/>
                </a:lnTo>
                <a:lnTo>
                  <a:pt x="991" y="1660"/>
                </a:lnTo>
                <a:lnTo>
                  <a:pt x="991" y="1651"/>
                </a:lnTo>
                <a:lnTo>
                  <a:pt x="990" y="1644"/>
                </a:lnTo>
                <a:lnTo>
                  <a:pt x="991" y="1636"/>
                </a:lnTo>
                <a:lnTo>
                  <a:pt x="993" y="1631"/>
                </a:lnTo>
                <a:lnTo>
                  <a:pt x="998" y="1627"/>
                </a:lnTo>
                <a:lnTo>
                  <a:pt x="1008" y="1622"/>
                </a:lnTo>
                <a:lnTo>
                  <a:pt x="1021" y="1617"/>
                </a:lnTo>
                <a:lnTo>
                  <a:pt x="1049" y="1615"/>
                </a:lnTo>
                <a:lnTo>
                  <a:pt x="1076" y="1614"/>
                </a:lnTo>
                <a:lnTo>
                  <a:pt x="1104" y="1615"/>
                </a:lnTo>
                <a:lnTo>
                  <a:pt x="1132" y="1616"/>
                </a:lnTo>
                <a:lnTo>
                  <a:pt x="1159" y="1620"/>
                </a:lnTo>
                <a:lnTo>
                  <a:pt x="1186" y="1625"/>
                </a:lnTo>
                <a:lnTo>
                  <a:pt x="1198" y="1629"/>
                </a:lnTo>
                <a:lnTo>
                  <a:pt x="1212" y="1634"/>
                </a:lnTo>
                <a:lnTo>
                  <a:pt x="1224" y="1639"/>
                </a:lnTo>
                <a:lnTo>
                  <a:pt x="1237" y="1644"/>
                </a:lnTo>
                <a:lnTo>
                  <a:pt x="1247" y="1649"/>
                </a:lnTo>
                <a:lnTo>
                  <a:pt x="1258" y="1653"/>
                </a:lnTo>
                <a:lnTo>
                  <a:pt x="1270" y="1655"/>
                </a:lnTo>
                <a:lnTo>
                  <a:pt x="1280" y="1656"/>
                </a:lnTo>
                <a:lnTo>
                  <a:pt x="1302" y="1658"/>
                </a:lnTo>
                <a:lnTo>
                  <a:pt x="1325" y="1659"/>
                </a:lnTo>
                <a:lnTo>
                  <a:pt x="1346" y="1660"/>
                </a:lnTo>
                <a:lnTo>
                  <a:pt x="1369" y="1663"/>
                </a:lnTo>
                <a:lnTo>
                  <a:pt x="1379" y="1665"/>
                </a:lnTo>
                <a:lnTo>
                  <a:pt x="1389" y="1669"/>
                </a:lnTo>
                <a:lnTo>
                  <a:pt x="1399" y="1673"/>
                </a:lnTo>
                <a:lnTo>
                  <a:pt x="1409" y="1679"/>
                </a:lnTo>
                <a:lnTo>
                  <a:pt x="1415" y="1665"/>
                </a:lnTo>
                <a:lnTo>
                  <a:pt x="1422" y="1653"/>
                </a:lnTo>
                <a:lnTo>
                  <a:pt x="1413" y="1653"/>
                </a:lnTo>
                <a:lnTo>
                  <a:pt x="1403" y="1649"/>
                </a:lnTo>
                <a:lnTo>
                  <a:pt x="1395" y="1645"/>
                </a:lnTo>
                <a:lnTo>
                  <a:pt x="1388" y="1640"/>
                </a:lnTo>
                <a:lnTo>
                  <a:pt x="1373" y="1629"/>
                </a:lnTo>
                <a:lnTo>
                  <a:pt x="1358" y="1619"/>
                </a:lnTo>
                <a:lnTo>
                  <a:pt x="1358" y="1619"/>
                </a:lnTo>
                <a:lnTo>
                  <a:pt x="1358" y="1619"/>
                </a:lnTo>
                <a:lnTo>
                  <a:pt x="1353" y="1625"/>
                </a:lnTo>
                <a:lnTo>
                  <a:pt x="1346" y="1630"/>
                </a:lnTo>
                <a:lnTo>
                  <a:pt x="1341" y="1632"/>
                </a:lnTo>
                <a:lnTo>
                  <a:pt x="1334" y="1634"/>
                </a:lnTo>
                <a:lnTo>
                  <a:pt x="1321" y="1635"/>
                </a:lnTo>
                <a:lnTo>
                  <a:pt x="1307" y="1635"/>
                </a:lnTo>
                <a:lnTo>
                  <a:pt x="1307" y="1635"/>
                </a:lnTo>
                <a:lnTo>
                  <a:pt x="1307" y="1635"/>
                </a:lnTo>
                <a:lnTo>
                  <a:pt x="1299" y="1627"/>
                </a:lnTo>
                <a:lnTo>
                  <a:pt x="1290" y="1619"/>
                </a:lnTo>
                <a:lnTo>
                  <a:pt x="1290" y="1619"/>
                </a:lnTo>
                <a:lnTo>
                  <a:pt x="1266" y="1615"/>
                </a:lnTo>
                <a:lnTo>
                  <a:pt x="1243" y="1612"/>
                </a:lnTo>
                <a:lnTo>
                  <a:pt x="1221" y="1610"/>
                </a:lnTo>
                <a:lnTo>
                  <a:pt x="1197" y="1609"/>
                </a:lnTo>
                <a:lnTo>
                  <a:pt x="1174" y="1606"/>
                </a:lnTo>
                <a:lnTo>
                  <a:pt x="1152" y="1602"/>
                </a:lnTo>
                <a:lnTo>
                  <a:pt x="1140" y="1599"/>
                </a:lnTo>
                <a:lnTo>
                  <a:pt x="1129" y="1596"/>
                </a:lnTo>
                <a:lnTo>
                  <a:pt x="1118" y="1591"/>
                </a:lnTo>
                <a:lnTo>
                  <a:pt x="1106" y="1586"/>
                </a:lnTo>
                <a:lnTo>
                  <a:pt x="1105" y="1586"/>
                </a:lnTo>
                <a:lnTo>
                  <a:pt x="1099" y="1586"/>
                </a:lnTo>
                <a:lnTo>
                  <a:pt x="1093" y="1586"/>
                </a:lnTo>
                <a:lnTo>
                  <a:pt x="1093" y="1586"/>
                </a:lnTo>
                <a:lnTo>
                  <a:pt x="1091" y="1594"/>
                </a:lnTo>
                <a:lnTo>
                  <a:pt x="1090" y="1601"/>
                </a:lnTo>
                <a:lnTo>
                  <a:pt x="1081" y="1601"/>
                </a:lnTo>
                <a:lnTo>
                  <a:pt x="1074" y="1600"/>
                </a:lnTo>
                <a:lnTo>
                  <a:pt x="1074" y="1600"/>
                </a:lnTo>
                <a:lnTo>
                  <a:pt x="1065" y="1601"/>
                </a:lnTo>
                <a:lnTo>
                  <a:pt x="1057" y="1601"/>
                </a:lnTo>
                <a:lnTo>
                  <a:pt x="1057" y="1601"/>
                </a:lnTo>
                <a:lnTo>
                  <a:pt x="1057" y="1601"/>
                </a:lnTo>
                <a:lnTo>
                  <a:pt x="1047" y="1601"/>
                </a:lnTo>
                <a:lnTo>
                  <a:pt x="1039" y="1601"/>
                </a:lnTo>
                <a:lnTo>
                  <a:pt x="1029" y="1600"/>
                </a:lnTo>
                <a:lnTo>
                  <a:pt x="1020" y="1597"/>
                </a:lnTo>
                <a:lnTo>
                  <a:pt x="1001" y="1594"/>
                </a:lnTo>
                <a:lnTo>
                  <a:pt x="982" y="1588"/>
                </a:lnTo>
                <a:lnTo>
                  <a:pt x="963" y="1585"/>
                </a:lnTo>
                <a:lnTo>
                  <a:pt x="946" y="1582"/>
                </a:lnTo>
                <a:lnTo>
                  <a:pt x="936" y="1581"/>
                </a:lnTo>
                <a:lnTo>
                  <a:pt x="926" y="1582"/>
                </a:lnTo>
                <a:lnTo>
                  <a:pt x="917" y="1583"/>
                </a:lnTo>
                <a:lnTo>
                  <a:pt x="907" y="1586"/>
                </a:lnTo>
                <a:lnTo>
                  <a:pt x="907" y="1585"/>
                </a:lnTo>
                <a:lnTo>
                  <a:pt x="907" y="1585"/>
                </a:lnTo>
                <a:lnTo>
                  <a:pt x="907" y="1585"/>
                </a:lnTo>
                <a:lnTo>
                  <a:pt x="897" y="1583"/>
                </a:lnTo>
                <a:lnTo>
                  <a:pt x="888" y="1581"/>
                </a:lnTo>
                <a:lnTo>
                  <a:pt x="884" y="1580"/>
                </a:lnTo>
                <a:lnTo>
                  <a:pt x="880" y="1577"/>
                </a:lnTo>
                <a:lnTo>
                  <a:pt x="877" y="1573"/>
                </a:lnTo>
                <a:lnTo>
                  <a:pt x="873" y="1568"/>
                </a:lnTo>
                <a:lnTo>
                  <a:pt x="873" y="1568"/>
                </a:lnTo>
                <a:lnTo>
                  <a:pt x="852" y="1568"/>
                </a:lnTo>
                <a:lnTo>
                  <a:pt x="849" y="1572"/>
                </a:lnTo>
                <a:lnTo>
                  <a:pt x="847" y="1575"/>
                </a:lnTo>
                <a:lnTo>
                  <a:pt x="845" y="1577"/>
                </a:lnTo>
                <a:lnTo>
                  <a:pt x="844" y="1581"/>
                </a:lnTo>
                <a:lnTo>
                  <a:pt x="839" y="1586"/>
                </a:lnTo>
                <a:lnTo>
                  <a:pt x="833" y="1590"/>
                </a:lnTo>
                <a:lnTo>
                  <a:pt x="826" y="1592"/>
                </a:lnTo>
                <a:lnTo>
                  <a:pt x="820" y="1594"/>
                </a:lnTo>
                <a:lnTo>
                  <a:pt x="806" y="1595"/>
                </a:lnTo>
                <a:lnTo>
                  <a:pt x="794" y="1595"/>
                </a:lnTo>
                <a:lnTo>
                  <a:pt x="780" y="1594"/>
                </a:lnTo>
                <a:lnTo>
                  <a:pt x="766" y="1594"/>
                </a:lnTo>
                <a:lnTo>
                  <a:pt x="760" y="1595"/>
                </a:lnTo>
                <a:lnTo>
                  <a:pt x="754" y="1596"/>
                </a:lnTo>
                <a:lnTo>
                  <a:pt x="747" y="1599"/>
                </a:lnTo>
                <a:lnTo>
                  <a:pt x="741" y="1601"/>
                </a:lnTo>
                <a:lnTo>
                  <a:pt x="725" y="1601"/>
                </a:lnTo>
                <a:lnTo>
                  <a:pt x="708" y="1601"/>
                </a:lnTo>
                <a:lnTo>
                  <a:pt x="691" y="1601"/>
                </a:lnTo>
                <a:lnTo>
                  <a:pt x="674" y="1601"/>
                </a:lnTo>
                <a:lnTo>
                  <a:pt x="671" y="1597"/>
                </a:lnTo>
                <a:lnTo>
                  <a:pt x="666" y="1596"/>
                </a:lnTo>
                <a:lnTo>
                  <a:pt x="659" y="1594"/>
                </a:lnTo>
                <a:lnTo>
                  <a:pt x="654" y="1594"/>
                </a:lnTo>
                <a:lnTo>
                  <a:pt x="644" y="1592"/>
                </a:lnTo>
                <a:lnTo>
                  <a:pt x="633" y="1594"/>
                </a:lnTo>
                <a:lnTo>
                  <a:pt x="622" y="1594"/>
                </a:lnTo>
                <a:lnTo>
                  <a:pt x="612" y="1592"/>
                </a:lnTo>
                <a:lnTo>
                  <a:pt x="605" y="1592"/>
                </a:lnTo>
                <a:lnTo>
                  <a:pt x="600" y="1590"/>
                </a:lnTo>
                <a:lnTo>
                  <a:pt x="595" y="1588"/>
                </a:lnTo>
                <a:lnTo>
                  <a:pt x="590" y="1585"/>
                </a:lnTo>
                <a:lnTo>
                  <a:pt x="565" y="1581"/>
                </a:lnTo>
                <a:lnTo>
                  <a:pt x="540" y="1578"/>
                </a:lnTo>
                <a:lnTo>
                  <a:pt x="515" y="1576"/>
                </a:lnTo>
                <a:lnTo>
                  <a:pt x="490" y="1573"/>
                </a:lnTo>
                <a:lnTo>
                  <a:pt x="465" y="1570"/>
                </a:lnTo>
                <a:lnTo>
                  <a:pt x="440" y="1566"/>
                </a:lnTo>
                <a:lnTo>
                  <a:pt x="415" y="1560"/>
                </a:lnTo>
                <a:lnTo>
                  <a:pt x="391" y="1552"/>
                </a:lnTo>
                <a:lnTo>
                  <a:pt x="358" y="1552"/>
                </a:lnTo>
                <a:lnTo>
                  <a:pt x="327" y="1552"/>
                </a:lnTo>
                <a:lnTo>
                  <a:pt x="295" y="1550"/>
                </a:lnTo>
                <a:lnTo>
                  <a:pt x="263" y="1546"/>
                </a:lnTo>
                <a:lnTo>
                  <a:pt x="231" y="1540"/>
                </a:lnTo>
                <a:lnTo>
                  <a:pt x="201" y="1533"/>
                </a:lnTo>
                <a:lnTo>
                  <a:pt x="170" y="1523"/>
                </a:lnTo>
                <a:lnTo>
                  <a:pt x="140" y="1511"/>
                </a:lnTo>
                <a:lnTo>
                  <a:pt x="126" y="1506"/>
                </a:lnTo>
                <a:lnTo>
                  <a:pt x="112" y="1503"/>
                </a:lnTo>
                <a:lnTo>
                  <a:pt x="97" y="1502"/>
                </a:lnTo>
                <a:lnTo>
                  <a:pt x="83" y="1501"/>
                </a:lnTo>
                <a:lnTo>
                  <a:pt x="54" y="1502"/>
                </a:lnTo>
                <a:lnTo>
                  <a:pt x="25" y="1502"/>
                </a:lnTo>
                <a:lnTo>
                  <a:pt x="18" y="1502"/>
                </a:lnTo>
                <a:lnTo>
                  <a:pt x="12" y="1501"/>
                </a:lnTo>
                <a:lnTo>
                  <a:pt x="7" y="1497"/>
                </a:lnTo>
                <a:lnTo>
                  <a:pt x="4" y="1493"/>
                </a:lnTo>
                <a:lnTo>
                  <a:pt x="1" y="1489"/>
                </a:lnTo>
                <a:lnTo>
                  <a:pt x="0" y="1483"/>
                </a:lnTo>
                <a:lnTo>
                  <a:pt x="0" y="1477"/>
                </a:lnTo>
                <a:lnTo>
                  <a:pt x="1" y="1470"/>
                </a:lnTo>
                <a:lnTo>
                  <a:pt x="4" y="1463"/>
                </a:lnTo>
                <a:lnTo>
                  <a:pt x="7" y="1459"/>
                </a:lnTo>
                <a:lnTo>
                  <a:pt x="10" y="1457"/>
                </a:lnTo>
                <a:lnTo>
                  <a:pt x="14" y="1457"/>
                </a:lnTo>
                <a:lnTo>
                  <a:pt x="23" y="1459"/>
                </a:lnTo>
                <a:lnTo>
                  <a:pt x="32" y="1462"/>
                </a:lnTo>
                <a:lnTo>
                  <a:pt x="49" y="1465"/>
                </a:lnTo>
                <a:lnTo>
                  <a:pt x="67" y="1467"/>
                </a:lnTo>
                <a:lnTo>
                  <a:pt x="84" y="1467"/>
                </a:lnTo>
                <a:lnTo>
                  <a:pt x="103" y="1465"/>
                </a:lnTo>
                <a:lnTo>
                  <a:pt x="120" y="1464"/>
                </a:lnTo>
                <a:lnTo>
                  <a:pt x="137" y="1460"/>
                </a:lnTo>
                <a:lnTo>
                  <a:pt x="155" y="1458"/>
                </a:lnTo>
                <a:lnTo>
                  <a:pt x="172" y="1453"/>
                </a:lnTo>
                <a:lnTo>
                  <a:pt x="172" y="1453"/>
                </a:lnTo>
                <a:lnTo>
                  <a:pt x="167" y="1452"/>
                </a:lnTo>
                <a:lnTo>
                  <a:pt x="161" y="1449"/>
                </a:lnTo>
                <a:lnTo>
                  <a:pt x="156" y="1447"/>
                </a:lnTo>
                <a:lnTo>
                  <a:pt x="153" y="1444"/>
                </a:lnTo>
                <a:lnTo>
                  <a:pt x="153" y="1440"/>
                </a:lnTo>
                <a:lnTo>
                  <a:pt x="153" y="1437"/>
                </a:lnTo>
                <a:lnTo>
                  <a:pt x="156" y="1433"/>
                </a:lnTo>
                <a:lnTo>
                  <a:pt x="157" y="1430"/>
                </a:lnTo>
                <a:lnTo>
                  <a:pt x="161" y="1429"/>
                </a:lnTo>
                <a:lnTo>
                  <a:pt x="165" y="1428"/>
                </a:lnTo>
                <a:lnTo>
                  <a:pt x="168" y="1428"/>
                </a:lnTo>
                <a:lnTo>
                  <a:pt x="172" y="1428"/>
                </a:lnTo>
                <a:lnTo>
                  <a:pt x="182" y="1430"/>
                </a:lnTo>
                <a:lnTo>
                  <a:pt x="194" y="1434"/>
                </a:lnTo>
                <a:lnTo>
                  <a:pt x="199" y="1438"/>
                </a:lnTo>
                <a:lnTo>
                  <a:pt x="202" y="1442"/>
                </a:lnTo>
                <a:lnTo>
                  <a:pt x="206" y="1445"/>
                </a:lnTo>
                <a:lnTo>
                  <a:pt x="209" y="1452"/>
                </a:lnTo>
                <a:lnTo>
                  <a:pt x="209" y="1452"/>
                </a:lnTo>
                <a:lnTo>
                  <a:pt x="209" y="1452"/>
                </a:lnTo>
                <a:lnTo>
                  <a:pt x="221" y="1452"/>
                </a:lnTo>
                <a:lnTo>
                  <a:pt x="233" y="1452"/>
                </a:lnTo>
                <a:lnTo>
                  <a:pt x="245" y="1453"/>
                </a:lnTo>
                <a:lnTo>
                  <a:pt x="256" y="1453"/>
                </a:lnTo>
                <a:lnTo>
                  <a:pt x="258" y="1459"/>
                </a:lnTo>
                <a:lnTo>
                  <a:pt x="259" y="1464"/>
                </a:lnTo>
                <a:lnTo>
                  <a:pt x="258" y="1468"/>
                </a:lnTo>
                <a:lnTo>
                  <a:pt x="255" y="1472"/>
                </a:lnTo>
                <a:lnTo>
                  <a:pt x="253" y="1473"/>
                </a:lnTo>
                <a:lnTo>
                  <a:pt x="249" y="1474"/>
                </a:lnTo>
                <a:lnTo>
                  <a:pt x="244" y="1474"/>
                </a:lnTo>
                <a:lnTo>
                  <a:pt x="238" y="1473"/>
                </a:lnTo>
                <a:lnTo>
                  <a:pt x="240" y="1475"/>
                </a:lnTo>
                <a:lnTo>
                  <a:pt x="244" y="1477"/>
                </a:lnTo>
                <a:lnTo>
                  <a:pt x="246" y="1477"/>
                </a:lnTo>
                <a:lnTo>
                  <a:pt x="250" y="1477"/>
                </a:lnTo>
                <a:lnTo>
                  <a:pt x="256" y="1474"/>
                </a:lnTo>
                <a:lnTo>
                  <a:pt x="263" y="1472"/>
                </a:lnTo>
                <a:lnTo>
                  <a:pt x="276" y="1468"/>
                </a:lnTo>
                <a:lnTo>
                  <a:pt x="290" y="1465"/>
                </a:lnTo>
                <a:lnTo>
                  <a:pt x="304" y="1464"/>
                </a:lnTo>
                <a:lnTo>
                  <a:pt x="318" y="1463"/>
                </a:lnTo>
                <a:lnTo>
                  <a:pt x="343" y="1463"/>
                </a:lnTo>
                <a:lnTo>
                  <a:pt x="367" y="1463"/>
                </a:lnTo>
                <a:lnTo>
                  <a:pt x="391" y="1465"/>
                </a:lnTo>
                <a:lnTo>
                  <a:pt x="415" y="1469"/>
                </a:lnTo>
                <a:lnTo>
                  <a:pt x="438" y="1473"/>
                </a:lnTo>
                <a:lnTo>
                  <a:pt x="462" y="1477"/>
                </a:lnTo>
                <a:lnTo>
                  <a:pt x="486" y="1481"/>
                </a:lnTo>
                <a:lnTo>
                  <a:pt x="509" y="1484"/>
                </a:lnTo>
                <a:lnTo>
                  <a:pt x="523" y="1488"/>
                </a:lnTo>
                <a:lnTo>
                  <a:pt x="534" y="1494"/>
                </a:lnTo>
                <a:lnTo>
                  <a:pt x="545" y="1501"/>
                </a:lnTo>
                <a:lnTo>
                  <a:pt x="555" y="1509"/>
                </a:lnTo>
                <a:lnTo>
                  <a:pt x="559" y="1512"/>
                </a:lnTo>
                <a:lnTo>
                  <a:pt x="561" y="1517"/>
                </a:lnTo>
                <a:lnTo>
                  <a:pt x="580" y="1509"/>
                </a:lnTo>
                <a:lnTo>
                  <a:pt x="599" y="1504"/>
                </a:lnTo>
                <a:lnTo>
                  <a:pt x="617" y="1501"/>
                </a:lnTo>
                <a:lnTo>
                  <a:pt x="636" y="1498"/>
                </a:lnTo>
                <a:lnTo>
                  <a:pt x="654" y="1497"/>
                </a:lnTo>
                <a:lnTo>
                  <a:pt x="673" y="1497"/>
                </a:lnTo>
                <a:lnTo>
                  <a:pt x="692" y="1497"/>
                </a:lnTo>
                <a:lnTo>
                  <a:pt x="710" y="1498"/>
                </a:lnTo>
                <a:lnTo>
                  <a:pt x="747" y="1503"/>
                </a:lnTo>
                <a:lnTo>
                  <a:pt x="785" y="1508"/>
                </a:lnTo>
                <a:lnTo>
                  <a:pt x="821" y="1514"/>
                </a:lnTo>
                <a:lnTo>
                  <a:pt x="859" y="1521"/>
                </a:lnTo>
                <a:lnTo>
                  <a:pt x="868" y="1528"/>
                </a:lnTo>
                <a:lnTo>
                  <a:pt x="874" y="1533"/>
                </a:lnTo>
                <a:lnTo>
                  <a:pt x="872" y="1524"/>
                </a:lnTo>
                <a:lnTo>
                  <a:pt x="870" y="1517"/>
                </a:lnTo>
                <a:lnTo>
                  <a:pt x="870" y="1511"/>
                </a:lnTo>
                <a:lnTo>
                  <a:pt x="873" y="1507"/>
                </a:lnTo>
                <a:lnTo>
                  <a:pt x="875" y="1504"/>
                </a:lnTo>
                <a:lnTo>
                  <a:pt x="878" y="1502"/>
                </a:lnTo>
                <a:lnTo>
                  <a:pt x="882" y="1501"/>
                </a:lnTo>
                <a:lnTo>
                  <a:pt x="887" y="1501"/>
                </a:lnTo>
                <a:lnTo>
                  <a:pt x="895" y="1502"/>
                </a:lnTo>
                <a:lnTo>
                  <a:pt x="906" y="1503"/>
                </a:lnTo>
                <a:lnTo>
                  <a:pt x="911" y="1503"/>
                </a:lnTo>
                <a:lnTo>
                  <a:pt x="916" y="1503"/>
                </a:lnTo>
                <a:lnTo>
                  <a:pt x="919" y="1502"/>
                </a:lnTo>
                <a:lnTo>
                  <a:pt x="922" y="1499"/>
                </a:lnTo>
                <a:lnTo>
                  <a:pt x="936" y="1494"/>
                </a:lnTo>
                <a:lnTo>
                  <a:pt x="948" y="1489"/>
                </a:lnTo>
                <a:lnTo>
                  <a:pt x="962" y="1486"/>
                </a:lnTo>
                <a:lnTo>
                  <a:pt x="975" y="1483"/>
                </a:lnTo>
                <a:lnTo>
                  <a:pt x="947" y="1479"/>
                </a:lnTo>
                <a:lnTo>
                  <a:pt x="919" y="1477"/>
                </a:lnTo>
                <a:lnTo>
                  <a:pt x="892" y="1474"/>
                </a:lnTo>
                <a:lnTo>
                  <a:pt x="864" y="1472"/>
                </a:lnTo>
                <a:lnTo>
                  <a:pt x="845" y="1467"/>
                </a:lnTo>
                <a:lnTo>
                  <a:pt x="826" y="1460"/>
                </a:lnTo>
                <a:lnTo>
                  <a:pt x="818" y="1457"/>
                </a:lnTo>
                <a:lnTo>
                  <a:pt x="809" y="1452"/>
                </a:lnTo>
                <a:lnTo>
                  <a:pt x="801" y="1447"/>
                </a:lnTo>
                <a:lnTo>
                  <a:pt x="794" y="1439"/>
                </a:lnTo>
                <a:lnTo>
                  <a:pt x="789" y="1443"/>
                </a:lnTo>
                <a:lnTo>
                  <a:pt x="782" y="1447"/>
                </a:lnTo>
                <a:lnTo>
                  <a:pt x="769" y="1450"/>
                </a:lnTo>
                <a:lnTo>
                  <a:pt x="756" y="1453"/>
                </a:lnTo>
                <a:lnTo>
                  <a:pt x="742" y="1454"/>
                </a:lnTo>
                <a:lnTo>
                  <a:pt x="728" y="1454"/>
                </a:lnTo>
                <a:lnTo>
                  <a:pt x="701" y="1452"/>
                </a:lnTo>
                <a:lnTo>
                  <a:pt x="673" y="1448"/>
                </a:lnTo>
                <a:lnTo>
                  <a:pt x="646" y="1444"/>
                </a:lnTo>
                <a:lnTo>
                  <a:pt x="618" y="1443"/>
                </a:lnTo>
                <a:lnTo>
                  <a:pt x="604" y="1444"/>
                </a:lnTo>
                <a:lnTo>
                  <a:pt x="590" y="1447"/>
                </a:lnTo>
                <a:lnTo>
                  <a:pt x="577" y="1450"/>
                </a:lnTo>
                <a:lnTo>
                  <a:pt x="563" y="1455"/>
                </a:lnTo>
                <a:lnTo>
                  <a:pt x="555" y="1452"/>
                </a:lnTo>
                <a:lnTo>
                  <a:pt x="548" y="1449"/>
                </a:lnTo>
                <a:lnTo>
                  <a:pt x="540" y="1447"/>
                </a:lnTo>
                <a:lnTo>
                  <a:pt x="531" y="1445"/>
                </a:lnTo>
                <a:lnTo>
                  <a:pt x="514" y="1442"/>
                </a:lnTo>
                <a:lnTo>
                  <a:pt x="497" y="1439"/>
                </a:lnTo>
                <a:lnTo>
                  <a:pt x="489" y="1438"/>
                </a:lnTo>
                <a:lnTo>
                  <a:pt x="481" y="1435"/>
                </a:lnTo>
                <a:lnTo>
                  <a:pt x="474" y="1433"/>
                </a:lnTo>
                <a:lnTo>
                  <a:pt x="466" y="1429"/>
                </a:lnTo>
                <a:lnTo>
                  <a:pt x="459" y="1424"/>
                </a:lnTo>
                <a:lnTo>
                  <a:pt x="452" y="1418"/>
                </a:lnTo>
                <a:lnTo>
                  <a:pt x="446" y="1410"/>
                </a:lnTo>
                <a:lnTo>
                  <a:pt x="441" y="1401"/>
                </a:lnTo>
                <a:lnTo>
                  <a:pt x="438" y="1398"/>
                </a:lnTo>
                <a:lnTo>
                  <a:pt x="435" y="1394"/>
                </a:lnTo>
                <a:lnTo>
                  <a:pt x="432" y="1391"/>
                </a:lnTo>
                <a:lnTo>
                  <a:pt x="427" y="1389"/>
                </a:lnTo>
                <a:lnTo>
                  <a:pt x="418" y="1385"/>
                </a:lnTo>
                <a:lnTo>
                  <a:pt x="410" y="1385"/>
                </a:lnTo>
                <a:lnTo>
                  <a:pt x="411" y="1376"/>
                </a:lnTo>
                <a:lnTo>
                  <a:pt x="412" y="1370"/>
                </a:lnTo>
                <a:lnTo>
                  <a:pt x="416" y="1365"/>
                </a:lnTo>
                <a:lnTo>
                  <a:pt x="418" y="1360"/>
                </a:lnTo>
                <a:lnTo>
                  <a:pt x="422" y="1356"/>
                </a:lnTo>
                <a:lnTo>
                  <a:pt x="427" y="1352"/>
                </a:lnTo>
                <a:lnTo>
                  <a:pt x="431" y="1351"/>
                </a:lnTo>
                <a:lnTo>
                  <a:pt x="436" y="1349"/>
                </a:lnTo>
                <a:lnTo>
                  <a:pt x="446" y="1346"/>
                </a:lnTo>
                <a:lnTo>
                  <a:pt x="457" y="1346"/>
                </a:lnTo>
                <a:lnTo>
                  <a:pt x="469" y="1346"/>
                </a:lnTo>
                <a:lnTo>
                  <a:pt x="479" y="1346"/>
                </a:lnTo>
                <a:lnTo>
                  <a:pt x="502" y="1345"/>
                </a:lnTo>
                <a:lnTo>
                  <a:pt x="528" y="1344"/>
                </a:lnTo>
                <a:lnTo>
                  <a:pt x="551" y="1342"/>
                </a:lnTo>
                <a:lnTo>
                  <a:pt x="577" y="1342"/>
                </a:lnTo>
                <a:lnTo>
                  <a:pt x="600" y="1342"/>
                </a:lnTo>
                <a:lnTo>
                  <a:pt x="626" y="1344"/>
                </a:lnTo>
                <a:lnTo>
                  <a:pt x="649" y="1346"/>
                </a:lnTo>
                <a:lnTo>
                  <a:pt x="674" y="1350"/>
                </a:lnTo>
                <a:lnTo>
                  <a:pt x="682" y="1350"/>
                </a:lnTo>
                <a:lnTo>
                  <a:pt x="691" y="1350"/>
                </a:lnTo>
                <a:lnTo>
                  <a:pt x="700" y="1344"/>
                </a:lnTo>
                <a:lnTo>
                  <a:pt x="710" y="1339"/>
                </a:lnTo>
                <a:lnTo>
                  <a:pt x="720" y="1335"/>
                </a:lnTo>
                <a:lnTo>
                  <a:pt x="728" y="1331"/>
                </a:lnTo>
                <a:lnTo>
                  <a:pt x="749" y="1326"/>
                </a:lnTo>
                <a:lnTo>
                  <a:pt x="767" y="1322"/>
                </a:lnTo>
                <a:lnTo>
                  <a:pt x="736" y="1317"/>
                </a:lnTo>
                <a:lnTo>
                  <a:pt x="705" y="1312"/>
                </a:lnTo>
                <a:lnTo>
                  <a:pt x="673" y="1309"/>
                </a:lnTo>
                <a:lnTo>
                  <a:pt x="641" y="1305"/>
                </a:lnTo>
                <a:lnTo>
                  <a:pt x="626" y="1302"/>
                </a:lnTo>
                <a:lnTo>
                  <a:pt x="610" y="1301"/>
                </a:lnTo>
                <a:lnTo>
                  <a:pt x="607" y="1293"/>
                </a:lnTo>
                <a:lnTo>
                  <a:pt x="602" y="1288"/>
                </a:lnTo>
                <a:lnTo>
                  <a:pt x="597" y="1282"/>
                </a:lnTo>
                <a:lnTo>
                  <a:pt x="590" y="1277"/>
                </a:lnTo>
                <a:lnTo>
                  <a:pt x="585" y="1272"/>
                </a:lnTo>
                <a:lnTo>
                  <a:pt x="580" y="1266"/>
                </a:lnTo>
                <a:lnTo>
                  <a:pt x="575" y="1261"/>
                </a:lnTo>
                <a:lnTo>
                  <a:pt x="573" y="1253"/>
                </a:lnTo>
                <a:lnTo>
                  <a:pt x="564" y="1260"/>
                </a:lnTo>
                <a:lnTo>
                  <a:pt x="556" y="1263"/>
                </a:lnTo>
                <a:lnTo>
                  <a:pt x="549" y="1265"/>
                </a:lnTo>
                <a:lnTo>
                  <a:pt x="540" y="1265"/>
                </a:lnTo>
                <a:lnTo>
                  <a:pt x="533" y="1263"/>
                </a:lnTo>
                <a:lnTo>
                  <a:pt x="524" y="1261"/>
                </a:lnTo>
                <a:lnTo>
                  <a:pt x="515" y="1258"/>
                </a:lnTo>
                <a:lnTo>
                  <a:pt x="507" y="1255"/>
                </a:lnTo>
                <a:lnTo>
                  <a:pt x="496" y="1252"/>
                </a:lnTo>
                <a:lnTo>
                  <a:pt x="484" y="1252"/>
                </a:lnTo>
                <a:lnTo>
                  <a:pt x="471" y="1253"/>
                </a:lnTo>
                <a:lnTo>
                  <a:pt x="459" y="1253"/>
                </a:lnTo>
                <a:lnTo>
                  <a:pt x="452" y="1252"/>
                </a:lnTo>
                <a:lnTo>
                  <a:pt x="447" y="1251"/>
                </a:lnTo>
                <a:lnTo>
                  <a:pt x="442" y="1250"/>
                </a:lnTo>
                <a:lnTo>
                  <a:pt x="437" y="1246"/>
                </a:lnTo>
                <a:lnTo>
                  <a:pt x="433" y="1242"/>
                </a:lnTo>
                <a:lnTo>
                  <a:pt x="430" y="1236"/>
                </a:lnTo>
                <a:lnTo>
                  <a:pt x="427" y="1228"/>
                </a:lnTo>
                <a:lnTo>
                  <a:pt x="425" y="1218"/>
                </a:lnTo>
                <a:lnTo>
                  <a:pt x="433" y="1217"/>
                </a:lnTo>
                <a:lnTo>
                  <a:pt x="442" y="1216"/>
                </a:lnTo>
                <a:lnTo>
                  <a:pt x="432" y="1211"/>
                </a:lnTo>
                <a:lnTo>
                  <a:pt x="423" y="1204"/>
                </a:lnTo>
                <a:lnTo>
                  <a:pt x="412" y="1203"/>
                </a:lnTo>
                <a:lnTo>
                  <a:pt x="401" y="1202"/>
                </a:lnTo>
                <a:lnTo>
                  <a:pt x="389" y="1202"/>
                </a:lnTo>
                <a:lnTo>
                  <a:pt x="378" y="1201"/>
                </a:lnTo>
                <a:lnTo>
                  <a:pt x="381" y="1177"/>
                </a:lnTo>
                <a:lnTo>
                  <a:pt x="383" y="1159"/>
                </a:lnTo>
                <a:lnTo>
                  <a:pt x="384" y="1152"/>
                </a:lnTo>
                <a:lnTo>
                  <a:pt x="387" y="1145"/>
                </a:lnTo>
                <a:lnTo>
                  <a:pt x="389" y="1140"/>
                </a:lnTo>
                <a:lnTo>
                  <a:pt x="392" y="1135"/>
                </a:lnTo>
                <a:lnTo>
                  <a:pt x="396" y="1131"/>
                </a:lnTo>
                <a:lnTo>
                  <a:pt x="400" y="1129"/>
                </a:lnTo>
                <a:lnTo>
                  <a:pt x="405" y="1125"/>
                </a:lnTo>
                <a:lnTo>
                  <a:pt x="411" y="1123"/>
                </a:lnTo>
                <a:lnTo>
                  <a:pt x="426" y="1119"/>
                </a:lnTo>
                <a:lnTo>
                  <a:pt x="445" y="1113"/>
                </a:lnTo>
                <a:lnTo>
                  <a:pt x="474" y="1108"/>
                </a:lnTo>
                <a:lnTo>
                  <a:pt x="501" y="1104"/>
                </a:lnTo>
                <a:lnTo>
                  <a:pt x="529" y="1103"/>
                </a:lnTo>
                <a:lnTo>
                  <a:pt x="558" y="1104"/>
                </a:lnTo>
                <a:lnTo>
                  <a:pt x="558" y="1104"/>
                </a:lnTo>
                <a:lnTo>
                  <a:pt x="558" y="1104"/>
                </a:lnTo>
                <a:lnTo>
                  <a:pt x="577" y="1100"/>
                </a:lnTo>
                <a:lnTo>
                  <a:pt x="597" y="1096"/>
                </a:lnTo>
                <a:lnTo>
                  <a:pt x="605" y="1093"/>
                </a:lnTo>
                <a:lnTo>
                  <a:pt x="613" y="1086"/>
                </a:lnTo>
                <a:lnTo>
                  <a:pt x="617" y="1083"/>
                </a:lnTo>
                <a:lnTo>
                  <a:pt x="621" y="1079"/>
                </a:lnTo>
                <a:lnTo>
                  <a:pt x="623" y="1074"/>
                </a:lnTo>
                <a:lnTo>
                  <a:pt x="626" y="1069"/>
                </a:lnTo>
                <a:lnTo>
                  <a:pt x="615" y="1052"/>
                </a:lnTo>
                <a:lnTo>
                  <a:pt x="607" y="1036"/>
                </a:lnTo>
                <a:lnTo>
                  <a:pt x="593" y="1036"/>
                </a:lnTo>
                <a:lnTo>
                  <a:pt x="580" y="1036"/>
                </a:lnTo>
                <a:lnTo>
                  <a:pt x="574" y="1036"/>
                </a:lnTo>
                <a:lnTo>
                  <a:pt x="568" y="1035"/>
                </a:lnTo>
                <a:lnTo>
                  <a:pt x="561" y="1032"/>
                </a:lnTo>
                <a:lnTo>
                  <a:pt x="555" y="1029"/>
                </a:lnTo>
                <a:lnTo>
                  <a:pt x="558" y="1022"/>
                </a:lnTo>
                <a:lnTo>
                  <a:pt x="561" y="1018"/>
                </a:lnTo>
                <a:lnTo>
                  <a:pt x="567" y="1015"/>
                </a:lnTo>
                <a:lnTo>
                  <a:pt x="572" y="1012"/>
                </a:lnTo>
                <a:lnTo>
                  <a:pt x="582" y="1007"/>
                </a:lnTo>
                <a:lnTo>
                  <a:pt x="592" y="1001"/>
                </a:lnTo>
                <a:lnTo>
                  <a:pt x="594" y="998"/>
                </a:lnTo>
                <a:lnTo>
                  <a:pt x="598" y="997"/>
                </a:lnTo>
                <a:lnTo>
                  <a:pt x="602" y="998"/>
                </a:lnTo>
                <a:lnTo>
                  <a:pt x="607" y="1000"/>
                </a:lnTo>
                <a:lnTo>
                  <a:pt x="615" y="1001"/>
                </a:lnTo>
                <a:lnTo>
                  <a:pt x="624" y="1002"/>
                </a:lnTo>
                <a:lnTo>
                  <a:pt x="624" y="1002"/>
                </a:lnTo>
                <a:lnTo>
                  <a:pt x="624" y="1002"/>
                </a:lnTo>
                <a:lnTo>
                  <a:pt x="651" y="1002"/>
                </a:lnTo>
                <a:lnTo>
                  <a:pt x="678" y="1002"/>
                </a:lnTo>
                <a:lnTo>
                  <a:pt x="705" y="1002"/>
                </a:lnTo>
                <a:lnTo>
                  <a:pt x="731" y="1001"/>
                </a:lnTo>
                <a:lnTo>
                  <a:pt x="762" y="1001"/>
                </a:lnTo>
                <a:lnTo>
                  <a:pt x="795" y="997"/>
                </a:lnTo>
                <a:lnTo>
                  <a:pt x="810" y="993"/>
                </a:lnTo>
                <a:lnTo>
                  <a:pt x="824" y="987"/>
                </a:lnTo>
                <a:lnTo>
                  <a:pt x="831" y="983"/>
                </a:lnTo>
                <a:lnTo>
                  <a:pt x="838" y="978"/>
                </a:lnTo>
                <a:lnTo>
                  <a:pt x="845" y="972"/>
                </a:lnTo>
                <a:lnTo>
                  <a:pt x="852" y="966"/>
                </a:lnTo>
                <a:lnTo>
                  <a:pt x="858" y="959"/>
                </a:lnTo>
                <a:lnTo>
                  <a:pt x="865" y="956"/>
                </a:lnTo>
                <a:lnTo>
                  <a:pt x="874" y="953"/>
                </a:lnTo>
                <a:lnTo>
                  <a:pt x="883" y="952"/>
                </a:lnTo>
                <a:lnTo>
                  <a:pt x="902" y="952"/>
                </a:lnTo>
                <a:lnTo>
                  <a:pt x="921" y="951"/>
                </a:lnTo>
                <a:lnTo>
                  <a:pt x="921" y="951"/>
                </a:lnTo>
                <a:lnTo>
                  <a:pt x="957" y="919"/>
                </a:lnTo>
                <a:lnTo>
                  <a:pt x="957" y="919"/>
                </a:lnTo>
                <a:lnTo>
                  <a:pt x="956" y="912"/>
                </a:lnTo>
                <a:lnTo>
                  <a:pt x="956" y="903"/>
                </a:lnTo>
                <a:lnTo>
                  <a:pt x="943" y="897"/>
                </a:lnTo>
                <a:lnTo>
                  <a:pt x="929" y="890"/>
                </a:lnTo>
                <a:lnTo>
                  <a:pt x="923" y="887"/>
                </a:lnTo>
                <a:lnTo>
                  <a:pt x="917" y="882"/>
                </a:lnTo>
                <a:lnTo>
                  <a:pt x="911" y="878"/>
                </a:lnTo>
                <a:lnTo>
                  <a:pt x="906" y="872"/>
                </a:lnTo>
                <a:lnTo>
                  <a:pt x="906" y="872"/>
                </a:lnTo>
                <a:lnTo>
                  <a:pt x="892" y="869"/>
                </a:lnTo>
                <a:lnTo>
                  <a:pt x="877" y="869"/>
                </a:lnTo>
                <a:lnTo>
                  <a:pt x="863" y="870"/>
                </a:lnTo>
                <a:lnTo>
                  <a:pt x="848" y="870"/>
                </a:lnTo>
                <a:lnTo>
                  <a:pt x="833" y="870"/>
                </a:lnTo>
                <a:lnTo>
                  <a:pt x="819" y="869"/>
                </a:lnTo>
                <a:lnTo>
                  <a:pt x="811" y="867"/>
                </a:lnTo>
                <a:lnTo>
                  <a:pt x="805" y="863"/>
                </a:lnTo>
                <a:lnTo>
                  <a:pt x="799" y="859"/>
                </a:lnTo>
                <a:lnTo>
                  <a:pt x="791" y="854"/>
                </a:lnTo>
                <a:lnTo>
                  <a:pt x="796" y="849"/>
                </a:lnTo>
                <a:lnTo>
                  <a:pt x="800" y="844"/>
                </a:lnTo>
                <a:lnTo>
                  <a:pt x="803" y="841"/>
                </a:lnTo>
                <a:lnTo>
                  <a:pt x="804" y="839"/>
                </a:lnTo>
                <a:lnTo>
                  <a:pt x="804" y="835"/>
                </a:lnTo>
                <a:lnTo>
                  <a:pt x="804" y="831"/>
                </a:lnTo>
                <a:lnTo>
                  <a:pt x="798" y="825"/>
                </a:lnTo>
                <a:lnTo>
                  <a:pt x="791" y="819"/>
                </a:lnTo>
                <a:lnTo>
                  <a:pt x="791" y="819"/>
                </a:lnTo>
                <a:lnTo>
                  <a:pt x="774" y="810"/>
                </a:lnTo>
                <a:lnTo>
                  <a:pt x="757" y="803"/>
                </a:lnTo>
                <a:lnTo>
                  <a:pt x="757" y="803"/>
                </a:lnTo>
                <a:lnTo>
                  <a:pt x="744" y="798"/>
                </a:lnTo>
                <a:lnTo>
                  <a:pt x="728" y="791"/>
                </a:lnTo>
                <a:lnTo>
                  <a:pt x="722" y="787"/>
                </a:lnTo>
                <a:lnTo>
                  <a:pt x="717" y="782"/>
                </a:lnTo>
                <a:lnTo>
                  <a:pt x="711" y="777"/>
                </a:lnTo>
                <a:lnTo>
                  <a:pt x="707" y="770"/>
                </a:lnTo>
                <a:lnTo>
                  <a:pt x="706" y="770"/>
                </a:lnTo>
                <a:lnTo>
                  <a:pt x="700" y="761"/>
                </a:lnTo>
                <a:lnTo>
                  <a:pt x="691" y="755"/>
                </a:lnTo>
                <a:lnTo>
                  <a:pt x="683" y="754"/>
                </a:lnTo>
                <a:lnTo>
                  <a:pt x="676" y="752"/>
                </a:lnTo>
                <a:lnTo>
                  <a:pt x="667" y="745"/>
                </a:lnTo>
                <a:lnTo>
                  <a:pt x="658" y="736"/>
                </a:lnTo>
                <a:lnTo>
                  <a:pt x="649" y="736"/>
                </a:lnTo>
                <a:lnTo>
                  <a:pt x="642" y="735"/>
                </a:lnTo>
                <a:lnTo>
                  <a:pt x="624" y="727"/>
                </a:lnTo>
                <a:lnTo>
                  <a:pt x="608" y="718"/>
                </a:lnTo>
                <a:lnTo>
                  <a:pt x="597" y="708"/>
                </a:lnTo>
                <a:lnTo>
                  <a:pt x="585" y="700"/>
                </a:lnTo>
                <a:lnTo>
                  <a:pt x="573" y="691"/>
                </a:lnTo>
                <a:lnTo>
                  <a:pt x="560" y="682"/>
                </a:lnTo>
                <a:lnTo>
                  <a:pt x="535" y="666"/>
                </a:lnTo>
                <a:lnTo>
                  <a:pt x="509" y="652"/>
                </a:lnTo>
                <a:lnTo>
                  <a:pt x="513" y="644"/>
                </a:lnTo>
                <a:lnTo>
                  <a:pt x="515" y="638"/>
                </a:lnTo>
                <a:lnTo>
                  <a:pt x="520" y="633"/>
                </a:lnTo>
                <a:lnTo>
                  <a:pt x="524" y="629"/>
                </a:lnTo>
                <a:lnTo>
                  <a:pt x="528" y="627"/>
                </a:lnTo>
                <a:lnTo>
                  <a:pt x="533" y="624"/>
                </a:lnTo>
                <a:lnTo>
                  <a:pt x="536" y="624"/>
                </a:lnTo>
                <a:lnTo>
                  <a:pt x="541" y="623"/>
                </a:lnTo>
                <a:lnTo>
                  <a:pt x="551" y="626"/>
                </a:lnTo>
                <a:lnTo>
                  <a:pt x="560" y="629"/>
                </a:lnTo>
                <a:lnTo>
                  <a:pt x="570" y="634"/>
                </a:lnTo>
                <a:lnTo>
                  <a:pt x="580" y="641"/>
                </a:lnTo>
                <a:lnTo>
                  <a:pt x="600" y="654"/>
                </a:lnTo>
                <a:lnTo>
                  <a:pt x="622" y="666"/>
                </a:lnTo>
                <a:lnTo>
                  <a:pt x="643" y="677"/>
                </a:lnTo>
                <a:lnTo>
                  <a:pt x="664" y="686"/>
                </a:lnTo>
                <a:lnTo>
                  <a:pt x="710" y="703"/>
                </a:lnTo>
                <a:lnTo>
                  <a:pt x="755" y="720"/>
                </a:lnTo>
                <a:lnTo>
                  <a:pt x="765" y="727"/>
                </a:lnTo>
                <a:lnTo>
                  <a:pt x="774" y="735"/>
                </a:lnTo>
                <a:lnTo>
                  <a:pt x="781" y="736"/>
                </a:lnTo>
                <a:lnTo>
                  <a:pt x="790" y="736"/>
                </a:lnTo>
                <a:lnTo>
                  <a:pt x="799" y="745"/>
                </a:lnTo>
                <a:lnTo>
                  <a:pt x="808" y="752"/>
                </a:lnTo>
                <a:lnTo>
                  <a:pt x="808" y="752"/>
                </a:lnTo>
                <a:lnTo>
                  <a:pt x="836" y="764"/>
                </a:lnTo>
                <a:lnTo>
                  <a:pt x="867" y="774"/>
                </a:lnTo>
                <a:lnTo>
                  <a:pt x="882" y="780"/>
                </a:lnTo>
                <a:lnTo>
                  <a:pt x="897" y="786"/>
                </a:lnTo>
                <a:lnTo>
                  <a:pt x="911" y="794"/>
                </a:lnTo>
                <a:lnTo>
                  <a:pt x="923" y="803"/>
                </a:lnTo>
                <a:lnTo>
                  <a:pt x="923" y="803"/>
                </a:lnTo>
                <a:lnTo>
                  <a:pt x="926" y="806"/>
                </a:lnTo>
                <a:lnTo>
                  <a:pt x="928" y="809"/>
                </a:lnTo>
                <a:lnTo>
                  <a:pt x="929" y="811"/>
                </a:lnTo>
                <a:lnTo>
                  <a:pt x="929" y="815"/>
                </a:lnTo>
                <a:lnTo>
                  <a:pt x="928" y="818"/>
                </a:lnTo>
                <a:lnTo>
                  <a:pt x="928" y="819"/>
                </a:lnTo>
                <a:lnTo>
                  <a:pt x="941" y="821"/>
                </a:lnTo>
                <a:lnTo>
                  <a:pt x="952" y="825"/>
                </a:lnTo>
                <a:lnTo>
                  <a:pt x="963" y="830"/>
                </a:lnTo>
                <a:lnTo>
                  <a:pt x="975" y="836"/>
                </a:lnTo>
                <a:lnTo>
                  <a:pt x="975" y="836"/>
                </a:lnTo>
                <a:lnTo>
                  <a:pt x="982" y="836"/>
                </a:lnTo>
                <a:lnTo>
                  <a:pt x="991" y="838"/>
                </a:lnTo>
                <a:lnTo>
                  <a:pt x="1000" y="845"/>
                </a:lnTo>
                <a:lnTo>
                  <a:pt x="1010" y="852"/>
                </a:lnTo>
                <a:lnTo>
                  <a:pt x="1025" y="852"/>
                </a:lnTo>
                <a:lnTo>
                  <a:pt x="1040" y="852"/>
                </a:lnTo>
                <a:lnTo>
                  <a:pt x="1040" y="852"/>
                </a:lnTo>
                <a:lnTo>
                  <a:pt x="1040" y="852"/>
                </a:lnTo>
                <a:lnTo>
                  <a:pt x="1045" y="846"/>
                </a:lnTo>
                <a:lnTo>
                  <a:pt x="1049" y="843"/>
                </a:lnTo>
                <a:lnTo>
                  <a:pt x="1054" y="840"/>
                </a:lnTo>
                <a:lnTo>
                  <a:pt x="1059" y="839"/>
                </a:lnTo>
                <a:lnTo>
                  <a:pt x="1070" y="839"/>
                </a:lnTo>
                <a:lnTo>
                  <a:pt x="1081" y="840"/>
                </a:lnTo>
                <a:lnTo>
                  <a:pt x="1093" y="843"/>
                </a:lnTo>
                <a:lnTo>
                  <a:pt x="1104" y="843"/>
                </a:lnTo>
                <a:lnTo>
                  <a:pt x="1109" y="843"/>
                </a:lnTo>
                <a:lnTo>
                  <a:pt x="1114" y="841"/>
                </a:lnTo>
                <a:lnTo>
                  <a:pt x="1119" y="839"/>
                </a:lnTo>
                <a:lnTo>
                  <a:pt x="1124" y="835"/>
                </a:lnTo>
                <a:lnTo>
                  <a:pt x="1145" y="840"/>
                </a:lnTo>
                <a:lnTo>
                  <a:pt x="1167" y="845"/>
                </a:lnTo>
                <a:lnTo>
                  <a:pt x="1172" y="845"/>
                </a:lnTo>
                <a:lnTo>
                  <a:pt x="1177" y="844"/>
                </a:lnTo>
                <a:lnTo>
                  <a:pt x="1180" y="843"/>
                </a:lnTo>
                <a:lnTo>
                  <a:pt x="1186" y="839"/>
                </a:lnTo>
                <a:lnTo>
                  <a:pt x="1189" y="835"/>
                </a:lnTo>
                <a:lnTo>
                  <a:pt x="1193" y="829"/>
                </a:lnTo>
                <a:lnTo>
                  <a:pt x="1196" y="823"/>
                </a:lnTo>
                <a:lnTo>
                  <a:pt x="1198" y="813"/>
                </a:lnTo>
                <a:lnTo>
                  <a:pt x="1199" y="810"/>
                </a:lnTo>
                <a:lnTo>
                  <a:pt x="1202" y="809"/>
                </a:lnTo>
                <a:lnTo>
                  <a:pt x="1206" y="809"/>
                </a:lnTo>
                <a:lnTo>
                  <a:pt x="1209" y="809"/>
                </a:lnTo>
                <a:lnTo>
                  <a:pt x="1213" y="810"/>
                </a:lnTo>
                <a:lnTo>
                  <a:pt x="1217" y="813"/>
                </a:lnTo>
                <a:lnTo>
                  <a:pt x="1221" y="816"/>
                </a:lnTo>
                <a:lnTo>
                  <a:pt x="1223" y="819"/>
                </a:lnTo>
                <a:lnTo>
                  <a:pt x="1233" y="820"/>
                </a:lnTo>
                <a:lnTo>
                  <a:pt x="1242" y="823"/>
                </a:lnTo>
                <a:lnTo>
                  <a:pt x="1247" y="825"/>
                </a:lnTo>
                <a:lnTo>
                  <a:pt x="1251" y="828"/>
                </a:lnTo>
                <a:lnTo>
                  <a:pt x="1253" y="831"/>
                </a:lnTo>
                <a:lnTo>
                  <a:pt x="1257" y="835"/>
                </a:lnTo>
                <a:lnTo>
                  <a:pt x="1257" y="835"/>
                </a:lnTo>
                <a:lnTo>
                  <a:pt x="1257" y="835"/>
                </a:lnTo>
                <a:lnTo>
                  <a:pt x="1266" y="835"/>
                </a:lnTo>
                <a:lnTo>
                  <a:pt x="1273" y="836"/>
                </a:lnTo>
                <a:lnTo>
                  <a:pt x="1273" y="836"/>
                </a:lnTo>
                <a:lnTo>
                  <a:pt x="1277" y="836"/>
                </a:lnTo>
                <a:lnTo>
                  <a:pt x="1280" y="835"/>
                </a:lnTo>
                <a:lnTo>
                  <a:pt x="1265" y="824"/>
                </a:lnTo>
                <a:lnTo>
                  <a:pt x="1248" y="813"/>
                </a:lnTo>
                <a:lnTo>
                  <a:pt x="1232" y="803"/>
                </a:lnTo>
                <a:lnTo>
                  <a:pt x="1216" y="793"/>
                </a:lnTo>
                <a:lnTo>
                  <a:pt x="1182" y="775"/>
                </a:lnTo>
                <a:lnTo>
                  <a:pt x="1147" y="759"/>
                </a:lnTo>
                <a:lnTo>
                  <a:pt x="1148" y="760"/>
                </a:lnTo>
                <a:lnTo>
                  <a:pt x="1160" y="770"/>
                </a:lnTo>
                <a:lnTo>
                  <a:pt x="1172" y="781"/>
                </a:lnTo>
                <a:lnTo>
                  <a:pt x="1177" y="787"/>
                </a:lnTo>
                <a:lnTo>
                  <a:pt x="1179" y="794"/>
                </a:lnTo>
                <a:lnTo>
                  <a:pt x="1179" y="801"/>
                </a:lnTo>
                <a:lnTo>
                  <a:pt x="1178" y="811"/>
                </a:lnTo>
                <a:lnTo>
                  <a:pt x="1173" y="819"/>
                </a:lnTo>
                <a:lnTo>
                  <a:pt x="1168" y="825"/>
                </a:lnTo>
                <a:lnTo>
                  <a:pt x="1162" y="829"/>
                </a:lnTo>
                <a:lnTo>
                  <a:pt x="1154" y="831"/>
                </a:lnTo>
                <a:lnTo>
                  <a:pt x="1147" y="833"/>
                </a:lnTo>
                <a:lnTo>
                  <a:pt x="1139" y="831"/>
                </a:lnTo>
                <a:lnTo>
                  <a:pt x="1130" y="830"/>
                </a:lnTo>
                <a:lnTo>
                  <a:pt x="1123" y="829"/>
                </a:lnTo>
                <a:lnTo>
                  <a:pt x="1084" y="809"/>
                </a:lnTo>
                <a:lnTo>
                  <a:pt x="1044" y="791"/>
                </a:lnTo>
                <a:lnTo>
                  <a:pt x="1024" y="781"/>
                </a:lnTo>
                <a:lnTo>
                  <a:pt x="1005" y="769"/>
                </a:lnTo>
                <a:lnTo>
                  <a:pt x="996" y="762"/>
                </a:lnTo>
                <a:lnTo>
                  <a:pt x="988" y="755"/>
                </a:lnTo>
                <a:lnTo>
                  <a:pt x="981" y="746"/>
                </a:lnTo>
                <a:lnTo>
                  <a:pt x="973" y="737"/>
                </a:lnTo>
                <a:lnTo>
                  <a:pt x="966" y="736"/>
                </a:lnTo>
                <a:lnTo>
                  <a:pt x="958" y="736"/>
                </a:lnTo>
                <a:lnTo>
                  <a:pt x="943" y="731"/>
                </a:lnTo>
                <a:lnTo>
                  <a:pt x="928" y="728"/>
                </a:lnTo>
                <a:lnTo>
                  <a:pt x="913" y="726"/>
                </a:lnTo>
                <a:lnTo>
                  <a:pt x="898" y="723"/>
                </a:lnTo>
                <a:lnTo>
                  <a:pt x="890" y="722"/>
                </a:lnTo>
                <a:lnTo>
                  <a:pt x="884" y="720"/>
                </a:lnTo>
                <a:lnTo>
                  <a:pt x="877" y="717"/>
                </a:lnTo>
                <a:lnTo>
                  <a:pt x="870" y="713"/>
                </a:lnTo>
                <a:lnTo>
                  <a:pt x="864" y="708"/>
                </a:lnTo>
                <a:lnTo>
                  <a:pt x="859" y="703"/>
                </a:lnTo>
                <a:lnTo>
                  <a:pt x="854" y="696"/>
                </a:lnTo>
                <a:lnTo>
                  <a:pt x="849" y="688"/>
                </a:lnTo>
                <a:lnTo>
                  <a:pt x="848" y="678"/>
                </a:lnTo>
                <a:lnTo>
                  <a:pt x="848" y="669"/>
                </a:lnTo>
                <a:lnTo>
                  <a:pt x="849" y="664"/>
                </a:lnTo>
                <a:lnTo>
                  <a:pt x="852" y="661"/>
                </a:lnTo>
                <a:lnTo>
                  <a:pt x="854" y="657"/>
                </a:lnTo>
                <a:lnTo>
                  <a:pt x="857" y="652"/>
                </a:lnTo>
                <a:lnTo>
                  <a:pt x="865" y="653"/>
                </a:lnTo>
                <a:lnTo>
                  <a:pt x="874" y="653"/>
                </a:lnTo>
                <a:lnTo>
                  <a:pt x="890" y="661"/>
                </a:lnTo>
                <a:lnTo>
                  <a:pt x="907" y="669"/>
                </a:lnTo>
                <a:lnTo>
                  <a:pt x="919" y="674"/>
                </a:lnTo>
                <a:lnTo>
                  <a:pt x="932" y="678"/>
                </a:lnTo>
                <a:lnTo>
                  <a:pt x="944" y="683"/>
                </a:lnTo>
                <a:lnTo>
                  <a:pt x="958" y="686"/>
                </a:lnTo>
                <a:lnTo>
                  <a:pt x="970" y="687"/>
                </a:lnTo>
                <a:lnTo>
                  <a:pt x="980" y="686"/>
                </a:lnTo>
                <a:lnTo>
                  <a:pt x="982" y="685"/>
                </a:lnTo>
                <a:lnTo>
                  <a:pt x="986" y="682"/>
                </a:lnTo>
                <a:lnTo>
                  <a:pt x="987" y="680"/>
                </a:lnTo>
                <a:lnTo>
                  <a:pt x="988" y="674"/>
                </a:lnTo>
                <a:lnTo>
                  <a:pt x="988" y="667"/>
                </a:lnTo>
                <a:lnTo>
                  <a:pt x="991" y="661"/>
                </a:lnTo>
                <a:lnTo>
                  <a:pt x="995" y="657"/>
                </a:lnTo>
                <a:lnTo>
                  <a:pt x="998" y="656"/>
                </a:lnTo>
                <a:lnTo>
                  <a:pt x="1003" y="654"/>
                </a:lnTo>
                <a:lnTo>
                  <a:pt x="1008" y="654"/>
                </a:lnTo>
                <a:lnTo>
                  <a:pt x="1013" y="656"/>
                </a:lnTo>
                <a:lnTo>
                  <a:pt x="1020" y="657"/>
                </a:lnTo>
                <a:lnTo>
                  <a:pt x="1030" y="658"/>
                </a:lnTo>
                <a:lnTo>
                  <a:pt x="1037" y="657"/>
                </a:lnTo>
                <a:lnTo>
                  <a:pt x="1040" y="656"/>
                </a:lnTo>
                <a:lnTo>
                  <a:pt x="1041" y="652"/>
                </a:lnTo>
                <a:lnTo>
                  <a:pt x="1041" y="646"/>
                </a:lnTo>
                <a:lnTo>
                  <a:pt x="1039" y="638"/>
                </a:lnTo>
                <a:lnTo>
                  <a:pt x="1019" y="632"/>
                </a:lnTo>
                <a:lnTo>
                  <a:pt x="998" y="626"/>
                </a:lnTo>
                <a:lnTo>
                  <a:pt x="990" y="622"/>
                </a:lnTo>
                <a:lnTo>
                  <a:pt x="980" y="620"/>
                </a:lnTo>
                <a:lnTo>
                  <a:pt x="968" y="619"/>
                </a:lnTo>
                <a:lnTo>
                  <a:pt x="958" y="620"/>
                </a:lnTo>
                <a:lnTo>
                  <a:pt x="958" y="620"/>
                </a:lnTo>
                <a:lnTo>
                  <a:pt x="958" y="620"/>
                </a:lnTo>
                <a:lnTo>
                  <a:pt x="953" y="626"/>
                </a:lnTo>
                <a:lnTo>
                  <a:pt x="948" y="631"/>
                </a:lnTo>
                <a:lnTo>
                  <a:pt x="943" y="633"/>
                </a:lnTo>
                <a:lnTo>
                  <a:pt x="939" y="636"/>
                </a:lnTo>
                <a:lnTo>
                  <a:pt x="934" y="636"/>
                </a:lnTo>
                <a:lnTo>
                  <a:pt x="929" y="637"/>
                </a:lnTo>
                <a:lnTo>
                  <a:pt x="924" y="636"/>
                </a:lnTo>
                <a:lnTo>
                  <a:pt x="921" y="636"/>
                </a:lnTo>
                <a:lnTo>
                  <a:pt x="902" y="627"/>
                </a:lnTo>
                <a:lnTo>
                  <a:pt x="884" y="618"/>
                </a:lnTo>
                <a:lnTo>
                  <a:pt x="879" y="617"/>
                </a:lnTo>
                <a:lnTo>
                  <a:pt x="875" y="614"/>
                </a:lnTo>
                <a:lnTo>
                  <a:pt x="873" y="612"/>
                </a:lnTo>
                <a:lnTo>
                  <a:pt x="873" y="609"/>
                </a:lnTo>
                <a:lnTo>
                  <a:pt x="873" y="605"/>
                </a:lnTo>
                <a:lnTo>
                  <a:pt x="877" y="602"/>
                </a:lnTo>
                <a:lnTo>
                  <a:pt x="882" y="598"/>
                </a:lnTo>
                <a:lnTo>
                  <a:pt x="887" y="594"/>
                </a:lnTo>
                <a:lnTo>
                  <a:pt x="888" y="593"/>
                </a:lnTo>
                <a:lnTo>
                  <a:pt x="890" y="590"/>
                </a:lnTo>
                <a:lnTo>
                  <a:pt x="890" y="588"/>
                </a:lnTo>
                <a:lnTo>
                  <a:pt x="890" y="587"/>
                </a:lnTo>
                <a:lnTo>
                  <a:pt x="890" y="587"/>
                </a:lnTo>
                <a:lnTo>
                  <a:pt x="890" y="587"/>
                </a:lnTo>
                <a:lnTo>
                  <a:pt x="890" y="587"/>
                </a:lnTo>
                <a:lnTo>
                  <a:pt x="890" y="587"/>
                </a:lnTo>
                <a:lnTo>
                  <a:pt x="890" y="585"/>
                </a:lnTo>
                <a:lnTo>
                  <a:pt x="890" y="585"/>
                </a:lnTo>
                <a:lnTo>
                  <a:pt x="890" y="585"/>
                </a:lnTo>
                <a:lnTo>
                  <a:pt x="890" y="585"/>
                </a:lnTo>
                <a:lnTo>
                  <a:pt x="882" y="578"/>
                </a:lnTo>
                <a:lnTo>
                  <a:pt x="873" y="570"/>
                </a:lnTo>
                <a:lnTo>
                  <a:pt x="874" y="569"/>
                </a:lnTo>
                <a:lnTo>
                  <a:pt x="843" y="556"/>
                </a:lnTo>
                <a:lnTo>
                  <a:pt x="811" y="544"/>
                </a:lnTo>
                <a:lnTo>
                  <a:pt x="780" y="531"/>
                </a:lnTo>
                <a:lnTo>
                  <a:pt x="749" y="519"/>
                </a:lnTo>
                <a:lnTo>
                  <a:pt x="718" y="506"/>
                </a:lnTo>
                <a:lnTo>
                  <a:pt x="687" y="494"/>
                </a:lnTo>
                <a:lnTo>
                  <a:pt x="656" y="481"/>
                </a:lnTo>
                <a:lnTo>
                  <a:pt x="624" y="469"/>
                </a:lnTo>
                <a:lnTo>
                  <a:pt x="624" y="469"/>
                </a:lnTo>
                <a:lnTo>
                  <a:pt x="624" y="469"/>
                </a:lnTo>
                <a:lnTo>
                  <a:pt x="614" y="474"/>
                </a:lnTo>
                <a:lnTo>
                  <a:pt x="604" y="476"/>
                </a:lnTo>
                <a:lnTo>
                  <a:pt x="595" y="477"/>
                </a:lnTo>
                <a:lnTo>
                  <a:pt x="587" y="479"/>
                </a:lnTo>
                <a:lnTo>
                  <a:pt x="578" y="479"/>
                </a:lnTo>
                <a:lnTo>
                  <a:pt x="569" y="477"/>
                </a:lnTo>
                <a:lnTo>
                  <a:pt x="560" y="476"/>
                </a:lnTo>
                <a:lnTo>
                  <a:pt x="553" y="474"/>
                </a:lnTo>
                <a:lnTo>
                  <a:pt x="536" y="467"/>
                </a:lnTo>
                <a:lnTo>
                  <a:pt x="520" y="459"/>
                </a:lnTo>
                <a:lnTo>
                  <a:pt x="505" y="447"/>
                </a:lnTo>
                <a:lnTo>
                  <a:pt x="491" y="436"/>
                </a:lnTo>
                <a:lnTo>
                  <a:pt x="491" y="437"/>
                </a:lnTo>
                <a:lnTo>
                  <a:pt x="482" y="440"/>
                </a:lnTo>
                <a:lnTo>
                  <a:pt x="474" y="441"/>
                </a:lnTo>
                <a:lnTo>
                  <a:pt x="469" y="441"/>
                </a:lnTo>
                <a:lnTo>
                  <a:pt x="465" y="440"/>
                </a:lnTo>
                <a:lnTo>
                  <a:pt x="460" y="438"/>
                </a:lnTo>
                <a:lnTo>
                  <a:pt x="455" y="435"/>
                </a:lnTo>
                <a:lnTo>
                  <a:pt x="440" y="421"/>
                </a:lnTo>
                <a:lnTo>
                  <a:pt x="423" y="410"/>
                </a:lnTo>
                <a:lnTo>
                  <a:pt x="407" y="398"/>
                </a:lnTo>
                <a:lnTo>
                  <a:pt x="392" y="386"/>
                </a:lnTo>
                <a:lnTo>
                  <a:pt x="392" y="386"/>
                </a:lnTo>
                <a:lnTo>
                  <a:pt x="381" y="381"/>
                </a:lnTo>
                <a:lnTo>
                  <a:pt x="371" y="373"/>
                </a:lnTo>
                <a:lnTo>
                  <a:pt x="361" y="366"/>
                </a:lnTo>
                <a:lnTo>
                  <a:pt x="352" y="357"/>
                </a:lnTo>
                <a:lnTo>
                  <a:pt x="334" y="337"/>
                </a:lnTo>
                <a:lnTo>
                  <a:pt x="314" y="314"/>
                </a:lnTo>
                <a:lnTo>
                  <a:pt x="333" y="305"/>
                </a:lnTo>
                <a:lnTo>
                  <a:pt x="349" y="295"/>
                </a:lnTo>
                <a:lnTo>
                  <a:pt x="367" y="285"/>
                </a:lnTo>
                <a:lnTo>
                  <a:pt x="383" y="275"/>
                </a:lnTo>
                <a:lnTo>
                  <a:pt x="400" y="265"/>
                </a:lnTo>
                <a:lnTo>
                  <a:pt x="417" y="258"/>
                </a:lnTo>
                <a:lnTo>
                  <a:pt x="427" y="255"/>
                </a:lnTo>
                <a:lnTo>
                  <a:pt x="437" y="254"/>
                </a:lnTo>
                <a:lnTo>
                  <a:pt x="447" y="253"/>
                </a:lnTo>
                <a:lnTo>
                  <a:pt x="457" y="254"/>
                </a:lnTo>
                <a:lnTo>
                  <a:pt x="457" y="254"/>
                </a:lnTo>
                <a:lnTo>
                  <a:pt x="467" y="253"/>
                </a:lnTo>
                <a:lnTo>
                  <a:pt x="477" y="250"/>
                </a:lnTo>
                <a:lnTo>
                  <a:pt x="481" y="249"/>
                </a:lnTo>
                <a:lnTo>
                  <a:pt x="485" y="246"/>
                </a:lnTo>
                <a:lnTo>
                  <a:pt x="489" y="243"/>
                </a:lnTo>
                <a:lnTo>
                  <a:pt x="491" y="238"/>
                </a:lnTo>
                <a:lnTo>
                  <a:pt x="502" y="238"/>
                </a:lnTo>
                <a:lnTo>
                  <a:pt x="513" y="238"/>
                </a:lnTo>
                <a:lnTo>
                  <a:pt x="521" y="239"/>
                </a:lnTo>
                <a:lnTo>
                  <a:pt x="530" y="241"/>
                </a:lnTo>
                <a:lnTo>
                  <a:pt x="539" y="246"/>
                </a:lnTo>
                <a:lnTo>
                  <a:pt x="546" y="253"/>
                </a:lnTo>
                <a:lnTo>
                  <a:pt x="553" y="260"/>
                </a:lnTo>
                <a:lnTo>
                  <a:pt x="558" y="269"/>
                </a:lnTo>
                <a:lnTo>
                  <a:pt x="614" y="270"/>
                </a:lnTo>
                <a:lnTo>
                  <a:pt x="608" y="263"/>
                </a:lnTo>
                <a:lnTo>
                  <a:pt x="604" y="254"/>
                </a:lnTo>
                <a:lnTo>
                  <a:pt x="593" y="256"/>
                </a:lnTo>
                <a:lnTo>
                  <a:pt x="583" y="258"/>
                </a:lnTo>
                <a:lnTo>
                  <a:pt x="573" y="255"/>
                </a:lnTo>
                <a:lnTo>
                  <a:pt x="565" y="253"/>
                </a:lnTo>
                <a:lnTo>
                  <a:pt x="558" y="248"/>
                </a:lnTo>
                <a:lnTo>
                  <a:pt x="551" y="240"/>
                </a:lnTo>
                <a:lnTo>
                  <a:pt x="546" y="233"/>
                </a:lnTo>
                <a:lnTo>
                  <a:pt x="543" y="223"/>
                </a:lnTo>
                <a:lnTo>
                  <a:pt x="541" y="215"/>
                </a:lnTo>
                <a:lnTo>
                  <a:pt x="541" y="210"/>
                </a:lnTo>
                <a:lnTo>
                  <a:pt x="543" y="205"/>
                </a:lnTo>
                <a:lnTo>
                  <a:pt x="544" y="201"/>
                </a:lnTo>
                <a:lnTo>
                  <a:pt x="546" y="199"/>
                </a:lnTo>
                <a:lnTo>
                  <a:pt x="550" y="197"/>
                </a:lnTo>
                <a:lnTo>
                  <a:pt x="554" y="196"/>
                </a:lnTo>
                <a:lnTo>
                  <a:pt x="558" y="196"/>
                </a:lnTo>
                <a:lnTo>
                  <a:pt x="568" y="195"/>
                </a:lnTo>
                <a:lnTo>
                  <a:pt x="577" y="195"/>
                </a:lnTo>
                <a:lnTo>
                  <a:pt x="582" y="194"/>
                </a:lnTo>
                <a:lnTo>
                  <a:pt x="585" y="194"/>
                </a:lnTo>
                <a:lnTo>
                  <a:pt x="589" y="191"/>
                </a:lnTo>
                <a:lnTo>
                  <a:pt x="592" y="189"/>
                </a:lnTo>
                <a:lnTo>
                  <a:pt x="600" y="180"/>
                </a:lnTo>
                <a:lnTo>
                  <a:pt x="607" y="170"/>
                </a:lnTo>
                <a:lnTo>
                  <a:pt x="622" y="152"/>
                </a:lnTo>
                <a:lnTo>
                  <a:pt x="633" y="138"/>
                </a:lnTo>
                <a:lnTo>
                  <a:pt x="638" y="133"/>
                </a:lnTo>
                <a:lnTo>
                  <a:pt x="643" y="130"/>
                </a:lnTo>
                <a:lnTo>
                  <a:pt x="648" y="127"/>
                </a:lnTo>
                <a:lnTo>
                  <a:pt x="652" y="125"/>
                </a:lnTo>
                <a:lnTo>
                  <a:pt x="657" y="123"/>
                </a:lnTo>
                <a:lnTo>
                  <a:pt x="662" y="123"/>
                </a:lnTo>
                <a:lnTo>
                  <a:pt x="668" y="125"/>
                </a:lnTo>
                <a:lnTo>
                  <a:pt x="674" y="126"/>
                </a:lnTo>
                <a:lnTo>
                  <a:pt x="688" y="130"/>
                </a:lnTo>
                <a:lnTo>
                  <a:pt x="707" y="137"/>
                </a:lnTo>
                <a:lnTo>
                  <a:pt x="716" y="133"/>
                </a:lnTo>
                <a:lnTo>
                  <a:pt x="725" y="131"/>
                </a:lnTo>
                <a:lnTo>
                  <a:pt x="732" y="128"/>
                </a:lnTo>
                <a:lnTo>
                  <a:pt x="741" y="127"/>
                </a:lnTo>
                <a:lnTo>
                  <a:pt x="757" y="127"/>
                </a:lnTo>
                <a:lnTo>
                  <a:pt x="774" y="130"/>
                </a:lnTo>
                <a:lnTo>
                  <a:pt x="790" y="132"/>
                </a:lnTo>
                <a:lnTo>
                  <a:pt x="806" y="136"/>
                </a:lnTo>
                <a:lnTo>
                  <a:pt x="823" y="138"/>
                </a:lnTo>
                <a:lnTo>
                  <a:pt x="839" y="140"/>
                </a:lnTo>
                <a:lnTo>
                  <a:pt x="864" y="141"/>
                </a:lnTo>
                <a:lnTo>
                  <a:pt x="889" y="145"/>
                </a:lnTo>
                <a:lnTo>
                  <a:pt x="902" y="147"/>
                </a:lnTo>
                <a:lnTo>
                  <a:pt x="914" y="151"/>
                </a:lnTo>
                <a:lnTo>
                  <a:pt x="926" y="156"/>
                </a:lnTo>
                <a:lnTo>
                  <a:pt x="937" y="162"/>
                </a:lnTo>
                <a:lnTo>
                  <a:pt x="941" y="165"/>
                </a:lnTo>
                <a:lnTo>
                  <a:pt x="943" y="169"/>
                </a:lnTo>
                <a:lnTo>
                  <a:pt x="951" y="161"/>
                </a:lnTo>
                <a:lnTo>
                  <a:pt x="958" y="156"/>
                </a:lnTo>
                <a:lnTo>
                  <a:pt x="966" y="153"/>
                </a:lnTo>
                <a:lnTo>
                  <a:pt x="973" y="152"/>
                </a:lnTo>
                <a:lnTo>
                  <a:pt x="982" y="153"/>
                </a:lnTo>
                <a:lnTo>
                  <a:pt x="991" y="156"/>
                </a:lnTo>
                <a:lnTo>
                  <a:pt x="998" y="161"/>
                </a:lnTo>
                <a:lnTo>
                  <a:pt x="1007" y="169"/>
                </a:lnTo>
                <a:lnTo>
                  <a:pt x="1007" y="169"/>
                </a:lnTo>
                <a:lnTo>
                  <a:pt x="1017" y="179"/>
                </a:lnTo>
                <a:lnTo>
                  <a:pt x="1029" y="187"/>
                </a:lnTo>
                <a:lnTo>
                  <a:pt x="1040" y="195"/>
                </a:lnTo>
                <a:lnTo>
                  <a:pt x="1052" y="202"/>
                </a:lnTo>
                <a:lnTo>
                  <a:pt x="1076" y="216"/>
                </a:lnTo>
                <a:lnTo>
                  <a:pt x="1103" y="228"/>
                </a:lnTo>
                <a:lnTo>
                  <a:pt x="1129" y="239"/>
                </a:lnTo>
                <a:lnTo>
                  <a:pt x="1154" y="249"/>
                </a:lnTo>
                <a:lnTo>
                  <a:pt x="1180" y="259"/>
                </a:lnTo>
                <a:lnTo>
                  <a:pt x="1207" y="270"/>
                </a:lnTo>
                <a:lnTo>
                  <a:pt x="1207" y="270"/>
                </a:lnTo>
                <a:lnTo>
                  <a:pt x="1229" y="275"/>
                </a:lnTo>
                <a:lnTo>
                  <a:pt x="1253" y="279"/>
                </a:lnTo>
                <a:lnTo>
                  <a:pt x="1265" y="279"/>
                </a:lnTo>
                <a:lnTo>
                  <a:pt x="1277" y="278"/>
                </a:lnTo>
                <a:lnTo>
                  <a:pt x="1288" y="275"/>
                </a:lnTo>
                <a:lnTo>
                  <a:pt x="1300" y="270"/>
                </a:lnTo>
                <a:lnTo>
                  <a:pt x="1311" y="266"/>
                </a:lnTo>
                <a:lnTo>
                  <a:pt x="1321" y="264"/>
                </a:lnTo>
                <a:lnTo>
                  <a:pt x="1330" y="265"/>
                </a:lnTo>
                <a:lnTo>
                  <a:pt x="1339" y="268"/>
                </a:lnTo>
                <a:lnTo>
                  <a:pt x="1347" y="271"/>
                </a:lnTo>
                <a:lnTo>
                  <a:pt x="1356" y="276"/>
                </a:lnTo>
                <a:lnTo>
                  <a:pt x="1364" y="283"/>
                </a:lnTo>
                <a:lnTo>
                  <a:pt x="1371" y="289"/>
                </a:lnTo>
                <a:lnTo>
                  <a:pt x="1412" y="297"/>
                </a:lnTo>
                <a:lnTo>
                  <a:pt x="1453" y="303"/>
                </a:lnTo>
                <a:lnTo>
                  <a:pt x="1462" y="305"/>
                </a:lnTo>
                <a:lnTo>
                  <a:pt x="1472" y="309"/>
                </a:lnTo>
                <a:lnTo>
                  <a:pt x="1481" y="313"/>
                </a:lnTo>
                <a:lnTo>
                  <a:pt x="1489" y="318"/>
                </a:lnTo>
                <a:lnTo>
                  <a:pt x="1497" y="323"/>
                </a:lnTo>
                <a:lnTo>
                  <a:pt x="1504" y="330"/>
                </a:lnTo>
                <a:lnTo>
                  <a:pt x="1512" y="338"/>
                </a:lnTo>
                <a:lnTo>
                  <a:pt x="1517" y="348"/>
                </a:lnTo>
                <a:lnTo>
                  <a:pt x="1522" y="348"/>
                </a:lnTo>
                <a:lnTo>
                  <a:pt x="1533" y="349"/>
                </a:lnTo>
                <a:lnTo>
                  <a:pt x="1545" y="349"/>
                </a:lnTo>
                <a:lnTo>
                  <a:pt x="1557" y="351"/>
                </a:lnTo>
                <a:lnTo>
                  <a:pt x="1568" y="352"/>
                </a:lnTo>
                <a:lnTo>
                  <a:pt x="1580" y="354"/>
                </a:lnTo>
                <a:lnTo>
                  <a:pt x="1591" y="357"/>
                </a:lnTo>
                <a:lnTo>
                  <a:pt x="1602" y="361"/>
                </a:lnTo>
                <a:lnTo>
                  <a:pt x="1615" y="364"/>
                </a:lnTo>
                <a:lnTo>
                  <a:pt x="1626" y="368"/>
                </a:lnTo>
                <a:lnTo>
                  <a:pt x="1638" y="371"/>
                </a:lnTo>
                <a:lnTo>
                  <a:pt x="1660" y="377"/>
                </a:lnTo>
                <a:lnTo>
                  <a:pt x="1681" y="383"/>
                </a:lnTo>
                <a:lnTo>
                  <a:pt x="1703" y="391"/>
                </a:lnTo>
                <a:lnTo>
                  <a:pt x="1723" y="400"/>
                </a:lnTo>
                <a:lnTo>
                  <a:pt x="1733" y="405"/>
                </a:lnTo>
                <a:lnTo>
                  <a:pt x="1742" y="411"/>
                </a:lnTo>
                <a:lnTo>
                  <a:pt x="1751" y="417"/>
                </a:lnTo>
                <a:lnTo>
                  <a:pt x="1759" y="423"/>
                </a:lnTo>
                <a:lnTo>
                  <a:pt x="1768" y="432"/>
                </a:lnTo>
                <a:lnTo>
                  <a:pt x="1776" y="440"/>
                </a:lnTo>
                <a:lnTo>
                  <a:pt x="1783" y="450"/>
                </a:lnTo>
                <a:lnTo>
                  <a:pt x="1791" y="460"/>
                </a:lnTo>
                <a:lnTo>
                  <a:pt x="1794" y="466"/>
                </a:lnTo>
                <a:lnTo>
                  <a:pt x="1799" y="471"/>
                </a:lnTo>
                <a:lnTo>
                  <a:pt x="1806" y="475"/>
                </a:lnTo>
                <a:lnTo>
                  <a:pt x="1812" y="477"/>
                </a:lnTo>
                <a:lnTo>
                  <a:pt x="1818" y="479"/>
                </a:lnTo>
                <a:lnTo>
                  <a:pt x="1826" y="480"/>
                </a:lnTo>
                <a:lnTo>
                  <a:pt x="1833" y="480"/>
                </a:lnTo>
                <a:lnTo>
                  <a:pt x="1841" y="479"/>
                </a:lnTo>
                <a:lnTo>
                  <a:pt x="1857" y="476"/>
                </a:lnTo>
                <a:lnTo>
                  <a:pt x="1874" y="475"/>
                </a:lnTo>
                <a:lnTo>
                  <a:pt x="1889" y="475"/>
                </a:lnTo>
                <a:lnTo>
                  <a:pt x="1905" y="474"/>
                </a:lnTo>
                <a:lnTo>
                  <a:pt x="1936" y="475"/>
                </a:lnTo>
                <a:lnTo>
                  <a:pt x="1969" y="477"/>
                </a:lnTo>
                <a:lnTo>
                  <a:pt x="2000" y="480"/>
                </a:lnTo>
                <a:lnTo>
                  <a:pt x="2032" y="482"/>
                </a:lnTo>
                <a:lnTo>
                  <a:pt x="2064" y="485"/>
                </a:lnTo>
                <a:lnTo>
                  <a:pt x="2096" y="485"/>
                </a:lnTo>
                <a:lnTo>
                  <a:pt x="2101" y="487"/>
                </a:lnTo>
                <a:lnTo>
                  <a:pt x="2106" y="489"/>
                </a:lnTo>
                <a:lnTo>
                  <a:pt x="2107" y="485"/>
                </a:lnTo>
                <a:lnTo>
                  <a:pt x="2111" y="482"/>
                </a:lnTo>
                <a:lnTo>
                  <a:pt x="2115" y="480"/>
                </a:lnTo>
                <a:lnTo>
                  <a:pt x="2118" y="477"/>
                </a:lnTo>
                <a:lnTo>
                  <a:pt x="2127" y="474"/>
                </a:lnTo>
                <a:lnTo>
                  <a:pt x="2137" y="470"/>
                </a:lnTo>
                <a:lnTo>
                  <a:pt x="2122" y="476"/>
                </a:lnTo>
                <a:lnTo>
                  <a:pt x="2108" y="480"/>
                </a:lnTo>
                <a:lnTo>
                  <a:pt x="2093" y="481"/>
                </a:lnTo>
                <a:lnTo>
                  <a:pt x="2079" y="480"/>
                </a:lnTo>
                <a:lnTo>
                  <a:pt x="2066" y="479"/>
                </a:lnTo>
                <a:lnTo>
                  <a:pt x="2053" y="475"/>
                </a:lnTo>
                <a:lnTo>
                  <a:pt x="2039" y="471"/>
                </a:lnTo>
                <a:lnTo>
                  <a:pt x="2026" y="466"/>
                </a:lnTo>
                <a:lnTo>
                  <a:pt x="1999" y="456"/>
                </a:lnTo>
                <a:lnTo>
                  <a:pt x="1972" y="447"/>
                </a:lnTo>
                <a:lnTo>
                  <a:pt x="1958" y="443"/>
                </a:lnTo>
                <a:lnTo>
                  <a:pt x="1944" y="442"/>
                </a:lnTo>
                <a:lnTo>
                  <a:pt x="1930" y="442"/>
                </a:lnTo>
                <a:lnTo>
                  <a:pt x="1916" y="443"/>
                </a:lnTo>
                <a:lnTo>
                  <a:pt x="1910" y="443"/>
                </a:lnTo>
                <a:lnTo>
                  <a:pt x="1905" y="442"/>
                </a:lnTo>
                <a:lnTo>
                  <a:pt x="1901" y="438"/>
                </a:lnTo>
                <a:lnTo>
                  <a:pt x="1896" y="433"/>
                </a:lnTo>
                <a:lnTo>
                  <a:pt x="1889" y="422"/>
                </a:lnTo>
                <a:lnTo>
                  <a:pt x="1882" y="410"/>
                </a:lnTo>
                <a:lnTo>
                  <a:pt x="1882" y="406"/>
                </a:lnTo>
                <a:lnTo>
                  <a:pt x="1881" y="403"/>
                </a:lnTo>
                <a:lnTo>
                  <a:pt x="1876" y="402"/>
                </a:lnTo>
                <a:lnTo>
                  <a:pt x="1871" y="401"/>
                </a:lnTo>
                <a:lnTo>
                  <a:pt x="1866" y="398"/>
                </a:lnTo>
                <a:lnTo>
                  <a:pt x="1861" y="396"/>
                </a:lnTo>
                <a:lnTo>
                  <a:pt x="1857" y="398"/>
                </a:lnTo>
                <a:lnTo>
                  <a:pt x="1853" y="400"/>
                </a:lnTo>
                <a:lnTo>
                  <a:pt x="1841" y="403"/>
                </a:lnTo>
                <a:lnTo>
                  <a:pt x="1830" y="405"/>
                </a:lnTo>
                <a:lnTo>
                  <a:pt x="1817" y="405"/>
                </a:lnTo>
                <a:lnTo>
                  <a:pt x="1806" y="405"/>
                </a:lnTo>
                <a:lnTo>
                  <a:pt x="1783" y="402"/>
                </a:lnTo>
                <a:lnTo>
                  <a:pt x="1761" y="397"/>
                </a:lnTo>
                <a:lnTo>
                  <a:pt x="1717" y="383"/>
                </a:lnTo>
                <a:lnTo>
                  <a:pt x="1671" y="371"/>
                </a:lnTo>
                <a:lnTo>
                  <a:pt x="1655" y="366"/>
                </a:lnTo>
                <a:lnTo>
                  <a:pt x="1639" y="359"/>
                </a:lnTo>
                <a:lnTo>
                  <a:pt x="1624" y="354"/>
                </a:lnTo>
                <a:lnTo>
                  <a:pt x="1607" y="348"/>
                </a:lnTo>
                <a:lnTo>
                  <a:pt x="1599" y="344"/>
                </a:lnTo>
                <a:lnTo>
                  <a:pt x="1589" y="342"/>
                </a:lnTo>
                <a:lnTo>
                  <a:pt x="1579" y="338"/>
                </a:lnTo>
                <a:lnTo>
                  <a:pt x="1567" y="336"/>
                </a:lnTo>
                <a:lnTo>
                  <a:pt x="1557" y="332"/>
                </a:lnTo>
                <a:lnTo>
                  <a:pt x="1547" y="329"/>
                </a:lnTo>
                <a:lnTo>
                  <a:pt x="1527" y="322"/>
                </a:lnTo>
                <a:lnTo>
                  <a:pt x="1507" y="315"/>
                </a:lnTo>
                <a:lnTo>
                  <a:pt x="1486" y="308"/>
                </a:lnTo>
                <a:lnTo>
                  <a:pt x="1466" y="302"/>
                </a:lnTo>
                <a:lnTo>
                  <a:pt x="1452" y="294"/>
                </a:lnTo>
                <a:lnTo>
                  <a:pt x="1438" y="287"/>
                </a:lnTo>
                <a:lnTo>
                  <a:pt x="1430" y="279"/>
                </a:lnTo>
                <a:lnTo>
                  <a:pt x="1423" y="270"/>
                </a:lnTo>
                <a:lnTo>
                  <a:pt x="1376" y="250"/>
                </a:lnTo>
                <a:lnTo>
                  <a:pt x="1330" y="233"/>
                </a:lnTo>
                <a:lnTo>
                  <a:pt x="1281" y="215"/>
                </a:lnTo>
                <a:lnTo>
                  <a:pt x="1233" y="200"/>
                </a:lnTo>
                <a:lnTo>
                  <a:pt x="1184" y="185"/>
                </a:lnTo>
                <a:lnTo>
                  <a:pt x="1137" y="169"/>
                </a:lnTo>
                <a:lnTo>
                  <a:pt x="1089" y="153"/>
                </a:lnTo>
                <a:lnTo>
                  <a:pt x="1041" y="136"/>
                </a:lnTo>
                <a:lnTo>
                  <a:pt x="1041" y="136"/>
                </a:lnTo>
                <a:lnTo>
                  <a:pt x="1041" y="136"/>
                </a:lnTo>
                <a:lnTo>
                  <a:pt x="1030" y="137"/>
                </a:lnTo>
                <a:lnTo>
                  <a:pt x="1019" y="136"/>
                </a:lnTo>
                <a:lnTo>
                  <a:pt x="1008" y="133"/>
                </a:lnTo>
                <a:lnTo>
                  <a:pt x="998" y="131"/>
                </a:lnTo>
                <a:lnTo>
                  <a:pt x="988" y="127"/>
                </a:lnTo>
                <a:lnTo>
                  <a:pt x="978" y="123"/>
                </a:lnTo>
                <a:lnTo>
                  <a:pt x="967" y="121"/>
                </a:lnTo>
                <a:lnTo>
                  <a:pt x="957" y="121"/>
                </a:lnTo>
                <a:lnTo>
                  <a:pt x="939" y="116"/>
                </a:lnTo>
                <a:lnTo>
                  <a:pt x="922" y="110"/>
                </a:lnTo>
                <a:lnTo>
                  <a:pt x="904" y="102"/>
                </a:lnTo>
                <a:lnTo>
                  <a:pt x="888" y="94"/>
                </a:lnTo>
                <a:lnTo>
                  <a:pt x="872" y="87"/>
                </a:lnTo>
                <a:lnTo>
                  <a:pt x="855" y="77"/>
                </a:lnTo>
                <a:lnTo>
                  <a:pt x="840" y="66"/>
                </a:lnTo>
                <a:lnTo>
                  <a:pt x="825" y="54"/>
                </a:lnTo>
                <a:lnTo>
                  <a:pt x="839" y="47"/>
                </a:lnTo>
                <a:lnTo>
                  <a:pt x="853" y="42"/>
                </a:lnTo>
                <a:lnTo>
                  <a:pt x="867" y="37"/>
                </a:lnTo>
                <a:lnTo>
                  <a:pt x="880" y="34"/>
                </a:lnTo>
                <a:lnTo>
                  <a:pt x="894" y="33"/>
                </a:lnTo>
                <a:lnTo>
                  <a:pt x="908" y="32"/>
                </a:lnTo>
                <a:lnTo>
                  <a:pt x="921" y="32"/>
                </a:lnTo>
                <a:lnTo>
                  <a:pt x="934" y="33"/>
                </a:lnTo>
                <a:lnTo>
                  <a:pt x="961" y="37"/>
                </a:lnTo>
                <a:lnTo>
                  <a:pt x="987" y="43"/>
                </a:lnTo>
                <a:lnTo>
                  <a:pt x="1013" y="48"/>
                </a:lnTo>
                <a:lnTo>
                  <a:pt x="1040" y="54"/>
                </a:lnTo>
                <a:lnTo>
                  <a:pt x="1042" y="57"/>
                </a:lnTo>
                <a:lnTo>
                  <a:pt x="1046" y="61"/>
                </a:lnTo>
                <a:lnTo>
                  <a:pt x="1047" y="64"/>
                </a:lnTo>
                <a:lnTo>
                  <a:pt x="1049" y="69"/>
                </a:lnTo>
                <a:lnTo>
                  <a:pt x="1074" y="71"/>
                </a:lnTo>
                <a:lnTo>
                  <a:pt x="1106" y="93"/>
                </a:lnTo>
                <a:lnTo>
                  <a:pt x="1140" y="116"/>
                </a:lnTo>
                <a:lnTo>
                  <a:pt x="1158" y="125"/>
                </a:lnTo>
                <a:lnTo>
                  <a:pt x="1177" y="132"/>
                </a:lnTo>
                <a:lnTo>
                  <a:pt x="1187" y="135"/>
                </a:lnTo>
                <a:lnTo>
                  <a:pt x="1197" y="137"/>
                </a:lnTo>
                <a:lnTo>
                  <a:pt x="1208" y="138"/>
                </a:lnTo>
                <a:lnTo>
                  <a:pt x="1218" y="140"/>
                </a:lnTo>
                <a:lnTo>
                  <a:pt x="1223" y="140"/>
                </a:lnTo>
                <a:lnTo>
                  <a:pt x="1228" y="141"/>
                </a:lnTo>
                <a:lnTo>
                  <a:pt x="1232" y="143"/>
                </a:lnTo>
                <a:lnTo>
                  <a:pt x="1237" y="146"/>
                </a:lnTo>
                <a:lnTo>
                  <a:pt x="1246" y="152"/>
                </a:lnTo>
                <a:lnTo>
                  <a:pt x="1255" y="157"/>
                </a:lnTo>
                <a:lnTo>
                  <a:pt x="1285" y="174"/>
                </a:lnTo>
                <a:lnTo>
                  <a:pt x="1315" y="189"/>
                </a:lnTo>
                <a:lnTo>
                  <a:pt x="1330" y="194"/>
                </a:lnTo>
                <a:lnTo>
                  <a:pt x="1346" y="199"/>
                </a:lnTo>
                <a:lnTo>
                  <a:pt x="1364" y="201"/>
                </a:lnTo>
                <a:lnTo>
                  <a:pt x="1381" y="202"/>
                </a:lnTo>
                <a:lnTo>
                  <a:pt x="1393" y="202"/>
                </a:lnTo>
                <a:lnTo>
                  <a:pt x="1405" y="204"/>
                </a:lnTo>
                <a:lnTo>
                  <a:pt x="1418" y="207"/>
                </a:lnTo>
                <a:lnTo>
                  <a:pt x="1429" y="211"/>
                </a:lnTo>
                <a:lnTo>
                  <a:pt x="1442" y="215"/>
                </a:lnTo>
                <a:lnTo>
                  <a:pt x="1453" y="221"/>
                </a:lnTo>
                <a:lnTo>
                  <a:pt x="1463" y="228"/>
                </a:lnTo>
                <a:lnTo>
                  <a:pt x="1473" y="234"/>
                </a:lnTo>
                <a:lnTo>
                  <a:pt x="1489" y="244"/>
                </a:lnTo>
                <a:lnTo>
                  <a:pt x="1504" y="253"/>
                </a:lnTo>
                <a:lnTo>
                  <a:pt x="1521" y="259"/>
                </a:lnTo>
                <a:lnTo>
                  <a:pt x="1537" y="264"/>
                </a:lnTo>
                <a:lnTo>
                  <a:pt x="1553" y="268"/>
                </a:lnTo>
                <a:lnTo>
                  <a:pt x="1570" y="270"/>
                </a:lnTo>
                <a:lnTo>
                  <a:pt x="1587" y="271"/>
                </a:lnTo>
                <a:lnTo>
                  <a:pt x="1605" y="271"/>
                </a:lnTo>
                <a:lnTo>
                  <a:pt x="1617" y="271"/>
                </a:lnTo>
                <a:lnTo>
                  <a:pt x="1630" y="273"/>
                </a:lnTo>
                <a:lnTo>
                  <a:pt x="1641" y="274"/>
                </a:lnTo>
                <a:lnTo>
                  <a:pt x="1654" y="276"/>
                </a:lnTo>
                <a:lnTo>
                  <a:pt x="1638" y="265"/>
                </a:lnTo>
                <a:lnTo>
                  <a:pt x="1622" y="254"/>
                </a:lnTo>
                <a:lnTo>
                  <a:pt x="1601" y="239"/>
                </a:lnTo>
                <a:lnTo>
                  <a:pt x="1581" y="221"/>
                </a:lnTo>
                <a:lnTo>
                  <a:pt x="1572" y="212"/>
                </a:lnTo>
                <a:lnTo>
                  <a:pt x="1565" y="201"/>
                </a:lnTo>
                <a:lnTo>
                  <a:pt x="1560" y="190"/>
                </a:lnTo>
                <a:lnTo>
                  <a:pt x="1556" y="176"/>
                </a:lnTo>
                <a:lnTo>
                  <a:pt x="1550" y="174"/>
                </a:lnTo>
                <a:lnTo>
                  <a:pt x="1543" y="172"/>
                </a:lnTo>
                <a:lnTo>
                  <a:pt x="1535" y="166"/>
                </a:lnTo>
                <a:lnTo>
                  <a:pt x="1526" y="161"/>
                </a:lnTo>
                <a:lnTo>
                  <a:pt x="1516" y="157"/>
                </a:lnTo>
                <a:lnTo>
                  <a:pt x="1506" y="153"/>
                </a:lnTo>
                <a:lnTo>
                  <a:pt x="1486" y="150"/>
                </a:lnTo>
                <a:lnTo>
                  <a:pt x="1464" y="147"/>
                </a:lnTo>
                <a:lnTo>
                  <a:pt x="1443" y="143"/>
                </a:lnTo>
                <a:lnTo>
                  <a:pt x="1423" y="138"/>
                </a:lnTo>
                <a:lnTo>
                  <a:pt x="1413" y="135"/>
                </a:lnTo>
                <a:lnTo>
                  <a:pt x="1404" y="130"/>
                </a:lnTo>
                <a:lnTo>
                  <a:pt x="1395" y="123"/>
                </a:lnTo>
                <a:lnTo>
                  <a:pt x="1386" y="116"/>
                </a:lnTo>
                <a:lnTo>
                  <a:pt x="1385" y="118"/>
                </a:lnTo>
                <a:lnTo>
                  <a:pt x="1383" y="127"/>
                </a:lnTo>
                <a:lnTo>
                  <a:pt x="1381" y="132"/>
                </a:lnTo>
                <a:lnTo>
                  <a:pt x="1378" y="137"/>
                </a:lnTo>
                <a:lnTo>
                  <a:pt x="1375" y="141"/>
                </a:lnTo>
                <a:lnTo>
                  <a:pt x="1370" y="143"/>
                </a:lnTo>
                <a:lnTo>
                  <a:pt x="1356" y="146"/>
                </a:lnTo>
                <a:lnTo>
                  <a:pt x="1342" y="147"/>
                </a:lnTo>
                <a:lnTo>
                  <a:pt x="1329" y="146"/>
                </a:lnTo>
                <a:lnTo>
                  <a:pt x="1315" y="143"/>
                </a:lnTo>
                <a:lnTo>
                  <a:pt x="1304" y="140"/>
                </a:lnTo>
                <a:lnTo>
                  <a:pt x="1291" y="133"/>
                </a:lnTo>
                <a:lnTo>
                  <a:pt x="1280" y="125"/>
                </a:lnTo>
                <a:lnTo>
                  <a:pt x="1270" y="113"/>
                </a:lnTo>
                <a:lnTo>
                  <a:pt x="1270" y="108"/>
                </a:lnTo>
                <a:lnTo>
                  <a:pt x="1270" y="104"/>
                </a:lnTo>
                <a:lnTo>
                  <a:pt x="1261" y="103"/>
                </a:lnTo>
                <a:lnTo>
                  <a:pt x="1252" y="99"/>
                </a:lnTo>
                <a:lnTo>
                  <a:pt x="1248" y="98"/>
                </a:lnTo>
                <a:lnTo>
                  <a:pt x="1245" y="94"/>
                </a:lnTo>
                <a:lnTo>
                  <a:pt x="1242" y="92"/>
                </a:lnTo>
                <a:lnTo>
                  <a:pt x="1238" y="88"/>
                </a:lnTo>
                <a:lnTo>
                  <a:pt x="1227" y="87"/>
                </a:lnTo>
                <a:lnTo>
                  <a:pt x="1218" y="86"/>
                </a:lnTo>
                <a:lnTo>
                  <a:pt x="1211" y="83"/>
                </a:lnTo>
                <a:lnTo>
                  <a:pt x="1204" y="79"/>
                </a:lnTo>
                <a:lnTo>
                  <a:pt x="1199" y="76"/>
                </a:lnTo>
                <a:lnTo>
                  <a:pt x="1196" y="71"/>
                </a:lnTo>
                <a:lnTo>
                  <a:pt x="1193" y="66"/>
                </a:lnTo>
                <a:lnTo>
                  <a:pt x="1192" y="59"/>
                </a:lnTo>
                <a:lnTo>
                  <a:pt x="1191" y="32"/>
                </a:lnTo>
                <a:lnTo>
                  <a:pt x="1191" y="4"/>
                </a:lnTo>
                <a:lnTo>
                  <a:pt x="1191" y="4"/>
                </a:lnTo>
                <a:lnTo>
                  <a:pt x="1194" y="0"/>
                </a:lnTo>
                <a:lnTo>
                  <a:pt x="1198" y="0"/>
                </a:lnTo>
                <a:lnTo>
                  <a:pt x="1203" y="0"/>
                </a:lnTo>
                <a:lnTo>
                  <a:pt x="1207" y="3"/>
                </a:lnTo>
                <a:lnTo>
                  <a:pt x="1214" y="4"/>
                </a:lnTo>
                <a:lnTo>
                  <a:pt x="1222" y="4"/>
                </a:lnTo>
                <a:lnTo>
                  <a:pt x="1227" y="8"/>
                </a:lnTo>
                <a:lnTo>
                  <a:pt x="1232" y="10"/>
                </a:lnTo>
                <a:lnTo>
                  <a:pt x="1237" y="12"/>
                </a:lnTo>
                <a:lnTo>
                  <a:pt x="1242" y="12"/>
                </a:lnTo>
                <a:lnTo>
                  <a:pt x="1252" y="14"/>
                </a:lnTo>
                <a:lnTo>
                  <a:pt x="1263" y="17"/>
                </a:lnTo>
                <a:lnTo>
                  <a:pt x="1266" y="18"/>
                </a:lnTo>
                <a:lnTo>
                  <a:pt x="1268" y="20"/>
                </a:lnTo>
                <a:lnTo>
                  <a:pt x="1291" y="19"/>
                </a:lnTo>
                <a:lnTo>
                  <a:pt x="1300" y="20"/>
                </a:lnTo>
                <a:lnTo>
                  <a:pt x="1309" y="24"/>
                </a:lnTo>
                <a:lnTo>
                  <a:pt x="1314" y="25"/>
                </a:lnTo>
                <a:lnTo>
                  <a:pt x="1317" y="28"/>
                </a:lnTo>
                <a:lnTo>
                  <a:pt x="1321" y="32"/>
                </a:lnTo>
                <a:lnTo>
                  <a:pt x="1324" y="35"/>
                </a:lnTo>
                <a:lnTo>
                  <a:pt x="1325" y="35"/>
                </a:lnTo>
                <a:lnTo>
                  <a:pt x="1325" y="35"/>
                </a:lnTo>
                <a:lnTo>
                  <a:pt x="1325" y="35"/>
                </a:lnTo>
                <a:lnTo>
                  <a:pt x="1325" y="35"/>
                </a:lnTo>
                <a:lnTo>
                  <a:pt x="1366" y="44"/>
                </a:lnTo>
                <a:lnTo>
                  <a:pt x="1408" y="51"/>
                </a:lnTo>
                <a:lnTo>
                  <a:pt x="1450" y="57"/>
                </a:lnTo>
                <a:lnTo>
                  <a:pt x="1492" y="63"/>
                </a:lnTo>
                <a:lnTo>
                  <a:pt x="1533" y="71"/>
                </a:lnTo>
                <a:lnTo>
                  <a:pt x="1575" y="79"/>
                </a:lnTo>
                <a:lnTo>
                  <a:pt x="1596" y="84"/>
                </a:lnTo>
                <a:lnTo>
                  <a:pt x="1616" y="91"/>
                </a:lnTo>
                <a:lnTo>
                  <a:pt x="1636" y="97"/>
                </a:lnTo>
                <a:lnTo>
                  <a:pt x="1656" y="104"/>
                </a:lnTo>
                <a:lnTo>
                  <a:pt x="1656" y="104"/>
                </a:lnTo>
                <a:lnTo>
                  <a:pt x="1656" y="104"/>
                </a:lnTo>
                <a:lnTo>
                  <a:pt x="1670" y="104"/>
                </a:lnTo>
                <a:lnTo>
                  <a:pt x="1684" y="104"/>
                </a:lnTo>
                <a:lnTo>
                  <a:pt x="1690" y="106"/>
                </a:lnTo>
                <a:lnTo>
                  <a:pt x="1697" y="108"/>
                </a:lnTo>
                <a:lnTo>
                  <a:pt x="1702" y="112"/>
                </a:lnTo>
                <a:lnTo>
                  <a:pt x="1708" y="118"/>
                </a:lnTo>
                <a:lnTo>
                  <a:pt x="1708" y="118"/>
                </a:lnTo>
                <a:lnTo>
                  <a:pt x="1708" y="118"/>
                </a:lnTo>
                <a:lnTo>
                  <a:pt x="1708" y="118"/>
                </a:lnTo>
                <a:lnTo>
                  <a:pt x="1747" y="127"/>
                </a:lnTo>
                <a:lnTo>
                  <a:pt x="1786" y="136"/>
                </a:lnTo>
                <a:lnTo>
                  <a:pt x="1825" y="145"/>
                </a:lnTo>
                <a:lnTo>
                  <a:pt x="1864" y="153"/>
                </a:lnTo>
                <a:lnTo>
                  <a:pt x="1904" y="162"/>
                </a:lnTo>
                <a:lnTo>
                  <a:pt x="1943" y="170"/>
                </a:lnTo>
                <a:lnTo>
                  <a:pt x="1982" y="179"/>
                </a:lnTo>
                <a:lnTo>
                  <a:pt x="2020" y="187"/>
                </a:lnTo>
                <a:lnTo>
                  <a:pt x="2017" y="199"/>
                </a:lnTo>
                <a:lnTo>
                  <a:pt x="2013" y="209"/>
                </a:lnTo>
                <a:lnTo>
                  <a:pt x="2007" y="216"/>
                </a:lnTo>
                <a:lnTo>
                  <a:pt x="2002" y="223"/>
                </a:lnTo>
                <a:lnTo>
                  <a:pt x="1995" y="228"/>
                </a:lnTo>
                <a:lnTo>
                  <a:pt x="1989" y="233"/>
                </a:lnTo>
                <a:lnTo>
                  <a:pt x="1982" y="235"/>
                </a:lnTo>
                <a:lnTo>
                  <a:pt x="1974" y="238"/>
                </a:lnTo>
                <a:lnTo>
                  <a:pt x="1958" y="239"/>
                </a:lnTo>
                <a:lnTo>
                  <a:pt x="1940" y="239"/>
                </a:lnTo>
                <a:lnTo>
                  <a:pt x="1923" y="238"/>
                </a:lnTo>
                <a:lnTo>
                  <a:pt x="1906" y="236"/>
                </a:lnTo>
                <a:lnTo>
                  <a:pt x="1900" y="231"/>
                </a:lnTo>
                <a:lnTo>
                  <a:pt x="1894" y="228"/>
                </a:lnTo>
                <a:lnTo>
                  <a:pt x="1899" y="235"/>
                </a:lnTo>
                <a:lnTo>
                  <a:pt x="1905" y="240"/>
                </a:lnTo>
                <a:lnTo>
                  <a:pt x="1910" y="245"/>
                </a:lnTo>
                <a:lnTo>
                  <a:pt x="1918" y="249"/>
                </a:lnTo>
                <a:lnTo>
                  <a:pt x="1931" y="254"/>
                </a:lnTo>
                <a:lnTo>
                  <a:pt x="1946" y="258"/>
                </a:lnTo>
                <a:lnTo>
                  <a:pt x="1961" y="260"/>
                </a:lnTo>
                <a:lnTo>
                  <a:pt x="1977" y="261"/>
                </a:lnTo>
                <a:lnTo>
                  <a:pt x="1992" y="265"/>
                </a:lnTo>
                <a:lnTo>
                  <a:pt x="2005" y="271"/>
                </a:lnTo>
                <a:lnTo>
                  <a:pt x="2007" y="271"/>
                </a:lnTo>
                <a:lnTo>
                  <a:pt x="2005" y="271"/>
                </a:lnTo>
                <a:lnTo>
                  <a:pt x="2012" y="273"/>
                </a:lnTo>
                <a:lnTo>
                  <a:pt x="2017" y="276"/>
                </a:lnTo>
                <a:lnTo>
                  <a:pt x="2019" y="282"/>
                </a:lnTo>
                <a:lnTo>
                  <a:pt x="2022" y="287"/>
                </a:lnTo>
                <a:lnTo>
                  <a:pt x="2022" y="287"/>
                </a:lnTo>
                <a:lnTo>
                  <a:pt x="2022" y="287"/>
                </a:lnTo>
                <a:lnTo>
                  <a:pt x="2022" y="287"/>
                </a:lnTo>
                <a:lnTo>
                  <a:pt x="2031" y="282"/>
                </a:lnTo>
                <a:lnTo>
                  <a:pt x="2039" y="278"/>
                </a:lnTo>
                <a:lnTo>
                  <a:pt x="2047" y="276"/>
                </a:lnTo>
                <a:lnTo>
                  <a:pt x="2056" y="275"/>
                </a:lnTo>
                <a:lnTo>
                  <a:pt x="2064" y="275"/>
                </a:lnTo>
                <a:lnTo>
                  <a:pt x="2073" y="278"/>
                </a:lnTo>
                <a:lnTo>
                  <a:pt x="2081" y="280"/>
                </a:lnTo>
                <a:lnTo>
                  <a:pt x="2090" y="284"/>
                </a:lnTo>
                <a:lnTo>
                  <a:pt x="2100" y="279"/>
                </a:lnTo>
                <a:lnTo>
                  <a:pt x="2108" y="275"/>
                </a:lnTo>
                <a:lnTo>
                  <a:pt x="2117" y="274"/>
                </a:lnTo>
                <a:lnTo>
                  <a:pt x="2126" y="274"/>
                </a:lnTo>
                <a:lnTo>
                  <a:pt x="2135" y="275"/>
                </a:lnTo>
                <a:lnTo>
                  <a:pt x="2144" y="276"/>
                </a:lnTo>
                <a:lnTo>
                  <a:pt x="2152" y="279"/>
                </a:lnTo>
                <a:lnTo>
                  <a:pt x="2161" y="282"/>
                </a:lnTo>
                <a:lnTo>
                  <a:pt x="2179" y="288"/>
                </a:lnTo>
                <a:lnTo>
                  <a:pt x="2196" y="294"/>
                </a:lnTo>
                <a:lnTo>
                  <a:pt x="2205" y="297"/>
                </a:lnTo>
                <a:lnTo>
                  <a:pt x="2214" y="297"/>
                </a:lnTo>
                <a:lnTo>
                  <a:pt x="2223" y="297"/>
                </a:lnTo>
                <a:lnTo>
                  <a:pt x="2231" y="295"/>
                </a:lnTo>
                <a:lnTo>
                  <a:pt x="2234" y="294"/>
                </a:lnTo>
                <a:lnTo>
                  <a:pt x="2238" y="290"/>
                </a:lnTo>
                <a:lnTo>
                  <a:pt x="2239" y="288"/>
                </a:lnTo>
                <a:lnTo>
                  <a:pt x="2240" y="284"/>
                </a:lnTo>
                <a:lnTo>
                  <a:pt x="2240" y="278"/>
                </a:lnTo>
                <a:lnTo>
                  <a:pt x="2240" y="271"/>
                </a:lnTo>
                <a:lnTo>
                  <a:pt x="2238" y="274"/>
                </a:lnTo>
                <a:lnTo>
                  <a:pt x="2236" y="275"/>
                </a:lnTo>
                <a:lnTo>
                  <a:pt x="2216" y="278"/>
                </a:lnTo>
                <a:lnTo>
                  <a:pt x="2198" y="279"/>
                </a:lnTo>
                <a:lnTo>
                  <a:pt x="2179" y="280"/>
                </a:lnTo>
                <a:lnTo>
                  <a:pt x="2161" y="279"/>
                </a:lnTo>
                <a:lnTo>
                  <a:pt x="2142" y="276"/>
                </a:lnTo>
                <a:lnTo>
                  <a:pt x="2125" y="271"/>
                </a:lnTo>
                <a:lnTo>
                  <a:pt x="2107" y="264"/>
                </a:lnTo>
                <a:lnTo>
                  <a:pt x="2090" y="254"/>
                </a:lnTo>
                <a:lnTo>
                  <a:pt x="2074" y="245"/>
                </a:lnTo>
                <a:lnTo>
                  <a:pt x="2063" y="234"/>
                </a:lnTo>
                <a:lnTo>
                  <a:pt x="2061" y="231"/>
                </a:lnTo>
                <a:lnTo>
                  <a:pt x="2059" y="228"/>
                </a:lnTo>
                <a:lnTo>
                  <a:pt x="2059" y="224"/>
                </a:lnTo>
                <a:lnTo>
                  <a:pt x="2059" y="220"/>
                </a:lnTo>
                <a:lnTo>
                  <a:pt x="2062" y="216"/>
                </a:lnTo>
                <a:lnTo>
                  <a:pt x="2064" y="212"/>
                </a:lnTo>
                <a:lnTo>
                  <a:pt x="2068" y="207"/>
                </a:lnTo>
                <a:lnTo>
                  <a:pt x="2073" y="202"/>
                </a:lnTo>
                <a:lnTo>
                  <a:pt x="2097" y="209"/>
                </a:lnTo>
                <a:lnTo>
                  <a:pt x="2121" y="215"/>
                </a:lnTo>
                <a:lnTo>
                  <a:pt x="2133" y="219"/>
                </a:lnTo>
                <a:lnTo>
                  <a:pt x="2146" y="220"/>
                </a:lnTo>
                <a:lnTo>
                  <a:pt x="2159" y="221"/>
                </a:lnTo>
                <a:lnTo>
                  <a:pt x="2171" y="220"/>
                </a:lnTo>
                <a:lnTo>
                  <a:pt x="2175" y="225"/>
                </a:lnTo>
                <a:lnTo>
                  <a:pt x="2179" y="228"/>
                </a:lnTo>
                <a:lnTo>
                  <a:pt x="2182" y="230"/>
                </a:lnTo>
                <a:lnTo>
                  <a:pt x="2186" y="233"/>
                </a:lnTo>
                <a:lnTo>
                  <a:pt x="2195" y="235"/>
                </a:lnTo>
                <a:lnTo>
                  <a:pt x="2204" y="236"/>
                </a:lnTo>
                <a:lnTo>
                  <a:pt x="2221" y="236"/>
                </a:lnTo>
                <a:lnTo>
                  <a:pt x="2239" y="239"/>
                </a:lnTo>
                <a:lnTo>
                  <a:pt x="2239" y="239"/>
                </a:lnTo>
                <a:lnTo>
                  <a:pt x="2248" y="238"/>
                </a:lnTo>
                <a:lnTo>
                  <a:pt x="2255" y="238"/>
                </a:lnTo>
                <a:lnTo>
                  <a:pt x="2265" y="238"/>
                </a:lnTo>
                <a:lnTo>
                  <a:pt x="2275" y="240"/>
                </a:lnTo>
                <a:lnTo>
                  <a:pt x="2279" y="243"/>
                </a:lnTo>
                <a:lnTo>
                  <a:pt x="2283" y="245"/>
                </a:lnTo>
                <a:lnTo>
                  <a:pt x="2287" y="249"/>
                </a:lnTo>
                <a:lnTo>
                  <a:pt x="2290" y="253"/>
                </a:lnTo>
                <a:lnTo>
                  <a:pt x="2290" y="253"/>
                </a:lnTo>
                <a:lnTo>
                  <a:pt x="2290" y="253"/>
                </a:lnTo>
                <a:lnTo>
                  <a:pt x="2307" y="254"/>
                </a:lnTo>
                <a:lnTo>
                  <a:pt x="2322" y="254"/>
                </a:lnTo>
                <a:lnTo>
                  <a:pt x="2323" y="254"/>
                </a:lnTo>
                <a:lnTo>
                  <a:pt x="2322" y="254"/>
                </a:lnTo>
                <a:lnTo>
                  <a:pt x="2344" y="254"/>
                </a:lnTo>
                <a:lnTo>
                  <a:pt x="2366" y="253"/>
                </a:lnTo>
                <a:lnTo>
                  <a:pt x="2376" y="254"/>
                </a:lnTo>
                <a:lnTo>
                  <a:pt x="2386" y="256"/>
                </a:lnTo>
                <a:lnTo>
                  <a:pt x="2391" y="259"/>
                </a:lnTo>
                <a:lnTo>
                  <a:pt x="2396" y="261"/>
                </a:lnTo>
                <a:lnTo>
                  <a:pt x="2401" y="265"/>
                </a:lnTo>
                <a:lnTo>
                  <a:pt x="2405" y="270"/>
                </a:lnTo>
                <a:lnTo>
                  <a:pt x="2405" y="270"/>
                </a:lnTo>
                <a:lnTo>
                  <a:pt x="2405" y="270"/>
                </a:lnTo>
                <a:lnTo>
                  <a:pt x="2405" y="270"/>
                </a:lnTo>
                <a:lnTo>
                  <a:pt x="2405" y="270"/>
                </a:lnTo>
                <a:lnTo>
                  <a:pt x="2521" y="303"/>
                </a:lnTo>
                <a:lnTo>
                  <a:pt x="2515" y="310"/>
                </a:lnTo>
                <a:lnTo>
                  <a:pt x="2508" y="315"/>
                </a:lnTo>
                <a:lnTo>
                  <a:pt x="2501" y="319"/>
                </a:lnTo>
                <a:lnTo>
                  <a:pt x="2494" y="320"/>
                </a:lnTo>
                <a:lnTo>
                  <a:pt x="2485" y="320"/>
                </a:lnTo>
                <a:lnTo>
                  <a:pt x="2478" y="319"/>
                </a:lnTo>
                <a:lnTo>
                  <a:pt x="2470" y="317"/>
                </a:lnTo>
                <a:lnTo>
                  <a:pt x="2461" y="314"/>
                </a:lnTo>
                <a:lnTo>
                  <a:pt x="2444" y="308"/>
                </a:lnTo>
                <a:lnTo>
                  <a:pt x="2426" y="304"/>
                </a:lnTo>
                <a:lnTo>
                  <a:pt x="2407" y="303"/>
                </a:lnTo>
                <a:lnTo>
                  <a:pt x="2388" y="302"/>
                </a:lnTo>
                <a:lnTo>
                  <a:pt x="2365" y="303"/>
                </a:lnTo>
                <a:lnTo>
                  <a:pt x="2342" y="305"/>
                </a:lnTo>
                <a:lnTo>
                  <a:pt x="2331" y="309"/>
                </a:lnTo>
                <a:lnTo>
                  <a:pt x="2319" y="313"/>
                </a:lnTo>
                <a:lnTo>
                  <a:pt x="2309" y="319"/>
                </a:lnTo>
                <a:lnTo>
                  <a:pt x="2300" y="329"/>
                </a:lnTo>
                <a:lnTo>
                  <a:pt x="2302" y="334"/>
                </a:lnTo>
                <a:lnTo>
                  <a:pt x="2304" y="338"/>
                </a:lnTo>
                <a:lnTo>
                  <a:pt x="2307" y="342"/>
                </a:lnTo>
                <a:lnTo>
                  <a:pt x="2311" y="344"/>
                </a:lnTo>
                <a:lnTo>
                  <a:pt x="2318" y="348"/>
                </a:lnTo>
                <a:lnTo>
                  <a:pt x="2326" y="352"/>
                </a:lnTo>
                <a:lnTo>
                  <a:pt x="2334" y="354"/>
                </a:lnTo>
                <a:lnTo>
                  <a:pt x="2343" y="358"/>
                </a:lnTo>
                <a:lnTo>
                  <a:pt x="2347" y="359"/>
                </a:lnTo>
                <a:lnTo>
                  <a:pt x="2349" y="362"/>
                </a:lnTo>
                <a:lnTo>
                  <a:pt x="2353" y="366"/>
                </a:lnTo>
                <a:lnTo>
                  <a:pt x="2354" y="369"/>
                </a:lnTo>
                <a:lnTo>
                  <a:pt x="2356" y="369"/>
                </a:lnTo>
                <a:lnTo>
                  <a:pt x="2356" y="369"/>
                </a:lnTo>
                <a:lnTo>
                  <a:pt x="2356" y="369"/>
                </a:lnTo>
                <a:lnTo>
                  <a:pt x="2356" y="369"/>
                </a:lnTo>
                <a:lnTo>
                  <a:pt x="2356" y="369"/>
                </a:lnTo>
                <a:lnTo>
                  <a:pt x="2371" y="371"/>
                </a:lnTo>
                <a:lnTo>
                  <a:pt x="2387" y="372"/>
                </a:lnTo>
                <a:lnTo>
                  <a:pt x="2387" y="372"/>
                </a:lnTo>
                <a:lnTo>
                  <a:pt x="2398" y="369"/>
                </a:lnTo>
                <a:lnTo>
                  <a:pt x="2410" y="371"/>
                </a:lnTo>
                <a:lnTo>
                  <a:pt x="2421" y="373"/>
                </a:lnTo>
                <a:lnTo>
                  <a:pt x="2432" y="376"/>
                </a:lnTo>
                <a:lnTo>
                  <a:pt x="2442" y="379"/>
                </a:lnTo>
                <a:lnTo>
                  <a:pt x="2454" y="383"/>
                </a:lnTo>
                <a:lnTo>
                  <a:pt x="2464" y="386"/>
                </a:lnTo>
                <a:lnTo>
                  <a:pt x="2475" y="388"/>
                </a:lnTo>
                <a:lnTo>
                  <a:pt x="2511" y="378"/>
                </a:lnTo>
                <a:lnTo>
                  <a:pt x="2547" y="368"/>
                </a:lnTo>
                <a:lnTo>
                  <a:pt x="2582" y="358"/>
                </a:lnTo>
                <a:lnTo>
                  <a:pt x="2618" y="347"/>
                </a:lnTo>
                <a:lnTo>
                  <a:pt x="2628" y="344"/>
                </a:lnTo>
                <a:lnTo>
                  <a:pt x="2638" y="344"/>
                </a:lnTo>
                <a:lnTo>
                  <a:pt x="2643" y="346"/>
                </a:lnTo>
                <a:lnTo>
                  <a:pt x="2647" y="348"/>
                </a:lnTo>
                <a:lnTo>
                  <a:pt x="2650" y="352"/>
                </a:lnTo>
                <a:lnTo>
                  <a:pt x="2651" y="357"/>
                </a:lnTo>
                <a:lnTo>
                  <a:pt x="2653" y="369"/>
                </a:lnTo>
                <a:lnTo>
                  <a:pt x="2657" y="378"/>
                </a:lnTo>
                <a:lnTo>
                  <a:pt x="2661" y="387"/>
                </a:lnTo>
                <a:lnTo>
                  <a:pt x="2665" y="393"/>
                </a:lnTo>
                <a:lnTo>
                  <a:pt x="2670" y="398"/>
                </a:lnTo>
                <a:lnTo>
                  <a:pt x="2675" y="402"/>
                </a:lnTo>
                <a:lnTo>
                  <a:pt x="2680" y="403"/>
                </a:lnTo>
                <a:lnTo>
                  <a:pt x="2686" y="405"/>
                </a:lnTo>
                <a:lnTo>
                  <a:pt x="2692" y="406"/>
                </a:lnTo>
                <a:lnTo>
                  <a:pt x="2698" y="405"/>
                </a:lnTo>
                <a:lnTo>
                  <a:pt x="2705" y="403"/>
                </a:lnTo>
                <a:lnTo>
                  <a:pt x="2712" y="401"/>
                </a:lnTo>
                <a:lnTo>
                  <a:pt x="2727" y="396"/>
                </a:lnTo>
                <a:lnTo>
                  <a:pt x="2741" y="388"/>
                </a:lnTo>
                <a:lnTo>
                  <a:pt x="2758" y="388"/>
                </a:lnTo>
                <a:lnTo>
                  <a:pt x="2774" y="387"/>
                </a:lnTo>
                <a:lnTo>
                  <a:pt x="2789" y="387"/>
                </a:lnTo>
                <a:lnTo>
                  <a:pt x="2805" y="386"/>
                </a:lnTo>
                <a:lnTo>
                  <a:pt x="2805" y="386"/>
                </a:lnTo>
                <a:lnTo>
                  <a:pt x="2808" y="384"/>
                </a:lnTo>
                <a:lnTo>
                  <a:pt x="2811" y="383"/>
                </a:lnTo>
                <a:lnTo>
                  <a:pt x="2814" y="383"/>
                </a:lnTo>
                <a:lnTo>
                  <a:pt x="2818" y="383"/>
                </a:lnTo>
                <a:lnTo>
                  <a:pt x="2818" y="383"/>
                </a:lnTo>
                <a:lnTo>
                  <a:pt x="2827" y="379"/>
                </a:lnTo>
                <a:lnTo>
                  <a:pt x="2835" y="377"/>
                </a:lnTo>
                <a:lnTo>
                  <a:pt x="2843" y="374"/>
                </a:lnTo>
                <a:lnTo>
                  <a:pt x="2852" y="373"/>
                </a:lnTo>
                <a:lnTo>
                  <a:pt x="2869" y="371"/>
                </a:lnTo>
                <a:lnTo>
                  <a:pt x="2887" y="371"/>
                </a:lnTo>
                <a:lnTo>
                  <a:pt x="2922" y="371"/>
                </a:lnTo>
                <a:lnTo>
                  <a:pt x="2956" y="372"/>
                </a:lnTo>
                <a:lnTo>
                  <a:pt x="2985" y="371"/>
                </a:lnTo>
                <a:lnTo>
                  <a:pt x="3014" y="371"/>
                </a:lnTo>
                <a:lnTo>
                  <a:pt x="3043" y="371"/>
                </a:lnTo>
                <a:lnTo>
                  <a:pt x="3071" y="372"/>
                </a:lnTo>
                <a:lnTo>
                  <a:pt x="3100" y="372"/>
                </a:lnTo>
                <a:lnTo>
                  <a:pt x="3129" y="371"/>
                </a:lnTo>
                <a:lnTo>
                  <a:pt x="3158" y="369"/>
                </a:lnTo>
                <a:lnTo>
                  <a:pt x="3187" y="367"/>
                </a:lnTo>
                <a:lnTo>
                  <a:pt x="3227" y="368"/>
                </a:lnTo>
                <a:lnTo>
                  <a:pt x="3266" y="369"/>
                </a:lnTo>
                <a:lnTo>
                  <a:pt x="3306" y="371"/>
                </a:lnTo>
                <a:lnTo>
                  <a:pt x="3345" y="372"/>
                </a:lnTo>
                <a:lnTo>
                  <a:pt x="3384" y="371"/>
                </a:lnTo>
                <a:lnTo>
                  <a:pt x="3424" y="368"/>
                </a:lnTo>
                <a:lnTo>
                  <a:pt x="3443" y="366"/>
                </a:lnTo>
                <a:lnTo>
                  <a:pt x="3463" y="363"/>
                </a:lnTo>
                <a:lnTo>
                  <a:pt x="3482" y="359"/>
                </a:lnTo>
                <a:lnTo>
                  <a:pt x="3502" y="354"/>
                </a:lnTo>
                <a:lnTo>
                  <a:pt x="3502" y="354"/>
                </a:lnTo>
                <a:lnTo>
                  <a:pt x="3541" y="353"/>
                </a:lnTo>
                <a:lnTo>
                  <a:pt x="3581" y="352"/>
                </a:lnTo>
                <a:lnTo>
                  <a:pt x="3591" y="351"/>
                </a:lnTo>
                <a:lnTo>
                  <a:pt x="3600" y="348"/>
                </a:lnTo>
                <a:lnTo>
                  <a:pt x="3610" y="346"/>
                </a:lnTo>
                <a:lnTo>
                  <a:pt x="3619" y="343"/>
                </a:lnTo>
                <a:lnTo>
                  <a:pt x="3628" y="339"/>
                </a:lnTo>
                <a:lnTo>
                  <a:pt x="3636" y="334"/>
                </a:lnTo>
                <a:lnTo>
                  <a:pt x="3645" y="328"/>
                </a:lnTo>
                <a:lnTo>
                  <a:pt x="3654" y="320"/>
                </a:lnTo>
                <a:lnTo>
                  <a:pt x="3679" y="320"/>
                </a:lnTo>
                <a:lnTo>
                  <a:pt x="3704" y="320"/>
                </a:lnTo>
                <a:lnTo>
                  <a:pt x="3729" y="320"/>
                </a:lnTo>
                <a:lnTo>
                  <a:pt x="3754" y="320"/>
                </a:lnTo>
                <a:lnTo>
                  <a:pt x="3796" y="320"/>
                </a:lnTo>
                <a:lnTo>
                  <a:pt x="3839" y="319"/>
                </a:lnTo>
                <a:lnTo>
                  <a:pt x="3860" y="319"/>
                </a:lnTo>
                <a:lnTo>
                  <a:pt x="3880" y="322"/>
                </a:lnTo>
                <a:lnTo>
                  <a:pt x="3891" y="324"/>
                </a:lnTo>
                <a:lnTo>
                  <a:pt x="3901" y="327"/>
                </a:lnTo>
                <a:lnTo>
                  <a:pt x="3911" y="330"/>
                </a:lnTo>
                <a:lnTo>
                  <a:pt x="3921" y="336"/>
                </a:lnTo>
                <a:lnTo>
                  <a:pt x="3938" y="336"/>
                </a:lnTo>
                <a:lnTo>
                  <a:pt x="3954" y="337"/>
                </a:lnTo>
                <a:lnTo>
                  <a:pt x="3970" y="337"/>
                </a:lnTo>
                <a:lnTo>
                  <a:pt x="3987" y="337"/>
                </a:lnTo>
                <a:lnTo>
                  <a:pt x="3990" y="334"/>
                </a:lnTo>
                <a:lnTo>
                  <a:pt x="3994" y="330"/>
                </a:lnTo>
                <a:lnTo>
                  <a:pt x="3997" y="327"/>
                </a:lnTo>
                <a:lnTo>
                  <a:pt x="3999" y="323"/>
                </a:lnTo>
                <a:lnTo>
                  <a:pt x="4002" y="314"/>
                </a:lnTo>
                <a:lnTo>
                  <a:pt x="4002" y="305"/>
                </a:lnTo>
                <a:lnTo>
                  <a:pt x="4002" y="305"/>
                </a:lnTo>
                <a:lnTo>
                  <a:pt x="4002" y="305"/>
                </a:lnTo>
                <a:lnTo>
                  <a:pt x="4002" y="305"/>
                </a:lnTo>
                <a:lnTo>
                  <a:pt x="4002" y="305"/>
                </a:lnTo>
                <a:lnTo>
                  <a:pt x="3993" y="304"/>
                </a:lnTo>
                <a:lnTo>
                  <a:pt x="3983" y="302"/>
                </a:lnTo>
                <a:lnTo>
                  <a:pt x="3979" y="299"/>
                </a:lnTo>
                <a:lnTo>
                  <a:pt x="3975" y="297"/>
                </a:lnTo>
                <a:lnTo>
                  <a:pt x="3972" y="293"/>
                </a:lnTo>
                <a:lnTo>
                  <a:pt x="3969" y="288"/>
                </a:lnTo>
                <a:lnTo>
                  <a:pt x="3969" y="288"/>
                </a:lnTo>
                <a:lnTo>
                  <a:pt x="3968" y="288"/>
                </a:lnTo>
                <a:lnTo>
                  <a:pt x="3968" y="288"/>
                </a:lnTo>
                <a:lnTo>
                  <a:pt x="3968" y="288"/>
                </a:lnTo>
                <a:lnTo>
                  <a:pt x="3942" y="292"/>
                </a:lnTo>
                <a:lnTo>
                  <a:pt x="3914" y="293"/>
                </a:lnTo>
                <a:lnTo>
                  <a:pt x="3888" y="292"/>
                </a:lnTo>
                <a:lnTo>
                  <a:pt x="3861" y="288"/>
                </a:lnTo>
                <a:lnTo>
                  <a:pt x="3835" y="284"/>
                </a:lnTo>
                <a:lnTo>
                  <a:pt x="3810" y="279"/>
                </a:lnTo>
                <a:lnTo>
                  <a:pt x="3783" y="274"/>
                </a:lnTo>
                <a:lnTo>
                  <a:pt x="3757" y="268"/>
                </a:lnTo>
                <a:lnTo>
                  <a:pt x="3721" y="261"/>
                </a:lnTo>
                <a:lnTo>
                  <a:pt x="3684" y="258"/>
                </a:lnTo>
                <a:lnTo>
                  <a:pt x="3648" y="254"/>
                </a:lnTo>
                <a:lnTo>
                  <a:pt x="3610" y="251"/>
                </a:lnTo>
                <a:lnTo>
                  <a:pt x="3574" y="249"/>
                </a:lnTo>
                <a:lnTo>
                  <a:pt x="3537" y="245"/>
                </a:lnTo>
                <a:lnTo>
                  <a:pt x="3500" y="240"/>
                </a:lnTo>
                <a:lnTo>
                  <a:pt x="3463" y="234"/>
                </a:lnTo>
                <a:lnTo>
                  <a:pt x="3433" y="224"/>
                </a:lnTo>
                <a:lnTo>
                  <a:pt x="3402" y="211"/>
                </a:lnTo>
                <a:lnTo>
                  <a:pt x="3387" y="206"/>
                </a:lnTo>
                <a:lnTo>
                  <a:pt x="3370" y="204"/>
                </a:lnTo>
                <a:lnTo>
                  <a:pt x="3363" y="202"/>
                </a:lnTo>
                <a:lnTo>
                  <a:pt x="3354" y="201"/>
                </a:lnTo>
                <a:lnTo>
                  <a:pt x="3346" y="202"/>
                </a:lnTo>
                <a:lnTo>
                  <a:pt x="3338" y="202"/>
                </a:lnTo>
                <a:lnTo>
                  <a:pt x="3338" y="202"/>
                </a:lnTo>
                <a:lnTo>
                  <a:pt x="3312" y="204"/>
                </a:lnTo>
                <a:lnTo>
                  <a:pt x="3286" y="204"/>
                </a:lnTo>
                <a:lnTo>
                  <a:pt x="3261" y="204"/>
                </a:lnTo>
                <a:lnTo>
                  <a:pt x="3235" y="202"/>
                </a:lnTo>
                <a:lnTo>
                  <a:pt x="3210" y="200"/>
                </a:lnTo>
                <a:lnTo>
                  <a:pt x="3182" y="195"/>
                </a:lnTo>
                <a:lnTo>
                  <a:pt x="3156" y="187"/>
                </a:lnTo>
                <a:lnTo>
                  <a:pt x="3128" y="177"/>
                </a:lnTo>
                <a:lnTo>
                  <a:pt x="3149" y="169"/>
                </a:lnTo>
                <a:lnTo>
                  <a:pt x="3169" y="163"/>
                </a:lnTo>
                <a:lnTo>
                  <a:pt x="3191" y="160"/>
                </a:lnTo>
                <a:lnTo>
                  <a:pt x="3210" y="157"/>
                </a:lnTo>
                <a:lnTo>
                  <a:pt x="3230" y="157"/>
                </a:lnTo>
                <a:lnTo>
                  <a:pt x="3250" y="160"/>
                </a:lnTo>
                <a:lnTo>
                  <a:pt x="3269" y="163"/>
                </a:lnTo>
                <a:lnTo>
                  <a:pt x="3289" y="169"/>
                </a:lnTo>
                <a:lnTo>
                  <a:pt x="3289" y="170"/>
                </a:lnTo>
                <a:lnTo>
                  <a:pt x="3289" y="170"/>
                </a:lnTo>
                <a:lnTo>
                  <a:pt x="3333" y="170"/>
                </a:lnTo>
                <a:lnTo>
                  <a:pt x="3377" y="172"/>
                </a:lnTo>
                <a:lnTo>
                  <a:pt x="3420" y="176"/>
                </a:lnTo>
                <a:lnTo>
                  <a:pt x="3466" y="181"/>
                </a:lnTo>
                <a:lnTo>
                  <a:pt x="3510" y="186"/>
                </a:lnTo>
                <a:lnTo>
                  <a:pt x="3554" y="191"/>
                </a:lnTo>
                <a:lnTo>
                  <a:pt x="3597" y="195"/>
                </a:lnTo>
                <a:lnTo>
                  <a:pt x="3641" y="196"/>
                </a:lnTo>
                <a:lnTo>
                  <a:pt x="3687" y="199"/>
                </a:lnTo>
                <a:lnTo>
                  <a:pt x="3732" y="204"/>
                </a:lnTo>
                <a:lnTo>
                  <a:pt x="3777" y="210"/>
                </a:lnTo>
                <a:lnTo>
                  <a:pt x="3822" y="216"/>
                </a:lnTo>
                <a:lnTo>
                  <a:pt x="3867" y="224"/>
                </a:lnTo>
                <a:lnTo>
                  <a:pt x="3913" y="230"/>
                </a:lnTo>
                <a:lnTo>
                  <a:pt x="3958" y="235"/>
                </a:lnTo>
                <a:lnTo>
                  <a:pt x="4003" y="238"/>
                </a:lnTo>
                <a:lnTo>
                  <a:pt x="4003" y="238"/>
                </a:lnTo>
                <a:lnTo>
                  <a:pt x="4016" y="238"/>
                </a:lnTo>
                <a:lnTo>
                  <a:pt x="4028" y="238"/>
                </a:lnTo>
                <a:lnTo>
                  <a:pt x="4041" y="238"/>
                </a:lnTo>
                <a:lnTo>
                  <a:pt x="4052" y="238"/>
                </a:lnTo>
                <a:lnTo>
                  <a:pt x="4062" y="241"/>
                </a:lnTo>
                <a:lnTo>
                  <a:pt x="4071" y="245"/>
                </a:lnTo>
                <a:lnTo>
                  <a:pt x="4081" y="248"/>
                </a:lnTo>
                <a:lnTo>
                  <a:pt x="4091" y="250"/>
                </a:lnTo>
                <a:lnTo>
                  <a:pt x="4111" y="254"/>
                </a:lnTo>
                <a:lnTo>
                  <a:pt x="4131" y="255"/>
                </a:lnTo>
                <a:lnTo>
                  <a:pt x="4151" y="256"/>
                </a:lnTo>
                <a:lnTo>
                  <a:pt x="4171" y="259"/>
                </a:lnTo>
                <a:lnTo>
                  <a:pt x="4191" y="263"/>
                </a:lnTo>
                <a:lnTo>
                  <a:pt x="4210" y="269"/>
                </a:lnTo>
                <a:lnTo>
                  <a:pt x="4225" y="275"/>
                </a:lnTo>
                <a:lnTo>
                  <a:pt x="4239" y="283"/>
                </a:lnTo>
                <a:lnTo>
                  <a:pt x="4239" y="283"/>
                </a:lnTo>
                <a:lnTo>
                  <a:pt x="4267" y="279"/>
                </a:lnTo>
                <a:lnTo>
                  <a:pt x="4294" y="278"/>
                </a:lnTo>
                <a:lnTo>
                  <a:pt x="4308" y="278"/>
                </a:lnTo>
                <a:lnTo>
                  <a:pt x="4322" y="279"/>
                </a:lnTo>
                <a:lnTo>
                  <a:pt x="4336" y="282"/>
                </a:lnTo>
                <a:lnTo>
                  <a:pt x="4350" y="284"/>
                </a:lnTo>
                <a:lnTo>
                  <a:pt x="4372" y="289"/>
                </a:lnTo>
                <a:lnTo>
                  <a:pt x="4395" y="293"/>
                </a:lnTo>
                <a:lnTo>
                  <a:pt x="4419" y="297"/>
                </a:lnTo>
                <a:lnTo>
                  <a:pt x="4441" y="299"/>
                </a:lnTo>
                <a:lnTo>
                  <a:pt x="4464" y="302"/>
                </a:lnTo>
                <a:lnTo>
                  <a:pt x="4488" y="304"/>
                </a:lnTo>
                <a:lnTo>
                  <a:pt x="4510" y="307"/>
                </a:lnTo>
                <a:lnTo>
                  <a:pt x="4533" y="312"/>
                </a:lnTo>
                <a:lnTo>
                  <a:pt x="4543" y="308"/>
                </a:lnTo>
                <a:lnTo>
                  <a:pt x="4553" y="304"/>
                </a:lnTo>
                <a:lnTo>
                  <a:pt x="4563" y="303"/>
                </a:lnTo>
                <a:lnTo>
                  <a:pt x="4574" y="300"/>
                </a:lnTo>
                <a:lnTo>
                  <a:pt x="4601" y="299"/>
                </a:lnTo>
                <a:lnTo>
                  <a:pt x="4628" y="300"/>
                </a:lnTo>
                <a:lnTo>
                  <a:pt x="4655" y="302"/>
                </a:lnTo>
                <a:lnTo>
                  <a:pt x="4681" y="305"/>
                </a:lnTo>
                <a:lnTo>
                  <a:pt x="4707" y="309"/>
                </a:lnTo>
                <a:lnTo>
                  <a:pt x="4733" y="313"/>
                </a:lnTo>
                <a:lnTo>
                  <a:pt x="4759" y="317"/>
                </a:lnTo>
                <a:lnTo>
                  <a:pt x="4785" y="319"/>
                </a:lnTo>
                <a:lnTo>
                  <a:pt x="4807" y="323"/>
                </a:lnTo>
                <a:lnTo>
                  <a:pt x="4828" y="327"/>
                </a:lnTo>
                <a:lnTo>
                  <a:pt x="4848" y="328"/>
                </a:lnTo>
                <a:lnTo>
                  <a:pt x="4869" y="329"/>
                </a:lnTo>
                <a:lnTo>
                  <a:pt x="4891" y="329"/>
                </a:lnTo>
                <a:lnTo>
                  <a:pt x="4912" y="328"/>
                </a:lnTo>
                <a:lnTo>
                  <a:pt x="4933" y="325"/>
                </a:lnTo>
                <a:lnTo>
                  <a:pt x="4955" y="322"/>
                </a:lnTo>
                <a:lnTo>
                  <a:pt x="4980" y="319"/>
                </a:lnTo>
                <a:lnTo>
                  <a:pt x="5005" y="318"/>
                </a:lnTo>
                <a:lnTo>
                  <a:pt x="5030" y="319"/>
                </a:lnTo>
                <a:lnTo>
                  <a:pt x="5055" y="323"/>
                </a:lnTo>
                <a:lnTo>
                  <a:pt x="5082" y="328"/>
                </a:lnTo>
                <a:lnTo>
                  <a:pt x="5107" y="334"/>
                </a:lnTo>
                <a:lnTo>
                  <a:pt x="5132" y="342"/>
                </a:lnTo>
                <a:lnTo>
                  <a:pt x="5156" y="351"/>
                </a:lnTo>
                <a:lnTo>
                  <a:pt x="5180" y="349"/>
                </a:lnTo>
                <a:lnTo>
                  <a:pt x="5205" y="346"/>
                </a:lnTo>
                <a:lnTo>
                  <a:pt x="5216" y="346"/>
                </a:lnTo>
                <a:lnTo>
                  <a:pt x="5229" y="347"/>
                </a:lnTo>
                <a:lnTo>
                  <a:pt x="5240" y="349"/>
                </a:lnTo>
                <a:lnTo>
                  <a:pt x="5252" y="353"/>
                </a:lnTo>
                <a:lnTo>
                  <a:pt x="5252" y="353"/>
                </a:lnTo>
                <a:lnTo>
                  <a:pt x="5274" y="356"/>
                </a:lnTo>
                <a:lnTo>
                  <a:pt x="5295" y="356"/>
                </a:lnTo>
                <a:lnTo>
                  <a:pt x="5316" y="354"/>
                </a:lnTo>
                <a:lnTo>
                  <a:pt x="5338" y="353"/>
                </a:lnTo>
                <a:lnTo>
                  <a:pt x="5359" y="353"/>
                </a:lnTo>
                <a:lnTo>
                  <a:pt x="5380" y="356"/>
                </a:lnTo>
                <a:lnTo>
                  <a:pt x="5392" y="357"/>
                </a:lnTo>
                <a:lnTo>
                  <a:pt x="5402" y="359"/>
                </a:lnTo>
                <a:lnTo>
                  <a:pt x="5413" y="363"/>
                </a:lnTo>
                <a:lnTo>
                  <a:pt x="5423" y="367"/>
                </a:lnTo>
                <a:lnTo>
                  <a:pt x="5423" y="367"/>
                </a:lnTo>
                <a:lnTo>
                  <a:pt x="5437" y="368"/>
                </a:lnTo>
                <a:lnTo>
                  <a:pt x="5452" y="369"/>
                </a:lnTo>
                <a:lnTo>
                  <a:pt x="5452" y="369"/>
                </a:lnTo>
                <a:lnTo>
                  <a:pt x="5460" y="371"/>
                </a:lnTo>
                <a:lnTo>
                  <a:pt x="5468" y="371"/>
                </a:lnTo>
                <a:lnTo>
                  <a:pt x="5468" y="371"/>
                </a:lnTo>
                <a:lnTo>
                  <a:pt x="5477" y="371"/>
                </a:lnTo>
                <a:lnTo>
                  <a:pt x="5485" y="369"/>
                </a:lnTo>
                <a:lnTo>
                  <a:pt x="5485" y="369"/>
                </a:lnTo>
                <a:lnTo>
                  <a:pt x="5501" y="371"/>
                </a:lnTo>
                <a:lnTo>
                  <a:pt x="5519" y="371"/>
                </a:lnTo>
                <a:lnTo>
                  <a:pt x="5529" y="369"/>
                </a:lnTo>
                <a:lnTo>
                  <a:pt x="5540" y="368"/>
                </a:lnTo>
                <a:lnTo>
                  <a:pt x="5550" y="369"/>
                </a:lnTo>
                <a:lnTo>
                  <a:pt x="5560" y="369"/>
                </a:lnTo>
                <a:lnTo>
                  <a:pt x="5581" y="373"/>
                </a:lnTo>
                <a:lnTo>
                  <a:pt x="5603" y="377"/>
                </a:lnTo>
                <a:lnTo>
                  <a:pt x="5623" y="382"/>
                </a:lnTo>
                <a:lnTo>
                  <a:pt x="5643" y="386"/>
                </a:lnTo>
                <a:lnTo>
                  <a:pt x="5664" y="388"/>
                </a:lnTo>
                <a:lnTo>
                  <a:pt x="5686" y="388"/>
                </a:lnTo>
                <a:lnTo>
                  <a:pt x="5686" y="388"/>
                </a:lnTo>
                <a:lnTo>
                  <a:pt x="5686" y="388"/>
                </a:lnTo>
                <a:lnTo>
                  <a:pt x="5703" y="387"/>
                </a:lnTo>
                <a:lnTo>
                  <a:pt x="5721" y="387"/>
                </a:lnTo>
                <a:lnTo>
                  <a:pt x="5728" y="388"/>
                </a:lnTo>
                <a:lnTo>
                  <a:pt x="5737" y="391"/>
                </a:lnTo>
                <a:lnTo>
                  <a:pt x="5745" y="395"/>
                </a:lnTo>
                <a:lnTo>
                  <a:pt x="5752" y="402"/>
                </a:lnTo>
                <a:lnTo>
                  <a:pt x="5752" y="402"/>
                </a:lnTo>
                <a:lnTo>
                  <a:pt x="5752" y="402"/>
                </a:lnTo>
                <a:lnTo>
                  <a:pt x="5752" y="402"/>
                </a:lnTo>
                <a:lnTo>
                  <a:pt x="5752" y="402"/>
                </a:lnTo>
                <a:lnTo>
                  <a:pt x="5760" y="401"/>
                </a:lnTo>
                <a:lnTo>
                  <a:pt x="5768" y="403"/>
                </a:lnTo>
                <a:lnTo>
                  <a:pt x="5776" y="403"/>
                </a:lnTo>
                <a:lnTo>
                  <a:pt x="5785" y="403"/>
                </a:lnTo>
                <a:lnTo>
                  <a:pt x="5785" y="403"/>
                </a:lnTo>
                <a:lnTo>
                  <a:pt x="5799" y="400"/>
                </a:lnTo>
                <a:lnTo>
                  <a:pt x="5812" y="397"/>
                </a:lnTo>
                <a:lnTo>
                  <a:pt x="5826" y="395"/>
                </a:lnTo>
                <a:lnTo>
                  <a:pt x="5840" y="393"/>
                </a:lnTo>
                <a:lnTo>
                  <a:pt x="5868" y="392"/>
                </a:lnTo>
                <a:lnTo>
                  <a:pt x="5894" y="393"/>
                </a:lnTo>
                <a:lnTo>
                  <a:pt x="5922" y="397"/>
                </a:lnTo>
                <a:lnTo>
                  <a:pt x="5948" y="403"/>
                </a:lnTo>
                <a:lnTo>
                  <a:pt x="5974" y="410"/>
                </a:lnTo>
                <a:lnTo>
                  <a:pt x="6002" y="418"/>
                </a:lnTo>
                <a:lnTo>
                  <a:pt x="6002" y="418"/>
                </a:lnTo>
                <a:lnTo>
                  <a:pt x="6047" y="426"/>
                </a:lnTo>
                <a:lnTo>
                  <a:pt x="6094" y="432"/>
                </a:lnTo>
                <a:lnTo>
                  <a:pt x="6140" y="440"/>
                </a:lnTo>
                <a:lnTo>
                  <a:pt x="6185" y="447"/>
                </a:lnTo>
                <a:lnTo>
                  <a:pt x="6230" y="456"/>
                </a:lnTo>
                <a:lnTo>
                  <a:pt x="6277" y="465"/>
                </a:lnTo>
                <a:lnTo>
                  <a:pt x="6322" y="475"/>
                </a:lnTo>
                <a:lnTo>
                  <a:pt x="6367" y="486"/>
                </a:lnTo>
                <a:lnTo>
                  <a:pt x="6390" y="491"/>
                </a:lnTo>
                <a:lnTo>
                  <a:pt x="6411" y="496"/>
                </a:lnTo>
                <a:lnTo>
                  <a:pt x="6433" y="504"/>
                </a:lnTo>
                <a:lnTo>
                  <a:pt x="6453" y="513"/>
                </a:lnTo>
                <a:lnTo>
                  <a:pt x="6494" y="533"/>
                </a:lnTo>
                <a:lnTo>
                  <a:pt x="6533" y="553"/>
                </a:lnTo>
                <a:lnTo>
                  <a:pt x="6529" y="564"/>
                </a:lnTo>
                <a:lnTo>
                  <a:pt x="6526" y="577"/>
                </a:lnTo>
                <a:lnTo>
                  <a:pt x="6524" y="583"/>
                </a:lnTo>
                <a:lnTo>
                  <a:pt x="6523" y="589"/>
                </a:lnTo>
                <a:lnTo>
                  <a:pt x="6523" y="597"/>
                </a:lnTo>
                <a:lnTo>
                  <a:pt x="6524" y="604"/>
                </a:lnTo>
                <a:lnTo>
                  <a:pt x="6504" y="598"/>
                </a:lnTo>
                <a:lnTo>
                  <a:pt x="6483" y="594"/>
                </a:lnTo>
                <a:lnTo>
                  <a:pt x="6461" y="589"/>
                </a:lnTo>
                <a:lnTo>
                  <a:pt x="6441" y="587"/>
                </a:lnTo>
                <a:lnTo>
                  <a:pt x="6420" y="583"/>
                </a:lnTo>
                <a:lnTo>
                  <a:pt x="6401" y="579"/>
                </a:lnTo>
                <a:lnTo>
                  <a:pt x="6381" y="574"/>
                </a:lnTo>
                <a:lnTo>
                  <a:pt x="6362" y="568"/>
                </a:lnTo>
                <a:lnTo>
                  <a:pt x="6354" y="570"/>
                </a:lnTo>
                <a:lnTo>
                  <a:pt x="6343" y="573"/>
                </a:lnTo>
                <a:lnTo>
                  <a:pt x="6322" y="575"/>
                </a:lnTo>
                <a:lnTo>
                  <a:pt x="6300" y="577"/>
                </a:lnTo>
                <a:lnTo>
                  <a:pt x="6277" y="580"/>
                </a:lnTo>
                <a:lnTo>
                  <a:pt x="6256" y="584"/>
                </a:lnTo>
                <a:lnTo>
                  <a:pt x="6253" y="584"/>
                </a:lnTo>
                <a:lnTo>
                  <a:pt x="6273" y="590"/>
                </a:lnTo>
                <a:lnTo>
                  <a:pt x="6293" y="597"/>
                </a:lnTo>
                <a:lnTo>
                  <a:pt x="6303" y="599"/>
                </a:lnTo>
                <a:lnTo>
                  <a:pt x="6313" y="602"/>
                </a:lnTo>
                <a:lnTo>
                  <a:pt x="6323" y="603"/>
                </a:lnTo>
                <a:lnTo>
                  <a:pt x="6335" y="603"/>
                </a:lnTo>
                <a:lnTo>
                  <a:pt x="6335" y="603"/>
                </a:lnTo>
                <a:lnTo>
                  <a:pt x="6335" y="603"/>
                </a:lnTo>
                <a:lnTo>
                  <a:pt x="6348" y="603"/>
                </a:lnTo>
                <a:lnTo>
                  <a:pt x="6361" y="603"/>
                </a:lnTo>
                <a:lnTo>
                  <a:pt x="6375" y="604"/>
                </a:lnTo>
                <a:lnTo>
                  <a:pt x="6389" y="605"/>
                </a:lnTo>
                <a:lnTo>
                  <a:pt x="6415" y="609"/>
                </a:lnTo>
                <a:lnTo>
                  <a:pt x="6443" y="615"/>
                </a:lnTo>
                <a:lnTo>
                  <a:pt x="6469" y="622"/>
                </a:lnTo>
                <a:lnTo>
                  <a:pt x="6495" y="628"/>
                </a:lnTo>
                <a:lnTo>
                  <a:pt x="6522" y="633"/>
                </a:lnTo>
                <a:lnTo>
                  <a:pt x="6549" y="637"/>
                </a:lnTo>
                <a:lnTo>
                  <a:pt x="6549" y="637"/>
                </a:lnTo>
                <a:lnTo>
                  <a:pt x="6546" y="643"/>
                </a:lnTo>
                <a:lnTo>
                  <a:pt x="6543" y="648"/>
                </a:lnTo>
                <a:lnTo>
                  <a:pt x="6543" y="653"/>
                </a:lnTo>
                <a:lnTo>
                  <a:pt x="6544" y="657"/>
                </a:lnTo>
                <a:lnTo>
                  <a:pt x="6547" y="662"/>
                </a:lnTo>
                <a:lnTo>
                  <a:pt x="6552" y="664"/>
                </a:lnTo>
                <a:lnTo>
                  <a:pt x="6558" y="668"/>
                </a:lnTo>
                <a:lnTo>
                  <a:pt x="6567" y="671"/>
                </a:lnTo>
                <a:lnTo>
                  <a:pt x="6569" y="674"/>
                </a:lnTo>
                <a:lnTo>
                  <a:pt x="6573" y="678"/>
                </a:lnTo>
                <a:lnTo>
                  <a:pt x="6577" y="681"/>
                </a:lnTo>
                <a:lnTo>
                  <a:pt x="6581" y="683"/>
                </a:lnTo>
                <a:lnTo>
                  <a:pt x="6590" y="686"/>
                </a:lnTo>
                <a:lnTo>
                  <a:pt x="6598" y="687"/>
                </a:lnTo>
                <a:lnTo>
                  <a:pt x="6606" y="696"/>
                </a:lnTo>
                <a:lnTo>
                  <a:pt x="6612" y="703"/>
                </a:lnTo>
                <a:lnTo>
                  <a:pt x="6617" y="712"/>
                </a:lnTo>
                <a:lnTo>
                  <a:pt x="6621" y="721"/>
                </a:lnTo>
                <a:lnTo>
                  <a:pt x="6623" y="731"/>
                </a:lnTo>
                <a:lnTo>
                  <a:pt x="6625" y="741"/>
                </a:lnTo>
                <a:lnTo>
                  <a:pt x="6623" y="751"/>
                </a:lnTo>
                <a:lnTo>
                  <a:pt x="6621" y="761"/>
                </a:lnTo>
                <a:lnTo>
                  <a:pt x="6622" y="762"/>
                </a:lnTo>
                <a:lnTo>
                  <a:pt x="6622" y="764"/>
                </a:lnTo>
                <a:lnTo>
                  <a:pt x="6625" y="766"/>
                </a:lnTo>
                <a:lnTo>
                  <a:pt x="6627" y="767"/>
                </a:lnTo>
                <a:lnTo>
                  <a:pt x="6635" y="767"/>
                </a:lnTo>
                <a:lnTo>
                  <a:pt x="6650" y="769"/>
                </a:lnTo>
                <a:lnTo>
                  <a:pt x="6665" y="770"/>
                </a:lnTo>
                <a:lnTo>
                  <a:pt x="6675" y="777"/>
                </a:lnTo>
                <a:lnTo>
                  <a:pt x="6682" y="787"/>
                </a:lnTo>
                <a:lnTo>
                  <a:pt x="6685" y="803"/>
                </a:lnTo>
                <a:lnTo>
                  <a:pt x="6686" y="818"/>
                </a:lnTo>
                <a:lnTo>
                  <a:pt x="6706" y="848"/>
                </a:lnTo>
                <a:lnTo>
                  <a:pt x="6726" y="878"/>
                </a:lnTo>
                <a:lnTo>
                  <a:pt x="6735" y="894"/>
                </a:lnTo>
                <a:lnTo>
                  <a:pt x="6743" y="909"/>
                </a:lnTo>
                <a:lnTo>
                  <a:pt x="6749" y="927"/>
                </a:lnTo>
                <a:lnTo>
                  <a:pt x="6753" y="943"/>
                </a:lnTo>
                <a:lnTo>
                  <a:pt x="6754" y="951"/>
                </a:lnTo>
                <a:lnTo>
                  <a:pt x="6758" y="957"/>
                </a:lnTo>
                <a:lnTo>
                  <a:pt x="6760" y="962"/>
                </a:lnTo>
                <a:lnTo>
                  <a:pt x="6765" y="968"/>
                </a:lnTo>
                <a:lnTo>
                  <a:pt x="6774" y="978"/>
                </a:lnTo>
                <a:lnTo>
                  <a:pt x="6784" y="988"/>
                </a:lnTo>
                <a:lnTo>
                  <a:pt x="6788" y="993"/>
                </a:lnTo>
                <a:lnTo>
                  <a:pt x="6792" y="998"/>
                </a:lnTo>
                <a:lnTo>
                  <a:pt x="6795" y="1005"/>
                </a:lnTo>
                <a:lnTo>
                  <a:pt x="6798" y="1011"/>
                </a:lnTo>
                <a:lnTo>
                  <a:pt x="6798" y="1017"/>
                </a:lnTo>
                <a:lnTo>
                  <a:pt x="6798" y="1025"/>
                </a:lnTo>
                <a:lnTo>
                  <a:pt x="6795" y="1032"/>
                </a:lnTo>
                <a:lnTo>
                  <a:pt x="6793" y="1040"/>
                </a:lnTo>
                <a:lnTo>
                  <a:pt x="6807" y="1046"/>
                </a:lnTo>
                <a:lnTo>
                  <a:pt x="6822" y="1051"/>
                </a:lnTo>
                <a:lnTo>
                  <a:pt x="6842" y="1056"/>
                </a:lnTo>
                <a:lnTo>
                  <a:pt x="6862" y="1064"/>
                </a:lnTo>
                <a:lnTo>
                  <a:pt x="6871" y="1066"/>
                </a:lnTo>
                <a:lnTo>
                  <a:pt x="6881" y="1069"/>
                </a:lnTo>
                <a:lnTo>
                  <a:pt x="6891" y="1070"/>
                </a:lnTo>
                <a:lnTo>
                  <a:pt x="6902" y="1070"/>
                </a:lnTo>
                <a:lnTo>
                  <a:pt x="6901" y="1074"/>
                </a:lnTo>
                <a:lnTo>
                  <a:pt x="6900" y="1078"/>
                </a:lnTo>
                <a:lnTo>
                  <a:pt x="6897" y="1081"/>
                </a:lnTo>
                <a:lnTo>
                  <a:pt x="6893" y="1084"/>
                </a:lnTo>
                <a:lnTo>
                  <a:pt x="6887" y="1086"/>
                </a:lnTo>
                <a:lnTo>
                  <a:pt x="6881" y="1089"/>
                </a:lnTo>
                <a:lnTo>
                  <a:pt x="6875" y="1090"/>
                </a:lnTo>
                <a:lnTo>
                  <a:pt x="6870" y="1091"/>
                </a:lnTo>
                <a:lnTo>
                  <a:pt x="6867" y="1091"/>
                </a:lnTo>
                <a:lnTo>
                  <a:pt x="6867" y="1093"/>
                </a:lnTo>
                <a:lnTo>
                  <a:pt x="6867" y="1094"/>
                </a:lnTo>
                <a:lnTo>
                  <a:pt x="6867" y="1096"/>
                </a:lnTo>
                <a:lnTo>
                  <a:pt x="6876" y="1113"/>
                </a:lnTo>
                <a:lnTo>
                  <a:pt x="6882" y="1130"/>
                </a:lnTo>
                <a:lnTo>
                  <a:pt x="6886" y="1138"/>
                </a:lnTo>
                <a:lnTo>
                  <a:pt x="6892" y="1144"/>
                </a:lnTo>
                <a:lnTo>
                  <a:pt x="6896" y="1148"/>
                </a:lnTo>
                <a:lnTo>
                  <a:pt x="6900" y="1149"/>
                </a:lnTo>
                <a:lnTo>
                  <a:pt x="6905" y="1150"/>
                </a:lnTo>
                <a:lnTo>
                  <a:pt x="6911" y="1152"/>
                </a:lnTo>
                <a:lnTo>
                  <a:pt x="6921" y="1153"/>
                </a:lnTo>
                <a:lnTo>
                  <a:pt x="6931" y="1155"/>
                </a:lnTo>
                <a:lnTo>
                  <a:pt x="6941" y="1158"/>
                </a:lnTo>
                <a:lnTo>
                  <a:pt x="6951" y="1162"/>
                </a:lnTo>
                <a:lnTo>
                  <a:pt x="6960" y="1165"/>
                </a:lnTo>
                <a:lnTo>
                  <a:pt x="6969" y="1170"/>
                </a:lnTo>
                <a:lnTo>
                  <a:pt x="6976" y="1177"/>
                </a:lnTo>
                <a:lnTo>
                  <a:pt x="6984" y="1184"/>
                </a:lnTo>
                <a:lnTo>
                  <a:pt x="7025" y="1197"/>
                </a:lnTo>
                <a:lnTo>
                  <a:pt x="7068" y="1207"/>
                </a:lnTo>
                <a:lnTo>
                  <a:pt x="7089" y="1212"/>
                </a:lnTo>
                <a:lnTo>
                  <a:pt x="7109" y="1219"/>
                </a:lnTo>
                <a:lnTo>
                  <a:pt x="7129" y="1227"/>
                </a:lnTo>
                <a:lnTo>
                  <a:pt x="7150" y="1236"/>
                </a:lnTo>
                <a:lnTo>
                  <a:pt x="7150" y="1236"/>
                </a:lnTo>
                <a:lnTo>
                  <a:pt x="7163" y="1236"/>
                </a:lnTo>
                <a:lnTo>
                  <a:pt x="7177" y="1237"/>
                </a:lnTo>
                <a:lnTo>
                  <a:pt x="7183" y="1238"/>
                </a:lnTo>
                <a:lnTo>
                  <a:pt x="7190" y="1241"/>
                </a:lnTo>
                <a:lnTo>
                  <a:pt x="7195" y="1246"/>
                </a:lnTo>
                <a:lnTo>
                  <a:pt x="7200" y="1252"/>
                </a:lnTo>
                <a:lnTo>
                  <a:pt x="7200" y="1252"/>
                </a:lnTo>
                <a:lnTo>
                  <a:pt x="7200" y="1252"/>
                </a:lnTo>
                <a:lnTo>
                  <a:pt x="7217" y="1261"/>
                </a:lnTo>
                <a:lnTo>
                  <a:pt x="7236" y="1267"/>
                </a:lnTo>
                <a:lnTo>
                  <a:pt x="7255" y="1273"/>
                </a:lnTo>
                <a:lnTo>
                  <a:pt x="7274" y="1278"/>
                </a:lnTo>
                <a:lnTo>
                  <a:pt x="7312" y="1286"/>
                </a:lnTo>
                <a:lnTo>
                  <a:pt x="7349" y="1296"/>
                </a:lnTo>
                <a:lnTo>
                  <a:pt x="7376" y="1303"/>
                </a:lnTo>
                <a:lnTo>
                  <a:pt x="7399" y="1314"/>
                </a:lnTo>
                <a:lnTo>
                  <a:pt x="7425" y="1325"/>
                </a:lnTo>
                <a:lnTo>
                  <a:pt x="7450" y="1336"/>
                </a:lnTo>
                <a:lnTo>
                  <a:pt x="7450" y="1336"/>
                </a:lnTo>
                <a:lnTo>
                  <a:pt x="7479" y="1340"/>
                </a:lnTo>
                <a:lnTo>
                  <a:pt x="7507" y="1345"/>
                </a:lnTo>
                <a:lnTo>
                  <a:pt x="7536" y="1351"/>
                </a:lnTo>
                <a:lnTo>
                  <a:pt x="7565" y="1359"/>
                </a:lnTo>
                <a:lnTo>
                  <a:pt x="7594" y="1366"/>
                </a:lnTo>
                <a:lnTo>
                  <a:pt x="7623" y="1374"/>
                </a:lnTo>
                <a:lnTo>
                  <a:pt x="7652" y="1381"/>
                </a:lnTo>
                <a:lnTo>
                  <a:pt x="7681" y="1386"/>
                </a:lnTo>
                <a:lnTo>
                  <a:pt x="7682" y="1398"/>
                </a:lnTo>
                <a:lnTo>
                  <a:pt x="7681" y="1409"/>
                </a:lnTo>
                <a:lnTo>
                  <a:pt x="7678" y="1418"/>
                </a:lnTo>
                <a:lnTo>
                  <a:pt x="7673" y="1425"/>
                </a:lnTo>
                <a:lnTo>
                  <a:pt x="7671" y="1429"/>
                </a:lnTo>
                <a:lnTo>
                  <a:pt x="7667" y="1432"/>
                </a:lnTo>
                <a:lnTo>
                  <a:pt x="7663" y="1433"/>
                </a:lnTo>
                <a:lnTo>
                  <a:pt x="7658" y="1434"/>
                </a:lnTo>
                <a:lnTo>
                  <a:pt x="7653" y="1434"/>
                </a:lnTo>
                <a:lnTo>
                  <a:pt x="7648" y="1434"/>
                </a:lnTo>
                <a:lnTo>
                  <a:pt x="7642" y="1433"/>
                </a:lnTo>
                <a:lnTo>
                  <a:pt x="7634" y="1432"/>
                </a:lnTo>
                <a:lnTo>
                  <a:pt x="7609" y="1424"/>
                </a:lnTo>
                <a:lnTo>
                  <a:pt x="7584" y="1418"/>
                </a:lnTo>
                <a:lnTo>
                  <a:pt x="7558" y="1411"/>
                </a:lnTo>
                <a:lnTo>
                  <a:pt x="7533" y="1405"/>
                </a:lnTo>
                <a:lnTo>
                  <a:pt x="7506" y="1398"/>
                </a:lnTo>
                <a:lnTo>
                  <a:pt x="7481" y="1390"/>
                </a:lnTo>
                <a:lnTo>
                  <a:pt x="7456" y="1380"/>
                </a:lnTo>
                <a:lnTo>
                  <a:pt x="7432" y="1369"/>
                </a:lnTo>
                <a:lnTo>
                  <a:pt x="7432" y="1369"/>
                </a:lnTo>
                <a:lnTo>
                  <a:pt x="7416" y="1368"/>
                </a:lnTo>
                <a:lnTo>
                  <a:pt x="7399" y="1366"/>
                </a:lnTo>
                <a:lnTo>
                  <a:pt x="7391" y="1361"/>
                </a:lnTo>
                <a:lnTo>
                  <a:pt x="7382" y="1355"/>
                </a:lnTo>
                <a:lnTo>
                  <a:pt x="7354" y="1351"/>
                </a:lnTo>
                <a:lnTo>
                  <a:pt x="7328" y="1346"/>
                </a:lnTo>
                <a:lnTo>
                  <a:pt x="7301" y="1341"/>
                </a:lnTo>
                <a:lnTo>
                  <a:pt x="7274" y="1337"/>
                </a:lnTo>
                <a:lnTo>
                  <a:pt x="7247" y="1332"/>
                </a:lnTo>
                <a:lnTo>
                  <a:pt x="7220" y="1327"/>
                </a:lnTo>
                <a:lnTo>
                  <a:pt x="7193" y="1324"/>
                </a:lnTo>
                <a:lnTo>
                  <a:pt x="7166" y="1319"/>
                </a:lnTo>
                <a:lnTo>
                  <a:pt x="7166" y="1335"/>
                </a:lnTo>
                <a:lnTo>
                  <a:pt x="7166" y="1335"/>
                </a:lnTo>
                <a:lnTo>
                  <a:pt x="7166" y="1335"/>
                </a:lnTo>
                <a:lnTo>
                  <a:pt x="7187" y="1344"/>
                </a:lnTo>
                <a:lnTo>
                  <a:pt x="7207" y="1352"/>
                </a:lnTo>
                <a:lnTo>
                  <a:pt x="7229" y="1359"/>
                </a:lnTo>
                <a:lnTo>
                  <a:pt x="7251" y="1365"/>
                </a:lnTo>
                <a:lnTo>
                  <a:pt x="7273" y="1373"/>
                </a:lnTo>
                <a:lnTo>
                  <a:pt x="7293" y="1380"/>
                </a:lnTo>
                <a:lnTo>
                  <a:pt x="7314" y="1389"/>
                </a:lnTo>
                <a:lnTo>
                  <a:pt x="7333" y="1400"/>
                </a:lnTo>
                <a:lnTo>
                  <a:pt x="7333" y="1400"/>
                </a:lnTo>
                <a:lnTo>
                  <a:pt x="7333" y="1400"/>
                </a:lnTo>
                <a:lnTo>
                  <a:pt x="7345" y="1401"/>
                </a:lnTo>
                <a:lnTo>
                  <a:pt x="7357" y="1401"/>
                </a:lnTo>
                <a:lnTo>
                  <a:pt x="7369" y="1403"/>
                </a:lnTo>
                <a:lnTo>
                  <a:pt x="7381" y="1404"/>
                </a:lnTo>
                <a:lnTo>
                  <a:pt x="7391" y="1404"/>
                </a:lnTo>
                <a:lnTo>
                  <a:pt x="7401" y="1405"/>
                </a:lnTo>
                <a:lnTo>
                  <a:pt x="7406" y="1408"/>
                </a:lnTo>
                <a:lnTo>
                  <a:pt x="7409" y="1410"/>
                </a:lnTo>
                <a:lnTo>
                  <a:pt x="7413" y="1413"/>
                </a:lnTo>
                <a:lnTo>
                  <a:pt x="7417" y="1418"/>
                </a:lnTo>
                <a:lnTo>
                  <a:pt x="7417" y="1418"/>
                </a:lnTo>
                <a:lnTo>
                  <a:pt x="7455" y="1429"/>
                </a:lnTo>
                <a:lnTo>
                  <a:pt x="7492" y="1439"/>
                </a:lnTo>
                <a:lnTo>
                  <a:pt x="7511" y="1445"/>
                </a:lnTo>
                <a:lnTo>
                  <a:pt x="7530" y="1452"/>
                </a:lnTo>
                <a:lnTo>
                  <a:pt x="7548" y="1459"/>
                </a:lnTo>
                <a:lnTo>
                  <a:pt x="7565" y="1468"/>
                </a:lnTo>
                <a:lnTo>
                  <a:pt x="7566" y="1468"/>
                </a:lnTo>
                <a:lnTo>
                  <a:pt x="7549" y="1469"/>
                </a:lnTo>
                <a:lnTo>
                  <a:pt x="7533" y="1469"/>
                </a:lnTo>
                <a:lnTo>
                  <a:pt x="7515" y="1468"/>
                </a:lnTo>
                <a:lnTo>
                  <a:pt x="7499" y="1467"/>
                </a:lnTo>
                <a:lnTo>
                  <a:pt x="7482" y="1464"/>
                </a:lnTo>
                <a:lnTo>
                  <a:pt x="7465" y="1460"/>
                </a:lnTo>
                <a:lnTo>
                  <a:pt x="7448" y="1457"/>
                </a:lnTo>
                <a:lnTo>
                  <a:pt x="7432" y="1452"/>
                </a:lnTo>
                <a:lnTo>
                  <a:pt x="7432" y="1460"/>
                </a:lnTo>
                <a:lnTo>
                  <a:pt x="7432" y="1468"/>
                </a:lnTo>
                <a:lnTo>
                  <a:pt x="7432" y="1468"/>
                </a:lnTo>
                <a:lnTo>
                  <a:pt x="7433" y="1469"/>
                </a:lnTo>
                <a:lnTo>
                  <a:pt x="7433" y="1469"/>
                </a:lnTo>
                <a:lnTo>
                  <a:pt x="7433" y="1469"/>
                </a:lnTo>
                <a:lnTo>
                  <a:pt x="7433" y="1469"/>
                </a:lnTo>
                <a:lnTo>
                  <a:pt x="7433" y="1469"/>
                </a:lnTo>
                <a:lnTo>
                  <a:pt x="7450" y="1484"/>
                </a:lnTo>
                <a:lnTo>
                  <a:pt x="7433" y="1469"/>
                </a:lnTo>
                <a:lnTo>
                  <a:pt x="7441" y="1477"/>
                </a:lnTo>
                <a:lnTo>
                  <a:pt x="7450" y="1484"/>
                </a:lnTo>
                <a:lnTo>
                  <a:pt x="7481" y="1488"/>
                </a:lnTo>
                <a:lnTo>
                  <a:pt x="7482" y="1488"/>
                </a:lnTo>
                <a:lnTo>
                  <a:pt x="7481" y="1488"/>
                </a:lnTo>
                <a:lnTo>
                  <a:pt x="7487" y="1489"/>
                </a:lnTo>
                <a:lnTo>
                  <a:pt x="7492" y="1492"/>
                </a:lnTo>
                <a:lnTo>
                  <a:pt x="7497" y="1496"/>
                </a:lnTo>
                <a:lnTo>
                  <a:pt x="7500" y="1501"/>
                </a:lnTo>
                <a:lnTo>
                  <a:pt x="7507" y="1502"/>
                </a:lnTo>
                <a:lnTo>
                  <a:pt x="7515" y="1503"/>
                </a:lnTo>
                <a:lnTo>
                  <a:pt x="7516" y="1503"/>
                </a:lnTo>
                <a:lnTo>
                  <a:pt x="7515" y="1503"/>
                </a:lnTo>
                <a:lnTo>
                  <a:pt x="7530" y="1502"/>
                </a:lnTo>
                <a:lnTo>
                  <a:pt x="7543" y="1503"/>
                </a:lnTo>
                <a:lnTo>
                  <a:pt x="7549" y="1504"/>
                </a:lnTo>
                <a:lnTo>
                  <a:pt x="7555" y="1508"/>
                </a:lnTo>
                <a:lnTo>
                  <a:pt x="7561" y="1512"/>
                </a:lnTo>
                <a:lnTo>
                  <a:pt x="7566" y="1518"/>
                </a:lnTo>
                <a:lnTo>
                  <a:pt x="7566" y="1518"/>
                </a:lnTo>
                <a:lnTo>
                  <a:pt x="7574" y="1518"/>
                </a:lnTo>
                <a:lnTo>
                  <a:pt x="7581" y="1519"/>
                </a:lnTo>
                <a:lnTo>
                  <a:pt x="7581" y="1519"/>
                </a:lnTo>
                <a:lnTo>
                  <a:pt x="7581" y="1519"/>
                </a:lnTo>
                <a:lnTo>
                  <a:pt x="7590" y="1518"/>
                </a:lnTo>
                <a:lnTo>
                  <a:pt x="7600" y="1517"/>
                </a:lnTo>
                <a:lnTo>
                  <a:pt x="7608" y="1518"/>
                </a:lnTo>
                <a:lnTo>
                  <a:pt x="7615" y="1518"/>
                </a:lnTo>
                <a:lnTo>
                  <a:pt x="7619" y="1521"/>
                </a:lnTo>
                <a:lnTo>
                  <a:pt x="7620" y="1522"/>
                </a:lnTo>
                <a:lnTo>
                  <a:pt x="7622" y="1524"/>
                </a:lnTo>
                <a:lnTo>
                  <a:pt x="7622" y="1527"/>
                </a:lnTo>
                <a:lnTo>
                  <a:pt x="7622" y="1528"/>
                </a:lnTo>
                <a:lnTo>
                  <a:pt x="7629" y="1528"/>
                </a:lnTo>
                <a:lnTo>
                  <a:pt x="7635" y="1528"/>
                </a:lnTo>
                <a:lnTo>
                  <a:pt x="7639" y="1529"/>
                </a:lnTo>
                <a:lnTo>
                  <a:pt x="7643" y="1531"/>
                </a:lnTo>
                <a:lnTo>
                  <a:pt x="7646" y="1533"/>
                </a:lnTo>
                <a:lnTo>
                  <a:pt x="7648" y="1537"/>
                </a:lnTo>
                <a:lnTo>
                  <a:pt x="7657" y="1540"/>
                </a:lnTo>
                <a:lnTo>
                  <a:pt x="7666" y="1543"/>
                </a:lnTo>
                <a:lnTo>
                  <a:pt x="7673" y="1548"/>
                </a:lnTo>
                <a:lnTo>
                  <a:pt x="7681" y="1555"/>
                </a:lnTo>
                <a:lnTo>
                  <a:pt x="7688" y="1560"/>
                </a:lnTo>
                <a:lnTo>
                  <a:pt x="7697" y="1565"/>
                </a:lnTo>
                <a:lnTo>
                  <a:pt x="7706" y="1567"/>
                </a:lnTo>
                <a:lnTo>
                  <a:pt x="7716" y="1568"/>
                </a:lnTo>
                <a:lnTo>
                  <a:pt x="7717" y="1573"/>
                </a:lnTo>
                <a:lnTo>
                  <a:pt x="7717" y="1578"/>
                </a:lnTo>
                <a:lnTo>
                  <a:pt x="7717" y="1582"/>
                </a:lnTo>
                <a:lnTo>
                  <a:pt x="7715" y="1585"/>
                </a:lnTo>
                <a:lnTo>
                  <a:pt x="7713" y="1586"/>
                </a:lnTo>
                <a:lnTo>
                  <a:pt x="7710" y="1587"/>
                </a:lnTo>
                <a:lnTo>
                  <a:pt x="7705" y="1587"/>
                </a:lnTo>
                <a:lnTo>
                  <a:pt x="7699" y="1586"/>
                </a:lnTo>
                <a:lnTo>
                  <a:pt x="7687" y="1586"/>
                </a:lnTo>
                <a:lnTo>
                  <a:pt x="7674" y="1586"/>
                </a:lnTo>
                <a:lnTo>
                  <a:pt x="7662" y="1585"/>
                </a:lnTo>
                <a:lnTo>
                  <a:pt x="7649" y="1585"/>
                </a:lnTo>
                <a:lnTo>
                  <a:pt x="7646" y="1581"/>
                </a:lnTo>
                <a:lnTo>
                  <a:pt x="7640" y="1581"/>
                </a:lnTo>
                <a:lnTo>
                  <a:pt x="7637" y="1581"/>
                </a:lnTo>
                <a:lnTo>
                  <a:pt x="7633" y="1585"/>
                </a:lnTo>
                <a:lnTo>
                  <a:pt x="7633" y="1585"/>
                </a:lnTo>
                <a:lnTo>
                  <a:pt x="7629" y="1588"/>
                </a:lnTo>
                <a:lnTo>
                  <a:pt x="7625" y="1591"/>
                </a:lnTo>
                <a:lnTo>
                  <a:pt x="7622" y="1592"/>
                </a:lnTo>
                <a:lnTo>
                  <a:pt x="7617" y="1592"/>
                </a:lnTo>
                <a:lnTo>
                  <a:pt x="7609" y="1594"/>
                </a:lnTo>
                <a:lnTo>
                  <a:pt x="7600" y="1595"/>
                </a:lnTo>
                <a:lnTo>
                  <a:pt x="7605" y="1595"/>
                </a:lnTo>
                <a:lnTo>
                  <a:pt x="7610" y="1597"/>
                </a:lnTo>
                <a:lnTo>
                  <a:pt x="7615" y="1600"/>
                </a:lnTo>
                <a:lnTo>
                  <a:pt x="7619" y="1602"/>
                </a:lnTo>
                <a:lnTo>
                  <a:pt x="7627" y="1609"/>
                </a:lnTo>
                <a:lnTo>
                  <a:pt x="7633" y="1616"/>
                </a:lnTo>
                <a:lnTo>
                  <a:pt x="7640" y="1617"/>
                </a:lnTo>
                <a:lnTo>
                  <a:pt x="7647" y="1619"/>
                </a:lnTo>
                <a:lnTo>
                  <a:pt x="7637" y="1625"/>
                </a:lnTo>
                <a:lnTo>
                  <a:pt x="7628" y="1630"/>
                </a:lnTo>
                <a:lnTo>
                  <a:pt x="7619" y="1632"/>
                </a:lnTo>
                <a:lnTo>
                  <a:pt x="7609" y="1634"/>
                </a:lnTo>
                <a:lnTo>
                  <a:pt x="7600" y="1634"/>
                </a:lnTo>
                <a:lnTo>
                  <a:pt x="7592" y="1634"/>
                </a:lnTo>
                <a:lnTo>
                  <a:pt x="7583" y="1632"/>
                </a:lnTo>
                <a:lnTo>
                  <a:pt x="7574" y="1630"/>
                </a:lnTo>
                <a:lnTo>
                  <a:pt x="7539" y="1617"/>
                </a:lnTo>
                <a:lnTo>
                  <a:pt x="7504" y="1606"/>
                </a:lnTo>
                <a:lnTo>
                  <a:pt x="7502" y="1610"/>
                </a:lnTo>
                <a:lnTo>
                  <a:pt x="7501" y="1612"/>
                </a:lnTo>
                <a:lnTo>
                  <a:pt x="7490" y="1616"/>
                </a:lnTo>
                <a:lnTo>
                  <a:pt x="7479" y="1617"/>
                </a:lnTo>
                <a:lnTo>
                  <a:pt x="7467" y="1616"/>
                </a:lnTo>
                <a:lnTo>
                  <a:pt x="7456" y="1615"/>
                </a:lnTo>
                <a:lnTo>
                  <a:pt x="7442" y="1611"/>
                </a:lnTo>
                <a:lnTo>
                  <a:pt x="7428" y="1607"/>
                </a:lnTo>
                <a:lnTo>
                  <a:pt x="7413" y="1605"/>
                </a:lnTo>
                <a:lnTo>
                  <a:pt x="7399" y="1602"/>
                </a:lnTo>
                <a:lnTo>
                  <a:pt x="7388" y="1600"/>
                </a:lnTo>
                <a:lnTo>
                  <a:pt x="7377" y="1597"/>
                </a:lnTo>
                <a:lnTo>
                  <a:pt x="7367" y="1594"/>
                </a:lnTo>
                <a:lnTo>
                  <a:pt x="7357" y="1592"/>
                </a:lnTo>
                <a:lnTo>
                  <a:pt x="7345" y="1590"/>
                </a:lnTo>
                <a:lnTo>
                  <a:pt x="7335" y="1590"/>
                </a:lnTo>
                <a:lnTo>
                  <a:pt x="7342" y="1596"/>
                </a:lnTo>
                <a:lnTo>
                  <a:pt x="7350" y="1601"/>
                </a:lnTo>
                <a:lnTo>
                  <a:pt x="7358" y="1605"/>
                </a:lnTo>
                <a:lnTo>
                  <a:pt x="7367" y="1606"/>
                </a:lnTo>
                <a:lnTo>
                  <a:pt x="7384" y="1610"/>
                </a:lnTo>
                <a:lnTo>
                  <a:pt x="7399" y="1615"/>
                </a:lnTo>
                <a:lnTo>
                  <a:pt x="7411" y="1617"/>
                </a:lnTo>
                <a:lnTo>
                  <a:pt x="7422" y="1619"/>
                </a:lnTo>
                <a:lnTo>
                  <a:pt x="7437" y="1619"/>
                </a:lnTo>
                <a:lnTo>
                  <a:pt x="7451" y="1619"/>
                </a:lnTo>
                <a:lnTo>
                  <a:pt x="7466" y="1619"/>
                </a:lnTo>
                <a:lnTo>
                  <a:pt x="7481" y="1619"/>
                </a:lnTo>
                <a:lnTo>
                  <a:pt x="7510" y="1621"/>
                </a:lnTo>
                <a:lnTo>
                  <a:pt x="7539" y="1626"/>
                </a:lnTo>
                <a:lnTo>
                  <a:pt x="7566" y="1632"/>
                </a:lnTo>
                <a:lnTo>
                  <a:pt x="7594" y="1640"/>
                </a:lnTo>
                <a:lnTo>
                  <a:pt x="7623" y="1647"/>
                </a:lnTo>
                <a:lnTo>
                  <a:pt x="7651" y="1655"/>
                </a:lnTo>
                <a:lnTo>
                  <a:pt x="7678" y="1661"/>
                </a:lnTo>
                <a:lnTo>
                  <a:pt x="7707" y="1668"/>
                </a:lnTo>
                <a:lnTo>
                  <a:pt x="7720" y="1671"/>
                </a:lnTo>
                <a:lnTo>
                  <a:pt x="7731" y="1676"/>
                </a:lnTo>
                <a:lnTo>
                  <a:pt x="7736" y="1680"/>
                </a:lnTo>
                <a:lnTo>
                  <a:pt x="7740" y="1685"/>
                </a:lnTo>
                <a:lnTo>
                  <a:pt x="7743" y="1690"/>
                </a:lnTo>
                <a:lnTo>
                  <a:pt x="7746" y="1695"/>
                </a:lnTo>
                <a:lnTo>
                  <a:pt x="7748" y="1694"/>
                </a:lnTo>
                <a:lnTo>
                  <a:pt x="7751" y="1691"/>
                </a:lnTo>
                <a:lnTo>
                  <a:pt x="7764" y="1688"/>
                </a:lnTo>
                <a:lnTo>
                  <a:pt x="7776" y="1686"/>
                </a:lnTo>
                <a:lnTo>
                  <a:pt x="7802" y="1691"/>
                </a:lnTo>
                <a:lnTo>
                  <a:pt x="7830" y="1696"/>
                </a:lnTo>
                <a:lnTo>
                  <a:pt x="7856" y="1701"/>
                </a:lnTo>
                <a:lnTo>
                  <a:pt x="7883" y="1707"/>
                </a:lnTo>
                <a:lnTo>
                  <a:pt x="7909" y="1714"/>
                </a:lnTo>
                <a:lnTo>
                  <a:pt x="7934" y="1723"/>
                </a:lnTo>
                <a:lnTo>
                  <a:pt x="7947" y="1729"/>
                </a:lnTo>
                <a:lnTo>
                  <a:pt x="7958" y="1735"/>
                </a:lnTo>
                <a:lnTo>
                  <a:pt x="7971" y="1743"/>
                </a:lnTo>
                <a:lnTo>
                  <a:pt x="7982" y="1752"/>
                </a:lnTo>
                <a:lnTo>
                  <a:pt x="7982" y="1768"/>
                </a:lnTo>
                <a:lnTo>
                  <a:pt x="7977" y="1781"/>
                </a:lnTo>
                <a:lnTo>
                  <a:pt x="7972" y="1792"/>
                </a:lnTo>
                <a:lnTo>
                  <a:pt x="7967" y="1802"/>
                </a:lnTo>
                <a:lnTo>
                  <a:pt x="7959" y="1811"/>
                </a:lnTo>
                <a:lnTo>
                  <a:pt x="7952" y="1817"/>
                </a:lnTo>
                <a:lnTo>
                  <a:pt x="7944" y="1823"/>
                </a:lnTo>
                <a:lnTo>
                  <a:pt x="7936" y="1826"/>
                </a:lnTo>
                <a:lnTo>
                  <a:pt x="7925" y="1827"/>
                </a:lnTo>
                <a:lnTo>
                  <a:pt x="7929" y="1825"/>
                </a:lnTo>
                <a:lnTo>
                  <a:pt x="7932" y="1823"/>
                </a:lnTo>
                <a:lnTo>
                  <a:pt x="7936" y="1822"/>
                </a:lnTo>
                <a:lnTo>
                  <a:pt x="7939" y="1822"/>
                </a:lnTo>
                <a:lnTo>
                  <a:pt x="7947" y="1823"/>
                </a:lnTo>
                <a:lnTo>
                  <a:pt x="7953" y="1827"/>
                </a:lnTo>
                <a:lnTo>
                  <a:pt x="7968" y="1837"/>
                </a:lnTo>
                <a:lnTo>
                  <a:pt x="7982" y="1851"/>
                </a:lnTo>
                <a:close/>
                <a:moveTo>
                  <a:pt x="4120" y="2351"/>
                </a:moveTo>
                <a:lnTo>
                  <a:pt x="4120" y="2351"/>
                </a:lnTo>
                <a:lnTo>
                  <a:pt x="4120" y="2351"/>
                </a:lnTo>
                <a:lnTo>
                  <a:pt x="4120" y="2351"/>
                </a:lnTo>
                <a:lnTo>
                  <a:pt x="4120" y="2351"/>
                </a:lnTo>
                <a:close/>
                <a:moveTo>
                  <a:pt x="4273" y="2268"/>
                </a:moveTo>
                <a:lnTo>
                  <a:pt x="4270" y="2268"/>
                </a:lnTo>
                <a:lnTo>
                  <a:pt x="4270" y="2268"/>
                </a:lnTo>
                <a:lnTo>
                  <a:pt x="4272" y="2268"/>
                </a:lnTo>
                <a:lnTo>
                  <a:pt x="4273" y="2268"/>
                </a:lnTo>
                <a:close/>
                <a:moveTo>
                  <a:pt x="4140" y="2358"/>
                </a:moveTo>
                <a:lnTo>
                  <a:pt x="4139" y="2354"/>
                </a:lnTo>
                <a:lnTo>
                  <a:pt x="4136" y="2351"/>
                </a:lnTo>
                <a:lnTo>
                  <a:pt x="4136" y="2359"/>
                </a:lnTo>
                <a:lnTo>
                  <a:pt x="4139" y="2358"/>
                </a:lnTo>
                <a:lnTo>
                  <a:pt x="4140" y="2358"/>
                </a:lnTo>
                <a:close/>
                <a:moveTo>
                  <a:pt x="4702" y="2167"/>
                </a:moveTo>
                <a:lnTo>
                  <a:pt x="4694" y="2164"/>
                </a:lnTo>
                <a:lnTo>
                  <a:pt x="4696" y="2167"/>
                </a:lnTo>
                <a:lnTo>
                  <a:pt x="4700" y="2170"/>
                </a:lnTo>
                <a:lnTo>
                  <a:pt x="4702" y="2167"/>
                </a:lnTo>
                <a:close/>
                <a:moveTo>
                  <a:pt x="4136" y="2500"/>
                </a:moveTo>
                <a:lnTo>
                  <a:pt x="4136" y="2500"/>
                </a:lnTo>
                <a:lnTo>
                  <a:pt x="4136" y="2500"/>
                </a:lnTo>
                <a:lnTo>
                  <a:pt x="4136" y="2502"/>
                </a:lnTo>
                <a:lnTo>
                  <a:pt x="4136" y="2504"/>
                </a:lnTo>
                <a:lnTo>
                  <a:pt x="4136" y="2502"/>
                </a:lnTo>
                <a:lnTo>
                  <a:pt x="4136" y="2500"/>
                </a:lnTo>
                <a:lnTo>
                  <a:pt x="4136" y="2500"/>
                </a:lnTo>
                <a:lnTo>
                  <a:pt x="4136" y="2500"/>
                </a:lnTo>
                <a:close/>
                <a:moveTo>
                  <a:pt x="4119" y="2353"/>
                </a:moveTo>
                <a:lnTo>
                  <a:pt x="4120" y="2351"/>
                </a:lnTo>
                <a:lnTo>
                  <a:pt x="4117" y="2351"/>
                </a:lnTo>
                <a:lnTo>
                  <a:pt x="4119" y="2353"/>
                </a:lnTo>
                <a:close/>
                <a:moveTo>
                  <a:pt x="3650" y="3124"/>
                </a:moveTo>
                <a:lnTo>
                  <a:pt x="3650" y="3124"/>
                </a:lnTo>
                <a:lnTo>
                  <a:pt x="3646" y="3124"/>
                </a:lnTo>
                <a:lnTo>
                  <a:pt x="3643" y="3124"/>
                </a:lnTo>
                <a:lnTo>
                  <a:pt x="3646" y="3124"/>
                </a:lnTo>
                <a:lnTo>
                  <a:pt x="3650" y="3124"/>
                </a:lnTo>
                <a:close/>
                <a:moveTo>
                  <a:pt x="3801" y="2615"/>
                </a:moveTo>
                <a:lnTo>
                  <a:pt x="3801" y="2617"/>
                </a:lnTo>
                <a:lnTo>
                  <a:pt x="3801" y="2615"/>
                </a:lnTo>
                <a:lnTo>
                  <a:pt x="3800" y="2615"/>
                </a:lnTo>
                <a:lnTo>
                  <a:pt x="3801" y="2615"/>
                </a:lnTo>
                <a:close/>
                <a:moveTo>
                  <a:pt x="3197" y="2142"/>
                </a:moveTo>
                <a:lnTo>
                  <a:pt x="3197" y="2142"/>
                </a:lnTo>
                <a:lnTo>
                  <a:pt x="3197" y="2142"/>
                </a:lnTo>
                <a:lnTo>
                  <a:pt x="3197" y="2142"/>
                </a:lnTo>
                <a:close/>
                <a:moveTo>
                  <a:pt x="3237" y="1984"/>
                </a:moveTo>
                <a:lnTo>
                  <a:pt x="3237" y="1984"/>
                </a:lnTo>
                <a:lnTo>
                  <a:pt x="3237" y="1985"/>
                </a:lnTo>
                <a:lnTo>
                  <a:pt x="3240" y="1986"/>
                </a:lnTo>
                <a:lnTo>
                  <a:pt x="3237" y="1984"/>
                </a:lnTo>
                <a:lnTo>
                  <a:pt x="3237" y="1984"/>
                </a:lnTo>
                <a:close/>
                <a:moveTo>
                  <a:pt x="3071" y="2400"/>
                </a:moveTo>
                <a:lnTo>
                  <a:pt x="3071" y="2400"/>
                </a:lnTo>
                <a:lnTo>
                  <a:pt x="3071" y="2401"/>
                </a:lnTo>
                <a:lnTo>
                  <a:pt x="3073" y="2401"/>
                </a:lnTo>
                <a:lnTo>
                  <a:pt x="3071" y="2400"/>
                </a:lnTo>
                <a:close/>
                <a:moveTo>
                  <a:pt x="5186" y="2433"/>
                </a:moveTo>
                <a:lnTo>
                  <a:pt x="5186" y="2433"/>
                </a:lnTo>
                <a:lnTo>
                  <a:pt x="5183" y="2433"/>
                </a:lnTo>
                <a:lnTo>
                  <a:pt x="5185" y="2435"/>
                </a:lnTo>
                <a:lnTo>
                  <a:pt x="5185" y="2436"/>
                </a:lnTo>
                <a:lnTo>
                  <a:pt x="5186" y="2435"/>
                </a:lnTo>
                <a:lnTo>
                  <a:pt x="5186" y="2433"/>
                </a:lnTo>
                <a:lnTo>
                  <a:pt x="5186" y="2433"/>
                </a:lnTo>
                <a:close/>
                <a:moveTo>
                  <a:pt x="4918" y="2241"/>
                </a:moveTo>
                <a:lnTo>
                  <a:pt x="4918" y="2240"/>
                </a:lnTo>
                <a:lnTo>
                  <a:pt x="4918" y="2240"/>
                </a:lnTo>
                <a:lnTo>
                  <a:pt x="4918" y="2241"/>
                </a:lnTo>
                <a:close/>
                <a:moveTo>
                  <a:pt x="2491" y="1332"/>
                </a:moveTo>
                <a:lnTo>
                  <a:pt x="2489" y="1335"/>
                </a:lnTo>
                <a:lnTo>
                  <a:pt x="2489" y="1335"/>
                </a:lnTo>
                <a:lnTo>
                  <a:pt x="2488" y="1335"/>
                </a:lnTo>
                <a:lnTo>
                  <a:pt x="2488" y="1339"/>
                </a:lnTo>
                <a:lnTo>
                  <a:pt x="2486" y="1340"/>
                </a:lnTo>
                <a:lnTo>
                  <a:pt x="2485" y="1340"/>
                </a:lnTo>
                <a:lnTo>
                  <a:pt x="2484" y="1340"/>
                </a:lnTo>
                <a:lnTo>
                  <a:pt x="2488" y="1336"/>
                </a:lnTo>
                <a:lnTo>
                  <a:pt x="2488" y="1336"/>
                </a:lnTo>
                <a:lnTo>
                  <a:pt x="2489" y="1335"/>
                </a:lnTo>
                <a:lnTo>
                  <a:pt x="2491" y="1332"/>
                </a:lnTo>
                <a:lnTo>
                  <a:pt x="2489" y="1335"/>
                </a:lnTo>
                <a:lnTo>
                  <a:pt x="2489" y="1335"/>
                </a:lnTo>
                <a:lnTo>
                  <a:pt x="2489" y="1335"/>
                </a:lnTo>
                <a:lnTo>
                  <a:pt x="2489" y="1335"/>
                </a:lnTo>
                <a:lnTo>
                  <a:pt x="2489" y="1335"/>
                </a:lnTo>
                <a:lnTo>
                  <a:pt x="2490" y="1334"/>
                </a:lnTo>
                <a:lnTo>
                  <a:pt x="2491" y="1332"/>
                </a:lnTo>
                <a:close/>
                <a:moveTo>
                  <a:pt x="2493" y="1331"/>
                </a:moveTo>
                <a:lnTo>
                  <a:pt x="2501" y="1322"/>
                </a:lnTo>
                <a:lnTo>
                  <a:pt x="2498" y="1327"/>
                </a:lnTo>
                <a:lnTo>
                  <a:pt x="2493" y="1331"/>
                </a:lnTo>
                <a:close/>
                <a:moveTo>
                  <a:pt x="3438" y="1968"/>
                </a:moveTo>
                <a:lnTo>
                  <a:pt x="3438" y="1968"/>
                </a:lnTo>
                <a:lnTo>
                  <a:pt x="3437" y="1968"/>
                </a:lnTo>
                <a:lnTo>
                  <a:pt x="3438" y="1968"/>
                </a:lnTo>
                <a:close/>
                <a:moveTo>
                  <a:pt x="4269" y="2051"/>
                </a:moveTo>
                <a:lnTo>
                  <a:pt x="4269" y="2051"/>
                </a:lnTo>
                <a:lnTo>
                  <a:pt x="4269" y="2051"/>
                </a:lnTo>
                <a:lnTo>
                  <a:pt x="4270" y="2051"/>
                </a:lnTo>
                <a:lnTo>
                  <a:pt x="4270" y="2051"/>
                </a:lnTo>
                <a:lnTo>
                  <a:pt x="4269" y="2051"/>
                </a:lnTo>
                <a:close/>
                <a:moveTo>
                  <a:pt x="3841" y="1440"/>
                </a:moveTo>
                <a:lnTo>
                  <a:pt x="3841" y="1437"/>
                </a:lnTo>
                <a:lnTo>
                  <a:pt x="3841" y="1434"/>
                </a:lnTo>
                <a:lnTo>
                  <a:pt x="3840" y="1434"/>
                </a:lnTo>
                <a:lnTo>
                  <a:pt x="3839" y="1434"/>
                </a:lnTo>
                <a:lnTo>
                  <a:pt x="3836" y="1435"/>
                </a:lnTo>
                <a:lnTo>
                  <a:pt x="3835" y="1437"/>
                </a:lnTo>
                <a:lnTo>
                  <a:pt x="3834" y="1439"/>
                </a:lnTo>
                <a:lnTo>
                  <a:pt x="3841" y="1440"/>
                </a:lnTo>
                <a:close/>
                <a:moveTo>
                  <a:pt x="3354" y="2618"/>
                </a:moveTo>
                <a:lnTo>
                  <a:pt x="3354" y="2619"/>
                </a:lnTo>
                <a:lnTo>
                  <a:pt x="3354" y="2618"/>
                </a:lnTo>
                <a:lnTo>
                  <a:pt x="3354" y="2617"/>
                </a:lnTo>
                <a:lnTo>
                  <a:pt x="3354" y="2618"/>
                </a:lnTo>
                <a:close/>
                <a:moveTo>
                  <a:pt x="3387" y="2583"/>
                </a:moveTo>
                <a:lnTo>
                  <a:pt x="3387" y="2584"/>
                </a:lnTo>
                <a:lnTo>
                  <a:pt x="3388" y="2584"/>
                </a:lnTo>
                <a:lnTo>
                  <a:pt x="3387" y="2583"/>
                </a:lnTo>
                <a:close/>
                <a:moveTo>
                  <a:pt x="3065" y="2772"/>
                </a:moveTo>
                <a:lnTo>
                  <a:pt x="3054" y="2769"/>
                </a:lnTo>
                <a:lnTo>
                  <a:pt x="3044" y="2764"/>
                </a:lnTo>
                <a:lnTo>
                  <a:pt x="3044" y="2776"/>
                </a:lnTo>
                <a:lnTo>
                  <a:pt x="3041" y="2786"/>
                </a:lnTo>
                <a:lnTo>
                  <a:pt x="3053" y="2782"/>
                </a:lnTo>
                <a:lnTo>
                  <a:pt x="3064" y="2776"/>
                </a:lnTo>
                <a:lnTo>
                  <a:pt x="3066" y="2776"/>
                </a:lnTo>
                <a:lnTo>
                  <a:pt x="3069" y="2776"/>
                </a:lnTo>
                <a:lnTo>
                  <a:pt x="3068" y="2775"/>
                </a:lnTo>
                <a:lnTo>
                  <a:pt x="3065" y="2772"/>
                </a:lnTo>
                <a:close/>
                <a:moveTo>
                  <a:pt x="4036" y="2504"/>
                </a:moveTo>
                <a:lnTo>
                  <a:pt x="4033" y="2499"/>
                </a:lnTo>
                <a:lnTo>
                  <a:pt x="4029" y="2496"/>
                </a:lnTo>
                <a:lnTo>
                  <a:pt x="4032" y="2500"/>
                </a:lnTo>
                <a:lnTo>
                  <a:pt x="4036" y="2504"/>
                </a:lnTo>
                <a:close/>
                <a:moveTo>
                  <a:pt x="5249" y="2515"/>
                </a:moveTo>
                <a:lnTo>
                  <a:pt x="5249" y="2515"/>
                </a:lnTo>
                <a:lnTo>
                  <a:pt x="5247" y="2514"/>
                </a:lnTo>
                <a:lnTo>
                  <a:pt x="5247" y="2514"/>
                </a:lnTo>
                <a:lnTo>
                  <a:pt x="5249" y="2515"/>
                </a:lnTo>
                <a:close/>
                <a:moveTo>
                  <a:pt x="4620" y="2750"/>
                </a:moveTo>
                <a:lnTo>
                  <a:pt x="4620" y="2750"/>
                </a:lnTo>
                <a:lnTo>
                  <a:pt x="4620" y="2751"/>
                </a:lnTo>
                <a:lnTo>
                  <a:pt x="4620" y="2751"/>
                </a:lnTo>
                <a:lnTo>
                  <a:pt x="4620" y="2750"/>
                </a:lnTo>
                <a:close/>
                <a:moveTo>
                  <a:pt x="4836" y="2814"/>
                </a:moveTo>
                <a:lnTo>
                  <a:pt x="4836" y="2816"/>
                </a:lnTo>
                <a:lnTo>
                  <a:pt x="4836" y="2816"/>
                </a:lnTo>
                <a:lnTo>
                  <a:pt x="4837" y="2816"/>
                </a:lnTo>
                <a:lnTo>
                  <a:pt x="4838" y="2816"/>
                </a:lnTo>
                <a:lnTo>
                  <a:pt x="4836" y="2814"/>
                </a:lnTo>
                <a:close/>
                <a:moveTo>
                  <a:pt x="5698" y="2364"/>
                </a:moveTo>
                <a:lnTo>
                  <a:pt x="5698" y="2363"/>
                </a:lnTo>
                <a:lnTo>
                  <a:pt x="5698" y="2363"/>
                </a:lnTo>
                <a:lnTo>
                  <a:pt x="5697" y="2363"/>
                </a:lnTo>
                <a:lnTo>
                  <a:pt x="5697" y="2363"/>
                </a:lnTo>
                <a:lnTo>
                  <a:pt x="5697" y="2363"/>
                </a:lnTo>
                <a:lnTo>
                  <a:pt x="5697" y="2363"/>
                </a:lnTo>
                <a:lnTo>
                  <a:pt x="5697" y="2363"/>
                </a:lnTo>
                <a:lnTo>
                  <a:pt x="5697" y="2363"/>
                </a:lnTo>
                <a:lnTo>
                  <a:pt x="5697" y="2363"/>
                </a:lnTo>
                <a:lnTo>
                  <a:pt x="5697" y="2363"/>
                </a:lnTo>
                <a:lnTo>
                  <a:pt x="5696" y="2362"/>
                </a:lnTo>
                <a:lnTo>
                  <a:pt x="5696" y="2362"/>
                </a:lnTo>
                <a:lnTo>
                  <a:pt x="5696" y="2362"/>
                </a:lnTo>
                <a:lnTo>
                  <a:pt x="5696" y="2362"/>
                </a:lnTo>
                <a:lnTo>
                  <a:pt x="5694" y="2361"/>
                </a:lnTo>
                <a:lnTo>
                  <a:pt x="5694" y="2361"/>
                </a:lnTo>
                <a:lnTo>
                  <a:pt x="5694" y="2361"/>
                </a:lnTo>
                <a:lnTo>
                  <a:pt x="5694" y="2361"/>
                </a:lnTo>
                <a:lnTo>
                  <a:pt x="5693" y="2359"/>
                </a:lnTo>
                <a:lnTo>
                  <a:pt x="5693" y="2359"/>
                </a:lnTo>
                <a:lnTo>
                  <a:pt x="5693" y="2359"/>
                </a:lnTo>
                <a:lnTo>
                  <a:pt x="5693" y="2359"/>
                </a:lnTo>
                <a:lnTo>
                  <a:pt x="5693" y="2359"/>
                </a:lnTo>
                <a:lnTo>
                  <a:pt x="5693" y="2359"/>
                </a:lnTo>
                <a:lnTo>
                  <a:pt x="5693" y="2358"/>
                </a:lnTo>
                <a:lnTo>
                  <a:pt x="5693" y="2358"/>
                </a:lnTo>
                <a:lnTo>
                  <a:pt x="5693" y="2358"/>
                </a:lnTo>
                <a:lnTo>
                  <a:pt x="5693" y="2358"/>
                </a:lnTo>
                <a:lnTo>
                  <a:pt x="5693" y="2358"/>
                </a:lnTo>
                <a:lnTo>
                  <a:pt x="5693" y="2358"/>
                </a:lnTo>
                <a:lnTo>
                  <a:pt x="5692" y="2358"/>
                </a:lnTo>
                <a:lnTo>
                  <a:pt x="5694" y="2361"/>
                </a:lnTo>
                <a:lnTo>
                  <a:pt x="5698" y="2364"/>
                </a:lnTo>
                <a:lnTo>
                  <a:pt x="5698" y="2364"/>
                </a:lnTo>
                <a:close/>
                <a:moveTo>
                  <a:pt x="2838" y="2383"/>
                </a:moveTo>
                <a:lnTo>
                  <a:pt x="2838" y="2383"/>
                </a:lnTo>
                <a:lnTo>
                  <a:pt x="2838" y="2384"/>
                </a:lnTo>
                <a:lnTo>
                  <a:pt x="2838" y="2384"/>
                </a:lnTo>
                <a:lnTo>
                  <a:pt x="2838" y="2383"/>
                </a:lnTo>
                <a:lnTo>
                  <a:pt x="2840" y="2382"/>
                </a:lnTo>
                <a:lnTo>
                  <a:pt x="2842" y="2381"/>
                </a:lnTo>
                <a:lnTo>
                  <a:pt x="2839" y="2381"/>
                </a:lnTo>
                <a:lnTo>
                  <a:pt x="2838" y="2382"/>
                </a:lnTo>
                <a:lnTo>
                  <a:pt x="2838" y="2383"/>
                </a:lnTo>
                <a:close/>
                <a:moveTo>
                  <a:pt x="2991" y="2030"/>
                </a:moveTo>
                <a:lnTo>
                  <a:pt x="2994" y="2033"/>
                </a:lnTo>
                <a:lnTo>
                  <a:pt x="2994" y="2030"/>
                </a:lnTo>
                <a:lnTo>
                  <a:pt x="2995" y="2028"/>
                </a:lnTo>
                <a:lnTo>
                  <a:pt x="2994" y="2029"/>
                </a:lnTo>
                <a:lnTo>
                  <a:pt x="2991" y="2030"/>
                </a:lnTo>
                <a:close/>
                <a:moveTo>
                  <a:pt x="1707" y="1851"/>
                </a:moveTo>
                <a:lnTo>
                  <a:pt x="1707" y="1840"/>
                </a:lnTo>
                <a:lnTo>
                  <a:pt x="1707" y="1830"/>
                </a:lnTo>
                <a:lnTo>
                  <a:pt x="1705" y="1821"/>
                </a:lnTo>
                <a:lnTo>
                  <a:pt x="1702" y="1812"/>
                </a:lnTo>
                <a:lnTo>
                  <a:pt x="1693" y="1820"/>
                </a:lnTo>
                <a:lnTo>
                  <a:pt x="1685" y="1827"/>
                </a:lnTo>
                <a:lnTo>
                  <a:pt x="1697" y="1837"/>
                </a:lnTo>
                <a:lnTo>
                  <a:pt x="1705" y="1848"/>
                </a:lnTo>
                <a:lnTo>
                  <a:pt x="1707" y="1851"/>
                </a:lnTo>
                <a:close/>
                <a:moveTo>
                  <a:pt x="2057" y="1735"/>
                </a:moveTo>
                <a:lnTo>
                  <a:pt x="2057" y="1735"/>
                </a:lnTo>
                <a:lnTo>
                  <a:pt x="2058" y="1735"/>
                </a:lnTo>
                <a:lnTo>
                  <a:pt x="2057" y="1735"/>
                </a:lnTo>
                <a:lnTo>
                  <a:pt x="2056" y="1735"/>
                </a:lnTo>
                <a:lnTo>
                  <a:pt x="2057" y="1735"/>
                </a:lnTo>
                <a:close/>
                <a:moveTo>
                  <a:pt x="2936" y="1718"/>
                </a:moveTo>
                <a:lnTo>
                  <a:pt x="2936" y="1719"/>
                </a:lnTo>
                <a:lnTo>
                  <a:pt x="2938" y="1720"/>
                </a:lnTo>
                <a:lnTo>
                  <a:pt x="2943" y="1722"/>
                </a:lnTo>
                <a:lnTo>
                  <a:pt x="2945" y="1722"/>
                </a:lnTo>
                <a:lnTo>
                  <a:pt x="2943" y="1722"/>
                </a:lnTo>
                <a:lnTo>
                  <a:pt x="2940" y="1720"/>
                </a:lnTo>
                <a:lnTo>
                  <a:pt x="2936" y="1718"/>
                </a:lnTo>
                <a:close/>
                <a:moveTo>
                  <a:pt x="5486" y="1906"/>
                </a:moveTo>
                <a:lnTo>
                  <a:pt x="5486" y="1910"/>
                </a:lnTo>
                <a:lnTo>
                  <a:pt x="5487" y="1912"/>
                </a:lnTo>
                <a:lnTo>
                  <a:pt x="5486" y="1907"/>
                </a:lnTo>
                <a:lnTo>
                  <a:pt x="5485" y="1901"/>
                </a:lnTo>
                <a:lnTo>
                  <a:pt x="5486" y="1906"/>
                </a:lnTo>
                <a:close/>
                <a:moveTo>
                  <a:pt x="5485" y="1901"/>
                </a:moveTo>
                <a:lnTo>
                  <a:pt x="5487" y="1900"/>
                </a:lnTo>
                <a:lnTo>
                  <a:pt x="5485" y="1899"/>
                </a:lnTo>
                <a:lnTo>
                  <a:pt x="5485" y="1900"/>
                </a:lnTo>
                <a:lnTo>
                  <a:pt x="5485" y="1901"/>
                </a:lnTo>
                <a:close/>
                <a:moveTo>
                  <a:pt x="5791" y="1866"/>
                </a:moveTo>
                <a:lnTo>
                  <a:pt x="5796" y="1863"/>
                </a:lnTo>
                <a:lnTo>
                  <a:pt x="5802" y="1861"/>
                </a:lnTo>
                <a:lnTo>
                  <a:pt x="5805" y="1860"/>
                </a:lnTo>
                <a:lnTo>
                  <a:pt x="5809" y="1860"/>
                </a:lnTo>
                <a:lnTo>
                  <a:pt x="5811" y="1860"/>
                </a:lnTo>
                <a:lnTo>
                  <a:pt x="5814" y="1861"/>
                </a:lnTo>
                <a:lnTo>
                  <a:pt x="5819" y="1856"/>
                </a:lnTo>
                <a:lnTo>
                  <a:pt x="5825" y="1851"/>
                </a:lnTo>
                <a:lnTo>
                  <a:pt x="5831" y="1847"/>
                </a:lnTo>
                <a:lnTo>
                  <a:pt x="5837" y="1843"/>
                </a:lnTo>
                <a:lnTo>
                  <a:pt x="5815" y="1843"/>
                </a:lnTo>
                <a:lnTo>
                  <a:pt x="5794" y="1841"/>
                </a:lnTo>
                <a:lnTo>
                  <a:pt x="5771" y="1840"/>
                </a:lnTo>
                <a:lnTo>
                  <a:pt x="5750" y="1837"/>
                </a:lnTo>
                <a:lnTo>
                  <a:pt x="5763" y="1840"/>
                </a:lnTo>
                <a:lnTo>
                  <a:pt x="5777" y="1843"/>
                </a:lnTo>
                <a:lnTo>
                  <a:pt x="5782" y="1847"/>
                </a:lnTo>
                <a:lnTo>
                  <a:pt x="5786" y="1853"/>
                </a:lnTo>
                <a:lnTo>
                  <a:pt x="5790" y="1860"/>
                </a:lnTo>
                <a:lnTo>
                  <a:pt x="5791" y="1866"/>
                </a:lnTo>
                <a:close/>
                <a:moveTo>
                  <a:pt x="5535" y="1734"/>
                </a:moveTo>
                <a:lnTo>
                  <a:pt x="5535" y="1734"/>
                </a:lnTo>
                <a:lnTo>
                  <a:pt x="5535" y="1734"/>
                </a:lnTo>
                <a:lnTo>
                  <a:pt x="5535" y="1734"/>
                </a:lnTo>
                <a:lnTo>
                  <a:pt x="5535" y="1734"/>
                </a:lnTo>
                <a:lnTo>
                  <a:pt x="5535" y="1735"/>
                </a:lnTo>
                <a:lnTo>
                  <a:pt x="5535" y="1734"/>
                </a:lnTo>
                <a:lnTo>
                  <a:pt x="5535" y="1734"/>
                </a:lnTo>
                <a:lnTo>
                  <a:pt x="5534" y="1735"/>
                </a:lnTo>
                <a:lnTo>
                  <a:pt x="5535" y="1735"/>
                </a:lnTo>
                <a:lnTo>
                  <a:pt x="5535" y="1734"/>
                </a:lnTo>
                <a:close/>
                <a:moveTo>
                  <a:pt x="5536" y="1733"/>
                </a:moveTo>
                <a:lnTo>
                  <a:pt x="5539" y="1730"/>
                </a:lnTo>
                <a:lnTo>
                  <a:pt x="5537" y="1732"/>
                </a:lnTo>
                <a:lnTo>
                  <a:pt x="5536" y="1733"/>
                </a:lnTo>
                <a:close/>
                <a:moveTo>
                  <a:pt x="1953" y="1352"/>
                </a:moveTo>
                <a:lnTo>
                  <a:pt x="1955" y="1347"/>
                </a:lnTo>
                <a:lnTo>
                  <a:pt x="1955" y="1341"/>
                </a:lnTo>
                <a:lnTo>
                  <a:pt x="1955" y="1335"/>
                </a:lnTo>
                <a:lnTo>
                  <a:pt x="1955" y="1327"/>
                </a:lnTo>
                <a:lnTo>
                  <a:pt x="1953" y="1329"/>
                </a:lnTo>
                <a:lnTo>
                  <a:pt x="1951" y="1341"/>
                </a:lnTo>
                <a:lnTo>
                  <a:pt x="1953" y="1352"/>
                </a:lnTo>
                <a:close/>
                <a:moveTo>
                  <a:pt x="5185" y="1301"/>
                </a:moveTo>
                <a:lnTo>
                  <a:pt x="5183" y="1301"/>
                </a:lnTo>
                <a:lnTo>
                  <a:pt x="5185" y="1302"/>
                </a:lnTo>
                <a:lnTo>
                  <a:pt x="5185" y="1303"/>
                </a:lnTo>
                <a:lnTo>
                  <a:pt x="5185" y="1302"/>
                </a:lnTo>
                <a:lnTo>
                  <a:pt x="5185" y="1301"/>
                </a:lnTo>
                <a:close/>
                <a:moveTo>
                  <a:pt x="5216" y="1501"/>
                </a:moveTo>
                <a:lnTo>
                  <a:pt x="5216" y="1499"/>
                </a:lnTo>
                <a:lnTo>
                  <a:pt x="5215" y="1501"/>
                </a:lnTo>
                <a:lnTo>
                  <a:pt x="5213" y="1502"/>
                </a:lnTo>
                <a:lnTo>
                  <a:pt x="5215" y="1501"/>
                </a:lnTo>
                <a:lnTo>
                  <a:pt x="5216" y="1501"/>
                </a:lnTo>
                <a:close/>
                <a:moveTo>
                  <a:pt x="5285" y="1403"/>
                </a:moveTo>
                <a:lnTo>
                  <a:pt x="5285" y="1404"/>
                </a:lnTo>
                <a:lnTo>
                  <a:pt x="5285" y="1406"/>
                </a:lnTo>
                <a:lnTo>
                  <a:pt x="5286" y="1406"/>
                </a:lnTo>
                <a:lnTo>
                  <a:pt x="5286" y="1404"/>
                </a:lnTo>
                <a:lnTo>
                  <a:pt x="5286" y="1404"/>
                </a:lnTo>
                <a:lnTo>
                  <a:pt x="5286" y="1404"/>
                </a:lnTo>
                <a:lnTo>
                  <a:pt x="5285" y="1403"/>
                </a:lnTo>
                <a:close/>
                <a:moveTo>
                  <a:pt x="4833" y="1002"/>
                </a:moveTo>
                <a:lnTo>
                  <a:pt x="4836" y="1002"/>
                </a:lnTo>
                <a:lnTo>
                  <a:pt x="4834" y="1001"/>
                </a:lnTo>
                <a:lnTo>
                  <a:pt x="4834" y="1001"/>
                </a:lnTo>
                <a:lnTo>
                  <a:pt x="4833" y="1002"/>
                </a:lnTo>
                <a:close/>
                <a:moveTo>
                  <a:pt x="4836" y="1002"/>
                </a:moveTo>
                <a:lnTo>
                  <a:pt x="4834" y="1005"/>
                </a:lnTo>
                <a:lnTo>
                  <a:pt x="4836" y="1003"/>
                </a:lnTo>
                <a:lnTo>
                  <a:pt x="4837" y="1003"/>
                </a:lnTo>
                <a:lnTo>
                  <a:pt x="4836" y="1002"/>
                </a:lnTo>
                <a:lnTo>
                  <a:pt x="4836" y="1002"/>
                </a:lnTo>
                <a:close/>
                <a:moveTo>
                  <a:pt x="4088" y="1160"/>
                </a:moveTo>
                <a:lnTo>
                  <a:pt x="4082" y="1163"/>
                </a:lnTo>
                <a:lnTo>
                  <a:pt x="4086" y="1170"/>
                </a:lnTo>
                <a:lnTo>
                  <a:pt x="4091" y="1177"/>
                </a:lnTo>
                <a:lnTo>
                  <a:pt x="4090" y="1169"/>
                </a:lnTo>
                <a:lnTo>
                  <a:pt x="4088" y="1160"/>
                </a:lnTo>
                <a:close/>
                <a:moveTo>
                  <a:pt x="4603" y="1351"/>
                </a:moveTo>
                <a:lnTo>
                  <a:pt x="4603" y="1352"/>
                </a:lnTo>
                <a:lnTo>
                  <a:pt x="4603" y="1351"/>
                </a:lnTo>
                <a:lnTo>
                  <a:pt x="4603" y="1351"/>
                </a:lnTo>
                <a:lnTo>
                  <a:pt x="4603" y="1352"/>
                </a:lnTo>
                <a:lnTo>
                  <a:pt x="4603" y="1351"/>
                </a:lnTo>
                <a:close/>
                <a:moveTo>
                  <a:pt x="4603" y="1369"/>
                </a:moveTo>
                <a:lnTo>
                  <a:pt x="4602" y="1369"/>
                </a:lnTo>
                <a:lnTo>
                  <a:pt x="4603" y="1369"/>
                </a:lnTo>
                <a:lnTo>
                  <a:pt x="4603" y="1369"/>
                </a:lnTo>
                <a:close/>
                <a:moveTo>
                  <a:pt x="4602" y="1369"/>
                </a:moveTo>
                <a:lnTo>
                  <a:pt x="4602" y="1369"/>
                </a:lnTo>
                <a:lnTo>
                  <a:pt x="4602" y="1368"/>
                </a:lnTo>
                <a:lnTo>
                  <a:pt x="4602" y="1369"/>
                </a:lnTo>
                <a:lnTo>
                  <a:pt x="4602" y="1369"/>
                </a:lnTo>
                <a:close/>
                <a:moveTo>
                  <a:pt x="4603" y="1352"/>
                </a:moveTo>
                <a:lnTo>
                  <a:pt x="4603" y="1352"/>
                </a:lnTo>
                <a:lnTo>
                  <a:pt x="4602" y="1351"/>
                </a:lnTo>
                <a:lnTo>
                  <a:pt x="4603" y="1352"/>
                </a:lnTo>
                <a:close/>
                <a:moveTo>
                  <a:pt x="4569" y="1585"/>
                </a:moveTo>
                <a:lnTo>
                  <a:pt x="4569" y="1585"/>
                </a:lnTo>
                <a:lnTo>
                  <a:pt x="4569" y="1585"/>
                </a:lnTo>
                <a:lnTo>
                  <a:pt x="4569" y="1585"/>
                </a:lnTo>
                <a:lnTo>
                  <a:pt x="4569" y="1585"/>
                </a:lnTo>
                <a:close/>
                <a:moveTo>
                  <a:pt x="4553" y="1651"/>
                </a:moveTo>
                <a:lnTo>
                  <a:pt x="4553" y="1651"/>
                </a:lnTo>
                <a:lnTo>
                  <a:pt x="4553" y="1651"/>
                </a:lnTo>
                <a:lnTo>
                  <a:pt x="4553" y="1651"/>
                </a:lnTo>
                <a:lnTo>
                  <a:pt x="4553" y="1651"/>
                </a:lnTo>
                <a:close/>
                <a:moveTo>
                  <a:pt x="4834" y="1465"/>
                </a:moveTo>
                <a:lnTo>
                  <a:pt x="4836" y="1459"/>
                </a:lnTo>
                <a:lnTo>
                  <a:pt x="4834" y="1453"/>
                </a:lnTo>
                <a:lnTo>
                  <a:pt x="4832" y="1449"/>
                </a:lnTo>
                <a:lnTo>
                  <a:pt x="4829" y="1447"/>
                </a:lnTo>
                <a:lnTo>
                  <a:pt x="4832" y="1457"/>
                </a:lnTo>
                <a:lnTo>
                  <a:pt x="4834" y="1465"/>
                </a:lnTo>
                <a:close/>
                <a:moveTo>
                  <a:pt x="4754" y="2004"/>
                </a:moveTo>
                <a:lnTo>
                  <a:pt x="4749" y="1990"/>
                </a:lnTo>
                <a:lnTo>
                  <a:pt x="4743" y="1976"/>
                </a:lnTo>
                <a:lnTo>
                  <a:pt x="4734" y="1978"/>
                </a:lnTo>
                <a:lnTo>
                  <a:pt x="4729" y="1981"/>
                </a:lnTo>
                <a:lnTo>
                  <a:pt x="4725" y="1985"/>
                </a:lnTo>
                <a:lnTo>
                  <a:pt x="4722" y="1989"/>
                </a:lnTo>
                <a:lnTo>
                  <a:pt x="4740" y="1998"/>
                </a:lnTo>
                <a:lnTo>
                  <a:pt x="4754" y="2004"/>
                </a:lnTo>
                <a:close/>
                <a:moveTo>
                  <a:pt x="2284" y="1248"/>
                </a:moveTo>
                <a:lnTo>
                  <a:pt x="2283" y="1248"/>
                </a:lnTo>
                <a:lnTo>
                  <a:pt x="2284" y="1248"/>
                </a:lnTo>
                <a:lnTo>
                  <a:pt x="2284" y="1248"/>
                </a:lnTo>
                <a:close/>
                <a:moveTo>
                  <a:pt x="2569" y="1095"/>
                </a:moveTo>
                <a:lnTo>
                  <a:pt x="2568" y="1095"/>
                </a:lnTo>
                <a:lnTo>
                  <a:pt x="2567" y="1095"/>
                </a:lnTo>
                <a:lnTo>
                  <a:pt x="2570" y="1099"/>
                </a:lnTo>
                <a:lnTo>
                  <a:pt x="2574" y="1103"/>
                </a:lnTo>
                <a:lnTo>
                  <a:pt x="2573" y="1103"/>
                </a:lnTo>
                <a:lnTo>
                  <a:pt x="2572" y="1103"/>
                </a:lnTo>
                <a:lnTo>
                  <a:pt x="2572" y="1103"/>
                </a:lnTo>
                <a:lnTo>
                  <a:pt x="2570" y="1099"/>
                </a:lnTo>
                <a:lnTo>
                  <a:pt x="2569" y="1095"/>
                </a:lnTo>
                <a:close/>
                <a:moveTo>
                  <a:pt x="2778" y="1088"/>
                </a:moveTo>
                <a:lnTo>
                  <a:pt x="2780" y="1089"/>
                </a:lnTo>
                <a:lnTo>
                  <a:pt x="2784" y="1090"/>
                </a:lnTo>
                <a:lnTo>
                  <a:pt x="2789" y="1090"/>
                </a:lnTo>
                <a:lnTo>
                  <a:pt x="2794" y="1089"/>
                </a:lnTo>
                <a:lnTo>
                  <a:pt x="2786" y="1089"/>
                </a:lnTo>
                <a:lnTo>
                  <a:pt x="2778" y="1088"/>
                </a:lnTo>
                <a:close/>
                <a:moveTo>
                  <a:pt x="3320" y="3015"/>
                </a:moveTo>
                <a:lnTo>
                  <a:pt x="3320" y="3016"/>
                </a:lnTo>
                <a:lnTo>
                  <a:pt x="3321" y="3016"/>
                </a:lnTo>
                <a:lnTo>
                  <a:pt x="3323" y="3016"/>
                </a:lnTo>
                <a:lnTo>
                  <a:pt x="3320" y="3015"/>
                </a:lnTo>
                <a:close/>
                <a:moveTo>
                  <a:pt x="3289" y="3001"/>
                </a:moveTo>
                <a:lnTo>
                  <a:pt x="3287" y="3000"/>
                </a:lnTo>
                <a:lnTo>
                  <a:pt x="3287" y="3000"/>
                </a:lnTo>
                <a:lnTo>
                  <a:pt x="3286" y="3000"/>
                </a:lnTo>
                <a:lnTo>
                  <a:pt x="3284" y="3000"/>
                </a:lnTo>
                <a:lnTo>
                  <a:pt x="3286" y="3000"/>
                </a:lnTo>
                <a:lnTo>
                  <a:pt x="3289" y="3001"/>
                </a:lnTo>
                <a:close/>
                <a:moveTo>
                  <a:pt x="3285" y="2995"/>
                </a:moveTo>
                <a:lnTo>
                  <a:pt x="3286" y="2998"/>
                </a:lnTo>
                <a:lnTo>
                  <a:pt x="3286" y="2996"/>
                </a:lnTo>
                <a:lnTo>
                  <a:pt x="3285" y="2995"/>
                </a:lnTo>
                <a:lnTo>
                  <a:pt x="3285" y="2995"/>
                </a:lnTo>
                <a:close/>
                <a:moveTo>
                  <a:pt x="3099" y="2898"/>
                </a:moveTo>
                <a:lnTo>
                  <a:pt x="3090" y="2894"/>
                </a:lnTo>
                <a:lnTo>
                  <a:pt x="3081" y="2889"/>
                </a:lnTo>
                <a:lnTo>
                  <a:pt x="3073" y="2892"/>
                </a:lnTo>
                <a:lnTo>
                  <a:pt x="3063" y="2895"/>
                </a:lnTo>
                <a:lnTo>
                  <a:pt x="3050" y="2899"/>
                </a:lnTo>
                <a:lnTo>
                  <a:pt x="3036" y="2900"/>
                </a:lnTo>
                <a:lnTo>
                  <a:pt x="3032" y="2904"/>
                </a:lnTo>
                <a:lnTo>
                  <a:pt x="3027" y="2906"/>
                </a:lnTo>
                <a:lnTo>
                  <a:pt x="3022" y="2907"/>
                </a:lnTo>
                <a:lnTo>
                  <a:pt x="3016" y="2906"/>
                </a:lnTo>
                <a:lnTo>
                  <a:pt x="3024" y="2909"/>
                </a:lnTo>
                <a:lnTo>
                  <a:pt x="3030" y="2913"/>
                </a:lnTo>
                <a:lnTo>
                  <a:pt x="3038" y="2916"/>
                </a:lnTo>
                <a:lnTo>
                  <a:pt x="3045" y="2919"/>
                </a:lnTo>
                <a:lnTo>
                  <a:pt x="3059" y="2924"/>
                </a:lnTo>
                <a:lnTo>
                  <a:pt x="3074" y="2931"/>
                </a:lnTo>
                <a:lnTo>
                  <a:pt x="3080" y="2922"/>
                </a:lnTo>
                <a:lnTo>
                  <a:pt x="3089" y="2916"/>
                </a:lnTo>
                <a:lnTo>
                  <a:pt x="3093" y="2912"/>
                </a:lnTo>
                <a:lnTo>
                  <a:pt x="3097" y="2908"/>
                </a:lnTo>
                <a:lnTo>
                  <a:pt x="3099" y="2904"/>
                </a:lnTo>
                <a:lnTo>
                  <a:pt x="3099" y="2898"/>
                </a:lnTo>
                <a:close/>
                <a:moveTo>
                  <a:pt x="3454" y="3149"/>
                </a:moveTo>
                <a:lnTo>
                  <a:pt x="3453" y="3147"/>
                </a:lnTo>
                <a:lnTo>
                  <a:pt x="3452" y="3144"/>
                </a:lnTo>
                <a:lnTo>
                  <a:pt x="3452" y="3147"/>
                </a:lnTo>
                <a:lnTo>
                  <a:pt x="3451" y="3149"/>
                </a:lnTo>
                <a:lnTo>
                  <a:pt x="3454" y="3149"/>
                </a:lnTo>
                <a:close/>
                <a:moveTo>
                  <a:pt x="2744" y="2870"/>
                </a:moveTo>
                <a:lnTo>
                  <a:pt x="2742" y="2869"/>
                </a:lnTo>
                <a:lnTo>
                  <a:pt x="2740" y="2868"/>
                </a:lnTo>
                <a:lnTo>
                  <a:pt x="2737" y="2872"/>
                </a:lnTo>
                <a:lnTo>
                  <a:pt x="2734" y="2875"/>
                </a:lnTo>
                <a:lnTo>
                  <a:pt x="2721" y="2880"/>
                </a:lnTo>
                <a:lnTo>
                  <a:pt x="2709" y="2884"/>
                </a:lnTo>
                <a:lnTo>
                  <a:pt x="2696" y="2887"/>
                </a:lnTo>
                <a:lnTo>
                  <a:pt x="2682" y="2887"/>
                </a:lnTo>
                <a:lnTo>
                  <a:pt x="2690" y="2890"/>
                </a:lnTo>
                <a:lnTo>
                  <a:pt x="2697" y="2893"/>
                </a:lnTo>
                <a:lnTo>
                  <a:pt x="2705" y="2894"/>
                </a:lnTo>
                <a:lnTo>
                  <a:pt x="2712" y="2893"/>
                </a:lnTo>
                <a:lnTo>
                  <a:pt x="2720" y="2890"/>
                </a:lnTo>
                <a:lnTo>
                  <a:pt x="2727" y="2885"/>
                </a:lnTo>
                <a:lnTo>
                  <a:pt x="2735" y="2880"/>
                </a:lnTo>
                <a:lnTo>
                  <a:pt x="2741" y="2873"/>
                </a:lnTo>
                <a:lnTo>
                  <a:pt x="2742" y="2872"/>
                </a:lnTo>
                <a:lnTo>
                  <a:pt x="2744" y="2870"/>
                </a:lnTo>
                <a:close/>
                <a:moveTo>
                  <a:pt x="4488" y="3283"/>
                </a:moveTo>
                <a:lnTo>
                  <a:pt x="4489" y="3283"/>
                </a:lnTo>
                <a:lnTo>
                  <a:pt x="4488" y="3282"/>
                </a:lnTo>
                <a:lnTo>
                  <a:pt x="4488" y="3282"/>
                </a:lnTo>
                <a:lnTo>
                  <a:pt x="4486" y="3283"/>
                </a:lnTo>
                <a:lnTo>
                  <a:pt x="4488" y="3283"/>
                </a:lnTo>
                <a:close/>
                <a:moveTo>
                  <a:pt x="4159" y="2973"/>
                </a:moveTo>
                <a:lnTo>
                  <a:pt x="4163" y="2976"/>
                </a:lnTo>
                <a:lnTo>
                  <a:pt x="4166" y="2977"/>
                </a:lnTo>
                <a:lnTo>
                  <a:pt x="4159" y="2973"/>
                </a:lnTo>
                <a:close/>
                <a:moveTo>
                  <a:pt x="5279" y="3314"/>
                </a:moveTo>
                <a:lnTo>
                  <a:pt x="5275" y="3312"/>
                </a:lnTo>
                <a:lnTo>
                  <a:pt x="5272" y="3309"/>
                </a:lnTo>
                <a:lnTo>
                  <a:pt x="5270" y="3305"/>
                </a:lnTo>
                <a:lnTo>
                  <a:pt x="5267" y="3300"/>
                </a:lnTo>
                <a:lnTo>
                  <a:pt x="5261" y="3298"/>
                </a:lnTo>
                <a:lnTo>
                  <a:pt x="5255" y="3298"/>
                </a:lnTo>
                <a:lnTo>
                  <a:pt x="5250" y="3298"/>
                </a:lnTo>
                <a:lnTo>
                  <a:pt x="5245" y="3300"/>
                </a:lnTo>
                <a:lnTo>
                  <a:pt x="5235" y="3304"/>
                </a:lnTo>
                <a:lnTo>
                  <a:pt x="5229" y="3310"/>
                </a:lnTo>
                <a:lnTo>
                  <a:pt x="5216" y="3326"/>
                </a:lnTo>
                <a:lnTo>
                  <a:pt x="5206" y="3344"/>
                </a:lnTo>
                <a:lnTo>
                  <a:pt x="5210" y="3347"/>
                </a:lnTo>
                <a:lnTo>
                  <a:pt x="5213" y="3351"/>
                </a:lnTo>
                <a:lnTo>
                  <a:pt x="5218" y="3357"/>
                </a:lnTo>
                <a:lnTo>
                  <a:pt x="5225" y="3364"/>
                </a:lnTo>
                <a:lnTo>
                  <a:pt x="5231" y="3368"/>
                </a:lnTo>
                <a:lnTo>
                  <a:pt x="5236" y="3369"/>
                </a:lnTo>
                <a:lnTo>
                  <a:pt x="5241" y="3370"/>
                </a:lnTo>
                <a:lnTo>
                  <a:pt x="5246" y="3370"/>
                </a:lnTo>
                <a:lnTo>
                  <a:pt x="5251" y="3369"/>
                </a:lnTo>
                <a:lnTo>
                  <a:pt x="5256" y="3368"/>
                </a:lnTo>
                <a:lnTo>
                  <a:pt x="5275" y="3355"/>
                </a:lnTo>
                <a:lnTo>
                  <a:pt x="5294" y="3342"/>
                </a:lnTo>
                <a:lnTo>
                  <a:pt x="5291" y="3340"/>
                </a:lnTo>
                <a:lnTo>
                  <a:pt x="5289" y="3337"/>
                </a:lnTo>
                <a:lnTo>
                  <a:pt x="5285" y="3330"/>
                </a:lnTo>
                <a:lnTo>
                  <a:pt x="5281" y="3322"/>
                </a:lnTo>
                <a:lnTo>
                  <a:pt x="5280" y="3319"/>
                </a:lnTo>
                <a:lnTo>
                  <a:pt x="5279" y="3315"/>
                </a:lnTo>
                <a:lnTo>
                  <a:pt x="5279" y="3314"/>
                </a:lnTo>
                <a:close/>
                <a:moveTo>
                  <a:pt x="5635" y="2968"/>
                </a:moveTo>
                <a:lnTo>
                  <a:pt x="5635" y="2968"/>
                </a:lnTo>
                <a:lnTo>
                  <a:pt x="5635" y="2968"/>
                </a:lnTo>
                <a:lnTo>
                  <a:pt x="5638" y="2971"/>
                </a:lnTo>
                <a:lnTo>
                  <a:pt x="5639" y="2975"/>
                </a:lnTo>
                <a:lnTo>
                  <a:pt x="5638" y="2971"/>
                </a:lnTo>
                <a:lnTo>
                  <a:pt x="5637" y="2968"/>
                </a:lnTo>
                <a:lnTo>
                  <a:pt x="5635" y="2968"/>
                </a:lnTo>
                <a:close/>
                <a:moveTo>
                  <a:pt x="5378" y="2780"/>
                </a:moveTo>
                <a:lnTo>
                  <a:pt x="5378" y="2781"/>
                </a:lnTo>
                <a:lnTo>
                  <a:pt x="5378" y="2776"/>
                </a:lnTo>
                <a:lnTo>
                  <a:pt x="5379" y="2772"/>
                </a:lnTo>
                <a:lnTo>
                  <a:pt x="5378" y="2776"/>
                </a:lnTo>
                <a:lnTo>
                  <a:pt x="5378" y="2780"/>
                </a:lnTo>
                <a:close/>
                <a:moveTo>
                  <a:pt x="5252" y="3185"/>
                </a:moveTo>
                <a:lnTo>
                  <a:pt x="5252" y="3184"/>
                </a:lnTo>
                <a:lnTo>
                  <a:pt x="5250" y="3183"/>
                </a:lnTo>
                <a:lnTo>
                  <a:pt x="5247" y="3183"/>
                </a:lnTo>
                <a:lnTo>
                  <a:pt x="5250" y="3184"/>
                </a:lnTo>
                <a:lnTo>
                  <a:pt x="5252" y="3185"/>
                </a:lnTo>
                <a:close/>
                <a:moveTo>
                  <a:pt x="5709" y="2595"/>
                </a:moveTo>
                <a:lnTo>
                  <a:pt x="5709" y="2594"/>
                </a:lnTo>
                <a:lnTo>
                  <a:pt x="5708" y="2593"/>
                </a:lnTo>
                <a:lnTo>
                  <a:pt x="5708" y="2593"/>
                </a:lnTo>
                <a:lnTo>
                  <a:pt x="5709" y="2595"/>
                </a:lnTo>
                <a:close/>
                <a:moveTo>
                  <a:pt x="4286" y="3406"/>
                </a:moveTo>
                <a:lnTo>
                  <a:pt x="4284" y="3406"/>
                </a:lnTo>
                <a:lnTo>
                  <a:pt x="4286" y="3408"/>
                </a:lnTo>
                <a:lnTo>
                  <a:pt x="4286" y="3406"/>
                </a:lnTo>
                <a:close/>
                <a:moveTo>
                  <a:pt x="6134" y="2234"/>
                </a:moveTo>
                <a:lnTo>
                  <a:pt x="6134" y="2234"/>
                </a:lnTo>
                <a:lnTo>
                  <a:pt x="6149" y="2234"/>
                </a:lnTo>
                <a:lnTo>
                  <a:pt x="6154" y="2228"/>
                </a:lnTo>
                <a:lnTo>
                  <a:pt x="6160" y="2223"/>
                </a:lnTo>
                <a:lnTo>
                  <a:pt x="6171" y="2220"/>
                </a:lnTo>
                <a:lnTo>
                  <a:pt x="6183" y="2217"/>
                </a:lnTo>
                <a:lnTo>
                  <a:pt x="6194" y="2217"/>
                </a:lnTo>
                <a:lnTo>
                  <a:pt x="6207" y="2216"/>
                </a:lnTo>
                <a:lnTo>
                  <a:pt x="6202" y="2216"/>
                </a:lnTo>
                <a:lnTo>
                  <a:pt x="6200" y="2214"/>
                </a:lnTo>
                <a:lnTo>
                  <a:pt x="6199" y="2214"/>
                </a:lnTo>
                <a:lnTo>
                  <a:pt x="6188" y="2216"/>
                </a:lnTo>
                <a:lnTo>
                  <a:pt x="6178" y="2217"/>
                </a:lnTo>
                <a:lnTo>
                  <a:pt x="6166" y="2219"/>
                </a:lnTo>
                <a:lnTo>
                  <a:pt x="6155" y="2220"/>
                </a:lnTo>
                <a:lnTo>
                  <a:pt x="6140" y="2219"/>
                </a:lnTo>
                <a:lnTo>
                  <a:pt x="6126" y="2217"/>
                </a:lnTo>
                <a:lnTo>
                  <a:pt x="6120" y="2215"/>
                </a:lnTo>
                <a:lnTo>
                  <a:pt x="6114" y="2212"/>
                </a:lnTo>
                <a:lnTo>
                  <a:pt x="6106" y="2209"/>
                </a:lnTo>
                <a:lnTo>
                  <a:pt x="6101" y="2205"/>
                </a:lnTo>
                <a:lnTo>
                  <a:pt x="6100" y="2201"/>
                </a:lnTo>
                <a:lnTo>
                  <a:pt x="6100" y="2199"/>
                </a:lnTo>
                <a:lnTo>
                  <a:pt x="6096" y="2202"/>
                </a:lnTo>
                <a:lnTo>
                  <a:pt x="6092" y="2205"/>
                </a:lnTo>
                <a:lnTo>
                  <a:pt x="6087" y="2206"/>
                </a:lnTo>
                <a:lnTo>
                  <a:pt x="6082" y="2205"/>
                </a:lnTo>
                <a:lnTo>
                  <a:pt x="6076" y="2202"/>
                </a:lnTo>
                <a:lnTo>
                  <a:pt x="6071" y="2199"/>
                </a:lnTo>
                <a:lnTo>
                  <a:pt x="6050" y="2200"/>
                </a:lnTo>
                <a:lnTo>
                  <a:pt x="6030" y="2200"/>
                </a:lnTo>
                <a:lnTo>
                  <a:pt x="6008" y="2201"/>
                </a:lnTo>
                <a:lnTo>
                  <a:pt x="5988" y="2202"/>
                </a:lnTo>
                <a:lnTo>
                  <a:pt x="5987" y="2207"/>
                </a:lnTo>
                <a:lnTo>
                  <a:pt x="5987" y="2212"/>
                </a:lnTo>
                <a:lnTo>
                  <a:pt x="6023" y="2217"/>
                </a:lnTo>
                <a:lnTo>
                  <a:pt x="6060" y="2224"/>
                </a:lnTo>
                <a:lnTo>
                  <a:pt x="6097" y="2229"/>
                </a:lnTo>
                <a:lnTo>
                  <a:pt x="6134" y="2234"/>
                </a:lnTo>
                <a:close/>
                <a:moveTo>
                  <a:pt x="6101" y="2500"/>
                </a:moveTo>
                <a:lnTo>
                  <a:pt x="6101" y="2500"/>
                </a:lnTo>
                <a:lnTo>
                  <a:pt x="6101" y="2500"/>
                </a:lnTo>
                <a:lnTo>
                  <a:pt x="6101" y="2500"/>
                </a:lnTo>
                <a:lnTo>
                  <a:pt x="6101" y="2500"/>
                </a:lnTo>
                <a:close/>
                <a:moveTo>
                  <a:pt x="6068" y="2518"/>
                </a:moveTo>
                <a:lnTo>
                  <a:pt x="6067" y="2518"/>
                </a:lnTo>
                <a:lnTo>
                  <a:pt x="6067" y="2518"/>
                </a:lnTo>
                <a:lnTo>
                  <a:pt x="6068" y="2518"/>
                </a:lnTo>
                <a:close/>
                <a:moveTo>
                  <a:pt x="6067" y="2518"/>
                </a:moveTo>
                <a:lnTo>
                  <a:pt x="6068" y="2516"/>
                </a:lnTo>
                <a:lnTo>
                  <a:pt x="6067" y="2516"/>
                </a:lnTo>
                <a:lnTo>
                  <a:pt x="6067" y="2518"/>
                </a:lnTo>
                <a:close/>
                <a:moveTo>
                  <a:pt x="6100" y="2500"/>
                </a:moveTo>
                <a:lnTo>
                  <a:pt x="6101" y="2500"/>
                </a:lnTo>
                <a:lnTo>
                  <a:pt x="6101" y="2500"/>
                </a:lnTo>
                <a:lnTo>
                  <a:pt x="6100" y="2500"/>
                </a:lnTo>
                <a:close/>
                <a:moveTo>
                  <a:pt x="1358" y="1537"/>
                </a:moveTo>
                <a:lnTo>
                  <a:pt x="1358" y="1537"/>
                </a:lnTo>
                <a:lnTo>
                  <a:pt x="1371" y="1536"/>
                </a:lnTo>
                <a:lnTo>
                  <a:pt x="1384" y="1537"/>
                </a:lnTo>
                <a:lnTo>
                  <a:pt x="1390" y="1538"/>
                </a:lnTo>
                <a:lnTo>
                  <a:pt x="1396" y="1541"/>
                </a:lnTo>
                <a:lnTo>
                  <a:pt x="1401" y="1546"/>
                </a:lnTo>
                <a:lnTo>
                  <a:pt x="1408" y="1551"/>
                </a:lnTo>
                <a:lnTo>
                  <a:pt x="1415" y="1551"/>
                </a:lnTo>
                <a:lnTo>
                  <a:pt x="1423" y="1551"/>
                </a:lnTo>
                <a:lnTo>
                  <a:pt x="1423" y="1552"/>
                </a:lnTo>
                <a:lnTo>
                  <a:pt x="1439" y="1553"/>
                </a:lnTo>
                <a:lnTo>
                  <a:pt x="1455" y="1552"/>
                </a:lnTo>
                <a:lnTo>
                  <a:pt x="1473" y="1552"/>
                </a:lnTo>
                <a:lnTo>
                  <a:pt x="1489" y="1551"/>
                </a:lnTo>
                <a:lnTo>
                  <a:pt x="1506" y="1551"/>
                </a:lnTo>
                <a:lnTo>
                  <a:pt x="1522" y="1553"/>
                </a:lnTo>
                <a:lnTo>
                  <a:pt x="1530" y="1555"/>
                </a:lnTo>
                <a:lnTo>
                  <a:pt x="1537" y="1557"/>
                </a:lnTo>
                <a:lnTo>
                  <a:pt x="1546" y="1561"/>
                </a:lnTo>
                <a:lnTo>
                  <a:pt x="1553" y="1565"/>
                </a:lnTo>
                <a:lnTo>
                  <a:pt x="1553" y="1565"/>
                </a:lnTo>
                <a:lnTo>
                  <a:pt x="1556" y="1562"/>
                </a:lnTo>
                <a:lnTo>
                  <a:pt x="1560" y="1560"/>
                </a:lnTo>
                <a:lnTo>
                  <a:pt x="1565" y="1558"/>
                </a:lnTo>
                <a:lnTo>
                  <a:pt x="1567" y="1556"/>
                </a:lnTo>
                <a:lnTo>
                  <a:pt x="1565" y="1553"/>
                </a:lnTo>
                <a:lnTo>
                  <a:pt x="1561" y="1552"/>
                </a:lnTo>
                <a:lnTo>
                  <a:pt x="1538" y="1553"/>
                </a:lnTo>
                <a:lnTo>
                  <a:pt x="1516" y="1552"/>
                </a:lnTo>
                <a:lnTo>
                  <a:pt x="1506" y="1550"/>
                </a:lnTo>
                <a:lnTo>
                  <a:pt x="1496" y="1546"/>
                </a:lnTo>
                <a:lnTo>
                  <a:pt x="1492" y="1542"/>
                </a:lnTo>
                <a:lnTo>
                  <a:pt x="1487" y="1540"/>
                </a:lnTo>
                <a:lnTo>
                  <a:pt x="1483" y="1535"/>
                </a:lnTo>
                <a:lnTo>
                  <a:pt x="1479" y="1529"/>
                </a:lnTo>
                <a:lnTo>
                  <a:pt x="1472" y="1532"/>
                </a:lnTo>
                <a:lnTo>
                  <a:pt x="1463" y="1535"/>
                </a:lnTo>
                <a:lnTo>
                  <a:pt x="1410" y="1528"/>
                </a:lnTo>
                <a:lnTo>
                  <a:pt x="1356" y="1523"/>
                </a:lnTo>
                <a:lnTo>
                  <a:pt x="1304" y="1518"/>
                </a:lnTo>
                <a:lnTo>
                  <a:pt x="1250" y="1513"/>
                </a:lnTo>
                <a:lnTo>
                  <a:pt x="1196" y="1508"/>
                </a:lnTo>
                <a:lnTo>
                  <a:pt x="1143" y="1503"/>
                </a:lnTo>
                <a:lnTo>
                  <a:pt x="1089" y="1498"/>
                </a:lnTo>
                <a:lnTo>
                  <a:pt x="1036" y="1492"/>
                </a:lnTo>
                <a:lnTo>
                  <a:pt x="1044" y="1496"/>
                </a:lnTo>
                <a:lnTo>
                  <a:pt x="1051" y="1499"/>
                </a:lnTo>
                <a:lnTo>
                  <a:pt x="1060" y="1506"/>
                </a:lnTo>
                <a:lnTo>
                  <a:pt x="1067" y="1511"/>
                </a:lnTo>
                <a:lnTo>
                  <a:pt x="1069" y="1513"/>
                </a:lnTo>
                <a:lnTo>
                  <a:pt x="1070" y="1516"/>
                </a:lnTo>
                <a:lnTo>
                  <a:pt x="1088" y="1514"/>
                </a:lnTo>
                <a:lnTo>
                  <a:pt x="1105" y="1514"/>
                </a:lnTo>
                <a:lnTo>
                  <a:pt x="1124" y="1514"/>
                </a:lnTo>
                <a:lnTo>
                  <a:pt x="1142" y="1516"/>
                </a:lnTo>
                <a:lnTo>
                  <a:pt x="1178" y="1519"/>
                </a:lnTo>
                <a:lnTo>
                  <a:pt x="1213" y="1526"/>
                </a:lnTo>
                <a:lnTo>
                  <a:pt x="1250" y="1531"/>
                </a:lnTo>
                <a:lnTo>
                  <a:pt x="1285" y="1536"/>
                </a:lnTo>
                <a:lnTo>
                  <a:pt x="1304" y="1537"/>
                </a:lnTo>
                <a:lnTo>
                  <a:pt x="1321" y="1538"/>
                </a:lnTo>
                <a:lnTo>
                  <a:pt x="1339" y="1538"/>
                </a:lnTo>
                <a:lnTo>
                  <a:pt x="1358" y="1537"/>
                </a:lnTo>
                <a:lnTo>
                  <a:pt x="1358" y="1537"/>
                </a:lnTo>
                <a:close/>
                <a:moveTo>
                  <a:pt x="1912" y="2177"/>
                </a:moveTo>
                <a:lnTo>
                  <a:pt x="1909" y="2181"/>
                </a:lnTo>
                <a:lnTo>
                  <a:pt x="1909" y="2181"/>
                </a:lnTo>
                <a:lnTo>
                  <a:pt x="1904" y="2185"/>
                </a:lnTo>
                <a:lnTo>
                  <a:pt x="1899" y="2190"/>
                </a:lnTo>
                <a:lnTo>
                  <a:pt x="1885" y="2191"/>
                </a:lnTo>
                <a:lnTo>
                  <a:pt x="1871" y="2192"/>
                </a:lnTo>
                <a:lnTo>
                  <a:pt x="1857" y="2191"/>
                </a:lnTo>
                <a:lnTo>
                  <a:pt x="1845" y="2192"/>
                </a:lnTo>
                <a:lnTo>
                  <a:pt x="1822" y="2192"/>
                </a:lnTo>
                <a:lnTo>
                  <a:pt x="1799" y="2192"/>
                </a:lnTo>
                <a:lnTo>
                  <a:pt x="1777" y="2192"/>
                </a:lnTo>
                <a:lnTo>
                  <a:pt x="1754" y="2192"/>
                </a:lnTo>
                <a:lnTo>
                  <a:pt x="1751" y="2192"/>
                </a:lnTo>
                <a:lnTo>
                  <a:pt x="1747" y="2192"/>
                </a:lnTo>
                <a:lnTo>
                  <a:pt x="1743" y="2194"/>
                </a:lnTo>
                <a:lnTo>
                  <a:pt x="1740" y="2196"/>
                </a:lnTo>
                <a:lnTo>
                  <a:pt x="1743" y="2194"/>
                </a:lnTo>
                <a:lnTo>
                  <a:pt x="1746" y="2192"/>
                </a:lnTo>
                <a:lnTo>
                  <a:pt x="1749" y="2192"/>
                </a:lnTo>
                <a:lnTo>
                  <a:pt x="1752" y="2192"/>
                </a:lnTo>
                <a:lnTo>
                  <a:pt x="1840" y="2192"/>
                </a:lnTo>
                <a:lnTo>
                  <a:pt x="1847" y="2190"/>
                </a:lnTo>
                <a:lnTo>
                  <a:pt x="1855" y="2189"/>
                </a:lnTo>
                <a:lnTo>
                  <a:pt x="1862" y="2189"/>
                </a:lnTo>
                <a:lnTo>
                  <a:pt x="1870" y="2189"/>
                </a:lnTo>
                <a:lnTo>
                  <a:pt x="1877" y="2190"/>
                </a:lnTo>
                <a:lnTo>
                  <a:pt x="1885" y="2190"/>
                </a:lnTo>
                <a:lnTo>
                  <a:pt x="1892" y="2190"/>
                </a:lnTo>
                <a:lnTo>
                  <a:pt x="1900" y="2189"/>
                </a:lnTo>
                <a:lnTo>
                  <a:pt x="1906" y="2184"/>
                </a:lnTo>
                <a:lnTo>
                  <a:pt x="1912" y="2177"/>
                </a:lnTo>
                <a:close/>
                <a:moveTo>
                  <a:pt x="2372" y="2201"/>
                </a:moveTo>
                <a:lnTo>
                  <a:pt x="2372" y="2201"/>
                </a:lnTo>
                <a:lnTo>
                  <a:pt x="2372" y="2201"/>
                </a:lnTo>
                <a:lnTo>
                  <a:pt x="2372" y="2201"/>
                </a:lnTo>
                <a:lnTo>
                  <a:pt x="2372" y="2201"/>
                </a:lnTo>
                <a:lnTo>
                  <a:pt x="2372" y="2201"/>
                </a:lnTo>
                <a:lnTo>
                  <a:pt x="2372" y="2201"/>
                </a:lnTo>
                <a:close/>
                <a:moveTo>
                  <a:pt x="1759" y="2077"/>
                </a:moveTo>
                <a:lnTo>
                  <a:pt x="1766" y="2072"/>
                </a:lnTo>
                <a:lnTo>
                  <a:pt x="1772" y="2069"/>
                </a:lnTo>
                <a:lnTo>
                  <a:pt x="1779" y="2067"/>
                </a:lnTo>
                <a:lnTo>
                  <a:pt x="1788" y="2066"/>
                </a:lnTo>
                <a:lnTo>
                  <a:pt x="1788" y="2066"/>
                </a:lnTo>
                <a:lnTo>
                  <a:pt x="1788" y="2066"/>
                </a:lnTo>
                <a:lnTo>
                  <a:pt x="1788" y="2066"/>
                </a:lnTo>
                <a:lnTo>
                  <a:pt x="1781" y="2059"/>
                </a:lnTo>
                <a:lnTo>
                  <a:pt x="1772" y="2053"/>
                </a:lnTo>
                <a:lnTo>
                  <a:pt x="1763" y="2048"/>
                </a:lnTo>
                <a:lnTo>
                  <a:pt x="1754" y="2045"/>
                </a:lnTo>
                <a:lnTo>
                  <a:pt x="1744" y="2043"/>
                </a:lnTo>
                <a:lnTo>
                  <a:pt x="1735" y="2040"/>
                </a:lnTo>
                <a:lnTo>
                  <a:pt x="1725" y="2040"/>
                </a:lnTo>
                <a:lnTo>
                  <a:pt x="1717" y="2042"/>
                </a:lnTo>
                <a:lnTo>
                  <a:pt x="1709" y="2042"/>
                </a:lnTo>
                <a:lnTo>
                  <a:pt x="1702" y="2040"/>
                </a:lnTo>
                <a:lnTo>
                  <a:pt x="1697" y="2038"/>
                </a:lnTo>
                <a:lnTo>
                  <a:pt x="1692" y="2034"/>
                </a:lnTo>
                <a:lnTo>
                  <a:pt x="1684" y="2027"/>
                </a:lnTo>
                <a:lnTo>
                  <a:pt x="1676" y="2018"/>
                </a:lnTo>
                <a:lnTo>
                  <a:pt x="1674" y="2020"/>
                </a:lnTo>
                <a:lnTo>
                  <a:pt x="1671" y="2024"/>
                </a:lnTo>
                <a:lnTo>
                  <a:pt x="1660" y="2028"/>
                </a:lnTo>
                <a:lnTo>
                  <a:pt x="1649" y="2030"/>
                </a:lnTo>
                <a:lnTo>
                  <a:pt x="1636" y="2032"/>
                </a:lnTo>
                <a:lnTo>
                  <a:pt x="1625" y="2030"/>
                </a:lnTo>
                <a:lnTo>
                  <a:pt x="1601" y="2030"/>
                </a:lnTo>
                <a:lnTo>
                  <a:pt x="1577" y="2030"/>
                </a:lnTo>
                <a:lnTo>
                  <a:pt x="1582" y="2035"/>
                </a:lnTo>
                <a:lnTo>
                  <a:pt x="1587" y="2040"/>
                </a:lnTo>
                <a:lnTo>
                  <a:pt x="1590" y="2048"/>
                </a:lnTo>
                <a:lnTo>
                  <a:pt x="1590" y="2056"/>
                </a:lnTo>
                <a:lnTo>
                  <a:pt x="1590" y="2061"/>
                </a:lnTo>
                <a:lnTo>
                  <a:pt x="1589" y="2064"/>
                </a:lnTo>
                <a:lnTo>
                  <a:pt x="1587" y="2068"/>
                </a:lnTo>
                <a:lnTo>
                  <a:pt x="1585" y="2071"/>
                </a:lnTo>
                <a:lnTo>
                  <a:pt x="1580" y="2074"/>
                </a:lnTo>
                <a:lnTo>
                  <a:pt x="1573" y="2077"/>
                </a:lnTo>
                <a:lnTo>
                  <a:pt x="1560" y="2078"/>
                </a:lnTo>
                <a:lnTo>
                  <a:pt x="1547" y="2081"/>
                </a:lnTo>
                <a:lnTo>
                  <a:pt x="1584" y="2096"/>
                </a:lnTo>
                <a:lnTo>
                  <a:pt x="1614" y="2110"/>
                </a:lnTo>
                <a:lnTo>
                  <a:pt x="1636" y="2120"/>
                </a:lnTo>
                <a:lnTo>
                  <a:pt x="1653" y="2128"/>
                </a:lnTo>
                <a:lnTo>
                  <a:pt x="1665" y="2137"/>
                </a:lnTo>
                <a:lnTo>
                  <a:pt x="1675" y="2147"/>
                </a:lnTo>
                <a:lnTo>
                  <a:pt x="1683" y="2156"/>
                </a:lnTo>
                <a:lnTo>
                  <a:pt x="1689" y="2169"/>
                </a:lnTo>
                <a:lnTo>
                  <a:pt x="1690" y="2167"/>
                </a:lnTo>
                <a:lnTo>
                  <a:pt x="1704" y="2160"/>
                </a:lnTo>
                <a:lnTo>
                  <a:pt x="1719" y="2152"/>
                </a:lnTo>
                <a:lnTo>
                  <a:pt x="1734" y="2147"/>
                </a:lnTo>
                <a:lnTo>
                  <a:pt x="1749" y="2142"/>
                </a:lnTo>
                <a:lnTo>
                  <a:pt x="1764" y="2138"/>
                </a:lnTo>
                <a:lnTo>
                  <a:pt x="1779" y="2136"/>
                </a:lnTo>
                <a:lnTo>
                  <a:pt x="1794" y="2135"/>
                </a:lnTo>
                <a:lnTo>
                  <a:pt x="1810" y="2133"/>
                </a:lnTo>
                <a:lnTo>
                  <a:pt x="1806" y="2133"/>
                </a:lnTo>
                <a:lnTo>
                  <a:pt x="1802" y="2132"/>
                </a:lnTo>
                <a:lnTo>
                  <a:pt x="1794" y="2130"/>
                </a:lnTo>
                <a:lnTo>
                  <a:pt x="1786" y="2127"/>
                </a:lnTo>
                <a:lnTo>
                  <a:pt x="1778" y="2123"/>
                </a:lnTo>
                <a:lnTo>
                  <a:pt x="1771" y="2120"/>
                </a:lnTo>
                <a:lnTo>
                  <a:pt x="1762" y="2112"/>
                </a:lnTo>
                <a:lnTo>
                  <a:pt x="1753" y="2104"/>
                </a:lnTo>
                <a:lnTo>
                  <a:pt x="1753" y="2103"/>
                </a:lnTo>
                <a:lnTo>
                  <a:pt x="1738" y="2110"/>
                </a:lnTo>
                <a:lnTo>
                  <a:pt x="1723" y="2115"/>
                </a:lnTo>
                <a:lnTo>
                  <a:pt x="1708" y="2117"/>
                </a:lnTo>
                <a:lnTo>
                  <a:pt x="1692" y="2117"/>
                </a:lnTo>
                <a:lnTo>
                  <a:pt x="1676" y="2117"/>
                </a:lnTo>
                <a:lnTo>
                  <a:pt x="1659" y="2115"/>
                </a:lnTo>
                <a:lnTo>
                  <a:pt x="1643" y="2112"/>
                </a:lnTo>
                <a:lnTo>
                  <a:pt x="1625" y="2107"/>
                </a:lnTo>
                <a:lnTo>
                  <a:pt x="1633" y="2099"/>
                </a:lnTo>
                <a:lnTo>
                  <a:pt x="1640" y="2093"/>
                </a:lnTo>
                <a:lnTo>
                  <a:pt x="1649" y="2087"/>
                </a:lnTo>
                <a:lnTo>
                  <a:pt x="1656" y="2082"/>
                </a:lnTo>
                <a:lnTo>
                  <a:pt x="1664" y="2078"/>
                </a:lnTo>
                <a:lnTo>
                  <a:pt x="1673" y="2076"/>
                </a:lnTo>
                <a:lnTo>
                  <a:pt x="1680" y="2074"/>
                </a:lnTo>
                <a:lnTo>
                  <a:pt x="1689" y="2073"/>
                </a:lnTo>
                <a:lnTo>
                  <a:pt x="1705" y="2072"/>
                </a:lnTo>
                <a:lnTo>
                  <a:pt x="1722" y="2074"/>
                </a:lnTo>
                <a:lnTo>
                  <a:pt x="1738" y="2078"/>
                </a:lnTo>
                <a:lnTo>
                  <a:pt x="1754" y="2083"/>
                </a:lnTo>
                <a:lnTo>
                  <a:pt x="1757" y="2079"/>
                </a:lnTo>
                <a:lnTo>
                  <a:pt x="1759" y="2077"/>
                </a:lnTo>
                <a:close/>
                <a:moveTo>
                  <a:pt x="2255" y="2500"/>
                </a:moveTo>
                <a:lnTo>
                  <a:pt x="2255" y="2500"/>
                </a:lnTo>
                <a:lnTo>
                  <a:pt x="2255" y="2500"/>
                </a:lnTo>
                <a:lnTo>
                  <a:pt x="2254" y="2499"/>
                </a:lnTo>
                <a:lnTo>
                  <a:pt x="2255" y="2500"/>
                </a:lnTo>
                <a:lnTo>
                  <a:pt x="2255" y="2500"/>
                </a:lnTo>
                <a:lnTo>
                  <a:pt x="2255" y="2500"/>
                </a:lnTo>
                <a:lnTo>
                  <a:pt x="2255" y="2500"/>
                </a:lnTo>
                <a:lnTo>
                  <a:pt x="2255" y="2500"/>
                </a:lnTo>
                <a:lnTo>
                  <a:pt x="2255" y="2500"/>
                </a:lnTo>
                <a:lnTo>
                  <a:pt x="2255" y="2500"/>
                </a:lnTo>
                <a:close/>
                <a:moveTo>
                  <a:pt x="1891" y="2131"/>
                </a:moveTo>
                <a:lnTo>
                  <a:pt x="1886" y="2128"/>
                </a:lnTo>
                <a:lnTo>
                  <a:pt x="1882" y="2127"/>
                </a:lnTo>
                <a:lnTo>
                  <a:pt x="1879" y="2123"/>
                </a:lnTo>
                <a:lnTo>
                  <a:pt x="1875" y="2120"/>
                </a:lnTo>
                <a:lnTo>
                  <a:pt x="1871" y="2122"/>
                </a:lnTo>
                <a:lnTo>
                  <a:pt x="1869" y="2126"/>
                </a:lnTo>
                <a:lnTo>
                  <a:pt x="1861" y="2130"/>
                </a:lnTo>
                <a:lnTo>
                  <a:pt x="1855" y="2132"/>
                </a:lnTo>
                <a:lnTo>
                  <a:pt x="1848" y="2133"/>
                </a:lnTo>
                <a:lnTo>
                  <a:pt x="1841" y="2135"/>
                </a:lnTo>
                <a:lnTo>
                  <a:pt x="1861" y="2137"/>
                </a:lnTo>
                <a:lnTo>
                  <a:pt x="1880" y="2141"/>
                </a:lnTo>
                <a:lnTo>
                  <a:pt x="1899" y="2145"/>
                </a:lnTo>
                <a:lnTo>
                  <a:pt x="1919" y="2150"/>
                </a:lnTo>
                <a:lnTo>
                  <a:pt x="1919" y="2150"/>
                </a:lnTo>
                <a:lnTo>
                  <a:pt x="1924" y="2146"/>
                </a:lnTo>
                <a:lnTo>
                  <a:pt x="1925" y="2143"/>
                </a:lnTo>
                <a:lnTo>
                  <a:pt x="1914" y="2142"/>
                </a:lnTo>
                <a:lnTo>
                  <a:pt x="1902" y="2140"/>
                </a:lnTo>
                <a:lnTo>
                  <a:pt x="1900" y="2141"/>
                </a:lnTo>
                <a:lnTo>
                  <a:pt x="1897" y="2141"/>
                </a:lnTo>
                <a:lnTo>
                  <a:pt x="1896" y="2141"/>
                </a:lnTo>
                <a:lnTo>
                  <a:pt x="1895" y="2140"/>
                </a:lnTo>
                <a:lnTo>
                  <a:pt x="1892" y="2136"/>
                </a:lnTo>
                <a:lnTo>
                  <a:pt x="1891" y="2131"/>
                </a:lnTo>
                <a:close/>
                <a:moveTo>
                  <a:pt x="1522" y="1803"/>
                </a:moveTo>
                <a:lnTo>
                  <a:pt x="1496" y="1812"/>
                </a:lnTo>
                <a:lnTo>
                  <a:pt x="1476" y="1817"/>
                </a:lnTo>
                <a:lnTo>
                  <a:pt x="1468" y="1818"/>
                </a:lnTo>
                <a:lnTo>
                  <a:pt x="1460" y="1820"/>
                </a:lnTo>
                <a:lnTo>
                  <a:pt x="1454" y="1818"/>
                </a:lnTo>
                <a:lnTo>
                  <a:pt x="1448" y="1817"/>
                </a:lnTo>
                <a:lnTo>
                  <a:pt x="1443" y="1813"/>
                </a:lnTo>
                <a:lnTo>
                  <a:pt x="1438" y="1809"/>
                </a:lnTo>
                <a:lnTo>
                  <a:pt x="1434" y="1804"/>
                </a:lnTo>
                <a:lnTo>
                  <a:pt x="1429" y="1797"/>
                </a:lnTo>
                <a:lnTo>
                  <a:pt x="1419" y="1778"/>
                </a:lnTo>
                <a:lnTo>
                  <a:pt x="1408" y="1753"/>
                </a:lnTo>
                <a:lnTo>
                  <a:pt x="1396" y="1771"/>
                </a:lnTo>
                <a:lnTo>
                  <a:pt x="1385" y="1787"/>
                </a:lnTo>
                <a:lnTo>
                  <a:pt x="1380" y="1796"/>
                </a:lnTo>
                <a:lnTo>
                  <a:pt x="1373" y="1802"/>
                </a:lnTo>
                <a:lnTo>
                  <a:pt x="1365" y="1807"/>
                </a:lnTo>
                <a:lnTo>
                  <a:pt x="1358" y="1812"/>
                </a:lnTo>
                <a:lnTo>
                  <a:pt x="1371" y="1820"/>
                </a:lnTo>
                <a:lnTo>
                  <a:pt x="1386" y="1828"/>
                </a:lnTo>
                <a:lnTo>
                  <a:pt x="1394" y="1833"/>
                </a:lnTo>
                <a:lnTo>
                  <a:pt x="1400" y="1838"/>
                </a:lnTo>
                <a:lnTo>
                  <a:pt x="1405" y="1845"/>
                </a:lnTo>
                <a:lnTo>
                  <a:pt x="1410" y="1851"/>
                </a:lnTo>
                <a:lnTo>
                  <a:pt x="1450" y="1857"/>
                </a:lnTo>
                <a:lnTo>
                  <a:pt x="1491" y="1865"/>
                </a:lnTo>
                <a:lnTo>
                  <a:pt x="1511" y="1867"/>
                </a:lnTo>
                <a:lnTo>
                  <a:pt x="1531" y="1870"/>
                </a:lnTo>
                <a:lnTo>
                  <a:pt x="1551" y="1870"/>
                </a:lnTo>
                <a:lnTo>
                  <a:pt x="1572" y="1867"/>
                </a:lnTo>
                <a:lnTo>
                  <a:pt x="1572" y="1867"/>
                </a:lnTo>
                <a:lnTo>
                  <a:pt x="1571" y="1862"/>
                </a:lnTo>
                <a:lnTo>
                  <a:pt x="1568" y="1857"/>
                </a:lnTo>
                <a:lnTo>
                  <a:pt x="1565" y="1853"/>
                </a:lnTo>
                <a:lnTo>
                  <a:pt x="1561" y="1850"/>
                </a:lnTo>
                <a:lnTo>
                  <a:pt x="1553" y="1843"/>
                </a:lnTo>
                <a:lnTo>
                  <a:pt x="1545" y="1837"/>
                </a:lnTo>
                <a:lnTo>
                  <a:pt x="1536" y="1831"/>
                </a:lnTo>
                <a:lnTo>
                  <a:pt x="1528" y="1823"/>
                </a:lnTo>
                <a:lnTo>
                  <a:pt x="1526" y="1820"/>
                </a:lnTo>
                <a:lnTo>
                  <a:pt x="1523" y="1814"/>
                </a:lnTo>
                <a:lnTo>
                  <a:pt x="1522" y="1809"/>
                </a:lnTo>
                <a:lnTo>
                  <a:pt x="1522" y="1803"/>
                </a:lnTo>
                <a:close/>
                <a:moveTo>
                  <a:pt x="1639" y="1900"/>
                </a:moveTo>
                <a:lnTo>
                  <a:pt x="1639" y="1900"/>
                </a:lnTo>
                <a:lnTo>
                  <a:pt x="1639" y="1900"/>
                </a:lnTo>
                <a:lnTo>
                  <a:pt x="1639" y="1900"/>
                </a:lnTo>
                <a:close/>
                <a:moveTo>
                  <a:pt x="1358" y="1619"/>
                </a:moveTo>
                <a:lnTo>
                  <a:pt x="1358" y="1619"/>
                </a:lnTo>
                <a:lnTo>
                  <a:pt x="1358" y="1619"/>
                </a:lnTo>
                <a:lnTo>
                  <a:pt x="1358" y="1619"/>
                </a:lnTo>
                <a:close/>
                <a:moveTo>
                  <a:pt x="1872" y="819"/>
                </a:moveTo>
                <a:lnTo>
                  <a:pt x="1872" y="820"/>
                </a:lnTo>
                <a:lnTo>
                  <a:pt x="1872" y="819"/>
                </a:lnTo>
                <a:lnTo>
                  <a:pt x="1872" y="819"/>
                </a:lnTo>
                <a:close/>
                <a:moveTo>
                  <a:pt x="6472" y="1976"/>
                </a:moveTo>
                <a:lnTo>
                  <a:pt x="6472" y="1976"/>
                </a:lnTo>
                <a:lnTo>
                  <a:pt x="6474" y="1978"/>
                </a:lnTo>
                <a:lnTo>
                  <a:pt x="6478" y="1978"/>
                </a:lnTo>
                <a:lnTo>
                  <a:pt x="6474" y="1978"/>
                </a:lnTo>
                <a:lnTo>
                  <a:pt x="6472" y="1976"/>
                </a:lnTo>
                <a:close/>
                <a:moveTo>
                  <a:pt x="5701" y="1832"/>
                </a:moveTo>
                <a:lnTo>
                  <a:pt x="5689" y="1832"/>
                </a:lnTo>
                <a:lnTo>
                  <a:pt x="5678" y="1831"/>
                </a:lnTo>
                <a:lnTo>
                  <a:pt x="5667" y="1831"/>
                </a:lnTo>
                <a:lnTo>
                  <a:pt x="5657" y="1831"/>
                </a:lnTo>
                <a:lnTo>
                  <a:pt x="5647" y="1831"/>
                </a:lnTo>
                <a:lnTo>
                  <a:pt x="5642" y="1832"/>
                </a:lnTo>
                <a:lnTo>
                  <a:pt x="5640" y="1833"/>
                </a:lnTo>
                <a:lnTo>
                  <a:pt x="5640" y="1835"/>
                </a:lnTo>
                <a:lnTo>
                  <a:pt x="5642" y="1836"/>
                </a:lnTo>
                <a:lnTo>
                  <a:pt x="5642" y="1837"/>
                </a:lnTo>
                <a:lnTo>
                  <a:pt x="5649" y="1843"/>
                </a:lnTo>
                <a:lnTo>
                  <a:pt x="5654" y="1850"/>
                </a:lnTo>
                <a:lnTo>
                  <a:pt x="5665" y="1842"/>
                </a:lnTo>
                <a:lnTo>
                  <a:pt x="5677" y="1837"/>
                </a:lnTo>
                <a:lnTo>
                  <a:pt x="5688" y="1835"/>
                </a:lnTo>
                <a:lnTo>
                  <a:pt x="5701" y="1832"/>
                </a:lnTo>
                <a:close/>
                <a:moveTo>
                  <a:pt x="6241" y="1734"/>
                </a:moveTo>
                <a:lnTo>
                  <a:pt x="6234" y="1734"/>
                </a:lnTo>
                <a:lnTo>
                  <a:pt x="6234" y="1737"/>
                </a:lnTo>
                <a:lnTo>
                  <a:pt x="6234" y="1739"/>
                </a:lnTo>
                <a:lnTo>
                  <a:pt x="6233" y="1739"/>
                </a:lnTo>
                <a:lnTo>
                  <a:pt x="6234" y="1735"/>
                </a:lnTo>
                <a:lnTo>
                  <a:pt x="6238" y="1737"/>
                </a:lnTo>
                <a:lnTo>
                  <a:pt x="6241" y="1738"/>
                </a:lnTo>
                <a:lnTo>
                  <a:pt x="6241" y="1737"/>
                </a:lnTo>
                <a:lnTo>
                  <a:pt x="6241" y="1734"/>
                </a:lnTo>
                <a:close/>
                <a:moveTo>
                  <a:pt x="6472" y="2082"/>
                </a:moveTo>
                <a:lnTo>
                  <a:pt x="6470" y="2083"/>
                </a:lnTo>
                <a:lnTo>
                  <a:pt x="6474" y="2084"/>
                </a:lnTo>
                <a:lnTo>
                  <a:pt x="6474" y="2086"/>
                </a:lnTo>
                <a:lnTo>
                  <a:pt x="6473" y="2084"/>
                </a:lnTo>
                <a:lnTo>
                  <a:pt x="6472" y="2082"/>
                </a:lnTo>
                <a:close/>
                <a:moveTo>
                  <a:pt x="6213" y="2216"/>
                </a:moveTo>
                <a:lnTo>
                  <a:pt x="6223" y="2216"/>
                </a:lnTo>
                <a:lnTo>
                  <a:pt x="6233" y="2217"/>
                </a:lnTo>
                <a:lnTo>
                  <a:pt x="6244" y="2219"/>
                </a:lnTo>
                <a:lnTo>
                  <a:pt x="6254" y="2221"/>
                </a:lnTo>
                <a:lnTo>
                  <a:pt x="6252" y="2220"/>
                </a:lnTo>
                <a:lnTo>
                  <a:pt x="6249" y="2219"/>
                </a:lnTo>
                <a:lnTo>
                  <a:pt x="6242" y="2216"/>
                </a:lnTo>
                <a:lnTo>
                  <a:pt x="6233" y="2214"/>
                </a:lnTo>
                <a:lnTo>
                  <a:pt x="6223" y="2216"/>
                </a:lnTo>
                <a:lnTo>
                  <a:pt x="6213" y="2216"/>
                </a:lnTo>
                <a:close/>
                <a:moveTo>
                  <a:pt x="6484" y="1917"/>
                </a:moveTo>
                <a:lnTo>
                  <a:pt x="6484" y="1917"/>
                </a:lnTo>
                <a:lnTo>
                  <a:pt x="6484" y="1917"/>
                </a:lnTo>
                <a:lnTo>
                  <a:pt x="6484" y="1917"/>
                </a:lnTo>
                <a:close/>
                <a:moveTo>
                  <a:pt x="6384" y="2084"/>
                </a:moveTo>
                <a:lnTo>
                  <a:pt x="6384" y="2084"/>
                </a:lnTo>
                <a:lnTo>
                  <a:pt x="6384" y="2084"/>
                </a:lnTo>
                <a:lnTo>
                  <a:pt x="6384" y="2084"/>
                </a:lnTo>
                <a:lnTo>
                  <a:pt x="6384" y="2084"/>
                </a:lnTo>
                <a:lnTo>
                  <a:pt x="6384" y="2084"/>
                </a:lnTo>
                <a:lnTo>
                  <a:pt x="6384" y="2084"/>
                </a:lnTo>
                <a:lnTo>
                  <a:pt x="6384" y="2084"/>
                </a:lnTo>
                <a:lnTo>
                  <a:pt x="6384" y="2084"/>
                </a:lnTo>
                <a:close/>
                <a:moveTo>
                  <a:pt x="6232" y="1735"/>
                </a:moveTo>
                <a:lnTo>
                  <a:pt x="6233" y="1735"/>
                </a:lnTo>
                <a:lnTo>
                  <a:pt x="6233" y="1735"/>
                </a:lnTo>
                <a:lnTo>
                  <a:pt x="6232" y="1735"/>
                </a:lnTo>
                <a:close/>
                <a:moveTo>
                  <a:pt x="6166" y="1966"/>
                </a:moveTo>
                <a:lnTo>
                  <a:pt x="6168" y="1966"/>
                </a:lnTo>
                <a:lnTo>
                  <a:pt x="6168" y="1966"/>
                </a:lnTo>
                <a:lnTo>
                  <a:pt x="6166" y="1964"/>
                </a:lnTo>
                <a:lnTo>
                  <a:pt x="6164" y="1964"/>
                </a:lnTo>
                <a:lnTo>
                  <a:pt x="6165" y="1965"/>
                </a:lnTo>
                <a:lnTo>
                  <a:pt x="6166" y="1966"/>
                </a:lnTo>
                <a:close/>
                <a:moveTo>
                  <a:pt x="5925" y="1260"/>
                </a:moveTo>
                <a:lnTo>
                  <a:pt x="5925" y="1260"/>
                </a:lnTo>
                <a:lnTo>
                  <a:pt x="5925" y="1260"/>
                </a:lnTo>
                <a:lnTo>
                  <a:pt x="5925" y="1260"/>
                </a:lnTo>
                <a:lnTo>
                  <a:pt x="5925" y="1260"/>
                </a:lnTo>
                <a:lnTo>
                  <a:pt x="5925" y="1260"/>
                </a:lnTo>
                <a:lnTo>
                  <a:pt x="5925" y="1260"/>
                </a:lnTo>
                <a:lnTo>
                  <a:pt x="5923" y="1257"/>
                </a:lnTo>
                <a:lnTo>
                  <a:pt x="5922" y="1255"/>
                </a:lnTo>
                <a:lnTo>
                  <a:pt x="5919" y="1253"/>
                </a:lnTo>
                <a:lnTo>
                  <a:pt x="5922" y="1256"/>
                </a:lnTo>
                <a:lnTo>
                  <a:pt x="5922" y="1256"/>
                </a:lnTo>
                <a:lnTo>
                  <a:pt x="5923" y="1256"/>
                </a:lnTo>
                <a:lnTo>
                  <a:pt x="5923" y="1256"/>
                </a:lnTo>
                <a:lnTo>
                  <a:pt x="5923" y="1257"/>
                </a:lnTo>
                <a:lnTo>
                  <a:pt x="5923" y="1257"/>
                </a:lnTo>
                <a:lnTo>
                  <a:pt x="5923" y="1257"/>
                </a:lnTo>
                <a:lnTo>
                  <a:pt x="5923" y="1257"/>
                </a:lnTo>
                <a:lnTo>
                  <a:pt x="5923" y="1257"/>
                </a:lnTo>
                <a:lnTo>
                  <a:pt x="5924" y="1258"/>
                </a:lnTo>
                <a:lnTo>
                  <a:pt x="5925" y="1260"/>
                </a:lnTo>
                <a:lnTo>
                  <a:pt x="5925" y="1260"/>
                </a:lnTo>
                <a:close/>
                <a:moveTo>
                  <a:pt x="5919" y="1253"/>
                </a:moveTo>
                <a:lnTo>
                  <a:pt x="5922" y="1256"/>
                </a:lnTo>
                <a:lnTo>
                  <a:pt x="5917" y="1252"/>
                </a:lnTo>
                <a:lnTo>
                  <a:pt x="5917" y="1252"/>
                </a:lnTo>
                <a:lnTo>
                  <a:pt x="5918" y="1253"/>
                </a:lnTo>
                <a:lnTo>
                  <a:pt x="5919" y="1253"/>
                </a:lnTo>
                <a:close/>
                <a:moveTo>
                  <a:pt x="5449" y="1386"/>
                </a:moveTo>
                <a:lnTo>
                  <a:pt x="5452" y="1390"/>
                </a:lnTo>
                <a:lnTo>
                  <a:pt x="5452" y="1396"/>
                </a:lnTo>
                <a:lnTo>
                  <a:pt x="5452" y="1390"/>
                </a:lnTo>
                <a:lnTo>
                  <a:pt x="5451" y="1385"/>
                </a:lnTo>
                <a:lnTo>
                  <a:pt x="5449" y="1386"/>
                </a:lnTo>
                <a:close/>
                <a:moveTo>
                  <a:pt x="5461" y="1573"/>
                </a:moveTo>
                <a:lnTo>
                  <a:pt x="5465" y="1558"/>
                </a:lnTo>
                <a:lnTo>
                  <a:pt x="5470" y="1540"/>
                </a:lnTo>
                <a:lnTo>
                  <a:pt x="5466" y="1541"/>
                </a:lnTo>
                <a:lnTo>
                  <a:pt x="5463" y="1542"/>
                </a:lnTo>
                <a:lnTo>
                  <a:pt x="5462" y="1553"/>
                </a:lnTo>
                <a:lnTo>
                  <a:pt x="5461" y="1565"/>
                </a:lnTo>
                <a:lnTo>
                  <a:pt x="5461" y="1570"/>
                </a:lnTo>
                <a:lnTo>
                  <a:pt x="5461" y="1573"/>
                </a:lnTo>
                <a:close/>
                <a:moveTo>
                  <a:pt x="1226" y="869"/>
                </a:moveTo>
                <a:lnTo>
                  <a:pt x="1223" y="873"/>
                </a:lnTo>
                <a:lnTo>
                  <a:pt x="1221" y="875"/>
                </a:lnTo>
                <a:lnTo>
                  <a:pt x="1213" y="880"/>
                </a:lnTo>
                <a:lnTo>
                  <a:pt x="1206" y="884"/>
                </a:lnTo>
                <a:lnTo>
                  <a:pt x="1197" y="888"/>
                </a:lnTo>
                <a:lnTo>
                  <a:pt x="1188" y="889"/>
                </a:lnTo>
                <a:lnTo>
                  <a:pt x="1170" y="893"/>
                </a:lnTo>
                <a:lnTo>
                  <a:pt x="1153" y="897"/>
                </a:lnTo>
                <a:lnTo>
                  <a:pt x="1155" y="900"/>
                </a:lnTo>
                <a:lnTo>
                  <a:pt x="1157" y="903"/>
                </a:lnTo>
                <a:lnTo>
                  <a:pt x="1177" y="899"/>
                </a:lnTo>
                <a:lnTo>
                  <a:pt x="1196" y="893"/>
                </a:lnTo>
                <a:lnTo>
                  <a:pt x="1214" y="884"/>
                </a:lnTo>
                <a:lnTo>
                  <a:pt x="1232" y="874"/>
                </a:lnTo>
                <a:lnTo>
                  <a:pt x="1236" y="872"/>
                </a:lnTo>
                <a:lnTo>
                  <a:pt x="1240" y="870"/>
                </a:lnTo>
                <a:lnTo>
                  <a:pt x="1232" y="869"/>
                </a:lnTo>
                <a:lnTo>
                  <a:pt x="1226" y="869"/>
                </a:lnTo>
                <a:close/>
                <a:moveTo>
                  <a:pt x="1557" y="766"/>
                </a:moveTo>
                <a:lnTo>
                  <a:pt x="1561" y="770"/>
                </a:lnTo>
                <a:lnTo>
                  <a:pt x="1565" y="775"/>
                </a:lnTo>
                <a:lnTo>
                  <a:pt x="1570" y="780"/>
                </a:lnTo>
                <a:lnTo>
                  <a:pt x="1575" y="785"/>
                </a:lnTo>
                <a:lnTo>
                  <a:pt x="1575" y="785"/>
                </a:lnTo>
                <a:lnTo>
                  <a:pt x="1566" y="776"/>
                </a:lnTo>
                <a:lnTo>
                  <a:pt x="1557" y="766"/>
                </a:lnTo>
                <a:close/>
                <a:moveTo>
                  <a:pt x="5218" y="803"/>
                </a:moveTo>
                <a:lnTo>
                  <a:pt x="5218" y="803"/>
                </a:lnTo>
                <a:lnTo>
                  <a:pt x="5218" y="803"/>
                </a:lnTo>
                <a:lnTo>
                  <a:pt x="5218" y="803"/>
                </a:lnTo>
                <a:close/>
                <a:moveTo>
                  <a:pt x="5319" y="1258"/>
                </a:moveTo>
                <a:lnTo>
                  <a:pt x="5313" y="1250"/>
                </a:lnTo>
                <a:lnTo>
                  <a:pt x="5305" y="1239"/>
                </a:lnTo>
                <a:lnTo>
                  <a:pt x="5308" y="1244"/>
                </a:lnTo>
                <a:lnTo>
                  <a:pt x="5310" y="1250"/>
                </a:lnTo>
                <a:lnTo>
                  <a:pt x="5314" y="1255"/>
                </a:lnTo>
                <a:lnTo>
                  <a:pt x="5319" y="1258"/>
                </a:lnTo>
                <a:close/>
                <a:moveTo>
                  <a:pt x="4287" y="669"/>
                </a:moveTo>
                <a:lnTo>
                  <a:pt x="4287" y="668"/>
                </a:lnTo>
                <a:lnTo>
                  <a:pt x="4288" y="667"/>
                </a:lnTo>
                <a:lnTo>
                  <a:pt x="4287" y="668"/>
                </a:lnTo>
                <a:lnTo>
                  <a:pt x="4286" y="669"/>
                </a:lnTo>
                <a:lnTo>
                  <a:pt x="4287" y="669"/>
                </a:lnTo>
                <a:lnTo>
                  <a:pt x="4287" y="669"/>
                </a:lnTo>
                <a:close/>
                <a:moveTo>
                  <a:pt x="4658" y="1251"/>
                </a:moveTo>
                <a:lnTo>
                  <a:pt x="4656" y="1251"/>
                </a:lnTo>
                <a:lnTo>
                  <a:pt x="4653" y="1251"/>
                </a:lnTo>
                <a:lnTo>
                  <a:pt x="4653" y="1252"/>
                </a:lnTo>
                <a:lnTo>
                  <a:pt x="4653" y="1255"/>
                </a:lnTo>
                <a:lnTo>
                  <a:pt x="4656" y="1252"/>
                </a:lnTo>
                <a:lnTo>
                  <a:pt x="4658" y="1251"/>
                </a:lnTo>
                <a:close/>
                <a:moveTo>
                  <a:pt x="4504" y="1201"/>
                </a:moveTo>
                <a:lnTo>
                  <a:pt x="4503" y="1202"/>
                </a:lnTo>
                <a:lnTo>
                  <a:pt x="4504" y="1202"/>
                </a:lnTo>
                <a:lnTo>
                  <a:pt x="4504" y="1202"/>
                </a:lnTo>
                <a:lnTo>
                  <a:pt x="4504" y="1201"/>
                </a:lnTo>
                <a:close/>
                <a:moveTo>
                  <a:pt x="4265" y="1118"/>
                </a:moveTo>
                <a:lnTo>
                  <a:pt x="4262" y="1116"/>
                </a:lnTo>
                <a:lnTo>
                  <a:pt x="4257" y="1116"/>
                </a:lnTo>
                <a:lnTo>
                  <a:pt x="4258" y="1121"/>
                </a:lnTo>
                <a:lnTo>
                  <a:pt x="4259" y="1124"/>
                </a:lnTo>
                <a:lnTo>
                  <a:pt x="4260" y="1125"/>
                </a:lnTo>
                <a:lnTo>
                  <a:pt x="4262" y="1125"/>
                </a:lnTo>
                <a:lnTo>
                  <a:pt x="4263" y="1123"/>
                </a:lnTo>
                <a:lnTo>
                  <a:pt x="4265" y="1118"/>
                </a:lnTo>
                <a:close/>
                <a:moveTo>
                  <a:pt x="3620" y="420"/>
                </a:moveTo>
                <a:lnTo>
                  <a:pt x="3621" y="418"/>
                </a:lnTo>
                <a:lnTo>
                  <a:pt x="3621" y="417"/>
                </a:lnTo>
                <a:lnTo>
                  <a:pt x="3620" y="418"/>
                </a:lnTo>
                <a:lnTo>
                  <a:pt x="3619" y="420"/>
                </a:lnTo>
                <a:lnTo>
                  <a:pt x="3620" y="420"/>
                </a:lnTo>
                <a:lnTo>
                  <a:pt x="3620" y="420"/>
                </a:lnTo>
                <a:close/>
                <a:moveTo>
                  <a:pt x="3639" y="417"/>
                </a:moveTo>
                <a:lnTo>
                  <a:pt x="3638" y="417"/>
                </a:lnTo>
                <a:lnTo>
                  <a:pt x="3639" y="418"/>
                </a:lnTo>
                <a:lnTo>
                  <a:pt x="3640" y="420"/>
                </a:lnTo>
                <a:lnTo>
                  <a:pt x="3639" y="418"/>
                </a:lnTo>
                <a:lnTo>
                  <a:pt x="3639" y="417"/>
                </a:lnTo>
                <a:close/>
                <a:moveTo>
                  <a:pt x="3623" y="418"/>
                </a:moveTo>
                <a:lnTo>
                  <a:pt x="3621" y="420"/>
                </a:lnTo>
                <a:lnTo>
                  <a:pt x="3620" y="420"/>
                </a:lnTo>
                <a:lnTo>
                  <a:pt x="3620" y="420"/>
                </a:lnTo>
                <a:lnTo>
                  <a:pt x="3620" y="420"/>
                </a:lnTo>
                <a:lnTo>
                  <a:pt x="3620" y="420"/>
                </a:lnTo>
                <a:lnTo>
                  <a:pt x="3620" y="420"/>
                </a:lnTo>
                <a:lnTo>
                  <a:pt x="3620" y="421"/>
                </a:lnTo>
                <a:lnTo>
                  <a:pt x="3621" y="420"/>
                </a:lnTo>
                <a:lnTo>
                  <a:pt x="3623" y="418"/>
                </a:lnTo>
                <a:close/>
                <a:moveTo>
                  <a:pt x="3290" y="477"/>
                </a:moveTo>
                <a:lnTo>
                  <a:pt x="3290" y="477"/>
                </a:lnTo>
                <a:lnTo>
                  <a:pt x="3291" y="477"/>
                </a:lnTo>
                <a:lnTo>
                  <a:pt x="3290" y="477"/>
                </a:lnTo>
                <a:close/>
                <a:moveTo>
                  <a:pt x="3471" y="587"/>
                </a:moveTo>
                <a:lnTo>
                  <a:pt x="3471" y="587"/>
                </a:lnTo>
                <a:lnTo>
                  <a:pt x="3471" y="587"/>
                </a:lnTo>
                <a:lnTo>
                  <a:pt x="3471" y="587"/>
                </a:lnTo>
                <a:lnTo>
                  <a:pt x="3474" y="587"/>
                </a:lnTo>
                <a:lnTo>
                  <a:pt x="3471" y="585"/>
                </a:lnTo>
                <a:lnTo>
                  <a:pt x="3471" y="587"/>
                </a:lnTo>
                <a:close/>
                <a:moveTo>
                  <a:pt x="2312" y="789"/>
                </a:moveTo>
                <a:lnTo>
                  <a:pt x="2305" y="786"/>
                </a:lnTo>
                <a:lnTo>
                  <a:pt x="2305" y="786"/>
                </a:lnTo>
                <a:lnTo>
                  <a:pt x="2305" y="786"/>
                </a:lnTo>
                <a:lnTo>
                  <a:pt x="2305" y="786"/>
                </a:lnTo>
                <a:lnTo>
                  <a:pt x="2305" y="787"/>
                </a:lnTo>
                <a:lnTo>
                  <a:pt x="2305" y="790"/>
                </a:lnTo>
                <a:lnTo>
                  <a:pt x="2309" y="789"/>
                </a:lnTo>
                <a:lnTo>
                  <a:pt x="2312" y="789"/>
                </a:lnTo>
                <a:close/>
                <a:moveTo>
                  <a:pt x="2925" y="944"/>
                </a:moveTo>
                <a:lnTo>
                  <a:pt x="2926" y="944"/>
                </a:lnTo>
                <a:lnTo>
                  <a:pt x="2926" y="944"/>
                </a:lnTo>
                <a:lnTo>
                  <a:pt x="2926" y="942"/>
                </a:lnTo>
                <a:lnTo>
                  <a:pt x="2925" y="944"/>
                </a:lnTo>
                <a:close/>
                <a:moveTo>
                  <a:pt x="4019" y="669"/>
                </a:moveTo>
                <a:lnTo>
                  <a:pt x="4019" y="669"/>
                </a:lnTo>
                <a:lnTo>
                  <a:pt x="4019" y="669"/>
                </a:lnTo>
                <a:lnTo>
                  <a:pt x="4019" y="669"/>
                </a:lnTo>
                <a:close/>
                <a:moveTo>
                  <a:pt x="4021" y="669"/>
                </a:moveTo>
                <a:lnTo>
                  <a:pt x="4021" y="669"/>
                </a:lnTo>
                <a:lnTo>
                  <a:pt x="4019" y="669"/>
                </a:lnTo>
                <a:lnTo>
                  <a:pt x="4021" y="669"/>
                </a:lnTo>
                <a:lnTo>
                  <a:pt x="4021" y="669"/>
                </a:lnTo>
                <a:close/>
                <a:moveTo>
                  <a:pt x="2429" y="2980"/>
                </a:moveTo>
                <a:lnTo>
                  <a:pt x="2430" y="2985"/>
                </a:lnTo>
                <a:lnTo>
                  <a:pt x="2430" y="2982"/>
                </a:lnTo>
                <a:lnTo>
                  <a:pt x="2431" y="2980"/>
                </a:lnTo>
                <a:lnTo>
                  <a:pt x="2430" y="2980"/>
                </a:lnTo>
                <a:lnTo>
                  <a:pt x="2429" y="2980"/>
                </a:lnTo>
                <a:close/>
                <a:moveTo>
                  <a:pt x="5885" y="3032"/>
                </a:moveTo>
                <a:lnTo>
                  <a:pt x="5885" y="3032"/>
                </a:lnTo>
                <a:lnTo>
                  <a:pt x="5885" y="3032"/>
                </a:lnTo>
                <a:lnTo>
                  <a:pt x="5885" y="3032"/>
                </a:lnTo>
                <a:close/>
                <a:moveTo>
                  <a:pt x="5934" y="3152"/>
                </a:moveTo>
                <a:lnTo>
                  <a:pt x="5937" y="3149"/>
                </a:lnTo>
                <a:lnTo>
                  <a:pt x="5934" y="3149"/>
                </a:lnTo>
                <a:lnTo>
                  <a:pt x="5934" y="3152"/>
                </a:lnTo>
                <a:close/>
                <a:moveTo>
                  <a:pt x="5986" y="3051"/>
                </a:moveTo>
                <a:lnTo>
                  <a:pt x="5983" y="3051"/>
                </a:lnTo>
                <a:lnTo>
                  <a:pt x="5986" y="3055"/>
                </a:lnTo>
                <a:lnTo>
                  <a:pt x="5986" y="3052"/>
                </a:lnTo>
                <a:lnTo>
                  <a:pt x="5986" y="3051"/>
                </a:lnTo>
                <a:close/>
                <a:moveTo>
                  <a:pt x="6067" y="2815"/>
                </a:moveTo>
                <a:lnTo>
                  <a:pt x="6067" y="2816"/>
                </a:lnTo>
                <a:lnTo>
                  <a:pt x="6043" y="2816"/>
                </a:lnTo>
                <a:lnTo>
                  <a:pt x="6020" y="2816"/>
                </a:lnTo>
                <a:lnTo>
                  <a:pt x="5996" y="2816"/>
                </a:lnTo>
                <a:lnTo>
                  <a:pt x="5972" y="2816"/>
                </a:lnTo>
                <a:lnTo>
                  <a:pt x="5977" y="2838"/>
                </a:lnTo>
                <a:lnTo>
                  <a:pt x="5983" y="2860"/>
                </a:lnTo>
                <a:lnTo>
                  <a:pt x="5986" y="2872"/>
                </a:lnTo>
                <a:lnTo>
                  <a:pt x="5986" y="2883"/>
                </a:lnTo>
                <a:lnTo>
                  <a:pt x="5986" y="2888"/>
                </a:lnTo>
                <a:lnTo>
                  <a:pt x="5984" y="2894"/>
                </a:lnTo>
                <a:lnTo>
                  <a:pt x="5982" y="2899"/>
                </a:lnTo>
                <a:lnTo>
                  <a:pt x="5979" y="2906"/>
                </a:lnTo>
                <a:lnTo>
                  <a:pt x="5972" y="2908"/>
                </a:lnTo>
                <a:lnTo>
                  <a:pt x="5964" y="2911"/>
                </a:lnTo>
                <a:lnTo>
                  <a:pt x="5961" y="2914"/>
                </a:lnTo>
                <a:lnTo>
                  <a:pt x="5959" y="2916"/>
                </a:lnTo>
                <a:lnTo>
                  <a:pt x="5961" y="2917"/>
                </a:lnTo>
                <a:lnTo>
                  <a:pt x="5964" y="2917"/>
                </a:lnTo>
                <a:lnTo>
                  <a:pt x="5976" y="2916"/>
                </a:lnTo>
                <a:lnTo>
                  <a:pt x="5987" y="2916"/>
                </a:lnTo>
                <a:lnTo>
                  <a:pt x="5998" y="2917"/>
                </a:lnTo>
                <a:lnTo>
                  <a:pt x="6008" y="2919"/>
                </a:lnTo>
                <a:lnTo>
                  <a:pt x="6030" y="2926"/>
                </a:lnTo>
                <a:lnTo>
                  <a:pt x="6050" y="2934"/>
                </a:lnTo>
                <a:lnTo>
                  <a:pt x="6060" y="2939"/>
                </a:lnTo>
                <a:lnTo>
                  <a:pt x="6070" y="2943"/>
                </a:lnTo>
                <a:lnTo>
                  <a:pt x="6080" y="2947"/>
                </a:lnTo>
                <a:lnTo>
                  <a:pt x="6091" y="2951"/>
                </a:lnTo>
                <a:lnTo>
                  <a:pt x="6102" y="2949"/>
                </a:lnTo>
                <a:lnTo>
                  <a:pt x="6114" y="2948"/>
                </a:lnTo>
                <a:lnTo>
                  <a:pt x="6119" y="2946"/>
                </a:lnTo>
                <a:lnTo>
                  <a:pt x="6125" y="2942"/>
                </a:lnTo>
                <a:lnTo>
                  <a:pt x="6130" y="2938"/>
                </a:lnTo>
                <a:lnTo>
                  <a:pt x="6135" y="2933"/>
                </a:lnTo>
                <a:lnTo>
                  <a:pt x="6143" y="2933"/>
                </a:lnTo>
                <a:lnTo>
                  <a:pt x="6150" y="2933"/>
                </a:lnTo>
                <a:lnTo>
                  <a:pt x="6159" y="2939"/>
                </a:lnTo>
                <a:lnTo>
                  <a:pt x="6165" y="2944"/>
                </a:lnTo>
                <a:lnTo>
                  <a:pt x="6171" y="2943"/>
                </a:lnTo>
                <a:lnTo>
                  <a:pt x="6178" y="2942"/>
                </a:lnTo>
                <a:lnTo>
                  <a:pt x="6178" y="2941"/>
                </a:lnTo>
                <a:lnTo>
                  <a:pt x="6179" y="2938"/>
                </a:lnTo>
                <a:lnTo>
                  <a:pt x="6181" y="2934"/>
                </a:lnTo>
                <a:lnTo>
                  <a:pt x="6185" y="2933"/>
                </a:lnTo>
                <a:lnTo>
                  <a:pt x="6197" y="2933"/>
                </a:lnTo>
                <a:lnTo>
                  <a:pt x="6209" y="2934"/>
                </a:lnTo>
                <a:lnTo>
                  <a:pt x="6222" y="2934"/>
                </a:lnTo>
                <a:lnTo>
                  <a:pt x="6234" y="2934"/>
                </a:lnTo>
                <a:lnTo>
                  <a:pt x="6242" y="2934"/>
                </a:lnTo>
                <a:lnTo>
                  <a:pt x="6251" y="2934"/>
                </a:lnTo>
                <a:lnTo>
                  <a:pt x="6259" y="2934"/>
                </a:lnTo>
                <a:lnTo>
                  <a:pt x="6267" y="2933"/>
                </a:lnTo>
                <a:lnTo>
                  <a:pt x="6267" y="2933"/>
                </a:lnTo>
                <a:lnTo>
                  <a:pt x="6268" y="2933"/>
                </a:lnTo>
                <a:lnTo>
                  <a:pt x="6269" y="2931"/>
                </a:lnTo>
                <a:lnTo>
                  <a:pt x="6272" y="2928"/>
                </a:lnTo>
                <a:lnTo>
                  <a:pt x="6273" y="2927"/>
                </a:lnTo>
                <a:lnTo>
                  <a:pt x="6276" y="2926"/>
                </a:lnTo>
                <a:lnTo>
                  <a:pt x="6278" y="2927"/>
                </a:lnTo>
                <a:lnTo>
                  <a:pt x="6279" y="2928"/>
                </a:lnTo>
                <a:lnTo>
                  <a:pt x="6282" y="2931"/>
                </a:lnTo>
                <a:lnTo>
                  <a:pt x="6284" y="2933"/>
                </a:lnTo>
                <a:lnTo>
                  <a:pt x="6284" y="2933"/>
                </a:lnTo>
                <a:lnTo>
                  <a:pt x="6297" y="2927"/>
                </a:lnTo>
                <a:lnTo>
                  <a:pt x="6310" y="2922"/>
                </a:lnTo>
                <a:lnTo>
                  <a:pt x="6323" y="2918"/>
                </a:lnTo>
                <a:lnTo>
                  <a:pt x="6336" y="2914"/>
                </a:lnTo>
                <a:lnTo>
                  <a:pt x="6350" y="2909"/>
                </a:lnTo>
                <a:lnTo>
                  <a:pt x="6362" y="2903"/>
                </a:lnTo>
                <a:lnTo>
                  <a:pt x="6375" y="2895"/>
                </a:lnTo>
                <a:lnTo>
                  <a:pt x="6386" y="2885"/>
                </a:lnTo>
                <a:lnTo>
                  <a:pt x="6395" y="2878"/>
                </a:lnTo>
                <a:lnTo>
                  <a:pt x="6404" y="2872"/>
                </a:lnTo>
                <a:lnTo>
                  <a:pt x="6415" y="2865"/>
                </a:lnTo>
                <a:lnTo>
                  <a:pt x="6426" y="2862"/>
                </a:lnTo>
                <a:lnTo>
                  <a:pt x="6431" y="2862"/>
                </a:lnTo>
                <a:lnTo>
                  <a:pt x="6438" y="2860"/>
                </a:lnTo>
                <a:lnTo>
                  <a:pt x="6444" y="2862"/>
                </a:lnTo>
                <a:lnTo>
                  <a:pt x="6450" y="2862"/>
                </a:lnTo>
                <a:lnTo>
                  <a:pt x="6456" y="2864"/>
                </a:lnTo>
                <a:lnTo>
                  <a:pt x="6463" y="2867"/>
                </a:lnTo>
                <a:lnTo>
                  <a:pt x="6470" y="2869"/>
                </a:lnTo>
                <a:lnTo>
                  <a:pt x="6477" y="2874"/>
                </a:lnTo>
                <a:lnTo>
                  <a:pt x="6482" y="2877"/>
                </a:lnTo>
                <a:lnTo>
                  <a:pt x="6485" y="2878"/>
                </a:lnTo>
                <a:lnTo>
                  <a:pt x="6489" y="2878"/>
                </a:lnTo>
                <a:lnTo>
                  <a:pt x="6494" y="2878"/>
                </a:lnTo>
                <a:lnTo>
                  <a:pt x="6503" y="2877"/>
                </a:lnTo>
                <a:lnTo>
                  <a:pt x="6510" y="2873"/>
                </a:lnTo>
                <a:lnTo>
                  <a:pt x="6519" y="2868"/>
                </a:lnTo>
                <a:lnTo>
                  <a:pt x="6528" y="2863"/>
                </a:lnTo>
                <a:lnTo>
                  <a:pt x="6537" y="2860"/>
                </a:lnTo>
                <a:lnTo>
                  <a:pt x="6546" y="2859"/>
                </a:lnTo>
                <a:lnTo>
                  <a:pt x="6585" y="2858"/>
                </a:lnTo>
                <a:lnTo>
                  <a:pt x="6623" y="2855"/>
                </a:lnTo>
                <a:lnTo>
                  <a:pt x="6661" y="2853"/>
                </a:lnTo>
                <a:lnTo>
                  <a:pt x="6700" y="2850"/>
                </a:lnTo>
                <a:lnTo>
                  <a:pt x="6709" y="2841"/>
                </a:lnTo>
                <a:lnTo>
                  <a:pt x="6718" y="2836"/>
                </a:lnTo>
                <a:lnTo>
                  <a:pt x="6728" y="2834"/>
                </a:lnTo>
                <a:lnTo>
                  <a:pt x="6738" y="2831"/>
                </a:lnTo>
                <a:lnTo>
                  <a:pt x="6758" y="2833"/>
                </a:lnTo>
                <a:lnTo>
                  <a:pt x="6778" y="2835"/>
                </a:lnTo>
                <a:lnTo>
                  <a:pt x="6804" y="2836"/>
                </a:lnTo>
                <a:lnTo>
                  <a:pt x="6831" y="2836"/>
                </a:lnTo>
                <a:lnTo>
                  <a:pt x="6857" y="2835"/>
                </a:lnTo>
                <a:lnTo>
                  <a:pt x="6883" y="2834"/>
                </a:lnTo>
                <a:lnTo>
                  <a:pt x="6883" y="2834"/>
                </a:lnTo>
                <a:lnTo>
                  <a:pt x="6891" y="2833"/>
                </a:lnTo>
                <a:lnTo>
                  <a:pt x="6898" y="2831"/>
                </a:lnTo>
                <a:lnTo>
                  <a:pt x="6898" y="2831"/>
                </a:lnTo>
                <a:lnTo>
                  <a:pt x="6898" y="2831"/>
                </a:lnTo>
                <a:lnTo>
                  <a:pt x="6906" y="2825"/>
                </a:lnTo>
                <a:lnTo>
                  <a:pt x="6915" y="2820"/>
                </a:lnTo>
                <a:lnTo>
                  <a:pt x="6925" y="2818"/>
                </a:lnTo>
                <a:lnTo>
                  <a:pt x="6934" y="2816"/>
                </a:lnTo>
                <a:lnTo>
                  <a:pt x="6954" y="2815"/>
                </a:lnTo>
                <a:lnTo>
                  <a:pt x="6974" y="2816"/>
                </a:lnTo>
                <a:lnTo>
                  <a:pt x="6990" y="2816"/>
                </a:lnTo>
                <a:lnTo>
                  <a:pt x="7006" y="2814"/>
                </a:lnTo>
                <a:lnTo>
                  <a:pt x="7023" y="2811"/>
                </a:lnTo>
                <a:lnTo>
                  <a:pt x="7038" y="2806"/>
                </a:lnTo>
                <a:lnTo>
                  <a:pt x="7026" y="2798"/>
                </a:lnTo>
                <a:lnTo>
                  <a:pt x="7016" y="2789"/>
                </a:lnTo>
                <a:lnTo>
                  <a:pt x="7013" y="2782"/>
                </a:lnTo>
                <a:lnTo>
                  <a:pt x="7010" y="2776"/>
                </a:lnTo>
                <a:lnTo>
                  <a:pt x="7008" y="2770"/>
                </a:lnTo>
                <a:lnTo>
                  <a:pt x="7008" y="2761"/>
                </a:lnTo>
                <a:lnTo>
                  <a:pt x="7010" y="2755"/>
                </a:lnTo>
                <a:lnTo>
                  <a:pt x="7014" y="2751"/>
                </a:lnTo>
                <a:lnTo>
                  <a:pt x="6989" y="2755"/>
                </a:lnTo>
                <a:lnTo>
                  <a:pt x="6965" y="2759"/>
                </a:lnTo>
                <a:lnTo>
                  <a:pt x="6941" y="2761"/>
                </a:lnTo>
                <a:lnTo>
                  <a:pt x="6916" y="2762"/>
                </a:lnTo>
                <a:lnTo>
                  <a:pt x="6868" y="2765"/>
                </a:lnTo>
                <a:lnTo>
                  <a:pt x="6819" y="2766"/>
                </a:lnTo>
                <a:lnTo>
                  <a:pt x="6770" y="2766"/>
                </a:lnTo>
                <a:lnTo>
                  <a:pt x="6723" y="2767"/>
                </a:lnTo>
                <a:lnTo>
                  <a:pt x="6674" y="2769"/>
                </a:lnTo>
                <a:lnTo>
                  <a:pt x="6625" y="2772"/>
                </a:lnTo>
                <a:lnTo>
                  <a:pt x="6611" y="2772"/>
                </a:lnTo>
                <a:lnTo>
                  <a:pt x="6597" y="2771"/>
                </a:lnTo>
                <a:lnTo>
                  <a:pt x="6583" y="2769"/>
                </a:lnTo>
                <a:lnTo>
                  <a:pt x="6568" y="2769"/>
                </a:lnTo>
                <a:lnTo>
                  <a:pt x="6568" y="2769"/>
                </a:lnTo>
                <a:lnTo>
                  <a:pt x="6568" y="2769"/>
                </a:lnTo>
                <a:lnTo>
                  <a:pt x="6559" y="2776"/>
                </a:lnTo>
                <a:lnTo>
                  <a:pt x="6551" y="2782"/>
                </a:lnTo>
                <a:lnTo>
                  <a:pt x="6541" y="2787"/>
                </a:lnTo>
                <a:lnTo>
                  <a:pt x="6532" y="2793"/>
                </a:lnTo>
                <a:lnTo>
                  <a:pt x="6522" y="2796"/>
                </a:lnTo>
                <a:lnTo>
                  <a:pt x="6512" y="2799"/>
                </a:lnTo>
                <a:lnTo>
                  <a:pt x="6500" y="2800"/>
                </a:lnTo>
                <a:lnTo>
                  <a:pt x="6490" y="2803"/>
                </a:lnTo>
                <a:lnTo>
                  <a:pt x="6448" y="2804"/>
                </a:lnTo>
                <a:lnTo>
                  <a:pt x="6405" y="2803"/>
                </a:lnTo>
                <a:lnTo>
                  <a:pt x="6372" y="2803"/>
                </a:lnTo>
                <a:lnTo>
                  <a:pt x="6340" y="2801"/>
                </a:lnTo>
                <a:lnTo>
                  <a:pt x="6323" y="2801"/>
                </a:lnTo>
                <a:lnTo>
                  <a:pt x="6307" y="2804"/>
                </a:lnTo>
                <a:lnTo>
                  <a:pt x="6292" y="2806"/>
                </a:lnTo>
                <a:lnTo>
                  <a:pt x="6276" y="2811"/>
                </a:lnTo>
                <a:lnTo>
                  <a:pt x="6268" y="2814"/>
                </a:lnTo>
                <a:lnTo>
                  <a:pt x="6262" y="2816"/>
                </a:lnTo>
                <a:lnTo>
                  <a:pt x="6254" y="2816"/>
                </a:lnTo>
                <a:lnTo>
                  <a:pt x="6247" y="2816"/>
                </a:lnTo>
                <a:lnTo>
                  <a:pt x="6241" y="2816"/>
                </a:lnTo>
                <a:lnTo>
                  <a:pt x="6233" y="2814"/>
                </a:lnTo>
                <a:lnTo>
                  <a:pt x="6227" y="2813"/>
                </a:lnTo>
                <a:lnTo>
                  <a:pt x="6219" y="2809"/>
                </a:lnTo>
                <a:lnTo>
                  <a:pt x="6210" y="2805"/>
                </a:lnTo>
                <a:lnTo>
                  <a:pt x="6200" y="2803"/>
                </a:lnTo>
                <a:lnTo>
                  <a:pt x="6192" y="2803"/>
                </a:lnTo>
                <a:lnTo>
                  <a:pt x="6183" y="2804"/>
                </a:lnTo>
                <a:lnTo>
                  <a:pt x="6175" y="2805"/>
                </a:lnTo>
                <a:lnTo>
                  <a:pt x="6166" y="2809"/>
                </a:lnTo>
                <a:lnTo>
                  <a:pt x="6158" y="2814"/>
                </a:lnTo>
                <a:lnTo>
                  <a:pt x="6150" y="2819"/>
                </a:lnTo>
                <a:lnTo>
                  <a:pt x="6148" y="2814"/>
                </a:lnTo>
                <a:lnTo>
                  <a:pt x="6127" y="2815"/>
                </a:lnTo>
                <a:lnTo>
                  <a:pt x="6107" y="2815"/>
                </a:lnTo>
                <a:lnTo>
                  <a:pt x="6087" y="2815"/>
                </a:lnTo>
                <a:lnTo>
                  <a:pt x="6067" y="2815"/>
                </a:lnTo>
                <a:close/>
                <a:moveTo>
                  <a:pt x="4969" y="3548"/>
                </a:moveTo>
                <a:lnTo>
                  <a:pt x="4960" y="3557"/>
                </a:lnTo>
                <a:lnTo>
                  <a:pt x="4952" y="3566"/>
                </a:lnTo>
                <a:lnTo>
                  <a:pt x="4938" y="3547"/>
                </a:lnTo>
                <a:lnTo>
                  <a:pt x="4926" y="3527"/>
                </a:lnTo>
                <a:lnTo>
                  <a:pt x="4912" y="3507"/>
                </a:lnTo>
                <a:lnTo>
                  <a:pt x="4898" y="3487"/>
                </a:lnTo>
                <a:lnTo>
                  <a:pt x="4913" y="3484"/>
                </a:lnTo>
                <a:lnTo>
                  <a:pt x="4927" y="3483"/>
                </a:lnTo>
                <a:lnTo>
                  <a:pt x="4935" y="3483"/>
                </a:lnTo>
                <a:lnTo>
                  <a:pt x="4941" y="3483"/>
                </a:lnTo>
                <a:lnTo>
                  <a:pt x="4946" y="3484"/>
                </a:lnTo>
                <a:lnTo>
                  <a:pt x="4951" y="3487"/>
                </a:lnTo>
                <a:lnTo>
                  <a:pt x="4956" y="3489"/>
                </a:lnTo>
                <a:lnTo>
                  <a:pt x="4960" y="3492"/>
                </a:lnTo>
                <a:lnTo>
                  <a:pt x="4962" y="3497"/>
                </a:lnTo>
                <a:lnTo>
                  <a:pt x="4966" y="3502"/>
                </a:lnTo>
                <a:lnTo>
                  <a:pt x="4967" y="3508"/>
                </a:lnTo>
                <a:lnTo>
                  <a:pt x="4969" y="3514"/>
                </a:lnTo>
                <a:lnTo>
                  <a:pt x="4970" y="3523"/>
                </a:lnTo>
                <a:lnTo>
                  <a:pt x="4969" y="3532"/>
                </a:lnTo>
                <a:lnTo>
                  <a:pt x="4969" y="3541"/>
                </a:lnTo>
                <a:lnTo>
                  <a:pt x="4969" y="3548"/>
                </a:lnTo>
                <a:close/>
                <a:moveTo>
                  <a:pt x="4399" y="3384"/>
                </a:moveTo>
                <a:lnTo>
                  <a:pt x="4410" y="3393"/>
                </a:lnTo>
                <a:lnTo>
                  <a:pt x="4421" y="3403"/>
                </a:lnTo>
                <a:lnTo>
                  <a:pt x="4431" y="3411"/>
                </a:lnTo>
                <a:lnTo>
                  <a:pt x="4441" y="3422"/>
                </a:lnTo>
                <a:lnTo>
                  <a:pt x="4443" y="3414"/>
                </a:lnTo>
                <a:lnTo>
                  <a:pt x="4445" y="3408"/>
                </a:lnTo>
                <a:lnTo>
                  <a:pt x="4448" y="3404"/>
                </a:lnTo>
                <a:lnTo>
                  <a:pt x="4451" y="3400"/>
                </a:lnTo>
                <a:lnTo>
                  <a:pt x="4455" y="3398"/>
                </a:lnTo>
                <a:lnTo>
                  <a:pt x="4460" y="3395"/>
                </a:lnTo>
                <a:lnTo>
                  <a:pt x="4465" y="3394"/>
                </a:lnTo>
                <a:lnTo>
                  <a:pt x="4470" y="3393"/>
                </a:lnTo>
                <a:lnTo>
                  <a:pt x="4453" y="3393"/>
                </a:lnTo>
                <a:lnTo>
                  <a:pt x="4435" y="3390"/>
                </a:lnTo>
                <a:lnTo>
                  <a:pt x="4417" y="3388"/>
                </a:lnTo>
                <a:lnTo>
                  <a:pt x="4399" y="3384"/>
                </a:lnTo>
                <a:close/>
                <a:moveTo>
                  <a:pt x="4954" y="3282"/>
                </a:moveTo>
                <a:lnTo>
                  <a:pt x="4955" y="3287"/>
                </a:lnTo>
                <a:lnTo>
                  <a:pt x="4955" y="3291"/>
                </a:lnTo>
                <a:lnTo>
                  <a:pt x="4955" y="3293"/>
                </a:lnTo>
                <a:lnTo>
                  <a:pt x="4954" y="3297"/>
                </a:lnTo>
                <a:lnTo>
                  <a:pt x="4949" y="3302"/>
                </a:lnTo>
                <a:lnTo>
                  <a:pt x="4942" y="3306"/>
                </a:lnTo>
                <a:lnTo>
                  <a:pt x="4936" y="3310"/>
                </a:lnTo>
                <a:lnTo>
                  <a:pt x="4931" y="3314"/>
                </a:lnTo>
                <a:lnTo>
                  <a:pt x="4930" y="3315"/>
                </a:lnTo>
                <a:lnTo>
                  <a:pt x="4930" y="3316"/>
                </a:lnTo>
                <a:lnTo>
                  <a:pt x="4930" y="3319"/>
                </a:lnTo>
                <a:lnTo>
                  <a:pt x="4931" y="3320"/>
                </a:lnTo>
                <a:lnTo>
                  <a:pt x="4937" y="3325"/>
                </a:lnTo>
                <a:lnTo>
                  <a:pt x="4945" y="3329"/>
                </a:lnTo>
                <a:lnTo>
                  <a:pt x="4954" y="3331"/>
                </a:lnTo>
                <a:lnTo>
                  <a:pt x="4962" y="3332"/>
                </a:lnTo>
                <a:lnTo>
                  <a:pt x="4971" y="3332"/>
                </a:lnTo>
                <a:lnTo>
                  <a:pt x="4980" y="3330"/>
                </a:lnTo>
                <a:lnTo>
                  <a:pt x="4989" y="3325"/>
                </a:lnTo>
                <a:lnTo>
                  <a:pt x="4997" y="3317"/>
                </a:lnTo>
                <a:lnTo>
                  <a:pt x="4999" y="3315"/>
                </a:lnTo>
                <a:lnTo>
                  <a:pt x="5000" y="3312"/>
                </a:lnTo>
                <a:lnTo>
                  <a:pt x="4994" y="3310"/>
                </a:lnTo>
                <a:lnTo>
                  <a:pt x="4987" y="3306"/>
                </a:lnTo>
                <a:lnTo>
                  <a:pt x="4982" y="3302"/>
                </a:lnTo>
                <a:lnTo>
                  <a:pt x="4977" y="3297"/>
                </a:lnTo>
                <a:lnTo>
                  <a:pt x="4971" y="3293"/>
                </a:lnTo>
                <a:lnTo>
                  <a:pt x="4966" y="3288"/>
                </a:lnTo>
                <a:lnTo>
                  <a:pt x="4960" y="3286"/>
                </a:lnTo>
                <a:lnTo>
                  <a:pt x="4954" y="3282"/>
                </a:lnTo>
                <a:close/>
                <a:moveTo>
                  <a:pt x="5541" y="3317"/>
                </a:moveTo>
                <a:lnTo>
                  <a:pt x="5549" y="3319"/>
                </a:lnTo>
                <a:lnTo>
                  <a:pt x="5555" y="3320"/>
                </a:lnTo>
                <a:lnTo>
                  <a:pt x="5561" y="3324"/>
                </a:lnTo>
                <a:lnTo>
                  <a:pt x="5566" y="3330"/>
                </a:lnTo>
                <a:lnTo>
                  <a:pt x="5576" y="3326"/>
                </a:lnTo>
                <a:lnTo>
                  <a:pt x="5584" y="3322"/>
                </a:lnTo>
                <a:lnTo>
                  <a:pt x="5589" y="3319"/>
                </a:lnTo>
                <a:lnTo>
                  <a:pt x="5593" y="3315"/>
                </a:lnTo>
                <a:lnTo>
                  <a:pt x="5594" y="3310"/>
                </a:lnTo>
                <a:lnTo>
                  <a:pt x="5595" y="3305"/>
                </a:lnTo>
                <a:lnTo>
                  <a:pt x="5594" y="3300"/>
                </a:lnTo>
                <a:lnTo>
                  <a:pt x="5593" y="3295"/>
                </a:lnTo>
                <a:lnTo>
                  <a:pt x="5588" y="3283"/>
                </a:lnTo>
                <a:lnTo>
                  <a:pt x="5583" y="3272"/>
                </a:lnTo>
                <a:lnTo>
                  <a:pt x="5580" y="3267"/>
                </a:lnTo>
                <a:lnTo>
                  <a:pt x="5579" y="3262"/>
                </a:lnTo>
                <a:lnTo>
                  <a:pt x="5578" y="3257"/>
                </a:lnTo>
                <a:lnTo>
                  <a:pt x="5579" y="3252"/>
                </a:lnTo>
                <a:lnTo>
                  <a:pt x="5581" y="3247"/>
                </a:lnTo>
                <a:lnTo>
                  <a:pt x="5585" y="3242"/>
                </a:lnTo>
                <a:lnTo>
                  <a:pt x="5581" y="3241"/>
                </a:lnTo>
                <a:lnTo>
                  <a:pt x="5578" y="3241"/>
                </a:lnTo>
                <a:lnTo>
                  <a:pt x="5575" y="3242"/>
                </a:lnTo>
                <a:lnTo>
                  <a:pt x="5573" y="3243"/>
                </a:lnTo>
                <a:lnTo>
                  <a:pt x="5571" y="3246"/>
                </a:lnTo>
                <a:lnTo>
                  <a:pt x="5570" y="3248"/>
                </a:lnTo>
                <a:lnTo>
                  <a:pt x="5571" y="3252"/>
                </a:lnTo>
                <a:lnTo>
                  <a:pt x="5574" y="3257"/>
                </a:lnTo>
                <a:lnTo>
                  <a:pt x="5578" y="3263"/>
                </a:lnTo>
                <a:lnTo>
                  <a:pt x="5579" y="3277"/>
                </a:lnTo>
                <a:lnTo>
                  <a:pt x="5578" y="3287"/>
                </a:lnTo>
                <a:lnTo>
                  <a:pt x="5576" y="3291"/>
                </a:lnTo>
                <a:lnTo>
                  <a:pt x="5575" y="3295"/>
                </a:lnTo>
                <a:lnTo>
                  <a:pt x="5573" y="3298"/>
                </a:lnTo>
                <a:lnTo>
                  <a:pt x="5570" y="3301"/>
                </a:lnTo>
                <a:lnTo>
                  <a:pt x="5562" y="3305"/>
                </a:lnTo>
                <a:lnTo>
                  <a:pt x="5555" y="3307"/>
                </a:lnTo>
                <a:lnTo>
                  <a:pt x="5547" y="3310"/>
                </a:lnTo>
                <a:lnTo>
                  <a:pt x="5539" y="3311"/>
                </a:lnTo>
                <a:lnTo>
                  <a:pt x="5540" y="3314"/>
                </a:lnTo>
                <a:lnTo>
                  <a:pt x="5541" y="3317"/>
                </a:lnTo>
                <a:close/>
                <a:moveTo>
                  <a:pt x="5585" y="3365"/>
                </a:moveTo>
                <a:lnTo>
                  <a:pt x="5578" y="3365"/>
                </a:lnTo>
                <a:lnTo>
                  <a:pt x="5571" y="3364"/>
                </a:lnTo>
                <a:lnTo>
                  <a:pt x="5565" y="3361"/>
                </a:lnTo>
                <a:lnTo>
                  <a:pt x="5560" y="3357"/>
                </a:lnTo>
                <a:lnTo>
                  <a:pt x="5551" y="3349"/>
                </a:lnTo>
                <a:lnTo>
                  <a:pt x="5542" y="3339"/>
                </a:lnTo>
                <a:lnTo>
                  <a:pt x="5541" y="3344"/>
                </a:lnTo>
                <a:lnTo>
                  <a:pt x="5539" y="3347"/>
                </a:lnTo>
                <a:lnTo>
                  <a:pt x="5531" y="3355"/>
                </a:lnTo>
                <a:lnTo>
                  <a:pt x="5524" y="3360"/>
                </a:lnTo>
                <a:lnTo>
                  <a:pt x="5516" y="3364"/>
                </a:lnTo>
                <a:lnTo>
                  <a:pt x="5507" y="3365"/>
                </a:lnTo>
                <a:lnTo>
                  <a:pt x="5490" y="3368"/>
                </a:lnTo>
                <a:lnTo>
                  <a:pt x="5471" y="3366"/>
                </a:lnTo>
                <a:lnTo>
                  <a:pt x="5503" y="3375"/>
                </a:lnTo>
                <a:lnTo>
                  <a:pt x="5535" y="3380"/>
                </a:lnTo>
                <a:lnTo>
                  <a:pt x="5551" y="3381"/>
                </a:lnTo>
                <a:lnTo>
                  <a:pt x="5566" y="3379"/>
                </a:lnTo>
                <a:lnTo>
                  <a:pt x="5575" y="3376"/>
                </a:lnTo>
                <a:lnTo>
                  <a:pt x="5583" y="3374"/>
                </a:lnTo>
                <a:lnTo>
                  <a:pt x="5591" y="3370"/>
                </a:lnTo>
                <a:lnTo>
                  <a:pt x="5599" y="3366"/>
                </a:lnTo>
                <a:lnTo>
                  <a:pt x="5599" y="3366"/>
                </a:lnTo>
                <a:lnTo>
                  <a:pt x="5593" y="3365"/>
                </a:lnTo>
                <a:lnTo>
                  <a:pt x="5585" y="3365"/>
                </a:lnTo>
                <a:close/>
                <a:moveTo>
                  <a:pt x="5514" y="3094"/>
                </a:moveTo>
                <a:lnTo>
                  <a:pt x="5507" y="3093"/>
                </a:lnTo>
                <a:lnTo>
                  <a:pt x="5500" y="3090"/>
                </a:lnTo>
                <a:lnTo>
                  <a:pt x="5493" y="3090"/>
                </a:lnTo>
                <a:lnTo>
                  <a:pt x="5486" y="3090"/>
                </a:lnTo>
                <a:lnTo>
                  <a:pt x="5475" y="3091"/>
                </a:lnTo>
                <a:lnTo>
                  <a:pt x="5463" y="3095"/>
                </a:lnTo>
                <a:lnTo>
                  <a:pt x="5452" y="3099"/>
                </a:lnTo>
                <a:lnTo>
                  <a:pt x="5441" y="3105"/>
                </a:lnTo>
                <a:lnTo>
                  <a:pt x="5447" y="3110"/>
                </a:lnTo>
                <a:lnTo>
                  <a:pt x="5453" y="3114"/>
                </a:lnTo>
                <a:lnTo>
                  <a:pt x="5461" y="3116"/>
                </a:lnTo>
                <a:lnTo>
                  <a:pt x="5467" y="3119"/>
                </a:lnTo>
                <a:lnTo>
                  <a:pt x="5475" y="3121"/>
                </a:lnTo>
                <a:lnTo>
                  <a:pt x="5482" y="3124"/>
                </a:lnTo>
                <a:lnTo>
                  <a:pt x="5488" y="3126"/>
                </a:lnTo>
                <a:lnTo>
                  <a:pt x="5493" y="3131"/>
                </a:lnTo>
                <a:lnTo>
                  <a:pt x="5496" y="3133"/>
                </a:lnTo>
                <a:lnTo>
                  <a:pt x="5497" y="3135"/>
                </a:lnTo>
                <a:lnTo>
                  <a:pt x="5498" y="3139"/>
                </a:lnTo>
                <a:lnTo>
                  <a:pt x="5500" y="3142"/>
                </a:lnTo>
                <a:lnTo>
                  <a:pt x="5501" y="3145"/>
                </a:lnTo>
                <a:lnTo>
                  <a:pt x="5503" y="3147"/>
                </a:lnTo>
                <a:lnTo>
                  <a:pt x="5506" y="3147"/>
                </a:lnTo>
                <a:lnTo>
                  <a:pt x="5511" y="3144"/>
                </a:lnTo>
                <a:lnTo>
                  <a:pt x="5517" y="3140"/>
                </a:lnTo>
                <a:lnTo>
                  <a:pt x="5524" y="3138"/>
                </a:lnTo>
                <a:lnTo>
                  <a:pt x="5525" y="3131"/>
                </a:lnTo>
                <a:lnTo>
                  <a:pt x="5526" y="3125"/>
                </a:lnTo>
                <a:lnTo>
                  <a:pt x="5526" y="3119"/>
                </a:lnTo>
                <a:lnTo>
                  <a:pt x="5525" y="3114"/>
                </a:lnTo>
                <a:lnTo>
                  <a:pt x="5522" y="3108"/>
                </a:lnTo>
                <a:lnTo>
                  <a:pt x="5520" y="3104"/>
                </a:lnTo>
                <a:lnTo>
                  <a:pt x="5517" y="3099"/>
                </a:lnTo>
                <a:lnTo>
                  <a:pt x="5514" y="3094"/>
                </a:lnTo>
                <a:close/>
                <a:moveTo>
                  <a:pt x="5418" y="3049"/>
                </a:moveTo>
                <a:lnTo>
                  <a:pt x="5418" y="3049"/>
                </a:lnTo>
                <a:lnTo>
                  <a:pt x="5418" y="3049"/>
                </a:lnTo>
                <a:lnTo>
                  <a:pt x="5418" y="3049"/>
                </a:lnTo>
                <a:lnTo>
                  <a:pt x="5418" y="3049"/>
                </a:lnTo>
                <a:close/>
                <a:moveTo>
                  <a:pt x="4072" y="3514"/>
                </a:moveTo>
                <a:lnTo>
                  <a:pt x="4071" y="3514"/>
                </a:lnTo>
                <a:lnTo>
                  <a:pt x="4071" y="3514"/>
                </a:lnTo>
                <a:lnTo>
                  <a:pt x="4072" y="3514"/>
                </a:lnTo>
                <a:close/>
                <a:moveTo>
                  <a:pt x="4569" y="3699"/>
                </a:moveTo>
                <a:lnTo>
                  <a:pt x="4561" y="3701"/>
                </a:lnTo>
                <a:lnTo>
                  <a:pt x="4550" y="3705"/>
                </a:lnTo>
                <a:lnTo>
                  <a:pt x="4547" y="3705"/>
                </a:lnTo>
                <a:lnTo>
                  <a:pt x="4543" y="3703"/>
                </a:lnTo>
                <a:lnTo>
                  <a:pt x="4540" y="3699"/>
                </a:lnTo>
                <a:lnTo>
                  <a:pt x="4538" y="3691"/>
                </a:lnTo>
                <a:lnTo>
                  <a:pt x="4539" y="3680"/>
                </a:lnTo>
                <a:lnTo>
                  <a:pt x="4543" y="3668"/>
                </a:lnTo>
                <a:lnTo>
                  <a:pt x="4547" y="3656"/>
                </a:lnTo>
                <a:lnTo>
                  <a:pt x="4547" y="3644"/>
                </a:lnTo>
                <a:lnTo>
                  <a:pt x="4547" y="3631"/>
                </a:lnTo>
                <a:lnTo>
                  <a:pt x="4548" y="3620"/>
                </a:lnTo>
                <a:lnTo>
                  <a:pt x="4549" y="3615"/>
                </a:lnTo>
                <a:lnTo>
                  <a:pt x="4553" y="3610"/>
                </a:lnTo>
                <a:lnTo>
                  <a:pt x="4558" y="3607"/>
                </a:lnTo>
                <a:lnTo>
                  <a:pt x="4564" y="3605"/>
                </a:lnTo>
                <a:lnTo>
                  <a:pt x="4572" y="3605"/>
                </a:lnTo>
                <a:lnTo>
                  <a:pt x="4577" y="3606"/>
                </a:lnTo>
                <a:lnTo>
                  <a:pt x="4582" y="3610"/>
                </a:lnTo>
                <a:lnTo>
                  <a:pt x="4586" y="3615"/>
                </a:lnTo>
                <a:lnTo>
                  <a:pt x="4589" y="3620"/>
                </a:lnTo>
                <a:lnTo>
                  <a:pt x="4593" y="3625"/>
                </a:lnTo>
                <a:lnTo>
                  <a:pt x="4598" y="3629"/>
                </a:lnTo>
                <a:lnTo>
                  <a:pt x="4603" y="3631"/>
                </a:lnTo>
                <a:lnTo>
                  <a:pt x="4603" y="3632"/>
                </a:lnTo>
                <a:lnTo>
                  <a:pt x="4606" y="3636"/>
                </a:lnTo>
                <a:lnTo>
                  <a:pt x="4608" y="3640"/>
                </a:lnTo>
                <a:lnTo>
                  <a:pt x="4608" y="3645"/>
                </a:lnTo>
                <a:lnTo>
                  <a:pt x="4607" y="3649"/>
                </a:lnTo>
                <a:lnTo>
                  <a:pt x="4604" y="3658"/>
                </a:lnTo>
                <a:lnTo>
                  <a:pt x="4603" y="3665"/>
                </a:lnTo>
                <a:lnTo>
                  <a:pt x="4603" y="3674"/>
                </a:lnTo>
                <a:lnTo>
                  <a:pt x="4602" y="3681"/>
                </a:lnTo>
                <a:lnTo>
                  <a:pt x="4586" y="3690"/>
                </a:lnTo>
                <a:lnTo>
                  <a:pt x="4569" y="3699"/>
                </a:lnTo>
                <a:close/>
                <a:moveTo>
                  <a:pt x="6294" y="2226"/>
                </a:moveTo>
                <a:lnTo>
                  <a:pt x="6293" y="2226"/>
                </a:lnTo>
                <a:lnTo>
                  <a:pt x="6287" y="2226"/>
                </a:lnTo>
                <a:lnTo>
                  <a:pt x="6281" y="2226"/>
                </a:lnTo>
                <a:lnTo>
                  <a:pt x="6302" y="2231"/>
                </a:lnTo>
                <a:lnTo>
                  <a:pt x="6323" y="2235"/>
                </a:lnTo>
                <a:lnTo>
                  <a:pt x="6346" y="2239"/>
                </a:lnTo>
                <a:lnTo>
                  <a:pt x="6369" y="2240"/>
                </a:lnTo>
                <a:lnTo>
                  <a:pt x="6360" y="2236"/>
                </a:lnTo>
                <a:lnTo>
                  <a:pt x="6351" y="2234"/>
                </a:lnTo>
                <a:lnTo>
                  <a:pt x="6341" y="2234"/>
                </a:lnTo>
                <a:lnTo>
                  <a:pt x="6331" y="2234"/>
                </a:lnTo>
                <a:lnTo>
                  <a:pt x="6321" y="2234"/>
                </a:lnTo>
                <a:lnTo>
                  <a:pt x="6312" y="2233"/>
                </a:lnTo>
                <a:lnTo>
                  <a:pt x="6302" y="2230"/>
                </a:lnTo>
                <a:lnTo>
                  <a:pt x="6294" y="2226"/>
                </a:lnTo>
                <a:close/>
                <a:moveTo>
                  <a:pt x="6318" y="2302"/>
                </a:moveTo>
                <a:lnTo>
                  <a:pt x="6317" y="2300"/>
                </a:lnTo>
                <a:lnTo>
                  <a:pt x="6317" y="2300"/>
                </a:lnTo>
                <a:lnTo>
                  <a:pt x="6317" y="2300"/>
                </a:lnTo>
                <a:lnTo>
                  <a:pt x="6317" y="2300"/>
                </a:lnTo>
                <a:lnTo>
                  <a:pt x="6318" y="2302"/>
                </a:lnTo>
                <a:lnTo>
                  <a:pt x="6318" y="2302"/>
                </a:lnTo>
                <a:close/>
                <a:moveTo>
                  <a:pt x="6333" y="2716"/>
                </a:moveTo>
                <a:lnTo>
                  <a:pt x="6326" y="2712"/>
                </a:lnTo>
                <a:lnTo>
                  <a:pt x="6323" y="2715"/>
                </a:lnTo>
                <a:lnTo>
                  <a:pt x="6320" y="2718"/>
                </a:lnTo>
                <a:lnTo>
                  <a:pt x="6327" y="2717"/>
                </a:lnTo>
                <a:lnTo>
                  <a:pt x="6333" y="2716"/>
                </a:lnTo>
                <a:close/>
                <a:moveTo>
                  <a:pt x="6179" y="2771"/>
                </a:moveTo>
                <a:lnTo>
                  <a:pt x="6174" y="2772"/>
                </a:lnTo>
                <a:lnTo>
                  <a:pt x="6170" y="2774"/>
                </a:lnTo>
                <a:lnTo>
                  <a:pt x="6166" y="2777"/>
                </a:lnTo>
                <a:lnTo>
                  <a:pt x="6163" y="2781"/>
                </a:lnTo>
                <a:lnTo>
                  <a:pt x="6170" y="2776"/>
                </a:lnTo>
                <a:lnTo>
                  <a:pt x="6179" y="2771"/>
                </a:lnTo>
                <a:close/>
                <a:moveTo>
                  <a:pt x="6032" y="2900"/>
                </a:moveTo>
                <a:lnTo>
                  <a:pt x="6026" y="2908"/>
                </a:lnTo>
                <a:lnTo>
                  <a:pt x="6020" y="2912"/>
                </a:lnTo>
                <a:lnTo>
                  <a:pt x="6013" y="2914"/>
                </a:lnTo>
                <a:lnTo>
                  <a:pt x="6007" y="2914"/>
                </a:lnTo>
                <a:lnTo>
                  <a:pt x="6002" y="2913"/>
                </a:lnTo>
                <a:lnTo>
                  <a:pt x="5996" y="2911"/>
                </a:lnTo>
                <a:lnTo>
                  <a:pt x="5989" y="2906"/>
                </a:lnTo>
                <a:lnTo>
                  <a:pt x="5984" y="2899"/>
                </a:lnTo>
                <a:lnTo>
                  <a:pt x="6001" y="2900"/>
                </a:lnTo>
                <a:lnTo>
                  <a:pt x="6017" y="2900"/>
                </a:lnTo>
                <a:lnTo>
                  <a:pt x="6025" y="2900"/>
                </a:lnTo>
                <a:lnTo>
                  <a:pt x="6032" y="2900"/>
                </a:lnTo>
                <a:close/>
                <a:moveTo>
                  <a:pt x="1080" y="1596"/>
                </a:moveTo>
                <a:lnTo>
                  <a:pt x="1076" y="1597"/>
                </a:lnTo>
                <a:lnTo>
                  <a:pt x="1074" y="1600"/>
                </a:lnTo>
                <a:lnTo>
                  <a:pt x="1080" y="1596"/>
                </a:lnTo>
                <a:close/>
                <a:moveTo>
                  <a:pt x="2289" y="2451"/>
                </a:moveTo>
                <a:lnTo>
                  <a:pt x="2289" y="2451"/>
                </a:lnTo>
                <a:lnTo>
                  <a:pt x="2289" y="2451"/>
                </a:lnTo>
                <a:lnTo>
                  <a:pt x="2288" y="2447"/>
                </a:lnTo>
                <a:lnTo>
                  <a:pt x="2288" y="2443"/>
                </a:lnTo>
                <a:lnTo>
                  <a:pt x="2287" y="2446"/>
                </a:lnTo>
                <a:lnTo>
                  <a:pt x="2285" y="2449"/>
                </a:lnTo>
                <a:lnTo>
                  <a:pt x="2287" y="2450"/>
                </a:lnTo>
                <a:lnTo>
                  <a:pt x="2289" y="2451"/>
                </a:lnTo>
                <a:close/>
                <a:moveTo>
                  <a:pt x="1621" y="2221"/>
                </a:moveTo>
                <a:lnTo>
                  <a:pt x="1620" y="2224"/>
                </a:lnTo>
                <a:lnTo>
                  <a:pt x="1617" y="2226"/>
                </a:lnTo>
                <a:lnTo>
                  <a:pt x="1621" y="2226"/>
                </a:lnTo>
                <a:lnTo>
                  <a:pt x="1626" y="2228"/>
                </a:lnTo>
                <a:lnTo>
                  <a:pt x="1625" y="2224"/>
                </a:lnTo>
                <a:lnTo>
                  <a:pt x="1621" y="2221"/>
                </a:lnTo>
                <a:close/>
                <a:moveTo>
                  <a:pt x="1781" y="328"/>
                </a:moveTo>
                <a:lnTo>
                  <a:pt x="1784" y="325"/>
                </a:lnTo>
                <a:lnTo>
                  <a:pt x="1778" y="319"/>
                </a:lnTo>
                <a:lnTo>
                  <a:pt x="1774" y="313"/>
                </a:lnTo>
                <a:lnTo>
                  <a:pt x="1771" y="307"/>
                </a:lnTo>
                <a:lnTo>
                  <a:pt x="1768" y="298"/>
                </a:lnTo>
                <a:lnTo>
                  <a:pt x="1768" y="294"/>
                </a:lnTo>
                <a:lnTo>
                  <a:pt x="1769" y="289"/>
                </a:lnTo>
                <a:lnTo>
                  <a:pt x="1759" y="297"/>
                </a:lnTo>
                <a:lnTo>
                  <a:pt x="1749" y="302"/>
                </a:lnTo>
                <a:lnTo>
                  <a:pt x="1739" y="304"/>
                </a:lnTo>
                <a:lnTo>
                  <a:pt x="1729" y="307"/>
                </a:lnTo>
                <a:lnTo>
                  <a:pt x="1734" y="308"/>
                </a:lnTo>
                <a:lnTo>
                  <a:pt x="1749" y="314"/>
                </a:lnTo>
                <a:lnTo>
                  <a:pt x="1767" y="320"/>
                </a:lnTo>
                <a:lnTo>
                  <a:pt x="1773" y="324"/>
                </a:lnTo>
                <a:lnTo>
                  <a:pt x="1781" y="328"/>
                </a:lnTo>
                <a:close/>
                <a:moveTo>
                  <a:pt x="1477" y="1969"/>
                </a:moveTo>
                <a:lnTo>
                  <a:pt x="1486" y="1966"/>
                </a:lnTo>
                <a:lnTo>
                  <a:pt x="1493" y="1964"/>
                </a:lnTo>
                <a:lnTo>
                  <a:pt x="1499" y="1959"/>
                </a:lnTo>
                <a:lnTo>
                  <a:pt x="1503" y="1954"/>
                </a:lnTo>
                <a:lnTo>
                  <a:pt x="1489" y="1946"/>
                </a:lnTo>
                <a:lnTo>
                  <a:pt x="1474" y="1939"/>
                </a:lnTo>
                <a:lnTo>
                  <a:pt x="1460" y="1930"/>
                </a:lnTo>
                <a:lnTo>
                  <a:pt x="1447" y="1922"/>
                </a:lnTo>
                <a:lnTo>
                  <a:pt x="1445" y="1930"/>
                </a:lnTo>
                <a:lnTo>
                  <a:pt x="1442" y="1936"/>
                </a:lnTo>
                <a:lnTo>
                  <a:pt x="1453" y="1941"/>
                </a:lnTo>
                <a:lnTo>
                  <a:pt x="1462" y="1949"/>
                </a:lnTo>
                <a:lnTo>
                  <a:pt x="1471" y="1958"/>
                </a:lnTo>
                <a:lnTo>
                  <a:pt x="1477" y="1968"/>
                </a:lnTo>
                <a:lnTo>
                  <a:pt x="1477" y="1969"/>
                </a:lnTo>
                <a:close/>
                <a:moveTo>
                  <a:pt x="1191" y="1302"/>
                </a:moveTo>
                <a:lnTo>
                  <a:pt x="1189" y="1301"/>
                </a:lnTo>
                <a:lnTo>
                  <a:pt x="1189" y="1302"/>
                </a:lnTo>
                <a:lnTo>
                  <a:pt x="1189" y="1303"/>
                </a:lnTo>
                <a:lnTo>
                  <a:pt x="1191" y="1302"/>
                </a:lnTo>
                <a:lnTo>
                  <a:pt x="1191" y="1302"/>
                </a:lnTo>
                <a:lnTo>
                  <a:pt x="1191" y="1302"/>
                </a:lnTo>
                <a:close/>
                <a:moveTo>
                  <a:pt x="1189" y="1300"/>
                </a:moveTo>
                <a:lnTo>
                  <a:pt x="1191" y="1302"/>
                </a:lnTo>
                <a:lnTo>
                  <a:pt x="1191" y="1302"/>
                </a:lnTo>
                <a:lnTo>
                  <a:pt x="1192" y="1302"/>
                </a:lnTo>
                <a:lnTo>
                  <a:pt x="1192" y="1300"/>
                </a:lnTo>
                <a:lnTo>
                  <a:pt x="1193" y="1297"/>
                </a:lnTo>
                <a:lnTo>
                  <a:pt x="1191" y="1298"/>
                </a:lnTo>
                <a:lnTo>
                  <a:pt x="1189" y="1300"/>
                </a:lnTo>
                <a:close/>
                <a:moveTo>
                  <a:pt x="1165" y="1047"/>
                </a:moveTo>
                <a:lnTo>
                  <a:pt x="1165" y="1046"/>
                </a:lnTo>
                <a:lnTo>
                  <a:pt x="1160" y="1049"/>
                </a:lnTo>
                <a:lnTo>
                  <a:pt x="1157" y="1052"/>
                </a:lnTo>
                <a:lnTo>
                  <a:pt x="1157" y="1052"/>
                </a:lnTo>
                <a:lnTo>
                  <a:pt x="1162" y="1050"/>
                </a:lnTo>
                <a:lnTo>
                  <a:pt x="1165" y="1047"/>
                </a:lnTo>
                <a:close/>
                <a:moveTo>
                  <a:pt x="2156" y="2451"/>
                </a:moveTo>
                <a:lnTo>
                  <a:pt x="2156" y="2451"/>
                </a:lnTo>
                <a:lnTo>
                  <a:pt x="2156" y="2451"/>
                </a:lnTo>
                <a:lnTo>
                  <a:pt x="2165" y="2450"/>
                </a:lnTo>
                <a:lnTo>
                  <a:pt x="2174" y="2447"/>
                </a:lnTo>
                <a:lnTo>
                  <a:pt x="2179" y="2445"/>
                </a:lnTo>
                <a:lnTo>
                  <a:pt x="2182" y="2442"/>
                </a:lnTo>
                <a:lnTo>
                  <a:pt x="2185" y="2438"/>
                </a:lnTo>
                <a:lnTo>
                  <a:pt x="2189" y="2433"/>
                </a:lnTo>
                <a:lnTo>
                  <a:pt x="2160" y="2418"/>
                </a:lnTo>
                <a:lnTo>
                  <a:pt x="2130" y="2406"/>
                </a:lnTo>
                <a:lnTo>
                  <a:pt x="2115" y="2401"/>
                </a:lnTo>
                <a:lnTo>
                  <a:pt x="2100" y="2396"/>
                </a:lnTo>
                <a:lnTo>
                  <a:pt x="2083" y="2392"/>
                </a:lnTo>
                <a:lnTo>
                  <a:pt x="2068" y="2388"/>
                </a:lnTo>
                <a:lnTo>
                  <a:pt x="2053" y="2386"/>
                </a:lnTo>
                <a:lnTo>
                  <a:pt x="2037" y="2383"/>
                </a:lnTo>
                <a:lnTo>
                  <a:pt x="2022" y="2382"/>
                </a:lnTo>
                <a:lnTo>
                  <a:pt x="2005" y="2382"/>
                </a:lnTo>
                <a:lnTo>
                  <a:pt x="1989" y="2382"/>
                </a:lnTo>
                <a:lnTo>
                  <a:pt x="1974" y="2383"/>
                </a:lnTo>
                <a:lnTo>
                  <a:pt x="1958" y="2384"/>
                </a:lnTo>
                <a:lnTo>
                  <a:pt x="1941" y="2388"/>
                </a:lnTo>
                <a:lnTo>
                  <a:pt x="1918" y="2391"/>
                </a:lnTo>
                <a:lnTo>
                  <a:pt x="1894" y="2393"/>
                </a:lnTo>
                <a:lnTo>
                  <a:pt x="1870" y="2392"/>
                </a:lnTo>
                <a:lnTo>
                  <a:pt x="1847" y="2391"/>
                </a:lnTo>
                <a:lnTo>
                  <a:pt x="1802" y="2383"/>
                </a:lnTo>
                <a:lnTo>
                  <a:pt x="1756" y="2376"/>
                </a:lnTo>
                <a:lnTo>
                  <a:pt x="1746" y="2373"/>
                </a:lnTo>
                <a:lnTo>
                  <a:pt x="1735" y="2372"/>
                </a:lnTo>
                <a:lnTo>
                  <a:pt x="1724" y="2371"/>
                </a:lnTo>
                <a:lnTo>
                  <a:pt x="1714" y="2369"/>
                </a:lnTo>
                <a:lnTo>
                  <a:pt x="1715" y="2369"/>
                </a:lnTo>
                <a:lnTo>
                  <a:pt x="1722" y="2382"/>
                </a:lnTo>
                <a:lnTo>
                  <a:pt x="1725" y="2393"/>
                </a:lnTo>
                <a:lnTo>
                  <a:pt x="1727" y="2400"/>
                </a:lnTo>
                <a:lnTo>
                  <a:pt x="1727" y="2406"/>
                </a:lnTo>
                <a:lnTo>
                  <a:pt x="1725" y="2411"/>
                </a:lnTo>
                <a:lnTo>
                  <a:pt x="1722" y="2416"/>
                </a:lnTo>
                <a:lnTo>
                  <a:pt x="1771" y="2412"/>
                </a:lnTo>
                <a:lnTo>
                  <a:pt x="1818" y="2411"/>
                </a:lnTo>
                <a:lnTo>
                  <a:pt x="1866" y="2411"/>
                </a:lnTo>
                <a:lnTo>
                  <a:pt x="1915" y="2413"/>
                </a:lnTo>
                <a:lnTo>
                  <a:pt x="1963" y="2416"/>
                </a:lnTo>
                <a:lnTo>
                  <a:pt x="2010" y="2421"/>
                </a:lnTo>
                <a:lnTo>
                  <a:pt x="2059" y="2427"/>
                </a:lnTo>
                <a:lnTo>
                  <a:pt x="2107" y="2436"/>
                </a:lnTo>
                <a:lnTo>
                  <a:pt x="2110" y="2442"/>
                </a:lnTo>
                <a:lnTo>
                  <a:pt x="2112" y="2451"/>
                </a:lnTo>
                <a:lnTo>
                  <a:pt x="2113" y="2459"/>
                </a:lnTo>
                <a:lnTo>
                  <a:pt x="2115" y="2467"/>
                </a:lnTo>
                <a:lnTo>
                  <a:pt x="2118" y="2460"/>
                </a:lnTo>
                <a:lnTo>
                  <a:pt x="2122" y="2451"/>
                </a:lnTo>
                <a:lnTo>
                  <a:pt x="2131" y="2451"/>
                </a:lnTo>
                <a:lnTo>
                  <a:pt x="2139" y="2451"/>
                </a:lnTo>
                <a:lnTo>
                  <a:pt x="2139" y="2451"/>
                </a:lnTo>
                <a:lnTo>
                  <a:pt x="2147" y="2451"/>
                </a:lnTo>
                <a:lnTo>
                  <a:pt x="2156" y="2451"/>
                </a:lnTo>
                <a:close/>
                <a:moveTo>
                  <a:pt x="1163" y="337"/>
                </a:moveTo>
                <a:lnTo>
                  <a:pt x="1162" y="337"/>
                </a:lnTo>
                <a:lnTo>
                  <a:pt x="1162" y="337"/>
                </a:lnTo>
                <a:lnTo>
                  <a:pt x="1164" y="338"/>
                </a:lnTo>
                <a:lnTo>
                  <a:pt x="1165" y="339"/>
                </a:lnTo>
                <a:lnTo>
                  <a:pt x="1164" y="339"/>
                </a:lnTo>
                <a:lnTo>
                  <a:pt x="1163" y="337"/>
                </a:lnTo>
                <a:close/>
                <a:moveTo>
                  <a:pt x="2076" y="603"/>
                </a:moveTo>
                <a:lnTo>
                  <a:pt x="2076" y="603"/>
                </a:lnTo>
                <a:lnTo>
                  <a:pt x="2076" y="603"/>
                </a:lnTo>
                <a:lnTo>
                  <a:pt x="2074" y="603"/>
                </a:lnTo>
                <a:lnTo>
                  <a:pt x="2076" y="603"/>
                </a:lnTo>
                <a:close/>
                <a:moveTo>
                  <a:pt x="6607" y="2081"/>
                </a:moveTo>
                <a:lnTo>
                  <a:pt x="6606" y="2079"/>
                </a:lnTo>
                <a:lnTo>
                  <a:pt x="6606" y="2081"/>
                </a:lnTo>
                <a:lnTo>
                  <a:pt x="6607" y="2081"/>
                </a:lnTo>
                <a:close/>
                <a:moveTo>
                  <a:pt x="5336" y="673"/>
                </a:moveTo>
                <a:lnTo>
                  <a:pt x="5335" y="673"/>
                </a:lnTo>
                <a:lnTo>
                  <a:pt x="5334" y="672"/>
                </a:lnTo>
                <a:lnTo>
                  <a:pt x="5333" y="673"/>
                </a:lnTo>
                <a:lnTo>
                  <a:pt x="5336" y="673"/>
                </a:lnTo>
                <a:close/>
                <a:moveTo>
                  <a:pt x="5605" y="1104"/>
                </a:moveTo>
                <a:lnTo>
                  <a:pt x="5605" y="1104"/>
                </a:lnTo>
                <a:lnTo>
                  <a:pt x="5605" y="1104"/>
                </a:lnTo>
                <a:lnTo>
                  <a:pt x="5605" y="1104"/>
                </a:lnTo>
                <a:close/>
                <a:moveTo>
                  <a:pt x="6214" y="1582"/>
                </a:moveTo>
                <a:lnTo>
                  <a:pt x="6213" y="1585"/>
                </a:lnTo>
                <a:lnTo>
                  <a:pt x="6212" y="1586"/>
                </a:lnTo>
                <a:lnTo>
                  <a:pt x="6214" y="1585"/>
                </a:lnTo>
                <a:lnTo>
                  <a:pt x="6215" y="1583"/>
                </a:lnTo>
                <a:lnTo>
                  <a:pt x="6214" y="1582"/>
                </a:lnTo>
                <a:close/>
                <a:moveTo>
                  <a:pt x="1010" y="852"/>
                </a:moveTo>
                <a:lnTo>
                  <a:pt x="1000" y="845"/>
                </a:lnTo>
                <a:lnTo>
                  <a:pt x="991" y="838"/>
                </a:lnTo>
                <a:lnTo>
                  <a:pt x="1000" y="845"/>
                </a:lnTo>
                <a:lnTo>
                  <a:pt x="1010" y="852"/>
                </a:lnTo>
                <a:close/>
                <a:moveTo>
                  <a:pt x="1385" y="656"/>
                </a:moveTo>
                <a:lnTo>
                  <a:pt x="1379" y="649"/>
                </a:lnTo>
                <a:lnTo>
                  <a:pt x="1371" y="642"/>
                </a:lnTo>
                <a:lnTo>
                  <a:pt x="1370" y="646"/>
                </a:lnTo>
                <a:lnTo>
                  <a:pt x="1370" y="648"/>
                </a:lnTo>
                <a:lnTo>
                  <a:pt x="1374" y="651"/>
                </a:lnTo>
                <a:lnTo>
                  <a:pt x="1380" y="654"/>
                </a:lnTo>
                <a:lnTo>
                  <a:pt x="1385" y="656"/>
                </a:lnTo>
                <a:close/>
                <a:moveTo>
                  <a:pt x="4986" y="803"/>
                </a:moveTo>
                <a:lnTo>
                  <a:pt x="4987" y="801"/>
                </a:lnTo>
                <a:lnTo>
                  <a:pt x="4986" y="803"/>
                </a:lnTo>
                <a:lnTo>
                  <a:pt x="4986" y="804"/>
                </a:lnTo>
                <a:lnTo>
                  <a:pt x="4986" y="803"/>
                </a:lnTo>
                <a:close/>
                <a:moveTo>
                  <a:pt x="3817" y="508"/>
                </a:moveTo>
                <a:lnTo>
                  <a:pt x="3820" y="508"/>
                </a:lnTo>
                <a:lnTo>
                  <a:pt x="3822" y="509"/>
                </a:lnTo>
                <a:lnTo>
                  <a:pt x="3820" y="508"/>
                </a:lnTo>
                <a:lnTo>
                  <a:pt x="3818" y="506"/>
                </a:lnTo>
                <a:lnTo>
                  <a:pt x="3817" y="508"/>
                </a:lnTo>
                <a:close/>
                <a:moveTo>
                  <a:pt x="2338" y="403"/>
                </a:moveTo>
                <a:lnTo>
                  <a:pt x="2329" y="396"/>
                </a:lnTo>
                <a:lnTo>
                  <a:pt x="2322" y="387"/>
                </a:lnTo>
                <a:lnTo>
                  <a:pt x="2316" y="388"/>
                </a:lnTo>
                <a:lnTo>
                  <a:pt x="2311" y="388"/>
                </a:lnTo>
                <a:lnTo>
                  <a:pt x="2298" y="389"/>
                </a:lnTo>
                <a:lnTo>
                  <a:pt x="2285" y="389"/>
                </a:lnTo>
                <a:lnTo>
                  <a:pt x="2252" y="381"/>
                </a:lnTo>
                <a:lnTo>
                  <a:pt x="2216" y="373"/>
                </a:lnTo>
                <a:lnTo>
                  <a:pt x="2182" y="367"/>
                </a:lnTo>
                <a:lnTo>
                  <a:pt x="2149" y="359"/>
                </a:lnTo>
                <a:lnTo>
                  <a:pt x="2115" y="351"/>
                </a:lnTo>
                <a:lnTo>
                  <a:pt x="2081" y="341"/>
                </a:lnTo>
                <a:lnTo>
                  <a:pt x="2064" y="334"/>
                </a:lnTo>
                <a:lnTo>
                  <a:pt x="2048" y="328"/>
                </a:lnTo>
                <a:lnTo>
                  <a:pt x="2033" y="320"/>
                </a:lnTo>
                <a:lnTo>
                  <a:pt x="2017" y="312"/>
                </a:lnTo>
                <a:lnTo>
                  <a:pt x="2017" y="310"/>
                </a:lnTo>
                <a:lnTo>
                  <a:pt x="2014" y="313"/>
                </a:lnTo>
                <a:lnTo>
                  <a:pt x="2013" y="315"/>
                </a:lnTo>
                <a:lnTo>
                  <a:pt x="2010" y="319"/>
                </a:lnTo>
                <a:lnTo>
                  <a:pt x="2009" y="323"/>
                </a:lnTo>
                <a:lnTo>
                  <a:pt x="2010" y="327"/>
                </a:lnTo>
                <a:lnTo>
                  <a:pt x="2013" y="330"/>
                </a:lnTo>
                <a:lnTo>
                  <a:pt x="2031" y="336"/>
                </a:lnTo>
                <a:lnTo>
                  <a:pt x="2047" y="341"/>
                </a:lnTo>
                <a:lnTo>
                  <a:pt x="2063" y="348"/>
                </a:lnTo>
                <a:lnTo>
                  <a:pt x="2079" y="356"/>
                </a:lnTo>
                <a:lnTo>
                  <a:pt x="2111" y="371"/>
                </a:lnTo>
                <a:lnTo>
                  <a:pt x="2142" y="388"/>
                </a:lnTo>
                <a:lnTo>
                  <a:pt x="2146" y="393"/>
                </a:lnTo>
                <a:lnTo>
                  <a:pt x="2149" y="397"/>
                </a:lnTo>
                <a:lnTo>
                  <a:pt x="2152" y="400"/>
                </a:lnTo>
                <a:lnTo>
                  <a:pt x="2156" y="400"/>
                </a:lnTo>
                <a:lnTo>
                  <a:pt x="2164" y="396"/>
                </a:lnTo>
                <a:lnTo>
                  <a:pt x="2172" y="391"/>
                </a:lnTo>
                <a:lnTo>
                  <a:pt x="2186" y="389"/>
                </a:lnTo>
                <a:lnTo>
                  <a:pt x="2200" y="389"/>
                </a:lnTo>
                <a:lnTo>
                  <a:pt x="2206" y="391"/>
                </a:lnTo>
                <a:lnTo>
                  <a:pt x="2211" y="393"/>
                </a:lnTo>
                <a:lnTo>
                  <a:pt x="2216" y="397"/>
                </a:lnTo>
                <a:lnTo>
                  <a:pt x="2220" y="402"/>
                </a:lnTo>
                <a:lnTo>
                  <a:pt x="2223" y="402"/>
                </a:lnTo>
                <a:lnTo>
                  <a:pt x="2225" y="402"/>
                </a:lnTo>
                <a:lnTo>
                  <a:pt x="2239" y="401"/>
                </a:lnTo>
                <a:lnTo>
                  <a:pt x="2252" y="402"/>
                </a:lnTo>
                <a:lnTo>
                  <a:pt x="2264" y="403"/>
                </a:lnTo>
                <a:lnTo>
                  <a:pt x="2277" y="408"/>
                </a:lnTo>
                <a:lnTo>
                  <a:pt x="2288" y="412"/>
                </a:lnTo>
                <a:lnTo>
                  <a:pt x="2300" y="418"/>
                </a:lnTo>
                <a:lnTo>
                  <a:pt x="2312" y="426"/>
                </a:lnTo>
                <a:lnTo>
                  <a:pt x="2322" y="432"/>
                </a:lnTo>
                <a:lnTo>
                  <a:pt x="2323" y="431"/>
                </a:lnTo>
                <a:lnTo>
                  <a:pt x="2324" y="431"/>
                </a:lnTo>
                <a:lnTo>
                  <a:pt x="2338" y="425"/>
                </a:lnTo>
                <a:lnTo>
                  <a:pt x="2351" y="417"/>
                </a:lnTo>
                <a:lnTo>
                  <a:pt x="2357" y="413"/>
                </a:lnTo>
                <a:lnTo>
                  <a:pt x="2362" y="408"/>
                </a:lnTo>
                <a:lnTo>
                  <a:pt x="2366" y="402"/>
                </a:lnTo>
                <a:lnTo>
                  <a:pt x="2370" y="395"/>
                </a:lnTo>
                <a:lnTo>
                  <a:pt x="2363" y="393"/>
                </a:lnTo>
                <a:lnTo>
                  <a:pt x="2357" y="392"/>
                </a:lnTo>
                <a:lnTo>
                  <a:pt x="2358" y="396"/>
                </a:lnTo>
                <a:lnTo>
                  <a:pt x="2357" y="400"/>
                </a:lnTo>
                <a:lnTo>
                  <a:pt x="2356" y="402"/>
                </a:lnTo>
                <a:lnTo>
                  <a:pt x="2353" y="403"/>
                </a:lnTo>
                <a:lnTo>
                  <a:pt x="2347" y="405"/>
                </a:lnTo>
                <a:lnTo>
                  <a:pt x="2338" y="403"/>
                </a:lnTo>
                <a:close/>
                <a:moveTo>
                  <a:pt x="3236" y="605"/>
                </a:moveTo>
                <a:lnTo>
                  <a:pt x="3236" y="607"/>
                </a:lnTo>
                <a:lnTo>
                  <a:pt x="3237" y="608"/>
                </a:lnTo>
                <a:lnTo>
                  <a:pt x="3237" y="605"/>
                </a:lnTo>
                <a:lnTo>
                  <a:pt x="3236" y="604"/>
                </a:lnTo>
                <a:lnTo>
                  <a:pt x="3236" y="605"/>
                </a:lnTo>
                <a:close/>
                <a:moveTo>
                  <a:pt x="2401" y="396"/>
                </a:moveTo>
                <a:lnTo>
                  <a:pt x="2403" y="397"/>
                </a:lnTo>
                <a:lnTo>
                  <a:pt x="2406" y="398"/>
                </a:lnTo>
                <a:lnTo>
                  <a:pt x="2407" y="397"/>
                </a:lnTo>
                <a:lnTo>
                  <a:pt x="2410" y="396"/>
                </a:lnTo>
                <a:lnTo>
                  <a:pt x="2406" y="396"/>
                </a:lnTo>
                <a:lnTo>
                  <a:pt x="2401" y="396"/>
                </a:lnTo>
                <a:close/>
                <a:moveTo>
                  <a:pt x="2329" y="597"/>
                </a:moveTo>
                <a:lnTo>
                  <a:pt x="2328" y="597"/>
                </a:lnTo>
                <a:lnTo>
                  <a:pt x="2326" y="597"/>
                </a:lnTo>
                <a:lnTo>
                  <a:pt x="2321" y="595"/>
                </a:lnTo>
                <a:lnTo>
                  <a:pt x="2316" y="594"/>
                </a:lnTo>
                <a:lnTo>
                  <a:pt x="2309" y="594"/>
                </a:lnTo>
                <a:lnTo>
                  <a:pt x="2304" y="594"/>
                </a:lnTo>
                <a:lnTo>
                  <a:pt x="2314" y="597"/>
                </a:lnTo>
                <a:lnTo>
                  <a:pt x="2324" y="602"/>
                </a:lnTo>
                <a:lnTo>
                  <a:pt x="2327" y="599"/>
                </a:lnTo>
                <a:lnTo>
                  <a:pt x="2329" y="597"/>
                </a:lnTo>
                <a:close/>
                <a:moveTo>
                  <a:pt x="3840" y="387"/>
                </a:moveTo>
                <a:lnTo>
                  <a:pt x="3837" y="383"/>
                </a:lnTo>
                <a:lnTo>
                  <a:pt x="3836" y="384"/>
                </a:lnTo>
                <a:lnTo>
                  <a:pt x="3836" y="384"/>
                </a:lnTo>
                <a:lnTo>
                  <a:pt x="3840" y="387"/>
                </a:lnTo>
                <a:close/>
                <a:moveTo>
                  <a:pt x="2490" y="3069"/>
                </a:moveTo>
                <a:lnTo>
                  <a:pt x="2496" y="3072"/>
                </a:lnTo>
                <a:lnTo>
                  <a:pt x="2501" y="3075"/>
                </a:lnTo>
                <a:lnTo>
                  <a:pt x="2506" y="3078"/>
                </a:lnTo>
                <a:lnTo>
                  <a:pt x="2513" y="3080"/>
                </a:lnTo>
                <a:lnTo>
                  <a:pt x="2524" y="3083"/>
                </a:lnTo>
                <a:lnTo>
                  <a:pt x="2537" y="3084"/>
                </a:lnTo>
                <a:lnTo>
                  <a:pt x="2549" y="3085"/>
                </a:lnTo>
                <a:lnTo>
                  <a:pt x="2562" y="3088"/>
                </a:lnTo>
                <a:lnTo>
                  <a:pt x="2573" y="3090"/>
                </a:lnTo>
                <a:lnTo>
                  <a:pt x="2583" y="3096"/>
                </a:lnTo>
                <a:lnTo>
                  <a:pt x="2583" y="3091"/>
                </a:lnTo>
                <a:lnTo>
                  <a:pt x="2579" y="3086"/>
                </a:lnTo>
                <a:lnTo>
                  <a:pt x="2582" y="3080"/>
                </a:lnTo>
                <a:lnTo>
                  <a:pt x="2583" y="3074"/>
                </a:lnTo>
                <a:lnTo>
                  <a:pt x="2585" y="3069"/>
                </a:lnTo>
                <a:lnTo>
                  <a:pt x="2588" y="3065"/>
                </a:lnTo>
                <a:lnTo>
                  <a:pt x="2592" y="3061"/>
                </a:lnTo>
                <a:lnTo>
                  <a:pt x="2596" y="3059"/>
                </a:lnTo>
                <a:lnTo>
                  <a:pt x="2599" y="3056"/>
                </a:lnTo>
                <a:lnTo>
                  <a:pt x="2603" y="3055"/>
                </a:lnTo>
                <a:lnTo>
                  <a:pt x="2621" y="3051"/>
                </a:lnTo>
                <a:lnTo>
                  <a:pt x="2641" y="3050"/>
                </a:lnTo>
                <a:lnTo>
                  <a:pt x="2606" y="3050"/>
                </a:lnTo>
                <a:lnTo>
                  <a:pt x="2570" y="3049"/>
                </a:lnTo>
                <a:lnTo>
                  <a:pt x="2553" y="3050"/>
                </a:lnTo>
                <a:lnTo>
                  <a:pt x="2535" y="3052"/>
                </a:lnTo>
                <a:lnTo>
                  <a:pt x="2526" y="3056"/>
                </a:lnTo>
                <a:lnTo>
                  <a:pt x="2519" y="3059"/>
                </a:lnTo>
                <a:lnTo>
                  <a:pt x="2510" y="3064"/>
                </a:lnTo>
                <a:lnTo>
                  <a:pt x="2501" y="3069"/>
                </a:lnTo>
                <a:lnTo>
                  <a:pt x="2496" y="3070"/>
                </a:lnTo>
                <a:lnTo>
                  <a:pt x="2490" y="3069"/>
                </a:lnTo>
                <a:close/>
                <a:moveTo>
                  <a:pt x="7273" y="1767"/>
                </a:moveTo>
                <a:lnTo>
                  <a:pt x="7251" y="1766"/>
                </a:lnTo>
                <a:lnTo>
                  <a:pt x="7229" y="1763"/>
                </a:lnTo>
                <a:lnTo>
                  <a:pt x="7207" y="1759"/>
                </a:lnTo>
                <a:lnTo>
                  <a:pt x="7186" y="1755"/>
                </a:lnTo>
                <a:lnTo>
                  <a:pt x="7142" y="1745"/>
                </a:lnTo>
                <a:lnTo>
                  <a:pt x="7099" y="1734"/>
                </a:lnTo>
                <a:lnTo>
                  <a:pt x="7099" y="1728"/>
                </a:lnTo>
                <a:lnTo>
                  <a:pt x="7096" y="1732"/>
                </a:lnTo>
                <a:lnTo>
                  <a:pt x="7093" y="1735"/>
                </a:lnTo>
                <a:lnTo>
                  <a:pt x="7117" y="1742"/>
                </a:lnTo>
                <a:lnTo>
                  <a:pt x="7142" y="1748"/>
                </a:lnTo>
                <a:lnTo>
                  <a:pt x="7167" y="1753"/>
                </a:lnTo>
                <a:lnTo>
                  <a:pt x="7192" y="1758"/>
                </a:lnTo>
                <a:lnTo>
                  <a:pt x="7219" y="1763"/>
                </a:lnTo>
                <a:lnTo>
                  <a:pt x="7244" y="1768"/>
                </a:lnTo>
                <a:lnTo>
                  <a:pt x="7269" y="1772"/>
                </a:lnTo>
                <a:lnTo>
                  <a:pt x="7294" y="1776"/>
                </a:lnTo>
                <a:lnTo>
                  <a:pt x="7284" y="1771"/>
                </a:lnTo>
                <a:lnTo>
                  <a:pt x="7273" y="1767"/>
                </a:lnTo>
                <a:close/>
                <a:moveTo>
                  <a:pt x="7607" y="1828"/>
                </a:moveTo>
                <a:lnTo>
                  <a:pt x="7573" y="1822"/>
                </a:lnTo>
                <a:lnTo>
                  <a:pt x="7540" y="1817"/>
                </a:lnTo>
                <a:lnTo>
                  <a:pt x="7506" y="1811"/>
                </a:lnTo>
                <a:lnTo>
                  <a:pt x="7472" y="1804"/>
                </a:lnTo>
                <a:lnTo>
                  <a:pt x="7438" y="1798"/>
                </a:lnTo>
                <a:lnTo>
                  <a:pt x="7404" y="1791"/>
                </a:lnTo>
                <a:lnTo>
                  <a:pt x="7371" y="1782"/>
                </a:lnTo>
                <a:lnTo>
                  <a:pt x="7338" y="1772"/>
                </a:lnTo>
                <a:lnTo>
                  <a:pt x="7335" y="1776"/>
                </a:lnTo>
                <a:lnTo>
                  <a:pt x="7334" y="1779"/>
                </a:lnTo>
                <a:lnTo>
                  <a:pt x="7329" y="1781"/>
                </a:lnTo>
                <a:lnTo>
                  <a:pt x="7324" y="1781"/>
                </a:lnTo>
                <a:lnTo>
                  <a:pt x="7343" y="1784"/>
                </a:lnTo>
                <a:lnTo>
                  <a:pt x="7363" y="1787"/>
                </a:lnTo>
                <a:lnTo>
                  <a:pt x="7382" y="1791"/>
                </a:lnTo>
                <a:lnTo>
                  <a:pt x="7402" y="1794"/>
                </a:lnTo>
                <a:lnTo>
                  <a:pt x="7433" y="1801"/>
                </a:lnTo>
                <a:lnTo>
                  <a:pt x="7466" y="1808"/>
                </a:lnTo>
                <a:lnTo>
                  <a:pt x="7497" y="1818"/>
                </a:lnTo>
                <a:lnTo>
                  <a:pt x="7529" y="1827"/>
                </a:lnTo>
                <a:lnTo>
                  <a:pt x="7560" y="1837"/>
                </a:lnTo>
                <a:lnTo>
                  <a:pt x="7590" y="1848"/>
                </a:lnTo>
                <a:lnTo>
                  <a:pt x="7622" y="1860"/>
                </a:lnTo>
                <a:lnTo>
                  <a:pt x="7652" y="1871"/>
                </a:lnTo>
                <a:lnTo>
                  <a:pt x="7664" y="1868"/>
                </a:lnTo>
                <a:lnTo>
                  <a:pt x="7677" y="1868"/>
                </a:lnTo>
                <a:lnTo>
                  <a:pt x="7682" y="1868"/>
                </a:lnTo>
                <a:lnTo>
                  <a:pt x="7687" y="1868"/>
                </a:lnTo>
                <a:lnTo>
                  <a:pt x="7672" y="1865"/>
                </a:lnTo>
                <a:lnTo>
                  <a:pt x="7659" y="1860"/>
                </a:lnTo>
                <a:lnTo>
                  <a:pt x="7646" y="1852"/>
                </a:lnTo>
                <a:lnTo>
                  <a:pt x="7633" y="1843"/>
                </a:lnTo>
                <a:lnTo>
                  <a:pt x="7630" y="1840"/>
                </a:lnTo>
                <a:lnTo>
                  <a:pt x="7628" y="1835"/>
                </a:lnTo>
                <a:lnTo>
                  <a:pt x="7624" y="1837"/>
                </a:lnTo>
                <a:lnTo>
                  <a:pt x="7620" y="1837"/>
                </a:lnTo>
                <a:lnTo>
                  <a:pt x="7617" y="1836"/>
                </a:lnTo>
                <a:lnTo>
                  <a:pt x="7612" y="1835"/>
                </a:lnTo>
                <a:lnTo>
                  <a:pt x="7609" y="1832"/>
                </a:lnTo>
                <a:lnTo>
                  <a:pt x="7607" y="1828"/>
                </a:lnTo>
                <a:close/>
                <a:moveTo>
                  <a:pt x="6834" y="1818"/>
                </a:moveTo>
                <a:lnTo>
                  <a:pt x="6834" y="1818"/>
                </a:lnTo>
                <a:lnTo>
                  <a:pt x="6834" y="1820"/>
                </a:lnTo>
                <a:lnTo>
                  <a:pt x="6833" y="1820"/>
                </a:lnTo>
                <a:lnTo>
                  <a:pt x="6834" y="1818"/>
                </a:lnTo>
                <a:close/>
                <a:moveTo>
                  <a:pt x="6634" y="1950"/>
                </a:moveTo>
                <a:lnTo>
                  <a:pt x="6647" y="1951"/>
                </a:lnTo>
                <a:lnTo>
                  <a:pt x="6661" y="1954"/>
                </a:lnTo>
                <a:lnTo>
                  <a:pt x="6674" y="1955"/>
                </a:lnTo>
                <a:lnTo>
                  <a:pt x="6687" y="1956"/>
                </a:lnTo>
                <a:lnTo>
                  <a:pt x="6686" y="1948"/>
                </a:lnTo>
                <a:lnTo>
                  <a:pt x="6684" y="1939"/>
                </a:lnTo>
                <a:lnTo>
                  <a:pt x="6684" y="1944"/>
                </a:lnTo>
                <a:lnTo>
                  <a:pt x="6684" y="1950"/>
                </a:lnTo>
                <a:lnTo>
                  <a:pt x="6671" y="1950"/>
                </a:lnTo>
                <a:lnTo>
                  <a:pt x="6659" y="1950"/>
                </a:lnTo>
                <a:lnTo>
                  <a:pt x="6646" y="1950"/>
                </a:lnTo>
                <a:lnTo>
                  <a:pt x="6634" y="1950"/>
                </a:lnTo>
                <a:close/>
                <a:moveTo>
                  <a:pt x="7682" y="3832"/>
                </a:moveTo>
                <a:lnTo>
                  <a:pt x="7689" y="3832"/>
                </a:lnTo>
                <a:lnTo>
                  <a:pt x="7697" y="3832"/>
                </a:lnTo>
                <a:lnTo>
                  <a:pt x="7708" y="3836"/>
                </a:lnTo>
                <a:lnTo>
                  <a:pt x="7718" y="3838"/>
                </a:lnTo>
                <a:lnTo>
                  <a:pt x="7716" y="3843"/>
                </a:lnTo>
                <a:lnTo>
                  <a:pt x="7713" y="3846"/>
                </a:lnTo>
                <a:lnTo>
                  <a:pt x="7710" y="3847"/>
                </a:lnTo>
                <a:lnTo>
                  <a:pt x="7706" y="3847"/>
                </a:lnTo>
                <a:lnTo>
                  <a:pt x="7699" y="3846"/>
                </a:lnTo>
                <a:lnTo>
                  <a:pt x="7693" y="3843"/>
                </a:lnTo>
                <a:lnTo>
                  <a:pt x="7687" y="3838"/>
                </a:lnTo>
                <a:lnTo>
                  <a:pt x="7682" y="3832"/>
                </a:lnTo>
                <a:lnTo>
                  <a:pt x="7688" y="3826"/>
                </a:lnTo>
                <a:lnTo>
                  <a:pt x="7693" y="3821"/>
                </a:lnTo>
                <a:lnTo>
                  <a:pt x="7699" y="3818"/>
                </a:lnTo>
                <a:lnTo>
                  <a:pt x="7706" y="3816"/>
                </a:lnTo>
                <a:lnTo>
                  <a:pt x="7713" y="3816"/>
                </a:lnTo>
                <a:lnTo>
                  <a:pt x="7720" y="3816"/>
                </a:lnTo>
                <a:lnTo>
                  <a:pt x="7727" y="3817"/>
                </a:lnTo>
                <a:lnTo>
                  <a:pt x="7733" y="3818"/>
                </a:lnTo>
                <a:lnTo>
                  <a:pt x="7743" y="3821"/>
                </a:lnTo>
                <a:lnTo>
                  <a:pt x="7752" y="3822"/>
                </a:lnTo>
                <a:lnTo>
                  <a:pt x="7761" y="3822"/>
                </a:lnTo>
                <a:lnTo>
                  <a:pt x="7770" y="3821"/>
                </a:lnTo>
                <a:lnTo>
                  <a:pt x="7777" y="3817"/>
                </a:lnTo>
                <a:lnTo>
                  <a:pt x="7785" y="3813"/>
                </a:lnTo>
                <a:lnTo>
                  <a:pt x="7791" y="3807"/>
                </a:lnTo>
                <a:lnTo>
                  <a:pt x="7799" y="3799"/>
                </a:lnTo>
                <a:lnTo>
                  <a:pt x="7777" y="3794"/>
                </a:lnTo>
                <a:lnTo>
                  <a:pt x="7757" y="3788"/>
                </a:lnTo>
                <a:lnTo>
                  <a:pt x="7747" y="3784"/>
                </a:lnTo>
                <a:lnTo>
                  <a:pt x="7737" y="3782"/>
                </a:lnTo>
                <a:lnTo>
                  <a:pt x="7726" y="3782"/>
                </a:lnTo>
                <a:lnTo>
                  <a:pt x="7716" y="3783"/>
                </a:lnTo>
                <a:lnTo>
                  <a:pt x="7715" y="3783"/>
                </a:lnTo>
                <a:lnTo>
                  <a:pt x="7716" y="3783"/>
                </a:lnTo>
                <a:lnTo>
                  <a:pt x="7696" y="3776"/>
                </a:lnTo>
                <a:lnTo>
                  <a:pt x="7677" y="3769"/>
                </a:lnTo>
                <a:lnTo>
                  <a:pt x="7657" y="3764"/>
                </a:lnTo>
                <a:lnTo>
                  <a:pt x="7638" y="3759"/>
                </a:lnTo>
                <a:lnTo>
                  <a:pt x="7599" y="3750"/>
                </a:lnTo>
                <a:lnTo>
                  <a:pt x="7559" y="3743"/>
                </a:lnTo>
                <a:lnTo>
                  <a:pt x="7519" y="3737"/>
                </a:lnTo>
                <a:lnTo>
                  <a:pt x="7480" y="3730"/>
                </a:lnTo>
                <a:lnTo>
                  <a:pt x="7440" y="3723"/>
                </a:lnTo>
                <a:lnTo>
                  <a:pt x="7401" y="3715"/>
                </a:lnTo>
                <a:lnTo>
                  <a:pt x="7401" y="3715"/>
                </a:lnTo>
                <a:lnTo>
                  <a:pt x="7401" y="3715"/>
                </a:lnTo>
                <a:lnTo>
                  <a:pt x="7393" y="3709"/>
                </a:lnTo>
                <a:lnTo>
                  <a:pt x="7387" y="3704"/>
                </a:lnTo>
                <a:lnTo>
                  <a:pt x="7379" y="3701"/>
                </a:lnTo>
                <a:lnTo>
                  <a:pt x="7372" y="3700"/>
                </a:lnTo>
                <a:lnTo>
                  <a:pt x="7355" y="3699"/>
                </a:lnTo>
                <a:lnTo>
                  <a:pt x="7339" y="3699"/>
                </a:lnTo>
                <a:lnTo>
                  <a:pt x="7324" y="3699"/>
                </a:lnTo>
                <a:lnTo>
                  <a:pt x="7312" y="3699"/>
                </a:lnTo>
                <a:lnTo>
                  <a:pt x="7298" y="3696"/>
                </a:lnTo>
                <a:lnTo>
                  <a:pt x="7284" y="3694"/>
                </a:lnTo>
                <a:lnTo>
                  <a:pt x="7271" y="3690"/>
                </a:lnTo>
                <a:lnTo>
                  <a:pt x="7259" y="3685"/>
                </a:lnTo>
                <a:lnTo>
                  <a:pt x="7247" y="3679"/>
                </a:lnTo>
                <a:lnTo>
                  <a:pt x="7236" y="3673"/>
                </a:lnTo>
                <a:lnTo>
                  <a:pt x="7225" y="3666"/>
                </a:lnTo>
                <a:lnTo>
                  <a:pt x="7215" y="3661"/>
                </a:lnTo>
                <a:lnTo>
                  <a:pt x="7205" y="3656"/>
                </a:lnTo>
                <a:lnTo>
                  <a:pt x="7193" y="3654"/>
                </a:lnTo>
                <a:lnTo>
                  <a:pt x="7183" y="3651"/>
                </a:lnTo>
                <a:lnTo>
                  <a:pt x="7172" y="3649"/>
                </a:lnTo>
                <a:lnTo>
                  <a:pt x="7161" y="3649"/>
                </a:lnTo>
                <a:lnTo>
                  <a:pt x="7150" y="3648"/>
                </a:lnTo>
                <a:lnTo>
                  <a:pt x="7104" y="3649"/>
                </a:lnTo>
                <a:lnTo>
                  <a:pt x="7055" y="3650"/>
                </a:lnTo>
                <a:lnTo>
                  <a:pt x="7065" y="3660"/>
                </a:lnTo>
                <a:lnTo>
                  <a:pt x="7074" y="3666"/>
                </a:lnTo>
                <a:lnTo>
                  <a:pt x="7079" y="3673"/>
                </a:lnTo>
                <a:lnTo>
                  <a:pt x="7082" y="3678"/>
                </a:lnTo>
                <a:lnTo>
                  <a:pt x="7086" y="3684"/>
                </a:lnTo>
                <a:lnTo>
                  <a:pt x="7089" y="3690"/>
                </a:lnTo>
                <a:lnTo>
                  <a:pt x="7096" y="3699"/>
                </a:lnTo>
                <a:lnTo>
                  <a:pt x="7103" y="3707"/>
                </a:lnTo>
                <a:lnTo>
                  <a:pt x="7111" y="3713"/>
                </a:lnTo>
                <a:lnTo>
                  <a:pt x="7118" y="3719"/>
                </a:lnTo>
                <a:lnTo>
                  <a:pt x="7126" y="3723"/>
                </a:lnTo>
                <a:lnTo>
                  <a:pt x="7132" y="3725"/>
                </a:lnTo>
                <a:lnTo>
                  <a:pt x="7158" y="3729"/>
                </a:lnTo>
                <a:lnTo>
                  <a:pt x="7183" y="3734"/>
                </a:lnTo>
                <a:lnTo>
                  <a:pt x="7210" y="3738"/>
                </a:lnTo>
                <a:lnTo>
                  <a:pt x="7235" y="3743"/>
                </a:lnTo>
                <a:lnTo>
                  <a:pt x="7236" y="3738"/>
                </a:lnTo>
                <a:lnTo>
                  <a:pt x="7235" y="3733"/>
                </a:lnTo>
                <a:lnTo>
                  <a:pt x="7234" y="3729"/>
                </a:lnTo>
                <a:lnTo>
                  <a:pt x="7232" y="3727"/>
                </a:lnTo>
                <a:lnTo>
                  <a:pt x="7227" y="3722"/>
                </a:lnTo>
                <a:lnTo>
                  <a:pt x="7221" y="3719"/>
                </a:lnTo>
                <a:lnTo>
                  <a:pt x="7215" y="3715"/>
                </a:lnTo>
                <a:lnTo>
                  <a:pt x="7207" y="3712"/>
                </a:lnTo>
                <a:lnTo>
                  <a:pt x="7205" y="3710"/>
                </a:lnTo>
                <a:lnTo>
                  <a:pt x="7202" y="3707"/>
                </a:lnTo>
                <a:lnTo>
                  <a:pt x="7201" y="3704"/>
                </a:lnTo>
                <a:lnTo>
                  <a:pt x="7200" y="3700"/>
                </a:lnTo>
                <a:lnTo>
                  <a:pt x="7219" y="3700"/>
                </a:lnTo>
                <a:lnTo>
                  <a:pt x="7239" y="3701"/>
                </a:lnTo>
                <a:lnTo>
                  <a:pt x="7258" y="3705"/>
                </a:lnTo>
                <a:lnTo>
                  <a:pt x="7276" y="3709"/>
                </a:lnTo>
                <a:lnTo>
                  <a:pt x="7314" y="3719"/>
                </a:lnTo>
                <a:lnTo>
                  <a:pt x="7350" y="3730"/>
                </a:lnTo>
                <a:lnTo>
                  <a:pt x="7350" y="3730"/>
                </a:lnTo>
                <a:lnTo>
                  <a:pt x="7366" y="3732"/>
                </a:lnTo>
                <a:lnTo>
                  <a:pt x="7382" y="3733"/>
                </a:lnTo>
                <a:lnTo>
                  <a:pt x="7381" y="3749"/>
                </a:lnTo>
                <a:lnTo>
                  <a:pt x="7379" y="3766"/>
                </a:lnTo>
                <a:lnTo>
                  <a:pt x="7379" y="3769"/>
                </a:lnTo>
                <a:lnTo>
                  <a:pt x="7381" y="3772"/>
                </a:lnTo>
                <a:lnTo>
                  <a:pt x="7383" y="3776"/>
                </a:lnTo>
                <a:lnTo>
                  <a:pt x="7386" y="3778"/>
                </a:lnTo>
                <a:lnTo>
                  <a:pt x="7389" y="3782"/>
                </a:lnTo>
                <a:lnTo>
                  <a:pt x="7393" y="3784"/>
                </a:lnTo>
                <a:lnTo>
                  <a:pt x="7399" y="3786"/>
                </a:lnTo>
                <a:lnTo>
                  <a:pt x="7407" y="3788"/>
                </a:lnTo>
                <a:lnTo>
                  <a:pt x="7435" y="3794"/>
                </a:lnTo>
                <a:lnTo>
                  <a:pt x="7463" y="3802"/>
                </a:lnTo>
                <a:lnTo>
                  <a:pt x="7491" y="3809"/>
                </a:lnTo>
                <a:lnTo>
                  <a:pt x="7520" y="3817"/>
                </a:lnTo>
                <a:lnTo>
                  <a:pt x="7548" y="3825"/>
                </a:lnTo>
                <a:lnTo>
                  <a:pt x="7576" y="3833"/>
                </a:lnTo>
                <a:lnTo>
                  <a:pt x="7604" y="3841"/>
                </a:lnTo>
                <a:lnTo>
                  <a:pt x="7632" y="3850"/>
                </a:lnTo>
                <a:lnTo>
                  <a:pt x="7644" y="3845"/>
                </a:lnTo>
                <a:lnTo>
                  <a:pt x="7657" y="3841"/>
                </a:lnTo>
                <a:lnTo>
                  <a:pt x="7669" y="3836"/>
                </a:lnTo>
                <a:lnTo>
                  <a:pt x="7682" y="3832"/>
                </a:lnTo>
                <a:lnTo>
                  <a:pt x="7682" y="3832"/>
                </a:lnTo>
                <a:lnTo>
                  <a:pt x="7682" y="3832"/>
                </a:lnTo>
                <a:lnTo>
                  <a:pt x="7682" y="3832"/>
                </a:lnTo>
                <a:lnTo>
                  <a:pt x="7682" y="3832"/>
                </a:lnTo>
                <a:close/>
                <a:moveTo>
                  <a:pt x="6284" y="3183"/>
                </a:moveTo>
                <a:lnTo>
                  <a:pt x="6300" y="3184"/>
                </a:lnTo>
                <a:lnTo>
                  <a:pt x="6315" y="3184"/>
                </a:lnTo>
                <a:lnTo>
                  <a:pt x="6325" y="3197"/>
                </a:lnTo>
                <a:lnTo>
                  <a:pt x="6335" y="3208"/>
                </a:lnTo>
                <a:lnTo>
                  <a:pt x="6328" y="3212"/>
                </a:lnTo>
                <a:lnTo>
                  <a:pt x="6322" y="3214"/>
                </a:lnTo>
                <a:lnTo>
                  <a:pt x="6315" y="3216"/>
                </a:lnTo>
                <a:lnTo>
                  <a:pt x="6307" y="3214"/>
                </a:lnTo>
                <a:lnTo>
                  <a:pt x="6301" y="3213"/>
                </a:lnTo>
                <a:lnTo>
                  <a:pt x="6296" y="3209"/>
                </a:lnTo>
                <a:lnTo>
                  <a:pt x="6291" y="3206"/>
                </a:lnTo>
                <a:lnTo>
                  <a:pt x="6288" y="3199"/>
                </a:lnTo>
                <a:lnTo>
                  <a:pt x="6286" y="3192"/>
                </a:lnTo>
                <a:lnTo>
                  <a:pt x="6284" y="3183"/>
                </a:lnTo>
                <a:close/>
                <a:moveTo>
                  <a:pt x="6235" y="3216"/>
                </a:moveTo>
                <a:lnTo>
                  <a:pt x="6232" y="3212"/>
                </a:lnTo>
                <a:lnTo>
                  <a:pt x="6228" y="3208"/>
                </a:lnTo>
                <a:lnTo>
                  <a:pt x="6224" y="3207"/>
                </a:lnTo>
                <a:lnTo>
                  <a:pt x="6220" y="3204"/>
                </a:lnTo>
                <a:lnTo>
                  <a:pt x="6210" y="3202"/>
                </a:lnTo>
                <a:lnTo>
                  <a:pt x="6202" y="3201"/>
                </a:lnTo>
                <a:lnTo>
                  <a:pt x="6192" y="3198"/>
                </a:lnTo>
                <a:lnTo>
                  <a:pt x="6185" y="3196"/>
                </a:lnTo>
                <a:lnTo>
                  <a:pt x="6180" y="3193"/>
                </a:lnTo>
                <a:lnTo>
                  <a:pt x="6176" y="3192"/>
                </a:lnTo>
                <a:lnTo>
                  <a:pt x="6175" y="3189"/>
                </a:lnTo>
                <a:lnTo>
                  <a:pt x="6175" y="3187"/>
                </a:lnTo>
                <a:lnTo>
                  <a:pt x="6175" y="3185"/>
                </a:lnTo>
                <a:lnTo>
                  <a:pt x="6178" y="3183"/>
                </a:lnTo>
                <a:lnTo>
                  <a:pt x="6190" y="3174"/>
                </a:lnTo>
                <a:lnTo>
                  <a:pt x="6202" y="3165"/>
                </a:lnTo>
                <a:lnTo>
                  <a:pt x="6210" y="3163"/>
                </a:lnTo>
                <a:lnTo>
                  <a:pt x="6219" y="3162"/>
                </a:lnTo>
                <a:lnTo>
                  <a:pt x="6228" y="3162"/>
                </a:lnTo>
                <a:lnTo>
                  <a:pt x="6237" y="3163"/>
                </a:lnTo>
                <a:lnTo>
                  <a:pt x="6244" y="3167"/>
                </a:lnTo>
                <a:lnTo>
                  <a:pt x="6252" y="3170"/>
                </a:lnTo>
                <a:lnTo>
                  <a:pt x="6259" y="3177"/>
                </a:lnTo>
                <a:lnTo>
                  <a:pt x="6267" y="3183"/>
                </a:lnTo>
                <a:lnTo>
                  <a:pt x="6257" y="3199"/>
                </a:lnTo>
                <a:lnTo>
                  <a:pt x="6248" y="3214"/>
                </a:lnTo>
                <a:lnTo>
                  <a:pt x="6242" y="3214"/>
                </a:lnTo>
                <a:lnTo>
                  <a:pt x="6235" y="3216"/>
                </a:lnTo>
                <a:close/>
                <a:moveTo>
                  <a:pt x="6385" y="3498"/>
                </a:moveTo>
                <a:lnTo>
                  <a:pt x="6392" y="3498"/>
                </a:lnTo>
                <a:lnTo>
                  <a:pt x="6400" y="3499"/>
                </a:lnTo>
                <a:lnTo>
                  <a:pt x="6395" y="3509"/>
                </a:lnTo>
                <a:lnTo>
                  <a:pt x="6390" y="3517"/>
                </a:lnTo>
                <a:lnTo>
                  <a:pt x="6386" y="3521"/>
                </a:lnTo>
                <a:lnTo>
                  <a:pt x="6382" y="3523"/>
                </a:lnTo>
                <a:lnTo>
                  <a:pt x="6377" y="3526"/>
                </a:lnTo>
                <a:lnTo>
                  <a:pt x="6372" y="3528"/>
                </a:lnTo>
                <a:lnTo>
                  <a:pt x="6369" y="3528"/>
                </a:lnTo>
                <a:lnTo>
                  <a:pt x="6364" y="3528"/>
                </a:lnTo>
                <a:lnTo>
                  <a:pt x="6360" y="3528"/>
                </a:lnTo>
                <a:lnTo>
                  <a:pt x="6356" y="3526"/>
                </a:lnTo>
                <a:lnTo>
                  <a:pt x="6354" y="3524"/>
                </a:lnTo>
                <a:lnTo>
                  <a:pt x="6351" y="3521"/>
                </a:lnTo>
                <a:lnTo>
                  <a:pt x="6348" y="3518"/>
                </a:lnTo>
                <a:lnTo>
                  <a:pt x="6347" y="3514"/>
                </a:lnTo>
                <a:lnTo>
                  <a:pt x="6346" y="3508"/>
                </a:lnTo>
                <a:lnTo>
                  <a:pt x="6347" y="3504"/>
                </a:lnTo>
                <a:lnTo>
                  <a:pt x="6350" y="3502"/>
                </a:lnTo>
                <a:lnTo>
                  <a:pt x="6354" y="3501"/>
                </a:lnTo>
                <a:lnTo>
                  <a:pt x="6361" y="3501"/>
                </a:lnTo>
                <a:lnTo>
                  <a:pt x="6369" y="3499"/>
                </a:lnTo>
                <a:lnTo>
                  <a:pt x="6376" y="3498"/>
                </a:lnTo>
                <a:lnTo>
                  <a:pt x="6385" y="3498"/>
                </a:lnTo>
                <a:close/>
                <a:moveTo>
                  <a:pt x="6267" y="3450"/>
                </a:moveTo>
                <a:lnTo>
                  <a:pt x="6267" y="3454"/>
                </a:lnTo>
                <a:lnTo>
                  <a:pt x="6267" y="3458"/>
                </a:lnTo>
                <a:lnTo>
                  <a:pt x="6267" y="3473"/>
                </a:lnTo>
                <a:lnTo>
                  <a:pt x="6264" y="3487"/>
                </a:lnTo>
                <a:lnTo>
                  <a:pt x="6262" y="3493"/>
                </a:lnTo>
                <a:lnTo>
                  <a:pt x="6258" y="3498"/>
                </a:lnTo>
                <a:lnTo>
                  <a:pt x="6252" y="3502"/>
                </a:lnTo>
                <a:lnTo>
                  <a:pt x="6244" y="3504"/>
                </a:lnTo>
                <a:lnTo>
                  <a:pt x="6238" y="3504"/>
                </a:lnTo>
                <a:lnTo>
                  <a:pt x="6234" y="3503"/>
                </a:lnTo>
                <a:lnTo>
                  <a:pt x="6229" y="3502"/>
                </a:lnTo>
                <a:lnTo>
                  <a:pt x="6227" y="3498"/>
                </a:lnTo>
                <a:lnTo>
                  <a:pt x="6223" y="3494"/>
                </a:lnTo>
                <a:lnTo>
                  <a:pt x="6222" y="3489"/>
                </a:lnTo>
                <a:lnTo>
                  <a:pt x="6220" y="3484"/>
                </a:lnTo>
                <a:lnTo>
                  <a:pt x="6220" y="3478"/>
                </a:lnTo>
                <a:lnTo>
                  <a:pt x="6220" y="3473"/>
                </a:lnTo>
                <a:lnTo>
                  <a:pt x="6220" y="3468"/>
                </a:lnTo>
                <a:lnTo>
                  <a:pt x="6222" y="3463"/>
                </a:lnTo>
                <a:lnTo>
                  <a:pt x="6224" y="3459"/>
                </a:lnTo>
                <a:lnTo>
                  <a:pt x="6227" y="3457"/>
                </a:lnTo>
                <a:lnTo>
                  <a:pt x="6229" y="3454"/>
                </a:lnTo>
                <a:lnTo>
                  <a:pt x="6232" y="3453"/>
                </a:lnTo>
                <a:lnTo>
                  <a:pt x="6235" y="3452"/>
                </a:lnTo>
                <a:lnTo>
                  <a:pt x="6251" y="3450"/>
                </a:lnTo>
                <a:lnTo>
                  <a:pt x="6267" y="3450"/>
                </a:lnTo>
                <a:lnTo>
                  <a:pt x="6267" y="3450"/>
                </a:lnTo>
                <a:close/>
                <a:moveTo>
                  <a:pt x="5340" y="3479"/>
                </a:moveTo>
                <a:lnTo>
                  <a:pt x="5347" y="3476"/>
                </a:lnTo>
                <a:lnTo>
                  <a:pt x="5354" y="3473"/>
                </a:lnTo>
                <a:lnTo>
                  <a:pt x="5360" y="3472"/>
                </a:lnTo>
                <a:lnTo>
                  <a:pt x="5368" y="3472"/>
                </a:lnTo>
                <a:lnTo>
                  <a:pt x="5364" y="3469"/>
                </a:lnTo>
                <a:lnTo>
                  <a:pt x="5359" y="3465"/>
                </a:lnTo>
                <a:lnTo>
                  <a:pt x="5355" y="3464"/>
                </a:lnTo>
                <a:lnTo>
                  <a:pt x="5349" y="3464"/>
                </a:lnTo>
                <a:lnTo>
                  <a:pt x="5347" y="3465"/>
                </a:lnTo>
                <a:lnTo>
                  <a:pt x="5344" y="3465"/>
                </a:lnTo>
                <a:lnTo>
                  <a:pt x="5343" y="3468"/>
                </a:lnTo>
                <a:lnTo>
                  <a:pt x="5342" y="3469"/>
                </a:lnTo>
                <a:lnTo>
                  <a:pt x="5340" y="3474"/>
                </a:lnTo>
                <a:lnTo>
                  <a:pt x="5340" y="3479"/>
                </a:lnTo>
                <a:close/>
                <a:moveTo>
                  <a:pt x="4908" y="4071"/>
                </a:moveTo>
                <a:lnTo>
                  <a:pt x="4908" y="4074"/>
                </a:lnTo>
                <a:lnTo>
                  <a:pt x="4907" y="4077"/>
                </a:lnTo>
                <a:lnTo>
                  <a:pt x="4905" y="4078"/>
                </a:lnTo>
                <a:lnTo>
                  <a:pt x="4901" y="4078"/>
                </a:lnTo>
                <a:lnTo>
                  <a:pt x="4896" y="4076"/>
                </a:lnTo>
                <a:lnTo>
                  <a:pt x="4895" y="4073"/>
                </a:lnTo>
                <a:lnTo>
                  <a:pt x="4897" y="4071"/>
                </a:lnTo>
                <a:lnTo>
                  <a:pt x="4901" y="4069"/>
                </a:lnTo>
                <a:lnTo>
                  <a:pt x="4905" y="4069"/>
                </a:lnTo>
                <a:lnTo>
                  <a:pt x="4908" y="4071"/>
                </a:lnTo>
                <a:close/>
                <a:moveTo>
                  <a:pt x="5520" y="4161"/>
                </a:moveTo>
                <a:lnTo>
                  <a:pt x="5512" y="4158"/>
                </a:lnTo>
                <a:lnTo>
                  <a:pt x="5507" y="4153"/>
                </a:lnTo>
                <a:lnTo>
                  <a:pt x="5508" y="4147"/>
                </a:lnTo>
                <a:lnTo>
                  <a:pt x="5511" y="4141"/>
                </a:lnTo>
                <a:lnTo>
                  <a:pt x="5519" y="4145"/>
                </a:lnTo>
                <a:lnTo>
                  <a:pt x="5525" y="4148"/>
                </a:lnTo>
                <a:lnTo>
                  <a:pt x="5526" y="4152"/>
                </a:lnTo>
                <a:lnTo>
                  <a:pt x="5526" y="4156"/>
                </a:lnTo>
                <a:lnTo>
                  <a:pt x="5525" y="4158"/>
                </a:lnTo>
                <a:lnTo>
                  <a:pt x="5520" y="4161"/>
                </a:lnTo>
                <a:close/>
                <a:moveTo>
                  <a:pt x="4366" y="3976"/>
                </a:moveTo>
                <a:lnTo>
                  <a:pt x="4371" y="3979"/>
                </a:lnTo>
                <a:lnTo>
                  <a:pt x="4375" y="3983"/>
                </a:lnTo>
                <a:lnTo>
                  <a:pt x="4377" y="3988"/>
                </a:lnTo>
                <a:lnTo>
                  <a:pt x="4376" y="3994"/>
                </a:lnTo>
                <a:lnTo>
                  <a:pt x="4373" y="3999"/>
                </a:lnTo>
                <a:lnTo>
                  <a:pt x="4370" y="4003"/>
                </a:lnTo>
                <a:lnTo>
                  <a:pt x="4368" y="4004"/>
                </a:lnTo>
                <a:lnTo>
                  <a:pt x="4366" y="4004"/>
                </a:lnTo>
                <a:lnTo>
                  <a:pt x="4362" y="4004"/>
                </a:lnTo>
                <a:lnTo>
                  <a:pt x="4360" y="4003"/>
                </a:lnTo>
                <a:lnTo>
                  <a:pt x="4357" y="4000"/>
                </a:lnTo>
                <a:lnTo>
                  <a:pt x="4355" y="3998"/>
                </a:lnTo>
                <a:lnTo>
                  <a:pt x="4353" y="3994"/>
                </a:lnTo>
                <a:lnTo>
                  <a:pt x="4353" y="3990"/>
                </a:lnTo>
                <a:lnTo>
                  <a:pt x="4353" y="3984"/>
                </a:lnTo>
                <a:lnTo>
                  <a:pt x="4356" y="3979"/>
                </a:lnTo>
                <a:lnTo>
                  <a:pt x="4357" y="3978"/>
                </a:lnTo>
                <a:lnTo>
                  <a:pt x="4360" y="3976"/>
                </a:lnTo>
                <a:lnTo>
                  <a:pt x="4362" y="3975"/>
                </a:lnTo>
                <a:lnTo>
                  <a:pt x="4366" y="3976"/>
                </a:lnTo>
                <a:close/>
                <a:moveTo>
                  <a:pt x="4764" y="4051"/>
                </a:moveTo>
                <a:lnTo>
                  <a:pt x="4758" y="4056"/>
                </a:lnTo>
                <a:lnTo>
                  <a:pt x="4753" y="4058"/>
                </a:lnTo>
                <a:lnTo>
                  <a:pt x="4749" y="4058"/>
                </a:lnTo>
                <a:lnTo>
                  <a:pt x="4746" y="4057"/>
                </a:lnTo>
                <a:lnTo>
                  <a:pt x="4744" y="4056"/>
                </a:lnTo>
                <a:lnTo>
                  <a:pt x="4743" y="4053"/>
                </a:lnTo>
                <a:lnTo>
                  <a:pt x="4741" y="4051"/>
                </a:lnTo>
                <a:lnTo>
                  <a:pt x="4741" y="4048"/>
                </a:lnTo>
                <a:lnTo>
                  <a:pt x="4743" y="4046"/>
                </a:lnTo>
                <a:lnTo>
                  <a:pt x="4744" y="4042"/>
                </a:lnTo>
                <a:lnTo>
                  <a:pt x="4746" y="4040"/>
                </a:lnTo>
                <a:lnTo>
                  <a:pt x="4750" y="4038"/>
                </a:lnTo>
                <a:lnTo>
                  <a:pt x="4754" y="4038"/>
                </a:lnTo>
                <a:lnTo>
                  <a:pt x="4758" y="4038"/>
                </a:lnTo>
                <a:lnTo>
                  <a:pt x="4761" y="4043"/>
                </a:lnTo>
                <a:lnTo>
                  <a:pt x="4764" y="4051"/>
                </a:lnTo>
                <a:close/>
                <a:moveTo>
                  <a:pt x="4647" y="4033"/>
                </a:moveTo>
                <a:lnTo>
                  <a:pt x="4642" y="4038"/>
                </a:lnTo>
                <a:lnTo>
                  <a:pt x="4637" y="4042"/>
                </a:lnTo>
                <a:lnTo>
                  <a:pt x="4635" y="4042"/>
                </a:lnTo>
                <a:lnTo>
                  <a:pt x="4631" y="4042"/>
                </a:lnTo>
                <a:lnTo>
                  <a:pt x="4630" y="4040"/>
                </a:lnTo>
                <a:lnTo>
                  <a:pt x="4627" y="4038"/>
                </a:lnTo>
                <a:lnTo>
                  <a:pt x="4626" y="4037"/>
                </a:lnTo>
                <a:lnTo>
                  <a:pt x="4626" y="4034"/>
                </a:lnTo>
                <a:lnTo>
                  <a:pt x="4626" y="4030"/>
                </a:lnTo>
                <a:lnTo>
                  <a:pt x="4626" y="4028"/>
                </a:lnTo>
                <a:lnTo>
                  <a:pt x="4628" y="4025"/>
                </a:lnTo>
                <a:lnTo>
                  <a:pt x="4632" y="4023"/>
                </a:lnTo>
                <a:lnTo>
                  <a:pt x="4636" y="4023"/>
                </a:lnTo>
                <a:lnTo>
                  <a:pt x="4638" y="4022"/>
                </a:lnTo>
                <a:lnTo>
                  <a:pt x="4643" y="4027"/>
                </a:lnTo>
                <a:lnTo>
                  <a:pt x="4647" y="4033"/>
                </a:lnTo>
                <a:close/>
                <a:moveTo>
                  <a:pt x="4056" y="3730"/>
                </a:moveTo>
                <a:lnTo>
                  <a:pt x="4058" y="3718"/>
                </a:lnTo>
                <a:lnTo>
                  <a:pt x="4063" y="3705"/>
                </a:lnTo>
                <a:lnTo>
                  <a:pt x="4070" y="3694"/>
                </a:lnTo>
                <a:lnTo>
                  <a:pt x="4077" y="3684"/>
                </a:lnTo>
                <a:lnTo>
                  <a:pt x="4095" y="3664"/>
                </a:lnTo>
                <a:lnTo>
                  <a:pt x="4111" y="3645"/>
                </a:lnTo>
                <a:lnTo>
                  <a:pt x="4119" y="3635"/>
                </a:lnTo>
                <a:lnTo>
                  <a:pt x="4127" y="3626"/>
                </a:lnTo>
                <a:lnTo>
                  <a:pt x="4137" y="3619"/>
                </a:lnTo>
                <a:lnTo>
                  <a:pt x="4149" y="3614"/>
                </a:lnTo>
                <a:lnTo>
                  <a:pt x="4155" y="3611"/>
                </a:lnTo>
                <a:lnTo>
                  <a:pt x="4161" y="3610"/>
                </a:lnTo>
                <a:lnTo>
                  <a:pt x="4168" y="3609"/>
                </a:lnTo>
                <a:lnTo>
                  <a:pt x="4174" y="3609"/>
                </a:lnTo>
                <a:lnTo>
                  <a:pt x="4181" y="3609"/>
                </a:lnTo>
                <a:lnTo>
                  <a:pt x="4188" y="3610"/>
                </a:lnTo>
                <a:lnTo>
                  <a:pt x="4195" y="3612"/>
                </a:lnTo>
                <a:lnTo>
                  <a:pt x="4203" y="3616"/>
                </a:lnTo>
                <a:lnTo>
                  <a:pt x="4200" y="3625"/>
                </a:lnTo>
                <a:lnTo>
                  <a:pt x="4198" y="3632"/>
                </a:lnTo>
                <a:lnTo>
                  <a:pt x="4194" y="3640"/>
                </a:lnTo>
                <a:lnTo>
                  <a:pt x="4189" y="3649"/>
                </a:lnTo>
                <a:lnTo>
                  <a:pt x="4180" y="3663"/>
                </a:lnTo>
                <a:lnTo>
                  <a:pt x="4170" y="3678"/>
                </a:lnTo>
                <a:lnTo>
                  <a:pt x="4160" y="3691"/>
                </a:lnTo>
                <a:lnTo>
                  <a:pt x="4150" y="3708"/>
                </a:lnTo>
                <a:lnTo>
                  <a:pt x="4146" y="3715"/>
                </a:lnTo>
                <a:lnTo>
                  <a:pt x="4144" y="3723"/>
                </a:lnTo>
                <a:lnTo>
                  <a:pt x="4141" y="3732"/>
                </a:lnTo>
                <a:lnTo>
                  <a:pt x="4140" y="3742"/>
                </a:lnTo>
                <a:lnTo>
                  <a:pt x="4136" y="3744"/>
                </a:lnTo>
                <a:lnTo>
                  <a:pt x="4126" y="3745"/>
                </a:lnTo>
                <a:lnTo>
                  <a:pt x="4115" y="3748"/>
                </a:lnTo>
                <a:lnTo>
                  <a:pt x="4103" y="3749"/>
                </a:lnTo>
                <a:lnTo>
                  <a:pt x="4091" y="3744"/>
                </a:lnTo>
                <a:lnTo>
                  <a:pt x="4080" y="3740"/>
                </a:lnTo>
                <a:lnTo>
                  <a:pt x="4067" y="3735"/>
                </a:lnTo>
                <a:lnTo>
                  <a:pt x="4056" y="3730"/>
                </a:lnTo>
                <a:close/>
                <a:moveTo>
                  <a:pt x="6700" y="2334"/>
                </a:moveTo>
                <a:lnTo>
                  <a:pt x="6700" y="2334"/>
                </a:lnTo>
                <a:lnTo>
                  <a:pt x="6700" y="2334"/>
                </a:lnTo>
                <a:lnTo>
                  <a:pt x="6700" y="2334"/>
                </a:lnTo>
                <a:close/>
                <a:moveTo>
                  <a:pt x="6951" y="2666"/>
                </a:moveTo>
                <a:lnTo>
                  <a:pt x="6951" y="2666"/>
                </a:lnTo>
                <a:lnTo>
                  <a:pt x="6951" y="2666"/>
                </a:lnTo>
                <a:lnTo>
                  <a:pt x="6951" y="2666"/>
                </a:lnTo>
                <a:close/>
                <a:moveTo>
                  <a:pt x="6832" y="1985"/>
                </a:moveTo>
                <a:lnTo>
                  <a:pt x="6837" y="1978"/>
                </a:lnTo>
                <a:lnTo>
                  <a:pt x="6846" y="1971"/>
                </a:lnTo>
                <a:lnTo>
                  <a:pt x="6857" y="1968"/>
                </a:lnTo>
                <a:lnTo>
                  <a:pt x="6868" y="1965"/>
                </a:lnTo>
                <a:lnTo>
                  <a:pt x="6847" y="1965"/>
                </a:lnTo>
                <a:lnTo>
                  <a:pt x="6827" y="1966"/>
                </a:lnTo>
                <a:lnTo>
                  <a:pt x="6806" y="1969"/>
                </a:lnTo>
                <a:lnTo>
                  <a:pt x="6784" y="1971"/>
                </a:lnTo>
                <a:lnTo>
                  <a:pt x="6795" y="1974"/>
                </a:lnTo>
                <a:lnTo>
                  <a:pt x="6808" y="1978"/>
                </a:lnTo>
                <a:lnTo>
                  <a:pt x="6819" y="1981"/>
                </a:lnTo>
                <a:lnTo>
                  <a:pt x="6832" y="1985"/>
                </a:lnTo>
                <a:close/>
                <a:moveTo>
                  <a:pt x="7334" y="2803"/>
                </a:moveTo>
                <a:lnTo>
                  <a:pt x="7335" y="2805"/>
                </a:lnTo>
                <a:lnTo>
                  <a:pt x="7337" y="2804"/>
                </a:lnTo>
                <a:lnTo>
                  <a:pt x="7335" y="2804"/>
                </a:lnTo>
                <a:lnTo>
                  <a:pt x="7334" y="2803"/>
                </a:lnTo>
                <a:close/>
                <a:moveTo>
                  <a:pt x="556" y="1199"/>
                </a:moveTo>
                <a:lnTo>
                  <a:pt x="549" y="1201"/>
                </a:lnTo>
                <a:lnTo>
                  <a:pt x="541" y="1199"/>
                </a:lnTo>
                <a:lnTo>
                  <a:pt x="541" y="1199"/>
                </a:lnTo>
                <a:lnTo>
                  <a:pt x="534" y="1199"/>
                </a:lnTo>
                <a:lnTo>
                  <a:pt x="531" y="1202"/>
                </a:lnTo>
                <a:lnTo>
                  <a:pt x="528" y="1206"/>
                </a:lnTo>
                <a:lnTo>
                  <a:pt x="539" y="1204"/>
                </a:lnTo>
                <a:lnTo>
                  <a:pt x="550" y="1203"/>
                </a:lnTo>
                <a:lnTo>
                  <a:pt x="560" y="1202"/>
                </a:lnTo>
                <a:lnTo>
                  <a:pt x="572" y="1199"/>
                </a:lnTo>
                <a:lnTo>
                  <a:pt x="564" y="1199"/>
                </a:lnTo>
                <a:lnTo>
                  <a:pt x="556" y="1199"/>
                </a:lnTo>
                <a:lnTo>
                  <a:pt x="556" y="1199"/>
                </a:lnTo>
                <a:close/>
                <a:moveTo>
                  <a:pt x="1074" y="1320"/>
                </a:moveTo>
                <a:lnTo>
                  <a:pt x="1075" y="1320"/>
                </a:lnTo>
                <a:lnTo>
                  <a:pt x="1074" y="1320"/>
                </a:lnTo>
                <a:lnTo>
                  <a:pt x="1074" y="1320"/>
                </a:lnTo>
                <a:lnTo>
                  <a:pt x="1074" y="1320"/>
                </a:lnTo>
                <a:close/>
                <a:moveTo>
                  <a:pt x="1075" y="1320"/>
                </a:moveTo>
                <a:lnTo>
                  <a:pt x="1075" y="1320"/>
                </a:lnTo>
                <a:lnTo>
                  <a:pt x="1075" y="1320"/>
                </a:lnTo>
                <a:lnTo>
                  <a:pt x="1075" y="1320"/>
                </a:lnTo>
                <a:lnTo>
                  <a:pt x="1070" y="1325"/>
                </a:lnTo>
                <a:lnTo>
                  <a:pt x="1065" y="1327"/>
                </a:lnTo>
                <a:lnTo>
                  <a:pt x="1061" y="1330"/>
                </a:lnTo>
                <a:lnTo>
                  <a:pt x="1056" y="1330"/>
                </a:lnTo>
                <a:lnTo>
                  <a:pt x="1051" y="1329"/>
                </a:lnTo>
                <a:lnTo>
                  <a:pt x="1047" y="1327"/>
                </a:lnTo>
                <a:lnTo>
                  <a:pt x="1042" y="1324"/>
                </a:lnTo>
                <a:lnTo>
                  <a:pt x="1037" y="1320"/>
                </a:lnTo>
                <a:lnTo>
                  <a:pt x="1037" y="1320"/>
                </a:lnTo>
                <a:lnTo>
                  <a:pt x="1026" y="1319"/>
                </a:lnTo>
                <a:lnTo>
                  <a:pt x="1015" y="1319"/>
                </a:lnTo>
                <a:lnTo>
                  <a:pt x="1002" y="1317"/>
                </a:lnTo>
                <a:lnTo>
                  <a:pt x="991" y="1316"/>
                </a:lnTo>
                <a:lnTo>
                  <a:pt x="985" y="1324"/>
                </a:lnTo>
                <a:lnTo>
                  <a:pt x="975" y="1331"/>
                </a:lnTo>
                <a:lnTo>
                  <a:pt x="963" y="1332"/>
                </a:lnTo>
                <a:lnTo>
                  <a:pt x="952" y="1334"/>
                </a:lnTo>
                <a:lnTo>
                  <a:pt x="941" y="1335"/>
                </a:lnTo>
                <a:lnTo>
                  <a:pt x="929" y="1335"/>
                </a:lnTo>
                <a:lnTo>
                  <a:pt x="943" y="1336"/>
                </a:lnTo>
                <a:lnTo>
                  <a:pt x="956" y="1336"/>
                </a:lnTo>
                <a:lnTo>
                  <a:pt x="962" y="1341"/>
                </a:lnTo>
                <a:lnTo>
                  <a:pt x="967" y="1346"/>
                </a:lnTo>
                <a:lnTo>
                  <a:pt x="971" y="1350"/>
                </a:lnTo>
                <a:lnTo>
                  <a:pt x="973" y="1354"/>
                </a:lnTo>
                <a:lnTo>
                  <a:pt x="990" y="1354"/>
                </a:lnTo>
                <a:lnTo>
                  <a:pt x="1006" y="1354"/>
                </a:lnTo>
                <a:lnTo>
                  <a:pt x="1024" y="1354"/>
                </a:lnTo>
                <a:lnTo>
                  <a:pt x="1040" y="1354"/>
                </a:lnTo>
                <a:lnTo>
                  <a:pt x="1040" y="1354"/>
                </a:lnTo>
                <a:lnTo>
                  <a:pt x="1040" y="1352"/>
                </a:lnTo>
                <a:lnTo>
                  <a:pt x="1054" y="1351"/>
                </a:lnTo>
                <a:lnTo>
                  <a:pt x="1069" y="1351"/>
                </a:lnTo>
                <a:lnTo>
                  <a:pt x="1084" y="1352"/>
                </a:lnTo>
                <a:lnTo>
                  <a:pt x="1099" y="1352"/>
                </a:lnTo>
                <a:lnTo>
                  <a:pt x="1113" y="1352"/>
                </a:lnTo>
                <a:lnTo>
                  <a:pt x="1128" y="1351"/>
                </a:lnTo>
                <a:lnTo>
                  <a:pt x="1135" y="1349"/>
                </a:lnTo>
                <a:lnTo>
                  <a:pt x="1142" y="1346"/>
                </a:lnTo>
                <a:lnTo>
                  <a:pt x="1149" y="1341"/>
                </a:lnTo>
                <a:lnTo>
                  <a:pt x="1155" y="1336"/>
                </a:lnTo>
                <a:lnTo>
                  <a:pt x="1155" y="1336"/>
                </a:lnTo>
                <a:lnTo>
                  <a:pt x="1158" y="1332"/>
                </a:lnTo>
                <a:lnTo>
                  <a:pt x="1158" y="1332"/>
                </a:lnTo>
                <a:lnTo>
                  <a:pt x="1158" y="1332"/>
                </a:lnTo>
                <a:lnTo>
                  <a:pt x="1143" y="1334"/>
                </a:lnTo>
                <a:lnTo>
                  <a:pt x="1129" y="1332"/>
                </a:lnTo>
                <a:lnTo>
                  <a:pt x="1123" y="1331"/>
                </a:lnTo>
                <a:lnTo>
                  <a:pt x="1115" y="1329"/>
                </a:lnTo>
                <a:lnTo>
                  <a:pt x="1109" y="1325"/>
                </a:lnTo>
                <a:lnTo>
                  <a:pt x="1104" y="1320"/>
                </a:lnTo>
                <a:lnTo>
                  <a:pt x="1089" y="1320"/>
                </a:lnTo>
                <a:lnTo>
                  <a:pt x="1075" y="1320"/>
                </a:lnTo>
                <a:close/>
                <a:moveTo>
                  <a:pt x="5102" y="461"/>
                </a:moveTo>
                <a:lnTo>
                  <a:pt x="5100" y="461"/>
                </a:lnTo>
                <a:lnTo>
                  <a:pt x="5100" y="464"/>
                </a:lnTo>
                <a:lnTo>
                  <a:pt x="5100" y="466"/>
                </a:lnTo>
                <a:lnTo>
                  <a:pt x="5102" y="464"/>
                </a:lnTo>
                <a:lnTo>
                  <a:pt x="5102" y="461"/>
                </a:lnTo>
                <a:close/>
                <a:moveTo>
                  <a:pt x="7565" y="1468"/>
                </a:moveTo>
                <a:lnTo>
                  <a:pt x="7570" y="1470"/>
                </a:lnTo>
                <a:lnTo>
                  <a:pt x="7573" y="1472"/>
                </a:lnTo>
                <a:lnTo>
                  <a:pt x="7571" y="1475"/>
                </a:lnTo>
                <a:lnTo>
                  <a:pt x="7570" y="1475"/>
                </a:lnTo>
                <a:lnTo>
                  <a:pt x="7568" y="1473"/>
                </a:lnTo>
                <a:lnTo>
                  <a:pt x="7566" y="1468"/>
                </a:lnTo>
                <a:lnTo>
                  <a:pt x="7565" y="1468"/>
                </a:lnTo>
                <a:close/>
                <a:moveTo>
                  <a:pt x="7637" y="1477"/>
                </a:moveTo>
                <a:lnTo>
                  <a:pt x="7630" y="1481"/>
                </a:lnTo>
                <a:lnTo>
                  <a:pt x="7624" y="1483"/>
                </a:lnTo>
                <a:lnTo>
                  <a:pt x="7618" y="1481"/>
                </a:lnTo>
                <a:lnTo>
                  <a:pt x="7612" y="1477"/>
                </a:lnTo>
                <a:lnTo>
                  <a:pt x="7618" y="1473"/>
                </a:lnTo>
                <a:lnTo>
                  <a:pt x="7624" y="1470"/>
                </a:lnTo>
                <a:lnTo>
                  <a:pt x="7630" y="1473"/>
                </a:lnTo>
                <a:lnTo>
                  <a:pt x="7637" y="1477"/>
                </a:lnTo>
                <a:close/>
                <a:moveTo>
                  <a:pt x="1738" y="250"/>
                </a:moveTo>
                <a:lnTo>
                  <a:pt x="1744" y="251"/>
                </a:lnTo>
                <a:lnTo>
                  <a:pt x="1751" y="253"/>
                </a:lnTo>
                <a:lnTo>
                  <a:pt x="1757" y="254"/>
                </a:lnTo>
                <a:lnTo>
                  <a:pt x="1763" y="256"/>
                </a:lnTo>
                <a:lnTo>
                  <a:pt x="1768" y="261"/>
                </a:lnTo>
                <a:lnTo>
                  <a:pt x="1771" y="266"/>
                </a:lnTo>
                <a:lnTo>
                  <a:pt x="1773" y="274"/>
                </a:lnTo>
                <a:lnTo>
                  <a:pt x="1773" y="283"/>
                </a:lnTo>
                <a:lnTo>
                  <a:pt x="1776" y="280"/>
                </a:lnTo>
                <a:lnTo>
                  <a:pt x="1777" y="279"/>
                </a:lnTo>
                <a:lnTo>
                  <a:pt x="1784" y="275"/>
                </a:lnTo>
                <a:lnTo>
                  <a:pt x="1792" y="274"/>
                </a:lnTo>
                <a:lnTo>
                  <a:pt x="1801" y="273"/>
                </a:lnTo>
                <a:lnTo>
                  <a:pt x="1808" y="273"/>
                </a:lnTo>
                <a:lnTo>
                  <a:pt x="1796" y="268"/>
                </a:lnTo>
                <a:lnTo>
                  <a:pt x="1782" y="265"/>
                </a:lnTo>
                <a:lnTo>
                  <a:pt x="1774" y="260"/>
                </a:lnTo>
                <a:lnTo>
                  <a:pt x="1767" y="255"/>
                </a:lnTo>
                <a:lnTo>
                  <a:pt x="1762" y="249"/>
                </a:lnTo>
                <a:lnTo>
                  <a:pt x="1758" y="241"/>
                </a:lnTo>
                <a:lnTo>
                  <a:pt x="1748" y="246"/>
                </a:lnTo>
                <a:lnTo>
                  <a:pt x="1738" y="250"/>
                </a:lnTo>
                <a:close/>
                <a:moveTo>
                  <a:pt x="1275" y="1867"/>
                </a:moveTo>
                <a:lnTo>
                  <a:pt x="1290" y="1885"/>
                </a:lnTo>
                <a:lnTo>
                  <a:pt x="1282" y="1876"/>
                </a:lnTo>
                <a:lnTo>
                  <a:pt x="1275" y="1867"/>
                </a:lnTo>
                <a:close/>
                <a:moveTo>
                  <a:pt x="1307" y="2501"/>
                </a:moveTo>
                <a:lnTo>
                  <a:pt x="1336" y="2501"/>
                </a:lnTo>
                <a:lnTo>
                  <a:pt x="1365" y="2501"/>
                </a:lnTo>
                <a:lnTo>
                  <a:pt x="1394" y="2501"/>
                </a:lnTo>
                <a:lnTo>
                  <a:pt x="1423" y="2501"/>
                </a:lnTo>
                <a:lnTo>
                  <a:pt x="1432" y="2506"/>
                </a:lnTo>
                <a:lnTo>
                  <a:pt x="1440" y="2513"/>
                </a:lnTo>
                <a:lnTo>
                  <a:pt x="1450" y="2520"/>
                </a:lnTo>
                <a:lnTo>
                  <a:pt x="1463" y="2529"/>
                </a:lnTo>
                <a:lnTo>
                  <a:pt x="1440" y="2533"/>
                </a:lnTo>
                <a:lnTo>
                  <a:pt x="1420" y="2533"/>
                </a:lnTo>
                <a:lnTo>
                  <a:pt x="1399" y="2531"/>
                </a:lnTo>
                <a:lnTo>
                  <a:pt x="1380" y="2529"/>
                </a:lnTo>
                <a:lnTo>
                  <a:pt x="1361" y="2524"/>
                </a:lnTo>
                <a:lnTo>
                  <a:pt x="1342" y="2518"/>
                </a:lnTo>
                <a:lnTo>
                  <a:pt x="1325" y="2510"/>
                </a:lnTo>
                <a:lnTo>
                  <a:pt x="1307" y="2501"/>
                </a:lnTo>
                <a:close/>
                <a:moveTo>
                  <a:pt x="6851" y="1305"/>
                </a:moveTo>
                <a:lnTo>
                  <a:pt x="6851" y="1303"/>
                </a:lnTo>
                <a:lnTo>
                  <a:pt x="6849" y="1302"/>
                </a:lnTo>
                <a:lnTo>
                  <a:pt x="6851" y="1301"/>
                </a:lnTo>
                <a:lnTo>
                  <a:pt x="6851" y="1302"/>
                </a:lnTo>
                <a:lnTo>
                  <a:pt x="6849" y="1302"/>
                </a:lnTo>
                <a:lnTo>
                  <a:pt x="6849" y="1302"/>
                </a:lnTo>
                <a:lnTo>
                  <a:pt x="6848" y="1301"/>
                </a:lnTo>
                <a:lnTo>
                  <a:pt x="6851" y="1305"/>
                </a:lnTo>
                <a:close/>
                <a:moveTo>
                  <a:pt x="6661" y="1394"/>
                </a:moveTo>
                <a:lnTo>
                  <a:pt x="6661" y="1394"/>
                </a:lnTo>
                <a:lnTo>
                  <a:pt x="6660" y="1391"/>
                </a:lnTo>
                <a:lnTo>
                  <a:pt x="6660" y="1393"/>
                </a:lnTo>
                <a:lnTo>
                  <a:pt x="6661" y="1394"/>
                </a:lnTo>
                <a:close/>
                <a:moveTo>
                  <a:pt x="5684" y="554"/>
                </a:moveTo>
                <a:lnTo>
                  <a:pt x="5684" y="553"/>
                </a:lnTo>
                <a:lnTo>
                  <a:pt x="5684" y="554"/>
                </a:lnTo>
                <a:lnTo>
                  <a:pt x="5684" y="554"/>
                </a:lnTo>
                <a:close/>
                <a:moveTo>
                  <a:pt x="5684" y="553"/>
                </a:moveTo>
                <a:lnTo>
                  <a:pt x="5684" y="553"/>
                </a:lnTo>
                <a:lnTo>
                  <a:pt x="5684" y="553"/>
                </a:lnTo>
                <a:lnTo>
                  <a:pt x="5684" y="553"/>
                </a:lnTo>
                <a:close/>
                <a:moveTo>
                  <a:pt x="5702" y="584"/>
                </a:moveTo>
                <a:lnTo>
                  <a:pt x="5702" y="584"/>
                </a:lnTo>
                <a:lnTo>
                  <a:pt x="5702" y="585"/>
                </a:lnTo>
                <a:lnTo>
                  <a:pt x="5703" y="585"/>
                </a:lnTo>
                <a:lnTo>
                  <a:pt x="5702" y="584"/>
                </a:lnTo>
                <a:close/>
                <a:moveTo>
                  <a:pt x="4717" y="502"/>
                </a:moveTo>
                <a:lnTo>
                  <a:pt x="4719" y="502"/>
                </a:lnTo>
                <a:lnTo>
                  <a:pt x="4719" y="501"/>
                </a:lnTo>
                <a:lnTo>
                  <a:pt x="4719" y="501"/>
                </a:lnTo>
                <a:lnTo>
                  <a:pt x="4717" y="502"/>
                </a:lnTo>
                <a:close/>
                <a:moveTo>
                  <a:pt x="4003" y="305"/>
                </a:moveTo>
                <a:lnTo>
                  <a:pt x="4003" y="305"/>
                </a:lnTo>
                <a:lnTo>
                  <a:pt x="4003" y="305"/>
                </a:lnTo>
                <a:lnTo>
                  <a:pt x="4003" y="305"/>
                </a:lnTo>
                <a:close/>
                <a:moveTo>
                  <a:pt x="2555" y="3550"/>
                </a:moveTo>
                <a:lnTo>
                  <a:pt x="2574" y="3543"/>
                </a:lnTo>
                <a:lnTo>
                  <a:pt x="2589" y="3540"/>
                </a:lnTo>
                <a:lnTo>
                  <a:pt x="2603" y="3538"/>
                </a:lnTo>
                <a:lnTo>
                  <a:pt x="2614" y="3540"/>
                </a:lnTo>
                <a:lnTo>
                  <a:pt x="2618" y="3541"/>
                </a:lnTo>
                <a:lnTo>
                  <a:pt x="2623" y="3543"/>
                </a:lnTo>
                <a:lnTo>
                  <a:pt x="2626" y="3546"/>
                </a:lnTo>
                <a:lnTo>
                  <a:pt x="2629" y="3550"/>
                </a:lnTo>
                <a:lnTo>
                  <a:pt x="2632" y="3555"/>
                </a:lnTo>
                <a:lnTo>
                  <a:pt x="2633" y="3558"/>
                </a:lnTo>
                <a:lnTo>
                  <a:pt x="2636" y="3565"/>
                </a:lnTo>
                <a:lnTo>
                  <a:pt x="2636" y="3571"/>
                </a:lnTo>
                <a:lnTo>
                  <a:pt x="2637" y="3576"/>
                </a:lnTo>
                <a:lnTo>
                  <a:pt x="2636" y="3581"/>
                </a:lnTo>
                <a:lnTo>
                  <a:pt x="2636" y="3586"/>
                </a:lnTo>
                <a:lnTo>
                  <a:pt x="2633" y="3590"/>
                </a:lnTo>
                <a:lnTo>
                  <a:pt x="2631" y="3595"/>
                </a:lnTo>
                <a:lnTo>
                  <a:pt x="2628" y="3599"/>
                </a:lnTo>
                <a:lnTo>
                  <a:pt x="2624" y="3602"/>
                </a:lnTo>
                <a:lnTo>
                  <a:pt x="2619" y="3605"/>
                </a:lnTo>
                <a:lnTo>
                  <a:pt x="2616" y="3606"/>
                </a:lnTo>
                <a:lnTo>
                  <a:pt x="2612" y="3606"/>
                </a:lnTo>
                <a:lnTo>
                  <a:pt x="2608" y="3605"/>
                </a:lnTo>
                <a:lnTo>
                  <a:pt x="2604" y="3602"/>
                </a:lnTo>
                <a:lnTo>
                  <a:pt x="2598" y="3597"/>
                </a:lnTo>
                <a:lnTo>
                  <a:pt x="2592" y="3594"/>
                </a:lnTo>
                <a:lnTo>
                  <a:pt x="2588" y="3591"/>
                </a:lnTo>
                <a:lnTo>
                  <a:pt x="2585" y="3589"/>
                </a:lnTo>
                <a:lnTo>
                  <a:pt x="2584" y="3585"/>
                </a:lnTo>
                <a:lnTo>
                  <a:pt x="2583" y="3581"/>
                </a:lnTo>
                <a:lnTo>
                  <a:pt x="2582" y="3573"/>
                </a:lnTo>
                <a:lnTo>
                  <a:pt x="2579" y="3566"/>
                </a:lnTo>
                <a:lnTo>
                  <a:pt x="2577" y="3558"/>
                </a:lnTo>
                <a:lnTo>
                  <a:pt x="2573" y="3552"/>
                </a:lnTo>
                <a:lnTo>
                  <a:pt x="2570" y="3551"/>
                </a:lnTo>
                <a:lnTo>
                  <a:pt x="2567" y="3550"/>
                </a:lnTo>
                <a:lnTo>
                  <a:pt x="2562" y="3548"/>
                </a:lnTo>
                <a:lnTo>
                  <a:pt x="2555" y="3550"/>
                </a:lnTo>
                <a:lnTo>
                  <a:pt x="2555" y="3550"/>
                </a:lnTo>
                <a:close/>
                <a:moveTo>
                  <a:pt x="1797" y="2908"/>
                </a:moveTo>
                <a:lnTo>
                  <a:pt x="1792" y="2903"/>
                </a:lnTo>
                <a:lnTo>
                  <a:pt x="1787" y="2899"/>
                </a:lnTo>
                <a:lnTo>
                  <a:pt x="1784" y="2899"/>
                </a:lnTo>
                <a:lnTo>
                  <a:pt x="1781" y="2899"/>
                </a:lnTo>
                <a:lnTo>
                  <a:pt x="1778" y="2899"/>
                </a:lnTo>
                <a:lnTo>
                  <a:pt x="1774" y="2900"/>
                </a:lnTo>
                <a:lnTo>
                  <a:pt x="1781" y="2902"/>
                </a:lnTo>
                <a:lnTo>
                  <a:pt x="1786" y="2903"/>
                </a:lnTo>
                <a:lnTo>
                  <a:pt x="1792" y="2906"/>
                </a:lnTo>
                <a:lnTo>
                  <a:pt x="1797" y="2908"/>
                </a:lnTo>
                <a:close/>
                <a:moveTo>
                  <a:pt x="1655" y="2726"/>
                </a:moveTo>
                <a:lnTo>
                  <a:pt x="1656" y="2722"/>
                </a:lnTo>
                <a:lnTo>
                  <a:pt x="1658" y="2718"/>
                </a:lnTo>
                <a:lnTo>
                  <a:pt x="1661" y="2716"/>
                </a:lnTo>
                <a:lnTo>
                  <a:pt x="1665" y="2716"/>
                </a:lnTo>
                <a:lnTo>
                  <a:pt x="1670" y="2716"/>
                </a:lnTo>
                <a:lnTo>
                  <a:pt x="1675" y="2717"/>
                </a:lnTo>
                <a:lnTo>
                  <a:pt x="1679" y="2720"/>
                </a:lnTo>
                <a:lnTo>
                  <a:pt x="1683" y="2722"/>
                </a:lnTo>
                <a:lnTo>
                  <a:pt x="1683" y="2707"/>
                </a:lnTo>
                <a:lnTo>
                  <a:pt x="1684" y="2691"/>
                </a:lnTo>
                <a:lnTo>
                  <a:pt x="1670" y="2696"/>
                </a:lnTo>
                <a:lnTo>
                  <a:pt x="1656" y="2701"/>
                </a:lnTo>
                <a:lnTo>
                  <a:pt x="1644" y="2703"/>
                </a:lnTo>
                <a:lnTo>
                  <a:pt x="1630" y="2705"/>
                </a:lnTo>
                <a:lnTo>
                  <a:pt x="1616" y="2706"/>
                </a:lnTo>
                <a:lnTo>
                  <a:pt x="1602" y="2706"/>
                </a:lnTo>
                <a:lnTo>
                  <a:pt x="1589" y="2706"/>
                </a:lnTo>
                <a:lnTo>
                  <a:pt x="1575" y="2703"/>
                </a:lnTo>
                <a:lnTo>
                  <a:pt x="1546" y="2700"/>
                </a:lnTo>
                <a:lnTo>
                  <a:pt x="1518" y="2696"/>
                </a:lnTo>
                <a:lnTo>
                  <a:pt x="1489" y="2693"/>
                </a:lnTo>
                <a:lnTo>
                  <a:pt x="1462" y="2690"/>
                </a:lnTo>
                <a:lnTo>
                  <a:pt x="1472" y="2693"/>
                </a:lnTo>
                <a:lnTo>
                  <a:pt x="1481" y="2697"/>
                </a:lnTo>
                <a:lnTo>
                  <a:pt x="1501" y="2705"/>
                </a:lnTo>
                <a:lnTo>
                  <a:pt x="1521" y="2711"/>
                </a:lnTo>
                <a:lnTo>
                  <a:pt x="1540" y="2715"/>
                </a:lnTo>
                <a:lnTo>
                  <a:pt x="1560" y="2718"/>
                </a:lnTo>
                <a:lnTo>
                  <a:pt x="1580" y="2721"/>
                </a:lnTo>
                <a:lnTo>
                  <a:pt x="1601" y="2722"/>
                </a:lnTo>
                <a:lnTo>
                  <a:pt x="1621" y="2722"/>
                </a:lnTo>
                <a:lnTo>
                  <a:pt x="1643" y="2721"/>
                </a:lnTo>
                <a:lnTo>
                  <a:pt x="1649" y="2723"/>
                </a:lnTo>
                <a:lnTo>
                  <a:pt x="1655" y="2726"/>
                </a:lnTo>
                <a:close/>
                <a:moveTo>
                  <a:pt x="7699" y="1651"/>
                </a:moveTo>
                <a:lnTo>
                  <a:pt x="7689" y="1650"/>
                </a:lnTo>
                <a:lnTo>
                  <a:pt x="7681" y="1647"/>
                </a:lnTo>
                <a:lnTo>
                  <a:pt x="7676" y="1646"/>
                </a:lnTo>
                <a:lnTo>
                  <a:pt x="7672" y="1642"/>
                </a:lnTo>
                <a:lnTo>
                  <a:pt x="7668" y="1640"/>
                </a:lnTo>
                <a:lnTo>
                  <a:pt x="7666" y="1635"/>
                </a:lnTo>
                <a:lnTo>
                  <a:pt x="7682" y="1635"/>
                </a:lnTo>
                <a:lnTo>
                  <a:pt x="7697" y="1636"/>
                </a:lnTo>
                <a:lnTo>
                  <a:pt x="7699" y="1639"/>
                </a:lnTo>
                <a:lnTo>
                  <a:pt x="7702" y="1641"/>
                </a:lnTo>
                <a:lnTo>
                  <a:pt x="7703" y="1644"/>
                </a:lnTo>
                <a:lnTo>
                  <a:pt x="7702" y="1646"/>
                </a:lnTo>
                <a:lnTo>
                  <a:pt x="7702" y="1647"/>
                </a:lnTo>
                <a:lnTo>
                  <a:pt x="7701" y="1650"/>
                </a:lnTo>
                <a:lnTo>
                  <a:pt x="7705" y="1647"/>
                </a:lnTo>
                <a:lnTo>
                  <a:pt x="7707" y="1644"/>
                </a:lnTo>
                <a:lnTo>
                  <a:pt x="7711" y="1647"/>
                </a:lnTo>
                <a:lnTo>
                  <a:pt x="7716" y="1650"/>
                </a:lnTo>
                <a:lnTo>
                  <a:pt x="7728" y="1650"/>
                </a:lnTo>
                <a:lnTo>
                  <a:pt x="7741" y="1650"/>
                </a:lnTo>
                <a:lnTo>
                  <a:pt x="7753" y="1650"/>
                </a:lnTo>
                <a:lnTo>
                  <a:pt x="7766" y="1651"/>
                </a:lnTo>
                <a:lnTo>
                  <a:pt x="7757" y="1659"/>
                </a:lnTo>
                <a:lnTo>
                  <a:pt x="7750" y="1665"/>
                </a:lnTo>
                <a:lnTo>
                  <a:pt x="7741" y="1668"/>
                </a:lnTo>
                <a:lnTo>
                  <a:pt x="7732" y="1669"/>
                </a:lnTo>
                <a:lnTo>
                  <a:pt x="7725" y="1668"/>
                </a:lnTo>
                <a:lnTo>
                  <a:pt x="7716" y="1664"/>
                </a:lnTo>
                <a:lnTo>
                  <a:pt x="7708" y="1659"/>
                </a:lnTo>
                <a:lnTo>
                  <a:pt x="7699" y="1651"/>
                </a:lnTo>
                <a:lnTo>
                  <a:pt x="7699" y="1651"/>
                </a:lnTo>
                <a:lnTo>
                  <a:pt x="7698" y="1651"/>
                </a:lnTo>
                <a:lnTo>
                  <a:pt x="7699" y="1651"/>
                </a:lnTo>
                <a:close/>
                <a:moveTo>
                  <a:pt x="7699" y="1416"/>
                </a:moveTo>
                <a:lnTo>
                  <a:pt x="7699" y="1409"/>
                </a:lnTo>
                <a:lnTo>
                  <a:pt x="7699" y="1401"/>
                </a:lnTo>
                <a:lnTo>
                  <a:pt x="7702" y="1408"/>
                </a:lnTo>
                <a:lnTo>
                  <a:pt x="7706" y="1413"/>
                </a:lnTo>
                <a:lnTo>
                  <a:pt x="7702" y="1415"/>
                </a:lnTo>
                <a:lnTo>
                  <a:pt x="7699" y="1416"/>
                </a:lnTo>
                <a:close/>
                <a:moveTo>
                  <a:pt x="7782" y="1583"/>
                </a:moveTo>
                <a:lnTo>
                  <a:pt x="7792" y="1590"/>
                </a:lnTo>
                <a:lnTo>
                  <a:pt x="7802" y="1595"/>
                </a:lnTo>
                <a:lnTo>
                  <a:pt x="7807" y="1599"/>
                </a:lnTo>
                <a:lnTo>
                  <a:pt x="7811" y="1602"/>
                </a:lnTo>
                <a:lnTo>
                  <a:pt x="7815" y="1606"/>
                </a:lnTo>
                <a:lnTo>
                  <a:pt x="7818" y="1612"/>
                </a:lnTo>
                <a:lnTo>
                  <a:pt x="7812" y="1616"/>
                </a:lnTo>
                <a:lnTo>
                  <a:pt x="7806" y="1617"/>
                </a:lnTo>
                <a:lnTo>
                  <a:pt x="7801" y="1619"/>
                </a:lnTo>
                <a:lnTo>
                  <a:pt x="7796" y="1619"/>
                </a:lnTo>
                <a:lnTo>
                  <a:pt x="7785" y="1616"/>
                </a:lnTo>
                <a:lnTo>
                  <a:pt x="7775" y="1614"/>
                </a:lnTo>
                <a:lnTo>
                  <a:pt x="7765" y="1609"/>
                </a:lnTo>
                <a:lnTo>
                  <a:pt x="7755" y="1605"/>
                </a:lnTo>
                <a:lnTo>
                  <a:pt x="7745" y="1601"/>
                </a:lnTo>
                <a:lnTo>
                  <a:pt x="7735" y="1600"/>
                </a:lnTo>
                <a:lnTo>
                  <a:pt x="7732" y="1595"/>
                </a:lnTo>
                <a:lnTo>
                  <a:pt x="7732" y="1591"/>
                </a:lnTo>
                <a:lnTo>
                  <a:pt x="7732" y="1587"/>
                </a:lnTo>
                <a:lnTo>
                  <a:pt x="7733" y="1585"/>
                </a:lnTo>
                <a:lnTo>
                  <a:pt x="7736" y="1582"/>
                </a:lnTo>
                <a:lnTo>
                  <a:pt x="7738" y="1582"/>
                </a:lnTo>
                <a:lnTo>
                  <a:pt x="7743" y="1582"/>
                </a:lnTo>
                <a:lnTo>
                  <a:pt x="7750" y="1583"/>
                </a:lnTo>
                <a:lnTo>
                  <a:pt x="7766" y="1583"/>
                </a:lnTo>
                <a:lnTo>
                  <a:pt x="7782" y="1583"/>
                </a:lnTo>
                <a:close/>
                <a:moveTo>
                  <a:pt x="7499" y="2101"/>
                </a:moveTo>
                <a:lnTo>
                  <a:pt x="7477" y="2110"/>
                </a:lnTo>
                <a:lnTo>
                  <a:pt x="7456" y="2117"/>
                </a:lnTo>
                <a:lnTo>
                  <a:pt x="7433" y="2123"/>
                </a:lnTo>
                <a:lnTo>
                  <a:pt x="7411" y="2128"/>
                </a:lnTo>
                <a:lnTo>
                  <a:pt x="7388" y="2132"/>
                </a:lnTo>
                <a:lnTo>
                  <a:pt x="7364" y="2133"/>
                </a:lnTo>
                <a:lnTo>
                  <a:pt x="7342" y="2135"/>
                </a:lnTo>
                <a:lnTo>
                  <a:pt x="7318" y="2133"/>
                </a:lnTo>
                <a:lnTo>
                  <a:pt x="7310" y="2133"/>
                </a:lnTo>
                <a:lnTo>
                  <a:pt x="7301" y="2131"/>
                </a:lnTo>
                <a:lnTo>
                  <a:pt x="7299" y="2130"/>
                </a:lnTo>
                <a:lnTo>
                  <a:pt x="7295" y="2127"/>
                </a:lnTo>
                <a:lnTo>
                  <a:pt x="7293" y="2123"/>
                </a:lnTo>
                <a:lnTo>
                  <a:pt x="7291" y="2120"/>
                </a:lnTo>
                <a:lnTo>
                  <a:pt x="7290" y="2113"/>
                </a:lnTo>
                <a:lnTo>
                  <a:pt x="7290" y="2108"/>
                </a:lnTo>
                <a:lnTo>
                  <a:pt x="7291" y="2103"/>
                </a:lnTo>
                <a:lnTo>
                  <a:pt x="7294" y="2099"/>
                </a:lnTo>
                <a:lnTo>
                  <a:pt x="7301" y="2092"/>
                </a:lnTo>
                <a:lnTo>
                  <a:pt x="7309" y="2087"/>
                </a:lnTo>
                <a:lnTo>
                  <a:pt x="7318" y="2082"/>
                </a:lnTo>
                <a:lnTo>
                  <a:pt x="7325" y="2079"/>
                </a:lnTo>
                <a:lnTo>
                  <a:pt x="7334" y="2077"/>
                </a:lnTo>
                <a:lnTo>
                  <a:pt x="7343" y="2074"/>
                </a:lnTo>
                <a:lnTo>
                  <a:pt x="7352" y="2074"/>
                </a:lnTo>
                <a:lnTo>
                  <a:pt x="7360" y="2074"/>
                </a:lnTo>
                <a:lnTo>
                  <a:pt x="7369" y="2076"/>
                </a:lnTo>
                <a:lnTo>
                  <a:pt x="7379" y="2078"/>
                </a:lnTo>
                <a:lnTo>
                  <a:pt x="7408" y="2087"/>
                </a:lnTo>
                <a:lnTo>
                  <a:pt x="7438" y="2096"/>
                </a:lnTo>
                <a:lnTo>
                  <a:pt x="7453" y="2099"/>
                </a:lnTo>
                <a:lnTo>
                  <a:pt x="7468" y="2101"/>
                </a:lnTo>
                <a:lnTo>
                  <a:pt x="7484" y="2102"/>
                </a:lnTo>
                <a:lnTo>
                  <a:pt x="7500" y="2101"/>
                </a:lnTo>
                <a:lnTo>
                  <a:pt x="7499" y="2101"/>
                </a:lnTo>
                <a:lnTo>
                  <a:pt x="7500" y="2101"/>
                </a:lnTo>
                <a:lnTo>
                  <a:pt x="7524" y="2093"/>
                </a:lnTo>
                <a:lnTo>
                  <a:pt x="7548" y="2084"/>
                </a:lnTo>
                <a:lnTo>
                  <a:pt x="7571" y="2078"/>
                </a:lnTo>
                <a:lnTo>
                  <a:pt x="7595" y="2073"/>
                </a:lnTo>
                <a:lnTo>
                  <a:pt x="7619" y="2069"/>
                </a:lnTo>
                <a:lnTo>
                  <a:pt x="7644" y="2068"/>
                </a:lnTo>
                <a:lnTo>
                  <a:pt x="7657" y="2068"/>
                </a:lnTo>
                <a:lnTo>
                  <a:pt x="7669" y="2069"/>
                </a:lnTo>
                <a:lnTo>
                  <a:pt x="7682" y="2072"/>
                </a:lnTo>
                <a:lnTo>
                  <a:pt x="7694" y="2074"/>
                </a:lnTo>
                <a:lnTo>
                  <a:pt x="7716" y="2079"/>
                </a:lnTo>
                <a:lnTo>
                  <a:pt x="7738" y="2082"/>
                </a:lnTo>
                <a:lnTo>
                  <a:pt x="7761" y="2083"/>
                </a:lnTo>
                <a:lnTo>
                  <a:pt x="7782" y="2084"/>
                </a:lnTo>
                <a:lnTo>
                  <a:pt x="7799" y="2083"/>
                </a:lnTo>
                <a:lnTo>
                  <a:pt x="7815" y="2084"/>
                </a:lnTo>
                <a:lnTo>
                  <a:pt x="7831" y="2087"/>
                </a:lnTo>
                <a:lnTo>
                  <a:pt x="7848" y="2091"/>
                </a:lnTo>
                <a:lnTo>
                  <a:pt x="7879" y="2099"/>
                </a:lnTo>
                <a:lnTo>
                  <a:pt x="7910" y="2108"/>
                </a:lnTo>
                <a:lnTo>
                  <a:pt x="7928" y="2112"/>
                </a:lnTo>
                <a:lnTo>
                  <a:pt x="7946" y="2115"/>
                </a:lnTo>
                <a:lnTo>
                  <a:pt x="7964" y="2117"/>
                </a:lnTo>
                <a:lnTo>
                  <a:pt x="7982" y="2117"/>
                </a:lnTo>
                <a:lnTo>
                  <a:pt x="7982" y="2151"/>
                </a:lnTo>
                <a:lnTo>
                  <a:pt x="7943" y="2141"/>
                </a:lnTo>
                <a:lnTo>
                  <a:pt x="7904" y="2132"/>
                </a:lnTo>
                <a:lnTo>
                  <a:pt x="7865" y="2126"/>
                </a:lnTo>
                <a:lnTo>
                  <a:pt x="7825" y="2121"/>
                </a:lnTo>
                <a:lnTo>
                  <a:pt x="7786" y="2118"/>
                </a:lnTo>
                <a:lnTo>
                  <a:pt x="7746" y="2117"/>
                </a:lnTo>
                <a:lnTo>
                  <a:pt x="7706" y="2117"/>
                </a:lnTo>
                <a:lnTo>
                  <a:pt x="7666" y="2120"/>
                </a:lnTo>
                <a:lnTo>
                  <a:pt x="7659" y="2126"/>
                </a:lnTo>
                <a:lnTo>
                  <a:pt x="7652" y="2131"/>
                </a:lnTo>
                <a:lnTo>
                  <a:pt x="7643" y="2133"/>
                </a:lnTo>
                <a:lnTo>
                  <a:pt x="7634" y="2133"/>
                </a:lnTo>
                <a:lnTo>
                  <a:pt x="7617" y="2133"/>
                </a:lnTo>
                <a:lnTo>
                  <a:pt x="7599" y="2133"/>
                </a:lnTo>
                <a:lnTo>
                  <a:pt x="7594" y="2128"/>
                </a:lnTo>
                <a:lnTo>
                  <a:pt x="7588" y="2125"/>
                </a:lnTo>
                <a:lnTo>
                  <a:pt x="7581" y="2122"/>
                </a:lnTo>
                <a:lnTo>
                  <a:pt x="7576" y="2120"/>
                </a:lnTo>
                <a:lnTo>
                  <a:pt x="7563" y="2117"/>
                </a:lnTo>
                <a:lnTo>
                  <a:pt x="7549" y="2116"/>
                </a:lnTo>
                <a:lnTo>
                  <a:pt x="7536" y="2115"/>
                </a:lnTo>
                <a:lnTo>
                  <a:pt x="7522" y="2113"/>
                </a:lnTo>
                <a:lnTo>
                  <a:pt x="7516" y="2111"/>
                </a:lnTo>
                <a:lnTo>
                  <a:pt x="7510" y="2108"/>
                </a:lnTo>
                <a:lnTo>
                  <a:pt x="7505" y="2104"/>
                </a:lnTo>
                <a:lnTo>
                  <a:pt x="7499" y="2101"/>
                </a:lnTo>
                <a:close/>
                <a:moveTo>
                  <a:pt x="6966" y="3349"/>
                </a:moveTo>
                <a:lnTo>
                  <a:pt x="6978" y="3352"/>
                </a:lnTo>
                <a:lnTo>
                  <a:pt x="6989" y="3355"/>
                </a:lnTo>
                <a:lnTo>
                  <a:pt x="6985" y="3360"/>
                </a:lnTo>
                <a:lnTo>
                  <a:pt x="6981" y="3363"/>
                </a:lnTo>
                <a:lnTo>
                  <a:pt x="6978" y="3363"/>
                </a:lnTo>
                <a:lnTo>
                  <a:pt x="6975" y="3361"/>
                </a:lnTo>
                <a:lnTo>
                  <a:pt x="6971" y="3355"/>
                </a:lnTo>
                <a:lnTo>
                  <a:pt x="6966" y="3349"/>
                </a:lnTo>
                <a:lnTo>
                  <a:pt x="6966" y="3350"/>
                </a:lnTo>
                <a:lnTo>
                  <a:pt x="6955" y="3356"/>
                </a:lnTo>
                <a:lnTo>
                  <a:pt x="6944" y="3361"/>
                </a:lnTo>
                <a:lnTo>
                  <a:pt x="6931" y="3365"/>
                </a:lnTo>
                <a:lnTo>
                  <a:pt x="6919" y="3366"/>
                </a:lnTo>
                <a:lnTo>
                  <a:pt x="6906" y="3366"/>
                </a:lnTo>
                <a:lnTo>
                  <a:pt x="6893" y="3366"/>
                </a:lnTo>
                <a:lnTo>
                  <a:pt x="6882" y="3365"/>
                </a:lnTo>
                <a:lnTo>
                  <a:pt x="6872" y="3363"/>
                </a:lnTo>
                <a:lnTo>
                  <a:pt x="6848" y="3359"/>
                </a:lnTo>
                <a:lnTo>
                  <a:pt x="6824" y="3355"/>
                </a:lnTo>
                <a:lnTo>
                  <a:pt x="6802" y="3354"/>
                </a:lnTo>
                <a:lnTo>
                  <a:pt x="6778" y="3354"/>
                </a:lnTo>
                <a:lnTo>
                  <a:pt x="6754" y="3352"/>
                </a:lnTo>
                <a:lnTo>
                  <a:pt x="6731" y="3352"/>
                </a:lnTo>
                <a:lnTo>
                  <a:pt x="6708" y="3351"/>
                </a:lnTo>
                <a:lnTo>
                  <a:pt x="6685" y="3349"/>
                </a:lnTo>
                <a:lnTo>
                  <a:pt x="6689" y="3342"/>
                </a:lnTo>
                <a:lnTo>
                  <a:pt x="6694" y="3337"/>
                </a:lnTo>
                <a:lnTo>
                  <a:pt x="6700" y="3332"/>
                </a:lnTo>
                <a:lnTo>
                  <a:pt x="6706" y="3329"/>
                </a:lnTo>
                <a:lnTo>
                  <a:pt x="6713" y="3326"/>
                </a:lnTo>
                <a:lnTo>
                  <a:pt x="6719" y="3325"/>
                </a:lnTo>
                <a:lnTo>
                  <a:pt x="6725" y="3325"/>
                </a:lnTo>
                <a:lnTo>
                  <a:pt x="6731" y="3326"/>
                </a:lnTo>
                <a:lnTo>
                  <a:pt x="6744" y="3330"/>
                </a:lnTo>
                <a:lnTo>
                  <a:pt x="6754" y="3330"/>
                </a:lnTo>
                <a:lnTo>
                  <a:pt x="6765" y="3329"/>
                </a:lnTo>
                <a:lnTo>
                  <a:pt x="6775" y="3326"/>
                </a:lnTo>
                <a:lnTo>
                  <a:pt x="6785" y="3322"/>
                </a:lnTo>
                <a:lnTo>
                  <a:pt x="6797" y="3320"/>
                </a:lnTo>
                <a:lnTo>
                  <a:pt x="6807" y="3316"/>
                </a:lnTo>
                <a:lnTo>
                  <a:pt x="6817" y="3315"/>
                </a:lnTo>
                <a:lnTo>
                  <a:pt x="6856" y="3316"/>
                </a:lnTo>
                <a:lnTo>
                  <a:pt x="6895" y="3319"/>
                </a:lnTo>
                <a:lnTo>
                  <a:pt x="6913" y="3322"/>
                </a:lnTo>
                <a:lnTo>
                  <a:pt x="6932" y="3327"/>
                </a:lnTo>
                <a:lnTo>
                  <a:pt x="6941" y="3332"/>
                </a:lnTo>
                <a:lnTo>
                  <a:pt x="6950" y="3336"/>
                </a:lnTo>
                <a:lnTo>
                  <a:pt x="6959" y="3342"/>
                </a:lnTo>
                <a:lnTo>
                  <a:pt x="6966" y="3349"/>
                </a:lnTo>
                <a:lnTo>
                  <a:pt x="6966" y="3349"/>
                </a:lnTo>
                <a:lnTo>
                  <a:pt x="6966" y="3349"/>
                </a:lnTo>
                <a:close/>
                <a:moveTo>
                  <a:pt x="7183" y="3848"/>
                </a:moveTo>
                <a:lnTo>
                  <a:pt x="7191" y="3841"/>
                </a:lnTo>
                <a:lnTo>
                  <a:pt x="7201" y="3835"/>
                </a:lnTo>
                <a:lnTo>
                  <a:pt x="7206" y="3833"/>
                </a:lnTo>
                <a:lnTo>
                  <a:pt x="7211" y="3833"/>
                </a:lnTo>
                <a:lnTo>
                  <a:pt x="7214" y="3835"/>
                </a:lnTo>
                <a:lnTo>
                  <a:pt x="7216" y="3837"/>
                </a:lnTo>
                <a:lnTo>
                  <a:pt x="7217" y="3840"/>
                </a:lnTo>
                <a:lnTo>
                  <a:pt x="7219" y="3842"/>
                </a:lnTo>
                <a:lnTo>
                  <a:pt x="7214" y="3845"/>
                </a:lnTo>
                <a:lnTo>
                  <a:pt x="7206" y="3848"/>
                </a:lnTo>
                <a:lnTo>
                  <a:pt x="7195" y="3848"/>
                </a:lnTo>
                <a:lnTo>
                  <a:pt x="7182" y="3848"/>
                </a:lnTo>
                <a:lnTo>
                  <a:pt x="7182" y="3848"/>
                </a:lnTo>
                <a:lnTo>
                  <a:pt x="7182" y="3848"/>
                </a:lnTo>
                <a:lnTo>
                  <a:pt x="7182" y="3848"/>
                </a:lnTo>
                <a:lnTo>
                  <a:pt x="7182" y="3848"/>
                </a:lnTo>
                <a:lnTo>
                  <a:pt x="7191" y="3856"/>
                </a:lnTo>
                <a:lnTo>
                  <a:pt x="7200" y="3862"/>
                </a:lnTo>
                <a:lnTo>
                  <a:pt x="7209" y="3866"/>
                </a:lnTo>
                <a:lnTo>
                  <a:pt x="7219" y="3868"/>
                </a:lnTo>
                <a:lnTo>
                  <a:pt x="7229" y="3868"/>
                </a:lnTo>
                <a:lnTo>
                  <a:pt x="7236" y="3867"/>
                </a:lnTo>
                <a:lnTo>
                  <a:pt x="7242" y="3865"/>
                </a:lnTo>
                <a:lnTo>
                  <a:pt x="7247" y="3860"/>
                </a:lnTo>
                <a:lnTo>
                  <a:pt x="7253" y="3852"/>
                </a:lnTo>
                <a:lnTo>
                  <a:pt x="7258" y="3846"/>
                </a:lnTo>
                <a:lnTo>
                  <a:pt x="7263" y="3842"/>
                </a:lnTo>
                <a:lnTo>
                  <a:pt x="7268" y="3838"/>
                </a:lnTo>
                <a:lnTo>
                  <a:pt x="7273" y="3836"/>
                </a:lnTo>
                <a:lnTo>
                  <a:pt x="7278" y="3835"/>
                </a:lnTo>
                <a:lnTo>
                  <a:pt x="7283" y="3835"/>
                </a:lnTo>
                <a:lnTo>
                  <a:pt x="7288" y="3835"/>
                </a:lnTo>
                <a:lnTo>
                  <a:pt x="7298" y="3838"/>
                </a:lnTo>
                <a:lnTo>
                  <a:pt x="7308" y="3842"/>
                </a:lnTo>
                <a:lnTo>
                  <a:pt x="7317" y="3848"/>
                </a:lnTo>
                <a:lnTo>
                  <a:pt x="7327" y="3855"/>
                </a:lnTo>
                <a:lnTo>
                  <a:pt x="7333" y="3857"/>
                </a:lnTo>
                <a:lnTo>
                  <a:pt x="7339" y="3860"/>
                </a:lnTo>
                <a:lnTo>
                  <a:pt x="7345" y="3862"/>
                </a:lnTo>
                <a:lnTo>
                  <a:pt x="7353" y="3862"/>
                </a:lnTo>
                <a:lnTo>
                  <a:pt x="7367" y="3863"/>
                </a:lnTo>
                <a:lnTo>
                  <a:pt x="7381" y="3863"/>
                </a:lnTo>
                <a:lnTo>
                  <a:pt x="7396" y="3865"/>
                </a:lnTo>
                <a:lnTo>
                  <a:pt x="7408" y="3867"/>
                </a:lnTo>
                <a:lnTo>
                  <a:pt x="7414" y="3870"/>
                </a:lnTo>
                <a:lnTo>
                  <a:pt x="7421" y="3872"/>
                </a:lnTo>
                <a:lnTo>
                  <a:pt x="7427" y="3877"/>
                </a:lnTo>
                <a:lnTo>
                  <a:pt x="7432" y="3882"/>
                </a:lnTo>
                <a:lnTo>
                  <a:pt x="7456" y="3881"/>
                </a:lnTo>
                <a:lnTo>
                  <a:pt x="7480" y="3884"/>
                </a:lnTo>
                <a:lnTo>
                  <a:pt x="7502" y="3886"/>
                </a:lnTo>
                <a:lnTo>
                  <a:pt x="7526" y="3891"/>
                </a:lnTo>
                <a:lnTo>
                  <a:pt x="7571" y="3904"/>
                </a:lnTo>
                <a:lnTo>
                  <a:pt x="7617" y="3915"/>
                </a:lnTo>
                <a:lnTo>
                  <a:pt x="7619" y="3917"/>
                </a:lnTo>
                <a:lnTo>
                  <a:pt x="7620" y="3920"/>
                </a:lnTo>
                <a:lnTo>
                  <a:pt x="7622" y="3921"/>
                </a:lnTo>
                <a:lnTo>
                  <a:pt x="7622" y="3924"/>
                </a:lnTo>
                <a:lnTo>
                  <a:pt x="7629" y="3924"/>
                </a:lnTo>
                <a:lnTo>
                  <a:pt x="7637" y="3925"/>
                </a:lnTo>
                <a:lnTo>
                  <a:pt x="7643" y="3927"/>
                </a:lnTo>
                <a:lnTo>
                  <a:pt x="7649" y="3933"/>
                </a:lnTo>
                <a:lnTo>
                  <a:pt x="7649" y="3933"/>
                </a:lnTo>
                <a:lnTo>
                  <a:pt x="7657" y="3940"/>
                </a:lnTo>
                <a:lnTo>
                  <a:pt x="7666" y="3948"/>
                </a:lnTo>
                <a:lnTo>
                  <a:pt x="7678" y="3948"/>
                </a:lnTo>
                <a:lnTo>
                  <a:pt x="7691" y="3949"/>
                </a:lnTo>
                <a:lnTo>
                  <a:pt x="7703" y="3949"/>
                </a:lnTo>
                <a:lnTo>
                  <a:pt x="7716" y="3949"/>
                </a:lnTo>
                <a:lnTo>
                  <a:pt x="7727" y="3954"/>
                </a:lnTo>
                <a:lnTo>
                  <a:pt x="7741" y="3956"/>
                </a:lnTo>
                <a:lnTo>
                  <a:pt x="7753" y="3958"/>
                </a:lnTo>
                <a:lnTo>
                  <a:pt x="7767" y="3960"/>
                </a:lnTo>
                <a:lnTo>
                  <a:pt x="7780" y="3963"/>
                </a:lnTo>
                <a:lnTo>
                  <a:pt x="7792" y="3966"/>
                </a:lnTo>
                <a:lnTo>
                  <a:pt x="7799" y="3969"/>
                </a:lnTo>
                <a:lnTo>
                  <a:pt x="7805" y="3971"/>
                </a:lnTo>
                <a:lnTo>
                  <a:pt x="7810" y="3975"/>
                </a:lnTo>
                <a:lnTo>
                  <a:pt x="7816" y="3980"/>
                </a:lnTo>
                <a:lnTo>
                  <a:pt x="7858" y="3989"/>
                </a:lnTo>
                <a:lnTo>
                  <a:pt x="7899" y="3998"/>
                </a:lnTo>
                <a:lnTo>
                  <a:pt x="7941" y="4007"/>
                </a:lnTo>
                <a:lnTo>
                  <a:pt x="7982" y="4015"/>
                </a:lnTo>
                <a:lnTo>
                  <a:pt x="7982" y="4082"/>
                </a:lnTo>
                <a:lnTo>
                  <a:pt x="7973" y="4082"/>
                </a:lnTo>
                <a:lnTo>
                  <a:pt x="7966" y="4082"/>
                </a:lnTo>
                <a:lnTo>
                  <a:pt x="7941" y="4081"/>
                </a:lnTo>
                <a:lnTo>
                  <a:pt x="7915" y="4079"/>
                </a:lnTo>
                <a:lnTo>
                  <a:pt x="7890" y="4076"/>
                </a:lnTo>
                <a:lnTo>
                  <a:pt x="7866" y="4071"/>
                </a:lnTo>
                <a:lnTo>
                  <a:pt x="7843" y="4064"/>
                </a:lnTo>
                <a:lnTo>
                  <a:pt x="7819" y="4058"/>
                </a:lnTo>
                <a:lnTo>
                  <a:pt x="7796" y="4051"/>
                </a:lnTo>
                <a:lnTo>
                  <a:pt x="7772" y="4042"/>
                </a:lnTo>
                <a:lnTo>
                  <a:pt x="7727" y="4024"/>
                </a:lnTo>
                <a:lnTo>
                  <a:pt x="7681" y="4005"/>
                </a:lnTo>
                <a:lnTo>
                  <a:pt x="7658" y="3997"/>
                </a:lnTo>
                <a:lnTo>
                  <a:pt x="7634" y="3989"/>
                </a:lnTo>
                <a:lnTo>
                  <a:pt x="7612" y="3981"/>
                </a:lnTo>
                <a:lnTo>
                  <a:pt x="7588" y="3974"/>
                </a:lnTo>
                <a:lnTo>
                  <a:pt x="7583" y="3973"/>
                </a:lnTo>
                <a:lnTo>
                  <a:pt x="7579" y="3970"/>
                </a:lnTo>
                <a:lnTo>
                  <a:pt x="7575" y="3968"/>
                </a:lnTo>
                <a:lnTo>
                  <a:pt x="7573" y="3965"/>
                </a:lnTo>
                <a:lnTo>
                  <a:pt x="7566" y="3958"/>
                </a:lnTo>
                <a:lnTo>
                  <a:pt x="7563" y="3949"/>
                </a:lnTo>
                <a:lnTo>
                  <a:pt x="7546" y="3954"/>
                </a:lnTo>
                <a:lnTo>
                  <a:pt x="7531" y="3958"/>
                </a:lnTo>
                <a:lnTo>
                  <a:pt x="7515" y="3961"/>
                </a:lnTo>
                <a:lnTo>
                  <a:pt x="7499" y="3964"/>
                </a:lnTo>
                <a:lnTo>
                  <a:pt x="7482" y="3965"/>
                </a:lnTo>
                <a:lnTo>
                  <a:pt x="7466" y="3965"/>
                </a:lnTo>
                <a:lnTo>
                  <a:pt x="7450" y="3965"/>
                </a:lnTo>
                <a:lnTo>
                  <a:pt x="7433" y="3964"/>
                </a:lnTo>
                <a:lnTo>
                  <a:pt x="7425" y="3956"/>
                </a:lnTo>
                <a:lnTo>
                  <a:pt x="7416" y="3949"/>
                </a:lnTo>
                <a:lnTo>
                  <a:pt x="7397" y="3949"/>
                </a:lnTo>
                <a:lnTo>
                  <a:pt x="7379" y="3949"/>
                </a:lnTo>
                <a:lnTo>
                  <a:pt x="7360" y="3946"/>
                </a:lnTo>
                <a:lnTo>
                  <a:pt x="7343" y="3944"/>
                </a:lnTo>
                <a:lnTo>
                  <a:pt x="7325" y="3939"/>
                </a:lnTo>
                <a:lnTo>
                  <a:pt x="7309" y="3933"/>
                </a:lnTo>
                <a:lnTo>
                  <a:pt x="7300" y="3927"/>
                </a:lnTo>
                <a:lnTo>
                  <a:pt x="7293" y="3922"/>
                </a:lnTo>
                <a:lnTo>
                  <a:pt x="7284" y="3917"/>
                </a:lnTo>
                <a:lnTo>
                  <a:pt x="7276" y="3910"/>
                </a:lnTo>
                <a:lnTo>
                  <a:pt x="7270" y="3906"/>
                </a:lnTo>
                <a:lnTo>
                  <a:pt x="7263" y="3902"/>
                </a:lnTo>
                <a:lnTo>
                  <a:pt x="7254" y="3901"/>
                </a:lnTo>
                <a:lnTo>
                  <a:pt x="7246" y="3900"/>
                </a:lnTo>
                <a:lnTo>
                  <a:pt x="7225" y="3902"/>
                </a:lnTo>
                <a:lnTo>
                  <a:pt x="7205" y="3902"/>
                </a:lnTo>
                <a:lnTo>
                  <a:pt x="7183" y="3902"/>
                </a:lnTo>
                <a:lnTo>
                  <a:pt x="7163" y="3900"/>
                </a:lnTo>
                <a:lnTo>
                  <a:pt x="7122" y="3895"/>
                </a:lnTo>
                <a:lnTo>
                  <a:pt x="7080" y="3889"/>
                </a:lnTo>
                <a:lnTo>
                  <a:pt x="7040" y="3880"/>
                </a:lnTo>
                <a:lnTo>
                  <a:pt x="6999" y="3873"/>
                </a:lnTo>
                <a:lnTo>
                  <a:pt x="6979" y="3871"/>
                </a:lnTo>
                <a:lnTo>
                  <a:pt x="6957" y="3868"/>
                </a:lnTo>
                <a:lnTo>
                  <a:pt x="6937" y="3867"/>
                </a:lnTo>
                <a:lnTo>
                  <a:pt x="6916" y="3866"/>
                </a:lnTo>
                <a:lnTo>
                  <a:pt x="6903" y="3866"/>
                </a:lnTo>
                <a:lnTo>
                  <a:pt x="6891" y="3865"/>
                </a:lnTo>
                <a:lnTo>
                  <a:pt x="6880" y="3863"/>
                </a:lnTo>
                <a:lnTo>
                  <a:pt x="6867" y="3861"/>
                </a:lnTo>
                <a:lnTo>
                  <a:pt x="6843" y="3855"/>
                </a:lnTo>
                <a:lnTo>
                  <a:pt x="6819" y="3847"/>
                </a:lnTo>
                <a:lnTo>
                  <a:pt x="6798" y="3840"/>
                </a:lnTo>
                <a:lnTo>
                  <a:pt x="6777" y="3833"/>
                </a:lnTo>
                <a:lnTo>
                  <a:pt x="6765" y="3832"/>
                </a:lnTo>
                <a:lnTo>
                  <a:pt x="6754" y="3832"/>
                </a:lnTo>
                <a:lnTo>
                  <a:pt x="6743" y="3833"/>
                </a:lnTo>
                <a:lnTo>
                  <a:pt x="6731" y="3835"/>
                </a:lnTo>
                <a:lnTo>
                  <a:pt x="6725" y="3836"/>
                </a:lnTo>
                <a:lnTo>
                  <a:pt x="6719" y="3837"/>
                </a:lnTo>
                <a:lnTo>
                  <a:pt x="6713" y="3837"/>
                </a:lnTo>
                <a:lnTo>
                  <a:pt x="6708" y="3836"/>
                </a:lnTo>
                <a:lnTo>
                  <a:pt x="6696" y="3833"/>
                </a:lnTo>
                <a:lnTo>
                  <a:pt x="6685" y="3827"/>
                </a:lnTo>
                <a:lnTo>
                  <a:pt x="6672" y="3820"/>
                </a:lnTo>
                <a:lnTo>
                  <a:pt x="6659" y="3813"/>
                </a:lnTo>
                <a:lnTo>
                  <a:pt x="6645" y="3808"/>
                </a:lnTo>
                <a:lnTo>
                  <a:pt x="6631" y="3804"/>
                </a:lnTo>
                <a:lnTo>
                  <a:pt x="6617" y="3801"/>
                </a:lnTo>
                <a:lnTo>
                  <a:pt x="6605" y="3798"/>
                </a:lnTo>
                <a:lnTo>
                  <a:pt x="6590" y="3796"/>
                </a:lnTo>
                <a:lnTo>
                  <a:pt x="6576" y="3794"/>
                </a:lnTo>
                <a:lnTo>
                  <a:pt x="6548" y="3793"/>
                </a:lnTo>
                <a:lnTo>
                  <a:pt x="6519" y="3793"/>
                </a:lnTo>
                <a:lnTo>
                  <a:pt x="6490" y="3796"/>
                </a:lnTo>
                <a:lnTo>
                  <a:pt x="6463" y="3798"/>
                </a:lnTo>
                <a:lnTo>
                  <a:pt x="6448" y="3798"/>
                </a:lnTo>
                <a:lnTo>
                  <a:pt x="6434" y="3798"/>
                </a:lnTo>
                <a:lnTo>
                  <a:pt x="6426" y="3801"/>
                </a:lnTo>
                <a:lnTo>
                  <a:pt x="6419" y="3803"/>
                </a:lnTo>
                <a:lnTo>
                  <a:pt x="6413" y="3809"/>
                </a:lnTo>
                <a:lnTo>
                  <a:pt x="6406" y="3818"/>
                </a:lnTo>
                <a:lnTo>
                  <a:pt x="6404" y="3822"/>
                </a:lnTo>
                <a:lnTo>
                  <a:pt x="6400" y="3825"/>
                </a:lnTo>
                <a:lnTo>
                  <a:pt x="6397" y="3827"/>
                </a:lnTo>
                <a:lnTo>
                  <a:pt x="6394" y="3827"/>
                </a:lnTo>
                <a:lnTo>
                  <a:pt x="6386" y="3827"/>
                </a:lnTo>
                <a:lnTo>
                  <a:pt x="6379" y="3825"/>
                </a:lnTo>
                <a:lnTo>
                  <a:pt x="6364" y="3814"/>
                </a:lnTo>
                <a:lnTo>
                  <a:pt x="6351" y="3804"/>
                </a:lnTo>
                <a:lnTo>
                  <a:pt x="6337" y="3793"/>
                </a:lnTo>
                <a:lnTo>
                  <a:pt x="6323" y="3784"/>
                </a:lnTo>
                <a:lnTo>
                  <a:pt x="6308" y="3777"/>
                </a:lnTo>
                <a:lnTo>
                  <a:pt x="6294" y="3769"/>
                </a:lnTo>
                <a:lnTo>
                  <a:pt x="6279" y="3764"/>
                </a:lnTo>
                <a:lnTo>
                  <a:pt x="6264" y="3759"/>
                </a:lnTo>
                <a:lnTo>
                  <a:pt x="6249" y="3755"/>
                </a:lnTo>
                <a:lnTo>
                  <a:pt x="6234" y="3753"/>
                </a:lnTo>
                <a:lnTo>
                  <a:pt x="6219" y="3752"/>
                </a:lnTo>
                <a:lnTo>
                  <a:pt x="6204" y="3750"/>
                </a:lnTo>
                <a:lnTo>
                  <a:pt x="6188" y="3752"/>
                </a:lnTo>
                <a:lnTo>
                  <a:pt x="6173" y="3753"/>
                </a:lnTo>
                <a:lnTo>
                  <a:pt x="6156" y="3755"/>
                </a:lnTo>
                <a:lnTo>
                  <a:pt x="6141" y="3758"/>
                </a:lnTo>
                <a:lnTo>
                  <a:pt x="6125" y="3762"/>
                </a:lnTo>
                <a:lnTo>
                  <a:pt x="6109" y="3767"/>
                </a:lnTo>
                <a:lnTo>
                  <a:pt x="6100" y="3771"/>
                </a:lnTo>
                <a:lnTo>
                  <a:pt x="6092" y="3772"/>
                </a:lnTo>
                <a:lnTo>
                  <a:pt x="6089" y="3772"/>
                </a:lnTo>
                <a:lnTo>
                  <a:pt x="6085" y="3771"/>
                </a:lnTo>
                <a:lnTo>
                  <a:pt x="6082" y="3769"/>
                </a:lnTo>
                <a:lnTo>
                  <a:pt x="6080" y="3766"/>
                </a:lnTo>
                <a:lnTo>
                  <a:pt x="6074" y="3752"/>
                </a:lnTo>
                <a:lnTo>
                  <a:pt x="6067" y="3740"/>
                </a:lnTo>
                <a:lnTo>
                  <a:pt x="6060" y="3732"/>
                </a:lnTo>
                <a:lnTo>
                  <a:pt x="6052" y="3724"/>
                </a:lnTo>
                <a:lnTo>
                  <a:pt x="6043" y="3719"/>
                </a:lnTo>
                <a:lnTo>
                  <a:pt x="6035" y="3715"/>
                </a:lnTo>
                <a:lnTo>
                  <a:pt x="6025" y="3714"/>
                </a:lnTo>
                <a:lnTo>
                  <a:pt x="6016" y="3713"/>
                </a:lnTo>
                <a:lnTo>
                  <a:pt x="5996" y="3715"/>
                </a:lnTo>
                <a:lnTo>
                  <a:pt x="5976" y="3719"/>
                </a:lnTo>
                <a:lnTo>
                  <a:pt x="5955" y="3725"/>
                </a:lnTo>
                <a:lnTo>
                  <a:pt x="5935" y="3729"/>
                </a:lnTo>
                <a:lnTo>
                  <a:pt x="5927" y="3730"/>
                </a:lnTo>
                <a:lnTo>
                  <a:pt x="5919" y="3732"/>
                </a:lnTo>
                <a:lnTo>
                  <a:pt x="5919" y="3722"/>
                </a:lnTo>
                <a:lnTo>
                  <a:pt x="5919" y="3710"/>
                </a:lnTo>
                <a:lnTo>
                  <a:pt x="5922" y="3701"/>
                </a:lnTo>
                <a:lnTo>
                  <a:pt x="5925" y="3693"/>
                </a:lnTo>
                <a:lnTo>
                  <a:pt x="5928" y="3689"/>
                </a:lnTo>
                <a:lnTo>
                  <a:pt x="5930" y="3686"/>
                </a:lnTo>
                <a:lnTo>
                  <a:pt x="5933" y="3684"/>
                </a:lnTo>
                <a:lnTo>
                  <a:pt x="5937" y="3683"/>
                </a:lnTo>
                <a:lnTo>
                  <a:pt x="5940" y="3683"/>
                </a:lnTo>
                <a:lnTo>
                  <a:pt x="5945" y="3683"/>
                </a:lnTo>
                <a:lnTo>
                  <a:pt x="5950" y="3684"/>
                </a:lnTo>
                <a:lnTo>
                  <a:pt x="5957" y="3685"/>
                </a:lnTo>
                <a:lnTo>
                  <a:pt x="5968" y="3690"/>
                </a:lnTo>
                <a:lnTo>
                  <a:pt x="5979" y="3694"/>
                </a:lnTo>
                <a:lnTo>
                  <a:pt x="5991" y="3695"/>
                </a:lnTo>
                <a:lnTo>
                  <a:pt x="6002" y="3696"/>
                </a:lnTo>
                <a:lnTo>
                  <a:pt x="6025" y="3696"/>
                </a:lnTo>
                <a:lnTo>
                  <a:pt x="6047" y="3694"/>
                </a:lnTo>
                <a:lnTo>
                  <a:pt x="6070" y="3690"/>
                </a:lnTo>
                <a:lnTo>
                  <a:pt x="6091" y="3685"/>
                </a:lnTo>
                <a:lnTo>
                  <a:pt x="6114" y="3683"/>
                </a:lnTo>
                <a:lnTo>
                  <a:pt x="6136" y="3683"/>
                </a:lnTo>
                <a:lnTo>
                  <a:pt x="6158" y="3684"/>
                </a:lnTo>
                <a:lnTo>
                  <a:pt x="6180" y="3685"/>
                </a:lnTo>
                <a:lnTo>
                  <a:pt x="6190" y="3685"/>
                </a:lnTo>
                <a:lnTo>
                  <a:pt x="6200" y="3688"/>
                </a:lnTo>
                <a:lnTo>
                  <a:pt x="6210" y="3690"/>
                </a:lnTo>
                <a:lnTo>
                  <a:pt x="6218" y="3694"/>
                </a:lnTo>
                <a:lnTo>
                  <a:pt x="6234" y="3701"/>
                </a:lnTo>
                <a:lnTo>
                  <a:pt x="6249" y="3708"/>
                </a:lnTo>
                <a:lnTo>
                  <a:pt x="6264" y="3713"/>
                </a:lnTo>
                <a:lnTo>
                  <a:pt x="6279" y="3718"/>
                </a:lnTo>
                <a:lnTo>
                  <a:pt x="6294" y="3722"/>
                </a:lnTo>
                <a:lnTo>
                  <a:pt x="6311" y="3725"/>
                </a:lnTo>
                <a:lnTo>
                  <a:pt x="6326" y="3728"/>
                </a:lnTo>
                <a:lnTo>
                  <a:pt x="6341" y="3729"/>
                </a:lnTo>
                <a:lnTo>
                  <a:pt x="6356" y="3730"/>
                </a:lnTo>
                <a:lnTo>
                  <a:pt x="6372" y="3730"/>
                </a:lnTo>
                <a:lnTo>
                  <a:pt x="6387" y="3729"/>
                </a:lnTo>
                <a:lnTo>
                  <a:pt x="6404" y="3728"/>
                </a:lnTo>
                <a:lnTo>
                  <a:pt x="6419" y="3727"/>
                </a:lnTo>
                <a:lnTo>
                  <a:pt x="6435" y="3723"/>
                </a:lnTo>
                <a:lnTo>
                  <a:pt x="6451" y="3720"/>
                </a:lnTo>
                <a:lnTo>
                  <a:pt x="6467" y="3715"/>
                </a:lnTo>
                <a:lnTo>
                  <a:pt x="6472" y="3722"/>
                </a:lnTo>
                <a:lnTo>
                  <a:pt x="6478" y="3727"/>
                </a:lnTo>
                <a:lnTo>
                  <a:pt x="6483" y="3729"/>
                </a:lnTo>
                <a:lnTo>
                  <a:pt x="6490" y="3730"/>
                </a:lnTo>
                <a:lnTo>
                  <a:pt x="6503" y="3732"/>
                </a:lnTo>
                <a:lnTo>
                  <a:pt x="6518" y="3732"/>
                </a:lnTo>
                <a:lnTo>
                  <a:pt x="6520" y="3740"/>
                </a:lnTo>
                <a:lnTo>
                  <a:pt x="6524" y="3745"/>
                </a:lnTo>
                <a:lnTo>
                  <a:pt x="6552" y="3749"/>
                </a:lnTo>
                <a:lnTo>
                  <a:pt x="6577" y="3757"/>
                </a:lnTo>
                <a:lnTo>
                  <a:pt x="6603" y="3764"/>
                </a:lnTo>
                <a:lnTo>
                  <a:pt x="6630" y="3773"/>
                </a:lnTo>
                <a:lnTo>
                  <a:pt x="6642" y="3777"/>
                </a:lnTo>
                <a:lnTo>
                  <a:pt x="6655" y="3779"/>
                </a:lnTo>
                <a:lnTo>
                  <a:pt x="6669" y="3782"/>
                </a:lnTo>
                <a:lnTo>
                  <a:pt x="6681" y="3784"/>
                </a:lnTo>
                <a:lnTo>
                  <a:pt x="6695" y="3784"/>
                </a:lnTo>
                <a:lnTo>
                  <a:pt x="6709" y="3784"/>
                </a:lnTo>
                <a:lnTo>
                  <a:pt x="6723" y="3783"/>
                </a:lnTo>
                <a:lnTo>
                  <a:pt x="6736" y="3781"/>
                </a:lnTo>
                <a:lnTo>
                  <a:pt x="6749" y="3778"/>
                </a:lnTo>
                <a:lnTo>
                  <a:pt x="6760" y="3778"/>
                </a:lnTo>
                <a:lnTo>
                  <a:pt x="6772" y="3781"/>
                </a:lnTo>
                <a:lnTo>
                  <a:pt x="6782" y="3787"/>
                </a:lnTo>
                <a:lnTo>
                  <a:pt x="6793" y="3792"/>
                </a:lnTo>
                <a:lnTo>
                  <a:pt x="6803" y="3797"/>
                </a:lnTo>
                <a:lnTo>
                  <a:pt x="6814" y="3801"/>
                </a:lnTo>
                <a:lnTo>
                  <a:pt x="6826" y="3803"/>
                </a:lnTo>
                <a:lnTo>
                  <a:pt x="6848" y="3807"/>
                </a:lnTo>
                <a:lnTo>
                  <a:pt x="6872" y="3809"/>
                </a:lnTo>
                <a:lnTo>
                  <a:pt x="6895" y="3811"/>
                </a:lnTo>
                <a:lnTo>
                  <a:pt x="6919" y="3813"/>
                </a:lnTo>
                <a:lnTo>
                  <a:pt x="6930" y="3816"/>
                </a:lnTo>
                <a:lnTo>
                  <a:pt x="6941" y="3818"/>
                </a:lnTo>
                <a:lnTo>
                  <a:pt x="6952" y="3822"/>
                </a:lnTo>
                <a:lnTo>
                  <a:pt x="6964" y="3826"/>
                </a:lnTo>
                <a:lnTo>
                  <a:pt x="6967" y="3827"/>
                </a:lnTo>
                <a:lnTo>
                  <a:pt x="6971" y="3828"/>
                </a:lnTo>
                <a:lnTo>
                  <a:pt x="6975" y="3827"/>
                </a:lnTo>
                <a:lnTo>
                  <a:pt x="6980" y="3826"/>
                </a:lnTo>
                <a:lnTo>
                  <a:pt x="6988" y="3821"/>
                </a:lnTo>
                <a:lnTo>
                  <a:pt x="6995" y="3816"/>
                </a:lnTo>
                <a:lnTo>
                  <a:pt x="7003" y="3809"/>
                </a:lnTo>
                <a:lnTo>
                  <a:pt x="7010" y="3803"/>
                </a:lnTo>
                <a:lnTo>
                  <a:pt x="7015" y="3802"/>
                </a:lnTo>
                <a:lnTo>
                  <a:pt x="7020" y="3799"/>
                </a:lnTo>
                <a:lnTo>
                  <a:pt x="7024" y="3799"/>
                </a:lnTo>
                <a:lnTo>
                  <a:pt x="7029" y="3798"/>
                </a:lnTo>
                <a:lnTo>
                  <a:pt x="7039" y="3799"/>
                </a:lnTo>
                <a:lnTo>
                  <a:pt x="7045" y="3801"/>
                </a:lnTo>
                <a:lnTo>
                  <a:pt x="7049" y="3802"/>
                </a:lnTo>
                <a:lnTo>
                  <a:pt x="7050" y="3803"/>
                </a:lnTo>
                <a:lnTo>
                  <a:pt x="7050" y="3806"/>
                </a:lnTo>
                <a:lnTo>
                  <a:pt x="7047" y="3809"/>
                </a:lnTo>
                <a:lnTo>
                  <a:pt x="7042" y="3814"/>
                </a:lnTo>
                <a:lnTo>
                  <a:pt x="7035" y="3821"/>
                </a:lnTo>
                <a:lnTo>
                  <a:pt x="7034" y="3823"/>
                </a:lnTo>
                <a:lnTo>
                  <a:pt x="7033" y="3826"/>
                </a:lnTo>
                <a:lnTo>
                  <a:pt x="7033" y="3827"/>
                </a:lnTo>
                <a:lnTo>
                  <a:pt x="7033" y="3830"/>
                </a:lnTo>
                <a:lnTo>
                  <a:pt x="7035" y="3833"/>
                </a:lnTo>
                <a:lnTo>
                  <a:pt x="7039" y="3836"/>
                </a:lnTo>
                <a:lnTo>
                  <a:pt x="7050" y="3840"/>
                </a:lnTo>
                <a:lnTo>
                  <a:pt x="7059" y="3842"/>
                </a:lnTo>
                <a:lnTo>
                  <a:pt x="7091" y="3845"/>
                </a:lnTo>
                <a:lnTo>
                  <a:pt x="7121" y="3846"/>
                </a:lnTo>
                <a:lnTo>
                  <a:pt x="7152" y="3847"/>
                </a:lnTo>
                <a:lnTo>
                  <a:pt x="7183" y="3848"/>
                </a:lnTo>
                <a:lnTo>
                  <a:pt x="7183" y="3848"/>
                </a:lnTo>
                <a:lnTo>
                  <a:pt x="7183" y="3848"/>
                </a:lnTo>
                <a:close/>
                <a:moveTo>
                  <a:pt x="7750" y="3865"/>
                </a:moveTo>
                <a:lnTo>
                  <a:pt x="7753" y="3860"/>
                </a:lnTo>
                <a:lnTo>
                  <a:pt x="7757" y="3856"/>
                </a:lnTo>
                <a:lnTo>
                  <a:pt x="7762" y="3852"/>
                </a:lnTo>
                <a:lnTo>
                  <a:pt x="7767" y="3851"/>
                </a:lnTo>
                <a:lnTo>
                  <a:pt x="7779" y="3850"/>
                </a:lnTo>
                <a:lnTo>
                  <a:pt x="7790" y="3850"/>
                </a:lnTo>
                <a:lnTo>
                  <a:pt x="7796" y="3852"/>
                </a:lnTo>
                <a:lnTo>
                  <a:pt x="7801" y="3857"/>
                </a:lnTo>
                <a:lnTo>
                  <a:pt x="7791" y="3862"/>
                </a:lnTo>
                <a:lnTo>
                  <a:pt x="7781" y="3866"/>
                </a:lnTo>
                <a:lnTo>
                  <a:pt x="7766" y="3866"/>
                </a:lnTo>
                <a:lnTo>
                  <a:pt x="7750" y="3865"/>
                </a:lnTo>
                <a:close/>
                <a:moveTo>
                  <a:pt x="6384" y="3334"/>
                </a:moveTo>
                <a:lnTo>
                  <a:pt x="6391" y="3341"/>
                </a:lnTo>
                <a:lnTo>
                  <a:pt x="6399" y="3346"/>
                </a:lnTo>
                <a:lnTo>
                  <a:pt x="6407" y="3349"/>
                </a:lnTo>
                <a:lnTo>
                  <a:pt x="6416" y="3349"/>
                </a:lnTo>
                <a:lnTo>
                  <a:pt x="6435" y="3349"/>
                </a:lnTo>
                <a:lnTo>
                  <a:pt x="6453" y="3349"/>
                </a:lnTo>
                <a:lnTo>
                  <a:pt x="6463" y="3350"/>
                </a:lnTo>
                <a:lnTo>
                  <a:pt x="6468" y="3352"/>
                </a:lnTo>
                <a:lnTo>
                  <a:pt x="6472" y="3357"/>
                </a:lnTo>
                <a:lnTo>
                  <a:pt x="6473" y="3361"/>
                </a:lnTo>
                <a:lnTo>
                  <a:pt x="6470" y="3373"/>
                </a:lnTo>
                <a:lnTo>
                  <a:pt x="6467" y="3384"/>
                </a:lnTo>
                <a:lnTo>
                  <a:pt x="6455" y="3383"/>
                </a:lnTo>
                <a:lnTo>
                  <a:pt x="6443" y="3383"/>
                </a:lnTo>
                <a:lnTo>
                  <a:pt x="6430" y="3381"/>
                </a:lnTo>
                <a:lnTo>
                  <a:pt x="6418" y="3381"/>
                </a:lnTo>
                <a:lnTo>
                  <a:pt x="6414" y="3376"/>
                </a:lnTo>
                <a:lnTo>
                  <a:pt x="6409" y="3374"/>
                </a:lnTo>
                <a:lnTo>
                  <a:pt x="6404" y="3370"/>
                </a:lnTo>
                <a:lnTo>
                  <a:pt x="6399" y="3369"/>
                </a:lnTo>
                <a:lnTo>
                  <a:pt x="6389" y="3366"/>
                </a:lnTo>
                <a:lnTo>
                  <a:pt x="6377" y="3366"/>
                </a:lnTo>
                <a:lnTo>
                  <a:pt x="6366" y="3366"/>
                </a:lnTo>
                <a:lnTo>
                  <a:pt x="6355" y="3366"/>
                </a:lnTo>
                <a:lnTo>
                  <a:pt x="6343" y="3365"/>
                </a:lnTo>
                <a:lnTo>
                  <a:pt x="6333" y="3363"/>
                </a:lnTo>
                <a:lnTo>
                  <a:pt x="6335" y="3359"/>
                </a:lnTo>
                <a:lnTo>
                  <a:pt x="6336" y="3356"/>
                </a:lnTo>
                <a:lnTo>
                  <a:pt x="6337" y="3354"/>
                </a:lnTo>
                <a:lnTo>
                  <a:pt x="6340" y="3352"/>
                </a:lnTo>
                <a:lnTo>
                  <a:pt x="6345" y="3349"/>
                </a:lnTo>
                <a:lnTo>
                  <a:pt x="6350" y="3347"/>
                </a:lnTo>
                <a:lnTo>
                  <a:pt x="6356" y="3345"/>
                </a:lnTo>
                <a:lnTo>
                  <a:pt x="6361" y="3342"/>
                </a:lnTo>
                <a:lnTo>
                  <a:pt x="6365" y="3340"/>
                </a:lnTo>
                <a:lnTo>
                  <a:pt x="6369" y="3334"/>
                </a:lnTo>
                <a:lnTo>
                  <a:pt x="6376" y="3334"/>
                </a:lnTo>
                <a:lnTo>
                  <a:pt x="6384" y="3334"/>
                </a:lnTo>
                <a:close/>
                <a:moveTo>
                  <a:pt x="914" y="1986"/>
                </a:moveTo>
                <a:lnTo>
                  <a:pt x="922" y="1988"/>
                </a:lnTo>
                <a:lnTo>
                  <a:pt x="929" y="1992"/>
                </a:lnTo>
                <a:lnTo>
                  <a:pt x="932" y="1994"/>
                </a:lnTo>
                <a:lnTo>
                  <a:pt x="934" y="1997"/>
                </a:lnTo>
                <a:lnTo>
                  <a:pt x="936" y="2000"/>
                </a:lnTo>
                <a:lnTo>
                  <a:pt x="937" y="2005"/>
                </a:lnTo>
                <a:lnTo>
                  <a:pt x="937" y="2014"/>
                </a:lnTo>
                <a:lnTo>
                  <a:pt x="934" y="2022"/>
                </a:lnTo>
                <a:lnTo>
                  <a:pt x="933" y="2024"/>
                </a:lnTo>
                <a:lnTo>
                  <a:pt x="931" y="2027"/>
                </a:lnTo>
                <a:lnTo>
                  <a:pt x="927" y="2029"/>
                </a:lnTo>
                <a:lnTo>
                  <a:pt x="922" y="2030"/>
                </a:lnTo>
                <a:lnTo>
                  <a:pt x="916" y="2030"/>
                </a:lnTo>
                <a:lnTo>
                  <a:pt x="911" y="2030"/>
                </a:lnTo>
                <a:lnTo>
                  <a:pt x="906" y="2029"/>
                </a:lnTo>
                <a:lnTo>
                  <a:pt x="902" y="2027"/>
                </a:lnTo>
                <a:lnTo>
                  <a:pt x="899" y="2024"/>
                </a:lnTo>
                <a:lnTo>
                  <a:pt x="897" y="2019"/>
                </a:lnTo>
                <a:lnTo>
                  <a:pt x="895" y="2015"/>
                </a:lnTo>
                <a:lnTo>
                  <a:pt x="894" y="2009"/>
                </a:lnTo>
                <a:lnTo>
                  <a:pt x="894" y="2005"/>
                </a:lnTo>
                <a:lnTo>
                  <a:pt x="895" y="2002"/>
                </a:lnTo>
                <a:lnTo>
                  <a:pt x="897" y="1998"/>
                </a:lnTo>
                <a:lnTo>
                  <a:pt x="899" y="1994"/>
                </a:lnTo>
                <a:lnTo>
                  <a:pt x="902" y="1992"/>
                </a:lnTo>
                <a:lnTo>
                  <a:pt x="906" y="1989"/>
                </a:lnTo>
                <a:lnTo>
                  <a:pt x="909" y="1988"/>
                </a:lnTo>
                <a:lnTo>
                  <a:pt x="914" y="1986"/>
                </a:lnTo>
                <a:close/>
                <a:moveTo>
                  <a:pt x="7964" y="1518"/>
                </a:moveTo>
                <a:lnTo>
                  <a:pt x="7957" y="1524"/>
                </a:lnTo>
                <a:lnTo>
                  <a:pt x="7948" y="1529"/>
                </a:lnTo>
                <a:lnTo>
                  <a:pt x="7939" y="1532"/>
                </a:lnTo>
                <a:lnTo>
                  <a:pt x="7932" y="1535"/>
                </a:lnTo>
                <a:lnTo>
                  <a:pt x="7923" y="1536"/>
                </a:lnTo>
                <a:lnTo>
                  <a:pt x="7915" y="1536"/>
                </a:lnTo>
                <a:lnTo>
                  <a:pt x="7908" y="1535"/>
                </a:lnTo>
                <a:lnTo>
                  <a:pt x="7899" y="1533"/>
                </a:lnTo>
                <a:lnTo>
                  <a:pt x="7884" y="1528"/>
                </a:lnTo>
                <a:lnTo>
                  <a:pt x="7869" y="1521"/>
                </a:lnTo>
                <a:lnTo>
                  <a:pt x="7854" y="1513"/>
                </a:lnTo>
                <a:lnTo>
                  <a:pt x="7839" y="1504"/>
                </a:lnTo>
                <a:lnTo>
                  <a:pt x="7838" y="1503"/>
                </a:lnTo>
                <a:lnTo>
                  <a:pt x="7838" y="1501"/>
                </a:lnTo>
                <a:lnTo>
                  <a:pt x="7839" y="1498"/>
                </a:lnTo>
                <a:lnTo>
                  <a:pt x="7840" y="1496"/>
                </a:lnTo>
                <a:lnTo>
                  <a:pt x="7844" y="1489"/>
                </a:lnTo>
                <a:lnTo>
                  <a:pt x="7849" y="1486"/>
                </a:lnTo>
                <a:lnTo>
                  <a:pt x="7878" y="1493"/>
                </a:lnTo>
                <a:lnTo>
                  <a:pt x="7907" y="1502"/>
                </a:lnTo>
                <a:lnTo>
                  <a:pt x="7936" y="1509"/>
                </a:lnTo>
                <a:lnTo>
                  <a:pt x="7964" y="1518"/>
                </a:lnTo>
                <a:close/>
                <a:moveTo>
                  <a:pt x="654" y="1963"/>
                </a:moveTo>
                <a:lnTo>
                  <a:pt x="673" y="1956"/>
                </a:lnTo>
                <a:lnTo>
                  <a:pt x="693" y="1953"/>
                </a:lnTo>
                <a:lnTo>
                  <a:pt x="712" y="1951"/>
                </a:lnTo>
                <a:lnTo>
                  <a:pt x="731" y="1951"/>
                </a:lnTo>
                <a:lnTo>
                  <a:pt x="750" y="1954"/>
                </a:lnTo>
                <a:lnTo>
                  <a:pt x="769" y="1958"/>
                </a:lnTo>
                <a:lnTo>
                  <a:pt x="787" y="1964"/>
                </a:lnTo>
                <a:lnTo>
                  <a:pt x="806" y="1970"/>
                </a:lnTo>
                <a:lnTo>
                  <a:pt x="810" y="1973"/>
                </a:lnTo>
                <a:lnTo>
                  <a:pt x="814" y="1975"/>
                </a:lnTo>
                <a:lnTo>
                  <a:pt x="816" y="1978"/>
                </a:lnTo>
                <a:lnTo>
                  <a:pt x="819" y="1981"/>
                </a:lnTo>
                <a:lnTo>
                  <a:pt x="820" y="1985"/>
                </a:lnTo>
                <a:lnTo>
                  <a:pt x="820" y="1989"/>
                </a:lnTo>
                <a:lnTo>
                  <a:pt x="820" y="1993"/>
                </a:lnTo>
                <a:lnTo>
                  <a:pt x="820" y="1998"/>
                </a:lnTo>
                <a:lnTo>
                  <a:pt x="818" y="2002"/>
                </a:lnTo>
                <a:lnTo>
                  <a:pt x="815" y="2005"/>
                </a:lnTo>
                <a:lnTo>
                  <a:pt x="813" y="2008"/>
                </a:lnTo>
                <a:lnTo>
                  <a:pt x="810" y="2010"/>
                </a:lnTo>
                <a:lnTo>
                  <a:pt x="806" y="2012"/>
                </a:lnTo>
                <a:lnTo>
                  <a:pt x="803" y="2012"/>
                </a:lnTo>
                <a:lnTo>
                  <a:pt x="799" y="2010"/>
                </a:lnTo>
                <a:lnTo>
                  <a:pt x="794" y="2010"/>
                </a:lnTo>
                <a:lnTo>
                  <a:pt x="759" y="2002"/>
                </a:lnTo>
                <a:lnTo>
                  <a:pt x="723" y="1993"/>
                </a:lnTo>
                <a:lnTo>
                  <a:pt x="705" y="1986"/>
                </a:lnTo>
                <a:lnTo>
                  <a:pt x="688" y="1980"/>
                </a:lnTo>
                <a:lnTo>
                  <a:pt x="671" y="1973"/>
                </a:lnTo>
                <a:lnTo>
                  <a:pt x="654" y="1963"/>
                </a:lnTo>
                <a:close/>
                <a:moveTo>
                  <a:pt x="126" y="387"/>
                </a:moveTo>
                <a:lnTo>
                  <a:pt x="140" y="389"/>
                </a:lnTo>
                <a:lnTo>
                  <a:pt x="153" y="393"/>
                </a:lnTo>
                <a:lnTo>
                  <a:pt x="167" y="397"/>
                </a:lnTo>
                <a:lnTo>
                  <a:pt x="181" y="402"/>
                </a:lnTo>
                <a:lnTo>
                  <a:pt x="207" y="413"/>
                </a:lnTo>
                <a:lnTo>
                  <a:pt x="233" y="427"/>
                </a:lnTo>
                <a:lnTo>
                  <a:pt x="256" y="442"/>
                </a:lnTo>
                <a:lnTo>
                  <a:pt x="281" y="457"/>
                </a:lnTo>
                <a:lnTo>
                  <a:pt x="305" y="472"/>
                </a:lnTo>
                <a:lnTo>
                  <a:pt x="330" y="486"/>
                </a:lnTo>
                <a:lnTo>
                  <a:pt x="353" y="497"/>
                </a:lnTo>
                <a:lnTo>
                  <a:pt x="377" y="509"/>
                </a:lnTo>
                <a:lnTo>
                  <a:pt x="383" y="511"/>
                </a:lnTo>
                <a:lnTo>
                  <a:pt x="388" y="516"/>
                </a:lnTo>
                <a:lnTo>
                  <a:pt x="393" y="520"/>
                </a:lnTo>
                <a:lnTo>
                  <a:pt x="397" y="525"/>
                </a:lnTo>
                <a:lnTo>
                  <a:pt x="401" y="531"/>
                </a:lnTo>
                <a:lnTo>
                  <a:pt x="405" y="538"/>
                </a:lnTo>
                <a:lnTo>
                  <a:pt x="406" y="544"/>
                </a:lnTo>
                <a:lnTo>
                  <a:pt x="408" y="553"/>
                </a:lnTo>
                <a:lnTo>
                  <a:pt x="400" y="553"/>
                </a:lnTo>
                <a:lnTo>
                  <a:pt x="392" y="551"/>
                </a:lnTo>
                <a:lnTo>
                  <a:pt x="382" y="551"/>
                </a:lnTo>
                <a:lnTo>
                  <a:pt x="372" y="549"/>
                </a:lnTo>
                <a:lnTo>
                  <a:pt x="363" y="545"/>
                </a:lnTo>
                <a:lnTo>
                  <a:pt x="356" y="541"/>
                </a:lnTo>
                <a:lnTo>
                  <a:pt x="341" y="530"/>
                </a:lnTo>
                <a:lnTo>
                  <a:pt x="324" y="519"/>
                </a:lnTo>
                <a:lnTo>
                  <a:pt x="303" y="504"/>
                </a:lnTo>
                <a:lnTo>
                  <a:pt x="281" y="490"/>
                </a:lnTo>
                <a:lnTo>
                  <a:pt x="259" y="477"/>
                </a:lnTo>
                <a:lnTo>
                  <a:pt x="235" y="466"/>
                </a:lnTo>
                <a:lnTo>
                  <a:pt x="189" y="443"/>
                </a:lnTo>
                <a:lnTo>
                  <a:pt x="142" y="420"/>
                </a:lnTo>
                <a:lnTo>
                  <a:pt x="133" y="411"/>
                </a:lnTo>
                <a:lnTo>
                  <a:pt x="125" y="402"/>
                </a:lnTo>
                <a:lnTo>
                  <a:pt x="126" y="395"/>
                </a:lnTo>
                <a:lnTo>
                  <a:pt x="126" y="387"/>
                </a:lnTo>
                <a:close/>
                <a:moveTo>
                  <a:pt x="5790" y="407"/>
                </a:moveTo>
                <a:lnTo>
                  <a:pt x="5787" y="405"/>
                </a:lnTo>
                <a:lnTo>
                  <a:pt x="5785" y="403"/>
                </a:lnTo>
                <a:lnTo>
                  <a:pt x="5787" y="405"/>
                </a:lnTo>
                <a:lnTo>
                  <a:pt x="5790" y="407"/>
                </a:lnTo>
                <a:close/>
                <a:moveTo>
                  <a:pt x="1359" y="2698"/>
                </a:moveTo>
                <a:lnTo>
                  <a:pt x="1366" y="2693"/>
                </a:lnTo>
                <a:lnTo>
                  <a:pt x="1374" y="2690"/>
                </a:lnTo>
                <a:lnTo>
                  <a:pt x="1381" y="2686"/>
                </a:lnTo>
                <a:lnTo>
                  <a:pt x="1389" y="2683"/>
                </a:lnTo>
                <a:lnTo>
                  <a:pt x="1361" y="2682"/>
                </a:lnTo>
                <a:lnTo>
                  <a:pt x="1335" y="2680"/>
                </a:lnTo>
                <a:lnTo>
                  <a:pt x="1307" y="2678"/>
                </a:lnTo>
                <a:lnTo>
                  <a:pt x="1280" y="2677"/>
                </a:lnTo>
                <a:lnTo>
                  <a:pt x="1300" y="2681"/>
                </a:lnTo>
                <a:lnTo>
                  <a:pt x="1320" y="2686"/>
                </a:lnTo>
                <a:lnTo>
                  <a:pt x="1340" y="2692"/>
                </a:lnTo>
                <a:lnTo>
                  <a:pt x="1359" y="2698"/>
                </a:lnTo>
                <a:close/>
                <a:moveTo>
                  <a:pt x="7982" y="1668"/>
                </a:moveTo>
                <a:lnTo>
                  <a:pt x="7978" y="1666"/>
                </a:lnTo>
                <a:lnTo>
                  <a:pt x="7976" y="1664"/>
                </a:lnTo>
                <a:lnTo>
                  <a:pt x="7973" y="1661"/>
                </a:lnTo>
                <a:lnTo>
                  <a:pt x="7973" y="1660"/>
                </a:lnTo>
                <a:lnTo>
                  <a:pt x="7973" y="1658"/>
                </a:lnTo>
                <a:lnTo>
                  <a:pt x="7976" y="1655"/>
                </a:lnTo>
                <a:lnTo>
                  <a:pt x="7978" y="1654"/>
                </a:lnTo>
                <a:lnTo>
                  <a:pt x="7982" y="1651"/>
                </a:lnTo>
                <a:lnTo>
                  <a:pt x="7982" y="1668"/>
                </a:lnTo>
                <a:close/>
                <a:moveTo>
                  <a:pt x="7982" y="3931"/>
                </a:moveTo>
                <a:lnTo>
                  <a:pt x="7969" y="3931"/>
                </a:lnTo>
                <a:lnTo>
                  <a:pt x="7957" y="3931"/>
                </a:lnTo>
                <a:lnTo>
                  <a:pt x="7944" y="3931"/>
                </a:lnTo>
                <a:lnTo>
                  <a:pt x="7933" y="3931"/>
                </a:lnTo>
                <a:lnTo>
                  <a:pt x="7915" y="3924"/>
                </a:lnTo>
                <a:lnTo>
                  <a:pt x="7899" y="3915"/>
                </a:lnTo>
                <a:lnTo>
                  <a:pt x="7899" y="3915"/>
                </a:lnTo>
                <a:lnTo>
                  <a:pt x="7890" y="3909"/>
                </a:lnTo>
                <a:lnTo>
                  <a:pt x="7884" y="3901"/>
                </a:lnTo>
                <a:lnTo>
                  <a:pt x="7880" y="3895"/>
                </a:lnTo>
                <a:lnTo>
                  <a:pt x="7879" y="3890"/>
                </a:lnTo>
                <a:lnTo>
                  <a:pt x="7880" y="3887"/>
                </a:lnTo>
                <a:lnTo>
                  <a:pt x="7882" y="3885"/>
                </a:lnTo>
                <a:lnTo>
                  <a:pt x="7884" y="3882"/>
                </a:lnTo>
                <a:lnTo>
                  <a:pt x="7887" y="3881"/>
                </a:lnTo>
                <a:lnTo>
                  <a:pt x="7894" y="3877"/>
                </a:lnTo>
                <a:lnTo>
                  <a:pt x="7907" y="3876"/>
                </a:lnTo>
                <a:lnTo>
                  <a:pt x="7913" y="3876"/>
                </a:lnTo>
                <a:lnTo>
                  <a:pt x="7920" y="3879"/>
                </a:lnTo>
                <a:lnTo>
                  <a:pt x="7928" y="3880"/>
                </a:lnTo>
                <a:lnTo>
                  <a:pt x="7936" y="3884"/>
                </a:lnTo>
                <a:lnTo>
                  <a:pt x="7951" y="3891"/>
                </a:lnTo>
                <a:lnTo>
                  <a:pt x="7966" y="3899"/>
                </a:lnTo>
                <a:lnTo>
                  <a:pt x="7973" y="3899"/>
                </a:lnTo>
                <a:lnTo>
                  <a:pt x="7982" y="3899"/>
                </a:lnTo>
                <a:lnTo>
                  <a:pt x="7982" y="3931"/>
                </a:lnTo>
                <a:close/>
              </a:path>
            </a:pathLst>
          </a:custGeom>
          <a:solidFill>
            <a:srgbClr val="21231E">
              <a:alpha val="45000"/>
            </a:srgbClr>
          </a:solidFill>
          <a:ln>
            <a:noFill/>
          </a:ln>
        </p:spPr>
        <p:txBody>
          <a:bodyPr vert="horz" wrap="square" lIns="91206" tIns="45608" rIns="91206" bIns="45608" numCol="1" anchor="t" anchorCtr="0" compatLnSpc="1">
            <a:prstTxWarp prst="textNoShape">
              <a:avLst/>
            </a:prstTxWarp>
          </a:bodyPr>
          <a:lstStyle>
            <a:lvl1pPr>
              <a:defRPr sz="200">
                <a:latin typeface="+mn-lt"/>
              </a:defRPr>
            </a:lvl1pPr>
          </a:lstStyle>
          <a:p>
            <a:endParaRPr lang="ru-RU"/>
          </a:p>
        </p:txBody>
      </p:sp>
    </p:spTree>
    <p:extLst>
      <p:ext uri="{BB962C8B-B14F-4D97-AF65-F5344CB8AC3E}">
        <p14:creationId xmlns:p14="http://schemas.microsoft.com/office/powerpoint/2010/main" val="2746109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Пользовательский макет">
    <p:spTree>
      <p:nvGrpSpPr>
        <p:cNvPr id="1" name=""/>
        <p:cNvGrpSpPr/>
        <p:nvPr/>
      </p:nvGrpSpPr>
      <p:grpSpPr>
        <a:xfrm>
          <a:off x="0" y="0"/>
          <a:ext cx="0" cy="0"/>
          <a:chOff x="0" y="0"/>
          <a:chExt cx="0" cy="0"/>
        </a:xfrm>
      </p:grpSpPr>
      <p:sp>
        <p:nvSpPr>
          <p:cNvPr id="3" name="Freeform 16"/>
          <p:cNvSpPr>
            <a:spLocks noGrp="1" noEditPoints="1"/>
          </p:cNvSpPr>
          <p:nvPr>
            <p:ph type="pic" sz="quarter" idx="13"/>
          </p:nvPr>
        </p:nvSpPr>
        <p:spPr bwMode="auto">
          <a:xfrm>
            <a:off x="3489150" y="991394"/>
            <a:ext cx="11309724" cy="6362700"/>
          </a:xfrm>
          <a:custGeom>
            <a:avLst/>
            <a:gdLst>
              <a:gd name="T0" fmla="*/ 2813 w 5650"/>
              <a:gd name="T1" fmla="*/ 5254 h 5866"/>
              <a:gd name="T2" fmla="*/ 2276 w 5650"/>
              <a:gd name="T3" fmla="*/ 5269 h 5866"/>
              <a:gd name="T4" fmla="*/ 1650 w 5650"/>
              <a:gd name="T5" fmla="*/ 5062 h 5866"/>
              <a:gd name="T6" fmla="*/ 1344 w 5650"/>
              <a:gd name="T7" fmla="*/ 4986 h 5866"/>
              <a:gd name="T8" fmla="*/ 994 w 5650"/>
              <a:gd name="T9" fmla="*/ 4974 h 5866"/>
              <a:gd name="T10" fmla="*/ 819 w 5650"/>
              <a:gd name="T11" fmla="*/ 4839 h 5866"/>
              <a:gd name="T12" fmla="*/ 792 w 5650"/>
              <a:gd name="T13" fmla="*/ 4590 h 5866"/>
              <a:gd name="T14" fmla="*/ 682 w 5650"/>
              <a:gd name="T15" fmla="*/ 4314 h 5866"/>
              <a:gd name="T16" fmla="*/ 183 w 5650"/>
              <a:gd name="T17" fmla="*/ 4175 h 5866"/>
              <a:gd name="T18" fmla="*/ 672 w 5650"/>
              <a:gd name="T19" fmla="*/ 4132 h 5866"/>
              <a:gd name="T20" fmla="*/ 333 w 5650"/>
              <a:gd name="T21" fmla="*/ 3974 h 5866"/>
              <a:gd name="T22" fmla="*/ 665 w 5650"/>
              <a:gd name="T23" fmla="*/ 3774 h 5866"/>
              <a:gd name="T24" fmla="*/ 697 w 5650"/>
              <a:gd name="T25" fmla="*/ 3057 h 5866"/>
              <a:gd name="T26" fmla="*/ 848 w 5650"/>
              <a:gd name="T27" fmla="*/ 2331 h 5866"/>
              <a:gd name="T28" fmla="*/ 1214 w 5650"/>
              <a:gd name="T29" fmla="*/ 1895 h 5866"/>
              <a:gd name="T30" fmla="*/ 1706 w 5650"/>
              <a:gd name="T31" fmla="*/ 2301 h 5866"/>
              <a:gd name="T32" fmla="*/ 2098 w 5650"/>
              <a:gd name="T33" fmla="*/ 2251 h 5866"/>
              <a:gd name="T34" fmla="*/ 2290 w 5650"/>
              <a:gd name="T35" fmla="*/ 1852 h 5866"/>
              <a:gd name="T36" fmla="*/ 2703 w 5650"/>
              <a:gd name="T37" fmla="*/ 1377 h 5866"/>
              <a:gd name="T38" fmla="*/ 2926 w 5650"/>
              <a:gd name="T39" fmla="*/ 629 h 5866"/>
              <a:gd name="T40" fmla="*/ 3189 w 5650"/>
              <a:gd name="T41" fmla="*/ 476 h 5866"/>
              <a:gd name="T42" fmla="*/ 3812 w 5650"/>
              <a:gd name="T43" fmla="*/ 393 h 5866"/>
              <a:gd name="T44" fmla="*/ 4059 w 5650"/>
              <a:gd name="T45" fmla="*/ 375 h 5866"/>
              <a:gd name="T46" fmla="*/ 4523 w 5650"/>
              <a:gd name="T47" fmla="*/ 1011 h 5866"/>
              <a:gd name="T48" fmla="*/ 4756 w 5650"/>
              <a:gd name="T49" fmla="*/ 1316 h 5866"/>
              <a:gd name="T50" fmla="*/ 5063 w 5650"/>
              <a:gd name="T51" fmla="*/ 1299 h 5866"/>
              <a:gd name="T52" fmla="*/ 5285 w 5650"/>
              <a:gd name="T53" fmla="*/ 1173 h 5866"/>
              <a:gd name="T54" fmla="*/ 5435 w 5650"/>
              <a:gd name="T55" fmla="*/ 2241 h 5866"/>
              <a:gd name="T56" fmla="*/ 5493 w 5650"/>
              <a:gd name="T57" fmla="*/ 3458 h 5866"/>
              <a:gd name="T58" fmla="*/ 5430 w 5650"/>
              <a:gd name="T59" fmla="*/ 4422 h 5866"/>
              <a:gd name="T60" fmla="*/ 5400 w 5650"/>
              <a:gd name="T61" fmla="*/ 5092 h 5866"/>
              <a:gd name="T62" fmla="*/ 5645 w 5650"/>
              <a:gd name="T63" fmla="*/ 5036 h 5866"/>
              <a:gd name="T64" fmla="*/ 5192 w 5650"/>
              <a:gd name="T65" fmla="*/ 5282 h 5866"/>
              <a:gd name="T66" fmla="*/ 4827 w 5650"/>
              <a:gd name="T67" fmla="*/ 5347 h 5866"/>
              <a:gd name="T68" fmla="*/ 4472 w 5650"/>
              <a:gd name="T69" fmla="*/ 5750 h 5866"/>
              <a:gd name="T70" fmla="*/ 4061 w 5650"/>
              <a:gd name="T71" fmla="*/ 5434 h 5866"/>
              <a:gd name="T72" fmla="*/ 3631 w 5650"/>
              <a:gd name="T73" fmla="*/ 5036 h 5866"/>
              <a:gd name="T74" fmla="*/ 3548 w 5650"/>
              <a:gd name="T75" fmla="*/ 5065 h 5866"/>
              <a:gd name="T76" fmla="*/ 3809 w 5650"/>
              <a:gd name="T77" fmla="*/ 3779 h 5866"/>
              <a:gd name="T78" fmla="*/ 4400 w 5650"/>
              <a:gd name="T79" fmla="*/ 3861 h 5866"/>
              <a:gd name="T80" fmla="*/ 1531 w 5650"/>
              <a:gd name="T81" fmla="*/ 3060 h 5866"/>
              <a:gd name="T82" fmla="*/ 4906 w 5650"/>
              <a:gd name="T83" fmla="*/ 3066 h 5866"/>
              <a:gd name="T84" fmla="*/ 4042 w 5650"/>
              <a:gd name="T85" fmla="*/ 5306 h 5866"/>
              <a:gd name="T86" fmla="*/ 4614 w 5650"/>
              <a:gd name="T87" fmla="*/ 1716 h 5866"/>
              <a:gd name="T88" fmla="*/ 2963 w 5650"/>
              <a:gd name="T89" fmla="*/ 2640 h 5866"/>
              <a:gd name="T90" fmla="*/ 5201 w 5650"/>
              <a:gd name="T91" fmla="*/ 2751 h 5866"/>
              <a:gd name="T92" fmla="*/ 483 w 5650"/>
              <a:gd name="T93" fmla="*/ 4276 h 5866"/>
              <a:gd name="T94" fmla="*/ 2843 w 5650"/>
              <a:gd name="T95" fmla="*/ 1018 h 5866"/>
              <a:gd name="T96" fmla="*/ 1175 w 5650"/>
              <a:gd name="T97" fmla="*/ 4509 h 5866"/>
              <a:gd name="T98" fmla="*/ 763 w 5650"/>
              <a:gd name="T99" fmla="*/ 3031 h 5866"/>
              <a:gd name="T100" fmla="*/ 3252 w 5650"/>
              <a:gd name="T101" fmla="*/ 4490 h 5866"/>
              <a:gd name="T102" fmla="*/ 3104 w 5650"/>
              <a:gd name="T103" fmla="*/ 621 h 5866"/>
              <a:gd name="T104" fmla="*/ 3350 w 5650"/>
              <a:gd name="T105" fmla="*/ 375 h 5866"/>
              <a:gd name="T106" fmla="*/ 2673 w 5650"/>
              <a:gd name="T107" fmla="*/ 1077 h 5866"/>
              <a:gd name="T108" fmla="*/ 1955 w 5650"/>
              <a:gd name="T109" fmla="*/ 5279 h 5866"/>
              <a:gd name="T110" fmla="*/ 1015 w 5650"/>
              <a:gd name="T111" fmla="*/ 4664 h 5866"/>
              <a:gd name="T112" fmla="*/ 5395 w 5650"/>
              <a:gd name="T113" fmla="*/ 987 h 5866"/>
              <a:gd name="T114" fmla="*/ 5527 w 5650"/>
              <a:gd name="T115" fmla="*/ 2118 h 5866"/>
              <a:gd name="T116" fmla="*/ 2800 w 5650"/>
              <a:gd name="T117" fmla="*/ 795 h 5866"/>
              <a:gd name="T118" fmla="*/ 5114 w 5650"/>
              <a:gd name="T119" fmla="*/ 787 h 5866"/>
              <a:gd name="T120" fmla="*/ 5078 w 5650"/>
              <a:gd name="T121" fmla="*/ 1127 h 5866"/>
              <a:gd name="T122" fmla="*/ 658 w 5650"/>
              <a:gd name="T123" fmla="*/ 4840 h 5866"/>
              <a:gd name="T124" fmla="*/ 5054 w 5650"/>
              <a:gd name="T125" fmla="*/ 1053 h 5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50" h="5866">
                <a:moveTo>
                  <a:pt x="3167" y="5126"/>
                </a:moveTo>
                <a:lnTo>
                  <a:pt x="3164" y="5132"/>
                </a:lnTo>
                <a:lnTo>
                  <a:pt x="3164" y="5139"/>
                </a:lnTo>
                <a:lnTo>
                  <a:pt x="3160" y="5145"/>
                </a:lnTo>
                <a:lnTo>
                  <a:pt x="3157" y="5153"/>
                </a:lnTo>
                <a:lnTo>
                  <a:pt x="3152" y="5159"/>
                </a:lnTo>
                <a:lnTo>
                  <a:pt x="3147" y="5165"/>
                </a:lnTo>
                <a:lnTo>
                  <a:pt x="3139" y="5181"/>
                </a:lnTo>
                <a:lnTo>
                  <a:pt x="3130" y="5197"/>
                </a:lnTo>
                <a:lnTo>
                  <a:pt x="3120" y="5212"/>
                </a:lnTo>
                <a:lnTo>
                  <a:pt x="3111" y="5227"/>
                </a:lnTo>
                <a:lnTo>
                  <a:pt x="3101" y="5243"/>
                </a:lnTo>
                <a:lnTo>
                  <a:pt x="3094" y="5259"/>
                </a:lnTo>
                <a:lnTo>
                  <a:pt x="3091" y="5268"/>
                </a:lnTo>
                <a:lnTo>
                  <a:pt x="3089" y="5277"/>
                </a:lnTo>
                <a:lnTo>
                  <a:pt x="3088" y="5286"/>
                </a:lnTo>
                <a:lnTo>
                  <a:pt x="3088" y="5294"/>
                </a:lnTo>
                <a:lnTo>
                  <a:pt x="3086" y="5320"/>
                </a:lnTo>
                <a:lnTo>
                  <a:pt x="3085" y="5345"/>
                </a:lnTo>
                <a:lnTo>
                  <a:pt x="3082" y="5357"/>
                </a:lnTo>
                <a:lnTo>
                  <a:pt x="3081" y="5369"/>
                </a:lnTo>
                <a:lnTo>
                  <a:pt x="3079" y="5380"/>
                </a:lnTo>
                <a:lnTo>
                  <a:pt x="3075" y="5391"/>
                </a:lnTo>
                <a:lnTo>
                  <a:pt x="3071" y="5402"/>
                </a:lnTo>
                <a:lnTo>
                  <a:pt x="3065" y="5412"/>
                </a:lnTo>
                <a:lnTo>
                  <a:pt x="3060" y="5423"/>
                </a:lnTo>
                <a:lnTo>
                  <a:pt x="3052" y="5433"/>
                </a:lnTo>
                <a:lnTo>
                  <a:pt x="3044" y="5441"/>
                </a:lnTo>
                <a:lnTo>
                  <a:pt x="3034" y="5449"/>
                </a:lnTo>
                <a:lnTo>
                  <a:pt x="3023" y="5458"/>
                </a:lnTo>
                <a:lnTo>
                  <a:pt x="3011" y="5464"/>
                </a:lnTo>
                <a:lnTo>
                  <a:pt x="3011" y="5464"/>
                </a:lnTo>
                <a:lnTo>
                  <a:pt x="3008" y="5469"/>
                </a:lnTo>
                <a:lnTo>
                  <a:pt x="3006" y="5473"/>
                </a:lnTo>
                <a:lnTo>
                  <a:pt x="3002" y="5475"/>
                </a:lnTo>
                <a:lnTo>
                  <a:pt x="2998" y="5478"/>
                </a:lnTo>
                <a:lnTo>
                  <a:pt x="2990" y="5479"/>
                </a:lnTo>
                <a:lnTo>
                  <a:pt x="2980" y="5480"/>
                </a:lnTo>
                <a:lnTo>
                  <a:pt x="2978" y="5484"/>
                </a:lnTo>
                <a:lnTo>
                  <a:pt x="2977" y="5485"/>
                </a:lnTo>
                <a:lnTo>
                  <a:pt x="2975" y="5485"/>
                </a:lnTo>
                <a:lnTo>
                  <a:pt x="2975" y="5484"/>
                </a:lnTo>
                <a:lnTo>
                  <a:pt x="2976" y="5483"/>
                </a:lnTo>
                <a:lnTo>
                  <a:pt x="2981" y="5480"/>
                </a:lnTo>
                <a:lnTo>
                  <a:pt x="2980" y="5480"/>
                </a:lnTo>
                <a:lnTo>
                  <a:pt x="2981" y="5480"/>
                </a:lnTo>
                <a:lnTo>
                  <a:pt x="2983" y="5477"/>
                </a:lnTo>
                <a:lnTo>
                  <a:pt x="2986" y="5473"/>
                </a:lnTo>
                <a:lnTo>
                  <a:pt x="2990" y="5470"/>
                </a:lnTo>
                <a:lnTo>
                  <a:pt x="2993" y="5468"/>
                </a:lnTo>
                <a:lnTo>
                  <a:pt x="3002" y="5465"/>
                </a:lnTo>
                <a:lnTo>
                  <a:pt x="3011" y="5465"/>
                </a:lnTo>
                <a:lnTo>
                  <a:pt x="3016" y="5450"/>
                </a:lnTo>
                <a:lnTo>
                  <a:pt x="3018" y="5436"/>
                </a:lnTo>
                <a:lnTo>
                  <a:pt x="3021" y="5423"/>
                </a:lnTo>
                <a:lnTo>
                  <a:pt x="3021" y="5409"/>
                </a:lnTo>
                <a:lnTo>
                  <a:pt x="3020" y="5402"/>
                </a:lnTo>
                <a:lnTo>
                  <a:pt x="3018" y="5396"/>
                </a:lnTo>
                <a:lnTo>
                  <a:pt x="3016" y="5390"/>
                </a:lnTo>
                <a:lnTo>
                  <a:pt x="3013" y="5382"/>
                </a:lnTo>
                <a:lnTo>
                  <a:pt x="3010" y="5376"/>
                </a:lnTo>
                <a:lnTo>
                  <a:pt x="3006" y="5371"/>
                </a:lnTo>
                <a:lnTo>
                  <a:pt x="3001" y="5365"/>
                </a:lnTo>
                <a:lnTo>
                  <a:pt x="2995" y="5358"/>
                </a:lnTo>
                <a:lnTo>
                  <a:pt x="2982" y="5364"/>
                </a:lnTo>
                <a:lnTo>
                  <a:pt x="2968" y="5366"/>
                </a:lnTo>
                <a:lnTo>
                  <a:pt x="2954" y="5367"/>
                </a:lnTo>
                <a:lnTo>
                  <a:pt x="2942" y="5366"/>
                </a:lnTo>
                <a:lnTo>
                  <a:pt x="2928" y="5366"/>
                </a:lnTo>
                <a:lnTo>
                  <a:pt x="2914" y="5365"/>
                </a:lnTo>
                <a:lnTo>
                  <a:pt x="2900" y="5365"/>
                </a:lnTo>
                <a:lnTo>
                  <a:pt x="2887" y="5367"/>
                </a:lnTo>
                <a:lnTo>
                  <a:pt x="2883" y="5367"/>
                </a:lnTo>
                <a:lnTo>
                  <a:pt x="2880" y="5365"/>
                </a:lnTo>
                <a:lnTo>
                  <a:pt x="2878" y="5362"/>
                </a:lnTo>
                <a:lnTo>
                  <a:pt x="2878" y="5358"/>
                </a:lnTo>
                <a:lnTo>
                  <a:pt x="2879" y="5353"/>
                </a:lnTo>
                <a:lnTo>
                  <a:pt x="2880" y="5350"/>
                </a:lnTo>
                <a:lnTo>
                  <a:pt x="2883" y="5345"/>
                </a:lnTo>
                <a:lnTo>
                  <a:pt x="2887" y="5341"/>
                </a:lnTo>
                <a:lnTo>
                  <a:pt x="2895" y="5333"/>
                </a:lnTo>
                <a:lnTo>
                  <a:pt x="2905" y="5327"/>
                </a:lnTo>
                <a:lnTo>
                  <a:pt x="2889" y="5323"/>
                </a:lnTo>
                <a:lnTo>
                  <a:pt x="2873" y="5320"/>
                </a:lnTo>
                <a:lnTo>
                  <a:pt x="2856" y="5316"/>
                </a:lnTo>
                <a:lnTo>
                  <a:pt x="2840" y="5313"/>
                </a:lnTo>
                <a:lnTo>
                  <a:pt x="2839" y="5298"/>
                </a:lnTo>
                <a:lnTo>
                  <a:pt x="2839" y="5286"/>
                </a:lnTo>
                <a:lnTo>
                  <a:pt x="2840" y="5279"/>
                </a:lnTo>
                <a:lnTo>
                  <a:pt x="2843" y="5274"/>
                </a:lnTo>
                <a:lnTo>
                  <a:pt x="2845" y="5271"/>
                </a:lnTo>
                <a:lnTo>
                  <a:pt x="2848" y="5266"/>
                </a:lnTo>
                <a:lnTo>
                  <a:pt x="2851" y="5263"/>
                </a:lnTo>
                <a:lnTo>
                  <a:pt x="2855" y="5259"/>
                </a:lnTo>
                <a:lnTo>
                  <a:pt x="2859" y="5257"/>
                </a:lnTo>
                <a:lnTo>
                  <a:pt x="2864" y="5254"/>
                </a:lnTo>
                <a:lnTo>
                  <a:pt x="2875" y="5252"/>
                </a:lnTo>
                <a:lnTo>
                  <a:pt x="2888" y="5251"/>
                </a:lnTo>
                <a:lnTo>
                  <a:pt x="2884" y="5248"/>
                </a:lnTo>
                <a:lnTo>
                  <a:pt x="2872" y="5248"/>
                </a:lnTo>
                <a:lnTo>
                  <a:pt x="2860" y="5247"/>
                </a:lnTo>
                <a:lnTo>
                  <a:pt x="2855" y="5245"/>
                </a:lnTo>
                <a:lnTo>
                  <a:pt x="2850" y="5243"/>
                </a:lnTo>
                <a:lnTo>
                  <a:pt x="2845" y="5239"/>
                </a:lnTo>
                <a:lnTo>
                  <a:pt x="2841" y="5234"/>
                </a:lnTo>
                <a:lnTo>
                  <a:pt x="2841" y="5234"/>
                </a:lnTo>
                <a:lnTo>
                  <a:pt x="2841" y="5234"/>
                </a:lnTo>
                <a:lnTo>
                  <a:pt x="2834" y="5240"/>
                </a:lnTo>
                <a:lnTo>
                  <a:pt x="2826" y="5248"/>
                </a:lnTo>
                <a:lnTo>
                  <a:pt x="2819" y="5252"/>
                </a:lnTo>
                <a:lnTo>
                  <a:pt x="2813" y="5254"/>
                </a:lnTo>
                <a:lnTo>
                  <a:pt x="2806" y="5257"/>
                </a:lnTo>
                <a:lnTo>
                  <a:pt x="2800" y="5258"/>
                </a:lnTo>
                <a:lnTo>
                  <a:pt x="2789" y="5259"/>
                </a:lnTo>
                <a:lnTo>
                  <a:pt x="2777" y="5257"/>
                </a:lnTo>
                <a:lnTo>
                  <a:pt x="2766" y="5254"/>
                </a:lnTo>
                <a:lnTo>
                  <a:pt x="2755" y="5248"/>
                </a:lnTo>
                <a:lnTo>
                  <a:pt x="2743" y="5242"/>
                </a:lnTo>
                <a:lnTo>
                  <a:pt x="2733" y="5234"/>
                </a:lnTo>
                <a:lnTo>
                  <a:pt x="2722" y="5240"/>
                </a:lnTo>
                <a:lnTo>
                  <a:pt x="2711" y="5245"/>
                </a:lnTo>
                <a:lnTo>
                  <a:pt x="2700" y="5251"/>
                </a:lnTo>
                <a:lnTo>
                  <a:pt x="2688" y="5254"/>
                </a:lnTo>
                <a:lnTo>
                  <a:pt x="2678" y="5257"/>
                </a:lnTo>
                <a:lnTo>
                  <a:pt x="2668" y="5259"/>
                </a:lnTo>
                <a:lnTo>
                  <a:pt x="2661" y="5259"/>
                </a:lnTo>
                <a:lnTo>
                  <a:pt x="2654" y="5258"/>
                </a:lnTo>
                <a:lnTo>
                  <a:pt x="2651" y="5257"/>
                </a:lnTo>
                <a:lnTo>
                  <a:pt x="2648" y="5254"/>
                </a:lnTo>
                <a:lnTo>
                  <a:pt x="2646" y="5251"/>
                </a:lnTo>
                <a:lnTo>
                  <a:pt x="2644" y="5248"/>
                </a:lnTo>
                <a:lnTo>
                  <a:pt x="2642" y="5240"/>
                </a:lnTo>
                <a:lnTo>
                  <a:pt x="2642" y="5233"/>
                </a:lnTo>
                <a:lnTo>
                  <a:pt x="2641" y="5225"/>
                </a:lnTo>
                <a:lnTo>
                  <a:pt x="2639" y="5218"/>
                </a:lnTo>
                <a:lnTo>
                  <a:pt x="2639" y="5218"/>
                </a:lnTo>
                <a:lnTo>
                  <a:pt x="2624" y="5214"/>
                </a:lnTo>
                <a:lnTo>
                  <a:pt x="2609" y="5210"/>
                </a:lnTo>
                <a:lnTo>
                  <a:pt x="2595" y="5205"/>
                </a:lnTo>
                <a:lnTo>
                  <a:pt x="2580" y="5202"/>
                </a:lnTo>
                <a:lnTo>
                  <a:pt x="2574" y="5190"/>
                </a:lnTo>
                <a:lnTo>
                  <a:pt x="2568" y="5179"/>
                </a:lnTo>
                <a:lnTo>
                  <a:pt x="2561" y="5168"/>
                </a:lnTo>
                <a:lnTo>
                  <a:pt x="2554" y="5159"/>
                </a:lnTo>
                <a:lnTo>
                  <a:pt x="2549" y="5154"/>
                </a:lnTo>
                <a:lnTo>
                  <a:pt x="2545" y="5151"/>
                </a:lnTo>
                <a:lnTo>
                  <a:pt x="2539" y="5148"/>
                </a:lnTo>
                <a:lnTo>
                  <a:pt x="2534" y="5146"/>
                </a:lnTo>
                <a:lnTo>
                  <a:pt x="2528" y="5145"/>
                </a:lnTo>
                <a:lnTo>
                  <a:pt x="2520" y="5144"/>
                </a:lnTo>
                <a:lnTo>
                  <a:pt x="2512" y="5145"/>
                </a:lnTo>
                <a:lnTo>
                  <a:pt x="2504" y="5146"/>
                </a:lnTo>
                <a:lnTo>
                  <a:pt x="2499" y="5146"/>
                </a:lnTo>
                <a:lnTo>
                  <a:pt x="2494" y="5145"/>
                </a:lnTo>
                <a:lnTo>
                  <a:pt x="2489" y="5144"/>
                </a:lnTo>
                <a:lnTo>
                  <a:pt x="2485" y="5140"/>
                </a:lnTo>
                <a:lnTo>
                  <a:pt x="2480" y="5136"/>
                </a:lnTo>
                <a:lnTo>
                  <a:pt x="2476" y="5131"/>
                </a:lnTo>
                <a:lnTo>
                  <a:pt x="2474" y="5125"/>
                </a:lnTo>
                <a:lnTo>
                  <a:pt x="2472" y="5119"/>
                </a:lnTo>
                <a:lnTo>
                  <a:pt x="2470" y="5112"/>
                </a:lnTo>
                <a:lnTo>
                  <a:pt x="2469" y="5106"/>
                </a:lnTo>
                <a:lnTo>
                  <a:pt x="2465" y="5100"/>
                </a:lnTo>
                <a:lnTo>
                  <a:pt x="2462" y="5095"/>
                </a:lnTo>
                <a:lnTo>
                  <a:pt x="2457" y="5090"/>
                </a:lnTo>
                <a:lnTo>
                  <a:pt x="2453" y="5086"/>
                </a:lnTo>
                <a:lnTo>
                  <a:pt x="2447" y="5082"/>
                </a:lnTo>
                <a:lnTo>
                  <a:pt x="2441" y="5080"/>
                </a:lnTo>
                <a:lnTo>
                  <a:pt x="2441" y="5102"/>
                </a:lnTo>
                <a:lnTo>
                  <a:pt x="2441" y="5125"/>
                </a:lnTo>
                <a:lnTo>
                  <a:pt x="2441" y="5149"/>
                </a:lnTo>
                <a:lnTo>
                  <a:pt x="2441" y="5171"/>
                </a:lnTo>
                <a:lnTo>
                  <a:pt x="2440" y="5171"/>
                </a:lnTo>
                <a:lnTo>
                  <a:pt x="2432" y="5171"/>
                </a:lnTo>
                <a:lnTo>
                  <a:pt x="2425" y="5171"/>
                </a:lnTo>
                <a:lnTo>
                  <a:pt x="2425" y="5159"/>
                </a:lnTo>
                <a:lnTo>
                  <a:pt x="2423" y="5146"/>
                </a:lnTo>
                <a:lnTo>
                  <a:pt x="2422" y="5141"/>
                </a:lnTo>
                <a:lnTo>
                  <a:pt x="2420" y="5135"/>
                </a:lnTo>
                <a:lnTo>
                  <a:pt x="2416" y="5130"/>
                </a:lnTo>
                <a:lnTo>
                  <a:pt x="2410" y="5126"/>
                </a:lnTo>
                <a:lnTo>
                  <a:pt x="2408" y="5132"/>
                </a:lnTo>
                <a:lnTo>
                  <a:pt x="2408" y="5140"/>
                </a:lnTo>
                <a:lnTo>
                  <a:pt x="2408" y="5140"/>
                </a:lnTo>
                <a:lnTo>
                  <a:pt x="2406" y="5161"/>
                </a:lnTo>
                <a:lnTo>
                  <a:pt x="2403" y="5178"/>
                </a:lnTo>
                <a:lnTo>
                  <a:pt x="2402" y="5184"/>
                </a:lnTo>
                <a:lnTo>
                  <a:pt x="2399" y="5190"/>
                </a:lnTo>
                <a:lnTo>
                  <a:pt x="2398" y="5195"/>
                </a:lnTo>
                <a:lnTo>
                  <a:pt x="2396" y="5199"/>
                </a:lnTo>
                <a:lnTo>
                  <a:pt x="2392" y="5203"/>
                </a:lnTo>
                <a:lnTo>
                  <a:pt x="2388" y="5205"/>
                </a:lnTo>
                <a:lnTo>
                  <a:pt x="2384" y="5208"/>
                </a:lnTo>
                <a:lnTo>
                  <a:pt x="2378" y="5210"/>
                </a:lnTo>
                <a:lnTo>
                  <a:pt x="2366" y="5214"/>
                </a:lnTo>
                <a:lnTo>
                  <a:pt x="2349" y="5218"/>
                </a:lnTo>
                <a:lnTo>
                  <a:pt x="2349" y="5218"/>
                </a:lnTo>
                <a:lnTo>
                  <a:pt x="2342" y="5232"/>
                </a:lnTo>
                <a:lnTo>
                  <a:pt x="2335" y="5247"/>
                </a:lnTo>
                <a:lnTo>
                  <a:pt x="2334" y="5254"/>
                </a:lnTo>
                <a:lnTo>
                  <a:pt x="2332" y="5262"/>
                </a:lnTo>
                <a:lnTo>
                  <a:pt x="2332" y="5269"/>
                </a:lnTo>
                <a:lnTo>
                  <a:pt x="2332" y="5278"/>
                </a:lnTo>
                <a:lnTo>
                  <a:pt x="2323" y="5282"/>
                </a:lnTo>
                <a:lnTo>
                  <a:pt x="2317" y="5288"/>
                </a:lnTo>
                <a:lnTo>
                  <a:pt x="2309" y="5294"/>
                </a:lnTo>
                <a:lnTo>
                  <a:pt x="2304" y="5301"/>
                </a:lnTo>
                <a:lnTo>
                  <a:pt x="2298" y="5308"/>
                </a:lnTo>
                <a:lnTo>
                  <a:pt x="2290" y="5313"/>
                </a:lnTo>
                <a:lnTo>
                  <a:pt x="2284" y="5318"/>
                </a:lnTo>
                <a:lnTo>
                  <a:pt x="2275" y="5321"/>
                </a:lnTo>
                <a:lnTo>
                  <a:pt x="2270" y="5318"/>
                </a:lnTo>
                <a:lnTo>
                  <a:pt x="2266" y="5316"/>
                </a:lnTo>
                <a:lnTo>
                  <a:pt x="2265" y="5312"/>
                </a:lnTo>
                <a:lnTo>
                  <a:pt x="2265" y="5307"/>
                </a:lnTo>
                <a:lnTo>
                  <a:pt x="2269" y="5298"/>
                </a:lnTo>
                <a:lnTo>
                  <a:pt x="2274" y="5289"/>
                </a:lnTo>
                <a:lnTo>
                  <a:pt x="2276" y="5284"/>
                </a:lnTo>
                <a:lnTo>
                  <a:pt x="2278" y="5281"/>
                </a:lnTo>
                <a:lnTo>
                  <a:pt x="2279" y="5276"/>
                </a:lnTo>
                <a:lnTo>
                  <a:pt x="2279" y="5272"/>
                </a:lnTo>
                <a:lnTo>
                  <a:pt x="2276" y="5269"/>
                </a:lnTo>
                <a:lnTo>
                  <a:pt x="2271" y="5267"/>
                </a:lnTo>
                <a:lnTo>
                  <a:pt x="2265" y="5264"/>
                </a:lnTo>
                <a:lnTo>
                  <a:pt x="2255" y="5263"/>
                </a:lnTo>
                <a:lnTo>
                  <a:pt x="2246" y="5269"/>
                </a:lnTo>
                <a:lnTo>
                  <a:pt x="2239" y="5273"/>
                </a:lnTo>
                <a:lnTo>
                  <a:pt x="2232" y="5276"/>
                </a:lnTo>
                <a:lnTo>
                  <a:pt x="2226" y="5276"/>
                </a:lnTo>
                <a:lnTo>
                  <a:pt x="2220" y="5276"/>
                </a:lnTo>
                <a:lnTo>
                  <a:pt x="2215" y="5273"/>
                </a:lnTo>
                <a:lnTo>
                  <a:pt x="2210" y="5271"/>
                </a:lnTo>
                <a:lnTo>
                  <a:pt x="2205" y="5267"/>
                </a:lnTo>
                <a:lnTo>
                  <a:pt x="2196" y="5256"/>
                </a:lnTo>
                <a:lnTo>
                  <a:pt x="2187" y="5242"/>
                </a:lnTo>
                <a:lnTo>
                  <a:pt x="2178" y="5227"/>
                </a:lnTo>
                <a:lnTo>
                  <a:pt x="2170" y="5210"/>
                </a:lnTo>
                <a:lnTo>
                  <a:pt x="2170" y="5240"/>
                </a:lnTo>
                <a:lnTo>
                  <a:pt x="2170" y="5267"/>
                </a:lnTo>
                <a:lnTo>
                  <a:pt x="2170" y="5278"/>
                </a:lnTo>
                <a:lnTo>
                  <a:pt x="2167" y="5289"/>
                </a:lnTo>
                <a:lnTo>
                  <a:pt x="2165" y="5299"/>
                </a:lnTo>
                <a:lnTo>
                  <a:pt x="2161" y="5308"/>
                </a:lnTo>
                <a:lnTo>
                  <a:pt x="2152" y="5315"/>
                </a:lnTo>
                <a:lnTo>
                  <a:pt x="2143" y="5320"/>
                </a:lnTo>
                <a:lnTo>
                  <a:pt x="2135" y="5322"/>
                </a:lnTo>
                <a:lnTo>
                  <a:pt x="2127" y="5323"/>
                </a:lnTo>
                <a:lnTo>
                  <a:pt x="2123" y="5323"/>
                </a:lnTo>
                <a:lnTo>
                  <a:pt x="2119" y="5322"/>
                </a:lnTo>
                <a:lnTo>
                  <a:pt x="2116" y="5320"/>
                </a:lnTo>
                <a:lnTo>
                  <a:pt x="2112" y="5317"/>
                </a:lnTo>
                <a:lnTo>
                  <a:pt x="2109" y="5313"/>
                </a:lnTo>
                <a:lnTo>
                  <a:pt x="2107" y="5308"/>
                </a:lnTo>
                <a:lnTo>
                  <a:pt x="2104" y="5302"/>
                </a:lnTo>
                <a:lnTo>
                  <a:pt x="2102" y="5296"/>
                </a:lnTo>
                <a:lnTo>
                  <a:pt x="2101" y="5294"/>
                </a:lnTo>
                <a:lnTo>
                  <a:pt x="2111" y="5287"/>
                </a:lnTo>
                <a:lnTo>
                  <a:pt x="2118" y="5281"/>
                </a:lnTo>
                <a:lnTo>
                  <a:pt x="2123" y="5273"/>
                </a:lnTo>
                <a:lnTo>
                  <a:pt x="2126" y="5267"/>
                </a:lnTo>
                <a:lnTo>
                  <a:pt x="2126" y="5259"/>
                </a:lnTo>
                <a:lnTo>
                  <a:pt x="2126" y="5253"/>
                </a:lnTo>
                <a:lnTo>
                  <a:pt x="2123" y="5247"/>
                </a:lnTo>
                <a:lnTo>
                  <a:pt x="2119" y="5240"/>
                </a:lnTo>
                <a:lnTo>
                  <a:pt x="2112" y="5228"/>
                </a:lnTo>
                <a:lnTo>
                  <a:pt x="2103" y="5215"/>
                </a:lnTo>
                <a:lnTo>
                  <a:pt x="2098" y="5209"/>
                </a:lnTo>
                <a:lnTo>
                  <a:pt x="2096" y="5203"/>
                </a:lnTo>
                <a:lnTo>
                  <a:pt x="2093" y="5197"/>
                </a:lnTo>
                <a:lnTo>
                  <a:pt x="2092" y="5190"/>
                </a:lnTo>
                <a:lnTo>
                  <a:pt x="2082" y="5178"/>
                </a:lnTo>
                <a:lnTo>
                  <a:pt x="2072" y="5168"/>
                </a:lnTo>
                <a:lnTo>
                  <a:pt x="2069" y="5164"/>
                </a:lnTo>
                <a:lnTo>
                  <a:pt x="2068" y="5161"/>
                </a:lnTo>
                <a:lnTo>
                  <a:pt x="2063" y="5169"/>
                </a:lnTo>
                <a:lnTo>
                  <a:pt x="2057" y="5173"/>
                </a:lnTo>
                <a:lnTo>
                  <a:pt x="2053" y="5174"/>
                </a:lnTo>
                <a:lnTo>
                  <a:pt x="2049" y="5174"/>
                </a:lnTo>
                <a:lnTo>
                  <a:pt x="2045" y="5173"/>
                </a:lnTo>
                <a:lnTo>
                  <a:pt x="2040" y="5170"/>
                </a:lnTo>
                <a:lnTo>
                  <a:pt x="2024" y="5169"/>
                </a:lnTo>
                <a:lnTo>
                  <a:pt x="2008" y="5166"/>
                </a:lnTo>
                <a:lnTo>
                  <a:pt x="1993" y="5163"/>
                </a:lnTo>
                <a:lnTo>
                  <a:pt x="1978" y="5159"/>
                </a:lnTo>
                <a:lnTo>
                  <a:pt x="1946" y="5150"/>
                </a:lnTo>
                <a:lnTo>
                  <a:pt x="1916" y="5140"/>
                </a:lnTo>
                <a:lnTo>
                  <a:pt x="1914" y="5138"/>
                </a:lnTo>
                <a:lnTo>
                  <a:pt x="1911" y="5135"/>
                </a:lnTo>
                <a:lnTo>
                  <a:pt x="1911" y="5132"/>
                </a:lnTo>
                <a:lnTo>
                  <a:pt x="1911" y="5130"/>
                </a:lnTo>
                <a:lnTo>
                  <a:pt x="1914" y="5126"/>
                </a:lnTo>
                <a:lnTo>
                  <a:pt x="1916" y="5125"/>
                </a:lnTo>
                <a:lnTo>
                  <a:pt x="1916" y="5125"/>
                </a:lnTo>
                <a:lnTo>
                  <a:pt x="1905" y="5130"/>
                </a:lnTo>
                <a:lnTo>
                  <a:pt x="1893" y="5134"/>
                </a:lnTo>
                <a:lnTo>
                  <a:pt x="1882" y="5135"/>
                </a:lnTo>
                <a:lnTo>
                  <a:pt x="1871" y="5135"/>
                </a:lnTo>
                <a:lnTo>
                  <a:pt x="1860" y="5132"/>
                </a:lnTo>
                <a:lnTo>
                  <a:pt x="1848" y="5127"/>
                </a:lnTo>
                <a:lnTo>
                  <a:pt x="1837" y="5122"/>
                </a:lnTo>
                <a:lnTo>
                  <a:pt x="1827" y="5116"/>
                </a:lnTo>
                <a:lnTo>
                  <a:pt x="1822" y="5115"/>
                </a:lnTo>
                <a:lnTo>
                  <a:pt x="1818" y="5115"/>
                </a:lnTo>
                <a:lnTo>
                  <a:pt x="1814" y="5116"/>
                </a:lnTo>
                <a:lnTo>
                  <a:pt x="1811" y="5117"/>
                </a:lnTo>
                <a:lnTo>
                  <a:pt x="1802" y="5130"/>
                </a:lnTo>
                <a:lnTo>
                  <a:pt x="1793" y="5140"/>
                </a:lnTo>
                <a:lnTo>
                  <a:pt x="1792" y="5149"/>
                </a:lnTo>
                <a:lnTo>
                  <a:pt x="1791" y="5155"/>
                </a:lnTo>
                <a:lnTo>
                  <a:pt x="1788" y="5159"/>
                </a:lnTo>
                <a:lnTo>
                  <a:pt x="1784" y="5161"/>
                </a:lnTo>
                <a:lnTo>
                  <a:pt x="1779" y="5161"/>
                </a:lnTo>
                <a:lnTo>
                  <a:pt x="1774" y="5161"/>
                </a:lnTo>
                <a:lnTo>
                  <a:pt x="1768" y="5159"/>
                </a:lnTo>
                <a:lnTo>
                  <a:pt x="1762" y="5156"/>
                </a:lnTo>
                <a:lnTo>
                  <a:pt x="1755" y="5149"/>
                </a:lnTo>
                <a:lnTo>
                  <a:pt x="1748" y="5143"/>
                </a:lnTo>
                <a:lnTo>
                  <a:pt x="1740" y="5136"/>
                </a:lnTo>
                <a:lnTo>
                  <a:pt x="1731" y="5130"/>
                </a:lnTo>
                <a:lnTo>
                  <a:pt x="1725" y="5124"/>
                </a:lnTo>
                <a:lnTo>
                  <a:pt x="1719" y="5116"/>
                </a:lnTo>
                <a:lnTo>
                  <a:pt x="1718" y="5111"/>
                </a:lnTo>
                <a:lnTo>
                  <a:pt x="1715" y="5106"/>
                </a:lnTo>
                <a:lnTo>
                  <a:pt x="1715" y="5101"/>
                </a:lnTo>
                <a:lnTo>
                  <a:pt x="1715" y="5095"/>
                </a:lnTo>
                <a:lnTo>
                  <a:pt x="1693" y="5099"/>
                </a:lnTo>
                <a:lnTo>
                  <a:pt x="1680" y="5099"/>
                </a:lnTo>
                <a:lnTo>
                  <a:pt x="1677" y="5094"/>
                </a:lnTo>
                <a:lnTo>
                  <a:pt x="1675" y="5087"/>
                </a:lnTo>
                <a:lnTo>
                  <a:pt x="1671" y="5084"/>
                </a:lnTo>
                <a:lnTo>
                  <a:pt x="1667" y="5079"/>
                </a:lnTo>
                <a:lnTo>
                  <a:pt x="1659" y="5070"/>
                </a:lnTo>
                <a:lnTo>
                  <a:pt x="1650" y="5062"/>
                </a:lnTo>
                <a:lnTo>
                  <a:pt x="1640" y="5055"/>
                </a:lnTo>
                <a:lnTo>
                  <a:pt x="1632" y="5046"/>
                </a:lnTo>
                <a:lnTo>
                  <a:pt x="1630" y="5041"/>
                </a:lnTo>
                <a:lnTo>
                  <a:pt x="1627" y="5036"/>
                </a:lnTo>
                <a:lnTo>
                  <a:pt x="1625" y="5030"/>
                </a:lnTo>
                <a:lnTo>
                  <a:pt x="1625" y="5023"/>
                </a:lnTo>
                <a:lnTo>
                  <a:pt x="1624" y="5011"/>
                </a:lnTo>
                <a:lnTo>
                  <a:pt x="1624" y="4997"/>
                </a:lnTo>
                <a:lnTo>
                  <a:pt x="1624" y="4984"/>
                </a:lnTo>
                <a:lnTo>
                  <a:pt x="1624" y="4971"/>
                </a:lnTo>
                <a:lnTo>
                  <a:pt x="1622" y="4960"/>
                </a:lnTo>
                <a:lnTo>
                  <a:pt x="1624" y="4952"/>
                </a:lnTo>
                <a:lnTo>
                  <a:pt x="1625" y="4942"/>
                </a:lnTo>
                <a:lnTo>
                  <a:pt x="1629" y="4933"/>
                </a:lnTo>
                <a:lnTo>
                  <a:pt x="1631" y="4923"/>
                </a:lnTo>
                <a:lnTo>
                  <a:pt x="1634" y="4914"/>
                </a:lnTo>
                <a:lnTo>
                  <a:pt x="1636" y="4905"/>
                </a:lnTo>
                <a:lnTo>
                  <a:pt x="1636" y="4895"/>
                </a:lnTo>
                <a:lnTo>
                  <a:pt x="1636" y="4895"/>
                </a:lnTo>
                <a:lnTo>
                  <a:pt x="1627" y="4894"/>
                </a:lnTo>
                <a:lnTo>
                  <a:pt x="1617" y="4895"/>
                </a:lnTo>
                <a:lnTo>
                  <a:pt x="1608" y="4898"/>
                </a:lnTo>
                <a:lnTo>
                  <a:pt x="1600" y="4899"/>
                </a:lnTo>
                <a:lnTo>
                  <a:pt x="1590" y="4900"/>
                </a:lnTo>
                <a:lnTo>
                  <a:pt x="1581" y="4901"/>
                </a:lnTo>
                <a:lnTo>
                  <a:pt x="1571" y="4899"/>
                </a:lnTo>
                <a:lnTo>
                  <a:pt x="1562" y="4896"/>
                </a:lnTo>
                <a:lnTo>
                  <a:pt x="1554" y="4904"/>
                </a:lnTo>
                <a:lnTo>
                  <a:pt x="1548" y="4912"/>
                </a:lnTo>
                <a:lnTo>
                  <a:pt x="1547" y="4910"/>
                </a:lnTo>
                <a:lnTo>
                  <a:pt x="1547" y="4912"/>
                </a:lnTo>
                <a:lnTo>
                  <a:pt x="1539" y="4919"/>
                </a:lnTo>
                <a:lnTo>
                  <a:pt x="1532" y="4927"/>
                </a:lnTo>
                <a:lnTo>
                  <a:pt x="1532" y="4927"/>
                </a:lnTo>
                <a:lnTo>
                  <a:pt x="1527" y="4947"/>
                </a:lnTo>
                <a:lnTo>
                  <a:pt x="1519" y="4964"/>
                </a:lnTo>
                <a:lnTo>
                  <a:pt x="1516" y="4972"/>
                </a:lnTo>
                <a:lnTo>
                  <a:pt x="1511" y="4979"/>
                </a:lnTo>
                <a:lnTo>
                  <a:pt x="1504" y="4987"/>
                </a:lnTo>
                <a:lnTo>
                  <a:pt x="1499" y="4993"/>
                </a:lnTo>
                <a:lnTo>
                  <a:pt x="1485" y="5006"/>
                </a:lnTo>
                <a:lnTo>
                  <a:pt x="1472" y="5016"/>
                </a:lnTo>
                <a:lnTo>
                  <a:pt x="1455" y="5026"/>
                </a:lnTo>
                <a:lnTo>
                  <a:pt x="1436" y="5033"/>
                </a:lnTo>
                <a:lnTo>
                  <a:pt x="1438" y="5021"/>
                </a:lnTo>
                <a:lnTo>
                  <a:pt x="1438" y="5009"/>
                </a:lnTo>
                <a:lnTo>
                  <a:pt x="1438" y="4998"/>
                </a:lnTo>
                <a:lnTo>
                  <a:pt x="1439" y="4986"/>
                </a:lnTo>
                <a:lnTo>
                  <a:pt x="1438" y="4986"/>
                </a:lnTo>
                <a:lnTo>
                  <a:pt x="1438" y="4986"/>
                </a:lnTo>
                <a:lnTo>
                  <a:pt x="1431" y="4986"/>
                </a:lnTo>
                <a:lnTo>
                  <a:pt x="1424" y="4984"/>
                </a:lnTo>
                <a:lnTo>
                  <a:pt x="1420" y="4983"/>
                </a:lnTo>
                <a:lnTo>
                  <a:pt x="1418" y="4981"/>
                </a:lnTo>
                <a:lnTo>
                  <a:pt x="1416" y="4978"/>
                </a:lnTo>
                <a:lnTo>
                  <a:pt x="1415" y="4976"/>
                </a:lnTo>
                <a:lnTo>
                  <a:pt x="1414" y="4969"/>
                </a:lnTo>
                <a:lnTo>
                  <a:pt x="1415" y="4966"/>
                </a:lnTo>
                <a:lnTo>
                  <a:pt x="1418" y="4962"/>
                </a:lnTo>
                <a:lnTo>
                  <a:pt x="1420" y="4960"/>
                </a:lnTo>
                <a:lnTo>
                  <a:pt x="1428" y="4957"/>
                </a:lnTo>
                <a:lnTo>
                  <a:pt x="1436" y="4954"/>
                </a:lnTo>
                <a:lnTo>
                  <a:pt x="1438" y="4940"/>
                </a:lnTo>
                <a:lnTo>
                  <a:pt x="1440" y="4927"/>
                </a:lnTo>
                <a:lnTo>
                  <a:pt x="1441" y="4920"/>
                </a:lnTo>
                <a:lnTo>
                  <a:pt x="1444" y="4915"/>
                </a:lnTo>
                <a:lnTo>
                  <a:pt x="1448" y="4913"/>
                </a:lnTo>
                <a:lnTo>
                  <a:pt x="1453" y="4909"/>
                </a:lnTo>
                <a:lnTo>
                  <a:pt x="1462" y="4890"/>
                </a:lnTo>
                <a:lnTo>
                  <a:pt x="1469" y="4871"/>
                </a:lnTo>
                <a:lnTo>
                  <a:pt x="1478" y="4851"/>
                </a:lnTo>
                <a:lnTo>
                  <a:pt x="1485" y="4832"/>
                </a:lnTo>
                <a:lnTo>
                  <a:pt x="1485" y="4832"/>
                </a:lnTo>
                <a:lnTo>
                  <a:pt x="1485" y="4817"/>
                </a:lnTo>
                <a:lnTo>
                  <a:pt x="1484" y="4801"/>
                </a:lnTo>
                <a:lnTo>
                  <a:pt x="1483" y="4794"/>
                </a:lnTo>
                <a:lnTo>
                  <a:pt x="1480" y="4785"/>
                </a:lnTo>
                <a:lnTo>
                  <a:pt x="1479" y="4781"/>
                </a:lnTo>
                <a:lnTo>
                  <a:pt x="1477" y="4777"/>
                </a:lnTo>
                <a:lnTo>
                  <a:pt x="1473" y="4775"/>
                </a:lnTo>
                <a:lnTo>
                  <a:pt x="1469" y="4772"/>
                </a:lnTo>
                <a:lnTo>
                  <a:pt x="1468" y="4782"/>
                </a:lnTo>
                <a:lnTo>
                  <a:pt x="1465" y="4790"/>
                </a:lnTo>
                <a:lnTo>
                  <a:pt x="1460" y="4795"/>
                </a:lnTo>
                <a:lnTo>
                  <a:pt x="1454" y="4799"/>
                </a:lnTo>
                <a:lnTo>
                  <a:pt x="1440" y="4802"/>
                </a:lnTo>
                <a:lnTo>
                  <a:pt x="1424" y="4805"/>
                </a:lnTo>
                <a:lnTo>
                  <a:pt x="1423" y="4814"/>
                </a:lnTo>
                <a:lnTo>
                  <a:pt x="1419" y="4821"/>
                </a:lnTo>
                <a:lnTo>
                  <a:pt x="1416" y="4824"/>
                </a:lnTo>
                <a:lnTo>
                  <a:pt x="1414" y="4827"/>
                </a:lnTo>
                <a:lnTo>
                  <a:pt x="1411" y="4830"/>
                </a:lnTo>
                <a:lnTo>
                  <a:pt x="1408" y="4832"/>
                </a:lnTo>
                <a:lnTo>
                  <a:pt x="1398" y="4848"/>
                </a:lnTo>
                <a:lnTo>
                  <a:pt x="1389" y="4864"/>
                </a:lnTo>
                <a:lnTo>
                  <a:pt x="1382" y="4871"/>
                </a:lnTo>
                <a:lnTo>
                  <a:pt x="1376" y="4879"/>
                </a:lnTo>
                <a:lnTo>
                  <a:pt x="1376" y="4879"/>
                </a:lnTo>
                <a:lnTo>
                  <a:pt x="1380" y="4886"/>
                </a:lnTo>
                <a:lnTo>
                  <a:pt x="1382" y="4895"/>
                </a:lnTo>
                <a:lnTo>
                  <a:pt x="1384" y="4903"/>
                </a:lnTo>
                <a:lnTo>
                  <a:pt x="1384" y="4910"/>
                </a:lnTo>
                <a:lnTo>
                  <a:pt x="1384" y="4918"/>
                </a:lnTo>
                <a:lnTo>
                  <a:pt x="1384" y="4924"/>
                </a:lnTo>
                <a:lnTo>
                  <a:pt x="1382" y="4932"/>
                </a:lnTo>
                <a:lnTo>
                  <a:pt x="1380" y="4938"/>
                </a:lnTo>
                <a:lnTo>
                  <a:pt x="1375" y="4950"/>
                </a:lnTo>
                <a:lnTo>
                  <a:pt x="1366" y="4963"/>
                </a:lnTo>
                <a:lnTo>
                  <a:pt x="1356" y="4974"/>
                </a:lnTo>
                <a:lnTo>
                  <a:pt x="1344" y="4984"/>
                </a:lnTo>
                <a:lnTo>
                  <a:pt x="1344" y="4986"/>
                </a:lnTo>
                <a:lnTo>
                  <a:pt x="1332" y="4999"/>
                </a:lnTo>
                <a:lnTo>
                  <a:pt x="1323" y="5008"/>
                </a:lnTo>
                <a:lnTo>
                  <a:pt x="1320" y="5012"/>
                </a:lnTo>
                <a:lnTo>
                  <a:pt x="1316" y="5014"/>
                </a:lnTo>
                <a:lnTo>
                  <a:pt x="1313" y="5016"/>
                </a:lnTo>
                <a:lnTo>
                  <a:pt x="1310" y="5016"/>
                </a:lnTo>
                <a:lnTo>
                  <a:pt x="1307" y="5016"/>
                </a:lnTo>
                <a:lnTo>
                  <a:pt x="1303" y="5014"/>
                </a:lnTo>
                <a:lnTo>
                  <a:pt x="1301" y="5012"/>
                </a:lnTo>
                <a:lnTo>
                  <a:pt x="1297" y="5009"/>
                </a:lnTo>
                <a:lnTo>
                  <a:pt x="1290" y="5001"/>
                </a:lnTo>
                <a:lnTo>
                  <a:pt x="1281" y="4988"/>
                </a:lnTo>
                <a:lnTo>
                  <a:pt x="1276" y="4988"/>
                </a:lnTo>
                <a:lnTo>
                  <a:pt x="1271" y="4988"/>
                </a:lnTo>
                <a:lnTo>
                  <a:pt x="1261" y="4998"/>
                </a:lnTo>
                <a:lnTo>
                  <a:pt x="1249" y="5007"/>
                </a:lnTo>
                <a:lnTo>
                  <a:pt x="1244" y="5012"/>
                </a:lnTo>
                <a:lnTo>
                  <a:pt x="1239" y="5017"/>
                </a:lnTo>
                <a:lnTo>
                  <a:pt x="1237" y="5025"/>
                </a:lnTo>
                <a:lnTo>
                  <a:pt x="1236" y="5032"/>
                </a:lnTo>
                <a:lnTo>
                  <a:pt x="1229" y="5033"/>
                </a:lnTo>
                <a:lnTo>
                  <a:pt x="1222" y="5036"/>
                </a:lnTo>
                <a:lnTo>
                  <a:pt x="1213" y="5050"/>
                </a:lnTo>
                <a:lnTo>
                  <a:pt x="1205" y="5063"/>
                </a:lnTo>
                <a:lnTo>
                  <a:pt x="1205" y="5062"/>
                </a:lnTo>
                <a:lnTo>
                  <a:pt x="1190" y="5071"/>
                </a:lnTo>
                <a:lnTo>
                  <a:pt x="1175" y="5079"/>
                </a:lnTo>
                <a:lnTo>
                  <a:pt x="1175" y="5079"/>
                </a:lnTo>
                <a:lnTo>
                  <a:pt x="1160" y="5063"/>
                </a:lnTo>
                <a:lnTo>
                  <a:pt x="1145" y="5047"/>
                </a:lnTo>
                <a:lnTo>
                  <a:pt x="1143" y="5043"/>
                </a:lnTo>
                <a:lnTo>
                  <a:pt x="1139" y="5040"/>
                </a:lnTo>
                <a:lnTo>
                  <a:pt x="1135" y="5037"/>
                </a:lnTo>
                <a:lnTo>
                  <a:pt x="1130" y="5036"/>
                </a:lnTo>
                <a:lnTo>
                  <a:pt x="1120" y="5032"/>
                </a:lnTo>
                <a:lnTo>
                  <a:pt x="1107" y="5027"/>
                </a:lnTo>
                <a:lnTo>
                  <a:pt x="1124" y="5018"/>
                </a:lnTo>
                <a:lnTo>
                  <a:pt x="1140" y="5009"/>
                </a:lnTo>
                <a:lnTo>
                  <a:pt x="1156" y="5003"/>
                </a:lnTo>
                <a:lnTo>
                  <a:pt x="1173" y="4996"/>
                </a:lnTo>
                <a:lnTo>
                  <a:pt x="1205" y="4984"/>
                </a:lnTo>
                <a:lnTo>
                  <a:pt x="1238" y="4973"/>
                </a:lnTo>
                <a:lnTo>
                  <a:pt x="1247" y="4964"/>
                </a:lnTo>
                <a:lnTo>
                  <a:pt x="1256" y="4955"/>
                </a:lnTo>
                <a:lnTo>
                  <a:pt x="1254" y="4955"/>
                </a:lnTo>
                <a:lnTo>
                  <a:pt x="1252" y="4952"/>
                </a:lnTo>
                <a:lnTo>
                  <a:pt x="1248" y="4949"/>
                </a:lnTo>
                <a:lnTo>
                  <a:pt x="1244" y="4947"/>
                </a:lnTo>
                <a:lnTo>
                  <a:pt x="1241" y="4945"/>
                </a:lnTo>
                <a:lnTo>
                  <a:pt x="1237" y="4944"/>
                </a:lnTo>
                <a:lnTo>
                  <a:pt x="1233" y="4945"/>
                </a:lnTo>
                <a:lnTo>
                  <a:pt x="1228" y="4945"/>
                </a:lnTo>
                <a:lnTo>
                  <a:pt x="1223" y="4948"/>
                </a:lnTo>
                <a:lnTo>
                  <a:pt x="1208" y="4954"/>
                </a:lnTo>
                <a:lnTo>
                  <a:pt x="1194" y="4962"/>
                </a:lnTo>
                <a:lnTo>
                  <a:pt x="1185" y="4964"/>
                </a:lnTo>
                <a:lnTo>
                  <a:pt x="1178" y="4967"/>
                </a:lnTo>
                <a:lnTo>
                  <a:pt x="1170" y="4968"/>
                </a:lnTo>
                <a:lnTo>
                  <a:pt x="1161" y="4969"/>
                </a:lnTo>
                <a:lnTo>
                  <a:pt x="1159" y="4966"/>
                </a:lnTo>
                <a:lnTo>
                  <a:pt x="1158" y="4962"/>
                </a:lnTo>
                <a:lnTo>
                  <a:pt x="1158" y="4958"/>
                </a:lnTo>
                <a:lnTo>
                  <a:pt x="1158" y="4955"/>
                </a:lnTo>
                <a:lnTo>
                  <a:pt x="1160" y="4949"/>
                </a:lnTo>
                <a:lnTo>
                  <a:pt x="1164" y="4944"/>
                </a:lnTo>
                <a:lnTo>
                  <a:pt x="1168" y="4940"/>
                </a:lnTo>
                <a:lnTo>
                  <a:pt x="1173" y="4935"/>
                </a:lnTo>
                <a:lnTo>
                  <a:pt x="1175" y="4930"/>
                </a:lnTo>
                <a:lnTo>
                  <a:pt x="1177" y="4925"/>
                </a:lnTo>
                <a:lnTo>
                  <a:pt x="1175" y="4925"/>
                </a:lnTo>
                <a:lnTo>
                  <a:pt x="1179" y="4924"/>
                </a:lnTo>
                <a:lnTo>
                  <a:pt x="1182" y="4922"/>
                </a:lnTo>
                <a:lnTo>
                  <a:pt x="1184" y="4918"/>
                </a:lnTo>
                <a:lnTo>
                  <a:pt x="1184" y="4914"/>
                </a:lnTo>
                <a:lnTo>
                  <a:pt x="1182" y="4912"/>
                </a:lnTo>
                <a:lnTo>
                  <a:pt x="1179" y="4910"/>
                </a:lnTo>
                <a:lnTo>
                  <a:pt x="1179" y="4914"/>
                </a:lnTo>
                <a:lnTo>
                  <a:pt x="1180" y="4917"/>
                </a:lnTo>
                <a:lnTo>
                  <a:pt x="1178" y="4920"/>
                </a:lnTo>
                <a:lnTo>
                  <a:pt x="1177" y="4925"/>
                </a:lnTo>
                <a:lnTo>
                  <a:pt x="1153" y="4924"/>
                </a:lnTo>
                <a:lnTo>
                  <a:pt x="1129" y="4925"/>
                </a:lnTo>
                <a:lnTo>
                  <a:pt x="1118" y="4928"/>
                </a:lnTo>
                <a:lnTo>
                  <a:pt x="1106" y="4930"/>
                </a:lnTo>
                <a:lnTo>
                  <a:pt x="1095" y="4935"/>
                </a:lnTo>
                <a:lnTo>
                  <a:pt x="1084" y="4940"/>
                </a:lnTo>
                <a:lnTo>
                  <a:pt x="1084" y="4942"/>
                </a:lnTo>
                <a:lnTo>
                  <a:pt x="1084" y="4949"/>
                </a:lnTo>
                <a:lnTo>
                  <a:pt x="1081" y="4955"/>
                </a:lnTo>
                <a:lnTo>
                  <a:pt x="1079" y="4959"/>
                </a:lnTo>
                <a:lnTo>
                  <a:pt x="1074" y="4962"/>
                </a:lnTo>
                <a:lnTo>
                  <a:pt x="1070" y="4962"/>
                </a:lnTo>
                <a:lnTo>
                  <a:pt x="1064" y="4960"/>
                </a:lnTo>
                <a:lnTo>
                  <a:pt x="1058" y="4958"/>
                </a:lnTo>
                <a:lnTo>
                  <a:pt x="1052" y="4955"/>
                </a:lnTo>
                <a:lnTo>
                  <a:pt x="1052" y="4955"/>
                </a:lnTo>
                <a:lnTo>
                  <a:pt x="1052" y="4955"/>
                </a:lnTo>
                <a:lnTo>
                  <a:pt x="1052" y="4955"/>
                </a:lnTo>
                <a:lnTo>
                  <a:pt x="1052" y="4955"/>
                </a:lnTo>
                <a:lnTo>
                  <a:pt x="1050" y="4963"/>
                </a:lnTo>
                <a:lnTo>
                  <a:pt x="1047" y="4969"/>
                </a:lnTo>
                <a:lnTo>
                  <a:pt x="1045" y="4974"/>
                </a:lnTo>
                <a:lnTo>
                  <a:pt x="1042" y="4979"/>
                </a:lnTo>
                <a:lnTo>
                  <a:pt x="1040" y="4982"/>
                </a:lnTo>
                <a:lnTo>
                  <a:pt x="1036" y="4984"/>
                </a:lnTo>
                <a:lnTo>
                  <a:pt x="1032" y="4987"/>
                </a:lnTo>
                <a:lnTo>
                  <a:pt x="1030" y="4987"/>
                </a:lnTo>
                <a:lnTo>
                  <a:pt x="1021" y="4987"/>
                </a:lnTo>
                <a:lnTo>
                  <a:pt x="1013" y="4984"/>
                </a:lnTo>
                <a:lnTo>
                  <a:pt x="1005" y="4981"/>
                </a:lnTo>
                <a:lnTo>
                  <a:pt x="994" y="4974"/>
                </a:lnTo>
                <a:lnTo>
                  <a:pt x="993" y="4973"/>
                </a:lnTo>
                <a:lnTo>
                  <a:pt x="991" y="4972"/>
                </a:lnTo>
                <a:lnTo>
                  <a:pt x="991" y="4972"/>
                </a:lnTo>
                <a:lnTo>
                  <a:pt x="983" y="4971"/>
                </a:lnTo>
                <a:lnTo>
                  <a:pt x="976" y="4971"/>
                </a:lnTo>
                <a:lnTo>
                  <a:pt x="959" y="4978"/>
                </a:lnTo>
                <a:lnTo>
                  <a:pt x="944" y="4987"/>
                </a:lnTo>
                <a:lnTo>
                  <a:pt x="944" y="4987"/>
                </a:lnTo>
                <a:lnTo>
                  <a:pt x="952" y="4998"/>
                </a:lnTo>
                <a:lnTo>
                  <a:pt x="959" y="5009"/>
                </a:lnTo>
                <a:lnTo>
                  <a:pt x="967" y="5022"/>
                </a:lnTo>
                <a:lnTo>
                  <a:pt x="976" y="5033"/>
                </a:lnTo>
                <a:lnTo>
                  <a:pt x="959" y="5033"/>
                </a:lnTo>
                <a:lnTo>
                  <a:pt x="944" y="5033"/>
                </a:lnTo>
                <a:lnTo>
                  <a:pt x="933" y="5028"/>
                </a:lnTo>
                <a:lnTo>
                  <a:pt x="920" y="5026"/>
                </a:lnTo>
                <a:lnTo>
                  <a:pt x="915" y="5025"/>
                </a:lnTo>
                <a:lnTo>
                  <a:pt x="909" y="5023"/>
                </a:lnTo>
                <a:lnTo>
                  <a:pt x="904" y="5021"/>
                </a:lnTo>
                <a:lnTo>
                  <a:pt x="898" y="5017"/>
                </a:lnTo>
                <a:lnTo>
                  <a:pt x="894" y="5012"/>
                </a:lnTo>
                <a:lnTo>
                  <a:pt x="890" y="5011"/>
                </a:lnTo>
                <a:lnTo>
                  <a:pt x="886" y="5009"/>
                </a:lnTo>
                <a:lnTo>
                  <a:pt x="883" y="5011"/>
                </a:lnTo>
                <a:lnTo>
                  <a:pt x="875" y="5016"/>
                </a:lnTo>
                <a:lnTo>
                  <a:pt x="868" y="5018"/>
                </a:lnTo>
                <a:lnTo>
                  <a:pt x="870" y="5025"/>
                </a:lnTo>
                <a:lnTo>
                  <a:pt x="873" y="5032"/>
                </a:lnTo>
                <a:lnTo>
                  <a:pt x="874" y="5035"/>
                </a:lnTo>
                <a:lnTo>
                  <a:pt x="874" y="5038"/>
                </a:lnTo>
                <a:lnTo>
                  <a:pt x="871" y="5041"/>
                </a:lnTo>
                <a:lnTo>
                  <a:pt x="869" y="5045"/>
                </a:lnTo>
                <a:lnTo>
                  <a:pt x="864" y="5046"/>
                </a:lnTo>
                <a:lnTo>
                  <a:pt x="859" y="5047"/>
                </a:lnTo>
                <a:lnTo>
                  <a:pt x="853" y="5046"/>
                </a:lnTo>
                <a:lnTo>
                  <a:pt x="849" y="5043"/>
                </a:lnTo>
                <a:lnTo>
                  <a:pt x="846" y="5041"/>
                </a:lnTo>
                <a:lnTo>
                  <a:pt x="845" y="5037"/>
                </a:lnTo>
                <a:lnTo>
                  <a:pt x="845" y="5035"/>
                </a:lnTo>
                <a:lnTo>
                  <a:pt x="846" y="5031"/>
                </a:lnTo>
                <a:lnTo>
                  <a:pt x="849" y="5025"/>
                </a:lnTo>
                <a:lnTo>
                  <a:pt x="853" y="5017"/>
                </a:lnTo>
                <a:lnTo>
                  <a:pt x="853" y="5017"/>
                </a:lnTo>
                <a:lnTo>
                  <a:pt x="844" y="5011"/>
                </a:lnTo>
                <a:lnTo>
                  <a:pt x="835" y="5006"/>
                </a:lnTo>
                <a:lnTo>
                  <a:pt x="825" y="5001"/>
                </a:lnTo>
                <a:lnTo>
                  <a:pt x="816" y="4997"/>
                </a:lnTo>
                <a:lnTo>
                  <a:pt x="796" y="4992"/>
                </a:lnTo>
                <a:lnTo>
                  <a:pt x="776" y="4986"/>
                </a:lnTo>
                <a:lnTo>
                  <a:pt x="753" y="4978"/>
                </a:lnTo>
                <a:lnTo>
                  <a:pt x="733" y="4969"/>
                </a:lnTo>
                <a:lnTo>
                  <a:pt x="723" y="4963"/>
                </a:lnTo>
                <a:lnTo>
                  <a:pt x="714" y="4957"/>
                </a:lnTo>
                <a:lnTo>
                  <a:pt x="706" y="4948"/>
                </a:lnTo>
                <a:lnTo>
                  <a:pt x="698" y="4939"/>
                </a:lnTo>
                <a:lnTo>
                  <a:pt x="704" y="4933"/>
                </a:lnTo>
                <a:lnTo>
                  <a:pt x="712" y="4928"/>
                </a:lnTo>
                <a:lnTo>
                  <a:pt x="719" y="4927"/>
                </a:lnTo>
                <a:lnTo>
                  <a:pt x="727" y="4925"/>
                </a:lnTo>
                <a:lnTo>
                  <a:pt x="743" y="4925"/>
                </a:lnTo>
                <a:lnTo>
                  <a:pt x="758" y="4925"/>
                </a:lnTo>
                <a:lnTo>
                  <a:pt x="782" y="4933"/>
                </a:lnTo>
                <a:lnTo>
                  <a:pt x="806" y="4939"/>
                </a:lnTo>
                <a:lnTo>
                  <a:pt x="830" y="4945"/>
                </a:lnTo>
                <a:lnTo>
                  <a:pt x="854" y="4950"/>
                </a:lnTo>
                <a:lnTo>
                  <a:pt x="845" y="4945"/>
                </a:lnTo>
                <a:lnTo>
                  <a:pt x="838" y="4938"/>
                </a:lnTo>
                <a:lnTo>
                  <a:pt x="830" y="4929"/>
                </a:lnTo>
                <a:lnTo>
                  <a:pt x="824" y="4918"/>
                </a:lnTo>
                <a:lnTo>
                  <a:pt x="817" y="4917"/>
                </a:lnTo>
                <a:lnTo>
                  <a:pt x="810" y="4913"/>
                </a:lnTo>
                <a:lnTo>
                  <a:pt x="805" y="4909"/>
                </a:lnTo>
                <a:lnTo>
                  <a:pt x="804" y="4907"/>
                </a:lnTo>
                <a:lnTo>
                  <a:pt x="802" y="4903"/>
                </a:lnTo>
                <a:lnTo>
                  <a:pt x="804" y="4899"/>
                </a:lnTo>
                <a:lnTo>
                  <a:pt x="805" y="4894"/>
                </a:lnTo>
                <a:lnTo>
                  <a:pt x="801" y="4888"/>
                </a:lnTo>
                <a:lnTo>
                  <a:pt x="796" y="4883"/>
                </a:lnTo>
                <a:lnTo>
                  <a:pt x="790" y="4880"/>
                </a:lnTo>
                <a:lnTo>
                  <a:pt x="782" y="4878"/>
                </a:lnTo>
                <a:lnTo>
                  <a:pt x="776" y="4876"/>
                </a:lnTo>
                <a:lnTo>
                  <a:pt x="768" y="4874"/>
                </a:lnTo>
                <a:lnTo>
                  <a:pt x="763" y="4869"/>
                </a:lnTo>
                <a:lnTo>
                  <a:pt x="760" y="4864"/>
                </a:lnTo>
                <a:lnTo>
                  <a:pt x="745" y="4859"/>
                </a:lnTo>
                <a:lnTo>
                  <a:pt x="730" y="4855"/>
                </a:lnTo>
                <a:lnTo>
                  <a:pt x="714" y="4850"/>
                </a:lnTo>
                <a:lnTo>
                  <a:pt x="699" y="4846"/>
                </a:lnTo>
                <a:lnTo>
                  <a:pt x="693" y="4845"/>
                </a:lnTo>
                <a:lnTo>
                  <a:pt x="688" y="4842"/>
                </a:lnTo>
                <a:lnTo>
                  <a:pt x="686" y="4837"/>
                </a:lnTo>
                <a:lnTo>
                  <a:pt x="683" y="4832"/>
                </a:lnTo>
                <a:lnTo>
                  <a:pt x="691" y="4834"/>
                </a:lnTo>
                <a:lnTo>
                  <a:pt x="699" y="4835"/>
                </a:lnTo>
                <a:lnTo>
                  <a:pt x="699" y="4835"/>
                </a:lnTo>
                <a:lnTo>
                  <a:pt x="706" y="4834"/>
                </a:lnTo>
                <a:lnTo>
                  <a:pt x="712" y="4831"/>
                </a:lnTo>
                <a:lnTo>
                  <a:pt x="712" y="4831"/>
                </a:lnTo>
                <a:lnTo>
                  <a:pt x="736" y="4821"/>
                </a:lnTo>
                <a:lnTo>
                  <a:pt x="760" y="4812"/>
                </a:lnTo>
                <a:lnTo>
                  <a:pt x="765" y="4812"/>
                </a:lnTo>
                <a:lnTo>
                  <a:pt x="771" y="4811"/>
                </a:lnTo>
                <a:lnTo>
                  <a:pt x="777" y="4812"/>
                </a:lnTo>
                <a:lnTo>
                  <a:pt x="782" y="4814"/>
                </a:lnTo>
                <a:lnTo>
                  <a:pt x="789" y="4816"/>
                </a:lnTo>
                <a:lnTo>
                  <a:pt x="795" y="4820"/>
                </a:lnTo>
                <a:lnTo>
                  <a:pt x="800" y="4825"/>
                </a:lnTo>
                <a:lnTo>
                  <a:pt x="806" y="4831"/>
                </a:lnTo>
                <a:lnTo>
                  <a:pt x="810" y="4835"/>
                </a:lnTo>
                <a:lnTo>
                  <a:pt x="815" y="4837"/>
                </a:lnTo>
                <a:lnTo>
                  <a:pt x="819" y="4839"/>
                </a:lnTo>
                <a:lnTo>
                  <a:pt x="822" y="4840"/>
                </a:lnTo>
                <a:lnTo>
                  <a:pt x="830" y="4840"/>
                </a:lnTo>
                <a:lnTo>
                  <a:pt x="838" y="4837"/>
                </a:lnTo>
                <a:lnTo>
                  <a:pt x="853" y="4830"/>
                </a:lnTo>
                <a:lnTo>
                  <a:pt x="866" y="4824"/>
                </a:lnTo>
                <a:lnTo>
                  <a:pt x="876" y="4821"/>
                </a:lnTo>
                <a:lnTo>
                  <a:pt x="886" y="4819"/>
                </a:lnTo>
                <a:lnTo>
                  <a:pt x="897" y="4817"/>
                </a:lnTo>
                <a:lnTo>
                  <a:pt x="907" y="4816"/>
                </a:lnTo>
                <a:lnTo>
                  <a:pt x="917" y="4817"/>
                </a:lnTo>
                <a:lnTo>
                  <a:pt x="927" y="4819"/>
                </a:lnTo>
                <a:lnTo>
                  <a:pt x="935" y="4824"/>
                </a:lnTo>
                <a:lnTo>
                  <a:pt x="945" y="4829"/>
                </a:lnTo>
                <a:lnTo>
                  <a:pt x="945" y="4831"/>
                </a:lnTo>
                <a:lnTo>
                  <a:pt x="947" y="4834"/>
                </a:lnTo>
                <a:lnTo>
                  <a:pt x="956" y="4832"/>
                </a:lnTo>
                <a:lnTo>
                  <a:pt x="963" y="4830"/>
                </a:lnTo>
                <a:lnTo>
                  <a:pt x="967" y="4827"/>
                </a:lnTo>
                <a:lnTo>
                  <a:pt x="971" y="4825"/>
                </a:lnTo>
                <a:lnTo>
                  <a:pt x="973" y="4821"/>
                </a:lnTo>
                <a:lnTo>
                  <a:pt x="976" y="4817"/>
                </a:lnTo>
                <a:lnTo>
                  <a:pt x="967" y="4812"/>
                </a:lnTo>
                <a:lnTo>
                  <a:pt x="959" y="4809"/>
                </a:lnTo>
                <a:lnTo>
                  <a:pt x="951" y="4806"/>
                </a:lnTo>
                <a:lnTo>
                  <a:pt x="940" y="4802"/>
                </a:lnTo>
                <a:lnTo>
                  <a:pt x="932" y="4800"/>
                </a:lnTo>
                <a:lnTo>
                  <a:pt x="923" y="4797"/>
                </a:lnTo>
                <a:lnTo>
                  <a:pt x="915" y="4794"/>
                </a:lnTo>
                <a:lnTo>
                  <a:pt x="907" y="4788"/>
                </a:lnTo>
                <a:lnTo>
                  <a:pt x="907" y="4788"/>
                </a:lnTo>
                <a:lnTo>
                  <a:pt x="902" y="4787"/>
                </a:lnTo>
                <a:lnTo>
                  <a:pt x="897" y="4787"/>
                </a:lnTo>
                <a:lnTo>
                  <a:pt x="889" y="4782"/>
                </a:lnTo>
                <a:lnTo>
                  <a:pt x="881" y="4778"/>
                </a:lnTo>
                <a:lnTo>
                  <a:pt x="873" y="4775"/>
                </a:lnTo>
                <a:lnTo>
                  <a:pt x="863" y="4772"/>
                </a:lnTo>
                <a:lnTo>
                  <a:pt x="853" y="4770"/>
                </a:lnTo>
                <a:lnTo>
                  <a:pt x="841" y="4767"/>
                </a:lnTo>
                <a:lnTo>
                  <a:pt x="831" y="4762"/>
                </a:lnTo>
                <a:lnTo>
                  <a:pt x="820" y="4756"/>
                </a:lnTo>
                <a:lnTo>
                  <a:pt x="844" y="4756"/>
                </a:lnTo>
                <a:lnTo>
                  <a:pt x="865" y="4756"/>
                </a:lnTo>
                <a:lnTo>
                  <a:pt x="885" y="4756"/>
                </a:lnTo>
                <a:lnTo>
                  <a:pt x="904" y="4755"/>
                </a:lnTo>
                <a:lnTo>
                  <a:pt x="913" y="4756"/>
                </a:lnTo>
                <a:lnTo>
                  <a:pt x="923" y="4755"/>
                </a:lnTo>
                <a:lnTo>
                  <a:pt x="927" y="4753"/>
                </a:lnTo>
                <a:lnTo>
                  <a:pt x="932" y="4752"/>
                </a:lnTo>
                <a:lnTo>
                  <a:pt x="934" y="4748"/>
                </a:lnTo>
                <a:lnTo>
                  <a:pt x="937" y="4743"/>
                </a:lnTo>
                <a:lnTo>
                  <a:pt x="937" y="4737"/>
                </a:lnTo>
                <a:lnTo>
                  <a:pt x="935" y="4732"/>
                </a:lnTo>
                <a:lnTo>
                  <a:pt x="933" y="4728"/>
                </a:lnTo>
                <a:lnTo>
                  <a:pt x="929" y="4724"/>
                </a:lnTo>
                <a:lnTo>
                  <a:pt x="919" y="4718"/>
                </a:lnTo>
                <a:lnTo>
                  <a:pt x="913" y="4711"/>
                </a:lnTo>
                <a:lnTo>
                  <a:pt x="898" y="4709"/>
                </a:lnTo>
                <a:lnTo>
                  <a:pt x="884" y="4708"/>
                </a:lnTo>
                <a:lnTo>
                  <a:pt x="883" y="4702"/>
                </a:lnTo>
                <a:lnTo>
                  <a:pt x="883" y="4697"/>
                </a:lnTo>
                <a:lnTo>
                  <a:pt x="883" y="4692"/>
                </a:lnTo>
                <a:lnTo>
                  <a:pt x="884" y="4687"/>
                </a:lnTo>
                <a:lnTo>
                  <a:pt x="888" y="4679"/>
                </a:lnTo>
                <a:lnTo>
                  <a:pt x="894" y="4673"/>
                </a:lnTo>
                <a:lnTo>
                  <a:pt x="902" y="4667"/>
                </a:lnTo>
                <a:lnTo>
                  <a:pt x="909" y="4660"/>
                </a:lnTo>
                <a:lnTo>
                  <a:pt x="917" y="4655"/>
                </a:lnTo>
                <a:lnTo>
                  <a:pt x="922" y="4648"/>
                </a:lnTo>
                <a:lnTo>
                  <a:pt x="904" y="4652"/>
                </a:lnTo>
                <a:lnTo>
                  <a:pt x="886" y="4654"/>
                </a:lnTo>
                <a:lnTo>
                  <a:pt x="869" y="4658"/>
                </a:lnTo>
                <a:lnTo>
                  <a:pt x="851" y="4660"/>
                </a:lnTo>
                <a:lnTo>
                  <a:pt x="836" y="4662"/>
                </a:lnTo>
                <a:lnTo>
                  <a:pt x="821" y="4662"/>
                </a:lnTo>
                <a:lnTo>
                  <a:pt x="814" y="4654"/>
                </a:lnTo>
                <a:lnTo>
                  <a:pt x="805" y="4647"/>
                </a:lnTo>
                <a:lnTo>
                  <a:pt x="799" y="4639"/>
                </a:lnTo>
                <a:lnTo>
                  <a:pt x="791" y="4633"/>
                </a:lnTo>
                <a:lnTo>
                  <a:pt x="799" y="4639"/>
                </a:lnTo>
                <a:lnTo>
                  <a:pt x="805" y="4647"/>
                </a:lnTo>
                <a:lnTo>
                  <a:pt x="799" y="4639"/>
                </a:lnTo>
                <a:lnTo>
                  <a:pt x="791" y="4633"/>
                </a:lnTo>
                <a:lnTo>
                  <a:pt x="791" y="4633"/>
                </a:lnTo>
                <a:lnTo>
                  <a:pt x="791" y="4633"/>
                </a:lnTo>
                <a:lnTo>
                  <a:pt x="790" y="4633"/>
                </a:lnTo>
                <a:lnTo>
                  <a:pt x="790" y="4633"/>
                </a:lnTo>
                <a:lnTo>
                  <a:pt x="790" y="4633"/>
                </a:lnTo>
                <a:lnTo>
                  <a:pt x="790" y="4633"/>
                </a:lnTo>
                <a:lnTo>
                  <a:pt x="790" y="4632"/>
                </a:lnTo>
                <a:lnTo>
                  <a:pt x="790" y="4633"/>
                </a:lnTo>
                <a:lnTo>
                  <a:pt x="776" y="4630"/>
                </a:lnTo>
                <a:lnTo>
                  <a:pt x="762" y="4627"/>
                </a:lnTo>
                <a:lnTo>
                  <a:pt x="750" y="4622"/>
                </a:lnTo>
                <a:lnTo>
                  <a:pt x="737" y="4616"/>
                </a:lnTo>
                <a:lnTo>
                  <a:pt x="725" y="4610"/>
                </a:lnTo>
                <a:lnTo>
                  <a:pt x="712" y="4605"/>
                </a:lnTo>
                <a:lnTo>
                  <a:pt x="698" y="4601"/>
                </a:lnTo>
                <a:lnTo>
                  <a:pt x="686" y="4599"/>
                </a:lnTo>
                <a:lnTo>
                  <a:pt x="697" y="4591"/>
                </a:lnTo>
                <a:lnTo>
                  <a:pt x="709" y="4585"/>
                </a:lnTo>
                <a:lnTo>
                  <a:pt x="721" y="4579"/>
                </a:lnTo>
                <a:lnTo>
                  <a:pt x="733" y="4575"/>
                </a:lnTo>
                <a:lnTo>
                  <a:pt x="740" y="4573"/>
                </a:lnTo>
                <a:lnTo>
                  <a:pt x="746" y="4573"/>
                </a:lnTo>
                <a:lnTo>
                  <a:pt x="753" y="4573"/>
                </a:lnTo>
                <a:lnTo>
                  <a:pt x="760" y="4574"/>
                </a:lnTo>
                <a:lnTo>
                  <a:pt x="766" y="4575"/>
                </a:lnTo>
                <a:lnTo>
                  <a:pt x="773" y="4578"/>
                </a:lnTo>
                <a:lnTo>
                  <a:pt x="781" y="4581"/>
                </a:lnTo>
                <a:lnTo>
                  <a:pt x="789" y="4588"/>
                </a:lnTo>
                <a:lnTo>
                  <a:pt x="792" y="4590"/>
                </a:lnTo>
                <a:lnTo>
                  <a:pt x="796" y="4591"/>
                </a:lnTo>
                <a:lnTo>
                  <a:pt x="801" y="4593"/>
                </a:lnTo>
                <a:lnTo>
                  <a:pt x="805" y="4593"/>
                </a:lnTo>
                <a:lnTo>
                  <a:pt x="812" y="4591"/>
                </a:lnTo>
                <a:lnTo>
                  <a:pt x="820" y="4588"/>
                </a:lnTo>
                <a:lnTo>
                  <a:pt x="835" y="4578"/>
                </a:lnTo>
                <a:lnTo>
                  <a:pt x="850" y="4569"/>
                </a:lnTo>
                <a:lnTo>
                  <a:pt x="850" y="4569"/>
                </a:lnTo>
                <a:lnTo>
                  <a:pt x="841" y="4557"/>
                </a:lnTo>
                <a:lnTo>
                  <a:pt x="834" y="4547"/>
                </a:lnTo>
                <a:lnTo>
                  <a:pt x="834" y="4545"/>
                </a:lnTo>
                <a:lnTo>
                  <a:pt x="834" y="4542"/>
                </a:lnTo>
                <a:lnTo>
                  <a:pt x="835" y="4540"/>
                </a:lnTo>
                <a:lnTo>
                  <a:pt x="836" y="4537"/>
                </a:lnTo>
                <a:lnTo>
                  <a:pt x="843" y="4534"/>
                </a:lnTo>
                <a:lnTo>
                  <a:pt x="854" y="4531"/>
                </a:lnTo>
                <a:lnTo>
                  <a:pt x="871" y="4529"/>
                </a:lnTo>
                <a:lnTo>
                  <a:pt x="888" y="4525"/>
                </a:lnTo>
                <a:lnTo>
                  <a:pt x="890" y="4522"/>
                </a:lnTo>
                <a:lnTo>
                  <a:pt x="894" y="4520"/>
                </a:lnTo>
                <a:lnTo>
                  <a:pt x="895" y="4517"/>
                </a:lnTo>
                <a:lnTo>
                  <a:pt x="898" y="4515"/>
                </a:lnTo>
                <a:lnTo>
                  <a:pt x="899" y="4510"/>
                </a:lnTo>
                <a:lnTo>
                  <a:pt x="899" y="4505"/>
                </a:lnTo>
                <a:lnTo>
                  <a:pt x="899" y="4500"/>
                </a:lnTo>
                <a:lnTo>
                  <a:pt x="898" y="4492"/>
                </a:lnTo>
                <a:lnTo>
                  <a:pt x="904" y="4483"/>
                </a:lnTo>
                <a:lnTo>
                  <a:pt x="910" y="4478"/>
                </a:lnTo>
                <a:lnTo>
                  <a:pt x="917" y="4475"/>
                </a:lnTo>
                <a:lnTo>
                  <a:pt x="924" y="4472"/>
                </a:lnTo>
                <a:lnTo>
                  <a:pt x="932" y="4472"/>
                </a:lnTo>
                <a:lnTo>
                  <a:pt x="939" y="4473"/>
                </a:lnTo>
                <a:lnTo>
                  <a:pt x="947" y="4476"/>
                </a:lnTo>
                <a:lnTo>
                  <a:pt x="954" y="4478"/>
                </a:lnTo>
                <a:lnTo>
                  <a:pt x="953" y="4472"/>
                </a:lnTo>
                <a:lnTo>
                  <a:pt x="952" y="4465"/>
                </a:lnTo>
                <a:lnTo>
                  <a:pt x="949" y="4458"/>
                </a:lnTo>
                <a:lnTo>
                  <a:pt x="945" y="4453"/>
                </a:lnTo>
                <a:lnTo>
                  <a:pt x="942" y="4448"/>
                </a:lnTo>
                <a:lnTo>
                  <a:pt x="935" y="4446"/>
                </a:lnTo>
                <a:lnTo>
                  <a:pt x="928" y="4446"/>
                </a:lnTo>
                <a:lnTo>
                  <a:pt x="918" y="4447"/>
                </a:lnTo>
                <a:lnTo>
                  <a:pt x="918" y="4451"/>
                </a:lnTo>
                <a:lnTo>
                  <a:pt x="918" y="4456"/>
                </a:lnTo>
                <a:lnTo>
                  <a:pt x="915" y="4461"/>
                </a:lnTo>
                <a:lnTo>
                  <a:pt x="913" y="4463"/>
                </a:lnTo>
                <a:lnTo>
                  <a:pt x="910" y="4466"/>
                </a:lnTo>
                <a:lnTo>
                  <a:pt x="908" y="4468"/>
                </a:lnTo>
                <a:lnTo>
                  <a:pt x="900" y="4470"/>
                </a:lnTo>
                <a:lnTo>
                  <a:pt x="893" y="4471"/>
                </a:lnTo>
                <a:lnTo>
                  <a:pt x="885" y="4471"/>
                </a:lnTo>
                <a:lnTo>
                  <a:pt x="879" y="4471"/>
                </a:lnTo>
                <a:lnTo>
                  <a:pt x="871" y="4472"/>
                </a:lnTo>
                <a:lnTo>
                  <a:pt x="865" y="4476"/>
                </a:lnTo>
                <a:lnTo>
                  <a:pt x="850" y="4476"/>
                </a:lnTo>
                <a:lnTo>
                  <a:pt x="835" y="4476"/>
                </a:lnTo>
                <a:lnTo>
                  <a:pt x="820" y="4477"/>
                </a:lnTo>
                <a:lnTo>
                  <a:pt x="805" y="4477"/>
                </a:lnTo>
                <a:lnTo>
                  <a:pt x="787" y="4480"/>
                </a:lnTo>
                <a:lnTo>
                  <a:pt x="770" y="4480"/>
                </a:lnTo>
                <a:lnTo>
                  <a:pt x="761" y="4478"/>
                </a:lnTo>
                <a:lnTo>
                  <a:pt x="753" y="4478"/>
                </a:lnTo>
                <a:lnTo>
                  <a:pt x="746" y="4476"/>
                </a:lnTo>
                <a:lnTo>
                  <a:pt x="738" y="4473"/>
                </a:lnTo>
                <a:lnTo>
                  <a:pt x="732" y="4471"/>
                </a:lnTo>
                <a:lnTo>
                  <a:pt x="725" y="4466"/>
                </a:lnTo>
                <a:lnTo>
                  <a:pt x="719" y="4461"/>
                </a:lnTo>
                <a:lnTo>
                  <a:pt x="713" y="4456"/>
                </a:lnTo>
                <a:lnTo>
                  <a:pt x="709" y="4448"/>
                </a:lnTo>
                <a:lnTo>
                  <a:pt x="704" y="4439"/>
                </a:lnTo>
                <a:lnTo>
                  <a:pt x="702" y="4431"/>
                </a:lnTo>
                <a:lnTo>
                  <a:pt x="698" y="4419"/>
                </a:lnTo>
                <a:lnTo>
                  <a:pt x="717" y="4417"/>
                </a:lnTo>
                <a:lnTo>
                  <a:pt x="736" y="4414"/>
                </a:lnTo>
                <a:lnTo>
                  <a:pt x="746" y="4413"/>
                </a:lnTo>
                <a:lnTo>
                  <a:pt x="756" y="4411"/>
                </a:lnTo>
                <a:lnTo>
                  <a:pt x="765" y="4407"/>
                </a:lnTo>
                <a:lnTo>
                  <a:pt x="775" y="4402"/>
                </a:lnTo>
                <a:lnTo>
                  <a:pt x="787" y="4403"/>
                </a:lnTo>
                <a:lnTo>
                  <a:pt x="799" y="4404"/>
                </a:lnTo>
                <a:lnTo>
                  <a:pt x="809" y="4402"/>
                </a:lnTo>
                <a:lnTo>
                  <a:pt x="819" y="4399"/>
                </a:lnTo>
                <a:lnTo>
                  <a:pt x="826" y="4394"/>
                </a:lnTo>
                <a:lnTo>
                  <a:pt x="834" y="4387"/>
                </a:lnTo>
                <a:lnTo>
                  <a:pt x="840" y="4378"/>
                </a:lnTo>
                <a:lnTo>
                  <a:pt x="846" y="4367"/>
                </a:lnTo>
                <a:lnTo>
                  <a:pt x="835" y="4355"/>
                </a:lnTo>
                <a:lnTo>
                  <a:pt x="835" y="4355"/>
                </a:lnTo>
                <a:lnTo>
                  <a:pt x="826" y="4354"/>
                </a:lnTo>
                <a:lnTo>
                  <a:pt x="819" y="4354"/>
                </a:lnTo>
                <a:lnTo>
                  <a:pt x="811" y="4355"/>
                </a:lnTo>
                <a:lnTo>
                  <a:pt x="802" y="4358"/>
                </a:lnTo>
                <a:lnTo>
                  <a:pt x="789" y="4364"/>
                </a:lnTo>
                <a:lnTo>
                  <a:pt x="773" y="4372"/>
                </a:lnTo>
                <a:lnTo>
                  <a:pt x="758" y="4364"/>
                </a:lnTo>
                <a:lnTo>
                  <a:pt x="743" y="4358"/>
                </a:lnTo>
                <a:lnTo>
                  <a:pt x="733" y="4359"/>
                </a:lnTo>
                <a:lnTo>
                  <a:pt x="725" y="4360"/>
                </a:lnTo>
                <a:lnTo>
                  <a:pt x="718" y="4359"/>
                </a:lnTo>
                <a:lnTo>
                  <a:pt x="713" y="4357"/>
                </a:lnTo>
                <a:lnTo>
                  <a:pt x="712" y="4355"/>
                </a:lnTo>
                <a:lnTo>
                  <a:pt x="711" y="4353"/>
                </a:lnTo>
                <a:lnTo>
                  <a:pt x="711" y="4350"/>
                </a:lnTo>
                <a:lnTo>
                  <a:pt x="711" y="4347"/>
                </a:lnTo>
                <a:lnTo>
                  <a:pt x="712" y="4338"/>
                </a:lnTo>
                <a:lnTo>
                  <a:pt x="717" y="4328"/>
                </a:lnTo>
                <a:lnTo>
                  <a:pt x="719" y="4324"/>
                </a:lnTo>
                <a:lnTo>
                  <a:pt x="722" y="4321"/>
                </a:lnTo>
                <a:lnTo>
                  <a:pt x="703" y="4315"/>
                </a:lnTo>
                <a:lnTo>
                  <a:pt x="684" y="4309"/>
                </a:lnTo>
                <a:lnTo>
                  <a:pt x="682" y="4314"/>
                </a:lnTo>
                <a:lnTo>
                  <a:pt x="677" y="4318"/>
                </a:lnTo>
                <a:lnTo>
                  <a:pt x="672" y="4320"/>
                </a:lnTo>
                <a:lnTo>
                  <a:pt x="665" y="4323"/>
                </a:lnTo>
                <a:lnTo>
                  <a:pt x="654" y="4318"/>
                </a:lnTo>
                <a:lnTo>
                  <a:pt x="643" y="4311"/>
                </a:lnTo>
                <a:lnTo>
                  <a:pt x="640" y="4311"/>
                </a:lnTo>
                <a:lnTo>
                  <a:pt x="638" y="4311"/>
                </a:lnTo>
                <a:lnTo>
                  <a:pt x="635" y="4313"/>
                </a:lnTo>
                <a:lnTo>
                  <a:pt x="633" y="4314"/>
                </a:lnTo>
                <a:lnTo>
                  <a:pt x="630" y="4316"/>
                </a:lnTo>
                <a:lnTo>
                  <a:pt x="628" y="4320"/>
                </a:lnTo>
                <a:lnTo>
                  <a:pt x="627" y="4325"/>
                </a:lnTo>
                <a:lnTo>
                  <a:pt x="625" y="4333"/>
                </a:lnTo>
                <a:lnTo>
                  <a:pt x="623" y="4335"/>
                </a:lnTo>
                <a:lnTo>
                  <a:pt x="620" y="4339"/>
                </a:lnTo>
                <a:lnTo>
                  <a:pt x="617" y="4342"/>
                </a:lnTo>
                <a:lnTo>
                  <a:pt x="612" y="4344"/>
                </a:lnTo>
                <a:lnTo>
                  <a:pt x="600" y="4349"/>
                </a:lnTo>
                <a:lnTo>
                  <a:pt x="590" y="4354"/>
                </a:lnTo>
                <a:lnTo>
                  <a:pt x="576" y="4354"/>
                </a:lnTo>
                <a:lnTo>
                  <a:pt x="564" y="4355"/>
                </a:lnTo>
                <a:lnTo>
                  <a:pt x="558" y="4357"/>
                </a:lnTo>
                <a:lnTo>
                  <a:pt x="552" y="4359"/>
                </a:lnTo>
                <a:lnTo>
                  <a:pt x="547" y="4363"/>
                </a:lnTo>
                <a:lnTo>
                  <a:pt x="542" y="4369"/>
                </a:lnTo>
                <a:lnTo>
                  <a:pt x="540" y="4374"/>
                </a:lnTo>
                <a:lnTo>
                  <a:pt x="537" y="4378"/>
                </a:lnTo>
                <a:lnTo>
                  <a:pt x="534" y="4382"/>
                </a:lnTo>
                <a:lnTo>
                  <a:pt x="529" y="4384"/>
                </a:lnTo>
                <a:lnTo>
                  <a:pt x="526" y="4389"/>
                </a:lnTo>
                <a:lnTo>
                  <a:pt x="522" y="4393"/>
                </a:lnTo>
                <a:lnTo>
                  <a:pt x="520" y="4396"/>
                </a:lnTo>
                <a:lnTo>
                  <a:pt x="516" y="4397"/>
                </a:lnTo>
                <a:lnTo>
                  <a:pt x="507" y="4399"/>
                </a:lnTo>
                <a:lnTo>
                  <a:pt x="497" y="4399"/>
                </a:lnTo>
                <a:lnTo>
                  <a:pt x="475" y="4401"/>
                </a:lnTo>
                <a:lnTo>
                  <a:pt x="451" y="4401"/>
                </a:lnTo>
                <a:lnTo>
                  <a:pt x="427" y="4401"/>
                </a:lnTo>
                <a:lnTo>
                  <a:pt x="404" y="4401"/>
                </a:lnTo>
                <a:lnTo>
                  <a:pt x="392" y="4397"/>
                </a:lnTo>
                <a:lnTo>
                  <a:pt x="378" y="4394"/>
                </a:lnTo>
                <a:lnTo>
                  <a:pt x="365" y="4392"/>
                </a:lnTo>
                <a:lnTo>
                  <a:pt x="353" y="4389"/>
                </a:lnTo>
                <a:lnTo>
                  <a:pt x="344" y="4388"/>
                </a:lnTo>
                <a:lnTo>
                  <a:pt x="338" y="4387"/>
                </a:lnTo>
                <a:lnTo>
                  <a:pt x="333" y="4384"/>
                </a:lnTo>
                <a:lnTo>
                  <a:pt x="329" y="4382"/>
                </a:lnTo>
                <a:lnTo>
                  <a:pt x="328" y="4377"/>
                </a:lnTo>
                <a:lnTo>
                  <a:pt x="326" y="4370"/>
                </a:lnTo>
                <a:lnTo>
                  <a:pt x="325" y="4362"/>
                </a:lnTo>
                <a:lnTo>
                  <a:pt x="325" y="4350"/>
                </a:lnTo>
                <a:lnTo>
                  <a:pt x="324" y="4344"/>
                </a:lnTo>
                <a:lnTo>
                  <a:pt x="323" y="4340"/>
                </a:lnTo>
                <a:lnTo>
                  <a:pt x="320" y="4339"/>
                </a:lnTo>
                <a:lnTo>
                  <a:pt x="315" y="4339"/>
                </a:lnTo>
                <a:lnTo>
                  <a:pt x="300" y="4340"/>
                </a:lnTo>
                <a:lnTo>
                  <a:pt x="286" y="4339"/>
                </a:lnTo>
                <a:lnTo>
                  <a:pt x="272" y="4337"/>
                </a:lnTo>
                <a:lnTo>
                  <a:pt x="259" y="4333"/>
                </a:lnTo>
                <a:lnTo>
                  <a:pt x="231" y="4326"/>
                </a:lnTo>
                <a:lnTo>
                  <a:pt x="203" y="4320"/>
                </a:lnTo>
                <a:lnTo>
                  <a:pt x="206" y="4315"/>
                </a:lnTo>
                <a:lnTo>
                  <a:pt x="208" y="4310"/>
                </a:lnTo>
                <a:lnTo>
                  <a:pt x="213" y="4308"/>
                </a:lnTo>
                <a:lnTo>
                  <a:pt x="219" y="4305"/>
                </a:lnTo>
                <a:lnTo>
                  <a:pt x="224" y="4304"/>
                </a:lnTo>
                <a:lnTo>
                  <a:pt x="229" y="4301"/>
                </a:lnTo>
                <a:lnTo>
                  <a:pt x="234" y="4299"/>
                </a:lnTo>
                <a:lnTo>
                  <a:pt x="236" y="4294"/>
                </a:lnTo>
                <a:lnTo>
                  <a:pt x="242" y="4294"/>
                </a:lnTo>
                <a:lnTo>
                  <a:pt x="249" y="4294"/>
                </a:lnTo>
                <a:lnTo>
                  <a:pt x="257" y="4300"/>
                </a:lnTo>
                <a:lnTo>
                  <a:pt x="266" y="4308"/>
                </a:lnTo>
                <a:lnTo>
                  <a:pt x="301" y="4308"/>
                </a:lnTo>
                <a:lnTo>
                  <a:pt x="338" y="4309"/>
                </a:lnTo>
                <a:lnTo>
                  <a:pt x="355" y="4308"/>
                </a:lnTo>
                <a:lnTo>
                  <a:pt x="373" y="4305"/>
                </a:lnTo>
                <a:lnTo>
                  <a:pt x="382" y="4303"/>
                </a:lnTo>
                <a:lnTo>
                  <a:pt x="391" y="4299"/>
                </a:lnTo>
                <a:lnTo>
                  <a:pt x="398" y="4295"/>
                </a:lnTo>
                <a:lnTo>
                  <a:pt x="407" y="4289"/>
                </a:lnTo>
                <a:lnTo>
                  <a:pt x="403" y="4284"/>
                </a:lnTo>
                <a:lnTo>
                  <a:pt x="399" y="4280"/>
                </a:lnTo>
                <a:lnTo>
                  <a:pt x="394" y="4276"/>
                </a:lnTo>
                <a:lnTo>
                  <a:pt x="388" y="4272"/>
                </a:lnTo>
                <a:lnTo>
                  <a:pt x="383" y="4270"/>
                </a:lnTo>
                <a:lnTo>
                  <a:pt x="378" y="4265"/>
                </a:lnTo>
                <a:lnTo>
                  <a:pt x="374" y="4261"/>
                </a:lnTo>
                <a:lnTo>
                  <a:pt x="373" y="4255"/>
                </a:lnTo>
                <a:lnTo>
                  <a:pt x="369" y="4257"/>
                </a:lnTo>
                <a:lnTo>
                  <a:pt x="367" y="4259"/>
                </a:lnTo>
                <a:lnTo>
                  <a:pt x="334" y="4269"/>
                </a:lnTo>
                <a:lnTo>
                  <a:pt x="309" y="4275"/>
                </a:lnTo>
                <a:lnTo>
                  <a:pt x="299" y="4278"/>
                </a:lnTo>
                <a:lnTo>
                  <a:pt x="289" y="4278"/>
                </a:lnTo>
                <a:lnTo>
                  <a:pt x="281" y="4278"/>
                </a:lnTo>
                <a:lnTo>
                  <a:pt x="272" y="4275"/>
                </a:lnTo>
                <a:lnTo>
                  <a:pt x="265" y="4272"/>
                </a:lnTo>
                <a:lnTo>
                  <a:pt x="259" y="4267"/>
                </a:lnTo>
                <a:lnTo>
                  <a:pt x="251" y="4261"/>
                </a:lnTo>
                <a:lnTo>
                  <a:pt x="242" y="4252"/>
                </a:lnTo>
                <a:lnTo>
                  <a:pt x="225" y="4231"/>
                </a:lnTo>
                <a:lnTo>
                  <a:pt x="203" y="4202"/>
                </a:lnTo>
                <a:lnTo>
                  <a:pt x="202" y="4201"/>
                </a:lnTo>
                <a:lnTo>
                  <a:pt x="201" y="4195"/>
                </a:lnTo>
                <a:lnTo>
                  <a:pt x="201" y="4190"/>
                </a:lnTo>
                <a:lnTo>
                  <a:pt x="198" y="4185"/>
                </a:lnTo>
                <a:lnTo>
                  <a:pt x="197" y="4181"/>
                </a:lnTo>
                <a:lnTo>
                  <a:pt x="193" y="4177"/>
                </a:lnTo>
                <a:lnTo>
                  <a:pt x="188" y="4175"/>
                </a:lnTo>
                <a:lnTo>
                  <a:pt x="183" y="4175"/>
                </a:lnTo>
                <a:lnTo>
                  <a:pt x="176" y="4175"/>
                </a:lnTo>
                <a:lnTo>
                  <a:pt x="165" y="4176"/>
                </a:lnTo>
                <a:lnTo>
                  <a:pt x="154" y="4175"/>
                </a:lnTo>
                <a:lnTo>
                  <a:pt x="144" y="4172"/>
                </a:lnTo>
                <a:lnTo>
                  <a:pt x="134" y="4170"/>
                </a:lnTo>
                <a:lnTo>
                  <a:pt x="116" y="4162"/>
                </a:lnTo>
                <a:lnTo>
                  <a:pt x="97" y="4153"/>
                </a:lnTo>
                <a:lnTo>
                  <a:pt x="93" y="4146"/>
                </a:lnTo>
                <a:lnTo>
                  <a:pt x="88" y="4139"/>
                </a:lnTo>
                <a:lnTo>
                  <a:pt x="82" y="4134"/>
                </a:lnTo>
                <a:lnTo>
                  <a:pt x="74" y="4131"/>
                </a:lnTo>
                <a:lnTo>
                  <a:pt x="60" y="4123"/>
                </a:lnTo>
                <a:lnTo>
                  <a:pt x="48" y="4114"/>
                </a:lnTo>
                <a:lnTo>
                  <a:pt x="55" y="4108"/>
                </a:lnTo>
                <a:lnTo>
                  <a:pt x="63" y="4103"/>
                </a:lnTo>
                <a:lnTo>
                  <a:pt x="69" y="4100"/>
                </a:lnTo>
                <a:lnTo>
                  <a:pt x="77" y="4099"/>
                </a:lnTo>
                <a:lnTo>
                  <a:pt x="83" y="4098"/>
                </a:lnTo>
                <a:lnTo>
                  <a:pt x="90" y="4099"/>
                </a:lnTo>
                <a:lnTo>
                  <a:pt x="97" y="4100"/>
                </a:lnTo>
                <a:lnTo>
                  <a:pt x="104" y="4102"/>
                </a:lnTo>
                <a:lnTo>
                  <a:pt x="131" y="4114"/>
                </a:lnTo>
                <a:lnTo>
                  <a:pt x="157" y="4123"/>
                </a:lnTo>
                <a:lnTo>
                  <a:pt x="167" y="4128"/>
                </a:lnTo>
                <a:lnTo>
                  <a:pt x="177" y="4131"/>
                </a:lnTo>
                <a:lnTo>
                  <a:pt x="187" y="4132"/>
                </a:lnTo>
                <a:lnTo>
                  <a:pt x="197" y="4132"/>
                </a:lnTo>
                <a:lnTo>
                  <a:pt x="207" y="4131"/>
                </a:lnTo>
                <a:lnTo>
                  <a:pt x="216" y="4129"/>
                </a:lnTo>
                <a:lnTo>
                  <a:pt x="226" y="4126"/>
                </a:lnTo>
                <a:lnTo>
                  <a:pt x="236" y="4122"/>
                </a:lnTo>
                <a:lnTo>
                  <a:pt x="249" y="4118"/>
                </a:lnTo>
                <a:lnTo>
                  <a:pt x="261" y="4117"/>
                </a:lnTo>
                <a:lnTo>
                  <a:pt x="272" y="4117"/>
                </a:lnTo>
                <a:lnTo>
                  <a:pt x="284" y="4118"/>
                </a:lnTo>
                <a:lnTo>
                  <a:pt x="294" y="4122"/>
                </a:lnTo>
                <a:lnTo>
                  <a:pt x="305" y="4127"/>
                </a:lnTo>
                <a:lnTo>
                  <a:pt x="315" y="4133"/>
                </a:lnTo>
                <a:lnTo>
                  <a:pt x="324" y="4142"/>
                </a:lnTo>
                <a:lnTo>
                  <a:pt x="328" y="4148"/>
                </a:lnTo>
                <a:lnTo>
                  <a:pt x="332" y="4152"/>
                </a:lnTo>
                <a:lnTo>
                  <a:pt x="335" y="4156"/>
                </a:lnTo>
                <a:lnTo>
                  <a:pt x="340" y="4159"/>
                </a:lnTo>
                <a:lnTo>
                  <a:pt x="350" y="4163"/>
                </a:lnTo>
                <a:lnTo>
                  <a:pt x="362" y="4166"/>
                </a:lnTo>
                <a:lnTo>
                  <a:pt x="373" y="4167"/>
                </a:lnTo>
                <a:lnTo>
                  <a:pt x="384" y="4170"/>
                </a:lnTo>
                <a:lnTo>
                  <a:pt x="389" y="4171"/>
                </a:lnTo>
                <a:lnTo>
                  <a:pt x="394" y="4173"/>
                </a:lnTo>
                <a:lnTo>
                  <a:pt x="399" y="4176"/>
                </a:lnTo>
                <a:lnTo>
                  <a:pt x="403" y="4180"/>
                </a:lnTo>
                <a:lnTo>
                  <a:pt x="404" y="4182"/>
                </a:lnTo>
                <a:lnTo>
                  <a:pt x="406" y="4186"/>
                </a:lnTo>
                <a:lnTo>
                  <a:pt x="432" y="4192"/>
                </a:lnTo>
                <a:lnTo>
                  <a:pt x="458" y="4197"/>
                </a:lnTo>
                <a:lnTo>
                  <a:pt x="471" y="4200"/>
                </a:lnTo>
                <a:lnTo>
                  <a:pt x="485" y="4201"/>
                </a:lnTo>
                <a:lnTo>
                  <a:pt x="499" y="4201"/>
                </a:lnTo>
                <a:lnTo>
                  <a:pt x="512" y="4200"/>
                </a:lnTo>
                <a:lnTo>
                  <a:pt x="514" y="4203"/>
                </a:lnTo>
                <a:lnTo>
                  <a:pt x="514" y="4202"/>
                </a:lnTo>
                <a:lnTo>
                  <a:pt x="514" y="4202"/>
                </a:lnTo>
                <a:lnTo>
                  <a:pt x="512" y="4200"/>
                </a:lnTo>
                <a:lnTo>
                  <a:pt x="512" y="4193"/>
                </a:lnTo>
                <a:lnTo>
                  <a:pt x="511" y="4187"/>
                </a:lnTo>
                <a:lnTo>
                  <a:pt x="510" y="4181"/>
                </a:lnTo>
                <a:lnTo>
                  <a:pt x="507" y="4176"/>
                </a:lnTo>
                <a:lnTo>
                  <a:pt x="502" y="4165"/>
                </a:lnTo>
                <a:lnTo>
                  <a:pt x="496" y="4154"/>
                </a:lnTo>
                <a:lnTo>
                  <a:pt x="491" y="4149"/>
                </a:lnTo>
                <a:lnTo>
                  <a:pt x="487" y="4144"/>
                </a:lnTo>
                <a:lnTo>
                  <a:pt x="485" y="4139"/>
                </a:lnTo>
                <a:lnTo>
                  <a:pt x="482" y="4133"/>
                </a:lnTo>
                <a:lnTo>
                  <a:pt x="482" y="4121"/>
                </a:lnTo>
                <a:lnTo>
                  <a:pt x="482" y="4108"/>
                </a:lnTo>
                <a:lnTo>
                  <a:pt x="486" y="4103"/>
                </a:lnTo>
                <a:lnTo>
                  <a:pt x="490" y="4100"/>
                </a:lnTo>
                <a:lnTo>
                  <a:pt x="493" y="4099"/>
                </a:lnTo>
                <a:lnTo>
                  <a:pt x="497" y="4100"/>
                </a:lnTo>
                <a:lnTo>
                  <a:pt x="505" y="4106"/>
                </a:lnTo>
                <a:lnTo>
                  <a:pt x="512" y="4108"/>
                </a:lnTo>
                <a:lnTo>
                  <a:pt x="520" y="4108"/>
                </a:lnTo>
                <a:lnTo>
                  <a:pt x="527" y="4108"/>
                </a:lnTo>
                <a:lnTo>
                  <a:pt x="530" y="4111"/>
                </a:lnTo>
                <a:lnTo>
                  <a:pt x="527" y="4108"/>
                </a:lnTo>
                <a:lnTo>
                  <a:pt x="530" y="4111"/>
                </a:lnTo>
                <a:lnTo>
                  <a:pt x="530" y="4111"/>
                </a:lnTo>
                <a:lnTo>
                  <a:pt x="530" y="4111"/>
                </a:lnTo>
                <a:lnTo>
                  <a:pt x="530" y="4111"/>
                </a:lnTo>
                <a:lnTo>
                  <a:pt x="530" y="4111"/>
                </a:lnTo>
                <a:lnTo>
                  <a:pt x="530" y="4111"/>
                </a:lnTo>
                <a:lnTo>
                  <a:pt x="530" y="4111"/>
                </a:lnTo>
                <a:lnTo>
                  <a:pt x="536" y="4117"/>
                </a:lnTo>
                <a:lnTo>
                  <a:pt x="542" y="4122"/>
                </a:lnTo>
                <a:lnTo>
                  <a:pt x="544" y="4123"/>
                </a:lnTo>
                <a:lnTo>
                  <a:pt x="542" y="4122"/>
                </a:lnTo>
                <a:lnTo>
                  <a:pt x="544" y="4123"/>
                </a:lnTo>
                <a:lnTo>
                  <a:pt x="565" y="4127"/>
                </a:lnTo>
                <a:lnTo>
                  <a:pt x="586" y="4128"/>
                </a:lnTo>
                <a:lnTo>
                  <a:pt x="596" y="4131"/>
                </a:lnTo>
                <a:lnTo>
                  <a:pt x="606" y="4134"/>
                </a:lnTo>
                <a:lnTo>
                  <a:pt x="610" y="4138"/>
                </a:lnTo>
                <a:lnTo>
                  <a:pt x="615" y="4142"/>
                </a:lnTo>
                <a:lnTo>
                  <a:pt x="619" y="4147"/>
                </a:lnTo>
                <a:lnTo>
                  <a:pt x="622" y="4153"/>
                </a:lnTo>
                <a:lnTo>
                  <a:pt x="638" y="4153"/>
                </a:lnTo>
                <a:lnTo>
                  <a:pt x="652" y="4151"/>
                </a:lnTo>
                <a:lnTo>
                  <a:pt x="665" y="4151"/>
                </a:lnTo>
                <a:lnTo>
                  <a:pt x="667" y="4143"/>
                </a:lnTo>
                <a:lnTo>
                  <a:pt x="671" y="4134"/>
                </a:lnTo>
                <a:lnTo>
                  <a:pt x="672" y="4132"/>
                </a:lnTo>
                <a:lnTo>
                  <a:pt x="674" y="4128"/>
                </a:lnTo>
                <a:lnTo>
                  <a:pt x="678" y="4126"/>
                </a:lnTo>
                <a:lnTo>
                  <a:pt x="682" y="4123"/>
                </a:lnTo>
                <a:lnTo>
                  <a:pt x="687" y="4118"/>
                </a:lnTo>
                <a:lnTo>
                  <a:pt x="691" y="4114"/>
                </a:lnTo>
                <a:lnTo>
                  <a:pt x="696" y="4111"/>
                </a:lnTo>
                <a:lnTo>
                  <a:pt x="702" y="4109"/>
                </a:lnTo>
                <a:lnTo>
                  <a:pt x="712" y="4108"/>
                </a:lnTo>
                <a:lnTo>
                  <a:pt x="723" y="4108"/>
                </a:lnTo>
                <a:lnTo>
                  <a:pt x="726" y="4104"/>
                </a:lnTo>
                <a:lnTo>
                  <a:pt x="731" y="4100"/>
                </a:lnTo>
                <a:lnTo>
                  <a:pt x="736" y="4097"/>
                </a:lnTo>
                <a:lnTo>
                  <a:pt x="728" y="4090"/>
                </a:lnTo>
                <a:lnTo>
                  <a:pt x="721" y="4083"/>
                </a:lnTo>
                <a:lnTo>
                  <a:pt x="717" y="4078"/>
                </a:lnTo>
                <a:lnTo>
                  <a:pt x="716" y="4074"/>
                </a:lnTo>
                <a:lnTo>
                  <a:pt x="714" y="4068"/>
                </a:lnTo>
                <a:lnTo>
                  <a:pt x="714" y="4062"/>
                </a:lnTo>
                <a:lnTo>
                  <a:pt x="722" y="4054"/>
                </a:lnTo>
                <a:lnTo>
                  <a:pt x="730" y="4046"/>
                </a:lnTo>
                <a:lnTo>
                  <a:pt x="730" y="4046"/>
                </a:lnTo>
                <a:lnTo>
                  <a:pt x="730" y="4046"/>
                </a:lnTo>
                <a:lnTo>
                  <a:pt x="730" y="4029"/>
                </a:lnTo>
                <a:lnTo>
                  <a:pt x="732" y="4011"/>
                </a:lnTo>
                <a:lnTo>
                  <a:pt x="733" y="4004"/>
                </a:lnTo>
                <a:lnTo>
                  <a:pt x="735" y="3999"/>
                </a:lnTo>
                <a:lnTo>
                  <a:pt x="733" y="3994"/>
                </a:lnTo>
                <a:lnTo>
                  <a:pt x="731" y="3990"/>
                </a:lnTo>
                <a:lnTo>
                  <a:pt x="726" y="3993"/>
                </a:lnTo>
                <a:lnTo>
                  <a:pt x="721" y="3994"/>
                </a:lnTo>
                <a:lnTo>
                  <a:pt x="709" y="3999"/>
                </a:lnTo>
                <a:lnTo>
                  <a:pt x="698" y="4003"/>
                </a:lnTo>
                <a:lnTo>
                  <a:pt x="692" y="4004"/>
                </a:lnTo>
                <a:lnTo>
                  <a:pt x="686" y="4004"/>
                </a:lnTo>
                <a:lnTo>
                  <a:pt x="679" y="4004"/>
                </a:lnTo>
                <a:lnTo>
                  <a:pt x="673" y="4003"/>
                </a:lnTo>
                <a:lnTo>
                  <a:pt x="673" y="4003"/>
                </a:lnTo>
                <a:lnTo>
                  <a:pt x="677" y="4011"/>
                </a:lnTo>
                <a:lnTo>
                  <a:pt x="678" y="4019"/>
                </a:lnTo>
                <a:lnTo>
                  <a:pt x="678" y="4026"/>
                </a:lnTo>
                <a:lnTo>
                  <a:pt x="677" y="4033"/>
                </a:lnTo>
                <a:lnTo>
                  <a:pt x="673" y="4040"/>
                </a:lnTo>
                <a:lnTo>
                  <a:pt x="669" y="4046"/>
                </a:lnTo>
                <a:lnTo>
                  <a:pt x="663" y="4052"/>
                </a:lnTo>
                <a:lnTo>
                  <a:pt x="657" y="4058"/>
                </a:lnTo>
                <a:lnTo>
                  <a:pt x="644" y="4067"/>
                </a:lnTo>
                <a:lnTo>
                  <a:pt x="630" y="4075"/>
                </a:lnTo>
                <a:lnTo>
                  <a:pt x="627" y="4078"/>
                </a:lnTo>
                <a:lnTo>
                  <a:pt x="622" y="4080"/>
                </a:lnTo>
                <a:lnTo>
                  <a:pt x="617" y="4082"/>
                </a:lnTo>
                <a:lnTo>
                  <a:pt x="612" y="4082"/>
                </a:lnTo>
                <a:lnTo>
                  <a:pt x="603" y="4078"/>
                </a:lnTo>
                <a:lnTo>
                  <a:pt x="594" y="4075"/>
                </a:lnTo>
                <a:lnTo>
                  <a:pt x="586" y="4073"/>
                </a:lnTo>
                <a:lnTo>
                  <a:pt x="578" y="4072"/>
                </a:lnTo>
                <a:lnTo>
                  <a:pt x="560" y="4070"/>
                </a:lnTo>
                <a:lnTo>
                  <a:pt x="544" y="4073"/>
                </a:lnTo>
                <a:lnTo>
                  <a:pt x="527" y="4075"/>
                </a:lnTo>
                <a:lnTo>
                  <a:pt x="510" y="4080"/>
                </a:lnTo>
                <a:lnTo>
                  <a:pt x="493" y="4085"/>
                </a:lnTo>
                <a:lnTo>
                  <a:pt x="477" y="4090"/>
                </a:lnTo>
                <a:lnTo>
                  <a:pt x="467" y="4092"/>
                </a:lnTo>
                <a:lnTo>
                  <a:pt x="457" y="4092"/>
                </a:lnTo>
                <a:lnTo>
                  <a:pt x="448" y="4090"/>
                </a:lnTo>
                <a:lnTo>
                  <a:pt x="438" y="4088"/>
                </a:lnTo>
                <a:lnTo>
                  <a:pt x="433" y="4088"/>
                </a:lnTo>
                <a:lnTo>
                  <a:pt x="429" y="4088"/>
                </a:lnTo>
                <a:lnTo>
                  <a:pt x="424" y="4089"/>
                </a:lnTo>
                <a:lnTo>
                  <a:pt x="419" y="4092"/>
                </a:lnTo>
                <a:lnTo>
                  <a:pt x="411" y="4087"/>
                </a:lnTo>
                <a:lnTo>
                  <a:pt x="402" y="4083"/>
                </a:lnTo>
                <a:lnTo>
                  <a:pt x="392" y="4080"/>
                </a:lnTo>
                <a:lnTo>
                  <a:pt x="383" y="4078"/>
                </a:lnTo>
                <a:lnTo>
                  <a:pt x="363" y="4077"/>
                </a:lnTo>
                <a:lnTo>
                  <a:pt x="343" y="4077"/>
                </a:lnTo>
                <a:lnTo>
                  <a:pt x="335" y="4069"/>
                </a:lnTo>
                <a:lnTo>
                  <a:pt x="326" y="4062"/>
                </a:lnTo>
                <a:lnTo>
                  <a:pt x="315" y="4059"/>
                </a:lnTo>
                <a:lnTo>
                  <a:pt x="304" y="4055"/>
                </a:lnTo>
                <a:lnTo>
                  <a:pt x="293" y="4052"/>
                </a:lnTo>
                <a:lnTo>
                  <a:pt x="281" y="4048"/>
                </a:lnTo>
                <a:lnTo>
                  <a:pt x="267" y="4043"/>
                </a:lnTo>
                <a:lnTo>
                  <a:pt x="252" y="4040"/>
                </a:lnTo>
                <a:lnTo>
                  <a:pt x="250" y="4038"/>
                </a:lnTo>
                <a:lnTo>
                  <a:pt x="247" y="4036"/>
                </a:lnTo>
                <a:lnTo>
                  <a:pt x="246" y="4034"/>
                </a:lnTo>
                <a:lnTo>
                  <a:pt x="245" y="4030"/>
                </a:lnTo>
                <a:lnTo>
                  <a:pt x="246" y="4026"/>
                </a:lnTo>
                <a:lnTo>
                  <a:pt x="247" y="4021"/>
                </a:lnTo>
                <a:lnTo>
                  <a:pt x="250" y="4016"/>
                </a:lnTo>
                <a:lnTo>
                  <a:pt x="255" y="4009"/>
                </a:lnTo>
                <a:lnTo>
                  <a:pt x="256" y="4005"/>
                </a:lnTo>
                <a:lnTo>
                  <a:pt x="256" y="4001"/>
                </a:lnTo>
                <a:lnTo>
                  <a:pt x="255" y="3998"/>
                </a:lnTo>
                <a:lnTo>
                  <a:pt x="252" y="3994"/>
                </a:lnTo>
                <a:lnTo>
                  <a:pt x="244" y="3989"/>
                </a:lnTo>
                <a:lnTo>
                  <a:pt x="236" y="3984"/>
                </a:lnTo>
                <a:lnTo>
                  <a:pt x="244" y="3976"/>
                </a:lnTo>
                <a:lnTo>
                  <a:pt x="251" y="3971"/>
                </a:lnTo>
                <a:lnTo>
                  <a:pt x="259" y="3969"/>
                </a:lnTo>
                <a:lnTo>
                  <a:pt x="266" y="3967"/>
                </a:lnTo>
                <a:lnTo>
                  <a:pt x="274" y="3969"/>
                </a:lnTo>
                <a:lnTo>
                  <a:pt x="283" y="3971"/>
                </a:lnTo>
                <a:lnTo>
                  <a:pt x="290" y="3976"/>
                </a:lnTo>
                <a:lnTo>
                  <a:pt x="298" y="3982"/>
                </a:lnTo>
                <a:lnTo>
                  <a:pt x="308" y="3982"/>
                </a:lnTo>
                <a:lnTo>
                  <a:pt x="316" y="3984"/>
                </a:lnTo>
                <a:lnTo>
                  <a:pt x="320" y="3982"/>
                </a:lnTo>
                <a:lnTo>
                  <a:pt x="325" y="3981"/>
                </a:lnTo>
                <a:lnTo>
                  <a:pt x="329" y="3977"/>
                </a:lnTo>
                <a:lnTo>
                  <a:pt x="333" y="3974"/>
                </a:lnTo>
                <a:lnTo>
                  <a:pt x="329" y="3967"/>
                </a:lnTo>
                <a:lnTo>
                  <a:pt x="326" y="3964"/>
                </a:lnTo>
                <a:lnTo>
                  <a:pt x="323" y="3960"/>
                </a:lnTo>
                <a:lnTo>
                  <a:pt x="318" y="3957"/>
                </a:lnTo>
                <a:lnTo>
                  <a:pt x="309" y="3954"/>
                </a:lnTo>
                <a:lnTo>
                  <a:pt x="298" y="3952"/>
                </a:lnTo>
                <a:lnTo>
                  <a:pt x="286" y="3951"/>
                </a:lnTo>
                <a:lnTo>
                  <a:pt x="275" y="3950"/>
                </a:lnTo>
                <a:lnTo>
                  <a:pt x="270" y="3949"/>
                </a:lnTo>
                <a:lnTo>
                  <a:pt x="264" y="3946"/>
                </a:lnTo>
                <a:lnTo>
                  <a:pt x="259" y="3944"/>
                </a:lnTo>
                <a:lnTo>
                  <a:pt x="254" y="3940"/>
                </a:lnTo>
                <a:lnTo>
                  <a:pt x="275" y="3932"/>
                </a:lnTo>
                <a:lnTo>
                  <a:pt x="296" y="3926"/>
                </a:lnTo>
                <a:lnTo>
                  <a:pt x="316" y="3921"/>
                </a:lnTo>
                <a:lnTo>
                  <a:pt x="338" y="3918"/>
                </a:lnTo>
                <a:lnTo>
                  <a:pt x="358" y="3917"/>
                </a:lnTo>
                <a:lnTo>
                  <a:pt x="378" y="3917"/>
                </a:lnTo>
                <a:lnTo>
                  <a:pt x="398" y="3918"/>
                </a:lnTo>
                <a:lnTo>
                  <a:pt x="419" y="3921"/>
                </a:lnTo>
                <a:lnTo>
                  <a:pt x="419" y="3921"/>
                </a:lnTo>
                <a:lnTo>
                  <a:pt x="419" y="3921"/>
                </a:lnTo>
                <a:lnTo>
                  <a:pt x="416" y="3916"/>
                </a:lnTo>
                <a:lnTo>
                  <a:pt x="414" y="3910"/>
                </a:lnTo>
                <a:lnTo>
                  <a:pt x="413" y="3905"/>
                </a:lnTo>
                <a:lnTo>
                  <a:pt x="413" y="3898"/>
                </a:lnTo>
                <a:lnTo>
                  <a:pt x="414" y="3887"/>
                </a:lnTo>
                <a:lnTo>
                  <a:pt x="419" y="3877"/>
                </a:lnTo>
                <a:lnTo>
                  <a:pt x="408" y="3876"/>
                </a:lnTo>
                <a:lnTo>
                  <a:pt x="396" y="3876"/>
                </a:lnTo>
                <a:lnTo>
                  <a:pt x="384" y="3877"/>
                </a:lnTo>
                <a:lnTo>
                  <a:pt x="373" y="3880"/>
                </a:lnTo>
                <a:lnTo>
                  <a:pt x="350" y="3887"/>
                </a:lnTo>
                <a:lnTo>
                  <a:pt x="326" y="3893"/>
                </a:lnTo>
                <a:lnTo>
                  <a:pt x="313" y="3892"/>
                </a:lnTo>
                <a:lnTo>
                  <a:pt x="298" y="3891"/>
                </a:lnTo>
                <a:lnTo>
                  <a:pt x="296" y="3882"/>
                </a:lnTo>
                <a:lnTo>
                  <a:pt x="298" y="3876"/>
                </a:lnTo>
                <a:lnTo>
                  <a:pt x="299" y="3869"/>
                </a:lnTo>
                <a:lnTo>
                  <a:pt x="301" y="3866"/>
                </a:lnTo>
                <a:lnTo>
                  <a:pt x="305" y="3862"/>
                </a:lnTo>
                <a:lnTo>
                  <a:pt x="310" y="3861"/>
                </a:lnTo>
                <a:lnTo>
                  <a:pt x="315" y="3859"/>
                </a:lnTo>
                <a:lnTo>
                  <a:pt x="320" y="3858"/>
                </a:lnTo>
                <a:lnTo>
                  <a:pt x="332" y="3857"/>
                </a:lnTo>
                <a:lnTo>
                  <a:pt x="342" y="3856"/>
                </a:lnTo>
                <a:lnTo>
                  <a:pt x="347" y="3854"/>
                </a:lnTo>
                <a:lnTo>
                  <a:pt x="352" y="3852"/>
                </a:lnTo>
                <a:lnTo>
                  <a:pt x="355" y="3849"/>
                </a:lnTo>
                <a:lnTo>
                  <a:pt x="358" y="3846"/>
                </a:lnTo>
                <a:lnTo>
                  <a:pt x="365" y="3846"/>
                </a:lnTo>
                <a:lnTo>
                  <a:pt x="373" y="3844"/>
                </a:lnTo>
                <a:lnTo>
                  <a:pt x="386" y="3841"/>
                </a:lnTo>
                <a:lnTo>
                  <a:pt x="397" y="3837"/>
                </a:lnTo>
                <a:lnTo>
                  <a:pt x="408" y="3833"/>
                </a:lnTo>
                <a:lnTo>
                  <a:pt x="421" y="3829"/>
                </a:lnTo>
                <a:lnTo>
                  <a:pt x="426" y="3836"/>
                </a:lnTo>
                <a:lnTo>
                  <a:pt x="429" y="3843"/>
                </a:lnTo>
                <a:lnTo>
                  <a:pt x="431" y="3851"/>
                </a:lnTo>
                <a:lnTo>
                  <a:pt x="431" y="3858"/>
                </a:lnTo>
                <a:lnTo>
                  <a:pt x="431" y="3861"/>
                </a:lnTo>
                <a:lnTo>
                  <a:pt x="447" y="3859"/>
                </a:lnTo>
                <a:lnTo>
                  <a:pt x="465" y="3859"/>
                </a:lnTo>
                <a:lnTo>
                  <a:pt x="471" y="3851"/>
                </a:lnTo>
                <a:lnTo>
                  <a:pt x="478" y="3842"/>
                </a:lnTo>
                <a:lnTo>
                  <a:pt x="487" y="3836"/>
                </a:lnTo>
                <a:lnTo>
                  <a:pt x="497" y="3831"/>
                </a:lnTo>
                <a:lnTo>
                  <a:pt x="501" y="3826"/>
                </a:lnTo>
                <a:lnTo>
                  <a:pt x="505" y="3824"/>
                </a:lnTo>
                <a:lnTo>
                  <a:pt x="509" y="3826"/>
                </a:lnTo>
                <a:lnTo>
                  <a:pt x="512" y="3829"/>
                </a:lnTo>
                <a:lnTo>
                  <a:pt x="514" y="3846"/>
                </a:lnTo>
                <a:lnTo>
                  <a:pt x="514" y="3861"/>
                </a:lnTo>
                <a:lnTo>
                  <a:pt x="512" y="3877"/>
                </a:lnTo>
                <a:lnTo>
                  <a:pt x="511" y="3893"/>
                </a:lnTo>
                <a:lnTo>
                  <a:pt x="511" y="3908"/>
                </a:lnTo>
                <a:lnTo>
                  <a:pt x="514" y="3923"/>
                </a:lnTo>
                <a:lnTo>
                  <a:pt x="516" y="3931"/>
                </a:lnTo>
                <a:lnTo>
                  <a:pt x="519" y="3939"/>
                </a:lnTo>
                <a:lnTo>
                  <a:pt x="522" y="3946"/>
                </a:lnTo>
                <a:lnTo>
                  <a:pt x="527" y="3954"/>
                </a:lnTo>
                <a:lnTo>
                  <a:pt x="527" y="3954"/>
                </a:lnTo>
                <a:lnTo>
                  <a:pt x="527" y="3954"/>
                </a:lnTo>
                <a:lnTo>
                  <a:pt x="529" y="3954"/>
                </a:lnTo>
                <a:lnTo>
                  <a:pt x="544" y="3939"/>
                </a:lnTo>
                <a:lnTo>
                  <a:pt x="559" y="3922"/>
                </a:lnTo>
                <a:lnTo>
                  <a:pt x="565" y="3920"/>
                </a:lnTo>
                <a:lnTo>
                  <a:pt x="570" y="3917"/>
                </a:lnTo>
                <a:lnTo>
                  <a:pt x="574" y="3915"/>
                </a:lnTo>
                <a:lnTo>
                  <a:pt x="576" y="3911"/>
                </a:lnTo>
                <a:lnTo>
                  <a:pt x="578" y="3908"/>
                </a:lnTo>
                <a:lnTo>
                  <a:pt x="579" y="3906"/>
                </a:lnTo>
                <a:lnTo>
                  <a:pt x="579" y="3902"/>
                </a:lnTo>
                <a:lnTo>
                  <a:pt x="578" y="3900"/>
                </a:lnTo>
                <a:lnTo>
                  <a:pt x="575" y="3895"/>
                </a:lnTo>
                <a:lnTo>
                  <a:pt x="570" y="3888"/>
                </a:lnTo>
                <a:lnTo>
                  <a:pt x="565" y="3882"/>
                </a:lnTo>
                <a:lnTo>
                  <a:pt x="559" y="3877"/>
                </a:lnTo>
                <a:lnTo>
                  <a:pt x="563" y="3868"/>
                </a:lnTo>
                <a:lnTo>
                  <a:pt x="565" y="3861"/>
                </a:lnTo>
                <a:lnTo>
                  <a:pt x="569" y="3854"/>
                </a:lnTo>
                <a:lnTo>
                  <a:pt x="574" y="3849"/>
                </a:lnTo>
                <a:lnTo>
                  <a:pt x="580" y="3846"/>
                </a:lnTo>
                <a:lnTo>
                  <a:pt x="586" y="3843"/>
                </a:lnTo>
                <a:lnTo>
                  <a:pt x="595" y="3843"/>
                </a:lnTo>
                <a:lnTo>
                  <a:pt x="604" y="3844"/>
                </a:lnTo>
                <a:lnTo>
                  <a:pt x="615" y="3828"/>
                </a:lnTo>
                <a:lnTo>
                  <a:pt x="627" y="3814"/>
                </a:lnTo>
                <a:lnTo>
                  <a:pt x="639" y="3800"/>
                </a:lnTo>
                <a:lnTo>
                  <a:pt x="653" y="3788"/>
                </a:lnTo>
                <a:lnTo>
                  <a:pt x="665" y="3774"/>
                </a:lnTo>
                <a:lnTo>
                  <a:pt x="677" y="3760"/>
                </a:lnTo>
                <a:lnTo>
                  <a:pt x="682" y="3753"/>
                </a:lnTo>
                <a:lnTo>
                  <a:pt x="687" y="3744"/>
                </a:lnTo>
                <a:lnTo>
                  <a:pt x="691" y="3736"/>
                </a:lnTo>
                <a:lnTo>
                  <a:pt x="693" y="3726"/>
                </a:lnTo>
                <a:lnTo>
                  <a:pt x="701" y="3731"/>
                </a:lnTo>
                <a:lnTo>
                  <a:pt x="706" y="3736"/>
                </a:lnTo>
                <a:lnTo>
                  <a:pt x="709" y="3741"/>
                </a:lnTo>
                <a:lnTo>
                  <a:pt x="711" y="3746"/>
                </a:lnTo>
                <a:lnTo>
                  <a:pt x="712" y="3758"/>
                </a:lnTo>
                <a:lnTo>
                  <a:pt x="713" y="3768"/>
                </a:lnTo>
                <a:lnTo>
                  <a:pt x="713" y="3785"/>
                </a:lnTo>
                <a:lnTo>
                  <a:pt x="712" y="3802"/>
                </a:lnTo>
                <a:lnTo>
                  <a:pt x="711" y="3810"/>
                </a:lnTo>
                <a:lnTo>
                  <a:pt x="709" y="3819"/>
                </a:lnTo>
                <a:lnTo>
                  <a:pt x="707" y="3827"/>
                </a:lnTo>
                <a:lnTo>
                  <a:pt x="703" y="3836"/>
                </a:lnTo>
                <a:lnTo>
                  <a:pt x="701" y="3841"/>
                </a:lnTo>
                <a:lnTo>
                  <a:pt x="699" y="3847"/>
                </a:lnTo>
                <a:lnTo>
                  <a:pt x="699" y="3852"/>
                </a:lnTo>
                <a:lnTo>
                  <a:pt x="699" y="3857"/>
                </a:lnTo>
                <a:lnTo>
                  <a:pt x="702" y="3862"/>
                </a:lnTo>
                <a:lnTo>
                  <a:pt x="704" y="3867"/>
                </a:lnTo>
                <a:lnTo>
                  <a:pt x="708" y="3872"/>
                </a:lnTo>
                <a:lnTo>
                  <a:pt x="712" y="3876"/>
                </a:lnTo>
                <a:lnTo>
                  <a:pt x="712" y="3876"/>
                </a:lnTo>
                <a:lnTo>
                  <a:pt x="713" y="3876"/>
                </a:lnTo>
                <a:lnTo>
                  <a:pt x="713" y="3876"/>
                </a:lnTo>
                <a:lnTo>
                  <a:pt x="713" y="3876"/>
                </a:lnTo>
                <a:lnTo>
                  <a:pt x="719" y="3869"/>
                </a:lnTo>
                <a:lnTo>
                  <a:pt x="726" y="3863"/>
                </a:lnTo>
                <a:lnTo>
                  <a:pt x="727" y="3862"/>
                </a:lnTo>
                <a:lnTo>
                  <a:pt x="728" y="3861"/>
                </a:lnTo>
                <a:lnTo>
                  <a:pt x="743" y="3842"/>
                </a:lnTo>
                <a:lnTo>
                  <a:pt x="758" y="3822"/>
                </a:lnTo>
                <a:lnTo>
                  <a:pt x="773" y="3802"/>
                </a:lnTo>
                <a:lnTo>
                  <a:pt x="789" y="3783"/>
                </a:lnTo>
                <a:lnTo>
                  <a:pt x="789" y="3783"/>
                </a:lnTo>
                <a:lnTo>
                  <a:pt x="790" y="3763"/>
                </a:lnTo>
                <a:lnTo>
                  <a:pt x="790" y="3743"/>
                </a:lnTo>
                <a:lnTo>
                  <a:pt x="791" y="3734"/>
                </a:lnTo>
                <a:lnTo>
                  <a:pt x="794" y="3724"/>
                </a:lnTo>
                <a:lnTo>
                  <a:pt x="797" y="3715"/>
                </a:lnTo>
                <a:lnTo>
                  <a:pt x="805" y="3706"/>
                </a:lnTo>
                <a:lnTo>
                  <a:pt x="797" y="3701"/>
                </a:lnTo>
                <a:lnTo>
                  <a:pt x="792" y="3694"/>
                </a:lnTo>
                <a:lnTo>
                  <a:pt x="789" y="3686"/>
                </a:lnTo>
                <a:lnTo>
                  <a:pt x="786" y="3679"/>
                </a:lnTo>
                <a:lnTo>
                  <a:pt x="784" y="3662"/>
                </a:lnTo>
                <a:lnTo>
                  <a:pt x="782" y="3645"/>
                </a:lnTo>
                <a:lnTo>
                  <a:pt x="781" y="3627"/>
                </a:lnTo>
                <a:lnTo>
                  <a:pt x="777" y="3611"/>
                </a:lnTo>
                <a:lnTo>
                  <a:pt x="775" y="3603"/>
                </a:lnTo>
                <a:lnTo>
                  <a:pt x="770" y="3596"/>
                </a:lnTo>
                <a:lnTo>
                  <a:pt x="765" y="3589"/>
                </a:lnTo>
                <a:lnTo>
                  <a:pt x="757" y="3583"/>
                </a:lnTo>
                <a:lnTo>
                  <a:pt x="748" y="3572"/>
                </a:lnTo>
                <a:lnTo>
                  <a:pt x="740" y="3559"/>
                </a:lnTo>
                <a:lnTo>
                  <a:pt x="736" y="3549"/>
                </a:lnTo>
                <a:lnTo>
                  <a:pt x="735" y="3539"/>
                </a:lnTo>
                <a:lnTo>
                  <a:pt x="736" y="3534"/>
                </a:lnTo>
                <a:lnTo>
                  <a:pt x="737" y="3530"/>
                </a:lnTo>
                <a:lnTo>
                  <a:pt x="740" y="3525"/>
                </a:lnTo>
                <a:lnTo>
                  <a:pt x="743" y="3522"/>
                </a:lnTo>
                <a:lnTo>
                  <a:pt x="741" y="3505"/>
                </a:lnTo>
                <a:lnTo>
                  <a:pt x="740" y="3490"/>
                </a:lnTo>
                <a:lnTo>
                  <a:pt x="741" y="3487"/>
                </a:lnTo>
                <a:lnTo>
                  <a:pt x="741" y="3483"/>
                </a:lnTo>
                <a:lnTo>
                  <a:pt x="743" y="3480"/>
                </a:lnTo>
                <a:lnTo>
                  <a:pt x="745" y="3476"/>
                </a:lnTo>
                <a:lnTo>
                  <a:pt x="748" y="3474"/>
                </a:lnTo>
                <a:lnTo>
                  <a:pt x="752" y="3471"/>
                </a:lnTo>
                <a:lnTo>
                  <a:pt x="758" y="3470"/>
                </a:lnTo>
                <a:lnTo>
                  <a:pt x="765" y="3468"/>
                </a:lnTo>
                <a:lnTo>
                  <a:pt x="767" y="3466"/>
                </a:lnTo>
                <a:lnTo>
                  <a:pt x="770" y="3464"/>
                </a:lnTo>
                <a:lnTo>
                  <a:pt x="770" y="3461"/>
                </a:lnTo>
                <a:lnTo>
                  <a:pt x="770" y="3458"/>
                </a:lnTo>
                <a:lnTo>
                  <a:pt x="768" y="3454"/>
                </a:lnTo>
                <a:lnTo>
                  <a:pt x="766" y="3450"/>
                </a:lnTo>
                <a:lnTo>
                  <a:pt x="763" y="3446"/>
                </a:lnTo>
                <a:lnTo>
                  <a:pt x="760" y="3444"/>
                </a:lnTo>
                <a:lnTo>
                  <a:pt x="760" y="3436"/>
                </a:lnTo>
                <a:lnTo>
                  <a:pt x="760" y="3430"/>
                </a:lnTo>
                <a:lnTo>
                  <a:pt x="767" y="3421"/>
                </a:lnTo>
                <a:lnTo>
                  <a:pt x="773" y="3412"/>
                </a:lnTo>
                <a:lnTo>
                  <a:pt x="775" y="3395"/>
                </a:lnTo>
                <a:lnTo>
                  <a:pt x="776" y="3379"/>
                </a:lnTo>
                <a:lnTo>
                  <a:pt x="776" y="3361"/>
                </a:lnTo>
                <a:lnTo>
                  <a:pt x="775" y="3343"/>
                </a:lnTo>
                <a:lnTo>
                  <a:pt x="772" y="3310"/>
                </a:lnTo>
                <a:lnTo>
                  <a:pt x="768" y="3274"/>
                </a:lnTo>
                <a:lnTo>
                  <a:pt x="763" y="3240"/>
                </a:lnTo>
                <a:lnTo>
                  <a:pt x="760" y="3205"/>
                </a:lnTo>
                <a:lnTo>
                  <a:pt x="758" y="3171"/>
                </a:lnTo>
                <a:lnTo>
                  <a:pt x="758" y="3136"/>
                </a:lnTo>
                <a:lnTo>
                  <a:pt x="752" y="3130"/>
                </a:lnTo>
                <a:lnTo>
                  <a:pt x="747" y="3122"/>
                </a:lnTo>
                <a:lnTo>
                  <a:pt x="743" y="3115"/>
                </a:lnTo>
                <a:lnTo>
                  <a:pt x="740" y="3107"/>
                </a:lnTo>
                <a:lnTo>
                  <a:pt x="735" y="3100"/>
                </a:lnTo>
                <a:lnTo>
                  <a:pt x="730" y="3092"/>
                </a:lnTo>
                <a:lnTo>
                  <a:pt x="726" y="3090"/>
                </a:lnTo>
                <a:lnTo>
                  <a:pt x="721" y="3087"/>
                </a:lnTo>
                <a:lnTo>
                  <a:pt x="717" y="3086"/>
                </a:lnTo>
                <a:lnTo>
                  <a:pt x="711" y="3084"/>
                </a:lnTo>
                <a:lnTo>
                  <a:pt x="706" y="3082"/>
                </a:lnTo>
                <a:lnTo>
                  <a:pt x="702" y="3079"/>
                </a:lnTo>
                <a:lnTo>
                  <a:pt x="699" y="3075"/>
                </a:lnTo>
                <a:lnTo>
                  <a:pt x="698" y="3068"/>
                </a:lnTo>
                <a:lnTo>
                  <a:pt x="697" y="3057"/>
                </a:lnTo>
                <a:lnTo>
                  <a:pt x="697" y="3045"/>
                </a:lnTo>
                <a:lnTo>
                  <a:pt x="692" y="3037"/>
                </a:lnTo>
                <a:lnTo>
                  <a:pt x="688" y="3028"/>
                </a:lnTo>
                <a:lnTo>
                  <a:pt x="686" y="3019"/>
                </a:lnTo>
                <a:lnTo>
                  <a:pt x="683" y="3011"/>
                </a:lnTo>
                <a:lnTo>
                  <a:pt x="681" y="2993"/>
                </a:lnTo>
                <a:lnTo>
                  <a:pt x="681" y="2976"/>
                </a:lnTo>
                <a:lnTo>
                  <a:pt x="683" y="2940"/>
                </a:lnTo>
                <a:lnTo>
                  <a:pt x="683" y="2905"/>
                </a:lnTo>
                <a:lnTo>
                  <a:pt x="683" y="2905"/>
                </a:lnTo>
                <a:lnTo>
                  <a:pt x="681" y="2885"/>
                </a:lnTo>
                <a:lnTo>
                  <a:pt x="681" y="2866"/>
                </a:lnTo>
                <a:lnTo>
                  <a:pt x="681" y="2846"/>
                </a:lnTo>
                <a:lnTo>
                  <a:pt x="682" y="2827"/>
                </a:lnTo>
                <a:lnTo>
                  <a:pt x="682" y="2807"/>
                </a:lnTo>
                <a:lnTo>
                  <a:pt x="679" y="2788"/>
                </a:lnTo>
                <a:lnTo>
                  <a:pt x="677" y="2778"/>
                </a:lnTo>
                <a:lnTo>
                  <a:pt x="674" y="2770"/>
                </a:lnTo>
                <a:lnTo>
                  <a:pt x="672" y="2760"/>
                </a:lnTo>
                <a:lnTo>
                  <a:pt x="667" y="2751"/>
                </a:lnTo>
                <a:lnTo>
                  <a:pt x="673" y="2747"/>
                </a:lnTo>
                <a:lnTo>
                  <a:pt x="678" y="2743"/>
                </a:lnTo>
                <a:lnTo>
                  <a:pt x="682" y="2740"/>
                </a:lnTo>
                <a:lnTo>
                  <a:pt x="684" y="2734"/>
                </a:lnTo>
                <a:lnTo>
                  <a:pt x="686" y="2729"/>
                </a:lnTo>
                <a:lnTo>
                  <a:pt x="687" y="2723"/>
                </a:lnTo>
                <a:lnTo>
                  <a:pt x="687" y="2716"/>
                </a:lnTo>
                <a:lnTo>
                  <a:pt x="687" y="2708"/>
                </a:lnTo>
                <a:lnTo>
                  <a:pt x="683" y="2664"/>
                </a:lnTo>
                <a:lnTo>
                  <a:pt x="679" y="2620"/>
                </a:lnTo>
                <a:lnTo>
                  <a:pt x="679" y="2599"/>
                </a:lnTo>
                <a:lnTo>
                  <a:pt x="682" y="2578"/>
                </a:lnTo>
                <a:lnTo>
                  <a:pt x="684" y="2566"/>
                </a:lnTo>
                <a:lnTo>
                  <a:pt x="688" y="2555"/>
                </a:lnTo>
                <a:lnTo>
                  <a:pt x="692" y="2545"/>
                </a:lnTo>
                <a:lnTo>
                  <a:pt x="697" y="2534"/>
                </a:lnTo>
                <a:lnTo>
                  <a:pt x="697" y="2488"/>
                </a:lnTo>
                <a:lnTo>
                  <a:pt x="697" y="2488"/>
                </a:lnTo>
                <a:lnTo>
                  <a:pt x="667" y="2488"/>
                </a:lnTo>
                <a:lnTo>
                  <a:pt x="668" y="2476"/>
                </a:lnTo>
                <a:lnTo>
                  <a:pt x="667" y="2463"/>
                </a:lnTo>
                <a:lnTo>
                  <a:pt x="664" y="2452"/>
                </a:lnTo>
                <a:lnTo>
                  <a:pt x="662" y="2439"/>
                </a:lnTo>
                <a:lnTo>
                  <a:pt x="658" y="2428"/>
                </a:lnTo>
                <a:lnTo>
                  <a:pt x="655" y="2416"/>
                </a:lnTo>
                <a:lnTo>
                  <a:pt x="653" y="2404"/>
                </a:lnTo>
                <a:lnTo>
                  <a:pt x="652" y="2392"/>
                </a:lnTo>
                <a:lnTo>
                  <a:pt x="653" y="2383"/>
                </a:lnTo>
                <a:lnTo>
                  <a:pt x="653" y="2373"/>
                </a:lnTo>
                <a:lnTo>
                  <a:pt x="654" y="2369"/>
                </a:lnTo>
                <a:lnTo>
                  <a:pt x="655" y="2367"/>
                </a:lnTo>
                <a:lnTo>
                  <a:pt x="658" y="2365"/>
                </a:lnTo>
                <a:lnTo>
                  <a:pt x="660" y="2368"/>
                </a:lnTo>
                <a:lnTo>
                  <a:pt x="665" y="2374"/>
                </a:lnTo>
                <a:lnTo>
                  <a:pt x="671" y="2378"/>
                </a:lnTo>
                <a:lnTo>
                  <a:pt x="673" y="2380"/>
                </a:lnTo>
                <a:lnTo>
                  <a:pt x="677" y="2380"/>
                </a:lnTo>
                <a:lnTo>
                  <a:pt x="679" y="2379"/>
                </a:lnTo>
                <a:lnTo>
                  <a:pt x="682" y="2375"/>
                </a:lnTo>
                <a:lnTo>
                  <a:pt x="684" y="2373"/>
                </a:lnTo>
                <a:lnTo>
                  <a:pt x="687" y="2369"/>
                </a:lnTo>
                <a:lnTo>
                  <a:pt x="691" y="2362"/>
                </a:lnTo>
                <a:lnTo>
                  <a:pt x="694" y="2355"/>
                </a:lnTo>
                <a:lnTo>
                  <a:pt x="697" y="2354"/>
                </a:lnTo>
                <a:lnTo>
                  <a:pt x="699" y="2354"/>
                </a:lnTo>
                <a:lnTo>
                  <a:pt x="702" y="2355"/>
                </a:lnTo>
                <a:lnTo>
                  <a:pt x="706" y="2359"/>
                </a:lnTo>
                <a:lnTo>
                  <a:pt x="708" y="2364"/>
                </a:lnTo>
                <a:lnTo>
                  <a:pt x="711" y="2368"/>
                </a:lnTo>
                <a:lnTo>
                  <a:pt x="712" y="2373"/>
                </a:lnTo>
                <a:lnTo>
                  <a:pt x="712" y="2377"/>
                </a:lnTo>
                <a:lnTo>
                  <a:pt x="712" y="2387"/>
                </a:lnTo>
                <a:lnTo>
                  <a:pt x="713" y="2396"/>
                </a:lnTo>
                <a:lnTo>
                  <a:pt x="717" y="2403"/>
                </a:lnTo>
                <a:lnTo>
                  <a:pt x="721" y="2409"/>
                </a:lnTo>
                <a:lnTo>
                  <a:pt x="726" y="2413"/>
                </a:lnTo>
                <a:lnTo>
                  <a:pt x="732" y="2416"/>
                </a:lnTo>
                <a:lnTo>
                  <a:pt x="737" y="2417"/>
                </a:lnTo>
                <a:lnTo>
                  <a:pt x="743" y="2417"/>
                </a:lnTo>
                <a:lnTo>
                  <a:pt x="750" y="2417"/>
                </a:lnTo>
                <a:lnTo>
                  <a:pt x="757" y="2416"/>
                </a:lnTo>
                <a:lnTo>
                  <a:pt x="770" y="2413"/>
                </a:lnTo>
                <a:lnTo>
                  <a:pt x="782" y="2413"/>
                </a:lnTo>
                <a:lnTo>
                  <a:pt x="789" y="2414"/>
                </a:lnTo>
                <a:lnTo>
                  <a:pt x="794" y="2416"/>
                </a:lnTo>
                <a:lnTo>
                  <a:pt x="800" y="2419"/>
                </a:lnTo>
                <a:lnTo>
                  <a:pt x="804" y="2424"/>
                </a:lnTo>
                <a:lnTo>
                  <a:pt x="806" y="2424"/>
                </a:lnTo>
                <a:lnTo>
                  <a:pt x="806" y="2424"/>
                </a:lnTo>
                <a:lnTo>
                  <a:pt x="807" y="2426"/>
                </a:lnTo>
                <a:lnTo>
                  <a:pt x="807" y="2428"/>
                </a:lnTo>
                <a:lnTo>
                  <a:pt x="806" y="2432"/>
                </a:lnTo>
                <a:lnTo>
                  <a:pt x="805" y="2436"/>
                </a:lnTo>
                <a:lnTo>
                  <a:pt x="805" y="2439"/>
                </a:lnTo>
                <a:lnTo>
                  <a:pt x="806" y="2442"/>
                </a:lnTo>
                <a:lnTo>
                  <a:pt x="810" y="2442"/>
                </a:lnTo>
                <a:lnTo>
                  <a:pt x="817" y="2438"/>
                </a:lnTo>
                <a:lnTo>
                  <a:pt x="822" y="2439"/>
                </a:lnTo>
                <a:lnTo>
                  <a:pt x="827" y="2442"/>
                </a:lnTo>
                <a:lnTo>
                  <a:pt x="831" y="2444"/>
                </a:lnTo>
                <a:lnTo>
                  <a:pt x="835" y="2447"/>
                </a:lnTo>
                <a:lnTo>
                  <a:pt x="843" y="2455"/>
                </a:lnTo>
                <a:lnTo>
                  <a:pt x="848" y="2462"/>
                </a:lnTo>
                <a:lnTo>
                  <a:pt x="850" y="2434"/>
                </a:lnTo>
                <a:lnTo>
                  <a:pt x="853" y="2407"/>
                </a:lnTo>
                <a:lnTo>
                  <a:pt x="853" y="2394"/>
                </a:lnTo>
                <a:lnTo>
                  <a:pt x="853" y="2380"/>
                </a:lnTo>
                <a:lnTo>
                  <a:pt x="850" y="2367"/>
                </a:lnTo>
                <a:lnTo>
                  <a:pt x="846" y="2353"/>
                </a:lnTo>
                <a:lnTo>
                  <a:pt x="845" y="2342"/>
                </a:lnTo>
                <a:lnTo>
                  <a:pt x="848" y="2331"/>
                </a:lnTo>
                <a:lnTo>
                  <a:pt x="849" y="2331"/>
                </a:lnTo>
                <a:lnTo>
                  <a:pt x="836" y="2318"/>
                </a:lnTo>
                <a:lnTo>
                  <a:pt x="849" y="2331"/>
                </a:lnTo>
                <a:lnTo>
                  <a:pt x="864" y="2323"/>
                </a:lnTo>
                <a:lnTo>
                  <a:pt x="876" y="2314"/>
                </a:lnTo>
                <a:lnTo>
                  <a:pt x="890" y="2303"/>
                </a:lnTo>
                <a:lnTo>
                  <a:pt x="903" y="2291"/>
                </a:lnTo>
                <a:lnTo>
                  <a:pt x="915" y="2280"/>
                </a:lnTo>
                <a:lnTo>
                  <a:pt x="929" y="2271"/>
                </a:lnTo>
                <a:lnTo>
                  <a:pt x="935" y="2266"/>
                </a:lnTo>
                <a:lnTo>
                  <a:pt x="943" y="2262"/>
                </a:lnTo>
                <a:lnTo>
                  <a:pt x="952" y="2260"/>
                </a:lnTo>
                <a:lnTo>
                  <a:pt x="959" y="2257"/>
                </a:lnTo>
                <a:lnTo>
                  <a:pt x="967" y="2264"/>
                </a:lnTo>
                <a:lnTo>
                  <a:pt x="972" y="2271"/>
                </a:lnTo>
                <a:lnTo>
                  <a:pt x="976" y="2280"/>
                </a:lnTo>
                <a:lnTo>
                  <a:pt x="977" y="2290"/>
                </a:lnTo>
                <a:lnTo>
                  <a:pt x="984" y="2279"/>
                </a:lnTo>
                <a:lnTo>
                  <a:pt x="988" y="2270"/>
                </a:lnTo>
                <a:lnTo>
                  <a:pt x="989" y="2264"/>
                </a:lnTo>
                <a:lnTo>
                  <a:pt x="989" y="2260"/>
                </a:lnTo>
                <a:lnTo>
                  <a:pt x="986" y="2256"/>
                </a:lnTo>
                <a:lnTo>
                  <a:pt x="978" y="2255"/>
                </a:lnTo>
                <a:lnTo>
                  <a:pt x="968" y="2254"/>
                </a:lnTo>
                <a:lnTo>
                  <a:pt x="954" y="2252"/>
                </a:lnTo>
                <a:lnTo>
                  <a:pt x="952" y="2242"/>
                </a:lnTo>
                <a:lnTo>
                  <a:pt x="952" y="2231"/>
                </a:lnTo>
                <a:lnTo>
                  <a:pt x="953" y="2226"/>
                </a:lnTo>
                <a:lnTo>
                  <a:pt x="954" y="2221"/>
                </a:lnTo>
                <a:lnTo>
                  <a:pt x="957" y="2216"/>
                </a:lnTo>
                <a:lnTo>
                  <a:pt x="959" y="2211"/>
                </a:lnTo>
                <a:lnTo>
                  <a:pt x="961" y="2203"/>
                </a:lnTo>
                <a:lnTo>
                  <a:pt x="961" y="2196"/>
                </a:lnTo>
                <a:lnTo>
                  <a:pt x="967" y="2190"/>
                </a:lnTo>
                <a:lnTo>
                  <a:pt x="974" y="2182"/>
                </a:lnTo>
                <a:lnTo>
                  <a:pt x="982" y="2177"/>
                </a:lnTo>
                <a:lnTo>
                  <a:pt x="991" y="2172"/>
                </a:lnTo>
                <a:lnTo>
                  <a:pt x="1007" y="2162"/>
                </a:lnTo>
                <a:lnTo>
                  <a:pt x="1025" y="2154"/>
                </a:lnTo>
                <a:lnTo>
                  <a:pt x="1042" y="2147"/>
                </a:lnTo>
                <a:lnTo>
                  <a:pt x="1060" y="2138"/>
                </a:lnTo>
                <a:lnTo>
                  <a:pt x="1067" y="2133"/>
                </a:lnTo>
                <a:lnTo>
                  <a:pt x="1076" y="2128"/>
                </a:lnTo>
                <a:lnTo>
                  <a:pt x="1084" y="2122"/>
                </a:lnTo>
                <a:lnTo>
                  <a:pt x="1091" y="2116"/>
                </a:lnTo>
                <a:lnTo>
                  <a:pt x="1094" y="2116"/>
                </a:lnTo>
                <a:lnTo>
                  <a:pt x="1097" y="2114"/>
                </a:lnTo>
                <a:lnTo>
                  <a:pt x="1095" y="2108"/>
                </a:lnTo>
                <a:lnTo>
                  <a:pt x="1094" y="2102"/>
                </a:lnTo>
                <a:lnTo>
                  <a:pt x="1092" y="2095"/>
                </a:lnTo>
                <a:lnTo>
                  <a:pt x="1092" y="2090"/>
                </a:lnTo>
                <a:lnTo>
                  <a:pt x="1094" y="2085"/>
                </a:lnTo>
                <a:lnTo>
                  <a:pt x="1096" y="2082"/>
                </a:lnTo>
                <a:lnTo>
                  <a:pt x="1097" y="2077"/>
                </a:lnTo>
                <a:lnTo>
                  <a:pt x="1101" y="2074"/>
                </a:lnTo>
                <a:lnTo>
                  <a:pt x="1109" y="2068"/>
                </a:lnTo>
                <a:lnTo>
                  <a:pt x="1118" y="2063"/>
                </a:lnTo>
                <a:lnTo>
                  <a:pt x="1128" y="2058"/>
                </a:lnTo>
                <a:lnTo>
                  <a:pt x="1139" y="2054"/>
                </a:lnTo>
                <a:lnTo>
                  <a:pt x="1144" y="2053"/>
                </a:lnTo>
                <a:lnTo>
                  <a:pt x="1148" y="2052"/>
                </a:lnTo>
                <a:lnTo>
                  <a:pt x="1149" y="2050"/>
                </a:lnTo>
                <a:lnTo>
                  <a:pt x="1149" y="2049"/>
                </a:lnTo>
                <a:lnTo>
                  <a:pt x="1148" y="2046"/>
                </a:lnTo>
                <a:lnTo>
                  <a:pt x="1145" y="2044"/>
                </a:lnTo>
                <a:lnTo>
                  <a:pt x="1144" y="2041"/>
                </a:lnTo>
                <a:lnTo>
                  <a:pt x="1141" y="2040"/>
                </a:lnTo>
                <a:lnTo>
                  <a:pt x="1136" y="2040"/>
                </a:lnTo>
                <a:lnTo>
                  <a:pt x="1130" y="2040"/>
                </a:lnTo>
                <a:lnTo>
                  <a:pt x="1130" y="2040"/>
                </a:lnTo>
                <a:lnTo>
                  <a:pt x="1126" y="2044"/>
                </a:lnTo>
                <a:lnTo>
                  <a:pt x="1124" y="2045"/>
                </a:lnTo>
                <a:lnTo>
                  <a:pt x="1121" y="2046"/>
                </a:lnTo>
                <a:lnTo>
                  <a:pt x="1118" y="2048"/>
                </a:lnTo>
                <a:lnTo>
                  <a:pt x="1112" y="2048"/>
                </a:lnTo>
                <a:lnTo>
                  <a:pt x="1106" y="2045"/>
                </a:lnTo>
                <a:lnTo>
                  <a:pt x="1101" y="2044"/>
                </a:lnTo>
                <a:lnTo>
                  <a:pt x="1095" y="2041"/>
                </a:lnTo>
                <a:lnTo>
                  <a:pt x="1090" y="2040"/>
                </a:lnTo>
                <a:lnTo>
                  <a:pt x="1084" y="2040"/>
                </a:lnTo>
                <a:lnTo>
                  <a:pt x="1084" y="2016"/>
                </a:lnTo>
                <a:lnTo>
                  <a:pt x="1081" y="2014"/>
                </a:lnTo>
                <a:lnTo>
                  <a:pt x="1080" y="2013"/>
                </a:lnTo>
                <a:lnTo>
                  <a:pt x="1077" y="2000"/>
                </a:lnTo>
                <a:lnTo>
                  <a:pt x="1076" y="1989"/>
                </a:lnTo>
                <a:lnTo>
                  <a:pt x="1076" y="1976"/>
                </a:lnTo>
                <a:lnTo>
                  <a:pt x="1077" y="1965"/>
                </a:lnTo>
                <a:lnTo>
                  <a:pt x="1081" y="1941"/>
                </a:lnTo>
                <a:lnTo>
                  <a:pt x="1085" y="1918"/>
                </a:lnTo>
                <a:lnTo>
                  <a:pt x="1096" y="1917"/>
                </a:lnTo>
                <a:lnTo>
                  <a:pt x="1106" y="1916"/>
                </a:lnTo>
                <a:lnTo>
                  <a:pt x="1116" y="1913"/>
                </a:lnTo>
                <a:lnTo>
                  <a:pt x="1126" y="1911"/>
                </a:lnTo>
                <a:lnTo>
                  <a:pt x="1135" y="1907"/>
                </a:lnTo>
                <a:lnTo>
                  <a:pt x="1144" y="1901"/>
                </a:lnTo>
                <a:lnTo>
                  <a:pt x="1153" y="1895"/>
                </a:lnTo>
                <a:lnTo>
                  <a:pt x="1160" y="1887"/>
                </a:lnTo>
                <a:lnTo>
                  <a:pt x="1164" y="1881"/>
                </a:lnTo>
                <a:lnTo>
                  <a:pt x="1168" y="1877"/>
                </a:lnTo>
                <a:lnTo>
                  <a:pt x="1171" y="1876"/>
                </a:lnTo>
                <a:lnTo>
                  <a:pt x="1175" y="1874"/>
                </a:lnTo>
                <a:lnTo>
                  <a:pt x="1179" y="1876"/>
                </a:lnTo>
                <a:lnTo>
                  <a:pt x="1183" y="1878"/>
                </a:lnTo>
                <a:lnTo>
                  <a:pt x="1188" y="1882"/>
                </a:lnTo>
                <a:lnTo>
                  <a:pt x="1192" y="1887"/>
                </a:lnTo>
                <a:lnTo>
                  <a:pt x="1192" y="1887"/>
                </a:lnTo>
                <a:lnTo>
                  <a:pt x="1192" y="1887"/>
                </a:lnTo>
                <a:lnTo>
                  <a:pt x="1198" y="1887"/>
                </a:lnTo>
                <a:lnTo>
                  <a:pt x="1204" y="1888"/>
                </a:lnTo>
                <a:lnTo>
                  <a:pt x="1210" y="1891"/>
                </a:lnTo>
                <a:lnTo>
                  <a:pt x="1214" y="1895"/>
                </a:lnTo>
                <a:lnTo>
                  <a:pt x="1218" y="1898"/>
                </a:lnTo>
                <a:lnTo>
                  <a:pt x="1220" y="1905"/>
                </a:lnTo>
                <a:lnTo>
                  <a:pt x="1222" y="1911"/>
                </a:lnTo>
                <a:lnTo>
                  <a:pt x="1222" y="1917"/>
                </a:lnTo>
                <a:lnTo>
                  <a:pt x="1222" y="1917"/>
                </a:lnTo>
                <a:lnTo>
                  <a:pt x="1222" y="1917"/>
                </a:lnTo>
                <a:lnTo>
                  <a:pt x="1222" y="1917"/>
                </a:lnTo>
                <a:lnTo>
                  <a:pt x="1222" y="1917"/>
                </a:lnTo>
                <a:lnTo>
                  <a:pt x="1233" y="1922"/>
                </a:lnTo>
                <a:lnTo>
                  <a:pt x="1244" y="1928"/>
                </a:lnTo>
                <a:lnTo>
                  <a:pt x="1249" y="1930"/>
                </a:lnTo>
                <a:lnTo>
                  <a:pt x="1256" y="1932"/>
                </a:lnTo>
                <a:lnTo>
                  <a:pt x="1262" y="1933"/>
                </a:lnTo>
                <a:lnTo>
                  <a:pt x="1268" y="1933"/>
                </a:lnTo>
                <a:lnTo>
                  <a:pt x="1277" y="1939"/>
                </a:lnTo>
                <a:lnTo>
                  <a:pt x="1286" y="1944"/>
                </a:lnTo>
                <a:lnTo>
                  <a:pt x="1292" y="1951"/>
                </a:lnTo>
                <a:lnTo>
                  <a:pt x="1297" y="1959"/>
                </a:lnTo>
                <a:lnTo>
                  <a:pt x="1301" y="1966"/>
                </a:lnTo>
                <a:lnTo>
                  <a:pt x="1302" y="1975"/>
                </a:lnTo>
                <a:lnTo>
                  <a:pt x="1302" y="1984"/>
                </a:lnTo>
                <a:lnTo>
                  <a:pt x="1298" y="1994"/>
                </a:lnTo>
                <a:lnTo>
                  <a:pt x="1296" y="2001"/>
                </a:lnTo>
                <a:lnTo>
                  <a:pt x="1295" y="2008"/>
                </a:lnTo>
                <a:lnTo>
                  <a:pt x="1293" y="2013"/>
                </a:lnTo>
                <a:lnTo>
                  <a:pt x="1293" y="2016"/>
                </a:lnTo>
                <a:lnTo>
                  <a:pt x="1295" y="2019"/>
                </a:lnTo>
                <a:lnTo>
                  <a:pt x="1296" y="2021"/>
                </a:lnTo>
                <a:lnTo>
                  <a:pt x="1298" y="2023"/>
                </a:lnTo>
                <a:lnTo>
                  <a:pt x="1301" y="2024"/>
                </a:lnTo>
                <a:lnTo>
                  <a:pt x="1316" y="2025"/>
                </a:lnTo>
                <a:lnTo>
                  <a:pt x="1330" y="2025"/>
                </a:lnTo>
                <a:lnTo>
                  <a:pt x="1330" y="2025"/>
                </a:lnTo>
                <a:lnTo>
                  <a:pt x="1330" y="2025"/>
                </a:lnTo>
                <a:lnTo>
                  <a:pt x="1344" y="2014"/>
                </a:lnTo>
                <a:lnTo>
                  <a:pt x="1355" y="2006"/>
                </a:lnTo>
                <a:lnTo>
                  <a:pt x="1360" y="2004"/>
                </a:lnTo>
                <a:lnTo>
                  <a:pt x="1365" y="2003"/>
                </a:lnTo>
                <a:lnTo>
                  <a:pt x="1370" y="2001"/>
                </a:lnTo>
                <a:lnTo>
                  <a:pt x="1375" y="2001"/>
                </a:lnTo>
                <a:lnTo>
                  <a:pt x="1380" y="2003"/>
                </a:lnTo>
                <a:lnTo>
                  <a:pt x="1385" y="2004"/>
                </a:lnTo>
                <a:lnTo>
                  <a:pt x="1391" y="2006"/>
                </a:lnTo>
                <a:lnTo>
                  <a:pt x="1399" y="2010"/>
                </a:lnTo>
                <a:lnTo>
                  <a:pt x="1416" y="2021"/>
                </a:lnTo>
                <a:lnTo>
                  <a:pt x="1438" y="2035"/>
                </a:lnTo>
                <a:lnTo>
                  <a:pt x="1438" y="2015"/>
                </a:lnTo>
                <a:lnTo>
                  <a:pt x="1438" y="1995"/>
                </a:lnTo>
                <a:lnTo>
                  <a:pt x="1438" y="1975"/>
                </a:lnTo>
                <a:lnTo>
                  <a:pt x="1438" y="1955"/>
                </a:lnTo>
                <a:lnTo>
                  <a:pt x="1438" y="1949"/>
                </a:lnTo>
                <a:lnTo>
                  <a:pt x="1439" y="1941"/>
                </a:lnTo>
                <a:lnTo>
                  <a:pt x="1441" y="1935"/>
                </a:lnTo>
                <a:lnTo>
                  <a:pt x="1444" y="1928"/>
                </a:lnTo>
                <a:lnTo>
                  <a:pt x="1446" y="1923"/>
                </a:lnTo>
                <a:lnTo>
                  <a:pt x="1451" y="1920"/>
                </a:lnTo>
                <a:lnTo>
                  <a:pt x="1458" y="1917"/>
                </a:lnTo>
                <a:lnTo>
                  <a:pt x="1464" y="1915"/>
                </a:lnTo>
                <a:lnTo>
                  <a:pt x="1473" y="1915"/>
                </a:lnTo>
                <a:lnTo>
                  <a:pt x="1480" y="1917"/>
                </a:lnTo>
                <a:lnTo>
                  <a:pt x="1485" y="1921"/>
                </a:lnTo>
                <a:lnTo>
                  <a:pt x="1490" y="1926"/>
                </a:lnTo>
                <a:lnTo>
                  <a:pt x="1498" y="1939"/>
                </a:lnTo>
                <a:lnTo>
                  <a:pt x="1504" y="1952"/>
                </a:lnTo>
                <a:lnTo>
                  <a:pt x="1503" y="1961"/>
                </a:lnTo>
                <a:lnTo>
                  <a:pt x="1500" y="1971"/>
                </a:lnTo>
                <a:lnTo>
                  <a:pt x="1499" y="1976"/>
                </a:lnTo>
                <a:lnTo>
                  <a:pt x="1502" y="1979"/>
                </a:lnTo>
                <a:lnTo>
                  <a:pt x="1507" y="1980"/>
                </a:lnTo>
                <a:lnTo>
                  <a:pt x="1516" y="1979"/>
                </a:lnTo>
                <a:lnTo>
                  <a:pt x="1526" y="1977"/>
                </a:lnTo>
                <a:lnTo>
                  <a:pt x="1534" y="1976"/>
                </a:lnTo>
                <a:lnTo>
                  <a:pt x="1542" y="1977"/>
                </a:lnTo>
                <a:lnTo>
                  <a:pt x="1548" y="1979"/>
                </a:lnTo>
                <a:lnTo>
                  <a:pt x="1554" y="1981"/>
                </a:lnTo>
                <a:lnTo>
                  <a:pt x="1559" y="1985"/>
                </a:lnTo>
                <a:lnTo>
                  <a:pt x="1564" y="1989"/>
                </a:lnTo>
                <a:lnTo>
                  <a:pt x="1568" y="1994"/>
                </a:lnTo>
                <a:lnTo>
                  <a:pt x="1581" y="2016"/>
                </a:lnTo>
                <a:lnTo>
                  <a:pt x="1592" y="2041"/>
                </a:lnTo>
                <a:lnTo>
                  <a:pt x="1591" y="2058"/>
                </a:lnTo>
                <a:lnTo>
                  <a:pt x="1591" y="2074"/>
                </a:lnTo>
                <a:lnTo>
                  <a:pt x="1593" y="2089"/>
                </a:lnTo>
                <a:lnTo>
                  <a:pt x="1597" y="2105"/>
                </a:lnTo>
                <a:lnTo>
                  <a:pt x="1602" y="2121"/>
                </a:lnTo>
                <a:lnTo>
                  <a:pt x="1608" y="2136"/>
                </a:lnTo>
                <a:lnTo>
                  <a:pt x="1615" y="2149"/>
                </a:lnTo>
                <a:lnTo>
                  <a:pt x="1624" y="2164"/>
                </a:lnTo>
                <a:lnTo>
                  <a:pt x="1637" y="2173"/>
                </a:lnTo>
                <a:lnTo>
                  <a:pt x="1649" y="2183"/>
                </a:lnTo>
                <a:lnTo>
                  <a:pt x="1659" y="2195"/>
                </a:lnTo>
                <a:lnTo>
                  <a:pt x="1666" y="2207"/>
                </a:lnTo>
                <a:lnTo>
                  <a:pt x="1672" y="2221"/>
                </a:lnTo>
                <a:lnTo>
                  <a:pt x="1675" y="2236"/>
                </a:lnTo>
                <a:lnTo>
                  <a:pt x="1676" y="2251"/>
                </a:lnTo>
                <a:lnTo>
                  <a:pt x="1675" y="2269"/>
                </a:lnTo>
                <a:lnTo>
                  <a:pt x="1674" y="2270"/>
                </a:lnTo>
                <a:lnTo>
                  <a:pt x="1672" y="2271"/>
                </a:lnTo>
                <a:lnTo>
                  <a:pt x="1676" y="2271"/>
                </a:lnTo>
                <a:lnTo>
                  <a:pt x="1680" y="2271"/>
                </a:lnTo>
                <a:lnTo>
                  <a:pt x="1683" y="2271"/>
                </a:lnTo>
                <a:lnTo>
                  <a:pt x="1685" y="2272"/>
                </a:lnTo>
                <a:lnTo>
                  <a:pt x="1689" y="2277"/>
                </a:lnTo>
                <a:lnTo>
                  <a:pt x="1691" y="2283"/>
                </a:lnTo>
                <a:lnTo>
                  <a:pt x="1693" y="2289"/>
                </a:lnTo>
                <a:lnTo>
                  <a:pt x="1694" y="2294"/>
                </a:lnTo>
                <a:lnTo>
                  <a:pt x="1696" y="2299"/>
                </a:lnTo>
                <a:lnTo>
                  <a:pt x="1700" y="2303"/>
                </a:lnTo>
                <a:lnTo>
                  <a:pt x="1700" y="2304"/>
                </a:lnTo>
                <a:lnTo>
                  <a:pt x="1704" y="2303"/>
                </a:lnTo>
                <a:lnTo>
                  <a:pt x="1706" y="2301"/>
                </a:lnTo>
                <a:lnTo>
                  <a:pt x="1710" y="2301"/>
                </a:lnTo>
                <a:lnTo>
                  <a:pt x="1713" y="2301"/>
                </a:lnTo>
                <a:lnTo>
                  <a:pt x="1716" y="2303"/>
                </a:lnTo>
                <a:lnTo>
                  <a:pt x="1719" y="2305"/>
                </a:lnTo>
                <a:lnTo>
                  <a:pt x="1723" y="2308"/>
                </a:lnTo>
                <a:lnTo>
                  <a:pt x="1725" y="2311"/>
                </a:lnTo>
                <a:lnTo>
                  <a:pt x="1726" y="2314"/>
                </a:lnTo>
                <a:lnTo>
                  <a:pt x="1729" y="2316"/>
                </a:lnTo>
                <a:lnTo>
                  <a:pt x="1728" y="2313"/>
                </a:lnTo>
                <a:lnTo>
                  <a:pt x="1725" y="2309"/>
                </a:lnTo>
                <a:lnTo>
                  <a:pt x="1726" y="2301"/>
                </a:lnTo>
                <a:lnTo>
                  <a:pt x="1730" y="2295"/>
                </a:lnTo>
                <a:lnTo>
                  <a:pt x="1724" y="2266"/>
                </a:lnTo>
                <a:lnTo>
                  <a:pt x="1719" y="2236"/>
                </a:lnTo>
                <a:lnTo>
                  <a:pt x="1714" y="2207"/>
                </a:lnTo>
                <a:lnTo>
                  <a:pt x="1706" y="2178"/>
                </a:lnTo>
                <a:lnTo>
                  <a:pt x="1703" y="2164"/>
                </a:lnTo>
                <a:lnTo>
                  <a:pt x="1703" y="2154"/>
                </a:lnTo>
                <a:lnTo>
                  <a:pt x="1704" y="2149"/>
                </a:lnTo>
                <a:lnTo>
                  <a:pt x="1704" y="2147"/>
                </a:lnTo>
                <a:lnTo>
                  <a:pt x="1706" y="2144"/>
                </a:lnTo>
                <a:lnTo>
                  <a:pt x="1709" y="2142"/>
                </a:lnTo>
                <a:lnTo>
                  <a:pt x="1715" y="2139"/>
                </a:lnTo>
                <a:lnTo>
                  <a:pt x="1723" y="2139"/>
                </a:lnTo>
                <a:lnTo>
                  <a:pt x="1733" y="2142"/>
                </a:lnTo>
                <a:lnTo>
                  <a:pt x="1744" y="2144"/>
                </a:lnTo>
                <a:lnTo>
                  <a:pt x="1748" y="2143"/>
                </a:lnTo>
                <a:lnTo>
                  <a:pt x="1752" y="2141"/>
                </a:lnTo>
                <a:lnTo>
                  <a:pt x="1757" y="2137"/>
                </a:lnTo>
                <a:lnTo>
                  <a:pt x="1762" y="2133"/>
                </a:lnTo>
                <a:lnTo>
                  <a:pt x="1769" y="2138"/>
                </a:lnTo>
                <a:lnTo>
                  <a:pt x="1774" y="2142"/>
                </a:lnTo>
                <a:lnTo>
                  <a:pt x="1777" y="2147"/>
                </a:lnTo>
                <a:lnTo>
                  <a:pt x="1779" y="2153"/>
                </a:lnTo>
                <a:lnTo>
                  <a:pt x="1780" y="2162"/>
                </a:lnTo>
                <a:lnTo>
                  <a:pt x="1779" y="2173"/>
                </a:lnTo>
                <a:lnTo>
                  <a:pt x="1779" y="2190"/>
                </a:lnTo>
                <a:lnTo>
                  <a:pt x="1777" y="2211"/>
                </a:lnTo>
                <a:lnTo>
                  <a:pt x="1777" y="2226"/>
                </a:lnTo>
                <a:lnTo>
                  <a:pt x="1777" y="2241"/>
                </a:lnTo>
                <a:lnTo>
                  <a:pt x="1775" y="2249"/>
                </a:lnTo>
                <a:lnTo>
                  <a:pt x="1777" y="2257"/>
                </a:lnTo>
                <a:lnTo>
                  <a:pt x="1778" y="2265"/>
                </a:lnTo>
                <a:lnTo>
                  <a:pt x="1779" y="2272"/>
                </a:lnTo>
                <a:lnTo>
                  <a:pt x="1782" y="2275"/>
                </a:lnTo>
                <a:lnTo>
                  <a:pt x="1783" y="2277"/>
                </a:lnTo>
                <a:lnTo>
                  <a:pt x="1783" y="2279"/>
                </a:lnTo>
                <a:lnTo>
                  <a:pt x="1783" y="2281"/>
                </a:lnTo>
                <a:lnTo>
                  <a:pt x="1793" y="2288"/>
                </a:lnTo>
                <a:lnTo>
                  <a:pt x="1801" y="2295"/>
                </a:lnTo>
                <a:lnTo>
                  <a:pt x="1807" y="2303"/>
                </a:lnTo>
                <a:lnTo>
                  <a:pt x="1812" y="2311"/>
                </a:lnTo>
                <a:lnTo>
                  <a:pt x="1818" y="2331"/>
                </a:lnTo>
                <a:lnTo>
                  <a:pt x="1826" y="2352"/>
                </a:lnTo>
                <a:lnTo>
                  <a:pt x="1828" y="2364"/>
                </a:lnTo>
                <a:lnTo>
                  <a:pt x="1831" y="2375"/>
                </a:lnTo>
                <a:lnTo>
                  <a:pt x="1834" y="2379"/>
                </a:lnTo>
                <a:lnTo>
                  <a:pt x="1838" y="2383"/>
                </a:lnTo>
                <a:lnTo>
                  <a:pt x="1842" y="2383"/>
                </a:lnTo>
                <a:lnTo>
                  <a:pt x="1846" y="2383"/>
                </a:lnTo>
                <a:lnTo>
                  <a:pt x="1850" y="2383"/>
                </a:lnTo>
                <a:lnTo>
                  <a:pt x="1855" y="2380"/>
                </a:lnTo>
                <a:lnTo>
                  <a:pt x="1855" y="2380"/>
                </a:lnTo>
                <a:lnTo>
                  <a:pt x="1858" y="2378"/>
                </a:lnTo>
                <a:lnTo>
                  <a:pt x="1862" y="2377"/>
                </a:lnTo>
                <a:lnTo>
                  <a:pt x="1866" y="2377"/>
                </a:lnTo>
                <a:lnTo>
                  <a:pt x="1870" y="2379"/>
                </a:lnTo>
                <a:lnTo>
                  <a:pt x="1885" y="2380"/>
                </a:lnTo>
                <a:lnTo>
                  <a:pt x="1900" y="2382"/>
                </a:lnTo>
                <a:lnTo>
                  <a:pt x="1924" y="2389"/>
                </a:lnTo>
                <a:lnTo>
                  <a:pt x="1947" y="2397"/>
                </a:lnTo>
                <a:lnTo>
                  <a:pt x="1952" y="2399"/>
                </a:lnTo>
                <a:lnTo>
                  <a:pt x="1957" y="2403"/>
                </a:lnTo>
                <a:lnTo>
                  <a:pt x="1961" y="2408"/>
                </a:lnTo>
                <a:lnTo>
                  <a:pt x="1964" y="2413"/>
                </a:lnTo>
                <a:lnTo>
                  <a:pt x="1965" y="2419"/>
                </a:lnTo>
                <a:lnTo>
                  <a:pt x="1966" y="2427"/>
                </a:lnTo>
                <a:lnTo>
                  <a:pt x="1965" y="2436"/>
                </a:lnTo>
                <a:lnTo>
                  <a:pt x="1964" y="2446"/>
                </a:lnTo>
                <a:lnTo>
                  <a:pt x="1961" y="2447"/>
                </a:lnTo>
                <a:lnTo>
                  <a:pt x="1963" y="2472"/>
                </a:lnTo>
                <a:lnTo>
                  <a:pt x="1976" y="2458"/>
                </a:lnTo>
                <a:lnTo>
                  <a:pt x="1989" y="2446"/>
                </a:lnTo>
                <a:lnTo>
                  <a:pt x="1991" y="2443"/>
                </a:lnTo>
                <a:lnTo>
                  <a:pt x="1993" y="2442"/>
                </a:lnTo>
                <a:lnTo>
                  <a:pt x="1993" y="2442"/>
                </a:lnTo>
                <a:lnTo>
                  <a:pt x="1993" y="2442"/>
                </a:lnTo>
                <a:lnTo>
                  <a:pt x="1993" y="2428"/>
                </a:lnTo>
                <a:lnTo>
                  <a:pt x="1995" y="2416"/>
                </a:lnTo>
                <a:lnTo>
                  <a:pt x="1999" y="2404"/>
                </a:lnTo>
                <a:lnTo>
                  <a:pt x="2004" y="2393"/>
                </a:lnTo>
                <a:lnTo>
                  <a:pt x="2019" y="2373"/>
                </a:lnTo>
                <a:lnTo>
                  <a:pt x="2034" y="2354"/>
                </a:lnTo>
                <a:lnTo>
                  <a:pt x="2033" y="2352"/>
                </a:lnTo>
                <a:lnTo>
                  <a:pt x="2033" y="2349"/>
                </a:lnTo>
                <a:lnTo>
                  <a:pt x="2033" y="2344"/>
                </a:lnTo>
                <a:lnTo>
                  <a:pt x="2033" y="2339"/>
                </a:lnTo>
                <a:lnTo>
                  <a:pt x="2034" y="2334"/>
                </a:lnTo>
                <a:lnTo>
                  <a:pt x="2037" y="2330"/>
                </a:lnTo>
                <a:lnTo>
                  <a:pt x="2053" y="2313"/>
                </a:lnTo>
                <a:lnTo>
                  <a:pt x="2069" y="2295"/>
                </a:lnTo>
                <a:lnTo>
                  <a:pt x="2078" y="2286"/>
                </a:lnTo>
                <a:lnTo>
                  <a:pt x="2087" y="2280"/>
                </a:lnTo>
                <a:lnTo>
                  <a:pt x="2092" y="2277"/>
                </a:lnTo>
                <a:lnTo>
                  <a:pt x="2098" y="2275"/>
                </a:lnTo>
                <a:lnTo>
                  <a:pt x="2104" y="2274"/>
                </a:lnTo>
                <a:lnTo>
                  <a:pt x="2111" y="2272"/>
                </a:lnTo>
                <a:lnTo>
                  <a:pt x="2104" y="2266"/>
                </a:lnTo>
                <a:lnTo>
                  <a:pt x="2099" y="2260"/>
                </a:lnTo>
                <a:lnTo>
                  <a:pt x="2098" y="2256"/>
                </a:lnTo>
                <a:lnTo>
                  <a:pt x="2098" y="2251"/>
                </a:lnTo>
                <a:lnTo>
                  <a:pt x="2099" y="2247"/>
                </a:lnTo>
                <a:lnTo>
                  <a:pt x="2102" y="2241"/>
                </a:lnTo>
                <a:lnTo>
                  <a:pt x="2102" y="2242"/>
                </a:lnTo>
                <a:lnTo>
                  <a:pt x="2103" y="2239"/>
                </a:lnTo>
                <a:lnTo>
                  <a:pt x="2104" y="2236"/>
                </a:lnTo>
                <a:lnTo>
                  <a:pt x="2106" y="2234"/>
                </a:lnTo>
                <a:lnTo>
                  <a:pt x="2104" y="2231"/>
                </a:lnTo>
                <a:lnTo>
                  <a:pt x="2103" y="2227"/>
                </a:lnTo>
                <a:lnTo>
                  <a:pt x="2101" y="2226"/>
                </a:lnTo>
                <a:lnTo>
                  <a:pt x="2102" y="2226"/>
                </a:lnTo>
                <a:lnTo>
                  <a:pt x="2097" y="2220"/>
                </a:lnTo>
                <a:lnTo>
                  <a:pt x="2094" y="2215"/>
                </a:lnTo>
                <a:lnTo>
                  <a:pt x="2092" y="2208"/>
                </a:lnTo>
                <a:lnTo>
                  <a:pt x="2092" y="2203"/>
                </a:lnTo>
                <a:lnTo>
                  <a:pt x="2093" y="2197"/>
                </a:lnTo>
                <a:lnTo>
                  <a:pt x="2094" y="2191"/>
                </a:lnTo>
                <a:lnTo>
                  <a:pt x="2097" y="2186"/>
                </a:lnTo>
                <a:lnTo>
                  <a:pt x="2101" y="2180"/>
                </a:lnTo>
                <a:lnTo>
                  <a:pt x="2101" y="2180"/>
                </a:lnTo>
                <a:lnTo>
                  <a:pt x="2103" y="2170"/>
                </a:lnTo>
                <a:lnTo>
                  <a:pt x="2104" y="2158"/>
                </a:lnTo>
                <a:lnTo>
                  <a:pt x="2108" y="2148"/>
                </a:lnTo>
                <a:lnTo>
                  <a:pt x="2112" y="2138"/>
                </a:lnTo>
                <a:lnTo>
                  <a:pt x="2122" y="2119"/>
                </a:lnTo>
                <a:lnTo>
                  <a:pt x="2132" y="2100"/>
                </a:lnTo>
                <a:lnTo>
                  <a:pt x="2143" y="2082"/>
                </a:lnTo>
                <a:lnTo>
                  <a:pt x="2153" y="2063"/>
                </a:lnTo>
                <a:lnTo>
                  <a:pt x="2157" y="2053"/>
                </a:lnTo>
                <a:lnTo>
                  <a:pt x="2161" y="2043"/>
                </a:lnTo>
                <a:lnTo>
                  <a:pt x="2163" y="2033"/>
                </a:lnTo>
                <a:lnTo>
                  <a:pt x="2166" y="2021"/>
                </a:lnTo>
                <a:lnTo>
                  <a:pt x="2173" y="2014"/>
                </a:lnTo>
                <a:lnTo>
                  <a:pt x="2178" y="2008"/>
                </a:lnTo>
                <a:lnTo>
                  <a:pt x="2182" y="2003"/>
                </a:lnTo>
                <a:lnTo>
                  <a:pt x="2183" y="1999"/>
                </a:lnTo>
                <a:lnTo>
                  <a:pt x="2183" y="1995"/>
                </a:lnTo>
                <a:lnTo>
                  <a:pt x="2182" y="1991"/>
                </a:lnTo>
                <a:lnTo>
                  <a:pt x="2180" y="1989"/>
                </a:lnTo>
                <a:lnTo>
                  <a:pt x="2176" y="1987"/>
                </a:lnTo>
                <a:lnTo>
                  <a:pt x="2158" y="1981"/>
                </a:lnTo>
                <a:lnTo>
                  <a:pt x="2143" y="1975"/>
                </a:lnTo>
                <a:lnTo>
                  <a:pt x="2137" y="1970"/>
                </a:lnTo>
                <a:lnTo>
                  <a:pt x="2132" y="1964"/>
                </a:lnTo>
                <a:lnTo>
                  <a:pt x="2131" y="1961"/>
                </a:lnTo>
                <a:lnTo>
                  <a:pt x="2130" y="1957"/>
                </a:lnTo>
                <a:lnTo>
                  <a:pt x="2131" y="1954"/>
                </a:lnTo>
                <a:lnTo>
                  <a:pt x="2132" y="1949"/>
                </a:lnTo>
                <a:lnTo>
                  <a:pt x="2132" y="1949"/>
                </a:lnTo>
                <a:lnTo>
                  <a:pt x="2141" y="1927"/>
                </a:lnTo>
                <a:lnTo>
                  <a:pt x="2150" y="1907"/>
                </a:lnTo>
                <a:lnTo>
                  <a:pt x="2156" y="1897"/>
                </a:lnTo>
                <a:lnTo>
                  <a:pt x="2163" y="1890"/>
                </a:lnTo>
                <a:lnTo>
                  <a:pt x="2171" y="1882"/>
                </a:lnTo>
                <a:lnTo>
                  <a:pt x="2182" y="1876"/>
                </a:lnTo>
                <a:lnTo>
                  <a:pt x="2191" y="1871"/>
                </a:lnTo>
                <a:lnTo>
                  <a:pt x="2201" y="1867"/>
                </a:lnTo>
                <a:lnTo>
                  <a:pt x="2202" y="1866"/>
                </a:lnTo>
                <a:lnTo>
                  <a:pt x="2205" y="1866"/>
                </a:lnTo>
                <a:lnTo>
                  <a:pt x="2187" y="1843"/>
                </a:lnTo>
                <a:lnTo>
                  <a:pt x="2171" y="1820"/>
                </a:lnTo>
                <a:lnTo>
                  <a:pt x="2162" y="1808"/>
                </a:lnTo>
                <a:lnTo>
                  <a:pt x="2156" y="1795"/>
                </a:lnTo>
                <a:lnTo>
                  <a:pt x="2153" y="1788"/>
                </a:lnTo>
                <a:lnTo>
                  <a:pt x="2152" y="1782"/>
                </a:lnTo>
                <a:lnTo>
                  <a:pt x="2150" y="1774"/>
                </a:lnTo>
                <a:lnTo>
                  <a:pt x="2150" y="1765"/>
                </a:lnTo>
                <a:lnTo>
                  <a:pt x="2148" y="1755"/>
                </a:lnTo>
                <a:lnTo>
                  <a:pt x="2148" y="1745"/>
                </a:lnTo>
                <a:lnTo>
                  <a:pt x="2150" y="1736"/>
                </a:lnTo>
                <a:lnTo>
                  <a:pt x="2152" y="1728"/>
                </a:lnTo>
                <a:lnTo>
                  <a:pt x="2156" y="1720"/>
                </a:lnTo>
                <a:lnTo>
                  <a:pt x="2161" y="1714"/>
                </a:lnTo>
                <a:lnTo>
                  <a:pt x="2168" y="1707"/>
                </a:lnTo>
                <a:lnTo>
                  <a:pt x="2177" y="1702"/>
                </a:lnTo>
                <a:lnTo>
                  <a:pt x="2186" y="1710"/>
                </a:lnTo>
                <a:lnTo>
                  <a:pt x="2194" y="1716"/>
                </a:lnTo>
                <a:lnTo>
                  <a:pt x="2199" y="1719"/>
                </a:lnTo>
                <a:lnTo>
                  <a:pt x="2202" y="1721"/>
                </a:lnTo>
                <a:lnTo>
                  <a:pt x="2206" y="1725"/>
                </a:lnTo>
                <a:lnTo>
                  <a:pt x="2210" y="1729"/>
                </a:lnTo>
                <a:lnTo>
                  <a:pt x="2211" y="1733"/>
                </a:lnTo>
                <a:lnTo>
                  <a:pt x="2212" y="1736"/>
                </a:lnTo>
                <a:lnTo>
                  <a:pt x="2211" y="1741"/>
                </a:lnTo>
                <a:lnTo>
                  <a:pt x="2209" y="1748"/>
                </a:lnTo>
                <a:lnTo>
                  <a:pt x="2209" y="1761"/>
                </a:lnTo>
                <a:lnTo>
                  <a:pt x="2210" y="1774"/>
                </a:lnTo>
                <a:lnTo>
                  <a:pt x="2211" y="1779"/>
                </a:lnTo>
                <a:lnTo>
                  <a:pt x="2214" y="1785"/>
                </a:lnTo>
                <a:lnTo>
                  <a:pt x="2219" y="1790"/>
                </a:lnTo>
                <a:lnTo>
                  <a:pt x="2224" y="1794"/>
                </a:lnTo>
                <a:lnTo>
                  <a:pt x="2230" y="1804"/>
                </a:lnTo>
                <a:lnTo>
                  <a:pt x="2234" y="1813"/>
                </a:lnTo>
                <a:lnTo>
                  <a:pt x="2237" y="1822"/>
                </a:lnTo>
                <a:lnTo>
                  <a:pt x="2239" y="1832"/>
                </a:lnTo>
                <a:lnTo>
                  <a:pt x="2239" y="1841"/>
                </a:lnTo>
                <a:lnTo>
                  <a:pt x="2237" y="1851"/>
                </a:lnTo>
                <a:lnTo>
                  <a:pt x="2234" y="1859"/>
                </a:lnTo>
                <a:lnTo>
                  <a:pt x="2227" y="1868"/>
                </a:lnTo>
                <a:lnTo>
                  <a:pt x="2230" y="1871"/>
                </a:lnTo>
                <a:lnTo>
                  <a:pt x="2240" y="1878"/>
                </a:lnTo>
                <a:lnTo>
                  <a:pt x="2249" y="1887"/>
                </a:lnTo>
                <a:lnTo>
                  <a:pt x="2254" y="1891"/>
                </a:lnTo>
                <a:lnTo>
                  <a:pt x="2259" y="1893"/>
                </a:lnTo>
                <a:lnTo>
                  <a:pt x="2265" y="1896"/>
                </a:lnTo>
                <a:lnTo>
                  <a:pt x="2271" y="1897"/>
                </a:lnTo>
                <a:lnTo>
                  <a:pt x="2276" y="1892"/>
                </a:lnTo>
                <a:lnTo>
                  <a:pt x="2281" y="1887"/>
                </a:lnTo>
                <a:lnTo>
                  <a:pt x="2284" y="1882"/>
                </a:lnTo>
                <a:lnTo>
                  <a:pt x="2286" y="1877"/>
                </a:lnTo>
                <a:lnTo>
                  <a:pt x="2289" y="1864"/>
                </a:lnTo>
                <a:lnTo>
                  <a:pt x="2290" y="1852"/>
                </a:lnTo>
                <a:lnTo>
                  <a:pt x="2293" y="1838"/>
                </a:lnTo>
                <a:lnTo>
                  <a:pt x="2297" y="1827"/>
                </a:lnTo>
                <a:lnTo>
                  <a:pt x="2300" y="1822"/>
                </a:lnTo>
                <a:lnTo>
                  <a:pt x="2304" y="1817"/>
                </a:lnTo>
                <a:lnTo>
                  <a:pt x="2309" y="1813"/>
                </a:lnTo>
                <a:lnTo>
                  <a:pt x="2315" y="1809"/>
                </a:lnTo>
                <a:lnTo>
                  <a:pt x="2314" y="1792"/>
                </a:lnTo>
                <a:lnTo>
                  <a:pt x="2313" y="1774"/>
                </a:lnTo>
                <a:lnTo>
                  <a:pt x="2308" y="1761"/>
                </a:lnTo>
                <a:lnTo>
                  <a:pt x="2302" y="1748"/>
                </a:lnTo>
                <a:lnTo>
                  <a:pt x="2302" y="1734"/>
                </a:lnTo>
                <a:lnTo>
                  <a:pt x="2303" y="1721"/>
                </a:lnTo>
                <a:lnTo>
                  <a:pt x="2304" y="1719"/>
                </a:lnTo>
                <a:lnTo>
                  <a:pt x="2305" y="1716"/>
                </a:lnTo>
                <a:lnTo>
                  <a:pt x="2307" y="1714"/>
                </a:lnTo>
                <a:lnTo>
                  <a:pt x="2309" y="1713"/>
                </a:lnTo>
                <a:lnTo>
                  <a:pt x="2312" y="1713"/>
                </a:lnTo>
                <a:lnTo>
                  <a:pt x="2315" y="1711"/>
                </a:lnTo>
                <a:lnTo>
                  <a:pt x="2319" y="1713"/>
                </a:lnTo>
                <a:lnTo>
                  <a:pt x="2324" y="1714"/>
                </a:lnTo>
                <a:lnTo>
                  <a:pt x="2325" y="1713"/>
                </a:lnTo>
                <a:lnTo>
                  <a:pt x="2327" y="1711"/>
                </a:lnTo>
                <a:lnTo>
                  <a:pt x="2320" y="1705"/>
                </a:lnTo>
                <a:lnTo>
                  <a:pt x="2313" y="1699"/>
                </a:lnTo>
                <a:lnTo>
                  <a:pt x="2309" y="1696"/>
                </a:lnTo>
                <a:lnTo>
                  <a:pt x="2305" y="1695"/>
                </a:lnTo>
                <a:lnTo>
                  <a:pt x="2300" y="1694"/>
                </a:lnTo>
                <a:lnTo>
                  <a:pt x="2295" y="1694"/>
                </a:lnTo>
                <a:lnTo>
                  <a:pt x="2288" y="1694"/>
                </a:lnTo>
                <a:lnTo>
                  <a:pt x="2280" y="1692"/>
                </a:lnTo>
                <a:lnTo>
                  <a:pt x="2278" y="1690"/>
                </a:lnTo>
                <a:lnTo>
                  <a:pt x="2274" y="1687"/>
                </a:lnTo>
                <a:lnTo>
                  <a:pt x="2273" y="1685"/>
                </a:lnTo>
                <a:lnTo>
                  <a:pt x="2270" y="1680"/>
                </a:lnTo>
                <a:lnTo>
                  <a:pt x="2270" y="1676"/>
                </a:lnTo>
                <a:lnTo>
                  <a:pt x="2271" y="1669"/>
                </a:lnTo>
                <a:lnTo>
                  <a:pt x="2274" y="1661"/>
                </a:lnTo>
                <a:lnTo>
                  <a:pt x="2279" y="1651"/>
                </a:lnTo>
                <a:lnTo>
                  <a:pt x="2290" y="1631"/>
                </a:lnTo>
                <a:lnTo>
                  <a:pt x="2304" y="1608"/>
                </a:lnTo>
                <a:lnTo>
                  <a:pt x="2320" y="1587"/>
                </a:lnTo>
                <a:lnTo>
                  <a:pt x="2337" y="1568"/>
                </a:lnTo>
                <a:lnTo>
                  <a:pt x="2344" y="1561"/>
                </a:lnTo>
                <a:lnTo>
                  <a:pt x="2352" y="1554"/>
                </a:lnTo>
                <a:lnTo>
                  <a:pt x="2358" y="1551"/>
                </a:lnTo>
                <a:lnTo>
                  <a:pt x="2363" y="1548"/>
                </a:lnTo>
                <a:lnTo>
                  <a:pt x="2371" y="1556"/>
                </a:lnTo>
                <a:lnTo>
                  <a:pt x="2379" y="1563"/>
                </a:lnTo>
                <a:lnTo>
                  <a:pt x="2388" y="1568"/>
                </a:lnTo>
                <a:lnTo>
                  <a:pt x="2398" y="1572"/>
                </a:lnTo>
                <a:lnTo>
                  <a:pt x="2407" y="1576"/>
                </a:lnTo>
                <a:lnTo>
                  <a:pt x="2418" y="1577"/>
                </a:lnTo>
                <a:lnTo>
                  <a:pt x="2428" y="1578"/>
                </a:lnTo>
                <a:lnTo>
                  <a:pt x="2440" y="1577"/>
                </a:lnTo>
                <a:lnTo>
                  <a:pt x="2447" y="1569"/>
                </a:lnTo>
                <a:lnTo>
                  <a:pt x="2455" y="1562"/>
                </a:lnTo>
                <a:lnTo>
                  <a:pt x="2460" y="1549"/>
                </a:lnTo>
                <a:lnTo>
                  <a:pt x="2463" y="1535"/>
                </a:lnTo>
                <a:lnTo>
                  <a:pt x="2469" y="1523"/>
                </a:lnTo>
                <a:lnTo>
                  <a:pt x="2475" y="1510"/>
                </a:lnTo>
                <a:lnTo>
                  <a:pt x="2479" y="1505"/>
                </a:lnTo>
                <a:lnTo>
                  <a:pt x="2482" y="1502"/>
                </a:lnTo>
                <a:lnTo>
                  <a:pt x="2487" y="1498"/>
                </a:lnTo>
                <a:lnTo>
                  <a:pt x="2494" y="1495"/>
                </a:lnTo>
                <a:lnTo>
                  <a:pt x="2500" y="1493"/>
                </a:lnTo>
                <a:lnTo>
                  <a:pt x="2509" y="1493"/>
                </a:lnTo>
                <a:lnTo>
                  <a:pt x="2517" y="1493"/>
                </a:lnTo>
                <a:lnTo>
                  <a:pt x="2528" y="1495"/>
                </a:lnTo>
                <a:lnTo>
                  <a:pt x="2526" y="1499"/>
                </a:lnTo>
                <a:lnTo>
                  <a:pt x="2526" y="1504"/>
                </a:lnTo>
                <a:lnTo>
                  <a:pt x="2529" y="1502"/>
                </a:lnTo>
                <a:lnTo>
                  <a:pt x="2531" y="1499"/>
                </a:lnTo>
                <a:lnTo>
                  <a:pt x="2533" y="1492"/>
                </a:lnTo>
                <a:lnTo>
                  <a:pt x="2533" y="1484"/>
                </a:lnTo>
                <a:lnTo>
                  <a:pt x="2531" y="1476"/>
                </a:lnTo>
                <a:lnTo>
                  <a:pt x="2530" y="1469"/>
                </a:lnTo>
                <a:lnTo>
                  <a:pt x="2525" y="1454"/>
                </a:lnTo>
                <a:lnTo>
                  <a:pt x="2520" y="1440"/>
                </a:lnTo>
                <a:lnTo>
                  <a:pt x="2524" y="1436"/>
                </a:lnTo>
                <a:lnTo>
                  <a:pt x="2529" y="1434"/>
                </a:lnTo>
                <a:lnTo>
                  <a:pt x="2534" y="1433"/>
                </a:lnTo>
                <a:lnTo>
                  <a:pt x="2538" y="1433"/>
                </a:lnTo>
                <a:lnTo>
                  <a:pt x="2545" y="1434"/>
                </a:lnTo>
                <a:lnTo>
                  <a:pt x="2554" y="1438"/>
                </a:lnTo>
                <a:lnTo>
                  <a:pt x="2561" y="1441"/>
                </a:lnTo>
                <a:lnTo>
                  <a:pt x="2569" y="1446"/>
                </a:lnTo>
                <a:lnTo>
                  <a:pt x="2576" y="1450"/>
                </a:lnTo>
                <a:lnTo>
                  <a:pt x="2584" y="1451"/>
                </a:lnTo>
                <a:lnTo>
                  <a:pt x="2592" y="1455"/>
                </a:lnTo>
                <a:lnTo>
                  <a:pt x="2598" y="1459"/>
                </a:lnTo>
                <a:lnTo>
                  <a:pt x="2604" y="1463"/>
                </a:lnTo>
                <a:lnTo>
                  <a:pt x="2609" y="1469"/>
                </a:lnTo>
                <a:lnTo>
                  <a:pt x="2629" y="1469"/>
                </a:lnTo>
                <a:lnTo>
                  <a:pt x="2648" y="1469"/>
                </a:lnTo>
                <a:lnTo>
                  <a:pt x="2668" y="1470"/>
                </a:lnTo>
                <a:lnTo>
                  <a:pt x="2687" y="1470"/>
                </a:lnTo>
                <a:lnTo>
                  <a:pt x="2693" y="1475"/>
                </a:lnTo>
                <a:lnTo>
                  <a:pt x="2700" y="1476"/>
                </a:lnTo>
                <a:lnTo>
                  <a:pt x="2703" y="1476"/>
                </a:lnTo>
                <a:lnTo>
                  <a:pt x="2707" y="1474"/>
                </a:lnTo>
                <a:lnTo>
                  <a:pt x="2712" y="1465"/>
                </a:lnTo>
                <a:lnTo>
                  <a:pt x="2717" y="1456"/>
                </a:lnTo>
                <a:lnTo>
                  <a:pt x="2713" y="1453"/>
                </a:lnTo>
                <a:lnTo>
                  <a:pt x="2710" y="1450"/>
                </a:lnTo>
                <a:lnTo>
                  <a:pt x="2707" y="1446"/>
                </a:lnTo>
                <a:lnTo>
                  <a:pt x="2706" y="1441"/>
                </a:lnTo>
                <a:lnTo>
                  <a:pt x="2703" y="1434"/>
                </a:lnTo>
                <a:lnTo>
                  <a:pt x="2702" y="1424"/>
                </a:lnTo>
                <a:lnTo>
                  <a:pt x="2701" y="1409"/>
                </a:lnTo>
                <a:lnTo>
                  <a:pt x="2702" y="1392"/>
                </a:lnTo>
                <a:lnTo>
                  <a:pt x="2703" y="1377"/>
                </a:lnTo>
                <a:lnTo>
                  <a:pt x="2705" y="1361"/>
                </a:lnTo>
                <a:lnTo>
                  <a:pt x="2705" y="1346"/>
                </a:lnTo>
                <a:lnTo>
                  <a:pt x="2702" y="1331"/>
                </a:lnTo>
                <a:lnTo>
                  <a:pt x="2700" y="1323"/>
                </a:lnTo>
                <a:lnTo>
                  <a:pt x="2697" y="1316"/>
                </a:lnTo>
                <a:lnTo>
                  <a:pt x="2692" y="1308"/>
                </a:lnTo>
                <a:lnTo>
                  <a:pt x="2687" y="1301"/>
                </a:lnTo>
                <a:lnTo>
                  <a:pt x="2687" y="1282"/>
                </a:lnTo>
                <a:lnTo>
                  <a:pt x="2688" y="1263"/>
                </a:lnTo>
                <a:lnTo>
                  <a:pt x="2690" y="1244"/>
                </a:lnTo>
                <a:lnTo>
                  <a:pt x="2693" y="1227"/>
                </a:lnTo>
                <a:lnTo>
                  <a:pt x="2697" y="1209"/>
                </a:lnTo>
                <a:lnTo>
                  <a:pt x="2703" y="1191"/>
                </a:lnTo>
                <a:lnTo>
                  <a:pt x="2712" y="1174"/>
                </a:lnTo>
                <a:lnTo>
                  <a:pt x="2722" y="1158"/>
                </a:lnTo>
                <a:lnTo>
                  <a:pt x="2727" y="1148"/>
                </a:lnTo>
                <a:lnTo>
                  <a:pt x="2731" y="1136"/>
                </a:lnTo>
                <a:lnTo>
                  <a:pt x="2733" y="1125"/>
                </a:lnTo>
                <a:lnTo>
                  <a:pt x="2733" y="1114"/>
                </a:lnTo>
                <a:lnTo>
                  <a:pt x="2733" y="1092"/>
                </a:lnTo>
                <a:lnTo>
                  <a:pt x="2733" y="1070"/>
                </a:lnTo>
                <a:lnTo>
                  <a:pt x="2741" y="1033"/>
                </a:lnTo>
                <a:lnTo>
                  <a:pt x="2750" y="998"/>
                </a:lnTo>
                <a:lnTo>
                  <a:pt x="2756" y="981"/>
                </a:lnTo>
                <a:lnTo>
                  <a:pt x="2762" y="963"/>
                </a:lnTo>
                <a:lnTo>
                  <a:pt x="2770" y="947"/>
                </a:lnTo>
                <a:lnTo>
                  <a:pt x="2780" y="930"/>
                </a:lnTo>
                <a:lnTo>
                  <a:pt x="2782" y="928"/>
                </a:lnTo>
                <a:lnTo>
                  <a:pt x="2785" y="925"/>
                </a:lnTo>
                <a:lnTo>
                  <a:pt x="2786" y="923"/>
                </a:lnTo>
                <a:lnTo>
                  <a:pt x="2786" y="919"/>
                </a:lnTo>
                <a:lnTo>
                  <a:pt x="2786" y="914"/>
                </a:lnTo>
                <a:lnTo>
                  <a:pt x="2785" y="908"/>
                </a:lnTo>
                <a:lnTo>
                  <a:pt x="2782" y="901"/>
                </a:lnTo>
                <a:lnTo>
                  <a:pt x="2780" y="896"/>
                </a:lnTo>
                <a:lnTo>
                  <a:pt x="2780" y="890"/>
                </a:lnTo>
                <a:lnTo>
                  <a:pt x="2780" y="885"/>
                </a:lnTo>
                <a:lnTo>
                  <a:pt x="2785" y="881"/>
                </a:lnTo>
                <a:lnTo>
                  <a:pt x="2787" y="879"/>
                </a:lnTo>
                <a:lnTo>
                  <a:pt x="2790" y="875"/>
                </a:lnTo>
                <a:lnTo>
                  <a:pt x="2792" y="871"/>
                </a:lnTo>
                <a:lnTo>
                  <a:pt x="2795" y="863"/>
                </a:lnTo>
                <a:lnTo>
                  <a:pt x="2795" y="854"/>
                </a:lnTo>
                <a:lnTo>
                  <a:pt x="2791" y="846"/>
                </a:lnTo>
                <a:lnTo>
                  <a:pt x="2789" y="840"/>
                </a:lnTo>
                <a:lnTo>
                  <a:pt x="2787" y="835"/>
                </a:lnTo>
                <a:lnTo>
                  <a:pt x="2789" y="830"/>
                </a:lnTo>
                <a:lnTo>
                  <a:pt x="2791" y="826"/>
                </a:lnTo>
                <a:lnTo>
                  <a:pt x="2795" y="824"/>
                </a:lnTo>
                <a:lnTo>
                  <a:pt x="2803" y="822"/>
                </a:lnTo>
                <a:lnTo>
                  <a:pt x="2811" y="824"/>
                </a:lnTo>
                <a:lnTo>
                  <a:pt x="2823" y="827"/>
                </a:lnTo>
                <a:lnTo>
                  <a:pt x="2834" y="831"/>
                </a:lnTo>
                <a:lnTo>
                  <a:pt x="2840" y="832"/>
                </a:lnTo>
                <a:lnTo>
                  <a:pt x="2846" y="834"/>
                </a:lnTo>
                <a:lnTo>
                  <a:pt x="2853" y="834"/>
                </a:lnTo>
                <a:lnTo>
                  <a:pt x="2859" y="832"/>
                </a:lnTo>
                <a:lnTo>
                  <a:pt x="2864" y="834"/>
                </a:lnTo>
                <a:lnTo>
                  <a:pt x="2869" y="836"/>
                </a:lnTo>
                <a:lnTo>
                  <a:pt x="2874" y="839"/>
                </a:lnTo>
                <a:lnTo>
                  <a:pt x="2878" y="842"/>
                </a:lnTo>
                <a:lnTo>
                  <a:pt x="2879" y="844"/>
                </a:lnTo>
                <a:lnTo>
                  <a:pt x="2883" y="837"/>
                </a:lnTo>
                <a:lnTo>
                  <a:pt x="2889" y="831"/>
                </a:lnTo>
                <a:lnTo>
                  <a:pt x="2897" y="826"/>
                </a:lnTo>
                <a:lnTo>
                  <a:pt x="2907" y="822"/>
                </a:lnTo>
                <a:lnTo>
                  <a:pt x="2910" y="821"/>
                </a:lnTo>
                <a:lnTo>
                  <a:pt x="2913" y="814"/>
                </a:lnTo>
                <a:lnTo>
                  <a:pt x="2913" y="807"/>
                </a:lnTo>
                <a:lnTo>
                  <a:pt x="2912" y="804"/>
                </a:lnTo>
                <a:lnTo>
                  <a:pt x="2910" y="800"/>
                </a:lnTo>
                <a:lnTo>
                  <a:pt x="2908" y="796"/>
                </a:lnTo>
                <a:lnTo>
                  <a:pt x="2904" y="792"/>
                </a:lnTo>
                <a:lnTo>
                  <a:pt x="2898" y="787"/>
                </a:lnTo>
                <a:lnTo>
                  <a:pt x="2893" y="781"/>
                </a:lnTo>
                <a:lnTo>
                  <a:pt x="2890" y="775"/>
                </a:lnTo>
                <a:lnTo>
                  <a:pt x="2889" y="770"/>
                </a:lnTo>
                <a:lnTo>
                  <a:pt x="2889" y="763"/>
                </a:lnTo>
                <a:lnTo>
                  <a:pt x="2892" y="757"/>
                </a:lnTo>
                <a:lnTo>
                  <a:pt x="2895" y="751"/>
                </a:lnTo>
                <a:lnTo>
                  <a:pt x="2902" y="745"/>
                </a:lnTo>
                <a:lnTo>
                  <a:pt x="2902" y="745"/>
                </a:lnTo>
                <a:lnTo>
                  <a:pt x="2902" y="732"/>
                </a:lnTo>
                <a:lnTo>
                  <a:pt x="2894" y="731"/>
                </a:lnTo>
                <a:lnTo>
                  <a:pt x="2887" y="731"/>
                </a:lnTo>
                <a:lnTo>
                  <a:pt x="2887" y="727"/>
                </a:lnTo>
                <a:lnTo>
                  <a:pt x="2887" y="723"/>
                </a:lnTo>
                <a:lnTo>
                  <a:pt x="2887" y="723"/>
                </a:lnTo>
                <a:lnTo>
                  <a:pt x="2878" y="724"/>
                </a:lnTo>
                <a:lnTo>
                  <a:pt x="2870" y="723"/>
                </a:lnTo>
                <a:lnTo>
                  <a:pt x="2863" y="719"/>
                </a:lnTo>
                <a:lnTo>
                  <a:pt x="2856" y="714"/>
                </a:lnTo>
                <a:lnTo>
                  <a:pt x="2855" y="709"/>
                </a:lnTo>
                <a:lnTo>
                  <a:pt x="2853" y="703"/>
                </a:lnTo>
                <a:lnTo>
                  <a:pt x="2853" y="698"/>
                </a:lnTo>
                <a:lnTo>
                  <a:pt x="2853" y="693"/>
                </a:lnTo>
                <a:lnTo>
                  <a:pt x="2854" y="689"/>
                </a:lnTo>
                <a:lnTo>
                  <a:pt x="2858" y="687"/>
                </a:lnTo>
                <a:lnTo>
                  <a:pt x="2864" y="684"/>
                </a:lnTo>
                <a:lnTo>
                  <a:pt x="2872" y="684"/>
                </a:lnTo>
                <a:lnTo>
                  <a:pt x="2883" y="684"/>
                </a:lnTo>
                <a:lnTo>
                  <a:pt x="2895" y="684"/>
                </a:lnTo>
                <a:lnTo>
                  <a:pt x="2907" y="683"/>
                </a:lnTo>
                <a:lnTo>
                  <a:pt x="2918" y="683"/>
                </a:lnTo>
                <a:lnTo>
                  <a:pt x="2918" y="683"/>
                </a:lnTo>
                <a:lnTo>
                  <a:pt x="2933" y="668"/>
                </a:lnTo>
                <a:lnTo>
                  <a:pt x="2933" y="654"/>
                </a:lnTo>
                <a:lnTo>
                  <a:pt x="2933" y="639"/>
                </a:lnTo>
                <a:lnTo>
                  <a:pt x="2928" y="635"/>
                </a:lnTo>
                <a:lnTo>
                  <a:pt x="2924" y="630"/>
                </a:lnTo>
                <a:lnTo>
                  <a:pt x="2926" y="629"/>
                </a:lnTo>
                <a:lnTo>
                  <a:pt x="2927" y="627"/>
                </a:lnTo>
                <a:lnTo>
                  <a:pt x="2929" y="624"/>
                </a:lnTo>
                <a:lnTo>
                  <a:pt x="2933" y="621"/>
                </a:lnTo>
                <a:lnTo>
                  <a:pt x="2933" y="621"/>
                </a:lnTo>
                <a:lnTo>
                  <a:pt x="2941" y="614"/>
                </a:lnTo>
                <a:lnTo>
                  <a:pt x="2948" y="606"/>
                </a:lnTo>
                <a:lnTo>
                  <a:pt x="2949" y="576"/>
                </a:lnTo>
                <a:lnTo>
                  <a:pt x="2949" y="546"/>
                </a:lnTo>
                <a:lnTo>
                  <a:pt x="2949" y="531"/>
                </a:lnTo>
                <a:lnTo>
                  <a:pt x="2948" y="516"/>
                </a:lnTo>
                <a:lnTo>
                  <a:pt x="2947" y="501"/>
                </a:lnTo>
                <a:lnTo>
                  <a:pt x="2944" y="487"/>
                </a:lnTo>
                <a:lnTo>
                  <a:pt x="2943" y="480"/>
                </a:lnTo>
                <a:lnTo>
                  <a:pt x="2942" y="473"/>
                </a:lnTo>
                <a:lnTo>
                  <a:pt x="2943" y="466"/>
                </a:lnTo>
                <a:lnTo>
                  <a:pt x="2944" y="461"/>
                </a:lnTo>
                <a:lnTo>
                  <a:pt x="2947" y="455"/>
                </a:lnTo>
                <a:lnTo>
                  <a:pt x="2951" y="451"/>
                </a:lnTo>
                <a:lnTo>
                  <a:pt x="2956" y="447"/>
                </a:lnTo>
                <a:lnTo>
                  <a:pt x="2963" y="446"/>
                </a:lnTo>
                <a:lnTo>
                  <a:pt x="2969" y="447"/>
                </a:lnTo>
                <a:lnTo>
                  <a:pt x="2973" y="449"/>
                </a:lnTo>
                <a:lnTo>
                  <a:pt x="2977" y="453"/>
                </a:lnTo>
                <a:lnTo>
                  <a:pt x="2978" y="458"/>
                </a:lnTo>
                <a:lnTo>
                  <a:pt x="2980" y="470"/>
                </a:lnTo>
                <a:lnTo>
                  <a:pt x="2981" y="481"/>
                </a:lnTo>
                <a:lnTo>
                  <a:pt x="2982" y="488"/>
                </a:lnTo>
                <a:lnTo>
                  <a:pt x="2982" y="496"/>
                </a:lnTo>
                <a:lnTo>
                  <a:pt x="2990" y="497"/>
                </a:lnTo>
                <a:lnTo>
                  <a:pt x="2996" y="497"/>
                </a:lnTo>
                <a:lnTo>
                  <a:pt x="2997" y="505"/>
                </a:lnTo>
                <a:lnTo>
                  <a:pt x="2998" y="512"/>
                </a:lnTo>
                <a:lnTo>
                  <a:pt x="3012" y="506"/>
                </a:lnTo>
                <a:lnTo>
                  <a:pt x="3026" y="498"/>
                </a:lnTo>
                <a:lnTo>
                  <a:pt x="3031" y="496"/>
                </a:lnTo>
                <a:lnTo>
                  <a:pt x="3036" y="493"/>
                </a:lnTo>
                <a:lnTo>
                  <a:pt x="3040" y="491"/>
                </a:lnTo>
                <a:lnTo>
                  <a:pt x="3042" y="487"/>
                </a:lnTo>
                <a:lnTo>
                  <a:pt x="3046" y="480"/>
                </a:lnTo>
                <a:lnTo>
                  <a:pt x="3049" y="471"/>
                </a:lnTo>
                <a:lnTo>
                  <a:pt x="3050" y="462"/>
                </a:lnTo>
                <a:lnTo>
                  <a:pt x="3051" y="453"/>
                </a:lnTo>
                <a:lnTo>
                  <a:pt x="3054" y="444"/>
                </a:lnTo>
                <a:lnTo>
                  <a:pt x="3057" y="437"/>
                </a:lnTo>
                <a:lnTo>
                  <a:pt x="3057" y="437"/>
                </a:lnTo>
                <a:lnTo>
                  <a:pt x="3065" y="422"/>
                </a:lnTo>
                <a:lnTo>
                  <a:pt x="3074" y="407"/>
                </a:lnTo>
                <a:lnTo>
                  <a:pt x="3072" y="407"/>
                </a:lnTo>
                <a:lnTo>
                  <a:pt x="3080" y="390"/>
                </a:lnTo>
                <a:lnTo>
                  <a:pt x="3089" y="375"/>
                </a:lnTo>
                <a:lnTo>
                  <a:pt x="3089" y="375"/>
                </a:lnTo>
                <a:lnTo>
                  <a:pt x="3094" y="369"/>
                </a:lnTo>
                <a:lnTo>
                  <a:pt x="3099" y="362"/>
                </a:lnTo>
                <a:lnTo>
                  <a:pt x="3103" y="354"/>
                </a:lnTo>
                <a:lnTo>
                  <a:pt x="3106" y="345"/>
                </a:lnTo>
                <a:lnTo>
                  <a:pt x="3113" y="330"/>
                </a:lnTo>
                <a:lnTo>
                  <a:pt x="3119" y="314"/>
                </a:lnTo>
                <a:lnTo>
                  <a:pt x="3119" y="314"/>
                </a:lnTo>
                <a:lnTo>
                  <a:pt x="3126" y="299"/>
                </a:lnTo>
                <a:lnTo>
                  <a:pt x="3134" y="283"/>
                </a:lnTo>
                <a:lnTo>
                  <a:pt x="3135" y="277"/>
                </a:lnTo>
                <a:lnTo>
                  <a:pt x="3135" y="270"/>
                </a:lnTo>
                <a:lnTo>
                  <a:pt x="3136" y="267"/>
                </a:lnTo>
                <a:lnTo>
                  <a:pt x="3139" y="265"/>
                </a:lnTo>
                <a:lnTo>
                  <a:pt x="3143" y="265"/>
                </a:lnTo>
                <a:lnTo>
                  <a:pt x="3149" y="266"/>
                </a:lnTo>
                <a:lnTo>
                  <a:pt x="3159" y="270"/>
                </a:lnTo>
                <a:lnTo>
                  <a:pt x="3168" y="276"/>
                </a:lnTo>
                <a:lnTo>
                  <a:pt x="3174" y="283"/>
                </a:lnTo>
                <a:lnTo>
                  <a:pt x="3180" y="291"/>
                </a:lnTo>
                <a:lnTo>
                  <a:pt x="3192" y="309"/>
                </a:lnTo>
                <a:lnTo>
                  <a:pt x="3204" y="326"/>
                </a:lnTo>
                <a:lnTo>
                  <a:pt x="3194" y="333"/>
                </a:lnTo>
                <a:lnTo>
                  <a:pt x="3184" y="339"/>
                </a:lnTo>
                <a:lnTo>
                  <a:pt x="3175" y="345"/>
                </a:lnTo>
                <a:lnTo>
                  <a:pt x="3167" y="353"/>
                </a:lnTo>
                <a:lnTo>
                  <a:pt x="3159" y="360"/>
                </a:lnTo>
                <a:lnTo>
                  <a:pt x="3153" y="368"/>
                </a:lnTo>
                <a:lnTo>
                  <a:pt x="3147" y="375"/>
                </a:lnTo>
                <a:lnTo>
                  <a:pt x="3143" y="384"/>
                </a:lnTo>
                <a:lnTo>
                  <a:pt x="3139" y="393"/>
                </a:lnTo>
                <a:lnTo>
                  <a:pt x="3135" y="403"/>
                </a:lnTo>
                <a:lnTo>
                  <a:pt x="3134" y="413"/>
                </a:lnTo>
                <a:lnTo>
                  <a:pt x="3133" y="423"/>
                </a:lnTo>
                <a:lnTo>
                  <a:pt x="3134" y="434"/>
                </a:lnTo>
                <a:lnTo>
                  <a:pt x="3135" y="446"/>
                </a:lnTo>
                <a:lnTo>
                  <a:pt x="3136" y="457"/>
                </a:lnTo>
                <a:lnTo>
                  <a:pt x="3140" y="470"/>
                </a:lnTo>
                <a:lnTo>
                  <a:pt x="3142" y="475"/>
                </a:lnTo>
                <a:lnTo>
                  <a:pt x="3142" y="480"/>
                </a:lnTo>
                <a:lnTo>
                  <a:pt x="3142" y="486"/>
                </a:lnTo>
                <a:lnTo>
                  <a:pt x="3140" y="491"/>
                </a:lnTo>
                <a:lnTo>
                  <a:pt x="3136" y="502"/>
                </a:lnTo>
                <a:lnTo>
                  <a:pt x="3135" y="515"/>
                </a:lnTo>
                <a:lnTo>
                  <a:pt x="3152" y="526"/>
                </a:lnTo>
                <a:lnTo>
                  <a:pt x="3164" y="535"/>
                </a:lnTo>
                <a:lnTo>
                  <a:pt x="3169" y="537"/>
                </a:lnTo>
                <a:lnTo>
                  <a:pt x="3173" y="540"/>
                </a:lnTo>
                <a:lnTo>
                  <a:pt x="3177" y="540"/>
                </a:lnTo>
                <a:lnTo>
                  <a:pt x="3180" y="540"/>
                </a:lnTo>
                <a:lnTo>
                  <a:pt x="3183" y="539"/>
                </a:lnTo>
                <a:lnTo>
                  <a:pt x="3185" y="537"/>
                </a:lnTo>
                <a:lnTo>
                  <a:pt x="3188" y="534"/>
                </a:lnTo>
                <a:lnTo>
                  <a:pt x="3189" y="529"/>
                </a:lnTo>
                <a:lnTo>
                  <a:pt x="3193" y="516"/>
                </a:lnTo>
                <a:lnTo>
                  <a:pt x="3197" y="500"/>
                </a:lnTo>
                <a:lnTo>
                  <a:pt x="3198" y="500"/>
                </a:lnTo>
                <a:lnTo>
                  <a:pt x="3197" y="500"/>
                </a:lnTo>
                <a:lnTo>
                  <a:pt x="3192" y="491"/>
                </a:lnTo>
                <a:lnTo>
                  <a:pt x="3189" y="483"/>
                </a:lnTo>
                <a:lnTo>
                  <a:pt x="3189" y="476"/>
                </a:lnTo>
                <a:lnTo>
                  <a:pt x="3190" y="468"/>
                </a:lnTo>
                <a:lnTo>
                  <a:pt x="3194" y="453"/>
                </a:lnTo>
                <a:lnTo>
                  <a:pt x="3196" y="437"/>
                </a:lnTo>
                <a:lnTo>
                  <a:pt x="3207" y="439"/>
                </a:lnTo>
                <a:lnTo>
                  <a:pt x="3216" y="443"/>
                </a:lnTo>
                <a:lnTo>
                  <a:pt x="3221" y="448"/>
                </a:lnTo>
                <a:lnTo>
                  <a:pt x="3224" y="455"/>
                </a:lnTo>
                <a:lnTo>
                  <a:pt x="3226" y="461"/>
                </a:lnTo>
                <a:lnTo>
                  <a:pt x="3227" y="468"/>
                </a:lnTo>
                <a:lnTo>
                  <a:pt x="3227" y="477"/>
                </a:lnTo>
                <a:lnTo>
                  <a:pt x="3227" y="485"/>
                </a:lnTo>
                <a:lnTo>
                  <a:pt x="3227" y="485"/>
                </a:lnTo>
                <a:lnTo>
                  <a:pt x="3234" y="490"/>
                </a:lnTo>
                <a:lnTo>
                  <a:pt x="3242" y="492"/>
                </a:lnTo>
                <a:lnTo>
                  <a:pt x="3247" y="493"/>
                </a:lnTo>
                <a:lnTo>
                  <a:pt x="3252" y="492"/>
                </a:lnTo>
                <a:lnTo>
                  <a:pt x="3256" y="490"/>
                </a:lnTo>
                <a:lnTo>
                  <a:pt x="3258" y="486"/>
                </a:lnTo>
                <a:lnTo>
                  <a:pt x="3261" y="482"/>
                </a:lnTo>
                <a:lnTo>
                  <a:pt x="3263" y="477"/>
                </a:lnTo>
                <a:lnTo>
                  <a:pt x="3267" y="466"/>
                </a:lnTo>
                <a:lnTo>
                  <a:pt x="3271" y="457"/>
                </a:lnTo>
                <a:lnTo>
                  <a:pt x="3273" y="453"/>
                </a:lnTo>
                <a:lnTo>
                  <a:pt x="3277" y="449"/>
                </a:lnTo>
                <a:lnTo>
                  <a:pt x="3281" y="448"/>
                </a:lnTo>
                <a:lnTo>
                  <a:pt x="3287" y="449"/>
                </a:lnTo>
                <a:lnTo>
                  <a:pt x="3287" y="449"/>
                </a:lnTo>
                <a:lnTo>
                  <a:pt x="3287" y="444"/>
                </a:lnTo>
                <a:lnTo>
                  <a:pt x="3287" y="439"/>
                </a:lnTo>
                <a:lnTo>
                  <a:pt x="3283" y="441"/>
                </a:lnTo>
                <a:lnTo>
                  <a:pt x="3280" y="441"/>
                </a:lnTo>
                <a:lnTo>
                  <a:pt x="3271" y="434"/>
                </a:lnTo>
                <a:lnTo>
                  <a:pt x="3265" y="428"/>
                </a:lnTo>
                <a:lnTo>
                  <a:pt x="3260" y="421"/>
                </a:lnTo>
                <a:lnTo>
                  <a:pt x="3256" y="413"/>
                </a:lnTo>
                <a:lnTo>
                  <a:pt x="3253" y="404"/>
                </a:lnTo>
                <a:lnTo>
                  <a:pt x="3253" y="395"/>
                </a:lnTo>
                <a:lnTo>
                  <a:pt x="3255" y="385"/>
                </a:lnTo>
                <a:lnTo>
                  <a:pt x="3258" y="375"/>
                </a:lnTo>
                <a:lnTo>
                  <a:pt x="3263" y="373"/>
                </a:lnTo>
                <a:lnTo>
                  <a:pt x="3268" y="369"/>
                </a:lnTo>
                <a:lnTo>
                  <a:pt x="3273" y="367"/>
                </a:lnTo>
                <a:lnTo>
                  <a:pt x="3277" y="362"/>
                </a:lnTo>
                <a:lnTo>
                  <a:pt x="3283" y="353"/>
                </a:lnTo>
                <a:lnTo>
                  <a:pt x="3288" y="344"/>
                </a:lnTo>
                <a:lnTo>
                  <a:pt x="3295" y="323"/>
                </a:lnTo>
                <a:lnTo>
                  <a:pt x="3301" y="303"/>
                </a:lnTo>
                <a:lnTo>
                  <a:pt x="3306" y="294"/>
                </a:lnTo>
                <a:lnTo>
                  <a:pt x="3311" y="288"/>
                </a:lnTo>
                <a:lnTo>
                  <a:pt x="3316" y="284"/>
                </a:lnTo>
                <a:lnTo>
                  <a:pt x="3322" y="283"/>
                </a:lnTo>
                <a:lnTo>
                  <a:pt x="3336" y="281"/>
                </a:lnTo>
                <a:lnTo>
                  <a:pt x="3350" y="283"/>
                </a:lnTo>
                <a:lnTo>
                  <a:pt x="3355" y="279"/>
                </a:lnTo>
                <a:lnTo>
                  <a:pt x="3361" y="275"/>
                </a:lnTo>
                <a:lnTo>
                  <a:pt x="3368" y="274"/>
                </a:lnTo>
                <a:lnTo>
                  <a:pt x="3374" y="274"/>
                </a:lnTo>
                <a:lnTo>
                  <a:pt x="3379" y="274"/>
                </a:lnTo>
                <a:lnTo>
                  <a:pt x="3385" y="275"/>
                </a:lnTo>
                <a:lnTo>
                  <a:pt x="3390" y="279"/>
                </a:lnTo>
                <a:lnTo>
                  <a:pt x="3396" y="283"/>
                </a:lnTo>
                <a:lnTo>
                  <a:pt x="3398" y="290"/>
                </a:lnTo>
                <a:lnTo>
                  <a:pt x="3400" y="298"/>
                </a:lnTo>
                <a:lnTo>
                  <a:pt x="3403" y="304"/>
                </a:lnTo>
                <a:lnTo>
                  <a:pt x="3406" y="308"/>
                </a:lnTo>
                <a:lnTo>
                  <a:pt x="3411" y="310"/>
                </a:lnTo>
                <a:lnTo>
                  <a:pt x="3416" y="310"/>
                </a:lnTo>
                <a:lnTo>
                  <a:pt x="3423" y="308"/>
                </a:lnTo>
                <a:lnTo>
                  <a:pt x="3429" y="301"/>
                </a:lnTo>
                <a:lnTo>
                  <a:pt x="3438" y="294"/>
                </a:lnTo>
                <a:lnTo>
                  <a:pt x="3445" y="286"/>
                </a:lnTo>
                <a:lnTo>
                  <a:pt x="3454" y="280"/>
                </a:lnTo>
                <a:lnTo>
                  <a:pt x="3463" y="274"/>
                </a:lnTo>
                <a:lnTo>
                  <a:pt x="3472" y="269"/>
                </a:lnTo>
                <a:lnTo>
                  <a:pt x="3481" y="265"/>
                </a:lnTo>
                <a:lnTo>
                  <a:pt x="3489" y="261"/>
                </a:lnTo>
                <a:lnTo>
                  <a:pt x="3499" y="257"/>
                </a:lnTo>
                <a:lnTo>
                  <a:pt x="3518" y="254"/>
                </a:lnTo>
                <a:lnTo>
                  <a:pt x="3538" y="251"/>
                </a:lnTo>
                <a:lnTo>
                  <a:pt x="3560" y="251"/>
                </a:lnTo>
                <a:lnTo>
                  <a:pt x="3581" y="252"/>
                </a:lnTo>
                <a:lnTo>
                  <a:pt x="3585" y="255"/>
                </a:lnTo>
                <a:lnTo>
                  <a:pt x="3588" y="256"/>
                </a:lnTo>
                <a:lnTo>
                  <a:pt x="3594" y="255"/>
                </a:lnTo>
                <a:lnTo>
                  <a:pt x="3597" y="252"/>
                </a:lnTo>
                <a:lnTo>
                  <a:pt x="3597" y="252"/>
                </a:lnTo>
                <a:lnTo>
                  <a:pt x="3611" y="255"/>
                </a:lnTo>
                <a:lnTo>
                  <a:pt x="3624" y="259"/>
                </a:lnTo>
                <a:lnTo>
                  <a:pt x="3635" y="264"/>
                </a:lnTo>
                <a:lnTo>
                  <a:pt x="3648" y="269"/>
                </a:lnTo>
                <a:lnTo>
                  <a:pt x="3659" y="275"/>
                </a:lnTo>
                <a:lnTo>
                  <a:pt x="3670" y="281"/>
                </a:lnTo>
                <a:lnTo>
                  <a:pt x="3680" y="289"/>
                </a:lnTo>
                <a:lnTo>
                  <a:pt x="3690" y="298"/>
                </a:lnTo>
                <a:lnTo>
                  <a:pt x="3690" y="298"/>
                </a:lnTo>
                <a:lnTo>
                  <a:pt x="3700" y="299"/>
                </a:lnTo>
                <a:lnTo>
                  <a:pt x="3709" y="301"/>
                </a:lnTo>
                <a:lnTo>
                  <a:pt x="3713" y="303"/>
                </a:lnTo>
                <a:lnTo>
                  <a:pt x="3717" y="305"/>
                </a:lnTo>
                <a:lnTo>
                  <a:pt x="3719" y="309"/>
                </a:lnTo>
                <a:lnTo>
                  <a:pt x="3723" y="313"/>
                </a:lnTo>
                <a:lnTo>
                  <a:pt x="3723" y="313"/>
                </a:lnTo>
                <a:lnTo>
                  <a:pt x="3723" y="313"/>
                </a:lnTo>
                <a:lnTo>
                  <a:pt x="3747" y="330"/>
                </a:lnTo>
                <a:lnTo>
                  <a:pt x="3772" y="348"/>
                </a:lnTo>
                <a:lnTo>
                  <a:pt x="3783" y="357"/>
                </a:lnTo>
                <a:lnTo>
                  <a:pt x="3794" y="365"/>
                </a:lnTo>
                <a:lnTo>
                  <a:pt x="3806" y="377"/>
                </a:lnTo>
                <a:lnTo>
                  <a:pt x="3816" y="388"/>
                </a:lnTo>
                <a:lnTo>
                  <a:pt x="3812" y="392"/>
                </a:lnTo>
                <a:lnTo>
                  <a:pt x="3812" y="393"/>
                </a:lnTo>
                <a:lnTo>
                  <a:pt x="3816" y="388"/>
                </a:lnTo>
                <a:lnTo>
                  <a:pt x="3833" y="387"/>
                </a:lnTo>
                <a:lnTo>
                  <a:pt x="3851" y="384"/>
                </a:lnTo>
                <a:lnTo>
                  <a:pt x="3855" y="384"/>
                </a:lnTo>
                <a:lnTo>
                  <a:pt x="3860" y="384"/>
                </a:lnTo>
                <a:lnTo>
                  <a:pt x="3863" y="385"/>
                </a:lnTo>
                <a:lnTo>
                  <a:pt x="3867" y="388"/>
                </a:lnTo>
                <a:lnTo>
                  <a:pt x="3871" y="392"/>
                </a:lnTo>
                <a:lnTo>
                  <a:pt x="3875" y="395"/>
                </a:lnTo>
                <a:lnTo>
                  <a:pt x="3879" y="402"/>
                </a:lnTo>
                <a:lnTo>
                  <a:pt x="3881" y="408"/>
                </a:lnTo>
                <a:lnTo>
                  <a:pt x="3882" y="412"/>
                </a:lnTo>
                <a:lnTo>
                  <a:pt x="3885" y="416"/>
                </a:lnTo>
                <a:lnTo>
                  <a:pt x="3887" y="418"/>
                </a:lnTo>
                <a:lnTo>
                  <a:pt x="3891" y="421"/>
                </a:lnTo>
                <a:lnTo>
                  <a:pt x="3897" y="423"/>
                </a:lnTo>
                <a:lnTo>
                  <a:pt x="3905" y="423"/>
                </a:lnTo>
                <a:lnTo>
                  <a:pt x="3914" y="422"/>
                </a:lnTo>
                <a:lnTo>
                  <a:pt x="3921" y="418"/>
                </a:lnTo>
                <a:lnTo>
                  <a:pt x="3929" y="413"/>
                </a:lnTo>
                <a:lnTo>
                  <a:pt x="3936" y="406"/>
                </a:lnTo>
                <a:lnTo>
                  <a:pt x="3930" y="398"/>
                </a:lnTo>
                <a:lnTo>
                  <a:pt x="3925" y="390"/>
                </a:lnTo>
                <a:lnTo>
                  <a:pt x="3929" y="389"/>
                </a:lnTo>
                <a:lnTo>
                  <a:pt x="3933" y="387"/>
                </a:lnTo>
                <a:lnTo>
                  <a:pt x="3934" y="397"/>
                </a:lnTo>
                <a:lnTo>
                  <a:pt x="3936" y="407"/>
                </a:lnTo>
                <a:lnTo>
                  <a:pt x="3936" y="406"/>
                </a:lnTo>
                <a:lnTo>
                  <a:pt x="3936" y="407"/>
                </a:lnTo>
                <a:lnTo>
                  <a:pt x="3951" y="407"/>
                </a:lnTo>
                <a:lnTo>
                  <a:pt x="3966" y="406"/>
                </a:lnTo>
                <a:lnTo>
                  <a:pt x="3971" y="388"/>
                </a:lnTo>
                <a:lnTo>
                  <a:pt x="3973" y="372"/>
                </a:lnTo>
                <a:lnTo>
                  <a:pt x="3971" y="363"/>
                </a:lnTo>
                <a:lnTo>
                  <a:pt x="3969" y="355"/>
                </a:lnTo>
                <a:lnTo>
                  <a:pt x="3965" y="352"/>
                </a:lnTo>
                <a:lnTo>
                  <a:pt x="3963" y="349"/>
                </a:lnTo>
                <a:lnTo>
                  <a:pt x="3958" y="345"/>
                </a:lnTo>
                <a:lnTo>
                  <a:pt x="3953" y="343"/>
                </a:lnTo>
                <a:lnTo>
                  <a:pt x="3953" y="343"/>
                </a:lnTo>
                <a:lnTo>
                  <a:pt x="3953" y="343"/>
                </a:lnTo>
                <a:lnTo>
                  <a:pt x="3948" y="340"/>
                </a:lnTo>
                <a:lnTo>
                  <a:pt x="3943" y="338"/>
                </a:lnTo>
                <a:lnTo>
                  <a:pt x="3938" y="335"/>
                </a:lnTo>
                <a:lnTo>
                  <a:pt x="3934" y="331"/>
                </a:lnTo>
                <a:lnTo>
                  <a:pt x="3928" y="323"/>
                </a:lnTo>
                <a:lnTo>
                  <a:pt x="3921" y="314"/>
                </a:lnTo>
                <a:lnTo>
                  <a:pt x="3921" y="314"/>
                </a:lnTo>
                <a:lnTo>
                  <a:pt x="3912" y="306"/>
                </a:lnTo>
                <a:lnTo>
                  <a:pt x="3905" y="300"/>
                </a:lnTo>
                <a:lnTo>
                  <a:pt x="3896" y="298"/>
                </a:lnTo>
                <a:lnTo>
                  <a:pt x="3890" y="294"/>
                </a:lnTo>
                <a:lnTo>
                  <a:pt x="3884" y="289"/>
                </a:lnTo>
                <a:lnTo>
                  <a:pt x="3877" y="284"/>
                </a:lnTo>
                <a:lnTo>
                  <a:pt x="3867" y="272"/>
                </a:lnTo>
                <a:lnTo>
                  <a:pt x="3857" y="260"/>
                </a:lnTo>
                <a:lnTo>
                  <a:pt x="3847" y="249"/>
                </a:lnTo>
                <a:lnTo>
                  <a:pt x="3836" y="239"/>
                </a:lnTo>
                <a:lnTo>
                  <a:pt x="3830" y="235"/>
                </a:lnTo>
                <a:lnTo>
                  <a:pt x="3823" y="232"/>
                </a:lnTo>
                <a:lnTo>
                  <a:pt x="3815" y="230"/>
                </a:lnTo>
                <a:lnTo>
                  <a:pt x="3806" y="230"/>
                </a:lnTo>
                <a:lnTo>
                  <a:pt x="3809" y="220"/>
                </a:lnTo>
                <a:lnTo>
                  <a:pt x="3813" y="213"/>
                </a:lnTo>
                <a:lnTo>
                  <a:pt x="3818" y="208"/>
                </a:lnTo>
                <a:lnTo>
                  <a:pt x="3823" y="207"/>
                </a:lnTo>
                <a:lnTo>
                  <a:pt x="3835" y="205"/>
                </a:lnTo>
                <a:lnTo>
                  <a:pt x="3843" y="202"/>
                </a:lnTo>
                <a:lnTo>
                  <a:pt x="3860" y="213"/>
                </a:lnTo>
                <a:lnTo>
                  <a:pt x="3877" y="223"/>
                </a:lnTo>
                <a:lnTo>
                  <a:pt x="3886" y="229"/>
                </a:lnTo>
                <a:lnTo>
                  <a:pt x="3894" y="235"/>
                </a:lnTo>
                <a:lnTo>
                  <a:pt x="3900" y="244"/>
                </a:lnTo>
                <a:lnTo>
                  <a:pt x="3905" y="254"/>
                </a:lnTo>
                <a:lnTo>
                  <a:pt x="3911" y="254"/>
                </a:lnTo>
                <a:lnTo>
                  <a:pt x="3919" y="254"/>
                </a:lnTo>
                <a:lnTo>
                  <a:pt x="3919" y="254"/>
                </a:lnTo>
                <a:lnTo>
                  <a:pt x="3935" y="269"/>
                </a:lnTo>
                <a:lnTo>
                  <a:pt x="3950" y="284"/>
                </a:lnTo>
                <a:lnTo>
                  <a:pt x="3966" y="300"/>
                </a:lnTo>
                <a:lnTo>
                  <a:pt x="3981" y="315"/>
                </a:lnTo>
                <a:lnTo>
                  <a:pt x="3990" y="314"/>
                </a:lnTo>
                <a:lnTo>
                  <a:pt x="3995" y="311"/>
                </a:lnTo>
                <a:lnTo>
                  <a:pt x="4002" y="303"/>
                </a:lnTo>
                <a:lnTo>
                  <a:pt x="4007" y="295"/>
                </a:lnTo>
                <a:lnTo>
                  <a:pt x="4013" y="289"/>
                </a:lnTo>
                <a:lnTo>
                  <a:pt x="4019" y="284"/>
                </a:lnTo>
                <a:lnTo>
                  <a:pt x="4023" y="283"/>
                </a:lnTo>
                <a:lnTo>
                  <a:pt x="4027" y="281"/>
                </a:lnTo>
                <a:lnTo>
                  <a:pt x="4030" y="281"/>
                </a:lnTo>
                <a:lnTo>
                  <a:pt x="4034" y="281"/>
                </a:lnTo>
                <a:lnTo>
                  <a:pt x="4038" y="284"/>
                </a:lnTo>
                <a:lnTo>
                  <a:pt x="4042" y="285"/>
                </a:lnTo>
                <a:lnTo>
                  <a:pt x="4047" y="289"/>
                </a:lnTo>
                <a:lnTo>
                  <a:pt x="4051" y="293"/>
                </a:lnTo>
                <a:lnTo>
                  <a:pt x="4054" y="298"/>
                </a:lnTo>
                <a:lnTo>
                  <a:pt x="4057" y="301"/>
                </a:lnTo>
                <a:lnTo>
                  <a:pt x="4058" y="305"/>
                </a:lnTo>
                <a:lnTo>
                  <a:pt x="4058" y="309"/>
                </a:lnTo>
                <a:lnTo>
                  <a:pt x="4058" y="313"/>
                </a:lnTo>
                <a:lnTo>
                  <a:pt x="4057" y="316"/>
                </a:lnTo>
                <a:lnTo>
                  <a:pt x="4054" y="319"/>
                </a:lnTo>
                <a:lnTo>
                  <a:pt x="4052" y="321"/>
                </a:lnTo>
                <a:lnTo>
                  <a:pt x="4038" y="333"/>
                </a:lnTo>
                <a:lnTo>
                  <a:pt x="4028" y="345"/>
                </a:lnTo>
                <a:lnTo>
                  <a:pt x="4030" y="350"/>
                </a:lnTo>
                <a:lnTo>
                  <a:pt x="4033" y="355"/>
                </a:lnTo>
                <a:lnTo>
                  <a:pt x="4037" y="359"/>
                </a:lnTo>
                <a:lnTo>
                  <a:pt x="4042" y="363"/>
                </a:lnTo>
                <a:lnTo>
                  <a:pt x="4051" y="369"/>
                </a:lnTo>
                <a:lnTo>
                  <a:pt x="4059" y="375"/>
                </a:lnTo>
                <a:lnTo>
                  <a:pt x="4074" y="368"/>
                </a:lnTo>
                <a:lnTo>
                  <a:pt x="4089" y="363"/>
                </a:lnTo>
                <a:lnTo>
                  <a:pt x="4097" y="360"/>
                </a:lnTo>
                <a:lnTo>
                  <a:pt x="4105" y="359"/>
                </a:lnTo>
                <a:lnTo>
                  <a:pt x="4113" y="359"/>
                </a:lnTo>
                <a:lnTo>
                  <a:pt x="4122" y="359"/>
                </a:lnTo>
                <a:lnTo>
                  <a:pt x="4128" y="360"/>
                </a:lnTo>
                <a:lnTo>
                  <a:pt x="4133" y="362"/>
                </a:lnTo>
                <a:lnTo>
                  <a:pt x="4140" y="364"/>
                </a:lnTo>
                <a:lnTo>
                  <a:pt x="4145" y="367"/>
                </a:lnTo>
                <a:lnTo>
                  <a:pt x="4148" y="370"/>
                </a:lnTo>
                <a:lnTo>
                  <a:pt x="4152" y="375"/>
                </a:lnTo>
                <a:lnTo>
                  <a:pt x="4155" y="380"/>
                </a:lnTo>
                <a:lnTo>
                  <a:pt x="4156" y="387"/>
                </a:lnTo>
                <a:lnTo>
                  <a:pt x="4156" y="387"/>
                </a:lnTo>
                <a:lnTo>
                  <a:pt x="4171" y="395"/>
                </a:lnTo>
                <a:lnTo>
                  <a:pt x="4185" y="404"/>
                </a:lnTo>
                <a:lnTo>
                  <a:pt x="4194" y="403"/>
                </a:lnTo>
                <a:lnTo>
                  <a:pt x="4199" y="401"/>
                </a:lnTo>
                <a:lnTo>
                  <a:pt x="4204" y="398"/>
                </a:lnTo>
                <a:lnTo>
                  <a:pt x="4206" y="394"/>
                </a:lnTo>
                <a:lnTo>
                  <a:pt x="4208" y="392"/>
                </a:lnTo>
                <a:lnTo>
                  <a:pt x="4209" y="388"/>
                </a:lnTo>
                <a:lnTo>
                  <a:pt x="4208" y="383"/>
                </a:lnTo>
                <a:lnTo>
                  <a:pt x="4208" y="379"/>
                </a:lnTo>
                <a:lnTo>
                  <a:pt x="4205" y="370"/>
                </a:lnTo>
                <a:lnTo>
                  <a:pt x="4202" y="360"/>
                </a:lnTo>
                <a:lnTo>
                  <a:pt x="4201" y="357"/>
                </a:lnTo>
                <a:lnTo>
                  <a:pt x="4202" y="352"/>
                </a:lnTo>
                <a:lnTo>
                  <a:pt x="4204" y="348"/>
                </a:lnTo>
                <a:lnTo>
                  <a:pt x="4206" y="343"/>
                </a:lnTo>
                <a:lnTo>
                  <a:pt x="4210" y="344"/>
                </a:lnTo>
                <a:lnTo>
                  <a:pt x="4215" y="347"/>
                </a:lnTo>
                <a:lnTo>
                  <a:pt x="4219" y="350"/>
                </a:lnTo>
                <a:lnTo>
                  <a:pt x="4224" y="353"/>
                </a:lnTo>
                <a:lnTo>
                  <a:pt x="4228" y="357"/>
                </a:lnTo>
                <a:lnTo>
                  <a:pt x="4233" y="359"/>
                </a:lnTo>
                <a:lnTo>
                  <a:pt x="4239" y="360"/>
                </a:lnTo>
                <a:lnTo>
                  <a:pt x="4244" y="359"/>
                </a:lnTo>
                <a:lnTo>
                  <a:pt x="4250" y="357"/>
                </a:lnTo>
                <a:lnTo>
                  <a:pt x="4255" y="354"/>
                </a:lnTo>
                <a:lnTo>
                  <a:pt x="4260" y="354"/>
                </a:lnTo>
                <a:lnTo>
                  <a:pt x="4265" y="354"/>
                </a:lnTo>
                <a:lnTo>
                  <a:pt x="4270" y="355"/>
                </a:lnTo>
                <a:lnTo>
                  <a:pt x="4274" y="359"/>
                </a:lnTo>
                <a:lnTo>
                  <a:pt x="4277" y="363"/>
                </a:lnTo>
                <a:lnTo>
                  <a:pt x="4280" y="369"/>
                </a:lnTo>
                <a:lnTo>
                  <a:pt x="4282" y="374"/>
                </a:lnTo>
                <a:lnTo>
                  <a:pt x="4282" y="379"/>
                </a:lnTo>
                <a:lnTo>
                  <a:pt x="4280" y="383"/>
                </a:lnTo>
                <a:lnTo>
                  <a:pt x="4279" y="387"/>
                </a:lnTo>
                <a:lnTo>
                  <a:pt x="4275" y="393"/>
                </a:lnTo>
                <a:lnTo>
                  <a:pt x="4269" y="398"/>
                </a:lnTo>
                <a:lnTo>
                  <a:pt x="4261" y="403"/>
                </a:lnTo>
                <a:lnTo>
                  <a:pt x="4255" y="408"/>
                </a:lnTo>
                <a:lnTo>
                  <a:pt x="4253" y="412"/>
                </a:lnTo>
                <a:lnTo>
                  <a:pt x="4250" y="414"/>
                </a:lnTo>
                <a:lnTo>
                  <a:pt x="4248" y="418"/>
                </a:lnTo>
                <a:lnTo>
                  <a:pt x="4246" y="422"/>
                </a:lnTo>
                <a:lnTo>
                  <a:pt x="4246" y="436"/>
                </a:lnTo>
                <a:lnTo>
                  <a:pt x="4248" y="449"/>
                </a:lnTo>
                <a:lnTo>
                  <a:pt x="4248" y="449"/>
                </a:lnTo>
                <a:lnTo>
                  <a:pt x="4254" y="458"/>
                </a:lnTo>
                <a:lnTo>
                  <a:pt x="4259" y="468"/>
                </a:lnTo>
                <a:lnTo>
                  <a:pt x="4263" y="477"/>
                </a:lnTo>
                <a:lnTo>
                  <a:pt x="4267" y="487"/>
                </a:lnTo>
                <a:lnTo>
                  <a:pt x="4270" y="508"/>
                </a:lnTo>
                <a:lnTo>
                  <a:pt x="4277" y="529"/>
                </a:lnTo>
                <a:lnTo>
                  <a:pt x="4277" y="529"/>
                </a:lnTo>
                <a:lnTo>
                  <a:pt x="4277" y="529"/>
                </a:lnTo>
                <a:lnTo>
                  <a:pt x="4277" y="529"/>
                </a:lnTo>
                <a:lnTo>
                  <a:pt x="4285" y="530"/>
                </a:lnTo>
                <a:lnTo>
                  <a:pt x="4294" y="532"/>
                </a:lnTo>
                <a:lnTo>
                  <a:pt x="4298" y="535"/>
                </a:lnTo>
                <a:lnTo>
                  <a:pt x="4302" y="537"/>
                </a:lnTo>
                <a:lnTo>
                  <a:pt x="4304" y="541"/>
                </a:lnTo>
                <a:lnTo>
                  <a:pt x="4308" y="545"/>
                </a:lnTo>
                <a:lnTo>
                  <a:pt x="4313" y="561"/>
                </a:lnTo>
                <a:lnTo>
                  <a:pt x="4319" y="575"/>
                </a:lnTo>
                <a:lnTo>
                  <a:pt x="4328" y="589"/>
                </a:lnTo>
                <a:lnTo>
                  <a:pt x="4337" y="603"/>
                </a:lnTo>
                <a:lnTo>
                  <a:pt x="4358" y="628"/>
                </a:lnTo>
                <a:lnTo>
                  <a:pt x="4380" y="652"/>
                </a:lnTo>
                <a:lnTo>
                  <a:pt x="4382" y="657"/>
                </a:lnTo>
                <a:lnTo>
                  <a:pt x="4385" y="660"/>
                </a:lnTo>
                <a:lnTo>
                  <a:pt x="4386" y="663"/>
                </a:lnTo>
                <a:lnTo>
                  <a:pt x="4386" y="667"/>
                </a:lnTo>
                <a:lnTo>
                  <a:pt x="4386" y="673"/>
                </a:lnTo>
                <a:lnTo>
                  <a:pt x="4385" y="679"/>
                </a:lnTo>
                <a:lnTo>
                  <a:pt x="4385" y="678"/>
                </a:lnTo>
                <a:lnTo>
                  <a:pt x="4393" y="675"/>
                </a:lnTo>
                <a:lnTo>
                  <a:pt x="4401" y="675"/>
                </a:lnTo>
                <a:lnTo>
                  <a:pt x="4408" y="678"/>
                </a:lnTo>
                <a:lnTo>
                  <a:pt x="4415" y="683"/>
                </a:lnTo>
                <a:lnTo>
                  <a:pt x="4420" y="717"/>
                </a:lnTo>
                <a:lnTo>
                  <a:pt x="4426" y="751"/>
                </a:lnTo>
                <a:lnTo>
                  <a:pt x="4432" y="785"/>
                </a:lnTo>
                <a:lnTo>
                  <a:pt x="4441" y="819"/>
                </a:lnTo>
                <a:lnTo>
                  <a:pt x="4450" y="851"/>
                </a:lnTo>
                <a:lnTo>
                  <a:pt x="4462" y="883"/>
                </a:lnTo>
                <a:lnTo>
                  <a:pt x="4469" y="899"/>
                </a:lnTo>
                <a:lnTo>
                  <a:pt x="4476" y="914"/>
                </a:lnTo>
                <a:lnTo>
                  <a:pt x="4484" y="930"/>
                </a:lnTo>
                <a:lnTo>
                  <a:pt x="4493" y="945"/>
                </a:lnTo>
                <a:lnTo>
                  <a:pt x="4499" y="950"/>
                </a:lnTo>
                <a:lnTo>
                  <a:pt x="4504" y="957"/>
                </a:lnTo>
                <a:lnTo>
                  <a:pt x="4508" y="963"/>
                </a:lnTo>
                <a:lnTo>
                  <a:pt x="4511" y="969"/>
                </a:lnTo>
                <a:lnTo>
                  <a:pt x="4518" y="982"/>
                </a:lnTo>
                <a:lnTo>
                  <a:pt x="4521" y="996"/>
                </a:lnTo>
                <a:lnTo>
                  <a:pt x="4523" y="1011"/>
                </a:lnTo>
                <a:lnTo>
                  <a:pt x="4524" y="1025"/>
                </a:lnTo>
                <a:lnTo>
                  <a:pt x="4523" y="1040"/>
                </a:lnTo>
                <a:lnTo>
                  <a:pt x="4523" y="1053"/>
                </a:lnTo>
                <a:lnTo>
                  <a:pt x="4526" y="1065"/>
                </a:lnTo>
                <a:lnTo>
                  <a:pt x="4530" y="1076"/>
                </a:lnTo>
                <a:lnTo>
                  <a:pt x="4535" y="1087"/>
                </a:lnTo>
                <a:lnTo>
                  <a:pt x="4539" y="1099"/>
                </a:lnTo>
                <a:lnTo>
                  <a:pt x="4539" y="1099"/>
                </a:lnTo>
                <a:lnTo>
                  <a:pt x="4545" y="1102"/>
                </a:lnTo>
                <a:lnTo>
                  <a:pt x="4550" y="1106"/>
                </a:lnTo>
                <a:lnTo>
                  <a:pt x="4554" y="1110"/>
                </a:lnTo>
                <a:lnTo>
                  <a:pt x="4558" y="1115"/>
                </a:lnTo>
                <a:lnTo>
                  <a:pt x="4564" y="1126"/>
                </a:lnTo>
                <a:lnTo>
                  <a:pt x="4568" y="1139"/>
                </a:lnTo>
                <a:lnTo>
                  <a:pt x="4572" y="1149"/>
                </a:lnTo>
                <a:lnTo>
                  <a:pt x="4577" y="1158"/>
                </a:lnTo>
                <a:lnTo>
                  <a:pt x="4584" y="1165"/>
                </a:lnTo>
                <a:lnTo>
                  <a:pt x="4590" y="1170"/>
                </a:lnTo>
                <a:lnTo>
                  <a:pt x="4599" y="1174"/>
                </a:lnTo>
                <a:lnTo>
                  <a:pt x="4609" y="1176"/>
                </a:lnTo>
                <a:lnTo>
                  <a:pt x="4619" y="1178"/>
                </a:lnTo>
                <a:lnTo>
                  <a:pt x="4629" y="1178"/>
                </a:lnTo>
                <a:lnTo>
                  <a:pt x="4641" y="1183"/>
                </a:lnTo>
                <a:lnTo>
                  <a:pt x="4651" y="1184"/>
                </a:lnTo>
                <a:lnTo>
                  <a:pt x="4654" y="1184"/>
                </a:lnTo>
                <a:lnTo>
                  <a:pt x="4658" y="1183"/>
                </a:lnTo>
                <a:lnTo>
                  <a:pt x="4662" y="1181"/>
                </a:lnTo>
                <a:lnTo>
                  <a:pt x="4665" y="1180"/>
                </a:lnTo>
                <a:lnTo>
                  <a:pt x="4670" y="1174"/>
                </a:lnTo>
                <a:lnTo>
                  <a:pt x="4673" y="1166"/>
                </a:lnTo>
                <a:lnTo>
                  <a:pt x="4676" y="1158"/>
                </a:lnTo>
                <a:lnTo>
                  <a:pt x="4677" y="1146"/>
                </a:lnTo>
                <a:lnTo>
                  <a:pt x="4677" y="1137"/>
                </a:lnTo>
                <a:lnTo>
                  <a:pt x="4678" y="1127"/>
                </a:lnTo>
                <a:lnTo>
                  <a:pt x="4678" y="1117"/>
                </a:lnTo>
                <a:lnTo>
                  <a:pt x="4681" y="1109"/>
                </a:lnTo>
                <a:lnTo>
                  <a:pt x="4683" y="1101"/>
                </a:lnTo>
                <a:lnTo>
                  <a:pt x="4688" y="1095"/>
                </a:lnTo>
                <a:lnTo>
                  <a:pt x="4692" y="1094"/>
                </a:lnTo>
                <a:lnTo>
                  <a:pt x="4696" y="1091"/>
                </a:lnTo>
                <a:lnTo>
                  <a:pt x="4698" y="1090"/>
                </a:lnTo>
                <a:lnTo>
                  <a:pt x="4702" y="1090"/>
                </a:lnTo>
                <a:lnTo>
                  <a:pt x="4708" y="1092"/>
                </a:lnTo>
                <a:lnTo>
                  <a:pt x="4712" y="1095"/>
                </a:lnTo>
                <a:lnTo>
                  <a:pt x="4714" y="1099"/>
                </a:lnTo>
                <a:lnTo>
                  <a:pt x="4712" y="1102"/>
                </a:lnTo>
                <a:lnTo>
                  <a:pt x="4712" y="1107"/>
                </a:lnTo>
                <a:lnTo>
                  <a:pt x="4711" y="1112"/>
                </a:lnTo>
                <a:lnTo>
                  <a:pt x="4711" y="1116"/>
                </a:lnTo>
                <a:lnTo>
                  <a:pt x="4712" y="1120"/>
                </a:lnTo>
                <a:lnTo>
                  <a:pt x="4717" y="1126"/>
                </a:lnTo>
                <a:lnTo>
                  <a:pt x="4724" y="1131"/>
                </a:lnTo>
                <a:lnTo>
                  <a:pt x="4720" y="1140"/>
                </a:lnTo>
                <a:lnTo>
                  <a:pt x="4715" y="1149"/>
                </a:lnTo>
                <a:lnTo>
                  <a:pt x="4712" y="1154"/>
                </a:lnTo>
                <a:lnTo>
                  <a:pt x="4712" y="1158"/>
                </a:lnTo>
                <a:lnTo>
                  <a:pt x="4712" y="1161"/>
                </a:lnTo>
                <a:lnTo>
                  <a:pt x="4715" y="1165"/>
                </a:lnTo>
                <a:lnTo>
                  <a:pt x="4724" y="1176"/>
                </a:lnTo>
                <a:lnTo>
                  <a:pt x="4730" y="1185"/>
                </a:lnTo>
                <a:lnTo>
                  <a:pt x="4734" y="1195"/>
                </a:lnTo>
                <a:lnTo>
                  <a:pt x="4735" y="1205"/>
                </a:lnTo>
                <a:lnTo>
                  <a:pt x="4735" y="1214"/>
                </a:lnTo>
                <a:lnTo>
                  <a:pt x="4732" y="1224"/>
                </a:lnTo>
                <a:lnTo>
                  <a:pt x="4730" y="1233"/>
                </a:lnTo>
                <a:lnTo>
                  <a:pt x="4725" y="1242"/>
                </a:lnTo>
                <a:lnTo>
                  <a:pt x="4727" y="1254"/>
                </a:lnTo>
                <a:lnTo>
                  <a:pt x="4729" y="1268"/>
                </a:lnTo>
                <a:lnTo>
                  <a:pt x="4727" y="1296"/>
                </a:lnTo>
                <a:lnTo>
                  <a:pt x="4727" y="1323"/>
                </a:lnTo>
                <a:lnTo>
                  <a:pt x="4730" y="1351"/>
                </a:lnTo>
                <a:lnTo>
                  <a:pt x="4731" y="1379"/>
                </a:lnTo>
                <a:lnTo>
                  <a:pt x="4731" y="1406"/>
                </a:lnTo>
                <a:lnTo>
                  <a:pt x="4731" y="1434"/>
                </a:lnTo>
                <a:lnTo>
                  <a:pt x="4729" y="1448"/>
                </a:lnTo>
                <a:lnTo>
                  <a:pt x="4727" y="1461"/>
                </a:lnTo>
                <a:lnTo>
                  <a:pt x="4724" y="1475"/>
                </a:lnTo>
                <a:lnTo>
                  <a:pt x="4720" y="1489"/>
                </a:lnTo>
                <a:lnTo>
                  <a:pt x="4710" y="1494"/>
                </a:lnTo>
                <a:lnTo>
                  <a:pt x="4702" y="1497"/>
                </a:lnTo>
                <a:lnTo>
                  <a:pt x="4705" y="1499"/>
                </a:lnTo>
                <a:lnTo>
                  <a:pt x="4707" y="1502"/>
                </a:lnTo>
                <a:lnTo>
                  <a:pt x="4707" y="1502"/>
                </a:lnTo>
                <a:lnTo>
                  <a:pt x="4707" y="1502"/>
                </a:lnTo>
                <a:lnTo>
                  <a:pt x="4707" y="1502"/>
                </a:lnTo>
                <a:lnTo>
                  <a:pt x="4714" y="1497"/>
                </a:lnTo>
                <a:lnTo>
                  <a:pt x="4719" y="1493"/>
                </a:lnTo>
                <a:lnTo>
                  <a:pt x="4722" y="1488"/>
                </a:lnTo>
                <a:lnTo>
                  <a:pt x="4726" y="1482"/>
                </a:lnTo>
                <a:lnTo>
                  <a:pt x="4732" y="1470"/>
                </a:lnTo>
                <a:lnTo>
                  <a:pt x="4736" y="1458"/>
                </a:lnTo>
                <a:lnTo>
                  <a:pt x="4740" y="1445"/>
                </a:lnTo>
                <a:lnTo>
                  <a:pt x="4744" y="1433"/>
                </a:lnTo>
                <a:lnTo>
                  <a:pt x="4749" y="1420"/>
                </a:lnTo>
                <a:lnTo>
                  <a:pt x="4755" y="1409"/>
                </a:lnTo>
                <a:lnTo>
                  <a:pt x="4755" y="1400"/>
                </a:lnTo>
                <a:lnTo>
                  <a:pt x="4757" y="1391"/>
                </a:lnTo>
                <a:lnTo>
                  <a:pt x="4759" y="1387"/>
                </a:lnTo>
                <a:lnTo>
                  <a:pt x="4761" y="1382"/>
                </a:lnTo>
                <a:lnTo>
                  <a:pt x="4764" y="1380"/>
                </a:lnTo>
                <a:lnTo>
                  <a:pt x="4769" y="1376"/>
                </a:lnTo>
                <a:lnTo>
                  <a:pt x="4767" y="1370"/>
                </a:lnTo>
                <a:lnTo>
                  <a:pt x="4767" y="1362"/>
                </a:lnTo>
                <a:lnTo>
                  <a:pt x="4767" y="1362"/>
                </a:lnTo>
                <a:lnTo>
                  <a:pt x="4767" y="1362"/>
                </a:lnTo>
                <a:lnTo>
                  <a:pt x="4762" y="1357"/>
                </a:lnTo>
                <a:lnTo>
                  <a:pt x="4759" y="1352"/>
                </a:lnTo>
                <a:lnTo>
                  <a:pt x="4757" y="1346"/>
                </a:lnTo>
                <a:lnTo>
                  <a:pt x="4756" y="1341"/>
                </a:lnTo>
                <a:lnTo>
                  <a:pt x="4756" y="1328"/>
                </a:lnTo>
                <a:lnTo>
                  <a:pt x="4756" y="1316"/>
                </a:lnTo>
                <a:lnTo>
                  <a:pt x="4756" y="1311"/>
                </a:lnTo>
                <a:lnTo>
                  <a:pt x="4752" y="1296"/>
                </a:lnTo>
                <a:lnTo>
                  <a:pt x="4749" y="1281"/>
                </a:lnTo>
                <a:lnTo>
                  <a:pt x="4745" y="1266"/>
                </a:lnTo>
                <a:lnTo>
                  <a:pt x="4742" y="1250"/>
                </a:lnTo>
                <a:lnTo>
                  <a:pt x="4744" y="1240"/>
                </a:lnTo>
                <a:lnTo>
                  <a:pt x="4746" y="1232"/>
                </a:lnTo>
                <a:lnTo>
                  <a:pt x="4749" y="1224"/>
                </a:lnTo>
                <a:lnTo>
                  <a:pt x="4752" y="1217"/>
                </a:lnTo>
                <a:lnTo>
                  <a:pt x="4757" y="1212"/>
                </a:lnTo>
                <a:lnTo>
                  <a:pt x="4765" y="1208"/>
                </a:lnTo>
                <a:lnTo>
                  <a:pt x="4774" y="1207"/>
                </a:lnTo>
                <a:lnTo>
                  <a:pt x="4785" y="1207"/>
                </a:lnTo>
                <a:lnTo>
                  <a:pt x="4789" y="1215"/>
                </a:lnTo>
                <a:lnTo>
                  <a:pt x="4791" y="1223"/>
                </a:lnTo>
                <a:lnTo>
                  <a:pt x="4791" y="1230"/>
                </a:lnTo>
                <a:lnTo>
                  <a:pt x="4791" y="1239"/>
                </a:lnTo>
                <a:lnTo>
                  <a:pt x="4788" y="1256"/>
                </a:lnTo>
                <a:lnTo>
                  <a:pt x="4788" y="1272"/>
                </a:lnTo>
                <a:lnTo>
                  <a:pt x="4796" y="1272"/>
                </a:lnTo>
                <a:lnTo>
                  <a:pt x="4803" y="1271"/>
                </a:lnTo>
                <a:lnTo>
                  <a:pt x="4806" y="1267"/>
                </a:lnTo>
                <a:lnTo>
                  <a:pt x="4809" y="1263"/>
                </a:lnTo>
                <a:lnTo>
                  <a:pt x="4813" y="1253"/>
                </a:lnTo>
                <a:lnTo>
                  <a:pt x="4815" y="1243"/>
                </a:lnTo>
                <a:lnTo>
                  <a:pt x="4821" y="1229"/>
                </a:lnTo>
                <a:lnTo>
                  <a:pt x="4828" y="1215"/>
                </a:lnTo>
                <a:lnTo>
                  <a:pt x="4834" y="1202"/>
                </a:lnTo>
                <a:lnTo>
                  <a:pt x="4843" y="1189"/>
                </a:lnTo>
                <a:lnTo>
                  <a:pt x="4858" y="1170"/>
                </a:lnTo>
                <a:lnTo>
                  <a:pt x="4870" y="1154"/>
                </a:lnTo>
                <a:lnTo>
                  <a:pt x="4879" y="1141"/>
                </a:lnTo>
                <a:lnTo>
                  <a:pt x="4886" y="1129"/>
                </a:lnTo>
                <a:lnTo>
                  <a:pt x="4891" y="1116"/>
                </a:lnTo>
                <a:lnTo>
                  <a:pt x="4893" y="1101"/>
                </a:lnTo>
                <a:lnTo>
                  <a:pt x="4894" y="1084"/>
                </a:lnTo>
                <a:lnTo>
                  <a:pt x="4896" y="1061"/>
                </a:lnTo>
                <a:lnTo>
                  <a:pt x="4896" y="1048"/>
                </a:lnTo>
                <a:lnTo>
                  <a:pt x="4898" y="1038"/>
                </a:lnTo>
                <a:lnTo>
                  <a:pt x="4899" y="1035"/>
                </a:lnTo>
                <a:lnTo>
                  <a:pt x="4903" y="1031"/>
                </a:lnTo>
                <a:lnTo>
                  <a:pt x="4908" y="1028"/>
                </a:lnTo>
                <a:lnTo>
                  <a:pt x="4914" y="1027"/>
                </a:lnTo>
                <a:lnTo>
                  <a:pt x="4922" y="1027"/>
                </a:lnTo>
                <a:lnTo>
                  <a:pt x="4927" y="1028"/>
                </a:lnTo>
                <a:lnTo>
                  <a:pt x="4931" y="1031"/>
                </a:lnTo>
                <a:lnTo>
                  <a:pt x="4934" y="1035"/>
                </a:lnTo>
                <a:lnTo>
                  <a:pt x="4937" y="1046"/>
                </a:lnTo>
                <a:lnTo>
                  <a:pt x="4940" y="1057"/>
                </a:lnTo>
                <a:lnTo>
                  <a:pt x="4943" y="1075"/>
                </a:lnTo>
                <a:lnTo>
                  <a:pt x="4950" y="1094"/>
                </a:lnTo>
                <a:lnTo>
                  <a:pt x="4952" y="1102"/>
                </a:lnTo>
                <a:lnTo>
                  <a:pt x="4953" y="1111"/>
                </a:lnTo>
                <a:lnTo>
                  <a:pt x="4955" y="1121"/>
                </a:lnTo>
                <a:lnTo>
                  <a:pt x="4953" y="1131"/>
                </a:lnTo>
                <a:lnTo>
                  <a:pt x="4943" y="1136"/>
                </a:lnTo>
                <a:lnTo>
                  <a:pt x="4936" y="1144"/>
                </a:lnTo>
                <a:lnTo>
                  <a:pt x="4932" y="1148"/>
                </a:lnTo>
                <a:lnTo>
                  <a:pt x="4928" y="1153"/>
                </a:lnTo>
                <a:lnTo>
                  <a:pt x="4927" y="1158"/>
                </a:lnTo>
                <a:lnTo>
                  <a:pt x="4924" y="1164"/>
                </a:lnTo>
                <a:lnTo>
                  <a:pt x="4928" y="1173"/>
                </a:lnTo>
                <a:lnTo>
                  <a:pt x="4931" y="1183"/>
                </a:lnTo>
                <a:lnTo>
                  <a:pt x="4931" y="1191"/>
                </a:lnTo>
                <a:lnTo>
                  <a:pt x="4931" y="1200"/>
                </a:lnTo>
                <a:lnTo>
                  <a:pt x="4928" y="1209"/>
                </a:lnTo>
                <a:lnTo>
                  <a:pt x="4926" y="1218"/>
                </a:lnTo>
                <a:lnTo>
                  <a:pt x="4922" y="1227"/>
                </a:lnTo>
                <a:lnTo>
                  <a:pt x="4917" y="1235"/>
                </a:lnTo>
                <a:lnTo>
                  <a:pt x="4912" y="1239"/>
                </a:lnTo>
                <a:lnTo>
                  <a:pt x="4907" y="1242"/>
                </a:lnTo>
                <a:lnTo>
                  <a:pt x="4908" y="1263"/>
                </a:lnTo>
                <a:lnTo>
                  <a:pt x="4908" y="1286"/>
                </a:lnTo>
                <a:lnTo>
                  <a:pt x="4909" y="1296"/>
                </a:lnTo>
                <a:lnTo>
                  <a:pt x="4912" y="1306"/>
                </a:lnTo>
                <a:lnTo>
                  <a:pt x="4914" y="1311"/>
                </a:lnTo>
                <a:lnTo>
                  <a:pt x="4918" y="1315"/>
                </a:lnTo>
                <a:lnTo>
                  <a:pt x="4922" y="1318"/>
                </a:lnTo>
                <a:lnTo>
                  <a:pt x="4926" y="1323"/>
                </a:lnTo>
                <a:lnTo>
                  <a:pt x="4927" y="1320"/>
                </a:lnTo>
                <a:lnTo>
                  <a:pt x="4928" y="1316"/>
                </a:lnTo>
                <a:lnTo>
                  <a:pt x="4929" y="1307"/>
                </a:lnTo>
                <a:lnTo>
                  <a:pt x="4931" y="1297"/>
                </a:lnTo>
                <a:lnTo>
                  <a:pt x="4931" y="1287"/>
                </a:lnTo>
                <a:lnTo>
                  <a:pt x="4929" y="1278"/>
                </a:lnTo>
                <a:lnTo>
                  <a:pt x="4926" y="1259"/>
                </a:lnTo>
                <a:lnTo>
                  <a:pt x="4924" y="1242"/>
                </a:lnTo>
                <a:lnTo>
                  <a:pt x="4926" y="1233"/>
                </a:lnTo>
                <a:lnTo>
                  <a:pt x="4928" y="1224"/>
                </a:lnTo>
                <a:lnTo>
                  <a:pt x="4932" y="1217"/>
                </a:lnTo>
                <a:lnTo>
                  <a:pt x="4940" y="1209"/>
                </a:lnTo>
                <a:lnTo>
                  <a:pt x="4951" y="1207"/>
                </a:lnTo>
                <a:lnTo>
                  <a:pt x="4962" y="1203"/>
                </a:lnTo>
                <a:lnTo>
                  <a:pt x="4973" y="1198"/>
                </a:lnTo>
                <a:lnTo>
                  <a:pt x="4985" y="1193"/>
                </a:lnTo>
                <a:lnTo>
                  <a:pt x="4996" y="1189"/>
                </a:lnTo>
                <a:lnTo>
                  <a:pt x="5006" y="1188"/>
                </a:lnTo>
                <a:lnTo>
                  <a:pt x="5015" y="1186"/>
                </a:lnTo>
                <a:lnTo>
                  <a:pt x="5022" y="1186"/>
                </a:lnTo>
                <a:lnTo>
                  <a:pt x="5030" y="1189"/>
                </a:lnTo>
                <a:lnTo>
                  <a:pt x="5037" y="1191"/>
                </a:lnTo>
                <a:lnTo>
                  <a:pt x="5044" y="1195"/>
                </a:lnTo>
                <a:lnTo>
                  <a:pt x="5049" y="1202"/>
                </a:lnTo>
                <a:lnTo>
                  <a:pt x="5054" y="1208"/>
                </a:lnTo>
                <a:lnTo>
                  <a:pt x="5058" y="1217"/>
                </a:lnTo>
                <a:lnTo>
                  <a:pt x="5060" y="1225"/>
                </a:lnTo>
                <a:lnTo>
                  <a:pt x="5063" y="1237"/>
                </a:lnTo>
                <a:lnTo>
                  <a:pt x="5064" y="1248"/>
                </a:lnTo>
                <a:lnTo>
                  <a:pt x="5065" y="1262"/>
                </a:lnTo>
                <a:lnTo>
                  <a:pt x="5064" y="1281"/>
                </a:lnTo>
                <a:lnTo>
                  <a:pt x="5063" y="1299"/>
                </a:lnTo>
                <a:lnTo>
                  <a:pt x="5064" y="1308"/>
                </a:lnTo>
                <a:lnTo>
                  <a:pt x="5066" y="1317"/>
                </a:lnTo>
                <a:lnTo>
                  <a:pt x="5069" y="1321"/>
                </a:lnTo>
                <a:lnTo>
                  <a:pt x="5071" y="1326"/>
                </a:lnTo>
                <a:lnTo>
                  <a:pt x="5074" y="1330"/>
                </a:lnTo>
                <a:lnTo>
                  <a:pt x="5079" y="1333"/>
                </a:lnTo>
                <a:lnTo>
                  <a:pt x="5079" y="1333"/>
                </a:lnTo>
                <a:lnTo>
                  <a:pt x="5079" y="1333"/>
                </a:lnTo>
                <a:lnTo>
                  <a:pt x="5086" y="1333"/>
                </a:lnTo>
                <a:lnTo>
                  <a:pt x="5094" y="1333"/>
                </a:lnTo>
                <a:lnTo>
                  <a:pt x="5094" y="1333"/>
                </a:lnTo>
                <a:lnTo>
                  <a:pt x="5094" y="1333"/>
                </a:lnTo>
                <a:lnTo>
                  <a:pt x="5099" y="1328"/>
                </a:lnTo>
                <a:lnTo>
                  <a:pt x="5101" y="1323"/>
                </a:lnTo>
                <a:lnTo>
                  <a:pt x="5104" y="1317"/>
                </a:lnTo>
                <a:lnTo>
                  <a:pt x="5107" y="1312"/>
                </a:lnTo>
                <a:lnTo>
                  <a:pt x="5108" y="1299"/>
                </a:lnTo>
                <a:lnTo>
                  <a:pt x="5108" y="1288"/>
                </a:lnTo>
                <a:lnTo>
                  <a:pt x="5108" y="1276"/>
                </a:lnTo>
                <a:lnTo>
                  <a:pt x="5108" y="1263"/>
                </a:lnTo>
                <a:lnTo>
                  <a:pt x="5109" y="1250"/>
                </a:lnTo>
                <a:lnTo>
                  <a:pt x="5113" y="1239"/>
                </a:lnTo>
                <a:lnTo>
                  <a:pt x="5118" y="1240"/>
                </a:lnTo>
                <a:lnTo>
                  <a:pt x="5123" y="1243"/>
                </a:lnTo>
                <a:lnTo>
                  <a:pt x="5128" y="1245"/>
                </a:lnTo>
                <a:lnTo>
                  <a:pt x="5133" y="1248"/>
                </a:lnTo>
                <a:lnTo>
                  <a:pt x="5138" y="1252"/>
                </a:lnTo>
                <a:lnTo>
                  <a:pt x="5143" y="1253"/>
                </a:lnTo>
                <a:lnTo>
                  <a:pt x="5148" y="1254"/>
                </a:lnTo>
                <a:lnTo>
                  <a:pt x="5154" y="1254"/>
                </a:lnTo>
                <a:lnTo>
                  <a:pt x="5154" y="1245"/>
                </a:lnTo>
                <a:lnTo>
                  <a:pt x="5157" y="1239"/>
                </a:lnTo>
                <a:lnTo>
                  <a:pt x="5159" y="1232"/>
                </a:lnTo>
                <a:lnTo>
                  <a:pt x="5163" y="1227"/>
                </a:lnTo>
                <a:lnTo>
                  <a:pt x="5167" y="1220"/>
                </a:lnTo>
                <a:lnTo>
                  <a:pt x="5173" y="1215"/>
                </a:lnTo>
                <a:lnTo>
                  <a:pt x="5179" y="1212"/>
                </a:lnTo>
                <a:lnTo>
                  <a:pt x="5186" y="1208"/>
                </a:lnTo>
                <a:lnTo>
                  <a:pt x="5186" y="1209"/>
                </a:lnTo>
                <a:lnTo>
                  <a:pt x="5184" y="1193"/>
                </a:lnTo>
                <a:lnTo>
                  <a:pt x="5184" y="1176"/>
                </a:lnTo>
                <a:lnTo>
                  <a:pt x="5182" y="1174"/>
                </a:lnTo>
                <a:lnTo>
                  <a:pt x="5181" y="1171"/>
                </a:lnTo>
                <a:lnTo>
                  <a:pt x="5181" y="1169"/>
                </a:lnTo>
                <a:lnTo>
                  <a:pt x="5182" y="1168"/>
                </a:lnTo>
                <a:lnTo>
                  <a:pt x="5183" y="1164"/>
                </a:lnTo>
                <a:lnTo>
                  <a:pt x="5184" y="1163"/>
                </a:lnTo>
                <a:lnTo>
                  <a:pt x="5184" y="1146"/>
                </a:lnTo>
                <a:lnTo>
                  <a:pt x="5186" y="1131"/>
                </a:lnTo>
                <a:lnTo>
                  <a:pt x="5188" y="1127"/>
                </a:lnTo>
                <a:lnTo>
                  <a:pt x="5192" y="1126"/>
                </a:lnTo>
                <a:lnTo>
                  <a:pt x="5196" y="1125"/>
                </a:lnTo>
                <a:lnTo>
                  <a:pt x="5198" y="1125"/>
                </a:lnTo>
                <a:lnTo>
                  <a:pt x="5204" y="1125"/>
                </a:lnTo>
                <a:lnTo>
                  <a:pt x="5211" y="1127"/>
                </a:lnTo>
                <a:lnTo>
                  <a:pt x="5217" y="1131"/>
                </a:lnTo>
                <a:lnTo>
                  <a:pt x="5223" y="1134"/>
                </a:lnTo>
                <a:lnTo>
                  <a:pt x="5230" y="1135"/>
                </a:lnTo>
                <a:lnTo>
                  <a:pt x="5237" y="1135"/>
                </a:lnTo>
                <a:lnTo>
                  <a:pt x="5242" y="1132"/>
                </a:lnTo>
                <a:lnTo>
                  <a:pt x="5245" y="1127"/>
                </a:lnTo>
                <a:lnTo>
                  <a:pt x="5246" y="1122"/>
                </a:lnTo>
                <a:lnTo>
                  <a:pt x="5246" y="1117"/>
                </a:lnTo>
                <a:lnTo>
                  <a:pt x="5246" y="1111"/>
                </a:lnTo>
                <a:lnTo>
                  <a:pt x="5246" y="1106"/>
                </a:lnTo>
                <a:lnTo>
                  <a:pt x="5247" y="1101"/>
                </a:lnTo>
                <a:lnTo>
                  <a:pt x="5250" y="1099"/>
                </a:lnTo>
                <a:lnTo>
                  <a:pt x="5262" y="1081"/>
                </a:lnTo>
                <a:lnTo>
                  <a:pt x="5273" y="1062"/>
                </a:lnTo>
                <a:lnTo>
                  <a:pt x="5280" y="1053"/>
                </a:lnTo>
                <a:lnTo>
                  <a:pt x="5289" y="1046"/>
                </a:lnTo>
                <a:lnTo>
                  <a:pt x="5292" y="1043"/>
                </a:lnTo>
                <a:lnTo>
                  <a:pt x="5297" y="1042"/>
                </a:lnTo>
                <a:lnTo>
                  <a:pt x="5302" y="1041"/>
                </a:lnTo>
                <a:lnTo>
                  <a:pt x="5309" y="1041"/>
                </a:lnTo>
                <a:lnTo>
                  <a:pt x="5322" y="1042"/>
                </a:lnTo>
                <a:lnTo>
                  <a:pt x="5335" y="1045"/>
                </a:lnTo>
                <a:lnTo>
                  <a:pt x="5348" y="1047"/>
                </a:lnTo>
                <a:lnTo>
                  <a:pt x="5360" y="1051"/>
                </a:lnTo>
                <a:lnTo>
                  <a:pt x="5373" y="1056"/>
                </a:lnTo>
                <a:lnTo>
                  <a:pt x="5384" y="1062"/>
                </a:lnTo>
                <a:lnTo>
                  <a:pt x="5395" y="1071"/>
                </a:lnTo>
                <a:lnTo>
                  <a:pt x="5405" y="1081"/>
                </a:lnTo>
                <a:lnTo>
                  <a:pt x="5408" y="1086"/>
                </a:lnTo>
                <a:lnTo>
                  <a:pt x="5410" y="1090"/>
                </a:lnTo>
                <a:lnTo>
                  <a:pt x="5412" y="1095"/>
                </a:lnTo>
                <a:lnTo>
                  <a:pt x="5412" y="1097"/>
                </a:lnTo>
                <a:lnTo>
                  <a:pt x="5410" y="1105"/>
                </a:lnTo>
                <a:lnTo>
                  <a:pt x="5405" y="1110"/>
                </a:lnTo>
                <a:lnTo>
                  <a:pt x="5395" y="1120"/>
                </a:lnTo>
                <a:lnTo>
                  <a:pt x="5385" y="1131"/>
                </a:lnTo>
                <a:lnTo>
                  <a:pt x="5378" y="1143"/>
                </a:lnTo>
                <a:lnTo>
                  <a:pt x="5371" y="1155"/>
                </a:lnTo>
                <a:lnTo>
                  <a:pt x="5369" y="1161"/>
                </a:lnTo>
                <a:lnTo>
                  <a:pt x="5365" y="1166"/>
                </a:lnTo>
                <a:lnTo>
                  <a:pt x="5360" y="1173"/>
                </a:lnTo>
                <a:lnTo>
                  <a:pt x="5355" y="1176"/>
                </a:lnTo>
                <a:lnTo>
                  <a:pt x="5355" y="1176"/>
                </a:lnTo>
                <a:lnTo>
                  <a:pt x="5350" y="1179"/>
                </a:lnTo>
                <a:lnTo>
                  <a:pt x="5346" y="1179"/>
                </a:lnTo>
                <a:lnTo>
                  <a:pt x="5341" y="1178"/>
                </a:lnTo>
                <a:lnTo>
                  <a:pt x="5336" y="1176"/>
                </a:lnTo>
                <a:lnTo>
                  <a:pt x="5327" y="1173"/>
                </a:lnTo>
                <a:lnTo>
                  <a:pt x="5317" y="1168"/>
                </a:lnTo>
                <a:lnTo>
                  <a:pt x="5312" y="1165"/>
                </a:lnTo>
                <a:lnTo>
                  <a:pt x="5309" y="1164"/>
                </a:lnTo>
                <a:lnTo>
                  <a:pt x="5304" y="1164"/>
                </a:lnTo>
                <a:lnTo>
                  <a:pt x="5299" y="1164"/>
                </a:lnTo>
                <a:lnTo>
                  <a:pt x="5295" y="1165"/>
                </a:lnTo>
                <a:lnTo>
                  <a:pt x="5290" y="1168"/>
                </a:lnTo>
                <a:lnTo>
                  <a:pt x="5285" y="1173"/>
                </a:lnTo>
                <a:lnTo>
                  <a:pt x="5281" y="1179"/>
                </a:lnTo>
                <a:lnTo>
                  <a:pt x="5280" y="1180"/>
                </a:lnTo>
                <a:lnTo>
                  <a:pt x="5277" y="1181"/>
                </a:lnTo>
                <a:lnTo>
                  <a:pt x="5279" y="1194"/>
                </a:lnTo>
                <a:lnTo>
                  <a:pt x="5281" y="1207"/>
                </a:lnTo>
                <a:lnTo>
                  <a:pt x="5284" y="1213"/>
                </a:lnTo>
                <a:lnTo>
                  <a:pt x="5287" y="1218"/>
                </a:lnTo>
                <a:lnTo>
                  <a:pt x="5294" y="1222"/>
                </a:lnTo>
                <a:lnTo>
                  <a:pt x="5302" y="1224"/>
                </a:lnTo>
                <a:lnTo>
                  <a:pt x="5307" y="1225"/>
                </a:lnTo>
                <a:lnTo>
                  <a:pt x="5311" y="1228"/>
                </a:lnTo>
                <a:lnTo>
                  <a:pt x="5314" y="1230"/>
                </a:lnTo>
                <a:lnTo>
                  <a:pt x="5314" y="1234"/>
                </a:lnTo>
                <a:lnTo>
                  <a:pt x="5311" y="1242"/>
                </a:lnTo>
                <a:lnTo>
                  <a:pt x="5309" y="1249"/>
                </a:lnTo>
                <a:lnTo>
                  <a:pt x="5311" y="1254"/>
                </a:lnTo>
                <a:lnTo>
                  <a:pt x="5314" y="1264"/>
                </a:lnTo>
                <a:lnTo>
                  <a:pt x="5314" y="1267"/>
                </a:lnTo>
                <a:lnTo>
                  <a:pt x="5315" y="1268"/>
                </a:lnTo>
                <a:lnTo>
                  <a:pt x="5316" y="1268"/>
                </a:lnTo>
                <a:lnTo>
                  <a:pt x="5317" y="1268"/>
                </a:lnTo>
                <a:lnTo>
                  <a:pt x="5320" y="1264"/>
                </a:lnTo>
                <a:lnTo>
                  <a:pt x="5325" y="1254"/>
                </a:lnTo>
                <a:lnTo>
                  <a:pt x="5327" y="1250"/>
                </a:lnTo>
                <a:lnTo>
                  <a:pt x="5330" y="1248"/>
                </a:lnTo>
                <a:lnTo>
                  <a:pt x="5334" y="1247"/>
                </a:lnTo>
                <a:lnTo>
                  <a:pt x="5339" y="1247"/>
                </a:lnTo>
                <a:lnTo>
                  <a:pt x="5343" y="1247"/>
                </a:lnTo>
                <a:lnTo>
                  <a:pt x="5348" y="1249"/>
                </a:lnTo>
                <a:lnTo>
                  <a:pt x="5351" y="1252"/>
                </a:lnTo>
                <a:lnTo>
                  <a:pt x="5355" y="1254"/>
                </a:lnTo>
                <a:lnTo>
                  <a:pt x="5360" y="1264"/>
                </a:lnTo>
                <a:lnTo>
                  <a:pt x="5363" y="1274"/>
                </a:lnTo>
                <a:lnTo>
                  <a:pt x="5366" y="1283"/>
                </a:lnTo>
                <a:lnTo>
                  <a:pt x="5368" y="1293"/>
                </a:lnTo>
                <a:lnTo>
                  <a:pt x="5371" y="1313"/>
                </a:lnTo>
                <a:lnTo>
                  <a:pt x="5373" y="1335"/>
                </a:lnTo>
                <a:lnTo>
                  <a:pt x="5373" y="1375"/>
                </a:lnTo>
                <a:lnTo>
                  <a:pt x="5373" y="1416"/>
                </a:lnTo>
                <a:lnTo>
                  <a:pt x="5374" y="1425"/>
                </a:lnTo>
                <a:lnTo>
                  <a:pt x="5375" y="1434"/>
                </a:lnTo>
                <a:lnTo>
                  <a:pt x="5376" y="1441"/>
                </a:lnTo>
                <a:lnTo>
                  <a:pt x="5379" y="1449"/>
                </a:lnTo>
                <a:lnTo>
                  <a:pt x="5383" y="1455"/>
                </a:lnTo>
                <a:lnTo>
                  <a:pt x="5388" y="1461"/>
                </a:lnTo>
                <a:lnTo>
                  <a:pt x="5393" y="1466"/>
                </a:lnTo>
                <a:lnTo>
                  <a:pt x="5402" y="1471"/>
                </a:lnTo>
                <a:lnTo>
                  <a:pt x="5397" y="1480"/>
                </a:lnTo>
                <a:lnTo>
                  <a:pt x="5394" y="1489"/>
                </a:lnTo>
                <a:lnTo>
                  <a:pt x="5390" y="1499"/>
                </a:lnTo>
                <a:lnTo>
                  <a:pt x="5389" y="1508"/>
                </a:lnTo>
                <a:lnTo>
                  <a:pt x="5386" y="1528"/>
                </a:lnTo>
                <a:lnTo>
                  <a:pt x="5386" y="1547"/>
                </a:lnTo>
                <a:lnTo>
                  <a:pt x="5388" y="1586"/>
                </a:lnTo>
                <a:lnTo>
                  <a:pt x="5386" y="1625"/>
                </a:lnTo>
                <a:lnTo>
                  <a:pt x="5385" y="1633"/>
                </a:lnTo>
                <a:lnTo>
                  <a:pt x="5384" y="1642"/>
                </a:lnTo>
                <a:lnTo>
                  <a:pt x="5381" y="1646"/>
                </a:lnTo>
                <a:lnTo>
                  <a:pt x="5380" y="1650"/>
                </a:lnTo>
                <a:lnTo>
                  <a:pt x="5376" y="1654"/>
                </a:lnTo>
                <a:lnTo>
                  <a:pt x="5373" y="1656"/>
                </a:lnTo>
                <a:lnTo>
                  <a:pt x="5370" y="1664"/>
                </a:lnTo>
                <a:lnTo>
                  <a:pt x="5370" y="1671"/>
                </a:lnTo>
                <a:lnTo>
                  <a:pt x="5379" y="1689"/>
                </a:lnTo>
                <a:lnTo>
                  <a:pt x="5386" y="1707"/>
                </a:lnTo>
                <a:lnTo>
                  <a:pt x="5394" y="1726"/>
                </a:lnTo>
                <a:lnTo>
                  <a:pt x="5400" y="1746"/>
                </a:lnTo>
                <a:lnTo>
                  <a:pt x="5405" y="1765"/>
                </a:lnTo>
                <a:lnTo>
                  <a:pt x="5409" y="1785"/>
                </a:lnTo>
                <a:lnTo>
                  <a:pt x="5413" y="1805"/>
                </a:lnTo>
                <a:lnTo>
                  <a:pt x="5417" y="1826"/>
                </a:lnTo>
                <a:lnTo>
                  <a:pt x="5417" y="1844"/>
                </a:lnTo>
                <a:lnTo>
                  <a:pt x="5417" y="1863"/>
                </a:lnTo>
                <a:lnTo>
                  <a:pt x="5418" y="1882"/>
                </a:lnTo>
                <a:lnTo>
                  <a:pt x="5418" y="1901"/>
                </a:lnTo>
                <a:lnTo>
                  <a:pt x="5418" y="1901"/>
                </a:lnTo>
                <a:lnTo>
                  <a:pt x="5425" y="1910"/>
                </a:lnTo>
                <a:lnTo>
                  <a:pt x="5433" y="1917"/>
                </a:lnTo>
                <a:lnTo>
                  <a:pt x="5433" y="1917"/>
                </a:lnTo>
                <a:lnTo>
                  <a:pt x="5444" y="1922"/>
                </a:lnTo>
                <a:lnTo>
                  <a:pt x="5453" y="1927"/>
                </a:lnTo>
                <a:lnTo>
                  <a:pt x="5462" y="1933"/>
                </a:lnTo>
                <a:lnTo>
                  <a:pt x="5469" y="1941"/>
                </a:lnTo>
                <a:lnTo>
                  <a:pt x="5476" y="1950"/>
                </a:lnTo>
                <a:lnTo>
                  <a:pt x="5478" y="1960"/>
                </a:lnTo>
                <a:lnTo>
                  <a:pt x="5481" y="1971"/>
                </a:lnTo>
                <a:lnTo>
                  <a:pt x="5479" y="1985"/>
                </a:lnTo>
                <a:lnTo>
                  <a:pt x="5479" y="1989"/>
                </a:lnTo>
                <a:lnTo>
                  <a:pt x="5479" y="1992"/>
                </a:lnTo>
                <a:lnTo>
                  <a:pt x="5481" y="1996"/>
                </a:lnTo>
                <a:lnTo>
                  <a:pt x="5483" y="1999"/>
                </a:lnTo>
                <a:lnTo>
                  <a:pt x="5487" y="2005"/>
                </a:lnTo>
                <a:lnTo>
                  <a:pt x="5493" y="2011"/>
                </a:lnTo>
                <a:lnTo>
                  <a:pt x="5486" y="2026"/>
                </a:lnTo>
                <a:lnTo>
                  <a:pt x="5478" y="2041"/>
                </a:lnTo>
                <a:lnTo>
                  <a:pt x="5468" y="2043"/>
                </a:lnTo>
                <a:lnTo>
                  <a:pt x="5461" y="2048"/>
                </a:lnTo>
                <a:lnTo>
                  <a:pt x="5454" y="2053"/>
                </a:lnTo>
                <a:lnTo>
                  <a:pt x="5451" y="2059"/>
                </a:lnTo>
                <a:lnTo>
                  <a:pt x="5449" y="2067"/>
                </a:lnTo>
                <a:lnTo>
                  <a:pt x="5448" y="2075"/>
                </a:lnTo>
                <a:lnTo>
                  <a:pt x="5448" y="2084"/>
                </a:lnTo>
                <a:lnTo>
                  <a:pt x="5448" y="2093"/>
                </a:lnTo>
                <a:lnTo>
                  <a:pt x="5448" y="2133"/>
                </a:lnTo>
                <a:lnTo>
                  <a:pt x="5448" y="2175"/>
                </a:lnTo>
                <a:lnTo>
                  <a:pt x="5448" y="2218"/>
                </a:lnTo>
                <a:lnTo>
                  <a:pt x="5448" y="2264"/>
                </a:lnTo>
                <a:lnTo>
                  <a:pt x="5443" y="2259"/>
                </a:lnTo>
                <a:lnTo>
                  <a:pt x="5439" y="2252"/>
                </a:lnTo>
                <a:lnTo>
                  <a:pt x="5437" y="2246"/>
                </a:lnTo>
                <a:lnTo>
                  <a:pt x="5435" y="2241"/>
                </a:lnTo>
                <a:lnTo>
                  <a:pt x="5433" y="2229"/>
                </a:lnTo>
                <a:lnTo>
                  <a:pt x="5433" y="2217"/>
                </a:lnTo>
                <a:lnTo>
                  <a:pt x="5432" y="2207"/>
                </a:lnTo>
                <a:lnTo>
                  <a:pt x="5429" y="2197"/>
                </a:lnTo>
                <a:lnTo>
                  <a:pt x="5428" y="2192"/>
                </a:lnTo>
                <a:lnTo>
                  <a:pt x="5425" y="2187"/>
                </a:lnTo>
                <a:lnTo>
                  <a:pt x="5422" y="2183"/>
                </a:lnTo>
                <a:lnTo>
                  <a:pt x="5417" y="2180"/>
                </a:lnTo>
                <a:lnTo>
                  <a:pt x="5418" y="2201"/>
                </a:lnTo>
                <a:lnTo>
                  <a:pt x="5418" y="2222"/>
                </a:lnTo>
                <a:lnTo>
                  <a:pt x="5417" y="2245"/>
                </a:lnTo>
                <a:lnTo>
                  <a:pt x="5415" y="2266"/>
                </a:lnTo>
                <a:lnTo>
                  <a:pt x="5415" y="2288"/>
                </a:lnTo>
                <a:lnTo>
                  <a:pt x="5417" y="2309"/>
                </a:lnTo>
                <a:lnTo>
                  <a:pt x="5419" y="2319"/>
                </a:lnTo>
                <a:lnTo>
                  <a:pt x="5422" y="2330"/>
                </a:lnTo>
                <a:lnTo>
                  <a:pt x="5425" y="2340"/>
                </a:lnTo>
                <a:lnTo>
                  <a:pt x="5430" y="2350"/>
                </a:lnTo>
                <a:lnTo>
                  <a:pt x="5430" y="2364"/>
                </a:lnTo>
                <a:lnTo>
                  <a:pt x="5430" y="2379"/>
                </a:lnTo>
                <a:lnTo>
                  <a:pt x="5430" y="2393"/>
                </a:lnTo>
                <a:lnTo>
                  <a:pt x="5432" y="2407"/>
                </a:lnTo>
                <a:lnTo>
                  <a:pt x="5434" y="2412"/>
                </a:lnTo>
                <a:lnTo>
                  <a:pt x="5437" y="2417"/>
                </a:lnTo>
                <a:lnTo>
                  <a:pt x="5438" y="2422"/>
                </a:lnTo>
                <a:lnTo>
                  <a:pt x="5439" y="2427"/>
                </a:lnTo>
                <a:lnTo>
                  <a:pt x="5440" y="2437"/>
                </a:lnTo>
                <a:lnTo>
                  <a:pt x="5439" y="2447"/>
                </a:lnTo>
                <a:lnTo>
                  <a:pt x="5435" y="2468"/>
                </a:lnTo>
                <a:lnTo>
                  <a:pt x="5433" y="2488"/>
                </a:lnTo>
                <a:lnTo>
                  <a:pt x="5430" y="2497"/>
                </a:lnTo>
                <a:lnTo>
                  <a:pt x="5428" y="2506"/>
                </a:lnTo>
                <a:lnTo>
                  <a:pt x="5427" y="2515"/>
                </a:lnTo>
                <a:lnTo>
                  <a:pt x="5428" y="2525"/>
                </a:lnTo>
                <a:lnTo>
                  <a:pt x="5432" y="2539"/>
                </a:lnTo>
                <a:lnTo>
                  <a:pt x="5435" y="2552"/>
                </a:lnTo>
                <a:lnTo>
                  <a:pt x="5438" y="2568"/>
                </a:lnTo>
                <a:lnTo>
                  <a:pt x="5439" y="2581"/>
                </a:lnTo>
                <a:lnTo>
                  <a:pt x="5440" y="2610"/>
                </a:lnTo>
                <a:lnTo>
                  <a:pt x="5439" y="2638"/>
                </a:lnTo>
                <a:lnTo>
                  <a:pt x="5437" y="2667"/>
                </a:lnTo>
                <a:lnTo>
                  <a:pt x="5432" y="2694"/>
                </a:lnTo>
                <a:lnTo>
                  <a:pt x="5425" y="2722"/>
                </a:lnTo>
                <a:lnTo>
                  <a:pt x="5417" y="2750"/>
                </a:lnTo>
                <a:lnTo>
                  <a:pt x="5413" y="2752"/>
                </a:lnTo>
                <a:lnTo>
                  <a:pt x="5409" y="2753"/>
                </a:lnTo>
                <a:lnTo>
                  <a:pt x="5405" y="2753"/>
                </a:lnTo>
                <a:lnTo>
                  <a:pt x="5403" y="2753"/>
                </a:lnTo>
                <a:lnTo>
                  <a:pt x="5402" y="2766"/>
                </a:lnTo>
                <a:lnTo>
                  <a:pt x="5402" y="2777"/>
                </a:lnTo>
                <a:lnTo>
                  <a:pt x="5403" y="2783"/>
                </a:lnTo>
                <a:lnTo>
                  <a:pt x="5405" y="2788"/>
                </a:lnTo>
                <a:lnTo>
                  <a:pt x="5409" y="2794"/>
                </a:lnTo>
                <a:lnTo>
                  <a:pt x="5414" y="2799"/>
                </a:lnTo>
                <a:lnTo>
                  <a:pt x="5412" y="2814"/>
                </a:lnTo>
                <a:lnTo>
                  <a:pt x="5410" y="2829"/>
                </a:lnTo>
                <a:lnTo>
                  <a:pt x="5412" y="2844"/>
                </a:lnTo>
                <a:lnTo>
                  <a:pt x="5414" y="2859"/>
                </a:lnTo>
                <a:lnTo>
                  <a:pt x="5415" y="2874"/>
                </a:lnTo>
                <a:lnTo>
                  <a:pt x="5418" y="2889"/>
                </a:lnTo>
                <a:lnTo>
                  <a:pt x="5419" y="2904"/>
                </a:lnTo>
                <a:lnTo>
                  <a:pt x="5418" y="2919"/>
                </a:lnTo>
                <a:lnTo>
                  <a:pt x="5418" y="2919"/>
                </a:lnTo>
                <a:lnTo>
                  <a:pt x="5418" y="2919"/>
                </a:lnTo>
                <a:lnTo>
                  <a:pt x="5423" y="2924"/>
                </a:lnTo>
                <a:lnTo>
                  <a:pt x="5427" y="2929"/>
                </a:lnTo>
                <a:lnTo>
                  <a:pt x="5429" y="2934"/>
                </a:lnTo>
                <a:lnTo>
                  <a:pt x="5430" y="2939"/>
                </a:lnTo>
                <a:lnTo>
                  <a:pt x="5432" y="2950"/>
                </a:lnTo>
                <a:lnTo>
                  <a:pt x="5430" y="2962"/>
                </a:lnTo>
                <a:lnTo>
                  <a:pt x="5428" y="2977"/>
                </a:lnTo>
                <a:lnTo>
                  <a:pt x="5427" y="2993"/>
                </a:lnTo>
                <a:lnTo>
                  <a:pt x="5427" y="3008"/>
                </a:lnTo>
                <a:lnTo>
                  <a:pt x="5427" y="3025"/>
                </a:lnTo>
                <a:lnTo>
                  <a:pt x="5432" y="3056"/>
                </a:lnTo>
                <a:lnTo>
                  <a:pt x="5438" y="3087"/>
                </a:lnTo>
                <a:lnTo>
                  <a:pt x="5442" y="3097"/>
                </a:lnTo>
                <a:lnTo>
                  <a:pt x="5446" y="3109"/>
                </a:lnTo>
                <a:lnTo>
                  <a:pt x="5448" y="3121"/>
                </a:lnTo>
                <a:lnTo>
                  <a:pt x="5448" y="3132"/>
                </a:lnTo>
                <a:lnTo>
                  <a:pt x="5448" y="3138"/>
                </a:lnTo>
                <a:lnTo>
                  <a:pt x="5447" y="3143"/>
                </a:lnTo>
                <a:lnTo>
                  <a:pt x="5444" y="3148"/>
                </a:lnTo>
                <a:lnTo>
                  <a:pt x="5442" y="3153"/>
                </a:lnTo>
                <a:lnTo>
                  <a:pt x="5437" y="3156"/>
                </a:lnTo>
                <a:lnTo>
                  <a:pt x="5432" y="3160"/>
                </a:lnTo>
                <a:lnTo>
                  <a:pt x="5424" y="3164"/>
                </a:lnTo>
                <a:lnTo>
                  <a:pt x="5415" y="3166"/>
                </a:lnTo>
                <a:lnTo>
                  <a:pt x="5417" y="3185"/>
                </a:lnTo>
                <a:lnTo>
                  <a:pt x="5418" y="3205"/>
                </a:lnTo>
                <a:lnTo>
                  <a:pt x="5418" y="3224"/>
                </a:lnTo>
                <a:lnTo>
                  <a:pt x="5419" y="3243"/>
                </a:lnTo>
                <a:lnTo>
                  <a:pt x="5422" y="3248"/>
                </a:lnTo>
                <a:lnTo>
                  <a:pt x="5423" y="3254"/>
                </a:lnTo>
                <a:lnTo>
                  <a:pt x="5433" y="3279"/>
                </a:lnTo>
                <a:lnTo>
                  <a:pt x="5444" y="3304"/>
                </a:lnTo>
                <a:lnTo>
                  <a:pt x="5452" y="3316"/>
                </a:lnTo>
                <a:lnTo>
                  <a:pt x="5458" y="3328"/>
                </a:lnTo>
                <a:lnTo>
                  <a:pt x="5467" y="3340"/>
                </a:lnTo>
                <a:lnTo>
                  <a:pt x="5476" y="3350"/>
                </a:lnTo>
                <a:lnTo>
                  <a:pt x="5482" y="3357"/>
                </a:lnTo>
                <a:lnTo>
                  <a:pt x="5487" y="3365"/>
                </a:lnTo>
                <a:lnTo>
                  <a:pt x="5491" y="3372"/>
                </a:lnTo>
                <a:lnTo>
                  <a:pt x="5494" y="3380"/>
                </a:lnTo>
                <a:lnTo>
                  <a:pt x="5497" y="3387"/>
                </a:lnTo>
                <a:lnTo>
                  <a:pt x="5498" y="3395"/>
                </a:lnTo>
                <a:lnTo>
                  <a:pt x="5500" y="3402"/>
                </a:lnTo>
                <a:lnTo>
                  <a:pt x="5500" y="3411"/>
                </a:lnTo>
                <a:lnTo>
                  <a:pt x="5498" y="3426"/>
                </a:lnTo>
                <a:lnTo>
                  <a:pt x="5496" y="3443"/>
                </a:lnTo>
                <a:lnTo>
                  <a:pt x="5493" y="3458"/>
                </a:lnTo>
                <a:lnTo>
                  <a:pt x="5488" y="3471"/>
                </a:lnTo>
                <a:lnTo>
                  <a:pt x="5486" y="3478"/>
                </a:lnTo>
                <a:lnTo>
                  <a:pt x="5484" y="3482"/>
                </a:lnTo>
                <a:lnTo>
                  <a:pt x="5482" y="3484"/>
                </a:lnTo>
                <a:lnTo>
                  <a:pt x="5479" y="3485"/>
                </a:lnTo>
                <a:lnTo>
                  <a:pt x="5478" y="3485"/>
                </a:lnTo>
                <a:lnTo>
                  <a:pt x="5476" y="3484"/>
                </a:lnTo>
                <a:lnTo>
                  <a:pt x="5474" y="3483"/>
                </a:lnTo>
                <a:lnTo>
                  <a:pt x="5472" y="3480"/>
                </a:lnTo>
                <a:lnTo>
                  <a:pt x="5468" y="3474"/>
                </a:lnTo>
                <a:lnTo>
                  <a:pt x="5464" y="3466"/>
                </a:lnTo>
                <a:lnTo>
                  <a:pt x="5462" y="3464"/>
                </a:lnTo>
                <a:lnTo>
                  <a:pt x="5459" y="3461"/>
                </a:lnTo>
                <a:lnTo>
                  <a:pt x="5457" y="3460"/>
                </a:lnTo>
                <a:lnTo>
                  <a:pt x="5454" y="3460"/>
                </a:lnTo>
                <a:lnTo>
                  <a:pt x="5451" y="3465"/>
                </a:lnTo>
                <a:lnTo>
                  <a:pt x="5448" y="3471"/>
                </a:lnTo>
                <a:lnTo>
                  <a:pt x="5448" y="3476"/>
                </a:lnTo>
                <a:lnTo>
                  <a:pt x="5447" y="3483"/>
                </a:lnTo>
                <a:lnTo>
                  <a:pt x="5448" y="3495"/>
                </a:lnTo>
                <a:lnTo>
                  <a:pt x="5447" y="3508"/>
                </a:lnTo>
                <a:lnTo>
                  <a:pt x="5446" y="3508"/>
                </a:lnTo>
                <a:lnTo>
                  <a:pt x="5447" y="3528"/>
                </a:lnTo>
                <a:lnTo>
                  <a:pt x="5447" y="3549"/>
                </a:lnTo>
                <a:lnTo>
                  <a:pt x="5447" y="3558"/>
                </a:lnTo>
                <a:lnTo>
                  <a:pt x="5449" y="3568"/>
                </a:lnTo>
                <a:lnTo>
                  <a:pt x="5454" y="3577"/>
                </a:lnTo>
                <a:lnTo>
                  <a:pt x="5462" y="3586"/>
                </a:lnTo>
                <a:lnTo>
                  <a:pt x="5461" y="3593"/>
                </a:lnTo>
                <a:lnTo>
                  <a:pt x="5462" y="3600"/>
                </a:lnTo>
                <a:lnTo>
                  <a:pt x="5464" y="3603"/>
                </a:lnTo>
                <a:lnTo>
                  <a:pt x="5466" y="3607"/>
                </a:lnTo>
                <a:lnTo>
                  <a:pt x="5466" y="3610"/>
                </a:lnTo>
                <a:lnTo>
                  <a:pt x="5464" y="3613"/>
                </a:lnTo>
                <a:lnTo>
                  <a:pt x="5462" y="3620"/>
                </a:lnTo>
                <a:lnTo>
                  <a:pt x="5457" y="3626"/>
                </a:lnTo>
                <a:lnTo>
                  <a:pt x="5453" y="3631"/>
                </a:lnTo>
                <a:lnTo>
                  <a:pt x="5451" y="3637"/>
                </a:lnTo>
                <a:lnTo>
                  <a:pt x="5448" y="3645"/>
                </a:lnTo>
                <a:lnTo>
                  <a:pt x="5447" y="3651"/>
                </a:lnTo>
                <a:lnTo>
                  <a:pt x="5448" y="3662"/>
                </a:lnTo>
                <a:lnTo>
                  <a:pt x="5451" y="3672"/>
                </a:lnTo>
                <a:lnTo>
                  <a:pt x="5452" y="3677"/>
                </a:lnTo>
                <a:lnTo>
                  <a:pt x="5454" y="3682"/>
                </a:lnTo>
                <a:lnTo>
                  <a:pt x="5458" y="3687"/>
                </a:lnTo>
                <a:lnTo>
                  <a:pt x="5462" y="3692"/>
                </a:lnTo>
                <a:lnTo>
                  <a:pt x="5462" y="3700"/>
                </a:lnTo>
                <a:lnTo>
                  <a:pt x="5463" y="3708"/>
                </a:lnTo>
                <a:lnTo>
                  <a:pt x="5466" y="3714"/>
                </a:lnTo>
                <a:lnTo>
                  <a:pt x="5469" y="3720"/>
                </a:lnTo>
                <a:lnTo>
                  <a:pt x="5474" y="3725"/>
                </a:lnTo>
                <a:lnTo>
                  <a:pt x="5479" y="3730"/>
                </a:lnTo>
                <a:lnTo>
                  <a:pt x="5484" y="3735"/>
                </a:lnTo>
                <a:lnTo>
                  <a:pt x="5492" y="3739"/>
                </a:lnTo>
                <a:lnTo>
                  <a:pt x="5483" y="3763"/>
                </a:lnTo>
                <a:lnTo>
                  <a:pt x="5478" y="3788"/>
                </a:lnTo>
                <a:lnTo>
                  <a:pt x="5473" y="3812"/>
                </a:lnTo>
                <a:lnTo>
                  <a:pt x="5469" y="3837"/>
                </a:lnTo>
                <a:lnTo>
                  <a:pt x="5467" y="3862"/>
                </a:lnTo>
                <a:lnTo>
                  <a:pt x="5464" y="3887"/>
                </a:lnTo>
                <a:lnTo>
                  <a:pt x="5463" y="3912"/>
                </a:lnTo>
                <a:lnTo>
                  <a:pt x="5461" y="3937"/>
                </a:lnTo>
                <a:lnTo>
                  <a:pt x="5461" y="3937"/>
                </a:lnTo>
                <a:lnTo>
                  <a:pt x="5461" y="3937"/>
                </a:lnTo>
                <a:lnTo>
                  <a:pt x="5461" y="3957"/>
                </a:lnTo>
                <a:lnTo>
                  <a:pt x="5463" y="3979"/>
                </a:lnTo>
                <a:lnTo>
                  <a:pt x="5466" y="3999"/>
                </a:lnTo>
                <a:lnTo>
                  <a:pt x="5471" y="4020"/>
                </a:lnTo>
                <a:lnTo>
                  <a:pt x="5473" y="4040"/>
                </a:lnTo>
                <a:lnTo>
                  <a:pt x="5476" y="4060"/>
                </a:lnTo>
                <a:lnTo>
                  <a:pt x="5477" y="4072"/>
                </a:lnTo>
                <a:lnTo>
                  <a:pt x="5476" y="4082"/>
                </a:lnTo>
                <a:lnTo>
                  <a:pt x="5476" y="4092"/>
                </a:lnTo>
                <a:lnTo>
                  <a:pt x="5473" y="4103"/>
                </a:lnTo>
                <a:lnTo>
                  <a:pt x="5468" y="4121"/>
                </a:lnTo>
                <a:lnTo>
                  <a:pt x="5463" y="4138"/>
                </a:lnTo>
                <a:lnTo>
                  <a:pt x="5463" y="4146"/>
                </a:lnTo>
                <a:lnTo>
                  <a:pt x="5463" y="4153"/>
                </a:lnTo>
                <a:lnTo>
                  <a:pt x="5463" y="4153"/>
                </a:lnTo>
                <a:lnTo>
                  <a:pt x="5463" y="4153"/>
                </a:lnTo>
                <a:lnTo>
                  <a:pt x="5468" y="4159"/>
                </a:lnTo>
                <a:lnTo>
                  <a:pt x="5472" y="4166"/>
                </a:lnTo>
                <a:lnTo>
                  <a:pt x="5474" y="4173"/>
                </a:lnTo>
                <a:lnTo>
                  <a:pt x="5477" y="4180"/>
                </a:lnTo>
                <a:lnTo>
                  <a:pt x="5478" y="4193"/>
                </a:lnTo>
                <a:lnTo>
                  <a:pt x="5479" y="4207"/>
                </a:lnTo>
                <a:lnTo>
                  <a:pt x="5479" y="4221"/>
                </a:lnTo>
                <a:lnTo>
                  <a:pt x="5478" y="4235"/>
                </a:lnTo>
                <a:lnTo>
                  <a:pt x="5478" y="4249"/>
                </a:lnTo>
                <a:lnTo>
                  <a:pt x="5481" y="4262"/>
                </a:lnTo>
                <a:lnTo>
                  <a:pt x="5478" y="4271"/>
                </a:lnTo>
                <a:lnTo>
                  <a:pt x="5476" y="4279"/>
                </a:lnTo>
                <a:lnTo>
                  <a:pt x="5474" y="4284"/>
                </a:lnTo>
                <a:lnTo>
                  <a:pt x="5472" y="4286"/>
                </a:lnTo>
                <a:lnTo>
                  <a:pt x="5469" y="4290"/>
                </a:lnTo>
                <a:lnTo>
                  <a:pt x="5466" y="4293"/>
                </a:lnTo>
                <a:lnTo>
                  <a:pt x="5466" y="4293"/>
                </a:lnTo>
                <a:lnTo>
                  <a:pt x="5466" y="4339"/>
                </a:lnTo>
                <a:lnTo>
                  <a:pt x="5466" y="4384"/>
                </a:lnTo>
                <a:lnTo>
                  <a:pt x="5466" y="4431"/>
                </a:lnTo>
                <a:lnTo>
                  <a:pt x="5466" y="4478"/>
                </a:lnTo>
                <a:lnTo>
                  <a:pt x="5462" y="4476"/>
                </a:lnTo>
                <a:lnTo>
                  <a:pt x="5458" y="4473"/>
                </a:lnTo>
                <a:lnTo>
                  <a:pt x="5454" y="4471"/>
                </a:lnTo>
                <a:lnTo>
                  <a:pt x="5453" y="4467"/>
                </a:lnTo>
                <a:lnTo>
                  <a:pt x="5449" y="4461"/>
                </a:lnTo>
                <a:lnTo>
                  <a:pt x="5448" y="4453"/>
                </a:lnTo>
                <a:lnTo>
                  <a:pt x="5446" y="4446"/>
                </a:lnTo>
                <a:lnTo>
                  <a:pt x="5443" y="4437"/>
                </a:lnTo>
                <a:lnTo>
                  <a:pt x="5438" y="4429"/>
                </a:lnTo>
                <a:lnTo>
                  <a:pt x="5430" y="4422"/>
                </a:lnTo>
                <a:lnTo>
                  <a:pt x="5433" y="4452"/>
                </a:lnTo>
                <a:lnTo>
                  <a:pt x="5434" y="4481"/>
                </a:lnTo>
                <a:lnTo>
                  <a:pt x="5434" y="4510"/>
                </a:lnTo>
                <a:lnTo>
                  <a:pt x="5433" y="4537"/>
                </a:lnTo>
                <a:lnTo>
                  <a:pt x="5433" y="4565"/>
                </a:lnTo>
                <a:lnTo>
                  <a:pt x="5434" y="4593"/>
                </a:lnTo>
                <a:lnTo>
                  <a:pt x="5435" y="4605"/>
                </a:lnTo>
                <a:lnTo>
                  <a:pt x="5437" y="4619"/>
                </a:lnTo>
                <a:lnTo>
                  <a:pt x="5439" y="4633"/>
                </a:lnTo>
                <a:lnTo>
                  <a:pt x="5442" y="4647"/>
                </a:lnTo>
                <a:lnTo>
                  <a:pt x="5447" y="4665"/>
                </a:lnTo>
                <a:lnTo>
                  <a:pt x="5448" y="4686"/>
                </a:lnTo>
                <a:lnTo>
                  <a:pt x="5449" y="4706"/>
                </a:lnTo>
                <a:lnTo>
                  <a:pt x="5448" y="4724"/>
                </a:lnTo>
                <a:lnTo>
                  <a:pt x="5444" y="4745"/>
                </a:lnTo>
                <a:lnTo>
                  <a:pt x="5438" y="4763"/>
                </a:lnTo>
                <a:lnTo>
                  <a:pt x="5434" y="4772"/>
                </a:lnTo>
                <a:lnTo>
                  <a:pt x="5429" y="4782"/>
                </a:lnTo>
                <a:lnTo>
                  <a:pt x="5423" y="4791"/>
                </a:lnTo>
                <a:lnTo>
                  <a:pt x="5417" y="4800"/>
                </a:lnTo>
                <a:lnTo>
                  <a:pt x="5433" y="4800"/>
                </a:lnTo>
                <a:lnTo>
                  <a:pt x="5448" y="4801"/>
                </a:lnTo>
                <a:lnTo>
                  <a:pt x="5448" y="4801"/>
                </a:lnTo>
                <a:lnTo>
                  <a:pt x="5448" y="4801"/>
                </a:lnTo>
                <a:lnTo>
                  <a:pt x="5457" y="4802"/>
                </a:lnTo>
                <a:lnTo>
                  <a:pt x="5464" y="4804"/>
                </a:lnTo>
                <a:lnTo>
                  <a:pt x="5471" y="4804"/>
                </a:lnTo>
                <a:lnTo>
                  <a:pt x="5477" y="4804"/>
                </a:lnTo>
                <a:lnTo>
                  <a:pt x="5477" y="4804"/>
                </a:lnTo>
                <a:lnTo>
                  <a:pt x="5487" y="4800"/>
                </a:lnTo>
                <a:lnTo>
                  <a:pt x="5494" y="4795"/>
                </a:lnTo>
                <a:lnTo>
                  <a:pt x="5501" y="4790"/>
                </a:lnTo>
                <a:lnTo>
                  <a:pt x="5507" y="4783"/>
                </a:lnTo>
                <a:lnTo>
                  <a:pt x="5512" y="4777"/>
                </a:lnTo>
                <a:lnTo>
                  <a:pt x="5517" y="4770"/>
                </a:lnTo>
                <a:lnTo>
                  <a:pt x="5521" y="4762"/>
                </a:lnTo>
                <a:lnTo>
                  <a:pt x="5525" y="4755"/>
                </a:lnTo>
                <a:lnTo>
                  <a:pt x="5531" y="4738"/>
                </a:lnTo>
                <a:lnTo>
                  <a:pt x="5537" y="4723"/>
                </a:lnTo>
                <a:lnTo>
                  <a:pt x="5541" y="4716"/>
                </a:lnTo>
                <a:lnTo>
                  <a:pt x="5545" y="4708"/>
                </a:lnTo>
                <a:lnTo>
                  <a:pt x="5550" y="4701"/>
                </a:lnTo>
                <a:lnTo>
                  <a:pt x="5555" y="4694"/>
                </a:lnTo>
                <a:lnTo>
                  <a:pt x="5557" y="4707"/>
                </a:lnTo>
                <a:lnTo>
                  <a:pt x="5557" y="4719"/>
                </a:lnTo>
                <a:lnTo>
                  <a:pt x="5557" y="4731"/>
                </a:lnTo>
                <a:lnTo>
                  <a:pt x="5556" y="4742"/>
                </a:lnTo>
                <a:lnTo>
                  <a:pt x="5553" y="4753"/>
                </a:lnTo>
                <a:lnTo>
                  <a:pt x="5550" y="4765"/>
                </a:lnTo>
                <a:lnTo>
                  <a:pt x="5546" y="4775"/>
                </a:lnTo>
                <a:lnTo>
                  <a:pt x="5542" y="4785"/>
                </a:lnTo>
                <a:lnTo>
                  <a:pt x="5531" y="4805"/>
                </a:lnTo>
                <a:lnTo>
                  <a:pt x="5520" y="4825"/>
                </a:lnTo>
                <a:lnTo>
                  <a:pt x="5507" y="4844"/>
                </a:lnTo>
                <a:lnTo>
                  <a:pt x="5494" y="4864"/>
                </a:lnTo>
                <a:lnTo>
                  <a:pt x="5492" y="4869"/>
                </a:lnTo>
                <a:lnTo>
                  <a:pt x="5489" y="4874"/>
                </a:lnTo>
                <a:lnTo>
                  <a:pt x="5486" y="4878"/>
                </a:lnTo>
                <a:lnTo>
                  <a:pt x="5482" y="4881"/>
                </a:lnTo>
                <a:lnTo>
                  <a:pt x="5472" y="4888"/>
                </a:lnTo>
                <a:lnTo>
                  <a:pt x="5463" y="4894"/>
                </a:lnTo>
                <a:lnTo>
                  <a:pt x="5453" y="4900"/>
                </a:lnTo>
                <a:lnTo>
                  <a:pt x="5444" y="4907"/>
                </a:lnTo>
                <a:lnTo>
                  <a:pt x="5440" y="4910"/>
                </a:lnTo>
                <a:lnTo>
                  <a:pt x="5437" y="4914"/>
                </a:lnTo>
                <a:lnTo>
                  <a:pt x="5434" y="4919"/>
                </a:lnTo>
                <a:lnTo>
                  <a:pt x="5432" y="4924"/>
                </a:lnTo>
                <a:lnTo>
                  <a:pt x="5432" y="4924"/>
                </a:lnTo>
                <a:lnTo>
                  <a:pt x="5424" y="4940"/>
                </a:lnTo>
                <a:lnTo>
                  <a:pt x="5417" y="4955"/>
                </a:lnTo>
                <a:lnTo>
                  <a:pt x="5417" y="4955"/>
                </a:lnTo>
                <a:lnTo>
                  <a:pt x="5409" y="4963"/>
                </a:lnTo>
                <a:lnTo>
                  <a:pt x="5402" y="4971"/>
                </a:lnTo>
                <a:lnTo>
                  <a:pt x="5400" y="4971"/>
                </a:lnTo>
                <a:lnTo>
                  <a:pt x="5398" y="4973"/>
                </a:lnTo>
                <a:lnTo>
                  <a:pt x="5395" y="4976"/>
                </a:lnTo>
                <a:lnTo>
                  <a:pt x="5393" y="4977"/>
                </a:lnTo>
                <a:lnTo>
                  <a:pt x="5389" y="4978"/>
                </a:lnTo>
                <a:lnTo>
                  <a:pt x="5383" y="4978"/>
                </a:lnTo>
                <a:lnTo>
                  <a:pt x="5375" y="4978"/>
                </a:lnTo>
                <a:lnTo>
                  <a:pt x="5383" y="4979"/>
                </a:lnTo>
                <a:lnTo>
                  <a:pt x="5389" y="4979"/>
                </a:lnTo>
                <a:lnTo>
                  <a:pt x="5393" y="4981"/>
                </a:lnTo>
                <a:lnTo>
                  <a:pt x="5395" y="4982"/>
                </a:lnTo>
                <a:lnTo>
                  <a:pt x="5398" y="4984"/>
                </a:lnTo>
                <a:lnTo>
                  <a:pt x="5400" y="4988"/>
                </a:lnTo>
                <a:lnTo>
                  <a:pt x="5400" y="4987"/>
                </a:lnTo>
                <a:lnTo>
                  <a:pt x="5404" y="4992"/>
                </a:lnTo>
                <a:lnTo>
                  <a:pt x="5407" y="4997"/>
                </a:lnTo>
                <a:lnTo>
                  <a:pt x="5405" y="5002"/>
                </a:lnTo>
                <a:lnTo>
                  <a:pt x="5404" y="5008"/>
                </a:lnTo>
                <a:lnTo>
                  <a:pt x="5399" y="5013"/>
                </a:lnTo>
                <a:lnTo>
                  <a:pt x="5394" y="5018"/>
                </a:lnTo>
                <a:lnTo>
                  <a:pt x="5388" y="5022"/>
                </a:lnTo>
                <a:lnTo>
                  <a:pt x="5383" y="5025"/>
                </a:lnTo>
                <a:lnTo>
                  <a:pt x="5376" y="5026"/>
                </a:lnTo>
                <a:lnTo>
                  <a:pt x="5370" y="5026"/>
                </a:lnTo>
                <a:lnTo>
                  <a:pt x="5364" y="5025"/>
                </a:lnTo>
                <a:lnTo>
                  <a:pt x="5356" y="5022"/>
                </a:lnTo>
                <a:lnTo>
                  <a:pt x="5356" y="5031"/>
                </a:lnTo>
                <a:lnTo>
                  <a:pt x="5358" y="5030"/>
                </a:lnTo>
                <a:lnTo>
                  <a:pt x="5360" y="5030"/>
                </a:lnTo>
                <a:lnTo>
                  <a:pt x="5368" y="5036"/>
                </a:lnTo>
                <a:lnTo>
                  <a:pt x="5375" y="5042"/>
                </a:lnTo>
                <a:lnTo>
                  <a:pt x="5383" y="5048"/>
                </a:lnTo>
                <a:lnTo>
                  <a:pt x="5388" y="5055"/>
                </a:lnTo>
                <a:lnTo>
                  <a:pt x="5392" y="5062"/>
                </a:lnTo>
                <a:lnTo>
                  <a:pt x="5395" y="5070"/>
                </a:lnTo>
                <a:lnTo>
                  <a:pt x="5398" y="5076"/>
                </a:lnTo>
                <a:lnTo>
                  <a:pt x="5400" y="5085"/>
                </a:lnTo>
                <a:lnTo>
                  <a:pt x="5400" y="5092"/>
                </a:lnTo>
                <a:lnTo>
                  <a:pt x="5402" y="5100"/>
                </a:lnTo>
                <a:lnTo>
                  <a:pt x="5400" y="5109"/>
                </a:lnTo>
                <a:lnTo>
                  <a:pt x="5400" y="5117"/>
                </a:lnTo>
                <a:lnTo>
                  <a:pt x="5397" y="5134"/>
                </a:lnTo>
                <a:lnTo>
                  <a:pt x="5390" y="5151"/>
                </a:lnTo>
                <a:lnTo>
                  <a:pt x="5389" y="5155"/>
                </a:lnTo>
                <a:lnTo>
                  <a:pt x="5388" y="5159"/>
                </a:lnTo>
                <a:lnTo>
                  <a:pt x="5395" y="5161"/>
                </a:lnTo>
                <a:lnTo>
                  <a:pt x="5403" y="5164"/>
                </a:lnTo>
                <a:lnTo>
                  <a:pt x="5409" y="5166"/>
                </a:lnTo>
                <a:lnTo>
                  <a:pt x="5414" y="5169"/>
                </a:lnTo>
                <a:lnTo>
                  <a:pt x="5419" y="5173"/>
                </a:lnTo>
                <a:lnTo>
                  <a:pt x="5422" y="5176"/>
                </a:lnTo>
                <a:lnTo>
                  <a:pt x="5424" y="5180"/>
                </a:lnTo>
                <a:lnTo>
                  <a:pt x="5425" y="5185"/>
                </a:lnTo>
                <a:lnTo>
                  <a:pt x="5427" y="5190"/>
                </a:lnTo>
                <a:lnTo>
                  <a:pt x="5425" y="5197"/>
                </a:lnTo>
                <a:lnTo>
                  <a:pt x="5424" y="5203"/>
                </a:lnTo>
                <a:lnTo>
                  <a:pt x="5422" y="5210"/>
                </a:lnTo>
                <a:lnTo>
                  <a:pt x="5415" y="5225"/>
                </a:lnTo>
                <a:lnTo>
                  <a:pt x="5404" y="5245"/>
                </a:lnTo>
                <a:lnTo>
                  <a:pt x="5407" y="5244"/>
                </a:lnTo>
                <a:lnTo>
                  <a:pt x="5410" y="5243"/>
                </a:lnTo>
                <a:lnTo>
                  <a:pt x="5432" y="5247"/>
                </a:lnTo>
                <a:lnTo>
                  <a:pt x="5453" y="5253"/>
                </a:lnTo>
                <a:lnTo>
                  <a:pt x="5463" y="5258"/>
                </a:lnTo>
                <a:lnTo>
                  <a:pt x="5473" y="5263"/>
                </a:lnTo>
                <a:lnTo>
                  <a:pt x="5482" y="5269"/>
                </a:lnTo>
                <a:lnTo>
                  <a:pt x="5491" y="5276"/>
                </a:lnTo>
                <a:lnTo>
                  <a:pt x="5489" y="5272"/>
                </a:lnTo>
                <a:lnTo>
                  <a:pt x="5488" y="5267"/>
                </a:lnTo>
                <a:lnTo>
                  <a:pt x="5491" y="5261"/>
                </a:lnTo>
                <a:lnTo>
                  <a:pt x="5492" y="5253"/>
                </a:lnTo>
                <a:lnTo>
                  <a:pt x="5493" y="5247"/>
                </a:lnTo>
                <a:lnTo>
                  <a:pt x="5494" y="5239"/>
                </a:lnTo>
                <a:lnTo>
                  <a:pt x="5493" y="5225"/>
                </a:lnTo>
                <a:lnTo>
                  <a:pt x="5492" y="5212"/>
                </a:lnTo>
                <a:lnTo>
                  <a:pt x="5491" y="5198"/>
                </a:lnTo>
                <a:lnTo>
                  <a:pt x="5489" y="5184"/>
                </a:lnTo>
                <a:lnTo>
                  <a:pt x="5489" y="5176"/>
                </a:lnTo>
                <a:lnTo>
                  <a:pt x="5491" y="5170"/>
                </a:lnTo>
                <a:lnTo>
                  <a:pt x="5492" y="5163"/>
                </a:lnTo>
                <a:lnTo>
                  <a:pt x="5493" y="5156"/>
                </a:lnTo>
                <a:lnTo>
                  <a:pt x="5487" y="5155"/>
                </a:lnTo>
                <a:lnTo>
                  <a:pt x="5481" y="5153"/>
                </a:lnTo>
                <a:lnTo>
                  <a:pt x="5474" y="5149"/>
                </a:lnTo>
                <a:lnTo>
                  <a:pt x="5471" y="5145"/>
                </a:lnTo>
                <a:lnTo>
                  <a:pt x="5463" y="5135"/>
                </a:lnTo>
                <a:lnTo>
                  <a:pt x="5457" y="5124"/>
                </a:lnTo>
                <a:lnTo>
                  <a:pt x="5452" y="5111"/>
                </a:lnTo>
                <a:lnTo>
                  <a:pt x="5446" y="5100"/>
                </a:lnTo>
                <a:lnTo>
                  <a:pt x="5442" y="5095"/>
                </a:lnTo>
                <a:lnTo>
                  <a:pt x="5438" y="5091"/>
                </a:lnTo>
                <a:lnTo>
                  <a:pt x="5433" y="5087"/>
                </a:lnTo>
                <a:lnTo>
                  <a:pt x="5427" y="5084"/>
                </a:lnTo>
                <a:lnTo>
                  <a:pt x="5425" y="5082"/>
                </a:lnTo>
                <a:lnTo>
                  <a:pt x="5424" y="5081"/>
                </a:lnTo>
                <a:lnTo>
                  <a:pt x="5425" y="5077"/>
                </a:lnTo>
                <a:lnTo>
                  <a:pt x="5427" y="5075"/>
                </a:lnTo>
                <a:lnTo>
                  <a:pt x="5429" y="5071"/>
                </a:lnTo>
                <a:lnTo>
                  <a:pt x="5433" y="5068"/>
                </a:lnTo>
                <a:lnTo>
                  <a:pt x="5437" y="5066"/>
                </a:lnTo>
                <a:lnTo>
                  <a:pt x="5440" y="5065"/>
                </a:lnTo>
                <a:lnTo>
                  <a:pt x="5452" y="5065"/>
                </a:lnTo>
                <a:lnTo>
                  <a:pt x="5463" y="5066"/>
                </a:lnTo>
                <a:lnTo>
                  <a:pt x="5467" y="5067"/>
                </a:lnTo>
                <a:lnTo>
                  <a:pt x="5472" y="5071"/>
                </a:lnTo>
                <a:lnTo>
                  <a:pt x="5476" y="5075"/>
                </a:lnTo>
                <a:lnTo>
                  <a:pt x="5479" y="5080"/>
                </a:lnTo>
                <a:lnTo>
                  <a:pt x="5479" y="5094"/>
                </a:lnTo>
                <a:lnTo>
                  <a:pt x="5481" y="5106"/>
                </a:lnTo>
                <a:lnTo>
                  <a:pt x="5482" y="5111"/>
                </a:lnTo>
                <a:lnTo>
                  <a:pt x="5483" y="5116"/>
                </a:lnTo>
                <a:lnTo>
                  <a:pt x="5486" y="5121"/>
                </a:lnTo>
                <a:lnTo>
                  <a:pt x="5488" y="5126"/>
                </a:lnTo>
                <a:lnTo>
                  <a:pt x="5491" y="5130"/>
                </a:lnTo>
                <a:lnTo>
                  <a:pt x="5494" y="5132"/>
                </a:lnTo>
                <a:lnTo>
                  <a:pt x="5500" y="5135"/>
                </a:lnTo>
                <a:lnTo>
                  <a:pt x="5505" y="5138"/>
                </a:lnTo>
                <a:lnTo>
                  <a:pt x="5511" y="5138"/>
                </a:lnTo>
                <a:lnTo>
                  <a:pt x="5517" y="5139"/>
                </a:lnTo>
                <a:lnTo>
                  <a:pt x="5525" y="5138"/>
                </a:lnTo>
                <a:lnTo>
                  <a:pt x="5533" y="5136"/>
                </a:lnTo>
                <a:lnTo>
                  <a:pt x="5538" y="5135"/>
                </a:lnTo>
                <a:lnTo>
                  <a:pt x="5542" y="5135"/>
                </a:lnTo>
                <a:lnTo>
                  <a:pt x="5545" y="5136"/>
                </a:lnTo>
                <a:lnTo>
                  <a:pt x="5547" y="5138"/>
                </a:lnTo>
                <a:lnTo>
                  <a:pt x="5560" y="5135"/>
                </a:lnTo>
                <a:lnTo>
                  <a:pt x="5570" y="5131"/>
                </a:lnTo>
                <a:lnTo>
                  <a:pt x="5580" y="5126"/>
                </a:lnTo>
                <a:lnTo>
                  <a:pt x="5589" y="5119"/>
                </a:lnTo>
                <a:lnTo>
                  <a:pt x="5596" y="5114"/>
                </a:lnTo>
                <a:lnTo>
                  <a:pt x="5602" y="5107"/>
                </a:lnTo>
                <a:lnTo>
                  <a:pt x="5602" y="5095"/>
                </a:lnTo>
                <a:lnTo>
                  <a:pt x="5610" y="5095"/>
                </a:lnTo>
                <a:lnTo>
                  <a:pt x="5616" y="5094"/>
                </a:lnTo>
                <a:lnTo>
                  <a:pt x="5610" y="5075"/>
                </a:lnTo>
                <a:lnTo>
                  <a:pt x="5606" y="5058"/>
                </a:lnTo>
                <a:lnTo>
                  <a:pt x="5604" y="5045"/>
                </a:lnTo>
                <a:lnTo>
                  <a:pt x="5604" y="5031"/>
                </a:lnTo>
                <a:lnTo>
                  <a:pt x="5606" y="5016"/>
                </a:lnTo>
                <a:lnTo>
                  <a:pt x="5610" y="4997"/>
                </a:lnTo>
                <a:lnTo>
                  <a:pt x="5618" y="4972"/>
                </a:lnTo>
                <a:lnTo>
                  <a:pt x="5628" y="4942"/>
                </a:lnTo>
                <a:lnTo>
                  <a:pt x="5626" y="4952"/>
                </a:lnTo>
                <a:lnTo>
                  <a:pt x="5626" y="4960"/>
                </a:lnTo>
                <a:lnTo>
                  <a:pt x="5628" y="4971"/>
                </a:lnTo>
                <a:lnTo>
                  <a:pt x="5630" y="4981"/>
                </a:lnTo>
                <a:lnTo>
                  <a:pt x="5634" y="4999"/>
                </a:lnTo>
                <a:lnTo>
                  <a:pt x="5640" y="5017"/>
                </a:lnTo>
                <a:lnTo>
                  <a:pt x="5645" y="5036"/>
                </a:lnTo>
                <a:lnTo>
                  <a:pt x="5650" y="5055"/>
                </a:lnTo>
                <a:lnTo>
                  <a:pt x="5650" y="5065"/>
                </a:lnTo>
                <a:lnTo>
                  <a:pt x="5650" y="5075"/>
                </a:lnTo>
                <a:lnTo>
                  <a:pt x="5650" y="5085"/>
                </a:lnTo>
                <a:lnTo>
                  <a:pt x="5648" y="5095"/>
                </a:lnTo>
                <a:lnTo>
                  <a:pt x="5648" y="5102"/>
                </a:lnTo>
                <a:lnTo>
                  <a:pt x="5648" y="5110"/>
                </a:lnTo>
                <a:lnTo>
                  <a:pt x="5646" y="5110"/>
                </a:lnTo>
                <a:lnTo>
                  <a:pt x="5648" y="5110"/>
                </a:lnTo>
                <a:lnTo>
                  <a:pt x="5648" y="5126"/>
                </a:lnTo>
                <a:lnTo>
                  <a:pt x="5649" y="5143"/>
                </a:lnTo>
                <a:lnTo>
                  <a:pt x="5648" y="5150"/>
                </a:lnTo>
                <a:lnTo>
                  <a:pt x="5645" y="5158"/>
                </a:lnTo>
                <a:lnTo>
                  <a:pt x="5640" y="5164"/>
                </a:lnTo>
                <a:lnTo>
                  <a:pt x="5633" y="5170"/>
                </a:lnTo>
                <a:lnTo>
                  <a:pt x="5633" y="5170"/>
                </a:lnTo>
                <a:lnTo>
                  <a:pt x="5629" y="5173"/>
                </a:lnTo>
                <a:lnTo>
                  <a:pt x="5625" y="5176"/>
                </a:lnTo>
                <a:lnTo>
                  <a:pt x="5623" y="5180"/>
                </a:lnTo>
                <a:lnTo>
                  <a:pt x="5621" y="5184"/>
                </a:lnTo>
                <a:lnTo>
                  <a:pt x="5619" y="5193"/>
                </a:lnTo>
                <a:lnTo>
                  <a:pt x="5618" y="5203"/>
                </a:lnTo>
                <a:lnTo>
                  <a:pt x="5623" y="5212"/>
                </a:lnTo>
                <a:lnTo>
                  <a:pt x="5624" y="5219"/>
                </a:lnTo>
                <a:lnTo>
                  <a:pt x="5624" y="5225"/>
                </a:lnTo>
                <a:lnTo>
                  <a:pt x="5621" y="5230"/>
                </a:lnTo>
                <a:lnTo>
                  <a:pt x="5618" y="5234"/>
                </a:lnTo>
                <a:lnTo>
                  <a:pt x="5613" y="5237"/>
                </a:lnTo>
                <a:lnTo>
                  <a:pt x="5605" y="5239"/>
                </a:lnTo>
                <a:lnTo>
                  <a:pt x="5596" y="5239"/>
                </a:lnTo>
                <a:lnTo>
                  <a:pt x="5584" y="5238"/>
                </a:lnTo>
                <a:lnTo>
                  <a:pt x="5571" y="5237"/>
                </a:lnTo>
                <a:lnTo>
                  <a:pt x="5566" y="5238"/>
                </a:lnTo>
                <a:lnTo>
                  <a:pt x="5560" y="5239"/>
                </a:lnTo>
                <a:lnTo>
                  <a:pt x="5555" y="5242"/>
                </a:lnTo>
                <a:lnTo>
                  <a:pt x="5550" y="5247"/>
                </a:lnTo>
                <a:lnTo>
                  <a:pt x="5537" y="5256"/>
                </a:lnTo>
                <a:lnTo>
                  <a:pt x="5526" y="5264"/>
                </a:lnTo>
                <a:lnTo>
                  <a:pt x="5525" y="5272"/>
                </a:lnTo>
                <a:lnTo>
                  <a:pt x="5523" y="5278"/>
                </a:lnTo>
                <a:lnTo>
                  <a:pt x="5521" y="5282"/>
                </a:lnTo>
                <a:lnTo>
                  <a:pt x="5518" y="5284"/>
                </a:lnTo>
                <a:lnTo>
                  <a:pt x="5515" y="5286"/>
                </a:lnTo>
                <a:lnTo>
                  <a:pt x="5512" y="5287"/>
                </a:lnTo>
                <a:lnTo>
                  <a:pt x="5505" y="5287"/>
                </a:lnTo>
                <a:lnTo>
                  <a:pt x="5497" y="5284"/>
                </a:lnTo>
                <a:lnTo>
                  <a:pt x="5496" y="5284"/>
                </a:lnTo>
                <a:lnTo>
                  <a:pt x="5494" y="5283"/>
                </a:lnTo>
                <a:lnTo>
                  <a:pt x="5496" y="5287"/>
                </a:lnTo>
                <a:lnTo>
                  <a:pt x="5496" y="5291"/>
                </a:lnTo>
                <a:lnTo>
                  <a:pt x="5494" y="5294"/>
                </a:lnTo>
                <a:lnTo>
                  <a:pt x="5493" y="5296"/>
                </a:lnTo>
                <a:lnTo>
                  <a:pt x="5489" y="5299"/>
                </a:lnTo>
                <a:lnTo>
                  <a:pt x="5483" y="5302"/>
                </a:lnTo>
                <a:lnTo>
                  <a:pt x="5478" y="5303"/>
                </a:lnTo>
                <a:lnTo>
                  <a:pt x="5472" y="5305"/>
                </a:lnTo>
                <a:lnTo>
                  <a:pt x="5467" y="5306"/>
                </a:lnTo>
                <a:lnTo>
                  <a:pt x="5463" y="5310"/>
                </a:lnTo>
                <a:lnTo>
                  <a:pt x="5443" y="5318"/>
                </a:lnTo>
                <a:lnTo>
                  <a:pt x="5424" y="5326"/>
                </a:lnTo>
                <a:lnTo>
                  <a:pt x="5405" y="5333"/>
                </a:lnTo>
                <a:lnTo>
                  <a:pt x="5386" y="5342"/>
                </a:lnTo>
                <a:lnTo>
                  <a:pt x="5383" y="5345"/>
                </a:lnTo>
                <a:lnTo>
                  <a:pt x="5379" y="5346"/>
                </a:lnTo>
                <a:lnTo>
                  <a:pt x="5375" y="5345"/>
                </a:lnTo>
                <a:lnTo>
                  <a:pt x="5370" y="5342"/>
                </a:lnTo>
                <a:lnTo>
                  <a:pt x="5370" y="5348"/>
                </a:lnTo>
                <a:lnTo>
                  <a:pt x="5369" y="5355"/>
                </a:lnTo>
                <a:lnTo>
                  <a:pt x="5365" y="5352"/>
                </a:lnTo>
                <a:lnTo>
                  <a:pt x="5364" y="5350"/>
                </a:lnTo>
                <a:lnTo>
                  <a:pt x="5364" y="5347"/>
                </a:lnTo>
                <a:lnTo>
                  <a:pt x="5365" y="5345"/>
                </a:lnTo>
                <a:lnTo>
                  <a:pt x="5368" y="5342"/>
                </a:lnTo>
                <a:lnTo>
                  <a:pt x="5370" y="5341"/>
                </a:lnTo>
                <a:lnTo>
                  <a:pt x="5370" y="5294"/>
                </a:lnTo>
                <a:lnTo>
                  <a:pt x="5376" y="5291"/>
                </a:lnTo>
                <a:lnTo>
                  <a:pt x="5381" y="5288"/>
                </a:lnTo>
                <a:lnTo>
                  <a:pt x="5386" y="5283"/>
                </a:lnTo>
                <a:lnTo>
                  <a:pt x="5390" y="5279"/>
                </a:lnTo>
                <a:lnTo>
                  <a:pt x="5393" y="5273"/>
                </a:lnTo>
                <a:lnTo>
                  <a:pt x="5394" y="5268"/>
                </a:lnTo>
                <a:lnTo>
                  <a:pt x="5395" y="5262"/>
                </a:lnTo>
                <a:lnTo>
                  <a:pt x="5395" y="5254"/>
                </a:lnTo>
                <a:lnTo>
                  <a:pt x="5395" y="5254"/>
                </a:lnTo>
                <a:lnTo>
                  <a:pt x="5393" y="5254"/>
                </a:lnTo>
                <a:lnTo>
                  <a:pt x="5390" y="5254"/>
                </a:lnTo>
                <a:lnTo>
                  <a:pt x="5388" y="5252"/>
                </a:lnTo>
                <a:lnTo>
                  <a:pt x="5385" y="5251"/>
                </a:lnTo>
                <a:lnTo>
                  <a:pt x="5370" y="5249"/>
                </a:lnTo>
                <a:lnTo>
                  <a:pt x="5355" y="5249"/>
                </a:lnTo>
                <a:lnTo>
                  <a:pt x="5355" y="5249"/>
                </a:lnTo>
                <a:lnTo>
                  <a:pt x="5355" y="5249"/>
                </a:lnTo>
                <a:lnTo>
                  <a:pt x="5355" y="5249"/>
                </a:lnTo>
                <a:lnTo>
                  <a:pt x="5355" y="5249"/>
                </a:lnTo>
                <a:lnTo>
                  <a:pt x="5355" y="5249"/>
                </a:lnTo>
                <a:lnTo>
                  <a:pt x="5355" y="5249"/>
                </a:lnTo>
                <a:lnTo>
                  <a:pt x="5355" y="5249"/>
                </a:lnTo>
                <a:lnTo>
                  <a:pt x="5355" y="5249"/>
                </a:lnTo>
                <a:lnTo>
                  <a:pt x="5355" y="5249"/>
                </a:lnTo>
                <a:lnTo>
                  <a:pt x="5355" y="5249"/>
                </a:lnTo>
                <a:lnTo>
                  <a:pt x="5354" y="5249"/>
                </a:lnTo>
                <a:lnTo>
                  <a:pt x="5348" y="5257"/>
                </a:lnTo>
                <a:lnTo>
                  <a:pt x="5340" y="5263"/>
                </a:lnTo>
                <a:lnTo>
                  <a:pt x="5322" y="5273"/>
                </a:lnTo>
                <a:lnTo>
                  <a:pt x="5305" y="5281"/>
                </a:lnTo>
                <a:lnTo>
                  <a:pt x="5286" y="5287"/>
                </a:lnTo>
                <a:lnTo>
                  <a:pt x="5268" y="5291"/>
                </a:lnTo>
                <a:lnTo>
                  <a:pt x="5250" y="5292"/>
                </a:lnTo>
                <a:lnTo>
                  <a:pt x="5231" y="5291"/>
                </a:lnTo>
                <a:lnTo>
                  <a:pt x="5212" y="5288"/>
                </a:lnTo>
                <a:lnTo>
                  <a:pt x="5192" y="5282"/>
                </a:lnTo>
                <a:lnTo>
                  <a:pt x="5179" y="5277"/>
                </a:lnTo>
                <a:lnTo>
                  <a:pt x="5168" y="5274"/>
                </a:lnTo>
                <a:lnTo>
                  <a:pt x="5163" y="5276"/>
                </a:lnTo>
                <a:lnTo>
                  <a:pt x="5159" y="5279"/>
                </a:lnTo>
                <a:lnTo>
                  <a:pt x="5157" y="5284"/>
                </a:lnTo>
                <a:lnTo>
                  <a:pt x="5154" y="5294"/>
                </a:lnTo>
                <a:lnTo>
                  <a:pt x="5139" y="5294"/>
                </a:lnTo>
                <a:lnTo>
                  <a:pt x="5124" y="5296"/>
                </a:lnTo>
                <a:lnTo>
                  <a:pt x="5124" y="5296"/>
                </a:lnTo>
                <a:lnTo>
                  <a:pt x="5110" y="5320"/>
                </a:lnTo>
                <a:lnTo>
                  <a:pt x="5096" y="5343"/>
                </a:lnTo>
                <a:lnTo>
                  <a:pt x="5093" y="5350"/>
                </a:lnTo>
                <a:lnTo>
                  <a:pt x="5088" y="5355"/>
                </a:lnTo>
                <a:lnTo>
                  <a:pt x="5083" y="5360"/>
                </a:lnTo>
                <a:lnTo>
                  <a:pt x="5076" y="5364"/>
                </a:lnTo>
                <a:lnTo>
                  <a:pt x="5071" y="5366"/>
                </a:lnTo>
                <a:lnTo>
                  <a:pt x="5064" y="5370"/>
                </a:lnTo>
                <a:lnTo>
                  <a:pt x="5056" y="5371"/>
                </a:lnTo>
                <a:lnTo>
                  <a:pt x="5047" y="5372"/>
                </a:lnTo>
                <a:lnTo>
                  <a:pt x="5045" y="5375"/>
                </a:lnTo>
                <a:lnTo>
                  <a:pt x="5042" y="5377"/>
                </a:lnTo>
                <a:lnTo>
                  <a:pt x="5047" y="5372"/>
                </a:lnTo>
                <a:lnTo>
                  <a:pt x="5045" y="5397"/>
                </a:lnTo>
                <a:lnTo>
                  <a:pt x="5042" y="5415"/>
                </a:lnTo>
                <a:lnTo>
                  <a:pt x="5040" y="5421"/>
                </a:lnTo>
                <a:lnTo>
                  <a:pt x="5037" y="5426"/>
                </a:lnTo>
                <a:lnTo>
                  <a:pt x="5035" y="5430"/>
                </a:lnTo>
                <a:lnTo>
                  <a:pt x="5031" y="5433"/>
                </a:lnTo>
                <a:lnTo>
                  <a:pt x="5027" y="5434"/>
                </a:lnTo>
                <a:lnTo>
                  <a:pt x="5022" y="5433"/>
                </a:lnTo>
                <a:lnTo>
                  <a:pt x="5016" y="5431"/>
                </a:lnTo>
                <a:lnTo>
                  <a:pt x="5010" y="5428"/>
                </a:lnTo>
                <a:lnTo>
                  <a:pt x="4992" y="5417"/>
                </a:lnTo>
                <a:lnTo>
                  <a:pt x="4968" y="5404"/>
                </a:lnTo>
                <a:lnTo>
                  <a:pt x="4968" y="5396"/>
                </a:lnTo>
                <a:lnTo>
                  <a:pt x="4970" y="5387"/>
                </a:lnTo>
                <a:lnTo>
                  <a:pt x="4973" y="5384"/>
                </a:lnTo>
                <a:lnTo>
                  <a:pt x="4977" y="5382"/>
                </a:lnTo>
                <a:lnTo>
                  <a:pt x="4982" y="5380"/>
                </a:lnTo>
                <a:lnTo>
                  <a:pt x="4987" y="5380"/>
                </a:lnTo>
                <a:lnTo>
                  <a:pt x="4992" y="5380"/>
                </a:lnTo>
                <a:lnTo>
                  <a:pt x="4997" y="5382"/>
                </a:lnTo>
                <a:lnTo>
                  <a:pt x="5001" y="5385"/>
                </a:lnTo>
                <a:lnTo>
                  <a:pt x="5005" y="5389"/>
                </a:lnTo>
                <a:lnTo>
                  <a:pt x="5002" y="5382"/>
                </a:lnTo>
                <a:lnTo>
                  <a:pt x="5001" y="5377"/>
                </a:lnTo>
                <a:lnTo>
                  <a:pt x="5001" y="5371"/>
                </a:lnTo>
                <a:lnTo>
                  <a:pt x="5001" y="5365"/>
                </a:lnTo>
                <a:lnTo>
                  <a:pt x="5004" y="5353"/>
                </a:lnTo>
                <a:lnTo>
                  <a:pt x="5009" y="5342"/>
                </a:lnTo>
                <a:lnTo>
                  <a:pt x="5011" y="5340"/>
                </a:lnTo>
                <a:lnTo>
                  <a:pt x="5012" y="5338"/>
                </a:lnTo>
                <a:lnTo>
                  <a:pt x="5009" y="5332"/>
                </a:lnTo>
                <a:lnTo>
                  <a:pt x="5005" y="5327"/>
                </a:lnTo>
                <a:lnTo>
                  <a:pt x="5002" y="5321"/>
                </a:lnTo>
                <a:lnTo>
                  <a:pt x="5001" y="5315"/>
                </a:lnTo>
                <a:lnTo>
                  <a:pt x="4999" y="5302"/>
                </a:lnTo>
                <a:lnTo>
                  <a:pt x="4999" y="5288"/>
                </a:lnTo>
                <a:lnTo>
                  <a:pt x="4999" y="5283"/>
                </a:lnTo>
                <a:lnTo>
                  <a:pt x="4999" y="5279"/>
                </a:lnTo>
                <a:lnTo>
                  <a:pt x="4992" y="5279"/>
                </a:lnTo>
                <a:lnTo>
                  <a:pt x="4985" y="5281"/>
                </a:lnTo>
                <a:lnTo>
                  <a:pt x="4978" y="5268"/>
                </a:lnTo>
                <a:lnTo>
                  <a:pt x="4972" y="5258"/>
                </a:lnTo>
                <a:lnTo>
                  <a:pt x="4965" y="5249"/>
                </a:lnTo>
                <a:lnTo>
                  <a:pt x="4956" y="5244"/>
                </a:lnTo>
                <a:lnTo>
                  <a:pt x="4951" y="5242"/>
                </a:lnTo>
                <a:lnTo>
                  <a:pt x="4946" y="5240"/>
                </a:lnTo>
                <a:lnTo>
                  <a:pt x="4941" y="5240"/>
                </a:lnTo>
                <a:lnTo>
                  <a:pt x="4936" y="5240"/>
                </a:lnTo>
                <a:lnTo>
                  <a:pt x="4929" y="5242"/>
                </a:lnTo>
                <a:lnTo>
                  <a:pt x="4923" y="5244"/>
                </a:lnTo>
                <a:lnTo>
                  <a:pt x="4917" y="5247"/>
                </a:lnTo>
                <a:lnTo>
                  <a:pt x="4909" y="5251"/>
                </a:lnTo>
                <a:lnTo>
                  <a:pt x="4909" y="5251"/>
                </a:lnTo>
                <a:lnTo>
                  <a:pt x="4913" y="5258"/>
                </a:lnTo>
                <a:lnTo>
                  <a:pt x="4917" y="5266"/>
                </a:lnTo>
                <a:lnTo>
                  <a:pt x="4919" y="5273"/>
                </a:lnTo>
                <a:lnTo>
                  <a:pt x="4922" y="5281"/>
                </a:lnTo>
                <a:lnTo>
                  <a:pt x="4923" y="5297"/>
                </a:lnTo>
                <a:lnTo>
                  <a:pt x="4923" y="5313"/>
                </a:lnTo>
                <a:lnTo>
                  <a:pt x="4933" y="5321"/>
                </a:lnTo>
                <a:lnTo>
                  <a:pt x="4942" y="5330"/>
                </a:lnTo>
                <a:lnTo>
                  <a:pt x="4951" y="5340"/>
                </a:lnTo>
                <a:lnTo>
                  <a:pt x="4958" y="5350"/>
                </a:lnTo>
                <a:lnTo>
                  <a:pt x="4962" y="5360"/>
                </a:lnTo>
                <a:lnTo>
                  <a:pt x="4963" y="5370"/>
                </a:lnTo>
                <a:lnTo>
                  <a:pt x="4962" y="5375"/>
                </a:lnTo>
                <a:lnTo>
                  <a:pt x="4961" y="5380"/>
                </a:lnTo>
                <a:lnTo>
                  <a:pt x="4957" y="5384"/>
                </a:lnTo>
                <a:lnTo>
                  <a:pt x="4953" y="5387"/>
                </a:lnTo>
                <a:lnTo>
                  <a:pt x="4946" y="5387"/>
                </a:lnTo>
                <a:lnTo>
                  <a:pt x="4938" y="5390"/>
                </a:lnTo>
                <a:lnTo>
                  <a:pt x="4933" y="5394"/>
                </a:lnTo>
                <a:lnTo>
                  <a:pt x="4928" y="5399"/>
                </a:lnTo>
                <a:lnTo>
                  <a:pt x="4918" y="5410"/>
                </a:lnTo>
                <a:lnTo>
                  <a:pt x="4908" y="5419"/>
                </a:lnTo>
                <a:lnTo>
                  <a:pt x="4904" y="5404"/>
                </a:lnTo>
                <a:lnTo>
                  <a:pt x="4899" y="5390"/>
                </a:lnTo>
                <a:lnTo>
                  <a:pt x="4893" y="5376"/>
                </a:lnTo>
                <a:lnTo>
                  <a:pt x="4886" y="5365"/>
                </a:lnTo>
                <a:lnTo>
                  <a:pt x="4880" y="5360"/>
                </a:lnTo>
                <a:lnTo>
                  <a:pt x="4875" y="5355"/>
                </a:lnTo>
                <a:lnTo>
                  <a:pt x="4869" y="5351"/>
                </a:lnTo>
                <a:lnTo>
                  <a:pt x="4863" y="5348"/>
                </a:lnTo>
                <a:lnTo>
                  <a:pt x="4857" y="5346"/>
                </a:lnTo>
                <a:lnTo>
                  <a:pt x="4849" y="5343"/>
                </a:lnTo>
                <a:lnTo>
                  <a:pt x="4840" y="5342"/>
                </a:lnTo>
                <a:lnTo>
                  <a:pt x="4832" y="5341"/>
                </a:lnTo>
                <a:lnTo>
                  <a:pt x="4832" y="5341"/>
                </a:lnTo>
                <a:lnTo>
                  <a:pt x="4827" y="5347"/>
                </a:lnTo>
                <a:lnTo>
                  <a:pt x="4821" y="5352"/>
                </a:lnTo>
                <a:lnTo>
                  <a:pt x="4815" y="5356"/>
                </a:lnTo>
                <a:lnTo>
                  <a:pt x="4809" y="5360"/>
                </a:lnTo>
                <a:lnTo>
                  <a:pt x="4796" y="5366"/>
                </a:lnTo>
                <a:lnTo>
                  <a:pt x="4784" y="5371"/>
                </a:lnTo>
                <a:lnTo>
                  <a:pt x="4784" y="5371"/>
                </a:lnTo>
                <a:lnTo>
                  <a:pt x="4784" y="5371"/>
                </a:lnTo>
                <a:lnTo>
                  <a:pt x="4770" y="5374"/>
                </a:lnTo>
                <a:lnTo>
                  <a:pt x="4757" y="5374"/>
                </a:lnTo>
                <a:lnTo>
                  <a:pt x="4752" y="5371"/>
                </a:lnTo>
                <a:lnTo>
                  <a:pt x="4746" y="5369"/>
                </a:lnTo>
                <a:lnTo>
                  <a:pt x="4742" y="5365"/>
                </a:lnTo>
                <a:lnTo>
                  <a:pt x="4737" y="5357"/>
                </a:lnTo>
                <a:lnTo>
                  <a:pt x="4724" y="5351"/>
                </a:lnTo>
                <a:lnTo>
                  <a:pt x="4710" y="5345"/>
                </a:lnTo>
                <a:lnTo>
                  <a:pt x="4710" y="5345"/>
                </a:lnTo>
                <a:lnTo>
                  <a:pt x="4707" y="5356"/>
                </a:lnTo>
                <a:lnTo>
                  <a:pt x="4705" y="5367"/>
                </a:lnTo>
                <a:lnTo>
                  <a:pt x="4703" y="5374"/>
                </a:lnTo>
                <a:lnTo>
                  <a:pt x="4702" y="5379"/>
                </a:lnTo>
                <a:lnTo>
                  <a:pt x="4700" y="5385"/>
                </a:lnTo>
                <a:lnTo>
                  <a:pt x="4696" y="5390"/>
                </a:lnTo>
                <a:lnTo>
                  <a:pt x="4695" y="5402"/>
                </a:lnTo>
                <a:lnTo>
                  <a:pt x="4695" y="5415"/>
                </a:lnTo>
                <a:lnTo>
                  <a:pt x="4695" y="5415"/>
                </a:lnTo>
                <a:lnTo>
                  <a:pt x="4714" y="5426"/>
                </a:lnTo>
                <a:lnTo>
                  <a:pt x="4731" y="5436"/>
                </a:lnTo>
                <a:lnTo>
                  <a:pt x="4734" y="5440"/>
                </a:lnTo>
                <a:lnTo>
                  <a:pt x="4736" y="5444"/>
                </a:lnTo>
                <a:lnTo>
                  <a:pt x="4737" y="5448"/>
                </a:lnTo>
                <a:lnTo>
                  <a:pt x="4739" y="5453"/>
                </a:lnTo>
                <a:lnTo>
                  <a:pt x="4737" y="5458"/>
                </a:lnTo>
                <a:lnTo>
                  <a:pt x="4734" y="5464"/>
                </a:lnTo>
                <a:lnTo>
                  <a:pt x="4730" y="5470"/>
                </a:lnTo>
                <a:lnTo>
                  <a:pt x="4724" y="5479"/>
                </a:lnTo>
                <a:lnTo>
                  <a:pt x="4719" y="5485"/>
                </a:lnTo>
                <a:lnTo>
                  <a:pt x="4716" y="5494"/>
                </a:lnTo>
                <a:lnTo>
                  <a:pt x="4715" y="5504"/>
                </a:lnTo>
                <a:lnTo>
                  <a:pt x="4715" y="5514"/>
                </a:lnTo>
                <a:lnTo>
                  <a:pt x="4717" y="5529"/>
                </a:lnTo>
                <a:lnTo>
                  <a:pt x="4716" y="5546"/>
                </a:lnTo>
                <a:lnTo>
                  <a:pt x="4715" y="5561"/>
                </a:lnTo>
                <a:lnTo>
                  <a:pt x="4711" y="5574"/>
                </a:lnTo>
                <a:lnTo>
                  <a:pt x="4701" y="5605"/>
                </a:lnTo>
                <a:lnTo>
                  <a:pt x="4688" y="5632"/>
                </a:lnTo>
                <a:lnTo>
                  <a:pt x="4675" y="5633"/>
                </a:lnTo>
                <a:lnTo>
                  <a:pt x="4660" y="5633"/>
                </a:lnTo>
                <a:lnTo>
                  <a:pt x="4653" y="5635"/>
                </a:lnTo>
                <a:lnTo>
                  <a:pt x="4646" y="5636"/>
                </a:lnTo>
                <a:lnTo>
                  <a:pt x="4639" y="5638"/>
                </a:lnTo>
                <a:lnTo>
                  <a:pt x="4633" y="5643"/>
                </a:lnTo>
                <a:lnTo>
                  <a:pt x="4643" y="5645"/>
                </a:lnTo>
                <a:lnTo>
                  <a:pt x="4652" y="5647"/>
                </a:lnTo>
                <a:lnTo>
                  <a:pt x="4660" y="5650"/>
                </a:lnTo>
                <a:lnTo>
                  <a:pt x="4667" y="5654"/>
                </a:lnTo>
                <a:lnTo>
                  <a:pt x="4675" y="5660"/>
                </a:lnTo>
                <a:lnTo>
                  <a:pt x="4681" y="5666"/>
                </a:lnTo>
                <a:lnTo>
                  <a:pt x="4686" y="5672"/>
                </a:lnTo>
                <a:lnTo>
                  <a:pt x="4691" y="5682"/>
                </a:lnTo>
                <a:lnTo>
                  <a:pt x="4680" y="5692"/>
                </a:lnTo>
                <a:lnTo>
                  <a:pt x="4668" y="5704"/>
                </a:lnTo>
                <a:lnTo>
                  <a:pt x="4660" y="5715"/>
                </a:lnTo>
                <a:lnTo>
                  <a:pt x="4652" y="5728"/>
                </a:lnTo>
                <a:lnTo>
                  <a:pt x="4648" y="5734"/>
                </a:lnTo>
                <a:lnTo>
                  <a:pt x="4646" y="5740"/>
                </a:lnTo>
                <a:lnTo>
                  <a:pt x="4643" y="5748"/>
                </a:lnTo>
                <a:lnTo>
                  <a:pt x="4642" y="5755"/>
                </a:lnTo>
                <a:lnTo>
                  <a:pt x="4642" y="5763"/>
                </a:lnTo>
                <a:lnTo>
                  <a:pt x="4642" y="5770"/>
                </a:lnTo>
                <a:lnTo>
                  <a:pt x="4643" y="5779"/>
                </a:lnTo>
                <a:lnTo>
                  <a:pt x="4644" y="5788"/>
                </a:lnTo>
                <a:lnTo>
                  <a:pt x="4641" y="5792"/>
                </a:lnTo>
                <a:lnTo>
                  <a:pt x="4639" y="5798"/>
                </a:lnTo>
                <a:lnTo>
                  <a:pt x="4638" y="5804"/>
                </a:lnTo>
                <a:lnTo>
                  <a:pt x="4637" y="5810"/>
                </a:lnTo>
                <a:lnTo>
                  <a:pt x="4634" y="5815"/>
                </a:lnTo>
                <a:lnTo>
                  <a:pt x="4631" y="5819"/>
                </a:lnTo>
                <a:lnTo>
                  <a:pt x="4628" y="5821"/>
                </a:lnTo>
                <a:lnTo>
                  <a:pt x="4624" y="5822"/>
                </a:lnTo>
                <a:lnTo>
                  <a:pt x="4619" y="5822"/>
                </a:lnTo>
                <a:lnTo>
                  <a:pt x="4614" y="5821"/>
                </a:lnTo>
                <a:lnTo>
                  <a:pt x="4609" y="5818"/>
                </a:lnTo>
                <a:lnTo>
                  <a:pt x="4603" y="5818"/>
                </a:lnTo>
                <a:lnTo>
                  <a:pt x="4593" y="5808"/>
                </a:lnTo>
                <a:lnTo>
                  <a:pt x="4585" y="5798"/>
                </a:lnTo>
                <a:lnTo>
                  <a:pt x="4579" y="5787"/>
                </a:lnTo>
                <a:lnTo>
                  <a:pt x="4573" y="5774"/>
                </a:lnTo>
                <a:lnTo>
                  <a:pt x="4568" y="5763"/>
                </a:lnTo>
                <a:lnTo>
                  <a:pt x="4563" y="5754"/>
                </a:lnTo>
                <a:lnTo>
                  <a:pt x="4562" y="5754"/>
                </a:lnTo>
                <a:lnTo>
                  <a:pt x="4560" y="5753"/>
                </a:lnTo>
                <a:lnTo>
                  <a:pt x="4558" y="5753"/>
                </a:lnTo>
                <a:lnTo>
                  <a:pt x="4555" y="5754"/>
                </a:lnTo>
                <a:lnTo>
                  <a:pt x="4550" y="5759"/>
                </a:lnTo>
                <a:lnTo>
                  <a:pt x="4543" y="5768"/>
                </a:lnTo>
                <a:lnTo>
                  <a:pt x="4539" y="5773"/>
                </a:lnTo>
                <a:lnTo>
                  <a:pt x="4534" y="5778"/>
                </a:lnTo>
                <a:lnTo>
                  <a:pt x="4530" y="5780"/>
                </a:lnTo>
                <a:lnTo>
                  <a:pt x="4525" y="5783"/>
                </a:lnTo>
                <a:lnTo>
                  <a:pt x="4521" y="5784"/>
                </a:lnTo>
                <a:lnTo>
                  <a:pt x="4516" y="5785"/>
                </a:lnTo>
                <a:lnTo>
                  <a:pt x="4513" y="5785"/>
                </a:lnTo>
                <a:lnTo>
                  <a:pt x="4508" y="5784"/>
                </a:lnTo>
                <a:lnTo>
                  <a:pt x="4500" y="5782"/>
                </a:lnTo>
                <a:lnTo>
                  <a:pt x="4491" y="5775"/>
                </a:lnTo>
                <a:lnTo>
                  <a:pt x="4484" y="5768"/>
                </a:lnTo>
                <a:lnTo>
                  <a:pt x="4476" y="5758"/>
                </a:lnTo>
                <a:lnTo>
                  <a:pt x="4476" y="5758"/>
                </a:lnTo>
                <a:lnTo>
                  <a:pt x="4474" y="5755"/>
                </a:lnTo>
                <a:lnTo>
                  <a:pt x="4472" y="5753"/>
                </a:lnTo>
                <a:lnTo>
                  <a:pt x="4472" y="5750"/>
                </a:lnTo>
                <a:lnTo>
                  <a:pt x="4472" y="5748"/>
                </a:lnTo>
                <a:lnTo>
                  <a:pt x="4474" y="5744"/>
                </a:lnTo>
                <a:lnTo>
                  <a:pt x="4475" y="5743"/>
                </a:lnTo>
                <a:lnTo>
                  <a:pt x="4474" y="5734"/>
                </a:lnTo>
                <a:lnTo>
                  <a:pt x="4472" y="5725"/>
                </a:lnTo>
                <a:lnTo>
                  <a:pt x="4477" y="5723"/>
                </a:lnTo>
                <a:lnTo>
                  <a:pt x="4477" y="5719"/>
                </a:lnTo>
                <a:lnTo>
                  <a:pt x="4472" y="5718"/>
                </a:lnTo>
                <a:lnTo>
                  <a:pt x="4469" y="5716"/>
                </a:lnTo>
                <a:lnTo>
                  <a:pt x="4465" y="5714"/>
                </a:lnTo>
                <a:lnTo>
                  <a:pt x="4461" y="5710"/>
                </a:lnTo>
                <a:lnTo>
                  <a:pt x="4441" y="5686"/>
                </a:lnTo>
                <a:lnTo>
                  <a:pt x="4421" y="5662"/>
                </a:lnTo>
                <a:lnTo>
                  <a:pt x="4416" y="5657"/>
                </a:lnTo>
                <a:lnTo>
                  <a:pt x="4410" y="5652"/>
                </a:lnTo>
                <a:lnTo>
                  <a:pt x="4403" y="5649"/>
                </a:lnTo>
                <a:lnTo>
                  <a:pt x="4397" y="5645"/>
                </a:lnTo>
                <a:lnTo>
                  <a:pt x="4390" y="5642"/>
                </a:lnTo>
                <a:lnTo>
                  <a:pt x="4381" y="5640"/>
                </a:lnTo>
                <a:lnTo>
                  <a:pt x="4372" y="5638"/>
                </a:lnTo>
                <a:lnTo>
                  <a:pt x="4363" y="5638"/>
                </a:lnTo>
                <a:lnTo>
                  <a:pt x="4356" y="5638"/>
                </a:lnTo>
                <a:lnTo>
                  <a:pt x="4349" y="5636"/>
                </a:lnTo>
                <a:lnTo>
                  <a:pt x="4346" y="5631"/>
                </a:lnTo>
                <a:lnTo>
                  <a:pt x="4343" y="5626"/>
                </a:lnTo>
                <a:lnTo>
                  <a:pt x="4339" y="5613"/>
                </a:lnTo>
                <a:lnTo>
                  <a:pt x="4336" y="5601"/>
                </a:lnTo>
                <a:lnTo>
                  <a:pt x="4333" y="5593"/>
                </a:lnTo>
                <a:lnTo>
                  <a:pt x="4331" y="5586"/>
                </a:lnTo>
                <a:lnTo>
                  <a:pt x="4329" y="5577"/>
                </a:lnTo>
                <a:lnTo>
                  <a:pt x="4329" y="5569"/>
                </a:lnTo>
                <a:lnTo>
                  <a:pt x="4328" y="5554"/>
                </a:lnTo>
                <a:lnTo>
                  <a:pt x="4328" y="5538"/>
                </a:lnTo>
                <a:lnTo>
                  <a:pt x="4327" y="5522"/>
                </a:lnTo>
                <a:lnTo>
                  <a:pt x="4323" y="5507"/>
                </a:lnTo>
                <a:lnTo>
                  <a:pt x="4321" y="5500"/>
                </a:lnTo>
                <a:lnTo>
                  <a:pt x="4317" y="5493"/>
                </a:lnTo>
                <a:lnTo>
                  <a:pt x="4312" y="5487"/>
                </a:lnTo>
                <a:lnTo>
                  <a:pt x="4307" y="5479"/>
                </a:lnTo>
                <a:lnTo>
                  <a:pt x="4299" y="5493"/>
                </a:lnTo>
                <a:lnTo>
                  <a:pt x="4293" y="5502"/>
                </a:lnTo>
                <a:lnTo>
                  <a:pt x="4288" y="5508"/>
                </a:lnTo>
                <a:lnTo>
                  <a:pt x="4283" y="5510"/>
                </a:lnTo>
                <a:lnTo>
                  <a:pt x="4279" y="5510"/>
                </a:lnTo>
                <a:lnTo>
                  <a:pt x="4277" y="5509"/>
                </a:lnTo>
                <a:lnTo>
                  <a:pt x="4274" y="5508"/>
                </a:lnTo>
                <a:lnTo>
                  <a:pt x="4270" y="5505"/>
                </a:lnTo>
                <a:lnTo>
                  <a:pt x="4261" y="5498"/>
                </a:lnTo>
                <a:lnTo>
                  <a:pt x="4251" y="5488"/>
                </a:lnTo>
                <a:lnTo>
                  <a:pt x="4241" y="5484"/>
                </a:lnTo>
                <a:lnTo>
                  <a:pt x="4230" y="5480"/>
                </a:lnTo>
                <a:lnTo>
                  <a:pt x="4229" y="5495"/>
                </a:lnTo>
                <a:lnTo>
                  <a:pt x="4228" y="5512"/>
                </a:lnTo>
                <a:lnTo>
                  <a:pt x="4228" y="5512"/>
                </a:lnTo>
                <a:lnTo>
                  <a:pt x="4228" y="5512"/>
                </a:lnTo>
                <a:lnTo>
                  <a:pt x="4233" y="5515"/>
                </a:lnTo>
                <a:lnTo>
                  <a:pt x="4235" y="5519"/>
                </a:lnTo>
                <a:lnTo>
                  <a:pt x="4236" y="5523"/>
                </a:lnTo>
                <a:lnTo>
                  <a:pt x="4235" y="5527"/>
                </a:lnTo>
                <a:lnTo>
                  <a:pt x="4231" y="5534"/>
                </a:lnTo>
                <a:lnTo>
                  <a:pt x="4229" y="5542"/>
                </a:lnTo>
                <a:lnTo>
                  <a:pt x="4231" y="5548"/>
                </a:lnTo>
                <a:lnTo>
                  <a:pt x="4234" y="5552"/>
                </a:lnTo>
                <a:lnTo>
                  <a:pt x="4229" y="5554"/>
                </a:lnTo>
                <a:lnTo>
                  <a:pt x="4226" y="5554"/>
                </a:lnTo>
                <a:lnTo>
                  <a:pt x="4223" y="5554"/>
                </a:lnTo>
                <a:lnTo>
                  <a:pt x="4220" y="5553"/>
                </a:lnTo>
                <a:lnTo>
                  <a:pt x="4216" y="5549"/>
                </a:lnTo>
                <a:lnTo>
                  <a:pt x="4214" y="5543"/>
                </a:lnTo>
                <a:lnTo>
                  <a:pt x="4206" y="5549"/>
                </a:lnTo>
                <a:lnTo>
                  <a:pt x="4200" y="5556"/>
                </a:lnTo>
                <a:lnTo>
                  <a:pt x="4195" y="5562"/>
                </a:lnTo>
                <a:lnTo>
                  <a:pt x="4191" y="5569"/>
                </a:lnTo>
                <a:lnTo>
                  <a:pt x="4187" y="5577"/>
                </a:lnTo>
                <a:lnTo>
                  <a:pt x="4185" y="5586"/>
                </a:lnTo>
                <a:lnTo>
                  <a:pt x="4184" y="5595"/>
                </a:lnTo>
                <a:lnTo>
                  <a:pt x="4182" y="5603"/>
                </a:lnTo>
                <a:lnTo>
                  <a:pt x="4172" y="5598"/>
                </a:lnTo>
                <a:lnTo>
                  <a:pt x="4161" y="5595"/>
                </a:lnTo>
                <a:lnTo>
                  <a:pt x="4150" y="5591"/>
                </a:lnTo>
                <a:lnTo>
                  <a:pt x="4138" y="5590"/>
                </a:lnTo>
                <a:lnTo>
                  <a:pt x="4116" y="5587"/>
                </a:lnTo>
                <a:lnTo>
                  <a:pt x="4092" y="5584"/>
                </a:lnTo>
                <a:lnTo>
                  <a:pt x="4088" y="5578"/>
                </a:lnTo>
                <a:lnTo>
                  <a:pt x="4083" y="5573"/>
                </a:lnTo>
                <a:lnTo>
                  <a:pt x="4078" y="5568"/>
                </a:lnTo>
                <a:lnTo>
                  <a:pt x="4073" y="5564"/>
                </a:lnTo>
                <a:lnTo>
                  <a:pt x="4067" y="5562"/>
                </a:lnTo>
                <a:lnTo>
                  <a:pt x="4061" y="5559"/>
                </a:lnTo>
                <a:lnTo>
                  <a:pt x="4053" y="5557"/>
                </a:lnTo>
                <a:lnTo>
                  <a:pt x="4046" y="5557"/>
                </a:lnTo>
                <a:lnTo>
                  <a:pt x="4042" y="5543"/>
                </a:lnTo>
                <a:lnTo>
                  <a:pt x="4037" y="5529"/>
                </a:lnTo>
                <a:lnTo>
                  <a:pt x="4033" y="5515"/>
                </a:lnTo>
                <a:lnTo>
                  <a:pt x="4032" y="5502"/>
                </a:lnTo>
                <a:lnTo>
                  <a:pt x="4032" y="5495"/>
                </a:lnTo>
                <a:lnTo>
                  <a:pt x="4033" y="5489"/>
                </a:lnTo>
                <a:lnTo>
                  <a:pt x="4034" y="5483"/>
                </a:lnTo>
                <a:lnTo>
                  <a:pt x="4038" y="5477"/>
                </a:lnTo>
                <a:lnTo>
                  <a:pt x="4043" y="5471"/>
                </a:lnTo>
                <a:lnTo>
                  <a:pt x="4048" y="5466"/>
                </a:lnTo>
                <a:lnTo>
                  <a:pt x="4056" y="5461"/>
                </a:lnTo>
                <a:lnTo>
                  <a:pt x="4066" y="5456"/>
                </a:lnTo>
                <a:lnTo>
                  <a:pt x="4069" y="5456"/>
                </a:lnTo>
                <a:lnTo>
                  <a:pt x="4074" y="5458"/>
                </a:lnTo>
                <a:lnTo>
                  <a:pt x="4076" y="5453"/>
                </a:lnTo>
                <a:lnTo>
                  <a:pt x="4077" y="5449"/>
                </a:lnTo>
                <a:lnTo>
                  <a:pt x="4076" y="5441"/>
                </a:lnTo>
                <a:lnTo>
                  <a:pt x="4074" y="5434"/>
                </a:lnTo>
                <a:lnTo>
                  <a:pt x="4068" y="5434"/>
                </a:lnTo>
                <a:lnTo>
                  <a:pt x="4061" y="5434"/>
                </a:lnTo>
                <a:lnTo>
                  <a:pt x="4056" y="5441"/>
                </a:lnTo>
                <a:lnTo>
                  <a:pt x="4048" y="5445"/>
                </a:lnTo>
                <a:lnTo>
                  <a:pt x="4041" y="5446"/>
                </a:lnTo>
                <a:lnTo>
                  <a:pt x="4033" y="5446"/>
                </a:lnTo>
                <a:lnTo>
                  <a:pt x="4032" y="5450"/>
                </a:lnTo>
                <a:lnTo>
                  <a:pt x="4030" y="5454"/>
                </a:lnTo>
                <a:lnTo>
                  <a:pt x="4023" y="5459"/>
                </a:lnTo>
                <a:lnTo>
                  <a:pt x="4015" y="5463"/>
                </a:lnTo>
                <a:lnTo>
                  <a:pt x="4008" y="5466"/>
                </a:lnTo>
                <a:lnTo>
                  <a:pt x="3999" y="5469"/>
                </a:lnTo>
                <a:lnTo>
                  <a:pt x="3983" y="5474"/>
                </a:lnTo>
                <a:lnTo>
                  <a:pt x="3968" y="5480"/>
                </a:lnTo>
                <a:lnTo>
                  <a:pt x="3959" y="5489"/>
                </a:lnTo>
                <a:lnTo>
                  <a:pt x="3950" y="5498"/>
                </a:lnTo>
                <a:lnTo>
                  <a:pt x="3940" y="5503"/>
                </a:lnTo>
                <a:lnTo>
                  <a:pt x="3931" y="5508"/>
                </a:lnTo>
                <a:lnTo>
                  <a:pt x="3922" y="5512"/>
                </a:lnTo>
                <a:lnTo>
                  <a:pt x="3912" y="5514"/>
                </a:lnTo>
                <a:lnTo>
                  <a:pt x="3904" y="5515"/>
                </a:lnTo>
                <a:lnTo>
                  <a:pt x="3894" y="5515"/>
                </a:lnTo>
                <a:lnTo>
                  <a:pt x="3874" y="5513"/>
                </a:lnTo>
                <a:lnTo>
                  <a:pt x="3855" y="5508"/>
                </a:lnTo>
                <a:lnTo>
                  <a:pt x="3835" y="5502"/>
                </a:lnTo>
                <a:lnTo>
                  <a:pt x="3815" y="5495"/>
                </a:lnTo>
                <a:lnTo>
                  <a:pt x="3811" y="5480"/>
                </a:lnTo>
                <a:lnTo>
                  <a:pt x="3806" y="5466"/>
                </a:lnTo>
                <a:lnTo>
                  <a:pt x="3799" y="5451"/>
                </a:lnTo>
                <a:lnTo>
                  <a:pt x="3793" y="5436"/>
                </a:lnTo>
                <a:lnTo>
                  <a:pt x="3791" y="5429"/>
                </a:lnTo>
                <a:lnTo>
                  <a:pt x="3789" y="5423"/>
                </a:lnTo>
                <a:lnTo>
                  <a:pt x="3788" y="5415"/>
                </a:lnTo>
                <a:lnTo>
                  <a:pt x="3789" y="5407"/>
                </a:lnTo>
                <a:lnTo>
                  <a:pt x="3791" y="5400"/>
                </a:lnTo>
                <a:lnTo>
                  <a:pt x="3794" y="5391"/>
                </a:lnTo>
                <a:lnTo>
                  <a:pt x="3798" y="5384"/>
                </a:lnTo>
                <a:lnTo>
                  <a:pt x="3806" y="5376"/>
                </a:lnTo>
                <a:lnTo>
                  <a:pt x="3782" y="5387"/>
                </a:lnTo>
                <a:lnTo>
                  <a:pt x="3783" y="5389"/>
                </a:lnTo>
                <a:lnTo>
                  <a:pt x="3783" y="5389"/>
                </a:lnTo>
                <a:lnTo>
                  <a:pt x="3782" y="5404"/>
                </a:lnTo>
                <a:lnTo>
                  <a:pt x="3779" y="5419"/>
                </a:lnTo>
                <a:lnTo>
                  <a:pt x="3777" y="5424"/>
                </a:lnTo>
                <a:lnTo>
                  <a:pt x="3772" y="5429"/>
                </a:lnTo>
                <a:lnTo>
                  <a:pt x="3769" y="5430"/>
                </a:lnTo>
                <a:lnTo>
                  <a:pt x="3766" y="5430"/>
                </a:lnTo>
                <a:lnTo>
                  <a:pt x="3761" y="5430"/>
                </a:lnTo>
                <a:lnTo>
                  <a:pt x="3755" y="5430"/>
                </a:lnTo>
                <a:lnTo>
                  <a:pt x="3750" y="5429"/>
                </a:lnTo>
                <a:lnTo>
                  <a:pt x="3747" y="5426"/>
                </a:lnTo>
                <a:lnTo>
                  <a:pt x="3743" y="5424"/>
                </a:lnTo>
                <a:lnTo>
                  <a:pt x="3740" y="5421"/>
                </a:lnTo>
                <a:lnTo>
                  <a:pt x="3737" y="5415"/>
                </a:lnTo>
                <a:lnTo>
                  <a:pt x="3735" y="5406"/>
                </a:lnTo>
                <a:lnTo>
                  <a:pt x="3737" y="5389"/>
                </a:lnTo>
                <a:lnTo>
                  <a:pt x="3735" y="5372"/>
                </a:lnTo>
                <a:lnTo>
                  <a:pt x="3733" y="5374"/>
                </a:lnTo>
                <a:lnTo>
                  <a:pt x="3734" y="5357"/>
                </a:lnTo>
                <a:lnTo>
                  <a:pt x="3734" y="5341"/>
                </a:lnTo>
                <a:lnTo>
                  <a:pt x="3739" y="5335"/>
                </a:lnTo>
                <a:lnTo>
                  <a:pt x="3745" y="5330"/>
                </a:lnTo>
                <a:lnTo>
                  <a:pt x="3752" y="5325"/>
                </a:lnTo>
                <a:lnTo>
                  <a:pt x="3759" y="5320"/>
                </a:lnTo>
                <a:lnTo>
                  <a:pt x="3766" y="5315"/>
                </a:lnTo>
                <a:lnTo>
                  <a:pt x="3772" y="5310"/>
                </a:lnTo>
                <a:lnTo>
                  <a:pt x="3777" y="5303"/>
                </a:lnTo>
                <a:lnTo>
                  <a:pt x="3781" y="5296"/>
                </a:lnTo>
                <a:lnTo>
                  <a:pt x="3781" y="5296"/>
                </a:lnTo>
                <a:lnTo>
                  <a:pt x="3781" y="5284"/>
                </a:lnTo>
                <a:lnTo>
                  <a:pt x="3779" y="5273"/>
                </a:lnTo>
                <a:lnTo>
                  <a:pt x="3777" y="5262"/>
                </a:lnTo>
                <a:lnTo>
                  <a:pt x="3774" y="5251"/>
                </a:lnTo>
                <a:lnTo>
                  <a:pt x="3772" y="5239"/>
                </a:lnTo>
                <a:lnTo>
                  <a:pt x="3772" y="5228"/>
                </a:lnTo>
                <a:lnTo>
                  <a:pt x="3772" y="5222"/>
                </a:lnTo>
                <a:lnTo>
                  <a:pt x="3773" y="5217"/>
                </a:lnTo>
                <a:lnTo>
                  <a:pt x="3776" y="5210"/>
                </a:lnTo>
                <a:lnTo>
                  <a:pt x="3779" y="5204"/>
                </a:lnTo>
                <a:lnTo>
                  <a:pt x="3779" y="5204"/>
                </a:lnTo>
                <a:lnTo>
                  <a:pt x="3779" y="5204"/>
                </a:lnTo>
                <a:lnTo>
                  <a:pt x="3779" y="5204"/>
                </a:lnTo>
                <a:lnTo>
                  <a:pt x="3761" y="5203"/>
                </a:lnTo>
                <a:lnTo>
                  <a:pt x="3743" y="5203"/>
                </a:lnTo>
                <a:lnTo>
                  <a:pt x="3724" y="5204"/>
                </a:lnTo>
                <a:lnTo>
                  <a:pt x="3705" y="5207"/>
                </a:lnTo>
                <a:lnTo>
                  <a:pt x="3694" y="5208"/>
                </a:lnTo>
                <a:lnTo>
                  <a:pt x="3685" y="5208"/>
                </a:lnTo>
                <a:lnTo>
                  <a:pt x="3680" y="5207"/>
                </a:lnTo>
                <a:lnTo>
                  <a:pt x="3678" y="5205"/>
                </a:lnTo>
                <a:lnTo>
                  <a:pt x="3674" y="5203"/>
                </a:lnTo>
                <a:lnTo>
                  <a:pt x="3673" y="5200"/>
                </a:lnTo>
                <a:lnTo>
                  <a:pt x="3670" y="5197"/>
                </a:lnTo>
                <a:lnTo>
                  <a:pt x="3670" y="5194"/>
                </a:lnTo>
                <a:lnTo>
                  <a:pt x="3669" y="5190"/>
                </a:lnTo>
                <a:lnTo>
                  <a:pt x="3669" y="5185"/>
                </a:lnTo>
                <a:lnTo>
                  <a:pt x="3671" y="5175"/>
                </a:lnTo>
                <a:lnTo>
                  <a:pt x="3676" y="5164"/>
                </a:lnTo>
                <a:lnTo>
                  <a:pt x="3680" y="5153"/>
                </a:lnTo>
                <a:lnTo>
                  <a:pt x="3681" y="5143"/>
                </a:lnTo>
                <a:lnTo>
                  <a:pt x="3680" y="5134"/>
                </a:lnTo>
                <a:lnTo>
                  <a:pt x="3678" y="5125"/>
                </a:lnTo>
                <a:lnTo>
                  <a:pt x="3670" y="5110"/>
                </a:lnTo>
                <a:lnTo>
                  <a:pt x="3661" y="5094"/>
                </a:lnTo>
                <a:lnTo>
                  <a:pt x="3653" y="5086"/>
                </a:lnTo>
                <a:lnTo>
                  <a:pt x="3644" y="5079"/>
                </a:lnTo>
                <a:lnTo>
                  <a:pt x="3640" y="5075"/>
                </a:lnTo>
                <a:lnTo>
                  <a:pt x="3636" y="5070"/>
                </a:lnTo>
                <a:lnTo>
                  <a:pt x="3634" y="5066"/>
                </a:lnTo>
                <a:lnTo>
                  <a:pt x="3631" y="5061"/>
                </a:lnTo>
                <a:lnTo>
                  <a:pt x="3630" y="5050"/>
                </a:lnTo>
                <a:lnTo>
                  <a:pt x="3630" y="5038"/>
                </a:lnTo>
                <a:lnTo>
                  <a:pt x="3631" y="5036"/>
                </a:lnTo>
                <a:lnTo>
                  <a:pt x="3631" y="5032"/>
                </a:lnTo>
                <a:lnTo>
                  <a:pt x="3627" y="5032"/>
                </a:lnTo>
                <a:lnTo>
                  <a:pt x="3627" y="5033"/>
                </a:lnTo>
                <a:lnTo>
                  <a:pt x="3627" y="5033"/>
                </a:lnTo>
                <a:lnTo>
                  <a:pt x="3621" y="5040"/>
                </a:lnTo>
                <a:lnTo>
                  <a:pt x="3614" y="5046"/>
                </a:lnTo>
                <a:lnTo>
                  <a:pt x="3617" y="5050"/>
                </a:lnTo>
                <a:lnTo>
                  <a:pt x="3620" y="5055"/>
                </a:lnTo>
                <a:lnTo>
                  <a:pt x="3621" y="5062"/>
                </a:lnTo>
                <a:lnTo>
                  <a:pt x="3620" y="5068"/>
                </a:lnTo>
                <a:lnTo>
                  <a:pt x="3617" y="5073"/>
                </a:lnTo>
                <a:lnTo>
                  <a:pt x="3612" y="5079"/>
                </a:lnTo>
                <a:lnTo>
                  <a:pt x="3611" y="5114"/>
                </a:lnTo>
                <a:lnTo>
                  <a:pt x="3610" y="5149"/>
                </a:lnTo>
                <a:lnTo>
                  <a:pt x="3609" y="5165"/>
                </a:lnTo>
                <a:lnTo>
                  <a:pt x="3606" y="5183"/>
                </a:lnTo>
                <a:lnTo>
                  <a:pt x="3601" y="5199"/>
                </a:lnTo>
                <a:lnTo>
                  <a:pt x="3595" y="5215"/>
                </a:lnTo>
                <a:lnTo>
                  <a:pt x="3588" y="5217"/>
                </a:lnTo>
                <a:lnTo>
                  <a:pt x="3582" y="5218"/>
                </a:lnTo>
                <a:lnTo>
                  <a:pt x="3582" y="5249"/>
                </a:lnTo>
                <a:lnTo>
                  <a:pt x="3581" y="5263"/>
                </a:lnTo>
                <a:lnTo>
                  <a:pt x="3581" y="5278"/>
                </a:lnTo>
                <a:lnTo>
                  <a:pt x="3577" y="5283"/>
                </a:lnTo>
                <a:lnTo>
                  <a:pt x="3575" y="5289"/>
                </a:lnTo>
                <a:lnTo>
                  <a:pt x="3575" y="5296"/>
                </a:lnTo>
                <a:lnTo>
                  <a:pt x="3573" y="5302"/>
                </a:lnTo>
                <a:lnTo>
                  <a:pt x="3573" y="5308"/>
                </a:lnTo>
                <a:lnTo>
                  <a:pt x="3572" y="5315"/>
                </a:lnTo>
                <a:lnTo>
                  <a:pt x="3570" y="5321"/>
                </a:lnTo>
                <a:lnTo>
                  <a:pt x="3566" y="5326"/>
                </a:lnTo>
                <a:lnTo>
                  <a:pt x="3558" y="5333"/>
                </a:lnTo>
                <a:lnTo>
                  <a:pt x="3551" y="5341"/>
                </a:lnTo>
                <a:lnTo>
                  <a:pt x="3556" y="5343"/>
                </a:lnTo>
                <a:lnTo>
                  <a:pt x="3557" y="5351"/>
                </a:lnTo>
                <a:lnTo>
                  <a:pt x="3557" y="5358"/>
                </a:lnTo>
                <a:lnTo>
                  <a:pt x="3557" y="5362"/>
                </a:lnTo>
                <a:lnTo>
                  <a:pt x="3555" y="5365"/>
                </a:lnTo>
                <a:lnTo>
                  <a:pt x="3553" y="5369"/>
                </a:lnTo>
                <a:lnTo>
                  <a:pt x="3551" y="5372"/>
                </a:lnTo>
                <a:lnTo>
                  <a:pt x="3551" y="5371"/>
                </a:lnTo>
                <a:lnTo>
                  <a:pt x="3535" y="5387"/>
                </a:lnTo>
                <a:lnTo>
                  <a:pt x="3518" y="5402"/>
                </a:lnTo>
                <a:lnTo>
                  <a:pt x="3512" y="5402"/>
                </a:lnTo>
                <a:lnTo>
                  <a:pt x="3504" y="5404"/>
                </a:lnTo>
                <a:lnTo>
                  <a:pt x="3497" y="5419"/>
                </a:lnTo>
                <a:lnTo>
                  <a:pt x="3488" y="5434"/>
                </a:lnTo>
                <a:lnTo>
                  <a:pt x="3467" y="5431"/>
                </a:lnTo>
                <a:lnTo>
                  <a:pt x="3450" y="5428"/>
                </a:lnTo>
                <a:lnTo>
                  <a:pt x="3444" y="5425"/>
                </a:lnTo>
                <a:lnTo>
                  <a:pt x="3438" y="5423"/>
                </a:lnTo>
                <a:lnTo>
                  <a:pt x="3433" y="5420"/>
                </a:lnTo>
                <a:lnTo>
                  <a:pt x="3429" y="5416"/>
                </a:lnTo>
                <a:lnTo>
                  <a:pt x="3425" y="5412"/>
                </a:lnTo>
                <a:lnTo>
                  <a:pt x="3422" y="5407"/>
                </a:lnTo>
                <a:lnTo>
                  <a:pt x="3419" y="5402"/>
                </a:lnTo>
                <a:lnTo>
                  <a:pt x="3418" y="5396"/>
                </a:lnTo>
                <a:lnTo>
                  <a:pt x="3414" y="5382"/>
                </a:lnTo>
                <a:lnTo>
                  <a:pt x="3413" y="5364"/>
                </a:lnTo>
                <a:lnTo>
                  <a:pt x="3411" y="5347"/>
                </a:lnTo>
                <a:lnTo>
                  <a:pt x="3411" y="5330"/>
                </a:lnTo>
                <a:lnTo>
                  <a:pt x="3413" y="5313"/>
                </a:lnTo>
                <a:lnTo>
                  <a:pt x="3413" y="5296"/>
                </a:lnTo>
                <a:lnTo>
                  <a:pt x="3420" y="5288"/>
                </a:lnTo>
                <a:lnTo>
                  <a:pt x="3428" y="5281"/>
                </a:lnTo>
                <a:lnTo>
                  <a:pt x="3432" y="5276"/>
                </a:lnTo>
                <a:lnTo>
                  <a:pt x="3435" y="5274"/>
                </a:lnTo>
                <a:lnTo>
                  <a:pt x="3439" y="5276"/>
                </a:lnTo>
                <a:lnTo>
                  <a:pt x="3443" y="5279"/>
                </a:lnTo>
                <a:lnTo>
                  <a:pt x="3450" y="5288"/>
                </a:lnTo>
                <a:lnTo>
                  <a:pt x="3458" y="5296"/>
                </a:lnTo>
                <a:lnTo>
                  <a:pt x="3468" y="5288"/>
                </a:lnTo>
                <a:lnTo>
                  <a:pt x="3478" y="5281"/>
                </a:lnTo>
                <a:lnTo>
                  <a:pt x="3483" y="5277"/>
                </a:lnTo>
                <a:lnTo>
                  <a:pt x="3488" y="5274"/>
                </a:lnTo>
                <a:lnTo>
                  <a:pt x="3492" y="5273"/>
                </a:lnTo>
                <a:lnTo>
                  <a:pt x="3496" y="5273"/>
                </a:lnTo>
                <a:lnTo>
                  <a:pt x="3506" y="5277"/>
                </a:lnTo>
                <a:lnTo>
                  <a:pt x="3514" y="5278"/>
                </a:lnTo>
                <a:lnTo>
                  <a:pt x="3523" y="5279"/>
                </a:lnTo>
                <a:lnTo>
                  <a:pt x="3531" y="5278"/>
                </a:lnTo>
                <a:lnTo>
                  <a:pt x="3537" y="5277"/>
                </a:lnTo>
                <a:lnTo>
                  <a:pt x="3543" y="5274"/>
                </a:lnTo>
                <a:lnTo>
                  <a:pt x="3548" y="5271"/>
                </a:lnTo>
                <a:lnTo>
                  <a:pt x="3552" y="5266"/>
                </a:lnTo>
                <a:lnTo>
                  <a:pt x="3561" y="5256"/>
                </a:lnTo>
                <a:lnTo>
                  <a:pt x="3568" y="5243"/>
                </a:lnTo>
                <a:lnTo>
                  <a:pt x="3575" y="5230"/>
                </a:lnTo>
                <a:lnTo>
                  <a:pt x="3581" y="5218"/>
                </a:lnTo>
                <a:lnTo>
                  <a:pt x="3581" y="5218"/>
                </a:lnTo>
                <a:lnTo>
                  <a:pt x="3582" y="5202"/>
                </a:lnTo>
                <a:lnTo>
                  <a:pt x="3582" y="5184"/>
                </a:lnTo>
                <a:lnTo>
                  <a:pt x="3580" y="5176"/>
                </a:lnTo>
                <a:lnTo>
                  <a:pt x="3577" y="5169"/>
                </a:lnTo>
                <a:lnTo>
                  <a:pt x="3575" y="5165"/>
                </a:lnTo>
                <a:lnTo>
                  <a:pt x="3571" y="5163"/>
                </a:lnTo>
                <a:lnTo>
                  <a:pt x="3567" y="5160"/>
                </a:lnTo>
                <a:lnTo>
                  <a:pt x="3562" y="5158"/>
                </a:lnTo>
                <a:lnTo>
                  <a:pt x="3553" y="5153"/>
                </a:lnTo>
                <a:lnTo>
                  <a:pt x="3547" y="5148"/>
                </a:lnTo>
                <a:lnTo>
                  <a:pt x="3541" y="5144"/>
                </a:lnTo>
                <a:lnTo>
                  <a:pt x="3537" y="5139"/>
                </a:lnTo>
                <a:lnTo>
                  <a:pt x="3533" y="5134"/>
                </a:lnTo>
                <a:lnTo>
                  <a:pt x="3532" y="5127"/>
                </a:lnTo>
                <a:lnTo>
                  <a:pt x="3531" y="5122"/>
                </a:lnTo>
                <a:lnTo>
                  <a:pt x="3531" y="5117"/>
                </a:lnTo>
                <a:lnTo>
                  <a:pt x="3533" y="5106"/>
                </a:lnTo>
                <a:lnTo>
                  <a:pt x="3538" y="5095"/>
                </a:lnTo>
                <a:lnTo>
                  <a:pt x="3545" y="5082"/>
                </a:lnTo>
                <a:lnTo>
                  <a:pt x="3552" y="5070"/>
                </a:lnTo>
                <a:lnTo>
                  <a:pt x="3548" y="5065"/>
                </a:lnTo>
                <a:lnTo>
                  <a:pt x="3543" y="5061"/>
                </a:lnTo>
                <a:lnTo>
                  <a:pt x="3540" y="5057"/>
                </a:lnTo>
                <a:lnTo>
                  <a:pt x="3533" y="5055"/>
                </a:lnTo>
                <a:lnTo>
                  <a:pt x="3528" y="5052"/>
                </a:lnTo>
                <a:lnTo>
                  <a:pt x="3522" y="5050"/>
                </a:lnTo>
                <a:lnTo>
                  <a:pt x="3516" y="5048"/>
                </a:lnTo>
                <a:lnTo>
                  <a:pt x="3509" y="5048"/>
                </a:lnTo>
                <a:lnTo>
                  <a:pt x="3501" y="5047"/>
                </a:lnTo>
                <a:lnTo>
                  <a:pt x="3493" y="5047"/>
                </a:lnTo>
                <a:lnTo>
                  <a:pt x="3487" y="5045"/>
                </a:lnTo>
                <a:lnTo>
                  <a:pt x="3482" y="5043"/>
                </a:lnTo>
                <a:lnTo>
                  <a:pt x="3477" y="5040"/>
                </a:lnTo>
                <a:lnTo>
                  <a:pt x="3473" y="5037"/>
                </a:lnTo>
                <a:lnTo>
                  <a:pt x="3470" y="5033"/>
                </a:lnTo>
                <a:lnTo>
                  <a:pt x="3469" y="5030"/>
                </a:lnTo>
                <a:lnTo>
                  <a:pt x="3468" y="5021"/>
                </a:lnTo>
                <a:lnTo>
                  <a:pt x="3468" y="5009"/>
                </a:lnTo>
                <a:lnTo>
                  <a:pt x="3472" y="4998"/>
                </a:lnTo>
                <a:lnTo>
                  <a:pt x="3475" y="4987"/>
                </a:lnTo>
                <a:lnTo>
                  <a:pt x="3473" y="4981"/>
                </a:lnTo>
                <a:lnTo>
                  <a:pt x="3473" y="4974"/>
                </a:lnTo>
                <a:lnTo>
                  <a:pt x="3472" y="4976"/>
                </a:lnTo>
                <a:lnTo>
                  <a:pt x="3469" y="4976"/>
                </a:lnTo>
                <a:lnTo>
                  <a:pt x="3457" y="4976"/>
                </a:lnTo>
                <a:lnTo>
                  <a:pt x="3444" y="4974"/>
                </a:lnTo>
                <a:lnTo>
                  <a:pt x="3433" y="4971"/>
                </a:lnTo>
                <a:lnTo>
                  <a:pt x="3420" y="4967"/>
                </a:lnTo>
                <a:lnTo>
                  <a:pt x="3408" y="4964"/>
                </a:lnTo>
                <a:lnTo>
                  <a:pt x="3395" y="4963"/>
                </a:lnTo>
                <a:lnTo>
                  <a:pt x="3389" y="4963"/>
                </a:lnTo>
                <a:lnTo>
                  <a:pt x="3383" y="4964"/>
                </a:lnTo>
                <a:lnTo>
                  <a:pt x="3376" y="4967"/>
                </a:lnTo>
                <a:lnTo>
                  <a:pt x="3370" y="4971"/>
                </a:lnTo>
                <a:lnTo>
                  <a:pt x="3352" y="4981"/>
                </a:lnTo>
                <a:lnTo>
                  <a:pt x="3335" y="4992"/>
                </a:lnTo>
                <a:lnTo>
                  <a:pt x="3326" y="4996"/>
                </a:lnTo>
                <a:lnTo>
                  <a:pt x="3316" y="4998"/>
                </a:lnTo>
                <a:lnTo>
                  <a:pt x="3306" y="4999"/>
                </a:lnTo>
                <a:lnTo>
                  <a:pt x="3295" y="4998"/>
                </a:lnTo>
                <a:lnTo>
                  <a:pt x="3281" y="4996"/>
                </a:lnTo>
                <a:lnTo>
                  <a:pt x="3266" y="4994"/>
                </a:lnTo>
                <a:lnTo>
                  <a:pt x="3260" y="4996"/>
                </a:lnTo>
                <a:lnTo>
                  <a:pt x="3252" y="4997"/>
                </a:lnTo>
                <a:lnTo>
                  <a:pt x="3244" y="4998"/>
                </a:lnTo>
                <a:lnTo>
                  <a:pt x="3238" y="5002"/>
                </a:lnTo>
                <a:lnTo>
                  <a:pt x="3234" y="5004"/>
                </a:lnTo>
                <a:lnTo>
                  <a:pt x="3231" y="5007"/>
                </a:lnTo>
                <a:lnTo>
                  <a:pt x="3229" y="5011"/>
                </a:lnTo>
                <a:lnTo>
                  <a:pt x="3228" y="5014"/>
                </a:lnTo>
                <a:lnTo>
                  <a:pt x="3228" y="5023"/>
                </a:lnTo>
                <a:lnTo>
                  <a:pt x="3231" y="5032"/>
                </a:lnTo>
                <a:lnTo>
                  <a:pt x="3231" y="5036"/>
                </a:lnTo>
                <a:lnTo>
                  <a:pt x="3231" y="5041"/>
                </a:lnTo>
                <a:lnTo>
                  <a:pt x="3228" y="5046"/>
                </a:lnTo>
                <a:lnTo>
                  <a:pt x="3227" y="5050"/>
                </a:lnTo>
                <a:lnTo>
                  <a:pt x="3218" y="5051"/>
                </a:lnTo>
                <a:lnTo>
                  <a:pt x="3211" y="5053"/>
                </a:lnTo>
                <a:lnTo>
                  <a:pt x="3204" y="5056"/>
                </a:lnTo>
                <a:lnTo>
                  <a:pt x="3199" y="5060"/>
                </a:lnTo>
                <a:lnTo>
                  <a:pt x="3194" y="5063"/>
                </a:lnTo>
                <a:lnTo>
                  <a:pt x="3190" y="5067"/>
                </a:lnTo>
                <a:lnTo>
                  <a:pt x="3187" y="5072"/>
                </a:lnTo>
                <a:lnTo>
                  <a:pt x="3183" y="5077"/>
                </a:lnTo>
                <a:lnTo>
                  <a:pt x="3174" y="5101"/>
                </a:lnTo>
                <a:lnTo>
                  <a:pt x="3167" y="5126"/>
                </a:lnTo>
                <a:close/>
                <a:moveTo>
                  <a:pt x="3457" y="3274"/>
                </a:moveTo>
                <a:lnTo>
                  <a:pt x="3458" y="3274"/>
                </a:lnTo>
                <a:lnTo>
                  <a:pt x="3458" y="3274"/>
                </a:lnTo>
                <a:lnTo>
                  <a:pt x="3458" y="3274"/>
                </a:lnTo>
                <a:lnTo>
                  <a:pt x="3458" y="3274"/>
                </a:lnTo>
                <a:lnTo>
                  <a:pt x="3457" y="3274"/>
                </a:lnTo>
                <a:close/>
                <a:moveTo>
                  <a:pt x="3607" y="3210"/>
                </a:moveTo>
                <a:lnTo>
                  <a:pt x="3610" y="3212"/>
                </a:lnTo>
                <a:lnTo>
                  <a:pt x="3612" y="3213"/>
                </a:lnTo>
                <a:lnTo>
                  <a:pt x="3612" y="3212"/>
                </a:lnTo>
                <a:lnTo>
                  <a:pt x="3610" y="3210"/>
                </a:lnTo>
                <a:lnTo>
                  <a:pt x="3607" y="3210"/>
                </a:lnTo>
                <a:close/>
                <a:moveTo>
                  <a:pt x="2425" y="3490"/>
                </a:moveTo>
                <a:lnTo>
                  <a:pt x="2425" y="3490"/>
                </a:lnTo>
                <a:lnTo>
                  <a:pt x="2425" y="3490"/>
                </a:lnTo>
                <a:lnTo>
                  <a:pt x="2426" y="3490"/>
                </a:lnTo>
                <a:lnTo>
                  <a:pt x="2425" y="3490"/>
                </a:lnTo>
                <a:close/>
                <a:moveTo>
                  <a:pt x="2607" y="3400"/>
                </a:moveTo>
                <a:lnTo>
                  <a:pt x="2607" y="3400"/>
                </a:lnTo>
                <a:lnTo>
                  <a:pt x="2607" y="3400"/>
                </a:lnTo>
                <a:lnTo>
                  <a:pt x="2607" y="3400"/>
                </a:lnTo>
                <a:lnTo>
                  <a:pt x="2607" y="3400"/>
                </a:lnTo>
                <a:lnTo>
                  <a:pt x="2607" y="3400"/>
                </a:lnTo>
                <a:close/>
                <a:moveTo>
                  <a:pt x="4569" y="3090"/>
                </a:moveTo>
                <a:lnTo>
                  <a:pt x="4569" y="3090"/>
                </a:lnTo>
                <a:lnTo>
                  <a:pt x="4569" y="3090"/>
                </a:lnTo>
                <a:lnTo>
                  <a:pt x="4569" y="3090"/>
                </a:lnTo>
                <a:close/>
                <a:moveTo>
                  <a:pt x="4210" y="3267"/>
                </a:moveTo>
                <a:lnTo>
                  <a:pt x="4211" y="3266"/>
                </a:lnTo>
                <a:lnTo>
                  <a:pt x="4209" y="3267"/>
                </a:lnTo>
                <a:lnTo>
                  <a:pt x="4208" y="3267"/>
                </a:lnTo>
                <a:lnTo>
                  <a:pt x="4209" y="3267"/>
                </a:lnTo>
                <a:lnTo>
                  <a:pt x="4210" y="3267"/>
                </a:lnTo>
                <a:close/>
                <a:moveTo>
                  <a:pt x="4201" y="3101"/>
                </a:moveTo>
                <a:lnTo>
                  <a:pt x="4202" y="3097"/>
                </a:lnTo>
                <a:lnTo>
                  <a:pt x="4200" y="3099"/>
                </a:lnTo>
                <a:lnTo>
                  <a:pt x="4197" y="3100"/>
                </a:lnTo>
                <a:lnTo>
                  <a:pt x="4197" y="3101"/>
                </a:lnTo>
                <a:lnTo>
                  <a:pt x="4200" y="3101"/>
                </a:lnTo>
                <a:lnTo>
                  <a:pt x="4201" y="3101"/>
                </a:lnTo>
                <a:lnTo>
                  <a:pt x="4201" y="3101"/>
                </a:lnTo>
                <a:close/>
                <a:moveTo>
                  <a:pt x="3809" y="3779"/>
                </a:moveTo>
                <a:lnTo>
                  <a:pt x="3807" y="3777"/>
                </a:lnTo>
                <a:lnTo>
                  <a:pt x="3806" y="3777"/>
                </a:lnTo>
                <a:lnTo>
                  <a:pt x="3807" y="3778"/>
                </a:lnTo>
                <a:lnTo>
                  <a:pt x="3809" y="3779"/>
                </a:lnTo>
                <a:close/>
                <a:moveTo>
                  <a:pt x="3825" y="3242"/>
                </a:moveTo>
                <a:lnTo>
                  <a:pt x="3827" y="3243"/>
                </a:lnTo>
                <a:lnTo>
                  <a:pt x="3828" y="3244"/>
                </a:lnTo>
                <a:lnTo>
                  <a:pt x="3830" y="3243"/>
                </a:lnTo>
                <a:lnTo>
                  <a:pt x="3830" y="3243"/>
                </a:lnTo>
                <a:lnTo>
                  <a:pt x="3830" y="3243"/>
                </a:lnTo>
                <a:lnTo>
                  <a:pt x="3827" y="3242"/>
                </a:lnTo>
                <a:lnTo>
                  <a:pt x="3825" y="3242"/>
                </a:lnTo>
                <a:close/>
                <a:moveTo>
                  <a:pt x="4493" y="4525"/>
                </a:moveTo>
                <a:lnTo>
                  <a:pt x="4494" y="4525"/>
                </a:lnTo>
                <a:lnTo>
                  <a:pt x="4493" y="4522"/>
                </a:lnTo>
                <a:lnTo>
                  <a:pt x="4493" y="4522"/>
                </a:lnTo>
                <a:lnTo>
                  <a:pt x="4493" y="4525"/>
                </a:lnTo>
                <a:close/>
                <a:moveTo>
                  <a:pt x="1954" y="3488"/>
                </a:moveTo>
                <a:lnTo>
                  <a:pt x="1954" y="3488"/>
                </a:lnTo>
                <a:lnTo>
                  <a:pt x="1954" y="3488"/>
                </a:lnTo>
                <a:lnTo>
                  <a:pt x="1954" y="3488"/>
                </a:lnTo>
                <a:close/>
                <a:moveTo>
                  <a:pt x="1283" y="3352"/>
                </a:moveTo>
                <a:lnTo>
                  <a:pt x="1283" y="3353"/>
                </a:lnTo>
                <a:lnTo>
                  <a:pt x="1282" y="3356"/>
                </a:lnTo>
                <a:lnTo>
                  <a:pt x="1282" y="3356"/>
                </a:lnTo>
                <a:lnTo>
                  <a:pt x="1281" y="3357"/>
                </a:lnTo>
                <a:lnTo>
                  <a:pt x="1283" y="3355"/>
                </a:lnTo>
                <a:lnTo>
                  <a:pt x="1285" y="3352"/>
                </a:lnTo>
                <a:lnTo>
                  <a:pt x="1283" y="3352"/>
                </a:lnTo>
                <a:lnTo>
                  <a:pt x="1283" y="3352"/>
                </a:lnTo>
                <a:lnTo>
                  <a:pt x="1283" y="3352"/>
                </a:lnTo>
                <a:lnTo>
                  <a:pt x="1283" y="3352"/>
                </a:lnTo>
                <a:lnTo>
                  <a:pt x="1283" y="3352"/>
                </a:lnTo>
                <a:lnTo>
                  <a:pt x="1283" y="3352"/>
                </a:lnTo>
                <a:close/>
                <a:moveTo>
                  <a:pt x="1376" y="3166"/>
                </a:moveTo>
                <a:lnTo>
                  <a:pt x="1375" y="3166"/>
                </a:lnTo>
                <a:lnTo>
                  <a:pt x="1376" y="3168"/>
                </a:lnTo>
                <a:lnTo>
                  <a:pt x="1376" y="3166"/>
                </a:lnTo>
                <a:close/>
                <a:moveTo>
                  <a:pt x="1376" y="3166"/>
                </a:moveTo>
                <a:lnTo>
                  <a:pt x="1376" y="3166"/>
                </a:lnTo>
                <a:lnTo>
                  <a:pt x="1376" y="3166"/>
                </a:lnTo>
                <a:lnTo>
                  <a:pt x="1376" y="3166"/>
                </a:lnTo>
                <a:close/>
                <a:moveTo>
                  <a:pt x="2008" y="3505"/>
                </a:moveTo>
                <a:lnTo>
                  <a:pt x="2009" y="3507"/>
                </a:lnTo>
                <a:lnTo>
                  <a:pt x="2009" y="3505"/>
                </a:lnTo>
                <a:lnTo>
                  <a:pt x="2008" y="3505"/>
                </a:lnTo>
                <a:close/>
                <a:moveTo>
                  <a:pt x="4245" y="2596"/>
                </a:moveTo>
                <a:lnTo>
                  <a:pt x="4245" y="2596"/>
                </a:lnTo>
                <a:lnTo>
                  <a:pt x="4245" y="2596"/>
                </a:lnTo>
                <a:lnTo>
                  <a:pt x="4245" y="2596"/>
                </a:lnTo>
                <a:close/>
                <a:moveTo>
                  <a:pt x="4245" y="2596"/>
                </a:moveTo>
                <a:lnTo>
                  <a:pt x="4245" y="2596"/>
                </a:lnTo>
                <a:lnTo>
                  <a:pt x="4245" y="2596"/>
                </a:lnTo>
                <a:lnTo>
                  <a:pt x="4245" y="2596"/>
                </a:lnTo>
                <a:close/>
                <a:moveTo>
                  <a:pt x="4461" y="2704"/>
                </a:moveTo>
                <a:lnTo>
                  <a:pt x="4461" y="2704"/>
                </a:lnTo>
                <a:lnTo>
                  <a:pt x="4460" y="2704"/>
                </a:lnTo>
                <a:lnTo>
                  <a:pt x="4461" y="2706"/>
                </a:lnTo>
                <a:lnTo>
                  <a:pt x="4461" y="2704"/>
                </a:lnTo>
                <a:close/>
                <a:moveTo>
                  <a:pt x="3567" y="3043"/>
                </a:moveTo>
                <a:lnTo>
                  <a:pt x="3566" y="3043"/>
                </a:lnTo>
                <a:lnTo>
                  <a:pt x="3567" y="3043"/>
                </a:lnTo>
                <a:lnTo>
                  <a:pt x="3567" y="3043"/>
                </a:lnTo>
                <a:close/>
                <a:moveTo>
                  <a:pt x="3674" y="2812"/>
                </a:moveTo>
                <a:lnTo>
                  <a:pt x="3674" y="2812"/>
                </a:lnTo>
                <a:lnTo>
                  <a:pt x="3674" y="2812"/>
                </a:lnTo>
                <a:lnTo>
                  <a:pt x="3674" y="2812"/>
                </a:lnTo>
                <a:close/>
                <a:moveTo>
                  <a:pt x="3674" y="2812"/>
                </a:moveTo>
                <a:lnTo>
                  <a:pt x="3674" y="2812"/>
                </a:lnTo>
                <a:lnTo>
                  <a:pt x="3674" y="2812"/>
                </a:lnTo>
                <a:lnTo>
                  <a:pt x="3674" y="2812"/>
                </a:lnTo>
                <a:close/>
                <a:moveTo>
                  <a:pt x="3693" y="2996"/>
                </a:moveTo>
                <a:lnTo>
                  <a:pt x="3696" y="2996"/>
                </a:lnTo>
                <a:lnTo>
                  <a:pt x="3702" y="2996"/>
                </a:lnTo>
                <a:lnTo>
                  <a:pt x="3699" y="2992"/>
                </a:lnTo>
                <a:lnTo>
                  <a:pt x="3696" y="2988"/>
                </a:lnTo>
                <a:lnTo>
                  <a:pt x="3695" y="2992"/>
                </a:lnTo>
                <a:lnTo>
                  <a:pt x="3693" y="2996"/>
                </a:lnTo>
                <a:close/>
                <a:moveTo>
                  <a:pt x="2764" y="3399"/>
                </a:moveTo>
                <a:lnTo>
                  <a:pt x="2764" y="3399"/>
                </a:lnTo>
                <a:lnTo>
                  <a:pt x="2764" y="3399"/>
                </a:lnTo>
                <a:lnTo>
                  <a:pt x="2765" y="3399"/>
                </a:lnTo>
                <a:lnTo>
                  <a:pt x="2764" y="3399"/>
                </a:lnTo>
                <a:close/>
                <a:moveTo>
                  <a:pt x="2888" y="3723"/>
                </a:moveTo>
                <a:lnTo>
                  <a:pt x="2888" y="3721"/>
                </a:lnTo>
                <a:lnTo>
                  <a:pt x="2887" y="3723"/>
                </a:lnTo>
                <a:lnTo>
                  <a:pt x="2888" y="3723"/>
                </a:lnTo>
                <a:close/>
                <a:moveTo>
                  <a:pt x="2888" y="3723"/>
                </a:moveTo>
                <a:lnTo>
                  <a:pt x="2888" y="3723"/>
                </a:lnTo>
                <a:lnTo>
                  <a:pt x="2888" y="3723"/>
                </a:lnTo>
                <a:lnTo>
                  <a:pt x="2888" y="3723"/>
                </a:lnTo>
                <a:close/>
                <a:moveTo>
                  <a:pt x="2918" y="3522"/>
                </a:moveTo>
                <a:lnTo>
                  <a:pt x="2918" y="3522"/>
                </a:lnTo>
                <a:lnTo>
                  <a:pt x="2918" y="3522"/>
                </a:lnTo>
                <a:lnTo>
                  <a:pt x="2918" y="3522"/>
                </a:lnTo>
                <a:close/>
                <a:moveTo>
                  <a:pt x="3524" y="3691"/>
                </a:moveTo>
                <a:lnTo>
                  <a:pt x="3522" y="3691"/>
                </a:lnTo>
                <a:lnTo>
                  <a:pt x="3522" y="3691"/>
                </a:lnTo>
                <a:lnTo>
                  <a:pt x="3523" y="3692"/>
                </a:lnTo>
                <a:lnTo>
                  <a:pt x="3523" y="3691"/>
                </a:lnTo>
                <a:lnTo>
                  <a:pt x="3524" y="3691"/>
                </a:lnTo>
                <a:close/>
                <a:moveTo>
                  <a:pt x="2486" y="3490"/>
                </a:moveTo>
                <a:lnTo>
                  <a:pt x="2486" y="3490"/>
                </a:lnTo>
                <a:lnTo>
                  <a:pt x="2486" y="3492"/>
                </a:lnTo>
                <a:lnTo>
                  <a:pt x="2486" y="3490"/>
                </a:lnTo>
                <a:close/>
                <a:moveTo>
                  <a:pt x="4400" y="3861"/>
                </a:moveTo>
                <a:lnTo>
                  <a:pt x="4400" y="3861"/>
                </a:lnTo>
                <a:lnTo>
                  <a:pt x="4400" y="3861"/>
                </a:lnTo>
                <a:lnTo>
                  <a:pt x="4400" y="3861"/>
                </a:lnTo>
                <a:lnTo>
                  <a:pt x="4400" y="3861"/>
                </a:lnTo>
                <a:lnTo>
                  <a:pt x="4400" y="3859"/>
                </a:lnTo>
                <a:lnTo>
                  <a:pt x="4398" y="3859"/>
                </a:lnTo>
                <a:lnTo>
                  <a:pt x="4396" y="3859"/>
                </a:lnTo>
                <a:lnTo>
                  <a:pt x="4397" y="3861"/>
                </a:lnTo>
                <a:lnTo>
                  <a:pt x="4400" y="3861"/>
                </a:lnTo>
                <a:close/>
                <a:moveTo>
                  <a:pt x="4415" y="3907"/>
                </a:moveTo>
                <a:lnTo>
                  <a:pt x="4415" y="3907"/>
                </a:lnTo>
                <a:lnTo>
                  <a:pt x="4415" y="3907"/>
                </a:lnTo>
                <a:lnTo>
                  <a:pt x="4415" y="3907"/>
                </a:lnTo>
                <a:close/>
                <a:moveTo>
                  <a:pt x="5123" y="3646"/>
                </a:moveTo>
                <a:lnTo>
                  <a:pt x="5114" y="3655"/>
                </a:lnTo>
                <a:lnTo>
                  <a:pt x="5114" y="3655"/>
                </a:lnTo>
                <a:lnTo>
                  <a:pt x="5112" y="3657"/>
                </a:lnTo>
                <a:lnTo>
                  <a:pt x="5109" y="3659"/>
                </a:lnTo>
                <a:lnTo>
                  <a:pt x="5108" y="3660"/>
                </a:lnTo>
                <a:lnTo>
                  <a:pt x="5109" y="3660"/>
                </a:lnTo>
                <a:lnTo>
                  <a:pt x="5109" y="3661"/>
                </a:lnTo>
                <a:lnTo>
                  <a:pt x="5110" y="3659"/>
                </a:lnTo>
                <a:lnTo>
                  <a:pt x="5113" y="3656"/>
                </a:lnTo>
                <a:lnTo>
                  <a:pt x="5109" y="3660"/>
                </a:lnTo>
                <a:lnTo>
                  <a:pt x="5113" y="3656"/>
                </a:lnTo>
                <a:lnTo>
                  <a:pt x="5113" y="3656"/>
                </a:lnTo>
                <a:lnTo>
                  <a:pt x="5113" y="3656"/>
                </a:lnTo>
                <a:lnTo>
                  <a:pt x="5118" y="3651"/>
                </a:lnTo>
                <a:lnTo>
                  <a:pt x="5123" y="3646"/>
                </a:lnTo>
                <a:lnTo>
                  <a:pt x="5123" y="3646"/>
                </a:lnTo>
                <a:close/>
                <a:moveTo>
                  <a:pt x="5114" y="3655"/>
                </a:moveTo>
                <a:lnTo>
                  <a:pt x="5123" y="3646"/>
                </a:lnTo>
                <a:lnTo>
                  <a:pt x="5123" y="3646"/>
                </a:lnTo>
                <a:lnTo>
                  <a:pt x="5118" y="3651"/>
                </a:lnTo>
                <a:lnTo>
                  <a:pt x="5114" y="3655"/>
                </a:lnTo>
                <a:close/>
                <a:moveTo>
                  <a:pt x="4461" y="3768"/>
                </a:moveTo>
                <a:lnTo>
                  <a:pt x="4461" y="3768"/>
                </a:lnTo>
                <a:lnTo>
                  <a:pt x="4461" y="3769"/>
                </a:lnTo>
                <a:lnTo>
                  <a:pt x="4461" y="3769"/>
                </a:lnTo>
                <a:lnTo>
                  <a:pt x="4461" y="3768"/>
                </a:lnTo>
                <a:close/>
                <a:moveTo>
                  <a:pt x="4415" y="3907"/>
                </a:moveTo>
                <a:lnTo>
                  <a:pt x="4415" y="3907"/>
                </a:lnTo>
                <a:lnTo>
                  <a:pt x="4415" y="3907"/>
                </a:lnTo>
                <a:lnTo>
                  <a:pt x="4415" y="3907"/>
                </a:lnTo>
                <a:close/>
                <a:moveTo>
                  <a:pt x="4403" y="3375"/>
                </a:moveTo>
                <a:lnTo>
                  <a:pt x="4402" y="3376"/>
                </a:lnTo>
                <a:lnTo>
                  <a:pt x="4401" y="3377"/>
                </a:lnTo>
                <a:lnTo>
                  <a:pt x="4402" y="3377"/>
                </a:lnTo>
                <a:lnTo>
                  <a:pt x="4402" y="3376"/>
                </a:lnTo>
                <a:lnTo>
                  <a:pt x="4403" y="3375"/>
                </a:lnTo>
                <a:close/>
                <a:moveTo>
                  <a:pt x="4666" y="2885"/>
                </a:moveTo>
                <a:lnTo>
                  <a:pt x="4661" y="2889"/>
                </a:lnTo>
                <a:lnTo>
                  <a:pt x="4663" y="2888"/>
                </a:lnTo>
                <a:lnTo>
                  <a:pt x="4666" y="2885"/>
                </a:lnTo>
                <a:lnTo>
                  <a:pt x="4666" y="2885"/>
                </a:lnTo>
                <a:close/>
                <a:moveTo>
                  <a:pt x="4661" y="2889"/>
                </a:moveTo>
                <a:lnTo>
                  <a:pt x="4661" y="2885"/>
                </a:lnTo>
                <a:lnTo>
                  <a:pt x="4657" y="2886"/>
                </a:lnTo>
                <a:lnTo>
                  <a:pt x="4660" y="2888"/>
                </a:lnTo>
                <a:lnTo>
                  <a:pt x="4661" y="2889"/>
                </a:lnTo>
                <a:close/>
                <a:moveTo>
                  <a:pt x="4616" y="2427"/>
                </a:moveTo>
                <a:lnTo>
                  <a:pt x="4616" y="2427"/>
                </a:lnTo>
                <a:lnTo>
                  <a:pt x="4616" y="2427"/>
                </a:lnTo>
                <a:lnTo>
                  <a:pt x="4616" y="2427"/>
                </a:lnTo>
                <a:close/>
                <a:moveTo>
                  <a:pt x="4616" y="2427"/>
                </a:moveTo>
                <a:lnTo>
                  <a:pt x="4616" y="2427"/>
                </a:lnTo>
                <a:lnTo>
                  <a:pt x="4616" y="2427"/>
                </a:lnTo>
                <a:lnTo>
                  <a:pt x="4616" y="2427"/>
                </a:lnTo>
                <a:close/>
                <a:moveTo>
                  <a:pt x="4400" y="1995"/>
                </a:moveTo>
                <a:lnTo>
                  <a:pt x="4398" y="1995"/>
                </a:lnTo>
                <a:lnTo>
                  <a:pt x="4398" y="1996"/>
                </a:lnTo>
                <a:lnTo>
                  <a:pt x="4400" y="1995"/>
                </a:lnTo>
                <a:close/>
                <a:moveTo>
                  <a:pt x="4584" y="2087"/>
                </a:moveTo>
                <a:lnTo>
                  <a:pt x="4584" y="2087"/>
                </a:lnTo>
                <a:lnTo>
                  <a:pt x="4584" y="2087"/>
                </a:lnTo>
                <a:lnTo>
                  <a:pt x="4584" y="2088"/>
                </a:lnTo>
                <a:lnTo>
                  <a:pt x="4584" y="2087"/>
                </a:lnTo>
                <a:close/>
                <a:moveTo>
                  <a:pt x="4431" y="4785"/>
                </a:moveTo>
                <a:lnTo>
                  <a:pt x="4431" y="4782"/>
                </a:lnTo>
                <a:lnTo>
                  <a:pt x="4430" y="4782"/>
                </a:lnTo>
                <a:lnTo>
                  <a:pt x="4430" y="4785"/>
                </a:lnTo>
                <a:lnTo>
                  <a:pt x="4431" y="4785"/>
                </a:lnTo>
                <a:close/>
                <a:moveTo>
                  <a:pt x="3921" y="1269"/>
                </a:moveTo>
                <a:lnTo>
                  <a:pt x="3921" y="1269"/>
                </a:lnTo>
                <a:lnTo>
                  <a:pt x="3921" y="1269"/>
                </a:lnTo>
                <a:lnTo>
                  <a:pt x="3920" y="1269"/>
                </a:lnTo>
                <a:lnTo>
                  <a:pt x="3921" y="1269"/>
                </a:lnTo>
                <a:close/>
                <a:moveTo>
                  <a:pt x="2226" y="4015"/>
                </a:moveTo>
                <a:lnTo>
                  <a:pt x="2226" y="4015"/>
                </a:lnTo>
                <a:lnTo>
                  <a:pt x="2226" y="4015"/>
                </a:lnTo>
                <a:lnTo>
                  <a:pt x="2226" y="4015"/>
                </a:lnTo>
                <a:close/>
                <a:moveTo>
                  <a:pt x="944" y="3382"/>
                </a:moveTo>
                <a:lnTo>
                  <a:pt x="944" y="3382"/>
                </a:lnTo>
                <a:lnTo>
                  <a:pt x="944" y="3382"/>
                </a:lnTo>
                <a:lnTo>
                  <a:pt x="944" y="3382"/>
                </a:lnTo>
                <a:close/>
                <a:moveTo>
                  <a:pt x="944" y="3352"/>
                </a:moveTo>
                <a:lnTo>
                  <a:pt x="947" y="3352"/>
                </a:lnTo>
                <a:lnTo>
                  <a:pt x="947" y="3348"/>
                </a:lnTo>
                <a:lnTo>
                  <a:pt x="948" y="3345"/>
                </a:lnTo>
                <a:lnTo>
                  <a:pt x="945" y="3348"/>
                </a:lnTo>
                <a:lnTo>
                  <a:pt x="944" y="3352"/>
                </a:lnTo>
                <a:close/>
                <a:moveTo>
                  <a:pt x="885" y="3866"/>
                </a:moveTo>
                <a:lnTo>
                  <a:pt x="881" y="3866"/>
                </a:lnTo>
                <a:lnTo>
                  <a:pt x="879" y="3866"/>
                </a:lnTo>
                <a:lnTo>
                  <a:pt x="881" y="3866"/>
                </a:lnTo>
                <a:lnTo>
                  <a:pt x="885" y="3866"/>
                </a:lnTo>
                <a:close/>
                <a:moveTo>
                  <a:pt x="1564" y="3063"/>
                </a:moveTo>
                <a:lnTo>
                  <a:pt x="1563" y="3062"/>
                </a:lnTo>
                <a:lnTo>
                  <a:pt x="1562" y="3061"/>
                </a:lnTo>
                <a:lnTo>
                  <a:pt x="1562" y="3061"/>
                </a:lnTo>
                <a:lnTo>
                  <a:pt x="1561" y="3060"/>
                </a:lnTo>
                <a:lnTo>
                  <a:pt x="1561" y="3058"/>
                </a:lnTo>
                <a:lnTo>
                  <a:pt x="1559" y="3058"/>
                </a:lnTo>
                <a:lnTo>
                  <a:pt x="1562" y="3061"/>
                </a:lnTo>
                <a:lnTo>
                  <a:pt x="1564" y="3063"/>
                </a:lnTo>
                <a:lnTo>
                  <a:pt x="1564" y="3063"/>
                </a:lnTo>
                <a:lnTo>
                  <a:pt x="1564" y="3063"/>
                </a:lnTo>
                <a:close/>
                <a:moveTo>
                  <a:pt x="1532" y="3058"/>
                </a:moveTo>
                <a:lnTo>
                  <a:pt x="1532" y="3058"/>
                </a:lnTo>
                <a:lnTo>
                  <a:pt x="1531" y="3060"/>
                </a:lnTo>
                <a:lnTo>
                  <a:pt x="1532" y="3060"/>
                </a:lnTo>
                <a:lnTo>
                  <a:pt x="1532" y="3060"/>
                </a:lnTo>
                <a:lnTo>
                  <a:pt x="1532" y="3058"/>
                </a:lnTo>
                <a:close/>
                <a:moveTo>
                  <a:pt x="1516" y="3151"/>
                </a:moveTo>
                <a:lnTo>
                  <a:pt x="1517" y="3151"/>
                </a:lnTo>
                <a:lnTo>
                  <a:pt x="1517" y="3150"/>
                </a:lnTo>
                <a:lnTo>
                  <a:pt x="1516" y="3149"/>
                </a:lnTo>
                <a:lnTo>
                  <a:pt x="1516" y="3150"/>
                </a:lnTo>
                <a:lnTo>
                  <a:pt x="1516" y="3151"/>
                </a:lnTo>
                <a:close/>
                <a:moveTo>
                  <a:pt x="1700" y="3213"/>
                </a:moveTo>
                <a:lnTo>
                  <a:pt x="1700" y="3213"/>
                </a:lnTo>
                <a:lnTo>
                  <a:pt x="1700" y="3213"/>
                </a:lnTo>
                <a:lnTo>
                  <a:pt x="1700" y="3213"/>
                </a:lnTo>
                <a:lnTo>
                  <a:pt x="1700" y="3213"/>
                </a:lnTo>
                <a:close/>
                <a:moveTo>
                  <a:pt x="1279" y="3027"/>
                </a:moveTo>
                <a:lnTo>
                  <a:pt x="1285" y="3028"/>
                </a:lnTo>
                <a:lnTo>
                  <a:pt x="1290" y="3030"/>
                </a:lnTo>
                <a:lnTo>
                  <a:pt x="1286" y="3026"/>
                </a:lnTo>
                <a:lnTo>
                  <a:pt x="1282" y="3023"/>
                </a:lnTo>
                <a:lnTo>
                  <a:pt x="1281" y="3025"/>
                </a:lnTo>
                <a:lnTo>
                  <a:pt x="1279" y="3027"/>
                </a:lnTo>
                <a:close/>
                <a:moveTo>
                  <a:pt x="3319" y="1394"/>
                </a:moveTo>
                <a:lnTo>
                  <a:pt x="3320" y="1394"/>
                </a:lnTo>
                <a:lnTo>
                  <a:pt x="3320" y="1392"/>
                </a:lnTo>
                <a:lnTo>
                  <a:pt x="3319" y="1394"/>
                </a:lnTo>
                <a:close/>
                <a:moveTo>
                  <a:pt x="2507" y="2756"/>
                </a:moveTo>
                <a:lnTo>
                  <a:pt x="2509" y="2757"/>
                </a:lnTo>
                <a:lnTo>
                  <a:pt x="2509" y="2756"/>
                </a:lnTo>
                <a:lnTo>
                  <a:pt x="2507" y="2756"/>
                </a:lnTo>
                <a:close/>
                <a:moveTo>
                  <a:pt x="2921" y="2983"/>
                </a:moveTo>
                <a:lnTo>
                  <a:pt x="2922" y="2984"/>
                </a:lnTo>
                <a:lnTo>
                  <a:pt x="2922" y="2982"/>
                </a:lnTo>
                <a:lnTo>
                  <a:pt x="2921" y="2982"/>
                </a:lnTo>
                <a:lnTo>
                  <a:pt x="2921" y="2982"/>
                </a:lnTo>
                <a:lnTo>
                  <a:pt x="2921" y="2983"/>
                </a:lnTo>
                <a:close/>
                <a:moveTo>
                  <a:pt x="3413" y="1748"/>
                </a:moveTo>
                <a:lnTo>
                  <a:pt x="3413" y="1748"/>
                </a:lnTo>
                <a:lnTo>
                  <a:pt x="3413" y="1748"/>
                </a:lnTo>
                <a:lnTo>
                  <a:pt x="3413" y="1750"/>
                </a:lnTo>
                <a:lnTo>
                  <a:pt x="3415" y="1750"/>
                </a:lnTo>
                <a:lnTo>
                  <a:pt x="3418" y="1750"/>
                </a:lnTo>
                <a:lnTo>
                  <a:pt x="3415" y="1749"/>
                </a:lnTo>
                <a:lnTo>
                  <a:pt x="3413" y="1748"/>
                </a:lnTo>
                <a:close/>
                <a:moveTo>
                  <a:pt x="3936" y="2460"/>
                </a:moveTo>
                <a:lnTo>
                  <a:pt x="3936" y="2458"/>
                </a:lnTo>
                <a:lnTo>
                  <a:pt x="3934" y="2462"/>
                </a:lnTo>
                <a:lnTo>
                  <a:pt x="3935" y="2461"/>
                </a:lnTo>
                <a:lnTo>
                  <a:pt x="3936" y="2460"/>
                </a:lnTo>
                <a:close/>
                <a:moveTo>
                  <a:pt x="3325" y="2318"/>
                </a:moveTo>
                <a:lnTo>
                  <a:pt x="3322" y="2319"/>
                </a:lnTo>
                <a:lnTo>
                  <a:pt x="3320" y="2319"/>
                </a:lnTo>
                <a:lnTo>
                  <a:pt x="3322" y="2315"/>
                </a:lnTo>
                <a:lnTo>
                  <a:pt x="3321" y="2316"/>
                </a:lnTo>
                <a:lnTo>
                  <a:pt x="3319" y="2319"/>
                </a:lnTo>
                <a:lnTo>
                  <a:pt x="3320" y="2319"/>
                </a:lnTo>
                <a:lnTo>
                  <a:pt x="3319" y="2319"/>
                </a:lnTo>
                <a:lnTo>
                  <a:pt x="3322" y="2319"/>
                </a:lnTo>
                <a:lnTo>
                  <a:pt x="3325" y="2318"/>
                </a:lnTo>
                <a:close/>
                <a:moveTo>
                  <a:pt x="2918" y="3522"/>
                </a:moveTo>
                <a:lnTo>
                  <a:pt x="2919" y="3524"/>
                </a:lnTo>
                <a:lnTo>
                  <a:pt x="2923" y="3524"/>
                </a:lnTo>
                <a:lnTo>
                  <a:pt x="2918" y="3522"/>
                </a:lnTo>
                <a:close/>
                <a:moveTo>
                  <a:pt x="3257" y="3954"/>
                </a:moveTo>
                <a:lnTo>
                  <a:pt x="3257" y="3952"/>
                </a:lnTo>
                <a:lnTo>
                  <a:pt x="3257" y="3954"/>
                </a:lnTo>
                <a:lnTo>
                  <a:pt x="3257" y="3954"/>
                </a:lnTo>
                <a:lnTo>
                  <a:pt x="3257" y="3954"/>
                </a:lnTo>
                <a:lnTo>
                  <a:pt x="3257" y="3954"/>
                </a:lnTo>
                <a:lnTo>
                  <a:pt x="3258" y="3954"/>
                </a:lnTo>
                <a:lnTo>
                  <a:pt x="3257" y="3954"/>
                </a:lnTo>
                <a:lnTo>
                  <a:pt x="3257" y="3954"/>
                </a:lnTo>
                <a:close/>
                <a:moveTo>
                  <a:pt x="3458" y="4093"/>
                </a:moveTo>
                <a:lnTo>
                  <a:pt x="3458" y="4093"/>
                </a:lnTo>
                <a:lnTo>
                  <a:pt x="3458" y="4093"/>
                </a:lnTo>
                <a:lnTo>
                  <a:pt x="3458" y="4093"/>
                </a:lnTo>
                <a:lnTo>
                  <a:pt x="3458" y="4093"/>
                </a:lnTo>
                <a:close/>
                <a:moveTo>
                  <a:pt x="3458" y="4092"/>
                </a:moveTo>
                <a:lnTo>
                  <a:pt x="3459" y="4093"/>
                </a:lnTo>
                <a:lnTo>
                  <a:pt x="3459" y="4092"/>
                </a:lnTo>
                <a:lnTo>
                  <a:pt x="3458" y="4092"/>
                </a:lnTo>
                <a:close/>
                <a:moveTo>
                  <a:pt x="3737" y="4045"/>
                </a:moveTo>
                <a:lnTo>
                  <a:pt x="3737" y="4045"/>
                </a:lnTo>
                <a:lnTo>
                  <a:pt x="3737" y="4044"/>
                </a:lnTo>
                <a:lnTo>
                  <a:pt x="3734" y="4045"/>
                </a:lnTo>
                <a:lnTo>
                  <a:pt x="3735" y="4045"/>
                </a:lnTo>
                <a:lnTo>
                  <a:pt x="3735" y="4046"/>
                </a:lnTo>
                <a:lnTo>
                  <a:pt x="3737" y="4045"/>
                </a:lnTo>
                <a:close/>
                <a:moveTo>
                  <a:pt x="4215" y="4756"/>
                </a:moveTo>
                <a:lnTo>
                  <a:pt x="4215" y="4757"/>
                </a:lnTo>
                <a:lnTo>
                  <a:pt x="4215" y="4756"/>
                </a:lnTo>
                <a:lnTo>
                  <a:pt x="4214" y="4756"/>
                </a:lnTo>
                <a:lnTo>
                  <a:pt x="4214" y="4755"/>
                </a:lnTo>
                <a:lnTo>
                  <a:pt x="4215" y="4756"/>
                </a:lnTo>
                <a:close/>
                <a:moveTo>
                  <a:pt x="4185" y="4675"/>
                </a:moveTo>
                <a:lnTo>
                  <a:pt x="4184" y="4675"/>
                </a:lnTo>
                <a:lnTo>
                  <a:pt x="4180" y="4679"/>
                </a:lnTo>
                <a:lnTo>
                  <a:pt x="4175" y="4682"/>
                </a:lnTo>
                <a:lnTo>
                  <a:pt x="4180" y="4679"/>
                </a:lnTo>
                <a:lnTo>
                  <a:pt x="4185" y="4675"/>
                </a:lnTo>
                <a:close/>
                <a:moveTo>
                  <a:pt x="2241" y="4077"/>
                </a:moveTo>
                <a:lnTo>
                  <a:pt x="2240" y="4077"/>
                </a:lnTo>
                <a:lnTo>
                  <a:pt x="2240" y="4077"/>
                </a:lnTo>
                <a:lnTo>
                  <a:pt x="2240" y="4077"/>
                </a:lnTo>
                <a:lnTo>
                  <a:pt x="2240" y="4079"/>
                </a:lnTo>
                <a:lnTo>
                  <a:pt x="2240" y="4078"/>
                </a:lnTo>
                <a:lnTo>
                  <a:pt x="2241" y="4077"/>
                </a:lnTo>
                <a:close/>
                <a:moveTo>
                  <a:pt x="2332" y="4108"/>
                </a:moveTo>
                <a:lnTo>
                  <a:pt x="2333" y="4108"/>
                </a:lnTo>
                <a:lnTo>
                  <a:pt x="2330" y="4108"/>
                </a:lnTo>
                <a:lnTo>
                  <a:pt x="2332" y="4108"/>
                </a:lnTo>
                <a:close/>
                <a:moveTo>
                  <a:pt x="4906" y="3066"/>
                </a:moveTo>
                <a:lnTo>
                  <a:pt x="4893" y="3072"/>
                </a:lnTo>
                <a:lnTo>
                  <a:pt x="4902" y="3073"/>
                </a:lnTo>
                <a:lnTo>
                  <a:pt x="4911" y="3075"/>
                </a:lnTo>
                <a:lnTo>
                  <a:pt x="4908" y="3070"/>
                </a:lnTo>
                <a:lnTo>
                  <a:pt x="4906" y="3066"/>
                </a:lnTo>
                <a:close/>
                <a:moveTo>
                  <a:pt x="5155" y="3322"/>
                </a:moveTo>
                <a:lnTo>
                  <a:pt x="5157" y="3322"/>
                </a:lnTo>
                <a:lnTo>
                  <a:pt x="5155" y="3322"/>
                </a:lnTo>
                <a:lnTo>
                  <a:pt x="5155" y="3322"/>
                </a:lnTo>
                <a:close/>
                <a:moveTo>
                  <a:pt x="4599" y="4092"/>
                </a:moveTo>
                <a:lnTo>
                  <a:pt x="4601" y="4093"/>
                </a:lnTo>
                <a:lnTo>
                  <a:pt x="4599" y="4092"/>
                </a:lnTo>
                <a:lnTo>
                  <a:pt x="4599" y="4092"/>
                </a:lnTo>
                <a:lnTo>
                  <a:pt x="4599" y="4092"/>
                </a:lnTo>
                <a:lnTo>
                  <a:pt x="4599" y="4092"/>
                </a:lnTo>
                <a:lnTo>
                  <a:pt x="4599" y="4092"/>
                </a:lnTo>
                <a:lnTo>
                  <a:pt x="4601" y="4094"/>
                </a:lnTo>
                <a:lnTo>
                  <a:pt x="4601" y="4098"/>
                </a:lnTo>
                <a:lnTo>
                  <a:pt x="4599" y="4097"/>
                </a:lnTo>
                <a:lnTo>
                  <a:pt x="4598" y="4095"/>
                </a:lnTo>
                <a:lnTo>
                  <a:pt x="4599" y="4092"/>
                </a:lnTo>
                <a:close/>
                <a:moveTo>
                  <a:pt x="4521" y="4030"/>
                </a:moveTo>
                <a:lnTo>
                  <a:pt x="4523" y="4030"/>
                </a:lnTo>
                <a:lnTo>
                  <a:pt x="4523" y="4030"/>
                </a:lnTo>
                <a:lnTo>
                  <a:pt x="4523" y="4030"/>
                </a:lnTo>
                <a:lnTo>
                  <a:pt x="4521" y="4030"/>
                </a:lnTo>
                <a:close/>
                <a:moveTo>
                  <a:pt x="4461" y="3969"/>
                </a:moveTo>
                <a:lnTo>
                  <a:pt x="4461" y="3969"/>
                </a:lnTo>
                <a:lnTo>
                  <a:pt x="4461" y="3970"/>
                </a:lnTo>
                <a:lnTo>
                  <a:pt x="4461" y="3969"/>
                </a:lnTo>
                <a:close/>
                <a:moveTo>
                  <a:pt x="4569" y="3986"/>
                </a:moveTo>
                <a:lnTo>
                  <a:pt x="4570" y="3987"/>
                </a:lnTo>
                <a:lnTo>
                  <a:pt x="4570" y="3989"/>
                </a:lnTo>
                <a:lnTo>
                  <a:pt x="4572" y="3989"/>
                </a:lnTo>
                <a:lnTo>
                  <a:pt x="4572" y="3987"/>
                </a:lnTo>
                <a:lnTo>
                  <a:pt x="4570" y="3986"/>
                </a:lnTo>
                <a:lnTo>
                  <a:pt x="4569" y="3986"/>
                </a:lnTo>
                <a:close/>
                <a:moveTo>
                  <a:pt x="5017" y="3784"/>
                </a:moveTo>
                <a:lnTo>
                  <a:pt x="5016" y="3784"/>
                </a:lnTo>
                <a:lnTo>
                  <a:pt x="5016" y="3785"/>
                </a:lnTo>
                <a:lnTo>
                  <a:pt x="5017" y="3785"/>
                </a:lnTo>
                <a:lnTo>
                  <a:pt x="5017" y="3784"/>
                </a:lnTo>
                <a:close/>
                <a:moveTo>
                  <a:pt x="4788" y="3745"/>
                </a:moveTo>
                <a:lnTo>
                  <a:pt x="4789" y="3750"/>
                </a:lnTo>
                <a:lnTo>
                  <a:pt x="4790" y="3755"/>
                </a:lnTo>
                <a:lnTo>
                  <a:pt x="4793" y="3756"/>
                </a:lnTo>
                <a:lnTo>
                  <a:pt x="4796" y="3759"/>
                </a:lnTo>
                <a:lnTo>
                  <a:pt x="4791" y="3751"/>
                </a:lnTo>
                <a:lnTo>
                  <a:pt x="4788" y="3745"/>
                </a:lnTo>
                <a:close/>
                <a:moveTo>
                  <a:pt x="4965" y="3813"/>
                </a:moveTo>
                <a:lnTo>
                  <a:pt x="4960" y="3814"/>
                </a:lnTo>
                <a:lnTo>
                  <a:pt x="4955" y="3814"/>
                </a:lnTo>
                <a:lnTo>
                  <a:pt x="4950" y="3814"/>
                </a:lnTo>
                <a:lnTo>
                  <a:pt x="4946" y="3813"/>
                </a:lnTo>
                <a:lnTo>
                  <a:pt x="4941" y="3812"/>
                </a:lnTo>
                <a:lnTo>
                  <a:pt x="4937" y="3808"/>
                </a:lnTo>
                <a:lnTo>
                  <a:pt x="4933" y="3804"/>
                </a:lnTo>
                <a:lnTo>
                  <a:pt x="4931" y="3798"/>
                </a:lnTo>
                <a:lnTo>
                  <a:pt x="4926" y="3808"/>
                </a:lnTo>
                <a:lnTo>
                  <a:pt x="4921" y="3818"/>
                </a:lnTo>
                <a:lnTo>
                  <a:pt x="4917" y="3828"/>
                </a:lnTo>
                <a:lnTo>
                  <a:pt x="4913" y="3839"/>
                </a:lnTo>
                <a:lnTo>
                  <a:pt x="4926" y="3833"/>
                </a:lnTo>
                <a:lnTo>
                  <a:pt x="4938" y="3826"/>
                </a:lnTo>
                <a:lnTo>
                  <a:pt x="4952" y="3819"/>
                </a:lnTo>
                <a:lnTo>
                  <a:pt x="4965" y="3813"/>
                </a:lnTo>
                <a:close/>
                <a:moveTo>
                  <a:pt x="4842" y="1933"/>
                </a:moveTo>
                <a:lnTo>
                  <a:pt x="4842" y="1933"/>
                </a:lnTo>
                <a:lnTo>
                  <a:pt x="4842" y="1935"/>
                </a:lnTo>
                <a:lnTo>
                  <a:pt x="4842" y="1933"/>
                </a:lnTo>
                <a:close/>
                <a:moveTo>
                  <a:pt x="5129" y="2488"/>
                </a:moveTo>
                <a:lnTo>
                  <a:pt x="5128" y="2483"/>
                </a:lnTo>
                <a:lnTo>
                  <a:pt x="5127" y="2478"/>
                </a:lnTo>
                <a:lnTo>
                  <a:pt x="5125" y="2478"/>
                </a:lnTo>
                <a:lnTo>
                  <a:pt x="5128" y="2483"/>
                </a:lnTo>
                <a:lnTo>
                  <a:pt x="5129" y="2488"/>
                </a:lnTo>
                <a:close/>
                <a:moveTo>
                  <a:pt x="4853" y="2816"/>
                </a:moveTo>
                <a:lnTo>
                  <a:pt x="4858" y="2816"/>
                </a:lnTo>
                <a:lnTo>
                  <a:pt x="4862" y="2816"/>
                </a:lnTo>
                <a:lnTo>
                  <a:pt x="4859" y="2814"/>
                </a:lnTo>
                <a:lnTo>
                  <a:pt x="4858" y="2811"/>
                </a:lnTo>
                <a:lnTo>
                  <a:pt x="4853" y="2816"/>
                </a:lnTo>
                <a:close/>
                <a:moveTo>
                  <a:pt x="5005" y="2509"/>
                </a:moveTo>
                <a:lnTo>
                  <a:pt x="5004" y="2509"/>
                </a:lnTo>
                <a:lnTo>
                  <a:pt x="5002" y="2509"/>
                </a:lnTo>
                <a:lnTo>
                  <a:pt x="5001" y="2510"/>
                </a:lnTo>
                <a:lnTo>
                  <a:pt x="5005" y="2509"/>
                </a:lnTo>
                <a:close/>
                <a:moveTo>
                  <a:pt x="4703" y="2571"/>
                </a:moveTo>
                <a:lnTo>
                  <a:pt x="4705" y="2564"/>
                </a:lnTo>
                <a:lnTo>
                  <a:pt x="4706" y="2556"/>
                </a:lnTo>
                <a:lnTo>
                  <a:pt x="4703" y="2559"/>
                </a:lnTo>
                <a:lnTo>
                  <a:pt x="4702" y="2561"/>
                </a:lnTo>
                <a:lnTo>
                  <a:pt x="4702" y="2565"/>
                </a:lnTo>
                <a:lnTo>
                  <a:pt x="4703" y="2571"/>
                </a:lnTo>
                <a:close/>
                <a:moveTo>
                  <a:pt x="4724" y="2500"/>
                </a:moveTo>
                <a:lnTo>
                  <a:pt x="4729" y="2486"/>
                </a:lnTo>
                <a:lnTo>
                  <a:pt x="4735" y="2473"/>
                </a:lnTo>
                <a:lnTo>
                  <a:pt x="4727" y="2480"/>
                </a:lnTo>
                <a:lnTo>
                  <a:pt x="4724" y="2486"/>
                </a:lnTo>
                <a:lnTo>
                  <a:pt x="4722" y="2488"/>
                </a:lnTo>
                <a:lnTo>
                  <a:pt x="4722" y="2492"/>
                </a:lnTo>
                <a:lnTo>
                  <a:pt x="4722" y="2496"/>
                </a:lnTo>
                <a:lnTo>
                  <a:pt x="4724" y="2500"/>
                </a:lnTo>
                <a:close/>
                <a:moveTo>
                  <a:pt x="4047" y="5323"/>
                </a:moveTo>
                <a:lnTo>
                  <a:pt x="4048" y="5321"/>
                </a:lnTo>
                <a:lnTo>
                  <a:pt x="4046" y="5322"/>
                </a:lnTo>
                <a:lnTo>
                  <a:pt x="4044" y="5322"/>
                </a:lnTo>
                <a:lnTo>
                  <a:pt x="4044" y="5321"/>
                </a:lnTo>
                <a:lnTo>
                  <a:pt x="4039" y="5318"/>
                </a:lnTo>
                <a:lnTo>
                  <a:pt x="4034" y="5318"/>
                </a:lnTo>
                <a:lnTo>
                  <a:pt x="4042" y="5306"/>
                </a:lnTo>
                <a:lnTo>
                  <a:pt x="4048" y="5293"/>
                </a:lnTo>
                <a:lnTo>
                  <a:pt x="4056" y="5281"/>
                </a:lnTo>
                <a:lnTo>
                  <a:pt x="4062" y="5268"/>
                </a:lnTo>
                <a:lnTo>
                  <a:pt x="4069" y="5278"/>
                </a:lnTo>
                <a:lnTo>
                  <a:pt x="4078" y="5288"/>
                </a:lnTo>
                <a:lnTo>
                  <a:pt x="4087" y="5294"/>
                </a:lnTo>
                <a:lnTo>
                  <a:pt x="4097" y="5299"/>
                </a:lnTo>
                <a:lnTo>
                  <a:pt x="4108" y="5302"/>
                </a:lnTo>
                <a:lnTo>
                  <a:pt x="4120" y="5303"/>
                </a:lnTo>
                <a:lnTo>
                  <a:pt x="4132" y="5302"/>
                </a:lnTo>
                <a:lnTo>
                  <a:pt x="4145" y="5298"/>
                </a:lnTo>
                <a:lnTo>
                  <a:pt x="4138" y="5306"/>
                </a:lnTo>
                <a:lnTo>
                  <a:pt x="4132" y="5313"/>
                </a:lnTo>
                <a:lnTo>
                  <a:pt x="4127" y="5321"/>
                </a:lnTo>
                <a:lnTo>
                  <a:pt x="4123" y="5328"/>
                </a:lnTo>
                <a:lnTo>
                  <a:pt x="4121" y="5337"/>
                </a:lnTo>
                <a:lnTo>
                  <a:pt x="4118" y="5346"/>
                </a:lnTo>
                <a:lnTo>
                  <a:pt x="4118" y="5356"/>
                </a:lnTo>
                <a:lnTo>
                  <a:pt x="4121" y="5366"/>
                </a:lnTo>
                <a:lnTo>
                  <a:pt x="4118" y="5366"/>
                </a:lnTo>
                <a:lnTo>
                  <a:pt x="4116" y="5366"/>
                </a:lnTo>
                <a:lnTo>
                  <a:pt x="4105" y="5370"/>
                </a:lnTo>
                <a:lnTo>
                  <a:pt x="4095" y="5372"/>
                </a:lnTo>
                <a:lnTo>
                  <a:pt x="4086" y="5372"/>
                </a:lnTo>
                <a:lnTo>
                  <a:pt x="4077" y="5370"/>
                </a:lnTo>
                <a:lnTo>
                  <a:pt x="4071" y="5365"/>
                </a:lnTo>
                <a:lnTo>
                  <a:pt x="4064" y="5358"/>
                </a:lnTo>
                <a:lnTo>
                  <a:pt x="4061" y="5348"/>
                </a:lnTo>
                <a:lnTo>
                  <a:pt x="4057" y="5337"/>
                </a:lnTo>
                <a:lnTo>
                  <a:pt x="4052" y="5330"/>
                </a:lnTo>
                <a:lnTo>
                  <a:pt x="4047" y="5323"/>
                </a:lnTo>
                <a:close/>
                <a:moveTo>
                  <a:pt x="4349" y="5048"/>
                </a:moveTo>
                <a:lnTo>
                  <a:pt x="4351" y="5048"/>
                </a:lnTo>
                <a:lnTo>
                  <a:pt x="4351" y="5047"/>
                </a:lnTo>
                <a:lnTo>
                  <a:pt x="4351" y="5047"/>
                </a:lnTo>
                <a:lnTo>
                  <a:pt x="4351" y="5047"/>
                </a:lnTo>
                <a:lnTo>
                  <a:pt x="4349" y="5048"/>
                </a:lnTo>
                <a:close/>
                <a:moveTo>
                  <a:pt x="4829" y="4557"/>
                </a:moveTo>
                <a:lnTo>
                  <a:pt x="4829" y="4559"/>
                </a:lnTo>
                <a:lnTo>
                  <a:pt x="4828" y="4559"/>
                </a:lnTo>
                <a:lnTo>
                  <a:pt x="4828" y="4559"/>
                </a:lnTo>
                <a:lnTo>
                  <a:pt x="4832" y="4560"/>
                </a:lnTo>
                <a:lnTo>
                  <a:pt x="4833" y="4560"/>
                </a:lnTo>
                <a:lnTo>
                  <a:pt x="4832" y="4560"/>
                </a:lnTo>
                <a:lnTo>
                  <a:pt x="4829" y="4557"/>
                </a:lnTo>
                <a:close/>
                <a:moveTo>
                  <a:pt x="4844" y="4834"/>
                </a:moveTo>
                <a:lnTo>
                  <a:pt x="4845" y="4834"/>
                </a:lnTo>
                <a:lnTo>
                  <a:pt x="4845" y="4832"/>
                </a:lnTo>
                <a:lnTo>
                  <a:pt x="4845" y="4832"/>
                </a:lnTo>
                <a:lnTo>
                  <a:pt x="4844" y="4834"/>
                </a:lnTo>
                <a:close/>
                <a:moveTo>
                  <a:pt x="929" y="2751"/>
                </a:moveTo>
                <a:lnTo>
                  <a:pt x="929" y="2751"/>
                </a:lnTo>
                <a:lnTo>
                  <a:pt x="929" y="2751"/>
                </a:lnTo>
                <a:lnTo>
                  <a:pt x="929" y="2751"/>
                </a:lnTo>
                <a:close/>
                <a:moveTo>
                  <a:pt x="4059" y="884"/>
                </a:moveTo>
                <a:lnTo>
                  <a:pt x="4058" y="884"/>
                </a:lnTo>
                <a:lnTo>
                  <a:pt x="4062" y="888"/>
                </a:lnTo>
                <a:lnTo>
                  <a:pt x="4059" y="884"/>
                </a:lnTo>
                <a:lnTo>
                  <a:pt x="4059" y="884"/>
                </a:lnTo>
                <a:lnTo>
                  <a:pt x="4059" y="884"/>
                </a:lnTo>
                <a:lnTo>
                  <a:pt x="4059" y="884"/>
                </a:lnTo>
                <a:lnTo>
                  <a:pt x="4059" y="884"/>
                </a:lnTo>
                <a:lnTo>
                  <a:pt x="4061" y="884"/>
                </a:lnTo>
                <a:lnTo>
                  <a:pt x="4059" y="884"/>
                </a:lnTo>
                <a:close/>
                <a:moveTo>
                  <a:pt x="4046" y="884"/>
                </a:moveTo>
                <a:lnTo>
                  <a:pt x="4044" y="884"/>
                </a:lnTo>
                <a:lnTo>
                  <a:pt x="4044" y="884"/>
                </a:lnTo>
                <a:lnTo>
                  <a:pt x="4044" y="884"/>
                </a:lnTo>
                <a:lnTo>
                  <a:pt x="4044" y="885"/>
                </a:lnTo>
                <a:lnTo>
                  <a:pt x="4046" y="885"/>
                </a:lnTo>
                <a:lnTo>
                  <a:pt x="4046" y="884"/>
                </a:lnTo>
                <a:close/>
                <a:moveTo>
                  <a:pt x="4044" y="884"/>
                </a:moveTo>
                <a:lnTo>
                  <a:pt x="4046" y="883"/>
                </a:lnTo>
                <a:lnTo>
                  <a:pt x="4043" y="884"/>
                </a:lnTo>
                <a:lnTo>
                  <a:pt x="4044" y="884"/>
                </a:lnTo>
                <a:close/>
                <a:moveTo>
                  <a:pt x="3909" y="896"/>
                </a:moveTo>
                <a:lnTo>
                  <a:pt x="3915" y="893"/>
                </a:lnTo>
                <a:lnTo>
                  <a:pt x="3919" y="888"/>
                </a:lnTo>
                <a:lnTo>
                  <a:pt x="3917" y="886"/>
                </a:lnTo>
                <a:lnTo>
                  <a:pt x="3912" y="891"/>
                </a:lnTo>
                <a:lnTo>
                  <a:pt x="3909" y="896"/>
                </a:lnTo>
                <a:close/>
                <a:moveTo>
                  <a:pt x="4121" y="686"/>
                </a:moveTo>
                <a:lnTo>
                  <a:pt x="4121" y="684"/>
                </a:lnTo>
                <a:lnTo>
                  <a:pt x="4121" y="684"/>
                </a:lnTo>
                <a:lnTo>
                  <a:pt x="4121" y="683"/>
                </a:lnTo>
                <a:lnTo>
                  <a:pt x="4121" y="686"/>
                </a:lnTo>
                <a:close/>
                <a:moveTo>
                  <a:pt x="4400" y="1532"/>
                </a:moveTo>
                <a:lnTo>
                  <a:pt x="4400" y="1532"/>
                </a:lnTo>
                <a:lnTo>
                  <a:pt x="4400" y="1532"/>
                </a:lnTo>
                <a:lnTo>
                  <a:pt x="4401" y="1532"/>
                </a:lnTo>
                <a:lnTo>
                  <a:pt x="4400" y="1530"/>
                </a:lnTo>
                <a:lnTo>
                  <a:pt x="4398" y="1529"/>
                </a:lnTo>
                <a:lnTo>
                  <a:pt x="4398" y="1530"/>
                </a:lnTo>
                <a:lnTo>
                  <a:pt x="4400" y="1532"/>
                </a:lnTo>
                <a:lnTo>
                  <a:pt x="4400" y="1532"/>
                </a:lnTo>
                <a:close/>
                <a:moveTo>
                  <a:pt x="4307" y="1671"/>
                </a:moveTo>
                <a:lnTo>
                  <a:pt x="4307" y="1671"/>
                </a:lnTo>
                <a:lnTo>
                  <a:pt x="4307" y="1671"/>
                </a:lnTo>
                <a:lnTo>
                  <a:pt x="4307" y="1671"/>
                </a:lnTo>
                <a:lnTo>
                  <a:pt x="4307" y="1671"/>
                </a:lnTo>
                <a:close/>
                <a:moveTo>
                  <a:pt x="4195" y="1764"/>
                </a:moveTo>
                <a:lnTo>
                  <a:pt x="4194" y="1764"/>
                </a:lnTo>
                <a:lnTo>
                  <a:pt x="4194" y="1765"/>
                </a:lnTo>
                <a:lnTo>
                  <a:pt x="4191" y="1767"/>
                </a:lnTo>
                <a:lnTo>
                  <a:pt x="4191" y="1765"/>
                </a:lnTo>
                <a:lnTo>
                  <a:pt x="4195" y="1764"/>
                </a:lnTo>
                <a:lnTo>
                  <a:pt x="4195" y="1764"/>
                </a:lnTo>
                <a:close/>
                <a:moveTo>
                  <a:pt x="4614" y="1718"/>
                </a:moveTo>
                <a:lnTo>
                  <a:pt x="4614" y="1718"/>
                </a:lnTo>
                <a:lnTo>
                  <a:pt x="4614" y="1718"/>
                </a:lnTo>
                <a:lnTo>
                  <a:pt x="4614" y="1716"/>
                </a:lnTo>
                <a:lnTo>
                  <a:pt x="4614" y="1718"/>
                </a:lnTo>
                <a:close/>
                <a:moveTo>
                  <a:pt x="1208" y="4470"/>
                </a:moveTo>
                <a:lnTo>
                  <a:pt x="1209" y="4466"/>
                </a:lnTo>
                <a:lnTo>
                  <a:pt x="1208" y="4466"/>
                </a:lnTo>
                <a:lnTo>
                  <a:pt x="1208" y="4466"/>
                </a:lnTo>
                <a:lnTo>
                  <a:pt x="1207" y="4468"/>
                </a:lnTo>
                <a:lnTo>
                  <a:pt x="1205" y="4471"/>
                </a:lnTo>
                <a:lnTo>
                  <a:pt x="1207" y="4470"/>
                </a:lnTo>
                <a:lnTo>
                  <a:pt x="1208" y="4470"/>
                </a:lnTo>
                <a:close/>
                <a:moveTo>
                  <a:pt x="1718" y="4108"/>
                </a:moveTo>
                <a:lnTo>
                  <a:pt x="1718" y="4108"/>
                </a:lnTo>
                <a:lnTo>
                  <a:pt x="1715" y="4109"/>
                </a:lnTo>
                <a:lnTo>
                  <a:pt x="1715" y="4112"/>
                </a:lnTo>
                <a:lnTo>
                  <a:pt x="1715" y="4113"/>
                </a:lnTo>
                <a:lnTo>
                  <a:pt x="1718" y="4108"/>
                </a:lnTo>
                <a:close/>
                <a:moveTo>
                  <a:pt x="1468" y="3949"/>
                </a:moveTo>
                <a:lnTo>
                  <a:pt x="1469" y="3954"/>
                </a:lnTo>
                <a:lnTo>
                  <a:pt x="1473" y="3950"/>
                </a:lnTo>
                <a:lnTo>
                  <a:pt x="1477" y="3946"/>
                </a:lnTo>
                <a:lnTo>
                  <a:pt x="1473" y="3947"/>
                </a:lnTo>
                <a:lnTo>
                  <a:pt x="1468" y="3949"/>
                </a:lnTo>
                <a:close/>
                <a:moveTo>
                  <a:pt x="819" y="4286"/>
                </a:moveTo>
                <a:lnTo>
                  <a:pt x="812" y="4278"/>
                </a:lnTo>
                <a:lnTo>
                  <a:pt x="805" y="4279"/>
                </a:lnTo>
                <a:lnTo>
                  <a:pt x="797" y="4280"/>
                </a:lnTo>
                <a:lnTo>
                  <a:pt x="785" y="4281"/>
                </a:lnTo>
                <a:lnTo>
                  <a:pt x="772" y="4283"/>
                </a:lnTo>
                <a:lnTo>
                  <a:pt x="767" y="4290"/>
                </a:lnTo>
                <a:lnTo>
                  <a:pt x="762" y="4296"/>
                </a:lnTo>
                <a:lnTo>
                  <a:pt x="756" y="4301"/>
                </a:lnTo>
                <a:lnTo>
                  <a:pt x="750" y="4308"/>
                </a:lnTo>
                <a:lnTo>
                  <a:pt x="762" y="4301"/>
                </a:lnTo>
                <a:lnTo>
                  <a:pt x="775" y="4298"/>
                </a:lnTo>
                <a:lnTo>
                  <a:pt x="781" y="4298"/>
                </a:lnTo>
                <a:lnTo>
                  <a:pt x="787" y="4298"/>
                </a:lnTo>
                <a:lnTo>
                  <a:pt x="794" y="4298"/>
                </a:lnTo>
                <a:lnTo>
                  <a:pt x="801" y="4300"/>
                </a:lnTo>
                <a:lnTo>
                  <a:pt x="804" y="4303"/>
                </a:lnTo>
                <a:lnTo>
                  <a:pt x="806" y="4305"/>
                </a:lnTo>
                <a:lnTo>
                  <a:pt x="809" y="4300"/>
                </a:lnTo>
                <a:lnTo>
                  <a:pt x="811" y="4295"/>
                </a:lnTo>
                <a:lnTo>
                  <a:pt x="814" y="4290"/>
                </a:lnTo>
                <a:lnTo>
                  <a:pt x="819" y="4286"/>
                </a:lnTo>
                <a:close/>
                <a:moveTo>
                  <a:pt x="976" y="4200"/>
                </a:moveTo>
                <a:lnTo>
                  <a:pt x="978" y="4202"/>
                </a:lnTo>
                <a:lnTo>
                  <a:pt x="978" y="4201"/>
                </a:lnTo>
                <a:lnTo>
                  <a:pt x="979" y="4200"/>
                </a:lnTo>
                <a:lnTo>
                  <a:pt x="976" y="4200"/>
                </a:lnTo>
                <a:lnTo>
                  <a:pt x="976" y="4200"/>
                </a:lnTo>
                <a:close/>
                <a:moveTo>
                  <a:pt x="1273" y="3720"/>
                </a:moveTo>
                <a:lnTo>
                  <a:pt x="1272" y="3720"/>
                </a:lnTo>
                <a:lnTo>
                  <a:pt x="1269" y="3721"/>
                </a:lnTo>
                <a:lnTo>
                  <a:pt x="1269" y="3721"/>
                </a:lnTo>
                <a:lnTo>
                  <a:pt x="1273" y="3720"/>
                </a:lnTo>
                <a:close/>
                <a:moveTo>
                  <a:pt x="983" y="4034"/>
                </a:moveTo>
                <a:lnTo>
                  <a:pt x="986" y="4031"/>
                </a:lnTo>
                <a:lnTo>
                  <a:pt x="989" y="4030"/>
                </a:lnTo>
                <a:lnTo>
                  <a:pt x="993" y="4029"/>
                </a:lnTo>
                <a:lnTo>
                  <a:pt x="998" y="4029"/>
                </a:lnTo>
                <a:lnTo>
                  <a:pt x="994" y="4020"/>
                </a:lnTo>
                <a:lnTo>
                  <a:pt x="993" y="4011"/>
                </a:lnTo>
                <a:lnTo>
                  <a:pt x="993" y="4003"/>
                </a:lnTo>
                <a:lnTo>
                  <a:pt x="993" y="3994"/>
                </a:lnTo>
                <a:lnTo>
                  <a:pt x="996" y="3986"/>
                </a:lnTo>
                <a:lnTo>
                  <a:pt x="998" y="3977"/>
                </a:lnTo>
                <a:lnTo>
                  <a:pt x="1001" y="3970"/>
                </a:lnTo>
                <a:lnTo>
                  <a:pt x="1006" y="3962"/>
                </a:lnTo>
                <a:lnTo>
                  <a:pt x="997" y="3969"/>
                </a:lnTo>
                <a:lnTo>
                  <a:pt x="989" y="3976"/>
                </a:lnTo>
                <a:lnTo>
                  <a:pt x="984" y="3985"/>
                </a:lnTo>
                <a:lnTo>
                  <a:pt x="982" y="3993"/>
                </a:lnTo>
                <a:lnTo>
                  <a:pt x="979" y="4003"/>
                </a:lnTo>
                <a:lnTo>
                  <a:pt x="979" y="4013"/>
                </a:lnTo>
                <a:lnTo>
                  <a:pt x="981" y="4023"/>
                </a:lnTo>
                <a:lnTo>
                  <a:pt x="983" y="4034"/>
                </a:lnTo>
                <a:close/>
                <a:moveTo>
                  <a:pt x="976" y="4200"/>
                </a:moveTo>
                <a:lnTo>
                  <a:pt x="977" y="4198"/>
                </a:lnTo>
                <a:lnTo>
                  <a:pt x="977" y="4198"/>
                </a:lnTo>
                <a:lnTo>
                  <a:pt x="976" y="4200"/>
                </a:lnTo>
                <a:close/>
                <a:moveTo>
                  <a:pt x="1177" y="3970"/>
                </a:moveTo>
                <a:lnTo>
                  <a:pt x="1180" y="3971"/>
                </a:lnTo>
                <a:lnTo>
                  <a:pt x="1183" y="3972"/>
                </a:lnTo>
                <a:lnTo>
                  <a:pt x="1178" y="3970"/>
                </a:lnTo>
                <a:lnTo>
                  <a:pt x="1177" y="3970"/>
                </a:lnTo>
                <a:close/>
                <a:moveTo>
                  <a:pt x="713" y="3876"/>
                </a:moveTo>
                <a:lnTo>
                  <a:pt x="713" y="3876"/>
                </a:lnTo>
                <a:lnTo>
                  <a:pt x="713" y="3876"/>
                </a:lnTo>
                <a:close/>
                <a:moveTo>
                  <a:pt x="1685" y="2704"/>
                </a:moveTo>
                <a:lnTo>
                  <a:pt x="1685" y="2704"/>
                </a:lnTo>
                <a:lnTo>
                  <a:pt x="1685" y="2704"/>
                </a:lnTo>
                <a:lnTo>
                  <a:pt x="1685" y="2704"/>
                </a:lnTo>
                <a:lnTo>
                  <a:pt x="1685" y="2704"/>
                </a:lnTo>
                <a:close/>
                <a:moveTo>
                  <a:pt x="1900" y="2851"/>
                </a:moveTo>
                <a:lnTo>
                  <a:pt x="1897" y="2851"/>
                </a:lnTo>
                <a:lnTo>
                  <a:pt x="1893" y="2851"/>
                </a:lnTo>
                <a:lnTo>
                  <a:pt x="1895" y="2853"/>
                </a:lnTo>
                <a:lnTo>
                  <a:pt x="1897" y="2854"/>
                </a:lnTo>
                <a:lnTo>
                  <a:pt x="1898" y="2853"/>
                </a:lnTo>
                <a:lnTo>
                  <a:pt x="1900" y="2851"/>
                </a:lnTo>
                <a:close/>
                <a:moveTo>
                  <a:pt x="2558" y="2831"/>
                </a:moveTo>
                <a:lnTo>
                  <a:pt x="2563" y="2827"/>
                </a:lnTo>
                <a:lnTo>
                  <a:pt x="2566" y="2824"/>
                </a:lnTo>
                <a:lnTo>
                  <a:pt x="2561" y="2827"/>
                </a:lnTo>
                <a:lnTo>
                  <a:pt x="2558" y="2831"/>
                </a:lnTo>
                <a:close/>
                <a:moveTo>
                  <a:pt x="2963" y="2640"/>
                </a:moveTo>
                <a:lnTo>
                  <a:pt x="2962" y="2639"/>
                </a:lnTo>
                <a:lnTo>
                  <a:pt x="2961" y="2638"/>
                </a:lnTo>
                <a:lnTo>
                  <a:pt x="2961" y="2640"/>
                </a:lnTo>
                <a:lnTo>
                  <a:pt x="2959" y="2644"/>
                </a:lnTo>
                <a:lnTo>
                  <a:pt x="2962" y="2643"/>
                </a:lnTo>
                <a:lnTo>
                  <a:pt x="2963" y="2640"/>
                </a:lnTo>
                <a:close/>
                <a:moveTo>
                  <a:pt x="3042" y="2642"/>
                </a:moveTo>
                <a:lnTo>
                  <a:pt x="3042" y="2642"/>
                </a:lnTo>
                <a:lnTo>
                  <a:pt x="3042" y="2642"/>
                </a:lnTo>
                <a:lnTo>
                  <a:pt x="3042" y="2642"/>
                </a:lnTo>
                <a:lnTo>
                  <a:pt x="3042" y="2642"/>
                </a:lnTo>
                <a:close/>
                <a:moveTo>
                  <a:pt x="3150" y="1625"/>
                </a:moveTo>
                <a:lnTo>
                  <a:pt x="3150" y="1626"/>
                </a:lnTo>
                <a:lnTo>
                  <a:pt x="3150" y="1626"/>
                </a:lnTo>
                <a:lnTo>
                  <a:pt x="3152" y="1625"/>
                </a:lnTo>
                <a:lnTo>
                  <a:pt x="3150" y="1625"/>
                </a:lnTo>
                <a:lnTo>
                  <a:pt x="3150" y="1625"/>
                </a:lnTo>
                <a:close/>
                <a:moveTo>
                  <a:pt x="3906" y="2303"/>
                </a:moveTo>
                <a:lnTo>
                  <a:pt x="3906" y="2303"/>
                </a:lnTo>
                <a:lnTo>
                  <a:pt x="3906" y="2303"/>
                </a:lnTo>
                <a:lnTo>
                  <a:pt x="3906" y="2303"/>
                </a:lnTo>
                <a:close/>
                <a:moveTo>
                  <a:pt x="3612" y="4925"/>
                </a:moveTo>
                <a:lnTo>
                  <a:pt x="3612" y="4925"/>
                </a:lnTo>
                <a:lnTo>
                  <a:pt x="3612" y="4925"/>
                </a:lnTo>
                <a:lnTo>
                  <a:pt x="3612" y="4925"/>
                </a:lnTo>
                <a:lnTo>
                  <a:pt x="3612" y="4925"/>
                </a:lnTo>
                <a:lnTo>
                  <a:pt x="3612" y="4925"/>
                </a:lnTo>
                <a:lnTo>
                  <a:pt x="3612" y="4925"/>
                </a:lnTo>
                <a:close/>
                <a:moveTo>
                  <a:pt x="3762" y="4343"/>
                </a:moveTo>
                <a:lnTo>
                  <a:pt x="3762" y="4343"/>
                </a:lnTo>
                <a:lnTo>
                  <a:pt x="3763" y="4340"/>
                </a:lnTo>
                <a:lnTo>
                  <a:pt x="3762" y="4343"/>
                </a:lnTo>
                <a:close/>
                <a:moveTo>
                  <a:pt x="2101" y="4399"/>
                </a:moveTo>
                <a:lnTo>
                  <a:pt x="2101" y="4401"/>
                </a:lnTo>
                <a:lnTo>
                  <a:pt x="2101" y="4401"/>
                </a:lnTo>
                <a:lnTo>
                  <a:pt x="2106" y="4399"/>
                </a:lnTo>
                <a:lnTo>
                  <a:pt x="2107" y="4398"/>
                </a:lnTo>
                <a:lnTo>
                  <a:pt x="2107" y="4398"/>
                </a:lnTo>
                <a:lnTo>
                  <a:pt x="2103" y="4398"/>
                </a:lnTo>
                <a:lnTo>
                  <a:pt x="2102" y="4399"/>
                </a:lnTo>
                <a:lnTo>
                  <a:pt x="2101" y="4399"/>
                </a:lnTo>
                <a:close/>
                <a:moveTo>
                  <a:pt x="5402" y="4682"/>
                </a:moveTo>
                <a:lnTo>
                  <a:pt x="5403" y="4687"/>
                </a:lnTo>
                <a:lnTo>
                  <a:pt x="5403" y="4691"/>
                </a:lnTo>
                <a:lnTo>
                  <a:pt x="5405" y="4691"/>
                </a:lnTo>
                <a:lnTo>
                  <a:pt x="5408" y="4689"/>
                </a:lnTo>
                <a:lnTo>
                  <a:pt x="5409" y="4687"/>
                </a:lnTo>
                <a:lnTo>
                  <a:pt x="5409" y="4683"/>
                </a:lnTo>
                <a:lnTo>
                  <a:pt x="5408" y="4678"/>
                </a:lnTo>
                <a:lnTo>
                  <a:pt x="5407" y="4675"/>
                </a:lnTo>
                <a:lnTo>
                  <a:pt x="5407" y="4677"/>
                </a:lnTo>
                <a:lnTo>
                  <a:pt x="5404" y="4679"/>
                </a:lnTo>
                <a:lnTo>
                  <a:pt x="5402" y="4682"/>
                </a:lnTo>
                <a:close/>
                <a:moveTo>
                  <a:pt x="5353" y="1794"/>
                </a:moveTo>
                <a:lnTo>
                  <a:pt x="5353" y="1794"/>
                </a:lnTo>
                <a:lnTo>
                  <a:pt x="5353" y="1794"/>
                </a:lnTo>
                <a:lnTo>
                  <a:pt x="5355" y="1794"/>
                </a:lnTo>
                <a:lnTo>
                  <a:pt x="5355" y="1794"/>
                </a:lnTo>
                <a:lnTo>
                  <a:pt x="5356" y="1794"/>
                </a:lnTo>
                <a:lnTo>
                  <a:pt x="5355" y="1794"/>
                </a:lnTo>
                <a:lnTo>
                  <a:pt x="5353" y="1792"/>
                </a:lnTo>
                <a:lnTo>
                  <a:pt x="5353" y="1794"/>
                </a:lnTo>
                <a:close/>
                <a:moveTo>
                  <a:pt x="5148" y="3320"/>
                </a:moveTo>
                <a:lnTo>
                  <a:pt x="5138" y="3315"/>
                </a:lnTo>
                <a:lnTo>
                  <a:pt x="5129" y="3308"/>
                </a:lnTo>
                <a:lnTo>
                  <a:pt x="5132" y="3312"/>
                </a:lnTo>
                <a:lnTo>
                  <a:pt x="5137" y="3316"/>
                </a:lnTo>
                <a:lnTo>
                  <a:pt x="5142" y="3318"/>
                </a:lnTo>
                <a:lnTo>
                  <a:pt x="5148" y="3320"/>
                </a:lnTo>
                <a:close/>
                <a:moveTo>
                  <a:pt x="5046" y="5002"/>
                </a:moveTo>
                <a:lnTo>
                  <a:pt x="5047" y="5002"/>
                </a:lnTo>
                <a:lnTo>
                  <a:pt x="5047" y="5001"/>
                </a:lnTo>
                <a:lnTo>
                  <a:pt x="5046" y="4999"/>
                </a:lnTo>
                <a:lnTo>
                  <a:pt x="5046" y="5002"/>
                </a:lnTo>
                <a:lnTo>
                  <a:pt x="5046" y="5002"/>
                </a:lnTo>
                <a:close/>
                <a:moveTo>
                  <a:pt x="5047" y="5003"/>
                </a:moveTo>
                <a:lnTo>
                  <a:pt x="5046" y="5002"/>
                </a:lnTo>
                <a:lnTo>
                  <a:pt x="5046" y="5002"/>
                </a:lnTo>
                <a:lnTo>
                  <a:pt x="5045" y="5001"/>
                </a:lnTo>
                <a:lnTo>
                  <a:pt x="5045" y="5003"/>
                </a:lnTo>
                <a:lnTo>
                  <a:pt x="5044" y="5006"/>
                </a:lnTo>
                <a:lnTo>
                  <a:pt x="5046" y="5004"/>
                </a:lnTo>
                <a:lnTo>
                  <a:pt x="5047" y="5003"/>
                </a:lnTo>
                <a:close/>
                <a:moveTo>
                  <a:pt x="5031" y="4972"/>
                </a:moveTo>
                <a:lnTo>
                  <a:pt x="5031" y="4972"/>
                </a:lnTo>
                <a:lnTo>
                  <a:pt x="5031" y="4972"/>
                </a:lnTo>
                <a:lnTo>
                  <a:pt x="5031" y="4972"/>
                </a:lnTo>
                <a:lnTo>
                  <a:pt x="5031" y="4972"/>
                </a:lnTo>
                <a:lnTo>
                  <a:pt x="5031" y="4972"/>
                </a:lnTo>
                <a:lnTo>
                  <a:pt x="5032" y="4971"/>
                </a:lnTo>
                <a:lnTo>
                  <a:pt x="5032" y="4972"/>
                </a:lnTo>
                <a:lnTo>
                  <a:pt x="5031" y="4972"/>
                </a:lnTo>
                <a:lnTo>
                  <a:pt x="5031" y="4972"/>
                </a:lnTo>
                <a:lnTo>
                  <a:pt x="5031" y="4972"/>
                </a:lnTo>
                <a:close/>
                <a:moveTo>
                  <a:pt x="5031" y="4972"/>
                </a:moveTo>
                <a:lnTo>
                  <a:pt x="5031" y="4972"/>
                </a:lnTo>
                <a:lnTo>
                  <a:pt x="5031" y="4972"/>
                </a:lnTo>
                <a:lnTo>
                  <a:pt x="5031" y="4972"/>
                </a:lnTo>
                <a:close/>
                <a:moveTo>
                  <a:pt x="5310" y="4216"/>
                </a:moveTo>
                <a:lnTo>
                  <a:pt x="5311" y="4216"/>
                </a:lnTo>
                <a:lnTo>
                  <a:pt x="5310" y="4215"/>
                </a:lnTo>
                <a:lnTo>
                  <a:pt x="5309" y="4215"/>
                </a:lnTo>
                <a:lnTo>
                  <a:pt x="5310" y="4216"/>
                </a:lnTo>
                <a:close/>
                <a:moveTo>
                  <a:pt x="5402" y="4664"/>
                </a:moveTo>
                <a:lnTo>
                  <a:pt x="5405" y="4667"/>
                </a:lnTo>
                <a:lnTo>
                  <a:pt x="5407" y="4670"/>
                </a:lnTo>
                <a:lnTo>
                  <a:pt x="5407" y="4668"/>
                </a:lnTo>
                <a:lnTo>
                  <a:pt x="5405" y="4665"/>
                </a:lnTo>
                <a:lnTo>
                  <a:pt x="5403" y="4664"/>
                </a:lnTo>
                <a:lnTo>
                  <a:pt x="5402" y="4664"/>
                </a:lnTo>
                <a:close/>
                <a:moveTo>
                  <a:pt x="5213" y="2881"/>
                </a:moveTo>
                <a:lnTo>
                  <a:pt x="5213" y="2881"/>
                </a:lnTo>
                <a:lnTo>
                  <a:pt x="5213" y="2881"/>
                </a:lnTo>
                <a:lnTo>
                  <a:pt x="5209" y="2881"/>
                </a:lnTo>
                <a:lnTo>
                  <a:pt x="5206" y="2881"/>
                </a:lnTo>
                <a:lnTo>
                  <a:pt x="5213" y="2881"/>
                </a:lnTo>
                <a:close/>
                <a:moveTo>
                  <a:pt x="5201" y="2751"/>
                </a:moveTo>
                <a:lnTo>
                  <a:pt x="5201" y="2750"/>
                </a:lnTo>
                <a:lnTo>
                  <a:pt x="5201" y="2748"/>
                </a:lnTo>
                <a:lnTo>
                  <a:pt x="5198" y="2750"/>
                </a:lnTo>
                <a:lnTo>
                  <a:pt x="5196" y="2751"/>
                </a:lnTo>
                <a:lnTo>
                  <a:pt x="5198" y="2751"/>
                </a:lnTo>
                <a:lnTo>
                  <a:pt x="5201" y="2751"/>
                </a:lnTo>
                <a:close/>
                <a:moveTo>
                  <a:pt x="2902" y="731"/>
                </a:moveTo>
                <a:lnTo>
                  <a:pt x="2904" y="732"/>
                </a:lnTo>
                <a:lnTo>
                  <a:pt x="2903" y="731"/>
                </a:lnTo>
                <a:lnTo>
                  <a:pt x="2902" y="731"/>
                </a:lnTo>
                <a:lnTo>
                  <a:pt x="2897" y="726"/>
                </a:lnTo>
                <a:lnTo>
                  <a:pt x="2893" y="722"/>
                </a:lnTo>
                <a:lnTo>
                  <a:pt x="2894" y="721"/>
                </a:lnTo>
                <a:lnTo>
                  <a:pt x="2898" y="726"/>
                </a:lnTo>
                <a:lnTo>
                  <a:pt x="2902" y="731"/>
                </a:lnTo>
                <a:close/>
                <a:moveTo>
                  <a:pt x="5000" y="5249"/>
                </a:moveTo>
                <a:lnTo>
                  <a:pt x="5000" y="5249"/>
                </a:lnTo>
                <a:lnTo>
                  <a:pt x="5001" y="5248"/>
                </a:lnTo>
                <a:lnTo>
                  <a:pt x="5000" y="5248"/>
                </a:lnTo>
                <a:lnTo>
                  <a:pt x="5000" y="5249"/>
                </a:lnTo>
                <a:lnTo>
                  <a:pt x="5000" y="5249"/>
                </a:lnTo>
                <a:close/>
                <a:moveTo>
                  <a:pt x="2317" y="4971"/>
                </a:moveTo>
                <a:lnTo>
                  <a:pt x="2317" y="4971"/>
                </a:lnTo>
                <a:lnTo>
                  <a:pt x="2317" y="4971"/>
                </a:lnTo>
                <a:lnTo>
                  <a:pt x="2317" y="4971"/>
                </a:lnTo>
                <a:lnTo>
                  <a:pt x="2317" y="4971"/>
                </a:lnTo>
                <a:close/>
                <a:moveTo>
                  <a:pt x="2209" y="4601"/>
                </a:moveTo>
                <a:lnTo>
                  <a:pt x="2209" y="4601"/>
                </a:lnTo>
                <a:lnTo>
                  <a:pt x="2210" y="4601"/>
                </a:lnTo>
                <a:lnTo>
                  <a:pt x="2209" y="4601"/>
                </a:lnTo>
                <a:close/>
                <a:moveTo>
                  <a:pt x="534" y="3980"/>
                </a:moveTo>
                <a:lnTo>
                  <a:pt x="540" y="3976"/>
                </a:lnTo>
                <a:lnTo>
                  <a:pt x="546" y="3975"/>
                </a:lnTo>
                <a:lnTo>
                  <a:pt x="540" y="3970"/>
                </a:lnTo>
                <a:lnTo>
                  <a:pt x="535" y="3965"/>
                </a:lnTo>
                <a:lnTo>
                  <a:pt x="535" y="3972"/>
                </a:lnTo>
                <a:lnTo>
                  <a:pt x="534" y="3980"/>
                </a:lnTo>
                <a:close/>
                <a:moveTo>
                  <a:pt x="635" y="3967"/>
                </a:moveTo>
                <a:lnTo>
                  <a:pt x="635" y="3960"/>
                </a:lnTo>
                <a:lnTo>
                  <a:pt x="638" y="3951"/>
                </a:lnTo>
                <a:lnTo>
                  <a:pt x="640" y="3942"/>
                </a:lnTo>
                <a:lnTo>
                  <a:pt x="644" y="3933"/>
                </a:lnTo>
                <a:lnTo>
                  <a:pt x="649" y="3925"/>
                </a:lnTo>
                <a:lnTo>
                  <a:pt x="644" y="3927"/>
                </a:lnTo>
                <a:lnTo>
                  <a:pt x="640" y="3931"/>
                </a:lnTo>
                <a:lnTo>
                  <a:pt x="637" y="3935"/>
                </a:lnTo>
                <a:lnTo>
                  <a:pt x="634" y="3940"/>
                </a:lnTo>
                <a:lnTo>
                  <a:pt x="633" y="3945"/>
                </a:lnTo>
                <a:lnTo>
                  <a:pt x="633" y="3951"/>
                </a:lnTo>
                <a:lnTo>
                  <a:pt x="634" y="3959"/>
                </a:lnTo>
                <a:lnTo>
                  <a:pt x="635" y="3967"/>
                </a:lnTo>
                <a:close/>
                <a:moveTo>
                  <a:pt x="5232" y="4972"/>
                </a:moveTo>
                <a:lnTo>
                  <a:pt x="5226" y="4981"/>
                </a:lnTo>
                <a:lnTo>
                  <a:pt x="5218" y="4988"/>
                </a:lnTo>
                <a:lnTo>
                  <a:pt x="5218" y="4994"/>
                </a:lnTo>
                <a:lnTo>
                  <a:pt x="5218" y="5001"/>
                </a:lnTo>
                <a:lnTo>
                  <a:pt x="5218" y="5001"/>
                </a:lnTo>
                <a:lnTo>
                  <a:pt x="5218" y="5001"/>
                </a:lnTo>
                <a:lnTo>
                  <a:pt x="5222" y="5006"/>
                </a:lnTo>
                <a:lnTo>
                  <a:pt x="5226" y="5009"/>
                </a:lnTo>
                <a:lnTo>
                  <a:pt x="5228" y="5014"/>
                </a:lnTo>
                <a:lnTo>
                  <a:pt x="5230" y="5020"/>
                </a:lnTo>
                <a:lnTo>
                  <a:pt x="5231" y="5031"/>
                </a:lnTo>
                <a:lnTo>
                  <a:pt x="5232" y="5042"/>
                </a:lnTo>
                <a:lnTo>
                  <a:pt x="5236" y="5048"/>
                </a:lnTo>
                <a:lnTo>
                  <a:pt x="5241" y="5056"/>
                </a:lnTo>
                <a:lnTo>
                  <a:pt x="5246" y="5067"/>
                </a:lnTo>
                <a:lnTo>
                  <a:pt x="5251" y="5079"/>
                </a:lnTo>
                <a:lnTo>
                  <a:pt x="5257" y="5089"/>
                </a:lnTo>
                <a:lnTo>
                  <a:pt x="5265" y="5099"/>
                </a:lnTo>
                <a:lnTo>
                  <a:pt x="5272" y="5107"/>
                </a:lnTo>
                <a:lnTo>
                  <a:pt x="5281" y="5116"/>
                </a:lnTo>
                <a:lnTo>
                  <a:pt x="5290" y="5124"/>
                </a:lnTo>
                <a:lnTo>
                  <a:pt x="5299" y="5131"/>
                </a:lnTo>
                <a:lnTo>
                  <a:pt x="5306" y="5124"/>
                </a:lnTo>
                <a:lnTo>
                  <a:pt x="5315" y="5117"/>
                </a:lnTo>
                <a:lnTo>
                  <a:pt x="5320" y="5115"/>
                </a:lnTo>
                <a:lnTo>
                  <a:pt x="5324" y="5114"/>
                </a:lnTo>
                <a:lnTo>
                  <a:pt x="5324" y="5099"/>
                </a:lnTo>
                <a:lnTo>
                  <a:pt x="5322" y="5086"/>
                </a:lnTo>
                <a:lnTo>
                  <a:pt x="5319" y="5072"/>
                </a:lnTo>
                <a:lnTo>
                  <a:pt x="5315" y="5058"/>
                </a:lnTo>
                <a:lnTo>
                  <a:pt x="5311" y="5045"/>
                </a:lnTo>
                <a:lnTo>
                  <a:pt x="5309" y="5032"/>
                </a:lnTo>
                <a:lnTo>
                  <a:pt x="5307" y="5018"/>
                </a:lnTo>
                <a:lnTo>
                  <a:pt x="5307" y="5003"/>
                </a:lnTo>
                <a:lnTo>
                  <a:pt x="5295" y="5013"/>
                </a:lnTo>
                <a:lnTo>
                  <a:pt x="5285" y="5021"/>
                </a:lnTo>
                <a:lnTo>
                  <a:pt x="5281" y="5023"/>
                </a:lnTo>
                <a:lnTo>
                  <a:pt x="5277" y="5023"/>
                </a:lnTo>
                <a:lnTo>
                  <a:pt x="5273" y="5025"/>
                </a:lnTo>
                <a:lnTo>
                  <a:pt x="5271" y="5023"/>
                </a:lnTo>
                <a:lnTo>
                  <a:pt x="5268" y="5021"/>
                </a:lnTo>
                <a:lnTo>
                  <a:pt x="5266" y="5018"/>
                </a:lnTo>
                <a:lnTo>
                  <a:pt x="5262" y="5013"/>
                </a:lnTo>
                <a:lnTo>
                  <a:pt x="5260" y="5008"/>
                </a:lnTo>
                <a:lnTo>
                  <a:pt x="5253" y="4993"/>
                </a:lnTo>
                <a:lnTo>
                  <a:pt x="5246" y="4973"/>
                </a:lnTo>
                <a:lnTo>
                  <a:pt x="5240" y="4973"/>
                </a:lnTo>
                <a:lnTo>
                  <a:pt x="5232" y="4973"/>
                </a:lnTo>
                <a:lnTo>
                  <a:pt x="5232" y="4973"/>
                </a:lnTo>
                <a:lnTo>
                  <a:pt x="5232" y="4973"/>
                </a:lnTo>
                <a:lnTo>
                  <a:pt x="5232" y="4972"/>
                </a:lnTo>
                <a:close/>
                <a:moveTo>
                  <a:pt x="5001" y="5248"/>
                </a:moveTo>
                <a:lnTo>
                  <a:pt x="5001" y="5248"/>
                </a:lnTo>
                <a:lnTo>
                  <a:pt x="5001" y="5248"/>
                </a:lnTo>
                <a:lnTo>
                  <a:pt x="5001" y="5248"/>
                </a:lnTo>
                <a:close/>
                <a:moveTo>
                  <a:pt x="470" y="4262"/>
                </a:moveTo>
                <a:lnTo>
                  <a:pt x="468" y="4262"/>
                </a:lnTo>
                <a:lnTo>
                  <a:pt x="476" y="4271"/>
                </a:lnTo>
                <a:lnTo>
                  <a:pt x="483" y="4276"/>
                </a:lnTo>
                <a:lnTo>
                  <a:pt x="492" y="4281"/>
                </a:lnTo>
                <a:lnTo>
                  <a:pt x="501" y="4284"/>
                </a:lnTo>
                <a:lnTo>
                  <a:pt x="511" y="4286"/>
                </a:lnTo>
                <a:lnTo>
                  <a:pt x="521" y="4286"/>
                </a:lnTo>
                <a:lnTo>
                  <a:pt x="532" y="4286"/>
                </a:lnTo>
                <a:lnTo>
                  <a:pt x="542" y="4285"/>
                </a:lnTo>
                <a:lnTo>
                  <a:pt x="561" y="4281"/>
                </a:lnTo>
                <a:lnTo>
                  <a:pt x="580" y="4279"/>
                </a:lnTo>
                <a:lnTo>
                  <a:pt x="568" y="4278"/>
                </a:lnTo>
                <a:lnTo>
                  <a:pt x="556" y="4276"/>
                </a:lnTo>
                <a:lnTo>
                  <a:pt x="545" y="4274"/>
                </a:lnTo>
                <a:lnTo>
                  <a:pt x="534" y="4270"/>
                </a:lnTo>
                <a:lnTo>
                  <a:pt x="529" y="4266"/>
                </a:lnTo>
                <a:lnTo>
                  <a:pt x="525" y="4261"/>
                </a:lnTo>
                <a:lnTo>
                  <a:pt x="511" y="4261"/>
                </a:lnTo>
                <a:lnTo>
                  <a:pt x="497" y="4261"/>
                </a:lnTo>
                <a:lnTo>
                  <a:pt x="483" y="4262"/>
                </a:lnTo>
                <a:lnTo>
                  <a:pt x="470" y="4262"/>
                </a:lnTo>
                <a:close/>
                <a:moveTo>
                  <a:pt x="2933" y="683"/>
                </a:moveTo>
                <a:lnTo>
                  <a:pt x="2933" y="683"/>
                </a:lnTo>
                <a:lnTo>
                  <a:pt x="2933" y="683"/>
                </a:lnTo>
                <a:lnTo>
                  <a:pt x="2931" y="683"/>
                </a:lnTo>
                <a:lnTo>
                  <a:pt x="2932" y="684"/>
                </a:lnTo>
                <a:lnTo>
                  <a:pt x="2933" y="686"/>
                </a:lnTo>
                <a:lnTo>
                  <a:pt x="2933" y="683"/>
                </a:lnTo>
                <a:close/>
                <a:moveTo>
                  <a:pt x="4938" y="1902"/>
                </a:moveTo>
                <a:lnTo>
                  <a:pt x="4940" y="1902"/>
                </a:lnTo>
                <a:lnTo>
                  <a:pt x="4938" y="1902"/>
                </a:lnTo>
                <a:lnTo>
                  <a:pt x="4937" y="1901"/>
                </a:lnTo>
                <a:lnTo>
                  <a:pt x="4938" y="1902"/>
                </a:lnTo>
                <a:close/>
                <a:moveTo>
                  <a:pt x="4940" y="1905"/>
                </a:moveTo>
                <a:lnTo>
                  <a:pt x="4938" y="1902"/>
                </a:lnTo>
                <a:lnTo>
                  <a:pt x="4938" y="1903"/>
                </a:lnTo>
                <a:lnTo>
                  <a:pt x="4938" y="1903"/>
                </a:lnTo>
                <a:lnTo>
                  <a:pt x="4940" y="1905"/>
                </a:lnTo>
                <a:lnTo>
                  <a:pt x="4940" y="1905"/>
                </a:lnTo>
                <a:close/>
                <a:moveTo>
                  <a:pt x="3920" y="5350"/>
                </a:moveTo>
                <a:lnTo>
                  <a:pt x="3919" y="5353"/>
                </a:lnTo>
                <a:lnTo>
                  <a:pt x="3917" y="5358"/>
                </a:lnTo>
                <a:lnTo>
                  <a:pt x="3919" y="5360"/>
                </a:lnTo>
                <a:lnTo>
                  <a:pt x="3919" y="5362"/>
                </a:lnTo>
                <a:lnTo>
                  <a:pt x="3922" y="5377"/>
                </a:lnTo>
                <a:lnTo>
                  <a:pt x="3928" y="5391"/>
                </a:lnTo>
                <a:lnTo>
                  <a:pt x="3930" y="5389"/>
                </a:lnTo>
                <a:lnTo>
                  <a:pt x="3933" y="5386"/>
                </a:lnTo>
                <a:lnTo>
                  <a:pt x="3936" y="5385"/>
                </a:lnTo>
                <a:lnTo>
                  <a:pt x="3940" y="5385"/>
                </a:lnTo>
                <a:lnTo>
                  <a:pt x="3940" y="5384"/>
                </a:lnTo>
                <a:lnTo>
                  <a:pt x="3940" y="5376"/>
                </a:lnTo>
                <a:lnTo>
                  <a:pt x="3940" y="5369"/>
                </a:lnTo>
                <a:lnTo>
                  <a:pt x="3941" y="5361"/>
                </a:lnTo>
                <a:lnTo>
                  <a:pt x="3944" y="5353"/>
                </a:lnTo>
                <a:lnTo>
                  <a:pt x="3946" y="5347"/>
                </a:lnTo>
                <a:lnTo>
                  <a:pt x="3950" y="5341"/>
                </a:lnTo>
                <a:lnTo>
                  <a:pt x="3955" y="5336"/>
                </a:lnTo>
                <a:lnTo>
                  <a:pt x="3961" y="5330"/>
                </a:lnTo>
                <a:lnTo>
                  <a:pt x="3955" y="5323"/>
                </a:lnTo>
                <a:lnTo>
                  <a:pt x="3951" y="5315"/>
                </a:lnTo>
                <a:lnTo>
                  <a:pt x="3950" y="5311"/>
                </a:lnTo>
                <a:lnTo>
                  <a:pt x="3950" y="5306"/>
                </a:lnTo>
                <a:lnTo>
                  <a:pt x="3950" y="5302"/>
                </a:lnTo>
                <a:lnTo>
                  <a:pt x="3951" y="5297"/>
                </a:lnTo>
                <a:lnTo>
                  <a:pt x="3951" y="5294"/>
                </a:lnTo>
                <a:lnTo>
                  <a:pt x="3951" y="5294"/>
                </a:lnTo>
                <a:lnTo>
                  <a:pt x="3948" y="5311"/>
                </a:lnTo>
                <a:lnTo>
                  <a:pt x="3944" y="5326"/>
                </a:lnTo>
                <a:lnTo>
                  <a:pt x="3939" y="5335"/>
                </a:lnTo>
                <a:lnTo>
                  <a:pt x="3933" y="5342"/>
                </a:lnTo>
                <a:lnTo>
                  <a:pt x="3928" y="5345"/>
                </a:lnTo>
                <a:lnTo>
                  <a:pt x="3924" y="5347"/>
                </a:lnTo>
                <a:lnTo>
                  <a:pt x="3921" y="5348"/>
                </a:lnTo>
                <a:lnTo>
                  <a:pt x="3920" y="5350"/>
                </a:lnTo>
                <a:close/>
                <a:moveTo>
                  <a:pt x="3951" y="4879"/>
                </a:moveTo>
                <a:lnTo>
                  <a:pt x="3951" y="4880"/>
                </a:lnTo>
                <a:lnTo>
                  <a:pt x="3951" y="4879"/>
                </a:lnTo>
                <a:lnTo>
                  <a:pt x="3951" y="4879"/>
                </a:lnTo>
                <a:close/>
                <a:moveTo>
                  <a:pt x="3875" y="5033"/>
                </a:moveTo>
                <a:lnTo>
                  <a:pt x="3875" y="5033"/>
                </a:lnTo>
                <a:lnTo>
                  <a:pt x="3875" y="5033"/>
                </a:lnTo>
                <a:lnTo>
                  <a:pt x="3875" y="5033"/>
                </a:lnTo>
                <a:lnTo>
                  <a:pt x="3875" y="5033"/>
                </a:lnTo>
                <a:close/>
                <a:moveTo>
                  <a:pt x="3707" y="4755"/>
                </a:moveTo>
                <a:lnTo>
                  <a:pt x="3705" y="4753"/>
                </a:lnTo>
                <a:lnTo>
                  <a:pt x="3705" y="4752"/>
                </a:lnTo>
                <a:lnTo>
                  <a:pt x="3705" y="4756"/>
                </a:lnTo>
                <a:lnTo>
                  <a:pt x="3707" y="4755"/>
                </a:lnTo>
                <a:close/>
                <a:moveTo>
                  <a:pt x="3430" y="649"/>
                </a:moveTo>
                <a:lnTo>
                  <a:pt x="3432" y="655"/>
                </a:lnTo>
                <a:lnTo>
                  <a:pt x="3435" y="659"/>
                </a:lnTo>
                <a:lnTo>
                  <a:pt x="3440" y="663"/>
                </a:lnTo>
                <a:lnTo>
                  <a:pt x="3445" y="665"/>
                </a:lnTo>
                <a:lnTo>
                  <a:pt x="3437" y="658"/>
                </a:lnTo>
                <a:lnTo>
                  <a:pt x="3430" y="649"/>
                </a:lnTo>
                <a:close/>
                <a:moveTo>
                  <a:pt x="2936" y="637"/>
                </a:moveTo>
                <a:lnTo>
                  <a:pt x="2934" y="635"/>
                </a:lnTo>
                <a:lnTo>
                  <a:pt x="2934" y="635"/>
                </a:lnTo>
                <a:lnTo>
                  <a:pt x="2934" y="635"/>
                </a:lnTo>
                <a:lnTo>
                  <a:pt x="2933" y="639"/>
                </a:lnTo>
                <a:lnTo>
                  <a:pt x="2936" y="637"/>
                </a:lnTo>
                <a:close/>
                <a:moveTo>
                  <a:pt x="2934" y="623"/>
                </a:moveTo>
                <a:lnTo>
                  <a:pt x="2934" y="623"/>
                </a:lnTo>
                <a:lnTo>
                  <a:pt x="2933" y="621"/>
                </a:lnTo>
                <a:lnTo>
                  <a:pt x="2934" y="623"/>
                </a:lnTo>
                <a:close/>
                <a:moveTo>
                  <a:pt x="2949" y="608"/>
                </a:moveTo>
                <a:lnTo>
                  <a:pt x="2949" y="606"/>
                </a:lnTo>
                <a:lnTo>
                  <a:pt x="2948" y="606"/>
                </a:lnTo>
                <a:lnTo>
                  <a:pt x="2949" y="608"/>
                </a:lnTo>
                <a:close/>
                <a:moveTo>
                  <a:pt x="2834" y="1023"/>
                </a:moveTo>
                <a:lnTo>
                  <a:pt x="2839" y="1023"/>
                </a:lnTo>
                <a:lnTo>
                  <a:pt x="2840" y="1019"/>
                </a:lnTo>
                <a:lnTo>
                  <a:pt x="2843" y="1018"/>
                </a:lnTo>
                <a:lnTo>
                  <a:pt x="2845" y="1017"/>
                </a:lnTo>
                <a:lnTo>
                  <a:pt x="2850" y="1014"/>
                </a:lnTo>
                <a:lnTo>
                  <a:pt x="2854" y="1012"/>
                </a:lnTo>
                <a:lnTo>
                  <a:pt x="2859" y="1009"/>
                </a:lnTo>
                <a:lnTo>
                  <a:pt x="2865" y="1009"/>
                </a:lnTo>
                <a:lnTo>
                  <a:pt x="2864" y="1008"/>
                </a:lnTo>
                <a:lnTo>
                  <a:pt x="2864" y="1006"/>
                </a:lnTo>
                <a:lnTo>
                  <a:pt x="2867" y="997"/>
                </a:lnTo>
                <a:lnTo>
                  <a:pt x="2867" y="987"/>
                </a:lnTo>
                <a:lnTo>
                  <a:pt x="2867" y="978"/>
                </a:lnTo>
                <a:lnTo>
                  <a:pt x="2867" y="968"/>
                </a:lnTo>
                <a:lnTo>
                  <a:pt x="2867" y="958"/>
                </a:lnTo>
                <a:lnTo>
                  <a:pt x="2867" y="949"/>
                </a:lnTo>
                <a:lnTo>
                  <a:pt x="2868" y="939"/>
                </a:lnTo>
                <a:lnTo>
                  <a:pt x="2873" y="930"/>
                </a:lnTo>
                <a:lnTo>
                  <a:pt x="2873" y="929"/>
                </a:lnTo>
                <a:lnTo>
                  <a:pt x="2867" y="933"/>
                </a:lnTo>
                <a:lnTo>
                  <a:pt x="2862" y="937"/>
                </a:lnTo>
                <a:lnTo>
                  <a:pt x="2856" y="942"/>
                </a:lnTo>
                <a:lnTo>
                  <a:pt x="2854" y="947"/>
                </a:lnTo>
                <a:lnTo>
                  <a:pt x="2849" y="958"/>
                </a:lnTo>
                <a:lnTo>
                  <a:pt x="2846" y="971"/>
                </a:lnTo>
                <a:lnTo>
                  <a:pt x="2845" y="983"/>
                </a:lnTo>
                <a:lnTo>
                  <a:pt x="2843" y="996"/>
                </a:lnTo>
                <a:lnTo>
                  <a:pt x="2840" y="1007"/>
                </a:lnTo>
                <a:lnTo>
                  <a:pt x="2836" y="1018"/>
                </a:lnTo>
                <a:lnTo>
                  <a:pt x="2835" y="1021"/>
                </a:lnTo>
                <a:lnTo>
                  <a:pt x="2834" y="1023"/>
                </a:lnTo>
                <a:close/>
                <a:moveTo>
                  <a:pt x="4847" y="1454"/>
                </a:moveTo>
                <a:lnTo>
                  <a:pt x="4847" y="1470"/>
                </a:lnTo>
                <a:lnTo>
                  <a:pt x="4845" y="1487"/>
                </a:lnTo>
                <a:lnTo>
                  <a:pt x="4843" y="1502"/>
                </a:lnTo>
                <a:lnTo>
                  <a:pt x="4838" y="1517"/>
                </a:lnTo>
                <a:lnTo>
                  <a:pt x="4848" y="1510"/>
                </a:lnTo>
                <a:lnTo>
                  <a:pt x="4855" y="1504"/>
                </a:lnTo>
                <a:lnTo>
                  <a:pt x="4860" y="1497"/>
                </a:lnTo>
                <a:lnTo>
                  <a:pt x="4862" y="1489"/>
                </a:lnTo>
                <a:lnTo>
                  <a:pt x="4862" y="1482"/>
                </a:lnTo>
                <a:lnTo>
                  <a:pt x="4859" y="1473"/>
                </a:lnTo>
                <a:lnTo>
                  <a:pt x="4854" y="1464"/>
                </a:lnTo>
                <a:lnTo>
                  <a:pt x="4847" y="1454"/>
                </a:lnTo>
                <a:close/>
                <a:moveTo>
                  <a:pt x="4553" y="5372"/>
                </a:moveTo>
                <a:lnTo>
                  <a:pt x="4553" y="5372"/>
                </a:lnTo>
                <a:lnTo>
                  <a:pt x="4553" y="5372"/>
                </a:lnTo>
                <a:lnTo>
                  <a:pt x="4553" y="5372"/>
                </a:lnTo>
                <a:lnTo>
                  <a:pt x="4553" y="5372"/>
                </a:lnTo>
                <a:close/>
                <a:moveTo>
                  <a:pt x="4145" y="5381"/>
                </a:moveTo>
                <a:lnTo>
                  <a:pt x="4146" y="5386"/>
                </a:lnTo>
                <a:lnTo>
                  <a:pt x="4146" y="5391"/>
                </a:lnTo>
                <a:lnTo>
                  <a:pt x="4146" y="5394"/>
                </a:lnTo>
                <a:lnTo>
                  <a:pt x="4146" y="5395"/>
                </a:lnTo>
                <a:lnTo>
                  <a:pt x="4143" y="5397"/>
                </a:lnTo>
                <a:lnTo>
                  <a:pt x="4142" y="5399"/>
                </a:lnTo>
                <a:lnTo>
                  <a:pt x="4141" y="5401"/>
                </a:lnTo>
                <a:lnTo>
                  <a:pt x="4141" y="5402"/>
                </a:lnTo>
                <a:lnTo>
                  <a:pt x="4142" y="5405"/>
                </a:lnTo>
                <a:lnTo>
                  <a:pt x="4146" y="5406"/>
                </a:lnTo>
                <a:lnTo>
                  <a:pt x="4147" y="5406"/>
                </a:lnTo>
                <a:lnTo>
                  <a:pt x="4148" y="5406"/>
                </a:lnTo>
                <a:lnTo>
                  <a:pt x="4155" y="5402"/>
                </a:lnTo>
                <a:lnTo>
                  <a:pt x="4160" y="5399"/>
                </a:lnTo>
                <a:lnTo>
                  <a:pt x="4152" y="5390"/>
                </a:lnTo>
                <a:lnTo>
                  <a:pt x="4145" y="5381"/>
                </a:lnTo>
                <a:close/>
                <a:moveTo>
                  <a:pt x="3630" y="424"/>
                </a:moveTo>
                <a:lnTo>
                  <a:pt x="3632" y="423"/>
                </a:lnTo>
                <a:lnTo>
                  <a:pt x="3634" y="421"/>
                </a:lnTo>
                <a:lnTo>
                  <a:pt x="3631" y="422"/>
                </a:lnTo>
                <a:lnTo>
                  <a:pt x="3630" y="424"/>
                </a:lnTo>
                <a:close/>
                <a:moveTo>
                  <a:pt x="4008" y="477"/>
                </a:moveTo>
                <a:lnTo>
                  <a:pt x="4013" y="476"/>
                </a:lnTo>
                <a:lnTo>
                  <a:pt x="4018" y="477"/>
                </a:lnTo>
                <a:lnTo>
                  <a:pt x="4015" y="472"/>
                </a:lnTo>
                <a:lnTo>
                  <a:pt x="4013" y="468"/>
                </a:lnTo>
                <a:lnTo>
                  <a:pt x="4010" y="472"/>
                </a:lnTo>
                <a:lnTo>
                  <a:pt x="4008" y="477"/>
                </a:lnTo>
                <a:close/>
                <a:moveTo>
                  <a:pt x="4277" y="1116"/>
                </a:moveTo>
                <a:lnTo>
                  <a:pt x="4277" y="1116"/>
                </a:lnTo>
                <a:lnTo>
                  <a:pt x="4275" y="1116"/>
                </a:lnTo>
                <a:lnTo>
                  <a:pt x="4275" y="1116"/>
                </a:lnTo>
                <a:lnTo>
                  <a:pt x="4277" y="1116"/>
                </a:lnTo>
                <a:close/>
                <a:moveTo>
                  <a:pt x="4228" y="1085"/>
                </a:moveTo>
                <a:lnTo>
                  <a:pt x="4228" y="1085"/>
                </a:lnTo>
                <a:lnTo>
                  <a:pt x="4229" y="1084"/>
                </a:lnTo>
                <a:lnTo>
                  <a:pt x="4228" y="1082"/>
                </a:lnTo>
                <a:lnTo>
                  <a:pt x="4228" y="1085"/>
                </a:lnTo>
                <a:close/>
                <a:moveTo>
                  <a:pt x="4677" y="1669"/>
                </a:moveTo>
                <a:lnTo>
                  <a:pt x="4677" y="1671"/>
                </a:lnTo>
                <a:lnTo>
                  <a:pt x="4678" y="1671"/>
                </a:lnTo>
                <a:lnTo>
                  <a:pt x="4677" y="1669"/>
                </a:lnTo>
                <a:close/>
                <a:moveTo>
                  <a:pt x="989" y="4555"/>
                </a:moveTo>
                <a:lnTo>
                  <a:pt x="991" y="4555"/>
                </a:lnTo>
                <a:lnTo>
                  <a:pt x="989" y="4550"/>
                </a:lnTo>
                <a:lnTo>
                  <a:pt x="989" y="4545"/>
                </a:lnTo>
                <a:lnTo>
                  <a:pt x="988" y="4531"/>
                </a:lnTo>
                <a:lnTo>
                  <a:pt x="989" y="4519"/>
                </a:lnTo>
                <a:lnTo>
                  <a:pt x="989" y="4515"/>
                </a:lnTo>
                <a:lnTo>
                  <a:pt x="989" y="4512"/>
                </a:lnTo>
                <a:lnTo>
                  <a:pt x="986" y="4512"/>
                </a:lnTo>
                <a:lnTo>
                  <a:pt x="981" y="4510"/>
                </a:lnTo>
                <a:lnTo>
                  <a:pt x="974" y="4522"/>
                </a:lnTo>
                <a:lnTo>
                  <a:pt x="967" y="4535"/>
                </a:lnTo>
                <a:lnTo>
                  <a:pt x="966" y="4537"/>
                </a:lnTo>
                <a:lnTo>
                  <a:pt x="966" y="4541"/>
                </a:lnTo>
                <a:lnTo>
                  <a:pt x="967" y="4544"/>
                </a:lnTo>
                <a:lnTo>
                  <a:pt x="968" y="4546"/>
                </a:lnTo>
                <a:lnTo>
                  <a:pt x="972" y="4549"/>
                </a:lnTo>
                <a:lnTo>
                  <a:pt x="976" y="4550"/>
                </a:lnTo>
                <a:lnTo>
                  <a:pt x="982" y="4552"/>
                </a:lnTo>
                <a:lnTo>
                  <a:pt x="989" y="4554"/>
                </a:lnTo>
                <a:lnTo>
                  <a:pt x="989" y="4555"/>
                </a:lnTo>
                <a:close/>
                <a:moveTo>
                  <a:pt x="1175" y="4509"/>
                </a:moveTo>
                <a:lnTo>
                  <a:pt x="1174" y="4509"/>
                </a:lnTo>
                <a:lnTo>
                  <a:pt x="1175" y="4510"/>
                </a:lnTo>
                <a:lnTo>
                  <a:pt x="1175" y="4509"/>
                </a:lnTo>
                <a:lnTo>
                  <a:pt x="1175" y="4509"/>
                </a:lnTo>
                <a:lnTo>
                  <a:pt x="1175" y="4509"/>
                </a:lnTo>
                <a:close/>
                <a:moveTo>
                  <a:pt x="674" y="4279"/>
                </a:moveTo>
                <a:lnTo>
                  <a:pt x="668" y="4278"/>
                </a:lnTo>
                <a:lnTo>
                  <a:pt x="663" y="4278"/>
                </a:lnTo>
                <a:lnTo>
                  <a:pt x="658" y="4276"/>
                </a:lnTo>
                <a:lnTo>
                  <a:pt x="652" y="4276"/>
                </a:lnTo>
                <a:lnTo>
                  <a:pt x="664" y="4279"/>
                </a:lnTo>
                <a:lnTo>
                  <a:pt x="676" y="4283"/>
                </a:lnTo>
                <a:lnTo>
                  <a:pt x="677" y="4284"/>
                </a:lnTo>
                <a:lnTo>
                  <a:pt x="674" y="4279"/>
                </a:lnTo>
                <a:close/>
                <a:moveTo>
                  <a:pt x="1978" y="5077"/>
                </a:moveTo>
                <a:lnTo>
                  <a:pt x="1978" y="5075"/>
                </a:lnTo>
                <a:lnTo>
                  <a:pt x="1976" y="5075"/>
                </a:lnTo>
                <a:lnTo>
                  <a:pt x="1976" y="5076"/>
                </a:lnTo>
                <a:lnTo>
                  <a:pt x="1978" y="5077"/>
                </a:lnTo>
                <a:lnTo>
                  <a:pt x="1978" y="5077"/>
                </a:lnTo>
                <a:close/>
                <a:moveTo>
                  <a:pt x="1993" y="5050"/>
                </a:moveTo>
                <a:lnTo>
                  <a:pt x="1993" y="5050"/>
                </a:lnTo>
                <a:lnTo>
                  <a:pt x="1994" y="5048"/>
                </a:lnTo>
                <a:lnTo>
                  <a:pt x="1994" y="5048"/>
                </a:lnTo>
                <a:lnTo>
                  <a:pt x="1993" y="5050"/>
                </a:lnTo>
                <a:close/>
                <a:moveTo>
                  <a:pt x="1980" y="5077"/>
                </a:moveTo>
                <a:lnTo>
                  <a:pt x="1980" y="5079"/>
                </a:lnTo>
                <a:lnTo>
                  <a:pt x="1979" y="5079"/>
                </a:lnTo>
                <a:lnTo>
                  <a:pt x="1980" y="5079"/>
                </a:lnTo>
                <a:lnTo>
                  <a:pt x="1980" y="5077"/>
                </a:lnTo>
                <a:close/>
                <a:moveTo>
                  <a:pt x="1856" y="4712"/>
                </a:moveTo>
                <a:lnTo>
                  <a:pt x="1855" y="4709"/>
                </a:lnTo>
                <a:lnTo>
                  <a:pt x="1855" y="4712"/>
                </a:lnTo>
                <a:lnTo>
                  <a:pt x="1856" y="4712"/>
                </a:lnTo>
                <a:close/>
                <a:moveTo>
                  <a:pt x="1130" y="4644"/>
                </a:moveTo>
                <a:lnTo>
                  <a:pt x="1130" y="4635"/>
                </a:lnTo>
                <a:lnTo>
                  <a:pt x="1130" y="4628"/>
                </a:lnTo>
                <a:lnTo>
                  <a:pt x="1129" y="4620"/>
                </a:lnTo>
                <a:lnTo>
                  <a:pt x="1125" y="4613"/>
                </a:lnTo>
                <a:lnTo>
                  <a:pt x="1125" y="4613"/>
                </a:lnTo>
                <a:lnTo>
                  <a:pt x="1116" y="4613"/>
                </a:lnTo>
                <a:lnTo>
                  <a:pt x="1107" y="4615"/>
                </a:lnTo>
                <a:lnTo>
                  <a:pt x="1104" y="4616"/>
                </a:lnTo>
                <a:lnTo>
                  <a:pt x="1099" y="4618"/>
                </a:lnTo>
                <a:lnTo>
                  <a:pt x="1099" y="4618"/>
                </a:lnTo>
                <a:lnTo>
                  <a:pt x="1102" y="4622"/>
                </a:lnTo>
                <a:lnTo>
                  <a:pt x="1105" y="4625"/>
                </a:lnTo>
                <a:lnTo>
                  <a:pt x="1107" y="4629"/>
                </a:lnTo>
                <a:lnTo>
                  <a:pt x="1109" y="4634"/>
                </a:lnTo>
                <a:lnTo>
                  <a:pt x="1110" y="4643"/>
                </a:lnTo>
                <a:lnTo>
                  <a:pt x="1110" y="4653"/>
                </a:lnTo>
                <a:lnTo>
                  <a:pt x="1118" y="4648"/>
                </a:lnTo>
                <a:lnTo>
                  <a:pt x="1126" y="4644"/>
                </a:lnTo>
                <a:lnTo>
                  <a:pt x="1130" y="4644"/>
                </a:lnTo>
                <a:close/>
                <a:moveTo>
                  <a:pt x="1618" y="4637"/>
                </a:moveTo>
                <a:lnTo>
                  <a:pt x="1618" y="4637"/>
                </a:lnTo>
                <a:lnTo>
                  <a:pt x="1617" y="4637"/>
                </a:lnTo>
                <a:lnTo>
                  <a:pt x="1618" y="4637"/>
                </a:lnTo>
                <a:close/>
                <a:moveTo>
                  <a:pt x="947" y="4398"/>
                </a:moveTo>
                <a:lnTo>
                  <a:pt x="954" y="4379"/>
                </a:lnTo>
                <a:lnTo>
                  <a:pt x="961" y="4360"/>
                </a:lnTo>
                <a:lnTo>
                  <a:pt x="961" y="4357"/>
                </a:lnTo>
                <a:lnTo>
                  <a:pt x="961" y="4352"/>
                </a:lnTo>
                <a:lnTo>
                  <a:pt x="961" y="4348"/>
                </a:lnTo>
                <a:lnTo>
                  <a:pt x="959" y="4344"/>
                </a:lnTo>
                <a:lnTo>
                  <a:pt x="957" y="4339"/>
                </a:lnTo>
                <a:lnTo>
                  <a:pt x="953" y="4337"/>
                </a:lnTo>
                <a:lnTo>
                  <a:pt x="948" y="4333"/>
                </a:lnTo>
                <a:lnTo>
                  <a:pt x="943" y="4329"/>
                </a:lnTo>
                <a:lnTo>
                  <a:pt x="947" y="4337"/>
                </a:lnTo>
                <a:lnTo>
                  <a:pt x="949" y="4345"/>
                </a:lnTo>
                <a:lnTo>
                  <a:pt x="949" y="4353"/>
                </a:lnTo>
                <a:lnTo>
                  <a:pt x="949" y="4362"/>
                </a:lnTo>
                <a:lnTo>
                  <a:pt x="947" y="4380"/>
                </a:lnTo>
                <a:lnTo>
                  <a:pt x="947" y="4398"/>
                </a:lnTo>
                <a:close/>
                <a:moveTo>
                  <a:pt x="807" y="4324"/>
                </a:moveTo>
                <a:lnTo>
                  <a:pt x="806" y="4324"/>
                </a:lnTo>
                <a:lnTo>
                  <a:pt x="806" y="4323"/>
                </a:lnTo>
                <a:lnTo>
                  <a:pt x="805" y="4323"/>
                </a:lnTo>
                <a:lnTo>
                  <a:pt x="805" y="4324"/>
                </a:lnTo>
                <a:lnTo>
                  <a:pt x="805" y="4324"/>
                </a:lnTo>
                <a:lnTo>
                  <a:pt x="807" y="4324"/>
                </a:lnTo>
                <a:close/>
                <a:moveTo>
                  <a:pt x="544" y="3799"/>
                </a:moveTo>
                <a:lnTo>
                  <a:pt x="537" y="3789"/>
                </a:lnTo>
                <a:lnTo>
                  <a:pt x="534" y="3782"/>
                </a:lnTo>
                <a:lnTo>
                  <a:pt x="546" y="3764"/>
                </a:lnTo>
                <a:lnTo>
                  <a:pt x="560" y="3746"/>
                </a:lnTo>
                <a:lnTo>
                  <a:pt x="573" y="3728"/>
                </a:lnTo>
                <a:lnTo>
                  <a:pt x="586" y="3710"/>
                </a:lnTo>
                <a:lnTo>
                  <a:pt x="590" y="3719"/>
                </a:lnTo>
                <a:lnTo>
                  <a:pt x="593" y="3728"/>
                </a:lnTo>
                <a:lnTo>
                  <a:pt x="594" y="3735"/>
                </a:lnTo>
                <a:lnTo>
                  <a:pt x="594" y="3743"/>
                </a:lnTo>
                <a:lnTo>
                  <a:pt x="594" y="3749"/>
                </a:lnTo>
                <a:lnTo>
                  <a:pt x="594" y="3756"/>
                </a:lnTo>
                <a:lnTo>
                  <a:pt x="591" y="3763"/>
                </a:lnTo>
                <a:lnTo>
                  <a:pt x="589" y="3768"/>
                </a:lnTo>
                <a:lnTo>
                  <a:pt x="585" y="3773"/>
                </a:lnTo>
                <a:lnTo>
                  <a:pt x="581" y="3778"/>
                </a:lnTo>
                <a:lnTo>
                  <a:pt x="578" y="3783"/>
                </a:lnTo>
                <a:lnTo>
                  <a:pt x="571" y="3787"/>
                </a:lnTo>
                <a:lnTo>
                  <a:pt x="559" y="3794"/>
                </a:lnTo>
                <a:lnTo>
                  <a:pt x="544" y="3799"/>
                </a:lnTo>
                <a:lnTo>
                  <a:pt x="544" y="3799"/>
                </a:lnTo>
                <a:close/>
                <a:moveTo>
                  <a:pt x="740" y="2987"/>
                </a:moveTo>
                <a:lnTo>
                  <a:pt x="746" y="2992"/>
                </a:lnTo>
                <a:lnTo>
                  <a:pt x="751" y="2999"/>
                </a:lnTo>
                <a:lnTo>
                  <a:pt x="755" y="3007"/>
                </a:lnTo>
                <a:lnTo>
                  <a:pt x="757" y="3014"/>
                </a:lnTo>
                <a:lnTo>
                  <a:pt x="761" y="3023"/>
                </a:lnTo>
                <a:lnTo>
                  <a:pt x="763" y="3031"/>
                </a:lnTo>
                <a:lnTo>
                  <a:pt x="766" y="3023"/>
                </a:lnTo>
                <a:lnTo>
                  <a:pt x="768" y="3014"/>
                </a:lnTo>
                <a:lnTo>
                  <a:pt x="770" y="3004"/>
                </a:lnTo>
                <a:lnTo>
                  <a:pt x="770" y="2996"/>
                </a:lnTo>
                <a:lnTo>
                  <a:pt x="767" y="2986"/>
                </a:lnTo>
                <a:lnTo>
                  <a:pt x="765" y="2979"/>
                </a:lnTo>
                <a:lnTo>
                  <a:pt x="762" y="2976"/>
                </a:lnTo>
                <a:lnTo>
                  <a:pt x="758" y="2976"/>
                </a:lnTo>
                <a:lnTo>
                  <a:pt x="753" y="2977"/>
                </a:lnTo>
                <a:lnTo>
                  <a:pt x="750" y="2979"/>
                </a:lnTo>
                <a:lnTo>
                  <a:pt x="745" y="2983"/>
                </a:lnTo>
                <a:lnTo>
                  <a:pt x="740" y="2987"/>
                </a:lnTo>
                <a:close/>
                <a:moveTo>
                  <a:pt x="841" y="3084"/>
                </a:moveTo>
                <a:lnTo>
                  <a:pt x="831" y="3086"/>
                </a:lnTo>
                <a:lnTo>
                  <a:pt x="822" y="3087"/>
                </a:lnTo>
                <a:lnTo>
                  <a:pt x="812" y="3087"/>
                </a:lnTo>
                <a:lnTo>
                  <a:pt x="802" y="3087"/>
                </a:lnTo>
                <a:lnTo>
                  <a:pt x="812" y="3091"/>
                </a:lnTo>
                <a:lnTo>
                  <a:pt x="822" y="3094"/>
                </a:lnTo>
                <a:lnTo>
                  <a:pt x="827" y="3094"/>
                </a:lnTo>
                <a:lnTo>
                  <a:pt x="832" y="3091"/>
                </a:lnTo>
                <a:lnTo>
                  <a:pt x="836" y="3089"/>
                </a:lnTo>
                <a:lnTo>
                  <a:pt x="841" y="3084"/>
                </a:lnTo>
                <a:close/>
                <a:moveTo>
                  <a:pt x="1376" y="2067"/>
                </a:moveTo>
                <a:lnTo>
                  <a:pt x="1376" y="2057"/>
                </a:lnTo>
                <a:lnTo>
                  <a:pt x="1376" y="2057"/>
                </a:lnTo>
                <a:lnTo>
                  <a:pt x="1375" y="2055"/>
                </a:lnTo>
                <a:lnTo>
                  <a:pt x="1374" y="2057"/>
                </a:lnTo>
                <a:lnTo>
                  <a:pt x="1372" y="2059"/>
                </a:lnTo>
                <a:lnTo>
                  <a:pt x="1369" y="2062"/>
                </a:lnTo>
                <a:lnTo>
                  <a:pt x="1366" y="2063"/>
                </a:lnTo>
                <a:lnTo>
                  <a:pt x="1362" y="2063"/>
                </a:lnTo>
                <a:lnTo>
                  <a:pt x="1359" y="2063"/>
                </a:lnTo>
                <a:lnTo>
                  <a:pt x="1355" y="2064"/>
                </a:lnTo>
                <a:lnTo>
                  <a:pt x="1351" y="2065"/>
                </a:lnTo>
                <a:lnTo>
                  <a:pt x="1349" y="2067"/>
                </a:lnTo>
                <a:lnTo>
                  <a:pt x="1346" y="2070"/>
                </a:lnTo>
                <a:lnTo>
                  <a:pt x="1350" y="2068"/>
                </a:lnTo>
                <a:lnTo>
                  <a:pt x="1352" y="2067"/>
                </a:lnTo>
                <a:lnTo>
                  <a:pt x="1355" y="2067"/>
                </a:lnTo>
                <a:lnTo>
                  <a:pt x="1356" y="2067"/>
                </a:lnTo>
                <a:lnTo>
                  <a:pt x="1360" y="2068"/>
                </a:lnTo>
                <a:lnTo>
                  <a:pt x="1364" y="2072"/>
                </a:lnTo>
                <a:lnTo>
                  <a:pt x="1366" y="2069"/>
                </a:lnTo>
                <a:lnTo>
                  <a:pt x="1369" y="2068"/>
                </a:lnTo>
                <a:lnTo>
                  <a:pt x="1372" y="2067"/>
                </a:lnTo>
                <a:lnTo>
                  <a:pt x="1376" y="2067"/>
                </a:lnTo>
                <a:close/>
                <a:moveTo>
                  <a:pt x="1920" y="2647"/>
                </a:moveTo>
                <a:lnTo>
                  <a:pt x="1920" y="2645"/>
                </a:lnTo>
                <a:lnTo>
                  <a:pt x="1920" y="2645"/>
                </a:lnTo>
                <a:lnTo>
                  <a:pt x="1920" y="2647"/>
                </a:lnTo>
                <a:close/>
                <a:moveTo>
                  <a:pt x="1737" y="2530"/>
                </a:moveTo>
                <a:lnTo>
                  <a:pt x="1737" y="2527"/>
                </a:lnTo>
                <a:lnTo>
                  <a:pt x="1735" y="2527"/>
                </a:lnTo>
                <a:lnTo>
                  <a:pt x="1737" y="2530"/>
                </a:lnTo>
                <a:close/>
                <a:moveTo>
                  <a:pt x="2509" y="1834"/>
                </a:moveTo>
                <a:lnTo>
                  <a:pt x="2509" y="1834"/>
                </a:lnTo>
                <a:lnTo>
                  <a:pt x="2509" y="1833"/>
                </a:lnTo>
                <a:lnTo>
                  <a:pt x="2509" y="1834"/>
                </a:lnTo>
                <a:close/>
                <a:moveTo>
                  <a:pt x="2903" y="2288"/>
                </a:moveTo>
                <a:lnTo>
                  <a:pt x="2898" y="2293"/>
                </a:lnTo>
                <a:lnTo>
                  <a:pt x="2898" y="2293"/>
                </a:lnTo>
                <a:lnTo>
                  <a:pt x="2897" y="2294"/>
                </a:lnTo>
                <a:lnTo>
                  <a:pt x="2897" y="2295"/>
                </a:lnTo>
                <a:lnTo>
                  <a:pt x="2897" y="2295"/>
                </a:lnTo>
                <a:lnTo>
                  <a:pt x="2897" y="2295"/>
                </a:lnTo>
                <a:lnTo>
                  <a:pt x="2895" y="2295"/>
                </a:lnTo>
                <a:lnTo>
                  <a:pt x="2895" y="2295"/>
                </a:lnTo>
                <a:lnTo>
                  <a:pt x="2892" y="2300"/>
                </a:lnTo>
                <a:lnTo>
                  <a:pt x="2893" y="2299"/>
                </a:lnTo>
                <a:lnTo>
                  <a:pt x="2893" y="2298"/>
                </a:lnTo>
                <a:lnTo>
                  <a:pt x="2898" y="2293"/>
                </a:lnTo>
                <a:lnTo>
                  <a:pt x="2904" y="2288"/>
                </a:lnTo>
                <a:lnTo>
                  <a:pt x="2903" y="2288"/>
                </a:lnTo>
                <a:lnTo>
                  <a:pt x="2903" y="2288"/>
                </a:lnTo>
                <a:close/>
                <a:moveTo>
                  <a:pt x="2898" y="2293"/>
                </a:moveTo>
                <a:lnTo>
                  <a:pt x="2903" y="2288"/>
                </a:lnTo>
                <a:lnTo>
                  <a:pt x="2903" y="2288"/>
                </a:lnTo>
                <a:lnTo>
                  <a:pt x="2898" y="2293"/>
                </a:lnTo>
                <a:close/>
                <a:moveTo>
                  <a:pt x="2964" y="1887"/>
                </a:moveTo>
                <a:lnTo>
                  <a:pt x="2964" y="1887"/>
                </a:lnTo>
                <a:lnTo>
                  <a:pt x="2966" y="1887"/>
                </a:lnTo>
                <a:lnTo>
                  <a:pt x="2964" y="1887"/>
                </a:lnTo>
                <a:lnTo>
                  <a:pt x="2964" y="1887"/>
                </a:lnTo>
                <a:close/>
                <a:moveTo>
                  <a:pt x="2718" y="2257"/>
                </a:moveTo>
                <a:lnTo>
                  <a:pt x="2722" y="2262"/>
                </a:lnTo>
                <a:lnTo>
                  <a:pt x="2727" y="2267"/>
                </a:lnTo>
                <a:lnTo>
                  <a:pt x="2720" y="2257"/>
                </a:lnTo>
                <a:lnTo>
                  <a:pt x="2718" y="2257"/>
                </a:lnTo>
                <a:close/>
                <a:moveTo>
                  <a:pt x="2523" y="2004"/>
                </a:moveTo>
                <a:lnTo>
                  <a:pt x="2525" y="2003"/>
                </a:lnTo>
                <a:lnTo>
                  <a:pt x="2526" y="2000"/>
                </a:lnTo>
                <a:lnTo>
                  <a:pt x="2526" y="1998"/>
                </a:lnTo>
                <a:lnTo>
                  <a:pt x="2525" y="1995"/>
                </a:lnTo>
                <a:lnTo>
                  <a:pt x="2525" y="1995"/>
                </a:lnTo>
                <a:lnTo>
                  <a:pt x="2524" y="1999"/>
                </a:lnTo>
                <a:lnTo>
                  <a:pt x="2523" y="2004"/>
                </a:lnTo>
                <a:close/>
                <a:moveTo>
                  <a:pt x="3020" y="4724"/>
                </a:moveTo>
                <a:lnTo>
                  <a:pt x="3021" y="4726"/>
                </a:lnTo>
                <a:lnTo>
                  <a:pt x="3022" y="4724"/>
                </a:lnTo>
                <a:lnTo>
                  <a:pt x="3020" y="4724"/>
                </a:lnTo>
                <a:close/>
                <a:moveTo>
                  <a:pt x="3140" y="4751"/>
                </a:moveTo>
                <a:lnTo>
                  <a:pt x="3144" y="4747"/>
                </a:lnTo>
                <a:lnTo>
                  <a:pt x="3148" y="4742"/>
                </a:lnTo>
                <a:lnTo>
                  <a:pt x="3148" y="4742"/>
                </a:lnTo>
                <a:lnTo>
                  <a:pt x="3144" y="4746"/>
                </a:lnTo>
                <a:lnTo>
                  <a:pt x="3140" y="4751"/>
                </a:lnTo>
                <a:close/>
                <a:moveTo>
                  <a:pt x="3242" y="4482"/>
                </a:moveTo>
                <a:lnTo>
                  <a:pt x="3248" y="4488"/>
                </a:lnTo>
                <a:lnTo>
                  <a:pt x="3255" y="4493"/>
                </a:lnTo>
                <a:lnTo>
                  <a:pt x="3252" y="4490"/>
                </a:lnTo>
                <a:lnTo>
                  <a:pt x="3249" y="4486"/>
                </a:lnTo>
                <a:lnTo>
                  <a:pt x="3246" y="4483"/>
                </a:lnTo>
                <a:lnTo>
                  <a:pt x="3242" y="4482"/>
                </a:lnTo>
                <a:close/>
                <a:moveTo>
                  <a:pt x="2951" y="4924"/>
                </a:moveTo>
                <a:lnTo>
                  <a:pt x="2951" y="4925"/>
                </a:lnTo>
                <a:lnTo>
                  <a:pt x="2952" y="4925"/>
                </a:lnTo>
                <a:lnTo>
                  <a:pt x="2953" y="4924"/>
                </a:lnTo>
                <a:lnTo>
                  <a:pt x="2951" y="4924"/>
                </a:lnTo>
                <a:close/>
                <a:moveTo>
                  <a:pt x="2620" y="4670"/>
                </a:moveTo>
                <a:lnTo>
                  <a:pt x="2620" y="4679"/>
                </a:lnTo>
                <a:lnTo>
                  <a:pt x="2620" y="4688"/>
                </a:lnTo>
                <a:lnTo>
                  <a:pt x="2622" y="4684"/>
                </a:lnTo>
                <a:lnTo>
                  <a:pt x="2622" y="4679"/>
                </a:lnTo>
                <a:lnTo>
                  <a:pt x="2622" y="4675"/>
                </a:lnTo>
                <a:lnTo>
                  <a:pt x="2620" y="4670"/>
                </a:lnTo>
                <a:close/>
                <a:moveTo>
                  <a:pt x="5478" y="2118"/>
                </a:moveTo>
                <a:lnTo>
                  <a:pt x="5472" y="2111"/>
                </a:lnTo>
                <a:lnTo>
                  <a:pt x="5466" y="2103"/>
                </a:lnTo>
                <a:lnTo>
                  <a:pt x="5463" y="2095"/>
                </a:lnTo>
                <a:lnTo>
                  <a:pt x="5462" y="2088"/>
                </a:lnTo>
                <a:lnTo>
                  <a:pt x="5463" y="2080"/>
                </a:lnTo>
                <a:lnTo>
                  <a:pt x="5466" y="2073"/>
                </a:lnTo>
                <a:lnTo>
                  <a:pt x="5471" y="2065"/>
                </a:lnTo>
                <a:lnTo>
                  <a:pt x="5478" y="2058"/>
                </a:lnTo>
                <a:lnTo>
                  <a:pt x="5478" y="2073"/>
                </a:lnTo>
                <a:lnTo>
                  <a:pt x="5478" y="2088"/>
                </a:lnTo>
                <a:lnTo>
                  <a:pt x="5478" y="2103"/>
                </a:lnTo>
                <a:lnTo>
                  <a:pt x="5478" y="2118"/>
                </a:lnTo>
                <a:close/>
                <a:moveTo>
                  <a:pt x="5430" y="3507"/>
                </a:moveTo>
                <a:lnTo>
                  <a:pt x="5432" y="3507"/>
                </a:lnTo>
                <a:lnTo>
                  <a:pt x="5432" y="3505"/>
                </a:lnTo>
                <a:lnTo>
                  <a:pt x="5432" y="3505"/>
                </a:lnTo>
                <a:lnTo>
                  <a:pt x="5430" y="3507"/>
                </a:lnTo>
                <a:close/>
                <a:moveTo>
                  <a:pt x="5412" y="3667"/>
                </a:moveTo>
                <a:lnTo>
                  <a:pt x="5412" y="3669"/>
                </a:lnTo>
                <a:lnTo>
                  <a:pt x="5414" y="3671"/>
                </a:lnTo>
                <a:lnTo>
                  <a:pt x="5420" y="3672"/>
                </a:lnTo>
                <a:lnTo>
                  <a:pt x="5415" y="3670"/>
                </a:lnTo>
                <a:lnTo>
                  <a:pt x="5412" y="3667"/>
                </a:lnTo>
                <a:close/>
                <a:moveTo>
                  <a:pt x="4077" y="5449"/>
                </a:moveTo>
                <a:lnTo>
                  <a:pt x="4078" y="5450"/>
                </a:lnTo>
                <a:lnTo>
                  <a:pt x="4077" y="5449"/>
                </a:lnTo>
                <a:lnTo>
                  <a:pt x="4077" y="5449"/>
                </a:lnTo>
                <a:close/>
                <a:moveTo>
                  <a:pt x="3999" y="5495"/>
                </a:moveTo>
                <a:lnTo>
                  <a:pt x="4002" y="5489"/>
                </a:lnTo>
                <a:lnTo>
                  <a:pt x="4005" y="5483"/>
                </a:lnTo>
                <a:lnTo>
                  <a:pt x="4010" y="5479"/>
                </a:lnTo>
                <a:lnTo>
                  <a:pt x="4018" y="5477"/>
                </a:lnTo>
                <a:lnTo>
                  <a:pt x="4020" y="5479"/>
                </a:lnTo>
                <a:lnTo>
                  <a:pt x="4023" y="5484"/>
                </a:lnTo>
                <a:lnTo>
                  <a:pt x="4020" y="5488"/>
                </a:lnTo>
                <a:lnTo>
                  <a:pt x="4018" y="5490"/>
                </a:lnTo>
                <a:lnTo>
                  <a:pt x="4015" y="5492"/>
                </a:lnTo>
                <a:lnTo>
                  <a:pt x="4013" y="5493"/>
                </a:lnTo>
                <a:lnTo>
                  <a:pt x="4005" y="5494"/>
                </a:lnTo>
                <a:lnTo>
                  <a:pt x="3999" y="5495"/>
                </a:lnTo>
                <a:lnTo>
                  <a:pt x="3999" y="5495"/>
                </a:lnTo>
                <a:close/>
                <a:moveTo>
                  <a:pt x="1823" y="5156"/>
                </a:moveTo>
                <a:lnTo>
                  <a:pt x="1831" y="5164"/>
                </a:lnTo>
                <a:lnTo>
                  <a:pt x="1838" y="5173"/>
                </a:lnTo>
                <a:lnTo>
                  <a:pt x="1838" y="5181"/>
                </a:lnTo>
                <a:lnTo>
                  <a:pt x="1838" y="5190"/>
                </a:lnTo>
                <a:lnTo>
                  <a:pt x="1838" y="5195"/>
                </a:lnTo>
                <a:lnTo>
                  <a:pt x="1836" y="5199"/>
                </a:lnTo>
                <a:lnTo>
                  <a:pt x="1834" y="5203"/>
                </a:lnTo>
                <a:lnTo>
                  <a:pt x="1831" y="5207"/>
                </a:lnTo>
                <a:lnTo>
                  <a:pt x="1828" y="5207"/>
                </a:lnTo>
                <a:lnTo>
                  <a:pt x="1824" y="5205"/>
                </a:lnTo>
                <a:lnTo>
                  <a:pt x="1821" y="5203"/>
                </a:lnTo>
                <a:lnTo>
                  <a:pt x="1818" y="5200"/>
                </a:lnTo>
                <a:lnTo>
                  <a:pt x="1813" y="5195"/>
                </a:lnTo>
                <a:lnTo>
                  <a:pt x="1811" y="5189"/>
                </a:lnTo>
                <a:lnTo>
                  <a:pt x="1809" y="5183"/>
                </a:lnTo>
                <a:lnTo>
                  <a:pt x="1809" y="5178"/>
                </a:lnTo>
                <a:lnTo>
                  <a:pt x="1811" y="5171"/>
                </a:lnTo>
                <a:lnTo>
                  <a:pt x="1813" y="5166"/>
                </a:lnTo>
                <a:lnTo>
                  <a:pt x="1817" y="5161"/>
                </a:lnTo>
                <a:lnTo>
                  <a:pt x="1823" y="5156"/>
                </a:lnTo>
                <a:close/>
                <a:moveTo>
                  <a:pt x="1069" y="4740"/>
                </a:moveTo>
                <a:lnTo>
                  <a:pt x="1069" y="4740"/>
                </a:lnTo>
                <a:lnTo>
                  <a:pt x="1067" y="4737"/>
                </a:lnTo>
                <a:lnTo>
                  <a:pt x="1066" y="4736"/>
                </a:lnTo>
                <a:lnTo>
                  <a:pt x="1065" y="4737"/>
                </a:lnTo>
                <a:lnTo>
                  <a:pt x="1064" y="4740"/>
                </a:lnTo>
                <a:lnTo>
                  <a:pt x="1069" y="4740"/>
                </a:lnTo>
                <a:lnTo>
                  <a:pt x="1069" y="4740"/>
                </a:lnTo>
                <a:close/>
                <a:moveTo>
                  <a:pt x="2441" y="5171"/>
                </a:moveTo>
                <a:lnTo>
                  <a:pt x="2441" y="5171"/>
                </a:lnTo>
                <a:lnTo>
                  <a:pt x="2440" y="5171"/>
                </a:lnTo>
                <a:lnTo>
                  <a:pt x="2445" y="5175"/>
                </a:lnTo>
                <a:lnTo>
                  <a:pt x="2450" y="5180"/>
                </a:lnTo>
                <a:lnTo>
                  <a:pt x="2452" y="5184"/>
                </a:lnTo>
                <a:lnTo>
                  <a:pt x="2451" y="5186"/>
                </a:lnTo>
                <a:lnTo>
                  <a:pt x="2446" y="5189"/>
                </a:lnTo>
                <a:lnTo>
                  <a:pt x="2443" y="5188"/>
                </a:lnTo>
                <a:lnTo>
                  <a:pt x="2441" y="5186"/>
                </a:lnTo>
                <a:lnTo>
                  <a:pt x="2441" y="5184"/>
                </a:lnTo>
                <a:lnTo>
                  <a:pt x="2441" y="5178"/>
                </a:lnTo>
                <a:lnTo>
                  <a:pt x="2441" y="5171"/>
                </a:lnTo>
                <a:lnTo>
                  <a:pt x="2441" y="5171"/>
                </a:lnTo>
                <a:close/>
                <a:moveTo>
                  <a:pt x="2718" y="5311"/>
                </a:moveTo>
                <a:lnTo>
                  <a:pt x="2716" y="5315"/>
                </a:lnTo>
                <a:lnTo>
                  <a:pt x="2715" y="5316"/>
                </a:lnTo>
                <a:lnTo>
                  <a:pt x="2712" y="5316"/>
                </a:lnTo>
                <a:lnTo>
                  <a:pt x="2712" y="5315"/>
                </a:lnTo>
                <a:lnTo>
                  <a:pt x="2713" y="5312"/>
                </a:lnTo>
                <a:lnTo>
                  <a:pt x="2718" y="5311"/>
                </a:lnTo>
                <a:close/>
                <a:moveTo>
                  <a:pt x="3104" y="621"/>
                </a:moveTo>
                <a:lnTo>
                  <a:pt x="3104" y="623"/>
                </a:lnTo>
                <a:lnTo>
                  <a:pt x="3104" y="623"/>
                </a:lnTo>
                <a:lnTo>
                  <a:pt x="3104" y="621"/>
                </a:lnTo>
                <a:close/>
                <a:moveTo>
                  <a:pt x="5122" y="5292"/>
                </a:moveTo>
                <a:lnTo>
                  <a:pt x="5122" y="5294"/>
                </a:lnTo>
                <a:lnTo>
                  <a:pt x="5122" y="5294"/>
                </a:lnTo>
                <a:lnTo>
                  <a:pt x="5124" y="5296"/>
                </a:lnTo>
                <a:lnTo>
                  <a:pt x="5122" y="5292"/>
                </a:lnTo>
                <a:close/>
                <a:moveTo>
                  <a:pt x="5340" y="5263"/>
                </a:moveTo>
                <a:lnTo>
                  <a:pt x="5348" y="5257"/>
                </a:lnTo>
                <a:lnTo>
                  <a:pt x="5354" y="5249"/>
                </a:lnTo>
                <a:lnTo>
                  <a:pt x="5348" y="5257"/>
                </a:lnTo>
                <a:lnTo>
                  <a:pt x="5340" y="5263"/>
                </a:lnTo>
                <a:close/>
                <a:moveTo>
                  <a:pt x="5368" y="5405"/>
                </a:moveTo>
                <a:lnTo>
                  <a:pt x="5368" y="5414"/>
                </a:lnTo>
                <a:lnTo>
                  <a:pt x="5366" y="5419"/>
                </a:lnTo>
                <a:lnTo>
                  <a:pt x="5338" y="5429"/>
                </a:lnTo>
                <a:lnTo>
                  <a:pt x="5309" y="5439"/>
                </a:lnTo>
                <a:lnTo>
                  <a:pt x="5294" y="5443"/>
                </a:lnTo>
                <a:lnTo>
                  <a:pt x="5280" y="5443"/>
                </a:lnTo>
                <a:lnTo>
                  <a:pt x="5271" y="5443"/>
                </a:lnTo>
                <a:lnTo>
                  <a:pt x="5263" y="5440"/>
                </a:lnTo>
                <a:lnTo>
                  <a:pt x="5256" y="5438"/>
                </a:lnTo>
                <a:lnTo>
                  <a:pt x="5248" y="5434"/>
                </a:lnTo>
                <a:lnTo>
                  <a:pt x="5263" y="5419"/>
                </a:lnTo>
                <a:lnTo>
                  <a:pt x="5279" y="5405"/>
                </a:lnTo>
                <a:lnTo>
                  <a:pt x="5286" y="5396"/>
                </a:lnTo>
                <a:lnTo>
                  <a:pt x="5294" y="5387"/>
                </a:lnTo>
                <a:lnTo>
                  <a:pt x="5302" y="5377"/>
                </a:lnTo>
                <a:lnTo>
                  <a:pt x="5312" y="5369"/>
                </a:lnTo>
                <a:lnTo>
                  <a:pt x="5315" y="5367"/>
                </a:lnTo>
                <a:lnTo>
                  <a:pt x="5317" y="5367"/>
                </a:lnTo>
                <a:lnTo>
                  <a:pt x="5320" y="5367"/>
                </a:lnTo>
                <a:lnTo>
                  <a:pt x="5324" y="5369"/>
                </a:lnTo>
                <a:lnTo>
                  <a:pt x="5326" y="5370"/>
                </a:lnTo>
                <a:lnTo>
                  <a:pt x="5330" y="5374"/>
                </a:lnTo>
                <a:lnTo>
                  <a:pt x="5333" y="5377"/>
                </a:lnTo>
                <a:lnTo>
                  <a:pt x="5336" y="5384"/>
                </a:lnTo>
                <a:lnTo>
                  <a:pt x="5343" y="5390"/>
                </a:lnTo>
                <a:lnTo>
                  <a:pt x="5350" y="5395"/>
                </a:lnTo>
                <a:lnTo>
                  <a:pt x="5359" y="5400"/>
                </a:lnTo>
                <a:lnTo>
                  <a:pt x="5368" y="5405"/>
                </a:lnTo>
                <a:close/>
                <a:moveTo>
                  <a:pt x="939" y="4967"/>
                </a:moveTo>
                <a:lnTo>
                  <a:pt x="938" y="4966"/>
                </a:lnTo>
                <a:lnTo>
                  <a:pt x="938" y="4964"/>
                </a:lnTo>
                <a:lnTo>
                  <a:pt x="935" y="4963"/>
                </a:lnTo>
                <a:lnTo>
                  <a:pt x="932" y="4963"/>
                </a:lnTo>
                <a:lnTo>
                  <a:pt x="924" y="4963"/>
                </a:lnTo>
                <a:lnTo>
                  <a:pt x="917" y="4963"/>
                </a:lnTo>
                <a:lnTo>
                  <a:pt x="928" y="4966"/>
                </a:lnTo>
                <a:lnTo>
                  <a:pt x="939" y="4967"/>
                </a:lnTo>
                <a:close/>
                <a:moveTo>
                  <a:pt x="2995" y="515"/>
                </a:moveTo>
                <a:lnTo>
                  <a:pt x="2995" y="515"/>
                </a:lnTo>
                <a:lnTo>
                  <a:pt x="2995" y="515"/>
                </a:lnTo>
                <a:lnTo>
                  <a:pt x="2998" y="512"/>
                </a:lnTo>
                <a:lnTo>
                  <a:pt x="2995" y="515"/>
                </a:lnTo>
                <a:close/>
                <a:moveTo>
                  <a:pt x="1344" y="2123"/>
                </a:moveTo>
                <a:lnTo>
                  <a:pt x="1351" y="2116"/>
                </a:lnTo>
                <a:lnTo>
                  <a:pt x="1359" y="2109"/>
                </a:lnTo>
                <a:lnTo>
                  <a:pt x="1352" y="2112"/>
                </a:lnTo>
                <a:lnTo>
                  <a:pt x="1346" y="2114"/>
                </a:lnTo>
                <a:lnTo>
                  <a:pt x="1340" y="2116"/>
                </a:lnTo>
                <a:lnTo>
                  <a:pt x="1333" y="2116"/>
                </a:lnTo>
                <a:lnTo>
                  <a:pt x="1338" y="2119"/>
                </a:lnTo>
                <a:lnTo>
                  <a:pt x="1344" y="2123"/>
                </a:lnTo>
                <a:close/>
                <a:moveTo>
                  <a:pt x="4013" y="237"/>
                </a:moveTo>
                <a:lnTo>
                  <a:pt x="4014" y="241"/>
                </a:lnTo>
                <a:lnTo>
                  <a:pt x="4018" y="245"/>
                </a:lnTo>
                <a:lnTo>
                  <a:pt x="4022" y="247"/>
                </a:lnTo>
                <a:lnTo>
                  <a:pt x="4025" y="250"/>
                </a:lnTo>
                <a:lnTo>
                  <a:pt x="4028" y="252"/>
                </a:lnTo>
                <a:lnTo>
                  <a:pt x="4030" y="256"/>
                </a:lnTo>
                <a:lnTo>
                  <a:pt x="4030" y="260"/>
                </a:lnTo>
                <a:lnTo>
                  <a:pt x="4028" y="264"/>
                </a:lnTo>
                <a:lnTo>
                  <a:pt x="4024" y="266"/>
                </a:lnTo>
                <a:lnTo>
                  <a:pt x="4020" y="269"/>
                </a:lnTo>
                <a:lnTo>
                  <a:pt x="4015" y="270"/>
                </a:lnTo>
                <a:lnTo>
                  <a:pt x="4010" y="270"/>
                </a:lnTo>
                <a:lnTo>
                  <a:pt x="4005" y="270"/>
                </a:lnTo>
                <a:lnTo>
                  <a:pt x="4000" y="267"/>
                </a:lnTo>
                <a:lnTo>
                  <a:pt x="3997" y="266"/>
                </a:lnTo>
                <a:lnTo>
                  <a:pt x="3993" y="262"/>
                </a:lnTo>
                <a:lnTo>
                  <a:pt x="3992" y="257"/>
                </a:lnTo>
                <a:lnTo>
                  <a:pt x="3992" y="254"/>
                </a:lnTo>
                <a:lnTo>
                  <a:pt x="3993" y="250"/>
                </a:lnTo>
                <a:lnTo>
                  <a:pt x="3997" y="246"/>
                </a:lnTo>
                <a:lnTo>
                  <a:pt x="4004" y="241"/>
                </a:lnTo>
                <a:lnTo>
                  <a:pt x="4013" y="237"/>
                </a:lnTo>
                <a:lnTo>
                  <a:pt x="4013" y="237"/>
                </a:lnTo>
                <a:close/>
                <a:moveTo>
                  <a:pt x="4152" y="5681"/>
                </a:moveTo>
                <a:lnTo>
                  <a:pt x="4141" y="5685"/>
                </a:lnTo>
                <a:lnTo>
                  <a:pt x="4131" y="5686"/>
                </a:lnTo>
                <a:lnTo>
                  <a:pt x="4128" y="5685"/>
                </a:lnTo>
                <a:lnTo>
                  <a:pt x="4126" y="5684"/>
                </a:lnTo>
                <a:lnTo>
                  <a:pt x="4125" y="5681"/>
                </a:lnTo>
                <a:lnTo>
                  <a:pt x="4123" y="5679"/>
                </a:lnTo>
                <a:lnTo>
                  <a:pt x="4125" y="5674"/>
                </a:lnTo>
                <a:lnTo>
                  <a:pt x="4127" y="5669"/>
                </a:lnTo>
                <a:lnTo>
                  <a:pt x="4142" y="5655"/>
                </a:lnTo>
                <a:lnTo>
                  <a:pt x="4159" y="5641"/>
                </a:lnTo>
                <a:lnTo>
                  <a:pt x="4162" y="5647"/>
                </a:lnTo>
                <a:lnTo>
                  <a:pt x="4162" y="5654"/>
                </a:lnTo>
                <a:lnTo>
                  <a:pt x="4162" y="5660"/>
                </a:lnTo>
                <a:lnTo>
                  <a:pt x="4160" y="5664"/>
                </a:lnTo>
                <a:lnTo>
                  <a:pt x="4156" y="5672"/>
                </a:lnTo>
                <a:lnTo>
                  <a:pt x="4152" y="5681"/>
                </a:lnTo>
                <a:lnTo>
                  <a:pt x="4152" y="5681"/>
                </a:lnTo>
                <a:close/>
                <a:moveTo>
                  <a:pt x="3350" y="375"/>
                </a:moveTo>
                <a:lnTo>
                  <a:pt x="3350" y="375"/>
                </a:lnTo>
                <a:lnTo>
                  <a:pt x="3350" y="375"/>
                </a:lnTo>
                <a:lnTo>
                  <a:pt x="3350" y="375"/>
                </a:lnTo>
                <a:lnTo>
                  <a:pt x="3351" y="374"/>
                </a:lnTo>
                <a:lnTo>
                  <a:pt x="3350" y="375"/>
                </a:lnTo>
                <a:lnTo>
                  <a:pt x="3350" y="375"/>
                </a:lnTo>
                <a:lnTo>
                  <a:pt x="3350" y="375"/>
                </a:lnTo>
                <a:lnTo>
                  <a:pt x="3350" y="378"/>
                </a:lnTo>
                <a:lnTo>
                  <a:pt x="3352" y="377"/>
                </a:lnTo>
                <a:lnTo>
                  <a:pt x="3354" y="374"/>
                </a:lnTo>
                <a:lnTo>
                  <a:pt x="3352" y="374"/>
                </a:lnTo>
                <a:lnTo>
                  <a:pt x="3350" y="375"/>
                </a:lnTo>
                <a:lnTo>
                  <a:pt x="3350" y="375"/>
                </a:lnTo>
                <a:lnTo>
                  <a:pt x="3350" y="375"/>
                </a:lnTo>
                <a:lnTo>
                  <a:pt x="3350" y="375"/>
                </a:lnTo>
                <a:close/>
                <a:moveTo>
                  <a:pt x="3529" y="323"/>
                </a:moveTo>
                <a:lnTo>
                  <a:pt x="3535" y="321"/>
                </a:lnTo>
                <a:lnTo>
                  <a:pt x="3540" y="323"/>
                </a:lnTo>
                <a:lnTo>
                  <a:pt x="3542" y="319"/>
                </a:lnTo>
                <a:lnTo>
                  <a:pt x="3543" y="315"/>
                </a:lnTo>
                <a:lnTo>
                  <a:pt x="3552" y="308"/>
                </a:lnTo>
                <a:lnTo>
                  <a:pt x="3562" y="304"/>
                </a:lnTo>
                <a:lnTo>
                  <a:pt x="3557" y="304"/>
                </a:lnTo>
                <a:lnTo>
                  <a:pt x="3553" y="304"/>
                </a:lnTo>
                <a:lnTo>
                  <a:pt x="3548" y="305"/>
                </a:lnTo>
                <a:lnTo>
                  <a:pt x="3545" y="306"/>
                </a:lnTo>
                <a:lnTo>
                  <a:pt x="3541" y="309"/>
                </a:lnTo>
                <a:lnTo>
                  <a:pt x="3537" y="313"/>
                </a:lnTo>
                <a:lnTo>
                  <a:pt x="3533" y="318"/>
                </a:lnTo>
                <a:lnTo>
                  <a:pt x="3529" y="323"/>
                </a:lnTo>
                <a:close/>
                <a:moveTo>
                  <a:pt x="5025" y="1140"/>
                </a:moveTo>
                <a:lnTo>
                  <a:pt x="5031" y="1137"/>
                </a:lnTo>
                <a:lnTo>
                  <a:pt x="5037" y="1137"/>
                </a:lnTo>
                <a:lnTo>
                  <a:pt x="5039" y="1139"/>
                </a:lnTo>
                <a:lnTo>
                  <a:pt x="5041" y="1143"/>
                </a:lnTo>
                <a:lnTo>
                  <a:pt x="5042" y="1145"/>
                </a:lnTo>
                <a:lnTo>
                  <a:pt x="5042" y="1149"/>
                </a:lnTo>
                <a:lnTo>
                  <a:pt x="5041" y="1151"/>
                </a:lnTo>
                <a:lnTo>
                  <a:pt x="5037" y="1154"/>
                </a:lnTo>
                <a:lnTo>
                  <a:pt x="5035" y="1154"/>
                </a:lnTo>
                <a:lnTo>
                  <a:pt x="5031" y="1151"/>
                </a:lnTo>
                <a:lnTo>
                  <a:pt x="5029" y="1146"/>
                </a:lnTo>
                <a:lnTo>
                  <a:pt x="5025" y="1140"/>
                </a:lnTo>
                <a:close/>
                <a:moveTo>
                  <a:pt x="4383" y="483"/>
                </a:moveTo>
                <a:lnTo>
                  <a:pt x="4383" y="503"/>
                </a:lnTo>
                <a:lnTo>
                  <a:pt x="4385" y="524"/>
                </a:lnTo>
                <a:lnTo>
                  <a:pt x="4383" y="534"/>
                </a:lnTo>
                <a:lnTo>
                  <a:pt x="4381" y="542"/>
                </a:lnTo>
                <a:lnTo>
                  <a:pt x="4380" y="547"/>
                </a:lnTo>
                <a:lnTo>
                  <a:pt x="4377" y="551"/>
                </a:lnTo>
                <a:lnTo>
                  <a:pt x="4373" y="556"/>
                </a:lnTo>
                <a:lnTo>
                  <a:pt x="4368" y="560"/>
                </a:lnTo>
                <a:lnTo>
                  <a:pt x="4369" y="549"/>
                </a:lnTo>
                <a:lnTo>
                  <a:pt x="4369" y="537"/>
                </a:lnTo>
                <a:lnTo>
                  <a:pt x="4367" y="526"/>
                </a:lnTo>
                <a:lnTo>
                  <a:pt x="4364" y="515"/>
                </a:lnTo>
                <a:lnTo>
                  <a:pt x="4358" y="492"/>
                </a:lnTo>
                <a:lnTo>
                  <a:pt x="4353" y="471"/>
                </a:lnTo>
                <a:lnTo>
                  <a:pt x="4359" y="468"/>
                </a:lnTo>
                <a:lnTo>
                  <a:pt x="4364" y="468"/>
                </a:lnTo>
                <a:lnTo>
                  <a:pt x="4368" y="470"/>
                </a:lnTo>
                <a:lnTo>
                  <a:pt x="4371" y="473"/>
                </a:lnTo>
                <a:lnTo>
                  <a:pt x="4373" y="476"/>
                </a:lnTo>
                <a:lnTo>
                  <a:pt x="4377" y="480"/>
                </a:lnTo>
                <a:lnTo>
                  <a:pt x="4380" y="482"/>
                </a:lnTo>
                <a:lnTo>
                  <a:pt x="4383" y="483"/>
                </a:lnTo>
                <a:close/>
                <a:moveTo>
                  <a:pt x="4322" y="206"/>
                </a:moveTo>
                <a:lnTo>
                  <a:pt x="4329" y="215"/>
                </a:lnTo>
                <a:lnTo>
                  <a:pt x="4337" y="222"/>
                </a:lnTo>
                <a:lnTo>
                  <a:pt x="4341" y="232"/>
                </a:lnTo>
                <a:lnTo>
                  <a:pt x="4346" y="242"/>
                </a:lnTo>
                <a:lnTo>
                  <a:pt x="4349" y="252"/>
                </a:lnTo>
                <a:lnTo>
                  <a:pt x="4354" y="264"/>
                </a:lnTo>
                <a:lnTo>
                  <a:pt x="4346" y="265"/>
                </a:lnTo>
                <a:lnTo>
                  <a:pt x="4337" y="266"/>
                </a:lnTo>
                <a:lnTo>
                  <a:pt x="4329" y="266"/>
                </a:lnTo>
                <a:lnTo>
                  <a:pt x="4322" y="265"/>
                </a:lnTo>
                <a:lnTo>
                  <a:pt x="4315" y="261"/>
                </a:lnTo>
                <a:lnTo>
                  <a:pt x="4310" y="256"/>
                </a:lnTo>
                <a:lnTo>
                  <a:pt x="4307" y="247"/>
                </a:lnTo>
                <a:lnTo>
                  <a:pt x="4304" y="237"/>
                </a:lnTo>
                <a:lnTo>
                  <a:pt x="4305" y="227"/>
                </a:lnTo>
                <a:lnTo>
                  <a:pt x="4308" y="220"/>
                </a:lnTo>
                <a:lnTo>
                  <a:pt x="4310" y="215"/>
                </a:lnTo>
                <a:lnTo>
                  <a:pt x="4313" y="212"/>
                </a:lnTo>
                <a:lnTo>
                  <a:pt x="4317" y="208"/>
                </a:lnTo>
                <a:lnTo>
                  <a:pt x="4322" y="206"/>
                </a:lnTo>
                <a:close/>
                <a:moveTo>
                  <a:pt x="4324" y="390"/>
                </a:moveTo>
                <a:lnTo>
                  <a:pt x="4322" y="398"/>
                </a:lnTo>
                <a:lnTo>
                  <a:pt x="4319" y="407"/>
                </a:lnTo>
                <a:lnTo>
                  <a:pt x="4317" y="409"/>
                </a:lnTo>
                <a:lnTo>
                  <a:pt x="4314" y="409"/>
                </a:lnTo>
                <a:lnTo>
                  <a:pt x="4310" y="407"/>
                </a:lnTo>
                <a:lnTo>
                  <a:pt x="4305" y="401"/>
                </a:lnTo>
                <a:lnTo>
                  <a:pt x="4302" y="394"/>
                </a:lnTo>
                <a:lnTo>
                  <a:pt x="4298" y="387"/>
                </a:lnTo>
                <a:lnTo>
                  <a:pt x="4295" y="380"/>
                </a:lnTo>
                <a:lnTo>
                  <a:pt x="4293" y="373"/>
                </a:lnTo>
                <a:lnTo>
                  <a:pt x="4290" y="359"/>
                </a:lnTo>
                <a:lnTo>
                  <a:pt x="4289" y="344"/>
                </a:lnTo>
                <a:lnTo>
                  <a:pt x="4290" y="314"/>
                </a:lnTo>
                <a:lnTo>
                  <a:pt x="4292" y="284"/>
                </a:lnTo>
                <a:lnTo>
                  <a:pt x="4299" y="283"/>
                </a:lnTo>
                <a:lnTo>
                  <a:pt x="4307" y="283"/>
                </a:lnTo>
                <a:lnTo>
                  <a:pt x="4314" y="299"/>
                </a:lnTo>
                <a:lnTo>
                  <a:pt x="4322" y="315"/>
                </a:lnTo>
                <a:lnTo>
                  <a:pt x="4315" y="324"/>
                </a:lnTo>
                <a:lnTo>
                  <a:pt x="4313" y="334"/>
                </a:lnTo>
                <a:lnTo>
                  <a:pt x="4312" y="344"/>
                </a:lnTo>
                <a:lnTo>
                  <a:pt x="4313" y="353"/>
                </a:lnTo>
                <a:lnTo>
                  <a:pt x="4318" y="372"/>
                </a:lnTo>
                <a:lnTo>
                  <a:pt x="4324" y="390"/>
                </a:lnTo>
                <a:close/>
                <a:moveTo>
                  <a:pt x="2686" y="1077"/>
                </a:moveTo>
                <a:lnTo>
                  <a:pt x="2682" y="1084"/>
                </a:lnTo>
                <a:lnTo>
                  <a:pt x="2679" y="1089"/>
                </a:lnTo>
                <a:lnTo>
                  <a:pt x="2676" y="1082"/>
                </a:lnTo>
                <a:lnTo>
                  <a:pt x="2673" y="1077"/>
                </a:lnTo>
                <a:lnTo>
                  <a:pt x="2676" y="1071"/>
                </a:lnTo>
                <a:lnTo>
                  <a:pt x="2679" y="1066"/>
                </a:lnTo>
                <a:lnTo>
                  <a:pt x="2683" y="1071"/>
                </a:lnTo>
                <a:lnTo>
                  <a:pt x="2686" y="1077"/>
                </a:lnTo>
                <a:close/>
                <a:moveTo>
                  <a:pt x="4845" y="5527"/>
                </a:moveTo>
                <a:lnTo>
                  <a:pt x="4845" y="5537"/>
                </a:lnTo>
                <a:lnTo>
                  <a:pt x="4843" y="5544"/>
                </a:lnTo>
                <a:lnTo>
                  <a:pt x="4842" y="5548"/>
                </a:lnTo>
                <a:lnTo>
                  <a:pt x="4839" y="5552"/>
                </a:lnTo>
                <a:lnTo>
                  <a:pt x="4835" y="5556"/>
                </a:lnTo>
                <a:lnTo>
                  <a:pt x="4830" y="5557"/>
                </a:lnTo>
                <a:lnTo>
                  <a:pt x="4832" y="5548"/>
                </a:lnTo>
                <a:lnTo>
                  <a:pt x="4834" y="5541"/>
                </a:lnTo>
                <a:lnTo>
                  <a:pt x="4835" y="5537"/>
                </a:lnTo>
                <a:lnTo>
                  <a:pt x="4838" y="5533"/>
                </a:lnTo>
                <a:lnTo>
                  <a:pt x="4842" y="5529"/>
                </a:lnTo>
                <a:lnTo>
                  <a:pt x="4845" y="5527"/>
                </a:lnTo>
                <a:close/>
                <a:moveTo>
                  <a:pt x="4476" y="5788"/>
                </a:moveTo>
                <a:lnTo>
                  <a:pt x="4485" y="5789"/>
                </a:lnTo>
                <a:lnTo>
                  <a:pt x="4494" y="5792"/>
                </a:lnTo>
                <a:lnTo>
                  <a:pt x="4498" y="5794"/>
                </a:lnTo>
                <a:lnTo>
                  <a:pt x="4501" y="5797"/>
                </a:lnTo>
                <a:lnTo>
                  <a:pt x="4504" y="5800"/>
                </a:lnTo>
                <a:lnTo>
                  <a:pt x="4508" y="5804"/>
                </a:lnTo>
                <a:lnTo>
                  <a:pt x="4481" y="5804"/>
                </a:lnTo>
                <a:lnTo>
                  <a:pt x="4456" y="5803"/>
                </a:lnTo>
                <a:lnTo>
                  <a:pt x="4450" y="5803"/>
                </a:lnTo>
                <a:lnTo>
                  <a:pt x="4444" y="5800"/>
                </a:lnTo>
                <a:lnTo>
                  <a:pt x="4439" y="5799"/>
                </a:lnTo>
                <a:lnTo>
                  <a:pt x="4432" y="5795"/>
                </a:lnTo>
                <a:lnTo>
                  <a:pt x="4427" y="5792"/>
                </a:lnTo>
                <a:lnTo>
                  <a:pt x="4422" y="5787"/>
                </a:lnTo>
                <a:lnTo>
                  <a:pt x="4418" y="5782"/>
                </a:lnTo>
                <a:lnTo>
                  <a:pt x="4413" y="5774"/>
                </a:lnTo>
                <a:lnTo>
                  <a:pt x="4413" y="5774"/>
                </a:lnTo>
                <a:lnTo>
                  <a:pt x="4413" y="5774"/>
                </a:lnTo>
                <a:lnTo>
                  <a:pt x="4403" y="5773"/>
                </a:lnTo>
                <a:lnTo>
                  <a:pt x="4393" y="5769"/>
                </a:lnTo>
                <a:lnTo>
                  <a:pt x="4386" y="5765"/>
                </a:lnTo>
                <a:lnTo>
                  <a:pt x="4378" y="5759"/>
                </a:lnTo>
                <a:lnTo>
                  <a:pt x="4372" y="5753"/>
                </a:lnTo>
                <a:lnTo>
                  <a:pt x="4367" y="5744"/>
                </a:lnTo>
                <a:lnTo>
                  <a:pt x="4363" y="5735"/>
                </a:lnTo>
                <a:lnTo>
                  <a:pt x="4361" y="5725"/>
                </a:lnTo>
                <a:lnTo>
                  <a:pt x="4378" y="5733"/>
                </a:lnTo>
                <a:lnTo>
                  <a:pt x="4395" y="5740"/>
                </a:lnTo>
                <a:lnTo>
                  <a:pt x="4402" y="5745"/>
                </a:lnTo>
                <a:lnTo>
                  <a:pt x="4408" y="5753"/>
                </a:lnTo>
                <a:lnTo>
                  <a:pt x="4411" y="5756"/>
                </a:lnTo>
                <a:lnTo>
                  <a:pt x="4413" y="5762"/>
                </a:lnTo>
                <a:lnTo>
                  <a:pt x="4415" y="5767"/>
                </a:lnTo>
                <a:lnTo>
                  <a:pt x="4416" y="5772"/>
                </a:lnTo>
                <a:lnTo>
                  <a:pt x="4416" y="5772"/>
                </a:lnTo>
                <a:lnTo>
                  <a:pt x="4431" y="5777"/>
                </a:lnTo>
                <a:lnTo>
                  <a:pt x="4446" y="5780"/>
                </a:lnTo>
                <a:lnTo>
                  <a:pt x="4461" y="5784"/>
                </a:lnTo>
                <a:lnTo>
                  <a:pt x="4476" y="5788"/>
                </a:lnTo>
                <a:close/>
                <a:moveTo>
                  <a:pt x="836" y="2581"/>
                </a:moveTo>
                <a:lnTo>
                  <a:pt x="836" y="2581"/>
                </a:lnTo>
                <a:lnTo>
                  <a:pt x="836" y="2581"/>
                </a:lnTo>
                <a:lnTo>
                  <a:pt x="836" y="2581"/>
                </a:lnTo>
                <a:close/>
                <a:moveTo>
                  <a:pt x="3737" y="279"/>
                </a:moveTo>
                <a:lnTo>
                  <a:pt x="3730" y="276"/>
                </a:lnTo>
                <a:lnTo>
                  <a:pt x="3727" y="272"/>
                </a:lnTo>
                <a:lnTo>
                  <a:pt x="3727" y="267"/>
                </a:lnTo>
                <a:lnTo>
                  <a:pt x="3730" y="261"/>
                </a:lnTo>
                <a:lnTo>
                  <a:pt x="3735" y="265"/>
                </a:lnTo>
                <a:lnTo>
                  <a:pt x="3740" y="269"/>
                </a:lnTo>
                <a:lnTo>
                  <a:pt x="3743" y="271"/>
                </a:lnTo>
                <a:lnTo>
                  <a:pt x="3743" y="275"/>
                </a:lnTo>
                <a:lnTo>
                  <a:pt x="3740" y="277"/>
                </a:lnTo>
                <a:lnTo>
                  <a:pt x="3737" y="279"/>
                </a:lnTo>
                <a:close/>
                <a:moveTo>
                  <a:pt x="4369" y="1021"/>
                </a:moveTo>
                <a:lnTo>
                  <a:pt x="4368" y="1022"/>
                </a:lnTo>
                <a:lnTo>
                  <a:pt x="4369" y="1022"/>
                </a:lnTo>
                <a:lnTo>
                  <a:pt x="4369" y="1021"/>
                </a:lnTo>
                <a:close/>
                <a:moveTo>
                  <a:pt x="4628" y="1377"/>
                </a:moveTo>
                <a:lnTo>
                  <a:pt x="4631" y="1377"/>
                </a:lnTo>
                <a:lnTo>
                  <a:pt x="4631" y="1376"/>
                </a:lnTo>
                <a:lnTo>
                  <a:pt x="4628" y="1377"/>
                </a:lnTo>
                <a:close/>
                <a:moveTo>
                  <a:pt x="2009" y="5279"/>
                </a:moveTo>
                <a:lnTo>
                  <a:pt x="2009" y="5279"/>
                </a:lnTo>
                <a:lnTo>
                  <a:pt x="2009" y="5279"/>
                </a:lnTo>
                <a:lnTo>
                  <a:pt x="2020" y="5284"/>
                </a:lnTo>
                <a:lnTo>
                  <a:pt x="2030" y="5288"/>
                </a:lnTo>
                <a:lnTo>
                  <a:pt x="2042" y="5292"/>
                </a:lnTo>
                <a:lnTo>
                  <a:pt x="2053" y="5296"/>
                </a:lnTo>
                <a:lnTo>
                  <a:pt x="2049" y="5302"/>
                </a:lnTo>
                <a:lnTo>
                  <a:pt x="2044" y="5306"/>
                </a:lnTo>
                <a:lnTo>
                  <a:pt x="2038" y="5308"/>
                </a:lnTo>
                <a:lnTo>
                  <a:pt x="2033" y="5310"/>
                </a:lnTo>
                <a:lnTo>
                  <a:pt x="2020" y="5311"/>
                </a:lnTo>
                <a:lnTo>
                  <a:pt x="2009" y="5311"/>
                </a:lnTo>
                <a:lnTo>
                  <a:pt x="2009" y="5311"/>
                </a:lnTo>
                <a:lnTo>
                  <a:pt x="2009" y="5311"/>
                </a:lnTo>
                <a:lnTo>
                  <a:pt x="2009" y="5311"/>
                </a:lnTo>
                <a:lnTo>
                  <a:pt x="2004" y="5307"/>
                </a:lnTo>
                <a:lnTo>
                  <a:pt x="2001" y="5305"/>
                </a:lnTo>
                <a:lnTo>
                  <a:pt x="1998" y="5301"/>
                </a:lnTo>
                <a:lnTo>
                  <a:pt x="1996" y="5297"/>
                </a:lnTo>
                <a:lnTo>
                  <a:pt x="1994" y="5288"/>
                </a:lnTo>
                <a:lnTo>
                  <a:pt x="1993" y="5279"/>
                </a:lnTo>
                <a:lnTo>
                  <a:pt x="1993" y="5279"/>
                </a:lnTo>
                <a:lnTo>
                  <a:pt x="1986" y="5282"/>
                </a:lnTo>
                <a:lnTo>
                  <a:pt x="1979" y="5284"/>
                </a:lnTo>
                <a:lnTo>
                  <a:pt x="1974" y="5286"/>
                </a:lnTo>
                <a:lnTo>
                  <a:pt x="1970" y="5286"/>
                </a:lnTo>
                <a:lnTo>
                  <a:pt x="1965" y="5286"/>
                </a:lnTo>
                <a:lnTo>
                  <a:pt x="1961" y="5284"/>
                </a:lnTo>
                <a:lnTo>
                  <a:pt x="1957" y="5282"/>
                </a:lnTo>
                <a:lnTo>
                  <a:pt x="1955" y="5279"/>
                </a:lnTo>
                <a:lnTo>
                  <a:pt x="1952" y="5274"/>
                </a:lnTo>
                <a:lnTo>
                  <a:pt x="1951" y="5269"/>
                </a:lnTo>
                <a:lnTo>
                  <a:pt x="1951" y="5267"/>
                </a:lnTo>
                <a:lnTo>
                  <a:pt x="1951" y="5263"/>
                </a:lnTo>
                <a:lnTo>
                  <a:pt x="1952" y="5259"/>
                </a:lnTo>
                <a:lnTo>
                  <a:pt x="1955" y="5257"/>
                </a:lnTo>
                <a:lnTo>
                  <a:pt x="1960" y="5254"/>
                </a:lnTo>
                <a:lnTo>
                  <a:pt x="1965" y="5253"/>
                </a:lnTo>
                <a:lnTo>
                  <a:pt x="1969" y="5253"/>
                </a:lnTo>
                <a:lnTo>
                  <a:pt x="1973" y="5256"/>
                </a:lnTo>
                <a:lnTo>
                  <a:pt x="1979" y="5261"/>
                </a:lnTo>
                <a:lnTo>
                  <a:pt x="1985" y="5267"/>
                </a:lnTo>
                <a:lnTo>
                  <a:pt x="1989" y="5273"/>
                </a:lnTo>
                <a:lnTo>
                  <a:pt x="1993" y="5279"/>
                </a:lnTo>
                <a:lnTo>
                  <a:pt x="1993" y="5279"/>
                </a:lnTo>
                <a:lnTo>
                  <a:pt x="1993" y="5279"/>
                </a:lnTo>
                <a:lnTo>
                  <a:pt x="2000" y="5279"/>
                </a:lnTo>
                <a:lnTo>
                  <a:pt x="2009" y="5279"/>
                </a:lnTo>
                <a:close/>
                <a:moveTo>
                  <a:pt x="2178" y="5356"/>
                </a:moveTo>
                <a:lnTo>
                  <a:pt x="2178" y="5348"/>
                </a:lnTo>
                <a:lnTo>
                  <a:pt x="2178" y="5341"/>
                </a:lnTo>
                <a:lnTo>
                  <a:pt x="2190" y="5341"/>
                </a:lnTo>
                <a:lnTo>
                  <a:pt x="2200" y="5342"/>
                </a:lnTo>
                <a:lnTo>
                  <a:pt x="2209" y="5343"/>
                </a:lnTo>
                <a:lnTo>
                  <a:pt x="2214" y="5347"/>
                </a:lnTo>
                <a:lnTo>
                  <a:pt x="2216" y="5350"/>
                </a:lnTo>
                <a:lnTo>
                  <a:pt x="2217" y="5352"/>
                </a:lnTo>
                <a:lnTo>
                  <a:pt x="2217" y="5356"/>
                </a:lnTo>
                <a:lnTo>
                  <a:pt x="2216" y="5360"/>
                </a:lnTo>
                <a:lnTo>
                  <a:pt x="2215" y="5365"/>
                </a:lnTo>
                <a:lnTo>
                  <a:pt x="2212" y="5367"/>
                </a:lnTo>
                <a:lnTo>
                  <a:pt x="2209" y="5369"/>
                </a:lnTo>
                <a:lnTo>
                  <a:pt x="2206" y="5369"/>
                </a:lnTo>
                <a:lnTo>
                  <a:pt x="2199" y="5366"/>
                </a:lnTo>
                <a:lnTo>
                  <a:pt x="2192" y="5364"/>
                </a:lnTo>
                <a:lnTo>
                  <a:pt x="2185" y="5360"/>
                </a:lnTo>
                <a:lnTo>
                  <a:pt x="2178" y="5356"/>
                </a:lnTo>
                <a:close/>
                <a:moveTo>
                  <a:pt x="2362" y="5171"/>
                </a:moveTo>
                <a:lnTo>
                  <a:pt x="2367" y="5164"/>
                </a:lnTo>
                <a:lnTo>
                  <a:pt x="2373" y="5158"/>
                </a:lnTo>
                <a:lnTo>
                  <a:pt x="2379" y="5151"/>
                </a:lnTo>
                <a:lnTo>
                  <a:pt x="2387" y="5145"/>
                </a:lnTo>
                <a:lnTo>
                  <a:pt x="2377" y="5143"/>
                </a:lnTo>
                <a:lnTo>
                  <a:pt x="2367" y="5140"/>
                </a:lnTo>
                <a:lnTo>
                  <a:pt x="2362" y="5139"/>
                </a:lnTo>
                <a:lnTo>
                  <a:pt x="2356" y="5136"/>
                </a:lnTo>
                <a:lnTo>
                  <a:pt x="2361" y="5145"/>
                </a:lnTo>
                <a:lnTo>
                  <a:pt x="2362" y="5154"/>
                </a:lnTo>
                <a:lnTo>
                  <a:pt x="2363" y="5163"/>
                </a:lnTo>
                <a:lnTo>
                  <a:pt x="2362" y="5171"/>
                </a:lnTo>
                <a:close/>
                <a:moveTo>
                  <a:pt x="575" y="4416"/>
                </a:moveTo>
                <a:lnTo>
                  <a:pt x="574" y="4408"/>
                </a:lnTo>
                <a:lnTo>
                  <a:pt x="574" y="4401"/>
                </a:lnTo>
                <a:lnTo>
                  <a:pt x="583" y="4401"/>
                </a:lnTo>
                <a:lnTo>
                  <a:pt x="590" y="4401"/>
                </a:lnTo>
                <a:lnTo>
                  <a:pt x="598" y="4402"/>
                </a:lnTo>
                <a:lnTo>
                  <a:pt x="603" y="4403"/>
                </a:lnTo>
                <a:lnTo>
                  <a:pt x="608" y="4406"/>
                </a:lnTo>
                <a:lnTo>
                  <a:pt x="612" y="4409"/>
                </a:lnTo>
                <a:lnTo>
                  <a:pt x="614" y="4413"/>
                </a:lnTo>
                <a:lnTo>
                  <a:pt x="617" y="4417"/>
                </a:lnTo>
                <a:lnTo>
                  <a:pt x="619" y="4426"/>
                </a:lnTo>
                <a:lnTo>
                  <a:pt x="620" y="4437"/>
                </a:lnTo>
                <a:lnTo>
                  <a:pt x="619" y="4450"/>
                </a:lnTo>
                <a:lnTo>
                  <a:pt x="618" y="4462"/>
                </a:lnTo>
                <a:lnTo>
                  <a:pt x="612" y="4462"/>
                </a:lnTo>
                <a:lnTo>
                  <a:pt x="608" y="4460"/>
                </a:lnTo>
                <a:lnTo>
                  <a:pt x="604" y="4457"/>
                </a:lnTo>
                <a:lnTo>
                  <a:pt x="601" y="4455"/>
                </a:lnTo>
                <a:lnTo>
                  <a:pt x="599" y="4446"/>
                </a:lnTo>
                <a:lnTo>
                  <a:pt x="598" y="4437"/>
                </a:lnTo>
                <a:lnTo>
                  <a:pt x="595" y="4428"/>
                </a:lnTo>
                <a:lnTo>
                  <a:pt x="591" y="4421"/>
                </a:lnTo>
                <a:lnTo>
                  <a:pt x="589" y="4418"/>
                </a:lnTo>
                <a:lnTo>
                  <a:pt x="585" y="4416"/>
                </a:lnTo>
                <a:lnTo>
                  <a:pt x="581" y="4416"/>
                </a:lnTo>
                <a:lnTo>
                  <a:pt x="575" y="4416"/>
                </a:lnTo>
                <a:close/>
                <a:moveTo>
                  <a:pt x="590" y="4555"/>
                </a:moveTo>
                <a:lnTo>
                  <a:pt x="609" y="4552"/>
                </a:lnTo>
                <a:lnTo>
                  <a:pt x="629" y="4546"/>
                </a:lnTo>
                <a:lnTo>
                  <a:pt x="634" y="4545"/>
                </a:lnTo>
                <a:lnTo>
                  <a:pt x="638" y="4546"/>
                </a:lnTo>
                <a:lnTo>
                  <a:pt x="642" y="4547"/>
                </a:lnTo>
                <a:lnTo>
                  <a:pt x="645" y="4550"/>
                </a:lnTo>
                <a:lnTo>
                  <a:pt x="649" y="4555"/>
                </a:lnTo>
                <a:lnTo>
                  <a:pt x="652" y="4561"/>
                </a:lnTo>
                <a:lnTo>
                  <a:pt x="654" y="4569"/>
                </a:lnTo>
                <a:lnTo>
                  <a:pt x="655" y="4579"/>
                </a:lnTo>
                <a:lnTo>
                  <a:pt x="639" y="4576"/>
                </a:lnTo>
                <a:lnTo>
                  <a:pt x="622" y="4575"/>
                </a:lnTo>
                <a:lnTo>
                  <a:pt x="605" y="4573"/>
                </a:lnTo>
                <a:lnTo>
                  <a:pt x="590" y="4570"/>
                </a:lnTo>
                <a:lnTo>
                  <a:pt x="574" y="4571"/>
                </a:lnTo>
                <a:lnTo>
                  <a:pt x="558" y="4571"/>
                </a:lnTo>
                <a:lnTo>
                  <a:pt x="547" y="4571"/>
                </a:lnTo>
                <a:lnTo>
                  <a:pt x="536" y="4570"/>
                </a:lnTo>
                <a:lnTo>
                  <a:pt x="525" y="4570"/>
                </a:lnTo>
                <a:lnTo>
                  <a:pt x="514" y="4570"/>
                </a:lnTo>
                <a:lnTo>
                  <a:pt x="517" y="4565"/>
                </a:lnTo>
                <a:lnTo>
                  <a:pt x="522" y="4563"/>
                </a:lnTo>
                <a:lnTo>
                  <a:pt x="526" y="4559"/>
                </a:lnTo>
                <a:lnTo>
                  <a:pt x="531" y="4557"/>
                </a:lnTo>
                <a:lnTo>
                  <a:pt x="540" y="4555"/>
                </a:lnTo>
                <a:lnTo>
                  <a:pt x="550" y="4554"/>
                </a:lnTo>
                <a:lnTo>
                  <a:pt x="570" y="4555"/>
                </a:lnTo>
                <a:lnTo>
                  <a:pt x="590" y="4555"/>
                </a:lnTo>
                <a:close/>
                <a:moveTo>
                  <a:pt x="1016" y="4669"/>
                </a:moveTo>
                <a:lnTo>
                  <a:pt x="1020" y="4668"/>
                </a:lnTo>
                <a:lnTo>
                  <a:pt x="1021" y="4667"/>
                </a:lnTo>
                <a:lnTo>
                  <a:pt x="1018" y="4665"/>
                </a:lnTo>
                <a:lnTo>
                  <a:pt x="1015" y="4664"/>
                </a:lnTo>
                <a:lnTo>
                  <a:pt x="1007" y="4662"/>
                </a:lnTo>
                <a:lnTo>
                  <a:pt x="1001" y="4658"/>
                </a:lnTo>
                <a:lnTo>
                  <a:pt x="994" y="4653"/>
                </a:lnTo>
                <a:lnTo>
                  <a:pt x="988" y="4649"/>
                </a:lnTo>
                <a:lnTo>
                  <a:pt x="978" y="4643"/>
                </a:lnTo>
                <a:lnTo>
                  <a:pt x="969" y="4637"/>
                </a:lnTo>
                <a:lnTo>
                  <a:pt x="978" y="4647"/>
                </a:lnTo>
                <a:lnTo>
                  <a:pt x="987" y="4655"/>
                </a:lnTo>
                <a:lnTo>
                  <a:pt x="992" y="4659"/>
                </a:lnTo>
                <a:lnTo>
                  <a:pt x="997" y="4663"/>
                </a:lnTo>
                <a:lnTo>
                  <a:pt x="1003" y="4665"/>
                </a:lnTo>
                <a:lnTo>
                  <a:pt x="1010" y="4667"/>
                </a:lnTo>
                <a:lnTo>
                  <a:pt x="1013" y="4668"/>
                </a:lnTo>
                <a:lnTo>
                  <a:pt x="1016" y="4669"/>
                </a:lnTo>
                <a:close/>
                <a:moveTo>
                  <a:pt x="1544" y="5057"/>
                </a:moveTo>
                <a:lnTo>
                  <a:pt x="1541" y="5056"/>
                </a:lnTo>
                <a:lnTo>
                  <a:pt x="1537" y="5052"/>
                </a:lnTo>
                <a:lnTo>
                  <a:pt x="1534" y="5048"/>
                </a:lnTo>
                <a:lnTo>
                  <a:pt x="1533" y="5042"/>
                </a:lnTo>
                <a:lnTo>
                  <a:pt x="1534" y="5035"/>
                </a:lnTo>
                <a:lnTo>
                  <a:pt x="1537" y="5028"/>
                </a:lnTo>
                <a:lnTo>
                  <a:pt x="1539" y="5026"/>
                </a:lnTo>
                <a:lnTo>
                  <a:pt x="1543" y="5025"/>
                </a:lnTo>
                <a:lnTo>
                  <a:pt x="1546" y="5025"/>
                </a:lnTo>
                <a:lnTo>
                  <a:pt x="1551" y="5025"/>
                </a:lnTo>
                <a:lnTo>
                  <a:pt x="1553" y="5027"/>
                </a:lnTo>
                <a:lnTo>
                  <a:pt x="1556" y="5032"/>
                </a:lnTo>
                <a:lnTo>
                  <a:pt x="1558" y="5037"/>
                </a:lnTo>
                <a:lnTo>
                  <a:pt x="1559" y="5043"/>
                </a:lnTo>
                <a:lnTo>
                  <a:pt x="1559" y="5048"/>
                </a:lnTo>
                <a:lnTo>
                  <a:pt x="1557" y="5053"/>
                </a:lnTo>
                <a:lnTo>
                  <a:pt x="1554" y="5055"/>
                </a:lnTo>
                <a:lnTo>
                  <a:pt x="1552" y="5056"/>
                </a:lnTo>
                <a:lnTo>
                  <a:pt x="1548" y="5057"/>
                </a:lnTo>
                <a:lnTo>
                  <a:pt x="1544" y="5057"/>
                </a:lnTo>
                <a:close/>
                <a:moveTo>
                  <a:pt x="1627" y="4856"/>
                </a:moveTo>
                <a:lnTo>
                  <a:pt x="1630" y="4854"/>
                </a:lnTo>
                <a:lnTo>
                  <a:pt x="1631" y="4853"/>
                </a:lnTo>
                <a:lnTo>
                  <a:pt x="1632" y="4850"/>
                </a:lnTo>
                <a:lnTo>
                  <a:pt x="1634" y="4846"/>
                </a:lnTo>
                <a:lnTo>
                  <a:pt x="1630" y="4851"/>
                </a:lnTo>
                <a:lnTo>
                  <a:pt x="1627" y="4856"/>
                </a:lnTo>
                <a:close/>
                <a:moveTo>
                  <a:pt x="605" y="2905"/>
                </a:moveTo>
                <a:lnTo>
                  <a:pt x="608" y="2910"/>
                </a:lnTo>
                <a:lnTo>
                  <a:pt x="612" y="2915"/>
                </a:lnTo>
                <a:lnTo>
                  <a:pt x="613" y="2920"/>
                </a:lnTo>
                <a:lnTo>
                  <a:pt x="614" y="2925"/>
                </a:lnTo>
                <a:lnTo>
                  <a:pt x="609" y="2944"/>
                </a:lnTo>
                <a:lnTo>
                  <a:pt x="606" y="2963"/>
                </a:lnTo>
                <a:lnTo>
                  <a:pt x="606" y="2982"/>
                </a:lnTo>
                <a:lnTo>
                  <a:pt x="608" y="2999"/>
                </a:lnTo>
                <a:lnTo>
                  <a:pt x="614" y="3037"/>
                </a:lnTo>
                <a:lnTo>
                  <a:pt x="620" y="3073"/>
                </a:lnTo>
                <a:lnTo>
                  <a:pt x="610" y="3075"/>
                </a:lnTo>
                <a:lnTo>
                  <a:pt x="601" y="3077"/>
                </a:lnTo>
                <a:lnTo>
                  <a:pt x="593" y="3077"/>
                </a:lnTo>
                <a:lnTo>
                  <a:pt x="584" y="3077"/>
                </a:lnTo>
                <a:lnTo>
                  <a:pt x="580" y="3076"/>
                </a:lnTo>
                <a:lnTo>
                  <a:pt x="578" y="3073"/>
                </a:lnTo>
                <a:lnTo>
                  <a:pt x="575" y="3071"/>
                </a:lnTo>
                <a:lnTo>
                  <a:pt x="574" y="3068"/>
                </a:lnTo>
                <a:lnTo>
                  <a:pt x="573" y="3063"/>
                </a:lnTo>
                <a:lnTo>
                  <a:pt x="573" y="3058"/>
                </a:lnTo>
                <a:lnTo>
                  <a:pt x="574" y="3052"/>
                </a:lnTo>
                <a:lnTo>
                  <a:pt x="576" y="3045"/>
                </a:lnTo>
                <a:lnTo>
                  <a:pt x="579" y="3031"/>
                </a:lnTo>
                <a:lnTo>
                  <a:pt x="581" y="3017"/>
                </a:lnTo>
                <a:lnTo>
                  <a:pt x="581" y="3003"/>
                </a:lnTo>
                <a:lnTo>
                  <a:pt x="580" y="2989"/>
                </a:lnTo>
                <a:lnTo>
                  <a:pt x="576" y="2963"/>
                </a:lnTo>
                <a:lnTo>
                  <a:pt x="574" y="2935"/>
                </a:lnTo>
                <a:lnTo>
                  <a:pt x="590" y="2920"/>
                </a:lnTo>
                <a:lnTo>
                  <a:pt x="605" y="2905"/>
                </a:lnTo>
                <a:close/>
                <a:moveTo>
                  <a:pt x="1654" y="2040"/>
                </a:moveTo>
                <a:lnTo>
                  <a:pt x="1654" y="2025"/>
                </a:lnTo>
                <a:lnTo>
                  <a:pt x="1655" y="2011"/>
                </a:lnTo>
                <a:lnTo>
                  <a:pt x="1676" y="2009"/>
                </a:lnTo>
                <a:lnTo>
                  <a:pt x="1693" y="2008"/>
                </a:lnTo>
                <a:lnTo>
                  <a:pt x="1699" y="2008"/>
                </a:lnTo>
                <a:lnTo>
                  <a:pt x="1705" y="2009"/>
                </a:lnTo>
                <a:lnTo>
                  <a:pt x="1710" y="2010"/>
                </a:lnTo>
                <a:lnTo>
                  <a:pt x="1714" y="2013"/>
                </a:lnTo>
                <a:lnTo>
                  <a:pt x="1716" y="2016"/>
                </a:lnTo>
                <a:lnTo>
                  <a:pt x="1720" y="2020"/>
                </a:lnTo>
                <a:lnTo>
                  <a:pt x="1723" y="2026"/>
                </a:lnTo>
                <a:lnTo>
                  <a:pt x="1724" y="2033"/>
                </a:lnTo>
                <a:lnTo>
                  <a:pt x="1728" y="2049"/>
                </a:lnTo>
                <a:lnTo>
                  <a:pt x="1733" y="2072"/>
                </a:lnTo>
                <a:lnTo>
                  <a:pt x="1725" y="2080"/>
                </a:lnTo>
                <a:lnTo>
                  <a:pt x="1719" y="2087"/>
                </a:lnTo>
                <a:lnTo>
                  <a:pt x="1715" y="2088"/>
                </a:lnTo>
                <a:lnTo>
                  <a:pt x="1711" y="2089"/>
                </a:lnTo>
                <a:lnTo>
                  <a:pt x="1708" y="2089"/>
                </a:lnTo>
                <a:lnTo>
                  <a:pt x="1704" y="2089"/>
                </a:lnTo>
                <a:lnTo>
                  <a:pt x="1695" y="2085"/>
                </a:lnTo>
                <a:lnTo>
                  <a:pt x="1688" y="2079"/>
                </a:lnTo>
                <a:lnTo>
                  <a:pt x="1679" y="2069"/>
                </a:lnTo>
                <a:lnTo>
                  <a:pt x="1670" y="2057"/>
                </a:lnTo>
                <a:lnTo>
                  <a:pt x="1661" y="2049"/>
                </a:lnTo>
                <a:lnTo>
                  <a:pt x="1654" y="2040"/>
                </a:lnTo>
                <a:close/>
                <a:moveTo>
                  <a:pt x="5402" y="971"/>
                </a:moveTo>
                <a:lnTo>
                  <a:pt x="5410" y="976"/>
                </a:lnTo>
                <a:lnTo>
                  <a:pt x="5418" y="982"/>
                </a:lnTo>
                <a:lnTo>
                  <a:pt x="5419" y="984"/>
                </a:lnTo>
                <a:lnTo>
                  <a:pt x="5419" y="987"/>
                </a:lnTo>
                <a:lnTo>
                  <a:pt x="5418" y="989"/>
                </a:lnTo>
                <a:lnTo>
                  <a:pt x="5415" y="991"/>
                </a:lnTo>
                <a:lnTo>
                  <a:pt x="5410" y="991"/>
                </a:lnTo>
                <a:lnTo>
                  <a:pt x="5405" y="991"/>
                </a:lnTo>
                <a:lnTo>
                  <a:pt x="5400" y="989"/>
                </a:lnTo>
                <a:lnTo>
                  <a:pt x="5395" y="987"/>
                </a:lnTo>
                <a:lnTo>
                  <a:pt x="5393" y="983"/>
                </a:lnTo>
                <a:lnTo>
                  <a:pt x="5392" y="978"/>
                </a:lnTo>
                <a:lnTo>
                  <a:pt x="5395" y="974"/>
                </a:lnTo>
                <a:lnTo>
                  <a:pt x="5402" y="971"/>
                </a:lnTo>
                <a:close/>
                <a:moveTo>
                  <a:pt x="2490" y="1687"/>
                </a:moveTo>
                <a:lnTo>
                  <a:pt x="2482" y="1686"/>
                </a:lnTo>
                <a:lnTo>
                  <a:pt x="2475" y="1684"/>
                </a:lnTo>
                <a:lnTo>
                  <a:pt x="2471" y="1682"/>
                </a:lnTo>
                <a:lnTo>
                  <a:pt x="2469" y="1681"/>
                </a:lnTo>
                <a:lnTo>
                  <a:pt x="2463" y="1695"/>
                </a:lnTo>
                <a:lnTo>
                  <a:pt x="2460" y="1709"/>
                </a:lnTo>
                <a:lnTo>
                  <a:pt x="2456" y="1723"/>
                </a:lnTo>
                <a:lnTo>
                  <a:pt x="2451" y="1735"/>
                </a:lnTo>
                <a:lnTo>
                  <a:pt x="2450" y="1736"/>
                </a:lnTo>
                <a:lnTo>
                  <a:pt x="2448" y="1739"/>
                </a:lnTo>
                <a:lnTo>
                  <a:pt x="2451" y="1738"/>
                </a:lnTo>
                <a:lnTo>
                  <a:pt x="2452" y="1736"/>
                </a:lnTo>
                <a:lnTo>
                  <a:pt x="2460" y="1733"/>
                </a:lnTo>
                <a:lnTo>
                  <a:pt x="2467" y="1729"/>
                </a:lnTo>
                <a:lnTo>
                  <a:pt x="2475" y="1728"/>
                </a:lnTo>
                <a:lnTo>
                  <a:pt x="2484" y="1729"/>
                </a:lnTo>
                <a:lnTo>
                  <a:pt x="2482" y="1724"/>
                </a:lnTo>
                <a:lnTo>
                  <a:pt x="2482" y="1718"/>
                </a:lnTo>
                <a:lnTo>
                  <a:pt x="2482" y="1713"/>
                </a:lnTo>
                <a:lnTo>
                  <a:pt x="2482" y="1707"/>
                </a:lnTo>
                <a:lnTo>
                  <a:pt x="2486" y="1697"/>
                </a:lnTo>
                <a:lnTo>
                  <a:pt x="2490" y="1687"/>
                </a:lnTo>
                <a:close/>
                <a:moveTo>
                  <a:pt x="2623" y="5063"/>
                </a:moveTo>
                <a:lnTo>
                  <a:pt x="2624" y="5062"/>
                </a:lnTo>
                <a:lnTo>
                  <a:pt x="2623" y="5062"/>
                </a:lnTo>
                <a:lnTo>
                  <a:pt x="2622" y="5062"/>
                </a:lnTo>
                <a:lnTo>
                  <a:pt x="2623" y="5063"/>
                </a:lnTo>
                <a:close/>
                <a:moveTo>
                  <a:pt x="5587" y="4044"/>
                </a:moveTo>
                <a:lnTo>
                  <a:pt x="5587" y="4038"/>
                </a:lnTo>
                <a:lnTo>
                  <a:pt x="5586" y="4030"/>
                </a:lnTo>
                <a:lnTo>
                  <a:pt x="5586" y="4023"/>
                </a:lnTo>
                <a:lnTo>
                  <a:pt x="5586" y="4015"/>
                </a:lnTo>
                <a:lnTo>
                  <a:pt x="5591" y="4018"/>
                </a:lnTo>
                <a:lnTo>
                  <a:pt x="5594" y="4020"/>
                </a:lnTo>
                <a:lnTo>
                  <a:pt x="5596" y="4024"/>
                </a:lnTo>
                <a:lnTo>
                  <a:pt x="5599" y="4028"/>
                </a:lnTo>
                <a:lnTo>
                  <a:pt x="5600" y="4035"/>
                </a:lnTo>
                <a:lnTo>
                  <a:pt x="5601" y="4044"/>
                </a:lnTo>
                <a:lnTo>
                  <a:pt x="5595" y="4045"/>
                </a:lnTo>
                <a:lnTo>
                  <a:pt x="5587" y="4044"/>
                </a:lnTo>
                <a:close/>
                <a:moveTo>
                  <a:pt x="5462" y="5032"/>
                </a:moveTo>
                <a:lnTo>
                  <a:pt x="5463" y="5018"/>
                </a:lnTo>
                <a:lnTo>
                  <a:pt x="5463" y="5003"/>
                </a:lnTo>
                <a:lnTo>
                  <a:pt x="5471" y="5002"/>
                </a:lnTo>
                <a:lnTo>
                  <a:pt x="5478" y="5001"/>
                </a:lnTo>
                <a:lnTo>
                  <a:pt x="5493" y="5017"/>
                </a:lnTo>
                <a:lnTo>
                  <a:pt x="5508" y="5033"/>
                </a:lnTo>
                <a:lnTo>
                  <a:pt x="5510" y="5038"/>
                </a:lnTo>
                <a:lnTo>
                  <a:pt x="5508" y="5043"/>
                </a:lnTo>
                <a:lnTo>
                  <a:pt x="5507" y="5047"/>
                </a:lnTo>
                <a:lnTo>
                  <a:pt x="5506" y="5051"/>
                </a:lnTo>
                <a:lnTo>
                  <a:pt x="5502" y="5053"/>
                </a:lnTo>
                <a:lnTo>
                  <a:pt x="5498" y="5055"/>
                </a:lnTo>
                <a:lnTo>
                  <a:pt x="5494" y="5056"/>
                </a:lnTo>
                <a:lnTo>
                  <a:pt x="5489" y="5057"/>
                </a:lnTo>
                <a:lnTo>
                  <a:pt x="5483" y="5057"/>
                </a:lnTo>
                <a:lnTo>
                  <a:pt x="5478" y="5056"/>
                </a:lnTo>
                <a:lnTo>
                  <a:pt x="5473" y="5055"/>
                </a:lnTo>
                <a:lnTo>
                  <a:pt x="5469" y="5052"/>
                </a:lnTo>
                <a:lnTo>
                  <a:pt x="5466" y="5048"/>
                </a:lnTo>
                <a:lnTo>
                  <a:pt x="5463" y="5045"/>
                </a:lnTo>
                <a:lnTo>
                  <a:pt x="5462" y="5038"/>
                </a:lnTo>
                <a:lnTo>
                  <a:pt x="5462" y="5032"/>
                </a:lnTo>
                <a:close/>
                <a:moveTo>
                  <a:pt x="5541" y="4324"/>
                </a:moveTo>
                <a:lnTo>
                  <a:pt x="5535" y="4324"/>
                </a:lnTo>
                <a:lnTo>
                  <a:pt x="5530" y="4323"/>
                </a:lnTo>
                <a:lnTo>
                  <a:pt x="5526" y="4321"/>
                </a:lnTo>
                <a:lnTo>
                  <a:pt x="5522" y="4320"/>
                </a:lnTo>
                <a:lnTo>
                  <a:pt x="5516" y="4315"/>
                </a:lnTo>
                <a:lnTo>
                  <a:pt x="5512" y="4309"/>
                </a:lnTo>
                <a:lnTo>
                  <a:pt x="5508" y="4294"/>
                </a:lnTo>
                <a:lnTo>
                  <a:pt x="5507" y="4278"/>
                </a:lnTo>
                <a:lnTo>
                  <a:pt x="5501" y="4269"/>
                </a:lnTo>
                <a:lnTo>
                  <a:pt x="5494" y="4261"/>
                </a:lnTo>
                <a:lnTo>
                  <a:pt x="5494" y="4261"/>
                </a:lnTo>
                <a:lnTo>
                  <a:pt x="5498" y="4256"/>
                </a:lnTo>
                <a:lnTo>
                  <a:pt x="5503" y="4251"/>
                </a:lnTo>
                <a:lnTo>
                  <a:pt x="5510" y="4249"/>
                </a:lnTo>
                <a:lnTo>
                  <a:pt x="5516" y="4247"/>
                </a:lnTo>
                <a:lnTo>
                  <a:pt x="5528" y="4246"/>
                </a:lnTo>
                <a:lnTo>
                  <a:pt x="5541" y="4246"/>
                </a:lnTo>
                <a:lnTo>
                  <a:pt x="5541" y="4246"/>
                </a:lnTo>
                <a:lnTo>
                  <a:pt x="5545" y="4249"/>
                </a:lnTo>
                <a:lnTo>
                  <a:pt x="5546" y="4251"/>
                </a:lnTo>
                <a:lnTo>
                  <a:pt x="5547" y="4254"/>
                </a:lnTo>
                <a:lnTo>
                  <a:pt x="5546" y="4256"/>
                </a:lnTo>
                <a:lnTo>
                  <a:pt x="5545" y="4261"/>
                </a:lnTo>
                <a:lnTo>
                  <a:pt x="5542" y="4262"/>
                </a:lnTo>
                <a:lnTo>
                  <a:pt x="5541" y="4270"/>
                </a:lnTo>
                <a:lnTo>
                  <a:pt x="5541" y="4278"/>
                </a:lnTo>
                <a:lnTo>
                  <a:pt x="5545" y="4283"/>
                </a:lnTo>
                <a:lnTo>
                  <a:pt x="5546" y="4289"/>
                </a:lnTo>
                <a:lnTo>
                  <a:pt x="5547" y="4295"/>
                </a:lnTo>
                <a:lnTo>
                  <a:pt x="5548" y="4300"/>
                </a:lnTo>
                <a:lnTo>
                  <a:pt x="5547" y="4306"/>
                </a:lnTo>
                <a:lnTo>
                  <a:pt x="5546" y="4311"/>
                </a:lnTo>
                <a:lnTo>
                  <a:pt x="5543" y="4318"/>
                </a:lnTo>
                <a:lnTo>
                  <a:pt x="5540" y="4324"/>
                </a:lnTo>
                <a:lnTo>
                  <a:pt x="5541" y="4324"/>
                </a:lnTo>
                <a:close/>
                <a:moveTo>
                  <a:pt x="5540" y="2163"/>
                </a:moveTo>
                <a:lnTo>
                  <a:pt x="5532" y="2156"/>
                </a:lnTo>
                <a:lnTo>
                  <a:pt x="5527" y="2148"/>
                </a:lnTo>
                <a:lnTo>
                  <a:pt x="5525" y="2141"/>
                </a:lnTo>
                <a:lnTo>
                  <a:pt x="5523" y="2133"/>
                </a:lnTo>
                <a:lnTo>
                  <a:pt x="5525" y="2126"/>
                </a:lnTo>
                <a:lnTo>
                  <a:pt x="5527" y="2118"/>
                </a:lnTo>
                <a:lnTo>
                  <a:pt x="5533" y="2111"/>
                </a:lnTo>
                <a:lnTo>
                  <a:pt x="5540" y="2103"/>
                </a:lnTo>
                <a:lnTo>
                  <a:pt x="5540" y="2118"/>
                </a:lnTo>
                <a:lnTo>
                  <a:pt x="5540" y="2133"/>
                </a:lnTo>
                <a:lnTo>
                  <a:pt x="5540" y="2148"/>
                </a:lnTo>
                <a:lnTo>
                  <a:pt x="5540" y="2163"/>
                </a:lnTo>
                <a:close/>
                <a:moveTo>
                  <a:pt x="5602" y="3937"/>
                </a:moveTo>
                <a:lnTo>
                  <a:pt x="5602" y="3954"/>
                </a:lnTo>
                <a:lnTo>
                  <a:pt x="5602" y="3970"/>
                </a:lnTo>
                <a:lnTo>
                  <a:pt x="5601" y="3979"/>
                </a:lnTo>
                <a:lnTo>
                  <a:pt x="5599" y="3986"/>
                </a:lnTo>
                <a:lnTo>
                  <a:pt x="5594" y="3994"/>
                </a:lnTo>
                <a:lnTo>
                  <a:pt x="5586" y="4000"/>
                </a:lnTo>
                <a:lnTo>
                  <a:pt x="5586" y="3993"/>
                </a:lnTo>
                <a:lnTo>
                  <a:pt x="5585" y="3985"/>
                </a:lnTo>
                <a:lnTo>
                  <a:pt x="5586" y="3969"/>
                </a:lnTo>
                <a:lnTo>
                  <a:pt x="5586" y="3952"/>
                </a:lnTo>
                <a:lnTo>
                  <a:pt x="5587" y="3945"/>
                </a:lnTo>
                <a:lnTo>
                  <a:pt x="5590" y="3937"/>
                </a:lnTo>
                <a:lnTo>
                  <a:pt x="5594" y="3930"/>
                </a:lnTo>
                <a:lnTo>
                  <a:pt x="5601" y="3923"/>
                </a:lnTo>
                <a:lnTo>
                  <a:pt x="5602" y="3931"/>
                </a:lnTo>
                <a:lnTo>
                  <a:pt x="5602" y="3937"/>
                </a:lnTo>
                <a:close/>
                <a:moveTo>
                  <a:pt x="2658" y="5477"/>
                </a:moveTo>
                <a:lnTo>
                  <a:pt x="2654" y="5477"/>
                </a:lnTo>
                <a:lnTo>
                  <a:pt x="2652" y="5475"/>
                </a:lnTo>
                <a:lnTo>
                  <a:pt x="2652" y="5471"/>
                </a:lnTo>
                <a:lnTo>
                  <a:pt x="2653" y="5470"/>
                </a:lnTo>
                <a:lnTo>
                  <a:pt x="2654" y="5469"/>
                </a:lnTo>
                <a:lnTo>
                  <a:pt x="2658" y="5469"/>
                </a:lnTo>
                <a:lnTo>
                  <a:pt x="2661" y="5470"/>
                </a:lnTo>
                <a:lnTo>
                  <a:pt x="2663" y="5473"/>
                </a:lnTo>
                <a:lnTo>
                  <a:pt x="2661" y="5475"/>
                </a:lnTo>
                <a:lnTo>
                  <a:pt x="2658" y="5477"/>
                </a:lnTo>
                <a:close/>
                <a:moveTo>
                  <a:pt x="5604" y="5278"/>
                </a:moveTo>
                <a:lnTo>
                  <a:pt x="5605" y="5268"/>
                </a:lnTo>
                <a:lnTo>
                  <a:pt x="5607" y="5258"/>
                </a:lnTo>
                <a:lnTo>
                  <a:pt x="5613" y="5262"/>
                </a:lnTo>
                <a:lnTo>
                  <a:pt x="5619" y="5264"/>
                </a:lnTo>
                <a:lnTo>
                  <a:pt x="5611" y="5272"/>
                </a:lnTo>
                <a:lnTo>
                  <a:pt x="5604" y="5278"/>
                </a:lnTo>
                <a:close/>
                <a:moveTo>
                  <a:pt x="4401" y="590"/>
                </a:moveTo>
                <a:lnTo>
                  <a:pt x="4393" y="594"/>
                </a:lnTo>
                <a:lnTo>
                  <a:pt x="4390" y="596"/>
                </a:lnTo>
                <a:lnTo>
                  <a:pt x="4388" y="593"/>
                </a:lnTo>
                <a:lnTo>
                  <a:pt x="4387" y="589"/>
                </a:lnTo>
                <a:lnTo>
                  <a:pt x="4387" y="586"/>
                </a:lnTo>
                <a:lnTo>
                  <a:pt x="4388" y="584"/>
                </a:lnTo>
                <a:lnTo>
                  <a:pt x="4392" y="580"/>
                </a:lnTo>
                <a:lnTo>
                  <a:pt x="4398" y="576"/>
                </a:lnTo>
                <a:lnTo>
                  <a:pt x="4400" y="584"/>
                </a:lnTo>
                <a:lnTo>
                  <a:pt x="4401" y="590"/>
                </a:lnTo>
                <a:close/>
                <a:moveTo>
                  <a:pt x="3386" y="0"/>
                </a:moveTo>
                <a:lnTo>
                  <a:pt x="3390" y="0"/>
                </a:lnTo>
                <a:lnTo>
                  <a:pt x="3391" y="0"/>
                </a:lnTo>
                <a:lnTo>
                  <a:pt x="3393" y="4"/>
                </a:lnTo>
                <a:lnTo>
                  <a:pt x="3393" y="6"/>
                </a:lnTo>
                <a:lnTo>
                  <a:pt x="3390" y="10"/>
                </a:lnTo>
                <a:lnTo>
                  <a:pt x="3389" y="11"/>
                </a:lnTo>
                <a:lnTo>
                  <a:pt x="3386" y="10"/>
                </a:lnTo>
                <a:lnTo>
                  <a:pt x="3385" y="6"/>
                </a:lnTo>
                <a:lnTo>
                  <a:pt x="3385" y="3"/>
                </a:lnTo>
                <a:lnTo>
                  <a:pt x="3386" y="0"/>
                </a:lnTo>
                <a:close/>
                <a:moveTo>
                  <a:pt x="4816" y="5715"/>
                </a:moveTo>
                <a:lnTo>
                  <a:pt x="4819" y="5718"/>
                </a:lnTo>
                <a:lnTo>
                  <a:pt x="4821" y="5720"/>
                </a:lnTo>
                <a:lnTo>
                  <a:pt x="4821" y="5724"/>
                </a:lnTo>
                <a:lnTo>
                  <a:pt x="4819" y="5728"/>
                </a:lnTo>
                <a:lnTo>
                  <a:pt x="4814" y="5731"/>
                </a:lnTo>
                <a:lnTo>
                  <a:pt x="4808" y="5734"/>
                </a:lnTo>
                <a:lnTo>
                  <a:pt x="4805" y="5728"/>
                </a:lnTo>
                <a:lnTo>
                  <a:pt x="4804" y="5721"/>
                </a:lnTo>
                <a:lnTo>
                  <a:pt x="4809" y="5718"/>
                </a:lnTo>
                <a:lnTo>
                  <a:pt x="4816" y="5715"/>
                </a:lnTo>
                <a:close/>
                <a:moveTo>
                  <a:pt x="5172" y="5497"/>
                </a:moveTo>
                <a:lnTo>
                  <a:pt x="5182" y="5497"/>
                </a:lnTo>
                <a:lnTo>
                  <a:pt x="5193" y="5497"/>
                </a:lnTo>
                <a:lnTo>
                  <a:pt x="5204" y="5495"/>
                </a:lnTo>
                <a:lnTo>
                  <a:pt x="5214" y="5495"/>
                </a:lnTo>
                <a:lnTo>
                  <a:pt x="5209" y="5503"/>
                </a:lnTo>
                <a:lnTo>
                  <a:pt x="5204" y="5507"/>
                </a:lnTo>
                <a:lnTo>
                  <a:pt x="5199" y="5510"/>
                </a:lnTo>
                <a:lnTo>
                  <a:pt x="5193" y="5512"/>
                </a:lnTo>
                <a:lnTo>
                  <a:pt x="5188" y="5510"/>
                </a:lnTo>
                <a:lnTo>
                  <a:pt x="5182" y="5508"/>
                </a:lnTo>
                <a:lnTo>
                  <a:pt x="5177" y="5503"/>
                </a:lnTo>
                <a:lnTo>
                  <a:pt x="5172" y="5497"/>
                </a:lnTo>
                <a:close/>
                <a:moveTo>
                  <a:pt x="903" y="5272"/>
                </a:moveTo>
                <a:lnTo>
                  <a:pt x="897" y="5276"/>
                </a:lnTo>
                <a:lnTo>
                  <a:pt x="890" y="5278"/>
                </a:lnTo>
                <a:lnTo>
                  <a:pt x="884" y="5276"/>
                </a:lnTo>
                <a:lnTo>
                  <a:pt x="878" y="5272"/>
                </a:lnTo>
                <a:lnTo>
                  <a:pt x="884" y="5267"/>
                </a:lnTo>
                <a:lnTo>
                  <a:pt x="890" y="5264"/>
                </a:lnTo>
                <a:lnTo>
                  <a:pt x="897" y="5267"/>
                </a:lnTo>
                <a:lnTo>
                  <a:pt x="903" y="5272"/>
                </a:lnTo>
                <a:close/>
                <a:moveTo>
                  <a:pt x="728" y="5134"/>
                </a:moveTo>
                <a:lnTo>
                  <a:pt x="725" y="5139"/>
                </a:lnTo>
                <a:lnTo>
                  <a:pt x="721" y="5145"/>
                </a:lnTo>
                <a:lnTo>
                  <a:pt x="717" y="5139"/>
                </a:lnTo>
                <a:lnTo>
                  <a:pt x="714" y="5132"/>
                </a:lnTo>
                <a:lnTo>
                  <a:pt x="717" y="5126"/>
                </a:lnTo>
                <a:lnTo>
                  <a:pt x="721" y="5120"/>
                </a:lnTo>
                <a:lnTo>
                  <a:pt x="725" y="5127"/>
                </a:lnTo>
                <a:lnTo>
                  <a:pt x="728" y="5134"/>
                </a:lnTo>
                <a:close/>
                <a:moveTo>
                  <a:pt x="2780" y="776"/>
                </a:moveTo>
                <a:lnTo>
                  <a:pt x="2787" y="780"/>
                </a:lnTo>
                <a:lnTo>
                  <a:pt x="2795" y="785"/>
                </a:lnTo>
                <a:lnTo>
                  <a:pt x="2797" y="787"/>
                </a:lnTo>
                <a:lnTo>
                  <a:pt x="2799" y="791"/>
                </a:lnTo>
                <a:lnTo>
                  <a:pt x="2800" y="795"/>
                </a:lnTo>
                <a:lnTo>
                  <a:pt x="2799" y="800"/>
                </a:lnTo>
                <a:lnTo>
                  <a:pt x="2791" y="804"/>
                </a:lnTo>
                <a:lnTo>
                  <a:pt x="2780" y="806"/>
                </a:lnTo>
                <a:lnTo>
                  <a:pt x="2780" y="791"/>
                </a:lnTo>
                <a:lnTo>
                  <a:pt x="2780" y="776"/>
                </a:lnTo>
                <a:close/>
                <a:moveTo>
                  <a:pt x="2457" y="1407"/>
                </a:moveTo>
                <a:lnTo>
                  <a:pt x="2456" y="1416"/>
                </a:lnTo>
                <a:lnTo>
                  <a:pt x="2456" y="1426"/>
                </a:lnTo>
                <a:lnTo>
                  <a:pt x="2455" y="1430"/>
                </a:lnTo>
                <a:lnTo>
                  <a:pt x="2453" y="1435"/>
                </a:lnTo>
                <a:lnTo>
                  <a:pt x="2451" y="1439"/>
                </a:lnTo>
                <a:lnTo>
                  <a:pt x="2448" y="1443"/>
                </a:lnTo>
                <a:lnTo>
                  <a:pt x="2445" y="1436"/>
                </a:lnTo>
                <a:lnTo>
                  <a:pt x="2442" y="1429"/>
                </a:lnTo>
                <a:lnTo>
                  <a:pt x="2441" y="1422"/>
                </a:lnTo>
                <a:lnTo>
                  <a:pt x="2441" y="1416"/>
                </a:lnTo>
                <a:lnTo>
                  <a:pt x="2442" y="1410"/>
                </a:lnTo>
                <a:lnTo>
                  <a:pt x="2445" y="1405"/>
                </a:lnTo>
                <a:lnTo>
                  <a:pt x="2450" y="1400"/>
                </a:lnTo>
                <a:lnTo>
                  <a:pt x="2455" y="1394"/>
                </a:lnTo>
                <a:lnTo>
                  <a:pt x="2456" y="1401"/>
                </a:lnTo>
                <a:lnTo>
                  <a:pt x="2457" y="1407"/>
                </a:lnTo>
                <a:close/>
                <a:moveTo>
                  <a:pt x="5492" y="1008"/>
                </a:moveTo>
                <a:lnTo>
                  <a:pt x="5500" y="1018"/>
                </a:lnTo>
                <a:lnTo>
                  <a:pt x="5506" y="1030"/>
                </a:lnTo>
                <a:lnTo>
                  <a:pt x="5508" y="1036"/>
                </a:lnTo>
                <a:lnTo>
                  <a:pt x="5510" y="1042"/>
                </a:lnTo>
                <a:lnTo>
                  <a:pt x="5511" y="1048"/>
                </a:lnTo>
                <a:lnTo>
                  <a:pt x="5510" y="1056"/>
                </a:lnTo>
                <a:lnTo>
                  <a:pt x="5502" y="1052"/>
                </a:lnTo>
                <a:lnTo>
                  <a:pt x="5496" y="1048"/>
                </a:lnTo>
                <a:lnTo>
                  <a:pt x="5491" y="1043"/>
                </a:lnTo>
                <a:lnTo>
                  <a:pt x="5486" y="1037"/>
                </a:lnTo>
                <a:lnTo>
                  <a:pt x="5483" y="1031"/>
                </a:lnTo>
                <a:lnTo>
                  <a:pt x="5481" y="1023"/>
                </a:lnTo>
                <a:lnTo>
                  <a:pt x="5478" y="1016"/>
                </a:lnTo>
                <a:lnTo>
                  <a:pt x="5477" y="1008"/>
                </a:lnTo>
                <a:lnTo>
                  <a:pt x="5469" y="1003"/>
                </a:lnTo>
                <a:lnTo>
                  <a:pt x="5461" y="998"/>
                </a:lnTo>
                <a:lnTo>
                  <a:pt x="5458" y="996"/>
                </a:lnTo>
                <a:lnTo>
                  <a:pt x="5457" y="992"/>
                </a:lnTo>
                <a:lnTo>
                  <a:pt x="5458" y="988"/>
                </a:lnTo>
                <a:lnTo>
                  <a:pt x="5461" y="983"/>
                </a:lnTo>
                <a:lnTo>
                  <a:pt x="5464" y="981"/>
                </a:lnTo>
                <a:lnTo>
                  <a:pt x="5468" y="979"/>
                </a:lnTo>
                <a:lnTo>
                  <a:pt x="5472" y="981"/>
                </a:lnTo>
                <a:lnTo>
                  <a:pt x="5476" y="983"/>
                </a:lnTo>
                <a:lnTo>
                  <a:pt x="5484" y="989"/>
                </a:lnTo>
                <a:lnTo>
                  <a:pt x="5493" y="994"/>
                </a:lnTo>
                <a:lnTo>
                  <a:pt x="5492" y="1001"/>
                </a:lnTo>
                <a:lnTo>
                  <a:pt x="5492" y="1008"/>
                </a:lnTo>
                <a:close/>
                <a:moveTo>
                  <a:pt x="2455" y="5281"/>
                </a:moveTo>
                <a:lnTo>
                  <a:pt x="2450" y="5276"/>
                </a:lnTo>
                <a:lnTo>
                  <a:pt x="2445" y="5271"/>
                </a:lnTo>
                <a:lnTo>
                  <a:pt x="2441" y="5264"/>
                </a:lnTo>
                <a:lnTo>
                  <a:pt x="2437" y="5258"/>
                </a:lnTo>
                <a:lnTo>
                  <a:pt x="2431" y="5247"/>
                </a:lnTo>
                <a:lnTo>
                  <a:pt x="2426" y="5234"/>
                </a:lnTo>
                <a:lnTo>
                  <a:pt x="2433" y="5234"/>
                </a:lnTo>
                <a:lnTo>
                  <a:pt x="2441" y="5235"/>
                </a:lnTo>
                <a:lnTo>
                  <a:pt x="2447" y="5238"/>
                </a:lnTo>
                <a:lnTo>
                  <a:pt x="2453" y="5242"/>
                </a:lnTo>
                <a:lnTo>
                  <a:pt x="2458" y="5245"/>
                </a:lnTo>
                <a:lnTo>
                  <a:pt x="2463" y="5252"/>
                </a:lnTo>
                <a:lnTo>
                  <a:pt x="2467" y="5258"/>
                </a:lnTo>
                <a:lnTo>
                  <a:pt x="2470" y="5266"/>
                </a:lnTo>
                <a:lnTo>
                  <a:pt x="2471" y="5264"/>
                </a:lnTo>
                <a:lnTo>
                  <a:pt x="2472" y="5273"/>
                </a:lnTo>
                <a:lnTo>
                  <a:pt x="2475" y="5281"/>
                </a:lnTo>
                <a:lnTo>
                  <a:pt x="2479" y="5288"/>
                </a:lnTo>
                <a:lnTo>
                  <a:pt x="2482" y="5296"/>
                </a:lnTo>
                <a:lnTo>
                  <a:pt x="2487" y="5302"/>
                </a:lnTo>
                <a:lnTo>
                  <a:pt x="2492" y="5310"/>
                </a:lnTo>
                <a:lnTo>
                  <a:pt x="2495" y="5317"/>
                </a:lnTo>
                <a:lnTo>
                  <a:pt x="2497" y="5325"/>
                </a:lnTo>
                <a:lnTo>
                  <a:pt x="2496" y="5330"/>
                </a:lnTo>
                <a:lnTo>
                  <a:pt x="2495" y="5335"/>
                </a:lnTo>
                <a:lnTo>
                  <a:pt x="2491" y="5340"/>
                </a:lnTo>
                <a:lnTo>
                  <a:pt x="2489" y="5343"/>
                </a:lnTo>
                <a:lnTo>
                  <a:pt x="2486" y="5345"/>
                </a:lnTo>
                <a:lnTo>
                  <a:pt x="2484" y="5346"/>
                </a:lnTo>
                <a:lnTo>
                  <a:pt x="2481" y="5346"/>
                </a:lnTo>
                <a:lnTo>
                  <a:pt x="2479" y="5345"/>
                </a:lnTo>
                <a:lnTo>
                  <a:pt x="2474" y="5342"/>
                </a:lnTo>
                <a:lnTo>
                  <a:pt x="2470" y="5337"/>
                </a:lnTo>
                <a:lnTo>
                  <a:pt x="2462" y="5325"/>
                </a:lnTo>
                <a:lnTo>
                  <a:pt x="2457" y="5311"/>
                </a:lnTo>
                <a:lnTo>
                  <a:pt x="2455" y="5296"/>
                </a:lnTo>
                <a:lnTo>
                  <a:pt x="2455" y="5281"/>
                </a:lnTo>
                <a:close/>
                <a:moveTo>
                  <a:pt x="5232" y="777"/>
                </a:moveTo>
                <a:lnTo>
                  <a:pt x="5212" y="776"/>
                </a:lnTo>
                <a:lnTo>
                  <a:pt x="5193" y="776"/>
                </a:lnTo>
                <a:lnTo>
                  <a:pt x="5174" y="776"/>
                </a:lnTo>
                <a:lnTo>
                  <a:pt x="5154" y="776"/>
                </a:lnTo>
                <a:lnTo>
                  <a:pt x="5153" y="780"/>
                </a:lnTo>
                <a:lnTo>
                  <a:pt x="5152" y="782"/>
                </a:lnTo>
                <a:lnTo>
                  <a:pt x="5145" y="793"/>
                </a:lnTo>
                <a:lnTo>
                  <a:pt x="5140" y="805"/>
                </a:lnTo>
                <a:lnTo>
                  <a:pt x="5137" y="810"/>
                </a:lnTo>
                <a:lnTo>
                  <a:pt x="5132" y="814"/>
                </a:lnTo>
                <a:lnTo>
                  <a:pt x="5129" y="815"/>
                </a:lnTo>
                <a:lnTo>
                  <a:pt x="5125" y="815"/>
                </a:lnTo>
                <a:lnTo>
                  <a:pt x="5122" y="815"/>
                </a:lnTo>
                <a:lnTo>
                  <a:pt x="5117" y="815"/>
                </a:lnTo>
                <a:lnTo>
                  <a:pt x="5115" y="812"/>
                </a:lnTo>
                <a:lnTo>
                  <a:pt x="5113" y="810"/>
                </a:lnTo>
                <a:lnTo>
                  <a:pt x="5112" y="806"/>
                </a:lnTo>
                <a:lnTo>
                  <a:pt x="5110" y="802"/>
                </a:lnTo>
                <a:lnTo>
                  <a:pt x="5112" y="796"/>
                </a:lnTo>
                <a:lnTo>
                  <a:pt x="5112" y="791"/>
                </a:lnTo>
                <a:lnTo>
                  <a:pt x="5114" y="787"/>
                </a:lnTo>
                <a:lnTo>
                  <a:pt x="5115" y="785"/>
                </a:lnTo>
                <a:lnTo>
                  <a:pt x="5120" y="780"/>
                </a:lnTo>
                <a:lnTo>
                  <a:pt x="5127" y="777"/>
                </a:lnTo>
                <a:lnTo>
                  <a:pt x="5140" y="777"/>
                </a:lnTo>
                <a:lnTo>
                  <a:pt x="5155" y="777"/>
                </a:lnTo>
                <a:lnTo>
                  <a:pt x="5154" y="776"/>
                </a:lnTo>
                <a:lnTo>
                  <a:pt x="5155" y="777"/>
                </a:lnTo>
                <a:lnTo>
                  <a:pt x="5164" y="770"/>
                </a:lnTo>
                <a:lnTo>
                  <a:pt x="5174" y="763"/>
                </a:lnTo>
                <a:lnTo>
                  <a:pt x="5184" y="761"/>
                </a:lnTo>
                <a:lnTo>
                  <a:pt x="5193" y="760"/>
                </a:lnTo>
                <a:lnTo>
                  <a:pt x="5203" y="760"/>
                </a:lnTo>
                <a:lnTo>
                  <a:pt x="5213" y="763"/>
                </a:lnTo>
                <a:lnTo>
                  <a:pt x="5222" y="768"/>
                </a:lnTo>
                <a:lnTo>
                  <a:pt x="5232" y="776"/>
                </a:lnTo>
                <a:lnTo>
                  <a:pt x="5246" y="778"/>
                </a:lnTo>
                <a:lnTo>
                  <a:pt x="5257" y="782"/>
                </a:lnTo>
                <a:lnTo>
                  <a:pt x="5267" y="787"/>
                </a:lnTo>
                <a:lnTo>
                  <a:pt x="5275" y="795"/>
                </a:lnTo>
                <a:lnTo>
                  <a:pt x="5282" y="802"/>
                </a:lnTo>
                <a:lnTo>
                  <a:pt x="5287" y="814"/>
                </a:lnTo>
                <a:lnTo>
                  <a:pt x="5290" y="825"/>
                </a:lnTo>
                <a:lnTo>
                  <a:pt x="5292" y="837"/>
                </a:lnTo>
                <a:lnTo>
                  <a:pt x="5286" y="837"/>
                </a:lnTo>
                <a:lnTo>
                  <a:pt x="5280" y="837"/>
                </a:lnTo>
                <a:lnTo>
                  <a:pt x="5275" y="836"/>
                </a:lnTo>
                <a:lnTo>
                  <a:pt x="5268" y="834"/>
                </a:lnTo>
                <a:lnTo>
                  <a:pt x="5258" y="829"/>
                </a:lnTo>
                <a:lnTo>
                  <a:pt x="5247" y="822"/>
                </a:lnTo>
                <a:lnTo>
                  <a:pt x="5247" y="816"/>
                </a:lnTo>
                <a:lnTo>
                  <a:pt x="5246" y="810"/>
                </a:lnTo>
                <a:lnTo>
                  <a:pt x="5245" y="805"/>
                </a:lnTo>
                <a:lnTo>
                  <a:pt x="5242" y="799"/>
                </a:lnTo>
                <a:lnTo>
                  <a:pt x="5237" y="787"/>
                </a:lnTo>
                <a:lnTo>
                  <a:pt x="5232" y="777"/>
                </a:lnTo>
                <a:close/>
                <a:moveTo>
                  <a:pt x="3737" y="159"/>
                </a:moveTo>
                <a:lnTo>
                  <a:pt x="3729" y="167"/>
                </a:lnTo>
                <a:lnTo>
                  <a:pt x="3720" y="176"/>
                </a:lnTo>
                <a:lnTo>
                  <a:pt x="3710" y="171"/>
                </a:lnTo>
                <a:lnTo>
                  <a:pt x="3702" y="166"/>
                </a:lnTo>
                <a:lnTo>
                  <a:pt x="3696" y="163"/>
                </a:lnTo>
                <a:lnTo>
                  <a:pt x="3693" y="159"/>
                </a:lnTo>
                <a:lnTo>
                  <a:pt x="3689" y="154"/>
                </a:lnTo>
                <a:lnTo>
                  <a:pt x="3686" y="149"/>
                </a:lnTo>
                <a:lnTo>
                  <a:pt x="3694" y="146"/>
                </a:lnTo>
                <a:lnTo>
                  <a:pt x="3700" y="144"/>
                </a:lnTo>
                <a:lnTo>
                  <a:pt x="3708" y="143"/>
                </a:lnTo>
                <a:lnTo>
                  <a:pt x="3714" y="144"/>
                </a:lnTo>
                <a:lnTo>
                  <a:pt x="3720" y="146"/>
                </a:lnTo>
                <a:lnTo>
                  <a:pt x="3725" y="149"/>
                </a:lnTo>
                <a:lnTo>
                  <a:pt x="3732" y="153"/>
                </a:lnTo>
                <a:lnTo>
                  <a:pt x="3737" y="159"/>
                </a:lnTo>
                <a:close/>
                <a:moveTo>
                  <a:pt x="4260" y="298"/>
                </a:moveTo>
                <a:lnTo>
                  <a:pt x="4260" y="310"/>
                </a:lnTo>
                <a:lnTo>
                  <a:pt x="4259" y="324"/>
                </a:lnTo>
                <a:lnTo>
                  <a:pt x="4258" y="329"/>
                </a:lnTo>
                <a:lnTo>
                  <a:pt x="4255" y="335"/>
                </a:lnTo>
                <a:lnTo>
                  <a:pt x="4251" y="340"/>
                </a:lnTo>
                <a:lnTo>
                  <a:pt x="4245" y="344"/>
                </a:lnTo>
                <a:lnTo>
                  <a:pt x="4244" y="331"/>
                </a:lnTo>
                <a:lnTo>
                  <a:pt x="4243" y="319"/>
                </a:lnTo>
                <a:lnTo>
                  <a:pt x="4240" y="306"/>
                </a:lnTo>
                <a:lnTo>
                  <a:pt x="4235" y="294"/>
                </a:lnTo>
                <a:lnTo>
                  <a:pt x="4234" y="290"/>
                </a:lnTo>
                <a:lnTo>
                  <a:pt x="4234" y="286"/>
                </a:lnTo>
                <a:lnTo>
                  <a:pt x="4234" y="284"/>
                </a:lnTo>
                <a:lnTo>
                  <a:pt x="4235" y="280"/>
                </a:lnTo>
                <a:lnTo>
                  <a:pt x="4236" y="277"/>
                </a:lnTo>
                <a:lnTo>
                  <a:pt x="4239" y="275"/>
                </a:lnTo>
                <a:lnTo>
                  <a:pt x="4243" y="274"/>
                </a:lnTo>
                <a:lnTo>
                  <a:pt x="4248" y="274"/>
                </a:lnTo>
                <a:lnTo>
                  <a:pt x="4250" y="275"/>
                </a:lnTo>
                <a:lnTo>
                  <a:pt x="4254" y="277"/>
                </a:lnTo>
                <a:lnTo>
                  <a:pt x="4255" y="280"/>
                </a:lnTo>
                <a:lnTo>
                  <a:pt x="4258" y="283"/>
                </a:lnTo>
                <a:lnTo>
                  <a:pt x="4259" y="290"/>
                </a:lnTo>
                <a:lnTo>
                  <a:pt x="4260" y="298"/>
                </a:lnTo>
                <a:close/>
                <a:moveTo>
                  <a:pt x="3325" y="186"/>
                </a:moveTo>
                <a:lnTo>
                  <a:pt x="3329" y="188"/>
                </a:lnTo>
                <a:lnTo>
                  <a:pt x="3331" y="191"/>
                </a:lnTo>
                <a:lnTo>
                  <a:pt x="3334" y="193"/>
                </a:lnTo>
                <a:lnTo>
                  <a:pt x="3335" y="196"/>
                </a:lnTo>
                <a:lnTo>
                  <a:pt x="3335" y="202"/>
                </a:lnTo>
                <a:lnTo>
                  <a:pt x="3334" y="210"/>
                </a:lnTo>
                <a:lnTo>
                  <a:pt x="3332" y="217"/>
                </a:lnTo>
                <a:lnTo>
                  <a:pt x="3330" y="223"/>
                </a:lnTo>
                <a:lnTo>
                  <a:pt x="3329" y="226"/>
                </a:lnTo>
                <a:lnTo>
                  <a:pt x="3326" y="229"/>
                </a:lnTo>
                <a:lnTo>
                  <a:pt x="3322" y="230"/>
                </a:lnTo>
                <a:lnTo>
                  <a:pt x="3317" y="229"/>
                </a:lnTo>
                <a:lnTo>
                  <a:pt x="3314" y="227"/>
                </a:lnTo>
                <a:lnTo>
                  <a:pt x="3311" y="226"/>
                </a:lnTo>
                <a:lnTo>
                  <a:pt x="3309" y="223"/>
                </a:lnTo>
                <a:lnTo>
                  <a:pt x="3307" y="220"/>
                </a:lnTo>
                <a:lnTo>
                  <a:pt x="3306" y="213"/>
                </a:lnTo>
                <a:lnTo>
                  <a:pt x="3306" y="206"/>
                </a:lnTo>
                <a:lnTo>
                  <a:pt x="3309" y="198"/>
                </a:lnTo>
                <a:lnTo>
                  <a:pt x="3312" y="192"/>
                </a:lnTo>
                <a:lnTo>
                  <a:pt x="3315" y="190"/>
                </a:lnTo>
                <a:lnTo>
                  <a:pt x="3317" y="188"/>
                </a:lnTo>
                <a:lnTo>
                  <a:pt x="3321" y="187"/>
                </a:lnTo>
                <a:lnTo>
                  <a:pt x="3325" y="186"/>
                </a:lnTo>
                <a:close/>
                <a:moveTo>
                  <a:pt x="5047" y="1086"/>
                </a:moveTo>
                <a:lnTo>
                  <a:pt x="5055" y="1090"/>
                </a:lnTo>
                <a:lnTo>
                  <a:pt x="5061" y="1095"/>
                </a:lnTo>
                <a:lnTo>
                  <a:pt x="5066" y="1099"/>
                </a:lnTo>
                <a:lnTo>
                  <a:pt x="5070" y="1104"/>
                </a:lnTo>
                <a:lnTo>
                  <a:pt x="5074" y="1110"/>
                </a:lnTo>
                <a:lnTo>
                  <a:pt x="5075" y="1115"/>
                </a:lnTo>
                <a:lnTo>
                  <a:pt x="5076" y="1121"/>
                </a:lnTo>
                <a:lnTo>
                  <a:pt x="5078" y="1127"/>
                </a:lnTo>
                <a:lnTo>
                  <a:pt x="5079" y="1156"/>
                </a:lnTo>
                <a:lnTo>
                  <a:pt x="5080" y="1188"/>
                </a:lnTo>
                <a:lnTo>
                  <a:pt x="5075" y="1183"/>
                </a:lnTo>
                <a:lnTo>
                  <a:pt x="5073" y="1178"/>
                </a:lnTo>
                <a:lnTo>
                  <a:pt x="5069" y="1173"/>
                </a:lnTo>
                <a:lnTo>
                  <a:pt x="5068" y="1168"/>
                </a:lnTo>
                <a:lnTo>
                  <a:pt x="5064" y="1156"/>
                </a:lnTo>
                <a:lnTo>
                  <a:pt x="5063" y="1146"/>
                </a:lnTo>
                <a:lnTo>
                  <a:pt x="5061" y="1137"/>
                </a:lnTo>
                <a:lnTo>
                  <a:pt x="5060" y="1129"/>
                </a:lnTo>
                <a:lnTo>
                  <a:pt x="5058" y="1125"/>
                </a:lnTo>
                <a:lnTo>
                  <a:pt x="5055" y="1121"/>
                </a:lnTo>
                <a:lnTo>
                  <a:pt x="5053" y="1119"/>
                </a:lnTo>
                <a:lnTo>
                  <a:pt x="5047" y="1116"/>
                </a:lnTo>
                <a:lnTo>
                  <a:pt x="5047" y="1086"/>
                </a:lnTo>
                <a:close/>
                <a:moveTo>
                  <a:pt x="3483" y="5"/>
                </a:moveTo>
                <a:lnTo>
                  <a:pt x="3493" y="10"/>
                </a:lnTo>
                <a:lnTo>
                  <a:pt x="3502" y="14"/>
                </a:lnTo>
                <a:lnTo>
                  <a:pt x="3509" y="19"/>
                </a:lnTo>
                <a:lnTo>
                  <a:pt x="3516" y="25"/>
                </a:lnTo>
                <a:lnTo>
                  <a:pt x="3521" y="31"/>
                </a:lnTo>
                <a:lnTo>
                  <a:pt x="3526" y="39"/>
                </a:lnTo>
                <a:lnTo>
                  <a:pt x="3528" y="46"/>
                </a:lnTo>
                <a:lnTo>
                  <a:pt x="3531" y="57"/>
                </a:lnTo>
                <a:lnTo>
                  <a:pt x="3521" y="55"/>
                </a:lnTo>
                <a:lnTo>
                  <a:pt x="3511" y="53"/>
                </a:lnTo>
                <a:lnTo>
                  <a:pt x="3503" y="49"/>
                </a:lnTo>
                <a:lnTo>
                  <a:pt x="3496" y="44"/>
                </a:lnTo>
                <a:lnTo>
                  <a:pt x="3491" y="38"/>
                </a:lnTo>
                <a:lnTo>
                  <a:pt x="3487" y="29"/>
                </a:lnTo>
                <a:lnTo>
                  <a:pt x="3484" y="19"/>
                </a:lnTo>
                <a:lnTo>
                  <a:pt x="3483" y="5"/>
                </a:lnTo>
                <a:close/>
                <a:moveTo>
                  <a:pt x="1514" y="1748"/>
                </a:moveTo>
                <a:lnTo>
                  <a:pt x="1529" y="1746"/>
                </a:lnTo>
                <a:lnTo>
                  <a:pt x="1544" y="1746"/>
                </a:lnTo>
                <a:lnTo>
                  <a:pt x="1552" y="1748"/>
                </a:lnTo>
                <a:lnTo>
                  <a:pt x="1559" y="1749"/>
                </a:lnTo>
                <a:lnTo>
                  <a:pt x="1563" y="1750"/>
                </a:lnTo>
                <a:lnTo>
                  <a:pt x="1566" y="1751"/>
                </a:lnTo>
                <a:lnTo>
                  <a:pt x="1568" y="1755"/>
                </a:lnTo>
                <a:lnTo>
                  <a:pt x="1570" y="1759"/>
                </a:lnTo>
                <a:lnTo>
                  <a:pt x="1570" y="1764"/>
                </a:lnTo>
                <a:lnTo>
                  <a:pt x="1568" y="1769"/>
                </a:lnTo>
                <a:lnTo>
                  <a:pt x="1566" y="1773"/>
                </a:lnTo>
                <a:lnTo>
                  <a:pt x="1563" y="1775"/>
                </a:lnTo>
                <a:lnTo>
                  <a:pt x="1554" y="1778"/>
                </a:lnTo>
                <a:lnTo>
                  <a:pt x="1546" y="1780"/>
                </a:lnTo>
                <a:lnTo>
                  <a:pt x="1533" y="1777"/>
                </a:lnTo>
                <a:lnTo>
                  <a:pt x="1519" y="1774"/>
                </a:lnTo>
                <a:lnTo>
                  <a:pt x="1517" y="1773"/>
                </a:lnTo>
                <a:lnTo>
                  <a:pt x="1516" y="1770"/>
                </a:lnTo>
                <a:lnTo>
                  <a:pt x="1513" y="1768"/>
                </a:lnTo>
                <a:lnTo>
                  <a:pt x="1512" y="1765"/>
                </a:lnTo>
                <a:lnTo>
                  <a:pt x="1512" y="1761"/>
                </a:lnTo>
                <a:lnTo>
                  <a:pt x="1512" y="1758"/>
                </a:lnTo>
                <a:lnTo>
                  <a:pt x="1513" y="1753"/>
                </a:lnTo>
                <a:lnTo>
                  <a:pt x="1514" y="1748"/>
                </a:lnTo>
                <a:close/>
                <a:moveTo>
                  <a:pt x="3968" y="5834"/>
                </a:moveTo>
                <a:lnTo>
                  <a:pt x="3983" y="5851"/>
                </a:lnTo>
                <a:lnTo>
                  <a:pt x="3998" y="5866"/>
                </a:lnTo>
                <a:lnTo>
                  <a:pt x="3987" y="5866"/>
                </a:lnTo>
                <a:lnTo>
                  <a:pt x="3974" y="5866"/>
                </a:lnTo>
                <a:lnTo>
                  <a:pt x="3963" y="5864"/>
                </a:lnTo>
                <a:lnTo>
                  <a:pt x="3950" y="5863"/>
                </a:lnTo>
                <a:lnTo>
                  <a:pt x="3940" y="5859"/>
                </a:lnTo>
                <a:lnTo>
                  <a:pt x="3929" y="5854"/>
                </a:lnTo>
                <a:lnTo>
                  <a:pt x="3924" y="5851"/>
                </a:lnTo>
                <a:lnTo>
                  <a:pt x="3920" y="5846"/>
                </a:lnTo>
                <a:lnTo>
                  <a:pt x="3915" y="5841"/>
                </a:lnTo>
                <a:lnTo>
                  <a:pt x="3910" y="5836"/>
                </a:lnTo>
                <a:lnTo>
                  <a:pt x="3917" y="5833"/>
                </a:lnTo>
                <a:lnTo>
                  <a:pt x="3925" y="5832"/>
                </a:lnTo>
                <a:lnTo>
                  <a:pt x="3933" y="5832"/>
                </a:lnTo>
                <a:lnTo>
                  <a:pt x="3940" y="5832"/>
                </a:lnTo>
                <a:lnTo>
                  <a:pt x="3954" y="5834"/>
                </a:lnTo>
                <a:lnTo>
                  <a:pt x="3968" y="5834"/>
                </a:lnTo>
                <a:close/>
                <a:moveTo>
                  <a:pt x="4804" y="939"/>
                </a:moveTo>
                <a:lnTo>
                  <a:pt x="4809" y="947"/>
                </a:lnTo>
                <a:lnTo>
                  <a:pt x="4810" y="949"/>
                </a:lnTo>
                <a:lnTo>
                  <a:pt x="4806" y="963"/>
                </a:lnTo>
                <a:lnTo>
                  <a:pt x="4803" y="977"/>
                </a:lnTo>
                <a:lnTo>
                  <a:pt x="4800" y="984"/>
                </a:lnTo>
                <a:lnTo>
                  <a:pt x="4798" y="991"/>
                </a:lnTo>
                <a:lnTo>
                  <a:pt x="4793" y="996"/>
                </a:lnTo>
                <a:lnTo>
                  <a:pt x="4788" y="1001"/>
                </a:lnTo>
                <a:lnTo>
                  <a:pt x="4784" y="1001"/>
                </a:lnTo>
                <a:lnTo>
                  <a:pt x="4781" y="999"/>
                </a:lnTo>
                <a:lnTo>
                  <a:pt x="4778" y="998"/>
                </a:lnTo>
                <a:lnTo>
                  <a:pt x="4775" y="996"/>
                </a:lnTo>
                <a:lnTo>
                  <a:pt x="4773" y="986"/>
                </a:lnTo>
                <a:lnTo>
                  <a:pt x="4773" y="978"/>
                </a:lnTo>
                <a:lnTo>
                  <a:pt x="4774" y="971"/>
                </a:lnTo>
                <a:lnTo>
                  <a:pt x="4778" y="963"/>
                </a:lnTo>
                <a:lnTo>
                  <a:pt x="4783" y="957"/>
                </a:lnTo>
                <a:lnTo>
                  <a:pt x="4789" y="950"/>
                </a:lnTo>
                <a:lnTo>
                  <a:pt x="4796" y="944"/>
                </a:lnTo>
                <a:lnTo>
                  <a:pt x="4804" y="939"/>
                </a:lnTo>
                <a:close/>
                <a:moveTo>
                  <a:pt x="5016" y="5404"/>
                </a:moveTo>
                <a:lnTo>
                  <a:pt x="5016" y="5404"/>
                </a:lnTo>
                <a:lnTo>
                  <a:pt x="5016" y="5404"/>
                </a:lnTo>
                <a:lnTo>
                  <a:pt x="5016" y="5404"/>
                </a:lnTo>
                <a:close/>
                <a:moveTo>
                  <a:pt x="590" y="4817"/>
                </a:moveTo>
                <a:lnTo>
                  <a:pt x="604" y="4824"/>
                </a:lnTo>
                <a:lnTo>
                  <a:pt x="619" y="4830"/>
                </a:lnTo>
                <a:lnTo>
                  <a:pt x="627" y="4831"/>
                </a:lnTo>
                <a:lnTo>
                  <a:pt x="635" y="4832"/>
                </a:lnTo>
                <a:lnTo>
                  <a:pt x="643" y="4832"/>
                </a:lnTo>
                <a:lnTo>
                  <a:pt x="652" y="4832"/>
                </a:lnTo>
                <a:lnTo>
                  <a:pt x="659" y="4832"/>
                </a:lnTo>
                <a:lnTo>
                  <a:pt x="665" y="4832"/>
                </a:lnTo>
                <a:lnTo>
                  <a:pt x="658" y="4840"/>
                </a:lnTo>
                <a:lnTo>
                  <a:pt x="649" y="4845"/>
                </a:lnTo>
                <a:lnTo>
                  <a:pt x="639" y="4850"/>
                </a:lnTo>
                <a:lnTo>
                  <a:pt x="629" y="4854"/>
                </a:lnTo>
                <a:lnTo>
                  <a:pt x="610" y="4859"/>
                </a:lnTo>
                <a:lnTo>
                  <a:pt x="589" y="4864"/>
                </a:lnTo>
                <a:lnTo>
                  <a:pt x="589" y="4864"/>
                </a:lnTo>
                <a:lnTo>
                  <a:pt x="583" y="4856"/>
                </a:lnTo>
                <a:lnTo>
                  <a:pt x="574" y="4850"/>
                </a:lnTo>
                <a:lnTo>
                  <a:pt x="566" y="4849"/>
                </a:lnTo>
                <a:lnTo>
                  <a:pt x="559" y="4848"/>
                </a:lnTo>
                <a:lnTo>
                  <a:pt x="549" y="4841"/>
                </a:lnTo>
                <a:lnTo>
                  <a:pt x="539" y="4832"/>
                </a:lnTo>
                <a:lnTo>
                  <a:pt x="539" y="4829"/>
                </a:lnTo>
                <a:lnTo>
                  <a:pt x="539" y="4825"/>
                </a:lnTo>
                <a:lnTo>
                  <a:pt x="541" y="4821"/>
                </a:lnTo>
                <a:lnTo>
                  <a:pt x="544" y="4817"/>
                </a:lnTo>
                <a:lnTo>
                  <a:pt x="559" y="4817"/>
                </a:lnTo>
                <a:lnTo>
                  <a:pt x="574" y="4817"/>
                </a:lnTo>
                <a:lnTo>
                  <a:pt x="578" y="4820"/>
                </a:lnTo>
                <a:lnTo>
                  <a:pt x="581" y="4821"/>
                </a:lnTo>
                <a:lnTo>
                  <a:pt x="585" y="4820"/>
                </a:lnTo>
                <a:lnTo>
                  <a:pt x="590" y="4817"/>
                </a:lnTo>
                <a:lnTo>
                  <a:pt x="590" y="4817"/>
                </a:lnTo>
                <a:close/>
                <a:moveTo>
                  <a:pt x="111" y="4262"/>
                </a:moveTo>
                <a:lnTo>
                  <a:pt x="117" y="4272"/>
                </a:lnTo>
                <a:lnTo>
                  <a:pt x="122" y="4284"/>
                </a:lnTo>
                <a:lnTo>
                  <a:pt x="124" y="4289"/>
                </a:lnTo>
                <a:lnTo>
                  <a:pt x="126" y="4295"/>
                </a:lnTo>
                <a:lnTo>
                  <a:pt x="126" y="4300"/>
                </a:lnTo>
                <a:lnTo>
                  <a:pt x="126" y="4306"/>
                </a:lnTo>
                <a:lnTo>
                  <a:pt x="108" y="4308"/>
                </a:lnTo>
                <a:lnTo>
                  <a:pt x="92" y="4308"/>
                </a:lnTo>
                <a:lnTo>
                  <a:pt x="75" y="4306"/>
                </a:lnTo>
                <a:lnTo>
                  <a:pt x="59" y="4303"/>
                </a:lnTo>
                <a:lnTo>
                  <a:pt x="52" y="4299"/>
                </a:lnTo>
                <a:lnTo>
                  <a:pt x="43" y="4296"/>
                </a:lnTo>
                <a:lnTo>
                  <a:pt x="35" y="4291"/>
                </a:lnTo>
                <a:lnTo>
                  <a:pt x="28" y="4286"/>
                </a:lnTo>
                <a:lnTo>
                  <a:pt x="21" y="4280"/>
                </a:lnTo>
                <a:lnTo>
                  <a:pt x="14" y="4272"/>
                </a:lnTo>
                <a:lnTo>
                  <a:pt x="6" y="4264"/>
                </a:lnTo>
                <a:lnTo>
                  <a:pt x="0" y="4255"/>
                </a:lnTo>
                <a:lnTo>
                  <a:pt x="31" y="4256"/>
                </a:lnTo>
                <a:lnTo>
                  <a:pt x="59" y="4259"/>
                </a:lnTo>
                <a:lnTo>
                  <a:pt x="85" y="4261"/>
                </a:lnTo>
                <a:lnTo>
                  <a:pt x="111" y="4262"/>
                </a:lnTo>
                <a:close/>
                <a:moveTo>
                  <a:pt x="5384" y="915"/>
                </a:moveTo>
                <a:lnTo>
                  <a:pt x="5383" y="919"/>
                </a:lnTo>
                <a:lnTo>
                  <a:pt x="5380" y="923"/>
                </a:lnTo>
                <a:lnTo>
                  <a:pt x="5378" y="924"/>
                </a:lnTo>
                <a:lnTo>
                  <a:pt x="5374" y="925"/>
                </a:lnTo>
                <a:lnTo>
                  <a:pt x="5366" y="927"/>
                </a:lnTo>
                <a:lnTo>
                  <a:pt x="5359" y="925"/>
                </a:lnTo>
                <a:lnTo>
                  <a:pt x="5351" y="925"/>
                </a:lnTo>
                <a:lnTo>
                  <a:pt x="5344" y="927"/>
                </a:lnTo>
                <a:lnTo>
                  <a:pt x="5341" y="928"/>
                </a:lnTo>
                <a:lnTo>
                  <a:pt x="5338" y="929"/>
                </a:lnTo>
                <a:lnTo>
                  <a:pt x="5335" y="933"/>
                </a:lnTo>
                <a:lnTo>
                  <a:pt x="5334" y="937"/>
                </a:lnTo>
                <a:lnTo>
                  <a:pt x="5331" y="939"/>
                </a:lnTo>
                <a:lnTo>
                  <a:pt x="5329" y="940"/>
                </a:lnTo>
                <a:lnTo>
                  <a:pt x="5326" y="940"/>
                </a:lnTo>
                <a:lnTo>
                  <a:pt x="5324" y="942"/>
                </a:lnTo>
                <a:lnTo>
                  <a:pt x="5320" y="940"/>
                </a:lnTo>
                <a:lnTo>
                  <a:pt x="5317" y="939"/>
                </a:lnTo>
                <a:lnTo>
                  <a:pt x="5315" y="938"/>
                </a:lnTo>
                <a:lnTo>
                  <a:pt x="5315" y="937"/>
                </a:lnTo>
                <a:lnTo>
                  <a:pt x="5312" y="928"/>
                </a:lnTo>
                <a:lnTo>
                  <a:pt x="5310" y="920"/>
                </a:lnTo>
                <a:lnTo>
                  <a:pt x="5306" y="914"/>
                </a:lnTo>
                <a:lnTo>
                  <a:pt x="5302" y="910"/>
                </a:lnTo>
                <a:lnTo>
                  <a:pt x="5299" y="906"/>
                </a:lnTo>
                <a:lnTo>
                  <a:pt x="5294" y="904"/>
                </a:lnTo>
                <a:lnTo>
                  <a:pt x="5289" y="903"/>
                </a:lnTo>
                <a:lnTo>
                  <a:pt x="5282" y="901"/>
                </a:lnTo>
                <a:lnTo>
                  <a:pt x="5257" y="904"/>
                </a:lnTo>
                <a:lnTo>
                  <a:pt x="5230" y="908"/>
                </a:lnTo>
                <a:lnTo>
                  <a:pt x="5235" y="899"/>
                </a:lnTo>
                <a:lnTo>
                  <a:pt x="5240" y="891"/>
                </a:lnTo>
                <a:lnTo>
                  <a:pt x="5245" y="885"/>
                </a:lnTo>
                <a:lnTo>
                  <a:pt x="5251" y="880"/>
                </a:lnTo>
                <a:lnTo>
                  <a:pt x="5256" y="876"/>
                </a:lnTo>
                <a:lnTo>
                  <a:pt x="5262" y="873"/>
                </a:lnTo>
                <a:lnTo>
                  <a:pt x="5268" y="871"/>
                </a:lnTo>
                <a:lnTo>
                  <a:pt x="5275" y="870"/>
                </a:lnTo>
                <a:lnTo>
                  <a:pt x="5300" y="869"/>
                </a:lnTo>
                <a:lnTo>
                  <a:pt x="5325" y="868"/>
                </a:lnTo>
                <a:lnTo>
                  <a:pt x="5325" y="869"/>
                </a:lnTo>
                <a:lnTo>
                  <a:pt x="5333" y="876"/>
                </a:lnTo>
                <a:lnTo>
                  <a:pt x="5340" y="883"/>
                </a:lnTo>
                <a:lnTo>
                  <a:pt x="5341" y="884"/>
                </a:lnTo>
                <a:lnTo>
                  <a:pt x="5348" y="891"/>
                </a:lnTo>
                <a:lnTo>
                  <a:pt x="5355" y="899"/>
                </a:lnTo>
                <a:lnTo>
                  <a:pt x="5363" y="900"/>
                </a:lnTo>
                <a:lnTo>
                  <a:pt x="5370" y="901"/>
                </a:lnTo>
                <a:lnTo>
                  <a:pt x="5375" y="903"/>
                </a:lnTo>
                <a:lnTo>
                  <a:pt x="5379" y="906"/>
                </a:lnTo>
                <a:lnTo>
                  <a:pt x="5383" y="910"/>
                </a:lnTo>
                <a:lnTo>
                  <a:pt x="5384" y="915"/>
                </a:lnTo>
                <a:close/>
                <a:moveTo>
                  <a:pt x="5094" y="1008"/>
                </a:moveTo>
                <a:lnTo>
                  <a:pt x="5090" y="1009"/>
                </a:lnTo>
                <a:lnTo>
                  <a:pt x="5086" y="1013"/>
                </a:lnTo>
                <a:lnTo>
                  <a:pt x="5084" y="1016"/>
                </a:lnTo>
                <a:lnTo>
                  <a:pt x="5083" y="1019"/>
                </a:lnTo>
                <a:lnTo>
                  <a:pt x="5079" y="1028"/>
                </a:lnTo>
                <a:lnTo>
                  <a:pt x="5075" y="1036"/>
                </a:lnTo>
                <a:lnTo>
                  <a:pt x="5071" y="1043"/>
                </a:lnTo>
                <a:lnTo>
                  <a:pt x="5066" y="1050"/>
                </a:lnTo>
                <a:lnTo>
                  <a:pt x="5063" y="1052"/>
                </a:lnTo>
                <a:lnTo>
                  <a:pt x="5059" y="1053"/>
                </a:lnTo>
                <a:lnTo>
                  <a:pt x="5054" y="1053"/>
                </a:lnTo>
                <a:lnTo>
                  <a:pt x="5047" y="1053"/>
                </a:lnTo>
                <a:lnTo>
                  <a:pt x="5041" y="1037"/>
                </a:lnTo>
                <a:lnTo>
                  <a:pt x="5037" y="1022"/>
                </a:lnTo>
                <a:lnTo>
                  <a:pt x="5036" y="1014"/>
                </a:lnTo>
                <a:lnTo>
                  <a:pt x="5036" y="1007"/>
                </a:lnTo>
                <a:lnTo>
                  <a:pt x="5036" y="999"/>
                </a:lnTo>
                <a:lnTo>
                  <a:pt x="5037" y="993"/>
                </a:lnTo>
                <a:lnTo>
                  <a:pt x="5040" y="986"/>
                </a:lnTo>
                <a:lnTo>
                  <a:pt x="5042" y="979"/>
                </a:lnTo>
                <a:lnTo>
                  <a:pt x="5046" y="973"/>
                </a:lnTo>
                <a:lnTo>
                  <a:pt x="5051" y="968"/>
                </a:lnTo>
                <a:lnTo>
                  <a:pt x="5056" y="962"/>
                </a:lnTo>
                <a:lnTo>
                  <a:pt x="5063" y="957"/>
                </a:lnTo>
                <a:lnTo>
                  <a:pt x="5070" y="952"/>
                </a:lnTo>
                <a:lnTo>
                  <a:pt x="5078" y="947"/>
                </a:lnTo>
                <a:lnTo>
                  <a:pt x="5084" y="943"/>
                </a:lnTo>
                <a:lnTo>
                  <a:pt x="5090" y="940"/>
                </a:lnTo>
                <a:lnTo>
                  <a:pt x="5096" y="939"/>
                </a:lnTo>
                <a:lnTo>
                  <a:pt x="5100" y="940"/>
                </a:lnTo>
                <a:lnTo>
                  <a:pt x="5104" y="942"/>
                </a:lnTo>
                <a:lnTo>
                  <a:pt x="5108" y="947"/>
                </a:lnTo>
                <a:lnTo>
                  <a:pt x="5109" y="953"/>
                </a:lnTo>
                <a:lnTo>
                  <a:pt x="5109" y="962"/>
                </a:lnTo>
                <a:lnTo>
                  <a:pt x="5109" y="974"/>
                </a:lnTo>
                <a:lnTo>
                  <a:pt x="5108" y="987"/>
                </a:lnTo>
                <a:lnTo>
                  <a:pt x="5105" y="993"/>
                </a:lnTo>
                <a:lnTo>
                  <a:pt x="5103" y="998"/>
                </a:lnTo>
                <a:lnTo>
                  <a:pt x="5099" y="1003"/>
                </a:lnTo>
                <a:lnTo>
                  <a:pt x="5094" y="1008"/>
                </a:lnTo>
                <a:close/>
                <a:moveTo>
                  <a:pt x="1189" y="1954"/>
                </a:moveTo>
                <a:lnTo>
                  <a:pt x="1187" y="1956"/>
                </a:lnTo>
                <a:lnTo>
                  <a:pt x="1184" y="1959"/>
                </a:lnTo>
                <a:lnTo>
                  <a:pt x="1190" y="1962"/>
                </a:lnTo>
                <a:lnTo>
                  <a:pt x="1195" y="1967"/>
                </a:lnTo>
                <a:lnTo>
                  <a:pt x="1199" y="1975"/>
                </a:lnTo>
                <a:lnTo>
                  <a:pt x="1203" y="1982"/>
                </a:lnTo>
                <a:lnTo>
                  <a:pt x="1202" y="1974"/>
                </a:lnTo>
                <a:lnTo>
                  <a:pt x="1198" y="1966"/>
                </a:lnTo>
                <a:lnTo>
                  <a:pt x="1194" y="1960"/>
                </a:lnTo>
                <a:lnTo>
                  <a:pt x="1189" y="1954"/>
                </a:lnTo>
                <a:close/>
                <a:moveTo>
                  <a:pt x="3104" y="498"/>
                </a:moveTo>
                <a:lnTo>
                  <a:pt x="3104" y="498"/>
                </a:lnTo>
                <a:lnTo>
                  <a:pt x="3103" y="497"/>
                </a:lnTo>
                <a:lnTo>
                  <a:pt x="3100" y="492"/>
                </a:lnTo>
                <a:lnTo>
                  <a:pt x="3098" y="488"/>
                </a:lnTo>
                <a:lnTo>
                  <a:pt x="3096" y="482"/>
                </a:lnTo>
                <a:lnTo>
                  <a:pt x="3098" y="477"/>
                </a:lnTo>
                <a:lnTo>
                  <a:pt x="3095" y="476"/>
                </a:lnTo>
                <a:lnTo>
                  <a:pt x="3094" y="476"/>
                </a:lnTo>
                <a:lnTo>
                  <a:pt x="3098" y="488"/>
                </a:lnTo>
                <a:lnTo>
                  <a:pt x="3104" y="498"/>
                </a:lnTo>
                <a:lnTo>
                  <a:pt x="3104" y="498"/>
                </a:lnTo>
                <a:lnTo>
                  <a:pt x="3104" y="498"/>
                </a:lnTo>
                <a:close/>
              </a:path>
            </a:pathLst>
          </a:custGeom>
          <a:solidFill>
            <a:srgbClr val="21231E">
              <a:alpha val="45000"/>
            </a:srgbClr>
          </a:solidFill>
          <a:ln>
            <a:noFill/>
          </a:ln>
        </p:spPr>
        <p:txBody>
          <a:bodyPr vert="horz" wrap="square" lIns="91206" tIns="45608" rIns="91206" bIns="45608" numCol="1" anchor="t" anchorCtr="0" compatLnSpc="1">
            <a:prstTxWarp prst="textNoShape">
              <a:avLst/>
            </a:prstTxWarp>
          </a:bodyPr>
          <a:lstStyle>
            <a:lvl1pPr>
              <a:defRPr sz="200">
                <a:latin typeface="+mn-lt"/>
              </a:defRPr>
            </a:lvl1pPr>
          </a:lstStyle>
          <a:p>
            <a:endParaRPr lang="ru-RU"/>
          </a:p>
        </p:txBody>
      </p:sp>
      <p:sp>
        <p:nvSpPr>
          <p:cNvPr id="4" name="Picture Placeholder 13"/>
          <p:cNvSpPr>
            <a:spLocks noGrp="1"/>
          </p:cNvSpPr>
          <p:nvPr>
            <p:ph type="pic" sz="quarter" idx="14"/>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2723695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Пользовательский макет">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0" y="0"/>
            <a:ext cx="9144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8" name="Picture Placeholder 13"/>
          <p:cNvSpPr>
            <a:spLocks noGrp="1"/>
          </p:cNvSpPr>
          <p:nvPr>
            <p:ph type="pic" sz="quarter" idx="14"/>
          </p:nvPr>
        </p:nvSpPr>
        <p:spPr>
          <a:xfrm>
            <a:off x="9144000" y="0"/>
            <a:ext cx="9144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2342955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Пользовательский макет">
    <p:spTree>
      <p:nvGrpSpPr>
        <p:cNvPr id="1" name=""/>
        <p:cNvGrpSpPr/>
        <p:nvPr/>
      </p:nvGrpSpPr>
      <p:grpSpPr>
        <a:xfrm>
          <a:off x="0" y="0"/>
          <a:ext cx="0" cy="0"/>
          <a:chOff x="0" y="0"/>
          <a:chExt cx="0" cy="0"/>
        </a:xfrm>
      </p:grpSpPr>
      <p:sp>
        <p:nvSpPr>
          <p:cNvPr id="9" name="Picture Placeholder 13"/>
          <p:cNvSpPr>
            <a:spLocks noGrp="1"/>
          </p:cNvSpPr>
          <p:nvPr>
            <p:ph type="pic" sz="quarter" idx="13"/>
          </p:nvPr>
        </p:nvSpPr>
        <p:spPr>
          <a:xfrm>
            <a:off x="0" y="0"/>
            <a:ext cx="6096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10" name="Picture Placeholder 13"/>
          <p:cNvSpPr>
            <a:spLocks noGrp="1"/>
          </p:cNvSpPr>
          <p:nvPr>
            <p:ph type="pic" sz="quarter" idx="14"/>
          </p:nvPr>
        </p:nvSpPr>
        <p:spPr>
          <a:xfrm>
            <a:off x="6096000" y="0"/>
            <a:ext cx="6096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11" name="Picture Placeholder 13"/>
          <p:cNvSpPr>
            <a:spLocks noGrp="1"/>
          </p:cNvSpPr>
          <p:nvPr>
            <p:ph type="pic" sz="quarter" idx="15"/>
          </p:nvPr>
        </p:nvSpPr>
        <p:spPr>
          <a:xfrm>
            <a:off x="12192000" y="0"/>
            <a:ext cx="6096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2405504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Пользовательский макет">
    <p:spTree>
      <p:nvGrpSpPr>
        <p:cNvPr id="1" name=""/>
        <p:cNvGrpSpPr/>
        <p:nvPr/>
      </p:nvGrpSpPr>
      <p:grpSpPr>
        <a:xfrm>
          <a:off x="0" y="0"/>
          <a:ext cx="0" cy="0"/>
          <a:chOff x="0" y="0"/>
          <a:chExt cx="0" cy="0"/>
        </a:xfrm>
      </p:grpSpPr>
      <p:sp>
        <p:nvSpPr>
          <p:cNvPr id="4" name="Freeform 6"/>
          <p:cNvSpPr>
            <a:spLocks noGrp="1"/>
          </p:cNvSpPr>
          <p:nvPr>
            <p:ph type="pic" sz="quarter" idx="14"/>
          </p:nvPr>
        </p:nvSpPr>
        <p:spPr bwMode="auto">
          <a:xfrm>
            <a:off x="10843346" y="3565760"/>
            <a:ext cx="4402124" cy="3730390"/>
          </a:xfrm>
          <a:custGeom>
            <a:avLst/>
            <a:gdLst>
              <a:gd name="T0" fmla="*/ 14815 w 16668"/>
              <a:gd name="T1" fmla="*/ 3 h 14004"/>
              <a:gd name="T2" fmla="*/ 15106 w 16668"/>
              <a:gd name="T3" fmla="*/ 41 h 14004"/>
              <a:gd name="T4" fmla="*/ 15385 w 16668"/>
              <a:gd name="T5" fmla="*/ 122 h 14004"/>
              <a:gd name="T6" fmla="*/ 15644 w 16668"/>
              <a:gd name="T7" fmla="*/ 242 h 14004"/>
              <a:gd name="T8" fmla="*/ 15881 w 16668"/>
              <a:gd name="T9" fmla="*/ 398 h 14004"/>
              <a:gd name="T10" fmla="*/ 16094 w 16668"/>
              <a:gd name="T11" fmla="*/ 586 h 14004"/>
              <a:gd name="T12" fmla="*/ 16278 w 16668"/>
              <a:gd name="T13" fmla="*/ 804 h 14004"/>
              <a:gd name="T14" fmla="*/ 16432 w 16668"/>
              <a:gd name="T15" fmla="*/ 1047 h 14004"/>
              <a:gd name="T16" fmla="*/ 16549 w 16668"/>
              <a:gd name="T17" fmla="*/ 1312 h 14004"/>
              <a:gd name="T18" fmla="*/ 16628 w 16668"/>
              <a:gd name="T19" fmla="*/ 1596 h 14004"/>
              <a:gd name="T20" fmla="*/ 16666 w 16668"/>
              <a:gd name="T21" fmla="*/ 1895 h 14004"/>
              <a:gd name="T22" fmla="*/ 16666 w 16668"/>
              <a:gd name="T23" fmla="*/ 12109 h 14004"/>
              <a:gd name="T24" fmla="*/ 16628 w 16668"/>
              <a:gd name="T25" fmla="*/ 12408 h 14004"/>
              <a:gd name="T26" fmla="*/ 16549 w 16668"/>
              <a:gd name="T27" fmla="*/ 12692 h 14004"/>
              <a:gd name="T28" fmla="*/ 16432 w 16668"/>
              <a:gd name="T29" fmla="*/ 12957 h 14004"/>
              <a:gd name="T30" fmla="*/ 16278 w 16668"/>
              <a:gd name="T31" fmla="*/ 13200 h 14004"/>
              <a:gd name="T32" fmla="*/ 16094 w 16668"/>
              <a:gd name="T33" fmla="*/ 13418 h 14004"/>
              <a:gd name="T34" fmla="*/ 15881 w 16668"/>
              <a:gd name="T35" fmla="*/ 13606 h 14004"/>
              <a:gd name="T36" fmla="*/ 15644 w 16668"/>
              <a:gd name="T37" fmla="*/ 13762 h 14004"/>
              <a:gd name="T38" fmla="*/ 15385 w 16668"/>
              <a:gd name="T39" fmla="*/ 13882 h 14004"/>
              <a:gd name="T40" fmla="*/ 15106 w 16668"/>
              <a:gd name="T41" fmla="*/ 13963 h 14004"/>
              <a:gd name="T42" fmla="*/ 14815 w 16668"/>
              <a:gd name="T43" fmla="*/ 14002 h 14004"/>
              <a:gd name="T44" fmla="*/ 1853 w 16668"/>
              <a:gd name="T45" fmla="*/ 14002 h 14004"/>
              <a:gd name="T46" fmla="*/ 1562 w 16668"/>
              <a:gd name="T47" fmla="*/ 13963 h 14004"/>
              <a:gd name="T48" fmla="*/ 1283 w 16668"/>
              <a:gd name="T49" fmla="*/ 13882 h 14004"/>
              <a:gd name="T50" fmla="*/ 1024 w 16668"/>
              <a:gd name="T51" fmla="*/ 13762 h 14004"/>
              <a:gd name="T52" fmla="*/ 787 w 16668"/>
              <a:gd name="T53" fmla="*/ 13606 h 14004"/>
              <a:gd name="T54" fmla="*/ 574 w 16668"/>
              <a:gd name="T55" fmla="*/ 13418 h 14004"/>
              <a:gd name="T56" fmla="*/ 390 w 16668"/>
              <a:gd name="T57" fmla="*/ 13200 h 14004"/>
              <a:gd name="T58" fmla="*/ 236 w 16668"/>
              <a:gd name="T59" fmla="*/ 12957 h 14004"/>
              <a:gd name="T60" fmla="*/ 119 w 16668"/>
              <a:gd name="T61" fmla="*/ 12692 h 14004"/>
              <a:gd name="T62" fmla="*/ 40 w 16668"/>
              <a:gd name="T63" fmla="*/ 12408 h 14004"/>
              <a:gd name="T64" fmla="*/ 2 w 16668"/>
              <a:gd name="T65" fmla="*/ 12109 h 14004"/>
              <a:gd name="T66" fmla="*/ 2 w 16668"/>
              <a:gd name="T67" fmla="*/ 1895 h 14004"/>
              <a:gd name="T68" fmla="*/ 40 w 16668"/>
              <a:gd name="T69" fmla="*/ 1596 h 14004"/>
              <a:gd name="T70" fmla="*/ 119 w 16668"/>
              <a:gd name="T71" fmla="*/ 1312 h 14004"/>
              <a:gd name="T72" fmla="*/ 236 w 16668"/>
              <a:gd name="T73" fmla="*/ 1047 h 14004"/>
              <a:gd name="T74" fmla="*/ 390 w 16668"/>
              <a:gd name="T75" fmla="*/ 804 h 14004"/>
              <a:gd name="T76" fmla="*/ 574 w 16668"/>
              <a:gd name="T77" fmla="*/ 586 h 14004"/>
              <a:gd name="T78" fmla="*/ 787 w 16668"/>
              <a:gd name="T79" fmla="*/ 398 h 14004"/>
              <a:gd name="T80" fmla="*/ 1024 w 16668"/>
              <a:gd name="T81" fmla="*/ 242 h 14004"/>
              <a:gd name="T82" fmla="*/ 1283 w 16668"/>
              <a:gd name="T83" fmla="*/ 122 h 14004"/>
              <a:gd name="T84" fmla="*/ 1562 w 16668"/>
              <a:gd name="T85" fmla="*/ 41 h 14004"/>
              <a:gd name="T86" fmla="*/ 1853 w 16668"/>
              <a:gd name="T87" fmla="*/ 3 h 14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668" h="14004">
                <a:moveTo>
                  <a:pt x="1953" y="0"/>
                </a:moveTo>
                <a:lnTo>
                  <a:pt x="14715" y="0"/>
                </a:lnTo>
                <a:lnTo>
                  <a:pt x="14815" y="3"/>
                </a:lnTo>
                <a:lnTo>
                  <a:pt x="14914" y="10"/>
                </a:lnTo>
                <a:lnTo>
                  <a:pt x="15011" y="23"/>
                </a:lnTo>
                <a:lnTo>
                  <a:pt x="15106" y="41"/>
                </a:lnTo>
                <a:lnTo>
                  <a:pt x="15201" y="64"/>
                </a:lnTo>
                <a:lnTo>
                  <a:pt x="15294" y="91"/>
                </a:lnTo>
                <a:lnTo>
                  <a:pt x="15385" y="122"/>
                </a:lnTo>
                <a:lnTo>
                  <a:pt x="15473" y="157"/>
                </a:lnTo>
                <a:lnTo>
                  <a:pt x="15560" y="198"/>
                </a:lnTo>
                <a:lnTo>
                  <a:pt x="15644" y="242"/>
                </a:lnTo>
                <a:lnTo>
                  <a:pt x="15725" y="290"/>
                </a:lnTo>
                <a:lnTo>
                  <a:pt x="15804" y="343"/>
                </a:lnTo>
                <a:lnTo>
                  <a:pt x="15881" y="398"/>
                </a:lnTo>
                <a:lnTo>
                  <a:pt x="15955" y="457"/>
                </a:lnTo>
                <a:lnTo>
                  <a:pt x="16026" y="521"/>
                </a:lnTo>
                <a:lnTo>
                  <a:pt x="16094" y="586"/>
                </a:lnTo>
                <a:lnTo>
                  <a:pt x="16159" y="656"/>
                </a:lnTo>
                <a:lnTo>
                  <a:pt x="16220" y="729"/>
                </a:lnTo>
                <a:lnTo>
                  <a:pt x="16278" y="804"/>
                </a:lnTo>
                <a:lnTo>
                  <a:pt x="16334" y="883"/>
                </a:lnTo>
                <a:lnTo>
                  <a:pt x="16384" y="964"/>
                </a:lnTo>
                <a:lnTo>
                  <a:pt x="16432" y="1047"/>
                </a:lnTo>
                <a:lnTo>
                  <a:pt x="16474" y="1133"/>
                </a:lnTo>
                <a:lnTo>
                  <a:pt x="16514" y="1221"/>
                </a:lnTo>
                <a:lnTo>
                  <a:pt x="16549" y="1312"/>
                </a:lnTo>
                <a:lnTo>
                  <a:pt x="16579" y="1404"/>
                </a:lnTo>
                <a:lnTo>
                  <a:pt x="16607" y="1499"/>
                </a:lnTo>
                <a:lnTo>
                  <a:pt x="16628" y="1596"/>
                </a:lnTo>
                <a:lnTo>
                  <a:pt x="16645" y="1694"/>
                </a:lnTo>
                <a:lnTo>
                  <a:pt x="16658" y="1794"/>
                </a:lnTo>
                <a:lnTo>
                  <a:pt x="16666" y="1895"/>
                </a:lnTo>
                <a:lnTo>
                  <a:pt x="16668" y="1997"/>
                </a:lnTo>
                <a:lnTo>
                  <a:pt x="16668" y="12007"/>
                </a:lnTo>
                <a:lnTo>
                  <a:pt x="16666" y="12109"/>
                </a:lnTo>
                <a:lnTo>
                  <a:pt x="16658" y="12210"/>
                </a:lnTo>
                <a:lnTo>
                  <a:pt x="16645" y="12310"/>
                </a:lnTo>
                <a:lnTo>
                  <a:pt x="16628" y="12408"/>
                </a:lnTo>
                <a:lnTo>
                  <a:pt x="16607" y="12505"/>
                </a:lnTo>
                <a:lnTo>
                  <a:pt x="16579" y="12600"/>
                </a:lnTo>
                <a:lnTo>
                  <a:pt x="16549" y="12692"/>
                </a:lnTo>
                <a:lnTo>
                  <a:pt x="16514" y="12783"/>
                </a:lnTo>
                <a:lnTo>
                  <a:pt x="16474" y="12871"/>
                </a:lnTo>
                <a:lnTo>
                  <a:pt x="16432" y="12957"/>
                </a:lnTo>
                <a:lnTo>
                  <a:pt x="16384" y="13041"/>
                </a:lnTo>
                <a:lnTo>
                  <a:pt x="16334" y="13121"/>
                </a:lnTo>
                <a:lnTo>
                  <a:pt x="16278" y="13200"/>
                </a:lnTo>
                <a:lnTo>
                  <a:pt x="16220" y="13275"/>
                </a:lnTo>
                <a:lnTo>
                  <a:pt x="16159" y="13348"/>
                </a:lnTo>
                <a:lnTo>
                  <a:pt x="16094" y="13418"/>
                </a:lnTo>
                <a:lnTo>
                  <a:pt x="16026" y="13483"/>
                </a:lnTo>
                <a:lnTo>
                  <a:pt x="15955" y="13547"/>
                </a:lnTo>
                <a:lnTo>
                  <a:pt x="15881" y="13606"/>
                </a:lnTo>
                <a:lnTo>
                  <a:pt x="15804" y="13661"/>
                </a:lnTo>
                <a:lnTo>
                  <a:pt x="15725" y="13714"/>
                </a:lnTo>
                <a:lnTo>
                  <a:pt x="15644" y="13762"/>
                </a:lnTo>
                <a:lnTo>
                  <a:pt x="15560" y="13806"/>
                </a:lnTo>
                <a:lnTo>
                  <a:pt x="15473" y="13847"/>
                </a:lnTo>
                <a:lnTo>
                  <a:pt x="15385" y="13882"/>
                </a:lnTo>
                <a:lnTo>
                  <a:pt x="15294" y="13913"/>
                </a:lnTo>
                <a:lnTo>
                  <a:pt x="15201" y="13940"/>
                </a:lnTo>
                <a:lnTo>
                  <a:pt x="15106" y="13963"/>
                </a:lnTo>
                <a:lnTo>
                  <a:pt x="15011" y="13981"/>
                </a:lnTo>
                <a:lnTo>
                  <a:pt x="14914" y="13994"/>
                </a:lnTo>
                <a:lnTo>
                  <a:pt x="14815" y="14002"/>
                </a:lnTo>
                <a:lnTo>
                  <a:pt x="14715" y="14004"/>
                </a:lnTo>
                <a:lnTo>
                  <a:pt x="1953" y="14004"/>
                </a:lnTo>
                <a:lnTo>
                  <a:pt x="1853" y="14002"/>
                </a:lnTo>
                <a:lnTo>
                  <a:pt x="1754" y="13994"/>
                </a:lnTo>
                <a:lnTo>
                  <a:pt x="1657" y="13981"/>
                </a:lnTo>
                <a:lnTo>
                  <a:pt x="1562" y="13963"/>
                </a:lnTo>
                <a:lnTo>
                  <a:pt x="1467" y="13940"/>
                </a:lnTo>
                <a:lnTo>
                  <a:pt x="1374" y="13913"/>
                </a:lnTo>
                <a:lnTo>
                  <a:pt x="1283" y="13882"/>
                </a:lnTo>
                <a:lnTo>
                  <a:pt x="1195" y="13847"/>
                </a:lnTo>
                <a:lnTo>
                  <a:pt x="1108" y="13806"/>
                </a:lnTo>
                <a:lnTo>
                  <a:pt x="1024" y="13762"/>
                </a:lnTo>
                <a:lnTo>
                  <a:pt x="943" y="13714"/>
                </a:lnTo>
                <a:lnTo>
                  <a:pt x="864" y="13661"/>
                </a:lnTo>
                <a:lnTo>
                  <a:pt x="787" y="13606"/>
                </a:lnTo>
                <a:lnTo>
                  <a:pt x="713" y="13547"/>
                </a:lnTo>
                <a:lnTo>
                  <a:pt x="642" y="13483"/>
                </a:lnTo>
                <a:lnTo>
                  <a:pt x="574" y="13418"/>
                </a:lnTo>
                <a:lnTo>
                  <a:pt x="509" y="13348"/>
                </a:lnTo>
                <a:lnTo>
                  <a:pt x="448" y="13275"/>
                </a:lnTo>
                <a:lnTo>
                  <a:pt x="390" y="13200"/>
                </a:lnTo>
                <a:lnTo>
                  <a:pt x="334" y="13121"/>
                </a:lnTo>
                <a:lnTo>
                  <a:pt x="283" y="13041"/>
                </a:lnTo>
                <a:lnTo>
                  <a:pt x="236" y="12957"/>
                </a:lnTo>
                <a:lnTo>
                  <a:pt x="194" y="12871"/>
                </a:lnTo>
                <a:lnTo>
                  <a:pt x="154" y="12783"/>
                </a:lnTo>
                <a:lnTo>
                  <a:pt x="119" y="12692"/>
                </a:lnTo>
                <a:lnTo>
                  <a:pt x="89" y="12600"/>
                </a:lnTo>
                <a:lnTo>
                  <a:pt x="61" y="12505"/>
                </a:lnTo>
                <a:lnTo>
                  <a:pt x="40" y="12408"/>
                </a:lnTo>
                <a:lnTo>
                  <a:pt x="23" y="12310"/>
                </a:lnTo>
                <a:lnTo>
                  <a:pt x="10" y="12210"/>
                </a:lnTo>
                <a:lnTo>
                  <a:pt x="2" y="12109"/>
                </a:lnTo>
                <a:lnTo>
                  <a:pt x="0" y="12007"/>
                </a:lnTo>
                <a:lnTo>
                  <a:pt x="0" y="1997"/>
                </a:lnTo>
                <a:lnTo>
                  <a:pt x="2" y="1895"/>
                </a:lnTo>
                <a:lnTo>
                  <a:pt x="10" y="1794"/>
                </a:lnTo>
                <a:lnTo>
                  <a:pt x="23" y="1694"/>
                </a:lnTo>
                <a:lnTo>
                  <a:pt x="40" y="1596"/>
                </a:lnTo>
                <a:lnTo>
                  <a:pt x="61" y="1499"/>
                </a:lnTo>
                <a:lnTo>
                  <a:pt x="89" y="1404"/>
                </a:lnTo>
                <a:lnTo>
                  <a:pt x="119" y="1312"/>
                </a:lnTo>
                <a:lnTo>
                  <a:pt x="154" y="1221"/>
                </a:lnTo>
                <a:lnTo>
                  <a:pt x="194" y="1133"/>
                </a:lnTo>
                <a:lnTo>
                  <a:pt x="236" y="1047"/>
                </a:lnTo>
                <a:lnTo>
                  <a:pt x="283" y="964"/>
                </a:lnTo>
                <a:lnTo>
                  <a:pt x="334" y="883"/>
                </a:lnTo>
                <a:lnTo>
                  <a:pt x="390" y="804"/>
                </a:lnTo>
                <a:lnTo>
                  <a:pt x="448" y="729"/>
                </a:lnTo>
                <a:lnTo>
                  <a:pt x="509" y="656"/>
                </a:lnTo>
                <a:lnTo>
                  <a:pt x="574" y="586"/>
                </a:lnTo>
                <a:lnTo>
                  <a:pt x="642" y="521"/>
                </a:lnTo>
                <a:lnTo>
                  <a:pt x="713" y="457"/>
                </a:lnTo>
                <a:lnTo>
                  <a:pt x="787" y="398"/>
                </a:lnTo>
                <a:lnTo>
                  <a:pt x="864" y="343"/>
                </a:lnTo>
                <a:lnTo>
                  <a:pt x="943" y="290"/>
                </a:lnTo>
                <a:lnTo>
                  <a:pt x="1024" y="242"/>
                </a:lnTo>
                <a:lnTo>
                  <a:pt x="1108" y="198"/>
                </a:lnTo>
                <a:lnTo>
                  <a:pt x="1195" y="157"/>
                </a:lnTo>
                <a:lnTo>
                  <a:pt x="1283" y="122"/>
                </a:lnTo>
                <a:lnTo>
                  <a:pt x="1374" y="91"/>
                </a:lnTo>
                <a:lnTo>
                  <a:pt x="1467" y="64"/>
                </a:lnTo>
                <a:lnTo>
                  <a:pt x="1562" y="41"/>
                </a:lnTo>
                <a:lnTo>
                  <a:pt x="1657" y="23"/>
                </a:lnTo>
                <a:lnTo>
                  <a:pt x="1754" y="10"/>
                </a:lnTo>
                <a:lnTo>
                  <a:pt x="1853" y="3"/>
                </a:lnTo>
                <a:lnTo>
                  <a:pt x="1953" y="0"/>
                </a:lnTo>
                <a:close/>
              </a:path>
            </a:pathLst>
          </a:custGeom>
          <a:solidFill>
            <a:schemeClr val="tx1">
              <a:alpha val="12000"/>
            </a:scheme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dirty="0"/>
          </a:p>
        </p:txBody>
      </p:sp>
      <p:sp>
        <p:nvSpPr>
          <p:cNvPr id="3"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3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249662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Пользовательский макет">
    <p:spTree>
      <p:nvGrpSpPr>
        <p:cNvPr id="1" name=""/>
        <p:cNvGrpSpPr/>
        <p:nvPr/>
      </p:nvGrpSpPr>
      <p:grpSpPr>
        <a:xfrm>
          <a:off x="0" y="0"/>
          <a:ext cx="0" cy="0"/>
          <a:chOff x="0" y="0"/>
          <a:chExt cx="0" cy="0"/>
        </a:xfrm>
      </p:grpSpPr>
      <p:sp>
        <p:nvSpPr>
          <p:cNvPr id="5"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3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13"/>
          </p:nvPr>
        </p:nvSpPr>
        <p:spPr>
          <a:xfrm>
            <a:off x="9534554" y="3486183"/>
            <a:ext cx="6848478" cy="3800475"/>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1598808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_Пользовательский макет">
    <p:spTree>
      <p:nvGrpSpPr>
        <p:cNvPr id="1" name=""/>
        <p:cNvGrpSpPr/>
        <p:nvPr/>
      </p:nvGrpSpPr>
      <p:grpSpPr>
        <a:xfrm>
          <a:off x="0" y="0"/>
          <a:ext cx="0" cy="0"/>
          <a:chOff x="0" y="0"/>
          <a:chExt cx="0" cy="0"/>
        </a:xfrm>
      </p:grpSpPr>
      <p:sp>
        <p:nvSpPr>
          <p:cNvPr id="5"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3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13"/>
          </p:nvPr>
        </p:nvSpPr>
        <p:spPr>
          <a:xfrm>
            <a:off x="9588500" y="3162301"/>
            <a:ext cx="6515100" cy="4086224"/>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2740525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_Пользовательский макет">
    <p:spTree>
      <p:nvGrpSpPr>
        <p:cNvPr id="1" name=""/>
        <p:cNvGrpSpPr/>
        <p:nvPr/>
      </p:nvGrpSpPr>
      <p:grpSpPr>
        <a:xfrm>
          <a:off x="0" y="0"/>
          <a:ext cx="0" cy="0"/>
          <a:chOff x="0" y="0"/>
          <a:chExt cx="0" cy="0"/>
        </a:xfrm>
      </p:grpSpPr>
      <p:sp>
        <p:nvSpPr>
          <p:cNvPr id="3"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3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13"/>
          </p:nvPr>
        </p:nvSpPr>
        <p:spPr>
          <a:xfrm>
            <a:off x="9521393" y="2454309"/>
            <a:ext cx="6691086" cy="3862615"/>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Tree>
    <p:extLst>
      <p:ext uri="{BB962C8B-B14F-4D97-AF65-F5344CB8AC3E}">
        <p14:creationId xmlns:p14="http://schemas.microsoft.com/office/powerpoint/2010/main" val="1371833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4_Пользовательский макет">
    <p:spTree>
      <p:nvGrpSpPr>
        <p:cNvPr id="1" name=""/>
        <p:cNvGrpSpPr/>
        <p:nvPr/>
      </p:nvGrpSpPr>
      <p:grpSpPr>
        <a:xfrm>
          <a:off x="0" y="0"/>
          <a:ext cx="0" cy="0"/>
          <a:chOff x="0" y="0"/>
          <a:chExt cx="0" cy="0"/>
        </a:xfrm>
      </p:grpSpPr>
      <p:sp>
        <p:nvSpPr>
          <p:cNvPr id="10" name="Freeform 6"/>
          <p:cNvSpPr>
            <a:spLocks noGrp="1"/>
          </p:cNvSpPr>
          <p:nvPr>
            <p:ph type="pic" sz="quarter" idx="14"/>
          </p:nvPr>
        </p:nvSpPr>
        <p:spPr bwMode="auto">
          <a:xfrm>
            <a:off x="1714556" y="2358060"/>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dirty="0"/>
          </a:p>
        </p:txBody>
      </p:sp>
      <p:sp>
        <p:nvSpPr>
          <p:cNvPr id="11" name="Freeform 6"/>
          <p:cNvSpPr>
            <a:spLocks noGrp="1"/>
          </p:cNvSpPr>
          <p:nvPr>
            <p:ph type="pic" sz="quarter" idx="15"/>
          </p:nvPr>
        </p:nvSpPr>
        <p:spPr bwMode="auto">
          <a:xfrm>
            <a:off x="8053898" y="5983230"/>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dirty="0"/>
          </a:p>
        </p:txBody>
      </p:sp>
      <p:sp>
        <p:nvSpPr>
          <p:cNvPr id="12" name="Freeform 6"/>
          <p:cNvSpPr>
            <a:spLocks noGrp="1"/>
          </p:cNvSpPr>
          <p:nvPr>
            <p:ph type="pic" sz="quarter" idx="16"/>
          </p:nvPr>
        </p:nvSpPr>
        <p:spPr bwMode="auto">
          <a:xfrm>
            <a:off x="14434528" y="2358060"/>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dirty="0"/>
          </a:p>
        </p:txBody>
      </p:sp>
    </p:spTree>
    <p:extLst>
      <p:ext uri="{BB962C8B-B14F-4D97-AF65-F5344CB8AC3E}">
        <p14:creationId xmlns:p14="http://schemas.microsoft.com/office/powerpoint/2010/main" val="2816384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4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23"/>
          </p:nvPr>
        </p:nvSpPr>
        <p:spPr bwMode="auto">
          <a:xfrm>
            <a:off x="6981400" y="0"/>
            <a:ext cx="11306630" cy="10288588"/>
          </a:xfrm>
          <a:custGeom>
            <a:avLst/>
            <a:gdLst>
              <a:gd name="T0" fmla="*/ 4851 w 11825"/>
              <a:gd name="T1" fmla="*/ 12960 h 12960"/>
              <a:gd name="T2" fmla="*/ 11825 w 11825"/>
              <a:gd name="T3" fmla="*/ 12958 h 12960"/>
              <a:gd name="T4" fmla="*/ 11823 w 11825"/>
              <a:gd name="T5" fmla="*/ 5218 h 12960"/>
              <a:gd name="T6" fmla="*/ 4851 w 11825"/>
              <a:gd name="T7" fmla="*/ 12960 h 12960"/>
              <a:gd name="T8" fmla="*/ 11712 w 11825"/>
              <a:gd name="T9" fmla="*/ 4285 h 12960"/>
              <a:gd name="T10" fmla="*/ 8129 w 11825"/>
              <a:gd name="T11" fmla="*/ 4285 h 12960"/>
              <a:gd name="T12" fmla="*/ 11452 w 11825"/>
              <a:gd name="T13" fmla="*/ 0 h 12960"/>
              <a:gd name="T14" fmla="*/ 3683 w 11825"/>
              <a:gd name="T15" fmla="*/ 0 h 12960"/>
              <a:gd name="T16" fmla="*/ 0 w 11825"/>
              <a:gd name="T17" fmla="*/ 7351 h 12960"/>
              <a:gd name="T18" fmla="*/ 3817 w 11825"/>
              <a:gd name="T19" fmla="*/ 7351 h 12960"/>
              <a:gd name="T20" fmla="*/ 1062 w 11825"/>
              <a:gd name="T21" fmla="*/ 12960 h 12960"/>
              <a:gd name="T22" fmla="*/ 3766 w 11825"/>
              <a:gd name="T23" fmla="*/ 12960 h 12960"/>
              <a:gd name="T24" fmla="*/ 11712 w 11825"/>
              <a:gd name="T25" fmla="*/ 4285 h 1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25" h="12960">
                <a:moveTo>
                  <a:pt x="4851" y="12960"/>
                </a:moveTo>
                <a:lnTo>
                  <a:pt x="11825" y="12958"/>
                </a:lnTo>
                <a:lnTo>
                  <a:pt x="11823" y="5218"/>
                </a:lnTo>
                <a:lnTo>
                  <a:pt x="4851" y="12960"/>
                </a:lnTo>
                <a:close/>
                <a:moveTo>
                  <a:pt x="11712" y="4285"/>
                </a:moveTo>
                <a:lnTo>
                  <a:pt x="8129" y="4285"/>
                </a:lnTo>
                <a:lnTo>
                  <a:pt x="11452" y="0"/>
                </a:lnTo>
                <a:lnTo>
                  <a:pt x="3683" y="0"/>
                </a:lnTo>
                <a:lnTo>
                  <a:pt x="0" y="7351"/>
                </a:lnTo>
                <a:lnTo>
                  <a:pt x="3817" y="7351"/>
                </a:lnTo>
                <a:lnTo>
                  <a:pt x="1062" y="12960"/>
                </a:lnTo>
                <a:lnTo>
                  <a:pt x="3766" y="12960"/>
                </a:lnTo>
                <a:lnTo>
                  <a:pt x="11712" y="4285"/>
                </a:lnTo>
                <a:close/>
              </a:path>
            </a:pathLst>
          </a:custGeom>
          <a:solidFill>
            <a:schemeClr val="tx1">
              <a:alpha val="12000"/>
            </a:scheme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a:p>
        </p:txBody>
      </p:sp>
    </p:spTree>
    <p:extLst>
      <p:ext uri="{BB962C8B-B14F-4D97-AF65-F5344CB8AC3E}">
        <p14:creationId xmlns:p14="http://schemas.microsoft.com/office/powerpoint/2010/main" val="1384433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9"/>
          <p:cNvSpPr>
            <a:spLocks noGrp="1" noEditPoints="1"/>
          </p:cNvSpPr>
          <p:nvPr>
            <p:ph type="pic" sz="quarter" idx="13"/>
          </p:nvPr>
        </p:nvSpPr>
        <p:spPr bwMode="auto">
          <a:xfrm>
            <a:off x="10334234" y="1170067"/>
            <a:ext cx="6380924" cy="8133157"/>
          </a:xfrm>
          <a:custGeom>
            <a:avLst/>
            <a:gdLst>
              <a:gd name="T0" fmla="*/ 514 w 4556"/>
              <a:gd name="T1" fmla="*/ 5204 h 5520"/>
              <a:gd name="T2" fmla="*/ 1621 w 4556"/>
              <a:gd name="T3" fmla="*/ 5485 h 5520"/>
              <a:gd name="T4" fmla="*/ 1557 w 4556"/>
              <a:gd name="T5" fmla="*/ 5458 h 5520"/>
              <a:gd name="T6" fmla="*/ 1399 w 4556"/>
              <a:gd name="T7" fmla="*/ 5452 h 5520"/>
              <a:gd name="T8" fmla="*/ 1306 w 4556"/>
              <a:gd name="T9" fmla="*/ 5401 h 5520"/>
              <a:gd name="T10" fmla="*/ 1330 w 4556"/>
              <a:gd name="T11" fmla="*/ 5455 h 5520"/>
              <a:gd name="T12" fmla="*/ 1270 w 4556"/>
              <a:gd name="T13" fmla="*/ 5515 h 5520"/>
              <a:gd name="T14" fmla="*/ 1113 w 4556"/>
              <a:gd name="T15" fmla="*/ 5452 h 5520"/>
              <a:gd name="T16" fmla="*/ 933 w 4556"/>
              <a:gd name="T17" fmla="*/ 5447 h 5520"/>
              <a:gd name="T18" fmla="*/ 627 w 4556"/>
              <a:gd name="T19" fmla="*/ 5337 h 5520"/>
              <a:gd name="T20" fmla="*/ 577 w 4556"/>
              <a:gd name="T21" fmla="*/ 5296 h 5520"/>
              <a:gd name="T22" fmla="*/ 471 w 4556"/>
              <a:gd name="T23" fmla="*/ 5184 h 5520"/>
              <a:gd name="T24" fmla="*/ 415 w 4556"/>
              <a:gd name="T25" fmla="*/ 5051 h 5520"/>
              <a:gd name="T26" fmla="*/ 302 w 4556"/>
              <a:gd name="T27" fmla="*/ 4903 h 5520"/>
              <a:gd name="T28" fmla="*/ 187 w 4556"/>
              <a:gd name="T29" fmla="*/ 4834 h 5520"/>
              <a:gd name="T30" fmla="*/ 125 w 4556"/>
              <a:gd name="T31" fmla="*/ 4817 h 5520"/>
              <a:gd name="T32" fmla="*/ 35 w 4556"/>
              <a:gd name="T33" fmla="*/ 4670 h 5520"/>
              <a:gd name="T34" fmla="*/ 69 w 4556"/>
              <a:gd name="T35" fmla="*/ 4647 h 5520"/>
              <a:gd name="T36" fmla="*/ 33 w 4556"/>
              <a:gd name="T37" fmla="*/ 4571 h 5520"/>
              <a:gd name="T38" fmla="*/ 71 w 4556"/>
              <a:gd name="T39" fmla="*/ 4306 h 5520"/>
              <a:gd name="T40" fmla="*/ 227 w 4556"/>
              <a:gd name="T41" fmla="*/ 4136 h 5520"/>
              <a:gd name="T42" fmla="*/ 392 w 4556"/>
              <a:gd name="T43" fmla="*/ 4101 h 5520"/>
              <a:gd name="T44" fmla="*/ 639 w 4556"/>
              <a:gd name="T45" fmla="*/ 4082 h 5520"/>
              <a:gd name="T46" fmla="*/ 1276 w 4556"/>
              <a:gd name="T47" fmla="*/ 4141 h 5520"/>
              <a:gd name="T48" fmla="*/ 2311 w 4556"/>
              <a:gd name="T49" fmla="*/ 4065 h 5520"/>
              <a:gd name="T50" fmla="*/ 2599 w 4556"/>
              <a:gd name="T51" fmla="*/ 3953 h 5520"/>
              <a:gd name="T52" fmla="*/ 3419 w 4556"/>
              <a:gd name="T53" fmla="*/ 3536 h 5520"/>
              <a:gd name="T54" fmla="*/ 3452 w 4556"/>
              <a:gd name="T55" fmla="*/ 2946 h 5520"/>
              <a:gd name="T56" fmla="*/ 2740 w 4556"/>
              <a:gd name="T57" fmla="*/ 2699 h 5520"/>
              <a:gd name="T58" fmla="*/ 1985 w 4556"/>
              <a:gd name="T59" fmla="*/ 2717 h 5520"/>
              <a:gd name="T60" fmla="*/ 1419 w 4556"/>
              <a:gd name="T61" fmla="*/ 2681 h 5520"/>
              <a:gd name="T62" fmla="*/ 807 w 4556"/>
              <a:gd name="T63" fmla="*/ 2319 h 5520"/>
              <a:gd name="T64" fmla="*/ 779 w 4556"/>
              <a:gd name="T65" fmla="*/ 1523 h 5520"/>
              <a:gd name="T66" fmla="*/ 1017 w 4556"/>
              <a:gd name="T67" fmla="*/ 1036 h 5520"/>
              <a:gd name="T68" fmla="*/ 1418 w 4556"/>
              <a:gd name="T69" fmla="*/ 684 h 5520"/>
              <a:gd name="T70" fmla="*/ 1920 w 4556"/>
              <a:gd name="T71" fmla="*/ 373 h 5520"/>
              <a:gd name="T72" fmla="*/ 2535 w 4556"/>
              <a:gd name="T73" fmla="*/ 163 h 5520"/>
              <a:gd name="T74" fmla="*/ 3619 w 4556"/>
              <a:gd name="T75" fmla="*/ 9 h 5520"/>
              <a:gd name="T76" fmla="*/ 4273 w 4556"/>
              <a:gd name="T77" fmla="*/ 80 h 5520"/>
              <a:gd name="T78" fmla="*/ 4451 w 4556"/>
              <a:gd name="T79" fmla="*/ 338 h 5520"/>
              <a:gd name="T80" fmla="*/ 4556 w 4556"/>
              <a:gd name="T81" fmla="*/ 930 h 5520"/>
              <a:gd name="T82" fmla="*/ 4367 w 4556"/>
              <a:gd name="T83" fmla="*/ 1353 h 5520"/>
              <a:gd name="T84" fmla="*/ 4203 w 4556"/>
              <a:gd name="T85" fmla="*/ 1414 h 5520"/>
              <a:gd name="T86" fmla="*/ 3958 w 4556"/>
              <a:gd name="T87" fmla="*/ 1439 h 5520"/>
              <a:gd name="T88" fmla="*/ 3538 w 4556"/>
              <a:gd name="T89" fmla="*/ 1313 h 5520"/>
              <a:gd name="T90" fmla="*/ 3038 w 4556"/>
              <a:gd name="T91" fmla="*/ 1290 h 5520"/>
              <a:gd name="T92" fmla="*/ 2630 w 4556"/>
              <a:gd name="T93" fmla="*/ 1349 h 5520"/>
              <a:gd name="T94" fmla="*/ 2361 w 4556"/>
              <a:gd name="T95" fmla="*/ 1377 h 5520"/>
              <a:gd name="T96" fmla="*/ 2244 w 4556"/>
              <a:gd name="T97" fmla="*/ 1442 h 5520"/>
              <a:gd name="T98" fmla="*/ 1974 w 4556"/>
              <a:gd name="T99" fmla="*/ 1594 h 5520"/>
              <a:gd name="T100" fmla="*/ 1901 w 4556"/>
              <a:gd name="T101" fmla="*/ 1610 h 5520"/>
              <a:gd name="T102" fmla="*/ 2221 w 4556"/>
              <a:gd name="T103" fmla="*/ 1413 h 5520"/>
              <a:gd name="T104" fmla="*/ 2399 w 4556"/>
              <a:gd name="T105" fmla="*/ 1315 h 5520"/>
              <a:gd name="T106" fmla="*/ 2110 w 4556"/>
              <a:gd name="T107" fmla="*/ 1406 h 5520"/>
              <a:gd name="T108" fmla="*/ 1610 w 4556"/>
              <a:gd name="T109" fmla="*/ 1861 h 5520"/>
              <a:gd name="T110" fmla="*/ 1621 w 4556"/>
              <a:gd name="T111" fmla="*/ 2381 h 5520"/>
              <a:gd name="T112" fmla="*/ 2821 w 4556"/>
              <a:gd name="T113" fmla="*/ 2463 h 5520"/>
              <a:gd name="T114" fmla="*/ 3997 w 4556"/>
              <a:gd name="T115" fmla="*/ 2839 h 5520"/>
              <a:gd name="T116" fmla="*/ 4449 w 4556"/>
              <a:gd name="T117" fmla="*/ 3865 h 5520"/>
              <a:gd name="T118" fmla="*/ 3975 w 4556"/>
              <a:gd name="T119" fmla="*/ 4795 h 5520"/>
              <a:gd name="T120" fmla="*/ 2959 w 4556"/>
              <a:gd name="T121" fmla="*/ 5356 h 5520"/>
              <a:gd name="T122" fmla="*/ 2050 w 4556"/>
              <a:gd name="T123" fmla="*/ 5495 h 5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56" h="5520">
                <a:moveTo>
                  <a:pt x="221" y="4161"/>
                </a:moveTo>
                <a:lnTo>
                  <a:pt x="221" y="4157"/>
                </a:lnTo>
                <a:lnTo>
                  <a:pt x="218" y="4153"/>
                </a:lnTo>
                <a:lnTo>
                  <a:pt x="216" y="4152"/>
                </a:lnTo>
                <a:lnTo>
                  <a:pt x="213" y="4150"/>
                </a:lnTo>
                <a:lnTo>
                  <a:pt x="206" y="4148"/>
                </a:lnTo>
                <a:lnTo>
                  <a:pt x="199" y="4144"/>
                </a:lnTo>
                <a:lnTo>
                  <a:pt x="197" y="4143"/>
                </a:lnTo>
                <a:lnTo>
                  <a:pt x="196" y="4144"/>
                </a:lnTo>
                <a:lnTo>
                  <a:pt x="193" y="4146"/>
                </a:lnTo>
                <a:lnTo>
                  <a:pt x="191" y="4148"/>
                </a:lnTo>
                <a:lnTo>
                  <a:pt x="187" y="4155"/>
                </a:lnTo>
                <a:lnTo>
                  <a:pt x="186" y="4161"/>
                </a:lnTo>
                <a:lnTo>
                  <a:pt x="187" y="4166"/>
                </a:lnTo>
                <a:lnTo>
                  <a:pt x="189" y="4168"/>
                </a:lnTo>
                <a:lnTo>
                  <a:pt x="192" y="4170"/>
                </a:lnTo>
                <a:lnTo>
                  <a:pt x="197" y="4171"/>
                </a:lnTo>
                <a:lnTo>
                  <a:pt x="201" y="4171"/>
                </a:lnTo>
                <a:lnTo>
                  <a:pt x="204" y="4172"/>
                </a:lnTo>
                <a:lnTo>
                  <a:pt x="208" y="4173"/>
                </a:lnTo>
                <a:lnTo>
                  <a:pt x="212" y="4176"/>
                </a:lnTo>
                <a:lnTo>
                  <a:pt x="213" y="4177"/>
                </a:lnTo>
                <a:lnTo>
                  <a:pt x="214" y="4176"/>
                </a:lnTo>
                <a:lnTo>
                  <a:pt x="216" y="4175"/>
                </a:lnTo>
                <a:lnTo>
                  <a:pt x="217" y="4172"/>
                </a:lnTo>
                <a:lnTo>
                  <a:pt x="219" y="4167"/>
                </a:lnTo>
                <a:lnTo>
                  <a:pt x="221" y="4161"/>
                </a:lnTo>
                <a:close/>
                <a:moveTo>
                  <a:pt x="569" y="5220"/>
                </a:moveTo>
                <a:lnTo>
                  <a:pt x="562" y="5217"/>
                </a:lnTo>
                <a:lnTo>
                  <a:pt x="555" y="5213"/>
                </a:lnTo>
                <a:lnTo>
                  <a:pt x="549" y="5210"/>
                </a:lnTo>
                <a:lnTo>
                  <a:pt x="542" y="5209"/>
                </a:lnTo>
                <a:lnTo>
                  <a:pt x="528" y="5207"/>
                </a:lnTo>
                <a:lnTo>
                  <a:pt x="514" y="5204"/>
                </a:lnTo>
                <a:lnTo>
                  <a:pt x="520" y="5214"/>
                </a:lnTo>
                <a:lnTo>
                  <a:pt x="527" y="5222"/>
                </a:lnTo>
                <a:lnTo>
                  <a:pt x="532" y="5228"/>
                </a:lnTo>
                <a:lnTo>
                  <a:pt x="537" y="5231"/>
                </a:lnTo>
                <a:lnTo>
                  <a:pt x="543" y="5231"/>
                </a:lnTo>
                <a:lnTo>
                  <a:pt x="550" y="5229"/>
                </a:lnTo>
                <a:lnTo>
                  <a:pt x="558" y="5226"/>
                </a:lnTo>
                <a:lnTo>
                  <a:pt x="569" y="5220"/>
                </a:lnTo>
                <a:close/>
                <a:moveTo>
                  <a:pt x="1654" y="5468"/>
                </a:moveTo>
                <a:lnTo>
                  <a:pt x="1655" y="5471"/>
                </a:lnTo>
                <a:lnTo>
                  <a:pt x="1656" y="5474"/>
                </a:lnTo>
                <a:lnTo>
                  <a:pt x="1659" y="5476"/>
                </a:lnTo>
                <a:lnTo>
                  <a:pt x="1661" y="5479"/>
                </a:lnTo>
                <a:lnTo>
                  <a:pt x="1664" y="5481"/>
                </a:lnTo>
                <a:lnTo>
                  <a:pt x="1665" y="5484"/>
                </a:lnTo>
                <a:lnTo>
                  <a:pt x="1665" y="5488"/>
                </a:lnTo>
                <a:lnTo>
                  <a:pt x="1661" y="5491"/>
                </a:lnTo>
                <a:lnTo>
                  <a:pt x="1660" y="5496"/>
                </a:lnTo>
                <a:lnTo>
                  <a:pt x="1658" y="5500"/>
                </a:lnTo>
                <a:lnTo>
                  <a:pt x="1658" y="5501"/>
                </a:lnTo>
                <a:lnTo>
                  <a:pt x="1655" y="5504"/>
                </a:lnTo>
                <a:lnTo>
                  <a:pt x="1653" y="5504"/>
                </a:lnTo>
                <a:lnTo>
                  <a:pt x="1650" y="5504"/>
                </a:lnTo>
                <a:lnTo>
                  <a:pt x="1645" y="5504"/>
                </a:lnTo>
                <a:lnTo>
                  <a:pt x="1639" y="5503"/>
                </a:lnTo>
                <a:lnTo>
                  <a:pt x="1636" y="5503"/>
                </a:lnTo>
                <a:lnTo>
                  <a:pt x="1635" y="5501"/>
                </a:lnTo>
                <a:lnTo>
                  <a:pt x="1632" y="5499"/>
                </a:lnTo>
                <a:lnTo>
                  <a:pt x="1632" y="5495"/>
                </a:lnTo>
                <a:lnTo>
                  <a:pt x="1631" y="5491"/>
                </a:lnTo>
                <a:lnTo>
                  <a:pt x="1630" y="5489"/>
                </a:lnTo>
                <a:lnTo>
                  <a:pt x="1629" y="5486"/>
                </a:lnTo>
                <a:lnTo>
                  <a:pt x="1626" y="5486"/>
                </a:lnTo>
                <a:lnTo>
                  <a:pt x="1621" y="5485"/>
                </a:lnTo>
                <a:lnTo>
                  <a:pt x="1616" y="5486"/>
                </a:lnTo>
                <a:lnTo>
                  <a:pt x="1607" y="5488"/>
                </a:lnTo>
                <a:lnTo>
                  <a:pt x="1600" y="5489"/>
                </a:lnTo>
                <a:lnTo>
                  <a:pt x="1590" y="5491"/>
                </a:lnTo>
                <a:lnTo>
                  <a:pt x="1582" y="5493"/>
                </a:lnTo>
                <a:lnTo>
                  <a:pt x="1577" y="5494"/>
                </a:lnTo>
                <a:lnTo>
                  <a:pt x="1572" y="5493"/>
                </a:lnTo>
                <a:lnTo>
                  <a:pt x="1567" y="5490"/>
                </a:lnTo>
                <a:lnTo>
                  <a:pt x="1562" y="5486"/>
                </a:lnTo>
                <a:lnTo>
                  <a:pt x="1557" y="5480"/>
                </a:lnTo>
                <a:lnTo>
                  <a:pt x="1551" y="5473"/>
                </a:lnTo>
                <a:lnTo>
                  <a:pt x="1557" y="5471"/>
                </a:lnTo>
                <a:lnTo>
                  <a:pt x="1562" y="5471"/>
                </a:lnTo>
                <a:lnTo>
                  <a:pt x="1567" y="5471"/>
                </a:lnTo>
                <a:lnTo>
                  <a:pt x="1574" y="5471"/>
                </a:lnTo>
                <a:lnTo>
                  <a:pt x="1584" y="5474"/>
                </a:lnTo>
                <a:lnTo>
                  <a:pt x="1594" y="5475"/>
                </a:lnTo>
                <a:lnTo>
                  <a:pt x="1605" y="5476"/>
                </a:lnTo>
                <a:lnTo>
                  <a:pt x="1616" y="5478"/>
                </a:lnTo>
                <a:lnTo>
                  <a:pt x="1620" y="5475"/>
                </a:lnTo>
                <a:lnTo>
                  <a:pt x="1622" y="5471"/>
                </a:lnTo>
                <a:lnTo>
                  <a:pt x="1622" y="5470"/>
                </a:lnTo>
                <a:lnTo>
                  <a:pt x="1622" y="5468"/>
                </a:lnTo>
                <a:lnTo>
                  <a:pt x="1621" y="5466"/>
                </a:lnTo>
                <a:lnTo>
                  <a:pt x="1620" y="5465"/>
                </a:lnTo>
                <a:lnTo>
                  <a:pt x="1611" y="5460"/>
                </a:lnTo>
                <a:lnTo>
                  <a:pt x="1602" y="5455"/>
                </a:lnTo>
                <a:lnTo>
                  <a:pt x="1599" y="5454"/>
                </a:lnTo>
                <a:lnTo>
                  <a:pt x="1594" y="5452"/>
                </a:lnTo>
                <a:lnTo>
                  <a:pt x="1589" y="5452"/>
                </a:lnTo>
                <a:lnTo>
                  <a:pt x="1584" y="5454"/>
                </a:lnTo>
                <a:lnTo>
                  <a:pt x="1575" y="5456"/>
                </a:lnTo>
                <a:lnTo>
                  <a:pt x="1566" y="5458"/>
                </a:lnTo>
                <a:lnTo>
                  <a:pt x="1557" y="5458"/>
                </a:lnTo>
                <a:lnTo>
                  <a:pt x="1548" y="5458"/>
                </a:lnTo>
                <a:lnTo>
                  <a:pt x="1531" y="5456"/>
                </a:lnTo>
                <a:lnTo>
                  <a:pt x="1513" y="5456"/>
                </a:lnTo>
                <a:lnTo>
                  <a:pt x="1507" y="5455"/>
                </a:lnTo>
                <a:lnTo>
                  <a:pt x="1502" y="5454"/>
                </a:lnTo>
                <a:lnTo>
                  <a:pt x="1497" y="5451"/>
                </a:lnTo>
                <a:lnTo>
                  <a:pt x="1492" y="5447"/>
                </a:lnTo>
                <a:lnTo>
                  <a:pt x="1482" y="5441"/>
                </a:lnTo>
                <a:lnTo>
                  <a:pt x="1471" y="5436"/>
                </a:lnTo>
                <a:lnTo>
                  <a:pt x="1466" y="5434"/>
                </a:lnTo>
                <a:lnTo>
                  <a:pt x="1462" y="5431"/>
                </a:lnTo>
                <a:lnTo>
                  <a:pt x="1454" y="5434"/>
                </a:lnTo>
                <a:lnTo>
                  <a:pt x="1448" y="5435"/>
                </a:lnTo>
                <a:lnTo>
                  <a:pt x="1443" y="5435"/>
                </a:lnTo>
                <a:lnTo>
                  <a:pt x="1437" y="5434"/>
                </a:lnTo>
                <a:lnTo>
                  <a:pt x="1424" y="5430"/>
                </a:lnTo>
                <a:lnTo>
                  <a:pt x="1413" y="5425"/>
                </a:lnTo>
                <a:lnTo>
                  <a:pt x="1409" y="5425"/>
                </a:lnTo>
                <a:lnTo>
                  <a:pt x="1407" y="5425"/>
                </a:lnTo>
                <a:lnTo>
                  <a:pt x="1404" y="5427"/>
                </a:lnTo>
                <a:lnTo>
                  <a:pt x="1402" y="5431"/>
                </a:lnTo>
                <a:lnTo>
                  <a:pt x="1401" y="5434"/>
                </a:lnTo>
                <a:lnTo>
                  <a:pt x="1398" y="5435"/>
                </a:lnTo>
                <a:lnTo>
                  <a:pt x="1395" y="5435"/>
                </a:lnTo>
                <a:lnTo>
                  <a:pt x="1394" y="5435"/>
                </a:lnTo>
                <a:lnTo>
                  <a:pt x="1388" y="5434"/>
                </a:lnTo>
                <a:lnTo>
                  <a:pt x="1383" y="5431"/>
                </a:lnTo>
                <a:lnTo>
                  <a:pt x="1384" y="5435"/>
                </a:lnTo>
                <a:lnTo>
                  <a:pt x="1387" y="5439"/>
                </a:lnTo>
                <a:lnTo>
                  <a:pt x="1389" y="5441"/>
                </a:lnTo>
                <a:lnTo>
                  <a:pt x="1393" y="5444"/>
                </a:lnTo>
                <a:lnTo>
                  <a:pt x="1395" y="5446"/>
                </a:lnTo>
                <a:lnTo>
                  <a:pt x="1398" y="5449"/>
                </a:lnTo>
                <a:lnTo>
                  <a:pt x="1399" y="5452"/>
                </a:lnTo>
                <a:lnTo>
                  <a:pt x="1399" y="5456"/>
                </a:lnTo>
                <a:lnTo>
                  <a:pt x="1397" y="5459"/>
                </a:lnTo>
                <a:lnTo>
                  <a:pt x="1394" y="5459"/>
                </a:lnTo>
                <a:lnTo>
                  <a:pt x="1390" y="5459"/>
                </a:lnTo>
                <a:lnTo>
                  <a:pt x="1388" y="5456"/>
                </a:lnTo>
                <a:lnTo>
                  <a:pt x="1382" y="5456"/>
                </a:lnTo>
                <a:lnTo>
                  <a:pt x="1379" y="5458"/>
                </a:lnTo>
                <a:lnTo>
                  <a:pt x="1379" y="5460"/>
                </a:lnTo>
                <a:lnTo>
                  <a:pt x="1380" y="5465"/>
                </a:lnTo>
                <a:lnTo>
                  <a:pt x="1382" y="5468"/>
                </a:lnTo>
                <a:lnTo>
                  <a:pt x="1383" y="5470"/>
                </a:lnTo>
                <a:lnTo>
                  <a:pt x="1383" y="5471"/>
                </a:lnTo>
                <a:lnTo>
                  <a:pt x="1383" y="5471"/>
                </a:lnTo>
                <a:lnTo>
                  <a:pt x="1383" y="5473"/>
                </a:lnTo>
                <a:lnTo>
                  <a:pt x="1382" y="5474"/>
                </a:lnTo>
                <a:lnTo>
                  <a:pt x="1378" y="5475"/>
                </a:lnTo>
                <a:lnTo>
                  <a:pt x="1374" y="5474"/>
                </a:lnTo>
                <a:lnTo>
                  <a:pt x="1373" y="5470"/>
                </a:lnTo>
                <a:lnTo>
                  <a:pt x="1373" y="5466"/>
                </a:lnTo>
                <a:lnTo>
                  <a:pt x="1372" y="5460"/>
                </a:lnTo>
                <a:lnTo>
                  <a:pt x="1369" y="5455"/>
                </a:lnTo>
                <a:lnTo>
                  <a:pt x="1364" y="5450"/>
                </a:lnTo>
                <a:lnTo>
                  <a:pt x="1359" y="5446"/>
                </a:lnTo>
                <a:lnTo>
                  <a:pt x="1355" y="5445"/>
                </a:lnTo>
                <a:lnTo>
                  <a:pt x="1352" y="5441"/>
                </a:lnTo>
                <a:lnTo>
                  <a:pt x="1349" y="5439"/>
                </a:lnTo>
                <a:lnTo>
                  <a:pt x="1349" y="5434"/>
                </a:lnTo>
                <a:lnTo>
                  <a:pt x="1350" y="5427"/>
                </a:lnTo>
                <a:lnTo>
                  <a:pt x="1349" y="5424"/>
                </a:lnTo>
                <a:lnTo>
                  <a:pt x="1348" y="5420"/>
                </a:lnTo>
                <a:lnTo>
                  <a:pt x="1345" y="5417"/>
                </a:lnTo>
                <a:lnTo>
                  <a:pt x="1337" y="5414"/>
                </a:lnTo>
                <a:lnTo>
                  <a:pt x="1329" y="5411"/>
                </a:lnTo>
                <a:lnTo>
                  <a:pt x="1306" y="5401"/>
                </a:lnTo>
                <a:lnTo>
                  <a:pt x="1283" y="5394"/>
                </a:lnTo>
                <a:lnTo>
                  <a:pt x="1271" y="5389"/>
                </a:lnTo>
                <a:lnTo>
                  <a:pt x="1260" y="5384"/>
                </a:lnTo>
                <a:lnTo>
                  <a:pt x="1250" y="5377"/>
                </a:lnTo>
                <a:lnTo>
                  <a:pt x="1240" y="5370"/>
                </a:lnTo>
                <a:lnTo>
                  <a:pt x="1238" y="5368"/>
                </a:lnTo>
                <a:lnTo>
                  <a:pt x="1235" y="5367"/>
                </a:lnTo>
                <a:lnTo>
                  <a:pt x="1232" y="5367"/>
                </a:lnTo>
                <a:lnTo>
                  <a:pt x="1230" y="5368"/>
                </a:lnTo>
                <a:lnTo>
                  <a:pt x="1227" y="5371"/>
                </a:lnTo>
                <a:lnTo>
                  <a:pt x="1225" y="5373"/>
                </a:lnTo>
                <a:lnTo>
                  <a:pt x="1224" y="5376"/>
                </a:lnTo>
                <a:lnTo>
                  <a:pt x="1225" y="5380"/>
                </a:lnTo>
                <a:lnTo>
                  <a:pt x="1229" y="5387"/>
                </a:lnTo>
                <a:lnTo>
                  <a:pt x="1231" y="5395"/>
                </a:lnTo>
                <a:lnTo>
                  <a:pt x="1226" y="5399"/>
                </a:lnTo>
                <a:lnTo>
                  <a:pt x="1222" y="5400"/>
                </a:lnTo>
                <a:lnTo>
                  <a:pt x="1217" y="5401"/>
                </a:lnTo>
                <a:lnTo>
                  <a:pt x="1212" y="5400"/>
                </a:lnTo>
                <a:lnTo>
                  <a:pt x="1207" y="5400"/>
                </a:lnTo>
                <a:lnTo>
                  <a:pt x="1201" y="5400"/>
                </a:lnTo>
                <a:lnTo>
                  <a:pt x="1195" y="5400"/>
                </a:lnTo>
                <a:lnTo>
                  <a:pt x="1189" y="5401"/>
                </a:lnTo>
                <a:lnTo>
                  <a:pt x="1201" y="5405"/>
                </a:lnTo>
                <a:lnTo>
                  <a:pt x="1214" y="5410"/>
                </a:lnTo>
                <a:lnTo>
                  <a:pt x="1224" y="5415"/>
                </a:lnTo>
                <a:lnTo>
                  <a:pt x="1232" y="5421"/>
                </a:lnTo>
                <a:lnTo>
                  <a:pt x="1226" y="5426"/>
                </a:lnTo>
                <a:lnTo>
                  <a:pt x="1219" y="5431"/>
                </a:lnTo>
                <a:lnTo>
                  <a:pt x="1250" y="5437"/>
                </a:lnTo>
                <a:lnTo>
                  <a:pt x="1283" y="5442"/>
                </a:lnTo>
                <a:lnTo>
                  <a:pt x="1299" y="5446"/>
                </a:lnTo>
                <a:lnTo>
                  <a:pt x="1315" y="5451"/>
                </a:lnTo>
                <a:lnTo>
                  <a:pt x="1330" y="5455"/>
                </a:lnTo>
                <a:lnTo>
                  <a:pt x="1347" y="5461"/>
                </a:lnTo>
                <a:lnTo>
                  <a:pt x="1318" y="5463"/>
                </a:lnTo>
                <a:lnTo>
                  <a:pt x="1289" y="5461"/>
                </a:lnTo>
                <a:lnTo>
                  <a:pt x="1274" y="5461"/>
                </a:lnTo>
                <a:lnTo>
                  <a:pt x="1260" y="5461"/>
                </a:lnTo>
                <a:lnTo>
                  <a:pt x="1245" y="5463"/>
                </a:lnTo>
                <a:lnTo>
                  <a:pt x="1231" y="5464"/>
                </a:lnTo>
                <a:lnTo>
                  <a:pt x="1250" y="5469"/>
                </a:lnTo>
                <a:lnTo>
                  <a:pt x="1270" y="5475"/>
                </a:lnTo>
                <a:lnTo>
                  <a:pt x="1289" y="5481"/>
                </a:lnTo>
                <a:lnTo>
                  <a:pt x="1309" y="5489"/>
                </a:lnTo>
                <a:lnTo>
                  <a:pt x="1301" y="5491"/>
                </a:lnTo>
                <a:lnTo>
                  <a:pt x="1296" y="5491"/>
                </a:lnTo>
                <a:lnTo>
                  <a:pt x="1290" y="5491"/>
                </a:lnTo>
                <a:lnTo>
                  <a:pt x="1284" y="5489"/>
                </a:lnTo>
                <a:lnTo>
                  <a:pt x="1274" y="5485"/>
                </a:lnTo>
                <a:lnTo>
                  <a:pt x="1263" y="5483"/>
                </a:lnTo>
                <a:lnTo>
                  <a:pt x="1263" y="5488"/>
                </a:lnTo>
                <a:lnTo>
                  <a:pt x="1264" y="5491"/>
                </a:lnTo>
                <a:lnTo>
                  <a:pt x="1265" y="5494"/>
                </a:lnTo>
                <a:lnTo>
                  <a:pt x="1268" y="5495"/>
                </a:lnTo>
                <a:lnTo>
                  <a:pt x="1274" y="5498"/>
                </a:lnTo>
                <a:lnTo>
                  <a:pt x="1280" y="5500"/>
                </a:lnTo>
                <a:lnTo>
                  <a:pt x="1286" y="5503"/>
                </a:lnTo>
                <a:lnTo>
                  <a:pt x="1293" y="5505"/>
                </a:lnTo>
                <a:lnTo>
                  <a:pt x="1295" y="5508"/>
                </a:lnTo>
                <a:lnTo>
                  <a:pt x="1298" y="5510"/>
                </a:lnTo>
                <a:lnTo>
                  <a:pt x="1300" y="5514"/>
                </a:lnTo>
                <a:lnTo>
                  <a:pt x="1301" y="5519"/>
                </a:lnTo>
                <a:lnTo>
                  <a:pt x="1295" y="5520"/>
                </a:lnTo>
                <a:lnTo>
                  <a:pt x="1290" y="5520"/>
                </a:lnTo>
                <a:lnTo>
                  <a:pt x="1285" y="5519"/>
                </a:lnTo>
                <a:lnTo>
                  <a:pt x="1280" y="5519"/>
                </a:lnTo>
                <a:lnTo>
                  <a:pt x="1270" y="5515"/>
                </a:lnTo>
                <a:lnTo>
                  <a:pt x="1260" y="5510"/>
                </a:lnTo>
                <a:lnTo>
                  <a:pt x="1256" y="5506"/>
                </a:lnTo>
                <a:lnTo>
                  <a:pt x="1253" y="5503"/>
                </a:lnTo>
                <a:lnTo>
                  <a:pt x="1249" y="5500"/>
                </a:lnTo>
                <a:lnTo>
                  <a:pt x="1244" y="5500"/>
                </a:lnTo>
                <a:lnTo>
                  <a:pt x="1240" y="5499"/>
                </a:lnTo>
                <a:lnTo>
                  <a:pt x="1236" y="5500"/>
                </a:lnTo>
                <a:lnTo>
                  <a:pt x="1227" y="5501"/>
                </a:lnTo>
                <a:lnTo>
                  <a:pt x="1219" y="5501"/>
                </a:lnTo>
                <a:lnTo>
                  <a:pt x="1215" y="5499"/>
                </a:lnTo>
                <a:lnTo>
                  <a:pt x="1212" y="5496"/>
                </a:lnTo>
                <a:lnTo>
                  <a:pt x="1210" y="5494"/>
                </a:lnTo>
                <a:lnTo>
                  <a:pt x="1209" y="5490"/>
                </a:lnTo>
                <a:lnTo>
                  <a:pt x="1206" y="5486"/>
                </a:lnTo>
                <a:lnTo>
                  <a:pt x="1204" y="5484"/>
                </a:lnTo>
                <a:lnTo>
                  <a:pt x="1200" y="5481"/>
                </a:lnTo>
                <a:lnTo>
                  <a:pt x="1195" y="5483"/>
                </a:lnTo>
                <a:lnTo>
                  <a:pt x="1191" y="5483"/>
                </a:lnTo>
                <a:lnTo>
                  <a:pt x="1189" y="5483"/>
                </a:lnTo>
                <a:lnTo>
                  <a:pt x="1186" y="5481"/>
                </a:lnTo>
                <a:lnTo>
                  <a:pt x="1184" y="5480"/>
                </a:lnTo>
                <a:lnTo>
                  <a:pt x="1180" y="5476"/>
                </a:lnTo>
                <a:lnTo>
                  <a:pt x="1177" y="5471"/>
                </a:lnTo>
                <a:lnTo>
                  <a:pt x="1175" y="5468"/>
                </a:lnTo>
                <a:lnTo>
                  <a:pt x="1171" y="5465"/>
                </a:lnTo>
                <a:lnTo>
                  <a:pt x="1169" y="5463"/>
                </a:lnTo>
                <a:lnTo>
                  <a:pt x="1165" y="5460"/>
                </a:lnTo>
                <a:lnTo>
                  <a:pt x="1157" y="5459"/>
                </a:lnTo>
                <a:lnTo>
                  <a:pt x="1148" y="5459"/>
                </a:lnTo>
                <a:lnTo>
                  <a:pt x="1138" y="5459"/>
                </a:lnTo>
                <a:lnTo>
                  <a:pt x="1128" y="5458"/>
                </a:lnTo>
                <a:lnTo>
                  <a:pt x="1123" y="5456"/>
                </a:lnTo>
                <a:lnTo>
                  <a:pt x="1118" y="5455"/>
                </a:lnTo>
                <a:lnTo>
                  <a:pt x="1113" y="5452"/>
                </a:lnTo>
                <a:lnTo>
                  <a:pt x="1108" y="5449"/>
                </a:lnTo>
                <a:lnTo>
                  <a:pt x="1105" y="5446"/>
                </a:lnTo>
                <a:lnTo>
                  <a:pt x="1100" y="5445"/>
                </a:lnTo>
                <a:lnTo>
                  <a:pt x="1095" y="5445"/>
                </a:lnTo>
                <a:lnTo>
                  <a:pt x="1090" y="5446"/>
                </a:lnTo>
                <a:lnTo>
                  <a:pt x="1080" y="5450"/>
                </a:lnTo>
                <a:lnTo>
                  <a:pt x="1072" y="5454"/>
                </a:lnTo>
                <a:lnTo>
                  <a:pt x="1066" y="5456"/>
                </a:lnTo>
                <a:lnTo>
                  <a:pt x="1061" y="5459"/>
                </a:lnTo>
                <a:lnTo>
                  <a:pt x="1056" y="5459"/>
                </a:lnTo>
                <a:lnTo>
                  <a:pt x="1052" y="5460"/>
                </a:lnTo>
                <a:lnTo>
                  <a:pt x="1042" y="5458"/>
                </a:lnTo>
                <a:lnTo>
                  <a:pt x="1033" y="5452"/>
                </a:lnTo>
                <a:lnTo>
                  <a:pt x="1029" y="5451"/>
                </a:lnTo>
                <a:lnTo>
                  <a:pt x="1026" y="5450"/>
                </a:lnTo>
                <a:lnTo>
                  <a:pt x="1022" y="5451"/>
                </a:lnTo>
                <a:lnTo>
                  <a:pt x="1018" y="5456"/>
                </a:lnTo>
                <a:lnTo>
                  <a:pt x="1013" y="5460"/>
                </a:lnTo>
                <a:lnTo>
                  <a:pt x="1008" y="5464"/>
                </a:lnTo>
                <a:lnTo>
                  <a:pt x="1002" y="5465"/>
                </a:lnTo>
                <a:lnTo>
                  <a:pt x="996" y="5465"/>
                </a:lnTo>
                <a:lnTo>
                  <a:pt x="989" y="5464"/>
                </a:lnTo>
                <a:lnTo>
                  <a:pt x="983" y="5461"/>
                </a:lnTo>
                <a:lnTo>
                  <a:pt x="978" y="5458"/>
                </a:lnTo>
                <a:lnTo>
                  <a:pt x="974" y="5452"/>
                </a:lnTo>
                <a:lnTo>
                  <a:pt x="970" y="5446"/>
                </a:lnTo>
                <a:lnTo>
                  <a:pt x="967" y="5442"/>
                </a:lnTo>
                <a:lnTo>
                  <a:pt x="962" y="5439"/>
                </a:lnTo>
                <a:lnTo>
                  <a:pt x="957" y="5436"/>
                </a:lnTo>
                <a:lnTo>
                  <a:pt x="952" y="5436"/>
                </a:lnTo>
                <a:lnTo>
                  <a:pt x="947" y="5436"/>
                </a:lnTo>
                <a:lnTo>
                  <a:pt x="942" y="5439"/>
                </a:lnTo>
                <a:lnTo>
                  <a:pt x="938" y="5442"/>
                </a:lnTo>
                <a:lnTo>
                  <a:pt x="933" y="5447"/>
                </a:lnTo>
                <a:lnTo>
                  <a:pt x="928" y="5449"/>
                </a:lnTo>
                <a:lnTo>
                  <a:pt x="924" y="5447"/>
                </a:lnTo>
                <a:lnTo>
                  <a:pt x="920" y="5442"/>
                </a:lnTo>
                <a:lnTo>
                  <a:pt x="915" y="5439"/>
                </a:lnTo>
                <a:lnTo>
                  <a:pt x="910" y="5435"/>
                </a:lnTo>
                <a:lnTo>
                  <a:pt x="904" y="5434"/>
                </a:lnTo>
                <a:lnTo>
                  <a:pt x="898" y="5432"/>
                </a:lnTo>
                <a:lnTo>
                  <a:pt x="870" y="5430"/>
                </a:lnTo>
                <a:lnTo>
                  <a:pt x="843" y="5425"/>
                </a:lnTo>
                <a:lnTo>
                  <a:pt x="829" y="5422"/>
                </a:lnTo>
                <a:lnTo>
                  <a:pt x="815" y="5420"/>
                </a:lnTo>
                <a:lnTo>
                  <a:pt x="801" y="5419"/>
                </a:lnTo>
                <a:lnTo>
                  <a:pt x="787" y="5417"/>
                </a:lnTo>
                <a:lnTo>
                  <a:pt x="782" y="5417"/>
                </a:lnTo>
                <a:lnTo>
                  <a:pt x="776" y="5416"/>
                </a:lnTo>
                <a:lnTo>
                  <a:pt x="771" y="5415"/>
                </a:lnTo>
                <a:lnTo>
                  <a:pt x="766" y="5412"/>
                </a:lnTo>
                <a:lnTo>
                  <a:pt x="756" y="5406"/>
                </a:lnTo>
                <a:lnTo>
                  <a:pt x="745" y="5396"/>
                </a:lnTo>
                <a:lnTo>
                  <a:pt x="761" y="5397"/>
                </a:lnTo>
                <a:lnTo>
                  <a:pt x="777" y="5400"/>
                </a:lnTo>
                <a:lnTo>
                  <a:pt x="784" y="5400"/>
                </a:lnTo>
                <a:lnTo>
                  <a:pt x="791" y="5399"/>
                </a:lnTo>
                <a:lnTo>
                  <a:pt x="799" y="5397"/>
                </a:lnTo>
                <a:lnTo>
                  <a:pt x="806" y="5394"/>
                </a:lnTo>
                <a:lnTo>
                  <a:pt x="799" y="5387"/>
                </a:lnTo>
                <a:lnTo>
                  <a:pt x="792" y="5382"/>
                </a:lnTo>
                <a:lnTo>
                  <a:pt x="784" y="5377"/>
                </a:lnTo>
                <a:lnTo>
                  <a:pt x="775" y="5375"/>
                </a:lnTo>
                <a:lnTo>
                  <a:pt x="744" y="5367"/>
                </a:lnTo>
                <a:lnTo>
                  <a:pt x="711" y="5360"/>
                </a:lnTo>
                <a:lnTo>
                  <a:pt x="680" y="5351"/>
                </a:lnTo>
                <a:lnTo>
                  <a:pt x="648" y="5342"/>
                </a:lnTo>
                <a:lnTo>
                  <a:pt x="627" y="5337"/>
                </a:lnTo>
                <a:lnTo>
                  <a:pt x="607" y="5333"/>
                </a:lnTo>
                <a:lnTo>
                  <a:pt x="587" y="5328"/>
                </a:lnTo>
                <a:lnTo>
                  <a:pt x="567" y="5321"/>
                </a:lnTo>
                <a:lnTo>
                  <a:pt x="563" y="5320"/>
                </a:lnTo>
                <a:lnTo>
                  <a:pt x="560" y="5320"/>
                </a:lnTo>
                <a:lnTo>
                  <a:pt x="557" y="5320"/>
                </a:lnTo>
                <a:lnTo>
                  <a:pt x="553" y="5321"/>
                </a:lnTo>
                <a:lnTo>
                  <a:pt x="549" y="5323"/>
                </a:lnTo>
                <a:lnTo>
                  <a:pt x="547" y="5323"/>
                </a:lnTo>
                <a:lnTo>
                  <a:pt x="543" y="5323"/>
                </a:lnTo>
                <a:lnTo>
                  <a:pt x="539" y="5322"/>
                </a:lnTo>
                <a:lnTo>
                  <a:pt x="534" y="5320"/>
                </a:lnTo>
                <a:lnTo>
                  <a:pt x="528" y="5316"/>
                </a:lnTo>
                <a:lnTo>
                  <a:pt x="525" y="5313"/>
                </a:lnTo>
                <a:lnTo>
                  <a:pt x="523" y="5311"/>
                </a:lnTo>
                <a:lnTo>
                  <a:pt x="523" y="5307"/>
                </a:lnTo>
                <a:lnTo>
                  <a:pt x="524" y="5303"/>
                </a:lnTo>
                <a:lnTo>
                  <a:pt x="527" y="5301"/>
                </a:lnTo>
                <a:lnTo>
                  <a:pt x="529" y="5301"/>
                </a:lnTo>
                <a:lnTo>
                  <a:pt x="532" y="5301"/>
                </a:lnTo>
                <a:lnTo>
                  <a:pt x="534" y="5302"/>
                </a:lnTo>
                <a:lnTo>
                  <a:pt x="545" y="5306"/>
                </a:lnTo>
                <a:lnTo>
                  <a:pt x="558" y="5306"/>
                </a:lnTo>
                <a:lnTo>
                  <a:pt x="569" y="5307"/>
                </a:lnTo>
                <a:lnTo>
                  <a:pt x="582" y="5308"/>
                </a:lnTo>
                <a:lnTo>
                  <a:pt x="583" y="5308"/>
                </a:lnTo>
                <a:lnTo>
                  <a:pt x="586" y="5308"/>
                </a:lnTo>
                <a:lnTo>
                  <a:pt x="587" y="5307"/>
                </a:lnTo>
                <a:lnTo>
                  <a:pt x="588" y="5306"/>
                </a:lnTo>
                <a:lnTo>
                  <a:pt x="589" y="5302"/>
                </a:lnTo>
                <a:lnTo>
                  <a:pt x="588" y="5299"/>
                </a:lnTo>
                <a:lnTo>
                  <a:pt x="587" y="5297"/>
                </a:lnTo>
                <a:lnTo>
                  <a:pt x="584" y="5296"/>
                </a:lnTo>
                <a:lnTo>
                  <a:pt x="577" y="5296"/>
                </a:lnTo>
                <a:lnTo>
                  <a:pt x="570" y="5293"/>
                </a:lnTo>
                <a:lnTo>
                  <a:pt x="564" y="5289"/>
                </a:lnTo>
                <a:lnTo>
                  <a:pt x="559" y="5286"/>
                </a:lnTo>
                <a:lnTo>
                  <a:pt x="549" y="5276"/>
                </a:lnTo>
                <a:lnTo>
                  <a:pt x="539" y="5267"/>
                </a:lnTo>
                <a:lnTo>
                  <a:pt x="533" y="5263"/>
                </a:lnTo>
                <a:lnTo>
                  <a:pt x="527" y="5261"/>
                </a:lnTo>
                <a:lnTo>
                  <a:pt x="520" y="5259"/>
                </a:lnTo>
                <a:lnTo>
                  <a:pt x="513" y="5258"/>
                </a:lnTo>
                <a:lnTo>
                  <a:pt x="499" y="5257"/>
                </a:lnTo>
                <a:lnTo>
                  <a:pt x="486" y="5254"/>
                </a:lnTo>
                <a:lnTo>
                  <a:pt x="475" y="5252"/>
                </a:lnTo>
                <a:lnTo>
                  <a:pt x="464" y="5247"/>
                </a:lnTo>
                <a:lnTo>
                  <a:pt x="454" y="5242"/>
                </a:lnTo>
                <a:lnTo>
                  <a:pt x="443" y="5236"/>
                </a:lnTo>
                <a:lnTo>
                  <a:pt x="449" y="5234"/>
                </a:lnTo>
                <a:lnTo>
                  <a:pt x="455" y="5231"/>
                </a:lnTo>
                <a:lnTo>
                  <a:pt x="459" y="5227"/>
                </a:lnTo>
                <a:lnTo>
                  <a:pt x="464" y="5222"/>
                </a:lnTo>
                <a:lnTo>
                  <a:pt x="468" y="5217"/>
                </a:lnTo>
                <a:lnTo>
                  <a:pt x="473" y="5214"/>
                </a:lnTo>
                <a:lnTo>
                  <a:pt x="475" y="5213"/>
                </a:lnTo>
                <a:lnTo>
                  <a:pt x="479" y="5212"/>
                </a:lnTo>
                <a:lnTo>
                  <a:pt x="481" y="5212"/>
                </a:lnTo>
                <a:lnTo>
                  <a:pt x="486" y="5212"/>
                </a:lnTo>
                <a:lnTo>
                  <a:pt x="488" y="5212"/>
                </a:lnTo>
                <a:lnTo>
                  <a:pt x="491" y="5208"/>
                </a:lnTo>
                <a:lnTo>
                  <a:pt x="494" y="5204"/>
                </a:lnTo>
                <a:lnTo>
                  <a:pt x="495" y="5199"/>
                </a:lnTo>
                <a:lnTo>
                  <a:pt x="495" y="5195"/>
                </a:lnTo>
                <a:lnTo>
                  <a:pt x="493" y="5193"/>
                </a:lnTo>
                <a:lnTo>
                  <a:pt x="489" y="5190"/>
                </a:lnTo>
                <a:lnTo>
                  <a:pt x="485" y="5189"/>
                </a:lnTo>
                <a:lnTo>
                  <a:pt x="471" y="5184"/>
                </a:lnTo>
                <a:lnTo>
                  <a:pt x="458" y="5180"/>
                </a:lnTo>
                <a:lnTo>
                  <a:pt x="464" y="5175"/>
                </a:lnTo>
                <a:lnTo>
                  <a:pt x="470" y="5172"/>
                </a:lnTo>
                <a:lnTo>
                  <a:pt x="476" y="5169"/>
                </a:lnTo>
                <a:lnTo>
                  <a:pt x="484" y="5169"/>
                </a:lnTo>
                <a:lnTo>
                  <a:pt x="499" y="5169"/>
                </a:lnTo>
                <a:lnTo>
                  <a:pt x="517" y="5170"/>
                </a:lnTo>
                <a:lnTo>
                  <a:pt x="510" y="5165"/>
                </a:lnTo>
                <a:lnTo>
                  <a:pt x="508" y="5160"/>
                </a:lnTo>
                <a:lnTo>
                  <a:pt x="507" y="5155"/>
                </a:lnTo>
                <a:lnTo>
                  <a:pt x="507" y="5152"/>
                </a:lnTo>
                <a:lnTo>
                  <a:pt x="510" y="5143"/>
                </a:lnTo>
                <a:lnTo>
                  <a:pt x="515" y="5134"/>
                </a:lnTo>
                <a:lnTo>
                  <a:pt x="509" y="5130"/>
                </a:lnTo>
                <a:lnTo>
                  <a:pt x="503" y="5128"/>
                </a:lnTo>
                <a:lnTo>
                  <a:pt x="498" y="5124"/>
                </a:lnTo>
                <a:lnTo>
                  <a:pt x="493" y="5119"/>
                </a:lnTo>
                <a:lnTo>
                  <a:pt x="489" y="5114"/>
                </a:lnTo>
                <a:lnTo>
                  <a:pt x="486" y="5109"/>
                </a:lnTo>
                <a:lnTo>
                  <a:pt x="484" y="5103"/>
                </a:lnTo>
                <a:lnTo>
                  <a:pt x="483" y="5095"/>
                </a:lnTo>
                <a:lnTo>
                  <a:pt x="480" y="5090"/>
                </a:lnTo>
                <a:lnTo>
                  <a:pt x="479" y="5085"/>
                </a:lnTo>
                <a:lnTo>
                  <a:pt x="475" y="5081"/>
                </a:lnTo>
                <a:lnTo>
                  <a:pt x="471" y="5078"/>
                </a:lnTo>
                <a:lnTo>
                  <a:pt x="466" y="5075"/>
                </a:lnTo>
                <a:lnTo>
                  <a:pt x="461" y="5071"/>
                </a:lnTo>
                <a:lnTo>
                  <a:pt x="455" y="5070"/>
                </a:lnTo>
                <a:lnTo>
                  <a:pt x="449" y="5069"/>
                </a:lnTo>
                <a:lnTo>
                  <a:pt x="441" y="5066"/>
                </a:lnTo>
                <a:lnTo>
                  <a:pt x="434" y="5064"/>
                </a:lnTo>
                <a:lnTo>
                  <a:pt x="426" y="5060"/>
                </a:lnTo>
                <a:lnTo>
                  <a:pt x="420" y="5055"/>
                </a:lnTo>
                <a:lnTo>
                  <a:pt x="415" y="5051"/>
                </a:lnTo>
                <a:lnTo>
                  <a:pt x="414" y="5049"/>
                </a:lnTo>
                <a:lnTo>
                  <a:pt x="414" y="5046"/>
                </a:lnTo>
                <a:lnTo>
                  <a:pt x="416" y="5044"/>
                </a:lnTo>
                <a:lnTo>
                  <a:pt x="424" y="5036"/>
                </a:lnTo>
                <a:lnTo>
                  <a:pt x="430" y="5030"/>
                </a:lnTo>
                <a:lnTo>
                  <a:pt x="436" y="5024"/>
                </a:lnTo>
                <a:lnTo>
                  <a:pt x="440" y="5019"/>
                </a:lnTo>
                <a:lnTo>
                  <a:pt x="441" y="5014"/>
                </a:lnTo>
                <a:lnTo>
                  <a:pt x="443" y="5009"/>
                </a:lnTo>
                <a:lnTo>
                  <a:pt x="441" y="5004"/>
                </a:lnTo>
                <a:lnTo>
                  <a:pt x="439" y="5000"/>
                </a:lnTo>
                <a:lnTo>
                  <a:pt x="435" y="4995"/>
                </a:lnTo>
                <a:lnTo>
                  <a:pt x="430" y="4988"/>
                </a:lnTo>
                <a:lnTo>
                  <a:pt x="421" y="4981"/>
                </a:lnTo>
                <a:lnTo>
                  <a:pt x="411" y="4973"/>
                </a:lnTo>
                <a:lnTo>
                  <a:pt x="406" y="4970"/>
                </a:lnTo>
                <a:lnTo>
                  <a:pt x="400" y="4967"/>
                </a:lnTo>
                <a:lnTo>
                  <a:pt x="394" y="4965"/>
                </a:lnTo>
                <a:lnTo>
                  <a:pt x="387" y="4963"/>
                </a:lnTo>
                <a:lnTo>
                  <a:pt x="370" y="4960"/>
                </a:lnTo>
                <a:lnTo>
                  <a:pt x="354" y="4953"/>
                </a:lnTo>
                <a:lnTo>
                  <a:pt x="337" y="4947"/>
                </a:lnTo>
                <a:lnTo>
                  <a:pt x="321" y="4942"/>
                </a:lnTo>
                <a:lnTo>
                  <a:pt x="317" y="4941"/>
                </a:lnTo>
                <a:lnTo>
                  <a:pt x="313" y="4938"/>
                </a:lnTo>
                <a:lnTo>
                  <a:pt x="311" y="4936"/>
                </a:lnTo>
                <a:lnTo>
                  <a:pt x="307" y="4932"/>
                </a:lnTo>
                <a:lnTo>
                  <a:pt x="302" y="4922"/>
                </a:lnTo>
                <a:lnTo>
                  <a:pt x="297" y="4913"/>
                </a:lnTo>
                <a:lnTo>
                  <a:pt x="297" y="4912"/>
                </a:lnTo>
                <a:lnTo>
                  <a:pt x="297" y="4909"/>
                </a:lnTo>
                <a:lnTo>
                  <a:pt x="298" y="4907"/>
                </a:lnTo>
                <a:lnTo>
                  <a:pt x="300" y="4904"/>
                </a:lnTo>
                <a:lnTo>
                  <a:pt x="302" y="4903"/>
                </a:lnTo>
                <a:lnTo>
                  <a:pt x="305" y="4902"/>
                </a:lnTo>
                <a:lnTo>
                  <a:pt x="308" y="4902"/>
                </a:lnTo>
                <a:lnTo>
                  <a:pt x="312" y="4902"/>
                </a:lnTo>
                <a:lnTo>
                  <a:pt x="317" y="4904"/>
                </a:lnTo>
                <a:lnTo>
                  <a:pt x="322" y="4906"/>
                </a:lnTo>
                <a:lnTo>
                  <a:pt x="327" y="4903"/>
                </a:lnTo>
                <a:lnTo>
                  <a:pt x="331" y="4899"/>
                </a:lnTo>
                <a:lnTo>
                  <a:pt x="321" y="4886"/>
                </a:lnTo>
                <a:lnTo>
                  <a:pt x="311" y="4873"/>
                </a:lnTo>
                <a:lnTo>
                  <a:pt x="308" y="4871"/>
                </a:lnTo>
                <a:lnTo>
                  <a:pt x="306" y="4868"/>
                </a:lnTo>
                <a:lnTo>
                  <a:pt x="303" y="4866"/>
                </a:lnTo>
                <a:lnTo>
                  <a:pt x="300" y="4866"/>
                </a:lnTo>
                <a:lnTo>
                  <a:pt x="293" y="4866"/>
                </a:lnTo>
                <a:lnTo>
                  <a:pt x="287" y="4864"/>
                </a:lnTo>
                <a:lnTo>
                  <a:pt x="282" y="4863"/>
                </a:lnTo>
                <a:lnTo>
                  <a:pt x="277" y="4861"/>
                </a:lnTo>
                <a:lnTo>
                  <a:pt x="272" y="4858"/>
                </a:lnTo>
                <a:lnTo>
                  <a:pt x="267" y="4854"/>
                </a:lnTo>
                <a:lnTo>
                  <a:pt x="263" y="4849"/>
                </a:lnTo>
                <a:lnTo>
                  <a:pt x="260" y="4844"/>
                </a:lnTo>
                <a:lnTo>
                  <a:pt x="257" y="4842"/>
                </a:lnTo>
                <a:lnTo>
                  <a:pt x="253" y="4842"/>
                </a:lnTo>
                <a:lnTo>
                  <a:pt x="251" y="4843"/>
                </a:lnTo>
                <a:lnTo>
                  <a:pt x="247" y="4846"/>
                </a:lnTo>
                <a:lnTo>
                  <a:pt x="239" y="4847"/>
                </a:lnTo>
                <a:lnTo>
                  <a:pt x="233" y="4848"/>
                </a:lnTo>
                <a:lnTo>
                  <a:pt x="226" y="4848"/>
                </a:lnTo>
                <a:lnTo>
                  <a:pt x="218" y="4848"/>
                </a:lnTo>
                <a:lnTo>
                  <a:pt x="212" y="4846"/>
                </a:lnTo>
                <a:lnTo>
                  <a:pt x="204" y="4844"/>
                </a:lnTo>
                <a:lnTo>
                  <a:pt x="198" y="4841"/>
                </a:lnTo>
                <a:lnTo>
                  <a:pt x="192" y="4837"/>
                </a:lnTo>
                <a:lnTo>
                  <a:pt x="187" y="4834"/>
                </a:lnTo>
                <a:lnTo>
                  <a:pt x="183" y="4830"/>
                </a:lnTo>
                <a:lnTo>
                  <a:pt x="181" y="4828"/>
                </a:lnTo>
                <a:lnTo>
                  <a:pt x="179" y="4824"/>
                </a:lnTo>
                <a:lnTo>
                  <a:pt x="177" y="4815"/>
                </a:lnTo>
                <a:lnTo>
                  <a:pt x="177" y="4807"/>
                </a:lnTo>
                <a:lnTo>
                  <a:pt x="177" y="4799"/>
                </a:lnTo>
                <a:lnTo>
                  <a:pt x="177" y="4793"/>
                </a:lnTo>
                <a:lnTo>
                  <a:pt x="177" y="4788"/>
                </a:lnTo>
                <a:lnTo>
                  <a:pt x="174" y="4785"/>
                </a:lnTo>
                <a:lnTo>
                  <a:pt x="172" y="4783"/>
                </a:lnTo>
                <a:lnTo>
                  <a:pt x="168" y="4782"/>
                </a:lnTo>
                <a:lnTo>
                  <a:pt x="162" y="4782"/>
                </a:lnTo>
                <a:lnTo>
                  <a:pt x="154" y="4780"/>
                </a:lnTo>
                <a:lnTo>
                  <a:pt x="150" y="4780"/>
                </a:lnTo>
                <a:lnTo>
                  <a:pt x="147" y="4780"/>
                </a:lnTo>
                <a:lnTo>
                  <a:pt x="145" y="4783"/>
                </a:lnTo>
                <a:lnTo>
                  <a:pt x="144" y="4785"/>
                </a:lnTo>
                <a:lnTo>
                  <a:pt x="144" y="4788"/>
                </a:lnTo>
                <a:lnTo>
                  <a:pt x="145" y="4790"/>
                </a:lnTo>
                <a:lnTo>
                  <a:pt x="148" y="4795"/>
                </a:lnTo>
                <a:lnTo>
                  <a:pt x="150" y="4799"/>
                </a:lnTo>
                <a:lnTo>
                  <a:pt x="150" y="4803"/>
                </a:lnTo>
                <a:lnTo>
                  <a:pt x="150" y="4805"/>
                </a:lnTo>
                <a:lnTo>
                  <a:pt x="150" y="4809"/>
                </a:lnTo>
                <a:lnTo>
                  <a:pt x="149" y="4812"/>
                </a:lnTo>
                <a:lnTo>
                  <a:pt x="147" y="4817"/>
                </a:lnTo>
                <a:lnTo>
                  <a:pt x="143" y="4822"/>
                </a:lnTo>
                <a:lnTo>
                  <a:pt x="139" y="4824"/>
                </a:lnTo>
                <a:lnTo>
                  <a:pt x="137" y="4824"/>
                </a:lnTo>
                <a:lnTo>
                  <a:pt x="133" y="4824"/>
                </a:lnTo>
                <a:lnTo>
                  <a:pt x="129" y="4823"/>
                </a:lnTo>
                <a:lnTo>
                  <a:pt x="128" y="4822"/>
                </a:lnTo>
                <a:lnTo>
                  <a:pt x="125" y="4819"/>
                </a:lnTo>
                <a:lnTo>
                  <a:pt x="125" y="4817"/>
                </a:lnTo>
                <a:lnTo>
                  <a:pt x="125" y="4813"/>
                </a:lnTo>
                <a:lnTo>
                  <a:pt x="128" y="4800"/>
                </a:lnTo>
                <a:lnTo>
                  <a:pt x="130" y="4785"/>
                </a:lnTo>
                <a:lnTo>
                  <a:pt x="133" y="4779"/>
                </a:lnTo>
                <a:lnTo>
                  <a:pt x="135" y="4773"/>
                </a:lnTo>
                <a:lnTo>
                  <a:pt x="140" y="4767"/>
                </a:lnTo>
                <a:lnTo>
                  <a:pt x="147" y="4760"/>
                </a:lnTo>
                <a:lnTo>
                  <a:pt x="133" y="4755"/>
                </a:lnTo>
                <a:lnTo>
                  <a:pt x="122" y="4751"/>
                </a:lnTo>
                <a:lnTo>
                  <a:pt x="109" y="4748"/>
                </a:lnTo>
                <a:lnTo>
                  <a:pt x="98" y="4744"/>
                </a:lnTo>
                <a:lnTo>
                  <a:pt x="97" y="4740"/>
                </a:lnTo>
                <a:lnTo>
                  <a:pt x="97" y="4736"/>
                </a:lnTo>
                <a:lnTo>
                  <a:pt x="98" y="4731"/>
                </a:lnTo>
                <a:lnTo>
                  <a:pt x="99" y="4726"/>
                </a:lnTo>
                <a:lnTo>
                  <a:pt x="100" y="4724"/>
                </a:lnTo>
                <a:lnTo>
                  <a:pt x="100" y="4721"/>
                </a:lnTo>
                <a:lnTo>
                  <a:pt x="99" y="4719"/>
                </a:lnTo>
                <a:lnTo>
                  <a:pt x="97" y="4718"/>
                </a:lnTo>
                <a:lnTo>
                  <a:pt x="84" y="4709"/>
                </a:lnTo>
                <a:lnTo>
                  <a:pt x="71" y="4699"/>
                </a:lnTo>
                <a:lnTo>
                  <a:pt x="65" y="4694"/>
                </a:lnTo>
                <a:lnTo>
                  <a:pt x="58" y="4691"/>
                </a:lnTo>
                <a:lnTo>
                  <a:pt x="50" y="4689"/>
                </a:lnTo>
                <a:lnTo>
                  <a:pt x="41" y="4688"/>
                </a:lnTo>
                <a:lnTo>
                  <a:pt x="36" y="4688"/>
                </a:lnTo>
                <a:lnTo>
                  <a:pt x="33" y="4685"/>
                </a:lnTo>
                <a:lnTo>
                  <a:pt x="31" y="4684"/>
                </a:lnTo>
                <a:lnTo>
                  <a:pt x="30" y="4681"/>
                </a:lnTo>
                <a:lnTo>
                  <a:pt x="30" y="4679"/>
                </a:lnTo>
                <a:lnTo>
                  <a:pt x="30" y="4675"/>
                </a:lnTo>
                <a:lnTo>
                  <a:pt x="31" y="4672"/>
                </a:lnTo>
                <a:lnTo>
                  <a:pt x="34" y="4671"/>
                </a:lnTo>
                <a:lnTo>
                  <a:pt x="35" y="4670"/>
                </a:lnTo>
                <a:lnTo>
                  <a:pt x="38" y="4670"/>
                </a:lnTo>
                <a:lnTo>
                  <a:pt x="43" y="4670"/>
                </a:lnTo>
                <a:lnTo>
                  <a:pt x="48" y="4670"/>
                </a:lnTo>
                <a:lnTo>
                  <a:pt x="50" y="4671"/>
                </a:lnTo>
                <a:lnTo>
                  <a:pt x="53" y="4672"/>
                </a:lnTo>
                <a:lnTo>
                  <a:pt x="56" y="4676"/>
                </a:lnTo>
                <a:lnTo>
                  <a:pt x="61" y="4680"/>
                </a:lnTo>
                <a:lnTo>
                  <a:pt x="65" y="4682"/>
                </a:lnTo>
                <a:lnTo>
                  <a:pt x="70" y="4682"/>
                </a:lnTo>
                <a:lnTo>
                  <a:pt x="74" y="4682"/>
                </a:lnTo>
                <a:lnTo>
                  <a:pt x="78" y="4680"/>
                </a:lnTo>
                <a:lnTo>
                  <a:pt x="83" y="4677"/>
                </a:lnTo>
                <a:lnTo>
                  <a:pt x="87" y="4674"/>
                </a:lnTo>
                <a:lnTo>
                  <a:pt x="89" y="4676"/>
                </a:lnTo>
                <a:lnTo>
                  <a:pt x="90" y="4680"/>
                </a:lnTo>
                <a:lnTo>
                  <a:pt x="92" y="4682"/>
                </a:lnTo>
                <a:lnTo>
                  <a:pt x="92" y="4686"/>
                </a:lnTo>
                <a:lnTo>
                  <a:pt x="92" y="4690"/>
                </a:lnTo>
                <a:lnTo>
                  <a:pt x="92" y="4693"/>
                </a:lnTo>
                <a:lnTo>
                  <a:pt x="94" y="4695"/>
                </a:lnTo>
                <a:lnTo>
                  <a:pt x="98" y="4698"/>
                </a:lnTo>
                <a:lnTo>
                  <a:pt x="105" y="4681"/>
                </a:lnTo>
                <a:lnTo>
                  <a:pt x="110" y="4665"/>
                </a:lnTo>
                <a:lnTo>
                  <a:pt x="99" y="4664"/>
                </a:lnTo>
                <a:lnTo>
                  <a:pt x="89" y="4664"/>
                </a:lnTo>
                <a:lnTo>
                  <a:pt x="80" y="4662"/>
                </a:lnTo>
                <a:lnTo>
                  <a:pt x="70" y="4662"/>
                </a:lnTo>
                <a:lnTo>
                  <a:pt x="68" y="4661"/>
                </a:lnTo>
                <a:lnTo>
                  <a:pt x="65" y="4660"/>
                </a:lnTo>
                <a:lnTo>
                  <a:pt x="64" y="4657"/>
                </a:lnTo>
                <a:lnTo>
                  <a:pt x="64" y="4655"/>
                </a:lnTo>
                <a:lnTo>
                  <a:pt x="64" y="4651"/>
                </a:lnTo>
                <a:lnTo>
                  <a:pt x="66" y="4649"/>
                </a:lnTo>
                <a:lnTo>
                  <a:pt x="69" y="4647"/>
                </a:lnTo>
                <a:lnTo>
                  <a:pt x="73" y="4647"/>
                </a:lnTo>
                <a:lnTo>
                  <a:pt x="78" y="4649"/>
                </a:lnTo>
                <a:lnTo>
                  <a:pt x="83" y="4650"/>
                </a:lnTo>
                <a:lnTo>
                  <a:pt x="88" y="4649"/>
                </a:lnTo>
                <a:lnTo>
                  <a:pt x="92" y="4647"/>
                </a:lnTo>
                <a:lnTo>
                  <a:pt x="95" y="4646"/>
                </a:lnTo>
                <a:lnTo>
                  <a:pt x="99" y="4644"/>
                </a:lnTo>
                <a:lnTo>
                  <a:pt x="100" y="4641"/>
                </a:lnTo>
                <a:lnTo>
                  <a:pt x="102" y="4639"/>
                </a:lnTo>
                <a:lnTo>
                  <a:pt x="102" y="4636"/>
                </a:lnTo>
                <a:lnTo>
                  <a:pt x="102" y="4632"/>
                </a:lnTo>
                <a:lnTo>
                  <a:pt x="100" y="4630"/>
                </a:lnTo>
                <a:lnTo>
                  <a:pt x="98" y="4625"/>
                </a:lnTo>
                <a:lnTo>
                  <a:pt x="95" y="4621"/>
                </a:lnTo>
                <a:lnTo>
                  <a:pt x="94" y="4616"/>
                </a:lnTo>
                <a:lnTo>
                  <a:pt x="94" y="4611"/>
                </a:lnTo>
                <a:lnTo>
                  <a:pt x="94" y="4606"/>
                </a:lnTo>
                <a:lnTo>
                  <a:pt x="92" y="4603"/>
                </a:lnTo>
                <a:lnTo>
                  <a:pt x="89" y="4601"/>
                </a:lnTo>
                <a:lnTo>
                  <a:pt x="87" y="4600"/>
                </a:lnTo>
                <a:lnTo>
                  <a:pt x="83" y="4600"/>
                </a:lnTo>
                <a:lnTo>
                  <a:pt x="80" y="4600"/>
                </a:lnTo>
                <a:lnTo>
                  <a:pt x="78" y="4600"/>
                </a:lnTo>
                <a:lnTo>
                  <a:pt x="73" y="4601"/>
                </a:lnTo>
                <a:lnTo>
                  <a:pt x="68" y="4601"/>
                </a:lnTo>
                <a:lnTo>
                  <a:pt x="64" y="4601"/>
                </a:lnTo>
                <a:lnTo>
                  <a:pt x="61" y="4598"/>
                </a:lnTo>
                <a:lnTo>
                  <a:pt x="55" y="4595"/>
                </a:lnTo>
                <a:lnTo>
                  <a:pt x="49" y="4591"/>
                </a:lnTo>
                <a:lnTo>
                  <a:pt x="44" y="4588"/>
                </a:lnTo>
                <a:lnTo>
                  <a:pt x="40" y="4586"/>
                </a:lnTo>
                <a:lnTo>
                  <a:pt x="36" y="4582"/>
                </a:lnTo>
                <a:lnTo>
                  <a:pt x="35" y="4578"/>
                </a:lnTo>
                <a:lnTo>
                  <a:pt x="33" y="4571"/>
                </a:lnTo>
                <a:lnTo>
                  <a:pt x="31" y="4561"/>
                </a:lnTo>
                <a:lnTo>
                  <a:pt x="30" y="4555"/>
                </a:lnTo>
                <a:lnTo>
                  <a:pt x="29" y="4548"/>
                </a:lnTo>
                <a:lnTo>
                  <a:pt x="26" y="4543"/>
                </a:lnTo>
                <a:lnTo>
                  <a:pt x="24" y="4537"/>
                </a:lnTo>
                <a:lnTo>
                  <a:pt x="20" y="4533"/>
                </a:lnTo>
                <a:lnTo>
                  <a:pt x="15" y="4529"/>
                </a:lnTo>
                <a:lnTo>
                  <a:pt x="8" y="4528"/>
                </a:lnTo>
                <a:lnTo>
                  <a:pt x="0" y="4528"/>
                </a:lnTo>
                <a:lnTo>
                  <a:pt x="1" y="4518"/>
                </a:lnTo>
                <a:lnTo>
                  <a:pt x="4" y="4509"/>
                </a:lnTo>
                <a:lnTo>
                  <a:pt x="8" y="4502"/>
                </a:lnTo>
                <a:lnTo>
                  <a:pt x="13" y="4496"/>
                </a:lnTo>
                <a:lnTo>
                  <a:pt x="23" y="4481"/>
                </a:lnTo>
                <a:lnTo>
                  <a:pt x="31" y="4466"/>
                </a:lnTo>
                <a:lnTo>
                  <a:pt x="40" y="4450"/>
                </a:lnTo>
                <a:lnTo>
                  <a:pt x="46" y="4434"/>
                </a:lnTo>
                <a:lnTo>
                  <a:pt x="50" y="4427"/>
                </a:lnTo>
                <a:lnTo>
                  <a:pt x="51" y="4422"/>
                </a:lnTo>
                <a:lnTo>
                  <a:pt x="51" y="4417"/>
                </a:lnTo>
                <a:lnTo>
                  <a:pt x="51" y="4413"/>
                </a:lnTo>
                <a:lnTo>
                  <a:pt x="50" y="4409"/>
                </a:lnTo>
                <a:lnTo>
                  <a:pt x="46" y="4405"/>
                </a:lnTo>
                <a:lnTo>
                  <a:pt x="41" y="4402"/>
                </a:lnTo>
                <a:lnTo>
                  <a:pt x="35" y="4397"/>
                </a:lnTo>
                <a:lnTo>
                  <a:pt x="33" y="4394"/>
                </a:lnTo>
                <a:lnTo>
                  <a:pt x="31" y="4392"/>
                </a:lnTo>
                <a:lnTo>
                  <a:pt x="31" y="4388"/>
                </a:lnTo>
                <a:lnTo>
                  <a:pt x="33" y="4385"/>
                </a:lnTo>
                <a:lnTo>
                  <a:pt x="40" y="4370"/>
                </a:lnTo>
                <a:lnTo>
                  <a:pt x="48" y="4355"/>
                </a:lnTo>
                <a:lnTo>
                  <a:pt x="58" y="4339"/>
                </a:lnTo>
                <a:lnTo>
                  <a:pt x="65" y="4323"/>
                </a:lnTo>
                <a:lnTo>
                  <a:pt x="71" y="4306"/>
                </a:lnTo>
                <a:lnTo>
                  <a:pt x="78" y="4289"/>
                </a:lnTo>
                <a:lnTo>
                  <a:pt x="85" y="4269"/>
                </a:lnTo>
                <a:lnTo>
                  <a:pt x="93" y="4250"/>
                </a:lnTo>
                <a:lnTo>
                  <a:pt x="98" y="4241"/>
                </a:lnTo>
                <a:lnTo>
                  <a:pt x="103" y="4232"/>
                </a:lnTo>
                <a:lnTo>
                  <a:pt x="110" y="4225"/>
                </a:lnTo>
                <a:lnTo>
                  <a:pt x="118" y="4216"/>
                </a:lnTo>
                <a:lnTo>
                  <a:pt x="124" y="4208"/>
                </a:lnTo>
                <a:lnTo>
                  <a:pt x="128" y="4200"/>
                </a:lnTo>
                <a:lnTo>
                  <a:pt x="132" y="4190"/>
                </a:lnTo>
                <a:lnTo>
                  <a:pt x="135" y="4178"/>
                </a:lnTo>
                <a:lnTo>
                  <a:pt x="139" y="4170"/>
                </a:lnTo>
                <a:lnTo>
                  <a:pt x="143" y="4161"/>
                </a:lnTo>
                <a:lnTo>
                  <a:pt x="145" y="4157"/>
                </a:lnTo>
                <a:lnTo>
                  <a:pt x="148" y="4153"/>
                </a:lnTo>
                <a:lnTo>
                  <a:pt x="152" y="4150"/>
                </a:lnTo>
                <a:lnTo>
                  <a:pt x="157" y="4147"/>
                </a:lnTo>
                <a:lnTo>
                  <a:pt x="162" y="4143"/>
                </a:lnTo>
                <a:lnTo>
                  <a:pt x="164" y="4139"/>
                </a:lnTo>
                <a:lnTo>
                  <a:pt x="167" y="4134"/>
                </a:lnTo>
                <a:lnTo>
                  <a:pt x="169" y="4129"/>
                </a:lnTo>
                <a:lnTo>
                  <a:pt x="173" y="4123"/>
                </a:lnTo>
                <a:lnTo>
                  <a:pt x="177" y="4118"/>
                </a:lnTo>
                <a:lnTo>
                  <a:pt x="182" y="4116"/>
                </a:lnTo>
                <a:lnTo>
                  <a:pt x="186" y="4114"/>
                </a:lnTo>
                <a:lnTo>
                  <a:pt x="189" y="4114"/>
                </a:lnTo>
                <a:lnTo>
                  <a:pt x="194" y="4116"/>
                </a:lnTo>
                <a:lnTo>
                  <a:pt x="199" y="4118"/>
                </a:lnTo>
                <a:lnTo>
                  <a:pt x="206" y="4123"/>
                </a:lnTo>
                <a:lnTo>
                  <a:pt x="211" y="4128"/>
                </a:lnTo>
                <a:lnTo>
                  <a:pt x="217" y="4132"/>
                </a:lnTo>
                <a:lnTo>
                  <a:pt x="221" y="4134"/>
                </a:lnTo>
                <a:lnTo>
                  <a:pt x="224" y="4136"/>
                </a:lnTo>
                <a:lnTo>
                  <a:pt x="227" y="4136"/>
                </a:lnTo>
                <a:lnTo>
                  <a:pt x="231" y="4136"/>
                </a:lnTo>
                <a:lnTo>
                  <a:pt x="233" y="4134"/>
                </a:lnTo>
                <a:lnTo>
                  <a:pt x="236" y="4132"/>
                </a:lnTo>
                <a:lnTo>
                  <a:pt x="237" y="4129"/>
                </a:lnTo>
                <a:lnTo>
                  <a:pt x="239" y="4126"/>
                </a:lnTo>
                <a:lnTo>
                  <a:pt x="244" y="4112"/>
                </a:lnTo>
                <a:lnTo>
                  <a:pt x="250" y="4099"/>
                </a:lnTo>
                <a:lnTo>
                  <a:pt x="255" y="4086"/>
                </a:lnTo>
                <a:lnTo>
                  <a:pt x="260" y="4073"/>
                </a:lnTo>
                <a:lnTo>
                  <a:pt x="262" y="4067"/>
                </a:lnTo>
                <a:lnTo>
                  <a:pt x="265" y="4060"/>
                </a:lnTo>
                <a:lnTo>
                  <a:pt x="270" y="4054"/>
                </a:lnTo>
                <a:lnTo>
                  <a:pt x="275" y="4050"/>
                </a:lnTo>
                <a:lnTo>
                  <a:pt x="278" y="4052"/>
                </a:lnTo>
                <a:lnTo>
                  <a:pt x="281" y="4053"/>
                </a:lnTo>
                <a:lnTo>
                  <a:pt x="283" y="4055"/>
                </a:lnTo>
                <a:lnTo>
                  <a:pt x="285" y="4058"/>
                </a:lnTo>
                <a:lnTo>
                  <a:pt x="288" y="4063"/>
                </a:lnTo>
                <a:lnTo>
                  <a:pt x="291" y="4068"/>
                </a:lnTo>
                <a:lnTo>
                  <a:pt x="298" y="4076"/>
                </a:lnTo>
                <a:lnTo>
                  <a:pt x="305" y="4082"/>
                </a:lnTo>
                <a:lnTo>
                  <a:pt x="311" y="4087"/>
                </a:lnTo>
                <a:lnTo>
                  <a:pt x="318" y="4089"/>
                </a:lnTo>
                <a:lnTo>
                  <a:pt x="326" y="4092"/>
                </a:lnTo>
                <a:lnTo>
                  <a:pt x="335" y="4092"/>
                </a:lnTo>
                <a:lnTo>
                  <a:pt x="344" y="4091"/>
                </a:lnTo>
                <a:lnTo>
                  <a:pt x="354" y="4087"/>
                </a:lnTo>
                <a:lnTo>
                  <a:pt x="364" y="4084"/>
                </a:lnTo>
                <a:lnTo>
                  <a:pt x="374" y="4084"/>
                </a:lnTo>
                <a:lnTo>
                  <a:pt x="377" y="4084"/>
                </a:lnTo>
                <a:lnTo>
                  <a:pt x="381" y="4087"/>
                </a:lnTo>
                <a:lnTo>
                  <a:pt x="386" y="4091"/>
                </a:lnTo>
                <a:lnTo>
                  <a:pt x="389" y="4096"/>
                </a:lnTo>
                <a:lnTo>
                  <a:pt x="392" y="4101"/>
                </a:lnTo>
                <a:lnTo>
                  <a:pt x="397" y="4103"/>
                </a:lnTo>
                <a:lnTo>
                  <a:pt x="400" y="4103"/>
                </a:lnTo>
                <a:lnTo>
                  <a:pt x="402" y="4103"/>
                </a:lnTo>
                <a:lnTo>
                  <a:pt x="405" y="4102"/>
                </a:lnTo>
                <a:lnTo>
                  <a:pt x="407" y="4101"/>
                </a:lnTo>
                <a:lnTo>
                  <a:pt x="453" y="4079"/>
                </a:lnTo>
                <a:lnTo>
                  <a:pt x="463" y="4073"/>
                </a:lnTo>
                <a:lnTo>
                  <a:pt x="473" y="4067"/>
                </a:lnTo>
                <a:lnTo>
                  <a:pt x="484" y="4062"/>
                </a:lnTo>
                <a:lnTo>
                  <a:pt x="495" y="4058"/>
                </a:lnTo>
                <a:lnTo>
                  <a:pt x="502" y="4057"/>
                </a:lnTo>
                <a:lnTo>
                  <a:pt x="509" y="4054"/>
                </a:lnTo>
                <a:lnTo>
                  <a:pt x="515" y="4052"/>
                </a:lnTo>
                <a:lnTo>
                  <a:pt x="520" y="4048"/>
                </a:lnTo>
                <a:lnTo>
                  <a:pt x="529" y="4042"/>
                </a:lnTo>
                <a:lnTo>
                  <a:pt x="539" y="4039"/>
                </a:lnTo>
                <a:lnTo>
                  <a:pt x="549" y="4039"/>
                </a:lnTo>
                <a:lnTo>
                  <a:pt x="559" y="4039"/>
                </a:lnTo>
                <a:lnTo>
                  <a:pt x="572" y="4042"/>
                </a:lnTo>
                <a:lnTo>
                  <a:pt x="581" y="4045"/>
                </a:lnTo>
                <a:lnTo>
                  <a:pt x="583" y="4049"/>
                </a:lnTo>
                <a:lnTo>
                  <a:pt x="586" y="4053"/>
                </a:lnTo>
                <a:lnTo>
                  <a:pt x="588" y="4058"/>
                </a:lnTo>
                <a:lnTo>
                  <a:pt x="589" y="4064"/>
                </a:lnTo>
                <a:lnTo>
                  <a:pt x="589" y="4069"/>
                </a:lnTo>
                <a:lnTo>
                  <a:pt x="592" y="4073"/>
                </a:lnTo>
                <a:lnTo>
                  <a:pt x="594" y="4076"/>
                </a:lnTo>
                <a:lnTo>
                  <a:pt x="597" y="4078"/>
                </a:lnTo>
                <a:lnTo>
                  <a:pt x="601" y="4081"/>
                </a:lnTo>
                <a:lnTo>
                  <a:pt x="606" y="4082"/>
                </a:lnTo>
                <a:lnTo>
                  <a:pt x="609" y="4082"/>
                </a:lnTo>
                <a:lnTo>
                  <a:pt x="614" y="4082"/>
                </a:lnTo>
                <a:lnTo>
                  <a:pt x="627" y="4081"/>
                </a:lnTo>
                <a:lnTo>
                  <a:pt x="639" y="4082"/>
                </a:lnTo>
                <a:lnTo>
                  <a:pt x="652" y="4086"/>
                </a:lnTo>
                <a:lnTo>
                  <a:pt x="663" y="4089"/>
                </a:lnTo>
                <a:lnTo>
                  <a:pt x="670" y="4091"/>
                </a:lnTo>
                <a:lnTo>
                  <a:pt x="675" y="4092"/>
                </a:lnTo>
                <a:lnTo>
                  <a:pt x="687" y="4092"/>
                </a:lnTo>
                <a:lnTo>
                  <a:pt x="698" y="4093"/>
                </a:lnTo>
                <a:lnTo>
                  <a:pt x="710" y="4096"/>
                </a:lnTo>
                <a:lnTo>
                  <a:pt x="721" y="4098"/>
                </a:lnTo>
                <a:lnTo>
                  <a:pt x="745" y="4106"/>
                </a:lnTo>
                <a:lnTo>
                  <a:pt x="767" y="4112"/>
                </a:lnTo>
                <a:lnTo>
                  <a:pt x="804" y="4118"/>
                </a:lnTo>
                <a:lnTo>
                  <a:pt x="840" y="4126"/>
                </a:lnTo>
                <a:lnTo>
                  <a:pt x="858" y="4129"/>
                </a:lnTo>
                <a:lnTo>
                  <a:pt x="876" y="4133"/>
                </a:lnTo>
                <a:lnTo>
                  <a:pt x="894" y="4136"/>
                </a:lnTo>
                <a:lnTo>
                  <a:pt x="913" y="4137"/>
                </a:lnTo>
                <a:lnTo>
                  <a:pt x="924" y="4138"/>
                </a:lnTo>
                <a:lnTo>
                  <a:pt x="935" y="4141"/>
                </a:lnTo>
                <a:lnTo>
                  <a:pt x="942" y="4142"/>
                </a:lnTo>
                <a:lnTo>
                  <a:pt x="949" y="4143"/>
                </a:lnTo>
                <a:lnTo>
                  <a:pt x="957" y="4143"/>
                </a:lnTo>
                <a:lnTo>
                  <a:pt x="963" y="4142"/>
                </a:lnTo>
                <a:lnTo>
                  <a:pt x="992" y="4136"/>
                </a:lnTo>
                <a:lnTo>
                  <a:pt x="1018" y="4131"/>
                </a:lnTo>
                <a:lnTo>
                  <a:pt x="1041" y="4128"/>
                </a:lnTo>
                <a:lnTo>
                  <a:pt x="1062" y="4128"/>
                </a:lnTo>
                <a:lnTo>
                  <a:pt x="1083" y="4128"/>
                </a:lnTo>
                <a:lnTo>
                  <a:pt x="1106" y="4129"/>
                </a:lnTo>
                <a:lnTo>
                  <a:pt x="1132" y="4132"/>
                </a:lnTo>
                <a:lnTo>
                  <a:pt x="1162" y="4136"/>
                </a:lnTo>
                <a:lnTo>
                  <a:pt x="1191" y="4137"/>
                </a:lnTo>
                <a:lnTo>
                  <a:pt x="1220" y="4139"/>
                </a:lnTo>
                <a:lnTo>
                  <a:pt x="1249" y="4141"/>
                </a:lnTo>
                <a:lnTo>
                  <a:pt x="1276" y="4141"/>
                </a:lnTo>
                <a:lnTo>
                  <a:pt x="1305" y="4142"/>
                </a:lnTo>
                <a:lnTo>
                  <a:pt x="1334" y="4142"/>
                </a:lnTo>
                <a:lnTo>
                  <a:pt x="1363" y="4143"/>
                </a:lnTo>
                <a:lnTo>
                  <a:pt x="1390" y="4143"/>
                </a:lnTo>
                <a:lnTo>
                  <a:pt x="1431" y="4144"/>
                </a:lnTo>
                <a:lnTo>
                  <a:pt x="1469" y="4144"/>
                </a:lnTo>
                <a:lnTo>
                  <a:pt x="1508" y="4143"/>
                </a:lnTo>
                <a:lnTo>
                  <a:pt x="1547" y="4143"/>
                </a:lnTo>
                <a:lnTo>
                  <a:pt x="1586" y="4142"/>
                </a:lnTo>
                <a:lnTo>
                  <a:pt x="1625" y="4141"/>
                </a:lnTo>
                <a:lnTo>
                  <a:pt x="1665" y="4139"/>
                </a:lnTo>
                <a:lnTo>
                  <a:pt x="1704" y="4137"/>
                </a:lnTo>
                <a:lnTo>
                  <a:pt x="1734" y="4136"/>
                </a:lnTo>
                <a:lnTo>
                  <a:pt x="1764" y="4133"/>
                </a:lnTo>
                <a:lnTo>
                  <a:pt x="1794" y="4131"/>
                </a:lnTo>
                <a:lnTo>
                  <a:pt x="1824" y="4127"/>
                </a:lnTo>
                <a:lnTo>
                  <a:pt x="1854" y="4124"/>
                </a:lnTo>
                <a:lnTo>
                  <a:pt x="1884" y="4121"/>
                </a:lnTo>
                <a:lnTo>
                  <a:pt x="1915" y="4117"/>
                </a:lnTo>
                <a:lnTo>
                  <a:pt x="1945" y="4113"/>
                </a:lnTo>
                <a:lnTo>
                  <a:pt x="1982" y="4109"/>
                </a:lnTo>
                <a:lnTo>
                  <a:pt x="2021" y="4106"/>
                </a:lnTo>
                <a:lnTo>
                  <a:pt x="2059" y="4102"/>
                </a:lnTo>
                <a:lnTo>
                  <a:pt x="2096" y="4098"/>
                </a:lnTo>
                <a:lnTo>
                  <a:pt x="2121" y="4094"/>
                </a:lnTo>
                <a:lnTo>
                  <a:pt x="2147" y="4091"/>
                </a:lnTo>
                <a:lnTo>
                  <a:pt x="2170" y="4087"/>
                </a:lnTo>
                <a:lnTo>
                  <a:pt x="2195" y="4081"/>
                </a:lnTo>
                <a:lnTo>
                  <a:pt x="2210" y="4078"/>
                </a:lnTo>
                <a:lnTo>
                  <a:pt x="2227" y="4076"/>
                </a:lnTo>
                <a:lnTo>
                  <a:pt x="2243" y="4076"/>
                </a:lnTo>
                <a:lnTo>
                  <a:pt x="2259" y="4074"/>
                </a:lnTo>
                <a:lnTo>
                  <a:pt x="2284" y="4070"/>
                </a:lnTo>
                <a:lnTo>
                  <a:pt x="2311" y="4065"/>
                </a:lnTo>
                <a:lnTo>
                  <a:pt x="2336" y="4059"/>
                </a:lnTo>
                <a:lnTo>
                  <a:pt x="2361" y="4053"/>
                </a:lnTo>
                <a:lnTo>
                  <a:pt x="2386" y="4047"/>
                </a:lnTo>
                <a:lnTo>
                  <a:pt x="2411" y="4040"/>
                </a:lnTo>
                <a:lnTo>
                  <a:pt x="2436" y="4034"/>
                </a:lnTo>
                <a:lnTo>
                  <a:pt x="2462" y="4028"/>
                </a:lnTo>
                <a:lnTo>
                  <a:pt x="2468" y="4027"/>
                </a:lnTo>
                <a:lnTo>
                  <a:pt x="2471" y="4024"/>
                </a:lnTo>
                <a:lnTo>
                  <a:pt x="2476" y="4022"/>
                </a:lnTo>
                <a:lnTo>
                  <a:pt x="2480" y="4019"/>
                </a:lnTo>
                <a:lnTo>
                  <a:pt x="2483" y="4015"/>
                </a:lnTo>
                <a:lnTo>
                  <a:pt x="2486" y="4012"/>
                </a:lnTo>
                <a:lnTo>
                  <a:pt x="2491" y="4009"/>
                </a:lnTo>
                <a:lnTo>
                  <a:pt x="2495" y="4008"/>
                </a:lnTo>
                <a:lnTo>
                  <a:pt x="2504" y="4005"/>
                </a:lnTo>
                <a:lnTo>
                  <a:pt x="2514" y="4003"/>
                </a:lnTo>
                <a:lnTo>
                  <a:pt x="2520" y="4000"/>
                </a:lnTo>
                <a:lnTo>
                  <a:pt x="2526" y="3998"/>
                </a:lnTo>
                <a:lnTo>
                  <a:pt x="2530" y="3995"/>
                </a:lnTo>
                <a:lnTo>
                  <a:pt x="2533" y="3993"/>
                </a:lnTo>
                <a:lnTo>
                  <a:pt x="2534" y="3990"/>
                </a:lnTo>
                <a:lnTo>
                  <a:pt x="2534" y="3989"/>
                </a:lnTo>
                <a:lnTo>
                  <a:pt x="2531" y="3983"/>
                </a:lnTo>
                <a:lnTo>
                  <a:pt x="2524" y="3975"/>
                </a:lnTo>
                <a:lnTo>
                  <a:pt x="2538" y="3975"/>
                </a:lnTo>
                <a:lnTo>
                  <a:pt x="2552" y="3975"/>
                </a:lnTo>
                <a:lnTo>
                  <a:pt x="2558" y="3973"/>
                </a:lnTo>
                <a:lnTo>
                  <a:pt x="2564" y="3970"/>
                </a:lnTo>
                <a:lnTo>
                  <a:pt x="2570" y="3966"/>
                </a:lnTo>
                <a:lnTo>
                  <a:pt x="2577" y="3963"/>
                </a:lnTo>
                <a:lnTo>
                  <a:pt x="2582" y="3959"/>
                </a:lnTo>
                <a:lnTo>
                  <a:pt x="2587" y="3956"/>
                </a:lnTo>
                <a:lnTo>
                  <a:pt x="2593" y="3954"/>
                </a:lnTo>
                <a:lnTo>
                  <a:pt x="2599" y="3953"/>
                </a:lnTo>
                <a:lnTo>
                  <a:pt x="2612" y="3949"/>
                </a:lnTo>
                <a:lnTo>
                  <a:pt x="2624" y="3945"/>
                </a:lnTo>
                <a:lnTo>
                  <a:pt x="2661" y="3933"/>
                </a:lnTo>
                <a:lnTo>
                  <a:pt x="2696" y="3919"/>
                </a:lnTo>
                <a:lnTo>
                  <a:pt x="2732" y="3906"/>
                </a:lnTo>
                <a:lnTo>
                  <a:pt x="2768" y="3892"/>
                </a:lnTo>
                <a:lnTo>
                  <a:pt x="2804" y="3879"/>
                </a:lnTo>
                <a:lnTo>
                  <a:pt x="2839" y="3864"/>
                </a:lnTo>
                <a:lnTo>
                  <a:pt x="2875" y="3849"/>
                </a:lnTo>
                <a:lnTo>
                  <a:pt x="2910" y="3833"/>
                </a:lnTo>
                <a:lnTo>
                  <a:pt x="2919" y="3831"/>
                </a:lnTo>
                <a:lnTo>
                  <a:pt x="2929" y="3828"/>
                </a:lnTo>
                <a:lnTo>
                  <a:pt x="2934" y="3826"/>
                </a:lnTo>
                <a:lnTo>
                  <a:pt x="2935" y="3822"/>
                </a:lnTo>
                <a:lnTo>
                  <a:pt x="2936" y="3816"/>
                </a:lnTo>
                <a:lnTo>
                  <a:pt x="2934" y="3807"/>
                </a:lnTo>
                <a:lnTo>
                  <a:pt x="2936" y="3805"/>
                </a:lnTo>
                <a:lnTo>
                  <a:pt x="2943" y="3802"/>
                </a:lnTo>
                <a:lnTo>
                  <a:pt x="2955" y="3795"/>
                </a:lnTo>
                <a:lnTo>
                  <a:pt x="2969" y="3790"/>
                </a:lnTo>
                <a:lnTo>
                  <a:pt x="2983" y="3786"/>
                </a:lnTo>
                <a:lnTo>
                  <a:pt x="2997" y="3781"/>
                </a:lnTo>
                <a:lnTo>
                  <a:pt x="3038" y="3759"/>
                </a:lnTo>
                <a:lnTo>
                  <a:pt x="3079" y="3739"/>
                </a:lnTo>
                <a:lnTo>
                  <a:pt x="3119" y="3718"/>
                </a:lnTo>
                <a:lnTo>
                  <a:pt x="3160" y="3698"/>
                </a:lnTo>
                <a:lnTo>
                  <a:pt x="3201" y="3675"/>
                </a:lnTo>
                <a:lnTo>
                  <a:pt x="3240" y="3654"/>
                </a:lnTo>
                <a:lnTo>
                  <a:pt x="3280" y="3630"/>
                </a:lnTo>
                <a:lnTo>
                  <a:pt x="3319" y="3606"/>
                </a:lnTo>
                <a:lnTo>
                  <a:pt x="3344" y="3590"/>
                </a:lnTo>
                <a:lnTo>
                  <a:pt x="3370" y="3573"/>
                </a:lnTo>
                <a:lnTo>
                  <a:pt x="3395" y="3555"/>
                </a:lnTo>
                <a:lnTo>
                  <a:pt x="3419" y="3536"/>
                </a:lnTo>
                <a:lnTo>
                  <a:pt x="3443" y="3517"/>
                </a:lnTo>
                <a:lnTo>
                  <a:pt x="3467" y="3497"/>
                </a:lnTo>
                <a:lnTo>
                  <a:pt x="3489" y="3476"/>
                </a:lnTo>
                <a:lnTo>
                  <a:pt x="3511" y="3455"/>
                </a:lnTo>
                <a:lnTo>
                  <a:pt x="3540" y="3423"/>
                </a:lnTo>
                <a:lnTo>
                  <a:pt x="3568" y="3391"/>
                </a:lnTo>
                <a:lnTo>
                  <a:pt x="3595" y="3357"/>
                </a:lnTo>
                <a:lnTo>
                  <a:pt x="3619" y="3322"/>
                </a:lnTo>
                <a:lnTo>
                  <a:pt x="3630" y="3304"/>
                </a:lnTo>
                <a:lnTo>
                  <a:pt x="3642" y="3288"/>
                </a:lnTo>
                <a:lnTo>
                  <a:pt x="3654" y="3272"/>
                </a:lnTo>
                <a:lnTo>
                  <a:pt x="3665" y="3254"/>
                </a:lnTo>
                <a:lnTo>
                  <a:pt x="3674" y="3240"/>
                </a:lnTo>
                <a:lnTo>
                  <a:pt x="3680" y="3225"/>
                </a:lnTo>
                <a:lnTo>
                  <a:pt x="3687" y="3210"/>
                </a:lnTo>
                <a:lnTo>
                  <a:pt x="3692" y="3195"/>
                </a:lnTo>
                <a:lnTo>
                  <a:pt x="3697" y="3180"/>
                </a:lnTo>
                <a:lnTo>
                  <a:pt x="3700" y="3165"/>
                </a:lnTo>
                <a:lnTo>
                  <a:pt x="3704" y="3149"/>
                </a:lnTo>
                <a:lnTo>
                  <a:pt x="3705" y="3132"/>
                </a:lnTo>
                <a:lnTo>
                  <a:pt x="3705" y="3122"/>
                </a:lnTo>
                <a:lnTo>
                  <a:pt x="3704" y="3115"/>
                </a:lnTo>
                <a:lnTo>
                  <a:pt x="3700" y="3107"/>
                </a:lnTo>
                <a:lnTo>
                  <a:pt x="3692" y="3100"/>
                </a:lnTo>
                <a:lnTo>
                  <a:pt x="3671" y="3082"/>
                </a:lnTo>
                <a:lnTo>
                  <a:pt x="3651" y="3062"/>
                </a:lnTo>
                <a:lnTo>
                  <a:pt x="3630" y="3043"/>
                </a:lnTo>
                <a:lnTo>
                  <a:pt x="3608" y="3026"/>
                </a:lnTo>
                <a:lnTo>
                  <a:pt x="3583" y="3008"/>
                </a:lnTo>
                <a:lnTo>
                  <a:pt x="3557" y="2993"/>
                </a:lnTo>
                <a:lnTo>
                  <a:pt x="3529" y="2979"/>
                </a:lnTo>
                <a:lnTo>
                  <a:pt x="3501" y="2967"/>
                </a:lnTo>
                <a:lnTo>
                  <a:pt x="3476" y="2957"/>
                </a:lnTo>
                <a:lnTo>
                  <a:pt x="3452" y="2946"/>
                </a:lnTo>
                <a:lnTo>
                  <a:pt x="3428" y="2934"/>
                </a:lnTo>
                <a:lnTo>
                  <a:pt x="3403" y="2923"/>
                </a:lnTo>
                <a:lnTo>
                  <a:pt x="3399" y="2921"/>
                </a:lnTo>
                <a:lnTo>
                  <a:pt x="3395" y="2919"/>
                </a:lnTo>
                <a:lnTo>
                  <a:pt x="3384" y="2918"/>
                </a:lnTo>
                <a:lnTo>
                  <a:pt x="3374" y="2915"/>
                </a:lnTo>
                <a:lnTo>
                  <a:pt x="3363" y="2912"/>
                </a:lnTo>
                <a:lnTo>
                  <a:pt x="3353" y="2908"/>
                </a:lnTo>
                <a:lnTo>
                  <a:pt x="3333" y="2900"/>
                </a:lnTo>
                <a:lnTo>
                  <a:pt x="3313" y="2890"/>
                </a:lnTo>
                <a:lnTo>
                  <a:pt x="3293" y="2880"/>
                </a:lnTo>
                <a:lnTo>
                  <a:pt x="3274" y="2870"/>
                </a:lnTo>
                <a:lnTo>
                  <a:pt x="3252" y="2862"/>
                </a:lnTo>
                <a:lnTo>
                  <a:pt x="3232" y="2855"/>
                </a:lnTo>
                <a:lnTo>
                  <a:pt x="3224" y="2852"/>
                </a:lnTo>
                <a:lnTo>
                  <a:pt x="3215" y="2847"/>
                </a:lnTo>
                <a:lnTo>
                  <a:pt x="3183" y="2828"/>
                </a:lnTo>
                <a:lnTo>
                  <a:pt x="3151" y="2810"/>
                </a:lnTo>
                <a:lnTo>
                  <a:pt x="3118" y="2795"/>
                </a:lnTo>
                <a:lnTo>
                  <a:pt x="3084" y="2780"/>
                </a:lnTo>
                <a:lnTo>
                  <a:pt x="3068" y="2774"/>
                </a:lnTo>
                <a:lnTo>
                  <a:pt x="3053" y="2766"/>
                </a:lnTo>
                <a:lnTo>
                  <a:pt x="3038" y="2759"/>
                </a:lnTo>
                <a:lnTo>
                  <a:pt x="3023" y="2751"/>
                </a:lnTo>
                <a:lnTo>
                  <a:pt x="2994" y="2739"/>
                </a:lnTo>
                <a:lnTo>
                  <a:pt x="2964" y="2729"/>
                </a:lnTo>
                <a:lnTo>
                  <a:pt x="2934" y="2720"/>
                </a:lnTo>
                <a:lnTo>
                  <a:pt x="2904" y="2714"/>
                </a:lnTo>
                <a:lnTo>
                  <a:pt x="2874" y="2709"/>
                </a:lnTo>
                <a:lnTo>
                  <a:pt x="2842" y="2705"/>
                </a:lnTo>
                <a:lnTo>
                  <a:pt x="2811" y="2702"/>
                </a:lnTo>
                <a:lnTo>
                  <a:pt x="2780" y="2700"/>
                </a:lnTo>
                <a:lnTo>
                  <a:pt x="2760" y="2699"/>
                </a:lnTo>
                <a:lnTo>
                  <a:pt x="2740" y="2699"/>
                </a:lnTo>
                <a:lnTo>
                  <a:pt x="2720" y="2700"/>
                </a:lnTo>
                <a:lnTo>
                  <a:pt x="2699" y="2704"/>
                </a:lnTo>
                <a:lnTo>
                  <a:pt x="2688" y="2705"/>
                </a:lnTo>
                <a:lnTo>
                  <a:pt x="2677" y="2705"/>
                </a:lnTo>
                <a:lnTo>
                  <a:pt x="2632" y="2706"/>
                </a:lnTo>
                <a:lnTo>
                  <a:pt x="2588" y="2709"/>
                </a:lnTo>
                <a:lnTo>
                  <a:pt x="2543" y="2714"/>
                </a:lnTo>
                <a:lnTo>
                  <a:pt x="2498" y="2719"/>
                </a:lnTo>
                <a:lnTo>
                  <a:pt x="2485" y="2720"/>
                </a:lnTo>
                <a:lnTo>
                  <a:pt x="2471" y="2720"/>
                </a:lnTo>
                <a:lnTo>
                  <a:pt x="2457" y="2720"/>
                </a:lnTo>
                <a:lnTo>
                  <a:pt x="2445" y="2719"/>
                </a:lnTo>
                <a:lnTo>
                  <a:pt x="2425" y="2719"/>
                </a:lnTo>
                <a:lnTo>
                  <a:pt x="2405" y="2720"/>
                </a:lnTo>
                <a:lnTo>
                  <a:pt x="2383" y="2721"/>
                </a:lnTo>
                <a:lnTo>
                  <a:pt x="2363" y="2724"/>
                </a:lnTo>
                <a:lnTo>
                  <a:pt x="2346" y="2725"/>
                </a:lnTo>
                <a:lnTo>
                  <a:pt x="2328" y="2725"/>
                </a:lnTo>
                <a:lnTo>
                  <a:pt x="2312" y="2725"/>
                </a:lnTo>
                <a:lnTo>
                  <a:pt x="2294" y="2725"/>
                </a:lnTo>
                <a:lnTo>
                  <a:pt x="2257" y="2724"/>
                </a:lnTo>
                <a:lnTo>
                  <a:pt x="2219" y="2724"/>
                </a:lnTo>
                <a:lnTo>
                  <a:pt x="2180" y="2724"/>
                </a:lnTo>
                <a:lnTo>
                  <a:pt x="2143" y="2722"/>
                </a:lnTo>
                <a:lnTo>
                  <a:pt x="2110" y="2721"/>
                </a:lnTo>
                <a:lnTo>
                  <a:pt x="2078" y="2720"/>
                </a:lnTo>
                <a:lnTo>
                  <a:pt x="2061" y="2720"/>
                </a:lnTo>
                <a:lnTo>
                  <a:pt x="2045" y="2719"/>
                </a:lnTo>
                <a:lnTo>
                  <a:pt x="2029" y="2717"/>
                </a:lnTo>
                <a:lnTo>
                  <a:pt x="2012" y="2714"/>
                </a:lnTo>
                <a:lnTo>
                  <a:pt x="2006" y="2714"/>
                </a:lnTo>
                <a:lnTo>
                  <a:pt x="1999" y="2714"/>
                </a:lnTo>
                <a:lnTo>
                  <a:pt x="1991" y="2715"/>
                </a:lnTo>
                <a:lnTo>
                  <a:pt x="1985" y="2717"/>
                </a:lnTo>
                <a:lnTo>
                  <a:pt x="1979" y="2719"/>
                </a:lnTo>
                <a:lnTo>
                  <a:pt x="1971" y="2720"/>
                </a:lnTo>
                <a:lnTo>
                  <a:pt x="1965" y="2720"/>
                </a:lnTo>
                <a:lnTo>
                  <a:pt x="1957" y="2720"/>
                </a:lnTo>
                <a:lnTo>
                  <a:pt x="1946" y="2719"/>
                </a:lnTo>
                <a:lnTo>
                  <a:pt x="1936" y="2719"/>
                </a:lnTo>
                <a:lnTo>
                  <a:pt x="1931" y="2719"/>
                </a:lnTo>
                <a:lnTo>
                  <a:pt x="1926" y="2721"/>
                </a:lnTo>
                <a:lnTo>
                  <a:pt x="1921" y="2724"/>
                </a:lnTo>
                <a:lnTo>
                  <a:pt x="1916" y="2729"/>
                </a:lnTo>
                <a:lnTo>
                  <a:pt x="1913" y="2731"/>
                </a:lnTo>
                <a:lnTo>
                  <a:pt x="1910" y="2731"/>
                </a:lnTo>
                <a:lnTo>
                  <a:pt x="1905" y="2731"/>
                </a:lnTo>
                <a:lnTo>
                  <a:pt x="1901" y="2730"/>
                </a:lnTo>
                <a:lnTo>
                  <a:pt x="1861" y="2726"/>
                </a:lnTo>
                <a:lnTo>
                  <a:pt x="1822" y="2722"/>
                </a:lnTo>
                <a:lnTo>
                  <a:pt x="1783" y="2719"/>
                </a:lnTo>
                <a:lnTo>
                  <a:pt x="1744" y="2714"/>
                </a:lnTo>
                <a:lnTo>
                  <a:pt x="1725" y="2711"/>
                </a:lnTo>
                <a:lnTo>
                  <a:pt x="1708" y="2710"/>
                </a:lnTo>
                <a:lnTo>
                  <a:pt x="1689" y="2709"/>
                </a:lnTo>
                <a:lnTo>
                  <a:pt x="1671" y="2707"/>
                </a:lnTo>
                <a:lnTo>
                  <a:pt x="1644" y="2702"/>
                </a:lnTo>
                <a:lnTo>
                  <a:pt x="1617" y="2697"/>
                </a:lnTo>
                <a:lnTo>
                  <a:pt x="1591" y="2692"/>
                </a:lnTo>
                <a:lnTo>
                  <a:pt x="1564" y="2688"/>
                </a:lnTo>
                <a:lnTo>
                  <a:pt x="1542" y="2686"/>
                </a:lnTo>
                <a:lnTo>
                  <a:pt x="1521" y="2685"/>
                </a:lnTo>
                <a:lnTo>
                  <a:pt x="1500" y="2682"/>
                </a:lnTo>
                <a:lnTo>
                  <a:pt x="1478" y="2682"/>
                </a:lnTo>
                <a:lnTo>
                  <a:pt x="1463" y="2682"/>
                </a:lnTo>
                <a:lnTo>
                  <a:pt x="1448" y="2681"/>
                </a:lnTo>
                <a:lnTo>
                  <a:pt x="1434" y="2681"/>
                </a:lnTo>
                <a:lnTo>
                  <a:pt x="1419" y="2681"/>
                </a:lnTo>
                <a:lnTo>
                  <a:pt x="1403" y="2681"/>
                </a:lnTo>
                <a:lnTo>
                  <a:pt x="1387" y="2680"/>
                </a:lnTo>
                <a:lnTo>
                  <a:pt x="1370" y="2677"/>
                </a:lnTo>
                <a:lnTo>
                  <a:pt x="1355" y="2672"/>
                </a:lnTo>
                <a:lnTo>
                  <a:pt x="1324" y="2663"/>
                </a:lnTo>
                <a:lnTo>
                  <a:pt x="1293" y="2652"/>
                </a:lnTo>
                <a:lnTo>
                  <a:pt x="1263" y="2641"/>
                </a:lnTo>
                <a:lnTo>
                  <a:pt x="1231" y="2631"/>
                </a:lnTo>
                <a:lnTo>
                  <a:pt x="1194" y="2618"/>
                </a:lnTo>
                <a:lnTo>
                  <a:pt x="1159" y="2603"/>
                </a:lnTo>
                <a:lnTo>
                  <a:pt x="1122" y="2587"/>
                </a:lnTo>
                <a:lnTo>
                  <a:pt x="1088" y="2569"/>
                </a:lnTo>
                <a:lnTo>
                  <a:pt x="1051" y="2549"/>
                </a:lnTo>
                <a:lnTo>
                  <a:pt x="1014" y="2527"/>
                </a:lnTo>
                <a:lnTo>
                  <a:pt x="998" y="2514"/>
                </a:lnTo>
                <a:lnTo>
                  <a:pt x="980" y="2502"/>
                </a:lnTo>
                <a:lnTo>
                  <a:pt x="964" y="2488"/>
                </a:lnTo>
                <a:lnTo>
                  <a:pt x="948" y="2474"/>
                </a:lnTo>
                <a:lnTo>
                  <a:pt x="930" y="2458"/>
                </a:lnTo>
                <a:lnTo>
                  <a:pt x="912" y="2444"/>
                </a:lnTo>
                <a:lnTo>
                  <a:pt x="903" y="2438"/>
                </a:lnTo>
                <a:lnTo>
                  <a:pt x="895" y="2430"/>
                </a:lnTo>
                <a:lnTo>
                  <a:pt x="888" y="2423"/>
                </a:lnTo>
                <a:lnTo>
                  <a:pt x="881" y="2415"/>
                </a:lnTo>
                <a:lnTo>
                  <a:pt x="869" y="2401"/>
                </a:lnTo>
                <a:lnTo>
                  <a:pt x="858" y="2386"/>
                </a:lnTo>
                <a:lnTo>
                  <a:pt x="846" y="2372"/>
                </a:lnTo>
                <a:lnTo>
                  <a:pt x="833" y="2360"/>
                </a:lnTo>
                <a:lnTo>
                  <a:pt x="828" y="2355"/>
                </a:lnTo>
                <a:lnTo>
                  <a:pt x="821" y="2349"/>
                </a:lnTo>
                <a:lnTo>
                  <a:pt x="817" y="2342"/>
                </a:lnTo>
                <a:lnTo>
                  <a:pt x="812" y="2335"/>
                </a:lnTo>
                <a:lnTo>
                  <a:pt x="810" y="2327"/>
                </a:lnTo>
                <a:lnTo>
                  <a:pt x="807" y="2319"/>
                </a:lnTo>
                <a:lnTo>
                  <a:pt x="805" y="2310"/>
                </a:lnTo>
                <a:lnTo>
                  <a:pt x="805" y="2301"/>
                </a:lnTo>
                <a:lnTo>
                  <a:pt x="804" y="2292"/>
                </a:lnTo>
                <a:lnTo>
                  <a:pt x="801" y="2285"/>
                </a:lnTo>
                <a:lnTo>
                  <a:pt x="797" y="2277"/>
                </a:lnTo>
                <a:lnTo>
                  <a:pt x="792" y="2270"/>
                </a:lnTo>
                <a:lnTo>
                  <a:pt x="786" y="2261"/>
                </a:lnTo>
                <a:lnTo>
                  <a:pt x="782" y="2251"/>
                </a:lnTo>
                <a:lnTo>
                  <a:pt x="772" y="2223"/>
                </a:lnTo>
                <a:lnTo>
                  <a:pt x="765" y="2196"/>
                </a:lnTo>
                <a:lnTo>
                  <a:pt x="757" y="2168"/>
                </a:lnTo>
                <a:lnTo>
                  <a:pt x="751" y="2140"/>
                </a:lnTo>
                <a:lnTo>
                  <a:pt x="745" y="2112"/>
                </a:lnTo>
                <a:lnTo>
                  <a:pt x="740" y="2084"/>
                </a:lnTo>
                <a:lnTo>
                  <a:pt x="736" y="2055"/>
                </a:lnTo>
                <a:lnTo>
                  <a:pt x="732" y="2026"/>
                </a:lnTo>
                <a:lnTo>
                  <a:pt x="730" y="1987"/>
                </a:lnTo>
                <a:lnTo>
                  <a:pt x="727" y="1949"/>
                </a:lnTo>
                <a:lnTo>
                  <a:pt x="726" y="1908"/>
                </a:lnTo>
                <a:lnTo>
                  <a:pt x="727" y="1870"/>
                </a:lnTo>
                <a:lnTo>
                  <a:pt x="728" y="1829"/>
                </a:lnTo>
                <a:lnTo>
                  <a:pt x="730" y="1791"/>
                </a:lnTo>
                <a:lnTo>
                  <a:pt x="732" y="1752"/>
                </a:lnTo>
                <a:lnTo>
                  <a:pt x="733" y="1712"/>
                </a:lnTo>
                <a:lnTo>
                  <a:pt x="736" y="1694"/>
                </a:lnTo>
                <a:lnTo>
                  <a:pt x="740" y="1676"/>
                </a:lnTo>
                <a:lnTo>
                  <a:pt x="744" y="1659"/>
                </a:lnTo>
                <a:lnTo>
                  <a:pt x="751" y="1641"/>
                </a:lnTo>
                <a:lnTo>
                  <a:pt x="759" y="1621"/>
                </a:lnTo>
                <a:lnTo>
                  <a:pt x="764" y="1600"/>
                </a:lnTo>
                <a:lnTo>
                  <a:pt x="769" y="1579"/>
                </a:lnTo>
                <a:lnTo>
                  <a:pt x="772" y="1557"/>
                </a:lnTo>
                <a:lnTo>
                  <a:pt x="775" y="1540"/>
                </a:lnTo>
                <a:lnTo>
                  <a:pt x="779" y="1523"/>
                </a:lnTo>
                <a:lnTo>
                  <a:pt x="782" y="1507"/>
                </a:lnTo>
                <a:lnTo>
                  <a:pt x="787" y="1490"/>
                </a:lnTo>
                <a:lnTo>
                  <a:pt x="799" y="1457"/>
                </a:lnTo>
                <a:lnTo>
                  <a:pt x="810" y="1424"/>
                </a:lnTo>
                <a:lnTo>
                  <a:pt x="824" y="1382"/>
                </a:lnTo>
                <a:lnTo>
                  <a:pt x="839" y="1338"/>
                </a:lnTo>
                <a:lnTo>
                  <a:pt x="848" y="1317"/>
                </a:lnTo>
                <a:lnTo>
                  <a:pt x="855" y="1295"/>
                </a:lnTo>
                <a:lnTo>
                  <a:pt x="865" y="1275"/>
                </a:lnTo>
                <a:lnTo>
                  <a:pt x="874" y="1254"/>
                </a:lnTo>
                <a:lnTo>
                  <a:pt x="883" y="1238"/>
                </a:lnTo>
                <a:lnTo>
                  <a:pt x="890" y="1221"/>
                </a:lnTo>
                <a:lnTo>
                  <a:pt x="894" y="1214"/>
                </a:lnTo>
                <a:lnTo>
                  <a:pt x="900" y="1206"/>
                </a:lnTo>
                <a:lnTo>
                  <a:pt x="907" y="1199"/>
                </a:lnTo>
                <a:lnTo>
                  <a:pt x="913" y="1192"/>
                </a:lnTo>
                <a:lnTo>
                  <a:pt x="915" y="1191"/>
                </a:lnTo>
                <a:lnTo>
                  <a:pt x="917" y="1189"/>
                </a:lnTo>
                <a:lnTo>
                  <a:pt x="917" y="1182"/>
                </a:lnTo>
                <a:lnTo>
                  <a:pt x="918" y="1177"/>
                </a:lnTo>
                <a:lnTo>
                  <a:pt x="919" y="1172"/>
                </a:lnTo>
                <a:lnTo>
                  <a:pt x="922" y="1169"/>
                </a:lnTo>
                <a:lnTo>
                  <a:pt x="928" y="1160"/>
                </a:lnTo>
                <a:lnTo>
                  <a:pt x="934" y="1152"/>
                </a:lnTo>
                <a:lnTo>
                  <a:pt x="942" y="1145"/>
                </a:lnTo>
                <a:lnTo>
                  <a:pt x="949" y="1137"/>
                </a:lnTo>
                <a:lnTo>
                  <a:pt x="955" y="1130"/>
                </a:lnTo>
                <a:lnTo>
                  <a:pt x="960" y="1121"/>
                </a:lnTo>
                <a:lnTo>
                  <a:pt x="970" y="1102"/>
                </a:lnTo>
                <a:lnTo>
                  <a:pt x="982" y="1086"/>
                </a:lnTo>
                <a:lnTo>
                  <a:pt x="994" y="1068"/>
                </a:lnTo>
                <a:lnTo>
                  <a:pt x="1004" y="1049"/>
                </a:lnTo>
                <a:lnTo>
                  <a:pt x="1011" y="1042"/>
                </a:lnTo>
                <a:lnTo>
                  <a:pt x="1017" y="1036"/>
                </a:lnTo>
                <a:lnTo>
                  <a:pt x="1019" y="1032"/>
                </a:lnTo>
                <a:lnTo>
                  <a:pt x="1022" y="1027"/>
                </a:lnTo>
                <a:lnTo>
                  <a:pt x="1024" y="1023"/>
                </a:lnTo>
                <a:lnTo>
                  <a:pt x="1024" y="1018"/>
                </a:lnTo>
                <a:lnTo>
                  <a:pt x="1028" y="1017"/>
                </a:lnTo>
                <a:lnTo>
                  <a:pt x="1031" y="1018"/>
                </a:lnTo>
                <a:lnTo>
                  <a:pt x="1032" y="1019"/>
                </a:lnTo>
                <a:lnTo>
                  <a:pt x="1032" y="1022"/>
                </a:lnTo>
                <a:lnTo>
                  <a:pt x="1033" y="1026"/>
                </a:lnTo>
                <a:lnTo>
                  <a:pt x="1037" y="1028"/>
                </a:lnTo>
                <a:lnTo>
                  <a:pt x="1051" y="1014"/>
                </a:lnTo>
                <a:lnTo>
                  <a:pt x="1063" y="1001"/>
                </a:lnTo>
                <a:lnTo>
                  <a:pt x="1071" y="994"/>
                </a:lnTo>
                <a:lnTo>
                  <a:pt x="1078" y="989"/>
                </a:lnTo>
                <a:lnTo>
                  <a:pt x="1087" y="984"/>
                </a:lnTo>
                <a:lnTo>
                  <a:pt x="1097" y="980"/>
                </a:lnTo>
                <a:lnTo>
                  <a:pt x="1100" y="979"/>
                </a:lnTo>
                <a:lnTo>
                  <a:pt x="1101" y="977"/>
                </a:lnTo>
                <a:lnTo>
                  <a:pt x="1107" y="968"/>
                </a:lnTo>
                <a:lnTo>
                  <a:pt x="1113" y="959"/>
                </a:lnTo>
                <a:lnTo>
                  <a:pt x="1121" y="952"/>
                </a:lnTo>
                <a:lnTo>
                  <a:pt x="1128" y="944"/>
                </a:lnTo>
                <a:lnTo>
                  <a:pt x="1145" y="930"/>
                </a:lnTo>
                <a:lnTo>
                  <a:pt x="1161" y="915"/>
                </a:lnTo>
                <a:lnTo>
                  <a:pt x="1184" y="891"/>
                </a:lnTo>
                <a:lnTo>
                  <a:pt x="1206" y="868"/>
                </a:lnTo>
                <a:lnTo>
                  <a:pt x="1230" y="844"/>
                </a:lnTo>
                <a:lnTo>
                  <a:pt x="1253" y="821"/>
                </a:lnTo>
                <a:lnTo>
                  <a:pt x="1276" y="797"/>
                </a:lnTo>
                <a:lnTo>
                  <a:pt x="1300" y="776"/>
                </a:lnTo>
                <a:lnTo>
                  <a:pt x="1327" y="755"/>
                </a:lnTo>
                <a:lnTo>
                  <a:pt x="1353" y="735"/>
                </a:lnTo>
                <a:lnTo>
                  <a:pt x="1385" y="711"/>
                </a:lnTo>
                <a:lnTo>
                  <a:pt x="1418" y="684"/>
                </a:lnTo>
                <a:lnTo>
                  <a:pt x="1451" y="658"/>
                </a:lnTo>
                <a:lnTo>
                  <a:pt x="1485" y="633"/>
                </a:lnTo>
                <a:lnTo>
                  <a:pt x="1516" y="610"/>
                </a:lnTo>
                <a:lnTo>
                  <a:pt x="1550" y="589"/>
                </a:lnTo>
                <a:lnTo>
                  <a:pt x="1582" y="568"/>
                </a:lnTo>
                <a:lnTo>
                  <a:pt x="1616" y="547"/>
                </a:lnTo>
                <a:lnTo>
                  <a:pt x="1634" y="534"/>
                </a:lnTo>
                <a:lnTo>
                  <a:pt x="1654" y="523"/>
                </a:lnTo>
                <a:lnTo>
                  <a:pt x="1673" y="510"/>
                </a:lnTo>
                <a:lnTo>
                  <a:pt x="1691" y="500"/>
                </a:lnTo>
                <a:lnTo>
                  <a:pt x="1711" y="489"/>
                </a:lnTo>
                <a:lnTo>
                  <a:pt x="1730" y="478"/>
                </a:lnTo>
                <a:lnTo>
                  <a:pt x="1740" y="473"/>
                </a:lnTo>
                <a:lnTo>
                  <a:pt x="1750" y="468"/>
                </a:lnTo>
                <a:lnTo>
                  <a:pt x="1760" y="464"/>
                </a:lnTo>
                <a:lnTo>
                  <a:pt x="1772" y="460"/>
                </a:lnTo>
                <a:lnTo>
                  <a:pt x="1782" y="456"/>
                </a:lnTo>
                <a:lnTo>
                  <a:pt x="1792" y="450"/>
                </a:lnTo>
                <a:lnTo>
                  <a:pt x="1802" y="441"/>
                </a:lnTo>
                <a:lnTo>
                  <a:pt x="1813" y="432"/>
                </a:lnTo>
                <a:lnTo>
                  <a:pt x="1818" y="429"/>
                </a:lnTo>
                <a:lnTo>
                  <a:pt x="1824" y="426"/>
                </a:lnTo>
                <a:lnTo>
                  <a:pt x="1832" y="425"/>
                </a:lnTo>
                <a:lnTo>
                  <a:pt x="1839" y="424"/>
                </a:lnTo>
                <a:lnTo>
                  <a:pt x="1848" y="416"/>
                </a:lnTo>
                <a:lnTo>
                  <a:pt x="1859" y="411"/>
                </a:lnTo>
                <a:lnTo>
                  <a:pt x="1869" y="406"/>
                </a:lnTo>
                <a:lnTo>
                  <a:pt x="1882" y="402"/>
                </a:lnTo>
                <a:lnTo>
                  <a:pt x="1893" y="397"/>
                </a:lnTo>
                <a:lnTo>
                  <a:pt x="1903" y="392"/>
                </a:lnTo>
                <a:lnTo>
                  <a:pt x="1908" y="389"/>
                </a:lnTo>
                <a:lnTo>
                  <a:pt x="1912" y="385"/>
                </a:lnTo>
                <a:lnTo>
                  <a:pt x="1916" y="380"/>
                </a:lnTo>
                <a:lnTo>
                  <a:pt x="1920" y="373"/>
                </a:lnTo>
                <a:lnTo>
                  <a:pt x="1937" y="366"/>
                </a:lnTo>
                <a:lnTo>
                  <a:pt x="1953" y="357"/>
                </a:lnTo>
                <a:lnTo>
                  <a:pt x="1962" y="353"/>
                </a:lnTo>
                <a:lnTo>
                  <a:pt x="1971" y="350"/>
                </a:lnTo>
                <a:lnTo>
                  <a:pt x="1980" y="347"/>
                </a:lnTo>
                <a:lnTo>
                  <a:pt x="1990" y="345"/>
                </a:lnTo>
                <a:lnTo>
                  <a:pt x="2000" y="342"/>
                </a:lnTo>
                <a:lnTo>
                  <a:pt x="2011" y="340"/>
                </a:lnTo>
                <a:lnTo>
                  <a:pt x="2021" y="337"/>
                </a:lnTo>
                <a:lnTo>
                  <a:pt x="2032" y="332"/>
                </a:lnTo>
                <a:lnTo>
                  <a:pt x="2063" y="320"/>
                </a:lnTo>
                <a:lnTo>
                  <a:pt x="2091" y="307"/>
                </a:lnTo>
                <a:lnTo>
                  <a:pt x="2121" y="296"/>
                </a:lnTo>
                <a:lnTo>
                  <a:pt x="2152" y="284"/>
                </a:lnTo>
                <a:lnTo>
                  <a:pt x="2180" y="274"/>
                </a:lnTo>
                <a:lnTo>
                  <a:pt x="2209" y="264"/>
                </a:lnTo>
                <a:lnTo>
                  <a:pt x="2237" y="254"/>
                </a:lnTo>
                <a:lnTo>
                  <a:pt x="2266" y="246"/>
                </a:lnTo>
                <a:lnTo>
                  <a:pt x="2294" y="237"/>
                </a:lnTo>
                <a:lnTo>
                  <a:pt x="2323" y="228"/>
                </a:lnTo>
                <a:lnTo>
                  <a:pt x="2352" y="218"/>
                </a:lnTo>
                <a:lnTo>
                  <a:pt x="2380" y="207"/>
                </a:lnTo>
                <a:lnTo>
                  <a:pt x="2399" y="200"/>
                </a:lnTo>
                <a:lnTo>
                  <a:pt x="2416" y="197"/>
                </a:lnTo>
                <a:lnTo>
                  <a:pt x="2425" y="194"/>
                </a:lnTo>
                <a:lnTo>
                  <a:pt x="2434" y="190"/>
                </a:lnTo>
                <a:lnTo>
                  <a:pt x="2442" y="188"/>
                </a:lnTo>
                <a:lnTo>
                  <a:pt x="2451" y="183"/>
                </a:lnTo>
                <a:lnTo>
                  <a:pt x="2461" y="179"/>
                </a:lnTo>
                <a:lnTo>
                  <a:pt x="2473" y="177"/>
                </a:lnTo>
                <a:lnTo>
                  <a:pt x="2484" y="175"/>
                </a:lnTo>
                <a:lnTo>
                  <a:pt x="2495" y="174"/>
                </a:lnTo>
                <a:lnTo>
                  <a:pt x="2515" y="168"/>
                </a:lnTo>
                <a:lnTo>
                  <a:pt x="2535" y="163"/>
                </a:lnTo>
                <a:lnTo>
                  <a:pt x="2555" y="157"/>
                </a:lnTo>
                <a:lnTo>
                  <a:pt x="2575" y="150"/>
                </a:lnTo>
                <a:lnTo>
                  <a:pt x="2592" y="144"/>
                </a:lnTo>
                <a:lnTo>
                  <a:pt x="2607" y="140"/>
                </a:lnTo>
                <a:lnTo>
                  <a:pt x="2622" y="136"/>
                </a:lnTo>
                <a:lnTo>
                  <a:pt x="2638" y="133"/>
                </a:lnTo>
                <a:lnTo>
                  <a:pt x="2684" y="123"/>
                </a:lnTo>
                <a:lnTo>
                  <a:pt x="2731" y="111"/>
                </a:lnTo>
                <a:lnTo>
                  <a:pt x="2778" y="101"/>
                </a:lnTo>
                <a:lnTo>
                  <a:pt x="2825" y="90"/>
                </a:lnTo>
                <a:lnTo>
                  <a:pt x="2871" y="79"/>
                </a:lnTo>
                <a:lnTo>
                  <a:pt x="2918" y="69"/>
                </a:lnTo>
                <a:lnTo>
                  <a:pt x="2964" y="59"/>
                </a:lnTo>
                <a:lnTo>
                  <a:pt x="3012" y="49"/>
                </a:lnTo>
                <a:lnTo>
                  <a:pt x="3037" y="42"/>
                </a:lnTo>
                <a:lnTo>
                  <a:pt x="3061" y="37"/>
                </a:lnTo>
                <a:lnTo>
                  <a:pt x="3086" y="32"/>
                </a:lnTo>
                <a:lnTo>
                  <a:pt x="3111" y="27"/>
                </a:lnTo>
                <a:lnTo>
                  <a:pt x="3136" y="24"/>
                </a:lnTo>
                <a:lnTo>
                  <a:pt x="3161" y="20"/>
                </a:lnTo>
                <a:lnTo>
                  <a:pt x="3186" y="16"/>
                </a:lnTo>
                <a:lnTo>
                  <a:pt x="3211" y="14"/>
                </a:lnTo>
                <a:lnTo>
                  <a:pt x="3251" y="10"/>
                </a:lnTo>
                <a:lnTo>
                  <a:pt x="3291" y="7"/>
                </a:lnTo>
                <a:lnTo>
                  <a:pt x="3331" y="5"/>
                </a:lnTo>
                <a:lnTo>
                  <a:pt x="3372" y="2"/>
                </a:lnTo>
                <a:lnTo>
                  <a:pt x="3407" y="1"/>
                </a:lnTo>
                <a:lnTo>
                  <a:pt x="3442" y="1"/>
                </a:lnTo>
                <a:lnTo>
                  <a:pt x="3477" y="1"/>
                </a:lnTo>
                <a:lnTo>
                  <a:pt x="3512" y="0"/>
                </a:lnTo>
                <a:lnTo>
                  <a:pt x="3538" y="1"/>
                </a:lnTo>
                <a:lnTo>
                  <a:pt x="3565" y="2"/>
                </a:lnTo>
                <a:lnTo>
                  <a:pt x="3592" y="6"/>
                </a:lnTo>
                <a:lnTo>
                  <a:pt x="3619" y="9"/>
                </a:lnTo>
                <a:lnTo>
                  <a:pt x="3649" y="12"/>
                </a:lnTo>
                <a:lnTo>
                  <a:pt x="3680" y="15"/>
                </a:lnTo>
                <a:lnTo>
                  <a:pt x="3695" y="16"/>
                </a:lnTo>
                <a:lnTo>
                  <a:pt x="3711" y="16"/>
                </a:lnTo>
                <a:lnTo>
                  <a:pt x="3726" y="16"/>
                </a:lnTo>
                <a:lnTo>
                  <a:pt x="3741" y="15"/>
                </a:lnTo>
                <a:lnTo>
                  <a:pt x="3766" y="14"/>
                </a:lnTo>
                <a:lnTo>
                  <a:pt x="3793" y="14"/>
                </a:lnTo>
                <a:lnTo>
                  <a:pt x="3818" y="15"/>
                </a:lnTo>
                <a:lnTo>
                  <a:pt x="3843" y="17"/>
                </a:lnTo>
                <a:lnTo>
                  <a:pt x="3877" y="20"/>
                </a:lnTo>
                <a:lnTo>
                  <a:pt x="3912" y="22"/>
                </a:lnTo>
                <a:lnTo>
                  <a:pt x="3946" y="26"/>
                </a:lnTo>
                <a:lnTo>
                  <a:pt x="3981" y="31"/>
                </a:lnTo>
                <a:lnTo>
                  <a:pt x="4015" y="35"/>
                </a:lnTo>
                <a:lnTo>
                  <a:pt x="4049" y="41"/>
                </a:lnTo>
                <a:lnTo>
                  <a:pt x="4082" y="46"/>
                </a:lnTo>
                <a:lnTo>
                  <a:pt x="4116" y="54"/>
                </a:lnTo>
                <a:lnTo>
                  <a:pt x="4139" y="57"/>
                </a:lnTo>
                <a:lnTo>
                  <a:pt x="4161" y="60"/>
                </a:lnTo>
                <a:lnTo>
                  <a:pt x="4184" y="61"/>
                </a:lnTo>
                <a:lnTo>
                  <a:pt x="4207" y="60"/>
                </a:lnTo>
                <a:lnTo>
                  <a:pt x="4210" y="60"/>
                </a:lnTo>
                <a:lnTo>
                  <a:pt x="4214" y="59"/>
                </a:lnTo>
                <a:lnTo>
                  <a:pt x="4217" y="59"/>
                </a:lnTo>
                <a:lnTo>
                  <a:pt x="4219" y="61"/>
                </a:lnTo>
                <a:lnTo>
                  <a:pt x="4223" y="65"/>
                </a:lnTo>
                <a:lnTo>
                  <a:pt x="4227" y="69"/>
                </a:lnTo>
                <a:lnTo>
                  <a:pt x="4232" y="70"/>
                </a:lnTo>
                <a:lnTo>
                  <a:pt x="4235" y="71"/>
                </a:lnTo>
                <a:lnTo>
                  <a:pt x="4245" y="72"/>
                </a:lnTo>
                <a:lnTo>
                  <a:pt x="4255" y="74"/>
                </a:lnTo>
                <a:lnTo>
                  <a:pt x="4265" y="76"/>
                </a:lnTo>
                <a:lnTo>
                  <a:pt x="4273" y="80"/>
                </a:lnTo>
                <a:lnTo>
                  <a:pt x="4281" y="86"/>
                </a:lnTo>
                <a:lnTo>
                  <a:pt x="4288" y="94"/>
                </a:lnTo>
                <a:lnTo>
                  <a:pt x="4297" y="105"/>
                </a:lnTo>
                <a:lnTo>
                  <a:pt x="4307" y="118"/>
                </a:lnTo>
                <a:lnTo>
                  <a:pt x="4312" y="123"/>
                </a:lnTo>
                <a:lnTo>
                  <a:pt x="4318" y="128"/>
                </a:lnTo>
                <a:lnTo>
                  <a:pt x="4324" y="133"/>
                </a:lnTo>
                <a:lnTo>
                  <a:pt x="4332" y="136"/>
                </a:lnTo>
                <a:lnTo>
                  <a:pt x="4336" y="140"/>
                </a:lnTo>
                <a:lnTo>
                  <a:pt x="4338" y="145"/>
                </a:lnTo>
                <a:lnTo>
                  <a:pt x="4341" y="150"/>
                </a:lnTo>
                <a:lnTo>
                  <a:pt x="4342" y="155"/>
                </a:lnTo>
                <a:lnTo>
                  <a:pt x="4351" y="168"/>
                </a:lnTo>
                <a:lnTo>
                  <a:pt x="4362" y="179"/>
                </a:lnTo>
                <a:lnTo>
                  <a:pt x="4365" y="183"/>
                </a:lnTo>
                <a:lnTo>
                  <a:pt x="4368" y="184"/>
                </a:lnTo>
                <a:lnTo>
                  <a:pt x="4371" y="185"/>
                </a:lnTo>
                <a:lnTo>
                  <a:pt x="4375" y="184"/>
                </a:lnTo>
                <a:lnTo>
                  <a:pt x="4381" y="183"/>
                </a:lnTo>
                <a:lnTo>
                  <a:pt x="4387" y="180"/>
                </a:lnTo>
                <a:lnTo>
                  <a:pt x="4392" y="180"/>
                </a:lnTo>
                <a:lnTo>
                  <a:pt x="4396" y="182"/>
                </a:lnTo>
                <a:lnTo>
                  <a:pt x="4398" y="184"/>
                </a:lnTo>
                <a:lnTo>
                  <a:pt x="4401" y="188"/>
                </a:lnTo>
                <a:lnTo>
                  <a:pt x="4405" y="199"/>
                </a:lnTo>
                <a:lnTo>
                  <a:pt x="4407" y="212"/>
                </a:lnTo>
                <a:lnTo>
                  <a:pt x="4411" y="236"/>
                </a:lnTo>
                <a:lnTo>
                  <a:pt x="4416" y="261"/>
                </a:lnTo>
                <a:lnTo>
                  <a:pt x="4420" y="272"/>
                </a:lnTo>
                <a:lnTo>
                  <a:pt x="4423" y="283"/>
                </a:lnTo>
                <a:lnTo>
                  <a:pt x="4428" y="294"/>
                </a:lnTo>
                <a:lnTo>
                  <a:pt x="4435" y="306"/>
                </a:lnTo>
                <a:lnTo>
                  <a:pt x="4444" y="322"/>
                </a:lnTo>
                <a:lnTo>
                  <a:pt x="4451" y="338"/>
                </a:lnTo>
                <a:lnTo>
                  <a:pt x="4460" y="356"/>
                </a:lnTo>
                <a:lnTo>
                  <a:pt x="4470" y="371"/>
                </a:lnTo>
                <a:lnTo>
                  <a:pt x="4472" y="377"/>
                </a:lnTo>
                <a:lnTo>
                  <a:pt x="4474" y="385"/>
                </a:lnTo>
                <a:lnTo>
                  <a:pt x="4480" y="420"/>
                </a:lnTo>
                <a:lnTo>
                  <a:pt x="4486" y="455"/>
                </a:lnTo>
                <a:lnTo>
                  <a:pt x="4494" y="490"/>
                </a:lnTo>
                <a:lnTo>
                  <a:pt x="4502" y="525"/>
                </a:lnTo>
                <a:lnTo>
                  <a:pt x="4506" y="543"/>
                </a:lnTo>
                <a:lnTo>
                  <a:pt x="4509" y="560"/>
                </a:lnTo>
                <a:lnTo>
                  <a:pt x="4509" y="578"/>
                </a:lnTo>
                <a:lnTo>
                  <a:pt x="4510" y="597"/>
                </a:lnTo>
                <a:lnTo>
                  <a:pt x="4512" y="614"/>
                </a:lnTo>
                <a:lnTo>
                  <a:pt x="4515" y="633"/>
                </a:lnTo>
                <a:lnTo>
                  <a:pt x="4516" y="651"/>
                </a:lnTo>
                <a:lnTo>
                  <a:pt x="4519" y="669"/>
                </a:lnTo>
                <a:lnTo>
                  <a:pt x="4521" y="688"/>
                </a:lnTo>
                <a:lnTo>
                  <a:pt x="4523" y="707"/>
                </a:lnTo>
                <a:lnTo>
                  <a:pt x="4525" y="726"/>
                </a:lnTo>
                <a:lnTo>
                  <a:pt x="4526" y="745"/>
                </a:lnTo>
                <a:lnTo>
                  <a:pt x="4526" y="757"/>
                </a:lnTo>
                <a:lnTo>
                  <a:pt x="4526" y="770"/>
                </a:lnTo>
                <a:lnTo>
                  <a:pt x="4526" y="777"/>
                </a:lnTo>
                <a:lnTo>
                  <a:pt x="4526" y="786"/>
                </a:lnTo>
                <a:lnTo>
                  <a:pt x="4528" y="794"/>
                </a:lnTo>
                <a:lnTo>
                  <a:pt x="4530" y="801"/>
                </a:lnTo>
                <a:lnTo>
                  <a:pt x="4536" y="817"/>
                </a:lnTo>
                <a:lnTo>
                  <a:pt x="4543" y="834"/>
                </a:lnTo>
                <a:lnTo>
                  <a:pt x="4546" y="850"/>
                </a:lnTo>
                <a:lnTo>
                  <a:pt x="4550" y="866"/>
                </a:lnTo>
                <a:lnTo>
                  <a:pt x="4554" y="883"/>
                </a:lnTo>
                <a:lnTo>
                  <a:pt x="4555" y="899"/>
                </a:lnTo>
                <a:lnTo>
                  <a:pt x="4556" y="915"/>
                </a:lnTo>
                <a:lnTo>
                  <a:pt x="4556" y="930"/>
                </a:lnTo>
                <a:lnTo>
                  <a:pt x="4556" y="947"/>
                </a:lnTo>
                <a:lnTo>
                  <a:pt x="4554" y="963"/>
                </a:lnTo>
                <a:lnTo>
                  <a:pt x="4553" y="979"/>
                </a:lnTo>
                <a:lnTo>
                  <a:pt x="4549" y="995"/>
                </a:lnTo>
                <a:lnTo>
                  <a:pt x="4545" y="1012"/>
                </a:lnTo>
                <a:lnTo>
                  <a:pt x="4541" y="1028"/>
                </a:lnTo>
                <a:lnTo>
                  <a:pt x="4536" y="1044"/>
                </a:lnTo>
                <a:lnTo>
                  <a:pt x="4530" y="1061"/>
                </a:lnTo>
                <a:lnTo>
                  <a:pt x="4526" y="1071"/>
                </a:lnTo>
                <a:lnTo>
                  <a:pt x="4524" y="1081"/>
                </a:lnTo>
                <a:lnTo>
                  <a:pt x="4521" y="1091"/>
                </a:lnTo>
                <a:lnTo>
                  <a:pt x="4519" y="1102"/>
                </a:lnTo>
                <a:lnTo>
                  <a:pt x="4514" y="1130"/>
                </a:lnTo>
                <a:lnTo>
                  <a:pt x="4506" y="1157"/>
                </a:lnTo>
                <a:lnTo>
                  <a:pt x="4497" y="1185"/>
                </a:lnTo>
                <a:lnTo>
                  <a:pt x="4489" y="1212"/>
                </a:lnTo>
                <a:lnTo>
                  <a:pt x="4487" y="1219"/>
                </a:lnTo>
                <a:lnTo>
                  <a:pt x="4484" y="1225"/>
                </a:lnTo>
                <a:lnTo>
                  <a:pt x="4480" y="1230"/>
                </a:lnTo>
                <a:lnTo>
                  <a:pt x="4476" y="1235"/>
                </a:lnTo>
                <a:lnTo>
                  <a:pt x="4472" y="1239"/>
                </a:lnTo>
                <a:lnTo>
                  <a:pt x="4466" y="1243"/>
                </a:lnTo>
                <a:lnTo>
                  <a:pt x="4461" y="1245"/>
                </a:lnTo>
                <a:lnTo>
                  <a:pt x="4455" y="1248"/>
                </a:lnTo>
                <a:lnTo>
                  <a:pt x="4446" y="1253"/>
                </a:lnTo>
                <a:lnTo>
                  <a:pt x="4437" y="1259"/>
                </a:lnTo>
                <a:lnTo>
                  <a:pt x="4431" y="1266"/>
                </a:lnTo>
                <a:lnTo>
                  <a:pt x="4423" y="1274"/>
                </a:lnTo>
                <a:lnTo>
                  <a:pt x="4408" y="1290"/>
                </a:lnTo>
                <a:lnTo>
                  <a:pt x="4396" y="1308"/>
                </a:lnTo>
                <a:lnTo>
                  <a:pt x="4383" y="1325"/>
                </a:lnTo>
                <a:lnTo>
                  <a:pt x="4375" y="1344"/>
                </a:lnTo>
                <a:lnTo>
                  <a:pt x="4371" y="1349"/>
                </a:lnTo>
                <a:lnTo>
                  <a:pt x="4367" y="1353"/>
                </a:lnTo>
                <a:lnTo>
                  <a:pt x="4362" y="1357"/>
                </a:lnTo>
                <a:lnTo>
                  <a:pt x="4357" y="1358"/>
                </a:lnTo>
                <a:lnTo>
                  <a:pt x="4351" y="1360"/>
                </a:lnTo>
                <a:lnTo>
                  <a:pt x="4344" y="1364"/>
                </a:lnTo>
                <a:lnTo>
                  <a:pt x="4341" y="1370"/>
                </a:lnTo>
                <a:lnTo>
                  <a:pt x="4338" y="1377"/>
                </a:lnTo>
                <a:lnTo>
                  <a:pt x="4337" y="1382"/>
                </a:lnTo>
                <a:lnTo>
                  <a:pt x="4336" y="1386"/>
                </a:lnTo>
                <a:lnTo>
                  <a:pt x="4333" y="1388"/>
                </a:lnTo>
                <a:lnTo>
                  <a:pt x="4331" y="1389"/>
                </a:lnTo>
                <a:lnTo>
                  <a:pt x="4323" y="1391"/>
                </a:lnTo>
                <a:lnTo>
                  <a:pt x="4316" y="1389"/>
                </a:lnTo>
                <a:lnTo>
                  <a:pt x="4306" y="1387"/>
                </a:lnTo>
                <a:lnTo>
                  <a:pt x="4296" y="1386"/>
                </a:lnTo>
                <a:lnTo>
                  <a:pt x="4292" y="1386"/>
                </a:lnTo>
                <a:lnTo>
                  <a:pt x="4288" y="1386"/>
                </a:lnTo>
                <a:lnTo>
                  <a:pt x="4286" y="1388"/>
                </a:lnTo>
                <a:lnTo>
                  <a:pt x="4284" y="1391"/>
                </a:lnTo>
                <a:lnTo>
                  <a:pt x="4283" y="1394"/>
                </a:lnTo>
                <a:lnTo>
                  <a:pt x="4281" y="1397"/>
                </a:lnTo>
                <a:lnTo>
                  <a:pt x="4279" y="1398"/>
                </a:lnTo>
                <a:lnTo>
                  <a:pt x="4277" y="1399"/>
                </a:lnTo>
                <a:lnTo>
                  <a:pt x="4270" y="1402"/>
                </a:lnTo>
                <a:lnTo>
                  <a:pt x="4265" y="1403"/>
                </a:lnTo>
                <a:lnTo>
                  <a:pt x="4258" y="1408"/>
                </a:lnTo>
                <a:lnTo>
                  <a:pt x="4252" y="1411"/>
                </a:lnTo>
                <a:lnTo>
                  <a:pt x="4244" y="1413"/>
                </a:lnTo>
                <a:lnTo>
                  <a:pt x="4238" y="1416"/>
                </a:lnTo>
                <a:lnTo>
                  <a:pt x="4230" y="1417"/>
                </a:lnTo>
                <a:lnTo>
                  <a:pt x="4223" y="1417"/>
                </a:lnTo>
                <a:lnTo>
                  <a:pt x="4215" y="1416"/>
                </a:lnTo>
                <a:lnTo>
                  <a:pt x="4208" y="1414"/>
                </a:lnTo>
                <a:lnTo>
                  <a:pt x="4205" y="1414"/>
                </a:lnTo>
                <a:lnTo>
                  <a:pt x="4203" y="1414"/>
                </a:lnTo>
                <a:lnTo>
                  <a:pt x="4200" y="1416"/>
                </a:lnTo>
                <a:lnTo>
                  <a:pt x="4199" y="1417"/>
                </a:lnTo>
                <a:lnTo>
                  <a:pt x="4195" y="1422"/>
                </a:lnTo>
                <a:lnTo>
                  <a:pt x="4191" y="1427"/>
                </a:lnTo>
                <a:lnTo>
                  <a:pt x="4189" y="1434"/>
                </a:lnTo>
                <a:lnTo>
                  <a:pt x="4185" y="1441"/>
                </a:lnTo>
                <a:lnTo>
                  <a:pt x="4181" y="1444"/>
                </a:lnTo>
                <a:lnTo>
                  <a:pt x="4179" y="1447"/>
                </a:lnTo>
                <a:lnTo>
                  <a:pt x="4174" y="1448"/>
                </a:lnTo>
                <a:lnTo>
                  <a:pt x="4169" y="1449"/>
                </a:lnTo>
                <a:lnTo>
                  <a:pt x="4164" y="1448"/>
                </a:lnTo>
                <a:lnTo>
                  <a:pt x="4156" y="1448"/>
                </a:lnTo>
                <a:lnTo>
                  <a:pt x="4153" y="1447"/>
                </a:lnTo>
                <a:lnTo>
                  <a:pt x="4150" y="1447"/>
                </a:lnTo>
                <a:lnTo>
                  <a:pt x="4146" y="1447"/>
                </a:lnTo>
                <a:lnTo>
                  <a:pt x="4143" y="1448"/>
                </a:lnTo>
                <a:lnTo>
                  <a:pt x="4135" y="1453"/>
                </a:lnTo>
                <a:lnTo>
                  <a:pt x="4128" y="1457"/>
                </a:lnTo>
                <a:lnTo>
                  <a:pt x="4120" y="1459"/>
                </a:lnTo>
                <a:lnTo>
                  <a:pt x="4113" y="1462"/>
                </a:lnTo>
                <a:lnTo>
                  <a:pt x="4104" y="1463"/>
                </a:lnTo>
                <a:lnTo>
                  <a:pt x="4095" y="1463"/>
                </a:lnTo>
                <a:lnTo>
                  <a:pt x="4087" y="1462"/>
                </a:lnTo>
                <a:lnTo>
                  <a:pt x="4079" y="1459"/>
                </a:lnTo>
                <a:lnTo>
                  <a:pt x="4074" y="1458"/>
                </a:lnTo>
                <a:lnTo>
                  <a:pt x="4070" y="1458"/>
                </a:lnTo>
                <a:lnTo>
                  <a:pt x="4059" y="1459"/>
                </a:lnTo>
                <a:lnTo>
                  <a:pt x="4047" y="1458"/>
                </a:lnTo>
                <a:lnTo>
                  <a:pt x="4037" y="1457"/>
                </a:lnTo>
                <a:lnTo>
                  <a:pt x="4026" y="1454"/>
                </a:lnTo>
                <a:lnTo>
                  <a:pt x="4006" y="1447"/>
                </a:lnTo>
                <a:lnTo>
                  <a:pt x="3985" y="1441"/>
                </a:lnTo>
                <a:lnTo>
                  <a:pt x="3972" y="1439"/>
                </a:lnTo>
                <a:lnTo>
                  <a:pt x="3958" y="1439"/>
                </a:lnTo>
                <a:lnTo>
                  <a:pt x="3952" y="1439"/>
                </a:lnTo>
                <a:lnTo>
                  <a:pt x="3946" y="1439"/>
                </a:lnTo>
                <a:lnTo>
                  <a:pt x="3941" y="1438"/>
                </a:lnTo>
                <a:lnTo>
                  <a:pt x="3937" y="1436"/>
                </a:lnTo>
                <a:lnTo>
                  <a:pt x="3929" y="1427"/>
                </a:lnTo>
                <a:lnTo>
                  <a:pt x="3921" y="1418"/>
                </a:lnTo>
                <a:lnTo>
                  <a:pt x="3917" y="1413"/>
                </a:lnTo>
                <a:lnTo>
                  <a:pt x="3912" y="1409"/>
                </a:lnTo>
                <a:lnTo>
                  <a:pt x="3908" y="1407"/>
                </a:lnTo>
                <a:lnTo>
                  <a:pt x="3903" y="1404"/>
                </a:lnTo>
                <a:lnTo>
                  <a:pt x="3884" y="1398"/>
                </a:lnTo>
                <a:lnTo>
                  <a:pt x="3866" y="1393"/>
                </a:lnTo>
                <a:lnTo>
                  <a:pt x="3845" y="1388"/>
                </a:lnTo>
                <a:lnTo>
                  <a:pt x="3827" y="1386"/>
                </a:lnTo>
                <a:lnTo>
                  <a:pt x="3819" y="1384"/>
                </a:lnTo>
                <a:lnTo>
                  <a:pt x="3812" y="1382"/>
                </a:lnTo>
                <a:lnTo>
                  <a:pt x="3804" y="1379"/>
                </a:lnTo>
                <a:lnTo>
                  <a:pt x="3797" y="1377"/>
                </a:lnTo>
                <a:lnTo>
                  <a:pt x="3785" y="1368"/>
                </a:lnTo>
                <a:lnTo>
                  <a:pt x="3774" y="1359"/>
                </a:lnTo>
                <a:lnTo>
                  <a:pt x="3768" y="1354"/>
                </a:lnTo>
                <a:lnTo>
                  <a:pt x="3763" y="1352"/>
                </a:lnTo>
                <a:lnTo>
                  <a:pt x="3756" y="1350"/>
                </a:lnTo>
                <a:lnTo>
                  <a:pt x="3751" y="1348"/>
                </a:lnTo>
                <a:lnTo>
                  <a:pt x="3726" y="1343"/>
                </a:lnTo>
                <a:lnTo>
                  <a:pt x="3701" y="1339"/>
                </a:lnTo>
                <a:lnTo>
                  <a:pt x="3676" y="1337"/>
                </a:lnTo>
                <a:lnTo>
                  <a:pt x="3651" y="1333"/>
                </a:lnTo>
                <a:lnTo>
                  <a:pt x="3632" y="1328"/>
                </a:lnTo>
                <a:lnTo>
                  <a:pt x="3613" y="1324"/>
                </a:lnTo>
                <a:lnTo>
                  <a:pt x="3595" y="1320"/>
                </a:lnTo>
                <a:lnTo>
                  <a:pt x="3576" y="1317"/>
                </a:lnTo>
                <a:lnTo>
                  <a:pt x="3557" y="1314"/>
                </a:lnTo>
                <a:lnTo>
                  <a:pt x="3538" y="1313"/>
                </a:lnTo>
                <a:lnTo>
                  <a:pt x="3528" y="1310"/>
                </a:lnTo>
                <a:lnTo>
                  <a:pt x="3519" y="1308"/>
                </a:lnTo>
                <a:lnTo>
                  <a:pt x="3509" y="1304"/>
                </a:lnTo>
                <a:lnTo>
                  <a:pt x="3502" y="1298"/>
                </a:lnTo>
                <a:lnTo>
                  <a:pt x="3496" y="1294"/>
                </a:lnTo>
                <a:lnTo>
                  <a:pt x="3488" y="1291"/>
                </a:lnTo>
                <a:lnTo>
                  <a:pt x="3481" y="1289"/>
                </a:lnTo>
                <a:lnTo>
                  <a:pt x="3473" y="1289"/>
                </a:lnTo>
                <a:lnTo>
                  <a:pt x="3458" y="1288"/>
                </a:lnTo>
                <a:lnTo>
                  <a:pt x="3443" y="1288"/>
                </a:lnTo>
                <a:lnTo>
                  <a:pt x="3423" y="1288"/>
                </a:lnTo>
                <a:lnTo>
                  <a:pt x="3402" y="1286"/>
                </a:lnTo>
                <a:lnTo>
                  <a:pt x="3382" y="1285"/>
                </a:lnTo>
                <a:lnTo>
                  <a:pt x="3361" y="1283"/>
                </a:lnTo>
                <a:lnTo>
                  <a:pt x="3340" y="1280"/>
                </a:lnTo>
                <a:lnTo>
                  <a:pt x="3318" y="1278"/>
                </a:lnTo>
                <a:lnTo>
                  <a:pt x="3295" y="1276"/>
                </a:lnTo>
                <a:lnTo>
                  <a:pt x="3272" y="1275"/>
                </a:lnTo>
                <a:lnTo>
                  <a:pt x="3251" y="1275"/>
                </a:lnTo>
                <a:lnTo>
                  <a:pt x="3229" y="1275"/>
                </a:lnTo>
                <a:lnTo>
                  <a:pt x="3206" y="1278"/>
                </a:lnTo>
                <a:lnTo>
                  <a:pt x="3183" y="1280"/>
                </a:lnTo>
                <a:lnTo>
                  <a:pt x="3166" y="1281"/>
                </a:lnTo>
                <a:lnTo>
                  <a:pt x="3148" y="1283"/>
                </a:lnTo>
                <a:lnTo>
                  <a:pt x="3131" y="1284"/>
                </a:lnTo>
                <a:lnTo>
                  <a:pt x="3114" y="1286"/>
                </a:lnTo>
                <a:lnTo>
                  <a:pt x="3109" y="1288"/>
                </a:lnTo>
                <a:lnTo>
                  <a:pt x="3106" y="1286"/>
                </a:lnTo>
                <a:lnTo>
                  <a:pt x="3097" y="1283"/>
                </a:lnTo>
                <a:lnTo>
                  <a:pt x="3088" y="1280"/>
                </a:lnTo>
                <a:lnTo>
                  <a:pt x="3079" y="1280"/>
                </a:lnTo>
                <a:lnTo>
                  <a:pt x="3071" y="1281"/>
                </a:lnTo>
                <a:lnTo>
                  <a:pt x="3054" y="1285"/>
                </a:lnTo>
                <a:lnTo>
                  <a:pt x="3038" y="1290"/>
                </a:lnTo>
                <a:lnTo>
                  <a:pt x="3028" y="1293"/>
                </a:lnTo>
                <a:lnTo>
                  <a:pt x="3018" y="1295"/>
                </a:lnTo>
                <a:lnTo>
                  <a:pt x="3007" y="1295"/>
                </a:lnTo>
                <a:lnTo>
                  <a:pt x="2997" y="1296"/>
                </a:lnTo>
                <a:lnTo>
                  <a:pt x="2975" y="1298"/>
                </a:lnTo>
                <a:lnTo>
                  <a:pt x="2955" y="1299"/>
                </a:lnTo>
                <a:lnTo>
                  <a:pt x="2939" y="1303"/>
                </a:lnTo>
                <a:lnTo>
                  <a:pt x="2921" y="1305"/>
                </a:lnTo>
                <a:lnTo>
                  <a:pt x="2905" y="1308"/>
                </a:lnTo>
                <a:lnTo>
                  <a:pt x="2889" y="1309"/>
                </a:lnTo>
                <a:lnTo>
                  <a:pt x="2872" y="1310"/>
                </a:lnTo>
                <a:lnTo>
                  <a:pt x="2857" y="1309"/>
                </a:lnTo>
                <a:lnTo>
                  <a:pt x="2841" y="1309"/>
                </a:lnTo>
                <a:lnTo>
                  <a:pt x="2825" y="1308"/>
                </a:lnTo>
                <a:lnTo>
                  <a:pt x="2815" y="1306"/>
                </a:lnTo>
                <a:lnTo>
                  <a:pt x="2805" y="1305"/>
                </a:lnTo>
                <a:lnTo>
                  <a:pt x="2800" y="1306"/>
                </a:lnTo>
                <a:lnTo>
                  <a:pt x="2796" y="1309"/>
                </a:lnTo>
                <a:lnTo>
                  <a:pt x="2792" y="1313"/>
                </a:lnTo>
                <a:lnTo>
                  <a:pt x="2788" y="1319"/>
                </a:lnTo>
                <a:lnTo>
                  <a:pt x="2786" y="1323"/>
                </a:lnTo>
                <a:lnTo>
                  <a:pt x="2783" y="1325"/>
                </a:lnTo>
                <a:lnTo>
                  <a:pt x="2780" y="1327"/>
                </a:lnTo>
                <a:lnTo>
                  <a:pt x="2776" y="1328"/>
                </a:lnTo>
                <a:lnTo>
                  <a:pt x="2768" y="1328"/>
                </a:lnTo>
                <a:lnTo>
                  <a:pt x="2760" y="1327"/>
                </a:lnTo>
                <a:lnTo>
                  <a:pt x="2745" y="1323"/>
                </a:lnTo>
                <a:lnTo>
                  <a:pt x="2735" y="1322"/>
                </a:lnTo>
                <a:lnTo>
                  <a:pt x="2725" y="1323"/>
                </a:lnTo>
                <a:lnTo>
                  <a:pt x="2711" y="1325"/>
                </a:lnTo>
                <a:lnTo>
                  <a:pt x="2691" y="1332"/>
                </a:lnTo>
                <a:lnTo>
                  <a:pt x="2671" y="1338"/>
                </a:lnTo>
                <a:lnTo>
                  <a:pt x="2651" y="1343"/>
                </a:lnTo>
                <a:lnTo>
                  <a:pt x="2630" y="1349"/>
                </a:lnTo>
                <a:lnTo>
                  <a:pt x="2618" y="1352"/>
                </a:lnTo>
                <a:lnTo>
                  <a:pt x="2605" y="1353"/>
                </a:lnTo>
                <a:lnTo>
                  <a:pt x="2593" y="1354"/>
                </a:lnTo>
                <a:lnTo>
                  <a:pt x="2580" y="1355"/>
                </a:lnTo>
                <a:lnTo>
                  <a:pt x="2569" y="1357"/>
                </a:lnTo>
                <a:lnTo>
                  <a:pt x="2557" y="1359"/>
                </a:lnTo>
                <a:lnTo>
                  <a:pt x="2546" y="1363"/>
                </a:lnTo>
                <a:lnTo>
                  <a:pt x="2535" y="1368"/>
                </a:lnTo>
                <a:lnTo>
                  <a:pt x="2524" y="1372"/>
                </a:lnTo>
                <a:lnTo>
                  <a:pt x="2514" y="1374"/>
                </a:lnTo>
                <a:lnTo>
                  <a:pt x="2503" y="1375"/>
                </a:lnTo>
                <a:lnTo>
                  <a:pt x="2493" y="1375"/>
                </a:lnTo>
                <a:lnTo>
                  <a:pt x="2481" y="1374"/>
                </a:lnTo>
                <a:lnTo>
                  <a:pt x="2471" y="1372"/>
                </a:lnTo>
                <a:lnTo>
                  <a:pt x="2460" y="1369"/>
                </a:lnTo>
                <a:lnTo>
                  <a:pt x="2450" y="1365"/>
                </a:lnTo>
                <a:lnTo>
                  <a:pt x="2446" y="1364"/>
                </a:lnTo>
                <a:lnTo>
                  <a:pt x="2442" y="1363"/>
                </a:lnTo>
                <a:lnTo>
                  <a:pt x="2439" y="1363"/>
                </a:lnTo>
                <a:lnTo>
                  <a:pt x="2435" y="1364"/>
                </a:lnTo>
                <a:lnTo>
                  <a:pt x="2427" y="1367"/>
                </a:lnTo>
                <a:lnTo>
                  <a:pt x="2420" y="1369"/>
                </a:lnTo>
                <a:lnTo>
                  <a:pt x="2414" y="1369"/>
                </a:lnTo>
                <a:lnTo>
                  <a:pt x="2405" y="1365"/>
                </a:lnTo>
                <a:lnTo>
                  <a:pt x="2401" y="1364"/>
                </a:lnTo>
                <a:lnTo>
                  <a:pt x="2396" y="1365"/>
                </a:lnTo>
                <a:lnTo>
                  <a:pt x="2392" y="1367"/>
                </a:lnTo>
                <a:lnTo>
                  <a:pt x="2390" y="1368"/>
                </a:lnTo>
                <a:lnTo>
                  <a:pt x="2386" y="1372"/>
                </a:lnTo>
                <a:lnTo>
                  <a:pt x="2383" y="1374"/>
                </a:lnTo>
                <a:lnTo>
                  <a:pt x="2380" y="1375"/>
                </a:lnTo>
                <a:lnTo>
                  <a:pt x="2376" y="1375"/>
                </a:lnTo>
                <a:lnTo>
                  <a:pt x="2368" y="1377"/>
                </a:lnTo>
                <a:lnTo>
                  <a:pt x="2361" y="1377"/>
                </a:lnTo>
                <a:lnTo>
                  <a:pt x="2357" y="1378"/>
                </a:lnTo>
                <a:lnTo>
                  <a:pt x="2355" y="1379"/>
                </a:lnTo>
                <a:lnTo>
                  <a:pt x="2353" y="1379"/>
                </a:lnTo>
                <a:lnTo>
                  <a:pt x="2353" y="1382"/>
                </a:lnTo>
                <a:lnTo>
                  <a:pt x="2355" y="1383"/>
                </a:lnTo>
                <a:lnTo>
                  <a:pt x="2356" y="1387"/>
                </a:lnTo>
                <a:lnTo>
                  <a:pt x="2357" y="1389"/>
                </a:lnTo>
                <a:lnTo>
                  <a:pt x="2357" y="1391"/>
                </a:lnTo>
                <a:lnTo>
                  <a:pt x="2356" y="1392"/>
                </a:lnTo>
                <a:lnTo>
                  <a:pt x="2355" y="1393"/>
                </a:lnTo>
                <a:lnTo>
                  <a:pt x="2351" y="1394"/>
                </a:lnTo>
                <a:lnTo>
                  <a:pt x="2348" y="1394"/>
                </a:lnTo>
                <a:lnTo>
                  <a:pt x="2340" y="1393"/>
                </a:lnTo>
                <a:lnTo>
                  <a:pt x="2332" y="1393"/>
                </a:lnTo>
                <a:lnTo>
                  <a:pt x="2325" y="1394"/>
                </a:lnTo>
                <a:lnTo>
                  <a:pt x="2318" y="1397"/>
                </a:lnTo>
                <a:lnTo>
                  <a:pt x="2311" y="1399"/>
                </a:lnTo>
                <a:lnTo>
                  <a:pt x="2305" y="1403"/>
                </a:lnTo>
                <a:lnTo>
                  <a:pt x="2298" y="1408"/>
                </a:lnTo>
                <a:lnTo>
                  <a:pt x="2293" y="1413"/>
                </a:lnTo>
                <a:lnTo>
                  <a:pt x="2292" y="1414"/>
                </a:lnTo>
                <a:lnTo>
                  <a:pt x="2291" y="1416"/>
                </a:lnTo>
                <a:lnTo>
                  <a:pt x="2287" y="1418"/>
                </a:lnTo>
                <a:lnTo>
                  <a:pt x="2283" y="1418"/>
                </a:lnTo>
                <a:lnTo>
                  <a:pt x="2278" y="1417"/>
                </a:lnTo>
                <a:lnTo>
                  <a:pt x="2273" y="1417"/>
                </a:lnTo>
                <a:lnTo>
                  <a:pt x="2268" y="1417"/>
                </a:lnTo>
                <a:lnTo>
                  <a:pt x="2264" y="1418"/>
                </a:lnTo>
                <a:lnTo>
                  <a:pt x="2261" y="1422"/>
                </a:lnTo>
                <a:lnTo>
                  <a:pt x="2258" y="1429"/>
                </a:lnTo>
                <a:lnTo>
                  <a:pt x="2256" y="1433"/>
                </a:lnTo>
                <a:lnTo>
                  <a:pt x="2253" y="1437"/>
                </a:lnTo>
                <a:lnTo>
                  <a:pt x="2249" y="1439"/>
                </a:lnTo>
                <a:lnTo>
                  <a:pt x="2244" y="1442"/>
                </a:lnTo>
                <a:lnTo>
                  <a:pt x="2236" y="1446"/>
                </a:lnTo>
                <a:lnTo>
                  <a:pt x="2226" y="1449"/>
                </a:lnTo>
                <a:lnTo>
                  <a:pt x="2214" y="1456"/>
                </a:lnTo>
                <a:lnTo>
                  <a:pt x="2202" y="1458"/>
                </a:lnTo>
                <a:lnTo>
                  <a:pt x="2193" y="1459"/>
                </a:lnTo>
                <a:lnTo>
                  <a:pt x="2185" y="1463"/>
                </a:lnTo>
                <a:lnTo>
                  <a:pt x="2178" y="1466"/>
                </a:lnTo>
                <a:lnTo>
                  <a:pt x="2170" y="1470"/>
                </a:lnTo>
                <a:lnTo>
                  <a:pt x="2163" y="1473"/>
                </a:lnTo>
                <a:lnTo>
                  <a:pt x="2155" y="1477"/>
                </a:lnTo>
                <a:lnTo>
                  <a:pt x="2147" y="1478"/>
                </a:lnTo>
                <a:lnTo>
                  <a:pt x="2138" y="1480"/>
                </a:lnTo>
                <a:lnTo>
                  <a:pt x="2135" y="1480"/>
                </a:lnTo>
                <a:lnTo>
                  <a:pt x="2133" y="1481"/>
                </a:lnTo>
                <a:lnTo>
                  <a:pt x="2129" y="1488"/>
                </a:lnTo>
                <a:lnTo>
                  <a:pt x="2124" y="1493"/>
                </a:lnTo>
                <a:lnTo>
                  <a:pt x="2119" y="1497"/>
                </a:lnTo>
                <a:lnTo>
                  <a:pt x="2114" y="1501"/>
                </a:lnTo>
                <a:lnTo>
                  <a:pt x="2101" y="1507"/>
                </a:lnTo>
                <a:lnTo>
                  <a:pt x="2091" y="1515"/>
                </a:lnTo>
                <a:lnTo>
                  <a:pt x="2085" y="1521"/>
                </a:lnTo>
                <a:lnTo>
                  <a:pt x="2078" y="1526"/>
                </a:lnTo>
                <a:lnTo>
                  <a:pt x="2070" y="1530"/>
                </a:lnTo>
                <a:lnTo>
                  <a:pt x="2063" y="1533"/>
                </a:lnTo>
                <a:lnTo>
                  <a:pt x="2049" y="1541"/>
                </a:lnTo>
                <a:lnTo>
                  <a:pt x="2036" y="1551"/>
                </a:lnTo>
                <a:lnTo>
                  <a:pt x="2024" y="1561"/>
                </a:lnTo>
                <a:lnTo>
                  <a:pt x="2009" y="1569"/>
                </a:lnTo>
                <a:lnTo>
                  <a:pt x="2001" y="1572"/>
                </a:lnTo>
                <a:lnTo>
                  <a:pt x="1995" y="1576"/>
                </a:lnTo>
                <a:lnTo>
                  <a:pt x="1989" y="1581"/>
                </a:lnTo>
                <a:lnTo>
                  <a:pt x="1982" y="1586"/>
                </a:lnTo>
                <a:lnTo>
                  <a:pt x="1977" y="1590"/>
                </a:lnTo>
                <a:lnTo>
                  <a:pt x="1974" y="1594"/>
                </a:lnTo>
                <a:lnTo>
                  <a:pt x="1968" y="1596"/>
                </a:lnTo>
                <a:lnTo>
                  <a:pt x="1963" y="1597"/>
                </a:lnTo>
                <a:lnTo>
                  <a:pt x="1955" y="1601"/>
                </a:lnTo>
                <a:lnTo>
                  <a:pt x="1948" y="1606"/>
                </a:lnTo>
                <a:lnTo>
                  <a:pt x="1942" y="1611"/>
                </a:lnTo>
                <a:lnTo>
                  <a:pt x="1936" y="1618"/>
                </a:lnTo>
                <a:lnTo>
                  <a:pt x="1922" y="1629"/>
                </a:lnTo>
                <a:lnTo>
                  <a:pt x="1907" y="1641"/>
                </a:lnTo>
                <a:lnTo>
                  <a:pt x="1892" y="1651"/>
                </a:lnTo>
                <a:lnTo>
                  <a:pt x="1876" y="1661"/>
                </a:lnTo>
                <a:lnTo>
                  <a:pt x="1864" y="1669"/>
                </a:lnTo>
                <a:lnTo>
                  <a:pt x="1853" y="1676"/>
                </a:lnTo>
                <a:lnTo>
                  <a:pt x="1848" y="1680"/>
                </a:lnTo>
                <a:lnTo>
                  <a:pt x="1844" y="1685"/>
                </a:lnTo>
                <a:lnTo>
                  <a:pt x="1839" y="1690"/>
                </a:lnTo>
                <a:lnTo>
                  <a:pt x="1837" y="1697"/>
                </a:lnTo>
                <a:lnTo>
                  <a:pt x="1834" y="1699"/>
                </a:lnTo>
                <a:lnTo>
                  <a:pt x="1833" y="1700"/>
                </a:lnTo>
                <a:lnTo>
                  <a:pt x="1805" y="1723"/>
                </a:lnTo>
                <a:lnTo>
                  <a:pt x="1779" y="1747"/>
                </a:lnTo>
                <a:lnTo>
                  <a:pt x="1753" y="1772"/>
                </a:lnTo>
                <a:lnTo>
                  <a:pt x="1726" y="1797"/>
                </a:lnTo>
                <a:lnTo>
                  <a:pt x="1723" y="1787"/>
                </a:lnTo>
                <a:lnTo>
                  <a:pt x="1721" y="1778"/>
                </a:lnTo>
                <a:lnTo>
                  <a:pt x="1723" y="1773"/>
                </a:lnTo>
                <a:lnTo>
                  <a:pt x="1724" y="1769"/>
                </a:lnTo>
                <a:lnTo>
                  <a:pt x="1726" y="1765"/>
                </a:lnTo>
                <a:lnTo>
                  <a:pt x="1732" y="1760"/>
                </a:lnTo>
                <a:lnTo>
                  <a:pt x="1760" y="1735"/>
                </a:lnTo>
                <a:lnTo>
                  <a:pt x="1789" y="1710"/>
                </a:lnTo>
                <a:lnTo>
                  <a:pt x="1819" y="1686"/>
                </a:lnTo>
                <a:lnTo>
                  <a:pt x="1848" y="1660"/>
                </a:lnTo>
                <a:lnTo>
                  <a:pt x="1874" y="1635"/>
                </a:lnTo>
                <a:lnTo>
                  <a:pt x="1901" y="1610"/>
                </a:lnTo>
                <a:lnTo>
                  <a:pt x="1916" y="1599"/>
                </a:lnTo>
                <a:lnTo>
                  <a:pt x="1930" y="1587"/>
                </a:lnTo>
                <a:lnTo>
                  <a:pt x="1945" y="1576"/>
                </a:lnTo>
                <a:lnTo>
                  <a:pt x="1960" y="1566"/>
                </a:lnTo>
                <a:lnTo>
                  <a:pt x="1980" y="1552"/>
                </a:lnTo>
                <a:lnTo>
                  <a:pt x="2001" y="1537"/>
                </a:lnTo>
                <a:lnTo>
                  <a:pt x="2011" y="1531"/>
                </a:lnTo>
                <a:lnTo>
                  <a:pt x="2022" y="1525"/>
                </a:lnTo>
                <a:lnTo>
                  <a:pt x="2034" y="1520"/>
                </a:lnTo>
                <a:lnTo>
                  <a:pt x="2046" y="1515"/>
                </a:lnTo>
                <a:lnTo>
                  <a:pt x="2050" y="1513"/>
                </a:lnTo>
                <a:lnTo>
                  <a:pt x="2052" y="1512"/>
                </a:lnTo>
                <a:lnTo>
                  <a:pt x="2055" y="1510"/>
                </a:lnTo>
                <a:lnTo>
                  <a:pt x="2058" y="1507"/>
                </a:lnTo>
                <a:lnTo>
                  <a:pt x="2060" y="1502"/>
                </a:lnTo>
                <a:lnTo>
                  <a:pt x="2063" y="1497"/>
                </a:lnTo>
                <a:lnTo>
                  <a:pt x="2066" y="1493"/>
                </a:lnTo>
                <a:lnTo>
                  <a:pt x="2071" y="1491"/>
                </a:lnTo>
                <a:lnTo>
                  <a:pt x="2080" y="1487"/>
                </a:lnTo>
                <a:lnTo>
                  <a:pt x="2090" y="1483"/>
                </a:lnTo>
                <a:lnTo>
                  <a:pt x="2100" y="1480"/>
                </a:lnTo>
                <a:lnTo>
                  <a:pt x="2110" y="1473"/>
                </a:lnTo>
                <a:lnTo>
                  <a:pt x="2119" y="1467"/>
                </a:lnTo>
                <a:lnTo>
                  <a:pt x="2126" y="1459"/>
                </a:lnTo>
                <a:lnTo>
                  <a:pt x="2134" y="1453"/>
                </a:lnTo>
                <a:lnTo>
                  <a:pt x="2142" y="1448"/>
                </a:lnTo>
                <a:lnTo>
                  <a:pt x="2150" y="1444"/>
                </a:lnTo>
                <a:lnTo>
                  <a:pt x="2160" y="1442"/>
                </a:lnTo>
                <a:lnTo>
                  <a:pt x="2170" y="1441"/>
                </a:lnTo>
                <a:lnTo>
                  <a:pt x="2179" y="1437"/>
                </a:lnTo>
                <a:lnTo>
                  <a:pt x="2188" y="1433"/>
                </a:lnTo>
                <a:lnTo>
                  <a:pt x="2197" y="1428"/>
                </a:lnTo>
                <a:lnTo>
                  <a:pt x="2209" y="1419"/>
                </a:lnTo>
                <a:lnTo>
                  <a:pt x="2221" y="1413"/>
                </a:lnTo>
                <a:lnTo>
                  <a:pt x="2227" y="1411"/>
                </a:lnTo>
                <a:lnTo>
                  <a:pt x="2234" y="1409"/>
                </a:lnTo>
                <a:lnTo>
                  <a:pt x="2241" y="1409"/>
                </a:lnTo>
                <a:lnTo>
                  <a:pt x="2248" y="1409"/>
                </a:lnTo>
                <a:lnTo>
                  <a:pt x="2254" y="1409"/>
                </a:lnTo>
                <a:lnTo>
                  <a:pt x="2258" y="1407"/>
                </a:lnTo>
                <a:lnTo>
                  <a:pt x="2261" y="1403"/>
                </a:lnTo>
                <a:lnTo>
                  <a:pt x="2262" y="1398"/>
                </a:lnTo>
                <a:lnTo>
                  <a:pt x="2264" y="1393"/>
                </a:lnTo>
                <a:lnTo>
                  <a:pt x="2267" y="1389"/>
                </a:lnTo>
                <a:lnTo>
                  <a:pt x="2269" y="1386"/>
                </a:lnTo>
                <a:lnTo>
                  <a:pt x="2272" y="1383"/>
                </a:lnTo>
                <a:lnTo>
                  <a:pt x="2276" y="1382"/>
                </a:lnTo>
                <a:lnTo>
                  <a:pt x="2279" y="1380"/>
                </a:lnTo>
                <a:lnTo>
                  <a:pt x="2284" y="1380"/>
                </a:lnTo>
                <a:lnTo>
                  <a:pt x="2289" y="1382"/>
                </a:lnTo>
                <a:lnTo>
                  <a:pt x="2298" y="1383"/>
                </a:lnTo>
                <a:lnTo>
                  <a:pt x="2306" y="1383"/>
                </a:lnTo>
                <a:lnTo>
                  <a:pt x="2312" y="1380"/>
                </a:lnTo>
                <a:lnTo>
                  <a:pt x="2318" y="1377"/>
                </a:lnTo>
                <a:lnTo>
                  <a:pt x="2328" y="1367"/>
                </a:lnTo>
                <a:lnTo>
                  <a:pt x="2338" y="1357"/>
                </a:lnTo>
                <a:lnTo>
                  <a:pt x="2341" y="1354"/>
                </a:lnTo>
                <a:lnTo>
                  <a:pt x="2341" y="1352"/>
                </a:lnTo>
                <a:lnTo>
                  <a:pt x="2338" y="1344"/>
                </a:lnTo>
                <a:lnTo>
                  <a:pt x="2338" y="1338"/>
                </a:lnTo>
                <a:lnTo>
                  <a:pt x="2341" y="1334"/>
                </a:lnTo>
                <a:lnTo>
                  <a:pt x="2345" y="1332"/>
                </a:lnTo>
                <a:lnTo>
                  <a:pt x="2355" y="1329"/>
                </a:lnTo>
                <a:lnTo>
                  <a:pt x="2365" y="1328"/>
                </a:lnTo>
                <a:lnTo>
                  <a:pt x="2373" y="1325"/>
                </a:lnTo>
                <a:lnTo>
                  <a:pt x="2382" y="1323"/>
                </a:lnTo>
                <a:lnTo>
                  <a:pt x="2390" y="1319"/>
                </a:lnTo>
                <a:lnTo>
                  <a:pt x="2399" y="1315"/>
                </a:lnTo>
                <a:lnTo>
                  <a:pt x="2406" y="1310"/>
                </a:lnTo>
                <a:lnTo>
                  <a:pt x="2415" y="1308"/>
                </a:lnTo>
                <a:lnTo>
                  <a:pt x="2424" y="1306"/>
                </a:lnTo>
                <a:lnTo>
                  <a:pt x="2432" y="1309"/>
                </a:lnTo>
                <a:lnTo>
                  <a:pt x="2440" y="1310"/>
                </a:lnTo>
                <a:lnTo>
                  <a:pt x="2447" y="1310"/>
                </a:lnTo>
                <a:lnTo>
                  <a:pt x="2455" y="1310"/>
                </a:lnTo>
                <a:lnTo>
                  <a:pt x="2462" y="1309"/>
                </a:lnTo>
                <a:lnTo>
                  <a:pt x="2476" y="1305"/>
                </a:lnTo>
                <a:lnTo>
                  <a:pt x="2491" y="1301"/>
                </a:lnTo>
                <a:lnTo>
                  <a:pt x="2495" y="1300"/>
                </a:lnTo>
                <a:lnTo>
                  <a:pt x="2500" y="1298"/>
                </a:lnTo>
                <a:lnTo>
                  <a:pt x="2503" y="1294"/>
                </a:lnTo>
                <a:lnTo>
                  <a:pt x="2506" y="1290"/>
                </a:lnTo>
                <a:lnTo>
                  <a:pt x="2510" y="1279"/>
                </a:lnTo>
                <a:lnTo>
                  <a:pt x="2514" y="1268"/>
                </a:lnTo>
                <a:lnTo>
                  <a:pt x="2493" y="1270"/>
                </a:lnTo>
                <a:lnTo>
                  <a:pt x="2474" y="1273"/>
                </a:lnTo>
                <a:lnTo>
                  <a:pt x="2454" y="1276"/>
                </a:lnTo>
                <a:lnTo>
                  <a:pt x="2435" y="1280"/>
                </a:lnTo>
                <a:lnTo>
                  <a:pt x="2395" y="1293"/>
                </a:lnTo>
                <a:lnTo>
                  <a:pt x="2356" y="1305"/>
                </a:lnTo>
                <a:lnTo>
                  <a:pt x="2317" y="1320"/>
                </a:lnTo>
                <a:lnTo>
                  <a:pt x="2278" y="1333"/>
                </a:lnTo>
                <a:lnTo>
                  <a:pt x="2252" y="1342"/>
                </a:lnTo>
                <a:lnTo>
                  <a:pt x="2226" y="1353"/>
                </a:lnTo>
                <a:lnTo>
                  <a:pt x="2200" y="1364"/>
                </a:lnTo>
                <a:lnTo>
                  <a:pt x="2175" y="1377"/>
                </a:lnTo>
                <a:lnTo>
                  <a:pt x="2158" y="1386"/>
                </a:lnTo>
                <a:lnTo>
                  <a:pt x="2139" y="1392"/>
                </a:lnTo>
                <a:lnTo>
                  <a:pt x="2129" y="1396"/>
                </a:lnTo>
                <a:lnTo>
                  <a:pt x="2119" y="1399"/>
                </a:lnTo>
                <a:lnTo>
                  <a:pt x="2115" y="1402"/>
                </a:lnTo>
                <a:lnTo>
                  <a:pt x="2110" y="1406"/>
                </a:lnTo>
                <a:lnTo>
                  <a:pt x="2106" y="1409"/>
                </a:lnTo>
                <a:lnTo>
                  <a:pt x="2104" y="1413"/>
                </a:lnTo>
                <a:lnTo>
                  <a:pt x="2100" y="1418"/>
                </a:lnTo>
                <a:lnTo>
                  <a:pt x="2095" y="1421"/>
                </a:lnTo>
                <a:lnTo>
                  <a:pt x="2094" y="1422"/>
                </a:lnTo>
                <a:lnTo>
                  <a:pt x="2090" y="1422"/>
                </a:lnTo>
                <a:lnTo>
                  <a:pt x="2088" y="1422"/>
                </a:lnTo>
                <a:lnTo>
                  <a:pt x="2085" y="1422"/>
                </a:lnTo>
                <a:lnTo>
                  <a:pt x="2080" y="1421"/>
                </a:lnTo>
                <a:lnTo>
                  <a:pt x="2076" y="1422"/>
                </a:lnTo>
                <a:lnTo>
                  <a:pt x="2066" y="1431"/>
                </a:lnTo>
                <a:lnTo>
                  <a:pt x="2055" y="1438"/>
                </a:lnTo>
                <a:lnTo>
                  <a:pt x="2044" y="1444"/>
                </a:lnTo>
                <a:lnTo>
                  <a:pt x="2032" y="1451"/>
                </a:lnTo>
                <a:lnTo>
                  <a:pt x="2007" y="1461"/>
                </a:lnTo>
                <a:lnTo>
                  <a:pt x="1985" y="1473"/>
                </a:lnTo>
                <a:lnTo>
                  <a:pt x="1962" y="1490"/>
                </a:lnTo>
                <a:lnTo>
                  <a:pt x="1941" y="1507"/>
                </a:lnTo>
                <a:lnTo>
                  <a:pt x="1921" y="1525"/>
                </a:lnTo>
                <a:lnTo>
                  <a:pt x="1900" y="1541"/>
                </a:lnTo>
                <a:lnTo>
                  <a:pt x="1879" y="1556"/>
                </a:lnTo>
                <a:lnTo>
                  <a:pt x="1859" y="1571"/>
                </a:lnTo>
                <a:lnTo>
                  <a:pt x="1841" y="1587"/>
                </a:lnTo>
                <a:lnTo>
                  <a:pt x="1823" y="1605"/>
                </a:lnTo>
                <a:lnTo>
                  <a:pt x="1787" y="1640"/>
                </a:lnTo>
                <a:lnTo>
                  <a:pt x="1752" y="1675"/>
                </a:lnTo>
                <a:lnTo>
                  <a:pt x="1728" y="1700"/>
                </a:lnTo>
                <a:lnTo>
                  <a:pt x="1706" y="1727"/>
                </a:lnTo>
                <a:lnTo>
                  <a:pt x="1685" y="1754"/>
                </a:lnTo>
                <a:lnTo>
                  <a:pt x="1665" y="1782"/>
                </a:lnTo>
                <a:lnTo>
                  <a:pt x="1646" y="1808"/>
                </a:lnTo>
                <a:lnTo>
                  <a:pt x="1627" y="1834"/>
                </a:lnTo>
                <a:lnTo>
                  <a:pt x="1619" y="1847"/>
                </a:lnTo>
                <a:lnTo>
                  <a:pt x="1610" y="1861"/>
                </a:lnTo>
                <a:lnTo>
                  <a:pt x="1602" y="1875"/>
                </a:lnTo>
                <a:lnTo>
                  <a:pt x="1595" y="1890"/>
                </a:lnTo>
                <a:lnTo>
                  <a:pt x="1584" y="1900"/>
                </a:lnTo>
                <a:lnTo>
                  <a:pt x="1574" y="1910"/>
                </a:lnTo>
                <a:lnTo>
                  <a:pt x="1565" y="1922"/>
                </a:lnTo>
                <a:lnTo>
                  <a:pt x="1558" y="1935"/>
                </a:lnTo>
                <a:lnTo>
                  <a:pt x="1547" y="1961"/>
                </a:lnTo>
                <a:lnTo>
                  <a:pt x="1538" y="1987"/>
                </a:lnTo>
                <a:lnTo>
                  <a:pt x="1531" y="2011"/>
                </a:lnTo>
                <a:lnTo>
                  <a:pt x="1523" y="2035"/>
                </a:lnTo>
                <a:lnTo>
                  <a:pt x="1517" y="2059"/>
                </a:lnTo>
                <a:lnTo>
                  <a:pt x="1511" y="2083"/>
                </a:lnTo>
                <a:lnTo>
                  <a:pt x="1506" y="2107"/>
                </a:lnTo>
                <a:lnTo>
                  <a:pt x="1502" y="2130"/>
                </a:lnTo>
                <a:lnTo>
                  <a:pt x="1498" y="2156"/>
                </a:lnTo>
                <a:lnTo>
                  <a:pt x="1496" y="2179"/>
                </a:lnTo>
                <a:lnTo>
                  <a:pt x="1495" y="2192"/>
                </a:lnTo>
                <a:lnTo>
                  <a:pt x="1496" y="2203"/>
                </a:lnTo>
                <a:lnTo>
                  <a:pt x="1497" y="2214"/>
                </a:lnTo>
                <a:lnTo>
                  <a:pt x="1500" y="2226"/>
                </a:lnTo>
                <a:lnTo>
                  <a:pt x="1502" y="2237"/>
                </a:lnTo>
                <a:lnTo>
                  <a:pt x="1506" y="2247"/>
                </a:lnTo>
                <a:lnTo>
                  <a:pt x="1511" y="2258"/>
                </a:lnTo>
                <a:lnTo>
                  <a:pt x="1516" y="2268"/>
                </a:lnTo>
                <a:lnTo>
                  <a:pt x="1525" y="2282"/>
                </a:lnTo>
                <a:lnTo>
                  <a:pt x="1533" y="2296"/>
                </a:lnTo>
                <a:lnTo>
                  <a:pt x="1542" y="2309"/>
                </a:lnTo>
                <a:lnTo>
                  <a:pt x="1552" y="2321"/>
                </a:lnTo>
                <a:lnTo>
                  <a:pt x="1562" y="2332"/>
                </a:lnTo>
                <a:lnTo>
                  <a:pt x="1574" y="2344"/>
                </a:lnTo>
                <a:lnTo>
                  <a:pt x="1585" y="2354"/>
                </a:lnTo>
                <a:lnTo>
                  <a:pt x="1596" y="2364"/>
                </a:lnTo>
                <a:lnTo>
                  <a:pt x="1609" y="2372"/>
                </a:lnTo>
                <a:lnTo>
                  <a:pt x="1621" y="2381"/>
                </a:lnTo>
                <a:lnTo>
                  <a:pt x="1635" y="2389"/>
                </a:lnTo>
                <a:lnTo>
                  <a:pt x="1649" y="2395"/>
                </a:lnTo>
                <a:lnTo>
                  <a:pt x="1663" y="2403"/>
                </a:lnTo>
                <a:lnTo>
                  <a:pt x="1678" y="2408"/>
                </a:lnTo>
                <a:lnTo>
                  <a:pt x="1693" y="2413"/>
                </a:lnTo>
                <a:lnTo>
                  <a:pt x="1709" y="2418"/>
                </a:lnTo>
                <a:lnTo>
                  <a:pt x="1740" y="2425"/>
                </a:lnTo>
                <a:lnTo>
                  <a:pt x="1772" y="2431"/>
                </a:lnTo>
                <a:lnTo>
                  <a:pt x="1804" y="2438"/>
                </a:lnTo>
                <a:lnTo>
                  <a:pt x="1836" y="2444"/>
                </a:lnTo>
                <a:lnTo>
                  <a:pt x="1867" y="2449"/>
                </a:lnTo>
                <a:lnTo>
                  <a:pt x="1900" y="2454"/>
                </a:lnTo>
                <a:lnTo>
                  <a:pt x="1932" y="2458"/>
                </a:lnTo>
                <a:lnTo>
                  <a:pt x="1963" y="2462"/>
                </a:lnTo>
                <a:lnTo>
                  <a:pt x="2019" y="2467"/>
                </a:lnTo>
                <a:lnTo>
                  <a:pt x="2073" y="2470"/>
                </a:lnTo>
                <a:lnTo>
                  <a:pt x="2128" y="2474"/>
                </a:lnTo>
                <a:lnTo>
                  <a:pt x="2182" y="2477"/>
                </a:lnTo>
                <a:lnTo>
                  <a:pt x="2237" y="2478"/>
                </a:lnTo>
                <a:lnTo>
                  <a:pt x="2291" y="2478"/>
                </a:lnTo>
                <a:lnTo>
                  <a:pt x="2346" y="2478"/>
                </a:lnTo>
                <a:lnTo>
                  <a:pt x="2400" y="2478"/>
                </a:lnTo>
                <a:lnTo>
                  <a:pt x="2440" y="2477"/>
                </a:lnTo>
                <a:lnTo>
                  <a:pt x="2480" y="2475"/>
                </a:lnTo>
                <a:lnTo>
                  <a:pt x="2520" y="2474"/>
                </a:lnTo>
                <a:lnTo>
                  <a:pt x="2559" y="2472"/>
                </a:lnTo>
                <a:lnTo>
                  <a:pt x="2599" y="2470"/>
                </a:lnTo>
                <a:lnTo>
                  <a:pt x="2639" y="2468"/>
                </a:lnTo>
                <a:lnTo>
                  <a:pt x="2679" y="2467"/>
                </a:lnTo>
                <a:lnTo>
                  <a:pt x="2718" y="2464"/>
                </a:lnTo>
                <a:lnTo>
                  <a:pt x="2745" y="2463"/>
                </a:lnTo>
                <a:lnTo>
                  <a:pt x="2770" y="2463"/>
                </a:lnTo>
                <a:lnTo>
                  <a:pt x="2796" y="2463"/>
                </a:lnTo>
                <a:lnTo>
                  <a:pt x="2821" y="2463"/>
                </a:lnTo>
                <a:lnTo>
                  <a:pt x="2847" y="2464"/>
                </a:lnTo>
                <a:lnTo>
                  <a:pt x="2872" y="2465"/>
                </a:lnTo>
                <a:lnTo>
                  <a:pt x="2899" y="2467"/>
                </a:lnTo>
                <a:lnTo>
                  <a:pt x="2924" y="2469"/>
                </a:lnTo>
                <a:lnTo>
                  <a:pt x="2955" y="2472"/>
                </a:lnTo>
                <a:lnTo>
                  <a:pt x="2987" y="2474"/>
                </a:lnTo>
                <a:lnTo>
                  <a:pt x="3018" y="2478"/>
                </a:lnTo>
                <a:lnTo>
                  <a:pt x="3049" y="2482"/>
                </a:lnTo>
                <a:lnTo>
                  <a:pt x="3079" y="2487"/>
                </a:lnTo>
                <a:lnTo>
                  <a:pt x="3111" y="2492"/>
                </a:lnTo>
                <a:lnTo>
                  <a:pt x="3142" y="2497"/>
                </a:lnTo>
                <a:lnTo>
                  <a:pt x="3173" y="2502"/>
                </a:lnTo>
                <a:lnTo>
                  <a:pt x="3220" y="2509"/>
                </a:lnTo>
                <a:lnTo>
                  <a:pt x="3266" y="2518"/>
                </a:lnTo>
                <a:lnTo>
                  <a:pt x="3314" y="2525"/>
                </a:lnTo>
                <a:lnTo>
                  <a:pt x="3360" y="2534"/>
                </a:lnTo>
                <a:lnTo>
                  <a:pt x="3407" y="2544"/>
                </a:lnTo>
                <a:lnTo>
                  <a:pt x="3453" y="2554"/>
                </a:lnTo>
                <a:lnTo>
                  <a:pt x="3499" y="2566"/>
                </a:lnTo>
                <a:lnTo>
                  <a:pt x="3545" y="2578"/>
                </a:lnTo>
                <a:lnTo>
                  <a:pt x="3566" y="2584"/>
                </a:lnTo>
                <a:lnTo>
                  <a:pt x="3586" y="2592"/>
                </a:lnTo>
                <a:lnTo>
                  <a:pt x="3606" y="2601"/>
                </a:lnTo>
                <a:lnTo>
                  <a:pt x="3626" y="2608"/>
                </a:lnTo>
                <a:lnTo>
                  <a:pt x="3665" y="2627"/>
                </a:lnTo>
                <a:lnTo>
                  <a:pt x="3703" y="2646"/>
                </a:lnTo>
                <a:lnTo>
                  <a:pt x="3741" y="2667"/>
                </a:lnTo>
                <a:lnTo>
                  <a:pt x="3780" y="2688"/>
                </a:lnTo>
                <a:lnTo>
                  <a:pt x="3818" y="2711"/>
                </a:lnTo>
                <a:lnTo>
                  <a:pt x="3855" y="2734"/>
                </a:lnTo>
                <a:lnTo>
                  <a:pt x="3892" y="2759"/>
                </a:lnTo>
                <a:lnTo>
                  <a:pt x="3928" y="2784"/>
                </a:lnTo>
                <a:lnTo>
                  <a:pt x="3963" y="2810"/>
                </a:lnTo>
                <a:lnTo>
                  <a:pt x="3997" y="2839"/>
                </a:lnTo>
                <a:lnTo>
                  <a:pt x="4037" y="2874"/>
                </a:lnTo>
                <a:lnTo>
                  <a:pt x="4076" y="2910"/>
                </a:lnTo>
                <a:lnTo>
                  <a:pt x="4094" y="2929"/>
                </a:lnTo>
                <a:lnTo>
                  <a:pt x="4113" y="2949"/>
                </a:lnTo>
                <a:lnTo>
                  <a:pt x="4130" y="2969"/>
                </a:lnTo>
                <a:lnTo>
                  <a:pt x="4146" y="2989"/>
                </a:lnTo>
                <a:lnTo>
                  <a:pt x="4163" y="3011"/>
                </a:lnTo>
                <a:lnTo>
                  <a:pt x="4179" y="3031"/>
                </a:lnTo>
                <a:lnTo>
                  <a:pt x="4194" y="3053"/>
                </a:lnTo>
                <a:lnTo>
                  <a:pt x="4209" y="3075"/>
                </a:lnTo>
                <a:lnTo>
                  <a:pt x="4223" y="3097"/>
                </a:lnTo>
                <a:lnTo>
                  <a:pt x="4237" y="3120"/>
                </a:lnTo>
                <a:lnTo>
                  <a:pt x="4250" y="3144"/>
                </a:lnTo>
                <a:lnTo>
                  <a:pt x="4263" y="3168"/>
                </a:lnTo>
                <a:lnTo>
                  <a:pt x="4287" y="3213"/>
                </a:lnTo>
                <a:lnTo>
                  <a:pt x="4311" y="3258"/>
                </a:lnTo>
                <a:lnTo>
                  <a:pt x="4323" y="3282"/>
                </a:lnTo>
                <a:lnTo>
                  <a:pt x="4334" y="3304"/>
                </a:lnTo>
                <a:lnTo>
                  <a:pt x="4344" y="3327"/>
                </a:lnTo>
                <a:lnTo>
                  <a:pt x="4354" y="3351"/>
                </a:lnTo>
                <a:lnTo>
                  <a:pt x="4367" y="3381"/>
                </a:lnTo>
                <a:lnTo>
                  <a:pt x="4378" y="3411"/>
                </a:lnTo>
                <a:lnTo>
                  <a:pt x="4390" y="3441"/>
                </a:lnTo>
                <a:lnTo>
                  <a:pt x="4401" y="3471"/>
                </a:lnTo>
                <a:lnTo>
                  <a:pt x="4410" y="3501"/>
                </a:lnTo>
                <a:lnTo>
                  <a:pt x="4418" y="3532"/>
                </a:lnTo>
                <a:lnTo>
                  <a:pt x="4426" y="3564"/>
                </a:lnTo>
                <a:lnTo>
                  <a:pt x="4431" y="3595"/>
                </a:lnTo>
                <a:lnTo>
                  <a:pt x="4437" y="3640"/>
                </a:lnTo>
                <a:lnTo>
                  <a:pt x="4442" y="3685"/>
                </a:lnTo>
                <a:lnTo>
                  <a:pt x="4446" y="3729"/>
                </a:lnTo>
                <a:lnTo>
                  <a:pt x="4449" y="3775"/>
                </a:lnTo>
                <a:lnTo>
                  <a:pt x="4449" y="3820"/>
                </a:lnTo>
                <a:lnTo>
                  <a:pt x="4449" y="3865"/>
                </a:lnTo>
                <a:lnTo>
                  <a:pt x="4446" y="3910"/>
                </a:lnTo>
                <a:lnTo>
                  <a:pt x="4441" y="3955"/>
                </a:lnTo>
                <a:lnTo>
                  <a:pt x="4437" y="3983"/>
                </a:lnTo>
                <a:lnTo>
                  <a:pt x="4433" y="4010"/>
                </a:lnTo>
                <a:lnTo>
                  <a:pt x="4430" y="4038"/>
                </a:lnTo>
                <a:lnTo>
                  <a:pt x="4423" y="4065"/>
                </a:lnTo>
                <a:lnTo>
                  <a:pt x="4418" y="4093"/>
                </a:lnTo>
                <a:lnTo>
                  <a:pt x="4412" y="4121"/>
                </a:lnTo>
                <a:lnTo>
                  <a:pt x="4405" y="4148"/>
                </a:lnTo>
                <a:lnTo>
                  <a:pt x="4396" y="4175"/>
                </a:lnTo>
                <a:lnTo>
                  <a:pt x="4390" y="4196"/>
                </a:lnTo>
                <a:lnTo>
                  <a:pt x="4381" y="4216"/>
                </a:lnTo>
                <a:lnTo>
                  <a:pt x="4371" y="4236"/>
                </a:lnTo>
                <a:lnTo>
                  <a:pt x="4360" y="4254"/>
                </a:lnTo>
                <a:lnTo>
                  <a:pt x="4347" y="4274"/>
                </a:lnTo>
                <a:lnTo>
                  <a:pt x="4336" y="4294"/>
                </a:lnTo>
                <a:lnTo>
                  <a:pt x="4324" y="4314"/>
                </a:lnTo>
                <a:lnTo>
                  <a:pt x="4313" y="4334"/>
                </a:lnTo>
                <a:lnTo>
                  <a:pt x="4291" y="4375"/>
                </a:lnTo>
                <a:lnTo>
                  <a:pt x="4268" y="4415"/>
                </a:lnTo>
                <a:lnTo>
                  <a:pt x="4245" y="4453"/>
                </a:lnTo>
                <a:lnTo>
                  <a:pt x="4222" y="4491"/>
                </a:lnTo>
                <a:lnTo>
                  <a:pt x="4197" y="4527"/>
                </a:lnTo>
                <a:lnTo>
                  <a:pt x="4170" y="4562"/>
                </a:lnTo>
                <a:lnTo>
                  <a:pt x="4156" y="4581"/>
                </a:lnTo>
                <a:lnTo>
                  <a:pt x="4143" y="4600"/>
                </a:lnTo>
                <a:lnTo>
                  <a:pt x="4129" y="4619"/>
                </a:lnTo>
                <a:lnTo>
                  <a:pt x="4115" y="4637"/>
                </a:lnTo>
                <a:lnTo>
                  <a:pt x="4090" y="4667"/>
                </a:lnTo>
                <a:lnTo>
                  <a:pt x="4065" y="4698"/>
                </a:lnTo>
                <a:lnTo>
                  <a:pt x="4040" y="4728"/>
                </a:lnTo>
                <a:lnTo>
                  <a:pt x="4013" y="4758"/>
                </a:lnTo>
                <a:lnTo>
                  <a:pt x="3995" y="4777"/>
                </a:lnTo>
                <a:lnTo>
                  <a:pt x="3975" y="4795"/>
                </a:lnTo>
                <a:lnTo>
                  <a:pt x="3955" y="4814"/>
                </a:lnTo>
                <a:lnTo>
                  <a:pt x="3934" y="4833"/>
                </a:lnTo>
                <a:lnTo>
                  <a:pt x="3901" y="4863"/>
                </a:lnTo>
                <a:lnTo>
                  <a:pt x="3867" y="4893"/>
                </a:lnTo>
                <a:lnTo>
                  <a:pt x="3832" y="4923"/>
                </a:lnTo>
                <a:lnTo>
                  <a:pt x="3795" y="4951"/>
                </a:lnTo>
                <a:lnTo>
                  <a:pt x="3770" y="4970"/>
                </a:lnTo>
                <a:lnTo>
                  <a:pt x="3745" y="4988"/>
                </a:lnTo>
                <a:lnTo>
                  <a:pt x="3719" y="5007"/>
                </a:lnTo>
                <a:lnTo>
                  <a:pt x="3692" y="5025"/>
                </a:lnTo>
                <a:lnTo>
                  <a:pt x="3666" y="5042"/>
                </a:lnTo>
                <a:lnTo>
                  <a:pt x="3640" y="5060"/>
                </a:lnTo>
                <a:lnTo>
                  <a:pt x="3612" y="5076"/>
                </a:lnTo>
                <a:lnTo>
                  <a:pt x="3586" y="5093"/>
                </a:lnTo>
                <a:lnTo>
                  <a:pt x="3561" y="5106"/>
                </a:lnTo>
                <a:lnTo>
                  <a:pt x="3536" y="5120"/>
                </a:lnTo>
                <a:lnTo>
                  <a:pt x="3511" y="5133"/>
                </a:lnTo>
                <a:lnTo>
                  <a:pt x="3486" y="5146"/>
                </a:lnTo>
                <a:lnTo>
                  <a:pt x="3459" y="5159"/>
                </a:lnTo>
                <a:lnTo>
                  <a:pt x="3434" y="5172"/>
                </a:lnTo>
                <a:lnTo>
                  <a:pt x="3409" y="5184"/>
                </a:lnTo>
                <a:lnTo>
                  <a:pt x="3383" y="5197"/>
                </a:lnTo>
                <a:lnTo>
                  <a:pt x="3339" y="5215"/>
                </a:lnTo>
                <a:lnTo>
                  <a:pt x="3295" y="5234"/>
                </a:lnTo>
                <a:lnTo>
                  <a:pt x="3250" y="5251"/>
                </a:lnTo>
                <a:lnTo>
                  <a:pt x="3206" y="5268"/>
                </a:lnTo>
                <a:lnTo>
                  <a:pt x="3171" y="5282"/>
                </a:lnTo>
                <a:lnTo>
                  <a:pt x="3135" y="5296"/>
                </a:lnTo>
                <a:lnTo>
                  <a:pt x="3099" y="5308"/>
                </a:lnTo>
                <a:lnTo>
                  <a:pt x="3064" y="5321"/>
                </a:lnTo>
                <a:lnTo>
                  <a:pt x="3038" y="5330"/>
                </a:lnTo>
                <a:lnTo>
                  <a:pt x="3012" y="5338"/>
                </a:lnTo>
                <a:lnTo>
                  <a:pt x="2985" y="5347"/>
                </a:lnTo>
                <a:lnTo>
                  <a:pt x="2959" y="5356"/>
                </a:lnTo>
                <a:lnTo>
                  <a:pt x="2921" y="5370"/>
                </a:lnTo>
                <a:lnTo>
                  <a:pt x="2884" y="5381"/>
                </a:lnTo>
                <a:lnTo>
                  <a:pt x="2845" y="5390"/>
                </a:lnTo>
                <a:lnTo>
                  <a:pt x="2805" y="5397"/>
                </a:lnTo>
                <a:lnTo>
                  <a:pt x="2765" y="5404"/>
                </a:lnTo>
                <a:lnTo>
                  <a:pt x="2725" y="5412"/>
                </a:lnTo>
                <a:lnTo>
                  <a:pt x="2686" y="5421"/>
                </a:lnTo>
                <a:lnTo>
                  <a:pt x="2646" y="5429"/>
                </a:lnTo>
                <a:lnTo>
                  <a:pt x="2617" y="5434"/>
                </a:lnTo>
                <a:lnTo>
                  <a:pt x="2588" y="5437"/>
                </a:lnTo>
                <a:lnTo>
                  <a:pt x="2559" y="5440"/>
                </a:lnTo>
                <a:lnTo>
                  <a:pt x="2531" y="5445"/>
                </a:lnTo>
                <a:lnTo>
                  <a:pt x="2508" y="5450"/>
                </a:lnTo>
                <a:lnTo>
                  <a:pt x="2484" y="5454"/>
                </a:lnTo>
                <a:lnTo>
                  <a:pt x="2460" y="5458"/>
                </a:lnTo>
                <a:lnTo>
                  <a:pt x="2436" y="5460"/>
                </a:lnTo>
                <a:lnTo>
                  <a:pt x="2411" y="5464"/>
                </a:lnTo>
                <a:lnTo>
                  <a:pt x="2387" y="5466"/>
                </a:lnTo>
                <a:lnTo>
                  <a:pt x="2363" y="5469"/>
                </a:lnTo>
                <a:lnTo>
                  <a:pt x="2340" y="5473"/>
                </a:lnTo>
                <a:lnTo>
                  <a:pt x="2305" y="5476"/>
                </a:lnTo>
                <a:lnTo>
                  <a:pt x="2269" y="5481"/>
                </a:lnTo>
                <a:lnTo>
                  <a:pt x="2234" y="5486"/>
                </a:lnTo>
                <a:lnTo>
                  <a:pt x="2199" y="5488"/>
                </a:lnTo>
                <a:lnTo>
                  <a:pt x="2172" y="5488"/>
                </a:lnTo>
                <a:lnTo>
                  <a:pt x="2144" y="5488"/>
                </a:lnTo>
                <a:lnTo>
                  <a:pt x="2130" y="5488"/>
                </a:lnTo>
                <a:lnTo>
                  <a:pt x="2116" y="5489"/>
                </a:lnTo>
                <a:lnTo>
                  <a:pt x="2103" y="5491"/>
                </a:lnTo>
                <a:lnTo>
                  <a:pt x="2089" y="5494"/>
                </a:lnTo>
                <a:lnTo>
                  <a:pt x="2080" y="5495"/>
                </a:lnTo>
                <a:lnTo>
                  <a:pt x="2070" y="5495"/>
                </a:lnTo>
                <a:lnTo>
                  <a:pt x="2060" y="5495"/>
                </a:lnTo>
                <a:lnTo>
                  <a:pt x="2050" y="5495"/>
                </a:lnTo>
                <a:lnTo>
                  <a:pt x="2024" y="5494"/>
                </a:lnTo>
                <a:lnTo>
                  <a:pt x="1997" y="5494"/>
                </a:lnTo>
                <a:lnTo>
                  <a:pt x="1972" y="5495"/>
                </a:lnTo>
                <a:lnTo>
                  <a:pt x="1946" y="5496"/>
                </a:lnTo>
                <a:lnTo>
                  <a:pt x="1920" y="5498"/>
                </a:lnTo>
                <a:lnTo>
                  <a:pt x="1893" y="5500"/>
                </a:lnTo>
                <a:lnTo>
                  <a:pt x="1867" y="5501"/>
                </a:lnTo>
                <a:lnTo>
                  <a:pt x="1841" y="5503"/>
                </a:lnTo>
                <a:lnTo>
                  <a:pt x="1828" y="5503"/>
                </a:lnTo>
                <a:lnTo>
                  <a:pt x="1816" y="5500"/>
                </a:lnTo>
                <a:lnTo>
                  <a:pt x="1803" y="5499"/>
                </a:lnTo>
                <a:lnTo>
                  <a:pt x="1790" y="5496"/>
                </a:lnTo>
                <a:lnTo>
                  <a:pt x="1779" y="5494"/>
                </a:lnTo>
                <a:lnTo>
                  <a:pt x="1767" y="5494"/>
                </a:lnTo>
                <a:lnTo>
                  <a:pt x="1755" y="5495"/>
                </a:lnTo>
                <a:lnTo>
                  <a:pt x="1744" y="5500"/>
                </a:lnTo>
                <a:lnTo>
                  <a:pt x="1738" y="5503"/>
                </a:lnTo>
                <a:lnTo>
                  <a:pt x="1734" y="5504"/>
                </a:lnTo>
                <a:lnTo>
                  <a:pt x="1729" y="5504"/>
                </a:lnTo>
                <a:lnTo>
                  <a:pt x="1726" y="5503"/>
                </a:lnTo>
                <a:lnTo>
                  <a:pt x="1719" y="5496"/>
                </a:lnTo>
                <a:lnTo>
                  <a:pt x="1709" y="5485"/>
                </a:lnTo>
                <a:lnTo>
                  <a:pt x="1705" y="5481"/>
                </a:lnTo>
                <a:lnTo>
                  <a:pt x="1701" y="5478"/>
                </a:lnTo>
                <a:lnTo>
                  <a:pt x="1699" y="5474"/>
                </a:lnTo>
                <a:lnTo>
                  <a:pt x="1696" y="5468"/>
                </a:lnTo>
                <a:lnTo>
                  <a:pt x="1695" y="5464"/>
                </a:lnTo>
                <a:lnTo>
                  <a:pt x="1691" y="5463"/>
                </a:lnTo>
                <a:lnTo>
                  <a:pt x="1688" y="5461"/>
                </a:lnTo>
                <a:lnTo>
                  <a:pt x="1683" y="5461"/>
                </a:lnTo>
                <a:lnTo>
                  <a:pt x="1669" y="5465"/>
                </a:lnTo>
                <a:lnTo>
                  <a:pt x="1654" y="5468"/>
                </a:lnTo>
                <a:close/>
              </a:path>
            </a:pathLst>
          </a:custGeom>
          <a:solidFill>
            <a:schemeClr val="tx1">
              <a:alpha val="12000"/>
            </a:scheme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a:p>
        </p:txBody>
      </p:sp>
    </p:spTree>
    <p:extLst>
      <p:ext uri="{BB962C8B-B14F-4D97-AF65-F5344CB8AC3E}">
        <p14:creationId xmlns:p14="http://schemas.microsoft.com/office/powerpoint/2010/main" val="4104944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6"/>
          <p:cNvSpPr>
            <a:spLocks noGrp="1" noEditPoints="1"/>
          </p:cNvSpPr>
          <p:nvPr>
            <p:ph type="pic" sz="quarter" idx="13"/>
          </p:nvPr>
        </p:nvSpPr>
        <p:spPr bwMode="auto">
          <a:xfrm>
            <a:off x="10237315" y="1170067"/>
            <a:ext cx="7553741" cy="8133157"/>
          </a:xfrm>
          <a:custGeom>
            <a:avLst/>
            <a:gdLst>
              <a:gd name="T0" fmla="*/ 3292 w 6152"/>
              <a:gd name="T1" fmla="*/ 3494 h 5379"/>
              <a:gd name="T2" fmla="*/ 3318 w 6152"/>
              <a:gd name="T3" fmla="*/ 3669 h 5379"/>
              <a:gd name="T4" fmla="*/ 983 w 6152"/>
              <a:gd name="T5" fmla="*/ 3496 h 5379"/>
              <a:gd name="T6" fmla="*/ 960 w 6152"/>
              <a:gd name="T7" fmla="*/ 3889 h 5379"/>
              <a:gd name="T8" fmla="*/ 993 w 6152"/>
              <a:gd name="T9" fmla="*/ 4249 h 5379"/>
              <a:gd name="T10" fmla="*/ 970 w 6152"/>
              <a:gd name="T11" fmla="*/ 4398 h 5379"/>
              <a:gd name="T12" fmla="*/ 1040 w 6152"/>
              <a:gd name="T13" fmla="*/ 4476 h 5379"/>
              <a:gd name="T14" fmla="*/ 4887 w 6152"/>
              <a:gd name="T15" fmla="*/ 2967 h 5379"/>
              <a:gd name="T16" fmla="*/ 4571 w 6152"/>
              <a:gd name="T17" fmla="*/ 3531 h 5379"/>
              <a:gd name="T18" fmla="*/ 4450 w 6152"/>
              <a:gd name="T19" fmla="*/ 3853 h 5379"/>
              <a:gd name="T20" fmla="*/ 3675 w 6152"/>
              <a:gd name="T21" fmla="*/ 5001 h 5379"/>
              <a:gd name="T22" fmla="*/ 3263 w 6152"/>
              <a:gd name="T23" fmla="*/ 5317 h 5379"/>
              <a:gd name="T24" fmla="*/ 2843 w 6152"/>
              <a:gd name="T25" fmla="*/ 5273 h 5379"/>
              <a:gd name="T26" fmla="*/ 2449 w 6152"/>
              <a:gd name="T27" fmla="*/ 4882 h 5379"/>
              <a:gd name="T28" fmla="*/ 2277 w 6152"/>
              <a:gd name="T29" fmla="*/ 3886 h 5379"/>
              <a:gd name="T30" fmla="*/ 2203 w 6152"/>
              <a:gd name="T31" fmla="*/ 3426 h 5379"/>
              <a:gd name="T32" fmla="*/ 2162 w 6152"/>
              <a:gd name="T33" fmla="*/ 2827 h 5379"/>
              <a:gd name="T34" fmla="*/ 2064 w 6152"/>
              <a:gd name="T35" fmla="*/ 3039 h 5379"/>
              <a:gd name="T36" fmla="*/ 1969 w 6152"/>
              <a:gd name="T37" fmla="*/ 3341 h 5379"/>
              <a:gd name="T38" fmla="*/ 1800 w 6152"/>
              <a:gd name="T39" fmla="*/ 3700 h 5379"/>
              <a:gd name="T40" fmla="*/ 1698 w 6152"/>
              <a:gd name="T41" fmla="*/ 3928 h 5379"/>
              <a:gd name="T42" fmla="*/ 1523 w 6152"/>
              <a:gd name="T43" fmla="*/ 4339 h 5379"/>
              <a:gd name="T44" fmla="*/ 1264 w 6152"/>
              <a:gd name="T45" fmla="*/ 4846 h 5379"/>
              <a:gd name="T46" fmla="*/ 1000 w 6152"/>
              <a:gd name="T47" fmla="*/ 5233 h 5379"/>
              <a:gd name="T48" fmla="*/ 854 w 6152"/>
              <a:gd name="T49" fmla="*/ 5355 h 5379"/>
              <a:gd name="T50" fmla="*/ 461 w 6152"/>
              <a:gd name="T51" fmla="*/ 5179 h 5379"/>
              <a:gd name="T52" fmla="*/ 173 w 6152"/>
              <a:gd name="T53" fmla="*/ 4510 h 5379"/>
              <a:gd name="T54" fmla="*/ 16 w 6152"/>
              <a:gd name="T55" fmla="*/ 3429 h 5379"/>
              <a:gd name="T56" fmla="*/ 19 w 6152"/>
              <a:gd name="T57" fmla="*/ 2423 h 5379"/>
              <a:gd name="T58" fmla="*/ 132 w 6152"/>
              <a:gd name="T59" fmla="*/ 1234 h 5379"/>
              <a:gd name="T60" fmla="*/ 323 w 6152"/>
              <a:gd name="T61" fmla="*/ 435 h 5379"/>
              <a:gd name="T62" fmla="*/ 679 w 6152"/>
              <a:gd name="T63" fmla="*/ 405 h 5379"/>
              <a:gd name="T64" fmla="*/ 1114 w 6152"/>
              <a:gd name="T65" fmla="*/ 535 h 5379"/>
              <a:gd name="T66" fmla="*/ 1333 w 6152"/>
              <a:gd name="T67" fmla="*/ 1068 h 5379"/>
              <a:gd name="T68" fmla="*/ 1195 w 6152"/>
              <a:gd name="T69" fmla="*/ 2070 h 5379"/>
              <a:gd name="T70" fmla="*/ 1085 w 6152"/>
              <a:gd name="T71" fmla="*/ 2693 h 5379"/>
              <a:gd name="T72" fmla="*/ 1014 w 6152"/>
              <a:gd name="T73" fmla="*/ 3337 h 5379"/>
              <a:gd name="T74" fmla="*/ 1054 w 6152"/>
              <a:gd name="T75" fmla="*/ 3715 h 5379"/>
              <a:gd name="T76" fmla="*/ 1084 w 6152"/>
              <a:gd name="T77" fmla="*/ 4113 h 5379"/>
              <a:gd name="T78" fmla="*/ 1568 w 6152"/>
              <a:gd name="T79" fmla="*/ 3592 h 5379"/>
              <a:gd name="T80" fmla="*/ 2096 w 6152"/>
              <a:gd name="T81" fmla="*/ 2462 h 5379"/>
              <a:gd name="T82" fmla="*/ 2262 w 6152"/>
              <a:gd name="T83" fmla="*/ 1627 h 5379"/>
              <a:gd name="T84" fmla="*/ 2538 w 6152"/>
              <a:gd name="T85" fmla="*/ 428 h 5379"/>
              <a:gd name="T86" fmla="*/ 3031 w 6152"/>
              <a:gd name="T87" fmla="*/ 243 h 5379"/>
              <a:gd name="T88" fmla="*/ 3699 w 6152"/>
              <a:gd name="T89" fmla="*/ 625 h 5379"/>
              <a:gd name="T90" fmla="*/ 3545 w 6152"/>
              <a:gd name="T91" fmla="*/ 1534 h 5379"/>
              <a:gd name="T92" fmla="*/ 3413 w 6152"/>
              <a:gd name="T93" fmla="*/ 2147 h 5379"/>
              <a:gd name="T94" fmla="*/ 3383 w 6152"/>
              <a:gd name="T95" fmla="*/ 2144 h 5379"/>
              <a:gd name="T96" fmla="*/ 3341 w 6152"/>
              <a:gd name="T97" fmla="*/ 2761 h 5379"/>
              <a:gd name="T98" fmla="*/ 3348 w 6152"/>
              <a:gd name="T99" fmla="*/ 3370 h 5379"/>
              <a:gd name="T100" fmla="*/ 3357 w 6152"/>
              <a:gd name="T101" fmla="*/ 3726 h 5379"/>
              <a:gd name="T102" fmla="*/ 3339 w 6152"/>
              <a:gd name="T103" fmla="*/ 3949 h 5379"/>
              <a:gd name="T104" fmla="*/ 3347 w 6152"/>
              <a:gd name="T105" fmla="*/ 4364 h 5379"/>
              <a:gd name="T106" fmla="*/ 3462 w 6152"/>
              <a:gd name="T107" fmla="*/ 4413 h 5379"/>
              <a:gd name="T108" fmla="*/ 4375 w 6152"/>
              <a:gd name="T109" fmla="*/ 3055 h 5379"/>
              <a:gd name="T110" fmla="*/ 5045 w 6152"/>
              <a:gd name="T111" fmla="*/ 1665 h 5379"/>
              <a:gd name="T112" fmla="*/ 5428 w 6152"/>
              <a:gd name="T113" fmla="*/ 369 h 5379"/>
              <a:gd name="T114" fmla="*/ 5808 w 6152"/>
              <a:gd name="T115" fmla="*/ 23 h 5379"/>
              <a:gd name="T116" fmla="*/ 6138 w 6152"/>
              <a:gd name="T117" fmla="*/ 214 h 5379"/>
              <a:gd name="T118" fmla="*/ 5678 w 6152"/>
              <a:gd name="T119" fmla="*/ 1208 h 5379"/>
              <a:gd name="T120" fmla="*/ 5419 w 6152"/>
              <a:gd name="T121" fmla="*/ 1711 h 5379"/>
              <a:gd name="T122" fmla="*/ 5116 w 6152"/>
              <a:gd name="T123" fmla="*/ 2379 h 5379"/>
              <a:gd name="T124" fmla="*/ 4935 w 6152"/>
              <a:gd name="T125" fmla="*/ 2859 h 5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52" h="5379">
                <a:moveTo>
                  <a:pt x="2529" y="4990"/>
                </a:moveTo>
                <a:lnTo>
                  <a:pt x="2538" y="5009"/>
                </a:lnTo>
                <a:lnTo>
                  <a:pt x="2547" y="5026"/>
                </a:lnTo>
                <a:lnTo>
                  <a:pt x="2554" y="5034"/>
                </a:lnTo>
                <a:lnTo>
                  <a:pt x="2560" y="5044"/>
                </a:lnTo>
                <a:lnTo>
                  <a:pt x="2562" y="5048"/>
                </a:lnTo>
                <a:lnTo>
                  <a:pt x="2566" y="5053"/>
                </a:lnTo>
                <a:lnTo>
                  <a:pt x="2570" y="5056"/>
                </a:lnTo>
                <a:lnTo>
                  <a:pt x="2573" y="5059"/>
                </a:lnTo>
                <a:lnTo>
                  <a:pt x="2571" y="5049"/>
                </a:lnTo>
                <a:lnTo>
                  <a:pt x="2567" y="5040"/>
                </a:lnTo>
                <a:lnTo>
                  <a:pt x="2562" y="5031"/>
                </a:lnTo>
                <a:lnTo>
                  <a:pt x="2557" y="5023"/>
                </a:lnTo>
                <a:lnTo>
                  <a:pt x="2544" y="5006"/>
                </a:lnTo>
                <a:lnTo>
                  <a:pt x="2529" y="4990"/>
                </a:lnTo>
                <a:close/>
                <a:moveTo>
                  <a:pt x="1025" y="3617"/>
                </a:moveTo>
                <a:lnTo>
                  <a:pt x="1027" y="3659"/>
                </a:lnTo>
                <a:lnTo>
                  <a:pt x="1030" y="3703"/>
                </a:lnTo>
                <a:lnTo>
                  <a:pt x="1031" y="3725"/>
                </a:lnTo>
                <a:lnTo>
                  <a:pt x="1034" y="3746"/>
                </a:lnTo>
                <a:lnTo>
                  <a:pt x="1037" y="3767"/>
                </a:lnTo>
                <a:lnTo>
                  <a:pt x="1042" y="3789"/>
                </a:lnTo>
                <a:lnTo>
                  <a:pt x="1044" y="3765"/>
                </a:lnTo>
                <a:lnTo>
                  <a:pt x="1042" y="3742"/>
                </a:lnTo>
                <a:lnTo>
                  <a:pt x="1040" y="3718"/>
                </a:lnTo>
                <a:lnTo>
                  <a:pt x="1036" y="3696"/>
                </a:lnTo>
                <a:lnTo>
                  <a:pt x="1034" y="3688"/>
                </a:lnTo>
                <a:lnTo>
                  <a:pt x="1034" y="3679"/>
                </a:lnTo>
                <a:lnTo>
                  <a:pt x="1032" y="3672"/>
                </a:lnTo>
                <a:lnTo>
                  <a:pt x="1034" y="3664"/>
                </a:lnTo>
                <a:lnTo>
                  <a:pt x="1036" y="3658"/>
                </a:lnTo>
                <a:lnTo>
                  <a:pt x="1036" y="3652"/>
                </a:lnTo>
                <a:lnTo>
                  <a:pt x="1036" y="3646"/>
                </a:lnTo>
                <a:lnTo>
                  <a:pt x="1035" y="3639"/>
                </a:lnTo>
                <a:lnTo>
                  <a:pt x="1031" y="3628"/>
                </a:lnTo>
                <a:lnTo>
                  <a:pt x="1025" y="3617"/>
                </a:lnTo>
                <a:close/>
                <a:moveTo>
                  <a:pt x="3301" y="3455"/>
                </a:moveTo>
                <a:lnTo>
                  <a:pt x="3297" y="3461"/>
                </a:lnTo>
                <a:lnTo>
                  <a:pt x="3294" y="3469"/>
                </a:lnTo>
                <a:lnTo>
                  <a:pt x="3293" y="3475"/>
                </a:lnTo>
                <a:lnTo>
                  <a:pt x="3292" y="3481"/>
                </a:lnTo>
                <a:lnTo>
                  <a:pt x="3292" y="3494"/>
                </a:lnTo>
                <a:lnTo>
                  <a:pt x="3292" y="3505"/>
                </a:lnTo>
                <a:lnTo>
                  <a:pt x="3292" y="3520"/>
                </a:lnTo>
                <a:lnTo>
                  <a:pt x="3293" y="3537"/>
                </a:lnTo>
                <a:lnTo>
                  <a:pt x="3297" y="3552"/>
                </a:lnTo>
                <a:lnTo>
                  <a:pt x="3302" y="3567"/>
                </a:lnTo>
                <a:lnTo>
                  <a:pt x="3304" y="3570"/>
                </a:lnTo>
                <a:lnTo>
                  <a:pt x="3306" y="3573"/>
                </a:lnTo>
                <a:lnTo>
                  <a:pt x="3309" y="3573"/>
                </a:lnTo>
                <a:lnTo>
                  <a:pt x="3313" y="3573"/>
                </a:lnTo>
                <a:lnTo>
                  <a:pt x="3314" y="3572"/>
                </a:lnTo>
                <a:lnTo>
                  <a:pt x="3316" y="3569"/>
                </a:lnTo>
                <a:lnTo>
                  <a:pt x="3317" y="3565"/>
                </a:lnTo>
                <a:lnTo>
                  <a:pt x="3316" y="3563"/>
                </a:lnTo>
                <a:lnTo>
                  <a:pt x="3312" y="3557"/>
                </a:lnTo>
                <a:lnTo>
                  <a:pt x="3311" y="3550"/>
                </a:lnTo>
                <a:lnTo>
                  <a:pt x="3311" y="3543"/>
                </a:lnTo>
                <a:lnTo>
                  <a:pt x="3312" y="3537"/>
                </a:lnTo>
                <a:lnTo>
                  <a:pt x="3314" y="3526"/>
                </a:lnTo>
                <a:lnTo>
                  <a:pt x="3314" y="3516"/>
                </a:lnTo>
                <a:lnTo>
                  <a:pt x="3313" y="3506"/>
                </a:lnTo>
                <a:lnTo>
                  <a:pt x="3311" y="3496"/>
                </a:lnTo>
                <a:lnTo>
                  <a:pt x="3306" y="3476"/>
                </a:lnTo>
                <a:lnTo>
                  <a:pt x="3301" y="3455"/>
                </a:lnTo>
                <a:close/>
                <a:moveTo>
                  <a:pt x="3332" y="3900"/>
                </a:moveTo>
                <a:lnTo>
                  <a:pt x="3336" y="3891"/>
                </a:lnTo>
                <a:lnTo>
                  <a:pt x="3339" y="3881"/>
                </a:lnTo>
                <a:lnTo>
                  <a:pt x="3341" y="3871"/>
                </a:lnTo>
                <a:lnTo>
                  <a:pt x="3342" y="3861"/>
                </a:lnTo>
                <a:lnTo>
                  <a:pt x="3343" y="3843"/>
                </a:lnTo>
                <a:lnTo>
                  <a:pt x="3343" y="3825"/>
                </a:lnTo>
                <a:lnTo>
                  <a:pt x="3342" y="3796"/>
                </a:lnTo>
                <a:lnTo>
                  <a:pt x="3339" y="3767"/>
                </a:lnTo>
                <a:lnTo>
                  <a:pt x="3336" y="3738"/>
                </a:lnTo>
                <a:lnTo>
                  <a:pt x="3336" y="3710"/>
                </a:lnTo>
                <a:lnTo>
                  <a:pt x="3336" y="3701"/>
                </a:lnTo>
                <a:lnTo>
                  <a:pt x="3334" y="3692"/>
                </a:lnTo>
                <a:lnTo>
                  <a:pt x="3333" y="3687"/>
                </a:lnTo>
                <a:lnTo>
                  <a:pt x="3331" y="3682"/>
                </a:lnTo>
                <a:lnTo>
                  <a:pt x="3327" y="3678"/>
                </a:lnTo>
                <a:lnTo>
                  <a:pt x="3323" y="3676"/>
                </a:lnTo>
                <a:lnTo>
                  <a:pt x="3321" y="3672"/>
                </a:lnTo>
                <a:lnTo>
                  <a:pt x="3318" y="3669"/>
                </a:lnTo>
                <a:lnTo>
                  <a:pt x="3316" y="3667"/>
                </a:lnTo>
                <a:lnTo>
                  <a:pt x="3316" y="3664"/>
                </a:lnTo>
                <a:lnTo>
                  <a:pt x="3316" y="3658"/>
                </a:lnTo>
                <a:lnTo>
                  <a:pt x="3318" y="3651"/>
                </a:lnTo>
                <a:lnTo>
                  <a:pt x="3321" y="3647"/>
                </a:lnTo>
                <a:lnTo>
                  <a:pt x="3321" y="3643"/>
                </a:lnTo>
                <a:lnTo>
                  <a:pt x="3321" y="3641"/>
                </a:lnTo>
                <a:lnTo>
                  <a:pt x="3319" y="3639"/>
                </a:lnTo>
                <a:lnTo>
                  <a:pt x="3318" y="3638"/>
                </a:lnTo>
                <a:lnTo>
                  <a:pt x="3316" y="3637"/>
                </a:lnTo>
                <a:lnTo>
                  <a:pt x="3313" y="3637"/>
                </a:lnTo>
                <a:lnTo>
                  <a:pt x="3311" y="3637"/>
                </a:lnTo>
                <a:lnTo>
                  <a:pt x="3309" y="3638"/>
                </a:lnTo>
                <a:lnTo>
                  <a:pt x="3308" y="3641"/>
                </a:lnTo>
                <a:lnTo>
                  <a:pt x="3307" y="3644"/>
                </a:lnTo>
                <a:lnTo>
                  <a:pt x="3306" y="3648"/>
                </a:lnTo>
                <a:lnTo>
                  <a:pt x="3306" y="3654"/>
                </a:lnTo>
                <a:lnTo>
                  <a:pt x="3304" y="3659"/>
                </a:lnTo>
                <a:lnTo>
                  <a:pt x="3303" y="3671"/>
                </a:lnTo>
                <a:lnTo>
                  <a:pt x="3304" y="3683"/>
                </a:lnTo>
                <a:lnTo>
                  <a:pt x="3306" y="3695"/>
                </a:lnTo>
                <a:lnTo>
                  <a:pt x="3307" y="3706"/>
                </a:lnTo>
                <a:lnTo>
                  <a:pt x="3309" y="3718"/>
                </a:lnTo>
                <a:lnTo>
                  <a:pt x="3309" y="3730"/>
                </a:lnTo>
                <a:lnTo>
                  <a:pt x="3308" y="3741"/>
                </a:lnTo>
                <a:lnTo>
                  <a:pt x="3304" y="3753"/>
                </a:lnTo>
                <a:lnTo>
                  <a:pt x="3304" y="3755"/>
                </a:lnTo>
                <a:lnTo>
                  <a:pt x="3306" y="3756"/>
                </a:lnTo>
                <a:lnTo>
                  <a:pt x="3309" y="3765"/>
                </a:lnTo>
                <a:lnTo>
                  <a:pt x="3311" y="3774"/>
                </a:lnTo>
                <a:lnTo>
                  <a:pt x="3313" y="3782"/>
                </a:lnTo>
                <a:lnTo>
                  <a:pt x="3314" y="3792"/>
                </a:lnTo>
                <a:lnTo>
                  <a:pt x="3316" y="3811"/>
                </a:lnTo>
                <a:lnTo>
                  <a:pt x="3318" y="3830"/>
                </a:lnTo>
                <a:lnTo>
                  <a:pt x="3319" y="3846"/>
                </a:lnTo>
                <a:lnTo>
                  <a:pt x="3321" y="3865"/>
                </a:lnTo>
                <a:lnTo>
                  <a:pt x="3322" y="3874"/>
                </a:lnTo>
                <a:lnTo>
                  <a:pt x="3323" y="3883"/>
                </a:lnTo>
                <a:lnTo>
                  <a:pt x="3327" y="3891"/>
                </a:lnTo>
                <a:lnTo>
                  <a:pt x="3332" y="3900"/>
                </a:lnTo>
                <a:close/>
                <a:moveTo>
                  <a:pt x="988" y="3491"/>
                </a:moveTo>
                <a:lnTo>
                  <a:pt x="983" y="3496"/>
                </a:lnTo>
                <a:lnTo>
                  <a:pt x="981" y="3501"/>
                </a:lnTo>
                <a:lnTo>
                  <a:pt x="978" y="3506"/>
                </a:lnTo>
                <a:lnTo>
                  <a:pt x="977" y="3511"/>
                </a:lnTo>
                <a:lnTo>
                  <a:pt x="977" y="3521"/>
                </a:lnTo>
                <a:lnTo>
                  <a:pt x="978" y="3530"/>
                </a:lnTo>
                <a:lnTo>
                  <a:pt x="980" y="3542"/>
                </a:lnTo>
                <a:lnTo>
                  <a:pt x="981" y="3553"/>
                </a:lnTo>
                <a:lnTo>
                  <a:pt x="980" y="3558"/>
                </a:lnTo>
                <a:lnTo>
                  <a:pt x="980" y="3563"/>
                </a:lnTo>
                <a:lnTo>
                  <a:pt x="977" y="3568"/>
                </a:lnTo>
                <a:lnTo>
                  <a:pt x="975" y="3572"/>
                </a:lnTo>
                <a:lnTo>
                  <a:pt x="971" y="3577"/>
                </a:lnTo>
                <a:lnTo>
                  <a:pt x="968" y="3582"/>
                </a:lnTo>
                <a:lnTo>
                  <a:pt x="966" y="3587"/>
                </a:lnTo>
                <a:lnTo>
                  <a:pt x="966" y="3593"/>
                </a:lnTo>
                <a:lnTo>
                  <a:pt x="965" y="3603"/>
                </a:lnTo>
                <a:lnTo>
                  <a:pt x="966" y="3614"/>
                </a:lnTo>
                <a:lnTo>
                  <a:pt x="967" y="3627"/>
                </a:lnTo>
                <a:lnTo>
                  <a:pt x="967" y="3639"/>
                </a:lnTo>
                <a:lnTo>
                  <a:pt x="967" y="3652"/>
                </a:lnTo>
                <a:lnTo>
                  <a:pt x="965" y="3664"/>
                </a:lnTo>
                <a:lnTo>
                  <a:pt x="962" y="3677"/>
                </a:lnTo>
                <a:lnTo>
                  <a:pt x="960" y="3688"/>
                </a:lnTo>
                <a:lnTo>
                  <a:pt x="960" y="3695"/>
                </a:lnTo>
                <a:lnTo>
                  <a:pt x="960" y="3701"/>
                </a:lnTo>
                <a:lnTo>
                  <a:pt x="962" y="3706"/>
                </a:lnTo>
                <a:lnTo>
                  <a:pt x="966" y="3712"/>
                </a:lnTo>
                <a:lnTo>
                  <a:pt x="966" y="3717"/>
                </a:lnTo>
                <a:lnTo>
                  <a:pt x="963" y="3722"/>
                </a:lnTo>
                <a:lnTo>
                  <a:pt x="958" y="3738"/>
                </a:lnTo>
                <a:lnTo>
                  <a:pt x="953" y="3753"/>
                </a:lnTo>
                <a:lnTo>
                  <a:pt x="951" y="3761"/>
                </a:lnTo>
                <a:lnTo>
                  <a:pt x="948" y="3769"/>
                </a:lnTo>
                <a:lnTo>
                  <a:pt x="948" y="3776"/>
                </a:lnTo>
                <a:lnTo>
                  <a:pt x="948" y="3785"/>
                </a:lnTo>
                <a:lnTo>
                  <a:pt x="950" y="3807"/>
                </a:lnTo>
                <a:lnTo>
                  <a:pt x="951" y="3830"/>
                </a:lnTo>
                <a:lnTo>
                  <a:pt x="951" y="3841"/>
                </a:lnTo>
                <a:lnTo>
                  <a:pt x="952" y="3853"/>
                </a:lnTo>
                <a:lnTo>
                  <a:pt x="953" y="3864"/>
                </a:lnTo>
                <a:lnTo>
                  <a:pt x="956" y="3875"/>
                </a:lnTo>
                <a:lnTo>
                  <a:pt x="960" y="3889"/>
                </a:lnTo>
                <a:lnTo>
                  <a:pt x="962" y="3904"/>
                </a:lnTo>
                <a:lnTo>
                  <a:pt x="963" y="3919"/>
                </a:lnTo>
                <a:lnTo>
                  <a:pt x="963" y="3933"/>
                </a:lnTo>
                <a:lnTo>
                  <a:pt x="965" y="3948"/>
                </a:lnTo>
                <a:lnTo>
                  <a:pt x="966" y="3963"/>
                </a:lnTo>
                <a:lnTo>
                  <a:pt x="968" y="3977"/>
                </a:lnTo>
                <a:lnTo>
                  <a:pt x="971" y="3992"/>
                </a:lnTo>
                <a:lnTo>
                  <a:pt x="972" y="4002"/>
                </a:lnTo>
                <a:lnTo>
                  <a:pt x="972" y="4011"/>
                </a:lnTo>
                <a:lnTo>
                  <a:pt x="971" y="4021"/>
                </a:lnTo>
                <a:lnTo>
                  <a:pt x="971" y="4031"/>
                </a:lnTo>
                <a:lnTo>
                  <a:pt x="968" y="4047"/>
                </a:lnTo>
                <a:lnTo>
                  <a:pt x="963" y="4063"/>
                </a:lnTo>
                <a:lnTo>
                  <a:pt x="962" y="4072"/>
                </a:lnTo>
                <a:lnTo>
                  <a:pt x="963" y="4080"/>
                </a:lnTo>
                <a:lnTo>
                  <a:pt x="965" y="4083"/>
                </a:lnTo>
                <a:lnTo>
                  <a:pt x="967" y="4088"/>
                </a:lnTo>
                <a:lnTo>
                  <a:pt x="971" y="4092"/>
                </a:lnTo>
                <a:lnTo>
                  <a:pt x="975" y="4096"/>
                </a:lnTo>
                <a:lnTo>
                  <a:pt x="976" y="4100"/>
                </a:lnTo>
                <a:lnTo>
                  <a:pt x="976" y="4103"/>
                </a:lnTo>
                <a:lnTo>
                  <a:pt x="975" y="4107"/>
                </a:lnTo>
                <a:lnTo>
                  <a:pt x="972" y="4112"/>
                </a:lnTo>
                <a:lnTo>
                  <a:pt x="970" y="4120"/>
                </a:lnTo>
                <a:lnTo>
                  <a:pt x="968" y="4127"/>
                </a:lnTo>
                <a:lnTo>
                  <a:pt x="968" y="4136"/>
                </a:lnTo>
                <a:lnTo>
                  <a:pt x="970" y="4143"/>
                </a:lnTo>
                <a:lnTo>
                  <a:pt x="977" y="4141"/>
                </a:lnTo>
                <a:lnTo>
                  <a:pt x="986" y="4138"/>
                </a:lnTo>
                <a:lnTo>
                  <a:pt x="986" y="4149"/>
                </a:lnTo>
                <a:lnTo>
                  <a:pt x="986" y="4157"/>
                </a:lnTo>
                <a:lnTo>
                  <a:pt x="986" y="4167"/>
                </a:lnTo>
                <a:lnTo>
                  <a:pt x="985" y="4176"/>
                </a:lnTo>
                <a:lnTo>
                  <a:pt x="983" y="4182"/>
                </a:lnTo>
                <a:lnTo>
                  <a:pt x="983" y="4187"/>
                </a:lnTo>
                <a:lnTo>
                  <a:pt x="985" y="4192"/>
                </a:lnTo>
                <a:lnTo>
                  <a:pt x="986" y="4199"/>
                </a:lnTo>
                <a:lnTo>
                  <a:pt x="992" y="4212"/>
                </a:lnTo>
                <a:lnTo>
                  <a:pt x="996" y="4226"/>
                </a:lnTo>
                <a:lnTo>
                  <a:pt x="997" y="4234"/>
                </a:lnTo>
                <a:lnTo>
                  <a:pt x="997" y="4241"/>
                </a:lnTo>
                <a:lnTo>
                  <a:pt x="993" y="4249"/>
                </a:lnTo>
                <a:lnTo>
                  <a:pt x="990" y="4256"/>
                </a:lnTo>
                <a:lnTo>
                  <a:pt x="987" y="4260"/>
                </a:lnTo>
                <a:lnTo>
                  <a:pt x="986" y="4264"/>
                </a:lnTo>
                <a:lnTo>
                  <a:pt x="986" y="4268"/>
                </a:lnTo>
                <a:lnTo>
                  <a:pt x="987" y="4273"/>
                </a:lnTo>
                <a:lnTo>
                  <a:pt x="990" y="4283"/>
                </a:lnTo>
                <a:lnTo>
                  <a:pt x="995" y="4290"/>
                </a:lnTo>
                <a:lnTo>
                  <a:pt x="1000" y="4289"/>
                </a:lnTo>
                <a:lnTo>
                  <a:pt x="1005" y="4288"/>
                </a:lnTo>
                <a:lnTo>
                  <a:pt x="1007" y="4291"/>
                </a:lnTo>
                <a:lnTo>
                  <a:pt x="1009" y="4295"/>
                </a:lnTo>
                <a:lnTo>
                  <a:pt x="1009" y="4299"/>
                </a:lnTo>
                <a:lnTo>
                  <a:pt x="1007" y="4304"/>
                </a:lnTo>
                <a:lnTo>
                  <a:pt x="1006" y="4313"/>
                </a:lnTo>
                <a:lnTo>
                  <a:pt x="1006" y="4322"/>
                </a:lnTo>
                <a:lnTo>
                  <a:pt x="1009" y="4330"/>
                </a:lnTo>
                <a:lnTo>
                  <a:pt x="1012" y="4340"/>
                </a:lnTo>
                <a:lnTo>
                  <a:pt x="1015" y="4345"/>
                </a:lnTo>
                <a:lnTo>
                  <a:pt x="1016" y="4350"/>
                </a:lnTo>
                <a:lnTo>
                  <a:pt x="1016" y="4357"/>
                </a:lnTo>
                <a:lnTo>
                  <a:pt x="1016" y="4363"/>
                </a:lnTo>
                <a:lnTo>
                  <a:pt x="1014" y="4375"/>
                </a:lnTo>
                <a:lnTo>
                  <a:pt x="1007" y="4389"/>
                </a:lnTo>
                <a:lnTo>
                  <a:pt x="1000" y="4363"/>
                </a:lnTo>
                <a:lnTo>
                  <a:pt x="993" y="4338"/>
                </a:lnTo>
                <a:lnTo>
                  <a:pt x="987" y="4313"/>
                </a:lnTo>
                <a:lnTo>
                  <a:pt x="982" y="4288"/>
                </a:lnTo>
                <a:lnTo>
                  <a:pt x="977" y="4263"/>
                </a:lnTo>
                <a:lnTo>
                  <a:pt x="971" y="4238"/>
                </a:lnTo>
                <a:lnTo>
                  <a:pt x="965" y="4214"/>
                </a:lnTo>
                <a:lnTo>
                  <a:pt x="957" y="4190"/>
                </a:lnTo>
                <a:lnTo>
                  <a:pt x="953" y="4204"/>
                </a:lnTo>
                <a:lnTo>
                  <a:pt x="950" y="4217"/>
                </a:lnTo>
                <a:lnTo>
                  <a:pt x="948" y="4225"/>
                </a:lnTo>
                <a:lnTo>
                  <a:pt x="947" y="4231"/>
                </a:lnTo>
                <a:lnTo>
                  <a:pt x="947" y="4239"/>
                </a:lnTo>
                <a:lnTo>
                  <a:pt x="948" y="4246"/>
                </a:lnTo>
                <a:lnTo>
                  <a:pt x="953" y="4279"/>
                </a:lnTo>
                <a:lnTo>
                  <a:pt x="957" y="4310"/>
                </a:lnTo>
                <a:lnTo>
                  <a:pt x="962" y="4343"/>
                </a:lnTo>
                <a:lnTo>
                  <a:pt x="966" y="4374"/>
                </a:lnTo>
                <a:lnTo>
                  <a:pt x="970" y="4398"/>
                </a:lnTo>
                <a:lnTo>
                  <a:pt x="975" y="4422"/>
                </a:lnTo>
                <a:lnTo>
                  <a:pt x="978" y="4446"/>
                </a:lnTo>
                <a:lnTo>
                  <a:pt x="983" y="4470"/>
                </a:lnTo>
                <a:lnTo>
                  <a:pt x="987" y="4493"/>
                </a:lnTo>
                <a:lnTo>
                  <a:pt x="992" y="4517"/>
                </a:lnTo>
                <a:lnTo>
                  <a:pt x="996" y="4541"/>
                </a:lnTo>
                <a:lnTo>
                  <a:pt x="1000" y="4565"/>
                </a:lnTo>
                <a:lnTo>
                  <a:pt x="1001" y="4574"/>
                </a:lnTo>
                <a:lnTo>
                  <a:pt x="1002" y="4581"/>
                </a:lnTo>
                <a:lnTo>
                  <a:pt x="1004" y="4585"/>
                </a:lnTo>
                <a:lnTo>
                  <a:pt x="1006" y="4589"/>
                </a:lnTo>
                <a:lnTo>
                  <a:pt x="1010" y="4592"/>
                </a:lnTo>
                <a:lnTo>
                  <a:pt x="1014" y="4595"/>
                </a:lnTo>
                <a:lnTo>
                  <a:pt x="1019" y="4590"/>
                </a:lnTo>
                <a:lnTo>
                  <a:pt x="1022" y="4585"/>
                </a:lnTo>
                <a:lnTo>
                  <a:pt x="1026" y="4580"/>
                </a:lnTo>
                <a:lnTo>
                  <a:pt x="1029" y="4574"/>
                </a:lnTo>
                <a:lnTo>
                  <a:pt x="1031" y="4567"/>
                </a:lnTo>
                <a:lnTo>
                  <a:pt x="1032" y="4561"/>
                </a:lnTo>
                <a:lnTo>
                  <a:pt x="1031" y="4555"/>
                </a:lnTo>
                <a:lnTo>
                  <a:pt x="1030" y="4547"/>
                </a:lnTo>
                <a:lnTo>
                  <a:pt x="1026" y="4532"/>
                </a:lnTo>
                <a:lnTo>
                  <a:pt x="1022" y="4516"/>
                </a:lnTo>
                <a:lnTo>
                  <a:pt x="1020" y="4500"/>
                </a:lnTo>
                <a:lnTo>
                  <a:pt x="1019" y="4485"/>
                </a:lnTo>
                <a:lnTo>
                  <a:pt x="1014" y="4452"/>
                </a:lnTo>
                <a:lnTo>
                  <a:pt x="1007" y="4421"/>
                </a:lnTo>
                <a:lnTo>
                  <a:pt x="1006" y="4416"/>
                </a:lnTo>
                <a:lnTo>
                  <a:pt x="1006" y="4411"/>
                </a:lnTo>
                <a:lnTo>
                  <a:pt x="1006" y="4407"/>
                </a:lnTo>
                <a:lnTo>
                  <a:pt x="1007" y="4403"/>
                </a:lnTo>
                <a:lnTo>
                  <a:pt x="1010" y="4401"/>
                </a:lnTo>
                <a:lnTo>
                  <a:pt x="1014" y="4398"/>
                </a:lnTo>
                <a:lnTo>
                  <a:pt x="1017" y="4396"/>
                </a:lnTo>
                <a:lnTo>
                  <a:pt x="1022" y="4393"/>
                </a:lnTo>
                <a:lnTo>
                  <a:pt x="1026" y="4404"/>
                </a:lnTo>
                <a:lnTo>
                  <a:pt x="1029" y="4414"/>
                </a:lnTo>
                <a:lnTo>
                  <a:pt x="1032" y="4432"/>
                </a:lnTo>
                <a:lnTo>
                  <a:pt x="1036" y="4449"/>
                </a:lnTo>
                <a:lnTo>
                  <a:pt x="1037" y="4458"/>
                </a:lnTo>
                <a:lnTo>
                  <a:pt x="1039" y="4467"/>
                </a:lnTo>
                <a:lnTo>
                  <a:pt x="1040" y="4476"/>
                </a:lnTo>
                <a:lnTo>
                  <a:pt x="1039" y="4485"/>
                </a:lnTo>
                <a:lnTo>
                  <a:pt x="1039" y="4492"/>
                </a:lnTo>
                <a:lnTo>
                  <a:pt x="1039" y="4498"/>
                </a:lnTo>
                <a:lnTo>
                  <a:pt x="1040" y="4505"/>
                </a:lnTo>
                <a:lnTo>
                  <a:pt x="1042" y="4511"/>
                </a:lnTo>
                <a:lnTo>
                  <a:pt x="1047" y="4522"/>
                </a:lnTo>
                <a:lnTo>
                  <a:pt x="1055" y="4534"/>
                </a:lnTo>
                <a:lnTo>
                  <a:pt x="1071" y="4507"/>
                </a:lnTo>
                <a:lnTo>
                  <a:pt x="1088" y="4481"/>
                </a:lnTo>
                <a:lnTo>
                  <a:pt x="1103" y="4455"/>
                </a:lnTo>
                <a:lnTo>
                  <a:pt x="1118" y="4429"/>
                </a:lnTo>
                <a:lnTo>
                  <a:pt x="1120" y="4423"/>
                </a:lnTo>
                <a:lnTo>
                  <a:pt x="1120" y="4417"/>
                </a:lnTo>
                <a:lnTo>
                  <a:pt x="1120" y="4411"/>
                </a:lnTo>
                <a:lnTo>
                  <a:pt x="1119" y="4404"/>
                </a:lnTo>
                <a:lnTo>
                  <a:pt x="1115" y="4369"/>
                </a:lnTo>
                <a:lnTo>
                  <a:pt x="1108" y="4335"/>
                </a:lnTo>
                <a:lnTo>
                  <a:pt x="1101" y="4300"/>
                </a:lnTo>
                <a:lnTo>
                  <a:pt x="1096" y="4265"/>
                </a:lnTo>
                <a:lnTo>
                  <a:pt x="1091" y="4225"/>
                </a:lnTo>
                <a:lnTo>
                  <a:pt x="1086" y="4185"/>
                </a:lnTo>
                <a:lnTo>
                  <a:pt x="1081" y="4145"/>
                </a:lnTo>
                <a:lnTo>
                  <a:pt x="1075" y="4103"/>
                </a:lnTo>
                <a:lnTo>
                  <a:pt x="1069" y="4057"/>
                </a:lnTo>
                <a:lnTo>
                  <a:pt x="1060" y="4011"/>
                </a:lnTo>
                <a:lnTo>
                  <a:pt x="1051" y="3965"/>
                </a:lnTo>
                <a:lnTo>
                  <a:pt x="1044" y="3918"/>
                </a:lnTo>
                <a:lnTo>
                  <a:pt x="1039" y="3880"/>
                </a:lnTo>
                <a:lnTo>
                  <a:pt x="1034" y="3841"/>
                </a:lnTo>
                <a:lnTo>
                  <a:pt x="1029" y="3802"/>
                </a:lnTo>
                <a:lnTo>
                  <a:pt x="1024" y="3764"/>
                </a:lnTo>
                <a:lnTo>
                  <a:pt x="1019" y="3725"/>
                </a:lnTo>
                <a:lnTo>
                  <a:pt x="1014" y="3686"/>
                </a:lnTo>
                <a:lnTo>
                  <a:pt x="1010" y="3647"/>
                </a:lnTo>
                <a:lnTo>
                  <a:pt x="1006" y="3608"/>
                </a:lnTo>
                <a:lnTo>
                  <a:pt x="1002" y="3579"/>
                </a:lnTo>
                <a:lnTo>
                  <a:pt x="1000" y="3550"/>
                </a:lnTo>
                <a:lnTo>
                  <a:pt x="995" y="3521"/>
                </a:lnTo>
                <a:lnTo>
                  <a:pt x="988" y="3491"/>
                </a:lnTo>
                <a:close/>
                <a:moveTo>
                  <a:pt x="4912" y="2928"/>
                </a:moveTo>
                <a:lnTo>
                  <a:pt x="4898" y="2947"/>
                </a:lnTo>
                <a:lnTo>
                  <a:pt x="4887" y="2967"/>
                </a:lnTo>
                <a:lnTo>
                  <a:pt x="4875" y="2987"/>
                </a:lnTo>
                <a:lnTo>
                  <a:pt x="4864" y="3009"/>
                </a:lnTo>
                <a:lnTo>
                  <a:pt x="4862" y="3012"/>
                </a:lnTo>
                <a:lnTo>
                  <a:pt x="4858" y="3015"/>
                </a:lnTo>
                <a:lnTo>
                  <a:pt x="4854" y="3017"/>
                </a:lnTo>
                <a:lnTo>
                  <a:pt x="4850" y="3020"/>
                </a:lnTo>
                <a:lnTo>
                  <a:pt x="4846" y="3022"/>
                </a:lnTo>
                <a:lnTo>
                  <a:pt x="4843" y="3025"/>
                </a:lnTo>
                <a:lnTo>
                  <a:pt x="4840" y="3029"/>
                </a:lnTo>
                <a:lnTo>
                  <a:pt x="4839" y="3034"/>
                </a:lnTo>
                <a:lnTo>
                  <a:pt x="4835" y="3042"/>
                </a:lnTo>
                <a:lnTo>
                  <a:pt x="4831" y="3052"/>
                </a:lnTo>
                <a:lnTo>
                  <a:pt x="4826" y="3060"/>
                </a:lnTo>
                <a:lnTo>
                  <a:pt x="4820" y="3069"/>
                </a:lnTo>
                <a:lnTo>
                  <a:pt x="4814" y="3079"/>
                </a:lnTo>
                <a:lnTo>
                  <a:pt x="4810" y="3090"/>
                </a:lnTo>
                <a:lnTo>
                  <a:pt x="4805" y="3100"/>
                </a:lnTo>
                <a:lnTo>
                  <a:pt x="4800" y="3111"/>
                </a:lnTo>
                <a:lnTo>
                  <a:pt x="4785" y="3138"/>
                </a:lnTo>
                <a:lnTo>
                  <a:pt x="4771" y="3165"/>
                </a:lnTo>
                <a:lnTo>
                  <a:pt x="4756" y="3193"/>
                </a:lnTo>
                <a:lnTo>
                  <a:pt x="4741" y="3220"/>
                </a:lnTo>
                <a:lnTo>
                  <a:pt x="4726" y="3247"/>
                </a:lnTo>
                <a:lnTo>
                  <a:pt x="4711" y="3273"/>
                </a:lnTo>
                <a:lnTo>
                  <a:pt x="4696" y="3299"/>
                </a:lnTo>
                <a:lnTo>
                  <a:pt x="4680" y="3326"/>
                </a:lnTo>
                <a:lnTo>
                  <a:pt x="4671" y="3340"/>
                </a:lnTo>
                <a:lnTo>
                  <a:pt x="4662" y="3353"/>
                </a:lnTo>
                <a:lnTo>
                  <a:pt x="4655" y="3368"/>
                </a:lnTo>
                <a:lnTo>
                  <a:pt x="4647" y="3382"/>
                </a:lnTo>
                <a:lnTo>
                  <a:pt x="4638" y="3400"/>
                </a:lnTo>
                <a:lnTo>
                  <a:pt x="4626" y="3416"/>
                </a:lnTo>
                <a:lnTo>
                  <a:pt x="4615" y="3432"/>
                </a:lnTo>
                <a:lnTo>
                  <a:pt x="4604" y="3451"/>
                </a:lnTo>
                <a:lnTo>
                  <a:pt x="4598" y="3464"/>
                </a:lnTo>
                <a:lnTo>
                  <a:pt x="4592" y="3478"/>
                </a:lnTo>
                <a:lnTo>
                  <a:pt x="4586" y="3490"/>
                </a:lnTo>
                <a:lnTo>
                  <a:pt x="4576" y="3503"/>
                </a:lnTo>
                <a:lnTo>
                  <a:pt x="4572" y="3508"/>
                </a:lnTo>
                <a:lnTo>
                  <a:pt x="4571" y="3515"/>
                </a:lnTo>
                <a:lnTo>
                  <a:pt x="4569" y="3523"/>
                </a:lnTo>
                <a:lnTo>
                  <a:pt x="4571" y="3531"/>
                </a:lnTo>
                <a:lnTo>
                  <a:pt x="4572" y="3538"/>
                </a:lnTo>
                <a:lnTo>
                  <a:pt x="4573" y="3545"/>
                </a:lnTo>
                <a:lnTo>
                  <a:pt x="4572" y="3552"/>
                </a:lnTo>
                <a:lnTo>
                  <a:pt x="4572" y="3558"/>
                </a:lnTo>
                <a:lnTo>
                  <a:pt x="4568" y="3572"/>
                </a:lnTo>
                <a:lnTo>
                  <a:pt x="4566" y="3584"/>
                </a:lnTo>
                <a:lnTo>
                  <a:pt x="4563" y="3590"/>
                </a:lnTo>
                <a:lnTo>
                  <a:pt x="4559" y="3595"/>
                </a:lnTo>
                <a:lnTo>
                  <a:pt x="4553" y="3600"/>
                </a:lnTo>
                <a:lnTo>
                  <a:pt x="4547" y="3604"/>
                </a:lnTo>
                <a:lnTo>
                  <a:pt x="4544" y="3600"/>
                </a:lnTo>
                <a:lnTo>
                  <a:pt x="4543" y="3597"/>
                </a:lnTo>
                <a:lnTo>
                  <a:pt x="4543" y="3593"/>
                </a:lnTo>
                <a:lnTo>
                  <a:pt x="4543" y="3590"/>
                </a:lnTo>
                <a:lnTo>
                  <a:pt x="4546" y="3584"/>
                </a:lnTo>
                <a:lnTo>
                  <a:pt x="4549" y="3579"/>
                </a:lnTo>
                <a:lnTo>
                  <a:pt x="4553" y="3573"/>
                </a:lnTo>
                <a:lnTo>
                  <a:pt x="4556" y="3568"/>
                </a:lnTo>
                <a:lnTo>
                  <a:pt x="4557" y="3562"/>
                </a:lnTo>
                <a:lnTo>
                  <a:pt x="4557" y="3555"/>
                </a:lnTo>
                <a:lnTo>
                  <a:pt x="4552" y="3558"/>
                </a:lnTo>
                <a:lnTo>
                  <a:pt x="4547" y="3562"/>
                </a:lnTo>
                <a:lnTo>
                  <a:pt x="4543" y="3567"/>
                </a:lnTo>
                <a:lnTo>
                  <a:pt x="4539" y="3572"/>
                </a:lnTo>
                <a:lnTo>
                  <a:pt x="4534" y="3582"/>
                </a:lnTo>
                <a:lnTo>
                  <a:pt x="4528" y="3592"/>
                </a:lnTo>
                <a:lnTo>
                  <a:pt x="4509" y="3621"/>
                </a:lnTo>
                <a:lnTo>
                  <a:pt x="4493" y="3652"/>
                </a:lnTo>
                <a:lnTo>
                  <a:pt x="4485" y="3667"/>
                </a:lnTo>
                <a:lnTo>
                  <a:pt x="4479" y="3683"/>
                </a:lnTo>
                <a:lnTo>
                  <a:pt x="4474" y="3700"/>
                </a:lnTo>
                <a:lnTo>
                  <a:pt x="4469" y="3717"/>
                </a:lnTo>
                <a:lnTo>
                  <a:pt x="4463" y="3746"/>
                </a:lnTo>
                <a:lnTo>
                  <a:pt x="4458" y="3775"/>
                </a:lnTo>
                <a:lnTo>
                  <a:pt x="4457" y="3790"/>
                </a:lnTo>
                <a:lnTo>
                  <a:pt x="4455" y="3805"/>
                </a:lnTo>
                <a:lnTo>
                  <a:pt x="4455" y="3820"/>
                </a:lnTo>
                <a:lnTo>
                  <a:pt x="4457" y="3835"/>
                </a:lnTo>
                <a:lnTo>
                  <a:pt x="4455" y="3840"/>
                </a:lnTo>
                <a:lnTo>
                  <a:pt x="4454" y="3845"/>
                </a:lnTo>
                <a:lnTo>
                  <a:pt x="4453" y="3849"/>
                </a:lnTo>
                <a:lnTo>
                  <a:pt x="4450" y="3853"/>
                </a:lnTo>
                <a:lnTo>
                  <a:pt x="4434" y="3879"/>
                </a:lnTo>
                <a:lnTo>
                  <a:pt x="4419" y="3905"/>
                </a:lnTo>
                <a:lnTo>
                  <a:pt x="4405" y="3932"/>
                </a:lnTo>
                <a:lnTo>
                  <a:pt x="4390" y="3958"/>
                </a:lnTo>
                <a:lnTo>
                  <a:pt x="4375" y="3984"/>
                </a:lnTo>
                <a:lnTo>
                  <a:pt x="4360" y="4011"/>
                </a:lnTo>
                <a:lnTo>
                  <a:pt x="4346" y="4038"/>
                </a:lnTo>
                <a:lnTo>
                  <a:pt x="4331" y="4064"/>
                </a:lnTo>
                <a:lnTo>
                  <a:pt x="4309" y="4103"/>
                </a:lnTo>
                <a:lnTo>
                  <a:pt x="4285" y="4143"/>
                </a:lnTo>
                <a:lnTo>
                  <a:pt x="4261" y="4181"/>
                </a:lnTo>
                <a:lnTo>
                  <a:pt x="4235" y="4220"/>
                </a:lnTo>
                <a:lnTo>
                  <a:pt x="4210" y="4258"/>
                </a:lnTo>
                <a:lnTo>
                  <a:pt x="4184" y="4295"/>
                </a:lnTo>
                <a:lnTo>
                  <a:pt x="4158" y="4333"/>
                </a:lnTo>
                <a:lnTo>
                  <a:pt x="4133" y="4372"/>
                </a:lnTo>
                <a:lnTo>
                  <a:pt x="4109" y="4409"/>
                </a:lnTo>
                <a:lnTo>
                  <a:pt x="4085" y="4447"/>
                </a:lnTo>
                <a:lnTo>
                  <a:pt x="4062" y="4486"/>
                </a:lnTo>
                <a:lnTo>
                  <a:pt x="4039" y="4523"/>
                </a:lnTo>
                <a:lnTo>
                  <a:pt x="4026" y="4544"/>
                </a:lnTo>
                <a:lnTo>
                  <a:pt x="4013" y="4562"/>
                </a:lnTo>
                <a:lnTo>
                  <a:pt x="3999" y="4581"/>
                </a:lnTo>
                <a:lnTo>
                  <a:pt x="3986" y="4601"/>
                </a:lnTo>
                <a:lnTo>
                  <a:pt x="3975" y="4618"/>
                </a:lnTo>
                <a:lnTo>
                  <a:pt x="3964" y="4635"/>
                </a:lnTo>
                <a:lnTo>
                  <a:pt x="3959" y="4644"/>
                </a:lnTo>
                <a:lnTo>
                  <a:pt x="3954" y="4653"/>
                </a:lnTo>
                <a:lnTo>
                  <a:pt x="3950" y="4663"/>
                </a:lnTo>
                <a:lnTo>
                  <a:pt x="3946" y="4671"/>
                </a:lnTo>
                <a:lnTo>
                  <a:pt x="3940" y="4689"/>
                </a:lnTo>
                <a:lnTo>
                  <a:pt x="3931" y="4707"/>
                </a:lnTo>
                <a:lnTo>
                  <a:pt x="3922" y="4722"/>
                </a:lnTo>
                <a:lnTo>
                  <a:pt x="3911" y="4737"/>
                </a:lnTo>
                <a:lnTo>
                  <a:pt x="3889" y="4766"/>
                </a:lnTo>
                <a:lnTo>
                  <a:pt x="3865" y="4793"/>
                </a:lnTo>
                <a:lnTo>
                  <a:pt x="3828" y="4840"/>
                </a:lnTo>
                <a:lnTo>
                  <a:pt x="3789" y="4885"/>
                </a:lnTo>
                <a:lnTo>
                  <a:pt x="3749" y="4929"/>
                </a:lnTo>
                <a:lnTo>
                  <a:pt x="3708" y="4971"/>
                </a:lnTo>
                <a:lnTo>
                  <a:pt x="3692" y="4986"/>
                </a:lnTo>
                <a:lnTo>
                  <a:pt x="3675" y="5001"/>
                </a:lnTo>
                <a:lnTo>
                  <a:pt x="3658" y="5015"/>
                </a:lnTo>
                <a:lnTo>
                  <a:pt x="3640" y="5029"/>
                </a:lnTo>
                <a:lnTo>
                  <a:pt x="3603" y="5055"/>
                </a:lnTo>
                <a:lnTo>
                  <a:pt x="3565" y="5079"/>
                </a:lnTo>
                <a:lnTo>
                  <a:pt x="3539" y="5094"/>
                </a:lnTo>
                <a:lnTo>
                  <a:pt x="3514" y="5112"/>
                </a:lnTo>
                <a:lnTo>
                  <a:pt x="3501" y="5120"/>
                </a:lnTo>
                <a:lnTo>
                  <a:pt x="3490" y="5129"/>
                </a:lnTo>
                <a:lnTo>
                  <a:pt x="3479" y="5140"/>
                </a:lnTo>
                <a:lnTo>
                  <a:pt x="3469" y="5151"/>
                </a:lnTo>
                <a:lnTo>
                  <a:pt x="3462" y="5157"/>
                </a:lnTo>
                <a:lnTo>
                  <a:pt x="3458" y="5164"/>
                </a:lnTo>
                <a:lnTo>
                  <a:pt x="3455" y="5172"/>
                </a:lnTo>
                <a:lnTo>
                  <a:pt x="3450" y="5178"/>
                </a:lnTo>
                <a:lnTo>
                  <a:pt x="3447" y="5181"/>
                </a:lnTo>
                <a:lnTo>
                  <a:pt x="3443" y="5183"/>
                </a:lnTo>
                <a:lnTo>
                  <a:pt x="3440" y="5184"/>
                </a:lnTo>
                <a:lnTo>
                  <a:pt x="3435" y="5184"/>
                </a:lnTo>
                <a:lnTo>
                  <a:pt x="3432" y="5186"/>
                </a:lnTo>
                <a:lnTo>
                  <a:pt x="3430" y="5187"/>
                </a:lnTo>
                <a:lnTo>
                  <a:pt x="3413" y="5198"/>
                </a:lnTo>
                <a:lnTo>
                  <a:pt x="3397" y="5208"/>
                </a:lnTo>
                <a:lnTo>
                  <a:pt x="3379" y="5216"/>
                </a:lnTo>
                <a:lnTo>
                  <a:pt x="3362" y="5223"/>
                </a:lnTo>
                <a:lnTo>
                  <a:pt x="3353" y="5227"/>
                </a:lnTo>
                <a:lnTo>
                  <a:pt x="3347" y="5233"/>
                </a:lnTo>
                <a:lnTo>
                  <a:pt x="3342" y="5240"/>
                </a:lnTo>
                <a:lnTo>
                  <a:pt x="3337" y="5247"/>
                </a:lnTo>
                <a:lnTo>
                  <a:pt x="3334" y="5255"/>
                </a:lnTo>
                <a:lnTo>
                  <a:pt x="3332" y="5263"/>
                </a:lnTo>
                <a:lnTo>
                  <a:pt x="3332" y="5273"/>
                </a:lnTo>
                <a:lnTo>
                  <a:pt x="3332" y="5283"/>
                </a:lnTo>
                <a:lnTo>
                  <a:pt x="3332" y="5290"/>
                </a:lnTo>
                <a:lnTo>
                  <a:pt x="3329" y="5296"/>
                </a:lnTo>
                <a:lnTo>
                  <a:pt x="3327" y="5302"/>
                </a:lnTo>
                <a:lnTo>
                  <a:pt x="3322" y="5307"/>
                </a:lnTo>
                <a:lnTo>
                  <a:pt x="3317" y="5312"/>
                </a:lnTo>
                <a:lnTo>
                  <a:pt x="3311" y="5316"/>
                </a:lnTo>
                <a:lnTo>
                  <a:pt x="3304" y="5319"/>
                </a:lnTo>
                <a:lnTo>
                  <a:pt x="3299" y="5319"/>
                </a:lnTo>
                <a:lnTo>
                  <a:pt x="3280" y="5317"/>
                </a:lnTo>
                <a:lnTo>
                  <a:pt x="3263" y="5317"/>
                </a:lnTo>
                <a:lnTo>
                  <a:pt x="3254" y="5319"/>
                </a:lnTo>
                <a:lnTo>
                  <a:pt x="3245" y="5320"/>
                </a:lnTo>
                <a:lnTo>
                  <a:pt x="3237" y="5322"/>
                </a:lnTo>
                <a:lnTo>
                  <a:pt x="3228" y="5325"/>
                </a:lnTo>
                <a:lnTo>
                  <a:pt x="3223" y="5326"/>
                </a:lnTo>
                <a:lnTo>
                  <a:pt x="3219" y="5327"/>
                </a:lnTo>
                <a:lnTo>
                  <a:pt x="3215" y="5326"/>
                </a:lnTo>
                <a:lnTo>
                  <a:pt x="3210" y="5326"/>
                </a:lnTo>
                <a:lnTo>
                  <a:pt x="3206" y="5325"/>
                </a:lnTo>
                <a:lnTo>
                  <a:pt x="3201" y="5325"/>
                </a:lnTo>
                <a:lnTo>
                  <a:pt x="3198" y="5325"/>
                </a:lnTo>
                <a:lnTo>
                  <a:pt x="3194" y="5325"/>
                </a:lnTo>
                <a:lnTo>
                  <a:pt x="3190" y="5327"/>
                </a:lnTo>
                <a:lnTo>
                  <a:pt x="3188" y="5330"/>
                </a:lnTo>
                <a:lnTo>
                  <a:pt x="3185" y="5332"/>
                </a:lnTo>
                <a:lnTo>
                  <a:pt x="3183" y="5336"/>
                </a:lnTo>
                <a:lnTo>
                  <a:pt x="3179" y="5341"/>
                </a:lnTo>
                <a:lnTo>
                  <a:pt x="3175" y="5344"/>
                </a:lnTo>
                <a:lnTo>
                  <a:pt x="3171" y="5346"/>
                </a:lnTo>
                <a:lnTo>
                  <a:pt x="3168" y="5347"/>
                </a:lnTo>
                <a:lnTo>
                  <a:pt x="3159" y="5349"/>
                </a:lnTo>
                <a:lnTo>
                  <a:pt x="3149" y="5349"/>
                </a:lnTo>
                <a:lnTo>
                  <a:pt x="3127" y="5347"/>
                </a:lnTo>
                <a:lnTo>
                  <a:pt x="3106" y="5344"/>
                </a:lnTo>
                <a:lnTo>
                  <a:pt x="3095" y="5341"/>
                </a:lnTo>
                <a:lnTo>
                  <a:pt x="3085" y="5339"/>
                </a:lnTo>
                <a:lnTo>
                  <a:pt x="3075" y="5335"/>
                </a:lnTo>
                <a:lnTo>
                  <a:pt x="3065" y="5330"/>
                </a:lnTo>
                <a:lnTo>
                  <a:pt x="3046" y="5322"/>
                </a:lnTo>
                <a:lnTo>
                  <a:pt x="3027" y="5315"/>
                </a:lnTo>
                <a:lnTo>
                  <a:pt x="3018" y="5312"/>
                </a:lnTo>
                <a:lnTo>
                  <a:pt x="3008" y="5310"/>
                </a:lnTo>
                <a:lnTo>
                  <a:pt x="3000" y="5307"/>
                </a:lnTo>
                <a:lnTo>
                  <a:pt x="2990" y="5307"/>
                </a:lnTo>
                <a:lnTo>
                  <a:pt x="2971" y="5305"/>
                </a:lnTo>
                <a:lnTo>
                  <a:pt x="2952" y="5302"/>
                </a:lnTo>
                <a:lnTo>
                  <a:pt x="2933" y="5297"/>
                </a:lnTo>
                <a:lnTo>
                  <a:pt x="2916" y="5292"/>
                </a:lnTo>
                <a:lnTo>
                  <a:pt x="2898" y="5286"/>
                </a:lnTo>
                <a:lnTo>
                  <a:pt x="2879" y="5281"/>
                </a:lnTo>
                <a:lnTo>
                  <a:pt x="2862" y="5277"/>
                </a:lnTo>
                <a:lnTo>
                  <a:pt x="2843" y="5273"/>
                </a:lnTo>
                <a:lnTo>
                  <a:pt x="2825" y="5270"/>
                </a:lnTo>
                <a:lnTo>
                  <a:pt x="2808" y="5266"/>
                </a:lnTo>
                <a:lnTo>
                  <a:pt x="2791" y="5262"/>
                </a:lnTo>
                <a:lnTo>
                  <a:pt x="2775" y="5257"/>
                </a:lnTo>
                <a:lnTo>
                  <a:pt x="2741" y="5246"/>
                </a:lnTo>
                <a:lnTo>
                  <a:pt x="2709" y="5233"/>
                </a:lnTo>
                <a:lnTo>
                  <a:pt x="2687" y="5225"/>
                </a:lnTo>
                <a:lnTo>
                  <a:pt x="2666" y="5214"/>
                </a:lnTo>
                <a:lnTo>
                  <a:pt x="2646" y="5203"/>
                </a:lnTo>
                <a:lnTo>
                  <a:pt x="2626" y="5191"/>
                </a:lnTo>
                <a:lnTo>
                  <a:pt x="2607" y="5178"/>
                </a:lnTo>
                <a:lnTo>
                  <a:pt x="2588" y="5166"/>
                </a:lnTo>
                <a:lnTo>
                  <a:pt x="2570" y="5151"/>
                </a:lnTo>
                <a:lnTo>
                  <a:pt x="2552" y="5135"/>
                </a:lnTo>
                <a:lnTo>
                  <a:pt x="2546" y="5130"/>
                </a:lnTo>
                <a:lnTo>
                  <a:pt x="2541" y="5123"/>
                </a:lnTo>
                <a:lnTo>
                  <a:pt x="2532" y="5108"/>
                </a:lnTo>
                <a:lnTo>
                  <a:pt x="2522" y="5094"/>
                </a:lnTo>
                <a:lnTo>
                  <a:pt x="2512" y="5079"/>
                </a:lnTo>
                <a:lnTo>
                  <a:pt x="2503" y="5064"/>
                </a:lnTo>
                <a:lnTo>
                  <a:pt x="2494" y="5051"/>
                </a:lnTo>
                <a:lnTo>
                  <a:pt x="2487" y="5039"/>
                </a:lnTo>
                <a:lnTo>
                  <a:pt x="2484" y="5033"/>
                </a:lnTo>
                <a:lnTo>
                  <a:pt x="2482" y="5026"/>
                </a:lnTo>
                <a:lnTo>
                  <a:pt x="2481" y="5019"/>
                </a:lnTo>
                <a:lnTo>
                  <a:pt x="2479" y="5011"/>
                </a:lnTo>
                <a:lnTo>
                  <a:pt x="2479" y="5006"/>
                </a:lnTo>
                <a:lnTo>
                  <a:pt x="2478" y="5003"/>
                </a:lnTo>
                <a:lnTo>
                  <a:pt x="2470" y="4991"/>
                </a:lnTo>
                <a:lnTo>
                  <a:pt x="2464" y="4980"/>
                </a:lnTo>
                <a:lnTo>
                  <a:pt x="2459" y="4967"/>
                </a:lnTo>
                <a:lnTo>
                  <a:pt x="2455" y="4955"/>
                </a:lnTo>
                <a:lnTo>
                  <a:pt x="2448" y="4929"/>
                </a:lnTo>
                <a:lnTo>
                  <a:pt x="2439" y="4903"/>
                </a:lnTo>
                <a:lnTo>
                  <a:pt x="2433" y="4887"/>
                </a:lnTo>
                <a:lnTo>
                  <a:pt x="2428" y="4870"/>
                </a:lnTo>
                <a:lnTo>
                  <a:pt x="2424" y="4852"/>
                </a:lnTo>
                <a:lnTo>
                  <a:pt x="2420" y="4834"/>
                </a:lnTo>
                <a:lnTo>
                  <a:pt x="2429" y="4846"/>
                </a:lnTo>
                <a:lnTo>
                  <a:pt x="2437" y="4857"/>
                </a:lnTo>
                <a:lnTo>
                  <a:pt x="2443" y="4870"/>
                </a:lnTo>
                <a:lnTo>
                  <a:pt x="2449" y="4882"/>
                </a:lnTo>
                <a:lnTo>
                  <a:pt x="2447" y="4868"/>
                </a:lnTo>
                <a:lnTo>
                  <a:pt x="2444" y="4856"/>
                </a:lnTo>
                <a:lnTo>
                  <a:pt x="2435" y="4829"/>
                </a:lnTo>
                <a:lnTo>
                  <a:pt x="2428" y="4803"/>
                </a:lnTo>
                <a:lnTo>
                  <a:pt x="2422" y="4777"/>
                </a:lnTo>
                <a:lnTo>
                  <a:pt x="2415" y="4750"/>
                </a:lnTo>
                <a:lnTo>
                  <a:pt x="2412" y="4734"/>
                </a:lnTo>
                <a:lnTo>
                  <a:pt x="2409" y="4719"/>
                </a:lnTo>
                <a:lnTo>
                  <a:pt x="2407" y="4703"/>
                </a:lnTo>
                <a:lnTo>
                  <a:pt x="2404" y="4687"/>
                </a:lnTo>
                <a:lnTo>
                  <a:pt x="2403" y="4680"/>
                </a:lnTo>
                <a:lnTo>
                  <a:pt x="2402" y="4673"/>
                </a:lnTo>
                <a:lnTo>
                  <a:pt x="2399" y="4666"/>
                </a:lnTo>
                <a:lnTo>
                  <a:pt x="2397" y="4660"/>
                </a:lnTo>
                <a:lnTo>
                  <a:pt x="2393" y="4654"/>
                </a:lnTo>
                <a:lnTo>
                  <a:pt x="2391" y="4648"/>
                </a:lnTo>
                <a:lnTo>
                  <a:pt x="2384" y="4605"/>
                </a:lnTo>
                <a:lnTo>
                  <a:pt x="2375" y="4564"/>
                </a:lnTo>
                <a:lnTo>
                  <a:pt x="2368" y="4522"/>
                </a:lnTo>
                <a:lnTo>
                  <a:pt x="2361" y="4480"/>
                </a:lnTo>
                <a:lnTo>
                  <a:pt x="2356" y="4455"/>
                </a:lnTo>
                <a:lnTo>
                  <a:pt x="2353" y="4429"/>
                </a:lnTo>
                <a:lnTo>
                  <a:pt x="2348" y="4404"/>
                </a:lnTo>
                <a:lnTo>
                  <a:pt x="2343" y="4379"/>
                </a:lnTo>
                <a:lnTo>
                  <a:pt x="2339" y="4354"/>
                </a:lnTo>
                <a:lnTo>
                  <a:pt x="2334" y="4329"/>
                </a:lnTo>
                <a:lnTo>
                  <a:pt x="2329" y="4303"/>
                </a:lnTo>
                <a:lnTo>
                  <a:pt x="2325" y="4278"/>
                </a:lnTo>
                <a:lnTo>
                  <a:pt x="2318" y="4236"/>
                </a:lnTo>
                <a:lnTo>
                  <a:pt x="2310" y="4195"/>
                </a:lnTo>
                <a:lnTo>
                  <a:pt x="2307" y="4175"/>
                </a:lnTo>
                <a:lnTo>
                  <a:pt x="2305" y="4154"/>
                </a:lnTo>
                <a:lnTo>
                  <a:pt x="2304" y="4132"/>
                </a:lnTo>
                <a:lnTo>
                  <a:pt x="2304" y="4111"/>
                </a:lnTo>
                <a:lnTo>
                  <a:pt x="2302" y="4098"/>
                </a:lnTo>
                <a:lnTo>
                  <a:pt x="2300" y="4085"/>
                </a:lnTo>
                <a:lnTo>
                  <a:pt x="2296" y="4072"/>
                </a:lnTo>
                <a:lnTo>
                  <a:pt x="2294" y="4059"/>
                </a:lnTo>
                <a:lnTo>
                  <a:pt x="2290" y="4016"/>
                </a:lnTo>
                <a:lnTo>
                  <a:pt x="2285" y="3973"/>
                </a:lnTo>
                <a:lnTo>
                  <a:pt x="2281" y="3929"/>
                </a:lnTo>
                <a:lnTo>
                  <a:pt x="2277" y="3886"/>
                </a:lnTo>
                <a:lnTo>
                  <a:pt x="2275" y="3864"/>
                </a:lnTo>
                <a:lnTo>
                  <a:pt x="2271" y="3841"/>
                </a:lnTo>
                <a:lnTo>
                  <a:pt x="2267" y="3819"/>
                </a:lnTo>
                <a:lnTo>
                  <a:pt x="2264" y="3797"/>
                </a:lnTo>
                <a:lnTo>
                  <a:pt x="2262" y="3784"/>
                </a:lnTo>
                <a:lnTo>
                  <a:pt x="2262" y="3770"/>
                </a:lnTo>
                <a:lnTo>
                  <a:pt x="2262" y="3740"/>
                </a:lnTo>
                <a:lnTo>
                  <a:pt x="2262" y="3711"/>
                </a:lnTo>
                <a:lnTo>
                  <a:pt x="2261" y="3696"/>
                </a:lnTo>
                <a:lnTo>
                  <a:pt x="2259" y="3681"/>
                </a:lnTo>
                <a:lnTo>
                  <a:pt x="2256" y="3667"/>
                </a:lnTo>
                <a:lnTo>
                  <a:pt x="2252" y="3652"/>
                </a:lnTo>
                <a:lnTo>
                  <a:pt x="2250" y="3638"/>
                </a:lnTo>
                <a:lnTo>
                  <a:pt x="2246" y="3624"/>
                </a:lnTo>
                <a:lnTo>
                  <a:pt x="2245" y="3609"/>
                </a:lnTo>
                <a:lnTo>
                  <a:pt x="2244" y="3595"/>
                </a:lnTo>
                <a:lnTo>
                  <a:pt x="2241" y="3567"/>
                </a:lnTo>
                <a:lnTo>
                  <a:pt x="2239" y="3538"/>
                </a:lnTo>
                <a:lnTo>
                  <a:pt x="2237" y="3528"/>
                </a:lnTo>
                <a:lnTo>
                  <a:pt x="2236" y="3519"/>
                </a:lnTo>
                <a:lnTo>
                  <a:pt x="2232" y="3509"/>
                </a:lnTo>
                <a:lnTo>
                  <a:pt x="2227" y="3501"/>
                </a:lnTo>
                <a:lnTo>
                  <a:pt x="2225" y="3496"/>
                </a:lnTo>
                <a:lnTo>
                  <a:pt x="2223" y="3490"/>
                </a:lnTo>
                <a:lnTo>
                  <a:pt x="2223" y="3485"/>
                </a:lnTo>
                <a:lnTo>
                  <a:pt x="2223" y="3479"/>
                </a:lnTo>
                <a:lnTo>
                  <a:pt x="2221" y="3458"/>
                </a:lnTo>
                <a:lnTo>
                  <a:pt x="2220" y="3436"/>
                </a:lnTo>
                <a:lnTo>
                  <a:pt x="2218" y="3415"/>
                </a:lnTo>
                <a:lnTo>
                  <a:pt x="2217" y="3392"/>
                </a:lnTo>
                <a:lnTo>
                  <a:pt x="2212" y="3400"/>
                </a:lnTo>
                <a:lnTo>
                  <a:pt x="2211" y="3406"/>
                </a:lnTo>
                <a:lnTo>
                  <a:pt x="2210" y="3412"/>
                </a:lnTo>
                <a:lnTo>
                  <a:pt x="2211" y="3420"/>
                </a:lnTo>
                <a:lnTo>
                  <a:pt x="2211" y="3437"/>
                </a:lnTo>
                <a:lnTo>
                  <a:pt x="2212" y="3455"/>
                </a:lnTo>
                <a:lnTo>
                  <a:pt x="2212" y="3473"/>
                </a:lnTo>
                <a:lnTo>
                  <a:pt x="2212" y="3490"/>
                </a:lnTo>
                <a:lnTo>
                  <a:pt x="2208" y="3478"/>
                </a:lnTo>
                <a:lnTo>
                  <a:pt x="2206" y="3461"/>
                </a:lnTo>
                <a:lnTo>
                  <a:pt x="2205" y="3445"/>
                </a:lnTo>
                <a:lnTo>
                  <a:pt x="2203" y="3426"/>
                </a:lnTo>
                <a:lnTo>
                  <a:pt x="2203" y="3409"/>
                </a:lnTo>
                <a:lnTo>
                  <a:pt x="2203" y="3390"/>
                </a:lnTo>
                <a:lnTo>
                  <a:pt x="2205" y="3372"/>
                </a:lnTo>
                <a:lnTo>
                  <a:pt x="2206" y="3357"/>
                </a:lnTo>
                <a:lnTo>
                  <a:pt x="2210" y="3361"/>
                </a:lnTo>
                <a:lnTo>
                  <a:pt x="2213" y="3366"/>
                </a:lnTo>
                <a:lnTo>
                  <a:pt x="2213" y="3351"/>
                </a:lnTo>
                <a:lnTo>
                  <a:pt x="2212" y="3335"/>
                </a:lnTo>
                <a:lnTo>
                  <a:pt x="2211" y="3320"/>
                </a:lnTo>
                <a:lnTo>
                  <a:pt x="2208" y="3306"/>
                </a:lnTo>
                <a:lnTo>
                  <a:pt x="2203" y="3269"/>
                </a:lnTo>
                <a:lnTo>
                  <a:pt x="2200" y="3232"/>
                </a:lnTo>
                <a:lnTo>
                  <a:pt x="2197" y="3195"/>
                </a:lnTo>
                <a:lnTo>
                  <a:pt x="2196" y="3159"/>
                </a:lnTo>
                <a:lnTo>
                  <a:pt x="2195" y="3145"/>
                </a:lnTo>
                <a:lnTo>
                  <a:pt x="2195" y="3131"/>
                </a:lnTo>
                <a:lnTo>
                  <a:pt x="2193" y="3119"/>
                </a:lnTo>
                <a:lnTo>
                  <a:pt x="2192" y="3105"/>
                </a:lnTo>
                <a:lnTo>
                  <a:pt x="2190" y="3060"/>
                </a:lnTo>
                <a:lnTo>
                  <a:pt x="2188" y="3016"/>
                </a:lnTo>
                <a:lnTo>
                  <a:pt x="2188" y="2971"/>
                </a:lnTo>
                <a:lnTo>
                  <a:pt x="2190" y="2926"/>
                </a:lnTo>
                <a:lnTo>
                  <a:pt x="2188" y="2912"/>
                </a:lnTo>
                <a:lnTo>
                  <a:pt x="2185" y="2899"/>
                </a:lnTo>
                <a:lnTo>
                  <a:pt x="2183" y="2893"/>
                </a:lnTo>
                <a:lnTo>
                  <a:pt x="2182" y="2887"/>
                </a:lnTo>
                <a:lnTo>
                  <a:pt x="2182" y="2881"/>
                </a:lnTo>
                <a:lnTo>
                  <a:pt x="2182" y="2873"/>
                </a:lnTo>
                <a:lnTo>
                  <a:pt x="2178" y="2879"/>
                </a:lnTo>
                <a:lnTo>
                  <a:pt x="2176" y="2886"/>
                </a:lnTo>
                <a:lnTo>
                  <a:pt x="2172" y="2886"/>
                </a:lnTo>
                <a:lnTo>
                  <a:pt x="2171" y="2884"/>
                </a:lnTo>
                <a:lnTo>
                  <a:pt x="2170" y="2882"/>
                </a:lnTo>
                <a:lnTo>
                  <a:pt x="2170" y="2879"/>
                </a:lnTo>
                <a:lnTo>
                  <a:pt x="2170" y="2867"/>
                </a:lnTo>
                <a:lnTo>
                  <a:pt x="2170" y="2856"/>
                </a:lnTo>
                <a:lnTo>
                  <a:pt x="2168" y="2849"/>
                </a:lnTo>
                <a:lnTo>
                  <a:pt x="2167" y="2844"/>
                </a:lnTo>
                <a:lnTo>
                  <a:pt x="2165" y="2839"/>
                </a:lnTo>
                <a:lnTo>
                  <a:pt x="2160" y="2834"/>
                </a:lnTo>
                <a:lnTo>
                  <a:pt x="2160" y="2830"/>
                </a:lnTo>
                <a:lnTo>
                  <a:pt x="2162" y="2827"/>
                </a:lnTo>
                <a:lnTo>
                  <a:pt x="2167" y="2823"/>
                </a:lnTo>
                <a:lnTo>
                  <a:pt x="2171" y="2818"/>
                </a:lnTo>
                <a:lnTo>
                  <a:pt x="2172" y="2814"/>
                </a:lnTo>
                <a:lnTo>
                  <a:pt x="2173" y="2809"/>
                </a:lnTo>
                <a:lnTo>
                  <a:pt x="2173" y="2798"/>
                </a:lnTo>
                <a:lnTo>
                  <a:pt x="2172" y="2788"/>
                </a:lnTo>
                <a:lnTo>
                  <a:pt x="2160" y="2809"/>
                </a:lnTo>
                <a:lnTo>
                  <a:pt x="2148" y="2829"/>
                </a:lnTo>
                <a:lnTo>
                  <a:pt x="2144" y="2840"/>
                </a:lnTo>
                <a:lnTo>
                  <a:pt x="2142" y="2852"/>
                </a:lnTo>
                <a:lnTo>
                  <a:pt x="2141" y="2864"/>
                </a:lnTo>
                <a:lnTo>
                  <a:pt x="2142" y="2878"/>
                </a:lnTo>
                <a:lnTo>
                  <a:pt x="2142" y="2887"/>
                </a:lnTo>
                <a:lnTo>
                  <a:pt x="2141" y="2894"/>
                </a:lnTo>
                <a:lnTo>
                  <a:pt x="2138" y="2898"/>
                </a:lnTo>
                <a:lnTo>
                  <a:pt x="2134" y="2901"/>
                </a:lnTo>
                <a:lnTo>
                  <a:pt x="2131" y="2903"/>
                </a:lnTo>
                <a:lnTo>
                  <a:pt x="2124" y="2904"/>
                </a:lnTo>
                <a:lnTo>
                  <a:pt x="2121" y="2904"/>
                </a:lnTo>
                <a:lnTo>
                  <a:pt x="2118" y="2907"/>
                </a:lnTo>
                <a:lnTo>
                  <a:pt x="2116" y="2909"/>
                </a:lnTo>
                <a:lnTo>
                  <a:pt x="2116" y="2912"/>
                </a:lnTo>
                <a:lnTo>
                  <a:pt x="2114" y="2920"/>
                </a:lnTo>
                <a:lnTo>
                  <a:pt x="2112" y="2927"/>
                </a:lnTo>
                <a:lnTo>
                  <a:pt x="2108" y="2935"/>
                </a:lnTo>
                <a:lnTo>
                  <a:pt x="2106" y="2941"/>
                </a:lnTo>
                <a:lnTo>
                  <a:pt x="2098" y="2955"/>
                </a:lnTo>
                <a:lnTo>
                  <a:pt x="2092" y="2968"/>
                </a:lnTo>
                <a:lnTo>
                  <a:pt x="2089" y="2975"/>
                </a:lnTo>
                <a:lnTo>
                  <a:pt x="2088" y="2981"/>
                </a:lnTo>
                <a:lnTo>
                  <a:pt x="2089" y="2986"/>
                </a:lnTo>
                <a:lnTo>
                  <a:pt x="2091" y="2992"/>
                </a:lnTo>
                <a:lnTo>
                  <a:pt x="2092" y="2999"/>
                </a:lnTo>
                <a:lnTo>
                  <a:pt x="2093" y="3005"/>
                </a:lnTo>
                <a:lnTo>
                  <a:pt x="2093" y="3010"/>
                </a:lnTo>
                <a:lnTo>
                  <a:pt x="2092" y="3016"/>
                </a:lnTo>
                <a:lnTo>
                  <a:pt x="2091" y="3027"/>
                </a:lnTo>
                <a:lnTo>
                  <a:pt x="2089" y="3040"/>
                </a:lnTo>
                <a:lnTo>
                  <a:pt x="2081" y="3030"/>
                </a:lnTo>
                <a:lnTo>
                  <a:pt x="2074" y="3019"/>
                </a:lnTo>
                <a:lnTo>
                  <a:pt x="2068" y="3029"/>
                </a:lnTo>
                <a:lnTo>
                  <a:pt x="2064" y="3039"/>
                </a:lnTo>
                <a:lnTo>
                  <a:pt x="2059" y="3049"/>
                </a:lnTo>
                <a:lnTo>
                  <a:pt x="2053" y="3057"/>
                </a:lnTo>
                <a:lnTo>
                  <a:pt x="2052" y="3060"/>
                </a:lnTo>
                <a:lnTo>
                  <a:pt x="2050" y="3062"/>
                </a:lnTo>
                <a:lnTo>
                  <a:pt x="2050" y="3065"/>
                </a:lnTo>
                <a:lnTo>
                  <a:pt x="2052" y="3069"/>
                </a:lnTo>
                <a:lnTo>
                  <a:pt x="2053" y="3075"/>
                </a:lnTo>
                <a:lnTo>
                  <a:pt x="2055" y="3081"/>
                </a:lnTo>
                <a:lnTo>
                  <a:pt x="2057" y="3091"/>
                </a:lnTo>
                <a:lnTo>
                  <a:pt x="2058" y="3099"/>
                </a:lnTo>
                <a:lnTo>
                  <a:pt x="2058" y="3108"/>
                </a:lnTo>
                <a:lnTo>
                  <a:pt x="2057" y="3116"/>
                </a:lnTo>
                <a:lnTo>
                  <a:pt x="2055" y="3124"/>
                </a:lnTo>
                <a:lnTo>
                  <a:pt x="2052" y="3133"/>
                </a:lnTo>
                <a:lnTo>
                  <a:pt x="2048" y="3140"/>
                </a:lnTo>
                <a:lnTo>
                  <a:pt x="2043" y="3148"/>
                </a:lnTo>
                <a:lnTo>
                  <a:pt x="2040" y="3154"/>
                </a:lnTo>
                <a:lnTo>
                  <a:pt x="2038" y="3160"/>
                </a:lnTo>
                <a:lnTo>
                  <a:pt x="2035" y="3167"/>
                </a:lnTo>
                <a:lnTo>
                  <a:pt x="2034" y="3173"/>
                </a:lnTo>
                <a:lnTo>
                  <a:pt x="2032" y="3185"/>
                </a:lnTo>
                <a:lnTo>
                  <a:pt x="2029" y="3198"/>
                </a:lnTo>
                <a:lnTo>
                  <a:pt x="2027" y="3209"/>
                </a:lnTo>
                <a:lnTo>
                  <a:pt x="2023" y="3219"/>
                </a:lnTo>
                <a:lnTo>
                  <a:pt x="2020" y="3224"/>
                </a:lnTo>
                <a:lnTo>
                  <a:pt x="2018" y="3228"/>
                </a:lnTo>
                <a:lnTo>
                  <a:pt x="2013" y="3231"/>
                </a:lnTo>
                <a:lnTo>
                  <a:pt x="2007" y="3233"/>
                </a:lnTo>
                <a:lnTo>
                  <a:pt x="2004" y="3234"/>
                </a:lnTo>
                <a:lnTo>
                  <a:pt x="2003" y="3236"/>
                </a:lnTo>
                <a:lnTo>
                  <a:pt x="2002" y="3238"/>
                </a:lnTo>
                <a:lnTo>
                  <a:pt x="2002" y="3241"/>
                </a:lnTo>
                <a:lnTo>
                  <a:pt x="2002" y="3246"/>
                </a:lnTo>
                <a:lnTo>
                  <a:pt x="2000" y="3251"/>
                </a:lnTo>
                <a:lnTo>
                  <a:pt x="1993" y="3268"/>
                </a:lnTo>
                <a:lnTo>
                  <a:pt x="1985" y="3287"/>
                </a:lnTo>
                <a:lnTo>
                  <a:pt x="1981" y="3297"/>
                </a:lnTo>
                <a:lnTo>
                  <a:pt x="1979" y="3306"/>
                </a:lnTo>
                <a:lnTo>
                  <a:pt x="1976" y="3316"/>
                </a:lnTo>
                <a:lnTo>
                  <a:pt x="1975" y="3326"/>
                </a:lnTo>
                <a:lnTo>
                  <a:pt x="1973" y="3335"/>
                </a:lnTo>
                <a:lnTo>
                  <a:pt x="1969" y="3341"/>
                </a:lnTo>
                <a:lnTo>
                  <a:pt x="1963" y="3350"/>
                </a:lnTo>
                <a:lnTo>
                  <a:pt x="1956" y="3357"/>
                </a:lnTo>
                <a:lnTo>
                  <a:pt x="1953" y="3366"/>
                </a:lnTo>
                <a:lnTo>
                  <a:pt x="1948" y="3375"/>
                </a:lnTo>
                <a:lnTo>
                  <a:pt x="1941" y="3392"/>
                </a:lnTo>
                <a:lnTo>
                  <a:pt x="1935" y="3411"/>
                </a:lnTo>
                <a:lnTo>
                  <a:pt x="1933" y="3419"/>
                </a:lnTo>
                <a:lnTo>
                  <a:pt x="1930" y="3425"/>
                </a:lnTo>
                <a:lnTo>
                  <a:pt x="1926" y="3430"/>
                </a:lnTo>
                <a:lnTo>
                  <a:pt x="1921" y="3436"/>
                </a:lnTo>
                <a:lnTo>
                  <a:pt x="1915" y="3444"/>
                </a:lnTo>
                <a:lnTo>
                  <a:pt x="1910" y="3451"/>
                </a:lnTo>
                <a:lnTo>
                  <a:pt x="1906" y="3459"/>
                </a:lnTo>
                <a:lnTo>
                  <a:pt x="1903" y="3468"/>
                </a:lnTo>
                <a:lnTo>
                  <a:pt x="1895" y="3485"/>
                </a:lnTo>
                <a:lnTo>
                  <a:pt x="1889" y="3503"/>
                </a:lnTo>
                <a:lnTo>
                  <a:pt x="1877" y="3528"/>
                </a:lnTo>
                <a:lnTo>
                  <a:pt x="1867" y="3554"/>
                </a:lnTo>
                <a:lnTo>
                  <a:pt x="1856" y="3579"/>
                </a:lnTo>
                <a:lnTo>
                  <a:pt x="1845" y="3604"/>
                </a:lnTo>
                <a:lnTo>
                  <a:pt x="1842" y="3612"/>
                </a:lnTo>
                <a:lnTo>
                  <a:pt x="1840" y="3618"/>
                </a:lnTo>
                <a:lnTo>
                  <a:pt x="1837" y="3624"/>
                </a:lnTo>
                <a:lnTo>
                  <a:pt x="1837" y="3632"/>
                </a:lnTo>
                <a:lnTo>
                  <a:pt x="1839" y="3638"/>
                </a:lnTo>
                <a:lnTo>
                  <a:pt x="1836" y="3642"/>
                </a:lnTo>
                <a:lnTo>
                  <a:pt x="1831" y="3646"/>
                </a:lnTo>
                <a:lnTo>
                  <a:pt x="1827" y="3651"/>
                </a:lnTo>
                <a:lnTo>
                  <a:pt x="1825" y="3656"/>
                </a:lnTo>
                <a:lnTo>
                  <a:pt x="1824" y="3661"/>
                </a:lnTo>
                <a:lnTo>
                  <a:pt x="1822" y="3671"/>
                </a:lnTo>
                <a:lnTo>
                  <a:pt x="1820" y="3682"/>
                </a:lnTo>
                <a:lnTo>
                  <a:pt x="1819" y="3688"/>
                </a:lnTo>
                <a:lnTo>
                  <a:pt x="1816" y="3692"/>
                </a:lnTo>
                <a:lnTo>
                  <a:pt x="1813" y="3693"/>
                </a:lnTo>
                <a:lnTo>
                  <a:pt x="1811" y="3695"/>
                </a:lnTo>
                <a:lnTo>
                  <a:pt x="1808" y="3693"/>
                </a:lnTo>
                <a:lnTo>
                  <a:pt x="1803" y="3691"/>
                </a:lnTo>
                <a:lnTo>
                  <a:pt x="1802" y="3691"/>
                </a:lnTo>
                <a:lnTo>
                  <a:pt x="1801" y="3693"/>
                </a:lnTo>
                <a:lnTo>
                  <a:pt x="1800" y="3697"/>
                </a:lnTo>
                <a:lnTo>
                  <a:pt x="1800" y="3700"/>
                </a:lnTo>
                <a:lnTo>
                  <a:pt x="1798" y="3708"/>
                </a:lnTo>
                <a:lnTo>
                  <a:pt x="1797" y="3717"/>
                </a:lnTo>
                <a:lnTo>
                  <a:pt x="1795" y="3722"/>
                </a:lnTo>
                <a:lnTo>
                  <a:pt x="1793" y="3726"/>
                </a:lnTo>
                <a:lnTo>
                  <a:pt x="1790" y="3728"/>
                </a:lnTo>
                <a:lnTo>
                  <a:pt x="1786" y="3731"/>
                </a:lnTo>
                <a:lnTo>
                  <a:pt x="1785" y="3742"/>
                </a:lnTo>
                <a:lnTo>
                  <a:pt x="1781" y="3751"/>
                </a:lnTo>
                <a:lnTo>
                  <a:pt x="1777" y="3760"/>
                </a:lnTo>
                <a:lnTo>
                  <a:pt x="1771" y="3769"/>
                </a:lnTo>
                <a:lnTo>
                  <a:pt x="1766" y="3777"/>
                </a:lnTo>
                <a:lnTo>
                  <a:pt x="1762" y="3786"/>
                </a:lnTo>
                <a:lnTo>
                  <a:pt x="1758" y="3796"/>
                </a:lnTo>
                <a:lnTo>
                  <a:pt x="1758" y="3806"/>
                </a:lnTo>
                <a:lnTo>
                  <a:pt x="1757" y="3810"/>
                </a:lnTo>
                <a:lnTo>
                  <a:pt x="1757" y="3815"/>
                </a:lnTo>
                <a:lnTo>
                  <a:pt x="1756" y="3816"/>
                </a:lnTo>
                <a:lnTo>
                  <a:pt x="1753" y="3817"/>
                </a:lnTo>
                <a:lnTo>
                  <a:pt x="1751" y="3819"/>
                </a:lnTo>
                <a:lnTo>
                  <a:pt x="1747" y="3819"/>
                </a:lnTo>
                <a:lnTo>
                  <a:pt x="1745" y="3819"/>
                </a:lnTo>
                <a:lnTo>
                  <a:pt x="1742" y="3820"/>
                </a:lnTo>
                <a:lnTo>
                  <a:pt x="1741" y="3822"/>
                </a:lnTo>
                <a:lnTo>
                  <a:pt x="1741" y="3824"/>
                </a:lnTo>
                <a:lnTo>
                  <a:pt x="1741" y="3829"/>
                </a:lnTo>
                <a:lnTo>
                  <a:pt x="1742" y="3835"/>
                </a:lnTo>
                <a:lnTo>
                  <a:pt x="1743" y="3841"/>
                </a:lnTo>
                <a:lnTo>
                  <a:pt x="1745" y="3848"/>
                </a:lnTo>
                <a:lnTo>
                  <a:pt x="1743" y="3854"/>
                </a:lnTo>
                <a:lnTo>
                  <a:pt x="1742" y="3859"/>
                </a:lnTo>
                <a:lnTo>
                  <a:pt x="1740" y="3864"/>
                </a:lnTo>
                <a:lnTo>
                  <a:pt x="1736" y="3869"/>
                </a:lnTo>
                <a:lnTo>
                  <a:pt x="1731" y="3873"/>
                </a:lnTo>
                <a:lnTo>
                  <a:pt x="1724" y="3876"/>
                </a:lnTo>
                <a:lnTo>
                  <a:pt x="1722" y="3879"/>
                </a:lnTo>
                <a:lnTo>
                  <a:pt x="1719" y="3881"/>
                </a:lnTo>
                <a:lnTo>
                  <a:pt x="1718" y="3885"/>
                </a:lnTo>
                <a:lnTo>
                  <a:pt x="1717" y="3888"/>
                </a:lnTo>
                <a:lnTo>
                  <a:pt x="1714" y="3894"/>
                </a:lnTo>
                <a:lnTo>
                  <a:pt x="1712" y="3900"/>
                </a:lnTo>
                <a:lnTo>
                  <a:pt x="1704" y="3914"/>
                </a:lnTo>
                <a:lnTo>
                  <a:pt x="1698" y="3928"/>
                </a:lnTo>
                <a:lnTo>
                  <a:pt x="1693" y="3942"/>
                </a:lnTo>
                <a:lnTo>
                  <a:pt x="1691" y="3957"/>
                </a:lnTo>
                <a:lnTo>
                  <a:pt x="1689" y="3964"/>
                </a:lnTo>
                <a:lnTo>
                  <a:pt x="1687" y="3970"/>
                </a:lnTo>
                <a:lnTo>
                  <a:pt x="1684" y="3973"/>
                </a:lnTo>
                <a:lnTo>
                  <a:pt x="1682" y="3975"/>
                </a:lnTo>
                <a:lnTo>
                  <a:pt x="1678" y="3978"/>
                </a:lnTo>
                <a:lnTo>
                  <a:pt x="1673" y="3979"/>
                </a:lnTo>
                <a:lnTo>
                  <a:pt x="1668" y="3982"/>
                </a:lnTo>
                <a:lnTo>
                  <a:pt x="1663" y="3985"/>
                </a:lnTo>
                <a:lnTo>
                  <a:pt x="1661" y="3992"/>
                </a:lnTo>
                <a:lnTo>
                  <a:pt x="1658" y="3998"/>
                </a:lnTo>
                <a:lnTo>
                  <a:pt x="1654" y="4016"/>
                </a:lnTo>
                <a:lnTo>
                  <a:pt x="1648" y="4033"/>
                </a:lnTo>
                <a:lnTo>
                  <a:pt x="1642" y="4049"/>
                </a:lnTo>
                <a:lnTo>
                  <a:pt x="1637" y="4067"/>
                </a:lnTo>
                <a:lnTo>
                  <a:pt x="1633" y="4080"/>
                </a:lnTo>
                <a:lnTo>
                  <a:pt x="1630" y="4092"/>
                </a:lnTo>
                <a:lnTo>
                  <a:pt x="1629" y="4103"/>
                </a:lnTo>
                <a:lnTo>
                  <a:pt x="1629" y="4117"/>
                </a:lnTo>
                <a:lnTo>
                  <a:pt x="1629" y="4121"/>
                </a:lnTo>
                <a:lnTo>
                  <a:pt x="1629" y="4126"/>
                </a:lnTo>
                <a:lnTo>
                  <a:pt x="1627" y="4130"/>
                </a:lnTo>
                <a:lnTo>
                  <a:pt x="1623" y="4133"/>
                </a:lnTo>
                <a:lnTo>
                  <a:pt x="1620" y="4127"/>
                </a:lnTo>
                <a:lnTo>
                  <a:pt x="1619" y="4120"/>
                </a:lnTo>
                <a:lnTo>
                  <a:pt x="1614" y="4122"/>
                </a:lnTo>
                <a:lnTo>
                  <a:pt x="1612" y="4127"/>
                </a:lnTo>
                <a:lnTo>
                  <a:pt x="1609" y="4132"/>
                </a:lnTo>
                <a:lnTo>
                  <a:pt x="1608" y="4138"/>
                </a:lnTo>
                <a:lnTo>
                  <a:pt x="1603" y="4164"/>
                </a:lnTo>
                <a:lnTo>
                  <a:pt x="1598" y="4189"/>
                </a:lnTo>
                <a:lnTo>
                  <a:pt x="1594" y="4201"/>
                </a:lnTo>
                <a:lnTo>
                  <a:pt x="1590" y="4214"/>
                </a:lnTo>
                <a:lnTo>
                  <a:pt x="1585" y="4225"/>
                </a:lnTo>
                <a:lnTo>
                  <a:pt x="1579" y="4238"/>
                </a:lnTo>
                <a:lnTo>
                  <a:pt x="1568" y="4258"/>
                </a:lnTo>
                <a:lnTo>
                  <a:pt x="1556" y="4278"/>
                </a:lnTo>
                <a:lnTo>
                  <a:pt x="1544" y="4299"/>
                </a:lnTo>
                <a:lnTo>
                  <a:pt x="1531" y="4318"/>
                </a:lnTo>
                <a:lnTo>
                  <a:pt x="1526" y="4328"/>
                </a:lnTo>
                <a:lnTo>
                  <a:pt x="1523" y="4339"/>
                </a:lnTo>
                <a:lnTo>
                  <a:pt x="1516" y="4352"/>
                </a:lnTo>
                <a:lnTo>
                  <a:pt x="1511" y="4365"/>
                </a:lnTo>
                <a:lnTo>
                  <a:pt x="1508" y="4372"/>
                </a:lnTo>
                <a:lnTo>
                  <a:pt x="1503" y="4378"/>
                </a:lnTo>
                <a:lnTo>
                  <a:pt x="1498" y="4383"/>
                </a:lnTo>
                <a:lnTo>
                  <a:pt x="1491" y="4387"/>
                </a:lnTo>
                <a:lnTo>
                  <a:pt x="1489" y="4389"/>
                </a:lnTo>
                <a:lnTo>
                  <a:pt x="1487" y="4394"/>
                </a:lnTo>
                <a:lnTo>
                  <a:pt x="1486" y="4404"/>
                </a:lnTo>
                <a:lnTo>
                  <a:pt x="1484" y="4414"/>
                </a:lnTo>
                <a:lnTo>
                  <a:pt x="1480" y="4423"/>
                </a:lnTo>
                <a:lnTo>
                  <a:pt x="1475" y="4432"/>
                </a:lnTo>
                <a:lnTo>
                  <a:pt x="1465" y="4449"/>
                </a:lnTo>
                <a:lnTo>
                  <a:pt x="1455" y="4467"/>
                </a:lnTo>
                <a:lnTo>
                  <a:pt x="1450" y="4473"/>
                </a:lnTo>
                <a:lnTo>
                  <a:pt x="1445" y="4478"/>
                </a:lnTo>
                <a:lnTo>
                  <a:pt x="1437" y="4482"/>
                </a:lnTo>
                <a:lnTo>
                  <a:pt x="1430" y="4485"/>
                </a:lnTo>
                <a:lnTo>
                  <a:pt x="1426" y="4487"/>
                </a:lnTo>
                <a:lnTo>
                  <a:pt x="1424" y="4490"/>
                </a:lnTo>
                <a:lnTo>
                  <a:pt x="1420" y="4493"/>
                </a:lnTo>
                <a:lnTo>
                  <a:pt x="1419" y="4496"/>
                </a:lnTo>
                <a:lnTo>
                  <a:pt x="1417" y="4500"/>
                </a:lnTo>
                <a:lnTo>
                  <a:pt x="1416" y="4503"/>
                </a:lnTo>
                <a:lnTo>
                  <a:pt x="1417" y="4507"/>
                </a:lnTo>
                <a:lnTo>
                  <a:pt x="1419" y="4510"/>
                </a:lnTo>
                <a:lnTo>
                  <a:pt x="1421" y="4515"/>
                </a:lnTo>
                <a:lnTo>
                  <a:pt x="1422" y="4518"/>
                </a:lnTo>
                <a:lnTo>
                  <a:pt x="1422" y="4522"/>
                </a:lnTo>
                <a:lnTo>
                  <a:pt x="1422" y="4526"/>
                </a:lnTo>
                <a:lnTo>
                  <a:pt x="1420" y="4534"/>
                </a:lnTo>
                <a:lnTo>
                  <a:pt x="1416" y="4541"/>
                </a:lnTo>
                <a:lnTo>
                  <a:pt x="1393" y="4586"/>
                </a:lnTo>
                <a:lnTo>
                  <a:pt x="1370" y="4631"/>
                </a:lnTo>
                <a:lnTo>
                  <a:pt x="1347" y="4678"/>
                </a:lnTo>
                <a:lnTo>
                  <a:pt x="1324" y="4723"/>
                </a:lnTo>
                <a:lnTo>
                  <a:pt x="1312" y="4749"/>
                </a:lnTo>
                <a:lnTo>
                  <a:pt x="1299" y="4776"/>
                </a:lnTo>
                <a:lnTo>
                  <a:pt x="1288" y="4801"/>
                </a:lnTo>
                <a:lnTo>
                  <a:pt x="1276" y="4827"/>
                </a:lnTo>
                <a:lnTo>
                  <a:pt x="1269" y="4837"/>
                </a:lnTo>
                <a:lnTo>
                  <a:pt x="1264" y="4846"/>
                </a:lnTo>
                <a:lnTo>
                  <a:pt x="1259" y="4856"/>
                </a:lnTo>
                <a:lnTo>
                  <a:pt x="1254" y="4866"/>
                </a:lnTo>
                <a:lnTo>
                  <a:pt x="1244" y="4896"/>
                </a:lnTo>
                <a:lnTo>
                  <a:pt x="1233" y="4925"/>
                </a:lnTo>
                <a:lnTo>
                  <a:pt x="1222" y="4955"/>
                </a:lnTo>
                <a:lnTo>
                  <a:pt x="1209" y="4984"/>
                </a:lnTo>
                <a:lnTo>
                  <a:pt x="1189" y="5028"/>
                </a:lnTo>
                <a:lnTo>
                  <a:pt x="1169" y="5073"/>
                </a:lnTo>
                <a:lnTo>
                  <a:pt x="1156" y="5094"/>
                </a:lnTo>
                <a:lnTo>
                  <a:pt x="1144" y="5114"/>
                </a:lnTo>
                <a:lnTo>
                  <a:pt x="1136" y="5124"/>
                </a:lnTo>
                <a:lnTo>
                  <a:pt x="1129" y="5133"/>
                </a:lnTo>
                <a:lnTo>
                  <a:pt x="1120" y="5142"/>
                </a:lnTo>
                <a:lnTo>
                  <a:pt x="1111" y="5151"/>
                </a:lnTo>
                <a:lnTo>
                  <a:pt x="1109" y="5158"/>
                </a:lnTo>
                <a:lnTo>
                  <a:pt x="1105" y="5164"/>
                </a:lnTo>
                <a:lnTo>
                  <a:pt x="1100" y="5171"/>
                </a:lnTo>
                <a:lnTo>
                  <a:pt x="1095" y="5177"/>
                </a:lnTo>
                <a:lnTo>
                  <a:pt x="1091" y="5183"/>
                </a:lnTo>
                <a:lnTo>
                  <a:pt x="1088" y="5189"/>
                </a:lnTo>
                <a:lnTo>
                  <a:pt x="1086" y="5193"/>
                </a:lnTo>
                <a:lnTo>
                  <a:pt x="1085" y="5197"/>
                </a:lnTo>
                <a:lnTo>
                  <a:pt x="1085" y="5202"/>
                </a:lnTo>
                <a:lnTo>
                  <a:pt x="1086" y="5206"/>
                </a:lnTo>
                <a:lnTo>
                  <a:pt x="1085" y="5211"/>
                </a:lnTo>
                <a:lnTo>
                  <a:pt x="1083" y="5216"/>
                </a:lnTo>
                <a:lnTo>
                  <a:pt x="1077" y="5219"/>
                </a:lnTo>
                <a:lnTo>
                  <a:pt x="1072" y="5223"/>
                </a:lnTo>
                <a:lnTo>
                  <a:pt x="1066" y="5226"/>
                </a:lnTo>
                <a:lnTo>
                  <a:pt x="1059" y="5228"/>
                </a:lnTo>
                <a:lnTo>
                  <a:pt x="1052" y="5228"/>
                </a:lnTo>
                <a:lnTo>
                  <a:pt x="1047" y="5226"/>
                </a:lnTo>
                <a:lnTo>
                  <a:pt x="1041" y="5222"/>
                </a:lnTo>
                <a:lnTo>
                  <a:pt x="1035" y="5221"/>
                </a:lnTo>
                <a:lnTo>
                  <a:pt x="1027" y="5219"/>
                </a:lnTo>
                <a:lnTo>
                  <a:pt x="1021" y="5218"/>
                </a:lnTo>
                <a:lnTo>
                  <a:pt x="1009" y="5219"/>
                </a:lnTo>
                <a:lnTo>
                  <a:pt x="995" y="5221"/>
                </a:lnTo>
                <a:lnTo>
                  <a:pt x="995" y="5225"/>
                </a:lnTo>
                <a:lnTo>
                  <a:pt x="996" y="5228"/>
                </a:lnTo>
                <a:lnTo>
                  <a:pt x="997" y="5231"/>
                </a:lnTo>
                <a:lnTo>
                  <a:pt x="1000" y="5233"/>
                </a:lnTo>
                <a:lnTo>
                  <a:pt x="1005" y="5238"/>
                </a:lnTo>
                <a:lnTo>
                  <a:pt x="1009" y="5243"/>
                </a:lnTo>
                <a:lnTo>
                  <a:pt x="1002" y="5250"/>
                </a:lnTo>
                <a:lnTo>
                  <a:pt x="997" y="5256"/>
                </a:lnTo>
                <a:lnTo>
                  <a:pt x="993" y="5262"/>
                </a:lnTo>
                <a:lnTo>
                  <a:pt x="990" y="5270"/>
                </a:lnTo>
                <a:lnTo>
                  <a:pt x="986" y="5277"/>
                </a:lnTo>
                <a:lnTo>
                  <a:pt x="982" y="5285"/>
                </a:lnTo>
                <a:lnTo>
                  <a:pt x="978" y="5292"/>
                </a:lnTo>
                <a:lnTo>
                  <a:pt x="972" y="5298"/>
                </a:lnTo>
                <a:lnTo>
                  <a:pt x="970" y="5302"/>
                </a:lnTo>
                <a:lnTo>
                  <a:pt x="971" y="5306"/>
                </a:lnTo>
                <a:lnTo>
                  <a:pt x="972" y="5310"/>
                </a:lnTo>
                <a:lnTo>
                  <a:pt x="973" y="5314"/>
                </a:lnTo>
                <a:lnTo>
                  <a:pt x="976" y="5320"/>
                </a:lnTo>
                <a:lnTo>
                  <a:pt x="976" y="5326"/>
                </a:lnTo>
                <a:lnTo>
                  <a:pt x="976" y="5331"/>
                </a:lnTo>
                <a:lnTo>
                  <a:pt x="975" y="5336"/>
                </a:lnTo>
                <a:lnTo>
                  <a:pt x="972" y="5340"/>
                </a:lnTo>
                <a:lnTo>
                  <a:pt x="967" y="5344"/>
                </a:lnTo>
                <a:lnTo>
                  <a:pt x="962" y="5346"/>
                </a:lnTo>
                <a:lnTo>
                  <a:pt x="956" y="5349"/>
                </a:lnTo>
                <a:lnTo>
                  <a:pt x="947" y="5351"/>
                </a:lnTo>
                <a:lnTo>
                  <a:pt x="938" y="5351"/>
                </a:lnTo>
                <a:lnTo>
                  <a:pt x="931" y="5350"/>
                </a:lnTo>
                <a:lnTo>
                  <a:pt x="922" y="5347"/>
                </a:lnTo>
                <a:lnTo>
                  <a:pt x="912" y="5344"/>
                </a:lnTo>
                <a:lnTo>
                  <a:pt x="902" y="5340"/>
                </a:lnTo>
                <a:lnTo>
                  <a:pt x="891" y="5336"/>
                </a:lnTo>
                <a:lnTo>
                  <a:pt x="879" y="5332"/>
                </a:lnTo>
                <a:lnTo>
                  <a:pt x="874" y="5331"/>
                </a:lnTo>
                <a:lnTo>
                  <a:pt x="868" y="5332"/>
                </a:lnTo>
                <a:lnTo>
                  <a:pt x="866" y="5334"/>
                </a:lnTo>
                <a:lnTo>
                  <a:pt x="864" y="5336"/>
                </a:lnTo>
                <a:lnTo>
                  <a:pt x="864" y="5340"/>
                </a:lnTo>
                <a:lnTo>
                  <a:pt x="864" y="5344"/>
                </a:lnTo>
                <a:lnTo>
                  <a:pt x="864" y="5347"/>
                </a:lnTo>
                <a:lnTo>
                  <a:pt x="864" y="5349"/>
                </a:lnTo>
                <a:lnTo>
                  <a:pt x="863" y="5351"/>
                </a:lnTo>
                <a:lnTo>
                  <a:pt x="862" y="5351"/>
                </a:lnTo>
                <a:lnTo>
                  <a:pt x="858" y="5354"/>
                </a:lnTo>
                <a:lnTo>
                  <a:pt x="854" y="5355"/>
                </a:lnTo>
                <a:lnTo>
                  <a:pt x="843" y="5357"/>
                </a:lnTo>
                <a:lnTo>
                  <a:pt x="832" y="5360"/>
                </a:lnTo>
                <a:lnTo>
                  <a:pt x="822" y="5362"/>
                </a:lnTo>
                <a:lnTo>
                  <a:pt x="812" y="5367"/>
                </a:lnTo>
                <a:lnTo>
                  <a:pt x="808" y="5369"/>
                </a:lnTo>
                <a:lnTo>
                  <a:pt x="803" y="5369"/>
                </a:lnTo>
                <a:lnTo>
                  <a:pt x="799" y="5367"/>
                </a:lnTo>
                <a:lnTo>
                  <a:pt x="795" y="5366"/>
                </a:lnTo>
                <a:lnTo>
                  <a:pt x="784" y="5364"/>
                </a:lnTo>
                <a:lnTo>
                  <a:pt x="773" y="5364"/>
                </a:lnTo>
                <a:lnTo>
                  <a:pt x="768" y="5365"/>
                </a:lnTo>
                <a:lnTo>
                  <a:pt x="763" y="5367"/>
                </a:lnTo>
                <a:lnTo>
                  <a:pt x="758" y="5370"/>
                </a:lnTo>
                <a:lnTo>
                  <a:pt x="753" y="5374"/>
                </a:lnTo>
                <a:lnTo>
                  <a:pt x="749" y="5376"/>
                </a:lnTo>
                <a:lnTo>
                  <a:pt x="745" y="5378"/>
                </a:lnTo>
                <a:lnTo>
                  <a:pt x="741" y="5379"/>
                </a:lnTo>
                <a:lnTo>
                  <a:pt x="738" y="5379"/>
                </a:lnTo>
                <a:lnTo>
                  <a:pt x="730" y="5379"/>
                </a:lnTo>
                <a:lnTo>
                  <a:pt x="721" y="5376"/>
                </a:lnTo>
                <a:lnTo>
                  <a:pt x="713" y="5372"/>
                </a:lnTo>
                <a:lnTo>
                  <a:pt x="704" y="5367"/>
                </a:lnTo>
                <a:lnTo>
                  <a:pt x="696" y="5362"/>
                </a:lnTo>
                <a:lnTo>
                  <a:pt x="689" y="5357"/>
                </a:lnTo>
                <a:lnTo>
                  <a:pt x="674" y="5346"/>
                </a:lnTo>
                <a:lnTo>
                  <a:pt x="657" y="5335"/>
                </a:lnTo>
                <a:lnTo>
                  <a:pt x="632" y="5319"/>
                </a:lnTo>
                <a:lnTo>
                  <a:pt x="609" y="5304"/>
                </a:lnTo>
                <a:lnTo>
                  <a:pt x="583" y="5286"/>
                </a:lnTo>
                <a:lnTo>
                  <a:pt x="560" y="5270"/>
                </a:lnTo>
                <a:lnTo>
                  <a:pt x="546" y="5262"/>
                </a:lnTo>
                <a:lnTo>
                  <a:pt x="532" y="5255"/>
                </a:lnTo>
                <a:lnTo>
                  <a:pt x="518" y="5248"/>
                </a:lnTo>
                <a:lnTo>
                  <a:pt x="505" y="5241"/>
                </a:lnTo>
                <a:lnTo>
                  <a:pt x="491" y="5232"/>
                </a:lnTo>
                <a:lnTo>
                  <a:pt x="478" y="5221"/>
                </a:lnTo>
                <a:lnTo>
                  <a:pt x="473" y="5214"/>
                </a:lnTo>
                <a:lnTo>
                  <a:pt x="469" y="5207"/>
                </a:lnTo>
                <a:lnTo>
                  <a:pt x="467" y="5199"/>
                </a:lnTo>
                <a:lnTo>
                  <a:pt x="466" y="5189"/>
                </a:lnTo>
                <a:lnTo>
                  <a:pt x="464" y="5184"/>
                </a:lnTo>
                <a:lnTo>
                  <a:pt x="461" y="5179"/>
                </a:lnTo>
                <a:lnTo>
                  <a:pt x="443" y="5159"/>
                </a:lnTo>
                <a:lnTo>
                  <a:pt x="427" y="5137"/>
                </a:lnTo>
                <a:lnTo>
                  <a:pt x="410" y="5115"/>
                </a:lnTo>
                <a:lnTo>
                  <a:pt x="392" y="5095"/>
                </a:lnTo>
                <a:lnTo>
                  <a:pt x="372" y="5073"/>
                </a:lnTo>
                <a:lnTo>
                  <a:pt x="353" y="5050"/>
                </a:lnTo>
                <a:lnTo>
                  <a:pt x="334" y="5028"/>
                </a:lnTo>
                <a:lnTo>
                  <a:pt x="316" y="5004"/>
                </a:lnTo>
                <a:lnTo>
                  <a:pt x="300" y="4980"/>
                </a:lnTo>
                <a:lnTo>
                  <a:pt x="284" y="4955"/>
                </a:lnTo>
                <a:lnTo>
                  <a:pt x="268" y="4930"/>
                </a:lnTo>
                <a:lnTo>
                  <a:pt x="252" y="4905"/>
                </a:lnTo>
                <a:lnTo>
                  <a:pt x="244" y="4888"/>
                </a:lnTo>
                <a:lnTo>
                  <a:pt x="234" y="4872"/>
                </a:lnTo>
                <a:lnTo>
                  <a:pt x="225" y="4857"/>
                </a:lnTo>
                <a:lnTo>
                  <a:pt x="220" y="4847"/>
                </a:lnTo>
                <a:lnTo>
                  <a:pt x="215" y="4838"/>
                </a:lnTo>
                <a:lnTo>
                  <a:pt x="214" y="4832"/>
                </a:lnTo>
                <a:lnTo>
                  <a:pt x="214" y="4813"/>
                </a:lnTo>
                <a:lnTo>
                  <a:pt x="217" y="4776"/>
                </a:lnTo>
                <a:lnTo>
                  <a:pt x="229" y="4806"/>
                </a:lnTo>
                <a:lnTo>
                  <a:pt x="240" y="4834"/>
                </a:lnTo>
                <a:lnTo>
                  <a:pt x="245" y="4848"/>
                </a:lnTo>
                <a:lnTo>
                  <a:pt x="251" y="4862"/>
                </a:lnTo>
                <a:lnTo>
                  <a:pt x="259" y="4876"/>
                </a:lnTo>
                <a:lnTo>
                  <a:pt x="266" y="4888"/>
                </a:lnTo>
                <a:lnTo>
                  <a:pt x="270" y="4881"/>
                </a:lnTo>
                <a:lnTo>
                  <a:pt x="273" y="4873"/>
                </a:lnTo>
                <a:lnTo>
                  <a:pt x="273" y="4866"/>
                </a:lnTo>
                <a:lnTo>
                  <a:pt x="271" y="4858"/>
                </a:lnTo>
                <a:lnTo>
                  <a:pt x="266" y="4847"/>
                </a:lnTo>
                <a:lnTo>
                  <a:pt x="263" y="4834"/>
                </a:lnTo>
                <a:lnTo>
                  <a:pt x="250" y="4804"/>
                </a:lnTo>
                <a:lnTo>
                  <a:pt x="239" y="4773"/>
                </a:lnTo>
                <a:lnTo>
                  <a:pt x="229" y="4740"/>
                </a:lnTo>
                <a:lnTo>
                  <a:pt x="220" y="4709"/>
                </a:lnTo>
                <a:lnTo>
                  <a:pt x="212" y="4676"/>
                </a:lnTo>
                <a:lnTo>
                  <a:pt x="205" y="4644"/>
                </a:lnTo>
                <a:lnTo>
                  <a:pt x="197" y="4611"/>
                </a:lnTo>
                <a:lnTo>
                  <a:pt x="189" y="4579"/>
                </a:lnTo>
                <a:lnTo>
                  <a:pt x="181" y="4545"/>
                </a:lnTo>
                <a:lnTo>
                  <a:pt x="173" y="4510"/>
                </a:lnTo>
                <a:lnTo>
                  <a:pt x="166" y="4475"/>
                </a:lnTo>
                <a:lnTo>
                  <a:pt x="160" y="4439"/>
                </a:lnTo>
                <a:lnTo>
                  <a:pt x="153" y="4406"/>
                </a:lnTo>
                <a:lnTo>
                  <a:pt x="146" y="4370"/>
                </a:lnTo>
                <a:lnTo>
                  <a:pt x="140" y="4335"/>
                </a:lnTo>
                <a:lnTo>
                  <a:pt x="132" y="4300"/>
                </a:lnTo>
                <a:lnTo>
                  <a:pt x="126" y="4273"/>
                </a:lnTo>
                <a:lnTo>
                  <a:pt x="120" y="4244"/>
                </a:lnTo>
                <a:lnTo>
                  <a:pt x="113" y="4216"/>
                </a:lnTo>
                <a:lnTo>
                  <a:pt x="108" y="4187"/>
                </a:lnTo>
                <a:lnTo>
                  <a:pt x="103" y="4160"/>
                </a:lnTo>
                <a:lnTo>
                  <a:pt x="98" y="4131"/>
                </a:lnTo>
                <a:lnTo>
                  <a:pt x="92" y="4102"/>
                </a:lnTo>
                <a:lnTo>
                  <a:pt x="88" y="4075"/>
                </a:lnTo>
                <a:lnTo>
                  <a:pt x="81" y="4034"/>
                </a:lnTo>
                <a:lnTo>
                  <a:pt x="74" y="3994"/>
                </a:lnTo>
                <a:lnTo>
                  <a:pt x="69" y="3954"/>
                </a:lnTo>
                <a:lnTo>
                  <a:pt x="66" y="3913"/>
                </a:lnTo>
                <a:lnTo>
                  <a:pt x="61" y="3870"/>
                </a:lnTo>
                <a:lnTo>
                  <a:pt x="54" y="3826"/>
                </a:lnTo>
                <a:lnTo>
                  <a:pt x="48" y="3784"/>
                </a:lnTo>
                <a:lnTo>
                  <a:pt x="43" y="3740"/>
                </a:lnTo>
                <a:lnTo>
                  <a:pt x="42" y="3727"/>
                </a:lnTo>
                <a:lnTo>
                  <a:pt x="42" y="3713"/>
                </a:lnTo>
                <a:lnTo>
                  <a:pt x="42" y="3701"/>
                </a:lnTo>
                <a:lnTo>
                  <a:pt x="43" y="3687"/>
                </a:lnTo>
                <a:lnTo>
                  <a:pt x="42" y="3664"/>
                </a:lnTo>
                <a:lnTo>
                  <a:pt x="38" y="3643"/>
                </a:lnTo>
                <a:lnTo>
                  <a:pt x="34" y="3621"/>
                </a:lnTo>
                <a:lnTo>
                  <a:pt x="33" y="3598"/>
                </a:lnTo>
                <a:lnTo>
                  <a:pt x="33" y="3579"/>
                </a:lnTo>
                <a:lnTo>
                  <a:pt x="32" y="3559"/>
                </a:lnTo>
                <a:lnTo>
                  <a:pt x="29" y="3539"/>
                </a:lnTo>
                <a:lnTo>
                  <a:pt x="28" y="3520"/>
                </a:lnTo>
                <a:lnTo>
                  <a:pt x="26" y="3500"/>
                </a:lnTo>
                <a:lnTo>
                  <a:pt x="23" y="3481"/>
                </a:lnTo>
                <a:lnTo>
                  <a:pt x="22" y="3461"/>
                </a:lnTo>
                <a:lnTo>
                  <a:pt x="22" y="3442"/>
                </a:lnTo>
                <a:lnTo>
                  <a:pt x="22" y="3439"/>
                </a:lnTo>
                <a:lnTo>
                  <a:pt x="21" y="3435"/>
                </a:lnTo>
                <a:lnTo>
                  <a:pt x="18" y="3432"/>
                </a:lnTo>
                <a:lnTo>
                  <a:pt x="16" y="3429"/>
                </a:lnTo>
                <a:lnTo>
                  <a:pt x="18" y="3473"/>
                </a:lnTo>
                <a:lnTo>
                  <a:pt x="21" y="3516"/>
                </a:lnTo>
                <a:lnTo>
                  <a:pt x="24" y="3560"/>
                </a:lnTo>
                <a:lnTo>
                  <a:pt x="27" y="3604"/>
                </a:lnTo>
                <a:lnTo>
                  <a:pt x="24" y="3604"/>
                </a:lnTo>
                <a:lnTo>
                  <a:pt x="22" y="3604"/>
                </a:lnTo>
                <a:lnTo>
                  <a:pt x="18" y="3565"/>
                </a:lnTo>
                <a:lnTo>
                  <a:pt x="16" y="3525"/>
                </a:lnTo>
                <a:lnTo>
                  <a:pt x="13" y="3486"/>
                </a:lnTo>
                <a:lnTo>
                  <a:pt x="11" y="3447"/>
                </a:lnTo>
                <a:lnTo>
                  <a:pt x="8" y="3410"/>
                </a:lnTo>
                <a:lnTo>
                  <a:pt x="7" y="3373"/>
                </a:lnTo>
                <a:lnTo>
                  <a:pt x="5" y="3336"/>
                </a:lnTo>
                <a:lnTo>
                  <a:pt x="4" y="3299"/>
                </a:lnTo>
                <a:lnTo>
                  <a:pt x="3" y="3262"/>
                </a:lnTo>
                <a:lnTo>
                  <a:pt x="2" y="3225"/>
                </a:lnTo>
                <a:lnTo>
                  <a:pt x="2" y="3188"/>
                </a:lnTo>
                <a:lnTo>
                  <a:pt x="0" y="3152"/>
                </a:lnTo>
                <a:lnTo>
                  <a:pt x="0" y="3125"/>
                </a:lnTo>
                <a:lnTo>
                  <a:pt x="0" y="3098"/>
                </a:lnTo>
                <a:lnTo>
                  <a:pt x="0" y="3071"/>
                </a:lnTo>
                <a:lnTo>
                  <a:pt x="0" y="3045"/>
                </a:lnTo>
                <a:lnTo>
                  <a:pt x="0" y="3017"/>
                </a:lnTo>
                <a:lnTo>
                  <a:pt x="0" y="2991"/>
                </a:lnTo>
                <a:lnTo>
                  <a:pt x="2" y="2965"/>
                </a:lnTo>
                <a:lnTo>
                  <a:pt x="3" y="2937"/>
                </a:lnTo>
                <a:lnTo>
                  <a:pt x="3" y="2893"/>
                </a:lnTo>
                <a:lnTo>
                  <a:pt x="4" y="2849"/>
                </a:lnTo>
                <a:lnTo>
                  <a:pt x="4" y="2804"/>
                </a:lnTo>
                <a:lnTo>
                  <a:pt x="4" y="2760"/>
                </a:lnTo>
                <a:lnTo>
                  <a:pt x="4" y="2723"/>
                </a:lnTo>
                <a:lnTo>
                  <a:pt x="4" y="2685"/>
                </a:lnTo>
                <a:lnTo>
                  <a:pt x="5" y="2649"/>
                </a:lnTo>
                <a:lnTo>
                  <a:pt x="11" y="2611"/>
                </a:lnTo>
                <a:lnTo>
                  <a:pt x="12" y="2587"/>
                </a:lnTo>
                <a:lnTo>
                  <a:pt x="12" y="2563"/>
                </a:lnTo>
                <a:lnTo>
                  <a:pt x="12" y="2541"/>
                </a:lnTo>
                <a:lnTo>
                  <a:pt x="13" y="2517"/>
                </a:lnTo>
                <a:lnTo>
                  <a:pt x="14" y="2493"/>
                </a:lnTo>
                <a:lnTo>
                  <a:pt x="17" y="2469"/>
                </a:lnTo>
                <a:lnTo>
                  <a:pt x="18" y="2445"/>
                </a:lnTo>
                <a:lnTo>
                  <a:pt x="19" y="2423"/>
                </a:lnTo>
                <a:lnTo>
                  <a:pt x="21" y="2399"/>
                </a:lnTo>
                <a:lnTo>
                  <a:pt x="22" y="2375"/>
                </a:lnTo>
                <a:lnTo>
                  <a:pt x="22" y="2351"/>
                </a:lnTo>
                <a:lnTo>
                  <a:pt x="22" y="2329"/>
                </a:lnTo>
                <a:lnTo>
                  <a:pt x="23" y="2295"/>
                </a:lnTo>
                <a:lnTo>
                  <a:pt x="26" y="2261"/>
                </a:lnTo>
                <a:lnTo>
                  <a:pt x="27" y="2227"/>
                </a:lnTo>
                <a:lnTo>
                  <a:pt x="29" y="2193"/>
                </a:lnTo>
                <a:lnTo>
                  <a:pt x="32" y="2155"/>
                </a:lnTo>
                <a:lnTo>
                  <a:pt x="36" y="2116"/>
                </a:lnTo>
                <a:lnTo>
                  <a:pt x="38" y="2076"/>
                </a:lnTo>
                <a:lnTo>
                  <a:pt x="41" y="2037"/>
                </a:lnTo>
                <a:lnTo>
                  <a:pt x="43" y="1995"/>
                </a:lnTo>
                <a:lnTo>
                  <a:pt x="46" y="1955"/>
                </a:lnTo>
                <a:lnTo>
                  <a:pt x="48" y="1914"/>
                </a:lnTo>
                <a:lnTo>
                  <a:pt x="52" y="1872"/>
                </a:lnTo>
                <a:lnTo>
                  <a:pt x="54" y="1831"/>
                </a:lnTo>
                <a:lnTo>
                  <a:pt x="58" y="1791"/>
                </a:lnTo>
                <a:lnTo>
                  <a:pt x="62" y="1749"/>
                </a:lnTo>
                <a:lnTo>
                  <a:pt x="66" y="1708"/>
                </a:lnTo>
                <a:lnTo>
                  <a:pt x="68" y="1684"/>
                </a:lnTo>
                <a:lnTo>
                  <a:pt x="71" y="1660"/>
                </a:lnTo>
                <a:lnTo>
                  <a:pt x="73" y="1637"/>
                </a:lnTo>
                <a:lnTo>
                  <a:pt x="76" y="1611"/>
                </a:lnTo>
                <a:lnTo>
                  <a:pt x="78" y="1588"/>
                </a:lnTo>
                <a:lnTo>
                  <a:pt x="82" y="1564"/>
                </a:lnTo>
                <a:lnTo>
                  <a:pt x="86" y="1540"/>
                </a:lnTo>
                <a:lnTo>
                  <a:pt x="91" y="1516"/>
                </a:lnTo>
                <a:lnTo>
                  <a:pt x="93" y="1496"/>
                </a:lnTo>
                <a:lnTo>
                  <a:pt x="96" y="1477"/>
                </a:lnTo>
                <a:lnTo>
                  <a:pt x="97" y="1457"/>
                </a:lnTo>
                <a:lnTo>
                  <a:pt x="98" y="1437"/>
                </a:lnTo>
                <a:lnTo>
                  <a:pt x="100" y="1423"/>
                </a:lnTo>
                <a:lnTo>
                  <a:pt x="102" y="1408"/>
                </a:lnTo>
                <a:lnTo>
                  <a:pt x="105" y="1395"/>
                </a:lnTo>
                <a:lnTo>
                  <a:pt x="108" y="1379"/>
                </a:lnTo>
                <a:lnTo>
                  <a:pt x="113" y="1358"/>
                </a:lnTo>
                <a:lnTo>
                  <a:pt x="116" y="1336"/>
                </a:lnTo>
                <a:lnTo>
                  <a:pt x="118" y="1313"/>
                </a:lnTo>
                <a:lnTo>
                  <a:pt x="122" y="1292"/>
                </a:lnTo>
                <a:lnTo>
                  <a:pt x="128" y="1263"/>
                </a:lnTo>
                <a:lnTo>
                  <a:pt x="132" y="1234"/>
                </a:lnTo>
                <a:lnTo>
                  <a:pt x="137" y="1206"/>
                </a:lnTo>
                <a:lnTo>
                  <a:pt x="141" y="1178"/>
                </a:lnTo>
                <a:lnTo>
                  <a:pt x="145" y="1158"/>
                </a:lnTo>
                <a:lnTo>
                  <a:pt x="148" y="1137"/>
                </a:lnTo>
                <a:lnTo>
                  <a:pt x="151" y="1117"/>
                </a:lnTo>
                <a:lnTo>
                  <a:pt x="152" y="1099"/>
                </a:lnTo>
                <a:lnTo>
                  <a:pt x="152" y="1085"/>
                </a:lnTo>
                <a:lnTo>
                  <a:pt x="153" y="1072"/>
                </a:lnTo>
                <a:lnTo>
                  <a:pt x="156" y="1060"/>
                </a:lnTo>
                <a:lnTo>
                  <a:pt x="157" y="1048"/>
                </a:lnTo>
                <a:lnTo>
                  <a:pt x="162" y="1023"/>
                </a:lnTo>
                <a:lnTo>
                  <a:pt x="167" y="998"/>
                </a:lnTo>
                <a:lnTo>
                  <a:pt x="173" y="959"/>
                </a:lnTo>
                <a:lnTo>
                  <a:pt x="181" y="920"/>
                </a:lnTo>
                <a:lnTo>
                  <a:pt x="190" y="880"/>
                </a:lnTo>
                <a:lnTo>
                  <a:pt x="199" y="841"/>
                </a:lnTo>
                <a:lnTo>
                  <a:pt x="205" y="813"/>
                </a:lnTo>
                <a:lnTo>
                  <a:pt x="211" y="783"/>
                </a:lnTo>
                <a:lnTo>
                  <a:pt x="219" y="754"/>
                </a:lnTo>
                <a:lnTo>
                  <a:pt x="224" y="724"/>
                </a:lnTo>
                <a:lnTo>
                  <a:pt x="231" y="694"/>
                </a:lnTo>
                <a:lnTo>
                  <a:pt x="240" y="665"/>
                </a:lnTo>
                <a:lnTo>
                  <a:pt x="247" y="636"/>
                </a:lnTo>
                <a:lnTo>
                  <a:pt x="255" y="606"/>
                </a:lnTo>
                <a:lnTo>
                  <a:pt x="260" y="583"/>
                </a:lnTo>
                <a:lnTo>
                  <a:pt x="268" y="562"/>
                </a:lnTo>
                <a:lnTo>
                  <a:pt x="276" y="539"/>
                </a:lnTo>
                <a:lnTo>
                  <a:pt x="285" y="518"/>
                </a:lnTo>
                <a:lnTo>
                  <a:pt x="290" y="508"/>
                </a:lnTo>
                <a:lnTo>
                  <a:pt x="298" y="498"/>
                </a:lnTo>
                <a:lnTo>
                  <a:pt x="301" y="493"/>
                </a:lnTo>
                <a:lnTo>
                  <a:pt x="304" y="487"/>
                </a:lnTo>
                <a:lnTo>
                  <a:pt x="308" y="482"/>
                </a:lnTo>
                <a:lnTo>
                  <a:pt x="309" y="475"/>
                </a:lnTo>
                <a:lnTo>
                  <a:pt x="311" y="470"/>
                </a:lnTo>
                <a:lnTo>
                  <a:pt x="313" y="465"/>
                </a:lnTo>
                <a:lnTo>
                  <a:pt x="314" y="456"/>
                </a:lnTo>
                <a:lnTo>
                  <a:pt x="314" y="448"/>
                </a:lnTo>
                <a:lnTo>
                  <a:pt x="315" y="443"/>
                </a:lnTo>
                <a:lnTo>
                  <a:pt x="316" y="439"/>
                </a:lnTo>
                <a:lnTo>
                  <a:pt x="318" y="436"/>
                </a:lnTo>
                <a:lnTo>
                  <a:pt x="323" y="435"/>
                </a:lnTo>
                <a:lnTo>
                  <a:pt x="334" y="430"/>
                </a:lnTo>
                <a:lnTo>
                  <a:pt x="347" y="426"/>
                </a:lnTo>
                <a:lnTo>
                  <a:pt x="353" y="425"/>
                </a:lnTo>
                <a:lnTo>
                  <a:pt x="359" y="424"/>
                </a:lnTo>
                <a:lnTo>
                  <a:pt x="367" y="424"/>
                </a:lnTo>
                <a:lnTo>
                  <a:pt x="373" y="426"/>
                </a:lnTo>
                <a:lnTo>
                  <a:pt x="382" y="428"/>
                </a:lnTo>
                <a:lnTo>
                  <a:pt x="390" y="429"/>
                </a:lnTo>
                <a:lnTo>
                  <a:pt x="398" y="429"/>
                </a:lnTo>
                <a:lnTo>
                  <a:pt x="407" y="428"/>
                </a:lnTo>
                <a:lnTo>
                  <a:pt x="423" y="424"/>
                </a:lnTo>
                <a:lnTo>
                  <a:pt x="439" y="418"/>
                </a:lnTo>
                <a:lnTo>
                  <a:pt x="448" y="414"/>
                </a:lnTo>
                <a:lnTo>
                  <a:pt x="457" y="411"/>
                </a:lnTo>
                <a:lnTo>
                  <a:pt x="466" y="409"/>
                </a:lnTo>
                <a:lnTo>
                  <a:pt x="476" y="408"/>
                </a:lnTo>
                <a:lnTo>
                  <a:pt x="494" y="405"/>
                </a:lnTo>
                <a:lnTo>
                  <a:pt x="513" y="406"/>
                </a:lnTo>
                <a:lnTo>
                  <a:pt x="522" y="406"/>
                </a:lnTo>
                <a:lnTo>
                  <a:pt x="531" y="406"/>
                </a:lnTo>
                <a:lnTo>
                  <a:pt x="540" y="406"/>
                </a:lnTo>
                <a:lnTo>
                  <a:pt x="548" y="405"/>
                </a:lnTo>
                <a:lnTo>
                  <a:pt x="557" y="403"/>
                </a:lnTo>
                <a:lnTo>
                  <a:pt x="565" y="398"/>
                </a:lnTo>
                <a:lnTo>
                  <a:pt x="572" y="393"/>
                </a:lnTo>
                <a:lnTo>
                  <a:pt x="578" y="385"/>
                </a:lnTo>
                <a:lnTo>
                  <a:pt x="583" y="380"/>
                </a:lnTo>
                <a:lnTo>
                  <a:pt x="589" y="376"/>
                </a:lnTo>
                <a:lnTo>
                  <a:pt x="595" y="375"/>
                </a:lnTo>
                <a:lnTo>
                  <a:pt x="600" y="374"/>
                </a:lnTo>
                <a:lnTo>
                  <a:pt x="607" y="374"/>
                </a:lnTo>
                <a:lnTo>
                  <a:pt x="614" y="374"/>
                </a:lnTo>
                <a:lnTo>
                  <a:pt x="620" y="375"/>
                </a:lnTo>
                <a:lnTo>
                  <a:pt x="626" y="377"/>
                </a:lnTo>
                <a:lnTo>
                  <a:pt x="634" y="379"/>
                </a:lnTo>
                <a:lnTo>
                  <a:pt x="640" y="382"/>
                </a:lnTo>
                <a:lnTo>
                  <a:pt x="646" y="385"/>
                </a:lnTo>
                <a:lnTo>
                  <a:pt x="651" y="389"/>
                </a:lnTo>
                <a:lnTo>
                  <a:pt x="657" y="395"/>
                </a:lnTo>
                <a:lnTo>
                  <a:pt x="665" y="400"/>
                </a:lnTo>
                <a:lnTo>
                  <a:pt x="673" y="403"/>
                </a:lnTo>
                <a:lnTo>
                  <a:pt x="679" y="405"/>
                </a:lnTo>
                <a:lnTo>
                  <a:pt x="695" y="409"/>
                </a:lnTo>
                <a:lnTo>
                  <a:pt x="710" y="413"/>
                </a:lnTo>
                <a:lnTo>
                  <a:pt x="724" y="414"/>
                </a:lnTo>
                <a:lnTo>
                  <a:pt x="738" y="416"/>
                </a:lnTo>
                <a:lnTo>
                  <a:pt x="752" y="419"/>
                </a:lnTo>
                <a:lnTo>
                  <a:pt x="767" y="421"/>
                </a:lnTo>
                <a:lnTo>
                  <a:pt x="777" y="423"/>
                </a:lnTo>
                <a:lnTo>
                  <a:pt x="787" y="424"/>
                </a:lnTo>
                <a:lnTo>
                  <a:pt x="797" y="423"/>
                </a:lnTo>
                <a:lnTo>
                  <a:pt x="808" y="419"/>
                </a:lnTo>
                <a:lnTo>
                  <a:pt x="812" y="418"/>
                </a:lnTo>
                <a:lnTo>
                  <a:pt x="817" y="416"/>
                </a:lnTo>
                <a:lnTo>
                  <a:pt x="820" y="416"/>
                </a:lnTo>
                <a:lnTo>
                  <a:pt x="825" y="416"/>
                </a:lnTo>
                <a:lnTo>
                  <a:pt x="829" y="418"/>
                </a:lnTo>
                <a:lnTo>
                  <a:pt x="833" y="420"/>
                </a:lnTo>
                <a:lnTo>
                  <a:pt x="838" y="423"/>
                </a:lnTo>
                <a:lnTo>
                  <a:pt x="841" y="426"/>
                </a:lnTo>
                <a:lnTo>
                  <a:pt x="846" y="430"/>
                </a:lnTo>
                <a:lnTo>
                  <a:pt x="851" y="434"/>
                </a:lnTo>
                <a:lnTo>
                  <a:pt x="856" y="436"/>
                </a:lnTo>
                <a:lnTo>
                  <a:pt x="861" y="439"/>
                </a:lnTo>
                <a:lnTo>
                  <a:pt x="872" y="443"/>
                </a:lnTo>
                <a:lnTo>
                  <a:pt x="884" y="445"/>
                </a:lnTo>
                <a:lnTo>
                  <a:pt x="903" y="449"/>
                </a:lnTo>
                <a:lnTo>
                  <a:pt x="922" y="454"/>
                </a:lnTo>
                <a:lnTo>
                  <a:pt x="942" y="458"/>
                </a:lnTo>
                <a:lnTo>
                  <a:pt x="961" y="463"/>
                </a:lnTo>
                <a:lnTo>
                  <a:pt x="970" y="465"/>
                </a:lnTo>
                <a:lnTo>
                  <a:pt x="980" y="467"/>
                </a:lnTo>
                <a:lnTo>
                  <a:pt x="990" y="468"/>
                </a:lnTo>
                <a:lnTo>
                  <a:pt x="1000" y="467"/>
                </a:lnTo>
                <a:lnTo>
                  <a:pt x="1005" y="465"/>
                </a:lnTo>
                <a:lnTo>
                  <a:pt x="1011" y="465"/>
                </a:lnTo>
                <a:lnTo>
                  <a:pt x="1016" y="467"/>
                </a:lnTo>
                <a:lnTo>
                  <a:pt x="1021" y="469"/>
                </a:lnTo>
                <a:lnTo>
                  <a:pt x="1045" y="484"/>
                </a:lnTo>
                <a:lnTo>
                  <a:pt x="1070" y="499"/>
                </a:lnTo>
                <a:lnTo>
                  <a:pt x="1083" y="507"/>
                </a:lnTo>
                <a:lnTo>
                  <a:pt x="1094" y="515"/>
                </a:lnTo>
                <a:lnTo>
                  <a:pt x="1104" y="524"/>
                </a:lnTo>
                <a:lnTo>
                  <a:pt x="1114" y="535"/>
                </a:lnTo>
                <a:lnTo>
                  <a:pt x="1123" y="547"/>
                </a:lnTo>
                <a:lnTo>
                  <a:pt x="1133" y="556"/>
                </a:lnTo>
                <a:lnTo>
                  <a:pt x="1144" y="564"/>
                </a:lnTo>
                <a:lnTo>
                  <a:pt x="1155" y="571"/>
                </a:lnTo>
                <a:lnTo>
                  <a:pt x="1180" y="583"/>
                </a:lnTo>
                <a:lnTo>
                  <a:pt x="1207" y="593"/>
                </a:lnTo>
                <a:lnTo>
                  <a:pt x="1222" y="601"/>
                </a:lnTo>
                <a:lnTo>
                  <a:pt x="1238" y="608"/>
                </a:lnTo>
                <a:lnTo>
                  <a:pt x="1253" y="617"/>
                </a:lnTo>
                <a:lnTo>
                  <a:pt x="1267" y="626"/>
                </a:lnTo>
                <a:lnTo>
                  <a:pt x="1294" y="646"/>
                </a:lnTo>
                <a:lnTo>
                  <a:pt x="1321" y="668"/>
                </a:lnTo>
                <a:lnTo>
                  <a:pt x="1331" y="676"/>
                </a:lnTo>
                <a:lnTo>
                  <a:pt x="1340" y="686"/>
                </a:lnTo>
                <a:lnTo>
                  <a:pt x="1347" y="696"/>
                </a:lnTo>
                <a:lnTo>
                  <a:pt x="1355" y="706"/>
                </a:lnTo>
                <a:lnTo>
                  <a:pt x="1360" y="717"/>
                </a:lnTo>
                <a:lnTo>
                  <a:pt x="1363" y="730"/>
                </a:lnTo>
                <a:lnTo>
                  <a:pt x="1365" y="737"/>
                </a:lnTo>
                <a:lnTo>
                  <a:pt x="1365" y="744"/>
                </a:lnTo>
                <a:lnTo>
                  <a:pt x="1365" y="751"/>
                </a:lnTo>
                <a:lnTo>
                  <a:pt x="1363" y="759"/>
                </a:lnTo>
                <a:lnTo>
                  <a:pt x="1363" y="769"/>
                </a:lnTo>
                <a:lnTo>
                  <a:pt x="1367" y="780"/>
                </a:lnTo>
                <a:lnTo>
                  <a:pt x="1368" y="789"/>
                </a:lnTo>
                <a:lnTo>
                  <a:pt x="1370" y="798"/>
                </a:lnTo>
                <a:lnTo>
                  <a:pt x="1370" y="806"/>
                </a:lnTo>
                <a:lnTo>
                  <a:pt x="1368" y="814"/>
                </a:lnTo>
                <a:lnTo>
                  <a:pt x="1366" y="829"/>
                </a:lnTo>
                <a:lnTo>
                  <a:pt x="1363" y="844"/>
                </a:lnTo>
                <a:lnTo>
                  <a:pt x="1362" y="860"/>
                </a:lnTo>
                <a:lnTo>
                  <a:pt x="1362" y="875"/>
                </a:lnTo>
                <a:lnTo>
                  <a:pt x="1363" y="907"/>
                </a:lnTo>
                <a:lnTo>
                  <a:pt x="1365" y="937"/>
                </a:lnTo>
                <a:lnTo>
                  <a:pt x="1363" y="959"/>
                </a:lnTo>
                <a:lnTo>
                  <a:pt x="1360" y="982"/>
                </a:lnTo>
                <a:lnTo>
                  <a:pt x="1355" y="1003"/>
                </a:lnTo>
                <a:lnTo>
                  <a:pt x="1346" y="1023"/>
                </a:lnTo>
                <a:lnTo>
                  <a:pt x="1343" y="1027"/>
                </a:lnTo>
                <a:lnTo>
                  <a:pt x="1342" y="1031"/>
                </a:lnTo>
                <a:lnTo>
                  <a:pt x="1338" y="1050"/>
                </a:lnTo>
                <a:lnTo>
                  <a:pt x="1333" y="1068"/>
                </a:lnTo>
                <a:lnTo>
                  <a:pt x="1328" y="1086"/>
                </a:lnTo>
                <a:lnTo>
                  <a:pt x="1323" y="1105"/>
                </a:lnTo>
                <a:lnTo>
                  <a:pt x="1318" y="1122"/>
                </a:lnTo>
                <a:lnTo>
                  <a:pt x="1314" y="1141"/>
                </a:lnTo>
                <a:lnTo>
                  <a:pt x="1312" y="1160"/>
                </a:lnTo>
                <a:lnTo>
                  <a:pt x="1312" y="1179"/>
                </a:lnTo>
                <a:lnTo>
                  <a:pt x="1311" y="1191"/>
                </a:lnTo>
                <a:lnTo>
                  <a:pt x="1311" y="1204"/>
                </a:lnTo>
                <a:lnTo>
                  <a:pt x="1308" y="1215"/>
                </a:lnTo>
                <a:lnTo>
                  <a:pt x="1306" y="1228"/>
                </a:lnTo>
                <a:lnTo>
                  <a:pt x="1302" y="1253"/>
                </a:lnTo>
                <a:lnTo>
                  <a:pt x="1297" y="1277"/>
                </a:lnTo>
                <a:lnTo>
                  <a:pt x="1293" y="1305"/>
                </a:lnTo>
                <a:lnTo>
                  <a:pt x="1289" y="1336"/>
                </a:lnTo>
                <a:lnTo>
                  <a:pt x="1284" y="1364"/>
                </a:lnTo>
                <a:lnTo>
                  <a:pt x="1281" y="1393"/>
                </a:lnTo>
                <a:lnTo>
                  <a:pt x="1276" y="1422"/>
                </a:lnTo>
                <a:lnTo>
                  <a:pt x="1272" y="1452"/>
                </a:lnTo>
                <a:lnTo>
                  <a:pt x="1269" y="1481"/>
                </a:lnTo>
                <a:lnTo>
                  <a:pt x="1266" y="1510"/>
                </a:lnTo>
                <a:lnTo>
                  <a:pt x="1264" y="1541"/>
                </a:lnTo>
                <a:lnTo>
                  <a:pt x="1261" y="1573"/>
                </a:lnTo>
                <a:lnTo>
                  <a:pt x="1257" y="1603"/>
                </a:lnTo>
                <a:lnTo>
                  <a:pt x="1253" y="1634"/>
                </a:lnTo>
                <a:lnTo>
                  <a:pt x="1252" y="1638"/>
                </a:lnTo>
                <a:lnTo>
                  <a:pt x="1252" y="1642"/>
                </a:lnTo>
                <a:lnTo>
                  <a:pt x="1252" y="1669"/>
                </a:lnTo>
                <a:lnTo>
                  <a:pt x="1251" y="1698"/>
                </a:lnTo>
                <a:lnTo>
                  <a:pt x="1248" y="1726"/>
                </a:lnTo>
                <a:lnTo>
                  <a:pt x="1244" y="1753"/>
                </a:lnTo>
                <a:lnTo>
                  <a:pt x="1240" y="1781"/>
                </a:lnTo>
                <a:lnTo>
                  <a:pt x="1237" y="1808"/>
                </a:lnTo>
                <a:lnTo>
                  <a:pt x="1232" y="1835"/>
                </a:lnTo>
                <a:lnTo>
                  <a:pt x="1229" y="1862"/>
                </a:lnTo>
                <a:lnTo>
                  <a:pt x="1225" y="1889"/>
                </a:lnTo>
                <a:lnTo>
                  <a:pt x="1223" y="1915"/>
                </a:lnTo>
                <a:lnTo>
                  <a:pt x="1219" y="1941"/>
                </a:lnTo>
                <a:lnTo>
                  <a:pt x="1214" y="1968"/>
                </a:lnTo>
                <a:lnTo>
                  <a:pt x="1210" y="1993"/>
                </a:lnTo>
                <a:lnTo>
                  <a:pt x="1205" y="2019"/>
                </a:lnTo>
                <a:lnTo>
                  <a:pt x="1200" y="2045"/>
                </a:lnTo>
                <a:lnTo>
                  <a:pt x="1195" y="2070"/>
                </a:lnTo>
                <a:lnTo>
                  <a:pt x="1192" y="2082"/>
                </a:lnTo>
                <a:lnTo>
                  <a:pt x="1187" y="2093"/>
                </a:lnTo>
                <a:lnTo>
                  <a:pt x="1183" y="2104"/>
                </a:lnTo>
                <a:lnTo>
                  <a:pt x="1180" y="2116"/>
                </a:lnTo>
                <a:lnTo>
                  <a:pt x="1175" y="2156"/>
                </a:lnTo>
                <a:lnTo>
                  <a:pt x="1170" y="2197"/>
                </a:lnTo>
                <a:lnTo>
                  <a:pt x="1168" y="2217"/>
                </a:lnTo>
                <a:lnTo>
                  <a:pt x="1165" y="2237"/>
                </a:lnTo>
                <a:lnTo>
                  <a:pt x="1164" y="2257"/>
                </a:lnTo>
                <a:lnTo>
                  <a:pt x="1163" y="2277"/>
                </a:lnTo>
                <a:lnTo>
                  <a:pt x="1162" y="2292"/>
                </a:lnTo>
                <a:lnTo>
                  <a:pt x="1159" y="2306"/>
                </a:lnTo>
                <a:lnTo>
                  <a:pt x="1156" y="2321"/>
                </a:lnTo>
                <a:lnTo>
                  <a:pt x="1154" y="2335"/>
                </a:lnTo>
                <a:lnTo>
                  <a:pt x="1154" y="2348"/>
                </a:lnTo>
                <a:lnTo>
                  <a:pt x="1155" y="2360"/>
                </a:lnTo>
                <a:lnTo>
                  <a:pt x="1156" y="2366"/>
                </a:lnTo>
                <a:lnTo>
                  <a:pt x="1156" y="2373"/>
                </a:lnTo>
                <a:lnTo>
                  <a:pt x="1156" y="2379"/>
                </a:lnTo>
                <a:lnTo>
                  <a:pt x="1154" y="2384"/>
                </a:lnTo>
                <a:lnTo>
                  <a:pt x="1151" y="2397"/>
                </a:lnTo>
                <a:lnTo>
                  <a:pt x="1149" y="2409"/>
                </a:lnTo>
                <a:lnTo>
                  <a:pt x="1149" y="2422"/>
                </a:lnTo>
                <a:lnTo>
                  <a:pt x="1146" y="2434"/>
                </a:lnTo>
                <a:lnTo>
                  <a:pt x="1146" y="2443"/>
                </a:lnTo>
                <a:lnTo>
                  <a:pt x="1144" y="2452"/>
                </a:lnTo>
                <a:lnTo>
                  <a:pt x="1135" y="2467"/>
                </a:lnTo>
                <a:lnTo>
                  <a:pt x="1129" y="2483"/>
                </a:lnTo>
                <a:lnTo>
                  <a:pt x="1124" y="2499"/>
                </a:lnTo>
                <a:lnTo>
                  <a:pt x="1120" y="2517"/>
                </a:lnTo>
                <a:lnTo>
                  <a:pt x="1116" y="2551"/>
                </a:lnTo>
                <a:lnTo>
                  <a:pt x="1111" y="2586"/>
                </a:lnTo>
                <a:lnTo>
                  <a:pt x="1109" y="2605"/>
                </a:lnTo>
                <a:lnTo>
                  <a:pt x="1106" y="2622"/>
                </a:lnTo>
                <a:lnTo>
                  <a:pt x="1104" y="2632"/>
                </a:lnTo>
                <a:lnTo>
                  <a:pt x="1101" y="2641"/>
                </a:lnTo>
                <a:lnTo>
                  <a:pt x="1099" y="2650"/>
                </a:lnTo>
                <a:lnTo>
                  <a:pt x="1094" y="2659"/>
                </a:lnTo>
                <a:lnTo>
                  <a:pt x="1090" y="2666"/>
                </a:lnTo>
                <a:lnTo>
                  <a:pt x="1088" y="2675"/>
                </a:lnTo>
                <a:lnTo>
                  <a:pt x="1086" y="2684"/>
                </a:lnTo>
                <a:lnTo>
                  <a:pt x="1085" y="2693"/>
                </a:lnTo>
                <a:lnTo>
                  <a:pt x="1084" y="2711"/>
                </a:lnTo>
                <a:lnTo>
                  <a:pt x="1083" y="2729"/>
                </a:lnTo>
                <a:lnTo>
                  <a:pt x="1083" y="2741"/>
                </a:lnTo>
                <a:lnTo>
                  <a:pt x="1081" y="2753"/>
                </a:lnTo>
                <a:lnTo>
                  <a:pt x="1080" y="2765"/>
                </a:lnTo>
                <a:lnTo>
                  <a:pt x="1079" y="2777"/>
                </a:lnTo>
                <a:lnTo>
                  <a:pt x="1072" y="2812"/>
                </a:lnTo>
                <a:lnTo>
                  <a:pt x="1069" y="2847"/>
                </a:lnTo>
                <a:lnTo>
                  <a:pt x="1066" y="2883"/>
                </a:lnTo>
                <a:lnTo>
                  <a:pt x="1064" y="2918"/>
                </a:lnTo>
                <a:lnTo>
                  <a:pt x="1062" y="2961"/>
                </a:lnTo>
                <a:lnTo>
                  <a:pt x="1059" y="3004"/>
                </a:lnTo>
                <a:lnTo>
                  <a:pt x="1056" y="3025"/>
                </a:lnTo>
                <a:lnTo>
                  <a:pt x="1052" y="3046"/>
                </a:lnTo>
                <a:lnTo>
                  <a:pt x="1047" y="3066"/>
                </a:lnTo>
                <a:lnTo>
                  <a:pt x="1040" y="3086"/>
                </a:lnTo>
                <a:lnTo>
                  <a:pt x="1039" y="3083"/>
                </a:lnTo>
                <a:lnTo>
                  <a:pt x="1036" y="3078"/>
                </a:lnTo>
                <a:lnTo>
                  <a:pt x="1035" y="3078"/>
                </a:lnTo>
                <a:lnTo>
                  <a:pt x="1034" y="3078"/>
                </a:lnTo>
                <a:lnTo>
                  <a:pt x="1032" y="3079"/>
                </a:lnTo>
                <a:lnTo>
                  <a:pt x="1032" y="3080"/>
                </a:lnTo>
                <a:lnTo>
                  <a:pt x="1030" y="3098"/>
                </a:lnTo>
                <a:lnTo>
                  <a:pt x="1029" y="3114"/>
                </a:lnTo>
                <a:lnTo>
                  <a:pt x="1027" y="3131"/>
                </a:lnTo>
                <a:lnTo>
                  <a:pt x="1030" y="3146"/>
                </a:lnTo>
                <a:lnTo>
                  <a:pt x="1032" y="3163"/>
                </a:lnTo>
                <a:lnTo>
                  <a:pt x="1034" y="3179"/>
                </a:lnTo>
                <a:lnTo>
                  <a:pt x="1034" y="3195"/>
                </a:lnTo>
                <a:lnTo>
                  <a:pt x="1032" y="3212"/>
                </a:lnTo>
                <a:lnTo>
                  <a:pt x="1030" y="3243"/>
                </a:lnTo>
                <a:lnTo>
                  <a:pt x="1029" y="3274"/>
                </a:lnTo>
                <a:lnTo>
                  <a:pt x="1029" y="3279"/>
                </a:lnTo>
                <a:lnTo>
                  <a:pt x="1029" y="3284"/>
                </a:lnTo>
                <a:lnTo>
                  <a:pt x="1029" y="3288"/>
                </a:lnTo>
                <a:lnTo>
                  <a:pt x="1026" y="3291"/>
                </a:lnTo>
                <a:lnTo>
                  <a:pt x="1020" y="3296"/>
                </a:lnTo>
                <a:lnTo>
                  <a:pt x="1016" y="3301"/>
                </a:lnTo>
                <a:lnTo>
                  <a:pt x="1014" y="3306"/>
                </a:lnTo>
                <a:lnTo>
                  <a:pt x="1012" y="3312"/>
                </a:lnTo>
                <a:lnTo>
                  <a:pt x="1014" y="3325"/>
                </a:lnTo>
                <a:lnTo>
                  <a:pt x="1014" y="3337"/>
                </a:lnTo>
                <a:lnTo>
                  <a:pt x="1012" y="3360"/>
                </a:lnTo>
                <a:lnTo>
                  <a:pt x="1012" y="3384"/>
                </a:lnTo>
                <a:lnTo>
                  <a:pt x="1011" y="3395"/>
                </a:lnTo>
                <a:lnTo>
                  <a:pt x="1011" y="3406"/>
                </a:lnTo>
                <a:lnTo>
                  <a:pt x="1010" y="3417"/>
                </a:lnTo>
                <a:lnTo>
                  <a:pt x="1007" y="3429"/>
                </a:lnTo>
                <a:lnTo>
                  <a:pt x="1006" y="3439"/>
                </a:lnTo>
                <a:lnTo>
                  <a:pt x="1006" y="3450"/>
                </a:lnTo>
                <a:lnTo>
                  <a:pt x="1007" y="3460"/>
                </a:lnTo>
                <a:lnTo>
                  <a:pt x="1010" y="3473"/>
                </a:lnTo>
                <a:lnTo>
                  <a:pt x="1015" y="3454"/>
                </a:lnTo>
                <a:lnTo>
                  <a:pt x="1021" y="3436"/>
                </a:lnTo>
                <a:lnTo>
                  <a:pt x="1025" y="3427"/>
                </a:lnTo>
                <a:lnTo>
                  <a:pt x="1027" y="3419"/>
                </a:lnTo>
                <a:lnTo>
                  <a:pt x="1029" y="3410"/>
                </a:lnTo>
                <a:lnTo>
                  <a:pt x="1030" y="3401"/>
                </a:lnTo>
                <a:lnTo>
                  <a:pt x="1032" y="3406"/>
                </a:lnTo>
                <a:lnTo>
                  <a:pt x="1035" y="3411"/>
                </a:lnTo>
                <a:lnTo>
                  <a:pt x="1036" y="3416"/>
                </a:lnTo>
                <a:lnTo>
                  <a:pt x="1037" y="3422"/>
                </a:lnTo>
                <a:lnTo>
                  <a:pt x="1036" y="3432"/>
                </a:lnTo>
                <a:lnTo>
                  <a:pt x="1036" y="3444"/>
                </a:lnTo>
                <a:lnTo>
                  <a:pt x="1035" y="3460"/>
                </a:lnTo>
                <a:lnTo>
                  <a:pt x="1036" y="3476"/>
                </a:lnTo>
                <a:lnTo>
                  <a:pt x="1039" y="3493"/>
                </a:lnTo>
                <a:lnTo>
                  <a:pt x="1040" y="3509"/>
                </a:lnTo>
                <a:lnTo>
                  <a:pt x="1040" y="3518"/>
                </a:lnTo>
                <a:lnTo>
                  <a:pt x="1039" y="3526"/>
                </a:lnTo>
                <a:lnTo>
                  <a:pt x="1037" y="3534"/>
                </a:lnTo>
                <a:lnTo>
                  <a:pt x="1036" y="3543"/>
                </a:lnTo>
                <a:lnTo>
                  <a:pt x="1035" y="3548"/>
                </a:lnTo>
                <a:lnTo>
                  <a:pt x="1035" y="3552"/>
                </a:lnTo>
                <a:lnTo>
                  <a:pt x="1036" y="3555"/>
                </a:lnTo>
                <a:lnTo>
                  <a:pt x="1037" y="3559"/>
                </a:lnTo>
                <a:lnTo>
                  <a:pt x="1041" y="3567"/>
                </a:lnTo>
                <a:lnTo>
                  <a:pt x="1042" y="3574"/>
                </a:lnTo>
                <a:lnTo>
                  <a:pt x="1044" y="3582"/>
                </a:lnTo>
                <a:lnTo>
                  <a:pt x="1044" y="3589"/>
                </a:lnTo>
                <a:lnTo>
                  <a:pt x="1044" y="3621"/>
                </a:lnTo>
                <a:lnTo>
                  <a:pt x="1046" y="3652"/>
                </a:lnTo>
                <a:lnTo>
                  <a:pt x="1049" y="3683"/>
                </a:lnTo>
                <a:lnTo>
                  <a:pt x="1054" y="3715"/>
                </a:lnTo>
                <a:lnTo>
                  <a:pt x="1056" y="3746"/>
                </a:lnTo>
                <a:lnTo>
                  <a:pt x="1059" y="3777"/>
                </a:lnTo>
                <a:lnTo>
                  <a:pt x="1061" y="3809"/>
                </a:lnTo>
                <a:lnTo>
                  <a:pt x="1066" y="3839"/>
                </a:lnTo>
                <a:lnTo>
                  <a:pt x="1069" y="3856"/>
                </a:lnTo>
                <a:lnTo>
                  <a:pt x="1069" y="3873"/>
                </a:lnTo>
                <a:lnTo>
                  <a:pt x="1066" y="3889"/>
                </a:lnTo>
                <a:lnTo>
                  <a:pt x="1062" y="3905"/>
                </a:lnTo>
                <a:lnTo>
                  <a:pt x="1060" y="3915"/>
                </a:lnTo>
                <a:lnTo>
                  <a:pt x="1060" y="3924"/>
                </a:lnTo>
                <a:lnTo>
                  <a:pt x="1060" y="3933"/>
                </a:lnTo>
                <a:lnTo>
                  <a:pt x="1061" y="3942"/>
                </a:lnTo>
                <a:lnTo>
                  <a:pt x="1064" y="3960"/>
                </a:lnTo>
                <a:lnTo>
                  <a:pt x="1065" y="3978"/>
                </a:lnTo>
                <a:lnTo>
                  <a:pt x="1066" y="3980"/>
                </a:lnTo>
                <a:lnTo>
                  <a:pt x="1067" y="3982"/>
                </a:lnTo>
                <a:lnTo>
                  <a:pt x="1071" y="3983"/>
                </a:lnTo>
                <a:lnTo>
                  <a:pt x="1074" y="3982"/>
                </a:lnTo>
                <a:lnTo>
                  <a:pt x="1077" y="3979"/>
                </a:lnTo>
                <a:lnTo>
                  <a:pt x="1080" y="3979"/>
                </a:lnTo>
                <a:lnTo>
                  <a:pt x="1081" y="3982"/>
                </a:lnTo>
                <a:lnTo>
                  <a:pt x="1081" y="3985"/>
                </a:lnTo>
                <a:lnTo>
                  <a:pt x="1084" y="4003"/>
                </a:lnTo>
                <a:lnTo>
                  <a:pt x="1085" y="4019"/>
                </a:lnTo>
                <a:lnTo>
                  <a:pt x="1085" y="4028"/>
                </a:lnTo>
                <a:lnTo>
                  <a:pt x="1085" y="4037"/>
                </a:lnTo>
                <a:lnTo>
                  <a:pt x="1084" y="4046"/>
                </a:lnTo>
                <a:lnTo>
                  <a:pt x="1080" y="4053"/>
                </a:lnTo>
                <a:lnTo>
                  <a:pt x="1079" y="4061"/>
                </a:lnTo>
                <a:lnTo>
                  <a:pt x="1077" y="4067"/>
                </a:lnTo>
                <a:lnTo>
                  <a:pt x="1079" y="4069"/>
                </a:lnTo>
                <a:lnTo>
                  <a:pt x="1081" y="4072"/>
                </a:lnTo>
                <a:lnTo>
                  <a:pt x="1084" y="4073"/>
                </a:lnTo>
                <a:lnTo>
                  <a:pt x="1089" y="4075"/>
                </a:lnTo>
                <a:lnTo>
                  <a:pt x="1091" y="4076"/>
                </a:lnTo>
                <a:lnTo>
                  <a:pt x="1093" y="4078"/>
                </a:lnTo>
                <a:lnTo>
                  <a:pt x="1091" y="4081"/>
                </a:lnTo>
                <a:lnTo>
                  <a:pt x="1090" y="4083"/>
                </a:lnTo>
                <a:lnTo>
                  <a:pt x="1088" y="4091"/>
                </a:lnTo>
                <a:lnTo>
                  <a:pt x="1085" y="4098"/>
                </a:lnTo>
                <a:lnTo>
                  <a:pt x="1084" y="4106"/>
                </a:lnTo>
                <a:lnTo>
                  <a:pt x="1084" y="4113"/>
                </a:lnTo>
                <a:lnTo>
                  <a:pt x="1085" y="4120"/>
                </a:lnTo>
                <a:lnTo>
                  <a:pt x="1088" y="4127"/>
                </a:lnTo>
                <a:lnTo>
                  <a:pt x="1091" y="4133"/>
                </a:lnTo>
                <a:lnTo>
                  <a:pt x="1095" y="4141"/>
                </a:lnTo>
                <a:lnTo>
                  <a:pt x="1099" y="4147"/>
                </a:lnTo>
                <a:lnTo>
                  <a:pt x="1101" y="4155"/>
                </a:lnTo>
                <a:lnTo>
                  <a:pt x="1104" y="4161"/>
                </a:lnTo>
                <a:lnTo>
                  <a:pt x="1105" y="4169"/>
                </a:lnTo>
                <a:lnTo>
                  <a:pt x="1105" y="4182"/>
                </a:lnTo>
                <a:lnTo>
                  <a:pt x="1104" y="4197"/>
                </a:lnTo>
                <a:lnTo>
                  <a:pt x="1101" y="4210"/>
                </a:lnTo>
                <a:lnTo>
                  <a:pt x="1101" y="4224"/>
                </a:lnTo>
                <a:lnTo>
                  <a:pt x="1105" y="4260"/>
                </a:lnTo>
                <a:lnTo>
                  <a:pt x="1110" y="4295"/>
                </a:lnTo>
                <a:lnTo>
                  <a:pt x="1114" y="4332"/>
                </a:lnTo>
                <a:lnTo>
                  <a:pt x="1119" y="4367"/>
                </a:lnTo>
                <a:lnTo>
                  <a:pt x="1120" y="4375"/>
                </a:lnTo>
                <a:lnTo>
                  <a:pt x="1123" y="4383"/>
                </a:lnTo>
                <a:lnTo>
                  <a:pt x="1125" y="4391"/>
                </a:lnTo>
                <a:lnTo>
                  <a:pt x="1129" y="4398"/>
                </a:lnTo>
                <a:lnTo>
                  <a:pt x="1134" y="4394"/>
                </a:lnTo>
                <a:lnTo>
                  <a:pt x="1138" y="4391"/>
                </a:lnTo>
                <a:lnTo>
                  <a:pt x="1140" y="4386"/>
                </a:lnTo>
                <a:lnTo>
                  <a:pt x="1143" y="4381"/>
                </a:lnTo>
                <a:lnTo>
                  <a:pt x="1178" y="4322"/>
                </a:lnTo>
                <a:lnTo>
                  <a:pt x="1210" y="4261"/>
                </a:lnTo>
                <a:lnTo>
                  <a:pt x="1243" y="4201"/>
                </a:lnTo>
                <a:lnTo>
                  <a:pt x="1276" y="4141"/>
                </a:lnTo>
                <a:lnTo>
                  <a:pt x="1308" y="4081"/>
                </a:lnTo>
                <a:lnTo>
                  <a:pt x="1340" y="4021"/>
                </a:lnTo>
                <a:lnTo>
                  <a:pt x="1371" y="3959"/>
                </a:lnTo>
                <a:lnTo>
                  <a:pt x="1403" y="3899"/>
                </a:lnTo>
                <a:lnTo>
                  <a:pt x="1421" y="3865"/>
                </a:lnTo>
                <a:lnTo>
                  <a:pt x="1439" y="3831"/>
                </a:lnTo>
                <a:lnTo>
                  <a:pt x="1456" y="3797"/>
                </a:lnTo>
                <a:lnTo>
                  <a:pt x="1474" y="3762"/>
                </a:lnTo>
                <a:lnTo>
                  <a:pt x="1491" y="3728"/>
                </a:lnTo>
                <a:lnTo>
                  <a:pt x="1510" y="3695"/>
                </a:lnTo>
                <a:lnTo>
                  <a:pt x="1529" y="3662"/>
                </a:lnTo>
                <a:lnTo>
                  <a:pt x="1548" y="3628"/>
                </a:lnTo>
                <a:lnTo>
                  <a:pt x="1559" y="3611"/>
                </a:lnTo>
                <a:lnTo>
                  <a:pt x="1568" y="3592"/>
                </a:lnTo>
                <a:lnTo>
                  <a:pt x="1578" y="3573"/>
                </a:lnTo>
                <a:lnTo>
                  <a:pt x="1587" y="3554"/>
                </a:lnTo>
                <a:lnTo>
                  <a:pt x="1602" y="3524"/>
                </a:lnTo>
                <a:lnTo>
                  <a:pt x="1618" y="3495"/>
                </a:lnTo>
                <a:lnTo>
                  <a:pt x="1633" y="3465"/>
                </a:lnTo>
                <a:lnTo>
                  <a:pt x="1648" y="3435"/>
                </a:lnTo>
                <a:lnTo>
                  <a:pt x="1664" y="3402"/>
                </a:lnTo>
                <a:lnTo>
                  <a:pt x="1679" y="3370"/>
                </a:lnTo>
                <a:lnTo>
                  <a:pt x="1696" y="3336"/>
                </a:lnTo>
                <a:lnTo>
                  <a:pt x="1711" y="3303"/>
                </a:lnTo>
                <a:lnTo>
                  <a:pt x="1728" y="3268"/>
                </a:lnTo>
                <a:lnTo>
                  <a:pt x="1746" y="3232"/>
                </a:lnTo>
                <a:lnTo>
                  <a:pt x="1765" y="3197"/>
                </a:lnTo>
                <a:lnTo>
                  <a:pt x="1782" y="3162"/>
                </a:lnTo>
                <a:lnTo>
                  <a:pt x="1790" y="3145"/>
                </a:lnTo>
                <a:lnTo>
                  <a:pt x="1797" y="3129"/>
                </a:lnTo>
                <a:lnTo>
                  <a:pt x="1803" y="3114"/>
                </a:lnTo>
                <a:lnTo>
                  <a:pt x="1811" y="3098"/>
                </a:lnTo>
                <a:lnTo>
                  <a:pt x="1826" y="3064"/>
                </a:lnTo>
                <a:lnTo>
                  <a:pt x="1841" y="3030"/>
                </a:lnTo>
                <a:lnTo>
                  <a:pt x="1856" y="2995"/>
                </a:lnTo>
                <a:lnTo>
                  <a:pt x="1871" y="2961"/>
                </a:lnTo>
                <a:lnTo>
                  <a:pt x="1886" y="2927"/>
                </a:lnTo>
                <a:lnTo>
                  <a:pt x="1901" y="2893"/>
                </a:lnTo>
                <a:lnTo>
                  <a:pt x="1916" y="2859"/>
                </a:lnTo>
                <a:lnTo>
                  <a:pt x="1931" y="2824"/>
                </a:lnTo>
                <a:lnTo>
                  <a:pt x="1945" y="2793"/>
                </a:lnTo>
                <a:lnTo>
                  <a:pt x="1960" y="2760"/>
                </a:lnTo>
                <a:lnTo>
                  <a:pt x="1974" y="2728"/>
                </a:lnTo>
                <a:lnTo>
                  <a:pt x="1988" y="2695"/>
                </a:lnTo>
                <a:lnTo>
                  <a:pt x="2002" y="2664"/>
                </a:lnTo>
                <a:lnTo>
                  <a:pt x="2015" y="2631"/>
                </a:lnTo>
                <a:lnTo>
                  <a:pt x="2029" y="2598"/>
                </a:lnTo>
                <a:lnTo>
                  <a:pt x="2043" y="2566"/>
                </a:lnTo>
                <a:lnTo>
                  <a:pt x="2050" y="2548"/>
                </a:lnTo>
                <a:lnTo>
                  <a:pt x="2058" y="2531"/>
                </a:lnTo>
                <a:lnTo>
                  <a:pt x="2067" y="2514"/>
                </a:lnTo>
                <a:lnTo>
                  <a:pt x="2078" y="2498"/>
                </a:lnTo>
                <a:lnTo>
                  <a:pt x="2083" y="2491"/>
                </a:lnTo>
                <a:lnTo>
                  <a:pt x="2088" y="2481"/>
                </a:lnTo>
                <a:lnTo>
                  <a:pt x="2092" y="2472"/>
                </a:lnTo>
                <a:lnTo>
                  <a:pt x="2096" y="2462"/>
                </a:lnTo>
                <a:lnTo>
                  <a:pt x="2101" y="2443"/>
                </a:lnTo>
                <a:lnTo>
                  <a:pt x="2108" y="2423"/>
                </a:lnTo>
                <a:lnTo>
                  <a:pt x="2119" y="2400"/>
                </a:lnTo>
                <a:lnTo>
                  <a:pt x="2132" y="2379"/>
                </a:lnTo>
                <a:lnTo>
                  <a:pt x="2144" y="2356"/>
                </a:lnTo>
                <a:lnTo>
                  <a:pt x="2156" y="2335"/>
                </a:lnTo>
                <a:lnTo>
                  <a:pt x="2162" y="2319"/>
                </a:lnTo>
                <a:lnTo>
                  <a:pt x="2167" y="2304"/>
                </a:lnTo>
                <a:lnTo>
                  <a:pt x="2172" y="2287"/>
                </a:lnTo>
                <a:lnTo>
                  <a:pt x="2180" y="2272"/>
                </a:lnTo>
                <a:lnTo>
                  <a:pt x="2186" y="2259"/>
                </a:lnTo>
                <a:lnTo>
                  <a:pt x="2192" y="2245"/>
                </a:lnTo>
                <a:lnTo>
                  <a:pt x="2200" y="2231"/>
                </a:lnTo>
                <a:lnTo>
                  <a:pt x="2206" y="2217"/>
                </a:lnTo>
                <a:lnTo>
                  <a:pt x="2211" y="2207"/>
                </a:lnTo>
                <a:lnTo>
                  <a:pt x="2215" y="2197"/>
                </a:lnTo>
                <a:lnTo>
                  <a:pt x="2217" y="2187"/>
                </a:lnTo>
                <a:lnTo>
                  <a:pt x="2217" y="2177"/>
                </a:lnTo>
                <a:lnTo>
                  <a:pt x="2218" y="2151"/>
                </a:lnTo>
                <a:lnTo>
                  <a:pt x="2220" y="2126"/>
                </a:lnTo>
                <a:lnTo>
                  <a:pt x="2222" y="2101"/>
                </a:lnTo>
                <a:lnTo>
                  <a:pt x="2225" y="2076"/>
                </a:lnTo>
                <a:lnTo>
                  <a:pt x="2228" y="2050"/>
                </a:lnTo>
                <a:lnTo>
                  <a:pt x="2231" y="2025"/>
                </a:lnTo>
                <a:lnTo>
                  <a:pt x="2235" y="2000"/>
                </a:lnTo>
                <a:lnTo>
                  <a:pt x="2237" y="1975"/>
                </a:lnTo>
                <a:lnTo>
                  <a:pt x="2240" y="1951"/>
                </a:lnTo>
                <a:lnTo>
                  <a:pt x="2242" y="1926"/>
                </a:lnTo>
                <a:lnTo>
                  <a:pt x="2242" y="1901"/>
                </a:lnTo>
                <a:lnTo>
                  <a:pt x="2244" y="1877"/>
                </a:lnTo>
                <a:lnTo>
                  <a:pt x="2242" y="1867"/>
                </a:lnTo>
                <a:lnTo>
                  <a:pt x="2240" y="1859"/>
                </a:lnTo>
                <a:lnTo>
                  <a:pt x="2237" y="1849"/>
                </a:lnTo>
                <a:lnTo>
                  <a:pt x="2236" y="1838"/>
                </a:lnTo>
                <a:lnTo>
                  <a:pt x="2239" y="1821"/>
                </a:lnTo>
                <a:lnTo>
                  <a:pt x="2240" y="1803"/>
                </a:lnTo>
                <a:lnTo>
                  <a:pt x="2242" y="1787"/>
                </a:lnTo>
                <a:lnTo>
                  <a:pt x="2245" y="1770"/>
                </a:lnTo>
                <a:lnTo>
                  <a:pt x="2249" y="1733"/>
                </a:lnTo>
                <a:lnTo>
                  <a:pt x="2252" y="1698"/>
                </a:lnTo>
                <a:lnTo>
                  <a:pt x="2257" y="1662"/>
                </a:lnTo>
                <a:lnTo>
                  <a:pt x="2262" y="1627"/>
                </a:lnTo>
                <a:lnTo>
                  <a:pt x="2266" y="1595"/>
                </a:lnTo>
                <a:lnTo>
                  <a:pt x="2270" y="1564"/>
                </a:lnTo>
                <a:lnTo>
                  <a:pt x="2271" y="1549"/>
                </a:lnTo>
                <a:lnTo>
                  <a:pt x="2275" y="1532"/>
                </a:lnTo>
                <a:lnTo>
                  <a:pt x="2279" y="1517"/>
                </a:lnTo>
                <a:lnTo>
                  <a:pt x="2282" y="1502"/>
                </a:lnTo>
                <a:lnTo>
                  <a:pt x="2285" y="1484"/>
                </a:lnTo>
                <a:lnTo>
                  <a:pt x="2286" y="1466"/>
                </a:lnTo>
                <a:lnTo>
                  <a:pt x="2290" y="1433"/>
                </a:lnTo>
                <a:lnTo>
                  <a:pt x="2294" y="1401"/>
                </a:lnTo>
                <a:lnTo>
                  <a:pt x="2297" y="1368"/>
                </a:lnTo>
                <a:lnTo>
                  <a:pt x="2300" y="1336"/>
                </a:lnTo>
                <a:lnTo>
                  <a:pt x="2304" y="1303"/>
                </a:lnTo>
                <a:lnTo>
                  <a:pt x="2306" y="1272"/>
                </a:lnTo>
                <a:lnTo>
                  <a:pt x="2311" y="1239"/>
                </a:lnTo>
                <a:lnTo>
                  <a:pt x="2316" y="1206"/>
                </a:lnTo>
                <a:lnTo>
                  <a:pt x="2324" y="1158"/>
                </a:lnTo>
                <a:lnTo>
                  <a:pt x="2333" y="1110"/>
                </a:lnTo>
                <a:lnTo>
                  <a:pt x="2340" y="1062"/>
                </a:lnTo>
                <a:lnTo>
                  <a:pt x="2349" y="1013"/>
                </a:lnTo>
                <a:lnTo>
                  <a:pt x="2356" y="966"/>
                </a:lnTo>
                <a:lnTo>
                  <a:pt x="2365" y="917"/>
                </a:lnTo>
                <a:lnTo>
                  <a:pt x="2375" y="869"/>
                </a:lnTo>
                <a:lnTo>
                  <a:pt x="2385" y="821"/>
                </a:lnTo>
                <a:lnTo>
                  <a:pt x="2395" y="780"/>
                </a:lnTo>
                <a:lnTo>
                  <a:pt x="2405" y="740"/>
                </a:lnTo>
                <a:lnTo>
                  <a:pt x="2415" y="700"/>
                </a:lnTo>
                <a:lnTo>
                  <a:pt x="2427" y="660"/>
                </a:lnTo>
                <a:lnTo>
                  <a:pt x="2439" y="621"/>
                </a:lnTo>
                <a:lnTo>
                  <a:pt x="2453" y="582"/>
                </a:lnTo>
                <a:lnTo>
                  <a:pt x="2469" y="543"/>
                </a:lnTo>
                <a:lnTo>
                  <a:pt x="2486" y="505"/>
                </a:lnTo>
                <a:lnTo>
                  <a:pt x="2492" y="492"/>
                </a:lnTo>
                <a:lnTo>
                  <a:pt x="2497" y="479"/>
                </a:lnTo>
                <a:lnTo>
                  <a:pt x="2501" y="464"/>
                </a:lnTo>
                <a:lnTo>
                  <a:pt x="2507" y="451"/>
                </a:lnTo>
                <a:lnTo>
                  <a:pt x="2511" y="446"/>
                </a:lnTo>
                <a:lnTo>
                  <a:pt x="2516" y="443"/>
                </a:lnTo>
                <a:lnTo>
                  <a:pt x="2523" y="439"/>
                </a:lnTo>
                <a:lnTo>
                  <a:pt x="2532" y="438"/>
                </a:lnTo>
                <a:lnTo>
                  <a:pt x="2534" y="433"/>
                </a:lnTo>
                <a:lnTo>
                  <a:pt x="2538" y="428"/>
                </a:lnTo>
                <a:lnTo>
                  <a:pt x="2542" y="425"/>
                </a:lnTo>
                <a:lnTo>
                  <a:pt x="2547" y="423"/>
                </a:lnTo>
                <a:lnTo>
                  <a:pt x="2557" y="420"/>
                </a:lnTo>
                <a:lnTo>
                  <a:pt x="2568" y="419"/>
                </a:lnTo>
                <a:lnTo>
                  <a:pt x="2572" y="418"/>
                </a:lnTo>
                <a:lnTo>
                  <a:pt x="2576" y="414"/>
                </a:lnTo>
                <a:lnTo>
                  <a:pt x="2580" y="408"/>
                </a:lnTo>
                <a:lnTo>
                  <a:pt x="2586" y="403"/>
                </a:lnTo>
                <a:lnTo>
                  <a:pt x="2591" y="398"/>
                </a:lnTo>
                <a:lnTo>
                  <a:pt x="2597" y="393"/>
                </a:lnTo>
                <a:lnTo>
                  <a:pt x="2611" y="384"/>
                </a:lnTo>
                <a:lnTo>
                  <a:pt x="2622" y="374"/>
                </a:lnTo>
                <a:lnTo>
                  <a:pt x="2635" y="362"/>
                </a:lnTo>
                <a:lnTo>
                  <a:pt x="2647" y="354"/>
                </a:lnTo>
                <a:lnTo>
                  <a:pt x="2661" y="345"/>
                </a:lnTo>
                <a:lnTo>
                  <a:pt x="2676" y="339"/>
                </a:lnTo>
                <a:lnTo>
                  <a:pt x="2686" y="335"/>
                </a:lnTo>
                <a:lnTo>
                  <a:pt x="2695" y="329"/>
                </a:lnTo>
                <a:lnTo>
                  <a:pt x="2701" y="322"/>
                </a:lnTo>
                <a:lnTo>
                  <a:pt x="2707" y="315"/>
                </a:lnTo>
                <a:lnTo>
                  <a:pt x="2711" y="306"/>
                </a:lnTo>
                <a:lnTo>
                  <a:pt x="2714" y="296"/>
                </a:lnTo>
                <a:lnTo>
                  <a:pt x="2715" y="286"/>
                </a:lnTo>
                <a:lnTo>
                  <a:pt x="2715" y="275"/>
                </a:lnTo>
                <a:lnTo>
                  <a:pt x="2715" y="271"/>
                </a:lnTo>
                <a:lnTo>
                  <a:pt x="2715" y="268"/>
                </a:lnTo>
                <a:lnTo>
                  <a:pt x="2716" y="266"/>
                </a:lnTo>
                <a:lnTo>
                  <a:pt x="2720" y="263"/>
                </a:lnTo>
                <a:lnTo>
                  <a:pt x="2734" y="256"/>
                </a:lnTo>
                <a:lnTo>
                  <a:pt x="2749" y="247"/>
                </a:lnTo>
                <a:lnTo>
                  <a:pt x="2766" y="242"/>
                </a:lnTo>
                <a:lnTo>
                  <a:pt x="2785" y="238"/>
                </a:lnTo>
                <a:lnTo>
                  <a:pt x="2804" y="236"/>
                </a:lnTo>
                <a:lnTo>
                  <a:pt x="2823" y="235"/>
                </a:lnTo>
                <a:lnTo>
                  <a:pt x="2849" y="237"/>
                </a:lnTo>
                <a:lnTo>
                  <a:pt x="2875" y="238"/>
                </a:lnTo>
                <a:lnTo>
                  <a:pt x="2901" y="240"/>
                </a:lnTo>
                <a:lnTo>
                  <a:pt x="2927" y="241"/>
                </a:lnTo>
                <a:lnTo>
                  <a:pt x="2953" y="242"/>
                </a:lnTo>
                <a:lnTo>
                  <a:pt x="2980" y="243"/>
                </a:lnTo>
                <a:lnTo>
                  <a:pt x="3005" y="243"/>
                </a:lnTo>
                <a:lnTo>
                  <a:pt x="3031" y="243"/>
                </a:lnTo>
                <a:lnTo>
                  <a:pt x="3067" y="243"/>
                </a:lnTo>
                <a:lnTo>
                  <a:pt x="3102" y="245"/>
                </a:lnTo>
                <a:lnTo>
                  <a:pt x="3139" y="248"/>
                </a:lnTo>
                <a:lnTo>
                  <a:pt x="3174" y="253"/>
                </a:lnTo>
                <a:lnTo>
                  <a:pt x="3205" y="258"/>
                </a:lnTo>
                <a:lnTo>
                  <a:pt x="3235" y="262"/>
                </a:lnTo>
                <a:lnTo>
                  <a:pt x="3265" y="267"/>
                </a:lnTo>
                <a:lnTo>
                  <a:pt x="3295" y="275"/>
                </a:lnTo>
                <a:lnTo>
                  <a:pt x="3326" y="283"/>
                </a:lnTo>
                <a:lnTo>
                  <a:pt x="3354" y="292"/>
                </a:lnTo>
                <a:lnTo>
                  <a:pt x="3369" y="298"/>
                </a:lnTo>
                <a:lnTo>
                  <a:pt x="3383" y="305"/>
                </a:lnTo>
                <a:lnTo>
                  <a:pt x="3397" y="312"/>
                </a:lnTo>
                <a:lnTo>
                  <a:pt x="3410" y="320"/>
                </a:lnTo>
                <a:lnTo>
                  <a:pt x="3415" y="324"/>
                </a:lnTo>
                <a:lnTo>
                  <a:pt x="3420" y="326"/>
                </a:lnTo>
                <a:lnTo>
                  <a:pt x="3437" y="331"/>
                </a:lnTo>
                <a:lnTo>
                  <a:pt x="3453" y="337"/>
                </a:lnTo>
                <a:lnTo>
                  <a:pt x="3470" y="346"/>
                </a:lnTo>
                <a:lnTo>
                  <a:pt x="3484" y="356"/>
                </a:lnTo>
                <a:lnTo>
                  <a:pt x="3512" y="377"/>
                </a:lnTo>
                <a:lnTo>
                  <a:pt x="3542" y="398"/>
                </a:lnTo>
                <a:lnTo>
                  <a:pt x="3564" y="413"/>
                </a:lnTo>
                <a:lnTo>
                  <a:pt x="3585" y="429"/>
                </a:lnTo>
                <a:lnTo>
                  <a:pt x="3606" y="445"/>
                </a:lnTo>
                <a:lnTo>
                  <a:pt x="3628" y="460"/>
                </a:lnTo>
                <a:lnTo>
                  <a:pt x="3635" y="465"/>
                </a:lnTo>
                <a:lnTo>
                  <a:pt x="3642" y="470"/>
                </a:lnTo>
                <a:lnTo>
                  <a:pt x="3647" y="477"/>
                </a:lnTo>
                <a:lnTo>
                  <a:pt x="3652" y="483"/>
                </a:lnTo>
                <a:lnTo>
                  <a:pt x="3654" y="490"/>
                </a:lnTo>
                <a:lnTo>
                  <a:pt x="3658" y="498"/>
                </a:lnTo>
                <a:lnTo>
                  <a:pt x="3659" y="505"/>
                </a:lnTo>
                <a:lnTo>
                  <a:pt x="3660" y="514"/>
                </a:lnTo>
                <a:lnTo>
                  <a:pt x="3663" y="529"/>
                </a:lnTo>
                <a:lnTo>
                  <a:pt x="3665" y="543"/>
                </a:lnTo>
                <a:lnTo>
                  <a:pt x="3669" y="558"/>
                </a:lnTo>
                <a:lnTo>
                  <a:pt x="3674" y="572"/>
                </a:lnTo>
                <a:lnTo>
                  <a:pt x="3679" y="586"/>
                </a:lnTo>
                <a:lnTo>
                  <a:pt x="3685" y="598"/>
                </a:lnTo>
                <a:lnTo>
                  <a:pt x="3692" y="612"/>
                </a:lnTo>
                <a:lnTo>
                  <a:pt x="3699" y="625"/>
                </a:lnTo>
                <a:lnTo>
                  <a:pt x="3704" y="635"/>
                </a:lnTo>
                <a:lnTo>
                  <a:pt x="3707" y="645"/>
                </a:lnTo>
                <a:lnTo>
                  <a:pt x="3707" y="656"/>
                </a:lnTo>
                <a:lnTo>
                  <a:pt x="3704" y="667"/>
                </a:lnTo>
                <a:lnTo>
                  <a:pt x="3699" y="686"/>
                </a:lnTo>
                <a:lnTo>
                  <a:pt x="3694" y="705"/>
                </a:lnTo>
                <a:lnTo>
                  <a:pt x="3690" y="724"/>
                </a:lnTo>
                <a:lnTo>
                  <a:pt x="3687" y="744"/>
                </a:lnTo>
                <a:lnTo>
                  <a:pt x="3682" y="783"/>
                </a:lnTo>
                <a:lnTo>
                  <a:pt x="3678" y="821"/>
                </a:lnTo>
                <a:lnTo>
                  <a:pt x="3674" y="857"/>
                </a:lnTo>
                <a:lnTo>
                  <a:pt x="3672" y="892"/>
                </a:lnTo>
                <a:lnTo>
                  <a:pt x="3670" y="927"/>
                </a:lnTo>
                <a:lnTo>
                  <a:pt x="3669" y="962"/>
                </a:lnTo>
                <a:lnTo>
                  <a:pt x="3669" y="976"/>
                </a:lnTo>
                <a:lnTo>
                  <a:pt x="3667" y="989"/>
                </a:lnTo>
                <a:lnTo>
                  <a:pt x="3664" y="1003"/>
                </a:lnTo>
                <a:lnTo>
                  <a:pt x="3660" y="1017"/>
                </a:lnTo>
                <a:lnTo>
                  <a:pt x="3653" y="1043"/>
                </a:lnTo>
                <a:lnTo>
                  <a:pt x="3647" y="1071"/>
                </a:lnTo>
                <a:lnTo>
                  <a:pt x="3640" y="1095"/>
                </a:lnTo>
                <a:lnTo>
                  <a:pt x="3635" y="1119"/>
                </a:lnTo>
                <a:lnTo>
                  <a:pt x="3629" y="1142"/>
                </a:lnTo>
                <a:lnTo>
                  <a:pt x="3623" y="1166"/>
                </a:lnTo>
                <a:lnTo>
                  <a:pt x="3616" y="1190"/>
                </a:lnTo>
                <a:lnTo>
                  <a:pt x="3610" y="1214"/>
                </a:lnTo>
                <a:lnTo>
                  <a:pt x="3606" y="1238"/>
                </a:lnTo>
                <a:lnTo>
                  <a:pt x="3603" y="1262"/>
                </a:lnTo>
                <a:lnTo>
                  <a:pt x="3600" y="1272"/>
                </a:lnTo>
                <a:lnTo>
                  <a:pt x="3599" y="1283"/>
                </a:lnTo>
                <a:lnTo>
                  <a:pt x="3595" y="1293"/>
                </a:lnTo>
                <a:lnTo>
                  <a:pt x="3593" y="1303"/>
                </a:lnTo>
                <a:lnTo>
                  <a:pt x="3589" y="1318"/>
                </a:lnTo>
                <a:lnTo>
                  <a:pt x="3585" y="1333"/>
                </a:lnTo>
                <a:lnTo>
                  <a:pt x="3581" y="1348"/>
                </a:lnTo>
                <a:lnTo>
                  <a:pt x="3579" y="1363"/>
                </a:lnTo>
                <a:lnTo>
                  <a:pt x="3574" y="1393"/>
                </a:lnTo>
                <a:lnTo>
                  <a:pt x="3568" y="1422"/>
                </a:lnTo>
                <a:lnTo>
                  <a:pt x="3561" y="1452"/>
                </a:lnTo>
                <a:lnTo>
                  <a:pt x="3555" y="1481"/>
                </a:lnTo>
                <a:lnTo>
                  <a:pt x="3550" y="1507"/>
                </a:lnTo>
                <a:lnTo>
                  <a:pt x="3545" y="1534"/>
                </a:lnTo>
                <a:lnTo>
                  <a:pt x="3542" y="1560"/>
                </a:lnTo>
                <a:lnTo>
                  <a:pt x="3537" y="1586"/>
                </a:lnTo>
                <a:lnTo>
                  <a:pt x="3532" y="1613"/>
                </a:lnTo>
                <a:lnTo>
                  <a:pt x="3529" y="1638"/>
                </a:lnTo>
                <a:lnTo>
                  <a:pt x="3524" y="1663"/>
                </a:lnTo>
                <a:lnTo>
                  <a:pt x="3519" y="1689"/>
                </a:lnTo>
                <a:lnTo>
                  <a:pt x="3514" y="1714"/>
                </a:lnTo>
                <a:lnTo>
                  <a:pt x="3509" y="1741"/>
                </a:lnTo>
                <a:lnTo>
                  <a:pt x="3505" y="1766"/>
                </a:lnTo>
                <a:lnTo>
                  <a:pt x="3500" y="1792"/>
                </a:lnTo>
                <a:lnTo>
                  <a:pt x="3495" y="1826"/>
                </a:lnTo>
                <a:lnTo>
                  <a:pt x="3490" y="1860"/>
                </a:lnTo>
                <a:lnTo>
                  <a:pt x="3486" y="1894"/>
                </a:lnTo>
                <a:lnTo>
                  <a:pt x="3481" y="1929"/>
                </a:lnTo>
                <a:lnTo>
                  <a:pt x="3479" y="1941"/>
                </a:lnTo>
                <a:lnTo>
                  <a:pt x="3475" y="1955"/>
                </a:lnTo>
                <a:lnTo>
                  <a:pt x="3472" y="1961"/>
                </a:lnTo>
                <a:lnTo>
                  <a:pt x="3470" y="1968"/>
                </a:lnTo>
                <a:lnTo>
                  <a:pt x="3466" y="1974"/>
                </a:lnTo>
                <a:lnTo>
                  <a:pt x="3461" y="1980"/>
                </a:lnTo>
                <a:lnTo>
                  <a:pt x="3458" y="1984"/>
                </a:lnTo>
                <a:lnTo>
                  <a:pt x="3456" y="1988"/>
                </a:lnTo>
                <a:lnTo>
                  <a:pt x="3453" y="1993"/>
                </a:lnTo>
                <a:lnTo>
                  <a:pt x="3452" y="1998"/>
                </a:lnTo>
                <a:lnTo>
                  <a:pt x="3452" y="2004"/>
                </a:lnTo>
                <a:lnTo>
                  <a:pt x="3453" y="2009"/>
                </a:lnTo>
                <a:lnTo>
                  <a:pt x="3457" y="2015"/>
                </a:lnTo>
                <a:lnTo>
                  <a:pt x="3462" y="2020"/>
                </a:lnTo>
                <a:lnTo>
                  <a:pt x="3466" y="2024"/>
                </a:lnTo>
                <a:lnTo>
                  <a:pt x="3467" y="2028"/>
                </a:lnTo>
                <a:lnTo>
                  <a:pt x="3467" y="2033"/>
                </a:lnTo>
                <a:lnTo>
                  <a:pt x="3467" y="2038"/>
                </a:lnTo>
                <a:lnTo>
                  <a:pt x="3465" y="2049"/>
                </a:lnTo>
                <a:lnTo>
                  <a:pt x="3460" y="2058"/>
                </a:lnTo>
                <a:lnTo>
                  <a:pt x="3452" y="2078"/>
                </a:lnTo>
                <a:lnTo>
                  <a:pt x="3445" y="2099"/>
                </a:lnTo>
                <a:lnTo>
                  <a:pt x="3441" y="2109"/>
                </a:lnTo>
                <a:lnTo>
                  <a:pt x="3436" y="2119"/>
                </a:lnTo>
                <a:lnTo>
                  <a:pt x="3428" y="2128"/>
                </a:lnTo>
                <a:lnTo>
                  <a:pt x="3420" y="2136"/>
                </a:lnTo>
                <a:lnTo>
                  <a:pt x="3416" y="2139"/>
                </a:lnTo>
                <a:lnTo>
                  <a:pt x="3413" y="2147"/>
                </a:lnTo>
                <a:lnTo>
                  <a:pt x="3412" y="2155"/>
                </a:lnTo>
                <a:lnTo>
                  <a:pt x="3412" y="2162"/>
                </a:lnTo>
                <a:lnTo>
                  <a:pt x="3410" y="2177"/>
                </a:lnTo>
                <a:lnTo>
                  <a:pt x="3407" y="2192"/>
                </a:lnTo>
                <a:lnTo>
                  <a:pt x="3406" y="2207"/>
                </a:lnTo>
                <a:lnTo>
                  <a:pt x="3405" y="2223"/>
                </a:lnTo>
                <a:lnTo>
                  <a:pt x="3405" y="2226"/>
                </a:lnTo>
                <a:lnTo>
                  <a:pt x="3405" y="2230"/>
                </a:lnTo>
                <a:lnTo>
                  <a:pt x="3405" y="2234"/>
                </a:lnTo>
                <a:lnTo>
                  <a:pt x="3402" y="2236"/>
                </a:lnTo>
                <a:lnTo>
                  <a:pt x="3398" y="2241"/>
                </a:lnTo>
                <a:lnTo>
                  <a:pt x="3395" y="2245"/>
                </a:lnTo>
                <a:lnTo>
                  <a:pt x="3393" y="2250"/>
                </a:lnTo>
                <a:lnTo>
                  <a:pt x="3393" y="2255"/>
                </a:lnTo>
                <a:lnTo>
                  <a:pt x="3393" y="2266"/>
                </a:lnTo>
                <a:lnTo>
                  <a:pt x="3395" y="2276"/>
                </a:lnTo>
                <a:lnTo>
                  <a:pt x="3395" y="2285"/>
                </a:lnTo>
                <a:lnTo>
                  <a:pt x="3393" y="2294"/>
                </a:lnTo>
                <a:lnTo>
                  <a:pt x="3388" y="2300"/>
                </a:lnTo>
                <a:lnTo>
                  <a:pt x="3383" y="2308"/>
                </a:lnTo>
                <a:lnTo>
                  <a:pt x="3381" y="2305"/>
                </a:lnTo>
                <a:lnTo>
                  <a:pt x="3379" y="2301"/>
                </a:lnTo>
                <a:lnTo>
                  <a:pt x="3378" y="2299"/>
                </a:lnTo>
                <a:lnTo>
                  <a:pt x="3379" y="2296"/>
                </a:lnTo>
                <a:lnTo>
                  <a:pt x="3379" y="2291"/>
                </a:lnTo>
                <a:lnTo>
                  <a:pt x="3381" y="2287"/>
                </a:lnTo>
                <a:lnTo>
                  <a:pt x="3382" y="2284"/>
                </a:lnTo>
                <a:lnTo>
                  <a:pt x="3383" y="2280"/>
                </a:lnTo>
                <a:lnTo>
                  <a:pt x="3385" y="2276"/>
                </a:lnTo>
                <a:lnTo>
                  <a:pt x="3383" y="2274"/>
                </a:lnTo>
                <a:lnTo>
                  <a:pt x="3379" y="2267"/>
                </a:lnTo>
                <a:lnTo>
                  <a:pt x="3377" y="2260"/>
                </a:lnTo>
                <a:lnTo>
                  <a:pt x="3376" y="2254"/>
                </a:lnTo>
                <a:lnTo>
                  <a:pt x="3376" y="2246"/>
                </a:lnTo>
                <a:lnTo>
                  <a:pt x="3378" y="2234"/>
                </a:lnTo>
                <a:lnTo>
                  <a:pt x="3379" y="2220"/>
                </a:lnTo>
                <a:lnTo>
                  <a:pt x="3381" y="2202"/>
                </a:lnTo>
                <a:lnTo>
                  <a:pt x="3382" y="2186"/>
                </a:lnTo>
                <a:lnTo>
                  <a:pt x="3383" y="2170"/>
                </a:lnTo>
                <a:lnTo>
                  <a:pt x="3383" y="2153"/>
                </a:lnTo>
                <a:lnTo>
                  <a:pt x="3383" y="2148"/>
                </a:lnTo>
                <a:lnTo>
                  <a:pt x="3383" y="2144"/>
                </a:lnTo>
                <a:lnTo>
                  <a:pt x="3382" y="2141"/>
                </a:lnTo>
                <a:lnTo>
                  <a:pt x="3378" y="2137"/>
                </a:lnTo>
                <a:lnTo>
                  <a:pt x="3374" y="2139"/>
                </a:lnTo>
                <a:lnTo>
                  <a:pt x="3373" y="2142"/>
                </a:lnTo>
                <a:lnTo>
                  <a:pt x="3371" y="2144"/>
                </a:lnTo>
                <a:lnTo>
                  <a:pt x="3369" y="2147"/>
                </a:lnTo>
                <a:lnTo>
                  <a:pt x="3368" y="2155"/>
                </a:lnTo>
                <a:lnTo>
                  <a:pt x="3367" y="2161"/>
                </a:lnTo>
                <a:lnTo>
                  <a:pt x="3364" y="2182"/>
                </a:lnTo>
                <a:lnTo>
                  <a:pt x="3364" y="2205"/>
                </a:lnTo>
                <a:lnTo>
                  <a:pt x="3364" y="2226"/>
                </a:lnTo>
                <a:lnTo>
                  <a:pt x="3362" y="2247"/>
                </a:lnTo>
                <a:lnTo>
                  <a:pt x="3359" y="2266"/>
                </a:lnTo>
                <a:lnTo>
                  <a:pt x="3358" y="2284"/>
                </a:lnTo>
                <a:lnTo>
                  <a:pt x="3358" y="2301"/>
                </a:lnTo>
                <a:lnTo>
                  <a:pt x="3358" y="2320"/>
                </a:lnTo>
                <a:lnTo>
                  <a:pt x="3358" y="2356"/>
                </a:lnTo>
                <a:lnTo>
                  <a:pt x="3356" y="2393"/>
                </a:lnTo>
                <a:lnTo>
                  <a:pt x="3353" y="2423"/>
                </a:lnTo>
                <a:lnTo>
                  <a:pt x="3352" y="2453"/>
                </a:lnTo>
                <a:lnTo>
                  <a:pt x="3349" y="2484"/>
                </a:lnTo>
                <a:lnTo>
                  <a:pt x="3347" y="2514"/>
                </a:lnTo>
                <a:lnTo>
                  <a:pt x="3344" y="2527"/>
                </a:lnTo>
                <a:lnTo>
                  <a:pt x="3343" y="2540"/>
                </a:lnTo>
                <a:lnTo>
                  <a:pt x="3343" y="2546"/>
                </a:lnTo>
                <a:lnTo>
                  <a:pt x="3344" y="2552"/>
                </a:lnTo>
                <a:lnTo>
                  <a:pt x="3344" y="2558"/>
                </a:lnTo>
                <a:lnTo>
                  <a:pt x="3347" y="2565"/>
                </a:lnTo>
                <a:lnTo>
                  <a:pt x="3348" y="2572"/>
                </a:lnTo>
                <a:lnTo>
                  <a:pt x="3348" y="2578"/>
                </a:lnTo>
                <a:lnTo>
                  <a:pt x="3346" y="2590"/>
                </a:lnTo>
                <a:lnTo>
                  <a:pt x="3344" y="2600"/>
                </a:lnTo>
                <a:lnTo>
                  <a:pt x="3344" y="2611"/>
                </a:lnTo>
                <a:lnTo>
                  <a:pt x="3344" y="2622"/>
                </a:lnTo>
                <a:lnTo>
                  <a:pt x="3343" y="2644"/>
                </a:lnTo>
                <a:lnTo>
                  <a:pt x="3341" y="2665"/>
                </a:lnTo>
                <a:lnTo>
                  <a:pt x="3339" y="2677"/>
                </a:lnTo>
                <a:lnTo>
                  <a:pt x="3339" y="2689"/>
                </a:lnTo>
                <a:lnTo>
                  <a:pt x="3339" y="2701"/>
                </a:lnTo>
                <a:lnTo>
                  <a:pt x="3341" y="2713"/>
                </a:lnTo>
                <a:lnTo>
                  <a:pt x="3342" y="2736"/>
                </a:lnTo>
                <a:lnTo>
                  <a:pt x="3341" y="2761"/>
                </a:lnTo>
                <a:lnTo>
                  <a:pt x="3339" y="2782"/>
                </a:lnTo>
                <a:lnTo>
                  <a:pt x="3339" y="2803"/>
                </a:lnTo>
                <a:lnTo>
                  <a:pt x="3339" y="2824"/>
                </a:lnTo>
                <a:lnTo>
                  <a:pt x="3337" y="2844"/>
                </a:lnTo>
                <a:lnTo>
                  <a:pt x="3336" y="2856"/>
                </a:lnTo>
                <a:lnTo>
                  <a:pt x="3334" y="2866"/>
                </a:lnTo>
                <a:lnTo>
                  <a:pt x="3334" y="2876"/>
                </a:lnTo>
                <a:lnTo>
                  <a:pt x="3336" y="2887"/>
                </a:lnTo>
                <a:lnTo>
                  <a:pt x="3337" y="2908"/>
                </a:lnTo>
                <a:lnTo>
                  <a:pt x="3338" y="2928"/>
                </a:lnTo>
                <a:lnTo>
                  <a:pt x="3338" y="2946"/>
                </a:lnTo>
                <a:lnTo>
                  <a:pt x="3336" y="2962"/>
                </a:lnTo>
                <a:lnTo>
                  <a:pt x="3334" y="2980"/>
                </a:lnTo>
                <a:lnTo>
                  <a:pt x="3334" y="2996"/>
                </a:lnTo>
                <a:lnTo>
                  <a:pt x="3333" y="3002"/>
                </a:lnTo>
                <a:lnTo>
                  <a:pt x="3332" y="3007"/>
                </a:lnTo>
                <a:lnTo>
                  <a:pt x="3328" y="3012"/>
                </a:lnTo>
                <a:lnTo>
                  <a:pt x="3326" y="3017"/>
                </a:lnTo>
                <a:lnTo>
                  <a:pt x="3323" y="3024"/>
                </a:lnTo>
                <a:lnTo>
                  <a:pt x="3321" y="3031"/>
                </a:lnTo>
                <a:lnTo>
                  <a:pt x="3321" y="3039"/>
                </a:lnTo>
                <a:lnTo>
                  <a:pt x="3322" y="3046"/>
                </a:lnTo>
                <a:lnTo>
                  <a:pt x="3329" y="3040"/>
                </a:lnTo>
                <a:lnTo>
                  <a:pt x="3337" y="3034"/>
                </a:lnTo>
                <a:lnTo>
                  <a:pt x="3341" y="3047"/>
                </a:lnTo>
                <a:lnTo>
                  <a:pt x="3342" y="3062"/>
                </a:lnTo>
                <a:lnTo>
                  <a:pt x="3342" y="3103"/>
                </a:lnTo>
                <a:lnTo>
                  <a:pt x="3344" y="3144"/>
                </a:lnTo>
                <a:lnTo>
                  <a:pt x="3348" y="3184"/>
                </a:lnTo>
                <a:lnTo>
                  <a:pt x="3351" y="3225"/>
                </a:lnTo>
                <a:lnTo>
                  <a:pt x="3351" y="3251"/>
                </a:lnTo>
                <a:lnTo>
                  <a:pt x="3348" y="3276"/>
                </a:lnTo>
                <a:lnTo>
                  <a:pt x="3346" y="3301"/>
                </a:lnTo>
                <a:lnTo>
                  <a:pt x="3344" y="3326"/>
                </a:lnTo>
                <a:lnTo>
                  <a:pt x="3346" y="3332"/>
                </a:lnTo>
                <a:lnTo>
                  <a:pt x="3346" y="3337"/>
                </a:lnTo>
                <a:lnTo>
                  <a:pt x="3346" y="3342"/>
                </a:lnTo>
                <a:lnTo>
                  <a:pt x="3349" y="3347"/>
                </a:lnTo>
                <a:lnTo>
                  <a:pt x="3352" y="3352"/>
                </a:lnTo>
                <a:lnTo>
                  <a:pt x="3352" y="3358"/>
                </a:lnTo>
                <a:lnTo>
                  <a:pt x="3351" y="3363"/>
                </a:lnTo>
                <a:lnTo>
                  <a:pt x="3348" y="3370"/>
                </a:lnTo>
                <a:lnTo>
                  <a:pt x="3346" y="3376"/>
                </a:lnTo>
                <a:lnTo>
                  <a:pt x="3343" y="3381"/>
                </a:lnTo>
                <a:lnTo>
                  <a:pt x="3342" y="3387"/>
                </a:lnTo>
                <a:lnTo>
                  <a:pt x="3342" y="3394"/>
                </a:lnTo>
                <a:lnTo>
                  <a:pt x="3342" y="3399"/>
                </a:lnTo>
                <a:lnTo>
                  <a:pt x="3344" y="3405"/>
                </a:lnTo>
                <a:lnTo>
                  <a:pt x="3346" y="3410"/>
                </a:lnTo>
                <a:lnTo>
                  <a:pt x="3349" y="3416"/>
                </a:lnTo>
                <a:lnTo>
                  <a:pt x="3354" y="3425"/>
                </a:lnTo>
                <a:lnTo>
                  <a:pt x="3358" y="3435"/>
                </a:lnTo>
                <a:lnTo>
                  <a:pt x="3359" y="3444"/>
                </a:lnTo>
                <a:lnTo>
                  <a:pt x="3358" y="3454"/>
                </a:lnTo>
                <a:lnTo>
                  <a:pt x="3358" y="3469"/>
                </a:lnTo>
                <a:lnTo>
                  <a:pt x="3359" y="3484"/>
                </a:lnTo>
                <a:lnTo>
                  <a:pt x="3359" y="3491"/>
                </a:lnTo>
                <a:lnTo>
                  <a:pt x="3359" y="3499"/>
                </a:lnTo>
                <a:lnTo>
                  <a:pt x="3357" y="3506"/>
                </a:lnTo>
                <a:lnTo>
                  <a:pt x="3353" y="3513"/>
                </a:lnTo>
                <a:lnTo>
                  <a:pt x="3352" y="3516"/>
                </a:lnTo>
                <a:lnTo>
                  <a:pt x="3352" y="3523"/>
                </a:lnTo>
                <a:lnTo>
                  <a:pt x="3353" y="3528"/>
                </a:lnTo>
                <a:lnTo>
                  <a:pt x="3356" y="3531"/>
                </a:lnTo>
                <a:lnTo>
                  <a:pt x="3361" y="3539"/>
                </a:lnTo>
                <a:lnTo>
                  <a:pt x="3364" y="3547"/>
                </a:lnTo>
                <a:lnTo>
                  <a:pt x="3366" y="3555"/>
                </a:lnTo>
                <a:lnTo>
                  <a:pt x="3364" y="3563"/>
                </a:lnTo>
                <a:lnTo>
                  <a:pt x="3362" y="3579"/>
                </a:lnTo>
                <a:lnTo>
                  <a:pt x="3359" y="3594"/>
                </a:lnTo>
                <a:lnTo>
                  <a:pt x="3357" y="3613"/>
                </a:lnTo>
                <a:lnTo>
                  <a:pt x="3356" y="3632"/>
                </a:lnTo>
                <a:lnTo>
                  <a:pt x="3356" y="3641"/>
                </a:lnTo>
                <a:lnTo>
                  <a:pt x="3356" y="3649"/>
                </a:lnTo>
                <a:lnTo>
                  <a:pt x="3357" y="3659"/>
                </a:lnTo>
                <a:lnTo>
                  <a:pt x="3361" y="3668"/>
                </a:lnTo>
                <a:lnTo>
                  <a:pt x="3362" y="3674"/>
                </a:lnTo>
                <a:lnTo>
                  <a:pt x="3363" y="3681"/>
                </a:lnTo>
                <a:lnTo>
                  <a:pt x="3363" y="3687"/>
                </a:lnTo>
                <a:lnTo>
                  <a:pt x="3363" y="3693"/>
                </a:lnTo>
                <a:lnTo>
                  <a:pt x="3362" y="3706"/>
                </a:lnTo>
                <a:lnTo>
                  <a:pt x="3361" y="3718"/>
                </a:lnTo>
                <a:lnTo>
                  <a:pt x="3359" y="3723"/>
                </a:lnTo>
                <a:lnTo>
                  <a:pt x="3357" y="3726"/>
                </a:lnTo>
                <a:lnTo>
                  <a:pt x="3353" y="3728"/>
                </a:lnTo>
                <a:lnTo>
                  <a:pt x="3348" y="3731"/>
                </a:lnTo>
                <a:lnTo>
                  <a:pt x="3344" y="3733"/>
                </a:lnTo>
                <a:lnTo>
                  <a:pt x="3344" y="3738"/>
                </a:lnTo>
                <a:lnTo>
                  <a:pt x="3344" y="3740"/>
                </a:lnTo>
                <a:lnTo>
                  <a:pt x="3346" y="3741"/>
                </a:lnTo>
                <a:lnTo>
                  <a:pt x="3347" y="3743"/>
                </a:lnTo>
                <a:lnTo>
                  <a:pt x="3349" y="3743"/>
                </a:lnTo>
                <a:lnTo>
                  <a:pt x="3354" y="3746"/>
                </a:lnTo>
                <a:lnTo>
                  <a:pt x="3358" y="3748"/>
                </a:lnTo>
                <a:lnTo>
                  <a:pt x="3361" y="3751"/>
                </a:lnTo>
                <a:lnTo>
                  <a:pt x="3361" y="3755"/>
                </a:lnTo>
                <a:lnTo>
                  <a:pt x="3359" y="3762"/>
                </a:lnTo>
                <a:lnTo>
                  <a:pt x="3358" y="3770"/>
                </a:lnTo>
                <a:lnTo>
                  <a:pt x="3357" y="3777"/>
                </a:lnTo>
                <a:lnTo>
                  <a:pt x="3354" y="3784"/>
                </a:lnTo>
                <a:lnTo>
                  <a:pt x="3354" y="3787"/>
                </a:lnTo>
                <a:lnTo>
                  <a:pt x="3356" y="3791"/>
                </a:lnTo>
                <a:lnTo>
                  <a:pt x="3359" y="3794"/>
                </a:lnTo>
                <a:lnTo>
                  <a:pt x="3363" y="3796"/>
                </a:lnTo>
                <a:lnTo>
                  <a:pt x="3366" y="3799"/>
                </a:lnTo>
                <a:lnTo>
                  <a:pt x="3367" y="3801"/>
                </a:lnTo>
                <a:lnTo>
                  <a:pt x="3366" y="3805"/>
                </a:lnTo>
                <a:lnTo>
                  <a:pt x="3364" y="3809"/>
                </a:lnTo>
                <a:lnTo>
                  <a:pt x="3362" y="3817"/>
                </a:lnTo>
                <a:lnTo>
                  <a:pt x="3359" y="3826"/>
                </a:lnTo>
                <a:lnTo>
                  <a:pt x="3359" y="3835"/>
                </a:lnTo>
                <a:lnTo>
                  <a:pt x="3358" y="3844"/>
                </a:lnTo>
                <a:lnTo>
                  <a:pt x="3358" y="3855"/>
                </a:lnTo>
                <a:lnTo>
                  <a:pt x="3358" y="3865"/>
                </a:lnTo>
                <a:lnTo>
                  <a:pt x="3357" y="3869"/>
                </a:lnTo>
                <a:lnTo>
                  <a:pt x="3356" y="3874"/>
                </a:lnTo>
                <a:lnTo>
                  <a:pt x="3353" y="3879"/>
                </a:lnTo>
                <a:lnTo>
                  <a:pt x="3348" y="3883"/>
                </a:lnTo>
                <a:lnTo>
                  <a:pt x="3347" y="3886"/>
                </a:lnTo>
                <a:lnTo>
                  <a:pt x="3346" y="3889"/>
                </a:lnTo>
                <a:lnTo>
                  <a:pt x="3344" y="3893"/>
                </a:lnTo>
                <a:lnTo>
                  <a:pt x="3344" y="3896"/>
                </a:lnTo>
                <a:lnTo>
                  <a:pt x="3344" y="3905"/>
                </a:lnTo>
                <a:lnTo>
                  <a:pt x="3344" y="3913"/>
                </a:lnTo>
                <a:lnTo>
                  <a:pt x="3342" y="3932"/>
                </a:lnTo>
                <a:lnTo>
                  <a:pt x="3339" y="3949"/>
                </a:lnTo>
                <a:lnTo>
                  <a:pt x="3339" y="3968"/>
                </a:lnTo>
                <a:lnTo>
                  <a:pt x="3341" y="3985"/>
                </a:lnTo>
                <a:lnTo>
                  <a:pt x="3343" y="4001"/>
                </a:lnTo>
                <a:lnTo>
                  <a:pt x="3346" y="4016"/>
                </a:lnTo>
                <a:lnTo>
                  <a:pt x="3348" y="4031"/>
                </a:lnTo>
                <a:lnTo>
                  <a:pt x="3351" y="4046"/>
                </a:lnTo>
                <a:lnTo>
                  <a:pt x="3353" y="4058"/>
                </a:lnTo>
                <a:lnTo>
                  <a:pt x="3354" y="4071"/>
                </a:lnTo>
                <a:lnTo>
                  <a:pt x="3354" y="4083"/>
                </a:lnTo>
                <a:lnTo>
                  <a:pt x="3354" y="4097"/>
                </a:lnTo>
                <a:lnTo>
                  <a:pt x="3356" y="4111"/>
                </a:lnTo>
                <a:lnTo>
                  <a:pt x="3358" y="4123"/>
                </a:lnTo>
                <a:lnTo>
                  <a:pt x="3363" y="4150"/>
                </a:lnTo>
                <a:lnTo>
                  <a:pt x="3368" y="4175"/>
                </a:lnTo>
                <a:lnTo>
                  <a:pt x="3371" y="4186"/>
                </a:lnTo>
                <a:lnTo>
                  <a:pt x="3369" y="4196"/>
                </a:lnTo>
                <a:lnTo>
                  <a:pt x="3369" y="4207"/>
                </a:lnTo>
                <a:lnTo>
                  <a:pt x="3369" y="4217"/>
                </a:lnTo>
                <a:lnTo>
                  <a:pt x="3369" y="4229"/>
                </a:lnTo>
                <a:lnTo>
                  <a:pt x="3369" y="4240"/>
                </a:lnTo>
                <a:lnTo>
                  <a:pt x="3369" y="4245"/>
                </a:lnTo>
                <a:lnTo>
                  <a:pt x="3371" y="4250"/>
                </a:lnTo>
                <a:lnTo>
                  <a:pt x="3373" y="4255"/>
                </a:lnTo>
                <a:lnTo>
                  <a:pt x="3377" y="4260"/>
                </a:lnTo>
                <a:lnTo>
                  <a:pt x="3378" y="4264"/>
                </a:lnTo>
                <a:lnTo>
                  <a:pt x="3378" y="4268"/>
                </a:lnTo>
                <a:lnTo>
                  <a:pt x="3377" y="4270"/>
                </a:lnTo>
                <a:lnTo>
                  <a:pt x="3376" y="4274"/>
                </a:lnTo>
                <a:lnTo>
                  <a:pt x="3369" y="4281"/>
                </a:lnTo>
                <a:lnTo>
                  <a:pt x="3366" y="4289"/>
                </a:lnTo>
                <a:lnTo>
                  <a:pt x="3364" y="4294"/>
                </a:lnTo>
                <a:lnTo>
                  <a:pt x="3364" y="4298"/>
                </a:lnTo>
                <a:lnTo>
                  <a:pt x="3366" y="4303"/>
                </a:lnTo>
                <a:lnTo>
                  <a:pt x="3368" y="4308"/>
                </a:lnTo>
                <a:lnTo>
                  <a:pt x="3367" y="4310"/>
                </a:lnTo>
                <a:lnTo>
                  <a:pt x="3364" y="4314"/>
                </a:lnTo>
                <a:lnTo>
                  <a:pt x="3356" y="4318"/>
                </a:lnTo>
                <a:lnTo>
                  <a:pt x="3351" y="4324"/>
                </a:lnTo>
                <a:lnTo>
                  <a:pt x="3347" y="4329"/>
                </a:lnTo>
                <a:lnTo>
                  <a:pt x="3346" y="4337"/>
                </a:lnTo>
                <a:lnTo>
                  <a:pt x="3346" y="4350"/>
                </a:lnTo>
                <a:lnTo>
                  <a:pt x="3347" y="4364"/>
                </a:lnTo>
                <a:lnTo>
                  <a:pt x="3347" y="4368"/>
                </a:lnTo>
                <a:lnTo>
                  <a:pt x="3348" y="4372"/>
                </a:lnTo>
                <a:lnTo>
                  <a:pt x="3349" y="4374"/>
                </a:lnTo>
                <a:lnTo>
                  <a:pt x="3352" y="4377"/>
                </a:lnTo>
                <a:lnTo>
                  <a:pt x="3354" y="4375"/>
                </a:lnTo>
                <a:lnTo>
                  <a:pt x="3356" y="4374"/>
                </a:lnTo>
                <a:lnTo>
                  <a:pt x="3357" y="4372"/>
                </a:lnTo>
                <a:lnTo>
                  <a:pt x="3357" y="4369"/>
                </a:lnTo>
                <a:lnTo>
                  <a:pt x="3356" y="4364"/>
                </a:lnTo>
                <a:lnTo>
                  <a:pt x="3357" y="4360"/>
                </a:lnTo>
                <a:lnTo>
                  <a:pt x="3358" y="4355"/>
                </a:lnTo>
                <a:lnTo>
                  <a:pt x="3361" y="4352"/>
                </a:lnTo>
                <a:lnTo>
                  <a:pt x="3362" y="4350"/>
                </a:lnTo>
                <a:lnTo>
                  <a:pt x="3363" y="4350"/>
                </a:lnTo>
                <a:lnTo>
                  <a:pt x="3366" y="4352"/>
                </a:lnTo>
                <a:lnTo>
                  <a:pt x="3369" y="4353"/>
                </a:lnTo>
                <a:lnTo>
                  <a:pt x="3372" y="4354"/>
                </a:lnTo>
                <a:lnTo>
                  <a:pt x="3373" y="4354"/>
                </a:lnTo>
                <a:lnTo>
                  <a:pt x="3373" y="4353"/>
                </a:lnTo>
                <a:lnTo>
                  <a:pt x="3374" y="4350"/>
                </a:lnTo>
                <a:lnTo>
                  <a:pt x="3377" y="4344"/>
                </a:lnTo>
                <a:lnTo>
                  <a:pt x="3379" y="4338"/>
                </a:lnTo>
                <a:lnTo>
                  <a:pt x="3382" y="4332"/>
                </a:lnTo>
                <a:lnTo>
                  <a:pt x="3382" y="4324"/>
                </a:lnTo>
                <a:lnTo>
                  <a:pt x="3381" y="4318"/>
                </a:lnTo>
                <a:lnTo>
                  <a:pt x="3381" y="4310"/>
                </a:lnTo>
                <a:lnTo>
                  <a:pt x="3381" y="4303"/>
                </a:lnTo>
                <a:lnTo>
                  <a:pt x="3383" y="4294"/>
                </a:lnTo>
                <a:lnTo>
                  <a:pt x="3393" y="4317"/>
                </a:lnTo>
                <a:lnTo>
                  <a:pt x="3400" y="4339"/>
                </a:lnTo>
                <a:lnTo>
                  <a:pt x="3405" y="4360"/>
                </a:lnTo>
                <a:lnTo>
                  <a:pt x="3407" y="4383"/>
                </a:lnTo>
                <a:lnTo>
                  <a:pt x="3407" y="4391"/>
                </a:lnTo>
                <a:lnTo>
                  <a:pt x="3410" y="4399"/>
                </a:lnTo>
                <a:lnTo>
                  <a:pt x="3411" y="4406"/>
                </a:lnTo>
                <a:lnTo>
                  <a:pt x="3415" y="4413"/>
                </a:lnTo>
                <a:lnTo>
                  <a:pt x="3421" y="4427"/>
                </a:lnTo>
                <a:lnTo>
                  <a:pt x="3427" y="4441"/>
                </a:lnTo>
                <a:lnTo>
                  <a:pt x="3437" y="4434"/>
                </a:lnTo>
                <a:lnTo>
                  <a:pt x="3446" y="4428"/>
                </a:lnTo>
                <a:lnTo>
                  <a:pt x="3455" y="4421"/>
                </a:lnTo>
                <a:lnTo>
                  <a:pt x="3462" y="4413"/>
                </a:lnTo>
                <a:lnTo>
                  <a:pt x="3477" y="4398"/>
                </a:lnTo>
                <a:lnTo>
                  <a:pt x="3491" y="4382"/>
                </a:lnTo>
                <a:lnTo>
                  <a:pt x="3521" y="4349"/>
                </a:lnTo>
                <a:lnTo>
                  <a:pt x="3550" y="4315"/>
                </a:lnTo>
                <a:lnTo>
                  <a:pt x="3579" y="4281"/>
                </a:lnTo>
                <a:lnTo>
                  <a:pt x="3606" y="4248"/>
                </a:lnTo>
                <a:lnTo>
                  <a:pt x="3634" y="4212"/>
                </a:lnTo>
                <a:lnTo>
                  <a:pt x="3662" y="4177"/>
                </a:lnTo>
                <a:lnTo>
                  <a:pt x="3688" y="4141"/>
                </a:lnTo>
                <a:lnTo>
                  <a:pt x="3714" y="4106"/>
                </a:lnTo>
                <a:lnTo>
                  <a:pt x="3746" y="4064"/>
                </a:lnTo>
                <a:lnTo>
                  <a:pt x="3776" y="4023"/>
                </a:lnTo>
                <a:lnTo>
                  <a:pt x="3806" y="3982"/>
                </a:lnTo>
                <a:lnTo>
                  <a:pt x="3836" y="3939"/>
                </a:lnTo>
                <a:lnTo>
                  <a:pt x="3857" y="3906"/>
                </a:lnTo>
                <a:lnTo>
                  <a:pt x="3880" y="3874"/>
                </a:lnTo>
                <a:lnTo>
                  <a:pt x="3902" y="3841"/>
                </a:lnTo>
                <a:lnTo>
                  <a:pt x="3924" y="3809"/>
                </a:lnTo>
                <a:lnTo>
                  <a:pt x="3945" y="3776"/>
                </a:lnTo>
                <a:lnTo>
                  <a:pt x="3966" y="3742"/>
                </a:lnTo>
                <a:lnTo>
                  <a:pt x="3988" y="3710"/>
                </a:lnTo>
                <a:lnTo>
                  <a:pt x="4008" y="3676"/>
                </a:lnTo>
                <a:lnTo>
                  <a:pt x="4030" y="3638"/>
                </a:lnTo>
                <a:lnTo>
                  <a:pt x="4053" y="3600"/>
                </a:lnTo>
                <a:lnTo>
                  <a:pt x="4075" y="3563"/>
                </a:lnTo>
                <a:lnTo>
                  <a:pt x="4099" y="3526"/>
                </a:lnTo>
                <a:lnTo>
                  <a:pt x="4122" y="3489"/>
                </a:lnTo>
                <a:lnTo>
                  <a:pt x="4144" y="3452"/>
                </a:lnTo>
                <a:lnTo>
                  <a:pt x="4167" y="3415"/>
                </a:lnTo>
                <a:lnTo>
                  <a:pt x="4189" y="3377"/>
                </a:lnTo>
                <a:lnTo>
                  <a:pt x="4205" y="3352"/>
                </a:lnTo>
                <a:lnTo>
                  <a:pt x="4218" y="3328"/>
                </a:lnTo>
                <a:lnTo>
                  <a:pt x="4233" y="3303"/>
                </a:lnTo>
                <a:lnTo>
                  <a:pt x="4247" y="3278"/>
                </a:lnTo>
                <a:lnTo>
                  <a:pt x="4261" y="3254"/>
                </a:lnTo>
                <a:lnTo>
                  <a:pt x="4276" y="3229"/>
                </a:lnTo>
                <a:lnTo>
                  <a:pt x="4290" y="3204"/>
                </a:lnTo>
                <a:lnTo>
                  <a:pt x="4304" y="3179"/>
                </a:lnTo>
                <a:lnTo>
                  <a:pt x="4321" y="3148"/>
                </a:lnTo>
                <a:lnTo>
                  <a:pt x="4339" y="3116"/>
                </a:lnTo>
                <a:lnTo>
                  <a:pt x="4357" y="3086"/>
                </a:lnTo>
                <a:lnTo>
                  <a:pt x="4375" y="3055"/>
                </a:lnTo>
                <a:lnTo>
                  <a:pt x="4393" y="3024"/>
                </a:lnTo>
                <a:lnTo>
                  <a:pt x="4410" y="2992"/>
                </a:lnTo>
                <a:lnTo>
                  <a:pt x="4426" y="2960"/>
                </a:lnTo>
                <a:lnTo>
                  <a:pt x="4443" y="2928"/>
                </a:lnTo>
                <a:lnTo>
                  <a:pt x="4459" y="2896"/>
                </a:lnTo>
                <a:lnTo>
                  <a:pt x="4475" y="2864"/>
                </a:lnTo>
                <a:lnTo>
                  <a:pt x="4492" y="2832"/>
                </a:lnTo>
                <a:lnTo>
                  <a:pt x="4508" y="2800"/>
                </a:lnTo>
                <a:lnTo>
                  <a:pt x="4524" y="2768"/>
                </a:lnTo>
                <a:lnTo>
                  <a:pt x="4541" y="2736"/>
                </a:lnTo>
                <a:lnTo>
                  <a:pt x="4556" y="2704"/>
                </a:lnTo>
                <a:lnTo>
                  <a:pt x="4571" y="2671"/>
                </a:lnTo>
                <a:lnTo>
                  <a:pt x="4593" y="2625"/>
                </a:lnTo>
                <a:lnTo>
                  <a:pt x="4616" y="2578"/>
                </a:lnTo>
                <a:lnTo>
                  <a:pt x="4638" y="2532"/>
                </a:lnTo>
                <a:lnTo>
                  <a:pt x="4661" y="2486"/>
                </a:lnTo>
                <a:lnTo>
                  <a:pt x="4673" y="2458"/>
                </a:lnTo>
                <a:lnTo>
                  <a:pt x="4687" y="2430"/>
                </a:lnTo>
                <a:lnTo>
                  <a:pt x="4700" y="2403"/>
                </a:lnTo>
                <a:lnTo>
                  <a:pt x="4714" y="2375"/>
                </a:lnTo>
                <a:lnTo>
                  <a:pt x="4726" y="2348"/>
                </a:lnTo>
                <a:lnTo>
                  <a:pt x="4740" y="2320"/>
                </a:lnTo>
                <a:lnTo>
                  <a:pt x="4752" y="2292"/>
                </a:lnTo>
                <a:lnTo>
                  <a:pt x="4766" y="2265"/>
                </a:lnTo>
                <a:lnTo>
                  <a:pt x="4780" y="2237"/>
                </a:lnTo>
                <a:lnTo>
                  <a:pt x="4793" y="2208"/>
                </a:lnTo>
                <a:lnTo>
                  <a:pt x="4806" y="2181"/>
                </a:lnTo>
                <a:lnTo>
                  <a:pt x="4820" y="2153"/>
                </a:lnTo>
                <a:lnTo>
                  <a:pt x="4833" y="2124"/>
                </a:lnTo>
                <a:lnTo>
                  <a:pt x="4846" y="2097"/>
                </a:lnTo>
                <a:lnTo>
                  <a:pt x="4860" y="2069"/>
                </a:lnTo>
                <a:lnTo>
                  <a:pt x="4873" y="2040"/>
                </a:lnTo>
                <a:lnTo>
                  <a:pt x="4894" y="1996"/>
                </a:lnTo>
                <a:lnTo>
                  <a:pt x="4915" y="1951"/>
                </a:lnTo>
                <a:lnTo>
                  <a:pt x="4935" y="1907"/>
                </a:lnTo>
                <a:lnTo>
                  <a:pt x="4957" y="1862"/>
                </a:lnTo>
                <a:lnTo>
                  <a:pt x="4972" y="1830"/>
                </a:lnTo>
                <a:lnTo>
                  <a:pt x="4987" y="1797"/>
                </a:lnTo>
                <a:lnTo>
                  <a:pt x="5001" y="1764"/>
                </a:lnTo>
                <a:lnTo>
                  <a:pt x="5016" y="1732"/>
                </a:lnTo>
                <a:lnTo>
                  <a:pt x="5031" y="1698"/>
                </a:lnTo>
                <a:lnTo>
                  <a:pt x="5045" y="1665"/>
                </a:lnTo>
                <a:lnTo>
                  <a:pt x="5060" y="1633"/>
                </a:lnTo>
                <a:lnTo>
                  <a:pt x="5073" y="1600"/>
                </a:lnTo>
                <a:lnTo>
                  <a:pt x="5105" y="1527"/>
                </a:lnTo>
                <a:lnTo>
                  <a:pt x="5136" y="1455"/>
                </a:lnTo>
                <a:lnTo>
                  <a:pt x="5166" y="1382"/>
                </a:lnTo>
                <a:lnTo>
                  <a:pt x="5196" y="1309"/>
                </a:lnTo>
                <a:lnTo>
                  <a:pt x="5224" y="1235"/>
                </a:lnTo>
                <a:lnTo>
                  <a:pt x="5251" y="1161"/>
                </a:lnTo>
                <a:lnTo>
                  <a:pt x="5277" y="1086"/>
                </a:lnTo>
                <a:lnTo>
                  <a:pt x="5302" y="1011"/>
                </a:lnTo>
                <a:lnTo>
                  <a:pt x="5309" y="984"/>
                </a:lnTo>
                <a:lnTo>
                  <a:pt x="5317" y="958"/>
                </a:lnTo>
                <a:lnTo>
                  <a:pt x="5324" y="932"/>
                </a:lnTo>
                <a:lnTo>
                  <a:pt x="5330" y="905"/>
                </a:lnTo>
                <a:lnTo>
                  <a:pt x="5338" y="879"/>
                </a:lnTo>
                <a:lnTo>
                  <a:pt x="5344" y="852"/>
                </a:lnTo>
                <a:lnTo>
                  <a:pt x="5350" y="825"/>
                </a:lnTo>
                <a:lnTo>
                  <a:pt x="5357" y="799"/>
                </a:lnTo>
                <a:lnTo>
                  <a:pt x="5363" y="773"/>
                </a:lnTo>
                <a:lnTo>
                  <a:pt x="5367" y="745"/>
                </a:lnTo>
                <a:lnTo>
                  <a:pt x="5369" y="719"/>
                </a:lnTo>
                <a:lnTo>
                  <a:pt x="5372" y="691"/>
                </a:lnTo>
                <a:lnTo>
                  <a:pt x="5374" y="665"/>
                </a:lnTo>
                <a:lnTo>
                  <a:pt x="5376" y="637"/>
                </a:lnTo>
                <a:lnTo>
                  <a:pt x="5378" y="611"/>
                </a:lnTo>
                <a:lnTo>
                  <a:pt x="5379" y="583"/>
                </a:lnTo>
                <a:lnTo>
                  <a:pt x="5382" y="557"/>
                </a:lnTo>
                <a:lnTo>
                  <a:pt x="5384" y="529"/>
                </a:lnTo>
                <a:lnTo>
                  <a:pt x="5388" y="503"/>
                </a:lnTo>
                <a:lnTo>
                  <a:pt x="5391" y="477"/>
                </a:lnTo>
                <a:lnTo>
                  <a:pt x="5393" y="468"/>
                </a:lnTo>
                <a:lnTo>
                  <a:pt x="5396" y="459"/>
                </a:lnTo>
                <a:lnTo>
                  <a:pt x="5398" y="450"/>
                </a:lnTo>
                <a:lnTo>
                  <a:pt x="5402" y="443"/>
                </a:lnTo>
                <a:lnTo>
                  <a:pt x="5411" y="426"/>
                </a:lnTo>
                <a:lnTo>
                  <a:pt x="5419" y="410"/>
                </a:lnTo>
                <a:lnTo>
                  <a:pt x="5423" y="403"/>
                </a:lnTo>
                <a:lnTo>
                  <a:pt x="5427" y="395"/>
                </a:lnTo>
                <a:lnTo>
                  <a:pt x="5428" y="388"/>
                </a:lnTo>
                <a:lnTo>
                  <a:pt x="5428" y="379"/>
                </a:lnTo>
                <a:lnTo>
                  <a:pt x="5427" y="374"/>
                </a:lnTo>
                <a:lnTo>
                  <a:pt x="5428" y="369"/>
                </a:lnTo>
                <a:lnTo>
                  <a:pt x="5428" y="364"/>
                </a:lnTo>
                <a:lnTo>
                  <a:pt x="5431" y="360"/>
                </a:lnTo>
                <a:lnTo>
                  <a:pt x="5433" y="356"/>
                </a:lnTo>
                <a:lnTo>
                  <a:pt x="5437" y="354"/>
                </a:lnTo>
                <a:lnTo>
                  <a:pt x="5441" y="350"/>
                </a:lnTo>
                <a:lnTo>
                  <a:pt x="5446" y="349"/>
                </a:lnTo>
                <a:lnTo>
                  <a:pt x="5451" y="346"/>
                </a:lnTo>
                <a:lnTo>
                  <a:pt x="5456" y="345"/>
                </a:lnTo>
                <a:lnTo>
                  <a:pt x="5460" y="342"/>
                </a:lnTo>
                <a:lnTo>
                  <a:pt x="5463" y="339"/>
                </a:lnTo>
                <a:lnTo>
                  <a:pt x="5471" y="325"/>
                </a:lnTo>
                <a:lnTo>
                  <a:pt x="5480" y="311"/>
                </a:lnTo>
                <a:lnTo>
                  <a:pt x="5490" y="298"/>
                </a:lnTo>
                <a:lnTo>
                  <a:pt x="5497" y="283"/>
                </a:lnTo>
                <a:lnTo>
                  <a:pt x="5507" y="263"/>
                </a:lnTo>
                <a:lnTo>
                  <a:pt x="5519" y="245"/>
                </a:lnTo>
                <a:lnTo>
                  <a:pt x="5530" y="226"/>
                </a:lnTo>
                <a:lnTo>
                  <a:pt x="5541" y="206"/>
                </a:lnTo>
                <a:lnTo>
                  <a:pt x="5546" y="197"/>
                </a:lnTo>
                <a:lnTo>
                  <a:pt x="5551" y="187"/>
                </a:lnTo>
                <a:lnTo>
                  <a:pt x="5555" y="178"/>
                </a:lnTo>
                <a:lnTo>
                  <a:pt x="5559" y="168"/>
                </a:lnTo>
                <a:lnTo>
                  <a:pt x="5565" y="154"/>
                </a:lnTo>
                <a:lnTo>
                  <a:pt x="5572" y="142"/>
                </a:lnTo>
                <a:lnTo>
                  <a:pt x="5577" y="135"/>
                </a:lnTo>
                <a:lnTo>
                  <a:pt x="5582" y="132"/>
                </a:lnTo>
                <a:lnTo>
                  <a:pt x="5589" y="127"/>
                </a:lnTo>
                <a:lnTo>
                  <a:pt x="5595" y="123"/>
                </a:lnTo>
                <a:lnTo>
                  <a:pt x="5623" y="109"/>
                </a:lnTo>
                <a:lnTo>
                  <a:pt x="5649" y="93"/>
                </a:lnTo>
                <a:lnTo>
                  <a:pt x="5675" y="76"/>
                </a:lnTo>
                <a:lnTo>
                  <a:pt x="5702" y="60"/>
                </a:lnTo>
                <a:lnTo>
                  <a:pt x="5718" y="50"/>
                </a:lnTo>
                <a:lnTo>
                  <a:pt x="5735" y="40"/>
                </a:lnTo>
                <a:lnTo>
                  <a:pt x="5744" y="35"/>
                </a:lnTo>
                <a:lnTo>
                  <a:pt x="5752" y="31"/>
                </a:lnTo>
                <a:lnTo>
                  <a:pt x="5760" y="29"/>
                </a:lnTo>
                <a:lnTo>
                  <a:pt x="5769" y="28"/>
                </a:lnTo>
                <a:lnTo>
                  <a:pt x="5781" y="29"/>
                </a:lnTo>
                <a:lnTo>
                  <a:pt x="5791" y="28"/>
                </a:lnTo>
                <a:lnTo>
                  <a:pt x="5799" y="25"/>
                </a:lnTo>
                <a:lnTo>
                  <a:pt x="5808" y="23"/>
                </a:lnTo>
                <a:lnTo>
                  <a:pt x="5827" y="15"/>
                </a:lnTo>
                <a:lnTo>
                  <a:pt x="5844" y="6"/>
                </a:lnTo>
                <a:lnTo>
                  <a:pt x="5852" y="4"/>
                </a:lnTo>
                <a:lnTo>
                  <a:pt x="5858" y="1"/>
                </a:lnTo>
                <a:lnTo>
                  <a:pt x="5866" y="0"/>
                </a:lnTo>
                <a:lnTo>
                  <a:pt x="5873" y="0"/>
                </a:lnTo>
                <a:lnTo>
                  <a:pt x="5881" y="0"/>
                </a:lnTo>
                <a:lnTo>
                  <a:pt x="5888" y="3"/>
                </a:lnTo>
                <a:lnTo>
                  <a:pt x="5896" y="5"/>
                </a:lnTo>
                <a:lnTo>
                  <a:pt x="5902" y="9"/>
                </a:lnTo>
                <a:lnTo>
                  <a:pt x="5907" y="11"/>
                </a:lnTo>
                <a:lnTo>
                  <a:pt x="5912" y="11"/>
                </a:lnTo>
                <a:lnTo>
                  <a:pt x="5916" y="11"/>
                </a:lnTo>
                <a:lnTo>
                  <a:pt x="5921" y="10"/>
                </a:lnTo>
                <a:lnTo>
                  <a:pt x="5937" y="6"/>
                </a:lnTo>
                <a:lnTo>
                  <a:pt x="5955" y="4"/>
                </a:lnTo>
                <a:lnTo>
                  <a:pt x="5970" y="1"/>
                </a:lnTo>
                <a:lnTo>
                  <a:pt x="5984" y="1"/>
                </a:lnTo>
                <a:lnTo>
                  <a:pt x="5997" y="4"/>
                </a:lnTo>
                <a:lnTo>
                  <a:pt x="6010" y="9"/>
                </a:lnTo>
                <a:lnTo>
                  <a:pt x="6021" y="15"/>
                </a:lnTo>
                <a:lnTo>
                  <a:pt x="6033" y="24"/>
                </a:lnTo>
                <a:lnTo>
                  <a:pt x="6043" y="34"/>
                </a:lnTo>
                <a:lnTo>
                  <a:pt x="6051" y="46"/>
                </a:lnTo>
                <a:lnTo>
                  <a:pt x="6059" y="56"/>
                </a:lnTo>
                <a:lnTo>
                  <a:pt x="6066" y="66"/>
                </a:lnTo>
                <a:lnTo>
                  <a:pt x="6070" y="71"/>
                </a:lnTo>
                <a:lnTo>
                  <a:pt x="6075" y="75"/>
                </a:lnTo>
                <a:lnTo>
                  <a:pt x="6080" y="80"/>
                </a:lnTo>
                <a:lnTo>
                  <a:pt x="6086" y="83"/>
                </a:lnTo>
                <a:lnTo>
                  <a:pt x="6093" y="88"/>
                </a:lnTo>
                <a:lnTo>
                  <a:pt x="6098" y="95"/>
                </a:lnTo>
                <a:lnTo>
                  <a:pt x="6102" y="103"/>
                </a:lnTo>
                <a:lnTo>
                  <a:pt x="6103" y="112"/>
                </a:lnTo>
                <a:lnTo>
                  <a:pt x="6107" y="128"/>
                </a:lnTo>
                <a:lnTo>
                  <a:pt x="6112" y="145"/>
                </a:lnTo>
                <a:lnTo>
                  <a:pt x="6118" y="162"/>
                </a:lnTo>
                <a:lnTo>
                  <a:pt x="6127" y="177"/>
                </a:lnTo>
                <a:lnTo>
                  <a:pt x="6132" y="186"/>
                </a:lnTo>
                <a:lnTo>
                  <a:pt x="6134" y="194"/>
                </a:lnTo>
                <a:lnTo>
                  <a:pt x="6137" y="204"/>
                </a:lnTo>
                <a:lnTo>
                  <a:pt x="6138" y="214"/>
                </a:lnTo>
                <a:lnTo>
                  <a:pt x="6142" y="233"/>
                </a:lnTo>
                <a:lnTo>
                  <a:pt x="6147" y="252"/>
                </a:lnTo>
                <a:lnTo>
                  <a:pt x="6150" y="265"/>
                </a:lnTo>
                <a:lnTo>
                  <a:pt x="6152" y="278"/>
                </a:lnTo>
                <a:lnTo>
                  <a:pt x="6150" y="292"/>
                </a:lnTo>
                <a:lnTo>
                  <a:pt x="6149" y="305"/>
                </a:lnTo>
                <a:lnTo>
                  <a:pt x="6143" y="331"/>
                </a:lnTo>
                <a:lnTo>
                  <a:pt x="6138" y="356"/>
                </a:lnTo>
                <a:lnTo>
                  <a:pt x="6133" y="393"/>
                </a:lnTo>
                <a:lnTo>
                  <a:pt x="6127" y="429"/>
                </a:lnTo>
                <a:lnTo>
                  <a:pt x="6123" y="446"/>
                </a:lnTo>
                <a:lnTo>
                  <a:pt x="6119" y="464"/>
                </a:lnTo>
                <a:lnTo>
                  <a:pt x="6113" y="482"/>
                </a:lnTo>
                <a:lnTo>
                  <a:pt x="6105" y="498"/>
                </a:lnTo>
                <a:lnTo>
                  <a:pt x="6094" y="524"/>
                </a:lnTo>
                <a:lnTo>
                  <a:pt x="6083" y="549"/>
                </a:lnTo>
                <a:lnTo>
                  <a:pt x="6071" y="576"/>
                </a:lnTo>
                <a:lnTo>
                  <a:pt x="6063" y="602"/>
                </a:lnTo>
                <a:lnTo>
                  <a:pt x="6056" y="621"/>
                </a:lnTo>
                <a:lnTo>
                  <a:pt x="6049" y="638"/>
                </a:lnTo>
                <a:lnTo>
                  <a:pt x="6041" y="655"/>
                </a:lnTo>
                <a:lnTo>
                  <a:pt x="6033" y="671"/>
                </a:lnTo>
                <a:lnTo>
                  <a:pt x="6013" y="704"/>
                </a:lnTo>
                <a:lnTo>
                  <a:pt x="5991" y="735"/>
                </a:lnTo>
                <a:lnTo>
                  <a:pt x="5964" y="776"/>
                </a:lnTo>
                <a:lnTo>
                  <a:pt x="5935" y="816"/>
                </a:lnTo>
                <a:lnTo>
                  <a:pt x="5906" y="858"/>
                </a:lnTo>
                <a:lnTo>
                  <a:pt x="5877" y="898"/>
                </a:lnTo>
                <a:lnTo>
                  <a:pt x="5861" y="920"/>
                </a:lnTo>
                <a:lnTo>
                  <a:pt x="5843" y="944"/>
                </a:lnTo>
                <a:lnTo>
                  <a:pt x="5827" y="967"/>
                </a:lnTo>
                <a:lnTo>
                  <a:pt x="5811" y="991"/>
                </a:lnTo>
                <a:lnTo>
                  <a:pt x="5793" y="1020"/>
                </a:lnTo>
                <a:lnTo>
                  <a:pt x="5777" y="1048"/>
                </a:lnTo>
                <a:lnTo>
                  <a:pt x="5762" y="1077"/>
                </a:lnTo>
                <a:lnTo>
                  <a:pt x="5745" y="1105"/>
                </a:lnTo>
                <a:lnTo>
                  <a:pt x="5734" y="1121"/>
                </a:lnTo>
                <a:lnTo>
                  <a:pt x="5723" y="1137"/>
                </a:lnTo>
                <a:lnTo>
                  <a:pt x="5713" y="1154"/>
                </a:lnTo>
                <a:lnTo>
                  <a:pt x="5703" y="1170"/>
                </a:lnTo>
                <a:lnTo>
                  <a:pt x="5692" y="1189"/>
                </a:lnTo>
                <a:lnTo>
                  <a:pt x="5678" y="1208"/>
                </a:lnTo>
                <a:lnTo>
                  <a:pt x="5671" y="1216"/>
                </a:lnTo>
                <a:lnTo>
                  <a:pt x="5665" y="1226"/>
                </a:lnTo>
                <a:lnTo>
                  <a:pt x="5660" y="1237"/>
                </a:lnTo>
                <a:lnTo>
                  <a:pt x="5656" y="1247"/>
                </a:lnTo>
                <a:lnTo>
                  <a:pt x="5653" y="1252"/>
                </a:lnTo>
                <a:lnTo>
                  <a:pt x="5648" y="1255"/>
                </a:lnTo>
                <a:lnTo>
                  <a:pt x="5640" y="1260"/>
                </a:lnTo>
                <a:lnTo>
                  <a:pt x="5634" y="1267"/>
                </a:lnTo>
                <a:lnTo>
                  <a:pt x="5629" y="1272"/>
                </a:lnTo>
                <a:lnTo>
                  <a:pt x="5625" y="1278"/>
                </a:lnTo>
                <a:lnTo>
                  <a:pt x="5621" y="1285"/>
                </a:lnTo>
                <a:lnTo>
                  <a:pt x="5619" y="1293"/>
                </a:lnTo>
                <a:lnTo>
                  <a:pt x="5616" y="1300"/>
                </a:lnTo>
                <a:lnTo>
                  <a:pt x="5616" y="1308"/>
                </a:lnTo>
                <a:lnTo>
                  <a:pt x="5614" y="1318"/>
                </a:lnTo>
                <a:lnTo>
                  <a:pt x="5611" y="1328"/>
                </a:lnTo>
                <a:lnTo>
                  <a:pt x="5606" y="1336"/>
                </a:lnTo>
                <a:lnTo>
                  <a:pt x="5599" y="1344"/>
                </a:lnTo>
                <a:lnTo>
                  <a:pt x="5584" y="1361"/>
                </a:lnTo>
                <a:lnTo>
                  <a:pt x="5569" y="1378"/>
                </a:lnTo>
                <a:lnTo>
                  <a:pt x="5556" y="1398"/>
                </a:lnTo>
                <a:lnTo>
                  <a:pt x="5546" y="1418"/>
                </a:lnTo>
                <a:lnTo>
                  <a:pt x="5531" y="1451"/>
                </a:lnTo>
                <a:lnTo>
                  <a:pt x="5516" y="1482"/>
                </a:lnTo>
                <a:lnTo>
                  <a:pt x="5501" y="1515"/>
                </a:lnTo>
                <a:lnTo>
                  <a:pt x="5486" y="1546"/>
                </a:lnTo>
                <a:lnTo>
                  <a:pt x="5480" y="1560"/>
                </a:lnTo>
                <a:lnTo>
                  <a:pt x="5476" y="1574"/>
                </a:lnTo>
                <a:lnTo>
                  <a:pt x="5471" y="1588"/>
                </a:lnTo>
                <a:lnTo>
                  <a:pt x="5466" y="1601"/>
                </a:lnTo>
                <a:lnTo>
                  <a:pt x="5455" y="1625"/>
                </a:lnTo>
                <a:lnTo>
                  <a:pt x="5442" y="1648"/>
                </a:lnTo>
                <a:lnTo>
                  <a:pt x="5428" y="1670"/>
                </a:lnTo>
                <a:lnTo>
                  <a:pt x="5414" y="1693"/>
                </a:lnTo>
                <a:lnTo>
                  <a:pt x="5412" y="1697"/>
                </a:lnTo>
                <a:lnTo>
                  <a:pt x="5412" y="1699"/>
                </a:lnTo>
                <a:lnTo>
                  <a:pt x="5414" y="1701"/>
                </a:lnTo>
                <a:lnTo>
                  <a:pt x="5417" y="1703"/>
                </a:lnTo>
                <a:lnTo>
                  <a:pt x="5419" y="1704"/>
                </a:lnTo>
                <a:lnTo>
                  <a:pt x="5419" y="1707"/>
                </a:lnTo>
                <a:lnTo>
                  <a:pt x="5419" y="1708"/>
                </a:lnTo>
                <a:lnTo>
                  <a:pt x="5419" y="1711"/>
                </a:lnTo>
                <a:lnTo>
                  <a:pt x="5417" y="1714"/>
                </a:lnTo>
                <a:lnTo>
                  <a:pt x="5416" y="1718"/>
                </a:lnTo>
                <a:lnTo>
                  <a:pt x="5399" y="1743"/>
                </a:lnTo>
                <a:lnTo>
                  <a:pt x="5387" y="1770"/>
                </a:lnTo>
                <a:lnTo>
                  <a:pt x="5379" y="1782"/>
                </a:lnTo>
                <a:lnTo>
                  <a:pt x="5373" y="1796"/>
                </a:lnTo>
                <a:lnTo>
                  <a:pt x="5366" y="1808"/>
                </a:lnTo>
                <a:lnTo>
                  <a:pt x="5357" y="1820"/>
                </a:lnTo>
                <a:lnTo>
                  <a:pt x="5350" y="1828"/>
                </a:lnTo>
                <a:lnTo>
                  <a:pt x="5345" y="1837"/>
                </a:lnTo>
                <a:lnTo>
                  <a:pt x="5342" y="1847"/>
                </a:lnTo>
                <a:lnTo>
                  <a:pt x="5340" y="1857"/>
                </a:lnTo>
                <a:lnTo>
                  <a:pt x="5338" y="1871"/>
                </a:lnTo>
                <a:lnTo>
                  <a:pt x="5334" y="1885"/>
                </a:lnTo>
                <a:lnTo>
                  <a:pt x="5330" y="1897"/>
                </a:lnTo>
                <a:lnTo>
                  <a:pt x="5325" y="1910"/>
                </a:lnTo>
                <a:lnTo>
                  <a:pt x="5314" y="1935"/>
                </a:lnTo>
                <a:lnTo>
                  <a:pt x="5303" y="1960"/>
                </a:lnTo>
                <a:lnTo>
                  <a:pt x="5294" y="1980"/>
                </a:lnTo>
                <a:lnTo>
                  <a:pt x="5284" y="1999"/>
                </a:lnTo>
                <a:lnTo>
                  <a:pt x="5274" y="2018"/>
                </a:lnTo>
                <a:lnTo>
                  <a:pt x="5264" y="2038"/>
                </a:lnTo>
                <a:lnTo>
                  <a:pt x="5249" y="2065"/>
                </a:lnTo>
                <a:lnTo>
                  <a:pt x="5236" y="2094"/>
                </a:lnTo>
                <a:lnTo>
                  <a:pt x="5225" y="2123"/>
                </a:lnTo>
                <a:lnTo>
                  <a:pt x="5215" y="2155"/>
                </a:lnTo>
                <a:lnTo>
                  <a:pt x="5213" y="2163"/>
                </a:lnTo>
                <a:lnTo>
                  <a:pt x="5209" y="2171"/>
                </a:lnTo>
                <a:lnTo>
                  <a:pt x="5205" y="2180"/>
                </a:lnTo>
                <a:lnTo>
                  <a:pt x="5200" y="2187"/>
                </a:lnTo>
                <a:lnTo>
                  <a:pt x="5190" y="2202"/>
                </a:lnTo>
                <a:lnTo>
                  <a:pt x="5182" y="2218"/>
                </a:lnTo>
                <a:lnTo>
                  <a:pt x="5177" y="2229"/>
                </a:lnTo>
                <a:lnTo>
                  <a:pt x="5172" y="2240"/>
                </a:lnTo>
                <a:lnTo>
                  <a:pt x="5169" y="2250"/>
                </a:lnTo>
                <a:lnTo>
                  <a:pt x="5164" y="2260"/>
                </a:lnTo>
                <a:lnTo>
                  <a:pt x="5154" y="2287"/>
                </a:lnTo>
                <a:lnTo>
                  <a:pt x="5142" y="2314"/>
                </a:lnTo>
                <a:lnTo>
                  <a:pt x="5131" y="2341"/>
                </a:lnTo>
                <a:lnTo>
                  <a:pt x="5121" y="2369"/>
                </a:lnTo>
                <a:lnTo>
                  <a:pt x="5119" y="2374"/>
                </a:lnTo>
                <a:lnTo>
                  <a:pt x="5116" y="2379"/>
                </a:lnTo>
                <a:lnTo>
                  <a:pt x="5114" y="2384"/>
                </a:lnTo>
                <a:lnTo>
                  <a:pt x="5109" y="2388"/>
                </a:lnTo>
                <a:lnTo>
                  <a:pt x="5103" y="2393"/>
                </a:lnTo>
                <a:lnTo>
                  <a:pt x="5101" y="2399"/>
                </a:lnTo>
                <a:lnTo>
                  <a:pt x="5098" y="2405"/>
                </a:lnTo>
                <a:lnTo>
                  <a:pt x="5097" y="2412"/>
                </a:lnTo>
                <a:lnTo>
                  <a:pt x="5096" y="2418"/>
                </a:lnTo>
                <a:lnTo>
                  <a:pt x="5098" y="2422"/>
                </a:lnTo>
                <a:lnTo>
                  <a:pt x="5101" y="2423"/>
                </a:lnTo>
                <a:lnTo>
                  <a:pt x="5107" y="2425"/>
                </a:lnTo>
                <a:lnTo>
                  <a:pt x="5111" y="2427"/>
                </a:lnTo>
                <a:lnTo>
                  <a:pt x="5116" y="2428"/>
                </a:lnTo>
                <a:lnTo>
                  <a:pt x="5119" y="2430"/>
                </a:lnTo>
                <a:lnTo>
                  <a:pt x="5121" y="2433"/>
                </a:lnTo>
                <a:lnTo>
                  <a:pt x="5122" y="2435"/>
                </a:lnTo>
                <a:lnTo>
                  <a:pt x="5122" y="2439"/>
                </a:lnTo>
                <a:lnTo>
                  <a:pt x="5122" y="2443"/>
                </a:lnTo>
                <a:lnTo>
                  <a:pt x="5120" y="2447"/>
                </a:lnTo>
                <a:lnTo>
                  <a:pt x="5112" y="2462"/>
                </a:lnTo>
                <a:lnTo>
                  <a:pt x="5105" y="2477"/>
                </a:lnTo>
                <a:lnTo>
                  <a:pt x="5098" y="2493"/>
                </a:lnTo>
                <a:lnTo>
                  <a:pt x="5092" y="2509"/>
                </a:lnTo>
                <a:lnTo>
                  <a:pt x="5086" y="2526"/>
                </a:lnTo>
                <a:lnTo>
                  <a:pt x="5080" y="2541"/>
                </a:lnTo>
                <a:lnTo>
                  <a:pt x="5073" y="2557"/>
                </a:lnTo>
                <a:lnTo>
                  <a:pt x="5066" y="2572"/>
                </a:lnTo>
                <a:lnTo>
                  <a:pt x="5057" y="2588"/>
                </a:lnTo>
                <a:lnTo>
                  <a:pt x="5050" y="2606"/>
                </a:lnTo>
                <a:lnTo>
                  <a:pt x="5043" y="2624"/>
                </a:lnTo>
                <a:lnTo>
                  <a:pt x="5038" y="2642"/>
                </a:lnTo>
                <a:lnTo>
                  <a:pt x="5032" y="2660"/>
                </a:lnTo>
                <a:lnTo>
                  <a:pt x="5026" y="2677"/>
                </a:lnTo>
                <a:lnTo>
                  <a:pt x="5019" y="2694"/>
                </a:lnTo>
                <a:lnTo>
                  <a:pt x="5012" y="2711"/>
                </a:lnTo>
                <a:lnTo>
                  <a:pt x="4996" y="2744"/>
                </a:lnTo>
                <a:lnTo>
                  <a:pt x="4978" y="2777"/>
                </a:lnTo>
                <a:lnTo>
                  <a:pt x="4968" y="2798"/>
                </a:lnTo>
                <a:lnTo>
                  <a:pt x="4959" y="2819"/>
                </a:lnTo>
                <a:lnTo>
                  <a:pt x="4954" y="2830"/>
                </a:lnTo>
                <a:lnTo>
                  <a:pt x="4949" y="2840"/>
                </a:lnTo>
                <a:lnTo>
                  <a:pt x="4943" y="2851"/>
                </a:lnTo>
                <a:lnTo>
                  <a:pt x="4935" y="2859"/>
                </a:lnTo>
                <a:lnTo>
                  <a:pt x="4934" y="2862"/>
                </a:lnTo>
                <a:lnTo>
                  <a:pt x="4933" y="2866"/>
                </a:lnTo>
                <a:lnTo>
                  <a:pt x="4933" y="2869"/>
                </a:lnTo>
                <a:lnTo>
                  <a:pt x="4933" y="2873"/>
                </a:lnTo>
                <a:lnTo>
                  <a:pt x="4932" y="2882"/>
                </a:lnTo>
                <a:lnTo>
                  <a:pt x="4929" y="2891"/>
                </a:lnTo>
                <a:lnTo>
                  <a:pt x="4925" y="2898"/>
                </a:lnTo>
                <a:lnTo>
                  <a:pt x="4920" y="2907"/>
                </a:lnTo>
                <a:lnTo>
                  <a:pt x="4917" y="2917"/>
                </a:lnTo>
                <a:lnTo>
                  <a:pt x="4912" y="2928"/>
                </a:lnTo>
                <a:close/>
              </a:path>
            </a:pathLst>
          </a:custGeom>
          <a:solidFill>
            <a:schemeClr val="tx1">
              <a:alpha val="12000"/>
            </a:scheme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a:p>
        </p:txBody>
      </p:sp>
    </p:spTree>
    <p:extLst>
      <p:ext uri="{BB962C8B-B14F-4D97-AF65-F5344CB8AC3E}">
        <p14:creationId xmlns:p14="http://schemas.microsoft.com/office/powerpoint/2010/main" val="20287630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8"/>
          <p:cNvSpPr>
            <a:spLocks noGrp="1" noEditPoints="1"/>
          </p:cNvSpPr>
          <p:nvPr>
            <p:ph type="pic" sz="quarter" idx="13"/>
          </p:nvPr>
        </p:nvSpPr>
        <p:spPr bwMode="auto">
          <a:xfrm>
            <a:off x="10813775" y="1130312"/>
            <a:ext cx="6361044" cy="8133157"/>
          </a:xfrm>
          <a:custGeom>
            <a:avLst/>
            <a:gdLst>
              <a:gd name="T0" fmla="*/ 482 w 3709"/>
              <a:gd name="T1" fmla="*/ 4755 h 5344"/>
              <a:gd name="T2" fmla="*/ 2876 w 3709"/>
              <a:gd name="T3" fmla="*/ 469 h 5344"/>
              <a:gd name="T4" fmla="*/ 180 w 3709"/>
              <a:gd name="T5" fmla="*/ 3466 h 5344"/>
              <a:gd name="T6" fmla="*/ 466 w 3709"/>
              <a:gd name="T7" fmla="*/ 1831 h 5344"/>
              <a:gd name="T8" fmla="*/ 321 w 3709"/>
              <a:gd name="T9" fmla="*/ 2215 h 5344"/>
              <a:gd name="T10" fmla="*/ 456 w 3709"/>
              <a:gd name="T11" fmla="*/ 1909 h 5344"/>
              <a:gd name="T12" fmla="*/ 859 w 3709"/>
              <a:gd name="T13" fmla="*/ 946 h 5344"/>
              <a:gd name="T14" fmla="*/ 511 w 3709"/>
              <a:gd name="T15" fmla="*/ 1396 h 5344"/>
              <a:gd name="T16" fmla="*/ 308 w 3709"/>
              <a:gd name="T17" fmla="*/ 1925 h 5344"/>
              <a:gd name="T18" fmla="*/ 472 w 3709"/>
              <a:gd name="T19" fmla="*/ 1574 h 5344"/>
              <a:gd name="T20" fmla="*/ 919 w 3709"/>
              <a:gd name="T21" fmla="*/ 1006 h 5344"/>
              <a:gd name="T22" fmla="*/ 938 w 3709"/>
              <a:gd name="T23" fmla="*/ 934 h 5344"/>
              <a:gd name="T24" fmla="*/ 3006 w 3709"/>
              <a:gd name="T25" fmla="*/ 1106 h 5344"/>
              <a:gd name="T26" fmla="*/ 2458 w 3709"/>
              <a:gd name="T27" fmla="*/ 764 h 5344"/>
              <a:gd name="T28" fmla="*/ 1859 w 3709"/>
              <a:gd name="T29" fmla="*/ 1178 h 5344"/>
              <a:gd name="T30" fmla="*/ 1275 w 3709"/>
              <a:gd name="T31" fmla="*/ 1935 h 5344"/>
              <a:gd name="T32" fmla="*/ 1024 w 3709"/>
              <a:gd name="T33" fmla="*/ 2450 h 5344"/>
              <a:gd name="T34" fmla="*/ 909 w 3709"/>
              <a:gd name="T35" fmla="*/ 2957 h 5344"/>
              <a:gd name="T36" fmla="*/ 881 w 3709"/>
              <a:gd name="T37" fmla="*/ 3190 h 5344"/>
              <a:gd name="T38" fmla="*/ 866 w 3709"/>
              <a:gd name="T39" fmla="*/ 3416 h 5344"/>
              <a:gd name="T40" fmla="*/ 850 w 3709"/>
              <a:gd name="T41" fmla="*/ 3730 h 5344"/>
              <a:gd name="T42" fmla="*/ 871 w 3709"/>
              <a:gd name="T43" fmla="*/ 4038 h 5344"/>
              <a:gd name="T44" fmla="*/ 1008 w 3709"/>
              <a:gd name="T45" fmla="*/ 4417 h 5344"/>
              <a:gd name="T46" fmla="*/ 1171 w 3709"/>
              <a:gd name="T47" fmla="*/ 4676 h 5344"/>
              <a:gd name="T48" fmla="*/ 1964 w 3709"/>
              <a:gd name="T49" fmla="*/ 4934 h 5344"/>
              <a:gd name="T50" fmla="*/ 2639 w 3709"/>
              <a:gd name="T51" fmla="*/ 4463 h 5344"/>
              <a:gd name="T52" fmla="*/ 3216 w 3709"/>
              <a:gd name="T53" fmla="*/ 3269 h 5344"/>
              <a:gd name="T54" fmla="*/ 3310 w 3709"/>
              <a:gd name="T55" fmla="*/ 2299 h 5344"/>
              <a:gd name="T56" fmla="*/ 3201 w 3709"/>
              <a:gd name="T57" fmla="*/ 1569 h 5344"/>
              <a:gd name="T58" fmla="*/ 173 w 3709"/>
              <a:gd name="T59" fmla="*/ 4066 h 5344"/>
              <a:gd name="T60" fmla="*/ 80 w 3709"/>
              <a:gd name="T61" fmla="*/ 3230 h 5344"/>
              <a:gd name="T62" fmla="*/ 96 w 3709"/>
              <a:gd name="T63" fmla="*/ 2657 h 5344"/>
              <a:gd name="T64" fmla="*/ 54 w 3709"/>
              <a:gd name="T65" fmla="*/ 3154 h 5344"/>
              <a:gd name="T66" fmla="*/ 6 w 3709"/>
              <a:gd name="T67" fmla="*/ 3287 h 5344"/>
              <a:gd name="T68" fmla="*/ 55 w 3709"/>
              <a:gd name="T69" fmla="*/ 2746 h 5344"/>
              <a:gd name="T70" fmla="*/ 109 w 3709"/>
              <a:gd name="T71" fmla="*/ 2415 h 5344"/>
              <a:gd name="T72" fmla="*/ 332 w 3709"/>
              <a:gd name="T73" fmla="*/ 1642 h 5344"/>
              <a:gd name="T74" fmla="*/ 604 w 3709"/>
              <a:gd name="T75" fmla="*/ 1175 h 5344"/>
              <a:gd name="T76" fmla="*/ 1216 w 3709"/>
              <a:gd name="T77" fmla="*/ 572 h 5344"/>
              <a:gd name="T78" fmla="*/ 1247 w 3709"/>
              <a:gd name="T79" fmla="*/ 467 h 5344"/>
              <a:gd name="T80" fmla="*/ 1715 w 3709"/>
              <a:gd name="T81" fmla="*/ 197 h 5344"/>
              <a:gd name="T82" fmla="*/ 1776 w 3709"/>
              <a:gd name="T83" fmla="*/ 110 h 5344"/>
              <a:gd name="T84" fmla="*/ 2203 w 3709"/>
              <a:gd name="T85" fmla="*/ 0 h 5344"/>
              <a:gd name="T86" fmla="*/ 2611 w 3709"/>
              <a:gd name="T87" fmla="*/ 93 h 5344"/>
              <a:gd name="T88" fmla="*/ 2786 w 3709"/>
              <a:gd name="T89" fmla="*/ 386 h 5344"/>
              <a:gd name="T90" fmla="*/ 3122 w 3709"/>
              <a:gd name="T91" fmla="*/ 601 h 5344"/>
              <a:gd name="T92" fmla="*/ 3357 w 3709"/>
              <a:gd name="T93" fmla="*/ 1007 h 5344"/>
              <a:gd name="T94" fmla="*/ 3562 w 3709"/>
              <a:gd name="T95" fmla="*/ 1571 h 5344"/>
              <a:gd name="T96" fmla="*/ 3599 w 3709"/>
              <a:gd name="T97" fmla="*/ 2376 h 5344"/>
              <a:gd name="T98" fmla="*/ 3627 w 3709"/>
              <a:gd name="T99" fmla="*/ 2562 h 5344"/>
              <a:gd name="T100" fmla="*/ 3671 w 3709"/>
              <a:gd name="T101" fmla="*/ 2769 h 5344"/>
              <a:gd name="T102" fmla="*/ 3667 w 3709"/>
              <a:gd name="T103" fmla="*/ 3234 h 5344"/>
              <a:gd name="T104" fmla="*/ 3528 w 3709"/>
              <a:gd name="T105" fmla="*/ 3691 h 5344"/>
              <a:gd name="T106" fmla="*/ 3352 w 3709"/>
              <a:gd name="T107" fmla="*/ 4016 h 5344"/>
              <a:gd name="T108" fmla="*/ 3018 w 3709"/>
              <a:gd name="T109" fmla="*/ 4533 h 5344"/>
              <a:gd name="T110" fmla="*/ 2726 w 3709"/>
              <a:gd name="T111" fmla="*/ 4837 h 5344"/>
              <a:gd name="T112" fmla="*/ 1973 w 3709"/>
              <a:gd name="T113" fmla="*/ 5300 h 5344"/>
              <a:gd name="T114" fmla="*/ 1078 w 3709"/>
              <a:gd name="T115" fmla="*/ 5256 h 5344"/>
              <a:gd name="T116" fmla="*/ 347 w 3709"/>
              <a:gd name="T117" fmla="*/ 4601 h 5344"/>
              <a:gd name="T118" fmla="*/ 165 w 3709"/>
              <a:gd name="T119" fmla="*/ 4225 h 5344"/>
              <a:gd name="T120" fmla="*/ 167 w 3709"/>
              <a:gd name="T121" fmla="*/ 4150 h 5344"/>
              <a:gd name="T122" fmla="*/ 368 w 3709"/>
              <a:gd name="T123" fmla="*/ 4579 h 5344"/>
              <a:gd name="T124" fmla="*/ 277 w 3709"/>
              <a:gd name="T125" fmla="*/ 4369 h 5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09" h="5344">
                <a:moveTo>
                  <a:pt x="469" y="1924"/>
                </a:moveTo>
                <a:lnTo>
                  <a:pt x="462" y="1936"/>
                </a:lnTo>
                <a:lnTo>
                  <a:pt x="457" y="1949"/>
                </a:lnTo>
                <a:lnTo>
                  <a:pt x="452" y="1963"/>
                </a:lnTo>
                <a:lnTo>
                  <a:pt x="449" y="1975"/>
                </a:lnTo>
                <a:lnTo>
                  <a:pt x="445" y="1989"/>
                </a:lnTo>
                <a:lnTo>
                  <a:pt x="442" y="2003"/>
                </a:lnTo>
                <a:lnTo>
                  <a:pt x="441" y="2017"/>
                </a:lnTo>
                <a:lnTo>
                  <a:pt x="440" y="2030"/>
                </a:lnTo>
                <a:lnTo>
                  <a:pt x="447" y="2004"/>
                </a:lnTo>
                <a:lnTo>
                  <a:pt x="454" y="1978"/>
                </a:lnTo>
                <a:lnTo>
                  <a:pt x="461" y="1950"/>
                </a:lnTo>
                <a:lnTo>
                  <a:pt x="469" y="1924"/>
                </a:lnTo>
                <a:close/>
                <a:moveTo>
                  <a:pt x="146" y="2460"/>
                </a:moveTo>
                <a:lnTo>
                  <a:pt x="143" y="2460"/>
                </a:lnTo>
                <a:lnTo>
                  <a:pt x="138" y="2459"/>
                </a:lnTo>
                <a:lnTo>
                  <a:pt x="133" y="2486"/>
                </a:lnTo>
                <a:lnTo>
                  <a:pt x="128" y="2512"/>
                </a:lnTo>
                <a:lnTo>
                  <a:pt x="125" y="2526"/>
                </a:lnTo>
                <a:lnTo>
                  <a:pt x="124" y="2539"/>
                </a:lnTo>
                <a:lnTo>
                  <a:pt x="124" y="2553"/>
                </a:lnTo>
                <a:lnTo>
                  <a:pt x="125" y="2567"/>
                </a:lnTo>
                <a:lnTo>
                  <a:pt x="130" y="2541"/>
                </a:lnTo>
                <a:lnTo>
                  <a:pt x="135" y="2513"/>
                </a:lnTo>
                <a:lnTo>
                  <a:pt x="141" y="2487"/>
                </a:lnTo>
                <a:lnTo>
                  <a:pt x="146" y="2460"/>
                </a:lnTo>
                <a:close/>
                <a:moveTo>
                  <a:pt x="456" y="4705"/>
                </a:moveTo>
                <a:lnTo>
                  <a:pt x="464" y="4720"/>
                </a:lnTo>
                <a:lnTo>
                  <a:pt x="472" y="4732"/>
                </a:lnTo>
                <a:lnTo>
                  <a:pt x="476" y="4738"/>
                </a:lnTo>
                <a:lnTo>
                  <a:pt x="479" y="4743"/>
                </a:lnTo>
                <a:lnTo>
                  <a:pt x="481" y="4749"/>
                </a:lnTo>
                <a:lnTo>
                  <a:pt x="482" y="4755"/>
                </a:lnTo>
                <a:lnTo>
                  <a:pt x="482" y="4763"/>
                </a:lnTo>
                <a:lnTo>
                  <a:pt x="485" y="4769"/>
                </a:lnTo>
                <a:lnTo>
                  <a:pt x="489" y="4774"/>
                </a:lnTo>
                <a:lnTo>
                  <a:pt x="493" y="4778"/>
                </a:lnTo>
                <a:lnTo>
                  <a:pt x="504" y="4786"/>
                </a:lnTo>
                <a:lnTo>
                  <a:pt x="518" y="4792"/>
                </a:lnTo>
                <a:lnTo>
                  <a:pt x="509" y="4778"/>
                </a:lnTo>
                <a:lnTo>
                  <a:pt x="501" y="4767"/>
                </a:lnTo>
                <a:lnTo>
                  <a:pt x="495" y="4755"/>
                </a:lnTo>
                <a:lnTo>
                  <a:pt x="491" y="4745"/>
                </a:lnTo>
                <a:lnTo>
                  <a:pt x="489" y="4738"/>
                </a:lnTo>
                <a:lnTo>
                  <a:pt x="486" y="4733"/>
                </a:lnTo>
                <a:lnTo>
                  <a:pt x="482" y="4728"/>
                </a:lnTo>
                <a:lnTo>
                  <a:pt x="479" y="4723"/>
                </a:lnTo>
                <a:lnTo>
                  <a:pt x="469" y="4714"/>
                </a:lnTo>
                <a:lnTo>
                  <a:pt x="456" y="4705"/>
                </a:lnTo>
                <a:close/>
                <a:moveTo>
                  <a:pt x="2822" y="495"/>
                </a:moveTo>
                <a:lnTo>
                  <a:pt x="2842" y="502"/>
                </a:lnTo>
                <a:lnTo>
                  <a:pt x="2858" y="510"/>
                </a:lnTo>
                <a:lnTo>
                  <a:pt x="2865" y="513"/>
                </a:lnTo>
                <a:lnTo>
                  <a:pt x="2871" y="514"/>
                </a:lnTo>
                <a:lnTo>
                  <a:pt x="2877" y="514"/>
                </a:lnTo>
                <a:lnTo>
                  <a:pt x="2884" y="510"/>
                </a:lnTo>
                <a:lnTo>
                  <a:pt x="2886" y="508"/>
                </a:lnTo>
                <a:lnTo>
                  <a:pt x="2887" y="505"/>
                </a:lnTo>
                <a:lnTo>
                  <a:pt x="2889" y="503"/>
                </a:lnTo>
                <a:lnTo>
                  <a:pt x="2889" y="500"/>
                </a:lnTo>
                <a:lnTo>
                  <a:pt x="2887" y="494"/>
                </a:lnTo>
                <a:lnTo>
                  <a:pt x="2887" y="488"/>
                </a:lnTo>
                <a:lnTo>
                  <a:pt x="2886" y="482"/>
                </a:lnTo>
                <a:lnTo>
                  <a:pt x="2884" y="477"/>
                </a:lnTo>
                <a:lnTo>
                  <a:pt x="2880" y="473"/>
                </a:lnTo>
                <a:lnTo>
                  <a:pt x="2876" y="469"/>
                </a:lnTo>
                <a:lnTo>
                  <a:pt x="2865" y="461"/>
                </a:lnTo>
                <a:lnTo>
                  <a:pt x="2855" y="455"/>
                </a:lnTo>
                <a:lnTo>
                  <a:pt x="2843" y="449"/>
                </a:lnTo>
                <a:lnTo>
                  <a:pt x="2831" y="445"/>
                </a:lnTo>
                <a:lnTo>
                  <a:pt x="2806" y="436"/>
                </a:lnTo>
                <a:lnTo>
                  <a:pt x="2778" y="429"/>
                </a:lnTo>
                <a:lnTo>
                  <a:pt x="2783" y="434"/>
                </a:lnTo>
                <a:lnTo>
                  <a:pt x="2788" y="439"/>
                </a:lnTo>
                <a:lnTo>
                  <a:pt x="2793" y="443"/>
                </a:lnTo>
                <a:lnTo>
                  <a:pt x="2797" y="445"/>
                </a:lnTo>
                <a:lnTo>
                  <a:pt x="2807" y="450"/>
                </a:lnTo>
                <a:lnTo>
                  <a:pt x="2816" y="455"/>
                </a:lnTo>
                <a:lnTo>
                  <a:pt x="2821" y="460"/>
                </a:lnTo>
                <a:lnTo>
                  <a:pt x="2825" y="464"/>
                </a:lnTo>
                <a:lnTo>
                  <a:pt x="2827" y="468"/>
                </a:lnTo>
                <a:lnTo>
                  <a:pt x="2828" y="472"/>
                </a:lnTo>
                <a:lnTo>
                  <a:pt x="2828" y="477"/>
                </a:lnTo>
                <a:lnTo>
                  <a:pt x="2828" y="482"/>
                </a:lnTo>
                <a:lnTo>
                  <a:pt x="2826" y="488"/>
                </a:lnTo>
                <a:lnTo>
                  <a:pt x="2822" y="495"/>
                </a:lnTo>
                <a:close/>
                <a:moveTo>
                  <a:pt x="168" y="3306"/>
                </a:moveTo>
                <a:lnTo>
                  <a:pt x="165" y="3313"/>
                </a:lnTo>
                <a:lnTo>
                  <a:pt x="165" y="3320"/>
                </a:lnTo>
                <a:lnTo>
                  <a:pt x="168" y="3326"/>
                </a:lnTo>
                <a:lnTo>
                  <a:pt x="169" y="3332"/>
                </a:lnTo>
                <a:lnTo>
                  <a:pt x="173" y="3348"/>
                </a:lnTo>
                <a:lnTo>
                  <a:pt x="177" y="3365"/>
                </a:lnTo>
                <a:lnTo>
                  <a:pt x="179" y="3381"/>
                </a:lnTo>
                <a:lnTo>
                  <a:pt x="180" y="3399"/>
                </a:lnTo>
                <a:lnTo>
                  <a:pt x="182" y="3415"/>
                </a:lnTo>
                <a:lnTo>
                  <a:pt x="182" y="3432"/>
                </a:lnTo>
                <a:lnTo>
                  <a:pt x="182" y="3449"/>
                </a:lnTo>
                <a:lnTo>
                  <a:pt x="180" y="3466"/>
                </a:lnTo>
                <a:lnTo>
                  <a:pt x="179" y="3488"/>
                </a:lnTo>
                <a:lnTo>
                  <a:pt x="180" y="3509"/>
                </a:lnTo>
                <a:lnTo>
                  <a:pt x="182" y="3529"/>
                </a:lnTo>
                <a:lnTo>
                  <a:pt x="184" y="3550"/>
                </a:lnTo>
                <a:lnTo>
                  <a:pt x="184" y="3555"/>
                </a:lnTo>
                <a:lnTo>
                  <a:pt x="185" y="3562"/>
                </a:lnTo>
                <a:lnTo>
                  <a:pt x="188" y="3564"/>
                </a:lnTo>
                <a:lnTo>
                  <a:pt x="190" y="3565"/>
                </a:lnTo>
                <a:lnTo>
                  <a:pt x="193" y="3567"/>
                </a:lnTo>
                <a:lnTo>
                  <a:pt x="198" y="3568"/>
                </a:lnTo>
                <a:lnTo>
                  <a:pt x="198" y="3558"/>
                </a:lnTo>
                <a:lnTo>
                  <a:pt x="198" y="3548"/>
                </a:lnTo>
                <a:lnTo>
                  <a:pt x="198" y="3538"/>
                </a:lnTo>
                <a:lnTo>
                  <a:pt x="198" y="3528"/>
                </a:lnTo>
                <a:lnTo>
                  <a:pt x="197" y="3484"/>
                </a:lnTo>
                <a:lnTo>
                  <a:pt x="194" y="3441"/>
                </a:lnTo>
                <a:lnTo>
                  <a:pt x="192" y="3397"/>
                </a:lnTo>
                <a:lnTo>
                  <a:pt x="189" y="3353"/>
                </a:lnTo>
                <a:lnTo>
                  <a:pt x="188" y="3340"/>
                </a:lnTo>
                <a:lnTo>
                  <a:pt x="185" y="3327"/>
                </a:lnTo>
                <a:lnTo>
                  <a:pt x="182" y="3322"/>
                </a:lnTo>
                <a:lnTo>
                  <a:pt x="179" y="3316"/>
                </a:lnTo>
                <a:lnTo>
                  <a:pt x="174" y="3311"/>
                </a:lnTo>
                <a:lnTo>
                  <a:pt x="168" y="3306"/>
                </a:lnTo>
                <a:close/>
                <a:moveTo>
                  <a:pt x="524" y="1712"/>
                </a:moveTo>
                <a:lnTo>
                  <a:pt x="520" y="1711"/>
                </a:lnTo>
                <a:lnTo>
                  <a:pt x="516" y="1709"/>
                </a:lnTo>
                <a:lnTo>
                  <a:pt x="510" y="1723"/>
                </a:lnTo>
                <a:lnTo>
                  <a:pt x="505" y="1736"/>
                </a:lnTo>
                <a:lnTo>
                  <a:pt x="499" y="1749"/>
                </a:lnTo>
                <a:lnTo>
                  <a:pt x="494" y="1763"/>
                </a:lnTo>
                <a:lnTo>
                  <a:pt x="481" y="1797"/>
                </a:lnTo>
                <a:lnTo>
                  <a:pt x="466" y="1831"/>
                </a:lnTo>
                <a:lnTo>
                  <a:pt x="450" y="1862"/>
                </a:lnTo>
                <a:lnTo>
                  <a:pt x="432" y="1894"/>
                </a:lnTo>
                <a:lnTo>
                  <a:pt x="430" y="1897"/>
                </a:lnTo>
                <a:lnTo>
                  <a:pt x="427" y="1902"/>
                </a:lnTo>
                <a:lnTo>
                  <a:pt x="425" y="1905"/>
                </a:lnTo>
                <a:lnTo>
                  <a:pt x="420" y="1906"/>
                </a:lnTo>
                <a:lnTo>
                  <a:pt x="414" y="1907"/>
                </a:lnTo>
                <a:lnTo>
                  <a:pt x="409" y="1910"/>
                </a:lnTo>
                <a:lnTo>
                  <a:pt x="405" y="1912"/>
                </a:lnTo>
                <a:lnTo>
                  <a:pt x="402" y="1916"/>
                </a:lnTo>
                <a:lnTo>
                  <a:pt x="398" y="1926"/>
                </a:lnTo>
                <a:lnTo>
                  <a:pt x="396" y="1936"/>
                </a:lnTo>
                <a:lnTo>
                  <a:pt x="393" y="1951"/>
                </a:lnTo>
                <a:lnTo>
                  <a:pt x="390" y="1968"/>
                </a:lnTo>
                <a:lnTo>
                  <a:pt x="386" y="1983"/>
                </a:lnTo>
                <a:lnTo>
                  <a:pt x="380" y="1996"/>
                </a:lnTo>
                <a:lnTo>
                  <a:pt x="372" y="2013"/>
                </a:lnTo>
                <a:lnTo>
                  <a:pt x="365" y="2028"/>
                </a:lnTo>
                <a:lnTo>
                  <a:pt x="358" y="2044"/>
                </a:lnTo>
                <a:lnTo>
                  <a:pt x="352" y="2059"/>
                </a:lnTo>
                <a:lnTo>
                  <a:pt x="350" y="2070"/>
                </a:lnTo>
                <a:lnTo>
                  <a:pt x="347" y="2081"/>
                </a:lnTo>
                <a:lnTo>
                  <a:pt x="345" y="2091"/>
                </a:lnTo>
                <a:lnTo>
                  <a:pt x="341" y="2099"/>
                </a:lnTo>
                <a:lnTo>
                  <a:pt x="333" y="2113"/>
                </a:lnTo>
                <a:lnTo>
                  <a:pt x="327" y="2128"/>
                </a:lnTo>
                <a:lnTo>
                  <a:pt x="323" y="2143"/>
                </a:lnTo>
                <a:lnTo>
                  <a:pt x="321" y="2158"/>
                </a:lnTo>
                <a:lnTo>
                  <a:pt x="318" y="2173"/>
                </a:lnTo>
                <a:lnTo>
                  <a:pt x="317" y="2188"/>
                </a:lnTo>
                <a:lnTo>
                  <a:pt x="313" y="2203"/>
                </a:lnTo>
                <a:lnTo>
                  <a:pt x="308" y="2218"/>
                </a:lnTo>
                <a:lnTo>
                  <a:pt x="321" y="2215"/>
                </a:lnTo>
                <a:lnTo>
                  <a:pt x="331" y="2210"/>
                </a:lnTo>
                <a:lnTo>
                  <a:pt x="335" y="2207"/>
                </a:lnTo>
                <a:lnTo>
                  <a:pt x="336" y="2202"/>
                </a:lnTo>
                <a:lnTo>
                  <a:pt x="335" y="2196"/>
                </a:lnTo>
                <a:lnTo>
                  <a:pt x="331" y="2187"/>
                </a:lnTo>
                <a:lnTo>
                  <a:pt x="330" y="2185"/>
                </a:lnTo>
                <a:lnTo>
                  <a:pt x="331" y="2181"/>
                </a:lnTo>
                <a:lnTo>
                  <a:pt x="332" y="2178"/>
                </a:lnTo>
                <a:lnTo>
                  <a:pt x="335" y="2176"/>
                </a:lnTo>
                <a:lnTo>
                  <a:pt x="340" y="2172"/>
                </a:lnTo>
                <a:lnTo>
                  <a:pt x="342" y="2168"/>
                </a:lnTo>
                <a:lnTo>
                  <a:pt x="345" y="2165"/>
                </a:lnTo>
                <a:lnTo>
                  <a:pt x="347" y="2160"/>
                </a:lnTo>
                <a:lnTo>
                  <a:pt x="350" y="2149"/>
                </a:lnTo>
                <a:lnTo>
                  <a:pt x="352" y="2139"/>
                </a:lnTo>
                <a:lnTo>
                  <a:pt x="358" y="2113"/>
                </a:lnTo>
                <a:lnTo>
                  <a:pt x="365" y="2088"/>
                </a:lnTo>
                <a:lnTo>
                  <a:pt x="371" y="2062"/>
                </a:lnTo>
                <a:lnTo>
                  <a:pt x="377" y="2037"/>
                </a:lnTo>
                <a:lnTo>
                  <a:pt x="378" y="2029"/>
                </a:lnTo>
                <a:lnTo>
                  <a:pt x="380" y="2022"/>
                </a:lnTo>
                <a:lnTo>
                  <a:pt x="383" y="2014"/>
                </a:lnTo>
                <a:lnTo>
                  <a:pt x="388" y="2009"/>
                </a:lnTo>
                <a:lnTo>
                  <a:pt x="402" y="2008"/>
                </a:lnTo>
                <a:lnTo>
                  <a:pt x="419" y="2009"/>
                </a:lnTo>
                <a:lnTo>
                  <a:pt x="424" y="1989"/>
                </a:lnTo>
                <a:lnTo>
                  <a:pt x="430" y="1969"/>
                </a:lnTo>
                <a:lnTo>
                  <a:pt x="439" y="1949"/>
                </a:lnTo>
                <a:lnTo>
                  <a:pt x="447" y="1929"/>
                </a:lnTo>
                <a:lnTo>
                  <a:pt x="450" y="1921"/>
                </a:lnTo>
                <a:lnTo>
                  <a:pt x="452" y="1915"/>
                </a:lnTo>
                <a:lnTo>
                  <a:pt x="454" y="1911"/>
                </a:lnTo>
                <a:lnTo>
                  <a:pt x="456" y="1909"/>
                </a:lnTo>
                <a:lnTo>
                  <a:pt x="457" y="1907"/>
                </a:lnTo>
                <a:lnTo>
                  <a:pt x="461" y="1906"/>
                </a:lnTo>
                <a:lnTo>
                  <a:pt x="466" y="1904"/>
                </a:lnTo>
                <a:lnTo>
                  <a:pt x="470" y="1901"/>
                </a:lnTo>
                <a:lnTo>
                  <a:pt x="474" y="1897"/>
                </a:lnTo>
                <a:lnTo>
                  <a:pt x="476" y="1894"/>
                </a:lnTo>
                <a:lnTo>
                  <a:pt x="479" y="1885"/>
                </a:lnTo>
                <a:lnTo>
                  <a:pt x="479" y="1875"/>
                </a:lnTo>
                <a:lnTo>
                  <a:pt x="479" y="1865"/>
                </a:lnTo>
                <a:lnTo>
                  <a:pt x="481" y="1855"/>
                </a:lnTo>
                <a:lnTo>
                  <a:pt x="485" y="1845"/>
                </a:lnTo>
                <a:lnTo>
                  <a:pt x="490" y="1835"/>
                </a:lnTo>
                <a:lnTo>
                  <a:pt x="499" y="1815"/>
                </a:lnTo>
                <a:lnTo>
                  <a:pt x="506" y="1793"/>
                </a:lnTo>
                <a:lnTo>
                  <a:pt x="513" y="1771"/>
                </a:lnTo>
                <a:lnTo>
                  <a:pt x="520" y="1749"/>
                </a:lnTo>
                <a:lnTo>
                  <a:pt x="523" y="1741"/>
                </a:lnTo>
                <a:lnTo>
                  <a:pt x="524" y="1731"/>
                </a:lnTo>
                <a:lnTo>
                  <a:pt x="524" y="1722"/>
                </a:lnTo>
                <a:lnTo>
                  <a:pt x="524" y="1712"/>
                </a:lnTo>
                <a:close/>
                <a:moveTo>
                  <a:pt x="974" y="868"/>
                </a:moveTo>
                <a:lnTo>
                  <a:pt x="971" y="865"/>
                </a:lnTo>
                <a:lnTo>
                  <a:pt x="969" y="863"/>
                </a:lnTo>
                <a:lnTo>
                  <a:pt x="959" y="874"/>
                </a:lnTo>
                <a:lnTo>
                  <a:pt x="948" y="884"/>
                </a:lnTo>
                <a:lnTo>
                  <a:pt x="938" y="894"/>
                </a:lnTo>
                <a:lnTo>
                  <a:pt x="926" y="904"/>
                </a:lnTo>
                <a:lnTo>
                  <a:pt x="911" y="917"/>
                </a:lnTo>
                <a:lnTo>
                  <a:pt x="896" y="929"/>
                </a:lnTo>
                <a:lnTo>
                  <a:pt x="887" y="936"/>
                </a:lnTo>
                <a:lnTo>
                  <a:pt x="879" y="939"/>
                </a:lnTo>
                <a:lnTo>
                  <a:pt x="869" y="943"/>
                </a:lnTo>
                <a:lnTo>
                  <a:pt x="859" y="946"/>
                </a:lnTo>
                <a:lnTo>
                  <a:pt x="852" y="947"/>
                </a:lnTo>
                <a:lnTo>
                  <a:pt x="846" y="951"/>
                </a:lnTo>
                <a:lnTo>
                  <a:pt x="841" y="956"/>
                </a:lnTo>
                <a:lnTo>
                  <a:pt x="839" y="962"/>
                </a:lnTo>
                <a:lnTo>
                  <a:pt x="835" y="969"/>
                </a:lnTo>
                <a:lnTo>
                  <a:pt x="830" y="976"/>
                </a:lnTo>
                <a:lnTo>
                  <a:pt x="825" y="981"/>
                </a:lnTo>
                <a:lnTo>
                  <a:pt x="816" y="983"/>
                </a:lnTo>
                <a:lnTo>
                  <a:pt x="810" y="987"/>
                </a:lnTo>
                <a:lnTo>
                  <a:pt x="805" y="991"/>
                </a:lnTo>
                <a:lnTo>
                  <a:pt x="801" y="996"/>
                </a:lnTo>
                <a:lnTo>
                  <a:pt x="796" y="1002"/>
                </a:lnTo>
                <a:lnTo>
                  <a:pt x="773" y="1026"/>
                </a:lnTo>
                <a:lnTo>
                  <a:pt x="752" y="1050"/>
                </a:lnTo>
                <a:lnTo>
                  <a:pt x="731" y="1075"/>
                </a:lnTo>
                <a:lnTo>
                  <a:pt x="711" y="1102"/>
                </a:lnTo>
                <a:lnTo>
                  <a:pt x="697" y="1120"/>
                </a:lnTo>
                <a:lnTo>
                  <a:pt x="683" y="1136"/>
                </a:lnTo>
                <a:lnTo>
                  <a:pt x="669" y="1154"/>
                </a:lnTo>
                <a:lnTo>
                  <a:pt x="658" y="1171"/>
                </a:lnTo>
                <a:lnTo>
                  <a:pt x="643" y="1196"/>
                </a:lnTo>
                <a:lnTo>
                  <a:pt x="627" y="1221"/>
                </a:lnTo>
                <a:lnTo>
                  <a:pt x="610" y="1245"/>
                </a:lnTo>
                <a:lnTo>
                  <a:pt x="594" y="1269"/>
                </a:lnTo>
                <a:lnTo>
                  <a:pt x="578" y="1294"/>
                </a:lnTo>
                <a:lnTo>
                  <a:pt x="563" y="1319"/>
                </a:lnTo>
                <a:lnTo>
                  <a:pt x="548" y="1344"/>
                </a:lnTo>
                <a:lnTo>
                  <a:pt x="535" y="1371"/>
                </a:lnTo>
                <a:lnTo>
                  <a:pt x="533" y="1376"/>
                </a:lnTo>
                <a:lnTo>
                  <a:pt x="529" y="1381"/>
                </a:lnTo>
                <a:lnTo>
                  <a:pt x="524" y="1384"/>
                </a:lnTo>
                <a:lnTo>
                  <a:pt x="519" y="1388"/>
                </a:lnTo>
                <a:lnTo>
                  <a:pt x="511" y="1396"/>
                </a:lnTo>
                <a:lnTo>
                  <a:pt x="505" y="1405"/>
                </a:lnTo>
                <a:lnTo>
                  <a:pt x="500" y="1415"/>
                </a:lnTo>
                <a:lnTo>
                  <a:pt x="496" y="1426"/>
                </a:lnTo>
                <a:lnTo>
                  <a:pt x="487" y="1451"/>
                </a:lnTo>
                <a:lnTo>
                  <a:pt x="476" y="1475"/>
                </a:lnTo>
                <a:lnTo>
                  <a:pt x="471" y="1486"/>
                </a:lnTo>
                <a:lnTo>
                  <a:pt x="464" y="1497"/>
                </a:lnTo>
                <a:lnTo>
                  <a:pt x="457" y="1509"/>
                </a:lnTo>
                <a:lnTo>
                  <a:pt x="449" y="1520"/>
                </a:lnTo>
                <a:lnTo>
                  <a:pt x="445" y="1525"/>
                </a:lnTo>
                <a:lnTo>
                  <a:pt x="441" y="1530"/>
                </a:lnTo>
                <a:lnTo>
                  <a:pt x="437" y="1536"/>
                </a:lnTo>
                <a:lnTo>
                  <a:pt x="435" y="1543"/>
                </a:lnTo>
                <a:lnTo>
                  <a:pt x="432" y="1553"/>
                </a:lnTo>
                <a:lnTo>
                  <a:pt x="430" y="1563"/>
                </a:lnTo>
                <a:lnTo>
                  <a:pt x="426" y="1573"/>
                </a:lnTo>
                <a:lnTo>
                  <a:pt x="421" y="1583"/>
                </a:lnTo>
                <a:lnTo>
                  <a:pt x="411" y="1600"/>
                </a:lnTo>
                <a:lnTo>
                  <a:pt x="402" y="1619"/>
                </a:lnTo>
                <a:lnTo>
                  <a:pt x="390" y="1649"/>
                </a:lnTo>
                <a:lnTo>
                  <a:pt x="378" y="1679"/>
                </a:lnTo>
                <a:lnTo>
                  <a:pt x="367" y="1709"/>
                </a:lnTo>
                <a:lnTo>
                  <a:pt x="357" y="1739"/>
                </a:lnTo>
                <a:lnTo>
                  <a:pt x="346" y="1769"/>
                </a:lnTo>
                <a:lnTo>
                  <a:pt x="337" y="1800"/>
                </a:lnTo>
                <a:lnTo>
                  <a:pt x="327" y="1831"/>
                </a:lnTo>
                <a:lnTo>
                  <a:pt x="319" y="1861"/>
                </a:lnTo>
                <a:lnTo>
                  <a:pt x="314" y="1877"/>
                </a:lnTo>
                <a:lnTo>
                  <a:pt x="309" y="1894"/>
                </a:lnTo>
                <a:lnTo>
                  <a:pt x="304" y="1910"/>
                </a:lnTo>
                <a:lnTo>
                  <a:pt x="299" y="1926"/>
                </a:lnTo>
                <a:lnTo>
                  <a:pt x="304" y="1926"/>
                </a:lnTo>
                <a:lnTo>
                  <a:pt x="308" y="1925"/>
                </a:lnTo>
                <a:lnTo>
                  <a:pt x="311" y="1921"/>
                </a:lnTo>
                <a:lnTo>
                  <a:pt x="312" y="1919"/>
                </a:lnTo>
                <a:lnTo>
                  <a:pt x="314" y="1906"/>
                </a:lnTo>
                <a:lnTo>
                  <a:pt x="319" y="1895"/>
                </a:lnTo>
                <a:lnTo>
                  <a:pt x="324" y="1885"/>
                </a:lnTo>
                <a:lnTo>
                  <a:pt x="330" y="1874"/>
                </a:lnTo>
                <a:lnTo>
                  <a:pt x="342" y="1854"/>
                </a:lnTo>
                <a:lnTo>
                  <a:pt x="355" y="1833"/>
                </a:lnTo>
                <a:lnTo>
                  <a:pt x="361" y="1822"/>
                </a:lnTo>
                <a:lnTo>
                  <a:pt x="367" y="1810"/>
                </a:lnTo>
                <a:lnTo>
                  <a:pt x="373" y="1798"/>
                </a:lnTo>
                <a:lnTo>
                  <a:pt x="377" y="1786"/>
                </a:lnTo>
                <a:lnTo>
                  <a:pt x="382" y="1775"/>
                </a:lnTo>
                <a:lnTo>
                  <a:pt x="385" y="1762"/>
                </a:lnTo>
                <a:lnTo>
                  <a:pt x="387" y="1749"/>
                </a:lnTo>
                <a:lnTo>
                  <a:pt x="390" y="1736"/>
                </a:lnTo>
                <a:lnTo>
                  <a:pt x="391" y="1734"/>
                </a:lnTo>
                <a:lnTo>
                  <a:pt x="395" y="1732"/>
                </a:lnTo>
                <a:lnTo>
                  <a:pt x="403" y="1738"/>
                </a:lnTo>
                <a:lnTo>
                  <a:pt x="414" y="1746"/>
                </a:lnTo>
                <a:lnTo>
                  <a:pt x="416" y="1739"/>
                </a:lnTo>
                <a:lnTo>
                  <a:pt x="419" y="1732"/>
                </a:lnTo>
                <a:lnTo>
                  <a:pt x="419" y="1724"/>
                </a:lnTo>
                <a:lnTo>
                  <a:pt x="417" y="1717"/>
                </a:lnTo>
                <a:lnTo>
                  <a:pt x="416" y="1712"/>
                </a:lnTo>
                <a:lnTo>
                  <a:pt x="416" y="1707"/>
                </a:lnTo>
                <a:lnTo>
                  <a:pt x="416" y="1701"/>
                </a:lnTo>
                <a:lnTo>
                  <a:pt x="419" y="1696"/>
                </a:lnTo>
                <a:lnTo>
                  <a:pt x="430" y="1673"/>
                </a:lnTo>
                <a:lnTo>
                  <a:pt x="440" y="1649"/>
                </a:lnTo>
                <a:lnTo>
                  <a:pt x="450" y="1624"/>
                </a:lnTo>
                <a:lnTo>
                  <a:pt x="460" y="1601"/>
                </a:lnTo>
                <a:lnTo>
                  <a:pt x="472" y="1574"/>
                </a:lnTo>
                <a:lnTo>
                  <a:pt x="484" y="1546"/>
                </a:lnTo>
                <a:lnTo>
                  <a:pt x="490" y="1532"/>
                </a:lnTo>
                <a:lnTo>
                  <a:pt x="498" y="1520"/>
                </a:lnTo>
                <a:lnTo>
                  <a:pt x="505" y="1506"/>
                </a:lnTo>
                <a:lnTo>
                  <a:pt x="514" y="1495"/>
                </a:lnTo>
                <a:lnTo>
                  <a:pt x="531" y="1470"/>
                </a:lnTo>
                <a:lnTo>
                  <a:pt x="548" y="1443"/>
                </a:lnTo>
                <a:lnTo>
                  <a:pt x="563" y="1416"/>
                </a:lnTo>
                <a:lnTo>
                  <a:pt x="578" y="1390"/>
                </a:lnTo>
                <a:lnTo>
                  <a:pt x="597" y="1359"/>
                </a:lnTo>
                <a:lnTo>
                  <a:pt x="617" y="1329"/>
                </a:lnTo>
                <a:lnTo>
                  <a:pt x="638" y="1302"/>
                </a:lnTo>
                <a:lnTo>
                  <a:pt x="659" y="1273"/>
                </a:lnTo>
                <a:lnTo>
                  <a:pt x="688" y="1235"/>
                </a:lnTo>
                <a:lnTo>
                  <a:pt x="717" y="1198"/>
                </a:lnTo>
                <a:lnTo>
                  <a:pt x="745" y="1159"/>
                </a:lnTo>
                <a:lnTo>
                  <a:pt x="772" y="1120"/>
                </a:lnTo>
                <a:lnTo>
                  <a:pt x="781" y="1109"/>
                </a:lnTo>
                <a:lnTo>
                  <a:pt x="792" y="1097"/>
                </a:lnTo>
                <a:lnTo>
                  <a:pt x="802" y="1086"/>
                </a:lnTo>
                <a:lnTo>
                  <a:pt x="811" y="1075"/>
                </a:lnTo>
                <a:lnTo>
                  <a:pt x="815" y="1071"/>
                </a:lnTo>
                <a:lnTo>
                  <a:pt x="817" y="1068"/>
                </a:lnTo>
                <a:lnTo>
                  <a:pt x="822" y="1067"/>
                </a:lnTo>
                <a:lnTo>
                  <a:pt x="826" y="1066"/>
                </a:lnTo>
                <a:lnTo>
                  <a:pt x="842" y="1058"/>
                </a:lnTo>
                <a:lnTo>
                  <a:pt x="857" y="1050"/>
                </a:lnTo>
                <a:lnTo>
                  <a:pt x="872" y="1041"/>
                </a:lnTo>
                <a:lnTo>
                  <a:pt x="887" y="1031"/>
                </a:lnTo>
                <a:lnTo>
                  <a:pt x="896" y="1026"/>
                </a:lnTo>
                <a:lnTo>
                  <a:pt x="904" y="1020"/>
                </a:lnTo>
                <a:lnTo>
                  <a:pt x="911" y="1013"/>
                </a:lnTo>
                <a:lnTo>
                  <a:pt x="919" y="1006"/>
                </a:lnTo>
                <a:lnTo>
                  <a:pt x="933" y="991"/>
                </a:lnTo>
                <a:lnTo>
                  <a:pt x="946" y="974"/>
                </a:lnTo>
                <a:lnTo>
                  <a:pt x="978" y="939"/>
                </a:lnTo>
                <a:lnTo>
                  <a:pt x="1010" y="904"/>
                </a:lnTo>
                <a:lnTo>
                  <a:pt x="1042" y="869"/>
                </a:lnTo>
                <a:lnTo>
                  <a:pt x="1074" y="834"/>
                </a:lnTo>
                <a:lnTo>
                  <a:pt x="1089" y="818"/>
                </a:lnTo>
                <a:lnTo>
                  <a:pt x="1104" y="801"/>
                </a:lnTo>
                <a:lnTo>
                  <a:pt x="1119" y="786"/>
                </a:lnTo>
                <a:lnTo>
                  <a:pt x="1134" y="770"/>
                </a:lnTo>
                <a:lnTo>
                  <a:pt x="1118" y="774"/>
                </a:lnTo>
                <a:lnTo>
                  <a:pt x="1103" y="780"/>
                </a:lnTo>
                <a:lnTo>
                  <a:pt x="1089" y="788"/>
                </a:lnTo>
                <a:lnTo>
                  <a:pt x="1076" y="796"/>
                </a:lnTo>
                <a:lnTo>
                  <a:pt x="1057" y="811"/>
                </a:lnTo>
                <a:lnTo>
                  <a:pt x="1039" y="826"/>
                </a:lnTo>
                <a:lnTo>
                  <a:pt x="1022" y="841"/>
                </a:lnTo>
                <a:lnTo>
                  <a:pt x="1003" y="855"/>
                </a:lnTo>
                <a:lnTo>
                  <a:pt x="993" y="862"/>
                </a:lnTo>
                <a:lnTo>
                  <a:pt x="984" y="870"/>
                </a:lnTo>
                <a:lnTo>
                  <a:pt x="981" y="877"/>
                </a:lnTo>
                <a:lnTo>
                  <a:pt x="979" y="882"/>
                </a:lnTo>
                <a:lnTo>
                  <a:pt x="976" y="888"/>
                </a:lnTo>
                <a:lnTo>
                  <a:pt x="976" y="894"/>
                </a:lnTo>
                <a:lnTo>
                  <a:pt x="976" y="900"/>
                </a:lnTo>
                <a:lnTo>
                  <a:pt x="975" y="907"/>
                </a:lnTo>
                <a:lnTo>
                  <a:pt x="973" y="912"/>
                </a:lnTo>
                <a:lnTo>
                  <a:pt x="969" y="917"/>
                </a:lnTo>
                <a:lnTo>
                  <a:pt x="960" y="924"/>
                </a:lnTo>
                <a:lnTo>
                  <a:pt x="950" y="929"/>
                </a:lnTo>
                <a:lnTo>
                  <a:pt x="945" y="932"/>
                </a:lnTo>
                <a:lnTo>
                  <a:pt x="940" y="934"/>
                </a:lnTo>
                <a:lnTo>
                  <a:pt x="938" y="934"/>
                </a:lnTo>
                <a:lnTo>
                  <a:pt x="935" y="933"/>
                </a:lnTo>
                <a:lnTo>
                  <a:pt x="934" y="932"/>
                </a:lnTo>
                <a:lnTo>
                  <a:pt x="931" y="929"/>
                </a:lnTo>
                <a:lnTo>
                  <a:pt x="930" y="927"/>
                </a:lnTo>
                <a:lnTo>
                  <a:pt x="930" y="925"/>
                </a:lnTo>
                <a:lnTo>
                  <a:pt x="930" y="923"/>
                </a:lnTo>
                <a:lnTo>
                  <a:pt x="931" y="922"/>
                </a:lnTo>
                <a:lnTo>
                  <a:pt x="934" y="918"/>
                </a:lnTo>
                <a:lnTo>
                  <a:pt x="938" y="914"/>
                </a:lnTo>
                <a:lnTo>
                  <a:pt x="946" y="903"/>
                </a:lnTo>
                <a:lnTo>
                  <a:pt x="956" y="892"/>
                </a:lnTo>
                <a:lnTo>
                  <a:pt x="966" y="880"/>
                </a:lnTo>
                <a:lnTo>
                  <a:pt x="974" y="868"/>
                </a:lnTo>
                <a:close/>
                <a:moveTo>
                  <a:pt x="3147" y="1412"/>
                </a:moveTo>
                <a:lnTo>
                  <a:pt x="3159" y="1413"/>
                </a:lnTo>
                <a:lnTo>
                  <a:pt x="3169" y="1413"/>
                </a:lnTo>
                <a:lnTo>
                  <a:pt x="3177" y="1411"/>
                </a:lnTo>
                <a:lnTo>
                  <a:pt x="3181" y="1408"/>
                </a:lnTo>
                <a:lnTo>
                  <a:pt x="3183" y="1406"/>
                </a:lnTo>
                <a:lnTo>
                  <a:pt x="3183" y="1403"/>
                </a:lnTo>
                <a:lnTo>
                  <a:pt x="3183" y="1400"/>
                </a:lnTo>
                <a:lnTo>
                  <a:pt x="3183" y="1396"/>
                </a:lnTo>
                <a:lnTo>
                  <a:pt x="3182" y="1387"/>
                </a:lnTo>
                <a:lnTo>
                  <a:pt x="3177" y="1376"/>
                </a:lnTo>
                <a:lnTo>
                  <a:pt x="3169" y="1357"/>
                </a:lnTo>
                <a:lnTo>
                  <a:pt x="3161" y="1337"/>
                </a:lnTo>
                <a:lnTo>
                  <a:pt x="3151" y="1318"/>
                </a:lnTo>
                <a:lnTo>
                  <a:pt x="3141" y="1299"/>
                </a:lnTo>
                <a:lnTo>
                  <a:pt x="3115" y="1262"/>
                </a:lnTo>
                <a:lnTo>
                  <a:pt x="3090" y="1223"/>
                </a:lnTo>
                <a:lnTo>
                  <a:pt x="3064" y="1185"/>
                </a:lnTo>
                <a:lnTo>
                  <a:pt x="3036" y="1147"/>
                </a:lnTo>
                <a:lnTo>
                  <a:pt x="3006" y="1106"/>
                </a:lnTo>
                <a:lnTo>
                  <a:pt x="2975" y="1067"/>
                </a:lnTo>
                <a:lnTo>
                  <a:pt x="2959" y="1047"/>
                </a:lnTo>
                <a:lnTo>
                  <a:pt x="2942" y="1028"/>
                </a:lnTo>
                <a:lnTo>
                  <a:pt x="2926" y="1010"/>
                </a:lnTo>
                <a:lnTo>
                  <a:pt x="2909" y="991"/>
                </a:lnTo>
                <a:lnTo>
                  <a:pt x="2877" y="962"/>
                </a:lnTo>
                <a:lnTo>
                  <a:pt x="2846" y="936"/>
                </a:lnTo>
                <a:lnTo>
                  <a:pt x="2813" y="909"/>
                </a:lnTo>
                <a:lnTo>
                  <a:pt x="2779" y="887"/>
                </a:lnTo>
                <a:lnTo>
                  <a:pt x="2744" y="864"/>
                </a:lnTo>
                <a:lnTo>
                  <a:pt x="2708" y="845"/>
                </a:lnTo>
                <a:lnTo>
                  <a:pt x="2689" y="836"/>
                </a:lnTo>
                <a:lnTo>
                  <a:pt x="2670" y="828"/>
                </a:lnTo>
                <a:lnTo>
                  <a:pt x="2650" y="820"/>
                </a:lnTo>
                <a:lnTo>
                  <a:pt x="2630" y="813"/>
                </a:lnTo>
                <a:lnTo>
                  <a:pt x="2613" y="808"/>
                </a:lnTo>
                <a:lnTo>
                  <a:pt x="2595" y="803"/>
                </a:lnTo>
                <a:lnTo>
                  <a:pt x="2586" y="799"/>
                </a:lnTo>
                <a:lnTo>
                  <a:pt x="2579" y="793"/>
                </a:lnTo>
                <a:lnTo>
                  <a:pt x="2573" y="786"/>
                </a:lnTo>
                <a:lnTo>
                  <a:pt x="2568" y="776"/>
                </a:lnTo>
                <a:lnTo>
                  <a:pt x="2564" y="774"/>
                </a:lnTo>
                <a:lnTo>
                  <a:pt x="2558" y="771"/>
                </a:lnTo>
                <a:lnTo>
                  <a:pt x="2545" y="766"/>
                </a:lnTo>
                <a:lnTo>
                  <a:pt x="2532" y="764"/>
                </a:lnTo>
                <a:lnTo>
                  <a:pt x="2520" y="760"/>
                </a:lnTo>
                <a:lnTo>
                  <a:pt x="2507" y="757"/>
                </a:lnTo>
                <a:lnTo>
                  <a:pt x="2501" y="757"/>
                </a:lnTo>
                <a:lnTo>
                  <a:pt x="2495" y="757"/>
                </a:lnTo>
                <a:lnTo>
                  <a:pt x="2489" y="759"/>
                </a:lnTo>
                <a:lnTo>
                  <a:pt x="2482" y="760"/>
                </a:lnTo>
                <a:lnTo>
                  <a:pt x="2471" y="762"/>
                </a:lnTo>
                <a:lnTo>
                  <a:pt x="2458" y="764"/>
                </a:lnTo>
                <a:lnTo>
                  <a:pt x="2443" y="762"/>
                </a:lnTo>
                <a:lnTo>
                  <a:pt x="2427" y="762"/>
                </a:lnTo>
                <a:lnTo>
                  <a:pt x="2412" y="762"/>
                </a:lnTo>
                <a:lnTo>
                  <a:pt x="2397" y="764"/>
                </a:lnTo>
                <a:lnTo>
                  <a:pt x="2381" y="765"/>
                </a:lnTo>
                <a:lnTo>
                  <a:pt x="2364" y="767"/>
                </a:lnTo>
                <a:lnTo>
                  <a:pt x="2348" y="771"/>
                </a:lnTo>
                <a:lnTo>
                  <a:pt x="2333" y="778"/>
                </a:lnTo>
                <a:lnTo>
                  <a:pt x="2299" y="796"/>
                </a:lnTo>
                <a:lnTo>
                  <a:pt x="2267" y="816"/>
                </a:lnTo>
                <a:lnTo>
                  <a:pt x="2234" y="838"/>
                </a:lnTo>
                <a:lnTo>
                  <a:pt x="2201" y="858"/>
                </a:lnTo>
                <a:lnTo>
                  <a:pt x="2180" y="872"/>
                </a:lnTo>
                <a:lnTo>
                  <a:pt x="2161" y="887"/>
                </a:lnTo>
                <a:lnTo>
                  <a:pt x="2141" y="903"/>
                </a:lnTo>
                <a:lnTo>
                  <a:pt x="2120" y="915"/>
                </a:lnTo>
                <a:lnTo>
                  <a:pt x="2107" y="924"/>
                </a:lnTo>
                <a:lnTo>
                  <a:pt x="2095" y="933"/>
                </a:lnTo>
                <a:lnTo>
                  <a:pt x="2082" y="943"/>
                </a:lnTo>
                <a:lnTo>
                  <a:pt x="2072" y="954"/>
                </a:lnTo>
                <a:lnTo>
                  <a:pt x="2052" y="977"/>
                </a:lnTo>
                <a:lnTo>
                  <a:pt x="2033" y="1002"/>
                </a:lnTo>
                <a:lnTo>
                  <a:pt x="2021" y="1020"/>
                </a:lnTo>
                <a:lnTo>
                  <a:pt x="2007" y="1037"/>
                </a:lnTo>
                <a:lnTo>
                  <a:pt x="1993" y="1053"/>
                </a:lnTo>
                <a:lnTo>
                  <a:pt x="1978" y="1070"/>
                </a:lnTo>
                <a:lnTo>
                  <a:pt x="1963" y="1085"/>
                </a:lnTo>
                <a:lnTo>
                  <a:pt x="1947" y="1100"/>
                </a:lnTo>
                <a:lnTo>
                  <a:pt x="1931" y="1114"/>
                </a:lnTo>
                <a:lnTo>
                  <a:pt x="1913" y="1127"/>
                </a:lnTo>
                <a:lnTo>
                  <a:pt x="1898" y="1140"/>
                </a:lnTo>
                <a:lnTo>
                  <a:pt x="1884" y="1154"/>
                </a:lnTo>
                <a:lnTo>
                  <a:pt x="1859" y="1178"/>
                </a:lnTo>
                <a:lnTo>
                  <a:pt x="1835" y="1203"/>
                </a:lnTo>
                <a:lnTo>
                  <a:pt x="1810" y="1226"/>
                </a:lnTo>
                <a:lnTo>
                  <a:pt x="1784" y="1249"/>
                </a:lnTo>
                <a:lnTo>
                  <a:pt x="1753" y="1277"/>
                </a:lnTo>
                <a:lnTo>
                  <a:pt x="1724" y="1307"/>
                </a:lnTo>
                <a:lnTo>
                  <a:pt x="1696" y="1337"/>
                </a:lnTo>
                <a:lnTo>
                  <a:pt x="1669" y="1368"/>
                </a:lnTo>
                <a:lnTo>
                  <a:pt x="1645" y="1397"/>
                </a:lnTo>
                <a:lnTo>
                  <a:pt x="1621" y="1425"/>
                </a:lnTo>
                <a:lnTo>
                  <a:pt x="1597" y="1452"/>
                </a:lnTo>
                <a:lnTo>
                  <a:pt x="1571" y="1479"/>
                </a:lnTo>
                <a:lnTo>
                  <a:pt x="1549" y="1500"/>
                </a:lnTo>
                <a:lnTo>
                  <a:pt x="1528" y="1522"/>
                </a:lnTo>
                <a:lnTo>
                  <a:pt x="1519" y="1534"/>
                </a:lnTo>
                <a:lnTo>
                  <a:pt x="1509" y="1546"/>
                </a:lnTo>
                <a:lnTo>
                  <a:pt x="1502" y="1559"/>
                </a:lnTo>
                <a:lnTo>
                  <a:pt x="1493" y="1571"/>
                </a:lnTo>
                <a:lnTo>
                  <a:pt x="1483" y="1589"/>
                </a:lnTo>
                <a:lnTo>
                  <a:pt x="1473" y="1605"/>
                </a:lnTo>
                <a:lnTo>
                  <a:pt x="1460" y="1620"/>
                </a:lnTo>
                <a:lnTo>
                  <a:pt x="1449" y="1637"/>
                </a:lnTo>
                <a:lnTo>
                  <a:pt x="1428" y="1665"/>
                </a:lnTo>
                <a:lnTo>
                  <a:pt x="1405" y="1694"/>
                </a:lnTo>
                <a:lnTo>
                  <a:pt x="1385" y="1724"/>
                </a:lnTo>
                <a:lnTo>
                  <a:pt x="1366" y="1754"/>
                </a:lnTo>
                <a:lnTo>
                  <a:pt x="1349" y="1791"/>
                </a:lnTo>
                <a:lnTo>
                  <a:pt x="1333" y="1827"/>
                </a:lnTo>
                <a:lnTo>
                  <a:pt x="1324" y="1846"/>
                </a:lnTo>
                <a:lnTo>
                  <a:pt x="1316" y="1864"/>
                </a:lnTo>
                <a:lnTo>
                  <a:pt x="1306" y="1882"/>
                </a:lnTo>
                <a:lnTo>
                  <a:pt x="1296" y="1899"/>
                </a:lnTo>
                <a:lnTo>
                  <a:pt x="1284" y="1916"/>
                </a:lnTo>
                <a:lnTo>
                  <a:pt x="1275" y="1935"/>
                </a:lnTo>
                <a:lnTo>
                  <a:pt x="1257" y="1973"/>
                </a:lnTo>
                <a:lnTo>
                  <a:pt x="1239" y="2010"/>
                </a:lnTo>
                <a:lnTo>
                  <a:pt x="1218" y="2047"/>
                </a:lnTo>
                <a:lnTo>
                  <a:pt x="1198" y="2083"/>
                </a:lnTo>
                <a:lnTo>
                  <a:pt x="1187" y="2098"/>
                </a:lnTo>
                <a:lnTo>
                  <a:pt x="1175" y="2113"/>
                </a:lnTo>
                <a:lnTo>
                  <a:pt x="1161" y="2141"/>
                </a:lnTo>
                <a:lnTo>
                  <a:pt x="1144" y="2168"/>
                </a:lnTo>
                <a:lnTo>
                  <a:pt x="1137" y="2182"/>
                </a:lnTo>
                <a:lnTo>
                  <a:pt x="1129" y="2196"/>
                </a:lnTo>
                <a:lnTo>
                  <a:pt x="1123" y="2211"/>
                </a:lnTo>
                <a:lnTo>
                  <a:pt x="1117" y="2226"/>
                </a:lnTo>
                <a:lnTo>
                  <a:pt x="1109" y="2246"/>
                </a:lnTo>
                <a:lnTo>
                  <a:pt x="1101" y="2267"/>
                </a:lnTo>
                <a:lnTo>
                  <a:pt x="1093" y="2289"/>
                </a:lnTo>
                <a:lnTo>
                  <a:pt x="1087" y="2310"/>
                </a:lnTo>
                <a:lnTo>
                  <a:pt x="1082" y="2328"/>
                </a:lnTo>
                <a:lnTo>
                  <a:pt x="1074" y="2345"/>
                </a:lnTo>
                <a:lnTo>
                  <a:pt x="1069" y="2353"/>
                </a:lnTo>
                <a:lnTo>
                  <a:pt x="1064" y="2360"/>
                </a:lnTo>
                <a:lnTo>
                  <a:pt x="1058" y="2368"/>
                </a:lnTo>
                <a:lnTo>
                  <a:pt x="1050" y="2375"/>
                </a:lnTo>
                <a:lnTo>
                  <a:pt x="1044" y="2381"/>
                </a:lnTo>
                <a:lnTo>
                  <a:pt x="1038" y="2390"/>
                </a:lnTo>
                <a:lnTo>
                  <a:pt x="1037" y="2395"/>
                </a:lnTo>
                <a:lnTo>
                  <a:pt x="1035" y="2400"/>
                </a:lnTo>
                <a:lnTo>
                  <a:pt x="1035" y="2405"/>
                </a:lnTo>
                <a:lnTo>
                  <a:pt x="1038" y="2412"/>
                </a:lnTo>
                <a:lnTo>
                  <a:pt x="1039" y="2417"/>
                </a:lnTo>
                <a:lnTo>
                  <a:pt x="1038" y="2422"/>
                </a:lnTo>
                <a:lnTo>
                  <a:pt x="1035" y="2427"/>
                </a:lnTo>
                <a:lnTo>
                  <a:pt x="1033" y="2432"/>
                </a:lnTo>
                <a:lnTo>
                  <a:pt x="1024" y="2450"/>
                </a:lnTo>
                <a:lnTo>
                  <a:pt x="1015" y="2469"/>
                </a:lnTo>
                <a:lnTo>
                  <a:pt x="1008" y="2489"/>
                </a:lnTo>
                <a:lnTo>
                  <a:pt x="1003" y="2511"/>
                </a:lnTo>
                <a:lnTo>
                  <a:pt x="1003" y="2518"/>
                </a:lnTo>
                <a:lnTo>
                  <a:pt x="1004" y="2526"/>
                </a:lnTo>
                <a:lnTo>
                  <a:pt x="1004" y="2529"/>
                </a:lnTo>
                <a:lnTo>
                  <a:pt x="1004" y="2533"/>
                </a:lnTo>
                <a:lnTo>
                  <a:pt x="1003" y="2536"/>
                </a:lnTo>
                <a:lnTo>
                  <a:pt x="1002" y="2539"/>
                </a:lnTo>
                <a:lnTo>
                  <a:pt x="994" y="2555"/>
                </a:lnTo>
                <a:lnTo>
                  <a:pt x="989" y="2570"/>
                </a:lnTo>
                <a:lnTo>
                  <a:pt x="984" y="2586"/>
                </a:lnTo>
                <a:lnTo>
                  <a:pt x="980" y="2602"/>
                </a:lnTo>
                <a:lnTo>
                  <a:pt x="968" y="2642"/>
                </a:lnTo>
                <a:lnTo>
                  <a:pt x="956" y="2682"/>
                </a:lnTo>
                <a:lnTo>
                  <a:pt x="950" y="2703"/>
                </a:lnTo>
                <a:lnTo>
                  <a:pt x="944" y="2723"/>
                </a:lnTo>
                <a:lnTo>
                  <a:pt x="936" y="2743"/>
                </a:lnTo>
                <a:lnTo>
                  <a:pt x="928" y="2761"/>
                </a:lnTo>
                <a:lnTo>
                  <a:pt x="926" y="2766"/>
                </a:lnTo>
                <a:lnTo>
                  <a:pt x="926" y="2770"/>
                </a:lnTo>
                <a:lnTo>
                  <a:pt x="923" y="2790"/>
                </a:lnTo>
                <a:lnTo>
                  <a:pt x="919" y="2810"/>
                </a:lnTo>
                <a:lnTo>
                  <a:pt x="916" y="2830"/>
                </a:lnTo>
                <a:lnTo>
                  <a:pt x="915" y="2851"/>
                </a:lnTo>
                <a:lnTo>
                  <a:pt x="911" y="2874"/>
                </a:lnTo>
                <a:lnTo>
                  <a:pt x="908" y="2898"/>
                </a:lnTo>
                <a:lnTo>
                  <a:pt x="906" y="2911"/>
                </a:lnTo>
                <a:lnTo>
                  <a:pt x="905" y="2922"/>
                </a:lnTo>
                <a:lnTo>
                  <a:pt x="906" y="2935"/>
                </a:lnTo>
                <a:lnTo>
                  <a:pt x="909" y="2946"/>
                </a:lnTo>
                <a:lnTo>
                  <a:pt x="910" y="2952"/>
                </a:lnTo>
                <a:lnTo>
                  <a:pt x="909" y="2957"/>
                </a:lnTo>
                <a:lnTo>
                  <a:pt x="906" y="2962"/>
                </a:lnTo>
                <a:lnTo>
                  <a:pt x="905" y="2966"/>
                </a:lnTo>
                <a:lnTo>
                  <a:pt x="899" y="2981"/>
                </a:lnTo>
                <a:lnTo>
                  <a:pt x="894" y="2996"/>
                </a:lnTo>
                <a:lnTo>
                  <a:pt x="889" y="3010"/>
                </a:lnTo>
                <a:lnTo>
                  <a:pt x="885" y="3025"/>
                </a:lnTo>
                <a:lnTo>
                  <a:pt x="880" y="3055"/>
                </a:lnTo>
                <a:lnTo>
                  <a:pt x="877" y="3086"/>
                </a:lnTo>
                <a:lnTo>
                  <a:pt x="876" y="3091"/>
                </a:lnTo>
                <a:lnTo>
                  <a:pt x="876" y="3096"/>
                </a:lnTo>
                <a:lnTo>
                  <a:pt x="876" y="3101"/>
                </a:lnTo>
                <a:lnTo>
                  <a:pt x="874" y="3106"/>
                </a:lnTo>
                <a:lnTo>
                  <a:pt x="869" y="3114"/>
                </a:lnTo>
                <a:lnTo>
                  <a:pt x="866" y="3123"/>
                </a:lnTo>
                <a:lnTo>
                  <a:pt x="865" y="3130"/>
                </a:lnTo>
                <a:lnTo>
                  <a:pt x="864" y="3139"/>
                </a:lnTo>
                <a:lnTo>
                  <a:pt x="864" y="3148"/>
                </a:lnTo>
                <a:lnTo>
                  <a:pt x="864" y="3157"/>
                </a:lnTo>
                <a:lnTo>
                  <a:pt x="862" y="3165"/>
                </a:lnTo>
                <a:lnTo>
                  <a:pt x="860" y="3173"/>
                </a:lnTo>
                <a:lnTo>
                  <a:pt x="860" y="3175"/>
                </a:lnTo>
                <a:lnTo>
                  <a:pt x="860" y="3178"/>
                </a:lnTo>
                <a:lnTo>
                  <a:pt x="861" y="3179"/>
                </a:lnTo>
                <a:lnTo>
                  <a:pt x="862" y="3179"/>
                </a:lnTo>
                <a:lnTo>
                  <a:pt x="865" y="3179"/>
                </a:lnTo>
                <a:lnTo>
                  <a:pt x="866" y="3179"/>
                </a:lnTo>
                <a:lnTo>
                  <a:pt x="869" y="3178"/>
                </a:lnTo>
                <a:lnTo>
                  <a:pt x="871" y="3175"/>
                </a:lnTo>
                <a:lnTo>
                  <a:pt x="872" y="3173"/>
                </a:lnTo>
                <a:lnTo>
                  <a:pt x="875" y="3172"/>
                </a:lnTo>
                <a:lnTo>
                  <a:pt x="877" y="3172"/>
                </a:lnTo>
                <a:lnTo>
                  <a:pt x="881" y="3173"/>
                </a:lnTo>
                <a:lnTo>
                  <a:pt x="881" y="3190"/>
                </a:lnTo>
                <a:lnTo>
                  <a:pt x="881" y="3200"/>
                </a:lnTo>
                <a:lnTo>
                  <a:pt x="880" y="3203"/>
                </a:lnTo>
                <a:lnTo>
                  <a:pt x="877" y="3205"/>
                </a:lnTo>
                <a:lnTo>
                  <a:pt x="874" y="3207"/>
                </a:lnTo>
                <a:lnTo>
                  <a:pt x="870" y="3208"/>
                </a:lnTo>
                <a:lnTo>
                  <a:pt x="865" y="3209"/>
                </a:lnTo>
                <a:lnTo>
                  <a:pt x="860" y="3210"/>
                </a:lnTo>
                <a:lnTo>
                  <a:pt x="857" y="3213"/>
                </a:lnTo>
                <a:lnTo>
                  <a:pt x="855" y="3215"/>
                </a:lnTo>
                <a:lnTo>
                  <a:pt x="854" y="3222"/>
                </a:lnTo>
                <a:lnTo>
                  <a:pt x="854" y="3230"/>
                </a:lnTo>
                <a:lnTo>
                  <a:pt x="854" y="3243"/>
                </a:lnTo>
                <a:lnTo>
                  <a:pt x="854" y="3256"/>
                </a:lnTo>
                <a:lnTo>
                  <a:pt x="854" y="3268"/>
                </a:lnTo>
                <a:lnTo>
                  <a:pt x="854" y="3279"/>
                </a:lnTo>
                <a:lnTo>
                  <a:pt x="857" y="3267"/>
                </a:lnTo>
                <a:lnTo>
                  <a:pt x="864" y="3253"/>
                </a:lnTo>
                <a:lnTo>
                  <a:pt x="869" y="3241"/>
                </a:lnTo>
                <a:lnTo>
                  <a:pt x="875" y="3225"/>
                </a:lnTo>
                <a:lnTo>
                  <a:pt x="879" y="3237"/>
                </a:lnTo>
                <a:lnTo>
                  <a:pt x="880" y="3248"/>
                </a:lnTo>
                <a:lnTo>
                  <a:pt x="880" y="3259"/>
                </a:lnTo>
                <a:lnTo>
                  <a:pt x="879" y="3269"/>
                </a:lnTo>
                <a:lnTo>
                  <a:pt x="876" y="3289"/>
                </a:lnTo>
                <a:lnTo>
                  <a:pt x="875" y="3311"/>
                </a:lnTo>
                <a:lnTo>
                  <a:pt x="875" y="3325"/>
                </a:lnTo>
                <a:lnTo>
                  <a:pt x="874" y="3340"/>
                </a:lnTo>
                <a:lnTo>
                  <a:pt x="872" y="3355"/>
                </a:lnTo>
                <a:lnTo>
                  <a:pt x="872" y="3370"/>
                </a:lnTo>
                <a:lnTo>
                  <a:pt x="871" y="3385"/>
                </a:lnTo>
                <a:lnTo>
                  <a:pt x="867" y="3400"/>
                </a:lnTo>
                <a:lnTo>
                  <a:pt x="867" y="3407"/>
                </a:lnTo>
                <a:lnTo>
                  <a:pt x="866" y="3416"/>
                </a:lnTo>
                <a:lnTo>
                  <a:pt x="867" y="3424"/>
                </a:lnTo>
                <a:lnTo>
                  <a:pt x="871" y="3431"/>
                </a:lnTo>
                <a:lnTo>
                  <a:pt x="871" y="3434"/>
                </a:lnTo>
                <a:lnTo>
                  <a:pt x="870" y="3437"/>
                </a:lnTo>
                <a:lnTo>
                  <a:pt x="869" y="3441"/>
                </a:lnTo>
                <a:lnTo>
                  <a:pt x="865" y="3444"/>
                </a:lnTo>
                <a:lnTo>
                  <a:pt x="860" y="3446"/>
                </a:lnTo>
                <a:lnTo>
                  <a:pt x="855" y="3450"/>
                </a:lnTo>
                <a:lnTo>
                  <a:pt x="852" y="3454"/>
                </a:lnTo>
                <a:lnTo>
                  <a:pt x="850" y="3459"/>
                </a:lnTo>
                <a:lnTo>
                  <a:pt x="849" y="3469"/>
                </a:lnTo>
                <a:lnTo>
                  <a:pt x="847" y="3479"/>
                </a:lnTo>
                <a:lnTo>
                  <a:pt x="845" y="3514"/>
                </a:lnTo>
                <a:lnTo>
                  <a:pt x="842" y="3549"/>
                </a:lnTo>
                <a:lnTo>
                  <a:pt x="842" y="3567"/>
                </a:lnTo>
                <a:lnTo>
                  <a:pt x="844" y="3584"/>
                </a:lnTo>
                <a:lnTo>
                  <a:pt x="845" y="3602"/>
                </a:lnTo>
                <a:lnTo>
                  <a:pt x="847" y="3619"/>
                </a:lnTo>
                <a:lnTo>
                  <a:pt x="854" y="3664"/>
                </a:lnTo>
                <a:lnTo>
                  <a:pt x="859" y="3710"/>
                </a:lnTo>
                <a:lnTo>
                  <a:pt x="864" y="3755"/>
                </a:lnTo>
                <a:lnTo>
                  <a:pt x="869" y="3800"/>
                </a:lnTo>
                <a:lnTo>
                  <a:pt x="869" y="3809"/>
                </a:lnTo>
                <a:lnTo>
                  <a:pt x="870" y="3816"/>
                </a:lnTo>
                <a:lnTo>
                  <a:pt x="870" y="3821"/>
                </a:lnTo>
                <a:lnTo>
                  <a:pt x="869" y="3825"/>
                </a:lnTo>
                <a:lnTo>
                  <a:pt x="867" y="3829"/>
                </a:lnTo>
                <a:lnTo>
                  <a:pt x="865" y="3832"/>
                </a:lnTo>
                <a:lnTo>
                  <a:pt x="861" y="3812"/>
                </a:lnTo>
                <a:lnTo>
                  <a:pt x="857" y="3791"/>
                </a:lnTo>
                <a:lnTo>
                  <a:pt x="855" y="3771"/>
                </a:lnTo>
                <a:lnTo>
                  <a:pt x="852" y="3750"/>
                </a:lnTo>
                <a:lnTo>
                  <a:pt x="850" y="3730"/>
                </a:lnTo>
                <a:lnTo>
                  <a:pt x="847" y="3710"/>
                </a:lnTo>
                <a:lnTo>
                  <a:pt x="846" y="3700"/>
                </a:lnTo>
                <a:lnTo>
                  <a:pt x="842" y="3689"/>
                </a:lnTo>
                <a:lnTo>
                  <a:pt x="839" y="3681"/>
                </a:lnTo>
                <a:lnTo>
                  <a:pt x="832" y="3671"/>
                </a:lnTo>
                <a:lnTo>
                  <a:pt x="835" y="3700"/>
                </a:lnTo>
                <a:lnTo>
                  <a:pt x="836" y="3728"/>
                </a:lnTo>
                <a:lnTo>
                  <a:pt x="837" y="3757"/>
                </a:lnTo>
                <a:lnTo>
                  <a:pt x="839" y="3786"/>
                </a:lnTo>
                <a:lnTo>
                  <a:pt x="840" y="3815"/>
                </a:lnTo>
                <a:lnTo>
                  <a:pt x="840" y="3845"/>
                </a:lnTo>
                <a:lnTo>
                  <a:pt x="840" y="3874"/>
                </a:lnTo>
                <a:lnTo>
                  <a:pt x="840" y="3903"/>
                </a:lnTo>
                <a:lnTo>
                  <a:pt x="846" y="3894"/>
                </a:lnTo>
                <a:lnTo>
                  <a:pt x="851" y="3885"/>
                </a:lnTo>
                <a:lnTo>
                  <a:pt x="854" y="3894"/>
                </a:lnTo>
                <a:lnTo>
                  <a:pt x="856" y="3903"/>
                </a:lnTo>
                <a:lnTo>
                  <a:pt x="857" y="3911"/>
                </a:lnTo>
                <a:lnTo>
                  <a:pt x="857" y="3921"/>
                </a:lnTo>
                <a:lnTo>
                  <a:pt x="857" y="3940"/>
                </a:lnTo>
                <a:lnTo>
                  <a:pt x="860" y="3959"/>
                </a:lnTo>
                <a:lnTo>
                  <a:pt x="861" y="3972"/>
                </a:lnTo>
                <a:lnTo>
                  <a:pt x="860" y="3987"/>
                </a:lnTo>
                <a:lnTo>
                  <a:pt x="861" y="3993"/>
                </a:lnTo>
                <a:lnTo>
                  <a:pt x="862" y="3999"/>
                </a:lnTo>
                <a:lnTo>
                  <a:pt x="865" y="4006"/>
                </a:lnTo>
                <a:lnTo>
                  <a:pt x="869" y="4012"/>
                </a:lnTo>
                <a:lnTo>
                  <a:pt x="872" y="4016"/>
                </a:lnTo>
                <a:lnTo>
                  <a:pt x="875" y="4019"/>
                </a:lnTo>
                <a:lnTo>
                  <a:pt x="875" y="4023"/>
                </a:lnTo>
                <a:lnTo>
                  <a:pt x="876" y="4026"/>
                </a:lnTo>
                <a:lnTo>
                  <a:pt x="874" y="4032"/>
                </a:lnTo>
                <a:lnTo>
                  <a:pt x="871" y="4038"/>
                </a:lnTo>
                <a:lnTo>
                  <a:pt x="867" y="4044"/>
                </a:lnTo>
                <a:lnTo>
                  <a:pt x="864" y="4051"/>
                </a:lnTo>
                <a:lnTo>
                  <a:pt x="864" y="4053"/>
                </a:lnTo>
                <a:lnTo>
                  <a:pt x="862" y="4057"/>
                </a:lnTo>
                <a:lnTo>
                  <a:pt x="864" y="4061"/>
                </a:lnTo>
                <a:lnTo>
                  <a:pt x="865" y="4063"/>
                </a:lnTo>
                <a:lnTo>
                  <a:pt x="865" y="4064"/>
                </a:lnTo>
                <a:lnTo>
                  <a:pt x="865" y="4067"/>
                </a:lnTo>
                <a:lnTo>
                  <a:pt x="871" y="4087"/>
                </a:lnTo>
                <a:lnTo>
                  <a:pt x="876" y="4108"/>
                </a:lnTo>
                <a:lnTo>
                  <a:pt x="881" y="4130"/>
                </a:lnTo>
                <a:lnTo>
                  <a:pt x="887" y="4151"/>
                </a:lnTo>
                <a:lnTo>
                  <a:pt x="891" y="4160"/>
                </a:lnTo>
                <a:lnTo>
                  <a:pt x="896" y="4167"/>
                </a:lnTo>
                <a:lnTo>
                  <a:pt x="906" y="4177"/>
                </a:lnTo>
                <a:lnTo>
                  <a:pt x="914" y="4190"/>
                </a:lnTo>
                <a:lnTo>
                  <a:pt x="920" y="4202"/>
                </a:lnTo>
                <a:lnTo>
                  <a:pt x="925" y="4215"/>
                </a:lnTo>
                <a:lnTo>
                  <a:pt x="933" y="4243"/>
                </a:lnTo>
                <a:lnTo>
                  <a:pt x="938" y="4270"/>
                </a:lnTo>
                <a:lnTo>
                  <a:pt x="941" y="4286"/>
                </a:lnTo>
                <a:lnTo>
                  <a:pt x="945" y="4303"/>
                </a:lnTo>
                <a:lnTo>
                  <a:pt x="949" y="4312"/>
                </a:lnTo>
                <a:lnTo>
                  <a:pt x="953" y="4319"/>
                </a:lnTo>
                <a:lnTo>
                  <a:pt x="956" y="4325"/>
                </a:lnTo>
                <a:lnTo>
                  <a:pt x="961" y="4333"/>
                </a:lnTo>
                <a:lnTo>
                  <a:pt x="974" y="4348"/>
                </a:lnTo>
                <a:lnTo>
                  <a:pt x="985" y="4364"/>
                </a:lnTo>
                <a:lnTo>
                  <a:pt x="990" y="4373"/>
                </a:lnTo>
                <a:lnTo>
                  <a:pt x="995" y="4382"/>
                </a:lnTo>
                <a:lnTo>
                  <a:pt x="999" y="4392"/>
                </a:lnTo>
                <a:lnTo>
                  <a:pt x="1003" y="4402"/>
                </a:lnTo>
                <a:lnTo>
                  <a:pt x="1008" y="4417"/>
                </a:lnTo>
                <a:lnTo>
                  <a:pt x="1014" y="4433"/>
                </a:lnTo>
                <a:lnTo>
                  <a:pt x="1022" y="4448"/>
                </a:lnTo>
                <a:lnTo>
                  <a:pt x="1029" y="4463"/>
                </a:lnTo>
                <a:lnTo>
                  <a:pt x="1047" y="4493"/>
                </a:lnTo>
                <a:lnTo>
                  <a:pt x="1063" y="4522"/>
                </a:lnTo>
                <a:lnTo>
                  <a:pt x="1059" y="4520"/>
                </a:lnTo>
                <a:lnTo>
                  <a:pt x="1055" y="4516"/>
                </a:lnTo>
                <a:lnTo>
                  <a:pt x="1053" y="4516"/>
                </a:lnTo>
                <a:lnTo>
                  <a:pt x="1050" y="4516"/>
                </a:lnTo>
                <a:lnTo>
                  <a:pt x="1048" y="4516"/>
                </a:lnTo>
                <a:lnTo>
                  <a:pt x="1044" y="4517"/>
                </a:lnTo>
                <a:lnTo>
                  <a:pt x="1050" y="4532"/>
                </a:lnTo>
                <a:lnTo>
                  <a:pt x="1057" y="4545"/>
                </a:lnTo>
                <a:lnTo>
                  <a:pt x="1064" y="4557"/>
                </a:lnTo>
                <a:lnTo>
                  <a:pt x="1072" y="4570"/>
                </a:lnTo>
                <a:lnTo>
                  <a:pt x="1091" y="4592"/>
                </a:lnTo>
                <a:lnTo>
                  <a:pt x="1109" y="4615"/>
                </a:lnTo>
                <a:lnTo>
                  <a:pt x="1108" y="4610"/>
                </a:lnTo>
                <a:lnTo>
                  <a:pt x="1107" y="4605"/>
                </a:lnTo>
                <a:lnTo>
                  <a:pt x="1106" y="4600"/>
                </a:lnTo>
                <a:lnTo>
                  <a:pt x="1103" y="4596"/>
                </a:lnTo>
                <a:lnTo>
                  <a:pt x="1098" y="4589"/>
                </a:lnTo>
                <a:lnTo>
                  <a:pt x="1092" y="4581"/>
                </a:lnTo>
                <a:lnTo>
                  <a:pt x="1082" y="4567"/>
                </a:lnTo>
                <a:lnTo>
                  <a:pt x="1073" y="4554"/>
                </a:lnTo>
                <a:lnTo>
                  <a:pt x="1067" y="4539"/>
                </a:lnTo>
                <a:lnTo>
                  <a:pt x="1063" y="4522"/>
                </a:lnTo>
                <a:lnTo>
                  <a:pt x="1083" y="4551"/>
                </a:lnTo>
                <a:lnTo>
                  <a:pt x="1103" y="4581"/>
                </a:lnTo>
                <a:lnTo>
                  <a:pt x="1123" y="4610"/>
                </a:lnTo>
                <a:lnTo>
                  <a:pt x="1143" y="4639"/>
                </a:lnTo>
                <a:lnTo>
                  <a:pt x="1157" y="4658"/>
                </a:lnTo>
                <a:lnTo>
                  <a:pt x="1171" y="4676"/>
                </a:lnTo>
                <a:lnTo>
                  <a:pt x="1186" y="4694"/>
                </a:lnTo>
                <a:lnTo>
                  <a:pt x="1201" y="4712"/>
                </a:lnTo>
                <a:lnTo>
                  <a:pt x="1216" y="4729"/>
                </a:lnTo>
                <a:lnTo>
                  <a:pt x="1231" y="4745"/>
                </a:lnTo>
                <a:lnTo>
                  <a:pt x="1247" y="4762"/>
                </a:lnTo>
                <a:lnTo>
                  <a:pt x="1264" y="4777"/>
                </a:lnTo>
                <a:lnTo>
                  <a:pt x="1281" y="4792"/>
                </a:lnTo>
                <a:lnTo>
                  <a:pt x="1299" y="4807"/>
                </a:lnTo>
                <a:lnTo>
                  <a:pt x="1316" y="4821"/>
                </a:lnTo>
                <a:lnTo>
                  <a:pt x="1335" y="4833"/>
                </a:lnTo>
                <a:lnTo>
                  <a:pt x="1354" y="4847"/>
                </a:lnTo>
                <a:lnTo>
                  <a:pt x="1373" y="4860"/>
                </a:lnTo>
                <a:lnTo>
                  <a:pt x="1393" y="4871"/>
                </a:lnTo>
                <a:lnTo>
                  <a:pt x="1413" y="4882"/>
                </a:lnTo>
                <a:lnTo>
                  <a:pt x="1434" y="4893"/>
                </a:lnTo>
                <a:lnTo>
                  <a:pt x="1454" y="4903"/>
                </a:lnTo>
                <a:lnTo>
                  <a:pt x="1477" y="4912"/>
                </a:lnTo>
                <a:lnTo>
                  <a:pt x="1499" y="4918"/>
                </a:lnTo>
                <a:lnTo>
                  <a:pt x="1536" y="4926"/>
                </a:lnTo>
                <a:lnTo>
                  <a:pt x="1572" y="4931"/>
                </a:lnTo>
                <a:lnTo>
                  <a:pt x="1608" y="4936"/>
                </a:lnTo>
                <a:lnTo>
                  <a:pt x="1645" y="4942"/>
                </a:lnTo>
                <a:lnTo>
                  <a:pt x="1665" y="4946"/>
                </a:lnTo>
                <a:lnTo>
                  <a:pt x="1685" y="4949"/>
                </a:lnTo>
                <a:lnTo>
                  <a:pt x="1705" y="4951"/>
                </a:lnTo>
                <a:lnTo>
                  <a:pt x="1726" y="4952"/>
                </a:lnTo>
                <a:lnTo>
                  <a:pt x="1761" y="4954"/>
                </a:lnTo>
                <a:lnTo>
                  <a:pt x="1796" y="4954"/>
                </a:lnTo>
                <a:lnTo>
                  <a:pt x="1832" y="4951"/>
                </a:lnTo>
                <a:lnTo>
                  <a:pt x="1867" y="4949"/>
                </a:lnTo>
                <a:lnTo>
                  <a:pt x="1899" y="4945"/>
                </a:lnTo>
                <a:lnTo>
                  <a:pt x="1932" y="4940"/>
                </a:lnTo>
                <a:lnTo>
                  <a:pt x="1964" y="4934"/>
                </a:lnTo>
                <a:lnTo>
                  <a:pt x="1997" y="4925"/>
                </a:lnTo>
                <a:lnTo>
                  <a:pt x="2013" y="4921"/>
                </a:lnTo>
                <a:lnTo>
                  <a:pt x="2030" y="4915"/>
                </a:lnTo>
                <a:lnTo>
                  <a:pt x="2046" y="4908"/>
                </a:lnTo>
                <a:lnTo>
                  <a:pt x="2062" y="4902"/>
                </a:lnTo>
                <a:lnTo>
                  <a:pt x="2094" y="4887"/>
                </a:lnTo>
                <a:lnTo>
                  <a:pt x="2124" y="4871"/>
                </a:lnTo>
                <a:lnTo>
                  <a:pt x="2171" y="4845"/>
                </a:lnTo>
                <a:lnTo>
                  <a:pt x="2218" y="4816"/>
                </a:lnTo>
                <a:lnTo>
                  <a:pt x="2242" y="4801"/>
                </a:lnTo>
                <a:lnTo>
                  <a:pt x="2263" y="4786"/>
                </a:lnTo>
                <a:lnTo>
                  <a:pt x="2285" y="4769"/>
                </a:lnTo>
                <a:lnTo>
                  <a:pt x="2307" y="4753"/>
                </a:lnTo>
                <a:lnTo>
                  <a:pt x="2351" y="4718"/>
                </a:lnTo>
                <a:lnTo>
                  <a:pt x="2392" y="4681"/>
                </a:lnTo>
                <a:lnTo>
                  <a:pt x="2433" y="4644"/>
                </a:lnTo>
                <a:lnTo>
                  <a:pt x="2474" y="4605"/>
                </a:lnTo>
                <a:lnTo>
                  <a:pt x="2490" y="4587"/>
                </a:lnTo>
                <a:lnTo>
                  <a:pt x="2507" y="4569"/>
                </a:lnTo>
                <a:lnTo>
                  <a:pt x="2516" y="4561"/>
                </a:lnTo>
                <a:lnTo>
                  <a:pt x="2527" y="4555"/>
                </a:lnTo>
                <a:lnTo>
                  <a:pt x="2534" y="4554"/>
                </a:lnTo>
                <a:lnTo>
                  <a:pt x="2540" y="4551"/>
                </a:lnTo>
                <a:lnTo>
                  <a:pt x="2546" y="4551"/>
                </a:lnTo>
                <a:lnTo>
                  <a:pt x="2554" y="4551"/>
                </a:lnTo>
                <a:lnTo>
                  <a:pt x="2558" y="4549"/>
                </a:lnTo>
                <a:lnTo>
                  <a:pt x="2561" y="4546"/>
                </a:lnTo>
                <a:lnTo>
                  <a:pt x="2573" y="4537"/>
                </a:lnTo>
                <a:lnTo>
                  <a:pt x="2584" y="4528"/>
                </a:lnTo>
                <a:lnTo>
                  <a:pt x="2595" y="4518"/>
                </a:lnTo>
                <a:lnTo>
                  <a:pt x="2605" y="4508"/>
                </a:lnTo>
                <a:lnTo>
                  <a:pt x="2623" y="4486"/>
                </a:lnTo>
                <a:lnTo>
                  <a:pt x="2639" y="4463"/>
                </a:lnTo>
                <a:lnTo>
                  <a:pt x="2654" y="4441"/>
                </a:lnTo>
                <a:lnTo>
                  <a:pt x="2670" y="4419"/>
                </a:lnTo>
                <a:lnTo>
                  <a:pt x="2685" y="4398"/>
                </a:lnTo>
                <a:lnTo>
                  <a:pt x="2702" y="4377"/>
                </a:lnTo>
                <a:lnTo>
                  <a:pt x="2732" y="4338"/>
                </a:lnTo>
                <a:lnTo>
                  <a:pt x="2761" y="4299"/>
                </a:lnTo>
                <a:lnTo>
                  <a:pt x="2788" y="4259"/>
                </a:lnTo>
                <a:lnTo>
                  <a:pt x="2815" y="4219"/>
                </a:lnTo>
                <a:lnTo>
                  <a:pt x="2840" y="4181"/>
                </a:lnTo>
                <a:lnTo>
                  <a:pt x="2865" y="4143"/>
                </a:lnTo>
                <a:lnTo>
                  <a:pt x="2889" y="4106"/>
                </a:lnTo>
                <a:lnTo>
                  <a:pt x="2911" y="4067"/>
                </a:lnTo>
                <a:lnTo>
                  <a:pt x="2934" y="4028"/>
                </a:lnTo>
                <a:lnTo>
                  <a:pt x="2954" y="3988"/>
                </a:lnTo>
                <a:lnTo>
                  <a:pt x="2974" y="3948"/>
                </a:lnTo>
                <a:lnTo>
                  <a:pt x="2991" y="3906"/>
                </a:lnTo>
                <a:lnTo>
                  <a:pt x="3011" y="3863"/>
                </a:lnTo>
                <a:lnTo>
                  <a:pt x="3031" y="3820"/>
                </a:lnTo>
                <a:lnTo>
                  <a:pt x="3053" y="3777"/>
                </a:lnTo>
                <a:lnTo>
                  <a:pt x="3073" y="3735"/>
                </a:lnTo>
                <a:lnTo>
                  <a:pt x="3085" y="3703"/>
                </a:lnTo>
                <a:lnTo>
                  <a:pt x="3097" y="3672"/>
                </a:lnTo>
                <a:lnTo>
                  <a:pt x="3108" y="3639"/>
                </a:lnTo>
                <a:lnTo>
                  <a:pt x="3118" y="3608"/>
                </a:lnTo>
                <a:lnTo>
                  <a:pt x="3128" y="3575"/>
                </a:lnTo>
                <a:lnTo>
                  <a:pt x="3138" y="3544"/>
                </a:lnTo>
                <a:lnTo>
                  <a:pt x="3147" y="3511"/>
                </a:lnTo>
                <a:lnTo>
                  <a:pt x="3157" y="3479"/>
                </a:lnTo>
                <a:lnTo>
                  <a:pt x="3171" y="3437"/>
                </a:lnTo>
                <a:lnTo>
                  <a:pt x="3183" y="3395"/>
                </a:lnTo>
                <a:lnTo>
                  <a:pt x="3194" y="3351"/>
                </a:lnTo>
                <a:lnTo>
                  <a:pt x="3207" y="3308"/>
                </a:lnTo>
                <a:lnTo>
                  <a:pt x="3216" y="3269"/>
                </a:lnTo>
                <a:lnTo>
                  <a:pt x="3226" y="3230"/>
                </a:lnTo>
                <a:lnTo>
                  <a:pt x="3233" y="3192"/>
                </a:lnTo>
                <a:lnTo>
                  <a:pt x="3240" y="3151"/>
                </a:lnTo>
                <a:lnTo>
                  <a:pt x="3243" y="3118"/>
                </a:lnTo>
                <a:lnTo>
                  <a:pt x="3248" y="3083"/>
                </a:lnTo>
                <a:lnTo>
                  <a:pt x="3253" y="3049"/>
                </a:lnTo>
                <a:lnTo>
                  <a:pt x="3257" y="3014"/>
                </a:lnTo>
                <a:lnTo>
                  <a:pt x="3262" y="2980"/>
                </a:lnTo>
                <a:lnTo>
                  <a:pt x="3267" y="2945"/>
                </a:lnTo>
                <a:lnTo>
                  <a:pt x="3271" y="2911"/>
                </a:lnTo>
                <a:lnTo>
                  <a:pt x="3276" y="2876"/>
                </a:lnTo>
                <a:lnTo>
                  <a:pt x="3281" y="2832"/>
                </a:lnTo>
                <a:lnTo>
                  <a:pt x="3287" y="2788"/>
                </a:lnTo>
                <a:lnTo>
                  <a:pt x="3292" y="2743"/>
                </a:lnTo>
                <a:lnTo>
                  <a:pt x="3297" y="2699"/>
                </a:lnTo>
                <a:lnTo>
                  <a:pt x="3301" y="2660"/>
                </a:lnTo>
                <a:lnTo>
                  <a:pt x="3304" y="2621"/>
                </a:lnTo>
                <a:lnTo>
                  <a:pt x="3305" y="2581"/>
                </a:lnTo>
                <a:lnTo>
                  <a:pt x="3305" y="2542"/>
                </a:lnTo>
                <a:lnTo>
                  <a:pt x="3306" y="2532"/>
                </a:lnTo>
                <a:lnTo>
                  <a:pt x="3307" y="2523"/>
                </a:lnTo>
                <a:lnTo>
                  <a:pt x="3309" y="2513"/>
                </a:lnTo>
                <a:lnTo>
                  <a:pt x="3311" y="2504"/>
                </a:lnTo>
                <a:lnTo>
                  <a:pt x="3316" y="2473"/>
                </a:lnTo>
                <a:lnTo>
                  <a:pt x="3320" y="2442"/>
                </a:lnTo>
                <a:lnTo>
                  <a:pt x="3320" y="2425"/>
                </a:lnTo>
                <a:lnTo>
                  <a:pt x="3319" y="2410"/>
                </a:lnTo>
                <a:lnTo>
                  <a:pt x="3316" y="2394"/>
                </a:lnTo>
                <a:lnTo>
                  <a:pt x="3311" y="2379"/>
                </a:lnTo>
                <a:lnTo>
                  <a:pt x="3310" y="2371"/>
                </a:lnTo>
                <a:lnTo>
                  <a:pt x="3310" y="2364"/>
                </a:lnTo>
                <a:lnTo>
                  <a:pt x="3310" y="2331"/>
                </a:lnTo>
                <a:lnTo>
                  <a:pt x="3310" y="2299"/>
                </a:lnTo>
                <a:lnTo>
                  <a:pt x="3309" y="2266"/>
                </a:lnTo>
                <a:lnTo>
                  <a:pt x="3306" y="2234"/>
                </a:lnTo>
                <a:lnTo>
                  <a:pt x="3304" y="2202"/>
                </a:lnTo>
                <a:lnTo>
                  <a:pt x="3301" y="2170"/>
                </a:lnTo>
                <a:lnTo>
                  <a:pt x="3299" y="2137"/>
                </a:lnTo>
                <a:lnTo>
                  <a:pt x="3295" y="2104"/>
                </a:lnTo>
                <a:lnTo>
                  <a:pt x="3291" y="2067"/>
                </a:lnTo>
                <a:lnTo>
                  <a:pt x="3286" y="2029"/>
                </a:lnTo>
                <a:lnTo>
                  <a:pt x="3281" y="1991"/>
                </a:lnTo>
                <a:lnTo>
                  <a:pt x="3276" y="1954"/>
                </a:lnTo>
                <a:lnTo>
                  <a:pt x="3272" y="1924"/>
                </a:lnTo>
                <a:lnTo>
                  <a:pt x="3268" y="1892"/>
                </a:lnTo>
                <a:lnTo>
                  <a:pt x="3263" y="1862"/>
                </a:lnTo>
                <a:lnTo>
                  <a:pt x="3258" y="1831"/>
                </a:lnTo>
                <a:lnTo>
                  <a:pt x="3253" y="1801"/>
                </a:lnTo>
                <a:lnTo>
                  <a:pt x="3247" y="1771"/>
                </a:lnTo>
                <a:lnTo>
                  <a:pt x="3240" y="1741"/>
                </a:lnTo>
                <a:lnTo>
                  <a:pt x="3232" y="1711"/>
                </a:lnTo>
                <a:lnTo>
                  <a:pt x="3227" y="1690"/>
                </a:lnTo>
                <a:lnTo>
                  <a:pt x="3223" y="1669"/>
                </a:lnTo>
                <a:lnTo>
                  <a:pt x="3222" y="1659"/>
                </a:lnTo>
                <a:lnTo>
                  <a:pt x="3222" y="1649"/>
                </a:lnTo>
                <a:lnTo>
                  <a:pt x="3223" y="1638"/>
                </a:lnTo>
                <a:lnTo>
                  <a:pt x="3225" y="1628"/>
                </a:lnTo>
                <a:lnTo>
                  <a:pt x="3225" y="1619"/>
                </a:lnTo>
                <a:lnTo>
                  <a:pt x="3223" y="1611"/>
                </a:lnTo>
                <a:lnTo>
                  <a:pt x="3220" y="1604"/>
                </a:lnTo>
                <a:lnTo>
                  <a:pt x="3215" y="1598"/>
                </a:lnTo>
                <a:lnTo>
                  <a:pt x="3211" y="1593"/>
                </a:lnTo>
                <a:lnTo>
                  <a:pt x="3208" y="1589"/>
                </a:lnTo>
                <a:lnTo>
                  <a:pt x="3206" y="1584"/>
                </a:lnTo>
                <a:lnTo>
                  <a:pt x="3203" y="1579"/>
                </a:lnTo>
                <a:lnTo>
                  <a:pt x="3201" y="1569"/>
                </a:lnTo>
                <a:lnTo>
                  <a:pt x="3199" y="1559"/>
                </a:lnTo>
                <a:lnTo>
                  <a:pt x="3197" y="1539"/>
                </a:lnTo>
                <a:lnTo>
                  <a:pt x="3193" y="1520"/>
                </a:lnTo>
                <a:lnTo>
                  <a:pt x="3188" y="1501"/>
                </a:lnTo>
                <a:lnTo>
                  <a:pt x="3182" y="1482"/>
                </a:lnTo>
                <a:lnTo>
                  <a:pt x="3176" y="1463"/>
                </a:lnTo>
                <a:lnTo>
                  <a:pt x="3167" y="1446"/>
                </a:lnTo>
                <a:lnTo>
                  <a:pt x="3158" y="1428"/>
                </a:lnTo>
                <a:lnTo>
                  <a:pt x="3148" y="1412"/>
                </a:lnTo>
                <a:lnTo>
                  <a:pt x="3147" y="1412"/>
                </a:lnTo>
                <a:close/>
                <a:moveTo>
                  <a:pt x="266" y="4355"/>
                </a:moveTo>
                <a:lnTo>
                  <a:pt x="262" y="4335"/>
                </a:lnTo>
                <a:lnTo>
                  <a:pt x="257" y="4315"/>
                </a:lnTo>
                <a:lnTo>
                  <a:pt x="249" y="4296"/>
                </a:lnTo>
                <a:lnTo>
                  <a:pt x="242" y="4278"/>
                </a:lnTo>
                <a:lnTo>
                  <a:pt x="235" y="4264"/>
                </a:lnTo>
                <a:lnTo>
                  <a:pt x="229" y="4249"/>
                </a:lnTo>
                <a:lnTo>
                  <a:pt x="227" y="4241"/>
                </a:lnTo>
                <a:lnTo>
                  <a:pt x="225" y="4234"/>
                </a:lnTo>
                <a:lnTo>
                  <a:pt x="225" y="4225"/>
                </a:lnTo>
                <a:lnTo>
                  <a:pt x="225" y="4216"/>
                </a:lnTo>
                <a:lnTo>
                  <a:pt x="225" y="4211"/>
                </a:lnTo>
                <a:lnTo>
                  <a:pt x="225" y="4205"/>
                </a:lnTo>
                <a:lnTo>
                  <a:pt x="224" y="4199"/>
                </a:lnTo>
                <a:lnTo>
                  <a:pt x="222" y="4192"/>
                </a:lnTo>
                <a:lnTo>
                  <a:pt x="217" y="4181"/>
                </a:lnTo>
                <a:lnTo>
                  <a:pt x="210" y="4169"/>
                </a:lnTo>
                <a:lnTo>
                  <a:pt x="202" y="4152"/>
                </a:lnTo>
                <a:lnTo>
                  <a:pt x="194" y="4136"/>
                </a:lnTo>
                <a:lnTo>
                  <a:pt x="188" y="4118"/>
                </a:lnTo>
                <a:lnTo>
                  <a:pt x="182" y="4101"/>
                </a:lnTo>
                <a:lnTo>
                  <a:pt x="177" y="4083"/>
                </a:lnTo>
                <a:lnTo>
                  <a:pt x="173" y="4066"/>
                </a:lnTo>
                <a:lnTo>
                  <a:pt x="172" y="4047"/>
                </a:lnTo>
                <a:lnTo>
                  <a:pt x="170" y="4028"/>
                </a:lnTo>
                <a:lnTo>
                  <a:pt x="170" y="4019"/>
                </a:lnTo>
                <a:lnTo>
                  <a:pt x="168" y="4011"/>
                </a:lnTo>
                <a:lnTo>
                  <a:pt x="158" y="3972"/>
                </a:lnTo>
                <a:lnTo>
                  <a:pt x="149" y="3933"/>
                </a:lnTo>
                <a:lnTo>
                  <a:pt x="141" y="3894"/>
                </a:lnTo>
                <a:lnTo>
                  <a:pt x="135" y="3855"/>
                </a:lnTo>
                <a:lnTo>
                  <a:pt x="130" y="3816"/>
                </a:lnTo>
                <a:lnTo>
                  <a:pt x="124" y="3776"/>
                </a:lnTo>
                <a:lnTo>
                  <a:pt x="119" y="3737"/>
                </a:lnTo>
                <a:lnTo>
                  <a:pt x="114" y="3698"/>
                </a:lnTo>
                <a:lnTo>
                  <a:pt x="109" y="3662"/>
                </a:lnTo>
                <a:lnTo>
                  <a:pt x="105" y="3627"/>
                </a:lnTo>
                <a:lnTo>
                  <a:pt x="101" y="3590"/>
                </a:lnTo>
                <a:lnTo>
                  <a:pt x="98" y="3555"/>
                </a:lnTo>
                <a:lnTo>
                  <a:pt x="93" y="3519"/>
                </a:lnTo>
                <a:lnTo>
                  <a:pt x="89" y="3484"/>
                </a:lnTo>
                <a:lnTo>
                  <a:pt x="83" y="3449"/>
                </a:lnTo>
                <a:lnTo>
                  <a:pt x="76" y="3412"/>
                </a:lnTo>
                <a:lnTo>
                  <a:pt x="75" y="3400"/>
                </a:lnTo>
                <a:lnTo>
                  <a:pt x="75" y="3386"/>
                </a:lnTo>
                <a:lnTo>
                  <a:pt x="76" y="3380"/>
                </a:lnTo>
                <a:lnTo>
                  <a:pt x="77" y="3372"/>
                </a:lnTo>
                <a:lnTo>
                  <a:pt x="80" y="3366"/>
                </a:lnTo>
                <a:lnTo>
                  <a:pt x="83" y="3360"/>
                </a:lnTo>
                <a:lnTo>
                  <a:pt x="85" y="3356"/>
                </a:lnTo>
                <a:lnTo>
                  <a:pt x="85" y="3352"/>
                </a:lnTo>
                <a:lnTo>
                  <a:pt x="86" y="3347"/>
                </a:lnTo>
                <a:lnTo>
                  <a:pt x="86" y="3342"/>
                </a:lnTo>
                <a:lnTo>
                  <a:pt x="84" y="3306"/>
                </a:lnTo>
                <a:lnTo>
                  <a:pt x="81" y="3268"/>
                </a:lnTo>
                <a:lnTo>
                  <a:pt x="80" y="3230"/>
                </a:lnTo>
                <a:lnTo>
                  <a:pt x="77" y="3193"/>
                </a:lnTo>
                <a:lnTo>
                  <a:pt x="76" y="3165"/>
                </a:lnTo>
                <a:lnTo>
                  <a:pt x="76" y="3136"/>
                </a:lnTo>
                <a:lnTo>
                  <a:pt x="76" y="3109"/>
                </a:lnTo>
                <a:lnTo>
                  <a:pt x="77" y="3081"/>
                </a:lnTo>
                <a:lnTo>
                  <a:pt x="80" y="3054"/>
                </a:lnTo>
                <a:lnTo>
                  <a:pt x="81" y="3026"/>
                </a:lnTo>
                <a:lnTo>
                  <a:pt x="83" y="2998"/>
                </a:lnTo>
                <a:lnTo>
                  <a:pt x="83" y="2970"/>
                </a:lnTo>
                <a:lnTo>
                  <a:pt x="81" y="2946"/>
                </a:lnTo>
                <a:lnTo>
                  <a:pt x="81" y="2922"/>
                </a:lnTo>
                <a:lnTo>
                  <a:pt x="83" y="2911"/>
                </a:lnTo>
                <a:lnTo>
                  <a:pt x="85" y="2898"/>
                </a:lnTo>
                <a:lnTo>
                  <a:pt x="89" y="2887"/>
                </a:lnTo>
                <a:lnTo>
                  <a:pt x="94" y="2876"/>
                </a:lnTo>
                <a:lnTo>
                  <a:pt x="94" y="2874"/>
                </a:lnTo>
                <a:lnTo>
                  <a:pt x="94" y="2872"/>
                </a:lnTo>
                <a:lnTo>
                  <a:pt x="94" y="2848"/>
                </a:lnTo>
                <a:lnTo>
                  <a:pt x="95" y="2824"/>
                </a:lnTo>
                <a:lnTo>
                  <a:pt x="98" y="2800"/>
                </a:lnTo>
                <a:lnTo>
                  <a:pt x="101" y="2777"/>
                </a:lnTo>
                <a:lnTo>
                  <a:pt x="105" y="2753"/>
                </a:lnTo>
                <a:lnTo>
                  <a:pt x="108" y="2729"/>
                </a:lnTo>
                <a:lnTo>
                  <a:pt x="110" y="2705"/>
                </a:lnTo>
                <a:lnTo>
                  <a:pt x="111" y="2681"/>
                </a:lnTo>
                <a:lnTo>
                  <a:pt x="111" y="2674"/>
                </a:lnTo>
                <a:lnTo>
                  <a:pt x="113" y="2665"/>
                </a:lnTo>
                <a:lnTo>
                  <a:pt x="111" y="2661"/>
                </a:lnTo>
                <a:lnTo>
                  <a:pt x="110" y="2659"/>
                </a:lnTo>
                <a:lnTo>
                  <a:pt x="108" y="2656"/>
                </a:lnTo>
                <a:lnTo>
                  <a:pt x="104" y="2655"/>
                </a:lnTo>
                <a:lnTo>
                  <a:pt x="99" y="2656"/>
                </a:lnTo>
                <a:lnTo>
                  <a:pt x="96" y="2657"/>
                </a:lnTo>
                <a:lnTo>
                  <a:pt x="94" y="2660"/>
                </a:lnTo>
                <a:lnTo>
                  <a:pt x="93" y="2662"/>
                </a:lnTo>
                <a:lnTo>
                  <a:pt x="91" y="2671"/>
                </a:lnTo>
                <a:lnTo>
                  <a:pt x="90" y="2679"/>
                </a:lnTo>
                <a:lnTo>
                  <a:pt x="88" y="2704"/>
                </a:lnTo>
                <a:lnTo>
                  <a:pt x="84" y="2729"/>
                </a:lnTo>
                <a:lnTo>
                  <a:pt x="79" y="2754"/>
                </a:lnTo>
                <a:lnTo>
                  <a:pt x="74" y="2780"/>
                </a:lnTo>
                <a:lnTo>
                  <a:pt x="72" y="2789"/>
                </a:lnTo>
                <a:lnTo>
                  <a:pt x="71" y="2798"/>
                </a:lnTo>
                <a:lnTo>
                  <a:pt x="69" y="2807"/>
                </a:lnTo>
                <a:lnTo>
                  <a:pt x="65" y="2815"/>
                </a:lnTo>
                <a:lnTo>
                  <a:pt x="64" y="2820"/>
                </a:lnTo>
                <a:lnTo>
                  <a:pt x="62" y="2827"/>
                </a:lnTo>
                <a:lnTo>
                  <a:pt x="61" y="2832"/>
                </a:lnTo>
                <a:lnTo>
                  <a:pt x="61" y="2838"/>
                </a:lnTo>
                <a:lnTo>
                  <a:pt x="60" y="2869"/>
                </a:lnTo>
                <a:lnTo>
                  <a:pt x="60" y="2902"/>
                </a:lnTo>
                <a:lnTo>
                  <a:pt x="60" y="2933"/>
                </a:lnTo>
                <a:lnTo>
                  <a:pt x="60" y="2965"/>
                </a:lnTo>
                <a:lnTo>
                  <a:pt x="59" y="2980"/>
                </a:lnTo>
                <a:lnTo>
                  <a:pt x="57" y="2995"/>
                </a:lnTo>
                <a:lnTo>
                  <a:pt x="55" y="3010"/>
                </a:lnTo>
                <a:lnTo>
                  <a:pt x="54" y="3025"/>
                </a:lnTo>
                <a:lnTo>
                  <a:pt x="52" y="3039"/>
                </a:lnTo>
                <a:lnTo>
                  <a:pt x="52" y="3052"/>
                </a:lnTo>
                <a:lnTo>
                  <a:pt x="52" y="3066"/>
                </a:lnTo>
                <a:lnTo>
                  <a:pt x="54" y="3080"/>
                </a:lnTo>
                <a:lnTo>
                  <a:pt x="56" y="3108"/>
                </a:lnTo>
                <a:lnTo>
                  <a:pt x="56" y="3135"/>
                </a:lnTo>
                <a:lnTo>
                  <a:pt x="56" y="3140"/>
                </a:lnTo>
                <a:lnTo>
                  <a:pt x="56" y="3145"/>
                </a:lnTo>
                <a:lnTo>
                  <a:pt x="54" y="3154"/>
                </a:lnTo>
                <a:lnTo>
                  <a:pt x="51" y="3164"/>
                </a:lnTo>
                <a:lnTo>
                  <a:pt x="49" y="3173"/>
                </a:lnTo>
                <a:lnTo>
                  <a:pt x="47" y="3183"/>
                </a:lnTo>
                <a:lnTo>
                  <a:pt x="47" y="3202"/>
                </a:lnTo>
                <a:lnTo>
                  <a:pt x="49" y="3220"/>
                </a:lnTo>
                <a:lnTo>
                  <a:pt x="50" y="3239"/>
                </a:lnTo>
                <a:lnTo>
                  <a:pt x="52" y="3258"/>
                </a:lnTo>
                <a:lnTo>
                  <a:pt x="54" y="3278"/>
                </a:lnTo>
                <a:lnTo>
                  <a:pt x="52" y="3297"/>
                </a:lnTo>
                <a:lnTo>
                  <a:pt x="52" y="3308"/>
                </a:lnTo>
                <a:lnTo>
                  <a:pt x="52" y="3321"/>
                </a:lnTo>
                <a:lnTo>
                  <a:pt x="52" y="3333"/>
                </a:lnTo>
                <a:lnTo>
                  <a:pt x="56" y="3345"/>
                </a:lnTo>
                <a:lnTo>
                  <a:pt x="56" y="3348"/>
                </a:lnTo>
                <a:lnTo>
                  <a:pt x="55" y="3351"/>
                </a:lnTo>
                <a:lnTo>
                  <a:pt x="52" y="3352"/>
                </a:lnTo>
                <a:lnTo>
                  <a:pt x="50" y="3353"/>
                </a:lnTo>
                <a:lnTo>
                  <a:pt x="46" y="3353"/>
                </a:lnTo>
                <a:lnTo>
                  <a:pt x="44" y="3352"/>
                </a:lnTo>
                <a:lnTo>
                  <a:pt x="42" y="3350"/>
                </a:lnTo>
                <a:lnTo>
                  <a:pt x="41" y="3347"/>
                </a:lnTo>
                <a:lnTo>
                  <a:pt x="41" y="3343"/>
                </a:lnTo>
                <a:lnTo>
                  <a:pt x="40" y="3340"/>
                </a:lnTo>
                <a:lnTo>
                  <a:pt x="39" y="3336"/>
                </a:lnTo>
                <a:lnTo>
                  <a:pt x="37" y="3333"/>
                </a:lnTo>
                <a:lnTo>
                  <a:pt x="32" y="3328"/>
                </a:lnTo>
                <a:lnTo>
                  <a:pt x="26" y="3323"/>
                </a:lnTo>
                <a:lnTo>
                  <a:pt x="21" y="3318"/>
                </a:lnTo>
                <a:lnTo>
                  <a:pt x="17" y="3313"/>
                </a:lnTo>
                <a:lnTo>
                  <a:pt x="14" y="3307"/>
                </a:lnTo>
                <a:lnTo>
                  <a:pt x="11" y="3301"/>
                </a:lnTo>
                <a:lnTo>
                  <a:pt x="9" y="3294"/>
                </a:lnTo>
                <a:lnTo>
                  <a:pt x="6" y="3287"/>
                </a:lnTo>
                <a:lnTo>
                  <a:pt x="5" y="3279"/>
                </a:lnTo>
                <a:lnTo>
                  <a:pt x="5" y="3273"/>
                </a:lnTo>
                <a:lnTo>
                  <a:pt x="2" y="3237"/>
                </a:lnTo>
                <a:lnTo>
                  <a:pt x="0" y="3200"/>
                </a:lnTo>
                <a:lnTo>
                  <a:pt x="0" y="3183"/>
                </a:lnTo>
                <a:lnTo>
                  <a:pt x="0" y="3164"/>
                </a:lnTo>
                <a:lnTo>
                  <a:pt x="1" y="3146"/>
                </a:lnTo>
                <a:lnTo>
                  <a:pt x="2" y="3128"/>
                </a:lnTo>
                <a:lnTo>
                  <a:pt x="2" y="3120"/>
                </a:lnTo>
                <a:lnTo>
                  <a:pt x="2" y="3113"/>
                </a:lnTo>
                <a:lnTo>
                  <a:pt x="2" y="3077"/>
                </a:lnTo>
                <a:lnTo>
                  <a:pt x="5" y="3042"/>
                </a:lnTo>
                <a:lnTo>
                  <a:pt x="9" y="3007"/>
                </a:lnTo>
                <a:lnTo>
                  <a:pt x="15" y="2972"/>
                </a:lnTo>
                <a:lnTo>
                  <a:pt x="16" y="2957"/>
                </a:lnTo>
                <a:lnTo>
                  <a:pt x="16" y="2942"/>
                </a:lnTo>
                <a:lnTo>
                  <a:pt x="16" y="2927"/>
                </a:lnTo>
                <a:lnTo>
                  <a:pt x="16" y="2912"/>
                </a:lnTo>
                <a:lnTo>
                  <a:pt x="16" y="2898"/>
                </a:lnTo>
                <a:lnTo>
                  <a:pt x="17" y="2884"/>
                </a:lnTo>
                <a:lnTo>
                  <a:pt x="21" y="2869"/>
                </a:lnTo>
                <a:lnTo>
                  <a:pt x="25" y="2856"/>
                </a:lnTo>
                <a:lnTo>
                  <a:pt x="29" y="2845"/>
                </a:lnTo>
                <a:lnTo>
                  <a:pt x="31" y="2834"/>
                </a:lnTo>
                <a:lnTo>
                  <a:pt x="32" y="2823"/>
                </a:lnTo>
                <a:lnTo>
                  <a:pt x="34" y="2812"/>
                </a:lnTo>
                <a:lnTo>
                  <a:pt x="36" y="2795"/>
                </a:lnTo>
                <a:lnTo>
                  <a:pt x="39" y="2780"/>
                </a:lnTo>
                <a:lnTo>
                  <a:pt x="41" y="2773"/>
                </a:lnTo>
                <a:lnTo>
                  <a:pt x="44" y="2765"/>
                </a:lnTo>
                <a:lnTo>
                  <a:pt x="47" y="2758"/>
                </a:lnTo>
                <a:lnTo>
                  <a:pt x="52" y="2750"/>
                </a:lnTo>
                <a:lnTo>
                  <a:pt x="55" y="2746"/>
                </a:lnTo>
                <a:lnTo>
                  <a:pt x="56" y="2741"/>
                </a:lnTo>
                <a:lnTo>
                  <a:pt x="57" y="2736"/>
                </a:lnTo>
                <a:lnTo>
                  <a:pt x="59" y="2733"/>
                </a:lnTo>
                <a:lnTo>
                  <a:pt x="57" y="2723"/>
                </a:lnTo>
                <a:lnTo>
                  <a:pt x="55" y="2713"/>
                </a:lnTo>
                <a:lnTo>
                  <a:pt x="52" y="2706"/>
                </a:lnTo>
                <a:lnTo>
                  <a:pt x="51" y="2699"/>
                </a:lnTo>
                <a:lnTo>
                  <a:pt x="51" y="2695"/>
                </a:lnTo>
                <a:lnTo>
                  <a:pt x="54" y="2692"/>
                </a:lnTo>
                <a:lnTo>
                  <a:pt x="56" y="2689"/>
                </a:lnTo>
                <a:lnTo>
                  <a:pt x="60" y="2686"/>
                </a:lnTo>
                <a:lnTo>
                  <a:pt x="62" y="2684"/>
                </a:lnTo>
                <a:lnTo>
                  <a:pt x="64" y="2681"/>
                </a:lnTo>
                <a:lnTo>
                  <a:pt x="64" y="2679"/>
                </a:lnTo>
                <a:lnTo>
                  <a:pt x="62" y="2676"/>
                </a:lnTo>
                <a:lnTo>
                  <a:pt x="59" y="2665"/>
                </a:lnTo>
                <a:lnTo>
                  <a:pt x="56" y="2655"/>
                </a:lnTo>
                <a:lnTo>
                  <a:pt x="55" y="2645"/>
                </a:lnTo>
                <a:lnTo>
                  <a:pt x="56" y="2635"/>
                </a:lnTo>
                <a:lnTo>
                  <a:pt x="59" y="2613"/>
                </a:lnTo>
                <a:lnTo>
                  <a:pt x="64" y="2593"/>
                </a:lnTo>
                <a:lnTo>
                  <a:pt x="69" y="2561"/>
                </a:lnTo>
                <a:lnTo>
                  <a:pt x="75" y="2529"/>
                </a:lnTo>
                <a:lnTo>
                  <a:pt x="81" y="2498"/>
                </a:lnTo>
                <a:lnTo>
                  <a:pt x="88" y="2466"/>
                </a:lnTo>
                <a:lnTo>
                  <a:pt x="90" y="2454"/>
                </a:lnTo>
                <a:lnTo>
                  <a:pt x="93" y="2443"/>
                </a:lnTo>
                <a:lnTo>
                  <a:pt x="94" y="2437"/>
                </a:lnTo>
                <a:lnTo>
                  <a:pt x="96" y="2432"/>
                </a:lnTo>
                <a:lnTo>
                  <a:pt x="101" y="2427"/>
                </a:lnTo>
                <a:lnTo>
                  <a:pt x="106" y="2423"/>
                </a:lnTo>
                <a:lnTo>
                  <a:pt x="109" y="2419"/>
                </a:lnTo>
                <a:lnTo>
                  <a:pt x="109" y="2415"/>
                </a:lnTo>
                <a:lnTo>
                  <a:pt x="109" y="2410"/>
                </a:lnTo>
                <a:lnTo>
                  <a:pt x="108" y="2407"/>
                </a:lnTo>
                <a:lnTo>
                  <a:pt x="108" y="2392"/>
                </a:lnTo>
                <a:lnTo>
                  <a:pt x="108" y="2378"/>
                </a:lnTo>
                <a:lnTo>
                  <a:pt x="110" y="2364"/>
                </a:lnTo>
                <a:lnTo>
                  <a:pt x="114" y="2350"/>
                </a:lnTo>
                <a:lnTo>
                  <a:pt x="119" y="2331"/>
                </a:lnTo>
                <a:lnTo>
                  <a:pt x="124" y="2313"/>
                </a:lnTo>
                <a:lnTo>
                  <a:pt x="126" y="2292"/>
                </a:lnTo>
                <a:lnTo>
                  <a:pt x="131" y="2274"/>
                </a:lnTo>
                <a:lnTo>
                  <a:pt x="139" y="2245"/>
                </a:lnTo>
                <a:lnTo>
                  <a:pt x="146" y="2215"/>
                </a:lnTo>
                <a:lnTo>
                  <a:pt x="153" y="2186"/>
                </a:lnTo>
                <a:lnTo>
                  <a:pt x="160" y="2157"/>
                </a:lnTo>
                <a:lnTo>
                  <a:pt x="168" y="2128"/>
                </a:lnTo>
                <a:lnTo>
                  <a:pt x="175" y="2101"/>
                </a:lnTo>
                <a:lnTo>
                  <a:pt x="183" y="2072"/>
                </a:lnTo>
                <a:lnTo>
                  <a:pt x="190" y="2043"/>
                </a:lnTo>
                <a:lnTo>
                  <a:pt x="198" y="2010"/>
                </a:lnTo>
                <a:lnTo>
                  <a:pt x="207" y="1978"/>
                </a:lnTo>
                <a:lnTo>
                  <a:pt x="218" y="1945"/>
                </a:lnTo>
                <a:lnTo>
                  <a:pt x="228" y="1914"/>
                </a:lnTo>
                <a:lnTo>
                  <a:pt x="242" y="1872"/>
                </a:lnTo>
                <a:lnTo>
                  <a:pt x="256" y="1831"/>
                </a:lnTo>
                <a:lnTo>
                  <a:pt x="268" y="1791"/>
                </a:lnTo>
                <a:lnTo>
                  <a:pt x="282" y="1749"/>
                </a:lnTo>
                <a:lnTo>
                  <a:pt x="291" y="1723"/>
                </a:lnTo>
                <a:lnTo>
                  <a:pt x="299" y="1697"/>
                </a:lnTo>
                <a:lnTo>
                  <a:pt x="304" y="1684"/>
                </a:lnTo>
                <a:lnTo>
                  <a:pt x="311" y="1672"/>
                </a:lnTo>
                <a:lnTo>
                  <a:pt x="318" y="1660"/>
                </a:lnTo>
                <a:lnTo>
                  <a:pt x="327" y="1648"/>
                </a:lnTo>
                <a:lnTo>
                  <a:pt x="332" y="1642"/>
                </a:lnTo>
                <a:lnTo>
                  <a:pt x="336" y="1633"/>
                </a:lnTo>
                <a:lnTo>
                  <a:pt x="338" y="1625"/>
                </a:lnTo>
                <a:lnTo>
                  <a:pt x="340" y="1615"/>
                </a:lnTo>
                <a:lnTo>
                  <a:pt x="341" y="1610"/>
                </a:lnTo>
                <a:lnTo>
                  <a:pt x="342" y="1604"/>
                </a:lnTo>
                <a:lnTo>
                  <a:pt x="345" y="1599"/>
                </a:lnTo>
                <a:lnTo>
                  <a:pt x="347" y="1593"/>
                </a:lnTo>
                <a:lnTo>
                  <a:pt x="356" y="1576"/>
                </a:lnTo>
                <a:lnTo>
                  <a:pt x="365" y="1560"/>
                </a:lnTo>
                <a:lnTo>
                  <a:pt x="372" y="1543"/>
                </a:lnTo>
                <a:lnTo>
                  <a:pt x="380" y="1525"/>
                </a:lnTo>
                <a:lnTo>
                  <a:pt x="393" y="1490"/>
                </a:lnTo>
                <a:lnTo>
                  <a:pt x="410" y="1456"/>
                </a:lnTo>
                <a:lnTo>
                  <a:pt x="421" y="1438"/>
                </a:lnTo>
                <a:lnTo>
                  <a:pt x="431" y="1420"/>
                </a:lnTo>
                <a:lnTo>
                  <a:pt x="436" y="1411"/>
                </a:lnTo>
                <a:lnTo>
                  <a:pt x="440" y="1401"/>
                </a:lnTo>
                <a:lnTo>
                  <a:pt x="444" y="1391"/>
                </a:lnTo>
                <a:lnTo>
                  <a:pt x="446" y="1379"/>
                </a:lnTo>
                <a:lnTo>
                  <a:pt x="447" y="1373"/>
                </a:lnTo>
                <a:lnTo>
                  <a:pt x="452" y="1367"/>
                </a:lnTo>
                <a:lnTo>
                  <a:pt x="460" y="1361"/>
                </a:lnTo>
                <a:lnTo>
                  <a:pt x="469" y="1356"/>
                </a:lnTo>
                <a:lnTo>
                  <a:pt x="475" y="1352"/>
                </a:lnTo>
                <a:lnTo>
                  <a:pt x="481" y="1347"/>
                </a:lnTo>
                <a:lnTo>
                  <a:pt x="486" y="1342"/>
                </a:lnTo>
                <a:lnTo>
                  <a:pt x="491" y="1336"/>
                </a:lnTo>
                <a:lnTo>
                  <a:pt x="501" y="1322"/>
                </a:lnTo>
                <a:lnTo>
                  <a:pt x="510" y="1309"/>
                </a:lnTo>
                <a:lnTo>
                  <a:pt x="534" y="1275"/>
                </a:lnTo>
                <a:lnTo>
                  <a:pt x="558" y="1242"/>
                </a:lnTo>
                <a:lnTo>
                  <a:pt x="580" y="1209"/>
                </a:lnTo>
                <a:lnTo>
                  <a:pt x="604" y="1175"/>
                </a:lnTo>
                <a:lnTo>
                  <a:pt x="628" y="1141"/>
                </a:lnTo>
                <a:lnTo>
                  <a:pt x="653" y="1109"/>
                </a:lnTo>
                <a:lnTo>
                  <a:pt x="678" y="1076"/>
                </a:lnTo>
                <a:lnTo>
                  <a:pt x="704" y="1045"/>
                </a:lnTo>
                <a:lnTo>
                  <a:pt x="737" y="1005"/>
                </a:lnTo>
                <a:lnTo>
                  <a:pt x="770" y="966"/>
                </a:lnTo>
                <a:lnTo>
                  <a:pt x="803" y="927"/>
                </a:lnTo>
                <a:lnTo>
                  <a:pt x="839" y="889"/>
                </a:lnTo>
                <a:lnTo>
                  <a:pt x="851" y="878"/>
                </a:lnTo>
                <a:lnTo>
                  <a:pt x="862" y="865"/>
                </a:lnTo>
                <a:lnTo>
                  <a:pt x="865" y="864"/>
                </a:lnTo>
                <a:lnTo>
                  <a:pt x="869" y="863"/>
                </a:lnTo>
                <a:lnTo>
                  <a:pt x="871" y="863"/>
                </a:lnTo>
                <a:lnTo>
                  <a:pt x="872" y="865"/>
                </a:lnTo>
                <a:lnTo>
                  <a:pt x="875" y="872"/>
                </a:lnTo>
                <a:lnTo>
                  <a:pt x="877" y="875"/>
                </a:lnTo>
                <a:lnTo>
                  <a:pt x="880" y="878"/>
                </a:lnTo>
                <a:lnTo>
                  <a:pt x="884" y="877"/>
                </a:lnTo>
                <a:lnTo>
                  <a:pt x="889" y="872"/>
                </a:lnTo>
                <a:lnTo>
                  <a:pt x="895" y="867"/>
                </a:lnTo>
                <a:lnTo>
                  <a:pt x="939" y="828"/>
                </a:lnTo>
                <a:lnTo>
                  <a:pt x="984" y="789"/>
                </a:lnTo>
                <a:lnTo>
                  <a:pt x="1029" y="750"/>
                </a:lnTo>
                <a:lnTo>
                  <a:pt x="1073" y="710"/>
                </a:lnTo>
                <a:lnTo>
                  <a:pt x="1101" y="685"/>
                </a:lnTo>
                <a:lnTo>
                  <a:pt x="1129" y="661"/>
                </a:lnTo>
                <a:lnTo>
                  <a:pt x="1158" y="637"/>
                </a:lnTo>
                <a:lnTo>
                  <a:pt x="1187" y="614"/>
                </a:lnTo>
                <a:lnTo>
                  <a:pt x="1198" y="604"/>
                </a:lnTo>
                <a:lnTo>
                  <a:pt x="1208" y="593"/>
                </a:lnTo>
                <a:lnTo>
                  <a:pt x="1212" y="587"/>
                </a:lnTo>
                <a:lnTo>
                  <a:pt x="1215" y="581"/>
                </a:lnTo>
                <a:lnTo>
                  <a:pt x="1216" y="572"/>
                </a:lnTo>
                <a:lnTo>
                  <a:pt x="1215" y="564"/>
                </a:lnTo>
                <a:lnTo>
                  <a:pt x="1216" y="561"/>
                </a:lnTo>
                <a:lnTo>
                  <a:pt x="1216" y="557"/>
                </a:lnTo>
                <a:lnTo>
                  <a:pt x="1218" y="554"/>
                </a:lnTo>
                <a:lnTo>
                  <a:pt x="1221" y="552"/>
                </a:lnTo>
                <a:lnTo>
                  <a:pt x="1226" y="548"/>
                </a:lnTo>
                <a:lnTo>
                  <a:pt x="1232" y="544"/>
                </a:lnTo>
                <a:lnTo>
                  <a:pt x="1267" y="518"/>
                </a:lnTo>
                <a:lnTo>
                  <a:pt x="1304" y="493"/>
                </a:lnTo>
                <a:lnTo>
                  <a:pt x="1339" y="468"/>
                </a:lnTo>
                <a:lnTo>
                  <a:pt x="1374" y="441"/>
                </a:lnTo>
                <a:lnTo>
                  <a:pt x="1381" y="436"/>
                </a:lnTo>
                <a:lnTo>
                  <a:pt x="1389" y="431"/>
                </a:lnTo>
                <a:lnTo>
                  <a:pt x="1395" y="425"/>
                </a:lnTo>
                <a:lnTo>
                  <a:pt x="1402" y="416"/>
                </a:lnTo>
                <a:lnTo>
                  <a:pt x="1393" y="415"/>
                </a:lnTo>
                <a:lnTo>
                  <a:pt x="1384" y="415"/>
                </a:lnTo>
                <a:lnTo>
                  <a:pt x="1378" y="416"/>
                </a:lnTo>
                <a:lnTo>
                  <a:pt x="1370" y="419"/>
                </a:lnTo>
                <a:lnTo>
                  <a:pt x="1355" y="425"/>
                </a:lnTo>
                <a:lnTo>
                  <a:pt x="1340" y="431"/>
                </a:lnTo>
                <a:lnTo>
                  <a:pt x="1325" y="438"/>
                </a:lnTo>
                <a:lnTo>
                  <a:pt x="1310" y="445"/>
                </a:lnTo>
                <a:lnTo>
                  <a:pt x="1299" y="453"/>
                </a:lnTo>
                <a:lnTo>
                  <a:pt x="1287" y="459"/>
                </a:lnTo>
                <a:lnTo>
                  <a:pt x="1281" y="461"/>
                </a:lnTo>
                <a:lnTo>
                  <a:pt x="1275" y="463"/>
                </a:lnTo>
                <a:lnTo>
                  <a:pt x="1267" y="464"/>
                </a:lnTo>
                <a:lnTo>
                  <a:pt x="1260" y="463"/>
                </a:lnTo>
                <a:lnTo>
                  <a:pt x="1256" y="463"/>
                </a:lnTo>
                <a:lnTo>
                  <a:pt x="1254" y="464"/>
                </a:lnTo>
                <a:lnTo>
                  <a:pt x="1251" y="465"/>
                </a:lnTo>
                <a:lnTo>
                  <a:pt x="1247" y="467"/>
                </a:lnTo>
                <a:lnTo>
                  <a:pt x="1242" y="472"/>
                </a:lnTo>
                <a:lnTo>
                  <a:pt x="1239" y="477"/>
                </a:lnTo>
                <a:lnTo>
                  <a:pt x="1235" y="479"/>
                </a:lnTo>
                <a:lnTo>
                  <a:pt x="1230" y="480"/>
                </a:lnTo>
                <a:lnTo>
                  <a:pt x="1228" y="482"/>
                </a:lnTo>
                <a:lnTo>
                  <a:pt x="1226" y="480"/>
                </a:lnTo>
                <a:lnTo>
                  <a:pt x="1223" y="479"/>
                </a:lnTo>
                <a:lnTo>
                  <a:pt x="1222" y="478"/>
                </a:lnTo>
                <a:lnTo>
                  <a:pt x="1221" y="474"/>
                </a:lnTo>
                <a:lnTo>
                  <a:pt x="1220" y="473"/>
                </a:lnTo>
                <a:lnTo>
                  <a:pt x="1221" y="470"/>
                </a:lnTo>
                <a:lnTo>
                  <a:pt x="1222" y="469"/>
                </a:lnTo>
                <a:lnTo>
                  <a:pt x="1225" y="467"/>
                </a:lnTo>
                <a:lnTo>
                  <a:pt x="1230" y="464"/>
                </a:lnTo>
                <a:lnTo>
                  <a:pt x="1255" y="451"/>
                </a:lnTo>
                <a:lnTo>
                  <a:pt x="1279" y="436"/>
                </a:lnTo>
                <a:lnTo>
                  <a:pt x="1304" y="421"/>
                </a:lnTo>
                <a:lnTo>
                  <a:pt x="1328" y="408"/>
                </a:lnTo>
                <a:lnTo>
                  <a:pt x="1353" y="393"/>
                </a:lnTo>
                <a:lnTo>
                  <a:pt x="1379" y="377"/>
                </a:lnTo>
                <a:lnTo>
                  <a:pt x="1404" y="364"/>
                </a:lnTo>
                <a:lnTo>
                  <a:pt x="1430" y="349"/>
                </a:lnTo>
                <a:lnTo>
                  <a:pt x="1455" y="334"/>
                </a:lnTo>
                <a:lnTo>
                  <a:pt x="1481" y="319"/>
                </a:lnTo>
                <a:lnTo>
                  <a:pt x="1506" y="303"/>
                </a:lnTo>
                <a:lnTo>
                  <a:pt x="1531" y="287"/>
                </a:lnTo>
                <a:lnTo>
                  <a:pt x="1549" y="275"/>
                </a:lnTo>
                <a:lnTo>
                  <a:pt x="1570" y="263"/>
                </a:lnTo>
                <a:lnTo>
                  <a:pt x="1588" y="253"/>
                </a:lnTo>
                <a:lnTo>
                  <a:pt x="1608" y="243"/>
                </a:lnTo>
                <a:lnTo>
                  <a:pt x="1649" y="224"/>
                </a:lnTo>
                <a:lnTo>
                  <a:pt x="1690" y="207"/>
                </a:lnTo>
                <a:lnTo>
                  <a:pt x="1715" y="197"/>
                </a:lnTo>
                <a:lnTo>
                  <a:pt x="1740" y="187"/>
                </a:lnTo>
                <a:lnTo>
                  <a:pt x="1764" y="174"/>
                </a:lnTo>
                <a:lnTo>
                  <a:pt x="1788" y="161"/>
                </a:lnTo>
                <a:lnTo>
                  <a:pt x="1800" y="154"/>
                </a:lnTo>
                <a:lnTo>
                  <a:pt x="1813" y="149"/>
                </a:lnTo>
                <a:lnTo>
                  <a:pt x="1828" y="145"/>
                </a:lnTo>
                <a:lnTo>
                  <a:pt x="1842" y="142"/>
                </a:lnTo>
                <a:lnTo>
                  <a:pt x="1849" y="139"/>
                </a:lnTo>
                <a:lnTo>
                  <a:pt x="1858" y="137"/>
                </a:lnTo>
                <a:lnTo>
                  <a:pt x="1862" y="134"/>
                </a:lnTo>
                <a:lnTo>
                  <a:pt x="1865" y="132"/>
                </a:lnTo>
                <a:lnTo>
                  <a:pt x="1867" y="128"/>
                </a:lnTo>
                <a:lnTo>
                  <a:pt x="1868" y="123"/>
                </a:lnTo>
                <a:lnTo>
                  <a:pt x="1868" y="119"/>
                </a:lnTo>
                <a:lnTo>
                  <a:pt x="1865" y="117"/>
                </a:lnTo>
                <a:lnTo>
                  <a:pt x="1863" y="115"/>
                </a:lnTo>
                <a:lnTo>
                  <a:pt x="1859" y="114"/>
                </a:lnTo>
                <a:lnTo>
                  <a:pt x="1853" y="114"/>
                </a:lnTo>
                <a:lnTo>
                  <a:pt x="1847" y="114"/>
                </a:lnTo>
                <a:lnTo>
                  <a:pt x="1839" y="115"/>
                </a:lnTo>
                <a:lnTo>
                  <a:pt x="1832" y="117"/>
                </a:lnTo>
                <a:lnTo>
                  <a:pt x="1820" y="120"/>
                </a:lnTo>
                <a:lnTo>
                  <a:pt x="1808" y="123"/>
                </a:lnTo>
                <a:lnTo>
                  <a:pt x="1796" y="125"/>
                </a:lnTo>
                <a:lnTo>
                  <a:pt x="1784" y="128"/>
                </a:lnTo>
                <a:lnTo>
                  <a:pt x="1780" y="129"/>
                </a:lnTo>
                <a:lnTo>
                  <a:pt x="1775" y="129"/>
                </a:lnTo>
                <a:lnTo>
                  <a:pt x="1770" y="128"/>
                </a:lnTo>
                <a:lnTo>
                  <a:pt x="1765" y="125"/>
                </a:lnTo>
                <a:lnTo>
                  <a:pt x="1768" y="120"/>
                </a:lnTo>
                <a:lnTo>
                  <a:pt x="1770" y="117"/>
                </a:lnTo>
                <a:lnTo>
                  <a:pt x="1773" y="114"/>
                </a:lnTo>
                <a:lnTo>
                  <a:pt x="1776" y="110"/>
                </a:lnTo>
                <a:lnTo>
                  <a:pt x="1784" y="107"/>
                </a:lnTo>
                <a:lnTo>
                  <a:pt x="1790" y="103"/>
                </a:lnTo>
                <a:lnTo>
                  <a:pt x="1801" y="97"/>
                </a:lnTo>
                <a:lnTo>
                  <a:pt x="1813" y="92"/>
                </a:lnTo>
                <a:lnTo>
                  <a:pt x="1824" y="88"/>
                </a:lnTo>
                <a:lnTo>
                  <a:pt x="1835" y="84"/>
                </a:lnTo>
                <a:lnTo>
                  <a:pt x="1847" y="81"/>
                </a:lnTo>
                <a:lnTo>
                  <a:pt x="1858" y="79"/>
                </a:lnTo>
                <a:lnTo>
                  <a:pt x="1870" y="78"/>
                </a:lnTo>
                <a:lnTo>
                  <a:pt x="1882" y="76"/>
                </a:lnTo>
                <a:lnTo>
                  <a:pt x="1894" y="76"/>
                </a:lnTo>
                <a:lnTo>
                  <a:pt x="1906" y="75"/>
                </a:lnTo>
                <a:lnTo>
                  <a:pt x="1918" y="73"/>
                </a:lnTo>
                <a:lnTo>
                  <a:pt x="1929" y="69"/>
                </a:lnTo>
                <a:lnTo>
                  <a:pt x="1947" y="63"/>
                </a:lnTo>
                <a:lnTo>
                  <a:pt x="1964" y="56"/>
                </a:lnTo>
                <a:lnTo>
                  <a:pt x="1983" y="53"/>
                </a:lnTo>
                <a:lnTo>
                  <a:pt x="2002" y="50"/>
                </a:lnTo>
                <a:lnTo>
                  <a:pt x="2008" y="50"/>
                </a:lnTo>
                <a:lnTo>
                  <a:pt x="2015" y="49"/>
                </a:lnTo>
                <a:lnTo>
                  <a:pt x="2021" y="46"/>
                </a:lnTo>
                <a:lnTo>
                  <a:pt x="2026" y="44"/>
                </a:lnTo>
                <a:lnTo>
                  <a:pt x="2036" y="38"/>
                </a:lnTo>
                <a:lnTo>
                  <a:pt x="2046" y="30"/>
                </a:lnTo>
                <a:lnTo>
                  <a:pt x="2055" y="23"/>
                </a:lnTo>
                <a:lnTo>
                  <a:pt x="2065" y="18"/>
                </a:lnTo>
                <a:lnTo>
                  <a:pt x="2075" y="13"/>
                </a:lnTo>
                <a:lnTo>
                  <a:pt x="2085" y="10"/>
                </a:lnTo>
                <a:lnTo>
                  <a:pt x="2106" y="6"/>
                </a:lnTo>
                <a:lnTo>
                  <a:pt x="2126" y="4"/>
                </a:lnTo>
                <a:lnTo>
                  <a:pt x="2151" y="1"/>
                </a:lnTo>
                <a:lnTo>
                  <a:pt x="2178" y="0"/>
                </a:lnTo>
                <a:lnTo>
                  <a:pt x="2203" y="0"/>
                </a:lnTo>
                <a:lnTo>
                  <a:pt x="2228" y="1"/>
                </a:lnTo>
                <a:lnTo>
                  <a:pt x="2253" y="2"/>
                </a:lnTo>
                <a:lnTo>
                  <a:pt x="2278" y="5"/>
                </a:lnTo>
                <a:lnTo>
                  <a:pt x="2304" y="6"/>
                </a:lnTo>
                <a:lnTo>
                  <a:pt x="2329" y="9"/>
                </a:lnTo>
                <a:lnTo>
                  <a:pt x="2346" y="11"/>
                </a:lnTo>
                <a:lnTo>
                  <a:pt x="2362" y="15"/>
                </a:lnTo>
                <a:lnTo>
                  <a:pt x="2369" y="16"/>
                </a:lnTo>
                <a:lnTo>
                  <a:pt x="2378" y="16"/>
                </a:lnTo>
                <a:lnTo>
                  <a:pt x="2386" y="16"/>
                </a:lnTo>
                <a:lnTo>
                  <a:pt x="2395" y="15"/>
                </a:lnTo>
                <a:lnTo>
                  <a:pt x="2400" y="14"/>
                </a:lnTo>
                <a:lnTo>
                  <a:pt x="2405" y="15"/>
                </a:lnTo>
                <a:lnTo>
                  <a:pt x="2408" y="19"/>
                </a:lnTo>
                <a:lnTo>
                  <a:pt x="2412" y="24"/>
                </a:lnTo>
                <a:lnTo>
                  <a:pt x="2415" y="28"/>
                </a:lnTo>
                <a:lnTo>
                  <a:pt x="2416" y="30"/>
                </a:lnTo>
                <a:lnTo>
                  <a:pt x="2420" y="33"/>
                </a:lnTo>
                <a:lnTo>
                  <a:pt x="2422" y="35"/>
                </a:lnTo>
                <a:lnTo>
                  <a:pt x="2430" y="36"/>
                </a:lnTo>
                <a:lnTo>
                  <a:pt x="2437" y="38"/>
                </a:lnTo>
                <a:lnTo>
                  <a:pt x="2447" y="39"/>
                </a:lnTo>
                <a:lnTo>
                  <a:pt x="2458" y="40"/>
                </a:lnTo>
                <a:lnTo>
                  <a:pt x="2469" y="41"/>
                </a:lnTo>
                <a:lnTo>
                  <a:pt x="2479" y="45"/>
                </a:lnTo>
                <a:lnTo>
                  <a:pt x="2497" y="53"/>
                </a:lnTo>
                <a:lnTo>
                  <a:pt x="2516" y="61"/>
                </a:lnTo>
                <a:lnTo>
                  <a:pt x="2529" y="66"/>
                </a:lnTo>
                <a:lnTo>
                  <a:pt x="2542" y="70"/>
                </a:lnTo>
                <a:lnTo>
                  <a:pt x="2555" y="73"/>
                </a:lnTo>
                <a:lnTo>
                  <a:pt x="2569" y="76"/>
                </a:lnTo>
                <a:lnTo>
                  <a:pt x="2590" y="84"/>
                </a:lnTo>
                <a:lnTo>
                  <a:pt x="2611" y="93"/>
                </a:lnTo>
                <a:lnTo>
                  <a:pt x="2632" y="103"/>
                </a:lnTo>
                <a:lnTo>
                  <a:pt x="2652" y="113"/>
                </a:lnTo>
                <a:lnTo>
                  <a:pt x="2658" y="118"/>
                </a:lnTo>
                <a:lnTo>
                  <a:pt x="2665" y="120"/>
                </a:lnTo>
                <a:lnTo>
                  <a:pt x="2675" y="123"/>
                </a:lnTo>
                <a:lnTo>
                  <a:pt x="2684" y="127"/>
                </a:lnTo>
                <a:lnTo>
                  <a:pt x="2692" y="130"/>
                </a:lnTo>
                <a:lnTo>
                  <a:pt x="2698" y="137"/>
                </a:lnTo>
                <a:lnTo>
                  <a:pt x="2704" y="143"/>
                </a:lnTo>
                <a:lnTo>
                  <a:pt x="2709" y="150"/>
                </a:lnTo>
                <a:lnTo>
                  <a:pt x="2716" y="159"/>
                </a:lnTo>
                <a:lnTo>
                  <a:pt x="2719" y="167"/>
                </a:lnTo>
                <a:lnTo>
                  <a:pt x="2724" y="176"/>
                </a:lnTo>
                <a:lnTo>
                  <a:pt x="2731" y="183"/>
                </a:lnTo>
                <a:lnTo>
                  <a:pt x="2737" y="189"/>
                </a:lnTo>
                <a:lnTo>
                  <a:pt x="2743" y="197"/>
                </a:lnTo>
                <a:lnTo>
                  <a:pt x="2757" y="209"/>
                </a:lnTo>
                <a:lnTo>
                  <a:pt x="2771" y="223"/>
                </a:lnTo>
                <a:lnTo>
                  <a:pt x="2782" y="236"/>
                </a:lnTo>
                <a:lnTo>
                  <a:pt x="2793" y="250"/>
                </a:lnTo>
                <a:lnTo>
                  <a:pt x="2802" y="263"/>
                </a:lnTo>
                <a:lnTo>
                  <a:pt x="2811" y="277"/>
                </a:lnTo>
                <a:lnTo>
                  <a:pt x="2816" y="287"/>
                </a:lnTo>
                <a:lnTo>
                  <a:pt x="2820" y="296"/>
                </a:lnTo>
                <a:lnTo>
                  <a:pt x="2822" y="305"/>
                </a:lnTo>
                <a:lnTo>
                  <a:pt x="2823" y="314"/>
                </a:lnTo>
                <a:lnTo>
                  <a:pt x="2822" y="324"/>
                </a:lnTo>
                <a:lnTo>
                  <a:pt x="2820" y="332"/>
                </a:lnTo>
                <a:lnTo>
                  <a:pt x="2816" y="341"/>
                </a:lnTo>
                <a:lnTo>
                  <a:pt x="2808" y="350"/>
                </a:lnTo>
                <a:lnTo>
                  <a:pt x="2798" y="367"/>
                </a:lnTo>
                <a:lnTo>
                  <a:pt x="2786" y="384"/>
                </a:lnTo>
                <a:lnTo>
                  <a:pt x="2786" y="386"/>
                </a:lnTo>
                <a:lnTo>
                  <a:pt x="2786" y="389"/>
                </a:lnTo>
                <a:lnTo>
                  <a:pt x="2788" y="391"/>
                </a:lnTo>
                <a:lnTo>
                  <a:pt x="2789" y="391"/>
                </a:lnTo>
                <a:lnTo>
                  <a:pt x="2803" y="394"/>
                </a:lnTo>
                <a:lnTo>
                  <a:pt x="2817" y="398"/>
                </a:lnTo>
                <a:lnTo>
                  <a:pt x="2830" y="403"/>
                </a:lnTo>
                <a:lnTo>
                  <a:pt x="2842" y="408"/>
                </a:lnTo>
                <a:lnTo>
                  <a:pt x="2867" y="420"/>
                </a:lnTo>
                <a:lnTo>
                  <a:pt x="2892" y="431"/>
                </a:lnTo>
                <a:lnTo>
                  <a:pt x="2916" y="443"/>
                </a:lnTo>
                <a:lnTo>
                  <a:pt x="2940" y="455"/>
                </a:lnTo>
                <a:lnTo>
                  <a:pt x="2961" y="469"/>
                </a:lnTo>
                <a:lnTo>
                  <a:pt x="2983" y="485"/>
                </a:lnTo>
                <a:lnTo>
                  <a:pt x="3001" y="499"/>
                </a:lnTo>
                <a:lnTo>
                  <a:pt x="3020" y="513"/>
                </a:lnTo>
                <a:lnTo>
                  <a:pt x="3039" y="528"/>
                </a:lnTo>
                <a:lnTo>
                  <a:pt x="3058" y="542"/>
                </a:lnTo>
                <a:lnTo>
                  <a:pt x="3065" y="548"/>
                </a:lnTo>
                <a:lnTo>
                  <a:pt x="3072" y="553"/>
                </a:lnTo>
                <a:lnTo>
                  <a:pt x="3075" y="557"/>
                </a:lnTo>
                <a:lnTo>
                  <a:pt x="3078" y="559"/>
                </a:lnTo>
                <a:lnTo>
                  <a:pt x="3080" y="563"/>
                </a:lnTo>
                <a:lnTo>
                  <a:pt x="3082" y="568"/>
                </a:lnTo>
                <a:lnTo>
                  <a:pt x="3083" y="572"/>
                </a:lnTo>
                <a:lnTo>
                  <a:pt x="3085" y="574"/>
                </a:lnTo>
                <a:lnTo>
                  <a:pt x="3088" y="577"/>
                </a:lnTo>
                <a:lnTo>
                  <a:pt x="3092" y="578"/>
                </a:lnTo>
                <a:lnTo>
                  <a:pt x="3098" y="579"/>
                </a:lnTo>
                <a:lnTo>
                  <a:pt x="3103" y="582"/>
                </a:lnTo>
                <a:lnTo>
                  <a:pt x="3107" y="584"/>
                </a:lnTo>
                <a:lnTo>
                  <a:pt x="3110" y="587"/>
                </a:lnTo>
                <a:lnTo>
                  <a:pt x="3117" y="593"/>
                </a:lnTo>
                <a:lnTo>
                  <a:pt x="3122" y="601"/>
                </a:lnTo>
                <a:lnTo>
                  <a:pt x="3129" y="618"/>
                </a:lnTo>
                <a:lnTo>
                  <a:pt x="3138" y="635"/>
                </a:lnTo>
                <a:lnTo>
                  <a:pt x="3139" y="638"/>
                </a:lnTo>
                <a:lnTo>
                  <a:pt x="3138" y="641"/>
                </a:lnTo>
                <a:lnTo>
                  <a:pt x="3137" y="643"/>
                </a:lnTo>
                <a:lnTo>
                  <a:pt x="3134" y="643"/>
                </a:lnTo>
                <a:lnTo>
                  <a:pt x="3126" y="642"/>
                </a:lnTo>
                <a:lnTo>
                  <a:pt x="3120" y="642"/>
                </a:lnTo>
                <a:lnTo>
                  <a:pt x="3119" y="645"/>
                </a:lnTo>
                <a:lnTo>
                  <a:pt x="3119" y="647"/>
                </a:lnTo>
                <a:lnTo>
                  <a:pt x="3124" y="653"/>
                </a:lnTo>
                <a:lnTo>
                  <a:pt x="3128" y="657"/>
                </a:lnTo>
                <a:lnTo>
                  <a:pt x="3137" y="666"/>
                </a:lnTo>
                <a:lnTo>
                  <a:pt x="3146" y="675"/>
                </a:lnTo>
                <a:lnTo>
                  <a:pt x="3153" y="685"/>
                </a:lnTo>
                <a:lnTo>
                  <a:pt x="3161" y="693"/>
                </a:lnTo>
                <a:lnTo>
                  <a:pt x="3168" y="704"/>
                </a:lnTo>
                <a:lnTo>
                  <a:pt x="3176" y="714"/>
                </a:lnTo>
                <a:lnTo>
                  <a:pt x="3184" y="722"/>
                </a:lnTo>
                <a:lnTo>
                  <a:pt x="3194" y="731"/>
                </a:lnTo>
                <a:lnTo>
                  <a:pt x="3203" y="744"/>
                </a:lnTo>
                <a:lnTo>
                  <a:pt x="3212" y="759"/>
                </a:lnTo>
                <a:lnTo>
                  <a:pt x="3232" y="781"/>
                </a:lnTo>
                <a:lnTo>
                  <a:pt x="3251" y="805"/>
                </a:lnTo>
                <a:lnTo>
                  <a:pt x="3268" y="830"/>
                </a:lnTo>
                <a:lnTo>
                  <a:pt x="3285" y="857"/>
                </a:lnTo>
                <a:lnTo>
                  <a:pt x="3299" y="878"/>
                </a:lnTo>
                <a:lnTo>
                  <a:pt x="3311" y="900"/>
                </a:lnTo>
                <a:lnTo>
                  <a:pt x="3322" y="924"/>
                </a:lnTo>
                <a:lnTo>
                  <a:pt x="3332" y="949"/>
                </a:lnTo>
                <a:lnTo>
                  <a:pt x="3339" y="968"/>
                </a:lnTo>
                <a:lnTo>
                  <a:pt x="3347" y="988"/>
                </a:lnTo>
                <a:lnTo>
                  <a:pt x="3357" y="1007"/>
                </a:lnTo>
                <a:lnTo>
                  <a:pt x="3370" y="1023"/>
                </a:lnTo>
                <a:lnTo>
                  <a:pt x="3379" y="1037"/>
                </a:lnTo>
                <a:lnTo>
                  <a:pt x="3388" y="1052"/>
                </a:lnTo>
                <a:lnTo>
                  <a:pt x="3394" y="1066"/>
                </a:lnTo>
                <a:lnTo>
                  <a:pt x="3399" y="1081"/>
                </a:lnTo>
                <a:lnTo>
                  <a:pt x="3409" y="1111"/>
                </a:lnTo>
                <a:lnTo>
                  <a:pt x="3416" y="1142"/>
                </a:lnTo>
                <a:lnTo>
                  <a:pt x="3408" y="1140"/>
                </a:lnTo>
                <a:lnTo>
                  <a:pt x="3399" y="1139"/>
                </a:lnTo>
                <a:lnTo>
                  <a:pt x="3404" y="1154"/>
                </a:lnTo>
                <a:lnTo>
                  <a:pt x="3410" y="1169"/>
                </a:lnTo>
                <a:lnTo>
                  <a:pt x="3418" y="1184"/>
                </a:lnTo>
                <a:lnTo>
                  <a:pt x="3426" y="1198"/>
                </a:lnTo>
                <a:lnTo>
                  <a:pt x="3445" y="1226"/>
                </a:lnTo>
                <a:lnTo>
                  <a:pt x="3463" y="1255"/>
                </a:lnTo>
                <a:lnTo>
                  <a:pt x="3472" y="1249"/>
                </a:lnTo>
                <a:lnTo>
                  <a:pt x="3480" y="1240"/>
                </a:lnTo>
                <a:lnTo>
                  <a:pt x="3489" y="1259"/>
                </a:lnTo>
                <a:lnTo>
                  <a:pt x="3498" y="1277"/>
                </a:lnTo>
                <a:lnTo>
                  <a:pt x="3504" y="1295"/>
                </a:lnTo>
                <a:lnTo>
                  <a:pt x="3510" y="1316"/>
                </a:lnTo>
                <a:lnTo>
                  <a:pt x="3520" y="1353"/>
                </a:lnTo>
                <a:lnTo>
                  <a:pt x="3532" y="1392"/>
                </a:lnTo>
                <a:lnTo>
                  <a:pt x="3533" y="1398"/>
                </a:lnTo>
                <a:lnTo>
                  <a:pt x="3534" y="1403"/>
                </a:lnTo>
                <a:lnTo>
                  <a:pt x="3534" y="1426"/>
                </a:lnTo>
                <a:lnTo>
                  <a:pt x="3536" y="1447"/>
                </a:lnTo>
                <a:lnTo>
                  <a:pt x="3539" y="1467"/>
                </a:lnTo>
                <a:lnTo>
                  <a:pt x="3544" y="1489"/>
                </a:lnTo>
                <a:lnTo>
                  <a:pt x="3549" y="1509"/>
                </a:lnTo>
                <a:lnTo>
                  <a:pt x="3554" y="1530"/>
                </a:lnTo>
                <a:lnTo>
                  <a:pt x="3558" y="1550"/>
                </a:lnTo>
                <a:lnTo>
                  <a:pt x="3562" y="1571"/>
                </a:lnTo>
                <a:lnTo>
                  <a:pt x="3566" y="1600"/>
                </a:lnTo>
                <a:lnTo>
                  <a:pt x="3569" y="1629"/>
                </a:lnTo>
                <a:lnTo>
                  <a:pt x="3574" y="1658"/>
                </a:lnTo>
                <a:lnTo>
                  <a:pt x="3578" y="1687"/>
                </a:lnTo>
                <a:lnTo>
                  <a:pt x="3582" y="1716"/>
                </a:lnTo>
                <a:lnTo>
                  <a:pt x="3584" y="1744"/>
                </a:lnTo>
                <a:lnTo>
                  <a:pt x="3587" y="1773"/>
                </a:lnTo>
                <a:lnTo>
                  <a:pt x="3588" y="1802"/>
                </a:lnTo>
                <a:lnTo>
                  <a:pt x="3589" y="1827"/>
                </a:lnTo>
                <a:lnTo>
                  <a:pt x="3593" y="1854"/>
                </a:lnTo>
                <a:lnTo>
                  <a:pt x="3597" y="1879"/>
                </a:lnTo>
                <a:lnTo>
                  <a:pt x="3599" y="1905"/>
                </a:lnTo>
                <a:lnTo>
                  <a:pt x="3602" y="1939"/>
                </a:lnTo>
                <a:lnTo>
                  <a:pt x="3603" y="1974"/>
                </a:lnTo>
                <a:lnTo>
                  <a:pt x="3602" y="2008"/>
                </a:lnTo>
                <a:lnTo>
                  <a:pt x="3601" y="2043"/>
                </a:lnTo>
                <a:lnTo>
                  <a:pt x="3598" y="2059"/>
                </a:lnTo>
                <a:lnTo>
                  <a:pt x="3594" y="2077"/>
                </a:lnTo>
                <a:lnTo>
                  <a:pt x="3589" y="2093"/>
                </a:lnTo>
                <a:lnTo>
                  <a:pt x="3586" y="2109"/>
                </a:lnTo>
                <a:lnTo>
                  <a:pt x="3583" y="2114"/>
                </a:lnTo>
                <a:lnTo>
                  <a:pt x="3583" y="2121"/>
                </a:lnTo>
                <a:lnTo>
                  <a:pt x="3587" y="2138"/>
                </a:lnTo>
                <a:lnTo>
                  <a:pt x="3591" y="2154"/>
                </a:lnTo>
                <a:lnTo>
                  <a:pt x="3592" y="2172"/>
                </a:lnTo>
                <a:lnTo>
                  <a:pt x="3593" y="2190"/>
                </a:lnTo>
                <a:lnTo>
                  <a:pt x="3594" y="2223"/>
                </a:lnTo>
                <a:lnTo>
                  <a:pt x="3597" y="2257"/>
                </a:lnTo>
                <a:lnTo>
                  <a:pt x="3601" y="2284"/>
                </a:lnTo>
                <a:lnTo>
                  <a:pt x="3603" y="2310"/>
                </a:lnTo>
                <a:lnTo>
                  <a:pt x="3602" y="2336"/>
                </a:lnTo>
                <a:lnTo>
                  <a:pt x="3599" y="2363"/>
                </a:lnTo>
                <a:lnTo>
                  <a:pt x="3599" y="2376"/>
                </a:lnTo>
                <a:lnTo>
                  <a:pt x="3599" y="2389"/>
                </a:lnTo>
                <a:lnTo>
                  <a:pt x="3602" y="2403"/>
                </a:lnTo>
                <a:lnTo>
                  <a:pt x="3606" y="2415"/>
                </a:lnTo>
                <a:lnTo>
                  <a:pt x="3609" y="2434"/>
                </a:lnTo>
                <a:lnTo>
                  <a:pt x="3613" y="2452"/>
                </a:lnTo>
                <a:lnTo>
                  <a:pt x="3617" y="2471"/>
                </a:lnTo>
                <a:lnTo>
                  <a:pt x="3620" y="2489"/>
                </a:lnTo>
                <a:lnTo>
                  <a:pt x="3621" y="2498"/>
                </a:lnTo>
                <a:lnTo>
                  <a:pt x="3623" y="2503"/>
                </a:lnTo>
                <a:lnTo>
                  <a:pt x="3626" y="2506"/>
                </a:lnTo>
                <a:lnTo>
                  <a:pt x="3628" y="2506"/>
                </a:lnTo>
                <a:lnTo>
                  <a:pt x="3632" y="2506"/>
                </a:lnTo>
                <a:lnTo>
                  <a:pt x="3637" y="2504"/>
                </a:lnTo>
                <a:lnTo>
                  <a:pt x="3641" y="2503"/>
                </a:lnTo>
                <a:lnTo>
                  <a:pt x="3643" y="2504"/>
                </a:lnTo>
                <a:lnTo>
                  <a:pt x="3645" y="2506"/>
                </a:lnTo>
                <a:lnTo>
                  <a:pt x="3645" y="2509"/>
                </a:lnTo>
                <a:lnTo>
                  <a:pt x="3645" y="2516"/>
                </a:lnTo>
                <a:lnTo>
                  <a:pt x="3645" y="2523"/>
                </a:lnTo>
                <a:lnTo>
                  <a:pt x="3646" y="2529"/>
                </a:lnTo>
                <a:lnTo>
                  <a:pt x="3648" y="2536"/>
                </a:lnTo>
                <a:lnTo>
                  <a:pt x="3653" y="2548"/>
                </a:lnTo>
                <a:lnTo>
                  <a:pt x="3656" y="2562"/>
                </a:lnTo>
                <a:lnTo>
                  <a:pt x="3652" y="2562"/>
                </a:lnTo>
                <a:lnTo>
                  <a:pt x="3648" y="2562"/>
                </a:lnTo>
                <a:lnTo>
                  <a:pt x="3646" y="2561"/>
                </a:lnTo>
                <a:lnTo>
                  <a:pt x="3645" y="2558"/>
                </a:lnTo>
                <a:lnTo>
                  <a:pt x="3641" y="2553"/>
                </a:lnTo>
                <a:lnTo>
                  <a:pt x="3636" y="2550"/>
                </a:lnTo>
                <a:lnTo>
                  <a:pt x="3632" y="2552"/>
                </a:lnTo>
                <a:lnTo>
                  <a:pt x="3630" y="2555"/>
                </a:lnTo>
                <a:lnTo>
                  <a:pt x="3628" y="2558"/>
                </a:lnTo>
                <a:lnTo>
                  <a:pt x="3627" y="2562"/>
                </a:lnTo>
                <a:lnTo>
                  <a:pt x="3627" y="2568"/>
                </a:lnTo>
                <a:lnTo>
                  <a:pt x="3628" y="2576"/>
                </a:lnTo>
                <a:lnTo>
                  <a:pt x="3631" y="2585"/>
                </a:lnTo>
                <a:lnTo>
                  <a:pt x="3632" y="2593"/>
                </a:lnTo>
                <a:lnTo>
                  <a:pt x="3633" y="2602"/>
                </a:lnTo>
                <a:lnTo>
                  <a:pt x="3633" y="2611"/>
                </a:lnTo>
                <a:lnTo>
                  <a:pt x="3633" y="2630"/>
                </a:lnTo>
                <a:lnTo>
                  <a:pt x="3633" y="2647"/>
                </a:lnTo>
                <a:lnTo>
                  <a:pt x="3635" y="2662"/>
                </a:lnTo>
                <a:lnTo>
                  <a:pt x="3635" y="2677"/>
                </a:lnTo>
                <a:lnTo>
                  <a:pt x="3635" y="2685"/>
                </a:lnTo>
                <a:lnTo>
                  <a:pt x="3636" y="2692"/>
                </a:lnTo>
                <a:lnTo>
                  <a:pt x="3638" y="2699"/>
                </a:lnTo>
                <a:lnTo>
                  <a:pt x="3641" y="2706"/>
                </a:lnTo>
                <a:lnTo>
                  <a:pt x="3643" y="2711"/>
                </a:lnTo>
                <a:lnTo>
                  <a:pt x="3643" y="2715"/>
                </a:lnTo>
                <a:lnTo>
                  <a:pt x="3642" y="2720"/>
                </a:lnTo>
                <a:lnTo>
                  <a:pt x="3641" y="2724"/>
                </a:lnTo>
                <a:lnTo>
                  <a:pt x="3640" y="2731"/>
                </a:lnTo>
                <a:lnTo>
                  <a:pt x="3640" y="2738"/>
                </a:lnTo>
                <a:lnTo>
                  <a:pt x="3642" y="2744"/>
                </a:lnTo>
                <a:lnTo>
                  <a:pt x="3643" y="2750"/>
                </a:lnTo>
                <a:lnTo>
                  <a:pt x="3646" y="2754"/>
                </a:lnTo>
                <a:lnTo>
                  <a:pt x="3650" y="2756"/>
                </a:lnTo>
                <a:lnTo>
                  <a:pt x="3652" y="2756"/>
                </a:lnTo>
                <a:lnTo>
                  <a:pt x="3655" y="2755"/>
                </a:lnTo>
                <a:lnTo>
                  <a:pt x="3657" y="2754"/>
                </a:lnTo>
                <a:lnTo>
                  <a:pt x="3658" y="2751"/>
                </a:lnTo>
                <a:lnTo>
                  <a:pt x="3662" y="2736"/>
                </a:lnTo>
                <a:lnTo>
                  <a:pt x="3666" y="2719"/>
                </a:lnTo>
                <a:lnTo>
                  <a:pt x="3670" y="2736"/>
                </a:lnTo>
                <a:lnTo>
                  <a:pt x="3671" y="2753"/>
                </a:lnTo>
                <a:lnTo>
                  <a:pt x="3671" y="2769"/>
                </a:lnTo>
                <a:lnTo>
                  <a:pt x="3671" y="2785"/>
                </a:lnTo>
                <a:lnTo>
                  <a:pt x="3671" y="2799"/>
                </a:lnTo>
                <a:lnTo>
                  <a:pt x="3672" y="2814"/>
                </a:lnTo>
                <a:lnTo>
                  <a:pt x="3673" y="2828"/>
                </a:lnTo>
                <a:lnTo>
                  <a:pt x="3677" y="2842"/>
                </a:lnTo>
                <a:lnTo>
                  <a:pt x="3681" y="2856"/>
                </a:lnTo>
                <a:lnTo>
                  <a:pt x="3686" y="2869"/>
                </a:lnTo>
                <a:lnTo>
                  <a:pt x="3693" y="2882"/>
                </a:lnTo>
                <a:lnTo>
                  <a:pt x="3702" y="2894"/>
                </a:lnTo>
                <a:lnTo>
                  <a:pt x="3705" y="2899"/>
                </a:lnTo>
                <a:lnTo>
                  <a:pt x="3707" y="2904"/>
                </a:lnTo>
                <a:lnTo>
                  <a:pt x="3709" y="2909"/>
                </a:lnTo>
                <a:lnTo>
                  <a:pt x="3709" y="2914"/>
                </a:lnTo>
                <a:lnTo>
                  <a:pt x="3709" y="2927"/>
                </a:lnTo>
                <a:lnTo>
                  <a:pt x="3709" y="2938"/>
                </a:lnTo>
                <a:lnTo>
                  <a:pt x="3709" y="2952"/>
                </a:lnTo>
                <a:lnTo>
                  <a:pt x="3709" y="2967"/>
                </a:lnTo>
                <a:lnTo>
                  <a:pt x="3709" y="2981"/>
                </a:lnTo>
                <a:lnTo>
                  <a:pt x="3709" y="2995"/>
                </a:lnTo>
                <a:lnTo>
                  <a:pt x="3709" y="3017"/>
                </a:lnTo>
                <a:lnTo>
                  <a:pt x="3707" y="3039"/>
                </a:lnTo>
                <a:lnTo>
                  <a:pt x="3706" y="3061"/>
                </a:lnTo>
                <a:lnTo>
                  <a:pt x="3702" y="3083"/>
                </a:lnTo>
                <a:lnTo>
                  <a:pt x="3700" y="3104"/>
                </a:lnTo>
                <a:lnTo>
                  <a:pt x="3695" y="3125"/>
                </a:lnTo>
                <a:lnTo>
                  <a:pt x="3690" y="3146"/>
                </a:lnTo>
                <a:lnTo>
                  <a:pt x="3683" y="3168"/>
                </a:lnTo>
                <a:lnTo>
                  <a:pt x="3680" y="3183"/>
                </a:lnTo>
                <a:lnTo>
                  <a:pt x="3677" y="3197"/>
                </a:lnTo>
                <a:lnTo>
                  <a:pt x="3673" y="3212"/>
                </a:lnTo>
                <a:lnTo>
                  <a:pt x="3668" y="3225"/>
                </a:lnTo>
                <a:lnTo>
                  <a:pt x="3667" y="3229"/>
                </a:lnTo>
                <a:lnTo>
                  <a:pt x="3667" y="3234"/>
                </a:lnTo>
                <a:lnTo>
                  <a:pt x="3668" y="3239"/>
                </a:lnTo>
                <a:lnTo>
                  <a:pt x="3670" y="3243"/>
                </a:lnTo>
                <a:lnTo>
                  <a:pt x="3671" y="3254"/>
                </a:lnTo>
                <a:lnTo>
                  <a:pt x="3671" y="3264"/>
                </a:lnTo>
                <a:lnTo>
                  <a:pt x="3667" y="3278"/>
                </a:lnTo>
                <a:lnTo>
                  <a:pt x="3666" y="3292"/>
                </a:lnTo>
                <a:lnTo>
                  <a:pt x="3666" y="3298"/>
                </a:lnTo>
                <a:lnTo>
                  <a:pt x="3666" y="3306"/>
                </a:lnTo>
                <a:lnTo>
                  <a:pt x="3667" y="3313"/>
                </a:lnTo>
                <a:lnTo>
                  <a:pt x="3668" y="3320"/>
                </a:lnTo>
                <a:lnTo>
                  <a:pt x="3670" y="3326"/>
                </a:lnTo>
                <a:lnTo>
                  <a:pt x="3670" y="3333"/>
                </a:lnTo>
                <a:lnTo>
                  <a:pt x="3668" y="3341"/>
                </a:lnTo>
                <a:lnTo>
                  <a:pt x="3667" y="3347"/>
                </a:lnTo>
                <a:lnTo>
                  <a:pt x="3660" y="3366"/>
                </a:lnTo>
                <a:lnTo>
                  <a:pt x="3655" y="3385"/>
                </a:lnTo>
                <a:lnTo>
                  <a:pt x="3650" y="3404"/>
                </a:lnTo>
                <a:lnTo>
                  <a:pt x="3646" y="3424"/>
                </a:lnTo>
                <a:lnTo>
                  <a:pt x="3642" y="3442"/>
                </a:lnTo>
                <a:lnTo>
                  <a:pt x="3637" y="3463"/>
                </a:lnTo>
                <a:lnTo>
                  <a:pt x="3632" y="3481"/>
                </a:lnTo>
                <a:lnTo>
                  <a:pt x="3625" y="3500"/>
                </a:lnTo>
                <a:lnTo>
                  <a:pt x="3613" y="3530"/>
                </a:lnTo>
                <a:lnTo>
                  <a:pt x="3602" y="3559"/>
                </a:lnTo>
                <a:lnTo>
                  <a:pt x="3594" y="3573"/>
                </a:lnTo>
                <a:lnTo>
                  <a:pt x="3587" y="3588"/>
                </a:lnTo>
                <a:lnTo>
                  <a:pt x="3579" y="3600"/>
                </a:lnTo>
                <a:lnTo>
                  <a:pt x="3571" y="3614"/>
                </a:lnTo>
                <a:lnTo>
                  <a:pt x="3562" y="3626"/>
                </a:lnTo>
                <a:lnTo>
                  <a:pt x="3554" y="3638"/>
                </a:lnTo>
                <a:lnTo>
                  <a:pt x="3547" y="3651"/>
                </a:lnTo>
                <a:lnTo>
                  <a:pt x="3541" y="3664"/>
                </a:lnTo>
                <a:lnTo>
                  <a:pt x="3528" y="3691"/>
                </a:lnTo>
                <a:lnTo>
                  <a:pt x="3517" y="3717"/>
                </a:lnTo>
                <a:lnTo>
                  <a:pt x="3507" y="3742"/>
                </a:lnTo>
                <a:lnTo>
                  <a:pt x="3497" y="3766"/>
                </a:lnTo>
                <a:lnTo>
                  <a:pt x="3487" y="3790"/>
                </a:lnTo>
                <a:lnTo>
                  <a:pt x="3477" y="3815"/>
                </a:lnTo>
                <a:lnTo>
                  <a:pt x="3460" y="3850"/>
                </a:lnTo>
                <a:lnTo>
                  <a:pt x="3443" y="3885"/>
                </a:lnTo>
                <a:lnTo>
                  <a:pt x="3424" y="3920"/>
                </a:lnTo>
                <a:lnTo>
                  <a:pt x="3408" y="3955"/>
                </a:lnTo>
                <a:lnTo>
                  <a:pt x="3401" y="3970"/>
                </a:lnTo>
                <a:lnTo>
                  <a:pt x="3393" y="3984"/>
                </a:lnTo>
                <a:lnTo>
                  <a:pt x="3389" y="3990"/>
                </a:lnTo>
                <a:lnTo>
                  <a:pt x="3384" y="3997"/>
                </a:lnTo>
                <a:lnTo>
                  <a:pt x="3378" y="4003"/>
                </a:lnTo>
                <a:lnTo>
                  <a:pt x="3370" y="4008"/>
                </a:lnTo>
                <a:lnTo>
                  <a:pt x="3367" y="4011"/>
                </a:lnTo>
                <a:lnTo>
                  <a:pt x="3365" y="4014"/>
                </a:lnTo>
                <a:lnTo>
                  <a:pt x="3364" y="4017"/>
                </a:lnTo>
                <a:lnTo>
                  <a:pt x="3361" y="4022"/>
                </a:lnTo>
                <a:lnTo>
                  <a:pt x="3359" y="4029"/>
                </a:lnTo>
                <a:lnTo>
                  <a:pt x="3356" y="4037"/>
                </a:lnTo>
                <a:lnTo>
                  <a:pt x="3354" y="4043"/>
                </a:lnTo>
                <a:lnTo>
                  <a:pt x="3352" y="4049"/>
                </a:lnTo>
                <a:lnTo>
                  <a:pt x="3351" y="4053"/>
                </a:lnTo>
                <a:lnTo>
                  <a:pt x="3349" y="4056"/>
                </a:lnTo>
                <a:lnTo>
                  <a:pt x="3346" y="4058"/>
                </a:lnTo>
                <a:lnTo>
                  <a:pt x="3342" y="4061"/>
                </a:lnTo>
                <a:lnTo>
                  <a:pt x="3341" y="4053"/>
                </a:lnTo>
                <a:lnTo>
                  <a:pt x="3341" y="4044"/>
                </a:lnTo>
                <a:lnTo>
                  <a:pt x="3344" y="4037"/>
                </a:lnTo>
                <a:lnTo>
                  <a:pt x="3347" y="4031"/>
                </a:lnTo>
                <a:lnTo>
                  <a:pt x="3350" y="4023"/>
                </a:lnTo>
                <a:lnTo>
                  <a:pt x="3352" y="4016"/>
                </a:lnTo>
                <a:lnTo>
                  <a:pt x="3355" y="4008"/>
                </a:lnTo>
                <a:lnTo>
                  <a:pt x="3354" y="4001"/>
                </a:lnTo>
                <a:lnTo>
                  <a:pt x="3351" y="4001"/>
                </a:lnTo>
                <a:lnTo>
                  <a:pt x="3347" y="4003"/>
                </a:lnTo>
                <a:lnTo>
                  <a:pt x="3345" y="4004"/>
                </a:lnTo>
                <a:lnTo>
                  <a:pt x="3344" y="4007"/>
                </a:lnTo>
                <a:lnTo>
                  <a:pt x="3340" y="4012"/>
                </a:lnTo>
                <a:lnTo>
                  <a:pt x="3339" y="4017"/>
                </a:lnTo>
                <a:lnTo>
                  <a:pt x="3326" y="4049"/>
                </a:lnTo>
                <a:lnTo>
                  <a:pt x="3314" y="4080"/>
                </a:lnTo>
                <a:lnTo>
                  <a:pt x="3299" y="4111"/>
                </a:lnTo>
                <a:lnTo>
                  <a:pt x="3283" y="4141"/>
                </a:lnTo>
                <a:lnTo>
                  <a:pt x="3272" y="4165"/>
                </a:lnTo>
                <a:lnTo>
                  <a:pt x="3262" y="4189"/>
                </a:lnTo>
                <a:lnTo>
                  <a:pt x="3251" y="4212"/>
                </a:lnTo>
                <a:lnTo>
                  <a:pt x="3238" y="4236"/>
                </a:lnTo>
                <a:lnTo>
                  <a:pt x="3217" y="4271"/>
                </a:lnTo>
                <a:lnTo>
                  <a:pt x="3196" y="4305"/>
                </a:lnTo>
                <a:lnTo>
                  <a:pt x="3183" y="4323"/>
                </a:lnTo>
                <a:lnTo>
                  <a:pt x="3172" y="4339"/>
                </a:lnTo>
                <a:lnTo>
                  <a:pt x="3158" y="4354"/>
                </a:lnTo>
                <a:lnTo>
                  <a:pt x="3144" y="4369"/>
                </a:lnTo>
                <a:lnTo>
                  <a:pt x="3126" y="4388"/>
                </a:lnTo>
                <a:lnTo>
                  <a:pt x="3109" y="4409"/>
                </a:lnTo>
                <a:lnTo>
                  <a:pt x="3092" y="4431"/>
                </a:lnTo>
                <a:lnTo>
                  <a:pt x="3074" y="4451"/>
                </a:lnTo>
                <a:lnTo>
                  <a:pt x="3064" y="4463"/>
                </a:lnTo>
                <a:lnTo>
                  <a:pt x="3054" y="4477"/>
                </a:lnTo>
                <a:lnTo>
                  <a:pt x="3045" y="4491"/>
                </a:lnTo>
                <a:lnTo>
                  <a:pt x="3036" y="4505"/>
                </a:lnTo>
                <a:lnTo>
                  <a:pt x="3031" y="4515"/>
                </a:lnTo>
                <a:lnTo>
                  <a:pt x="3025" y="4525"/>
                </a:lnTo>
                <a:lnTo>
                  <a:pt x="3018" y="4533"/>
                </a:lnTo>
                <a:lnTo>
                  <a:pt x="3009" y="4541"/>
                </a:lnTo>
                <a:lnTo>
                  <a:pt x="3001" y="4547"/>
                </a:lnTo>
                <a:lnTo>
                  <a:pt x="2995" y="4555"/>
                </a:lnTo>
                <a:lnTo>
                  <a:pt x="2991" y="4564"/>
                </a:lnTo>
                <a:lnTo>
                  <a:pt x="2988" y="4572"/>
                </a:lnTo>
                <a:lnTo>
                  <a:pt x="2986" y="4576"/>
                </a:lnTo>
                <a:lnTo>
                  <a:pt x="2985" y="4580"/>
                </a:lnTo>
                <a:lnTo>
                  <a:pt x="2983" y="4582"/>
                </a:lnTo>
                <a:lnTo>
                  <a:pt x="2980" y="4585"/>
                </a:lnTo>
                <a:lnTo>
                  <a:pt x="2974" y="4590"/>
                </a:lnTo>
                <a:lnTo>
                  <a:pt x="2968" y="4594"/>
                </a:lnTo>
                <a:lnTo>
                  <a:pt x="2956" y="4601"/>
                </a:lnTo>
                <a:lnTo>
                  <a:pt x="2947" y="4610"/>
                </a:lnTo>
                <a:lnTo>
                  <a:pt x="2937" y="4619"/>
                </a:lnTo>
                <a:lnTo>
                  <a:pt x="2930" y="4629"/>
                </a:lnTo>
                <a:lnTo>
                  <a:pt x="2919" y="4643"/>
                </a:lnTo>
                <a:lnTo>
                  <a:pt x="2906" y="4655"/>
                </a:lnTo>
                <a:lnTo>
                  <a:pt x="2894" y="4666"/>
                </a:lnTo>
                <a:lnTo>
                  <a:pt x="2884" y="4679"/>
                </a:lnTo>
                <a:lnTo>
                  <a:pt x="2877" y="4689"/>
                </a:lnTo>
                <a:lnTo>
                  <a:pt x="2868" y="4697"/>
                </a:lnTo>
                <a:lnTo>
                  <a:pt x="2860" y="4703"/>
                </a:lnTo>
                <a:lnTo>
                  <a:pt x="2851" y="4709"/>
                </a:lnTo>
                <a:lnTo>
                  <a:pt x="2841" y="4715"/>
                </a:lnTo>
                <a:lnTo>
                  <a:pt x="2832" y="4722"/>
                </a:lnTo>
                <a:lnTo>
                  <a:pt x="2825" y="4729"/>
                </a:lnTo>
                <a:lnTo>
                  <a:pt x="2817" y="4737"/>
                </a:lnTo>
                <a:lnTo>
                  <a:pt x="2802" y="4754"/>
                </a:lnTo>
                <a:lnTo>
                  <a:pt x="2787" y="4769"/>
                </a:lnTo>
                <a:lnTo>
                  <a:pt x="2769" y="4786"/>
                </a:lnTo>
                <a:lnTo>
                  <a:pt x="2754" y="4802"/>
                </a:lnTo>
                <a:lnTo>
                  <a:pt x="2741" y="4819"/>
                </a:lnTo>
                <a:lnTo>
                  <a:pt x="2726" y="4837"/>
                </a:lnTo>
                <a:lnTo>
                  <a:pt x="2711" y="4853"/>
                </a:lnTo>
                <a:lnTo>
                  <a:pt x="2694" y="4868"/>
                </a:lnTo>
                <a:lnTo>
                  <a:pt x="2670" y="4890"/>
                </a:lnTo>
                <a:lnTo>
                  <a:pt x="2647" y="4911"/>
                </a:lnTo>
                <a:lnTo>
                  <a:pt x="2635" y="4921"/>
                </a:lnTo>
                <a:lnTo>
                  <a:pt x="2623" y="4931"/>
                </a:lnTo>
                <a:lnTo>
                  <a:pt x="2610" y="4940"/>
                </a:lnTo>
                <a:lnTo>
                  <a:pt x="2596" y="4947"/>
                </a:lnTo>
                <a:lnTo>
                  <a:pt x="2583" y="4960"/>
                </a:lnTo>
                <a:lnTo>
                  <a:pt x="2571" y="4974"/>
                </a:lnTo>
                <a:lnTo>
                  <a:pt x="2551" y="4989"/>
                </a:lnTo>
                <a:lnTo>
                  <a:pt x="2530" y="5004"/>
                </a:lnTo>
                <a:lnTo>
                  <a:pt x="2510" y="5019"/>
                </a:lnTo>
                <a:lnTo>
                  <a:pt x="2490" y="5034"/>
                </a:lnTo>
                <a:lnTo>
                  <a:pt x="2471" y="5050"/>
                </a:lnTo>
                <a:lnTo>
                  <a:pt x="2451" y="5065"/>
                </a:lnTo>
                <a:lnTo>
                  <a:pt x="2431" y="5080"/>
                </a:lnTo>
                <a:lnTo>
                  <a:pt x="2410" y="5094"/>
                </a:lnTo>
                <a:lnTo>
                  <a:pt x="2368" y="5119"/>
                </a:lnTo>
                <a:lnTo>
                  <a:pt x="2324" y="5144"/>
                </a:lnTo>
                <a:lnTo>
                  <a:pt x="2298" y="5159"/>
                </a:lnTo>
                <a:lnTo>
                  <a:pt x="2269" y="5174"/>
                </a:lnTo>
                <a:lnTo>
                  <a:pt x="2242" y="5188"/>
                </a:lnTo>
                <a:lnTo>
                  <a:pt x="2213" y="5201"/>
                </a:lnTo>
                <a:lnTo>
                  <a:pt x="2191" y="5212"/>
                </a:lnTo>
                <a:lnTo>
                  <a:pt x="2171" y="5223"/>
                </a:lnTo>
                <a:lnTo>
                  <a:pt x="2150" y="5233"/>
                </a:lnTo>
                <a:lnTo>
                  <a:pt x="2129" y="5242"/>
                </a:lnTo>
                <a:lnTo>
                  <a:pt x="2095" y="5253"/>
                </a:lnTo>
                <a:lnTo>
                  <a:pt x="2061" y="5265"/>
                </a:lnTo>
                <a:lnTo>
                  <a:pt x="2028" y="5278"/>
                </a:lnTo>
                <a:lnTo>
                  <a:pt x="1996" y="5291"/>
                </a:lnTo>
                <a:lnTo>
                  <a:pt x="1973" y="5300"/>
                </a:lnTo>
                <a:lnTo>
                  <a:pt x="1952" y="5306"/>
                </a:lnTo>
                <a:lnTo>
                  <a:pt x="1929" y="5311"/>
                </a:lnTo>
                <a:lnTo>
                  <a:pt x="1907" y="5316"/>
                </a:lnTo>
                <a:lnTo>
                  <a:pt x="1863" y="5324"/>
                </a:lnTo>
                <a:lnTo>
                  <a:pt x="1818" y="5332"/>
                </a:lnTo>
                <a:lnTo>
                  <a:pt x="1793" y="5337"/>
                </a:lnTo>
                <a:lnTo>
                  <a:pt x="1768" y="5341"/>
                </a:lnTo>
                <a:lnTo>
                  <a:pt x="1743" y="5342"/>
                </a:lnTo>
                <a:lnTo>
                  <a:pt x="1717" y="5342"/>
                </a:lnTo>
                <a:lnTo>
                  <a:pt x="1689" y="5341"/>
                </a:lnTo>
                <a:lnTo>
                  <a:pt x="1660" y="5342"/>
                </a:lnTo>
                <a:lnTo>
                  <a:pt x="1632" y="5344"/>
                </a:lnTo>
                <a:lnTo>
                  <a:pt x="1603" y="5344"/>
                </a:lnTo>
                <a:lnTo>
                  <a:pt x="1576" y="5344"/>
                </a:lnTo>
                <a:lnTo>
                  <a:pt x="1548" y="5344"/>
                </a:lnTo>
                <a:lnTo>
                  <a:pt x="1519" y="5344"/>
                </a:lnTo>
                <a:lnTo>
                  <a:pt x="1492" y="5344"/>
                </a:lnTo>
                <a:lnTo>
                  <a:pt x="1465" y="5342"/>
                </a:lnTo>
                <a:lnTo>
                  <a:pt x="1438" y="5340"/>
                </a:lnTo>
                <a:lnTo>
                  <a:pt x="1412" y="5336"/>
                </a:lnTo>
                <a:lnTo>
                  <a:pt x="1384" y="5335"/>
                </a:lnTo>
                <a:lnTo>
                  <a:pt x="1364" y="5334"/>
                </a:lnTo>
                <a:lnTo>
                  <a:pt x="1344" y="5334"/>
                </a:lnTo>
                <a:lnTo>
                  <a:pt x="1324" y="5332"/>
                </a:lnTo>
                <a:lnTo>
                  <a:pt x="1304" y="5330"/>
                </a:lnTo>
                <a:lnTo>
                  <a:pt x="1281" y="5326"/>
                </a:lnTo>
                <a:lnTo>
                  <a:pt x="1260" y="5320"/>
                </a:lnTo>
                <a:lnTo>
                  <a:pt x="1237" y="5314"/>
                </a:lnTo>
                <a:lnTo>
                  <a:pt x="1216" y="5307"/>
                </a:lnTo>
                <a:lnTo>
                  <a:pt x="1181" y="5297"/>
                </a:lnTo>
                <a:lnTo>
                  <a:pt x="1146" y="5285"/>
                </a:lnTo>
                <a:lnTo>
                  <a:pt x="1112" y="5271"/>
                </a:lnTo>
                <a:lnTo>
                  <a:pt x="1078" y="5256"/>
                </a:lnTo>
                <a:lnTo>
                  <a:pt x="1039" y="5236"/>
                </a:lnTo>
                <a:lnTo>
                  <a:pt x="999" y="5216"/>
                </a:lnTo>
                <a:lnTo>
                  <a:pt x="960" y="5194"/>
                </a:lnTo>
                <a:lnTo>
                  <a:pt x="923" y="5171"/>
                </a:lnTo>
                <a:lnTo>
                  <a:pt x="889" y="5147"/>
                </a:lnTo>
                <a:lnTo>
                  <a:pt x="855" y="5123"/>
                </a:lnTo>
                <a:lnTo>
                  <a:pt x="839" y="5110"/>
                </a:lnTo>
                <a:lnTo>
                  <a:pt x="821" y="5099"/>
                </a:lnTo>
                <a:lnTo>
                  <a:pt x="803" y="5088"/>
                </a:lnTo>
                <a:lnTo>
                  <a:pt x="785" y="5078"/>
                </a:lnTo>
                <a:lnTo>
                  <a:pt x="775" y="5071"/>
                </a:lnTo>
                <a:lnTo>
                  <a:pt x="766" y="5063"/>
                </a:lnTo>
                <a:lnTo>
                  <a:pt x="758" y="5054"/>
                </a:lnTo>
                <a:lnTo>
                  <a:pt x="750" y="5045"/>
                </a:lnTo>
                <a:lnTo>
                  <a:pt x="726" y="5024"/>
                </a:lnTo>
                <a:lnTo>
                  <a:pt x="701" y="5003"/>
                </a:lnTo>
                <a:lnTo>
                  <a:pt x="676" y="4982"/>
                </a:lnTo>
                <a:lnTo>
                  <a:pt x="649" y="4961"/>
                </a:lnTo>
                <a:lnTo>
                  <a:pt x="624" y="4941"/>
                </a:lnTo>
                <a:lnTo>
                  <a:pt x="600" y="4920"/>
                </a:lnTo>
                <a:lnTo>
                  <a:pt x="575" y="4897"/>
                </a:lnTo>
                <a:lnTo>
                  <a:pt x="553" y="4875"/>
                </a:lnTo>
                <a:lnTo>
                  <a:pt x="536" y="4856"/>
                </a:lnTo>
                <a:lnTo>
                  <a:pt x="520" y="4838"/>
                </a:lnTo>
                <a:lnTo>
                  <a:pt x="505" y="4819"/>
                </a:lnTo>
                <a:lnTo>
                  <a:pt x="490" y="4801"/>
                </a:lnTo>
                <a:lnTo>
                  <a:pt x="461" y="4762"/>
                </a:lnTo>
                <a:lnTo>
                  <a:pt x="434" y="4722"/>
                </a:lnTo>
                <a:lnTo>
                  <a:pt x="414" y="4694"/>
                </a:lnTo>
                <a:lnTo>
                  <a:pt x="393" y="4666"/>
                </a:lnTo>
                <a:lnTo>
                  <a:pt x="375" y="4639"/>
                </a:lnTo>
                <a:lnTo>
                  <a:pt x="355" y="4611"/>
                </a:lnTo>
                <a:lnTo>
                  <a:pt x="347" y="4601"/>
                </a:lnTo>
                <a:lnTo>
                  <a:pt x="340" y="4590"/>
                </a:lnTo>
                <a:lnTo>
                  <a:pt x="333" y="4579"/>
                </a:lnTo>
                <a:lnTo>
                  <a:pt x="328" y="4567"/>
                </a:lnTo>
                <a:lnTo>
                  <a:pt x="326" y="4561"/>
                </a:lnTo>
                <a:lnTo>
                  <a:pt x="322" y="4555"/>
                </a:lnTo>
                <a:lnTo>
                  <a:pt x="318" y="4549"/>
                </a:lnTo>
                <a:lnTo>
                  <a:pt x="314" y="4544"/>
                </a:lnTo>
                <a:lnTo>
                  <a:pt x="306" y="4533"/>
                </a:lnTo>
                <a:lnTo>
                  <a:pt x="298" y="4522"/>
                </a:lnTo>
                <a:lnTo>
                  <a:pt x="284" y="4497"/>
                </a:lnTo>
                <a:lnTo>
                  <a:pt x="269" y="4471"/>
                </a:lnTo>
                <a:lnTo>
                  <a:pt x="256" y="4446"/>
                </a:lnTo>
                <a:lnTo>
                  <a:pt x="239" y="4421"/>
                </a:lnTo>
                <a:lnTo>
                  <a:pt x="225" y="4397"/>
                </a:lnTo>
                <a:lnTo>
                  <a:pt x="212" y="4373"/>
                </a:lnTo>
                <a:lnTo>
                  <a:pt x="199" y="4348"/>
                </a:lnTo>
                <a:lnTo>
                  <a:pt x="187" y="4323"/>
                </a:lnTo>
                <a:lnTo>
                  <a:pt x="175" y="4298"/>
                </a:lnTo>
                <a:lnTo>
                  <a:pt x="164" y="4271"/>
                </a:lnTo>
                <a:lnTo>
                  <a:pt x="154" y="4246"/>
                </a:lnTo>
                <a:lnTo>
                  <a:pt x="143" y="4221"/>
                </a:lnTo>
                <a:lnTo>
                  <a:pt x="141" y="4216"/>
                </a:lnTo>
                <a:lnTo>
                  <a:pt x="141" y="4210"/>
                </a:lnTo>
                <a:lnTo>
                  <a:pt x="145" y="4214"/>
                </a:lnTo>
                <a:lnTo>
                  <a:pt x="149" y="4219"/>
                </a:lnTo>
                <a:lnTo>
                  <a:pt x="151" y="4224"/>
                </a:lnTo>
                <a:lnTo>
                  <a:pt x="154" y="4229"/>
                </a:lnTo>
                <a:lnTo>
                  <a:pt x="156" y="4234"/>
                </a:lnTo>
                <a:lnTo>
                  <a:pt x="160" y="4239"/>
                </a:lnTo>
                <a:lnTo>
                  <a:pt x="163" y="4244"/>
                </a:lnTo>
                <a:lnTo>
                  <a:pt x="168" y="4249"/>
                </a:lnTo>
                <a:lnTo>
                  <a:pt x="168" y="4236"/>
                </a:lnTo>
                <a:lnTo>
                  <a:pt x="165" y="4225"/>
                </a:lnTo>
                <a:lnTo>
                  <a:pt x="161" y="4215"/>
                </a:lnTo>
                <a:lnTo>
                  <a:pt x="156" y="4205"/>
                </a:lnTo>
                <a:lnTo>
                  <a:pt x="145" y="4182"/>
                </a:lnTo>
                <a:lnTo>
                  <a:pt x="134" y="4160"/>
                </a:lnTo>
                <a:lnTo>
                  <a:pt x="123" y="4136"/>
                </a:lnTo>
                <a:lnTo>
                  <a:pt x="111" y="4113"/>
                </a:lnTo>
                <a:lnTo>
                  <a:pt x="105" y="4098"/>
                </a:lnTo>
                <a:lnTo>
                  <a:pt x="100" y="4083"/>
                </a:lnTo>
                <a:lnTo>
                  <a:pt x="99" y="4076"/>
                </a:lnTo>
                <a:lnTo>
                  <a:pt x="99" y="4068"/>
                </a:lnTo>
                <a:lnTo>
                  <a:pt x="99" y="4061"/>
                </a:lnTo>
                <a:lnTo>
                  <a:pt x="99" y="4052"/>
                </a:lnTo>
                <a:lnTo>
                  <a:pt x="99" y="4048"/>
                </a:lnTo>
                <a:lnTo>
                  <a:pt x="100" y="4043"/>
                </a:lnTo>
                <a:lnTo>
                  <a:pt x="101" y="4042"/>
                </a:lnTo>
                <a:lnTo>
                  <a:pt x="103" y="4041"/>
                </a:lnTo>
                <a:lnTo>
                  <a:pt x="105" y="4039"/>
                </a:lnTo>
                <a:lnTo>
                  <a:pt x="108" y="4039"/>
                </a:lnTo>
                <a:lnTo>
                  <a:pt x="113" y="4039"/>
                </a:lnTo>
                <a:lnTo>
                  <a:pt x="118" y="4039"/>
                </a:lnTo>
                <a:lnTo>
                  <a:pt x="120" y="4039"/>
                </a:lnTo>
                <a:lnTo>
                  <a:pt x="123" y="4041"/>
                </a:lnTo>
                <a:lnTo>
                  <a:pt x="125" y="4043"/>
                </a:lnTo>
                <a:lnTo>
                  <a:pt x="128" y="4046"/>
                </a:lnTo>
                <a:lnTo>
                  <a:pt x="135" y="4061"/>
                </a:lnTo>
                <a:lnTo>
                  <a:pt x="140" y="4077"/>
                </a:lnTo>
                <a:lnTo>
                  <a:pt x="144" y="4092"/>
                </a:lnTo>
                <a:lnTo>
                  <a:pt x="145" y="4108"/>
                </a:lnTo>
                <a:lnTo>
                  <a:pt x="148" y="4120"/>
                </a:lnTo>
                <a:lnTo>
                  <a:pt x="150" y="4130"/>
                </a:lnTo>
                <a:lnTo>
                  <a:pt x="155" y="4137"/>
                </a:lnTo>
                <a:lnTo>
                  <a:pt x="161" y="4145"/>
                </a:lnTo>
                <a:lnTo>
                  <a:pt x="167" y="4150"/>
                </a:lnTo>
                <a:lnTo>
                  <a:pt x="170" y="4155"/>
                </a:lnTo>
                <a:lnTo>
                  <a:pt x="174" y="4160"/>
                </a:lnTo>
                <a:lnTo>
                  <a:pt x="177" y="4165"/>
                </a:lnTo>
                <a:lnTo>
                  <a:pt x="178" y="4171"/>
                </a:lnTo>
                <a:lnTo>
                  <a:pt x="179" y="4176"/>
                </a:lnTo>
                <a:lnTo>
                  <a:pt x="180" y="4182"/>
                </a:lnTo>
                <a:lnTo>
                  <a:pt x="180" y="4189"/>
                </a:lnTo>
                <a:lnTo>
                  <a:pt x="180" y="4202"/>
                </a:lnTo>
                <a:lnTo>
                  <a:pt x="183" y="4215"/>
                </a:lnTo>
                <a:lnTo>
                  <a:pt x="187" y="4227"/>
                </a:lnTo>
                <a:lnTo>
                  <a:pt x="190" y="4239"/>
                </a:lnTo>
                <a:lnTo>
                  <a:pt x="202" y="4263"/>
                </a:lnTo>
                <a:lnTo>
                  <a:pt x="213" y="4285"/>
                </a:lnTo>
                <a:lnTo>
                  <a:pt x="220" y="4303"/>
                </a:lnTo>
                <a:lnTo>
                  <a:pt x="229" y="4320"/>
                </a:lnTo>
                <a:lnTo>
                  <a:pt x="238" y="4338"/>
                </a:lnTo>
                <a:lnTo>
                  <a:pt x="247" y="4355"/>
                </a:lnTo>
                <a:lnTo>
                  <a:pt x="247" y="4360"/>
                </a:lnTo>
                <a:lnTo>
                  <a:pt x="249" y="4364"/>
                </a:lnTo>
                <a:lnTo>
                  <a:pt x="252" y="4368"/>
                </a:lnTo>
                <a:lnTo>
                  <a:pt x="254" y="4372"/>
                </a:lnTo>
                <a:lnTo>
                  <a:pt x="259" y="4379"/>
                </a:lnTo>
                <a:lnTo>
                  <a:pt x="264" y="4386"/>
                </a:lnTo>
                <a:lnTo>
                  <a:pt x="274" y="4407"/>
                </a:lnTo>
                <a:lnTo>
                  <a:pt x="284" y="4427"/>
                </a:lnTo>
                <a:lnTo>
                  <a:pt x="293" y="4448"/>
                </a:lnTo>
                <a:lnTo>
                  <a:pt x="304" y="4468"/>
                </a:lnTo>
                <a:lnTo>
                  <a:pt x="319" y="4495"/>
                </a:lnTo>
                <a:lnTo>
                  <a:pt x="335" y="4520"/>
                </a:lnTo>
                <a:lnTo>
                  <a:pt x="350" y="4546"/>
                </a:lnTo>
                <a:lnTo>
                  <a:pt x="365" y="4571"/>
                </a:lnTo>
                <a:lnTo>
                  <a:pt x="367" y="4575"/>
                </a:lnTo>
                <a:lnTo>
                  <a:pt x="368" y="4579"/>
                </a:lnTo>
                <a:lnTo>
                  <a:pt x="370" y="4580"/>
                </a:lnTo>
                <a:lnTo>
                  <a:pt x="372" y="4581"/>
                </a:lnTo>
                <a:lnTo>
                  <a:pt x="375" y="4581"/>
                </a:lnTo>
                <a:lnTo>
                  <a:pt x="377" y="4581"/>
                </a:lnTo>
                <a:lnTo>
                  <a:pt x="375" y="4567"/>
                </a:lnTo>
                <a:lnTo>
                  <a:pt x="372" y="4554"/>
                </a:lnTo>
                <a:lnTo>
                  <a:pt x="368" y="4541"/>
                </a:lnTo>
                <a:lnTo>
                  <a:pt x="363" y="4528"/>
                </a:lnTo>
                <a:lnTo>
                  <a:pt x="357" y="4520"/>
                </a:lnTo>
                <a:lnTo>
                  <a:pt x="351" y="4511"/>
                </a:lnTo>
                <a:lnTo>
                  <a:pt x="348" y="4507"/>
                </a:lnTo>
                <a:lnTo>
                  <a:pt x="347" y="4502"/>
                </a:lnTo>
                <a:lnTo>
                  <a:pt x="347" y="4496"/>
                </a:lnTo>
                <a:lnTo>
                  <a:pt x="351" y="4490"/>
                </a:lnTo>
                <a:lnTo>
                  <a:pt x="351" y="4486"/>
                </a:lnTo>
                <a:lnTo>
                  <a:pt x="350" y="4483"/>
                </a:lnTo>
                <a:lnTo>
                  <a:pt x="346" y="4480"/>
                </a:lnTo>
                <a:lnTo>
                  <a:pt x="343" y="4477"/>
                </a:lnTo>
                <a:lnTo>
                  <a:pt x="338" y="4473"/>
                </a:lnTo>
                <a:lnTo>
                  <a:pt x="333" y="4471"/>
                </a:lnTo>
                <a:lnTo>
                  <a:pt x="330" y="4466"/>
                </a:lnTo>
                <a:lnTo>
                  <a:pt x="327" y="4462"/>
                </a:lnTo>
                <a:lnTo>
                  <a:pt x="322" y="4452"/>
                </a:lnTo>
                <a:lnTo>
                  <a:pt x="318" y="4441"/>
                </a:lnTo>
                <a:lnTo>
                  <a:pt x="314" y="4434"/>
                </a:lnTo>
                <a:lnTo>
                  <a:pt x="311" y="4428"/>
                </a:lnTo>
                <a:lnTo>
                  <a:pt x="304" y="4422"/>
                </a:lnTo>
                <a:lnTo>
                  <a:pt x="299" y="4416"/>
                </a:lnTo>
                <a:lnTo>
                  <a:pt x="296" y="4409"/>
                </a:lnTo>
                <a:lnTo>
                  <a:pt x="292" y="4403"/>
                </a:lnTo>
                <a:lnTo>
                  <a:pt x="286" y="4389"/>
                </a:lnTo>
                <a:lnTo>
                  <a:pt x="279" y="4374"/>
                </a:lnTo>
                <a:lnTo>
                  <a:pt x="277" y="4369"/>
                </a:lnTo>
                <a:lnTo>
                  <a:pt x="273" y="4363"/>
                </a:lnTo>
                <a:lnTo>
                  <a:pt x="269" y="4359"/>
                </a:lnTo>
                <a:lnTo>
                  <a:pt x="266" y="4355"/>
                </a:lnTo>
                <a:close/>
              </a:path>
            </a:pathLst>
          </a:custGeom>
          <a:solidFill>
            <a:schemeClr val="tx1">
              <a:alpha val="12000"/>
            </a:scheme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a:p>
        </p:txBody>
      </p:sp>
    </p:spTree>
    <p:extLst>
      <p:ext uri="{BB962C8B-B14F-4D97-AF65-F5344CB8AC3E}">
        <p14:creationId xmlns:p14="http://schemas.microsoft.com/office/powerpoint/2010/main" val="12556327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Пользовательский макет">
    <p:spTree>
      <p:nvGrpSpPr>
        <p:cNvPr id="1" name=""/>
        <p:cNvGrpSpPr/>
        <p:nvPr/>
      </p:nvGrpSpPr>
      <p:grpSpPr>
        <a:xfrm>
          <a:off x="0" y="0"/>
          <a:ext cx="0" cy="0"/>
          <a:chOff x="0" y="0"/>
          <a:chExt cx="0" cy="0"/>
        </a:xfrm>
      </p:grpSpPr>
      <p:sp>
        <p:nvSpPr>
          <p:cNvPr id="4" name="Picture Placeholder 13"/>
          <p:cNvSpPr>
            <a:spLocks noGrp="1"/>
          </p:cNvSpPr>
          <p:nvPr>
            <p:ph type="pic" sz="quarter" idx="15"/>
          </p:nvPr>
        </p:nvSpPr>
        <p:spPr>
          <a:xfrm>
            <a:off x="0" y="0"/>
            <a:ext cx="18288000" cy="10288588"/>
          </a:xfrm>
          <a:prstGeom prst="rect">
            <a:avLst/>
          </a:prstGeom>
          <a:solidFill>
            <a:schemeClr val="tx1">
              <a:alpha val="12000"/>
            </a:schemeClr>
          </a:solidFill>
          <a:effectLst/>
        </p:spPr>
        <p:txBody>
          <a:bodyPr lIns="68426" tIns="34214" rIns="68426" bIns="34214">
            <a:normAutofit/>
          </a:bodyPr>
          <a:lstStyle>
            <a:lvl1pPr marL="0" indent="0">
              <a:buNone/>
              <a:defRPr sz="200">
                <a:ln>
                  <a:noFill/>
                </a:ln>
                <a:solidFill>
                  <a:schemeClr val="bg1">
                    <a:lumMod val="85000"/>
                  </a:schemeClr>
                </a:solidFill>
                <a:latin typeface="+mn-lt"/>
                <a:ea typeface="Lato Light" charset="0"/>
                <a:cs typeface="Lato Light" charset="0"/>
              </a:defRPr>
            </a:lvl1pPr>
          </a:lstStyle>
          <a:p>
            <a:endParaRPr lang="en-US" dirty="0"/>
          </a:p>
        </p:txBody>
      </p:sp>
      <p:sp>
        <p:nvSpPr>
          <p:cNvPr id="3" name="Freeform 7"/>
          <p:cNvSpPr>
            <a:spLocks noGrp="1" noEditPoints="1"/>
          </p:cNvSpPr>
          <p:nvPr>
            <p:ph type="pic" sz="quarter" idx="13"/>
          </p:nvPr>
        </p:nvSpPr>
        <p:spPr bwMode="auto">
          <a:xfrm>
            <a:off x="10813775" y="1130312"/>
            <a:ext cx="6361044" cy="8133157"/>
          </a:xfrm>
          <a:custGeom>
            <a:avLst/>
            <a:gdLst>
              <a:gd name="T0" fmla="*/ 1485 w 5114"/>
              <a:gd name="T1" fmla="*/ 5250 h 5690"/>
              <a:gd name="T2" fmla="*/ 1429 w 5114"/>
              <a:gd name="T3" fmla="*/ 5139 h 5690"/>
              <a:gd name="T4" fmla="*/ 1424 w 5114"/>
              <a:gd name="T5" fmla="*/ 4944 h 5690"/>
              <a:gd name="T6" fmla="*/ 1465 w 5114"/>
              <a:gd name="T7" fmla="*/ 4423 h 5690"/>
              <a:gd name="T8" fmla="*/ 1626 w 5114"/>
              <a:gd name="T9" fmla="*/ 3319 h 5690"/>
              <a:gd name="T10" fmla="*/ 1806 w 5114"/>
              <a:gd name="T11" fmla="*/ 2179 h 5690"/>
              <a:gd name="T12" fmla="*/ 1942 w 5114"/>
              <a:gd name="T13" fmla="*/ 1244 h 5690"/>
              <a:gd name="T14" fmla="*/ 1324 w 5114"/>
              <a:gd name="T15" fmla="*/ 1291 h 5690"/>
              <a:gd name="T16" fmla="*/ 901 w 5114"/>
              <a:gd name="T17" fmla="*/ 1365 h 5690"/>
              <a:gd name="T18" fmla="*/ 436 w 5114"/>
              <a:gd name="T19" fmla="*/ 1469 h 5690"/>
              <a:gd name="T20" fmla="*/ 80 w 5114"/>
              <a:gd name="T21" fmla="*/ 1356 h 5690"/>
              <a:gd name="T22" fmla="*/ 45 w 5114"/>
              <a:gd name="T23" fmla="*/ 1085 h 5690"/>
              <a:gd name="T24" fmla="*/ 8 w 5114"/>
              <a:gd name="T25" fmla="*/ 713 h 5690"/>
              <a:gd name="T26" fmla="*/ 42 w 5114"/>
              <a:gd name="T27" fmla="*/ 311 h 5690"/>
              <a:gd name="T28" fmla="*/ 118 w 5114"/>
              <a:gd name="T29" fmla="*/ 4 h 5690"/>
              <a:gd name="T30" fmla="*/ 322 w 5114"/>
              <a:gd name="T31" fmla="*/ 121 h 5690"/>
              <a:gd name="T32" fmla="*/ 1226 w 5114"/>
              <a:gd name="T33" fmla="*/ 324 h 5690"/>
              <a:gd name="T34" fmla="*/ 2092 w 5114"/>
              <a:gd name="T35" fmla="*/ 348 h 5690"/>
              <a:gd name="T36" fmla="*/ 2530 w 5114"/>
              <a:gd name="T37" fmla="*/ 302 h 5690"/>
              <a:gd name="T38" fmla="*/ 3263 w 5114"/>
              <a:gd name="T39" fmla="*/ 297 h 5690"/>
              <a:gd name="T40" fmla="*/ 4305 w 5114"/>
              <a:gd name="T41" fmla="*/ 270 h 5690"/>
              <a:gd name="T42" fmla="*/ 4681 w 5114"/>
              <a:gd name="T43" fmla="*/ 301 h 5690"/>
              <a:gd name="T44" fmla="*/ 4957 w 5114"/>
              <a:gd name="T45" fmla="*/ 514 h 5690"/>
              <a:gd name="T46" fmla="*/ 5108 w 5114"/>
              <a:gd name="T47" fmla="*/ 897 h 5690"/>
              <a:gd name="T48" fmla="*/ 5056 w 5114"/>
              <a:gd name="T49" fmla="*/ 1007 h 5690"/>
              <a:gd name="T50" fmla="*/ 4982 w 5114"/>
              <a:gd name="T51" fmla="*/ 1029 h 5690"/>
              <a:gd name="T52" fmla="*/ 4943 w 5114"/>
              <a:gd name="T53" fmla="*/ 965 h 5690"/>
              <a:gd name="T54" fmla="*/ 4883 w 5114"/>
              <a:gd name="T55" fmla="*/ 1042 h 5690"/>
              <a:gd name="T56" fmla="*/ 4759 w 5114"/>
              <a:gd name="T57" fmla="*/ 1006 h 5690"/>
              <a:gd name="T58" fmla="*/ 4748 w 5114"/>
              <a:gd name="T59" fmla="*/ 943 h 5690"/>
              <a:gd name="T60" fmla="*/ 4629 w 5114"/>
              <a:gd name="T61" fmla="*/ 931 h 5690"/>
              <a:gd name="T62" fmla="*/ 4528 w 5114"/>
              <a:gd name="T63" fmla="*/ 921 h 5690"/>
              <a:gd name="T64" fmla="*/ 4466 w 5114"/>
              <a:gd name="T65" fmla="*/ 912 h 5690"/>
              <a:gd name="T66" fmla="*/ 4476 w 5114"/>
              <a:gd name="T67" fmla="*/ 1011 h 5690"/>
              <a:gd name="T68" fmla="*/ 4386 w 5114"/>
              <a:gd name="T69" fmla="*/ 1007 h 5690"/>
              <a:gd name="T70" fmla="*/ 4243 w 5114"/>
              <a:gd name="T71" fmla="*/ 970 h 5690"/>
              <a:gd name="T72" fmla="*/ 3880 w 5114"/>
              <a:gd name="T73" fmla="*/ 1044 h 5690"/>
              <a:gd name="T74" fmla="*/ 3636 w 5114"/>
              <a:gd name="T75" fmla="*/ 1124 h 5690"/>
              <a:gd name="T76" fmla="*/ 3411 w 5114"/>
              <a:gd name="T77" fmla="*/ 1208 h 5690"/>
              <a:gd name="T78" fmla="*/ 3226 w 5114"/>
              <a:gd name="T79" fmla="*/ 1315 h 5690"/>
              <a:gd name="T80" fmla="*/ 3043 w 5114"/>
              <a:gd name="T81" fmla="*/ 1878 h 5690"/>
              <a:gd name="T82" fmla="*/ 2885 w 5114"/>
              <a:gd name="T83" fmla="*/ 2343 h 5690"/>
              <a:gd name="T84" fmla="*/ 2782 w 5114"/>
              <a:gd name="T85" fmla="*/ 2791 h 5690"/>
              <a:gd name="T86" fmla="*/ 2675 w 5114"/>
              <a:gd name="T87" fmla="*/ 3362 h 5690"/>
              <a:gd name="T88" fmla="*/ 2625 w 5114"/>
              <a:gd name="T89" fmla="*/ 3666 h 5690"/>
              <a:gd name="T90" fmla="*/ 2512 w 5114"/>
              <a:gd name="T91" fmla="*/ 4120 h 5690"/>
              <a:gd name="T92" fmla="*/ 2486 w 5114"/>
              <a:gd name="T93" fmla="*/ 4400 h 5690"/>
              <a:gd name="T94" fmla="*/ 2501 w 5114"/>
              <a:gd name="T95" fmla="*/ 4452 h 5690"/>
              <a:gd name="T96" fmla="*/ 2452 w 5114"/>
              <a:gd name="T97" fmla="*/ 4737 h 5690"/>
              <a:gd name="T98" fmla="*/ 2447 w 5114"/>
              <a:gd name="T99" fmla="*/ 4907 h 5690"/>
              <a:gd name="T100" fmla="*/ 2497 w 5114"/>
              <a:gd name="T101" fmla="*/ 4663 h 5690"/>
              <a:gd name="T102" fmla="*/ 2467 w 5114"/>
              <a:gd name="T103" fmla="*/ 5048 h 5690"/>
              <a:gd name="T104" fmla="*/ 2446 w 5114"/>
              <a:gd name="T105" fmla="*/ 5502 h 5690"/>
              <a:gd name="T106" fmla="*/ 2374 w 5114"/>
              <a:gd name="T107" fmla="*/ 5506 h 5690"/>
              <a:gd name="T108" fmla="*/ 2318 w 5114"/>
              <a:gd name="T109" fmla="*/ 5516 h 5690"/>
              <a:gd name="T110" fmla="*/ 2273 w 5114"/>
              <a:gd name="T111" fmla="*/ 5565 h 5690"/>
              <a:gd name="T112" fmla="*/ 2204 w 5114"/>
              <a:gd name="T113" fmla="*/ 5610 h 5690"/>
              <a:gd name="T114" fmla="*/ 2112 w 5114"/>
              <a:gd name="T115" fmla="*/ 5620 h 5690"/>
              <a:gd name="T116" fmla="*/ 2005 w 5114"/>
              <a:gd name="T117" fmla="*/ 5660 h 5690"/>
              <a:gd name="T118" fmla="*/ 1885 w 5114"/>
              <a:gd name="T119" fmla="*/ 5612 h 5690"/>
              <a:gd name="T120" fmla="*/ 1557 w 5114"/>
              <a:gd name="T121" fmla="*/ 5326 h 5690"/>
              <a:gd name="T122" fmla="*/ 1391 w 5114"/>
              <a:gd name="T123" fmla="*/ 5073 h 5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14" h="5690">
                <a:moveTo>
                  <a:pt x="2442" y="5020"/>
                </a:moveTo>
                <a:lnTo>
                  <a:pt x="2447" y="5010"/>
                </a:lnTo>
                <a:lnTo>
                  <a:pt x="2450" y="5003"/>
                </a:lnTo>
                <a:lnTo>
                  <a:pt x="2451" y="4995"/>
                </a:lnTo>
                <a:lnTo>
                  <a:pt x="2452" y="4988"/>
                </a:lnTo>
                <a:lnTo>
                  <a:pt x="2452" y="4981"/>
                </a:lnTo>
                <a:lnTo>
                  <a:pt x="2451" y="4975"/>
                </a:lnTo>
                <a:lnTo>
                  <a:pt x="2448" y="4968"/>
                </a:lnTo>
                <a:lnTo>
                  <a:pt x="2445" y="4959"/>
                </a:lnTo>
                <a:lnTo>
                  <a:pt x="2442" y="4975"/>
                </a:lnTo>
                <a:lnTo>
                  <a:pt x="2441" y="4990"/>
                </a:lnTo>
                <a:lnTo>
                  <a:pt x="2441" y="5005"/>
                </a:lnTo>
                <a:lnTo>
                  <a:pt x="2442" y="5020"/>
                </a:lnTo>
                <a:close/>
                <a:moveTo>
                  <a:pt x="1410" y="5147"/>
                </a:moveTo>
                <a:lnTo>
                  <a:pt x="1409" y="5162"/>
                </a:lnTo>
                <a:lnTo>
                  <a:pt x="1408" y="5176"/>
                </a:lnTo>
                <a:lnTo>
                  <a:pt x="1409" y="5190"/>
                </a:lnTo>
                <a:lnTo>
                  <a:pt x="1413" y="5205"/>
                </a:lnTo>
                <a:lnTo>
                  <a:pt x="1417" y="5216"/>
                </a:lnTo>
                <a:lnTo>
                  <a:pt x="1422" y="5225"/>
                </a:lnTo>
                <a:lnTo>
                  <a:pt x="1427" y="5232"/>
                </a:lnTo>
                <a:lnTo>
                  <a:pt x="1434" y="5239"/>
                </a:lnTo>
                <a:lnTo>
                  <a:pt x="1450" y="5249"/>
                </a:lnTo>
                <a:lnTo>
                  <a:pt x="1468" y="5257"/>
                </a:lnTo>
                <a:lnTo>
                  <a:pt x="1472" y="5259"/>
                </a:lnTo>
                <a:lnTo>
                  <a:pt x="1475" y="5259"/>
                </a:lnTo>
                <a:lnTo>
                  <a:pt x="1479" y="5257"/>
                </a:lnTo>
                <a:lnTo>
                  <a:pt x="1482" y="5256"/>
                </a:lnTo>
                <a:lnTo>
                  <a:pt x="1484" y="5252"/>
                </a:lnTo>
                <a:lnTo>
                  <a:pt x="1485" y="5250"/>
                </a:lnTo>
                <a:lnTo>
                  <a:pt x="1485" y="5246"/>
                </a:lnTo>
                <a:lnTo>
                  <a:pt x="1484" y="5241"/>
                </a:lnTo>
                <a:lnTo>
                  <a:pt x="1482" y="5231"/>
                </a:lnTo>
                <a:lnTo>
                  <a:pt x="1478" y="5221"/>
                </a:lnTo>
                <a:lnTo>
                  <a:pt x="1475" y="5211"/>
                </a:lnTo>
                <a:lnTo>
                  <a:pt x="1474" y="5201"/>
                </a:lnTo>
                <a:lnTo>
                  <a:pt x="1473" y="5196"/>
                </a:lnTo>
                <a:lnTo>
                  <a:pt x="1470" y="5192"/>
                </a:lnTo>
                <a:lnTo>
                  <a:pt x="1467" y="5188"/>
                </a:lnTo>
                <a:lnTo>
                  <a:pt x="1463" y="5186"/>
                </a:lnTo>
                <a:lnTo>
                  <a:pt x="1449" y="5178"/>
                </a:lnTo>
                <a:lnTo>
                  <a:pt x="1435" y="5168"/>
                </a:lnTo>
                <a:lnTo>
                  <a:pt x="1423" y="5158"/>
                </a:lnTo>
                <a:lnTo>
                  <a:pt x="1410" y="5147"/>
                </a:lnTo>
                <a:close/>
                <a:moveTo>
                  <a:pt x="1401" y="4990"/>
                </a:moveTo>
                <a:lnTo>
                  <a:pt x="1406" y="4998"/>
                </a:lnTo>
                <a:lnTo>
                  <a:pt x="1409" y="5005"/>
                </a:lnTo>
                <a:lnTo>
                  <a:pt x="1411" y="5012"/>
                </a:lnTo>
                <a:lnTo>
                  <a:pt x="1413" y="5019"/>
                </a:lnTo>
                <a:lnTo>
                  <a:pt x="1413" y="5033"/>
                </a:lnTo>
                <a:lnTo>
                  <a:pt x="1410" y="5045"/>
                </a:lnTo>
                <a:lnTo>
                  <a:pt x="1409" y="5055"/>
                </a:lnTo>
                <a:lnTo>
                  <a:pt x="1409" y="5067"/>
                </a:lnTo>
                <a:lnTo>
                  <a:pt x="1409" y="5077"/>
                </a:lnTo>
                <a:lnTo>
                  <a:pt x="1410" y="5087"/>
                </a:lnTo>
                <a:lnTo>
                  <a:pt x="1414" y="5106"/>
                </a:lnTo>
                <a:lnTo>
                  <a:pt x="1420" y="5126"/>
                </a:lnTo>
                <a:lnTo>
                  <a:pt x="1422" y="5131"/>
                </a:lnTo>
                <a:lnTo>
                  <a:pt x="1425" y="5136"/>
                </a:lnTo>
                <a:lnTo>
                  <a:pt x="1429" y="5139"/>
                </a:lnTo>
                <a:lnTo>
                  <a:pt x="1433" y="5143"/>
                </a:lnTo>
                <a:lnTo>
                  <a:pt x="1443" y="5149"/>
                </a:lnTo>
                <a:lnTo>
                  <a:pt x="1450" y="5157"/>
                </a:lnTo>
                <a:lnTo>
                  <a:pt x="1453" y="5158"/>
                </a:lnTo>
                <a:lnTo>
                  <a:pt x="1455" y="5158"/>
                </a:lnTo>
                <a:lnTo>
                  <a:pt x="1459" y="5157"/>
                </a:lnTo>
                <a:lnTo>
                  <a:pt x="1460" y="5155"/>
                </a:lnTo>
                <a:lnTo>
                  <a:pt x="1462" y="5151"/>
                </a:lnTo>
                <a:lnTo>
                  <a:pt x="1460" y="5147"/>
                </a:lnTo>
                <a:lnTo>
                  <a:pt x="1449" y="5129"/>
                </a:lnTo>
                <a:lnTo>
                  <a:pt x="1438" y="5112"/>
                </a:lnTo>
                <a:lnTo>
                  <a:pt x="1434" y="5104"/>
                </a:lnTo>
                <a:lnTo>
                  <a:pt x="1430" y="5097"/>
                </a:lnTo>
                <a:lnTo>
                  <a:pt x="1430" y="5093"/>
                </a:lnTo>
                <a:lnTo>
                  <a:pt x="1430" y="5089"/>
                </a:lnTo>
                <a:lnTo>
                  <a:pt x="1430" y="5086"/>
                </a:lnTo>
                <a:lnTo>
                  <a:pt x="1432" y="5083"/>
                </a:lnTo>
                <a:lnTo>
                  <a:pt x="1435" y="5074"/>
                </a:lnTo>
                <a:lnTo>
                  <a:pt x="1438" y="5065"/>
                </a:lnTo>
                <a:lnTo>
                  <a:pt x="1438" y="5057"/>
                </a:lnTo>
                <a:lnTo>
                  <a:pt x="1438" y="5048"/>
                </a:lnTo>
                <a:lnTo>
                  <a:pt x="1434" y="5032"/>
                </a:lnTo>
                <a:lnTo>
                  <a:pt x="1432" y="5015"/>
                </a:lnTo>
                <a:lnTo>
                  <a:pt x="1429" y="5003"/>
                </a:lnTo>
                <a:lnTo>
                  <a:pt x="1428" y="4991"/>
                </a:lnTo>
                <a:lnTo>
                  <a:pt x="1427" y="4979"/>
                </a:lnTo>
                <a:lnTo>
                  <a:pt x="1424" y="4968"/>
                </a:lnTo>
                <a:lnTo>
                  <a:pt x="1423" y="4958"/>
                </a:lnTo>
                <a:lnTo>
                  <a:pt x="1423" y="4949"/>
                </a:lnTo>
                <a:lnTo>
                  <a:pt x="1424" y="4944"/>
                </a:lnTo>
                <a:lnTo>
                  <a:pt x="1425" y="4940"/>
                </a:lnTo>
                <a:lnTo>
                  <a:pt x="1428" y="4935"/>
                </a:lnTo>
                <a:lnTo>
                  <a:pt x="1433" y="4931"/>
                </a:lnTo>
                <a:lnTo>
                  <a:pt x="1435" y="4928"/>
                </a:lnTo>
                <a:lnTo>
                  <a:pt x="1435" y="4923"/>
                </a:lnTo>
                <a:lnTo>
                  <a:pt x="1435" y="4917"/>
                </a:lnTo>
                <a:lnTo>
                  <a:pt x="1435" y="4912"/>
                </a:lnTo>
                <a:lnTo>
                  <a:pt x="1438" y="4884"/>
                </a:lnTo>
                <a:lnTo>
                  <a:pt x="1439" y="4855"/>
                </a:lnTo>
                <a:lnTo>
                  <a:pt x="1440" y="4826"/>
                </a:lnTo>
                <a:lnTo>
                  <a:pt x="1443" y="4797"/>
                </a:lnTo>
                <a:lnTo>
                  <a:pt x="1444" y="4768"/>
                </a:lnTo>
                <a:lnTo>
                  <a:pt x="1447" y="4739"/>
                </a:lnTo>
                <a:lnTo>
                  <a:pt x="1449" y="4711"/>
                </a:lnTo>
                <a:lnTo>
                  <a:pt x="1453" y="4682"/>
                </a:lnTo>
                <a:lnTo>
                  <a:pt x="1458" y="4637"/>
                </a:lnTo>
                <a:lnTo>
                  <a:pt x="1462" y="4590"/>
                </a:lnTo>
                <a:lnTo>
                  <a:pt x="1464" y="4544"/>
                </a:lnTo>
                <a:lnTo>
                  <a:pt x="1469" y="4496"/>
                </a:lnTo>
                <a:lnTo>
                  <a:pt x="1464" y="4501"/>
                </a:lnTo>
                <a:lnTo>
                  <a:pt x="1460" y="4507"/>
                </a:lnTo>
                <a:lnTo>
                  <a:pt x="1459" y="4510"/>
                </a:lnTo>
                <a:lnTo>
                  <a:pt x="1457" y="4512"/>
                </a:lnTo>
                <a:lnTo>
                  <a:pt x="1453" y="4514"/>
                </a:lnTo>
                <a:lnTo>
                  <a:pt x="1449" y="4514"/>
                </a:lnTo>
                <a:lnTo>
                  <a:pt x="1454" y="4500"/>
                </a:lnTo>
                <a:lnTo>
                  <a:pt x="1458" y="4484"/>
                </a:lnTo>
                <a:lnTo>
                  <a:pt x="1460" y="4469"/>
                </a:lnTo>
                <a:lnTo>
                  <a:pt x="1463" y="4453"/>
                </a:lnTo>
                <a:lnTo>
                  <a:pt x="1465" y="4423"/>
                </a:lnTo>
                <a:lnTo>
                  <a:pt x="1468" y="4392"/>
                </a:lnTo>
                <a:lnTo>
                  <a:pt x="1470" y="4364"/>
                </a:lnTo>
                <a:lnTo>
                  <a:pt x="1474" y="4337"/>
                </a:lnTo>
                <a:lnTo>
                  <a:pt x="1477" y="4308"/>
                </a:lnTo>
                <a:lnTo>
                  <a:pt x="1482" y="4280"/>
                </a:lnTo>
                <a:lnTo>
                  <a:pt x="1484" y="4254"/>
                </a:lnTo>
                <a:lnTo>
                  <a:pt x="1488" y="4229"/>
                </a:lnTo>
                <a:lnTo>
                  <a:pt x="1490" y="4203"/>
                </a:lnTo>
                <a:lnTo>
                  <a:pt x="1494" y="4176"/>
                </a:lnTo>
                <a:lnTo>
                  <a:pt x="1497" y="4150"/>
                </a:lnTo>
                <a:lnTo>
                  <a:pt x="1499" y="4124"/>
                </a:lnTo>
                <a:lnTo>
                  <a:pt x="1503" y="4099"/>
                </a:lnTo>
                <a:lnTo>
                  <a:pt x="1507" y="4072"/>
                </a:lnTo>
                <a:lnTo>
                  <a:pt x="1512" y="4038"/>
                </a:lnTo>
                <a:lnTo>
                  <a:pt x="1518" y="4003"/>
                </a:lnTo>
                <a:lnTo>
                  <a:pt x="1523" y="3969"/>
                </a:lnTo>
                <a:lnTo>
                  <a:pt x="1528" y="3936"/>
                </a:lnTo>
                <a:lnTo>
                  <a:pt x="1533" y="3902"/>
                </a:lnTo>
                <a:lnTo>
                  <a:pt x="1538" y="3867"/>
                </a:lnTo>
                <a:lnTo>
                  <a:pt x="1543" y="3833"/>
                </a:lnTo>
                <a:lnTo>
                  <a:pt x="1548" y="3799"/>
                </a:lnTo>
                <a:lnTo>
                  <a:pt x="1557" y="3745"/>
                </a:lnTo>
                <a:lnTo>
                  <a:pt x="1566" y="3691"/>
                </a:lnTo>
                <a:lnTo>
                  <a:pt x="1574" y="3637"/>
                </a:lnTo>
                <a:lnTo>
                  <a:pt x="1583" y="3583"/>
                </a:lnTo>
                <a:lnTo>
                  <a:pt x="1592" y="3529"/>
                </a:lnTo>
                <a:lnTo>
                  <a:pt x="1601" y="3475"/>
                </a:lnTo>
                <a:lnTo>
                  <a:pt x="1610" y="3421"/>
                </a:lnTo>
                <a:lnTo>
                  <a:pt x="1618" y="3367"/>
                </a:lnTo>
                <a:lnTo>
                  <a:pt x="1626" y="3319"/>
                </a:lnTo>
                <a:lnTo>
                  <a:pt x="1635" y="3271"/>
                </a:lnTo>
                <a:lnTo>
                  <a:pt x="1642" y="3222"/>
                </a:lnTo>
                <a:lnTo>
                  <a:pt x="1650" y="3173"/>
                </a:lnTo>
                <a:lnTo>
                  <a:pt x="1658" y="3124"/>
                </a:lnTo>
                <a:lnTo>
                  <a:pt x="1666" y="3075"/>
                </a:lnTo>
                <a:lnTo>
                  <a:pt x="1674" y="3028"/>
                </a:lnTo>
                <a:lnTo>
                  <a:pt x="1681" y="2979"/>
                </a:lnTo>
                <a:lnTo>
                  <a:pt x="1686" y="2947"/>
                </a:lnTo>
                <a:lnTo>
                  <a:pt x="1691" y="2916"/>
                </a:lnTo>
                <a:lnTo>
                  <a:pt x="1695" y="2886"/>
                </a:lnTo>
                <a:lnTo>
                  <a:pt x="1700" y="2855"/>
                </a:lnTo>
                <a:lnTo>
                  <a:pt x="1704" y="2823"/>
                </a:lnTo>
                <a:lnTo>
                  <a:pt x="1707" y="2792"/>
                </a:lnTo>
                <a:lnTo>
                  <a:pt x="1712" y="2760"/>
                </a:lnTo>
                <a:lnTo>
                  <a:pt x="1717" y="2730"/>
                </a:lnTo>
                <a:lnTo>
                  <a:pt x="1722" y="2693"/>
                </a:lnTo>
                <a:lnTo>
                  <a:pt x="1729" y="2655"/>
                </a:lnTo>
                <a:lnTo>
                  <a:pt x="1734" y="2617"/>
                </a:lnTo>
                <a:lnTo>
                  <a:pt x="1740" y="2580"/>
                </a:lnTo>
                <a:lnTo>
                  <a:pt x="1746" y="2542"/>
                </a:lnTo>
                <a:lnTo>
                  <a:pt x="1753" y="2505"/>
                </a:lnTo>
                <a:lnTo>
                  <a:pt x="1759" y="2467"/>
                </a:lnTo>
                <a:lnTo>
                  <a:pt x="1766" y="2429"/>
                </a:lnTo>
                <a:lnTo>
                  <a:pt x="1773" y="2394"/>
                </a:lnTo>
                <a:lnTo>
                  <a:pt x="1779" y="2358"/>
                </a:lnTo>
                <a:lnTo>
                  <a:pt x="1784" y="2323"/>
                </a:lnTo>
                <a:lnTo>
                  <a:pt x="1790" y="2286"/>
                </a:lnTo>
                <a:lnTo>
                  <a:pt x="1795" y="2250"/>
                </a:lnTo>
                <a:lnTo>
                  <a:pt x="1801" y="2215"/>
                </a:lnTo>
                <a:lnTo>
                  <a:pt x="1806" y="2179"/>
                </a:lnTo>
                <a:lnTo>
                  <a:pt x="1813" y="2143"/>
                </a:lnTo>
                <a:lnTo>
                  <a:pt x="1820" y="2100"/>
                </a:lnTo>
                <a:lnTo>
                  <a:pt x="1828" y="2057"/>
                </a:lnTo>
                <a:lnTo>
                  <a:pt x="1835" y="2013"/>
                </a:lnTo>
                <a:lnTo>
                  <a:pt x="1843" y="1969"/>
                </a:lnTo>
                <a:lnTo>
                  <a:pt x="1852" y="1926"/>
                </a:lnTo>
                <a:lnTo>
                  <a:pt x="1859" y="1883"/>
                </a:lnTo>
                <a:lnTo>
                  <a:pt x="1867" y="1840"/>
                </a:lnTo>
                <a:lnTo>
                  <a:pt x="1874" y="1796"/>
                </a:lnTo>
                <a:lnTo>
                  <a:pt x="1885" y="1737"/>
                </a:lnTo>
                <a:lnTo>
                  <a:pt x="1895" y="1678"/>
                </a:lnTo>
                <a:lnTo>
                  <a:pt x="1907" y="1619"/>
                </a:lnTo>
                <a:lnTo>
                  <a:pt x="1917" y="1560"/>
                </a:lnTo>
                <a:lnTo>
                  <a:pt x="1928" y="1501"/>
                </a:lnTo>
                <a:lnTo>
                  <a:pt x="1938" y="1442"/>
                </a:lnTo>
                <a:lnTo>
                  <a:pt x="1949" y="1383"/>
                </a:lnTo>
                <a:lnTo>
                  <a:pt x="1961" y="1325"/>
                </a:lnTo>
                <a:lnTo>
                  <a:pt x="1963" y="1308"/>
                </a:lnTo>
                <a:lnTo>
                  <a:pt x="1967" y="1292"/>
                </a:lnTo>
                <a:lnTo>
                  <a:pt x="1969" y="1276"/>
                </a:lnTo>
                <a:lnTo>
                  <a:pt x="1972" y="1258"/>
                </a:lnTo>
                <a:lnTo>
                  <a:pt x="1972" y="1253"/>
                </a:lnTo>
                <a:lnTo>
                  <a:pt x="1972" y="1248"/>
                </a:lnTo>
                <a:lnTo>
                  <a:pt x="1971" y="1244"/>
                </a:lnTo>
                <a:lnTo>
                  <a:pt x="1968" y="1242"/>
                </a:lnTo>
                <a:lnTo>
                  <a:pt x="1964" y="1241"/>
                </a:lnTo>
                <a:lnTo>
                  <a:pt x="1961" y="1239"/>
                </a:lnTo>
                <a:lnTo>
                  <a:pt x="1956" y="1239"/>
                </a:lnTo>
                <a:lnTo>
                  <a:pt x="1951" y="1242"/>
                </a:lnTo>
                <a:lnTo>
                  <a:pt x="1942" y="1244"/>
                </a:lnTo>
                <a:lnTo>
                  <a:pt x="1932" y="1246"/>
                </a:lnTo>
                <a:lnTo>
                  <a:pt x="1922" y="1246"/>
                </a:lnTo>
                <a:lnTo>
                  <a:pt x="1913" y="1246"/>
                </a:lnTo>
                <a:lnTo>
                  <a:pt x="1882" y="1244"/>
                </a:lnTo>
                <a:lnTo>
                  <a:pt x="1849" y="1242"/>
                </a:lnTo>
                <a:lnTo>
                  <a:pt x="1834" y="1241"/>
                </a:lnTo>
                <a:lnTo>
                  <a:pt x="1818" y="1241"/>
                </a:lnTo>
                <a:lnTo>
                  <a:pt x="1803" y="1241"/>
                </a:lnTo>
                <a:lnTo>
                  <a:pt x="1788" y="1242"/>
                </a:lnTo>
                <a:lnTo>
                  <a:pt x="1748" y="1244"/>
                </a:lnTo>
                <a:lnTo>
                  <a:pt x="1707" y="1244"/>
                </a:lnTo>
                <a:lnTo>
                  <a:pt x="1687" y="1246"/>
                </a:lnTo>
                <a:lnTo>
                  <a:pt x="1667" y="1248"/>
                </a:lnTo>
                <a:lnTo>
                  <a:pt x="1647" y="1252"/>
                </a:lnTo>
                <a:lnTo>
                  <a:pt x="1627" y="1258"/>
                </a:lnTo>
                <a:lnTo>
                  <a:pt x="1613" y="1262"/>
                </a:lnTo>
                <a:lnTo>
                  <a:pt x="1598" y="1263"/>
                </a:lnTo>
                <a:lnTo>
                  <a:pt x="1583" y="1263"/>
                </a:lnTo>
                <a:lnTo>
                  <a:pt x="1569" y="1262"/>
                </a:lnTo>
                <a:lnTo>
                  <a:pt x="1548" y="1261"/>
                </a:lnTo>
                <a:lnTo>
                  <a:pt x="1527" y="1263"/>
                </a:lnTo>
                <a:lnTo>
                  <a:pt x="1506" y="1264"/>
                </a:lnTo>
                <a:lnTo>
                  <a:pt x="1485" y="1267"/>
                </a:lnTo>
                <a:lnTo>
                  <a:pt x="1450" y="1269"/>
                </a:lnTo>
                <a:lnTo>
                  <a:pt x="1417" y="1272"/>
                </a:lnTo>
                <a:lnTo>
                  <a:pt x="1399" y="1274"/>
                </a:lnTo>
                <a:lnTo>
                  <a:pt x="1383" y="1277"/>
                </a:lnTo>
                <a:lnTo>
                  <a:pt x="1365" y="1281"/>
                </a:lnTo>
                <a:lnTo>
                  <a:pt x="1349" y="1284"/>
                </a:lnTo>
                <a:lnTo>
                  <a:pt x="1324" y="1291"/>
                </a:lnTo>
                <a:lnTo>
                  <a:pt x="1299" y="1294"/>
                </a:lnTo>
                <a:lnTo>
                  <a:pt x="1272" y="1298"/>
                </a:lnTo>
                <a:lnTo>
                  <a:pt x="1246" y="1299"/>
                </a:lnTo>
                <a:lnTo>
                  <a:pt x="1236" y="1299"/>
                </a:lnTo>
                <a:lnTo>
                  <a:pt x="1225" y="1302"/>
                </a:lnTo>
                <a:lnTo>
                  <a:pt x="1213" y="1306"/>
                </a:lnTo>
                <a:lnTo>
                  <a:pt x="1203" y="1311"/>
                </a:lnTo>
                <a:lnTo>
                  <a:pt x="1198" y="1315"/>
                </a:lnTo>
                <a:lnTo>
                  <a:pt x="1193" y="1316"/>
                </a:lnTo>
                <a:lnTo>
                  <a:pt x="1188" y="1317"/>
                </a:lnTo>
                <a:lnTo>
                  <a:pt x="1182" y="1317"/>
                </a:lnTo>
                <a:lnTo>
                  <a:pt x="1167" y="1316"/>
                </a:lnTo>
                <a:lnTo>
                  <a:pt x="1152" y="1316"/>
                </a:lnTo>
                <a:lnTo>
                  <a:pt x="1137" y="1317"/>
                </a:lnTo>
                <a:lnTo>
                  <a:pt x="1122" y="1320"/>
                </a:lnTo>
                <a:lnTo>
                  <a:pt x="1092" y="1323"/>
                </a:lnTo>
                <a:lnTo>
                  <a:pt x="1062" y="1328"/>
                </a:lnTo>
                <a:lnTo>
                  <a:pt x="1032" y="1332"/>
                </a:lnTo>
                <a:lnTo>
                  <a:pt x="1001" y="1336"/>
                </a:lnTo>
                <a:lnTo>
                  <a:pt x="971" y="1338"/>
                </a:lnTo>
                <a:lnTo>
                  <a:pt x="941" y="1341"/>
                </a:lnTo>
                <a:lnTo>
                  <a:pt x="926" y="1342"/>
                </a:lnTo>
                <a:lnTo>
                  <a:pt x="911" y="1345"/>
                </a:lnTo>
                <a:lnTo>
                  <a:pt x="907" y="1346"/>
                </a:lnTo>
                <a:lnTo>
                  <a:pt x="904" y="1347"/>
                </a:lnTo>
                <a:lnTo>
                  <a:pt x="902" y="1350"/>
                </a:lnTo>
                <a:lnTo>
                  <a:pt x="902" y="1353"/>
                </a:lnTo>
                <a:lnTo>
                  <a:pt x="902" y="1358"/>
                </a:lnTo>
                <a:lnTo>
                  <a:pt x="902" y="1362"/>
                </a:lnTo>
                <a:lnTo>
                  <a:pt x="901" y="1365"/>
                </a:lnTo>
                <a:lnTo>
                  <a:pt x="899" y="1367"/>
                </a:lnTo>
                <a:lnTo>
                  <a:pt x="894" y="1371"/>
                </a:lnTo>
                <a:lnTo>
                  <a:pt x="887" y="1376"/>
                </a:lnTo>
                <a:lnTo>
                  <a:pt x="880" y="1383"/>
                </a:lnTo>
                <a:lnTo>
                  <a:pt x="871" y="1390"/>
                </a:lnTo>
                <a:lnTo>
                  <a:pt x="862" y="1395"/>
                </a:lnTo>
                <a:lnTo>
                  <a:pt x="854" y="1400"/>
                </a:lnTo>
                <a:lnTo>
                  <a:pt x="836" y="1406"/>
                </a:lnTo>
                <a:lnTo>
                  <a:pt x="817" y="1411"/>
                </a:lnTo>
                <a:lnTo>
                  <a:pt x="797" y="1415"/>
                </a:lnTo>
                <a:lnTo>
                  <a:pt x="778" y="1416"/>
                </a:lnTo>
                <a:lnTo>
                  <a:pt x="758" y="1417"/>
                </a:lnTo>
                <a:lnTo>
                  <a:pt x="738" y="1417"/>
                </a:lnTo>
                <a:lnTo>
                  <a:pt x="711" y="1419"/>
                </a:lnTo>
                <a:lnTo>
                  <a:pt x="682" y="1420"/>
                </a:lnTo>
                <a:lnTo>
                  <a:pt x="654" y="1421"/>
                </a:lnTo>
                <a:lnTo>
                  <a:pt x="627" y="1425"/>
                </a:lnTo>
                <a:lnTo>
                  <a:pt x="614" y="1426"/>
                </a:lnTo>
                <a:lnTo>
                  <a:pt x="603" y="1427"/>
                </a:lnTo>
                <a:lnTo>
                  <a:pt x="590" y="1427"/>
                </a:lnTo>
                <a:lnTo>
                  <a:pt x="579" y="1429"/>
                </a:lnTo>
                <a:lnTo>
                  <a:pt x="563" y="1432"/>
                </a:lnTo>
                <a:lnTo>
                  <a:pt x="548" y="1435"/>
                </a:lnTo>
                <a:lnTo>
                  <a:pt x="533" y="1440"/>
                </a:lnTo>
                <a:lnTo>
                  <a:pt x="518" y="1447"/>
                </a:lnTo>
                <a:lnTo>
                  <a:pt x="505" y="1454"/>
                </a:lnTo>
                <a:lnTo>
                  <a:pt x="491" y="1459"/>
                </a:lnTo>
                <a:lnTo>
                  <a:pt x="479" y="1462"/>
                </a:lnTo>
                <a:lnTo>
                  <a:pt x="465" y="1465"/>
                </a:lnTo>
                <a:lnTo>
                  <a:pt x="436" y="1469"/>
                </a:lnTo>
                <a:lnTo>
                  <a:pt x="408" y="1473"/>
                </a:lnTo>
                <a:lnTo>
                  <a:pt x="396" y="1475"/>
                </a:lnTo>
                <a:lnTo>
                  <a:pt x="382" y="1476"/>
                </a:lnTo>
                <a:lnTo>
                  <a:pt x="368" y="1478"/>
                </a:lnTo>
                <a:lnTo>
                  <a:pt x="356" y="1479"/>
                </a:lnTo>
                <a:lnTo>
                  <a:pt x="338" y="1481"/>
                </a:lnTo>
                <a:lnTo>
                  <a:pt x="322" y="1481"/>
                </a:lnTo>
                <a:lnTo>
                  <a:pt x="307" y="1480"/>
                </a:lnTo>
                <a:lnTo>
                  <a:pt x="292" y="1476"/>
                </a:lnTo>
                <a:lnTo>
                  <a:pt x="277" y="1471"/>
                </a:lnTo>
                <a:lnTo>
                  <a:pt x="262" y="1464"/>
                </a:lnTo>
                <a:lnTo>
                  <a:pt x="248" y="1455"/>
                </a:lnTo>
                <a:lnTo>
                  <a:pt x="235" y="1446"/>
                </a:lnTo>
                <a:lnTo>
                  <a:pt x="218" y="1434"/>
                </a:lnTo>
                <a:lnTo>
                  <a:pt x="202" y="1424"/>
                </a:lnTo>
                <a:lnTo>
                  <a:pt x="192" y="1420"/>
                </a:lnTo>
                <a:lnTo>
                  <a:pt x="183" y="1417"/>
                </a:lnTo>
                <a:lnTo>
                  <a:pt x="173" y="1417"/>
                </a:lnTo>
                <a:lnTo>
                  <a:pt x="161" y="1417"/>
                </a:lnTo>
                <a:lnTo>
                  <a:pt x="151" y="1417"/>
                </a:lnTo>
                <a:lnTo>
                  <a:pt x="143" y="1415"/>
                </a:lnTo>
                <a:lnTo>
                  <a:pt x="135" y="1411"/>
                </a:lnTo>
                <a:lnTo>
                  <a:pt x="128" y="1405"/>
                </a:lnTo>
                <a:lnTo>
                  <a:pt x="118" y="1397"/>
                </a:lnTo>
                <a:lnTo>
                  <a:pt x="109" y="1388"/>
                </a:lnTo>
                <a:lnTo>
                  <a:pt x="99" y="1380"/>
                </a:lnTo>
                <a:lnTo>
                  <a:pt x="90" y="1372"/>
                </a:lnTo>
                <a:lnTo>
                  <a:pt x="86" y="1368"/>
                </a:lnTo>
                <a:lnTo>
                  <a:pt x="84" y="1366"/>
                </a:lnTo>
                <a:lnTo>
                  <a:pt x="80" y="1356"/>
                </a:lnTo>
                <a:lnTo>
                  <a:pt x="79" y="1343"/>
                </a:lnTo>
                <a:lnTo>
                  <a:pt x="77" y="1330"/>
                </a:lnTo>
                <a:lnTo>
                  <a:pt x="77" y="1313"/>
                </a:lnTo>
                <a:lnTo>
                  <a:pt x="77" y="1297"/>
                </a:lnTo>
                <a:lnTo>
                  <a:pt x="80" y="1282"/>
                </a:lnTo>
                <a:lnTo>
                  <a:pt x="84" y="1269"/>
                </a:lnTo>
                <a:lnTo>
                  <a:pt x="87" y="1259"/>
                </a:lnTo>
                <a:lnTo>
                  <a:pt x="92" y="1252"/>
                </a:lnTo>
                <a:lnTo>
                  <a:pt x="96" y="1244"/>
                </a:lnTo>
                <a:lnTo>
                  <a:pt x="99" y="1237"/>
                </a:lnTo>
                <a:lnTo>
                  <a:pt x="101" y="1228"/>
                </a:lnTo>
                <a:lnTo>
                  <a:pt x="103" y="1220"/>
                </a:lnTo>
                <a:lnTo>
                  <a:pt x="104" y="1213"/>
                </a:lnTo>
                <a:lnTo>
                  <a:pt x="103" y="1205"/>
                </a:lnTo>
                <a:lnTo>
                  <a:pt x="103" y="1198"/>
                </a:lnTo>
                <a:lnTo>
                  <a:pt x="100" y="1190"/>
                </a:lnTo>
                <a:lnTo>
                  <a:pt x="97" y="1183"/>
                </a:lnTo>
                <a:lnTo>
                  <a:pt x="94" y="1175"/>
                </a:lnTo>
                <a:lnTo>
                  <a:pt x="90" y="1169"/>
                </a:lnTo>
                <a:lnTo>
                  <a:pt x="85" y="1162"/>
                </a:lnTo>
                <a:lnTo>
                  <a:pt x="80" y="1155"/>
                </a:lnTo>
                <a:lnTo>
                  <a:pt x="74" y="1149"/>
                </a:lnTo>
                <a:lnTo>
                  <a:pt x="66" y="1144"/>
                </a:lnTo>
                <a:lnTo>
                  <a:pt x="56" y="1136"/>
                </a:lnTo>
                <a:lnTo>
                  <a:pt x="49" y="1129"/>
                </a:lnTo>
                <a:lnTo>
                  <a:pt x="44" y="1121"/>
                </a:lnTo>
                <a:lnTo>
                  <a:pt x="41" y="1113"/>
                </a:lnTo>
                <a:lnTo>
                  <a:pt x="40" y="1105"/>
                </a:lnTo>
                <a:lnTo>
                  <a:pt x="41" y="1095"/>
                </a:lnTo>
                <a:lnTo>
                  <a:pt x="45" y="1085"/>
                </a:lnTo>
                <a:lnTo>
                  <a:pt x="50" y="1075"/>
                </a:lnTo>
                <a:lnTo>
                  <a:pt x="54" y="1066"/>
                </a:lnTo>
                <a:lnTo>
                  <a:pt x="56" y="1059"/>
                </a:lnTo>
                <a:lnTo>
                  <a:pt x="57" y="1051"/>
                </a:lnTo>
                <a:lnTo>
                  <a:pt x="57" y="1044"/>
                </a:lnTo>
                <a:lnTo>
                  <a:pt x="55" y="1027"/>
                </a:lnTo>
                <a:lnTo>
                  <a:pt x="51" y="1012"/>
                </a:lnTo>
                <a:lnTo>
                  <a:pt x="46" y="1000"/>
                </a:lnTo>
                <a:lnTo>
                  <a:pt x="42" y="987"/>
                </a:lnTo>
                <a:lnTo>
                  <a:pt x="41" y="981"/>
                </a:lnTo>
                <a:lnTo>
                  <a:pt x="41" y="973"/>
                </a:lnTo>
                <a:lnTo>
                  <a:pt x="41" y="967"/>
                </a:lnTo>
                <a:lnTo>
                  <a:pt x="42" y="960"/>
                </a:lnTo>
                <a:lnTo>
                  <a:pt x="42" y="957"/>
                </a:lnTo>
                <a:lnTo>
                  <a:pt x="42" y="955"/>
                </a:lnTo>
                <a:lnTo>
                  <a:pt x="34" y="935"/>
                </a:lnTo>
                <a:lnTo>
                  <a:pt x="26" y="912"/>
                </a:lnTo>
                <a:lnTo>
                  <a:pt x="20" y="891"/>
                </a:lnTo>
                <a:lnTo>
                  <a:pt x="12" y="871"/>
                </a:lnTo>
                <a:lnTo>
                  <a:pt x="8" y="859"/>
                </a:lnTo>
                <a:lnTo>
                  <a:pt x="5" y="849"/>
                </a:lnTo>
                <a:lnTo>
                  <a:pt x="2" y="839"/>
                </a:lnTo>
                <a:lnTo>
                  <a:pt x="1" y="828"/>
                </a:lnTo>
                <a:lnTo>
                  <a:pt x="0" y="818"/>
                </a:lnTo>
                <a:lnTo>
                  <a:pt x="0" y="808"/>
                </a:lnTo>
                <a:lnTo>
                  <a:pt x="0" y="797"/>
                </a:lnTo>
                <a:lnTo>
                  <a:pt x="1" y="787"/>
                </a:lnTo>
                <a:lnTo>
                  <a:pt x="5" y="756"/>
                </a:lnTo>
                <a:lnTo>
                  <a:pt x="7" y="728"/>
                </a:lnTo>
                <a:lnTo>
                  <a:pt x="8" y="713"/>
                </a:lnTo>
                <a:lnTo>
                  <a:pt x="8" y="699"/>
                </a:lnTo>
                <a:lnTo>
                  <a:pt x="7" y="684"/>
                </a:lnTo>
                <a:lnTo>
                  <a:pt x="6" y="669"/>
                </a:lnTo>
                <a:lnTo>
                  <a:pt x="6" y="660"/>
                </a:lnTo>
                <a:lnTo>
                  <a:pt x="6" y="650"/>
                </a:lnTo>
                <a:lnTo>
                  <a:pt x="7" y="641"/>
                </a:lnTo>
                <a:lnTo>
                  <a:pt x="8" y="631"/>
                </a:lnTo>
                <a:lnTo>
                  <a:pt x="13" y="612"/>
                </a:lnTo>
                <a:lnTo>
                  <a:pt x="17" y="593"/>
                </a:lnTo>
                <a:lnTo>
                  <a:pt x="21" y="578"/>
                </a:lnTo>
                <a:lnTo>
                  <a:pt x="24" y="563"/>
                </a:lnTo>
                <a:lnTo>
                  <a:pt x="29" y="548"/>
                </a:lnTo>
                <a:lnTo>
                  <a:pt x="32" y="533"/>
                </a:lnTo>
                <a:lnTo>
                  <a:pt x="36" y="521"/>
                </a:lnTo>
                <a:lnTo>
                  <a:pt x="39" y="509"/>
                </a:lnTo>
                <a:lnTo>
                  <a:pt x="40" y="497"/>
                </a:lnTo>
                <a:lnTo>
                  <a:pt x="41" y="484"/>
                </a:lnTo>
                <a:lnTo>
                  <a:pt x="41" y="472"/>
                </a:lnTo>
                <a:lnTo>
                  <a:pt x="41" y="459"/>
                </a:lnTo>
                <a:lnTo>
                  <a:pt x="40" y="447"/>
                </a:lnTo>
                <a:lnTo>
                  <a:pt x="37" y="434"/>
                </a:lnTo>
                <a:lnTo>
                  <a:pt x="36" y="427"/>
                </a:lnTo>
                <a:lnTo>
                  <a:pt x="37" y="420"/>
                </a:lnTo>
                <a:lnTo>
                  <a:pt x="40" y="409"/>
                </a:lnTo>
                <a:lnTo>
                  <a:pt x="41" y="398"/>
                </a:lnTo>
                <a:lnTo>
                  <a:pt x="42" y="385"/>
                </a:lnTo>
                <a:lnTo>
                  <a:pt x="42" y="374"/>
                </a:lnTo>
                <a:lnTo>
                  <a:pt x="42" y="351"/>
                </a:lnTo>
                <a:lnTo>
                  <a:pt x="42" y="329"/>
                </a:lnTo>
                <a:lnTo>
                  <a:pt x="42" y="311"/>
                </a:lnTo>
                <a:lnTo>
                  <a:pt x="44" y="294"/>
                </a:lnTo>
                <a:lnTo>
                  <a:pt x="45" y="276"/>
                </a:lnTo>
                <a:lnTo>
                  <a:pt x="47" y="259"/>
                </a:lnTo>
                <a:lnTo>
                  <a:pt x="50" y="241"/>
                </a:lnTo>
                <a:lnTo>
                  <a:pt x="55" y="225"/>
                </a:lnTo>
                <a:lnTo>
                  <a:pt x="60" y="207"/>
                </a:lnTo>
                <a:lnTo>
                  <a:pt x="66" y="191"/>
                </a:lnTo>
                <a:lnTo>
                  <a:pt x="74" y="173"/>
                </a:lnTo>
                <a:lnTo>
                  <a:pt x="79" y="154"/>
                </a:lnTo>
                <a:lnTo>
                  <a:pt x="84" y="137"/>
                </a:lnTo>
                <a:lnTo>
                  <a:pt x="90" y="118"/>
                </a:lnTo>
                <a:lnTo>
                  <a:pt x="92" y="109"/>
                </a:lnTo>
                <a:lnTo>
                  <a:pt x="92" y="99"/>
                </a:lnTo>
                <a:lnTo>
                  <a:pt x="91" y="89"/>
                </a:lnTo>
                <a:lnTo>
                  <a:pt x="90" y="79"/>
                </a:lnTo>
                <a:lnTo>
                  <a:pt x="87" y="62"/>
                </a:lnTo>
                <a:lnTo>
                  <a:pt x="85" y="45"/>
                </a:lnTo>
                <a:lnTo>
                  <a:pt x="85" y="37"/>
                </a:lnTo>
                <a:lnTo>
                  <a:pt x="85" y="28"/>
                </a:lnTo>
                <a:lnTo>
                  <a:pt x="85" y="19"/>
                </a:lnTo>
                <a:lnTo>
                  <a:pt x="87" y="10"/>
                </a:lnTo>
                <a:lnTo>
                  <a:pt x="90" y="10"/>
                </a:lnTo>
                <a:lnTo>
                  <a:pt x="94" y="12"/>
                </a:lnTo>
                <a:lnTo>
                  <a:pt x="95" y="13"/>
                </a:lnTo>
                <a:lnTo>
                  <a:pt x="97" y="15"/>
                </a:lnTo>
                <a:lnTo>
                  <a:pt x="101" y="19"/>
                </a:lnTo>
                <a:lnTo>
                  <a:pt x="105" y="23"/>
                </a:lnTo>
                <a:lnTo>
                  <a:pt x="109" y="17"/>
                </a:lnTo>
                <a:lnTo>
                  <a:pt x="113" y="10"/>
                </a:lnTo>
                <a:lnTo>
                  <a:pt x="118" y="4"/>
                </a:lnTo>
                <a:lnTo>
                  <a:pt x="125" y="0"/>
                </a:lnTo>
                <a:lnTo>
                  <a:pt x="131" y="8"/>
                </a:lnTo>
                <a:lnTo>
                  <a:pt x="138" y="13"/>
                </a:lnTo>
                <a:lnTo>
                  <a:pt x="141" y="15"/>
                </a:lnTo>
                <a:lnTo>
                  <a:pt x="146" y="17"/>
                </a:lnTo>
                <a:lnTo>
                  <a:pt x="151" y="18"/>
                </a:lnTo>
                <a:lnTo>
                  <a:pt x="158" y="17"/>
                </a:lnTo>
                <a:lnTo>
                  <a:pt x="159" y="17"/>
                </a:lnTo>
                <a:lnTo>
                  <a:pt x="160" y="17"/>
                </a:lnTo>
                <a:lnTo>
                  <a:pt x="161" y="18"/>
                </a:lnTo>
                <a:lnTo>
                  <a:pt x="163" y="20"/>
                </a:lnTo>
                <a:lnTo>
                  <a:pt x="165" y="24"/>
                </a:lnTo>
                <a:lnTo>
                  <a:pt x="168" y="28"/>
                </a:lnTo>
                <a:lnTo>
                  <a:pt x="178" y="42"/>
                </a:lnTo>
                <a:lnTo>
                  <a:pt x="189" y="57"/>
                </a:lnTo>
                <a:lnTo>
                  <a:pt x="197" y="63"/>
                </a:lnTo>
                <a:lnTo>
                  <a:pt x="205" y="67"/>
                </a:lnTo>
                <a:lnTo>
                  <a:pt x="213" y="70"/>
                </a:lnTo>
                <a:lnTo>
                  <a:pt x="222" y="72"/>
                </a:lnTo>
                <a:lnTo>
                  <a:pt x="239" y="73"/>
                </a:lnTo>
                <a:lnTo>
                  <a:pt x="255" y="73"/>
                </a:lnTo>
                <a:lnTo>
                  <a:pt x="267" y="73"/>
                </a:lnTo>
                <a:lnTo>
                  <a:pt x="276" y="75"/>
                </a:lnTo>
                <a:lnTo>
                  <a:pt x="283" y="78"/>
                </a:lnTo>
                <a:lnTo>
                  <a:pt x="291" y="82"/>
                </a:lnTo>
                <a:lnTo>
                  <a:pt x="297" y="87"/>
                </a:lnTo>
                <a:lnTo>
                  <a:pt x="303" y="92"/>
                </a:lnTo>
                <a:lnTo>
                  <a:pt x="308" y="99"/>
                </a:lnTo>
                <a:lnTo>
                  <a:pt x="313" y="108"/>
                </a:lnTo>
                <a:lnTo>
                  <a:pt x="322" y="121"/>
                </a:lnTo>
                <a:lnTo>
                  <a:pt x="331" y="133"/>
                </a:lnTo>
                <a:lnTo>
                  <a:pt x="341" y="144"/>
                </a:lnTo>
                <a:lnTo>
                  <a:pt x="352" y="154"/>
                </a:lnTo>
                <a:lnTo>
                  <a:pt x="363" y="165"/>
                </a:lnTo>
                <a:lnTo>
                  <a:pt x="377" y="172"/>
                </a:lnTo>
                <a:lnTo>
                  <a:pt x="391" y="180"/>
                </a:lnTo>
                <a:lnTo>
                  <a:pt x="406" y="185"/>
                </a:lnTo>
                <a:lnTo>
                  <a:pt x="435" y="193"/>
                </a:lnTo>
                <a:lnTo>
                  <a:pt x="465" y="203"/>
                </a:lnTo>
                <a:lnTo>
                  <a:pt x="494" y="212"/>
                </a:lnTo>
                <a:lnTo>
                  <a:pt x="523" y="221"/>
                </a:lnTo>
                <a:lnTo>
                  <a:pt x="553" y="230"/>
                </a:lnTo>
                <a:lnTo>
                  <a:pt x="581" y="239"/>
                </a:lnTo>
                <a:lnTo>
                  <a:pt x="612" y="246"/>
                </a:lnTo>
                <a:lnTo>
                  <a:pt x="642" y="255"/>
                </a:lnTo>
                <a:lnTo>
                  <a:pt x="673" y="262"/>
                </a:lnTo>
                <a:lnTo>
                  <a:pt x="704" y="270"/>
                </a:lnTo>
                <a:lnTo>
                  <a:pt x="737" y="276"/>
                </a:lnTo>
                <a:lnTo>
                  <a:pt x="770" y="281"/>
                </a:lnTo>
                <a:lnTo>
                  <a:pt x="802" y="286"/>
                </a:lnTo>
                <a:lnTo>
                  <a:pt x="833" y="291"/>
                </a:lnTo>
                <a:lnTo>
                  <a:pt x="866" y="295"/>
                </a:lnTo>
                <a:lnTo>
                  <a:pt x="900" y="297"/>
                </a:lnTo>
                <a:lnTo>
                  <a:pt x="946" y="301"/>
                </a:lnTo>
                <a:lnTo>
                  <a:pt x="993" y="305"/>
                </a:lnTo>
                <a:lnTo>
                  <a:pt x="1039" y="310"/>
                </a:lnTo>
                <a:lnTo>
                  <a:pt x="1086" y="314"/>
                </a:lnTo>
                <a:lnTo>
                  <a:pt x="1133" y="318"/>
                </a:lnTo>
                <a:lnTo>
                  <a:pt x="1180" y="321"/>
                </a:lnTo>
                <a:lnTo>
                  <a:pt x="1226" y="324"/>
                </a:lnTo>
                <a:lnTo>
                  <a:pt x="1274" y="326"/>
                </a:lnTo>
                <a:lnTo>
                  <a:pt x="1305" y="329"/>
                </a:lnTo>
                <a:lnTo>
                  <a:pt x="1336" y="330"/>
                </a:lnTo>
                <a:lnTo>
                  <a:pt x="1368" y="331"/>
                </a:lnTo>
                <a:lnTo>
                  <a:pt x="1400" y="333"/>
                </a:lnTo>
                <a:lnTo>
                  <a:pt x="1432" y="334"/>
                </a:lnTo>
                <a:lnTo>
                  <a:pt x="1463" y="336"/>
                </a:lnTo>
                <a:lnTo>
                  <a:pt x="1494" y="338"/>
                </a:lnTo>
                <a:lnTo>
                  <a:pt x="1527" y="339"/>
                </a:lnTo>
                <a:lnTo>
                  <a:pt x="1554" y="341"/>
                </a:lnTo>
                <a:lnTo>
                  <a:pt x="1583" y="343"/>
                </a:lnTo>
                <a:lnTo>
                  <a:pt x="1611" y="345"/>
                </a:lnTo>
                <a:lnTo>
                  <a:pt x="1638" y="348"/>
                </a:lnTo>
                <a:lnTo>
                  <a:pt x="1667" y="350"/>
                </a:lnTo>
                <a:lnTo>
                  <a:pt x="1695" y="351"/>
                </a:lnTo>
                <a:lnTo>
                  <a:pt x="1724" y="353"/>
                </a:lnTo>
                <a:lnTo>
                  <a:pt x="1751" y="355"/>
                </a:lnTo>
                <a:lnTo>
                  <a:pt x="1776" y="355"/>
                </a:lnTo>
                <a:lnTo>
                  <a:pt x="1803" y="356"/>
                </a:lnTo>
                <a:lnTo>
                  <a:pt x="1828" y="356"/>
                </a:lnTo>
                <a:lnTo>
                  <a:pt x="1853" y="355"/>
                </a:lnTo>
                <a:lnTo>
                  <a:pt x="1878" y="355"/>
                </a:lnTo>
                <a:lnTo>
                  <a:pt x="1903" y="354"/>
                </a:lnTo>
                <a:lnTo>
                  <a:pt x="1929" y="353"/>
                </a:lnTo>
                <a:lnTo>
                  <a:pt x="1954" y="353"/>
                </a:lnTo>
                <a:lnTo>
                  <a:pt x="1982" y="351"/>
                </a:lnTo>
                <a:lnTo>
                  <a:pt x="2010" y="350"/>
                </a:lnTo>
                <a:lnTo>
                  <a:pt x="2037" y="349"/>
                </a:lnTo>
                <a:lnTo>
                  <a:pt x="2065" y="348"/>
                </a:lnTo>
                <a:lnTo>
                  <a:pt x="2092" y="348"/>
                </a:lnTo>
                <a:lnTo>
                  <a:pt x="2119" y="346"/>
                </a:lnTo>
                <a:lnTo>
                  <a:pt x="2146" y="345"/>
                </a:lnTo>
                <a:lnTo>
                  <a:pt x="2174" y="345"/>
                </a:lnTo>
                <a:lnTo>
                  <a:pt x="2184" y="344"/>
                </a:lnTo>
                <a:lnTo>
                  <a:pt x="2194" y="344"/>
                </a:lnTo>
                <a:lnTo>
                  <a:pt x="2200" y="341"/>
                </a:lnTo>
                <a:lnTo>
                  <a:pt x="2205" y="338"/>
                </a:lnTo>
                <a:lnTo>
                  <a:pt x="2206" y="336"/>
                </a:lnTo>
                <a:lnTo>
                  <a:pt x="2208" y="334"/>
                </a:lnTo>
                <a:lnTo>
                  <a:pt x="2208" y="331"/>
                </a:lnTo>
                <a:lnTo>
                  <a:pt x="2206" y="329"/>
                </a:lnTo>
                <a:lnTo>
                  <a:pt x="2204" y="323"/>
                </a:lnTo>
                <a:lnTo>
                  <a:pt x="2204" y="319"/>
                </a:lnTo>
                <a:lnTo>
                  <a:pt x="2204" y="315"/>
                </a:lnTo>
                <a:lnTo>
                  <a:pt x="2206" y="312"/>
                </a:lnTo>
                <a:lnTo>
                  <a:pt x="2213" y="309"/>
                </a:lnTo>
                <a:lnTo>
                  <a:pt x="2220" y="306"/>
                </a:lnTo>
                <a:lnTo>
                  <a:pt x="2221" y="306"/>
                </a:lnTo>
                <a:lnTo>
                  <a:pt x="2223" y="305"/>
                </a:lnTo>
                <a:lnTo>
                  <a:pt x="2263" y="299"/>
                </a:lnTo>
                <a:lnTo>
                  <a:pt x="2303" y="292"/>
                </a:lnTo>
                <a:lnTo>
                  <a:pt x="2323" y="290"/>
                </a:lnTo>
                <a:lnTo>
                  <a:pt x="2344" y="289"/>
                </a:lnTo>
                <a:lnTo>
                  <a:pt x="2364" y="289"/>
                </a:lnTo>
                <a:lnTo>
                  <a:pt x="2384" y="290"/>
                </a:lnTo>
                <a:lnTo>
                  <a:pt x="2418" y="292"/>
                </a:lnTo>
                <a:lnTo>
                  <a:pt x="2453" y="296"/>
                </a:lnTo>
                <a:lnTo>
                  <a:pt x="2487" y="299"/>
                </a:lnTo>
                <a:lnTo>
                  <a:pt x="2521" y="302"/>
                </a:lnTo>
                <a:lnTo>
                  <a:pt x="2530" y="302"/>
                </a:lnTo>
                <a:lnTo>
                  <a:pt x="2539" y="305"/>
                </a:lnTo>
                <a:lnTo>
                  <a:pt x="2554" y="310"/>
                </a:lnTo>
                <a:lnTo>
                  <a:pt x="2569" y="314"/>
                </a:lnTo>
                <a:lnTo>
                  <a:pt x="2584" y="318"/>
                </a:lnTo>
                <a:lnTo>
                  <a:pt x="2600" y="320"/>
                </a:lnTo>
                <a:lnTo>
                  <a:pt x="2631" y="324"/>
                </a:lnTo>
                <a:lnTo>
                  <a:pt x="2662" y="331"/>
                </a:lnTo>
                <a:lnTo>
                  <a:pt x="2673" y="334"/>
                </a:lnTo>
                <a:lnTo>
                  <a:pt x="2683" y="335"/>
                </a:lnTo>
                <a:lnTo>
                  <a:pt x="2694" y="336"/>
                </a:lnTo>
                <a:lnTo>
                  <a:pt x="2704" y="335"/>
                </a:lnTo>
                <a:lnTo>
                  <a:pt x="2725" y="334"/>
                </a:lnTo>
                <a:lnTo>
                  <a:pt x="2746" y="331"/>
                </a:lnTo>
                <a:lnTo>
                  <a:pt x="2781" y="328"/>
                </a:lnTo>
                <a:lnTo>
                  <a:pt x="2816" y="324"/>
                </a:lnTo>
                <a:lnTo>
                  <a:pt x="2850" y="320"/>
                </a:lnTo>
                <a:lnTo>
                  <a:pt x="2885" y="318"/>
                </a:lnTo>
                <a:lnTo>
                  <a:pt x="2920" y="315"/>
                </a:lnTo>
                <a:lnTo>
                  <a:pt x="2955" y="312"/>
                </a:lnTo>
                <a:lnTo>
                  <a:pt x="2989" y="311"/>
                </a:lnTo>
                <a:lnTo>
                  <a:pt x="3024" y="309"/>
                </a:lnTo>
                <a:lnTo>
                  <a:pt x="3050" y="307"/>
                </a:lnTo>
                <a:lnTo>
                  <a:pt x="3077" y="306"/>
                </a:lnTo>
                <a:lnTo>
                  <a:pt x="3103" y="305"/>
                </a:lnTo>
                <a:lnTo>
                  <a:pt x="3129" y="302"/>
                </a:lnTo>
                <a:lnTo>
                  <a:pt x="3156" y="301"/>
                </a:lnTo>
                <a:lnTo>
                  <a:pt x="3182" y="300"/>
                </a:lnTo>
                <a:lnTo>
                  <a:pt x="3208" y="299"/>
                </a:lnTo>
                <a:lnTo>
                  <a:pt x="3236" y="297"/>
                </a:lnTo>
                <a:lnTo>
                  <a:pt x="3263" y="297"/>
                </a:lnTo>
                <a:lnTo>
                  <a:pt x="3292" y="296"/>
                </a:lnTo>
                <a:lnTo>
                  <a:pt x="3320" y="296"/>
                </a:lnTo>
                <a:lnTo>
                  <a:pt x="3349" y="297"/>
                </a:lnTo>
                <a:lnTo>
                  <a:pt x="3376" y="297"/>
                </a:lnTo>
                <a:lnTo>
                  <a:pt x="3404" y="297"/>
                </a:lnTo>
                <a:lnTo>
                  <a:pt x="3433" y="299"/>
                </a:lnTo>
                <a:lnTo>
                  <a:pt x="3460" y="299"/>
                </a:lnTo>
                <a:lnTo>
                  <a:pt x="3503" y="297"/>
                </a:lnTo>
                <a:lnTo>
                  <a:pt x="3545" y="296"/>
                </a:lnTo>
                <a:lnTo>
                  <a:pt x="3587" y="294"/>
                </a:lnTo>
                <a:lnTo>
                  <a:pt x="3629" y="289"/>
                </a:lnTo>
                <a:lnTo>
                  <a:pt x="3643" y="287"/>
                </a:lnTo>
                <a:lnTo>
                  <a:pt x="3657" y="287"/>
                </a:lnTo>
                <a:lnTo>
                  <a:pt x="3672" y="287"/>
                </a:lnTo>
                <a:lnTo>
                  <a:pt x="3686" y="287"/>
                </a:lnTo>
                <a:lnTo>
                  <a:pt x="3726" y="285"/>
                </a:lnTo>
                <a:lnTo>
                  <a:pt x="3766" y="284"/>
                </a:lnTo>
                <a:lnTo>
                  <a:pt x="3806" y="281"/>
                </a:lnTo>
                <a:lnTo>
                  <a:pt x="3846" y="280"/>
                </a:lnTo>
                <a:lnTo>
                  <a:pt x="3887" y="279"/>
                </a:lnTo>
                <a:lnTo>
                  <a:pt x="3927" y="276"/>
                </a:lnTo>
                <a:lnTo>
                  <a:pt x="3967" y="275"/>
                </a:lnTo>
                <a:lnTo>
                  <a:pt x="4007" y="274"/>
                </a:lnTo>
                <a:lnTo>
                  <a:pt x="4050" y="274"/>
                </a:lnTo>
                <a:lnTo>
                  <a:pt x="4092" y="272"/>
                </a:lnTo>
                <a:lnTo>
                  <a:pt x="4135" y="271"/>
                </a:lnTo>
                <a:lnTo>
                  <a:pt x="4177" y="271"/>
                </a:lnTo>
                <a:lnTo>
                  <a:pt x="4220" y="271"/>
                </a:lnTo>
                <a:lnTo>
                  <a:pt x="4263" y="270"/>
                </a:lnTo>
                <a:lnTo>
                  <a:pt x="4305" y="270"/>
                </a:lnTo>
                <a:lnTo>
                  <a:pt x="4348" y="269"/>
                </a:lnTo>
                <a:lnTo>
                  <a:pt x="4364" y="269"/>
                </a:lnTo>
                <a:lnTo>
                  <a:pt x="4381" y="267"/>
                </a:lnTo>
                <a:lnTo>
                  <a:pt x="4396" y="266"/>
                </a:lnTo>
                <a:lnTo>
                  <a:pt x="4412" y="262"/>
                </a:lnTo>
                <a:lnTo>
                  <a:pt x="4427" y="260"/>
                </a:lnTo>
                <a:lnTo>
                  <a:pt x="4443" y="259"/>
                </a:lnTo>
                <a:lnTo>
                  <a:pt x="4458" y="260"/>
                </a:lnTo>
                <a:lnTo>
                  <a:pt x="4473" y="261"/>
                </a:lnTo>
                <a:lnTo>
                  <a:pt x="4488" y="264"/>
                </a:lnTo>
                <a:lnTo>
                  <a:pt x="4505" y="265"/>
                </a:lnTo>
                <a:lnTo>
                  <a:pt x="4520" y="265"/>
                </a:lnTo>
                <a:lnTo>
                  <a:pt x="4536" y="265"/>
                </a:lnTo>
                <a:lnTo>
                  <a:pt x="4541" y="265"/>
                </a:lnTo>
                <a:lnTo>
                  <a:pt x="4547" y="265"/>
                </a:lnTo>
                <a:lnTo>
                  <a:pt x="4552" y="264"/>
                </a:lnTo>
                <a:lnTo>
                  <a:pt x="4557" y="261"/>
                </a:lnTo>
                <a:lnTo>
                  <a:pt x="4564" y="257"/>
                </a:lnTo>
                <a:lnTo>
                  <a:pt x="4570" y="256"/>
                </a:lnTo>
                <a:lnTo>
                  <a:pt x="4576" y="255"/>
                </a:lnTo>
                <a:lnTo>
                  <a:pt x="4581" y="255"/>
                </a:lnTo>
                <a:lnTo>
                  <a:pt x="4587" y="255"/>
                </a:lnTo>
                <a:lnTo>
                  <a:pt x="4594" y="257"/>
                </a:lnTo>
                <a:lnTo>
                  <a:pt x="4599" y="260"/>
                </a:lnTo>
                <a:lnTo>
                  <a:pt x="4605" y="264"/>
                </a:lnTo>
                <a:lnTo>
                  <a:pt x="4626" y="275"/>
                </a:lnTo>
                <a:lnTo>
                  <a:pt x="4649" y="285"/>
                </a:lnTo>
                <a:lnTo>
                  <a:pt x="4660" y="290"/>
                </a:lnTo>
                <a:lnTo>
                  <a:pt x="4670" y="295"/>
                </a:lnTo>
                <a:lnTo>
                  <a:pt x="4681" y="301"/>
                </a:lnTo>
                <a:lnTo>
                  <a:pt x="4691" y="309"/>
                </a:lnTo>
                <a:lnTo>
                  <a:pt x="4698" y="314"/>
                </a:lnTo>
                <a:lnTo>
                  <a:pt x="4707" y="316"/>
                </a:lnTo>
                <a:lnTo>
                  <a:pt x="4714" y="318"/>
                </a:lnTo>
                <a:lnTo>
                  <a:pt x="4723" y="319"/>
                </a:lnTo>
                <a:lnTo>
                  <a:pt x="4738" y="321"/>
                </a:lnTo>
                <a:lnTo>
                  <a:pt x="4753" y="325"/>
                </a:lnTo>
                <a:lnTo>
                  <a:pt x="4758" y="326"/>
                </a:lnTo>
                <a:lnTo>
                  <a:pt x="4763" y="326"/>
                </a:lnTo>
                <a:lnTo>
                  <a:pt x="4777" y="325"/>
                </a:lnTo>
                <a:lnTo>
                  <a:pt x="4788" y="324"/>
                </a:lnTo>
                <a:lnTo>
                  <a:pt x="4797" y="325"/>
                </a:lnTo>
                <a:lnTo>
                  <a:pt x="4806" y="328"/>
                </a:lnTo>
                <a:lnTo>
                  <a:pt x="4807" y="320"/>
                </a:lnTo>
                <a:lnTo>
                  <a:pt x="4808" y="312"/>
                </a:lnTo>
                <a:lnTo>
                  <a:pt x="4812" y="312"/>
                </a:lnTo>
                <a:lnTo>
                  <a:pt x="4814" y="312"/>
                </a:lnTo>
                <a:lnTo>
                  <a:pt x="4817" y="315"/>
                </a:lnTo>
                <a:lnTo>
                  <a:pt x="4819" y="316"/>
                </a:lnTo>
                <a:lnTo>
                  <a:pt x="4823" y="321"/>
                </a:lnTo>
                <a:lnTo>
                  <a:pt x="4827" y="326"/>
                </a:lnTo>
                <a:lnTo>
                  <a:pt x="4841" y="339"/>
                </a:lnTo>
                <a:lnTo>
                  <a:pt x="4854" y="354"/>
                </a:lnTo>
                <a:lnTo>
                  <a:pt x="4866" y="368"/>
                </a:lnTo>
                <a:lnTo>
                  <a:pt x="4878" y="384"/>
                </a:lnTo>
                <a:lnTo>
                  <a:pt x="4898" y="417"/>
                </a:lnTo>
                <a:lnTo>
                  <a:pt x="4920" y="449"/>
                </a:lnTo>
                <a:lnTo>
                  <a:pt x="4935" y="474"/>
                </a:lnTo>
                <a:lnTo>
                  <a:pt x="4950" y="501"/>
                </a:lnTo>
                <a:lnTo>
                  <a:pt x="4957" y="514"/>
                </a:lnTo>
                <a:lnTo>
                  <a:pt x="4965" y="527"/>
                </a:lnTo>
                <a:lnTo>
                  <a:pt x="4974" y="538"/>
                </a:lnTo>
                <a:lnTo>
                  <a:pt x="4984" y="551"/>
                </a:lnTo>
                <a:lnTo>
                  <a:pt x="4989" y="557"/>
                </a:lnTo>
                <a:lnTo>
                  <a:pt x="4992" y="563"/>
                </a:lnTo>
                <a:lnTo>
                  <a:pt x="4995" y="571"/>
                </a:lnTo>
                <a:lnTo>
                  <a:pt x="4999" y="577"/>
                </a:lnTo>
                <a:lnTo>
                  <a:pt x="5004" y="591"/>
                </a:lnTo>
                <a:lnTo>
                  <a:pt x="5010" y="605"/>
                </a:lnTo>
                <a:lnTo>
                  <a:pt x="5017" y="617"/>
                </a:lnTo>
                <a:lnTo>
                  <a:pt x="5025" y="630"/>
                </a:lnTo>
                <a:lnTo>
                  <a:pt x="5030" y="639"/>
                </a:lnTo>
                <a:lnTo>
                  <a:pt x="5034" y="647"/>
                </a:lnTo>
                <a:lnTo>
                  <a:pt x="5039" y="664"/>
                </a:lnTo>
                <a:lnTo>
                  <a:pt x="5044" y="677"/>
                </a:lnTo>
                <a:lnTo>
                  <a:pt x="5050" y="692"/>
                </a:lnTo>
                <a:lnTo>
                  <a:pt x="5056" y="706"/>
                </a:lnTo>
                <a:lnTo>
                  <a:pt x="5071" y="735"/>
                </a:lnTo>
                <a:lnTo>
                  <a:pt x="5086" y="763"/>
                </a:lnTo>
                <a:lnTo>
                  <a:pt x="5091" y="774"/>
                </a:lnTo>
                <a:lnTo>
                  <a:pt x="5096" y="787"/>
                </a:lnTo>
                <a:lnTo>
                  <a:pt x="5101" y="799"/>
                </a:lnTo>
                <a:lnTo>
                  <a:pt x="5105" y="812"/>
                </a:lnTo>
                <a:lnTo>
                  <a:pt x="5109" y="824"/>
                </a:lnTo>
                <a:lnTo>
                  <a:pt x="5111" y="838"/>
                </a:lnTo>
                <a:lnTo>
                  <a:pt x="5113" y="850"/>
                </a:lnTo>
                <a:lnTo>
                  <a:pt x="5114" y="864"/>
                </a:lnTo>
                <a:lnTo>
                  <a:pt x="5114" y="876"/>
                </a:lnTo>
                <a:lnTo>
                  <a:pt x="5111" y="886"/>
                </a:lnTo>
                <a:lnTo>
                  <a:pt x="5108" y="897"/>
                </a:lnTo>
                <a:lnTo>
                  <a:pt x="5104" y="907"/>
                </a:lnTo>
                <a:lnTo>
                  <a:pt x="5100" y="914"/>
                </a:lnTo>
                <a:lnTo>
                  <a:pt x="5098" y="922"/>
                </a:lnTo>
                <a:lnTo>
                  <a:pt x="5096" y="930"/>
                </a:lnTo>
                <a:lnTo>
                  <a:pt x="5098" y="938"/>
                </a:lnTo>
                <a:lnTo>
                  <a:pt x="5098" y="941"/>
                </a:lnTo>
                <a:lnTo>
                  <a:pt x="5098" y="945"/>
                </a:lnTo>
                <a:lnTo>
                  <a:pt x="5096" y="946"/>
                </a:lnTo>
                <a:lnTo>
                  <a:pt x="5095" y="948"/>
                </a:lnTo>
                <a:lnTo>
                  <a:pt x="5094" y="950"/>
                </a:lnTo>
                <a:lnTo>
                  <a:pt x="5091" y="950"/>
                </a:lnTo>
                <a:lnTo>
                  <a:pt x="5088" y="950"/>
                </a:lnTo>
                <a:lnTo>
                  <a:pt x="5084" y="950"/>
                </a:lnTo>
                <a:lnTo>
                  <a:pt x="5080" y="948"/>
                </a:lnTo>
                <a:lnTo>
                  <a:pt x="5076" y="948"/>
                </a:lnTo>
                <a:lnTo>
                  <a:pt x="5074" y="950"/>
                </a:lnTo>
                <a:lnTo>
                  <a:pt x="5073" y="951"/>
                </a:lnTo>
                <a:lnTo>
                  <a:pt x="5071" y="953"/>
                </a:lnTo>
                <a:lnTo>
                  <a:pt x="5070" y="956"/>
                </a:lnTo>
                <a:lnTo>
                  <a:pt x="5070" y="960"/>
                </a:lnTo>
                <a:lnTo>
                  <a:pt x="5071" y="963"/>
                </a:lnTo>
                <a:lnTo>
                  <a:pt x="5073" y="968"/>
                </a:lnTo>
                <a:lnTo>
                  <a:pt x="5074" y="972"/>
                </a:lnTo>
                <a:lnTo>
                  <a:pt x="5074" y="976"/>
                </a:lnTo>
                <a:lnTo>
                  <a:pt x="5073" y="980"/>
                </a:lnTo>
                <a:lnTo>
                  <a:pt x="5069" y="987"/>
                </a:lnTo>
                <a:lnTo>
                  <a:pt x="5065" y="995"/>
                </a:lnTo>
                <a:lnTo>
                  <a:pt x="5061" y="1001"/>
                </a:lnTo>
                <a:lnTo>
                  <a:pt x="5059" y="1005"/>
                </a:lnTo>
                <a:lnTo>
                  <a:pt x="5056" y="1007"/>
                </a:lnTo>
                <a:lnTo>
                  <a:pt x="5053" y="1009"/>
                </a:lnTo>
                <a:lnTo>
                  <a:pt x="5050" y="1009"/>
                </a:lnTo>
                <a:lnTo>
                  <a:pt x="5046" y="1007"/>
                </a:lnTo>
                <a:lnTo>
                  <a:pt x="5041" y="1005"/>
                </a:lnTo>
                <a:lnTo>
                  <a:pt x="5036" y="1001"/>
                </a:lnTo>
                <a:lnTo>
                  <a:pt x="5027" y="996"/>
                </a:lnTo>
                <a:lnTo>
                  <a:pt x="5020" y="990"/>
                </a:lnTo>
                <a:lnTo>
                  <a:pt x="5014" y="983"/>
                </a:lnTo>
                <a:lnTo>
                  <a:pt x="5007" y="976"/>
                </a:lnTo>
                <a:lnTo>
                  <a:pt x="5005" y="972"/>
                </a:lnTo>
                <a:lnTo>
                  <a:pt x="5002" y="971"/>
                </a:lnTo>
                <a:lnTo>
                  <a:pt x="5000" y="970"/>
                </a:lnTo>
                <a:lnTo>
                  <a:pt x="4997" y="970"/>
                </a:lnTo>
                <a:lnTo>
                  <a:pt x="4995" y="971"/>
                </a:lnTo>
                <a:lnTo>
                  <a:pt x="4992" y="972"/>
                </a:lnTo>
                <a:lnTo>
                  <a:pt x="4991" y="976"/>
                </a:lnTo>
                <a:lnTo>
                  <a:pt x="4989" y="980"/>
                </a:lnTo>
                <a:lnTo>
                  <a:pt x="4987" y="986"/>
                </a:lnTo>
                <a:lnTo>
                  <a:pt x="4986" y="995"/>
                </a:lnTo>
                <a:lnTo>
                  <a:pt x="4985" y="998"/>
                </a:lnTo>
                <a:lnTo>
                  <a:pt x="4982" y="1001"/>
                </a:lnTo>
                <a:lnTo>
                  <a:pt x="4980" y="1003"/>
                </a:lnTo>
                <a:lnTo>
                  <a:pt x="4975" y="1006"/>
                </a:lnTo>
                <a:lnTo>
                  <a:pt x="4974" y="1007"/>
                </a:lnTo>
                <a:lnTo>
                  <a:pt x="4972" y="1009"/>
                </a:lnTo>
                <a:lnTo>
                  <a:pt x="4972" y="1010"/>
                </a:lnTo>
                <a:lnTo>
                  <a:pt x="4974" y="1012"/>
                </a:lnTo>
                <a:lnTo>
                  <a:pt x="4976" y="1016"/>
                </a:lnTo>
                <a:lnTo>
                  <a:pt x="4979" y="1021"/>
                </a:lnTo>
                <a:lnTo>
                  <a:pt x="4982" y="1029"/>
                </a:lnTo>
                <a:lnTo>
                  <a:pt x="4984" y="1037"/>
                </a:lnTo>
                <a:lnTo>
                  <a:pt x="4982" y="1046"/>
                </a:lnTo>
                <a:lnTo>
                  <a:pt x="4979" y="1055"/>
                </a:lnTo>
                <a:lnTo>
                  <a:pt x="4976" y="1061"/>
                </a:lnTo>
                <a:lnTo>
                  <a:pt x="4972" y="1065"/>
                </a:lnTo>
                <a:lnTo>
                  <a:pt x="4970" y="1067"/>
                </a:lnTo>
                <a:lnTo>
                  <a:pt x="4966" y="1069"/>
                </a:lnTo>
                <a:lnTo>
                  <a:pt x="4964" y="1069"/>
                </a:lnTo>
                <a:lnTo>
                  <a:pt x="4960" y="1067"/>
                </a:lnTo>
                <a:lnTo>
                  <a:pt x="4952" y="1066"/>
                </a:lnTo>
                <a:lnTo>
                  <a:pt x="4946" y="1064"/>
                </a:lnTo>
                <a:lnTo>
                  <a:pt x="4943" y="1061"/>
                </a:lnTo>
                <a:lnTo>
                  <a:pt x="4941" y="1060"/>
                </a:lnTo>
                <a:lnTo>
                  <a:pt x="4940" y="1056"/>
                </a:lnTo>
                <a:lnTo>
                  <a:pt x="4938" y="1052"/>
                </a:lnTo>
                <a:lnTo>
                  <a:pt x="4937" y="1037"/>
                </a:lnTo>
                <a:lnTo>
                  <a:pt x="4936" y="1021"/>
                </a:lnTo>
                <a:lnTo>
                  <a:pt x="4936" y="1017"/>
                </a:lnTo>
                <a:lnTo>
                  <a:pt x="4937" y="1015"/>
                </a:lnTo>
                <a:lnTo>
                  <a:pt x="4941" y="1012"/>
                </a:lnTo>
                <a:lnTo>
                  <a:pt x="4945" y="1010"/>
                </a:lnTo>
                <a:lnTo>
                  <a:pt x="4951" y="1007"/>
                </a:lnTo>
                <a:lnTo>
                  <a:pt x="4956" y="1005"/>
                </a:lnTo>
                <a:lnTo>
                  <a:pt x="4960" y="1001"/>
                </a:lnTo>
                <a:lnTo>
                  <a:pt x="4961" y="997"/>
                </a:lnTo>
                <a:lnTo>
                  <a:pt x="4961" y="993"/>
                </a:lnTo>
                <a:lnTo>
                  <a:pt x="4960" y="988"/>
                </a:lnTo>
                <a:lnTo>
                  <a:pt x="4957" y="985"/>
                </a:lnTo>
                <a:lnTo>
                  <a:pt x="4954" y="978"/>
                </a:lnTo>
                <a:lnTo>
                  <a:pt x="4943" y="965"/>
                </a:lnTo>
                <a:lnTo>
                  <a:pt x="4935" y="951"/>
                </a:lnTo>
                <a:lnTo>
                  <a:pt x="4935" y="948"/>
                </a:lnTo>
                <a:lnTo>
                  <a:pt x="4932" y="948"/>
                </a:lnTo>
                <a:lnTo>
                  <a:pt x="4930" y="947"/>
                </a:lnTo>
                <a:lnTo>
                  <a:pt x="4928" y="948"/>
                </a:lnTo>
                <a:lnTo>
                  <a:pt x="4926" y="950"/>
                </a:lnTo>
                <a:lnTo>
                  <a:pt x="4925" y="951"/>
                </a:lnTo>
                <a:lnTo>
                  <a:pt x="4925" y="953"/>
                </a:lnTo>
                <a:lnTo>
                  <a:pt x="4925" y="955"/>
                </a:lnTo>
                <a:lnTo>
                  <a:pt x="4927" y="965"/>
                </a:lnTo>
                <a:lnTo>
                  <a:pt x="4932" y="972"/>
                </a:lnTo>
                <a:lnTo>
                  <a:pt x="4935" y="977"/>
                </a:lnTo>
                <a:lnTo>
                  <a:pt x="4936" y="981"/>
                </a:lnTo>
                <a:lnTo>
                  <a:pt x="4935" y="983"/>
                </a:lnTo>
                <a:lnTo>
                  <a:pt x="4935" y="987"/>
                </a:lnTo>
                <a:lnTo>
                  <a:pt x="4931" y="993"/>
                </a:lnTo>
                <a:lnTo>
                  <a:pt x="4925" y="998"/>
                </a:lnTo>
                <a:lnTo>
                  <a:pt x="4922" y="1000"/>
                </a:lnTo>
                <a:lnTo>
                  <a:pt x="4920" y="1001"/>
                </a:lnTo>
                <a:lnTo>
                  <a:pt x="4917" y="1001"/>
                </a:lnTo>
                <a:lnTo>
                  <a:pt x="4915" y="1000"/>
                </a:lnTo>
                <a:lnTo>
                  <a:pt x="4910" y="995"/>
                </a:lnTo>
                <a:lnTo>
                  <a:pt x="4906" y="992"/>
                </a:lnTo>
                <a:lnTo>
                  <a:pt x="4902" y="992"/>
                </a:lnTo>
                <a:lnTo>
                  <a:pt x="4900" y="993"/>
                </a:lnTo>
                <a:lnTo>
                  <a:pt x="4896" y="1000"/>
                </a:lnTo>
                <a:lnTo>
                  <a:pt x="4893" y="1009"/>
                </a:lnTo>
                <a:lnTo>
                  <a:pt x="4890" y="1020"/>
                </a:lnTo>
                <a:lnTo>
                  <a:pt x="4886" y="1031"/>
                </a:lnTo>
                <a:lnTo>
                  <a:pt x="4883" y="1042"/>
                </a:lnTo>
                <a:lnTo>
                  <a:pt x="4880" y="1054"/>
                </a:lnTo>
                <a:lnTo>
                  <a:pt x="4877" y="1060"/>
                </a:lnTo>
                <a:lnTo>
                  <a:pt x="4875" y="1066"/>
                </a:lnTo>
                <a:lnTo>
                  <a:pt x="4871" y="1072"/>
                </a:lnTo>
                <a:lnTo>
                  <a:pt x="4867" y="1077"/>
                </a:lnTo>
                <a:lnTo>
                  <a:pt x="4862" y="1081"/>
                </a:lnTo>
                <a:lnTo>
                  <a:pt x="4857" y="1085"/>
                </a:lnTo>
                <a:lnTo>
                  <a:pt x="4851" y="1088"/>
                </a:lnTo>
                <a:lnTo>
                  <a:pt x="4842" y="1089"/>
                </a:lnTo>
                <a:lnTo>
                  <a:pt x="4842" y="1081"/>
                </a:lnTo>
                <a:lnTo>
                  <a:pt x="4841" y="1075"/>
                </a:lnTo>
                <a:lnTo>
                  <a:pt x="4839" y="1069"/>
                </a:lnTo>
                <a:lnTo>
                  <a:pt x="4836" y="1062"/>
                </a:lnTo>
                <a:lnTo>
                  <a:pt x="4832" y="1057"/>
                </a:lnTo>
                <a:lnTo>
                  <a:pt x="4828" y="1052"/>
                </a:lnTo>
                <a:lnTo>
                  <a:pt x="4823" y="1047"/>
                </a:lnTo>
                <a:lnTo>
                  <a:pt x="4817" y="1044"/>
                </a:lnTo>
                <a:lnTo>
                  <a:pt x="4813" y="1041"/>
                </a:lnTo>
                <a:lnTo>
                  <a:pt x="4811" y="1039"/>
                </a:lnTo>
                <a:lnTo>
                  <a:pt x="4806" y="1030"/>
                </a:lnTo>
                <a:lnTo>
                  <a:pt x="4802" y="1020"/>
                </a:lnTo>
                <a:lnTo>
                  <a:pt x="4799" y="1016"/>
                </a:lnTo>
                <a:lnTo>
                  <a:pt x="4794" y="1014"/>
                </a:lnTo>
                <a:lnTo>
                  <a:pt x="4789" y="1012"/>
                </a:lnTo>
                <a:lnTo>
                  <a:pt x="4780" y="1014"/>
                </a:lnTo>
                <a:lnTo>
                  <a:pt x="4777" y="1014"/>
                </a:lnTo>
                <a:lnTo>
                  <a:pt x="4773" y="1012"/>
                </a:lnTo>
                <a:lnTo>
                  <a:pt x="4768" y="1010"/>
                </a:lnTo>
                <a:lnTo>
                  <a:pt x="4763" y="1009"/>
                </a:lnTo>
                <a:lnTo>
                  <a:pt x="4759" y="1006"/>
                </a:lnTo>
                <a:lnTo>
                  <a:pt x="4753" y="1005"/>
                </a:lnTo>
                <a:lnTo>
                  <a:pt x="4748" y="1003"/>
                </a:lnTo>
                <a:lnTo>
                  <a:pt x="4742" y="1005"/>
                </a:lnTo>
                <a:lnTo>
                  <a:pt x="4737" y="1005"/>
                </a:lnTo>
                <a:lnTo>
                  <a:pt x="4733" y="1003"/>
                </a:lnTo>
                <a:lnTo>
                  <a:pt x="4730" y="1002"/>
                </a:lnTo>
                <a:lnTo>
                  <a:pt x="4728" y="998"/>
                </a:lnTo>
                <a:lnTo>
                  <a:pt x="4725" y="992"/>
                </a:lnTo>
                <a:lnTo>
                  <a:pt x="4720" y="986"/>
                </a:lnTo>
                <a:lnTo>
                  <a:pt x="4724" y="982"/>
                </a:lnTo>
                <a:lnTo>
                  <a:pt x="4728" y="980"/>
                </a:lnTo>
                <a:lnTo>
                  <a:pt x="4730" y="980"/>
                </a:lnTo>
                <a:lnTo>
                  <a:pt x="4733" y="981"/>
                </a:lnTo>
                <a:lnTo>
                  <a:pt x="4742" y="986"/>
                </a:lnTo>
                <a:lnTo>
                  <a:pt x="4750" y="988"/>
                </a:lnTo>
                <a:lnTo>
                  <a:pt x="4759" y="988"/>
                </a:lnTo>
                <a:lnTo>
                  <a:pt x="4768" y="988"/>
                </a:lnTo>
                <a:lnTo>
                  <a:pt x="4777" y="988"/>
                </a:lnTo>
                <a:lnTo>
                  <a:pt x="4787" y="987"/>
                </a:lnTo>
                <a:lnTo>
                  <a:pt x="4796" y="988"/>
                </a:lnTo>
                <a:lnTo>
                  <a:pt x="4806" y="990"/>
                </a:lnTo>
                <a:lnTo>
                  <a:pt x="4797" y="981"/>
                </a:lnTo>
                <a:lnTo>
                  <a:pt x="4789" y="972"/>
                </a:lnTo>
                <a:lnTo>
                  <a:pt x="4788" y="968"/>
                </a:lnTo>
                <a:lnTo>
                  <a:pt x="4786" y="966"/>
                </a:lnTo>
                <a:lnTo>
                  <a:pt x="4777" y="965"/>
                </a:lnTo>
                <a:lnTo>
                  <a:pt x="4769" y="962"/>
                </a:lnTo>
                <a:lnTo>
                  <a:pt x="4763" y="958"/>
                </a:lnTo>
                <a:lnTo>
                  <a:pt x="4758" y="953"/>
                </a:lnTo>
                <a:lnTo>
                  <a:pt x="4748" y="943"/>
                </a:lnTo>
                <a:lnTo>
                  <a:pt x="4737" y="933"/>
                </a:lnTo>
                <a:lnTo>
                  <a:pt x="4733" y="932"/>
                </a:lnTo>
                <a:lnTo>
                  <a:pt x="4730" y="931"/>
                </a:lnTo>
                <a:lnTo>
                  <a:pt x="4728" y="930"/>
                </a:lnTo>
                <a:lnTo>
                  <a:pt x="4724" y="931"/>
                </a:lnTo>
                <a:lnTo>
                  <a:pt x="4715" y="933"/>
                </a:lnTo>
                <a:lnTo>
                  <a:pt x="4708" y="935"/>
                </a:lnTo>
                <a:lnTo>
                  <a:pt x="4700" y="935"/>
                </a:lnTo>
                <a:lnTo>
                  <a:pt x="4693" y="933"/>
                </a:lnTo>
                <a:lnTo>
                  <a:pt x="4686" y="931"/>
                </a:lnTo>
                <a:lnTo>
                  <a:pt x="4679" y="927"/>
                </a:lnTo>
                <a:lnTo>
                  <a:pt x="4674" y="922"/>
                </a:lnTo>
                <a:lnTo>
                  <a:pt x="4668" y="914"/>
                </a:lnTo>
                <a:lnTo>
                  <a:pt x="4665" y="912"/>
                </a:lnTo>
                <a:lnTo>
                  <a:pt x="4660" y="911"/>
                </a:lnTo>
                <a:lnTo>
                  <a:pt x="4658" y="911"/>
                </a:lnTo>
                <a:lnTo>
                  <a:pt x="4655" y="911"/>
                </a:lnTo>
                <a:lnTo>
                  <a:pt x="4650" y="917"/>
                </a:lnTo>
                <a:lnTo>
                  <a:pt x="4648" y="923"/>
                </a:lnTo>
                <a:lnTo>
                  <a:pt x="4648" y="930"/>
                </a:lnTo>
                <a:lnTo>
                  <a:pt x="4649" y="937"/>
                </a:lnTo>
                <a:lnTo>
                  <a:pt x="4651" y="943"/>
                </a:lnTo>
                <a:lnTo>
                  <a:pt x="4653" y="951"/>
                </a:lnTo>
                <a:lnTo>
                  <a:pt x="4654" y="958"/>
                </a:lnTo>
                <a:lnTo>
                  <a:pt x="4654" y="966"/>
                </a:lnTo>
                <a:lnTo>
                  <a:pt x="4646" y="960"/>
                </a:lnTo>
                <a:lnTo>
                  <a:pt x="4641" y="953"/>
                </a:lnTo>
                <a:lnTo>
                  <a:pt x="4638" y="946"/>
                </a:lnTo>
                <a:lnTo>
                  <a:pt x="4633" y="938"/>
                </a:lnTo>
                <a:lnTo>
                  <a:pt x="4629" y="931"/>
                </a:lnTo>
                <a:lnTo>
                  <a:pt x="4623" y="924"/>
                </a:lnTo>
                <a:lnTo>
                  <a:pt x="4620" y="922"/>
                </a:lnTo>
                <a:lnTo>
                  <a:pt x="4616" y="919"/>
                </a:lnTo>
                <a:lnTo>
                  <a:pt x="4611" y="917"/>
                </a:lnTo>
                <a:lnTo>
                  <a:pt x="4606" y="916"/>
                </a:lnTo>
                <a:lnTo>
                  <a:pt x="4606" y="928"/>
                </a:lnTo>
                <a:lnTo>
                  <a:pt x="4604" y="941"/>
                </a:lnTo>
                <a:lnTo>
                  <a:pt x="4602" y="946"/>
                </a:lnTo>
                <a:lnTo>
                  <a:pt x="4602" y="952"/>
                </a:lnTo>
                <a:lnTo>
                  <a:pt x="4602" y="958"/>
                </a:lnTo>
                <a:lnTo>
                  <a:pt x="4605" y="963"/>
                </a:lnTo>
                <a:lnTo>
                  <a:pt x="4601" y="965"/>
                </a:lnTo>
                <a:lnTo>
                  <a:pt x="4599" y="965"/>
                </a:lnTo>
                <a:lnTo>
                  <a:pt x="4596" y="963"/>
                </a:lnTo>
                <a:lnTo>
                  <a:pt x="4594" y="962"/>
                </a:lnTo>
                <a:lnTo>
                  <a:pt x="4591" y="960"/>
                </a:lnTo>
                <a:lnTo>
                  <a:pt x="4589" y="955"/>
                </a:lnTo>
                <a:lnTo>
                  <a:pt x="4579" y="943"/>
                </a:lnTo>
                <a:lnTo>
                  <a:pt x="4570" y="930"/>
                </a:lnTo>
                <a:lnTo>
                  <a:pt x="4561" y="917"/>
                </a:lnTo>
                <a:lnTo>
                  <a:pt x="4554" y="904"/>
                </a:lnTo>
                <a:lnTo>
                  <a:pt x="4550" y="901"/>
                </a:lnTo>
                <a:lnTo>
                  <a:pt x="4547" y="897"/>
                </a:lnTo>
                <a:lnTo>
                  <a:pt x="4544" y="896"/>
                </a:lnTo>
                <a:lnTo>
                  <a:pt x="4537" y="897"/>
                </a:lnTo>
                <a:lnTo>
                  <a:pt x="4532" y="901"/>
                </a:lnTo>
                <a:lnTo>
                  <a:pt x="4528" y="903"/>
                </a:lnTo>
                <a:lnTo>
                  <a:pt x="4527" y="908"/>
                </a:lnTo>
                <a:lnTo>
                  <a:pt x="4527" y="914"/>
                </a:lnTo>
                <a:lnTo>
                  <a:pt x="4528" y="921"/>
                </a:lnTo>
                <a:lnTo>
                  <a:pt x="4531" y="927"/>
                </a:lnTo>
                <a:lnTo>
                  <a:pt x="4533" y="933"/>
                </a:lnTo>
                <a:lnTo>
                  <a:pt x="4537" y="940"/>
                </a:lnTo>
                <a:lnTo>
                  <a:pt x="4549" y="956"/>
                </a:lnTo>
                <a:lnTo>
                  <a:pt x="4559" y="971"/>
                </a:lnTo>
                <a:lnTo>
                  <a:pt x="4570" y="987"/>
                </a:lnTo>
                <a:lnTo>
                  <a:pt x="4580" y="1002"/>
                </a:lnTo>
                <a:lnTo>
                  <a:pt x="4582" y="1007"/>
                </a:lnTo>
                <a:lnTo>
                  <a:pt x="4585" y="1011"/>
                </a:lnTo>
                <a:lnTo>
                  <a:pt x="4585" y="1014"/>
                </a:lnTo>
                <a:lnTo>
                  <a:pt x="4585" y="1015"/>
                </a:lnTo>
                <a:lnTo>
                  <a:pt x="4584" y="1017"/>
                </a:lnTo>
                <a:lnTo>
                  <a:pt x="4581" y="1019"/>
                </a:lnTo>
                <a:lnTo>
                  <a:pt x="4577" y="1020"/>
                </a:lnTo>
                <a:lnTo>
                  <a:pt x="4575" y="1020"/>
                </a:lnTo>
                <a:lnTo>
                  <a:pt x="4574" y="1020"/>
                </a:lnTo>
                <a:lnTo>
                  <a:pt x="4571" y="1019"/>
                </a:lnTo>
                <a:lnTo>
                  <a:pt x="4569" y="1015"/>
                </a:lnTo>
                <a:lnTo>
                  <a:pt x="4566" y="1011"/>
                </a:lnTo>
                <a:lnTo>
                  <a:pt x="4554" y="990"/>
                </a:lnTo>
                <a:lnTo>
                  <a:pt x="4540" y="971"/>
                </a:lnTo>
                <a:lnTo>
                  <a:pt x="4523" y="952"/>
                </a:lnTo>
                <a:lnTo>
                  <a:pt x="4507" y="935"/>
                </a:lnTo>
                <a:lnTo>
                  <a:pt x="4497" y="924"/>
                </a:lnTo>
                <a:lnTo>
                  <a:pt x="4487" y="916"/>
                </a:lnTo>
                <a:lnTo>
                  <a:pt x="4483" y="912"/>
                </a:lnTo>
                <a:lnTo>
                  <a:pt x="4478" y="911"/>
                </a:lnTo>
                <a:lnTo>
                  <a:pt x="4475" y="909"/>
                </a:lnTo>
                <a:lnTo>
                  <a:pt x="4470" y="911"/>
                </a:lnTo>
                <a:lnTo>
                  <a:pt x="4466" y="912"/>
                </a:lnTo>
                <a:lnTo>
                  <a:pt x="4463" y="914"/>
                </a:lnTo>
                <a:lnTo>
                  <a:pt x="4460" y="919"/>
                </a:lnTo>
                <a:lnTo>
                  <a:pt x="4457" y="924"/>
                </a:lnTo>
                <a:lnTo>
                  <a:pt x="4457" y="928"/>
                </a:lnTo>
                <a:lnTo>
                  <a:pt x="4457" y="931"/>
                </a:lnTo>
                <a:lnTo>
                  <a:pt x="4460" y="933"/>
                </a:lnTo>
                <a:lnTo>
                  <a:pt x="4462" y="936"/>
                </a:lnTo>
                <a:lnTo>
                  <a:pt x="4472" y="946"/>
                </a:lnTo>
                <a:lnTo>
                  <a:pt x="4482" y="957"/>
                </a:lnTo>
                <a:lnTo>
                  <a:pt x="4493" y="967"/>
                </a:lnTo>
                <a:lnTo>
                  <a:pt x="4505" y="977"/>
                </a:lnTo>
                <a:lnTo>
                  <a:pt x="4507" y="980"/>
                </a:lnTo>
                <a:lnTo>
                  <a:pt x="4510" y="983"/>
                </a:lnTo>
                <a:lnTo>
                  <a:pt x="4511" y="986"/>
                </a:lnTo>
                <a:lnTo>
                  <a:pt x="4512" y="990"/>
                </a:lnTo>
                <a:lnTo>
                  <a:pt x="4512" y="996"/>
                </a:lnTo>
                <a:lnTo>
                  <a:pt x="4511" y="1003"/>
                </a:lnTo>
                <a:lnTo>
                  <a:pt x="4508" y="1009"/>
                </a:lnTo>
                <a:lnTo>
                  <a:pt x="4505" y="1012"/>
                </a:lnTo>
                <a:lnTo>
                  <a:pt x="4501" y="1012"/>
                </a:lnTo>
                <a:lnTo>
                  <a:pt x="4496" y="1011"/>
                </a:lnTo>
                <a:lnTo>
                  <a:pt x="4490" y="1007"/>
                </a:lnTo>
                <a:lnTo>
                  <a:pt x="4483" y="1003"/>
                </a:lnTo>
                <a:lnTo>
                  <a:pt x="4477" y="998"/>
                </a:lnTo>
                <a:lnTo>
                  <a:pt x="4471" y="993"/>
                </a:lnTo>
                <a:lnTo>
                  <a:pt x="4468" y="998"/>
                </a:lnTo>
                <a:lnTo>
                  <a:pt x="4468" y="1002"/>
                </a:lnTo>
                <a:lnTo>
                  <a:pt x="4470" y="1005"/>
                </a:lnTo>
                <a:lnTo>
                  <a:pt x="4472" y="1009"/>
                </a:lnTo>
                <a:lnTo>
                  <a:pt x="4476" y="1011"/>
                </a:lnTo>
                <a:lnTo>
                  <a:pt x="4478" y="1014"/>
                </a:lnTo>
                <a:lnTo>
                  <a:pt x="4480" y="1017"/>
                </a:lnTo>
                <a:lnTo>
                  <a:pt x="4478" y="1022"/>
                </a:lnTo>
                <a:lnTo>
                  <a:pt x="4470" y="1021"/>
                </a:lnTo>
                <a:lnTo>
                  <a:pt x="4463" y="1019"/>
                </a:lnTo>
                <a:lnTo>
                  <a:pt x="4460" y="1016"/>
                </a:lnTo>
                <a:lnTo>
                  <a:pt x="4457" y="1014"/>
                </a:lnTo>
                <a:lnTo>
                  <a:pt x="4454" y="1010"/>
                </a:lnTo>
                <a:lnTo>
                  <a:pt x="4453" y="1005"/>
                </a:lnTo>
                <a:lnTo>
                  <a:pt x="4452" y="997"/>
                </a:lnTo>
                <a:lnTo>
                  <a:pt x="4448" y="991"/>
                </a:lnTo>
                <a:lnTo>
                  <a:pt x="4444" y="985"/>
                </a:lnTo>
                <a:lnTo>
                  <a:pt x="4438" y="981"/>
                </a:lnTo>
                <a:lnTo>
                  <a:pt x="4434" y="983"/>
                </a:lnTo>
                <a:lnTo>
                  <a:pt x="4433" y="985"/>
                </a:lnTo>
                <a:lnTo>
                  <a:pt x="4433" y="987"/>
                </a:lnTo>
                <a:lnTo>
                  <a:pt x="4434" y="988"/>
                </a:lnTo>
                <a:lnTo>
                  <a:pt x="4437" y="995"/>
                </a:lnTo>
                <a:lnTo>
                  <a:pt x="4439" y="1002"/>
                </a:lnTo>
                <a:lnTo>
                  <a:pt x="4439" y="1005"/>
                </a:lnTo>
                <a:lnTo>
                  <a:pt x="4438" y="1009"/>
                </a:lnTo>
                <a:lnTo>
                  <a:pt x="4437" y="1010"/>
                </a:lnTo>
                <a:lnTo>
                  <a:pt x="4436" y="1012"/>
                </a:lnTo>
                <a:lnTo>
                  <a:pt x="4428" y="1015"/>
                </a:lnTo>
                <a:lnTo>
                  <a:pt x="4419" y="1017"/>
                </a:lnTo>
                <a:lnTo>
                  <a:pt x="4412" y="1017"/>
                </a:lnTo>
                <a:lnTo>
                  <a:pt x="4404" y="1016"/>
                </a:lnTo>
                <a:lnTo>
                  <a:pt x="4397" y="1014"/>
                </a:lnTo>
                <a:lnTo>
                  <a:pt x="4389" y="1010"/>
                </a:lnTo>
                <a:lnTo>
                  <a:pt x="4386" y="1007"/>
                </a:lnTo>
                <a:lnTo>
                  <a:pt x="4383" y="1003"/>
                </a:lnTo>
                <a:lnTo>
                  <a:pt x="4382" y="1000"/>
                </a:lnTo>
                <a:lnTo>
                  <a:pt x="4382" y="993"/>
                </a:lnTo>
                <a:lnTo>
                  <a:pt x="4374" y="980"/>
                </a:lnTo>
                <a:lnTo>
                  <a:pt x="4367" y="965"/>
                </a:lnTo>
                <a:lnTo>
                  <a:pt x="4367" y="962"/>
                </a:lnTo>
                <a:lnTo>
                  <a:pt x="4364" y="962"/>
                </a:lnTo>
                <a:lnTo>
                  <a:pt x="4363" y="961"/>
                </a:lnTo>
                <a:lnTo>
                  <a:pt x="4360" y="962"/>
                </a:lnTo>
                <a:lnTo>
                  <a:pt x="4353" y="963"/>
                </a:lnTo>
                <a:lnTo>
                  <a:pt x="4348" y="963"/>
                </a:lnTo>
                <a:lnTo>
                  <a:pt x="4343" y="961"/>
                </a:lnTo>
                <a:lnTo>
                  <a:pt x="4339" y="957"/>
                </a:lnTo>
                <a:lnTo>
                  <a:pt x="4335" y="947"/>
                </a:lnTo>
                <a:lnTo>
                  <a:pt x="4332" y="936"/>
                </a:lnTo>
                <a:lnTo>
                  <a:pt x="4322" y="942"/>
                </a:lnTo>
                <a:lnTo>
                  <a:pt x="4312" y="948"/>
                </a:lnTo>
                <a:lnTo>
                  <a:pt x="4303" y="956"/>
                </a:lnTo>
                <a:lnTo>
                  <a:pt x="4295" y="963"/>
                </a:lnTo>
                <a:lnTo>
                  <a:pt x="4290" y="970"/>
                </a:lnTo>
                <a:lnTo>
                  <a:pt x="4284" y="973"/>
                </a:lnTo>
                <a:lnTo>
                  <a:pt x="4278" y="976"/>
                </a:lnTo>
                <a:lnTo>
                  <a:pt x="4271" y="977"/>
                </a:lnTo>
                <a:lnTo>
                  <a:pt x="4259" y="977"/>
                </a:lnTo>
                <a:lnTo>
                  <a:pt x="4246" y="976"/>
                </a:lnTo>
                <a:lnTo>
                  <a:pt x="4244" y="976"/>
                </a:lnTo>
                <a:lnTo>
                  <a:pt x="4241" y="975"/>
                </a:lnTo>
                <a:lnTo>
                  <a:pt x="4241" y="975"/>
                </a:lnTo>
                <a:lnTo>
                  <a:pt x="4241" y="972"/>
                </a:lnTo>
                <a:lnTo>
                  <a:pt x="4243" y="970"/>
                </a:lnTo>
                <a:lnTo>
                  <a:pt x="4243" y="966"/>
                </a:lnTo>
                <a:lnTo>
                  <a:pt x="4240" y="960"/>
                </a:lnTo>
                <a:lnTo>
                  <a:pt x="4238" y="955"/>
                </a:lnTo>
                <a:lnTo>
                  <a:pt x="4235" y="953"/>
                </a:lnTo>
                <a:lnTo>
                  <a:pt x="4233" y="953"/>
                </a:lnTo>
                <a:lnTo>
                  <a:pt x="4229" y="955"/>
                </a:lnTo>
                <a:lnTo>
                  <a:pt x="4225" y="958"/>
                </a:lnTo>
                <a:lnTo>
                  <a:pt x="4221" y="961"/>
                </a:lnTo>
                <a:lnTo>
                  <a:pt x="4219" y="963"/>
                </a:lnTo>
                <a:lnTo>
                  <a:pt x="4206" y="961"/>
                </a:lnTo>
                <a:lnTo>
                  <a:pt x="4194" y="960"/>
                </a:lnTo>
                <a:lnTo>
                  <a:pt x="4181" y="961"/>
                </a:lnTo>
                <a:lnTo>
                  <a:pt x="4170" y="962"/>
                </a:lnTo>
                <a:lnTo>
                  <a:pt x="4146" y="968"/>
                </a:lnTo>
                <a:lnTo>
                  <a:pt x="4123" y="975"/>
                </a:lnTo>
                <a:lnTo>
                  <a:pt x="4091" y="983"/>
                </a:lnTo>
                <a:lnTo>
                  <a:pt x="4060" y="992"/>
                </a:lnTo>
                <a:lnTo>
                  <a:pt x="4027" y="1000"/>
                </a:lnTo>
                <a:lnTo>
                  <a:pt x="3996" y="1006"/>
                </a:lnTo>
                <a:lnTo>
                  <a:pt x="3976" y="1010"/>
                </a:lnTo>
                <a:lnTo>
                  <a:pt x="3957" y="1015"/>
                </a:lnTo>
                <a:lnTo>
                  <a:pt x="3947" y="1019"/>
                </a:lnTo>
                <a:lnTo>
                  <a:pt x="3938" y="1022"/>
                </a:lnTo>
                <a:lnTo>
                  <a:pt x="3928" y="1027"/>
                </a:lnTo>
                <a:lnTo>
                  <a:pt x="3919" y="1032"/>
                </a:lnTo>
                <a:lnTo>
                  <a:pt x="3909" y="1039"/>
                </a:lnTo>
                <a:lnTo>
                  <a:pt x="3898" y="1042"/>
                </a:lnTo>
                <a:lnTo>
                  <a:pt x="3893" y="1044"/>
                </a:lnTo>
                <a:lnTo>
                  <a:pt x="3887" y="1044"/>
                </a:lnTo>
                <a:lnTo>
                  <a:pt x="3880" y="1044"/>
                </a:lnTo>
                <a:lnTo>
                  <a:pt x="3874" y="1042"/>
                </a:lnTo>
                <a:lnTo>
                  <a:pt x="3870" y="1042"/>
                </a:lnTo>
                <a:lnTo>
                  <a:pt x="3866" y="1042"/>
                </a:lnTo>
                <a:lnTo>
                  <a:pt x="3863" y="1044"/>
                </a:lnTo>
                <a:lnTo>
                  <a:pt x="3859" y="1045"/>
                </a:lnTo>
                <a:lnTo>
                  <a:pt x="3853" y="1049"/>
                </a:lnTo>
                <a:lnTo>
                  <a:pt x="3845" y="1052"/>
                </a:lnTo>
                <a:lnTo>
                  <a:pt x="3823" y="1059"/>
                </a:lnTo>
                <a:lnTo>
                  <a:pt x="3800" y="1064"/>
                </a:lnTo>
                <a:lnTo>
                  <a:pt x="3776" y="1067"/>
                </a:lnTo>
                <a:lnTo>
                  <a:pt x="3752" y="1070"/>
                </a:lnTo>
                <a:lnTo>
                  <a:pt x="3749" y="1071"/>
                </a:lnTo>
                <a:lnTo>
                  <a:pt x="3745" y="1072"/>
                </a:lnTo>
                <a:lnTo>
                  <a:pt x="3742" y="1076"/>
                </a:lnTo>
                <a:lnTo>
                  <a:pt x="3741" y="1081"/>
                </a:lnTo>
                <a:lnTo>
                  <a:pt x="3759" y="1088"/>
                </a:lnTo>
                <a:lnTo>
                  <a:pt x="3775" y="1091"/>
                </a:lnTo>
                <a:lnTo>
                  <a:pt x="3784" y="1093"/>
                </a:lnTo>
                <a:lnTo>
                  <a:pt x="3794" y="1091"/>
                </a:lnTo>
                <a:lnTo>
                  <a:pt x="3804" y="1089"/>
                </a:lnTo>
                <a:lnTo>
                  <a:pt x="3815" y="1084"/>
                </a:lnTo>
                <a:lnTo>
                  <a:pt x="3810" y="1093"/>
                </a:lnTo>
                <a:lnTo>
                  <a:pt x="3805" y="1098"/>
                </a:lnTo>
                <a:lnTo>
                  <a:pt x="3800" y="1100"/>
                </a:lnTo>
                <a:lnTo>
                  <a:pt x="3795" y="1101"/>
                </a:lnTo>
                <a:lnTo>
                  <a:pt x="3757" y="1106"/>
                </a:lnTo>
                <a:lnTo>
                  <a:pt x="3720" y="1111"/>
                </a:lnTo>
                <a:lnTo>
                  <a:pt x="3682" y="1118"/>
                </a:lnTo>
                <a:lnTo>
                  <a:pt x="3645" y="1123"/>
                </a:lnTo>
                <a:lnTo>
                  <a:pt x="3636" y="1124"/>
                </a:lnTo>
                <a:lnTo>
                  <a:pt x="3627" y="1125"/>
                </a:lnTo>
                <a:lnTo>
                  <a:pt x="3598" y="1135"/>
                </a:lnTo>
                <a:lnTo>
                  <a:pt x="3568" y="1144"/>
                </a:lnTo>
                <a:lnTo>
                  <a:pt x="3539" y="1151"/>
                </a:lnTo>
                <a:lnTo>
                  <a:pt x="3508" y="1158"/>
                </a:lnTo>
                <a:lnTo>
                  <a:pt x="3504" y="1159"/>
                </a:lnTo>
                <a:lnTo>
                  <a:pt x="3500" y="1160"/>
                </a:lnTo>
                <a:lnTo>
                  <a:pt x="3498" y="1164"/>
                </a:lnTo>
                <a:lnTo>
                  <a:pt x="3498" y="1168"/>
                </a:lnTo>
                <a:lnTo>
                  <a:pt x="3498" y="1170"/>
                </a:lnTo>
                <a:lnTo>
                  <a:pt x="3499" y="1172"/>
                </a:lnTo>
                <a:lnTo>
                  <a:pt x="3502" y="1173"/>
                </a:lnTo>
                <a:lnTo>
                  <a:pt x="3503" y="1174"/>
                </a:lnTo>
                <a:lnTo>
                  <a:pt x="3508" y="1174"/>
                </a:lnTo>
                <a:lnTo>
                  <a:pt x="3512" y="1174"/>
                </a:lnTo>
                <a:lnTo>
                  <a:pt x="3524" y="1173"/>
                </a:lnTo>
                <a:lnTo>
                  <a:pt x="3538" y="1174"/>
                </a:lnTo>
                <a:lnTo>
                  <a:pt x="3544" y="1173"/>
                </a:lnTo>
                <a:lnTo>
                  <a:pt x="3550" y="1173"/>
                </a:lnTo>
                <a:lnTo>
                  <a:pt x="3558" y="1170"/>
                </a:lnTo>
                <a:lnTo>
                  <a:pt x="3564" y="1168"/>
                </a:lnTo>
                <a:lnTo>
                  <a:pt x="3564" y="1174"/>
                </a:lnTo>
                <a:lnTo>
                  <a:pt x="3563" y="1177"/>
                </a:lnTo>
                <a:lnTo>
                  <a:pt x="3561" y="1178"/>
                </a:lnTo>
                <a:lnTo>
                  <a:pt x="3557" y="1179"/>
                </a:lnTo>
                <a:lnTo>
                  <a:pt x="3528" y="1185"/>
                </a:lnTo>
                <a:lnTo>
                  <a:pt x="3499" y="1192"/>
                </a:lnTo>
                <a:lnTo>
                  <a:pt x="3469" y="1198"/>
                </a:lnTo>
                <a:lnTo>
                  <a:pt x="3440" y="1203"/>
                </a:lnTo>
                <a:lnTo>
                  <a:pt x="3411" y="1208"/>
                </a:lnTo>
                <a:lnTo>
                  <a:pt x="3381" y="1213"/>
                </a:lnTo>
                <a:lnTo>
                  <a:pt x="3351" y="1218"/>
                </a:lnTo>
                <a:lnTo>
                  <a:pt x="3322" y="1222"/>
                </a:lnTo>
                <a:lnTo>
                  <a:pt x="3314" y="1222"/>
                </a:lnTo>
                <a:lnTo>
                  <a:pt x="3306" y="1224"/>
                </a:lnTo>
                <a:lnTo>
                  <a:pt x="3302" y="1225"/>
                </a:lnTo>
                <a:lnTo>
                  <a:pt x="3300" y="1229"/>
                </a:lnTo>
                <a:lnTo>
                  <a:pt x="3297" y="1233"/>
                </a:lnTo>
                <a:lnTo>
                  <a:pt x="3297" y="1239"/>
                </a:lnTo>
                <a:lnTo>
                  <a:pt x="3297" y="1242"/>
                </a:lnTo>
                <a:lnTo>
                  <a:pt x="3296" y="1243"/>
                </a:lnTo>
                <a:lnTo>
                  <a:pt x="3295" y="1244"/>
                </a:lnTo>
                <a:lnTo>
                  <a:pt x="3293" y="1244"/>
                </a:lnTo>
                <a:lnTo>
                  <a:pt x="3290" y="1244"/>
                </a:lnTo>
                <a:lnTo>
                  <a:pt x="3286" y="1246"/>
                </a:lnTo>
                <a:lnTo>
                  <a:pt x="3276" y="1247"/>
                </a:lnTo>
                <a:lnTo>
                  <a:pt x="3267" y="1248"/>
                </a:lnTo>
                <a:lnTo>
                  <a:pt x="3260" y="1251"/>
                </a:lnTo>
                <a:lnTo>
                  <a:pt x="3253" y="1253"/>
                </a:lnTo>
                <a:lnTo>
                  <a:pt x="3252" y="1256"/>
                </a:lnTo>
                <a:lnTo>
                  <a:pt x="3250" y="1258"/>
                </a:lnTo>
                <a:lnTo>
                  <a:pt x="3248" y="1261"/>
                </a:lnTo>
                <a:lnTo>
                  <a:pt x="3248" y="1263"/>
                </a:lnTo>
                <a:lnTo>
                  <a:pt x="3248" y="1271"/>
                </a:lnTo>
                <a:lnTo>
                  <a:pt x="3248" y="1278"/>
                </a:lnTo>
                <a:lnTo>
                  <a:pt x="3246" y="1284"/>
                </a:lnTo>
                <a:lnTo>
                  <a:pt x="3243" y="1291"/>
                </a:lnTo>
                <a:lnTo>
                  <a:pt x="3237" y="1301"/>
                </a:lnTo>
                <a:lnTo>
                  <a:pt x="3227" y="1312"/>
                </a:lnTo>
                <a:lnTo>
                  <a:pt x="3226" y="1315"/>
                </a:lnTo>
                <a:lnTo>
                  <a:pt x="3225" y="1317"/>
                </a:lnTo>
                <a:lnTo>
                  <a:pt x="3223" y="1321"/>
                </a:lnTo>
                <a:lnTo>
                  <a:pt x="3223" y="1325"/>
                </a:lnTo>
                <a:lnTo>
                  <a:pt x="3223" y="1332"/>
                </a:lnTo>
                <a:lnTo>
                  <a:pt x="3222" y="1338"/>
                </a:lnTo>
                <a:lnTo>
                  <a:pt x="3207" y="1383"/>
                </a:lnTo>
                <a:lnTo>
                  <a:pt x="3191" y="1429"/>
                </a:lnTo>
                <a:lnTo>
                  <a:pt x="3176" y="1474"/>
                </a:lnTo>
                <a:lnTo>
                  <a:pt x="3162" y="1520"/>
                </a:lnTo>
                <a:lnTo>
                  <a:pt x="3156" y="1541"/>
                </a:lnTo>
                <a:lnTo>
                  <a:pt x="3149" y="1563"/>
                </a:lnTo>
                <a:lnTo>
                  <a:pt x="3144" y="1584"/>
                </a:lnTo>
                <a:lnTo>
                  <a:pt x="3142" y="1607"/>
                </a:lnTo>
                <a:lnTo>
                  <a:pt x="3139" y="1618"/>
                </a:lnTo>
                <a:lnTo>
                  <a:pt x="3135" y="1629"/>
                </a:lnTo>
                <a:lnTo>
                  <a:pt x="3130" y="1639"/>
                </a:lnTo>
                <a:lnTo>
                  <a:pt x="3124" y="1648"/>
                </a:lnTo>
                <a:lnTo>
                  <a:pt x="3117" y="1657"/>
                </a:lnTo>
                <a:lnTo>
                  <a:pt x="3110" y="1667"/>
                </a:lnTo>
                <a:lnTo>
                  <a:pt x="3105" y="1677"/>
                </a:lnTo>
                <a:lnTo>
                  <a:pt x="3102" y="1688"/>
                </a:lnTo>
                <a:lnTo>
                  <a:pt x="3095" y="1710"/>
                </a:lnTo>
                <a:lnTo>
                  <a:pt x="3090" y="1732"/>
                </a:lnTo>
                <a:lnTo>
                  <a:pt x="3083" y="1760"/>
                </a:lnTo>
                <a:lnTo>
                  <a:pt x="3073" y="1787"/>
                </a:lnTo>
                <a:lnTo>
                  <a:pt x="3063" y="1814"/>
                </a:lnTo>
                <a:lnTo>
                  <a:pt x="3053" y="1841"/>
                </a:lnTo>
                <a:lnTo>
                  <a:pt x="3049" y="1853"/>
                </a:lnTo>
                <a:lnTo>
                  <a:pt x="3045" y="1865"/>
                </a:lnTo>
                <a:lnTo>
                  <a:pt x="3043" y="1878"/>
                </a:lnTo>
                <a:lnTo>
                  <a:pt x="3039" y="1890"/>
                </a:lnTo>
                <a:lnTo>
                  <a:pt x="3038" y="1896"/>
                </a:lnTo>
                <a:lnTo>
                  <a:pt x="3034" y="1904"/>
                </a:lnTo>
                <a:lnTo>
                  <a:pt x="3033" y="1906"/>
                </a:lnTo>
                <a:lnTo>
                  <a:pt x="3030" y="1909"/>
                </a:lnTo>
                <a:lnTo>
                  <a:pt x="3026" y="1911"/>
                </a:lnTo>
                <a:lnTo>
                  <a:pt x="3023" y="1914"/>
                </a:lnTo>
                <a:lnTo>
                  <a:pt x="3011" y="1920"/>
                </a:lnTo>
                <a:lnTo>
                  <a:pt x="3003" y="1928"/>
                </a:lnTo>
                <a:lnTo>
                  <a:pt x="2995" y="1938"/>
                </a:lnTo>
                <a:lnTo>
                  <a:pt x="2989" y="1948"/>
                </a:lnTo>
                <a:lnTo>
                  <a:pt x="2985" y="1958"/>
                </a:lnTo>
                <a:lnTo>
                  <a:pt x="2983" y="1969"/>
                </a:lnTo>
                <a:lnTo>
                  <a:pt x="2980" y="1982"/>
                </a:lnTo>
                <a:lnTo>
                  <a:pt x="2978" y="1993"/>
                </a:lnTo>
                <a:lnTo>
                  <a:pt x="2975" y="2004"/>
                </a:lnTo>
                <a:lnTo>
                  <a:pt x="2971" y="2014"/>
                </a:lnTo>
                <a:lnTo>
                  <a:pt x="2965" y="2028"/>
                </a:lnTo>
                <a:lnTo>
                  <a:pt x="2961" y="2041"/>
                </a:lnTo>
                <a:lnTo>
                  <a:pt x="2954" y="2066"/>
                </a:lnTo>
                <a:lnTo>
                  <a:pt x="2946" y="2090"/>
                </a:lnTo>
                <a:lnTo>
                  <a:pt x="2939" y="2113"/>
                </a:lnTo>
                <a:lnTo>
                  <a:pt x="2931" y="2137"/>
                </a:lnTo>
                <a:lnTo>
                  <a:pt x="2924" y="2162"/>
                </a:lnTo>
                <a:lnTo>
                  <a:pt x="2917" y="2186"/>
                </a:lnTo>
                <a:lnTo>
                  <a:pt x="2912" y="2211"/>
                </a:lnTo>
                <a:lnTo>
                  <a:pt x="2909" y="2236"/>
                </a:lnTo>
                <a:lnTo>
                  <a:pt x="2902" y="2273"/>
                </a:lnTo>
                <a:lnTo>
                  <a:pt x="2893" y="2308"/>
                </a:lnTo>
                <a:lnTo>
                  <a:pt x="2885" y="2343"/>
                </a:lnTo>
                <a:lnTo>
                  <a:pt x="2875" y="2378"/>
                </a:lnTo>
                <a:lnTo>
                  <a:pt x="2868" y="2398"/>
                </a:lnTo>
                <a:lnTo>
                  <a:pt x="2862" y="2418"/>
                </a:lnTo>
                <a:lnTo>
                  <a:pt x="2856" y="2439"/>
                </a:lnTo>
                <a:lnTo>
                  <a:pt x="2847" y="2459"/>
                </a:lnTo>
                <a:lnTo>
                  <a:pt x="2841" y="2471"/>
                </a:lnTo>
                <a:lnTo>
                  <a:pt x="2837" y="2483"/>
                </a:lnTo>
                <a:lnTo>
                  <a:pt x="2835" y="2497"/>
                </a:lnTo>
                <a:lnTo>
                  <a:pt x="2833" y="2510"/>
                </a:lnTo>
                <a:lnTo>
                  <a:pt x="2833" y="2515"/>
                </a:lnTo>
                <a:lnTo>
                  <a:pt x="2833" y="2517"/>
                </a:lnTo>
                <a:lnTo>
                  <a:pt x="2836" y="2518"/>
                </a:lnTo>
                <a:lnTo>
                  <a:pt x="2837" y="2518"/>
                </a:lnTo>
                <a:lnTo>
                  <a:pt x="2842" y="2516"/>
                </a:lnTo>
                <a:lnTo>
                  <a:pt x="2847" y="2512"/>
                </a:lnTo>
                <a:lnTo>
                  <a:pt x="2846" y="2528"/>
                </a:lnTo>
                <a:lnTo>
                  <a:pt x="2842" y="2545"/>
                </a:lnTo>
                <a:lnTo>
                  <a:pt x="2840" y="2560"/>
                </a:lnTo>
                <a:lnTo>
                  <a:pt x="2837" y="2574"/>
                </a:lnTo>
                <a:lnTo>
                  <a:pt x="2835" y="2589"/>
                </a:lnTo>
                <a:lnTo>
                  <a:pt x="2831" y="2604"/>
                </a:lnTo>
                <a:lnTo>
                  <a:pt x="2827" y="2619"/>
                </a:lnTo>
                <a:lnTo>
                  <a:pt x="2823" y="2633"/>
                </a:lnTo>
                <a:lnTo>
                  <a:pt x="2815" y="2661"/>
                </a:lnTo>
                <a:lnTo>
                  <a:pt x="2807" y="2691"/>
                </a:lnTo>
                <a:lnTo>
                  <a:pt x="2803" y="2714"/>
                </a:lnTo>
                <a:lnTo>
                  <a:pt x="2798" y="2737"/>
                </a:lnTo>
                <a:lnTo>
                  <a:pt x="2793" y="2759"/>
                </a:lnTo>
                <a:lnTo>
                  <a:pt x="2786" y="2781"/>
                </a:lnTo>
                <a:lnTo>
                  <a:pt x="2782" y="2791"/>
                </a:lnTo>
                <a:lnTo>
                  <a:pt x="2778" y="2799"/>
                </a:lnTo>
                <a:lnTo>
                  <a:pt x="2777" y="2804"/>
                </a:lnTo>
                <a:lnTo>
                  <a:pt x="2778" y="2809"/>
                </a:lnTo>
                <a:lnTo>
                  <a:pt x="2779" y="2814"/>
                </a:lnTo>
                <a:lnTo>
                  <a:pt x="2783" y="2819"/>
                </a:lnTo>
                <a:lnTo>
                  <a:pt x="2784" y="2822"/>
                </a:lnTo>
                <a:lnTo>
                  <a:pt x="2783" y="2824"/>
                </a:lnTo>
                <a:lnTo>
                  <a:pt x="2777" y="2829"/>
                </a:lnTo>
                <a:lnTo>
                  <a:pt x="2772" y="2834"/>
                </a:lnTo>
                <a:lnTo>
                  <a:pt x="2768" y="2839"/>
                </a:lnTo>
                <a:lnTo>
                  <a:pt x="2764" y="2846"/>
                </a:lnTo>
                <a:lnTo>
                  <a:pt x="2758" y="2858"/>
                </a:lnTo>
                <a:lnTo>
                  <a:pt x="2754" y="2871"/>
                </a:lnTo>
                <a:lnTo>
                  <a:pt x="2749" y="2897"/>
                </a:lnTo>
                <a:lnTo>
                  <a:pt x="2746" y="2925"/>
                </a:lnTo>
                <a:lnTo>
                  <a:pt x="2742" y="2946"/>
                </a:lnTo>
                <a:lnTo>
                  <a:pt x="2739" y="2969"/>
                </a:lnTo>
                <a:lnTo>
                  <a:pt x="2736" y="2990"/>
                </a:lnTo>
                <a:lnTo>
                  <a:pt x="2732" y="3011"/>
                </a:lnTo>
                <a:lnTo>
                  <a:pt x="2720" y="3058"/>
                </a:lnTo>
                <a:lnTo>
                  <a:pt x="2710" y="3104"/>
                </a:lnTo>
                <a:lnTo>
                  <a:pt x="2705" y="3128"/>
                </a:lnTo>
                <a:lnTo>
                  <a:pt x="2700" y="3152"/>
                </a:lnTo>
                <a:lnTo>
                  <a:pt x="2698" y="3174"/>
                </a:lnTo>
                <a:lnTo>
                  <a:pt x="2694" y="3198"/>
                </a:lnTo>
                <a:lnTo>
                  <a:pt x="2690" y="3236"/>
                </a:lnTo>
                <a:lnTo>
                  <a:pt x="2685" y="3272"/>
                </a:lnTo>
                <a:lnTo>
                  <a:pt x="2680" y="3310"/>
                </a:lnTo>
                <a:lnTo>
                  <a:pt x="2678" y="3347"/>
                </a:lnTo>
                <a:lnTo>
                  <a:pt x="2675" y="3362"/>
                </a:lnTo>
                <a:lnTo>
                  <a:pt x="2673" y="3377"/>
                </a:lnTo>
                <a:lnTo>
                  <a:pt x="2668" y="3393"/>
                </a:lnTo>
                <a:lnTo>
                  <a:pt x="2664" y="3408"/>
                </a:lnTo>
                <a:lnTo>
                  <a:pt x="2660" y="3424"/>
                </a:lnTo>
                <a:lnTo>
                  <a:pt x="2658" y="3440"/>
                </a:lnTo>
                <a:lnTo>
                  <a:pt x="2655" y="3456"/>
                </a:lnTo>
                <a:lnTo>
                  <a:pt x="2654" y="3474"/>
                </a:lnTo>
                <a:lnTo>
                  <a:pt x="2653" y="3489"/>
                </a:lnTo>
                <a:lnTo>
                  <a:pt x="2650" y="3503"/>
                </a:lnTo>
                <a:lnTo>
                  <a:pt x="2648" y="3510"/>
                </a:lnTo>
                <a:lnTo>
                  <a:pt x="2645" y="3517"/>
                </a:lnTo>
                <a:lnTo>
                  <a:pt x="2641" y="3523"/>
                </a:lnTo>
                <a:lnTo>
                  <a:pt x="2636" y="3529"/>
                </a:lnTo>
                <a:lnTo>
                  <a:pt x="2631" y="3535"/>
                </a:lnTo>
                <a:lnTo>
                  <a:pt x="2629" y="3543"/>
                </a:lnTo>
                <a:lnTo>
                  <a:pt x="2629" y="3547"/>
                </a:lnTo>
                <a:lnTo>
                  <a:pt x="2630" y="3551"/>
                </a:lnTo>
                <a:lnTo>
                  <a:pt x="2633" y="3554"/>
                </a:lnTo>
                <a:lnTo>
                  <a:pt x="2636" y="3558"/>
                </a:lnTo>
                <a:lnTo>
                  <a:pt x="2639" y="3562"/>
                </a:lnTo>
                <a:lnTo>
                  <a:pt x="2639" y="3564"/>
                </a:lnTo>
                <a:lnTo>
                  <a:pt x="2639" y="3568"/>
                </a:lnTo>
                <a:lnTo>
                  <a:pt x="2638" y="3571"/>
                </a:lnTo>
                <a:lnTo>
                  <a:pt x="2631" y="3591"/>
                </a:lnTo>
                <a:lnTo>
                  <a:pt x="2628" y="3611"/>
                </a:lnTo>
                <a:lnTo>
                  <a:pt x="2625" y="3621"/>
                </a:lnTo>
                <a:lnTo>
                  <a:pt x="2625" y="3631"/>
                </a:lnTo>
                <a:lnTo>
                  <a:pt x="2625" y="3642"/>
                </a:lnTo>
                <a:lnTo>
                  <a:pt x="2625" y="3652"/>
                </a:lnTo>
                <a:lnTo>
                  <a:pt x="2625" y="3666"/>
                </a:lnTo>
                <a:lnTo>
                  <a:pt x="2625" y="3678"/>
                </a:lnTo>
                <a:lnTo>
                  <a:pt x="2624" y="3692"/>
                </a:lnTo>
                <a:lnTo>
                  <a:pt x="2623" y="3706"/>
                </a:lnTo>
                <a:lnTo>
                  <a:pt x="2618" y="3732"/>
                </a:lnTo>
                <a:lnTo>
                  <a:pt x="2613" y="3759"/>
                </a:lnTo>
                <a:lnTo>
                  <a:pt x="2606" y="3786"/>
                </a:lnTo>
                <a:lnTo>
                  <a:pt x="2600" y="3814"/>
                </a:lnTo>
                <a:lnTo>
                  <a:pt x="2595" y="3828"/>
                </a:lnTo>
                <a:lnTo>
                  <a:pt x="2590" y="3841"/>
                </a:lnTo>
                <a:lnTo>
                  <a:pt x="2585" y="3855"/>
                </a:lnTo>
                <a:lnTo>
                  <a:pt x="2579" y="3868"/>
                </a:lnTo>
                <a:lnTo>
                  <a:pt x="2568" y="3884"/>
                </a:lnTo>
                <a:lnTo>
                  <a:pt x="2559" y="3900"/>
                </a:lnTo>
                <a:lnTo>
                  <a:pt x="2554" y="3918"/>
                </a:lnTo>
                <a:lnTo>
                  <a:pt x="2549" y="3934"/>
                </a:lnTo>
                <a:lnTo>
                  <a:pt x="2545" y="3952"/>
                </a:lnTo>
                <a:lnTo>
                  <a:pt x="2541" y="3969"/>
                </a:lnTo>
                <a:lnTo>
                  <a:pt x="2539" y="3989"/>
                </a:lnTo>
                <a:lnTo>
                  <a:pt x="2534" y="4011"/>
                </a:lnTo>
                <a:lnTo>
                  <a:pt x="2527" y="4031"/>
                </a:lnTo>
                <a:lnTo>
                  <a:pt x="2520" y="4050"/>
                </a:lnTo>
                <a:lnTo>
                  <a:pt x="2515" y="4061"/>
                </a:lnTo>
                <a:lnTo>
                  <a:pt x="2510" y="4073"/>
                </a:lnTo>
                <a:lnTo>
                  <a:pt x="2509" y="4080"/>
                </a:lnTo>
                <a:lnTo>
                  <a:pt x="2509" y="4085"/>
                </a:lnTo>
                <a:lnTo>
                  <a:pt x="2509" y="4091"/>
                </a:lnTo>
                <a:lnTo>
                  <a:pt x="2510" y="4096"/>
                </a:lnTo>
                <a:lnTo>
                  <a:pt x="2512" y="4104"/>
                </a:lnTo>
                <a:lnTo>
                  <a:pt x="2512" y="4112"/>
                </a:lnTo>
                <a:lnTo>
                  <a:pt x="2512" y="4120"/>
                </a:lnTo>
                <a:lnTo>
                  <a:pt x="2511" y="4127"/>
                </a:lnTo>
                <a:lnTo>
                  <a:pt x="2509" y="4142"/>
                </a:lnTo>
                <a:lnTo>
                  <a:pt x="2506" y="4158"/>
                </a:lnTo>
                <a:lnTo>
                  <a:pt x="2505" y="4174"/>
                </a:lnTo>
                <a:lnTo>
                  <a:pt x="2502" y="4191"/>
                </a:lnTo>
                <a:lnTo>
                  <a:pt x="2499" y="4208"/>
                </a:lnTo>
                <a:lnTo>
                  <a:pt x="2497" y="4224"/>
                </a:lnTo>
                <a:lnTo>
                  <a:pt x="2495" y="4238"/>
                </a:lnTo>
                <a:lnTo>
                  <a:pt x="2491" y="4252"/>
                </a:lnTo>
                <a:lnTo>
                  <a:pt x="2487" y="4265"/>
                </a:lnTo>
                <a:lnTo>
                  <a:pt x="2482" y="4278"/>
                </a:lnTo>
                <a:lnTo>
                  <a:pt x="2475" y="4302"/>
                </a:lnTo>
                <a:lnTo>
                  <a:pt x="2470" y="4324"/>
                </a:lnTo>
                <a:lnTo>
                  <a:pt x="2467" y="4337"/>
                </a:lnTo>
                <a:lnTo>
                  <a:pt x="2465" y="4348"/>
                </a:lnTo>
                <a:lnTo>
                  <a:pt x="2465" y="4361"/>
                </a:lnTo>
                <a:lnTo>
                  <a:pt x="2465" y="4373"/>
                </a:lnTo>
                <a:lnTo>
                  <a:pt x="2463" y="4383"/>
                </a:lnTo>
                <a:lnTo>
                  <a:pt x="2461" y="4393"/>
                </a:lnTo>
                <a:lnTo>
                  <a:pt x="2458" y="4406"/>
                </a:lnTo>
                <a:lnTo>
                  <a:pt x="2455" y="4418"/>
                </a:lnTo>
                <a:lnTo>
                  <a:pt x="2461" y="4413"/>
                </a:lnTo>
                <a:lnTo>
                  <a:pt x="2465" y="4407"/>
                </a:lnTo>
                <a:lnTo>
                  <a:pt x="2468" y="4401"/>
                </a:lnTo>
                <a:lnTo>
                  <a:pt x="2471" y="4396"/>
                </a:lnTo>
                <a:lnTo>
                  <a:pt x="2476" y="4383"/>
                </a:lnTo>
                <a:lnTo>
                  <a:pt x="2482" y="4373"/>
                </a:lnTo>
                <a:lnTo>
                  <a:pt x="2485" y="4382"/>
                </a:lnTo>
                <a:lnTo>
                  <a:pt x="2486" y="4391"/>
                </a:lnTo>
                <a:lnTo>
                  <a:pt x="2486" y="4400"/>
                </a:lnTo>
                <a:lnTo>
                  <a:pt x="2485" y="4408"/>
                </a:lnTo>
                <a:lnTo>
                  <a:pt x="2480" y="4426"/>
                </a:lnTo>
                <a:lnTo>
                  <a:pt x="2475" y="4442"/>
                </a:lnTo>
                <a:lnTo>
                  <a:pt x="2470" y="4461"/>
                </a:lnTo>
                <a:lnTo>
                  <a:pt x="2468" y="4479"/>
                </a:lnTo>
                <a:lnTo>
                  <a:pt x="2468" y="4489"/>
                </a:lnTo>
                <a:lnTo>
                  <a:pt x="2468" y="4497"/>
                </a:lnTo>
                <a:lnTo>
                  <a:pt x="2470" y="4506"/>
                </a:lnTo>
                <a:lnTo>
                  <a:pt x="2471" y="4516"/>
                </a:lnTo>
                <a:lnTo>
                  <a:pt x="2478" y="4499"/>
                </a:lnTo>
                <a:lnTo>
                  <a:pt x="2482" y="4480"/>
                </a:lnTo>
                <a:lnTo>
                  <a:pt x="2486" y="4461"/>
                </a:lnTo>
                <a:lnTo>
                  <a:pt x="2490" y="4442"/>
                </a:lnTo>
                <a:lnTo>
                  <a:pt x="2492" y="4423"/>
                </a:lnTo>
                <a:lnTo>
                  <a:pt x="2497" y="4405"/>
                </a:lnTo>
                <a:lnTo>
                  <a:pt x="2500" y="4396"/>
                </a:lnTo>
                <a:lnTo>
                  <a:pt x="2504" y="4386"/>
                </a:lnTo>
                <a:lnTo>
                  <a:pt x="2509" y="4378"/>
                </a:lnTo>
                <a:lnTo>
                  <a:pt x="2514" y="4369"/>
                </a:lnTo>
                <a:lnTo>
                  <a:pt x="2516" y="4371"/>
                </a:lnTo>
                <a:lnTo>
                  <a:pt x="2517" y="4372"/>
                </a:lnTo>
                <a:lnTo>
                  <a:pt x="2519" y="4373"/>
                </a:lnTo>
                <a:lnTo>
                  <a:pt x="2519" y="4376"/>
                </a:lnTo>
                <a:lnTo>
                  <a:pt x="2517" y="4379"/>
                </a:lnTo>
                <a:lnTo>
                  <a:pt x="2516" y="4383"/>
                </a:lnTo>
                <a:lnTo>
                  <a:pt x="2512" y="4395"/>
                </a:lnTo>
                <a:lnTo>
                  <a:pt x="2510" y="4407"/>
                </a:lnTo>
                <a:lnTo>
                  <a:pt x="2507" y="4422"/>
                </a:lnTo>
                <a:lnTo>
                  <a:pt x="2505" y="4437"/>
                </a:lnTo>
                <a:lnTo>
                  <a:pt x="2501" y="4452"/>
                </a:lnTo>
                <a:lnTo>
                  <a:pt x="2496" y="4467"/>
                </a:lnTo>
                <a:lnTo>
                  <a:pt x="2492" y="4480"/>
                </a:lnTo>
                <a:lnTo>
                  <a:pt x="2490" y="4494"/>
                </a:lnTo>
                <a:lnTo>
                  <a:pt x="2490" y="4500"/>
                </a:lnTo>
                <a:lnTo>
                  <a:pt x="2489" y="4506"/>
                </a:lnTo>
                <a:lnTo>
                  <a:pt x="2486" y="4514"/>
                </a:lnTo>
                <a:lnTo>
                  <a:pt x="2484" y="4520"/>
                </a:lnTo>
                <a:lnTo>
                  <a:pt x="2482" y="4524"/>
                </a:lnTo>
                <a:lnTo>
                  <a:pt x="2481" y="4527"/>
                </a:lnTo>
                <a:lnTo>
                  <a:pt x="2472" y="4539"/>
                </a:lnTo>
                <a:lnTo>
                  <a:pt x="2466" y="4551"/>
                </a:lnTo>
                <a:lnTo>
                  <a:pt x="2462" y="4563"/>
                </a:lnTo>
                <a:lnTo>
                  <a:pt x="2460" y="4576"/>
                </a:lnTo>
                <a:lnTo>
                  <a:pt x="2456" y="4601"/>
                </a:lnTo>
                <a:lnTo>
                  <a:pt x="2453" y="4628"/>
                </a:lnTo>
                <a:lnTo>
                  <a:pt x="2452" y="4638"/>
                </a:lnTo>
                <a:lnTo>
                  <a:pt x="2453" y="4648"/>
                </a:lnTo>
                <a:lnTo>
                  <a:pt x="2455" y="4655"/>
                </a:lnTo>
                <a:lnTo>
                  <a:pt x="2456" y="4664"/>
                </a:lnTo>
                <a:lnTo>
                  <a:pt x="2455" y="4672"/>
                </a:lnTo>
                <a:lnTo>
                  <a:pt x="2452" y="4680"/>
                </a:lnTo>
                <a:lnTo>
                  <a:pt x="2450" y="4688"/>
                </a:lnTo>
                <a:lnTo>
                  <a:pt x="2448" y="4697"/>
                </a:lnTo>
                <a:lnTo>
                  <a:pt x="2447" y="4706"/>
                </a:lnTo>
                <a:lnTo>
                  <a:pt x="2447" y="4713"/>
                </a:lnTo>
                <a:lnTo>
                  <a:pt x="2447" y="4731"/>
                </a:lnTo>
                <a:lnTo>
                  <a:pt x="2446" y="4748"/>
                </a:lnTo>
                <a:lnTo>
                  <a:pt x="2448" y="4746"/>
                </a:lnTo>
                <a:lnTo>
                  <a:pt x="2451" y="4741"/>
                </a:lnTo>
                <a:lnTo>
                  <a:pt x="2452" y="4737"/>
                </a:lnTo>
                <a:lnTo>
                  <a:pt x="2452" y="4732"/>
                </a:lnTo>
                <a:lnTo>
                  <a:pt x="2453" y="4728"/>
                </a:lnTo>
                <a:lnTo>
                  <a:pt x="2455" y="4726"/>
                </a:lnTo>
                <a:lnTo>
                  <a:pt x="2457" y="4724"/>
                </a:lnTo>
                <a:lnTo>
                  <a:pt x="2461" y="4724"/>
                </a:lnTo>
                <a:lnTo>
                  <a:pt x="2463" y="4726"/>
                </a:lnTo>
                <a:lnTo>
                  <a:pt x="2466" y="4728"/>
                </a:lnTo>
                <a:lnTo>
                  <a:pt x="2467" y="4732"/>
                </a:lnTo>
                <a:lnTo>
                  <a:pt x="2467" y="4736"/>
                </a:lnTo>
                <a:lnTo>
                  <a:pt x="2466" y="4744"/>
                </a:lnTo>
                <a:lnTo>
                  <a:pt x="2465" y="4753"/>
                </a:lnTo>
                <a:lnTo>
                  <a:pt x="2462" y="4775"/>
                </a:lnTo>
                <a:lnTo>
                  <a:pt x="2461" y="4797"/>
                </a:lnTo>
                <a:lnTo>
                  <a:pt x="2458" y="4818"/>
                </a:lnTo>
                <a:lnTo>
                  <a:pt x="2455" y="4840"/>
                </a:lnTo>
                <a:lnTo>
                  <a:pt x="2453" y="4847"/>
                </a:lnTo>
                <a:lnTo>
                  <a:pt x="2451" y="4855"/>
                </a:lnTo>
                <a:lnTo>
                  <a:pt x="2445" y="4862"/>
                </a:lnTo>
                <a:lnTo>
                  <a:pt x="2441" y="4869"/>
                </a:lnTo>
                <a:lnTo>
                  <a:pt x="2441" y="4872"/>
                </a:lnTo>
                <a:lnTo>
                  <a:pt x="2442" y="4876"/>
                </a:lnTo>
                <a:lnTo>
                  <a:pt x="2446" y="4880"/>
                </a:lnTo>
                <a:lnTo>
                  <a:pt x="2451" y="4884"/>
                </a:lnTo>
                <a:lnTo>
                  <a:pt x="2452" y="4885"/>
                </a:lnTo>
                <a:lnTo>
                  <a:pt x="2452" y="4886"/>
                </a:lnTo>
                <a:lnTo>
                  <a:pt x="2452" y="4887"/>
                </a:lnTo>
                <a:lnTo>
                  <a:pt x="2452" y="4890"/>
                </a:lnTo>
                <a:lnTo>
                  <a:pt x="2450" y="4895"/>
                </a:lnTo>
                <a:lnTo>
                  <a:pt x="2448" y="4899"/>
                </a:lnTo>
                <a:lnTo>
                  <a:pt x="2447" y="4907"/>
                </a:lnTo>
                <a:lnTo>
                  <a:pt x="2445" y="4915"/>
                </a:lnTo>
                <a:lnTo>
                  <a:pt x="2442" y="4925"/>
                </a:lnTo>
                <a:lnTo>
                  <a:pt x="2436" y="4935"/>
                </a:lnTo>
                <a:lnTo>
                  <a:pt x="2442" y="4933"/>
                </a:lnTo>
                <a:lnTo>
                  <a:pt x="2446" y="4930"/>
                </a:lnTo>
                <a:lnTo>
                  <a:pt x="2450" y="4928"/>
                </a:lnTo>
                <a:lnTo>
                  <a:pt x="2453" y="4925"/>
                </a:lnTo>
                <a:lnTo>
                  <a:pt x="2455" y="4923"/>
                </a:lnTo>
                <a:lnTo>
                  <a:pt x="2456" y="4919"/>
                </a:lnTo>
                <a:lnTo>
                  <a:pt x="2457" y="4916"/>
                </a:lnTo>
                <a:lnTo>
                  <a:pt x="2457" y="4912"/>
                </a:lnTo>
                <a:lnTo>
                  <a:pt x="2456" y="4900"/>
                </a:lnTo>
                <a:lnTo>
                  <a:pt x="2457" y="4889"/>
                </a:lnTo>
                <a:lnTo>
                  <a:pt x="2458" y="4877"/>
                </a:lnTo>
                <a:lnTo>
                  <a:pt x="2461" y="4865"/>
                </a:lnTo>
                <a:lnTo>
                  <a:pt x="2466" y="4842"/>
                </a:lnTo>
                <a:lnTo>
                  <a:pt x="2470" y="4818"/>
                </a:lnTo>
                <a:lnTo>
                  <a:pt x="2471" y="4816"/>
                </a:lnTo>
                <a:lnTo>
                  <a:pt x="2472" y="4813"/>
                </a:lnTo>
                <a:lnTo>
                  <a:pt x="2473" y="4796"/>
                </a:lnTo>
                <a:lnTo>
                  <a:pt x="2477" y="4778"/>
                </a:lnTo>
                <a:lnTo>
                  <a:pt x="2481" y="4761"/>
                </a:lnTo>
                <a:lnTo>
                  <a:pt x="2485" y="4744"/>
                </a:lnTo>
                <a:lnTo>
                  <a:pt x="2490" y="4727"/>
                </a:lnTo>
                <a:lnTo>
                  <a:pt x="2494" y="4709"/>
                </a:lnTo>
                <a:lnTo>
                  <a:pt x="2496" y="4692"/>
                </a:lnTo>
                <a:lnTo>
                  <a:pt x="2496" y="4674"/>
                </a:lnTo>
                <a:lnTo>
                  <a:pt x="2496" y="4669"/>
                </a:lnTo>
                <a:lnTo>
                  <a:pt x="2496" y="4665"/>
                </a:lnTo>
                <a:lnTo>
                  <a:pt x="2497" y="4663"/>
                </a:lnTo>
                <a:lnTo>
                  <a:pt x="2497" y="4660"/>
                </a:lnTo>
                <a:lnTo>
                  <a:pt x="2500" y="4658"/>
                </a:lnTo>
                <a:lnTo>
                  <a:pt x="2502" y="4658"/>
                </a:lnTo>
                <a:lnTo>
                  <a:pt x="2505" y="4659"/>
                </a:lnTo>
                <a:lnTo>
                  <a:pt x="2507" y="4660"/>
                </a:lnTo>
                <a:lnTo>
                  <a:pt x="2510" y="4663"/>
                </a:lnTo>
                <a:lnTo>
                  <a:pt x="2509" y="4665"/>
                </a:lnTo>
                <a:lnTo>
                  <a:pt x="2506" y="4673"/>
                </a:lnTo>
                <a:lnTo>
                  <a:pt x="2505" y="4679"/>
                </a:lnTo>
                <a:lnTo>
                  <a:pt x="2505" y="4687"/>
                </a:lnTo>
                <a:lnTo>
                  <a:pt x="2506" y="4694"/>
                </a:lnTo>
                <a:lnTo>
                  <a:pt x="2509" y="4709"/>
                </a:lnTo>
                <a:lnTo>
                  <a:pt x="2509" y="4723"/>
                </a:lnTo>
                <a:lnTo>
                  <a:pt x="2505" y="4756"/>
                </a:lnTo>
                <a:lnTo>
                  <a:pt x="2502" y="4790"/>
                </a:lnTo>
                <a:lnTo>
                  <a:pt x="2500" y="4806"/>
                </a:lnTo>
                <a:lnTo>
                  <a:pt x="2497" y="4822"/>
                </a:lnTo>
                <a:lnTo>
                  <a:pt x="2495" y="4838"/>
                </a:lnTo>
                <a:lnTo>
                  <a:pt x="2491" y="4854"/>
                </a:lnTo>
                <a:lnTo>
                  <a:pt x="2486" y="4880"/>
                </a:lnTo>
                <a:lnTo>
                  <a:pt x="2484" y="4905"/>
                </a:lnTo>
                <a:lnTo>
                  <a:pt x="2481" y="4931"/>
                </a:lnTo>
                <a:lnTo>
                  <a:pt x="2477" y="4956"/>
                </a:lnTo>
                <a:lnTo>
                  <a:pt x="2476" y="4973"/>
                </a:lnTo>
                <a:lnTo>
                  <a:pt x="2475" y="4990"/>
                </a:lnTo>
                <a:lnTo>
                  <a:pt x="2473" y="5007"/>
                </a:lnTo>
                <a:lnTo>
                  <a:pt x="2473" y="5024"/>
                </a:lnTo>
                <a:lnTo>
                  <a:pt x="2473" y="5030"/>
                </a:lnTo>
                <a:lnTo>
                  <a:pt x="2472" y="5038"/>
                </a:lnTo>
                <a:lnTo>
                  <a:pt x="2467" y="5048"/>
                </a:lnTo>
                <a:lnTo>
                  <a:pt x="2465" y="5059"/>
                </a:lnTo>
                <a:lnTo>
                  <a:pt x="2463" y="5069"/>
                </a:lnTo>
                <a:lnTo>
                  <a:pt x="2462" y="5081"/>
                </a:lnTo>
                <a:lnTo>
                  <a:pt x="2463" y="5103"/>
                </a:lnTo>
                <a:lnTo>
                  <a:pt x="2463" y="5124"/>
                </a:lnTo>
                <a:lnTo>
                  <a:pt x="2462" y="5166"/>
                </a:lnTo>
                <a:lnTo>
                  <a:pt x="2462" y="5206"/>
                </a:lnTo>
                <a:lnTo>
                  <a:pt x="2462" y="5247"/>
                </a:lnTo>
                <a:lnTo>
                  <a:pt x="2462" y="5287"/>
                </a:lnTo>
                <a:lnTo>
                  <a:pt x="2461" y="5310"/>
                </a:lnTo>
                <a:lnTo>
                  <a:pt x="2460" y="5334"/>
                </a:lnTo>
                <a:lnTo>
                  <a:pt x="2460" y="5345"/>
                </a:lnTo>
                <a:lnTo>
                  <a:pt x="2460" y="5356"/>
                </a:lnTo>
                <a:lnTo>
                  <a:pt x="2461" y="5369"/>
                </a:lnTo>
                <a:lnTo>
                  <a:pt x="2462" y="5380"/>
                </a:lnTo>
                <a:lnTo>
                  <a:pt x="2463" y="5387"/>
                </a:lnTo>
                <a:lnTo>
                  <a:pt x="2462" y="5392"/>
                </a:lnTo>
                <a:lnTo>
                  <a:pt x="2457" y="5400"/>
                </a:lnTo>
                <a:lnTo>
                  <a:pt x="2455" y="5410"/>
                </a:lnTo>
                <a:lnTo>
                  <a:pt x="2453" y="5420"/>
                </a:lnTo>
                <a:lnTo>
                  <a:pt x="2453" y="5429"/>
                </a:lnTo>
                <a:lnTo>
                  <a:pt x="2457" y="5449"/>
                </a:lnTo>
                <a:lnTo>
                  <a:pt x="2462" y="5468"/>
                </a:lnTo>
                <a:lnTo>
                  <a:pt x="2466" y="5481"/>
                </a:lnTo>
                <a:lnTo>
                  <a:pt x="2466" y="5493"/>
                </a:lnTo>
                <a:lnTo>
                  <a:pt x="2465" y="5498"/>
                </a:lnTo>
                <a:lnTo>
                  <a:pt x="2462" y="5503"/>
                </a:lnTo>
                <a:lnTo>
                  <a:pt x="2458" y="5508"/>
                </a:lnTo>
                <a:lnTo>
                  <a:pt x="2452" y="5513"/>
                </a:lnTo>
                <a:lnTo>
                  <a:pt x="2446" y="5502"/>
                </a:lnTo>
                <a:lnTo>
                  <a:pt x="2440" y="5489"/>
                </a:lnTo>
                <a:lnTo>
                  <a:pt x="2431" y="5476"/>
                </a:lnTo>
                <a:lnTo>
                  <a:pt x="2420" y="5462"/>
                </a:lnTo>
                <a:lnTo>
                  <a:pt x="2417" y="5459"/>
                </a:lnTo>
                <a:lnTo>
                  <a:pt x="2413" y="5457"/>
                </a:lnTo>
                <a:lnTo>
                  <a:pt x="2410" y="5455"/>
                </a:lnTo>
                <a:lnTo>
                  <a:pt x="2406" y="5455"/>
                </a:lnTo>
                <a:lnTo>
                  <a:pt x="2402" y="5457"/>
                </a:lnTo>
                <a:lnTo>
                  <a:pt x="2401" y="5459"/>
                </a:lnTo>
                <a:lnTo>
                  <a:pt x="2399" y="5463"/>
                </a:lnTo>
                <a:lnTo>
                  <a:pt x="2398" y="5467"/>
                </a:lnTo>
                <a:lnTo>
                  <a:pt x="2399" y="5472"/>
                </a:lnTo>
                <a:lnTo>
                  <a:pt x="2402" y="5476"/>
                </a:lnTo>
                <a:lnTo>
                  <a:pt x="2406" y="5478"/>
                </a:lnTo>
                <a:lnTo>
                  <a:pt x="2411" y="5481"/>
                </a:lnTo>
                <a:lnTo>
                  <a:pt x="2421" y="5486"/>
                </a:lnTo>
                <a:lnTo>
                  <a:pt x="2426" y="5489"/>
                </a:lnTo>
                <a:lnTo>
                  <a:pt x="2427" y="5496"/>
                </a:lnTo>
                <a:lnTo>
                  <a:pt x="2427" y="5507"/>
                </a:lnTo>
                <a:lnTo>
                  <a:pt x="2422" y="5508"/>
                </a:lnTo>
                <a:lnTo>
                  <a:pt x="2418" y="5507"/>
                </a:lnTo>
                <a:lnTo>
                  <a:pt x="2415" y="5503"/>
                </a:lnTo>
                <a:lnTo>
                  <a:pt x="2411" y="5501"/>
                </a:lnTo>
                <a:lnTo>
                  <a:pt x="2401" y="5494"/>
                </a:lnTo>
                <a:lnTo>
                  <a:pt x="2393" y="5491"/>
                </a:lnTo>
                <a:lnTo>
                  <a:pt x="2388" y="5492"/>
                </a:lnTo>
                <a:lnTo>
                  <a:pt x="2384" y="5493"/>
                </a:lnTo>
                <a:lnTo>
                  <a:pt x="2379" y="5497"/>
                </a:lnTo>
                <a:lnTo>
                  <a:pt x="2376" y="5503"/>
                </a:lnTo>
                <a:lnTo>
                  <a:pt x="2374" y="5506"/>
                </a:lnTo>
                <a:lnTo>
                  <a:pt x="2372" y="5507"/>
                </a:lnTo>
                <a:lnTo>
                  <a:pt x="2369" y="5508"/>
                </a:lnTo>
                <a:lnTo>
                  <a:pt x="2367" y="5508"/>
                </a:lnTo>
                <a:lnTo>
                  <a:pt x="2361" y="5506"/>
                </a:lnTo>
                <a:lnTo>
                  <a:pt x="2356" y="5503"/>
                </a:lnTo>
                <a:lnTo>
                  <a:pt x="2348" y="5498"/>
                </a:lnTo>
                <a:lnTo>
                  <a:pt x="2341" y="5492"/>
                </a:lnTo>
                <a:lnTo>
                  <a:pt x="2336" y="5486"/>
                </a:lnTo>
                <a:lnTo>
                  <a:pt x="2329" y="5478"/>
                </a:lnTo>
                <a:lnTo>
                  <a:pt x="2328" y="5476"/>
                </a:lnTo>
                <a:lnTo>
                  <a:pt x="2326" y="5473"/>
                </a:lnTo>
                <a:lnTo>
                  <a:pt x="2323" y="5471"/>
                </a:lnTo>
                <a:lnTo>
                  <a:pt x="2319" y="5472"/>
                </a:lnTo>
                <a:lnTo>
                  <a:pt x="2317" y="5474"/>
                </a:lnTo>
                <a:lnTo>
                  <a:pt x="2315" y="5477"/>
                </a:lnTo>
                <a:lnTo>
                  <a:pt x="2314" y="5481"/>
                </a:lnTo>
                <a:lnTo>
                  <a:pt x="2314" y="5484"/>
                </a:lnTo>
                <a:lnTo>
                  <a:pt x="2314" y="5488"/>
                </a:lnTo>
                <a:lnTo>
                  <a:pt x="2315" y="5493"/>
                </a:lnTo>
                <a:lnTo>
                  <a:pt x="2318" y="5496"/>
                </a:lnTo>
                <a:lnTo>
                  <a:pt x="2321" y="5499"/>
                </a:lnTo>
                <a:lnTo>
                  <a:pt x="2328" y="5509"/>
                </a:lnTo>
                <a:lnTo>
                  <a:pt x="2336" y="5518"/>
                </a:lnTo>
                <a:lnTo>
                  <a:pt x="2333" y="5521"/>
                </a:lnTo>
                <a:lnTo>
                  <a:pt x="2332" y="5522"/>
                </a:lnTo>
                <a:lnTo>
                  <a:pt x="2331" y="5522"/>
                </a:lnTo>
                <a:lnTo>
                  <a:pt x="2328" y="5522"/>
                </a:lnTo>
                <a:lnTo>
                  <a:pt x="2324" y="5518"/>
                </a:lnTo>
                <a:lnTo>
                  <a:pt x="2321" y="5516"/>
                </a:lnTo>
                <a:lnTo>
                  <a:pt x="2318" y="5516"/>
                </a:lnTo>
                <a:lnTo>
                  <a:pt x="2315" y="5516"/>
                </a:lnTo>
                <a:lnTo>
                  <a:pt x="2313" y="5516"/>
                </a:lnTo>
                <a:lnTo>
                  <a:pt x="2310" y="5518"/>
                </a:lnTo>
                <a:lnTo>
                  <a:pt x="2307" y="5522"/>
                </a:lnTo>
                <a:lnTo>
                  <a:pt x="2304" y="5527"/>
                </a:lnTo>
                <a:lnTo>
                  <a:pt x="2303" y="5529"/>
                </a:lnTo>
                <a:lnTo>
                  <a:pt x="2303" y="5532"/>
                </a:lnTo>
                <a:lnTo>
                  <a:pt x="2304" y="5536"/>
                </a:lnTo>
                <a:lnTo>
                  <a:pt x="2305" y="5537"/>
                </a:lnTo>
                <a:lnTo>
                  <a:pt x="2309" y="5546"/>
                </a:lnTo>
                <a:lnTo>
                  <a:pt x="2312" y="5555"/>
                </a:lnTo>
                <a:lnTo>
                  <a:pt x="2313" y="5565"/>
                </a:lnTo>
                <a:lnTo>
                  <a:pt x="2314" y="5573"/>
                </a:lnTo>
                <a:lnTo>
                  <a:pt x="2314" y="5582"/>
                </a:lnTo>
                <a:lnTo>
                  <a:pt x="2314" y="5592"/>
                </a:lnTo>
                <a:lnTo>
                  <a:pt x="2317" y="5601"/>
                </a:lnTo>
                <a:lnTo>
                  <a:pt x="2321" y="5608"/>
                </a:lnTo>
                <a:lnTo>
                  <a:pt x="2317" y="5610"/>
                </a:lnTo>
                <a:lnTo>
                  <a:pt x="2314" y="5611"/>
                </a:lnTo>
                <a:lnTo>
                  <a:pt x="2312" y="5610"/>
                </a:lnTo>
                <a:lnTo>
                  <a:pt x="2310" y="5610"/>
                </a:lnTo>
                <a:lnTo>
                  <a:pt x="2307" y="5606"/>
                </a:lnTo>
                <a:lnTo>
                  <a:pt x="2305" y="5603"/>
                </a:lnTo>
                <a:lnTo>
                  <a:pt x="2302" y="5596"/>
                </a:lnTo>
                <a:lnTo>
                  <a:pt x="2297" y="5591"/>
                </a:lnTo>
                <a:lnTo>
                  <a:pt x="2290" y="5585"/>
                </a:lnTo>
                <a:lnTo>
                  <a:pt x="2284" y="5581"/>
                </a:lnTo>
                <a:lnTo>
                  <a:pt x="2278" y="5576"/>
                </a:lnTo>
                <a:lnTo>
                  <a:pt x="2274" y="5571"/>
                </a:lnTo>
                <a:lnTo>
                  <a:pt x="2273" y="5565"/>
                </a:lnTo>
                <a:lnTo>
                  <a:pt x="2272" y="5560"/>
                </a:lnTo>
                <a:lnTo>
                  <a:pt x="2269" y="5555"/>
                </a:lnTo>
                <a:lnTo>
                  <a:pt x="2265" y="5551"/>
                </a:lnTo>
                <a:lnTo>
                  <a:pt x="2258" y="5543"/>
                </a:lnTo>
                <a:lnTo>
                  <a:pt x="2250" y="5538"/>
                </a:lnTo>
                <a:lnTo>
                  <a:pt x="2242" y="5532"/>
                </a:lnTo>
                <a:lnTo>
                  <a:pt x="2233" y="5527"/>
                </a:lnTo>
                <a:lnTo>
                  <a:pt x="2224" y="5521"/>
                </a:lnTo>
                <a:lnTo>
                  <a:pt x="2216" y="5514"/>
                </a:lnTo>
                <a:lnTo>
                  <a:pt x="2213" y="5513"/>
                </a:lnTo>
                <a:lnTo>
                  <a:pt x="2205" y="5513"/>
                </a:lnTo>
                <a:lnTo>
                  <a:pt x="2210" y="5523"/>
                </a:lnTo>
                <a:lnTo>
                  <a:pt x="2213" y="5534"/>
                </a:lnTo>
                <a:lnTo>
                  <a:pt x="2213" y="5540"/>
                </a:lnTo>
                <a:lnTo>
                  <a:pt x="2213" y="5545"/>
                </a:lnTo>
                <a:lnTo>
                  <a:pt x="2211" y="5551"/>
                </a:lnTo>
                <a:lnTo>
                  <a:pt x="2210" y="5556"/>
                </a:lnTo>
                <a:lnTo>
                  <a:pt x="2209" y="5560"/>
                </a:lnTo>
                <a:lnTo>
                  <a:pt x="2209" y="5565"/>
                </a:lnTo>
                <a:lnTo>
                  <a:pt x="2210" y="5568"/>
                </a:lnTo>
                <a:lnTo>
                  <a:pt x="2211" y="5573"/>
                </a:lnTo>
                <a:lnTo>
                  <a:pt x="2215" y="5582"/>
                </a:lnTo>
                <a:lnTo>
                  <a:pt x="2219" y="5590"/>
                </a:lnTo>
                <a:lnTo>
                  <a:pt x="2221" y="5596"/>
                </a:lnTo>
                <a:lnTo>
                  <a:pt x="2224" y="5600"/>
                </a:lnTo>
                <a:lnTo>
                  <a:pt x="2224" y="5602"/>
                </a:lnTo>
                <a:lnTo>
                  <a:pt x="2224" y="5605"/>
                </a:lnTo>
                <a:lnTo>
                  <a:pt x="2219" y="5607"/>
                </a:lnTo>
                <a:lnTo>
                  <a:pt x="2208" y="5608"/>
                </a:lnTo>
                <a:lnTo>
                  <a:pt x="2204" y="5610"/>
                </a:lnTo>
                <a:lnTo>
                  <a:pt x="2201" y="5612"/>
                </a:lnTo>
                <a:lnTo>
                  <a:pt x="2201" y="5615"/>
                </a:lnTo>
                <a:lnTo>
                  <a:pt x="2203" y="5617"/>
                </a:lnTo>
                <a:lnTo>
                  <a:pt x="2205" y="5622"/>
                </a:lnTo>
                <a:lnTo>
                  <a:pt x="2205" y="5626"/>
                </a:lnTo>
                <a:lnTo>
                  <a:pt x="2205" y="5627"/>
                </a:lnTo>
                <a:lnTo>
                  <a:pt x="2205" y="5630"/>
                </a:lnTo>
                <a:lnTo>
                  <a:pt x="2204" y="5631"/>
                </a:lnTo>
                <a:lnTo>
                  <a:pt x="2201" y="5632"/>
                </a:lnTo>
                <a:lnTo>
                  <a:pt x="2198" y="5634"/>
                </a:lnTo>
                <a:lnTo>
                  <a:pt x="2194" y="5632"/>
                </a:lnTo>
                <a:lnTo>
                  <a:pt x="2190" y="5630"/>
                </a:lnTo>
                <a:lnTo>
                  <a:pt x="2186" y="5627"/>
                </a:lnTo>
                <a:lnTo>
                  <a:pt x="2185" y="5625"/>
                </a:lnTo>
                <a:lnTo>
                  <a:pt x="2183" y="5622"/>
                </a:lnTo>
                <a:lnTo>
                  <a:pt x="2179" y="5616"/>
                </a:lnTo>
                <a:lnTo>
                  <a:pt x="2174" y="5611"/>
                </a:lnTo>
                <a:lnTo>
                  <a:pt x="2169" y="5606"/>
                </a:lnTo>
                <a:lnTo>
                  <a:pt x="2164" y="5603"/>
                </a:lnTo>
                <a:lnTo>
                  <a:pt x="2158" y="5601"/>
                </a:lnTo>
                <a:lnTo>
                  <a:pt x="2150" y="5601"/>
                </a:lnTo>
                <a:lnTo>
                  <a:pt x="2142" y="5601"/>
                </a:lnTo>
                <a:lnTo>
                  <a:pt x="2135" y="5602"/>
                </a:lnTo>
                <a:lnTo>
                  <a:pt x="2127" y="5605"/>
                </a:lnTo>
                <a:lnTo>
                  <a:pt x="2121" y="5606"/>
                </a:lnTo>
                <a:lnTo>
                  <a:pt x="2119" y="5607"/>
                </a:lnTo>
                <a:lnTo>
                  <a:pt x="2116" y="5610"/>
                </a:lnTo>
                <a:lnTo>
                  <a:pt x="2114" y="5612"/>
                </a:lnTo>
                <a:lnTo>
                  <a:pt x="2114" y="5617"/>
                </a:lnTo>
                <a:lnTo>
                  <a:pt x="2112" y="5620"/>
                </a:lnTo>
                <a:lnTo>
                  <a:pt x="2111" y="5621"/>
                </a:lnTo>
                <a:lnTo>
                  <a:pt x="2111" y="5621"/>
                </a:lnTo>
                <a:lnTo>
                  <a:pt x="2110" y="5621"/>
                </a:lnTo>
                <a:lnTo>
                  <a:pt x="2106" y="5620"/>
                </a:lnTo>
                <a:lnTo>
                  <a:pt x="2104" y="5619"/>
                </a:lnTo>
                <a:lnTo>
                  <a:pt x="2099" y="5617"/>
                </a:lnTo>
                <a:lnTo>
                  <a:pt x="2094" y="5616"/>
                </a:lnTo>
                <a:lnTo>
                  <a:pt x="2091" y="5615"/>
                </a:lnTo>
                <a:lnTo>
                  <a:pt x="2089" y="5616"/>
                </a:lnTo>
                <a:lnTo>
                  <a:pt x="2086" y="5617"/>
                </a:lnTo>
                <a:lnTo>
                  <a:pt x="2085" y="5621"/>
                </a:lnTo>
                <a:lnTo>
                  <a:pt x="2084" y="5625"/>
                </a:lnTo>
                <a:lnTo>
                  <a:pt x="2082" y="5630"/>
                </a:lnTo>
                <a:lnTo>
                  <a:pt x="2081" y="5636"/>
                </a:lnTo>
                <a:lnTo>
                  <a:pt x="2079" y="5641"/>
                </a:lnTo>
                <a:lnTo>
                  <a:pt x="2076" y="5642"/>
                </a:lnTo>
                <a:lnTo>
                  <a:pt x="2075" y="5644"/>
                </a:lnTo>
                <a:lnTo>
                  <a:pt x="2071" y="5644"/>
                </a:lnTo>
                <a:lnTo>
                  <a:pt x="2068" y="5644"/>
                </a:lnTo>
                <a:lnTo>
                  <a:pt x="2060" y="5641"/>
                </a:lnTo>
                <a:lnTo>
                  <a:pt x="2052" y="5641"/>
                </a:lnTo>
                <a:lnTo>
                  <a:pt x="2045" y="5644"/>
                </a:lnTo>
                <a:lnTo>
                  <a:pt x="2038" y="5646"/>
                </a:lnTo>
                <a:lnTo>
                  <a:pt x="2032" y="5650"/>
                </a:lnTo>
                <a:lnTo>
                  <a:pt x="2027" y="5656"/>
                </a:lnTo>
                <a:lnTo>
                  <a:pt x="2022" y="5662"/>
                </a:lnTo>
                <a:lnTo>
                  <a:pt x="2018" y="5670"/>
                </a:lnTo>
                <a:lnTo>
                  <a:pt x="2013" y="5667"/>
                </a:lnTo>
                <a:lnTo>
                  <a:pt x="2008" y="5664"/>
                </a:lnTo>
                <a:lnTo>
                  <a:pt x="2005" y="5660"/>
                </a:lnTo>
                <a:lnTo>
                  <a:pt x="2002" y="5655"/>
                </a:lnTo>
                <a:lnTo>
                  <a:pt x="1996" y="5647"/>
                </a:lnTo>
                <a:lnTo>
                  <a:pt x="1988" y="5639"/>
                </a:lnTo>
                <a:lnTo>
                  <a:pt x="1984" y="5635"/>
                </a:lnTo>
                <a:lnTo>
                  <a:pt x="1981" y="5632"/>
                </a:lnTo>
                <a:lnTo>
                  <a:pt x="1977" y="5631"/>
                </a:lnTo>
                <a:lnTo>
                  <a:pt x="1973" y="5631"/>
                </a:lnTo>
                <a:lnTo>
                  <a:pt x="1971" y="5632"/>
                </a:lnTo>
                <a:lnTo>
                  <a:pt x="1968" y="5635"/>
                </a:lnTo>
                <a:lnTo>
                  <a:pt x="1966" y="5639"/>
                </a:lnTo>
                <a:lnTo>
                  <a:pt x="1963" y="5645"/>
                </a:lnTo>
                <a:lnTo>
                  <a:pt x="1959" y="5654"/>
                </a:lnTo>
                <a:lnTo>
                  <a:pt x="1957" y="5664"/>
                </a:lnTo>
                <a:lnTo>
                  <a:pt x="1956" y="5674"/>
                </a:lnTo>
                <a:lnTo>
                  <a:pt x="1952" y="5682"/>
                </a:lnTo>
                <a:lnTo>
                  <a:pt x="1951" y="5686"/>
                </a:lnTo>
                <a:lnTo>
                  <a:pt x="1949" y="5687"/>
                </a:lnTo>
                <a:lnTo>
                  <a:pt x="1948" y="5690"/>
                </a:lnTo>
                <a:lnTo>
                  <a:pt x="1946" y="5690"/>
                </a:lnTo>
                <a:lnTo>
                  <a:pt x="1944" y="5690"/>
                </a:lnTo>
                <a:lnTo>
                  <a:pt x="1942" y="5689"/>
                </a:lnTo>
                <a:lnTo>
                  <a:pt x="1941" y="5687"/>
                </a:lnTo>
                <a:lnTo>
                  <a:pt x="1938" y="5685"/>
                </a:lnTo>
                <a:lnTo>
                  <a:pt x="1932" y="5674"/>
                </a:lnTo>
                <a:lnTo>
                  <a:pt x="1924" y="5664"/>
                </a:lnTo>
                <a:lnTo>
                  <a:pt x="1918" y="5654"/>
                </a:lnTo>
                <a:lnTo>
                  <a:pt x="1911" y="5642"/>
                </a:lnTo>
                <a:lnTo>
                  <a:pt x="1902" y="5632"/>
                </a:lnTo>
                <a:lnTo>
                  <a:pt x="1894" y="5622"/>
                </a:lnTo>
                <a:lnTo>
                  <a:pt x="1885" y="5612"/>
                </a:lnTo>
                <a:lnTo>
                  <a:pt x="1877" y="5601"/>
                </a:lnTo>
                <a:lnTo>
                  <a:pt x="1872" y="5595"/>
                </a:lnTo>
                <a:lnTo>
                  <a:pt x="1865" y="5590"/>
                </a:lnTo>
                <a:lnTo>
                  <a:pt x="1862" y="5588"/>
                </a:lnTo>
                <a:lnTo>
                  <a:pt x="1858" y="5588"/>
                </a:lnTo>
                <a:lnTo>
                  <a:pt x="1853" y="5588"/>
                </a:lnTo>
                <a:lnTo>
                  <a:pt x="1849" y="5590"/>
                </a:lnTo>
                <a:lnTo>
                  <a:pt x="1845" y="5591"/>
                </a:lnTo>
                <a:lnTo>
                  <a:pt x="1842" y="5590"/>
                </a:lnTo>
                <a:lnTo>
                  <a:pt x="1839" y="5588"/>
                </a:lnTo>
                <a:lnTo>
                  <a:pt x="1837" y="5586"/>
                </a:lnTo>
                <a:lnTo>
                  <a:pt x="1810" y="5563"/>
                </a:lnTo>
                <a:lnTo>
                  <a:pt x="1784" y="5540"/>
                </a:lnTo>
                <a:lnTo>
                  <a:pt x="1758" y="5517"/>
                </a:lnTo>
                <a:lnTo>
                  <a:pt x="1731" y="5493"/>
                </a:lnTo>
                <a:lnTo>
                  <a:pt x="1724" y="5486"/>
                </a:lnTo>
                <a:lnTo>
                  <a:pt x="1716" y="5479"/>
                </a:lnTo>
                <a:lnTo>
                  <a:pt x="1707" y="5474"/>
                </a:lnTo>
                <a:lnTo>
                  <a:pt x="1699" y="5468"/>
                </a:lnTo>
                <a:lnTo>
                  <a:pt x="1675" y="5452"/>
                </a:lnTo>
                <a:lnTo>
                  <a:pt x="1652" y="5434"/>
                </a:lnTo>
                <a:lnTo>
                  <a:pt x="1630" y="5415"/>
                </a:lnTo>
                <a:lnTo>
                  <a:pt x="1607" y="5398"/>
                </a:lnTo>
                <a:lnTo>
                  <a:pt x="1600" y="5392"/>
                </a:lnTo>
                <a:lnTo>
                  <a:pt x="1593" y="5384"/>
                </a:lnTo>
                <a:lnTo>
                  <a:pt x="1586" y="5376"/>
                </a:lnTo>
                <a:lnTo>
                  <a:pt x="1581" y="5369"/>
                </a:lnTo>
                <a:lnTo>
                  <a:pt x="1571" y="5353"/>
                </a:lnTo>
                <a:lnTo>
                  <a:pt x="1562" y="5335"/>
                </a:lnTo>
                <a:lnTo>
                  <a:pt x="1557" y="5326"/>
                </a:lnTo>
                <a:lnTo>
                  <a:pt x="1551" y="5319"/>
                </a:lnTo>
                <a:lnTo>
                  <a:pt x="1542" y="5314"/>
                </a:lnTo>
                <a:lnTo>
                  <a:pt x="1532" y="5310"/>
                </a:lnTo>
                <a:lnTo>
                  <a:pt x="1514" y="5304"/>
                </a:lnTo>
                <a:lnTo>
                  <a:pt x="1498" y="5297"/>
                </a:lnTo>
                <a:lnTo>
                  <a:pt x="1490" y="5292"/>
                </a:lnTo>
                <a:lnTo>
                  <a:pt x="1484" y="5287"/>
                </a:lnTo>
                <a:lnTo>
                  <a:pt x="1477" y="5281"/>
                </a:lnTo>
                <a:lnTo>
                  <a:pt x="1472" y="5274"/>
                </a:lnTo>
                <a:lnTo>
                  <a:pt x="1467" y="5269"/>
                </a:lnTo>
                <a:lnTo>
                  <a:pt x="1462" y="5265"/>
                </a:lnTo>
                <a:lnTo>
                  <a:pt x="1455" y="5262"/>
                </a:lnTo>
                <a:lnTo>
                  <a:pt x="1449" y="5261"/>
                </a:lnTo>
                <a:lnTo>
                  <a:pt x="1443" y="5259"/>
                </a:lnTo>
                <a:lnTo>
                  <a:pt x="1437" y="5256"/>
                </a:lnTo>
                <a:lnTo>
                  <a:pt x="1430" y="5252"/>
                </a:lnTo>
                <a:lnTo>
                  <a:pt x="1425" y="5247"/>
                </a:lnTo>
                <a:lnTo>
                  <a:pt x="1418" y="5237"/>
                </a:lnTo>
                <a:lnTo>
                  <a:pt x="1410" y="5227"/>
                </a:lnTo>
                <a:lnTo>
                  <a:pt x="1404" y="5217"/>
                </a:lnTo>
                <a:lnTo>
                  <a:pt x="1399" y="5206"/>
                </a:lnTo>
                <a:lnTo>
                  <a:pt x="1395" y="5195"/>
                </a:lnTo>
                <a:lnTo>
                  <a:pt x="1391" y="5183"/>
                </a:lnTo>
                <a:lnTo>
                  <a:pt x="1390" y="5171"/>
                </a:lnTo>
                <a:lnTo>
                  <a:pt x="1391" y="5158"/>
                </a:lnTo>
                <a:lnTo>
                  <a:pt x="1391" y="5143"/>
                </a:lnTo>
                <a:lnTo>
                  <a:pt x="1393" y="5129"/>
                </a:lnTo>
                <a:lnTo>
                  <a:pt x="1391" y="5114"/>
                </a:lnTo>
                <a:lnTo>
                  <a:pt x="1391" y="5099"/>
                </a:lnTo>
                <a:lnTo>
                  <a:pt x="1391" y="5073"/>
                </a:lnTo>
                <a:lnTo>
                  <a:pt x="1390" y="5047"/>
                </a:lnTo>
                <a:lnTo>
                  <a:pt x="1391" y="5033"/>
                </a:lnTo>
                <a:lnTo>
                  <a:pt x="1394" y="5019"/>
                </a:lnTo>
                <a:lnTo>
                  <a:pt x="1396" y="5004"/>
                </a:lnTo>
                <a:lnTo>
                  <a:pt x="1401" y="4990"/>
                </a:lnTo>
                <a:close/>
              </a:path>
            </a:pathLst>
          </a:custGeom>
          <a:solidFill>
            <a:schemeClr val="tx1">
              <a:alpha val="12000"/>
            </a:schemeClr>
          </a:solidFill>
          <a:ln>
            <a:noFill/>
          </a:ln>
        </p:spPr>
        <p:txBody>
          <a:bodyPr vert="horz" wrap="square" lIns="91206" tIns="45608" rIns="91206" bIns="45608" numCol="1" anchor="t" anchorCtr="0" compatLnSpc="1">
            <a:prstTxWarp prst="textNoShape">
              <a:avLst/>
            </a:prstTxWarp>
          </a:bodyPr>
          <a:lstStyle>
            <a:lvl1pPr>
              <a:defRPr sz="200">
                <a:latin typeface="+mn-lt"/>
              </a:defRPr>
            </a:lvl1pPr>
          </a:lstStyle>
          <a:p>
            <a:endParaRPr lang="ru-RU"/>
          </a:p>
        </p:txBody>
      </p:sp>
    </p:spTree>
    <p:extLst>
      <p:ext uri="{BB962C8B-B14F-4D97-AF65-F5344CB8AC3E}">
        <p14:creationId xmlns:p14="http://schemas.microsoft.com/office/powerpoint/2010/main" val="3553658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206" tIns="45608" rIns="91206" bIns="45608"/>
          <a:lstStyle/>
          <a:p>
            <a:r>
              <a:rPr lang="en-US"/>
              <a:t>Click to edit Master title style</a:t>
            </a:r>
          </a:p>
        </p:txBody>
      </p:sp>
      <p:sp>
        <p:nvSpPr>
          <p:cNvPr id="3" name="Content Placeholder 2"/>
          <p:cNvSpPr>
            <a:spLocks noGrp="1"/>
          </p:cNvSpPr>
          <p:nvPr>
            <p:ph idx="1"/>
          </p:nvPr>
        </p:nvSpPr>
        <p:spPr/>
        <p:txBody>
          <a:bodyPr lIns="91206" tIns="45608" rIns="91206" bIns="4560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lIns="91206" tIns="45608" rIns="91206" bIns="45608"/>
          <a:lstStyle/>
          <a:p>
            <a:fld id="{D116B821-3D41-4361-B6C8-C576D78675E5}" type="datetimeFigureOut">
              <a:rPr lang="en-US" smtClean="0"/>
              <a:t>11/2/2018</a:t>
            </a:fld>
            <a:endParaRPr lang="en-US"/>
          </a:p>
        </p:txBody>
      </p:sp>
      <p:sp>
        <p:nvSpPr>
          <p:cNvPr id="5" name="Footer Placeholder 4"/>
          <p:cNvSpPr>
            <a:spLocks noGrp="1"/>
          </p:cNvSpPr>
          <p:nvPr>
            <p:ph type="ftr" sz="quarter" idx="11"/>
          </p:nvPr>
        </p:nvSpPr>
        <p:spPr/>
        <p:txBody>
          <a:bodyPr lIns="91206" tIns="45608" rIns="91206" bIns="45608"/>
          <a:lstStyle/>
          <a:p>
            <a:endParaRPr lang="en-US"/>
          </a:p>
        </p:txBody>
      </p:sp>
      <p:sp>
        <p:nvSpPr>
          <p:cNvPr id="6" name="Slide Number Placeholder 5"/>
          <p:cNvSpPr>
            <a:spLocks noGrp="1"/>
          </p:cNvSpPr>
          <p:nvPr>
            <p:ph type="sldNum" sz="quarter" idx="12"/>
          </p:nvPr>
        </p:nvSpPr>
        <p:spPr/>
        <p:txBody>
          <a:bodyPr lIns="91206" tIns="45608" rIns="91206" bIns="45608"/>
          <a:lstStyle/>
          <a:p>
            <a:fld id="{82CC1BFF-2EFD-48D1-8E84-06ACA369F5AC}" type="slidenum">
              <a:rPr lang="en-US" smtClean="0"/>
              <a:t>‹#›</a:t>
            </a:fld>
            <a:endParaRPr lang="en-US"/>
          </a:p>
        </p:txBody>
      </p:sp>
    </p:spTree>
    <p:extLst>
      <p:ext uri="{BB962C8B-B14F-4D97-AF65-F5344CB8AC3E}">
        <p14:creationId xmlns:p14="http://schemas.microsoft.com/office/powerpoint/2010/main" val="1520870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8464" y="898991"/>
            <a:ext cx="13879874" cy="1022372"/>
          </a:xfrm>
          <a:prstGeom prst="rect">
            <a:avLst/>
          </a:prstGeom>
        </p:spPr>
        <p:txBody>
          <a:bodyPr lIns="91206" tIns="45608" rIns="91206" bIns="45608"/>
          <a:lstStyle>
            <a:lvl1pPr>
              <a:lnSpc>
                <a:spcPct val="100000"/>
              </a:lnSpc>
              <a:defRPr sz="6200" b="0" spc="-225">
                <a:solidFill>
                  <a:schemeClr val="tx1">
                    <a:lumMod val="75000"/>
                    <a:lumOff val="25000"/>
                  </a:schemeClr>
                </a:solidFill>
                <a:latin typeface="Montserrat" panose="00000500000000000000" pitchFamily="50" charset="0"/>
              </a:defRPr>
            </a:lvl1pPr>
          </a:lstStyle>
          <a:p>
            <a:r>
              <a:rPr lang="en-US" dirty="0"/>
              <a:t>Your Creative Title Goes Here</a:t>
            </a:r>
          </a:p>
        </p:txBody>
      </p:sp>
    </p:spTree>
    <p:extLst>
      <p:ext uri="{BB962C8B-B14F-4D97-AF65-F5344CB8AC3E}">
        <p14:creationId xmlns:p14="http://schemas.microsoft.com/office/powerpoint/2010/main" val="3173475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804"/>
            <a:ext cx="13716000" cy="3581953"/>
          </a:xfrm>
        </p:spPr>
        <p:txBody>
          <a:bodyPr lIns="91206" tIns="45608" rIns="91206" bIns="45608" anchor="b"/>
          <a:lstStyle>
            <a:lvl1pPr algn="ctr">
              <a:defRPr sz="8900"/>
            </a:lvl1pPr>
          </a:lstStyle>
          <a:p>
            <a:r>
              <a:rPr lang="en-US"/>
              <a:t>Click to edit Master title style</a:t>
            </a:r>
          </a:p>
        </p:txBody>
      </p:sp>
      <p:sp>
        <p:nvSpPr>
          <p:cNvPr id="3" name="Subtitle 2"/>
          <p:cNvSpPr>
            <a:spLocks noGrp="1"/>
          </p:cNvSpPr>
          <p:nvPr>
            <p:ph type="subTitle" idx="1"/>
          </p:nvPr>
        </p:nvSpPr>
        <p:spPr>
          <a:xfrm>
            <a:off x="2286000" y="5403891"/>
            <a:ext cx="13716000" cy="2484026"/>
          </a:xfrm>
        </p:spPr>
        <p:txBody>
          <a:bodyPr lIns="91206" tIns="45608" rIns="91206" bIns="45608"/>
          <a:lstStyle>
            <a:lvl1pPr marL="0" indent="0" algn="ctr">
              <a:buNone/>
              <a:defRPr sz="3600"/>
            </a:lvl1pPr>
            <a:lvl2pPr marL="684051" indent="0" algn="ctr">
              <a:buNone/>
              <a:defRPr sz="3000"/>
            </a:lvl2pPr>
            <a:lvl3pPr marL="1368123" indent="0" algn="ctr">
              <a:buNone/>
              <a:defRPr sz="2700"/>
            </a:lvl3pPr>
            <a:lvl4pPr marL="2052176" indent="0" algn="ctr">
              <a:buNone/>
              <a:defRPr sz="2300"/>
            </a:lvl4pPr>
            <a:lvl5pPr marL="2736236" indent="0" algn="ctr">
              <a:buNone/>
              <a:defRPr sz="2300"/>
            </a:lvl5pPr>
            <a:lvl6pPr marL="3420291" indent="0" algn="ctr">
              <a:buNone/>
              <a:defRPr sz="2300"/>
            </a:lvl6pPr>
            <a:lvl7pPr marL="4104342" indent="0" algn="ctr">
              <a:buNone/>
              <a:defRPr sz="2300"/>
            </a:lvl7pPr>
            <a:lvl8pPr marL="4788404" indent="0" algn="ctr">
              <a:buNone/>
              <a:defRPr sz="2300"/>
            </a:lvl8pPr>
            <a:lvl9pPr marL="5472449" indent="0" algn="ctr">
              <a:buNone/>
              <a:defRPr sz="2300"/>
            </a:lvl9pPr>
          </a:lstStyle>
          <a:p>
            <a:r>
              <a:rPr lang="en-US"/>
              <a:t>Click to edit Master subtitle style</a:t>
            </a:r>
          </a:p>
        </p:txBody>
      </p:sp>
      <p:sp>
        <p:nvSpPr>
          <p:cNvPr id="4" name="Date Placeholder 3"/>
          <p:cNvSpPr>
            <a:spLocks noGrp="1"/>
          </p:cNvSpPr>
          <p:nvPr>
            <p:ph type="dt" sz="half" idx="10"/>
          </p:nvPr>
        </p:nvSpPr>
        <p:spPr/>
        <p:txBody>
          <a:bodyPr lIns="91206" tIns="45608" rIns="91206" bIns="45608"/>
          <a:lstStyle/>
          <a:p>
            <a:fld id="{D116B821-3D41-4361-B6C8-C576D78675E5}" type="datetimeFigureOut">
              <a:rPr lang="en-US" smtClean="0"/>
              <a:t>11/2/2018</a:t>
            </a:fld>
            <a:endParaRPr lang="en-US"/>
          </a:p>
        </p:txBody>
      </p:sp>
      <p:sp>
        <p:nvSpPr>
          <p:cNvPr id="5" name="Footer Placeholder 4"/>
          <p:cNvSpPr>
            <a:spLocks noGrp="1"/>
          </p:cNvSpPr>
          <p:nvPr>
            <p:ph type="ftr" sz="quarter" idx="11"/>
          </p:nvPr>
        </p:nvSpPr>
        <p:spPr/>
        <p:txBody>
          <a:bodyPr lIns="91206" tIns="45608" rIns="91206" bIns="45608"/>
          <a:lstStyle/>
          <a:p>
            <a:endParaRPr lang="en-US"/>
          </a:p>
        </p:txBody>
      </p:sp>
      <p:sp>
        <p:nvSpPr>
          <p:cNvPr id="6" name="Slide Number Placeholder 5"/>
          <p:cNvSpPr>
            <a:spLocks noGrp="1"/>
          </p:cNvSpPr>
          <p:nvPr>
            <p:ph type="sldNum" sz="quarter" idx="12"/>
          </p:nvPr>
        </p:nvSpPr>
        <p:spPr/>
        <p:txBody>
          <a:bodyPr lIns="91206" tIns="45608" rIns="91206" bIns="45608"/>
          <a:lstStyle/>
          <a:p>
            <a:fld id="{82CC1BFF-2EFD-48D1-8E84-06ACA369F5AC}" type="slidenum">
              <a:rPr lang="en-US" smtClean="0"/>
              <a:t>‹#›</a:t>
            </a:fld>
            <a:endParaRPr lang="en-US"/>
          </a:p>
        </p:txBody>
      </p:sp>
    </p:spTree>
    <p:extLst>
      <p:ext uri="{BB962C8B-B14F-4D97-AF65-F5344CB8AC3E}">
        <p14:creationId xmlns:p14="http://schemas.microsoft.com/office/powerpoint/2010/main" val="3029392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359969" y="869395"/>
            <a:ext cx="16203894" cy="998082"/>
          </a:xfrm>
          <a:prstGeom prst="rect">
            <a:avLst/>
          </a:prstGeom>
        </p:spPr>
        <p:txBody>
          <a:bodyPr wrap="square" lIns="136815" tIns="68417" rIns="136815" bIns="68417" anchor="t" anchorCtr="0">
            <a:noAutofit/>
          </a:bodyPr>
          <a:lstStyle>
            <a:lvl1pPr algn="l">
              <a:lnSpc>
                <a:spcPct val="90000"/>
              </a:lnSpc>
              <a:defRPr sz="6600" b="0" i="0">
                <a:solidFill>
                  <a:schemeClr val="tx1">
                    <a:lumMod val="65000"/>
                    <a:lumOff val="35000"/>
                  </a:schemeClr>
                </a:solidFill>
                <a:latin typeface="Montserrat Semi Bold" panose="00000700000000000000" pitchFamily="50" charset="0"/>
                <a:ea typeface="Gulim" pitchFamily="34" charset="-127"/>
              </a:defRPr>
            </a:lvl1pPr>
          </a:lstStyle>
          <a:p>
            <a:r>
              <a:rPr lang="en-US" dirty="0"/>
              <a:t>TITLE</a:t>
            </a:r>
          </a:p>
        </p:txBody>
      </p:sp>
      <p:sp>
        <p:nvSpPr>
          <p:cNvPr id="8" name="Text Placeholder 8"/>
          <p:cNvSpPr>
            <a:spLocks noGrp="1"/>
          </p:cNvSpPr>
          <p:nvPr>
            <p:ph type="body" sz="quarter" idx="32" hasCustomPrompt="1"/>
          </p:nvPr>
        </p:nvSpPr>
        <p:spPr>
          <a:xfrm>
            <a:off x="1359963" y="1753159"/>
            <a:ext cx="13178514" cy="361332"/>
          </a:xfrm>
          <a:prstGeom prst="rect">
            <a:avLst/>
          </a:prstGeom>
          <a:noFill/>
          <a:ln>
            <a:noFill/>
          </a:ln>
        </p:spPr>
        <p:txBody>
          <a:bodyPr lIns="136815" tIns="68417" rIns="136815" bIns="68417" anchor="ctr">
            <a:noAutofit/>
          </a:bodyPr>
          <a:lstStyle>
            <a:lvl1pPr marL="0" indent="0" algn="l">
              <a:lnSpc>
                <a:spcPct val="90000"/>
              </a:lnSpc>
              <a:spcBef>
                <a:spcPts val="1800"/>
              </a:spcBef>
              <a:buNone/>
              <a:defRPr sz="1800" b="0" baseline="0">
                <a:solidFill>
                  <a:schemeClr val="bg1">
                    <a:lumMod val="75000"/>
                  </a:schemeClr>
                </a:solidFill>
                <a:latin typeface="+mn-lt"/>
              </a:defRPr>
            </a:lvl1pPr>
          </a:lstStyle>
          <a:p>
            <a:pPr lvl="0"/>
            <a:r>
              <a:rPr lang="id-ID" dirty="0"/>
              <a:t>Lorem Ipsum Dolor sit Amet</a:t>
            </a:r>
            <a:endParaRPr lang="en-US" dirty="0"/>
          </a:p>
        </p:txBody>
      </p:sp>
    </p:spTree>
    <p:extLst>
      <p:ext uri="{BB962C8B-B14F-4D97-AF65-F5344CB8AC3E}">
        <p14:creationId xmlns:p14="http://schemas.microsoft.com/office/powerpoint/2010/main" val="4116074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804"/>
            <a:ext cx="13716000" cy="3581953"/>
          </a:xfrm>
        </p:spPr>
        <p:txBody>
          <a:bodyPr anchor="b"/>
          <a:lstStyle>
            <a:lvl1pPr algn="ctr">
              <a:defRPr sz="8900"/>
            </a:lvl1pPr>
          </a:lstStyle>
          <a:p>
            <a:r>
              <a:rPr lang="en-US"/>
              <a:t>Click to edit Master title style</a:t>
            </a:r>
          </a:p>
        </p:txBody>
      </p:sp>
      <p:sp>
        <p:nvSpPr>
          <p:cNvPr id="3" name="Subtitle 2"/>
          <p:cNvSpPr>
            <a:spLocks noGrp="1"/>
          </p:cNvSpPr>
          <p:nvPr>
            <p:ph type="subTitle" idx="1"/>
          </p:nvPr>
        </p:nvSpPr>
        <p:spPr>
          <a:xfrm>
            <a:off x="2286000" y="5403891"/>
            <a:ext cx="13716000" cy="2484026"/>
          </a:xfrm>
        </p:spPr>
        <p:txBody>
          <a:bodyPr/>
          <a:lstStyle>
            <a:lvl1pPr marL="0" indent="0" algn="ctr">
              <a:buNone/>
              <a:defRPr sz="3600"/>
            </a:lvl1pPr>
            <a:lvl2pPr marL="684051" indent="0" algn="ctr">
              <a:buNone/>
              <a:defRPr sz="3000"/>
            </a:lvl2pPr>
            <a:lvl3pPr marL="1368123" indent="0" algn="ctr">
              <a:buNone/>
              <a:defRPr sz="2700"/>
            </a:lvl3pPr>
            <a:lvl4pPr marL="2052176" indent="0" algn="ctr">
              <a:buNone/>
              <a:defRPr sz="2300"/>
            </a:lvl4pPr>
            <a:lvl5pPr marL="2736236" indent="0" algn="ctr">
              <a:buNone/>
              <a:defRPr sz="2300"/>
            </a:lvl5pPr>
            <a:lvl6pPr marL="3420291" indent="0" algn="ctr">
              <a:buNone/>
              <a:defRPr sz="2300"/>
            </a:lvl6pPr>
            <a:lvl7pPr marL="4104342" indent="0" algn="ctr">
              <a:buNone/>
              <a:defRPr sz="2300"/>
            </a:lvl7pPr>
            <a:lvl8pPr marL="4788404" indent="0" algn="ctr">
              <a:buNone/>
              <a:defRPr sz="2300"/>
            </a:lvl8pPr>
            <a:lvl9pPr marL="5472449" indent="0" algn="ctr">
              <a:buNone/>
              <a:defRPr sz="2300"/>
            </a:lvl9pPr>
          </a:lstStyle>
          <a:p>
            <a:r>
              <a:rPr lang="en-US"/>
              <a:t>Click to edit Master subtitle style</a:t>
            </a:r>
          </a:p>
        </p:txBody>
      </p:sp>
      <p:sp>
        <p:nvSpPr>
          <p:cNvPr id="4" name="Date Placeholder 3"/>
          <p:cNvSpPr>
            <a:spLocks noGrp="1"/>
          </p:cNvSpPr>
          <p:nvPr>
            <p:ph type="dt" sz="half" idx="10"/>
          </p:nvPr>
        </p:nvSpPr>
        <p:spPr/>
        <p:txBody>
          <a:bodyPr/>
          <a:lstStyle/>
          <a:p>
            <a:fld id="{D116B821-3D41-4361-B6C8-C576D78675E5}"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16580406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6B821-3D41-4361-B6C8-C576D78675E5}"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3899208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3"/>
          </p:nvPr>
        </p:nvSpPr>
        <p:spPr bwMode="auto">
          <a:xfrm>
            <a:off x="7924800" y="0"/>
            <a:ext cx="10363200" cy="10288588"/>
          </a:xfrm>
          <a:custGeom>
            <a:avLst/>
            <a:gdLst>
              <a:gd name="T0" fmla="*/ 13944 w 13944"/>
              <a:gd name="T1" fmla="*/ 0 h 16576"/>
              <a:gd name="T2" fmla="*/ 6274 w 13944"/>
              <a:gd name="T3" fmla="*/ 0 h 16576"/>
              <a:gd name="T4" fmla="*/ 3276 w 13944"/>
              <a:gd name="T5" fmla="*/ 16576 h 16576"/>
              <a:gd name="T6" fmla="*/ 13944 w 13944"/>
              <a:gd name="T7" fmla="*/ 16576 h 16576"/>
              <a:gd name="T8" fmla="*/ 13944 w 13944"/>
              <a:gd name="T9" fmla="*/ 0 h 16576"/>
              <a:gd name="T10" fmla="*/ 5769 w 13944"/>
              <a:gd name="T11" fmla="*/ 0 h 16576"/>
              <a:gd name="T12" fmla="*/ 2998 w 13944"/>
              <a:gd name="T13" fmla="*/ 0 h 16576"/>
              <a:gd name="T14" fmla="*/ 0 w 13944"/>
              <a:gd name="T15" fmla="*/ 16576 h 16576"/>
              <a:gd name="T16" fmla="*/ 2771 w 13944"/>
              <a:gd name="T17" fmla="*/ 16576 h 16576"/>
              <a:gd name="T18" fmla="*/ 5769 w 13944"/>
              <a:gd name="T19" fmla="*/ 0 h 16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44" h="16576">
                <a:moveTo>
                  <a:pt x="13944" y="0"/>
                </a:moveTo>
                <a:lnTo>
                  <a:pt x="6274" y="0"/>
                </a:lnTo>
                <a:lnTo>
                  <a:pt x="3276" y="16576"/>
                </a:lnTo>
                <a:lnTo>
                  <a:pt x="13944" y="16576"/>
                </a:lnTo>
                <a:lnTo>
                  <a:pt x="13944" y="0"/>
                </a:lnTo>
                <a:close/>
                <a:moveTo>
                  <a:pt x="5769" y="0"/>
                </a:moveTo>
                <a:lnTo>
                  <a:pt x="2998" y="0"/>
                </a:lnTo>
                <a:lnTo>
                  <a:pt x="0" y="16576"/>
                </a:lnTo>
                <a:lnTo>
                  <a:pt x="2771" y="16576"/>
                </a:lnTo>
                <a:lnTo>
                  <a:pt x="5769" y="0"/>
                </a:lnTo>
                <a:close/>
              </a:path>
            </a:pathLst>
          </a:custGeom>
          <a:solidFill>
            <a:srgbClr val="1F1A17">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a:p>
        </p:txBody>
      </p:sp>
    </p:spTree>
    <p:extLst>
      <p:ext uri="{BB962C8B-B14F-4D97-AF65-F5344CB8AC3E}">
        <p14:creationId xmlns:p14="http://schemas.microsoft.com/office/powerpoint/2010/main" val="4930837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4" y="2565005"/>
            <a:ext cx="15773400" cy="4279766"/>
          </a:xfrm>
        </p:spPr>
        <p:txBody>
          <a:bodyPr anchor="b"/>
          <a:lstStyle>
            <a:lvl1pPr>
              <a:defRPr sz="8900"/>
            </a:lvl1pPr>
          </a:lstStyle>
          <a:p>
            <a:r>
              <a:rPr lang="en-US"/>
              <a:t>Click to edit Master title style</a:t>
            </a:r>
          </a:p>
        </p:txBody>
      </p:sp>
      <p:sp>
        <p:nvSpPr>
          <p:cNvPr id="3" name="Text Placeholder 2"/>
          <p:cNvSpPr>
            <a:spLocks noGrp="1"/>
          </p:cNvSpPr>
          <p:nvPr>
            <p:ph type="body" idx="1"/>
          </p:nvPr>
        </p:nvSpPr>
        <p:spPr>
          <a:xfrm>
            <a:off x="1247774" y="6885259"/>
            <a:ext cx="15773400" cy="2250628"/>
          </a:xfrm>
        </p:spPr>
        <p:txBody>
          <a:bodyPr/>
          <a:lstStyle>
            <a:lvl1pPr marL="0" indent="0">
              <a:buNone/>
              <a:defRPr sz="3600">
                <a:solidFill>
                  <a:schemeClr val="tx1">
                    <a:tint val="75000"/>
                  </a:schemeClr>
                </a:solidFill>
              </a:defRPr>
            </a:lvl1pPr>
            <a:lvl2pPr marL="684051" indent="0">
              <a:buNone/>
              <a:defRPr sz="3000">
                <a:solidFill>
                  <a:schemeClr val="tx1">
                    <a:tint val="75000"/>
                  </a:schemeClr>
                </a:solidFill>
              </a:defRPr>
            </a:lvl2pPr>
            <a:lvl3pPr marL="1368123" indent="0">
              <a:buNone/>
              <a:defRPr sz="2700">
                <a:solidFill>
                  <a:schemeClr val="tx1">
                    <a:tint val="75000"/>
                  </a:schemeClr>
                </a:solidFill>
              </a:defRPr>
            </a:lvl3pPr>
            <a:lvl4pPr marL="2052176" indent="0">
              <a:buNone/>
              <a:defRPr sz="2300">
                <a:solidFill>
                  <a:schemeClr val="tx1">
                    <a:tint val="75000"/>
                  </a:schemeClr>
                </a:solidFill>
              </a:defRPr>
            </a:lvl4pPr>
            <a:lvl5pPr marL="2736236" indent="0">
              <a:buNone/>
              <a:defRPr sz="2300">
                <a:solidFill>
                  <a:schemeClr val="tx1">
                    <a:tint val="75000"/>
                  </a:schemeClr>
                </a:solidFill>
              </a:defRPr>
            </a:lvl5pPr>
            <a:lvl6pPr marL="3420291" indent="0">
              <a:buNone/>
              <a:defRPr sz="2300">
                <a:solidFill>
                  <a:schemeClr val="tx1">
                    <a:tint val="75000"/>
                  </a:schemeClr>
                </a:solidFill>
              </a:defRPr>
            </a:lvl6pPr>
            <a:lvl7pPr marL="4104342" indent="0">
              <a:buNone/>
              <a:defRPr sz="2300">
                <a:solidFill>
                  <a:schemeClr val="tx1">
                    <a:tint val="75000"/>
                  </a:schemeClr>
                </a:solidFill>
              </a:defRPr>
            </a:lvl7pPr>
            <a:lvl8pPr marL="4788404" indent="0">
              <a:buNone/>
              <a:defRPr sz="2300">
                <a:solidFill>
                  <a:schemeClr val="tx1">
                    <a:tint val="75000"/>
                  </a:schemeClr>
                </a:solidFill>
              </a:defRPr>
            </a:lvl8pPr>
            <a:lvl9pPr marL="5472449" indent="0">
              <a:buNone/>
              <a:defRPr sz="23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16B821-3D41-4361-B6C8-C576D78675E5}"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1694443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860"/>
            <a:ext cx="7772400" cy="65280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860"/>
            <a:ext cx="7772400" cy="65280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16B821-3D41-4361-B6C8-C576D78675E5}"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4894185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808"/>
            <a:ext cx="15773400" cy="1988651"/>
          </a:xfrm>
        </p:spPr>
        <p:txBody>
          <a:bodyPr/>
          <a:lstStyle/>
          <a:p>
            <a:r>
              <a:rPr lang="en-US"/>
              <a:t>Click to edit Master title style</a:t>
            </a:r>
          </a:p>
        </p:txBody>
      </p:sp>
      <p:sp>
        <p:nvSpPr>
          <p:cNvPr id="3" name="Text Placeholder 2"/>
          <p:cNvSpPr>
            <a:spLocks noGrp="1"/>
          </p:cNvSpPr>
          <p:nvPr>
            <p:ph type="body" idx="1"/>
          </p:nvPr>
        </p:nvSpPr>
        <p:spPr>
          <a:xfrm>
            <a:off x="1259697" y="2522135"/>
            <a:ext cx="7736682" cy="1236059"/>
          </a:xfrm>
        </p:spPr>
        <p:txBody>
          <a:bodyPr anchor="b"/>
          <a:lstStyle>
            <a:lvl1pPr marL="0" indent="0">
              <a:buNone/>
              <a:defRPr sz="3600" b="1"/>
            </a:lvl1pPr>
            <a:lvl2pPr marL="684051" indent="0">
              <a:buNone/>
              <a:defRPr sz="3000" b="1"/>
            </a:lvl2pPr>
            <a:lvl3pPr marL="1368123" indent="0">
              <a:buNone/>
              <a:defRPr sz="2700" b="1"/>
            </a:lvl3pPr>
            <a:lvl4pPr marL="2052176" indent="0">
              <a:buNone/>
              <a:defRPr sz="2300" b="1"/>
            </a:lvl4pPr>
            <a:lvl5pPr marL="2736236" indent="0">
              <a:buNone/>
              <a:defRPr sz="2300" b="1"/>
            </a:lvl5pPr>
            <a:lvl6pPr marL="3420291" indent="0">
              <a:buNone/>
              <a:defRPr sz="2300" b="1"/>
            </a:lvl6pPr>
            <a:lvl7pPr marL="4104342" indent="0">
              <a:buNone/>
              <a:defRPr sz="2300" b="1"/>
            </a:lvl7pPr>
            <a:lvl8pPr marL="4788404" indent="0">
              <a:buNone/>
              <a:defRPr sz="2300" b="1"/>
            </a:lvl8pPr>
            <a:lvl9pPr marL="5472449" indent="0">
              <a:buNone/>
              <a:defRPr sz="2300" b="1"/>
            </a:lvl9pPr>
          </a:lstStyle>
          <a:p>
            <a:pPr lvl="0"/>
            <a:r>
              <a:rPr lang="en-US"/>
              <a:t>Edit Master text styles</a:t>
            </a:r>
          </a:p>
        </p:txBody>
      </p:sp>
      <p:sp>
        <p:nvSpPr>
          <p:cNvPr id="4" name="Content Placeholder 3"/>
          <p:cNvSpPr>
            <a:spLocks noGrp="1"/>
          </p:cNvSpPr>
          <p:nvPr>
            <p:ph sz="half" idx="2"/>
          </p:nvPr>
        </p:nvSpPr>
        <p:spPr>
          <a:xfrm>
            <a:off x="1259697" y="3758194"/>
            <a:ext cx="7736682" cy="55277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15" y="2522135"/>
            <a:ext cx="7774782" cy="1236059"/>
          </a:xfrm>
        </p:spPr>
        <p:txBody>
          <a:bodyPr anchor="b"/>
          <a:lstStyle>
            <a:lvl1pPr marL="0" indent="0">
              <a:buNone/>
              <a:defRPr sz="3600" b="1"/>
            </a:lvl1pPr>
            <a:lvl2pPr marL="684051" indent="0">
              <a:buNone/>
              <a:defRPr sz="3000" b="1"/>
            </a:lvl2pPr>
            <a:lvl3pPr marL="1368123" indent="0">
              <a:buNone/>
              <a:defRPr sz="2700" b="1"/>
            </a:lvl3pPr>
            <a:lvl4pPr marL="2052176" indent="0">
              <a:buNone/>
              <a:defRPr sz="2300" b="1"/>
            </a:lvl4pPr>
            <a:lvl5pPr marL="2736236" indent="0">
              <a:buNone/>
              <a:defRPr sz="2300" b="1"/>
            </a:lvl5pPr>
            <a:lvl6pPr marL="3420291" indent="0">
              <a:buNone/>
              <a:defRPr sz="2300" b="1"/>
            </a:lvl6pPr>
            <a:lvl7pPr marL="4104342" indent="0">
              <a:buNone/>
              <a:defRPr sz="2300" b="1"/>
            </a:lvl7pPr>
            <a:lvl8pPr marL="4788404" indent="0">
              <a:buNone/>
              <a:defRPr sz="2300" b="1"/>
            </a:lvl8pPr>
            <a:lvl9pPr marL="5472449" indent="0">
              <a:buNone/>
              <a:defRPr sz="2300" b="1"/>
            </a:lvl9pPr>
          </a:lstStyle>
          <a:p>
            <a:pPr lvl="0"/>
            <a:r>
              <a:rPr lang="en-US"/>
              <a:t>Edit Master text styles</a:t>
            </a:r>
          </a:p>
        </p:txBody>
      </p:sp>
      <p:sp>
        <p:nvSpPr>
          <p:cNvPr id="6" name="Content Placeholder 5"/>
          <p:cNvSpPr>
            <a:spLocks noGrp="1"/>
          </p:cNvSpPr>
          <p:nvPr>
            <p:ph sz="quarter" idx="4"/>
          </p:nvPr>
        </p:nvSpPr>
        <p:spPr>
          <a:xfrm>
            <a:off x="9258315" y="3758194"/>
            <a:ext cx="7774782" cy="55277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16B821-3D41-4361-B6C8-C576D78675E5}" type="datetimeFigureOut">
              <a:rPr lang="en-US" smtClean="0"/>
              <a:t>11/2/2018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13664868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16B821-3D41-4361-B6C8-C576D78675E5}" type="datetimeFigureOut">
              <a:rPr lang="en-US" smtClean="0"/>
              <a:t>11/2/2018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24558075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16B821-3D41-4361-B6C8-C576D78675E5}" type="datetimeFigureOut">
              <a:rPr lang="en-US" smtClean="0"/>
              <a:t>11/2/2018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40173606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99" y="685907"/>
            <a:ext cx="5898356" cy="2400671"/>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368"/>
            <a:ext cx="9258300" cy="7311566"/>
          </a:xfrm>
        </p:spPr>
        <p:txBody>
          <a:bodyPr/>
          <a:lstStyle>
            <a:lvl1pPr>
              <a:defRPr sz="4800"/>
            </a:lvl1pPr>
            <a:lvl2pPr>
              <a:defRPr sz="44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99" y="3086576"/>
            <a:ext cx="5898356" cy="5718265"/>
          </a:xfrm>
        </p:spPr>
        <p:txBody>
          <a:bodyPr/>
          <a:lstStyle>
            <a:lvl1pPr marL="0" indent="0">
              <a:buNone/>
              <a:defRPr sz="2300"/>
            </a:lvl1pPr>
            <a:lvl2pPr marL="684051" indent="0">
              <a:buNone/>
              <a:defRPr sz="2100"/>
            </a:lvl2pPr>
            <a:lvl3pPr marL="1368123" indent="0">
              <a:buNone/>
              <a:defRPr sz="1800"/>
            </a:lvl3pPr>
            <a:lvl4pPr marL="2052176" indent="0">
              <a:buNone/>
              <a:defRPr sz="1400"/>
            </a:lvl4pPr>
            <a:lvl5pPr marL="2736236" indent="0">
              <a:buNone/>
              <a:defRPr sz="1400"/>
            </a:lvl5pPr>
            <a:lvl6pPr marL="3420291" indent="0">
              <a:buNone/>
              <a:defRPr sz="1400"/>
            </a:lvl6pPr>
            <a:lvl7pPr marL="4104342" indent="0">
              <a:buNone/>
              <a:defRPr sz="1400"/>
            </a:lvl7pPr>
            <a:lvl8pPr marL="4788404" indent="0">
              <a:buNone/>
              <a:defRPr sz="1400"/>
            </a:lvl8pPr>
            <a:lvl9pPr marL="5472449"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D116B821-3D41-4361-B6C8-C576D78675E5}"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30603397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99" y="685907"/>
            <a:ext cx="5898356" cy="2400671"/>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368"/>
            <a:ext cx="9258300" cy="7311566"/>
          </a:xfrm>
        </p:spPr>
        <p:txBody>
          <a:bodyPr/>
          <a:lstStyle>
            <a:lvl1pPr marL="0" indent="0">
              <a:buNone/>
              <a:defRPr sz="4800"/>
            </a:lvl1pPr>
            <a:lvl2pPr marL="684051" indent="0">
              <a:buNone/>
              <a:defRPr sz="4400"/>
            </a:lvl2pPr>
            <a:lvl3pPr marL="1368123" indent="0">
              <a:buNone/>
              <a:defRPr sz="3600"/>
            </a:lvl3pPr>
            <a:lvl4pPr marL="2052176" indent="0">
              <a:buNone/>
              <a:defRPr sz="3000"/>
            </a:lvl4pPr>
            <a:lvl5pPr marL="2736236" indent="0">
              <a:buNone/>
              <a:defRPr sz="3000"/>
            </a:lvl5pPr>
            <a:lvl6pPr marL="3420291" indent="0">
              <a:buNone/>
              <a:defRPr sz="3000"/>
            </a:lvl6pPr>
            <a:lvl7pPr marL="4104342" indent="0">
              <a:buNone/>
              <a:defRPr sz="3000"/>
            </a:lvl7pPr>
            <a:lvl8pPr marL="4788404" indent="0">
              <a:buNone/>
              <a:defRPr sz="3000"/>
            </a:lvl8pPr>
            <a:lvl9pPr marL="5472449" indent="0">
              <a:buNone/>
              <a:defRPr sz="3000"/>
            </a:lvl9pPr>
          </a:lstStyle>
          <a:p>
            <a:endParaRPr lang="en-US"/>
          </a:p>
        </p:txBody>
      </p:sp>
      <p:sp>
        <p:nvSpPr>
          <p:cNvPr id="4" name="Text Placeholder 3"/>
          <p:cNvSpPr>
            <a:spLocks noGrp="1"/>
          </p:cNvSpPr>
          <p:nvPr>
            <p:ph type="body" sz="half" idx="2"/>
          </p:nvPr>
        </p:nvSpPr>
        <p:spPr>
          <a:xfrm>
            <a:off x="1259699" y="3086576"/>
            <a:ext cx="5898356" cy="5718265"/>
          </a:xfrm>
        </p:spPr>
        <p:txBody>
          <a:bodyPr/>
          <a:lstStyle>
            <a:lvl1pPr marL="0" indent="0">
              <a:buNone/>
              <a:defRPr sz="2300"/>
            </a:lvl1pPr>
            <a:lvl2pPr marL="684051" indent="0">
              <a:buNone/>
              <a:defRPr sz="2100"/>
            </a:lvl2pPr>
            <a:lvl3pPr marL="1368123" indent="0">
              <a:buNone/>
              <a:defRPr sz="1800"/>
            </a:lvl3pPr>
            <a:lvl4pPr marL="2052176" indent="0">
              <a:buNone/>
              <a:defRPr sz="1400"/>
            </a:lvl4pPr>
            <a:lvl5pPr marL="2736236" indent="0">
              <a:buNone/>
              <a:defRPr sz="1400"/>
            </a:lvl5pPr>
            <a:lvl6pPr marL="3420291" indent="0">
              <a:buNone/>
              <a:defRPr sz="1400"/>
            </a:lvl6pPr>
            <a:lvl7pPr marL="4104342" indent="0">
              <a:buNone/>
              <a:defRPr sz="1400"/>
            </a:lvl7pPr>
            <a:lvl8pPr marL="4788404" indent="0">
              <a:buNone/>
              <a:defRPr sz="1400"/>
            </a:lvl8pPr>
            <a:lvl9pPr marL="5472449" indent="0">
              <a:buNone/>
              <a:defRPr sz="1400"/>
            </a:lvl9pPr>
          </a:lstStyle>
          <a:p>
            <a:pPr lvl="0"/>
            <a:r>
              <a:rPr lang="en-US"/>
              <a:t>Edit Master text styles</a:t>
            </a:r>
          </a:p>
        </p:txBody>
      </p:sp>
      <p:sp>
        <p:nvSpPr>
          <p:cNvPr id="5" name="Date Placeholder 4"/>
          <p:cNvSpPr>
            <a:spLocks noGrp="1"/>
          </p:cNvSpPr>
          <p:nvPr>
            <p:ph type="dt" sz="half" idx="10"/>
          </p:nvPr>
        </p:nvSpPr>
        <p:spPr/>
        <p:txBody>
          <a:bodyPr/>
          <a:lstStyle/>
          <a:p>
            <a:fld id="{D116B821-3D41-4361-B6C8-C576D78675E5}"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30153560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6B821-3D41-4361-B6C8-C576D78675E5}"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40959440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772"/>
            <a:ext cx="3943350" cy="871910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8" y="547772"/>
            <a:ext cx="11601450" cy="87191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6B821-3D41-4361-B6C8-C576D78675E5}"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CC1BFF-2EFD-48D1-8E84-06ACA369F5AC}" type="slidenum">
              <a:rPr lang="en-US" smtClean="0"/>
              <a:t>‹#›</a:t>
            </a:fld>
            <a:endParaRPr lang="en-US"/>
          </a:p>
        </p:txBody>
      </p:sp>
    </p:spTree>
    <p:extLst>
      <p:ext uri="{BB962C8B-B14F-4D97-AF65-F5344CB8AC3E}">
        <p14:creationId xmlns:p14="http://schemas.microsoft.com/office/powerpoint/2010/main" val="20978792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68642" y="630987"/>
            <a:ext cx="15773400" cy="1367734"/>
          </a:xfrm>
        </p:spPr>
        <p:txBody>
          <a:bodyPr/>
          <a:lstStyle>
            <a:lvl1pPr algn="ctr">
              <a:defRPr b="1"/>
            </a:lvl1pPr>
          </a:lstStyle>
          <a:p>
            <a:r>
              <a:rPr lang="en-US" dirty="0"/>
              <a:t>Click to edit Master title style</a:t>
            </a:r>
            <a:endParaRPr lang="id-ID" dirty="0"/>
          </a:p>
        </p:txBody>
      </p:sp>
      <p:sp>
        <p:nvSpPr>
          <p:cNvPr id="4" name="Footer Placeholder 3"/>
          <p:cNvSpPr>
            <a:spLocks noGrp="1"/>
          </p:cNvSpPr>
          <p:nvPr>
            <p:ph type="ftr" sz="quarter" idx="11"/>
          </p:nvPr>
        </p:nvSpPr>
        <p:spPr/>
        <p:txBody>
          <a:bodyPr/>
          <a:lstStyle/>
          <a:p>
            <a:endParaRPr lang="id-ID"/>
          </a:p>
        </p:txBody>
      </p:sp>
      <p:sp>
        <p:nvSpPr>
          <p:cNvPr id="12" name="Text Placeholder 11"/>
          <p:cNvSpPr>
            <a:spLocks noGrp="1"/>
          </p:cNvSpPr>
          <p:nvPr>
            <p:ph type="body" sz="quarter" idx="13"/>
          </p:nvPr>
        </p:nvSpPr>
        <p:spPr>
          <a:xfrm>
            <a:off x="1268642" y="1708432"/>
            <a:ext cx="15773400" cy="550153"/>
          </a:xfrm>
        </p:spPr>
        <p:txBody>
          <a:bodyPr>
            <a:normAutofit/>
          </a:bodyPr>
          <a:lstStyle>
            <a:lvl1pPr marL="0" indent="0" algn="ctr">
              <a:buNone/>
              <a:defRPr sz="3000">
                <a:solidFill>
                  <a:schemeClr val="bg2"/>
                </a:solidFill>
              </a:defRPr>
            </a:lvl1pPr>
          </a:lstStyle>
          <a:p>
            <a:pPr lvl="0"/>
            <a:r>
              <a:rPr lang="en-US" dirty="0"/>
              <a:t>Click to edit Master text styles</a:t>
            </a:r>
          </a:p>
        </p:txBody>
      </p:sp>
      <p:grpSp>
        <p:nvGrpSpPr>
          <p:cNvPr id="8" name="Group 7"/>
          <p:cNvGrpSpPr/>
          <p:nvPr userDrawn="1"/>
        </p:nvGrpSpPr>
        <p:grpSpPr>
          <a:xfrm>
            <a:off x="508431" y="9615470"/>
            <a:ext cx="336125" cy="331785"/>
            <a:chOff x="4328868" y="5502988"/>
            <a:chExt cx="500307" cy="493774"/>
          </a:xfrm>
        </p:grpSpPr>
        <p:sp>
          <p:nvSpPr>
            <p:cNvPr id="9" name="Freeform 8">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Freeform 9">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1" name="Group 10"/>
          <p:cNvGrpSpPr/>
          <p:nvPr userDrawn="1"/>
        </p:nvGrpSpPr>
        <p:grpSpPr>
          <a:xfrm flipH="1">
            <a:off x="17456161" y="9615470"/>
            <a:ext cx="336125" cy="331785"/>
            <a:chOff x="4328868" y="5502988"/>
            <a:chExt cx="500307" cy="493774"/>
          </a:xfrm>
        </p:grpSpPr>
        <p:sp>
          <p:nvSpPr>
            <p:cNvPr id="13" name="Freeform 12">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13">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5" name="Group 14"/>
          <p:cNvGrpSpPr/>
          <p:nvPr userDrawn="1"/>
        </p:nvGrpSpPr>
        <p:grpSpPr>
          <a:xfrm>
            <a:off x="0" y="10239087"/>
            <a:ext cx="18288000" cy="68589"/>
            <a:chOff x="0" y="6756401"/>
            <a:chExt cx="12192000" cy="114300"/>
          </a:xfrm>
        </p:grpSpPr>
        <p:sp>
          <p:nvSpPr>
            <p:cNvPr id="16" name="Rectangle 15"/>
            <p:cNvSpPr/>
            <p:nvPr/>
          </p:nvSpPr>
          <p:spPr>
            <a:xfrm>
              <a:off x="0" y="6756401"/>
              <a:ext cx="2443207" cy="114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Rectangle 16"/>
            <p:cNvSpPr/>
            <p:nvPr/>
          </p:nvSpPr>
          <p:spPr>
            <a:xfrm>
              <a:off x="2427653" y="6756401"/>
              <a:ext cx="2443207" cy="11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Rectangle 17"/>
            <p:cNvSpPr/>
            <p:nvPr/>
          </p:nvSpPr>
          <p:spPr>
            <a:xfrm>
              <a:off x="4855305" y="6756401"/>
              <a:ext cx="2443207" cy="114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Rectangle 18"/>
            <p:cNvSpPr/>
            <p:nvPr/>
          </p:nvSpPr>
          <p:spPr>
            <a:xfrm>
              <a:off x="7305656" y="6756401"/>
              <a:ext cx="2443207"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Rectangle 19"/>
            <p:cNvSpPr/>
            <p:nvPr/>
          </p:nvSpPr>
          <p:spPr>
            <a:xfrm>
              <a:off x="9748793" y="6756401"/>
              <a:ext cx="2443207" cy="114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1" name="Group 20"/>
          <p:cNvGrpSpPr/>
          <p:nvPr userDrawn="1"/>
        </p:nvGrpSpPr>
        <p:grpSpPr>
          <a:xfrm>
            <a:off x="0" y="35"/>
            <a:ext cx="18288000" cy="68589"/>
            <a:chOff x="0" y="6756401"/>
            <a:chExt cx="12192000" cy="114300"/>
          </a:xfrm>
        </p:grpSpPr>
        <p:sp>
          <p:nvSpPr>
            <p:cNvPr id="22" name="Rectangle 21"/>
            <p:cNvSpPr/>
            <p:nvPr/>
          </p:nvSpPr>
          <p:spPr>
            <a:xfrm>
              <a:off x="0" y="6756401"/>
              <a:ext cx="2443207" cy="114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Rectangle 22"/>
            <p:cNvSpPr/>
            <p:nvPr/>
          </p:nvSpPr>
          <p:spPr>
            <a:xfrm>
              <a:off x="2427653" y="6756401"/>
              <a:ext cx="2443207" cy="114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Rectangle 23"/>
            <p:cNvSpPr/>
            <p:nvPr/>
          </p:nvSpPr>
          <p:spPr>
            <a:xfrm>
              <a:off x="4855305" y="6756401"/>
              <a:ext cx="2443207" cy="114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Rectangle 24"/>
            <p:cNvSpPr/>
            <p:nvPr/>
          </p:nvSpPr>
          <p:spPr>
            <a:xfrm>
              <a:off x="7305656" y="6756401"/>
              <a:ext cx="2443207"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Rectangle 25"/>
            <p:cNvSpPr/>
            <p:nvPr/>
          </p:nvSpPr>
          <p:spPr>
            <a:xfrm>
              <a:off x="9748793" y="6756401"/>
              <a:ext cx="2443207" cy="114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196338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bg>
      <p:bgPr>
        <a:solidFill>
          <a:srgbClr val="F6F8FA"/>
        </a:solidFill>
        <a:effectLst/>
      </p:bgPr>
    </p:bg>
    <p:spTree>
      <p:nvGrpSpPr>
        <p:cNvPr id="1" name=""/>
        <p:cNvGrpSpPr/>
        <p:nvPr/>
      </p:nvGrpSpPr>
      <p:grpSpPr>
        <a:xfrm>
          <a:off x="0" y="0"/>
          <a:ext cx="0" cy="0"/>
          <a:chOff x="0" y="0"/>
          <a:chExt cx="0" cy="0"/>
        </a:xfrm>
      </p:grpSpPr>
      <p:sp>
        <p:nvSpPr>
          <p:cNvPr id="5" name="Freeform 6"/>
          <p:cNvSpPr>
            <a:spLocks noGrp="1" noEditPoints="1"/>
          </p:cNvSpPr>
          <p:nvPr>
            <p:ph type="pic" sz="quarter" idx="13"/>
          </p:nvPr>
        </p:nvSpPr>
        <p:spPr bwMode="auto">
          <a:xfrm>
            <a:off x="7968342" y="-72538"/>
            <a:ext cx="10363200" cy="10404701"/>
          </a:xfrm>
          <a:custGeom>
            <a:avLst/>
            <a:gdLst>
              <a:gd name="T0" fmla="*/ 16772 w 16772"/>
              <a:gd name="T1" fmla="*/ 109 h 17192"/>
              <a:gd name="T2" fmla="*/ 16772 w 16772"/>
              <a:gd name="T3" fmla="*/ 17192 h 17192"/>
              <a:gd name="T4" fmla="*/ 0 w 16772"/>
              <a:gd name="T5" fmla="*/ 17192 h 17192"/>
              <a:gd name="T6" fmla="*/ 16772 w 16772"/>
              <a:gd name="T7" fmla="*/ 109 h 17192"/>
              <a:gd name="T8" fmla="*/ 16002 w 16772"/>
              <a:gd name="T9" fmla="*/ 0 h 17192"/>
              <a:gd name="T10" fmla="*/ 3544 w 16772"/>
              <a:gd name="T11" fmla="*/ 12634 h 17192"/>
              <a:gd name="T12" fmla="*/ 1220 w 16772"/>
              <a:gd name="T13" fmla="*/ 72 h 17192"/>
              <a:gd name="T14" fmla="*/ 16002 w 16772"/>
              <a:gd name="T15" fmla="*/ 0 h 17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72" h="17192">
                <a:moveTo>
                  <a:pt x="16772" y="109"/>
                </a:moveTo>
                <a:lnTo>
                  <a:pt x="16772" y="17192"/>
                </a:lnTo>
                <a:lnTo>
                  <a:pt x="0" y="17192"/>
                </a:lnTo>
                <a:lnTo>
                  <a:pt x="16772" y="109"/>
                </a:lnTo>
                <a:close/>
                <a:moveTo>
                  <a:pt x="16002" y="0"/>
                </a:moveTo>
                <a:lnTo>
                  <a:pt x="3544" y="12634"/>
                </a:lnTo>
                <a:lnTo>
                  <a:pt x="1220" y="72"/>
                </a:lnTo>
                <a:lnTo>
                  <a:pt x="16002"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a:p>
        </p:txBody>
      </p:sp>
    </p:spTree>
    <p:extLst>
      <p:ext uri="{BB962C8B-B14F-4D97-AF65-F5344CB8AC3E}">
        <p14:creationId xmlns:p14="http://schemas.microsoft.com/office/powerpoint/2010/main" val="4770983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23" name="Shape 23"/>
          <p:cNvSpPr>
            <a:spLocks noGrp="1"/>
          </p:cNvSpPr>
          <p:nvPr>
            <p:ph type="title"/>
          </p:nvPr>
        </p:nvSpPr>
        <p:spPr>
          <a:prstGeom prst="rect">
            <a:avLst/>
          </a:prstGeom>
        </p:spPr>
        <p:txBody>
          <a:bodyPr/>
          <a:lstStyle/>
          <a:p>
            <a:r>
              <a:t>Title Text</a:t>
            </a:r>
          </a:p>
        </p:txBody>
      </p:sp>
      <p:sp>
        <p:nvSpPr>
          <p:cNvPr id="24" name="Shape 2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hape 2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852577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General Slide">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14913647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1220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359965" y="869395"/>
            <a:ext cx="16203894" cy="998082"/>
          </a:xfrm>
          <a:prstGeom prst="rect">
            <a:avLst/>
          </a:prstGeom>
        </p:spPr>
        <p:txBody>
          <a:bodyPr wrap="square" lIns="136842" tIns="68429" rIns="136842" bIns="68429" anchor="t" anchorCtr="0">
            <a:noAutofit/>
          </a:bodyPr>
          <a:lstStyle>
            <a:lvl1pPr algn="l">
              <a:lnSpc>
                <a:spcPct val="90000"/>
              </a:lnSpc>
              <a:defRPr sz="6600" b="0" i="0">
                <a:solidFill>
                  <a:schemeClr val="tx1">
                    <a:lumMod val="65000"/>
                    <a:lumOff val="35000"/>
                  </a:schemeClr>
                </a:solidFill>
                <a:latin typeface="Montserrat Semi Bold" panose="00000700000000000000" pitchFamily="50" charset="0"/>
                <a:ea typeface="Gulim" pitchFamily="34" charset="-127"/>
              </a:defRPr>
            </a:lvl1pPr>
          </a:lstStyle>
          <a:p>
            <a:r>
              <a:rPr lang="en-US" dirty="0"/>
              <a:t>TITLE</a:t>
            </a:r>
          </a:p>
        </p:txBody>
      </p:sp>
      <p:sp>
        <p:nvSpPr>
          <p:cNvPr id="8" name="Text Placeholder 8"/>
          <p:cNvSpPr>
            <a:spLocks noGrp="1"/>
          </p:cNvSpPr>
          <p:nvPr>
            <p:ph type="body" sz="quarter" idx="32" hasCustomPrompt="1"/>
          </p:nvPr>
        </p:nvSpPr>
        <p:spPr>
          <a:xfrm>
            <a:off x="1359963" y="1753159"/>
            <a:ext cx="13178514" cy="361332"/>
          </a:xfrm>
          <a:prstGeom prst="rect">
            <a:avLst/>
          </a:prstGeom>
          <a:noFill/>
          <a:ln>
            <a:noFill/>
          </a:ln>
        </p:spPr>
        <p:txBody>
          <a:bodyPr lIns="136842" tIns="68429" rIns="136842" bIns="68429" anchor="ctr">
            <a:noAutofit/>
          </a:bodyPr>
          <a:lstStyle>
            <a:lvl1pPr marL="0" indent="0" algn="l">
              <a:lnSpc>
                <a:spcPct val="90000"/>
              </a:lnSpc>
              <a:spcBef>
                <a:spcPts val="1800"/>
              </a:spcBef>
              <a:buNone/>
              <a:defRPr sz="1800" b="0" baseline="0">
                <a:solidFill>
                  <a:schemeClr val="bg1">
                    <a:lumMod val="75000"/>
                  </a:schemeClr>
                </a:solidFill>
                <a:latin typeface="+mn-lt"/>
              </a:defRPr>
            </a:lvl1pPr>
          </a:lstStyle>
          <a:p>
            <a:pPr lvl="0"/>
            <a:r>
              <a:rPr lang="id-ID" dirty="0"/>
              <a:t>Lorem Ipsum Dolor sit Amet</a:t>
            </a:r>
            <a:endParaRPr lang="en-US" dirty="0"/>
          </a:p>
        </p:txBody>
      </p:sp>
    </p:spTree>
    <p:extLst>
      <p:ext uri="{BB962C8B-B14F-4D97-AF65-F5344CB8AC3E}">
        <p14:creationId xmlns:p14="http://schemas.microsoft.com/office/powerpoint/2010/main" val="11902976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650920" y="831289"/>
            <a:ext cx="11274624" cy="998082"/>
          </a:xfrm>
          <a:prstGeom prst="rect">
            <a:avLst/>
          </a:prstGeom>
        </p:spPr>
        <p:txBody>
          <a:bodyPr wrap="square" lIns="136842" tIns="68429" rIns="136842" bIns="68429" anchor="t" anchorCtr="0">
            <a:noAutofit/>
          </a:bodyPr>
          <a:lstStyle>
            <a:lvl1pPr algn="r">
              <a:lnSpc>
                <a:spcPct val="90000"/>
              </a:lnSpc>
              <a:defRPr sz="6600" b="0" i="0">
                <a:solidFill>
                  <a:schemeClr val="tx1">
                    <a:lumMod val="65000"/>
                    <a:lumOff val="35000"/>
                  </a:schemeClr>
                </a:solidFill>
                <a:latin typeface="Montserrat Semi Bold" panose="00000700000000000000" pitchFamily="50" charset="0"/>
                <a:ea typeface="Gulim" pitchFamily="34" charset="-127"/>
              </a:defRPr>
            </a:lvl1pPr>
          </a:lstStyle>
          <a:p>
            <a:r>
              <a:rPr lang="en-US" dirty="0"/>
              <a:t>TITLE</a:t>
            </a:r>
          </a:p>
        </p:txBody>
      </p:sp>
      <p:sp>
        <p:nvSpPr>
          <p:cNvPr id="4" name="Text Placeholder 8"/>
          <p:cNvSpPr>
            <a:spLocks noGrp="1"/>
          </p:cNvSpPr>
          <p:nvPr>
            <p:ph type="body" sz="quarter" idx="32" hasCustomPrompt="1"/>
          </p:nvPr>
        </p:nvSpPr>
        <p:spPr>
          <a:xfrm>
            <a:off x="6755975" y="1715055"/>
            <a:ext cx="9169574" cy="361332"/>
          </a:xfrm>
          <a:prstGeom prst="rect">
            <a:avLst/>
          </a:prstGeom>
          <a:noFill/>
          <a:ln>
            <a:noFill/>
          </a:ln>
        </p:spPr>
        <p:txBody>
          <a:bodyPr lIns="136842" tIns="68429" rIns="136842" bIns="68429" anchor="ctr">
            <a:noAutofit/>
          </a:bodyPr>
          <a:lstStyle>
            <a:lvl1pPr marL="0" indent="0" algn="r">
              <a:lnSpc>
                <a:spcPct val="90000"/>
              </a:lnSpc>
              <a:spcBef>
                <a:spcPts val="1800"/>
              </a:spcBef>
              <a:buNone/>
              <a:defRPr sz="1800" b="0" baseline="0">
                <a:solidFill>
                  <a:schemeClr val="bg1">
                    <a:lumMod val="75000"/>
                  </a:schemeClr>
                </a:solidFill>
                <a:latin typeface="+mn-lt"/>
              </a:defRPr>
            </a:lvl1pPr>
          </a:lstStyle>
          <a:p>
            <a:pPr lvl="0"/>
            <a:r>
              <a:rPr lang="id-ID" dirty="0"/>
              <a:t>Lorem Ipsum Dolor sit Amet</a:t>
            </a:r>
            <a:endParaRPr lang="en-US" dirty="0"/>
          </a:p>
        </p:txBody>
      </p:sp>
    </p:spTree>
    <p:extLst>
      <p:ext uri="{BB962C8B-B14F-4D97-AF65-F5344CB8AC3E}">
        <p14:creationId xmlns:p14="http://schemas.microsoft.com/office/powerpoint/2010/main" val="1164124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General Slide">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3114869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6185" y="6224581"/>
            <a:ext cx="17207880" cy="1188315"/>
          </a:xfrm>
          <a:prstGeom prst="rect">
            <a:avLst/>
          </a:prstGeom>
        </p:spPr>
        <p:txBody>
          <a:bodyPr lIns="136842" tIns="68429" rIns="136842" bIns="68429"/>
          <a:lstStyle>
            <a:lvl1pPr>
              <a:defRPr>
                <a:solidFill>
                  <a:schemeClr val="tx1">
                    <a:lumMod val="65000"/>
                    <a:lumOff val="35000"/>
                  </a:schemeClr>
                </a:solidFill>
              </a:defRPr>
            </a:lvl1pPr>
          </a:lstStyle>
          <a:p>
            <a:r>
              <a:rPr lang="en-US"/>
              <a:t>Click to edit Master title style</a:t>
            </a:r>
            <a:endParaRPr lang="vi-VN"/>
          </a:p>
        </p:txBody>
      </p:sp>
    </p:spTree>
    <p:extLst>
      <p:ext uri="{BB962C8B-B14F-4D97-AF65-F5344CB8AC3E}">
        <p14:creationId xmlns:p14="http://schemas.microsoft.com/office/powerpoint/2010/main" val="11047349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36842" tIns="68429" rIns="136842" bIns="68429"/>
          <a:lstStyle/>
          <a:p>
            <a:r>
              <a:rPr lang="en-US"/>
              <a:t>Click to edit Master title style</a:t>
            </a:r>
          </a:p>
        </p:txBody>
      </p:sp>
      <p:sp>
        <p:nvSpPr>
          <p:cNvPr id="3" name="Content Placeholder 2"/>
          <p:cNvSpPr>
            <a:spLocks noGrp="1"/>
          </p:cNvSpPr>
          <p:nvPr>
            <p:ph idx="1"/>
          </p:nvPr>
        </p:nvSpPr>
        <p:spPr/>
        <p:txBody>
          <a:bodyPr lIns="136842" tIns="68429" rIns="136842" bIns="6842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lIns="136842" tIns="68429" rIns="136842" bIns="68429"/>
          <a:lstStyle/>
          <a:p>
            <a:pPr defTabSz="1368396" eaLnBrk="1" fontAlgn="auto" hangingPunct="1">
              <a:spcBef>
                <a:spcPts val="0"/>
              </a:spcBef>
              <a:spcAft>
                <a:spcPts val="0"/>
              </a:spcAft>
            </a:pPr>
            <a:fld id="{2756C54D-7C1E-45DF-80BF-C58E025B541E}" type="datetimeFigureOut">
              <a:rPr lang="en-US" smtClean="0">
                <a:solidFill>
                  <a:prstClr val="black"/>
                </a:solidFill>
                <a:latin typeface="Calibri" panose="020F0502020204030204"/>
              </a:rPr>
              <a:pPr defTabSz="1368396" eaLnBrk="1" fontAlgn="auto" hangingPunct="1">
                <a:spcBef>
                  <a:spcPts val="0"/>
                </a:spcBef>
                <a:spcAft>
                  <a:spcPts val="0"/>
                </a:spcAft>
              </a:pPr>
              <a:t>11/2/2018</a:t>
            </a:fld>
            <a:endParaRPr lang="en-US" dirty="0">
              <a:solidFill>
                <a:prstClr val="black"/>
              </a:solidFill>
              <a:latin typeface="Calibri" panose="020F0502020204030204"/>
            </a:endParaRPr>
          </a:p>
        </p:txBody>
      </p:sp>
      <p:sp>
        <p:nvSpPr>
          <p:cNvPr id="5" name="Footer Placeholder 4"/>
          <p:cNvSpPr>
            <a:spLocks noGrp="1"/>
          </p:cNvSpPr>
          <p:nvPr>
            <p:ph type="ftr" sz="quarter" idx="11"/>
          </p:nvPr>
        </p:nvSpPr>
        <p:spPr/>
        <p:txBody>
          <a:bodyPr lIns="136842" tIns="68429" rIns="136842" bIns="68429"/>
          <a:lstStyle/>
          <a:p>
            <a:pPr defTabSz="1368396" eaLnBrk="1" fontAlgn="auto" hangingPunct="1">
              <a:spcBef>
                <a:spcPts val="0"/>
              </a:spcBef>
              <a:spcAft>
                <a:spcPts val="0"/>
              </a:spcAft>
            </a:pPr>
            <a:endParaRPr lang="en-US" dirty="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lIns="136842" tIns="68429" rIns="136842" bIns="68429"/>
          <a:lstStyle/>
          <a:p>
            <a:pPr defTabSz="1368396" eaLnBrk="1" fontAlgn="auto" hangingPunct="1">
              <a:spcBef>
                <a:spcPts val="0"/>
              </a:spcBef>
              <a:spcAft>
                <a:spcPts val="0"/>
              </a:spcAft>
            </a:pPr>
            <a:fld id="{6775EB10-F6AE-4B67-ADCC-ECF1258306FB}" type="slidenum">
              <a:rPr lang="en-US" smtClean="0">
                <a:solidFill>
                  <a:prstClr val="black"/>
                </a:solidFill>
                <a:latin typeface="Calibri" panose="020F0502020204030204"/>
              </a:rPr>
              <a:pPr defTabSz="1368396" eaLnBrk="1" fontAlgn="auto" hangingPunct="1">
                <a:spcBef>
                  <a:spcPts val="0"/>
                </a:spcBef>
                <a:spcAft>
                  <a:spcPts val="0"/>
                </a:spcAft>
              </a:pPr>
              <a:t>‹#›</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540505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2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6133"/>
            <a:ext cx="15544800" cy="2205378"/>
          </a:xfrm>
        </p:spPr>
        <p:txBody>
          <a:bodyPr lIns="136842" tIns="68429" rIns="136842" bIns="68429"/>
          <a:lstStyle/>
          <a:p>
            <a:r>
              <a:rPr lang="en-US"/>
              <a:t>Click to edit Master title style</a:t>
            </a:r>
          </a:p>
        </p:txBody>
      </p:sp>
      <p:sp>
        <p:nvSpPr>
          <p:cNvPr id="3" name="Subtitle 2"/>
          <p:cNvSpPr>
            <a:spLocks noGrp="1"/>
          </p:cNvSpPr>
          <p:nvPr>
            <p:ph type="subTitle" idx="1"/>
          </p:nvPr>
        </p:nvSpPr>
        <p:spPr>
          <a:xfrm>
            <a:off x="2743200" y="5830200"/>
            <a:ext cx="12801600" cy="2629306"/>
          </a:xfrm>
        </p:spPr>
        <p:txBody>
          <a:bodyPr lIns="136842" tIns="68429" rIns="136842" bIns="68429"/>
          <a:lstStyle>
            <a:lvl1pPr marL="0" indent="0" algn="ctr">
              <a:buNone/>
              <a:defRPr>
                <a:solidFill>
                  <a:schemeClr val="tx1">
                    <a:tint val="75000"/>
                  </a:schemeClr>
                </a:solidFill>
              </a:defRPr>
            </a:lvl1pPr>
            <a:lvl2pPr marL="684189" indent="0" algn="ctr">
              <a:buNone/>
              <a:defRPr>
                <a:solidFill>
                  <a:schemeClr val="tx1">
                    <a:tint val="75000"/>
                  </a:schemeClr>
                </a:solidFill>
              </a:defRPr>
            </a:lvl2pPr>
            <a:lvl3pPr marL="1368396" indent="0" algn="ctr">
              <a:buNone/>
              <a:defRPr>
                <a:solidFill>
                  <a:schemeClr val="tx1">
                    <a:tint val="75000"/>
                  </a:schemeClr>
                </a:solidFill>
              </a:defRPr>
            </a:lvl3pPr>
            <a:lvl4pPr marL="2052584" indent="0" algn="ctr">
              <a:buNone/>
              <a:defRPr>
                <a:solidFill>
                  <a:schemeClr val="tx1">
                    <a:tint val="75000"/>
                  </a:schemeClr>
                </a:solidFill>
              </a:defRPr>
            </a:lvl4pPr>
            <a:lvl5pPr marL="2736776" indent="0" algn="ctr">
              <a:buNone/>
              <a:defRPr>
                <a:solidFill>
                  <a:schemeClr val="tx1">
                    <a:tint val="75000"/>
                  </a:schemeClr>
                </a:solidFill>
              </a:defRPr>
            </a:lvl5pPr>
            <a:lvl6pPr marL="3420975" indent="0" algn="ctr">
              <a:buNone/>
              <a:defRPr>
                <a:solidFill>
                  <a:schemeClr val="tx1">
                    <a:tint val="75000"/>
                  </a:schemeClr>
                </a:solidFill>
              </a:defRPr>
            </a:lvl6pPr>
            <a:lvl7pPr marL="4105167" indent="0" algn="ctr">
              <a:buNone/>
              <a:defRPr>
                <a:solidFill>
                  <a:schemeClr val="tx1">
                    <a:tint val="75000"/>
                  </a:schemeClr>
                </a:solidFill>
              </a:defRPr>
            </a:lvl7pPr>
            <a:lvl8pPr marL="4789362" indent="0" algn="ctr">
              <a:buNone/>
              <a:defRPr>
                <a:solidFill>
                  <a:schemeClr val="tx1">
                    <a:tint val="75000"/>
                  </a:schemeClr>
                </a:solidFill>
              </a:defRPr>
            </a:lvl8pPr>
            <a:lvl9pPr marL="54735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lIns="136842" tIns="68429" rIns="136842" bIns="68429"/>
          <a:lstStyle/>
          <a:p>
            <a:pPr defTabSz="1368396" eaLnBrk="1" fontAlgn="auto" hangingPunct="1">
              <a:spcBef>
                <a:spcPts val="0"/>
              </a:spcBef>
              <a:spcAft>
                <a:spcPts val="0"/>
              </a:spcAft>
            </a:pPr>
            <a:fld id="{2756C54D-7C1E-45DF-80BF-C58E025B541E}" type="datetimeFigureOut">
              <a:rPr lang="en-US" smtClean="0">
                <a:solidFill>
                  <a:prstClr val="black"/>
                </a:solidFill>
                <a:latin typeface="Calibri" panose="020F0502020204030204"/>
              </a:rPr>
              <a:pPr defTabSz="1368396" eaLnBrk="1" fontAlgn="auto" hangingPunct="1">
                <a:spcBef>
                  <a:spcPts val="0"/>
                </a:spcBef>
                <a:spcAft>
                  <a:spcPts val="0"/>
                </a:spcAft>
              </a:pPr>
              <a:t>11/2/2018</a:t>
            </a:fld>
            <a:endParaRPr lang="en-US" dirty="0">
              <a:solidFill>
                <a:prstClr val="black"/>
              </a:solidFill>
              <a:latin typeface="Calibri" panose="020F0502020204030204"/>
            </a:endParaRPr>
          </a:p>
        </p:txBody>
      </p:sp>
      <p:sp>
        <p:nvSpPr>
          <p:cNvPr id="5" name="Footer Placeholder 4"/>
          <p:cNvSpPr>
            <a:spLocks noGrp="1"/>
          </p:cNvSpPr>
          <p:nvPr>
            <p:ph type="ftr" sz="quarter" idx="11"/>
          </p:nvPr>
        </p:nvSpPr>
        <p:spPr/>
        <p:txBody>
          <a:bodyPr lIns="136842" tIns="68429" rIns="136842" bIns="68429"/>
          <a:lstStyle/>
          <a:p>
            <a:pPr defTabSz="1368396" eaLnBrk="1" fontAlgn="auto" hangingPunct="1">
              <a:spcBef>
                <a:spcPts val="0"/>
              </a:spcBef>
              <a:spcAft>
                <a:spcPts val="0"/>
              </a:spcAft>
            </a:pPr>
            <a:endParaRPr lang="en-US" dirty="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lIns="136842" tIns="68429" rIns="136842" bIns="68429"/>
          <a:lstStyle/>
          <a:p>
            <a:pPr defTabSz="1368396" eaLnBrk="1" fontAlgn="auto" hangingPunct="1">
              <a:spcBef>
                <a:spcPts val="0"/>
              </a:spcBef>
              <a:spcAft>
                <a:spcPts val="0"/>
              </a:spcAft>
            </a:pPr>
            <a:fld id="{6775EB10-F6AE-4B67-ADCC-ECF1258306FB}" type="slidenum">
              <a:rPr lang="en-US" smtClean="0">
                <a:solidFill>
                  <a:prstClr val="black"/>
                </a:solidFill>
                <a:latin typeface="Calibri" panose="020F0502020204030204"/>
              </a:rPr>
              <a:pPr defTabSz="1368396" eaLnBrk="1" fontAlgn="auto" hangingPunct="1">
                <a:spcBef>
                  <a:spcPts val="0"/>
                </a:spcBef>
                <a:spcAft>
                  <a:spcPts val="0"/>
                </a:spcAft>
              </a:pPr>
              <a:t>‹#›</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12182657"/>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8464" y="898991"/>
            <a:ext cx="13879874" cy="1022372"/>
          </a:xfrm>
          <a:prstGeom prst="rect">
            <a:avLst/>
          </a:prstGeom>
        </p:spPr>
        <p:txBody>
          <a:bodyPr lIns="91206" tIns="45608" rIns="91206" bIns="45608"/>
          <a:lstStyle>
            <a:lvl1pPr>
              <a:lnSpc>
                <a:spcPct val="100000"/>
              </a:lnSpc>
              <a:defRPr sz="6200" b="0" spc="-225">
                <a:solidFill>
                  <a:schemeClr val="tx1">
                    <a:lumMod val="75000"/>
                    <a:lumOff val="25000"/>
                  </a:schemeClr>
                </a:solidFill>
                <a:latin typeface="Montserrat" panose="00000500000000000000" pitchFamily="50" charset="0"/>
              </a:defRPr>
            </a:lvl1pPr>
          </a:lstStyle>
          <a:p>
            <a:r>
              <a:rPr lang="en-US" dirty="0"/>
              <a:t>Your Creative Title Goes Here</a:t>
            </a:r>
          </a:p>
        </p:txBody>
      </p:sp>
    </p:spTree>
    <p:extLst>
      <p:ext uri="{BB962C8B-B14F-4D97-AF65-F5344CB8AC3E}">
        <p14:creationId xmlns:p14="http://schemas.microsoft.com/office/powerpoint/2010/main" val="3386071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3"/>
          </p:nvPr>
        </p:nvSpPr>
        <p:spPr bwMode="auto">
          <a:xfrm>
            <a:off x="8601100" y="0"/>
            <a:ext cx="9686927" cy="10288588"/>
          </a:xfrm>
          <a:custGeom>
            <a:avLst/>
            <a:gdLst>
              <a:gd name="T0" fmla="*/ 3147 w 12484"/>
              <a:gd name="T1" fmla="*/ 11694 h 12954"/>
              <a:gd name="T2" fmla="*/ 2123 w 12484"/>
              <a:gd name="T3" fmla="*/ 10279 h 12954"/>
              <a:gd name="T4" fmla="*/ 1195 w 12484"/>
              <a:gd name="T5" fmla="*/ 8855 h 12954"/>
              <a:gd name="T6" fmla="*/ 471 w 12484"/>
              <a:gd name="T7" fmla="*/ 7303 h 12954"/>
              <a:gd name="T8" fmla="*/ 57 w 12484"/>
              <a:gd name="T9" fmla="*/ 5503 h 12954"/>
              <a:gd name="T10" fmla="*/ 8 w 12484"/>
              <a:gd name="T11" fmla="*/ 4305 h 12954"/>
              <a:gd name="T12" fmla="*/ 67 w 12484"/>
              <a:gd name="T13" fmla="*/ 3725 h 12954"/>
              <a:gd name="T14" fmla="*/ 225 w 12484"/>
              <a:gd name="T15" fmla="*/ 2837 h 12954"/>
              <a:gd name="T16" fmla="*/ 529 w 12484"/>
              <a:gd name="T17" fmla="*/ 1752 h 12954"/>
              <a:gd name="T18" fmla="*/ 1025 w 12484"/>
              <a:gd name="T19" fmla="*/ 583 h 12954"/>
              <a:gd name="T20" fmla="*/ 1712 w 12484"/>
              <a:gd name="T21" fmla="*/ 714 h 12954"/>
              <a:gd name="T22" fmla="*/ 2461 w 12484"/>
              <a:gd name="T23" fmla="*/ 3018 h 12954"/>
              <a:gd name="T24" fmla="*/ 4159 w 12484"/>
              <a:gd name="T25" fmla="*/ 5489 h 12954"/>
              <a:gd name="T26" fmla="*/ 6380 w 12484"/>
              <a:gd name="T27" fmla="*/ 8030 h 12954"/>
              <a:gd name="T28" fmla="*/ 9415 w 12484"/>
              <a:gd name="T29" fmla="*/ 11369 h 12954"/>
              <a:gd name="T30" fmla="*/ 2000 w 12484"/>
              <a:gd name="T31" fmla="*/ 0 h 12954"/>
              <a:gd name="T32" fmla="*/ 7433 w 12484"/>
              <a:gd name="T33" fmla="*/ 928 h 12954"/>
              <a:gd name="T34" fmla="*/ 8229 w 12484"/>
              <a:gd name="T35" fmla="*/ 2045 h 12954"/>
              <a:gd name="T36" fmla="*/ 9282 w 12484"/>
              <a:gd name="T37" fmla="*/ 3176 h 12954"/>
              <a:gd name="T38" fmla="*/ 10506 w 12484"/>
              <a:gd name="T39" fmla="*/ 4327 h 12954"/>
              <a:gd name="T40" fmla="*/ 12263 w 12484"/>
              <a:gd name="T41" fmla="*/ 5899 h 12954"/>
              <a:gd name="T42" fmla="*/ 10141 w 12484"/>
              <a:gd name="T43" fmla="*/ 11821 h 12954"/>
              <a:gd name="T44" fmla="*/ 7602 w 12484"/>
              <a:gd name="T45" fmla="*/ 8997 h 12954"/>
              <a:gd name="T46" fmla="*/ 4965 w 12484"/>
              <a:gd name="T47" fmla="*/ 6044 h 12954"/>
              <a:gd name="T48" fmla="*/ 3119 w 12484"/>
              <a:gd name="T49" fmla="*/ 3528 h 12954"/>
              <a:gd name="T50" fmla="*/ 2085 w 12484"/>
              <a:gd name="T51" fmla="*/ 1128 h 12954"/>
              <a:gd name="T52" fmla="*/ 10137 w 12484"/>
              <a:gd name="T53" fmla="*/ 12 h 12954"/>
              <a:gd name="T54" fmla="*/ 9921 w 12484"/>
              <a:gd name="T55" fmla="*/ 81 h 12954"/>
              <a:gd name="T56" fmla="*/ 9468 w 12484"/>
              <a:gd name="T57" fmla="*/ 294 h 12954"/>
              <a:gd name="T58" fmla="*/ 8991 w 12484"/>
              <a:gd name="T59" fmla="*/ 624 h 12954"/>
              <a:gd name="T60" fmla="*/ 8575 w 12484"/>
              <a:gd name="T61" fmla="*/ 981 h 12954"/>
              <a:gd name="T62" fmla="*/ 8153 w 12484"/>
              <a:gd name="T63" fmla="*/ 1408 h 12954"/>
              <a:gd name="T64" fmla="*/ 7946 w 12484"/>
              <a:gd name="T65" fmla="*/ 1375 h 12954"/>
              <a:gd name="T66" fmla="*/ 7742 w 12484"/>
              <a:gd name="T67" fmla="*/ 1097 h 12954"/>
              <a:gd name="T68" fmla="*/ 7570 w 12484"/>
              <a:gd name="T69" fmla="*/ 814 h 12954"/>
              <a:gd name="T70" fmla="*/ 7427 w 12484"/>
              <a:gd name="T71" fmla="*/ 529 h 12954"/>
              <a:gd name="T72" fmla="*/ 7315 w 12484"/>
              <a:gd name="T73" fmla="*/ 241 h 12954"/>
              <a:gd name="T74" fmla="*/ 12484 w 12484"/>
              <a:gd name="T75" fmla="*/ 13 h 12954"/>
              <a:gd name="T76" fmla="*/ 12224 w 12484"/>
              <a:gd name="T77" fmla="*/ 4377 h 12954"/>
              <a:gd name="T78" fmla="*/ 11977 w 12484"/>
              <a:gd name="T79" fmla="*/ 4767 h 12954"/>
              <a:gd name="T80" fmla="*/ 11701 w 12484"/>
              <a:gd name="T81" fmla="*/ 5049 h 12954"/>
              <a:gd name="T82" fmla="*/ 10844 w 12484"/>
              <a:gd name="T83" fmla="*/ 4328 h 12954"/>
              <a:gd name="T84" fmla="*/ 9942 w 12484"/>
              <a:gd name="T85" fmla="*/ 3474 h 12954"/>
              <a:gd name="T86" fmla="*/ 8780 w 12484"/>
              <a:gd name="T87" fmla="*/ 2287 h 12954"/>
              <a:gd name="T88" fmla="*/ 8225 w 12484"/>
              <a:gd name="T89" fmla="*/ 1669 h 12954"/>
              <a:gd name="T90" fmla="*/ 8600 w 12484"/>
              <a:gd name="T91" fmla="*/ 1290 h 12954"/>
              <a:gd name="T92" fmla="*/ 8979 w 12484"/>
              <a:gd name="T93" fmla="*/ 961 h 12954"/>
              <a:gd name="T94" fmla="*/ 9433 w 12484"/>
              <a:gd name="T95" fmla="*/ 631 h 12954"/>
              <a:gd name="T96" fmla="*/ 9927 w 12484"/>
              <a:gd name="T97" fmla="*/ 369 h 12954"/>
              <a:gd name="T98" fmla="*/ 10364 w 12484"/>
              <a:gd name="T99" fmla="*/ 226 h 12954"/>
              <a:gd name="T100" fmla="*/ 10802 w 12484"/>
              <a:gd name="T101" fmla="*/ 127 h 12954"/>
              <a:gd name="T102" fmla="*/ 11259 w 12484"/>
              <a:gd name="T103" fmla="*/ 61 h 12954"/>
              <a:gd name="T104" fmla="*/ 11979 w 12484"/>
              <a:gd name="T105" fmla="*/ 15 h 12954"/>
              <a:gd name="T106" fmla="*/ 12380 w 12484"/>
              <a:gd name="T107" fmla="*/ 5641 h 12954"/>
              <a:gd name="T108" fmla="*/ 12025 w 12484"/>
              <a:gd name="T109" fmla="*/ 5327 h 12954"/>
              <a:gd name="T110" fmla="*/ 12093 w 12484"/>
              <a:gd name="T111" fmla="*/ 5113 h 12954"/>
              <a:gd name="T112" fmla="*/ 12285 w 12484"/>
              <a:gd name="T113" fmla="*/ 4749 h 12954"/>
              <a:gd name="T114" fmla="*/ 12451 w 12484"/>
              <a:gd name="T115" fmla="*/ 4518 h 12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484" h="12954">
                <a:moveTo>
                  <a:pt x="3993" y="12954"/>
                </a:moveTo>
                <a:lnTo>
                  <a:pt x="3827" y="12692"/>
                </a:lnTo>
                <a:lnTo>
                  <a:pt x="3660" y="12437"/>
                </a:lnTo>
                <a:lnTo>
                  <a:pt x="3490" y="12185"/>
                </a:lnTo>
                <a:lnTo>
                  <a:pt x="3318" y="11937"/>
                </a:lnTo>
                <a:lnTo>
                  <a:pt x="3147" y="11694"/>
                </a:lnTo>
                <a:lnTo>
                  <a:pt x="2973" y="11453"/>
                </a:lnTo>
                <a:lnTo>
                  <a:pt x="2800" y="11216"/>
                </a:lnTo>
                <a:lnTo>
                  <a:pt x="2629" y="10980"/>
                </a:lnTo>
                <a:lnTo>
                  <a:pt x="2459" y="10747"/>
                </a:lnTo>
                <a:lnTo>
                  <a:pt x="2290" y="10512"/>
                </a:lnTo>
                <a:lnTo>
                  <a:pt x="2123" y="10279"/>
                </a:lnTo>
                <a:lnTo>
                  <a:pt x="1960" y="10045"/>
                </a:lnTo>
                <a:lnTo>
                  <a:pt x="1798" y="9811"/>
                </a:lnTo>
                <a:lnTo>
                  <a:pt x="1641" y="9576"/>
                </a:lnTo>
                <a:lnTo>
                  <a:pt x="1488" y="9338"/>
                </a:lnTo>
                <a:lnTo>
                  <a:pt x="1339" y="9098"/>
                </a:lnTo>
                <a:lnTo>
                  <a:pt x="1195" y="8855"/>
                </a:lnTo>
                <a:lnTo>
                  <a:pt x="1058" y="8609"/>
                </a:lnTo>
                <a:lnTo>
                  <a:pt x="925" y="8358"/>
                </a:lnTo>
                <a:lnTo>
                  <a:pt x="801" y="8102"/>
                </a:lnTo>
                <a:lnTo>
                  <a:pt x="683" y="7841"/>
                </a:lnTo>
                <a:lnTo>
                  <a:pt x="574" y="7575"/>
                </a:lnTo>
                <a:lnTo>
                  <a:pt x="471" y="7303"/>
                </a:lnTo>
                <a:lnTo>
                  <a:pt x="377" y="7023"/>
                </a:lnTo>
                <a:lnTo>
                  <a:pt x="292" y="6735"/>
                </a:lnTo>
                <a:lnTo>
                  <a:pt x="219" y="6442"/>
                </a:lnTo>
                <a:lnTo>
                  <a:pt x="154" y="6138"/>
                </a:lnTo>
                <a:lnTo>
                  <a:pt x="99" y="5826"/>
                </a:lnTo>
                <a:lnTo>
                  <a:pt x="57" y="5503"/>
                </a:lnTo>
                <a:lnTo>
                  <a:pt x="26" y="5170"/>
                </a:lnTo>
                <a:lnTo>
                  <a:pt x="7" y="4826"/>
                </a:lnTo>
                <a:lnTo>
                  <a:pt x="0" y="4472"/>
                </a:lnTo>
                <a:lnTo>
                  <a:pt x="1" y="4445"/>
                </a:lnTo>
                <a:lnTo>
                  <a:pt x="5" y="4364"/>
                </a:lnTo>
                <a:lnTo>
                  <a:pt x="8" y="4305"/>
                </a:lnTo>
                <a:lnTo>
                  <a:pt x="14" y="4235"/>
                </a:lnTo>
                <a:lnTo>
                  <a:pt x="20" y="4153"/>
                </a:lnTo>
                <a:lnTo>
                  <a:pt x="28" y="4060"/>
                </a:lnTo>
                <a:lnTo>
                  <a:pt x="40" y="3958"/>
                </a:lnTo>
                <a:lnTo>
                  <a:pt x="53" y="3846"/>
                </a:lnTo>
                <a:lnTo>
                  <a:pt x="67" y="3725"/>
                </a:lnTo>
                <a:lnTo>
                  <a:pt x="86" y="3595"/>
                </a:lnTo>
                <a:lnTo>
                  <a:pt x="106" y="3459"/>
                </a:lnTo>
                <a:lnTo>
                  <a:pt x="131" y="3313"/>
                </a:lnTo>
                <a:lnTo>
                  <a:pt x="158" y="3161"/>
                </a:lnTo>
                <a:lnTo>
                  <a:pt x="190" y="3002"/>
                </a:lnTo>
                <a:lnTo>
                  <a:pt x="225" y="2837"/>
                </a:lnTo>
                <a:lnTo>
                  <a:pt x="265" y="2667"/>
                </a:lnTo>
                <a:lnTo>
                  <a:pt x="308" y="2493"/>
                </a:lnTo>
                <a:lnTo>
                  <a:pt x="356" y="2313"/>
                </a:lnTo>
                <a:lnTo>
                  <a:pt x="408" y="2130"/>
                </a:lnTo>
                <a:lnTo>
                  <a:pt x="465" y="1943"/>
                </a:lnTo>
                <a:lnTo>
                  <a:pt x="529" y="1752"/>
                </a:lnTo>
                <a:lnTo>
                  <a:pt x="597" y="1561"/>
                </a:lnTo>
                <a:lnTo>
                  <a:pt x="670" y="1367"/>
                </a:lnTo>
                <a:lnTo>
                  <a:pt x="750" y="1171"/>
                </a:lnTo>
                <a:lnTo>
                  <a:pt x="835" y="975"/>
                </a:lnTo>
                <a:lnTo>
                  <a:pt x="927" y="779"/>
                </a:lnTo>
                <a:lnTo>
                  <a:pt x="1025" y="583"/>
                </a:lnTo>
                <a:lnTo>
                  <a:pt x="1130" y="388"/>
                </a:lnTo>
                <a:lnTo>
                  <a:pt x="1243" y="193"/>
                </a:lnTo>
                <a:lnTo>
                  <a:pt x="1361" y="0"/>
                </a:lnTo>
                <a:lnTo>
                  <a:pt x="1746" y="0"/>
                </a:lnTo>
                <a:lnTo>
                  <a:pt x="1709" y="354"/>
                </a:lnTo>
                <a:lnTo>
                  <a:pt x="1712" y="714"/>
                </a:lnTo>
                <a:lnTo>
                  <a:pt x="1753" y="1083"/>
                </a:lnTo>
                <a:lnTo>
                  <a:pt x="1830" y="1459"/>
                </a:lnTo>
                <a:lnTo>
                  <a:pt x="1942" y="1840"/>
                </a:lnTo>
                <a:lnTo>
                  <a:pt x="2085" y="2228"/>
                </a:lnTo>
                <a:lnTo>
                  <a:pt x="2260" y="2621"/>
                </a:lnTo>
                <a:lnTo>
                  <a:pt x="2461" y="3018"/>
                </a:lnTo>
                <a:lnTo>
                  <a:pt x="2691" y="3421"/>
                </a:lnTo>
                <a:lnTo>
                  <a:pt x="2943" y="3829"/>
                </a:lnTo>
                <a:lnTo>
                  <a:pt x="3219" y="4239"/>
                </a:lnTo>
                <a:lnTo>
                  <a:pt x="3514" y="4652"/>
                </a:lnTo>
                <a:lnTo>
                  <a:pt x="3829" y="5070"/>
                </a:lnTo>
                <a:lnTo>
                  <a:pt x="4159" y="5489"/>
                </a:lnTo>
                <a:lnTo>
                  <a:pt x="4505" y="5909"/>
                </a:lnTo>
                <a:lnTo>
                  <a:pt x="4863" y="6332"/>
                </a:lnTo>
                <a:lnTo>
                  <a:pt x="5231" y="6757"/>
                </a:lnTo>
                <a:lnTo>
                  <a:pt x="5608" y="7180"/>
                </a:lnTo>
                <a:lnTo>
                  <a:pt x="5991" y="7606"/>
                </a:lnTo>
                <a:lnTo>
                  <a:pt x="6380" y="8030"/>
                </a:lnTo>
                <a:lnTo>
                  <a:pt x="7162" y="8878"/>
                </a:lnTo>
                <a:lnTo>
                  <a:pt x="7939" y="9719"/>
                </a:lnTo>
                <a:lnTo>
                  <a:pt x="8320" y="10136"/>
                </a:lnTo>
                <a:lnTo>
                  <a:pt x="8695" y="10551"/>
                </a:lnTo>
                <a:lnTo>
                  <a:pt x="9060" y="10961"/>
                </a:lnTo>
                <a:lnTo>
                  <a:pt x="9415" y="11369"/>
                </a:lnTo>
                <a:lnTo>
                  <a:pt x="9755" y="11772"/>
                </a:lnTo>
                <a:lnTo>
                  <a:pt x="10081" y="12170"/>
                </a:lnTo>
                <a:lnTo>
                  <a:pt x="10390" y="12565"/>
                </a:lnTo>
                <a:lnTo>
                  <a:pt x="10679" y="12954"/>
                </a:lnTo>
                <a:lnTo>
                  <a:pt x="3993" y="12954"/>
                </a:lnTo>
                <a:close/>
                <a:moveTo>
                  <a:pt x="2000" y="0"/>
                </a:moveTo>
                <a:lnTo>
                  <a:pt x="7028" y="0"/>
                </a:lnTo>
                <a:lnTo>
                  <a:pt x="7087" y="186"/>
                </a:lnTo>
                <a:lnTo>
                  <a:pt x="7157" y="370"/>
                </a:lnTo>
                <a:lnTo>
                  <a:pt x="7240" y="556"/>
                </a:lnTo>
                <a:lnTo>
                  <a:pt x="7332" y="742"/>
                </a:lnTo>
                <a:lnTo>
                  <a:pt x="7433" y="928"/>
                </a:lnTo>
                <a:lnTo>
                  <a:pt x="7544" y="1113"/>
                </a:lnTo>
                <a:lnTo>
                  <a:pt x="7665" y="1299"/>
                </a:lnTo>
                <a:lnTo>
                  <a:pt x="7793" y="1485"/>
                </a:lnTo>
                <a:lnTo>
                  <a:pt x="7930" y="1672"/>
                </a:lnTo>
                <a:lnTo>
                  <a:pt x="8076" y="1858"/>
                </a:lnTo>
                <a:lnTo>
                  <a:pt x="8229" y="2045"/>
                </a:lnTo>
                <a:lnTo>
                  <a:pt x="8389" y="2233"/>
                </a:lnTo>
                <a:lnTo>
                  <a:pt x="8555" y="2421"/>
                </a:lnTo>
                <a:lnTo>
                  <a:pt x="8728" y="2609"/>
                </a:lnTo>
                <a:lnTo>
                  <a:pt x="8907" y="2798"/>
                </a:lnTo>
                <a:lnTo>
                  <a:pt x="9092" y="2986"/>
                </a:lnTo>
                <a:lnTo>
                  <a:pt x="9282" y="3176"/>
                </a:lnTo>
                <a:lnTo>
                  <a:pt x="9477" y="3366"/>
                </a:lnTo>
                <a:lnTo>
                  <a:pt x="9676" y="3558"/>
                </a:lnTo>
                <a:lnTo>
                  <a:pt x="9878" y="3748"/>
                </a:lnTo>
                <a:lnTo>
                  <a:pt x="10085" y="3941"/>
                </a:lnTo>
                <a:lnTo>
                  <a:pt x="10294" y="4134"/>
                </a:lnTo>
                <a:lnTo>
                  <a:pt x="10506" y="4327"/>
                </a:lnTo>
                <a:lnTo>
                  <a:pt x="10723" y="4520"/>
                </a:lnTo>
                <a:lnTo>
                  <a:pt x="11158" y="4910"/>
                </a:lnTo>
                <a:lnTo>
                  <a:pt x="11598" y="5303"/>
                </a:lnTo>
                <a:lnTo>
                  <a:pt x="11820" y="5502"/>
                </a:lnTo>
                <a:lnTo>
                  <a:pt x="12042" y="5700"/>
                </a:lnTo>
                <a:lnTo>
                  <a:pt x="12263" y="5899"/>
                </a:lnTo>
                <a:lnTo>
                  <a:pt x="12484" y="6099"/>
                </a:lnTo>
                <a:lnTo>
                  <a:pt x="12484" y="12954"/>
                </a:lnTo>
                <a:lnTo>
                  <a:pt x="11039" y="12954"/>
                </a:lnTo>
                <a:lnTo>
                  <a:pt x="10757" y="12582"/>
                </a:lnTo>
                <a:lnTo>
                  <a:pt x="10457" y="12205"/>
                </a:lnTo>
                <a:lnTo>
                  <a:pt x="10141" y="11821"/>
                </a:lnTo>
                <a:lnTo>
                  <a:pt x="9808" y="11430"/>
                </a:lnTo>
                <a:lnTo>
                  <a:pt x="9464" y="11036"/>
                </a:lnTo>
                <a:lnTo>
                  <a:pt x="9106" y="10636"/>
                </a:lnTo>
                <a:lnTo>
                  <a:pt x="8740" y="10231"/>
                </a:lnTo>
                <a:lnTo>
                  <a:pt x="8366" y="9824"/>
                </a:lnTo>
                <a:lnTo>
                  <a:pt x="7602" y="8997"/>
                </a:lnTo>
                <a:lnTo>
                  <a:pt x="6830" y="8159"/>
                </a:lnTo>
                <a:lnTo>
                  <a:pt x="6446" y="7739"/>
                </a:lnTo>
                <a:lnTo>
                  <a:pt x="6066" y="7316"/>
                </a:lnTo>
                <a:lnTo>
                  <a:pt x="5691" y="6892"/>
                </a:lnTo>
                <a:lnTo>
                  <a:pt x="5323" y="6468"/>
                </a:lnTo>
                <a:lnTo>
                  <a:pt x="4965" y="6044"/>
                </a:lnTo>
                <a:lnTo>
                  <a:pt x="4618" y="5621"/>
                </a:lnTo>
                <a:lnTo>
                  <a:pt x="4284" y="5199"/>
                </a:lnTo>
                <a:lnTo>
                  <a:pt x="3966" y="4777"/>
                </a:lnTo>
                <a:lnTo>
                  <a:pt x="3664" y="4358"/>
                </a:lnTo>
                <a:lnTo>
                  <a:pt x="3382" y="3942"/>
                </a:lnTo>
                <a:lnTo>
                  <a:pt x="3119" y="3528"/>
                </a:lnTo>
                <a:lnTo>
                  <a:pt x="2878" y="3117"/>
                </a:lnTo>
                <a:lnTo>
                  <a:pt x="2663" y="2710"/>
                </a:lnTo>
                <a:lnTo>
                  <a:pt x="2474" y="2307"/>
                </a:lnTo>
                <a:lnTo>
                  <a:pt x="2314" y="1909"/>
                </a:lnTo>
                <a:lnTo>
                  <a:pt x="2183" y="1515"/>
                </a:lnTo>
                <a:lnTo>
                  <a:pt x="2085" y="1128"/>
                </a:lnTo>
                <a:lnTo>
                  <a:pt x="2020" y="745"/>
                </a:lnTo>
                <a:lnTo>
                  <a:pt x="1991" y="369"/>
                </a:lnTo>
                <a:lnTo>
                  <a:pt x="2000" y="0"/>
                </a:lnTo>
                <a:close/>
                <a:moveTo>
                  <a:pt x="7243" y="0"/>
                </a:moveTo>
                <a:lnTo>
                  <a:pt x="10173" y="0"/>
                </a:lnTo>
                <a:lnTo>
                  <a:pt x="10137" y="12"/>
                </a:lnTo>
                <a:lnTo>
                  <a:pt x="10100" y="22"/>
                </a:lnTo>
                <a:lnTo>
                  <a:pt x="10064" y="33"/>
                </a:lnTo>
                <a:lnTo>
                  <a:pt x="10028" y="45"/>
                </a:lnTo>
                <a:lnTo>
                  <a:pt x="9991" y="56"/>
                </a:lnTo>
                <a:lnTo>
                  <a:pt x="9955" y="68"/>
                </a:lnTo>
                <a:lnTo>
                  <a:pt x="9921" y="81"/>
                </a:lnTo>
                <a:lnTo>
                  <a:pt x="9885" y="94"/>
                </a:lnTo>
                <a:lnTo>
                  <a:pt x="9801" y="126"/>
                </a:lnTo>
                <a:lnTo>
                  <a:pt x="9717" y="163"/>
                </a:lnTo>
                <a:lnTo>
                  <a:pt x="9634" y="203"/>
                </a:lnTo>
                <a:lnTo>
                  <a:pt x="9550" y="247"/>
                </a:lnTo>
                <a:lnTo>
                  <a:pt x="9468" y="294"/>
                </a:lnTo>
                <a:lnTo>
                  <a:pt x="9386" y="344"/>
                </a:lnTo>
                <a:lnTo>
                  <a:pt x="9304" y="396"/>
                </a:lnTo>
                <a:lnTo>
                  <a:pt x="9224" y="451"/>
                </a:lnTo>
                <a:lnTo>
                  <a:pt x="9145" y="507"/>
                </a:lnTo>
                <a:lnTo>
                  <a:pt x="9067" y="565"/>
                </a:lnTo>
                <a:lnTo>
                  <a:pt x="8991" y="624"/>
                </a:lnTo>
                <a:lnTo>
                  <a:pt x="8916" y="683"/>
                </a:lnTo>
                <a:lnTo>
                  <a:pt x="8843" y="743"/>
                </a:lnTo>
                <a:lnTo>
                  <a:pt x="8773" y="804"/>
                </a:lnTo>
                <a:lnTo>
                  <a:pt x="8704" y="864"/>
                </a:lnTo>
                <a:lnTo>
                  <a:pt x="8639" y="923"/>
                </a:lnTo>
                <a:lnTo>
                  <a:pt x="8575" y="981"/>
                </a:lnTo>
                <a:lnTo>
                  <a:pt x="8515" y="1038"/>
                </a:lnTo>
                <a:lnTo>
                  <a:pt x="8457" y="1095"/>
                </a:lnTo>
                <a:lnTo>
                  <a:pt x="8402" y="1148"/>
                </a:lnTo>
                <a:lnTo>
                  <a:pt x="8304" y="1247"/>
                </a:lnTo>
                <a:lnTo>
                  <a:pt x="8220" y="1335"/>
                </a:lnTo>
                <a:lnTo>
                  <a:pt x="8153" y="1408"/>
                </a:lnTo>
                <a:lnTo>
                  <a:pt x="8102" y="1463"/>
                </a:lnTo>
                <a:lnTo>
                  <a:pt x="8072" y="1499"/>
                </a:lnTo>
                <a:lnTo>
                  <a:pt x="8060" y="1511"/>
                </a:lnTo>
                <a:lnTo>
                  <a:pt x="8021" y="1466"/>
                </a:lnTo>
                <a:lnTo>
                  <a:pt x="7984" y="1420"/>
                </a:lnTo>
                <a:lnTo>
                  <a:pt x="7946" y="1375"/>
                </a:lnTo>
                <a:lnTo>
                  <a:pt x="7910" y="1329"/>
                </a:lnTo>
                <a:lnTo>
                  <a:pt x="7874" y="1283"/>
                </a:lnTo>
                <a:lnTo>
                  <a:pt x="7840" y="1237"/>
                </a:lnTo>
                <a:lnTo>
                  <a:pt x="7806" y="1190"/>
                </a:lnTo>
                <a:lnTo>
                  <a:pt x="7773" y="1143"/>
                </a:lnTo>
                <a:lnTo>
                  <a:pt x="7742" y="1097"/>
                </a:lnTo>
                <a:lnTo>
                  <a:pt x="7711" y="1050"/>
                </a:lnTo>
                <a:lnTo>
                  <a:pt x="7681" y="1002"/>
                </a:lnTo>
                <a:lnTo>
                  <a:pt x="7652" y="956"/>
                </a:lnTo>
                <a:lnTo>
                  <a:pt x="7623" y="909"/>
                </a:lnTo>
                <a:lnTo>
                  <a:pt x="7596" y="861"/>
                </a:lnTo>
                <a:lnTo>
                  <a:pt x="7570" y="814"/>
                </a:lnTo>
                <a:lnTo>
                  <a:pt x="7544" y="766"/>
                </a:lnTo>
                <a:lnTo>
                  <a:pt x="7518" y="719"/>
                </a:lnTo>
                <a:lnTo>
                  <a:pt x="7495" y="671"/>
                </a:lnTo>
                <a:lnTo>
                  <a:pt x="7470" y="624"/>
                </a:lnTo>
                <a:lnTo>
                  <a:pt x="7449" y="576"/>
                </a:lnTo>
                <a:lnTo>
                  <a:pt x="7427" y="529"/>
                </a:lnTo>
                <a:lnTo>
                  <a:pt x="7406" y="480"/>
                </a:lnTo>
                <a:lnTo>
                  <a:pt x="7385" y="432"/>
                </a:lnTo>
                <a:lnTo>
                  <a:pt x="7367" y="385"/>
                </a:lnTo>
                <a:lnTo>
                  <a:pt x="7348" y="336"/>
                </a:lnTo>
                <a:lnTo>
                  <a:pt x="7331" y="288"/>
                </a:lnTo>
                <a:lnTo>
                  <a:pt x="7315" y="241"/>
                </a:lnTo>
                <a:lnTo>
                  <a:pt x="7297" y="192"/>
                </a:lnTo>
                <a:lnTo>
                  <a:pt x="7283" y="144"/>
                </a:lnTo>
                <a:lnTo>
                  <a:pt x="7268" y="97"/>
                </a:lnTo>
                <a:lnTo>
                  <a:pt x="7254" y="48"/>
                </a:lnTo>
                <a:lnTo>
                  <a:pt x="7243" y="0"/>
                </a:lnTo>
                <a:close/>
                <a:moveTo>
                  <a:pt x="12484" y="13"/>
                </a:moveTo>
                <a:lnTo>
                  <a:pt x="12484" y="4099"/>
                </a:lnTo>
                <a:lnTo>
                  <a:pt x="12427" y="4151"/>
                </a:lnTo>
                <a:lnTo>
                  <a:pt x="12374" y="4206"/>
                </a:lnTo>
                <a:lnTo>
                  <a:pt x="12322" y="4261"/>
                </a:lnTo>
                <a:lnTo>
                  <a:pt x="12273" y="4318"/>
                </a:lnTo>
                <a:lnTo>
                  <a:pt x="12224" y="4377"/>
                </a:lnTo>
                <a:lnTo>
                  <a:pt x="12178" y="4438"/>
                </a:lnTo>
                <a:lnTo>
                  <a:pt x="12135" y="4500"/>
                </a:lnTo>
                <a:lnTo>
                  <a:pt x="12093" y="4564"/>
                </a:lnTo>
                <a:lnTo>
                  <a:pt x="12052" y="4629"/>
                </a:lnTo>
                <a:lnTo>
                  <a:pt x="12013" y="4697"/>
                </a:lnTo>
                <a:lnTo>
                  <a:pt x="11977" y="4767"/>
                </a:lnTo>
                <a:lnTo>
                  <a:pt x="11944" y="4839"/>
                </a:lnTo>
                <a:lnTo>
                  <a:pt x="11913" y="4913"/>
                </a:lnTo>
                <a:lnTo>
                  <a:pt x="11882" y="4988"/>
                </a:lnTo>
                <a:lnTo>
                  <a:pt x="11855" y="5065"/>
                </a:lnTo>
                <a:lnTo>
                  <a:pt x="11830" y="5145"/>
                </a:lnTo>
                <a:lnTo>
                  <a:pt x="11701" y="5049"/>
                </a:lnTo>
                <a:lnTo>
                  <a:pt x="11566" y="4944"/>
                </a:lnTo>
                <a:lnTo>
                  <a:pt x="11428" y="4834"/>
                </a:lnTo>
                <a:lnTo>
                  <a:pt x="11287" y="4715"/>
                </a:lnTo>
                <a:lnTo>
                  <a:pt x="11141" y="4592"/>
                </a:lnTo>
                <a:lnTo>
                  <a:pt x="10994" y="4462"/>
                </a:lnTo>
                <a:lnTo>
                  <a:pt x="10844" y="4328"/>
                </a:lnTo>
                <a:lnTo>
                  <a:pt x="10694" y="4191"/>
                </a:lnTo>
                <a:lnTo>
                  <a:pt x="10542" y="4052"/>
                </a:lnTo>
                <a:lnTo>
                  <a:pt x="10391" y="3909"/>
                </a:lnTo>
                <a:lnTo>
                  <a:pt x="10241" y="3764"/>
                </a:lnTo>
                <a:lnTo>
                  <a:pt x="10091" y="3620"/>
                </a:lnTo>
                <a:lnTo>
                  <a:pt x="9942" y="3474"/>
                </a:lnTo>
                <a:lnTo>
                  <a:pt x="9797" y="3330"/>
                </a:lnTo>
                <a:lnTo>
                  <a:pt x="9654" y="3188"/>
                </a:lnTo>
                <a:lnTo>
                  <a:pt x="9514" y="3047"/>
                </a:lnTo>
                <a:lnTo>
                  <a:pt x="9247" y="2775"/>
                </a:lnTo>
                <a:lnTo>
                  <a:pt x="9001" y="2520"/>
                </a:lnTo>
                <a:lnTo>
                  <a:pt x="8780" y="2287"/>
                </a:lnTo>
                <a:lnTo>
                  <a:pt x="8588" y="2085"/>
                </a:lnTo>
                <a:lnTo>
                  <a:pt x="8431" y="1917"/>
                </a:lnTo>
                <a:lnTo>
                  <a:pt x="8314" y="1790"/>
                </a:lnTo>
                <a:lnTo>
                  <a:pt x="8239" y="1709"/>
                </a:lnTo>
                <a:lnTo>
                  <a:pt x="8213" y="1680"/>
                </a:lnTo>
                <a:lnTo>
                  <a:pt x="8225" y="1669"/>
                </a:lnTo>
                <a:lnTo>
                  <a:pt x="8255" y="1636"/>
                </a:lnTo>
                <a:lnTo>
                  <a:pt x="8303" y="1584"/>
                </a:lnTo>
                <a:lnTo>
                  <a:pt x="8369" y="1516"/>
                </a:lnTo>
                <a:lnTo>
                  <a:pt x="8451" y="1434"/>
                </a:lnTo>
                <a:lnTo>
                  <a:pt x="8548" y="1341"/>
                </a:lnTo>
                <a:lnTo>
                  <a:pt x="8600" y="1290"/>
                </a:lnTo>
                <a:lnTo>
                  <a:pt x="8656" y="1238"/>
                </a:lnTo>
                <a:lnTo>
                  <a:pt x="8717" y="1184"/>
                </a:lnTo>
                <a:lnTo>
                  <a:pt x="8779" y="1129"/>
                </a:lnTo>
                <a:lnTo>
                  <a:pt x="8842" y="1073"/>
                </a:lnTo>
                <a:lnTo>
                  <a:pt x="8910" y="1017"/>
                </a:lnTo>
                <a:lnTo>
                  <a:pt x="8979" y="961"/>
                </a:lnTo>
                <a:lnTo>
                  <a:pt x="9050" y="903"/>
                </a:lnTo>
                <a:lnTo>
                  <a:pt x="9123" y="847"/>
                </a:lnTo>
                <a:lnTo>
                  <a:pt x="9198" y="791"/>
                </a:lnTo>
                <a:lnTo>
                  <a:pt x="9276" y="736"/>
                </a:lnTo>
                <a:lnTo>
                  <a:pt x="9354" y="683"/>
                </a:lnTo>
                <a:lnTo>
                  <a:pt x="9433" y="631"/>
                </a:lnTo>
                <a:lnTo>
                  <a:pt x="9514" y="581"/>
                </a:lnTo>
                <a:lnTo>
                  <a:pt x="9595" y="533"/>
                </a:lnTo>
                <a:lnTo>
                  <a:pt x="9677" y="487"/>
                </a:lnTo>
                <a:lnTo>
                  <a:pt x="9761" y="445"/>
                </a:lnTo>
                <a:lnTo>
                  <a:pt x="9843" y="405"/>
                </a:lnTo>
                <a:lnTo>
                  <a:pt x="9927" y="369"/>
                </a:lnTo>
                <a:lnTo>
                  <a:pt x="10010" y="337"/>
                </a:lnTo>
                <a:lnTo>
                  <a:pt x="10081" y="313"/>
                </a:lnTo>
                <a:lnTo>
                  <a:pt x="10150" y="290"/>
                </a:lnTo>
                <a:lnTo>
                  <a:pt x="10221" y="267"/>
                </a:lnTo>
                <a:lnTo>
                  <a:pt x="10293" y="247"/>
                </a:lnTo>
                <a:lnTo>
                  <a:pt x="10364" y="226"/>
                </a:lnTo>
                <a:lnTo>
                  <a:pt x="10436" y="206"/>
                </a:lnTo>
                <a:lnTo>
                  <a:pt x="10508" y="189"/>
                </a:lnTo>
                <a:lnTo>
                  <a:pt x="10581" y="172"/>
                </a:lnTo>
                <a:lnTo>
                  <a:pt x="10655" y="156"/>
                </a:lnTo>
                <a:lnTo>
                  <a:pt x="10728" y="140"/>
                </a:lnTo>
                <a:lnTo>
                  <a:pt x="10802" y="127"/>
                </a:lnTo>
                <a:lnTo>
                  <a:pt x="10877" y="114"/>
                </a:lnTo>
                <a:lnTo>
                  <a:pt x="10952" y="101"/>
                </a:lnTo>
                <a:lnTo>
                  <a:pt x="11028" y="90"/>
                </a:lnTo>
                <a:lnTo>
                  <a:pt x="11105" y="80"/>
                </a:lnTo>
                <a:lnTo>
                  <a:pt x="11181" y="69"/>
                </a:lnTo>
                <a:lnTo>
                  <a:pt x="11259" y="61"/>
                </a:lnTo>
                <a:lnTo>
                  <a:pt x="11337" y="54"/>
                </a:lnTo>
                <a:lnTo>
                  <a:pt x="11415" y="46"/>
                </a:lnTo>
                <a:lnTo>
                  <a:pt x="11494" y="39"/>
                </a:lnTo>
                <a:lnTo>
                  <a:pt x="11653" y="29"/>
                </a:lnTo>
                <a:lnTo>
                  <a:pt x="11814" y="20"/>
                </a:lnTo>
                <a:lnTo>
                  <a:pt x="11979" y="15"/>
                </a:lnTo>
                <a:lnTo>
                  <a:pt x="12145" y="12"/>
                </a:lnTo>
                <a:lnTo>
                  <a:pt x="12312" y="12"/>
                </a:lnTo>
                <a:lnTo>
                  <a:pt x="12484" y="13"/>
                </a:lnTo>
                <a:close/>
                <a:moveTo>
                  <a:pt x="12484" y="4479"/>
                </a:moveTo>
                <a:lnTo>
                  <a:pt x="12484" y="5735"/>
                </a:lnTo>
                <a:lnTo>
                  <a:pt x="12380" y="5641"/>
                </a:lnTo>
                <a:lnTo>
                  <a:pt x="12288" y="5559"/>
                </a:lnTo>
                <a:lnTo>
                  <a:pt x="12208" y="5487"/>
                </a:lnTo>
                <a:lnTo>
                  <a:pt x="12140" y="5428"/>
                </a:lnTo>
                <a:lnTo>
                  <a:pt x="12087" y="5382"/>
                </a:lnTo>
                <a:lnTo>
                  <a:pt x="12048" y="5349"/>
                </a:lnTo>
                <a:lnTo>
                  <a:pt x="12025" y="5327"/>
                </a:lnTo>
                <a:lnTo>
                  <a:pt x="12016" y="5322"/>
                </a:lnTo>
                <a:lnTo>
                  <a:pt x="12022" y="5301"/>
                </a:lnTo>
                <a:lnTo>
                  <a:pt x="12039" y="5248"/>
                </a:lnTo>
                <a:lnTo>
                  <a:pt x="12054" y="5209"/>
                </a:lnTo>
                <a:lnTo>
                  <a:pt x="12071" y="5165"/>
                </a:lnTo>
                <a:lnTo>
                  <a:pt x="12093" y="5113"/>
                </a:lnTo>
                <a:lnTo>
                  <a:pt x="12117" y="5055"/>
                </a:lnTo>
                <a:lnTo>
                  <a:pt x="12146" y="4993"/>
                </a:lnTo>
                <a:lnTo>
                  <a:pt x="12181" y="4927"/>
                </a:lnTo>
                <a:lnTo>
                  <a:pt x="12218" y="4858"/>
                </a:lnTo>
                <a:lnTo>
                  <a:pt x="12262" y="4786"/>
                </a:lnTo>
                <a:lnTo>
                  <a:pt x="12285" y="4749"/>
                </a:lnTo>
                <a:lnTo>
                  <a:pt x="12309" y="4711"/>
                </a:lnTo>
                <a:lnTo>
                  <a:pt x="12335" y="4672"/>
                </a:lnTo>
                <a:lnTo>
                  <a:pt x="12363" y="4635"/>
                </a:lnTo>
                <a:lnTo>
                  <a:pt x="12390" y="4596"/>
                </a:lnTo>
                <a:lnTo>
                  <a:pt x="12420" y="4557"/>
                </a:lnTo>
                <a:lnTo>
                  <a:pt x="12451" y="4518"/>
                </a:lnTo>
                <a:lnTo>
                  <a:pt x="12484" y="4479"/>
                </a:lnTo>
                <a:close/>
              </a:path>
            </a:pathLst>
          </a:custGeom>
          <a:solidFill>
            <a:schemeClr val="tx1">
              <a:alpha val="12000"/>
            </a:scheme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a:p>
        </p:txBody>
      </p:sp>
    </p:spTree>
    <p:extLst>
      <p:ext uri="{BB962C8B-B14F-4D97-AF65-F5344CB8AC3E}">
        <p14:creationId xmlns:p14="http://schemas.microsoft.com/office/powerpoint/2010/main" val="27562339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0182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359956" y="869395"/>
            <a:ext cx="16203894" cy="998082"/>
          </a:xfrm>
          <a:prstGeom prst="rect">
            <a:avLst/>
          </a:prstGeom>
        </p:spPr>
        <p:txBody>
          <a:bodyPr wrap="square" lIns="136883" tIns="68447" rIns="136883" bIns="68447" anchor="t" anchorCtr="0">
            <a:noAutofit/>
          </a:bodyPr>
          <a:lstStyle>
            <a:lvl1pPr algn="l">
              <a:lnSpc>
                <a:spcPct val="90000"/>
              </a:lnSpc>
              <a:defRPr sz="6600" b="0" i="0">
                <a:solidFill>
                  <a:schemeClr val="tx1">
                    <a:lumMod val="65000"/>
                    <a:lumOff val="35000"/>
                  </a:schemeClr>
                </a:solidFill>
                <a:latin typeface="Montserrat Semi Bold" panose="00000700000000000000" pitchFamily="50" charset="0"/>
                <a:ea typeface="Gulim" pitchFamily="34" charset="-127"/>
              </a:defRPr>
            </a:lvl1pPr>
          </a:lstStyle>
          <a:p>
            <a:r>
              <a:rPr lang="en-US" dirty="0"/>
              <a:t>TITLE</a:t>
            </a:r>
          </a:p>
        </p:txBody>
      </p:sp>
      <p:sp>
        <p:nvSpPr>
          <p:cNvPr id="8" name="Text Placeholder 8"/>
          <p:cNvSpPr>
            <a:spLocks noGrp="1"/>
          </p:cNvSpPr>
          <p:nvPr>
            <p:ph type="body" sz="quarter" idx="32" hasCustomPrompt="1"/>
          </p:nvPr>
        </p:nvSpPr>
        <p:spPr>
          <a:xfrm>
            <a:off x="1359963" y="1753159"/>
            <a:ext cx="13178514" cy="361332"/>
          </a:xfrm>
          <a:prstGeom prst="rect">
            <a:avLst/>
          </a:prstGeom>
          <a:noFill/>
          <a:ln>
            <a:noFill/>
          </a:ln>
        </p:spPr>
        <p:txBody>
          <a:bodyPr lIns="136883" tIns="68447" rIns="136883" bIns="68447" anchor="ctr">
            <a:noAutofit/>
          </a:bodyPr>
          <a:lstStyle>
            <a:lvl1pPr marL="0" indent="0" algn="l">
              <a:lnSpc>
                <a:spcPct val="90000"/>
              </a:lnSpc>
              <a:spcBef>
                <a:spcPts val="1800"/>
              </a:spcBef>
              <a:buNone/>
              <a:defRPr sz="1800" b="0" baseline="0">
                <a:solidFill>
                  <a:schemeClr val="bg1">
                    <a:lumMod val="75000"/>
                  </a:schemeClr>
                </a:solidFill>
                <a:latin typeface="+mn-lt"/>
              </a:defRPr>
            </a:lvl1pPr>
          </a:lstStyle>
          <a:p>
            <a:pPr lvl="0"/>
            <a:r>
              <a:rPr lang="id-ID" dirty="0"/>
              <a:t>Lorem Ipsum Dolor sit Amet</a:t>
            </a:r>
            <a:endParaRPr lang="en-US" dirty="0"/>
          </a:p>
        </p:txBody>
      </p:sp>
    </p:spTree>
    <p:extLst>
      <p:ext uri="{BB962C8B-B14F-4D97-AF65-F5344CB8AC3E}">
        <p14:creationId xmlns:p14="http://schemas.microsoft.com/office/powerpoint/2010/main" val="29727299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650920" y="831289"/>
            <a:ext cx="11274624" cy="998082"/>
          </a:xfrm>
          <a:prstGeom prst="rect">
            <a:avLst/>
          </a:prstGeom>
        </p:spPr>
        <p:txBody>
          <a:bodyPr wrap="square" lIns="136883" tIns="68447" rIns="136883" bIns="68447" anchor="t" anchorCtr="0">
            <a:noAutofit/>
          </a:bodyPr>
          <a:lstStyle>
            <a:lvl1pPr algn="r">
              <a:lnSpc>
                <a:spcPct val="90000"/>
              </a:lnSpc>
              <a:defRPr sz="6600" b="0" i="0">
                <a:solidFill>
                  <a:schemeClr val="tx1">
                    <a:lumMod val="65000"/>
                    <a:lumOff val="35000"/>
                  </a:schemeClr>
                </a:solidFill>
                <a:latin typeface="Montserrat Semi Bold" panose="00000700000000000000" pitchFamily="50" charset="0"/>
                <a:ea typeface="Gulim" pitchFamily="34" charset="-127"/>
              </a:defRPr>
            </a:lvl1pPr>
          </a:lstStyle>
          <a:p>
            <a:r>
              <a:rPr lang="en-US" dirty="0"/>
              <a:t>TITLE</a:t>
            </a:r>
          </a:p>
        </p:txBody>
      </p:sp>
      <p:sp>
        <p:nvSpPr>
          <p:cNvPr id="4" name="Text Placeholder 8"/>
          <p:cNvSpPr>
            <a:spLocks noGrp="1"/>
          </p:cNvSpPr>
          <p:nvPr>
            <p:ph type="body" sz="quarter" idx="32" hasCustomPrompt="1"/>
          </p:nvPr>
        </p:nvSpPr>
        <p:spPr>
          <a:xfrm>
            <a:off x="6755975" y="1715055"/>
            <a:ext cx="9169574" cy="361332"/>
          </a:xfrm>
          <a:prstGeom prst="rect">
            <a:avLst/>
          </a:prstGeom>
          <a:noFill/>
          <a:ln>
            <a:noFill/>
          </a:ln>
        </p:spPr>
        <p:txBody>
          <a:bodyPr lIns="136883" tIns="68447" rIns="136883" bIns="68447" anchor="ctr">
            <a:noAutofit/>
          </a:bodyPr>
          <a:lstStyle>
            <a:lvl1pPr marL="0" indent="0" algn="r">
              <a:lnSpc>
                <a:spcPct val="90000"/>
              </a:lnSpc>
              <a:spcBef>
                <a:spcPts val="1800"/>
              </a:spcBef>
              <a:buNone/>
              <a:defRPr sz="1800" b="0" baseline="0">
                <a:solidFill>
                  <a:schemeClr val="bg1">
                    <a:lumMod val="75000"/>
                  </a:schemeClr>
                </a:solidFill>
                <a:latin typeface="+mn-lt"/>
              </a:defRPr>
            </a:lvl1pPr>
          </a:lstStyle>
          <a:p>
            <a:pPr lvl="0"/>
            <a:r>
              <a:rPr lang="id-ID" dirty="0"/>
              <a:t>Lorem Ipsum Dolor sit Amet</a:t>
            </a:r>
            <a:endParaRPr lang="en-US" dirty="0"/>
          </a:p>
        </p:txBody>
      </p:sp>
    </p:spTree>
    <p:extLst>
      <p:ext uri="{BB962C8B-B14F-4D97-AF65-F5344CB8AC3E}">
        <p14:creationId xmlns:p14="http://schemas.microsoft.com/office/powerpoint/2010/main" val="24050767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General Slide">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2094061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6185" y="6224581"/>
            <a:ext cx="17207880" cy="1188315"/>
          </a:xfrm>
          <a:prstGeom prst="rect">
            <a:avLst/>
          </a:prstGeom>
        </p:spPr>
        <p:txBody>
          <a:bodyPr lIns="136883" tIns="68447" rIns="136883" bIns="68447"/>
          <a:lstStyle>
            <a:lvl1pPr>
              <a:defRPr>
                <a:solidFill>
                  <a:schemeClr val="tx1">
                    <a:lumMod val="65000"/>
                    <a:lumOff val="35000"/>
                  </a:schemeClr>
                </a:solidFill>
              </a:defRPr>
            </a:lvl1pPr>
          </a:lstStyle>
          <a:p>
            <a:r>
              <a:rPr lang="en-US"/>
              <a:t>Click to edit Master title style</a:t>
            </a:r>
            <a:endParaRPr lang="vi-VN"/>
          </a:p>
        </p:txBody>
      </p:sp>
    </p:spTree>
    <p:extLst>
      <p:ext uri="{BB962C8B-B14F-4D97-AF65-F5344CB8AC3E}">
        <p14:creationId xmlns:p14="http://schemas.microsoft.com/office/powerpoint/2010/main" val="41533167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36883" tIns="68447" rIns="136883" bIns="68447"/>
          <a:lstStyle/>
          <a:p>
            <a:r>
              <a:rPr lang="en-US"/>
              <a:t>Click to edit Master title style</a:t>
            </a:r>
          </a:p>
        </p:txBody>
      </p:sp>
      <p:sp>
        <p:nvSpPr>
          <p:cNvPr id="3" name="Content Placeholder 2"/>
          <p:cNvSpPr>
            <a:spLocks noGrp="1"/>
          </p:cNvSpPr>
          <p:nvPr>
            <p:ph idx="1"/>
          </p:nvPr>
        </p:nvSpPr>
        <p:spPr/>
        <p:txBody>
          <a:bodyPr lIns="136883" tIns="68447" rIns="136883" bIns="6844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lIns="136883" tIns="68447" rIns="136883" bIns="68447"/>
          <a:lstStyle/>
          <a:p>
            <a:pPr defTabSz="1368806" eaLnBrk="1" fontAlgn="auto" hangingPunct="1">
              <a:spcBef>
                <a:spcPts val="0"/>
              </a:spcBef>
              <a:spcAft>
                <a:spcPts val="0"/>
              </a:spcAft>
            </a:pPr>
            <a:fld id="{2756C54D-7C1E-45DF-80BF-C58E025B541E}" type="datetimeFigureOut">
              <a:rPr lang="en-US" smtClean="0">
                <a:solidFill>
                  <a:prstClr val="black"/>
                </a:solidFill>
                <a:latin typeface="Calibri" panose="020F0502020204030204"/>
              </a:rPr>
              <a:pPr defTabSz="1368806" eaLnBrk="1" fontAlgn="auto" hangingPunct="1">
                <a:spcBef>
                  <a:spcPts val="0"/>
                </a:spcBef>
                <a:spcAft>
                  <a:spcPts val="0"/>
                </a:spcAft>
              </a:pPr>
              <a:t>11/2/2018</a:t>
            </a:fld>
            <a:endParaRPr lang="en-US" dirty="0">
              <a:solidFill>
                <a:prstClr val="black"/>
              </a:solidFill>
              <a:latin typeface="Calibri" panose="020F0502020204030204"/>
            </a:endParaRPr>
          </a:p>
        </p:txBody>
      </p:sp>
      <p:sp>
        <p:nvSpPr>
          <p:cNvPr id="5" name="Footer Placeholder 4"/>
          <p:cNvSpPr>
            <a:spLocks noGrp="1"/>
          </p:cNvSpPr>
          <p:nvPr>
            <p:ph type="ftr" sz="quarter" idx="11"/>
          </p:nvPr>
        </p:nvSpPr>
        <p:spPr/>
        <p:txBody>
          <a:bodyPr lIns="136883" tIns="68447" rIns="136883" bIns="68447"/>
          <a:lstStyle/>
          <a:p>
            <a:pPr defTabSz="1368806" eaLnBrk="1" fontAlgn="auto" hangingPunct="1">
              <a:spcBef>
                <a:spcPts val="0"/>
              </a:spcBef>
              <a:spcAft>
                <a:spcPts val="0"/>
              </a:spcAft>
            </a:pPr>
            <a:endParaRPr lang="en-US" dirty="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lIns="136883" tIns="68447" rIns="136883" bIns="68447"/>
          <a:lstStyle/>
          <a:p>
            <a:pPr defTabSz="1368806" eaLnBrk="1" fontAlgn="auto" hangingPunct="1">
              <a:spcBef>
                <a:spcPts val="0"/>
              </a:spcBef>
              <a:spcAft>
                <a:spcPts val="0"/>
              </a:spcAft>
            </a:pPr>
            <a:fld id="{6775EB10-F6AE-4B67-ADCC-ECF1258306FB}" type="slidenum">
              <a:rPr lang="en-US" smtClean="0">
                <a:solidFill>
                  <a:prstClr val="black"/>
                </a:solidFill>
                <a:latin typeface="Calibri" panose="020F0502020204030204"/>
              </a:rPr>
              <a:pPr defTabSz="1368806" eaLnBrk="1" fontAlgn="auto" hangingPunct="1">
                <a:spcBef>
                  <a:spcPts val="0"/>
                </a:spcBef>
                <a:spcAft>
                  <a:spcPts val="0"/>
                </a:spcAft>
              </a:pPr>
              <a:t>‹#›</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489472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2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6133"/>
            <a:ext cx="15544800" cy="2205378"/>
          </a:xfrm>
        </p:spPr>
        <p:txBody>
          <a:bodyPr lIns="136883" tIns="68447" rIns="136883" bIns="68447"/>
          <a:lstStyle/>
          <a:p>
            <a:r>
              <a:rPr lang="en-US"/>
              <a:t>Click to edit Master title style</a:t>
            </a:r>
          </a:p>
        </p:txBody>
      </p:sp>
      <p:sp>
        <p:nvSpPr>
          <p:cNvPr id="3" name="Subtitle 2"/>
          <p:cNvSpPr>
            <a:spLocks noGrp="1"/>
          </p:cNvSpPr>
          <p:nvPr>
            <p:ph type="subTitle" idx="1"/>
          </p:nvPr>
        </p:nvSpPr>
        <p:spPr>
          <a:xfrm>
            <a:off x="2743200" y="5830200"/>
            <a:ext cx="12801600" cy="2629306"/>
          </a:xfrm>
        </p:spPr>
        <p:txBody>
          <a:bodyPr lIns="136883" tIns="68447" rIns="136883" bIns="68447"/>
          <a:lstStyle>
            <a:lvl1pPr marL="0" indent="0" algn="ctr">
              <a:buNone/>
              <a:defRPr>
                <a:solidFill>
                  <a:schemeClr val="tx1">
                    <a:tint val="75000"/>
                  </a:schemeClr>
                </a:solidFill>
              </a:defRPr>
            </a:lvl1pPr>
            <a:lvl2pPr marL="684396" indent="0" algn="ctr">
              <a:buNone/>
              <a:defRPr>
                <a:solidFill>
                  <a:schemeClr val="tx1">
                    <a:tint val="75000"/>
                  </a:schemeClr>
                </a:solidFill>
              </a:defRPr>
            </a:lvl2pPr>
            <a:lvl3pPr marL="1368806" indent="0" algn="ctr">
              <a:buNone/>
              <a:defRPr>
                <a:solidFill>
                  <a:schemeClr val="tx1">
                    <a:tint val="75000"/>
                  </a:schemeClr>
                </a:solidFill>
              </a:defRPr>
            </a:lvl3pPr>
            <a:lvl4pPr marL="2053200" indent="0" algn="ctr">
              <a:buNone/>
              <a:defRPr>
                <a:solidFill>
                  <a:schemeClr val="tx1">
                    <a:tint val="75000"/>
                  </a:schemeClr>
                </a:solidFill>
              </a:defRPr>
            </a:lvl4pPr>
            <a:lvl5pPr marL="2737601" indent="0" algn="ctr">
              <a:buNone/>
              <a:defRPr>
                <a:solidFill>
                  <a:schemeClr val="tx1">
                    <a:tint val="75000"/>
                  </a:schemeClr>
                </a:solidFill>
              </a:defRPr>
            </a:lvl5pPr>
            <a:lvl6pPr marL="3422001" indent="0" algn="ctr">
              <a:buNone/>
              <a:defRPr>
                <a:solidFill>
                  <a:schemeClr val="tx1">
                    <a:tint val="75000"/>
                  </a:schemeClr>
                </a:solidFill>
              </a:defRPr>
            </a:lvl6pPr>
            <a:lvl7pPr marL="4106394" indent="0" algn="ctr">
              <a:buNone/>
              <a:defRPr>
                <a:solidFill>
                  <a:schemeClr val="tx1">
                    <a:tint val="75000"/>
                  </a:schemeClr>
                </a:solidFill>
              </a:defRPr>
            </a:lvl7pPr>
            <a:lvl8pPr marL="4790795" indent="0" algn="ctr">
              <a:buNone/>
              <a:defRPr>
                <a:solidFill>
                  <a:schemeClr val="tx1">
                    <a:tint val="75000"/>
                  </a:schemeClr>
                </a:solidFill>
              </a:defRPr>
            </a:lvl8pPr>
            <a:lvl9pPr marL="54751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lIns="136883" tIns="68447" rIns="136883" bIns="68447"/>
          <a:lstStyle/>
          <a:p>
            <a:pPr defTabSz="1368806" eaLnBrk="1" fontAlgn="auto" hangingPunct="1">
              <a:spcBef>
                <a:spcPts val="0"/>
              </a:spcBef>
              <a:spcAft>
                <a:spcPts val="0"/>
              </a:spcAft>
            </a:pPr>
            <a:fld id="{2756C54D-7C1E-45DF-80BF-C58E025B541E}" type="datetimeFigureOut">
              <a:rPr lang="en-US" smtClean="0">
                <a:solidFill>
                  <a:prstClr val="black"/>
                </a:solidFill>
                <a:latin typeface="Calibri" panose="020F0502020204030204"/>
              </a:rPr>
              <a:pPr defTabSz="1368806" eaLnBrk="1" fontAlgn="auto" hangingPunct="1">
                <a:spcBef>
                  <a:spcPts val="0"/>
                </a:spcBef>
                <a:spcAft>
                  <a:spcPts val="0"/>
                </a:spcAft>
              </a:pPr>
              <a:t>11/2/2018</a:t>
            </a:fld>
            <a:endParaRPr lang="en-US" dirty="0">
              <a:solidFill>
                <a:prstClr val="black"/>
              </a:solidFill>
              <a:latin typeface="Calibri" panose="020F0502020204030204"/>
            </a:endParaRPr>
          </a:p>
        </p:txBody>
      </p:sp>
      <p:sp>
        <p:nvSpPr>
          <p:cNvPr id="5" name="Footer Placeholder 4"/>
          <p:cNvSpPr>
            <a:spLocks noGrp="1"/>
          </p:cNvSpPr>
          <p:nvPr>
            <p:ph type="ftr" sz="quarter" idx="11"/>
          </p:nvPr>
        </p:nvSpPr>
        <p:spPr/>
        <p:txBody>
          <a:bodyPr lIns="136883" tIns="68447" rIns="136883" bIns="68447"/>
          <a:lstStyle/>
          <a:p>
            <a:pPr defTabSz="1368806" eaLnBrk="1" fontAlgn="auto" hangingPunct="1">
              <a:spcBef>
                <a:spcPts val="0"/>
              </a:spcBef>
              <a:spcAft>
                <a:spcPts val="0"/>
              </a:spcAft>
            </a:pPr>
            <a:endParaRPr lang="en-US" dirty="0">
              <a:solidFill>
                <a:prstClr val="black"/>
              </a:solidFill>
              <a:latin typeface="Calibri" panose="020F0502020204030204"/>
            </a:endParaRPr>
          </a:p>
        </p:txBody>
      </p:sp>
      <p:sp>
        <p:nvSpPr>
          <p:cNvPr id="6" name="Slide Number Placeholder 5"/>
          <p:cNvSpPr>
            <a:spLocks noGrp="1"/>
          </p:cNvSpPr>
          <p:nvPr>
            <p:ph type="sldNum" sz="quarter" idx="12"/>
          </p:nvPr>
        </p:nvSpPr>
        <p:spPr/>
        <p:txBody>
          <a:bodyPr lIns="136883" tIns="68447" rIns="136883" bIns="68447"/>
          <a:lstStyle/>
          <a:p>
            <a:pPr defTabSz="1368806" eaLnBrk="1" fontAlgn="auto" hangingPunct="1">
              <a:spcBef>
                <a:spcPts val="0"/>
              </a:spcBef>
              <a:spcAft>
                <a:spcPts val="0"/>
              </a:spcAft>
            </a:pPr>
            <a:fld id="{6775EB10-F6AE-4B67-ADCC-ECF1258306FB}" type="slidenum">
              <a:rPr lang="en-US" smtClean="0">
                <a:solidFill>
                  <a:prstClr val="black"/>
                </a:solidFill>
                <a:latin typeface="Calibri" panose="020F0502020204030204"/>
              </a:rPr>
              <a:pPr defTabSz="1368806" eaLnBrk="1" fontAlgn="auto" hangingPunct="1">
                <a:spcBef>
                  <a:spcPts val="0"/>
                </a:spcBef>
                <a:spcAft>
                  <a:spcPts val="0"/>
                </a:spcAft>
              </a:pPr>
              <a:t>‹#›</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04582660"/>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9535999"/>
            <a:ext cx="4267200" cy="547772"/>
          </a:xfrm>
          <a:prstGeom prst="rect">
            <a:avLst/>
          </a:prstGeom>
        </p:spPr>
        <p:txBody>
          <a:bodyPr lIns="163196" tIns="81602" rIns="163196" bIns="81602"/>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3" name="Footer Placeholder 2"/>
          <p:cNvSpPr>
            <a:spLocks noGrp="1"/>
          </p:cNvSpPr>
          <p:nvPr>
            <p:ph type="ftr" sz="quarter" idx="11"/>
          </p:nvPr>
        </p:nvSpPr>
        <p:spPr>
          <a:xfrm>
            <a:off x="6248400" y="9535999"/>
            <a:ext cx="5791200" cy="547772"/>
          </a:xfrm>
          <a:prstGeom prst="rect">
            <a:avLst/>
          </a:prstGeom>
        </p:spPr>
        <p:txBody>
          <a:bodyPr lIns="163196" tIns="81602" rIns="163196" bIns="81602"/>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13106400" y="9535999"/>
            <a:ext cx="4267200" cy="547772"/>
          </a:xfrm>
          <a:prstGeom prst="rect">
            <a:avLst/>
          </a:prstGeom>
        </p:spPr>
        <p:txBody>
          <a:bodyPr lIns="163196" tIns="81602" rIns="163196" bIns="81602"/>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84465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6133"/>
            <a:ext cx="15544800" cy="2205378"/>
          </a:xfrm>
        </p:spPr>
        <p:txBody>
          <a:bodyPr/>
          <a:lstStyle/>
          <a:p>
            <a:r>
              <a:rPr lang="en-US"/>
              <a:t>Click to edit Master title style</a:t>
            </a:r>
          </a:p>
        </p:txBody>
      </p:sp>
      <p:sp>
        <p:nvSpPr>
          <p:cNvPr id="3" name="Subtitle 2"/>
          <p:cNvSpPr>
            <a:spLocks noGrp="1"/>
          </p:cNvSpPr>
          <p:nvPr>
            <p:ph type="subTitle" idx="1"/>
          </p:nvPr>
        </p:nvSpPr>
        <p:spPr>
          <a:xfrm>
            <a:off x="2743200" y="5830200"/>
            <a:ext cx="12801600" cy="2629306"/>
          </a:xfrm>
        </p:spPr>
        <p:txBody>
          <a:bodyPr/>
          <a:lstStyle>
            <a:lvl1pPr marL="0" indent="0" algn="ctr">
              <a:buNone/>
              <a:defRPr>
                <a:solidFill>
                  <a:schemeClr val="tx1">
                    <a:tint val="75000"/>
                  </a:schemeClr>
                </a:solidFill>
              </a:defRPr>
            </a:lvl1pPr>
            <a:lvl2pPr marL="815340" indent="0" algn="ctr">
              <a:buNone/>
              <a:defRPr>
                <a:solidFill>
                  <a:schemeClr val="tx1">
                    <a:tint val="75000"/>
                  </a:schemeClr>
                </a:solidFill>
              </a:defRPr>
            </a:lvl2pPr>
            <a:lvl3pPr marL="1630685" indent="0" algn="ctr">
              <a:buNone/>
              <a:defRPr>
                <a:solidFill>
                  <a:schemeClr val="tx1">
                    <a:tint val="75000"/>
                  </a:schemeClr>
                </a:solidFill>
              </a:defRPr>
            </a:lvl3pPr>
            <a:lvl4pPr marL="2446019" indent="0" algn="ctr">
              <a:buNone/>
              <a:defRPr>
                <a:solidFill>
                  <a:schemeClr val="tx1">
                    <a:tint val="75000"/>
                  </a:schemeClr>
                </a:solidFill>
              </a:defRPr>
            </a:lvl4pPr>
            <a:lvl5pPr marL="3261359" indent="0" algn="ctr">
              <a:buNone/>
              <a:defRPr>
                <a:solidFill>
                  <a:schemeClr val="tx1">
                    <a:tint val="75000"/>
                  </a:schemeClr>
                </a:solidFill>
              </a:defRPr>
            </a:lvl5pPr>
            <a:lvl6pPr marL="4076694" indent="0" algn="ctr">
              <a:buNone/>
              <a:defRPr>
                <a:solidFill>
                  <a:schemeClr val="tx1">
                    <a:tint val="75000"/>
                  </a:schemeClr>
                </a:solidFill>
              </a:defRPr>
            </a:lvl6pPr>
            <a:lvl7pPr marL="4892037" indent="0" algn="ctr">
              <a:buNone/>
              <a:defRPr>
                <a:solidFill>
                  <a:schemeClr val="tx1">
                    <a:tint val="75000"/>
                  </a:schemeClr>
                </a:solidFill>
              </a:defRPr>
            </a:lvl7pPr>
            <a:lvl8pPr marL="5707376" indent="0" algn="ctr">
              <a:buNone/>
              <a:defRPr>
                <a:solidFill>
                  <a:schemeClr val="tx1">
                    <a:tint val="75000"/>
                  </a:schemeClr>
                </a:solidFill>
              </a:defRPr>
            </a:lvl8pPr>
            <a:lvl9pPr marL="652271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53906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1129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3"/>
          </p:nvPr>
        </p:nvSpPr>
        <p:spPr bwMode="auto">
          <a:xfrm>
            <a:off x="8601100" y="0"/>
            <a:ext cx="9686927" cy="10288588"/>
          </a:xfrm>
          <a:custGeom>
            <a:avLst/>
            <a:gdLst>
              <a:gd name="T0" fmla="*/ 6152 w 8397"/>
              <a:gd name="T1" fmla="*/ 6142 h 6162"/>
              <a:gd name="T2" fmla="*/ 6659 w 8397"/>
              <a:gd name="T3" fmla="*/ 6053 h 6162"/>
              <a:gd name="T4" fmla="*/ 7122 w 8397"/>
              <a:gd name="T5" fmla="*/ 5903 h 6162"/>
              <a:gd name="T6" fmla="*/ 7530 w 8397"/>
              <a:gd name="T7" fmla="*/ 5696 h 6162"/>
              <a:gd name="T8" fmla="*/ 7870 w 8397"/>
              <a:gd name="T9" fmla="*/ 5441 h 6162"/>
              <a:gd name="T10" fmla="*/ 8135 w 8397"/>
              <a:gd name="T11" fmla="*/ 5145 h 6162"/>
              <a:gd name="T12" fmla="*/ 8312 w 8397"/>
              <a:gd name="T13" fmla="*/ 4814 h 6162"/>
              <a:gd name="T14" fmla="*/ 8393 w 8397"/>
              <a:gd name="T15" fmla="*/ 4457 h 6162"/>
              <a:gd name="T16" fmla="*/ 8125 w 8397"/>
              <a:gd name="T17" fmla="*/ 8 h 6162"/>
              <a:gd name="T18" fmla="*/ 7609 w 8397"/>
              <a:gd name="T19" fmla="*/ 80 h 6162"/>
              <a:gd name="T20" fmla="*/ 7135 w 8397"/>
              <a:gd name="T21" fmla="*/ 217 h 6162"/>
              <a:gd name="T22" fmla="*/ 6711 w 8397"/>
              <a:gd name="T23" fmla="*/ 411 h 6162"/>
              <a:gd name="T24" fmla="*/ 6352 w 8397"/>
              <a:gd name="T25" fmla="*/ 654 h 6162"/>
              <a:gd name="T26" fmla="*/ 6067 w 8397"/>
              <a:gd name="T27" fmla="*/ 940 h 6162"/>
              <a:gd name="T28" fmla="*/ 5867 w 8397"/>
              <a:gd name="T29" fmla="*/ 1262 h 6162"/>
              <a:gd name="T30" fmla="*/ 5762 w 8397"/>
              <a:gd name="T31" fmla="*/ 1613 h 6162"/>
              <a:gd name="T32" fmla="*/ 0 w 8397"/>
              <a:gd name="T33" fmla="*/ 1529 h 6162"/>
              <a:gd name="T34" fmla="*/ 400 w 8397"/>
              <a:gd name="T35" fmla="*/ 6139 h 6162"/>
              <a:gd name="T36" fmla="*/ 901 w 8397"/>
              <a:gd name="T37" fmla="*/ 6049 h 6162"/>
              <a:gd name="T38" fmla="*/ 1359 w 8397"/>
              <a:gd name="T39" fmla="*/ 5896 h 6162"/>
              <a:gd name="T40" fmla="*/ 1761 w 8397"/>
              <a:gd name="T41" fmla="*/ 5689 h 6162"/>
              <a:gd name="T42" fmla="*/ 2099 w 8397"/>
              <a:gd name="T43" fmla="*/ 5435 h 6162"/>
              <a:gd name="T44" fmla="*/ 2362 w 8397"/>
              <a:gd name="T45" fmla="*/ 5139 h 6162"/>
              <a:gd name="T46" fmla="*/ 2537 w 8397"/>
              <a:gd name="T47" fmla="*/ 4811 h 6162"/>
              <a:gd name="T48" fmla="*/ 2616 w 8397"/>
              <a:gd name="T49" fmla="*/ 4457 h 6162"/>
              <a:gd name="T50" fmla="*/ 2373 w 8397"/>
              <a:gd name="T51" fmla="*/ 7 h 6162"/>
              <a:gd name="T52" fmla="*/ 1900 w 8397"/>
              <a:gd name="T53" fmla="*/ 67 h 6162"/>
              <a:gd name="T54" fmla="*/ 1462 w 8397"/>
              <a:gd name="T55" fmla="*/ 180 h 6162"/>
              <a:gd name="T56" fmla="*/ 1064 w 8397"/>
              <a:gd name="T57" fmla="*/ 342 h 6162"/>
              <a:gd name="T58" fmla="*/ 716 w 8397"/>
              <a:gd name="T59" fmla="*/ 548 h 6162"/>
              <a:gd name="T60" fmla="*/ 425 w 8397"/>
              <a:gd name="T61" fmla="*/ 791 h 6162"/>
              <a:gd name="T62" fmla="*/ 198 w 8397"/>
              <a:gd name="T63" fmla="*/ 1067 h 6162"/>
              <a:gd name="T64" fmla="*/ 47 w 8397"/>
              <a:gd name="T65" fmla="*/ 1368 h 6162"/>
              <a:gd name="T66" fmla="*/ 5508 w 8397"/>
              <a:gd name="T67" fmla="*/ 1797 h 6162"/>
              <a:gd name="T68" fmla="*/ 5454 w 8397"/>
              <a:gd name="T69" fmla="*/ 1435 h 6162"/>
              <a:gd name="T70" fmla="*/ 5299 w 8397"/>
              <a:gd name="T71" fmla="*/ 1097 h 6162"/>
              <a:gd name="T72" fmla="*/ 5056 w 8397"/>
              <a:gd name="T73" fmla="*/ 793 h 6162"/>
              <a:gd name="T74" fmla="*/ 4731 w 8397"/>
              <a:gd name="T75" fmla="*/ 526 h 6162"/>
              <a:gd name="T76" fmla="*/ 4340 w 8397"/>
              <a:gd name="T77" fmla="*/ 307 h 6162"/>
              <a:gd name="T78" fmla="*/ 3891 w 8397"/>
              <a:gd name="T79" fmla="*/ 141 h 6162"/>
              <a:gd name="T80" fmla="*/ 3393 w 8397"/>
              <a:gd name="T81" fmla="*/ 36 h 6162"/>
              <a:gd name="T82" fmla="*/ 2859 w 8397"/>
              <a:gd name="T83" fmla="*/ 0 h 6162"/>
              <a:gd name="T84" fmla="*/ 2890 w 8397"/>
              <a:gd name="T85" fmla="*/ 4639 h 6162"/>
              <a:gd name="T86" fmla="*/ 3020 w 8397"/>
              <a:gd name="T87" fmla="*/ 4983 h 6162"/>
              <a:gd name="T88" fmla="*/ 3244 w 8397"/>
              <a:gd name="T89" fmla="*/ 5297 h 6162"/>
              <a:gd name="T90" fmla="*/ 3546 w 8397"/>
              <a:gd name="T91" fmla="*/ 5574 h 6162"/>
              <a:gd name="T92" fmla="*/ 3923 w 8397"/>
              <a:gd name="T93" fmla="*/ 5805 h 6162"/>
              <a:gd name="T94" fmla="*/ 4360 w 8397"/>
              <a:gd name="T95" fmla="*/ 5985 h 6162"/>
              <a:gd name="T96" fmla="*/ 4846 w 8397"/>
              <a:gd name="T97" fmla="*/ 6106 h 6162"/>
              <a:gd name="T98" fmla="*/ 5371 w 8397"/>
              <a:gd name="T99" fmla="*/ 6160 h 6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397" h="6162">
                <a:moveTo>
                  <a:pt x="5748" y="6162"/>
                </a:moveTo>
                <a:lnTo>
                  <a:pt x="5885" y="6160"/>
                </a:lnTo>
                <a:lnTo>
                  <a:pt x="6019" y="6154"/>
                </a:lnTo>
                <a:lnTo>
                  <a:pt x="6152" y="6142"/>
                </a:lnTo>
                <a:lnTo>
                  <a:pt x="6282" y="6126"/>
                </a:lnTo>
                <a:lnTo>
                  <a:pt x="6410" y="6106"/>
                </a:lnTo>
                <a:lnTo>
                  <a:pt x="6536" y="6082"/>
                </a:lnTo>
                <a:lnTo>
                  <a:pt x="6659" y="6053"/>
                </a:lnTo>
                <a:lnTo>
                  <a:pt x="6779" y="6021"/>
                </a:lnTo>
                <a:lnTo>
                  <a:pt x="6897" y="5985"/>
                </a:lnTo>
                <a:lnTo>
                  <a:pt x="7010" y="5945"/>
                </a:lnTo>
                <a:lnTo>
                  <a:pt x="7122" y="5903"/>
                </a:lnTo>
                <a:lnTo>
                  <a:pt x="7228" y="5855"/>
                </a:lnTo>
                <a:lnTo>
                  <a:pt x="7333" y="5805"/>
                </a:lnTo>
                <a:lnTo>
                  <a:pt x="7432" y="5751"/>
                </a:lnTo>
                <a:lnTo>
                  <a:pt x="7530" y="5696"/>
                </a:lnTo>
                <a:lnTo>
                  <a:pt x="7621" y="5636"/>
                </a:lnTo>
                <a:lnTo>
                  <a:pt x="7708" y="5574"/>
                </a:lnTo>
                <a:lnTo>
                  <a:pt x="7791" y="5508"/>
                </a:lnTo>
                <a:lnTo>
                  <a:pt x="7870" y="5441"/>
                </a:lnTo>
                <a:lnTo>
                  <a:pt x="7944" y="5369"/>
                </a:lnTo>
                <a:lnTo>
                  <a:pt x="8013" y="5297"/>
                </a:lnTo>
                <a:lnTo>
                  <a:pt x="8076" y="5222"/>
                </a:lnTo>
                <a:lnTo>
                  <a:pt x="8135" y="5145"/>
                </a:lnTo>
                <a:lnTo>
                  <a:pt x="8188" y="5065"/>
                </a:lnTo>
                <a:lnTo>
                  <a:pt x="8236" y="4983"/>
                </a:lnTo>
                <a:lnTo>
                  <a:pt x="8278" y="4900"/>
                </a:lnTo>
                <a:lnTo>
                  <a:pt x="8312" y="4814"/>
                </a:lnTo>
                <a:lnTo>
                  <a:pt x="8343" y="4727"/>
                </a:lnTo>
                <a:lnTo>
                  <a:pt x="8366" y="4639"/>
                </a:lnTo>
                <a:lnTo>
                  <a:pt x="8382" y="4549"/>
                </a:lnTo>
                <a:lnTo>
                  <a:pt x="8393" y="4457"/>
                </a:lnTo>
                <a:lnTo>
                  <a:pt x="8397" y="4365"/>
                </a:lnTo>
                <a:lnTo>
                  <a:pt x="8397" y="0"/>
                </a:lnTo>
                <a:lnTo>
                  <a:pt x="8260" y="2"/>
                </a:lnTo>
                <a:lnTo>
                  <a:pt x="8125" y="8"/>
                </a:lnTo>
                <a:lnTo>
                  <a:pt x="7993" y="20"/>
                </a:lnTo>
                <a:lnTo>
                  <a:pt x="7863" y="36"/>
                </a:lnTo>
                <a:lnTo>
                  <a:pt x="7735" y="56"/>
                </a:lnTo>
                <a:lnTo>
                  <a:pt x="7609" y="80"/>
                </a:lnTo>
                <a:lnTo>
                  <a:pt x="7486" y="109"/>
                </a:lnTo>
                <a:lnTo>
                  <a:pt x="7365" y="141"/>
                </a:lnTo>
                <a:lnTo>
                  <a:pt x="7248" y="177"/>
                </a:lnTo>
                <a:lnTo>
                  <a:pt x="7135" y="217"/>
                </a:lnTo>
                <a:lnTo>
                  <a:pt x="7023" y="259"/>
                </a:lnTo>
                <a:lnTo>
                  <a:pt x="6916" y="307"/>
                </a:lnTo>
                <a:lnTo>
                  <a:pt x="6812" y="357"/>
                </a:lnTo>
                <a:lnTo>
                  <a:pt x="6711" y="411"/>
                </a:lnTo>
                <a:lnTo>
                  <a:pt x="6615" y="466"/>
                </a:lnTo>
                <a:lnTo>
                  <a:pt x="6523" y="526"/>
                </a:lnTo>
                <a:lnTo>
                  <a:pt x="6437" y="588"/>
                </a:lnTo>
                <a:lnTo>
                  <a:pt x="6352" y="654"/>
                </a:lnTo>
                <a:lnTo>
                  <a:pt x="6275" y="721"/>
                </a:lnTo>
                <a:lnTo>
                  <a:pt x="6201" y="793"/>
                </a:lnTo>
                <a:lnTo>
                  <a:pt x="6132" y="865"/>
                </a:lnTo>
                <a:lnTo>
                  <a:pt x="6067" y="940"/>
                </a:lnTo>
                <a:lnTo>
                  <a:pt x="6009" y="1018"/>
                </a:lnTo>
                <a:lnTo>
                  <a:pt x="5955" y="1097"/>
                </a:lnTo>
                <a:lnTo>
                  <a:pt x="5909" y="1179"/>
                </a:lnTo>
                <a:lnTo>
                  <a:pt x="5867" y="1262"/>
                </a:lnTo>
                <a:lnTo>
                  <a:pt x="5831" y="1348"/>
                </a:lnTo>
                <a:lnTo>
                  <a:pt x="5802" y="1435"/>
                </a:lnTo>
                <a:lnTo>
                  <a:pt x="5779" y="1523"/>
                </a:lnTo>
                <a:lnTo>
                  <a:pt x="5762" y="1613"/>
                </a:lnTo>
                <a:lnTo>
                  <a:pt x="5752" y="1705"/>
                </a:lnTo>
                <a:lnTo>
                  <a:pt x="5748" y="1797"/>
                </a:lnTo>
                <a:lnTo>
                  <a:pt x="5748" y="6162"/>
                </a:lnTo>
                <a:close/>
                <a:moveTo>
                  <a:pt x="0" y="1529"/>
                </a:moveTo>
                <a:lnTo>
                  <a:pt x="0" y="6162"/>
                </a:lnTo>
                <a:lnTo>
                  <a:pt x="135" y="6160"/>
                </a:lnTo>
                <a:lnTo>
                  <a:pt x="268" y="6151"/>
                </a:lnTo>
                <a:lnTo>
                  <a:pt x="400" y="6139"/>
                </a:lnTo>
                <a:lnTo>
                  <a:pt x="528" y="6123"/>
                </a:lnTo>
                <a:lnTo>
                  <a:pt x="656" y="6101"/>
                </a:lnTo>
                <a:lnTo>
                  <a:pt x="780" y="6076"/>
                </a:lnTo>
                <a:lnTo>
                  <a:pt x="901" y="6049"/>
                </a:lnTo>
                <a:lnTo>
                  <a:pt x="1020" y="6015"/>
                </a:lnTo>
                <a:lnTo>
                  <a:pt x="1136" y="5979"/>
                </a:lnTo>
                <a:lnTo>
                  <a:pt x="1249" y="5939"/>
                </a:lnTo>
                <a:lnTo>
                  <a:pt x="1359" y="5896"/>
                </a:lnTo>
                <a:lnTo>
                  <a:pt x="1466" y="5849"/>
                </a:lnTo>
                <a:lnTo>
                  <a:pt x="1568" y="5798"/>
                </a:lnTo>
                <a:lnTo>
                  <a:pt x="1668" y="5746"/>
                </a:lnTo>
                <a:lnTo>
                  <a:pt x="1761" y="5689"/>
                </a:lnTo>
                <a:lnTo>
                  <a:pt x="1853" y="5629"/>
                </a:lnTo>
                <a:lnTo>
                  <a:pt x="1940" y="5568"/>
                </a:lnTo>
                <a:lnTo>
                  <a:pt x="2021" y="5502"/>
                </a:lnTo>
                <a:lnTo>
                  <a:pt x="2099" y="5435"/>
                </a:lnTo>
                <a:lnTo>
                  <a:pt x="2172" y="5364"/>
                </a:lnTo>
                <a:lnTo>
                  <a:pt x="2241" y="5292"/>
                </a:lnTo>
                <a:lnTo>
                  <a:pt x="2302" y="5216"/>
                </a:lnTo>
                <a:lnTo>
                  <a:pt x="2362" y="5139"/>
                </a:lnTo>
                <a:lnTo>
                  <a:pt x="2414" y="5060"/>
                </a:lnTo>
                <a:lnTo>
                  <a:pt x="2461" y="4979"/>
                </a:lnTo>
                <a:lnTo>
                  <a:pt x="2501" y="4896"/>
                </a:lnTo>
                <a:lnTo>
                  <a:pt x="2537" y="4811"/>
                </a:lnTo>
                <a:lnTo>
                  <a:pt x="2566" y="4725"/>
                </a:lnTo>
                <a:lnTo>
                  <a:pt x="2589" y="4636"/>
                </a:lnTo>
                <a:lnTo>
                  <a:pt x="2605" y="4547"/>
                </a:lnTo>
                <a:lnTo>
                  <a:pt x="2616" y="4457"/>
                </a:lnTo>
                <a:lnTo>
                  <a:pt x="2618" y="4365"/>
                </a:lnTo>
                <a:lnTo>
                  <a:pt x="2618" y="0"/>
                </a:lnTo>
                <a:lnTo>
                  <a:pt x="2495" y="1"/>
                </a:lnTo>
                <a:lnTo>
                  <a:pt x="2373" y="7"/>
                </a:lnTo>
                <a:lnTo>
                  <a:pt x="2252" y="17"/>
                </a:lnTo>
                <a:lnTo>
                  <a:pt x="2133" y="30"/>
                </a:lnTo>
                <a:lnTo>
                  <a:pt x="2016" y="46"/>
                </a:lnTo>
                <a:lnTo>
                  <a:pt x="1900" y="67"/>
                </a:lnTo>
                <a:lnTo>
                  <a:pt x="1787" y="90"/>
                </a:lnTo>
                <a:lnTo>
                  <a:pt x="1677" y="116"/>
                </a:lnTo>
                <a:lnTo>
                  <a:pt x="1567" y="147"/>
                </a:lnTo>
                <a:lnTo>
                  <a:pt x="1462" y="180"/>
                </a:lnTo>
                <a:lnTo>
                  <a:pt x="1357" y="215"/>
                </a:lnTo>
                <a:lnTo>
                  <a:pt x="1256" y="255"/>
                </a:lnTo>
                <a:lnTo>
                  <a:pt x="1159" y="297"/>
                </a:lnTo>
                <a:lnTo>
                  <a:pt x="1064" y="342"/>
                </a:lnTo>
                <a:lnTo>
                  <a:pt x="972" y="389"/>
                </a:lnTo>
                <a:lnTo>
                  <a:pt x="883" y="440"/>
                </a:lnTo>
                <a:lnTo>
                  <a:pt x="797" y="492"/>
                </a:lnTo>
                <a:lnTo>
                  <a:pt x="716" y="548"/>
                </a:lnTo>
                <a:lnTo>
                  <a:pt x="638" y="604"/>
                </a:lnTo>
                <a:lnTo>
                  <a:pt x="562" y="664"/>
                </a:lnTo>
                <a:lnTo>
                  <a:pt x="492" y="727"/>
                </a:lnTo>
                <a:lnTo>
                  <a:pt x="425" y="791"/>
                </a:lnTo>
                <a:lnTo>
                  <a:pt x="362" y="857"/>
                </a:lnTo>
                <a:lnTo>
                  <a:pt x="303" y="924"/>
                </a:lnTo>
                <a:lnTo>
                  <a:pt x="249" y="994"/>
                </a:lnTo>
                <a:lnTo>
                  <a:pt x="198" y="1067"/>
                </a:lnTo>
                <a:lnTo>
                  <a:pt x="153" y="1139"/>
                </a:lnTo>
                <a:lnTo>
                  <a:pt x="113" y="1214"/>
                </a:lnTo>
                <a:lnTo>
                  <a:pt x="77" y="1291"/>
                </a:lnTo>
                <a:lnTo>
                  <a:pt x="47" y="1368"/>
                </a:lnTo>
                <a:lnTo>
                  <a:pt x="21" y="1448"/>
                </a:lnTo>
                <a:lnTo>
                  <a:pt x="0" y="1529"/>
                </a:lnTo>
                <a:close/>
                <a:moveTo>
                  <a:pt x="5508" y="6162"/>
                </a:moveTo>
                <a:lnTo>
                  <a:pt x="5508" y="1797"/>
                </a:lnTo>
                <a:lnTo>
                  <a:pt x="5505" y="1705"/>
                </a:lnTo>
                <a:lnTo>
                  <a:pt x="5494" y="1613"/>
                </a:lnTo>
                <a:lnTo>
                  <a:pt x="5478" y="1523"/>
                </a:lnTo>
                <a:lnTo>
                  <a:pt x="5454" y="1435"/>
                </a:lnTo>
                <a:lnTo>
                  <a:pt x="5423" y="1348"/>
                </a:lnTo>
                <a:lnTo>
                  <a:pt x="5389" y="1262"/>
                </a:lnTo>
                <a:lnTo>
                  <a:pt x="5346" y="1179"/>
                </a:lnTo>
                <a:lnTo>
                  <a:pt x="5299" y="1097"/>
                </a:lnTo>
                <a:lnTo>
                  <a:pt x="5247" y="1018"/>
                </a:lnTo>
                <a:lnTo>
                  <a:pt x="5187" y="940"/>
                </a:lnTo>
                <a:lnTo>
                  <a:pt x="5124" y="865"/>
                </a:lnTo>
                <a:lnTo>
                  <a:pt x="5056" y="793"/>
                </a:lnTo>
                <a:lnTo>
                  <a:pt x="4982" y="721"/>
                </a:lnTo>
                <a:lnTo>
                  <a:pt x="4902" y="654"/>
                </a:lnTo>
                <a:lnTo>
                  <a:pt x="4819" y="588"/>
                </a:lnTo>
                <a:lnTo>
                  <a:pt x="4731" y="526"/>
                </a:lnTo>
                <a:lnTo>
                  <a:pt x="4639" y="466"/>
                </a:lnTo>
                <a:lnTo>
                  <a:pt x="4544" y="411"/>
                </a:lnTo>
                <a:lnTo>
                  <a:pt x="4444" y="357"/>
                </a:lnTo>
                <a:lnTo>
                  <a:pt x="4340" y="307"/>
                </a:lnTo>
                <a:lnTo>
                  <a:pt x="4232" y="259"/>
                </a:lnTo>
                <a:lnTo>
                  <a:pt x="4122" y="217"/>
                </a:lnTo>
                <a:lnTo>
                  <a:pt x="4008" y="177"/>
                </a:lnTo>
                <a:lnTo>
                  <a:pt x="3891" y="141"/>
                </a:lnTo>
                <a:lnTo>
                  <a:pt x="3770" y="109"/>
                </a:lnTo>
                <a:lnTo>
                  <a:pt x="3647" y="80"/>
                </a:lnTo>
                <a:lnTo>
                  <a:pt x="3521" y="56"/>
                </a:lnTo>
                <a:lnTo>
                  <a:pt x="3393" y="36"/>
                </a:lnTo>
                <a:lnTo>
                  <a:pt x="3263" y="20"/>
                </a:lnTo>
                <a:lnTo>
                  <a:pt x="3130" y="8"/>
                </a:lnTo>
                <a:lnTo>
                  <a:pt x="2996" y="2"/>
                </a:lnTo>
                <a:lnTo>
                  <a:pt x="2859" y="0"/>
                </a:lnTo>
                <a:lnTo>
                  <a:pt x="2859" y="4365"/>
                </a:lnTo>
                <a:lnTo>
                  <a:pt x="2863" y="4457"/>
                </a:lnTo>
                <a:lnTo>
                  <a:pt x="2874" y="4549"/>
                </a:lnTo>
                <a:lnTo>
                  <a:pt x="2890" y="4639"/>
                </a:lnTo>
                <a:lnTo>
                  <a:pt x="2914" y="4727"/>
                </a:lnTo>
                <a:lnTo>
                  <a:pt x="2942" y="4814"/>
                </a:lnTo>
                <a:lnTo>
                  <a:pt x="2978" y="4900"/>
                </a:lnTo>
                <a:lnTo>
                  <a:pt x="3020" y="4983"/>
                </a:lnTo>
                <a:lnTo>
                  <a:pt x="3067" y="5065"/>
                </a:lnTo>
                <a:lnTo>
                  <a:pt x="3121" y="5145"/>
                </a:lnTo>
                <a:lnTo>
                  <a:pt x="3179" y="5222"/>
                </a:lnTo>
                <a:lnTo>
                  <a:pt x="3244" y="5297"/>
                </a:lnTo>
                <a:lnTo>
                  <a:pt x="3312" y="5369"/>
                </a:lnTo>
                <a:lnTo>
                  <a:pt x="3386" y="5441"/>
                </a:lnTo>
                <a:lnTo>
                  <a:pt x="3463" y="5508"/>
                </a:lnTo>
                <a:lnTo>
                  <a:pt x="3546" y="5574"/>
                </a:lnTo>
                <a:lnTo>
                  <a:pt x="3635" y="5636"/>
                </a:lnTo>
                <a:lnTo>
                  <a:pt x="3727" y="5696"/>
                </a:lnTo>
                <a:lnTo>
                  <a:pt x="3822" y="5751"/>
                </a:lnTo>
                <a:lnTo>
                  <a:pt x="3923" y="5805"/>
                </a:lnTo>
                <a:lnTo>
                  <a:pt x="4026" y="5855"/>
                </a:lnTo>
                <a:lnTo>
                  <a:pt x="4134" y="5903"/>
                </a:lnTo>
                <a:lnTo>
                  <a:pt x="4246" y="5945"/>
                </a:lnTo>
                <a:lnTo>
                  <a:pt x="4360" y="5985"/>
                </a:lnTo>
                <a:lnTo>
                  <a:pt x="4477" y="6021"/>
                </a:lnTo>
                <a:lnTo>
                  <a:pt x="4598" y="6053"/>
                </a:lnTo>
                <a:lnTo>
                  <a:pt x="4720" y="6082"/>
                </a:lnTo>
                <a:lnTo>
                  <a:pt x="4846" y="6106"/>
                </a:lnTo>
                <a:lnTo>
                  <a:pt x="4975" y="6126"/>
                </a:lnTo>
                <a:lnTo>
                  <a:pt x="5104" y="6142"/>
                </a:lnTo>
                <a:lnTo>
                  <a:pt x="5236" y="6154"/>
                </a:lnTo>
                <a:lnTo>
                  <a:pt x="5371" y="6160"/>
                </a:lnTo>
                <a:lnTo>
                  <a:pt x="5508" y="6162"/>
                </a:lnTo>
                <a:close/>
              </a:path>
            </a:pathLst>
          </a:custGeom>
          <a:solidFill>
            <a:schemeClr val="tx1">
              <a:alpha val="12000"/>
            </a:scheme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a:p>
        </p:txBody>
      </p:sp>
    </p:spTree>
    <p:extLst>
      <p:ext uri="{BB962C8B-B14F-4D97-AF65-F5344CB8AC3E}">
        <p14:creationId xmlns:p14="http://schemas.microsoft.com/office/powerpoint/2010/main" val="25374634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1371"/>
            <a:ext cx="15544800" cy="2043428"/>
          </a:xfrm>
        </p:spPr>
        <p:txBody>
          <a:bodyPr anchor="t"/>
          <a:lstStyle>
            <a:lvl1pPr algn="l">
              <a:defRPr sz="7100" b="1" cap="all"/>
            </a:lvl1pPr>
          </a:lstStyle>
          <a:p>
            <a:r>
              <a:rPr lang="en-US"/>
              <a:t>Click to edit Master title style</a:t>
            </a:r>
          </a:p>
        </p:txBody>
      </p:sp>
      <p:sp>
        <p:nvSpPr>
          <p:cNvPr id="3" name="Text Placeholder 2"/>
          <p:cNvSpPr>
            <a:spLocks noGrp="1"/>
          </p:cNvSpPr>
          <p:nvPr>
            <p:ph type="body" idx="1"/>
          </p:nvPr>
        </p:nvSpPr>
        <p:spPr>
          <a:xfrm>
            <a:off x="1444626" y="4360743"/>
            <a:ext cx="15544800" cy="2250628"/>
          </a:xfrm>
        </p:spPr>
        <p:txBody>
          <a:bodyPr anchor="b"/>
          <a:lstStyle>
            <a:lvl1pPr marL="0" indent="0">
              <a:buNone/>
              <a:defRPr sz="3600">
                <a:solidFill>
                  <a:schemeClr val="tx1">
                    <a:tint val="75000"/>
                  </a:schemeClr>
                </a:solidFill>
              </a:defRPr>
            </a:lvl1pPr>
            <a:lvl2pPr marL="815340" indent="0">
              <a:buNone/>
              <a:defRPr sz="3200">
                <a:solidFill>
                  <a:schemeClr val="tx1">
                    <a:tint val="75000"/>
                  </a:schemeClr>
                </a:solidFill>
              </a:defRPr>
            </a:lvl2pPr>
            <a:lvl3pPr marL="1630685" indent="0">
              <a:buNone/>
              <a:defRPr sz="2900">
                <a:solidFill>
                  <a:schemeClr val="tx1">
                    <a:tint val="75000"/>
                  </a:schemeClr>
                </a:solidFill>
              </a:defRPr>
            </a:lvl3pPr>
            <a:lvl4pPr marL="2446019" indent="0">
              <a:buNone/>
              <a:defRPr sz="2600">
                <a:solidFill>
                  <a:schemeClr val="tx1">
                    <a:tint val="75000"/>
                  </a:schemeClr>
                </a:solidFill>
              </a:defRPr>
            </a:lvl4pPr>
            <a:lvl5pPr marL="3261359" indent="0">
              <a:buNone/>
              <a:defRPr sz="2600">
                <a:solidFill>
                  <a:schemeClr val="tx1">
                    <a:tint val="75000"/>
                  </a:schemeClr>
                </a:solidFill>
              </a:defRPr>
            </a:lvl5pPr>
            <a:lvl6pPr marL="4076694" indent="0">
              <a:buNone/>
              <a:defRPr sz="2600">
                <a:solidFill>
                  <a:schemeClr val="tx1">
                    <a:tint val="75000"/>
                  </a:schemeClr>
                </a:solidFill>
              </a:defRPr>
            </a:lvl6pPr>
            <a:lvl7pPr marL="4892037" indent="0">
              <a:buNone/>
              <a:defRPr sz="2600">
                <a:solidFill>
                  <a:schemeClr val="tx1">
                    <a:tint val="75000"/>
                  </a:schemeClr>
                </a:solidFill>
              </a:defRPr>
            </a:lvl7pPr>
            <a:lvl8pPr marL="5707376" indent="0">
              <a:buNone/>
              <a:defRPr sz="2600">
                <a:solidFill>
                  <a:schemeClr val="tx1">
                    <a:tint val="75000"/>
                  </a:schemeClr>
                </a:solidFill>
              </a:defRPr>
            </a:lvl8pPr>
            <a:lvl9pPr marL="6522711" indent="0">
              <a:buNone/>
              <a:defRPr sz="2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22870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689"/>
            <a:ext cx="8077200" cy="6789993"/>
          </a:xfrm>
        </p:spPr>
        <p:txBody>
          <a:bodyPr/>
          <a:lstStyle>
            <a:lvl1pPr>
              <a:defRPr sz="5000"/>
            </a:lvl1pPr>
            <a:lvl2pPr>
              <a:defRPr sz="44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689"/>
            <a:ext cx="8077200" cy="6789993"/>
          </a:xfrm>
        </p:spPr>
        <p:txBody>
          <a:bodyPr/>
          <a:lstStyle>
            <a:lvl1pPr>
              <a:defRPr sz="5000"/>
            </a:lvl1pPr>
            <a:lvl2pPr>
              <a:defRPr sz="44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30752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8" y="2303025"/>
            <a:ext cx="8080376" cy="959791"/>
          </a:xfrm>
        </p:spPr>
        <p:txBody>
          <a:bodyPr anchor="b"/>
          <a:lstStyle>
            <a:lvl1pPr marL="0" indent="0">
              <a:buNone/>
              <a:defRPr sz="4400" b="1"/>
            </a:lvl1pPr>
            <a:lvl2pPr marL="815340" indent="0">
              <a:buNone/>
              <a:defRPr sz="3600" b="1"/>
            </a:lvl2pPr>
            <a:lvl3pPr marL="1630685" indent="0">
              <a:buNone/>
              <a:defRPr sz="3200" b="1"/>
            </a:lvl3pPr>
            <a:lvl4pPr marL="2446019" indent="0">
              <a:buNone/>
              <a:defRPr sz="2900" b="1"/>
            </a:lvl4pPr>
            <a:lvl5pPr marL="3261359" indent="0">
              <a:buNone/>
              <a:defRPr sz="2900" b="1"/>
            </a:lvl5pPr>
            <a:lvl6pPr marL="4076694" indent="0">
              <a:buNone/>
              <a:defRPr sz="2900" b="1"/>
            </a:lvl6pPr>
            <a:lvl7pPr marL="4892037" indent="0">
              <a:buNone/>
              <a:defRPr sz="2900" b="1"/>
            </a:lvl7pPr>
            <a:lvl8pPr marL="5707376" indent="0">
              <a:buNone/>
              <a:defRPr sz="2900" b="1"/>
            </a:lvl8pPr>
            <a:lvl9pPr marL="6522711" indent="0">
              <a:buNone/>
              <a:defRPr sz="2900" b="1"/>
            </a:lvl9pPr>
          </a:lstStyle>
          <a:p>
            <a:pPr lvl="0"/>
            <a:r>
              <a:rPr lang="en-US"/>
              <a:t>Click to edit Master text styles</a:t>
            </a:r>
          </a:p>
        </p:txBody>
      </p:sp>
      <p:sp>
        <p:nvSpPr>
          <p:cNvPr id="4" name="Content Placeholder 3"/>
          <p:cNvSpPr>
            <a:spLocks noGrp="1"/>
          </p:cNvSpPr>
          <p:nvPr>
            <p:ph sz="half" idx="2"/>
          </p:nvPr>
        </p:nvSpPr>
        <p:spPr>
          <a:xfrm>
            <a:off x="914408" y="3262816"/>
            <a:ext cx="8080376" cy="5927847"/>
          </a:xfrm>
        </p:spPr>
        <p:txBody>
          <a:bodyPr/>
          <a:lstStyle>
            <a:lvl1pPr>
              <a:defRPr sz="44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70" y="2303025"/>
            <a:ext cx="8083550" cy="959791"/>
          </a:xfrm>
        </p:spPr>
        <p:txBody>
          <a:bodyPr anchor="b"/>
          <a:lstStyle>
            <a:lvl1pPr marL="0" indent="0">
              <a:buNone/>
              <a:defRPr sz="4400" b="1"/>
            </a:lvl1pPr>
            <a:lvl2pPr marL="815340" indent="0">
              <a:buNone/>
              <a:defRPr sz="3600" b="1"/>
            </a:lvl2pPr>
            <a:lvl3pPr marL="1630685" indent="0">
              <a:buNone/>
              <a:defRPr sz="3200" b="1"/>
            </a:lvl3pPr>
            <a:lvl4pPr marL="2446019" indent="0">
              <a:buNone/>
              <a:defRPr sz="2900" b="1"/>
            </a:lvl4pPr>
            <a:lvl5pPr marL="3261359" indent="0">
              <a:buNone/>
              <a:defRPr sz="2900" b="1"/>
            </a:lvl5pPr>
            <a:lvl6pPr marL="4076694" indent="0">
              <a:buNone/>
              <a:defRPr sz="2900" b="1"/>
            </a:lvl6pPr>
            <a:lvl7pPr marL="4892037" indent="0">
              <a:buNone/>
              <a:defRPr sz="2900" b="1"/>
            </a:lvl7pPr>
            <a:lvl8pPr marL="5707376" indent="0">
              <a:buNone/>
              <a:defRPr sz="2900" b="1"/>
            </a:lvl8pPr>
            <a:lvl9pPr marL="6522711" indent="0">
              <a:buNone/>
              <a:defRPr sz="2900" b="1"/>
            </a:lvl9pPr>
          </a:lstStyle>
          <a:p>
            <a:pPr lvl="0"/>
            <a:r>
              <a:rPr lang="en-US"/>
              <a:t>Click to edit Master text styles</a:t>
            </a:r>
          </a:p>
        </p:txBody>
      </p:sp>
      <p:sp>
        <p:nvSpPr>
          <p:cNvPr id="6" name="Content Placeholder 5"/>
          <p:cNvSpPr>
            <a:spLocks noGrp="1"/>
          </p:cNvSpPr>
          <p:nvPr>
            <p:ph sz="quarter" idx="4"/>
          </p:nvPr>
        </p:nvSpPr>
        <p:spPr>
          <a:xfrm>
            <a:off x="9290070" y="3262816"/>
            <a:ext cx="8083550" cy="5927847"/>
          </a:xfrm>
        </p:spPr>
        <p:txBody>
          <a:bodyPr/>
          <a:lstStyle>
            <a:lvl1pPr>
              <a:defRPr sz="44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0182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84480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8408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638"/>
            <a:ext cx="6016626" cy="1743344"/>
          </a:xfrm>
        </p:spPr>
        <p:txBody>
          <a:bodyPr anchor="b"/>
          <a:lstStyle>
            <a:lvl1pPr algn="l">
              <a:defRPr sz="3600" b="1"/>
            </a:lvl1pPr>
          </a:lstStyle>
          <a:p>
            <a:r>
              <a:rPr lang="en-US"/>
              <a:t>Click to edit Master title style</a:t>
            </a:r>
          </a:p>
        </p:txBody>
      </p:sp>
      <p:sp>
        <p:nvSpPr>
          <p:cNvPr id="3" name="Content Placeholder 2"/>
          <p:cNvSpPr>
            <a:spLocks noGrp="1"/>
          </p:cNvSpPr>
          <p:nvPr>
            <p:ph idx="1"/>
          </p:nvPr>
        </p:nvSpPr>
        <p:spPr>
          <a:xfrm>
            <a:off x="7150108" y="409657"/>
            <a:ext cx="10223501" cy="8781025"/>
          </a:xfrm>
        </p:spPr>
        <p:txBody>
          <a:bodyPr/>
          <a:lstStyle>
            <a:lvl1pPr>
              <a:defRPr sz="5700"/>
            </a:lvl1pPr>
            <a:lvl2pPr>
              <a:defRPr sz="5000"/>
            </a:lvl2pPr>
            <a:lvl3pPr>
              <a:defRPr sz="44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3001"/>
            <a:ext cx="6016626" cy="7037681"/>
          </a:xfrm>
        </p:spPr>
        <p:txBody>
          <a:bodyPr/>
          <a:lstStyle>
            <a:lvl1pPr marL="0" indent="0">
              <a:buNone/>
              <a:defRPr sz="2600"/>
            </a:lvl1pPr>
            <a:lvl2pPr marL="815340" indent="0">
              <a:buNone/>
              <a:defRPr sz="2100"/>
            </a:lvl2pPr>
            <a:lvl3pPr marL="1630685" indent="0">
              <a:buNone/>
              <a:defRPr sz="1800"/>
            </a:lvl3pPr>
            <a:lvl4pPr marL="2446019" indent="0">
              <a:buNone/>
              <a:defRPr sz="1700"/>
            </a:lvl4pPr>
            <a:lvl5pPr marL="3261359" indent="0">
              <a:buNone/>
              <a:defRPr sz="1700"/>
            </a:lvl5pPr>
            <a:lvl6pPr marL="4076694" indent="0">
              <a:buNone/>
              <a:defRPr sz="1700"/>
            </a:lvl6pPr>
            <a:lvl7pPr marL="4892037" indent="0">
              <a:buNone/>
              <a:defRPr sz="1700"/>
            </a:lvl7pPr>
            <a:lvl8pPr marL="5707376" indent="0">
              <a:buNone/>
              <a:defRPr sz="1700"/>
            </a:lvl8pPr>
            <a:lvl9pPr marL="6522711" indent="0">
              <a:buNone/>
              <a:defRPr sz="1700"/>
            </a:lvl9pPr>
          </a:lstStyle>
          <a:p>
            <a:pPr lvl="0"/>
            <a:r>
              <a:rPr lang="en-US"/>
              <a:t>Click to edit Master text styles</a:t>
            </a:r>
          </a:p>
        </p:txBody>
      </p:sp>
      <p:sp>
        <p:nvSpPr>
          <p:cNvPr id="5" name="Date Placeholder 4"/>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02146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2012"/>
            <a:ext cx="10972800" cy="850238"/>
          </a:xfrm>
        </p:spPr>
        <p:txBody>
          <a:bodyPr anchor="b"/>
          <a:lstStyle>
            <a:lvl1pPr algn="l">
              <a:defRPr sz="3600" b="1"/>
            </a:lvl1pPr>
          </a:lstStyle>
          <a:p>
            <a:r>
              <a:rPr lang="en-US"/>
              <a:t>Click to edit Master title style</a:t>
            </a:r>
          </a:p>
        </p:txBody>
      </p:sp>
      <p:sp>
        <p:nvSpPr>
          <p:cNvPr id="3" name="Picture Placeholder 2"/>
          <p:cNvSpPr>
            <a:spLocks noGrp="1"/>
          </p:cNvSpPr>
          <p:nvPr>
            <p:ph type="pic" idx="1"/>
          </p:nvPr>
        </p:nvSpPr>
        <p:spPr>
          <a:xfrm>
            <a:off x="3584576" y="919304"/>
            <a:ext cx="10972800" cy="6173153"/>
          </a:xfrm>
        </p:spPr>
        <p:txBody>
          <a:bodyPr/>
          <a:lstStyle>
            <a:lvl1pPr marL="0" indent="0">
              <a:buNone/>
              <a:defRPr sz="5700"/>
            </a:lvl1pPr>
            <a:lvl2pPr marL="815340" indent="0">
              <a:buNone/>
              <a:defRPr sz="5000"/>
            </a:lvl2pPr>
            <a:lvl3pPr marL="1630685" indent="0">
              <a:buNone/>
              <a:defRPr sz="4400"/>
            </a:lvl3pPr>
            <a:lvl4pPr marL="2446019" indent="0">
              <a:buNone/>
              <a:defRPr sz="3600"/>
            </a:lvl4pPr>
            <a:lvl5pPr marL="3261359" indent="0">
              <a:buNone/>
              <a:defRPr sz="3600"/>
            </a:lvl5pPr>
            <a:lvl6pPr marL="4076694" indent="0">
              <a:buNone/>
              <a:defRPr sz="3600"/>
            </a:lvl6pPr>
            <a:lvl7pPr marL="4892037" indent="0">
              <a:buNone/>
              <a:defRPr sz="3600"/>
            </a:lvl7pPr>
            <a:lvl8pPr marL="5707376" indent="0">
              <a:buNone/>
              <a:defRPr sz="3600"/>
            </a:lvl8pPr>
            <a:lvl9pPr marL="6522711" indent="0">
              <a:buNone/>
              <a:defRPr sz="3600"/>
            </a:lvl9pPr>
          </a:lstStyle>
          <a:p>
            <a:endParaRPr lang="en-US" dirty="0"/>
          </a:p>
        </p:txBody>
      </p:sp>
      <p:sp>
        <p:nvSpPr>
          <p:cNvPr id="4" name="Text Placeholder 3"/>
          <p:cNvSpPr>
            <a:spLocks noGrp="1"/>
          </p:cNvSpPr>
          <p:nvPr>
            <p:ph type="body" sz="half" idx="2"/>
          </p:nvPr>
        </p:nvSpPr>
        <p:spPr>
          <a:xfrm>
            <a:off x="3584576" y="8052250"/>
            <a:ext cx="10972800" cy="1207479"/>
          </a:xfrm>
        </p:spPr>
        <p:txBody>
          <a:bodyPr/>
          <a:lstStyle>
            <a:lvl1pPr marL="0" indent="0">
              <a:buNone/>
              <a:defRPr sz="2600"/>
            </a:lvl1pPr>
            <a:lvl2pPr marL="815340" indent="0">
              <a:buNone/>
              <a:defRPr sz="2100"/>
            </a:lvl2pPr>
            <a:lvl3pPr marL="1630685" indent="0">
              <a:buNone/>
              <a:defRPr sz="1800"/>
            </a:lvl3pPr>
            <a:lvl4pPr marL="2446019" indent="0">
              <a:buNone/>
              <a:defRPr sz="1700"/>
            </a:lvl4pPr>
            <a:lvl5pPr marL="3261359" indent="0">
              <a:buNone/>
              <a:defRPr sz="1700"/>
            </a:lvl5pPr>
            <a:lvl6pPr marL="4076694" indent="0">
              <a:buNone/>
              <a:defRPr sz="1700"/>
            </a:lvl6pPr>
            <a:lvl7pPr marL="4892037" indent="0">
              <a:buNone/>
              <a:defRPr sz="1700"/>
            </a:lvl7pPr>
            <a:lvl8pPr marL="5707376" indent="0">
              <a:buNone/>
              <a:defRPr sz="1700"/>
            </a:lvl8pPr>
            <a:lvl9pPr marL="6522711" indent="0">
              <a:buNone/>
              <a:defRPr sz="1700"/>
            </a:lvl9pPr>
          </a:lstStyle>
          <a:p>
            <a:pPr lvl="0"/>
            <a:r>
              <a:rPr lang="en-US"/>
              <a:t>Click to edit Master text styles</a:t>
            </a:r>
          </a:p>
        </p:txBody>
      </p:sp>
      <p:sp>
        <p:nvSpPr>
          <p:cNvPr id="5" name="Date Placeholder 4"/>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85258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76926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2023"/>
            <a:ext cx="4114800" cy="877864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2023"/>
            <a:ext cx="12039600" cy="87786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1899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6248400" y="9535999"/>
            <a:ext cx="5791200" cy="547772"/>
          </a:xfrm>
          <a:prstGeom prst="rect">
            <a:avLst/>
          </a:prstGeom>
        </p:spPr>
        <p:txBody>
          <a:bodyPr/>
          <a:lstStyle>
            <a:lvl1pPr algn="ctr">
              <a:defRPr sz="1400" i="1">
                <a:solidFill>
                  <a:schemeClr val="tx1">
                    <a:lumMod val="50000"/>
                    <a:lumOff val="50000"/>
                  </a:schemeClr>
                </a:solidFill>
                <a:latin typeface="Arial Narrow" panose="020B0606020202030204" pitchFamily="34" charset="0"/>
              </a:defRPr>
            </a:lvl1pPr>
          </a:lstStyle>
          <a:p>
            <a:r>
              <a:rPr lang="en-US" dirty="0">
                <a:solidFill>
                  <a:prstClr val="black">
                    <a:lumMod val="50000"/>
                    <a:lumOff val="50000"/>
                  </a:prstClr>
                </a:solidFill>
              </a:rPr>
              <a:t>Page </a:t>
            </a:r>
            <a:fld id="{AA5354D5-D4F2-46BA-B5CB-5C72F9D2CB0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165023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3"/>
          </p:nvPr>
        </p:nvSpPr>
        <p:spPr bwMode="auto">
          <a:xfrm>
            <a:off x="7397106" y="-152401"/>
            <a:ext cx="10890914" cy="10593389"/>
          </a:xfrm>
          <a:custGeom>
            <a:avLst/>
            <a:gdLst>
              <a:gd name="T0" fmla="*/ 8654 w 8654"/>
              <a:gd name="T1" fmla="*/ 836 h 6432"/>
              <a:gd name="T2" fmla="*/ 8239 w 8654"/>
              <a:gd name="T3" fmla="*/ 0 h 6432"/>
              <a:gd name="T4" fmla="*/ 5932 w 8654"/>
              <a:gd name="T5" fmla="*/ 0 h 6432"/>
              <a:gd name="T6" fmla="*/ 8654 w 8654"/>
              <a:gd name="T7" fmla="*/ 5460 h 6432"/>
              <a:gd name="T8" fmla="*/ 8654 w 8654"/>
              <a:gd name="T9" fmla="*/ 836 h 6432"/>
              <a:gd name="T10" fmla="*/ 6007 w 8654"/>
              <a:gd name="T11" fmla="*/ 6432 h 6432"/>
              <a:gd name="T12" fmla="*/ 2754 w 8654"/>
              <a:gd name="T13" fmla="*/ 6432 h 6432"/>
              <a:gd name="T14" fmla="*/ 4356 w 8654"/>
              <a:gd name="T15" fmla="*/ 2955 h 6432"/>
              <a:gd name="T16" fmla="*/ 6007 w 8654"/>
              <a:gd name="T17" fmla="*/ 6432 h 6432"/>
              <a:gd name="T18" fmla="*/ 8654 w 8654"/>
              <a:gd name="T19" fmla="*/ 0 h 6432"/>
              <a:gd name="T20" fmla="*/ 8654 w 8654"/>
              <a:gd name="T21" fmla="*/ 41 h 6432"/>
              <a:gd name="T22" fmla="*/ 8634 w 8654"/>
              <a:gd name="T23" fmla="*/ 0 h 6432"/>
              <a:gd name="T24" fmla="*/ 8654 w 8654"/>
              <a:gd name="T25" fmla="*/ 0 h 6432"/>
              <a:gd name="T26" fmla="*/ 8654 w 8654"/>
              <a:gd name="T27" fmla="*/ 6249 h 6432"/>
              <a:gd name="T28" fmla="*/ 8654 w 8654"/>
              <a:gd name="T29" fmla="*/ 6432 h 6432"/>
              <a:gd name="T30" fmla="*/ 6439 w 8654"/>
              <a:gd name="T31" fmla="*/ 6432 h 6432"/>
              <a:gd name="T32" fmla="*/ 4373 w 8654"/>
              <a:gd name="T33" fmla="*/ 2287 h 6432"/>
              <a:gd name="T34" fmla="*/ 2305 w 8654"/>
              <a:gd name="T35" fmla="*/ 6432 h 6432"/>
              <a:gd name="T36" fmla="*/ 0 w 8654"/>
              <a:gd name="T37" fmla="*/ 6432 h 6432"/>
              <a:gd name="T38" fmla="*/ 3207 w 8654"/>
              <a:gd name="T39" fmla="*/ 0 h 6432"/>
              <a:gd name="T40" fmla="*/ 3233 w 8654"/>
              <a:gd name="T41" fmla="*/ 0 h 6432"/>
              <a:gd name="T42" fmla="*/ 5513 w 8654"/>
              <a:gd name="T43" fmla="*/ 0 h 6432"/>
              <a:gd name="T44" fmla="*/ 5538 w 8654"/>
              <a:gd name="T45" fmla="*/ 0 h 6432"/>
              <a:gd name="T46" fmla="*/ 8654 w 8654"/>
              <a:gd name="T47" fmla="*/ 6249 h 6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54" h="6432">
                <a:moveTo>
                  <a:pt x="8654" y="836"/>
                </a:moveTo>
                <a:lnTo>
                  <a:pt x="8239" y="0"/>
                </a:lnTo>
                <a:lnTo>
                  <a:pt x="5932" y="0"/>
                </a:lnTo>
                <a:lnTo>
                  <a:pt x="8654" y="5460"/>
                </a:lnTo>
                <a:lnTo>
                  <a:pt x="8654" y="836"/>
                </a:lnTo>
                <a:close/>
                <a:moveTo>
                  <a:pt x="6007" y="6432"/>
                </a:moveTo>
                <a:lnTo>
                  <a:pt x="2754" y="6432"/>
                </a:lnTo>
                <a:lnTo>
                  <a:pt x="4356" y="2955"/>
                </a:lnTo>
                <a:lnTo>
                  <a:pt x="6007" y="6432"/>
                </a:lnTo>
                <a:close/>
                <a:moveTo>
                  <a:pt x="8654" y="0"/>
                </a:moveTo>
                <a:lnTo>
                  <a:pt x="8654" y="41"/>
                </a:lnTo>
                <a:lnTo>
                  <a:pt x="8634" y="0"/>
                </a:lnTo>
                <a:lnTo>
                  <a:pt x="8654" y="0"/>
                </a:lnTo>
                <a:close/>
                <a:moveTo>
                  <a:pt x="8654" y="6249"/>
                </a:moveTo>
                <a:lnTo>
                  <a:pt x="8654" y="6432"/>
                </a:lnTo>
                <a:lnTo>
                  <a:pt x="6439" y="6432"/>
                </a:lnTo>
                <a:lnTo>
                  <a:pt x="4373" y="2287"/>
                </a:lnTo>
                <a:lnTo>
                  <a:pt x="2305" y="6432"/>
                </a:lnTo>
                <a:lnTo>
                  <a:pt x="0" y="6432"/>
                </a:lnTo>
                <a:lnTo>
                  <a:pt x="3207" y="0"/>
                </a:lnTo>
                <a:lnTo>
                  <a:pt x="3233" y="0"/>
                </a:lnTo>
                <a:lnTo>
                  <a:pt x="5513" y="0"/>
                </a:lnTo>
                <a:lnTo>
                  <a:pt x="5538" y="0"/>
                </a:lnTo>
                <a:lnTo>
                  <a:pt x="8654" y="6249"/>
                </a:lnTo>
                <a:close/>
              </a:path>
            </a:pathLst>
          </a:custGeom>
          <a:solidFill>
            <a:schemeClr val="tx1">
              <a:alpha val="12000"/>
            </a:scheme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a:p>
        </p:txBody>
      </p:sp>
    </p:spTree>
    <p:extLst>
      <p:ext uri="{BB962C8B-B14F-4D97-AF65-F5344CB8AC3E}">
        <p14:creationId xmlns:p14="http://schemas.microsoft.com/office/powerpoint/2010/main" val="16201586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48400" y="9535999"/>
            <a:ext cx="5791200" cy="547772"/>
          </a:xfrm>
          <a:prstGeom prst="rect">
            <a:avLst/>
          </a:prstGeom>
        </p:spPr>
        <p:txBody>
          <a:bodyPr/>
          <a:lstStyle>
            <a:lvl1pPr algn="ctr">
              <a:defRPr sz="1400" i="1">
                <a:solidFill>
                  <a:schemeClr val="tx1">
                    <a:lumMod val="50000"/>
                    <a:lumOff val="50000"/>
                  </a:schemeClr>
                </a:solidFill>
                <a:latin typeface="Arial Narrow" panose="020B0606020202030204" pitchFamily="34" charset="0"/>
              </a:defRPr>
            </a:lvl1pPr>
          </a:lstStyle>
          <a:p>
            <a:r>
              <a:rPr lang="en-US" dirty="0">
                <a:solidFill>
                  <a:prstClr val="black">
                    <a:lumMod val="50000"/>
                    <a:lumOff val="50000"/>
                  </a:prstClr>
                </a:solidFill>
              </a:rPr>
              <a:t>Page </a:t>
            </a:r>
            <a:fld id="{AA5354D5-D4F2-46BA-B5CB-5C72F9D2CB0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6601125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914541"/>
            <a:ext cx="15544800" cy="1714765"/>
          </a:xfrm>
        </p:spPr>
        <p:txBody>
          <a:bodyPr/>
          <a:lstStyle/>
          <a:p>
            <a:r>
              <a:rPr lang="en-US"/>
              <a:t>Click to edit Master title style</a:t>
            </a:r>
          </a:p>
        </p:txBody>
      </p:sp>
      <p:sp>
        <p:nvSpPr>
          <p:cNvPr id="3" name="Text Placeholder 2"/>
          <p:cNvSpPr>
            <a:spLocks noGrp="1"/>
          </p:cNvSpPr>
          <p:nvPr>
            <p:ph type="body" sz="half" idx="1"/>
          </p:nvPr>
        </p:nvSpPr>
        <p:spPr>
          <a:xfrm>
            <a:off x="1371600" y="2857941"/>
            <a:ext cx="7620000" cy="6173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857941"/>
            <a:ext cx="7620000" cy="6173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dirty="0">
              <a:solidFill>
                <a:prstClr val="black">
                  <a:tint val="75000"/>
                </a:prstClr>
              </a:solidFill>
            </a:endParaRPr>
          </a:p>
        </p:txBody>
      </p:sp>
      <p:sp>
        <p:nvSpPr>
          <p:cNvPr id="6" name="Rectangle 4"/>
          <p:cNvSpPr>
            <a:spLocks noGrp="1" noChangeArrowheads="1"/>
          </p:cNvSpPr>
          <p:nvPr>
            <p:ph type="sldNum" sz="quarter" idx="11"/>
          </p:nvPr>
        </p:nvSpPr>
        <p:spPr>
          <a:ln/>
        </p:spPr>
        <p:txBody>
          <a:bodyPr/>
          <a:lstStyle>
            <a:lvl1pPr>
              <a:defRPr/>
            </a:lvl1pPr>
          </a:lstStyle>
          <a:p>
            <a:pPr>
              <a:defRPr/>
            </a:pPr>
            <a:fld id="{81A90EE2-7EE0-41B1-B8EB-E1B7A2B7F36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517464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914541"/>
            <a:ext cx="15544800" cy="1714765"/>
          </a:xfrm>
        </p:spPr>
        <p:txBody>
          <a:bodyPr/>
          <a:lstStyle/>
          <a:p>
            <a:r>
              <a:rPr lang="en-US"/>
              <a:t>Click to edit Master title style</a:t>
            </a:r>
          </a:p>
        </p:txBody>
      </p:sp>
      <p:sp>
        <p:nvSpPr>
          <p:cNvPr id="3" name="Content Placeholder 2"/>
          <p:cNvSpPr>
            <a:spLocks noGrp="1"/>
          </p:cNvSpPr>
          <p:nvPr>
            <p:ph sz="half" idx="1"/>
          </p:nvPr>
        </p:nvSpPr>
        <p:spPr>
          <a:xfrm>
            <a:off x="1371600" y="2857941"/>
            <a:ext cx="7620000" cy="6173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296400" y="2857941"/>
            <a:ext cx="7620000" cy="2972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296400" y="6058835"/>
            <a:ext cx="7620000" cy="2972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ftr" sz="quarter" idx="10"/>
          </p:nvPr>
        </p:nvSpPr>
        <p:spPr>
          <a:ln/>
        </p:spPr>
        <p:txBody>
          <a:bodyPr/>
          <a:lstStyle>
            <a:lvl1pPr>
              <a:defRPr/>
            </a:lvl1pPr>
          </a:lstStyle>
          <a:p>
            <a:pPr>
              <a:defRPr/>
            </a:pPr>
            <a:endParaRPr lang="en-US" dirty="0">
              <a:solidFill>
                <a:prstClr val="black">
                  <a:tint val="75000"/>
                </a:prstClr>
              </a:solidFill>
            </a:endParaRPr>
          </a:p>
        </p:txBody>
      </p:sp>
      <p:sp>
        <p:nvSpPr>
          <p:cNvPr id="7" name="Rectangle 4"/>
          <p:cNvSpPr>
            <a:spLocks noGrp="1" noChangeArrowheads="1"/>
          </p:cNvSpPr>
          <p:nvPr>
            <p:ph type="sldNum" sz="quarter" idx="11"/>
          </p:nvPr>
        </p:nvSpPr>
        <p:spPr>
          <a:ln/>
        </p:spPr>
        <p:txBody>
          <a:bodyPr/>
          <a:lstStyle>
            <a:lvl1pPr>
              <a:defRPr/>
            </a:lvl1pPr>
          </a:lstStyle>
          <a:p>
            <a:pPr>
              <a:defRPr/>
            </a:pPr>
            <a:fld id="{E2A4C1ED-C01B-4F41-AFE9-9D3D8630EC3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56562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2651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cxnSp>
        <p:nvCxnSpPr>
          <p:cNvPr id="5" name="Straight Connector 4"/>
          <p:cNvCxnSpPr/>
          <p:nvPr userDrawn="1"/>
        </p:nvCxnSpPr>
        <p:spPr>
          <a:xfrm>
            <a:off x="1828800" y="7125800"/>
            <a:ext cx="14630400" cy="0"/>
          </a:xfrm>
          <a:prstGeom prst="line">
            <a:avLst/>
          </a:prstGeom>
          <a:ln>
            <a:solidFill>
              <a:srgbClr val="D13239"/>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828800" y="3162788"/>
            <a:ext cx="14630400" cy="0"/>
          </a:xfrm>
          <a:prstGeom prst="line">
            <a:avLst/>
          </a:prstGeom>
          <a:ln>
            <a:solidFill>
              <a:srgbClr val="D13239"/>
            </a:solidFill>
          </a:ln>
        </p:spPr>
        <p:style>
          <a:lnRef idx="1">
            <a:schemeClr val="accent1"/>
          </a:lnRef>
          <a:fillRef idx="0">
            <a:schemeClr val="accent1"/>
          </a:fillRef>
          <a:effectRef idx="0">
            <a:schemeClr val="accent1"/>
          </a:effectRef>
          <a:fontRef idx="minor">
            <a:schemeClr val="tx1"/>
          </a:fontRef>
        </p:style>
      </p:cxnSp>
      <p:pic>
        <p:nvPicPr>
          <p:cNvPr id="5122" name="Picture 2" descr="X:\Communications\Public\Graphic Design\Marketing-Communications\2016\Marketing Elements\PowerPoints\Large Size\PowerPT - Large-03.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020" y="8313834"/>
            <a:ext cx="18288000" cy="197475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X:\Communications\Public\Graphic Design\Marketing-Communications\2016\Marketing Elements\PowerPoints\Large Size\PowerPT - Large-02.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32184" t="24952" r="30223" b="26623"/>
          <a:stretch/>
        </p:blipFill>
        <p:spPr bwMode="auto">
          <a:xfrm>
            <a:off x="457200" y="266760"/>
            <a:ext cx="3200400" cy="23192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3"/>
          <p:cNvSpPr>
            <a:spLocks noGrp="1"/>
          </p:cNvSpPr>
          <p:nvPr>
            <p:ph type="body" sz="quarter" idx="10" hasCustomPrompt="1"/>
          </p:nvPr>
        </p:nvSpPr>
        <p:spPr>
          <a:xfrm>
            <a:off x="1828800" y="3200894"/>
            <a:ext cx="14630400" cy="3924906"/>
          </a:xfrm>
        </p:spPr>
        <p:txBody>
          <a:bodyPr>
            <a:noAutofit/>
          </a:bodyPr>
          <a:lstStyle>
            <a:lvl1pPr marL="0" indent="0" algn="ctr">
              <a:spcBef>
                <a:spcPts val="0"/>
              </a:spcBef>
              <a:buNone/>
              <a:defRPr sz="10700" b="1" baseline="0">
                <a:latin typeface="Arial Narrow" panose="020B0606020202030204" pitchFamily="34" charset="0"/>
              </a:defRPr>
            </a:lvl1pPr>
          </a:lstStyle>
          <a:p>
            <a:pPr lvl="0"/>
            <a:r>
              <a:rPr lang="en-US" dirty="0"/>
              <a:t>EVENT TITLE </a:t>
            </a:r>
            <a:br>
              <a:rPr lang="en-US" dirty="0"/>
            </a:br>
            <a:r>
              <a:rPr lang="en-US" dirty="0"/>
              <a:t>GOES HERE</a:t>
            </a:r>
          </a:p>
        </p:txBody>
      </p:sp>
    </p:spTree>
    <p:extLst>
      <p:ext uri="{BB962C8B-B14F-4D97-AF65-F5344CB8AC3E}">
        <p14:creationId xmlns:p14="http://schemas.microsoft.com/office/powerpoint/2010/main" val="18385515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6133"/>
            <a:ext cx="15544800" cy="2205378"/>
          </a:xfrm>
        </p:spPr>
        <p:txBody>
          <a:bodyPr/>
          <a:lstStyle/>
          <a:p>
            <a:r>
              <a:rPr lang="en-US"/>
              <a:t>Click to edit Master title style</a:t>
            </a:r>
          </a:p>
        </p:txBody>
      </p:sp>
      <p:sp>
        <p:nvSpPr>
          <p:cNvPr id="3" name="Subtitle 2"/>
          <p:cNvSpPr>
            <a:spLocks noGrp="1"/>
          </p:cNvSpPr>
          <p:nvPr>
            <p:ph type="subTitle" idx="1"/>
          </p:nvPr>
        </p:nvSpPr>
        <p:spPr>
          <a:xfrm>
            <a:off x="2743200" y="5830200"/>
            <a:ext cx="12801600" cy="2629306"/>
          </a:xfrm>
        </p:spPr>
        <p:txBody>
          <a:bodyPr/>
          <a:lstStyle>
            <a:lvl1pPr marL="0" indent="0" algn="ctr">
              <a:buNone/>
              <a:defRPr>
                <a:solidFill>
                  <a:schemeClr val="tx1">
                    <a:tint val="75000"/>
                  </a:schemeClr>
                </a:solidFill>
              </a:defRPr>
            </a:lvl1pPr>
            <a:lvl2pPr marL="815982" indent="0" algn="ctr">
              <a:buNone/>
              <a:defRPr>
                <a:solidFill>
                  <a:schemeClr val="tx1">
                    <a:tint val="75000"/>
                  </a:schemeClr>
                </a:solidFill>
              </a:defRPr>
            </a:lvl2pPr>
            <a:lvl3pPr marL="1631960" indent="0" algn="ctr">
              <a:buNone/>
              <a:defRPr>
                <a:solidFill>
                  <a:schemeClr val="tx1">
                    <a:tint val="75000"/>
                  </a:schemeClr>
                </a:solidFill>
              </a:defRPr>
            </a:lvl3pPr>
            <a:lvl4pPr marL="2447936" indent="0" algn="ctr">
              <a:buNone/>
              <a:defRPr>
                <a:solidFill>
                  <a:schemeClr val="tx1">
                    <a:tint val="75000"/>
                  </a:schemeClr>
                </a:solidFill>
              </a:defRPr>
            </a:lvl4pPr>
            <a:lvl5pPr marL="3263910" indent="0" algn="ctr">
              <a:buNone/>
              <a:defRPr>
                <a:solidFill>
                  <a:schemeClr val="tx1">
                    <a:tint val="75000"/>
                  </a:schemeClr>
                </a:solidFill>
              </a:defRPr>
            </a:lvl5pPr>
            <a:lvl6pPr marL="4079891" indent="0" algn="ctr">
              <a:buNone/>
              <a:defRPr>
                <a:solidFill>
                  <a:schemeClr val="tx1">
                    <a:tint val="75000"/>
                  </a:schemeClr>
                </a:solidFill>
              </a:defRPr>
            </a:lvl6pPr>
            <a:lvl7pPr marL="4895873" indent="0" algn="ctr">
              <a:buNone/>
              <a:defRPr>
                <a:solidFill>
                  <a:schemeClr val="tx1">
                    <a:tint val="75000"/>
                  </a:schemeClr>
                </a:solidFill>
              </a:defRPr>
            </a:lvl7pPr>
            <a:lvl8pPr marL="5711846" indent="0" algn="ctr">
              <a:buNone/>
              <a:defRPr>
                <a:solidFill>
                  <a:schemeClr val="tx1">
                    <a:tint val="75000"/>
                  </a:schemeClr>
                </a:solidFill>
              </a:defRPr>
            </a:lvl8pPr>
            <a:lvl9pPr marL="65278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20769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56998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1371"/>
            <a:ext cx="15544800" cy="2043428"/>
          </a:xfrm>
        </p:spPr>
        <p:txBody>
          <a:bodyPr anchor="t"/>
          <a:lstStyle>
            <a:lvl1pPr algn="l">
              <a:defRPr sz="7100" b="1" cap="all"/>
            </a:lvl1pPr>
          </a:lstStyle>
          <a:p>
            <a:r>
              <a:rPr lang="en-US"/>
              <a:t>Click to edit Master title style</a:t>
            </a:r>
          </a:p>
        </p:txBody>
      </p:sp>
      <p:sp>
        <p:nvSpPr>
          <p:cNvPr id="3" name="Text Placeholder 2"/>
          <p:cNvSpPr>
            <a:spLocks noGrp="1"/>
          </p:cNvSpPr>
          <p:nvPr>
            <p:ph type="body" idx="1"/>
          </p:nvPr>
        </p:nvSpPr>
        <p:spPr>
          <a:xfrm>
            <a:off x="1444626" y="4360743"/>
            <a:ext cx="15544800" cy="2250628"/>
          </a:xfrm>
        </p:spPr>
        <p:txBody>
          <a:bodyPr anchor="b"/>
          <a:lstStyle>
            <a:lvl1pPr marL="0" indent="0">
              <a:buNone/>
              <a:defRPr sz="3600">
                <a:solidFill>
                  <a:schemeClr val="tx1">
                    <a:tint val="75000"/>
                  </a:schemeClr>
                </a:solidFill>
              </a:defRPr>
            </a:lvl1pPr>
            <a:lvl2pPr marL="815982" indent="0">
              <a:buNone/>
              <a:defRPr sz="3200">
                <a:solidFill>
                  <a:schemeClr val="tx1">
                    <a:tint val="75000"/>
                  </a:schemeClr>
                </a:solidFill>
              </a:defRPr>
            </a:lvl2pPr>
            <a:lvl3pPr marL="1631960" indent="0">
              <a:buNone/>
              <a:defRPr sz="2900">
                <a:solidFill>
                  <a:schemeClr val="tx1">
                    <a:tint val="75000"/>
                  </a:schemeClr>
                </a:solidFill>
              </a:defRPr>
            </a:lvl3pPr>
            <a:lvl4pPr marL="2447936" indent="0">
              <a:buNone/>
              <a:defRPr sz="2600">
                <a:solidFill>
                  <a:schemeClr val="tx1">
                    <a:tint val="75000"/>
                  </a:schemeClr>
                </a:solidFill>
              </a:defRPr>
            </a:lvl4pPr>
            <a:lvl5pPr marL="3263910" indent="0">
              <a:buNone/>
              <a:defRPr sz="2600">
                <a:solidFill>
                  <a:schemeClr val="tx1">
                    <a:tint val="75000"/>
                  </a:schemeClr>
                </a:solidFill>
              </a:defRPr>
            </a:lvl5pPr>
            <a:lvl6pPr marL="4079891" indent="0">
              <a:buNone/>
              <a:defRPr sz="2600">
                <a:solidFill>
                  <a:schemeClr val="tx1">
                    <a:tint val="75000"/>
                  </a:schemeClr>
                </a:solidFill>
              </a:defRPr>
            </a:lvl6pPr>
            <a:lvl7pPr marL="4895873" indent="0">
              <a:buNone/>
              <a:defRPr sz="2600">
                <a:solidFill>
                  <a:schemeClr val="tx1">
                    <a:tint val="75000"/>
                  </a:schemeClr>
                </a:solidFill>
              </a:defRPr>
            </a:lvl7pPr>
            <a:lvl8pPr marL="5711846" indent="0">
              <a:buNone/>
              <a:defRPr sz="2600">
                <a:solidFill>
                  <a:schemeClr val="tx1">
                    <a:tint val="75000"/>
                  </a:schemeClr>
                </a:solidFill>
              </a:defRPr>
            </a:lvl8pPr>
            <a:lvl9pPr marL="6527826" indent="0">
              <a:buNone/>
              <a:defRPr sz="2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24768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680"/>
            <a:ext cx="8077200" cy="6789993"/>
          </a:xfrm>
        </p:spPr>
        <p:txBody>
          <a:bodyPr/>
          <a:lstStyle>
            <a:lvl1pPr>
              <a:defRPr sz="5000"/>
            </a:lvl1pPr>
            <a:lvl2pPr>
              <a:defRPr sz="44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680"/>
            <a:ext cx="8077200" cy="6789993"/>
          </a:xfrm>
        </p:spPr>
        <p:txBody>
          <a:bodyPr/>
          <a:lstStyle>
            <a:lvl1pPr>
              <a:defRPr sz="5000"/>
            </a:lvl1pPr>
            <a:lvl2pPr>
              <a:defRPr sz="44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1994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8" y="2303025"/>
            <a:ext cx="8080376" cy="959791"/>
          </a:xfrm>
        </p:spPr>
        <p:txBody>
          <a:bodyPr anchor="b"/>
          <a:lstStyle>
            <a:lvl1pPr marL="0" indent="0">
              <a:buNone/>
              <a:defRPr sz="4400" b="1"/>
            </a:lvl1pPr>
            <a:lvl2pPr marL="815982" indent="0">
              <a:buNone/>
              <a:defRPr sz="3600" b="1"/>
            </a:lvl2pPr>
            <a:lvl3pPr marL="1631960" indent="0">
              <a:buNone/>
              <a:defRPr sz="3200" b="1"/>
            </a:lvl3pPr>
            <a:lvl4pPr marL="2447936" indent="0">
              <a:buNone/>
              <a:defRPr sz="2900" b="1"/>
            </a:lvl4pPr>
            <a:lvl5pPr marL="3263910" indent="0">
              <a:buNone/>
              <a:defRPr sz="2900" b="1"/>
            </a:lvl5pPr>
            <a:lvl6pPr marL="4079891" indent="0">
              <a:buNone/>
              <a:defRPr sz="2900" b="1"/>
            </a:lvl6pPr>
            <a:lvl7pPr marL="4895873" indent="0">
              <a:buNone/>
              <a:defRPr sz="2900" b="1"/>
            </a:lvl7pPr>
            <a:lvl8pPr marL="5711846" indent="0">
              <a:buNone/>
              <a:defRPr sz="2900" b="1"/>
            </a:lvl8pPr>
            <a:lvl9pPr marL="6527826" indent="0">
              <a:buNone/>
              <a:defRPr sz="2900" b="1"/>
            </a:lvl9pPr>
          </a:lstStyle>
          <a:p>
            <a:pPr lvl="0"/>
            <a:r>
              <a:rPr lang="en-US"/>
              <a:t>Click to edit Master text styles</a:t>
            </a:r>
          </a:p>
        </p:txBody>
      </p:sp>
      <p:sp>
        <p:nvSpPr>
          <p:cNvPr id="4" name="Content Placeholder 3"/>
          <p:cNvSpPr>
            <a:spLocks noGrp="1"/>
          </p:cNvSpPr>
          <p:nvPr>
            <p:ph sz="half" idx="2"/>
          </p:nvPr>
        </p:nvSpPr>
        <p:spPr>
          <a:xfrm>
            <a:off x="914408" y="3262816"/>
            <a:ext cx="8080376" cy="5927847"/>
          </a:xfrm>
        </p:spPr>
        <p:txBody>
          <a:bodyPr/>
          <a:lstStyle>
            <a:lvl1pPr>
              <a:defRPr sz="44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0" y="2303025"/>
            <a:ext cx="8083550" cy="959791"/>
          </a:xfrm>
        </p:spPr>
        <p:txBody>
          <a:bodyPr anchor="b"/>
          <a:lstStyle>
            <a:lvl1pPr marL="0" indent="0">
              <a:buNone/>
              <a:defRPr sz="4400" b="1"/>
            </a:lvl1pPr>
            <a:lvl2pPr marL="815982" indent="0">
              <a:buNone/>
              <a:defRPr sz="3600" b="1"/>
            </a:lvl2pPr>
            <a:lvl3pPr marL="1631960" indent="0">
              <a:buNone/>
              <a:defRPr sz="3200" b="1"/>
            </a:lvl3pPr>
            <a:lvl4pPr marL="2447936" indent="0">
              <a:buNone/>
              <a:defRPr sz="2900" b="1"/>
            </a:lvl4pPr>
            <a:lvl5pPr marL="3263910" indent="0">
              <a:buNone/>
              <a:defRPr sz="2900" b="1"/>
            </a:lvl5pPr>
            <a:lvl6pPr marL="4079891" indent="0">
              <a:buNone/>
              <a:defRPr sz="2900" b="1"/>
            </a:lvl6pPr>
            <a:lvl7pPr marL="4895873" indent="0">
              <a:buNone/>
              <a:defRPr sz="2900" b="1"/>
            </a:lvl7pPr>
            <a:lvl8pPr marL="5711846" indent="0">
              <a:buNone/>
              <a:defRPr sz="2900" b="1"/>
            </a:lvl8pPr>
            <a:lvl9pPr marL="6527826" indent="0">
              <a:buNone/>
              <a:defRPr sz="2900" b="1"/>
            </a:lvl9pPr>
          </a:lstStyle>
          <a:p>
            <a:pPr lvl="0"/>
            <a:r>
              <a:rPr lang="en-US"/>
              <a:t>Click to edit Master text styles</a:t>
            </a:r>
          </a:p>
        </p:txBody>
      </p:sp>
      <p:sp>
        <p:nvSpPr>
          <p:cNvPr id="6" name="Content Placeholder 5"/>
          <p:cNvSpPr>
            <a:spLocks noGrp="1"/>
          </p:cNvSpPr>
          <p:nvPr>
            <p:ph sz="quarter" idx="4"/>
          </p:nvPr>
        </p:nvSpPr>
        <p:spPr>
          <a:xfrm>
            <a:off x="9290060" y="3262816"/>
            <a:ext cx="8083550" cy="5927847"/>
          </a:xfrm>
        </p:spPr>
        <p:txBody>
          <a:bodyPr/>
          <a:lstStyle>
            <a:lvl1pPr>
              <a:defRPr sz="44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4799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bg>
      <p:bgPr>
        <a:solidFill>
          <a:srgbClr val="F6F8FA"/>
        </a:solidFill>
        <a:effectLst/>
      </p:bgPr>
    </p:bg>
    <p:spTree>
      <p:nvGrpSpPr>
        <p:cNvPr id="1" name=""/>
        <p:cNvGrpSpPr/>
        <p:nvPr/>
      </p:nvGrpSpPr>
      <p:grpSpPr>
        <a:xfrm>
          <a:off x="0" y="0"/>
          <a:ext cx="0" cy="0"/>
          <a:chOff x="0" y="0"/>
          <a:chExt cx="0" cy="0"/>
        </a:xfrm>
      </p:grpSpPr>
      <p:sp>
        <p:nvSpPr>
          <p:cNvPr id="10" name="Freeform 6"/>
          <p:cNvSpPr>
            <a:spLocks noGrp="1"/>
          </p:cNvSpPr>
          <p:nvPr>
            <p:ph type="pic" sz="quarter" idx="13"/>
          </p:nvPr>
        </p:nvSpPr>
        <p:spPr bwMode="auto">
          <a:xfrm>
            <a:off x="1254118" y="7487728"/>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dirty="0"/>
          </a:p>
        </p:txBody>
      </p:sp>
      <p:sp>
        <p:nvSpPr>
          <p:cNvPr id="11" name="Freeform 6"/>
          <p:cNvSpPr>
            <a:spLocks noGrp="1"/>
          </p:cNvSpPr>
          <p:nvPr>
            <p:ph type="pic" sz="quarter" idx="14"/>
          </p:nvPr>
        </p:nvSpPr>
        <p:spPr bwMode="auto">
          <a:xfrm>
            <a:off x="6761213" y="7177175"/>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dirty="0"/>
          </a:p>
        </p:txBody>
      </p:sp>
      <p:sp>
        <p:nvSpPr>
          <p:cNvPr id="12" name="Freeform 6"/>
          <p:cNvSpPr>
            <a:spLocks noGrp="1"/>
          </p:cNvSpPr>
          <p:nvPr>
            <p:ph type="pic" sz="quarter" idx="15"/>
          </p:nvPr>
        </p:nvSpPr>
        <p:spPr bwMode="auto">
          <a:xfrm>
            <a:off x="12269246" y="6871614"/>
            <a:ext cx="1976726" cy="1976726"/>
          </a:xfrm>
          <a:custGeom>
            <a:avLst/>
            <a:gdLst>
              <a:gd name="T0" fmla="*/ 9070 w 16458"/>
              <a:gd name="T1" fmla="*/ 42 h 16458"/>
              <a:gd name="T2" fmla="*/ 10285 w 16458"/>
              <a:gd name="T3" fmla="*/ 259 h 16458"/>
              <a:gd name="T4" fmla="*/ 11432 w 16458"/>
              <a:gd name="T5" fmla="*/ 647 h 16458"/>
              <a:gd name="T6" fmla="*/ 12496 w 16458"/>
              <a:gd name="T7" fmla="*/ 1191 h 16458"/>
              <a:gd name="T8" fmla="*/ 13463 w 16458"/>
              <a:gd name="T9" fmla="*/ 1879 h 16458"/>
              <a:gd name="T10" fmla="*/ 14319 w 16458"/>
              <a:gd name="T11" fmla="*/ 2696 h 16458"/>
              <a:gd name="T12" fmla="*/ 15053 w 16458"/>
              <a:gd name="T13" fmla="*/ 3628 h 16458"/>
              <a:gd name="T14" fmla="*/ 15646 w 16458"/>
              <a:gd name="T15" fmla="*/ 4662 h 16458"/>
              <a:gd name="T16" fmla="*/ 16088 w 16458"/>
              <a:gd name="T17" fmla="*/ 5782 h 16458"/>
              <a:gd name="T18" fmla="*/ 16363 w 16458"/>
              <a:gd name="T19" fmla="*/ 6976 h 16458"/>
              <a:gd name="T20" fmla="*/ 16458 w 16458"/>
              <a:gd name="T21" fmla="*/ 8229 h 16458"/>
              <a:gd name="T22" fmla="*/ 16363 w 16458"/>
              <a:gd name="T23" fmla="*/ 9482 h 16458"/>
              <a:gd name="T24" fmla="*/ 16088 w 16458"/>
              <a:gd name="T25" fmla="*/ 10676 h 16458"/>
              <a:gd name="T26" fmla="*/ 15646 w 16458"/>
              <a:gd name="T27" fmla="*/ 11796 h 16458"/>
              <a:gd name="T28" fmla="*/ 15053 w 16458"/>
              <a:gd name="T29" fmla="*/ 12830 h 16458"/>
              <a:gd name="T30" fmla="*/ 14319 w 16458"/>
              <a:gd name="T31" fmla="*/ 13762 h 16458"/>
              <a:gd name="T32" fmla="*/ 13463 w 16458"/>
              <a:gd name="T33" fmla="*/ 14579 h 16458"/>
              <a:gd name="T34" fmla="*/ 12496 w 16458"/>
              <a:gd name="T35" fmla="*/ 15267 h 16458"/>
              <a:gd name="T36" fmla="*/ 11432 w 16458"/>
              <a:gd name="T37" fmla="*/ 15811 h 16458"/>
              <a:gd name="T38" fmla="*/ 10285 w 16458"/>
              <a:gd name="T39" fmla="*/ 16199 h 16458"/>
              <a:gd name="T40" fmla="*/ 9070 w 16458"/>
              <a:gd name="T41" fmla="*/ 16416 h 16458"/>
              <a:gd name="T42" fmla="*/ 7805 w 16458"/>
              <a:gd name="T43" fmla="*/ 16448 h 16458"/>
              <a:gd name="T44" fmla="*/ 6571 w 16458"/>
              <a:gd name="T45" fmla="*/ 16290 h 16458"/>
              <a:gd name="T46" fmla="*/ 5400 w 16458"/>
              <a:gd name="T47" fmla="*/ 15958 h 16458"/>
              <a:gd name="T48" fmla="*/ 4307 w 16458"/>
              <a:gd name="T49" fmla="*/ 15464 h 16458"/>
              <a:gd name="T50" fmla="*/ 3306 w 16458"/>
              <a:gd name="T51" fmla="*/ 14822 h 16458"/>
              <a:gd name="T52" fmla="*/ 2410 w 16458"/>
              <a:gd name="T53" fmla="*/ 14048 h 16458"/>
              <a:gd name="T54" fmla="*/ 1636 w 16458"/>
              <a:gd name="T55" fmla="*/ 13152 h 16458"/>
              <a:gd name="T56" fmla="*/ 994 w 16458"/>
              <a:gd name="T57" fmla="*/ 12151 h 16458"/>
              <a:gd name="T58" fmla="*/ 500 w 16458"/>
              <a:gd name="T59" fmla="*/ 11058 h 16458"/>
              <a:gd name="T60" fmla="*/ 168 w 16458"/>
              <a:gd name="T61" fmla="*/ 9887 h 16458"/>
              <a:gd name="T62" fmla="*/ 10 w 16458"/>
              <a:gd name="T63" fmla="*/ 8653 h 16458"/>
              <a:gd name="T64" fmla="*/ 42 w 16458"/>
              <a:gd name="T65" fmla="*/ 7388 h 16458"/>
              <a:gd name="T66" fmla="*/ 259 w 16458"/>
              <a:gd name="T67" fmla="*/ 6173 h 16458"/>
              <a:gd name="T68" fmla="*/ 647 w 16458"/>
              <a:gd name="T69" fmla="*/ 5026 h 16458"/>
              <a:gd name="T70" fmla="*/ 1191 w 16458"/>
              <a:gd name="T71" fmla="*/ 3962 h 16458"/>
              <a:gd name="T72" fmla="*/ 1879 w 16458"/>
              <a:gd name="T73" fmla="*/ 2995 h 16458"/>
              <a:gd name="T74" fmla="*/ 2696 w 16458"/>
              <a:gd name="T75" fmla="*/ 2139 h 16458"/>
              <a:gd name="T76" fmla="*/ 3628 w 16458"/>
              <a:gd name="T77" fmla="*/ 1405 h 16458"/>
              <a:gd name="T78" fmla="*/ 4662 w 16458"/>
              <a:gd name="T79" fmla="*/ 812 h 16458"/>
              <a:gd name="T80" fmla="*/ 5782 w 16458"/>
              <a:gd name="T81" fmla="*/ 370 h 16458"/>
              <a:gd name="T82" fmla="*/ 6976 w 16458"/>
              <a:gd name="T83" fmla="*/ 95 h 16458"/>
              <a:gd name="T84" fmla="*/ 8229 w 16458"/>
              <a:gd name="T85" fmla="*/ 0 h 16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58" h="16458">
                <a:moveTo>
                  <a:pt x="8229" y="0"/>
                </a:moveTo>
                <a:lnTo>
                  <a:pt x="8653" y="10"/>
                </a:lnTo>
                <a:lnTo>
                  <a:pt x="9070" y="42"/>
                </a:lnTo>
                <a:lnTo>
                  <a:pt x="9482" y="95"/>
                </a:lnTo>
                <a:lnTo>
                  <a:pt x="9887" y="168"/>
                </a:lnTo>
                <a:lnTo>
                  <a:pt x="10285" y="259"/>
                </a:lnTo>
                <a:lnTo>
                  <a:pt x="10676" y="370"/>
                </a:lnTo>
                <a:lnTo>
                  <a:pt x="11058" y="500"/>
                </a:lnTo>
                <a:lnTo>
                  <a:pt x="11432" y="647"/>
                </a:lnTo>
                <a:lnTo>
                  <a:pt x="11796" y="812"/>
                </a:lnTo>
                <a:lnTo>
                  <a:pt x="12151" y="994"/>
                </a:lnTo>
                <a:lnTo>
                  <a:pt x="12496" y="1191"/>
                </a:lnTo>
                <a:lnTo>
                  <a:pt x="12830" y="1405"/>
                </a:lnTo>
                <a:lnTo>
                  <a:pt x="13152" y="1636"/>
                </a:lnTo>
                <a:lnTo>
                  <a:pt x="13463" y="1879"/>
                </a:lnTo>
                <a:lnTo>
                  <a:pt x="13762" y="2139"/>
                </a:lnTo>
                <a:lnTo>
                  <a:pt x="14048" y="2410"/>
                </a:lnTo>
                <a:lnTo>
                  <a:pt x="14319" y="2696"/>
                </a:lnTo>
                <a:lnTo>
                  <a:pt x="14579" y="2995"/>
                </a:lnTo>
                <a:lnTo>
                  <a:pt x="14822" y="3306"/>
                </a:lnTo>
                <a:lnTo>
                  <a:pt x="15053" y="3628"/>
                </a:lnTo>
                <a:lnTo>
                  <a:pt x="15267" y="3962"/>
                </a:lnTo>
                <a:lnTo>
                  <a:pt x="15464" y="4307"/>
                </a:lnTo>
                <a:lnTo>
                  <a:pt x="15646" y="4662"/>
                </a:lnTo>
                <a:lnTo>
                  <a:pt x="15811" y="5026"/>
                </a:lnTo>
                <a:lnTo>
                  <a:pt x="15958" y="5400"/>
                </a:lnTo>
                <a:lnTo>
                  <a:pt x="16088" y="5782"/>
                </a:lnTo>
                <a:lnTo>
                  <a:pt x="16199" y="6173"/>
                </a:lnTo>
                <a:lnTo>
                  <a:pt x="16290" y="6571"/>
                </a:lnTo>
                <a:lnTo>
                  <a:pt x="16363" y="6976"/>
                </a:lnTo>
                <a:lnTo>
                  <a:pt x="16416" y="7388"/>
                </a:lnTo>
                <a:lnTo>
                  <a:pt x="16448" y="7805"/>
                </a:lnTo>
                <a:lnTo>
                  <a:pt x="16458" y="8229"/>
                </a:lnTo>
                <a:lnTo>
                  <a:pt x="16448" y="8653"/>
                </a:lnTo>
                <a:lnTo>
                  <a:pt x="16416" y="9070"/>
                </a:lnTo>
                <a:lnTo>
                  <a:pt x="16363" y="9482"/>
                </a:lnTo>
                <a:lnTo>
                  <a:pt x="16290" y="9887"/>
                </a:lnTo>
                <a:lnTo>
                  <a:pt x="16199" y="10285"/>
                </a:lnTo>
                <a:lnTo>
                  <a:pt x="16088" y="10676"/>
                </a:lnTo>
                <a:lnTo>
                  <a:pt x="15958" y="11058"/>
                </a:lnTo>
                <a:lnTo>
                  <a:pt x="15811" y="11432"/>
                </a:lnTo>
                <a:lnTo>
                  <a:pt x="15646" y="11796"/>
                </a:lnTo>
                <a:lnTo>
                  <a:pt x="15464" y="12151"/>
                </a:lnTo>
                <a:lnTo>
                  <a:pt x="15267" y="12496"/>
                </a:lnTo>
                <a:lnTo>
                  <a:pt x="15053" y="12830"/>
                </a:lnTo>
                <a:lnTo>
                  <a:pt x="14822" y="13152"/>
                </a:lnTo>
                <a:lnTo>
                  <a:pt x="14579" y="13463"/>
                </a:lnTo>
                <a:lnTo>
                  <a:pt x="14319" y="13762"/>
                </a:lnTo>
                <a:lnTo>
                  <a:pt x="14048" y="14048"/>
                </a:lnTo>
                <a:lnTo>
                  <a:pt x="13762" y="14319"/>
                </a:lnTo>
                <a:lnTo>
                  <a:pt x="13463" y="14579"/>
                </a:lnTo>
                <a:lnTo>
                  <a:pt x="13152" y="14822"/>
                </a:lnTo>
                <a:lnTo>
                  <a:pt x="12830" y="15053"/>
                </a:lnTo>
                <a:lnTo>
                  <a:pt x="12496" y="15267"/>
                </a:lnTo>
                <a:lnTo>
                  <a:pt x="12151" y="15464"/>
                </a:lnTo>
                <a:lnTo>
                  <a:pt x="11796" y="15646"/>
                </a:lnTo>
                <a:lnTo>
                  <a:pt x="11432" y="15811"/>
                </a:lnTo>
                <a:lnTo>
                  <a:pt x="11058" y="15958"/>
                </a:lnTo>
                <a:lnTo>
                  <a:pt x="10676" y="16088"/>
                </a:lnTo>
                <a:lnTo>
                  <a:pt x="10285" y="16199"/>
                </a:lnTo>
                <a:lnTo>
                  <a:pt x="9887" y="16290"/>
                </a:lnTo>
                <a:lnTo>
                  <a:pt x="9482" y="16363"/>
                </a:lnTo>
                <a:lnTo>
                  <a:pt x="9070" y="16416"/>
                </a:lnTo>
                <a:lnTo>
                  <a:pt x="8653" y="16448"/>
                </a:lnTo>
                <a:lnTo>
                  <a:pt x="8229" y="16458"/>
                </a:lnTo>
                <a:lnTo>
                  <a:pt x="7805" y="16448"/>
                </a:lnTo>
                <a:lnTo>
                  <a:pt x="7388" y="16416"/>
                </a:lnTo>
                <a:lnTo>
                  <a:pt x="6976" y="16363"/>
                </a:lnTo>
                <a:lnTo>
                  <a:pt x="6571" y="16290"/>
                </a:lnTo>
                <a:lnTo>
                  <a:pt x="6173" y="16199"/>
                </a:lnTo>
                <a:lnTo>
                  <a:pt x="5782" y="16088"/>
                </a:lnTo>
                <a:lnTo>
                  <a:pt x="5400" y="15958"/>
                </a:lnTo>
                <a:lnTo>
                  <a:pt x="5026" y="15811"/>
                </a:lnTo>
                <a:lnTo>
                  <a:pt x="4662" y="15646"/>
                </a:lnTo>
                <a:lnTo>
                  <a:pt x="4307" y="15464"/>
                </a:lnTo>
                <a:lnTo>
                  <a:pt x="3962" y="15267"/>
                </a:lnTo>
                <a:lnTo>
                  <a:pt x="3628" y="15053"/>
                </a:lnTo>
                <a:lnTo>
                  <a:pt x="3306" y="14822"/>
                </a:lnTo>
                <a:lnTo>
                  <a:pt x="2995" y="14579"/>
                </a:lnTo>
                <a:lnTo>
                  <a:pt x="2696" y="14319"/>
                </a:lnTo>
                <a:lnTo>
                  <a:pt x="2410" y="14048"/>
                </a:lnTo>
                <a:lnTo>
                  <a:pt x="2139" y="13762"/>
                </a:lnTo>
                <a:lnTo>
                  <a:pt x="1879" y="13463"/>
                </a:lnTo>
                <a:lnTo>
                  <a:pt x="1636" y="13152"/>
                </a:lnTo>
                <a:lnTo>
                  <a:pt x="1405" y="12830"/>
                </a:lnTo>
                <a:lnTo>
                  <a:pt x="1191" y="12496"/>
                </a:lnTo>
                <a:lnTo>
                  <a:pt x="994" y="12151"/>
                </a:lnTo>
                <a:lnTo>
                  <a:pt x="812" y="11796"/>
                </a:lnTo>
                <a:lnTo>
                  <a:pt x="647" y="11432"/>
                </a:lnTo>
                <a:lnTo>
                  <a:pt x="500" y="11058"/>
                </a:lnTo>
                <a:lnTo>
                  <a:pt x="370" y="10676"/>
                </a:lnTo>
                <a:lnTo>
                  <a:pt x="259" y="10285"/>
                </a:lnTo>
                <a:lnTo>
                  <a:pt x="168" y="9887"/>
                </a:lnTo>
                <a:lnTo>
                  <a:pt x="95" y="9482"/>
                </a:lnTo>
                <a:lnTo>
                  <a:pt x="42" y="9070"/>
                </a:lnTo>
                <a:lnTo>
                  <a:pt x="10" y="8653"/>
                </a:lnTo>
                <a:lnTo>
                  <a:pt x="0" y="8229"/>
                </a:lnTo>
                <a:lnTo>
                  <a:pt x="10" y="7805"/>
                </a:lnTo>
                <a:lnTo>
                  <a:pt x="42" y="7388"/>
                </a:lnTo>
                <a:lnTo>
                  <a:pt x="95" y="6976"/>
                </a:lnTo>
                <a:lnTo>
                  <a:pt x="168" y="6571"/>
                </a:lnTo>
                <a:lnTo>
                  <a:pt x="259" y="6173"/>
                </a:lnTo>
                <a:lnTo>
                  <a:pt x="370" y="5782"/>
                </a:lnTo>
                <a:lnTo>
                  <a:pt x="500" y="5400"/>
                </a:lnTo>
                <a:lnTo>
                  <a:pt x="647" y="5026"/>
                </a:lnTo>
                <a:lnTo>
                  <a:pt x="812" y="4662"/>
                </a:lnTo>
                <a:lnTo>
                  <a:pt x="994" y="4307"/>
                </a:lnTo>
                <a:lnTo>
                  <a:pt x="1191" y="3962"/>
                </a:lnTo>
                <a:lnTo>
                  <a:pt x="1405" y="3628"/>
                </a:lnTo>
                <a:lnTo>
                  <a:pt x="1636" y="3306"/>
                </a:lnTo>
                <a:lnTo>
                  <a:pt x="1879" y="2995"/>
                </a:lnTo>
                <a:lnTo>
                  <a:pt x="2139" y="2696"/>
                </a:lnTo>
                <a:lnTo>
                  <a:pt x="2410" y="2410"/>
                </a:lnTo>
                <a:lnTo>
                  <a:pt x="2696" y="2139"/>
                </a:lnTo>
                <a:lnTo>
                  <a:pt x="2995" y="1879"/>
                </a:lnTo>
                <a:lnTo>
                  <a:pt x="3306" y="1636"/>
                </a:lnTo>
                <a:lnTo>
                  <a:pt x="3628" y="1405"/>
                </a:lnTo>
                <a:lnTo>
                  <a:pt x="3962" y="1191"/>
                </a:lnTo>
                <a:lnTo>
                  <a:pt x="4307" y="994"/>
                </a:lnTo>
                <a:lnTo>
                  <a:pt x="4662" y="812"/>
                </a:lnTo>
                <a:lnTo>
                  <a:pt x="5026" y="647"/>
                </a:lnTo>
                <a:lnTo>
                  <a:pt x="5400" y="500"/>
                </a:lnTo>
                <a:lnTo>
                  <a:pt x="5782" y="370"/>
                </a:lnTo>
                <a:lnTo>
                  <a:pt x="6173" y="259"/>
                </a:lnTo>
                <a:lnTo>
                  <a:pt x="6571" y="168"/>
                </a:lnTo>
                <a:lnTo>
                  <a:pt x="6976" y="95"/>
                </a:lnTo>
                <a:lnTo>
                  <a:pt x="7388" y="42"/>
                </a:lnTo>
                <a:lnTo>
                  <a:pt x="7805" y="10"/>
                </a:lnTo>
                <a:lnTo>
                  <a:pt x="8229" y="0"/>
                </a:lnTo>
                <a:close/>
              </a:path>
            </a:pathLst>
          </a:custGeom>
          <a:solidFill>
            <a:srgbClr val="21231E">
              <a:alpha val="12000"/>
            </a:srgbClr>
          </a:solidFill>
          <a:ln>
            <a:noFill/>
          </a:ln>
        </p:spPr>
        <p:txBody>
          <a:bodyPr vert="horz" wrap="square" lIns="91206" tIns="45608" rIns="91206" bIns="45608" numCol="1" anchor="t" anchorCtr="0" compatLnSpc="1">
            <a:prstTxWarp prst="textNoShape">
              <a:avLst/>
            </a:prstTxWarp>
          </a:bodyPr>
          <a:lstStyle>
            <a:lvl1pPr>
              <a:defRPr sz="200"/>
            </a:lvl1pPr>
          </a:lstStyle>
          <a:p>
            <a:endParaRPr lang="ru-RU" dirty="0"/>
          </a:p>
        </p:txBody>
      </p:sp>
    </p:spTree>
    <p:extLst>
      <p:ext uri="{BB962C8B-B14F-4D97-AF65-F5344CB8AC3E}">
        <p14:creationId xmlns:p14="http://schemas.microsoft.com/office/powerpoint/2010/main" val="2658413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54770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12167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638"/>
            <a:ext cx="6016626" cy="1743344"/>
          </a:xfrm>
        </p:spPr>
        <p:txBody>
          <a:bodyPr anchor="b"/>
          <a:lstStyle>
            <a:lvl1pPr algn="l">
              <a:defRPr sz="3600" b="1"/>
            </a:lvl1pPr>
          </a:lstStyle>
          <a:p>
            <a:r>
              <a:rPr lang="en-US"/>
              <a:t>Click to edit Master title style</a:t>
            </a:r>
          </a:p>
        </p:txBody>
      </p:sp>
      <p:sp>
        <p:nvSpPr>
          <p:cNvPr id="3" name="Content Placeholder 2"/>
          <p:cNvSpPr>
            <a:spLocks noGrp="1"/>
          </p:cNvSpPr>
          <p:nvPr>
            <p:ph idx="1"/>
          </p:nvPr>
        </p:nvSpPr>
        <p:spPr>
          <a:xfrm>
            <a:off x="7150108" y="409648"/>
            <a:ext cx="10223501" cy="8781025"/>
          </a:xfrm>
        </p:spPr>
        <p:txBody>
          <a:bodyPr/>
          <a:lstStyle>
            <a:lvl1pPr>
              <a:defRPr sz="5700"/>
            </a:lvl1pPr>
            <a:lvl2pPr>
              <a:defRPr sz="5000"/>
            </a:lvl2pPr>
            <a:lvl3pPr>
              <a:defRPr sz="44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992"/>
            <a:ext cx="6016626" cy="7037681"/>
          </a:xfrm>
        </p:spPr>
        <p:txBody>
          <a:bodyPr/>
          <a:lstStyle>
            <a:lvl1pPr marL="0" indent="0">
              <a:buNone/>
              <a:defRPr sz="2600"/>
            </a:lvl1pPr>
            <a:lvl2pPr marL="815982" indent="0">
              <a:buNone/>
              <a:defRPr sz="2100"/>
            </a:lvl2pPr>
            <a:lvl3pPr marL="1631960" indent="0">
              <a:buNone/>
              <a:defRPr sz="1800"/>
            </a:lvl3pPr>
            <a:lvl4pPr marL="2447936" indent="0">
              <a:buNone/>
              <a:defRPr sz="1700"/>
            </a:lvl4pPr>
            <a:lvl5pPr marL="3263910" indent="0">
              <a:buNone/>
              <a:defRPr sz="1700"/>
            </a:lvl5pPr>
            <a:lvl6pPr marL="4079891" indent="0">
              <a:buNone/>
              <a:defRPr sz="1700"/>
            </a:lvl6pPr>
            <a:lvl7pPr marL="4895873" indent="0">
              <a:buNone/>
              <a:defRPr sz="1700"/>
            </a:lvl7pPr>
            <a:lvl8pPr marL="5711846" indent="0">
              <a:buNone/>
              <a:defRPr sz="1700"/>
            </a:lvl8pPr>
            <a:lvl9pPr marL="6527826" indent="0">
              <a:buNone/>
              <a:defRPr sz="1700"/>
            </a:lvl9pPr>
          </a:lstStyle>
          <a:p>
            <a:pPr lvl="0"/>
            <a:r>
              <a:rPr lang="en-US"/>
              <a:t>Click to edit Master text styles</a:t>
            </a:r>
          </a:p>
        </p:txBody>
      </p:sp>
      <p:sp>
        <p:nvSpPr>
          <p:cNvPr id="5" name="Date Placeholder 4"/>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7355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2012"/>
            <a:ext cx="10972800" cy="850238"/>
          </a:xfrm>
        </p:spPr>
        <p:txBody>
          <a:bodyPr anchor="b"/>
          <a:lstStyle>
            <a:lvl1pPr algn="l">
              <a:defRPr sz="3600" b="1"/>
            </a:lvl1pPr>
          </a:lstStyle>
          <a:p>
            <a:r>
              <a:rPr lang="en-US"/>
              <a:t>Click to edit Master title style</a:t>
            </a:r>
          </a:p>
        </p:txBody>
      </p:sp>
      <p:sp>
        <p:nvSpPr>
          <p:cNvPr id="3" name="Picture Placeholder 2"/>
          <p:cNvSpPr>
            <a:spLocks noGrp="1"/>
          </p:cNvSpPr>
          <p:nvPr>
            <p:ph type="pic" idx="1"/>
          </p:nvPr>
        </p:nvSpPr>
        <p:spPr>
          <a:xfrm>
            <a:off x="3584576" y="919304"/>
            <a:ext cx="10972800" cy="6173153"/>
          </a:xfrm>
        </p:spPr>
        <p:txBody>
          <a:bodyPr/>
          <a:lstStyle>
            <a:lvl1pPr marL="0" indent="0">
              <a:buNone/>
              <a:defRPr sz="5700"/>
            </a:lvl1pPr>
            <a:lvl2pPr marL="815982" indent="0">
              <a:buNone/>
              <a:defRPr sz="5000"/>
            </a:lvl2pPr>
            <a:lvl3pPr marL="1631960" indent="0">
              <a:buNone/>
              <a:defRPr sz="4400"/>
            </a:lvl3pPr>
            <a:lvl4pPr marL="2447936" indent="0">
              <a:buNone/>
              <a:defRPr sz="3600"/>
            </a:lvl4pPr>
            <a:lvl5pPr marL="3263910" indent="0">
              <a:buNone/>
              <a:defRPr sz="3600"/>
            </a:lvl5pPr>
            <a:lvl6pPr marL="4079891" indent="0">
              <a:buNone/>
              <a:defRPr sz="3600"/>
            </a:lvl6pPr>
            <a:lvl7pPr marL="4895873" indent="0">
              <a:buNone/>
              <a:defRPr sz="3600"/>
            </a:lvl7pPr>
            <a:lvl8pPr marL="5711846" indent="0">
              <a:buNone/>
              <a:defRPr sz="3600"/>
            </a:lvl8pPr>
            <a:lvl9pPr marL="6527826" indent="0">
              <a:buNone/>
              <a:defRPr sz="3600"/>
            </a:lvl9pPr>
          </a:lstStyle>
          <a:p>
            <a:endParaRPr lang="en-US" dirty="0"/>
          </a:p>
        </p:txBody>
      </p:sp>
      <p:sp>
        <p:nvSpPr>
          <p:cNvPr id="4" name="Text Placeholder 3"/>
          <p:cNvSpPr>
            <a:spLocks noGrp="1"/>
          </p:cNvSpPr>
          <p:nvPr>
            <p:ph type="body" sz="half" idx="2"/>
          </p:nvPr>
        </p:nvSpPr>
        <p:spPr>
          <a:xfrm>
            <a:off x="3584576" y="8052250"/>
            <a:ext cx="10972800" cy="1207479"/>
          </a:xfrm>
        </p:spPr>
        <p:txBody>
          <a:bodyPr/>
          <a:lstStyle>
            <a:lvl1pPr marL="0" indent="0">
              <a:buNone/>
              <a:defRPr sz="2600"/>
            </a:lvl1pPr>
            <a:lvl2pPr marL="815982" indent="0">
              <a:buNone/>
              <a:defRPr sz="2100"/>
            </a:lvl2pPr>
            <a:lvl3pPr marL="1631960" indent="0">
              <a:buNone/>
              <a:defRPr sz="1800"/>
            </a:lvl3pPr>
            <a:lvl4pPr marL="2447936" indent="0">
              <a:buNone/>
              <a:defRPr sz="1700"/>
            </a:lvl4pPr>
            <a:lvl5pPr marL="3263910" indent="0">
              <a:buNone/>
              <a:defRPr sz="1700"/>
            </a:lvl5pPr>
            <a:lvl6pPr marL="4079891" indent="0">
              <a:buNone/>
              <a:defRPr sz="1700"/>
            </a:lvl6pPr>
            <a:lvl7pPr marL="4895873" indent="0">
              <a:buNone/>
              <a:defRPr sz="1700"/>
            </a:lvl7pPr>
            <a:lvl8pPr marL="5711846" indent="0">
              <a:buNone/>
              <a:defRPr sz="1700"/>
            </a:lvl8pPr>
            <a:lvl9pPr marL="6527826" indent="0">
              <a:buNone/>
              <a:defRPr sz="1700"/>
            </a:lvl9pPr>
          </a:lstStyle>
          <a:p>
            <a:pPr lvl="0"/>
            <a:r>
              <a:rPr lang="en-US"/>
              <a:t>Click to edit Master text styles</a:t>
            </a:r>
          </a:p>
        </p:txBody>
      </p:sp>
      <p:sp>
        <p:nvSpPr>
          <p:cNvPr id="5" name="Date Placeholder 4"/>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05594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67722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2023"/>
            <a:ext cx="4114800" cy="877864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2023"/>
            <a:ext cx="12039600" cy="87786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A7150B-BBF7-46AF-9FD4-1B615B13F065}" type="datetimeFigureOut">
              <a:rPr lang="en-US" smtClean="0">
                <a:solidFill>
                  <a:prstClr val="black">
                    <a:tint val="75000"/>
                  </a:prstClr>
                </a:solidFill>
              </a:rPr>
              <a:pPr/>
              <a:t>11/2/2018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A5354D5-D4F2-46BA-B5CB-5C72F9D2CB0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59476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6248400" y="9535999"/>
            <a:ext cx="5791200" cy="547772"/>
          </a:xfrm>
          <a:prstGeom prst="rect">
            <a:avLst/>
          </a:prstGeom>
        </p:spPr>
        <p:txBody>
          <a:bodyPr/>
          <a:lstStyle>
            <a:lvl1pPr algn="ctr">
              <a:defRPr sz="1400" i="1">
                <a:solidFill>
                  <a:schemeClr val="tx1">
                    <a:lumMod val="50000"/>
                    <a:lumOff val="50000"/>
                  </a:schemeClr>
                </a:solidFill>
                <a:latin typeface="Arial Narrow" panose="020B0606020202030204" pitchFamily="34" charset="0"/>
              </a:defRPr>
            </a:lvl1pPr>
          </a:lstStyle>
          <a:p>
            <a:r>
              <a:rPr lang="en-US" dirty="0">
                <a:solidFill>
                  <a:prstClr val="black">
                    <a:lumMod val="50000"/>
                    <a:lumOff val="50000"/>
                  </a:prstClr>
                </a:solidFill>
              </a:rPr>
              <a:t>Page </a:t>
            </a:r>
            <a:fld id="{AA5354D5-D4F2-46BA-B5CB-5C72F9D2CB0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11873931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248400" y="9535999"/>
            <a:ext cx="5791200" cy="547772"/>
          </a:xfrm>
          <a:prstGeom prst="rect">
            <a:avLst/>
          </a:prstGeom>
        </p:spPr>
        <p:txBody>
          <a:bodyPr/>
          <a:lstStyle>
            <a:lvl1pPr algn="ctr">
              <a:defRPr sz="1400" i="1">
                <a:solidFill>
                  <a:schemeClr val="tx1">
                    <a:lumMod val="50000"/>
                    <a:lumOff val="50000"/>
                  </a:schemeClr>
                </a:solidFill>
                <a:latin typeface="Arial Narrow" panose="020B0606020202030204" pitchFamily="34" charset="0"/>
              </a:defRPr>
            </a:lvl1pPr>
          </a:lstStyle>
          <a:p>
            <a:r>
              <a:rPr lang="en-US" dirty="0">
                <a:solidFill>
                  <a:prstClr val="black">
                    <a:lumMod val="50000"/>
                    <a:lumOff val="50000"/>
                  </a:prstClr>
                </a:solidFill>
              </a:rPr>
              <a:t>Page </a:t>
            </a:r>
            <a:fld id="{AA5354D5-D4F2-46BA-B5CB-5C72F9D2CB0F}"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1387790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914541"/>
            <a:ext cx="15544800" cy="1714765"/>
          </a:xfrm>
        </p:spPr>
        <p:txBody>
          <a:bodyPr/>
          <a:lstStyle/>
          <a:p>
            <a:r>
              <a:rPr lang="en-US"/>
              <a:t>Click to edit Master title style</a:t>
            </a:r>
          </a:p>
        </p:txBody>
      </p:sp>
      <p:sp>
        <p:nvSpPr>
          <p:cNvPr id="3" name="Text Placeholder 2"/>
          <p:cNvSpPr>
            <a:spLocks noGrp="1"/>
          </p:cNvSpPr>
          <p:nvPr>
            <p:ph type="body" sz="half" idx="1"/>
          </p:nvPr>
        </p:nvSpPr>
        <p:spPr>
          <a:xfrm>
            <a:off x="1371600" y="2857941"/>
            <a:ext cx="7620000" cy="6173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857941"/>
            <a:ext cx="7620000" cy="6173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dirty="0">
              <a:solidFill>
                <a:prstClr val="black">
                  <a:tint val="75000"/>
                </a:prstClr>
              </a:solidFill>
            </a:endParaRPr>
          </a:p>
        </p:txBody>
      </p:sp>
      <p:sp>
        <p:nvSpPr>
          <p:cNvPr id="6" name="Rectangle 4"/>
          <p:cNvSpPr>
            <a:spLocks noGrp="1" noChangeArrowheads="1"/>
          </p:cNvSpPr>
          <p:nvPr>
            <p:ph type="sldNum" sz="quarter" idx="11"/>
          </p:nvPr>
        </p:nvSpPr>
        <p:spPr>
          <a:ln/>
        </p:spPr>
        <p:txBody>
          <a:bodyPr/>
          <a:lstStyle>
            <a:lvl1pPr>
              <a:defRPr/>
            </a:lvl1pPr>
          </a:lstStyle>
          <a:p>
            <a:pPr>
              <a:defRPr/>
            </a:pPr>
            <a:fld id="{81A90EE2-7EE0-41B1-B8EB-E1B7A2B7F36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812350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914541"/>
            <a:ext cx="15544800" cy="1714765"/>
          </a:xfrm>
        </p:spPr>
        <p:txBody>
          <a:bodyPr/>
          <a:lstStyle/>
          <a:p>
            <a:r>
              <a:rPr lang="en-US"/>
              <a:t>Click to edit Master title style</a:t>
            </a:r>
          </a:p>
        </p:txBody>
      </p:sp>
      <p:sp>
        <p:nvSpPr>
          <p:cNvPr id="3" name="Content Placeholder 2"/>
          <p:cNvSpPr>
            <a:spLocks noGrp="1"/>
          </p:cNvSpPr>
          <p:nvPr>
            <p:ph sz="half" idx="1"/>
          </p:nvPr>
        </p:nvSpPr>
        <p:spPr>
          <a:xfrm>
            <a:off x="1371600" y="2857941"/>
            <a:ext cx="7620000" cy="6173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296400" y="2857941"/>
            <a:ext cx="7620000" cy="2972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296400" y="6058835"/>
            <a:ext cx="7620000" cy="2972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ftr" sz="quarter" idx="10"/>
          </p:nvPr>
        </p:nvSpPr>
        <p:spPr>
          <a:ln/>
        </p:spPr>
        <p:txBody>
          <a:bodyPr/>
          <a:lstStyle>
            <a:lvl1pPr>
              <a:defRPr/>
            </a:lvl1pPr>
          </a:lstStyle>
          <a:p>
            <a:pPr>
              <a:defRPr/>
            </a:pPr>
            <a:endParaRPr lang="en-US" dirty="0">
              <a:solidFill>
                <a:prstClr val="black">
                  <a:tint val="75000"/>
                </a:prstClr>
              </a:solidFill>
            </a:endParaRPr>
          </a:p>
        </p:txBody>
      </p:sp>
      <p:sp>
        <p:nvSpPr>
          <p:cNvPr id="7" name="Rectangle 4"/>
          <p:cNvSpPr>
            <a:spLocks noGrp="1" noChangeArrowheads="1"/>
          </p:cNvSpPr>
          <p:nvPr>
            <p:ph type="sldNum" sz="quarter" idx="11"/>
          </p:nvPr>
        </p:nvSpPr>
        <p:spPr>
          <a:ln/>
        </p:spPr>
        <p:txBody>
          <a:bodyPr/>
          <a:lstStyle>
            <a:lvl1pPr>
              <a:defRPr/>
            </a:lvl1pPr>
          </a:lstStyle>
          <a:p>
            <a:pPr>
              <a:defRPr/>
            </a:pPr>
            <a:fld id="{E2A4C1ED-C01B-4F41-AFE9-9D3D8630EC3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67384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theme" Target="../theme/theme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theme" Target="../theme/theme6.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34" Type="http://schemas.openxmlformats.org/officeDocument/2006/relationships/slideLayout" Target="../slideLayouts/slideLayout135.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38" Type="http://schemas.openxmlformats.org/officeDocument/2006/relationships/theme" Target="../theme/theme7.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29" Type="http://schemas.openxmlformats.org/officeDocument/2006/relationships/slideLayout" Target="../slideLayouts/slideLayout130.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slideLayout" Target="../slideLayouts/slideLayout133.xml"/><Relationship Id="rId37" Type="http://schemas.openxmlformats.org/officeDocument/2006/relationships/slideLayout" Target="../slideLayouts/slideLayout138.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36" Type="http://schemas.openxmlformats.org/officeDocument/2006/relationships/slideLayout" Target="../slideLayouts/slideLayout137.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31" Type="http://schemas.openxmlformats.org/officeDocument/2006/relationships/slideLayout" Target="../slideLayouts/slideLayout132.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 Id="rId35"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8F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164020"/>
      </p:ext>
    </p:extLst>
  </p:cSld>
  <p:clrMap bg1="lt1" tx1="dk1" bg2="lt2" tx2="dk2" accent1="accent1" accent2="accent2" accent3="accent3" accent4="accent4" accent5="accent5" accent6="accent6" hlink="hlink" folHlink="folHlink"/>
  <p:sldLayoutIdLst>
    <p:sldLayoutId id="2147484268" r:id="rId1"/>
    <p:sldLayoutId id="2147484321" r:id="rId2"/>
    <p:sldLayoutId id="2147484386" r:id="rId3"/>
    <p:sldLayoutId id="2147484323" r:id="rId4"/>
    <p:sldLayoutId id="2147484324" r:id="rId5"/>
    <p:sldLayoutId id="2147484353" r:id="rId6"/>
    <p:sldLayoutId id="2147484354" r:id="rId7"/>
    <p:sldLayoutId id="2147484355" r:id="rId8"/>
    <p:sldLayoutId id="2147484325" r:id="rId9"/>
    <p:sldLayoutId id="2147484328" r:id="rId10"/>
    <p:sldLayoutId id="2147484351" r:id="rId11"/>
    <p:sldLayoutId id="2147484352" r:id="rId12"/>
    <p:sldLayoutId id="2147484356" r:id="rId13"/>
    <p:sldLayoutId id="2147484357" r:id="rId14"/>
    <p:sldLayoutId id="2147484358" r:id="rId15"/>
    <p:sldLayoutId id="2147484359" r:id="rId16"/>
    <p:sldLayoutId id="2147484360" r:id="rId17"/>
    <p:sldLayoutId id="2147484361" r:id="rId18"/>
    <p:sldLayoutId id="2147484362" r:id="rId19"/>
    <p:sldLayoutId id="2147484363" r:id="rId20"/>
    <p:sldLayoutId id="2147484364" r:id="rId21"/>
    <p:sldLayoutId id="2147484365" r:id="rId22"/>
    <p:sldLayoutId id="2147484366" r:id="rId23"/>
    <p:sldLayoutId id="2147484367" r:id="rId24"/>
    <p:sldLayoutId id="2147484369" r:id="rId25"/>
    <p:sldLayoutId id="2147484370" r:id="rId26"/>
    <p:sldLayoutId id="2147484372" r:id="rId27"/>
    <p:sldLayoutId id="2147484373" r:id="rId28"/>
    <p:sldLayoutId id="2147484371" r:id="rId29"/>
    <p:sldLayoutId id="2147484382" r:id="rId30"/>
    <p:sldLayoutId id="2147484383" r:id="rId31"/>
    <p:sldLayoutId id="2147484384" r:id="rId32"/>
    <p:sldLayoutId id="2147484385" r:id="rId33"/>
    <p:sldLayoutId id="2147484395" r:id="rId34"/>
    <p:sldLayoutId id="2147484410" r:id="rId35"/>
    <p:sldLayoutId id="2147484482" r:id="rId36"/>
    <p:sldLayoutId id="2147484485" r:id="rId37"/>
  </p:sldLayoutIdLst>
  <p:hf hdr="0" dt="0"/>
  <p:txStyles>
    <p:titleStyle>
      <a:lvl1pPr algn="l" defTabSz="1368123"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032" indent="-342032" algn="l" defTabSz="1368123" rtl="0" eaLnBrk="1" latinLnBrk="0" hangingPunct="1">
        <a:lnSpc>
          <a:spcPct val="90000"/>
        </a:lnSpc>
        <a:spcBef>
          <a:spcPts val="1500"/>
        </a:spcBef>
        <a:buFont typeface="Arial" panose="020B0604020202020204" pitchFamily="34" charset="0"/>
        <a:buChar char="•"/>
        <a:defRPr sz="4400" kern="1200">
          <a:solidFill>
            <a:schemeClr val="tx1"/>
          </a:solidFill>
          <a:latin typeface="+mn-lt"/>
          <a:ea typeface="+mn-ea"/>
          <a:cs typeface="+mn-cs"/>
        </a:defRPr>
      </a:lvl1pPr>
      <a:lvl2pPr marL="1026098" indent="-342032" algn="l" defTabSz="1368123"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0149" indent="-342032" algn="l" defTabSz="1368123"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4201"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78255"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62315"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46374"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30431"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14492"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68123" rtl="0" eaLnBrk="1" latinLnBrk="0" hangingPunct="1">
        <a:defRPr sz="2700" kern="1200">
          <a:solidFill>
            <a:schemeClr val="tx1"/>
          </a:solidFill>
          <a:latin typeface="+mn-lt"/>
          <a:ea typeface="+mn-ea"/>
          <a:cs typeface="+mn-cs"/>
        </a:defRPr>
      </a:lvl1pPr>
      <a:lvl2pPr marL="684051" algn="l" defTabSz="1368123" rtl="0" eaLnBrk="1" latinLnBrk="0" hangingPunct="1">
        <a:defRPr sz="2700" kern="1200">
          <a:solidFill>
            <a:schemeClr val="tx1"/>
          </a:solidFill>
          <a:latin typeface="+mn-lt"/>
          <a:ea typeface="+mn-ea"/>
          <a:cs typeface="+mn-cs"/>
        </a:defRPr>
      </a:lvl2pPr>
      <a:lvl3pPr marL="1368123" algn="l" defTabSz="1368123" rtl="0" eaLnBrk="1" latinLnBrk="0" hangingPunct="1">
        <a:defRPr sz="2700" kern="1200">
          <a:solidFill>
            <a:schemeClr val="tx1"/>
          </a:solidFill>
          <a:latin typeface="+mn-lt"/>
          <a:ea typeface="+mn-ea"/>
          <a:cs typeface="+mn-cs"/>
        </a:defRPr>
      </a:lvl3pPr>
      <a:lvl4pPr marL="2052176" algn="l" defTabSz="1368123" rtl="0" eaLnBrk="1" latinLnBrk="0" hangingPunct="1">
        <a:defRPr sz="2700" kern="1200">
          <a:solidFill>
            <a:schemeClr val="tx1"/>
          </a:solidFill>
          <a:latin typeface="+mn-lt"/>
          <a:ea typeface="+mn-ea"/>
          <a:cs typeface="+mn-cs"/>
        </a:defRPr>
      </a:lvl4pPr>
      <a:lvl5pPr marL="2736236" algn="l" defTabSz="1368123" rtl="0" eaLnBrk="1" latinLnBrk="0" hangingPunct="1">
        <a:defRPr sz="2700" kern="1200">
          <a:solidFill>
            <a:schemeClr val="tx1"/>
          </a:solidFill>
          <a:latin typeface="+mn-lt"/>
          <a:ea typeface="+mn-ea"/>
          <a:cs typeface="+mn-cs"/>
        </a:defRPr>
      </a:lvl5pPr>
      <a:lvl6pPr marL="3420291" algn="l" defTabSz="1368123" rtl="0" eaLnBrk="1" latinLnBrk="0" hangingPunct="1">
        <a:defRPr sz="2700" kern="1200">
          <a:solidFill>
            <a:schemeClr val="tx1"/>
          </a:solidFill>
          <a:latin typeface="+mn-lt"/>
          <a:ea typeface="+mn-ea"/>
          <a:cs typeface="+mn-cs"/>
        </a:defRPr>
      </a:lvl6pPr>
      <a:lvl7pPr marL="4104342" algn="l" defTabSz="1368123" rtl="0" eaLnBrk="1" latinLnBrk="0" hangingPunct="1">
        <a:defRPr sz="2700" kern="1200">
          <a:solidFill>
            <a:schemeClr val="tx1"/>
          </a:solidFill>
          <a:latin typeface="+mn-lt"/>
          <a:ea typeface="+mn-ea"/>
          <a:cs typeface="+mn-cs"/>
        </a:defRPr>
      </a:lvl7pPr>
      <a:lvl8pPr marL="4788404" algn="l" defTabSz="1368123" rtl="0" eaLnBrk="1" latinLnBrk="0" hangingPunct="1">
        <a:defRPr sz="2700" kern="1200">
          <a:solidFill>
            <a:schemeClr val="tx1"/>
          </a:solidFill>
          <a:latin typeface="+mn-lt"/>
          <a:ea typeface="+mn-ea"/>
          <a:cs typeface="+mn-cs"/>
        </a:defRPr>
      </a:lvl8pPr>
      <a:lvl9pPr marL="5472449" algn="l" defTabSz="1368123"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808"/>
            <a:ext cx="15773400" cy="1988651"/>
          </a:xfrm>
          <a:prstGeom prst="rect">
            <a:avLst/>
          </a:prstGeom>
        </p:spPr>
        <p:txBody>
          <a:bodyPr vert="horz" lIns="91206" tIns="45608" rIns="91206" bIns="45608" rtlCol="0" anchor="ctr">
            <a:normAutofit/>
          </a:bodyPr>
          <a:lstStyle/>
          <a:p>
            <a:r>
              <a:rPr lang="en-US"/>
              <a:t>Click to edit Master title style</a:t>
            </a:r>
          </a:p>
        </p:txBody>
      </p:sp>
      <p:sp>
        <p:nvSpPr>
          <p:cNvPr id="3" name="Text Placeholder 2"/>
          <p:cNvSpPr>
            <a:spLocks noGrp="1"/>
          </p:cNvSpPr>
          <p:nvPr>
            <p:ph type="body" idx="1"/>
          </p:nvPr>
        </p:nvSpPr>
        <p:spPr>
          <a:xfrm>
            <a:off x="1257300" y="2738860"/>
            <a:ext cx="15773400" cy="6528015"/>
          </a:xfrm>
          <a:prstGeom prst="rect">
            <a:avLst/>
          </a:prstGeom>
        </p:spPr>
        <p:txBody>
          <a:bodyPr vert="horz" lIns="91206" tIns="45608" rIns="91206" bIns="4560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5999"/>
            <a:ext cx="4114800" cy="547772"/>
          </a:xfrm>
          <a:prstGeom prst="rect">
            <a:avLst/>
          </a:prstGeom>
        </p:spPr>
        <p:txBody>
          <a:bodyPr vert="horz" lIns="91206" tIns="45608" rIns="91206" bIns="45608" rtlCol="0" anchor="ctr"/>
          <a:lstStyle>
            <a:lvl1pPr algn="l">
              <a:defRPr sz="1800">
                <a:solidFill>
                  <a:schemeClr val="tx1">
                    <a:tint val="75000"/>
                  </a:schemeClr>
                </a:solidFill>
              </a:defRPr>
            </a:lvl1pPr>
          </a:lstStyle>
          <a:p>
            <a:fld id="{D116B821-3D41-4361-B6C8-C576D78675E5}" type="datetimeFigureOut">
              <a:rPr lang="en-US" smtClean="0"/>
              <a:t>11/2/2018</a:t>
            </a:fld>
            <a:endParaRPr lang="en-US"/>
          </a:p>
        </p:txBody>
      </p:sp>
      <p:sp>
        <p:nvSpPr>
          <p:cNvPr id="5" name="Footer Placeholder 4"/>
          <p:cNvSpPr>
            <a:spLocks noGrp="1"/>
          </p:cNvSpPr>
          <p:nvPr>
            <p:ph type="ftr" sz="quarter" idx="3"/>
          </p:nvPr>
        </p:nvSpPr>
        <p:spPr>
          <a:xfrm>
            <a:off x="6057900" y="9535999"/>
            <a:ext cx="6172200" cy="547772"/>
          </a:xfrm>
          <a:prstGeom prst="rect">
            <a:avLst/>
          </a:prstGeom>
        </p:spPr>
        <p:txBody>
          <a:bodyPr vert="horz" lIns="91206" tIns="45608" rIns="91206" bIns="45608"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5999"/>
            <a:ext cx="4114800" cy="547772"/>
          </a:xfrm>
          <a:prstGeom prst="rect">
            <a:avLst/>
          </a:prstGeom>
        </p:spPr>
        <p:txBody>
          <a:bodyPr vert="horz" lIns="91206" tIns="45608" rIns="91206" bIns="45608" rtlCol="0" anchor="ctr"/>
          <a:lstStyle>
            <a:lvl1pPr algn="r">
              <a:defRPr sz="1800">
                <a:solidFill>
                  <a:schemeClr val="tx1">
                    <a:tint val="75000"/>
                  </a:schemeClr>
                </a:solidFill>
              </a:defRPr>
            </a:lvl1pPr>
          </a:lstStyle>
          <a:p>
            <a:fld id="{82CC1BFF-2EFD-48D1-8E84-06ACA369F5AC}" type="slidenum">
              <a:rPr lang="en-US" smtClean="0"/>
              <a:t>‹#›</a:t>
            </a:fld>
            <a:endParaRPr lang="en-US" dirty="0"/>
          </a:p>
        </p:txBody>
      </p:sp>
      <p:sp>
        <p:nvSpPr>
          <p:cNvPr id="7" name="Oval 6"/>
          <p:cNvSpPr/>
          <p:nvPr userDrawn="1"/>
        </p:nvSpPr>
        <p:spPr>
          <a:xfrm>
            <a:off x="17261762" y="128455"/>
            <a:ext cx="838506" cy="83863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a:fld id="{82CC1BFF-2EFD-48D1-8E84-06ACA369F5AC}" type="slidenum">
              <a:rPr lang="en-US" sz="2100" smtClean="0"/>
              <a:pPr algn="ctr"/>
              <a:t>‹#›</a:t>
            </a:fld>
            <a:endParaRPr lang="en-US" dirty="0"/>
          </a:p>
        </p:txBody>
      </p:sp>
    </p:spTree>
    <p:extLst>
      <p:ext uri="{BB962C8B-B14F-4D97-AF65-F5344CB8AC3E}">
        <p14:creationId xmlns:p14="http://schemas.microsoft.com/office/powerpoint/2010/main" val="2284067665"/>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 id="2147484408" r:id="rId12"/>
    <p:sldLayoutId id="2147484409" r:id="rId13"/>
    <p:sldLayoutId id="2147484483" r:id="rId14"/>
  </p:sldLayoutIdLst>
  <p:txStyles>
    <p:titleStyle>
      <a:lvl1pPr algn="l" defTabSz="1368123"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032" indent="-342032" algn="l" defTabSz="1368123" rtl="0" eaLnBrk="1" latinLnBrk="0" hangingPunct="1">
        <a:lnSpc>
          <a:spcPct val="90000"/>
        </a:lnSpc>
        <a:spcBef>
          <a:spcPts val="1500"/>
        </a:spcBef>
        <a:buFont typeface="Arial" panose="020B0604020202020204" pitchFamily="34" charset="0"/>
        <a:buChar char="•"/>
        <a:defRPr sz="4400" kern="1200">
          <a:solidFill>
            <a:schemeClr val="tx1"/>
          </a:solidFill>
          <a:latin typeface="+mn-lt"/>
          <a:ea typeface="+mn-ea"/>
          <a:cs typeface="+mn-cs"/>
        </a:defRPr>
      </a:lvl1pPr>
      <a:lvl2pPr marL="1026098" indent="-342032" algn="l" defTabSz="1368123"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0149" indent="-342032" algn="l" defTabSz="1368123"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4201"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78255"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62315"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46374"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30431"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14492" indent="-342032" algn="l" defTabSz="1368123"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68123" rtl="0" eaLnBrk="1" latinLnBrk="0" hangingPunct="1">
        <a:defRPr sz="2700" kern="1200">
          <a:solidFill>
            <a:schemeClr val="tx1"/>
          </a:solidFill>
          <a:latin typeface="+mn-lt"/>
          <a:ea typeface="+mn-ea"/>
          <a:cs typeface="+mn-cs"/>
        </a:defRPr>
      </a:lvl1pPr>
      <a:lvl2pPr marL="684051" algn="l" defTabSz="1368123" rtl="0" eaLnBrk="1" latinLnBrk="0" hangingPunct="1">
        <a:defRPr sz="2700" kern="1200">
          <a:solidFill>
            <a:schemeClr val="tx1"/>
          </a:solidFill>
          <a:latin typeface="+mn-lt"/>
          <a:ea typeface="+mn-ea"/>
          <a:cs typeface="+mn-cs"/>
        </a:defRPr>
      </a:lvl2pPr>
      <a:lvl3pPr marL="1368123" algn="l" defTabSz="1368123" rtl="0" eaLnBrk="1" latinLnBrk="0" hangingPunct="1">
        <a:defRPr sz="2700" kern="1200">
          <a:solidFill>
            <a:schemeClr val="tx1"/>
          </a:solidFill>
          <a:latin typeface="+mn-lt"/>
          <a:ea typeface="+mn-ea"/>
          <a:cs typeface="+mn-cs"/>
        </a:defRPr>
      </a:lvl3pPr>
      <a:lvl4pPr marL="2052176" algn="l" defTabSz="1368123" rtl="0" eaLnBrk="1" latinLnBrk="0" hangingPunct="1">
        <a:defRPr sz="2700" kern="1200">
          <a:solidFill>
            <a:schemeClr val="tx1"/>
          </a:solidFill>
          <a:latin typeface="+mn-lt"/>
          <a:ea typeface="+mn-ea"/>
          <a:cs typeface="+mn-cs"/>
        </a:defRPr>
      </a:lvl4pPr>
      <a:lvl5pPr marL="2736236" algn="l" defTabSz="1368123" rtl="0" eaLnBrk="1" latinLnBrk="0" hangingPunct="1">
        <a:defRPr sz="2700" kern="1200">
          <a:solidFill>
            <a:schemeClr val="tx1"/>
          </a:solidFill>
          <a:latin typeface="+mn-lt"/>
          <a:ea typeface="+mn-ea"/>
          <a:cs typeface="+mn-cs"/>
        </a:defRPr>
      </a:lvl5pPr>
      <a:lvl6pPr marL="3420291" algn="l" defTabSz="1368123" rtl="0" eaLnBrk="1" latinLnBrk="0" hangingPunct="1">
        <a:defRPr sz="2700" kern="1200">
          <a:solidFill>
            <a:schemeClr val="tx1"/>
          </a:solidFill>
          <a:latin typeface="+mn-lt"/>
          <a:ea typeface="+mn-ea"/>
          <a:cs typeface="+mn-cs"/>
        </a:defRPr>
      </a:lvl6pPr>
      <a:lvl7pPr marL="4104342" algn="l" defTabSz="1368123" rtl="0" eaLnBrk="1" latinLnBrk="0" hangingPunct="1">
        <a:defRPr sz="2700" kern="1200">
          <a:solidFill>
            <a:schemeClr val="tx1"/>
          </a:solidFill>
          <a:latin typeface="+mn-lt"/>
          <a:ea typeface="+mn-ea"/>
          <a:cs typeface="+mn-cs"/>
        </a:defRPr>
      </a:lvl7pPr>
      <a:lvl8pPr marL="4788404" algn="l" defTabSz="1368123" rtl="0" eaLnBrk="1" latinLnBrk="0" hangingPunct="1">
        <a:defRPr sz="2700" kern="1200">
          <a:solidFill>
            <a:schemeClr val="tx1"/>
          </a:solidFill>
          <a:latin typeface="+mn-lt"/>
          <a:ea typeface="+mn-ea"/>
          <a:cs typeface="+mn-cs"/>
        </a:defRPr>
      </a:lvl8pPr>
      <a:lvl9pPr marL="5472449" algn="l" defTabSz="1368123"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57000">
              <a:schemeClr val="bg1"/>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7" name="Diagonal Stripe 6"/>
          <p:cNvSpPr/>
          <p:nvPr userDrawn="1"/>
        </p:nvSpPr>
        <p:spPr>
          <a:xfrm>
            <a:off x="9" y="0"/>
            <a:ext cx="11212286" cy="10288588"/>
          </a:xfrm>
          <a:prstGeom prst="diagStripe">
            <a:avLst/>
          </a:prstGeom>
          <a:solidFill>
            <a:schemeClr val="bg1">
              <a:lumMod val="85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6842" tIns="68429" rIns="136842" bIns="68429" rtlCol="0" anchor="ctr"/>
          <a:lstStyle/>
          <a:p>
            <a:pPr algn="ctr" defTabSz="1368396" eaLnBrk="1" fontAlgn="auto" hangingPunct="1">
              <a:spcBef>
                <a:spcPts val="0"/>
              </a:spcBef>
              <a:spcAft>
                <a:spcPts val="0"/>
              </a:spcAft>
            </a:pPr>
            <a:endParaRPr lang="id-ID" sz="2700">
              <a:solidFill>
                <a:prstClr val="black"/>
              </a:solidFill>
            </a:endParaRPr>
          </a:p>
        </p:txBody>
      </p:sp>
      <p:sp>
        <p:nvSpPr>
          <p:cNvPr id="8" name="Diagonal Stripe 7"/>
          <p:cNvSpPr/>
          <p:nvPr userDrawn="1"/>
        </p:nvSpPr>
        <p:spPr>
          <a:xfrm>
            <a:off x="7075738" y="0"/>
            <a:ext cx="11212286" cy="10288588"/>
          </a:xfrm>
          <a:prstGeom prst="diagStripe">
            <a:avLst/>
          </a:prstGeom>
          <a:solidFill>
            <a:schemeClr val="bg1">
              <a:lumMod val="85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6842" tIns="68429" rIns="136842" bIns="68429" rtlCol="0" anchor="ctr"/>
          <a:lstStyle/>
          <a:p>
            <a:pPr algn="ctr" defTabSz="1368396" eaLnBrk="1" fontAlgn="auto" hangingPunct="1">
              <a:spcBef>
                <a:spcPts val="0"/>
              </a:spcBef>
              <a:spcAft>
                <a:spcPts val="0"/>
              </a:spcAft>
            </a:pPr>
            <a:endParaRPr lang="id-ID" sz="2700">
              <a:solidFill>
                <a:prstClr val="black"/>
              </a:solidFill>
            </a:endParaRPr>
          </a:p>
        </p:txBody>
      </p:sp>
      <p:sp>
        <p:nvSpPr>
          <p:cNvPr id="19" name="Shape 10"/>
          <p:cNvSpPr/>
          <p:nvPr userDrawn="1"/>
        </p:nvSpPr>
        <p:spPr>
          <a:xfrm>
            <a:off x="17027198" y="390234"/>
            <a:ext cx="820517" cy="820933"/>
          </a:xfrm>
          <a:prstGeom prst="ellipse">
            <a:avLst/>
          </a:prstGeom>
          <a:solidFill>
            <a:schemeClr val="bg1">
              <a:lumMod val="75000"/>
            </a:schemeClr>
          </a:solidFill>
          <a:ln>
            <a:noFill/>
          </a:ln>
        </p:spPr>
        <p:txBody>
          <a:bodyPr lIns="136818" tIns="68399" rIns="136818" bIns="68399" anchor="ctr" anchorCtr="0">
            <a:noAutofit/>
          </a:bodyPr>
          <a:lstStyle/>
          <a:p>
            <a:pPr algn="ctr" defTabSz="1368396" eaLnBrk="1" fontAlgn="auto" hangingPunct="1">
              <a:spcBef>
                <a:spcPts val="0"/>
              </a:spcBef>
              <a:spcAft>
                <a:spcPts val="0"/>
              </a:spcAft>
            </a:pPr>
            <a:endParaRPr sz="5400">
              <a:solidFill>
                <a:prstClr val="black"/>
              </a:solidFill>
              <a:latin typeface="Roboto"/>
              <a:ea typeface="Roboto"/>
              <a:cs typeface="Roboto"/>
              <a:sym typeface="Roboto"/>
            </a:endParaRPr>
          </a:p>
        </p:txBody>
      </p:sp>
      <p:sp>
        <p:nvSpPr>
          <p:cNvPr id="20" name="Shape 13"/>
          <p:cNvSpPr txBox="1">
            <a:spLocks/>
          </p:cNvSpPr>
          <p:nvPr userDrawn="1"/>
        </p:nvSpPr>
        <p:spPr>
          <a:xfrm>
            <a:off x="16937693" y="457748"/>
            <a:ext cx="999462" cy="685906"/>
          </a:xfrm>
          <a:prstGeom prst="rect">
            <a:avLst/>
          </a:prstGeom>
          <a:noFill/>
          <a:ln>
            <a:noFill/>
          </a:ln>
        </p:spPr>
        <p:txBody>
          <a:bodyPr lIns="273600" tIns="136784" rIns="273600" bIns="136784" anchor="t" anchorCtr="0">
            <a:noAutofit/>
          </a:bodyPr>
          <a:lstStyle/>
          <a:p>
            <a:pPr algn="ctr" defTabSz="1368396" eaLnBrk="1" fontAlgn="auto" hangingPunct="1">
              <a:spcBef>
                <a:spcPts val="0"/>
              </a:spcBef>
              <a:spcAft>
                <a:spcPts val="0"/>
              </a:spcAft>
              <a:buSzPct val="25000"/>
            </a:pPr>
            <a:fld id="{00000000-1234-1234-1234-123412341234}" type="slidenum">
              <a:rPr lang="id-ID" sz="2100" b="1">
                <a:solidFill>
                  <a:prstClr val="white"/>
                </a:solidFill>
                <a:latin typeface="Calibri"/>
                <a:ea typeface="Calibri"/>
                <a:cs typeface="Calibri"/>
                <a:sym typeface="Calibri"/>
              </a:rPr>
              <a:pPr algn="ctr" defTabSz="1368396" eaLnBrk="1" fontAlgn="auto" hangingPunct="1">
                <a:spcBef>
                  <a:spcPts val="0"/>
                </a:spcBef>
                <a:spcAft>
                  <a:spcPts val="0"/>
                </a:spcAft>
                <a:buSzPct val="25000"/>
              </a:pPr>
              <a:t>‹#›</a:t>
            </a:fld>
            <a:endParaRPr lang="id-ID" sz="4400" b="1" dirty="0">
              <a:solidFill>
                <a:prstClr val="white"/>
              </a:solidFill>
              <a:latin typeface="Calibri"/>
              <a:ea typeface="Calibri"/>
              <a:cs typeface="Calibri"/>
              <a:sym typeface="Calibri"/>
            </a:endParaRPr>
          </a:p>
        </p:txBody>
      </p:sp>
    </p:spTree>
    <p:extLst>
      <p:ext uri="{BB962C8B-B14F-4D97-AF65-F5344CB8AC3E}">
        <p14:creationId xmlns:p14="http://schemas.microsoft.com/office/powerpoint/2010/main" val="3605504201"/>
      </p:ext>
    </p:extLst>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502" r:id="rId8"/>
  </p:sldLayoutIdLst>
  <p:txStyles>
    <p:titleStyle>
      <a:lvl1pPr algn="l" defTabSz="136839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104" indent="-342104" algn="l" defTabSz="1368396" rtl="0" eaLnBrk="1" latinLnBrk="0" hangingPunct="1">
        <a:lnSpc>
          <a:spcPct val="90000"/>
        </a:lnSpc>
        <a:spcBef>
          <a:spcPts val="1500"/>
        </a:spcBef>
        <a:buFont typeface="Arial" panose="020B0604020202020204" pitchFamily="34" charset="0"/>
        <a:buChar char="•"/>
        <a:defRPr sz="4400" kern="1200">
          <a:solidFill>
            <a:schemeClr val="tx1"/>
          </a:solidFill>
          <a:latin typeface="+mn-lt"/>
          <a:ea typeface="+mn-ea"/>
          <a:cs typeface="+mn-cs"/>
        </a:defRPr>
      </a:lvl1pPr>
      <a:lvl2pPr marL="1026302" indent="-342104" algn="l" defTabSz="136839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0491" indent="-342104" algn="l" defTabSz="136839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4681" indent="-342104" algn="l" defTabSz="136839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78873" indent="-342104" algn="l" defTabSz="136839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63065" indent="-342104" algn="l" defTabSz="136839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47262" indent="-342104" algn="l" defTabSz="136839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31458" indent="-342104" algn="l" defTabSz="136839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15650" indent="-342104" algn="l" defTabSz="136839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id-ID"/>
      </a:defPPr>
      <a:lvl1pPr marL="0" algn="l" defTabSz="1368396" rtl="0" eaLnBrk="1" latinLnBrk="0" hangingPunct="1">
        <a:defRPr sz="2700" kern="1200">
          <a:solidFill>
            <a:schemeClr val="tx1"/>
          </a:solidFill>
          <a:latin typeface="+mn-lt"/>
          <a:ea typeface="+mn-ea"/>
          <a:cs typeface="+mn-cs"/>
        </a:defRPr>
      </a:lvl1pPr>
      <a:lvl2pPr marL="684189" algn="l" defTabSz="1368396" rtl="0" eaLnBrk="1" latinLnBrk="0" hangingPunct="1">
        <a:defRPr sz="2700" kern="1200">
          <a:solidFill>
            <a:schemeClr val="tx1"/>
          </a:solidFill>
          <a:latin typeface="+mn-lt"/>
          <a:ea typeface="+mn-ea"/>
          <a:cs typeface="+mn-cs"/>
        </a:defRPr>
      </a:lvl2pPr>
      <a:lvl3pPr marL="1368396" algn="l" defTabSz="1368396" rtl="0" eaLnBrk="1" latinLnBrk="0" hangingPunct="1">
        <a:defRPr sz="2700" kern="1200">
          <a:solidFill>
            <a:schemeClr val="tx1"/>
          </a:solidFill>
          <a:latin typeface="+mn-lt"/>
          <a:ea typeface="+mn-ea"/>
          <a:cs typeface="+mn-cs"/>
        </a:defRPr>
      </a:lvl3pPr>
      <a:lvl4pPr marL="2052584" algn="l" defTabSz="1368396" rtl="0" eaLnBrk="1" latinLnBrk="0" hangingPunct="1">
        <a:defRPr sz="2700" kern="1200">
          <a:solidFill>
            <a:schemeClr val="tx1"/>
          </a:solidFill>
          <a:latin typeface="+mn-lt"/>
          <a:ea typeface="+mn-ea"/>
          <a:cs typeface="+mn-cs"/>
        </a:defRPr>
      </a:lvl4pPr>
      <a:lvl5pPr marL="2736776" algn="l" defTabSz="1368396" rtl="0" eaLnBrk="1" latinLnBrk="0" hangingPunct="1">
        <a:defRPr sz="2700" kern="1200">
          <a:solidFill>
            <a:schemeClr val="tx1"/>
          </a:solidFill>
          <a:latin typeface="+mn-lt"/>
          <a:ea typeface="+mn-ea"/>
          <a:cs typeface="+mn-cs"/>
        </a:defRPr>
      </a:lvl5pPr>
      <a:lvl6pPr marL="3420975" algn="l" defTabSz="1368396" rtl="0" eaLnBrk="1" latinLnBrk="0" hangingPunct="1">
        <a:defRPr sz="2700" kern="1200">
          <a:solidFill>
            <a:schemeClr val="tx1"/>
          </a:solidFill>
          <a:latin typeface="+mn-lt"/>
          <a:ea typeface="+mn-ea"/>
          <a:cs typeface="+mn-cs"/>
        </a:defRPr>
      </a:lvl6pPr>
      <a:lvl7pPr marL="4105167" algn="l" defTabSz="1368396" rtl="0" eaLnBrk="1" latinLnBrk="0" hangingPunct="1">
        <a:defRPr sz="2700" kern="1200">
          <a:solidFill>
            <a:schemeClr val="tx1"/>
          </a:solidFill>
          <a:latin typeface="+mn-lt"/>
          <a:ea typeface="+mn-ea"/>
          <a:cs typeface="+mn-cs"/>
        </a:defRPr>
      </a:lvl7pPr>
      <a:lvl8pPr marL="4789362" algn="l" defTabSz="1368396" rtl="0" eaLnBrk="1" latinLnBrk="0" hangingPunct="1">
        <a:defRPr sz="2700" kern="1200">
          <a:solidFill>
            <a:schemeClr val="tx1"/>
          </a:solidFill>
          <a:latin typeface="+mn-lt"/>
          <a:ea typeface="+mn-ea"/>
          <a:cs typeface="+mn-cs"/>
        </a:defRPr>
      </a:lvl8pPr>
      <a:lvl9pPr marL="5473544" algn="l" defTabSz="1368396"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57000">
              <a:schemeClr val="bg1"/>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7" name="Diagonal Stripe 6"/>
          <p:cNvSpPr/>
          <p:nvPr userDrawn="1"/>
        </p:nvSpPr>
        <p:spPr>
          <a:xfrm>
            <a:off x="9" y="0"/>
            <a:ext cx="11212286" cy="10288588"/>
          </a:xfrm>
          <a:prstGeom prst="diagStripe">
            <a:avLst/>
          </a:prstGeom>
          <a:solidFill>
            <a:schemeClr val="bg1">
              <a:lumMod val="85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6883" tIns="68447" rIns="136883" bIns="68447" rtlCol="0" anchor="ctr"/>
          <a:lstStyle/>
          <a:p>
            <a:pPr algn="ctr" defTabSz="1368806" eaLnBrk="1" fontAlgn="auto" hangingPunct="1">
              <a:spcBef>
                <a:spcPts val="0"/>
              </a:spcBef>
              <a:spcAft>
                <a:spcPts val="0"/>
              </a:spcAft>
            </a:pPr>
            <a:endParaRPr lang="id-ID" sz="2700">
              <a:solidFill>
                <a:prstClr val="black"/>
              </a:solidFill>
            </a:endParaRPr>
          </a:p>
        </p:txBody>
      </p:sp>
      <p:sp>
        <p:nvSpPr>
          <p:cNvPr id="8" name="Diagonal Stripe 7"/>
          <p:cNvSpPr/>
          <p:nvPr userDrawn="1"/>
        </p:nvSpPr>
        <p:spPr>
          <a:xfrm>
            <a:off x="7075738" y="0"/>
            <a:ext cx="11212286" cy="10288588"/>
          </a:xfrm>
          <a:prstGeom prst="diagStripe">
            <a:avLst/>
          </a:prstGeom>
          <a:solidFill>
            <a:schemeClr val="bg1">
              <a:lumMod val="85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6883" tIns="68447" rIns="136883" bIns="68447" rtlCol="0" anchor="ctr"/>
          <a:lstStyle/>
          <a:p>
            <a:pPr algn="ctr" defTabSz="1368806" eaLnBrk="1" fontAlgn="auto" hangingPunct="1">
              <a:spcBef>
                <a:spcPts val="0"/>
              </a:spcBef>
              <a:spcAft>
                <a:spcPts val="0"/>
              </a:spcAft>
            </a:pPr>
            <a:endParaRPr lang="id-ID" sz="2700">
              <a:solidFill>
                <a:prstClr val="black"/>
              </a:solidFill>
            </a:endParaRPr>
          </a:p>
        </p:txBody>
      </p:sp>
      <p:sp>
        <p:nvSpPr>
          <p:cNvPr id="19" name="Shape 10"/>
          <p:cNvSpPr/>
          <p:nvPr userDrawn="1"/>
        </p:nvSpPr>
        <p:spPr>
          <a:xfrm>
            <a:off x="17027198" y="390234"/>
            <a:ext cx="820517" cy="820933"/>
          </a:xfrm>
          <a:prstGeom prst="ellipse">
            <a:avLst/>
          </a:prstGeom>
          <a:solidFill>
            <a:schemeClr val="bg1">
              <a:lumMod val="75000"/>
            </a:schemeClr>
          </a:solidFill>
          <a:ln>
            <a:noFill/>
          </a:ln>
        </p:spPr>
        <p:txBody>
          <a:bodyPr lIns="136860" tIns="68417" rIns="136860" bIns="68417" anchor="ctr" anchorCtr="0">
            <a:noAutofit/>
          </a:bodyPr>
          <a:lstStyle/>
          <a:p>
            <a:pPr algn="ctr" defTabSz="1368806" eaLnBrk="1" fontAlgn="auto" hangingPunct="1">
              <a:spcBef>
                <a:spcPts val="0"/>
              </a:spcBef>
              <a:spcAft>
                <a:spcPts val="0"/>
              </a:spcAft>
            </a:pPr>
            <a:endParaRPr sz="5400">
              <a:solidFill>
                <a:prstClr val="black"/>
              </a:solidFill>
              <a:latin typeface="Roboto"/>
              <a:ea typeface="Roboto"/>
              <a:cs typeface="Roboto"/>
              <a:sym typeface="Roboto"/>
            </a:endParaRPr>
          </a:p>
        </p:txBody>
      </p:sp>
      <p:sp>
        <p:nvSpPr>
          <p:cNvPr id="20" name="Shape 13"/>
          <p:cNvSpPr txBox="1">
            <a:spLocks/>
          </p:cNvSpPr>
          <p:nvPr userDrawn="1"/>
        </p:nvSpPr>
        <p:spPr>
          <a:xfrm>
            <a:off x="16937687" y="457748"/>
            <a:ext cx="999462" cy="685906"/>
          </a:xfrm>
          <a:prstGeom prst="rect">
            <a:avLst/>
          </a:prstGeom>
          <a:noFill/>
          <a:ln>
            <a:noFill/>
          </a:ln>
        </p:spPr>
        <p:txBody>
          <a:bodyPr lIns="273681" tIns="136823" rIns="273681" bIns="136823" anchor="t" anchorCtr="0">
            <a:noAutofit/>
          </a:bodyPr>
          <a:lstStyle/>
          <a:p>
            <a:pPr algn="ctr" defTabSz="1368806" eaLnBrk="1" fontAlgn="auto" hangingPunct="1">
              <a:spcBef>
                <a:spcPts val="0"/>
              </a:spcBef>
              <a:spcAft>
                <a:spcPts val="0"/>
              </a:spcAft>
              <a:buSzPct val="25000"/>
            </a:pPr>
            <a:fld id="{00000000-1234-1234-1234-123412341234}" type="slidenum">
              <a:rPr lang="id-ID" sz="2100" b="1">
                <a:solidFill>
                  <a:prstClr val="white"/>
                </a:solidFill>
                <a:latin typeface="Calibri"/>
                <a:ea typeface="Calibri"/>
                <a:cs typeface="Calibri"/>
                <a:sym typeface="Calibri"/>
              </a:rPr>
              <a:pPr algn="ctr" defTabSz="1368806" eaLnBrk="1" fontAlgn="auto" hangingPunct="1">
                <a:spcBef>
                  <a:spcPts val="0"/>
                </a:spcBef>
                <a:spcAft>
                  <a:spcPts val="0"/>
                </a:spcAft>
                <a:buSzPct val="25000"/>
              </a:pPr>
              <a:t>‹#›</a:t>
            </a:fld>
            <a:endParaRPr lang="id-ID" sz="4400" b="1" dirty="0">
              <a:solidFill>
                <a:prstClr val="white"/>
              </a:solidFill>
              <a:latin typeface="Calibri"/>
              <a:ea typeface="Calibri"/>
              <a:cs typeface="Calibri"/>
              <a:sym typeface="Calibri"/>
            </a:endParaRPr>
          </a:p>
        </p:txBody>
      </p:sp>
    </p:spTree>
    <p:extLst>
      <p:ext uri="{BB962C8B-B14F-4D97-AF65-F5344CB8AC3E}">
        <p14:creationId xmlns:p14="http://schemas.microsoft.com/office/powerpoint/2010/main" val="4009221076"/>
      </p:ext>
    </p:extLst>
  </p:cSld>
  <p:clrMap bg1="lt1" tx1="dk1" bg2="lt2" tx2="dk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56" r:id="rId8"/>
  </p:sldLayoutIdLst>
  <p:txStyles>
    <p:titleStyle>
      <a:lvl1pPr algn="l" defTabSz="136880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206" indent="-342206" algn="l" defTabSz="1368806" rtl="0" eaLnBrk="1" latinLnBrk="0" hangingPunct="1">
        <a:lnSpc>
          <a:spcPct val="90000"/>
        </a:lnSpc>
        <a:spcBef>
          <a:spcPts val="1500"/>
        </a:spcBef>
        <a:buFont typeface="Arial" panose="020B0604020202020204" pitchFamily="34" charset="0"/>
        <a:buChar char="•"/>
        <a:defRPr sz="4400" kern="1200">
          <a:solidFill>
            <a:schemeClr val="tx1"/>
          </a:solidFill>
          <a:latin typeface="+mn-lt"/>
          <a:ea typeface="+mn-ea"/>
          <a:cs typeface="+mn-cs"/>
        </a:defRPr>
      </a:lvl1pPr>
      <a:lvl2pPr marL="1026606" indent="-342206" algn="l" defTabSz="136880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1004" indent="-342206" algn="l" defTabSz="136880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5398" indent="-342206" algn="l" defTabSz="1368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79800" indent="-342206" algn="l" defTabSz="1368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64199" indent="-342206" algn="l" defTabSz="1368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48597" indent="-342206" algn="l" defTabSz="1368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32994" indent="-342206" algn="l" defTabSz="1368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17393" indent="-342206" algn="l" defTabSz="1368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id-ID"/>
      </a:defPPr>
      <a:lvl1pPr marL="0" algn="l" defTabSz="1368806" rtl="0" eaLnBrk="1" latinLnBrk="0" hangingPunct="1">
        <a:defRPr sz="2700" kern="1200">
          <a:solidFill>
            <a:schemeClr val="tx1"/>
          </a:solidFill>
          <a:latin typeface="+mn-lt"/>
          <a:ea typeface="+mn-ea"/>
          <a:cs typeface="+mn-cs"/>
        </a:defRPr>
      </a:lvl1pPr>
      <a:lvl2pPr marL="684396" algn="l" defTabSz="1368806" rtl="0" eaLnBrk="1" latinLnBrk="0" hangingPunct="1">
        <a:defRPr sz="2700" kern="1200">
          <a:solidFill>
            <a:schemeClr val="tx1"/>
          </a:solidFill>
          <a:latin typeface="+mn-lt"/>
          <a:ea typeface="+mn-ea"/>
          <a:cs typeface="+mn-cs"/>
        </a:defRPr>
      </a:lvl2pPr>
      <a:lvl3pPr marL="1368806" algn="l" defTabSz="1368806" rtl="0" eaLnBrk="1" latinLnBrk="0" hangingPunct="1">
        <a:defRPr sz="2700" kern="1200">
          <a:solidFill>
            <a:schemeClr val="tx1"/>
          </a:solidFill>
          <a:latin typeface="+mn-lt"/>
          <a:ea typeface="+mn-ea"/>
          <a:cs typeface="+mn-cs"/>
        </a:defRPr>
      </a:lvl3pPr>
      <a:lvl4pPr marL="2053200" algn="l" defTabSz="1368806" rtl="0" eaLnBrk="1" latinLnBrk="0" hangingPunct="1">
        <a:defRPr sz="2700" kern="1200">
          <a:solidFill>
            <a:schemeClr val="tx1"/>
          </a:solidFill>
          <a:latin typeface="+mn-lt"/>
          <a:ea typeface="+mn-ea"/>
          <a:cs typeface="+mn-cs"/>
        </a:defRPr>
      </a:lvl4pPr>
      <a:lvl5pPr marL="2737601" algn="l" defTabSz="1368806" rtl="0" eaLnBrk="1" latinLnBrk="0" hangingPunct="1">
        <a:defRPr sz="2700" kern="1200">
          <a:solidFill>
            <a:schemeClr val="tx1"/>
          </a:solidFill>
          <a:latin typeface="+mn-lt"/>
          <a:ea typeface="+mn-ea"/>
          <a:cs typeface="+mn-cs"/>
        </a:defRPr>
      </a:lvl5pPr>
      <a:lvl6pPr marL="3422001" algn="l" defTabSz="1368806" rtl="0" eaLnBrk="1" latinLnBrk="0" hangingPunct="1">
        <a:defRPr sz="2700" kern="1200">
          <a:solidFill>
            <a:schemeClr val="tx1"/>
          </a:solidFill>
          <a:latin typeface="+mn-lt"/>
          <a:ea typeface="+mn-ea"/>
          <a:cs typeface="+mn-cs"/>
        </a:defRPr>
      </a:lvl6pPr>
      <a:lvl7pPr marL="4106394" algn="l" defTabSz="1368806" rtl="0" eaLnBrk="1" latinLnBrk="0" hangingPunct="1">
        <a:defRPr sz="2700" kern="1200">
          <a:solidFill>
            <a:schemeClr val="tx1"/>
          </a:solidFill>
          <a:latin typeface="+mn-lt"/>
          <a:ea typeface="+mn-ea"/>
          <a:cs typeface="+mn-cs"/>
        </a:defRPr>
      </a:lvl7pPr>
      <a:lvl8pPr marL="4790795" algn="l" defTabSz="1368806" rtl="0" eaLnBrk="1" latinLnBrk="0" hangingPunct="1">
        <a:defRPr sz="2700" kern="1200">
          <a:solidFill>
            <a:schemeClr val="tx1"/>
          </a:solidFill>
          <a:latin typeface="+mn-lt"/>
          <a:ea typeface="+mn-ea"/>
          <a:cs typeface="+mn-cs"/>
        </a:defRPr>
      </a:lvl8pPr>
      <a:lvl9pPr marL="5475192" algn="l" defTabSz="1368806"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2020"/>
            <a:ext cx="16459200" cy="1714765"/>
          </a:xfrm>
          <a:prstGeom prst="rect">
            <a:avLst/>
          </a:prstGeom>
        </p:spPr>
        <p:txBody>
          <a:bodyPr vert="horz" lIns="163067" tIns="81537" rIns="163067" bIns="81537" rtlCol="0" anchor="ctr">
            <a:normAutofit/>
          </a:bodyPr>
          <a:lstStyle/>
          <a:p>
            <a:r>
              <a:rPr lang="en-US"/>
              <a:t>Click to edit Master title style</a:t>
            </a:r>
          </a:p>
        </p:txBody>
      </p:sp>
      <p:sp>
        <p:nvSpPr>
          <p:cNvPr id="3" name="Text Placeholder 2"/>
          <p:cNvSpPr>
            <a:spLocks noGrp="1"/>
          </p:cNvSpPr>
          <p:nvPr>
            <p:ph type="body" idx="1"/>
          </p:nvPr>
        </p:nvSpPr>
        <p:spPr>
          <a:xfrm>
            <a:off x="914400" y="2400689"/>
            <a:ext cx="16459200" cy="6789993"/>
          </a:xfrm>
          <a:prstGeom prst="rect">
            <a:avLst/>
          </a:prstGeom>
        </p:spPr>
        <p:txBody>
          <a:bodyPr vert="horz" lIns="163067" tIns="81537" rIns="163067" bIns="8153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5999"/>
            <a:ext cx="4267200" cy="547772"/>
          </a:xfrm>
          <a:prstGeom prst="rect">
            <a:avLst/>
          </a:prstGeom>
        </p:spPr>
        <p:txBody>
          <a:bodyPr vert="horz" lIns="163067" tIns="81537" rIns="163067" bIns="81537" rtlCol="0" anchor="ctr"/>
          <a:lstStyle>
            <a:lvl1pPr algn="l">
              <a:defRPr sz="2100">
                <a:solidFill>
                  <a:schemeClr val="tx1">
                    <a:tint val="75000"/>
                  </a:schemeClr>
                </a:solidFill>
              </a:defRPr>
            </a:lvl1pPr>
          </a:lstStyle>
          <a:p>
            <a:pPr defTabSz="1630685" eaLnBrk="1" fontAlgn="auto" hangingPunct="1">
              <a:spcBef>
                <a:spcPts val="0"/>
              </a:spcBef>
              <a:spcAft>
                <a:spcPts val="0"/>
              </a:spcAft>
            </a:pPr>
            <a:fld id="{77A7150B-BBF7-46AF-9FD4-1B615B13F065}" type="datetimeFigureOut">
              <a:rPr lang="en-US" smtClean="0">
                <a:solidFill>
                  <a:prstClr val="black">
                    <a:tint val="75000"/>
                  </a:prstClr>
                </a:solidFill>
                <a:latin typeface="Calibri"/>
              </a:rPr>
              <a:pPr defTabSz="1630685" eaLnBrk="1" fontAlgn="auto" hangingPunct="1">
                <a:spcBef>
                  <a:spcPts val="0"/>
                </a:spcBef>
                <a:spcAft>
                  <a:spcPts val="0"/>
                </a:spcAft>
              </a:pPr>
              <a:t>11/2/2018</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6248400" y="9535999"/>
            <a:ext cx="5791200" cy="547772"/>
          </a:xfrm>
          <a:prstGeom prst="rect">
            <a:avLst/>
          </a:prstGeom>
        </p:spPr>
        <p:txBody>
          <a:bodyPr vert="horz" lIns="163067" tIns="81537" rIns="163067" bIns="81537" rtlCol="0" anchor="ctr"/>
          <a:lstStyle>
            <a:lvl1pPr algn="ctr">
              <a:defRPr sz="2100">
                <a:solidFill>
                  <a:schemeClr val="tx1">
                    <a:tint val="75000"/>
                  </a:schemeClr>
                </a:solidFill>
              </a:defRPr>
            </a:lvl1pPr>
          </a:lstStyle>
          <a:p>
            <a:pPr defTabSz="1630685" eaLnBrk="1" fontAlgn="auto" hangingPunct="1">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13106400" y="9535999"/>
            <a:ext cx="4267200" cy="547772"/>
          </a:xfrm>
          <a:prstGeom prst="rect">
            <a:avLst/>
          </a:prstGeom>
        </p:spPr>
        <p:txBody>
          <a:bodyPr vert="horz" lIns="163067" tIns="81537" rIns="163067" bIns="81537" rtlCol="0" anchor="ctr"/>
          <a:lstStyle>
            <a:lvl1pPr algn="r">
              <a:defRPr sz="2100">
                <a:solidFill>
                  <a:schemeClr val="tx1">
                    <a:tint val="75000"/>
                  </a:schemeClr>
                </a:solidFill>
              </a:defRPr>
            </a:lvl1pPr>
          </a:lstStyle>
          <a:p>
            <a:pPr defTabSz="1630685" eaLnBrk="1" fontAlgn="auto" hangingPunct="1">
              <a:spcBef>
                <a:spcPts val="0"/>
              </a:spcBef>
              <a:spcAft>
                <a:spcPts val="0"/>
              </a:spcAft>
            </a:pPr>
            <a:fld id="{AA5354D5-D4F2-46BA-B5CB-5C72F9D2CB0F}" type="slidenum">
              <a:rPr lang="en-US" smtClean="0">
                <a:solidFill>
                  <a:prstClr val="black">
                    <a:tint val="75000"/>
                  </a:prstClr>
                </a:solidFill>
                <a:latin typeface="Calibri"/>
              </a:rPr>
              <a:pPr defTabSz="1630685" eaLnBrk="1" fontAlgn="auto" hangingPunct="1">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26944846"/>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 id="2147484522" r:id="rId12"/>
    <p:sldLayoutId id="2147484523" r:id="rId13"/>
    <p:sldLayoutId id="2147484529" r:id="rId14"/>
    <p:sldLayoutId id="2147484530" r:id="rId15"/>
    <p:sldLayoutId id="2147484531" r:id="rId16"/>
    <p:sldLayoutId id="2147484532" r:id="rId17"/>
  </p:sldLayoutIdLst>
  <p:txStyles>
    <p:titleStyle>
      <a:lvl1pPr algn="ctr" defTabSz="1630685" rtl="0" eaLnBrk="1" latinLnBrk="0" hangingPunct="1">
        <a:spcBef>
          <a:spcPct val="0"/>
        </a:spcBef>
        <a:buNone/>
        <a:defRPr sz="8000" kern="1200">
          <a:solidFill>
            <a:schemeClr val="tx1"/>
          </a:solidFill>
          <a:latin typeface="+mj-lt"/>
          <a:ea typeface="+mj-ea"/>
          <a:cs typeface="+mj-cs"/>
        </a:defRPr>
      </a:lvl1pPr>
    </p:titleStyle>
    <p:bodyStyle>
      <a:lvl1pPr marL="611507" indent="-611507" algn="l" defTabSz="1630685" rtl="0" eaLnBrk="1" latinLnBrk="0" hangingPunct="1">
        <a:spcBef>
          <a:spcPct val="20000"/>
        </a:spcBef>
        <a:buFont typeface="Arial" panose="020B0604020202020204" pitchFamily="34" charset="0"/>
        <a:buChar char="•"/>
        <a:defRPr sz="5700" kern="1200">
          <a:solidFill>
            <a:schemeClr val="tx1"/>
          </a:solidFill>
          <a:latin typeface="+mn-lt"/>
          <a:ea typeface="+mn-ea"/>
          <a:cs typeface="+mn-cs"/>
        </a:defRPr>
      </a:lvl1pPr>
      <a:lvl2pPr marL="1324929" indent="-509585" algn="l" defTabSz="1630685"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8349" indent="-407669" algn="l" defTabSz="1630685" rtl="0" eaLnBrk="1" latinLnBrk="0" hangingPunct="1">
        <a:spcBef>
          <a:spcPct val="20000"/>
        </a:spcBef>
        <a:buFont typeface="Arial" panose="020B0604020202020204" pitchFamily="34" charset="0"/>
        <a:buChar char="•"/>
        <a:defRPr sz="4400" kern="1200">
          <a:solidFill>
            <a:schemeClr val="tx1"/>
          </a:solidFill>
          <a:latin typeface="+mn-lt"/>
          <a:ea typeface="+mn-ea"/>
          <a:cs typeface="+mn-cs"/>
        </a:defRPr>
      </a:lvl3pPr>
      <a:lvl4pPr marL="2853687" indent="-407669" algn="l" defTabSz="16306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9032" indent="-407669" algn="l" defTabSz="16306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4367" indent="-407669" algn="l" defTabSz="16306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9706" indent="-407669" algn="l" defTabSz="16306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5038" indent="-407669" algn="l" defTabSz="16306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0386" indent="-407669" algn="l" defTabSz="163068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30685" rtl="0" eaLnBrk="1" latinLnBrk="0" hangingPunct="1">
        <a:defRPr sz="3200" kern="1200">
          <a:solidFill>
            <a:schemeClr val="tx1"/>
          </a:solidFill>
          <a:latin typeface="+mn-lt"/>
          <a:ea typeface="+mn-ea"/>
          <a:cs typeface="+mn-cs"/>
        </a:defRPr>
      </a:lvl1pPr>
      <a:lvl2pPr marL="815340" algn="l" defTabSz="1630685" rtl="0" eaLnBrk="1" latinLnBrk="0" hangingPunct="1">
        <a:defRPr sz="3200" kern="1200">
          <a:solidFill>
            <a:schemeClr val="tx1"/>
          </a:solidFill>
          <a:latin typeface="+mn-lt"/>
          <a:ea typeface="+mn-ea"/>
          <a:cs typeface="+mn-cs"/>
        </a:defRPr>
      </a:lvl2pPr>
      <a:lvl3pPr marL="1630685" algn="l" defTabSz="1630685" rtl="0" eaLnBrk="1" latinLnBrk="0" hangingPunct="1">
        <a:defRPr sz="3200" kern="1200">
          <a:solidFill>
            <a:schemeClr val="tx1"/>
          </a:solidFill>
          <a:latin typeface="+mn-lt"/>
          <a:ea typeface="+mn-ea"/>
          <a:cs typeface="+mn-cs"/>
        </a:defRPr>
      </a:lvl3pPr>
      <a:lvl4pPr marL="2446019" algn="l" defTabSz="1630685" rtl="0" eaLnBrk="1" latinLnBrk="0" hangingPunct="1">
        <a:defRPr sz="3200" kern="1200">
          <a:solidFill>
            <a:schemeClr val="tx1"/>
          </a:solidFill>
          <a:latin typeface="+mn-lt"/>
          <a:ea typeface="+mn-ea"/>
          <a:cs typeface="+mn-cs"/>
        </a:defRPr>
      </a:lvl4pPr>
      <a:lvl5pPr marL="3261359" algn="l" defTabSz="1630685" rtl="0" eaLnBrk="1" latinLnBrk="0" hangingPunct="1">
        <a:defRPr sz="3200" kern="1200">
          <a:solidFill>
            <a:schemeClr val="tx1"/>
          </a:solidFill>
          <a:latin typeface="+mn-lt"/>
          <a:ea typeface="+mn-ea"/>
          <a:cs typeface="+mn-cs"/>
        </a:defRPr>
      </a:lvl5pPr>
      <a:lvl6pPr marL="4076694" algn="l" defTabSz="1630685" rtl="0" eaLnBrk="1" latinLnBrk="0" hangingPunct="1">
        <a:defRPr sz="3200" kern="1200">
          <a:solidFill>
            <a:schemeClr val="tx1"/>
          </a:solidFill>
          <a:latin typeface="+mn-lt"/>
          <a:ea typeface="+mn-ea"/>
          <a:cs typeface="+mn-cs"/>
        </a:defRPr>
      </a:lvl6pPr>
      <a:lvl7pPr marL="4892037" algn="l" defTabSz="1630685" rtl="0" eaLnBrk="1" latinLnBrk="0" hangingPunct="1">
        <a:defRPr sz="3200" kern="1200">
          <a:solidFill>
            <a:schemeClr val="tx1"/>
          </a:solidFill>
          <a:latin typeface="+mn-lt"/>
          <a:ea typeface="+mn-ea"/>
          <a:cs typeface="+mn-cs"/>
        </a:defRPr>
      </a:lvl7pPr>
      <a:lvl8pPr marL="5707376" algn="l" defTabSz="1630685" rtl="0" eaLnBrk="1" latinLnBrk="0" hangingPunct="1">
        <a:defRPr sz="3200" kern="1200">
          <a:solidFill>
            <a:schemeClr val="tx1"/>
          </a:solidFill>
          <a:latin typeface="+mn-lt"/>
          <a:ea typeface="+mn-ea"/>
          <a:cs typeface="+mn-cs"/>
        </a:defRPr>
      </a:lvl8pPr>
      <a:lvl9pPr marL="6522711" algn="l" defTabSz="1630685" rtl="0" eaLnBrk="1" latinLnBrk="0" hangingPunct="1">
        <a:defRPr sz="3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2020"/>
            <a:ext cx="16459200" cy="1714765"/>
          </a:xfrm>
          <a:prstGeom prst="rect">
            <a:avLst/>
          </a:prstGeom>
        </p:spPr>
        <p:txBody>
          <a:bodyPr vert="horz" lIns="163196" tIns="81602" rIns="163196" bIns="81602" rtlCol="0" anchor="ctr">
            <a:normAutofit/>
          </a:bodyPr>
          <a:lstStyle/>
          <a:p>
            <a:r>
              <a:rPr lang="en-US"/>
              <a:t>Click to edit Master title style</a:t>
            </a:r>
          </a:p>
        </p:txBody>
      </p:sp>
      <p:sp>
        <p:nvSpPr>
          <p:cNvPr id="3" name="Text Placeholder 2"/>
          <p:cNvSpPr>
            <a:spLocks noGrp="1"/>
          </p:cNvSpPr>
          <p:nvPr>
            <p:ph type="body" idx="1"/>
          </p:nvPr>
        </p:nvSpPr>
        <p:spPr>
          <a:xfrm>
            <a:off x="914400" y="2400680"/>
            <a:ext cx="16459200" cy="6789993"/>
          </a:xfrm>
          <a:prstGeom prst="rect">
            <a:avLst/>
          </a:prstGeom>
        </p:spPr>
        <p:txBody>
          <a:bodyPr vert="horz" lIns="163196" tIns="81602" rIns="163196" bIns="8160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5999"/>
            <a:ext cx="4267200" cy="547772"/>
          </a:xfrm>
          <a:prstGeom prst="rect">
            <a:avLst/>
          </a:prstGeom>
        </p:spPr>
        <p:txBody>
          <a:bodyPr vert="horz" lIns="163196" tIns="81602" rIns="163196" bIns="81602" rtlCol="0" anchor="ctr"/>
          <a:lstStyle>
            <a:lvl1pPr algn="l">
              <a:defRPr sz="2100">
                <a:solidFill>
                  <a:schemeClr val="tx1">
                    <a:tint val="75000"/>
                  </a:schemeClr>
                </a:solidFill>
              </a:defRPr>
            </a:lvl1pPr>
          </a:lstStyle>
          <a:p>
            <a:pPr defTabSz="1631960" eaLnBrk="1" fontAlgn="auto" hangingPunct="1">
              <a:spcBef>
                <a:spcPts val="0"/>
              </a:spcBef>
              <a:spcAft>
                <a:spcPts val="0"/>
              </a:spcAft>
            </a:pPr>
            <a:fld id="{77A7150B-BBF7-46AF-9FD4-1B615B13F065}" type="datetimeFigureOut">
              <a:rPr lang="en-US" smtClean="0">
                <a:solidFill>
                  <a:prstClr val="black">
                    <a:tint val="75000"/>
                  </a:prstClr>
                </a:solidFill>
                <a:latin typeface="Calibri"/>
              </a:rPr>
              <a:pPr defTabSz="1631960" eaLnBrk="1" fontAlgn="auto" hangingPunct="1">
                <a:spcBef>
                  <a:spcPts val="0"/>
                </a:spcBef>
                <a:spcAft>
                  <a:spcPts val="0"/>
                </a:spcAft>
              </a:pPr>
              <a:t>11/2/2018</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6248400" y="9535999"/>
            <a:ext cx="5791200" cy="547772"/>
          </a:xfrm>
          <a:prstGeom prst="rect">
            <a:avLst/>
          </a:prstGeom>
        </p:spPr>
        <p:txBody>
          <a:bodyPr vert="horz" lIns="163196" tIns="81602" rIns="163196" bIns="81602" rtlCol="0" anchor="ctr"/>
          <a:lstStyle>
            <a:lvl1pPr algn="ctr">
              <a:defRPr sz="2100">
                <a:solidFill>
                  <a:schemeClr val="tx1">
                    <a:tint val="75000"/>
                  </a:schemeClr>
                </a:solidFill>
              </a:defRPr>
            </a:lvl1pPr>
          </a:lstStyle>
          <a:p>
            <a:pPr defTabSz="1631960" eaLnBrk="1" fontAlgn="auto" hangingPunct="1">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13106400" y="9535999"/>
            <a:ext cx="4267200" cy="547772"/>
          </a:xfrm>
          <a:prstGeom prst="rect">
            <a:avLst/>
          </a:prstGeom>
        </p:spPr>
        <p:txBody>
          <a:bodyPr vert="horz" lIns="163196" tIns="81602" rIns="163196" bIns="81602" rtlCol="0" anchor="ctr"/>
          <a:lstStyle>
            <a:lvl1pPr algn="r">
              <a:defRPr sz="2100">
                <a:solidFill>
                  <a:schemeClr val="tx1">
                    <a:tint val="75000"/>
                  </a:schemeClr>
                </a:solidFill>
              </a:defRPr>
            </a:lvl1pPr>
          </a:lstStyle>
          <a:p>
            <a:pPr defTabSz="1631960" eaLnBrk="1" fontAlgn="auto" hangingPunct="1">
              <a:spcBef>
                <a:spcPts val="0"/>
              </a:spcBef>
              <a:spcAft>
                <a:spcPts val="0"/>
              </a:spcAft>
            </a:pPr>
            <a:fld id="{AA5354D5-D4F2-46BA-B5CB-5C72F9D2CB0F}" type="slidenum">
              <a:rPr lang="en-US" smtClean="0">
                <a:solidFill>
                  <a:prstClr val="black">
                    <a:tint val="75000"/>
                  </a:prstClr>
                </a:solidFill>
                <a:latin typeface="Calibri"/>
              </a:rPr>
              <a:pPr defTabSz="1631960" eaLnBrk="1" fontAlgn="auto" hangingPunct="1">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06346278"/>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 id="2147484545" r:id="rId12"/>
    <p:sldLayoutId id="2147484546" r:id="rId13"/>
    <p:sldLayoutId id="2147484552" r:id="rId14"/>
    <p:sldLayoutId id="2147484553" r:id="rId15"/>
    <p:sldLayoutId id="2147484554" r:id="rId16"/>
    <p:sldLayoutId id="2147484555" r:id="rId17"/>
  </p:sldLayoutIdLst>
  <p:txStyles>
    <p:titleStyle>
      <a:lvl1pPr algn="ctr" defTabSz="1631960" rtl="0" eaLnBrk="1" latinLnBrk="0" hangingPunct="1">
        <a:spcBef>
          <a:spcPct val="0"/>
        </a:spcBef>
        <a:buNone/>
        <a:defRPr sz="8000" kern="1200">
          <a:solidFill>
            <a:schemeClr val="tx1"/>
          </a:solidFill>
          <a:latin typeface="+mj-lt"/>
          <a:ea typeface="+mj-ea"/>
          <a:cs typeface="+mj-cs"/>
        </a:defRPr>
      </a:lvl1pPr>
    </p:titleStyle>
    <p:bodyStyle>
      <a:lvl1pPr marL="611990" indent="-611990" algn="l" defTabSz="1631960" rtl="0" eaLnBrk="1" latinLnBrk="0" hangingPunct="1">
        <a:spcBef>
          <a:spcPct val="20000"/>
        </a:spcBef>
        <a:buFont typeface="Arial" panose="020B0604020202020204" pitchFamily="34" charset="0"/>
        <a:buChar char="•"/>
        <a:defRPr sz="5700" kern="1200">
          <a:solidFill>
            <a:schemeClr val="tx1"/>
          </a:solidFill>
          <a:latin typeface="+mn-lt"/>
          <a:ea typeface="+mn-ea"/>
          <a:cs typeface="+mn-cs"/>
        </a:defRPr>
      </a:lvl1pPr>
      <a:lvl2pPr marL="1325967" indent="-509987" algn="l" defTabSz="1631960"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9945" indent="-407991" algn="l" defTabSz="1631960" rtl="0" eaLnBrk="1" latinLnBrk="0" hangingPunct="1">
        <a:spcBef>
          <a:spcPct val="20000"/>
        </a:spcBef>
        <a:buFont typeface="Arial" panose="020B0604020202020204" pitchFamily="34" charset="0"/>
        <a:buChar char="•"/>
        <a:defRPr sz="4400" kern="1200">
          <a:solidFill>
            <a:schemeClr val="tx1"/>
          </a:solidFill>
          <a:latin typeface="+mn-lt"/>
          <a:ea typeface="+mn-ea"/>
          <a:cs typeface="+mn-cs"/>
        </a:defRPr>
      </a:lvl3pPr>
      <a:lvl4pPr marL="2855927" indent="-407991" algn="l" defTabSz="163196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71900" indent="-407991" algn="l" defTabSz="163196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7882" indent="-407991" algn="l" defTabSz="163196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3856" indent="-407991" algn="l" defTabSz="163196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9835" indent="-407991" algn="l" defTabSz="163196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5816" indent="-407991" algn="l" defTabSz="163196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31960" rtl="0" eaLnBrk="1" latinLnBrk="0" hangingPunct="1">
        <a:defRPr sz="3200" kern="1200">
          <a:solidFill>
            <a:schemeClr val="tx1"/>
          </a:solidFill>
          <a:latin typeface="+mn-lt"/>
          <a:ea typeface="+mn-ea"/>
          <a:cs typeface="+mn-cs"/>
        </a:defRPr>
      </a:lvl1pPr>
      <a:lvl2pPr marL="815982" algn="l" defTabSz="1631960" rtl="0" eaLnBrk="1" latinLnBrk="0" hangingPunct="1">
        <a:defRPr sz="3200" kern="1200">
          <a:solidFill>
            <a:schemeClr val="tx1"/>
          </a:solidFill>
          <a:latin typeface="+mn-lt"/>
          <a:ea typeface="+mn-ea"/>
          <a:cs typeface="+mn-cs"/>
        </a:defRPr>
      </a:lvl2pPr>
      <a:lvl3pPr marL="1631960" algn="l" defTabSz="1631960" rtl="0" eaLnBrk="1" latinLnBrk="0" hangingPunct="1">
        <a:defRPr sz="3200" kern="1200">
          <a:solidFill>
            <a:schemeClr val="tx1"/>
          </a:solidFill>
          <a:latin typeface="+mn-lt"/>
          <a:ea typeface="+mn-ea"/>
          <a:cs typeface="+mn-cs"/>
        </a:defRPr>
      </a:lvl3pPr>
      <a:lvl4pPr marL="2447936" algn="l" defTabSz="1631960" rtl="0" eaLnBrk="1" latinLnBrk="0" hangingPunct="1">
        <a:defRPr sz="3200" kern="1200">
          <a:solidFill>
            <a:schemeClr val="tx1"/>
          </a:solidFill>
          <a:latin typeface="+mn-lt"/>
          <a:ea typeface="+mn-ea"/>
          <a:cs typeface="+mn-cs"/>
        </a:defRPr>
      </a:lvl4pPr>
      <a:lvl5pPr marL="3263910" algn="l" defTabSz="1631960" rtl="0" eaLnBrk="1" latinLnBrk="0" hangingPunct="1">
        <a:defRPr sz="3200" kern="1200">
          <a:solidFill>
            <a:schemeClr val="tx1"/>
          </a:solidFill>
          <a:latin typeface="+mn-lt"/>
          <a:ea typeface="+mn-ea"/>
          <a:cs typeface="+mn-cs"/>
        </a:defRPr>
      </a:lvl5pPr>
      <a:lvl6pPr marL="4079891" algn="l" defTabSz="1631960" rtl="0" eaLnBrk="1" latinLnBrk="0" hangingPunct="1">
        <a:defRPr sz="3200" kern="1200">
          <a:solidFill>
            <a:schemeClr val="tx1"/>
          </a:solidFill>
          <a:latin typeface="+mn-lt"/>
          <a:ea typeface="+mn-ea"/>
          <a:cs typeface="+mn-cs"/>
        </a:defRPr>
      </a:lvl6pPr>
      <a:lvl7pPr marL="4895873" algn="l" defTabSz="1631960" rtl="0" eaLnBrk="1" latinLnBrk="0" hangingPunct="1">
        <a:defRPr sz="3200" kern="1200">
          <a:solidFill>
            <a:schemeClr val="tx1"/>
          </a:solidFill>
          <a:latin typeface="+mn-lt"/>
          <a:ea typeface="+mn-ea"/>
          <a:cs typeface="+mn-cs"/>
        </a:defRPr>
      </a:lvl7pPr>
      <a:lvl8pPr marL="5711846" algn="l" defTabSz="1631960" rtl="0" eaLnBrk="1" latinLnBrk="0" hangingPunct="1">
        <a:defRPr sz="3200" kern="1200">
          <a:solidFill>
            <a:schemeClr val="tx1"/>
          </a:solidFill>
          <a:latin typeface="+mn-lt"/>
          <a:ea typeface="+mn-ea"/>
          <a:cs typeface="+mn-cs"/>
        </a:defRPr>
      </a:lvl8pPr>
      <a:lvl9pPr marL="6527826" algn="l" defTabSz="1631960" rtl="0" eaLnBrk="1" latinLnBrk="0" hangingPunct="1">
        <a:defRPr sz="3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6F8F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048210"/>
      </p:ext>
    </p:extLst>
  </p:cSld>
  <p:clrMap bg1="lt1" tx1="dk1" bg2="lt2" tx2="dk2" accent1="accent1" accent2="accent2" accent3="accent3" accent4="accent4" accent5="accent5" accent6="accent6" hlink="hlink" folHlink="folHlink"/>
  <p:sldLayoutIdLst>
    <p:sldLayoutId id="2147484558" r:id="rId1"/>
    <p:sldLayoutId id="2147484559" r:id="rId2"/>
    <p:sldLayoutId id="2147484560" r:id="rId3"/>
    <p:sldLayoutId id="2147484561" r:id="rId4"/>
    <p:sldLayoutId id="2147484562" r:id="rId5"/>
    <p:sldLayoutId id="2147484563" r:id="rId6"/>
    <p:sldLayoutId id="2147484564" r:id="rId7"/>
    <p:sldLayoutId id="2147484565" r:id="rId8"/>
    <p:sldLayoutId id="2147484566" r:id="rId9"/>
    <p:sldLayoutId id="2147484567" r:id="rId10"/>
    <p:sldLayoutId id="2147484568" r:id="rId11"/>
    <p:sldLayoutId id="2147484569" r:id="rId12"/>
    <p:sldLayoutId id="2147484570" r:id="rId13"/>
    <p:sldLayoutId id="2147484571" r:id="rId14"/>
    <p:sldLayoutId id="2147484572" r:id="rId15"/>
    <p:sldLayoutId id="2147484573" r:id="rId16"/>
    <p:sldLayoutId id="2147484574" r:id="rId17"/>
    <p:sldLayoutId id="2147484575" r:id="rId18"/>
    <p:sldLayoutId id="2147484576" r:id="rId19"/>
    <p:sldLayoutId id="2147484577" r:id="rId20"/>
    <p:sldLayoutId id="2147484578" r:id="rId21"/>
    <p:sldLayoutId id="2147484579" r:id="rId22"/>
    <p:sldLayoutId id="2147484580" r:id="rId23"/>
    <p:sldLayoutId id="2147484581" r:id="rId24"/>
    <p:sldLayoutId id="2147484582" r:id="rId25"/>
    <p:sldLayoutId id="2147484583" r:id="rId26"/>
    <p:sldLayoutId id="2147484584" r:id="rId27"/>
    <p:sldLayoutId id="2147484585" r:id="rId28"/>
    <p:sldLayoutId id="2147484586" r:id="rId29"/>
    <p:sldLayoutId id="2147484587" r:id="rId30"/>
    <p:sldLayoutId id="2147484588" r:id="rId31"/>
    <p:sldLayoutId id="2147484589" r:id="rId32"/>
    <p:sldLayoutId id="2147484590" r:id="rId33"/>
    <p:sldLayoutId id="2147484591" r:id="rId34"/>
    <p:sldLayoutId id="2147484592" r:id="rId35"/>
    <p:sldLayoutId id="2147484593" r:id="rId36"/>
    <p:sldLayoutId id="2147484594" r:id="rId37"/>
  </p:sldLayoutIdLst>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file://localhost/Users/marcoscaputo/Desktop/slide11.jpg" TargetMode="Externa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4.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63.xml"/><Relationship Id="rId4" Type="http://schemas.openxmlformats.org/officeDocument/2006/relationships/image" Target="file://localhost/Users/marcoscaputo/Desktop/slide21.jpg" TargetMode="Externa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6.png"/><Relationship Id="rId26" Type="http://schemas.openxmlformats.org/officeDocument/2006/relationships/image" Target="../media/image34.jpeg"/><Relationship Id="rId3" Type="http://schemas.openxmlformats.org/officeDocument/2006/relationships/image" Target="../media/image12.gif"/><Relationship Id="rId21" Type="http://schemas.openxmlformats.org/officeDocument/2006/relationships/image" Target="../media/image29.jpeg"/><Relationship Id="rId7" Type="http://schemas.openxmlformats.org/officeDocument/2006/relationships/image" Target="../media/image16.jpeg"/><Relationship Id="rId12" Type="http://schemas.openxmlformats.org/officeDocument/2006/relationships/image" Target="../media/image21.pn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41.png"/><Relationship Id="rId2" Type="http://schemas.openxmlformats.org/officeDocument/2006/relationships/notesSlide" Target="../notesSlides/notesSlide23.xml"/><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7.png"/><Relationship Id="rId1" Type="http://schemas.openxmlformats.org/officeDocument/2006/relationships/slideLayout" Target="../slideLayouts/slideLayout65.xml"/><Relationship Id="rId6" Type="http://schemas.openxmlformats.org/officeDocument/2006/relationships/image" Target="../media/image15.jpeg"/><Relationship Id="rId11" Type="http://schemas.openxmlformats.org/officeDocument/2006/relationships/image" Target="../media/image20.png"/><Relationship Id="rId24" Type="http://schemas.openxmlformats.org/officeDocument/2006/relationships/image" Target="../media/image32.jpeg"/><Relationship Id="rId32" Type="http://schemas.openxmlformats.org/officeDocument/2006/relationships/image" Target="../media/image40.jpeg"/><Relationship Id="rId5" Type="http://schemas.openxmlformats.org/officeDocument/2006/relationships/image" Target="../media/image14.gif"/><Relationship Id="rId15" Type="http://schemas.openxmlformats.org/officeDocument/2006/relationships/hyperlink" Target="http://www.radioshack.com/home/index.jsp?clickid=topnav_logo_img" TargetMode="External"/><Relationship Id="rId23" Type="http://schemas.openxmlformats.org/officeDocument/2006/relationships/image" Target="../media/image31.gif"/><Relationship Id="rId28" Type="http://schemas.openxmlformats.org/officeDocument/2006/relationships/image" Target="../media/image36.jpeg"/><Relationship Id="rId10" Type="http://schemas.openxmlformats.org/officeDocument/2006/relationships/image" Target="../media/image19.png"/><Relationship Id="rId19" Type="http://schemas.openxmlformats.org/officeDocument/2006/relationships/image" Target="../media/image27.jpeg"/><Relationship Id="rId31" Type="http://schemas.openxmlformats.org/officeDocument/2006/relationships/image" Target="../media/image39.png"/><Relationship Id="rId4" Type="http://schemas.openxmlformats.org/officeDocument/2006/relationships/image" Target="../media/image13.png"/><Relationship Id="rId9" Type="http://schemas.openxmlformats.org/officeDocument/2006/relationships/image" Target="../media/image18.jpeg"/><Relationship Id="rId14" Type="http://schemas.openxmlformats.org/officeDocument/2006/relationships/image" Target="../media/image23.png"/><Relationship Id="rId22" Type="http://schemas.openxmlformats.org/officeDocument/2006/relationships/image" Target="../media/image30.gif"/><Relationship Id="rId27" Type="http://schemas.openxmlformats.org/officeDocument/2006/relationships/image" Target="../media/image35.gif"/><Relationship Id="rId30"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png"/><Relationship Id="rId3" Type="http://schemas.openxmlformats.org/officeDocument/2006/relationships/image" Target="../media/image42.jpeg"/><Relationship Id="rId21" Type="http://schemas.openxmlformats.org/officeDocument/2006/relationships/image" Target="../media/image59.png"/><Relationship Id="rId34" Type="http://schemas.openxmlformats.org/officeDocument/2006/relationships/image" Target="../media/image72.png"/><Relationship Id="rId7" Type="http://schemas.openxmlformats.org/officeDocument/2006/relationships/image" Target="../media/image46.jpeg"/><Relationship Id="rId12" Type="http://schemas.openxmlformats.org/officeDocument/2006/relationships/image" Target="../media/image41.png"/><Relationship Id="rId17" Type="http://schemas.openxmlformats.org/officeDocument/2006/relationships/image" Target="../media/image55.png"/><Relationship Id="rId25" Type="http://schemas.openxmlformats.org/officeDocument/2006/relationships/image" Target="../media/image63.png"/><Relationship Id="rId33" Type="http://schemas.openxmlformats.org/officeDocument/2006/relationships/image" Target="../media/image71.png"/><Relationship Id="rId2" Type="http://schemas.openxmlformats.org/officeDocument/2006/relationships/notesSlide" Target="../notesSlides/notesSlide24.xml"/><Relationship Id="rId16" Type="http://schemas.openxmlformats.org/officeDocument/2006/relationships/image" Target="../media/image54.png"/><Relationship Id="rId20" Type="http://schemas.openxmlformats.org/officeDocument/2006/relationships/image" Target="../media/image58.png"/><Relationship Id="rId29" Type="http://schemas.openxmlformats.org/officeDocument/2006/relationships/image" Target="../media/image67.png"/><Relationship Id="rId1" Type="http://schemas.openxmlformats.org/officeDocument/2006/relationships/slideLayout" Target="../slideLayouts/slideLayout65.xml"/><Relationship Id="rId6" Type="http://schemas.openxmlformats.org/officeDocument/2006/relationships/image" Target="../media/image45.gif"/><Relationship Id="rId11" Type="http://schemas.openxmlformats.org/officeDocument/2006/relationships/image" Target="../media/image50.png"/><Relationship Id="rId24" Type="http://schemas.openxmlformats.org/officeDocument/2006/relationships/image" Target="../media/image62.jpeg"/><Relationship Id="rId32" Type="http://schemas.openxmlformats.org/officeDocument/2006/relationships/image" Target="../media/image70.png"/><Relationship Id="rId5" Type="http://schemas.openxmlformats.org/officeDocument/2006/relationships/image" Target="../media/image44.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png"/><Relationship Id="rId36" Type="http://schemas.openxmlformats.org/officeDocument/2006/relationships/image" Target="../media/image74.gif"/><Relationship Id="rId10" Type="http://schemas.openxmlformats.org/officeDocument/2006/relationships/image" Target="../media/image49.png"/><Relationship Id="rId19" Type="http://schemas.openxmlformats.org/officeDocument/2006/relationships/image" Target="../media/image57.jpeg"/><Relationship Id="rId31" Type="http://schemas.openxmlformats.org/officeDocument/2006/relationships/image" Target="../media/image69.png"/><Relationship Id="rId4" Type="http://schemas.openxmlformats.org/officeDocument/2006/relationships/image" Target="../media/image43.gif"/><Relationship Id="rId9" Type="http://schemas.openxmlformats.org/officeDocument/2006/relationships/image" Target="../media/image48.pn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jpeg"/><Relationship Id="rId18" Type="http://schemas.openxmlformats.org/officeDocument/2006/relationships/image" Target="../media/image88.png"/><Relationship Id="rId3" Type="http://schemas.openxmlformats.org/officeDocument/2006/relationships/image" Target="../media/image41.png"/><Relationship Id="rId21" Type="http://schemas.openxmlformats.org/officeDocument/2006/relationships/image" Target="../media/image91.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notesSlide" Target="../notesSlides/notesSlide25.xml"/><Relationship Id="rId16" Type="http://schemas.openxmlformats.org/officeDocument/2006/relationships/image" Target="../media/image86.png"/><Relationship Id="rId20" Type="http://schemas.openxmlformats.org/officeDocument/2006/relationships/image" Target="../media/image90.gif"/><Relationship Id="rId1" Type="http://schemas.openxmlformats.org/officeDocument/2006/relationships/slideLayout" Target="../slideLayouts/slideLayout67.xml"/><Relationship Id="rId6" Type="http://schemas.openxmlformats.org/officeDocument/2006/relationships/image" Target="../media/image76.png"/><Relationship Id="rId11" Type="http://schemas.openxmlformats.org/officeDocument/2006/relationships/image" Target="../media/image81.png"/><Relationship Id="rId24" Type="http://schemas.openxmlformats.org/officeDocument/2006/relationships/image" Target="../media/image10.png"/><Relationship Id="rId5" Type="http://schemas.openxmlformats.org/officeDocument/2006/relationships/image" Target="../media/image75.png"/><Relationship Id="rId15" Type="http://schemas.openxmlformats.org/officeDocument/2006/relationships/image" Target="../media/image85.png"/><Relationship Id="rId23" Type="http://schemas.openxmlformats.org/officeDocument/2006/relationships/image" Target="../media/image93.png"/><Relationship Id="rId10" Type="http://schemas.openxmlformats.org/officeDocument/2006/relationships/image" Target="../media/image80.jpeg"/><Relationship Id="rId19" Type="http://schemas.openxmlformats.org/officeDocument/2006/relationships/image" Target="../media/image89.jpeg"/><Relationship Id="rId4" Type="http://schemas.openxmlformats.org/officeDocument/2006/relationships/image" Target="../media/image73.png"/><Relationship Id="rId9" Type="http://schemas.openxmlformats.org/officeDocument/2006/relationships/image" Target="../media/image79.jpeg"/><Relationship Id="rId14" Type="http://schemas.openxmlformats.org/officeDocument/2006/relationships/image" Target="../media/image84.png"/><Relationship Id="rId22"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37.xml"/><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34.xml"/><Relationship Id="rId4" Type="http://schemas.openxmlformats.org/officeDocument/2006/relationships/image" Target="../media/image99.gif"/></Relationships>
</file>

<file path=ppt/slides/_rels/slide3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86.xml"/><Relationship Id="rId5" Type="http://schemas.openxmlformats.org/officeDocument/2006/relationships/image" Target="../media/image102.jpeg"/><Relationship Id="rId4" Type="http://schemas.openxmlformats.org/officeDocument/2006/relationships/image" Target="../media/image101.jpe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png"/><Relationship Id="rId1" Type="http://schemas.openxmlformats.org/officeDocument/2006/relationships/slideLayout" Target="../slideLayouts/slideLayout66.xml"/><Relationship Id="rId4" Type="http://schemas.openxmlformats.org/officeDocument/2006/relationships/image" Target="../media/image106.jpeg"/></Relationships>
</file>

<file path=ppt/slides/_rels/slide3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66.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66.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66.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file://localhost/Users/marcoscaputo/Desktop/slide9.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X:\Communications\Public\Photos\Stock images\Dallas\Arts_District_Aerial_low_res.jpg"/>
          <p:cNvPicPr>
            <a:picLocks noChangeAspect="1" noChangeArrowheads="1"/>
          </p:cNvPicPr>
          <p:nvPr/>
        </p:nvPicPr>
        <p:blipFill rotWithShape="1">
          <a:blip r:embed="rId3" cstate="print"/>
          <a:srcRect r="13327"/>
          <a:stretch/>
        </p:blipFill>
        <p:spPr bwMode="auto">
          <a:xfrm>
            <a:off x="9287955" y="124927"/>
            <a:ext cx="8847666" cy="4952519"/>
          </a:xfrm>
          <a:prstGeom prst="rect">
            <a:avLst/>
          </a:prstGeom>
          <a:noFill/>
        </p:spPr>
      </p:pic>
      <p:sp>
        <p:nvSpPr>
          <p:cNvPr id="5" name="AutoShape 4" descr="data:image/jpeg;base64,/9j/4AAQSkZJRgABAQAAAQABAAD/2wCEAAkGBxQHEhUUEhQVFhIWFh8bGBgWGRoaIBseGxgfGRgYGhsYHygiGxwlIBYVIjEhJSktLjAuHyI0ODQsNygtLisBCgoKBQUFDgUFDisZExkrKysrKysrKysrKysrKysrKysrKysrKysrKysrKysrKysrKysrKysrKysrKysrKysrK//AABEIAJIBWQMBIgACEQEDEQH/xAAcAAEBAQADAQEBAAAAAAAAAAAABwYEBQgDAgH/xABREAABAwIEAwQDCwgFCgcBAAABAAIDBBEFBhIhBzFBEyJRYXFygQgUFSMyM0JSYpGxFlNzdIKSobIXNDWz0yQlVGOToqPCw9E2Q0SDlMHhJv/EABQBAQAAAAAAAAAAAAAAAAAAAAD/xAAUEQEAAAAAAAAAAAAAAAAAAAAA/9oADAMBAAIRAxEAPwDf1XFHDKN7o5KhzXtJDgYJ9rG3SPcbc18XcW8IbzqyP/ZqP8NfjjRhLMQwyaQtHawWkY624s4B4B8C0uFvR4LD+53aHT1l/wA3H/M9Buv6XcH/ANL/AODP/hr+ji5hB5VRPohn/wANbbsx4D7l1eMZZpMbaW1FPFID1LQHDza8Wc0+YIQcXLOc6PNLntpZS90YBcCx7LAkgHvtF+R5LQKUcPsu/kfjdVTNJdFJSCWIu56BKG2cepDnOF+oAPVVdAREQEREBERARF/L9OqD+rK4xxFw7BJXQ1E7o5WmxBhmPS+xawg8+hWqXAxvB4cdhdDUMD43CxB5jwc0/RcOYI3CDL/0tYSP/VH/AGFR/hrv8uZnpszNc6le57W2uTHIwd69rdo0avknkvNUNAMtYqyGpAcyCrYH6hs5msEPI8C0tdZerRsgIi6TO2L/AADQVM97OZEdHru7sf8AvOag+GU84QZpfUMhDgaeTQ7VbvC5DXtsT3Toda/gtEvN/BHFvgjE2xOJDahhiIO3eb32E+fdc39pekEBYuXirhcB0vqHNd9V1PUA/cY1tFMeP7me8Ym6A6d9Q1sW24Olxdb0gBvpcEHcx8VsKmOltS5zvqtgqCfu7NbVZ/I+WI8q0scLGt7TSDK8Dd77d4k+F9gOgsFoEBERAREQEREBEX8B1bjkg4GOYi/DIw6OnlqHlwaGRab7gnU4vcA1u1ifMbKEcS8+YoXvp5WGhGnV2cbgXOab2Jmae8DYjuWGxBuvQ6gXui2gVcB6mmIPsebfzFBdMN+Zj9Rv8oXJXGw35mP1G/yhclAREQEREBERBleKX9k1v6E/iFN/c6/P1n6KP+Z6pHFL+ya39CfxCjvBvNVJlaWpdWS9k2RjAw6HvuWucT82025jmg9GIsN/S7g/+l/8Gf8Aw1ncxcTafHpqKlojI4PrYO0kLXMGkTN7oDrOJJtfa1roKc7C4nVAqdPx7YjEHXPyC4PLbXtzaDdc1dfj2NQ4BA6eoeGRs5nmSTya0dXHoFk8OrsTzewTQmPD6V+8RfGJp3t6PLXEMjBHLYn0ixIbxFPMWwPG8OBkpcRbUkb9jNBEzV5BzRz8u6PNcbJHFVuKS+9a+P3tV6tAO4Y54NtBDt4332ANweV7kAhTEXS5jzB8CBoFPU1EjwdLIIy/la5c7ZrBuOZ9AKjs/Equx3EaWAg0sXvyJj4W31n45oc2V7gHHqC0Bo6EFBfEUtzNnevxmaSnwSAyCJxbLU2aRrHNsZkIZt4m9+gtYni8PcbxdlfJT4h2rrUr5GRvbE3U5r4w0tkY0AjvOHMgXQUjMmPQ5bp31E7rMaNgObnH5LGjq4//ALyBKx3B3HpcyiuqJvlPqBZoNwxojbpY3yA+83PMrDcTcCxfFA+rrGxNp4QS2NktxG0m1wLd55uLu+6w2Xx4US4rHDP8GspnR9qNfb3uHaBys4bWsg9CIp1RTZjfIwSsoGxlwD3N1Eht+8QNe5AvsqKggvugsE971MNUB3Z2dm/14+RPmWOt+wqrw4xv4fw6nmcbyaNEnrxnQ4n0lur0ELhcXMF+GsMnAF5IR2zOu8e7gPMsLx7Vhvc8YzY1NITztMz+Ecn/AEv4oLWpzxcJxV+H4c3/ANVUh0gH5qLd9/vv+yqMpzg4+H8w1U/OOggbAz9JJdziPMfGtPsQTPitQuyzjBmiFtRZUx25age8P34yT6wXonDK1uJQxzRm7JWNe30OaHD8VMfdBYR74pYakDeGTQ71JbC/77WD9orsuBeMfCOHdkT36aQs/ZPfYfRZxaPVQUVS3MTfymzFSU+xioYjNJ5OJDgD7fex9pVQe8RgkmwAuSpvweiOKOrsTeDerqCI7/m4yQ2336f2AgpSLJZrzqMImZSU0Rqa+X5MLTYMHPXK76Itc252HQbr4HAsWrhqlxNkDyPm6anYWNPrykvcPuQbRFJMexzGsg2kqHRV9HcAyaBG5t9gHdmPi7nYOIeOmxIW7ybm+nzfEZICQ5thJG7ZzCeVx1BsbOGxseoIAaBFOs68SJcGjeaahqHhjtJnmjfHE03035ani+30Qejln+HnEJ7IMQrcRmc8MMQY0WAu7tNMcTBsCTbfyu47XQWVFEcUxzMmLDt4aeSng5tYxsRdbpcS3kcfQ0X8FpsExrFcYwiCSnaySsk7Rr5ZS2MM0TPYD2YABfZo6AAi5vyQcXjRnwYNC+jp3f5TIz4xwPzTCPHo9w5dQN9u7el0HzUfqN/ALyjnLL9Tl6UtrbGaVpkLg/WXXJBcXeNwVZaaozLobpiw/TpFrl3K2300FQUD90Z/Wqf9Xd/Oqpk1+KSGQ4mKZoAHZiC5JO+ouJcbW7th5nwUr90Z/Wqf9Xd/OgueG/Mx+o3+ULkrBV+cpTppcLp/fVU1jRI8m0MB0j5x+wc77AIPPe4sugxTD8zwgyipgcRv2UAZf0ASQgH94lBXEUu4X8TX5gl96VjWtqLHQ9oLQ8t+UxzD8l4AJ22NnbC29RQEREBERBleKX9k1v6E/iFM/c9wtmnrNTWu+Lj5gH6T/FUzil/ZNb+hP4hTf3Ovz9Z+ij/megtDsOhfsYoyPNjf+ywmdskQMmoqulp2slirYDIIWWDo+1bqLmsFrtNjqtyvdUVEEP4hVpzZjtNh5P8Ak8MjA9vRziBLKT+wAweHe8Vb2jTsOS86ip+Ds0Fz9v8ALi32SjQz2WkavRaAorx/yy1nZ10bbFzhFNbrt8W8+Y0lt/NvgrUsZxihE2EVV+gY4ekTMI+/l7UH74U5hdmTDo3yHVNGTFIepLLWcfMtcwnzJUbz/SuqcwyRxu7N8lTA1rx9Fz2RAPHmC663/ueWEUVQehqTb2RR3/ELF5t/8UD9dpPwgQXvBcJiwOBkEDAyKNtmgfxJ8XE3JPUlcsxgkOsNQBANtwDa4B6A6W/cF+0QZPiv/ZFZ+i/5gsj7nf8AqtV+sD+7atdxX/sis/Rf8wWR9zv/AFWq/WB/dtQVpERB/HN1Cx3BXmbDHfkBjmkm0cNQWG5/8mX5JJ8mSMd6Wr00oZ7oXBOzmgqwO7I0wv8AWbdzPaWl4/ZCC1YnWtw2GSZ+zImOe70NaXH8FjODFE6PDzUSj46smfUP/adZvsIbqHrLNY/md+N5fpWMdeprHx0h8dYdpkJ8naPueFWMNom4dFHCwWZGxrG+hoDR/AIODm3CBj1FUU/WSJwbfo612H2ODT7FD+A+MHD8QdA7ZtTGW2P5yO72g+Hd7Yemy9DrzJnmB2TsafJGDZszamMcrhx1uaPLV2jPQgtnFjFjhOFzlnzsoEMYHMulOk6fMNLyPQuTSRtyLhIuARS013Abanhup37zyfvXQ5llbmjFMMpmEOhiYa6S3UCzac/vHl4OXacXGl+EVennoaT6BKwu/gCgx/AamdiT62vmOueSQM1HzHaSW8AdUYt0DQrApH7narDqeqi+k2Zr/Y+MNH8YnKuIPlV0zKxjo5Gh0b2lrmuFwQRYgjwIXm+jlfw1xssDj2TJQx1/pQSWIJ8S0Oab/WYfNelV5590FD/nFmkd59IzYcye0lA+/YexBZOIrQ/C66/+jSH7mEj+IUl4EYC3FZ5Zpe9HTFjmRnkZXBwbIR1LGh1vN1+irOfQW4VWA8xSSX/2ZU+9zp8mt9aL8HoLIvzHGIhZoAFybAW3JuTt1JJJ8yv0iDz/AO6J/rsP6r/1Hq80HzUfqN/AKDe6J/rsP6r/ANR6vNB81H6jfwCD7qCe6LNqun/V3fzq9qB+6M/rVP8Aq7v50Fpy3h0WFU0UcDGxxhgs1otuQCSfEk7kncrs1xsN+Zj9Rv8AKFyUHnfO0YwHMbXx90Ongl2+2WiT94iQn1ivRC888X/7dj9FP/eFehkBERAREQY/i5Uimwirv9JgYPS97Wj8b+xTf3PNQGVdTGT3nwNcPMMfZ3941a3H+GlXmXSKzFXyNabtYKdjGg8r6WvsTYkAm5Fz4rgYfwYdhUjZafEZYpWfJcIm3HQ/TsQeoOxQVpFwMEpZqOFrKif3xKCby9m2PUCbjuM2FhYbc1z0EL475WfSzjEIgezfpbKW82SN2jkJ6AgNbfoWj6wVL4eZuZm6la+4E7AGzs6tdb5QH1HWJB9I5grSzwtqGuY9ocxwIc1wBBB2IIOxB8FN63hMKKf3xhdXJRy/Vt2jLHm0XIOkkDuu1Dy5WCmKZ8ccVvTR0EQL6mrkbaNu50seHX9r2sAv9o/RK7eHDcbe3Q+to27W7RlO5z/Tpc4Mv7LLsMuZMhwWV1Q50lRWP+XUTHU631WAbRt6WaOW3IIPrkTL35L0MNObF7RqkI5F7jqfbyBNh5AKK5tcPynB6e/aX+AhurlmPDqrEWsFLWe9SCdZ7FkpcNrAazZtt/Hmp1UcEzVSOlfiErpnO1F5iFy699V9d7+jlsgrqLoMtYRWYYXe+a81TNIDQ6BkZab8y5h723iu/QdBn7D3Yph1XEwEvdA7SBzLgNTQPMkAKR8BszRYZLNTTPDBPpdE5xsC9oILCT1cC23qnqQr2phm/g3T41I6WmlNO95JczSHxknckNuC0nyNvJBS6iobTNL3uaxjRcucQAB4knYBfmjqmVrGyRuDo3tDmuHIgi4I8rKXZQ4OjD5Q+umbURxkGKEB2i4+k9riQbdGjbxvyVXGyAspxQwT4ew2ojaLyMb2sfjqj71h5uAc39patEHnDgxSOxfEIWkkwUvaVGnoHuayMH0khhHqHzXo9Yzh9kYZPkq3BzXCeX4sNv3ImlxYw36jWQbeAWzQFGvdD4PdtNVtHImF58j34/YC2QftKyroc8Zf/KeimpgQ1zwCxx5BzXBzSbb2uLHyJQYjgNQvlglq5SSX6IIr9IoG6QB5aiR+wqXidCzE4ZIZBeOVjmOHk4WP4rh5TwUZeo4KYWPZRgOI5Ocd3u9ri4+1dsg835VrpOF+Kujqr9kfi5SAbOjJvHO0dQCL7chrHMWXo2GVs7Q5hDmuALXNNwQRcEEcwfFdNmrKdLmuMMqY7lt9D27PZfmWu9g2NwbC4KyGEZFxLK120GIsdT3uIamIkD0FpuP2dI8kFLUVjo/6RMfdOwaqKjLGmTo8xEua0Hrqkc4+qL9Rfa1OV6/HW6K6vDYCLPio4+y1+TpXuc7TzBAtcFafBsJhwOFsNPG2OJvJrf4kk7knqTuUHV8RHacLrr/6NJ/FhAU79zm8WrR1vEfvEg/+itZmjJNZmTtI5MTc2me64hZTsADdV2tc8O1Pttz2NuS6jA+E82XXmSjxOSJ7m6XfEMcCL3sWudpPltcb+KCoouNhsMlPExs0naygWdIGBmo+OkEhvouuSgh3uisPd2tLNbuOjfET4EHU0e0Of9xVJ4d5nizJRxOa9vbMY1szL7tc0WJtz0m1wfA+ldvj+CQ5hgdBUM1xu9hBHJzSNw4eKkuIcC3xv1UtYAPo9qwhw/bjO/pDQgsM+JRU8kcT5GCWW/ZsJGp2kFziG8yABzUL90W8GrgHUUxJ9sjrfylUTAeHxy9TFtLUdnXSEdrVvibK4gc2Na891vK255C910eL8H5MclM1ViUkspAGowtGw5AAOsBudgBzPigpmFu1QxEcjG3+ULlLJZRyvV5dLGPxB09LGzS2F8DGkACzbSBxdYeBvtZd3j9HUV0Wmlqfe0moEydk2Xaxu0NeQL7jfyQQni88fDrPIU9/Lv3/AAIXohSTEeCxxSR8s+ISSSyG7nGFu5tblr5WAAAtYCy22WsDrcJcO3xB1VCGaQx8DGOvtZxkadTrWPO9780GlREQEREBERAREQEREBERAREQCbLq6jFaWpY5pqYrOFiWzBh38HMcHNPmCCu0U64g8KqfMuqanDYavmTbuSH/AFgA2P2xv4hyD6HH35QJ11Da2gv8rtGOqIB11b3qIx4jvgfWstvhuIxYrG2WCRskThdrmG4P/YjqOYXkfGcDlwGUw1ERjlHQjYj6zXDZzfMfiuwynm2pynJrp390nvxO3Y/1h0P2hY+zZB6yRZLI+f6bN7bMPZ1IF3wuO48Sw7a2+Y38QFrUBERAREQEREBERARFx66tjw6N0kz2xxsF3OcQAB5koOQslmPO0dDKaWl7Oas6h7wyOIctU0h5WvfQ27j4C91M8/cXZMTvBh+qOE7GaxEj77WjHOMHx+Ufs9WQ+ED8U0z4iHRxHcQ7iR997yHnGD4fK8dPUKzlWgMYfNJWOqpnnvlr/imcu5FE06WAbbm7jzJ3WgXwoaOPD42xxMayNos1rQAAPIBfdAREQEREBERAREQEREBERAREQEREBERAREQEREBERAREQdTmTLlPmaIxVMYe3m08nMP1mOG7T+PI3Gy8+584bVGUyZG3mpPzjRuwdBK0cvXHd9W9l6YX8c3ULHcFB40hldA4OY5zXtN2uaS0gjkQRuD5hWbIPGG+mDEjY8m1AG3l2rRy9cbeIHNcnP3B9lXqnw4Njk5mn2DHfozyjd5Hu+rzUTq6Z9E90crHMkYbOY4WLT4EFB7GikEzQ5pDmkXBBuCDyII5hfteXsi8QKnJ5DW/G0t+9C47C/Mxn6B/geovuvSWA4qzHKeKojDmslYHNDxZwB8Rv/A2Qc9ERAREQERSninxPkwCR9JSs0zgDXM8bMDmhw7Np2cbH5R2Hgd7Brc657psoM+NdrnIuyFhGo+BP1G/aPgbXOyhlfiWI8UakMa0vAN2xN2ihHLW8nrz7zrk7ho+iuwyVw3qs5P981T5I4HnUZX7yS36s1X2+27blYHpVsWxvDuFtOyJrNN92xRAF7+he8uI9rnHyF7WQfLIPDOnytplktPV/nCO6zyiaeXrHvegGy3alg4ximIdU4dVwwuO0hHO/LZzWg+gErb12aIaegdXx3lgEXaDTsXN8g61j6UHeIuryxjTcw0sVSxpY2UEhrrEiziN7bdF1s+cWQ4mzDuzeZHx6xJcaQNLnWI537hQaZEWHoeJdPWYm7DwxwIe5jZbjS57Bdzbcxu14v1I80G4RFiqbiRTyYk7D3sex4eWNkcW6XPsCG+Ivfa/Ww6oNqi4mLYlHhEMk8ztMUbS5x8h0A6k8gOpWfyFnePOrZXRxPj7ItB1lpvqBO2n0INWinuO8UmYVVzUjaOpnkhI1GEB3NrXXsNwO+Avlh/F6nkmZFU01TSl5s10zQG7m13b3AuQL2IHWyCjourzRjTcu0stS9pe2IAlrbAm7g3a+3VYOLjEJgHNw2uc07hzWXB8wRsUFQRZjJWb/wAqu1/yWop+y0/Pt06tWr5Po0b+kLPYrxZZQVM1O2iqZnwvLXGIB3I2vYbgelBSEU5wri/S1MzYaiCopXPIDTM0Bu5sL2N2gk21Wt4kKjICIiAiIgIiICIiAiIgIiICIiAs1nPJNNm9lpm6ZWjuTMsHt8vtN+ydvCx3WlRB5axrIVThNdDRPLXOneBHIw7FpdpLy3m0tFyQfA2J5r0/RUraGNkcY0sjaGNA6NaLNH3AKYZS/wD6vH6ysO8NG3sIT9rdpIPsnPokaqqgIi6TNWaqbKsfaVMlifkMbu95HRjevTc2A6kIO7RTXKPGCmxqQxVDfeznOtGXO1McOgc6wDH+nY9DfZUpAWBzhgVO7FaCqnibIyTVTnVyEljJTuLeTtxK3fqW+Atvl0edcLdi9HLHHtMAJIT4SxkSRH95oHoJQd4o5lGBuY8x181QNRpSRE124Gh/ZNcAfANLh5vvz3VTy9irccpoahnyZY2vt4Ejdp8wbj2Kd5zy1WYBiHwrhjO1LhaeAc3bAOIHNwcGsNm94OANjcgBTqumZWsdHI1r43CzmuAIIPMEHms1xMjEOEVjWgBogIAAsABYAADkFk6niRiWJN7KkwmoZUO21ytfpYfHvMa32uLR6eS0ubKaqq8EnZM0PrHU9nNgDnBz/BoAufZ5oMHkriJUYNQwQMwupnbG0gSs16Xd4m4tER1tzPJfjL+OPzDmSnmkp5KZ3Yub2cl72EUhDu81psb+HRUnhhTPo8LpWSscx7WEOa9pa4d93Nrtws1XYdM7M8EwhlMApyDKGO0A9nLsX20g7jr1CDV8QMw/kxQTTgjtA3TFfrI7Zm3UD5R8gVIK7KQwrBaesje0YhDKKpx1Aus8tIad73YGxOI8Q/6xWw4hYZPnHE6Wi7KYUMXxk0uhzWElpOkPI0khoDQQecjvqrm/0L4X+bl/2rkGwyzjLMw0sNSzlKwEj6ruT2+lrg4exQ/EMruzRimLtiJFRCRLDY2u4Fvdv0JHI9DY+K3HCSlqcuzVeHzxTdiyQvgmcx2hwJsQH203I0OsDzL/AATJGGzU2O4pK+GVsUgGh7mODXd4fJcRZ3sQZOHG6riq6loHNdGyLv1r+WosOkbdL7WafpuO1mXXe8AoxEcRa3ZrZw0egawP4BUzDsGgwySaSKNrH1D9cpH0nAWv+Jt4lx5kqf8ABXDZsOdiHbQyxa6gFvaMczULv3bqAuNxyQZ12PPy9mHEJI6WaqLmBuiBpc4AthOsgA7d0D2hcTiFmV+b3UsFXSzYdS9td09RHJfdpaQ3uADYnx3sTYNK7OqravK+O11UzD6qpjlaGNMcclj3YjqDwxwO8ZC/WascxLPkHvOLCZoGvc0ukm1NA0uDhYyMYBuBc3JtcW3Qbbis4PweqLSC0xtsRuCO0bYg9VicncQ58KoqeFmFVczY4w0SMa/S8D6TbRkW9q1ub8FkpMAdSRh00kdPFGAxpcXFhYCWtFz9Em3gstlfPFbgNJBTfA1a/sYwzVolbe3W3Ym33oKPlDHX5hgMslNLTODy3s5QQ6wAOrvNGxv4dFKcDzXTZTxrFH1byxskha2zXOuQ8k/JBtsVSck5onzIZe2oZ6QR6NPbBw16tV9Opjfk6Ryv8ocllsk4G84zij56Z3ZPdeN8sR0u753Y54sdrckGf4kZli4kNp6PDopJpu11GQsLQwFrmEXO4adQJJ2s3qeVX+BH/nnLAY7gs+RMTbXUEEstJUHTUQQsLtJ5khjRsObmnkHahcBwVH+HYvqz/wDx6j/DQdmiIgIiICIiAiIgIiICIiAiIgLP59xz8naConBs9rLR+u/uM+5zgT5ArQKV8WXHMVdh+FNPdkk7Wa31BcfyNnPp0oO/4P4H8CYZDqHxk3xz78++BoB8wwMHputryXU5gx+myxD2lRI2Ng2aOriBs1jRu4+Q/gFBc6cRavOj/e9O18cDzpbDH3pJb9Hlu59Ru3O+pBvs+8XYsK1Q0OmacbGQ7xsPlb5x3kNh1O1lKqfL+JZ0EtYI5ai3ORxAL7GxbEDbVbfutFhYgb2BoeQuDgj0zYlYnYtp2nYfpXD5XqjbxLuSsMUYhaGtAa0CwAFgAOQAHIIPGj2FpLXAggkEEWII2IIPI+S3mQ+J1RlfTFLeekGwYT3ox/q3HoPqHbwLVX89cOqbNoL/AJmqttMwc/ASN+mP4joQvP2acrVOVZOzqY7A/Ikbcsf6rrc/smxHgg9QZezBT5kiEtNIHs5EcnNP1XtO7T6V2i8f4JjM+AyiamkdHIOo5OH1XNOzm+R/FXrIPFaDMOmGp0wVRsBvaOQ/YJPdd9h3sLkHdZO/zXUVlEdmsl7eH9FUEuIHk2UTD2haxZPNf+aquirRs3WaWb1JyOzcfJsrY/3itYgIiICIiAiIgIiICIiAiIgIiICIiAiIgIiICIiAiIgIiICIiAiIgIiIP4TZecW8QRR4jXV7I+1mk+KptXyGRg21u6/JjjIaLX1P3HWw8VMYOD4dN2d+2mtBEG31F0vd7oG5cG63ADqFPshcHHTaZsS7rObadp3Ph2rh8kfZbv4kbhBkcIwLEeJlQZXOc4Xs+eS4YwdWRgbEj6jfaRe6u2S8jUuUGfFN1zEWfM+xe7yH1W/ZHle53WipKZlGxscbWsjaLNa0AAAcgANgF9UBERAXExTDYsXidFPG2SJ3NrxceR8iOYI3C5aIIDnzhFLhOqah1TQczFzkZ6v5xv8AvetzUuIuvZ6wefeGNPmnVLFaCrP/AJgHdf5SNHM/aG/pAsgxuWqirxbBnC76ymc18UjPlVFO9m8b4vzzR8W8MPeFxYmyqWSMa/KGhp6g/Ley0gta0je5ILdO81ym3CCKoyjXzYfVsLO3Z2kR5te6PZxjcNnXY6/iNAuArDDA2DVpaG6nanWFrkgAuPidhug+iIiAiIgIiICIiAiIgIiICIiAiIgIiICIiAiIgIiICIiAiIgIiICIiDjyxNkkYS0EtDi0kAkE2BIPQ2JHtXIREBERAREQEREBERBx6uFsmkuaCWvBaSAdJvpuPA2JFx0JXIREBERAREQEREBERAREQEREBERAREQEREH/2Q=="/>
          <p:cNvSpPr>
            <a:spLocks noChangeAspect="1" noChangeArrowheads="1"/>
          </p:cNvSpPr>
          <p:nvPr/>
        </p:nvSpPr>
        <p:spPr bwMode="auto">
          <a:xfrm>
            <a:off x="2609850" y="12702"/>
            <a:ext cx="457200" cy="4572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6815" tIns="68417" rIns="136815" bIns="68417" numCol="1" anchor="t" anchorCtr="0" compatLnSpc="1">
            <a:prstTxWarp prst="textNoShape">
              <a:avLst/>
            </a:prstTxWarp>
          </a:bodyPr>
          <a:lstStyle/>
          <a:p>
            <a:endParaRPr lang="ja" dirty="0"/>
          </a:p>
        </p:txBody>
      </p:sp>
      <p:sp>
        <p:nvSpPr>
          <p:cNvPr id="6" name="AutoShape 6" descr="data:image/jpeg;base64,/9j/4AAQSkZJRgABAQAAAQABAAD/2wCEAAkGBxIPEhUPEhAUFhURGBUYExgXFhQYFxMTGxgWGBsXHxUaHSgiGholHBcUIT0iJTUrLi4uHB8/ODMtOSgtLisBCgoKBQUFDgUFDisZExkrKysrKysrKysrKysrKysrKysrKysrKysrKysrKysrKysrKysrKysrKysrKysrKysrK//AABEIAIEBhgMBIgACEQEDEQH/xAAcAAEAAwEBAQEBAAAAAAAAAAAABQYHBAMCCAH/xABPEAABAwIDBQQECAcMCwAAAAABAAIDBBEFEiEGBxMxQSJRYXEUIzKBFTNCYnKRobM1U3OCkpOxCCQ2Q1JVY4OissHSFjRERWR0hKO00fD/xAAUAQEAAAAAAAAAAAAAAAAAAAAA/8QAFBEBAAAAAAAAAAAAAAAAAAAAAP/aAAwDAQACEQMRAD8A3FERAREQEREBERARQdVtjh0T3RSV9Mx7CQ5rpWNLXDmCCdCvj/TfDP5ypP18X+ZBPoq8ducLH+8qT9fH/wC1I4RjlNWBxpqiOYMIDjG4Oyk8r28igkEREBERAREQERROJbT0VLJwZ6yCJ9gcskjGGx5GzjyQSyKvnbjDP5ypPdPGf2FT4KD+ovOombG10jjZrAXOPc0C5P1LwwnEoquFlTC7NHKMzHWIuPI6j3oOtEUDJtphrXOY7EKVrmEtcHTRgtcDYggnndBPIo3CsfpKwubTVUMxZYv4b2vyg3tfKdORUkgIiICIiAiLjxXEW00fEe2RwuAGxRySvLjyAYwE+/kg7EWc7P7xpK/FG0DaYwxNbLxOKCJi9oFgW8ox4anlyWjICIiAiIgIiICIiAiIgIiICIiAiIgIiICIiAiIgzXfrh0bqAVBYOJDLHldbtZXnIW36jtA27wFJboqWN2E0xdG0k8bUtBPx8vVeO/D8FSflYPvGrs3P/gil/rvv5UFhrsCpZ2lktNC9p5h0bT/AIKq7B7PNwyvr6aPNwXspZYgbnKHGoa5ubrYt87Wv3q07Q4wyhgfUv1DALNuAXuJAa0X6kkBdtROyJpke5rWtF3OcQGtA6knQBB6oqw/binLc8cNXNH+MipZ3xkd7XZQHjxbcLr2e2to8RuKadrnN9qMhzJG20N43AOtfryQTiLkxLE4aVhlnlZGwc3PcGjy15nwULhO3FHUwTVjZMkFO8sdJIMgcQ1rrgHW3aAAIBJ6ILKvGrqWQsdLI4NZG0ue46BrQLkk91lVsB3k4dXSmCGV12te8uexzGZGe07M7kBfrZZdvY3ijEQ6ho3/AL3b8Y8aGdw5AdRGD+kfAahv7TfXvUbtBgcNfA+nnYHNeCAbC7HdHNPRwNjdVxm9bBgAPT2/q5/8iuFHUtmY2VhJbI0OaSHNJaRcHK4AjTvQYluUYKbEqmjmaOKGOa0kah0UhDwO4OBB8mrc1h+8WP4JxunxNosyYtkf3XaBDMP1ZafMlbcxwIBBuDqPEIKjvVrHsw98EQzS1rm08TRzcZPaA/MD1XdwWMiWklpCbmneHs/JS3I/ttk+sKwYmPSsZpoebMPhkqH93GlPCiB8Q0Sn/wCCoWzx+Cdo5Kb2Yqoua0dLS2kj+p4LPeg29ZrvPwyOvrcNw/KM0kkkkrgO0KZjbuaXdA46edlpSo+zDPS8Vr686spslFB+aBJN/bcAguVJSshYI42NYxos1rQAAPIL2UPiu01NTPELnufMRcRRRyTS27zHGCWt8XWHiouTeHRRvEVRx6Yv0aaiCWJjuvtluX6ygtiL4jkDgHNILXC4IIII7wRzCrmJbdUUFRFR8YSTzSMjDI+1kLnBt3uGjbXvYm/cEFmRVPaPeNh2Hy+jzTkyj2mRtc8s+kRoD4c/Bcm1O8ujoqVlQ14fJUMa+niPZc4OF2veObGefO1hcoLgyqY6R0QcC9ga546tDs2W/nld9S91h27Dbynp5KyoxGrDZap8bgS15zWDwQAxps0XaAO6y1LZ7bKhxF7o6So4rmDM+zJQGi9tXOaBz6efcgz7Cxbaub6DvuIlsCyDDP4VzfQd9xErhjO8nDqV7o3TOkdH8ZwY3yCP6T2jKD4XuEFvRQmzO1dJibS+lmD8ls7SHNey/K7HAGx7+Sm0BERAREQEREBERAREQEREBERAREQEREBERBQd+H4Kk/KwfeNUVu02NparDYJ5DUZ38W+SpqI26TSNFmMeANAOQUrvw/BUn5WD7xq7Nz/4Ipf6/wC/lQV/bbdnA2H0mnfUmWnLXhjpJJxI0OGYBr7uzWva32r0xqr+FsbZhTjelommadnyZpm5CA8fKa0yR6cr5rrTljGAzeibUVDJNPSeK1hPXiCOVn9wt80GzAW0WV749neCG41SExTwPZxXM0LmkhrXkdSHFoPe0kG4C1VVreTb4Lrc3LgSfXbT33sgho2UmNYWcQlpo3Sup5WlxaC6OSMPBynm2z2ki3SyqG5bZ5tdA6SpAfBBMXRwnVrqgxsvI8fKytygA6auPcrLu1pnR4A4uFuIyre36JMlj5EC/vXN+58/1Cb/AJg/dQoL63Z2lbM2pbTxskY1zQ5jQ27HWu0gCzhoOfJZj+6JYGwUtgB2puQA+Q1bEsf/AHRnxFL9Kb+4EGtR07LDsN5DoF7AL4hddoI5ED9i+0Gf77cG9Jw4zAXdSOEv9X7Eg8srs35qkd1OMel4ZASbvhHBffnePsgnzZkPvVprKZszHxPF2yNc1w72kWP7VgOyGOPwb4Uw91+I1j+Bf5VQ1whbbxeHxu8moNT3ejjvrcSOvpdQ5sR/4eC8TPcSJD71S9/WHuilpMSiFnNOQnuew8WIn38T7FqWzGFCipIKUfxMbGHxcAMx95uVEbzsI9Mw2ojAu+NvFjHUvj7dh5gEe9B3zbRxjDziYPYEBmHj2Mwb530VVFY/A8CE7heoeM5v1qqh+Yk94aX38mKo7D4qa6gp8GJuXVjQ8d9Ey1S4+RIMfvCuG/Snc7DMwGkU0TnfRN4x/ae1BL7tMJEFFHM8l09W0T1EjtXyPkGYXPcAQAPBTuN4RDWwvpp2B8bxYjqD0cD0cOhCi93WItqcNpZGm9omxu8HxjhuH1tKsaDGN3FQ+krajZ2qPEhOcRB3K4Gaw+a+M5rcgR4lcG8PB20uNUcdFHHC6QU5YA0CNs3Ge0PLBblZpI65VM1tKZNq4yz+Kia+TwtC9p/vxj3rz3j/AMIMN/6X/wAmRBoOF7GUVPFwfR45M1zK+VrXyTPPtPe9wuSTc+HRSVFhcVPC2CNgDImBjAdSGgWAudTYLuXy/kfIoMi3Bxh3p1wD24uYB/GLXGRhvIAeQAWSbgTrXDrni0/Wha8gxR+Hip2nnhc97Wuac/Ddlc9nAiuzMNQD1LbHuIWw0OHQ08YhhiZGxosGtaA0DyCyrDP4VzfQd9xEtfQYzV0zcM2mhEAyR1bWl7Bo31gkYQB0GeNr/O62ZZBt5/CPD/o0/wB7OtfQEREBERAREQEREBERAREQEREBERAREQEREGW71Za7EIvQaXDaktbKDJI4RNa8MvbJ27kF1jc25ctV17qZ6ykp2YdVYfUsyvkyS2jdGGuc6SziH3abucNARyWjogKi7x9hDiOSqpniKrgtkdcgPAOZoLgDYtOodra571ekQUfBts6iNoixHDqqKZuhfFC6eKTpmBizFt+duXiv5j9HUY2G0vBkpqLM1075bMmqA0hwjZECSxpIF3PsdNAryiCrbVVb6amdR0tBPMXQuZEImsEcYLSwBznOFrdwB6Ko7pGVmGRvpKnDaoCWUOZI0ROa27WMOaz7gDKDcX69y1dEBVHebsm7FaThRlolidxIs2jXGxBYT0uCde+yl8Sx6ljLoX1sMMgHWSIPYSNDlf8A4hQeGbcQskbTVVVTOLzaKeKRhjlPc9lyYZPA3aejugCr7ObU43StjoJcIfK9tmMkc4sFhoC+RrXMIAHtXHLvWo4a2YRjjuY6Q3LsgIYLn2Rc3IA0uefPTkukFf1AWW7S7Fumx6lqhGTDIBLOcpytkgGlzyBceDz52ctSRAX8cL6Hqv6iDLt12xjqGurpXxkNicYaYkEZo3HiFwJ5jLwhcdQ5aRiNDHUxPglaHRytLXtPVpFiulEGU4JhWI7OzPZHA+toJXF1oiONEbe1w3EXNgAQNDa/ZOht42v4rf3vQVskh5MfA+BoPzpJcrQPEZvAFWdEFR2W2cfQ+kYhUnjVlVd83DBIa0C7YIgbXAsBc2vYdwVD2wgxCsxSnxGHCqkR0vAsH8IPfw5XSO0EhtcOsFecY23h4rqOmqKcSt0kllkaIYCdLWuDLJ8xumnac3S9ro43NY1rpDI4AXeQ0Fx77NAA9yDnwjETUsLzTzQkG2SZrWu5A37LnAjW179Cu5EQYvUYBieBV8tZQ05qaeoLi5g17LnF+RzR2gWuJs4Ai3PnZXLBNpsQqGelTYa+CJhsIm3lqJ3crhrgwRsB6nU27tVdkQYtRw4gzGn4ucJquFIXDKODxAzhtYDbiWzdkG1+vNa/HWZoePwpR2S7hlo4ugJy5b2zacrrqRBi21EOIVWLQYlFhVTwqbggNfwmve1j3ucbZza4ebeQutcwjEDUM4hgmhN7ZJmta/kDezXOFted+hXaiAiIgIiICIiAiIgIiICIiAiIgIiICIiAiIgIiICIiAiIgIiIIDa7ZClxSPJOztNB4crbCSM+Duov8k6Ffn7bTYaqwp3rWiSFxs2ZoOQ36Obrkd4G4PQlfqBedRA2Rpje0Oa8EOa4AtcDzBB5hB+ethN5lRh2WCbNPTcgCfWQj5jjzaP5B9xHJbzgeNU9dEJ6eVsjD1HNp6tc3m1w7ism273Rlmaow4XbqXU5Oo6+rcef0D7jyCzbA8bqcNmMsD3RyNOV7SDZ1j7D4zzsb6HUdLIP1kio+wm8inxO0L7Q1P4snsydbxuPtaAnLzHiNVeEBERARFTtut4VNhQMdxLUWu2JptlvyL3fIHXvPQILJi+KQ0cTp55Wxxt5ucevQDvJ7hqsbxzbevx2U0GGRPjiN87r5XuZyzPf/FMOug1P2LzwnZjEdpJW1tdIYqbUx6Wu3uijPJp/GOvfx6aFg+P4JhwFFBV0seU2I4jdX8iXSdXX5klBz7B7tKbDMs0mWapHJ5HZi8I2nl9LmfDkr2uKuxWCnax0szGNlc1kZJFnvd7LQepK+8TxGGljdPPI2ONlsz3GzRcgDXxJAQdSL+McCAQbg6jxC4cPxmnqXyxQzse+ndlma03MbrkWPdqD9RQd6LhxXGKekDXVE7IhI4MYXuDQ556XPVdVRO2NrpHuDWsBc5xNg1oFySegsg9EUdDjtM+nNY2ojMADiZQ7sANJDjm8CCo2HbzC3uDW4jTXcbD1rRc+ZKCxouTE8ThpYzPPKyOMWu9xs0XNhr4khQrdv8LOgxGn1/pAgsqKLxnaKkosoqamOLiXLM7g3MBa9vK4+tfOEbTUVY4sp6uGVwFy1j2l1u/Le9vFBLIiICIiAiIgIiICIiAiIgIiICIiAiIgIiICIiAiIgIiICIiAqftxu+psUBk+KqALNmaBrbkHt+W37R0KuC48YxBlLBLUvPZhY57vJoJt7+SDG902yL4sVn42U/BwLbtN2maQWaQfCMv8iQtwVO3VYc+KhFRKPXV731M3nIbtH6GX7Vb3vDQSSABqSdAB33QfSLJtud7rI70+HFsj+TpzrG36A/jD872fpLn2G3vA5afEiAdA2oAs0/lGj2T84ad4CDYVRsY2YpH4vDVVEQfx4i2MO9j0iLtC7flOMeYi/LhfVdopWvaHtcHNcLtIIIIPUEcwobbGBxp+NGLyUj2VEdhcnhm72DxfHxGfnIILfHXSQYa4RuLONJFE940yRvPaN+gIGX3qYo9isPjphRikhdFlAN2NLnae2X88x53XdieHwYlSmGQZ4ahgIIPQ2c1zT0I0IKp8OxuLRR+iR43anFmtJgaZ2RDTIJL92mbmg8d7FMylo6GOCLswVlMIo26Xyh2VgJ6mwF/FQe8/aasqcNnhmweenY7h3lfJG5rLSMcLgC+pAb71ecf2PNTT0lM2pd+85oJS+UcR8oivoSCO0e/7F27dbPHE6KWhEojMuTtluYDK9r/AGbi98tveg8tqceGHYa+r+UyJoiH8qVwDWD9Ig+QKzDZespcKqqCaKuhmNYww4iGSNeRM9xkbKQ06APdkvysPFaXtFsoa59GJJW+j0js8kRYTx3huVtzewaO4g3uV87RbBUVXTS08dPDC97exKyJodG8EEOu2xtcC4uLi6CA300bahmHwOJDZq1kbiOYD2PaTr5qADsQrGjZyYOaKTMayoF/XUjPiQL31fpz55etnK941spNVxUDZKlvEoZoZZH5DaYxix0zdku59bKzzQBwdYAF7cpNtba2v3gXP1lBk2zzr7JSnvhqz/3JFw4hNLLhQhGz5sadgFR6l1hkHrw1ozk27VuavWGbEOhwd2DmcEuZKzi5CAM7nOvkzdM3eo+HY7FxC2l+GmNiDBHZlIwOEYGWwcX3Btpfmgi9uHxu2Zj4M3FYG0jWyWIL8skbSSDqDcHQ8lJYdXPe+NjtmSxrnMa6Q+jEMaSAXkAXIA1Uli+wTJMKGDwS5GsyWe9uYktkEhJaCOZvyta68WbP42LD4aisLf7Gzl+kgh96NTFDieFSTRmSJgq87Gx8QvBZGABH8rUg+7wXAyWnxTEaN2GUToTRS56uUxCHJHYjhlvMl3aGvj0JV8xrZp1TXUNfxQ30HjXZluZOIwN9q/Zta/Vedfso74QjxOmmET8uSqYWlzamLS3IjK8W9rXkO7ULQiIgIiICIiAiIgIiICIiAiIgIiICIiAiIgIiICIiAiIgIiICoe9KQ1ApcIYe1iE7RJrqKaIiSQ/YPtV8WD7W7duhxaonhjEkkLBSUhN3NY6/rX5Bq55eSwAd3uQa5tHtJSYVCHzyBoAtHG3V77aANYP28h1IWRVmLYptRIYKdhhpAe1qRGB/SSD4x1vkN08PlKQ2Y3aVOIyenYvJJ29eGXWlkHTMR8Uz5rbH6K2Ggoo6eNsMMbWMYLNa0AADyCCl4Tuow+GndBKwzPkHbmcbPB+Zb4sDuHPrdZZtxu3qcNvLHeemGvEA7cY/pGjp84ad9l+j1/CLoPzJsXt5VYWQ1juJATd0LictupY75B8tD1HVb5sptdS4pHngf2gPWRO0kj829R84XB71Ttut0sVRmqKHLFKbl0R0ikPh+Ld5dnwHNY05tTh1R2hLBPCQdOy8eR5EHv1afEIP0tsgeE2WiPOjlcxmlvUO9ZDbvAY8Mv3sKsCouCVVSKunqHtEsNZBk9IjFg+3rYDJGPi3gGZpI7JLm+ybNV6QEREBERAREQEREBERAREQEREBERAREQEREBERAREQEREBERAREQEREBERAREQEREBERBz4gZOE/ghpkyu4YcbNz2OW5sbC9r81VNid3lPhvrnnj1RuXTPHsuOpyN5N1J15m/PormiAiIgIiIChNqdlaXE4+HUR3I9h7dJIz3td/gbg9QptEFf2IwaWgphRySCRsLnCF/IuhJzNDm9C25bbUWA8hYERAREQEREBERAREQEREBERAREQEREBERAREQEREBERAREQEREBERAREQEREBERAREQEREBERAREQEREBERAREQEREBERAREQEREBERAREQEREBERAREQEREBERB//2Q=="/>
          <p:cNvSpPr>
            <a:spLocks noChangeAspect="1" noChangeArrowheads="1"/>
          </p:cNvSpPr>
          <p:nvPr/>
        </p:nvSpPr>
        <p:spPr bwMode="auto">
          <a:xfrm>
            <a:off x="2838450" y="241302"/>
            <a:ext cx="457200" cy="4572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6815" tIns="68417" rIns="136815" bIns="68417" numCol="1" anchor="t" anchorCtr="0" compatLnSpc="1">
            <a:prstTxWarp prst="textNoShape">
              <a:avLst/>
            </a:prstTxWarp>
          </a:bodyPr>
          <a:lstStyle/>
          <a:p>
            <a:endParaRPr lang="ja" dirty="0"/>
          </a:p>
        </p:txBody>
      </p:sp>
      <p:pic>
        <p:nvPicPr>
          <p:cNvPr id="7" name="Picture 6" descr="A large building in the city&#10;&#10;Description generated with very high confidence"/>
          <p:cNvPicPr>
            <a:picLocks noChangeAspect="1"/>
          </p:cNvPicPr>
          <p:nvPr/>
        </p:nvPicPr>
        <p:blipFill rotWithShape="1">
          <a:blip r:embed="rId4" cstate="print">
            <a:extLst>
              <a:ext uri="{28A0092B-C50C-407E-A947-70E740481C1C}">
                <a14:useLocalDpi xmlns:a14="http://schemas.microsoft.com/office/drawing/2010/main" val="0"/>
              </a:ext>
            </a:extLst>
          </a:blip>
          <a:srcRect t="28984" r="9333"/>
          <a:stretch/>
        </p:blipFill>
        <p:spPr>
          <a:xfrm>
            <a:off x="133028" y="124927"/>
            <a:ext cx="9010994" cy="4952519"/>
          </a:xfrm>
          <a:prstGeom prst="rect">
            <a:avLst/>
          </a:prstGeom>
        </p:spPr>
      </p:pic>
      <p:sp>
        <p:nvSpPr>
          <p:cNvPr id="2" name="Rectangle 1"/>
          <p:cNvSpPr/>
          <p:nvPr/>
        </p:nvSpPr>
        <p:spPr>
          <a:xfrm>
            <a:off x="133022" y="5249332"/>
            <a:ext cx="18002594" cy="4910328"/>
          </a:xfrm>
          <a:prstGeom prst="rect">
            <a:avLst/>
          </a:prstGeom>
          <a:solidFill>
            <a:srgbClr val="EB1B22"/>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rtl="0"/>
            <a:endParaRPr lang="ja"/>
          </a:p>
        </p:txBody>
      </p:sp>
      <p:sp>
        <p:nvSpPr>
          <p:cNvPr id="9" name="Title 1"/>
          <p:cNvSpPr txBox="1">
            <a:spLocks/>
          </p:cNvSpPr>
          <p:nvPr/>
        </p:nvSpPr>
        <p:spPr>
          <a:xfrm>
            <a:off x="3396505" y="5790304"/>
            <a:ext cx="11475618" cy="3385035"/>
          </a:xfrm>
          <a:prstGeom prst="rect">
            <a:avLst/>
          </a:prstGeom>
          <a:noFill/>
        </p:spPr>
        <p:txBody>
          <a:bodyPr lIns="91206" tIns="45608" rIns="91206" bIns="45608"/>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 sz="7100" b="1" i="0" u="none" baseline="0">
                <a:solidFill>
                  <a:srgbClr val="002060"/>
                </a:solidFill>
                <a:latin typeface="+mn-lt"/>
              </a:rPr>
              <a:t>ダラス</a:t>
            </a:r>
            <a:r>
              <a:rPr lang="ja-JP" altLang="en-US" sz="7100" b="1">
                <a:solidFill>
                  <a:srgbClr val="002060"/>
                </a:solidFill>
              </a:rPr>
              <a:t>・</a:t>
            </a:r>
            <a:r>
              <a:rPr lang="ja" sz="7100" b="1" i="0" u="none" baseline="0">
                <a:solidFill>
                  <a:srgbClr val="002060"/>
                </a:solidFill>
                <a:latin typeface="+mn-lt"/>
              </a:rPr>
              <a:t>フォ</a:t>
            </a:r>
            <a:r>
              <a:rPr lang="ja" sz="7100" b="1" i="0" u="none" baseline="0" dirty="0">
                <a:solidFill>
                  <a:srgbClr val="002060"/>
                </a:solidFill>
                <a:latin typeface="+mn-lt"/>
              </a:rPr>
              <a:t>ートワース</a:t>
            </a:r>
            <a:r>
              <a:rPr lang="ja" sz="7100" b="1" dirty="0">
                <a:solidFill>
                  <a:schemeClr val="bg1"/>
                </a:solidFill>
                <a:latin typeface="+mn-lt"/>
              </a:rPr>
              <a:t/>
            </a:r>
            <a:br>
              <a:rPr lang="ja" sz="7100" b="1" dirty="0">
                <a:solidFill>
                  <a:schemeClr val="bg1"/>
                </a:solidFill>
                <a:latin typeface="+mn-lt"/>
              </a:rPr>
            </a:br>
            <a:r>
              <a:rPr lang="ja" sz="7100" b="1" i="0" u="none" baseline="0" dirty="0">
                <a:solidFill>
                  <a:schemeClr val="bg1"/>
                </a:solidFill>
                <a:latin typeface="+mn-lt"/>
              </a:rPr>
              <a:t>日本企業</a:t>
            </a:r>
            <a:r>
              <a:rPr lang="ja" sz="7100" b="1" dirty="0">
                <a:solidFill>
                  <a:schemeClr val="bg1"/>
                </a:solidFill>
                <a:latin typeface="+mn-lt"/>
              </a:rPr>
              <a:t/>
            </a:r>
            <a:br>
              <a:rPr lang="ja" sz="7100" b="1" dirty="0">
                <a:solidFill>
                  <a:schemeClr val="bg1"/>
                </a:solidFill>
                <a:latin typeface="+mn-lt"/>
              </a:rPr>
            </a:br>
            <a:r>
              <a:rPr lang="ja" sz="7100" b="1" i="0" u="none" baseline="0" dirty="0">
                <a:solidFill>
                  <a:schemeClr val="bg1"/>
                </a:solidFill>
                <a:latin typeface="+mn-lt"/>
              </a:rPr>
              <a:t>歓迎</a:t>
            </a:r>
            <a:endParaRPr lang="ja" sz="7100" b="1" dirty="0">
              <a:solidFill>
                <a:schemeClr val="bg1"/>
              </a:solidFill>
              <a:latin typeface="+mn-lt"/>
            </a:endParaRPr>
          </a:p>
        </p:txBody>
      </p:sp>
    </p:spTree>
    <p:extLst>
      <p:ext uri="{BB962C8B-B14F-4D97-AF65-F5344CB8AC3E}">
        <p14:creationId xmlns:p14="http://schemas.microsoft.com/office/powerpoint/2010/main" val="815905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62500" y="0"/>
            <a:ext cx="11270984" cy="10288588"/>
          </a:xfrm>
          <a:prstGeom prst="rect">
            <a:avLst/>
          </a:prstGeom>
        </p:spPr>
      </p:pic>
      <p:sp>
        <p:nvSpPr>
          <p:cNvPr id="4" name="Rectangle 3"/>
          <p:cNvSpPr/>
          <p:nvPr/>
        </p:nvSpPr>
        <p:spPr>
          <a:xfrm rot="5400000">
            <a:off x="-28716" y="544917"/>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rtl="0"/>
            <a:endParaRPr lang="ja"/>
          </a:p>
        </p:txBody>
      </p:sp>
      <p:sp>
        <p:nvSpPr>
          <p:cNvPr id="5" name="TextBox 4"/>
          <p:cNvSpPr txBox="1"/>
          <p:nvPr/>
        </p:nvSpPr>
        <p:spPr>
          <a:xfrm>
            <a:off x="382764" y="175224"/>
            <a:ext cx="15136370" cy="830824"/>
          </a:xfrm>
          <a:prstGeom prst="rect">
            <a:avLst/>
          </a:prstGeom>
          <a:noFill/>
        </p:spPr>
        <p:txBody>
          <a:bodyPr wrap="square" lIns="91206" tIns="45608" rIns="91206" bIns="45608" rtlCol="0">
            <a:spAutoFit/>
          </a:bodyPr>
          <a:lstStyle/>
          <a:p>
            <a:pPr algn="l" rtl="0"/>
            <a:r>
              <a:rPr lang="ja" sz="4800" b="1" i="0" u="none" spc="-150" baseline="0">
                <a:solidFill>
                  <a:schemeClr val="tx1">
                    <a:lumMod val="65000"/>
                    <a:lumOff val="35000"/>
                  </a:schemeClr>
                </a:solidFill>
                <a:latin typeface="+mn-lt"/>
                <a:ea typeface="Roboto Black" panose="02000000000000000000" pitchFamily="2" charset="0"/>
                <a:cs typeface="Calibri" panose="020F0502020204030204" pitchFamily="34" charset="0"/>
              </a:rPr>
              <a:t>人口</a:t>
            </a:r>
            <a:r>
              <a:rPr lang="ja" sz="4800" b="1" i="0" u="none" spc="-150" baseline="0">
                <a:solidFill>
                  <a:srgbClr val="FF0E0E"/>
                </a:solidFill>
                <a:latin typeface="+mn-lt"/>
                <a:ea typeface="Roboto Black" panose="02000000000000000000" pitchFamily="2" charset="0"/>
                <a:cs typeface="Calibri" panose="020F0502020204030204" pitchFamily="34" charset="0"/>
              </a:rPr>
              <a:t>分布</a:t>
            </a:r>
            <a:endParaRPr lang="ja" sz="4800" b="1" spc="-150" dirty="0">
              <a:solidFill>
                <a:srgbClr val="404040"/>
              </a:solidFill>
              <a:latin typeface="+mn-lt"/>
              <a:ea typeface="Roboto Black" panose="02000000000000000000" pitchFamily="2" charset="0"/>
              <a:cs typeface="Calibri" panose="020F0502020204030204" pitchFamily="34" charset="0"/>
            </a:endParaRPr>
          </a:p>
        </p:txBody>
      </p:sp>
    </p:spTree>
    <p:extLst>
      <p:ext uri="{BB962C8B-B14F-4D97-AF65-F5344CB8AC3E}">
        <p14:creationId xmlns:p14="http://schemas.microsoft.com/office/powerpoint/2010/main" val="155021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slide11.jpg" descr="/Users/marcoscaputo/Desktop/slide11.jp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3096791" y="1266340"/>
            <a:ext cx="13487400" cy="8737600"/>
          </a:xfrm>
          <a:prstGeom prst="rect">
            <a:avLst/>
          </a:prstGeom>
        </p:spPr>
      </p:pic>
      <p:sp>
        <p:nvSpPr>
          <p:cNvPr id="5" name="TextBox 4"/>
          <p:cNvSpPr txBox="1"/>
          <p:nvPr/>
        </p:nvSpPr>
        <p:spPr>
          <a:xfrm>
            <a:off x="428819" y="164497"/>
            <a:ext cx="7451848" cy="830824"/>
          </a:xfrm>
          <a:prstGeom prst="rect">
            <a:avLst/>
          </a:prstGeom>
          <a:noFill/>
        </p:spPr>
        <p:txBody>
          <a:bodyPr wrap="square" lIns="91206" tIns="45608" rIns="91206" bIns="45608" rtlCol="0">
            <a:spAutoFit/>
          </a:bodyPr>
          <a:lstStyle/>
          <a:p>
            <a:pPr algn="l" rtl="0"/>
            <a:r>
              <a:rPr lang="ja" sz="4800" b="1" i="0" u="none" spc="-150" baseline="0">
                <a:solidFill>
                  <a:schemeClr val="tx1">
                    <a:lumMod val="65000"/>
                    <a:lumOff val="35000"/>
                  </a:schemeClr>
                </a:solidFill>
                <a:latin typeface="+mn-lt"/>
                <a:ea typeface="Roboto Black" panose="02000000000000000000" pitchFamily="2" charset="0"/>
                <a:cs typeface="Calibri" panose="020F0502020204030204" pitchFamily="34" charset="0"/>
              </a:rPr>
              <a:t>通勤</a:t>
            </a:r>
            <a:r>
              <a:rPr lang="ja" sz="4800" b="1" i="0" u="none" spc="-150" baseline="0">
                <a:solidFill>
                  <a:schemeClr val="tx1">
                    <a:lumMod val="75000"/>
                    <a:lumOff val="25000"/>
                  </a:schemeClr>
                </a:solidFill>
                <a:latin typeface="+mn-lt"/>
                <a:ea typeface="Roboto Black" panose="02000000000000000000" pitchFamily="2" charset="0"/>
                <a:cs typeface="Calibri" panose="020F0502020204030204" pitchFamily="34" charset="0"/>
              </a:rPr>
              <a:t> </a:t>
            </a:r>
            <a:r>
              <a:rPr lang="ja" sz="4800" b="1" i="0" u="none" spc="-150" baseline="0">
                <a:solidFill>
                  <a:srgbClr val="FF0E0E"/>
                </a:solidFill>
                <a:latin typeface="+mn-lt"/>
                <a:ea typeface="Roboto Black" panose="02000000000000000000" pitchFamily="2" charset="0"/>
                <a:cs typeface="Calibri" panose="020F0502020204030204" pitchFamily="34" charset="0"/>
              </a:rPr>
              <a:t>パターン</a:t>
            </a:r>
            <a:endParaRPr lang="ja" sz="4800" b="1" spc="-150" dirty="0">
              <a:solidFill>
                <a:schemeClr val="tx1">
                  <a:lumMod val="65000"/>
                  <a:lumOff val="35000"/>
                </a:schemeClr>
              </a:solidFill>
              <a:latin typeface="+mn-lt"/>
              <a:ea typeface="Roboto Black" panose="02000000000000000000" pitchFamily="2" charset="0"/>
              <a:cs typeface="Calibri" panose="020F0502020204030204" pitchFamily="34" charset="0"/>
            </a:endParaRPr>
          </a:p>
        </p:txBody>
      </p:sp>
      <p:sp>
        <p:nvSpPr>
          <p:cNvPr id="6" name="Rectangle 5"/>
          <p:cNvSpPr/>
          <p:nvPr/>
        </p:nvSpPr>
        <p:spPr>
          <a:xfrm rot="5400000">
            <a:off x="24314" y="576903"/>
            <a:ext cx="731520" cy="77489"/>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rtl="0"/>
            <a:endParaRPr lang="ja"/>
          </a:p>
        </p:txBody>
      </p:sp>
    </p:spTree>
    <p:extLst>
      <p:ext uri="{BB962C8B-B14F-4D97-AF65-F5344CB8AC3E}">
        <p14:creationId xmlns:p14="http://schemas.microsoft.com/office/powerpoint/2010/main" val="2698758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221214" y="6564"/>
            <a:ext cx="1058778" cy="423328"/>
          </a:xfrm>
        </p:spPr>
        <p:txBody>
          <a:bodyPr>
            <a:normAutofit/>
          </a:bodyPr>
          <a:lstStyle/>
          <a:p>
            <a:pPr rtl="0"/>
            <a:r>
              <a:rPr lang="ja" sz="900" b="0" i="0" u="none" baseline="0">
                <a:solidFill>
                  <a:schemeClr val="bg1"/>
                </a:solidFill>
                <a:latin typeface="MS Mincho" panose="02020609040205080304" pitchFamily="49" charset="-128"/>
                <a:ea typeface="MS Mincho" panose="02020609040205080304" pitchFamily="49" charset="-128"/>
              </a:rPr>
              <a:t>DFWの経済</a:t>
            </a:r>
          </a:p>
        </p:txBody>
      </p:sp>
      <p:graphicFrame>
        <p:nvGraphicFramePr>
          <p:cNvPr id="14" name="Chart 13"/>
          <p:cNvGraphicFramePr/>
          <p:nvPr>
            <p:extLst>
              <p:ext uri="{D42A27DB-BD31-4B8C-83A1-F6EECF244321}">
                <p14:modId xmlns:p14="http://schemas.microsoft.com/office/powerpoint/2010/main" val="1977722330"/>
              </p:ext>
            </p:extLst>
          </p:nvPr>
        </p:nvGraphicFramePr>
        <p:xfrm>
          <a:off x="9342293" y="1150427"/>
          <a:ext cx="9174518" cy="7887917"/>
        </p:xfrm>
        <a:graphic>
          <a:graphicData uri="http://schemas.openxmlformats.org/drawingml/2006/chart">
            <c:chart xmlns:c="http://schemas.openxmlformats.org/drawingml/2006/chart" xmlns:r="http://schemas.openxmlformats.org/officeDocument/2006/relationships" r:id="rId3"/>
          </a:graphicData>
        </a:graphic>
      </p:graphicFrame>
      <p:sp>
        <p:nvSpPr>
          <p:cNvPr id="16" name="Title 1"/>
          <p:cNvSpPr txBox="1">
            <a:spLocks/>
          </p:cNvSpPr>
          <p:nvPr/>
        </p:nvSpPr>
        <p:spPr>
          <a:xfrm>
            <a:off x="9342293" y="283028"/>
            <a:ext cx="8923946"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fontAlgn="auto">
              <a:spcAft>
                <a:spcPts val="0"/>
              </a:spcAft>
            </a:pPr>
            <a:endParaRPr lang="ja" sz="4800" b="1" dirty="0">
              <a:solidFill>
                <a:srgbClr val="EB1B22"/>
              </a:solidFill>
              <a:latin typeface="MS Mincho" panose="02020609040205080304" pitchFamily="49" charset="-128"/>
              <a:ea typeface="MS Mincho" panose="02020609040205080304" pitchFamily="49" charset="-128"/>
            </a:endParaRPr>
          </a:p>
        </p:txBody>
      </p:sp>
      <p:sp>
        <p:nvSpPr>
          <p:cNvPr id="19" name="Rectangle 18"/>
          <p:cNvSpPr/>
          <p:nvPr/>
        </p:nvSpPr>
        <p:spPr>
          <a:xfrm rot="5400000">
            <a:off x="9476541" y="603067"/>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rtl="0"/>
            <a:endParaRPr lang="ja">
              <a:latin typeface="MS Mincho" panose="02020609040205080304" pitchFamily="49" charset="-128"/>
              <a:ea typeface="MS Mincho" panose="02020609040205080304" pitchFamily="49" charset="-128"/>
            </a:endParaRPr>
          </a:p>
        </p:txBody>
      </p:sp>
      <p:cxnSp>
        <p:nvCxnSpPr>
          <p:cNvPr id="21" name="Straight Connector 20"/>
          <p:cNvCxnSpPr/>
          <p:nvPr/>
        </p:nvCxnSpPr>
        <p:spPr>
          <a:xfrm>
            <a:off x="11388633" y="7257827"/>
            <a:ext cx="496549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6354127" y="6598345"/>
            <a:ext cx="1676400" cy="1233841"/>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63023" tIns="81516" rIns="163023" bIns="81516" rtlCol="0" anchor="ctr"/>
          <a:lstStyle/>
          <a:p>
            <a:pPr algn="ctr" rtl="0"/>
            <a:r>
              <a:rPr lang="ja" sz="5400" b="1" i="0" u="none" baseline="0" dirty="0">
                <a:solidFill>
                  <a:prstClr val="black"/>
                </a:solidFill>
                <a:latin typeface="MS Mincho" panose="02020609040205080304" pitchFamily="49" charset="-128"/>
                <a:ea typeface="MS Mincho" panose="02020609040205080304" pitchFamily="49" charset="-128"/>
              </a:rPr>
              <a:t>100</a:t>
            </a:r>
          </a:p>
          <a:p>
            <a:pPr algn="ctr" rtl="0"/>
            <a:r>
              <a:rPr lang="ja" sz="2000" b="1" i="0" u="none" baseline="0" dirty="0">
                <a:solidFill>
                  <a:prstClr val="black"/>
                </a:solidFill>
                <a:latin typeface="MS Mincho" panose="02020609040205080304" pitchFamily="49" charset="-128"/>
                <a:ea typeface="MS Mincho" panose="02020609040205080304" pitchFamily="49" charset="-128"/>
              </a:rPr>
              <a:t>米国平均</a:t>
            </a:r>
          </a:p>
        </p:txBody>
      </p:sp>
      <p:sp>
        <p:nvSpPr>
          <p:cNvPr id="24" name="Down Arrow 23"/>
          <p:cNvSpPr/>
          <p:nvPr/>
        </p:nvSpPr>
        <p:spPr>
          <a:xfrm>
            <a:off x="16811327" y="8104878"/>
            <a:ext cx="762000" cy="890923"/>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3023" tIns="81516" rIns="163023" bIns="81516" rtlCol="0" anchor="ctr"/>
          <a:lstStyle/>
          <a:p>
            <a:pPr algn="ctr" rtl="0"/>
            <a:endParaRPr lang="ja" dirty="0">
              <a:solidFill>
                <a:schemeClr val="tx1"/>
              </a:solidFill>
              <a:latin typeface="MS Mincho" panose="02020609040205080304" pitchFamily="49" charset="-128"/>
              <a:ea typeface="MS Mincho" panose="02020609040205080304" pitchFamily="49" charset="-128"/>
            </a:endParaRPr>
          </a:p>
        </p:txBody>
      </p:sp>
      <p:sp>
        <p:nvSpPr>
          <p:cNvPr id="25" name="Rectangle 24"/>
          <p:cNvSpPr/>
          <p:nvPr/>
        </p:nvSpPr>
        <p:spPr>
          <a:xfrm>
            <a:off x="9888021" y="8956096"/>
            <a:ext cx="8378218" cy="1149600"/>
          </a:xfrm>
          <a:prstGeom prst="rect">
            <a:avLst/>
          </a:prstGeom>
        </p:spPr>
        <p:txBody>
          <a:bodyPr wrap="square" lIns="163023" tIns="81516" rIns="163023" bIns="81516">
            <a:spAutoFit/>
          </a:bodyPr>
          <a:lstStyle/>
          <a:p>
            <a:pPr algn="ctr" rtl="0"/>
            <a:r>
              <a:rPr lang="ja" sz="3200" b="0" i="0" u="none" baseline="0">
                <a:solidFill>
                  <a:prstClr val="black"/>
                </a:solidFill>
                <a:latin typeface="MS Mincho" panose="02020609040205080304" pitchFamily="49" charset="-128"/>
                <a:ea typeface="MS Mincho" panose="02020609040205080304" pitchFamily="49" charset="-128"/>
                <a:cs typeface="Arial" panose="020B0604020202020204" pitchFamily="34" charset="0"/>
              </a:rPr>
              <a:t>ダラスで事業を行う場合の費用は全国平均と比べて</a:t>
            </a:r>
            <a:r>
              <a:rPr lang="ja" sz="3200" b="1" i="0" u="none" baseline="0">
                <a:solidFill>
                  <a:prstClr val="black"/>
                </a:solidFill>
                <a:latin typeface="MS Mincho" panose="02020609040205080304" pitchFamily="49" charset="-128"/>
                <a:ea typeface="MS Mincho" panose="02020609040205080304" pitchFamily="49" charset="-128"/>
                <a:cs typeface="Arial" panose="020B0604020202020204" pitchFamily="34" charset="0"/>
              </a:rPr>
              <a:t>3%低く</a:t>
            </a:r>
            <a:r>
              <a:rPr lang="ja" sz="3200" b="0" i="0" u="none" baseline="0">
                <a:solidFill>
                  <a:prstClr val="black"/>
                </a:solidFill>
                <a:latin typeface="MS Mincho" panose="02020609040205080304" pitchFamily="49" charset="-128"/>
                <a:ea typeface="MS Mincho" panose="02020609040205080304" pitchFamily="49" charset="-128"/>
                <a:cs typeface="Arial" panose="020B0604020202020204" pitchFamily="34" charset="0"/>
              </a:rPr>
              <a:t>なります。</a:t>
            </a:r>
          </a:p>
        </p:txBody>
      </p:sp>
      <p:cxnSp>
        <p:nvCxnSpPr>
          <p:cNvPr id="26" name="Straight Connector 25"/>
          <p:cNvCxnSpPr/>
          <p:nvPr/>
        </p:nvCxnSpPr>
        <p:spPr>
          <a:xfrm>
            <a:off x="9514277" y="-150962"/>
            <a:ext cx="0" cy="1043955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418338" y="255200"/>
            <a:ext cx="8923946"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auto">
              <a:spcAft>
                <a:spcPts val="0"/>
              </a:spcAft>
            </a:pPr>
            <a:endParaRPr lang="ja" sz="4800" b="1" dirty="0">
              <a:solidFill>
                <a:srgbClr val="EB1B22"/>
              </a:solidFill>
              <a:latin typeface="MS Mincho" panose="02020609040205080304" pitchFamily="49" charset="-128"/>
              <a:ea typeface="MS Mincho" panose="02020609040205080304" pitchFamily="49" charset="-128"/>
            </a:endParaRPr>
          </a:p>
        </p:txBody>
      </p:sp>
      <p:sp>
        <p:nvSpPr>
          <p:cNvPr id="13" name="Rectangle 12"/>
          <p:cNvSpPr/>
          <p:nvPr/>
        </p:nvSpPr>
        <p:spPr>
          <a:xfrm rot="5400000">
            <a:off x="537195" y="603067"/>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rtl="0"/>
            <a:endParaRPr lang="ja">
              <a:latin typeface="MS Mincho" panose="02020609040205080304" pitchFamily="49" charset="-128"/>
              <a:ea typeface="MS Mincho" panose="02020609040205080304" pitchFamily="49" charset="-128"/>
            </a:endParaRPr>
          </a:p>
        </p:txBody>
      </p:sp>
      <p:graphicFrame>
        <p:nvGraphicFramePr>
          <p:cNvPr id="15" name="Chart 14"/>
          <p:cNvGraphicFramePr/>
          <p:nvPr>
            <p:extLst>
              <p:ext uri="{D42A27DB-BD31-4B8C-83A1-F6EECF244321}">
                <p14:modId xmlns:p14="http://schemas.microsoft.com/office/powerpoint/2010/main" val="1443322500"/>
              </p:ext>
            </p:extLst>
          </p:nvPr>
        </p:nvGraphicFramePr>
        <p:xfrm>
          <a:off x="339767" y="1114695"/>
          <a:ext cx="9174518" cy="7887917"/>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Connector 16"/>
          <p:cNvCxnSpPr/>
          <p:nvPr/>
        </p:nvCxnSpPr>
        <p:spPr>
          <a:xfrm>
            <a:off x="2397564" y="7215266"/>
            <a:ext cx="496549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98284" y="8956096"/>
            <a:ext cx="9144000" cy="1290555"/>
          </a:xfrm>
          <a:prstGeom prst="rect">
            <a:avLst/>
          </a:prstGeom>
        </p:spPr>
        <p:txBody>
          <a:bodyPr lIns="91386" tIns="45693" rIns="91386" bIns="45693">
            <a:spAutoFit/>
          </a:bodyPr>
          <a:lstStyle/>
          <a:p>
            <a:pPr algn="ctr">
              <a:lnSpc>
                <a:spcPct val="80000"/>
              </a:lnSpc>
              <a:spcBef>
                <a:spcPct val="30000"/>
              </a:spcBef>
              <a:defRPr/>
            </a:pPr>
            <a:r>
              <a:rPr lang="ja-JP" altLang="en-US" sz="3200" spc="-150" dirty="0">
                <a:latin typeface="MS Mincho" panose="02020609040205080304" pitchFamily="49" charset="-128"/>
                <a:ea typeface="MS Mincho" panose="02020609040205080304" pitchFamily="49" charset="-128"/>
              </a:rPr>
              <a:t>ベッド</a:t>
            </a:r>
            <a:r>
              <a:rPr lang="en-US" altLang="ja-JP" sz="3200" spc="-150" dirty="0">
                <a:latin typeface="MS Mincho" panose="02020609040205080304" pitchFamily="49" charset="-128"/>
                <a:ea typeface="MS Mincho" panose="02020609040205080304" pitchFamily="49" charset="-128"/>
              </a:rPr>
              <a:t>4</a:t>
            </a:r>
            <a:r>
              <a:rPr lang="ja-JP" altLang="en-US" sz="3200" spc="-150" dirty="0">
                <a:latin typeface="MS Mincho" panose="02020609040205080304" pitchFamily="49" charset="-128"/>
                <a:ea typeface="MS Mincho" panose="02020609040205080304" pitchFamily="49" charset="-128"/>
              </a:rPr>
              <a:t>台およびトイレ</a:t>
            </a:r>
            <a:r>
              <a:rPr lang="en-US" altLang="ja-JP" sz="3200" spc="-150" dirty="0">
                <a:latin typeface="MS Mincho" panose="02020609040205080304" pitchFamily="49" charset="-128"/>
                <a:ea typeface="MS Mincho" panose="02020609040205080304" pitchFamily="49" charset="-128"/>
              </a:rPr>
              <a:t>2</a:t>
            </a:r>
            <a:r>
              <a:rPr lang="ja-JP" altLang="en-US" sz="3200" spc="-150" dirty="0">
                <a:latin typeface="MS Mincho" panose="02020609040205080304" pitchFamily="49" charset="-128"/>
                <a:ea typeface="MS Mincho" panose="02020609040205080304" pitchFamily="49" charset="-128"/>
              </a:rPr>
              <a:t>つが</a:t>
            </a:r>
            <a:r>
              <a:rPr lang="ja" sz="3200" b="0" i="0" u="none" spc="-150" baseline="0" dirty="0">
                <a:latin typeface="MS Mincho" panose="02020609040205080304" pitchFamily="49" charset="-128"/>
                <a:ea typeface="MS Mincho" panose="02020609040205080304" pitchFamily="49" charset="-128"/>
              </a:rPr>
              <a:t>ある住居が、</a:t>
            </a:r>
            <a:r>
              <a:rPr lang="es-ES_tradnl" altLang="ja" sz="3200" b="0" i="0" u="none" spc="-150" baseline="0" dirty="0">
                <a:latin typeface="MS Mincho" panose="02020609040205080304" pitchFamily="49" charset="-128"/>
                <a:ea typeface="MS Mincho" panose="02020609040205080304" pitchFamily="49" charset="-128"/>
              </a:rPr>
              <a:t/>
            </a:r>
            <a:br>
              <a:rPr lang="es-ES_tradnl" altLang="ja" sz="3200" b="0" i="0" u="none" spc="-150" baseline="0" dirty="0">
                <a:latin typeface="MS Mincho" panose="02020609040205080304" pitchFamily="49" charset="-128"/>
                <a:ea typeface="MS Mincho" panose="02020609040205080304" pitchFamily="49" charset="-128"/>
              </a:rPr>
            </a:br>
            <a:r>
              <a:rPr lang="ja" sz="3200" b="0" i="0" u="none" spc="-150" baseline="0" dirty="0">
                <a:latin typeface="MS Mincho" panose="02020609040205080304" pitchFamily="49" charset="-128"/>
                <a:ea typeface="MS Mincho" panose="02020609040205080304" pitchFamily="49" charset="-128"/>
              </a:rPr>
              <a:t>サンフランシスコでは</a:t>
            </a:r>
            <a:r>
              <a:rPr lang="ja" sz="3200" b="1" i="0" u="none" spc="-150" baseline="0" dirty="0">
                <a:latin typeface="MS Mincho" panose="02020609040205080304" pitchFamily="49" charset="-128"/>
                <a:ea typeface="MS Mincho" panose="02020609040205080304" pitchFamily="49" charset="-128"/>
              </a:rPr>
              <a:t>$100万</a:t>
            </a:r>
            <a:r>
              <a:rPr lang="ja" sz="3200" b="0" i="0" u="none" spc="-150" baseline="0" dirty="0">
                <a:latin typeface="MS Mincho" panose="02020609040205080304" pitchFamily="49" charset="-128"/>
                <a:ea typeface="MS Mincho" panose="02020609040205080304" pitchFamily="49" charset="-128"/>
              </a:rPr>
              <a:t>であるのに対して、</a:t>
            </a:r>
            <a:r>
              <a:rPr lang="es-ES_tradnl" altLang="ja" sz="3200" b="0" i="0" u="none" spc="-150" baseline="0" dirty="0">
                <a:latin typeface="MS Mincho" panose="02020609040205080304" pitchFamily="49" charset="-128"/>
                <a:ea typeface="MS Mincho" panose="02020609040205080304" pitchFamily="49" charset="-128"/>
              </a:rPr>
              <a:t/>
            </a:r>
            <a:br>
              <a:rPr lang="es-ES_tradnl" altLang="ja" sz="3200" b="0" i="0" u="none" spc="-150" baseline="0" dirty="0">
                <a:latin typeface="MS Mincho" panose="02020609040205080304" pitchFamily="49" charset="-128"/>
                <a:ea typeface="MS Mincho" panose="02020609040205080304" pitchFamily="49" charset="-128"/>
              </a:rPr>
            </a:br>
            <a:r>
              <a:rPr lang="ja" sz="3200" b="0" i="0" u="none" spc="-150" baseline="0" dirty="0">
                <a:latin typeface="MS Mincho" panose="02020609040205080304" pitchFamily="49" charset="-128"/>
                <a:ea typeface="MS Mincho" panose="02020609040205080304" pitchFamily="49" charset="-128"/>
              </a:rPr>
              <a:t>ダラスではわずか</a:t>
            </a:r>
            <a:r>
              <a:rPr lang="ja" sz="3200" b="1" i="0" u="none" spc="-150" baseline="0" dirty="0">
                <a:latin typeface="MS Mincho" panose="02020609040205080304" pitchFamily="49" charset="-128"/>
                <a:ea typeface="MS Mincho" panose="02020609040205080304" pitchFamily="49" charset="-128"/>
              </a:rPr>
              <a:t>$27万5000</a:t>
            </a:r>
            <a:r>
              <a:rPr lang="ja" sz="3200" b="0" i="0" u="none" spc="-150" baseline="0" dirty="0">
                <a:latin typeface="MS Mincho" panose="02020609040205080304" pitchFamily="49" charset="-128"/>
                <a:ea typeface="MS Mincho" panose="02020609040205080304" pitchFamily="49" charset="-128"/>
              </a:rPr>
              <a:t>です。 </a:t>
            </a:r>
          </a:p>
        </p:txBody>
      </p:sp>
      <p:sp>
        <p:nvSpPr>
          <p:cNvPr id="18" name="Title 1"/>
          <p:cNvSpPr txBox="1">
            <a:spLocks/>
          </p:cNvSpPr>
          <p:nvPr/>
        </p:nvSpPr>
        <p:spPr>
          <a:xfrm>
            <a:off x="-242071" y="271528"/>
            <a:ext cx="3576510"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r>
              <a:rPr lang="en-US" sz="4800" b="1" dirty="0">
                <a:solidFill>
                  <a:srgbClr val="595959"/>
                </a:solidFill>
                <a:latin typeface="MS Mincho" panose="02020609040205080304" pitchFamily="49" charset="-128"/>
                <a:ea typeface="MS Mincho" panose="02020609040205080304" pitchFamily="49" charset="-128"/>
              </a:rPr>
              <a:t>    </a:t>
            </a:r>
            <a:r>
              <a:rPr lang="en-US" sz="4800" b="1" spc="-150" dirty="0" err="1">
                <a:solidFill>
                  <a:srgbClr val="FF0000"/>
                </a:solidFill>
                <a:latin typeface="MS Mincho" panose="02020609040205080304" pitchFamily="49" charset="-128"/>
                <a:ea typeface="MS Mincho" panose="02020609040205080304" pitchFamily="49" charset="-128"/>
                <a:cs typeface="Calibri" panose="020F0502020204030204" pitchFamily="34" charset="0"/>
              </a:rPr>
              <a:t>生活</a:t>
            </a:r>
            <a:r>
              <a:rPr lang="en-US" sz="4800" b="1" spc="-150" dirty="0" err="1">
                <a:solidFill>
                  <a:schemeClr val="tx1">
                    <a:lumMod val="65000"/>
                    <a:lumOff val="35000"/>
                  </a:schemeClr>
                </a:solidFill>
                <a:latin typeface="MS Mincho" panose="02020609040205080304" pitchFamily="49" charset="-128"/>
                <a:ea typeface="MS Mincho" panose="02020609040205080304" pitchFamily="49" charset="-128"/>
                <a:cs typeface="Calibri" panose="020F0502020204030204" pitchFamily="34" charset="0"/>
              </a:rPr>
              <a:t>費</a:t>
            </a:r>
            <a:endParaRPr lang="id-ID" sz="4800" b="1" spc="-150" dirty="0">
              <a:solidFill>
                <a:schemeClr val="tx1">
                  <a:lumMod val="65000"/>
                  <a:lumOff val="35000"/>
                </a:schemeClr>
              </a:solidFill>
              <a:latin typeface="MS Mincho" panose="02020609040205080304" pitchFamily="49" charset="-128"/>
              <a:ea typeface="MS Mincho" panose="02020609040205080304" pitchFamily="49" charset="-128"/>
              <a:cs typeface="Calibri" panose="020F0502020204030204" pitchFamily="34" charset="0"/>
            </a:endParaRPr>
          </a:p>
        </p:txBody>
      </p:sp>
      <p:sp>
        <p:nvSpPr>
          <p:cNvPr id="20" name="Title 1"/>
          <p:cNvSpPr txBox="1">
            <a:spLocks/>
          </p:cNvSpPr>
          <p:nvPr/>
        </p:nvSpPr>
        <p:spPr>
          <a:xfrm>
            <a:off x="9361333" y="281439"/>
            <a:ext cx="5486781"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4800" b="1" spc="-150" dirty="0">
                <a:solidFill>
                  <a:srgbClr val="FF0000"/>
                </a:solidFill>
                <a:latin typeface="MS Mincho" panose="02020609040205080304" pitchFamily="49" charset="-128"/>
                <a:ea typeface="MS Mincho" panose="02020609040205080304" pitchFamily="49" charset="-128"/>
                <a:cs typeface="Calibri" panose="020F0502020204030204" pitchFamily="34" charset="0"/>
              </a:rPr>
              <a:t>ビジネス</a:t>
            </a:r>
            <a:r>
              <a:rPr lang="en-US" sz="4800" b="1" spc="-150" dirty="0">
                <a:solidFill>
                  <a:schemeClr val="tx1">
                    <a:lumMod val="65000"/>
                    <a:lumOff val="35000"/>
                  </a:schemeClr>
                </a:solidFill>
                <a:latin typeface="MS Mincho" panose="02020609040205080304" pitchFamily="49" charset="-128"/>
                <a:ea typeface="MS Mincho" panose="02020609040205080304" pitchFamily="49" charset="-128"/>
                <a:cs typeface="Calibri" panose="020F0502020204030204" pitchFamily="34" charset="0"/>
              </a:rPr>
              <a:t>コスト</a:t>
            </a:r>
            <a:endParaRPr lang="id-ID" sz="4800" b="1" spc="-150" dirty="0">
              <a:solidFill>
                <a:schemeClr val="tx1">
                  <a:lumMod val="65000"/>
                  <a:lumOff val="35000"/>
                </a:schemeClr>
              </a:solidFill>
              <a:latin typeface="MS Mincho" panose="02020609040205080304" pitchFamily="49" charset="-128"/>
              <a:ea typeface="MS Mincho" panose="02020609040205080304" pitchFamily="49" charset="-128"/>
              <a:cs typeface="Calibri" panose="020F0502020204030204" pitchFamily="34" charset="0"/>
            </a:endParaRPr>
          </a:p>
        </p:txBody>
      </p:sp>
    </p:spTree>
    <p:extLst>
      <p:ext uri="{BB962C8B-B14F-4D97-AF65-F5344CB8AC3E}">
        <p14:creationId xmlns:p14="http://schemas.microsoft.com/office/powerpoint/2010/main" val="1692882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p:cNvGraphicFramePr/>
          <p:nvPr>
            <p:extLst>
              <p:ext uri="{D42A27DB-BD31-4B8C-83A1-F6EECF244321}">
                <p14:modId xmlns:p14="http://schemas.microsoft.com/office/powerpoint/2010/main" val="4081533179"/>
              </p:ext>
            </p:extLst>
          </p:nvPr>
        </p:nvGraphicFramePr>
        <p:xfrm>
          <a:off x="6094226" y="1391791"/>
          <a:ext cx="12279086" cy="967898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17221199" y="6564"/>
            <a:ext cx="1058778" cy="423328"/>
          </a:xfrm>
          <a:prstGeom prst="rect">
            <a:avLst/>
          </a:prstGeom>
        </p:spPr>
        <p:txBody>
          <a:bodyPr lIns="163196" tIns="81602" rIns="163196" bIns="81602">
            <a:normAutofit/>
          </a:bodyPr>
          <a:lstStyle/>
          <a:p>
            <a:pPr algn="l" rtl="0"/>
            <a:r>
              <a:rPr lang="ja" sz="900" b="0" i="0" u="none" baseline="0">
                <a:solidFill>
                  <a:schemeClr val="bg1"/>
                </a:solidFill>
              </a:rPr>
              <a:t>DFWの経済</a:t>
            </a:r>
          </a:p>
        </p:txBody>
      </p:sp>
      <p:sp>
        <p:nvSpPr>
          <p:cNvPr id="7" name="TextBox 6"/>
          <p:cNvSpPr txBox="1"/>
          <p:nvPr/>
        </p:nvSpPr>
        <p:spPr>
          <a:xfrm>
            <a:off x="9333783" y="255763"/>
            <a:ext cx="5884445" cy="1949993"/>
          </a:xfrm>
          <a:prstGeom prst="rect">
            <a:avLst/>
          </a:prstGeom>
          <a:noFill/>
        </p:spPr>
        <p:txBody>
          <a:bodyPr wrap="square" lIns="163196" tIns="81602" rIns="163196" bIns="81602" rtlCol="0">
            <a:spAutoFit/>
          </a:bodyPr>
          <a:lstStyle/>
          <a:p>
            <a:pPr algn="ctr" rtl="0"/>
            <a:r>
              <a:rPr lang="ja" sz="8000" b="1" i="0" u="none" baseline="0" dirty="0">
                <a:solidFill>
                  <a:srgbClr val="FF0000"/>
                </a:solidFill>
                <a:latin typeface="+mn-lt"/>
              </a:rPr>
              <a:t>380万人</a:t>
            </a:r>
          </a:p>
          <a:p>
            <a:pPr algn="ctr" rtl="0"/>
            <a:r>
              <a:rPr lang="ja" sz="3600" b="0" i="0" u="none" baseline="0" dirty="0">
                <a:solidFill>
                  <a:prstClr val="black"/>
                </a:solidFill>
                <a:latin typeface="+mn-lt"/>
              </a:rPr>
              <a:t>DFW地域の労働力</a:t>
            </a:r>
          </a:p>
        </p:txBody>
      </p:sp>
      <p:sp>
        <p:nvSpPr>
          <p:cNvPr id="10" name="TextBox 9"/>
          <p:cNvSpPr txBox="1"/>
          <p:nvPr/>
        </p:nvSpPr>
        <p:spPr>
          <a:xfrm>
            <a:off x="745688" y="1681843"/>
            <a:ext cx="7702367" cy="5004584"/>
          </a:xfrm>
          <a:prstGeom prst="rect">
            <a:avLst/>
          </a:prstGeom>
          <a:noFill/>
          <a:ln w="12700">
            <a:noFill/>
          </a:ln>
        </p:spPr>
        <p:txBody>
          <a:bodyPr wrap="square" lIns="163196" tIns="81602" rIns="163196" bIns="81602" rtlCol="0">
            <a:spAutoFit/>
          </a:bodyPr>
          <a:lstStyle/>
          <a:p>
            <a:pPr algn="ctr" rtl="0"/>
            <a:r>
              <a:rPr lang="en-US" altLang="ja" sz="3900" b="1" dirty="0">
                <a:solidFill>
                  <a:schemeClr val="tx1">
                    <a:lumMod val="65000"/>
                    <a:lumOff val="35000"/>
                  </a:schemeClr>
                </a:solidFill>
                <a:latin typeface="+mn-lt"/>
              </a:rPr>
              <a:t>4</a:t>
            </a:r>
            <a:r>
              <a:rPr lang="ja" sz="3900" b="1" i="0" u="none" baseline="0" dirty="0" smtClean="0">
                <a:solidFill>
                  <a:schemeClr val="tx1">
                    <a:lumMod val="65000"/>
                    <a:lumOff val="35000"/>
                  </a:schemeClr>
                </a:solidFill>
                <a:latin typeface="+mn-lt"/>
              </a:rPr>
              <a:t>月</a:t>
            </a:r>
            <a:r>
              <a:rPr lang="ja" sz="3900" b="1" i="0" u="none" baseline="0" dirty="0">
                <a:solidFill>
                  <a:schemeClr val="tx1">
                    <a:lumMod val="65000"/>
                    <a:lumOff val="35000"/>
                  </a:schemeClr>
                </a:solidFill>
                <a:latin typeface="+mn-lt"/>
              </a:rPr>
              <a:t>の雇用増加</a:t>
            </a:r>
            <a:r>
              <a:rPr lang="ja" sz="3900" b="1" dirty="0">
                <a:solidFill>
                  <a:schemeClr val="tx1">
                    <a:lumMod val="65000"/>
                    <a:lumOff val="35000"/>
                  </a:schemeClr>
                </a:solidFill>
                <a:latin typeface="+mn-lt"/>
              </a:rPr>
              <a:t/>
            </a:r>
            <a:br>
              <a:rPr lang="ja" sz="3900" b="1" dirty="0">
                <a:solidFill>
                  <a:schemeClr val="tx1">
                    <a:lumMod val="65000"/>
                    <a:lumOff val="35000"/>
                  </a:schemeClr>
                </a:solidFill>
                <a:latin typeface="+mn-lt"/>
              </a:rPr>
            </a:br>
            <a:r>
              <a:rPr lang="ja" sz="3900" b="1" i="0" u="none" baseline="0" dirty="0">
                <a:solidFill>
                  <a:schemeClr val="tx1">
                    <a:lumMod val="65000"/>
                    <a:lumOff val="35000"/>
                  </a:schemeClr>
                </a:solidFill>
                <a:latin typeface="+mn-lt"/>
              </a:rPr>
              <a:t>（対前年比）</a:t>
            </a:r>
          </a:p>
          <a:p>
            <a:pPr algn="ctr" rtl="0"/>
            <a:r>
              <a:rPr lang="ja" sz="3900" b="0" i="0" u="none" baseline="0" dirty="0">
                <a:solidFill>
                  <a:prstClr val="black">
                    <a:lumMod val="95000"/>
                    <a:lumOff val="5000"/>
                  </a:prstClr>
                </a:solidFill>
                <a:latin typeface="+mn-lt"/>
              </a:rPr>
              <a:t>米国主要都市ベスト</a:t>
            </a:r>
            <a:r>
              <a:rPr lang="ja" sz="3900" b="0" i="0" u="none" baseline="0" dirty="0" smtClean="0">
                <a:solidFill>
                  <a:prstClr val="black">
                    <a:lumMod val="95000"/>
                    <a:lumOff val="5000"/>
                  </a:prstClr>
                </a:solidFill>
                <a:latin typeface="+mn-lt"/>
              </a:rPr>
              <a:t>3</a:t>
            </a:r>
          </a:p>
          <a:p>
            <a:pPr algn="r">
              <a:spcBef>
                <a:spcPts val="2144"/>
              </a:spcBef>
              <a:spcAft>
                <a:spcPts val="2144"/>
              </a:spcAft>
            </a:pPr>
            <a:r>
              <a:rPr lang="ja" altLang="en-US" sz="3600" b="1" dirty="0" smtClean="0">
                <a:solidFill>
                  <a:srgbClr val="FF0000"/>
                </a:solidFill>
              </a:rPr>
              <a:t>ダラス</a:t>
            </a:r>
            <a:r>
              <a:rPr lang="ja-JP" altLang="en-US" sz="3600" b="1" dirty="0" smtClean="0">
                <a:solidFill>
                  <a:srgbClr val="FF0000"/>
                </a:solidFill>
              </a:rPr>
              <a:t>・</a:t>
            </a:r>
            <a:r>
              <a:rPr lang="ja" altLang="en-US" sz="3600" b="1" dirty="0" smtClean="0">
                <a:solidFill>
                  <a:srgbClr val="FF0000"/>
                </a:solidFill>
              </a:rPr>
              <a:t>フォートワース     </a:t>
            </a:r>
            <a:r>
              <a:rPr lang="en-US" altLang="ja" sz="3600" b="1" dirty="0" smtClean="0">
                <a:solidFill>
                  <a:srgbClr val="FF0000"/>
                </a:solidFill>
              </a:rPr>
              <a:t>119,900</a:t>
            </a:r>
            <a:br>
              <a:rPr lang="en-US" altLang="ja" sz="3600" b="1" dirty="0" smtClean="0">
                <a:solidFill>
                  <a:srgbClr val="FF0000"/>
                </a:solidFill>
              </a:rPr>
            </a:br>
            <a:r>
              <a:rPr lang="ja" altLang="en-US" sz="3600" dirty="0" smtClean="0">
                <a:solidFill>
                  <a:schemeClr val="tx1">
                    <a:lumMod val="95000"/>
                    <a:lumOff val="5000"/>
                  </a:schemeClr>
                </a:solidFill>
              </a:rPr>
              <a:t>ニューヨーク		</a:t>
            </a:r>
            <a:r>
              <a:rPr lang="es-ES_tradnl" altLang="ja" sz="3600" dirty="0" smtClean="0">
                <a:solidFill>
                  <a:schemeClr val="tx1">
                    <a:lumMod val="95000"/>
                    <a:lumOff val="5000"/>
                  </a:schemeClr>
                </a:solidFill>
              </a:rPr>
              <a:t> </a:t>
            </a:r>
            <a:r>
              <a:rPr lang="en-US" altLang="ja" sz="3600" dirty="0" smtClean="0">
                <a:solidFill>
                  <a:prstClr val="black">
                    <a:lumMod val="95000"/>
                    <a:lumOff val="5000"/>
                  </a:prstClr>
                </a:solidFill>
              </a:rPr>
              <a:t>113,500</a:t>
            </a:r>
            <a:br>
              <a:rPr lang="en-US" altLang="ja" sz="3600" dirty="0" smtClean="0">
                <a:solidFill>
                  <a:prstClr val="black">
                    <a:lumMod val="95000"/>
                    <a:lumOff val="5000"/>
                  </a:prstClr>
                </a:solidFill>
              </a:rPr>
            </a:br>
            <a:r>
              <a:rPr lang="ja" sz="3600" b="0" i="0" u="none" baseline="0" dirty="0" smtClean="0">
                <a:solidFill>
                  <a:schemeClr val="tx1">
                    <a:lumMod val="95000"/>
                    <a:lumOff val="5000"/>
                  </a:schemeClr>
                </a:solidFill>
              </a:rPr>
              <a:t>ロスアンゼルス		</a:t>
            </a:r>
            <a:r>
              <a:rPr lang="es-ES_tradnl" altLang="ja" sz="3600" b="0" i="0" u="none" baseline="0" dirty="0" smtClean="0">
                <a:solidFill>
                  <a:schemeClr val="tx1">
                    <a:lumMod val="95000"/>
                    <a:lumOff val="5000"/>
                  </a:schemeClr>
                </a:solidFill>
              </a:rPr>
              <a:t>      </a:t>
            </a:r>
            <a:r>
              <a:rPr lang="en-US" altLang="ja" sz="3600" b="0" i="0" u="none" baseline="0" dirty="0" smtClean="0">
                <a:solidFill>
                  <a:schemeClr val="tx1">
                    <a:lumMod val="95000"/>
                    <a:lumOff val="5000"/>
                  </a:schemeClr>
                </a:solidFill>
              </a:rPr>
              <a:t>94,100</a:t>
            </a:r>
            <a:r>
              <a:rPr lang="ja" sz="3600" dirty="0" smtClean="0">
                <a:solidFill>
                  <a:schemeClr val="tx1">
                    <a:lumMod val="95000"/>
                    <a:lumOff val="5000"/>
                  </a:schemeClr>
                </a:solidFill>
              </a:rPr>
              <a:t/>
            </a:r>
            <a:br>
              <a:rPr lang="ja" sz="3600" dirty="0" smtClean="0">
                <a:solidFill>
                  <a:schemeClr val="tx1">
                    <a:lumMod val="95000"/>
                    <a:lumOff val="5000"/>
                  </a:schemeClr>
                </a:solidFill>
              </a:rPr>
            </a:br>
            <a:r>
              <a:rPr lang="ja" sz="3600" b="1" dirty="0" smtClean="0">
                <a:solidFill>
                  <a:srgbClr val="FF0000"/>
                </a:solidFill>
              </a:rPr>
              <a:t/>
            </a:r>
            <a:br>
              <a:rPr lang="ja" sz="3600" b="1" dirty="0" smtClean="0">
                <a:solidFill>
                  <a:srgbClr val="FF0000"/>
                </a:solidFill>
              </a:rPr>
            </a:br>
            <a:endParaRPr lang="ja" sz="3600" dirty="0">
              <a:solidFill>
                <a:prstClr val="black"/>
              </a:solidFill>
              <a:latin typeface="+mn-lt"/>
            </a:endParaRPr>
          </a:p>
        </p:txBody>
      </p:sp>
      <p:sp>
        <p:nvSpPr>
          <p:cNvPr id="14" name="TextBox 13"/>
          <p:cNvSpPr txBox="1"/>
          <p:nvPr/>
        </p:nvSpPr>
        <p:spPr>
          <a:xfrm>
            <a:off x="458315" y="200235"/>
            <a:ext cx="7671959" cy="830824"/>
          </a:xfrm>
          <a:prstGeom prst="rect">
            <a:avLst/>
          </a:prstGeom>
          <a:noFill/>
        </p:spPr>
        <p:txBody>
          <a:bodyPr wrap="square" lIns="91206" tIns="45608" rIns="91206" bIns="45608" rtlCol="0">
            <a:spAutoFit/>
          </a:bodyPr>
          <a:lstStyle/>
          <a:p>
            <a:pPr algn="l" rtl="0"/>
            <a:r>
              <a:rPr lang="ja" sz="4800" b="1" i="0" u="none" spc="-150" baseline="0" dirty="0">
                <a:solidFill>
                  <a:schemeClr val="tx1">
                    <a:lumMod val="65000"/>
                    <a:lumOff val="35000"/>
                  </a:schemeClr>
                </a:solidFill>
                <a:latin typeface="+mn-lt"/>
                <a:ea typeface="Roboto Black" panose="02000000000000000000" pitchFamily="2" charset="0"/>
                <a:cs typeface="Calibri" panose="020F0502020204030204" pitchFamily="34" charset="0"/>
              </a:rPr>
              <a:t>労働</a:t>
            </a:r>
            <a:r>
              <a:rPr lang="ja" sz="4800" b="1" i="0" u="none" spc="-150" baseline="0" dirty="0">
                <a:solidFill>
                  <a:srgbClr val="FF0E0E"/>
                </a:solidFill>
                <a:latin typeface="+mn-lt"/>
                <a:ea typeface="Roboto Black" panose="02000000000000000000" pitchFamily="2" charset="0"/>
                <a:cs typeface="Calibri" panose="020F0502020204030204" pitchFamily="34" charset="0"/>
              </a:rPr>
              <a:t>力</a:t>
            </a:r>
            <a:endParaRPr lang="ja" sz="4800" b="1" spc="-150" dirty="0">
              <a:solidFill>
                <a:schemeClr val="tx1">
                  <a:lumMod val="65000"/>
                  <a:lumOff val="35000"/>
                </a:schemeClr>
              </a:solidFill>
              <a:latin typeface="+mn-lt"/>
              <a:ea typeface="Roboto Black" panose="02000000000000000000" pitchFamily="2" charset="0"/>
              <a:cs typeface="Calibri" panose="020F0502020204030204" pitchFamily="34" charset="0"/>
            </a:endParaRPr>
          </a:p>
        </p:txBody>
      </p:sp>
      <p:sp>
        <p:nvSpPr>
          <p:cNvPr id="19" name="Rectangle 18"/>
          <p:cNvSpPr/>
          <p:nvPr/>
        </p:nvSpPr>
        <p:spPr>
          <a:xfrm rot="5400000">
            <a:off x="-78018" y="536099"/>
            <a:ext cx="731520" cy="77489"/>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rtl="0"/>
            <a:endParaRPr lang="ja"/>
          </a:p>
        </p:txBody>
      </p:sp>
      <p:sp>
        <p:nvSpPr>
          <p:cNvPr id="35" name="Freeform 73"/>
          <p:cNvSpPr>
            <a:spLocks noChangeAspect="1"/>
          </p:cNvSpPr>
          <p:nvPr/>
        </p:nvSpPr>
        <p:spPr bwMode="auto">
          <a:xfrm>
            <a:off x="3381353" y="6296921"/>
            <a:ext cx="3547964" cy="3423848"/>
          </a:xfrm>
          <a:custGeom>
            <a:avLst/>
            <a:gdLst>
              <a:gd name="T0" fmla="*/ 32 w 1399"/>
              <a:gd name="T1" fmla="*/ 620 h 1378"/>
              <a:gd name="T2" fmla="*/ 82 w 1399"/>
              <a:gd name="T3" fmla="*/ 662 h 1378"/>
              <a:gd name="T4" fmla="*/ 129 w 1399"/>
              <a:gd name="T5" fmla="*/ 717 h 1378"/>
              <a:gd name="T6" fmla="*/ 165 w 1399"/>
              <a:gd name="T7" fmla="*/ 747 h 1378"/>
              <a:gd name="T8" fmla="*/ 188 w 1399"/>
              <a:gd name="T9" fmla="*/ 801 h 1378"/>
              <a:gd name="T10" fmla="*/ 195 w 1399"/>
              <a:gd name="T11" fmla="*/ 854 h 1378"/>
              <a:gd name="T12" fmla="*/ 223 w 1399"/>
              <a:gd name="T13" fmla="*/ 891 h 1378"/>
              <a:gd name="T14" fmla="*/ 260 w 1399"/>
              <a:gd name="T15" fmla="*/ 919 h 1378"/>
              <a:gd name="T16" fmla="*/ 324 w 1399"/>
              <a:gd name="T17" fmla="*/ 949 h 1378"/>
              <a:gd name="T18" fmla="*/ 378 w 1399"/>
              <a:gd name="T19" fmla="*/ 932 h 1378"/>
              <a:gd name="T20" fmla="*/ 402 w 1399"/>
              <a:gd name="T21" fmla="*/ 881 h 1378"/>
              <a:gd name="T22" fmla="*/ 472 w 1399"/>
              <a:gd name="T23" fmla="*/ 874 h 1378"/>
              <a:gd name="T24" fmla="*/ 512 w 1399"/>
              <a:gd name="T25" fmla="*/ 876 h 1378"/>
              <a:gd name="T26" fmla="*/ 616 w 1399"/>
              <a:gd name="T27" fmla="*/ 948 h 1378"/>
              <a:gd name="T28" fmla="*/ 650 w 1399"/>
              <a:gd name="T29" fmla="*/ 1029 h 1378"/>
              <a:gd name="T30" fmla="*/ 670 w 1399"/>
              <a:gd name="T31" fmla="*/ 1076 h 1378"/>
              <a:gd name="T32" fmla="*/ 708 w 1399"/>
              <a:gd name="T33" fmla="*/ 1116 h 1378"/>
              <a:gd name="T34" fmla="*/ 738 w 1399"/>
              <a:gd name="T35" fmla="*/ 1161 h 1378"/>
              <a:gd name="T36" fmla="*/ 763 w 1399"/>
              <a:gd name="T37" fmla="*/ 1213 h 1378"/>
              <a:gd name="T38" fmla="*/ 791 w 1399"/>
              <a:gd name="T39" fmla="*/ 1276 h 1378"/>
              <a:gd name="T40" fmla="*/ 834 w 1399"/>
              <a:gd name="T41" fmla="*/ 1312 h 1378"/>
              <a:gd name="T42" fmla="*/ 878 w 1399"/>
              <a:gd name="T43" fmla="*/ 1353 h 1378"/>
              <a:gd name="T44" fmla="*/ 949 w 1399"/>
              <a:gd name="T45" fmla="*/ 1360 h 1378"/>
              <a:gd name="T46" fmla="*/ 991 w 1399"/>
              <a:gd name="T47" fmla="*/ 1378 h 1378"/>
              <a:gd name="T48" fmla="*/ 1000 w 1399"/>
              <a:gd name="T49" fmla="*/ 1341 h 1378"/>
              <a:gd name="T50" fmla="*/ 984 w 1399"/>
              <a:gd name="T51" fmla="*/ 1301 h 1378"/>
              <a:gd name="T52" fmla="*/ 981 w 1399"/>
              <a:gd name="T53" fmla="*/ 1269 h 1378"/>
              <a:gd name="T54" fmla="*/ 981 w 1399"/>
              <a:gd name="T55" fmla="*/ 1211 h 1378"/>
              <a:gd name="T56" fmla="*/ 974 w 1399"/>
              <a:gd name="T57" fmla="*/ 1176 h 1378"/>
              <a:gd name="T58" fmla="*/ 995 w 1399"/>
              <a:gd name="T59" fmla="*/ 1170 h 1378"/>
              <a:gd name="T60" fmla="*/ 981 w 1399"/>
              <a:gd name="T61" fmla="*/ 1128 h 1378"/>
              <a:gd name="T62" fmla="*/ 1027 w 1399"/>
              <a:gd name="T63" fmla="*/ 1107 h 1378"/>
              <a:gd name="T64" fmla="*/ 1022 w 1399"/>
              <a:gd name="T65" fmla="*/ 1086 h 1378"/>
              <a:gd name="T66" fmla="*/ 1047 w 1399"/>
              <a:gd name="T67" fmla="*/ 1053 h 1378"/>
              <a:gd name="T68" fmla="*/ 1091 w 1399"/>
              <a:gd name="T69" fmla="*/ 1051 h 1378"/>
              <a:gd name="T70" fmla="*/ 1081 w 1399"/>
              <a:gd name="T71" fmla="*/ 1025 h 1378"/>
              <a:gd name="T72" fmla="*/ 1140 w 1399"/>
              <a:gd name="T73" fmla="*/ 1012 h 1378"/>
              <a:gd name="T74" fmla="*/ 1196 w 1399"/>
              <a:gd name="T75" fmla="*/ 993 h 1378"/>
              <a:gd name="T76" fmla="*/ 1221 w 1399"/>
              <a:gd name="T77" fmla="*/ 949 h 1378"/>
              <a:gd name="T78" fmla="*/ 1245 w 1399"/>
              <a:gd name="T79" fmla="*/ 912 h 1378"/>
              <a:gd name="T80" fmla="*/ 1233 w 1399"/>
              <a:gd name="T81" fmla="*/ 878 h 1378"/>
              <a:gd name="T82" fmla="*/ 1278 w 1399"/>
              <a:gd name="T83" fmla="*/ 869 h 1378"/>
              <a:gd name="T84" fmla="*/ 1268 w 1399"/>
              <a:gd name="T85" fmla="*/ 901 h 1378"/>
              <a:gd name="T86" fmla="*/ 1277 w 1399"/>
              <a:gd name="T87" fmla="*/ 919 h 1378"/>
              <a:gd name="T88" fmla="*/ 1301 w 1399"/>
              <a:gd name="T89" fmla="*/ 912 h 1378"/>
              <a:gd name="T90" fmla="*/ 1356 w 1399"/>
              <a:gd name="T91" fmla="*/ 887 h 1378"/>
              <a:gd name="T92" fmla="*/ 1382 w 1399"/>
              <a:gd name="T93" fmla="*/ 829 h 1378"/>
              <a:gd name="T94" fmla="*/ 1393 w 1399"/>
              <a:gd name="T95" fmla="*/ 734 h 1378"/>
              <a:gd name="T96" fmla="*/ 1390 w 1399"/>
              <a:gd name="T97" fmla="*/ 693 h 1378"/>
              <a:gd name="T98" fmla="*/ 1359 w 1399"/>
              <a:gd name="T99" fmla="*/ 631 h 1378"/>
              <a:gd name="T100" fmla="*/ 1304 w 1399"/>
              <a:gd name="T101" fmla="*/ 402 h 1378"/>
              <a:gd name="T102" fmla="*/ 1221 w 1399"/>
              <a:gd name="T103" fmla="*/ 351 h 1378"/>
              <a:gd name="T104" fmla="*/ 1172 w 1399"/>
              <a:gd name="T105" fmla="*/ 353 h 1378"/>
              <a:gd name="T106" fmla="*/ 1110 w 1399"/>
              <a:gd name="T107" fmla="*/ 366 h 1378"/>
              <a:gd name="T108" fmla="*/ 1085 w 1399"/>
              <a:gd name="T109" fmla="*/ 373 h 1378"/>
              <a:gd name="T110" fmla="*/ 1079 w 1399"/>
              <a:gd name="T111" fmla="*/ 348 h 1378"/>
              <a:gd name="T112" fmla="*/ 1031 w 1399"/>
              <a:gd name="T113" fmla="*/ 357 h 1378"/>
              <a:gd name="T114" fmla="*/ 996 w 1399"/>
              <a:gd name="T115" fmla="*/ 371 h 1378"/>
              <a:gd name="T116" fmla="*/ 944 w 1399"/>
              <a:gd name="T117" fmla="*/ 368 h 1378"/>
              <a:gd name="T118" fmla="*/ 923 w 1399"/>
              <a:gd name="T119" fmla="*/ 327 h 1378"/>
              <a:gd name="T120" fmla="*/ 833 w 1399"/>
              <a:gd name="T121" fmla="*/ 316 h 1378"/>
              <a:gd name="T122" fmla="*/ 785 w 1399"/>
              <a:gd name="T123" fmla="*/ 298 h 1378"/>
              <a:gd name="T124" fmla="*/ 747 w 1399"/>
              <a:gd name="T125" fmla="*/ 289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9" h="1378">
                <a:moveTo>
                  <a:pt x="389" y="582"/>
                </a:moveTo>
                <a:lnTo>
                  <a:pt x="4" y="555"/>
                </a:lnTo>
                <a:lnTo>
                  <a:pt x="0" y="581"/>
                </a:lnTo>
                <a:lnTo>
                  <a:pt x="0" y="581"/>
                </a:lnTo>
                <a:lnTo>
                  <a:pt x="5" y="582"/>
                </a:lnTo>
                <a:lnTo>
                  <a:pt x="10" y="583"/>
                </a:lnTo>
                <a:lnTo>
                  <a:pt x="18" y="588"/>
                </a:lnTo>
                <a:lnTo>
                  <a:pt x="25" y="594"/>
                </a:lnTo>
                <a:lnTo>
                  <a:pt x="30" y="597"/>
                </a:lnTo>
                <a:lnTo>
                  <a:pt x="35" y="599"/>
                </a:lnTo>
                <a:lnTo>
                  <a:pt x="35" y="599"/>
                </a:lnTo>
                <a:lnTo>
                  <a:pt x="32" y="602"/>
                </a:lnTo>
                <a:lnTo>
                  <a:pt x="32" y="604"/>
                </a:lnTo>
                <a:lnTo>
                  <a:pt x="32" y="604"/>
                </a:lnTo>
                <a:lnTo>
                  <a:pt x="32" y="608"/>
                </a:lnTo>
                <a:lnTo>
                  <a:pt x="34" y="610"/>
                </a:lnTo>
                <a:lnTo>
                  <a:pt x="34" y="610"/>
                </a:lnTo>
                <a:lnTo>
                  <a:pt x="32" y="613"/>
                </a:lnTo>
                <a:lnTo>
                  <a:pt x="31" y="615"/>
                </a:lnTo>
                <a:lnTo>
                  <a:pt x="31" y="615"/>
                </a:lnTo>
                <a:lnTo>
                  <a:pt x="32" y="618"/>
                </a:lnTo>
                <a:lnTo>
                  <a:pt x="32" y="620"/>
                </a:lnTo>
                <a:lnTo>
                  <a:pt x="32" y="620"/>
                </a:lnTo>
                <a:lnTo>
                  <a:pt x="40" y="626"/>
                </a:lnTo>
                <a:lnTo>
                  <a:pt x="47" y="631"/>
                </a:lnTo>
                <a:lnTo>
                  <a:pt x="47" y="631"/>
                </a:lnTo>
                <a:lnTo>
                  <a:pt x="48" y="634"/>
                </a:lnTo>
                <a:lnTo>
                  <a:pt x="50" y="635"/>
                </a:lnTo>
                <a:lnTo>
                  <a:pt x="51" y="635"/>
                </a:lnTo>
                <a:lnTo>
                  <a:pt x="51" y="635"/>
                </a:lnTo>
                <a:lnTo>
                  <a:pt x="55" y="635"/>
                </a:lnTo>
                <a:lnTo>
                  <a:pt x="57" y="634"/>
                </a:lnTo>
                <a:lnTo>
                  <a:pt x="57" y="634"/>
                </a:lnTo>
                <a:lnTo>
                  <a:pt x="60" y="635"/>
                </a:lnTo>
                <a:lnTo>
                  <a:pt x="62" y="638"/>
                </a:lnTo>
                <a:lnTo>
                  <a:pt x="63" y="640"/>
                </a:lnTo>
                <a:lnTo>
                  <a:pt x="66" y="642"/>
                </a:lnTo>
                <a:lnTo>
                  <a:pt x="66" y="642"/>
                </a:lnTo>
                <a:lnTo>
                  <a:pt x="69" y="644"/>
                </a:lnTo>
                <a:lnTo>
                  <a:pt x="71" y="644"/>
                </a:lnTo>
                <a:lnTo>
                  <a:pt x="73" y="645"/>
                </a:lnTo>
                <a:lnTo>
                  <a:pt x="73" y="645"/>
                </a:lnTo>
                <a:lnTo>
                  <a:pt x="77" y="655"/>
                </a:lnTo>
                <a:lnTo>
                  <a:pt x="82" y="662"/>
                </a:lnTo>
                <a:lnTo>
                  <a:pt x="85" y="666"/>
                </a:lnTo>
                <a:lnTo>
                  <a:pt x="88" y="668"/>
                </a:lnTo>
                <a:lnTo>
                  <a:pt x="93" y="671"/>
                </a:lnTo>
                <a:lnTo>
                  <a:pt x="97" y="671"/>
                </a:lnTo>
                <a:lnTo>
                  <a:pt x="97" y="671"/>
                </a:lnTo>
                <a:lnTo>
                  <a:pt x="97" y="676"/>
                </a:lnTo>
                <a:lnTo>
                  <a:pt x="95" y="681"/>
                </a:lnTo>
                <a:lnTo>
                  <a:pt x="95" y="681"/>
                </a:lnTo>
                <a:lnTo>
                  <a:pt x="95" y="682"/>
                </a:lnTo>
                <a:lnTo>
                  <a:pt x="97" y="683"/>
                </a:lnTo>
                <a:lnTo>
                  <a:pt x="99" y="686"/>
                </a:lnTo>
                <a:lnTo>
                  <a:pt x="99" y="686"/>
                </a:lnTo>
                <a:lnTo>
                  <a:pt x="103" y="691"/>
                </a:lnTo>
                <a:lnTo>
                  <a:pt x="107" y="693"/>
                </a:lnTo>
                <a:lnTo>
                  <a:pt x="111" y="697"/>
                </a:lnTo>
                <a:lnTo>
                  <a:pt x="115" y="701"/>
                </a:lnTo>
                <a:lnTo>
                  <a:pt x="115" y="701"/>
                </a:lnTo>
                <a:lnTo>
                  <a:pt x="120" y="708"/>
                </a:lnTo>
                <a:lnTo>
                  <a:pt x="123" y="712"/>
                </a:lnTo>
                <a:lnTo>
                  <a:pt x="126" y="714"/>
                </a:lnTo>
                <a:lnTo>
                  <a:pt x="126" y="714"/>
                </a:lnTo>
                <a:lnTo>
                  <a:pt x="129" y="717"/>
                </a:lnTo>
                <a:lnTo>
                  <a:pt x="131" y="719"/>
                </a:lnTo>
                <a:lnTo>
                  <a:pt x="136" y="724"/>
                </a:lnTo>
                <a:lnTo>
                  <a:pt x="136" y="724"/>
                </a:lnTo>
                <a:lnTo>
                  <a:pt x="137" y="725"/>
                </a:lnTo>
                <a:lnTo>
                  <a:pt x="140" y="726"/>
                </a:lnTo>
                <a:lnTo>
                  <a:pt x="142" y="726"/>
                </a:lnTo>
                <a:lnTo>
                  <a:pt x="145" y="728"/>
                </a:lnTo>
                <a:lnTo>
                  <a:pt x="145" y="728"/>
                </a:lnTo>
                <a:lnTo>
                  <a:pt x="146" y="731"/>
                </a:lnTo>
                <a:lnTo>
                  <a:pt x="147" y="735"/>
                </a:lnTo>
                <a:lnTo>
                  <a:pt x="149" y="738"/>
                </a:lnTo>
                <a:lnTo>
                  <a:pt x="150" y="739"/>
                </a:lnTo>
                <a:lnTo>
                  <a:pt x="151" y="739"/>
                </a:lnTo>
                <a:lnTo>
                  <a:pt x="151" y="739"/>
                </a:lnTo>
                <a:lnTo>
                  <a:pt x="152" y="739"/>
                </a:lnTo>
                <a:lnTo>
                  <a:pt x="155" y="738"/>
                </a:lnTo>
                <a:lnTo>
                  <a:pt x="155" y="738"/>
                </a:lnTo>
                <a:lnTo>
                  <a:pt x="158" y="739"/>
                </a:lnTo>
                <a:lnTo>
                  <a:pt x="161" y="741"/>
                </a:lnTo>
                <a:lnTo>
                  <a:pt x="163" y="744"/>
                </a:lnTo>
                <a:lnTo>
                  <a:pt x="165" y="747"/>
                </a:lnTo>
                <a:lnTo>
                  <a:pt x="165" y="747"/>
                </a:lnTo>
                <a:lnTo>
                  <a:pt x="168" y="750"/>
                </a:lnTo>
                <a:lnTo>
                  <a:pt x="170" y="752"/>
                </a:lnTo>
                <a:lnTo>
                  <a:pt x="170" y="754"/>
                </a:lnTo>
                <a:lnTo>
                  <a:pt x="170" y="754"/>
                </a:lnTo>
                <a:lnTo>
                  <a:pt x="168" y="756"/>
                </a:lnTo>
                <a:lnTo>
                  <a:pt x="168" y="757"/>
                </a:lnTo>
                <a:lnTo>
                  <a:pt x="168" y="757"/>
                </a:lnTo>
                <a:lnTo>
                  <a:pt x="170" y="762"/>
                </a:lnTo>
                <a:lnTo>
                  <a:pt x="171" y="766"/>
                </a:lnTo>
                <a:lnTo>
                  <a:pt x="171" y="766"/>
                </a:lnTo>
                <a:lnTo>
                  <a:pt x="170" y="770"/>
                </a:lnTo>
                <a:lnTo>
                  <a:pt x="168" y="772"/>
                </a:lnTo>
                <a:lnTo>
                  <a:pt x="168" y="772"/>
                </a:lnTo>
                <a:lnTo>
                  <a:pt x="170" y="776"/>
                </a:lnTo>
                <a:lnTo>
                  <a:pt x="172" y="777"/>
                </a:lnTo>
                <a:lnTo>
                  <a:pt x="178" y="781"/>
                </a:lnTo>
                <a:lnTo>
                  <a:pt x="178" y="781"/>
                </a:lnTo>
                <a:lnTo>
                  <a:pt x="176" y="786"/>
                </a:lnTo>
                <a:lnTo>
                  <a:pt x="176" y="786"/>
                </a:lnTo>
                <a:lnTo>
                  <a:pt x="184" y="792"/>
                </a:lnTo>
                <a:lnTo>
                  <a:pt x="187" y="796"/>
                </a:lnTo>
                <a:lnTo>
                  <a:pt x="188" y="801"/>
                </a:lnTo>
                <a:lnTo>
                  <a:pt x="188" y="801"/>
                </a:lnTo>
                <a:lnTo>
                  <a:pt x="188" y="803"/>
                </a:lnTo>
                <a:lnTo>
                  <a:pt x="186" y="804"/>
                </a:lnTo>
                <a:lnTo>
                  <a:pt x="184" y="807"/>
                </a:lnTo>
                <a:lnTo>
                  <a:pt x="184" y="808"/>
                </a:lnTo>
                <a:lnTo>
                  <a:pt x="184" y="808"/>
                </a:lnTo>
                <a:lnTo>
                  <a:pt x="183" y="813"/>
                </a:lnTo>
                <a:lnTo>
                  <a:pt x="181" y="817"/>
                </a:lnTo>
                <a:lnTo>
                  <a:pt x="179" y="820"/>
                </a:lnTo>
                <a:lnTo>
                  <a:pt x="178" y="825"/>
                </a:lnTo>
                <a:lnTo>
                  <a:pt x="178" y="825"/>
                </a:lnTo>
                <a:lnTo>
                  <a:pt x="179" y="829"/>
                </a:lnTo>
                <a:lnTo>
                  <a:pt x="182" y="832"/>
                </a:lnTo>
                <a:lnTo>
                  <a:pt x="184" y="835"/>
                </a:lnTo>
                <a:lnTo>
                  <a:pt x="186" y="839"/>
                </a:lnTo>
                <a:lnTo>
                  <a:pt x="186" y="839"/>
                </a:lnTo>
                <a:lnTo>
                  <a:pt x="184" y="846"/>
                </a:lnTo>
                <a:lnTo>
                  <a:pt x="184" y="846"/>
                </a:lnTo>
                <a:lnTo>
                  <a:pt x="192" y="849"/>
                </a:lnTo>
                <a:lnTo>
                  <a:pt x="194" y="851"/>
                </a:lnTo>
                <a:lnTo>
                  <a:pt x="195" y="854"/>
                </a:lnTo>
                <a:lnTo>
                  <a:pt x="195" y="854"/>
                </a:lnTo>
                <a:lnTo>
                  <a:pt x="194" y="857"/>
                </a:lnTo>
                <a:lnTo>
                  <a:pt x="193" y="860"/>
                </a:lnTo>
                <a:lnTo>
                  <a:pt x="193" y="860"/>
                </a:lnTo>
                <a:lnTo>
                  <a:pt x="194" y="862"/>
                </a:lnTo>
                <a:lnTo>
                  <a:pt x="195" y="865"/>
                </a:lnTo>
                <a:lnTo>
                  <a:pt x="197" y="866"/>
                </a:lnTo>
                <a:lnTo>
                  <a:pt x="198" y="869"/>
                </a:lnTo>
                <a:lnTo>
                  <a:pt x="198" y="869"/>
                </a:lnTo>
                <a:lnTo>
                  <a:pt x="197" y="872"/>
                </a:lnTo>
                <a:lnTo>
                  <a:pt x="195" y="875"/>
                </a:lnTo>
                <a:lnTo>
                  <a:pt x="195" y="875"/>
                </a:lnTo>
                <a:lnTo>
                  <a:pt x="197" y="878"/>
                </a:lnTo>
                <a:lnTo>
                  <a:pt x="199" y="880"/>
                </a:lnTo>
                <a:lnTo>
                  <a:pt x="202" y="882"/>
                </a:lnTo>
                <a:lnTo>
                  <a:pt x="205" y="885"/>
                </a:lnTo>
                <a:lnTo>
                  <a:pt x="205" y="885"/>
                </a:lnTo>
                <a:lnTo>
                  <a:pt x="207" y="888"/>
                </a:lnTo>
                <a:lnTo>
                  <a:pt x="207" y="890"/>
                </a:lnTo>
                <a:lnTo>
                  <a:pt x="209" y="890"/>
                </a:lnTo>
                <a:lnTo>
                  <a:pt x="209" y="890"/>
                </a:lnTo>
                <a:lnTo>
                  <a:pt x="223" y="891"/>
                </a:lnTo>
                <a:lnTo>
                  <a:pt x="223" y="891"/>
                </a:lnTo>
                <a:lnTo>
                  <a:pt x="228" y="890"/>
                </a:lnTo>
                <a:lnTo>
                  <a:pt x="231" y="890"/>
                </a:lnTo>
                <a:lnTo>
                  <a:pt x="231" y="890"/>
                </a:lnTo>
                <a:lnTo>
                  <a:pt x="234" y="891"/>
                </a:lnTo>
                <a:lnTo>
                  <a:pt x="236" y="893"/>
                </a:lnTo>
                <a:lnTo>
                  <a:pt x="237" y="901"/>
                </a:lnTo>
                <a:lnTo>
                  <a:pt x="237" y="901"/>
                </a:lnTo>
                <a:lnTo>
                  <a:pt x="240" y="903"/>
                </a:lnTo>
                <a:lnTo>
                  <a:pt x="242" y="904"/>
                </a:lnTo>
                <a:lnTo>
                  <a:pt x="245" y="906"/>
                </a:lnTo>
                <a:lnTo>
                  <a:pt x="246" y="907"/>
                </a:lnTo>
                <a:lnTo>
                  <a:pt x="246" y="907"/>
                </a:lnTo>
                <a:lnTo>
                  <a:pt x="246" y="909"/>
                </a:lnTo>
                <a:lnTo>
                  <a:pt x="246" y="911"/>
                </a:lnTo>
                <a:lnTo>
                  <a:pt x="246" y="913"/>
                </a:lnTo>
                <a:lnTo>
                  <a:pt x="247" y="916"/>
                </a:lnTo>
                <a:lnTo>
                  <a:pt x="247" y="916"/>
                </a:lnTo>
                <a:lnTo>
                  <a:pt x="250" y="917"/>
                </a:lnTo>
                <a:lnTo>
                  <a:pt x="252" y="918"/>
                </a:lnTo>
                <a:lnTo>
                  <a:pt x="256" y="918"/>
                </a:lnTo>
                <a:lnTo>
                  <a:pt x="260" y="919"/>
                </a:lnTo>
                <a:lnTo>
                  <a:pt x="260" y="919"/>
                </a:lnTo>
                <a:lnTo>
                  <a:pt x="267" y="923"/>
                </a:lnTo>
                <a:lnTo>
                  <a:pt x="276" y="924"/>
                </a:lnTo>
                <a:lnTo>
                  <a:pt x="276" y="924"/>
                </a:lnTo>
                <a:lnTo>
                  <a:pt x="277" y="927"/>
                </a:lnTo>
                <a:lnTo>
                  <a:pt x="277" y="929"/>
                </a:lnTo>
                <a:lnTo>
                  <a:pt x="282" y="932"/>
                </a:lnTo>
                <a:lnTo>
                  <a:pt x="286" y="934"/>
                </a:lnTo>
                <a:lnTo>
                  <a:pt x="291" y="938"/>
                </a:lnTo>
                <a:lnTo>
                  <a:pt x="291" y="938"/>
                </a:lnTo>
                <a:lnTo>
                  <a:pt x="297" y="939"/>
                </a:lnTo>
                <a:lnTo>
                  <a:pt x="302" y="939"/>
                </a:lnTo>
                <a:lnTo>
                  <a:pt x="302" y="939"/>
                </a:lnTo>
                <a:lnTo>
                  <a:pt x="305" y="939"/>
                </a:lnTo>
                <a:lnTo>
                  <a:pt x="308" y="938"/>
                </a:lnTo>
                <a:lnTo>
                  <a:pt x="308" y="938"/>
                </a:lnTo>
                <a:lnTo>
                  <a:pt x="310" y="938"/>
                </a:lnTo>
                <a:lnTo>
                  <a:pt x="313" y="939"/>
                </a:lnTo>
                <a:lnTo>
                  <a:pt x="315" y="944"/>
                </a:lnTo>
                <a:lnTo>
                  <a:pt x="319" y="948"/>
                </a:lnTo>
                <a:lnTo>
                  <a:pt x="322" y="949"/>
                </a:lnTo>
                <a:lnTo>
                  <a:pt x="324" y="949"/>
                </a:lnTo>
                <a:lnTo>
                  <a:pt x="324" y="949"/>
                </a:lnTo>
                <a:lnTo>
                  <a:pt x="328" y="950"/>
                </a:lnTo>
                <a:lnTo>
                  <a:pt x="330" y="953"/>
                </a:lnTo>
                <a:lnTo>
                  <a:pt x="333" y="954"/>
                </a:lnTo>
                <a:lnTo>
                  <a:pt x="336" y="956"/>
                </a:lnTo>
                <a:lnTo>
                  <a:pt x="336" y="956"/>
                </a:lnTo>
                <a:lnTo>
                  <a:pt x="344" y="959"/>
                </a:lnTo>
                <a:lnTo>
                  <a:pt x="347" y="961"/>
                </a:lnTo>
                <a:lnTo>
                  <a:pt x="350" y="964"/>
                </a:lnTo>
                <a:lnTo>
                  <a:pt x="350" y="964"/>
                </a:lnTo>
                <a:lnTo>
                  <a:pt x="360" y="958"/>
                </a:lnTo>
                <a:lnTo>
                  <a:pt x="367" y="950"/>
                </a:lnTo>
                <a:lnTo>
                  <a:pt x="367" y="950"/>
                </a:lnTo>
                <a:lnTo>
                  <a:pt x="370" y="948"/>
                </a:lnTo>
                <a:lnTo>
                  <a:pt x="373" y="946"/>
                </a:lnTo>
                <a:lnTo>
                  <a:pt x="377" y="945"/>
                </a:lnTo>
                <a:lnTo>
                  <a:pt x="378" y="941"/>
                </a:lnTo>
                <a:lnTo>
                  <a:pt x="378" y="941"/>
                </a:lnTo>
                <a:lnTo>
                  <a:pt x="380" y="939"/>
                </a:lnTo>
                <a:lnTo>
                  <a:pt x="378" y="937"/>
                </a:lnTo>
                <a:lnTo>
                  <a:pt x="378" y="934"/>
                </a:lnTo>
                <a:lnTo>
                  <a:pt x="378" y="932"/>
                </a:lnTo>
                <a:lnTo>
                  <a:pt x="378" y="932"/>
                </a:lnTo>
                <a:lnTo>
                  <a:pt x="381" y="928"/>
                </a:lnTo>
                <a:lnTo>
                  <a:pt x="383" y="924"/>
                </a:lnTo>
                <a:lnTo>
                  <a:pt x="386" y="920"/>
                </a:lnTo>
                <a:lnTo>
                  <a:pt x="386" y="916"/>
                </a:lnTo>
                <a:lnTo>
                  <a:pt x="386" y="916"/>
                </a:lnTo>
                <a:lnTo>
                  <a:pt x="386" y="913"/>
                </a:lnTo>
                <a:lnTo>
                  <a:pt x="385" y="909"/>
                </a:lnTo>
                <a:lnTo>
                  <a:pt x="385" y="909"/>
                </a:lnTo>
                <a:lnTo>
                  <a:pt x="386" y="906"/>
                </a:lnTo>
                <a:lnTo>
                  <a:pt x="388" y="902"/>
                </a:lnTo>
                <a:lnTo>
                  <a:pt x="391" y="899"/>
                </a:lnTo>
                <a:lnTo>
                  <a:pt x="391" y="895"/>
                </a:lnTo>
                <a:lnTo>
                  <a:pt x="391" y="895"/>
                </a:lnTo>
                <a:lnTo>
                  <a:pt x="389" y="892"/>
                </a:lnTo>
                <a:lnTo>
                  <a:pt x="388" y="890"/>
                </a:lnTo>
                <a:lnTo>
                  <a:pt x="388" y="890"/>
                </a:lnTo>
                <a:lnTo>
                  <a:pt x="389" y="888"/>
                </a:lnTo>
                <a:lnTo>
                  <a:pt x="391" y="888"/>
                </a:lnTo>
                <a:lnTo>
                  <a:pt x="393" y="886"/>
                </a:lnTo>
                <a:lnTo>
                  <a:pt x="393" y="886"/>
                </a:lnTo>
                <a:lnTo>
                  <a:pt x="397" y="883"/>
                </a:lnTo>
                <a:lnTo>
                  <a:pt x="402" y="881"/>
                </a:lnTo>
                <a:lnTo>
                  <a:pt x="406" y="878"/>
                </a:lnTo>
                <a:lnTo>
                  <a:pt x="410" y="875"/>
                </a:lnTo>
                <a:lnTo>
                  <a:pt x="410" y="875"/>
                </a:lnTo>
                <a:lnTo>
                  <a:pt x="414" y="871"/>
                </a:lnTo>
                <a:lnTo>
                  <a:pt x="419" y="867"/>
                </a:lnTo>
                <a:lnTo>
                  <a:pt x="429" y="862"/>
                </a:lnTo>
                <a:lnTo>
                  <a:pt x="429" y="862"/>
                </a:lnTo>
                <a:lnTo>
                  <a:pt x="431" y="860"/>
                </a:lnTo>
                <a:lnTo>
                  <a:pt x="433" y="859"/>
                </a:lnTo>
                <a:lnTo>
                  <a:pt x="434" y="859"/>
                </a:lnTo>
                <a:lnTo>
                  <a:pt x="434" y="859"/>
                </a:lnTo>
                <a:lnTo>
                  <a:pt x="439" y="860"/>
                </a:lnTo>
                <a:lnTo>
                  <a:pt x="441" y="862"/>
                </a:lnTo>
                <a:lnTo>
                  <a:pt x="448" y="871"/>
                </a:lnTo>
                <a:lnTo>
                  <a:pt x="448" y="871"/>
                </a:lnTo>
                <a:lnTo>
                  <a:pt x="451" y="872"/>
                </a:lnTo>
                <a:lnTo>
                  <a:pt x="455" y="874"/>
                </a:lnTo>
                <a:lnTo>
                  <a:pt x="459" y="875"/>
                </a:lnTo>
                <a:lnTo>
                  <a:pt x="462" y="876"/>
                </a:lnTo>
                <a:lnTo>
                  <a:pt x="469" y="876"/>
                </a:lnTo>
                <a:lnTo>
                  <a:pt x="469" y="876"/>
                </a:lnTo>
                <a:lnTo>
                  <a:pt x="472" y="874"/>
                </a:lnTo>
                <a:lnTo>
                  <a:pt x="475" y="872"/>
                </a:lnTo>
                <a:lnTo>
                  <a:pt x="476" y="871"/>
                </a:lnTo>
                <a:lnTo>
                  <a:pt x="476" y="871"/>
                </a:lnTo>
                <a:lnTo>
                  <a:pt x="478" y="872"/>
                </a:lnTo>
                <a:lnTo>
                  <a:pt x="481" y="874"/>
                </a:lnTo>
                <a:lnTo>
                  <a:pt x="483" y="875"/>
                </a:lnTo>
                <a:lnTo>
                  <a:pt x="486" y="876"/>
                </a:lnTo>
                <a:lnTo>
                  <a:pt x="486" y="876"/>
                </a:lnTo>
                <a:lnTo>
                  <a:pt x="488" y="875"/>
                </a:lnTo>
                <a:lnTo>
                  <a:pt x="491" y="874"/>
                </a:lnTo>
                <a:lnTo>
                  <a:pt x="491" y="874"/>
                </a:lnTo>
                <a:lnTo>
                  <a:pt x="493" y="874"/>
                </a:lnTo>
                <a:lnTo>
                  <a:pt x="496" y="875"/>
                </a:lnTo>
                <a:lnTo>
                  <a:pt x="497" y="876"/>
                </a:lnTo>
                <a:lnTo>
                  <a:pt x="499" y="876"/>
                </a:lnTo>
                <a:lnTo>
                  <a:pt x="499" y="876"/>
                </a:lnTo>
                <a:lnTo>
                  <a:pt x="503" y="875"/>
                </a:lnTo>
                <a:lnTo>
                  <a:pt x="507" y="874"/>
                </a:lnTo>
                <a:lnTo>
                  <a:pt x="507" y="874"/>
                </a:lnTo>
                <a:lnTo>
                  <a:pt x="508" y="875"/>
                </a:lnTo>
                <a:lnTo>
                  <a:pt x="511" y="876"/>
                </a:lnTo>
                <a:lnTo>
                  <a:pt x="512" y="876"/>
                </a:lnTo>
                <a:lnTo>
                  <a:pt x="514" y="877"/>
                </a:lnTo>
                <a:lnTo>
                  <a:pt x="514" y="877"/>
                </a:lnTo>
                <a:lnTo>
                  <a:pt x="517" y="876"/>
                </a:lnTo>
                <a:lnTo>
                  <a:pt x="519" y="876"/>
                </a:lnTo>
                <a:lnTo>
                  <a:pt x="519" y="876"/>
                </a:lnTo>
                <a:lnTo>
                  <a:pt x="522" y="876"/>
                </a:lnTo>
                <a:lnTo>
                  <a:pt x="525" y="877"/>
                </a:lnTo>
                <a:lnTo>
                  <a:pt x="530" y="881"/>
                </a:lnTo>
                <a:lnTo>
                  <a:pt x="530" y="881"/>
                </a:lnTo>
                <a:lnTo>
                  <a:pt x="532" y="878"/>
                </a:lnTo>
                <a:lnTo>
                  <a:pt x="533" y="877"/>
                </a:lnTo>
                <a:lnTo>
                  <a:pt x="534" y="876"/>
                </a:lnTo>
                <a:lnTo>
                  <a:pt x="534" y="876"/>
                </a:lnTo>
                <a:lnTo>
                  <a:pt x="537" y="876"/>
                </a:lnTo>
                <a:lnTo>
                  <a:pt x="539" y="877"/>
                </a:lnTo>
                <a:lnTo>
                  <a:pt x="543" y="881"/>
                </a:lnTo>
                <a:lnTo>
                  <a:pt x="546" y="885"/>
                </a:lnTo>
                <a:lnTo>
                  <a:pt x="550" y="888"/>
                </a:lnTo>
                <a:lnTo>
                  <a:pt x="590" y="919"/>
                </a:lnTo>
                <a:lnTo>
                  <a:pt x="590" y="919"/>
                </a:lnTo>
                <a:lnTo>
                  <a:pt x="607" y="938"/>
                </a:lnTo>
                <a:lnTo>
                  <a:pt x="616" y="948"/>
                </a:lnTo>
                <a:lnTo>
                  <a:pt x="625" y="956"/>
                </a:lnTo>
                <a:lnTo>
                  <a:pt x="625" y="956"/>
                </a:lnTo>
                <a:lnTo>
                  <a:pt x="628" y="959"/>
                </a:lnTo>
                <a:lnTo>
                  <a:pt x="628" y="961"/>
                </a:lnTo>
                <a:lnTo>
                  <a:pt x="629" y="969"/>
                </a:lnTo>
                <a:lnTo>
                  <a:pt x="629" y="969"/>
                </a:lnTo>
                <a:lnTo>
                  <a:pt x="637" y="992"/>
                </a:lnTo>
                <a:lnTo>
                  <a:pt x="637" y="992"/>
                </a:lnTo>
                <a:lnTo>
                  <a:pt x="635" y="997"/>
                </a:lnTo>
                <a:lnTo>
                  <a:pt x="634" y="1001"/>
                </a:lnTo>
                <a:lnTo>
                  <a:pt x="634" y="1001"/>
                </a:lnTo>
                <a:lnTo>
                  <a:pt x="635" y="1004"/>
                </a:lnTo>
                <a:lnTo>
                  <a:pt x="637" y="1007"/>
                </a:lnTo>
                <a:lnTo>
                  <a:pt x="642" y="1011"/>
                </a:lnTo>
                <a:lnTo>
                  <a:pt x="648" y="1014"/>
                </a:lnTo>
                <a:lnTo>
                  <a:pt x="649" y="1017"/>
                </a:lnTo>
                <a:lnTo>
                  <a:pt x="650" y="1021"/>
                </a:lnTo>
                <a:lnTo>
                  <a:pt x="650" y="1021"/>
                </a:lnTo>
                <a:lnTo>
                  <a:pt x="649" y="1025"/>
                </a:lnTo>
                <a:lnTo>
                  <a:pt x="650" y="1028"/>
                </a:lnTo>
                <a:lnTo>
                  <a:pt x="650" y="1029"/>
                </a:lnTo>
                <a:lnTo>
                  <a:pt x="650" y="1029"/>
                </a:lnTo>
                <a:lnTo>
                  <a:pt x="654" y="1030"/>
                </a:lnTo>
                <a:lnTo>
                  <a:pt x="658" y="1032"/>
                </a:lnTo>
                <a:lnTo>
                  <a:pt x="661" y="1033"/>
                </a:lnTo>
                <a:lnTo>
                  <a:pt x="663" y="1033"/>
                </a:lnTo>
                <a:lnTo>
                  <a:pt x="664" y="1035"/>
                </a:lnTo>
                <a:lnTo>
                  <a:pt x="664" y="1035"/>
                </a:lnTo>
                <a:lnTo>
                  <a:pt x="663" y="1040"/>
                </a:lnTo>
                <a:lnTo>
                  <a:pt x="661" y="1043"/>
                </a:lnTo>
                <a:lnTo>
                  <a:pt x="663" y="1045"/>
                </a:lnTo>
                <a:lnTo>
                  <a:pt x="663" y="1045"/>
                </a:lnTo>
                <a:lnTo>
                  <a:pt x="665" y="1048"/>
                </a:lnTo>
                <a:lnTo>
                  <a:pt x="667" y="1051"/>
                </a:lnTo>
                <a:lnTo>
                  <a:pt x="670" y="1054"/>
                </a:lnTo>
                <a:lnTo>
                  <a:pt x="671" y="1058"/>
                </a:lnTo>
                <a:lnTo>
                  <a:pt x="671" y="1058"/>
                </a:lnTo>
                <a:lnTo>
                  <a:pt x="670" y="1061"/>
                </a:lnTo>
                <a:lnTo>
                  <a:pt x="669" y="1064"/>
                </a:lnTo>
                <a:lnTo>
                  <a:pt x="669" y="1064"/>
                </a:lnTo>
                <a:lnTo>
                  <a:pt x="670" y="1068"/>
                </a:lnTo>
                <a:lnTo>
                  <a:pt x="671" y="1071"/>
                </a:lnTo>
                <a:lnTo>
                  <a:pt x="671" y="1071"/>
                </a:lnTo>
                <a:lnTo>
                  <a:pt x="670" y="1076"/>
                </a:lnTo>
                <a:lnTo>
                  <a:pt x="669" y="1080"/>
                </a:lnTo>
                <a:lnTo>
                  <a:pt x="669" y="1080"/>
                </a:lnTo>
                <a:lnTo>
                  <a:pt x="670" y="1084"/>
                </a:lnTo>
                <a:lnTo>
                  <a:pt x="671" y="1086"/>
                </a:lnTo>
                <a:lnTo>
                  <a:pt x="671" y="1086"/>
                </a:lnTo>
                <a:lnTo>
                  <a:pt x="674" y="1087"/>
                </a:lnTo>
                <a:lnTo>
                  <a:pt x="677" y="1089"/>
                </a:lnTo>
                <a:lnTo>
                  <a:pt x="682" y="1095"/>
                </a:lnTo>
                <a:lnTo>
                  <a:pt x="682" y="1095"/>
                </a:lnTo>
                <a:lnTo>
                  <a:pt x="690" y="1098"/>
                </a:lnTo>
                <a:lnTo>
                  <a:pt x="692" y="1101"/>
                </a:lnTo>
                <a:lnTo>
                  <a:pt x="692" y="1103"/>
                </a:lnTo>
                <a:lnTo>
                  <a:pt x="692" y="1103"/>
                </a:lnTo>
                <a:lnTo>
                  <a:pt x="692" y="1107"/>
                </a:lnTo>
                <a:lnTo>
                  <a:pt x="691" y="1111"/>
                </a:lnTo>
                <a:lnTo>
                  <a:pt x="691" y="1111"/>
                </a:lnTo>
                <a:lnTo>
                  <a:pt x="691" y="1112"/>
                </a:lnTo>
                <a:lnTo>
                  <a:pt x="693" y="1113"/>
                </a:lnTo>
                <a:lnTo>
                  <a:pt x="697" y="1114"/>
                </a:lnTo>
                <a:lnTo>
                  <a:pt x="703" y="1114"/>
                </a:lnTo>
                <a:lnTo>
                  <a:pt x="706" y="1114"/>
                </a:lnTo>
                <a:lnTo>
                  <a:pt x="708" y="1116"/>
                </a:lnTo>
                <a:lnTo>
                  <a:pt x="708" y="1116"/>
                </a:lnTo>
                <a:lnTo>
                  <a:pt x="708" y="1117"/>
                </a:lnTo>
                <a:lnTo>
                  <a:pt x="708" y="1119"/>
                </a:lnTo>
                <a:lnTo>
                  <a:pt x="708" y="1123"/>
                </a:lnTo>
                <a:lnTo>
                  <a:pt x="708" y="1123"/>
                </a:lnTo>
                <a:lnTo>
                  <a:pt x="710" y="1126"/>
                </a:lnTo>
                <a:lnTo>
                  <a:pt x="712" y="1128"/>
                </a:lnTo>
                <a:lnTo>
                  <a:pt x="714" y="1129"/>
                </a:lnTo>
                <a:lnTo>
                  <a:pt x="717" y="1132"/>
                </a:lnTo>
                <a:lnTo>
                  <a:pt x="717" y="1132"/>
                </a:lnTo>
                <a:lnTo>
                  <a:pt x="718" y="1134"/>
                </a:lnTo>
                <a:lnTo>
                  <a:pt x="718" y="1138"/>
                </a:lnTo>
                <a:lnTo>
                  <a:pt x="718" y="1142"/>
                </a:lnTo>
                <a:lnTo>
                  <a:pt x="719" y="1145"/>
                </a:lnTo>
                <a:lnTo>
                  <a:pt x="719" y="1145"/>
                </a:lnTo>
                <a:lnTo>
                  <a:pt x="723" y="1147"/>
                </a:lnTo>
                <a:lnTo>
                  <a:pt x="726" y="1148"/>
                </a:lnTo>
                <a:lnTo>
                  <a:pt x="731" y="1152"/>
                </a:lnTo>
                <a:lnTo>
                  <a:pt x="729" y="1156"/>
                </a:lnTo>
                <a:lnTo>
                  <a:pt x="729" y="1156"/>
                </a:lnTo>
                <a:lnTo>
                  <a:pt x="729" y="1161"/>
                </a:lnTo>
                <a:lnTo>
                  <a:pt x="738" y="1161"/>
                </a:lnTo>
                <a:lnTo>
                  <a:pt x="738" y="1161"/>
                </a:lnTo>
                <a:lnTo>
                  <a:pt x="740" y="1160"/>
                </a:lnTo>
                <a:lnTo>
                  <a:pt x="744" y="1160"/>
                </a:lnTo>
                <a:lnTo>
                  <a:pt x="744" y="1160"/>
                </a:lnTo>
                <a:lnTo>
                  <a:pt x="747" y="1161"/>
                </a:lnTo>
                <a:lnTo>
                  <a:pt x="748" y="1164"/>
                </a:lnTo>
                <a:lnTo>
                  <a:pt x="749" y="1168"/>
                </a:lnTo>
                <a:lnTo>
                  <a:pt x="752" y="1171"/>
                </a:lnTo>
                <a:lnTo>
                  <a:pt x="752" y="1171"/>
                </a:lnTo>
                <a:lnTo>
                  <a:pt x="756" y="1179"/>
                </a:lnTo>
                <a:lnTo>
                  <a:pt x="758" y="1182"/>
                </a:lnTo>
                <a:lnTo>
                  <a:pt x="759" y="1187"/>
                </a:lnTo>
                <a:lnTo>
                  <a:pt x="759" y="1187"/>
                </a:lnTo>
                <a:lnTo>
                  <a:pt x="758" y="1192"/>
                </a:lnTo>
                <a:lnTo>
                  <a:pt x="756" y="1196"/>
                </a:lnTo>
                <a:lnTo>
                  <a:pt x="754" y="1201"/>
                </a:lnTo>
                <a:lnTo>
                  <a:pt x="754" y="1206"/>
                </a:lnTo>
                <a:lnTo>
                  <a:pt x="754" y="1206"/>
                </a:lnTo>
                <a:lnTo>
                  <a:pt x="754" y="1207"/>
                </a:lnTo>
                <a:lnTo>
                  <a:pt x="755" y="1210"/>
                </a:lnTo>
                <a:lnTo>
                  <a:pt x="759" y="1211"/>
                </a:lnTo>
                <a:lnTo>
                  <a:pt x="763" y="1213"/>
                </a:lnTo>
                <a:lnTo>
                  <a:pt x="765" y="1216"/>
                </a:lnTo>
                <a:lnTo>
                  <a:pt x="763" y="1223"/>
                </a:lnTo>
                <a:lnTo>
                  <a:pt x="763" y="1223"/>
                </a:lnTo>
                <a:lnTo>
                  <a:pt x="765" y="1227"/>
                </a:lnTo>
                <a:lnTo>
                  <a:pt x="766" y="1228"/>
                </a:lnTo>
                <a:lnTo>
                  <a:pt x="766" y="1231"/>
                </a:lnTo>
                <a:lnTo>
                  <a:pt x="766" y="1231"/>
                </a:lnTo>
                <a:lnTo>
                  <a:pt x="768" y="1233"/>
                </a:lnTo>
                <a:lnTo>
                  <a:pt x="769" y="1237"/>
                </a:lnTo>
                <a:lnTo>
                  <a:pt x="769" y="1237"/>
                </a:lnTo>
                <a:lnTo>
                  <a:pt x="769" y="1242"/>
                </a:lnTo>
                <a:lnTo>
                  <a:pt x="769" y="1242"/>
                </a:lnTo>
                <a:lnTo>
                  <a:pt x="773" y="1242"/>
                </a:lnTo>
                <a:lnTo>
                  <a:pt x="776" y="1244"/>
                </a:lnTo>
                <a:lnTo>
                  <a:pt x="781" y="1248"/>
                </a:lnTo>
                <a:lnTo>
                  <a:pt x="781" y="1248"/>
                </a:lnTo>
                <a:lnTo>
                  <a:pt x="786" y="1253"/>
                </a:lnTo>
                <a:lnTo>
                  <a:pt x="789" y="1255"/>
                </a:lnTo>
                <a:lnTo>
                  <a:pt x="789" y="1259"/>
                </a:lnTo>
                <a:lnTo>
                  <a:pt x="789" y="1259"/>
                </a:lnTo>
                <a:lnTo>
                  <a:pt x="790" y="1271"/>
                </a:lnTo>
                <a:lnTo>
                  <a:pt x="791" y="1276"/>
                </a:lnTo>
                <a:lnTo>
                  <a:pt x="794" y="1283"/>
                </a:lnTo>
                <a:lnTo>
                  <a:pt x="794" y="1283"/>
                </a:lnTo>
                <a:lnTo>
                  <a:pt x="796" y="1285"/>
                </a:lnTo>
                <a:lnTo>
                  <a:pt x="798" y="1287"/>
                </a:lnTo>
                <a:lnTo>
                  <a:pt x="801" y="1290"/>
                </a:lnTo>
                <a:lnTo>
                  <a:pt x="803" y="1294"/>
                </a:lnTo>
                <a:lnTo>
                  <a:pt x="803" y="1294"/>
                </a:lnTo>
                <a:lnTo>
                  <a:pt x="803" y="1301"/>
                </a:lnTo>
                <a:lnTo>
                  <a:pt x="805" y="1305"/>
                </a:lnTo>
                <a:lnTo>
                  <a:pt x="806" y="1305"/>
                </a:lnTo>
                <a:lnTo>
                  <a:pt x="807" y="1306"/>
                </a:lnTo>
                <a:lnTo>
                  <a:pt x="807" y="1306"/>
                </a:lnTo>
                <a:lnTo>
                  <a:pt x="811" y="1305"/>
                </a:lnTo>
                <a:lnTo>
                  <a:pt x="813" y="1304"/>
                </a:lnTo>
                <a:lnTo>
                  <a:pt x="816" y="1304"/>
                </a:lnTo>
                <a:lnTo>
                  <a:pt x="818" y="1302"/>
                </a:lnTo>
                <a:lnTo>
                  <a:pt x="818" y="1302"/>
                </a:lnTo>
                <a:lnTo>
                  <a:pt x="822" y="1304"/>
                </a:lnTo>
                <a:lnTo>
                  <a:pt x="824" y="1305"/>
                </a:lnTo>
                <a:lnTo>
                  <a:pt x="831" y="1310"/>
                </a:lnTo>
                <a:lnTo>
                  <a:pt x="831" y="1310"/>
                </a:lnTo>
                <a:lnTo>
                  <a:pt x="834" y="1312"/>
                </a:lnTo>
                <a:lnTo>
                  <a:pt x="839" y="1315"/>
                </a:lnTo>
                <a:lnTo>
                  <a:pt x="844" y="1316"/>
                </a:lnTo>
                <a:lnTo>
                  <a:pt x="848" y="1320"/>
                </a:lnTo>
                <a:lnTo>
                  <a:pt x="848" y="1320"/>
                </a:lnTo>
                <a:lnTo>
                  <a:pt x="849" y="1322"/>
                </a:lnTo>
                <a:lnTo>
                  <a:pt x="850" y="1325"/>
                </a:lnTo>
                <a:lnTo>
                  <a:pt x="850" y="1332"/>
                </a:lnTo>
                <a:lnTo>
                  <a:pt x="850" y="1332"/>
                </a:lnTo>
                <a:lnTo>
                  <a:pt x="854" y="1329"/>
                </a:lnTo>
                <a:lnTo>
                  <a:pt x="857" y="1329"/>
                </a:lnTo>
                <a:lnTo>
                  <a:pt x="859" y="1328"/>
                </a:lnTo>
                <a:lnTo>
                  <a:pt x="859" y="1328"/>
                </a:lnTo>
                <a:lnTo>
                  <a:pt x="863" y="1329"/>
                </a:lnTo>
                <a:lnTo>
                  <a:pt x="865" y="1332"/>
                </a:lnTo>
                <a:lnTo>
                  <a:pt x="869" y="1337"/>
                </a:lnTo>
                <a:lnTo>
                  <a:pt x="869" y="1337"/>
                </a:lnTo>
                <a:lnTo>
                  <a:pt x="871" y="1341"/>
                </a:lnTo>
                <a:lnTo>
                  <a:pt x="873" y="1343"/>
                </a:lnTo>
                <a:lnTo>
                  <a:pt x="875" y="1347"/>
                </a:lnTo>
                <a:lnTo>
                  <a:pt x="878" y="1348"/>
                </a:lnTo>
                <a:lnTo>
                  <a:pt x="878" y="1348"/>
                </a:lnTo>
                <a:lnTo>
                  <a:pt x="878" y="1353"/>
                </a:lnTo>
                <a:lnTo>
                  <a:pt x="878" y="1353"/>
                </a:lnTo>
                <a:lnTo>
                  <a:pt x="880" y="1354"/>
                </a:lnTo>
                <a:lnTo>
                  <a:pt x="883" y="1355"/>
                </a:lnTo>
                <a:lnTo>
                  <a:pt x="883" y="1355"/>
                </a:lnTo>
                <a:lnTo>
                  <a:pt x="887" y="1353"/>
                </a:lnTo>
                <a:lnTo>
                  <a:pt x="892" y="1350"/>
                </a:lnTo>
                <a:lnTo>
                  <a:pt x="900" y="1350"/>
                </a:lnTo>
                <a:lnTo>
                  <a:pt x="900" y="1350"/>
                </a:lnTo>
                <a:lnTo>
                  <a:pt x="900" y="1358"/>
                </a:lnTo>
                <a:lnTo>
                  <a:pt x="915" y="1358"/>
                </a:lnTo>
                <a:lnTo>
                  <a:pt x="915" y="1358"/>
                </a:lnTo>
                <a:lnTo>
                  <a:pt x="921" y="1358"/>
                </a:lnTo>
                <a:lnTo>
                  <a:pt x="926" y="1358"/>
                </a:lnTo>
                <a:lnTo>
                  <a:pt x="926" y="1358"/>
                </a:lnTo>
                <a:lnTo>
                  <a:pt x="932" y="1359"/>
                </a:lnTo>
                <a:lnTo>
                  <a:pt x="938" y="1360"/>
                </a:lnTo>
                <a:lnTo>
                  <a:pt x="938" y="1360"/>
                </a:lnTo>
                <a:lnTo>
                  <a:pt x="941" y="1359"/>
                </a:lnTo>
                <a:lnTo>
                  <a:pt x="944" y="1358"/>
                </a:lnTo>
                <a:lnTo>
                  <a:pt x="944" y="1358"/>
                </a:lnTo>
                <a:lnTo>
                  <a:pt x="947" y="1359"/>
                </a:lnTo>
                <a:lnTo>
                  <a:pt x="949" y="1360"/>
                </a:lnTo>
                <a:lnTo>
                  <a:pt x="952" y="1362"/>
                </a:lnTo>
                <a:lnTo>
                  <a:pt x="954" y="1362"/>
                </a:lnTo>
                <a:lnTo>
                  <a:pt x="954" y="1362"/>
                </a:lnTo>
                <a:lnTo>
                  <a:pt x="957" y="1362"/>
                </a:lnTo>
                <a:lnTo>
                  <a:pt x="958" y="1360"/>
                </a:lnTo>
                <a:lnTo>
                  <a:pt x="958" y="1360"/>
                </a:lnTo>
                <a:lnTo>
                  <a:pt x="962" y="1362"/>
                </a:lnTo>
                <a:lnTo>
                  <a:pt x="965" y="1363"/>
                </a:lnTo>
                <a:lnTo>
                  <a:pt x="968" y="1365"/>
                </a:lnTo>
                <a:lnTo>
                  <a:pt x="970" y="1368"/>
                </a:lnTo>
                <a:lnTo>
                  <a:pt x="970" y="1368"/>
                </a:lnTo>
                <a:lnTo>
                  <a:pt x="973" y="1369"/>
                </a:lnTo>
                <a:lnTo>
                  <a:pt x="974" y="1369"/>
                </a:lnTo>
                <a:lnTo>
                  <a:pt x="978" y="1369"/>
                </a:lnTo>
                <a:lnTo>
                  <a:pt x="980" y="1369"/>
                </a:lnTo>
                <a:lnTo>
                  <a:pt x="980" y="1369"/>
                </a:lnTo>
                <a:lnTo>
                  <a:pt x="983" y="1371"/>
                </a:lnTo>
                <a:lnTo>
                  <a:pt x="984" y="1374"/>
                </a:lnTo>
                <a:lnTo>
                  <a:pt x="985" y="1378"/>
                </a:lnTo>
                <a:lnTo>
                  <a:pt x="989" y="1378"/>
                </a:lnTo>
                <a:lnTo>
                  <a:pt x="989" y="1378"/>
                </a:lnTo>
                <a:lnTo>
                  <a:pt x="991" y="1378"/>
                </a:lnTo>
                <a:lnTo>
                  <a:pt x="994" y="1376"/>
                </a:lnTo>
                <a:lnTo>
                  <a:pt x="996" y="1375"/>
                </a:lnTo>
                <a:lnTo>
                  <a:pt x="999" y="1374"/>
                </a:lnTo>
                <a:lnTo>
                  <a:pt x="999" y="1374"/>
                </a:lnTo>
                <a:lnTo>
                  <a:pt x="1000" y="1370"/>
                </a:lnTo>
                <a:lnTo>
                  <a:pt x="1002" y="1368"/>
                </a:lnTo>
                <a:lnTo>
                  <a:pt x="1007" y="1364"/>
                </a:lnTo>
                <a:lnTo>
                  <a:pt x="1007" y="1364"/>
                </a:lnTo>
                <a:lnTo>
                  <a:pt x="1010" y="1364"/>
                </a:lnTo>
                <a:lnTo>
                  <a:pt x="1012" y="1363"/>
                </a:lnTo>
                <a:lnTo>
                  <a:pt x="1012" y="1362"/>
                </a:lnTo>
                <a:lnTo>
                  <a:pt x="1012" y="1362"/>
                </a:lnTo>
                <a:lnTo>
                  <a:pt x="1011" y="1357"/>
                </a:lnTo>
                <a:lnTo>
                  <a:pt x="1011" y="1357"/>
                </a:lnTo>
                <a:lnTo>
                  <a:pt x="1005" y="1355"/>
                </a:lnTo>
                <a:lnTo>
                  <a:pt x="1004" y="1354"/>
                </a:lnTo>
                <a:lnTo>
                  <a:pt x="1002" y="1352"/>
                </a:lnTo>
                <a:lnTo>
                  <a:pt x="1002" y="1352"/>
                </a:lnTo>
                <a:lnTo>
                  <a:pt x="1004" y="1347"/>
                </a:lnTo>
                <a:lnTo>
                  <a:pt x="1005" y="1343"/>
                </a:lnTo>
                <a:lnTo>
                  <a:pt x="1005" y="1343"/>
                </a:lnTo>
                <a:lnTo>
                  <a:pt x="1000" y="1341"/>
                </a:lnTo>
                <a:lnTo>
                  <a:pt x="996" y="1338"/>
                </a:lnTo>
                <a:lnTo>
                  <a:pt x="992" y="1334"/>
                </a:lnTo>
                <a:lnTo>
                  <a:pt x="991" y="1331"/>
                </a:lnTo>
                <a:lnTo>
                  <a:pt x="991" y="1331"/>
                </a:lnTo>
                <a:lnTo>
                  <a:pt x="992" y="1327"/>
                </a:lnTo>
                <a:lnTo>
                  <a:pt x="994" y="1325"/>
                </a:lnTo>
                <a:lnTo>
                  <a:pt x="994" y="1325"/>
                </a:lnTo>
                <a:lnTo>
                  <a:pt x="992" y="1320"/>
                </a:lnTo>
                <a:lnTo>
                  <a:pt x="992" y="1320"/>
                </a:lnTo>
                <a:lnTo>
                  <a:pt x="985" y="1320"/>
                </a:lnTo>
                <a:lnTo>
                  <a:pt x="985" y="1320"/>
                </a:lnTo>
                <a:lnTo>
                  <a:pt x="984" y="1317"/>
                </a:lnTo>
                <a:lnTo>
                  <a:pt x="983" y="1315"/>
                </a:lnTo>
                <a:lnTo>
                  <a:pt x="983" y="1315"/>
                </a:lnTo>
                <a:lnTo>
                  <a:pt x="984" y="1312"/>
                </a:lnTo>
                <a:lnTo>
                  <a:pt x="985" y="1311"/>
                </a:lnTo>
                <a:lnTo>
                  <a:pt x="986" y="1308"/>
                </a:lnTo>
                <a:lnTo>
                  <a:pt x="986" y="1307"/>
                </a:lnTo>
                <a:lnTo>
                  <a:pt x="986" y="1307"/>
                </a:lnTo>
                <a:lnTo>
                  <a:pt x="986" y="1305"/>
                </a:lnTo>
                <a:lnTo>
                  <a:pt x="985" y="1304"/>
                </a:lnTo>
                <a:lnTo>
                  <a:pt x="984" y="1301"/>
                </a:lnTo>
                <a:lnTo>
                  <a:pt x="984" y="1299"/>
                </a:lnTo>
                <a:lnTo>
                  <a:pt x="984" y="1299"/>
                </a:lnTo>
                <a:lnTo>
                  <a:pt x="984" y="1297"/>
                </a:lnTo>
                <a:lnTo>
                  <a:pt x="986" y="1296"/>
                </a:lnTo>
                <a:lnTo>
                  <a:pt x="988" y="1296"/>
                </a:lnTo>
                <a:lnTo>
                  <a:pt x="989" y="1294"/>
                </a:lnTo>
                <a:lnTo>
                  <a:pt x="989" y="1294"/>
                </a:lnTo>
                <a:lnTo>
                  <a:pt x="988" y="1292"/>
                </a:lnTo>
                <a:lnTo>
                  <a:pt x="986" y="1290"/>
                </a:lnTo>
                <a:lnTo>
                  <a:pt x="986" y="1290"/>
                </a:lnTo>
                <a:lnTo>
                  <a:pt x="984" y="1287"/>
                </a:lnTo>
                <a:lnTo>
                  <a:pt x="983" y="1285"/>
                </a:lnTo>
                <a:lnTo>
                  <a:pt x="980" y="1283"/>
                </a:lnTo>
                <a:lnTo>
                  <a:pt x="980" y="1280"/>
                </a:lnTo>
                <a:lnTo>
                  <a:pt x="980" y="1280"/>
                </a:lnTo>
                <a:lnTo>
                  <a:pt x="980" y="1278"/>
                </a:lnTo>
                <a:lnTo>
                  <a:pt x="981" y="1276"/>
                </a:lnTo>
                <a:lnTo>
                  <a:pt x="983" y="1275"/>
                </a:lnTo>
                <a:lnTo>
                  <a:pt x="984" y="1273"/>
                </a:lnTo>
                <a:lnTo>
                  <a:pt x="984" y="1273"/>
                </a:lnTo>
                <a:lnTo>
                  <a:pt x="983" y="1270"/>
                </a:lnTo>
                <a:lnTo>
                  <a:pt x="981" y="1269"/>
                </a:lnTo>
                <a:lnTo>
                  <a:pt x="979" y="1268"/>
                </a:lnTo>
                <a:lnTo>
                  <a:pt x="979" y="1265"/>
                </a:lnTo>
                <a:lnTo>
                  <a:pt x="979" y="1265"/>
                </a:lnTo>
                <a:lnTo>
                  <a:pt x="978" y="1260"/>
                </a:lnTo>
                <a:lnTo>
                  <a:pt x="978" y="1260"/>
                </a:lnTo>
                <a:lnTo>
                  <a:pt x="973" y="1261"/>
                </a:lnTo>
                <a:lnTo>
                  <a:pt x="973" y="1247"/>
                </a:lnTo>
                <a:lnTo>
                  <a:pt x="973" y="1247"/>
                </a:lnTo>
                <a:lnTo>
                  <a:pt x="976" y="1244"/>
                </a:lnTo>
                <a:lnTo>
                  <a:pt x="980" y="1242"/>
                </a:lnTo>
                <a:lnTo>
                  <a:pt x="983" y="1237"/>
                </a:lnTo>
                <a:lnTo>
                  <a:pt x="984" y="1232"/>
                </a:lnTo>
                <a:lnTo>
                  <a:pt x="984" y="1232"/>
                </a:lnTo>
                <a:lnTo>
                  <a:pt x="983" y="1229"/>
                </a:lnTo>
                <a:lnTo>
                  <a:pt x="980" y="1227"/>
                </a:lnTo>
                <a:lnTo>
                  <a:pt x="978" y="1226"/>
                </a:lnTo>
                <a:lnTo>
                  <a:pt x="978" y="1222"/>
                </a:lnTo>
                <a:lnTo>
                  <a:pt x="978" y="1222"/>
                </a:lnTo>
                <a:lnTo>
                  <a:pt x="978" y="1219"/>
                </a:lnTo>
                <a:lnTo>
                  <a:pt x="979" y="1217"/>
                </a:lnTo>
                <a:lnTo>
                  <a:pt x="981" y="1215"/>
                </a:lnTo>
                <a:lnTo>
                  <a:pt x="981" y="1211"/>
                </a:lnTo>
                <a:lnTo>
                  <a:pt x="981" y="1211"/>
                </a:lnTo>
                <a:lnTo>
                  <a:pt x="984" y="1206"/>
                </a:lnTo>
                <a:lnTo>
                  <a:pt x="984" y="1206"/>
                </a:lnTo>
                <a:lnTo>
                  <a:pt x="976" y="1206"/>
                </a:lnTo>
                <a:lnTo>
                  <a:pt x="976" y="1206"/>
                </a:lnTo>
                <a:lnTo>
                  <a:pt x="973" y="1206"/>
                </a:lnTo>
                <a:lnTo>
                  <a:pt x="969" y="1207"/>
                </a:lnTo>
                <a:lnTo>
                  <a:pt x="967" y="1208"/>
                </a:lnTo>
                <a:lnTo>
                  <a:pt x="963" y="1208"/>
                </a:lnTo>
                <a:lnTo>
                  <a:pt x="963" y="1208"/>
                </a:lnTo>
                <a:lnTo>
                  <a:pt x="959" y="1208"/>
                </a:lnTo>
                <a:lnTo>
                  <a:pt x="957" y="1206"/>
                </a:lnTo>
                <a:lnTo>
                  <a:pt x="957" y="1206"/>
                </a:lnTo>
                <a:lnTo>
                  <a:pt x="959" y="1202"/>
                </a:lnTo>
                <a:lnTo>
                  <a:pt x="963" y="1198"/>
                </a:lnTo>
                <a:lnTo>
                  <a:pt x="967" y="1196"/>
                </a:lnTo>
                <a:lnTo>
                  <a:pt x="969" y="1191"/>
                </a:lnTo>
                <a:lnTo>
                  <a:pt x="969" y="1191"/>
                </a:lnTo>
                <a:lnTo>
                  <a:pt x="970" y="1187"/>
                </a:lnTo>
                <a:lnTo>
                  <a:pt x="970" y="1185"/>
                </a:lnTo>
                <a:lnTo>
                  <a:pt x="969" y="1176"/>
                </a:lnTo>
                <a:lnTo>
                  <a:pt x="974" y="1176"/>
                </a:lnTo>
                <a:lnTo>
                  <a:pt x="974" y="1176"/>
                </a:lnTo>
                <a:lnTo>
                  <a:pt x="975" y="1180"/>
                </a:lnTo>
                <a:lnTo>
                  <a:pt x="976" y="1182"/>
                </a:lnTo>
                <a:lnTo>
                  <a:pt x="976" y="1182"/>
                </a:lnTo>
                <a:lnTo>
                  <a:pt x="975" y="1186"/>
                </a:lnTo>
                <a:lnTo>
                  <a:pt x="974" y="1189"/>
                </a:lnTo>
                <a:lnTo>
                  <a:pt x="974" y="1189"/>
                </a:lnTo>
                <a:lnTo>
                  <a:pt x="974" y="1192"/>
                </a:lnTo>
                <a:lnTo>
                  <a:pt x="973" y="1195"/>
                </a:lnTo>
                <a:lnTo>
                  <a:pt x="969" y="1200"/>
                </a:lnTo>
                <a:lnTo>
                  <a:pt x="974" y="1200"/>
                </a:lnTo>
                <a:lnTo>
                  <a:pt x="974" y="1200"/>
                </a:lnTo>
                <a:lnTo>
                  <a:pt x="980" y="1196"/>
                </a:lnTo>
                <a:lnTo>
                  <a:pt x="983" y="1195"/>
                </a:lnTo>
                <a:lnTo>
                  <a:pt x="984" y="1192"/>
                </a:lnTo>
                <a:lnTo>
                  <a:pt x="984" y="1192"/>
                </a:lnTo>
                <a:lnTo>
                  <a:pt x="985" y="1189"/>
                </a:lnTo>
                <a:lnTo>
                  <a:pt x="985" y="1185"/>
                </a:lnTo>
                <a:lnTo>
                  <a:pt x="985" y="1181"/>
                </a:lnTo>
                <a:lnTo>
                  <a:pt x="986" y="1177"/>
                </a:lnTo>
                <a:lnTo>
                  <a:pt x="986" y="1177"/>
                </a:lnTo>
                <a:lnTo>
                  <a:pt x="995" y="1170"/>
                </a:lnTo>
                <a:lnTo>
                  <a:pt x="997" y="1166"/>
                </a:lnTo>
                <a:lnTo>
                  <a:pt x="999" y="1161"/>
                </a:lnTo>
                <a:lnTo>
                  <a:pt x="999" y="1161"/>
                </a:lnTo>
                <a:lnTo>
                  <a:pt x="1000" y="1156"/>
                </a:lnTo>
                <a:lnTo>
                  <a:pt x="1001" y="1153"/>
                </a:lnTo>
                <a:lnTo>
                  <a:pt x="1001" y="1153"/>
                </a:lnTo>
                <a:lnTo>
                  <a:pt x="1001" y="1150"/>
                </a:lnTo>
                <a:lnTo>
                  <a:pt x="999" y="1148"/>
                </a:lnTo>
                <a:lnTo>
                  <a:pt x="997" y="1147"/>
                </a:lnTo>
                <a:lnTo>
                  <a:pt x="996" y="1144"/>
                </a:lnTo>
                <a:lnTo>
                  <a:pt x="996" y="1144"/>
                </a:lnTo>
                <a:lnTo>
                  <a:pt x="995" y="1138"/>
                </a:lnTo>
                <a:lnTo>
                  <a:pt x="994" y="1137"/>
                </a:lnTo>
                <a:lnTo>
                  <a:pt x="991" y="1135"/>
                </a:lnTo>
                <a:lnTo>
                  <a:pt x="991" y="1135"/>
                </a:lnTo>
                <a:lnTo>
                  <a:pt x="990" y="1135"/>
                </a:lnTo>
                <a:lnTo>
                  <a:pt x="989" y="1137"/>
                </a:lnTo>
                <a:lnTo>
                  <a:pt x="989" y="1137"/>
                </a:lnTo>
                <a:lnTo>
                  <a:pt x="985" y="1135"/>
                </a:lnTo>
                <a:lnTo>
                  <a:pt x="984" y="1134"/>
                </a:lnTo>
                <a:lnTo>
                  <a:pt x="981" y="1128"/>
                </a:lnTo>
                <a:lnTo>
                  <a:pt x="981" y="1128"/>
                </a:lnTo>
                <a:lnTo>
                  <a:pt x="986" y="1126"/>
                </a:lnTo>
                <a:lnTo>
                  <a:pt x="992" y="1124"/>
                </a:lnTo>
                <a:lnTo>
                  <a:pt x="992" y="1124"/>
                </a:lnTo>
                <a:lnTo>
                  <a:pt x="999" y="1126"/>
                </a:lnTo>
                <a:lnTo>
                  <a:pt x="1006" y="1128"/>
                </a:lnTo>
                <a:lnTo>
                  <a:pt x="1006" y="1128"/>
                </a:lnTo>
                <a:lnTo>
                  <a:pt x="1007" y="1131"/>
                </a:lnTo>
                <a:lnTo>
                  <a:pt x="1007" y="1132"/>
                </a:lnTo>
                <a:lnTo>
                  <a:pt x="1009" y="1132"/>
                </a:lnTo>
                <a:lnTo>
                  <a:pt x="1009" y="1132"/>
                </a:lnTo>
                <a:lnTo>
                  <a:pt x="1013" y="1131"/>
                </a:lnTo>
                <a:lnTo>
                  <a:pt x="1013" y="1131"/>
                </a:lnTo>
                <a:lnTo>
                  <a:pt x="1013" y="1127"/>
                </a:lnTo>
                <a:lnTo>
                  <a:pt x="1016" y="1122"/>
                </a:lnTo>
                <a:lnTo>
                  <a:pt x="1016" y="1122"/>
                </a:lnTo>
                <a:lnTo>
                  <a:pt x="1018" y="1116"/>
                </a:lnTo>
                <a:lnTo>
                  <a:pt x="1022" y="1111"/>
                </a:lnTo>
                <a:lnTo>
                  <a:pt x="1022" y="1111"/>
                </a:lnTo>
                <a:lnTo>
                  <a:pt x="1025" y="1110"/>
                </a:lnTo>
                <a:lnTo>
                  <a:pt x="1026" y="1108"/>
                </a:lnTo>
                <a:lnTo>
                  <a:pt x="1027" y="1107"/>
                </a:lnTo>
                <a:lnTo>
                  <a:pt x="1027" y="1107"/>
                </a:lnTo>
                <a:lnTo>
                  <a:pt x="1026" y="1103"/>
                </a:lnTo>
                <a:lnTo>
                  <a:pt x="1026" y="1101"/>
                </a:lnTo>
                <a:lnTo>
                  <a:pt x="1026" y="1101"/>
                </a:lnTo>
                <a:lnTo>
                  <a:pt x="1022" y="1103"/>
                </a:lnTo>
                <a:lnTo>
                  <a:pt x="1020" y="1106"/>
                </a:lnTo>
                <a:lnTo>
                  <a:pt x="1017" y="1108"/>
                </a:lnTo>
                <a:lnTo>
                  <a:pt x="1015" y="1110"/>
                </a:lnTo>
                <a:lnTo>
                  <a:pt x="1015" y="1110"/>
                </a:lnTo>
                <a:lnTo>
                  <a:pt x="1012" y="1108"/>
                </a:lnTo>
                <a:lnTo>
                  <a:pt x="1012" y="1106"/>
                </a:lnTo>
                <a:lnTo>
                  <a:pt x="1011" y="1101"/>
                </a:lnTo>
                <a:lnTo>
                  <a:pt x="1011" y="1101"/>
                </a:lnTo>
                <a:lnTo>
                  <a:pt x="1012" y="1100"/>
                </a:lnTo>
                <a:lnTo>
                  <a:pt x="1013" y="1098"/>
                </a:lnTo>
                <a:lnTo>
                  <a:pt x="1015" y="1097"/>
                </a:lnTo>
                <a:lnTo>
                  <a:pt x="1016" y="1095"/>
                </a:lnTo>
                <a:lnTo>
                  <a:pt x="1016" y="1095"/>
                </a:lnTo>
                <a:lnTo>
                  <a:pt x="1016" y="1091"/>
                </a:lnTo>
                <a:lnTo>
                  <a:pt x="1020" y="1089"/>
                </a:lnTo>
                <a:lnTo>
                  <a:pt x="1020" y="1089"/>
                </a:lnTo>
                <a:lnTo>
                  <a:pt x="1022" y="1086"/>
                </a:lnTo>
                <a:lnTo>
                  <a:pt x="1022" y="1086"/>
                </a:lnTo>
                <a:lnTo>
                  <a:pt x="1023" y="1085"/>
                </a:lnTo>
                <a:lnTo>
                  <a:pt x="1023" y="1085"/>
                </a:lnTo>
                <a:lnTo>
                  <a:pt x="1028" y="1085"/>
                </a:lnTo>
                <a:lnTo>
                  <a:pt x="1031" y="1084"/>
                </a:lnTo>
                <a:lnTo>
                  <a:pt x="1038" y="1079"/>
                </a:lnTo>
                <a:lnTo>
                  <a:pt x="1038" y="1079"/>
                </a:lnTo>
                <a:lnTo>
                  <a:pt x="1039" y="1084"/>
                </a:lnTo>
                <a:lnTo>
                  <a:pt x="1041" y="1085"/>
                </a:lnTo>
                <a:lnTo>
                  <a:pt x="1043" y="1085"/>
                </a:lnTo>
                <a:lnTo>
                  <a:pt x="1043" y="1085"/>
                </a:lnTo>
                <a:lnTo>
                  <a:pt x="1046" y="1085"/>
                </a:lnTo>
                <a:lnTo>
                  <a:pt x="1047" y="1084"/>
                </a:lnTo>
                <a:lnTo>
                  <a:pt x="1051" y="1080"/>
                </a:lnTo>
                <a:lnTo>
                  <a:pt x="1052" y="1075"/>
                </a:lnTo>
                <a:lnTo>
                  <a:pt x="1053" y="1070"/>
                </a:lnTo>
                <a:lnTo>
                  <a:pt x="1053" y="1070"/>
                </a:lnTo>
                <a:lnTo>
                  <a:pt x="1052" y="1066"/>
                </a:lnTo>
                <a:lnTo>
                  <a:pt x="1049" y="1064"/>
                </a:lnTo>
                <a:lnTo>
                  <a:pt x="1047" y="1061"/>
                </a:lnTo>
                <a:lnTo>
                  <a:pt x="1046" y="1059"/>
                </a:lnTo>
                <a:lnTo>
                  <a:pt x="1046" y="1059"/>
                </a:lnTo>
                <a:lnTo>
                  <a:pt x="1047" y="1053"/>
                </a:lnTo>
                <a:lnTo>
                  <a:pt x="1049" y="1051"/>
                </a:lnTo>
                <a:lnTo>
                  <a:pt x="1052" y="1050"/>
                </a:lnTo>
                <a:lnTo>
                  <a:pt x="1052" y="1050"/>
                </a:lnTo>
                <a:lnTo>
                  <a:pt x="1054" y="1051"/>
                </a:lnTo>
                <a:lnTo>
                  <a:pt x="1057" y="1053"/>
                </a:lnTo>
                <a:lnTo>
                  <a:pt x="1059" y="1059"/>
                </a:lnTo>
                <a:lnTo>
                  <a:pt x="1062" y="1065"/>
                </a:lnTo>
                <a:lnTo>
                  <a:pt x="1064" y="1068"/>
                </a:lnTo>
                <a:lnTo>
                  <a:pt x="1068" y="1068"/>
                </a:lnTo>
                <a:lnTo>
                  <a:pt x="1068" y="1068"/>
                </a:lnTo>
                <a:lnTo>
                  <a:pt x="1070" y="1066"/>
                </a:lnTo>
                <a:lnTo>
                  <a:pt x="1073" y="1064"/>
                </a:lnTo>
                <a:lnTo>
                  <a:pt x="1075" y="1061"/>
                </a:lnTo>
                <a:lnTo>
                  <a:pt x="1079" y="1059"/>
                </a:lnTo>
                <a:lnTo>
                  <a:pt x="1079" y="1059"/>
                </a:lnTo>
                <a:lnTo>
                  <a:pt x="1083" y="1058"/>
                </a:lnTo>
                <a:lnTo>
                  <a:pt x="1088" y="1056"/>
                </a:lnTo>
                <a:lnTo>
                  <a:pt x="1091" y="1055"/>
                </a:lnTo>
                <a:lnTo>
                  <a:pt x="1091" y="1054"/>
                </a:lnTo>
                <a:lnTo>
                  <a:pt x="1093" y="1053"/>
                </a:lnTo>
                <a:lnTo>
                  <a:pt x="1093" y="1053"/>
                </a:lnTo>
                <a:lnTo>
                  <a:pt x="1091" y="1051"/>
                </a:lnTo>
                <a:lnTo>
                  <a:pt x="1090" y="1050"/>
                </a:lnTo>
                <a:lnTo>
                  <a:pt x="1085" y="1049"/>
                </a:lnTo>
                <a:lnTo>
                  <a:pt x="1085" y="1049"/>
                </a:lnTo>
                <a:lnTo>
                  <a:pt x="1081" y="1047"/>
                </a:lnTo>
                <a:lnTo>
                  <a:pt x="1079" y="1044"/>
                </a:lnTo>
                <a:lnTo>
                  <a:pt x="1078" y="1040"/>
                </a:lnTo>
                <a:lnTo>
                  <a:pt x="1077" y="1035"/>
                </a:lnTo>
                <a:lnTo>
                  <a:pt x="1077" y="1035"/>
                </a:lnTo>
                <a:lnTo>
                  <a:pt x="1072" y="1030"/>
                </a:lnTo>
                <a:lnTo>
                  <a:pt x="1069" y="1028"/>
                </a:lnTo>
                <a:lnTo>
                  <a:pt x="1068" y="1024"/>
                </a:lnTo>
                <a:lnTo>
                  <a:pt x="1068" y="1024"/>
                </a:lnTo>
                <a:lnTo>
                  <a:pt x="1069" y="1021"/>
                </a:lnTo>
                <a:lnTo>
                  <a:pt x="1070" y="1019"/>
                </a:lnTo>
                <a:lnTo>
                  <a:pt x="1072" y="1019"/>
                </a:lnTo>
                <a:lnTo>
                  <a:pt x="1072" y="1019"/>
                </a:lnTo>
                <a:lnTo>
                  <a:pt x="1074" y="1019"/>
                </a:lnTo>
                <a:lnTo>
                  <a:pt x="1077" y="1022"/>
                </a:lnTo>
                <a:lnTo>
                  <a:pt x="1079" y="1024"/>
                </a:lnTo>
                <a:lnTo>
                  <a:pt x="1079" y="1027"/>
                </a:lnTo>
                <a:lnTo>
                  <a:pt x="1079" y="1027"/>
                </a:lnTo>
                <a:lnTo>
                  <a:pt x="1081" y="1025"/>
                </a:lnTo>
                <a:lnTo>
                  <a:pt x="1084" y="1025"/>
                </a:lnTo>
                <a:lnTo>
                  <a:pt x="1084" y="1025"/>
                </a:lnTo>
                <a:lnTo>
                  <a:pt x="1088" y="1027"/>
                </a:lnTo>
                <a:lnTo>
                  <a:pt x="1089" y="1028"/>
                </a:lnTo>
                <a:lnTo>
                  <a:pt x="1089" y="1029"/>
                </a:lnTo>
                <a:lnTo>
                  <a:pt x="1089" y="1029"/>
                </a:lnTo>
                <a:lnTo>
                  <a:pt x="1088" y="1033"/>
                </a:lnTo>
                <a:lnTo>
                  <a:pt x="1085" y="1035"/>
                </a:lnTo>
                <a:lnTo>
                  <a:pt x="1085" y="1035"/>
                </a:lnTo>
                <a:lnTo>
                  <a:pt x="1088" y="1037"/>
                </a:lnTo>
                <a:lnTo>
                  <a:pt x="1091" y="1037"/>
                </a:lnTo>
                <a:lnTo>
                  <a:pt x="1094" y="1035"/>
                </a:lnTo>
                <a:lnTo>
                  <a:pt x="1096" y="1034"/>
                </a:lnTo>
                <a:lnTo>
                  <a:pt x="1101" y="1029"/>
                </a:lnTo>
                <a:lnTo>
                  <a:pt x="1102" y="1027"/>
                </a:lnTo>
                <a:lnTo>
                  <a:pt x="1102" y="1023"/>
                </a:lnTo>
                <a:lnTo>
                  <a:pt x="1107" y="1023"/>
                </a:lnTo>
                <a:lnTo>
                  <a:pt x="1107" y="1023"/>
                </a:lnTo>
                <a:lnTo>
                  <a:pt x="1114" y="1023"/>
                </a:lnTo>
                <a:lnTo>
                  <a:pt x="1120" y="1022"/>
                </a:lnTo>
                <a:lnTo>
                  <a:pt x="1130" y="1017"/>
                </a:lnTo>
                <a:lnTo>
                  <a:pt x="1140" y="1012"/>
                </a:lnTo>
                <a:lnTo>
                  <a:pt x="1144" y="1011"/>
                </a:lnTo>
                <a:lnTo>
                  <a:pt x="1151" y="1011"/>
                </a:lnTo>
                <a:lnTo>
                  <a:pt x="1151" y="1011"/>
                </a:lnTo>
                <a:lnTo>
                  <a:pt x="1153" y="1012"/>
                </a:lnTo>
                <a:lnTo>
                  <a:pt x="1156" y="1014"/>
                </a:lnTo>
                <a:lnTo>
                  <a:pt x="1156" y="1014"/>
                </a:lnTo>
                <a:lnTo>
                  <a:pt x="1144" y="1019"/>
                </a:lnTo>
                <a:lnTo>
                  <a:pt x="1133" y="1025"/>
                </a:lnTo>
                <a:lnTo>
                  <a:pt x="1125" y="1032"/>
                </a:lnTo>
                <a:lnTo>
                  <a:pt x="1116" y="1039"/>
                </a:lnTo>
                <a:lnTo>
                  <a:pt x="1116" y="1039"/>
                </a:lnTo>
                <a:lnTo>
                  <a:pt x="1142" y="1027"/>
                </a:lnTo>
                <a:lnTo>
                  <a:pt x="1153" y="1019"/>
                </a:lnTo>
                <a:lnTo>
                  <a:pt x="1165" y="1011"/>
                </a:lnTo>
                <a:lnTo>
                  <a:pt x="1165" y="1011"/>
                </a:lnTo>
                <a:lnTo>
                  <a:pt x="1170" y="1008"/>
                </a:lnTo>
                <a:lnTo>
                  <a:pt x="1175" y="1006"/>
                </a:lnTo>
                <a:lnTo>
                  <a:pt x="1175" y="1006"/>
                </a:lnTo>
                <a:lnTo>
                  <a:pt x="1182" y="1002"/>
                </a:lnTo>
                <a:lnTo>
                  <a:pt x="1186" y="1000"/>
                </a:lnTo>
                <a:lnTo>
                  <a:pt x="1191" y="997"/>
                </a:lnTo>
                <a:lnTo>
                  <a:pt x="1196" y="993"/>
                </a:lnTo>
                <a:lnTo>
                  <a:pt x="1196" y="993"/>
                </a:lnTo>
                <a:lnTo>
                  <a:pt x="1203" y="987"/>
                </a:lnTo>
                <a:lnTo>
                  <a:pt x="1210" y="980"/>
                </a:lnTo>
                <a:lnTo>
                  <a:pt x="1210" y="980"/>
                </a:lnTo>
                <a:lnTo>
                  <a:pt x="1214" y="976"/>
                </a:lnTo>
                <a:lnTo>
                  <a:pt x="1217" y="972"/>
                </a:lnTo>
                <a:lnTo>
                  <a:pt x="1217" y="972"/>
                </a:lnTo>
                <a:lnTo>
                  <a:pt x="1214" y="970"/>
                </a:lnTo>
                <a:lnTo>
                  <a:pt x="1212" y="967"/>
                </a:lnTo>
                <a:lnTo>
                  <a:pt x="1212" y="966"/>
                </a:lnTo>
                <a:lnTo>
                  <a:pt x="1212" y="966"/>
                </a:lnTo>
                <a:lnTo>
                  <a:pt x="1212" y="962"/>
                </a:lnTo>
                <a:lnTo>
                  <a:pt x="1216" y="961"/>
                </a:lnTo>
                <a:lnTo>
                  <a:pt x="1224" y="959"/>
                </a:lnTo>
                <a:lnTo>
                  <a:pt x="1224" y="959"/>
                </a:lnTo>
                <a:lnTo>
                  <a:pt x="1221" y="955"/>
                </a:lnTo>
                <a:lnTo>
                  <a:pt x="1220" y="954"/>
                </a:lnTo>
                <a:lnTo>
                  <a:pt x="1220" y="953"/>
                </a:lnTo>
                <a:lnTo>
                  <a:pt x="1220" y="953"/>
                </a:lnTo>
                <a:lnTo>
                  <a:pt x="1220" y="951"/>
                </a:lnTo>
                <a:lnTo>
                  <a:pt x="1221" y="949"/>
                </a:lnTo>
                <a:lnTo>
                  <a:pt x="1221" y="949"/>
                </a:lnTo>
                <a:lnTo>
                  <a:pt x="1225" y="950"/>
                </a:lnTo>
                <a:lnTo>
                  <a:pt x="1228" y="951"/>
                </a:lnTo>
                <a:lnTo>
                  <a:pt x="1228" y="951"/>
                </a:lnTo>
                <a:lnTo>
                  <a:pt x="1233" y="950"/>
                </a:lnTo>
                <a:lnTo>
                  <a:pt x="1233" y="950"/>
                </a:lnTo>
                <a:lnTo>
                  <a:pt x="1238" y="949"/>
                </a:lnTo>
                <a:lnTo>
                  <a:pt x="1241" y="948"/>
                </a:lnTo>
                <a:lnTo>
                  <a:pt x="1243" y="945"/>
                </a:lnTo>
                <a:lnTo>
                  <a:pt x="1246" y="943"/>
                </a:lnTo>
                <a:lnTo>
                  <a:pt x="1251" y="937"/>
                </a:lnTo>
                <a:lnTo>
                  <a:pt x="1253" y="934"/>
                </a:lnTo>
                <a:lnTo>
                  <a:pt x="1258" y="932"/>
                </a:lnTo>
                <a:lnTo>
                  <a:pt x="1258" y="932"/>
                </a:lnTo>
                <a:lnTo>
                  <a:pt x="1253" y="928"/>
                </a:lnTo>
                <a:lnTo>
                  <a:pt x="1247" y="925"/>
                </a:lnTo>
                <a:lnTo>
                  <a:pt x="1242" y="923"/>
                </a:lnTo>
                <a:lnTo>
                  <a:pt x="1241" y="922"/>
                </a:lnTo>
                <a:lnTo>
                  <a:pt x="1241" y="918"/>
                </a:lnTo>
                <a:lnTo>
                  <a:pt x="1241" y="918"/>
                </a:lnTo>
                <a:lnTo>
                  <a:pt x="1241" y="917"/>
                </a:lnTo>
                <a:lnTo>
                  <a:pt x="1242" y="914"/>
                </a:lnTo>
                <a:lnTo>
                  <a:pt x="1245" y="912"/>
                </a:lnTo>
                <a:lnTo>
                  <a:pt x="1237" y="911"/>
                </a:lnTo>
                <a:lnTo>
                  <a:pt x="1237" y="911"/>
                </a:lnTo>
                <a:lnTo>
                  <a:pt x="1236" y="912"/>
                </a:lnTo>
                <a:lnTo>
                  <a:pt x="1233" y="912"/>
                </a:lnTo>
                <a:lnTo>
                  <a:pt x="1233" y="912"/>
                </a:lnTo>
                <a:lnTo>
                  <a:pt x="1231" y="912"/>
                </a:lnTo>
                <a:lnTo>
                  <a:pt x="1228" y="909"/>
                </a:lnTo>
                <a:lnTo>
                  <a:pt x="1228" y="909"/>
                </a:lnTo>
                <a:lnTo>
                  <a:pt x="1235" y="904"/>
                </a:lnTo>
                <a:lnTo>
                  <a:pt x="1237" y="903"/>
                </a:lnTo>
                <a:lnTo>
                  <a:pt x="1240" y="901"/>
                </a:lnTo>
                <a:lnTo>
                  <a:pt x="1235" y="897"/>
                </a:lnTo>
                <a:lnTo>
                  <a:pt x="1235" y="897"/>
                </a:lnTo>
                <a:lnTo>
                  <a:pt x="1238" y="892"/>
                </a:lnTo>
                <a:lnTo>
                  <a:pt x="1238" y="892"/>
                </a:lnTo>
                <a:lnTo>
                  <a:pt x="1235" y="890"/>
                </a:lnTo>
                <a:lnTo>
                  <a:pt x="1232" y="887"/>
                </a:lnTo>
                <a:lnTo>
                  <a:pt x="1225" y="883"/>
                </a:lnTo>
                <a:lnTo>
                  <a:pt x="1225" y="883"/>
                </a:lnTo>
                <a:lnTo>
                  <a:pt x="1228" y="880"/>
                </a:lnTo>
                <a:lnTo>
                  <a:pt x="1231" y="878"/>
                </a:lnTo>
                <a:lnTo>
                  <a:pt x="1233" y="878"/>
                </a:lnTo>
                <a:lnTo>
                  <a:pt x="1233" y="878"/>
                </a:lnTo>
                <a:lnTo>
                  <a:pt x="1236" y="878"/>
                </a:lnTo>
                <a:lnTo>
                  <a:pt x="1237" y="880"/>
                </a:lnTo>
                <a:lnTo>
                  <a:pt x="1241" y="883"/>
                </a:lnTo>
                <a:lnTo>
                  <a:pt x="1245" y="886"/>
                </a:lnTo>
                <a:lnTo>
                  <a:pt x="1246" y="887"/>
                </a:lnTo>
                <a:lnTo>
                  <a:pt x="1248" y="887"/>
                </a:lnTo>
                <a:lnTo>
                  <a:pt x="1248" y="887"/>
                </a:lnTo>
                <a:lnTo>
                  <a:pt x="1251" y="887"/>
                </a:lnTo>
                <a:lnTo>
                  <a:pt x="1253" y="886"/>
                </a:lnTo>
                <a:lnTo>
                  <a:pt x="1257" y="881"/>
                </a:lnTo>
                <a:lnTo>
                  <a:pt x="1259" y="876"/>
                </a:lnTo>
                <a:lnTo>
                  <a:pt x="1262" y="875"/>
                </a:lnTo>
                <a:lnTo>
                  <a:pt x="1264" y="874"/>
                </a:lnTo>
                <a:lnTo>
                  <a:pt x="1264" y="874"/>
                </a:lnTo>
                <a:lnTo>
                  <a:pt x="1267" y="872"/>
                </a:lnTo>
                <a:lnTo>
                  <a:pt x="1269" y="870"/>
                </a:lnTo>
                <a:lnTo>
                  <a:pt x="1272" y="869"/>
                </a:lnTo>
                <a:lnTo>
                  <a:pt x="1275" y="867"/>
                </a:lnTo>
                <a:lnTo>
                  <a:pt x="1275" y="867"/>
                </a:lnTo>
                <a:lnTo>
                  <a:pt x="1277" y="867"/>
                </a:lnTo>
                <a:lnTo>
                  <a:pt x="1278" y="869"/>
                </a:lnTo>
                <a:lnTo>
                  <a:pt x="1278" y="872"/>
                </a:lnTo>
                <a:lnTo>
                  <a:pt x="1278" y="872"/>
                </a:lnTo>
                <a:lnTo>
                  <a:pt x="1277" y="875"/>
                </a:lnTo>
                <a:lnTo>
                  <a:pt x="1275" y="877"/>
                </a:lnTo>
                <a:lnTo>
                  <a:pt x="1275" y="877"/>
                </a:lnTo>
                <a:lnTo>
                  <a:pt x="1277" y="880"/>
                </a:lnTo>
                <a:lnTo>
                  <a:pt x="1278" y="882"/>
                </a:lnTo>
                <a:lnTo>
                  <a:pt x="1278" y="882"/>
                </a:lnTo>
                <a:lnTo>
                  <a:pt x="1277" y="885"/>
                </a:lnTo>
                <a:lnTo>
                  <a:pt x="1275" y="886"/>
                </a:lnTo>
                <a:lnTo>
                  <a:pt x="1274" y="888"/>
                </a:lnTo>
                <a:lnTo>
                  <a:pt x="1273" y="891"/>
                </a:lnTo>
                <a:lnTo>
                  <a:pt x="1273" y="891"/>
                </a:lnTo>
                <a:lnTo>
                  <a:pt x="1273" y="895"/>
                </a:lnTo>
                <a:lnTo>
                  <a:pt x="1274" y="896"/>
                </a:lnTo>
                <a:lnTo>
                  <a:pt x="1273" y="897"/>
                </a:lnTo>
                <a:lnTo>
                  <a:pt x="1273" y="897"/>
                </a:lnTo>
                <a:lnTo>
                  <a:pt x="1272" y="898"/>
                </a:lnTo>
                <a:lnTo>
                  <a:pt x="1271" y="899"/>
                </a:lnTo>
                <a:lnTo>
                  <a:pt x="1269" y="899"/>
                </a:lnTo>
                <a:lnTo>
                  <a:pt x="1268" y="901"/>
                </a:lnTo>
                <a:lnTo>
                  <a:pt x="1268" y="901"/>
                </a:lnTo>
                <a:lnTo>
                  <a:pt x="1269" y="902"/>
                </a:lnTo>
                <a:lnTo>
                  <a:pt x="1271" y="903"/>
                </a:lnTo>
                <a:lnTo>
                  <a:pt x="1274" y="904"/>
                </a:lnTo>
                <a:lnTo>
                  <a:pt x="1274" y="904"/>
                </a:lnTo>
                <a:lnTo>
                  <a:pt x="1277" y="904"/>
                </a:lnTo>
                <a:lnTo>
                  <a:pt x="1280" y="902"/>
                </a:lnTo>
                <a:lnTo>
                  <a:pt x="1283" y="901"/>
                </a:lnTo>
                <a:lnTo>
                  <a:pt x="1285" y="899"/>
                </a:lnTo>
                <a:lnTo>
                  <a:pt x="1285" y="899"/>
                </a:lnTo>
                <a:lnTo>
                  <a:pt x="1289" y="899"/>
                </a:lnTo>
                <a:lnTo>
                  <a:pt x="1290" y="899"/>
                </a:lnTo>
                <a:lnTo>
                  <a:pt x="1290" y="901"/>
                </a:lnTo>
                <a:lnTo>
                  <a:pt x="1290" y="901"/>
                </a:lnTo>
                <a:lnTo>
                  <a:pt x="1292" y="903"/>
                </a:lnTo>
                <a:lnTo>
                  <a:pt x="1295" y="906"/>
                </a:lnTo>
                <a:lnTo>
                  <a:pt x="1295" y="906"/>
                </a:lnTo>
                <a:lnTo>
                  <a:pt x="1289" y="909"/>
                </a:lnTo>
                <a:lnTo>
                  <a:pt x="1284" y="914"/>
                </a:lnTo>
                <a:lnTo>
                  <a:pt x="1284" y="914"/>
                </a:lnTo>
                <a:lnTo>
                  <a:pt x="1279" y="917"/>
                </a:lnTo>
                <a:lnTo>
                  <a:pt x="1278" y="918"/>
                </a:lnTo>
                <a:lnTo>
                  <a:pt x="1277" y="919"/>
                </a:lnTo>
                <a:lnTo>
                  <a:pt x="1277" y="919"/>
                </a:lnTo>
                <a:lnTo>
                  <a:pt x="1275" y="923"/>
                </a:lnTo>
                <a:lnTo>
                  <a:pt x="1273" y="925"/>
                </a:lnTo>
                <a:lnTo>
                  <a:pt x="1273" y="925"/>
                </a:lnTo>
                <a:lnTo>
                  <a:pt x="1277" y="927"/>
                </a:lnTo>
                <a:lnTo>
                  <a:pt x="1280" y="927"/>
                </a:lnTo>
                <a:lnTo>
                  <a:pt x="1283" y="927"/>
                </a:lnTo>
                <a:lnTo>
                  <a:pt x="1287" y="924"/>
                </a:lnTo>
                <a:lnTo>
                  <a:pt x="1287" y="924"/>
                </a:lnTo>
                <a:lnTo>
                  <a:pt x="1288" y="923"/>
                </a:lnTo>
                <a:lnTo>
                  <a:pt x="1289" y="920"/>
                </a:lnTo>
                <a:lnTo>
                  <a:pt x="1289" y="918"/>
                </a:lnTo>
                <a:lnTo>
                  <a:pt x="1290" y="917"/>
                </a:lnTo>
                <a:lnTo>
                  <a:pt x="1290" y="917"/>
                </a:lnTo>
                <a:lnTo>
                  <a:pt x="1293" y="917"/>
                </a:lnTo>
                <a:lnTo>
                  <a:pt x="1295" y="918"/>
                </a:lnTo>
                <a:lnTo>
                  <a:pt x="1296" y="918"/>
                </a:lnTo>
                <a:lnTo>
                  <a:pt x="1299" y="917"/>
                </a:lnTo>
                <a:lnTo>
                  <a:pt x="1299" y="917"/>
                </a:lnTo>
                <a:lnTo>
                  <a:pt x="1300" y="916"/>
                </a:lnTo>
                <a:lnTo>
                  <a:pt x="1300" y="913"/>
                </a:lnTo>
                <a:lnTo>
                  <a:pt x="1301" y="912"/>
                </a:lnTo>
                <a:lnTo>
                  <a:pt x="1303" y="909"/>
                </a:lnTo>
                <a:lnTo>
                  <a:pt x="1303" y="909"/>
                </a:lnTo>
                <a:lnTo>
                  <a:pt x="1306" y="909"/>
                </a:lnTo>
                <a:lnTo>
                  <a:pt x="1308" y="909"/>
                </a:lnTo>
                <a:lnTo>
                  <a:pt x="1310" y="908"/>
                </a:lnTo>
                <a:lnTo>
                  <a:pt x="1310" y="908"/>
                </a:lnTo>
                <a:lnTo>
                  <a:pt x="1316" y="902"/>
                </a:lnTo>
                <a:lnTo>
                  <a:pt x="1320" y="901"/>
                </a:lnTo>
                <a:lnTo>
                  <a:pt x="1324" y="899"/>
                </a:lnTo>
                <a:lnTo>
                  <a:pt x="1324" y="899"/>
                </a:lnTo>
                <a:lnTo>
                  <a:pt x="1326" y="901"/>
                </a:lnTo>
                <a:lnTo>
                  <a:pt x="1329" y="901"/>
                </a:lnTo>
                <a:lnTo>
                  <a:pt x="1329" y="901"/>
                </a:lnTo>
                <a:lnTo>
                  <a:pt x="1330" y="901"/>
                </a:lnTo>
                <a:lnTo>
                  <a:pt x="1330" y="899"/>
                </a:lnTo>
                <a:lnTo>
                  <a:pt x="1332" y="896"/>
                </a:lnTo>
                <a:lnTo>
                  <a:pt x="1332" y="896"/>
                </a:lnTo>
                <a:lnTo>
                  <a:pt x="1338" y="891"/>
                </a:lnTo>
                <a:lnTo>
                  <a:pt x="1346" y="887"/>
                </a:lnTo>
                <a:lnTo>
                  <a:pt x="1352" y="890"/>
                </a:lnTo>
                <a:lnTo>
                  <a:pt x="1352" y="890"/>
                </a:lnTo>
                <a:lnTo>
                  <a:pt x="1356" y="887"/>
                </a:lnTo>
                <a:lnTo>
                  <a:pt x="1357" y="882"/>
                </a:lnTo>
                <a:lnTo>
                  <a:pt x="1359" y="877"/>
                </a:lnTo>
                <a:lnTo>
                  <a:pt x="1359" y="877"/>
                </a:lnTo>
                <a:lnTo>
                  <a:pt x="1357" y="875"/>
                </a:lnTo>
                <a:lnTo>
                  <a:pt x="1356" y="871"/>
                </a:lnTo>
                <a:lnTo>
                  <a:pt x="1356" y="871"/>
                </a:lnTo>
                <a:lnTo>
                  <a:pt x="1359" y="867"/>
                </a:lnTo>
                <a:lnTo>
                  <a:pt x="1362" y="864"/>
                </a:lnTo>
                <a:lnTo>
                  <a:pt x="1368" y="856"/>
                </a:lnTo>
                <a:lnTo>
                  <a:pt x="1368" y="856"/>
                </a:lnTo>
                <a:lnTo>
                  <a:pt x="1372" y="853"/>
                </a:lnTo>
                <a:lnTo>
                  <a:pt x="1373" y="849"/>
                </a:lnTo>
                <a:lnTo>
                  <a:pt x="1374" y="844"/>
                </a:lnTo>
                <a:lnTo>
                  <a:pt x="1377" y="840"/>
                </a:lnTo>
                <a:lnTo>
                  <a:pt x="1377" y="840"/>
                </a:lnTo>
                <a:lnTo>
                  <a:pt x="1378" y="839"/>
                </a:lnTo>
                <a:lnTo>
                  <a:pt x="1380" y="838"/>
                </a:lnTo>
                <a:lnTo>
                  <a:pt x="1382" y="836"/>
                </a:lnTo>
                <a:lnTo>
                  <a:pt x="1383" y="834"/>
                </a:lnTo>
                <a:lnTo>
                  <a:pt x="1383" y="834"/>
                </a:lnTo>
                <a:lnTo>
                  <a:pt x="1382" y="832"/>
                </a:lnTo>
                <a:lnTo>
                  <a:pt x="1382" y="829"/>
                </a:lnTo>
                <a:lnTo>
                  <a:pt x="1382" y="829"/>
                </a:lnTo>
                <a:lnTo>
                  <a:pt x="1382" y="827"/>
                </a:lnTo>
                <a:lnTo>
                  <a:pt x="1383" y="824"/>
                </a:lnTo>
                <a:lnTo>
                  <a:pt x="1383" y="823"/>
                </a:lnTo>
                <a:lnTo>
                  <a:pt x="1384" y="820"/>
                </a:lnTo>
                <a:lnTo>
                  <a:pt x="1384" y="820"/>
                </a:lnTo>
                <a:lnTo>
                  <a:pt x="1383" y="817"/>
                </a:lnTo>
                <a:lnTo>
                  <a:pt x="1380" y="814"/>
                </a:lnTo>
                <a:lnTo>
                  <a:pt x="1378" y="812"/>
                </a:lnTo>
                <a:lnTo>
                  <a:pt x="1378" y="808"/>
                </a:lnTo>
                <a:lnTo>
                  <a:pt x="1378" y="808"/>
                </a:lnTo>
                <a:lnTo>
                  <a:pt x="1379" y="801"/>
                </a:lnTo>
                <a:lnTo>
                  <a:pt x="1382" y="793"/>
                </a:lnTo>
                <a:lnTo>
                  <a:pt x="1384" y="787"/>
                </a:lnTo>
                <a:lnTo>
                  <a:pt x="1385" y="778"/>
                </a:lnTo>
                <a:lnTo>
                  <a:pt x="1385" y="778"/>
                </a:lnTo>
                <a:lnTo>
                  <a:pt x="1385" y="765"/>
                </a:lnTo>
                <a:lnTo>
                  <a:pt x="1385" y="755"/>
                </a:lnTo>
                <a:lnTo>
                  <a:pt x="1385" y="755"/>
                </a:lnTo>
                <a:lnTo>
                  <a:pt x="1388" y="744"/>
                </a:lnTo>
                <a:lnTo>
                  <a:pt x="1389" y="739"/>
                </a:lnTo>
                <a:lnTo>
                  <a:pt x="1393" y="734"/>
                </a:lnTo>
                <a:lnTo>
                  <a:pt x="1393" y="734"/>
                </a:lnTo>
                <a:lnTo>
                  <a:pt x="1397" y="730"/>
                </a:lnTo>
                <a:lnTo>
                  <a:pt x="1399" y="729"/>
                </a:lnTo>
                <a:lnTo>
                  <a:pt x="1399" y="726"/>
                </a:lnTo>
                <a:lnTo>
                  <a:pt x="1399" y="726"/>
                </a:lnTo>
                <a:lnTo>
                  <a:pt x="1399" y="723"/>
                </a:lnTo>
                <a:lnTo>
                  <a:pt x="1397" y="722"/>
                </a:lnTo>
                <a:lnTo>
                  <a:pt x="1390" y="718"/>
                </a:lnTo>
                <a:lnTo>
                  <a:pt x="1390" y="718"/>
                </a:lnTo>
                <a:lnTo>
                  <a:pt x="1392" y="714"/>
                </a:lnTo>
                <a:lnTo>
                  <a:pt x="1393" y="710"/>
                </a:lnTo>
                <a:lnTo>
                  <a:pt x="1393" y="710"/>
                </a:lnTo>
                <a:lnTo>
                  <a:pt x="1392" y="708"/>
                </a:lnTo>
                <a:lnTo>
                  <a:pt x="1390" y="707"/>
                </a:lnTo>
                <a:lnTo>
                  <a:pt x="1388" y="704"/>
                </a:lnTo>
                <a:lnTo>
                  <a:pt x="1388" y="702"/>
                </a:lnTo>
                <a:lnTo>
                  <a:pt x="1388" y="702"/>
                </a:lnTo>
                <a:lnTo>
                  <a:pt x="1388" y="701"/>
                </a:lnTo>
                <a:lnTo>
                  <a:pt x="1389" y="698"/>
                </a:lnTo>
                <a:lnTo>
                  <a:pt x="1390" y="696"/>
                </a:lnTo>
                <a:lnTo>
                  <a:pt x="1390" y="693"/>
                </a:lnTo>
                <a:lnTo>
                  <a:pt x="1390" y="693"/>
                </a:lnTo>
                <a:lnTo>
                  <a:pt x="1389" y="691"/>
                </a:lnTo>
                <a:lnTo>
                  <a:pt x="1388" y="688"/>
                </a:lnTo>
                <a:lnTo>
                  <a:pt x="1388" y="688"/>
                </a:lnTo>
                <a:lnTo>
                  <a:pt x="1382" y="686"/>
                </a:lnTo>
                <a:lnTo>
                  <a:pt x="1377" y="681"/>
                </a:lnTo>
                <a:lnTo>
                  <a:pt x="1373" y="676"/>
                </a:lnTo>
                <a:lnTo>
                  <a:pt x="1369" y="668"/>
                </a:lnTo>
                <a:lnTo>
                  <a:pt x="1373" y="662"/>
                </a:lnTo>
                <a:lnTo>
                  <a:pt x="1373" y="662"/>
                </a:lnTo>
                <a:lnTo>
                  <a:pt x="1367" y="660"/>
                </a:lnTo>
                <a:lnTo>
                  <a:pt x="1367" y="660"/>
                </a:lnTo>
                <a:lnTo>
                  <a:pt x="1368" y="656"/>
                </a:lnTo>
                <a:lnTo>
                  <a:pt x="1369" y="654"/>
                </a:lnTo>
                <a:lnTo>
                  <a:pt x="1369" y="654"/>
                </a:lnTo>
                <a:lnTo>
                  <a:pt x="1368" y="651"/>
                </a:lnTo>
                <a:lnTo>
                  <a:pt x="1366" y="650"/>
                </a:lnTo>
                <a:lnTo>
                  <a:pt x="1361" y="650"/>
                </a:lnTo>
                <a:lnTo>
                  <a:pt x="1361" y="650"/>
                </a:lnTo>
                <a:lnTo>
                  <a:pt x="1361" y="636"/>
                </a:lnTo>
                <a:lnTo>
                  <a:pt x="1361" y="636"/>
                </a:lnTo>
                <a:lnTo>
                  <a:pt x="1361" y="634"/>
                </a:lnTo>
                <a:lnTo>
                  <a:pt x="1359" y="631"/>
                </a:lnTo>
                <a:lnTo>
                  <a:pt x="1356" y="626"/>
                </a:lnTo>
                <a:lnTo>
                  <a:pt x="1353" y="621"/>
                </a:lnTo>
                <a:lnTo>
                  <a:pt x="1352" y="619"/>
                </a:lnTo>
                <a:lnTo>
                  <a:pt x="1352" y="615"/>
                </a:lnTo>
                <a:lnTo>
                  <a:pt x="1352" y="615"/>
                </a:lnTo>
                <a:lnTo>
                  <a:pt x="1353" y="613"/>
                </a:lnTo>
                <a:lnTo>
                  <a:pt x="1353" y="610"/>
                </a:lnTo>
                <a:lnTo>
                  <a:pt x="1353" y="610"/>
                </a:lnTo>
                <a:lnTo>
                  <a:pt x="1353" y="607"/>
                </a:lnTo>
                <a:lnTo>
                  <a:pt x="1351" y="604"/>
                </a:lnTo>
                <a:lnTo>
                  <a:pt x="1345" y="600"/>
                </a:lnTo>
                <a:lnTo>
                  <a:pt x="1345" y="600"/>
                </a:lnTo>
                <a:lnTo>
                  <a:pt x="1337" y="598"/>
                </a:lnTo>
                <a:lnTo>
                  <a:pt x="1335" y="597"/>
                </a:lnTo>
                <a:lnTo>
                  <a:pt x="1335" y="596"/>
                </a:lnTo>
                <a:lnTo>
                  <a:pt x="1335" y="594"/>
                </a:lnTo>
                <a:lnTo>
                  <a:pt x="1332" y="468"/>
                </a:lnTo>
                <a:lnTo>
                  <a:pt x="1330" y="394"/>
                </a:lnTo>
                <a:lnTo>
                  <a:pt x="1330" y="394"/>
                </a:lnTo>
                <a:lnTo>
                  <a:pt x="1317" y="399"/>
                </a:lnTo>
                <a:lnTo>
                  <a:pt x="1310" y="400"/>
                </a:lnTo>
                <a:lnTo>
                  <a:pt x="1304" y="402"/>
                </a:lnTo>
                <a:lnTo>
                  <a:pt x="1304" y="402"/>
                </a:lnTo>
                <a:lnTo>
                  <a:pt x="1301" y="402"/>
                </a:lnTo>
                <a:lnTo>
                  <a:pt x="1299" y="400"/>
                </a:lnTo>
                <a:lnTo>
                  <a:pt x="1295" y="397"/>
                </a:lnTo>
                <a:lnTo>
                  <a:pt x="1289" y="387"/>
                </a:lnTo>
                <a:lnTo>
                  <a:pt x="1289" y="387"/>
                </a:lnTo>
                <a:lnTo>
                  <a:pt x="1282" y="384"/>
                </a:lnTo>
                <a:lnTo>
                  <a:pt x="1275" y="382"/>
                </a:lnTo>
                <a:lnTo>
                  <a:pt x="1262" y="376"/>
                </a:lnTo>
                <a:lnTo>
                  <a:pt x="1262" y="376"/>
                </a:lnTo>
                <a:lnTo>
                  <a:pt x="1258" y="374"/>
                </a:lnTo>
                <a:lnTo>
                  <a:pt x="1254" y="374"/>
                </a:lnTo>
                <a:lnTo>
                  <a:pt x="1251" y="373"/>
                </a:lnTo>
                <a:lnTo>
                  <a:pt x="1248" y="372"/>
                </a:lnTo>
                <a:lnTo>
                  <a:pt x="1248" y="372"/>
                </a:lnTo>
                <a:lnTo>
                  <a:pt x="1245" y="368"/>
                </a:lnTo>
                <a:lnTo>
                  <a:pt x="1241" y="366"/>
                </a:lnTo>
                <a:lnTo>
                  <a:pt x="1236" y="364"/>
                </a:lnTo>
                <a:lnTo>
                  <a:pt x="1232" y="361"/>
                </a:lnTo>
                <a:lnTo>
                  <a:pt x="1232" y="361"/>
                </a:lnTo>
                <a:lnTo>
                  <a:pt x="1225" y="353"/>
                </a:lnTo>
                <a:lnTo>
                  <a:pt x="1221" y="351"/>
                </a:lnTo>
                <a:lnTo>
                  <a:pt x="1216" y="350"/>
                </a:lnTo>
                <a:lnTo>
                  <a:pt x="1216" y="350"/>
                </a:lnTo>
                <a:lnTo>
                  <a:pt x="1214" y="351"/>
                </a:lnTo>
                <a:lnTo>
                  <a:pt x="1212" y="351"/>
                </a:lnTo>
                <a:lnTo>
                  <a:pt x="1211" y="355"/>
                </a:lnTo>
                <a:lnTo>
                  <a:pt x="1209" y="358"/>
                </a:lnTo>
                <a:lnTo>
                  <a:pt x="1207" y="358"/>
                </a:lnTo>
                <a:lnTo>
                  <a:pt x="1206" y="360"/>
                </a:lnTo>
                <a:lnTo>
                  <a:pt x="1206" y="360"/>
                </a:lnTo>
                <a:lnTo>
                  <a:pt x="1201" y="358"/>
                </a:lnTo>
                <a:lnTo>
                  <a:pt x="1198" y="357"/>
                </a:lnTo>
                <a:lnTo>
                  <a:pt x="1198" y="357"/>
                </a:lnTo>
                <a:lnTo>
                  <a:pt x="1194" y="358"/>
                </a:lnTo>
                <a:lnTo>
                  <a:pt x="1191" y="360"/>
                </a:lnTo>
                <a:lnTo>
                  <a:pt x="1188" y="361"/>
                </a:lnTo>
                <a:lnTo>
                  <a:pt x="1184" y="361"/>
                </a:lnTo>
                <a:lnTo>
                  <a:pt x="1184" y="361"/>
                </a:lnTo>
                <a:lnTo>
                  <a:pt x="1182" y="361"/>
                </a:lnTo>
                <a:lnTo>
                  <a:pt x="1179" y="360"/>
                </a:lnTo>
                <a:lnTo>
                  <a:pt x="1175" y="356"/>
                </a:lnTo>
                <a:lnTo>
                  <a:pt x="1175" y="356"/>
                </a:lnTo>
                <a:lnTo>
                  <a:pt x="1172" y="353"/>
                </a:lnTo>
                <a:lnTo>
                  <a:pt x="1170" y="352"/>
                </a:lnTo>
                <a:lnTo>
                  <a:pt x="1169" y="352"/>
                </a:lnTo>
                <a:lnTo>
                  <a:pt x="1169" y="352"/>
                </a:lnTo>
                <a:lnTo>
                  <a:pt x="1167" y="352"/>
                </a:lnTo>
                <a:lnTo>
                  <a:pt x="1164" y="353"/>
                </a:lnTo>
                <a:lnTo>
                  <a:pt x="1161" y="357"/>
                </a:lnTo>
                <a:lnTo>
                  <a:pt x="1157" y="361"/>
                </a:lnTo>
                <a:lnTo>
                  <a:pt x="1154" y="362"/>
                </a:lnTo>
                <a:lnTo>
                  <a:pt x="1152" y="363"/>
                </a:lnTo>
                <a:lnTo>
                  <a:pt x="1152" y="363"/>
                </a:lnTo>
                <a:lnTo>
                  <a:pt x="1147" y="362"/>
                </a:lnTo>
                <a:lnTo>
                  <a:pt x="1142" y="361"/>
                </a:lnTo>
                <a:lnTo>
                  <a:pt x="1137" y="358"/>
                </a:lnTo>
                <a:lnTo>
                  <a:pt x="1132" y="357"/>
                </a:lnTo>
                <a:lnTo>
                  <a:pt x="1132" y="357"/>
                </a:lnTo>
                <a:lnTo>
                  <a:pt x="1130" y="358"/>
                </a:lnTo>
                <a:lnTo>
                  <a:pt x="1127" y="360"/>
                </a:lnTo>
                <a:lnTo>
                  <a:pt x="1122" y="363"/>
                </a:lnTo>
                <a:lnTo>
                  <a:pt x="1122" y="363"/>
                </a:lnTo>
                <a:lnTo>
                  <a:pt x="1117" y="364"/>
                </a:lnTo>
                <a:lnTo>
                  <a:pt x="1114" y="364"/>
                </a:lnTo>
                <a:lnTo>
                  <a:pt x="1110" y="366"/>
                </a:lnTo>
                <a:lnTo>
                  <a:pt x="1107" y="368"/>
                </a:lnTo>
                <a:lnTo>
                  <a:pt x="1107" y="368"/>
                </a:lnTo>
                <a:lnTo>
                  <a:pt x="1106" y="372"/>
                </a:lnTo>
                <a:lnTo>
                  <a:pt x="1106" y="377"/>
                </a:lnTo>
                <a:lnTo>
                  <a:pt x="1105" y="379"/>
                </a:lnTo>
                <a:lnTo>
                  <a:pt x="1104" y="381"/>
                </a:lnTo>
                <a:lnTo>
                  <a:pt x="1102" y="382"/>
                </a:lnTo>
                <a:lnTo>
                  <a:pt x="1102" y="382"/>
                </a:lnTo>
                <a:lnTo>
                  <a:pt x="1100" y="381"/>
                </a:lnTo>
                <a:lnTo>
                  <a:pt x="1098" y="378"/>
                </a:lnTo>
                <a:lnTo>
                  <a:pt x="1095" y="377"/>
                </a:lnTo>
                <a:lnTo>
                  <a:pt x="1093" y="376"/>
                </a:lnTo>
                <a:lnTo>
                  <a:pt x="1093" y="376"/>
                </a:lnTo>
                <a:lnTo>
                  <a:pt x="1090" y="377"/>
                </a:lnTo>
                <a:lnTo>
                  <a:pt x="1090" y="377"/>
                </a:lnTo>
                <a:lnTo>
                  <a:pt x="1089" y="378"/>
                </a:lnTo>
                <a:lnTo>
                  <a:pt x="1086" y="378"/>
                </a:lnTo>
                <a:lnTo>
                  <a:pt x="1086" y="378"/>
                </a:lnTo>
                <a:lnTo>
                  <a:pt x="1085" y="378"/>
                </a:lnTo>
                <a:lnTo>
                  <a:pt x="1083" y="377"/>
                </a:lnTo>
                <a:lnTo>
                  <a:pt x="1083" y="377"/>
                </a:lnTo>
                <a:lnTo>
                  <a:pt x="1085" y="373"/>
                </a:lnTo>
                <a:lnTo>
                  <a:pt x="1088" y="371"/>
                </a:lnTo>
                <a:lnTo>
                  <a:pt x="1089" y="367"/>
                </a:lnTo>
                <a:lnTo>
                  <a:pt x="1090" y="363"/>
                </a:lnTo>
                <a:lnTo>
                  <a:pt x="1090" y="363"/>
                </a:lnTo>
                <a:lnTo>
                  <a:pt x="1089" y="361"/>
                </a:lnTo>
                <a:lnTo>
                  <a:pt x="1089" y="358"/>
                </a:lnTo>
                <a:lnTo>
                  <a:pt x="1089" y="358"/>
                </a:lnTo>
                <a:lnTo>
                  <a:pt x="1086" y="362"/>
                </a:lnTo>
                <a:lnTo>
                  <a:pt x="1085" y="367"/>
                </a:lnTo>
                <a:lnTo>
                  <a:pt x="1080" y="367"/>
                </a:lnTo>
                <a:lnTo>
                  <a:pt x="1080" y="367"/>
                </a:lnTo>
                <a:lnTo>
                  <a:pt x="1080" y="364"/>
                </a:lnTo>
                <a:lnTo>
                  <a:pt x="1079" y="363"/>
                </a:lnTo>
                <a:lnTo>
                  <a:pt x="1078" y="361"/>
                </a:lnTo>
                <a:lnTo>
                  <a:pt x="1077" y="360"/>
                </a:lnTo>
                <a:lnTo>
                  <a:pt x="1077" y="360"/>
                </a:lnTo>
                <a:lnTo>
                  <a:pt x="1078" y="357"/>
                </a:lnTo>
                <a:lnTo>
                  <a:pt x="1078" y="356"/>
                </a:lnTo>
                <a:lnTo>
                  <a:pt x="1079" y="353"/>
                </a:lnTo>
                <a:lnTo>
                  <a:pt x="1079" y="352"/>
                </a:lnTo>
                <a:lnTo>
                  <a:pt x="1079" y="352"/>
                </a:lnTo>
                <a:lnTo>
                  <a:pt x="1079" y="348"/>
                </a:lnTo>
                <a:lnTo>
                  <a:pt x="1078" y="346"/>
                </a:lnTo>
                <a:lnTo>
                  <a:pt x="1077" y="345"/>
                </a:lnTo>
                <a:lnTo>
                  <a:pt x="1074" y="343"/>
                </a:lnTo>
                <a:lnTo>
                  <a:pt x="1074" y="343"/>
                </a:lnTo>
                <a:lnTo>
                  <a:pt x="1073" y="345"/>
                </a:lnTo>
                <a:lnTo>
                  <a:pt x="1072" y="345"/>
                </a:lnTo>
                <a:lnTo>
                  <a:pt x="1070" y="348"/>
                </a:lnTo>
                <a:lnTo>
                  <a:pt x="1069" y="352"/>
                </a:lnTo>
                <a:lnTo>
                  <a:pt x="1067" y="355"/>
                </a:lnTo>
                <a:lnTo>
                  <a:pt x="1067" y="355"/>
                </a:lnTo>
                <a:lnTo>
                  <a:pt x="1051" y="366"/>
                </a:lnTo>
                <a:lnTo>
                  <a:pt x="1051" y="366"/>
                </a:lnTo>
                <a:lnTo>
                  <a:pt x="1049" y="361"/>
                </a:lnTo>
                <a:lnTo>
                  <a:pt x="1049" y="357"/>
                </a:lnTo>
                <a:lnTo>
                  <a:pt x="1049" y="357"/>
                </a:lnTo>
                <a:lnTo>
                  <a:pt x="1047" y="356"/>
                </a:lnTo>
                <a:lnTo>
                  <a:pt x="1044" y="355"/>
                </a:lnTo>
                <a:lnTo>
                  <a:pt x="1037" y="352"/>
                </a:lnTo>
                <a:lnTo>
                  <a:pt x="1037" y="352"/>
                </a:lnTo>
                <a:lnTo>
                  <a:pt x="1032" y="353"/>
                </a:lnTo>
                <a:lnTo>
                  <a:pt x="1032" y="353"/>
                </a:lnTo>
                <a:lnTo>
                  <a:pt x="1031" y="357"/>
                </a:lnTo>
                <a:lnTo>
                  <a:pt x="1030" y="362"/>
                </a:lnTo>
                <a:lnTo>
                  <a:pt x="1030" y="362"/>
                </a:lnTo>
                <a:lnTo>
                  <a:pt x="1027" y="360"/>
                </a:lnTo>
                <a:lnTo>
                  <a:pt x="1025" y="358"/>
                </a:lnTo>
                <a:lnTo>
                  <a:pt x="1025" y="358"/>
                </a:lnTo>
                <a:lnTo>
                  <a:pt x="1022" y="358"/>
                </a:lnTo>
                <a:lnTo>
                  <a:pt x="1021" y="360"/>
                </a:lnTo>
                <a:lnTo>
                  <a:pt x="1018" y="364"/>
                </a:lnTo>
                <a:lnTo>
                  <a:pt x="1017" y="368"/>
                </a:lnTo>
                <a:lnTo>
                  <a:pt x="1016" y="369"/>
                </a:lnTo>
                <a:lnTo>
                  <a:pt x="1013" y="369"/>
                </a:lnTo>
                <a:lnTo>
                  <a:pt x="1013" y="369"/>
                </a:lnTo>
                <a:lnTo>
                  <a:pt x="1011" y="369"/>
                </a:lnTo>
                <a:lnTo>
                  <a:pt x="1009" y="367"/>
                </a:lnTo>
                <a:lnTo>
                  <a:pt x="1006" y="366"/>
                </a:lnTo>
                <a:lnTo>
                  <a:pt x="1004" y="364"/>
                </a:lnTo>
                <a:lnTo>
                  <a:pt x="1004" y="364"/>
                </a:lnTo>
                <a:lnTo>
                  <a:pt x="1001" y="366"/>
                </a:lnTo>
                <a:lnTo>
                  <a:pt x="1000" y="367"/>
                </a:lnTo>
                <a:lnTo>
                  <a:pt x="997" y="369"/>
                </a:lnTo>
                <a:lnTo>
                  <a:pt x="996" y="371"/>
                </a:lnTo>
                <a:lnTo>
                  <a:pt x="996" y="371"/>
                </a:lnTo>
                <a:lnTo>
                  <a:pt x="994" y="369"/>
                </a:lnTo>
                <a:lnTo>
                  <a:pt x="991" y="368"/>
                </a:lnTo>
                <a:lnTo>
                  <a:pt x="990" y="366"/>
                </a:lnTo>
                <a:lnTo>
                  <a:pt x="988" y="363"/>
                </a:lnTo>
                <a:lnTo>
                  <a:pt x="988" y="363"/>
                </a:lnTo>
                <a:lnTo>
                  <a:pt x="986" y="363"/>
                </a:lnTo>
                <a:lnTo>
                  <a:pt x="984" y="363"/>
                </a:lnTo>
                <a:lnTo>
                  <a:pt x="981" y="363"/>
                </a:lnTo>
                <a:lnTo>
                  <a:pt x="979" y="363"/>
                </a:lnTo>
                <a:lnTo>
                  <a:pt x="979" y="363"/>
                </a:lnTo>
                <a:lnTo>
                  <a:pt x="978" y="360"/>
                </a:lnTo>
                <a:lnTo>
                  <a:pt x="975" y="356"/>
                </a:lnTo>
                <a:lnTo>
                  <a:pt x="974" y="353"/>
                </a:lnTo>
                <a:lnTo>
                  <a:pt x="970" y="352"/>
                </a:lnTo>
                <a:lnTo>
                  <a:pt x="970" y="352"/>
                </a:lnTo>
                <a:lnTo>
                  <a:pt x="967" y="353"/>
                </a:lnTo>
                <a:lnTo>
                  <a:pt x="963" y="355"/>
                </a:lnTo>
                <a:lnTo>
                  <a:pt x="957" y="361"/>
                </a:lnTo>
                <a:lnTo>
                  <a:pt x="952" y="366"/>
                </a:lnTo>
                <a:lnTo>
                  <a:pt x="948" y="367"/>
                </a:lnTo>
                <a:lnTo>
                  <a:pt x="944" y="368"/>
                </a:lnTo>
                <a:lnTo>
                  <a:pt x="944" y="368"/>
                </a:lnTo>
                <a:lnTo>
                  <a:pt x="936" y="367"/>
                </a:lnTo>
                <a:lnTo>
                  <a:pt x="936" y="362"/>
                </a:lnTo>
                <a:lnTo>
                  <a:pt x="936" y="362"/>
                </a:lnTo>
                <a:lnTo>
                  <a:pt x="939" y="357"/>
                </a:lnTo>
                <a:lnTo>
                  <a:pt x="942" y="353"/>
                </a:lnTo>
                <a:lnTo>
                  <a:pt x="942" y="353"/>
                </a:lnTo>
                <a:lnTo>
                  <a:pt x="938" y="348"/>
                </a:lnTo>
                <a:lnTo>
                  <a:pt x="936" y="346"/>
                </a:lnTo>
                <a:lnTo>
                  <a:pt x="932" y="346"/>
                </a:lnTo>
                <a:lnTo>
                  <a:pt x="932" y="346"/>
                </a:lnTo>
                <a:lnTo>
                  <a:pt x="931" y="346"/>
                </a:lnTo>
                <a:lnTo>
                  <a:pt x="928" y="347"/>
                </a:lnTo>
                <a:lnTo>
                  <a:pt x="921" y="347"/>
                </a:lnTo>
                <a:lnTo>
                  <a:pt x="921" y="347"/>
                </a:lnTo>
                <a:lnTo>
                  <a:pt x="920" y="342"/>
                </a:lnTo>
                <a:lnTo>
                  <a:pt x="918" y="337"/>
                </a:lnTo>
                <a:lnTo>
                  <a:pt x="918" y="337"/>
                </a:lnTo>
                <a:lnTo>
                  <a:pt x="920" y="335"/>
                </a:lnTo>
                <a:lnTo>
                  <a:pt x="922" y="334"/>
                </a:lnTo>
                <a:lnTo>
                  <a:pt x="927" y="330"/>
                </a:lnTo>
                <a:lnTo>
                  <a:pt x="927" y="330"/>
                </a:lnTo>
                <a:lnTo>
                  <a:pt x="923" y="327"/>
                </a:lnTo>
                <a:lnTo>
                  <a:pt x="920" y="325"/>
                </a:lnTo>
                <a:lnTo>
                  <a:pt x="915" y="325"/>
                </a:lnTo>
                <a:lnTo>
                  <a:pt x="908" y="324"/>
                </a:lnTo>
                <a:lnTo>
                  <a:pt x="908" y="324"/>
                </a:lnTo>
                <a:lnTo>
                  <a:pt x="894" y="325"/>
                </a:lnTo>
                <a:lnTo>
                  <a:pt x="894" y="325"/>
                </a:lnTo>
                <a:lnTo>
                  <a:pt x="891" y="327"/>
                </a:lnTo>
                <a:lnTo>
                  <a:pt x="889" y="331"/>
                </a:lnTo>
                <a:lnTo>
                  <a:pt x="887" y="335"/>
                </a:lnTo>
                <a:lnTo>
                  <a:pt x="886" y="335"/>
                </a:lnTo>
                <a:lnTo>
                  <a:pt x="884" y="336"/>
                </a:lnTo>
                <a:lnTo>
                  <a:pt x="884" y="336"/>
                </a:lnTo>
                <a:lnTo>
                  <a:pt x="881" y="335"/>
                </a:lnTo>
                <a:lnTo>
                  <a:pt x="880" y="334"/>
                </a:lnTo>
                <a:lnTo>
                  <a:pt x="876" y="331"/>
                </a:lnTo>
                <a:lnTo>
                  <a:pt x="873" y="327"/>
                </a:lnTo>
                <a:lnTo>
                  <a:pt x="869" y="325"/>
                </a:lnTo>
                <a:lnTo>
                  <a:pt x="849" y="330"/>
                </a:lnTo>
                <a:lnTo>
                  <a:pt x="849" y="330"/>
                </a:lnTo>
                <a:lnTo>
                  <a:pt x="843" y="325"/>
                </a:lnTo>
                <a:lnTo>
                  <a:pt x="838" y="320"/>
                </a:lnTo>
                <a:lnTo>
                  <a:pt x="833" y="316"/>
                </a:lnTo>
                <a:lnTo>
                  <a:pt x="829" y="315"/>
                </a:lnTo>
                <a:lnTo>
                  <a:pt x="826" y="315"/>
                </a:lnTo>
                <a:lnTo>
                  <a:pt x="826" y="315"/>
                </a:lnTo>
                <a:lnTo>
                  <a:pt x="821" y="316"/>
                </a:lnTo>
                <a:lnTo>
                  <a:pt x="818" y="316"/>
                </a:lnTo>
                <a:lnTo>
                  <a:pt x="817" y="316"/>
                </a:lnTo>
                <a:lnTo>
                  <a:pt x="817" y="316"/>
                </a:lnTo>
                <a:lnTo>
                  <a:pt x="816" y="314"/>
                </a:lnTo>
                <a:lnTo>
                  <a:pt x="815" y="313"/>
                </a:lnTo>
                <a:lnTo>
                  <a:pt x="815" y="308"/>
                </a:lnTo>
                <a:lnTo>
                  <a:pt x="815" y="308"/>
                </a:lnTo>
                <a:lnTo>
                  <a:pt x="811" y="303"/>
                </a:lnTo>
                <a:lnTo>
                  <a:pt x="807" y="299"/>
                </a:lnTo>
                <a:lnTo>
                  <a:pt x="798" y="292"/>
                </a:lnTo>
                <a:lnTo>
                  <a:pt x="794" y="292"/>
                </a:lnTo>
                <a:lnTo>
                  <a:pt x="794" y="292"/>
                </a:lnTo>
                <a:lnTo>
                  <a:pt x="792" y="296"/>
                </a:lnTo>
                <a:lnTo>
                  <a:pt x="791" y="298"/>
                </a:lnTo>
                <a:lnTo>
                  <a:pt x="790" y="299"/>
                </a:lnTo>
                <a:lnTo>
                  <a:pt x="790" y="299"/>
                </a:lnTo>
                <a:lnTo>
                  <a:pt x="787" y="298"/>
                </a:lnTo>
                <a:lnTo>
                  <a:pt x="785" y="298"/>
                </a:lnTo>
                <a:lnTo>
                  <a:pt x="782" y="294"/>
                </a:lnTo>
                <a:lnTo>
                  <a:pt x="779" y="292"/>
                </a:lnTo>
                <a:lnTo>
                  <a:pt x="776" y="290"/>
                </a:lnTo>
                <a:lnTo>
                  <a:pt x="775" y="290"/>
                </a:lnTo>
                <a:lnTo>
                  <a:pt x="775" y="290"/>
                </a:lnTo>
                <a:lnTo>
                  <a:pt x="773" y="290"/>
                </a:lnTo>
                <a:lnTo>
                  <a:pt x="771" y="292"/>
                </a:lnTo>
                <a:lnTo>
                  <a:pt x="770" y="294"/>
                </a:lnTo>
                <a:lnTo>
                  <a:pt x="769" y="298"/>
                </a:lnTo>
                <a:lnTo>
                  <a:pt x="768" y="299"/>
                </a:lnTo>
                <a:lnTo>
                  <a:pt x="766" y="299"/>
                </a:lnTo>
                <a:lnTo>
                  <a:pt x="766" y="299"/>
                </a:lnTo>
                <a:lnTo>
                  <a:pt x="764" y="299"/>
                </a:lnTo>
                <a:lnTo>
                  <a:pt x="763" y="298"/>
                </a:lnTo>
                <a:lnTo>
                  <a:pt x="760" y="295"/>
                </a:lnTo>
                <a:lnTo>
                  <a:pt x="760" y="295"/>
                </a:lnTo>
                <a:lnTo>
                  <a:pt x="756" y="294"/>
                </a:lnTo>
                <a:lnTo>
                  <a:pt x="754" y="294"/>
                </a:lnTo>
                <a:lnTo>
                  <a:pt x="752" y="294"/>
                </a:lnTo>
                <a:lnTo>
                  <a:pt x="749" y="293"/>
                </a:lnTo>
                <a:lnTo>
                  <a:pt x="749" y="293"/>
                </a:lnTo>
                <a:lnTo>
                  <a:pt x="747" y="289"/>
                </a:lnTo>
                <a:lnTo>
                  <a:pt x="745" y="287"/>
                </a:lnTo>
                <a:lnTo>
                  <a:pt x="742" y="280"/>
                </a:lnTo>
                <a:lnTo>
                  <a:pt x="742" y="280"/>
                </a:lnTo>
                <a:lnTo>
                  <a:pt x="737" y="272"/>
                </a:lnTo>
                <a:lnTo>
                  <a:pt x="734" y="268"/>
                </a:lnTo>
                <a:lnTo>
                  <a:pt x="729" y="267"/>
                </a:lnTo>
                <a:lnTo>
                  <a:pt x="729" y="267"/>
                </a:lnTo>
                <a:lnTo>
                  <a:pt x="726" y="268"/>
                </a:lnTo>
                <a:lnTo>
                  <a:pt x="722" y="269"/>
                </a:lnTo>
                <a:lnTo>
                  <a:pt x="731" y="16"/>
                </a:lnTo>
                <a:lnTo>
                  <a:pt x="427" y="0"/>
                </a:lnTo>
                <a:lnTo>
                  <a:pt x="389" y="582"/>
                </a:lnTo>
                <a:close/>
              </a:path>
            </a:pathLst>
          </a:custGeom>
          <a:solidFill>
            <a:schemeClr val="accent1"/>
          </a:solidFill>
          <a:ln w="7938">
            <a:solidFill>
              <a:srgbClr val="6551A2"/>
            </a:solidFill>
            <a:prstDash val="solid"/>
            <a:round/>
            <a:headEnd/>
            <a:tailEnd/>
          </a:ln>
          <a:effectLst/>
        </p:spPr>
        <p:txBody>
          <a:bodyPr lIns="91386" tIns="45693" rIns="91386" bIns="45693"/>
          <a:lstStyle/>
          <a:p>
            <a:endParaRPr lang="ja" dirty="0">
              <a:solidFill>
                <a:prstClr val="black"/>
              </a:solidFill>
              <a:latin typeface="Arial Narrow" panose="020B0606020202030204" pitchFamily="34" charset="0"/>
            </a:endParaRPr>
          </a:p>
        </p:txBody>
      </p:sp>
      <p:sp>
        <p:nvSpPr>
          <p:cNvPr id="36" name="Freeform 12"/>
          <p:cNvSpPr>
            <a:spLocks noChangeAspect="1"/>
          </p:cNvSpPr>
          <p:nvPr/>
        </p:nvSpPr>
        <p:spPr bwMode="auto">
          <a:xfrm>
            <a:off x="6929317" y="5943920"/>
            <a:ext cx="1286591" cy="1159449"/>
          </a:xfrm>
          <a:custGeom>
            <a:avLst/>
            <a:gdLst>
              <a:gd name="T0" fmla="*/ 452 w 507"/>
              <a:gd name="T1" fmla="*/ 41 h 468"/>
              <a:gd name="T2" fmla="*/ 458 w 507"/>
              <a:gd name="T3" fmla="*/ 21 h 468"/>
              <a:gd name="T4" fmla="*/ 446 w 507"/>
              <a:gd name="T5" fmla="*/ 10 h 468"/>
              <a:gd name="T6" fmla="*/ 0 w 507"/>
              <a:gd name="T7" fmla="*/ 15 h 468"/>
              <a:gd name="T8" fmla="*/ 26 w 507"/>
              <a:gd name="T9" fmla="*/ 400 h 468"/>
              <a:gd name="T10" fmla="*/ 44 w 507"/>
              <a:gd name="T11" fmla="*/ 399 h 468"/>
              <a:gd name="T12" fmla="*/ 367 w 507"/>
              <a:gd name="T13" fmla="*/ 452 h 468"/>
              <a:gd name="T14" fmla="*/ 366 w 507"/>
              <a:gd name="T15" fmla="*/ 440 h 468"/>
              <a:gd name="T16" fmla="*/ 371 w 507"/>
              <a:gd name="T17" fmla="*/ 427 h 468"/>
              <a:gd name="T18" fmla="*/ 367 w 507"/>
              <a:gd name="T19" fmla="*/ 414 h 468"/>
              <a:gd name="T20" fmla="*/ 364 w 507"/>
              <a:gd name="T21" fmla="*/ 403 h 468"/>
              <a:gd name="T22" fmla="*/ 355 w 507"/>
              <a:gd name="T23" fmla="*/ 397 h 468"/>
              <a:gd name="T24" fmla="*/ 361 w 507"/>
              <a:gd name="T25" fmla="*/ 384 h 468"/>
              <a:gd name="T26" fmla="*/ 358 w 507"/>
              <a:gd name="T27" fmla="*/ 372 h 468"/>
              <a:gd name="T28" fmla="*/ 373 w 507"/>
              <a:gd name="T29" fmla="*/ 373 h 468"/>
              <a:gd name="T30" fmla="*/ 367 w 507"/>
              <a:gd name="T31" fmla="*/ 363 h 468"/>
              <a:gd name="T32" fmla="*/ 372 w 507"/>
              <a:gd name="T33" fmla="*/ 350 h 468"/>
              <a:gd name="T34" fmla="*/ 367 w 507"/>
              <a:gd name="T35" fmla="*/ 340 h 468"/>
              <a:gd name="T36" fmla="*/ 366 w 507"/>
              <a:gd name="T37" fmla="*/ 332 h 468"/>
              <a:gd name="T38" fmla="*/ 374 w 507"/>
              <a:gd name="T39" fmla="*/ 334 h 468"/>
              <a:gd name="T40" fmla="*/ 384 w 507"/>
              <a:gd name="T41" fmla="*/ 331 h 468"/>
              <a:gd name="T42" fmla="*/ 383 w 507"/>
              <a:gd name="T43" fmla="*/ 320 h 468"/>
              <a:gd name="T44" fmla="*/ 387 w 507"/>
              <a:gd name="T45" fmla="*/ 313 h 468"/>
              <a:gd name="T46" fmla="*/ 389 w 507"/>
              <a:gd name="T47" fmla="*/ 303 h 468"/>
              <a:gd name="T48" fmla="*/ 400 w 507"/>
              <a:gd name="T49" fmla="*/ 285 h 468"/>
              <a:gd name="T50" fmla="*/ 409 w 507"/>
              <a:gd name="T51" fmla="*/ 278 h 468"/>
              <a:gd name="T52" fmla="*/ 421 w 507"/>
              <a:gd name="T53" fmla="*/ 277 h 468"/>
              <a:gd name="T54" fmla="*/ 424 w 507"/>
              <a:gd name="T55" fmla="*/ 257 h 468"/>
              <a:gd name="T56" fmla="*/ 428 w 507"/>
              <a:gd name="T57" fmla="*/ 245 h 468"/>
              <a:gd name="T58" fmla="*/ 434 w 507"/>
              <a:gd name="T59" fmla="*/ 236 h 468"/>
              <a:gd name="T60" fmla="*/ 434 w 507"/>
              <a:gd name="T61" fmla="*/ 224 h 468"/>
              <a:gd name="T62" fmla="*/ 445 w 507"/>
              <a:gd name="T63" fmla="*/ 215 h 468"/>
              <a:gd name="T64" fmla="*/ 451 w 507"/>
              <a:gd name="T65" fmla="*/ 217 h 468"/>
              <a:gd name="T66" fmla="*/ 458 w 507"/>
              <a:gd name="T67" fmla="*/ 211 h 468"/>
              <a:gd name="T68" fmla="*/ 451 w 507"/>
              <a:gd name="T69" fmla="*/ 204 h 468"/>
              <a:gd name="T70" fmla="*/ 451 w 507"/>
              <a:gd name="T71" fmla="*/ 194 h 468"/>
              <a:gd name="T72" fmla="*/ 460 w 507"/>
              <a:gd name="T73" fmla="*/ 190 h 468"/>
              <a:gd name="T74" fmla="*/ 467 w 507"/>
              <a:gd name="T75" fmla="*/ 167 h 468"/>
              <a:gd name="T76" fmla="*/ 465 w 507"/>
              <a:gd name="T77" fmla="*/ 152 h 468"/>
              <a:gd name="T78" fmla="*/ 470 w 507"/>
              <a:gd name="T79" fmla="*/ 135 h 468"/>
              <a:gd name="T80" fmla="*/ 473 w 507"/>
              <a:gd name="T81" fmla="*/ 120 h 468"/>
              <a:gd name="T82" fmla="*/ 483 w 507"/>
              <a:gd name="T83" fmla="*/ 124 h 468"/>
              <a:gd name="T84" fmla="*/ 488 w 507"/>
              <a:gd name="T85" fmla="*/ 105 h 468"/>
              <a:gd name="T86" fmla="*/ 481 w 507"/>
              <a:gd name="T87" fmla="*/ 94 h 468"/>
              <a:gd name="T88" fmla="*/ 497 w 507"/>
              <a:gd name="T89" fmla="*/ 84 h 468"/>
              <a:gd name="T90" fmla="*/ 495 w 507"/>
              <a:gd name="T91" fmla="*/ 77 h 468"/>
              <a:gd name="T92" fmla="*/ 502 w 507"/>
              <a:gd name="T93" fmla="*/ 68 h 468"/>
              <a:gd name="T94" fmla="*/ 431 w 507"/>
              <a:gd name="T95" fmla="*/ 86 h 468"/>
              <a:gd name="T96" fmla="*/ 435 w 507"/>
              <a:gd name="T97" fmla="*/ 105 h 468"/>
              <a:gd name="T98" fmla="*/ 431 w 507"/>
              <a:gd name="T99" fmla="*/ 119 h 468"/>
              <a:gd name="T100" fmla="*/ 423 w 507"/>
              <a:gd name="T101" fmla="*/ 116 h 468"/>
              <a:gd name="T102" fmla="*/ 426 w 507"/>
              <a:gd name="T103" fmla="*/ 106 h 468"/>
              <a:gd name="T104" fmla="*/ 426 w 507"/>
              <a:gd name="T105" fmla="*/ 88 h 468"/>
              <a:gd name="T106" fmla="*/ 432 w 507"/>
              <a:gd name="T107" fmla="*/ 58 h 468"/>
              <a:gd name="T108" fmla="*/ 450 w 507"/>
              <a:gd name="T109" fmla="*/ 47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7" h="468">
                <a:moveTo>
                  <a:pt x="450" y="47"/>
                </a:moveTo>
                <a:lnTo>
                  <a:pt x="450" y="47"/>
                </a:lnTo>
                <a:lnTo>
                  <a:pt x="452" y="44"/>
                </a:lnTo>
                <a:lnTo>
                  <a:pt x="452" y="41"/>
                </a:lnTo>
                <a:lnTo>
                  <a:pt x="452" y="41"/>
                </a:lnTo>
                <a:lnTo>
                  <a:pt x="457" y="32"/>
                </a:lnTo>
                <a:lnTo>
                  <a:pt x="458" y="28"/>
                </a:lnTo>
                <a:lnTo>
                  <a:pt x="460" y="23"/>
                </a:lnTo>
                <a:lnTo>
                  <a:pt x="460" y="23"/>
                </a:lnTo>
                <a:lnTo>
                  <a:pt x="458" y="21"/>
                </a:lnTo>
                <a:lnTo>
                  <a:pt x="458" y="20"/>
                </a:lnTo>
                <a:lnTo>
                  <a:pt x="455" y="17"/>
                </a:lnTo>
                <a:lnTo>
                  <a:pt x="445" y="12"/>
                </a:lnTo>
                <a:lnTo>
                  <a:pt x="445" y="12"/>
                </a:lnTo>
                <a:lnTo>
                  <a:pt x="446" y="10"/>
                </a:lnTo>
                <a:lnTo>
                  <a:pt x="446" y="7"/>
                </a:lnTo>
                <a:lnTo>
                  <a:pt x="446" y="7"/>
                </a:lnTo>
                <a:lnTo>
                  <a:pt x="445" y="4"/>
                </a:lnTo>
                <a:lnTo>
                  <a:pt x="442" y="0"/>
                </a:lnTo>
                <a:lnTo>
                  <a:pt x="0" y="15"/>
                </a:lnTo>
                <a:lnTo>
                  <a:pt x="20" y="163"/>
                </a:lnTo>
                <a:lnTo>
                  <a:pt x="16" y="387"/>
                </a:lnTo>
                <a:lnTo>
                  <a:pt x="16" y="387"/>
                </a:lnTo>
                <a:lnTo>
                  <a:pt x="22" y="397"/>
                </a:lnTo>
                <a:lnTo>
                  <a:pt x="26" y="400"/>
                </a:lnTo>
                <a:lnTo>
                  <a:pt x="28" y="402"/>
                </a:lnTo>
                <a:lnTo>
                  <a:pt x="31" y="402"/>
                </a:lnTo>
                <a:lnTo>
                  <a:pt x="31" y="402"/>
                </a:lnTo>
                <a:lnTo>
                  <a:pt x="37" y="400"/>
                </a:lnTo>
                <a:lnTo>
                  <a:pt x="44" y="399"/>
                </a:lnTo>
                <a:lnTo>
                  <a:pt x="57" y="394"/>
                </a:lnTo>
                <a:lnTo>
                  <a:pt x="59" y="468"/>
                </a:lnTo>
                <a:lnTo>
                  <a:pt x="367" y="455"/>
                </a:lnTo>
                <a:lnTo>
                  <a:pt x="367" y="455"/>
                </a:lnTo>
                <a:lnTo>
                  <a:pt x="367" y="452"/>
                </a:lnTo>
                <a:lnTo>
                  <a:pt x="366" y="450"/>
                </a:lnTo>
                <a:lnTo>
                  <a:pt x="366" y="446"/>
                </a:lnTo>
                <a:lnTo>
                  <a:pt x="364" y="444"/>
                </a:lnTo>
                <a:lnTo>
                  <a:pt x="364" y="444"/>
                </a:lnTo>
                <a:lnTo>
                  <a:pt x="366" y="440"/>
                </a:lnTo>
                <a:lnTo>
                  <a:pt x="368" y="437"/>
                </a:lnTo>
                <a:lnTo>
                  <a:pt x="371" y="435"/>
                </a:lnTo>
                <a:lnTo>
                  <a:pt x="372" y="431"/>
                </a:lnTo>
                <a:lnTo>
                  <a:pt x="372" y="431"/>
                </a:lnTo>
                <a:lnTo>
                  <a:pt x="371" y="427"/>
                </a:lnTo>
                <a:lnTo>
                  <a:pt x="368" y="424"/>
                </a:lnTo>
                <a:lnTo>
                  <a:pt x="367" y="420"/>
                </a:lnTo>
                <a:lnTo>
                  <a:pt x="366" y="416"/>
                </a:lnTo>
                <a:lnTo>
                  <a:pt x="366" y="416"/>
                </a:lnTo>
                <a:lnTo>
                  <a:pt x="367" y="414"/>
                </a:lnTo>
                <a:lnTo>
                  <a:pt x="368" y="413"/>
                </a:lnTo>
                <a:lnTo>
                  <a:pt x="372" y="410"/>
                </a:lnTo>
                <a:lnTo>
                  <a:pt x="372" y="403"/>
                </a:lnTo>
                <a:lnTo>
                  <a:pt x="364" y="403"/>
                </a:lnTo>
                <a:lnTo>
                  <a:pt x="364" y="403"/>
                </a:lnTo>
                <a:lnTo>
                  <a:pt x="363" y="400"/>
                </a:lnTo>
                <a:lnTo>
                  <a:pt x="361" y="398"/>
                </a:lnTo>
                <a:lnTo>
                  <a:pt x="358" y="398"/>
                </a:lnTo>
                <a:lnTo>
                  <a:pt x="355" y="397"/>
                </a:lnTo>
                <a:lnTo>
                  <a:pt x="355" y="397"/>
                </a:lnTo>
                <a:lnTo>
                  <a:pt x="355" y="393"/>
                </a:lnTo>
                <a:lnTo>
                  <a:pt x="355" y="393"/>
                </a:lnTo>
                <a:lnTo>
                  <a:pt x="355" y="389"/>
                </a:lnTo>
                <a:lnTo>
                  <a:pt x="358" y="387"/>
                </a:lnTo>
                <a:lnTo>
                  <a:pt x="361" y="384"/>
                </a:lnTo>
                <a:lnTo>
                  <a:pt x="362" y="381"/>
                </a:lnTo>
                <a:lnTo>
                  <a:pt x="362" y="381"/>
                </a:lnTo>
                <a:lnTo>
                  <a:pt x="361" y="378"/>
                </a:lnTo>
                <a:lnTo>
                  <a:pt x="358" y="377"/>
                </a:lnTo>
                <a:lnTo>
                  <a:pt x="358" y="372"/>
                </a:lnTo>
                <a:lnTo>
                  <a:pt x="368" y="372"/>
                </a:lnTo>
                <a:lnTo>
                  <a:pt x="368" y="376"/>
                </a:lnTo>
                <a:lnTo>
                  <a:pt x="372" y="374"/>
                </a:lnTo>
                <a:lnTo>
                  <a:pt x="372" y="374"/>
                </a:lnTo>
                <a:lnTo>
                  <a:pt x="373" y="373"/>
                </a:lnTo>
                <a:lnTo>
                  <a:pt x="374" y="371"/>
                </a:lnTo>
                <a:lnTo>
                  <a:pt x="374" y="371"/>
                </a:lnTo>
                <a:lnTo>
                  <a:pt x="373" y="367"/>
                </a:lnTo>
                <a:lnTo>
                  <a:pt x="369" y="364"/>
                </a:lnTo>
                <a:lnTo>
                  <a:pt x="367" y="363"/>
                </a:lnTo>
                <a:lnTo>
                  <a:pt x="363" y="360"/>
                </a:lnTo>
                <a:lnTo>
                  <a:pt x="363" y="360"/>
                </a:lnTo>
                <a:lnTo>
                  <a:pt x="369" y="356"/>
                </a:lnTo>
                <a:lnTo>
                  <a:pt x="371" y="352"/>
                </a:lnTo>
                <a:lnTo>
                  <a:pt x="372" y="350"/>
                </a:lnTo>
                <a:lnTo>
                  <a:pt x="372" y="350"/>
                </a:lnTo>
                <a:lnTo>
                  <a:pt x="371" y="346"/>
                </a:lnTo>
                <a:lnTo>
                  <a:pt x="369" y="343"/>
                </a:lnTo>
                <a:lnTo>
                  <a:pt x="369" y="343"/>
                </a:lnTo>
                <a:lnTo>
                  <a:pt x="367" y="340"/>
                </a:lnTo>
                <a:lnTo>
                  <a:pt x="366" y="339"/>
                </a:lnTo>
                <a:lnTo>
                  <a:pt x="364" y="336"/>
                </a:lnTo>
                <a:lnTo>
                  <a:pt x="364" y="336"/>
                </a:lnTo>
                <a:lnTo>
                  <a:pt x="366" y="335"/>
                </a:lnTo>
                <a:lnTo>
                  <a:pt x="366" y="332"/>
                </a:lnTo>
                <a:lnTo>
                  <a:pt x="369" y="329"/>
                </a:lnTo>
                <a:lnTo>
                  <a:pt x="369" y="329"/>
                </a:lnTo>
                <a:lnTo>
                  <a:pt x="371" y="331"/>
                </a:lnTo>
                <a:lnTo>
                  <a:pt x="373" y="332"/>
                </a:lnTo>
                <a:lnTo>
                  <a:pt x="374" y="334"/>
                </a:lnTo>
                <a:lnTo>
                  <a:pt x="377" y="335"/>
                </a:lnTo>
                <a:lnTo>
                  <a:pt x="377" y="335"/>
                </a:lnTo>
                <a:lnTo>
                  <a:pt x="379" y="335"/>
                </a:lnTo>
                <a:lnTo>
                  <a:pt x="382" y="332"/>
                </a:lnTo>
                <a:lnTo>
                  <a:pt x="384" y="331"/>
                </a:lnTo>
                <a:lnTo>
                  <a:pt x="384" y="329"/>
                </a:lnTo>
                <a:lnTo>
                  <a:pt x="384" y="329"/>
                </a:lnTo>
                <a:lnTo>
                  <a:pt x="384" y="324"/>
                </a:lnTo>
                <a:lnTo>
                  <a:pt x="383" y="320"/>
                </a:lnTo>
                <a:lnTo>
                  <a:pt x="383" y="320"/>
                </a:lnTo>
                <a:lnTo>
                  <a:pt x="387" y="319"/>
                </a:lnTo>
                <a:lnTo>
                  <a:pt x="389" y="316"/>
                </a:lnTo>
                <a:lnTo>
                  <a:pt x="390" y="315"/>
                </a:lnTo>
                <a:lnTo>
                  <a:pt x="390" y="315"/>
                </a:lnTo>
                <a:lnTo>
                  <a:pt x="387" y="313"/>
                </a:lnTo>
                <a:lnTo>
                  <a:pt x="386" y="313"/>
                </a:lnTo>
                <a:lnTo>
                  <a:pt x="386" y="311"/>
                </a:lnTo>
                <a:lnTo>
                  <a:pt x="386" y="311"/>
                </a:lnTo>
                <a:lnTo>
                  <a:pt x="387" y="306"/>
                </a:lnTo>
                <a:lnTo>
                  <a:pt x="389" y="303"/>
                </a:lnTo>
                <a:lnTo>
                  <a:pt x="394" y="301"/>
                </a:lnTo>
                <a:lnTo>
                  <a:pt x="399" y="300"/>
                </a:lnTo>
                <a:lnTo>
                  <a:pt x="399" y="300"/>
                </a:lnTo>
                <a:lnTo>
                  <a:pt x="399" y="293"/>
                </a:lnTo>
                <a:lnTo>
                  <a:pt x="400" y="285"/>
                </a:lnTo>
                <a:lnTo>
                  <a:pt x="402" y="283"/>
                </a:lnTo>
                <a:lnTo>
                  <a:pt x="403" y="280"/>
                </a:lnTo>
                <a:lnTo>
                  <a:pt x="405" y="279"/>
                </a:lnTo>
                <a:lnTo>
                  <a:pt x="409" y="278"/>
                </a:lnTo>
                <a:lnTo>
                  <a:pt x="409" y="278"/>
                </a:lnTo>
                <a:lnTo>
                  <a:pt x="411" y="279"/>
                </a:lnTo>
                <a:lnTo>
                  <a:pt x="415" y="280"/>
                </a:lnTo>
                <a:lnTo>
                  <a:pt x="415" y="280"/>
                </a:lnTo>
                <a:lnTo>
                  <a:pt x="419" y="279"/>
                </a:lnTo>
                <a:lnTo>
                  <a:pt x="421" y="277"/>
                </a:lnTo>
                <a:lnTo>
                  <a:pt x="424" y="273"/>
                </a:lnTo>
                <a:lnTo>
                  <a:pt x="425" y="269"/>
                </a:lnTo>
                <a:lnTo>
                  <a:pt x="425" y="269"/>
                </a:lnTo>
                <a:lnTo>
                  <a:pt x="424" y="264"/>
                </a:lnTo>
                <a:lnTo>
                  <a:pt x="424" y="257"/>
                </a:lnTo>
                <a:lnTo>
                  <a:pt x="424" y="257"/>
                </a:lnTo>
                <a:lnTo>
                  <a:pt x="428" y="254"/>
                </a:lnTo>
                <a:lnTo>
                  <a:pt x="432" y="252"/>
                </a:lnTo>
                <a:lnTo>
                  <a:pt x="432" y="252"/>
                </a:lnTo>
                <a:lnTo>
                  <a:pt x="428" y="245"/>
                </a:lnTo>
                <a:lnTo>
                  <a:pt x="425" y="237"/>
                </a:lnTo>
                <a:lnTo>
                  <a:pt x="425" y="237"/>
                </a:lnTo>
                <a:lnTo>
                  <a:pt x="429" y="236"/>
                </a:lnTo>
                <a:lnTo>
                  <a:pt x="434" y="236"/>
                </a:lnTo>
                <a:lnTo>
                  <a:pt x="434" y="236"/>
                </a:lnTo>
                <a:lnTo>
                  <a:pt x="431" y="230"/>
                </a:lnTo>
                <a:lnTo>
                  <a:pt x="430" y="222"/>
                </a:lnTo>
                <a:lnTo>
                  <a:pt x="430" y="222"/>
                </a:lnTo>
                <a:lnTo>
                  <a:pt x="432" y="222"/>
                </a:lnTo>
                <a:lnTo>
                  <a:pt x="434" y="224"/>
                </a:lnTo>
                <a:lnTo>
                  <a:pt x="437" y="227"/>
                </a:lnTo>
                <a:lnTo>
                  <a:pt x="437" y="227"/>
                </a:lnTo>
                <a:lnTo>
                  <a:pt x="440" y="222"/>
                </a:lnTo>
                <a:lnTo>
                  <a:pt x="442" y="219"/>
                </a:lnTo>
                <a:lnTo>
                  <a:pt x="445" y="215"/>
                </a:lnTo>
                <a:lnTo>
                  <a:pt x="449" y="214"/>
                </a:lnTo>
                <a:lnTo>
                  <a:pt x="449" y="214"/>
                </a:lnTo>
                <a:lnTo>
                  <a:pt x="450" y="216"/>
                </a:lnTo>
                <a:lnTo>
                  <a:pt x="450" y="217"/>
                </a:lnTo>
                <a:lnTo>
                  <a:pt x="451" y="217"/>
                </a:lnTo>
                <a:lnTo>
                  <a:pt x="451" y="217"/>
                </a:lnTo>
                <a:lnTo>
                  <a:pt x="455" y="217"/>
                </a:lnTo>
                <a:lnTo>
                  <a:pt x="457" y="216"/>
                </a:lnTo>
                <a:lnTo>
                  <a:pt x="458" y="214"/>
                </a:lnTo>
                <a:lnTo>
                  <a:pt x="458" y="211"/>
                </a:lnTo>
                <a:lnTo>
                  <a:pt x="458" y="211"/>
                </a:lnTo>
                <a:lnTo>
                  <a:pt x="458" y="210"/>
                </a:lnTo>
                <a:lnTo>
                  <a:pt x="457" y="209"/>
                </a:lnTo>
                <a:lnTo>
                  <a:pt x="455" y="206"/>
                </a:lnTo>
                <a:lnTo>
                  <a:pt x="451" y="204"/>
                </a:lnTo>
                <a:lnTo>
                  <a:pt x="450" y="203"/>
                </a:lnTo>
                <a:lnTo>
                  <a:pt x="450" y="201"/>
                </a:lnTo>
                <a:lnTo>
                  <a:pt x="450" y="201"/>
                </a:lnTo>
                <a:lnTo>
                  <a:pt x="450" y="196"/>
                </a:lnTo>
                <a:lnTo>
                  <a:pt x="451" y="194"/>
                </a:lnTo>
                <a:lnTo>
                  <a:pt x="452" y="191"/>
                </a:lnTo>
                <a:lnTo>
                  <a:pt x="452" y="191"/>
                </a:lnTo>
                <a:lnTo>
                  <a:pt x="455" y="190"/>
                </a:lnTo>
                <a:lnTo>
                  <a:pt x="457" y="190"/>
                </a:lnTo>
                <a:lnTo>
                  <a:pt x="460" y="190"/>
                </a:lnTo>
                <a:lnTo>
                  <a:pt x="462" y="189"/>
                </a:lnTo>
                <a:lnTo>
                  <a:pt x="462" y="189"/>
                </a:lnTo>
                <a:lnTo>
                  <a:pt x="465" y="184"/>
                </a:lnTo>
                <a:lnTo>
                  <a:pt x="466" y="179"/>
                </a:lnTo>
                <a:lnTo>
                  <a:pt x="467" y="167"/>
                </a:lnTo>
                <a:lnTo>
                  <a:pt x="467" y="167"/>
                </a:lnTo>
                <a:lnTo>
                  <a:pt x="465" y="162"/>
                </a:lnTo>
                <a:lnTo>
                  <a:pt x="463" y="156"/>
                </a:lnTo>
                <a:lnTo>
                  <a:pt x="463" y="156"/>
                </a:lnTo>
                <a:lnTo>
                  <a:pt x="465" y="152"/>
                </a:lnTo>
                <a:lnTo>
                  <a:pt x="467" y="149"/>
                </a:lnTo>
                <a:lnTo>
                  <a:pt x="470" y="146"/>
                </a:lnTo>
                <a:lnTo>
                  <a:pt x="471" y="142"/>
                </a:lnTo>
                <a:lnTo>
                  <a:pt x="471" y="142"/>
                </a:lnTo>
                <a:lnTo>
                  <a:pt x="470" y="135"/>
                </a:lnTo>
                <a:lnTo>
                  <a:pt x="467" y="127"/>
                </a:lnTo>
                <a:lnTo>
                  <a:pt x="467" y="121"/>
                </a:lnTo>
                <a:lnTo>
                  <a:pt x="467" y="121"/>
                </a:lnTo>
                <a:lnTo>
                  <a:pt x="473" y="120"/>
                </a:lnTo>
                <a:lnTo>
                  <a:pt x="473" y="120"/>
                </a:lnTo>
                <a:lnTo>
                  <a:pt x="476" y="121"/>
                </a:lnTo>
                <a:lnTo>
                  <a:pt x="478" y="122"/>
                </a:lnTo>
                <a:lnTo>
                  <a:pt x="479" y="122"/>
                </a:lnTo>
                <a:lnTo>
                  <a:pt x="483" y="124"/>
                </a:lnTo>
                <a:lnTo>
                  <a:pt x="483" y="124"/>
                </a:lnTo>
                <a:lnTo>
                  <a:pt x="484" y="119"/>
                </a:lnTo>
                <a:lnTo>
                  <a:pt x="487" y="115"/>
                </a:lnTo>
                <a:lnTo>
                  <a:pt x="488" y="110"/>
                </a:lnTo>
                <a:lnTo>
                  <a:pt x="488" y="105"/>
                </a:lnTo>
                <a:lnTo>
                  <a:pt x="488" y="105"/>
                </a:lnTo>
                <a:lnTo>
                  <a:pt x="487" y="103"/>
                </a:lnTo>
                <a:lnTo>
                  <a:pt x="484" y="100"/>
                </a:lnTo>
                <a:lnTo>
                  <a:pt x="482" y="98"/>
                </a:lnTo>
                <a:lnTo>
                  <a:pt x="481" y="94"/>
                </a:lnTo>
                <a:lnTo>
                  <a:pt x="481" y="94"/>
                </a:lnTo>
                <a:lnTo>
                  <a:pt x="482" y="91"/>
                </a:lnTo>
                <a:lnTo>
                  <a:pt x="483" y="90"/>
                </a:lnTo>
                <a:lnTo>
                  <a:pt x="489" y="88"/>
                </a:lnTo>
                <a:lnTo>
                  <a:pt x="495" y="85"/>
                </a:lnTo>
                <a:lnTo>
                  <a:pt x="497" y="84"/>
                </a:lnTo>
                <a:lnTo>
                  <a:pt x="498" y="82"/>
                </a:lnTo>
                <a:lnTo>
                  <a:pt x="498" y="82"/>
                </a:lnTo>
                <a:lnTo>
                  <a:pt x="497" y="79"/>
                </a:lnTo>
                <a:lnTo>
                  <a:pt x="495" y="77"/>
                </a:lnTo>
                <a:lnTo>
                  <a:pt x="495" y="77"/>
                </a:lnTo>
                <a:lnTo>
                  <a:pt x="502" y="74"/>
                </a:lnTo>
                <a:lnTo>
                  <a:pt x="507" y="72"/>
                </a:lnTo>
                <a:lnTo>
                  <a:pt x="507" y="72"/>
                </a:lnTo>
                <a:lnTo>
                  <a:pt x="504" y="69"/>
                </a:lnTo>
                <a:lnTo>
                  <a:pt x="502" y="68"/>
                </a:lnTo>
                <a:lnTo>
                  <a:pt x="439" y="68"/>
                </a:lnTo>
                <a:lnTo>
                  <a:pt x="439" y="68"/>
                </a:lnTo>
                <a:lnTo>
                  <a:pt x="435" y="74"/>
                </a:lnTo>
                <a:lnTo>
                  <a:pt x="432" y="80"/>
                </a:lnTo>
                <a:lnTo>
                  <a:pt x="431" y="86"/>
                </a:lnTo>
                <a:lnTo>
                  <a:pt x="431" y="94"/>
                </a:lnTo>
                <a:lnTo>
                  <a:pt x="431" y="94"/>
                </a:lnTo>
                <a:lnTo>
                  <a:pt x="431" y="99"/>
                </a:lnTo>
                <a:lnTo>
                  <a:pt x="432" y="103"/>
                </a:lnTo>
                <a:lnTo>
                  <a:pt x="435" y="105"/>
                </a:lnTo>
                <a:lnTo>
                  <a:pt x="435" y="111"/>
                </a:lnTo>
                <a:lnTo>
                  <a:pt x="435" y="111"/>
                </a:lnTo>
                <a:lnTo>
                  <a:pt x="435" y="114"/>
                </a:lnTo>
                <a:lnTo>
                  <a:pt x="434" y="116"/>
                </a:lnTo>
                <a:lnTo>
                  <a:pt x="431" y="119"/>
                </a:lnTo>
                <a:lnTo>
                  <a:pt x="428" y="119"/>
                </a:lnTo>
                <a:lnTo>
                  <a:pt x="428" y="119"/>
                </a:lnTo>
                <a:lnTo>
                  <a:pt x="424" y="119"/>
                </a:lnTo>
                <a:lnTo>
                  <a:pt x="424" y="119"/>
                </a:lnTo>
                <a:lnTo>
                  <a:pt x="423" y="116"/>
                </a:lnTo>
                <a:lnTo>
                  <a:pt x="423" y="116"/>
                </a:lnTo>
                <a:lnTo>
                  <a:pt x="424" y="114"/>
                </a:lnTo>
                <a:lnTo>
                  <a:pt x="425" y="111"/>
                </a:lnTo>
                <a:lnTo>
                  <a:pt x="426" y="109"/>
                </a:lnTo>
                <a:lnTo>
                  <a:pt x="426" y="106"/>
                </a:lnTo>
                <a:lnTo>
                  <a:pt x="426" y="106"/>
                </a:lnTo>
                <a:lnTo>
                  <a:pt x="428" y="103"/>
                </a:lnTo>
                <a:lnTo>
                  <a:pt x="426" y="100"/>
                </a:lnTo>
                <a:lnTo>
                  <a:pt x="426" y="100"/>
                </a:lnTo>
                <a:lnTo>
                  <a:pt x="426" y="88"/>
                </a:lnTo>
                <a:lnTo>
                  <a:pt x="426" y="88"/>
                </a:lnTo>
                <a:lnTo>
                  <a:pt x="426" y="74"/>
                </a:lnTo>
                <a:lnTo>
                  <a:pt x="429" y="69"/>
                </a:lnTo>
                <a:lnTo>
                  <a:pt x="430" y="63"/>
                </a:lnTo>
                <a:lnTo>
                  <a:pt x="432" y="58"/>
                </a:lnTo>
                <a:lnTo>
                  <a:pt x="436" y="54"/>
                </a:lnTo>
                <a:lnTo>
                  <a:pt x="441" y="49"/>
                </a:lnTo>
                <a:lnTo>
                  <a:pt x="446" y="47"/>
                </a:lnTo>
                <a:lnTo>
                  <a:pt x="446" y="47"/>
                </a:lnTo>
                <a:lnTo>
                  <a:pt x="450" y="47"/>
                </a:lnTo>
                <a:lnTo>
                  <a:pt x="450" y="47"/>
                </a:lnTo>
                <a:close/>
              </a:path>
            </a:pathLst>
          </a:custGeom>
          <a:solidFill>
            <a:schemeClr val="bg1">
              <a:lumMod val="75000"/>
              <a:alpha val="50000"/>
            </a:schemeClr>
          </a:solidFill>
          <a:ln w="7938">
            <a:solidFill>
              <a:schemeClr val="bg1">
                <a:lumMod val="65000"/>
              </a:schemeClr>
            </a:solidFill>
            <a:prstDash val="solid"/>
            <a:round/>
            <a:headEnd/>
            <a:tailEnd/>
          </a:ln>
          <a:effectLst/>
        </p:spPr>
        <p:txBody>
          <a:bodyPr lIns="91386" tIns="45693" rIns="91386" bIns="45693"/>
          <a:lstStyle/>
          <a:p>
            <a:endParaRPr lang="ja" dirty="0">
              <a:solidFill>
                <a:prstClr val="black"/>
              </a:solidFill>
              <a:latin typeface="Arial Narrow" panose="020B0606020202030204" pitchFamily="34" charset="0"/>
            </a:endParaRPr>
          </a:p>
        </p:txBody>
      </p:sp>
      <p:sp>
        <p:nvSpPr>
          <p:cNvPr id="37" name="Freeform 69"/>
          <p:cNvSpPr>
            <a:spLocks noChangeAspect="1"/>
          </p:cNvSpPr>
          <p:nvPr/>
        </p:nvSpPr>
        <p:spPr bwMode="auto">
          <a:xfrm>
            <a:off x="4603424" y="5917066"/>
            <a:ext cx="2194775" cy="1126149"/>
          </a:xfrm>
          <a:custGeom>
            <a:avLst/>
            <a:gdLst>
              <a:gd name="T0" fmla="*/ 855 w 866"/>
              <a:gd name="T1" fmla="*/ 451 h 454"/>
              <a:gd name="T2" fmla="*/ 827 w 866"/>
              <a:gd name="T3" fmla="*/ 441 h 454"/>
              <a:gd name="T4" fmla="*/ 814 w 866"/>
              <a:gd name="T5" fmla="*/ 433 h 454"/>
              <a:gd name="T6" fmla="*/ 794 w 866"/>
              <a:gd name="T7" fmla="*/ 418 h 454"/>
              <a:gd name="T8" fmla="*/ 784 w 866"/>
              <a:gd name="T9" fmla="*/ 422 h 454"/>
              <a:gd name="T10" fmla="*/ 774 w 866"/>
              <a:gd name="T11" fmla="*/ 425 h 454"/>
              <a:gd name="T12" fmla="*/ 761 w 866"/>
              <a:gd name="T13" fmla="*/ 428 h 454"/>
              <a:gd name="T14" fmla="*/ 748 w 866"/>
              <a:gd name="T15" fmla="*/ 423 h 454"/>
              <a:gd name="T16" fmla="*/ 742 w 866"/>
              <a:gd name="T17" fmla="*/ 419 h 454"/>
              <a:gd name="T18" fmla="*/ 727 w 866"/>
              <a:gd name="T19" fmla="*/ 429 h 454"/>
              <a:gd name="T20" fmla="*/ 710 w 866"/>
              <a:gd name="T21" fmla="*/ 425 h 454"/>
              <a:gd name="T22" fmla="*/ 695 w 866"/>
              <a:gd name="T23" fmla="*/ 430 h 454"/>
              <a:gd name="T24" fmla="*/ 680 w 866"/>
              <a:gd name="T25" fmla="*/ 435 h 454"/>
              <a:gd name="T26" fmla="*/ 677 w 866"/>
              <a:gd name="T27" fmla="*/ 448 h 454"/>
              <a:gd name="T28" fmla="*/ 668 w 866"/>
              <a:gd name="T29" fmla="*/ 444 h 454"/>
              <a:gd name="T30" fmla="*/ 662 w 866"/>
              <a:gd name="T31" fmla="*/ 445 h 454"/>
              <a:gd name="T32" fmla="*/ 656 w 866"/>
              <a:gd name="T33" fmla="*/ 444 h 454"/>
              <a:gd name="T34" fmla="*/ 663 w 866"/>
              <a:gd name="T35" fmla="*/ 430 h 454"/>
              <a:gd name="T36" fmla="*/ 658 w 866"/>
              <a:gd name="T37" fmla="*/ 434 h 454"/>
              <a:gd name="T38" fmla="*/ 651 w 866"/>
              <a:gd name="T39" fmla="*/ 428 h 454"/>
              <a:gd name="T40" fmla="*/ 652 w 866"/>
              <a:gd name="T41" fmla="*/ 420 h 454"/>
              <a:gd name="T42" fmla="*/ 650 w 866"/>
              <a:gd name="T43" fmla="*/ 412 h 454"/>
              <a:gd name="T44" fmla="*/ 643 w 866"/>
              <a:gd name="T45" fmla="*/ 415 h 454"/>
              <a:gd name="T46" fmla="*/ 624 w 866"/>
              <a:gd name="T47" fmla="*/ 433 h 454"/>
              <a:gd name="T48" fmla="*/ 617 w 866"/>
              <a:gd name="T49" fmla="*/ 422 h 454"/>
              <a:gd name="T50" fmla="*/ 604 w 866"/>
              <a:gd name="T51" fmla="*/ 424 h 454"/>
              <a:gd name="T52" fmla="*/ 598 w 866"/>
              <a:gd name="T53" fmla="*/ 425 h 454"/>
              <a:gd name="T54" fmla="*/ 589 w 866"/>
              <a:gd name="T55" fmla="*/ 436 h 454"/>
              <a:gd name="T56" fmla="*/ 579 w 866"/>
              <a:gd name="T57" fmla="*/ 433 h 454"/>
              <a:gd name="T58" fmla="*/ 570 w 866"/>
              <a:gd name="T59" fmla="*/ 436 h 454"/>
              <a:gd name="T60" fmla="*/ 563 w 866"/>
              <a:gd name="T61" fmla="*/ 433 h 454"/>
              <a:gd name="T62" fmla="*/ 554 w 866"/>
              <a:gd name="T63" fmla="*/ 430 h 454"/>
              <a:gd name="T64" fmla="*/ 547 w 866"/>
              <a:gd name="T65" fmla="*/ 420 h 454"/>
              <a:gd name="T66" fmla="*/ 530 w 866"/>
              <a:gd name="T67" fmla="*/ 428 h 454"/>
              <a:gd name="T68" fmla="*/ 509 w 866"/>
              <a:gd name="T69" fmla="*/ 434 h 454"/>
              <a:gd name="T70" fmla="*/ 515 w 866"/>
              <a:gd name="T71" fmla="*/ 420 h 454"/>
              <a:gd name="T72" fmla="*/ 504 w 866"/>
              <a:gd name="T73" fmla="*/ 413 h 454"/>
              <a:gd name="T74" fmla="*/ 491 w 866"/>
              <a:gd name="T75" fmla="*/ 404 h 454"/>
              <a:gd name="T76" fmla="*/ 500 w 866"/>
              <a:gd name="T77" fmla="*/ 397 h 454"/>
              <a:gd name="T78" fmla="*/ 481 w 866"/>
              <a:gd name="T79" fmla="*/ 391 h 454"/>
              <a:gd name="T80" fmla="*/ 460 w 866"/>
              <a:gd name="T81" fmla="*/ 402 h 454"/>
              <a:gd name="T82" fmla="*/ 453 w 866"/>
              <a:gd name="T83" fmla="*/ 401 h 454"/>
              <a:gd name="T84" fmla="*/ 422 w 866"/>
              <a:gd name="T85" fmla="*/ 397 h 454"/>
              <a:gd name="T86" fmla="*/ 399 w 866"/>
              <a:gd name="T87" fmla="*/ 382 h 454"/>
              <a:gd name="T88" fmla="*/ 390 w 866"/>
              <a:gd name="T89" fmla="*/ 383 h 454"/>
              <a:gd name="T90" fmla="*/ 384 w 866"/>
              <a:gd name="T91" fmla="*/ 370 h 454"/>
              <a:gd name="T92" fmla="*/ 365 w 866"/>
              <a:gd name="T93" fmla="*/ 363 h 454"/>
              <a:gd name="T94" fmla="*/ 358 w 866"/>
              <a:gd name="T95" fmla="*/ 365 h 454"/>
              <a:gd name="T96" fmla="*/ 348 w 866"/>
              <a:gd name="T97" fmla="*/ 357 h 454"/>
              <a:gd name="T98" fmla="*/ 341 w 866"/>
              <a:gd name="T99" fmla="*/ 366 h 454"/>
              <a:gd name="T100" fmla="*/ 333 w 866"/>
              <a:gd name="T101" fmla="*/ 362 h 454"/>
              <a:gd name="T102" fmla="*/ 322 w 866"/>
              <a:gd name="T103" fmla="*/ 360 h 454"/>
              <a:gd name="T104" fmla="*/ 315 w 866"/>
              <a:gd name="T105" fmla="*/ 347 h 454"/>
              <a:gd name="T106" fmla="*/ 299 w 866"/>
              <a:gd name="T107" fmla="*/ 335 h 454"/>
              <a:gd name="T108" fmla="*/ 103 w 866"/>
              <a:gd name="T109" fmla="*/ 5 h 454"/>
              <a:gd name="T110" fmla="*/ 432 w 866"/>
              <a:gd name="T111" fmla="*/ 1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6" h="454">
                <a:moveTo>
                  <a:pt x="846" y="82"/>
                </a:moveTo>
                <a:lnTo>
                  <a:pt x="866" y="230"/>
                </a:lnTo>
                <a:lnTo>
                  <a:pt x="862" y="454"/>
                </a:lnTo>
                <a:lnTo>
                  <a:pt x="862" y="454"/>
                </a:lnTo>
                <a:lnTo>
                  <a:pt x="855" y="451"/>
                </a:lnTo>
                <a:lnTo>
                  <a:pt x="848" y="449"/>
                </a:lnTo>
                <a:lnTo>
                  <a:pt x="835" y="443"/>
                </a:lnTo>
                <a:lnTo>
                  <a:pt x="835" y="443"/>
                </a:lnTo>
                <a:lnTo>
                  <a:pt x="831" y="441"/>
                </a:lnTo>
                <a:lnTo>
                  <a:pt x="827" y="441"/>
                </a:lnTo>
                <a:lnTo>
                  <a:pt x="824" y="440"/>
                </a:lnTo>
                <a:lnTo>
                  <a:pt x="821" y="439"/>
                </a:lnTo>
                <a:lnTo>
                  <a:pt x="821" y="439"/>
                </a:lnTo>
                <a:lnTo>
                  <a:pt x="818" y="435"/>
                </a:lnTo>
                <a:lnTo>
                  <a:pt x="814" y="433"/>
                </a:lnTo>
                <a:lnTo>
                  <a:pt x="809" y="431"/>
                </a:lnTo>
                <a:lnTo>
                  <a:pt x="805" y="428"/>
                </a:lnTo>
                <a:lnTo>
                  <a:pt x="805" y="428"/>
                </a:lnTo>
                <a:lnTo>
                  <a:pt x="798" y="420"/>
                </a:lnTo>
                <a:lnTo>
                  <a:pt x="794" y="418"/>
                </a:lnTo>
                <a:lnTo>
                  <a:pt x="789" y="417"/>
                </a:lnTo>
                <a:lnTo>
                  <a:pt x="789" y="417"/>
                </a:lnTo>
                <a:lnTo>
                  <a:pt x="787" y="418"/>
                </a:lnTo>
                <a:lnTo>
                  <a:pt x="785" y="418"/>
                </a:lnTo>
                <a:lnTo>
                  <a:pt x="784" y="422"/>
                </a:lnTo>
                <a:lnTo>
                  <a:pt x="782" y="425"/>
                </a:lnTo>
                <a:lnTo>
                  <a:pt x="780" y="425"/>
                </a:lnTo>
                <a:lnTo>
                  <a:pt x="779" y="427"/>
                </a:lnTo>
                <a:lnTo>
                  <a:pt x="779" y="427"/>
                </a:lnTo>
                <a:lnTo>
                  <a:pt x="774" y="425"/>
                </a:lnTo>
                <a:lnTo>
                  <a:pt x="771" y="424"/>
                </a:lnTo>
                <a:lnTo>
                  <a:pt x="771" y="424"/>
                </a:lnTo>
                <a:lnTo>
                  <a:pt x="767" y="425"/>
                </a:lnTo>
                <a:lnTo>
                  <a:pt x="764" y="427"/>
                </a:lnTo>
                <a:lnTo>
                  <a:pt x="761" y="428"/>
                </a:lnTo>
                <a:lnTo>
                  <a:pt x="757" y="428"/>
                </a:lnTo>
                <a:lnTo>
                  <a:pt x="757" y="428"/>
                </a:lnTo>
                <a:lnTo>
                  <a:pt x="755" y="428"/>
                </a:lnTo>
                <a:lnTo>
                  <a:pt x="752" y="427"/>
                </a:lnTo>
                <a:lnTo>
                  <a:pt x="748" y="423"/>
                </a:lnTo>
                <a:lnTo>
                  <a:pt x="748" y="423"/>
                </a:lnTo>
                <a:lnTo>
                  <a:pt x="745" y="420"/>
                </a:lnTo>
                <a:lnTo>
                  <a:pt x="743" y="419"/>
                </a:lnTo>
                <a:lnTo>
                  <a:pt x="742" y="419"/>
                </a:lnTo>
                <a:lnTo>
                  <a:pt x="742" y="419"/>
                </a:lnTo>
                <a:lnTo>
                  <a:pt x="740" y="419"/>
                </a:lnTo>
                <a:lnTo>
                  <a:pt x="737" y="420"/>
                </a:lnTo>
                <a:lnTo>
                  <a:pt x="734" y="424"/>
                </a:lnTo>
                <a:lnTo>
                  <a:pt x="730" y="428"/>
                </a:lnTo>
                <a:lnTo>
                  <a:pt x="727" y="429"/>
                </a:lnTo>
                <a:lnTo>
                  <a:pt x="725" y="430"/>
                </a:lnTo>
                <a:lnTo>
                  <a:pt x="725" y="430"/>
                </a:lnTo>
                <a:lnTo>
                  <a:pt x="720" y="429"/>
                </a:lnTo>
                <a:lnTo>
                  <a:pt x="715" y="428"/>
                </a:lnTo>
                <a:lnTo>
                  <a:pt x="710" y="425"/>
                </a:lnTo>
                <a:lnTo>
                  <a:pt x="705" y="424"/>
                </a:lnTo>
                <a:lnTo>
                  <a:pt x="705" y="424"/>
                </a:lnTo>
                <a:lnTo>
                  <a:pt x="703" y="425"/>
                </a:lnTo>
                <a:lnTo>
                  <a:pt x="700" y="427"/>
                </a:lnTo>
                <a:lnTo>
                  <a:pt x="695" y="430"/>
                </a:lnTo>
                <a:lnTo>
                  <a:pt x="695" y="430"/>
                </a:lnTo>
                <a:lnTo>
                  <a:pt x="690" y="431"/>
                </a:lnTo>
                <a:lnTo>
                  <a:pt x="687" y="431"/>
                </a:lnTo>
                <a:lnTo>
                  <a:pt x="683" y="433"/>
                </a:lnTo>
                <a:lnTo>
                  <a:pt x="680" y="435"/>
                </a:lnTo>
                <a:lnTo>
                  <a:pt x="680" y="435"/>
                </a:lnTo>
                <a:lnTo>
                  <a:pt x="679" y="439"/>
                </a:lnTo>
                <a:lnTo>
                  <a:pt x="679" y="444"/>
                </a:lnTo>
                <a:lnTo>
                  <a:pt x="678" y="446"/>
                </a:lnTo>
                <a:lnTo>
                  <a:pt x="677" y="448"/>
                </a:lnTo>
                <a:lnTo>
                  <a:pt x="675" y="449"/>
                </a:lnTo>
                <a:lnTo>
                  <a:pt x="675" y="449"/>
                </a:lnTo>
                <a:lnTo>
                  <a:pt x="673" y="448"/>
                </a:lnTo>
                <a:lnTo>
                  <a:pt x="671" y="445"/>
                </a:lnTo>
                <a:lnTo>
                  <a:pt x="668" y="444"/>
                </a:lnTo>
                <a:lnTo>
                  <a:pt x="666" y="443"/>
                </a:lnTo>
                <a:lnTo>
                  <a:pt x="666" y="443"/>
                </a:lnTo>
                <a:lnTo>
                  <a:pt x="663" y="444"/>
                </a:lnTo>
                <a:lnTo>
                  <a:pt x="663" y="444"/>
                </a:lnTo>
                <a:lnTo>
                  <a:pt x="662" y="445"/>
                </a:lnTo>
                <a:lnTo>
                  <a:pt x="659" y="445"/>
                </a:lnTo>
                <a:lnTo>
                  <a:pt x="659" y="445"/>
                </a:lnTo>
                <a:lnTo>
                  <a:pt x="658" y="445"/>
                </a:lnTo>
                <a:lnTo>
                  <a:pt x="656" y="444"/>
                </a:lnTo>
                <a:lnTo>
                  <a:pt x="656" y="444"/>
                </a:lnTo>
                <a:lnTo>
                  <a:pt x="658" y="440"/>
                </a:lnTo>
                <a:lnTo>
                  <a:pt x="661" y="438"/>
                </a:lnTo>
                <a:lnTo>
                  <a:pt x="662" y="434"/>
                </a:lnTo>
                <a:lnTo>
                  <a:pt x="663" y="430"/>
                </a:lnTo>
                <a:lnTo>
                  <a:pt x="663" y="430"/>
                </a:lnTo>
                <a:lnTo>
                  <a:pt x="662" y="428"/>
                </a:lnTo>
                <a:lnTo>
                  <a:pt x="662" y="425"/>
                </a:lnTo>
                <a:lnTo>
                  <a:pt x="662" y="425"/>
                </a:lnTo>
                <a:lnTo>
                  <a:pt x="659" y="429"/>
                </a:lnTo>
                <a:lnTo>
                  <a:pt x="658" y="434"/>
                </a:lnTo>
                <a:lnTo>
                  <a:pt x="653" y="434"/>
                </a:lnTo>
                <a:lnTo>
                  <a:pt x="653" y="434"/>
                </a:lnTo>
                <a:lnTo>
                  <a:pt x="653" y="431"/>
                </a:lnTo>
                <a:lnTo>
                  <a:pt x="652" y="430"/>
                </a:lnTo>
                <a:lnTo>
                  <a:pt x="651" y="428"/>
                </a:lnTo>
                <a:lnTo>
                  <a:pt x="650" y="427"/>
                </a:lnTo>
                <a:lnTo>
                  <a:pt x="650" y="427"/>
                </a:lnTo>
                <a:lnTo>
                  <a:pt x="651" y="424"/>
                </a:lnTo>
                <a:lnTo>
                  <a:pt x="651" y="423"/>
                </a:lnTo>
                <a:lnTo>
                  <a:pt x="652" y="420"/>
                </a:lnTo>
                <a:lnTo>
                  <a:pt x="652" y="419"/>
                </a:lnTo>
                <a:lnTo>
                  <a:pt x="652" y="419"/>
                </a:lnTo>
                <a:lnTo>
                  <a:pt x="652" y="415"/>
                </a:lnTo>
                <a:lnTo>
                  <a:pt x="651" y="413"/>
                </a:lnTo>
                <a:lnTo>
                  <a:pt x="650" y="412"/>
                </a:lnTo>
                <a:lnTo>
                  <a:pt x="647" y="410"/>
                </a:lnTo>
                <a:lnTo>
                  <a:pt x="647" y="410"/>
                </a:lnTo>
                <a:lnTo>
                  <a:pt x="646" y="412"/>
                </a:lnTo>
                <a:lnTo>
                  <a:pt x="645" y="412"/>
                </a:lnTo>
                <a:lnTo>
                  <a:pt x="643" y="415"/>
                </a:lnTo>
                <a:lnTo>
                  <a:pt x="642" y="419"/>
                </a:lnTo>
                <a:lnTo>
                  <a:pt x="640" y="422"/>
                </a:lnTo>
                <a:lnTo>
                  <a:pt x="640" y="422"/>
                </a:lnTo>
                <a:lnTo>
                  <a:pt x="624" y="433"/>
                </a:lnTo>
                <a:lnTo>
                  <a:pt x="624" y="433"/>
                </a:lnTo>
                <a:lnTo>
                  <a:pt x="622" y="428"/>
                </a:lnTo>
                <a:lnTo>
                  <a:pt x="622" y="424"/>
                </a:lnTo>
                <a:lnTo>
                  <a:pt x="622" y="424"/>
                </a:lnTo>
                <a:lnTo>
                  <a:pt x="620" y="423"/>
                </a:lnTo>
                <a:lnTo>
                  <a:pt x="617" y="422"/>
                </a:lnTo>
                <a:lnTo>
                  <a:pt x="610" y="419"/>
                </a:lnTo>
                <a:lnTo>
                  <a:pt x="610" y="419"/>
                </a:lnTo>
                <a:lnTo>
                  <a:pt x="605" y="420"/>
                </a:lnTo>
                <a:lnTo>
                  <a:pt x="605" y="420"/>
                </a:lnTo>
                <a:lnTo>
                  <a:pt x="604" y="424"/>
                </a:lnTo>
                <a:lnTo>
                  <a:pt x="603" y="429"/>
                </a:lnTo>
                <a:lnTo>
                  <a:pt x="603" y="429"/>
                </a:lnTo>
                <a:lnTo>
                  <a:pt x="600" y="427"/>
                </a:lnTo>
                <a:lnTo>
                  <a:pt x="598" y="425"/>
                </a:lnTo>
                <a:lnTo>
                  <a:pt x="598" y="425"/>
                </a:lnTo>
                <a:lnTo>
                  <a:pt x="595" y="425"/>
                </a:lnTo>
                <a:lnTo>
                  <a:pt x="594" y="427"/>
                </a:lnTo>
                <a:lnTo>
                  <a:pt x="591" y="431"/>
                </a:lnTo>
                <a:lnTo>
                  <a:pt x="590" y="435"/>
                </a:lnTo>
                <a:lnTo>
                  <a:pt x="589" y="436"/>
                </a:lnTo>
                <a:lnTo>
                  <a:pt x="586" y="436"/>
                </a:lnTo>
                <a:lnTo>
                  <a:pt x="586" y="436"/>
                </a:lnTo>
                <a:lnTo>
                  <a:pt x="584" y="436"/>
                </a:lnTo>
                <a:lnTo>
                  <a:pt x="582" y="434"/>
                </a:lnTo>
                <a:lnTo>
                  <a:pt x="579" y="433"/>
                </a:lnTo>
                <a:lnTo>
                  <a:pt x="577" y="431"/>
                </a:lnTo>
                <a:lnTo>
                  <a:pt x="577" y="431"/>
                </a:lnTo>
                <a:lnTo>
                  <a:pt x="574" y="433"/>
                </a:lnTo>
                <a:lnTo>
                  <a:pt x="573" y="434"/>
                </a:lnTo>
                <a:lnTo>
                  <a:pt x="570" y="436"/>
                </a:lnTo>
                <a:lnTo>
                  <a:pt x="569" y="438"/>
                </a:lnTo>
                <a:lnTo>
                  <a:pt x="569" y="438"/>
                </a:lnTo>
                <a:lnTo>
                  <a:pt x="567" y="436"/>
                </a:lnTo>
                <a:lnTo>
                  <a:pt x="564" y="435"/>
                </a:lnTo>
                <a:lnTo>
                  <a:pt x="563" y="433"/>
                </a:lnTo>
                <a:lnTo>
                  <a:pt x="561" y="430"/>
                </a:lnTo>
                <a:lnTo>
                  <a:pt x="561" y="430"/>
                </a:lnTo>
                <a:lnTo>
                  <a:pt x="559" y="430"/>
                </a:lnTo>
                <a:lnTo>
                  <a:pt x="557" y="430"/>
                </a:lnTo>
                <a:lnTo>
                  <a:pt x="554" y="430"/>
                </a:lnTo>
                <a:lnTo>
                  <a:pt x="552" y="430"/>
                </a:lnTo>
                <a:lnTo>
                  <a:pt x="552" y="430"/>
                </a:lnTo>
                <a:lnTo>
                  <a:pt x="551" y="427"/>
                </a:lnTo>
                <a:lnTo>
                  <a:pt x="548" y="423"/>
                </a:lnTo>
                <a:lnTo>
                  <a:pt x="547" y="420"/>
                </a:lnTo>
                <a:lnTo>
                  <a:pt x="543" y="419"/>
                </a:lnTo>
                <a:lnTo>
                  <a:pt x="543" y="419"/>
                </a:lnTo>
                <a:lnTo>
                  <a:pt x="540" y="420"/>
                </a:lnTo>
                <a:lnTo>
                  <a:pt x="536" y="422"/>
                </a:lnTo>
                <a:lnTo>
                  <a:pt x="530" y="428"/>
                </a:lnTo>
                <a:lnTo>
                  <a:pt x="525" y="433"/>
                </a:lnTo>
                <a:lnTo>
                  <a:pt x="521" y="434"/>
                </a:lnTo>
                <a:lnTo>
                  <a:pt x="517" y="435"/>
                </a:lnTo>
                <a:lnTo>
                  <a:pt x="517" y="435"/>
                </a:lnTo>
                <a:lnTo>
                  <a:pt x="509" y="434"/>
                </a:lnTo>
                <a:lnTo>
                  <a:pt x="509" y="429"/>
                </a:lnTo>
                <a:lnTo>
                  <a:pt x="509" y="429"/>
                </a:lnTo>
                <a:lnTo>
                  <a:pt x="512" y="424"/>
                </a:lnTo>
                <a:lnTo>
                  <a:pt x="515" y="420"/>
                </a:lnTo>
                <a:lnTo>
                  <a:pt x="515" y="420"/>
                </a:lnTo>
                <a:lnTo>
                  <a:pt x="511" y="415"/>
                </a:lnTo>
                <a:lnTo>
                  <a:pt x="509" y="413"/>
                </a:lnTo>
                <a:lnTo>
                  <a:pt x="505" y="413"/>
                </a:lnTo>
                <a:lnTo>
                  <a:pt x="505" y="413"/>
                </a:lnTo>
                <a:lnTo>
                  <a:pt x="504" y="413"/>
                </a:lnTo>
                <a:lnTo>
                  <a:pt x="501" y="414"/>
                </a:lnTo>
                <a:lnTo>
                  <a:pt x="494" y="414"/>
                </a:lnTo>
                <a:lnTo>
                  <a:pt x="494" y="414"/>
                </a:lnTo>
                <a:lnTo>
                  <a:pt x="493" y="409"/>
                </a:lnTo>
                <a:lnTo>
                  <a:pt x="491" y="404"/>
                </a:lnTo>
                <a:lnTo>
                  <a:pt x="491" y="404"/>
                </a:lnTo>
                <a:lnTo>
                  <a:pt x="493" y="402"/>
                </a:lnTo>
                <a:lnTo>
                  <a:pt x="495" y="401"/>
                </a:lnTo>
                <a:lnTo>
                  <a:pt x="500" y="397"/>
                </a:lnTo>
                <a:lnTo>
                  <a:pt x="500" y="397"/>
                </a:lnTo>
                <a:lnTo>
                  <a:pt x="496" y="394"/>
                </a:lnTo>
                <a:lnTo>
                  <a:pt x="493" y="392"/>
                </a:lnTo>
                <a:lnTo>
                  <a:pt x="488" y="392"/>
                </a:lnTo>
                <a:lnTo>
                  <a:pt x="481" y="391"/>
                </a:lnTo>
                <a:lnTo>
                  <a:pt x="481" y="391"/>
                </a:lnTo>
                <a:lnTo>
                  <a:pt x="467" y="392"/>
                </a:lnTo>
                <a:lnTo>
                  <a:pt x="467" y="392"/>
                </a:lnTo>
                <a:lnTo>
                  <a:pt x="464" y="394"/>
                </a:lnTo>
                <a:lnTo>
                  <a:pt x="462" y="398"/>
                </a:lnTo>
                <a:lnTo>
                  <a:pt x="460" y="402"/>
                </a:lnTo>
                <a:lnTo>
                  <a:pt x="459" y="402"/>
                </a:lnTo>
                <a:lnTo>
                  <a:pt x="457" y="403"/>
                </a:lnTo>
                <a:lnTo>
                  <a:pt x="457" y="403"/>
                </a:lnTo>
                <a:lnTo>
                  <a:pt x="454" y="402"/>
                </a:lnTo>
                <a:lnTo>
                  <a:pt x="453" y="401"/>
                </a:lnTo>
                <a:lnTo>
                  <a:pt x="449" y="398"/>
                </a:lnTo>
                <a:lnTo>
                  <a:pt x="446" y="394"/>
                </a:lnTo>
                <a:lnTo>
                  <a:pt x="442" y="392"/>
                </a:lnTo>
                <a:lnTo>
                  <a:pt x="422" y="397"/>
                </a:lnTo>
                <a:lnTo>
                  <a:pt x="422" y="397"/>
                </a:lnTo>
                <a:lnTo>
                  <a:pt x="416" y="392"/>
                </a:lnTo>
                <a:lnTo>
                  <a:pt x="411" y="387"/>
                </a:lnTo>
                <a:lnTo>
                  <a:pt x="406" y="383"/>
                </a:lnTo>
                <a:lnTo>
                  <a:pt x="402" y="382"/>
                </a:lnTo>
                <a:lnTo>
                  <a:pt x="399" y="382"/>
                </a:lnTo>
                <a:lnTo>
                  <a:pt x="399" y="382"/>
                </a:lnTo>
                <a:lnTo>
                  <a:pt x="394" y="383"/>
                </a:lnTo>
                <a:lnTo>
                  <a:pt x="391" y="383"/>
                </a:lnTo>
                <a:lnTo>
                  <a:pt x="390" y="383"/>
                </a:lnTo>
                <a:lnTo>
                  <a:pt x="390" y="383"/>
                </a:lnTo>
                <a:lnTo>
                  <a:pt x="389" y="381"/>
                </a:lnTo>
                <a:lnTo>
                  <a:pt x="388" y="380"/>
                </a:lnTo>
                <a:lnTo>
                  <a:pt x="388" y="375"/>
                </a:lnTo>
                <a:lnTo>
                  <a:pt x="388" y="375"/>
                </a:lnTo>
                <a:lnTo>
                  <a:pt x="384" y="370"/>
                </a:lnTo>
                <a:lnTo>
                  <a:pt x="380" y="366"/>
                </a:lnTo>
                <a:lnTo>
                  <a:pt x="371" y="359"/>
                </a:lnTo>
                <a:lnTo>
                  <a:pt x="367" y="359"/>
                </a:lnTo>
                <a:lnTo>
                  <a:pt x="367" y="359"/>
                </a:lnTo>
                <a:lnTo>
                  <a:pt x="365" y="363"/>
                </a:lnTo>
                <a:lnTo>
                  <a:pt x="364" y="365"/>
                </a:lnTo>
                <a:lnTo>
                  <a:pt x="363" y="366"/>
                </a:lnTo>
                <a:lnTo>
                  <a:pt x="363" y="366"/>
                </a:lnTo>
                <a:lnTo>
                  <a:pt x="360" y="365"/>
                </a:lnTo>
                <a:lnTo>
                  <a:pt x="358" y="365"/>
                </a:lnTo>
                <a:lnTo>
                  <a:pt x="355" y="361"/>
                </a:lnTo>
                <a:lnTo>
                  <a:pt x="352" y="359"/>
                </a:lnTo>
                <a:lnTo>
                  <a:pt x="349" y="357"/>
                </a:lnTo>
                <a:lnTo>
                  <a:pt x="348" y="357"/>
                </a:lnTo>
                <a:lnTo>
                  <a:pt x="348" y="357"/>
                </a:lnTo>
                <a:lnTo>
                  <a:pt x="346" y="357"/>
                </a:lnTo>
                <a:lnTo>
                  <a:pt x="344" y="359"/>
                </a:lnTo>
                <a:lnTo>
                  <a:pt x="343" y="361"/>
                </a:lnTo>
                <a:lnTo>
                  <a:pt x="342" y="365"/>
                </a:lnTo>
                <a:lnTo>
                  <a:pt x="341" y="366"/>
                </a:lnTo>
                <a:lnTo>
                  <a:pt x="339" y="366"/>
                </a:lnTo>
                <a:lnTo>
                  <a:pt x="339" y="366"/>
                </a:lnTo>
                <a:lnTo>
                  <a:pt x="337" y="366"/>
                </a:lnTo>
                <a:lnTo>
                  <a:pt x="336" y="365"/>
                </a:lnTo>
                <a:lnTo>
                  <a:pt x="333" y="362"/>
                </a:lnTo>
                <a:lnTo>
                  <a:pt x="333" y="362"/>
                </a:lnTo>
                <a:lnTo>
                  <a:pt x="329" y="361"/>
                </a:lnTo>
                <a:lnTo>
                  <a:pt x="327" y="361"/>
                </a:lnTo>
                <a:lnTo>
                  <a:pt x="325" y="361"/>
                </a:lnTo>
                <a:lnTo>
                  <a:pt x="322" y="360"/>
                </a:lnTo>
                <a:lnTo>
                  <a:pt x="322" y="360"/>
                </a:lnTo>
                <a:lnTo>
                  <a:pt x="320" y="356"/>
                </a:lnTo>
                <a:lnTo>
                  <a:pt x="318" y="354"/>
                </a:lnTo>
                <a:lnTo>
                  <a:pt x="315" y="347"/>
                </a:lnTo>
                <a:lnTo>
                  <a:pt x="315" y="347"/>
                </a:lnTo>
                <a:lnTo>
                  <a:pt x="310" y="339"/>
                </a:lnTo>
                <a:lnTo>
                  <a:pt x="307" y="335"/>
                </a:lnTo>
                <a:lnTo>
                  <a:pt x="302" y="334"/>
                </a:lnTo>
                <a:lnTo>
                  <a:pt x="302" y="334"/>
                </a:lnTo>
                <a:lnTo>
                  <a:pt x="299" y="335"/>
                </a:lnTo>
                <a:lnTo>
                  <a:pt x="295" y="336"/>
                </a:lnTo>
                <a:lnTo>
                  <a:pt x="304" y="83"/>
                </a:lnTo>
                <a:lnTo>
                  <a:pt x="0" y="67"/>
                </a:lnTo>
                <a:lnTo>
                  <a:pt x="3" y="0"/>
                </a:lnTo>
                <a:lnTo>
                  <a:pt x="103" y="5"/>
                </a:lnTo>
                <a:lnTo>
                  <a:pt x="103" y="5"/>
                </a:lnTo>
                <a:lnTo>
                  <a:pt x="124" y="6"/>
                </a:lnTo>
                <a:lnTo>
                  <a:pt x="186" y="9"/>
                </a:lnTo>
                <a:lnTo>
                  <a:pt x="289" y="13"/>
                </a:lnTo>
                <a:lnTo>
                  <a:pt x="432" y="15"/>
                </a:lnTo>
                <a:lnTo>
                  <a:pt x="432" y="15"/>
                </a:lnTo>
                <a:lnTo>
                  <a:pt x="721" y="16"/>
                </a:lnTo>
                <a:lnTo>
                  <a:pt x="847" y="16"/>
                </a:lnTo>
                <a:lnTo>
                  <a:pt x="846" y="82"/>
                </a:lnTo>
                <a:close/>
              </a:path>
            </a:pathLst>
          </a:custGeom>
          <a:solidFill>
            <a:schemeClr val="bg1">
              <a:lumMod val="75000"/>
              <a:alpha val="50000"/>
            </a:schemeClr>
          </a:solidFill>
          <a:ln w="7938">
            <a:solidFill>
              <a:schemeClr val="bg1">
                <a:lumMod val="65000"/>
              </a:schemeClr>
            </a:solidFill>
            <a:prstDash val="solid"/>
            <a:round/>
            <a:headEnd/>
            <a:tailEnd/>
          </a:ln>
          <a:effectLst/>
        </p:spPr>
        <p:txBody>
          <a:bodyPr lIns="91386" tIns="45693" rIns="91386" bIns="45693"/>
          <a:lstStyle/>
          <a:p>
            <a:endParaRPr lang="ja" dirty="0">
              <a:solidFill>
                <a:prstClr val="black"/>
              </a:solidFill>
              <a:latin typeface="Arial Narrow" panose="020B0606020202030204" pitchFamily="34" charset="0"/>
            </a:endParaRPr>
          </a:p>
        </p:txBody>
      </p:sp>
      <p:sp>
        <p:nvSpPr>
          <p:cNvPr id="38" name="Freeform 72"/>
          <p:cNvSpPr>
            <a:spLocks noChangeAspect="1"/>
          </p:cNvSpPr>
          <p:nvPr/>
        </p:nvSpPr>
        <p:spPr bwMode="auto">
          <a:xfrm>
            <a:off x="2561901" y="5783585"/>
            <a:ext cx="1767927" cy="1867827"/>
          </a:xfrm>
          <a:custGeom>
            <a:avLst/>
            <a:gdLst>
              <a:gd name="T0" fmla="*/ 657 w 698"/>
              <a:gd name="T1" fmla="*/ 708 h 751"/>
              <a:gd name="T2" fmla="*/ 272 w 698"/>
              <a:gd name="T3" fmla="*/ 681 h 751"/>
              <a:gd name="T4" fmla="*/ 268 w 698"/>
              <a:gd name="T5" fmla="*/ 707 h 751"/>
              <a:gd name="T6" fmla="*/ 103 w 698"/>
              <a:gd name="T7" fmla="*/ 693 h 751"/>
              <a:gd name="T8" fmla="*/ 96 w 698"/>
              <a:gd name="T9" fmla="*/ 751 h 751"/>
              <a:gd name="T10" fmla="*/ 0 w 698"/>
              <a:gd name="T11" fmla="*/ 741 h 751"/>
              <a:gd name="T12" fmla="*/ 88 w 698"/>
              <a:gd name="T13" fmla="*/ 0 h 751"/>
              <a:gd name="T14" fmla="*/ 88 w 698"/>
              <a:gd name="T15" fmla="*/ 0 h 751"/>
              <a:gd name="T16" fmla="*/ 169 w 698"/>
              <a:gd name="T17" fmla="*/ 11 h 751"/>
              <a:gd name="T18" fmla="*/ 267 w 698"/>
              <a:gd name="T19" fmla="*/ 22 h 751"/>
              <a:gd name="T20" fmla="*/ 398 w 698"/>
              <a:gd name="T21" fmla="*/ 36 h 751"/>
              <a:gd name="T22" fmla="*/ 398 w 698"/>
              <a:gd name="T23" fmla="*/ 36 h 751"/>
              <a:gd name="T24" fmla="*/ 523 w 698"/>
              <a:gd name="T25" fmla="*/ 47 h 751"/>
              <a:gd name="T26" fmla="*/ 615 w 698"/>
              <a:gd name="T27" fmla="*/ 54 h 751"/>
              <a:gd name="T28" fmla="*/ 698 w 698"/>
              <a:gd name="T29" fmla="*/ 59 h 751"/>
              <a:gd name="T30" fmla="*/ 695 w 698"/>
              <a:gd name="T31" fmla="*/ 126 h 751"/>
              <a:gd name="T32" fmla="*/ 657 w 698"/>
              <a:gd name="T33" fmla="*/ 708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8" h="751">
                <a:moveTo>
                  <a:pt x="657" y="708"/>
                </a:moveTo>
                <a:lnTo>
                  <a:pt x="272" y="681"/>
                </a:lnTo>
                <a:lnTo>
                  <a:pt x="268" y="707"/>
                </a:lnTo>
                <a:lnTo>
                  <a:pt x="103" y="693"/>
                </a:lnTo>
                <a:lnTo>
                  <a:pt x="96" y="751"/>
                </a:lnTo>
                <a:lnTo>
                  <a:pt x="0" y="741"/>
                </a:lnTo>
                <a:lnTo>
                  <a:pt x="88" y="0"/>
                </a:lnTo>
                <a:lnTo>
                  <a:pt x="88" y="0"/>
                </a:lnTo>
                <a:lnTo>
                  <a:pt x="169" y="11"/>
                </a:lnTo>
                <a:lnTo>
                  <a:pt x="267" y="22"/>
                </a:lnTo>
                <a:lnTo>
                  <a:pt x="398" y="36"/>
                </a:lnTo>
                <a:lnTo>
                  <a:pt x="398" y="36"/>
                </a:lnTo>
                <a:lnTo>
                  <a:pt x="523" y="47"/>
                </a:lnTo>
                <a:lnTo>
                  <a:pt x="615" y="54"/>
                </a:lnTo>
                <a:lnTo>
                  <a:pt x="698" y="59"/>
                </a:lnTo>
                <a:lnTo>
                  <a:pt x="695" y="126"/>
                </a:lnTo>
                <a:lnTo>
                  <a:pt x="657" y="708"/>
                </a:lnTo>
                <a:close/>
              </a:path>
            </a:pathLst>
          </a:custGeom>
          <a:solidFill>
            <a:schemeClr val="bg1">
              <a:lumMod val="75000"/>
              <a:alpha val="50000"/>
            </a:schemeClr>
          </a:solidFill>
          <a:ln w="7938">
            <a:solidFill>
              <a:schemeClr val="bg1">
                <a:lumMod val="65000"/>
              </a:schemeClr>
            </a:solidFill>
            <a:prstDash val="solid"/>
            <a:round/>
            <a:headEnd/>
            <a:tailEnd/>
          </a:ln>
          <a:effectLst/>
        </p:spPr>
        <p:txBody>
          <a:bodyPr lIns="91386" tIns="45693" rIns="91386" bIns="45693"/>
          <a:lstStyle/>
          <a:p>
            <a:endParaRPr lang="ja" dirty="0">
              <a:solidFill>
                <a:prstClr val="black"/>
              </a:solidFill>
              <a:latin typeface="Arial Narrow" panose="020B0606020202030204" pitchFamily="34" charset="0"/>
            </a:endParaRPr>
          </a:p>
        </p:txBody>
      </p:sp>
      <p:sp>
        <p:nvSpPr>
          <p:cNvPr id="39" name="Freeform 76"/>
          <p:cNvSpPr>
            <a:spLocks noChangeAspect="1"/>
          </p:cNvSpPr>
          <p:nvPr/>
        </p:nvSpPr>
        <p:spPr bwMode="auto">
          <a:xfrm>
            <a:off x="7034318" y="7380692"/>
            <a:ext cx="1413737" cy="1256319"/>
          </a:xfrm>
          <a:custGeom>
            <a:avLst/>
            <a:gdLst>
              <a:gd name="T0" fmla="*/ 310 w 556"/>
              <a:gd name="T1" fmla="*/ 31 h 506"/>
              <a:gd name="T2" fmla="*/ 318 w 556"/>
              <a:gd name="T3" fmla="*/ 53 h 506"/>
              <a:gd name="T4" fmla="*/ 323 w 556"/>
              <a:gd name="T5" fmla="*/ 92 h 506"/>
              <a:gd name="T6" fmla="*/ 293 w 556"/>
              <a:gd name="T7" fmla="*/ 150 h 506"/>
              <a:gd name="T8" fmla="*/ 281 w 556"/>
              <a:gd name="T9" fmla="*/ 189 h 506"/>
              <a:gd name="T10" fmla="*/ 278 w 556"/>
              <a:gd name="T11" fmla="*/ 215 h 506"/>
              <a:gd name="T12" fmla="*/ 263 w 556"/>
              <a:gd name="T13" fmla="*/ 231 h 506"/>
              <a:gd name="T14" fmla="*/ 470 w 556"/>
              <a:gd name="T15" fmla="*/ 262 h 506"/>
              <a:gd name="T16" fmla="*/ 477 w 556"/>
              <a:gd name="T17" fmla="*/ 301 h 506"/>
              <a:gd name="T18" fmla="*/ 492 w 556"/>
              <a:gd name="T19" fmla="*/ 338 h 506"/>
              <a:gd name="T20" fmla="*/ 482 w 556"/>
              <a:gd name="T21" fmla="*/ 358 h 506"/>
              <a:gd name="T22" fmla="*/ 450 w 556"/>
              <a:gd name="T23" fmla="*/ 339 h 506"/>
              <a:gd name="T24" fmla="*/ 420 w 556"/>
              <a:gd name="T25" fmla="*/ 341 h 506"/>
              <a:gd name="T26" fmla="*/ 402 w 556"/>
              <a:gd name="T27" fmla="*/ 364 h 506"/>
              <a:gd name="T28" fmla="*/ 441 w 556"/>
              <a:gd name="T29" fmla="*/ 375 h 506"/>
              <a:gd name="T30" fmla="*/ 466 w 556"/>
              <a:gd name="T31" fmla="*/ 368 h 506"/>
              <a:gd name="T32" fmla="*/ 486 w 556"/>
              <a:gd name="T33" fmla="*/ 368 h 506"/>
              <a:gd name="T34" fmla="*/ 483 w 556"/>
              <a:gd name="T35" fmla="*/ 389 h 506"/>
              <a:gd name="T36" fmla="*/ 498 w 556"/>
              <a:gd name="T37" fmla="*/ 389 h 506"/>
              <a:gd name="T38" fmla="*/ 518 w 556"/>
              <a:gd name="T39" fmla="*/ 385 h 506"/>
              <a:gd name="T40" fmla="*/ 530 w 556"/>
              <a:gd name="T41" fmla="*/ 409 h 506"/>
              <a:gd name="T42" fmla="*/ 496 w 556"/>
              <a:gd name="T43" fmla="*/ 420 h 506"/>
              <a:gd name="T44" fmla="*/ 516 w 556"/>
              <a:gd name="T45" fmla="*/ 457 h 506"/>
              <a:gd name="T46" fmla="*/ 535 w 556"/>
              <a:gd name="T47" fmla="*/ 472 h 506"/>
              <a:gd name="T48" fmla="*/ 546 w 556"/>
              <a:gd name="T49" fmla="*/ 494 h 506"/>
              <a:gd name="T50" fmla="*/ 519 w 556"/>
              <a:gd name="T51" fmla="*/ 504 h 506"/>
              <a:gd name="T52" fmla="*/ 509 w 556"/>
              <a:gd name="T53" fmla="*/ 490 h 506"/>
              <a:gd name="T54" fmla="*/ 504 w 556"/>
              <a:gd name="T55" fmla="*/ 480 h 506"/>
              <a:gd name="T56" fmla="*/ 480 w 556"/>
              <a:gd name="T57" fmla="*/ 453 h 506"/>
              <a:gd name="T58" fmla="*/ 456 w 556"/>
              <a:gd name="T59" fmla="*/ 442 h 506"/>
              <a:gd name="T60" fmla="*/ 448 w 556"/>
              <a:gd name="T61" fmla="*/ 447 h 506"/>
              <a:gd name="T62" fmla="*/ 446 w 556"/>
              <a:gd name="T63" fmla="*/ 488 h 506"/>
              <a:gd name="T64" fmla="*/ 425 w 556"/>
              <a:gd name="T65" fmla="*/ 489 h 506"/>
              <a:gd name="T66" fmla="*/ 404 w 556"/>
              <a:gd name="T67" fmla="*/ 468 h 506"/>
              <a:gd name="T68" fmla="*/ 397 w 556"/>
              <a:gd name="T69" fmla="*/ 480 h 506"/>
              <a:gd name="T70" fmla="*/ 391 w 556"/>
              <a:gd name="T71" fmla="*/ 494 h 506"/>
              <a:gd name="T72" fmla="*/ 372 w 556"/>
              <a:gd name="T73" fmla="*/ 499 h 506"/>
              <a:gd name="T74" fmla="*/ 360 w 556"/>
              <a:gd name="T75" fmla="*/ 488 h 506"/>
              <a:gd name="T76" fmla="*/ 334 w 556"/>
              <a:gd name="T77" fmla="*/ 477 h 506"/>
              <a:gd name="T78" fmla="*/ 325 w 556"/>
              <a:gd name="T79" fmla="*/ 467 h 506"/>
              <a:gd name="T80" fmla="*/ 305 w 556"/>
              <a:gd name="T81" fmla="*/ 452 h 506"/>
              <a:gd name="T82" fmla="*/ 277 w 556"/>
              <a:gd name="T83" fmla="*/ 448 h 506"/>
              <a:gd name="T84" fmla="*/ 265 w 556"/>
              <a:gd name="T85" fmla="*/ 422 h 506"/>
              <a:gd name="T86" fmla="*/ 242 w 556"/>
              <a:gd name="T87" fmla="*/ 422 h 506"/>
              <a:gd name="T88" fmla="*/ 217 w 556"/>
              <a:gd name="T89" fmla="*/ 419 h 506"/>
              <a:gd name="T90" fmla="*/ 205 w 556"/>
              <a:gd name="T91" fmla="*/ 442 h 506"/>
              <a:gd name="T92" fmla="*/ 168 w 556"/>
              <a:gd name="T93" fmla="*/ 441 h 506"/>
              <a:gd name="T94" fmla="*/ 121 w 556"/>
              <a:gd name="T95" fmla="*/ 423 h 506"/>
              <a:gd name="T96" fmla="*/ 105 w 556"/>
              <a:gd name="T97" fmla="*/ 421 h 506"/>
              <a:gd name="T98" fmla="*/ 105 w 556"/>
              <a:gd name="T99" fmla="*/ 406 h 506"/>
              <a:gd name="T100" fmla="*/ 94 w 556"/>
              <a:gd name="T101" fmla="*/ 402 h 506"/>
              <a:gd name="T102" fmla="*/ 83 w 556"/>
              <a:gd name="T103" fmla="*/ 422 h 506"/>
              <a:gd name="T104" fmla="*/ 52 w 556"/>
              <a:gd name="T105" fmla="*/ 423 h 506"/>
              <a:gd name="T106" fmla="*/ 27 w 556"/>
              <a:gd name="T107" fmla="*/ 422 h 506"/>
              <a:gd name="T108" fmla="*/ 45 w 556"/>
              <a:gd name="T109" fmla="*/ 385 h 506"/>
              <a:gd name="T110" fmla="*/ 52 w 556"/>
              <a:gd name="T111" fmla="*/ 365 h 506"/>
              <a:gd name="T112" fmla="*/ 53 w 556"/>
              <a:gd name="T113" fmla="*/ 300 h 506"/>
              <a:gd name="T114" fmla="*/ 60 w 556"/>
              <a:gd name="T115" fmla="*/ 259 h 506"/>
              <a:gd name="T116" fmla="*/ 57 w 556"/>
              <a:gd name="T117" fmla="*/ 236 h 506"/>
              <a:gd name="T118" fmla="*/ 50 w 556"/>
              <a:gd name="T119" fmla="*/ 194 h 506"/>
              <a:gd name="T120" fmla="*/ 34 w 556"/>
              <a:gd name="T121" fmla="*/ 173 h 506"/>
              <a:gd name="T122" fmla="*/ 4 w 556"/>
              <a:gd name="T123" fmla="*/ 13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6" h="506">
                <a:moveTo>
                  <a:pt x="308" y="0"/>
                </a:moveTo>
                <a:lnTo>
                  <a:pt x="308" y="0"/>
                </a:lnTo>
                <a:lnTo>
                  <a:pt x="310" y="3"/>
                </a:lnTo>
                <a:lnTo>
                  <a:pt x="313" y="6"/>
                </a:lnTo>
                <a:lnTo>
                  <a:pt x="317" y="8"/>
                </a:lnTo>
                <a:lnTo>
                  <a:pt x="317" y="11"/>
                </a:lnTo>
                <a:lnTo>
                  <a:pt x="318" y="12"/>
                </a:lnTo>
                <a:lnTo>
                  <a:pt x="318" y="12"/>
                </a:lnTo>
                <a:lnTo>
                  <a:pt x="317" y="17"/>
                </a:lnTo>
                <a:lnTo>
                  <a:pt x="314" y="22"/>
                </a:lnTo>
                <a:lnTo>
                  <a:pt x="312" y="26"/>
                </a:lnTo>
                <a:lnTo>
                  <a:pt x="310" y="31"/>
                </a:lnTo>
                <a:lnTo>
                  <a:pt x="310" y="31"/>
                </a:lnTo>
                <a:lnTo>
                  <a:pt x="312" y="34"/>
                </a:lnTo>
                <a:lnTo>
                  <a:pt x="314" y="37"/>
                </a:lnTo>
                <a:lnTo>
                  <a:pt x="317" y="39"/>
                </a:lnTo>
                <a:lnTo>
                  <a:pt x="318" y="43"/>
                </a:lnTo>
                <a:lnTo>
                  <a:pt x="318" y="43"/>
                </a:lnTo>
                <a:lnTo>
                  <a:pt x="317" y="45"/>
                </a:lnTo>
                <a:lnTo>
                  <a:pt x="315" y="48"/>
                </a:lnTo>
                <a:lnTo>
                  <a:pt x="315" y="48"/>
                </a:lnTo>
                <a:lnTo>
                  <a:pt x="317" y="49"/>
                </a:lnTo>
                <a:lnTo>
                  <a:pt x="317" y="50"/>
                </a:lnTo>
                <a:lnTo>
                  <a:pt x="318" y="50"/>
                </a:lnTo>
                <a:lnTo>
                  <a:pt x="318" y="53"/>
                </a:lnTo>
                <a:lnTo>
                  <a:pt x="318" y="53"/>
                </a:lnTo>
                <a:lnTo>
                  <a:pt x="318" y="56"/>
                </a:lnTo>
                <a:lnTo>
                  <a:pt x="317" y="59"/>
                </a:lnTo>
                <a:lnTo>
                  <a:pt x="315" y="63"/>
                </a:lnTo>
                <a:lnTo>
                  <a:pt x="315" y="66"/>
                </a:lnTo>
                <a:lnTo>
                  <a:pt x="315" y="66"/>
                </a:lnTo>
                <a:lnTo>
                  <a:pt x="315" y="73"/>
                </a:lnTo>
                <a:lnTo>
                  <a:pt x="319" y="79"/>
                </a:lnTo>
                <a:lnTo>
                  <a:pt x="319" y="79"/>
                </a:lnTo>
                <a:lnTo>
                  <a:pt x="323" y="80"/>
                </a:lnTo>
                <a:lnTo>
                  <a:pt x="324" y="81"/>
                </a:lnTo>
                <a:lnTo>
                  <a:pt x="324" y="82"/>
                </a:lnTo>
                <a:lnTo>
                  <a:pt x="324" y="82"/>
                </a:lnTo>
                <a:lnTo>
                  <a:pt x="323" y="92"/>
                </a:lnTo>
                <a:lnTo>
                  <a:pt x="320" y="102"/>
                </a:lnTo>
                <a:lnTo>
                  <a:pt x="317" y="111"/>
                </a:lnTo>
                <a:lnTo>
                  <a:pt x="314" y="122"/>
                </a:lnTo>
                <a:lnTo>
                  <a:pt x="314" y="122"/>
                </a:lnTo>
                <a:lnTo>
                  <a:pt x="315" y="124"/>
                </a:lnTo>
                <a:lnTo>
                  <a:pt x="315" y="127"/>
                </a:lnTo>
                <a:lnTo>
                  <a:pt x="315" y="127"/>
                </a:lnTo>
                <a:lnTo>
                  <a:pt x="314" y="133"/>
                </a:lnTo>
                <a:lnTo>
                  <a:pt x="312" y="137"/>
                </a:lnTo>
                <a:lnTo>
                  <a:pt x="308" y="141"/>
                </a:lnTo>
                <a:lnTo>
                  <a:pt x="303" y="143"/>
                </a:lnTo>
                <a:lnTo>
                  <a:pt x="298" y="147"/>
                </a:lnTo>
                <a:lnTo>
                  <a:pt x="293" y="150"/>
                </a:lnTo>
                <a:lnTo>
                  <a:pt x="291" y="154"/>
                </a:lnTo>
                <a:lnTo>
                  <a:pt x="289" y="160"/>
                </a:lnTo>
                <a:lnTo>
                  <a:pt x="289" y="174"/>
                </a:lnTo>
                <a:lnTo>
                  <a:pt x="289" y="174"/>
                </a:lnTo>
                <a:lnTo>
                  <a:pt x="288" y="175"/>
                </a:lnTo>
                <a:lnTo>
                  <a:pt x="288" y="176"/>
                </a:lnTo>
                <a:lnTo>
                  <a:pt x="284" y="176"/>
                </a:lnTo>
                <a:lnTo>
                  <a:pt x="280" y="176"/>
                </a:lnTo>
                <a:lnTo>
                  <a:pt x="280" y="176"/>
                </a:lnTo>
                <a:lnTo>
                  <a:pt x="281" y="181"/>
                </a:lnTo>
                <a:lnTo>
                  <a:pt x="282" y="186"/>
                </a:lnTo>
                <a:lnTo>
                  <a:pt x="282" y="186"/>
                </a:lnTo>
                <a:lnTo>
                  <a:pt x="281" y="189"/>
                </a:lnTo>
                <a:lnTo>
                  <a:pt x="278" y="190"/>
                </a:lnTo>
                <a:lnTo>
                  <a:pt x="276" y="191"/>
                </a:lnTo>
                <a:lnTo>
                  <a:pt x="273" y="192"/>
                </a:lnTo>
                <a:lnTo>
                  <a:pt x="273" y="192"/>
                </a:lnTo>
                <a:lnTo>
                  <a:pt x="272" y="196"/>
                </a:lnTo>
                <a:lnTo>
                  <a:pt x="271" y="199"/>
                </a:lnTo>
                <a:lnTo>
                  <a:pt x="271" y="207"/>
                </a:lnTo>
                <a:lnTo>
                  <a:pt x="271" y="207"/>
                </a:lnTo>
                <a:lnTo>
                  <a:pt x="271" y="208"/>
                </a:lnTo>
                <a:lnTo>
                  <a:pt x="272" y="210"/>
                </a:lnTo>
                <a:lnTo>
                  <a:pt x="277" y="212"/>
                </a:lnTo>
                <a:lnTo>
                  <a:pt x="277" y="212"/>
                </a:lnTo>
                <a:lnTo>
                  <a:pt x="278" y="215"/>
                </a:lnTo>
                <a:lnTo>
                  <a:pt x="280" y="216"/>
                </a:lnTo>
                <a:lnTo>
                  <a:pt x="280" y="216"/>
                </a:lnTo>
                <a:lnTo>
                  <a:pt x="280" y="218"/>
                </a:lnTo>
                <a:lnTo>
                  <a:pt x="278" y="220"/>
                </a:lnTo>
                <a:lnTo>
                  <a:pt x="273" y="221"/>
                </a:lnTo>
                <a:lnTo>
                  <a:pt x="273" y="221"/>
                </a:lnTo>
                <a:lnTo>
                  <a:pt x="270" y="220"/>
                </a:lnTo>
                <a:lnTo>
                  <a:pt x="266" y="221"/>
                </a:lnTo>
                <a:lnTo>
                  <a:pt x="267" y="226"/>
                </a:lnTo>
                <a:lnTo>
                  <a:pt x="267" y="226"/>
                </a:lnTo>
                <a:lnTo>
                  <a:pt x="265" y="228"/>
                </a:lnTo>
                <a:lnTo>
                  <a:pt x="263" y="229"/>
                </a:lnTo>
                <a:lnTo>
                  <a:pt x="263" y="231"/>
                </a:lnTo>
                <a:lnTo>
                  <a:pt x="263" y="231"/>
                </a:lnTo>
                <a:lnTo>
                  <a:pt x="263" y="234"/>
                </a:lnTo>
                <a:lnTo>
                  <a:pt x="265" y="238"/>
                </a:lnTo>
                <a:lnTo>
                  <a:pt x="265" y="242"/>
                </a:lnTo>
                <a:lnTo>
                  <a:pt x="266" y="246"/>
                </a:lnTo>
                <a:lnTo>
                  <a:pt x="266" y="246"/>
                </a:lnTo>
                <a:lnTo>
                  <a:pt x="266" y="248"/>
                </a:lnTo>
                <a:lnTo>
                  <a:pt x="267" y="249"/>
                </a:lnTo>
                <a:lnTo>
                  <a:pt x="271" y="253"/>
                </a:lnTo>
                <a:lnTo>
                  <a:pt x="271" y="255"/>
                </a:lnTo>
                <a:lnTo>
                  <a:pt x="470" y="253"/>
                </a:lnTo>
                <a:lnTo>
                  <a:pt x="470" y="253"/>
                </a:lnTo>
                <a:lnTo>
                  <a:pt x="470" y="262"/>
                </a:lnTo>
                <a:lnTo>
                  <a:pt x="470" y="265"/>
                </a:lnTo>
                <a:lnTo>
                  <a:pt x="469" y="268"/>
                </a:lnTo>
                <a:lnTo>
                  <a:pt x="469" y="268"/>
                </a:lnTo>
                <a:lnTo>
                  <a:pt x="465" y="273"/>
                </a:lnTo>
                <a:lnTo>
                  <a:pt x="464" y="274"/>
                </a:lnTo>
                <a:lnTo>
                  <a:pt x="464" y="276"/>
                </a:lnTo>
                <a:lnTo>
                  <a:pt x="464" y="276"/>
                </a:lnTo>
                <a:lnTo>
                  <a:pt x="464" y="283"/>
                </a:lnTo>
                <a:lnTo>
                  <a:pt x="467" y="288"/>
                </a:lnTo>
                <a:lnTo>
                  <a:pt x="476" y="295"/>
                </a:lnTo>
                <a:lnTo>
                  <a:pt x="476" y="295"/>
                </a:lnTo>
                <a:lnTo>
                  <a:pt x="477" y="299"/>
                </a:lnTo>
                <a:lnTo>
                  <a:pt x="477" y="301"/>
                </a:lnTo>
                <a:lnTo>
                  <a:pt x="477" y="305"/>
                </a:lnTo>
                <a:lnTo>
                  <a:pt x="478" y="307"/>
                </a:lnTo>
                <a:lnTo>
                  <a:pt x="478" y="307"/>
                </a:lnTo>
                <a:lnTo>
                  <a:pt x="482" y="312"/>
                </a:lnTo>
                <a:lnTo>
                  <a:pt x="487" y="315"/>
                </a:lnTo>
                <a:lnTo>
                  <a:pt x="491" y="318"/>
                </a:lnTo>
                <a:lnTo>
                  <a:pt x="492" y="321"/>
                </a:lnTo>
                <a:lnTo>
                  <a:pt x="492" y="323"/>
                </a:lnTo>
                <a:lnTo>
                  <a:pt x="492" y="323"/>
                </a:lnTo>
                <a:lnTo>
                  <a:pt x="491" y="328"/>
                </a:lnTo>
                <a:lnTo>
                  <a:pt x="491" y="333"/>
                </a:lnTo>
                <a:lnTo>
                  <a:pt x="491" y="333"/>
                </a:lnTo>
                <a:lnTo>
                  <a:pt x="492" y="338"/>
                </a:lnTo>
                <a:lnTo>
                  <a:pt x="495" y="342"/>
                </a:lnTo>
                <a:lnTo>
                  <a:pt x="498" y="346"/>
                </a:lnTo>
                <a:lnTo>
                  <a:pt x="501" y="351"/>
                </a:lnTo>
                <a:lnTo>
                  <a:pt x="498" y="356"/>
                </a:lnTo>
                <a:lnTo>
                  <a:pt x="498" y="356"/>
                </a:lnTo>
                <a:lnTo>
                  <a:pt x="495" y="357"/>
                </a:lnTo>
                <a:lnTo>
                  <a:pt x="490" y="359"/>
                </a:lnTo>
                <a:lnTo>
                  <a:pt x="490" y="359"/>
                </a:lnTo>
                <a:lnTo>
                  <a:pt x="488" y="357"/>
                </a:lnTo>
                <a:lnTo>
                  <a:pt x="486" y="356"/>
                </a:lnTo>
                <a:lnTo>
                  <a:pt x="486" y="356"/>
                </a:lnTo>
                <a:lnTo>
                  <a:pt x="485" y="357"/>
                </a:lnTo>
                <a:lnTo>
                  <a:pt x="482" y="358"/>
                </a:lnTo>
                <a:lnTo>
                  <a:pt x="482" y="358"/>
                </a:lnTo>
                <a:lnTo>
                  <a:pt x="481" y="357"/>
                </a:lnTo>
                <a:lnTo>
                  <a:pt x="480" y="356"/>
                </a:lnTo>
                <a:lnTo>
                  <a:pt x="478" y="356"/>
                </a:lnTo>
                <a:lnTo>
                  <a:pt x="476" y="354"/>
                </a:lnTo>
                <a:lnTo>
                  <a:pt x="476" y="354"/>
                </a:lnTo>
                <a:lnTo>
                  <a:pt x="474" y="356"/>
                </a:lnTo>
                <a:lnTo>
                  <a:pt x="470" y="356"/>
                </a:lnTo>
                <a:lnTo>
                  <a:pt x="470" y="356"/>
                </a:lnTo>
                <a:lnTo>
                  <a:pt x="466" y="356"/>
                </a:lnTo>
                <a:lnTo>
                  <a:pt x="462" y="353"/>
                </a:lnTo>
                <a:lnTo>
                  <a:pt x="456" y="346"/>
                </a:lnTo>
                <a:lnTo>
                  <a:pt x="450" y="339"/>
                </a:lnTo>
                <a:lnTo>
                  <a:pt x="446" y="337"/>
                </a:lnTo>
                <a:lnTo>
                  <a:pt x="441" y="336"/>
                </a:lnTo>
                <a:lnTo>
                  <a:pt x="441" y="336"/>
                </a:lnTo>
                <a:lnTo>
                  <a:pt x="439" y="337"/>
                </a:lnTo>
                <a:lnTo>
                  <a:pt x="436" y="338"/>
                </a:lnTo>
                <a:lnTo>
                  <a:pt x="436" y="338"/>
                </a:lnTo>
                <a:lnTo>
                  <a:pt x="435" y="338"/>
                </a:lnTo>
                <a:lnTo>
                  <a:pt x="434" y="337"/>
                </a:lnTo>
                <a:lnTo>
                  <a:pt x="432" y="334"/>
                </a:lnTo>
                <a:lnTo>
                  <a:pt x="432" y="334"/>
                </a:lnTo>
                <a:lnTo>
                  <a:pt x="428" y="336"/>
                </a:lnTo>
                <a:lnTo>
                  <a:pt x="424" y="338"/>
                </a:lnTo>
                <a:lnTo>
                  <a:pt x="420" y="341"/>
                </a:lnTo>
                <a:lnTo>
                  <a:pt x="417" y="342"/>
                </a:lnTo>
                <a:lnTo>
                  <a:pt x="417" y="342"/>
                </a:lnTo>
                <a:lnTo>
                  <a:pt x="414" y="343"/>
                </a:lnTo>
                <a:lnTo>
                  <a:pt x="414" y="344"/>
                </a:lnTo>
                <a:lnTo>
                  <a:pt x="413" y="349"/>
                </a:lnTo>
                <a:lnTo>
                  <a:pt x="413" y="349"/>
                </a:lnTo>
                <a:lnTo>
                  <a:pt x="413" y="352"/>
                </a:lnTo>
                <a:lnTo>
                  <a:pt x="412" y="354"/>
                </a:lnTo>
                <a:lnTo>
                  <a:pt x="407" y="357"/>
                </a:lnTo>
                <a:lnTo>
                  <a:pt x="403" y="360"/>
                </a:lnTo>
                <a:lnTo>
                  <a:pt x="402" y="362"/>
                </a:lnTo>
                <a:lnTo>
                  <a:pt x="402" y="364"/>
                </a:lnTo>
                <a:lnTo>
                  <a:pt x="402" y="364"/>
                </a:lnTo>
                <a:lnTo>
                  <a:pt x="402" y="367"/>
                </a:lnTo>
                <a:lnTo>
                  <a:pt x="404" y="369"/>
                </a:lnTo>
                <a:lnTo>
                  <a:pt x="409" y="372"/>
                </a:lnTo>
                <a:lnTo>
                  <a:pt x="409" y="372"/>
                </a:lnTo>
                <a:lnTo>
                  <a:pt x="419" y="378"/>
                </a:lnTo>
                <a:lnTo>
                  <a:pt x="424" y="379"/>
                </a:lnTo>
                <a:lnTo>
                  <a:pt x="429" y="380"/>
                </a:lnTo>
                <a:lnTo>
                  <a:pt x="429" y="380"/>
                </a:lnTo>
                <a:lnTo>
                  <a:pt x="436" y="379"/>
                </a:lnTo>
                <a:lnTo>
                  <a:pt x="436" y="379"/>
                </a:lnTo>
                <a:lnTo>
                  <a:pt x="439" y="378"/>
                </a:lnTo>
                <a:lnTo>
                  <a:pt x="440" y="377"/>
                </a:lnTo>
                <a:lnTo>
                  <a:pt x="441" y="375"/>
                </a:lnTo>
                <a:lnTo>
                  <a:pt x="444" y="375"/>
                </a:lnTo>
                <a:lnTo>
                  <a:pt x="444" y="375"/>
                </a:lnTo>
                <a:lnTo>
                  <a:pt x="446" y="377"/>
                </a:lnTo>
                <a:lnTo>
                  <a:pt x="450" y="378"/>
                </a:lnTo>
                <a:lnTo>
                  <a:pt x="450" y="378"/>
                </a:lnTo>
                <a:lnTo>
                  <a:pt x="456" y="377"/>
                </a:lnTo>
                <a:lnTo>
                  <a:pt x="459" y="375"/>
                </a:lnTo>
                <a:lnTo>
                  <a:pt x="461" y="373"/>
                </a:lnTo>
                <a:lnTo>
                  <a:pt x="461" y="373"/>
                </a:lnTo>
                <a:lnTo>
                  <a:pt x="462" y="369"/>
                </a:lnTo>
                <a:lnTo>
                  <a:pt x="464" y="368"/>
                </a:lnTo>
                <a:lnTo>
                  <a:pt x="466" y="368"/>
                </a:lnTo>
                <a:lnTo>
                  <a:pt x="466" y="368"/>
                </a:lnTo>
                <a:lnTo>
                  <a:pt x="467" y="368"/>
                </a:lnTo>
                <a:lnTo>
                  <a:pt x="469" y="369"/>
                </a:lnTo>
                <a:lnTo>
                  <a:pt x="470" y="370"/>
                </a:lnTo>
                <a:lnTo>
                  <a:pt x="472" y="370"/>
                </a:lnTo>
                <a:lnTo>
                  <a:pt x="472" y="370"/>
                </a:lnTo>
                <a:lnTo>
                  <a:pt x="475" y="369"/>
                </a:lnTo>
                <a:lnTo>
                  <a:pt x="476" y="367"/>
                </a:lnTo>
                <a:lnTo>
                  <a:pt x="477" y="364"/>
                </a:lnTo>
                <a:lnTo>
                  <a:pt x="481" y="363"/>
                </a:lnTo>
                <a:lnTo>
                  <a:pt x="481" y="363"/>
                </a:lnTo>
                <a:lnTo>
                  <a:pt x="485" y="364"/>
                </a:lnTo>
                <a:lnTo>
                  <a:pt x="485" y="365"/>
                </a:lnTo>
                <a:lnTo>
                  <a:pt x="486" y="368"/>
                </a:lnTo>
                <a:lnTo>
                  <a:pt x="486" y="368"/>
                </a:lnTo>
                <a:lnTo>
                  <a:pt x="485" y="370"/>
                </a:lnTo>
                <a:lnTo>
                  <a:pt x="483" y="373"/>
                </a:lnTo>
                <a:lnTo>
                  <a:pt x="478" y="375"/>
                </a:lnTo>
                <a:lnTo>
                  <a:pt x="474" y="379"/>
                </a:lnTo>
                <a:lnTo>
                  <a:pt x="471" y="381"/>
                </a:lnTo>
                <a:lnTo>
                  <a:pt x="471" y="384"/>
                </a:lnTo>
                <a:lnTo>
                  <a:pt x="471" y="384"/>
                </a:lnTo>
                <a:lnTo>
                  <a:pt x="472" y="389"/>
                </a:lnTo>
                <a:lnTo>
                  <a:pt x="472" y="389"/>
                </a:lnTo>
                <a:lnTo>
                  <a:pt x="477" y="389"/>
                </a:lnTo>
                <a:lnTo>
                  <a:pt x="483" y="389"/>
                </a:lnTo>
                <a:lnTo>
                  <a:pt x="483" y="389"/>
                </a:lnTo>
                <a:lnTo>
                  <a:pt x="485" y="394"/>
                </a:lnTo>
                <a:lnTo>
                  <a:pt x="487" y="398"/>
                </a:lnTo>
                <a:lnTo>
                  <a:pt x="490" y="401"/>
                </a:lnTo>
                <a:lnTo>
                  <a:pt x="495" y="401"/>
                </a:lnTo>
                <a:lnTo>
                  <a:pt x="495" y="401"/>
                </a:lnTo>
                <a:lnTo>
                  <a:pt x="497" y="401"/>
                </a:lnTo>
                <a:lnTo>
                  <a:pt x="498" y="400"/>
                </a:lnTo>
                <a:lnTo>
                  <a:pt x="499" y="398"/>
                </a:lnTo>
                <a:lnTo>
                  <a:pt x="499" y="395"/>
                </a:lnTo>
                <a:lnTo>
                  <a:pt x="499" y="395"/>
                </a:lnTo>
                <a:lnTo>
                  <a:pt x="498" y="391"/>
                </a:lnTo>
                <a:lnTo>
                  <a:pt x="498" y="389"/>
                </a:lnTo>
                <a:lnTo>
                  <a:pt x="498" y="389"/>
                </a:lnTo>
                <a:lnTo>
                  <a:pt x="498" y="385"/>
                </a:lnTo>
                <a:lnTo>
                  <a:pt x="501" y="383"/>
                </a:lnTo>
                <a:lnTo>
                  <a:pt x="504" y="377"/>
                </a:lnTo>
                <a:lnTo>
                  <a:pt x="504" y="377"/>
                </a:lnTo>
                <a:lnTo>
                  <a:pt x="507" y="375"/>
                </a:lnTo>
                <a:lnTo>
                  <a:pt x="508" y="374"/>
                </a:lnTo>
                <a:lnTo>
                  <a:pt x="509" y="373"/>
                </a:lnTo>
                <a:lnTo>
                  <a:pt x="512" y="372"/>
                </a:lnTo>
                <a:lnTo>
                  <a:pt x="512" y="372"/>
                </a:lnTo>
                <a:lnTo>
                  <a:pt x="514" y="373"/>
                </a:lnTo>
                <a:lnTo>
                  <a:pt x="516" y="374"/>
                </a:lnTo>
                <a:lnTo>
                  <a:pt x="517" y="379"/>
                </a:lnTo>
                <a:lnTo>
                  <a:pt x="518" y="385"/>
                </a:lnTo>
                <a:lnTo>
                  <a:pt x="518" y="389"/>
                </a:lnTo>
                <a:lnTo>
                  <a:pt x="519" y="391"/>
                </a:lnTo>
                <a:lnTo>
                  <a:pt x="519" y="391"/>
                </a:lnTo>
                <a:lnTo>
                  <a:pt x="522" y="393"/>
                </a:lnTo>
                <a:lnTo>
                  <a:pt x="524" y="394"/>
                </a:lnTo>
                <a:lnTo>
                  <a:pt x="527" y="394"/>
                </a:lnTo>
                <a:lnTo>
                  <a:pt x="529" y="395"/>
                </a:lnTo>
                <a:lnTo>
                  <a:pt x="529" y="395"/>
                </a:lnTo>
                <a:lnTo>
                  <a:pt x="530" y="398"/>
                </a:lnTo>
                <a:lnTo>
                  <a:pt x="530" y="400"/>
                </a:lnTo>
                <a:lnTo>
                  <a:pt x="530" y="406"/>
                </a:lnTo>
                <a:lnTo>
                  <a:pt x="530" y="406"/>
                </a:lnTo>
                <a:lnTo>
                  <a:pt x="530" y="409"/>
                </a:lnTo>
                <a:lnTo>
                  <a:pt x="529" y="410"/>
                </a:lnTo>
                <a:lnTo>
                  <a:pt x="525" y="410"/>
                </a:lnTo>
                <a:lnTo>
                  <a:pt x="525" y="410"/>
                </a:lnTo>
                <a:lnTo>
                  <a:pt x="518" y="410"/>
                </a:lnTo>
                <a:lnTo>
                  <a:pt x="518" y="410"/>
                </a:lnTo>
                <a:lnTo>
                  <a:pt x="504" y="410"/>
                </a:lnTo>
                <a:lnTo>
                  <a:pt x="504" y="410"/>
                </a:lnTo>
                <a:lnTo>
                  <a:pt x="502" y="416"/>
                </a:lnTo>
                <a:lnTo>
                  <a:pt x="501" y="419"/>
                </a:lnTo>
                <a:lnTo>
                  <a:pt x="499" y="422"/>
                </a:lnTo>
                <a:lnTo>
                  <a:pt x="499" y="422"/>
                </a:lnTo>
                <a:lnTo>
                  <a:pt x="498" y="421"/>
                </a:lnTo>
                <a:lnTo>
                  <a:pt x="496" y="420"/>
                </a:lnTo>
                <a:lnTo>
                  <a:pt x="496" y="420"/>
                </a:lnTo>
                <a:lnTo>
                  <a:pt x="493" y="421"/>
                </a:lnTo>
                <a:lnTo>
                  <a:pt x="491" y="422"/>
                </a:lnTo>
                <a:lnTo>
                  <a:pt x="491" y="425"/>
                </a:lnTo>
                <a:lnTo>
                  <a:pt x="490" y="427"/>
                </a:lnTo>
                <a:lnTo>
                  <a:pt x="490" y="427"/>
                </a:lnTo>
                <a:lnTo>
                  <a:pt x="491" y="432"/>
                </a:lnTo>
                <a:lnTo>
                  <a:pt x="495" y="435"/>
                </a:lnTo>
                <a:lnTo>
                  <a:pt x="503" y="441"/>
                </a:lnTo>
                <a:lnTo>
                  <a:pt x="503" y="441"/>
                </a:lnTo>
                <a:lnTo>
                  <a:pt x="508" y="447"/>
                </a:lnTo>
                <a:lnTo>
                  <a:pt x="513" y="454"/>
                </a:lnTo>
                <a:lnTo>
                  <a:pt x="516" y="457"/>
                </a:lnTo>
                <a:lnTo>
                  <a:pt x="518" y="459"/>
                </a:lnTo>
                <a:lnTo>
                  <a:pt x="521" y="461"/>
                </a:lnTo>
                <a:lnTo>
                  <a:pt x="524" y="461"/>
                </a:lnTo>
                <a:lnTo>
                  <a:pt x="532" y="461"/>
                </a:lnTo>
                <a:lnTo>
                  <a:pt x="532" y="461"/>
                </a:lnTo>
                <a:lnTo>
                  <a:pt x="530" y="464"/>
                </a:lnTo>
                <a:lnTo>
                  <a:pt x="530" y="469"/>
                </a:lnTo>
                <a:lnTo>
                  <a:pt x="530" y="469"/>
                </a:lnTo>
                <a:lnTo>
                  <a:pt x="530" y="470"/>
                </a:lnTo>
                <a:lnTo>
                  <a:pt x="532" y="470"/>
                </a:lnTo>
                <a:lnTo>
                  <a:pt x="534" y="470"/>
                </a:lnTo>
                <a:lnTo>
                  <a:pt x="535" y="472"/>
                </a:lnTo>
                <a:lnTo>
                  <a:pt x="535" y="472"/>
                </a:lnTo>
                <a:lnTo>
                  <a:pt x="537" y="477"/>
                </a:lnTo>
                <a:lnTo>
                  <a:pt x="538" y="479"/>
                </a:lnTo>
                <a:lnTo>
                  <a:pt x="539" y="482"/>
                </a:lnTo>
                <a:lnTo>
                  <a:pt x="539" y="482"/>
                </a:lnTo>
                <a:lnTo>
                  <a:pt x="544" y="484"/>
                </a:lnTo>
                <a:lnTo>
                  <a:pt x="548" y="486"/>
                </a:lnTo>
                <a:lnTo>
                  <a:pt x="551" y="488"/>
                </a:lnTo>
                <a:lnTo>
                  <a:pt x="556" y="490"/>
                </a:lnTo>
                <a:lnTo>
                  <a:pt x="556" y="490"/>
                </a:lnTo>
                <a:lnTo>
                  <a:pt x="554" y="494"/>
                </a:lnTo>
                <a:lnTo>
                  <a:pt x="550" y="495"/>
                </a:lnTo>
                <a:lnTo>
                  <a:pt x="550" y="495"/>
                </a:lnTo>
                <a:lnTo>
                  <a:pt x="546" y="494"/>
                </a:lnTo>
                <a:lnTo>
                  <a:pt x="544" y="493"/>
                </a:lnTo>
                <a:lnTo>
                  <a:pt x="540" y="491"/>
                </a:lnTo>
                <a:lnTo>
                  <a:pt x="537" y="490"/>
                </a:lnTo>
                <a:lnTo>
                  <a:pt x="537" y="490"/>
                </a:lnTo>
                <a:lnTo>
                  <a:pt x="535" y="491"/>
                </a:lnTo>
                <a:lnTo>
                  <a:pt x="533" y="493"/>
                </a:lnTo>
                <a:lnTo>
                  <a:pt x="532" y="496"/>
                </a:lnTo>
                <a:lnTo>
                  <a:pt x="530" y="501"/>
                </a:lnTo>
                <a:lnTo>
                  <a:pt x="528" y="506"/>
                </a:lnTo>
                <a:lnTo>
                  <a:pt x="528" y="506"/>
                </a:lnTo>
                <a:lnTo>
                  <a:pt x="523" y="506"/>
                </a:lnTo>
                <a:lnTo>
                  <a:pt x="519" y="504"/>
                </a:lnTo>
                <a:lnTo>
                  <a:pt x="519" y="504"/>
                </a:lnTo>
                <a:lnTo>
                  <a:pt x="524" y="499"/>
                </a:lnTo>
                <a:lnTo>
                  <a:pt x="524" y="499"/>
                </a:lnTo>
                <a:lnTo>
                  <a:pt x="522" y="496"/>
                </a:lnTo>
                <a:lnTo>
                  <a:pt x="519" y="495"/>
                </a:lnTo>
                <a:lnTo>
                  <a:pt x="519" y="495"/>
                </a:lnTo>
                <a:lnTo>
                  <a:pt x="517" y="496"/>
                </a:lnTo>
                <a:lnTo>
                  <a:pt x="516" y="496"/>
                </a:lnTo>
                <a:lnTo>
                  <a:pt x="516" y="496"/>
                </a:lnTo>
                <a:lnTo>
                  <a:pt x="513" y="496"/>
                </a:lnTo>
                <a:lnTo>
                  <a:pt x="512" y="495"/>
                </a:lnTo>
                <a:lnTo>
                  <a:pt x="511" y="493"/>
                </a:lnTo>
                <a:lnTo>
                  <a:pt x="509" y="490"/>
                </a:lnTo>
                <a:lnTo>
                  <a:pt x="509" y="490"/>
                </a:lnTo>
                <a:lnTo>
                  <a:pt x="511" y="488"/>
                </a:lnTo>
                <a:lnTo>
                  <a:pt x="512" y="485"/>
                </a:lnTo>
                <a:lnTo>
                  <a:pt x="514" y="484"/>
                </a:lnTo>
                <a:lnTo>
                  <a:pt x="514" y="482"/>
                </a:lnTo>
                <a:lnTo>
                  <a:pt x="514" y="482"/>
                </a:lnTo>
                <a:lnTo>
                  <a:pt x="513" y="478"/>
                </a:lnTo>
                <a:lnTo>
                  <a:pt x="512" y="477"/>
                </a:lnTo>
                <a:lnTo>
                  <a:pt x="511" y="477"/>
                </a:lnTo>
                <a:lnTo>
                  <a:pt x="511" y="477"/>
                </a:lnTo>
                <a:lnTo>
                  <a:pt x="508" y="477"/>
                </a:lnTo>
                <a:lnTo>
                  <a:pt x="507" y="478"/>
                </a:lnTo>
                <a:lnTo>
                  <a:pt x="504" y="480"/>
                </a:lnTo>
                <a:lnTo>
                  <a:pt x="504" y="480"/>
                </a:lnTo>
                <a:lnTo>
                  <a:pt x="501" y="474"/>
                </a:lnTo>
                <a:lnTo>
                  <a:pt x="499" y="472"/>
                </a:lnTo>
                <a:lnTo>
                  <a:pt x="499" y="468"/>
                </a:lnTo>
                <a:lnTo>
                  <a:pt x="499" y="468"/>
                </a:lnTo>
                <a:lnTo>
                  <a:pt x="492" y="467"/>
                </a:lnTo>
                <a:lnTo>
                  <a:pt x="492" y="467"/>
                </a:lnTo>
                <a:lnTo>
                  <a:pt x="490" y="468"/>
                </a:lnTo>
                <a:lnTo>
                  <a:pt x="487" y="469"/>
                </a:lnTo>
                <a:lnTo>
                  <a:pt x="487" y="469"/>
                </a:lnTo>
                <a:lnTo>
                  <a:pt x="485" y="461"/>
                </a:lnTo>
                <a:lnTo>
                  <a:pt x="482" y="457"/>
                </a:lnTo>
                <a:lnTo>
                  <a:pt x="480" y="453"/>
                </a:lnTo>
                <a:lnTo>
                  <a:pt x="480" y="453"/>
                </a:lnTo>
                <a:lnTo>
                  <a:pt x="481" y="449"/>
                </a:lnTo>
                <a:lnTo>
                  <a:pt x="482" y="447"/>
                </a:lnTo>
                <a:lnTo>
                  <a:pt x="482" y="447"/>
                </a:lnTo>
                <a:lnTo>
                  <a:pt x="480" y="446"/>
                </a:lnTo>
                <a:lnTo>
                  <a:pt x="477" y="444"/>
                </a:lnTo>
                <a:lnTo>
                  <a:pt x="477" y="444"/>
                </a:lnTo>
                <a:lnTo>
                  <a:pt x="475" y="446"/>
                </a:lnTo>
                <a:lnTo>
                  <a:pt x="472" y="447"/>
                </a:lnTo>
                <a:lnTo>
                  <a:pt x="472" y="447"/>
                </a:lnTo>
                <a:lnTo>
                  <a:pt x="464" y="446"/>
                </a:lnTo>
                <a:lnTo>
                  <a:pt x="460" y="444"/>
                </a:lnTo>
                <a:lnTo>
                  <a:pt x="456" y="442"/>
                </a:lnTo>
                <a:lnTo>
                  <a:pt x="456" y="442"/>
                </a:lnTo>
                <a:lnTo>
                  <a:pt x="451" y="436"/>
                </a:lnTo>
                <a:lnTo>
                  <a:pt x="449" y="433"/>
                </a:lnTo>
                <a:lnTo>
                  <a:pt x="445" y="432"/>
                </a:lnTo>
                <a:lnTo>
                  <a:pt x="445" y="432"/>
                </a:lnTo>
                <a:lnTo>
                  <a:pt x="438" y="433"/>
                </a:lnTo>
                <a:lnTo>
                  <a:pt x="430" y="432"/>
                </a:lnTo>
                <a:lnTo>
                  <a:pt x="430" y="432"/>
                </a:lnTo>
                <a:lnTo>
                  <a:pt x="429" y="437"/>
                </a:lnTo>
                <a:lnTo>
                  <a:pt x="429" y="437"/>
                </a:lnTo>
                <a:lnTo>
                  <a:pt x="430" y="440"/>
                </a:lnTo>
                <a:lnTo>
                  <a:pt x="432" y="442"/>
                </a:lnTo>
                <a:lnTo>
                  <a:pt x="435" y="444"/>
                </a:lnTo>
                <a:lnTo>
                  <a:pt x="448" y="447"/>
                </a:lnTo>
                <a:lnTo>
                  <a:pt x="448" y="447"/>
                </a:lnTo>
                <a:lnTo>
                  <a:pt x="446" y="458"/>
                </a:lnTo>
                <a:lnTo>
                  <a:pt x="445" y="469"/>
                </a:lnTo>
                <a:lnTo>
                  <a:pt x="445" y="469"/>
                </a:lnTo>
                <a:lnTo>
                  <a:pt x="444" y="470"/>
                </a:lnTo>
                <a:lnTo>
                  <a:pt x="443" y="472"/>
                </a:lnTo>
                <a:lnTo>
                  <a:pt x="440" y="473"/>
                </a:lnTo>
                <a:lnTo>
                  <a:pt x="440" y="473"/>
                </a:lnTo>
                <a:lnTo>
                  <a:pt x="444" y="479"/>
                </a:lnTo>
                <a:lnTo>
                  <a:pt x="446" y="482"/>
                </a:lnTo>
                <a:lnTo>
                  <a:pt x="446" y="485"/>
                </a:lnTo>
                <a:lnTo>
                  <a:pt x="446" y="485"/>
                </a:lnTo>
                <a:lnTo>
                  <a:pt x="446" y="488"/>
                </a:lnTo>
                <a:lnTo>
                  <a:pt x="444" y="490"/>
                </a:lnTo>
                <a:lnTo>
                  <a:pt x="439" y="491"/>
                </a:lnTo>
                <a:lnTo>
                  <a:pt x="439" y="491"/>
                </a:lnTo>
                <a:lnTo>
                  <a:pt x="438" y="488"/>
                </a:lnTo>
                <a:lnTo>
                  <a:pt x="436" y="485"/>
                </a:lnTo>
                <a:lnTo>
                  <a:pt x="434" y="485"/>
                </a:lnTo>
                <a:lnTo>
                  <a:pt x="434" y="485"/>
                </a:lnTo>
                <a:lnTo>
                  <a:pt x="432" y="486"/>
                </a:lnTo>
                <a:lnTo>
                  <a:pt x="430" y="488"/>
                </a:lnTo>
                <a:lnTo>
                  <a:pt x="429" y="494"/>
                </a:lnTo>
                <a:lnTo>
                  <a:pt x="429" y="494"/>
                </a:lnTo>
                <a:lnTo>
                  <a:pt x="427" y="491"/>
                </a:lnTo>
                <a:lnTo>
                  <a:pt x="425" y="489"/>
                </a:lnTo>
                <a:lnTo>
                  <a:pt x="424" y="483"/>
                </a:lnTo>
                <a:lnTo>
                  <a:pt x="422" y="475"/>
                </a:lnTo>
                <a:lnTo>
                  <a:pt x="420" y="473"/>
                </a:lnTo>
                <a:lnTo>
                  <a:pt x="418" y="470"/>
                </a:lnTo>
                <a:lnTo>
                  <a:pt x="418" y="470"/>
                </a:lnTo>
                <a:lnTo>
                  <a:pt x="414" y="477"/>
                </a:lnTo>
                <a:lnTo>
                  <a:pt x="412" y="479"/>
                </a:lnTo>
                <a:lnTo>
                  <a:pt x="408" y="480"/>
                </a:lnTo>
                <a:lnTo>
                  <a:pt x="408" y="480"/>
                </a:lnTo>
                <a:lnTo>
                  <a:pt x="403" y="479"/>
                </a:lnTo>
                <a:lnTo>
                  <a:pt x="403" y="479"/>
                </a:lnTo>
                <a:lnTo>
                  <a:pt x="404" y="472"/>
                </a:lnTo>
                <a:lnTo>
                  <a:pt x="404" y="468"/>
                </a:lnTo>
                <a:lnTo>
                  <a:pt x="403" y="464"/>
                </a:lnTo>
                <a:lnTo>
                  <a:pt x="403" y="464"/>
                </a:lnTo>
                <a:lnTo>
                  <a:pt x="402" y="467"/>
                </a:lnTo>
                <a:lnTo>
                  <a:pt x="401" y="468"/>
                </a:lnTo>
                <a:lnTo>
                  <a:pt x="394" y="469"/>
                </a:lnTo>
                <a:lnTo>
                  <a:pt x="394" y="469"/>
                </a:lnTo>
                <a:lnTo>
                  <a:pt x="393" y="472"/>
                </a:lnTo>
                <a:lnTo>
                  <a:pt x="393" y="474"/>
                </a:lnTo>
                <a:lnTo>
                  <a:pt x="393" y="474"/>
                </a:lnTo>
                <a:lnTo>
                  <a:pt x="393" y="475"/>
                </a:lnTo>
                <a:lnTo>
                  <a:pt x="394" y="477"/>
                </a:lnTo>
                <a:lnTo>
                  <a:pt x="397" y="480"/>
                </a:lnTo>
                <a:lnTo>
                  <a:pt x="397" y="480"/>
                </a:lnTo>
                <a:lnTo>
                  <a:pt x="392" y="482"/>
                </a:lnTo>
                <a:lnTo>
                  <a:pt x="391" y="477"/>
                </a:lnTo>
                <a:lnTo>
                  <a:pt x="391" y="477"/>
                </a:lnTo>
                <a:lnTo>
                  <a:pt x="388" y="478"/>
                </a:lnTo>
                <a:lnTo>
                  <a:pt x="387" y="480"/>
                </a:lnTo>
                <a:lnTo>
                  <a:pt x="386" y="484"/>
                </a:lnTo>
                <a:lnTo>
                  <a:pt x="386" y="484"/>
                </a:lnTo>
                <a:lnTo>
                  <a:pt x="387" y="486"/>
                </a:lnTo>
                <a:lnTo>
                  <a:pt x="388" y="488"/>
                </a:lnTo>
                <a:lnTo>
                  <a:pt x="391" y="489"/>
                </a:lnTo>
                <a:lnTo>
                  <a:pt x="391" y="490"/>
                </a:lnTo>
                <a:lnTo>
                  <a:pt x="391" y="490"/>
                </a:lnTo>
                <a:lnTo>
                  <a:pt x="391" y="494"/>
                </a:lnTo>
                <a:lnTo>
                  <a:pt x="390" y="495"/>
                </a:lnTo>
                <a:lnTo>
                  <a:pt x="387" y="495"/>
                </a:lnTo>
                <a:lnTo>
                  <a:pt x="387" y="495"/>
                </a:lnTo>
                <a:lnTo>
                  <a:pt x="385" y="494"/>
                </a:lnTo>
                <a:lnTo>
                  <a:pt x="382" y="494"/>
                </a:lnTo>
                <a:lnTo>
                  <a:pt x="382" y="494"/>
                </a:lnTo>
                <a:lnTo>
                  <a:pt x="378" y="504"/>
                </a:lnTo>
                <a:lnTo>
                  <a:pt x="378" y="504"/>
                </a:lnTo>
                <a:lnTo>
                  <a:pt x="377" y="503"/>
                </a:lnTo>
                <a:lnTo>
                  <a:pt x="376" y="501"/>
                </a:lnTo>
                <a:lnTo>
                  <a:pt x="373" y="500"/>
                </a:lnTo>
                <a:lnTo>
                  <a:pt x="372" y="499"/>
                </a:lnTo>
                <a:lnTo>
                  <a:pt x="372" y="499"/>
                </a:lnTo>
                <a:lnTo>
                  <a:pt x="369" y="500"/>
                </a:lnTo>
                <a:lnTo>
                  <a:pt x="367" y="503"/>
                </a:lnTo>
                <a:lnTo>
                  <a:pt x="365" y="505"/>
                </a:lnTo>
                <a:lnTo>
                  <a:pt x="361" y="506"/>
                </a:lnTo>
                <a:lnTo>
                  <a:pt x="361" y="506"/>
                </a:lnTo>
                <a:lnTo>
                  <a:pt x="359" y="505"/>
                </a:lnTo>
                <a:lnTo>
                  <a:pt x="356" y="503"/>
                </a:lnTo>
                <a:lnTo>
                  <a:pt x="355" y="498"/>
                </a:lnTo>
                <a:lnTo>
                  <a:pt x="354" y="494"/>
                </a:lnTo>
                <a:lnTo>
                  <a:pt x="354" y="494"/>
                </a:lnTo>
                <a:lnTo>
                  <a:pt x="359" y="491"/>
                </a:lnTo>
                <a:lnTo>
                  <a:pt x="360" y="490"/>
                </a:lnTo>
                <a:lnTo>
                  <a:pt x="360" y="488"/>
                </a:lnTo>
                <a:lnTo>
                  <a:pt x="360" y="488"/>
                </a:lnTo>
                <a:lnTo>
                  <a:pt x="360" y="486"/>
                </a:lnTo>
                <a:lnTo>
                  <a:pt x="357" y="485"/>
                </a:lnTo>
                <a:lnTo>
                  <a:pt x="354" y="484"/>
                </a:lnTo>
                <a:lnTo>
                  <a:pt x="346" y="484"/>
                </a:lnTo>
                <a:lnTo>
                  <a:pt x="346" y="484"/>
                </a:lnTo>
                <a:lnTo>
                  <a:pt x="346" y="488"/>
                </a:lnTo>
                <a:lnTo>
                  <a:pt x="344" y="491"/>
                </a:lnTo>
                <a:lnTo>
                  <a:pt x="344" y="491"/>
                </a:lnTo>
                <a:lnTo>
                  <a:pt x="339" y="486"/>
                </a:lnTo>
                <a:lnTo>
                  <a:pt x="334" y="482"/>
                </a:lnTo>
                <a:lnTo>
                  <a:pt x="334" y="477"/>
                </a:lnTo>
                <a:lnTo>
                  <a:pt x="334" y="477"/>
                </a:lnTo>
                <a:lnTo>
                  <a:pt x="341" y="478"/>
                </a:lnTo>
                <a:lnTo>
                  <a:pt x="349" y="477"/>
                </a:lnTo>
                <a:lnTo>
                  <a:pt x="349" y="477"/>
                </a:lnTo>
                <a:lnTo>
                  <a:pt x="346" y="472"/>
                </a:lnTo>
                <a:lnTo>
                  <a:pt x="344" y="469"/>
                </a:lnTo>
                <a:lnTo>
                  <a:pt x="336" y="462"/>
                </a:lnTo>
                <a:lnTo>
                  <a:pt x="336" y="462"/>
                </a:lnTo>
                <a:lnTo>
                  <a:pt x="334" y="465"/>
                </a:lnTo>
                <a:lnTo>
                  <a:pt x="331" y="468"/>
                </a:lnTo>
                <a:lnTo>
                  <a:pt x="329" y="468"/>
                </a:lnTo>
                <a:lnTo>
                  <a:pt x="329" y="468"/>
                </a:lnTo>
                <a:lnTo>
                  <a:pt x="327" y="468"/>
                </a:lnTo>
                <a:lnTo>
                  <a:pt x="325" y="467"/>
                </a:lnTo>
                <a:lnTo>
                  <a:pt x="322" y="463"/>
                </a:lnTo>
                <a:lnTo>
                  <a:pt x="319" y="458"/>
                </a:lnTo>
                <a:lnTo>
                  <a:pt x="318" y="453"/>
                </a:lnTo>
                <a:lnTo>
                  <a:pt x="318" y="453"/>
                </a:lnTo>
                <a:lnTo>
                  <a:pt x="315" y="449"/>
                </a:lnTo>
                <a:lnTo>
                  <a:pt x="314" y="448"/>
                </a:lnTo>
                <a:lnTo>
                  <a:pt x="313" y="446"/>
                </a:lnTo>
                <a:lnTo>
                  <a:pt x="313" y="446"/>
                </a:lnTo>
                <a:lnTo>
                  <a:pt x="314" y="435"/>
                </a:lnTo>
                <a:lnTo>
                  <a:pt x="314" y="435"/>
                </a:lnTo>
                <a:lnTo>
                  <a:pt x="310" y="438"/>
                </a:lnTo>
                <a:lnTo>
                  <a:pt x="309" y="442"/>
                </a:lnTo>
                <a:lnTo>
                  <a:pt x="305" y="452"/>
                </a:lnTo>
                <a:lnTo>
                  <a:pt x="305" y="452"/>
                </a:lnTo>
                <a:lnTo>
                  <a:pt x="303" y="448"/>
                </a:lnTo>
                <a:lnTo>
                  <a:pt x="301" y="446"/>
                </a:lnTo>
                <a:lnTo>
                  <a:pt x="298" y="442"/>
                </a:lnTo>
                <a:lnTo>
                  <a:pt x="294" y="441"/>
                </a:lnTo>
                <a:lnTo>
                  <a:pt x="294" y="441"/>
                </a:lnTo>
                <a:lnTo>
                  <a:pt x="289" y="442"/>
                </a:lnTo>
                <a:lnTo>
                  <a:pt x="287" y="444"/>
                </a:lnTo>
                <a:lnTo>
                  <a:pt x="284" y="447"/>
                </a:lnTo>
                <a:lnTo>
                  <a:pt x="281" y="451"/>
                </a:lnTo>
                <a:lnTo>
                  <a:pt x="281" y="451"/>
                </a:lnTo>
                <a:lnTo>
                  <a:pt x="280" y="448"/>
                </a:lnTo>
                <a:lnTo>
                  <a:pt x="277" y="448"/>
                </a:lnTo>
                <a:lnTo>
                  <a:pt x="275" y="447"/>
                </a:lnTo>
                <a:lnTo>
                  <a:pt x="273" y="444"/>
                </a:lnTo>
                <a:lnTo>
                  <a:pt x="273" y="435"/>
                </a:lnTo>
                <a:lnTo>
                  <a:pt x="273" y="435"/>
                </a:lnTo>
                <a:lnTo>
                  <a:pt x="265" y="438"/>
                </a:lnTo>
                <a:lnTo>
                  <a:pt x="265" y="438"/>
                </a:lnTo>
                <a:lnTo>
                  <a:pt x="266" y="436"/>
                </a:lnTo>
                <a:lnTo>
                  <a:pt x="268" y="435"/>
                </a:lnTo>
                <a:lnTo>
                  <a:pt x="270" y="432"/>
                </a:lnTo>
                <a:lnTo>
                  <a:pt x="270" y="430"/>
                </a:lnTo>
                <a:lnTo>
                  <a:pt x="270" y="430"/>
                </a:lnTo>
                <a:lnTo>
                  <a:pt x="270" y="422"/>
                </a:lnTo>
                <a:lnTo>
                  <a:pt x="265" y="422"/>
                </a:lnTo>
                <a:lnTo>
                  <a:pt x="265" y="422"/>
                </a:lnTo>
                <a:lnTo>
                  <a:pt x="257" y="423"/>
                </a:lnTo>
                <a:lnTo>
                  <a:pt x="251" y="426"/>
                </a:lnTo>
                <a:lnTo>
                  <a:pt x="251" y="426"/>
                </a:lnTo>
                <a:lnTo>
                  <a:pt x="250" y="428"/>
                </a:lnTo>
                <a:lnTo>
                  <a:pt x="249" y="430"/>
                </a:lnTo>
                <a:lnTo>
                  <a:pt x="247" y="430"/>
                </a:lnTo>
                <a:lnTo>
                  <a:pt x="247" y="430"/>
                </a:lnTo>
                <a:lnTo>
                  <a:pt x="244" y="428"/>
                </a:lnTo>
                <a:lnTo>
                  <a:pt x="240" y="426"/>
                </a:lnTo>
                <a:lnTo>
                  <a:pt x="240" y="426"/>
                </a:lnTo>
                <a:lnTo>
                  <a:pt x="241" y="423"/>
                </a:lnTo>
                <a:lnTo>
                  <a:pt x="242" y="422"/>
                </a:lnTo>
                <a:lnTo>
                  <a:pt x="245" y="420"/>
                </a:lnTo>
                <a:lnTo>
                  <a:pt x="245" y="417"/>
                </a:lnTo>
                <a:lnTo>
                  <a:pt x="245" y="417"/>
                </a:lnTo>
                <a:lnTo>
                  <a:pt x="245" y="415"/>
                </a:lnTo>
                <a:lnTo>
                  <a:pt x="242" y="412"/>
                </a:lnTo>
                <a:lnTo>
                  <a:pt x="240" y="411"/>
                </a:lnTo>
                <a:lnTo>
                  <a:pt x="238" y="411"/>
                </a:lnTo>
                <a:lnTo>
                  <a:pt x="238" y="411"/>
                </a:lnTo>
                <a:lnTo>
                  <a:pt x="231" y="411"/>
                </a:lnTo>
                <a:lnTo>
                  <a:pt x="226" y="414"/>
                </a:lnTo>
                <a:lnTo>
                  <a:pt x="221" y="415"/>
                </a:lnTo>
                <a:lnTo>
                  <a:pt x="217" y="419"/>
                </a:lnTo>
                <a:lnTo>
                  <a:pt x="217" y="419"/>
                </a:lnTo>
                <a:lnTo>
                  <a:pt x="212" y="421"/>
                </a:lnTo>
                <a:lnTo>
                  <a:pt x="210" y="423"/>
                </a:lnTo>
                <a:lnTo>
                  <a:pt x="209" y="426"/>
                </a:lnTo>
                <a:lnTo>
                  <a:pt x="209" y="426"/>
                </a:lnTo>
                <a:lnTo>
                  <a:pt x="210" y="430"/>
                </a:lnTo>
                <a:lnTo>
                  <a:pt x="213" y="432"/>
                </a:lnTo>
                <a:lnTo>
                  <a:pt x="215" y="435"/>
                </a:lnTo>
                <a:lnTo>
                  <a:pt x="217" y="438"/>
                </a:lnTo>
                <a:lnTo>
                  <a:pt x="217" y="438"/>
                </a:lnTo>
                <a:lnTo>
                  <a:pt x="215" y="441"/>
                </a:lnTo>
                <a:lnTo>
                  <a:pt x="213" y="442"/>
                </a:lnTo>
                <a:lnTo>
                  <a:pt x="205" y="442"/>
                </a:lnTo>
                <a:lnTo>
                  <a:pt x="205" y="442"/>
                </a:lnTo>
                <a:lnTo>
                  <a:pt x="203" y="443"/>
                </a:lnTo>
                <a:lnTo>
                  <a:pt x="202" y="443"/>
                </a:lnTo>
                <a:lnTo>
                  <a:pt x="199" y="444"/>
                </a:lnTo>
                <a:lnTo>
                  <a:pt x="197" y="446"/>
                </a:lnTo>
                <a:lnTo>
                  <a:pt x="197" y="446"/>
                </a:lnTo>
                <a:lnTo>
                  <a:pt x="194" y="444"/>
                </a:lnTo>
                <a:lnTo>
                  <a:pt x="192" y="443"/>
                </a:lnTo>
                <a:lnTo>
                  <a:pt x="189" y="442"/>
                </a:lnTo>
                <a:lnTo>
                  <a:pt x="186" y="441"/>
                </a:lnTo>
                <a:lnTo>
                  <a:pt x="186" y="441"/>
                </a:lnTo>
                <a:lnTo>
                  <a:pt x="175" y="442"/>
                </a:lnTo>
                <a:lnTo>
                  <a:pt x="175" y="442"/>
                </a:lnTo>
                <a:lnTo>
                  <a:pt x="168" y="441"/>
                </a:lnTo>
                <a:lnTo>
                  <a:pt x="163" y="441"/>
                </a:lnTo>
                <a:lnTo>
                  <a:pt x="152" y="437"/>
                </a:lnTo>
                <a:lnTo>
                  <a:pt x="152" y="437"/>
                </a:lnTo>
                <a:lnTo>
                  <a:pt x="144" y="436"/>
                </a:lnTo>
                <a:lnTo>
                  <a:pt x="137" y="436"/>
                </a:lnTo>
                <a:lnTo>
                  <a:pt x="130" y="435"/>
                </a:lnTo>
                <a:lnTo>
                  <a:pt x="121" y="432"/>
                </a:lnTo>
                <a:lnTo>
                  <a:pt x="121" y="432"/>
                </a:lnTo>
                <a:lnTo>
                  <a:pt x="123" y="430"/>
                </a:lnTo>
                <a:lnTo>
                  <a:pt x="126" y="428"/>
                </a:lnTo>
                <a:lnTo>
                  <a:pt x="126" y="423"/>
                </a:lnTo>
                <a:lnTo>
                  <a:pt x="121" y="423"/>
                </a:lnTo>
                <a:lnTo>
                  <a:pt x="121" y="423"/>
                </a:lnTo>
                <a:lnTo>
                  <a:pt x="120" y="426"/>
                </a:lnTo>
                <a:lnTo>
                  <a:pt x="118" y="428"/>
                </a:lnTo>
                <a:lnTo>
                  <a:pt x="118" y="428"/>
                </a:lnTo>
                <a:lnTo>
                  <a:pt x="115" y="425"/>
                </a:lnTo>
                <a:lnTo>
                  <a:pt x="113" y="423"/>
                </a:lnTo>
                <a:lnTo>
                  <a:pt x="111" y="422"/>
                </a:lnTo>
                <a:lnTo>
                  <a:pt x="111" y="422"/>
                </a:lnTo>
                <a:lnTo>
                  <a:pt x="109" y="423"/>
                </a:lnTo>
                <a:lnTo>
                  <a:pt x="107" y="426"/>
                </a:lnTo>
                <a:lnTo>
                  <a:pt x="107" y="426"/>
                </a:lnTo>
                <a:lnTo>
                  <a:pt x="105" y="423"/>
                </a:lnTo>
                <a:lnTo>
                  <a:pt x="105" y="421"/>
                </a:lnTo>
                <a:lnTo>
                  <a:pt x="105" y="421"/>
                </a:lnTo>
                <a:lnTo>
                  <a:pt x="105" y="420"/>
                </a:lnTo>
                <a:lnTo>
                  <a:pt x="104" y="420"/>
                </a:lnTo>
                <a:lnTo>
                  <a:pt x="102" y="420"/>
                </a:lnTo>
                <a:lnTo>
                  <a:pt x="102" y="420"/>
                </a:lnTo>
                <a:lnTo>
                  <a:pt x="98" y="420"/>
                </a:lnTo>
                <a:lnTo>
                  <a:pt x="94" y="420"/>
                </a:lnTo>
                <a:lnTo>
                  <a:pt x="94" y="420"/>
                </a:lnTo>
                <a:lnTo>
                  <a:pt x="97" y="415"/>
                </a:lnTo>
                <a:lnTo>
                  <a:pt x="97" y="411"/>
                </a:lnTo>
                <a:lnTo>
                  <a:pt x="99" y="410"/>
                </a:lnTo>
                <a:lnTo>
                  <a:pt x="99" y="410"/>
                </a:lnTo>
                <a:lnTo>
                  <a:pt x="103" y="407"/>
                </a:lnTo>
                <a:lnTo>
                  <a:pt x="105" y="406"/>
                </a:lnTo>
                <a:lnTo>
                  <a:pt x="107" y="405"/>
                </a:lnTo>
                <a:lnTo>
                  <a:pt x="107" y="405"/>
                </a:lnTo>
                <a:lnTo>
                  <a:pt x="104" y="404"/>
                </a:lnTo>
                <a:lnTo>
                  <a:pt x="103" y="402"/>
                </a:lnTo>
                <a:lnTo>
                  <a:pt x="102" y="398"/>
                </a:lnTo>
                <a:lnTo>
                  <a:pt x="100" y="393"/>
                </a:lnTo>
                <a:lnTo>
                  <a:pt x="98" y="388"/>
                </a:lnTo>
                <a:lnTo>
                  <a:pt x="93" y="389"/>
                </a:lnTo>
                <a:lnTo>
                  <a:pt x="93" y="389"/>
                </a:lnTo>
                <a:lnTo>
                  <a:pt x="92" y="394"/>
                </a:lnTo>
                <a:lnTo>
                  <a:pt x="92" y="394"/>
                </a:lnTo>
                <a:lnTo>
                  <a:pt x="93" y="399"/>
                </a:lnTo>
                <a:lnTo>
                  <a:pt x="94" y="402"/>
                </a:lnTo>
                <a:lnTo>
                  <a:pt x="94" y="402"/>
                </a:lnTo>
                <a:lnTo>
                  <a:pt x="93" y="405"/>
                </a:lnTo>
                <a:lnTo>
                  <a:pt x="92" y="406"/>
                </a:lnTo>
                <a:lnTo>
                  <a:pt x="89" y="409"/>
                </a:lnTo>
                <a:lnTo>
                  <a:pt x="86" y="411"/>
                </a:lnTo>
                <a:lnTo>
                  <a:pt x="84" y="412"/>
                </a:lnTo>
                <a:lnTo>
                  <a:pt x="83" y="415"/>
                </a:lnTo>
                <a:lnTo>
                  <a:pt x="83" y="415"/>
                </a:lnTo>
                <a:lnTo>
                  <a:pt x="88" y="417"/>
                </a:lnTo>
                <a:lnTo>
                  <a:pt x="88" y="421"/>
                </a:lnTo>
                <a:lnTo>
                  <a:pt x="88" y="421"/>
                </a:lnTo>
                <a:lnTo>
                  <a:pt x="83" y="422"/>
                </a:lnTo>
                <a:lnTo>
                  <a:pt x="83" y="422"/>
                </a:lnTo>
                <a:lnTo>
                  <a:pt x="81" y="421"/>
                </a:lnTo>
                <a:lnTo>
                  <a:pt x="78" y="420"/>
                </a:lnTo>
                <a:lnTo>
                  <a:pt x="78" y="420"/>
                </a:lnTo>
                <a:lnTo>
                  <a:pt x="76" y="420"/>
                </a:lnTo>
                <a:lnTo>
                  <a:pt x="74" y="421"/>
                </a:lnTo>
                <a:lnTo>
                  <a:pt x="73" y="422"/>
                </a:lnTo>
                <a:lnTo>
                  <a:pt x="71" y="422"/>
                </a:lnTo>
                <a:lnTo>
                  <a:pt x="71" y="422"/>
                </a:lnTo>
                <a:lnTo>
                  <a:pt x="66" y="421"/>
                </a:lnTo>
                <a:lnTo>
                  <a:pt x="61" y="421"/>
                </a:lnTo>
                <a:lnTo>
                  <a:pt x="61" y="421"/>
                </a:lnTo>
                <a:lnTo>
                  <a:pt x="56" y="421"/>
                </a:lnTo>
                <a:lnTo>
                  <a:pt x="52" y="423"/>
                </a:lnTo>
                <a:lnTo>
                  <a:pt x="48" y="426"/>
                </a:lnTo>
                <a:lnTo>
                  <a:pt x="45" y="427"/>
                </a:lnTo>
                <a:lnTo>
                  <a:pt x="45" y="427"/>
                </a:lnTo>
                <a:lnTo>
                  <a:pt x="44" y="426"/>
                </a:lnTo>
                <a:lnTo>
                  <a:pt x="41" y="425"/>
                </a:lnTo>
                <a:lnTo>
                  <a:pt x="41" y="425"/>
                </a:lnTo>
                <a:lnTo>
                  <a:pt x="36" y="426"/>
                </a:lnTo>
                <a:lnTo>
                  <a:pt x="32" y="428"/>
                </a:lnTo>
                <a:lnTo>
                  <a:pt x="25" y="427"/>
                </a:lnTo>
                <a:lnTo>
                  <a:pt x="25" y="427"/>
                </a:lnTo>
                <a:lnTo>
                  <a:pt x="25" y="428"/>
                </a:lnTo>
                <a:lnTo>
                  <a:pt x="25" y="427"/>
                </a:lnTo>
                <a:lnTo>
                  <a:pt x="27" y="422"/>
                </a:lnTo>
                <a:lnTo>
                  <a:pt x="27" y="422"/>
                </a:lnTo>
                <a:lnTo>
                  <a:pt x="25" y="420"/>
                </a:lnTo>
                <a:lnTo>
                  <a:pt x="24" y="416"/>
                </a:lnTo>
                <a:lnTo>
                  <a:pt x="24" y="416"/>
                </a:lnTo>
                <a:lnTo>
                  <a:pt x="27" y="412"/>
                </a:lnTo>
                <a:lnTo>
                  <a:pt x="30" y="409"/>
                </a:lnTo>
                <a:lnTo>
                  <a:pt x="36" y="401"/>
                </a:lnTo>
                <a:lnTo>
                  <a:pt x="36" y="401"/>
                </a:lnTo>
                <a:lnTo>
                  <a:pt x="40" y="398"/>
                </a:lnTo>
                <a:lnTo>
                  <a:pt x="41" y="394"/>
                </a:lnTo>
                <a:lnTo>
                  <a:pt x="42" y="389"/>
                </a:lnTo>
                <a:lnTo>
                  <a:pt x="45" y="385"/>
                </a:lnTo>
                <a:lnTo>
                  <a:pt x="45" y="385"/>
                </a:lnTo>
                <a:lnTo>
                  <a:pt x="46" y="384"/>
                </a:lnTo>
                <a:lnTo>
                  <a:pt x="48" y="383"/>
                </a:lnTo>
                <a:lnTo>
                  <a:pt x="50" y="381"/>
                </a:lnTo>
                <a:lnTo>
                  <a:pt x="51" y="379"/>
                </a:lnTo>
                <a:lnTo>
                  <a:pt x="51" y="379"/>
                </a:lnTo>
                <a:lnTo>
                  <a:pt x="50" y="377"/>
                </a:lnTo>
                <a:lnTo>
                  <a:pt x="50" y="374"/>
                </a:lnTo>
                <a:lnTo>
                  <a:pt x="50" y="374"/>
                </a:lnTo>
                <a:lnTo>
                  <a:pt x="50" y="372"/>
                </a:lnTo>
                <a:lnTo>
                  <a:pt x="51" y="369"/>
                </a:lnTo>
                <a:lnTo>
                  <a:pt x="51" y="368"/>
                </a:lnTo>
                <a:lnTo>
                  <a:pt x="52" y="365"/>
                </a:lnTo>
                <a:lnTo>
                  <a:pt x="52" y="365"/>
                </a:lnTo>
                <a:lnTo>
                  <a:pt x="51" y="362"/>
                </a:lnTo>
                <a:lnTo>
                  <a:pt x="48" y="359"/>
                </a:lnTo>
                <a:lnTo>
                  <a:pt x="46" y="357"/>
                </a:lnTo>
                <a:lnTo>
                  <a:pt x="46" y="353"/>
                </a:lnTo>
                <a:lnTo>
                  <a:pt x="46" y="353"/>
                </a:lnTo>
                <a:lnTo>
                  <a:pt x="47" y="346"/>
                </a:lnTo>
                <a:lnTo>
                  <a:pt x="50" y="338"/>
                </a:lnTo>
                <a:lnTo>
                  <a:pt x="52" y="332"/>
                </a:lnTo>
                <a:lnTo>
                  <a:pt x="53" y="323"/>
                </a:lnTo>
                <a:lnTo>
                  <a:pt x="53" y="323"/>
                </a:lnTo>
                <a:lnTo>
                  <a:pt x="53" y="310"/>
                </a:lnTo>
                <a:lnTo>
                  <a:pt x="53" y="300"/>
                </a:lnTo>
                <a:lnTo>
                  <a:pt x="53" y="300"/>
                </a:lnTo>
                <a:lnTo>
                  <a:pt x="56" y="289"/>
                </a:lnTo>
                <a:lnTo>
                  <a:pt x="57" y="284"/>
                </a:lnTo>
                <a:lnTo>
                  <a:pt x="61" y="279"/>
                </a:lnTo>
                <a:lnTo>
                  <a:pt x="61" y="279"/>
                </a:lnTo>
                <a:lnTo>
                  <a:pt x="65" y="275"/>
                </a:lnTo>
                <a:lnTo>
                  <a:pt x="67" y="274"/>
                </a:lnTo>
                <a:lnTo>
                  <a:pt x="67" y="271"/>
                </a:lnTo>
                <a:lnTo>
                  <a:pt x="67" y="271"/>
                </a:lnTo>
                <a:lnTo>
                  <a:pt x="67" y="268"/>
                </a:lnTo>
                <a:lnTo>
                  <a:pt x="65" y="267"/>
                </a:lnTo>
                <a:lnTo>
                  <a:pt x="58" y="263"/>
                </a:lnTo>
                <a:lnTo>
                  <a:pt x="58" y="263"/>
                </a:lnTo>
                <a:lnTo>
                  <a:pt x="60" y="259"/>
                </a:lnTo>
                <a:lnTo>
                  <a:pt x="61" y="255"/>
                </a:lnTo>
                <a:lnTo>
                  <a:pt x="61" y="255"/>
                </a:lnTo>
                <a:lnTo>
                  <a:pt x="60" y="253"/>
                </a:lnTo>
                <a:lnTo>
                  <a:pt x="58" y="252"/>
                </a:lnTo>
                <a:lnTo>
                  <a:pt x="56" y="249"/>
                </a:lnTo>
                <a:lnTo>
                  <a:pt x="56" y="247"/>
                </a:lnTo>
                <a:lnTo>
                  <a:pt x="56" y="247"/>
                </a:lnTo>
                <a:lnTo>
                  <a:pt x="56" y="246"/>
                </a:lnTo>
                <a:lnTo>
                  <a:pt x="57" y="243"/>
                </a:lnTo>
                <a:lnTo>
                  <a:pt x="58" y="241"/>
                </a:lnTo>
                <a:lnTo>
                  <a:pt x="58" y="238"/>
                </a:lnTo>
                <a:lnTo>
                  <a:pt x="58" y="238"/>
                </a:lnTo>
                <a:lnTo>
                  <a:pt x="57" y="236"/>
                </a:lnTo>
                <a:lnTo>
                  <a:pt x="56" y="233"/>
                </a:lnTo>
                <a:lnTo>
                  <a:pt x="61" y="227"/>
                </a:lnTo>
                <a:lnTo>
                  <a:pt x="61" y="227"/>
                </a:lnTo>
                <a:lnTo>
                  <a:pt x="58" y="221"/>
                </a:lnTo>
                <a:lnTo>
                  <a:pt x="56" y="216"/>
                </a:lnTo>
                <a:lnTo>
                  <a:pt x="52" y="211"/>
                </a:lnTo>
                <a:lnTo>
                  <a:pt x="50" y="206"/>
                </a:lnTo>
                <a:lnTo>
                  <a:pt x="50" y="206"/>
                </a:lnTo>
                <a:lnTo>
                  <a:pt x="50" y="202"/>
                </a:lnTo>
                <a:lnTo>
                  <a:pt x="51" y="200"/>
                </a:lnTo>
                <a:lnTo>
                  <a:pt x="51" y="196"/>
                </a:lnTo>
                <a:lnTo>
                  <a:pt x="50" y="194"/>
                </a:lnTo>
                <a:lnTo>
                  <a:pt x="50" y="194"/>
                </a:lnTo>
                <a:lnTo>
                  <a:pt x="48" y="192"/>
                </a:lnTo>
                <a:lnTo>
                  <a:pt x="47" y="192"/>
                </a:lnTo>
                <a:lnTo>
                  <a:pt x="45" y="192"/>
                </a:lnTo>
                <a:lnTo>
                  <a:pt x="45" y="191"/>
                </a:lnTo>
                <a:lnTo>
                  <a:pt x="45" y="191"/>
                </a:lnTo>
                <a:lnTo>
                  <a:pt x="45" y="185"/>
                </a:lnTo>
                <a:lnTo>
                  <a:pt x="44" y="183"/>
                </a:lnTo>
                <a:lnTo>
                  <a:pt x="42" y="181"/>
                </a:lnTo>
                <a:lnTo>
                  <a:pt x="42" y="181"/>
                </a:lnTo>
                <a:lnTo>
                  <a:pt x="39" y="181"/>
                </a:lnTo>
                <a:lnTo>
                  <a:pt x="36" y="179"/>
                </a:lnTo>
                <a:lnTo>
                  <a:pt x="35" y="176"/>
                </a:lnTo>
                <a:lnTo>
                  <a:pt x="34" y="173"/>
                </a:lnTo>
                <a:lnTo>
                  <a:pt x="32" y="165"/>
                </a:lnTo>
                <a:lnTo>
                  <a:pt x="31" y="157"/>
                </a:lnTo>
                <a:lnTo>
                  <a:pt x="31" y="157"/>
                </a:lnTo>
                <a:lnTo>
                  <a:pt x="29" y="152"/>
                </a:lnTo>
                <a:lnTo>
                  <a:pt x="25" y="147"/>
                </a:lnTo>
                <a:lnTo>
                  <a:pt x="16" y="139"/>
                </a:lnTo>
                <a:lnTo>
                  <a:pt x="16" y="139"/>
                </a:lnTo>
                <a:lnTo>
                  <a:pt x="14" y="136"/>
                </a:lnTo>
                <a:lnTo>
                  <a:pt x="14" y="134"/>
                </a:lnTo>
                <a:lnTo>
                  <a:pt x="13" y="133"/>
                </a:lnTo>
                <a:lnTo>
                  <a:pt x="13" y="133"/>
                </a:lnTo>
                <a:lnTo>
                  <a:pt x="6" y="134"/>
                </a:lnTo>
                <a:lnTo>
                  <a:pt x="4" y="137"/>
                </a:lnTo>
                <a:lnTo>
                  <a:pt x="3" y="139"/>
                </a:lnTo>
                <a:lnTo>
                  <a:pt x="3" y="139"/>
                </a:lnTo>
                <a:lnTo>
                  <a:pt x="0" y="14"/>
                </a:lnTo>
                <a:lnTo>
                  <a:pt x="308" y="0"/>
                </a:lnTo>
                <a:close/>
              </a:path>
            </a:pathLst>
          </a:custGeom>
          <a:solidFill>
            <a:schemeClr val="bg1">
              <a:lumMod val="75000"/>
              <a:alpha val="50000"/>
            </a:schemeClr>
          </a:solidFill>
          <a:ln w="7938">
            <a:solidFill>
              <a:schemeClr val="bg1">
                <a:lumMod val="65000"/>
              </a:schemeClr>
            </a:solidFill>
            <a:prstDash val="solid"/>
            <a:round/>
            <a:headEnd/>
            <a:tailEnd/>
          </a:ln>
          <a:effectLst/>
        </p:spPr>
        <p:txBody>
          <a:bodyPr lIns="91386" tIns="45693" rIns="91386" bIns="45693"/>
          <a:lstStyle/>
          <a:p>
            <a:endParaRPr lang="ja"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4036180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http://png.clipart.me/graphics/thumbs/171/graduation-cap-and-book-icon_1712567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669" y="673437"/>
            <a:ext cx="2301767" cy="1496379"/>
          </a:xfrm>
          <a:prstGeom prst="rect">
            <a:avLst/>
          </a:prstGeom>
          <a:noFill/>
          <a:extLst>
            <a:ext uri="{909E8E84-426E-40DD-AFC4-6F175D3DCCD1}">
              <a14:hiddenFill xmlns:a14="http://schemas.microsoft.com/office/drawing/2010/main">
                <a:solidFill>
                  <a:srgbClr val="FFFFFF"/>
                </a:solidFill>
              </a14:hiddenFill>
            </a:ext>
          </a:extLst>
        </p:spPr>
      </p:pic>
      <p:sp>
        <p:nvSpPr>
          <p:cNvPr id="14" name="Line 3"/>
          <p:cNvSpPr>
            <a:spLocks noChangeShapeType="1"/>
          </p:cNvSpPr>
          <p:nvPr/>
        </p:nvSpPr>
        <p:spPr bwMode="auto">
          <a:xfrm>
            <a:off x="2495810" y="-433071"/>
            <a:ext cx="4034" cy="3029"/>
          </a:xfrm>
          <a:prstGeom prst="line">
            <a:avLst/>
          </a:prstGeom>
          <a:solidFill>
            <a:schemeClr val="bg1">
              <a:lumMod val="50000"/>
            </a:schemeClr>
          </a:solid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3196" tIns="81602" rIns="163196" bIns="81602"/>
          <a:lstStyle/>
          <a:p>
            <a:endParaRPr lang="ja" dirty="0">
              <a:solidFill>
                <a:prstClr val="black"/>
              </a:solidFill>
              <a:latin typeface="Arial Narrow" panose="020B0606020202030204" pitchFamily="34" charset="0"/>
            </a:endParaRPr>
          </a:p>
        </p:txBody>
      </p:sp>
      <p:sp>
        <p:nvSpPr>
          <p:cNvPr id="51" name="Freeform 40"/>
          <p:cNvSpPr>
            <a:spLocks/>
          </p:cNvSpPr>
          <p:nvPr/>
        </p:nvSpPr>
        <p:spPr bwMode="auto">
          <a:xfrm>
            <a:off x="2334345" y="-324080"/>
            <a:ext cx="28254" cy="72665"/>
          </a:xfrm>
          <a:custGeom>
            <a:avLst/>
            <a:gdLst>
              <a:gd name="T0" fmla="*/ 6 w 8"/>
              <a:gd name="T1" fmla="*/ 28 h 28"/>
              <a:gd name="T2" fmla="*/ 6 w 8"/>
              <a:gd name="T3" fmla="*/ 28 h 28"/>
              <a:gd name="T4" fmla="*/ 5 w 8"/>
              <a:gd name="T5" fmla="*/ 23 h 28"/>
              <a:gd name="T6" fmla="*/ 3 w 8"/>
              <a:gd name="T7" fmla="*/ 18 h 28"/>
              <a:gd name="T8" fmla="*/ 0 w 8"/>
              <a:gd name="T9" fmla="*/ 8 h 28"/>
              <a:gd name="T10" fmla="*/ 0 w 8"/>
              <a:gd name="T11" fmla="*/ 2 h 28"/>
              <a:gd name="T12" fmla="*/ 6 w 8"/>
              <a:gd name="T13" fmla="*/ 0 h 28"/>
              <a:gd name="T14" fmla="*/ 6 w 8"/>
              <a:gd name="T15" fmla="*/ 0 h 28"/>
              <a:gd name="T16" fmla="*/ 8 w 8"/>
              <a:gd name="T17" fmla="*/ 15 h 28"/>
              <a:gd name="T18" fmla="*/ 8 w 8"/>
              <a:gd name="T19" fmla="*/ 21 h 28"/>
              <a:gd name="T20" fmla="*/ 6 w 8"/>
              <a:gd name="T21" fmla="*/ 28 h 28"/>
              <a:gd name="T22" fmla="*/ 6 w 8"/>
              <a:gd name="T2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8">
                <a:moveTo>
                  <a:pt x="6" y="28"/>
                </a:moveTo>
                <a:lnTo>
                  <a:pt x="6" y="28"/>
                </a:lnTo>
                <a:lnTo>
                  <a:pt x="5" y="23"/>
                </a:lnTo>
                <a:lnTo>
                  <a:pt x="3" y="18"/>
                </a:lnTo>
                <a:lnTo>
                  <a:pt x="0" y="8"/>
                </a:lnTo>
                <a:lnTo>
                  <a:pt x="0" y="2"/>
                </a:lnTo>
                <a:lnTo>
                  <a:pt x="6" y="0"/>
                </a:lnTo>
                <a:lnTo>
                  <a:pt x="6" y="0"/>
                </a:lnTo>
                <a:lnTo>
                  <a:pt x="8" y="15"/>
                </a:lnTo>
                <a:lnTo>
                  <a:pt x="8" y="21"/>
                </a:lnTo>
                <a:lnTo>
                  <a:pt x="6" y="28"/>
                </a:lnTo>
                <a:lnTo>
                  <a:pt x="6" y="28"/>
                </a:lnTo>
                <a:close/>
              </a:path>
            </a:pathLst>
          </a:custGeom>
          <a:solidFill>
            <a:schemeClr val="bg1">
              <a:lumMod val="50000"/>
            </a:schemeClr>
          </a:solidFill>
          <a:ln w="7938">
            <a:solidFill>
              <a:schemeClr val="bg1"/>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52" name="Freeform 41"/>
          <p:cNvSpPr>
            <a:spLocks/>
          </p:cNvSpPr>
          <p:nvPr/>
        </p:nvSpPr>
        <p:spPr bwMode="auto">
          <a:xfrm>
            <a:off x="2378744" y="-339220"/>
            <a:ext cx="52476" cy="39360"/>
          </a:xfrm>
          <a:custGeom>
            <a:avLst/>
            <a:gdLst>
              <a:gd name="T0" fmla="*/ 2 w 16"/>
              <a:gd name="T1" fmla="*/ 14 h 15"/>
              <a:gd name="T2" fmla="*/ 2 w 16"/>
              <a:gd name="T3" fmla="*/ 14 h 15"/>
              <a:gd name="T4" fmla="*/ 0 w 16"/>
              <a:gd name="T5" fmla="*/ 11 h 15"/>
              <a:gd name="T6" fmla="*/ 0 w 16"/>
              <a:gd name="T7" fmla="*/ 10 h 15"/>
              <a:gd name="T8" fmla="*/ 3 w 16"/>
              <a:gd name="T9" fmla="*/ 6 h 15"/>
              <a:gd name="T10" fmla="*/ 6 w 16"/>
              <a:gd name="T11" fmla="*/ 3 h 15"/>
              <a:gd name="T12" fmla="*/ 10 w 16"/>
              <a:gd name="T13" fmla="*/ 0 h 15"/>
              <a:gd name="T14" fmla="*/ 10 w 16"/>
              <a:gd name="T15" fmla="*/ 0 h 15"/>
              <a:gd name="T16" fmla="*/ 14 w 16"/>
              <a:gd name="T17" fmla="*/ 4 h 15"/>
              <a:gd name="T18" fmla="*/ 16 w 16"/>
              <a:gd name="T19" fmla="*/ 6 h 15"/>
              <a:gd name="T20" fmla="*/ 16 w 16"/>
              <a:gd name="T21" fmla="*/ 10 h 15"/>
              <a:gd name="T22" fmla="*/ 16 w 16"/>
              <a:gd name="T23" fmla="*/ 10 h 15"/>
              <a:gd name="T24" fmla="*/ 15 w 16"/>
              <a:gd name="T25" fmla="*/ 15 h 15"/>
              <a:gd name="T26" fmla="*/ 15 w 16"/>
              <a:gd name="T27" fmla="*/ 15 h 15"/>
              <a:gd name="T28" fmla="*/ 13 w 16"/>
              <a:gd name="T29" fmla="*/ 13 h 15"/>
              <a:gd name="T30" fmla="*/ 11 w 16"/>
              <a:gd name="T31" fmla="*/ 11 h 15"/>
              <a:gd name="T32" fmla="*/ 10 w 16"/>
              <a:gd name="T33" fmla="*/ 11 h 15"/>
              <a:gd name="T34" fmla="*/ 10 w 16"/>
              <a:gd name="T35" fmla="*/ 11 h 15"/>
              <a:gd name="T36" fmla="*/ 9 w 16"/>
              <a:gd name="T37" fmla="*/ 11 h 15"/>
              <a:gd name="T38" fmla="*/ 6 w 16"/>
              <a:gd name="T39" fmla="*/ 13 h 15"/>
              <a:gd name="T40" fmla="*/ 4 w 16"/>
              <a:gd name="T41" fmla="*/ 14 h 15"/>
              <a:gd name="T42" fmla="*/ 2 w 16"/>
              <a:gd name="T43" fmla="*/ 14 h 15"/>
              <a:gd name="T44" fmla="*/ 2 w 16"/>
              <a:gd name="T45"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5">
                <a:moveTo>
                  <a:pt x="2" y="14"/>
                </a:moveTo>
                <a:lnTo>
                  <a:pt x="2" y="14"/>
                </a:lnTo>
                <a:lnTo>
                  <a:pt x="0" y="11"/>
                </a:lnTo>
                <a:lnTo>
                  <a:pt x="0" y="10"/>
                </a:lnTo>
                <a:lnTo>
                  <a:pt x="3" y="6"/>
                </a:lnTo>
                <a:lnTo>
                  <a:pt x="6" y="3"/>
                </a:lnTo>
                <a:lnTo>
                  <a:pt x="10" y="0"/>
                </a:lnTo>
                <a:lnTo>
                  <a:pt x="10" y="0"/>
                </a:lnTo>
                <a:lnTo>
                  <a:pt x="14" y="4"/>
                </a:lnTo>
                <a:lnTo>
                  <a:pt x="16" y="6"/>
                </a:lnTo>
                <a:lnTo>
                  <a:pt x="16" y="10"/>
                </a:lnTo>
                <a:lnTo>
                  <a:pt x="16" y="10"/>
                </a:lnTo>
                <a:lnTo>
                  <a:pt x="15" y="15"/>
                </a:lnTo>
                <a:lnTo>
                  <a:pt x="15" y="15"/>
                </a:lnTo>
                <a:lnTo>
                  <a:pt x="13" y="13"/>
                </a:lnTo>
                <a:lnTo>
                  <a:pt x="11" y="11"/>
                </a:lnTo>
                <a:lnTo>
                  <a:pt x="10" y="11"/>
                </a:lnTo>
                <a:lnTo>
                  <a:pt x="10" y="11"/>
                </a:lnTo>
                <a:lnTo>
                  <a:pt x="9" y="11"/>
                </a:lnTo>
                <a:lnTo>
                  <a:pt x="6" y="13"/>
                </a:lnTo>
                <a:lnTo>
                  <a:pt x="4" y="14"/>
                </a:lnTo>
                <a:lnTo>
                  <a:pt x="2" y="14"/>
                </a:lnTo>
                <a:lnTo>
                  <a:pt x="2" y="14"/>
                </a:lnTo>
                <a:close/>
              </a:path>
            </a:pathLst>
          </a:custGeom>
          <a:solidFill>
            <a:schemeClr val="bg1">
              <a:lumMod val="50000"/>
            </a:schemeClr>
          </a:solidFill>
          <a:ln w="7938">
            <a:solidFill>
              <a:schemeClr val="bg1"/>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84" name="Freeform 73"/>
          <p:cNvSpPr>
            <a:spLocks/>
          </p:cNvSpPr>
          <p:nvPr/>
        </p:nvSpPr>
        <p:spPr bwMode="auto">
          <a:xfrm>
            <a:off x="6031666" y="4910296"/>
            <a:ext cx="4730618" cy="3424376"/>
          </a:xfrm>
          <a:custGeom>
            <a:avLst/>
            <a:gdLst>
              <a:gd name="T0" fmla="*/ 32 w 1399"/>
              <a:gd name="T1" fmla="*/ 620 h 1378"/>
              <a:gd name="T2" fmla="*/ 82 w 1399"/>
              <a:gd name="T3" fmla="*/ 662 h 1378"/>
              <a:gd name="T4" fmla="*/ 129 w 1399"/>
              <a:gd name="T5" fmla="*/ 717 h 1378"/>
              <a:gd name="T6" fmla="*/ 165 w 1399"/>
              <a:gd name="T7" fmla="*/ 747 h 1378"/>
              <a:gd name="T8" fmla="*/ 188 w 1399"/>
              <a:gd name="T9" fmla="*/ 801 h 1378"/>
              <a:gd name="T10" fmla="*/ 195 w 1399"/>
              <a:gd name="T11" fmla="*/ 854 h 1378"/>
              <a:gd name="T12" fmla="*/ 223 w 1399"/>
              <a:gd name="T13" fmla="*/ 891 h 1378"/>
              <a:gd name="T14" fmla="*/ 260 w 1399"/>
              <a:gd name="T15" fmla="*/ 919 h 1378"/>
              <a:gd name="T16" fmla="*/ 324 w 1399"/>
              <a:gd name="T17" fmla="*/ 949 h 1378"/>
              <a:gd name="T18" fmla="*/ 378 w 1399"/>
              <a:gd name="T19" fmla="*/ 932 h 1378"/>
              <a:gd name="T20" fmla="*/ 402 w 1399"/>
              <a:gd name="T21" fmla="*/ 881 h 1378"/>
              <a:gd name="T22" fmla="*/ 472 w 1399"/>
              <a:gd name="T23" fmla="*/ 874 h 1378"/>
              <a:gd name="T24" fmla="*/ 512 w 1399"/>
              <a:gd name="T25" fmla="*/ 876 h 1378"/>
              <a:gd name="T26" fmla="*/ 616 w 1399"/>
              <a:gd name="T27" fmla="*/ 948 h 1378"/>
              <a:gd name="T28" fmla="*/ 650 w 1399"/>
              <a:gd name="T29" fmla="*/ 1029 h 1378"/>
              <a:gd name="T30" fmla="*/ 670 w 1399"/>
              <a:gd name="T31" fmla="*/ 1076 h 1378"/>
              <a:gd name="T32" fmla="*/ 708 w 1399"/>
              <a:gd name="T33" fmla="*/ 1116 h 1378"/>
              <a:gd name="T34" fmla="*/ 738 w 1399"/>
              <a:gd name="T35" fmla="*/ 1161 h 1378"/>
              <a:gd name="T36" fmla="*/ 763 w 1399"/>
              <a:gd name="T37" fmla="*/ 1213 h 1378"/>
              <a:gd name="T38" fmla="*/ 791 w 1399"/>
              <a:gd name="T39" fmla="*/ 1276 h 1378"/>
              <a:gd name="T40" fmla="*/ 834 w 1399"/>
              <a:gd name="T41" fmla="*/ 1312 h 1378"/>
              <a:gd name="T42" fmla="*/ 878 w 1399"/>
              <a:gd name="T43" fmla="*/ 1353 h 1378"/>
              <a:gd name="T44" fmla="*/ 949 w 1399"/>
              <a:gd name="T45" fmla="*/ 1360 h 1378"/>
              <a:gd name="T46" fmla="*/ 991 w 1399"/>
              <a:gd name="T47" fmla="*/ 1378 h 1378"/>
              <a:gd name="T48" fmla="*/ 1000 w 1399"/>
              <a:gd name="T49" fmla="*/ 1341 h 1378"/>
              <a:gd name="T50" fmla="*/ 984 w 1399"/>
              <a:gd name="T51" fmla="*/ 1301 h 1378"/>
              <a:gd name="T52" fmla="*/ 981 w 1399"/>
              <a:gd name="T53" fmla="*/ 1269 h 1378"/>
              <a:gd name="T54" fmla="*/ 981 w 1399"/>
              <a:gd name="T55" fmla="*/ 1211 h 1378"/>
              <a:gd name="T56" fmla="*/ 974 w 1399"/>
              <a:gd name="T57" fmla="*/ 1176 h 1378"/>
              <a:gd name="T58" fmla="*/ 995 w 1399"/>
              <a:gd name="T59" fmla="*/ 1170 h 1378"/>
              <a:gd name="T60" fmla="*/ 981 w 1399"/>
              <a:gd name="T61" fmla="*/ 1128 h 1378"/>
              <a:gd name="T62" fmla="*/ 1027 w 1399"/>
              <a:gd name="T63" fmla="*/ 1107 h 1378"/>
              <a:gd name="T64" fmla="*/ 1022 w 1399"/>
              <a:gd name="T65" fmla="*/ 1086 h 1378"/>
              <a:gd name="T66" fmla="*/ 1047 w 1399"/>
              <a:gd name="T67" fmla="*/ 1053 h 1378"/>
              <a:gd name="T68" fmla="*/ 1091 w 1399"/>
              <a:gd name="T69" fmla="*/ 1051 h 1378"/>
              <a:gd name="T70" fmla="*/ 1081 w 1399"/>
              <a:gd name="T71" fmla="*/ 1025 h 1378"/>
              <a:gd name="T72" fmla="*/ 1140 w 1399"/>
              <a:gd name="T73" fmla="*/ 1012 h 1378"/>
              <a:gd name="T74" fmla="*/ 1196 w 1399"/>
              <a:gd name="T75" fmla="*/ 993 h 1378"/>
              <a:gd name="T76" fmla="*/ 1221 w 1399"/>
              <a:gd name="T77" fmla="*/ 949 h 1378"/>
              <a:gd name="T78" fmla="*/ 1245 w 1399"/>
              <a:gd name="T79" fmla="*/ 912 h 1378"/>
              <a:gd name="T80" fmla="*/ 1233 w 1399"/>
              <a:gd name="T81" fmla="*/ 878 h 1378"/>
              <a:gd name="T82" fmla="*/ 1278 w 1399"/>
              <a:gd name="T83" fmla="*/ 869 h 1378"/>
              <a:gd name="T84" fmla="*/ 1268 w 1399"/>
              <a:gd name="T85" fmla="*/ 901 h 1378"/>
              <a:gd name="T86" fmla="*/ 1277 w 1399"/>
              <a:gd name="T87" fmla="*/ 919 h 1378"/>
              <a:gd name="T88" fmla="*/ 1301 w 1399"/>
              <a:gd name="T89" fmla="*/ 912 h 1378"/>
              <a:gd name="T90" fmla="*/ 1356 w 1399"/>
              <a:gd name="T91" fmla="*/ 887 h 1378"/>
              <a:gd name="T92" fmla="*/ 1382 w 1399"/>
              <a:gd name="T93" fmla="*/ 829 h 1378"/>
              <a:gd name="T94" fmla="*/ 1393 w 1399"/>
              <a:gd name="T95" fmla="*/ 734 h 1378"/>
              <a:gd name="T96" fmla="*/ 1390 w 1399"/>
              <a:gd name="T97" fmla="*/ 693 h 1378"/>
              <a:gd name="T98" fmla="*/ 1359 w 1399"/>
              <a:gd name="T99" fmla="*/ 631 h 1378"/>
              <a:gd name="T100" fmla="*/ 1304 w 1399"/>
              <a:gd name="T101" fmla="*/ 402 h 1378"/>
              <a:gd name="T102" fmla="*/ 1221 w 1399"/>
              <a:gd name="T103" fmla="*/ 351 h 1378"/>
              <a:gd name="T104" fmla="*/ 1172 w 1399"/>
              <a:gd name="T105" fmla="*/ 353 h 1378"/>
              <a:gd name="T106" fmla="*/ 1110 w 1399"/>
              <a:gd name="T107" fmla="*/ 366 h 1378"/>
              <a:gd name="T108" fmla="*/ 1085 w 1399"/>
              <a:gd name="T109" fmla="*/ 373 h 1378"/>
              <a:gd name="T110" fmla="*/ 1079 w 1399"/>
              <a:gd name="T111" fmla="*/ 348 h 1378"/>
              <a:gd name="T112" fmla="*/ 1031 w 1399"/>
              <a:gd name="T113" fmla="*/ 357 h 1378"/>
              <a:gd name="T114" fmla="*/ 996 w 1399"/>
              <a:gd name="T115" fmla="*/ 371 h 1378"/>
              <a:gd name="T116" fmla="*/ 944 w 1399"/>
              <a:gd name="T117" fmla="*/ 368 h 1378"/>
              <a:gd name="T118" fmla="*/ 923 w 1399"/>
              <a:gd name="T119" fmla="*/ 327 h 1378"/>
              <a:gd name="T120" fmla="*/ 833 w 1399"/>
              <a:gd name="T121" fmla="*/ 316 h 1378"/>
              <a:gd name="T122" fmla="*/ 785 w 1399"/>
              <a:gd name="T123" fmla="*/ 298 h 1378"/>
              <a:gd name="T124" fmla="*/ 747 w 1399"/>
              <a:gd name="T125" fmla="*/ 289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9" h="1378">
                <a:moveTo>
                  <a:pt x="389" y="582"/>
                </a:moveTo>
                <a:lnTo>
                  <a:pt x="4" y="555"/>
                </a:lnTo>
                <a:lnTo>
                  <a:pt x="0" y="581"/>
                </a:lnTo>
                <a:lnTo>
                  <a:pt x="0" y="581"/>
                </a:lnTo>
                <a:lnTo>
                  <a:pt x="5" y="582"/>
                </a:lnTo>
                <a:lnTo>
                  <a:pt x="10" y="583"/>
                </a:lnTo>
                <a:lnTo>
                  <a:pt x="18" y="588"/>
                </a:lnTo>
                <a:lnTo>
                  <a:pt x="25" y="594"/>
                </a:lnTo>
                <a:lnTo>
                  <a:pt x="30" y="597"/>
                </a:lnTo>
                <a:lnTo>
                  <a:pt x="35" y="599"/>
                </a:lnTo>
                <a:lnTo>
                  <a:pt x="35" y="599"/>
                </a:lnTo>
                <a:lnTo>
                  <a:pt x="32" y="602"/>
                </a:lnTo>
                <a:lnTo>
                  <a:pt x="32" y="604"/>
                </a:lnTo>
                <a:lnTo>
                  <a:pt x="32" y="604"/>
                </a:lnTo>
                <a:lnTo>
                  <a:pt x="32" y="608"/>
                </a:lnTo>
                <a:lnTo>
                  <a:pt x="34" y="610"/>
                </a:lnTo>
                <a:lnTo>
                  <a:pt x="34" y="610"/>
                </a:lnTo>
                <a:lnTo>
                  <a:pt x="32" y="613"/>
                </a:lnTo>
                <a:lnTo>
                  <a:pt x="31" y="615"/>
                </a:lnTo>
                <a:lnTo>
                  <a:pt x="31" y="615"/>
                </a:lnTo>
                <a:lnTo>
                  <a:pt x="32" y="618"/>
                </a:lnTo>
                <a:lnTo>
                  <a:pt x="32" y="620"/>
                </a:lnTo>
                <a:lnTo>
                  <a:pt x="32" y="620"/>
                </a:lnTo>
                <a:lnTo>
                  <a:pt x="40" y="626"/>
                </a:lnTo>
                <a:lnTo>
                  <a:pt x="47" y="631"/>
                </a:lnTo>
                <a:lnTo>
                  <a:pt x="47" y="631"/>
                </a:lnTo>
                <a:lnTo>
                  <a:pt x="48" y="634"/>
                </a:lnTo>
                <a:lnTo>
                  <a:pt x="50" y="635"/>
                </a:lnTo>
                <a:lnTo>
                  <a:pt x="51" y="635"/>
                </a:lnTo>
                <a:lnTo>
                  <a:pt x="51" y="635"/>
                </a:lnTo>
                <a:lnTo>
                  <a:pt x="55" y="635"/>
                </a:lnTo>
                <a:lnTo>
                  <a:pt x="57" y="634"/>
                </a:lnTo>
                <a:lnTo>
                  <a:pt x="57" y="634"/>
                </a:lnTo>
                <a:lnTo>
                  <a:pt x="60" y="635"/>
                </a:lnTo>
                <a:lnTo>
                  <a:pt x="62" y="638"/>
                </a:lnTo>
                <a:lnTo>
                  <a:pt x="63" y="640"/>
                </a:lnTo>
                <a:lnTo>
                  <a:pt x="66" y="642"/>
                </a:lnTo>
                <a:lnTo>
                  <a:pt x="66" y="642"/>
                </a:lnTo>
                <a:lnTo>
                  <a:pt x="69" y="644"/>
                </a:lnTo>
                <a:lnTo>
                  <a:pt x="71" y="644"/>
                </a:lnTo>
                <a:lnTo>
                  <a:pt x="73" y="645"/>
                </a:lnTo>
                <a:lnTo>
                  <a:pt x="73" y="645"/>
                </a:lnTo>
                <a:lnTo>
                  <a:pt x="77" y="655"/>
                </a:lnTo>
                <a:lnTo>
                  <a:pt x="82" y="662"/>
                </a:lnTo>
                <a:lnTo>
                  <a:pt x="85" y="666"/>
                </a:lnTo>
                <a:lnTo>
                  <a:pt x="88" y="668"/>
                </a:lnTo>
                <a:lnTo>
                  <a:pt x="93" y="671"/>
                </a:lnTo>
                <a:lnTo>
                  <a:pt x="97" y="671"/>
                </a:lnTo>
                <a:lnTo>
                  <a:pt x="97" y="671"/>
                </a:lnTo>
                <a:lnTo>
                  <a:pt x="97" y="676"/>
                </a:lnTo>
                <a:lnTo>
                  <a:pt x="95" y="681"/>
                </a:lnTo>
                <a:lnTo>
                  <a:pt x="95" y="681"/>
                </a:lnTo>
                <a:lnTo>
                  <a:pt x="95" y="682"/>
                </a:lnTo>
                <a:lnTo>
                  <a:pt x="97" y="683"/>
                </a:lnTo>
                <a:lnTo>
                  <a:pt x="99" y="686"/>
                </a:lnTo>
                <a:lnTo>
                  <a:pt x="99" y="686"/>
                </a:lnTo>
                <a:lnTo>
                  <a:pt x="103" y="691"/>
                </a:lnTo>
                <a:lnTo>
                  <a:pt x="107" y="693"/>
                </a:lnTo>
                <a:lnTo>
                  <a:pt x="111" y="697"/>
                </a:lnTo>
                <a:lnTo>
                  <a:pt x="115" y="701"/>
                </a:lnTo>
                <a:lnTo>
                  <a:pt x="115" y="701"/>
                </a:lnTo>
                <a:lnTo>
                  <a:pt x="120" y="708"/>
                </a:lnTo>
                <a:lnTo>
                  <a:pt x="123" y="712"/>
                </a:lnTo>
                <a:lnTo>
                  <a:pt x="126" y="714"/>
                </a:lnTo>
                <a:lnTo>
                  <a:pt x="126" y="714"/>
                </a:lnTo>
                <a:lnTo>
                  <a:pt x="129" y="717"/>
                </a:lnTo>
                <a:lnTo>
                  <a:pt x="131" y="719"/>
                </a:lnTo>
                <a:lnTo>
                  <a:pt x="136" y="724"/>
                </a:lnTo>
                <a:lnTo>
                  <a:pt x="136" y="724"/>
                </a:lnTo>
                <a:lnTo>
                  <a:pt x="137" y="725"/>
                </a:lnTo>
                <a:lnTo>
                  <a:pt x="140" y="726"/>
                </a:lnTo>
                <a:lnTo>
                  <a:pt x="142" y="726"/>
                </a:lnTo>
                <a:lnTo>
                  <a:pt x="145" y="728"/>
                </a:lnTo>
                <a:lnTo>
                  <a:pt x="145" y="728"/>
                </a:lnTo>
                <a:lnTo>
                  <a:pt x="146" y="731"/>
                </a:lnTo>
                <a:lnTo>
                  <a:pt x="147" y="735"/>
                </a:lnTo>
                <a:lnTo>
                  <a:pt x="149" y="738"/>
                </a:lnTo>
                <a:lnTo>
                  <a:pt x="150" y="739"/>
                </a:lnTo>
                <a:lnTo>
                  <a:pt x="151" y="739"/>
                </a:lnTo>
                <a:lnTo>
                  <a:pt x="151" y="739"/>
                </a:lnTo>
                <a:lnTo>
                  <a:pt x="152" y="739"/>
                </a:lnTo>
                <a:lnTo>
                  <a:pt x="155" y="738"/>
                </a:lnTo>
                <a:lnTo>
                  <a:pt x="155" y="738"/>
                </a:lnTo>
                <a:lnTo>
                  <a:pt x="158" y="739"/>
                </a:lnTo>
                <a:lnTo>
                  <a:pt x="161" y="741"/>
                </a:lnTo>
                <a:lnTo>
                  <a:pt x="163" y="744"/>
                </a:lnTo>
                <a:lnTo>
                  <a:pt x="165" y="747"/>
                </a:lnTo>
                <a:lnTo>
                  <a:pt x="165" y="747"/>
                </a:lnTo>
                <a:lnTo>
                  <a:pt x="168" y="750"/>
                </a:lnTo>
                <a:lnTo>
                  <a:pt x="170" y="752"/>
                </a:lnTo>
                <a:lnTo>
                  <a:pt x="170" y="754"/>
                </a:lnTo>
                <a:lnTo>
                  <a:pt x="170" y="754"/>
                </a:lnTo>
                <a:lnTo>
                  <a:pt x="168" y="756"/>
                </a:lnTo>
                <a:lnTo>
                  <a:pt x="168" y="757"/>
                </a:lnTo>
                <a:lnTo>
                  <a:pt x="168" y="757"/>
                </a:lnTo>
                <a:lnTo>
                  <a:pt x="170" y="762"/>
                </a:lnTo>
                <a:lnTo>
                  <a:pt x="171" y="766"/>
                </a:lnTo>
                <a:lnTo>
                  <a:pt x="171" y="766"/>
                </a:lnTo>
                <a:lnTo>
                  <a:pt x="170" y="770"/>
                </a:lnTo>
                <a:lnTo>
                  <a:pt x="168" y="772"/>
                </a:lnTo>
                <a:lnTo>
                  <a:pt x="168" y="772"/>
                </a:lnTo>
                <a:lnTo>
                  <a:pt x="170" y="776"/>
                </a:lnTo>
                <a:lnTo>
                  <a:pt x="172" y="777"/>
                </a:lnTo>
                <a:lnTo>
                  <a:pt x="178" y="781"/>
                </a:lnTo>
                <a:lnTo>
                  <a:pt x="178" y="781"/>
                </a:lnTo>
                <a:lnTo>
                  <a:pt x="176" y="786"/>
                </a:lnTo>
                <a:lnTo>
                  <a:pt x="176" y="786"/>
                </a:lnTo>
                <a:lnTo>
                  <a:pt x="184" y="792"/>
                </a:lnTo>
                <a:lnTo>
                  <a:pt x="187" y="796"/>
                </a:lnTo>
                <a:lnTo>
                  <a:pt x="188" y="801"/>
                </a:lnTo>
                <a:lnTo>
                  <a:pt x="188" y="801"/>
                </a:lnTo>
                <a:lnTo>
                  <a:pt x="188" y="803"/>
                </a:lnTo>
                <a:lnTo>
                  <a:pt x="186" y="804"/>
                </a:lnTo>
                <a:lnTo>
                  <a:pt x="184" y="807"/>
                </a:lnTo>
                <a:lnTo>
                  <a:pt x="184" y="808"/>
                </a:lnTo>
                <a:lnTo>
                  <a:pt x="184" y="808"/>
                </a:lnTo>
                <a:lnTo>
                  <a:pt x="183" y="813"/>
                </a:lnTo>
                <a:lnTo>
                  <a:pt x="181" y="817"/>
                </a:lnTo>
                <a:lnTo>
                  <a:pt x="179" y="820"/>
                </a:lnTo>
                <a:lnTo>
                  <a:pt x="178" y="825"/>
                </a:lnTo>
                <a:lnTo>
                  <a:pt x="178" y="825"/>
                </a:lnTo>
                <a:lnTo>
                  <a:pt x="179" y="829"/>
                </a:lnTo>
                <a:lnTo>
                  <a:pt x="182" y="832"/>
                </a:lnTo>
                <a:lnTo>
                  <a:pt x="184" y="835"/>
                </a:lnTo>
                <a:lnTo>
                  <a:pt x="186" y="839"/>
                </a:lnTo>
                <a:lnTo>
                  <a:pt x="186" y="839"/>
                </a:lnTo>
                <a:lnTo>
                  <a:pt x="184" y="846"/>
                </a:lnTo>
                <a:lnTo>
                  <a:pt x="184" y="846"/>
                </a:lnTo>
                <a:lnTo>
                  <a:pt x="192" y="849"/>
                </a:lnTo>
                <a:lnTo>
                  <a:pt x="194" y="851"/>
                </a:lnTo>
                <a:lnTo>
                  <a:pt x="195" y="854"/>
                </a:lnTo>
                <a:lnTo>
                  <a:pt x="195" y="854"/>
                </a:lnTo>
                <a:lnTo>
                  <a:pt x="194" y="857"/>
                </a:lnTo>
                <a:lnTo>
                  <a:pt x="193" y="860"/>
                </a:lnTo>
                <a:lnTo>
                  <a:pt x="193" y="860"/>
                </a:lnTo>
                <a:lnTo>
                  <a:pt x="194" y="862"/>
                </a:lnTo>
                <a:lnTo>
                  <a:pt x="195" y="865"/>
                </a:lnTo>
                <a:lnTo>
                  <a:pt x="197" y="866"/>
                </a:lnTo>
                <a:lnTo>
                  <a:pt x="198" y="869"/>
                </a:lnTo>
                <a:lnTo>
                  <a:pt x="198" y="869"/>
                </a:lnTo>
                <a:lnTo>
                  <a:pt x="197" y="872"/>
                </a:lnTo>
                <a:lnTo>
                  <a:pt x="195" y="875"/>
                </a:lnTo>
                <a:lnTo>
                  <a:pt x="195" y="875"/>
                </a:lnTo>
                <a:lnTo>
                  <a:pt x="197" y="878"/>
                </a:lnTo>
                <a:lnTo>
                  <a:pt x="199" y="880"/>
                </a:lnTo>
                <a:lnTo>
                  <a:pt x="202" y="882"/>
                </a:lnTo>
                <a:lnTo>
                  <a:pt x="205" y="885"/>
                </a:lnTo>
                <a:lnTo>
                  <a:pt x="205" y="885"/>
                </a:lnTo>
                <a:lnTo>
                  <a:pt x="207" y="888"/>
                </a:lnTo>
                <a:lnTo>
                  <a:pt x="207" y="890"/>
                </a:lnTo>
                <a:lnTo>
                  <a:pt x="209" y="890"/>
                </a:lnTo>
                <a:lnTo>
                  <a:pt x="209" y="890"/>
                </a:lnTo>
                <a:lnTo>
                  <a:pt x="223" y="891"/>
                </a:lnTo>
                <a:lnTo>
                  <a:pt x="223" y="891"/>
                </a:lnTo>
                <a:lnTo>
                  <a:pt x="228" y="890"/>
                </a:lnTo>
                <a:lnTo>
                  <a:pt x="231" y="890"/>
                </a:lnTo>
                <a:lnTo>
                  <a:pt x="231" y="890"/>
                </a:lnTo>
                <a:lnTo>
                  <a:pt x="234" y="891"/>
                </a:lnTo>
                <a:lnTo>
                  <a:pt x="236" y="893"/>
                </a:lnTo>
                <a:lnTo>
                  <a:pt x="237" y="901"/>
                </a:lnTo>
                <a:lnTo>
                  <a:pt x="237" y="901"/>
                </a:lnTo>
                <a:lnTo>
                  <a:pt x="240" y="903"/>
                </a:lnTo>
                <a:lnTo>
                  <a:pt x="242" y="904"/>
                </a:lnTo>
                <a:lnTo>
                  <a:pt x="245" y="906"/>
                </a:lnTo>
                <a:lnTo>
                  <a:pt x="246" y="907"/>
                </a:lnTo>
                <a:lnTo>
                  <a:pt x="246" y="907"/>
                </a:lnTo>
                <a:lnTo>
                  <a:pt x="246" y="909"/>
                </a:lnTo>
                <a:lnTo>
                  <a:pt x="246" y="911"/>
                </a:lnTo>
                <a:lnTo>
                  <a:pt x="246" y="913"/>
                </a:lnTo>
                <a:lnTo>
                  <a:pt x="247" y="916"/>
                </a:lnTo>
                <a:lnTo>
                  <a:pt x="247" y="916"/>
                </a:lnTo>
                <a:lnTo>
                  <a:pt x="250" y="917"/>
                </a:lnTo>
                <a:lnTo>
                  <a:pt x="252" y="918"/>
                </a:lnTo>
                <a:lnTo>
                  <a:pt x="256" y="918"/>
                </a:lnTo>
                <a:lnTo>
                  <a:pt x="260" y="919"/>
                </a:lnTo>
                <a:lnTo>
                  <a:pt x="260" y="919"/>
                </a:lnTo>
                <a:lnTo>
                  <a:pt x="267" y="923"/>
                </a:lnTo>
                <a:lnTo>
                  <a:pt x="276" y="924"/>
                </a:lnTo>
                <a:lnTo>
                  <a:pt x="276" y="924"/>
                </a:lnTo>
                <a:lnTo>
                  <a:pt x="277" y="927"/>
                </a:lnTo>
                <a:lnTo>
                  <a:pt x="277" y="929"/>
                </a:lnTo>
                <a:lnTo>
                  <a:pt x="282" y="932"/>
                </a:lnTo>
                <a:lnTo>
                  <a:pt x="286" y="934"/>
                </a:lnTo>
                <a:lnTo>
                  <a:pt x="291" y="938"/>
                </a:lnTo>
                <a:lnTo>
                  <a:pt x="291" y="938"/>
                </a:lnTo>
                <a:lnTo>
                  <a:pt x="297" y="939"/>
                </a:lnTo>
                <a:lnTo>
                  <a:pt x="302" y="939"/>
                </a:lnTo>
                <a:lnTo>
                  <a:pt x="302" y="939"/>
                </a:lnTo>
                <a:lnTo>
                  <a:pt x="305" y="939"/>
                </a:lnTo>
                <a:lnTo>
                  <a:pt x="308" y="938"/>
                </a:lnTo>
                <a:lnTo>
                  <a:pt x="308" y="938"/>
                </a:lnTo>
                <a:lnTo>
                  <a:pt x="310" y="938"/>
                </a:lnTo>
                <a:lnTo>
                  <a:pt x="313" y="939"/>
                </a:lnTo>
                <a:lnTo>
                  <a:pt x="315" y="944"/>
                </a:lnTo>
                <a:lnTo>
                  <a:pt x="319" y="948"/>
                </a:lnTo>
                <a:lnTo>
                  <a:pt x="322" y="949"/>
                </a:lnTo>
                <a:lnTo>
                  <a:pt x="324" y="949"/>
                </a:lnTo>
                <a:lnTo>
                  <a:pt x="324" y="949"/>
                </a:lnTo>
                <a:lnTo>
                  <a:pt x="328" y="950"/>
                </a:lnTo>
                <a:lnTo>
                  <a:pt x="330" y="953"/>
                </a:lnTo>
                <a:lnTo>
                  <a:pt x="333" y="954"/>
                </a:lnTo>
                <a:lnTo>
                  <a:pt x="336" y="956"/>
                </a:lnTo>
                <a:lnTo>
                  <a:pt x="336" y="956"/>
                </a:lnTo>
                <a:lnTo>
                  <a:pt x="344" y="959"/>
                </a:lnTo>
                <a:lnTo>
                  <a:pt x="347" y="961"/>
                </a:lnTo>
                <a:lnTo>
                  <a:pt x="350" y="964"/>
                </a:lnTo>
                <a:lnTo>
                  <a:pt x="350" y="964"/>
                </a:lnTo>
                <a:lnTo>
                  <a:pt x="360" y="958"/>
                </a:lnTo>
                <a:lnTo>
                  <a:pt x="367" y="950"/>
                </a:lnTo>
                <a:lnTo>
                  <a:pt x="367" y="950"/>
                </a:lnTo>
                <a:lnTo>
                  <a:pt x="370" y="948"/>
                </a:lnTo>
                <a:lnTo>
                  <a:pt x="373" y="946"/>
                </a:lnTo>
                <a:lnTo>
                  <a:pt x="377" y="945"/>
                </a:lnTo>
                <a:lnTo>
                  <a:pt x="378" y="941"/>
                </a:lnTo>
                <a:lnTo>
                  <a:pt x="378" y="941"/>
                </a:lnTo>
                <a:lnTo>
                  <a:pt x="380" y="939"/>
                </a:lnTo>
                <a:lnTo>
                  <a:pt x="378" y="937"/>
                </a:lnTo>
                <a:lnTo>
                  <a:pt x="378" y="934"/>
                </a:lnTo>
                <a:lnTo>
                  <a:pt x="378" y="932"/>
                </a:lnTo>
                <a:lnTo>
                  <a:pt x="378" y="932"/>
                </a:lnTo>
                <a:lnTo>
                  <a:pt x="381" y="928"/>
                </a:lnTo>
                <a:lnTo>
                  <a:pt x="383" y="924"/>
                </a:lnTo>
                <a:lnTo>
                  <a:pt x="386" y="920"/>
                </a:lnTo>
                <a:lnTo>
                  <a:pt x="386" y="916"/>
                </a:lnTo>
                <a:lnTo>
                  <a:pt x="386" y="916"/>
                </a:lnTo>
                <a:lnTo>
                  <a:pt x="386" y="913"/>
                </a:lnTo>
                <a:lnTo>
                  <a:pt x="385" y="909"/>
                </a:lnTo>
                <a:lnTo>
                  <a:pt x="385" y="909"/>
                </a:lnTo>
                <a:lnTo>
                  <a:pt x="386" y="906"/>
                </a:lnTo>
                <a:lnTo>
                  <a:pt x="388" y="902"/>
                </a:lnTo>
                <a:lnTo>
                  <a:pt x="391" y="899"/>
                </a:lnTo>
                <a:lnTo>
                  <a:pt x="391" y="895"/>
                </a:lnTo>
                <a:lnTo>
                  <a:pt x="391" y="895"/>
                </a:lnTo>
                <a:lnTo>
                  <a:pt x="389" y="892"/>
                </a:lnTo>
                <a:lnTo>
                  <a:pt x="388" y="890"/>
                </a:lnTo>
                <a:lnTo>
                  <a:pt x="388" y="890"/>
                </a:lnTo>
                <a:lnTo>
                  <a:pt x="389" y="888"/>
                </a:lnTo>
                <a:lnTo>
                  <a:pt x="391" y="888"/>
                </a:lnTo>
                <a:lnTo>
                  <a:pt x="393" y="886"/>
                </a:lnTo>
                <a:lnTo>
                  <a:pt x="393" y="886"/>
                </a:lnTo>
                <a:lnTo>
                  <a:pt x="397" y="883"/>
                </a:lnTo>
                <a:lnTo>
                  <a:pt x="402" y="881"/>
                </a:lnTo>
                <a:lnTo>
                  <a:pt x="406" y="878"/>
                </a:lnTo>
                <a:lnTo>
                  <a:pt x="410" y="875"/>
                </a:lnTo>
                <a:lnTo>
                  <a:pt x="410" y="875"/>
                </a:lnTo>
                <a:lnTo>
                  <a:pt x="414" y="871"/>
                </a:lnTo>
                <a:lnTo>
                  <a:pt x="419" y="867"/>
                </a:lnTo>
                <a:lnTo>
                  <a:pt x="429" y="862"/>
                </a:lnTo>
                <a:lnTo>
                  <a:pt x="429" y="862"/>
                </a:lnTo>
                <a:lnTo>
                  <a:pt x="431" y="860"/>
                </a:lnTo>
                <a:lnTo>
                  <a:pt x="433" y="859"/>
                </a:lnTo>
                <a:lnTo>
                  <a:pt x="434" y="859"/>
                </a:lnTo>
                <a:lnTo>
                  <a:pt x="434" y="859"/>
                </a:lnTo>
                <a:lnTo>
                  <a:pt x="439" y="860"/>
                </a:lnTo>
                <a:lnTo>
                  <a:pt x="441" y="862"/>
                </a:lnTo>
                <a:lnTo>
                  <a:pt x="448" y="871"/>
                </a:lnTo>
                <a:lnTo>
                  <a:pt x="448" y="871"/>
                </a:lnTo>
                <a:lnTo>
                  <a:pt x="451" y="872"/>
                </a:lnTo>
                <a:lnTo>
                  <a:pt x="455" y="874"/>
                </a:lnTo>
                <a:lnTo>
                  <a:pt x="459" y="875"/>
                </a:lnTo>
                <a:lnTo>
                  <a:pt x="462" y="876"/>
                </a:lnTo>
                <a:lnTo>
                  <a:pt x="469" y="876"/>
                </a:lnTo>
                <a:lnTo>
                  <a:pt x="469" y="876"/>
                </a:lnTo>
                <a:lnTo>
                  <a:pt x="472" y="874"/>
                </a:lnTo>
                <a:lnTo>
                  <a:pt x="475" y="872"/>
                </a:lnTo>
                <a:lnTo>
                  <a:pt x="476" y="871"/>
                </a:lnTo>
                <a:lnTo>
                  <a:pt x="476" y="871"/>
                </a:lnTo>
                <a:lnTo>
                  <a:pt x="478" y="872"/>
                </a:lnTo>
                <a:lnTo>
                  <a:pt x="481" y="874"/>
                </a:lnTo>
                <a:lnTo>
                  <a:pt x="483" y="875"/>
                </a:lnTo>
                <a:lnTo>
                  <a:pt x="486" y="876"/>
                </a:lnTo>
                <a:lnTo>
                  <a:pt x="486" y="876"/>
                </a:lnTo>
                <a:lnTo>
                  <a:pt x="488" y="875"/>
                </a:lnTo>
                <a:lnTo>
                  <a:pt x="491" y="874"/>
                </a:lnTo>
                <a:lnTo>
                  <a:pt x="491" y="874"/>
                </a:lnTo>
                <a:lnTo>
                  <a:pt x="493" y="874"/>
                </a:lnTo>
                <a:lnTo>
                  <a:pt x="496" y="875"/>
                </a:lnTo>
                <a:lnTo>
                  <a:pt x="497" y="876"/>
                </a:lnTo>
                <a:lnTo>
                  <a:pt x="499" y="876"/>
                </a:lnTo>
                <a:lnTo>
                  <a:pt x="499" y="876"/>
                </a:lnTo>
                <a:lnTo>
                  <a:pt x="503" y="875"/>
                </a:lnTo>
                <a:lnTo>
                  <a:pt x="507" y="874"/>
                </a:lnTo>
                <a:lnTo>
                  <a:pt x="507" y="874"/>
                </a:lnTo>
                <a:lnTo>
                  <a:pt x="508" y="875"/>
                </a:lnTo>
                <a:lnTo>
                  <a:pt x="511" y="876"/>
                </a:lnTo>
                <a:lnTo>
                  <a:pt x="512" y="876"/>
                </a:lnTo>
                <a:lnTo>
                  <a:pt x="514" y="877"/>
                </a:lnTo>
                <a:lnTo>
                  <a:pt x="514" y="877"/>
                </a:lnTo>
                <a:lnTo>
                  <a:pt x="517" y="876"/>
                </a:lnTo>
                <a:lnTo>
                  <a:pt x="519" y="876"/>
                </a:lnTo>
                <a:lnTo>
                  <a:pt x="519" y="876"/>
                </a:lnTo>
                <a:lnTo>
                  <a:pt x="522" y="876"/>
                </a:lnTo>
                <a:lnTo>
                  <a:pt x="525" y="877"/>
                </a:lnTo>
                <a:lnTo>
                  <a:pt x="530" y="881"/>
                </a:lnTo>
                <a:lnTo>
                  <a:pt x="530" y="881"/>
                </a:lnTo>
                <a:lnTo>
                  <a:pt x="532" y="878"/>
                </a:lnTo>
                <a:lnTo>
                  <a:pt x="533" y="877"/>
                </a:lnTo>
                <a:lnTo>
                  <a:pt x="534" y="876"/>
                </a:lnTo>
                <a:lnTo>
                  <a:pt x="534" y="876"/>
                </a:lnTo>
                <a:lnTo>
                  <a:pt x="537" y="876"/>
                </a:lnTo>
                <a:lnTo>
                  <a:pt x="539" y="877"/>
                </a:lnTo>
                <a:lnTo>
                  <a:pt x="543" y="881"/>
                </a:lnTo>
                <a:lnTo>
                  <a:pt x="546" y="885"/>
                </a:lnTo>
                <a:lnTo>
                  <a:pt x="550" y="888"/>
                </a:lnTo>
                <a:lnTo>
                  <a:pt x="590" y="919"/>
                </a:lnTo>
                <a:lnTo>
                  <a:pt x="590" y="919"/>
                </a:lnTo>
                <a:lnTo>
                  <a:pt x="607" y="938"/>
                </a:lnTo>
                <a:lnTo>
                  <a:pt x="616" y="948"/>
                </a:lnTo>
                <a:lnTo>
                  <a:pt x="625" y="956"/>
                </a:lnTo>
                <a:lnTo>
                  <a:pt x="625" y="956"/>
                </a:lnTo>
                <a:lnTo>
                  <a:pt x="628" y="959"/>
                </a:lnTo>
                <a:lnTo>
                  <a:pt x="628" y="961"/>
                </a:lnTo>
                <a:lnTo>
                  <a:pt x="629" y="969"/>
                </a:lnTo>
                <a:lnTo>
                  <a:pt x="629" y="969"/>
                </a:lnTo>
                <a:lnTo>
                  <a:pt x="637" y="992"/>
                </a:lnTo>
                <a:lnTo>
                  <a:pt x="637" y="992"/>
                </a:lnTo>
                <a:lnTo>
                  <a:pt x="635" y="997"/>
                </a:lnTo>
                <a:lnTo>
                  <a:pt x="634" y="1001"/>
                </a:lnTo>
                <a:lnTo>
                  <a:pt x="634" y="1001"/>
                </a:lnTo>
                <a:lnTo>
                  <a:pt x="635" y="1004"/>
                </a:lnTo>
                <a:lnTo>
                  <a:pt x="637" y="1007"/>
                </a:lnTo>
                <a:lnTo>
                  <a:pt x="642" y="1011"/>
                </a:lnTo>
                <a:lnTo>
                  <a:pt x="648" y="1014"/>
                </a:lnTo>
                <a:lnTo>
                  <a:pt x="649" y="1017"/>
                </a:lnTo>
                <a:lnTo>
                  <a:pt x="650" y="1021"/>
                </a:lnTo>
                <a:lnTo>
                  <a:pt x="650" y="1021"/>
                </a:lnTo>
                <a:lnTo>
                  <a:pt x="649" y="1025"/>
                </a:lnTo>
                <a:lnTo>
                  <a:pt x="650" y="1028"/>
                </a:lnTo>
                <a:lnTo>
                  <a:pt x="650" y="1029"/>
                </a:lnTo>
                <a:lnTo>
                  <a:pt x="650" y="1029"/>
                </a:lnTo>
                <a:lnTo>
                  <a:pt x="654" y="1030"/>
                </a:lnTo>
                <a:lnTo>
                  <a:pt x="658" y="1032"/>
                </a:lnTo>
                <a:lnTo>
                  <a:pt x="661" y="1033"/>
                </a:lnTo>
                <a:lnTo>
                  <a:pt x="663" y="1033"/>
                </a:lnTo>
                <a:lnTo>
                  <a:pt x="664" y="1035"/>
                </a:lnTo>
                <a:lnTo>
                  <a:pt x="664" y="1035"/>
                </a:lnTo>
                <a:lnTo>
                  <a:pt x="663" y="1040"/>
                </a:lnTo>
                <a:lnTo>
                  <a:pt x="661" y="1043"/>
                </a:lnTo>
                <a:lnTo>
                  <a:pt x="663" y="1045"/>
                </a:lnTo>
                <a:lnTo>
                  <a:pt x="663" y="1045"/>
                </a:lnTo>
                <a:lnTo>
                  <a:pt x="665" y="1048"/>
                </a:lnTo>
                <a:lnTo>
                  <a:pt x="667" y="1051"/>
                </a:lnTo>
                <a:lnTo>
                  <a:pt x="670" y="1054"/>
                </a:lnTo>
                <a:lnTo>
                  <a:pt x="671" y="1058"/>
                </a:lnTo>
                <a:lnTo>
                  <a:pt x="671" y="1058"/>
                </a:lnTo>
                <a:lnTo>
                  <a:pt x="670" y="1061"/>
                </a:lnTo>
                <a:lnTo>
                  <a:pt x="669" y="1064"/>
                </a:lnTo>
                <a:lnTo>
                  <a:pt x="669" y="1064"/>
                </a:lnTo>
                <a:lnTo>
                  <a:pt x="670" y="1068"/>
                </a:lnTo>
                <a:lnTo>
                  <a:pt x="671" y="1071"/>
                </a:lnTo>
                <a:lnTo>
                  <a:pt x="671" y="1071"/>
                </a:lnTo>
                <a:lnTo>
                  <a:pt x="670" y="1076"/>
                </a:lnTo>
                <a:lnTo>
                  <a:pt x="669" y="1080"/>
                </a:lnTo>
                <a:lnTo>
                  <a:pt x="669" y="1080"/>
                </a:lnTo>
                <a:lnTo>
                  <a:pt x="670" y="1084"/>
                </a:lnTo>
                <a:lnTo>
                  <a:pt x="671" y="1086"/>
                </a:lnTo>
                <a:lnTo>
                  <a:pt x="671" y="1086"/>
                </a:lnTo>
                <a:lnTo>
                  <a:pt x="674" y="1087"/>
                </a:lnTo>
                <a:lnTo>
                  <a:pt x="677" y="1089"/>
                </a:lnTo>
                <a:lnTo>
                  <a:pt x="682" y="1095"/>
                </a:lnTo>
                <a:lnTo>
                  <a:pt x="682" y="1095"/>
                </a:lnTo>
                <a:lnTo>
                  <a:pt x="690" y="1098"/>
                </a:lnTo>
                <a:lnTo>
                  <a:pt x="692" y="1101"/>
                </a:lnTo>
                <a:lnTo>
                  <a:pt x="692" y="1103"/>
                </a:lnTo>
                <a:lnTo>
                  <a:pt x="692" y="1103"/>
                </a:lnTo>
                <a:lnTo>
                  <a:pt x="692" y="1107"/>
                </a:lnTo>
                <a:lnTo>
                  <a:pt x="691" y="1111"/>
                </a:lnTo>
                <a:lnTo>
                  <a:pt x="691" y="1111"/>
                </a:lnTo>
                <a:lnTo>
                  <a:pt x="691" y="1112"/>
                </a:lnTo>
                <a:lnTo>
                  <a:pt x="693" y="1113"/>
                </a:lnTo>
                <a:lnTo>
                  <a:pt x="697" y="1114"/>
                </a:lnTo>
                <a:lnTo>
                  <a:pt x="703" y="1114"/>
                </a:lnTo>
                <a:lnTo>
                  <a:pt x="706" y="1114"/>
                </a:lnTo>
                <a:lnTo>
                  <a:pt x="708" y="1116"/>
                </a:lnTo>
                <a:lnTo>
                  <a:pt x="708" y="1116"/>
                </a:lnTo>
                <a:lnTo>
                  <a:pt x="708" y="1117"/>
                </a:lnTo>
                <a:lnTo>
                  <a:pt x="708" y="1119"/>
                </a:lnTo>
                <a:lnTo>
                  <a:pt x="708" y="1123"/>
                </a:lnTo>
                <a:lnTo>
                  <a:pt x="708" y="1123"/>
                </a:lnTo>
                <a:lnTo>
                  <a:pt x="710" y="1126"/>
                </a:lnTo>
                <a:lnTo>
                  <a:pt x="712" y="1128"/>
                </a:lnTo>
                <a:lnTo>
                  <a:pt x="714" y="1129"/>
                </a:lnTo>
                <a:lnTo>
                  <a:pt x="717" y="1132"/>
                </a:lnTo>
                <a:lnTo>
                  <a:pt x="717" y="1132"/>
                </a:lnTo>
                <a:lnTo>
                  <a:pt x="718" y="1134"/>
                </a:lnTo>
                <a:lnTo>
                  <a:pt x="718" y="1138"/>
                </a:lnTo>
                <a:lnTo>
                  <a:pt x="718" y="1142"/>
                </a:lnTo>
                <a:lnTo>
                  <a:pt x="719" y="1145"/>
                </a:lnTo>
                <a:lnTo>
                  <a:pt x="719" y="1145"/>
                </a:lnTo>
                <a:lnTo>
                  <a:pt x="723" y="1147"/>
                </a:lnTo>
                <a:lnTo>
                  <a:pt x="726" y="1148"/>
                </a:lnTo>
                <a:lnTo>
                  <a:pt x="731" y="1152"/>
                </a:lnTo>
                <a:lnTo>
                  <a:pt x="729" y="1156"/>
                </a:lnTo>
                <a:lnTo>
                  <a:pt x="729" y="1156"/>
                </a:lnTo>
                <a:lnTo>
                  <a:pt x="729" y="1161"/>
                </a:lnTo>
                <a:lnTo>
                  <a:pt x="738" y="1161"/>
                </a:lnTo>
                <a:lnTo>
                  <a:pt x="738" y="1161"/>
                </a:lnTo>
                <a:lnTo>
                  <a:pt x="740" y="1160"/>
                </a:lnTo>
                <a:lnTo>
                  <a:pt x="744" y="1160"/>
                </a:lnTo>
                <a:lnTo>
                  <a:pt x="744" y="1160"/>
                </a:lnTo>
                <a:lnTo>
                  <a:pt x="747" y="1161"/>
                </a:lnTo>
                <a:lnTo>
                  <a:pt x="748" y="1164"/>
                </a:lnTo>
                <a:lnTo>
                  <a:pt x="749" y="1168"/>
                </a:lnTo>
                <a:lnTo>
                  <a:pt x="752" y="1171"/>
                </a:lnTo>
                <a:lnTo>
                  <a:pt x="752" y="1171"/>
                </a:lnTo>
                <a:lnTo>
                  <a:pt x="756" y="1179"/>
                </a:lnTo>
                <a:lnTo>
                  <a:pt x="758" y="1182"/>
                </a:lnTo>
                <a:lnTo>
                  <a:pt x="759" y="1187"/>
                </a:lnTo>
                <a:lnTo>
                  <a:pt x="759" y="1187"/>
                </a:lnTo>
                <a:lnTo>
                  <a:pt x="758" y="1192"/>
                </a:lnTo>
                <a:lnTo>
                  <a:pt x="756" y="1196"/>
                </a:lnTo>
                <a:lnTo>
                  <a:pt x="754" y="1201"/>
                </a:lnTo>
                <a:lnTo>
                  <a:pt x="754" y="1206"/>
                </a:lnTo>
                <a:lnTo>
                  <a:pt x="754" y="1206"/>
                </a:lnTo>
                <a:lnTo>
                  <a:pt x="754" y="1207"/>
                </a:lnTo>
                <a:lnTo>
                  <a:pt x="755" y="1210"/>
                </a:lnTo>
                <a:lnTo>
                  <a:pt x="759" y="1211"/>
                </a:lnTo>
                <a:lnTo>
                  <a:pt x="763" y="1213"/>
                </a:lnTo>
                <a:lnTo>
                  <a:pt x="765" y="1216"/>
                </a:lnTo>
                <a:lnTo>
                  <a:pt x="763" y="1223"/>
                </a:lnTo>
                <a:lnTo>
                  <a:pt x="763" y="1223"/>
                </a:lnTo>
                <a:lnTo>
                  <a:pt x="765" y="1227"/>
                </a:lnTo>
                <a:lnTo>
                  <a:pt x="766" y="1228"/>
                </a:lnTo>
                <a:lnTo>
                  <a:pt x="766" y="1231"/>
                </a:lnTo>
                <a:lnTo>
                  <a:pt x="766" y="1231"/>
                </a:lnTo>
                <a:lnTo>
                  <a:pt x="768" y="1233"/>
                </a:lnTo>
                <a:lnTo>
                  <a:pt x="769" y="1237"/>
                </a:lnTo>
                <a:lnTo>
                  <a:pt x="769" y="1237"/>
                </a:lnTo>
                <a:lnTo>
                  <a:pt x="769" y="1242"/>
                </a:lnTo>
                <a:lnTo>
                  <a:pt x="769" y="1242"/>
                </a:lnTo>
                <a:lnTo>
                  <a:pt x="773" y="1242"/>
                </a:lnTo>
                <a:lnTo>
                  <a:pt x="776" y="1244"/>
                </a:lnTo>
                <a:lnTo>
                  <a:pt x="781" y="1248"/>
                </a:lnTo>
                <a:lnTo>
                  <a:pt x="781" y="1248"/>
                </a:lnTo>
                <a:lnTo>
                  <a:pt x="786" y="1253"/>
                </a:lnTo>
                <a:lnTo>
                  <a:pt x="789" y="1255"/>
                </a:lnTo>
                <a:lnTo>
                  <a:pt x="789" y="1259"/>
                </a:lnTo>
                <a:lnTo>
                  <a:pt x="789" y="1259"/>
                </a:lnTo>
                <a:lnTo>
                  <a:pt x="790" y="1271"/>
                </a:lnTo>
                <a:lnTo>
                  <a:pt x="791" y="1276"/>
                </a:lnTo>
                <a:lnTo>
                  <a:pt x="794" y="1283"/>
                </a:lnTo>
                <a:lnTo>
                  <a:pt x="794" y="1283"/>
                </a:lnTo>
                <a:lnTo>
                  <a:pt x="796" y="1285"/>
                </a:lnTo>
                <a:lnTo>
                  <a:pt x="798" y="1287"/>
                </a:lnTo>
                <a:lnTo>
                  <a:pt x="801" y="1290"/>
                </a:lnTo>
                <a:lnTo>
                  <a:pt x="803" y="1294"/>
                </a:lnTo>
                <a:lnTo>
                  <a:pt x="803" y="1294"/>
                </a:lnTo>
                <a:lnTo>
                  <a:pt x="803" y="1301"/>
                </a:lnTo>
                <a:lnTo>
                  <a:pt x="805" y="1305"/>
                </a:lnTo>
                <a:lnTo>
                  <a:pt x="806" y="1305"/>
                </a:lnTo>
                <a:lnTo>
                  <a:pt x="807" y="1306"/>
                </a:lnTo>
                <a:lnTo>
                  <a:pt x="807" y="1306"/>
                </a:lnTo>
                <a:lnTo>
                  <a:pt x="811" y="1305"/>
                </a:lnTo>
                <a:lnTo>
                  <a:pt x="813" y="1304"/>
                </a:lnTo>
                <a:lnTo>
                  <a:pt x="816" y="1304"/>
                </a:lnTo>
                <a:lnTo>
                  <a:pt x="818" y="1302"/>
                </a:lnTo>
                <a:lnTo>
                  <a:pt x="818" y="1302"/>
                </a:lnTo>
                <a:lnTo>
                  <a:pt x="822" y="1304"/>
                </a:lnTo>
                <a:lnTo>
                  <a:pt x="824" y="1305"/>
                </a:lnTo>
                <a:lnTo>
                  <a:pt x="831" y="1310"/>
                </a:lnTo>
                <a:lnTo>
                  <a:pt x="831" y="1310"/>
                </a:lnTo>
                <a:lnTo>
                  <a:pt x="834" y="1312"/>
                </a:lnTo>
                <a:lnTo>
                  <a:pt x="839" y="1315"/>
                </a:lnTo>
                <a:lnTo>
                  <a:pt x="844" y="1316"/>
                </a:lnTo>
                <a:lnTo>
                  <a:pt x="848" y="1320"/>
                </a:lnTo>
                <a:lnTo>
                  <a:pt x="848" y="1320"/>
                </a:lnTo>
                <a:lnTo>
                  <a:pt x="849" y="1322"/>
                </a:lnTo>
                <a:lnTo>
                  <a:pt x="850" y="1325"/>
                </a:lnTo>
                <a:lnTo>
                  <a:pt x="850" y="1332"/>
                </a:lnTo>
                <a:lnTo>
                  <a:pt x="850" y="1332"/>
                </a:lnTo>
                <a:lnTo>
                  <a:pt x="854" y="1329"/>
                </a:lnTo>
                <a:lnTo>
                  <a:pt x="857" y="1329"/>
                </a:lnTo>
                <a:lnTo>
                  <a:pt x="859" y="1328"/>
                </a:lnTo>
                <a:lnTo>
                  <a:pt x="859" y="1328"/>
                </a:lnTo>
                <a:lnTo>
                  <a:pt x="863" y="1329"/>
                </a:lnTo>
                <a:lnTo>
                  <a:pt x="865" y="1332"/>
                </a:lnTo>
                <a:lnTo>
                  <a:pt x="869" y="1337"/>
                </a:lnTo>
                <a:lnTo>
                  <a:pt x="869" y="1337"/>
                </a:lnTo>
                <a:lnTo>
                  <a:pt x="871" y="1341"/>
                </a:lnTo>
                <a:lnTo>
                  <a:pt x="873" y="1343"/>
                </a:lnTo>
                <a:lnTo>
                  <a:pt x="875" y="1347"/>
                </a:lnTo>
                <a:lnTo>
                  <a:pt x="878" y="1348"/>
                </a:lnTo>
                <a:lnTo>
                  <a:pt x="878" y="1348"/>
                </a:lnTo>
                <a:lnTo>
                  <a:pt x="878" y="1353"/>
                </a:lnTo>
                <a:lnTo>
                  <a:pt x="878" y="1353"/>
                </a:lnTo>
                <a:lnTo>
                  <a:pt x="880" y="1354"/>
                </a:lnTo>
                <a:lnTo>
                  <a:pt x="883" y="1355"/>
                </a:lnTo>
                <a:lnTo>
                  <a:pt x="883" y="1355"/>
                </a:lnTo>
                <a:lnTo>
                  <a:pt x="887" y="1353"/>
                </a:lnTo>
                <a:lnTo>
                  <a:pt x="892" y="1350"/>
                </a:lnTo>
                <a:lnTo>
                  <a:pt x="900" y="1350"/>
                </a:lnTo>
                <a:lnTo>
                  <a:pt x="900" y="1350"/>
                </a:lnTo>
                <a:lnTo>
                  <a:pt x="900" y="1358"/>
                </a:lnTo>
                <a:lnTo>
                  <a:pt x="915" y="1358"/>
                </a:lnTo>
                <a:lnTo>
                  <a:pt x="915" y="1358"/>
                </a:lnTo>
                <a:lnTo>
                  <a:pt x="921" y="1358"/>
                </a:lnTo>
                <a:lnTo>
                  <a:pt x="926" y="1358"/>
                </a:lnTo>
                <a:lnTo>
                  <a:pt x="926" y="1358"/>
                </a:lnTo>
                <a:lnTo>
                  <a:pt x="932" y="1359"/>
                </a:lnTo>
                <a:lnTo>
                  <a:pt x="938" y="1360"/>
                </a:lnTo>
                <a:lnTo>
                  <a:pt x="938" y="1360"/>
                </a:lnTo>
                <a:lnTo>
                  <a:pt x="941" y="1359"/>
                </a:lnTo>
                <a:lnTo>
                  <a:pt x="944" y="1358"/>
                </a:lnTo>
                <a:lnTo>
                  <a:pt x="944" y="1358"/>
                </a:lnTo>
                <a:lnTo>
                  <a:pt x="947" y="1359"/>
                </a:lnTo>
                <a:lnTo>
                  <a:pt x="949" y="1360"/>
                </a:lnTo>
                <a:lnTo>
                  <a:pt x="952" y="1362"/>
                </a:lnTo>
                <a:lnTo>
                  <a:pt x="954" y="1362"/>
                </a:lnTo>
                <a:lnTo>
                  <a:pt x="954" y="1362"/>
                </a:lnTo>
                <a:lnTo>
                  <a:pt x="957" y="1362"/>
                </a:lnTo>
                <a:lnTo>
                  <a:pt x="958" y="1360"/>
                </a:lnTo>
                <a:lnTo>
                  <a:pt x="958" y="1360"/>
                </a:lnTo>
                <a:lnTo>
                  <a:pt x="962" y="1362"/>
                </a:lnTo>
                <a:lnTo>
                  <a:pt x="965" y="1363"/>
                </a:lnTo>
                <a:lnTo>
                  <a:pt x="968" y="1365"/>
                </a:lnTo>
                <a:lnTo>
                  <a:pt x="970" y="1368"/>
                </a:lnTo>
                <a:lnTo>
                  <a:pt x="970" y="1368"/>
                </a:lnTo>
                <a:lnTo>
                  <a:pt x="973" y="1369"/>
                </a:lnTo>
                <a:lnTo>
                  <a:pt x="974" y="1369"/>
                </a:lnTo>
                <a:lnTo>
                  <a:pt x="978" y="1369"/>
                </a:lnTo>
                <a:lnTo>
                  <a:pt x="980" y="1369"/>
                </a:lnTo>
                <a:lnTo>
                  <a:pt x="980" y="1369"/>
                </a:lnTo>
                <a:lnTo>
                  <a:pt x="983" y="1371"/>
                </a:lnTo>
                <a:lnTo>
                  <a:pt x="984" y="1374"/>
                </a:lnTo>
                <a:lnTo>
                  <a:pt x="985" y="1378"/>
                </a:lnTo>
                <a:lnTo>
                  <a:pt x="989" y="1378"/>
                </a:lnTo>
                <a:lnTo>
                  <a:pt x="989" y="1378"/>
                </a:lnTo>
                <a:lnTo>
                  <a:pt x="991" y="1378"/>
                </a:lnTo>
                <a:lnTo>
                  <a:pt x="994" y="1376"/>
                </a:lnTo>
                <a:lnTo>
                  <a:pt x="996" y="1375"/>
                </a:lnTo>
                <a:lnTo>
                  <a:pt x="999" y="1374"/>
                </a:lnTo>
                <a:lnTo>
                  <a:pt x="999" y="1374"/>
                </a:lnTo>
                <a:lnTo>
                  <a:pt x="1000" y="1370"/>
                </a:lnTo>
                <a:lnTo>
                  <a:pt x="1002" y="1368"/>
                </a:lnTo>
                <a:lnTo>
                  <a:pt x="1007" y="1364"/>
                </a:lnTo>
                <a:lnTo>
                  <a:pt x="1007" y="1364"/>
                </a:lnTo>
                <a:lnTo>
                  <a:pt x="1010" y="1364"/>
                </a:lnTo>
                <a:lnTo>
                  <a:pt x="1012" y="1363"/>
                </a:lnTo>
                <a:lnTo>
                  <a:pt x="1012" y="1362"/>
                </a:lnTo>
                <a:lnTo>
                  <a:pt x="1012" y="1362"/>
                </a:lnTo>
                <a:lnTo>
                  <a:pt x="1011" y="1357"/>
                </a:lnTo>
                <a:lnTo>
                  <a:pt x="1011" y="1357"/>
                </a:lnTo>
                <a:lnTo>
                  <a:pt x="1005" y="1355"/>
                </a:lnTo>
                <a:lnTo>
                  <a:pt x="1004" y="1354"/>
                </a:lnTo>
                <a:lnTo>
                  <a:pt x="1002" y="1352"/>
                </a:lnTo>
                <a:lnTo>
                  <a:pt x="1002" y="1352"/>
                </a:lnTo>
                <a:lnTo>
                  <a:pt x="1004" y="1347"/>
                </a:lnTo>
                <a:lnTo>
                  <a:pt x="1005" y="1343"/>
                </a:lnTo>
                <a:lnTo>
                  <a:pt x="1005" y="1343"/>
                </a:lnTo>
                <a:lnTo>
                  <a:pt x="1000" y="1341"/>
                </a:lnTo>
                <a:lnTo>
                  <a:pt x="996" y="1338"/>
                </a:lnTo>
                <a:lnTo>
                  <a:pt x="992" y="1334"/>
                </a:lnTo>
                <a:lnTo>
                  <a:pt x="991" y="1331"/>
                </a:lnTo>
                <a:lnTo>
                  <a:pt x="991" y="1331"/>
                </a:lnTo>
                <a:lnTo>
                  <a:pt x="992" y="1327"/>
                </a:lnTo>
                <a:lnTo>
                  <a:pt x="994" y="1325"/>
                </a:lnTo>
                <a:lnTo>
                  <a:pt x="994" y="1325"/>
                </a:lnTo>
                <a:lnTo>
                  <a:pt x="992" y="1320"/>
                </a:lnTo>
                <a:lnTo>
                  <a:pt x="992" y="1320"/>
                </a:lnTo>
                <a:lnTo>
                  <a:pt x="985" y="1320"/>
                </a:lnTo>
                <a:lnTo>
                  <a:pt x="985" y="1320"/>
                </a:lnTo>
                <a:lnTo>
                  <a:pt x="984" y="1317"/>
                </a:lnTo>
                <a:lnTo>
                  <a:pt x="983" y="1315"/>
                </a:lnTo>
                <a:lnTo>
                  <a:pt x="983" y="1315"/>
                </a:lnTo>
                <a:lnTo>
                  <a:pt x="984" y="1312"/>
                </a:lnTo>
                <a:lnTo>
                  <a:pt x="985" y="1311"/>
                </a:lnTo>
                <a:lnTo>
                  <a:pt x="986" y="1308"/>
                </a:lnTo>
                <a:lnTo>
                  <a:pt x="986" y="1307"/>
                </a:lnTo>
                <a:lnTo>
                  <a:pt x="986" y="1307"/>
                </a:lnTo>
                <a:lnTo>
                  <a:pt x="986" y="1305"/>
                </a:lnTo>
                <a:lnTo>
                  <a:pt x="985" y="1304"/>
                </a:lnTo>
                <a:lnTo>
                  <a:pt x="984" y="1301"/>
                </a:lnTo>
                <a:lnTo>
                  <a:pt x="984" y="1299"/>
                </a:lnTo>
                <a:lnTo>
                  <a:pt x="984" y="1299"/>
                </a:lnTo>
                <a:lnTo>
                  <a:pt x="984" y="1297"/>
                </a:lnTo>
                <a:lnTo>
                  <a:pt x="986" y="1296"/>
                </a:lnTo>
                <a:lnTo>
                  <a:pt x="988" y="1296"/>
                </a:lnTo>
                <a:lnTo>
                  <a:pt x="989" y="1294"/>
                </a:lnTo>
                <a:lnTo>
                  <a:pt x="989" y="1294"/>
                </a:lnTo>
                <a:lnTo>
                  <a:pt x="988" y="1292"/>
                </a:lnTo>
                <a:lnTo>
                  <a:pt x="986" y="1290"/>
                </a:lnTo>
                <a:lnTo>
                  <a:pt x="986" y="1290"/>
                </a:lnTo>
                <a:lnTo>
                  <a:pt x="984" y="1287"/>
                </a:lnTo>
                <a:lnTo>
                  <a:pt x="983" y="1285"/>
                </a:lnTo>
                <a:lnTo>
                  <a:pt x="980" y="1283"/>
                </a:lnTo>
                <a:lnTo>
                  <a:pt x="980" y="1280"/>
                </a:lnTo>
                <a:lnTo>
                  <a:pt x="980" y="1280"/>
                </a:lnTo>
                <a:lnTo>
                  <a:pt x="980" y="1278"/>
                </a:lnTo>
                <a:lnTo>
                  <a:pt x="981" y="1276"/>
                </a:lnTo>
                <a:lnTo>
                  <a:pt x="983" y="1275"/>
                </a:lnTo>
                <a:lnTo>
                  <a:pt x="984" y="1273"/>
                </a:lnTo>
                <a:lnTo>
                  <a:pt x="984" y="1273"/>
                </a:lnTo>
                <a:lnTo>
                  <a:pt x="983" y="1270"/>
                </a:lnTo>
                <a:lnTo>
                  <a:pt x="981" y="1269"/>
                </a:lnTo>
                <a:lnTo>
                  <a:pt x="979" y="1268"/>
                </a:lnTo>
                <a:lnTo>
                  <a:pt x="979" y="1265"/>
                </a:lnTo>
                <a:lnTo>
                  <a:pt x="979" y="1265"/>
                </a:lnTo>
                <a:lnTo>
                  <a:pt x="978" y="1260"/>
                </a:lnTo>
                <a:lnTo>
                  <a:pt x="978" y="1260"/>
                </a:lnTo>
                <a:lnTo>
                  <a:pt x="973" y="1261"/>
                </a:lnTo>
                <a:lnTo>
                  <a:pt x="973" y="1247"/>
                </a:lnTo>
                <a:lnTo>
                  <a:pt x="973" y="1247"/>
                </a:lnTo>
                <a:lnTo>
                  <a:pt x="976" y="1244"/>
                </a:lnTo>
                <a:lnTo>
                  <a:pt x="980" y="1242"/>
                </a:lnTo>
                <a:lnTo>
                  <a:pt x="983" y="1237"/>
                </a:lnTo>
                <a:lnTo>
                  <a:pt x="984" y="1232"/>
                </a:lnTo>
                <a:lnTo>
                  <a:pt x="984" y="1232"/>
                </a:lnTo>
                <a:lnTo>
                  <a:pt x="983" y="1229"/>
                </a:lnTo>
                <a:lnTo>
                  <a:pt x="980" y="1227"/>
                </a:lnTo>
                <a:lnTo>
                  <a:pt x="978" y="1226"/>
                </a:lnTo>
                <a:lnTo>
                  <a:pt x="978" y="1222"/>
                </a:lnTo>
                <a:lnTo>
                  <a:pt x="978" y="1222"/>
                </a:lnTo>
                <a:lnTo>
                  <a:pt x="978" y="1219"/>
                </a:lnTo>
                <a:lnTo>
                  <a:pt x="979" y="1217"/>
                </a:lnTo>
                <a:lnTo>
                  <a:pt x="981" y="1215"/>
                </a:lnTo>
                <a:lnTo>
                  <a:pt x="981" y="1211"/>
                </a:lnTo>
                <a:lnTo>
                  <a:pt x="981" y="1211"/>
                </a:lnTo>
                <a:lnTo>
                  <a:pt x="984" y="1206"/>
                </a:lnTo>
                <a:lnTo>
                  <a:pt x="984" y="1206"/>
                </a:lnTo>
                <a:lnTo>
                  <a:pt x="976" y="1206"/>
                </a:lnTo>
                <a:lnTo>
                  <a:pt x="976" y="1206"/>
                </a:lnTo>
                <a:lnTo>
                  <a:pt x="973" y="1206"/>
                </a:lnTo>
                <a:lnTo>
                  <a:pt x="969" y="1207"/>
                </a:lnTo>
                <a:lnTo>
                  <a:pt x="967" y="1208"/>
                </a:lnTo>
                <a:lnTo>
                  <a:pt x="963" y="1208"/>
                </a:lnTo>
                <a:lnTo>
                  <a:pt x="963" y="1208"/>
                </a:lnTo>
                <a:lnTo>
                  <a:pt x="959" y="1208"/>
                </a:lnTo>
                <a:lnTo>
                  <a:pt x="957" y="1206"/>
                </a:lnTo>
                <a:lnTo>
                  <a:pt x="957" y="1206"/>
                </a:lnTo>
                <a:lnTo>
                  <a:pt x="959" y="1202"/>
                </a:lnTo>
                <a:lnTo>
                  <a:pt x="963" y="1198"/>
                </a:lnTo>
                <a:lnTo>
                  <a:pt x="967" y="1196"/>
                </a:lnTo>
                <a:lnTo>
                  <a:pt x="969" y="1191"/>
                </a:lnTo>
                <a:lnTo>
                  <a:pt x="969" y="1191"/>
                </a:lnTo>
                <a:lnTo>
                  <a:pt x="970" y="1187"/>
                </a:lnTo>
                <a:lnTo>
                  <a:pt x="970" y="1185"/>
                </a:lnTo>
                <a:lnTo>
                  <a:pt x="969" y="1176"/>
                </a:lnTo>
                <a:lnTo>
                  <a:pt x="974" y="1176"/>
                </a:lnTo>
                <a:lnTo>
                  <a:pt x="974" y="1176"/>
                </a:lnTo>
                <a:lnTo>
                  <a:pt x="975" y="1180"/>
                </a:lnTo>
                <a:lnTo>
                  <a:pt x="976" y="1182"/>
                </a:lnTo>
                <a:lnTo>
                  <a:pt x="976" y="1182"/>
                </a:lnTo>
                <a:lnTo>
                  <a:pt x="975" y="1186"/>
                </a:lnTo>
                <a:lnTo>
                  <a:pt x="974" y="1189"/>
                </a:lnTo>
                <a:lnTo>
                  <a:pt x="974" y="1189"/>
                </a:lnTo>
                <a:lnTo>
                  <a:pt x="974" y="1192"/>
                </a:lnTo>
                <a:lnTo>
                  <a:pt x="973" y="1195"/>
                </a:lnTo>
                <a:lnTo>
                  <a:pt x="969" y="1200"/>
                </a:lnTo>
                <a:lnTo>
                  <a:pt x="974" y="1200"/>
                </a:lnTo>
                <a:lnTo>
                  <a:pt x="974" y="1200"/>
                </a:lnTo>
                <a:lnTo>
                  <a:pt x="980" y="1196"/>
                </a:lnTo>
                <a:lnTo>
                  <a:pt x="983" y="1195"/>
                </a:lnTo>
                <a:lnTo>
                  <a:pt x="984" y="1192"/>
                </a:lnTo>
                <a:lnTo>
                  <a:pt x="984" y="1192"/>
                </a:lnTo>
                <a:lnTo>
                  <a:pt x="985" y="1189"/>
                </a:lnTo>
                <a:lnTo>
                  <a:pt x="985" y="1185"/>
                </a:lnTo>
                <a:lnTo>
                  <a:pt x="985" y="1181"/>
                </a:lnTo>
                <a:lnTo>
                  <a:pt x="986" y="1177"/>
                </a:lnTo>
                <a:lnTo>
                  <a:pt x="986" y="1177"/>
                </a:lnTo>
                <a:lnTo>
                  <a:pt x="995" y="1170"/>
                </a:lnTo>
                <a:lnTo>
                  <a:pt x="997" y="1166"/>
                </a:lnTo>
                <a:lnTo>
                  <a:pt x="999" y="1161"/>
                </a:lnTo>
                <a:lnTo>
                  <a:pt x="999" y="1161"/>
                </a:lnTo>
                <a:lnTo>
                  <a:pt x="1000" y="1156"/>
                </a:lnTo>
                <a:lnTo>
                  <a:pt x="1001" y="1153"/>
                </a:lnTo>
                <a:lnTo>
                  <a:pt x="1001" y="1153"/>
                </a:lnTo>
                <a:lnTo>
                  <a:pt x="1001" y="1150"/>
                </a:lnTo>
                <a:lnTo>
                  <a:pt x="999" y="1148"/>
                </a:lnTo>
                <a:lnTo>
                  <a:pt x="997" y="1147"/>
                </a:lnTo>
                <a:lnTo>
                  <a:pt x="996" y="1144"/>
                </a:lnTo>
                <a:lnTo>
                  <a:pt x="996" y="1144"/>
                </a:lnTo>
                <a:lnTo>
                  <a:pt x="995" y="1138"/>
                </a:lnTo>
                <a:lnTo>
                  <a:pt x="994" y="1137"/>
                </a:lnTo>
                <a:lnTo>
                  <a:pt x="991" y="1135"/>
                </a:lnTo>
                <a:lnTo>
                  <a:pt x="991" y="1135"/>
                </a:lnTo>
                <a:lnTo>
                  <a:pt x="990" y="1135"/>
                </a:lnTo>
                <a:lnTo>
                  <a:pt x="989" y="1137"/>
                </a:lnTo>
                <a:lnTo>
                  <a:pt x="989" y="1137"/>
                </a:lnTo>
                <a:lnTo>
                  <a:pt x="985" y="1135"/>
                </a:lnTo>
                <a:lnTo>
                  <a:pt x="984" y="1134"/>
                </a:lnTo>
                <a:lnTo>
                  <a:pt x="981" y="1128"/>
                </a:lnTo>
                <a:lnTo>
                  <a:pt x="981" y="1128"/>
                </a:lnTo>
                <a:lnTo>
                  <a:pt x="986" y="1126"/>
                </a:lnTo>
                <a:lnTo>
                  <a:pt x="992" y="1124"/>
                </a:lnTo>
                <a:lnTo>
                  <a:pt x="992" y="1124"/>
                </a:lnTo>
                <a:lnTo>
                  <a:pt x="999" y="1126"/>
                </a:lnTo>
                <a:lnTo>
                  <a:pt x="1006" y="1128"/>
                </a:lnTo>
                <a:lnTo>
                  <a:pt x="1006" y="1128"/>
                </a:lnTo>
                <a:lnTo>
                  <a:pt x="1007" y="1131"/>
                </a:lnTo>
                <a:lnTo>
                  <a:pt x="1007" y="1132"/>
                </a:lnTo>
                <a:lnTo>
                  <a:pt x="1009" y="1132"/>
                </a:lnTo>
                <a:lnTo>
                  <a:pt x="1009" y="1132"/>
                </a:lnTo>
                <a:lnTo>
                  <a:pt x="1013" y="1131"/>
                </a:lnTo>
                <a:lnTo>
                  <a:pt x="1013" y="1131"/>
                </a:lnTo>
                <a:lnTo>
                  <a:pt x="1013" y="1127"/>
                </a:lnTo>
                <a:lnTo>
                  <a:pt x="1016" y="1122"/>
                </a:lnTo>
                <a:lnTo>
                  <a:pt x="1016" y="1122"/>
                </a:lnTo>
                <a:lnTo>
                  <a:pt x="1018" y="1116"/>
                </a:lnTo>
                <a:lnTo>
                  <a:pt x="1022" y="1111"/>
                </a:lnTo>
                <a:lnTo>
                  <a:pt x="1022" y="1111"/>
                </a:lnTo>
                <a:lnTo>
                  <a:pt x="1025" y="1110"/>
                </a:lnTo>
                <a:lnTo>
                  <a:pt x="1026" y="1108"/>
                </a:lnTo>
                <a:lnTo>
                  <a:pt x="1027" y="1107"/>
                </a:lnTo>
                <a:lnTo>
                  <a:pt x="1027" y="1107"/>
                </a:lnTo>
                <a:lnTo>
                  <a:pt x="1026" y="1103"/>
                </a:lnTo>
                <a:lnTo>
                  <a:pt x="1026" y="1101"/>
                </a:lnTo>
                <a:lnTo>
                  <a:pt x="1026" y="1101"/>
                </a:lnTo>
                <a:lnTo>
                  <a:pt x="1022" y="1103"/>
                </a:lnTo>
                <a:lnTo>
                  <a:pt x="1020" y="1106"/>
                </a:lnTo>
                <a:lnTo>
                  <a:pt x="1017" y="1108"/>
                </a:lnTo>
                <a:lnTo>
                  <a:pt x="1015" y="1110"/>
                </a:lnTo>
                <a:lnTo>
                  <a:pt x="1015" y="1110"/>
                </a:lnTo>
                <a:lnTo>
                  <a:pt x="1012" y="1108"/>
                </a:lnTo>
                <a:lnTo>
                  <a:pt x="1012" y="1106"/>
                </a:lnTo>
                <a:lnTo>
                  <a:pt x="1011" y="1101"/>
                </a:lnTo>
                <a:lnTo>
                  <a:pt x="1011" y="1101"/>
                </a:lnTo>
                <a:lnTo>
                  <a:pt x="1012" y="1100"/>
                </a:lnTo>
                <a:lnTo>
                  <a:pt x="1013" y="1098"/>
                </a:lnTo>
                <a:lnTo>
                  <a:pt x="1015" y="1097"/>
                </a:lnTo>
                <a:lnTo>
                  <a:pt x="1016" y="1095"/>
                </a:lnTo>
                <a:lnTo>
                  <a:pt x="1016" y="1095"/>
                </a:lnTo>
                <a:lnTo>
                  <a:pt x="1016" y="1091"/>
                </a:lnTo>
                <a:lnTo>
                  <a:pt x="1020" y="1089"/>
                </a:lnTo>
                <a:lnTo>
                  <a:pt x="1020" y="1089"/>
                </a:lnTo>
                <a:lnTo>
                  <a:pt x="1022" y="1086"/>
                </a:lnTo>
                <a:lnTo>
                  <a:pt x="1022" y="1086"/>
                </a:lnTo>
                <a:lnTo>
                  <a:pt x="1023" y="1085"/>
                </a:lnTo>
                <a:lnTo>
                  <a:pt x="1023" y="1085"/>
                </a:lnTo>
                <a:lnTo>
                  <a:pt x="1028" y="1085"/>
                </a:lnTo>
                <a:lnTo>
                  <a:pt x="1031" y="1084"/>
                </a:lnTo>
                <a:lnTo>
                  <a:pt x="1038" y="1079"/>
                </a:lnTo>
                <a:lnTo>
                  <a:pt x="1038" y="1079"/>
                </a:lnTo>
                <a:lnTo>
                  <a:pt x="1039" y="1084"/>
                </a:lnTo>
                <a:lnTo>
                  <a:pt x="1041" y="1085"/>
                </a:lnTo>
                <a:lnTo>
                  <a:pt x="1043" y="1085"/>
                </a:lnTo>
                <a:lnTo>
                  <a:pt x="1043" y="1085"/>
                </a:lnTo>
                <a:lnTo>
                  <a:pt x="1046" y="1085"/>
                </a:lnTo>
                <a:lnTo>
                  <a:pt x="1047" y="1084"/>
                </a:lnTo>
                <a:lnTo>
                  <a:pt x="1051" y="1080"/>
                </a:lnTo>
                <a:lnTo>
                  <a:pt x="1052" y="1075"/>
                </a:lnTo>
                <a:lnTo>
                  <a:pt x="1053" y="1070"/>
                </a:lnTo>
                <a:lnTo>
                  <a:pt x="1053" y="1070"/>
                </a:lnTo>
                <a:lnTo>
                  <a:pt x="1052" y="1066"/>
                </a:lnTo>
                <a:lnTo>
                  <a:pt x="1049" y="1064"/>
                </a:lnTo>
                <a:lnTo>
                  <a:pt x="1047" y="1061"/>
                </a:lnTo>
                <a:lnTo>
                  <a:pt x="1046" y="1059"/>
                </a:lnTo>
                <a:lnTo>
                  <a:pt x="1046" y="1059"/>
                </a:lnTo>
                <a:lnTo>
                  <a:pt x="1047" y="1053"/>
                </a:lnTo>
                <a:lnTo>
                  <a:pt x="1049" y="1051"/>
                </a:lnTo>
                <a:lnTo>
                  <a:pt x="1052" y="1050"/>
                </a:lnTo>
                <a:lnTo>
                  <a:pt x="1052" y="1050"/>
                </a:lnTo>
                <a:lnTo>
                  <a:pt x="1054" y="1051"/>
                </a:lnTo>
                <a:lnTo>
                  <a:pt x="1057" y="1053"/>
                </a:lnTo>
                <a:lnTo>
                  <a:pt x="1059" y="1059"/>
                </a:lnTo>
                <a:lnTo>
                  <a:pt x="1062" y="1065"/>
                </a:lnTo>
                <a:lnTo>
                  <a:pt x="1064" y="1068"/>
                </a:lnTo>
                <a:lnTo>
                  <a:pt x="1068" y="1068"/>
                </a:lnTo>
                <a:lnTo>
                  <a:pt x="1068" y="1068"/>
                </a:lnTo>
                <a:lnTo>
                  <a:pt x="1070" y="1066"/>
                </a:lnTo>
                <a:lnTo>
                  <a:pt x="1073" y="1064"/>
                </a:lnTo>
                <a:lnTo>
                  <a:pt x="1075" y="1061"/>
                </a:lnTo>
                <a:lnTo>
                  <a:pt x="1079" y="1059"/>
                </a:lnTo>
                <a:lnTo>
                  <a:pt x="1079" y="1059"/>
                </a:lnTo>
                <a:lnTo>
                  <a:pt x="1083" y="1058"/>
                </a:lnTo>
                <a:lnTo>
                  <a:pt x="1088" y="1056"/>
                </a:lnTo>
                <a:lnTo>
                  <a:pt x="1091" y="1055"/>
                </a:lnTo>
                <a:lnTo>
                  <a:pt x="1091" y="1054"/>
                </a:lnTo>
                <a:lnTo>
                  <a:pt x="1093" y="1053"/>
                </a:lnTo>
                <a:lnTo>
                  <a:pt x="1093" y="1053"/>
                </a:lnTo>
                <a:lnTo>
                  <a:pt x="1091" y="1051"/>
                </a:lnTo>
                <a:lnTo>
                  <a:pt x="1090" y="1050"/>
                </a:lnTo>
                <a:lnTo>
                  <a:pt x="1085" y="1049"/>
                </a:lnTo>
                <a:lnTo>
                  <a:pt x="1085" y="1049"/>
                </a:lnTo>
                <a:lnTo>
                  <a:pt x="1081" y="1047"/>
                </a:lnTo>
                <a:lnTo>
                  <a:pt x="1079" y="1044"/>
                </a:lnTo>
                <a:lnTo>
                  <a:pt x="1078" y="1040"/>
                </a:lnTo>
                <a:lnTo>
                  <a:pt x="1077" y="1035"/>
                </a:lnTo>
                <a:lnTo>
                  <a:pt x="1077" y="1035"/>
                </a:lnTo>
                <a:lnTo>
                  <a:pt x="1072" y="1030"/>
                </a:lnTo>
                <a:lnTo>
                  <a:pt x="1069" y="1028"/>
                </a:lnTo>
                <a:lnTo>
                  <a:pt x="1068" y="1024"/>
                </a:lnTo>
                <a:lnTo>
                  <a:pt x="1068" y="1024"/>
                </a:lnTo>
                <a:lnTo>
                  <a:pt x="1069" y="1021"/>
                </a:lnTo>
                <a:lnTo>
                  <a:pt x="1070" y="1019"/>
                </a:lnTo>
                <a:lnTo>
                  <a:pt x="1072" y="1019"/>
                </a:lnTo>
                <a:lnTo>
                  <a:pt x="1072" y="1019"/>
                </a:lnTo>
                <a:lnTo>
                  <a:pt x="1074" y="1019"/>
                </a:lnTo>
                <a:lnTo>
                  <a:pt x="1077" y="1022"/>
                </a:lnTo>
                <a:lnTo>
                  <a:pt x="1079" y="1024"/>
                </a:lnTo>
                <a:lnTo>
                  <a:pt x="1079" y="1027"/>
                </a:lnTo>
                <a:lnTo>
                  <a:pt x="1079" y="1027"/>
                </a:lnTo>
                <a:lnTo>
                  <a:pt x="1081" y="1025"/>
                </a:lnTo>
                <a:lnTo>
                  <a:pt x="1084" y="1025"/>
                </a:lnTo>
                <a:lnTo>
                  <a:pt x="1084" y="1025"/>
                </a:lnTo>
                <a:lnTo>
                  <a:pt x="1088" y="1027"/>
                </a:lnTo>
                <a:lnTo>
                  <a:pt x="1089" y="1028"/>
                </a:lnTo>
                <a:lnTo>
                  <a:pt x="1089" y="1029"/>
                </a:lnTo>
                <a:lnTo>
                  <a:pt x="1089" y="1029"/>
                </a:lnTo>
                <a:lnTo>
                  <a:pt x="1088" y="1033"/>
                </a:lnTo>
                <a:lnTo>
                  <a:pt x="1085" y="1035"/>
                </a:lnTo>
                <a:lnTo>
                  <a:pt x="1085" y="1035"/>
                </a:lnTo>
                <a:lnTo>
                  <a:pt x="1088" y="1037"/>
                </a:lnTo>
                <a:lnTo>
                  <a:pt x="1091" y="1037"/>
                </a:lnTo>
                <a:lnTo>
                  <a:pt x="1094" y="1035"/>
                </a:lnTo>
                <a:lnTo>
                  <a:pt x="1096" y="1034"/>
                </a:lnTo>
                <a:lnTo>
                  <a:pt x="1101" y="1029"/>
                </a:lnTo>
                <a:lnTo>
                  <a:pt x="1102" y="1027"/>
                </a:lnTo>
                <a:lnTo>
                  <a:pt x="1102" y="1023"/>
                </a:lnTo>
                <a:lnTo>
                  <a:pt x="1107" y="1023"/>
                </a:lnTo>
                <a:lnTo>
                  <a:pt x="1107" y="1023"/>
                </a:lnTo>
                <a:lnTo>
                  <a:pt x="1114" y="1023"/>
                </a:lnTo>
                <a:lnTo>
                  <a:pt x="1120" y="1022"/>
                </a:lnTo>
                <a:lnTo>
                  <a:pt x="1130" y="1017"/>
                </a:lnTo>
                <a:lnTo>
                  <a:pt x="1140" y="1012"/>
                </a:lnTo>
                <a:lnTo>
                  <a:pt x="1144" y="1011"/>
                </a:lnTo>
                <a:lnTo>
                  <a:pt x="1151" y="1011"/>
                </a:lnTo>
                <a:lnTo>
                  <a:pt x="1151" y="1011"/>
                </a:lnTo>
                <a:lnTo>
                  <a:pt x="1153" y="1012"/>
                </a:lnTo>
                <a:lnTo>
                  <a:pt x="1156" y="1014"/>
                </a:lnTo>
                <a:lnTo>
                  <a:pt x="1156" y="1014"/>
                </a:lnTo>
                <a:lnTo>
                  <a:pt x="1144" y="1019"/>
                </a:lnTo>
                <a:lnTo>
                  <a:pt x="1133" y="1025"/>
                </a:lnTo>
                <a:lnTo>
                  <a:pt x="1125" y="1032"/>
                </a:lnTo>
                <a:lnTo>
                  <a:pt x="1116" y="1039"/>
                </a:lnTo>
                <a:lnTo>
                  <a:pt x="1116" y="1039"/>
                </a:lnTo>
                <a:lnTo>
                  <a:pt x="1142" y="1027"/>
                </a:lnTo>
                <a:lnTo>
                  <a:pt x="1153" y="1019"/>
                </a:lnTo>
                <a:lnTo>
                  <a:pt x="1165" y="1011"/>
                </a:lnTo>
                <a:lnTo>
                  <a:pt x="1165" y="1011"/>
                </a:lnTo>
                <a:lnTo>
                  <a:pt x="1170" y="1008"/>
                </a:lnTo>
                <a:lnTo>
                  <a:pt x="1175" y="1006"/>
                </a:lnTo>
                <a:lnTo>
                  <a:pt x="1175" y="1006"/>
                </a:lnTo>
                <a:lnTo>
                  <a:pt x="1182" y="1002"/>
                </a:lnTo>
                <a:lnTo>
                  <a:pt x="1186" y="1000"/>
                </a:lnTo>
                <a:lnTo>
                  <a:pt x="1191" y="997"/>
                </a:lnTo>
                <a:lnTo>
                  <a:pt x="1196" y="993"/>
                </a:lnTo>
                <a:lnTo>
                  <a:pt x="1196" y="993"/>
                </a:lnTo>
                <a:lnTo>
                  <a:pt x="1203" y="987"/>
                </a:lnTo>
                <a:lnTo>
                  <a:pt x="1210" y="980"/>
                </a:lnTo>
                <a:lnTo>
                  <a:pt x="1210" y="980"/>
                </a:lnTo>
                <a:lnTo>
                  <a:pt x="1214" y="976"/>
                </a:lnTo>
                <a:lnTo>
                  <a:pt x="1217" y="972"/>
                </a:lnTo>
                <a:lnTo>
                  <a:pt x="1217" y="972"/>
                </a:lnTo>
                <a:lnTo>
                  <a:pt x="1214" y="970"/>
                </a:lnTo>
                <a:lnTo>
                  <a:pt x="1212" y="967"/>
                </a:lnTo>
                <a:lnTo>
                  <a:pt x="1212" y="966"/>
                </a:lnTo>
                <a:lnTo>
                  <a:pt x="1212" y="966"/>
                </a:lnTo>
                <a:lnTo>
                  <a:pt x="1212" y="962"/>
                </a:lnTo>
                <a:lnTo>
                  <a:pt x="1216" y="961"/>
                </a:lnTo>
                <a:lnTo>
                  <a:pt x="1224" y="959"/>
                </a:lnTo>
                <a:lnTo>
                  <a:pt x="1224" y="959"/>
                </a:lnTo>
                <a:lnTo>
                  <a:pt x="1221" y="955"/>
                </a:lnTo>
                <a:lnTo>
                  <a:pt x="1220" y="954"/>
                </a:lnTo>
                <a:lnTo>
                  <a:pt x="1220" y="953"/>
                </a:lnTo>
                <a:lnTo>
                  <a:pt x="1220" y="953"/>
                </a:lnTo>
                <a:lnTo>
                  <a:pt x="1220" y="951"/>
                </a:lnTo>
                <a:lnTo>
                  <a:pt x="1221" y="949"/>
                </a:lnTo>
                <a:lnTo>
                  <a:pt x="1221" y="949"/>
                </a:lnTo>
                <a:lnTo>
                  <a:pt x="1225" y="950"/>
                </a:lnTo>
                <a:lnTo>
                  <a:pt x="1228" y="951"/>
                </a:lnTo>
                <a:lnTo>
                  <a:pt x="1228" y="951"/>
                </a:lnTo>
                <a:lnTo>
                  <a:pt x="1233" y="950"/>
                </a:lnTo>
                <a:lnTo>
                  <a:pt x="1233" y="950"/>
                </a:lnTo>
                <a:lnTo>
                  <a:pt x="1238" y="949"/>
                </a:lnTo>
                <a:lnTo>
                  <a:pt x="1241" y="948"/>
                </a:lnTo>
                <a:lnTo>
                  <a:pt x="1243" y="945"/>
                </a:lnTo>
                <a:lnTo>
                  <a:pt x="1246" y="943"/>
                </a:lnTo>
                <a:lnTo>
                  <a:pt x="1251" y="937"/>
                </a:lnTo>
                <a:lnTo>
                  <a:pt x="1253" y="934"/>
                </a:lnTo>
                <a:lnTo>
                  <a:pt x="1258" y="932"/>
                </a:lnTo>
                <a:lnTo>
                  <a:pt x="1258" y="932"/>
                </a:lnTo>
                <a:lnTo>
                  <a:pt x="1253" y="928"/>
                </a:lnTo>
                <a:lnTo>
                  <a:pt x="1247" y="925"/>
                </a:lnTo>
                <a:lnTo>
                  <a:pt x="1242" y="923"/>
                </a:lnTo>
                <a:lnTo>
                  <a:pt x="1241" y="922"/>
                </a:lnTo>
                <a:lnTo>
                  <a:pt x="1241" y="918"/>
                </a:lnTo>
                <a:lnTo>
                  <a:pt x="1241" y="918"/>
                </a:lnTo>
                <a:lnTo>
                  <a:pt x="1241" y="917"/>
                </a:lnTo>
                <a:lnTo>
                  <a:pt x="1242" y="914"/>
                </a:lnTo>
                <a:lnTo>
                  <a:pt x="1245" y="912"/>
                </a:lnTo>
                <a:lnTo>
                  <a:pt x="1237" y="911"/>
                </a:lnTo>
                <a:lnTo>
                  <a:pt x="1237" y="911"/>
                </a:lnTo>
                <a:lnTo>
                  <a:pt x="1236" y="912"/>
                </a:lnTo>
                <a:lnTo>
                  <a:pt x="1233" y="912"/>
                </a:lnTo>
                <a:lnTo>
                  <a:pt x="1233" y="912"/>
                </a:lnTo>
                <a:lnTo>
                  <a:pt x="1231" y="912"/>
                </a:lnTo>
                <a:lnTo>
                  <a:pt x="1228" y="909"/>
                </a:lnTo>
                <a:lnTo>
                  <a:pt x="1228" y="909"/>
                </a:lnTo>
                <a:lnTo>
                  <a:pt x="1235" y="904"/>
                </a:lnTo>
                <a:lnTo>
                  <a:pt x="1237" y="903"/>
                </a:lnTo>
                <a:lnTo>
                  <a:pt x="1240" y="901"/>
                </a:lnTo>
                <a:lnTo>
                  <a:pt x="1235" y="897"/>
                </a:lnTo>
                <a:lnTo>
                  <a:pt x="1235" y="897"/>
                </a:lnTo>
                <a:lnTo>
                  <a:pt x="1238" y="892"/>
                </a:lnTo>
                <a:lnTo>
                  <a:pt x="1238" y="892"/>
                </a:lnTo>
                <a:lnTo>
                  <a:pt x="1235" y="890"/>
                </a:lnTo>
                <a:lnTo>
                  <a:pt x="1232" y="887"/>
                </a:lnTo>
                <a:lnTo>
                  <a:pt x="1225" y="883"/>
                </a:lnTo>
                <a:lnTo>
                  <a:pt x="1225" y="883"/>
                </a:lnTo>
                <a:lnTo>
                  <a:pt x="1228" y="880"/>
                </a:lnTo>
                <a:lnTo>
                  <a:pt x="1231" y="878"/>
                </a:lnTo>
                <a:lnTo>
                  <a:pt x="1233" y="878"/>
                </a:lnTo>
                <a:lnTo>
                  <a:pt x="1233" y="878"/>
                </a:lnTo>
                <a:lnTo>
                  <a:pt x="1236" y="878"/>
                </a:lnTo>
                <a:lnTo>
                  <a:pt x="1237" y="880"/>
                </a:lnTo>
                <a:lnTo>
                  <a:pt x="1241" y="883"/>
                </a:lnTo>
                <a:lnTo>
                  <a:pt x="1245" y="886"/>
                </a:lnTo>
                <a:lnTo>
                  <a:pt x="1246" y="887"/>
                </a:lnTo>
                <a:lnTo>
                  <a:pt x="1248" y="887"/>
                </a:lnTo>
                <a:lnTo>
                  <a:pt x="1248" y="887"/>
                </a:lnTo>
                <a:lnTo>
                  <a:pt x="1251" y="887"/>
                </a:lnTo>
                <a:lnTo>
                  <a:pt x="1253" y="886"/>
                </a:lnTo>
                <a:lnTo>
                  <a:pt x="1257" y="881"/>
                </a:lnTo>
                <a:lnTo>
                  <a:pt x="1259" y="876"/>
                </a:lnTo>
                <a:lnTo>
                  <a:pt x="1262" y="875"/>
                </a:lnTo>
                <a:lnTo>
                  <a:pt x="1264" y="874"/>
                </a:lnTo>
                <a:lnTo>
                  <a:pt x="1264" y="874"/>
                </a:lnTo>
                <a:lnTo>
                  <a:pt x="1267" y="872"/>
                </a:lnTo>
                <a:lnTo>
                  <a:pt x="1269" y="870"/>
                </a:lnTo>
                <a:lnTo>
                  <a:pt x="1272" y="869"/>
                </a:lnTo>
                <a:lnTo>
                  <a:pt x="1275" y="867"/>
                </a:lnTo>
                <a:lnTo>
                  <a:pt x="1275" y="867"/>
                </a:lnTo>
                <a:lnTo>
                  <a:pt x="1277" y="867"/>
                </a:lnTo>
                <a:lnTo>
                  <a:pt x="1278" y="869"/>
                </a:lnTo>
                <a:lnTo>
                  <a:pt x="1278" y="872"/>
                </a:lnTo>
                <a:lnTo>
                  <a:pt x="1278" y="872"/>
                </a:lnTo>
                <a:lnTo>
                  <a:pt x="1277" y="875"/>
                </a:lnTo>
                <a:lnTo>
                  <a:pt x="1275" y="877"/>
                </a:lnTo>
                <a:lnTo>
                  <a:pt x="1275" y="877"/>
                </a:lnTo>
                <a:lnTo>
                  <a:pt x="1277" y="880"/>
                </a:lnTo>
                <a:lnTo>
                  <a:pt x="1278" y="882"/>
                </a:lnTo>
                <a:lnTo>
                  <a:pt x="1278" y="882"/>
                </a:lnTo>
                <a:lnTo>
                  <a:pt x="1277" y="885"/>
                </a:lnTo>
                <a:lnTo>
                  <a:pt x="1275" y="886"/>
                </a:lnTo>
                <a:lnTo>
                  <a:pt x="1274" y="888"/>
                </a:lnTo>
                <a:lnTo>
                  <a:pt x="1273" y="891"/>
                </a:lnTo>
                <a:lnTo>
                  <a:pt x="1273" y="891"/>
                </a:lnTo>
                <a:lnTo>
                  <a:pt x="1273" y="895"/>
                </a:lnTo>
                <a:lnTo>
                  <a:pt x="1274" y="896"/>
                </a:lnTo>
                <a:lnTo>
                  <a:pt x="1273" y="897"/>
                </a:lnTo>
                <a:lnTo>
                  <a:pt x="1273" y="897"/>
                </a:lnTo>
                <a:lnTo>
                  <a:pt x="1272" y="898"/>
                </a:lnTo>
                <a:lnTo>
                  <a:pt x="1271" y="899"/>
                </a:lnTo>
                <a:lnTo>
                  <a:pt x="1269" y="899"/>
                </a:lnTo>
                <a:lnTo>
                  <a:pt x="1268" y="901"/>
                </a:lnTo>
                <a:lnTo>
                  <a:pt x="1268" y="901"/>
                </a:lnTo>
                <a:lnTo>
                  <a:pt x="1269" y="902"/>
                </a:lnTo>
                <a:lnTo>
                  <a:pt x="1271" y="903"/>
                </a:lnTo>
                <a:lnTo>
                  <a:pt x="1274" y="904"/>
                </a:lnTo>
                <a:lnTo>
                  <a:pt x="1274" y="904"/>
                </a:lnTo>
                <a:lnTo>
                  <a:pt x="1277" y="904"/>
                </a:lnTo>
                <a:lnTo>
                  <a:pt x="1280" y="902"/>
                </a:lnTo>
                <a:lnTo>
                  <a:pt x="1283" y="901"/>
                </a:lnTo>
                <a:lnTo>
                  <a:pt x="1285" y="899"/>
                </a:lnTo>
                <a:lnTo>
                  <a:pt x="1285" y="899"/>
                </a:lnTo>
                <a:lnTo>
                  <a:pt x="1289" y="899"/>
                </a:lnTo>
                <a:lnTo>
                  <a:pt x="1290" y="899"/>
                </a:lnTo>
                <a:lnTo>
                  <a:pt x="1290" y="901"/>
                </a:lnTo>
                <a:lnTo>
                  <a:pt x="1290" y="901"/>
                </a:lnTo>
                <a:lnTo>
                  <a:pt x="1292" y="903"/>
                </a:lnTo>
                <a:lnTo>
                  <a:pt x="1295" y="906"/>
                </a:lnTo>
                <a:lnTo>
                  <a:pt x="1295" y="906"/>
                </a:lnTo>
                <a:lnTo>
                  <a:pt x="1289" y="909"/>
                </a:lnTo>
                <a:lnTo>
                  <a:pt x="1284" y="914"/>
                </a:lnTo>
                <a:lnTo>
                  <a:pt x="1284" y="914"/>
                </a:lnTo>
                <a:lnTo>
                  <a:pt x="1279" y="917"/>
                </a:lnTo>
                <a:lnTo>
                  <a:pt x="1278" y="918"/>
                </a:lnTo>
                <a:lnTo>
                  <a:pt x="1277" y="919"/>
                </a:lnTo>
                <a:lnTo>
                  <a:pt x="1277" y="919"/>
                </a:lnTo>
                <a:lnTo>
                  <a:pt x="1275" y="923"/>
                </a:lnTo>
                <a:lnTo>
                  <a:pt x="1273" y="925"/>
                </a:lnTo>
                <a:lnTo>
                  <a:pt x="1273" y="925"/>
                </a:lnTo>
                <a:lnTo>
                  <a:pt x="1277" y="927"/>
                </a:lnTo>
                <a:lnTo>
                  <a:pt x="1280" y="927"/>
                </a:lnTo>
                <a:lnTo>
                  <a:pt x="1283" y="927"/>
                </a:lnTo>
                <a:lnTo>
                  <a:pt x="1287" y="924"/>
                </a:lnTo>
                <a:lnTo>
                  <a:pt x="1287" y="924"/>
                </a:lnTo>
                <a:lnTo>
                  <a:pt x="1288" y="923"/>
                </a:lnTo>
                <a:lnTo>
                  <a:pt x="1289" y="920"/>
                </a:lnTo>
                <a:lnTo>
                  <a:pt x="1289" y="918"/>
                </a:lnTo>
                <a:lnTo>
                  <a:pt x="1290" y="917"/>
                </a:lnTo>
                <a:lnTo>
                  <a:pt x="1290" y="917"/>
                </a:lnTo>
                <a:lnTo>
                  <a:pt x="1293" y="917"/>
                </a:lnTo>
                <a:lnTo>
                  <a:pt x="1295" y="918"/>
                </a:lnTo>
                <a:lnTo>
                  <a:pt x="1296" y="918"/>
                </a:lnTo>
                <a:lnTo>
                  <a:pt x="1299" y="917"/>
                </a:lnTo>
                <a:lnTo>
                  <a:pt x="1299" y="917"/>
                </a:lnTo>
                <a:lnTo>
                  <a:pt x="1300" y="916"/>
                </a:lnTo>
                <a:lnTo>
                  <a:pt x="1300" y="913"/>
                </a:lnTo>
                <a:lnTo>
                  <a:pt x="1301" y="912"/>
                </a:lnTo>
                <a:lnTo>
                  <a:pt x="1303" y="909"/>
                </a:lnTo>
                <a:lnTo>
                  <a:pt x="1303" y="909"/>
                </a:lnTo>
                <a:lnTo>
                  <a:pt x="1306" y="909"/>
                </a:lnTo>
                <a:lnTo>
                  <a:pt x="1308" y="909"/>
                </a:lnTo>
                <a:lnTo>
                  <a:pt x="1310" y="908"/>
                </a:lnTo>
                <a:lnTo>
                  <a:pt x="1310" y="908"/>
                </a:lnTo>
                <a:lnTo>
                  <a:pt x="1316" y="902"/>
                </a:lnTo>
                <a:lnTo>
                  <a:pt x="1320" y="901"/>
                </a:lnTo>
                <a:lnTo>
                  <a:pt x="1324" y="899"/>
                </a:lnTo>
                <a:lnTo>
                  <a:pt x="1324" y="899"/>
                </a:lnTo>
                <a:lnTo>
                  <a:pt x="1326" y="901"/>
                </a:lnTo>
                <a:lnTo>
                  <a:pt x="1329" y="901"/>
                </a:lnTo>
                <a:lnTo>
                  <a:pt x="1329" y="901"/>
                </a:lnTo>
                <a:lnTo>
                  <a:pt x="1330" y="901"/>
                </a:lnTo>
                <a:lnTo>
                  <a:pt x="1330" y="899"/>
                </a:lnTo>
                <a:lnTo>
                  <a:pt x="1332" y="896"/>
                </a:lnTo>
                <a:lnTo>
                  <a:pt x="1332" y="896"/>
                </a:lnTo>
                <a:lnTo>
                  <a:pt x="1338" y="891"/>
                </a:lnTo>
                <a:lnTo>
                  <a:pt x="1346" y="887"/>
                </a:lnTo>
                <a:lnTo>
                  <a:pt x="1352" y="890"/>
                </a:lnTo>
                <a:lnTo>
                  <a:pt x="1352" y="890"/>
                </a:lnTo>
                <a:lnTo>
                  <a:pt x="1356" y="887"/>
                </a:lnTo>
                <a:lnTo>
                  <a:pt x="1357" y="882"/>
                </a:lnTo>
                <a:lnTo>
                  <a:pt x="1359" y="877"/>
                </a:lnTo>
                <a:lnTo>
                  <a:pt x="1359" y="877"/>
                </a:lnTo>
                <a:lnTo>
                  <a:pt x="1357" y="875"/>
                </a:lnTo>
                <a:lnTo>
                  <a:pt x="1356" y="871"/>
                </a:lnTo>
                <a:lnTo>
                  <a:pt x="1356" y="871"/>
                </a:lnTo>
                <a:lnTo>
                  <a:pt x="1359" y="867"/>
                </a:lnTo>
                <a:lnTo>
                  <a:pt x="1362" y="864"/>
                </a:lnTo>
                <a:lnTo>
                  <a:pt x="1368" y="856"/>
                </a:lnTo>
                <a:lnTo>
                  <a:pt x="1368" y="856"/>
                </a:lnTo>
                <a:lnTo>
                  <a:pt x="1372" y="853"/>
                </a:lnTo>
                <a:lnTo>
                  <a:pt x="1373" y="849"/>
                </a:lnTo>
                <a:lnTo>
                  <a:pt x="1374" y="844"/>
                </a:lnTo>
                <a:lnTo>
                  <a:pt x="1377" y="840"/>
                </a:lnTo>
                <a:lnTo>
                  <a:pt x="1377" y="840"/>
                </a:lnTo>
                <a:lnTo>
                  <a:pt x="1378" y="839"/>
                </a:lnTo>
                <a:lnTo>
                  <a:pt x="1380" y="838"/>
                </a:lnTo>
                <a:lnTo>
                  <a:pt x="1382" y="836"/>
                </a:lnTo>
                <a:lnTo>
                  <a:pt x="1383" y="834"/>
                </a:lnTo>
                <a:lnTo>
                  <a:pt x="1383" y="834"/>
                </a:lnTo>
                <a:lnTo>
                  <a:pt x="1382" y="832"/>
                </a:lnTo>
                <a:lnTo>
                  <a:pt x="1382" y="829"/>
                </a:lnTo>
                <a:lnTo>
                  <a:pt x="1382" y="829"/>
                </a:lnTo>
                <a:lnTo>
                  <a:pt x="1382" y="827"/>
                </a:lnTo>
                <a:lnTo>
                  <a:pt x="1383" y="824"/>
                </a:lnTo>
                <a:lnTo>
                  <a:pt x="1383" y="823"/>
                </a:lnTo>
                <a:lnTo>
                  <a:pt x="1384" y="820"/>
                </a:lnTo>
                <a:lnTo>
                  <a:pt x="1384" y="820"/>
                </a:lnTo>
                <a:lnTo>
                  <a:pt x="1383" y="817"/>
                </a:lnTo>
                <a:lnTo>
                  <a:pt x="1380" y="814"/>
                </a:lnTo>
                <a:lnTo>
                  <a:pt x="1378" y="812"/>
                </a:lnTo>
                <a:lnTo>
                  <a:pt x="1378" y="808"/>
                </a:lnTo>
                <a:lnTo>
                  <a:pt x="1378" y="808"/>
                </a:lnTo>
                <a:lnTo>
                  <a:pt x="1379" y="801"/>
                </a:lnTo>
                <a:lnTo>
                  <a:pt x="1382" y="793"/>
                </a:lnTo>
                <a:lnTo>
                  <a:pt x="1384" y="787"/>
                </a:lnTo>
                <a:lnTo>
                  <a:pt x="1385" y="778"/>
                </a:lnTo>
                <a:lnTo>
                  <a:pt x="1385" y="778"/>
                </a:lnTo>
                <a:lnTo>
                  <a:pt x="1385" y="765"/>
                </a:lnTo>
                <a:lnTo>
                  <a:pt x="1385" y="755"/>
                </a:lnTo>
                <a:lnTo>
                  <a:pt x="1385" y="755"/>
                </a:lnTo>
                <a:lnTo>
                  <a:pt x="1388" y="744"/>
                </a:lnTo>
                <a:lnTo>
                  <a:pt x="1389" y="739"/>
                </a:lnTo>
                <a:lnTo>
                  <a:pt x="1393" y="734"/>
                </a:lnTo>
                <a:lnTo>
                  <a:pt x="1393" y="734"/>
                </a:lnTo>
                <a:lnTo>
                  <a:pt x="1397" y="730"/>
                </a:lnTo>
                <a:lnTo>
                  <a:pt x="1399" y="729"/>
                </a:lnTo>
                <a:lnTo>
                  <a:pt x="1399" y="726"/>
                </a:lnTo>
                <a:lnTo>
                  <a:pt x="1399" y="726"/>
                </a:lnTo>
                <a:lnTo>
                  <a:pt x="1399" y="723"/>
                </a:lnTo>
                <a:lnTo>
                  <a:pt x="1397" y="722"/>
                </a:lnTo>
                <a:lnTo>
                  <a:pt x="1390" y="718"/>
                </a:lnTo>
                <a:lnTo>
                  <a:pt x="1390" y="718"/>
                </a:lnTo>
                <a:lnTo>
                  <a:pt x="1392" y="714"/>
                </a:lnTo>
                <a:lnTo>
                  <a:pt x="1393" y="710"/>
                </a:lnTo>
                <a:lnTo>
                  <a:pt x="1393" y="710"/>
                </a:lnTo>
                <a:lnTo>
                  <a:pt x="1392" y="708"/>
                </a:lnTo>
                <a:lnTo>
                  <a:pt x="1390" y="707"/>
                </a:lnTo>
                <a:lnTo>
                  <a:pt x="1388" y="704"/>
                </a:lnTo>
                <a:lnTo>
                  <a:pt x="1388" y="702"/>
                </a:lnTo>
                <a:lnTo>
                  <a:pt x="1388" y="702"/>
                </a:lnTo>
                <a:lnTo>
                  <a:pt x="1388" y="701"/>
                </a:lnTo>
                <a:lnTo>
                  <a:pt x="1389" y="698"/>
                </a:lnTo>
                <a:lnTo>
                  <a:pt x="1390" y="696"/>
                </a:lnTo>
                <a:lnTo>
                  <a:pt x="1390" y="693"/>
                </a:lnTo>
                <a:lnTo>
                  <a:pt x="1390" y="693"/>
                </a:lnTo>
                <a:lnTo>
                  <a:pt x="1389" y="691"/>
                </a:lnTo>
                <a:lnTo>
                  <a:pt x="1388" y="688"/>
                </a:lnTo>
                <a:lnTo>
                  <a:pt x="1388" y="688"/>
                </a:lnTo>
                <a:lnTo>
                  <a:pt x="1382" y="686"/>
                </a:lnTo>
                <a:lnTo>
                  <a:pt x="1377" y="681"/>
                </a:lnTo>
                <a:lnTo>
                  <a:pt x="1373" y="676"/>
                </a:lnTo>
                <a:lnTo>
                  <a:pt x="1369" y="668"/>
                </a:lnTo>
                <a:lnTo>
                  <a:pt x="1373" y="662"/>
                </a:lnTo>
                <a:lnTo>
                  <a:pt x="1373" y="662"/>
                </a:lnTo>
                <a:lnTo>
                  <a:pt x="1367" y="660"/>
                </a:lnTo>
                <a:lnTo>
                  <a:pt x="1367" y="660"/>
                </a:lnTo>
                <a:lnTo>
                  <a:pt x="1368" y="656"/>
                </a:lnTo>
                <a:lnTo>
                  <a:pt x="1369" y="654"/>
                </a:lnTo>
                <a:lnTo>
                  <a:pt x="1369" y="654"/>
                </a:lnTo>
                <a:lnTo>
                  <a:pt x="1368" y="651"/>
                </a:lnTo>
                <a:lnTo>
                  <a:pt x="1366" y="650"/>
                </a:lnTo>
                <a:lnTo>
                  <a:pt x="1361" y="650"/>
                </a:lnTo>
                <a:lnTo>
                  <a:pt x="1361" y="650"/>
                </a:lnTo>
                <a:lnTo>
                  <a:pt x="1361" y="636"/>
                </a:lnTo>
                <a:lnTo>
                  <a:pt x="1361" y="636"/>
                </a:lnTo>
                <a:lnTo>
                  <a:pt x="1361" y="634"/>
                </a:lnTo>
                <a:lnTo>
                  <a:pt x="1359" y="631"/>
                </a:lnTo>
                <a:lnTo>
                  <a:pt x="1356" y="626"/>
                </a:lnTo>
                <a:lnTo>
                  <a:pt x="1353" y="621"/>
                </a:lnTo>
                <a:lnTo>
                  <a:pt x="1352" y="619"/>
                </a:lnTo>
                <a:lnTo>
                  <a:pt x="1352" y="615"/>
                </a:lnTo>
                <a:lnTo>
                  <a:pt x="1352" y="615"/>
                </a:lnTo>
                <a:lnTo>
                  <a:pt x="1353" y="613"/>
                </a:lnTo>
                <a:lnTo>
                  <a:pt x="1353" y="610"/>
                </a:lnTo>
                <a:lnTo>
                  <a:pt x="1353" y="610"/>
                </a:lnTo>
                <a:lnTo>
                  <a:pt x="1353" y="607"/>
                </a:lnTo>
                <a:lnTo>
                  <a:pt x="1351" y="604"/>
                </a:lnTo>
                <a:lnTo>
                  <a:pt x="1345" y="600"/>
                </a:lnTo>
                <a:lnTo>
                  <a:pt x="1345" y="600"/>
                </a:lnTo>
                <a:lnTo>
                  <a:pt x="1337" y="598"/>
                </a:lnTo>
                <a:lnTo>
                  <a:pt x="1335" y="597"/>
                </a:lnTo>
                <a:lnTo>
                  <a:pt x="1335" y="596"/>
                </a:lnTo>
                <a:lnTo>
                  <a:pt x="1335" y="594"/>
                </a:lnTo>
                <a:lnTo>
                  <a:pt x="1332" y="468"/>
                </a:lnTo>
                <a:lnTo>
                  <a:pt x="1330" y="394"/>
                </a:lnTo>
                <a:lnTo>
                  <a:pt x="1330" y="394"/>
                </a:lnTo>
                <a:lnTo>
                  <a:pt x="1317" y="399"/>
                </a:lnTo>
                <a:lnTo>
                  <a:pt x="1310" y="400"/>
                </a:lnTo>
                <a:lnTo>
                  <a:pt x="1304" y="402"/>
                </a:lnTo>
                <a:lnTo>
                  <a:pt x="1304" y="402"/>
                </a:lnTo>
                <a:lnTo>
                  <a:pt x="1301" y="402"/>
                </a:lnTo>
                <a:lnTo>
                  <a:pt x="1299" y="400"/>
                </a:lnTo>
                <a:lnTo>
                  <a:pt x="1295" y="397"/>
                </a:lnTo>
                <a:lnTo>
                  <a:pt x="1289" y="387"/>
                </a:lnTo>
                <a:lnTo>
                  <a:pt x="1289" y="387"/>
                </a:lnTo>
                <a:lnTo>
                  <a:pt x="1282" y="384"/>
                </a:lnTo>
                <a:lnTo>
                  <a:pt x="1275" y="382"/>
                </a:lnTo>
                <a:lnTo>
                  <a:pt x="1262" y="376"/>
                </a:lnTo>
                <a:lnTo>
                  <a:pt x="1262" y="376"/>
                </a:lnTo>
                <a:lnTo>
                  <a:pt x="1258" y="374"/>
                </a:lnTo>
                <a:lnTo>
                  <a:pt x="1254" y="374"/>
                </a:lnTo>
                <a:lnTo>
                  <a:pt x="1251" y="373"/>
                </a:lnTo>
                <a:lnTo>
                  <a:pt x="1248" y="372"/>
                </a:lnTo>
                <a:lnTo>
                  <a:pt x="1248" y="372"/>
                </a:lnTo>
                <a:lnTo>
                  <a:pt x="1245" y="368"/>
                </a:lnTo>
                <a:lnTo>
                  <a:pt x="1241" y="366"/>
                </a:lnTo>
                <a:lnTo>
                  <a:pt x="1236" y="364"/>
                </a:lnTo>
                <a:lnTo>
                  <a:pt x="1232" y="361"/>
                </a:lnTo>
                <a:lnTo>
                  <a:pt x="1232" y="361"/>
                </a:lnTo>
                <a:lnTo>
                  <a:pt x="1225" y="353"/>
                </a:lnTo>
                <a:lnTo>
                  <a:pt x="1221" y="351"/>
                </a:lnTo>
                <a:lnTo>
                  <a:pt x="1216" y="350"/>
                </a:lnTo>
                <a:lnTo>
                  <a:pt x="1216" y="350"/>
                </a:lnTo>
                <a:lnTo>
                  <a:pt x="1214" y="351"/>
                </a:lnTo>
                <a:lnTo>
                  <a:pt x="1212" y="351"/>
                </a:lnTo>
                <a:lnTo>
                  <a:pt x="1211" y="355"/>
                </a:lnTo>
                <a:lnTo>
                  <a:pt x="1209" y="358"/>
                </a:lnTo>
                <a:lnTo>
                  <a:pt x="1207" y="358"/>
                </a:lnTo>
                <a:lnTo>
                  <a:pt x="1206" y="360"/>
                </a:lnTo>
                <a:lnTo>
                  <a:pt x="1206" y="360"/>
                </a:lnTo>
                <a:lnTo>
                  <a:pt x="1201" y="358"/>
                </a:lnTo>
                <a:lnTo>
                  <a:pt x="1198" y="357"/>
                </a:lnTo>
                <a:lnTo>
                  <a:pt x="1198" y="357"/>
                </a:lnTo>
                <a:lnTo>
                  <a:pt x="1194" y="358"/>
                </a:lnTo>
                <a:lnTo>
                  <a:pt x="1191" y="360"/>
                </a:lnTo>
                <a:lnTo>
                  <a:pt x="1188" y="361"/>
                </a:lnTo>
                <a:lnTo>
                  <a:pt x="1184" y="361"/>
                </a:lnTo>
                <a:lnTo>
                  <a:pt x="1184" y="361"/>
                </a:lnTo>
                <a:lnTo>
                  <a:pt x="1182" y="361"/>
                </a:lnTo>
                <a:lnTo>
                  <a:pt x="1179" y="360"/>
                </a:lnTo>
                <a:lnTo>
                  <a:pt x="1175" y="356"/>
                </a:lnTo>
                <a:lnTo>
                  <a:pt x="1175" y="356"/>
                </a:lnTo>
                <a:lnTo>
                  <a:pt x="1172" y="353"/>
                </a:lnTo>
                <a:lnTo>
                  <a:pt x="1170" y="352"/>
                </a:lnTo>
                <a:lnTo>
                  <a:pt x="1169" y="352"/>
                </a:lnTo>
                <a:lnTo>
                  <a:pt x="1169" y="352"/>
                </a:lnTo>
                <a:lnTo>
                  <a:pt x="1167" y="352"/>
                </a:lnTo>
                <a:lnTo>
                  <a:pt x="1164" y="353"/>
                </a:lnTo>
                <a:lnTo>
                  <a:pt x="1161" y="357"/>
                </a:lnTo>
                <a:lnTo>
                  <a:pt x="1157" y="361"/>
                </a:lnTo>
                <a:lnTo>
                  <a:pt x="1154" y="362"/>
                </a:lnTo>
                <a:lnTo>
                  <a:pt x="1152" y="363"/>
                </a:lnTo>
                <a:lnTo>
                  <a:pt x="1152" y="363"/>
                </a:lnTo>
                <a:lnTo>
                  <a:pt x="1147" y="362"/>
                </a:lnTo>
                <a:lnTo>
                  <a:pt x="1142" y="361"/>
                </a:lnTo>
                <a:lnTo>
                  <a:pt x="1137" y="358"/>
                </a:lnTo>
                <a:lnTo>
                  <a:pt x="1132" y="357"/>
                </a:lnTo>
                <a:lnTo>
                  <a:pt x="1132" y="357"/>
                </a:lnTo>
                <a:lnTo>
                  <a:pt x="1130" y="358"/>
                </a:lnTo>
                <a:lnTo>
                  <a:pt x="1127" y="360"/>
                </a:lnTo>
                <a:lnTo>
                  <a:pt x="1122" y="363"/>
                </a:lnTo>
                <a:lnTo>
                  <a:pt x="1122" y="363"/>
                </a:lnTo>
                <a:lnTo>
                  <a:pt x="1117" y="364"/>
                </a:lnTo>
                <a:lnTo>
                  <a:pt x="1114" y="364"/>
                </a:lnTo>
                <a:lnTo>
                  <a:pt x="1110" y="366"/>
                </a:lnTo>
                <a:lnTo>
                  <a:pt x="1107" y="368"/>
                </a:lnTo>
                <a:lnTo>
                  <a:pt x="1107" y="368"/>
                </a:lnTo>
                <a:lnTo>
                  <a:pt x="1106" y="372"/>
                </a:lnTo>
                <a:lnTo>
                  <a:pt x="1106" y="377"/>
                </a:lnTo>
                <a:lnTo>
                  <a:pt x="1105" y="379"/>
                </a:lnTo>
                <a:lnTo>
                  <a:pt x="1104" y="381"/>
                </a:lnTo>
                <a:lnTo>
                  <a:pt x="1102" y="382"/>
                </a:lnTo>
                <a:lnTo>
                  <a:pt x="1102" y="382"/>
                </a:lnTo>
                <a:lnTo>
                  <a:pt x="1100" y="381"/>
                </a:lnTo>
                <a:lnTo>
                  <a:pt x="1098" y="378"/>
                </a:lnTo>
                <a:lnTo>
                  <a:pt x="1095" y="377"/>
                </a:lnTo>
                <a:lnTo>
                  <a:pt x="1093" y="376"/>
                </a:lnTo>
                <a:lnTo>
                  <a:pt x="1093" y="376"/>
                </a:lnTo>
                <a:lnTo>
                  <a:pt x="1090" y="377"/>
                </a:lnTo>
                <a:lnTo>
                  <a:pt x="1090" y="377"/>
                </a:lnTo>
                <a:lnTo>
                  <a:pt x="1089" y="378"/>
                </a:lnTo>
                <a:lnTo>
                  <a:pt x="1086" y="378"/>
                </a:lnTo>
                <a:lnTo>
                  <a:pt x="1086" y="378"/>
                </a:lnTo>
                <a:lnTo>
                  <a:pt x="1085" y="378"/>
                </a:lnTo>
                <a:lnTo>
                  <a:pt x="1083" y="377"/>
                </a:lnTo>
                <a:lnTo>
                  <a:pt x="1083" y="377"/>
                </a:lnTo>
                <a:lnTo>
                  <a:pt x="1085" y="373"/>
                </a:lnTo>
                <a:lnTo>
                  <a:pt x="1088" y="371"/>
                </a:lnTo>
                <a:lnTo>
                  <a:pt x="1089" y="367"/>
                </a:lnTo>
                <a:lnTo>
                  <a:pt x="1090" y="363"/>
                </a:lnTo>
                <a:lnTo>
                  <a:pt x="1090" y="363"/>
                </a:lnTo>
                <a:lnTo>
                  <a:pt x="1089" y="361"/>
                </a:lnTo>
                <a:lnTo>
                  <a:pt x="1089" y="358"/>
                </a:lnTo>
                <a:lnTo>
                  <a:pt x="1089" y="358"/>
                </a:lnTo>
                <a:lnTo>
                  <a:pt x="1086" y="362"/>
                </a:lnTo>
                <a:lnTo>
                  <a:pt x="1085" y="367"/>
                </a:lnTo>
                <a:lnTo>
                  <a:pt x="1080" y="367"/>
                </a:lnTo>
                <a:lnTo>
                  <a:pt x="1080" y="367"/>
                </a:lnTo>
                <a:lnTo>
                  <a:pt x="1080" y="364"/>
                </a:lnTo>
                <a:lnTo>
                  <a:pt x="1079" y="363"/>
                </a:lnTo>
                <a:lnTo>
                  <a:pt x="1078" y="361"/>
                </a:lnTo>
                <a:lnTo>
                  <a:pt x="1077" y="360"/>
                </a:lnTo>
                <a:lnTo>
                  <a:pt x="1077" y="360"/>
                </a:lnTo>
                <a:lnTo>
                  <a:pt x="1078" y="357"/>
                </a:lnTo>
                <a:lnTo>
                  <a:pt x="1078" y="356"/>
                </a:lnTo>
                <a:lnTo>
                  <a:pt x="1079" y="353"/>
                </a:lnTo>
                <a:lnTo>
                  <a:pt x="1079" y="352"/>
                </a:lnTo>
                <a:lnTo>
                  <a:pt x="1079" y="352"/>
                </a:lnTo>
                <a:lnTo>
                  <a:pt x="1079" y="348"/>
                </a:lnTo>
                <a:lnTo>
                  <a:pt x="1078" y="346"/>
                </a:lnTo>
                <a:lnTo>
                  <a:pt x="1077" y="345"/>
                </a:lnTo>
                <a:lnTo>
                  <a:pt x="1074" y="343"/>
                </a:lnTo>
                <a:lnTo>
                  <a:pt x="1074" y="343"/>
                </a:lnTo>
                <a:lnTo>
                  <a:pt x="1073" y="345"/>
                </a:lnTo>
                <a:lnTo>
                  <a:pt x="1072" y="345"/>
                </a:lnTo>
                <a:lnTo>
                  <a:pt x="1070" y="348"/>
                </a:lnTo>
                <a:lnTo>
                  <a:pt x="1069" y="352"/>
                </a:lnTo>
                <a:lnTo>
                  <a:pt x="1067" y="355"/>
                </a:lnTo>
                <a:lnTo>
                  <a:pt x="1067" y="355"/>
                </a:lnTo>
                <a:lnTo>
                  <a:pt x="1051" y="366"/>
                </a:lnTo>
                <a:lnTo>
                  <a:pt x="1051" y="366"/>
                </a:lnTo>
                <a:lnTo>
                  <a:pt x="1049" y="361"/>
                </a:lnTo>
                <a:lnTo>
                  <a:pt x="1049" y="357"/>
                </a:lnTo>
                <a:lnTo>
                  <a:pt x="1049" y="357"/>
                </a:lnTo>
                <a:lnTo>
                  <a:pt x="1047" y="356"/>
                </a:lnTo>
                <a:lnTo>
                  <a:pt x="1044" y="355"/>
                </a:lnTo>
                <a:lnTo>
                  <a:pt x="1037" y="352"/>
                </a:lnTo>
                <a:lnTo>
                  <a:pt x="1037" y="352"/>
                </a:lnTo>
                <a:lnTo>
                  <a:pt x="1032" y="353"/>
                </a:lnTo>
                <a:lnTo>
                  <a:pt x="1032" y="353"/>
                </a:lnTo>
                <a:lnTo>
                  <a:pt x="1031" y="357"/>
                </a:lnTo>
                <a:lnTo>
                  <a:pt x="1030" y="362"/>
                </a:lnTo>
                <a:lnTo>
                  <a:pt x="1030" y="362"/>
                </a:lnTo>
                <a:lnTo>
                  <a:pt x="1027" y="360"/>
                </a:lnTo>
                <a:lnTo>
                  <a:pt x="1025" y="358"/>
                </a:lnTo>
                <a:lnTo>
                  <a:pt x="1025" y="358"/>
                </a:lnTo>
                <a:lnTo>
                  <a:pt x="1022" y="358"/>
                </a:lnTo>
                <a:lnTo>
                  <a:pt x="1021" y="360"/>
                </a:lnTo>
                <a:lnTo>
                  <a:pt x="1018" y="364"/>
                </a:lnTo>
                <a:lnTo>
                  <a:pt x="1017" y="368"/>
                </a:lnTo>
                <a:lnTo>
                  <a:pt x="1016" y="369"/>
                </a:lnTo>
                <a:lnTo>
                  <a:pt x="1013" y="369"/>
                </a:lnTo>
                <a:lnTo>
                  <a:pt x="1013" y="369"/>
                </a:lnTo>
                <a:lnTo>
                  <a:pt x="1011" y="369"/>
                </a:lnTo>
                <a:lnTo>
                  <a:pt x="1009" y="367"/>
                </a:lnTo>
                <a:lnTo>
                  <a:pt x="1006" y="366"/>
                </a:lnTo>
                <a:lnTo>
                  <a:pt x="1004" y="364"/>
                </a:lnTo>
                <a:lnTo>
                  <a:pt x="1004" y="364"/>
                </a:lnTo>
                <a:lnTo>
                  <a:pt x="1001" y="366"/>
                </a:lnTo>
                <a:lnTo>
                  <a:pt x="1000" y="367"/>
                </a:lnTo>
                <a:lnTo>
                  <a:pt x="997" y="369"/>
                </a:lnTo>
                <a:lnTo>
                  <a:pt x="996" y="371"/>
                </a:lnTo>
                <a:lnTo>
                  <a:pt x="996" y="371"/>
                </a:lnTo>
                <a:lnTo>
                  <a:pt x="994" y="369"/>
                </a:lnTo>
                <a:lnTo>
                  <a:pt x="991" y="368"/>
                </a:lnTo>
                <a:lnTo>
                  <a:pt x="990" y="366"/>
                </a:lnTo>
                <a:lnTo>
                  <a:pt x="988" y="363"/>
                </a:lnTo>
                <a:lnTo>
                  <a:pt x="988" y="363"/>
                </a:lnTo>
                <a:lnTo>
                  <a:pt x="986" y="363"/>
                </a:lnTo>
                <a:lnTo>
                  <a:pt x="984" y="363"/>
                </a:lnTo>
                <a:lnTo>
                  <a:pt x="981" y="363"/>
                </a:lnTo>
                <a:lnTo>
                  <a:pt x="979" y="363"/>
                </a:lnTo>
                <a:lnTo>
                  <a:pt x="979" y="363"/>
                </a:lnTo>
                <a:lnTo>
                  <a:pt x="978" y="360"/>
                </a:lnTo>
                <a:lnTo>
                  <a:pt x="975" y="356"/>
                </a:lnTo>
                <a:lnTo>
                  <a:pt x="974" y="353"/>
                </a:lnTo>
                <a:lnTo>
                  <a:pt x="970" y="352"/>
                </a:lnTo>
                <a:lnTo>
                  <a:pt x="970" y="352"/>
                </a:lnTo>
                <a:lnTo>
                  <a:pt x="967" y="353"/>
                </a:lnTo>
                <a:lnTo>
                  <a:pt x="963" y="355"/>
                </a:lnTo>
                <a:lnTo>
                  <a:pt x="957" y="361"/>
                </a:lnTo>
                <a:lnTo>
                  <a:pt x="952" y="366"/>
                </a:lnTo>
                <a:lnTo>
                  <a:pt x="948" y="367"/>
                </a:lnTo>
                <a:lnTo>
                  <a:pt x="944" y="368"/>
                </a:lnTo>
                <a:lnTo>
                  <a:pt x="944" y="368"/>
                </a:lnTo>
                <a:lnTo>
                  <a:pt x="936" y="367"/>
                </a:lnTo>
                <a:lnTo>
                  <a:pt x="936" y="362"/>
                </a:lnTo>
                <a:lnTo>
                  <a:pt x="936" y="362"/>
                </a:lnTo>
                <a:lnTo>
                  <a:pt x="939" y="357"/>
                </a:lnTo>
                <a:lnTo>
                  <a:pt x="942" y="353"/>
                </a:lnTo>
                <a:lnTo>
                  <a:pt x="942" y="353"/>
                </a:lnTo>
                <a:lnTo>
                  <a:pt x="938" y="348"/>
                </a:lnTo>
                <a:lnTo>
                  <a:pt x="936" y="346"/>
                </a:lnTo>
                <a:lnTo>
                  <a:pt x="932" y="346"/>
                </a:lnTo>
                <a:lnTo>
                  <a:pt x="932" y="346"/>
                </a:lnTo>
                <a:lnTo>
                  <a:pt x="931" y="346"/>
                </a:lnTo>
                <a:lnTo>
                  <a:pt x="928" y="347"/>
                </a:lnTo>
                <a:lnTo>
                  <a:pt x="921" y="347"/>
                </a:lnTo>
                <a:lnTo>
                  <a:pt x="921" y="347"/>
                </a:lnTo>
                <a:lnTo>
                  <a:pt x="920" y="342"/>
                </a:lnTo>
                <a:lnTo>
                  <a:pt x="918" y="337"/>
                </a:lnTo>
                <a:lnTo>
                  <a:pt x="918" y="337"/>
                </a:lnTo>
                <a:lnTo>
                  <a:pt x="920" y="335"/>
                </a:lnTo>
                <a:lnTo>
                  <a:pt x="922" y="334"/>
                </a:lnTo>
                <a:lnTo>
                  <a:pt x="927" y="330"/>
                </a:lnTo>
                <a:lnTo>
                  <a:pt x="927" y="330"/>
                </a:lnTo>
                <a:lnTo>
                  <a:pt x="923" y="327"/>
                </a:lnTo>
                <a:lnTo>
                  <a:pt x="920" y="325"/>
                </a:lnTo>
                <a:lnTo>
                  <a:pt x="915" y="325"/>
                </a:lnTo>
                <a:lnTo>
                  <a:pt x="908" y="324"/>
                </a:lnTo>
                <a:lnTo>
                  <a:pt x="908" y="324"/>
                </a:lnTo>
                <a:lnTo>
                  <a:pt x="894" y="325"/>
                </a:lnTo>
                <a:lnTo>
                  <a:pt x="894" y="325"/>
                </a:lnTo>
                <a:lnTo>
                  <a:pt x="891" y="327"/>
                </a:lnTo>
                <a:lnTo>
                  <a:pt x="889" y="331"/>
                </a:lnTo>
                <a:lnTo>
                  <a:pt x="887" y="335"/>
                </a:lnTo>
                <a:lnTo>
                  <a:pt x="886" y="335"/>
                </a:lnTo>
                <a:lnTo>
                  <a:pt x="884" y="336"/>
                </a:lnTo>
                <a:lnTo>
                  <a:pt x="884" y="336"/>
                </a:lnTo>
                <a:lnTo>
                  <a:pt x="881" y="335"/>
                </a:lnTo>
                <a:lnTo>
                  <a:pt x="880" y="334"/>
                </a:lnTo>
                <a:lnTo>
                  <a:pt x="876" y="331"/>
                </a:lnTo>
                <a:lnTo>
                  <a:pt x="873" y="327"/>
                </a:lnTo>
                <a:lnTo>
                  <a:pt x="869" y="325"/>
                </a:lnTo>
                <a:lnTo>
                  <a:pt x="849" y="330"/>
                </a:lnTo>
                <a:lnTo>
                  <a:pt x="849" y="330"/>
                </a:lnTo>
                <a:lnTo>
                  <a:pt x="843" y="325"/>
                </a:lnTo>
                <a:lnTo>
                  <a:pt x="838" y="320"/>
                </a:lnTo>
                <a:lnTo>
                  <a:pt x="833" y="316"/>
                </a:lnTo>
                <a:lnTo>
                  <a:pt x="829" y="315"/>
                </a:lnTo>
                <a:lnTo>
                  <a:pt x="826" y="315"/>
                </a:lnTo>
                <a:lnTo>
                  <a:pt x="826" y="315"/>
                </a:lnTo>
                <a:lnTo>
                  <a:pt x="821" y="316"/>
                </a:lnTo>
                <a:lnTo>
                  <a:pt x="818" y="316"/>
                </a:lnTo>
                <a:lnTo>
                  <a:pt x="817" y="316"/>
                </a:lnTo>
                <a:lnTo>
                  <a:pt x="817" y="316"/>
                </a:lnTo>
                <a:lnTo>
                  <a:pt x="816" y="314"/>
                </a:lnTo>
                <a:lnTo>
                  <a:pt x="815" y="313"/>
                </a:lnTo>
                <a:lnTo>
                  <a:pt x="815" y="308"/>
                </a:lnTo>
                <a:lnTo>
                  <a:pt x="815" y="308"/>
                </a:lnTo>
                <a:lnTo>
                  <a:pt x="811" y="303"/>
                </a:lnTo>
                <a:lnTo>
                  <a:pt x="807" y="299"/>
                </a:lnTo>
                <a:lnTo>
                  <a:pt x="798" y="292"/>
                </a:lnTo>
                <a:lnTo>
                  <a:pt x="794" y="292"/>
                </a:lnTo>
                <a:lnTo>
                  <a:pt x="794" y="292"/>
                </a:lnTo>
                <a:lnTo>
                  <a:pt x="792" y="296"/>
                </a:lnTo>
                <a:lnTo>
                  <a:pt x="791" y="298"/>
                </a:lnTo>
                <a:lnTo>
                  <a:pt x="790" y="299"/>
                </a:lnTo>
                <a:lnTo>
                  <a:pt x="790" y="299"/>
                </a:lnTo>
                <a:lnTo>
                  <a:pt x="787" y="298"/>
                </a:lnTo>
                <a:lnTo>
                  <a:pt x="785" y="298"/>
                </a:lnTo>
                <a:lnTo>
                  <a:pt x="782" y="294"/>
                </a:lnTo>
                <a:lnTo>
                  <a:pt x="779" y="292"/>
                </a:lnTo>
                <a:lnTo>
                  <a:pt x="776" y="290"/>
                </a:lnTo>
                <a:lnTo>
                  <a:pt x="775" y="290"/>
                </a:lnTo>
                <a:lnTo>
                  <a:pt x="775" y="290"/>
                </a:lnTo>
                <a:lnTo>
                  <a:pt x="773" y="290"/>
                </a:lnTo>
                <a:lnTo>
                  <a:pt x="771" y="292"/>
                </a:lnTo>
                <a:lnTo>
                  <a:pt x="770" y="294"/>
                </a:lnTo>
                <a:lnTo>
                  <a:pt x="769" y="298"/>
                </a:lnTo>
                <a:lnTo>
                  <a:pt x="768" y="299"/>
                </a:lnTo>
                <a:lnTo>
                  <a:pt x="766" y="299"/>
                </a:lnTo>
                <a:lnTo>
                  <a:pt x="766" y="299"/>
                </a:lnTo>
                <a:lnTo>
                  <a:pt x="764" y="299"/>
                </a:lnTo>
                <a:lnTo>
                  <a:pt x="763" y="298"/>
                </a:lnTo>
                <a:lnTo>
                  <a:pt x="760" y="295"/>
                </a:lnTo>
                <a:lnTo>
                  <a:pt x="760" y="295"/>
                </a:lnTo>
                <a:lnTo>
                  <a:pt x="756" y="294"/>
                </a:lnTo>
                <a:lnTo>
                  <a:pt x="754" y="294"/>
                </a:lnTo>
                <a:lnTo>
                  <a:pt x="752" y="294"/>
                </a:lnTo>
                <a:lnTo>
                  <a:pt x="749" y="293"/>
                </a:lnTo>
                <a:lnTo>
                  <a:pt x="749" y="293"/>
                </a:lnTo>
                <a:lnTo>
                  <a:pt x="747" y="289"/>
                </a:lnTo>
                <a:lnTo>
                  <a:pt x="745" y="287"/>
                </a:lnTo>
                <a:lnTo>
                  <a:pt x="742" y="280"/>
                </a:lnTo>
                <a:lnTo>
                  <a:pt x="742" y="280"/>
                </a:lnTo>
                <a:lnTo>
                  <a:pt x="737" y="272"/>
                </a:lnTo>
                <a:lnTo>
                  <a:pt x="734" y="268"/>
                </a:lnTo>
                <a:lnTo>
                  <a:pt x="729" y="267"/>
                </a:lnTo>
                <a:lnTo>
                  <a:pt x="729" y="267"/>
                </a:lnTo>
                <a:lnTo>
                  <a:pt x="726" y="268"/>
                </a:lnTo>
                <a:lnTo>
                  <a:pt x="722" y="269"/>
                </a:lnTo>
                <a:lnTo>
                  <a:pt x="731" y="16"/>
                </a:lnTo>
                <a:lnTo>
                  <a:pt x="427" y="0"/>
                </a:lnTo>
                <a:lnTo>
                  <a:pt x="389" y="582"/>
                </a:lnTo>
                <a:close/>
              </a:path>
            </a:pathLst>
          </a:custGeom>
          <a:solidFill>
            <a:srgbClr val="00A6C4"/>
          </a:solidFill>
          <a:ln w="7938">
            <a:solidFill>
              <a:srgbClr val="6551A2"/>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18" name="Freeform 7"/>
          <p:cNvSpPr>
            <a:spLocks/>
          </p:cNvSpPr>
          <p:nvPr/>
        </p:nvSpPr>
        <p:spPr bwMode="auto">
          <a:xfrm>
            <a:off x="16635190" y="3949321"/>
            <a:ext cx="157421" cy="323966"/>
          </a:xfrm>
          <a:custGeom>
            <a:avLst/>
            <a:gdLst>
              <a:gd name="T0" fmla="*/ 48 w 48"/>
              <a:gd name="T1" fmla="*/ 1 h 131"/>
              <a:gd name="T2" fmla="*/ 47 w 48"/>
              <a:gd name="T3" fmla="*/ 9 h 131"/>
              <a:gd name="T4" fmla="*/ 37 w 48"/>
              <a:gd name="T5" fmla="*/ 21 h 131"/>
              <a:gd name="T6" fmla="*/ 36 w 48"/>
              <a:gd name="T7" fmla="*/ 30 h 131"/>
              <a:gd name="T8" fmla="*/ 37 w 48"/>
              <a:gd name="T9" fmla="*/ 32 h 131"/>
              <a:gd name="T10" fmla="*/ 36 w 48"/>
              <a:gd name="T11" fmla="*/ 45 h 131"/>
              <a:gd name="T12" fmla="*/ 37 w 48"/>
              <a:gd name="T13" fmla="*/ 47 h 131"/>
              <a:gd name="T14" fmla="*/ 37 w 48"/>
              <a:gd name="T15" fmla="*/ 48 h 131"/>
              <a:gd name="T16" fmla="*/ 36 w 48"/>
              <a:gd name="T17" fmla="*/ 52 h 131"/>
              <a:gd name="T18" fmla="*/ 30 w 48"/>
              <a:gd name="T19" fmla="*/ 56 h 131"/>
              <a:gd name="T20" fmla="*/ 27 w 48"/>
              <a:gd name="T21" fmla="*/ 58 h 131"/>
              <a:gd name="T22" fmla="*/ 29 w 48"/>
              <a:gd name="T23" fmla="*/ 62 h 131"/>
              <a:gd name="T24" fmla="*/ 37 w 48"/>
              <a:gd name="T25" fmla="*/ 69 h 131"/>
              <a:gd name="T26" fmla="*/ 32 w 48"/>
              <a:gd name="T27" fmla="*/ 76 h 131"/>
              <a:gd name="T28" fmla="*/ 25 w 48"/>
              <a:gd name="T29" fmla="*/ 82 h 131"/>
              <a:gd name="T30" fmla="*/ 17 w 48"/>
              <a:gd name="T31" fmla="*/ 77 h 131"/>
              <a:gd name="T32" fmla="*/ 14 w 48"/>
              <a:gd name="T33" fmla="*/ 89 h 131"/>
              <a:gd name="T34" fmla="*/ 12 w 48"/>
              <a:gd name="T35" fmla="*/ 92 h 131"/>
              <a:gd name="T36" fmla="*/ 9 w 48"/>
              <a:gd name="T37" fmla="*/ 95 h 131"/>
              <a:gd name="T38" fmla="*/ 8 w 48"/>
              <a:gd name="T39" fmla="*/ 98 h 131"/>
              <a:gd name="T40" fmla="*/ 10 w 48"/>
              <a:gd name="T41" fmla="*/ 103 h 131"/>
              <a:gd name="T42" fmla="*/ 11 w 48"/>
              <a:gd name="T43" fmla="*/ 106 h 131"/>
              <a:gd name="T44" fmla="*/ 10 w 48"/>
              <a:gd name="T45" fmla="*/ 109 h 131"/>
              <a:gd name="T46" fmla="*/ 6 w 48"/>
              <a:gd name="T47" fmla="*/ 114 h 131"/>
              <a:gd name="T48" fmla="*/ 6 w 48"/>
              <a:gd name="T49" fmla="*/ 116 h 131"/>
              <a:gd name="T50" fmla="*/ 10 w 48"/>
              <a:gd name="T51" fmla="*/ 127 h 131"/>
              <a:gd name="T52" fmla="*/ 6 w 48"/>
              <a:gd name="T53" fmla="*/ 131 h 131"/>
              <a:gd name="T54" fmla="*/ 3 w 48"/>
              <a:gd name="T55" fmla="*/ 116 h 131"/>
              <a:gd name="T56" fmla="*/ 0 w 48"/>
              <a:gd name="T57" fmla="*/ 102 h 131"/>
              <a:gd name="T58" fmla="*/ 1 w 48"/>
              <a:gd name="T59" fmla="*/ 98 h 131"/>
              <a:gd name="T60" fmla="*/ 5 w 48"/>
              <a:gd name="T61" fmla="*/ 93 h 131"/>
              <a:gd name="T62" fmla="*/ 6 w 48"/>
              <a:gd name="T63" fmla="*/ 89 h 131"/>
              <a:gd name="T64" fmla="*/ 4 w 48"/>
              <a:gd name="T65" fmla="*/ 87 h 131"/>
              <a:gd name="T66" fmla="*/ 3 w 48"/>
              <a:gd name="T67" fmla="*/ 83 h 131"/>
              <a:gd name="T68" fmla="*/ 3 w 48"/>
              <a:gd name="T69" fmla="*/ 81 h 131"/>
              <a:gd name="T70" fmla="*/ 4 w 48"/>
              <a:gd name="T71" fmla="*/ 79 h 131"/>
              <a:gd name="T72" fmla="*/ 3 w 48"/>
              <a:gd name="T73" fmla="*/ 74 h 131"/>
              <a:gd name="T74" fmla="*/ 0 w 48"/>
              <a:gd name="T75" fmla="*/ 72 h 131"/>
              <a:gd name="T76" fmla="*/ 5 w 48"/>
              <a:gd name="T77" fmla="*/ 66 h 131"/>
              <a:gd name="T78" fmla="*/ 6 w 48"/>
              <a:gd name="T79" fmla="*/ 63 h 131"/>
              <a:gd name="T80" fmla="*/ 9 w 48"/>
              <a:gd name="T81" fmla="*/ 53 h 131"/>
              <a:gd name="T82" fmla="*/ 14 w 48"/>
              <a:gd name="T83" fmla="*/ 45 h 131"/>
              <a:gd name="T84" fmla="*/ 8 w 48"/>
              <a:gd name="T85" fmla="*/ 39 h 131"/>
              <a:gd name="T86" fmla="*/ 10 w 48"/>
              <a:gd name="T87" fmla="*/ 36 h 131"/>
              <a:gd name="T88" fmla="*/ 22 w 48"/>
              <a:gd name="T89" fmla="*/ 34 h 131"/>
              <a:gd name="T90" fmla="*/ 20 w 48"/>
              <a:gd name="T91" fmla="*/ 29 h 131"/>
              <a:gd name="T92" fmla="*/ 19 w 48"/>
              <a:gd name="T93" fmla="*/ 22 h 131"/>
              <a:gd name="T94" fmla="*/ 22 w 48"/>
              <a:gd name="T95" fmla="*/ 14 h 131"/>
              <a:gd name="T96" fmla="*/ 29 w 48"/>
              <a:gd name="T97" fmla="*/ 8 h 131"/>
              <a:gd name="T98" fmla="*/ 46 w 48"/>
              <a:gd name="T9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 h="131">
                <a:moveTo>
                  <a:pt x="48" y="1"/>
                </a:moveTo>
                <a:lnTo>
                  <a:pt x="48" y="1"/>
                </a:lnTo>
                <a:lnTo>
                  <a:pt x="48" y="6"/>
                </a:lnTo>
                <a:lnTo>
                  <a:pt x="47" y="9"/>
                </a:lnTo>
                <a:lnTo>
                  <a:pt x="42" y="16"/>
                </a:lnTo>
                <a:lnTo>
                  <a:pt x="37" y="21"/>
                </a:lnTo>
                <a:lnTo>
                  <a:pt x="36" y="25"/>
                </a:lnTo>
                <a:lnTo>
                  <a:pt x="36" y="30"/>
                </a:lnTo>
                <a:lnTo>
                  <a:pt x="36" y="30"/>
                </a:lnTo>
                <a:lnTo>
                  <a:pt x="37" y="32"/>
                </a:lnTo>
                <a:lnTo>
                  <a:pt x="38" y="36"/>
                </a:lnTo>
                <a:lnTo>
                  <a:pt x="36" y="45"/>
                </a:lnTo>
                <a:lnTo>
                  <a:pt x="36" y="45"/>
                </a:lnTo>
                <a:lnTo>
                  <a:pt x="37" y="47"/>
                </a:lnTo>
                <a:lnTo>
                  <a:pt x="37" y="48"/>
                </a:lnTo>
                <a:lnTo>
                  <a:pt x="37" y="48"/>
                </a:lnTo>
                <a:lnTo>
                  <a:pt x="37" y="51"/>
                </a:lnTo>
                <a:lnTo>
                  <a:pt x="36" y="52"/>
                </a:lnTo>
                <a:lnTo>
                  <a:pt x="32" y="53"/>
                </a:lnTo>
                <a:lnTo>
                  <a:pt x="30" y="56"/>
                </a:lnTo>
                <a:lnTo>
                  <a:pt x="29" y="57"/>
                </a:lnTo>
                <a:lnTo>
                  <a:pt x="27" y="58"/>
                </a:lnTo>
                <a:lnTo>
                  <a:pt x="27" y="58"/>
                </a:lnTo>
                <a:lnTo>
                  <a:pt x="29" y="62"/>
                </a:lnTo>
                <a:lnTo>
                  <a:pt x="31" y="64"/>
                </a:lnTo>
                <a:lnTo>
                  <a:pt x="37" y="69"/>
                </a:lnTo>
                <a:lnTo>
                  <a:pt x="37" y="69"/>
                </a:lnTo>
                <a:lnTo>
                  <a:pt x="32" y="76"/>
                </a:lnTo>
                <a:lnTo>
                  <a:pt x="25" y="82"/>
                </a:lnTo>
                <a:lnTo>
                  <a:pt x="25" y="82"/>
                </a:lnTo>
                <a:lnTo>
                  <a:pt x="21" y="79"/>
                </a:lnTo>
                <a:lnTo>
                  <a:pt x="17" y="77"/>
                </a:lnTo>
                <a:lnTo>
                  <a:pt x="17" y="77"/>
                </a:lnTo>
                <a:lnTo>
                  <a:pt x="14" y="89"/>
                </a:lnTo>
                <a:lnTo>
                  <a:pt x="14" y="89"/>
                </a:lnTo>
                <a:lnTo>
                  <a:pt x="12" y="92"/>
                </a:lnTo>
                <a:lnTo>
                  <a:pt x="10" y="93"/>
                </a:lnTo>
                <a:lnTo>
                  <a:pt x="9" y="95"/>
                </a:lnTo>
                <a:lnTo>
                  <a:pt x="8" y="98"/>
                </a:lnTo>
                <a:lnTo>
                  <a:pt x="8" y="98"/>
                </a:lnTo>
                <a:lnTo>
                  <a:pt x="9" y="100"/>
                </a:lnTo>
                <a:lnTo>
                  <a:pt x="10" y="103"/>
                </a:lnTo>
                <a:lnTo>
                  <a:pt x="10" y="104"/>
                </a:lnTo>
                <a:lnTo>
                  <a:pt x="11" y="106"/>
                </a:lnTo>
                <a:lnTo>
                  <a:pt x="11" y="106"/>
                </a:lnTo>
                <a:lnTo>
                  <a:pt x="10" y="109"/>
                </a:lnTo>
                <a:lnTo>
                  <a:pt x="9" y="111"/>
                </a:lnTo>
                <a:lnTo>
                  <a:pt x="6" y="114"/>
                </a:lnTo>
                <a:lnTo>
                  <a:pt x="6" y="116"/>
                </a:lnTo>
                <a:lnTo>
                  <a:pt x="6" y="116"/>
                </a:lnTo>
                <a:lnTo>
                  <a:pt x="8" y="123"/>
                </a:lnTo>
                <a:lnTo>
                  <a:pt x="10" y="127"/>
                </a:lnTo>
                <a:lnTo>
                  <a:pt x="6" y="131"/>
                </a:lnTo>
                <a:lnTo>
                  <a:pt x="6" y="131"/>
                </a:lnTo>
                <a:lnTo>
                  <a:pt x="5" y="123"/>
                </a:lnTo>
                <a:lnTo>
                  <a:pt x="3" y="116"/>
                </a:lnTo>
                <a:lnTo>
                  <a:pt x="1" y="109"/>
                </a:lnTo>
                <a:lnTo>
                  <a:pt x="0" y="102"/>
                </a:lnTo>
                <a:lnTo>
                  <a:pt x="0" y="102"/>
                </a:lnTo>
                <a:lnTo>
                  <a:pt x="1" y="98"/>
                </a:lnTo>
                <a:lnTo>
                  <a:pt x="3" y="95"/>
                </a:lnTo>
                <a:lnTo>
                  <a:pt x="5" y="93"/>
                </a:lnTo>
                <a:lnTo>
                  <a:pt x="6" y="89"/>
                </a:lnTo>
                <a:lnTo>
                  <a:pt x="6" y="89"/>
                </a:lnTo>
                <a:lnTo>
                  <a:pt x="5" y="88"/>
                </a:lnTo>
                <a:lnTo>
                  <a:pt x="4" y="87"/>
                </a:lnTo>
                <a:lnTo>
                  <a:pt x="3" y="85"/>
                </a:lnTo>
                <a:lnTo>
                  <a:pt x="3" y="83"/>
                </a:lnTo>
                <a:lnTo>
                  <a:pt x="3" y="83"/>
                </a:lnTo>
                <a:lnTo>
                  <a:pt x="3" y="81"/>
                </a:lnTo>
                <a:lnTo>
                  <a:pt x="4" y="79"/>
                </a:lnTo>
                <a:lnTo>
                  <a:pt x="4" y="79"/>
                </a:lnTo>
                <a:lnTo>
                  <a:pt x="4" y="77"/>
                </a:lnTo>
                <a:lnTo>
                  <a:pt x="3" y="74"/>
                </a:lnTo>
                <a:lnTo>
                  <a:pt x="0" y="72"/>
                </a:lnTo>
                <a:lnTo>
                  <a:pt x="0" y="72"/>
                </a:lnTo>
                <a:lnTo>
                  <a:pt x="4" y="68"/>
                </a:lnTo>
                <a:lnTo>
                  <a:pt x="5" y="66"/>
                </a:lnTo>
                <a:lnTo>
                  <a:pt x="6" y="63"/>
                </a:lnTo>
                <a:lnTo>
                  <a:pt x="6" y="63"/>
                </a:lnTo>
                <a:lnTo>
                  <a:pt x="6" y="58"/>
                </a:lnTo>
                <a:lnTo>
                  <a:pt x="9" y="53"/>
                </a:lnTo>
                <a:lnTo>
                  <a:pt x="14" y="45"/>
                </a:lnTo>
                <a:lnTo>
                  <a:pt x="14" y="45"/>
                </a:lnTo>
                <a:lnTo>
                  <a:pt x="10" y="42"/>
                </a:lnTo>
                <a:lnTo>
                  <a:pt x="8" y="39"/>
                </a:lnTo>
                <a:lnTo>
                  <a:pt x="8" y="39"/>
                </a:lnTo>
                <a:lnTo>
                  <a:pt x="10" y="36"/>
                </a:lnTo>
                <a:lnTo>
                  <a:pt x="14" y="36"/>
                </a:lnTo>
                <a:lnTo>
                  <a:pt x="22" y="34"/>
                </a:lnTo>
                <a:lnTo>
                  <a:pt x="22" y="34"/>
                </a:lnTo>
                <a:lnTo>
                  <a:pt x="20" y="29"/>
                </a:lnTo>
                <a:lnTo>
                  <a:pt x="19" y="22"/>
                </a:lnTo>
                <a:lnTo>
                  <a:pt x="19" y="22"/>
                </a:lnTo>
                <a:lnTo>
                  <a:pt x="20" y="18"/>
                </a:lnTo>
                <a:lnTo>
                  <a:pt x="22" y="14"/>
                </a:lnTo>
                <a:lnTo>
                  <a:pt x="25" y="11"/>
                </a:lnTo>
                <a:lnTo>
                  <a:pt x="29" y="8"/>
                </a:lnTo>
                <a:lnTo>
                  <a:pt x="36" y="4"/>
                </a:lnTo>
                <a:lnTo>
                  <a:pt x="46" y="0"/>
                </a:lnTo>
                <a:lnTo>
                  <a:pt x="48" y="1"/>
                </a:lnTo>
                <a:close/>
              </a:path>
            </a:pathLst>
          </a:custGeom>
          <a:solidFill>
            <a:srgbClr val="00A6C4">
              <a:alpha val="10000"/>
            </a:srgbClr>
          </a:solidFill>
          <a:ln w="9525">
            <a:solidFill>
              <a:schemeClr val="bg1">
                <a:lumMod val="65000"/>
              </a:schemeClr>
            </a:solidFill>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20" name="Freeform 9"/>
          <p:cNvSpPr>
            <a:spLocks/>
          </p:cNvSpPr>
          <p:nvPr/>
        </p:nvSpPr>
        <p:spPr bwMode="auto">
          <a:xfrm>
            <a:off x="723842" y="2172035"/>
            <a:ext cx="2760872" cy="3606041"/>
          </a:xfrm>
          <a:custGeom>
            <a:avLst/>
            <a:gdLst>
              <a:gd name="T0" fmla="*/ 782 w 815"/>
              <a:gd name="T1" fmla="*/ 1168 h 1454"/>
              <a:gd name="T2" fmla="*/ 799 w 815"/>
              <a:gd name="T3" fmla="*/ 1220 h 1454"/>
              <a:gd name="T4" fmla="*/ 813 w 815"/>
              <a:gd name="T5" fmla="*/ 1267 h 1454"/>
              <a:gd name="T6" fmla="*/ 759 w 815"/>
              <a:gd name="T7" fmla="*/ 1308 h 1454"/>
              <a:gd name="T8" fmla="*/ 743 w 815"/>
              <a:gd name="T9" fmla="*/ 1357 h 1454"/>
              <a:gd name="T10" fmla="*/ 735 w 815"/>
              <a:gd name="T11" fmla="*/ 1392 h 1454"/>
              <a:gd name="T12" fmla="*/ 751 w 815"/>
              <a:gd name="T13" fmla="*/ 1424 h 1454"/>
              <a:gd name="T14" fmla="*/ 460 w 815"/>
              <a:gd name="T15" fmla="*/ 1425 h 1454"/>
              <a:gd name="T16" fmla="*/ 448 w 815"/>
              <a:gd name="T17" fmla="*/ 1402 h 1454"/>
              <a:gd name="T18" fmla="*/ 456 w 815"/>
              <a:gd name="T19" fmla="*/ 1377 h 1454"/>
              <a:gd name="T20" fmla="*/ 455 w 815"/>
              <a:gd name="T21" fmla="*/ 1355 h 1454"/>
              <a:gd name="T22" fmla="*/ 437 w 815"/>
              <a:gd name="T23" fmla="*/ 1332 h 1454"/>
              <a:gd name="T24" fmla="*/ 399 w 815"/>
              <a:gd name="T25" fmla="*/ 1277 h 1454"/>
              <a:gd name="T26" fmla="*/ 356 w 815"/>
              <a:gd name="T27" fmla="*/ 1246 h 1454"/>
              <a:gd name="T28" fmla="*/ 356 w 815"/>
              <a:gd name="T29" fmla="*/ 1217 h 1454"/>
              <a:gd name="T30" fmla="*/ 339 w 815"/>
              <a:gd name="T31" fmla="*/ 1199 h 1454"/>
              <a:gd name="T32" fmla="*/ 318 w 815"/>
              <a:gd name="T33" fmla="*/ 1191 h 1454"/>
              <a:gd name="T34" fmla="*/ 283 w 815"/>
              <a:gd name="T35" fmla="*/ 1171 h 1454"/>
              <a:gd name="T36" fmla="*/ 272 w 815"/>
              <a:gd name="T37" fmla="*/ 1146 h 1454"/>
              <a:gd name="T38" fmla="*/ 243 w 815"/>
              <a:gd name="T39" fmla="*/ 1131 h 1454"/>
              <a:gd name="T40" fmla="*/ 201 w 815"/>
              <a:gd name="T41" fmla="*/ 1107 h 1454"/>
              <a:gd name="T42" fmla="*/ 168 w 815"/>
              <a:gd name="T43" fmla="*/ 1102 h 1454"/>
              <a:gd name="T44" fmla="*/ 157 w 815"/>
              <a:gd name="T45" fmla="*/ 1067 h 1454"/>
              <a:gd name="T46" fmla="*/ 158 w 815"/>
              <a:gd name="T47" fmla="*/ 1034 h 1454"/>
              <a:gd name="T48" fmla="*/ 162 w 815"/>
              <a:gd name="T49" fmla="*/ 1000 h 1454"/>
              <a:gd name="T50" fmla="*/ 152 w 815"/>
              <a:gd name="T51" fmla="*/ 974 h 1454"/>
              <a:gd name="T52" fmla="*/ 141 w 815"/>
              <a:gd name="T53" fmla="*/ 940 h 1454"/>
              <a:gd name="T54" fmla="*/ 119 w 815"/>
              <a:gd name="T55" fmla="*/ 905 h 1454"/>
              <a:gd name="T56" fmla="*/ 107 w 815"/>
              <a:gd name="T57" fmla="*/ 860 h 1454"/>
              <a:gd name="T58" fmla="*/ 85 w 815"/>
              <a:gd name="T59" fmla="*/ 801 h 1454"/>
              <a:gd name="T60" fmla="*/ 90 w 815"/>
              <a:gd name="T61" fmla="*/ 782 h 1454"/>
              <a:gd name="T62" fmla="*/ 110 w 815"/>
              <a:gd name="T63" fmla="*/ 762 h 1454"/>
              <a:gd name="T64" fmla="*/ 83 w 815"/>
              <a:gd name="T65" fmla="*/ 719 h 1454"/>
              <a:gd name="T66" fmla="*/ 65 w 815"/>
              <a:gd name="T67" fmla="*/ 689 h 1454"/>
              <a:gd name="T68" fmla="*/ 63 w 815"/>
              <a:gd name="T69" fmla="*/ 664 h 1454"/>
              <a:gd name="T70" fmla="*/ 72 w 815"/>
              <a:gd name="T71" fmla="*/ 616 h 1454"/>
              <a:gd name="T72" fmla="*/ 99 w 815"/>
              <a:gd name="T73" fmla="*/ 648 h 1454"/>
              <a:gd name="T74" fmla="*/ 114 w 815"/>
              <a:gd name="T75" fmla="*/ 636 h 1454"/>
              <a:gd name="T76" fmla="*/ 101 w 815"/>
              <a:gd name="T77" fmla="*/ 598 h 1454"/>
              <a:gd name="T78" fmla="*/ 126 w 815"/>
              <a:gd name="T79" fmla="*/ 589 h 1454"/>
              <a:gd name="T80" fmla="*/ 133 w 815"/>
              <a:gd name="T81" fmla="*/ 578 h 1454"/>
              <a:gd name="T82" fmla="*/ 106 w 815"/>
              <a:gd name="T83" fmla="*/ 564 h 1454"/>
              <a:gd name="T84" fmla="*/ 81 w 815"/>
              <a:gd name="T85" fmla="*/ 573 h 1454"/>
              <a:gd name="T86" fmla="*/ 67 w 815"/>
              <a:gd name="T87" fmla="*/ 598 h 1454"/>
              <a:gd name="T88" fmla="*/ 43 w 815"/>
              <a:gd name="T89" fmla="*/ 567 h 1454"/>
              <a:gd name="T90" fmla="*/ 57 w 815"/>
              <a:gd name="T91" fmla="*/ 552 h 1454"/>
              <a:gd name="T92" fmla="*/ 54 w 815"/>
              <a:gd name="T93" fmla="*/ 531 h 1454"/>
              <a:gd name="T94" fmla="*/ 28 w 815"/>
              <a:gd name="T95" fmla="*/ 485 h 1454"/>
              <a:gd name="T96" fmla="*/ 15 w 815"/>
              <a:gd name="T97" fmla="*/ 446 h 1454"/>
              <a:gd name="T98" fmla="*/ 7 w 815"/>
              <a:gd name="T99" fmla="*/ 411 h 1454"/>
              <a:gd name="T100" fmla="*/ 9 w 815"/>
              <a:gd name="T101" fmla="*/ 357 h 1454"/>
              <a:gd name="T102" fmla="*/ 25 w 815"/>
              <a:gd name="T103" fmla="*/ 315 h 1454"/>
              <a:gd name="T104" fmla="*/ 22 w 815"/>
              <a:gd name="T105" fmla="*/ 268 h 1454"/>
              <a:gd name="T106" fmla="*/ 9 w 815"/>
              <a:gd name="T107" fmla="*/ 233 h 1454"/>
              <a:gd name="T108" fmla="*/ 5 w 815"/>
              <a:gd name="T109" fmla="*/ 194 h 1454"/>
              <a:gd name="T110" fmla="*/ 43 w 815"/>
              <a:gd name="T111" fmla="*/ 156 h 1454"/>
              <a:gd name="T112" fmla="*/ 49 w 815"/>
              <a:gd name="T113" fmla="*/ 132 h 1454"/>
              <a:gd name="T114" fmla="*/ 57 w 815"/>
              <a:gd name="T115" fmla="*/ 105 h 1454"/>
              <a:gd name="T116" fmla="*/ 83 w 815"/>
              <a:gd name="T117" fmla="*/ 55 h 1454"/>
              <a:gd name="T118" fmla="*/ 79 w 815"/>
              <a:gd name="T119" fmla="*/ 22 h 1454"/>
              <a:gd name="T120" fmla="*/ 326 w 815"/>
              <a:gd name="T121" fmla="*/ 79 h 1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5" h="1454">
                <a:moveTo>
                  <a:pt x="778" y="1141"/>
                </a:moveTo>
                <a:lnTo>
                  <a:pt x="778" y="1142"/>
                </a:lnTo>
                <a:lnTo>
                  <a:pt x="778" y="1142"/>
                </a:lnTo>
                <a:lnTo>
                  <a:pt x="778" y="1145"/>
                </a:lnTo>
                <a:lnTo>
                  <a:pt x="778" y="1145"/>
                </a:lnTo>
                <a:lnTo>
                  <a:pt x="777" y="1149"/>
                </a:lnTo>
                <a:lnTo>
                  <a:pt x="776" y="1152"/>
                </a:lnTo>
                <a:lnTo>
                  <a:pt x="775" y="1155"/>
                </a:lnTo>
                <a:lnTo>
                  <a:pt x="773" y="1159"/>
                </a:lnTo>
                <a:lnTo>
                  <a:pt x="773" y="1159"/>
                </a:lnTo>
                <a:lnTo>
                  <a:pt x="775" y="1162"/>
                </a:lnTo>
                <a:lnTo>
                  <a:pt x="777" y="1163"/>
                </a:lnTo>
                <a:lnTo>
                  <a:pt x="782" y="1168"/>
                </a:lnTo>
                <a:lnTo>
                  <a:pt x="782" y="1168"/>
                </a:lnTo>
                <a:lnTo>
                  <a:pt x="783" y="1170"/>
                </a:lnTo>
                <a:lnTo>
                  <a:pt x="783" y="1172"/>
                </a:lnTo>
                <a:lnTo>
                  <a:pt x="785" y="1178"/>
                </a:lnTo>
                <a:lnTo>
                  <a:pt x="785" y="1178"/>
                </a:lnTo>
                <a:lnTo>
                  <a:pt x="786" y="1182"/>
                </a:lnTo>
                <a:lnTo>
                  <a:pt x="787" y="1186"/>
                </a:lnTo>
                <a:lnTo>
                  <a:pt x="793" y="1193"/>
                </a:lnTo>
                <a:lnTo>
                  <a:pt x="790" y="1203"/>
                </a:lnTo>
                <a:lnTo>
                  <a:pt x="790" y="1203"/>
                </a:lnTo>
                <a:lnTo>
                  <a:pt x="792" y="1207"/>
                </a:lnTo>
                <a:lnTo>
                  <a:pt x="794" y="1209"/>
                </a:lnTo>
                <a:lnTo>
                  <a:pt x="798" y="1217"/>
                </a:lnTo>
                <a:lnTo>
                  <a:pt x="798" y="1217"/>
                </a:lnTo>
                <a:lnTo>
                  <a:pt x="799" y="1220"/>
                </a:lnTo>
                <a:lnTo>
                  <a:pt x="801" y="1223"/>
                </a:lnTo>
                <a:lnTo>
                  <a:pt x="801" y="1227"/>
                </a:lnTo>
                <a:lnTo>
                  <a:pt x="803" y="1230"/>
                </a:lnTo>
                <a:lnTo>
                  <a:pt x="803" y="1230"/>
                </a:lnTo>
                <a:lnTo>
                  <a:pt x="807" y="1235"/>
                </a:lnTo>
                <a:lnTo>
                  <a:pt x="811" y="1239"/>
                </a:lnTo>
                <a:lnTo>
                  <a:pt x="814" y="1243"/>
                </a:lnTo>
                <a:lnTo>
                  <a:pt x="815" y="1245"/>
                </a:lnTo>
                <a:lnTo>
                  <a:pt x="815" y="1249"/>
                </a:lnTo>
                <a:lnTo>
                  <a:pt x="815" y="1249"/>
                </a:lnTo>
                <a:lnTo>
                  <a:pt x="815" y="1256"/>
                </a:lnTo>
                <a:lnTo>
                  <a:pt x="814" y="1264"/>
                </a:lnTo>
                <a:lnTo>
                  <a:pt x="814" y="1264"/>
                </a:lnTo>
                <a:lnTo>
                  <a:pt x="813" y="1267"/>
                </a:lnTo>
                <a:lnTo>
                  <a:pt x="812" y="1270"/>
                </a:lnTo>
                <a:lnTo>
                  <a:pt x="806" y="1272"/>
                </a:lnTo>
                <a:lnTo>
                  <a:pt x="791" y="1276"/>
                </a:lnTo>
                <a:lnTo>
                  <a:pt x="791" y="1276"/>
                </a:lnTo>
                <a:lnTo>
                  <a:pt x="785" y="1278"/>
                </a:lnTo>
                <a:lnTo>
                  <a:pt x="778" y="1283"/>
                </a:lnTo>
                <a:lnTo>
                  <a:pt x="773" y="1288"/>
                </a:lnTo>
                <a:lnTo>
                  <a:pt x="770" y="1294"/>
                </a:lnTo>
                <a:lnTo>
                  <a:pt x="770" y="1294"/>
                </a:lnTo>
                <a:lnTo>
                  <a:pt x="766" y="1298"/>
                </a:lnTo>
                <a:lnTo>
                  <a:pt x="762" y="1301"/>
                </a:lnTo>
                <a:lnTo>
                  <a:pt x="760" y="1304"/>
                </a:lnTo>
                <a:lnTo>
                  <a:pt x="759" y="1308"/>
                </a:lnTo>
                <a:lnTo>
                  <a:pt x="759" y="1308"/>
                </a:lnTo>
                <a:lnTo>
                  <a:pt x="760" y="1315"/>
                </a:lnTo>
                <a:lnTo>
                  <a:pt x="761" y="1323"/>
                </a:lnTo>
                <a:lnTo>
                  <a:pt x="761" y="1323"/>
                </a:lnTo>
                <a:lnTo>
                  <a:pt x="760" y="1330"/>
                </a:lnTo>
                <a:lnTo>
                  <a:pt x="759" y="1338"/>
                </a:lnTo>
                <a:lnTo>
                  <a:pt x="756" y="1345"/>
                </a:lnTo>
                <a:lnTo>
                  <a:pt x="751" y="1351"/>
                </a:lnTo>
                <a:lnTo>
                  <a:pt x="751" y="1351"/>
                </a:lnTo>
                <a:lnTo>
                  <a:pt x="749" y="1353"/>
                </a:lnTo>
                <a:lnTo>
                  <a:pt x="748" y="1353"/>
                </a:lnTo>
                <a:lnTo>
                  <a:pt x="745" y="1354"/>
                </a:lnTo>
                <a:lnTo>
                  <a:pt x="744" y="1354"/>
                </a:lnTo>
                <a:lnTo>
                  <a:pt x="744" y="1354"/>
                </a:lnTo>
                <a:lnTo>
                  <a:pt x="743" y="1357"/>
                </a:lnTo>
                <a:lnTo>
                  <a:pt x="743" y="1361"/>
                </a:lnTo>
                <a:lnTo>
                  <a:pt x="743" y="1365"/>
                </a:lnTo>
                <a:lnTo>
                  <a:pt x="741" y="1369"/>
                </a:lnTo>
                <a:lnTo>
                  <a:pt x="741" y="1369"/>
                </a:lnTo>
                <a:lnTo>
                  <a:pt x="738" y="1371"/>
                </a:lnTo>
                <a:lnTo>
                  <a:pt x="733" y="1374"/>
                </a:lnTo>
                <a:lnTo>
                  <a:pt x="729" y="1376"/>
                </a:lnTo>
                <a:lnTo>
                  <a:pt x="728" y="1377"/>
                </a:lnTo>
                <a:lnTo>
                  <a:pt x="728" y="1380"/>
                </a:lnTo>
                <a:lnTo>
                  <a:pt x="728" y="1380"/>
                </a:lnTo>
                <a:lnTo>
                  <a:pt x="728" y="1382"/>
                </a:lnTo>
                <a:lnTo>
                  <a:pt x="729" y="1385"/>
                </a:lnTo>
                <a:lnTo>
                  <a:pt x="731" y="1388"/>
                </a:lnTo>
                <a:lnTo>
                  <a:pt x="735" y="1392"/>
                </a:lnTo>
                <a:lnTo>
                  <a:pt x="736" y="1393"/>
                </a:lnTo>
                <a:lnTo>
                  <a:pt x="736" y="1397"/>
                </a:lnTo>
                <a:lnTo>
                  <a:pt x="736" y="1397"/>
                </a:lnTo>
                <a:lnTo>
                  <a:pt x="736" y="1399"/>
                </a:lnTo>
                <a:lnTo>
                  <a:pt x="734" y="1402"/>
                </a:lnTo>
                <a:lnTo>
                  <a:pt x="731" y="1404"/>
                </a:lnTo>
                <a:lnTo>
                  <a:pt x="730" y="1407"/>
                </a:lnTo>
                <a:lnTo>
                  <a:pt x="730" y="1407"/>
                </a:lnTo>
                <a:lnTo>
                  <a:pt x="731" y="1411"/>
                </a:lnTo>
                <a:lnTo>
                  <a:pt x="731" y="1411"/>
                </a:lnTo>
                <a:lnTo>
                  <a:pt x="738" y="1414"/>
                </a:lnTo>
                <a:lnTo>
                  <a:pt x="745" y="1418"/>
                </a:lnTo>
                <a:lnTo>
                  <a:pt x="750" y="1422"/>
                </a:lnTo>
                <a:lnTo>
                  <a:pt x="751" y="1424"/>
                </a:lnTo>
                <a:lnTo>
                  <a:pt x="752" y="1427"/>
                </a:lnTo>
                <a:lnTo>
                  <a:pt x="752" y="1427"/>
                </a:lnTo>
                <a:lnTo>
                  <a:pt x="752" y="1437"/>
                </a:lnTo>
                <a:lnTo>
                  <a:pt x="751" y="1440"/>
                </a:lnTo>
                <a:lnTo>
                  <a:pt x="749" y="1444"/>
                </a:lnTo>
                <a:lnTo>
                  <a:pt x="749" y="1444"/>
                </a:lnTo>
                <a:lnTo>
                  <a:pt x="743" y="1449"/>
                </a:lnTo>
                <a:lnTo>
                  <a:pt x="736" y="1454"/>
                </a:lnTo>
                <a:lnTo>
                  <a:pt x="462" y="1432"/>
                </a:lnTo>
                <a:lnTo>
                  <a:pt x="462" y="1432"/>
                </a:lnTo>
                <a:lnTo>
                  <a:pt x="460" y="1429"/>
                </a:lnTo>
                <a:lnTo>
                  <a:pt x="458" y="1427"/>
                </a:lnTo>
                <a:lnTo>
                  <a:pt x="458" y="1427"/>
                </a:lnTo>
                <a:lnTo>
                  <a:pt x="460" y="1425"/>
                </a:lnTo>
                <a:lnTo>
                  <a:pt x="461" y="1424"/>
                </a:lnTo>
                <a:lnTo>
                  <a:pt x="463" y="1423"/>
                </a:lnTo>
                <a:lnTo>
                  <a:pt x="463" y="1423"/>
                </a:lnTo>
                <a:lnTo>
                  <a:pt x="461" y="1416"/>
                </a:lnTo>
                <a:lnTo>
                  <a:pt x="460" y="1412"/>
                </a:lnTo>
                <a:lnTo>
                  <a:pt x="457" y="1411"/>
                </a:lnTo>
                <a:lnTo>
                  <a:pt x="457" y="1411"/>
                </a:lnTo>
                <a:lnTo>
                  <a:pt x="451" y="1412"/>
                </a:lnTo>
                <a:lnTo>
                  <a:pt x="448" y="1412"/>
                </a:lnTo>
                <a:lnTo>
                  <a:pt x="446" y="1411"/>
                </a:lnTo>
                <a:lnTo>
                  <a:pt x="446" y="1411"/>
                </a:lnTo>
                <a:lnTo>
                  <a:pt x="447" y="1407"/>
                </a:lnTo>
                <a:lnTo>
                  <a:pt x="448" y="1402"/>
                </a:lnTo>
                <a:lnTo>
                  <a:pt x="448" y="1402"/>
                </a:lnTo>
                <a:lnTo>
                  <a:pt x="450" y="1399"/>
                </a:lnTo>
                <a:lnTo>
                  <a:pt x="451" y="1398"/>
                </a:lnTo>
                <a:lnTo>
                  <a:pt x="453" y="1396"/>
                </a:lnTo>
                <a:lnTo>
                  <a:pt x="453" y="1393"/>
                </a:lnTo>
                <a:lnTo>
                  <a:pt x="453" y="1393"/>
                </a:lnTo>
                <a:lnTo>
                  <a:pt x="453" y="1391"/>
                </a:lnTo>
                <a:lnTo>
                  <a:pt x="452" y="1390"/>
                </a:lnTo>
                <a:lnTo>
                  <a:pt x="451" y="1387"/>
                </a:lnTo>
                <a:lnTo>
                  <a:pt x="451" y="1385"/>
                </a:lnTo>
                <a:lnTo>
                  <a:pt x="451" y="1385"/>
                </a:lnTo>
                <a:lnTo>
                  <a:pt x="451" y="1383"/>
                </a:lnTo>
                <a:lnTo>
                  <a:pt x="453" y="1381"/>
                </a:lnTo>
                <a:lnTo>
                  <a:pt x="455" y="1380"/>
                </a:lnTo>
                <a:lnTo>
                  <a:pt x="456" y="1377"/>
                </a:lnTo>
                <a:lnTo>
                  <a:pt x="456" y="1377"/>
                </a:lnTo>
                <a:lnTo>
                  <a:pt x="455" y="1374"/>
                </a:lnTo>
                <a:lnTo>
                  <a:pt x="453" y="1370"/>
                </a:lnTo>
                <a:lnTo>
                  <a:pt x="453" y="1370"/>
                </a:lnTo>
                <a:lnTo>
                  <a:pt x="453" y="1366"/>
                </a:lnTo>
                <a:lnTo>
                  <a:pt x="453" y="1366"/>
                </a:lnTo>
                <a:lnTo>
                  <a:pt x="452" y="1362"/>
                </a:lnTo>
                <a:lnTo>
                  <a:pt x="451" y="1360"/>
                </a:lnTo>
                <a:lnTo>
                  <a:pt x="451" y="1360"/>
                </a:lnTo>
                <a:lnTo>
                  <a:pt x="452" y="1359"/>
                </a:lnTo>
                <a:lnTo>
                  <a:pt x="452" y="1357"/>
                </a:lnTo>
                <a:lnTo>
                  <a:pt x="453" y="1356"/>
                </a:lnTo>
                <a:lnTo>
                  <a:pt x="455" y="1355"/>
                </a:lnTo>
                <a:lnTo>
                  <a:pt x="455" y="1355"/>
                </a:lnTo>
                <a:lnTo>
                  <a:pt x="453" y="1353"/>
                </a:lnTo>
                <a:lnTo>
                  <a:pt x="452" y="1351"/>
                </a:lnTo>
                <a:lnTo>
                  <a:pt x="448" y="1350"/>
                </a:lnTo>
                <a:lnTo>
                  <a:pt x="444" y="1349"/>
                </a:lnTo>
                <a:lnTo>
                  <a:pt x="442" y="1348"/>
                </a:lnTo>
                <a:lnTo>
                  <a:pt x="442" y="1345"/>
                </a:lnTo>
                <a:lnTo>
                  <a:pt x="442" y="1345"/>
                </a:lnTo>
                <a:lnTo>
                  <a:pt x="442" y="1341"/>
                </a:lnTo>
                <a:lnTo>
                  <a:pt x="444" y="1338"/>
                </a:lnTo>
                <a:lnTo>
                  <a:pt x="444" y="1338"/>
                </a:lnTo>
                <a:lnTo>
                  <a:pt x="444" y="1335"/>
                </a:lnTo>
                <a:lnTo>
                  <a:pt x="441" y="1334"/>
                </a:lnTo>
                <a:lnTo>
                  <a:pt x="439" y="1333"/>
                </a:lnTo>
                <a:lnTo>
                  <a:pt x="437" y="1332"/>
                </a:lnTo>
                <a:lnTo>
                  <a:pt x="437" y="1332"/>
                </a:lnTo>
                <a:lnTo>
                  <a:pt x="435" y="1327"/>
                </a:lnTo>
                <a:lnTo>
                  <a:pt x="434" y="1322"/>
                </a:lnTo>
                <a:lnTo>
                  <a:pt x="432" y="1317"/>
                </a:lnTo>
                <a:lnTo>
                  <a:pt x="431" y="1311"/>
                </a:lnTo>
                <a:lnTo>
                  <a:pt x="431" y="1311"/>
                </a:lnTo>
                <a:lnTo>
                  <a:pt x="429" y="1307"/>
                </a:lnTo>
                <a:lnTo>
                  <a:pt x="426" y="1304"/>
                </a:lnTo>
                <a:lnTo>
                  <a:pt x="419" y="1299"/>
                </a:lnTo>
                <a:lnTo>
                  <a:pt x="414" y="1294"/>
                </a:lnTo>
                <a:lnTo>
                  <a:pt x="411" y="1291"/>
                </a:lnTo>
                <a:lnTo>
                  <a:pt x="410" y="1286"/>
                </a:lnTo>
                <a:lnTo>
                  <a:pt x="410" y="1286"/>
                </a:lnTo>
                <a:lnTo>
                  <a:pt x="399" y="1277"/>
                </a:lnTo>
                <a:lnTo>
                  <a:pt x="390" y="1269"/>
                </a:lnTo>
                <a:lnTo>
                  <a:pt x="382" y="1259"/>
                </a:lnTo>
                <a:lnTo>
                  <a:pt x="372" y="1250"/>
                </a:lnTo>
                <a:lnTo>
                  <a:pt x="372" y="1250"/>
                </a:lnTo>
                <a:lnTo>
                  <a:pt x="369" y="1255"/>
                </a:lnTo>
                <a:lnTo>
                  <a:pt x="368" y="1260"/>
                </a:lnTo>
                <a:lnTo>
                  <a:pt x="368" y="1260"/>
                </a:lnTo>
                <a:lnTo>
                  <a:pt x="367" y="1259"/>
                </a:lnTo>
                <a:lnTo>
                  <a:pt x="364" y="1257"/>
                </a:lnTo>
                <a:lnTo>
                  <a:pt x="362" y="1252"/>
                </a:lnTo>
                <a:lnTo>
                  <a:pt x="362" y="1252"/>
                </a:lnTo>
                <a:lnTo>
                  <a:pt x="358" y="1250"/>
                </a:lnTo>
                <a:lnTo>
                  <a:pt x="356" y="1249"/>
                </a:lnTo>
                <a:lnTo>
                  <a:pt x="356" y="1246"/>
                </a:lnTo>
                <a:lnTo>
                  <a:pt x="356" y="1246"/>
                </a:lnTo>
                <a:lnTo>
                  <a:pt x="356" y="1244"/>
                </a:lnTo>
                <a:lnTo>
                  <a:pt x="357" y="1243"/>
                </a:lnTo>
                <a:lnTo>
                  <a:pt x="357" y="1243"/>
                </a:lnTo>
                <a:lnTo>
                  <a:pt x="355" y="1240"/>
                </a:lnTo>
                <a:lnTo>
                  <a:pt x="353" y="1236"/>
                </a:lnTo>
                <a:lnTo>
                  <a:pt x="353" y="1236"/>
                </a:lnTo>
                <a:lnTo>
                  <a:pt x="353" y="1234"/>
                </a:lnTo>
                <a:lnTo>
                  <a:pt x="356" y="1231"/>
                </a:lnTo>
                <a:lnTo>
                  <a:pt x="357" y="1229"/>
                </a:lnTo>
                <a:lnTo>
                  <a:pt x="358" y="1225"/>
                </a:lnTo>
                <a:lnTo>
                  <a:pt x="358" y="1225"/>
                </a:lnTo>
                <a:lnTo>
                  <a:pt x="357" y="1222"/>
                </a:lnTo>
                <a:lnTo>
                  <a:pt x="356" y="1217"/>
                </a:lnTo>
                <a:lnTo>
                  <a:pt x="356" y="1217"/>
                </a:lnTo>
                <a:lnTo>
                  <a:pt x="356" y="1214"/>
                </a:lnTo>
                <a:lnTo>
                  <a:pt x="357" y="1212"/>
                </a:lnTo>
                <a:lnTo>
                  <a:pt x="357" y="1212"/>
                </a:lnTo>
                <a:lnTo>
                  <a:pt x="357" y="1209"/>
                </a:lnTo>
                <a:lnTo>
                  <a:pt x="355" y="1208"/>
                </a:lnTo>
                <a:lnTo>
                  <a:pt x="351" y="1204"/>
                </a:lnTo>
                <a:lnTo>
                  <a:pt x="351" y="1204"/>
                </a:lnTo>
                <a:lnTo>
                  <a:pt x="347" y="1199"/>
                </a:lnTo>
                <a:lnTo>
                  <a:pt x="346" y="1197"/>
                </a:lnTo>
                <a:lnTo>
                  <a:pt x="343" y="1197"/>
                </a:lnTo>
                <a:lnTo>
                  <a:pt x="343" y="1197"/>
                </a:lnTo>
                <a:lnTo>
                  <a:pt x="341" y="1198"/>
                </a:lnTo>
                <a:lnTo>
                  <a:pt x="339" y="1199"/>
                </a:lnTo>
                <a:lnTo>
                  <a:pt x="339" y="1199"/>
                </a:lnTo>
                <a:lnTo>
                  <a:pt x="336" y="1198"/>
                </a:lnTo>
                <a:lnTo>
                  <a:pt x="335" y="1197"/>
                </a:lnTo>
                <a:lnTo>
                  <a:pt x="332" y="1196"/>
                </a:lnTo>
                <a:lnTo>
                  <a:pt x="331" y="1196"/>
                </a:lnTo>
                <a:lnTo>
                  <a:pt x="331" y="1196"/>
                </a:lnTo>
                <a:lnTo>
                  <a:pt x="327" y="1197"/>
                </a:lnTo>
                <a:lnTo>
                  <a:pt x="325" y="1197"/>
                </a:lnTo>
                <a:lnTo>
                  <a:pt x="325" y="1197"/>
                </a:lnTo>
                <a:lnTo>
                  <a:pt x="322" y="1197"/>
                </a:lnTo>
                <a:lnTo>
                  <a:pt x="322" y="1196"/>
                </a:lnTo>
                <a:lnTo>
                  <a:pt x="320" y="1192"/>
                </a:lnTo>
                <a:lnTo>
                  <a:pt x="320" y="1192"/>
                </a:lnTo>
                <a:lnTo>
                  <a:pt x="318" y="1191"/>
                </a:lnTo>
                <a:lnTo>
                  <a:pt x="315" y="1191"/>
                </a:lnTo>
                <a:lnTo>
                  <a:pt x="310" y="1192"/>
                </a:lnTo>
                <a:lnTo>
                  <a:pt x="310" y="1192"/>
                </a:lnTo>
                <a:lnTo>
                  <a:pt x="304" y="1191"/>
                </a:lnTo>
                <a:lnTo>
                  <a:pt x="298" y="1188"/>
                </a:lnTo>
                <a:lnTo>
                  <a:pt x="290" y="1186"/>
                </a:lnTo>
                <a:lnTo>
                  <a:pt x="284" y="1186"/>
                </a:lnTo>
                <a:lnTo>
                  <a:pt x="284" y="1186"/>
                </a:lnTo>
                <a:lnTo>
                  <a:pt x="285" y="1181"/>
                </a:lnTo>
                <a:lnTo>
                  <a:pt x="287" y="1176"/>
                </a:lnTo>
                <a:lnTo>
                  <a:pt x="287" y="1176"/>
                </a:lnTo>
                <a:lnTo>
                  <a:pt x="285" y="1175"/>
                </a:lnTo>
                <a:lnTo>
                  <a:pt x="285" y="1173"/>
                </a:lnTo>
                <a:lnTo>
                  <a:pt x="283" y="1171"/>
                </a:lnTo>
                <a:lnTo>
                  <a:pt x="283" y="1171"/>
                </a:lnTo>
                <a:lnTo>
                  <a:pt x="282" y="1166"/>
                </a:lnTo>
                <a:lnTo>
                  <a:pt x="279" y="1161"/>
                </a:lnTo>
                <a:lnTo>
                  <a:pt x="279" y="1161"/>
                </a:lnTo>
                <a:lnTo>
                  <a:pt x="280" y="1157"/>
                </a:lnTo>
                <a:lnTo>
                  <a:pt x="282" y="1155"/>
                </a:lnTo>
                <a:lnTo>
                  <a:pt x="282" y="1155"/>
                </a:lnTo>
                <a:lnTo>
                  <a:pt x="280" y="1152"/>
                </a:lnTo>
                <a:lnTo>
                  <a:pt x="278" y="1152"/>
                </a:lnTo>
                <a:lnTo>
                  <a:pt x="275" y="1151"/>
                </a:lnTo>
                <a:lnTo>
                  <a:pt x="273" y="1151"/>
                </a:lnTo>
                <a:lnTo>
                  <a:pt x="273" y="1151"/>
                </a:lnTo>
                <a:lnTo>
                  <a:pt x="272" y="1149"/>
                </a:lnTo>
                <a:lnTo>
                  <a:pt x="272" y="1146"/>
                </a:lnTo>
                <a:lnTo>
                  <a:pt x="271" y="1144"/>
                </a:lnTo>
                <a:lnTo>
                  <a:pt x="269" y="1140"/>
                </a:lnTo>
                <a:lnTo>
                  <a:pt x="269" y="1140"/>
                </a:lnTo>
                <a:lnTo>
                  <a:pt x="268" y="1139"/>
                </a:lnTo>
                <a:lnTo>
                  <a:pt x="266" y="1138"/>
                </a:lnTo>
                <a:lnTo>
                  <a:pt x="261" y="1135"/>
                </a:lnTo>
                <a:lnTo>
                  <a:pt x="261" y="1135"/>
                </a:lnTo>
                <a:lnTo>
                  <a:pt x="256" y="1131"/>
                </a:lnTo>
                <a:lnTo>
                  <a:pt x="253" y="1130"/>
                </a:lnTo>
                <a:lnTo>
                  <a:pt x="251" y="1130"/>
                </a:lnTo>
                <a:lnTo>
                  <a:pt x="251" y="1130"/>
                </a:lnTo>
                <a:lnTo>
                  <a:pt x="247" y="1130"/>
                </a:lnTo>
                <a:lnTo>
                  <a:pt x="243" y="1131"/>
                </a:lnTo>
                <a:lnTo>
                  <a:pt x="243" y="1131"/>
                </a:lnTo>
                <a:lnTo>
                  <a:pt x="241" y="1130"/>
                </a:lnTo>
                <a:lnTo>
                  <a:pt x="238" y="1129"/>
                </a:lnTo>
                <a:lnTo>
                  <a:pt x="236" y="1126"/>
                </a:lnTo>
                <a:lnTo>
                  <a:pt x="233" y="1125"/>
                </a:lnTo>
                <a:lnTo>
                  <a:pt x="233" y="1125"/>
                </a:lnTo>
                <a:lnTo>
                  <a:pt x="229" y="1124"/>
                </a:lnTo>
                <a:lnTo>
                  <a:pt x="224" y="1121"/>
                </a:lnTo>
                <a:lnTo>
                  <a:pt x="215" y="1114"/>
                </a:lnTo>
                <a:lnTo>
                  <a:pt x="215" y="1114"/>
                </a:lnTo>
                <a:lnTo>
                  <a:pt x="210" y="1109"/>
                </a:lnTo>
                <a:lnTo>
                  <a:pt x="208" y="1107"/>
                </a:lnTo>
                <a:lnTo>
                  <a:pt x="204" y="1107"/>
                </a:lnTo>
                <a:lnTo>
                  <a:pt x="204" y="1107"/>
                </a:lnTo>
                <a:lnTo>
                  <a:pt x="201" y="1107"/>
                </a:lnTo>
                <a:lnTo>
                  <a:pt x="198" y="1108"/>
                </a:lnTo>
                <a:lnTo>
                  <a:pt x="198" y="1108"/>
                </a:lnTo>
                <a:lnTo>
                  <a:pt x="196" y="1107"/>
                </a:lnTo>
                <a:lnTo>
                  <a:pt x="195" y="1105"/>
                </a:lnTo>
                <a:lnTo>
                  <a:pt x="193" y="1103"/>
                </a:lnTo>
                <a:lnTo>
                  <a:pt x="191" y="1102"/>
                </a:lnTo>
                <a:lnTo>
                  <a:pt x="191" y="1102"/>
                </a:lnTo>
                <a:lnTo>
                  <a:pt x="189" y="1100"/>
                </a:lnTo>
                <a:lnTo>
                  <a:pt x="185" y="1100"/>
                </a:lnTo>
                <a:lnTo>
                  <a:pt x="180" y="1102"/>
                </a:lnTo>
                <a:lnTo>
                  <a:pt x="174" y="1103"/>
                </a:lnTo>
                <a:lnTo>
                  <a:pt x="172" y="1103"/>
                </a:lnTo>
                <a:lnTo>
                  <a:pt x="168" y="1102"/>
                </a:lnTo>
                <a:lnTo>
                  <a:pt x="168" y="1102"/>
                </a:lnTo>
                <a:lnTo>
                  <a:pt x="167" y="1100"/>
                </a:lnTo>
                <a:lnTo>
                  <a:pt x="166" y="1098"/>
                </a:lnTo>
                <a:lnTo>
                  <a:pt x="166" y="1094"/>
                </a:lnTo>
                <a:lnTo>
                  <a:pt x="164" y="1092"/>
                </a:lnTo>
                <a:lnTo>
                  <a:pt x="164" y="1092"/>
                </a:lnTo>
                <a:lnTo>
                  <a:pt x="162" y="1089"/>
                </a:lnTo>
                <a:lnTo>
                  <a:pt x="157" y="1087"/>
                </a:lnTo>
                <a:lnTo>
                  <a:pt x="154" y="1084"/>
                </a:lnTo>
                <a:lnTo>
                  <a:pt x="153" y="1083"/>
                </a:lnTo>
                <a:lnTo>
                  <a:pt x="153" y="1081"/>
                </a:lnTo>
                <a:lnTo>
                  <a:pt x="153" y="1081"/>
                </a:lnTo>
                <a:lnTo>
                  <a:pt x="153" y="1076"/>
                </a:lnTo>
                <a:lnTo>
                  <a:pt x="156" y="1072"/>
                </a:lnTo>
                <a:lnTo>
                  <a:pt x="157" y="1067"/>
                </a:lnTo>
                <a:lnTo>
                  <a:pt x="158" y="1062"/>
                </a:lnTo>
                <a:lnTo>
                  <a:pt x="158" y="1062"/>
                </a:lnTo>
                <a:lnTo>
                  <a:pt x="157" y="1060"/>
                </a:lnTo>
                <a:lnTo>
                  <a:pt x="156" y="1057"/>
                </a:lnTo>
                <a:lnTo>
                  <a:pt x="153" y="1054"/>
                </a:lnTo>
                <a:lnTo>
                  <a:pt x="153" y="1051"/>
                </a:lnTo>
                <a:lnTo>
                  <a:pt x="153" y="1051"/>
                </a:lnTo>
                <a:lnTo>
                  <a:pt x="154" y="1047"/>
                </a:lnTo>
                <a:lnTo>
                  <a:pt x="156" y="1046"/>
                </a:lnTo>
                <a:lnTo>
                  <a:pt x="158" y="1044"/>
                </a:lnTo>
                <a:lnTo>
                  <a:pt x="159" y="1040"/>
                </a:lnTo>
                <a:lnTo>
                  <a:pt x="159" y="1040"/>
                </a:lnTo>
                <a:lnTo>
                  <a:pt x="158" y="1037"/>
                </a:lnTo>
                <a:lnTo>
                  <a:pt x="158" y="1034"/>
                </a:lnTo>
                <a:lnTo>
                  <a:pt x="158" y="1034"/>
                </a:lnTo>
                <a:lnTo>
                  <a:pt x="158" y="1029"/>
                </a:lnTo>
                <a:lnTo>
                  <a:pt x="159" y="1025"/>
                </a:lnTo>
                <a:lnTo>
                  <a:pt x="164" y="1016"/>
                </a:lnTo>
                <a:lnTo>
                  <a:pt x="164" y="1016"/>
                </a:lnTo>
                <a:lnTo>
                  <a:pt x="167" y="1015"/>
                </a:lnTo>
                <a:lnTo>
                  <a:pt x="168" y="1014"/>
                </a:lnTo>
                <a:lnTo>
                  <a:pt x="168" y="1013"/>
                </a:lnTo>
                <a:lnTo>
                  <a:pt x="168" y="1013"/>
                </a:lnTo>
                <a:lnTo>
                  <a:pt x="168" y="1010"/>
                </a:lnTo>
                <a:lnTo>
                  <a:pt x="167" y="1008"/>
                </a:lnTo>
                <a:lnTo>
                  <a:pt x="163" y="1003"/>
                </a:lnTo>
                <a:lnTo>
                  <a:pt x="163" y="1003"/>
                </a:lnTo>
                <a:lnTo>
                  <a:pt x="162" y="1000"/>
                </a:lnTo>
                <a:lnTo>
                  <a:pt x="163" y="998"/>
                </a:lnTo>
                <a:lnTo>
                  <a:pt x="163" y="995"/>
                </a:lnTo>
                <a:lnTo>
                  <a:pt x="163" y="993"/>
                </a:lnTo>
                <a:lnTo>
                  <a:pt x="163" y="993"/>
                </a:lnTo>
                <a:lnTo>
                  <a:pt x="161" y="991"/>
                </a:lnTo>
                <a:lnTo>
                  <a:pt x="157" y="988"/>
                </a:lnTo>
                <a:lnTo>
                  <a:pt x="153" y="987"/>
                </a:lnTo>
                <a:lnTo>
                  <a:pt x="152" y="986"/>
                </a:lnTo>
                <a:lnTo>
                  <a:pt x="152" y="983"/>
                </a:lnTo>
                <a:lnTo>
                  <a:pt x="152" y="983"/>
                </a:lnTo>
                <a:lnTo>
                  <a:pt x="153" y="981"/>
                </a:lnTo>
                <a:lnTo>
                  <a:pt x="153" y="978"/>
                </a:lnTo>
                <a:lnTo>
                  <a:pt x="153" y="978"/>
                </a:lnTo>
                <a:lnTo>
                  <a:pt x="152" y="974"/>
                </a:lnTo>
                <a:lnTo>
                  <a:pt x="151" y="970"/>
                </a:lnTo>
                <a:lnTo>
                  <a:pt x="151" y="970"/>
                </a:lnTo>
                <a:lnTo>
                  <a:pt x="152" y="966"/>
                </a:lnTo>
                <a:lnTo>
                  <a:pt x="154" y="963"/>
                </a:lnTo>
                <a:lnTo>
                  <a:pt x="156" y="961"/>
                </a:lnTo>
                <a:lnTo>
                  <a:pt x="157" y="958"/>
                </a:lnTo>
                <a:lnTo>
                  <a:pt x="157" y="958"/>
                </a:lnTo>
                <a:lnTo>
                  <a:pt x="157" y="955"/>
                </a:lnTo>
                <a:lnTo>
                  <a:pt x="156" y="953"/>
                </a:lnTo>
                <a:lnTo>
                  <a:pt x="152" y="950"/>
                </a:lnTo>
                <a:lnTo>
                  <a:pt x="147" y="946"/>
                </a:lnTo>
                <a:lnTo>
                  <a:pt x="142" y="942"/>
                </a:lnTo>
                <a:lnTo>
                  <a:pt x="142" y="942"/>
                </a:lnTo>
                <a:lnTo>
                  <a:pt x="141" y="940"/>
                </a:lnTo>
                <a:lnTo>
                  <a:pt x="140" y="937"/>
                </a:lnTo>
                <a:lnTo>
                  <a:pt x="138" y="932"/>
                </a:lnTo>
                <a:lnTo>
                  <a:pt x="137" y="926"/>
                </a:lnTo>
                <a:lnTo>
                  <a:pt x="136" y="923"/>
                </a:lnTo>
                <a:lnTo>
                  <a:pt x="135" y="920"/>
                </a:lnTo>
                <a:lnTo>
                  <a:pt x="135" y="920"/>
                </a:lnTo>
                <a:lnTo>
                  <a:pt x="130" y="918"/>
                </a:lnTo>
                <a:lnTo>
                  <a:pt x="126" y="916"/>
                </a:lnTo>
                <a:lnTo>
                  <a:pt x="122" y="915"/>
                </a:lnTo>
                <a:lnTo>
                  <a:pt x="121" y="914"/>
                </a:lnTo>
                <a:lnTo>
                  <a:pt x="121" y="911"/>
                </a:lnTo>
                <a:lnTo>
                  <a:pt x="121" y="911"/>
                </a:lnTo>
                <a:lnTo>
                  <a:pt x="120" y="909"/>
                </a:lnTo>
                <a:lnTo>
                  <a:pt x="119" y="905"/>
                </a:lnTo>
                <a:lnTo>
                  <a:pt x="119" y="905"/>
                </a:lnTo>
                <a:lnTo>
                  <a:pt x="120" y="902"/>
                </a:lnTo>
                <a:lnTo>
                  <a:pt x="121" y="898"/>
                </a:lnTo>
                <a:lnTo>
                  <a:pt x="121" y="898"/>
                </a:lnTo>
                <a:lnTo>
                  <a:pt x="120" y="892"/>
                </a:lnTo>
                <a:lnTo>
                  <a:pt x="117" y="888"/>
                </a:lnTo>
                <a:lnTo>
                  <a:pt x="116" y="883"/>
                </a:lnTo>
                <a:lnTo>
                  <a:pt x="115" y="877"/>
                </a:lnTo>
                <a:lnTo>
                  <a:pt x="115" y="877"/>
                </a:lnTo>
                <a:lnTo>
                  <a:pt x="115" y="873"/>
                </a:lnTo>
                <a:lnTo>
                  <a:pt x="112" y="869"/>
                </a:lnTo>
                <a:lnTo>
                  <a:pt x="109" y="863"/>
                </a:lnTo>
                <a:lnTo>
                  <a:pt x="109" y="863"/>
                </a:lnTo>
                <a:lnTo>
                  <a:pt x="107" y="860"/>
                </a:lnTo>
                <a:lnTo>
                  <a:pt x="107" y="856"/>
                </a:lnTo>
                <a:lnTo>
                  <a:pt x="107" y="852"/>
                </a:lnTo>
                <a:lnTo>
                  <a:pt x="106" y="848"/>
                </a:lnTo>
                <a:lnTo>
                  <a:pt x="106" y="848"/>
                </a:lnTo>
                <a:lnTo>
                  <a:pt x="99" y="839"/>
                </a:lnTo>
                <a:lnTo>
                  <a:pt x="95" y="834"/>
                </a:lnTo>
                <a:lnTo>
                  <a:pt x="93" y="829"/>
                </a:lnTo>
                <a:lnTo>
                  <a:pt x="93" y="829"/>
                </a:lnTo>
                <a:lnTo>
                  <a:pt x="89" y="822"/>
                </a:lnTo>
                <a:lnTo>
                  <a:pt x="86" y="816"/>
                </a:lnTo>
                <a:lnTo>
                  <a:pt x="85" y="810"/>
                </a:lnTo>
                <a:lnTo>
                  <a:pt x="84" y="803"/>
                </a:lnTo>
                <a:lnTo>
                  <a:pt x="84" y="803"/>
                </a:lnTo>
                <a:lnTo>
                  <a:pt x="85" y="801"/>
                </a:lnTo>
                <a:lnTo>
                  <a:pt x="86" y="800"/>
                </a:lnTo>
                <a:lnTo>
                  <a:pt x="88" y="798"/>
                </a:lnTo>
                <a:lnTo>
                  <a:pt x="89" y="797"/>
                </a:lnTo>
                <a:lnTo>
                  <a:pt x="89" y="797"/>
                </a:lnTo>
                <a:lnTo>
                  <a:pt x="88" y="795"/>
                </a:lnTo>
                <a:lnTo>
                  <a:pt x="86" y="794"/>
                </a:lnTo>
                <a:lnTo>
                  <a:pt x="85" y="792"/>
                </a:lnTo>
                <a:lnTo>
                  <a:pt x="85" y="790"/>
                </a:lnTo>
                <a:lnTo>
                  <a:pt x="85" y="790"/>
                </a:lnTo>
                <a:lnTo>
                  <a:pt x="86" y="788"/>
                </a:lnTo>
                <a:lnTo>
                  <a:pt x="88" y="785"/>
                </a:lnTo>
                <a:lnTo>
                  <a:pt x="89" y="784"/>
                </a:lnTo>
                <a:lnTo>
                  <a:pt x="90" y="782"/>
                </a:lnTo>
                <a:lnTo>
                  <a:pt x="90" y="782"/>
                </a:lnTo>
                <a:lnTo>
                  <a:pt x="91" y="772"/>
                </a:lnTo>
                <a:lnTo>
                  <a:pt x="94" y="768"/>
                </a:lnTo>
                <a:lnTo>
                  <a:pt x="95" y="767"/>
                </a:lnTo>
                <a:lnTo>
                  <a:pt x="98" y="767"/>
                </a:lnTo>
                <a:lnTo>
                  <a:pt x="98" y="767"/>
                </a:lnTo>
                <a:lnTo>
                  <a:pt x="100" y="768"/>
                </a:lnTo>
                <a:lnTo>
                  <a:pt x="101" y="771"/>
                </a:lnTo>
                <a:lnTo>
                  <a:pt x="103" y="773"/>
                </a:lnTo>
                <a:lnTo>
                  <a:pt x="105" y="774"/>
                </a:lnTo>
                <a:lnTo>
                  <a:pt x="105" y="774"/>
                </a:lnTo>
                <a:lnTo>
                  <a:pt x="106" y="773"/>
                </a:lnTo>
                <a:lnTo>
                  <a:pt x="107" y="773"/>
                </a:lnTo>
                <a:lnTo>
                  <a:pt x="109" y="769"/>
                </a:lnTo>
                <a:lnTo>
                  <a:pt x="110" y="762"/>
                </a:lnTo>
                <a:lnTo>
                  <a:pt x="110" y="762"/>
                </a:lnTo>
                <a:lnTo>
                  <a:pt x="114" y="751"/>
                </a:lnTo>
                <a:lnTo>
                  <a:pt x="115" y="746"/>
                </a:lnTo>
                <a:lnTo>
                  <a:pt x="115" y="740"/>
                </a:lnTo>
                <a:lnTo>
                  <a:pt x="115" y="740"/>
                </a:lnTo>
                <a:lnTo>
                  <a:pt x="115" y="737"/>
                </a:lnTo>
                <a:lnTo>
                  <a:pt x="114" y="735"/>
                </a:lnTo>
                <a:lnTo>
                  <a:pt x="110" y="730"/>
                </a:lnTo>
                <a:lnTo>
                  <a:pt x="105" y="726"/>
                </a:lnTo>
                <a:lnTo>
                  <a:pt x="99" y="724"/>
                </a:lnTo>
                <a:lnTo>
                  <a:pt x="91" y="726"/>
                </a:lnTo>
                <a:lnTo>
                  <a:pt x="91" y="726"/>
                </a:lnTo>
                <a:lnTo>
                  <a:pt x="86" y="724"/>
                </a:lnTo>
                <a:lnTo>
                  <a:pt x="83" y="719"/>
                </a:lnTo>
                <a:lnTo>
                  <a:pt x="83" y="719"/>
                </a:lnTo>
                <a:lnTo>
                  <a:pt x="81" y="710"/>
                </a:lnTo>
                <a:lnTo>
                  <a:pt x="81" y="710"/>
                </a:lnTo>
                <a:lnTo>
                  <a:pt x="81" y="708"/>
                </a:lnTo>
                <a:lnTo>
                  <a:pt x="79" y="706"/>
                </a:lnTo>
                <a:lnTo>
                  <a:pt x="74" y="703"/>
                </a:lnTo>
                <a:lnTo>
                  <a:pt x="74" y="703"/>
                </a:lnTo>
                <a:lnTo>
                  <a:pt x="73" y="701"/>
                </a:lnTo>
                <a:lnTo>
                  <a:pt x="72" y="699"/>
                </a:lnTo>
                <a:lnTo>
                  <a:pt x="70" y="695"/>
                </a:lnTo>
                <a:lnTo>
                  <a:pt x="69" y="693"/>
                </a:lnTo>
                <a:lnTo>
                  <a:pt x="69" y="693"/>
                </a:lnTo>
                <a:lnTo>
                  <a:pt x="68" y="691"/>
                </a:lnTo>
                <a:lnTo>
                  <a:pt x="65" y="689"/>
                </a:lnTo>
                <a:lnTo>
                  <a:pt x="63" y="688"/>
                </a:lnTo>
                <a:lnTo>
                  <a:pt x="63" y="685"/>
                </a:lnTo>
                <a:lnTo>
                  <a:pt x="63" y="685"/>
                </a:lnTo>
                <a:lnTo>
                  <a:pt x="64" y="683"/>
                </a:lnTo>
                <a:lnTo>
                  <a:pt x="65" y="680"/>
                </a:lnTo>
                <a:lnTo>
                  <a:pt x="65" y="680"/>
                </a:lnTo>
                <a:lnTo>
                  <a:pt x="64" y="677"/>
                </a:lnTo>
                <a:lnTo>
                  <a:pt x="63" y="675"/>
                </a:lnTo>
                <a:lnTo>
                  <a:pt x="62" y="673"/>
                </a:lnTo>
                <a:lnTo>
                  <a:pt x="60" y="670"/>
                </a:lnTo>
                <a:lnTo>
                  <a:pt x="60" y="670"/>
                </a:lnTo>
                <a:lnTo>
                  <a:pt x="62" y="668"/>
                </a:lnTo>
                <a:lnTo>
                  <a:pt x="63" y="667"/>
                </a:lnTo>
                <a:lnTo>
                  <a:pt x="63" y="664"/>
                </a:lnTo>
                <a:lnTo>
                  <a:pt x="64" y="662"/>
                </a:lnTo>
                <a:lnTo>
                  <a:pt x="64" y="662"/>
                </a:lnTo>
                <a:lnTo>
                  <a:pt x="63" y="649"/>
                </a:lnTo>
                <a:lnTo>
                  <a:pt x="63" y="649"/>
                </a:lnTo>
                <a:lnTo>
                  <a:pt x="64" y="645"/>
                </a:lnTo>
                <a:lnTo>
                  <a:pt x="67" y="641"/>
                </a:lnTo>
                <a:lnTo>
                  <a:pt x="69" y="636"/>
                </a:lnTo>
                <a:lnTo>
                  <a:pt x="70" y="631"/>
                </a:lnTo>
                <a:lnTo>
                  <a:pt x="70" y="631"/>
                </a:lnTo>
                <a:lnTo>
                  <a:pt x="69" y="627"/>
                </a:lnTo>
                <a:lnTo>
                  <a:pt x="68" y="622"/>
                </a:lnTo>
                <a:lnTo>
                  <a:pt x="68" y="622"/>
                </a:lnTo>
                <a:lnTo>
                  <a:pt x="69" y="619"/>
                </a:lnTo>
                <a:lnTo>
                  <a:pt x="72" y="616"/>
                </a:lnTo>
                <a:lnTo>
                  <a:pt x="74" y="614"/>
                </a:lnTo>
                <a:lnTo>
                  <a:pt x="77" y="610"/>
                </a:lnTo>
                <a:lnTo>
                  <a:pt x="77" y="610"/>
                </a:lnTo>
                <a:lnTo>
                  <a:pt x="80" y="612"/>
                </a:lnTo>
                <a:lnTo>
                  <a:pt x="81" y="615"/>
                </a:lnTo>
                <a:lnTo>
                  <a:pt x="83" y="621"/>
                </a:lnTo>
                <a:lnTo>
                  <a:pt x="83" y="627"/>
                </a:lnTo>
                <a:lnTo>
                  <a:pt x="85" y="635"/>
                </a:lnTo>
                <a:lnTo>
                  <a:pt x="85" y="635"/>
                </a:lnTo>
                <a:lnTo>
                  <a:pt x="88" y="638"/>
                </a:lnTo>
                <a:lnTo>
                  <a:pt x="93" y="641"/>
                </a:lnTo>
                <a:lnTo>
                  <a:pt x="96" y="643"/>
                </a:lnTo>
                <a:lnTo>
                  <a:pt x="99" y="648"/>
                </a:lnTo>
                <a:lnTo>
                  <a:pt x="99" y="648"/>
                </a:lnTo>
                <a:lnTo>
                  <a:pt x="101" y="656"/>
                </a:lnTo>
                <a:lnTo>
                  <a:pt x="103" y="659"/>
                </a:lnTo>
                <a:lnTo>
                  <a:pt x="106" y="662"/>
                </a:lnTo>
                <a:lnTo>
                  <a:pt x="106" y="662"/>
                </a:lnTo>
                <a:lnTo>
                  <a:pt x="109" y="657"/>
                </a:lnTo>
                <a:lnTo>
                  <a:pt x="107" y="652"/>
                </a:lnTo>
                <a:lnTo>
                  <a:pt x="107" y="652"/>
                </a:lnTo>
                <a:lnTo>
                  <a:pt x="107" y="647"/>
                </a:lnTo>
                <a:lnTo>
                  <a:pt x="107" y="642"/>
                </a:lnTo>
                <a:lnTo>
                  <a:pt x="107" y="642"/>
                </a:lnTo>
                <a:lnTo>
                  <a:pt x="107" y="640"/>
                </a:lnTo>
                <a:lnTo>
                  <a:pt x="110" y="638"/>
                </a:lnTo>
                <a:lnTo>
                  <a:pt x="114" y="636"/>
                </a:lnTo>
                <a:lnTo>
                  <a:pt x="114" y="636"/>
                </a:lnTo>
                <a:lnTo>
                  <a:pt x="109" y="632"/>
                </a:lnTo>
                <a:lnTo>
                  <a:pt x="104" y="630"/>
                </a:lnTo>
                <a:lnTo>
                  <a:pt x="99" y="627"/>
                </a:lnTo>
                <a:lnTo>
                  <a:pt x="98" y="625"/>
                </a:lnTo>
                <a:lnTo>
                  <a:pt x="98" y="622"/>
                </a:lnTo>
                <a:lnTo>
                  <a:pt x="98" y="622"/>
                </a:lnTo>
                <a:lnTo>
                  <a:pt x="99" y="619"/>
                </a:lnTo>
                <a:lnTo>
                  <a:pt x="99" y="619"/>
                </a:lnTo>
                <a:lnTo>
                  <a:pt x="98" y="607"/>
                </a:lnTo>
                <a:lnTo>
                  <a:pt x="98" y="607"/>
                </a:lnTo>
                <a:lnTo>
                  <a:pt x="99" y="605"/>
                </a:lnTo>
                <a:lnTo>
                  <a:pt x="100" y="603"/>
                </a:lnTo>
                <a:lnTo>
                  <a:pt x="101" y="600"/>
                </a:lnTo>
                <a:lnTo>
                  <a:pt x="101" y="598"/>
                </a:lnTo>
                <a:lnTo>
                  <a:pt x="101" y="598"/>
                </a:lnTo>
                <a:lnTo>
                  <a:pt x="101" y="594"/>
                </a:lnTo>
                <a:lnTo>
                  <a:pt x="100" y="589"/>
                </a:lnTo>
                <a:lnTo>
                  <a:pt x="100" y="589"/>
                </a:lnTo>
                <a:lnTo>
                  <a:pt x="101" y="584"/>
                </a:lnTo>
                <a:lnTo>
                  <a:pt x="103" y="578"/>
                </a:lnTo>
                <a:lnTo>
                  <a:pt x="103" y="578"/>
                </a:lnTo>
                <a:lnTo>
                  <a:pt x="106" y="577"/>
                </a:lnTo>
                <a:lnTo>
                  <a:pt x="106" y="577"/>
                </a:lnTo>
                <a:lnTo>
                  <a:pt x="109" y="579"/>
                </a:lnTo>
                <a:lnTo>
                  <a:pt x="112" y="582"/>
                </a:lnTo>
                <a:lnTo>
                  <a:pt x="120" y="585"/>
                </a:lnTo>
                <a:lnTo>
                  <a:pt x="122" y="586"/>
                </a:lnTo>
                <a:lnTo>
                  <a:pt x="126" y="589"/>
                </a:lnTo>
                <a:lnTo>
                  <a:pt x="127" y="591"/>
                </a:lnTo>
                <a:lnTo>
                  <a:pt x="128" y="595"/>
                </a:lnTo>
                <a:lnTo>
                  <a:pt x="128" y="595"/>
                </a:lnTo>
                <a:lnTo>
                  <a:pt x="133" y="595"/>
                </a:lnTo>
                <a:lnTo>
                  <a:pt x="140" y="595"/>
                </a:lnTo>
                <a:lnTo>
                  <a:pt x="140" y="595"/>
                </a:lnTo>
                <a:lnTo>
                  <a:pt x="143" y="595"/>
                </a:lnTo>
                <a:lnTo>
                  <a:pt x="148" y="593"/>
                </a:lnTo>
                <a:lnTo>
                  <a:pt x="148" y="593"/>
                </a:lnTo>
                <a:lnTo>
                  <a:pt x="145" y="590"/>
                </a:lnTo>
                <a:lnTo>
                  <a:pt x="141" y="586"/>
                </a:lnTo>
                <a:lnTo>
                  <a:pt x="140" y="583"/>
                </a:lnTo>
                <a:lnTo>
                  <a:pt x="138" y="578"/>
                </a:lnTo>
                <a:lnTo>
                  <a:pt x="133" y="578"/>
                </a:lnTo>
                <a:lnTo>
                  <a:pt x="128" y="582"/>
                </a:lnTo>
                <a:lnTo>
                  <a:pt x="128" y="582"/>
                </a:lnTo>
                <a:lnTo>
                  <a:pt x="122" y="580"/>
                </a:lnTo>
                <a:lnTo>
                  <a:pt x="119" y="579"/>
                </a:lnTo>
                <a:lnTo>
                  <a:pt x="115" y="577"/>
                </a:lnTo>
                <a:lnTo>
                  <a:pt x="115" y="577"/>
                </a:lnTo>
                <a:lnTo>
                  <a:pt x="114" y="575"/>
                </a:lnTo>
                <a:lnTo>
                  <a:pt x="114" y="573"/>
                </a:lnTo>
                <a:lnTo>
                  <a:pt x="112" y="569"/>
                </a:lnTo>
                <a:lnTo>
                  <a:pt x="112" y="564"/>
                </a:lnTo>
                <a:lnTo>
                  <a:pt x="111" y="563"/>
                </a:lnTo>
                <a:lnTo>
                  <a:pt x="109" y="563"/>
                </a:lnTo>
                <a:lnTo>
                  <a:pt x="109" y="563"/>
                </a:lnTo>
                <a:lnTo>
                  <a:pt x="106" y="564"/>
                </a:lnTo>
                <a:lnTo>
                  <a:pt x="104" y="567"/>
                </a:lnTo>
                <a:lnTo>
                  <a:pt x="104" y="567"/>
                </a:lnTo>
                <a:lnTo>
                  <a:pt x="99" y="562"/>
                </a:lnTo>
                <a:lnTo>
                  <a:pt x="95" y="559"/>
                </a:lnTo>
                <a:lnTo>
                  <a:pt x="84" y="556"/>
                </a:lnTo>
                <a:lnTo>
                  <a:pt x="84" y="556"/>
                </a:lnTo>
                <a:lnTo>
                  <a:pt x="83" y="558"/>
                </a:lnTo>
                <a:lnTo>
                  <a:pt x="81" y="562"/>
                </a:lnTo>
                <a:lnTo>
                  <a:pt x="81" y="562"/>
                </a:lnTo>
                <a:lnTo>
                  <a:pt x="83" y="564"/>
                </a:lnTo>
                <a:lnTo>
                  <a:pt x="84" y="567"/>
                </a:lnTo>
                <a:lnTo>
                  <a:pt x="84" y="567"/>
                </a:lnTo>
                <a:lnTo>
                  <a:pt x="83" y="570"/>
                </a:lnTo>
                <a:lnTo>
                  <a:pt x="81" y="573"/>
                </a:lnTo>
                <a:lnTo>
                  <a:pt x="81" y="573"/>
                </a:lnTo>
                <a:lnTo>
                  <a:pt x="88" y="575"/>
                </a:lnTo>
                <a:lnTo>
                  <a:pt x="90" y="577"/>
                </a:lnTo>
                <a:lnTo>
                  <a:pt x="90" y="579"/>
                </a:lnTo>
                <a:lnTo>
                  <a:pt x="90" y="579"/>
                </a:lnTo>
                <a:lnTo>
                  <a:pt x="90" y="589"/>
                </a:lnTo>
                <a:lnTo>
                  <a:pt x="90" y="589"/>
                </a:lnTo>
                <a:lnTo>
                  <a:pt x="89" y="593"/>
                </a:lnTo>
                <a:lnTo>
                  <a:pt x="85" y="596"/>
                </a:lnTo>
                <a:lnTo>
                  <a:pt x="81" y="599"/>
                </a:lnTo>
                <a:lnTo>
                  <a:pt x="77" y="600"/>
                </a:lnTo>
                <a:lnTo>
                  <a:pt x="77" y="600"/>
                </a:lnTo>
                <a:lnTo>
                  <a:pt x="72" y="599"/>
                </a:lnTo>
                <a:lnTo>
                  <a:pt x="67" y="598"/>
                </a:lnTo>
                <a:lnTo>
                  <a:pt x="67" y="590"/>
                </a:lnTo>
                <a:lnTo>
                  <a:pt x="67" y="590"/>
                </a:lnTo>
                <a:lnTo>
                  <a:pt x="63" y="589"/>
                </a:lnTo>
                <a:lnTo>
                  <a:pt x="59" y="588"/>
                </a:lnTo>
                <a:lnTo>
                  <a:pt x="57" y="585"/>
                </a:lnTo>
                <a:lnTo>
                  <a:pt x="56" y="583"/>
                </a:lnTo>
                <a:lnTo>
                  <a:pt x="56" y="583"/>
                </a:lnTo>
                <a:lnTo>
                  <a:pt x="57" y="579"/>
                </a:lnTo>
                <a:lnTo>
                  <a:pt x="57" y="577"/>
                </a:lnTo>
                <a:lnTo>
                  <a:pt x="57" y="577"/>
                </a:lnTo>
                <a:lnTo>
                  <a:pt x="57" y="574"/>
                </a:lnTo>
                <a:lnTo>
                  <a:pt x="54" y="572"/>
                </a:lnTo>
                <a:lnTo>
                  <a:pt x="48" y="569"/>
                </a:lnTo>
                <a:lnTo>
                  <a:pt x="43" y="567"/>
                </a:lnTo>
                <a:lnTo>
                  <a:pt x="41" y="565"/>
                </a:lnTo>
                <a:lnTo>
                  <a:pt x="39" y="563"/>
                </a:lnTo>
                <a:lnTo>
                  <a:pt x="39" y="563"/>
                </a:lnTo>
                <a:lnTo>
                  <a:pt x="41" y="557"/>
                </a:lnTo>
                <a:lnTo>
                  <a:pt x="42" y="552"/>
                </a:lnTo>
                <a:lnTo>
                  <a:pt x="43" y="547"/>
                </a:lnTo>
                <a:lnTo>
                  <a:pt x="47" y="542"/>
                </a:lnTo>
                <a:lnTo>
                  <a:pt x="47" y="542"/>
                </a:lnTo>
                <a:lnTo>
                  <a:pt x="48" y="542"/>
                </a:lnTo>
                <a:lnTo>
                  <a:pt x="49" y="543"/>
                </a:lnTo>
                <a:lnTo>
                  <a:pt x="53" y="548"/>
                </a:lnTo>
                <a:lnTo>
                  <a:pt x="56" y="552"/>
                </a:lnTo>
                <a:lnTo>
                  <a:pt x="57" y="553"/>
                </a:lnTo>
                <a:lnTo>
                  <a:pt x="57" y="552"/>
                </a:lnTo>
                <a:lnTo>
                  <a:pt x="57" y="552"/>
                </a:lnTo>
                <a:lnTo>
                  <a:pt x="57" y="547"/>
                </a:lnTo>
                <a:lnTo>
                  <a:pt x="57" y="544"/>
                </a:lnTo>
                <a:lnTo>
                  <a:pt x="56" y="542"/>
                </a:lnTo>
                <a:lnTo>
                  <a:pt x="56" y="542"/>
                </a:lnTo>
                <a:lnTo>
                  <a:pt x="53" y="541"/>
                </a:lnTo>
                <a:lnTo>
                  <a:pt x="52" y="540"/>
                </a:lnTo>
                <a:lnTo>
                  <a:pt x="51" y="538"/>
                </a:lnTo>
                <a:lnTo>
                  <a:pt x="51" y="538"/>
                </a:lnTo>
                <a:lnTo>
                  <a:pt x="52" y="537"/>
                </a:lnTo>
                <a:lnTo>
                  <a:pt x="53" y="535"/>
                </a:lnTo>
                <a:lnTo>
                  <a:pt x="53" y="533"/>
                </a:lnTo>
                <a:lnTo>
                  <a:pt x="54" y="531"/>
                </a:lnTo>
                <a:lnTo>
                  <a:pt x="54" y="531"/>
                </a:lnTo>
                <a:lnTo>
                  <a:pt x="53" y="530"/>
                </a:lnTo>
                <a:lnTo>
                  <a:pt x="53" y="527"/>
                </a:lnTo>
                <a:lnTo>
                  <a:pt x="48" y="525"/>
                </a:lnTo>
                <a:lnTo>
                  <a:pt x="44" y="523"/>
                </a:lnTo>
                <a:lnTo>
                  <a:pt x="39" y="520"/>
                </a:lnTo>
                <a:lnTo>
                  <a:pt x="42" y="515"/>
                </a:lnTo>
                <a:lnTo>
                  <a:pt x="42" y="515"/>
                </a:lnTo>
                <a:lnTo>
                  <a:pt x="39" y="509"/>
                </a:lnTo>
                <a:lnTo>
                  <a:pt x="36" y="504"/>
                </a:lnTo>
                <a:lnTo>
                  <a:pt x="28" y="493"/>
                </a:lnTo>
                <a:lnTo>
                  <a:pt x="28" y="493"/>
                </a:lnTo>
                <a:lnTo>
                  <a:pt x="27" y="490"/>
                </a:lnTo>
                <a:lnTo>
                  <a:pt x="28" y="488"/>
                </a:lnTo>
                <a:lnTo>
                  <a:pt x="28" y="485"/>
                </a:lnTo>
                <a:lnTo>
                  <a:pt x="28" y="483"/>
                </a:lnTo>
                <a:lnTo>
                  <a:pt x="28" y="483"/>
                </a:lnTo>
                <a:lnTo>
                  <a:pt x="27" y="481"/>
                </a:lnTo>
                <a:lnTo>
                  <a:pt x="25" y="479"/>
                </a:lnTo>
                <a:lnTo>
                  <a:pt x="23" y="478"/>
                </a:lnTo>
                <a:lnTo>
                  <a:pt x="22" y="475"/>
                </a:lnTo>
                <a:lnTo>
                  <a:pt x="22" y="475"/>
                </a:lnTo>
                <a:lnTo>
                  <a:pt x="20" y="470"/>
                </a:lnTo>
                <a:lnTo>
                  <a:pt x="20" y="467"/>
                </a:lnTo>
                <a:lnTo>
                  <a:pt x="20" y="462"/>
                </a:lnTo>
                <a:lnTo>
                  <a:pt x="20" y="455"/>
                </a:lnTo>
                <a:lnTo>
                  <a:pt x="20" y="455"/>
                </a:lnTo>
                <a:lnTo>
                  <a:pt x="16" y="449"/>
                </a:lnTo>
                <a:lnTo>
                  <a:pt x="15" y="446"/>
                </a:lnTo>
                <a:lnTo>
                  <a:pt x="15" y="442"/>
                </a:lnTo>
                <a:lnTo>
                  <a:pt x="15" y="442"/>
                </a:lnTo>
                <a:lnTo>
                  <a:pt x="14" y="437"/>
                </a:lnTo>
                <a:lnTo>
                  <a:pt x="12" y="432"/>
                </a:lnTo>
                <a:lnTo>
                  <a:pt x="6" y="423"/>
                </a:lnTo>
                <a:lnTo>
                  <a:pt x="6" y="423"/>
                </a:lnTo>
                <a:lnTo>
                  <a:pt x="4" y="421"/>
                </a:lnTo>
                <a:lnTo>
                  <a:pt x="1" y="420"/>
                </a:lnTo>
                <a:lnTo>
                  <a:pt x="1" y="418"/>
                </a:lnTo>
                <a:lnTo>
                  <a:pt x="1" y="418"/>
                </a:lnTo>
                <a:lnTo>
                  <a:pt x="2" y="416"/>
                </a:lnTo>
                <a:lnTo>
                  <a:pt x="4" y="415"/>
                </a:lnTo>
                <a:lnTo>
                  <a:pt x="7" y="411"/>
                </a:lnTo>
                <a:lnTo>
                  <a:pt x="7" y="411"/>
                </a:lnTo>
                <a:lnTo>
                  <a:pt x="11" y="406"/>
                </a:lnTo>
                <a:lnTo>
                  <a:pt x="14" y="401"/>
                </a:lnTo>
                <a:lnTo>
                  <a:pt x="15" y="395"/>
                </a:lnTo>
                <a:lnTo>
                  <a:pt x="15" y="389"/>
                </a:lnTo>
                <a:lnTo>
                  <a:pt x="15" y="389"/>
                </a:lnTo>
                <a:lnTo>
                  <a:pt x="12" y="385"/>
                </a:lnTo>
                <a:lnTo>
                  <a:pt x="9" y="383"/>
                </a:lnTo>
                <a:lnTo>
                  <a:pt x="6" y="380"/>
                </a:lnTo>
                <a:lnTo>
                  <a:pt x="5" y="378"/>
                </a:lnTo>
                <a:lnTo>
                  <a:pt x="5" y="375"/>
                </a:lnTo>
                <a:lnTo>
                  <a:pt x="5" y="375"/>
                </a:lnTo>
                <a:lnTo>
                  <a:pt x="6" y="367"/>
                </a:lnTo>
                <a:lnTo>
                  <a:pt x="9" y="357"/>
                </a:lnTo>
                <a:lnTo>
                  <a:pt x="9" y="357"/>
                </a:lnTo>
                <a:lnTo>
                  <a:pt x="10" y="355"/>
                </a:lnTo>
                <a:lnTo>
                  <a:pt x="12" y="354"/>
                </a:lnTo>
                <a:lnTo>
                  <a:pt x="14" y="352"/>
                </a:lnTo>
                <a:lnTo>
                  <a:pt x="15" y="350"/>
                </a:lnTo>
                <a:lnTo>
                  <a:pt x="15" y="350"/>
                </a:lnTo>
                <a:lnTo>
                  <a:pt x="14" y="347"/>
                </a:lnTo>
                <a:lnTo>
                  <a:pt x="14" y="344"/>
                </a:lnTo>
                <a:lnTo>
                  <a:pt x="14" y="344"/>
                </a:lnTo>
                <a:lnTo>
                  <a:pt x="14" y="342"/>
                </a:lnTo>
                <a:lnTo>
                  <a:pt x="15" y="341"/>
                </a:lnTo>
                <a:lnTo>
                  <a:pt x="17" y="337"/>
                </a:lnTo>
                <a:lnTo>
                  <a:pt x="17" y="337"/>
                </a:lnTo>
                <a:lnTo>
                  <a:pt x="23" y="322"/>
                </a:lnTo>
                <a:lnTo>
                  <a:pt x="25" y="315"/>
                </a:lnTo>
                <a:lnTo>
                  <a:pt x="26" y="306"/>
                </a:lnTo>
                <a:lnTo>
                  <a:pt x="26" y="306"/>
                </a:lnTo>
                <a:lnTo>
                  <a:pt x="25" y="301"/>
                </a:lnTo>
                <a:lnTo>
                  <a:pt x="25" y="297"/>
                </a:lnTo>
                <a:lnTo>
                  <a:pt x="25" y="297"/>
                </a:lnTo>
                <a:lnTo>
                  <a:pt x="26" y="292"/>
                </a:lnTo>
                <a:lnTo>
                  <a:pt x="27" y="287"/>
                </a:lnTo>
                <a:lnTo>
                  <a:pt x="27" y="287"/>
                </a:lnTo>
                <a:lnTo>
                  <a:pt x="25" y="284"/>
                </a:lnTo>
                <a:lnTo>
                  <a:pt x="23" y="280"/>
                </a:lnTo>
                <a:lnTo>
                  <a:pt x="23" y="280"/>
                </a:lnTo>
                <a:lnTo>
                  <a:pt x="25" y="270"/>
                </a:lnTo>
                <a:lnTo>
                  <a:pt x="25" y="270"/>
                </a:lnTo>
                <a:lnTo>
                  <a:pt x="22" y="268"/>
                </a:lnTo>
                <a:lnTo>
                  <a:pt x="20" y="265"/>
                </a:lnTo>
                <a:lnTo>
                  <a:pt x="17" y="259"/>
                </a:lnTo>
                <a:lnTo>
                  <a:pt x="16" y="252"/>
                </a:lnTo>
                <a:lnTo>
                  <a:pt x="16" y="244"/>
                </a:lnTo>
                <a:lnTo>
                  <a:pt x="16" y="244"/>
                </a:lnTo>
                <a:lnTo>
                  <a:pt x="16" y="243"/>
                </a:lnTo>
                <a:lnTo>
                  <a:pt x="15" y="242"/>
                </a:lnTo>
                <a:lnTo>
                  <a:pt x="11" y="241"/>
                </a:lnTo>
                <a:lnTo>
                  <a:pt x="9" y="239"/>
                </a:lnTo>
                <a:lnTo>
                  <a:pt x="7" y="239"/>
                </a:lnTo>
                <a:lnTo>
                  <a:pt x="7" y="238"/>
                </a:lnTo>
                <a:lnTo>
                  <a:pt x="7" y="238"/>
                </a:lnTo>
                <a:lnTo>
                  <a:pt x="7" y="236"/>
                </a:lnTo>
                <a:lnTo>
                  <a:pt x="9" y="233"/>
                </a:lnTo>
                <a:lnTo>
                  <a:pt x="9" y="233"/>
                </a:lnTo>
                <a:lnTo>
                  <a:pt x="9" y="228"/>
                </a:lnTo>
                <a:lnTo>
                  <a:pt x="6" y="223"/>
                </a:lnTo>
                <a:lnTo>
                  <a:pt x="5" y="219"/>
                </a:lnTo>
                <a:lnTo>
                  <a:pt x="5" y="215"/>
                </a:lnTo>
                <a:lnTo>
                  <a:pt x="5" y="215"/>
                </a:lnTo>
                <a:lnTo>
                  <a:pt x="4" y="211"/>
                </a:lnTo>
                <a:lnTo>
                  <a:pt x="2" y="210"/>
                </a:lnTo>
                <a:lnTo>
                  <a:pt x="1" y="207"/>
                </a:lnTo>
                <a:lnTo>
                  <a:pt x="0" y="205"/>
                </a:lnTo>
                <a:lnTo>
                  <a:pt x="0" y="205"/>
                </a:lnTo>
                <a:lnTo>
                  <a:pt x="1" y="201"/>
                </a:lnTo>
                <a:lnTo>
                  <a:pt x="1" y="198"/>
                </a:lnTo>
                <a:lnTo>
                  <a:pt x="5" y="194"/>
                </a:lnTo>
                <a:lnTo>
                  <a:pt x="9" y="189"/>
                </a:lnTo>
                <a:lnTo>
                  <a:pt x="14" y="184"/>
                </a:lnTo>
                <a:lnTo>
                  <a:pt x="14" y="184"/>
                </a:lnTo>
                <a:lnTo>
                  <a:pt x="17" y="177"/>
                </a:lnTo>
                <a:lnTo>
                  <a:pt x="22" y="174"/>
                </a:lnTo>
                <a:lnTo>
                  <a:pt x="27" y="171"/>
                </a:lnTo>
                <a:lnTo>
                  <a:pt x="35" y="171"/>
                </a:lnTo>
                <a:lnTo>
                  <a:pt x="35" y="171"/>
                </a:lnTo>
                <a:lnTo>
                  <a:pt x="41" y="170"/>
                </a:lnTo>
                <a:lnTo>
                  <a:pt x="46" y="166"/>
                </a:lnTo>
                <a:lnTo>
                  <a:pt x="46" y="166"/>
                </a:lnTo>
                <a:lnTo>
                  <a:pt x="44" y="161"/>
                </a:lnTo>
                <a:lnTo>
                  <a:pt x="43" y="156"/>
                </a:lnTo>
                <a:lnTo>
                  <a:pt x="43" y="156"/>
                </a:lnTo>
                <a:lnTo>
                  <a:pt x="43" y="155"/>
                </a:lnTo>
                <a:lnTo>
                  <a:pt x="42" y="154"/>
                </a:lnTo>
                <a:lnTo>
                  <a:pt x="39" y="152"/>
                </a:lnTo>
                <a:lnTo>
                  <a:pt x="39" y="152"/>
                </a:lnTo>
                <a:lnTo>
                  <a:pt x="47" y="144"/>
                </a:lnTo>
                <a:lnTo>
                  <a:pt x="47" y="144"/>
                </a:lnTo>
                <a:lnTo>
                  <a:pt x="47" y="139"/>
                </a:lnTo>
                <a:lnTo>
                  <a:pt x="47" y="139"/>
                </a:lnTo>
                <a:lnTo>
                  <a:pt x="47" y="138"/>
                </a:lnTo>
                <a:lnTo>
                  <a:pt x="48" y="137"/>
                </a:lnTo>
                <a:lnTo>
                  <a:pt x="49" y="135"/>
                </a:lnTo>
                <a:lnTo>
                  <a:pt x="51" y="134"/>
                </a:lnTo>
                <a:lnTo>
                  <a:pt x="51" y="134"/>
                </a:lnTo>
                <a:lnTo>
                  <a:pt x="49" y="132"/>
                </a:lnTo>
                <a:lnTo>
                  <a:pt x="49" y="129"/>
                </a:lnTo>
                <a:lnTo>
                  <a:pt x="48" y="128"/>
                </a:lnTo>
                <a:lnTo>
                  <a:pt x="47" y="126"/>
                </a:lnTo>
                <a:lnTo>
                  <a:pt x="47" y="126"/>
                </a:lnTo>
                <a:lnTo>
                  <a:pt x="48" y="123"/>
                </a:lnTo>
                <a:lnTo>
                  <a:pt x="51" y="121"/>
                </a:lnTo>
                <a:lnTo>
                  <a:pt x="53" y="118"/>
                </a:lnTo>
                <a:lnTo>
                  <a:pt x="54" y="116"/>
                </a:lnTo>
                <a:lnTo>
                  <a:pt x="54" y="116"/>
                </a:lnTo>
                <a:lnTo>
                  <a:pt x="56" y="113"/>
                </a:lnTo>
                <a:lnTo>
                  <a:pt x="56" y="110"/>
                </a:lnTo>
                <a:lnTo>
                  <a:pt x="56" y="107"/>
                </a:lnTo>
                <a:lnTo>
                  <a:pt x="57" y="105"/>
                </a:lnTo>
                <a:lnTo>
                  <a:pt x="57" y="105"/>
                </a:lnTo>
                <a:lnTo>
                  <a:pt x="59" y="102"/>
                </a:lnTo>
                <a:lnTo>
                  <a:pt x="62" y="100"/>
                </a:lnTo>
                <a:lnTo>
                  <a:pt x="65" y="98"/>
                </a:lnTo>
                <a:lnTo>
                  <a:pt x="68" y="96"/>
                </a:lnTo>
                <a:lnTo>
                  <a:pt x="68" y="96"/>
                </a:lnTo>
                <a:lnTo>
                  <a:pt x="70" y="92"/>
                </a:lnTo>
                <a:lnTo>
                  <a:pt x="72" y="89"/>
                </a:lnTo>
                <a:lnTo>
                  <a:pt x="73" y="85"/>
                </a:lnTo>
                <a:lnTo>
                  <a:pt x="74" y="81"/>
                </a:lnTo>
                <a:lnTo>
                  <a:pt x="74" y="81"/>
                </a:lnTo>
                <a:lnTo>
                  <a:pt x="78" y="75"/>
                </a:lnTo>
                <a:lnTo>
                  <a:pt x="81" y="69"/>
                </a:lnTo>
                <a:lnTo>
                  <a:pt x="83" y="63"/>
                </a:lnTo>
                <a:lnTo>
                  <a:pt x="83" y="55"/>
                </a:lnTo>
                <a:lnTo>
                  <a:pt x="83" y="55"/>
                </a:lnTo>
                <a:lnTo>
                  <a:pt x="83" y="51"/>
                </a:lnTo>
                <a:lnTo>
                  <a:pt x="81" y="50"/>
                </a:lnTo>
                <a:lnTo>
                  <a:pt x="80" y="48"/>
                </a:lnTo>
                <a:lnTo>
                  <a:pt x="78" y="45"/>
                </a:lnTo>
                <a:lnTo>
                  <a:pt x="78" y="45"/>
                </a:lnTo>
                <a:lnTo>
                  <a:pt x="73" y="42"/>
                </a:lnTo>
                <a:lnTo>
                  <a:pt x="72" y="40"/>
                </a:lnTo>
                <a:lnTo>
                  <a:pt x="70" y="38"/>
                </a:lnTo>
                <a:lnTo>
                  <a:pt x="70" y="38"/>
                </a:lnTo>
                <a:lnTo>
                  <a:pt x="72" y="34"/>
                </a:lnTo>
                <a:lnTo>
                  <a:pt x="72" y="32"/>
                </a:lnTo>
                <a:lnTo>
                  <a:pt x="75" y="27"/>
                </a:lnTo>
                <a:lnTo>
                  <a:pt x="79" y="22"/>
                </a:lnTo>
                <a:lnTo>
                  <a:pt x="80" y="19"/>
                </a:lnTo>
                <a:lnTo>
                  <a:pt x="80" y="17"/>
                </a:lnTo>
                <a:lnTo>
                  <a:pt x="80" y="17"/>
                </a:lnTo>
                <a:lnTo>
                  <a:pt x="80" y="13"/>
                </a:lnTo>
                <a:lnTo>
                  <a:pt x="79" y="11"/>
                </a:lnTo>
                <a:lnTo>
                  <a:pt x="79" y="11"/>
                </a:lnTo>
                <a:lnTo>
                  <a:pt x="79" y="7"/>
                </a:lnTo>
                <a:lnTo>
                  <a:pt x="80" y="5"/>
                </a:lnTo>
                <a:lnTo>
                  <a:pt x="81" y="2"/>
                </a:lnTo>
                <a:lnTo>
                  <a:pt x="81" y="0"/>
                </a:lnTo>
                <a:lnTo>
                  <a:pt x="81" y="0"/>
                </a:lnTo>
                <a:lnTo>
                  <a:pt x="115" y="11"/>
                </a:lnTo>
                <a:lnTo>
                  <a:pt x="203" y="40"/>
                </a:lnTo>
                <a:lnTo>
                  <a:pt x="326" y="79"/>
                </a:lnTo>
                <a:lnTo>
                  <a:pt x="395" y="100"/>
                </a:lnTo>
                <a:lnTo>
                  <a:pt x="468" y="121"/>
                </a:lnTo>
                <a:lnTo>
                  <a:pt x="468" y="121"/>
                </a:lnTo>
                <a:lnTo>
                  <a:pt x="416" y="322"/>
                </a:lnTo>
                <a:lnTo>
                  <a:pt x="369" y="507"/>
                </a:lnTo>
                <a:lnTo>
                  <a:pt x="778" y="1141"/>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21" name="Freeform 10"/>
          <p:cNvSpPr>
            <a:spLocks/>
          </p:cNvSpPr>
          <p:nvPr/>
        </p:nvSpPr>
        <p:spPr bwMode="auto">
          <a:xfrm>
            <a:off x="13942939" y="4436786"/>
            <a:ext cx="2982875" cy="1014295"/>
          </a:xfrm>
          <a:custGeom>
            <a:avLst/>
            <a:gdLst>
              <a:gd name="T0" fmla="*/ 808 w 883"/>
              <a:gd name="T1" fmla="*/ 13 h 407"/>
              <a:gd name="T2" fmla="*/ 836 w 883"/>
              <a:gd name="T3" fmla="*/ 38 h 407"/>
              <a:gd name="T4" fmla="*/ 838 w 883"/>
              <a:gd name="T5" fmla="*/ 57 h 407"/>
              <a:gd name="T6" fmla="*/ 816 w 883"/>
              <a:gd name="T7" fmla="*/ 54 h 407"/>
              <a:gd name="T8" fmla="*/ 805 w 883"/>
              <a:gd name="T9" fmla="*/ 43 h 407"/>
              <a:gd name="T10" fmla="*/ 790 w 883"/>
              <a:gd name="T11" fmla="*/ 58 h 407"/>
              <a:gd name="T12" fmla="*/ 780 w 883"/>
              <a:gd name="T13" fmla="*/ 81 h 407"/>
              <a:gd name="T14" fmla="*/ 765 w 883"/>
              <a:gd name="T15" fmla="*/ 69 h 407"/>
              <a:gd name="T16" fmla="*/ 754 w 883"/>
              <a:gd name="T17" fmla="*/ 43 h 407"/>
              <a:gd name="T18" fmla="*/ 763 w 883"/>
              <a:gd name="T19" fmla="*/ 80 h 407"/>
              <a:gd name="T20" fmla="*/ 768 w 883"/>
              <a:gd name="T21" fmla="*/ 94 h 407"/>
              <a:gd name="T22" fmla="*/ 791 w 883"/>
              <a:gd name="T23" fmla="*/ 87 h 407"/>
              <a:gd name="T24" fmla="*/ 808 w 883"/>
              <a:gd name="T25" fmla="*/ 79 h 407"/>
              <a:gd name="T26" fmla="*/ 828 w 883"/>
              <a:gd name="T27" fmla="*/ 64 h 407"/>
              <a:gd name="T28" fmla="*/ 827 w 883"/>
              <a:gd name="T29" fmla="*/ 85 h 407"/>
              <a:gd name="T30" fmla="*/ 827 w 883"/>
              <a:gd name="T31" fmla="*/ 99 h 407"/>
              <a:gd name="T32" fmla="*/ 841 w 883"/>
              <a:gd name="T33" fmla="*/ 111 h 407"/>
              <a:gd name="T34" fmla="*/ 839 w 883"/>
              <a:gd name="T35" fmla="*/ 90 h 407"/>
              <a:gd name="T36" fmla="*/ 854 w 883"/>
              <a:gd name="T37" fmla="*/ 75 h 407"/>
              <a:gd name="T38" fmla="*/ 883 w 883"/>
              <a:gd name="T39" fmla="*/ 80 h 407"/>
              <a:gd name="T40" fmla="*/ 873 w 883"/>
              <a:gd name="T41" fmla="*/ 100 h 407"/>
              <a:gd name="T42" fmla="*/ 871 w 883"/>
              <a:gd name="T43" fmla="*/ 116 h 407"/>
              <a:gd name="T44" fmla="*/ 853 w 883"/>
              <a:gd name="T45" fmla="*/ 131 h 407"/>
              <a:gd name="T46" fmla="*/ 812 w 883"/>
              <a:gd name="T47" fmla="*/ 159 h 407"/>
              <a:gd name="T48" fmla="*/ 794 w 883"/>
              <a:gd name="T49" fmla="*/ 162 h 407"/>
              <a:gd name="T50" fmla="*/ 794 w 883"/>
              <a:gd name="T51" fmla="*/ 144 h 407"/>
              <a:gd name="T52" fmla="*/ 784 w 883"/>
              <a:gd name="T53" fmla="*/ 150 h 407"/>
              <a:gd name="T54" fmla="*/ 771 w 883"/>
              <a:gd name="T55" fmla="*/ 159 h 407"/>
              <a:gd name="T56" fmla="*/ 741 w 883"/>
              <a:gd name="T57" fmla="*/ 160 h 407"/>
              <a:gd name="T58" fmla="*/ 771 w 883"/>
              <a:gd name="T59" fmla="*/ 176 h 407"/>
              <a:gd name="T60" fmla="*/ 802 w 883"/>
              <a:gd name="T61" fmla="*/ 183 h 407"/>
              <a:gd name="T62" fmla="*/ 784 w 883"/>
              <a:gd name="T63" fmla="*/ 206 h 407"/>
              <a:gd name="T64" fmla="*/ 770 w 883"/>
              <a:gd name="T65" fmla="*/ 227 h 407"/>
              <a:gd name="T66" fmla="*/ 749 w 883"/>
              <a:gd name="T67" fmla="*/ 218 h 407"/>
              <a:gd name="T68" fmla="*/ 791 w 883"/>
              <a:gd name="T69" fmla="*/ 233 h 407"/>
              <a:gd name="T70" fmla="*/ 813 w 883"/>
              <a:gd name="T71" fmla="*/ 222 h 407"/>
              <a:gd name="T72" fmla="*/ 831 w 883"/>
              <a:gd name="T73" fmla="*/ 220 h 407"/>
              <a:gd name="T74" fmla="*/ 807 w 883"/>
              <a:gd name="T75" fmla="*/ 254 h 407"/>
              <a:gd name="T76" fmla="*/ 783 w 883"/>
              <a:gd name="T77" fmla="*/ 250 h 407"/>
              <a:gd name="T78" fmla="*/ 792 w 883"/>
              <a:gd name="T79" fmla="*/ 263 h 407"/>
              <a:gd name="T80" fmla="*/ 764 w 883"/>
              <a:gd name="T81" fmla="*/ 275 h 407"/>
              <a:gd name="T82" fmla="*/ 744 w 883"/>
              <a:gd name="T83" fmla="*/ 286 h 407"/>
              <a:gd name="T84" fmla="*/ 729 w 883"/>
              <a:gd name="T85" fmla="*/ 276 h 407"/>
              <a:gd name="T86" fmla="*/ 729 w 883"/>
              <a:gd name="T87" fmla="*/ 289 h 407"/>
              <a:gd name="T88" fmla="*/ 712 w 883"/>
              <a:gd name="T89" fmla="*/ 317 h 407"/>
              <a:gd name="T90" fmla="*/ 697 w 883"/>
              <a:gd name="T91" fmla="*/ 339 h 407"/>
              <a:gd name="T92" fmla="*/ 697 w 883"/>
              <a:gd name="T93" fmla="*/ 364 h 407"/>
              <a:gd name="T94" fmla="*/ 684 w 883"/>
              <a:gd name="T95" fmla="*/ 378 h 407"/>
              <a:gd name="T96" fmla="*/ 673 w 883"/>
              <a:gd name="T97" fmla="*/ 349 h 407"/>
              <a:gd name="T98" fmla="*/ 673 w 883"/>
              <a:gd name="T99" fmla="*/ 394 h 407"/>
              <a:gd name="T100" fmla="*/ 642 w 883"/>
              <a:gd name="T101" fmla="*/ 400 h 407"/>
              <a:gd name="T102" fmla="*/ 369 w 883"/>
              <a:gd name="T103" fmla="*/ 300 h 407"/>
              <a:gd name="T104" fmla="*/ 341 w 883"/>
              <a:gd name="T105" fmla="*/ 290 h 407"/>
              <a:gd name="T106" fmla="*/ 0 w 883"/>
              <a:gd name="T107" fmla="*/ 320 h 407"/>
              <a:gd name="T108" fmla="*/ 21 w 883"/>
              <a:gd name="T109" fmla="*/ 301 h 407"/>
              <a:gd name="T110" fmla="*/ 36 w 883"/>
              <a:gd name="T111" fmla="*/ 268 h 407"/>
              <a:gd name="T112" fmla="*/ 82 w 883"/>
              <a:gd name="T113" fmla="*/ 253 h 407"/>
              <a:gd name="T114" fmla="*/ 112 w 883"/>
              <a:gd name="T115" fmla="*/ 221 h 407"/>
              <a:gd name="T116" fmla="*/ 145 w 883"/>
              <a:gd name="T117" fmla="*/ 187 h 407"/>
              <a:gd name="T118" fmla="*/ 186 w 883"/>
              <a:gd name="T119" fmla="*/ 169 h 407"/>
              <a:gd name="T120" fmla="*/ 226 w 883"/>
              <a:gd name="T121" fmla="*/ 143 h 407"/>
              <a:gd name="T122" fmla="*/ 250 w 883"/>
              <a:gd name="T123" fmla="*/ 112 h 407"/>
              <a:gd name="T124" fmla="*/ 753 w 883"/>
              <a:gd name="T125" fmla="*/ 1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3" h="407">
                <a:moveTo>
                  <a:pt x="826" y="0"/>
                </a:moveTo>
                <a:lnTo>
                  <a:pt x="828" y="1"/>
                </a:lnTo>
                <a:lnTo>
                  <a:pt x="828" y="7"/>
                </a:lnTo>
                <a:lnTo>
                  <a:pt x="822" y="7"/>
                </a:lnTo>
                <a:lnTo>
                  <a:pt x="822" y="7"/>
                </a:lnTo>
                <a:lnTo>
                  <a:pt x="818" y="7"/>
                </a:lnTo>
                <a:lnTo>
                  <a:pt x="813" y="7"/>
                </a:lnTo>
                <a:lnTo>
                  <a:pt x="810" y="10"/>
                </a:lnTo>
                <a:lnTo>
                  <a:pt x="808" y="13"/>
                </a:lnTo>
                <a:lnTo>
                  <a:pt x="808" y="13"/>
                </a:lnTo>
                <a:lnTo>
                  <a:pt x="812" y="16"/>
                </a:lnTo>
                <a:lnTo>
                  <a:pt x="817" y="17"/>
                </a:lnTo>
                <a:lnTo>
                  <a:pt x="822" y="18"/>
                </a:lnTo>
                <a:lnTo>
                  <a:pt x="827" y="21"/>
                </a:lnTo>
                <a:lnTo>
                  <a:pt x="827" y="21"/>
                </a:lnTo>
                <a:lnTo>
                  <a:pt x="831" y="24"/>
                </a:lnTo>
                <a:lnTo>
                  <a:pt x="832" y="28"/>
                </a:lnTo>
                <a:lnTo>
                  <a:pt x="836" y="38"/>
                </a:lnTo>
                <a:lnTo>
                  <a:pt x="836" y="38"/>
                </a:lnTo>
                <a:lnTo>
                  <a:pt x="838" y="42"/>
                </a:lnTo>
                <a:lnTo>
                  <a:pt x="841" y="45"/>
                </a:lnTo>
                <a:lnTo>
                  <a:pt x="843" y="48"/>
                </a:lnTo>
                <a:lnTo>
                  <a:pt x="844" y="53"/>
                </a:lnTo>
                <a:lnTo>
                  <a:pt x="844" y="58"/>
                </a:lnTo>
                <a:lnTo>
                  <a:pt x="844" y="58"/>
                </a:lnTo>
                <a:lnTo>
                  <a:pt x="841" y="58"/>
                </a:lnTo>
                <a:lnTo>
                  <a:pt x="838" y="57"/>
                </a:lnTo>
                <a:lnTo>
                  <a:pt x="834" y="52"/>
                </a:lnTo>
                <a:lnTo>
                  <a:pt x="829" y="47"/>
                </a:lnTo>
                <a:lnTo>
                  <a:pt x="825" y="43"/>
                </a:lnTo>
                <a:lnTo>
                  <a:pt x="825" y="43"/>
                </a:lnTo>
                <a:lnTo>
                  <a:pt x="825" y="54"/>
                </a:lnTo>
                <a:lnTo>
                  <a:pt x="825" y="54"/>
                </a:lnTo>
                <a:lnTo>
                  <a:pt x="820" y="55"/>
                </a:lnTo>
                <a:lnTo>
                  <a:pt x="820" y="55"/>
                </a:lnTo>
                <a:lnTo>
                  <a:pt x="816" y="54"/>
                </a:lnTo>
                <a:lnTo>
                  <a:pt x="812" y="52"/>
                </a:lnTo>
                <a:lnTo>
                  <a:pt x="808" y="48"/>
                </a:lnTo>
                <a:lnTo>
                  <a:pt x="805" y="45"/>
                </a:lnTo>
                <a:lnTo>
                  <a:pt x="805" y="45"/>
                </a:lnTo>
                <a:lnTo>
                  <a:pt x="805" y="44"/>
                </a:lnTo>
                <a:lnTo>
                  <a:pt x="805" y="44"/>
                </a:lnTo>
                <a:lnTo>
                  <a:pt x="806" y="43"/>
                </a:lnTo>
                <a:lnTo>
                  <a:pt x="805" y="43"/>
                </a:lnTo>
                <a:lnTo>
                  <a:pt x="805" y="43"/>
                </a:lnTo>
                <a:lnTo>
                  <a:pt x="802" y="44"/>
                </a:lnTo>
                <a:lnTo>
                  <a:pt x="801" y="47"/>
                </a:lnTo>
                <a:lnTo>
                  <a:pt x="800" y="50"/>
                </a:lnTo>
                <a:lnTo>
                  <a:pt x="799" y="53"/>
                </a:lnTo>
                <a:lnTo>
                  <a:pt x="799" y="53"/>
                </a:lnTo>
                <a:lnTo>
                  <a:pt x="797" y="55"/>
                </a:lnTo>
                <a:lnTo>
                  <a:pt x="795" y="55"/>
                </a:lnTo>
                <a:lnTo>
                  <a:pt x="792" y="57"/>
                </a:lnTo>
                <a:lnTo>
                  <a:pt x="790" y="58"/>
                </a:lnTo>
                <a:lnTo>
                  <a:pt x="790" y="58"/>
                </a:lnTo>
                <a:lnTo>
                  <a:pt x="789" y="60"/>
                </a:lnTo>
                <a:lnTo>
                  <a:pt x="787" y="64"/>
                </a:lnTo>
                <a:lnTo>
                  <a:pt x="786" y="73"/>
                </a:lnTo>
                <a:lnTo>
                  <a:pt x="786" y="75"/>
                </a:lnTo>
                <a:lnTo>
                  <a:pt x="785" y="79"/>
                </a:lnTo>
                <a:lnTo>
                  <a:pt x="783" y="80"/>
                </a:lnTo>
                <a:lnTo>
                  <a:pt x="780" y="81"/>
                </a:lnTo>
                <a:lnTo>
                  <a:pt x="780" y="81"/>
                </a:lnTo>
                <a:lnTo>
                  <a:pt x="778" y="80"/>
                </a:lnTo>
                <a:lnTo>
                  <a:pt x="775" y="79"/>
                </a:lnTo>
                <a:lnTo>
                  <a:pt x="773" y="76"/>
                </a:lnTo>
                <a:lnTo>
                  <a:pt x="770" y="75"/>
                </a:lnTo>
                <a:lnTo>
                  <a:pt x="770" y="75"/>
                </a:lnTo>
                <a:lnTo>
                  <a:pt x="766" y="74"/>
                </a:lnTo>
                <a:lnTo>
                  <a:pt x="765" y="73"/>
                </a:lnTo>
                <a:lnTo>
                  <a:pt x="765" y="69"/>
                </a:lnTo>
                <a:lnTo>
                  <a:pt x="765" y="69"/>
                </a:lnTo>
                <a:lnTo>
                  <a:pt x="763" y="66"/>
                </a:lnTo>
                <a:lnTo>
                  <a:pt x="762" y="64"/>
                </a:lnTo>
                <a:lnTo>
                  <a:pt x="762" y="64"/>
                </a:lnTo>
                <a:lnTo>
                  <a:pt x="762" y="59"/>
                </a:lnTo>
                <a:lnTo>
                  <a:pt x="760" y="54"/>
                </a:lnTo>
                <a:lnTo>
                  <a:pt x="759" y="49"/>
                </a:lnTo>
                <a:lnTo>
                  <a:pt x="759" y="44"/>
                </a:lnTo>
                <a:lnTo>
                  <a:pt x="759" y="44"/>
                </a:lnTo>
                <a:lnTo>
                  <a:pt x="754" y="43"/>
                </a:lnTo>
                <a:lnTo>
                  <a:pt x="754" y="43"/>
                </a:lnTo>
                <a:lnTo>
                  <a:pt x="753" y="47"/>
                </a:lnTo>
                <a:lnTo>
                  <a:pt x="752" y="49"/>
                </a:lnTo>
                <a:lnTo>
                  <a:pt x="752" y="49"/>
                </a:lnTo>
                <a:lnTo>
                  <a:pt x="752" y="54"/>
                </a:lnTo>
                <a:lnTo>
                  <a:pt x="754" y="59"/>
                </a:lnTo>
                <a:lnTo>
                  <a:pt x="758" y="66"/>
                </a:lnTo>
                <a:lnTo>
                  <a:pt x="762" y="75"/>
                </a:lnTo>
                <a:lnTo>
                  <a:pt x="763" y="80"/>
                </a:lnTo>
                <a:lnTo>
                  <a:pt x="764" y="85"/>
                </a:lnTo>
                <a:lnTo>
                  <a:pt x="764" y="85"/>
                </a:lnTo>
                <a:lnTo>
                  <a:pt x="763" y="90"/>
                </a:lnTo>
                <a:lnTo>
                  <a:pt x="763" y="94"/>
                </a:lnTo>
                <a:lnTo>
                  <a:pt x="759" y="102"/>
                </a:lnTo>
                <a:lnTo>
                  <a:pt x="759" y="102"/>
                </a:lnTo>
                <a:lnTo>
                  <a:pt x="763" y="100"/>
                </a:lnTo>
                <a:lnTo>
                  <a:pt x="765" y="96"/>
                </a:lnTo>
                <a:lnTo>
                  <a:pt x="768" y="94"/>
                </a:lnTo>
                <a:lnTo>
                  <a:pt x="771" y="92"/>
                </a:lnTo>
                <a:lnTo>
                  <a:pt x="771" y="92"/>
                </a:lnTo>
                <a:lnTo>
                  <a:pt x="775" y="94"/>
                </a:lnTo>
                <a:lnTo>
                  <a:pt x="778" y="96"/>
                </a:lnTo>
                <a:lnTo>
                  <a:pt x="778" y="96"/>
                </a:lnTo>
                <a:lnTo>
                  <a:pt x="780" y="92"/>
                </a:lnTo>
                <a:lnTo>
                  <a:pt x="783" y="90"/>
                </a:lnTo>
                <a:lnTo>
                  <a:pt x="786" y="87"/>
                </a:lnTo>
                <a:lnTo>
                  <a:pt x="791" y="87"/>
                </a:lnTo>
                <a:lnTo>
                  <a:pt x="791" y="87"/>
                </a:lnTo>
                <a:lnTo>
                  <a:pt x="794" y="87"/>
                </a:lnTo>
                <a:lnTo>
                  <a:pt x="796" y="89"/>
                </a:lnTo>
                <a:lnTo>
                  <a:pt x="797" y="90"/>
                </a:lnTo>
                <a:lnTo>
                  <a:pt x="800" y="91"/>
                </a:lnTo>
                <a:lnTo>
                  <a:pt x="800" y="91"/>
                </a:lnTo>
                <a:lnTo>
                  <a:pt x="804" y="90"/>
                </a:lnTo>
                <a:lnTo>
                  <a:pt x="805" y="86"/>
                </a:lnTo>
                <a:lnTo>
                  <a:pt x="808" y="79"/>
                </a:lnTo>
                <a:lnTo>
                  <a:pt x="808" y="79"/>
                </a:lnTo>
                <a:lnTo>
                  <a:pt x="811" y="76"/>
                </a:lnTo>
                <a:lnTo>
                  <a:pt x="813" y="76"/>
                </a:lnTo>
                <a:lnTo>
                  <a:pt x="817" y="75"/>
                </a:lnTo>
                <a:lnTo>
                  <a:pt x="820" y="73"/>
                </a:lnTo>
                <a:lnTo>
                  <a:pt x="820" y="73"/>
                </a:lnTo>
                <a:lnTo>
                  <a:pt x="823" y="68"/>
                </a:lnTo>
                <a:lnTo>
                  <a:pt x="826" y="66"/>
                </a:lnTo>
                <a:lnTo>
                  <a:pt x="828" y="64"/>
                </a:lnTo>
                <a:lnTo>
                  <a:pt x="828" y="64"/>
                </a:lnTo>
                <a:lnTo>
                  <a:pt x="827" y="66"/>
                </a:lnTo>
                <a:lnTo>
                  <a:pt x="827" y="69"/>
                </a:lnTo>
                <a:lnTo>
                  <a:pt x="826" y="71"/>
                </a:lnTo>
                <a:lnTo>
                  <a:pt x="825" y="75"/>
                </a:lnTo>
                <a:lnTo>
                  <a:pt x="825" y="75"/>
                </a:lnTo>
                <a:lnTo>
                  <a:pt x="826" y="78"/>
                </a:lnTo>
                <a:lnTo>
                  <a:pt x="826" y="81"/>
                </a:lnTo>
                <a:lnTo>
                  <a:pt x="827" y="85"/>
                </a:lnTo>
                <a:lnTo>
                  <a:pt x="828" y="87"/>
                </a:lnTo>
                <a:lnTo>
                  <a:pt x="828" y="87"/>
                </a:lnTo>
                <a:lnTo>
                  <a:pt x="827" y="90"/>
                </a:lnTo>
                <a:lnTo>
                  <a:pt x="826" y="91"/>
                </a:lnTo>
                <a:lnTo>
                  <a:pt x="826" y="92"/>
                </a:lnTo>
                <a:lnTo>
                  <a:pt x="825" y="95"/>
                </a:lnTo>
                <a:lnTo>
                  <a:pt x="825" y="95"/>
                </a:lnTo>
                <a:lnTo>
                  <a:pt x="826" y="97"/>
                </a:lnTo>
                <a:lnTo>
                  <a:pt x="827" y="99"/>
                </a:lnTo>
                <a:lnTo>
                  <a:pt x="829" y="100"/>
                </a:lnTo>
                <a:lnTo>
                  <a:pt x="832" y="102"/>
                </a:lnTo>
                <a:lnTo>
                  <a:pt x="832" y="102"/>
                </a:lnTo>
                <a:lnTo>
                  <a:pt x="833" y="106"/>
                </a:lnTo>
                <a:lnTo>
                  <a:pt x="834" y="110"/>
                </a:lnTo>
                <a:lnTo>
                  <a:pt x="834" y="117"/>
                </a:lnTo>
                <a:lnTo>
                  <a:pt x="838" y="118"/>
                </a:lnTo>
                <a:lnTo>
                  <a:pt x="838" y="118"/>
                </a:lnTo>
                <a:lnTo>
                  <a:pt x="841" y="111"/>
                </a:lnTo>
                <a:lnTo>
                  <a:pt x="839" y="107"/>
                </a:lnTo>
                <a:lnTo>
                  <a:pt x="838" y="103"/>
                </a:lnTo>
                <a:lnTo>
                  <a:pt x="838" y="103"/>
                </a:lnTo>
                <a:lnTo>
                  <a:pt x="846" y="101"/>
                </a:lnTo>
                <a:lnTo>
                  <a:pt x="850" y="97"/>
                </a:lnTo>
                <a:lnTo>
                  <a:pt x="850" y="97"/>
                </a:lnTo>
                <a:lnTo>
                  <a:pt x="841" y="96"/>
                </a:lnTo>
                <a:lnTo>
                  <a:pt x="841" y="96"/>
                </a:lnTo>
                <a:lnTo>
                  <a:pt x="839" y="90"/>
                </a:lnTo>
                <a:lnTo>
                  <a:pt x="839" y="90"/>
                </a:lnTo>
                <a:lnTo>
                  <a:pt x="847" y="89"/>
                </a:lnTo>
                <a:lnTo>
                  <a:pt x="853" y="87"/>
                </a:lnTo>
                <a:lnTo>
                  <a:pt x="848" y="86"/>
                </a:lnTo>
                <a:lnTo>
                  <a:pt x="848" y="86"/>
                </a:lnTo>
                <a:lnTo>
                  <a:pt x="852" y="81"/>
                </a:lnTo>
                <a:lnTo>
                  <a:pt x="853" y="79"/>
                </a:lnTo>
                <a:lnTo>
                  <a:pt x="854" y="75"/>
                </a:lnTo>
                <a:lnTo>
                  <a:pt x="854" y="75"/>
                </a:lnTo>
                <a:lnTo>
                  <a:pt x="860" y="71"/>
                </a:lnTo>
                <a:lnTo>
                  <a:pt x="860" y="71"/>
                </a:lnTo>
                <a:lnTo>
                  <a:pt x="864" y="76"/>
                </a:lnTo>
                <a:lnTo>
                  <a:pt x="864" y="76"/>
                </a:lnTo>
                <a:lnTo>
                  <a:pt x="869" y="74"/>
                </a:lnTo>
                <a:lnTo>
                  <a:pt x="873" y="71"/>
                </a:lnTo>
                <a:lnTo>
                  <a:pt x="873" y="71"/>
                </a:lnTo>
                <a:lnTo>
                  <a:pt x="876" y="76"/>
                </a:lnTo>
                <a:lnTo>
                  <a:pt x="883" y="80"/>
                </a:lnTo>
                <a:lnTo>
                  <a:pt x="883" y="85"/>
                </a:lnTo>
                <a:lnTo>
                  <a:pt x="883" y="85"/>
                </a:lnTo>
                <a:lnTo>
                  <a:pt x="876" y="84"/>
                </a:lnTo>
                <a:lnTo>
                  <a:pt x="876" y="84"/>
                </a:lnTo>
                <a:lnTo>
                  <a:pt x="875" y="90"/>
                </a:lnTo>
                <a:lnTo>
                  <a:pt x="875" y="95"/>
                </a:lnTo>
                <a:lnTo>
                  <a:pt x="875" y="95"/>
                </a:lnTo>
                <a:lnTo>
                  <a:pt x="875" y="97"/>
                </a:lnTo>
                <a:lnTo>
                  <a:pt x="873" y="100"/>
                </a:lnTo>
                <a:lnTo>
                  <a:pt x="871" y="102"/>
                </a:lnTo>
                <a:lnTo>
                  <a:pt x="871" y="105"/>
                </a:lnTo>
                <a:lnTo>
                  <a:pt x="871" y="105"/>
                </a:lnTo>
                <a:lnTo>
                  <a:pt x="871" y="108"/>
                </a:lnTo>
                <a:lnTo>
                  <a:pt x="873" y="112"/>
                </a:lnTo>
                <a:lnTo>
                  <a:pt x="874" y="116"/>
                </a:lnTo>
                <a:lnTo>
                  <a:pt x="873" y="120"/>
                </a:lnTo>
                <a:lnTo>
                  <a:pt x="871" y="116"/>
                </a:lnTo>
                <a:lnTo>
                  <a:pt x="871" y="116"/>
                </a:lnTo>
                <a:lnTo>
                  <a:pt x="868" y="120"/>
                </a:lnTo>
                <a:lnTo>
                  <a:pt x="865" y="124"/>
                </a:lnTo>
                <a:lnTo>
                  <a:pt x="865" y="124"/>
                </a:lnTo>
                <a:lnTo>
                  <a:pt x="859" y="122"/>
                </a:lnTo>
                <a:lnTo>
                  <a:pt x="854" y="120"/>
                </a:lnTo>
                <a:lnTo>
                  <a:pt x="854" y="120"/>
                </a:lnTo>
                <a:lnTo>
                  <a:pt x="853" y="123"/>
                </a:lnTo>
                <a:lnTo>
                  <a:pt x="853" y="127"/>
                </a:lnTo>
                <a:lnTo>
                  <a:pt x="853" y="131"/>
                </a:lnTo>
                <a:lnTo>
                  <a:pt x="852" y="134"/>
                </a:lnTo>
                <a:lnTo>
                  <a:pt x="852" y="134"/>
                </a:lnTo>
                <a:lnTo>
                  <a:pt x="844" y="144"/>
                </a:lnTo>
                <a:lnTo>
                  <a:pt x="837" y="153"/>
                </a:lnTo>
                <a:lnTo>
                  <a:pt x="828" y="159"/>
                </a:lnTo>
                <a:lnTo>
                  <a:pt x="817" y="164"/>
                </a:lnTo>
                <a:lnTo>
                  <a:pt x="817" y="164"/>
                </a:lnTo>
                <a:lnTo>
                  <a:pt x="815" y="162"/>
                </a:lnTo>
                <a:lnTo>
                  <a:pt x="812" y="159"/>
                </a:lnTo>
                <a:lnTo>
                  <a:pt x="810" y="157"/>
                </a:lnTo>
                <a:lnTo>
                  <a:pt x="808" y="153"/>
                </a:lnTo>
                <a:lnTo>
                  <a:pt x="808" y="153"/>
                </a:lnTo>
                <a:lnTo>
                  <a:pt x="806" y="157"/>
                </a:lnTo>
                <a:lnTo>
                  <a:pt x="804" y="159"/>
                </a:lnTo>
                <a:lnTo>
                  <a:pt x="801" y="162"/>
                </a:lnTo>
                <a:lnTo>
                  <a:pt x="797" y="163"/>
                </a:lnTo>
                <a:lnTo>
                  <a:pt x="797" y="163"/>
                </a:lnTo>
                <a:lnTo>
                  <a:pt x="794" y="162"/>
                </a:lnTo>
                <a:lnTo>
                  <a:pt x="792" y="160"/>
                </a:lnTo>
                <a:lnTo>
                  <a:pt x="791" y="157"/>
                </a:lnTo>
                <a:lnTo>
                  <a:pt x="790" y="153"/>
                </a:lnTo>
                <a:lnTo>
                  <a:pt x="790" y="153"/>
                </a:lnTo>
                <a:lnTo>
                  <a:pt x="791" y="152"/>
                </a:lnTo>
                <a:lnTo>
                  <a:pt x="792" y="149"/>
                </a:lnTo>
                <a:lnTo>
                  <a:pt x="796" y="147"/>
                </a:lnTo>
                <a:lnTo>
                  <a:pt x="796" y="147"/>
                </a:lnTo>
                <a:lnTo>
                  <a:pt x="794" y="144"/>
                </a:lnTo>
                <a:lnTo>
                  <a:pt x="791" y="144"/>
                </a:lnTo>
                <a:lnTo>
                  <a:pt x="790" y="143"/>
                </a:lnTo>
                <a:lnTo>
                  <a:pt x="790" y="143"/>
                </a:lnTo>
                <a:lnTo>
                  <a:pt x="787" y="144"/>
                </a:lnTo>
                <a:lnTo>
                  <a:pt x="785" y="144"/>
                </a:lnTo>
                <a:lnTo>
                  <a:pt x="784" y="147"/>
                </a:lnTo>
                <a:lnTo>
                  <a:pt x="784" y="149"/>
                </a:lnTo>
                <a:lnTo>
                  <a:pt x="784" y="149"/>
                </a:lnTo>
                <a:lnTo>
                  <a:pt x="784" y="150"/>
                </a:lnTo>
                <a:lnTo>
                  <a:pt x="785" y="152"/>
                </a:lnTo>
                <a:lnTo>
                  <a:pt x="789" y="154"/>
                </a:lnTo>
                <a:lnTo>
                  <a:pt x="789" y="163"/>
                </a:lnTo>
                <a:lnTo>
                  <a:pt x="781" y="163"/>
                </a:lnTo>
                <a:lnTo>
                  <a:pt x="781" y="163"/>
                </a:lnTo>
                <a:lnTo>
                  <a:pt x="776" y="160"/>
                </a:lnTo>
                <a:lnTo>
                  <a:pt x="774" y="159"/>
                </a:lnTo>
                <a:lnTo>
                  <a:pt x="771" y="159"/>
                </a:lnTo>
                <a:lnTo>
                  <a:pt x="771" y="159"/>
                </a:lnTo>
                <a:lnTo>
                  <a:pt x="768" y="160"/>
                </a:lnTo>
                <a:lnTo>
                  <a:pt x="764" y="162"/>
                </a:lnTo>
                <a:lnTo>
                  <a:pt x="762" y="164"/>
                </a:lnTo>
                <a:lnTo>
                  <a:pt x="758" y="165"/>
                </a:lnTo>
                <a:lnTo>
                  <a:pt x="758" y="165"/>
                </a:lnTo>
                <a:lnTo>
                  <a:pt x="749" y="164"/>
                </a:lnTo>
                <a:lnTo>
                  <a:pt x="744" y="163"/>
                </a:lnTo>
                <a:lnTo>
                  <a:pt x="741" y="160"/>
                </a:lnTo>
                <a:lnTo>
                  <a:pt x="741" y="160"/>
                </a:lnTo>
                <a:lnTo>
                  <a:pt x="737" y="165"/>
                </a:lnTo>
                <a:lnTo>
                  <a:pt x="737" y="165"/>
                </a:lnTo>
                <a:lnTo>
                  <a:pt x="744" y="169"/>
                </a:lnTo>
                <a:lnTo>
                  <a:pt x="752" y="171"/>
                </a:lnTo>
                <a:lnTo>
                  <a:pt x="759" y="173"/>
                </a:lnTo>
                <a:lnTo>
                  <a:pt x="769" y="171"/>
                </a:lnTo>
                <a:lnTo>
                  <a:pt x="769" y="171"/>
                </a:lnTo>
                <a:lnTo>
                  <a:pt x="769" y="175"/>
                </a:lnTo>
                <a:lnTo>
                  <a:pt x="771" y="176"/>
                </a:lnTo>
                <a:lnTo>
                  <a:pt x="774" y="178"/>
                </a:lnTo>
                <a:lnTo>
                  <a:pt x="776" y="179"/>
                </a:lnTo>
                <a:lnTo>
                  <a:pt x="776" y="179"/>
                </a:lnTo>
                <a:lnTo>
                  <a:pt x="792" y="178"/>
                </a:lnTo>
                <a:lnTo>
                  <a:pt x="792" y="178"/>
                </a:lnTo>
                <a:lnTo>
                  <a:pt x="799" y="176"/>
                </a:lnTo>
                <a:lnTo>
                  <a:pt x="799" y="176"/>
                </a:lnTo>
                <a:lnTo>
                  <a:pt x="802" y="183"/>
                </a:lnTo>
                <a:lnTo>
                  <a:pt x="802" y="183"/>
                </a:lnTo>
                <a:lnTo>
                  <a:pt x="797" y="187"/>
                </a:lnTo>
                <a:lnTo>
                  <a:pt x="791" y="191"/>
                </a:lnTo>
                <a:lnTo>
                  <a:pt x="787" y="195"/>
                </a:lnTo>
                <a:lnTo>
                  <a:pt x="786" y="197"/>
                </a:lnTo>
                <a:lnTo>
                  <a:pt x="785" y="201"/>
                </a:lnTo>
                <a:lnTo>
                  <a:pt x="785" y="201"/>
                </a:lnTo>
                <a:lnTo>
                  <a:pt x="785" y="204"/>
                </a:lnTo>
                <a:lnTo>
                  <a:pt x="784" y="206"/>
                </a:lnTo>
                <a:lnTo>
                  <a:pt x="784" y="206"/>
                </a:lnTo>
                <a:lnTo>
                  <a:pt x="792" y="207"/>
                </a:lnTo>
                <a:lnTo>
                  <a:pt x="792" y="213"/>
                </a:lnTo>
                <a:lnTo>
                  <a:pt x="792" y="213"/>
                </a:lnTo>
                <a:lnTo>
                  <a:pt x="783" y="222"/>
                </a:lnTo>
                <a:lnTo>
                  <a:pt x="778" y="226"/>
                </a:lnTo>
                <a:lnTo>
                  <a:pt x="775" y="227"/>
                </a:lnTo>
                <a:lnTo>
                  <a:pt x="771" y="227"/>
                </a:lnTo>
                <a:lnTo>
                  <a:pt x="771" y="227"/>
                </a:lnTo>
                <a:lnTo>
                  <a:pt x="770" y="227"/>
                </a:lnTo>
                <a:lnTo>
                  <a:pt x="769" y="226"/>
                </a:lnTo>
                <a:lnTo>
                  <a:pt x="766" y="222"/>
                </a:lnTo>
                <a:lnTo>
                  <a:pt x="760" y="225"/>
                </a:lnTo>
                <a:lnTo>
                  <a:pt x="760" y="225"/>
                </a:lnTo>
                <a:lnTo>
                  <a:pt x="759" y="221"/>
                </a:lnTo>
                <a:lnTo>
                  <a:pt x="755" y="218"/>
                </a:lnTo>
                <a:lnTo>
                  <a:pt x="753" y="217"/>
                </a:lnTo>
                <a:lnTo>
                  <a:pt x="749" y="218"/>
                </a:lnTo>
                <a:lnTo>
                  <a:pt x="749" y="218"/>
                </a:lnTo>
                <a:lnTo>
                  <a:pt x="757" y="225"/>
                </a:lnTo>
                <a:lnTo>
                  <a:pt x="762" y="231"/>
                </a:lnTo>
                <a:lnTo>
                  <a:pt x="766" y="236"/>
                </a:lnTo>
                <a:lnTo>
                  <a:pt x="770" y="237"/>
                </a:lnTo>
                <a:lnTo>
                  <a:pt x="774" y="237"/>
                </a:lnTo>
                <a:lnTo>
                  <a:pt x="774" y="237"/>
                </a:lnTo>
                <a:lnTo>
                  <a:pt x="780" y="237"/>
                </a:lnTo>
                <a:lnTo>
                  <a:pt x="786" y="236"/>
                </a:lnTo>
                <a:lnTo>
                  <a:pt x="791" y="233"/>
                </a:lnTo>
                <a:lnTo>
                  <a:pt x="796" y="229"/>
                </a:lnTo>
                <a:lnTo>
                  <a:pt x="801" y="225"/>
                </a:lnTo>
                <a:lnTo>
                  <a:pt x="804" y="220"/>
                </a:lnTo>
                <a:lnTo>
                  <a:pt x="806" y="215"/>
                </a:lnTo>
                <a:lnTo>
                  <a:pt x="808" y="208"/>
                </a:lnTo>
                <a:lnTo>
                  <a:pt x="813" y="208"/>
                </a:lnTo>
                <a:lnTo>
                  <a:pt x="813" y="208"/>
                </a:lnTo>
                <a:lnTo>
                  <a:pt x="815" y="216"/>
                </a:lnTo>
                <a:lnTo>
                  <a:pt x="813" y="222"/>
                </a:lnTo>
                <a:lnTo>
                  <a:pt x="813" y="222"/>
                </a:lnTo>
                <a:lnTo>
                  <a:pt x="815" y="223"/>
                </a:lnTo>
                <a:lnTo>
                  <a:pt x="816" y="223"/>
                </a:lnTo>
                <a:lnTo>
                  <a:pt x="820" y="222"/>
                </a:lnTo>
                <a:lnTo>
                  <a:pt x="823" y="218"/>
                </a:lnTo>
                <a:lnTo>
                  <a:pt x="825" y="215"/>
                </a:lnTo>
                <a:lnTo>
                  <a:pt x="825" y="215"/>
                </a:lnTo>
                <a:lnTo>
                  <a:pt x="829" y="217"/>
                </a:lnTo>
                <a:lnTo>
                  <a:pt x="831" y="220"/>
                </a:lnTo>
                <a:lnTo>
                  <a:pt x="832" y="222"/>
                </a:lnTo>
                <a:lnTo>
                  <a:pt x="832" y="222"/>
                </a:lnTo>
                <a:lnTo>
                  <a:pt x="831" y="228"/>
                </a:lnTo>
                <a:lnTo>
                  <a:pt x="829" y="234"/>
                </a:lnTo>
                <a:lnTo>
                  <a:pt x="827" y="239"/>
                </a:lnTo>
                <a:lnTo>
                  <a:pt x="823" y="244"/>
                </a:lnTo>
                <a:lnTo>
                  <a:pt x="818" y="248"/>
                </a:lnTo>
                <a:lnTo>
                  <a:pt x="813" y="252"/>
                </a:lnTo>
                <a:lnTo>
                  <a:pt x="807" y="254"/>
                </a:lnTo>
                <a:lnTo>
                  <a:pt x="801" y="255"/>
                </a:lnTo>
                <a:lnTo>
                  <a:pt x="801" y="255"/>
                </a:lnTo>
                <a:lnTo>
                  <a:pt x="800" y="248"/>
                </a:lnTo>
                <a:lnTo>
                  <a:pt x="800" y="248"/>
                </a:lnTo>
                <a:lnTo>
                  <a:pt x="794" y="248"/>
                </a:lnTo>
                <a:lnTo>
                  <a:pt x="789" y="248"/>
                </a:lnTo>
                <a:lnTo>
                  <a:pt x="789" y="248"/>
                </a:lnTo>
                <a:lnTo>
                  <a:pt x="785" y="249"/>
                </a:lnTo>
                <a:lnTo>
                  <a:pt x="783" y="250"/>
                </a:lnTo>
                <a:lnTo>
                  <a:pt x="779" y="255"/>
                </a:lnTo>
                <a:lnTo>
                  <a:pt x="787" y="255"/>
                </a:lnTo>
                <a:lnTo>
                  <a:pt x="787" y="255"/>
                </a:lnTo>
                <a:lnTo>
                  <a:pt x="794" y="254"/>
                </a:lnTo>
                <a:lnTo>
                  <a:pt x="794" y="254"/>
                </a:lnTo>
                <a:lnTo>
                  <a:pt x="795" y="258"/>
                </a:lnTo>
                <a:lnTo>
                  <a:pt x="795" y="258"/>
                </a:lnTo>
                <a:lnTo>
                  <a:pt x="795" y="262"/>
                </a:lnTo>
                <a:lnTo>
                  <a:pt x="792" y="263"/>
                </a:lnTo>
                <a:lnTo>
                  <a:pt x="787" y="264"/>
                </a:lnTo>
                <a:lnTo>
                  <a:pt x="780" y="264"/>
                </a:lnTo>
                <a:lnTo>
                  <a:pt x="774" y="265"/>
                </a:lnTo>
                <a:lnTo>
                  <a:pt x="774" y="265"/>
                </a:lnTo>
                <a:lnTo>
                  <a:pt x="770" y="268"/>
                </a:lnTo>
                <a:lnTo>
                  <a:pt x="769" y="272"/>
                </a:lnTo>
                <a:lnTo>
                  <a:pt x="766" y="274"/>
                </a:lnTo>
                <a:lnTo>
                  <a:pt x="765" y="275"/>
                </a:lnTo>
                <a:lnTo>
                  <a:pt x="764" y="275"/>
                </a:lnTo>
                <a:lnTo>
                  <a:pt x="764" y="275"/>
                </a:lnTo>
                <a:lnTo>
                  <a:pt x="760" y="275"/>
                </a:lnTo>
                <a:lnTo>
                  <a:pt x="759" y="273"/>
                </a:lnTo>
                <a:lnTo>
                  <a:pt x="757" y="272"/>
                </a:lnTo>
                <a:lnTo>
                  <a:pt x="754" y="270"/>
                </a:lnTo>
                <a:lnTo>
                  <a:pt x="754" y="270"/>
                </a:lnTo>
                <a:lnTo>
                  <a:pt x="750" y="275"/>
                </a:lnTo>
                <a:lnTo>
                  <a:pt x="748" y="281"/>
                </a:lnTo>
                <a:lnTo>
                  <a:pt x="744" y="286"/>
                </a:lnTo>
                <a:lnTo>
                  <a:pt x="743" y="288"/>
                </a:lnTo>
                <a:lnTo>
                  <a:pt x="739" y="289"/>
                </a:lnTo>
                <a:lnTo>
                  <a:pt x="739" y="289"/>
                </a:lnTo>
                <a:lnTo>
                  <a:pt x="738" y="288"/>
                </a:lnTo>
                <a:lnTo>
                  <a:pt x="737" y="286"/>
                </a:lnTo>
                <a:lnTo>
                  <a:pt x="736" y="284"/>
                </a:lnTo>
                <a:lnTo>
                  <a:pt x="734" y="281"/>
                </a:lnTo>
                <a:lnTo>
                  <a:pt x="734" y="281"/>
                </a:lnTo>
                <a:lnTo>
                  <a:pt x="729" y="276"/>
                </a:lnTo>
                <a:lnTo>
                  <a:pt x="723" y="272"/>
                </a:lnTo>
                <a:lnTo>
                  <a:pt x="723" y="272"/>
                </a:lnTo>
                <a:lnTo>
                  <a:pt x="721" y="274"/>
                </a:lnTo>
                <a:lnTo>
                  <a:pt x="720" y="275"/>
                </a:lnTo>
                <a:lnTo>
                  <a:pt x="720" y="275"/>
                </a:lnTo>
                <a:lnTo>
                  <a:pt x="721" y="278"/>
                </a:lnTo>
                <a:lnTo>
                  <a:pt x="722" y="280"/>
                </a:lnTo>
                <a:lnTo>
                  <a:pt x="726" y="285"/>
                </a:lnTo>
                <a:lnTo>
                  <a:pt x="729" y="289"/>
                </a:lnTo>
                <a:lnTo>
                  <a:pt x="732" y="291"/>
                </a:lnTo>
                <a:lnTo>
                  <a:pt x="732" y="295"/>
                </a:lnTo>
                <a:lnTo>
                  <a:pt x="732" y="295"/>
                </a:lnTo>
                <a:lnTo>
                  <a:pt x="732" y="299"/>
                </a:lnTo>
                <a:lnTo>
                  <a:pt x="729" y="302"/>
                </a:lnTo>
                <a:lnTo>
                  <a:pt x="728" y="305"/>
                </a:lnTo>
                <a:lnTo>
                  <a:pt x="726" y="307"/>
                </a:lnTo>
                <a:lnTo>
                  <a:pt x="718" y="312"/>
                </a:lnTo>
                <a:lnTo>
                  <a:pt x="712" y="317"/>
                </a:lnTo>
                <a:lnTo>
                  <a:pt x="712" y="317"/>
                </a:lnTo>
                <a:lnTo>
                  <a:pt x="707" y="322"/>
                </a:lnTo>
                <a:lnTo>
                  <a:pt x="705" y="325"/>
                </a:lnTo>
                <a:lnTo>
                  <a:pt x="703" y="328"/>
                </a:lnTo>
                <a:lnTo>
                  <a:pt x="703" y="328"/>
                </a:lnTo>
                <a:lnTo>
                  <a:pt x="701" y="331"/>
                </a:lnTo>
                <a:lnTo>
                  <a:pt x="700" y="333"/>
                </a:lnTo>
                <a:lnTo>
                  <a:pt x="697" y="339"/>
                </a:lnTo>
                <a:lnTo>
                  <a:pt x="697" y="339"/>
                </a:lnTo>
                <a:lnTo>
                  <a:pt x="695" y="343"/>
                </a:lnTo>
                <a:lnTo>
                  <a:pt x="692" y="347"/>
                </a:lnTo>
                <a:lnTo>
                  <a:pt x="690" y="351"/>
                </a:lnTo>
                <a:lnTo>
                  <a:pt x="689" y="356"/>
                </a:lnTo>
                <a:lnTo>
                  <a:pt x="689" y="356"/>
                </a:lnTo>
                <a:lnTo>
                  <a:pt x="689" y="359"/>
                </a:lnTo>
                <a:lnTo>
                  <a:pt x="691" y="362"/>
                </a:lnTo>
                <a:lnTo>
                  <a:pt x="694" y="364"/>
                </a:lnTo>
                <a:lnTo>
                  <a:pt x="697" y="364"/>
                </a:lnTo>
                <a:lnTo>
                  <a:pt x="697" y="364"/>
                </a:lnTo>
                <a:lnTo>
                  <a:pt x="700" y="370"/>
                </a:lnTo>
                <a:lnTo>
                  <a:pt x="700" y="370"/>
                </a:lnTo>
                <a:lnTo>
                  <a:pt x="690" y="372"/>
                </a:lnTo>
                <a:lnTo>
                  <a:pt x="690" y="372"/>
                </a:lnTo>
                <a:lnTo>
                  <a:pt x="689" y="379"/>
                </a:lnTo>
                <a:lnTo>
                  <a:pt x="685" y="384"/>
                </a:lnTo>
                <a:lnTo>
                  <a:pt x="685" y="384"/>
                </a:lnTo>
                <a:lnTo>
                  <a:pt x="684" y="378"/>
                </a:lnTo>
                <a:lnTo>
                  <a:pt x="684" y="372"/>
                </a:lnTo>
                <a:lnTo>
                  <a:pt x="684" y="372"/>
                </a:lnTo>
                <a:lnTo>
                  <a:pt x="682" y="363"/>
                </a:lnTo>
                <a:lnTo>
                  <a:pt x="681" y="356"/>
                </a:lnTo>
                <a:lnTo>
                  <a:pt x="677" y="349"/>
                </a:lnTo>
                <a:lnTo>
                  <a:pt x="674" y="342"/>
                </a:lnTo>
                <a:lnTo>
                  <a:pt x="674" y="342"/>
                </a:lnTo>
                <a:lnTo>
                  <a:pt x="673" y="349"/>
                </a:lnTo>
                <a:lnTo>
                  <a:pt x="673" y="349"/>
                </a:lnTo>
                <a:lnTo>
                  <a:pt x="674" y="353"/>
                </a:lnTo>
                <a:lnTo>
                  <a:pt x="675" y="356"/>
                </a:lnTo>
                <a:lnTo>
                  <a:pt x="676" y="359"/>
                </a:lnTo>
                <a:lnTo>
                  <a:pt x="677" y="363"/>
                </a:lnTo>
                <a:lnTo>
                  <a:pt x="677" y="386"/>
                </a:lnTo>
                <a:lnTo>
                  <a:pt x="677" y="386"/>
                </a:lnTo>
                <a:lnTo>
                  <a:pt x="677" y="389"/>
                </a:lnTo>
                <a:lnTo>
                  <a:pt x="676" y="390"/>
                </a:lnTo>
                <a:lnTo>
                  <a:pt x="673" y="394"/>
                </a:lnTo>
                <a:lnTo>
                  <a:pt x="668" y="395"/>
                </a:lnTo>
                <a:lnTo>
                  <a:pt x="663" y="395"/>
                </a:lnTo>
                <a:lnTo>
                  <a:pt x="663" y="395"/>
                </a:lnTo>
                <a:lnTo>
                  <a:pt x="658" y="394"/>
                </a:lnTo>
                <a:lnTo>
                  <a:pt x="653" y="394"/>
                </a:lnTo>
                <a:lnTo>
                  <a:pt x="653" y="394"/>
                </a:lnTo>
                <a:lnTo>
                  <a:pt x="649" y="394"/>
                </a:lnTo>
                <a:lnTo>
                  <a:pt x="645" y="398"/>
                </a:lnTo>
                <a:lnTo>
                  <a:pt x="642" y="400"/>
                </a:lnTo>
                <a:lnTo>
                  <a:pt x="638" y="404"/>
                </a:lnTo>
                <a:lnTo>
                  <a:pt x="638" y="404"/>
                </a:lnTo>
                <a:lnTo>
                  <a:pt x="637" y="402"/>
                </a:lnTo>
                <a:lnTo>
                  <a:pt x="633" y="404"/>
                </a:lnTo>
                <a:lnTo>
                  <a:pt x="626" y="407"/>
                </a:lnTo>
                <a:lnTo>
                  <a:pt x="492" y="295"/>
                </a:lnTo>
                <a:lnTo>
                  <a:pt x="372" y="309"/>
                </a:lnTo>
                <a:lnTo>
                  <a:pt x="372" y="309"/>
                </a:lnTo>
                <a:lnTo>
                  <a:pt x="369" y="300"/>
                </a:lnTo>
                <a:lnTo>
                  <a:pt x="366" y="291"/>
                </a:lnTo>
                <a:lnTo>
                  <a:pt x="364" y="288"/>
                </a:lnTo>
                <a:lnTo>
                  <a:pt x="361" y="285"/>
                </a:lnTo>
                <a:lnTo>
                  <a:pt x="357" y="284"/>
                </a:lnTo>
                <a:lnTo>
                  <a:pt x="354" y="283"/>
                </a:lnTo>
                <a:lnTo>
                  <a:pt x="354" y="283"/>
                </a:lnTo>
                <a:lnTo>
                  <a:pt x="350" y="284"/>
                </a:lnTo>
                <a:lnTo>
                  <a:pt x="348" y="285"/>
                </a:lnTo>
                <a:lnTo>
                  <a:pt x="341" y="290"/>
                </a:lnTo>
                <a:lnTo>
                  <a:pt x="341" y="290"/>
                </a:lnTo>
                <a:lnTo>
                  <a:pt x="338" y="285"/>
                </a:lnTo>
                <a:lnTo>
                  <a:pt x="335" y="280"/>
                </a:lnTo>
                <a:lnTo>
                  <a:pt x="187" y="296"/>
                </a:lnTo>
                <a:lnTo>
                  <a:pt x="125" y="332"/>
                </a:lnTo>
                <a:lnTo>
                  <a:pt x="0" y="344"/>
                </a:lnTo>
                <a:lnTo>
                  <a:pt x="0" y="344"/>
                </a:lnTo>
                <a:lnTo>
                  <a:pt x="0" y="332"/>
                </a:lnTo>
                <a:lnTo>
                  <a:pt x="0" y="320"/>
                </a:lnTo>
                <a:lnTo>
                  <a:pt x="0" y="320"/>
                </a:lnTo>
                <a:lnTo>
                  <a:pt x="0" y="314"/>
                </a:lnTo>
                <a:lnTo>
                  <a:pt x="2" y="307"/>
                </a:lnTo>
                <a:lnTo>
                  <a:pt x="8" y="302"/>
                </a:lnTo>
                <a:lnTo>
                  <a:pt x="8" y="302"/>
                </a:lnTo>
                <a:lnTo>
                  <a:pt x="15" y="302"/>
                </a:lnTo>
                <a:lnTo>
                  <a:pt x="19" y="302"/>
                </a:lnTo>
                <a:lnTo>
                  <a:pt x="21" y="301"/>
                </a:lnTo>
                <a:lnTo>
                  <a:pt x="21" y="301"/>
                </a:lnTo>
                <a:lnTo>
                  <a:pt x="24" y="297"/>
                </a:lnTo>
                <a:lnTo>
                  <a:pt x="26" y="294"/>
                </a:lnTo>
                <a:lnTo>
                  <a:pt x="26" y="286"/>
                </a:lnTo>
                <a:lnTo>
                  <a:pt x="28" y="279"/>
                </a:lnTo>
                <a:lnTo>
                  <a:pt x="28" y="275"/>
                </a:lnTo>
                <a:lnTo>
                  <a:pt x="30" y="272"/>
                </a:lnTo>
                <a:lnTo>
                  <a:pt x="30" y="272"/>
                </a:lnTo>
                <a:lnTo>
                  <a:pt x="32" y="269"/>
                </a:lnTo>
                <a:lnTo>
                  <a:pt x="36" y="268"/>
                </a:lnTo>
                <a:lnTo>
                  <a:pt x="44" y="265"/>
                </a:lnTo>
                <a:lnTo>
                  <a:pt x="44" y="265"/>
                </a:lnTo>
                <a:lnTo>
                  <a:pt x="51" y="262"/>
                </a:lnTo>
                <a:lnTo>
                  <a:pt x="60" y="258"/>
                </a:lnTo>
                <a:lnTo>
                  <a:pt x="60" y="258"/>
                </a:lnTo>
                <a:lnTo>
                  <a:pt x="67" y="257"/>
                </a:lnTo>
                <a:lnTo>
                  <a:pt x="73" y="255"/>
                </a:lnTo>
                <a:lnTo>
                  <a:pt x="79" y="254"/>
                </a:lnTo>
                <a:lnTo>
                  <a:pt x="82" y="253"/>
                </a:lnTo>
                <a:lnTo>
                  <a:pt x="86" y="252"/>
                </a:lnTo>
                <a:lnTo>
                  <a:pt x="86" y="252"/>
                </a:lnTo>
                <a:lnTo>
                  <a:pt x="89" y="247"/>
                </a:lnTo>
                <a:lnTo>
                  <a:pt x="92" y="242"/>
                </a:lnTo>
                <a:lnTo>
                  <a:pt x="94" y="237"/>
                </a:lnTo>
                <a:lnTo>
                  <a:pt x="98" y="233"/>
                </a:lnTo>
                <a:lnTo>
                  <a:pt x="98" y="233"/>
                </a:lnTo>
                <a:lnTo>
                  <a:pt x="105" y="227"/>
                </a:lnTo>
                <a:lnTo>
                  <a:pt x="112" y="221"/>
                </a:lnTo>
                <a:lnTo>
                  <a:pt x="117" y="215"/>
                </a:lnTo>
                <a:lnTo>
                  <a:pt x="119" y="206"/>
                </a:lnTo>
                <a:lnTo>
                  <a:pt x="119" y="206"/>
                </a:lnTo>
                <a:lnTo>
                  <a:pt x="124" y="205"/>
                </a:lnTo>
                <a:lnTo>
                  <a:pt x="128" y="204"/>
                </a:lnTo>
                <a:lnTo>
                  <a:pt x="131" y="201"/>
                </a:lnTo>
                <a:lnTo>
                  <a:pt x="134" y="197"/>
                </a:lnTo>
                <a:lnTo>
                  <a:pt x="141" y="191"/>
                </a:lnTo>
                <a:lnTo>
                  <a:pt x="145" y="187"/>
                </a:lnTo>
                <a:lnTo>
                  <a:pt x="149" y="185"/>
                </a:lnTo>
                <a:lnTo>
                  <a:pt x="165" y="189"/>
                </a:lnTo>
                <a:lnTo>
                  <a:pt x="165" y="189"/>
                </a:lnTo>
                <a:lnTo>
                  <a:pt x="168" y="186"/>
                </a:lnTo>
                <a:lnTo>
                  <a:pt x="171" y="183"/>
                </a:lnTo>
                <a:lnTo>
                  <a:pt x="177" y="175"/>
                </a:lnTo>
                <a:lnTo>
                  <a:pt x="177" y="175"/>
                </a:lnTo>
                <a:lnTo>
                  <a:pt x="181" y="171"/>
                </a:lnTo>
                <a:lnTo>
                  <a:pt x="186" y="169"/>
                </a:lnTo>
                <a:lnTo>
                  <a:pt x="194" y="165"/>
                </a:lnTo>
                <a:lnTo>
                  <a:pt x="204" y="164"/>
                </a:lnTo>
                <a:lnTo>
                  <a:pt x="214" y="164"/>
                </a:lnTo>
                <a:lnTo>
                  <a:pt x="214" y="164"/>
                </a:lnTo>
                <a:lnTo>
                  <a:pt x="217" y="163"/>
                </a:lnTo>
                <a:lnTo>
                  <a:pt x="219" y="162"/>
                </a:lnTo>
                <a:lnTo>
                  <a:pt x="223" y="157"/>
                </a:lnTo>
                <a:lnTo>
                  <a:pt x="224" y="150"/>
                </a:lnTo>
                <a:lnTo>
                  <a:pt x="226" y="143"/>
                </a:lnTo>
                <a:lnTo>
                  <a:pt x="226" y="143"/>
                </a:lnTo>
                <a:lnTo>
                  <a:pt x="230" y="139"/>
                </a:lnTo>
                <a:lnTo>
                  <a:pt x="233" y="136"/>
                </a:lnTo>
                <a:lnTo>
                  <a:pt x="240" y="128"/>
                </a:lnTo>
                <a:lnTo>
                  <a:pt x="244" y="124"/>
                </a:lnTo>
                <a:lnTo>
                  <a:pt x="246" y="121"/>
                </a:lnTo>
                <a:lnTo>
                  <a:pt x="249" y="117"/>
                </a:lnTo>
                <a:lnTo>
                  <a:pt x="250" y="112"/>
                </a:lnTo>
                <a:lnTo>
                  <a:pt x="250" y="112"/>
                </a:lnTo>
                <a:lnTo>
                  <a:pt x="249" y="106"/>
                </a:lnTo>
                <a:lnTo>
                  <a:pt x="249" y="106"/>
                </a:lnTo>
                <a:lnTo>
                  <a:pt x="287" y="101"/>
                </a:lnTo>
                <a:lnTo>
                  <a:pt x="396" y="84"/>
                </a:lnTo>
                <a:lnTo>
                  <a:pt x="396" y="84"/>
                </a:lnTo>
                <a:lnTo>
                  <a:pt x="485" y="68"/>
                </a:lnTo>
                <a:lnTo>
                  <a:pt x="593" y="47"/>
                </a:lnTo>
                <a:lnTo>
                  <a:pt x="753" y="14"/>
                </a:lnTo>
                <a:lnTo>
                  <a:pt x="753" y="14"/>
                </a:lnTo>
                <a:lnTo>
                  <a:pt x="826" y="0"/>
                </a:lnTo>
                <a:lnTo>
                  <a:pt x="826" y="0"/>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22" name="Freeform 11"/>
          <p:cNvSpPr>
            <a:spLocks/>
          </p:cNvSpPr>
          <p:nvPr/>
        </p:nvSpPr>
        <p:spPr bwMode="auto">
          <a:xfrm>
            <a:off x="11424240" y="5375395"/>
            <a:ext cx="1210910" cy="1550203"/>
          </a:xfrm>
          <a:custGeom>
            <a:avLst/>
            <a:gdLst>
              <a:gd name="T0" fmla="*/ 133 w 358"/>
              <a:gd name="T1" fmla="*/ 19 h 625"/>
              <a:gd name="T2" fmla="*/ 135 w 358"/>
              <a:gd name="T3" fmla="*/ 29 h 625"/>
              <a:gd name="T4" fmla="*/ 127 w 358"/>
              <a:gd name="T5" fmla="*/ 27 h 625"/>
              <a:gd name="T6" fmla="*/ 115 w 358"/>
              <a:gd name="T7" fmla="*/ 40 h 625"/>
              <a:gd name="T8" fmla="*/ 112 w 358"/>
              <a:gd name="T9" fmla="*/ 49 h 625"/>
              <a:gd name="T10" fmla="*/ 110 w 358"/>
              <a:gd name="T11" fmla="*/ 65 h 625"/>
              <a:gd name="T12" fmla="*/ 103 w 358"/>
              <a:gd name="T13" fmla="*/ 82 h 625"/>
              <a:gd name="T14" fmla="*/ 93 w 358"/>
              <a:gd name="T15" fmla="*/ 93 h 625"/>
              <a:gd name="T16" fmla="*/ 80 w 358"/>
              <a:gd name="T17" fmla="*/ 96 h 625"/>
              <a:gd name="T18" fmla="*/ 67 w 358"/>
              <a:gd name="T19" fmla="*/ 116 h 625"/>
              <a:gd name="T20" fmla="*/ 68 w 358"/>
              <a:gd name="T21" fmla="*/ 128 h 625"/>
              <a:gd name="T22" fmla="*/ 62 w 358"/>
              <a:gd name="T23" fmla="*/ 137 h 625"/>
              <a:gd name="T24" fmla="*/ 55 w 358"/>
              <a:gd name="T25" fmla="*/ 148 h 625"/>
              <a:gd name="T26" fmla="*/ 47 w 358"/>
              <a:gd name="T27" fmla="*/ 142 h 625"/>
              <a:gd name="T28" fmla="*/ 45 w 358"/>
              <a:gd name="T29" fmla="*/ 153 h 625"/>
              <a:gd name="T30" fmla="*/ 49 w 358"/>
              <a:gd name="T31" fmla="*/ 165 h 625"/>
              <a:gd name="T32" fmla="*/ 51 w 358"/>
              <a:gd name="T33" fmla="*/ 180 h 625"/>
              <a:gd name="T34" fmla="*/ 46 w 358"/>
              <a:gd name="T35" fmla="*/ 185 h 625"/>
              <a:gd name="T36" fmla="*/ 40 w 358"/>
              <a:gd name="T37" fmla="*/ 194 h 625"/>
              <a:gd name="T38" fmla="*/ 33 w 358"/>
              <a:gd name="T39" fmla="*/ 210 h 625"/>
              <a:gd name="T40" fmla="*/ 50 w 358"/>
              <a:gd name="T41" fmla="*/ 216 h 625"/>
              <a:gd name="T42" fmla="*/ 44 w 358"/>
              <a:gd name="T43" fmla="*/ 229 h 625"/>
              <a:gd name="T44" fmla="*/ 49 w 358"/>
              <a:gd name="T45" fmla="*/ 248 h 625"/>
              <a:gd name="T46" fmla="*/ 44 w 358"/>
              <a:gd name="T47" fmla="*/ 263 h 625"/>
              <a:gd name="T48" fmla="*/ 47 w 358"/>
              <a:gd name="T49" fmla="*/ 271 h 625"/>
              <a:gd name="T50" fmla="*/ 54 w 358"/>
              <a:gd name="T51" fmla="*/ 285 h 625"/>
              <a:gd name="T52" fmla="*/ 51 w 358"/>
              <a:gd name="T53" fmla="*/ 305 h 625"/>
              <a:gd name="T54" fmla="*/ 52 w 358"/>
              <a:gd name="T55" fmla="*/ 316 h 625"/>
              <a:gd name="T56" fmla="*/ 55 w 358"/>
              <a:gd name="T57" fmla="*/ 324 h 625"/>
              <a:gd name="T58" fmla="*/ 56 w 358"/>
              <a:gd name="T59" fmla="*/ 347 h 625"/>
              <a:gd name="T60" fmla="*/ 60 w 358"/>
              <a:gd name="T61" fmla="*/ 360 h 625"/>
              <a:gd name="T62" fmla="*/ 52 w 358"/>
              <a:gd name="T63" fmla="*/ 395 h 625"/>
              <a:gd name="T64" fmla="*/ 35 w 358"/>
              <a:gd name="T65" fmla="*/ 415 h 625"/>
              <a:gd name="T66" fmla="*/ 25 w 358"/>
              <a:gd name="T67" fmla="*/ 443 h 625"/>
              <a:gd name="T68" fmla="*/ 19 w 358"/>
              <a:gd name="T69" fmla="*/ 454 h 625"/>
              <a:gd name="T70" fmla="*/ 10 w 358"/>
              <a:gd name="T71" fmla="*/ 460 h 625"/>
              <a:gd name="T72" fmla="*/ 9 w 358"/>
              <a:gd name="T73" fmla="*/ 478 h 625"/>
              <a:gd name="T74" fmla="*/ 17 w 358"/>
              <a:gd name="T75" fmla="*/ 486 h 625"/>
              <a:gd name="T76" fmla="*/ 4 w 358"/>
              <a:gd name="T77" fmla="*/ 494 h 625"/>
              <a:gd name="T78" fmla="*/ 0 w 358"/>
              <a:gd name="T79" fmla="*/ 502 h 625"/>
              <a:gd name="T80" fmla="*/ 4 w 358"/>
              <a:gd name="T81" fmla="*/ 517 h 625"/>
              <a:gd name="T82" fmla="*/ 207 w 358"/>
              <a:gd name="T83" fmla="*/ 533 h 625"/>
              <a:gd name="T84" fmla="*/ 201 w 358"/>
              <a:gd name="T85" fmla="*/ 544 h 625"/>
              <a:gd name="T86" fmla="*/ 214 w 358"/>
              <a:gd name="T87" fmla="*/ 569 h 625"/>
              <a:gd name="T88" fmla="*/ 228 w 358"/>
              <a:gd name="T89" fmla="*/ 586 h 625"/>
              <a:gd name="T90" fmla="*/ 228 w 358"/>
              <a:gd name="T91" fmla="*/ 601 h 625"/>
              <a:gd name="T92" fmla="*/ 236 w 358"/>
              <a:gd name="T93" fmla="*/ 624 h 625"/>
              <a:gd name="T94" fmla="*/ 244 w 358"/>
              <a:gd name="T95" fmla="*/ 622 h 625"/>
              <a:gd name="T96" fmla="*/ 255 w 358"/>
              <a:gd name="T97" fmla="*/ 616 h 625"/>
              <a:gd name="T98" fmla="*/ 260 w 358"/>
              <a:gd name="T99" fmla="*/ 602 h 625"/>
              <a:gd name="T100" fmla="*/ 260 w 358"/>
              <a:gd name="T101" fmla="*/ 590 h 625"/>
              <a:gd name="T102" fmla="*/ 272 w 358"/>
              <a:gd name="T103" fmla="*/ 595 h 625"/>
              <a:gd name="T104" fmla="*/ 291 w 358"/>
              <a:gd name="T105" fmla="*/ 594 h 625"/>
              <a:gd name="T106" fmla="*/ 307 w 358"/>
              <a:gd name="T107" fmla="*/ 594 h 625"/>
              <a:gd name="T108" fmla="*/ 324 w 358"/>
              <a:gd name="T109" fmla="*/ 594 h 625"/>
              <a:gd name="T110" fmla="*/ 334 w 358"/>
              <a:gd name="T111" fmla="*/ 583 h 625"/>
              <a:gd name="T112" fmla="*/ 345 w 358"/>
              <a:gd name="T113" fmla="*/ 589 h 625"/>
              <a:gd name="T114" fmla="*/ 355 w 358"/>
              <a:gd name="T115" fmla="*/ 593 h 625"/>
              <a:gd name="T116" fmla="*/ 345 w 358"/>
              <a:gd name="T117" fmla="*/ 41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8" h="625">
                <a:moveTo>
                  <a:pt x="128" y="12"/>
                </a:moveTo>
                <a:lnTo>
                  <a:pt x="128" y="14"/>
                </a:lnTo>
                <a:lnTo>
                  <a:pt x="128" y="14"/>
                </a:lnTo>
                <a:lnTo>
                  <a:pt x="128" y="16"/>
                </a:lnTo>
                <a:lnTo>
                  <a:pt x="129" y="17"/>
                </a:lnTo>
                <a:lnTo>
                  <a:pt x="133" y="19"/>
                </a:lnTo>
                <a:lnTo>
                  <a:pt x="135" y="22"/>
                </a:lnTo>
                <a:lnTo>
                  <a:pt x="136" y="23"/>
                </a:lnTo>
                <a:lnTo>
                  <a:pt x="136" y="24"/>
                </a:lnTo>
                <a:lnTo>
                  <a:pt x="136" y="24"/>
                </a:lnTo>
                <a:lnTo>
                  <a:pt x="136" y="27"/>
                </a:lnTo>
                <a:lnTo>
                  <a:pt x="135" y="29"/>
                </a:lnTo>
                <a:lnTo>
                  <a:pt x="133" y="30"/>
                </a:lnTo>
                <a:lnTo>
                  <a:pt x="129" y="30"/>
                </a:lnTo>
                <a:lnTo>
                  <a:pt x="129" y="30"/>
                </a:lnTo>
                <a:lnTo>
                  <a:pt x="128" y="30"/>
                </a:lnTo>
                <a:lnTo>
                  <a:pt x="128" y="29"/>
                </a:lnTo>
                <a:lnTo>
                  <a:pt x="127" y="27"/>
                </a:lnTo>
                <a:lnTo>
                  <a:pt x="127" y="27"/>
                </a:lnTo>
                <a:lnTo>
                  <a:pt x="123" y="28"/>
                </a:lnTo>
                <a:lnTo>
                  <a:pt x="120" y="32"/>
                </a:lnTo>
                <a:lnTo>
                  <a:pt x="118" y="35"/>
                </a:lnTo>
                <a:lnTo>
                  <a:pt x="115" y="40"/>
                </a:lnTo>
                <a:lnTo>
                  <a:pt x="115" y="40"/>
                </a:lnTo>
                <a:lnTo>
                  <a:pt x="112" y="37"/>
                </a:lnTo>
                <a:lnTo>
                  <a:pt x="110" y="35"/>
                </a:lnTo>
                <a:lnTo>
                  <a:pt x="108" y="35"/>
                </a:lnTo>
                <a:lnTo>
                  <a:pt x="108" y="35"/>
                </a:lnTo>
                <a:lnTo>
                  <a:pt x="109" y="43"/>
                </a:lnTo>
                <a:lnTo>
                  <a:pt x="112" y="49"/>
                </a:lnTo>
                <a:lnTo>
                  <a:pt x="112" y="49"/>
                </a:lnTo>
                <a:lnTo>
                  <a:pt x="107" y="49"/>
                </a:lnTo>
                <a:lnTo>
                  <a:pt x="103" y="50"/>
                </a:lnTo>
                <a:lnTo>
                  <a:pt x="103" y="50"/>
                </a:lnTo>
                <a:lnTo>
                  <a:pt x="106" y="58"/>
                </a:lnTo>
                <a:lnTo>
                  <a:pt x="110" y="65"/>
                </a:lnTo>
                <a:lnTo>
                  <a:pt x="110" y="65"/>
                </a:lnTo>
                <a:lnTo>
                  <a:pt x="106" y="67"/>
                </a:lnTo>
                <a:lnTo>
                  <a:pt x="102" y="70"/>
                </a:lnTo>
                <a:lnTo>
                  <a:pt x="102" y="77"/>
                </a:lnTo>
                <a:lnTo>
                  <a:pt x="102" y="77"/>
                </a:lnTo>
                <a:lnTo>
                  <a:pt x="103" y="82"/>
                </a:lnTo>
                <a:lnTo>
                  <a:pt x="103" y="82"/>
                </a:lnTo>
                <a:lnTo>
                  <a:pt x="102" y="86"/>
                </a:lnTo>
                <a:lnTo>
                  <a:pt x="99" y="90"/>
                </a:lnTo>
                <a:lnTo>
                  <a:pt x="97" y="92"/>
                </a:lnTo>
                <a:lnTo>
                  <a:pt x="93" y="93"/>
                </a:lnTo>
                <a:lnTo>
                  <a:pt x="93" y="93"/>
                </a:lnTo>
                <a:lnTo>
                  <a:pt x="89" y="92"/>
                </a:lnTo>
                <a:lnTo>
                  <a:pt x="87" y="91"/>
                </a:lnTo>
                <a:lnTo>
                  <a:pt x="87" y="91"/>
                </a:lnTo>
                <a:lnTo>
                  <a:pt x="83" y="92"/>
                </a:lnTo>
                <a:lnTo>
                  <a:pt x="81" y="93"/>
                </a:lnTo>
                <a:lnTo>
                  <a:pt x="80" y="96"/>
                </a:lnTo>
                <a:lnTo>
                  <a:pt x="78" y="98"/>
                </a:lnTo>
                <a:lnTo>
                  <a:pt x="77" y="106"/>
                </a:lnTo>
                <a:lnTo>
                  <a:pt x="77" y="113"/>
                </a:lnTo>
                <a:lnTo>
                  <a:pt x="77" y="113"/>
                </a:lnTo>
                <a:lnTo>
                  <a:pt x="72" y="114"/>
                </a:lnTo>
                <a:lnTo>
                  <a:pt x="67" y="116"/>
                </a:lnTo>
                <a:lnTo>
                  <a:pt x="65" y="119"/>
                </a:lnTo>
                <a:lnTo>
                  <a:pt x="64" y="124"/>
                </a:lnTo>
                <a:lnTo>
                  <a:pt x="64" y="124"/>
                </a:lnTo>
                <a:lnTo>
                  <a:pt x="64" y="126"/>
                </a:lnTo>
                <a:lnTo>
                  <a:pt x="65" y="126"/>
                </a:lnTo>
                <a:lnTo>
                  <a:pt x="68" y="128"/>
                </a:lnTo>
                <a:lnTo>
                  <a:pt x="68" y="128"/>
                </a:lnTo>
                <a:lnTo>
                  <a:pt x="67" y="129"/>
                </a:lnTo>
                <a:lnTo>
                  <a:pt x="65" y="132"/>
                </a:lnTo>
                <a:lnTo>
                  <a:pt x="61" y="133"/>
                </a:lnTo>
                <a:lnTo>
                  <a:pt x="61" y="133"/>
                </a:lnTo>
                <a:lnTo>
                  <a:pt x="62" y="137"/>
                </a:lnTo>
                <a:lnTo>
                  <a:pt x="62" y="142"/>
                </a:lnTo>
                <a:lnTo>
                  <a:pt x="62" y="142"/>
                </a:lnTo>
                <a:lnTo>
                  <a:pt x="62" y="144"/>
                </a:lnTo>
                <a:lnTo>
                  <a:pt x="60" y="145"/>
                </a:lnTo>
                <a:lnTo>
                  <a:pt x="57" y="148"/>
                </a:lnTo>
                <a:lnTo>
                  <a:pt x="55" y="148"/>
                </a:lnTo>
                <a:lnTo>
                  <a:pt x="55" y="148"/>
                </a:lnTo>
                <a:lnTo>
                  <a:pt x="52" y="147"/>
                </a:lnTo>
                <a:lnTo>
                  <a:pt x="51" y="145"/>
                </a:lnTo>
                <a:lnTo>
                  <a:pt x="49" y="144"/>
                </a:lnTo>
                <a:lnTo>
                  <a:pt x="47" y="142"/>
                </a:lnTo>
                <a:lnTo>
                  <a:pt x="47" y="142"/>
                </a:lnTo>
                <a:lnTo>
                  <a:pt x="44" y="145"/>
                </a:lnTo>
                <a:lnTo>
                  <a:pt x="44" y="148"/>
                </a:lnTo>
                <a:lnTo>
                  <a:pt x="42" y="149"/>
                </a:lnTo>
                <a:lnTo>
                  <a:pt x="42" y="149"/>
                </a:lnTo>
                <a:lnTo>
                  <a:pt x="44" y="152"/>
                </a:lnTo>
                <a:lnTo>
                  <a:pt x="45" y="153"/>
                </a:lnTo>
                <a:lnTo>
                  <a:pt x="47" y="156"/>
                </a:lnTo>
                <a:lnTo>
                  <a:pt x="47" y="156"/>
                </a:lnTo>
                <a:lnTo>
                  <a:pt x="49" y="159"/>
                </a:lnTo>
                <a:lnTo>
                  <a:pt x="50" y="163"/>
                </a:lnTo>
                <a:lnTo>
                  <a:pt x="50" y="163"/>
                </a:lnTo>
                <a:lnTo>
                  <a:pt x="49" y="165"/>
                </a:lnTo>
                <a:lnTo>
                  <a:pt x="47" y="169"/>
                </a:lnTo>
                <a:lnTo>
                  <a:pt x="41" y="173"/>
                </a:lnTo>
                <a:lnTo>
                  <a:pt x="41" y="173"/>
                </a:lnTo>
                <a:lnTo>
                  <a:pt x="45" y="176"/>
                </a:lnTo>
                <a:lnTo>
                  <a:pt x="47" y="177"/>
                </a:lnTo>
                <a:lnTo>
                  <a:pt x="51" y="180"/>
                </a:lnTo>
                <a:lnTo>
                  <a:pt x="52" y="184"/>
                </a:lnTo>
                <a:lnTo>
                  <a:pt x="52" y="184"/>
                </a:lnTo>
                <a:lnTo>
                  <a:pt x="51" y="186"/>
                </a:lnTo>
                <a:lnTo>
                  <a:pt x="50" y="187"/>
                </a:lnTo>
                <a:lnTo>
                  <a:pt x="46" y="189"/>
                </a:lnTo>
                <a:lnTo>
                  <a:pt x="46" y="185"/>
                </a:lnTo>
                <a:lnTo>
                  <a:pt x="36" y="185"/>
                </a:lnTo>
                <a:lnTo>
                  <a:pt x="36" y="190"/>
                </a:lnTo>
                <a:lnTo>
                  <a:pt x="36" y="190"/>
                </a:lnTo>
                <a:lnTo>
                  <a:pt x="39" y="191"/>
                </a:lnTo>
                <a:lnTo>
                  <a:pt x="40" y="194"/>
                </a:lnTo>
                <a:lnTo>
                  <a:pt x="40" y="194"/>
                </a:lnTo>
                <a:lnTo>
                  <a:pt x="39" y="197"/>
                </a:lnTo>
                <a:lnTo>
                  <a:pt x="36" y="200"/>
                </a:lnTo>
                <a:lnTo>
                  <a:pt x="33" y="202"/>
                </a:lnTo>
                <a:lnTo>
                  <a:pt x="33" y="206"/>
                </a:lnTo>
                <a:lnTo>
                  <a:pt x="33" y="206"/>
                </a:lnTo>
                <a:lnTo>
                  <a:pt x="33" y="210"/>
                </a:lnTo>
                <a:lnTo>
                  <a:pt x="33" y="210"/>
                </a:lnTo>
                <a:lnTo>
                  <a:pt x="36" y="211"/>
                </a:lnTo>
                <a:lnTo>
                  <a:pt x="39" y="211"/>
                </a:lnTo>
                <a:lnTo>
                  <a:pt x="41" y="213"/>
                </a:lnTo>
                <a:lnTo>
                  <a:pt x="42" y="216"/>
                </a:lnTo>
                <a:lnTo>
                  <a:pt x="50" y="216"/>
                </a:lnTo>
                <a:lnTo>
                  <a:pt x="50" y="223"/>
                </a:lnTo>
                <a:lnTo>
                  <a:pt x="50" y="223"/>
                </a:lnTo>
                <a:lnTo>
                  <a:pt x="46" y="226"/>
                </a:lnTo>
                <a:lnTo>
                  <a:pt x="45" y="227"/>
                </a:lnTo>
                <a:lnTo>
                  <a:pt x="44" y="229"/>
                </a:lnTo>
                <a:lnTo>
                  <a:pt x="44" y="229"/>
                </a:lnTo>
                <a:lnTo>
                  <a:pt x="45" y="233"/>
                </a:lnTo>
                <a:lnTo>
                  <a:pt x="46" y="237"/>
                </a:lnTo>
                <a:lnTo>
                  <a:pt x="49" y="240"/>
                </a:lnTo>
                <a:lnTo>
                  <a:pt x="50" y="244"/>
                </a:lnTo>
                <a:lnTo>
                  <a:pt x="50" y="244"/>
                </a:lnTo>
                <a:lnTo>
                  <a:pt x="49" y="248"/>
                </a:lnTo>
                <a:lnTo>
                  <a:pt x="46" y="250"/>
                </a:lnTo>
                <a:lnTo>
                  <a:pt x="44" y="253"/>
                </a:lnTo>
                <a:lnTo>
                  <a:pt x="42" y="257"/>
                </a:lnTo>
                <a:lnTo>
                  <a:pt x="42" y="257"/>
                </a:lnTo>
                <a:lnTo>
                  <a:pt x="44" y="259"/>
                </a:lnTo>
                <a:lnTo>
                  <a:pt x="44" y="263"/>
                </a:lnTo>
                <a:lnTo>
                  <a:pt x="45" y="265"/>
                </a:lnTo>
                <a:lnTo>
                  <a:pt x="45" y="268"/>
                </a:lnTo>
                <a:lnTo>
                  <a:pt x="44" y="268"/>
                </a:lnTo>
                <a:lnTo>
                  <a:pt x="45" y="268"/>
                </a:lnTo>
                <a:lnTo>
                  <a:pt x="45" y="268"/>
                </a:lnTo>
                <a:lnTo>
                  <a:pt x="47" y="271"/>
                </a:lnTo>
                <a:lnTo>
                  <a:pt x="50" y="274"/>
                </a:lnTo>
                <a:lnTo>
                  <a:pt x="54" y="276"/>
                </a:lnTo>
                <a:lnTo>
                  <a:pt x="54" y="279"/>
                </a:lnTo>
                <a:lnTo>
                  <a:pt x="55" y="280"/>
                </a:lnTo>
                <a:lnTo>
                  <a:pt x="55" y="280"/>
                </a:lnTo>
                <a:lnTo>
                  <a:pt x="54" y="285"/>
                </a:lnTo>
                <a:lnTo>
                  <a:pt x="51" y="290"/>
                </a:lnTo>
                <a:lnTo>
                  <a:pt x="49" y="294"/>
                </a:lnTo>
                <a:lnTo>
                  <a:pt x="47" y="299"/>
                </a:lnTo>
                <a:lnTo>
                  <a:pt x="47" y="299"/>
                </a:lnTo>
                <a:lnTo>
                  <a:pt x="49" y="302"/>
                </a:lnTo>
                <a:lnTo>
                  <a:pt x="51" y="305"/>
                </a:lnTo>
                <a:lnTo>
                  <a:pt x="54" y="307"/>
                </a:lnTo>
                <a:lnTo>
                  <a:pt x="55" y="311"/>
                </a:lnTo>
                <a:lnTo>
                  <a:pt x="55" y="311"/>
                </a:lnTo>
                <a:lnTo>
                  <a:pt x="54" y="313"/>
                </a:lnTo>
                <a:lnTo>
                  <a:pt x="52" y="316"/>
                </a:lnTo>
                <a:lnTo>
                  <a:pt x="52" y="316"/>
                </a:lnTo>
                <a:lnTo>
                  <a:pt x="54" y="317"/>
                </a:lnTo>
                <a:lnTo>
                  <a:pt x="54" y="318"/>
                </a:lnTo>
                <a:lnTo>
                  <a:pt x="55" y="318"/>
                </a:lnTo>
                <a:lnTo>
                  <a:pt x="55" y="321"/>
                </a:lnTo>
                <a:lnTo>
                  <a:pt x="55" y="321"/>
                </a:lnTo>
                <a:lnTo>
                  <a:pt x="55" y="324"/>
                </a:lnTo>
                <a:lnTo>
                  <a:pt x="54" y="327"/>
                </a:lnTo>
                <a:lnTo>
                  <a:pt x="52" y="331"/>
                </a:lnTo>
                <a:lnTo>
                  <a:pt x="52" y="334"/>
                </a:lnTo>
                <a:lnTo>
                  <a:pt x="52" y="334"/>
                </a:lnTo>
                <a:lnTo>
                  <a:pt x="52" y="341"/>
                </a:lnTo>
                <a:lnTo>
                  <a:pt x="56" y="347"/>
                </a:lnTo>
                <a:lnTo>
                  <a:pt x="56" y="347"/>
                </a:lnTo>
                <a:lnTo>
                  <a:pt x="60" y="348"/>
                </a:lnTo>
                <a:lnTo>
                  <a:pt x="61" y="349"/>
                </a:lnTo>
                <a:lnTo>
                  <a:pt x="61" y="350"/>
                </a:lnTo>
                <a:lnTo>
                  <a:pt x="61" y="350"/>
                </a:lnTo>
                <a:lnTo>
                  <a:pt x="60" y="360"/>
                </a:lnTo>
                <a:lnTo>
                  <a:pt x="57" y="370"/>
                </a:lnTo>
                <a:lnTo>
                  <a:pt x="54" y="379"/>
                </a:lnTo>
                <a:lnTo>
                  <a:pt x="51" y="390"/>
                </a:lnTo>
                <a:lnTo>
                  <a:pt x="51" y="390"/>
                </a:lnTo>
                <a:lnTo>
                  <a:pt x="52" y="392"/>
                </a:lnTo>
                <a:lnTo>
                  <a:pt x="52" y="395"/>
                </a:lnTo>
                <a:lnTo>
                  <a:pt x="52" y="395"/>
                </a:lnTo>
                <a:lnTo>
                  <a:pt x="51" y="401"/>
                </a:lnTo>
                <a:lnTo>
                  <a:pt x="49" y="405"/>
                </a:lnTo>
                <a:lnTo>
                  <a:pt x="45" y="409"/>
                </a:lnTo>
                <a:lnTo>
                  <a:pt x="40" y="411"/>
                </a:lnTo>
                <a:lnTo>
                  <a:pt x="35" y="415"/>
                </a:lnTo>
                <a:lnTo>
                  <a:pt x="30" y="418"/>
                </a:lnTo>
                <a:lnTo>
                  <a:pt x="28" y="422"/>
                </a:lnTo>
                <a:lnTo>
                  <a:pt x="26" y="428"/>
                </a:lnTo>
                <a:lnTo>
                  <a:pt x="26" y="442"/>
                </a:lnTo>
                <a:lnTo>
                  <a:pt x="26" y="442"/>
                </a:lnTo>
                <a:lnTo>
                  <a:pt x="25" y="443"/>
                </a:lnTo>
                <a:lnTo>
                  <a:pt x="25" y="444"/>
                </a:lnTo>
                <a:lnTo>
                  <a:pt x="21" y="444"/>
                </a:lnTo>
                <a:lnTo>
                  <a:pt x="17" y="444"/>
                </a:lnTo>
                <a:lnTo>
                  <a:pt x="17" y="444"/>
                </a:lnTo>
                <a:lnTo>
                  <a:pt x="18" y="449"/>
                </a:lnTo>
                <a:lnTo>
                  <a:pt x="19" y="454"/>
                </a:lnTo>
                <a:lnTo>
                  <a:pt x="19" y="454"/>
                </a:lnTo>
                <a:lnTo>
                  <a:pt x="18" y="457"/>
                </a:lnTo>
                <a:lnTo>
                  <a:pt x="15" y="458"/>
                </a:lnTo>
                <a:lnTo>
                  <a:pt x="13" y="459"/>
                </a:lnTo>
                <a:lnTo>
                  <a:pt x="10" y="460"/>
                </a:lnTo>
                <a:lnTo>
                  <a:pt x="10" y="460"/>
                </a:lnTo>
                <a:lnTo>
                  <a:pt x="9" y="464"/>
                </a:lnTo>
                <a:lnTo>
                  <a:pt x="8" y="467"/>
                </a:lnTo>
                <a:lnTo>
                  <a:pt x="8" y="475"/>
                </a:lnTo>
                <a:lnTo>
                  <a:pt x="8" y="475"/>
                </a:lnTo>
                <a:lnTo>
                  <a:pt x="8" y="476"/>
                </a:lnTo>
                <a:lnTo>
                  <a:pt x="9" y="478"/>
                </a:lnTo>
                <a:lnTo>
                  <a:pt x="14" y="480"/>
                </a:lnTo>
                <a:lnTo>
                  <a:pt x="14" y="480"/>
                </a:lnTo>
                <a:lnTo>
                  <a:pt x="15" y="483"/>
                </a:lnTo>
                <a:lnTo>
                  <a:pt x="17" y="484"/>
                </a:lnTo>
                <a:lnTo>
                  <a:pt x="17" y="484"/>
                </a:lnTo>
                <a:lnTo>
                  <a:pt x="17" y="486"/>
                </a:lnTo>
                <a:lnTo>
                  <a:pt x="15" y="488"/>
                </a:lnTo>
                <a:lnTo>
                  <a:pt x="10" y="489"/>
                </a:lnTo>
                <a:lnTo>
                  <a:pt x="10" y="489"/>
                </a:lnTo>
                <a:lnTo>
                  <a:pt x="7" y="488"/>
                </a:lnTo>
                <a:lnTo>
                  <a:pt x="3" y="489"/>
                </a:lnTo>
                <a:lnTo>
                  <a:pt x="4" y="494"/>
                </a:lnTo>
                <a:lnTo>
                  <a:pt x="4" y="494"/>
                </a:lnTo>
                <a:lnTo>
                  <a:pt x="2" y="496"/>
                </a:lnTo>
                <a:lnTo>
                  <a:pt x="0" y="497"/>
                </a:lnTo>
                <a:lnTo>
                  <a:pt x="0" y="499"/>
                </a:lnTo>
                <a:lnTo>
                  <a:pt x="0" y="499"/>
                </a:lnTo>
                <a:lnTo>
                  <a:pt x="0" y="502"/>
                </a:lnTo>
                <a:lnTo>
                  <a:pt x="2" y="506"/>
                </a:lnTo>
                <a:lnTo>
                  <a:pt x="2" y="510"/>
                </a:lnTo>
                <a:lnTo>
                  <a:pt x="3" y="514"/>
                </a:lnTo>
                <a:lnTo>
                  <a:pt x="3" y="514"/>
                </a:lnTo>
                <a:lnTo>
                  <a:pt x="3" y="516"/>
                </a:lnTo>
                <a:lnTo>
                  <a:pt x="4" y="517"/>
                </a:lnTo>
                <a:lnTo>
                  <a:pt x="8" y="521"/>
                </a:lnTo>
                <a:lnTo>
                  <a:pt x="8" y="523"/>
                </a:lnTo>
                <a:lnTo>
                  <a:pt x="207" y="521"/>
                </a:lnTo>
                <a:lnTo>
                  <a:pt x="207" y="521"/>
                </a:lnTo>
                <a:lnTo>
                  <a:pt x="207" y="530"/>
                </a:lnTo>
                <a:lnTo>
                  <a:pt x="207" y="533"/>
                </a:lnTo>
                <a:lnTo>
                  <a:pt x="206" y="536"/>
                </a:lnTo>
                <a:lnTo>
                  <a:pt x="206" y="536"/>
                </a:lnTo>
                <a:lnTo>
                  <a:pt x="202" y="541"/>
                </a:lnTo>
                <a:lnTo>
                  <a:pt x="201" y="542"/>
                </a:lnTo>
                <a:lnTo>
                  <a:pt x="201" y="544"/>
                </a:lnTo>
                <a:lnTo>
                  <a:pt x="201" y="544"/>
                </a:lnTo>
                <a:lnTo>
                  <a:pt x="201" y="551"/>
                </a:lnTo>
                <a:lnTo>
                  <a:pt x="204" y="556"/>
                </a:lnTo>
                <a:lnTo>
                  <a:pt x="213" y="563"/>
                </a:lnTo>
                <a:lnTo>
                  <a:pt x="213" y="563"/>
                </a:lnTo>
                <a:lnTo>
                  <a:pt x="214" y="567"/>
                </a:lnTo>
                <a:lnTo>
                  <a:pt x="214" y="569"/>
                </a:lnTo>
                <a:lnTo>
                  <a:pt x="214" y="573"/>
                </a:lnTo>
                <a:lnTo>
                  <a:pt x="215" y="575"/>
                </a:lnTo>
                <a:lnTo>
                  <a:pt x="215" y="575"/>
                </a:lnTo>
                <a:lnTo>
                  <a:pt x="219" y="580"/>
                </a:lnTo>
                <a:lnTo>
                  <a:pt x="224" y="583"/>
                </a:lnTo>
                <a:lnTo>
                  <a:pt x="228" y="586"/>
                </a:lnTo>
                <a:lnTo>
                  <a:pt x="229" y="589"/>
                </a:lnTo>
                <a:lnTo>
                  <a:pt x="229" y="591"/>
                </a:lnTo>
                <a:lnTo>
                  <a:pt x="229" y="591"/>
                </a:lnTo>
                <a:lnTo>
                  <a:pt x="228" y="596"/>
                </a:lnTo>
                <a:lnTo>
                  <a:pt x="228" y="601"/>
                </a:lnTo>
                <a:lnTo>
                  <a:pt x="228" y="601"/>
                </a:lnTo>
                <a:lnTo>
                  <a:pt x="229" y="606"/>
                </a:lnTo>
                <a:lnTo>
                  <a:pt x="232" y="610"/>
                </a:lnTo>
                <a:lnTo>
                  <a:pt x="235" y="614"/>
                </a:lnTo>
                <a:lnTo>
                  <a:pt x="238" y="619"/>
                </a:lnTo>
                <a:lnTo>
                  <a:pt x="235" y="624"/>
                </a:lnTo>
                <a:lnTo>
                  <a:pt x="236" y="624"/>
                </a:lnTo>
                <a:lnTo>
                  <a:pt x="236" y="624"/>
                </a:lnTo>
                <a:lnTo>
                  <a:pt x="239" y="625"/>
                </a:lnTo>
                <a:lnTo>
                  <a:pt x="240" y="624"/>
                </a:lnTo>
                <a:lnTo>
                  <a:pt x="241" y="622"/>
                </a:lnTo>
                <a:lnTo>
                  <a:pt x="244" y="622"/>
                </a:lnTo>
                <a:lnTo>
                  <a:pt x="244" y="622"/>
                </a:lnTo>
                <a:lnTo>
                  <a:pt x="250" y="622"/>
                </a:lnTo>
                <a:lnTo>
                  <a:pt x="253" y="622"/>
                </a:lnTo>
                <a:lnTo>
                  <a:pt x="254" y="621"/>
                </a:lnTo>
                <a:lnTo>
                  <a:pt x="254" y="621"/>
                </a:lnTo>
                <a:lnTo>
                  <a:pt x="255" y="619"/>
                </a:lnTo>
                <a:lnTo>
                  <a:pt x="255" y="616"/>
                </a:lnTo>
                <a:lnTo>
                  <a:pt x="255" y="614"/>
                </a:lnTo>
                <a:lnTo>
                  <a:pt x="255" y="611"/>
                </a:lnTo>
                <a:lnTo>
                  <a:pt x="255" y="611"/>
                </a:lnTo>
                <a:lnTo>
                  <a:pt x="259" y="606"/>
                </a:lnTo>
                <a:lnTo>
                  <a:pt x="260" y="605"/>
                </a:lnTo>
                <a:lnTo>
                  <a:pt x="260" y="602"/>
                </a:lnTo>
                <a:lnTo>
                  <a:pt x="260" y="602"/>
                </a:lnTo>
                <a:lnTo>
                  <a:pt x="259" y="599"/>
                </a:lnTo>
                <a:lnTo>
                  <a:pt x="258" y="596"/>
                </a:lnTo>
                <a:lnTo>
                  <a:pt x="258" y="596"/>
                </a:lnTo>
                <a:lnTo>
                  <a:pt x="259" y="591"/>
                </a:lnTo>
                <a:lnTo>
                  <a:pt x="260" y="590"/>
                </a:lnTo>
                <a:lnTo>
                  <a:pt x="262" y="589"/>
                </a:lnTo>
                <a:lnTo>
                  <a:pt x="262" y="589"/>
                </a:lnTo>
                <a:lnTo>
                  <a:pt x="267" y="590"/>
                </a:lnTo>
                <a:lnTo>
                  <a:pt x="272" y="591"/>
                </a:lnTo>
                <a:lnTo>
                  <a:pt x="272" y="591"/>
                </a:lnTo>
                <a:lnTo>
                  <a:pt x="272" y="595"/>
                </a:lnTo>
                <a:lnTo>
                  <a:pt x="271" y="598"/>
                </a:lnTo>
                <a:lnTo>
                  <a:pt x="267" y="602"/>
                </a:lnTo>
                <a:lnTo>
                  <a:pt x="267" y="602"/>
                </a:lnTo>
                <a:lnTo>
                  <a:pt x="276" y="600"/>
                </a:lnTo>
                <a:lnTo>
                  <a:pt x="283" y="596"/>
                </a:lnTo>
                <a:lnTo>
                  <a:pt x="291" y="594"/>
                </a:lnTo>
                <a:lnTo>
                  <a:pt x="300" y="594"/>
                </a:lnTo>
                <a:lnTo>
                  <a:pt x="300" y="594"/>
                </a:lnTo>
                <a:lnTo>
                  <a:pt x="302" y="594"/>
                </a:lnTo>
                <a:lnTo>
                  <a:pt x="303" y="595"/>
                </a:lnTo>
                <a:lnTo>
                  <a:pt x="303" y="595"/>
                </a:lnTo>
                <a:lnTo>
                  <a:pt x="307" y="594"/>
                </a:lnTo>
                <a:lnTo>
                  <a:pt x="309" y="593"/>
                </a:lnTo>
                <a:lnTo>
                  <a:pt x="311" y="589"/>
                </a:lnTo>
                <a:lnTo>
                  <a:pt x="312" y="586"/>
                </a:lnTo>
                <a:lnTo>
                  <a:pt x="312" y="586"/>
                </a:lnTo>
                <a:lnTo>
                  <a:pt x="319" y="593"/>
                </a:lnTo>
                <a:lnTo>
                  <a:pt x="324" y="594"/>
                </a:lnTo>
                <a:lnTo>
                  <a:pt x="329" y="595"/>
                </a:lnTo>
                <a:lnTo>
                  <a:pt x="329" y="595"/>
                </a:lnTo>
                <a:lnTo>
                  <a:pt x="330" y="595"/>
                </a:lnTo>
                <a:lnTo>
                  <a:pt x="332" y="594"/>
                </a:lnTo>
                <a:lnTo>
                  <a:pt x="333" y="590"/>
                </a:lnTo>
                <a:lnTo>
                  <a:pt x="334" y="583"/>
                </a:lnTo>
                <a:lnTo>
                  <a:pt x="334" y="583"/>
                </a:lnTo>
                <a:lnTo>
                  <a:pt x="339" y="584"/>
                </a:lnTo>
                <a:lnTo>
                  <a:pt x="342" y="584"/>
                </a:lnTo>
                <a:lnTo>
                  <a:pt x="343" y="586"/>
                </a:lnTo>
                <a:lnTo>
                  <a:pt x="343" y="586"/>
                </a:lnTo>
                <a:lnTo>
                  <a:pt x="345" y="589"/>
                </a:lnTo>
                <a:lnTo>
                  <a:pt x="346" y="591"/>
                </a:lnTo>
                <a:lnTo>
                  <a:pt x="348" y="594"/>
                </a:lnTo>
                <a:lnTo>
                  <a:pt x="350" y="595"/>
                </a:lnTo>
                <a:lnTo>
                  <a:pt x="350" y="595"/>
                </a:lnTo>
                <a:lnTo>
                  <a:pt x="353" y="595"/>
                </a:lnTo>
                <a:lnTo>
                  <a:pt x="355" y="593"/>
                </a:lnTo>
                <a:lnTo>
                  <a:pt x="358" y="589"/>
                </a:lnTo>
                <a:lnTo>
                  <a:pt x="358" y="589"/>
                </a:lnTo>
                <a:lnTo>
                  <a:pt x="353" y="536"/>
                </a:lnTo>
                <a:lnTo>
                  <a:pt x="348" y="479"/>
                </a:lnTo>
                <a:lnTo>
                  <a:pt x="345" y="411"/>
                </a:lnTo>
                <a:lnTo>
                  <a:pt x="345" y="411"/>
                </a:lnTo>
                <a:lnTo>
                  <a:pt x="345" y="367"/>
                </a:lnTo>
                <a:lnTo>
                  <a:pt x="345" y="307"/>
                </a:lnTo>
                <a:lnTo>
                  <a:pt x="346" y="170"/>
                </a:lnTo>
                <a:lnTo>
                  <a:pt x="350" y="0"/>
                </a:lnTo>
                <a:lnTo>
                  <a:pt x="128" y="12"/>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23" name="Freeform 12"/>
          <p:cNvSpPr>
            <a:spLocks/>
          </p:cNvSpPr>
          <p:nvPr/>
        </p:nvSpPr>
        <p:spPr bwMode="auto">
          <a:xfrm>
            <a:off x="10338463" y="4909113"/>
            <a:ext cx="1715459" cy="1159625"/>
          </a:xfrm>
          <a:custGeom>
            <a:avLst/>
            <a:gdLst>
              <a:gd name="T0" fmla="*/ 452 w 507"/>
              <a:gd name="T1" fmla="*/ 41 h 468"/>
              <a:gd name="T2" fmla="*/ 458 w 507"/>
              <a:gd name="T3" fmla="*/ 21 h 468"/>
              <a:gd name="T4" fmla="*/ 446 w 507"/>
              <a:gd name="T5" fmla="*/ 10 h 468"/>
              <a:gd name="T6" fmla="*/ 0 w 507"/>
              <a:gd name="T7" fmla="*/ 15 h 468"/>
              <a:gd name="T8" fmla="*/ 26 w 507"/>
              <a:gd name="T9" fmla="*/ 400 h 468"/>
              <a:gd name="T10" fmla="*/ 44 w 507"/>
              <a:gd name="T11" fmla="*/ 399 h 468"/>
              <a:gd name="T12" fmla="*/ 367 w 507"/>
              <a:gd name="T13" fmla="*/ 452 h 468"/>
              <a:gd name="T14" fmla="*/ 366 w 507"/>
              <a:gd name="T15" fmla="*/ 440 h 468"/>
              <a:gd name="T16" fmla="*/ 371 w 507"/>
              <a:gd name="T17" fmla="*/ 427 h 468"/>
              <a:gd name="T18" fmla="*/ 367 w 507"/>
              <a:gd name="T19" fmla="*/ 414 h 468"/>
              <a:gd name="T20" fmla="*/ 364 w 507"/>
              <a:gd name="T21" fmla="*/ 403 h 468"/>
              <a:gd name="T22" fmla="*/ 355 w 507"/>
              <a:gd name="T23" fmla="*/ 397 h 468"/>
              <a:gd name="T24" fmla="*/ 361 w 507"/>
              <a:gd name="T25" fmla="*/ 384 h 468"/>
              <a:gd name="T26" fmla="*/ 358 w 507"/>
              <a:gd name="T27" fmla="*/ 372 h 468"/>
              <a:gd name="T28" fmla="*/ 373 w 507"/>
              <a:gd name="T29" fmla="*/ 373 h 468"/>
              <a:gd name="T30" fmla="*/ 367 w 507"/>
              <a:gd name="T31" fmla="*/ 363 h 468"/>
              <a:gd name="T32" fmla="*/ 372 w 507"/>
              <a:gd name="T33" fmla="*/ 350 h 468"/>
              <a:gd name="T34" fmla="*/ 367 w 507"/>
              <a:gd name="T35" fmla="*/ 340 h 468"/>
              <a:gd name="T36" fmla="*/ 366 w 507"/>
              <a:gd name="T37" fmla="*/ 332 h 468"/>
              <a:gd name="T38" fmla="*/ 374 w 507"/>
              <a:gd name="T39" fmla="*/ 334 h 468"/>
              <a:gd name="T40" fmla="*/ 384 w 507"/>
              <a:gd name="T41" fmla="*/ 331 h 468"/>
              <a:gd name="T42" fmla="*/ 383 w 507"/>
              <a:gd name="T43" fmla="*/ 320 h 468"/>
              <a:gd name="T44" fmla="*/ 387 w 507"/>
              <a:gd name="T45" fmla="*/ 313 h 468"/>
              <a:gd name="T46" fmla="*/ 389 w 507"/>
              <a:gd name="T47" fmla="*/ 303 h 468"/>
              <a:gd name="T48" fmla="*/ 400 w 507"/>
              <a:gd name="T49" fmla="*/ 285 h 468"/>
              <a:gd name="T50" fmla="*/ 409 w 507"/>
              <a:gd name="T51" fmla="*/ 278 h 468"/>
              <a:gd name="T52" fmla="*/ 421 w 507"/>
              <a:gd name="T53" fmla="*/ 277 h 468"/>
              <a:gd name="T54" fmla="*/ 424 w 507"/>
              <a:gd name="T55" fmla="*/ 257 h 468"/>
              <a:gd name="T56" fmla="*/ 428 w 507"/>
              <a:gd name="T57" fmla="*/ 245 h 468"/>
              <a:gd name="T58" fmla="*/ 434 w 507"/>
              <a:gd name="T59" fmla="*/ 236 h 468"/>
              <a:gd name="T60" fmla="*/ 434 w 507"/>
              <a:gd name="T61" fmla="*/ 224 h 468"/>
              <a:gd name="T62" fmla="*/ 445 w 507"/>
              <a:gd name="T63" fmla="*/ 215 h 468"/>
              <a:gd name="T64" fmla="*/ 451 w 507"/>
              <a:gd name="T65" fmla="*/ 217 h 468"/>
              <a:gd name="T66" fmla="*/ 458 w 507"/>
              <a:gd name="T67" fmla="*/ 211 h 468"/>
              <a:gd name="T68" fmla="*/ 451 w 507"/>
              <a:gd name="T69" fmla="*/ 204 h 468"/>
              <a:gd name="T70" fmla="*/ 451 w 507"/>
              <a:gd name="T71" fmla="*/ 194 h 468"/>
              <a:gd name="T72" fmla="*/ 460 w 507"/>
              <a:gd name="T73" fmla="*/ 190 h 468"/>
              <a:gd name="T74" fmla="*/ 467 w 507"/>
              <a:gd name="T75" fmla="*/ 167 h 468"/>
              <a:gd name="T76" fmla="*/ 465 w 507"/>
              <a:gd name="T77" fmla="*/ 152 h 468"/>
              <a:gd name="T78" fmla="*/ 470 w 507"/>
              <a:gd name="T79" fmla="*/ 135 h 468"/>
              <a:gd name="T80" fmla="*/ 473 w 507"/>
              <a:gd name="T81" fmla="*/ 120 h 468"/>
              <a:gd name="T82" fmla="*/ 483 w 507"/>
              <a:gd name="T83" fmla="*/ 124 h 468"/>
              <a:gd name="T84" fmla="*/ 488 w 507"/>
              <a:gd name="T85" fmla="*/ 105 h 468"/>
              <a:gd name="T86" fmla="*/ 481 w 507"/>
              <a:gd name="T87" fmla="*/ 94 h 468"/>
              <a:gd name="T88" fmla="*/ 497 w 507"/>
              <a:gd name="T89" fmla="*/ 84 h 468"/>
              <a:gd name="T90" fmla="*/ 495 w 507"/>
              <a:gd name="T91" fmla="*/ 77 h 468"/>
              <a:gd name="T92" fmla="*/ 502 w 507"/>
              <a:gd name="T93" fmla="*/ 68 h 468"/>
              <a:gd name="T94" fmla="*/ 431 w 507"/>
              <a:gd name="T95" fmla="*/ 86 h 468"/>
              <a:gd name="T96" fmla="*/ 435 w 507"/>
              <a:gd name="T97" fmla="*/ 105 h 468"/>
              <a:gd name="T98" fmla="*/ 431 w 507"/>
              <a:gd name="T99" fmla="*/ 119 h 468"/>
              <a:gd name="T100" fmla="*/ 423 w 507"/>
              <a:gd name="T101" fmla="*/ 116 h 468"/>
              <a:gd name="T102" fmla="*/ 426 w 507"/>
              <a:gd name="T103" fmla="*/ 106 h 468"/>
              <a:gd name="T104" fmla="*/ 426 w 507"/>
              <a:gd name="T105" fmla="*/ 88 h 468"/>
              <a:gd name="T106" fmla="*/ 432 w 507"/>
              <a:gd name="T107" fmla="*/ 58 h 468"/>
              <a:gd name="T108" fmla="*/ 450 w 507"/>
              <a:gd name="T109" fmla="*/ 47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7" h="468">
                <a:moveTo>
                  <a:pt x="450" y="47"/>
                </a:moveTo>
                <a:lnTo>
                  <a:pt x="450" y="47"/>
                </a:lnTo>
                <a:lnTo>
                  <a:pt x="452" y="44"/>
                </a:lnTo>
                <a:lnTo>
                  <a:pt x="452" y="41"/>
                </a:lnTo>
                <a:lnTo>
                  <a:pt x="452" y="41"/>
                </a:lnTo>
                <a:lnTo>
                  <a:pt x="457" y="32"/>
                </a:lnTo>
                <a:lnTo>
                  <a:pt x="458" y="28"/>
                </a:lnTo>
                <a:lnTo>
                  <a:pt x="460" y="23"/>
                </a:lnTo>
                <a:lnTo>
                  <a:pt x="460" y="23"/>
                </a:lnTo>
                <a:lnTo>
                  <a:pt x="458" y="21"/>
                </a:lnTo>
                <a:lnTo>
                  <a:pt x="458" y="20"/>
                </a:lnTo>
                <a:lnTo>
                  <a:pt x="455" y="17"/>
                </a:lnTo>
                <a:lnTo>
                  <a:pt x="445" y="12"/>
                </a:lnTo>
                <a:lnTo>
                  <a:pt x="445" y="12"/>
                </a:lnTo>
                <a:lnTo>
                  <a:pt x="446" y="10"/>
                </a:lnTo>
                <a:lnTo>
                  <a:pt x="446" y="7"/>
                </a:lnTo>
                <a:lnTo>
                  <a:pt x="446" y="7"/>
                </a:lnTo>
                <a:lnTo>
                  <a:pt x="445" y="4"/>
                </a:lnTo>
                <a:lnTo>
                  <a:pt x="442" y="0"/>
                </a:lnTo>
                <a:lnTo>
                  <a:pt x="0" y="15"/>
                </a:lnTo>
                <a:lnTo>
                  <a:pt x="20" y="163"/>
                </a:lnTo>
                <a:lnTo>
                  <a:pt x="16" y="387"/>
                </a:lnTo>
                <a:lnTo>
                  <a:pt x="16" y="387"/>
                </a:lnTo>
                <a:lnTo>
                  <a:pt x="22" y="397"/>
                </a:lnTo>
                <a:lnTo>
                  <a:pt x="26" y="400"/>
                </a:lnTo>
                <a:lnTo>
                  <a:pt x="28" y="402"/>
                </a:lnTo>
                <a:lnTo>
                  <a:pt x="31" y="402"/>
                </a:lnTo>
                <a:lnTo>
                  <a:pt x="31" y="402"/>
                </a:lnTo>
                <a:lnTo>
                  <a:pt x="37" y="400"/>
                </a:lnTo>
                <a:lnTo>
                  <a:pt x="44" y="399"/>
                </a:lnTo>
                <a:lnTo>
                  <a:pt x="57" y="394"/>
                </a:lnTo>
                <a:lnTo>
                  <a:pt x="59" y="468"/>
                </a:lnTo>
                <a:lnTo>
                  <a:pt x="367" y="455"/>
                </a:lnTo>
                <a:lnTo>
                  <a:pt x="367" y="455"/>
                </a:lnTo>
                <a:lnTo>
                  <a:pt x="367" y="452"/>
                </a:lnTo>
                <a:lnTo>
                  <a:pt x="366" y="450"/>
                </a:lnTo>
                <a:lnTo>
                  <a:pt x="366" y="446"/>
                </a:lnTo>
                <a:lnTo>
                  <a:pt x="364" y="444"/>
                </a:lnTo>
                <a:lnTo>
                  <a:pt x="364" y="444"/>
                </a:lnTo>
                <a:lnTo>
                  <a:pt x="366" y="440"/>
                </a:lnTo>
                <a:lnTo>
                  <a:pt x="368" y="437"/>
                </a:lnTo>
                <a:lnTo>
                  <a:pt x="371" y="435"/>
                </a:lnTo>
                <a:lnTo>
                  <a:pt x="372" y="431"/>
                </a:lnTo>
                <a:lnTo>
                  <a:pt x="372" y="431"/>
                </a:lnTo>
                <a:lnTo>
                  <a:pt x="371" y="427"/>
                </a:lnTo>
                <a:lnTo>
                  <a:pt x="368" y="424"/>
                </a:lnTo>
                <a:lnTo>
                  <a:pt x="367" y="420"/>
                </a:lnTo>
                <a:lnTo>
                  <a:pt x="366" y="416"/>
                </a:lnTo>
                <a:lnTo>
                  <a:pt x="366" y="416"/>
                </a:lnTo>
                <a:lnTo>
                  <a:pt x="367" y="414"/>
                </a:lnTo>
                <a:lnTo>
                  <a:pt x="368" y="413"/>
                </a:lnTo>
                <a:lnTo>
                  <a:pt x="372" y="410"/>
                </a:lnTo>
                <a:lnTo>
                  <a:pt x="372" y="403"/>
                </a:lnTo>
                <a:lnTo>
                  <a:pt x="364" y="403"/>
                </a:lnTo>
                <a:lnTo>
                  <a:pt x="364" y="403"/>
                </a:lnTo>
                <a:lnTo>
                  <a:pt x="363" y="400"/>
                </a:lnTo>
                <a:lnTo>
                  <a:pt x="361" y="398"/>
                </a:lnTo>
                <a:lnTo>
                  <a:pt x="358" y="398"/>
                </a:lnTo>
                <a:lnTo>
                  <a:pt x="355" y="397"/>
                </a:lnTo>
                <a:lnTo>
                  <a:pt x="355" y="397"/>
                </a:lnTo>
                <a:lnTo>
                  <a:pt x="355" y="393"/>
                </a:lnTo>
                <a:lnTo>
                  <a:pt x="355" y="393"/>
                </a:lnTo>
                <a:lnTo>
                  <a:pt x="355" y="389"/>
                </a:lnTo>
                <a:lnTo>
                  <a:pt x="358" y="387"/>
                </a:lnTo>
                <a:lnTo>
                  <a:pt x="361" y="384"/>
                </a:lnTo>
                <a:lnTo>
                  <a:pt x="362" y="381"/>
                </a:lnTo>
                <a:lnTo>
                  <a:pt x="362" y="381"/>
                </a:lnTo>
                <a:lnTo>
                  <a:pt x="361" y="378"/>
                </a:lnTo>
                <a:lnTo>
                  <a:pt x="358" y="377"/>
                </a:lnTo>
                <a:lnTo>
                  <a:pt x="358" y="372"/>
                </a:lnTo>
                <a:lnTo>
                  <a:pt x="368" y="372"/>
                </a:lnTo>
                <a:lnTo>
                  <a:pt x="368" y="376"/>
                </a:lnTo>
                <a:lnTo>
                  <a:pt x="372" y="374"/>
                </a:lnTo>
                <a:lnTo>
                  <a:pt x="372" y="374"/>
                </a:lnTo>
                <a:lnTo>
                  <a:pt x="373" y="373"/>
                </a:lnTo>
                <a:lnTo>
                  <a:pt x="374" y="371"/>
                </a:lnTo>
                <a:lnTo>
                  <a:pt x="374" y="371"/>
                </a:lnTo>
                <a:lnTo>
                  <a:pt x="373" y="367"/>
                </a:lnTo>
                <a:lnTo>
                  <a:pt x="369" y="364"/>
                </a:lnTo>
                <a:lnTo>
                  <a:pt x="367" y="363"/>
                </a:lnTo>
                <a:lnTo>
                  <a:pt x="363" y="360"/>
                </a:lnTo>
                <a:lnTo>
                  <a:pt x="363" y="360"/>
                </a:lnTo>
                <a:lnTo>
                  <a:pt x="369" y="356"/>
                </a:lnTo>
                <a:lnTo>
                  <a:pt x="371" y="352"/>
                </a:lnTo>
                <a:lnTo>
                  <a:pt x="372" y="350"/>
                </a:lnTo>
                <a:lnTo>
                  <a:pt x="372" y="350"/>
                </a:lnTo>
                <a:lnTo>
                  <a:pt x="371" y="346"/>
                </a:lnTo>
                <a:lnTo>
                  <a:pt x="369" y="343"/>
                </a:lnTo>
                <a:lnTo>
                  <a:pt x="369" y="343"/>
                </a:lnTo>
                <a:lnTo>
                  <a:pt x="367" y="340"/>
                </a:lnTo>
                <a:lnTo>
                  <a:pt x="366" y="339"/>
                </a:lnTo>
                <a:lnTo>
                  <a:pt x="364" y="336"/>
                </a:lnTo>
                <a:lnTo>
                  <a:pt x="364" y="336"/>
                </a:lnTo>
                <a:lnTo>
                  <a:pt x="366" y="335"/>
                </a:lnTo>
                <a:lnTo>
                  <a:pt x="366" y="332"/>
                </a:lnTo>
                <a:lnTo>
                  <a:pt x="369" y="329"/>
                </a:lnTo>
                <a:lnTo>
                  <a:pt x="369" y="329"/>
                </a:lnTo>
                <a:lnTo>
                  <a:pt x="371" y="331"/>
                </a:lnTo>
                <a:lnTo>
                  <a:pt x="373" y="332"/>
                </a:lnTo>
                <a:lnTo>
                  <a:pt x="374" y="334"/>
                </a:lnTo>
                <a:lnTo>
                  <a:pt x="377" y="335"/>
                </a:lnTo>
                <a:lnTo>
                  <a:pt x="377" y="335"/>
                </a:lnTo>
                <a:lnTo>
                  <a:pt x="379" y="335"/>
                </a:lnTo>
                <a:lnTo>
                  <a:pt x="382" y="332"/>
                </a:lnTo>
                <a:lnTo>
                  <a:pt x="384" y="331"/>
                </a:lnTo>
                <a:lnTo>
                  <a:pt x="384" y="329"/>
                </a:lnTo>
                <a:lnTo>
                  <a:pt x="384" y="329"/>
                </a:lnTo>
                <a:lnTo>
                  <a:pt x="384" y="324"/>
                </a:lnTo>
                <a:lnTo>
                  <a:pt x="383" y="320"/>
                </a:lnTo>
                <a:lnTo>
                  <a:pt x="383" y="320"/>
                </a:lnTo>
                <a:lnTo>
                  <a:pt x="387" y="319"/>
                </a:lnTo>
                <a:lnTo>
                  <a:pt x="389" y="316"/>
                </a:lnTo>
                <a:lnTo>
                  <a:pt x="390" y="315"/>
                </a:lnTo>
                <a:lnTo>
                  <a:pt x="390" y="315"/>
                </a:lnTo>
                <a:lnTo>
                  <a:pt x="387" y="313"/>
                </a:lnTo>
                <a:lnTo>
                  <a:pt x="386" y="313"/>
                </a:lnTo>
                <a:lnTo>
                  <a:pt x="386" y="311"/>
                </a:lnTo>
                <a:lnTo>
                  <a:pt x="386" y="311"/>
                </a:lnTo>
                <a:lnTo>
                  <a:pt x="387" y="306"/>
                </a:lnTo>
                <a:lnTo>
                  <a:pt x="389" y="303"/>
                </a:lnTo>
                <a:lnTo>
                  <a:pt x="394" y="301"/>
                </a:lnTo>
                <a:lnTo>
                  <a:pt x="399" y="300"/>
                </a:lnTo>
                <a:lnTo>
                  <a:pt x="399" y="300"/>
                </a:lnTo>
                <a:lnTo>
                  <a:pt x="399" y="293"/>
                </a:lnTo>
                <a:lnTo>
                  <a:pt x="400" y="285"/>
                </a:lnTo>
                <a:lnTo>
                  <a:pt x="402" y="283"/>
                </a:lnTo>
                <a:lnTo>
                  <a:pt x="403" y="280"/>
                </a:lnTo>
                <a:lnTo>
                  <a:pt x="405" y="279"/>
                </a:lnTo>
                <a:lnTo>
                  <a:pt x="409" y="278"/>
                </a:lnTo>
                <a:lnTo>
                  <a:pt x="409" y="278"/>
                </a:lnTo>
                <a:lnTo>
                  <a:pt x="411" y="279"/>
                </a:lnTo>
                <a:lnTo>
                  <a:pt x="415" y="280"/>
                </a:lnTo>
                <a:lnTo>
                  <a:pt x="415" y="280"/>
                </a:lnTo>
                <a:lnTo>
                  <a:pt x="419" y="279"/>
                </a:lnTo>
                <a:lnTo>
                  <a:pt x="421" y="277"/>
                </a:lnTo>
                <a:lnTo>
                  <a:pt x="424" y="273"/>
                </a:lnTo>
                <a:lnTo>
                  <a:pt x="425" y="269"/>
                </a:lnTo>
                <a:lnTo>
                  <a:pt x="425" y="269"/>
                </a:lnTo>
                <a:lnTo>
                  <a:pt x="424" y="264"/>
                </a:lnTo>
                <a:lnTo>
                  <a:pt x="424" y="257"/>
                </a:lnTo>
                <a:lnTo>
                  <a:pt x="424" y="257"/>
                </a:lnTo>
                <a:lnTo>
                  <a:pt x="428" y="254"/>
                </a:lnTo>
                <a:lnTo>
                  <a:pt x="432" y="252"/>
                </a:lnTo>
                <a:lnTo>
                  <a:pt x="432" y="252"/>
                </a:lnTo>
                <a:lnTo>
                  <a:pt x="428" y="245"/>
                </a:lnTo>
                <a:lnTo>
                  <a:pt x="425" y="237"/>
                </a:lnTo>
                <a:lnTo>
                  <a:pt x="425" y="237"/>
                </a:lnTo>
                <a:lnTo>
                  <a:pt x="429" y="236"/>
                </a:lnTo>
                <a:lnTo>
                  <a:pt x="434" y="236"/>
                </a:lnTo>
                <a:lnTo>
                  <a:pt x="434" y="236"/>
                </a:lnTo>
                <a:lnTo>
                  <a:pt x="431" y="230"/>
                </a:lnTo>
                <a:lnTo>
                  <a:pt x="430" y="222"/>
                </a:lnTo>
                <a:lnTo>
                  <a:pt x="430" y="222"/>
                </a:lnTo>
                <a:lnTo>
                  <a:pt x="432" y="222"/>
                </a:lnTo>
                <a:lnTo>
                  <a:pt x="434" y="224"/>
                </a:lnTo>
                <a:lnTo>
                  <a:pt x="437" y="227"/>
                </a:lnTo>
                <a:lnTo>
                  <a:pt x="437" y="227"/>
                </a:lnTo>
                <a:lnTo>
                  <a:pt x="440" y="222"/>
                </a:lnTo>
                <a:lnTo>
                  <a:pt x="442" y="219"/>
                </a:lnTo>
                <a:lnTo>
                  <a:pt x="445" y="215"/>
                </a:lnTo>
                <a:lnTo>
                  <a:pt x="449" y="214"/>
                </a:lnTo>
                <a:lnTo>
                  <a:pt x="449" y="214"/>
                </a:lnTo>
                <a:lnTo>
                  <a:pt x="450" y="216"/>
                </a:lnTo>
                <a:lnTo>
                  <a:pt x="450" y="217"/>
                </a:lnTo>
                <a:lnTo>
                  <a:pt x="451" y="217"/>
                </a:lnTo>
                <a:lnTo>
                  <a:pt x="451" y="217"/>
                </a:lnTo>
                <a:lnTo>
                  <a:pt x="455" y="217"/>
                </a:lnTo>
                <a:lnTo>
                  <a:pt x="457" y="216"/>
                </a:lnTo>
                <a:lnTo>
                  <a:pt x="458" y="214"/>
                </a:lnTo>
                <a:lnTo>
                  <a:pt x="458" y="211"/>
                </a:lnTo>
                <a:lnTo>
                  <a:pt x="458" y="211"/>
                </a:lnTo>
                <a:lnTo>
                  <a:pt x="458" y="210"/>
                </a:lnTo>
                <a:lnTo>
                  <a:pt x="457" y="209"/>
                </a:lnTo>
                <a:lnTo>
                  <a:pt x="455" y="206"/>
                </a:lnTo>
                <a:lnTo>
                  <a:pt x="451" y="204"/>
                </a:lnTo>
                <a:lnTo>
                  <a:pt x="450" y="203"/>
                </a:lnTo>
                <a:lnTo>
                  <a:pt x="450" y="201"/>
                </a:lnTo>
                <a:lnTo>
                  <a:pt x="450" y="201"/>
                </a:lnTo>
                <a:lnTo>
                  <a:pt x="450" y="196"/>
                </a:lnTo>
                <a:lnTo>
                  <a:pt x="451" y="194"/>
                </a:lnTo>
                <a:lnTo>
                  <a:pt x="452" y="191"/>
                </a:lnTo>
                <a:lnTo>
                  <a:pt x="452" y="191"/>
                </a:lnTo>
                <a:lnTo>
                  <a:pt x="455" y="190"/>
                </a:lnTo>
                <a:lnTo>
                  <a:pt x="457" y="190"/>
                </a:lnTo>
                <a:lnTo>
                  <a:pt x="460" y="190"/>
                </a:lnTo>
                <a:lnTo>
                  <a:pt x="462" y="189"/>
                </a:lnTo>
                <a:lnTo>
                  <a:pt x="462" y="189"/>
                </a:lnTo>
                <a:lnTo>
                  <a:pt x="465" y="184"/>
                </a:lnTo>
                <a:lnTo>
                  <a:pt x="466" y="179"/>
                </a:lnTo>
                <a:lnTo>
                  <a:pt x="467" y="167"/>
                </a:lnTo>
                <a:lnTo>
                  <a:pt x="467" y="167"/>
                </a:lnTo>
                <a:lnTo>
                  <a:pt x="465" y="162"/>
                </a:lnTo>
                <a:lnTo>
                  <a:pt x="463" y="156"/>
                </a:lnTo>
                <a:lnTo>
                  <a:pt x="463" y="156"/>
                </a:lnTo>
                <a:lnTo>
                  <a:pt x="465" y="152"/>
                </a:lnTo>
                <a:lnTo>
                  <a:pt x="467" y="149"/>
                </a:lnTo>
                <a:lnTo>
                  <a:pt x="470" y="146"/>
                </a:lnTo>
                <a:lnTo>
                  <a:pt x="471" y="142"/>
                </a:lnTo>
                <a:lnTo>
                  <a:pt x="471" y="142"/>
                </a:lnTo>
                <a:lnTo>
                  <a:pt x="470" y="135"/>
                </a:lnTo>
                <a:lnTo>
                  <a:pt x="467" y="127"/>
                </a:lnTo>
                <a:lnTo>
                  <a:pt x="467" y="121"/>
                </a:lnTo>
                <a:lnTo>
                  <a:pt x="467" y="121"/>
                </a:lnTo>
                <a:lnTo>
                  <a:pt x="473" y="120"/>
                </a:lnTo>
                <a:lnTo>
                  <a:pt x="473" y="120"/>
                </a:lnTo>
                <a:lnTo>
                  <a:pt x="476" y="121"/>
                </a:lnTo>
                <a:lnTo>
                  <a:pt x="478" y="122"/>
                </a:lnTo>
                <a:lnTo>
                  <a:pt x="479" y="122"/>
                </a:lnTo>
                <a:lnTo>
                  <a:pt x="483" y="124"/>
                </a:lnTo>
                <a:lnTo>
                  <a:pt x="483" y="124"/>
                </a:lnTo>
                <a:lnTo>
                  <a:pt x="484" y="119"/>
                </a:lnTo>
                <a:lnTo>
                  <a:pt x="487" y="115"/>
                </a:lnTo>
                <a:lnTo>
                  <a:pt x="488" y="110"/>
                </a:lnTo>
                <a:lnTo>
                  <a:pt x="488" y="105"/>
                </a:lnTo>
                <a:lnTo>
                  <a:pt x="488" y="105"/>
                </a:lnTo>
                <a:lnTo>
                  <a:pt x="487" y="103"/>
                </a:lnTo>
                <a:lnTo>
                  <a:pt x="484" y="100"/>
                </a:lnTo>
                <a:lnTo>
                  <a:pt x="482" y="98"/>
                </a:lnTo>
                <a:lnTo>
                  <a:pt x="481" y="94"/>
                </a:lnTo>
                <a:lnTo>
                  <a:pt x="481" y="94"/>
                </a:lnTo>
                <a:lnTo>
                  <a:pt x="482" y="91"/>
                </a:lnTo>
                <a:lnTo>
                  <a:pt x="483" y="90"/>
                </a:lnTo>
                <a:lnTo>
                  <a:pt x="489" y="88"/>
                </a:lnTo>
                <a:lnTo>
                  <a:pt x="495" y="85"/>
                </a:lnTo>
                <a:lnTo>
                  <a:pt x="497" y="84"/>
                </a:lnTo>
                <a:lnTo>
                  <a:pt x="498" y="82"/>
                </a:lnTo>
                <a:lnTo>
                  <a:pt x="498" y="82"/>
                </a:lnTo>
                <a:lnTo>
                  <a:pt x="497" y="79"/>
                </a:lnTo>
                <a:lnTo>
                  <a:pt x="495" y="77"/>
                </a:lnTo>
                <a:lnTo>
                  <a:pt x="495" y="77"/>
                </a:lnTo>
                <a:lnTo>
                  <a:pt x="502" y="74"/>
                </a:lnTo>
                <a:lnTo>
                  <a:pt x="507" y="72"/>
                </a:lnTo>
                <a:lnTo>
                  <a:pt x="507" y="72"/>
                </a:lnTo>
                <a:lnTo>
                  <a:pt x="504" y="69"/>
                </a:lnTo>
                <a:lnTo>
                  <a:pt x="502" y="68"/>
                </a:lnTo>
                <a:lnTo>
                  <a:pt x="439" y="68"/>
                </a:lnTo>
                <a:lnTo>
                  <a:pt x="439" y="68"/>
                </a:lnTo>
                <a:lnTo>
                  <a:pt x="435" y="74"/>
                </a:lnTo>
                <a:lnTo>
                  <a:pt x="432" y="80"/>
                </a:lnTo>
                <a:lnTo>
                  <a:pt x="431" y="86"/>
                </a:lnTo>
                <a:lnTo>
                  <a:pt x="431" y="94"/>
                </a:lnTo>
                <a:lnTo>
                  <a:pt x="431" y="94"/>
                </a:lnTo>
                <a:lnTo>
                  <a:pt x="431" y="99"/>
                </a:lnTo>
                <a:lnTo>
                  <a:pt x="432" y="103"/>
                </a:lnTo>
                <a:lnTo>
                  <a:pt x="435" y="105"/>
                </a:lnTo>
                <a:lnTo>
                  <a:pt x="435" y="111"/>
                </a:lnTo>
                <a:lnTo>
                  <a:pt x="435" y="111"/>
                </a:lnTo>
                <a:lnTo>
                  <a:pt x="435" y="114"/>
                </a:lnTo>
                <a:lnTo>
                  <a:pt x="434" y="116"/>
                </a:lnTo>
                <a:lnTo>
                  <a:pt x="431" y="119"/>
                </a:lnTo>
                <a:lnTo>
                  <a:pt x="428" y="119"/>
                </a:lnTo>
                <a:lnTo>
                  <a:pt x="428" y="119"/>
                </a:lnTo>
                <a:lnTo>
                  <a:pt x="424" y="119"/>
                </a:lnTo>
                <a:lnTo>
                  <a:pt x="424" y="119"/>
                </a:lnTo>
                <a:lnTo>
                  <a:pt x="423" y="116"/>
                </a:lnTo>
                <a:lnTo>
                  <a:pt x="423" y="116"/>
                </a:lnTo>
                <a:lnTo>
                  <a:pt x="424" y="114"/>
                </a:lnTo>
                <a:lnTo>
                  <a:pt x="425" y="111"/>
                </a:lnTo>
                <a:lnTo>
                  <a:pt x="426" y="109"/>
                </a:lnTo>
                <a:lnTo>
                  <a:pt x="426" y="106"/>
                </a:lnTo>
                <a:lnTo>
                  <a:pt x="426" y="106"/>
                </a:lnTo>
                <a:lnTo>
                  <a:pt x="428" y="103"/>
                </a:lnTo>
                <a:lnTo>
                  <a:pt x="426" y="100"/>
                </a:lnTo>
                <a:lnTo>
                  <a:pt x="426" y="100"/>
                </a:lnTo>
                <a:lnTo>
                  <a:pt x="426" y="88"/>
                </a:lnTo>
                <a:lnTo>
                  <a:pt x="426" y="88"/>
                </a:lnTo>
                <a:lnTo>
                  <a:pt x="426" y="74"/>
                </a:lnTo>
                <a:lnTo>
                  <a:pt x="429" y="69"/>
                </a:lnTo>
                <a:lnTo>
                  <a:pt x="430" y="63"/>
                </a:lnTo>
                <a:lnTo>
                  <a:pt x="432" y="58"/>
                </a:lnTo>
                <a:lnTo>
                  <a:pt x="436" y="54"/>
                </a:lnTo>
                <a:lnTo>
                  <a:pt x="441" y="49"/>
                </a:lnTo>
                <a:lnTo>
                  <a:pt x="446" y="47"/>
                </a:lnTo>
                <a:lnTo>
                  <a:pt x="446" y="47"/>
                </a:lnTo>
                <a:lnTo>
                  <a:pt x="450" y="47"/>
                </a:lnTo>
                <a:lnTo>
                  <a:pt x="450" y="47"/>
                </a:lnTo>
                <a:close/>
              </a:path>
            </a:pathLst>
          </a:custGeom>
          <a:solidFill>
            <a:srgbClr val="00A6C4">
              <a:alpha val="5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26" name="Freeform 15"/>
          <p:cNvSpPr>
            <a:spLocks/>
          </p:cNvSpPr>
          <p:nvPr/>
        </p:nvSpPr>
        <p:spPr bwMode="auto">
          <a:xfrm>
            <a:off x="1971082" y="2468754"/>
            <a:ext cx="2207891" cy="2534221"/>
          </a:xfrm>
          <a:custGeom>
            <a:avLst/>
            <a:gdLst>
              <a:gd name="T0" fmla="*/ 427 w 653"/>
              <a:gd name="T1" fmla="*/ 884 h 1020"/>
              <a:gd name="T2" fmla="*/ 422 w 653"/>
              <a:gd name="T3" fmla="*/ 879 h 1020"/>
              <a:gd name="T4" fmla="*/ 419 w 653"/>
              <a:gd name="T5" fmla="*/ 878 h 1020"/>
              <a:gd name="T6" fmla="*/ 425 w 653"/>
              <a:gd name="T7" fmla="*/ 870 h 1020"/>
              <a:gd name="T8" fmla="*/ 433 w 653"/>
              <a:gd name="T9" fmla="*/ 868 h 1020"/>
              <a:gd name="T10" fmla="*/ 442 w 653"/>
              <a:gd name="T11" fmla="*/ 865 h 1020"/>
              <a:gd name="T12" fmla="*/ 449 w 653"/>
              <a:gd name="T13" fmla="*/ 866 h 1020"/>
              <a:gd name="T14" fmla="*/ 458 w 653"/>
              <a:gd name="T15" fmla="*/ 867 h 1020"/>
              <a:gd name="T16" fmla="*/ 469 w 653"/>
              <a:gd name="T17" fmla="*/ 867 h 1020"/>
              <a:gd name="T18" fmla="*/ 470 w 653"/>
              <a:gd name="T19" fmla="*/ 862 h 1020"/>
              <a:gd name="T20" fmla="*/ 471 w 653"/>
              <a:gd name="T21" fmla="*/ 853 h 1020"/>
              <a:gd name="T22" fmla="*/ 479 w 653"/>
              <a:gd name="T23" fmla="*/ 845 h 1020"/>
              <a:gd name="T24" fmla="*/ 480 w 653"/>
              <a:gd name="T25" fmla="*/ 834 h 1020"/>
              <a:gd name="T26" fmla="*/ 482 w 653"/>
              <a:gd name="T27" fmla="*/ 829 h 1020"/>
              <a:gd name="T28" fmla="*/ 482 w 653"/>
              <a:gd name="T29" fmla="*/ 823 h 1020"/>
              <a:gd name="T30" fmla="*/ 476 w 653"/>
              <a:gd name="T31" fmla="*/ 810 h 1020"/>
              <a:gd name="T32" fmla="*/ 485 w 653"/>
              <a:gd name="T33" fmla="*/ 811 h 1020"/>
              <a:gd name="T34" fmla="*/ 491 w 653"/>
              <a:gd name="T35" fmla="*/ 811 h 1020"/>
              <a:gd name="T36" fmla="*/ 502 w 653"/>
              <a:gd name="T37" fmla="*/ 808 h 1020"/>
              <a:gd name="T38" fmla="*/ 498 w 653"/>
              <a:gd name="T39" fmla="*/ 811 h 1020"/>
              <a:gd name="T40" fmla="*/ 492 w 653"/>
              <a:gd name="T41" fmla="*/ 820 h 1020"/>
              <a:gd name="T42" fmla="*/ 490 w 653"/>
              <a:gd name="T43" fmla="*/ 836 h 1020"/>
              <a:gd name="T44" fmla="*/ 485 w 653"/>
              <a:gd name="T45" fmla="*/ 842 h 1020"/>
              <a:gd name="T46" fmla="*/ 481 w 653"/>
              <a:gd name="T47" fmla="*/ 850 h 1020"/>
              <a:gd name="T48" fmla="*/ 479 w 653"/>
              <a:gd name="T49" fmla="*/ 870 h 1020"/>
              <a:gd name="T50" fmla="*/ 480 w 653"/>
              <a:gd name="T51" fmla="*/ 877 h 1020"/>
              <a:gd name="T52" fmla="*/ 490 w 653"/>
              <a:gd name="T53" fmla="*/ 873 h 1020"/>
              <a:gd name="T54" fmla="*/ 521 w 653"/>
              <a:gd name="T55" fmla="*/ 771 h 1020"/>
              <a:gd name="T56" fmla="*/ 547 w 653"/>
              <a:gd name="T57" fmla="*/ 111 h 1020"/>
              <a:gd name="T58" fmla="*/ 377 w 653"/>
              <a:gd name="T59" fmla="*/ 71 h 1020"/>
              <a:gd name="T60" fmla="*/ 220 w 653"/>
              <a:gd name="T61" fmla="*/ 33 h 1020"/>
              <a:gd name="T62" fmla="*/ 83 w 653"/>
              <a:gd name="T63" fmla="*/ 60 h 1020"/>
              <a:gd name="T64" fmla="*/ 409 w 653"/>
              <a:gd name="T65" fmla="*/ 1020 h 1020"/>
              <a:gd name="T66" fmla="*/ 414 w 653"/>
              <a:gd name="T67" fmla="*/ 1009 h 1020"/>
              <a:gd name="T68" fmla="*/ 421 w 653"/>
              <a:gd name="T69" fmla="*/ 989 h 1020"/>
              <a:gd name="T70" fmla="*/ 422 w 653"/>
              <a:gd name="T71" fmla="*/ 981 h 1020"/>
              <a:gd name="T72" fmla="*/ 423 w 653"/>
              <a:gd name="T73" fmla="*/ 962 h 1020"/>
              <a:gd name="T74" fmla="*/ 429 w 653"/>
              <a:gd name="T75" fmla="*/ 949 h 1020"/>
              <a:gd name="T76" fmla="*/ 428 w 653"/>
              <a:gd name="T77" fmla="*/ 941 h 1020"/>
              <a:gd name="T78" fmla="*/ 429 w 653"/>
              <a:gd name="T79" fmla="*/ 934 h 1020"/>
              <a:gd name="T80" fmla="*/ 433 w 653"/>
              <a:gd name="T81" fmla="*/ 924 h 1020"/>
              <a:gd name="T82" fmla="*/ 430 w 653"/>
              <a:gd name="T83" fmla="*/ 918 h 1020"/>
              <a:gd name="T84" fmla="*/ 429 w 653"/>
              <a:gd name="T85" fmla="*/ 913 h 1020"/>
              <a:gd name="T86" fmla="*/ 430 w 653"/>
              <a:gd name="T87" fmla="*/ 905 h 1020"/>
              <a:gd name="T88" fmla="*/ 427 w 653"/>
              <a:gd name="T89" fmla="*/ 889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3" h="1020">
                <a:moveTo>
                  <a:pt x="427" y="889"/>
                </a:moveTo>
                <a:lnTo>
                  <a:pt x="427" y="889"/>
                </a:lnTo>
                <a:lnTo>
                  <a:pt x="427" y="884"/>
                </a:lnTo>
                <a:lnTo>
                  <a:pt x="424" y="881"/>
                </a:lnTo>
                <a:lnTo>
                  <a:pt x="424" y="881"/>
                </a:lnTo>
                <a:lnTo>
                  <a:pt x="422" y="879"/>
                </a:lnTo>
                <a:lnTo>
                  <a:pt x="421" y="879"/>
                </a:lnTo>
                <a:lnTo>
                  <a:pt x="419" y="878"/>
                </a:lnTo>
                <a:lnTo>
                  <a:pt x="419" y="878"/>
                </a:lnTo>
                <a:lnTo>
                  <a:pt x="421" y="874"/>
                </a:lnTo>
                <a:lnTo>
                  <a:pt x="423" y="872"/>
                </a:lnTo>
                <a:lnTo>
                  <a:pt x="425" y="870"/>
                </a:lnTo>
                <a:lnTo>
                  <a:pt x="429" y="870"/>
                </a:lnTo>
                <a:lnTo>
                  <a:pt x="429" y="870"/>
                </a:lnTo>
                <a:lnTo>
                  <a:pt x="433" y="868"/>
                </a:lnTo>
                <a:lnTo>
                  <a:pt x="435" y="867"/>
                </a:lnTo>
                <a:lnTo>
                  <a:pt x="438" y="865"/>
                </a:lnTo>
                <a:lnTo>
                  <a:pt x="442" y="865"/>
                </a:lnTo>
                <a:lnTo>
                  <a:pt x="442" y="865"/>
                </a:lnTo>
                <a:lnTo>
                  <a:pt x="445" y="865"/>
                </a:lnTo>
                <a:lnTo>
                  <a:pt x="449" y="866"/>
                </a:lnTo>
                <a:lnTo>
                  <a:pt x="454" y="867"/>
                </a:lnTo>
                <a:lnTo>
                  <a:pt x="458" y="867"/>
                </a:lnTo>
                <a:lnTo>
                  <a:pt x="458" y="867"/>
                </a:lnTo>
                <a:lnTo>
                  <a:pt x="464" y="868"/>
                </a:lnTo>
                <a:lnTo>
                  <a:pt x="466" y="868"/>
                </a:lnTo>
                <a:lnTo>
                  <a:pt x="469" y="867"/>
                </a:lnTo>
                <a:lnTo>
                  <a:pt x="469" y="867"/>
                </a:lnTo>
                <a:lnTo>
                  <a:pt x="470" y="865"/>
                </a:lnTo>
                <a:lnTo>
                  <a:pt x="470" y="862"/>
                </a:lnTo>
                <a:lnTo>
                  <a:pt x="470" y="857"/>
                </a:lnTo>
                <a:lnTo>
                  <a:pt x="470" y="857"/>
                </a:lnTo>
                <a:lnTo>
                  <a:pt x="471" y="853"/>
                </a:lnTo>
                <a:lnTo>
                  <a:pt x="472" y="851"/>
                </a:lnTo>
                <a:lnTo>
                  <a:pt x="479" y="845"/>
                </a:lnTo>
                <a:lnTo>
                  <a:pt x="479" y="845"/>
                </a:lnTo>
                <a:lnTo>
                  <a:pt x="480" y="842"/>
                </a:lnTo>
                <a:lnTo>
                  <a:pt x="480" y="840"/>
                </a:lnTo>
                <a:lnTo>
                  <a:pt x="480" y="834"/>
                </a:lnTo>
                <a:lnTo>
                  <a:pt x="480" y="834"/>
                </a:lnTo>
                <a:lnTo>
                  <a:pt x="481" y="830"/>
                </a:lnTo>
                <a:lnTo>
                  <a:pt x="482" y="829"/>
                </a:lnTo>
                <a:lnTo>
                  <a:pt x="482" y="826"/>
                </a:lnTo>
                <a:lnTo>
                  <a:pt x="482" y="826"/>
                </a:lnTo>
                <a:lnTo>
                  <a:pt x="482" y="823"/>
                </a:lnTo>
                <a:lnTo>
                  <a:pt x="480" y="819"/>
                </a:lnTo>
                <a:lnTo>
                  <a:pt x="477" y="815"/>
                </a:lnTo>
                <a:lnTo>
                  <a:pt x="476" y="810"/>
                </a:lnTo>
                <a:lnTo>
                  <a:pt x="482" y="810"/>
                </a:lnTo>
                <a:lnTo>
                  <a:pt x="482" y="810"/>
                </a:lnTo>
                <a:lnTo>
                  <a:pt x="485" y="811"/>
                </a:lnTo>
                <a:lnTo>
                  <a:pt x="487" y="813"/>
                </a:lnTo>
                <a:lnTo>
                  <a:pt x="487" y="813"/>
                </a:lnTo>
                <a:lnTo>
                  <a:pt x="491" y="811"/>
                </a:lnTo>
                <a:lnTo>
                  <a:pt x="495" y="810"/>
                </a:lnTo>
                <a:lnTo>
                  <a:pt x="498" y="808"/>
                </a:lnTo>
                <a:lnTo>
                  <a:pt x="502" y="808"/>
                </a:lnTo>
                <a:lnTo>
                  <a:pt x="502" y="808"/>
                </a:lnTo>
                <a:lnTo>
                  <a:pt x="501" y="810"/>
                </a:lnTo>
                <a:lnTo>
                  <a:pt x="498" y="811"/>
                </a:lnTo>
                <a:lnTo>
                  <a:pt x="495" y="815"/>
                </a:lnTo>
                <a:lnTo>
                  <a:pt x="495" y="815"/>
                </a:lnTo>
                <a:lnTo>
                  <a:pt x="492" y="820"/>
                </a:lnTo>
                <a:lnTo>
                  <a:pt x="491" y="825"/>
                </a:lnTo>
                <a:lnTo>
                  <a:pt x="491" y="830"/>
                </a:lnTo>
                <a:lnTo>
                  <a:pt x="490" y="836"/>
                </a:lnTo>
                <a:lnTo>
                  <a:pt x="490" y="836"/>
                </a:lnTo>
                <a:lnTo>
                  <a:pt x="487" y="840"/>
                </a:lnTo>
                <a:lnTo>
                  <a:pt x="485" y="842"/>
                </a:lnTo>
                <a:lnTo>
                  <a:pt x="482" y="846"/>
                </a:lnTo>
                <a:lnTo>
                  <a:pt x="481" y="850"/>
                </a:lnTo>
                <a:lnTo>
                  <a:pt x="481" y="850"/>
                </a:lnTo>
                <a:lnTo>
                  <a:pt x="479" y="855"/>
                </a:lnTo>
                <a:lnTo>
                  <a:pt x="479" y="858"/>
                </a:lnTo>
                <a:lnTo>
                  <a:pt x="479" y="870"/>
                </a:lnTo>
                <a:lnTo>
                  <a:pt x="479" y="870"/>
                </a:lnTo>
                <a:lnTo>
                  <a:pt x="479" y="874"/>
                </a:lnTo>
                <a:lnTo>
                  <a:pt x="480" y="877"/>
                </a:lnTo>
                <a:lnTo>
                  <a:pt x="481" y="879"/>
                </a:lnTo>
                <a:lnTo>
                  <a:pt x="481" y="879"/>
                </a:lnTo>
                <a:lnTo>
                  <a:pt x="490" y="873"/>
                </a:lnTo>
                <a:lnTo>
                  <a:pt x="500" y="871"/>
                </a:lnTo>
                <a:lnTo>
                  <a:pt x="521" y="771"/>
                </a:lnTo>
                <a:lnTo>
                  <a:pt x="521" y="771"/>
                </a:lnTo>
                <a:lnTo>
                  <a:pt x="653" y="134"/>
                </a:lnTo>
                <a:lnTo>
                  <a:pt x="653" y="134"/>
                </a:lnTo>
                <a:lnTo>
                  <a:pt x="547" y="111"/>
                </a:lnTo>
                <a:lnTo>
                  <a:pt x="463" y="92"/>
                </a:lnTo>
                <a:lnTo>
                  <a:pt x="377" y="71"/>
                </a:lnTo>
                <a:lnTo>
                  <a:pt x="377" y="71"/>
                </a:lnTo>
                <a:lnTo>
                  <a:pt x="356" y="66"/>
                </a:lnTo>
                <a:lnTo>
                  <a:pt x="306" y="54"/>
                </a:lnTo>
                <a:lnTo>
                  <a:pt x="220" y="33"/>
                </a:lnTo>
                <a:lnTo>
                  <a:pt x="99" y="0"/>
                </a:lnTo>
                <a:lnTo>
                  <a:pt x="99" y="0"/>
                </a:lnTo>
                <a:lnTo>
                  <a:pt x="83" y="60"/>
                </a:lnTo>
                <a:lnTo>
                  <a:pt x="50" y="192"/>
                </a:lnTo>
                <a:lnTo>
                  <a:pt x="0" y="386"/>
                </a:lnTo>
                <a:lnTo>
                  <a:pt x="409" y="1020"/>
                </a:lnTo>
                <a:lnTo>
                  <a:pt x="409" y="1020"/>
                </a:lnTo>
                <a:lnTo>
                  <a:pt x="412" y="1015"/>
                </a:lnTo>
                <a:lnTo>
                  <a:pt x="414" y="1009"/>
                </a:lnTo>
                <a:lnTo>
                  <a:pt x="417" y="997"/>
                </a:lnTo>
                <a:lnTo>
                  <a:pt x="417" y="997"/>
                </a:lnTo>
                <a:lnTo>
                  <a:pt x="421" y="989"/>
                </a:lnTo>
                <a:lnTo>
                  <a:pt x="422" y="986"/>
                </a:lnTo>
                <a:lnTo>
                  <a:pt x="422" y="981"/>
                </a:lnTo>
                <a:lnTo>
                  <a:pt x="422" y="981"/>
                </a:lnTo>
                <a:lnTo>
                  <a:pt x="422" y="967"/>
                </a:lnTo>
                <a:lnTo>
                  <a:pt x="422" y="967"/>
                </a:lnTo>
                <a:lnTo>
                  <a:pt x="423" y="962"/>
                </a:lnTo>
                <a:lnTo>
                  <a:pt x="424" y="958"/>
                </a:lnTo>
                <a:lnTo>
                  <a:pt x="427" y="954"/>
                </a:lnTo>
                <a:lnTo>
                  <a:pt x="429" y="949"/>
                </a:lnTo>
                <a:lnTo>
                  <a:pt x="429" y="949"/>
                </a:lnTo>
                <a:lnTo>
                  <a:pt x="429" y="945"/>
                </a:lnTo>
                <a:lnTo>
                  <a:pt x="428" y="941"/>
                </a:lnTo>
                <a:lnTo>
                  <a:pt x="428" y="937"/>
                </a:lnTo>
                <a:lnTo>
                  <a:pt x="429" y="934"/>
                </a:lnTo>
                <a:lnTo>
                  <a:pt x="429" y="934"/>
                </a:lnTo>
                <a:lnTo>
                  <a:pt x="432" y="929"/>
                </a:lnTo>
                <a:lnTo>
                  <a:pt x="433" y="926"/>
                </a:lnTo>
                <a:lnTo>
                  <a:pt x="433" y="924"/>
                </a:lnTo>
                <a:lnTo>
                  <a:pt x="433" y="924"/>
                </a:lnTo>
                <a:lnTo>
                  <a:pt x="432" y="921"/>
                </a:lnTo>
                <a:lnTo>
                  <a:pt x="430" y="918"/>
                </a:lnTo>
                <a:lnTo>
                  <a:pt x="429" y="915"/>
                </a:lnTo>
                <a:lnTo>
                  <a:pt x="429" y="913"/>
                </a:lnTo>
                <a:lnTo>
                  <a:pt x="429" y="913"/>
                </a:lnTo>
                <a:lnTo>
                  <a:pt x="429" y="909"/>
                </a:lnTo>
                <a:lnTo>
                  <a:pt x="430" y="905"/>
                </a:lnTo>
                <a:lnTo>
                  <a:pt x="430" y="905"/>
                </a:lnTo>
                <a:lnTo>
                  <a:pt x="430" y="900"/>
                </a:lnTo>
                <a:lnTo>
                  <a:pt x="429" y="897"/>
                </a:lnTo>
                <a:lnTo>
                  <a:pt x="427" y="889"/>
                </a:lnTo>
                <a:lnTo>
                  <a:pt x="427" y="889"/>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40" name="Freeform 29"/>
          <p:cNvSpPr>
            <a:spLocks/>
          </p:cNvSpPr>
          <p:nvPr/>
        </p:nvSpPr>
        <p:spPr bwMode="auto">
          <a:xfrm>
            <a:off x="15359701" y="6053609"/>
            <a:ext cx="28256" cy="51471"/>
          </a:xfrm>
          <a:custGeom>
            <a:avLst/>
            <a:gdLst>
              <a:gd name="T0" fmla="*/ 0 w 8"/>
              <a:gd name="T1" fmla="*/ 0 h 20"/>
              <a:gd name="T2" fmla="*/ 0 w 8"/>
              <a:gd name="T3" fmla="*/ 0 h 20"/>
              <a:gd name="T4" fmla="*/ 8 w 8"/>
              <a:gd name="T5" fmla="*/ 0 h 20"/>
              <a:gd name="T6" fmla="*/ 8 w 8"/>
              <a:gd name="T7" fmla="*/ 6 h 20"/>
              <a:gd name="T8" fmla="*/ 8 w 8"/>
              <a:gd name="T9" fmla="*/ 6 h 20"/>
              <a:gd name="T10" fmla="*/ 7 w 8"/>
              <a:gd name="T11" fmla="*/ 13 h 20"/>
              <a:gd name="T12" fmla="*/ 4 w 8"/>
              <a:gd name="T13" fmla="*/ 16 h 20"/>
              <a:gd name="T14" fmla="*/ 2 w 8"/>
              <a:gd name="T15" fmla="*/ 20 h 20"/>
              <a:gd name="T16" fmla="*/ 2 w 8"/>
              <a:gd name="T17" fmla="*/ 20 h 20"/>
              <a:gd name="T18" fmla="*/ 0 w 8"/>
              <a:gd name="T19" fmla="*/ 10 h 20"/>
              <a:gd name="T20" fmla="*/ 0 w 8"/>
              <a:gd name="T21" fmla="*/ 0 h 20"/>
              <a:gd name="T22" fmla="*/ 0 w 8"/>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0">
                <a:moveTo>
                  <a:pt x="0" y="0"/>
                </a:moveTo>
                <a:lnTo>
                  <a:pt x="0" y="0"/>
                </a:lnTo>
                <a:lnTo>
                  <a:pt x="8" y="0"/>
                </a:lnTo>
                <a:lnTo>
                  <a:pt x="8" y="6"/>
                </a:lnTo>
                <a:lnTo>
                  <a:pt x="8" y="6"/>
                </a:lnTo>
                <a:lnTo>
                  <a:pt x="7" y="13"/>
                </a:lnTo>
                <a:lnTo>
                  <a:pt x="4" y="16"/>
                </a:lnTo>
                <a:lnTo>
                  <a:pt x="2" y="20"/>
                </a:lnTo>
                <a:lnTo>
                  <a:pt x="2" y="20"/>
                </a:lnTo>
                <a:lnTo>
                  <a:pt x="0" y="10"/>
                </a:lnTo>
                <a:lnTo>
                  <a:pt x="0" y="0"/>
                </a:lnTo>
                <a:lnTo>
                  <a:pt x="0" y="0"/>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41" name="Freeform 30"/>
          <p:cNvSpPr>
            <a:spLocks/>
          </p:cNvSpPr>
          <p:nvPr/>
        </p:nvSpPr>
        <p:spPr bwMode="auto">
          <a:xfrm>
            <a:off x="15218420" y="6307931"/>
            <a:ext cx="44400" cy="48444"/>
          </a:xfrm>
          <a:custGeom>
            <a:avLst/>
            <a:gdLst>
              <a:gd name="T0" fmla="*/ 0 w 12"/>
              <a:gd name="T1" fmla="*/ 8 h 20"/>
              <a:gd name="T2" fmla="*/ 0 w 12"/>
              <a:gd name="T3" fmla="*/ 8 h 20"/>
              <a:gd name="T4" fmla="*/ 5 w 12"/>
              <a:gd name="T5" fmla="*/ 2 h 20"/>
              <a:gd name="T6" fmla="*/ 9 w 12"/>
              <a:gd name="T7" fmla="*/ 0 h 20"/>
              <a:gd name="T8" fmla="*/ 10 w 12"/>
              <a:gd name="T9" fmla="*/ 0 h 20"/>
              <a:gd name="T10" fmla="*/ 12 w 12"/>
              <a:gd name="T11" fmla="*/ 2 h 20"/>
              <a:gd name="T12" fmla="*/ 12 w 12"/>
              <a:gd name="T13" fmla="*/ 2 h 20"/>
              <a:gd name="T14" fmla="*/ 8 w 12"/>
              <a:gd name="T15" fmla="*/ 12 h 20"/>
              <a:gd name="T16" fmla="*/ 3 w 12"/>
              <a:gd name="T17" fmla="*/ 20 h 20"/>
              <a:gd name="T18" fmla="*/ 3 w 12"/>
              <a:gd name="T19" fmla="*/ 20 h 20"/>
              <a:gd name="T20" fmla="*/ 2 w 12"/>
              <a:gd name="T21" fmla="*/ 14 h 20"/>
              <a:gd name="T22" fmla="*/ 0 w 12"/>
              <a:gd name="T23" fmla="*/ 8 h 20"/>
              <a:gd name="T24" fmla="*/ 0 w 12"/>
              <a:gd name="T2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0">
                <a:moveTo>
                  <a:pt x="0" y="8"/>
                </a:moveTo>
                <a:lnTo>
                  <a:pt x="0" y="8"/>
                </a:lnTo>
                <a:lnTo>
                  <a:pt x="5" y="2"/>
                </a:lnTo>
                <a:lnTo>
                  <a:pt x="9" y="0"/>
                </a:lnTo>
                <a:lnTo>
                  <a:pt x="10" y="0"/>
                </a:lnTo>
                <a:lnTo>
                  <a:pt x="12" y="2"/>
                </a:lnTo>
                <a:lnTo>
                  <a:pt x="12" y="2"/>
                </a:lnTo>
                <a:lnTo>
                  <a:pt x="8" y="12"/>
                </a:lnTo>
                <a:lnTo>
                  <a:pt x="3" y="20"/>
                </a:lnTo>
                <a:lnTo>
                  <a:pt x="3" y="20"/>
                </a:lnTo>
                <a:lnTo>
                  <a:pt x="2" y="14"/>
                </a:lnTo>
                <a:lnTo>
                  <a:pt x="0" y="8"/>
                </a:lnTo>
                <a:lnTo>
                  <a:pt x="0" y="8"/>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42" name="Freeform 31"/>
          <p:cNvSpPr>
            <a:spLocks/>
          </p:cNvSpPr>
          <p:nvPr/>
        </p:nvSpPr>
        <p:spPr bwMode="auto">
          <a:xfrm>
            <a:off x="15210358" y="6386660"/>
            <a:ext cx="36326" cy="54499"/>
          </a:xfrm>
          <a:custGeom>
            <a:avLst/>
            <a:gdLst>
              <a:gd name="T0" fmla="*/ 0 w 10"/>
              <a:gd name="T1" fmla="*/ 8 h 21"/>
              <a:gd name="T2" fmla="*/ 0 w 10"/>
              <a:gd name="T3" fmla="*/ 8 h 21"/>
              <a:gd name="T4" fmla="*/ 0 w 10"/>
              <a:gd name="T5" fmla="*/ 12 h 21"/>
              <a:gd name="T6" fmla="*/ 2 w 10"/>
              <a:gd name="T7" fmla="*/ 16 h 21"/>
              <a:gd name="T8" fmla="*/ 6 w 10"/>
              <a:gd name="T9" fmla="*/ 21 h 21"/>
              <a:gd name="T10" fmla="*/ 6 w 10"/>
              <a:gd name="T11" fmla="*/ 21 h 21"/>
              <a:gd name="T12" fmla="*/ 7 w 10"/>
              <a:gd name="T13" fmla="*/ 9 h 21"/>
              <a:gd name="T14" fmla="*/ 10 w 10"/>
              <a:gd name="T15" fmla="*/ 0 h 21"/>
              <a:gd name="T16" fmla="*/ 10 w 10"/>
              <a:gd name="T17" fmla="*/ 0 h 21"/>
              <a:gd name="T18" fmla="*/ 6 w 10"/>
              <a:gd name="T19" fmla="*/ 0 h 21"/>
              <a:gd name="T20" fmla="*/ 2 w 10"/>
              <a:gd name="T21" fmla="*/ 2 h 21"/>
              <a:gd name="T22" fmla="*/ 1 w 10"/>
              <a:gd name="T23" fmla="*/ 4 h 21"/>
              <a:gd name="T24" fmla="*/ 0 w 10"/>
              <a:gd name="T25" fmla="*/ 8 h 21"/>
              <a:gd name="T26" fmla="*/ 0 w 10"/>
              <a:gd name="T27"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21">
                <a:moveTo>
                  <a:pt x="0" y="8"/>
                </a:moveTo>
                <a:lnTo>
                  <a:pt x="0" y="8"/>
                </a:lnTo>
                <a:lnTo>
                  <a:pt x="0" y="12"/>
                </a:lnTo>
                <a:lnTo>
                  <a:pt x="2" y="16"/>
                </a:lnTo>
                <a:lnTo>
                  <a:pt x="6" y="21"/>
                </a:lnTo>
                <a:lnTo>
                  <a:pt x="6" y="21"/>
                </a:lnTo>
                <a:lnTo>
                  <a:pt x="7" y="9"/>
                </a:lnTo>
                <a:lnTo>
                  <a:pt x="10" y="0"/>
                </a:lnTo>
                <a:lnTo>
                  <a:pt x="10" y="0"/>
                </a:lnTo>
                <a:lnTo>
                  <a:pt x="6" y="0"/>
                </a:lnTo>
                <a:lnTo>
                  <a:pt x="2" y="2"/>
                </a:lnTo>
                <a:lnTo>
                  <a:pt x="1" y="4"/>
                </a:lnTo>
                <a:lnTo>
                  <a:pt x="0" y="8"/>
                </a:lnTo>
                <a:lnTo>
                  <a:pt x="0" y="8"/>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43" name="Freeform 32"/>
          <p:cNvSpPr>
            <a:spLocks/>
          </p:cNvSpPr>
          <p:nvPr/>
        </p:nvSpPr>
        <p:spPr bwMode="auto">
          <a:xfrm>
            <a:off x="15864240" y="8257797"/>
            <a:ext cx="68616" cy="90832"/>
          </a:xfrm>
          <a:custGeom>
            <a:avLst/>
            <a:gdLst>
              <a:gd name="T0" fmla="*/ 8 w 21"/>
              <a:gd name="T1" fmla="*/ 11 h 36"/>
              <a:gd name="T2" fmla="*/ 8 w 21"/>
              <a:gd name="T3" fmla="*/ 11 h 36"/>
              <a:gd name="T4" fmla="*/ 12 w 21"/>
              <a:gd name="T5" fmla="*/ 6 h 36"/>
              <a:gd name="T6" fmla="*/ 14 w 21"/>
              <a:gd name="T7" fmla="*/ 0 h 36"/>
              <a:gd name="T8" fmla="*/ 14 w 21"/>
              <a:gd name="T9" fmla="*/ 0 h 36"/>
              <a:gd name="T10" fmla="*/ 18 w 21"/>
              <a:gd name="T11" fmla="*/ 1 h 36"/>
              <a:gd name="T12" fmla="*/ 21 w 21"/>
              <a:gd name="T13" fmla="*/ 3 h 36"/>
              <a:gd name="T14" fmla="*/ 21 w 21"/>
              <a:gd name="T15" fmla="*/ 4 h 36"/>
              <a:gd name="T16" fmla="*/ 21 w 21"/>
              <a:gd name="T17" fmla="*/ 4 h 36"/>
              <a:gd name="T18" fmla="*/ 19 w 21"/>
              <a:gd name="T19" fmla="*/ 8 h 36"/>
              <a:gd name="T20" fmla="*/ 17 w 21"/>
              <a:gd name="T21" fmla="*/ 10 h 36"/>
              <a:gd name="T22" fmla="*/ 14 w 21"/>
              <a:gd name="T23" fmla="*/ 13 h 36"/>
              <a:gd name="T24" fmla="*/ 13 w 21"/>
              <a:gd name="T25" fmla="*/ 15 h 36"/>
              <a:gd name="T26" fmla="*/ 13 w 21"/>
              <a:gd name="T27" fmla="*/ 15 h 36"/>
              <a:gd name="T28" fmla="*/ 8 w 21"/>
              <a:gd name="T29" fmla="*/ 25 h 36"/>
              <a:gd name="T30" fmla="*/ 7 w 21"/>
              <a:gd name="T31" fmla="*/ 30 h 36"/>
              <a:gd name="T32" fmla="*/ 4 w 21"/>
              <a:gd name="T33" fmla="*/ 36 h 36"/>
              <a:gd name="T34" fmla="*/ 4 w 21"/>
              <a:gd name="T35" fmla="*/ 36 h 36"/>
              <a:gd name="T36" fmla="*/ 1 w 21"/>
              <a:gd name="T37" fmla="*/ 35 h 36"/>
              <a:gd name="T38" fmla="*/ 1 w 21"/>
              <a:gd name="T39" fmla="*/ 34 h 36"/>
              <a:gd name="T40" fmla="*/ 0 w 21"/>
              <a:gd name="T41" fmla="*/ 32 h 36"/>
              <a:gd name="T42" fmla="*/ 0 w 21"/>
              <a:gd name="T43" fmla="*/ 32 h 36"/>
              <a:gd name="T44" fmla="*/ 1 w 21"/>
              <a:gd name="T45" fmla="*/ 30 h 36"/>
              <a:gd name="T46" fmla="*/ 2 w 21"/>
              <a:gd name="T47" fmla="*/ 27 h 36"/>
              <a:gd name="T48" fmla="*/ 6 w 21"/>
              <a:gd name="T49" fmla="*/ 25 h 36"/>
              <a:gd name="T50" fmla="*/ 9 w 21"/>
              <a:gd name="T51" fmla="*/ 21 h 36"/>
              <a:gd name="T52" fmla="*/ 11 w 21"/>
              <a:gd name="T53" fmla="*/ 19 h 36"/>
              <a:gd name="T54" fmla="*/ 11 w 21"/>
              <a:gd name="T55" fmla="*/ 16 h 36"/>
              <a:gd name="T56" fmla="*/ 11 w 21"/>
              <a:gd name="T57" fmla="*/ 16 h 36"/>
              <a:gd name="T58" fmla="*/ 9 w 21"/>
              <a:gd name="T59" fmla="*/ 14 h 36"/>
              <a:gd name="T60" fmla="*/ 8 w 21"/>
              <a:gd name="T61" fmla="*/ 11 h 36"/>
              <a:gd name="T62" fmla="*/ 8 w 21"/>
              <a:gd name="T63"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 h="36">
                <a:moveTo>
                  <a:pt x="8" y="11"/>
                </a:moveTo>
                <a:lnTo>
                  <a:pt x="8" y="11"/>
                </a:lnTo>
                <a:lnTo>
                  <a:pt x="12" y="6"/>
                </a:lnTo>
                <a:lnTo>
                  <a:pt x="14" y="0"/>
                </a:lnTo>
                <a:lnTo>
                  <a:pt x="14" y="0"/>
                </a:lnTo>
                <a:lnTo>
                  <a:pt x="18" y="1"/>
                </a:lnTo>
                <a:lnTo>
                  <a:pt x="21" y="3"/>
                </a:lnTo>
                <a:lnTo>
                  <a:pt x="21" y="4"/>
                </a:lnTo>
                <a:lnTo>
                  <a:pt x="21" y="4"/>
                </a:lnTo>
                <a:lnTo>
                  <a:pt x="19" y="8"/>
                </a:lnTo>
                <a:lnTo>
                  <a:pt x="17" y="10"/>
                </a:lnTo>
                <a:lnTo>
                  <a:pt x="14" y="13"/>
                </a:lnTo>
                <a:lnTo>
                  <a:pt x="13" y="15"/>
                </a:lnTo>
                <a:lnTo>
                  <a:pt x="13" y="15"/>
                </a:lnTo>
                <a:lnTo>
                  <a:pt x="8" y="25"/>
                </a:lnTo>
                <a:lnTo>
                  <a:pt x="7" y="30"/>
                </a:lnTo>
                <a:lnTo>
                  <a:pt x="4" y="36"/>
                </a:lnTo>
                <a:lnTo>
                  <a:pt x="4" y="36"/>
                </a:lnTo>
                <a:lnTo>
                  <a:pt x="1" y="35"/>
                </a:lnTo>
                <a:lnTo>
                  <a:pt x="1" y="34"/>
                </a:lnTo>
                <a:lnTo>
                  <a:pt x="0" y="32"/>
                </a:lnTo>
                <a:lnTo>
                  <a:pt x="0" y="32"/>
                </a:lnTo>
                <a:lnTo>
                  <a:pt x="1" y="30"/>
                </a:lnTo>
                <a:lnTo>
                  <a:pt x="2" y="27"/>
                </a:lnTo>
                <a:lnTo>
                  <a:pt x="6" y="25"/>
                </a:lnTo>
                <a:lnTo>
                  <a:pt x="9" y="21"/>
                </a:lnTo>
                <a:lnTo>
                  <a:pt x="11" y="19"/>
                </a:lnTo>
                <a:lnTo>
                  <a:pt x="11" y="16"/>
                </a:lnTo>
                <a:lnTo>
                  <a:pt x="11" y="16"/>
                </a:lnTo>
                <a:lnTo>
                  <a:pt x="9" y="14"/>
                </a:lnTo>
                <a:lnTo>
                  <a:pt x="8" y="11"/>
                </a:lnTo>
                <a:lnTo>
                  <a:pt x="8" y="11"/>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44" name="Freeform 33"/>
          <p:cNvSpPr>
            <a:spLocks/>
          </p:cNvSpPr>
          <p:nvPr/>
        </p:nvSpPr>
        <p:spPr bwMode="auto">
          <a:xfrm>
            <a:off x="11311221" y="7128448"/>
            <a:ext cx="117054" cy="48444"/>
          </a:xfrm>
          <a:custGeom>
            <a:avLst/>
            <a:gdLst>
              <a:gd name="T0" fmla="*/ 33 w 36"/>
              <a:gd name="T1" fmla="*/ 0 h 19"/>
              <a:gd name="T2" fmla="*/ 33 w 36"/>
              <a:gd name="T3" fmla="*/ 0 h 19"/>
              <a:gd name="T4" fmla="*/ 36 w 36"/>
              <a:gd name="T5" fmla="*/ 9 h 19"/>
              <a:gd name="T6" fmla="*/ 36 w 36"/>
              <a:gd name="T7" fmla="*/ 9 h 19"/>
              <a:gd name="T8" fmla="*/ 32 w 36"/>
              <a:gd name="T9" fmla="*/ 11 h 19"/>
              <a:gd name="T10" fmla="*/ 28 w 36"/>
              <a:gd name="T11" fmla="*/ 15 h 19"/>
              <a:gd name="T12" fmla="*/ 25 w 36"/>
              <a:gd name="T13" fmla="*/ 18 h 19"/>
              <a:gd name="T14" fmla="*/ 21 w 36"/>
              <a:gd name="T15" fmla="*/ 19 h 19"/>
              <a:gd name="T16" fmla="*/ 21 w 36"/>
              <a:gd name="T17" fmla="*/ 19 h 19"/>
              <a:gd name="T18" fmla="*/ 18 w 36"/>
              <a:gd name="T19" fmla="*/ 18 h 19"/>
              <a:gd name="T20" fmla="*/ 17 w 36"/>
              <a:gd name="T21" fmla="*/ 16 h 19"/>
              <a:gd name="T22" fmla="*/ 16 w 36"/>
              <a:gd name="T23" fmla="*/ 13 h 19"/>
              <a:gd name="T24" fmla="*/ 16 w 36"/>
              <a:gd name="T25" fmla="*/ 13 h 19"/>
              <a:gd name="T26" fmla="*/ 12 w 36"/>
              <a:gd name="T27" fmla="*/ 10 h 19"/>
              <a:gd name="T28" fmla="*/ 7 w 36"/>
              <a:gd name="T29" fmla="*/ 9 h 19"/>
              <a:gd name="T30" fmla="*/ 4 w 36"/>
              <a:gd name="T31" fmla="*/ 8 h 19"/>
              <a:gd name="T32" fmla="*/ 0 w 36"/>
              <a:gd name="T33" fmla="*/ 5 h 19"/>
              <a:gd name="T34" fmla="*/ 0 w 36"/>
              <a:gd name="T35" fmla="*/ 0 h 19"/>
              <a:gd name="T36" fmla="*/ 0 w 36"/>
              <a:gd name="T37" fmla="*/ 0 h 19"/>
              <a:gd name="T38" fmla="*/ 5 w 36"/>
              <a:gd name="T39" fmla="*/ 0 h 19"/>
              <a:gd name="T40" fmla="*/ 9 w 36"/>
              <a:gd name="T41" fmla="*/ 0 h 19"/>
              <a:gd name="T42" fmla="*/ 17 w 36"/>
              <a:gd name="T43" fmla="*/ 2 h 19"/>
              <a:gd name="T44" fmla="*/ 25 w 36"/>
              <a:gd name="T45" fmla="*/ 3 h 19"/>
              <a:gd name="T46" fmla="*/ 30 w 36"/>
              <a:gd name="T47" fmla="*/ 3 h 19"/>
              <a:gd name="T48" fmla="*/ 33 w 36"/>
              <a:gd name="T49" fmla="*/ 0 h 19"/>
              <a:gd name="T50" fmla="*/ 33 w 36"/>
              <a:gd name="T5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9">
                <a:moveTo>
                  <a:pt x="33" y="0"/>
                </a:moveTo>
                <a:lnTo>
                  <a:pt x="33" y="0"/>
                </a:lnTo>
                <a:lnTo>
                  <a:pt x="36" y="9"/>
                </a:lnTo>
                <a:lnTo>
                  <a:pt x="36" y="9"/>
                </a:lnTo>
                <a:lnTo>
                  <a:pt x="32" y="11"/>
                </a:lnTo>
                <a:lnTo>
                  <a:pt x="28" y="15"/>
                </a:lnTo>
                <a:lnTo>
                  <a:pt x="25" y="18"/>
                </a:lnTo>
                <a:lnTo>
                  <a:pt x="21" y="19"/>
                </a:lnTo>
                <a:lnTo>
                  <a:pt x="21" y="19"/>
                </a:lnTo>
                <a:lnTo>
                  <a:pt x="18" y="18"/>
                </a:lnTo>
                <a:lnTo>
                  <a:pt x="17" y="16"/>
                </a:lnTo>
                <a:lnTo>
                  <a:pt x="16" y="13"/>
                </a:lnTo>
                <a:lnTo>
                  <a:pt x="16" y="13"/>
                </a:lnTo>
                <a:lnTo>
                  <a:pt x="12" y="10"/>
                </a:lnTo>
                <a:lnTo>
                  <a:pt x="7" y="9"/>
                </a:lnTo>
                <a:lnTo>
                  <a:pt x="4" y="8"/>
                </a:lnTo>
                <a:lnTo>
                  <a:pt x="0" y="5"/>
                </a:lnTo>
                <a:lnTo>
                  <a:pt x="0" y="0"/>
                </a:lnTo>
                <a:lnTo>
                  <a:pt x="0" y="0"/>
                </a:lnTo>
                <a:lnTo>
                  <a:pt x="5" y="0"/>
                </a:lnTo>
                <a:lnTo>
                  <a:pt x="9" y="0"/>
                </a:lnTo>
                <a:lnTo>
                  <a:pt x="17" y="2"/>
                </a:lnTo>
                <a:lnTo>
                  <a:pt x="25" y="3"/>
                </a:lnTo>
                <a:lnTo>
                  <a:pt x="30" y="3"/>
                </a:lnTo>
                <a:lnTo>
                  <a:pt x="33" y="0"/>
                </a:lnTo>
                <a:lnTo>
                  <a:pt x="33" y="0"/>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45" name="Freeform 34"/>
          <p:cNvSpPr>
            <a:spLocks/>
          </p:cNvSpPr>
          <p:nvPr/>
        </p:nvSpPr>
        <p:spPr bwMode="auto">
          <a:xfrm>
            <a:off x="11561485" y="7207170"/>
            <a:ext cx="80729" cy="48444"/>
          </a:xfrm>
          <a:custGeom>
            <a:avLst/>
            <a:gdLst>
              <a:gd name="T0" fmla="*/ 14 w 23"/>
              <a:gd name="T1" fmla="*/ 0 h 19"/>
              <a:gd name="T2" fmla="*/ 14 w 23"/>
              <a:gd name="T3" fmla="*/ 0 h 19"/>
              <a:gd name="T4" fmla="*/ 18 w 23"/>
              <a:gd name="T5" fmla="*/ 2 h 19"/>
              <a:gd name="T6" fmla="*/ 20 w 23"/>
              <a:gd name="T7" fmla="*/ 3 h 19"/>
              <a:gd name="T8" fmla="*/ 21 w 23"/>
              <a:gd name="T9" fmla="*/ 7 h 19"/>
              <a:gd name="T10" fmla="*/ 23 w 23"/>
              <a:gd name="T11" fmla="*/ 9 h 19"/>
              <a:gd name="T12" fmla="*/ 23 w 23"/>
              <a:gd name="T13" fmla="*/ 9 h 19"/>
              <a:gd name="T14" fmla="*/ 21 w 23"/>
              <a:gd name="T15" fmla="*/ 12 h 19"/>
              <a:gd name="T16" fmla="*/ 21 w 23"/>
              <a:gd name="T17" fmla="*/ 14 h 19"/>
              <a:gd name="T18" fmla="*/ 20 w 23"/>
              <a:gd name="T19" fmla="*/ 16 h 19"/>
              <a:gd name="T20" fmla="*/ 20 w 23"/>
              <a:gd name="T21" fmla="*/ 18 h 19"/>
              <a:gd name="T22" fmla="*/ 20 w 23"/>
              <a:gd name="T23" fmla="*/ 18 h 19"/>
              <a:gd name="T24" fmla="*/ 15 w 23"/>
              <a:gd name="T25" fmla="*/ 19 h 19"/>
              <a:gd name="T26" fmla="*/ 15 w 23"/>
              <a:gd name="T27" fmla="*/ 19 h 19"/>
              <a:gd name="T28" fmla="*/ 11 w 23"/>
              <a:gd name="T29" fmla="*/ 18 h 19"/>
              <a:gd name="T30" fmla="*/ 9 w 23"/>
              <a:gd name="T31" fmla="*/ 15 h 19"/>
              <a:gd name="T32" fmla="*/ 9 w 23"/>
              <a:gd name="T33" fmla="*/ 15 h 19"/>
              <a:gd name="T34" fmla="*/ 4 w 23"/>
              <a:gd name="T35" fmla="*/ 14 h 19"/>
              <a:gd name="T36" fmla="*/ 1 w 23"/>
              <a:gd name="T37" fmla="*/ 13 h 19"/>
              <a:gd name="T38" fmla="*/ 0 w 23"/>
              <a:gd name="T39" fmla="*/ 10 h 19"/>
              <a:gd name="T40" fmla="*/ 0 w 23"/>
              <a:gd name="T41" fmla="*/ 10 h 19"/>
              <a:gd name="T42" fmla="*/ 1 w 23"/>
              <a:gd name="T43" fmla="*/ 9 h 19"/>
              <a:gd name="T44" fmla="*/ 3 w 23"/>
              <a:gd name="T45" fmla="*/ 8 h 19"/>
              <a:gd name="T46" fmla="*/ 8 w 23"/>
              <a:gd name="T47" fmla="*/ 5 h 19"/>
              <a:gd name="T48" fmla="*/ 8 w 23"/>
              <a:gd name="T49" fmla="*/ 5 h 19"/>
              <a:gd name="T50" fmla="*/ 9 w 23"/>
              <a:gd name="T51" fmla="*/ 4 h 19"/>
              <a:gd name="T52" fmla="*/ 10 w 23"/>
              <a:gd name="T53" fmla="*/ 3 h 19"/>
              <a:gd name="T54" fmla="*/ 11 w 23"/>
              <a:gd name="T55" fmla="*/ 2 h 19"/>
              <a:gd name="T56" fmla="*/ 14 w 23"/>
              <a:gd name="T57" fmla="*/ 0 h 19"/>
              <a:gd name="T58" fmla="*/ 14 w 23"/>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 h="19">
                <a:moveTo>
                  <a:pt x="14" y="0"/>
                </a:moveTo>
                <a:lnTo>
                  <a:pt x="14" y="0"/>
                </a:lnTo>
                <a:lnTo>
                  <a:pt x="18" y="2"/>
                </a:lnTo>
                <a:lnTo>
                  <a:pt x="20" y="3"/>
                </a:lnTo>
                <a:lnTo>
                  <a:pt x="21" y="7"/>
                </a:lnTo>
                <a:lnTo>
                  <a:pt x="23" y="9"/>
                </a:lnTo>
                <a:lnTo>
                  <a:pt x="23" y="9"/>
                </a:lnTo>
                <a:lnTo>
                  <a:pt x="21" y="12"/>
                </a:lnTo>
                <a:lnTo>
                  <a:pt x="21" y="14"/>
                </a:lnTo>
                <a:lnTo>
                  <a:pt x="20" y="16"/>
                </a:lnTo>
                <a:lnTo>
                  <a:pt x="20" y="18"/>
                </a:lnTo>
                <a:lnTo>
                  <a:pt x="20" y="18"/>
                </a:lnTo>
                <a:lnTo>
                  <a:pt x="15" y="19"/>
                </a:lnTo>
                <a:lnTo>
                  <a:pt x="15" y="19"/>
                </a:lnTo>
                <a:lnTo>
                  <a:pt x="11" y="18"/>
                </a:lnTo>
                <a:lnTo>
                  <a:pt x="9" y="15"/>
                </a:lnTo>
                <a:lnTo>
                  <a:pt x="9" y="15"/>
                </a:lnTo>
                <a:lnTo>
                  <a:pt x="4" y="14"/>
                </a:lnTo>
                <a:lnTo>
                  <a:pt x="1" y="13"/>
                </a:lnTo>
                <a:lnTo>
                  <a:pt x="0" y="10"/>
                </a:lnTo>
                <a:lnTo>
                  <a:pt x="0" y="10"/>
                </a:lnTo>
                <a:lnTo>
                  <a:pt x="1" y="9"/>
                </a:lnTo>
                <a:lnTo>
                  <a:pt x="3" y="8"/>
                </a:lnTo>
                <a:lnTo>
                  <a:pt x="8" y="5"/>
                </a:lnTo>
                <a:lnTo>
                  <a:pt x="8" y="5"/>
                </a:lnTo>
                <a:lnTo>
                  <a:pt x="9" y="4"/>
                </a:lnTo>
                <a:lnTo>
                  <a:pt x="10" y="3"/>
                </a:lnTo>
                <a:lnTo>
                  <a:pt x="11" y="2"/>
                </a:lnTo>
                <a:lnTo>
                  <a:pt x="14" y="0"/>
                </a:lnTo>
                <a:lnTo>
                  <a:pt x="14" y="0"/>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46" name="Freeform 35"/>
          <p:cNvSpPr>
            <a:spLocks/>
          </p:cNvSpPr>
          <p:nvPr/>
        </p:nvSpPr>
        <p:spPr bwMode="auto">
          <a:xfrm>
            <a:off x="10189120" y="7237447"/>
            <a:ext cx="108983" cy="66610"/>
          </a:xfrm>
          <a:custGeom>
            <a:avLst/>
            <a:gdLst>
              <a:gd name="T0" fmla="*/ 8 w 32"/>
              <a:gd name="T1" fmla="*/ 11 h 27"/>
              <a:gd name="T2" fmla="*/ 8 w 32"/>
              <a:gd name="T3" fmla="*/ 11 h 27"/>
              <a:gd name="T4" fmla="*/ 18 w 32"/>
              <a:gd name="T5" fmla="*/ 5 h 27"/>
              <a:gd name="T6" fmla="*/ 28 w 32"/>
              <a:gd name="T7" fmla="*/ 0 h 27"/>
              <a:gd name="T8" fmla="*/ 28 w 32"/>
              <a:gd name="T9" fmla="*/ 0 h 27"/>
              <a:gd name="T10" fmla="*/ 32 w 32"/>
              <a:gd name="T11" fmla="*/ 1 h 27"/>
              <a:gd name="T12" fmla="*/ 32 w 32"/>
              <a:gd name="T13" fmla="*/ 1 h 27"/>
              <a:gd name="T14" fmla="*/ 17 w 32"/>
              <a:gd name="T15" fmla="*/ 13 h 27"/>
              <a:gd name="T16" fmla="*/ 3 w 32"/>
              <a:gd name="T17" fmla="*/ 27 h 27"/>
              <a:gd name="T18" fmla="*/ 0 w 32"/>
              <a:gd name="T19" fmla="*/ 27 h 27"/>
              <a:gd name="T20" fmla="*/ 0 w 32"/>
              <a:gd name="T21" fmla="*/ 27 h 27"/>
              <a:gd name="T22" fmla="*/ 1 w 32"/>
              <a:gd name="T23" fmla="*/ 22 h 27"/>
              <a:gd name="T24" fmla="*/ 3 w 32"/>
              <a:gd name="T25" fmla="*/ 18 h 27"/>
              <a:gd name="T26" fmla="*/ 6 w 32"/>
              <a:gd name="T27" fmla="*/ 15 h 27"/>
              <a:gd name="T28" fmla="*/ 8 w 32"/>
              <a:gd name="T29" fmla="*/ 11 h 27"/>
              <a:gd name="T30" fmla="*/ 8 w 32"/>
              <a:gd name="T31"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7">
                <a:moveTo>
                  <a:pt x="8" y="11"/>
                </a:moveTo>
                <a:lnTo>
                  <a:pt x="8" y="11"/>
                </a:lnTo>
                <a:lnTo>
                  <a:pt x="18" y="5"/>
                </a:lnTo>
                <a:lnTo>
                  <a:pt x="28" y="0"/>
                </a:lnTo>
                <a:lnTo>
                  <a:pt x="28" y="0"/>
                </a:lnTo>
                <a:lnTo>
                  <a:pt x="32" y="1"/>
                </a:lnTo>
                <a:lnTo>
                  <a:pt x="32" y="1"/>
                </a:lnTo>
                <a:lnTo>
                  <a:pt x="17" y="13"/>
                </a:lnTo>
                <a:lnTo>
                  <a:pt x="3" y="27"/>
                </a:lnTo>
                <a:lnTo>
                  <a:pt x="0" y="27"/>
                </a:lnTo>
                <a:lnTo>
                  <a:pt x="0" y="27"/>
                </a:lnTo>
                <a:lnTo>
                  <a:pt x="1" y="22"/>
                </a:lnTo>
                <a:lnTo>
                  <a:pt x="3" y="18"/>
                </a:lnTo>
                <a:lnTo>
                  <a:pt x="6" y="15"/>
                </a:lnTo>
                <a:lnTo>
                  <a:pt x="8" y="11"/>
                </a:lnTo>
                <a:lnTo>
                  <a:pt x="8" y="11"/>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47" name="Freeform 36"/>
          <p:cNvSpPr>
            <a:spLocks/>
          </p:cNvSpPr>
          <p:nvPr/>
        </p:nvSpPr>
        <p:spPr bwMode="auto">
          <a:xfrm>
            <a:off x="9523117" y="7643164"/>
            <a:ext cx="32291" cy="39360"/>
          </a:xfrm>
          <a:custGeom>
            <a:avLst/>
            <a:gdLst>
              <a:gd name="T0" fmla="*/ 11 w 11"/>
              <a:gd name="T1" fmla="*/ 5 h 17"/>
              <a:gd name="T2" fmla="*/ 11 w 11"/>
              <a:gd name="T3" fmla="*/ 5 h 17"/>
              <a:gd name="T4" fmla="*/ 11 w 11"/>
              <a:gd name="T5" fmla="*/ 3 h 17"/>
              <a:gd name="T6" fmla="*/ 10 w 11"/>
              <a:gd name="T7" fmla="*/ 1 h 17"/>
              <a:gd name="T8" fmla="*/ 7 w 11"/>
              <a:gd name="T9" fmla="*/ 0 h 17"/>
              <a:gd name="T10" fmla="*/ 5 w 11"/>
              <a:gd name="T11" fmla="*/ 0 h 17"/>
              <a:gd name="T12" fmla="*/ 5 w 11"/>
              <a:gd name="T13" fmla="*/ 0 h 17"/>
              <a:gd name="T14" fmla="*/ 2 w 11"/>
              <a:gd name="T15" fmla="*/ 8 h 17"/>
              <a:gd name="T16" fmla="*/ 0 w 11"/>
              <a:gd name="T17" fmla="*/ 17 h 17"/>
              <a:gd name="T18" fmla="*/ 0 w 11"/>
              <a:gd name="T19" fmla="*/ 17 h 17"/>
              <a:gd name="T20" fmla="*/ 5 w 11"/>
              <a:gd name="T21" fmla="*/ 16 h 17"/>
              <a:gd name="T22" fmla="*/ 9 w 11"/>
              <a:gd name="T23" fmla="*/ 13 h 17"/>
              <a:gd name="T24" fmla="*/ 10 w 11"/>
              <a:gd name="T25" fmla="*/ 10 h 17"/>
              <a:gd name="T26" fmla="*/ 11 w 11"/>
              <a:gd name="T27" fmla="*/ 5 h 17"/>
              <a:gd name="T28" fmla="*/ 11 w 11"/>
              <a:gd name="T2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7">
                <a:moveTo>
                  <a:pt x="11" y="5"/>
                </a:moveTo>
                <a:lnTo>
                  <a:pt x="11" y="5"/>
                </a:lnTo>
                <a:lnTo>
                  <a:pt x="11" y="3"/>
                </a:lnTo>
                <a:lnTo>
                  <a:pt x="10" y="1"/>
                </a:lnTo>
                <a:lnTo>
                  <a:pt x="7" y="0"/>
                </a:lnTo>
                <a:lnTo>
                  <a:pt x="5" y="0"/>
                </a:lnTo>
                <a:lnTo>
                  <a:pt x="5" y="0"/>
                </a:lnTo>
                <a:lnTo>
                  <a:pt x="2" y="8"/>
                </a:lnTo>
                <a:lnTo>
                  <a:pt x="0" y="17"/>
                </a:lnTo>
                <a:lnTo>
                  <a:pt x="0" y="17"/>
                </a:lnTo>
                <a:lnTo>
                  <a:pt x="5" y="16"/>
                </a:lnTo>
                <a:lnTo>
                  <a:pt x="9" y="13"/>
                </a:lnTo>
                <a:lnTo>
                  <a:pt x="10" y="10"/>
                </a:lnTo>
                <a:lnTo>
                  <a:pt x="11" y="5"/>
                </a:lnTo>
                <a:lnTo>
                  <a:pt x="11" y="5"/>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48" name="Freeform 37"/>
          <p:cNvSpPr>
            <a:spLocks/>
          </p:cNvSpPr>
          <p:nvPr/>
        </p:nvSpPr>
        <p:spPr bwMode="auto">
          <a:xfrm>
            <a:off x="9571547" y="7537194"/>
            <a:ext cx="161454" cy="96886"/>
          </a:xfrm>
          <a:custGeom>
            <a:avLst/>
            <a:gdLst>
              <a:gd name="T0" fmla="*/ 0 w 47"/>
              <a:gd name="T1" fmla="*/ 39 h 39"/>
              <a:gd name="T2" fmla="*/ 0 w 47"/>
              <a:gd name="T3" fmla="*/ 39 h 39"/>
              <a:gd name="T4" fmla="*/ 3 w 47"/>
              <a:gd name="T5" fmla="*/ 34 h 39"/>
              <a:gd name="T6" fmla="*/ 5 w 47"/>
              <a:gd name="T7" fmla="*/ 32 h 39"/>
              <a:gd name="T8" fmla="*/ 12 w 47"/>
              <a:gd name="T9" fmla="*/ 27 h 39"/>
              <a:gd name="T10" fmla="*/ 20 w 47"/>
              <a:gd name="T11" fmla="*/ 23 h 39"/>
              <a:gd name="T12" fmla="*/ 29 w 47"/>
              <a:gd name="T13" fmla="*/ 19 h 39"/>
              <a:gd name="T14" fmla="*/ 29 w 47"/>
              <a:gd name="T15" fmla="*/ 19 h 39"/>
              <a:gd name="T16" fmla="*/ 30 w 47"/>
              <a:gd name="T17" fmla="*/ 18 h 39"/>
              <a:gd name="T18" fmla="*/ 31 w 47"/>
              <a:gd name="T19" fmla="*/ 17 h 39"/>
              <a:gd name="T20" fmla="*/ 32 w 47"/>
              <a:gd name="T21" fmla="*/ 13 h 39"/>
              <a:gd name="T22" fmla="*/ 32 w 47"/>
              <a:gd name="T23" fmla="*/ 13 h 39"/>
              <a:gd name="T24" fmla="*/ 36 w 47"/>
              <a:gd name="T25" fmla="*/ 10 h 39"/>
              <a:gd name="T26" fmla="*/ 40 w 47"/>
              <a:gd name="T27" fmla="*/ 6 h 39"/>
              <a:gd name="T28" fmla="*/ 43 w 47"/>
              <a:gd name="T29" fmla="*/ 3 h 39"/>
              <a:gd name="T30" fmla="*/ 46 w 47"/>
              <a:gd name="T31" fmla="*/ 0 h 39"/>
              <a:gd name="T32" fmla="*/ 46 w 47"/>
              <a:gd name="T33" fmla="*/ 0 h 39"/>
              <a:gd name="T34" fmla="*/ 47 w 47"/>
              <a:gd name="T35" fmla="*/ 5 h 39"/>
              <a:gd name="T36" fmla="*/ 47 w 47"/>
              <a:gd name="T37" fmla="*/ 5 h 39"/>
              <a:gd name="T38" fmla="*/ 46 w 47"/>
              <a:gd name="T39" fmla="*/ 8 h 39"/>
              <a:gd name="T40" fmla="*/ 45 w 47"/>
              <a:gd name="T41" fmla="*/ 10 h 39"/>
              <a:gd name="T42" fmla="*/ 40 w 47"/>
              <a:gd name="T43" fmla="*/ 14 h 39"/>
              <a:gd name="T44" fmla="*/ 40 w 47"/>
              <a:gd name="T45" fmla="*/ 14 h 39"/>
              <a:gd name="T46" fmla="*/ 36 w 47"/>
              <a:gd name="T47" fmla="*/ 18 h 39"/>
              <a:gd name="T48" fmla="*/ 31 w 47"/>
              <a:gd name="T49" fmla="*/ 22 h 39"/>
              <a:gd name="T50" fmla="*/ 20 w 47"/>
              <a:gd name="T51" fmla="*/ 27 h 39"/>
              <a:gd name="T52" fmla="*/ 20 w 47"/>
              <a:gd name="T53" fmla="*/ 27 h 39"/>
              <a:gd name="T54" fmla="*/ 19 w 47"/>
              <a:gd name="T55" fmla="*/ 29 h 39"/>
              <a:gd name="T56" fmla="*/ 17 w 47"/>
              <a:gd name="T57" fmla="*/ 32 h 39"/>
              <a:gd name="T58" fmla="*/ 16 w 47"/>
              <a:gd name="T59" fmla="*/ 34 h 39"/>
              <a:gd name="T60" fmla="*/ 15 w 47"/>
              <a:gd name="T61" fmla="*/ 37 h 39"/>
              <a:gd name="T62" fmla="*/ 15 w 47"/>
              <a:gd name="T63" fmla="*/ 37 h 39"/>
              <a:gd name="T64" fmla="*/ 11 w 47"/>
              <a:gd name="T65" fmla="*/ 38 h 39"/>
              <a:gd name="T66" fmla="*/ 7 w 47"/>
              <a:gd name="T67" fmla="*/ 39 h 39"/>
              <a:gd name="T68" fmla="*/ 0 w 47"/>
              <a:gd name="T69" fmla="*/ 39 h 39"/>
              <a:gd name="T70" fmla="*/ 0 w 47"/>
              <a:gd name="T71"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39">
                <a:moveTo>
                  <a:pt x="0" y="39"/>
                </a:moveTo>
                <a:lnTo>
                  <a:pt x="0" y="39"/>
                </a:lnTo>
                <a:lnTo>
                  <a:pt x="3" y="34"/>
                </a:lnTo>
                <a:lnTo>
                  <a:pt x="5" y="32"/>
                </a:lnTo>
                <a:lnTo>
                  <a:pt x="12" y="27"/>
                </a:lnTo>
                <a:lnTo>
                  <a:pt x="20" y="23"/>
                </a:lnTo>
                <a:lnTo>
                  <a:pt x="29" y="19"/>
                </a:lnTo>
                <a:lnTo>
                  <a:pt x="29" y="19"/>
                </a:lnTo>
                <a:lnTo>
                  <a:pt x="30" y="18"/>
                </a:lnTo>
                <a:lnTo>
                  <a:pt x="31" y="17"/>
                </a:lnTo>
                <a:lnTo>
                  <a:pt x="32" y="13"/>
                </a:lnTo>
                <a:lnTo>
                  <a:pt x="32" y="13"/>
                </a:lnTo>
                <a:lnTo>
                  <a:pt x="36" y="10"/>
                </a:lnTo>
                <a:lnTo>
                  <a:pt x="40" y="6"/>
                </a:lnTo>
                <a:lnTo>
                  <a:pt x="43" y="3"/>
                </a:lnTo>
                <a:lnTo>
                  <a:pt x="46" y="0"/>
                </a:lnTo>
                <a:lnTo>
                  <a:pt x="46" y="0"/>
                </a:lnTo>
                <a:lnTo>
                  <a:pt x="47" y="5"/>
                </a:lnTo>
                <a:lnTo>
                  <a:pt x="47" y="5"/>
                </a:lnTo>
                <a:lnTo>
                  <a:pt x="46" y="8"/>
                </a:lnTo>
                <a:lnTo>
                  <a:pt x="45" y="10"/>
                </a:lnTo>
                <a:lnTo>
                  <a:pt x="40" y="14"/>
                </a:lnTo>
                <a:lnTo>
                  <a:pt x="40" y="14"/>
                </a:lnTo>
                <a:lnTo>
                  <a:pt x="36" y="18"/>
                </a:lnTo>
                <a:lnTo>
                  <a:pt x="31" y="22"/>
                </a:lnTo>
                <a:lnTo>
                  <a:pt x="20" y="27"/>
                </a:lnTo>
                <a:lnTo>
                  <a:pt x="20" y="27"/>
                </a:lnTo>
                <a:lnTo>
                  <a:pt x="19" y="29"/>
                </a:lnTo>
                <a:lnTo>
                  <a:pt x="17" y="32"/>
                </a:lnTo>
                <a:lnTo>
                  <a:pt x="16" y="34"/>
                </a:lnTo>
                <a:lnTo>
                  <a:pt x="15" y="37"/>
                </a:lnTo>
                <a:lnTo>
                  <a:pt x="15" y="37"/>
                </a:lnTo>
                <a:lnTo>
                  <a:pt x="11" y="38"/>
                </a:lnTo>
                <a:lnTo>
                  <a:pt x="7" y="39"/>
                </a:lnTo>
                <a:lnTo>
                  <a:pt x="0" y="39"/>
                </a:lnTo>
                <a:lnTo>
                  <a:pt x="0" y="39"/>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49" name="Freeform 38"/>
          <p:cNvSpPr>
            <a:spLocks/>
          </p:cNvSpPr>
          <p:nvPr/>
        </p:nvSpPr>
        <p:spPr bwMode="auto">
          <a:xfrm>
            <a:off x="9446426" y="7688579"/>
            <a:ext cx="52472" cy="90832"/>
          </a:xfrm>
          <a:custGeom>
            <a:avLst/>
            <a:gdLst>
              <a:gd name="T0" fmla="*/ 11 w 16"/>
              <a:gd name="T1" fmla="*/ 3 h 37"/>
              <a:gd name="T2" fmla="*/ 13 w 16"/>
              <a:gd name="T3" fmla="*/ 0 h 37"/>
              <a:gd name="T4" fmla="*/ 13 w 16"/>
              <a:gd name="T5" fmla="*/ 0 h 37"/>
              <a:gd name="T6" fmla="*/ 13 w 16"/>
              <a:gd name="T7" fmla="*/ 7 h 37"/>
              <a:gd name="T8" fmla="*/ 13 w 16"/>
              <a:gd name="T9" fmla="*/ 13 h 37"/>
              <a:gd name="T10" fmla="*/ 13 w 16"/>
              <a:gd name="T11" fmla="*/ 13 h 37"/>
              <a:gd name="T12" fmla="*/ 13 w 16"/>
              <a:gd name="T13" fmla="*/ 15 h 37"/>
              <a:gd name="T14" fmla="*/ 15 w 16"/>
              <a:gd name="T15" fmla="*/ 15 h 37"/>
              <a:gd name="T16" fmla="*/ 16 w 16"/>
              <a:gd name="T17" fmla="*/ 16 h 37"/>
              <a:gd name="T18" fmla="*/ 16 w 16"/>
              <a:gd name="T19" fmla="*/ 18 h 37"/>
              <a:gd name="T20" fmla="*/ 16 w 16"/>
              <a:gd name="T21" fmla="*/ 18 h 37"/>
              <a:gd name="T22" fmla="*/ 16 w 16"/>
              <a:gd name="T23" fmla="*/ 21 h 37"/>
              <a:gd name="T24" fmla="*/ 13 w 16"/>
              <a:gd name="T25" fmla="*/ 24 h 37"/>
              <a:gd name="T26" fmla="*/ 8 w 16"/>
              <a:gd name="T27" fmla="*/ 28 h 37"/>
              <a:gd name="T28" fmla="*/ 8 w 16"/>
              <a:gd name="T29" fmla="*/ 28 h 37"/>
              <a:gd name="T30" fmla="*/ 5 w 16"/>
              <a:gd name="T31" fmla="*/ 34 h 37"/>
              <a:gd name="T32" fmla="*/ 3 w 16"/>
              <a:gd name="T33" fmla="*/ 36 h 37"/>
              <a:gd name="T34" fmla="*/ 0 w 16"/>
              <a:gd name="T35" fmla="*/ 37 h 37"/>
              <a:gd name="T36" fmla="*/ 0 w 16"/>
              <a:gd name="T37" fmla="*/ 33 h 37"/>
              <a:gd name="T38" fmla="*/ 0 w 16"/>
              <a:gd name="T39" fmla="*/ 33 h 37"/>
              <a:gd name="T40" fmla="*/ 5 w 16"/>
              <a:gd name="T41" fmla="*/ 25 h 37"/>
              <a:gd name="T42" fmla="*/ 7 w 16"/>
              <a:gd name="T43" fmla="*/ 19 h 37"/>
              <a:gd name="T44" fmla="*/ 10 w 16"/>
              <a:gd name="T45" fmla="*/ 12 h 37"/>
              <a:gd name="T46" fmla="*/ 11 w 16"/>
              <a:gd name="T47" fmla="*/ 3 h 37"/>
              <a:gd name="T48" fmla="*/ 11 w 16"/>
              <a:gd name="T49"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37">
                <a:moveTo>
                  <a:pt x="11" y="3"/>
                </a:moveTo>
                <a:lnTo>
                  <a:pt x="13" y="0"/>
                </a:lnTo>
                <a:lnTo>
                  <a:pt x="13" y="0"/>
                </a:lnTo>
                <a:lnTo>
                  <a:pt x="13" y="7"/>
                </a:lnTo>
                <a:lnTo>
                  <a:pt x="13" y="13"/>
                </a:lnTo>
                <a:lnTo>
                  <a:pt x="13" y="13"/>
                </a:lnTo>
                <a:lnTo>
                  <a:pt x="13" y="15"/>
                </a:lnTo>
                <a:lnTo>
                  <a:pt x="15" y="15"/>
                </a:lnTo>
                <a:lnTo>
                  <a:pt x="16" y="16"/>
                </a:lnTo>
                <a:lnTo>
                  <a:pt x="16" y="18"/>
                </a:lnTo>
                <a:lnTo>
                  <a:pt x="16" y="18"/>
                </a:lnTo>
                <a:lnTo>
                  <a:pt x="16" y="21"/>
                </a:lnTo>
                <a:lnTo>
                  <a:pt x="13" y="24"/>
                </a:lnTo>
                <a:lnTo>
                  <a:pt x="8" y="28"/>
                </a:lnTo>
                <a:lnTo>
                  <a:pt x="8" y="28"/>
                </a:lnTo>
                <a:lnTo>
                  <a:pt x="5" y="34"/>
                </a:lnTo>
                <a:lnTo>
                  <a:pt x="3" y="36"/>
                </a:lnTo>
                <a:lnTo>
                  <a:pt x="0" y="37"/>
                </a:lnTo>
                <a:lnTo>
                  <a:pt x="0" y="33"/>
                </a:lnTo>
                <a:lnTo>
                  <a:pt x="0" y="33"/>
                </a:lnTo>
                <a:lnTo>
                  <a:pt x="5" y="25"/>
                </a:lnTo>
                <a:lnTo>
                  <a:pt x="7" y="19"/>
                </a:lnTo>
                <a:lnTo>
                  <a:pt x="10" y="12"/>
                </a:lnTo>
                <a:lnTo>
                  <a:pt x="11" y="3"/>
                </a:lnTo>
                <a:lnTo>
                  <a:pt x="11" y="3"/>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50" name="Freeform 39"/>
          <p:cNvSpPr>
            <a:spLocks/>
          </p:cNvSpPr>
          <p:nvPr/>
        </p:nvSpPr>
        <p:spPr bwMode="auto">
          <a:xfrm>
            <a:off x="9373769" y="7782441"/>
            <a:ext cx="92834" cy="496550"/>
          </a:xfrm>
          <a:custGeom>
            <a:avLst/>
            <a:gdLst>
              <a:gd name="T0" fmla="*/ 11 w 28"/>
              <a:gd name="T1" fmla="*/ 33 h 199"/>
              <a:gd name="T2" fmla="*/ 11 w 28"/>
              <a:gd name="T3" fmla="*/ 33 h 199"/>
              <a:gd name="T4" fmla="*/ 6 w 28"/>
              <a:gd name="T5" fmla="*/ 42 h 199"/>
              <a:gd name="T6" fmla="*/ 4 w 28"/>
              <a:gd name="T7" fmla="*/ 49 h 199"/>
              <a:gd name="T8" fmla="*/ 3 w 28"/>
              <a:gd name="T9" fmla="*/ 65 h 199"/>
              <a:gd name="T10" fmla="*/ 3 w 28"/>
              <a:gd name="T11" fmla="*/ 65 h 199"/>
              <a:gd name="T12" fmla="*/ 3 w 28"/>
              <a:gd name="T13" fmla="*/ 87 h 199"/>
              <a:gd name="T14" fmla="*/ 4 w 28"/>
              <a:gd name="T15" fmla="*/ 112 h 199"/>
              <a:gd name="T16" fmla="*/ 4 w 28"/>
              <a:gd name="T17" fmla="*/ 112 h 199"/>
              <a:gd name="T18" fmla="*/ 6 w 28"/>
              <a:gd name="T19" fmla="*/ 123 h 199"/>
              <a:gd name="T20" fmla="*/ 8 w 28"/>
              <a:gd name="T21" fmla="*/ 132 h 199"/>
              <a:gd name="T22" fmla="*/ 12 w 28"/>
              <a:gd name="T23" fmla="*/ 142 h 199"/>
              <a:gd name="T24" fmla="*/ 14 w 28"/>
              <a:gd name="T25" fmla="*/ 152 h 199"/>
              <a:gd name="T26" fmla="*/ 14 w 28"/>
              <a:gd name="T27" fmla="*/ 152 h 199"/>
              <a:gd name="T28" fmla="*/ 17 w 28"/>
              <a:gd name="T29" fmla="*/ 163 h 199"/>
              <a:gd name="T30" fmla="*/ 21 w 28"/>
              <a:gd name="T31" fmla="*/ 173 h 199"/>
              <a:gd name="T32" fmla="*/ 27 w 28"/>
              <a:gd name="T33" fmla="*/ 189 h 199"/>
              <a:gd name="T34" fmla="*/ 27 w 28"/>
              <a:gd name="T35" fmla="*/ 189 h 199"/>
              <a:gd name="T36" fmla="*/ 28 w 28"/>
              <a:gd name="T37" fmla="*/ 197 h 199"/>
              <a:gd name="T38" fmla="*/ 28 w 28"/>
              <a:gd name="T39" fmla="*/ 199 h 199"/>
              <a:gd name="T40" fmla="*/ 27 w 28"/>
              <a:gd name="T41" fmla="*/ 196 h 199"/>
              <a:gd name="T42" fmla="*/ 27 w 28"/>
              <a:gd name="T43" fmla="*/ 196 h 199"/>
              <a:gd name="T44" fmla="*/ 23 w 28"/>
              <a:gd name="T45" fmla="*/ 191 h 199"/>
              <a:gd name="T46" fmla="*/ 17 w 28"/>
              <a:gd name="T47" fmla="*/ 176 h 199"/>
              <a:gd name="T48" fmla="*/ 17 w 28"/>
              <a:gd name="T49" fmla="*/ 176 h 199"/>
              <a:gd name="T50" fmla="*/ 13 w 28"/>
              <a:gd name="T51" fmla="*/ 164 h 199"/>
              <a:gd name="T52" fmla="*/ 8 w 28"/>
              <a:gd name="T53" fmla="*/ 150 h 199"/>
              <a:gd name="T54" fmla="*/ 3 w 28"/>
              <a:gd name="T55" fmla="*/ 127 h 199"/>
              <a:gd name="T56" fmla="*/ 3 w 28"/>
              <a:gd name="T57" fmla="*/ 127 h 199"/>
              <a:gd name="T58" fmla="*/ 2 w 28"/>
              <a:gd name="T59" fmla="*/ 117 h 199"/>
              <a:gd name="T60" fmla="*/ 1 w 28"/>
              <a:gd name="T61" fmla="*/ 106 h 199"/>
              <a:gd name="T62" fmla="*/ 1 w 28"/>
              <a:gd name="T63" fmla="*/ 82 h 199"/>
              <a:gd name="T64" fmla="*/ 1 w 28"/>
              <a:gd name="T65" fmla="*/ 82 h 199"/>
              <a:gd name="T66" fmla="*/ 0 w 28"/>
              <a:gd name="T67" fmla="*/ 61 h 199"/>
              <a:gd name="T68" fmla="*/ 1 w 28"/>
              <a:gd name="T69" fmla="*/ 52 h 199"/>
              <a:gd name="T70" fmla="*/ 2 w 28"/>
              <a:gd name="T71" fmla="*/ 45 h 199"/>
              <a:gd name="T72" fmla="*/ 2 w 28"/>
              <a:gd name="T73" fmla="*/ 45 h 199"/>
              <a:gd name="T74" fmla="*/ 8 w 28"/>
              <a:gd name="T75" fmla="*/ 31 h 199"/>
              <a:gd name="T76" fmla="*/ 13 w 28"/>
              <a:gd name="T77" fmla="*/ 15 h 199"/>
              <a:gd name="T78" fmla="*/ 13 w 28"/>
              <a:gd name="T79" fmla="*/ 15 h 199"/>
              <a:gd name="T80" fmla="*/ 17 w 28"/>
              <a:gd name="T81" fmla="*/ 8 h 199"/>
              <a:gd name="T82" fmla="*/ 22 w 28"/>
              <a:gd name="T83" fmla="*/ 2 h 199"/>
              <a:gd name="T84" fmla="*/ 25 w 28"/>
              <a:gd name="T85" fmla="*/ 0 h 199"/>
              <a:gd name="T86" fmla="*/ 27 w 28"/>
              <a:gd name="T87" fmla="*/ 0 h 199"/>
              <a:gd name="T88" fmla="*/ 25 w 28"/>
              <a:gd name="T89" fmla="*/ 3 h 199"/>
              <a:gd name="T90" fmla="*/ 25 w 28"/>
              <a:gd name="T91" fmla="*/ 3 h 199"/>
              <a:gd name="T92" fmla="*/ 23 w 28"/>
              <a:gd name="T93" fmla="*/ 10 h 199"/>
              <a:gd name="T94" fmla="*/ 19 w 28"/>
              <a:gd name="T95" fmla="*/ 16 h 199"/>
              <a:gd name="T96" fmla="*/ 11 w 28"/>
              <a:gd name="T97" fmla="*/ 33 h 199"/>
              <a:gd name="T98" fmla="*/ 11 w 28"/>
              <a:gd name="T99" fmla="*/ 3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 h="199">
                <a:moveTo>
                  <a:pt x="11" y="33"/>
                </a:moveTo>
                <a:lnTo>
                  <a:pt x="11" y="33"/>
                </a:lnTo>
                <a:lnTo>
                  <a:pt x="6" y="42"/>
                </a:lnTo>
                <a:lnTo>
                  <a:pt x="4" y="49"/>
                </a:lnTo>
                <a:lnTo>
                  <a:pt x="3" y="65"/>
                </a:lnTo>
                <a:lnTo>
                  <a:pt x="3" y="65"/>
                </a:lnTo>
                <a:lnTo>
                  <a:pt x="3" y="87"/>
                </a:lnTo>
                <a:lnTo>
                  <a:pt x="4" y="112"/>
                </a:lnTo>
                <a:lnTo>
                  <a:pt x="4" y="112"/>
                </a:lnTo>
                <a:lnTo>
                  <a:pt x="6" y="123"/>
                </a:lnTo>
                <a:lnTo>
                  <a:pt x="8" y="132"/>
                </a:lnTo>
                <a:lnTo>
                  <a:pt x="12" y="142"/>
                </a:lnTo>
                <a:lnTo>
                  <a:pt x="14" y="152"/>
                </a:lnTo>
                <a:lnTo>
                  <a:pt x="14" y="152"/>
                </a:lnTo>
                <a:lnTo>
                  <a:pt x="17" y="163"/>
                </a:lnTo>
                <a:lnTo>
                  <a:pt x="21" y="173"/>
                </a:lnTo>
                <a:lnTo>
                  <a:pt x="27" y="189"/>
                </a:lnTo>
                <a:lnTo>
                  <a:pt x="27" y="189"/>
                </a:lnTo>
                <a:lnTo>
                  <a:pt x="28" y="197"/>
                </a:lnTo>
                <a:lnTo>
                  <a:pt x="28" y="199"/>
                </a:lnTo>
                <a:lnTo>
                  <a:pt x="27" y="196"/>
                </a:lnTo>
                <a:lnTo>
                  <a:pt x="27" y="196"/>
                </a:lnTo>
                <a:lnTo>
                  <a:pt x="23" y="191"/>
                </a:lnTo>
                <a:lnTo>
                  <a:pt x="17" y="176"/>
                </a:lnTo>
                <a:lnTo>
                  <a:pt x="17" y="176"/>
                </a:lnTo>
                <a:lnTo>
                  <a:pt x="13" y="164"/>
                </a:lnTo>
                <a:lnTo>
                  <a:pt x="8" y="150"/>
                </a:lnTo>
                <a:lnTo>
                  <a:pt x="3" y="127"/>
                </a:lnTo>
                <a:lnTo>
                  <a:pt x="3" y="127"/>
                </a:lnTo>
                <a:lnTo>
                  <a:pt x="2" y="117"/>
                </a:lnTo>
                <a:lnTo>
                  <a:pt x="1" y="106"/>
                </a:lnTo>
                <a:lnTo>
                  <a:pt x="1" y="82"/>
                </a:lnTo>
                <a:lnTo>
                  <a:pt x="1" y="82"/>
                </a:lnTo>
                <a:lnTo>
                  <a:pt x="0" y="61"/>
                </a:lnTo>
                <a:lnTo>
                  <a:pt x="1" y="52"/>
                </a:lnTo>
                <a:lnTo>
                  <a:pt x="2" y="45"/>
                </a:lnTo>
                <a:lnTo>
                  <a:pt x="2" y="45"/>
                </a:lnTo>
                <a:lnTo>
                  <a:pt x="8" y="31"/>
                </a:lnTo>
                <a:lnTo>
                  <a:pt x="13" y="15"/>
                </a:lnTo>
                <a:lnTo>
                  <a:pt x="13" y="15"/>
                </a:lnTo>
                <a:lnTo>
                  <a:pt x="17" y="8"/>
                </a:lnTo>
                <a:lnTo>
                  <a:pt x="22" y="2"/>
                </a:lnTo>
                <a:lnTo>
                  <a:pt x="25" y="0"/>
                </a:lnTo>
                <a:lnTo>
                  <a:pt x="27" y="0"/>
                </a:lnTo>
                <a:lnTo>
                  <a:pt x="25" y="3"/>
                </a:lnTo>
                <a:lnTo>
                  <a:pt x="25" y="3"/>
                </a:lnTo>
                <a:lnTo>
                  <a:pt x="23" y="10"/>
                </a:lnTo>
                <a:lnTo>
                  <a:pt x="19" y="16"/>
                </a:lnTo>
                <a:lnTo>
                  <a:pt x="11" y="33"/>
                </a:lnTo>
                <a:lnTo>
                  <a:pt x="11" y="33"/>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61" name="Freeform 50"/>
          <p:cNvSpPr>
            <a:spLocks/>
          </p:cNvSpPr>
          <p:nvPr/>
        </p:nvSpPr>
        <p:spPr bwMode="auto">
          <a:xfrm>
            <a:off x="3734966" y="2801805"/>
            <a:ext cx="1937454" cy="1792423"/>
          </a:xfrm>
          <a:custGeom>
            <a:avLst/>
            <a:gdLst>
              <a:gd name="T0" fmla="*/ 0 w 573"/>
              <a:gd name="T1" fmla="*/ 637 h 722"/>
              <a:gd name="T2" fmla="*/ 132 w 573"/>
              <a:gd name="T3" fmla="*/ 0 h 722"/>
              <a:gd name="T4" fmla="*/ 132 w 573"/>
              <a:gd name="T5" fmla="*/ 0 h 722"/>
              <a:gd name="T6" fmla="*/ 247 w 573"/>
              <a:gd name="T7" fmla="*/ 24 h 722"/>
              <a:gd name="T8" fmla="*/ 334 w 573"/>
              <a:gd name="T9" fmla="*/ 41 h 722"/>
              <a:gd name="T10" fmla="*/ 410 w 573"/>
              <a:gd name="T11" fmla="*/ 53 h 722"/>
              <a:gd name="T12" fmla="*/ 390 w 573"/>
              <a:gd name="T13" fmla="*/ 178 h 722"/>
              <a:gd name="T14" fmla="*/ 573 w 573"/>
              <a:gd name="T15" fmla="*/ 208 h 722"/>
              <a:gd name="T16" fmla="*/ 499 w 573"/>
              <a:gd name="T17" fmla="*/ 722 h 722"/>
              <a:gd name="T18" fmla="*/ 499 w 573"/>
              <a:gd name="T19" fmla="*/ 722 h 722"/>
              <a:gd name="T20" fmla="*/ 426 w 573"/>
              <a:gd name="T21" fmla="*/ 712 h 722"/>
              <a:gd name="T22" fmla="*/ 346 w 573"/>
              <a:gd name="T23" fmla="*/ 701 h 722"/>
              <a:gd name="T24" fmla="*/ 249 w 573"/>
              <a:gd name="T25" fmla="*/ 685 h 722"/>
              <a:gd name="T26" fmla="*/ 249 w 573"/>
              <a:gd name="T27" fmla="*/ 685 h 722"/>
              <a:gd name="T28" fmla="*/ 164 w 573"/>
              <a:gd name="T29" fmla="*/ 669 h 722"/>
              <a:gd name="T30" fmla="*/ 84 w 573"/>
              <a:gd name="T31" fmla="*/ 654 h 722"/>
              <a:gd name="T32" fmla="*/ 0 w 573"/>
              <a:gd name="T33" fmla="*/ 637 h 722"/>
              <a:gd name="T34" fmla="*/ 0 w 573"/>
              <a:gd name="T35" fmla="*/ 637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3" h="722">
                <a:moveTo>
                  <a:pt x="0" y="637"/>
                </a:moveTo>
                <a:lnTo>
                  <a:pt x="132" y="0"/>
                </a:lnTo>
                <a:lnTo>
                  <a:pt x="132" y="0"/>
                </a:lnTo>
                <a:lnTo>
                  <a:pt x="247" y="24"/>
                </a:lnTo>
                <a:lnTo>
                  <a:pt x="334" y="41"/>
                </a:lnTo>
                <a:lnTo>
                  <a:pt x="410" y="53"/>
                </a:lnTo>
                <a:lnTo>
                  <a:pt x="390" y="178"/>
                </a:lnTo>
                <a:lnTo>
                  <a:pt x="573" y="208"/>
                </a:lnTo>
                <a:lnTo>
                  <a:pt x="499" y="722"/>
                </a:lnTo>
                <a:lnTo>
                  <a:pt x="499" y="722"/>
                </a:lnTo>
                <a:lnTo>
                  <a:pt x="426" y="712"/>
                </a:lnTo>
                <a:lnTo>
                  <a:pt x="346" y="701"/>
                </a:lnTo>
                <a:lnTo>
                  <a:pt x="249" y="685"/>
                </a:lnTo>
                <a:lnTo>
                  <a:pt x="249" y="685"/>
                </a:lnTo>
                <a:lnTo>
                  <a:pt x="164" y="669"/>
                </a:lnTo>
                <a:lnTo>
                  <a:pt x="84" y="654"/>
                </a:lnTo>
                <a:lnTo>
                  <a:pt x="0" y="637"/>
                </a:lnTo>
                <a:lnTo>
                  <a:pt x="0" y="637"/>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63" name="Freeform 52"/>
          <p:cNvSpPr>
            <a:spLocks/>
          </p:cNvSpPr>
          <p:nvPr/>
        </p:nvSpPr>
        <p:spPr bwMode="auto">
          <a:xfrm>
            <a:off x="3391872" y="4476146"/>
            <a:ext cx="278508" cy="199831"/>
          </a:xfrm>
          <a:custGeom>
            <a:avLst/>
            <a:gdLst>
              <a:gd name="T0" fmla="*/ 8 w 83"/>
              <a:gd name="T1" fmla="*/ 81 h 81"/>
              <a:gd name="T2" fmla="*/ 5 w 83"/>
              <a:gd name="T3" fmla="*/ 73 h 81"/>
              <a:gd name="T4" fmla="*/ 3 w 83"/>
              <a:gd name="T5" fmla="*/ 71 h 81"/>
              <a:gd name="T6" fmla="*/ 0 w 83"/>
              <a:gd name="T7" fmla="*/ 70 h 81"/>
              <a:gd name="T8" fmla="*/ 2 w 83"/>
              <a:gd name="T9" fmla="*/ 66 h 81"/>
              <a:gd name="T10" fmla="*/ 6 w 83"/>
              <a:gd name="T11" fmla="*/ 62 h 81"/>
              <a:gd name="T12" fmla="*/ 10 w 83"/>
              <a:gd name="T13" fmla="*/ 62 h 81"/>
              <a:gd name="T14" fmla="*/ 16 w 83"/>
              <a:gd name="T15" fmla="*/ 59 h 81"/>
              <a:gd name="T16" fmla="*/ 23 w 83"/>
              <a:gd name="T17" fmla="*/ 57 h 81"/>
              <a:gd name="T18" fmla="*/ 26 w 83"/>
              <a:gd name="T19" fmla="*/ 57 h 81"/>
              <a:gd name="T20" fmla="*/ 35 w 83"/>
              <a:gd name="T21" fmla="*/ 59 h 81"/>
              <a:gd name="T22" fmla="*/ 39 w 83"/>
              <a:gd name="T23" fmla="*/ 59 h 81"/>
              <a:gd name="T24" fmla="*/ 47 w 83"/>
              <a:gd name="T25" fmla="*/ 60 h 81"/>
              <a:gd name="T26" fmla="*/ 50 w 83"/>
              <a:gd name="T27" fmla="*/ 59 h 81"/>
              <a:gd name="T28" fmla="*/ 51 w 83"/>
              <a:gd name="T29" fmla="*/ 54 h 81"/>
              <a:gd name="T30" fmla="*/ 51 w 83"/>
              <a:gd name="T31" fmla="*/ 49 h 81"/>
              <a:gd name="T32" fmla="*/ 53 w 83"/>
              <a:gd name="T33" fmla="*/ 43 h 81"/>
              <a:gd name="T34" fmla="*/ 60 w 83"/>
              <a:gd name="T35" fmla="*/ 37 h 81"/>
              <a:gd name="T36" fmla="*/ 61 w 83"/>
              <a:gd name="T37" fmla="*/ 32 h 81"/>
              <a:gd name="T38" fmla="*/ 61 w 83"/>
              <a:gd name="T39" fmla="*/ 26 h 81"/>
              <a:gd name="T40" fmla="*/ 63 w 83"/>
              <a:gd name="T41" fmla="*/ 21 h 81"/>
              <a:gd name="T42" fmla="*/ 63 w 83"/>
              <a:gd name="T43" fmla="*/ 18 h 81"/>
              <a:gd name="T44" fmla="*/ 61 w 83"/>
              <a:gd name="T45" fmla="*/ 11 h 81"/>
              <a:gd name="T46" fmla="*/ 57 w 83"/>
              <a:gd name="T47" fmla="*/ 2 h 81"/>
              <a:gd name="T48" fmla="*/ 63 w 83"/>
              <a:gd name="T49" fmla="*/ 2 h 81"/>
              <a:gd name="T50" fmla="*/ 68 w 83"/>
              <a:gd name="T51" fmla="*/ 5 h 81"/>
              <a:gd name="T52" fmla="*/ 72 w 83"/>
              <a:gd name="T53" fmla="*/ 3 h 81"/>
              <a:gd name="T54" fmla="*/ 79 w 83"/>
              <a:gd name="T55" fmla="*/ 0 h 81"/>
              <a:gd name="T56" fmla="*/ 83 w 83"/>
              <a:gd name="T57" fmla="*/ 0 h 81"/>
              <a:gd name="T58" fmla="*/ 79 w 83"/>
              <a:gd name="T59" fmla="*/ 3 h 81"/>
              <a:gd name="T60" fmla="*/ 76 w 83"/>
              <a:gd name="T61" fmla="*/ 7 h 81"/>
              <a:gd name="T62" fmla="*/ 72 w 83"/>
              <a:gd name="T63" fmla="*/ 17 h 81"/>
              <a:gd name="T64" fmla="*/ 71 w 83"/>
              <a:gd name="T65" fmla="*/ 28 h 81"/>
              <a:gd name="T66" fmla="*/ 68 w 83"/>
              <a:gd name="T67" fmla="*/ 32 h 81"/>
              <a:gd name="T68" fmla="*/ 63 w 83"/>
              <a:gd name="T69" fmla="*/ 38 h 81"/>
              <a:gd name="T70" fmla="*/ 62 w 83"/>
              <a:gd name="T71" fmla="*/ 42 h 81"/>
              <a:gd name="T72" fmla="*/ 60 w 83"/>
              <a:gd name="T73" fmla="*/ 50 h 81"/>
              <a:gd name="T74" fmla="*/ 60 w 83"/>
              <a:gd name="T75" fmla="*/ 62 h 81"/>
              <a:gd name="T76" fmla="*/ 61 w 83"/>
              <a:gd name="T77" fmla="*/ 69 h 81"/>
              <a:gd name="T78" fmla="*/ 62 w 83"/>
              <a:gd name="T79" fmla="*/ 71 h 81"/>
              <a:gd name="T80" fmla="*/ 81 w 83"/>
              <a:gd name="T81" fmla="*/ 6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 h="81">
                <a:moveTo>
                  <a:pt x="8" y="81"/>
                </a:moveTo>
                <a:lnTo>
                  <a:pt x="8" y="81"/>
                </a:lnTo>
                <a:lnTo>
                  <a:pt x="8" y="76"/>
                </a:lnTo>
                <a:lnTo>
                  <a:pt x="5" y="73"/>
                </a:lnTo>
                <a:lnTo>
                  <a:pt x="5" y="73"/>
                </a:lnTo>
                <a:lnTo>
                  <a:pt x="3" y="71"/>
                </a:lnTo>
                <a:lnTo>
                  <a:pt x="2" y="71"/>
                </a:lnTo>
                <a:lnTo>
                  <a:pt x="0" y="70"/>
                </a:lnTo>
                <a:lnTo>
                  <a:pt x="0" y="70"/>
                </a:lnTo>
                <a:lnTo>
                  <a:pt x="2" y="66"/>
                </a:lnTo>
                <a:lnTo>
                  <a:pt x="4" y="64"/>
                </a:lnTo>
                <a:lnTo>
                  <a:pt x="6" y="62"/>
                </a:lnTo>
                <a:lnTo>
                  <a:pt x="10" y="62"/>
                </a:lnTo>
                <a:lnTo>
                  <a:pt x="10" y="62"/>
                </a:lnTo>
                <a:lnTo>
                  <a:pt x="14" y="60"/>
                </a:lnTo>
                <a:lnTo>
                  <a:pt x="16" y="59"/>
                </a:lnTo>
                <a:lnTo>
                  <a:pt x="19" y="57"/>
                </a:lnTo>
                <a:lnTo>
                  <a:pt x="23" y="57"/>
                </a:lnTo>
                <a:lnTo>
                  <a:pt x="23" y="57"/>
                </a:lnTo>
                <a:lnTo>
                  <a:pt x="26" y="57"/>
                </a:lnTo>
                <a:lnTo>
                  <a:pt x="30" y="58"/>
                </a:lnTo>
                <a:lnTo>
                  <a:pt x="35" y="59"/>
                </a:lnTo>
                <a:lnTo>
                  <a:pt x="39" y="59"/>
                </a:lnTo>
                <a:lnTo>
                  <a:pt x="39" y="59"/>
                </a:lnTo>
                <a:lnTo>
                  <a:pt x="45" y="60"/>
                </a:lnTo>
                <a:lnTo>
                  <a:pt x="47" y="60"/>
                </a:lnTo>
                <a:lnTo>
                  <a:pt x="50" y="59"/>
                </a:lnTo>
                <a:lnTo>
                  <a:pt x="50" y="59"/>
                </a:lnTo>
                <a:lnTo>
                  <a:pt x="51" y="57"/>
                </a:lnTo>
                <a:lnTo>
                  <a:pt x="51" y="54"/>
                </a:lnTo>
                <a:lnTo>
                  <a:pt x="51" y="49"/>
                </a:lnTo>
                <a:lnTo>
                  <a:pt x="51" y="49"/>
                </a:lnTo>
                <a:lnTo>
                  <a:pt x="52" y="45"/>
                </a:lnTo>
                <a:lnTo>
                  <a:pt x="53" y="43"/>
                </a:lnTo>
                <a:lnTo>
                  <a:pt x="60" y="37"/>
                </a:lnTo>
                <a:lnTo>
                  <a:pt x="60" y="37"/>
                </a:lnTo>
                <a:lnTo>
                  <a:pt x="61" y="34"/>
                </a:lnTo>
                <a:lnTo>
                  <a:pt x="61" y="32"/>
                </a:lnTo>
                <a:lnTo>
                  <a:pt x="61" y="26"/>
                </a:lnTo>
                <a:lnTo>
                  <a:pt x="61" y="26"/>
                </a:lnTo>
                <a:lnTo>
                  <a:pt x="62" y="22"/>
                </a:lnTo>
                <a:lnTo>
                  <a:pt x="63" y="21"/>
                </a:lnTo>
                <a:lnTo>
                  <a:pt x="63" y="18"/>
                </a:lnTo>
                <a:lnTo>
                  <a:pt x="63" y="18"/>
                </a:lnTo>
                <a:lnTo>
                  <a:pt x="63" y="15"/>
                </a:lnTo>
                <a:lnTo>
                  <a:pt x="61" y="11"/>
                </a:lnTo>
                <a:lnTo>
                  <a:pt x="58" y="7"/>
                </a:lnTo>
                <a:lnTo>
                  <a:pt x="57" y="2"/>
                </a:lnTo>
                <a:lnTo>
                  <a:pt x="63" y="2"/>
                </a:lnTo>
                <a:lnTo>
                  <a:pt x="63" y="2"/>
                </a:lnTo>
                <a:lnTo>
                  <a:pt x="66" y="3"/>
                </a:lnTo>
                <a:lnTo>
                  <a:pt x="68" y="5"/>
                </a:lnTo>
                <a:lnTo>
                  <a:pt x="68" y="5"/>
                </a:lnTo>
                <a:lnTo>
                  <a:pt x="72" y="3"/>
                </a:lnTo>
                <a:lnTo>
                  <a:pt x="76" y="2"/>
                </a:lnTo>
                <a:lnTo>
                  <a:pt x="79" y="0"/>
                </a:lnTo>
                <a:lnTo>
                  <a:pt x="83" y="0"/>
                </a:lnTo>
                <a:lnTo>
                  <a:pt x="83" y="0"/>
                </a:lnTo>
                <a:lnTo>
                  <a:pt x="82" y="2"/>
                </a:lnTo>
                <a:lnTo>
                  <a:pt x="79" y="3"/>
                </a:lnTo>
                <a:lnTo>
                  <a:pt x="76" y="7"/>
                </a:lnTo>
                <a:lnTo>
                  <a:pt x="76" y="7"/>
                </a:lnTo>
                <a:lnTo>
                  <a:pt x="73" y="12"/>
                </a:lnTo>
                <a:lnTo>
                  <a:pt x="72" y="17"/>
                </a:lnTo>
                <a:lnTo>
                  <a:pt x="72" y="22"/>
                </a:lnTo>
                <a:lnTo>
                  <a:pt x="71" y="28"/>
                </a:lnTo>
                <a:lnTo>
                  <a:pt x="71" y="28"/>
                </a:lnTo>
                <a:lnTo>
                  <a:pt x="68" y="32"/>
                </a:lnTo>
                <a:lnTo>
                  <a:pt x="66" y="34"/>
                </a:lnTo>
                <a:lnTo>
                  <a:pt x="63" y="38"/>
                </a:lnTo>
                <a:lnTo>
                  <a:pt x="62" y="42"/>
                </a:lnTo>
                <a:lnTo>
                  <a:pt x="62" y="42"/>
                </a:lnTo>
                <a:lnTo>
                  <a:pt x="60" y="47"/>
                </a:lnTo>
                <a:lnTo>
                  <a:pt x="60" y="50"/>
                </a:lnTo>
                <a:lnTo>
                  <a:pt x="60" y="62"/>
                </a:lnTo>
                <a:lnTo>
                  <a:pt x="60" y="62"/>
                </a:lnTo>
                <a:lnTo>
                  <a:pt x="60" y="66"/>
                </a:lnTo>
                <a:lnTo>
                  <a:pt x="61" y="69"/>
                </a:lnTo>
                <a:lnTo>
                  <a:pt x="62" y="71"/>
                </a:lnTo>
                <a:lnTo>
                  <a:pt x="62" y="71"/>
                </a:lnTo>
                <a:lnTo>
                  <a:pt x="71" y="65"/>
                </a:lnTo>
                <a:lnTo>
                  <a:pt x="81" y="63"/>
                </a:lnTo>
                <a:lnTo>
                  <a:pt x="8" y="81"/>
                </a:lnTo>
                <a:close/>
              </a:path>
            </a:pathLst>
          </a:custGeom>
          <a:solidFill>
            <a:srgbClr val="00A6C4">
              <a:alpha val="10000"/>
            </a:srgbClr>
          </a:solidFill>
          <a:ln w="9525">
            <a:solidFill>
              <a:schemeClr val="bg1">
                <a:lumMod val="65000"/>
              </a:schemeClr>
            </a:solidFill>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64" name="Freeform 53"/>
          <p:cNvSpPr>
            <a:spLocks/>
          </p:cNvSpPr>
          <p:nvPr/>
        </p:nvSpPr>
        <p:spPr bwMode="auto">
          <a:xfrm>
            <a:off x="3391872" y="4476146"/>
            <a:ext cx="278508" cy="199831"/>
          </a:xfrm>
          <a:custGeom>
            <a:avLst/>
            <a:gdLst>
              <a:gd name="T0" fmla="*/ 8 w 83"/>
              <a:gd name="T1" fmla="*/ 81 h 81"/>
              <a:gd name="T2" fmla="*/ 5 w 83"/>
              <a:gd name="T3" fmla="*/ 73 h 81"/>
              <a:gd name="T4" fmla="*/ 3 w 83"/>
              <a:gd name="T5" fmla="*/ 71 h 81"/>
              <a:gd name="T6" fmla="*/ 0 w 83"/>
              <a:gd name="T7" fmla="*/ 70 h 81"/>
              <a:gd name="T8" fmla="*/ 2 w 83"/>
              <a:gd name="T9" fmla="*/ 66 h 81"/>
              <a:gd name="T10" fmla="*/ 6 w 83"/>
              <a:gd name="T11" fmla="*/ 62 h 81"/>
              <a:gd name="T12" fmla="*/ 10 w 83"/>
              <a:gd name="T13" fmla="*/ 62 h 81"/>
              <a:gd name="T14" fmla="*/ 16 w 83"/>
              <a:gd name="T15" fmla="*/ 59 h 81"/>
              <a:gd name="T16" fmla="*/ 23 w 83"/>
              <a:gd name="T17" fmla="*/ 57 h 81"/>
              <a:gd name="T18" fmla="*/ 26 w 83"/>
              <a:gd name="T19" fmla="*/ 57 h 81"/>
              <a:gd name="T20" fmla="*/ 35 w 83"/>
              <a:gd name="T21" fmla="*/ 59 h 81"/>
              <a:gd name="T22" fmla="*/ 39 w 83"/>
              <a:gd name="T23" fmla="*/ 59 h 81"/>
              <a:gd name="T24" fmla="*/ 47 w 83"/>
              <a:gd name="T25" fmla="*/ 60 h 81"/>
              <a:gd name="T26" fmla="*/ 50 w 83"/>
              <a:gd name="T27" fmla="*/ 59 h 81"/>
              <a:gd name="T28" fmla="*/ 51 w 83"/>
              <a:gd name="T29" fmla="*/ 54 h 81"/>
              <a:gd name="T30" fmla="*/ 51 w 83"/>
              <a:gd name="T31" fmla="*/ 49 h 81"/>
              <a:gd name="T32" fmla="*/ 53 w 83"/>
              <a:gd name="T33" fmla="*/ 43 h 81"/>
              <a:gd name="T34" fmla="*/ 60 w 83"/>
              <a:gd name="T35" fmla="*/ 37 h 81"/>
              <a:gd name="T36" fmla="*/ 61 w 83"/>
              <a:gd name="T37" fmla="*/ 32 h 81"/>
              <a:gd name="T38" fmla="*/ 61 w 83"/>
              <a:gd name="T39" fmla="*/ 26 h 81"/>
              <a:gd name="T40" fmla="*/ 63 w 83"/>
              <a:gd name="T41" fmla="*/ 21 h 81"/>
              <a:gd name="T42" fmla="*/ 63 w 83"/>
              <a:gd name="T43" fmla="*/ 18 h 81"/>
              <a:gd name="T44" fmla="*/ 61 w 83"/>
              <a:gd name="T45" fmla="*/ 11 h 81"/>
              <a:gd name="T46" fmla="*/ 57 w 83"/>
              <a:gd name="T47" fmla="*/ 2 h 81"/>
              <a:gd name="T48" fmla="*/ 63 w 83"/>
              <a:gd name="T49" fmla="*/ 2 h 81"/>
              <a:gd name="T50" fmla="*/ 68 w 83"/>
              <a:gd name="T51" fmla="*/ 5 h 81"/>
              <a:gd name="T52" fmla="*/ 72 w 83"/>
              <a:gd name="T53" fmla="*/ 3 h 81"/>
              <a:gd name="T54" fmla="*/ 79 w 83"/>
              <a:gd name="T55" fmla="*/ 0 h 81"/>
              <a:gd name="T56" fmla="*/ 83 w 83"/>
              <a:gd name="T57" fmla="*/ 0 h 81"/>
              <a:gd name="T58" fmla="*/ 79 w 83"/>
              <a:gd name="T59" fmla="*/ 3 h 81"/>
              <a:gd name="T60" fmla="*/ 76 w 83"/>
              <a:gd name="T61" fmla="*/ 7 h 81"/>
              <a:gd name="T62" fmla="*/ 72 w 83"/>
              <a:gd name="T63" fmla="*/ 17 h 81"/>
              <a:gd name="T64" fmla="*/ 71 w 83"/>
              <a:gd name="T65" fmla="*/ 28 h 81"/>
              <a:gd name="T66" fmla="*/ 68 w 83"/>
              <a:gd name="T67" fmla="*/ 32 h 81"/>
              <a:gd name="T68" fmla="*/ 63 w 83"/>
              <a:gd name="T69" fmla="*/ 38 h 81"/>
              <a:gd name="T70" fmla="*/ 62 w 83"/>
              <a:gd name="T71" fmla="*/ 42 h 81"/>
              <a:gd name="T72" fmla="*/ 60 w 83"/>
              <a:gd name="T73" fmla="*/ 50 h 81"/>
              <a:gd name="T74" fmla="*/ 60 w 83"/>
              <a:gd name="T75" fmla="*/ 62 h 81"/>
              <a:gd name="T76" fmla="*/ 61 w 83"/>
              <a:gd name="T77" fmla="*/ 69 h 81"/>
              <a:gd name="T78" fmla="*/ 62 w 83"/>
              <a:gd name="T79" fmla="*/ 71 h 81"/>
              <a:gd name="T80" fmla="*/ 81 w 83"/>
              <a:gd name="T81" fmla="*/ 6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 h="81">
                <a:moveTo>
                  <a:pt x="8" y="81"/>
                </a:moveTo>
                <a:lnTo>
                  <a:pt x="8" y="81"/>
                </a:lnTo>
                <a:lnTo>
                  <a:pt x="8" y="76"/>
                </a:lnTo>
                <a:lnTo>
                  <a:pt x="5" y="73"/>
                </a:lnTo>
                <a:lnTo>
                  <a:pt x="5" y="73"/>
                </a:lnTo>
                <a:lnTo>
                  <a:pt x="3" y="71"/>
                </a:lnTo>
                <a:lnTo>
                  <a:pt x="2" y="71"/>
                </a:lnTo>
                <a:lnTo>
                  <a:pt x="0" y="70"/>
                </a:lnTo>
                <a:lnTo>
                  <a:pt x="0" y="70"/>
                </a:lnTo>
                <a:lnTo>
                  <a:pt x="2" y="66"/>
                </a:lnTo>
                <a:lnTo>
                  <a:pt x="4" y="64"/>
                </a:lnTo>
                <a:lnTo>
                  <a:pt x="6" y="62"/>
                </a:lnTo>
                <a:lnTo>
                  <a:pt x="10" y="62"/>
                </a:lnTo>
                <a:lnTo>
                  <a:pt x="10" y="62"/>
                </a:lnTo>
                <a:lnTo>
                  <a:pt x="14" y="60"/>
                </a:lnTo>
                <a:lnTo>
                  <a:pt x="16" y="59"/>
                </a:lnTo>
                <a:lnTo>
                  <a:pt x="19" y="57"/>
                </a:lnTo>
                <a:lnTo>
                  <a:pt x="23" y="57"/>
                </a:lnTo>
                <a:lnTo>
                  <a:pt x="23" y="57"/>
                </a:lnTo>
                <a:lnTo>
                  <a:pt x="26" y="57"/>
                </a:lnTo>
                <a:lnTo>
                  <a:pt x="30" y="58"/>
                </a:lnTo>
                <a:lnTo>
                  <a:pt x="35" y="59"/>
                </a:lnTo>
                <a:lnTo>
                  <a:pt x="39" y="59"/>
                </a:lnTo>
                <a:lnTo>
                  <a:pt x="39" y="59"/>
                </a:lnTo>
                <a:lnTo>
                  <a:pt x="45" y="60"/>
                </a:lnTo>
                <a:lnTo>
                  <a:pt x="47" y="60"/>
                </a:lnTo>
                <a:lnTo>
                  <a:pt x="50" y="59"/>
                </a:lnTo>
                <a:lnTo>
                  <a:pt x="50" y="59"/>
                </a:lnTo>
                <a:lnTo>
                  <a:pt x="51" y="57"/>
                </a:lnTo>
                <a:lnTo>
                  <a:pt x="51" y="54"/>
                </a:lnTo>
                <a:lnTo>
                  <a:pt x="51" y="49"/>
                </a:lnTo>
                <a:lnTo>
                  <a:pt x="51" y="49"/>
                </a:lnTo>
                <a:lnTo>
                  <a:pt x="52" y="45"/>
                </a:lnTo>
                <a:lnTo>
                  <a:pt x="53" y="43"/>
                </a:lnTo>
                <a:lnTo>
                  <a:pt x="60" y="37"/>
                </a:lnTo>
                <a:lnTo>
                  <a:pt x="60" y="37"/>
                </a:lnTo>
                <a:lnTo>
                  <a:pt x="61" y="34"/>
                </a:lnTo>
                <a:lnTo>
                  <a:pt x="61" y="32"/>
                </a:lnTo>
                <a:lnTo>
                  <a:pt x="61" y="26"/>
                </a:lnTo>
                <a:lnTo>
                  <a:pt x="61" y="26"/>
                </a:lnTo>
                <a:lnTo>
                  <a:pt x="62" y="22"/>
                </a:lnTo>
                <a:lnTo>
                  <a:pt x="63" y="21"/>
                </a:lnTo>
                <a:lnTo>
                  <a:pt x="63" y="18"/>
                </a:lnTo>
                <a:lnTo>
                  <a:pt x="63" y="18"/>
                </a:lnTo>
                <a:lnTo>
                  <a:pt x="63" y="15"/>
                </a:lnTo>
                <a:lnTo>
                  <a:pt x="61" y="11"/>
                </a:lnTo>
                <a:lnTo>
                  <a:pt x="58" y="7"/>
                </a:lnTo>
                <a:lnTo>
                  <a:pt x="57" y="2"/>
                </a:lnTo>
                <a:lnTo>
                  <a:pt x="63" y="2"/>
                </a:lnTo>
                <a:lnTo>
                  <a:pt x="63" y="2"/>
                </a:lnTo>
                <a:lnTo>
                  <a:pt x="66" y="3"/>
                </a:lnTo>
                <a:lnTo>
                  <a:pt x="68" y="5"/>
                </a:lnTo>
                <a:lnTo>
                  <a:pt x="68" y="5"/>
                </a:lnTo>
                <a:lnTo>
                  <a:pt x="72" y="3"/>
                </a:lnTo>
                <a:lnTo>
                  <a:pt x="76" y="2"/>
                </a:lnTo>
                <a:lnTo>
                  <a:pt x="79" y="0"/>
                </a:lnTo>
                <a:lnTo>
                  <a:pt x="83" y="0"/>
                </a:lnTo>
                <a:lnTo>
                  <a:pt x="83" y="0"/>
                </a:lnTo>
                <a:lnTo>
                  <a:pt x="82" y="2"/>
                </a:lnTo>
                <a:lnTo>
                  <a:pt x="79" y="3"/>
                </a:lnTo>
                <a:lnTo>
                  <a:pt x="76" y="7"/>
                </a:lnTo>
                <a:lnTo>
                  <a:pt x="76" y="7"/>
                </a:lnTo>
                <a:lnTo>
                  <a:pt x="73" y="12"/>
                </a:lnTo>
                <a:lnTo>
                  <a:pt x="72" y="17"/>
                </a:lnTo>
                <a:lnTo>
                  <a:pt x="72" y="22"/>
                </a:lnTo>
                <a:lnTo>
                  <a:pt x="71" y="28"/>
                </a:lnTo>
                <a:lnTo>
                  <a:pt x="71" y="28"/>
                </a:lnTo>
                <a:lnTo>
                  <a:pt x="68" y="32"/>
                </a:lnTo>
                <a:lnTo>
                  <a:pt x="66" y="34"/>
                </a:lnTo>
                <a:lnTo>
                  <a:pt x="63" y="38"/>
                </a:lnTo>
                <a:lnTo>
                  <a:pt x="62" y="42"/>
                </a:lnTo>
                <a:lnTo>
                  <a:pt x="62" y="42"/>
                </a:lnTo>
                <a:lnTo>
                  <a:pt x="60" y="47"/>
                </a:lnTo>
                <a:lnTo>
                  <a:pt x="60" y="50"/>
                </a:lnTo>
                <a:lnTo>
                  <a:pt x="60" y="62"/>
                </a:lnTo>
                <a:lnTo>
                  <a:pt x="60" y="62"/>
                </a:lnTo>
                <a:lnTo>
                  <a:pt x="60" y="66"/>
                </a:lnTo>
                <a:lnTo>
                  <a:pt x="61" y="69"/>
                </a:lnTo>
                <a:lnTo>
                  <a:pt x="62" y="71"/>
                </a:lnTo>
                <a:lnTo>
                  <a:pt x="62" y="71"/>
                </a:lnTo>
                <a:lnTo>
                  <a:pt x="71" y="65"/>
                </a:lnTo>
                <a:lnTo>
                  <a:pt x="81" y="63"/>
                </a:lnTo>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65" name="Freeform 54"/>
          <p:cNvSpPr>
            <a:spLocks/>
          </p:cNvSpPr>
          <p:nvPr/>
        </p:nvSpPr>
        <p:spPr bwMode="auto">
          <a:xfrm>
            <a:off x="3351520" y="5002975"/>
            <a:ext cx="4034"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00A6C4">
              <a:alpha val="10000"/>
            </a:srgbClr>
          </a:solidFill>
          <a:ln w="9525">
            <a:solidFill>
              <a:schemeClr val="bg1">
                <a:lumMod val="65000"/>
              </a:schemeClr>
            </a:solidFill>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66" name="Line 55"/>
          <p:cNvSpPr>
            <a:spLocks noChangeShapeType="1"/>
          </p:cNvSpPr>
          <p:nvPr/>
        </p:nvSpPr>
        <p:spPr bwMode="auto">
          <a:xfrm>
            <a:off x="3351520" y="5002975"/>
            <a:ext cx="4034" cy="0"/>
          </a:xfrm>
          <a:prstGeom prst="line">
            <a:avLst/>
          </a:prstGeom>
          <a:solidFill>
            <a:schemeClr val="bg1">
              <a:lumMod val="50000"/>
            </a:schemeClr>
          </a:solidFill>
          <a:ln w="7938">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3196" tIns="81602" rIns="163196" bIns="81602"/>
          <a:lstStyle/>
          <a:p>
            <a:endParaRPr lang="ja" dirty="0">
              <a:solidFill>
                <a:prstClr val="black"/>
              </a:solidFill>
              <a:latin typeface="Arial Narrow" panose="020B0606020202030204" pitchFamily="34" charset="0"/>
            </a:endParaRPr>
          </a:p>
        </p:txBody>
      </p:sp>
      <p:sp>
        <p:nvSpPr>
          <p:cNvPr id="67" name="Freeform 56"/>
          <p:cNvSpPr>
            <a:spLocks/>
          </p:cNvSpPr>
          <p:nvPr/>
        </p:nvSpPr>
        <p:spPr bwMode="auto">
          <a:xfrm>
            <a:off x="3101266" y="4388344"/>
            <a:ext cx="2316875" cy="2049781"/>
          </a:xfrm>
          <a:custGeom>
            <a:avLst/>
            <a:gdLst>
              <a:gd name="T0" fmla="*/ 1 w 686"/>
              <a:gd name="T1" fmla="*/ 592 h 826"/>
              <a:gd name="T2" fmla="*/ 0 w 686"/>
              <a:gd name="T3" fmla="*/ 583 h 826"/>
              <a:gd name="T4" fmla="*/ 4 w 686"/>
              <a:gd name="T5" fmla="*/ 574 h 826"/>
              <a:gd name="T6" fmla="*/ 17 w 686"/>
              <a:gd name="T7" fmla="*/ 573 h 826"/>
              <a:gd name="T8" fmla="*/ 31 w 686"/>
              <a:gd name="T9" fmla="*/ 563 h 826"/>
              <a:gd name="T10" fmla="*/ 46 w 686"/>
              <a:gd name="T11" fmla="*/ 552 h 826"/>
              <a:gd name="T12" fmla="*/ 49 w 686"/>
              <a:gd name="T13" fmla="*/ 535 h 826"/>
              <a:gd name="T14" fmla="*/ 35 w 686"/>
              <a:gd name="T15" fmla="*/ 522 h 826"/>
              <a:gd name="T16" fmla="*/ 27 w 686"/>
              <a:gd name="T17" fmla="*/ 515 h 826"/>
              <a:gd name="T18" fmla="*/ 33 w 686"/>
              <a:gd name="T19" fmla="*/ 505 h 826"/>
              <a:gd name="T20" fmla="*/ 28 w 686"/>
              <a:gd name="T21" fmla="*/ 496 h 826"/>
              <a:gd name="T22" fmla="*/ 25 w 686"/>
              <a:gd name="T23" fmla="*/ 488 h 826"/>
              <a:gd name="T24" fmla="*/ 35 w 686"/>
              <a:gd name="T25" fmla="*/ 479 h 826"/>
              <a:gd name="T26" fmla="*/ 40 w 686"/>
              <a:gd name="T27" fmla="*/ 469 h 826"/>
              <a:gd name="T28" fmla="*/ 42 w 686"/>
              <a:gd name="T29" fmla="*/ 462 h 826"/>
              <a:gd name="T30" fmla="*/ 48 w 686"/>
              <a:gd name="T31" fmla="*/ 459 h 826"/>
              <a:gd name="T32" fmla="*/ 58 w 686"/>
              <a:gd name="T33" fmla="*/ 431 h 826"/>
              <a:gd name="T34" fmla="*/ 56 w 686"/>
              <a:gd name="T35" fmla="*/ 416 h 826"/>
              <a:gd name="T36" fmla="*/ 67 w 686"/>
              <a:gd name="T37" fmla="*/ 402 h 826"/>
              <a:gd name="T38" fmla="*/ 82 w 686"/>
              <a:gd name="T39" fmla="*/ 386 h 826"/>
              <a:gd name="T40" fmla="*/ 109 w 686"/>
              <a:gd name="T41" fmla="*/ 378 h 826"/>
              <a:gd name="T42" fmla="*/ 112 w 686"/>
              <a:gd name="T43" fmla="*/ 364 h 826"/>
              <a:gd name="T44" fmla="*/ 111 w 686"/>
              <a:gd name="T45" fmla="*/ 351 h 826"/>
              <a:gd name="T46" fmla="*/ 100 w 686"/>
              <a:gd name="T47" fmla="*/ 338 h 826"/>
              <a:gd name="T48" fmla="*/ 95 w 686"/>
              <a:gd name="T49" fmla="*/ 325 h 826"/>
              <a:gd name="T50" fmla="*/ 87 w 686"/>
              <a:gd name="T51" fmla="*/ 311 h 826"/>
              <a:gd name="T52" fmla="*/ 83 w 686"/>
              <a:gd name="T53" fmla="*/ 290 h 826"/>
              <a:gd name="T54" fmla="*/ 80 w 686"/>
              <a:gd name="T55" fmla="*/ 278 h 826"/>
              <a:gd name="T56" fmla="*/ 72 w 686"/>
              <a:gd name="T57" fmla="*/ 270 h 826"/>
              <a:gd name="T58" fmla="*/ 73 w 686"/>
              <a:gd name="T59" fmla="*/ 260 h 826"/>
              <a:gd name="T60" fmla="*/ 75 w 686"/>
              <a:gd name="T61" fmla="*/ 250 h 826"/>
              <a:gd name="T62" fmla="*/ 80 w 686"/>
              <a:gd name="T63" fmla="*/ 238 h 826"/>
              <a:gd name="T64" fmla="*/ 88 w 686"/>
              <a:gd name="T65" fmla="*/ 215 h 826"/>
              <a:gd name="T66" fmla="*/ 89 w 686"/>
              <a:gd name="T67" fmla="*/ 191 h 826"/>
              <a:gd name="T68" fmla="*/ 95 w 686"/>
              <a:gd name="T69" fmla="*/ 178 h 826"/>
              <a:gd name="T70" fmla="*/ 95 w 686"/>
              <a:gd name="T71" fmla="*/ 163 h 826"/>
              <a:gd name="T72" fmla="*/ 99 w 686"/>
              <a:gd name="T73" fmla="*/ 153 h 826"/>
              <a:gd name="T74" fmla="*/ 95 w 686"/>
              <a:gd name="T75" fmla="*/ 144 h 826"/>
              <a:gd name="T76" fmla="*/ 96 w 686"/>
              <a:gd name="T77" fmla="*/ 134 h 826"/>
              <a:gd name="T78" fmla="*/ 93 w 686"/>
              <a:gd name="T79" fmla="*/ 118 h 826"/>
              <a:gd name="T80" fmla="*/ 103 w 686"/>
              <a:gd name="T81" fmla="*/ 105 h 826"/>
              <a:gd name="T82" fmla="*/ 124 w 686"/>
              <a:gd name="T83" fmla="*/ 105 h 826"/>
              <a:gd name="T84" fmla="*/ 127 w 686"/>
              <a:gd name="T85" fmla="*/ 115 h 826"/>
              <a:gd name="T86" fmla="*/ 129 w 686"/>
              <a:gd name="T87" fmla="*/ 127 h 826"/>
              <a:gd name="T88" fmla="*/ 137 w 686"/>
              <a:gd name="T89" fmla="*/ 122 h 826"/>
              <a:gd name="T90" fmla="*/ 145 w 686"/>
              <a:gd name="T91" fmla="*/ 123 h 826"/>
              <a:gd name="T92" fmla="*/ 152 w 686"/>
              <a:gd name="T93" fmla="*/ 118 h 826"/>
              <a:gd name="T94" fmla="*/ 157 w 686"/>
              <a:gd name="T95" fmla="*/ 118 h 826"/>
              <a:gd name="T96" fmla="*/ 162 w 686"/>
              <a:gd name="T97" fmla="*/ 110 h 826"/>
              <a:gd name="T98" fmla="*/ 171 w 686"/>
              <a:gd name="T99" fmla="*/ 117 h 826"/>
              <a:gd name="T100" fmla="*/ 174 w 686"/>
              <a:gd name="T101" fmla="*/ 112 h 826"/>
              <a:gd name="T102" fmla="*/ 187 w 686"/>
              <a:gd name="T103" fmla="*/ 0 h 826"/>
              <a:gd name="T104" fmla="*/ 436 w 686"/>
              <a:gd name="T105" fmla="*/ 48 h 826"/>
              <a:gd name="T106" fmla="*/ 686 w 686"/>
              <a:gd name="T107" fmla="*/ 8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6" h="826">
                <a:moveTo>
                  <a:pt x="598" y="826"/>
                </a:moveTo>
                <a:lnTo>
                  <a:pt x="402" y="804"/>
                </a:lnTo>
                <a:lnTo>
                  <a:pt x="1" y="592"/>
                </a:lnTo>
                <a:lnTo>
                  <a:pt x="1" y="592"/>
                </a:lnTo>
                <a:lnTo>
                  <a:pt x="0" y="588"/>
                </a:lnTo>
                <a:lnTo>
                  <a:pt x="0" y="585"/>
                </a:lnTo>
                <a:lnTo>
                  <a:pt x="0" y="585"/>
                </a:lnTo>
                <a:lnTo>
                  <a:pt x="0" y="583"/>
                </a:lnTo>
                <a:lnTo>
                  <a:pt x="1" y="580"/>
                </a:lnTo>
                <a:lnTo>
                  <a:pt x="4" y="577"/>
                </a:lnTo>
                <a:lnTo>
                  <a:pt x="4" y="574"/>
                </a:lnTo>
                <a:lnTo>
                  <a:pt x="4" y="574"/>
                </a:lnTo>
                <a:lnTo>
                  <a:pt x="11" y="574"/>
                </a:lnTo>
                <a:lnTo>
                  <a:pt x="14" y="574"/>
                </a:lnTo>
                <a:lnTo>
                  <a:pt x="17" y="573"/>
                </a:lnTo>
                <a:lnTo>
                  <a:pt x="17" y="573"/>
                </a:lnTo>
                <a:lnTo>
                  <a:pt x="24" y="567"/>
                </a:lnTo>
                <a:lnTo>
                  <a:pt x="27" y="564"/>
                </a:lnTo>
                <a:lnTo>
                  <a:pt x="31" y="563"/>
                </a:lnTo>
                <a:lnTo>
                  <a:pt x="31" y="563"/>
                </a:lnTo>
                <a:lnTo>
                  <a:pt x="35" y="559"/>
                </a:lnTo>
                <a:lnTo>
                  <a:pt x="38" y="557"/>
                </a:lnTo>
                <a:lnTo>
                  <a:pt x="46" y="552"/>
                </a:lnTo>
                <a:lnTo>
                  <a:pt x="46" y="552"/>
                </a:lnTo>
                <a:lnTo>
                  <a:pt x="48" y="548"/>
                </a:lnTo>
                <a:lnTo>
                  <a:pt x="49" y="545"/>
                </a:lnTo>
                <a:lnTo>
                  <a:pt x="49" y="535"/>
                </a:lnTo>
                <a:lnTo>
                  <a:pt x="49" y="535"/>
                </a:lnTo>
                <a:lnTo>
                  <a:pt x="48" y="532"/>
                </a:lnTo>
                <a:lnTo>
                  <a:pt x="47" y="530"/>
                </a:lnTo>
                <a:lnTo>
                  <a:pt x="42" y="526"/>
                </a:lnTo>
                <a:lnTo>
                  <a:pt x="35" y="522"/>
                </a:lnTo>
                <a:lnTo>
                  <a:pt x="28" y="519"/>
                </a:lnTo>
                <a:lnTo>
                  <a:pt x="28" y="519"/>
                </a:lnTo>
                <a:lnTo>
                  <a:pt x="27" y="515"/>
                </a:lnTo>
                <a:lnTo>
                  <a:pt x="27" y="515"/>
                </a:lnTo>
                <a:lnTo>
                  <a:pt x="28" y="512"/>
                </a:lnTo>
                <a:lnTo>
                  <a:pt x="31" y="510"/>
                </a:lnTo>
                <a:lnTo>
                  <a:pt x="33" y="507"/>
                </a:lnTo>
                <a:lnTo>
                  <a:pt x="33" y="505"/>
                </a:lnTo>
                <a:lnTo>
                  <a:pt x="33" y="505"/>
                </a:lnTo>
                <a:lnTo>
                  <a:pt x="33" y="501"/>
                </a:lnTo>
                <a:lnTo>
                  <a:pt x="32" y="500"/>
                </a:lnTo>
                <a:lnTo>
                  <a:pt x="28" y="496"/>
                </a:lnTo>
                <a:lnTo>
                  <a:pt x="26" y="493"/>
                </a:lnTo>
                <a:lnTo>
                  <a:pt x="25" y="490"/>
                </a:lnTo>
                <a:lnTo>
                  <a:pt x="25" y="488"/>
                </a:lnTo>
                <a:lnTo>
                  <a:pt x="25" y="488"/>
                </a:lnTo>
                <a:lnTo>
                  <a:pt x="25" y="485"/>
                </a:lnTo>
                <a:lnTo>
                  <a:pt x="26" y="484"/>
                </a:lnTo>
                <a:lnTo>
                  <a:pt x="30" y="482"/>
                </a:lnTo>
                <a:lnTo>
                  <a:pt x="35" y="479"/>
                </a:lnTo>
                <a:lnTo>
                  <a:pt x="38" y="477"/>
                </a:lnTo>
                <a:lnTo>
                  <a:pt x="38" y="477"/>
                </a:lnTo>
                <a:lnTo>
                  <a:pt x="40" y="473"/>
                </a:lnTo>
                <a:lnTo>
                  <a:pt x="40" y="469"/>
                </a:lnTo>
                <a:lnTo>
                  <a:pt x="40" y="465"/>
                </a:lnTo>
                <a:lnTo>
                  <a:pt x="41" y="462"/>
                </a:lnTo>
                <a:lnTo>
                  <a:pt x="41" y="462"/>
                </a:lnTo>
                <a:lnTo>
                  <a:pt x="42" y="462"/>
                </a:lnTo>
                <a:lnTo>
                  <a:pt x="45" y="461"/>
                </a:lnTo>
                <a:lnTo>
                  <a:pt x="46" y="461"/>
                </a:lnTo>
                <a:lnTo>
                  <a:pt x="48" y="459"/>
                </a:lnTo>
                <a:lnTo>
                  <a:pt x="48" y="459"/>
                </a:lnTo>
                <a:lnTo>
                  <a:pt x="53" y="453"/>
                </a:lnTo>
                <a:lnTo>
                  <a:pt x="56" y="446"/>
                </a:lnTo>
                <a:lnTo>
                  <a:pt x="57" y="438"/>
                </a:lnTo>
                <a:lnTo>
                  <a:pt x="58" y="431"/>
                </a:lnTo>
                <a:lnTo>
                  <a:pt x="58" y="431"/>
                </a:lnTo>
                <a:lnTo>
                  <a:pt x="57" y="423"/>
                </a:lnTo>
                <a:lnTo>
                  <a:pt x="56" y="416"/>
                </a:lnTo>
                <a:lnTo>
                  <a:pt x="56" y="416"/>
                </a:lnTo>
                <a:lnTo>
                  <a:pt x="57" y="412"/>
                </a:lnTo>
                <a:lnTo>
                  <a:pt x="59" y="409"/>
                </a:lnTo>
                <a:lnTo>
                  <a:pt x="63" y="406"/>
                </a:lnTo>
                <a:lnTo>
                  <a:pt x="67" y="402"/>
                </a:lnTo>
                <a:lnTo>
                  <a:pt x="67" y="402"/>
                </a:lnTo>
                <a:lnTo>
                  <a:pt x="70" y="396"/>
                </a:lnTo>
                <a:lnTo>
                  <a:pt x="75" y="391"/>
                </a:lnTo>
                <a:lnTo>
                  <a:pt x="82" y="386"/>
                </a:lnTo>
                <a:lnTo>
                  <a:pt x="88" y="384"/>
                </a:lnTo>
                <a:lnTo>
                  <a:pt x="88" y="384"/>
                </a:lnTo>
                <a:lnTo>
                  <a:pt x="103" y="380"/>
                </a:lnTo>
                <a:lnTo>
                  <a:pt x="109" y="378"/>
                </a:lnTo>
                <a:lnTo>
                  <a:pt x="110" y="375"/>
                </a:lnTo>
                <a:lnTo>
                  <a:pt x="111" y="372"/>
                </a:lnTo>
                <a:lnTo>
                  <a:pt x="111" y="372"/>
                </a:lnTo>
                <a:lnTo>
                  <a:pt x="112" y="364"/>
                </a:lnTo>
                <a:lnTo>
                  <a:pt x="112" y="357"/>
                </a:lnTo>
                <a:lnTo>
                  <a:pt x="112" y="357"/>
                </a:lnTo>
                <a:lnTo>
                  <a:pt x="112" y="353"/>
                </a:lnTo>
                <a:lnTo>
                  <a:pt x="111" y="351"/>
                </a:lnTo>
                <a:lnTo>
                  <a:pt x="108" y="347"/>
                </a:lnTo>
                <a:lnTo>
                  <a:pt x="104" y="343"/>
                </a:lnTo>
                <a:lnTo>
                  <a:pt x="100" y="338"/>
                </a:lnTo>
                <a:lnTo>
                  <a:pt x="100" y="338"/>
                </a:lnTo>
                <a:lnTo>
                  <a:pt x="98" y="335"/>
                </a:lnTo>
                <a:lnTo>
                  <a:pt x="98" y="331"/>
                </a:lnTo>
                <a:lnTo>
                  <a:pt x="96" y="328"/>
                </a:lnTo>
                <a:lnTo>
                  <a:pt x="95" y="325"/>
                </a:lnTo>
                <a:lnTo>
                  <a:pt x="95" y="325"/>
                </a:lnTo>
                <a:lnTo>
                  <a:pt x="91" y="317"/>
                </a:lnTo>
                <a:lnTo>
                  <a:pt x="89" y="315"/>
                </a:lnTo>
                <a:lnTo>
                  <a:pt x="87" y="311"/>
                </a:lnTo>
                <a:lnTo>
                  <a:pt x="90" y="301"/>
                </a:lnTo>
                <a:lnTo>
                  <a:pt x="90" y="301"/>
                </a:lnTo>
                <a:lnTo>
                  <a:pt x="84" y="294"/>
                </a:lnTo>
                <a:lnTo>
                  <a:pt x="83" y="290"/>
                </a:lnTo>
                <a:lnTo>
                  <a:pt x="82" y="286"/>
                </a:lnTo>
                <a:lnTo>
                  <a:pt x="82" y="286"/>
                </a:lnTo>
                <a:lnTo>
                  <a:pt x="80" y="280"/>
                </a:lnTo>
                <a:lnTo>
                  <a:pt x="80" y="278"/>
                </a:lnTo>
                <a:lnTo>
                  <a:pt x="79" y="276"/>
                </a:lnTo>
                <a:lnTo>
                  <a:pt x="79" y="276"/>
                </a:lnTo>
                <a:lnTo>
                  <a:pt x="74" y="271"/>
                </a:lnTo>
                <a:lnTo>
                  <a:pt x="72" y="270"/>
                </a:lnTo>
                <a:lnTo>
                  <a:pt x="70" y="267"/>
                </a:lnTo>
                <a:lnTo>
                  <a:pt x="70" y="267"/>
                </a:lnTo>
                <a:lnTo>
                  <a:pt x="72" y="263"/>
                </a:lnTo>
                <a:lnTo>
                  <a:pt x="73" y="260"/>
                </a:lnTo>
                <a:lnTo>
                  <a:pt x="74" y="257"/>
                </a:lnTo>
                <a:lnTo>
                  <a:pt x="75" y="253"/>
                </a:lnTo>
                <a:lnTo>
                  <a:pt x="75" y="253"/>
                </a:lnTo>
                <a:lnTo>
                  <a:pt x="75" y="250"/>
                </a:lnTo>
                <a:lnTo>
                  <a:pt x="75" y="249"/>
                </a:lnTo>
                <a:lnTo>
                  <a:pt x="75" y="249"/>
                </a:lnTo>
                <a:lnTo>
                  <a:pt x="79" y="243"/>
                </a:lnTo>
                <a:lnTo>
                  <a:pt x="80" y="238"/>
                </a:lnTo>
                <a:lnTo>
                  <a:pt x="83" y="226"/>
                </a:lnTo>
                <a:lnTo>
                  <a:pt x="83" y="226"/>
                </a:lnTo>
                <a:lnTo>
                  <a:pt x="87" y="218"/>
                </a:lnTo>
                <a:lnTo>
                  <a:pt x="88" y="215"/>
                </a:lnTo>
                <a:lnTo>
                  <a:pt x="88" y="210"/>
                </a:lnTo>
                <a:lnTo>
                  <a:pt x="88" y="196"/>
                </a:lnTo>
                <a:lnTo>
                  <a:pt x="88" y="196"/>
                </a:lnTo>
                <a:lnTo>
                  <a:pt x="89" y="191"/>
                </a:lnTo>
                <a:lnTo>
                  <a:pt x="90" y="187"/>
                </a:lnTo>
                <a:lnTo>
                  <a:pt x="93" y="183"/>
                </a:lnTo>
                <a:lnTo>
                  <a:pt x="95" y="178"/>
                </a:lnTo>
                <a:lnTo>
                  <a:pt x="95" y="178"/>
                </a:lnTo>
                <a:lnTo>
                  <a:pt x="95" y="174"/>
                </a:lnTo>
                <a:lnTo>
                  <a:pt x="94" y="170"/>
                </a:lnTo>
                <a:lnTo>
                  <a:pt x="94" y="166"/>
                </a:lnTo>
                <a:lnTo>
                  <a:pt x="95" y="163"/>
                </a:lnTo>
                <a:lnTo>
                  <a:pt x="95" y="163"/>
                </a:lnTo>
                <a:lnTo>
                  <a:pt x="98" y="158"/>
                </a:lnTo>
                <a:lnTo>
                  <a:pt x="99" y="155"/>
                </a:lnTo>
                <a:lnTo>
                  <a:pt x="99" y="153"/>
                </a:lnTo>
                <a:lnTo>
                  <a:pt x="99" y="153"/>
                </a:lnTo>
                <a:lnTo>
                  <a:pt x="98" y="150"/>
                </a:lnTo>
                <a:lnTo>
                  <a:pt x="96" y="147"/>
                </a:lnTo>
                <a:lnTo>
                  <a:pt x="95" y="144"/>
                </a:lnTo>
                <a:lnTo>
                  <a:pt x="95" y="142"/>
                </a:lnTo>
                <a:lnTo>
                  <a:pt x="95" y="142"/>
                </a:lnTo>
                <a:lnTo>
                  <a:pt x="95" y="138"/>
                </a:lnTo>
                <a:lnTo>
                  <a:pt x="96" y="134"/>
                </a:lnTo>
                <a:lnTo>
                  <a:pt x="96" y="134"/>
                </a:lnTo>
                <a:lnTo>
                  <a:pt x="96" y="129"/>
                </a:lnTo>
                <a:lnTo>
                  <a:pt x="95" y="126"/>
                </a:lnTo>
                <a:lnTo>
                  <a:pt x="93" y="118"/>
                </a:lnTo>
                <a:lnTo>
                  <a:pt x="93" y="118"/>
                </a:lnTo>
                <a:lnTo>
                  <a:pt x="95" y="113"/>
                </a:lnTo>
                <a:lnTo>
                  <a:pt x="99" y="108"/>
                </a:lnTo>
                <a:lnTo>
                  <a:pt x="103" y="105"/>
                </a:lnTo>
                <a:lnTo>
                  <a:pt x="106" y="103"/>
                </a:lnTo>
                <a:lnTo>
                  <a:pt x="121" y="103"/>
                </a:lnTo>
                <a:lnTo>
                  <a:pt x="121" y="103"/>
                </a:lnTo>
                <a:lnTo>
                  <a:pt x="124" y="105"/>
                </a:lnTo>
                <a:lnTo>
                  <a:pt x="126" y="107"/>
                </a:lnTo>
                <a:lnTo>
                  <a:pt x="127" y="111"/>
                </a:lnTo>
                <a:lnTo>
                  <a:pt x="127" y="115"/>
                </a:lnTo>
                <a:lnTo>
                  <a:pt x="127" y="115"/>
                </a:lnTo>
                <a:lnTo>
                  <a:pt x="127" y="121"/>
                </a:lnTo>
                <a:lnTo>
                  <a:pt x="125" y="126"/>
                </a:lnTo>
                <a:lnTo>
                  <a:pt x="125" y="126"/>
                </a:lnTo>
                <a:lnTo>
                  <a:pt x="129" y="127"/>
                </a:lnTo>
                <a:lnTo>
                  <a:pt x="131" y="126"/>
                </a:lnTo>
                <a:lnTo>
                  <a:pt x="133" y="123"/>
                </a:lnTo>
                <a:lnTo>
                  <a:pt x="137" y="122"/>
                </a:lnTo>
                <a:lnTo>
                  <a:pt x="137" y="122"/>
                </a:lnTo>
                <a:lnTo>
                  <a:pt x="140" y="123"/>
                </a:lnTo>
                <a:lnTo>
                  <a:pt x="143" y="123"/>
                </a:lnTo>
                <a:lnTo>
                  <a:pt x="143" y="123"/>
                </a:lnTo>
                <a:lnTo>
                  <a:pt x="145" y="123"/>
                </a:lnTo>
                <a:lnTo>
                  <a:pt x="146" y="122"/>
                </a:lnTo>
                <a:lnTo>
                  <a:pt x="150" y="118"/>
                </a:lnTo>
                <a:lnTo>
                  <a:pt x="150" y="118"/>
                </a:lnTo>
                <a:lnTo>
                  <a:pt x="152" y="118"/>
                </a:lnTo>
                <a:lnTo>
                  <a:pt x="153" y="118"/>
                </a:lnTo>
                <a:lnTo>
                  <a:pt x="156" y="118"/>
                </a:lnTo>
                <a:lnTo>
                  <a:pt x="157" y="118"/>
                </a:lnTo>
                <a:lnTo>
                  <a:pt x="157" y="118"/>
                </a:lnTo>
                <a:lnTo>
                  <a:pt x="159" y="117"/>
                </a:lnTo>
                <a:lnTo>
                  <a:pt x="161" y="115"/>
                </a:lnTo>
                <a:lnTo>
                  <a:pt x="162" y="110"/>
                </a:lnTo>
                <a:lnTo>
                  <a:pt x="162" y="110"/>
                </a:lnTo>
                <a:lnTo>
                  <a:pt x="164" y="111"/>
                </a:lnTo>
                <a:lnTo>
                  <a:pt x="167" y="113"/>
                </a:lnTo>
                <a:lnTo>
                  <a:pt x="168" y="116"/>
                </a:lnTo>
                <a:lnTo>
                  <a:pt x="171" y="117"/>
                </a:lnTo>
                <a:lnTo>
                  <a:pt x="171" y="117"/>
                </a:lnTo>
                <a:lnTo>
                  <a:pt x="176" y="116"/>
                </a:lnTo>
                <a:lnTo>
                  <a:pt x="176" y="116"/>
                </a:lnTo>
                <a:lnTo>
                  <a:pt x="174" y="112"/>
                </a:lnTo>
                <a:lnTo>
                  <a:pt x="171" y="108"/>
                </a:lnTo>
                <a:lnTo>
                  <a:pt x="168" y="103"/>
                </a:lnTo>
                <a:lnTo>
                  <a:pt x="166" y="100"/>
                </a:lnTo>
                <a:lnTo>
                  <a:pt x="187" y="0"/>
                </a:lnTo>
                <a:lnTo>
                  <a:pt x="187" y="0"/>
                </a:lnTo>
                <a:lnTo>
                  <a:pt x="271" y="17"/>
                </a:lnTo>
                <a:lnTo>
                  <a:pt x="351" y="32"/>
                </a:lnTo>
                <a:lnTo>
                  <a:pt x="436" y="48"/>
                </a:lnTo>
                <a:lnTo>
                  <a:pt x="436" y="48"/>
                </a:lnTo>
                <a:lnTo>
                  <a:pt x="529" y="63"/>
                </a:lnTo>
                <a:lnTo>
                  <a:pt x="606" y="74"/>
                </a:lnTo>
                <a:lnTo>
                  <a:pt x="686" y="85"/>
                </a:lnTo>
                <a:lnTo>
                  <a:pt x="598" y="826"/>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72" name="Freeform 61"/>
          <p:cNvSpPr>
            <a:spLocks/>
          </p:cNvSpPr>
          <p:nvPr/>
        </p:nvSpPr>
        <p:spPr bwMode="auto">
          <a:xfrm>
            <a:off x="5418126" y="3319550"/>
            <a:ext cx="2486400" cy="1435149"/>
          </a:xfrm>
          <a:custGeom>
            <a:avLst/>
            <a:gdLst>
              <a:gd name="T0" fmla="*/ 552 w 735"/>
              <a:gd name="T1" fmla="*/ 59 h 578"/>
              <a:gd name="T2" fmla="*/ 552 w 735"/>
              <a:gd name="T3" fmla="*/ 59 h 578"/>
              <a:gd name="T4" fmla="*/ 471 w 735"/>
              <a:gd name="T5" fmla="*/ 52 h 578"/>
              <a:gd name="T6" fmla="*/ 388 w 735"/>
              <a:gd name="T7" fmla="*/ 43 h 578"/>
              <a:gd name="T8" fmla="*/ 294 w 735"/>
              <a:gd name="T9" fmla="*/ 32 h 578"/>
              <a:gd name="T10" fmla="*/ 294 w 735"/>
              <a:gd name="T11" fmla="*/ 32 h 578"/>
              <a:gd name="T12" fmla="*/ 206 w 735"/>
              <a:gd name="T13" fmla="*/ 20 h 578"/>
              <a:gd name="T14" fmla="*/ 137 w 735"/>
              <a:gd name="T15" fmla="*/ 10 h 578"/>
              <a:gd name="T16" fmla="*/ 74 w 735"/>
              <a:gd name="T17" fmla="*/ 0 h 578"/>
              <a:gd name="T18" fmla="*/ 0 w 735"/>
              <a:gd name="T19" fmla="*/ 514 h 578"/>
              <a:gd name="T20" fmla="*/ 0 w 735"/>
              <a:gd name="T21" fmla="*/ 514 h 578"/>
              <a:gd name="T22" fmla="*/ 81 w 735"/>
              <a:gd name="T23" fmla="*/ 525 h 578"/>
              <a:gd name="T24" fmla="*/ 179 w 735"/>
              <a:gd name="T25" fmla="*/ 536 h 578"/>
              <a:gd name="T26" fmla="*/ 310 w 735"/>
              <a:gd name="T27" fmla="*/ 550 h 578"/>
              <a:gd name="T28" fmla="*/ 310 w 735"/>
              <a:gd name="T29" fmla="*/ 550 h 578"/>
              <a:gd name="T30" fmla="*/ 441 w 735"/>
              <a:gd name="T31" fmla="*/ 562 h 578"/>
              <a:gd name="T32" fmla="*/ 535 w 735"/>
              <a:gd name="T33" fmla="*/ 568 h 578"/>
              <a:gd name="T34" fmla="*/ 610 w 735"/>
              <a:gd name="T35" fmla="*/ 573 h 578"/>
              <a:gd name="T36" fmla="*/ 710 w 735"/>
              <a:gd name="T37" fmla="*/ 578 h 578"/>
              <a:gd name="T38" fmla="*/ 729 w 735"/>
              <a:gd name="T39" fmla="*/ 204 h 578"/>
              <a:gd name="T40" fmla="*/ 735 w 735"/>
              <a:gd name="T41" fmla="*/ 75 h 578"/>
              <a:gd name="T42" fmla="*/ 552 w 735"/>
              <a:gd name="T43" fmla="*/ 59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5" h="578">
                <a:moveTo>
                  <a:pt x="552" y="59"/>
                </a:moveTo>
                <a:lnTo>
                  <a:pt x="552" y="59"/>
                </a:lnTo>
                <a:lnTo>
                  <a:pt x="471" y="52"/>
                </a:lnTo>
                <a:lnTo>
                  <a:pt x="388" y="43"/>
                </a:lnTo>
                <a:lnTo>
                  <a:pt x="294" y="32"/>
                </a:lnTo>
                <a:lnTo>
                  <a:pt x="294" y="32"/>
                </a:lnTo>
                <a:lnTo>
                  <a:pt x="206" y="20"/>
                </a:lnTo>
                <a:lnTo>
                  <a:pt x="137" y="10"/>
                </a:lnTo>
                <a:lnTo>
                  <a:pt x="74" y="0"/>
                </a:lnTo>
                <a:lnTo>
                  <a:pt x="0" y="514"/>
                </a:lnTo>
                <a:lnTo>
                  <a:pt x="0" y="514"/>
                </a:lnTo>
                <a:lnTo>
                  <a:pt x="81" y="525"/>
                </a:lnTo>
                <a:lnTo>
                  <a:pt x="179" y="536"/>
                </a:lnTo>
                <a:lnTo>
                  <a:pt x="310" y="550"/>
                </a:lnTo>
                <a:lnTo>
                  <a:pt x="310" y="550"/>
                </a:lnTo>
                <a:lnTo>
                  <a:pt x="441" y="562"/>
                </a:lnTo>
                <a:lnTo>
                  <a:pt x="535" y="568"/>
                </a:lnTo>
                <a:lnTo>
                  <a:pt x="610" y="573"/>
                </a:lnTo>
                <a:lnTo>
                  <a:pt x="710" y="578"/>
                </a:lnTo>
                <a:lnTo>
                  <a:pt x="729" y="204"/>
                </a:lnTo>
                <a:lnTo>
                  <a:pt x="735" y="75"/>
                </a:lnTo>
                <a:lnTo>
                  <a:pt x="552" y="59"/>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77" name="Freeform 66"/>
          <p:cNvSpPr>
            <a:spLocks/>
          </p:cNvSpPr>
          <p:nvPr/>
        </p:nvSpPr>
        <p:spPr bwMode="auto">
          <a:xfrm>
            <a:off x="7286971" y="2838140"/>
            <a:ext cx="2817383" cy="1035488"/>
          </a:xfrm>
          <a:custGeom>
            <a:avLst/>
            <a:gdLst>
              <a:gd name="T0" fmla="*/ 104 w 833"/>
              <a:gd name="T1" fmla="*/ 7 h 416"/>
              <a:gd name="T2" fmla="*/ 277 w 833"/>
              <a:gd name="T3" fmla="*/ 20 h 416"/>
              <a:gd name="T4" fmla="*/ 543 w 833"/>
              <a:gd name="T5" fmla="*/ 36 h 416"/>
              <a:gd name="T6" fmla="*/ 564 w 833"/>
              <a:gd name="T7" fmla="*/ 46 h 416"/>
              <a:gd name="T8" fmla="*/ 585 w 833"/>
              <a:gd name="T9" fmla="*/ 56 h 416"/>
              <a:gd name="T10" fmla="*/ 599 w 833"/>
              <a:gd name="T11" fmla="*/ 56 h 416"/>
              <a:gd name="T12" fmla="*/ 614 w 833"/>
              <a:gd name="T13" fmla="*/ 48 h 416"/>
              <a:gd name="T14" fmla="*/ 623 w 833"/>
              <a:gd name="T15" fmla="*/ 51 h 416"/>
              <a:gd name="T16" fmla="*/ 628 w 833"/>
              <a:gd name="T17" fmla="*/ 48 h 416"/>
              <a:gd name="T18" fmla="*/ 633 w 833"/>
              <a:gd name="T19" fmla="*/ 46 h 416"/>
              <a:gd name="T20" fmla="*/ 649 w 833"/>
              <a:gd name="T21" fmla="*/ 56 h 416"/>
              <a:gd name="T22" fmla="*/ 666 w 833"/>
              <a:gd name="T23" fmla="*/ 65 h 416"/>
              <a:gd name="T24" fmla="*/ 674 w 833"/>
              <a:gd name="T25" fmla="*/ 68 h 416"/>
              <a:gd name="T26" fmla="*/ 688 w 833"/>
              <a:gd name="T27" fmla="*/ 73 h 416"/>
              <a:gd name="T28" fmla="*/ 696 w 833"/>
              <a:gd name="T29" fmla="*/ 77 h 416"/>
              <a:gd name="T30" fmla="*/ 708 w 833"/>
              <a:gd name="T31" fmla="*/ 98 h 416"/>
              <a:gd name="T32" fmla="*/ 719 w 833"/>
              <a:gd name="T33" fmla="*/ 105 h 416"/>
              <a:gd name="T34" fmla="*/ 726 w 833"/>
              <a:gd name="T35" fmla="*/ 115 h 416"/>
              <a:gd name="T36" fmla="*/ 733 w 833"/>
              <a:gd name="T37" fmla="*/ 120 h 416"/>
              <a:gd name="T38" fmla="*/ 733 w 833"/>
              <a:gd name="T39" fmla="*/ 125 h 416"/>
              <a:gd name="T40" fmla="*/ 726 w 833"/>
              <a:gd name="T41" fmla="*/ 132 h 416"/>
              <a:gd name="T42" fmla="*/ 723 w 833"/>
              <a:gd name="T43" fmla="*/ 136 h 416"/>
              <a:gd name="T44" fmla="*/ 733 w 833"/>
              <a:gd name="T45" fmla="*/ 140 h 416"/>
              <a:gd name="T46" fmla="*/ 732 w 833"/>
              <a:gd name="T47" fmla="*/ 143 h 416"/>
              <a:gd name="T48" fmla="*/ 733 w 833"/>
              <a:gd name="T49" fmla="*/ 149 h 416"/>
              <a:gd name="T50" fmla="*/ 743 w 833"/>
              <a:gd name="T51" fmla="*/ 153 h 416"/>
              <a:gd name="T52" fmla="*/ 748 w 833"/>
              <a:gd name="T53" fmla="*/ 158 h 416"/>
              <a:gd name="T54" fmla="*/ 749 w 833"/>
              <a:gd name="T55" fmla="*/ 172 h 416"/>
              <a:gd name="T56" fmla="*/ 753 w 833"/>
              <a:gd name="T57" fmla="*/ 175 h 416"/>
              <a:gd name="T58" fmla="*/ 753 w 833"/>
              <a:gd name="T59" fmla="*/ 185 h 416"/>
              <a:gd name="T60" fmla="*/ 748 w 833"/>
              <a:gd name="T61" fmla="*/ 205 h 416"/>
              <a:gd name="T62" fmla="*/ 748 w 833"/>
              <a:gd name="T63" fmla="*/ 209 h 416"/>
              <a:gd name="T64" fmla="*/ 760 w 833"/>
              <a:gd name="T65" fmla="*/ 216 h 416"/>
              <a:gd name="T66" fmla="*/ 771 w 833"/>
              <a:gd name="T67" fmla="*/ 226 h 416"/>
              <a:gd name="T68" fmla="*/ 772 w 833"/>
              <a:gd name="T69" fmla="*/ 232 h 416"/>
              <a:gd name="T70" fmla="*/ 771 w 833"/>
              <a:gd name="T71" fmla="*/ 247 h 416"/>
              <a:gd name="T72" fmla="*/ 775 w 833"/>
              <a:gd name="T73" fmla="*/ 253 h 416"/>
              <a:gd name="T74" fmla="*/ 782 w 833"/>
              <a:gd name="T75" fmla="*/ 263 h 416"/>
              <a:gd name="T76" fmla="*/ 781 w 833"/>
              <a:gd name="T77" fmla="*/ 268 h 416"/>
              <a:gd name="T78" fmla="*/ 776 w 833"/>
              <a:gd name="T79" fmla="*/ 278 h 416"/>
              <a:gd name="T80" fmla="*/ 776 w 833"/>
              <a:gd name="T81" fmla="*/ 292 h 416"/>
              <a:gd name="T82" fmla="*/ 777 w 833"/>
              <a:gd name="T83" fmla="*/ 304 h 416"/>
              <a:gd name="T84" fmla="*/ 777 w 833"/>
              <a:gd name="T85" fmla="*/ 311 h 416"/>
              <a:gd name="T86" fmla="*/ 774 w 833"/>
              <a:gd name="T87" fmla="*/ 322 h 416"/>
              <a:gd name="T88" fmla="*/ 775 w 833"/>
              <a:gd name="T89" fmla="*/ 327 h 416"/>
              <a:gd name="T90" fmla="*/ 789 w 833"/>
              <a:gd name="T91" fmla="*/ 337 h 416"/>
              <a:gd name="T92" fmla="*/ 795 w 833"/>
              <a:gd name="T93" fmla="*/ 346 h 416"/>
              <a:gd name="T94" fmla="*/ 796 w 833"/>
              <a:gd name="T95" fmla="*/ 352 h 416"/>
              <a:gd name="T96" fmla="*/ 793 w 833"/>
              <a:gd name="T97" fmla="*/ 358 h 416"/>
              <a:gd name="T98" fmla="*/ 792 w 833"/>
              <a:gd name="T99" fmla="*/ 363 h 416"/>
              <a:gd name="T100" fmla="*/ 810 w 833"/>
              <a:gd name="T101" fmla="*/ 374 h 416"/>
              <a:gd name="T102" fmla="*/ 812 w 833"/>
              <a:gd name="T103" fmla="*/ 378 h 416"/>
              <a:gd name="T104" fmla="*/ 814 w 833"/>
              <a:gd name="T105" fmla="*/ 392 h 416"/>
              <a:gd name="T106" fmla="*/ 822 w 833"/>
              <a:gd name="T107" fmla="*/ 398 h 416"/>
              <a:gd name="T108" fmla="*/ 832 w 833"/>
              <a:gd name="T109" fmla="*/ 408 h 416"/>
              <a:gd name="T110" fmla="*/ 811 w 833"/>
              <a:gd name="T111" fmla="*/ 413 h 416"/>
              <a:gd name="T112" fmla="*/ 607 w 833"/>
              <a:gd name="T113" fmla="*/ 416 h 416"/>
              <a:gd name="T114" fmla="*/ 423 w 833"/>
              <a:gd name="T115" fmla="*/ 410 h 416"/>
              <a:gd name="T116" fmla="*/ 183 w 833"/>
              <a:gd name="T117" fmla="*/ 269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33" h="416">
                <a:moveTo>
                  <a:pt x="26" y="0"/>
                </a:moveTo>
                <a:lnTo>
                  <a:pt x="26" y="0"/>
                </a:lnTo>
                <a:lnTo>
                  <a:pt x="104" y="7"/>
                </a:lnTo>
                <a:lnTo>
                  <a:pt x="184" y="14"/>
                </a:lnTo>
                <a:lnTo>
                  <a:pt x="277" y="20"/>
                </a:lnTo>
                <a:lnTo>
                  <a:pt x="277" y="20"/>
                </a:lnTo>
                <a:lnTo>
                  <a:pt x="534" y="35"/>
                </a:lnTo>
                <a:lnTo>
                  <a:pt x="534" y="35"/>
                </a:lnTo>
                <a:lnTo>
                  <a:pt x="543" y="36"/>
                </a:lnTo>
                <a:lnTo>
                  <a:pt x="550" y="38"/>
                </a:lnTo>
                <a:lnTo>
                  <a:pt x="557" y="42"/>
                </a:lnTo>
                <a:lnTo>
                  <a:pt x="564" y="46"/>
                </a:lnTo>
                <a:lnTo>
                  <a:pt x="571" y="49"/>
                </a:lnTo>
                <a:lnTo>
                  <a:pt x="577" y="53"/>
                </a:lnTo>
                <a:lnTo>
                  <a:pt x="585" y="56"/>
                </a:lnTo>
                <a:lnTo>
                  <a:pt x="595" y="57"/>
                </a:lnTo>
                <a:lnTo>
                  <a:pt x="595" y="57"/>
                </a:lnTo>
                <a:lnTo>
                  <a:pt x="599" y="56"/>
                </a:lnTo>
                <a:lnTo>
                  <a:pt x="604" y="53"/>
                </a:lnTo>
                <a:lnTo>
                  <a:pt x="608" y="49"/>
                </a:lnTo>
                <a:lnTo>
                  <a:pt x="614" y="48"/>
                </a:lnTo>
                <a:lnTo>
                  <a:pt x="614" y="48"/>
                </a:lnTo>
                <a:lnTo>
                  <a:pt x="618" y="49"/>
                </a:lnTo>
                <a:lnTo>
                  <a:pt x="623" y="51"/>
                </a:lnTo>
                <a:lnTo>
                  <a:pt x="623" y="51"/>
                </a:lnTo>
                <a:lnTo>
                  <a:pt x="625" y="49"/>
                </a:lnTo>
                <a:lnTo>
                  <a:pt x="628" y="48"/>
                </a:lnTo>
                <a:lnTo>
                  <a:pt x="629" y="46"/>
                </a:lnTo>
                <a:lnTo>
                  <a:pt x="633" y="46"/>
                </a:lnTo>
                <a:lnTo>
                  <a:pt x="633" y="46"/>
                </a:lnTo>
                <a:lnTo>
                  <a:pt x="638" y="46"/>
                </a:lnTo>
                <a:lnTo>
                  <a:pt x="641" y="48"/>
                </a:lnTo>
                <a:lnTo>
                  <a:pt x="649" y="56"/>
                </a:lnTo>
                <a:lnTo>
                  <a:pt x="656" y="63"/>
                </a:lnTo>
                <a:lnTo>
                  <a:pt x="661" y="64"/>
                </a:lnTo>
                <a:lnTo>
                  <a:pt x="666" y="65"/>
                </a:lnTo>
                <a:lnTo>
                  <a:pt x="666" y="65"/>
                </a:lnTo>
                <a:lnTo>
                  <a:pt x="670" y="67"/>
                </a:lnTo>
                <a:lnTo>
                  <a:pt x="674" y="68"/>
                </a:lnTo>
                <a:lnTo>
                  <a:pt x="680" y="70"/>
                </a:lnTo>
                <a:lnTo>
                  <a:pt x="680" y="70"/>
                </a:lnTo>
                <a:lnTo>
                  <a:pt x="688" y="73"/>
                </a:lnTo>
                <a:lnTo>
                  <a:pt x="692" y="74"/>
                </a:lnTo>
                <a:lnTo>
                  <a:pt x="696" y="77"/>
                </a:lnTo>
                <a:lnTo>
                  <a:pt x="696" y="77"/>
                </a:lnTo>
                <a:lnTo>
                  <a:pt x="700" y="81"/>
                </a:lnTo>
                <a:lnTo>
                  <a:pt x="702" y="86"/>
                </a:lnTo>
                <a:lnTo>
                  <a:pt x="708" y="98"/>
                </a:lnTo>
                <a:lnTo>
                  <a:pt x="717" y="101"/>
                </a:lnTo>
                <a:lnTo>
                  <a:pt x="717" y="101"/>
                </a:lnTo>
                <a:lnTo>
                  <a:pt x="719" y="105"/>
                </a:lnTo>
                <a:lnTo>
                  <a:pt x="721" y="107"/>
                </a:lnTo>
                <a:lnTo>
                  <a:pt x="723" y="111"/>
                </a:lnTo>
                <a:lnTo>
                  <a:pt x="726" y="115"/>
                </a:lnTo>
                <a:lnTo>
                  <a:pt x="726" y="115"/>
                </a:lnTo>
                <a:lnTo>
                  <a:pt x="730" y="117"/>
                </a:lnTo>
                <a:lnTo>
                  <a:pt x="733" y="120"/>
                </a:lnTo>
                <a:lnTo>
                  <a:pt x="734" y="122"/>
                </a:lnTo>
                <a:lnTo>
                  <a:pt x="734" y="122"/>
                </a:lnTo>
                <a:lnTo>
                  <a:pt x="733" y="125"/>
                </a:lnTo>
                <a:lnTo>
                  <a:pt x="733" y="126"/>
                </a:lnTo>
                <a:lnTo>
                  <a:pt x="729" y="128"/>
                </a:lnTo>
                <a:lnTo>
                  <a:pt x="726" y="132"/>
                </a:lnTo>
                <a:lnTo>
                  <a:pt x="724" y="133"/>
                </a:lnTo>
                <a:lnTo>
                  <a:pt x="723" y="136"/>
                </a:lnTo>
                <a:lnTo>
                  <a:pt x="723" y="136"/>
                </a:lnTo>
                <a:lnTo>
                  <a:pt x="728" y="137"/>
                </a:lnTo>
                <a:lnTo>
                  <a:pt x="730" y="137"/>
                </a:lnTo>
                <a:lnTo>
                  <a:pt x="733" y="140"/>
                </a:lnTo>
                <a:lnTo>
                  <a:pt x="733" y="140"/>
                </a:lnTo>
                <a:lnTo>
                  <a:pt x="733" y="141"/>
                </a:lnTo>
                <a:lnTo>
                  <a:pt x="732" y="143"/>
                </a:lnTo>
                <a:lnTo>
                  <a:pt x="732" y="147"/>
                </a:lnTo>
                <a:lnTo>
                  <a:pt x="733" y="149"/>
                </a:lnTo>
                <a:lnTo>
                  <a:pt x="733" y="149"/>
                </a:lnTo>
                <a:lnTo>
                  <a:pt x="735" y="151"/>
                </a:lnTo>
                <a:lnTo>
                  <a:pt x="739" y="152"/>
                </a:lnTo>
                <a:lnTo>
                  <a:pt x="743" y="153"/>
                </a:lnTo>
                <a:lnTo>
                  <a:pt x="745" y="154"/>
                </a:lnTo>
                <a:lnTo>
                  <a:pt x="745" y="154"/>
                </a:lnTo>
                <a:lnTo>
                  <a:pt x="748" y="158"/>
                </a:lnTo>
                <a:lnTo>
                  <a:pt x="748" y="162"/>
                </a:lnTo>
                <a:lnTo>
                  <a:pt x="748" y="167"/>
                </a:lnTo>
                <a:lnTo>
                  <a:pt x="749" y="172"/>
                </a:lnTo>
                <a:lnTo>
                  <a:pt x="749" y="172"/>
                </a:lnTo>
                <a:lnTo>
                  <a:pt x="751" y="174"/>
                </a:lnTo>
                <a:lnTo>
                  <a:pt x="753" y="175"/>
                </a:lnTo>
                <a:lnTo>
                  <a:pt x="754" y="178"/>
                </a:lnTo>
                <a:lnTo>
                  <a:pt x="754" y="178"/>
                </a:lnTo>
                <a:lnTo>
                  <a:pt x="753" y="185"/>
                </a:lnTo>
                <a:lnTo>
                  <a:pt x="750" y="191"/>
                </a:lnTo>
                <a:lnTo>
                  <a:pt x="748" y="198"/>
                </a:lnTo>
                <a:lnTo>
                  <a:pt x="748" y="205"/>
                </a:lnTo>
                <a:lnTo>
                  <a:pt x="748" y="205"/>
                </a:lnTo>
                <a:lnTo>
                  <a:pt x="748" y="209"/>
                </a:lnTo>
                <a:lnTo>
                  <a:pt x="748" y="209"/>
                </a:lnTo>
                <a:lnTo>
                  <a:pt x="750" y="211"/>
                </a:lnTo>
                <a:lnTo>
                  <a:pt x="754" y="214"/>
                </a:lnTo>
                <a:lnTo>
                  <a:pt x="760" y="216"/>
                </a:lnTo>
                <a:lnTo>
                  <a:pt x="766" y="220"/>
                </a:lnTo>
                <a:lnTo>
                  <a:pt x="769" y="222"/>
                </a:lnTo>
                <a:lnTo>
                  <a:pt x="771" y="226"/>
                </a:lnTo>
                <a:lnTo>
                  <a:pt x="771" y="226"/>
                </a:lnTo>
                <a:lnTo>
                  <a:pt x="772" y="229"/>
                </a:lnTo>
                <a:lnTo>
                  <a:pt x="772" y="232"/>
                </a:lnTo>
                <a:lnTo>
                  <a:pt x="771" y="238"/>
                </a:lnTo>
                <a:lnTo>
                  <a:pt x="770" y="243"/>
                </a:lnTo>
                <a:lnTo>
                  <a:pt x="771" y="247"/>
                </a:lnTo>
                <a:lnTo>
                  <a:pt x="772" y="251"/>
                </a:lnTo>
                <a:lnTo>
                  <a:pt x="772" y="251"/>
                </a:lnTo>
                <a:lnTo>
                  <a:pt x="775" y="253"/>
                </a:lnTo>
                <a:lnTo>
                  <a:pt x="779" y="256"/>
                </a:lnTo>
                <a:lnTo>
                  <a:pt x="781" y="259"/>
                </a:lnTo>
                <a:lnTo>
                  <a:pt x="782" y="263"/>
                </a:lnTo>
                <a:lnTo>
                  <a:pt x="782" y="263"/>
                </a:lnTo>
                <a:lnTo>
                  <a:pt x="782" y="266"/>
                </a:lnTo>
                <a:lnTo>
                  <a:pt x="781" y="268"/>
                </a:lnTo>
                <a:lnTo>
                  <a:pt x="777" y="273"/>
                </a:lnTo>
                <a:lnTo>
                  <a:pt x="777" y="273"/>
                </a:lnTo>
                <a:lnTo>
                  <a:pt x="776" y="278"/>
                </a:lnTo>
                <a:lnTo>
                  <a:pt x="776" y="282"/>
                </a:lnTo>
                <a:lnTo>
                  <a:pt x="776" y="292"/>
                </a:lnTo>
                <a:lnTo>
                  <a:pt x="776" y="292"/>
                </a:lnTo>
                <a:lnTo>
                  <a:pt x="777" y="300"/>
                </a:lnTo>
                <a:lnTo>
                  <a:pt x="777" y="300"/>
                </a:lnTo>
                <a:lnTo>
                  <a:pt x="777" y="304"/>
                </a:lnTo>
                <a:lnTo>
                  <a:pt x="779" y="306"/>
                </a:lnTo>
                <a:lnTo>
                  <a:pt x="779" y="306"/>
                </a:lnTo>
                <a:lnTo>
                  <a:pt x="777" y="311"/>
                </a:lnTo>
                <a:lnTo>
                  <a:pt x="776" y="314"/>
                </a:lnTo>
                <a:lnTo>
                  <a:pt x="774" y="317"/>
                </a:lnTo>
                <a:lnTo>
                  <a:pt x="774" y="322"/>
                </a:lnTo>
                <a:lnTo>
                  <a:pt x="774" y="322"/>
                </a:lnTo>
                <a:lnTo>
                  <a:pt x="774" y="325"/>
                </a:lnTo>
                <a:lnTo>
                  <a:pt x="775" y="327"/>
                </a:lnTo>
                <a:lnTo>
                  <a:pt x="780" y="331"/>
                </a:lnTo>
                <a:lnTo>
                  <a:pt x="786" y="335"/>
                </a:lnTo>
                <a:lnTo>
                  <a:pt x="789" y="337"/>
                </a:lnTo>
                <a:lnTo>
                  <a:pt x="791" y="340"/>
                </a:lnTo>
                <a:lnTo>
                  <a:pt x="791" y="340"/>
                </a:lnTo>
                <a:lnTo>
                  <a:pt x="795" y="346"/>
                </a:lnTo>
                <a:lnTo>
                  <a:pt x="795" y="348"/>
                </a:lnTo>
                <a:lnTo>
                  <a:pt x="796" y="352"/>
                </a:lnTo>
                <a:lnTo>
                  <a:pt x="796" y="352"/>
                </a:lnTo>
                <a:lnTo>
                  <a:pt x="795" y="355"/>
                </a:lnTo>
                <a:lnTo>
                  <a:pt x="795" y="357"/>
                </a:lnTo>
                <a:lnTo>
                  <a:pt x="793" y="358"/>
                </a:lnTo>
                <a:lnTo>
                  <a:pt x="792" y="361"/>
                </a:lnTo>
                <a:lnTo>
                  <a:pt x="792" y="361"/>
                </a:lnTo>
                <a:lnTo>
                  <a:pt x="792" y="363"/>
                </a:lnTo>
                <a:lnTo>
                  <a:pt x="793" y="366"/>
                </a:lnTo>
                <a:lnTo>
                  <a:pt x="798" y="369"/>
                </a:lnTo>
                <a:lnTo>
                  <a:pt x="810" y="374"/>
                </a:lnTo>
                <a:lnTo>
                  <a:pt x="810" y="374"/>
                </a:lnTo>
                <a:lnTo>
                  <a:pt x="811" y="376"/>
                </a:lnTo>
                <a:lnTo>
                  <a:pt x="812" y="378"/>
                </a:lnTo>
                <a:lnTo>
                  <a:pt x="813" y="383"/>
                </a:lnTo>
                <a:lnTo>
                  <a:pt x="813" y="388"/>
                </a:lnTo>
                <a:lnTo>
                  <a:pt x="814" y="392"/>
                </a:lnTo>
                <a:lnTo>
                  <a:pt x="817" y="394"/>
                </a:lnTo>
                <a:lnTo>
                  <a:pt x="817" y="394"/>
                </a:lnTo>
                <a:lnTo>
                  <a:pt x="822" y="398"/>
                </a:lnTo>
                <a:lnTo>
                  <a:pt x="827" y="401"/>
                </a:lnTo>
                <a:lnTo>
                  <a:pt x="831" y="405"/>
                </a:lnTo>
                <a:lnTo>
                  <a:pt x="832" y="408"/>
                </a:lnTo>
                <a:lnTo>
                  <a:pt x="833" y="411"/>
                </a:lnTo>
                <a:lnTo>
                  <a:pt x="833" y="411"/>
                </a:lnTo>
                <a:lnTo>
                  <a:pt x="811" y="413"/>
                </a:lnTo>
                <a:lnTo>
                  <a:pt x="751" y="415"/>
                </a:lnTo>
                <a:lnTo>
                  <a:pt x="661" y="416"/>
                </a:lnTo>
                <a:lnTo>
                  <a:pt x="607" y="416"/>
                </a:lnTo>
                <a:lnTo>
                  <a:pt x="549" y="415"/>
                </a:lnTo>
                <a:lnTo>
                  <a:pt x="549" y="415"/>
                </a:lnTo>
                <a:lnTo>
                  <a:pt x="423" y="410"/>
                </a:lnTo>
                <a:lnTo>
                  <a:pt x="303" y="404"/>
                </a:lnTo>
                <a:lnTo>
                  <a:pt x="177" y="398"/>
                </a:lnTo>
                <a:lnTo>
                  <a:pt x="183" y="269"/>
                </a:lnTo>
                <a:lnTo>
                  <a:pt x="0" y="253"/>
                </a:lnTo>
                <a:lnTo>
                  <a:pt x="26" y="0"/>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79" name="Freeform 68"/>
          <p:cNvSpPr>
            <a:spLocks/>
          </p:cNvSpPr>
          <p:nvPr/>
        </p:nvSpPr>
        <p:spPr bwMode="auto">
          <a:xfrm>
            <a:off x="7823804" y="3825192"/>
            <a:ext cx="2514654" cy="956765"/>
          </a:xfrm>
          <a:custGeom>
            <a:avLst/>
            <a:gdLst>
              <a:gd name="T0" fmla="*/ 744 w 744"/>
              <a:gd name="T1" fmla="*/ 118 h 385"/>
              <a:gd name="T2" fmla="*/ 739 w 744"/>
              <a:gd name="T3" fmla="*/ 116 h 385"/>
              <a:gd name="T4" fmla="*/ 738 w 744"/>
              <a:gd name="T5" fmla="*/ 115 h 385"/>
              <a:gd name="T6" fmla="*/ 732 w 744"/>
              <a:gd name="T7" fmla="*/ 117 h 385"/>
              <a:gd name="T8" fmla="*/ 727 w 744"/>
              <a:gd name="T9" fmla="*/ 120 h 385"/>
              <a:gd name="T10" fmla="*/ 722 w 744"/>
              <a:gd name="T11" fmla="*/ 118 h 385"/>
              <a:gd name="T12" fmla="*/ 716 w 744"/>
              <a:gd name="T13" fmla="*/ 111 h 385"/>
              <a:gd name="T14" fmla="*/ 713 w 744"/>
              <a:gd name="T15" fmla="*/ 105 h 385"/>
              <a:gd name="T16" fmla="*/ 710 w 744"/>
              <a:gd name="T17" fmla="*/ 99 h 385"/>
              <a:gd name="T18" fmla="*/ 706 w 744"/>
              <a:gd name="T19" fmla="*/ 92 h 385"/>
              <a:gd name="T20" fmla="*/ 703 w 744"/>
              <a:gd name="T21" fmla="*/ 88 h 385"/>
              <a:gd name="T22" fmla="*/ 691 w 744"/>
              <a:gd name="T23" fmla="*/ 79 h 385"/>
              <a:gd name="T24" fmla="*/ 682 w 744"/>
              <a:gd name="T25" fmla="*/ 74 h 385"/>
              <a:gd name="T26" fmla="*/ 680 w 744"/>
              <a:gd name="T27" fmla="*/ 65 h 385"/>
              <a:gd name="T28" fmla="*/ 680 w 744"/>
              <a:gd name="T29" fmla="*/ 63 h 385"/>
              <a:gd name="T30" fmla="*/ 685 w 744"/>
              <a:gd name="T31" fmla="*/ 59 h 385"/>
              <a:gd name="T32" fmla="*/ 695 w 744"/>
              <a:gd name="T33" fmla="*/ 55 h 385"/>
              <a:gd name="T34" fmla="*/ 702 w 744"/>
              <a:gd name="T35" fmla="*/ 53 h 385"/>
              <a:gd name="T36" fmla="*/ 706 w 744"/>
              <a:gd name="T37" fmla="*/ 49 h 385"/>
              <a:gd name="T38" fmla="*/ 711 w 744"/>
              <a:gd name="T39" fmla="*/ 39 h 385"/>
              <a:gd name="T40" fmla="*/ 711 w 744"/>
              <a:gd name="T41" fmla="*/ 33 h 385"/>
              <a:gd name="T42" fmla="*/ 707 w 744"/>
              <a:gd name="T43" fmla="*/ 27 h 385"/>
              <a:gd name="T44" fmla="*/ 697 w 744"/>
              <a:gd name="T45" fmla="*/ 24 h 385"/>
              <a:gd name="T46" fmla="*/ 694 w 744"/>
              <a:gd name="T47" fmla="*/ 26 h 385"/>
              <a:gd name="T48" fmla="*/ 690 w 744"/>
              <a:gd name="T49" fmla="*/ 27 h 385"/>
              <a:gd name="T50" fmla="*/ 685 w 744"/>
              <a:gd name="T51" fmla="*/ 26 h 385"/>
              <a:gd name="T52" fmla="*/ 679 w 744"/>
              <a:gd name="T53" fmla="*/ 17 h 385"/>
              <a:gd name="T54" fmla="*/ 675 w 744"/>
              <a:gd name="T55" fmla="*/ 13 h 385"/>
              <a:gd name="T56" fmla="*/ 593 w 744"/>
              <a:gd name="T57" fmla="*/ 17 h 385"/>
              <a:gd name="T58" fmla="*/ 449 w 744"/>
              <a:gd name="T59" fmla="*/ 18 h 385"/>
              <a:gd name="T60" fmla="*/ 391 w 744"/>
              <a:gd name="T61" fmla="*/ 17 h 385"/>
              <a:gd name="T62" fmla="*/ 145 w 744"/>
              <a:gd name="T63" fmla="*/ 6 h 385"/>
              <a:gd name="T64" fmla="*/ 0 w 744"/>
              <a:gd name="T65" fmla="*/ 374 h 385"/>
              <a:gd name="T66" fmla="*/ 21 w 744"/>
              <a:gd name="T67" fmla="*/ 375 h 385"/>
              <a:gd name="T68" fmla="*/ 186 w 744"/>
              <a:gd name="T69" fmla="*/ 382 h 385"/>
              <a:gd name="T70" fmla="*/ 329 w 744"/>
              <a:gd name="T71" fmla="*/ 384 h 385"/>
              <a:gd name="T72" fmla="*/ 744 w 744"/>
              <a:gd name="T73" fmla="*/ 38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4" h="385">
                <a:moveTo>
                  <a:pt x="744" y="118"/>
                </a:moveTo>
                <a:lnTo>
                  <a:pt x="744" y="118"/>
                </a:lnTo>
                <a:lnTo>
                  <a:pt x="741" y="116"/>
                </a:lnTo>
                <a:lnTo>
                  <a:pt x="739" y="116"/>
                </a:lnTo>
                <a:lnTo>
                  <a:pt x="738" y="115"/>
                </a:lnTo>
                <a:lnTo>
                  <a:pt x="738" y="115"/>
                </a:lnTo>
                <a:lnTo>
                  <a:pt x="734" y="116"/>
                </a:lnTo>
                <a:lnTo>
                  <a:pt x="732" y="117"/>
                </a:lnTo>
                <a:lnTo>
                  <a:pt x="729" y="118"/>
                </a:lnTo>
                <a:lnTo>
                  <a:pt x="727" y="120"/>
                </a:lnTo>
                <a:lnTo>
                  <a:pt x="727" y="120"/>
                </a:lnTo>
                <a:lnTo>
                  <a:pt x="722" y="118"/>
                </a:lnTo>
                <a:lnTo>
                  <a:pt x="718" y="115"/>
                </a:lnTo>
                <a:lnTo>
                  <a:pt x="716" y="111"/>
                </a:lnTo>
                <a:lnTo>
                  <a:pt x="713" y="105"/>
                </a:lnTo>
                <a:lnTo>
                  <a:pt x="713" y="105"/>
                </a:lnTo>
                <a:lnTo>
                  <a:pt x="712" y="101"/>
                </a:lnTo>
                <a:lnTo>
                  <a:pt x="710" y="99"/>
                </a:lnTo>
                <a:lnTo>
                  <a:pt x="707" y="96"/>
                </a:lnTo>
                <a:lnTo>
                  <a:pt x="706" y="92"/>
                </a:lnTo>
                <a:lnTo>
                  <a:pt x="706" y="92"/>
                </a:lnTo>
                <a:lnTo>
                  <a:pt x="703" y="88"/>
                </a:lnTo>
                <a:lnTo>
                  <a:pt x="700" y="84"/>
                </a:lnTo>
                <a:lnTo>
                  <a:pt x="691" y="79"/>
                </a:lnTo>
                <a:lnTo>
                  <a:pt x="686" y="76"/>
                </a:lnTo>
                <a:lnTo>
                  <a:pt x="682" y="74"/>
                </a:lnTo>
                <a:lnTo>
                  <a:pt x="680" y="70"/>
                </a:lnTo>
                <a:lnTo>
                  <a:pt x="680" y="65"/>
                </a:lnTo>
                <a:lnTo>
                  <a:pt x="680" y="65"/>
                </a:lnTo>
                <a:lnTo>
                  <a:pt x="680" y="63"/>
                </a:lnTo>
                <a:lnTo>
                  <a:pt x="682" y="60"/>
                </a:lnTo>
                <a:lnTo>
                  <a:pt x="685" y="59"/>
                </a:lnTo>
                <a:lnTo>
                  <a:pt x="687" y="58"/>
                </a:lnTo>
                <a:lnTo>
                  <a:pt x="695" y="55"/>
                </a:lnTo>
                <a:lnTo>
                  <a:pt x="698" y="54"/>
                </a:lnTo>
                <a:lnTo>
                  <a:pt x="702" y="53"/>
                </a:lnTo>
                <a:lnTo>
                  <a:pt x="702" y="53"/>
                </a:lnTo>
                <a:lnTo>
                  <a:pt x="706" y="49"/>
                </a:lnTo>
                <a:lnTo>
                  <a:pt x="708" y="44"/>
                </a:lnTo>
                <a:lnTo>
                  <a:pt x="711" y="39"/>
                </a:lnTo>
                <a:lnTo>
                  <a:pt x="711" y="33"/>
                </a:lnTo>
                <a:lnTo>
                  <a:pt x="711" y="33"/>
                </a:lnTo>
                <a:lnTo>
                  <a:pt x="710" y="29"/>
                </a:lnTo>
                <a:lnTo>
                  <a:pt x="707" y="27"/>
                </a:lnTo>
                <a:lnTo>
                  <a:pt x="702" y="24"/>
                </a:lnTo>
                <a:lnTo>
                  <a:pt x="697" y="24"/>
                </a:lnTo>
                <a:lnTo>
                  <a:pt x="697" y="24"/>
                </a:lnTo>
                <a:lnTo>
                  <a:pt x="694" y="26"/>
                </a:lnTo>
                <a:lnTo>
                  <a:pt x="690" y="27"/>
                </a:lnTo>
                <a:lnTo>
                  <a:pt x="690" y="27"/>
                </a:lnTo>
                <a:lnTo>
                  <a:pt x="687" y="27"/>
                </a:lnTo>
                <a:lnTo>
                  <a:pt x="685" y="26"/>
                </a:lnTo>
                <a:lnTo>
                  <a:pt x="681" y="22"/>
                </a:lnTo>
                <a:lnTo>
                  <a:pt x="679" y="17"/>
                </a:lnTo>
                <a:lnTo>
                  <a:pt x="675" y="13"/>
                </a:lnTo>
                <a:lnTo>
                  <a:pt x="675" y="13"/>
                </a:lnTo>
                <a:lnTo>
                  <a:pt x="653" y="15"/>
                </a:lnTo>
                <a:lnTo>
                  <a:pt x="593" y="17"/>
                </a:lnTo>
                <a:lnTo>
                  <a:pt x="503" y="18"/>
                </a:lnTo>
                <a:lnTo>
                  <a:pt x="449" y="18"/>
                </a:lnTo>
                <a:lnTo>
                  <a:pt x="391" y="17"/>
                </a:lnTo>
                <a:lnTo>
                  <a:pt x="391" y="17"/>
                </a:lnTo>
                <a:lnTo>
                  <a:pt x="265" y="12"/>
                </a:lnTo>
                <a:lnTo>
                  <a:pt x="145" y="6"/>
                </a:lnTo>
                <a:lnTo>
                  <a:pt x="19" y="0"/>
                </a:lnTo>
                <a:lnTo>
                  <a:pt x="0" y="374"/>
                </a:lnTo>
                <a:lnTo>
                  <a:pt x="0" y="374"/>
                </a:lnTo>
                <a:lnTo>
                  <a:pt x="21" y="375"/>
                </a:lnTo>
                <a:lnTo>
                  <a:pt x="83" y="378"/>
                </a:lnTo>
                <a:lnTo>
                  <a:pt x="186" y="382"/>
                </a:lnTo>
                <a:lnTo>
                  <a:pt x="329" y="384"/>
                </a:lnTo>
                <a:lnTo>
                  <a:pt x="329" y="384"/>
                </a:lnTo>
                <a:lnTo>
                  <a:pt x="618" y="385"/>
                </a:lnTo>
                <a:lnTo>
                  <a:pt x="744" y="385"/>
                </a:lnTo>
                <a:lnTo>
                  <a:pt x="744" y="118"/>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80" name="Freeform 69"/>
          <p:cNvSpPr>
            <a:spLocks/>
          </p:cNvSpPr>
          <p:nvPr/>
        </p:nvSpPr>
        <p:spPr bwMode="auto">
          <a:xfrm>
            <a:off x="7476680" y="4742587"/>
            <a:ext cx="2926364" cy="1126320"/>
          </a:xfrm>
          <a:custGeom>
            <a:avLst/>
            <a:gdLst>
              <a:gd name="T0" fmla="*/ 855 w 866"/>
              <a:gd name="T1" fmla="*/ 451 h 454"/>
              <a:gd name="T2" fmla="*/ 827 w 866"/>
              <a:gd name="T3" fmla="*/ 441 h 454"/>
              <a:gd name="T4" fmla="*/ 814 w 866"/>
              <a:gd name="T5" fmla="*/ 433 h 454"/>
              <a:gd name="T6" fmla="*/ 794 w 866"/>
              <a:gd name="T7" fmla="*/ 418 h 454"/>
              <a:gd name="T8" fmla="*/ 784 w 866"/>
              <a:gd name="T9" fmla="*/ 422 h 454"/>
              <a:gd name="T10" fmla="*/ 774 w 866"/>
              <a:gd name="T11" fmla="*/ 425 h 454"/>
              <a:gd name="T12" fmla="*/ 761 w 866"/>
              <a:gd name="T13" fmla="*/ 428 h 454"/>
              <a:gd name="T14" fmla="*/ 748 w 866"/>
              <a:gd name="T15" fmla="*/ 423 h 454"/>
              <a:gd name="T16" fmla="*/ 742 w 866"/>
              <a:gd name="T17" fmla="*/ 419 h 454"/>
              <a:gd name="T18" fmla="*/ 727 w 866"/>
              <a:gd name="T19" fmla="*/ 429 h 454"/>
              <a:gd name="T20" fmla="*/ 710 w 866"/>
              <a:gd name="T21" fmla="*/ 425 h 454"/>
              <a:gd name="T22" fmla="*/ 695 w 866"/>
              <a:gd name="T23" fmla="*/ 430 h 454"/>
              <a:gd name="T24" fmla="*/ 680 w 866"/>
              <a:gd name="T25" fmla="*/ 435 h 454"/>
              <a:gd name="T26" fmla="*/ 677 w 866"/>
              <a:gd name="T27" fmla="*/ 448 h 454"/>
              <a:gd name="T28" fmla="*/ 668 w 866"/>
              <a:gd name="T29" fmla="*/ 444 h 454"/>
              <a:gd name="T30" fmla="*/ 662 w 866"/>
              <a:gd name="T31" fmla="*/ 445 h 454"/>
              <a:gd name="T32" fmla="*/ 656 w 866"/>
              <a:gd name="T33" fmla="*/ 444 h 454"/>
              <a:gd name="T34" fmla="*/ 663 w 866"/>
              <a:gd name="T35" fmla="*/ 430 h 454"/>
              <a:gd name="T36" fmla="*/ 658 w 866"/>
              <a:gd name="T37" fmla="*/ 434 h 454"/>
              <a:gd name="T38" fmla="*/ 651 w 866"/>
              <a:gd name="T39" fmla="*/ 428 h 454"/>
              <a:gd name="T40" fmla="*/ 652 w 866"/>
              <a:gd name="T41" fmla="*/ 420 h 454"/>
              <a:gd name="T42" fmla="*/ 650 w 866"/>
              <a:gd name="T43" fmla="*/ 412 h 454"/>
              <a:gd name="T44" fmla="*/ 643 w 866"/>
              <a:gd name="T45" fmla="*/ 415 h 454"/>
              <a:gd name="T46" fmla="*/ 624 w 866"/>
              <a:gd name="T47" fmla="*/ 433 h 454"/>
              <a:gd name="T48" fmla="*/ 617 w 866"/>
              <a:gd name="T49" fmla="*/ 422 h 454"/>
              <a:gd name="T50" fmla="*/ 604 w 866"/>
              <a:gd name="T51" fmla="*/ 424 h 454"/>
              <a:gd name="T52" fmla="*/ 598 w 866"/>
              <a:gd name="T53" fmla="*/ 425 h 454"/>
              <a:gd name="T54" fmla="*/ 589 w 866"/>
              <a:gd name="T55" fmla="*/ 436 h 454"/>
              <a:gd name="T56" fmla="*/ 579 w 866"/>
              <a:gd name="T57" fmla="*/ 433 h 454"/>
              <a:gd name="T58" fmla="*/ 570 w 866"/>
              <a:gd name="T59" fmla="*/ 436 h 454"/>
              <a:gd name="T60" fmla="*/ 563 w 866"/>
              <a:gd name="T61" fmla="*/ 433 h 454"/>
              <a:gd name="T62" fmla="*/ 554 w 866"/>
              <a:gd name="T63" fmla="*/ 430 h 454"/>
              <a:gd name="T64" fmla="*/ 547 w 866"/>
              <a:gd name="T65" fmla="*/ 420 h 454"/>
              <a:gd name="T66" fmla="*/ 530 w 866"/>
              <a:gd name="T67" fmla="*/ 428 h 454"/>
              <a:gd name="T68" fmla="*/ 509 w 866"/>
              <a:gd name="T69" fmla="*/ 434 h 454"/>
              <a:gd name="T70" fmla="*/ 515 w 866"/>
              <a:gd name="T71" fmla="*/ 420 h 454"/>
              <a:gd name="T72" fmla="*/ 504 w 866"/>
              <a:gd name="T73" fmla="*/ 413 h 454"/>
              <a:gd name="T74" fmla="*/ 491 w 866"/>
              <a:gd name="T75" fmla="*/ 404 h 454"/>
              <a:gd name="T76" fmla="*/ 500 w 866"/>
              <a:gd name="T77" fmla="*/ 397 h 454"/>
              <a:gd name="T78" fmla="*/ 481 w 866"/>
              <a:gd name="T79" fmla="*/ 391 h 454"/>
              <a:gd name="T80" fmla="*/ 460 w 866"/>
              <a:gd name="T81" fmla="*/ 402 h 454"/>
              <a:gd name="T82" fmla="*/ 453 w 866"/>
              <a:gd name="T83" fmla="*/ 401 h 454"/>
              <a:gd name="T84" fmla="*/ 422 w 866"/>
              <a:gd name="T85" fmla="*/ 397 h 454"/>
              <a:gd name="T86" fmla="*/ 399 w 866"/>
              <a:gd name="T87" fmla="*/ 382 h 454"/>
              <a:gd name="T88" fmla="*/ 390 w 866"/>
              <a:gd name="T89" fmla="*/ 383 h 454"/>
              <a:gd name="T90" fmla="*/ 384 w 866"/>
              <a:gd name="T91" fmla="*/ 370 h 454"/>
              <a:gd name="T92" fmla="*/ 365 w 866"/>
              <a:gd name="T93" fmla="*/ 363 h 454"/>
              <a:gd name="T94" fmla="*/ 358 w 866"/>
              <a:gd name="T95" fmla="*/ 365 h 454"/>
              <a:gd name="T96" fmla="*/ 348 w 866"/>
              <a:gd name="T97" fmla="*/ 357 h 454"/>
              <a:gd name="T98" fmla="*/ 341 w 866"/>
              <a:gd name="T99" fmla="*/ 366 h 454"/>
              <a:gd name="T100" fmla="*/ 333 w 866"/>
              <a:gd name="T101" fmla="*/ 362 h 454"/>
              <a:gd name="T102" fmla="*/ 322 w 866"/>
              <a:gd name="T103" fmla="*/ 360 h 454"/>
              <a:gd name="T104" fmla="*/ 315 w 866"/>
              <a:gd name="T105" fmla="*/ 347 h 454"/>
              <a:gd name="T106" fmla="*/ 299 w 866"/>
              <a:gd name="T107" fmla="*/ 335 h 454"/>
              <a:gd name="T108" fmla="*/ 103 w 866"/>
              <a:gd name="T109" fmla="*/ 5 h 454"/>
              <a:gd name="T110" fmla="*/ 432 w 866"/>
              <a:gd name="T111" fmla="*/ 1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6" h="454">
                <a:moveTo>
                  <a:pt x="846" y="82"/>
                </a:moveTo>
                <a:lnTo>
                  <a:pt x="866" y="230"/>
                </a:lnTo>
                <a:lnTo>
                  <a:pt x="862" y="454"/>
                </a:lnTo>
                <a:lnTo>
                  <a:pt x="862" y="454"/>
                </a:lnTo>
                <a:lnTo>
                  <a:pt x="855" y="451"/>
                </a:lnTo>
                <a:lnTo>
                  <a:pt x="848" y="449"/>
                </a:lnTo>
                <a:lnTo>
                  <a:pt x="835" y="443"/>
                </a:lnTo>
                <a:lnTo>
                  <a:pt x="835" y="443"/>
                </a:lnTo>
                <a:lnTo>
                  <a:pt x="831" y="441"/>
                </a:lnTo>
                <a:lnTo>
                  <a:pt x="827" y="441"/>
                </a:lnTo>
                <a:lnTo>
                  <a:pt x="824" y="440"/>
                </a:lnTo>
                <a:lnTo>
                  <a:pt x="821" y="439"/>
                </a:lnTo>
                <a:lnTo>
                  <a:pt x="821" y="439"/>
                </a:lnTo>
                <a:lnTo>
                  <a:pt x="818" y="435"/>
                </a:lnTo>
                <a:lnTo>
                  <a:pt x="814" y="433"/>
                </a:lnTo>
                <a:lnTo>
                  <a:pt x="809" y="431"/>
                </a:lnTo>
                <a:lnTo>
                  <a:pt x="805" y="428"/>
                </a:lnTo>
                <a:lnTo>
                  <a:pt x="805" y="428"/>
                </a:lnTo>
                <a:lnTo>
                  <a:pt x="798" y="420"/>
                </a:lnTo>
                <a:lnTo>
                  <a:pt x="794" y="418"/>
                </a:lnTo>
                <a:lnTo>
                  <a:pt x="789" y="417"/>
                </a:lnTo>
                <a:lnTo>
                  <a:pt x="789" y="417"/>
                </a:lnTo>
                <a:lnTo>
                  <a:pt x="787" y="418"/>
                </a:lnTo>
                <a:lnTo>
                  <a:pt x="785" y="418"/>
                </a:lnTo>
                <a:lnTo>
                  <a:pt x="784" y="422"/>
                </a:lnTo>
                <a:lnTo>
                  <a:pt x="782" y="425"/>
                </a:lnTo>
                <a:lnTo>
                  <a:pt x="780" y="425"/>
                </a:lnTo>
                <a:lnTo>
                  <a:pt x="779" y="427"/>
                </a:lnTo>
                <a:lnTo>
                  <a:pt x="779" y="427"/>
                </a:lnTo>
                <a:lnTo>
                  <a:pt x="774" y="425"/>
                </a:lnTo>
                <a:lnTo>
                  <a:pt x="771" y="424"/>
                </a:lnTo>
                <a:lnTo>
                  <a:pt x="771" y="424"/>
                </a:lnTo>
                <a:lnTo>
                  <a:pt x="767" y="425"/>
                </a:lnTo>
                <a:lnTo>
                  <a:pt x="764" y="427"/>
                </a:lnTo>
                <a:lnTo>
                  <a:pt x="761" y="428"/>
                </a:lnTo>
                <a:lnTo>
                  <a:pt x="757" y="428"/>
                </a:lnTo>
                <a:lnTo>
                  <a:pt x="757" y="428"/>
                </a:lnTo>
                <a:lnTo>
                  <a:pt x="755" y="428"/>
                </a:lnTo>
                <a:lnTo>
                  <a:pt x="752" y="427"/>
                </a:lnTo>
                <a:lnTo>
                  <a:pt x="748" y="423"/>
                </a:lnTo>
                <a:lnTo>
                  <a:pt x="748" y="423"/>
                </a:lnTo>
                <a:lnTo>
                  <a:pt x="745" y="420"/>
                </a:lnTo>
                <a:lnTo>
                  <a:pt x="743" y="419"/>
                </a:lnTo>
                <a:lnTo>
                  <a:pt x="742" y="419"/>
                </a:lnTo>
                <a:lnTo>
                  <a:pt x="742" y="419"/>
                </a:lnTo>
                <a:lnTo>
                  <a:pt x="740" y="419"/>
                </a:lnTo>
                <a:lnTo>
                  <a:pt x="737" y="420"/>
                </a:lnTo>
                <a:lnTo>
                  <a:pt x="734" y="424"/>
                </a:lnTo>
                <a:lnTo>
                  <a:pt x="730" y="428"/>
                </a:lnTo>
                <a:lnTo>
                  <a:pt x="727" y="429"/>
                </a:lnTo>
                <a:lnTo>
                  <a:pt x="725" y="430"/>
                </a:lnTo>
                <a:lnTo>
                  <a:pt x="725" y="430"/>
                </a:lnTo>
                <a:lnTo>
                  <a:pt x="720" y="429"/>
                </a:lnTo>
                <a:lnTo>
                  <a:pt x="715" y="428"/>
                </a:lnTo>
                <a:lnTo>
                  <a:pt x="710" y="425"/>
                </a:lnTo>
                <a:lnTo>
                  <a:pt x="705" y="424"/>
                </a:lnTo>
                <a:lnTo>
                  <a:pt x="705" y="424"/>
                </a:lnTo>
                <a:lnTo>
                  <a:pt x="703" y="425"/>
                </a:lnTo>
                <a:lnTo>
                  <a:pt x="700" y="427"/>
                </a:lnTo>
                <a:lnTo>
                  <a:pt x="695" y="430"/>
                </a:lnTo>
                <a:lnTo>
                  <a:pt x="695" y="430"/>
                </a:lnTo>
                <a:lnTo>
                  <a:pt x="690" y="431"/>
                </a:lnTo>
                <a:lnTo>
                  <a:pt x="687" y="431"/>
                </a:lnTo>
                <a:lnTo>
                  <a:pt x="683" y="433"/>
                </a:lnTo>
                <a:lnTo>
                  <a:pt x="680" y="435"/>
                </a:lnTo>
                <a:lnTo>
                  <a:pt x="680" y="435"/>
                </a:lnTo>
                <a:lnTo>
                  <a:pt x="679" y="439"/>
                </a:lnTo>
                <a:lnTo>
                  <a:pt x="679" y="444"/>
                </a:lnTo>
                <a:lnTo>
                  <a:pt x="678" y="446"/>
                </a:lnTo>
                <a:lnTo>
                  <a:pt x="677" y="448"/>
                </a:lnTo>
                <a:lnTo>
                  <a:pt x="675" y="449"/>
                </a:lnTo>
                <a:lnTo>
                  <a:pt x="675" y="449"/>
                </a:lnTo>
                <a:lnTo>
                  <a:pt x="673" y="448"/>
                </a:lnTo>
                <a:lnTo>
                  <a:pt x="671" y="445"/>
                </a:lnTo>
                <a:lnTo>
                  <a:pt x="668" y="444"/>
                </a:lnTo>
                <a:lnTo>
                  <a:pt x="666" y="443"/>
                </a:lnTo>
                <a:lnTo>
                  <a:pt x="666" y="443"/>
                </a:lnTo>
                <a:lnTo>
                  <a:pt x="663" y="444"/>
                </a:lnTo>
                <a:lnTo>
                  <a:pt x="663" y="444"/>
                </a:lnTo>
                <a:lnTo>
                  <a:pt x="662" y="445"/>
                </a:lnTo>
                <a:lnTo>
                  <a:pt x="659" y="445"/>
                </a:lnTo>
                <a:lnTo>
                  <a:pt x="659" y="445"/>
                </a:lnTo>
                <a:lnTo>
                  <a:pt x="658" y="445"/>
                </a:lnTo>
                <a:lnTo>
                  <a:pt x="656" y="444"/>
                </a:lnTo>
                <a:lnTo>
                  <a:pt x="656" y="444"/>
                </a:lnTo>
                <a:lnTo>
                  <a:pt x="658" y="440"/>
                </a:lnTo>
                <a:lnTo>
                  <a:pt x="661" y="438"/>
                </a:lnTo>
                <a:lnTo>
                  <a:pt x="662" y="434"/>
                </a:lnTo>
                <a:lnTo>
                  <a:pt x="663" y="430"/>
                </a:lnTo>
                <a:lnTo>
                  <a:pt x="663" y="430"/>
                </a:lnTo>
                <a:lnTo>
                  <a:pt x="662" y="428"/>
                </a:lnTo>
                <a:lnTo>
                  <a:pt x="662" y="425"/>
                </a:lnTo>
                <a:lnTo>
                  <a:pt x="662" y="425"/>
                </a:lnTo>
                <a:lnTo>
                  <a:pt x="659" y="429"/>
                </a:lnTo>
                <a:lnTo>
                  <a:pt x="658" y="434"/>
                </a:lnTo>
                <a:lnTo>
                  <a:pt x="653" y="434"/>
                </a:lnTo>
                <a:lnTo>
                  <a:pt x="653" y="434"/>
                </a:lnTo>
                <a:lnTo>
                  <a:pt x="653" y="431"/>
                </a:lnTo>
                <a:lnTo>
                  <a:pt x="652" y="430"/>
                </a:lnTo>
                <a:lnTo>
                  <a:pt x="651" y="428"/>
                </a:lnTo>
                <a:lnTo>
                  <a:pt x="650" y="427"/>
                </a:lnTo>
                <a:lnTo>
                  <a:pt x="650" y="427"/>
                </a:lnTo>
                <a:lnTo>
                  <a:pt x="651" y="424"/>
                </a:lnTo>
                <a:lnTo>
                  <a:pt x="651" y="423"/>
                </a:lnTo>
                <a:lnTo>
                  <a:pt x="652" y="420"/>
                </a:lnTo>
                <a:lnTo>
                  <a:pt x="652" y="419"/>
                </a:lnTo>
                <a:lnTo>
                  <a:pt x="652" y="419"/>
                </a:lnTo>
                <a:lnTo>
                  <a:pt x="652" y="415"/>
                </a:lnTo>
                <a:lnTo>
                  <a:pt x="651" y="413"/>
                </a:lnTo>
                <a:lnTo>
                  <a:pt x="650" y="412"/>
                </a:lnTo>
                <a:lnTo>
                  <a:pt x="647" y="410"/>
                </a:lnTo>
                <a:lnTo>
                  <a:pt x="647" y="410"/>
                </a:lnTo>
                <a:lnTo>
                  <a:pt x="646" y="412"/>
                </a:lnTo>
                <a:lnTo>
                  <a:pt x="645" y="412"/>
                </a:lnTo>
                <a:lnTo>
                  <a:pt x="643" y="415"/>
                </a:lnTo>
                <a:lnTo>
                  <a:pt x="642" y="419"/>
                </a:lnTo>
                <a:lnTo>
                  <a:pt x="640" y="422"/>
                </a:lnTo>
                <a:lnTo>
                  <a:pt x="640" y="422"/>
                </a:lnTo>
                <a:lnTo>
                  <a:pt x="624" y="433"/>
                </a:lnTo>
                <a:lnTo>
                  <a:pt x="624" y="433"/>
                </a:lnTo>
                <a:lnTo>
                  <a:pt x="622" y="428"/>
                </a:lnTo>
                <a:lnTo>
                  <a:pt x="622" y="424"/>
                </a:lnTo>
                <a:lnTo>
                  <a:pt x="622" y="424"/>
                </a:lnTo>
                <a:lnTo>
                  <a:pt x="620" y="423"/>
                </a:lnTo>
                <a:lnTo>
                  <a:pt x="617" y="422"/>
                </a:lnTo>
                <a:lnTo>
                  <a:pt x="610" y="419"/>
                </a:lnTo>
                <a:lnTo>
                  <a:pt x="610" y="419"/>
                </a:lnTo>
                <a:lnTo>
                  <a:pt x="605" y="420"/>
                </a:lnTo>
                <a:lnTo>
                  <a:pt x="605" y="420"/>
                </a:lnTo>
                <a:lnTo>
                  <a:pt x="604" y="424"/>
                </a:lnTo>
                <a:lnTo>
                  <a:pt x="603" y="429"/>
                </a:lnTo>
                <a:lnTo>
                  <a:pt x="603" y="429"/>
                </a:lnTo>
                <a:lnTo>
                  <a:pt x="600" y="427"/>
                </a:lnTo>
                <a:lnTo>
                  <a:pt x="598" y="425"/>
                </a:lnTo>
                <a:lnTo>
                  <a:pt x="598" y="425"/>
                </a:lnTo>
                <a:lnTo>
                  <a:pt x="595" y="425"/>
                </a:lnTo>
                <a:lnTo>
                  <a:pt x="594" y="427"/>
                </a:lnTo>
                <a:lnTo>
                  <a:pt x="591" y="431"/>
                </a:lnTo>
                <a:lnTo>
                  <a:pt x="590" y="435"/>
                </a:lnTo>
                <a:lnTo>
                  <a:pt x="589" y="436"/>
                </a:lnTo>
                <a:lnTo>
                  <a:pt x="586" y="436"/>
                </a:lnTo>
                <a:lnTo>
                  <a:pt x="586" y="436"/>
                </a:lnTo>
                <a:lnTo>
                  <a:pt x="584" y="436"/>
                </a:lnTo>
                <a:lnTo>
                  <a:pt x="582" y="434"/>
                </a:lnTo>
                <a:lnTo>
                  <a:pt x="579" y="433"/>
                </a:lnTo>
                <a:lnTo>
                  <a:pt x="577" y="431"/>
                </a:lnTo>
                <a:lnTo>
                  <a:pt x="577" y="431"/>
                </a:lnTo>
                <a:lnTo>
                  <a:pt x="574" y="433"/>
                </a:lnTo>
                <a:lnTo>
                  <a:pt x="573" y="434"/>
                </a:lnTo>
                <a:lnTo>
                  <a:pt x="570" y="436"/>
                </a:lnTo>
                <a:lnTo>
                  <a:pt x="569" y="438"/>
                </a:lnTo>
                <a:lnTo>
                  <a:pt x="569" y="438"/>
                </a:lnTo>
                <a:lnTo>
                  <a:pt x="567" y="436"/>
                </a:lnTo>
                <a:lnTo>
                  <a:pt x="564" y="435"/>
                </a:lnTo>
                <a:lnTo>
                  <a:pt x="563" y="433"/>
                </a:lnTo>
                <a:lnTo>
                  <a:pt x="561" y="430"/>
                </a:lnTo>
                <a:lnTo>
                  <a:pt x="561" y="430"/>
                </a:lnTo>
                <a:lnTo>
                  <a:pt x="559" y="430"/>
                </a:lnTo>
                <a:lnTo>
                  <a:pt x="557" y="430"/>
                </a:lnTo>
                <a:lnTo>
                  <a:pt x="554" y="430"/>
                </a:lnTo>
                <a:lnTo>
                  <a:pt x="552" y="430"/>
                </a:lnTo>
                <a:lnTo>
                  <a:pt x="552" y="430"/>
                </a:lnTo>
                <a:lnTo>
                  <a:pt x="551" y="427"/>
                </a:lnTo>
                <a:lnTo>
                  <a:pt x="548" y="423"/>
                </a:lnTo>
                <a:lnTo>
                  <a:pt x="547" y="420"/>
                </a:lnTo>
                <a:lnTo>
                  <a:pt x="543" y="419"/>
                </a:lnTo>
                <a:lnTo>
                  <a:pt x="543" y="419"/>
                </a:lnTo>
                <a:lnTo>
                  <a:pt x="540" y="420"/>
                </a:lnTo>
                <a:lnTo>
                  <a:pt x="536" y="422"/>
                </a:lnTo>
                <a:lnTo>
                  <a:pt x="530" y="428"/>
                </a:lnTo>
                <a:lnTo>
                  <a:pt x="525" y="433"/>
                </a:lnTo>
                <a:lnTo>
                  <a:pt x="521" y="434"/>
                </a:lnTo>
                <a:lnTo>
                  <a:pt x="517" y="435"/>
                </a:lnTo>
                <a:lnTo>
                  <a:pt x="517" y="435"/>
                </a:lnTo>
                <a:lnTo>
                  <a:pt x="509" y="434"/>
                </a:lnTo>
                <a:lnTo>
                  <a:pt x="509" y="429"/>
                </a:lnTo>
                <a:lnTo>
                  <a:pt x="509" y="429"/>
                </a:lnTo>
                <a:lnTo>
                  <a:pt x="512" y="424"/>
                </a:lnTo>
                <a:lnTo>
                  <a:pt x="515" y="420"/>
                </a:lnTo>
                <a:lnTo>
                  <a:pt x="515" y="420"/>
                </a:lnTo>
                <a:lnTo>
                  <a:pt x="511" y="415"/>
                </a:lnTo>
                <a:lnTo>
                  <a:pt x="509" y="413"/>
                </a:lnTo>
                <a:lnTo>
                  <a:pt x="505" y="413"/>
                </a:lnTo>
                <a:lnTo>
                  <a:pt x="505" y="413"/>
                </a:lnTo>
                <a:lnTo>
                  <a:pt x="504" y="413"/>
                </a:lnTo>
                <a:lnTo>
                  <a:pt x="501" y="414"/>
                </a:lnTo>
                <a:lnTo>
                  <a:pt x="494" y="414"/>
                </a:lnTo>
                <a:lnTo>
                  <a:pt x="494" y="414"/>
                </a:lnTo>
                <a:lnTo>
                  <a:pt x="493" y="409"/>
                </a:lnTo>
                <a:lnTo>
                  <a:pt x="491" y="404"/>
                </a:lnTo>
                <a:lnTo>
                  <a:pt x="491" y="404"/>
                </a:lnTo>
                <a:lnTo>
                  <a:pt x="493" y="402"/>
                </a:lnTo>
                <a:lnTo>
                  <a:pt x="495" y="401"/>
                </a:lnTo>
                <a:lnTo>
                  <a:pt x="500" y="397"/>
                </a:lnTo>
                <a:lnTo>
                  <a:pt x="500" y="397"/>
                </a:lnTo>
                <a:lnTo>
                  <a:pt x="496" y="394"/>
                </a:lnTo>
                <a:lnTo>
                  <a:pt x="493" y="392"/>
                </a:lnTo>
                <a:lnTo>
                  <a:pt x="488" y="392"/>
                </a:lnTo>
                <a:lnTo>
                  <a:pt x="481" y="391"/>
                </a:lnTo>
                <a:lnTo>
                  <a:pt x="481" y="391"/>
                </a:lnTo>
                <a:lnTo>
                  <a:pt x="467" y="392"/>
                </a:lnTo>
                <a:lnTo>
                  <a:pt x="467" y="392"/>
                </a:lnTo>
                <a:lnTo>
                  <a:pt x="464" y="394"/>
                </a:lnTo>
                <a:lnTo>
                  <a:pt x="462" y="398"/>
                </a:lnTo>
                <a:lnTo>
                  <a:pt x="460" y="402"/>
                </a:lnTo>
                <a:lnTo>
                  <a:pt x="459" y="402"/>
                </a:lnTo>
                <a:lnTo>
                  <a:pt x="457" y="403"/>
                </a:lnTo>
                <a:lnTo>
                  <a:pt x="457" y="403"/>
                </a:lnTo>
                <a:lnTo>
                  <a:pt x="454" y="402"/>
                </a:lnTo>
                <a:lnTo>
                  <a:pt x="453" y="401"/>
                </a:lnTo>
                <a:lnTo>
                  <a:pt x="449" y="398"/>
                </a:lnTo>
                <a:lnTo>
                  <a:pt x="446" y="394"/>
                </a:lnTo>
                <a:lnTo>
                  <a:pt x="442" y="392"/>
                </a:lnTo>
                <a:lnTo>
                  <a:pt x="422" y="397"/>
                </a:lnTo>
                <a:lnTo>
                  <a:pt x="422" y="397"/>
                </a:lnTo>
                <a:lnTo>
                  <a:pt x="416" y="392"/>
                </a:lnTo>
                <a:lnTo>
                  <a:pt x="411" y="387"/>
                </a:lnTo>
                <a:lnTo>
                  <a:pt x="406" y="383"/>
                </a:lnTo>
                <a:lnTo>
                  <a:pt x="402" y="382"/>
                </a:lnTo>
                <a:lnTo>
                  <a:pt x="399" y="382"/>
                </a:lnTo>
                <a:lnTo>
                  <a:pt x="399" y="382"/>
                </a:lnTo>
                <a:lnTo>
                  <a:pt x="394" y="383"/>
                </a:lnTo>
                <a:lnTo>
                  <a:pt x="391" y="383"/>
                </a:lnTo>
                <a:lnTo>
                  <a:pt x="390" y="383"/>
                </a:lnTo>
                <a:lnTo>
                  <a:pt x="390" y="383"/>
                </a:lnTo>
                <a:lnTo>
                  <a:pt x="389" y="381"/>
                </a:lnTo>
                <a:lnTo>
                  <a:pt x="388" y="380"/>
                </a:lnTo>
                <a:lnTo>
                  <a:pt x="388" y="375"/>
                </a:lnTo>
                <a:lnTo>
                  <a:pt x="388" y="375"/>
                </a:lnTo>
                <a:lnTo>
                  <a:pt x="384" y="370"/>
                </a:lnTo>
                <a:lnTo>
                  <a:pt x="380" y="366"/>
                </a:lnTo>
                <a:lnTo>
                  <a:pt x="371" y="359"/>
                </a:lnTo>
                <a:lnTo>
                  <a:pt x="367" y="359"/>
                </a:lnTo>
                <a:lnTo>
                  <a:pt x="367" y="359"/>
                </a:lnTo>
                <a:lnTo>
                  <a:pt x="365" y="363"/>
                </a:lnTo>
                <a:lnTo>
                  <a:pt x="364" y="365"/>
                </a:lnTo>
                <a:lnTo>
                  <a:pt x="363" y="366"/>
                </a:lnTo>
                <a:lnTo>
                  <a:pt x="363" y="366"/>
                </a:lnTo>
                <a:lnTo>
                  <a:pt x="360" y="365"/>
                </a:lnTo>
                <a:lnTo>
                  <a:pt x="358" y="365"/>
                </a:lnTo>
                <a:lnTo>
                  <a:pt x="355" y="361"/>
                </a:lnTo>
                <a:lnTo>
                  <a:pt x="352" y="359"/>
                </a:lnTo>
                <a:lnTo>
                  <a:pt x="349" y="357"/>
                </a:lnTo>
                <a:lnTo>
                  <a:pt x="348" y="357"/>
                </a:lnTo>
                <a:lnTo>
                  <a:pt x="348" y="357"/>
                </a:lnTo>
                <a:lnTo>
                  <a:pt x="346" y="357"/>
                </a:lnTo>
                <a:lnTo>
                  <a:pt x="344" y="359"/>
                </a:lnTo>
                <a:lnTo>
                  <a:pt x="343" y="361"/>
                </a:lnTo>
                <a:lnTo>
                  <a:pt x="342" y="365"/>
                </a:lnTo>
                <a:lnTo>
                  <a:pt x="341" y="366"/>
                </a:lnTo>
                <a:lnTo>
                  <a:pt x="339" y="366"/>
                </a:lnTo>
                <a:lnTo>
                  <a:pt x="339" y="366"/>
                </a:lnTo>
                <a:lnTo>
                  <a:pt x="337" y="366"/>
                </a:lnTo>
                <a:lnTo>
                  <a:pt x="336" y="365"/>
                </a:lnTo>
                <a:lnTo>
                  <a:pt x="333" y="362"/>
                </a:lnTo>
                <a:lnTo>
                  <a:pt x="333" y="362"/>
                </a:lnTo>
                <a:lnTo>
                  <a:pt x="329" y="361"/>
                </a:lnTo>
                <a:lnTo>
                  <a:pt x="327" y="361"/>
                </a:lnTo>
                <a:lnTo>
                  <a:pt x="325" y="361"/>
                </a:lnTo>
                <a:lnTo>
                  <a:pt x="322" y="360"/>
                </a:lnTo>
                <a:lnTo>
                  <a:pt x="322" y="360"/>
                </a:lnTo>
                <a:lnTo>
                  <a:pt x="320" y="356"/>
                </a:lnTo>
                <a:lnTo>
                  <a:pt x="318" y="354"/>
                </a:lnTo>
                <a:lnTo>
                  <a:pt x="315" y="347"/>
                </a:lnTo>
                <a:lnTo>
                  <a:pt x="315" y="347"/>
                </a:lnTo>
                <a:lnTo>
                  <a:pt x="310" y="339"/>
                </a:lnTo>
                <a:lnTo>
                  <a:pt x="307" y="335"/>
                </a:lnTo>
                <a:lnTo>
                  <a:pt x="302" y="334"/>
                </a:lnTo>
                <a:lnTo>
                  <a:pt x="302" y="334"/>
                </a:lnTo>
                <a:lnTo>
                  <a:pt x="299" y="335"/>
                </a:lnTo>
                <a:lnTo>
                  <a:pt x="295" y="336"/>
                </a:lnTo>
                <a:lnTo>
                  <a:pt x="304" y="83"/>
                </a:lnTo>
                <a:lnTo>
                  <a:pt x="0" y="67"/>
                </a:lnTo>
                <a:lnTo>
                  <a:pt x="3" y="0"/>
                </a:lnTo>
                <a:lnTo>
                  <a:pt x="103" y="5"/>
                </a:lnTo>
                <a:lnTo>
                  <a:pt x="103" y="5"/>
                </a:lnTo>
                <a:lnTo>
                  <a:pt x="124" y="6"/>
                </a:lnTo>
                <a:lnTo>
                  <a:pt x="186" y="9"/>
                </a:lnTo>
                <a:lnTo>
                  <a:pt x="289" y="13"/>
                </a:lnTo>
                <a:lnTo>
                  <a:pt x="432" y="15"/>
                </a:lnTo>
                <a:lnTo>
                  <a:pt x="432" y="15"/>
                </a:lnTo>
                <a:lnTo>
                  <a:pt x="721" y="16"/>
                </a:lnTo>
                <a:lnTo>
                  <a:pt x="847" y="16"/>
                </a:lnTo>
                <a:lnTo>
                  <a:pt x="846" y="82"/>
                </a:lnTo>
                <a:close/>
              </a:path>
            </a:pathLst>
          </a:custGeom>
          <a:solidFill>
            <a:srgbClr val="00A6C4">
              <a:alpha val="5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82" name="Freeform 71"/>
          <p:cNvSpPr>
            <a:spLocks/>
          </p:cNvSpPr>
          <p:nvPr/>
        </p:nvSpPr>
        <p:spPr bwMode="auto">
          <a:xfrm>
            <a:off x="9680529" y="2741250"/>
            <a:ext cx="2058546" cy="959794"/>
          </a:xfrm>
          <a:custGeom>
            <a:avLst/>
            <a:gdLst>
              <a:gd name="T0" fmla="*/ 494 w 609"/>
              <a:gd name="T1" fmla="*/ 18 h 388"/>
              <a:gd name="T2" fmla="*/ 508 w 609"/>
              <a:gd name="T3" fmla="*/ 29 h 388"/>
              <a:gd name="T4" fmla="*/ 500 w 609"/>
              <a:gd name="T5" fmla="*/ 49 h 388"/>
              <a:gd name="T6" fmla="*/ 499 w 609"/>
              <a:gd name="T7" fmla="*/ 58 h 388"/>
              <a:gd name="T8" fmla="*/ 507 w 609"/>
              <a:gd name="T9" fmla="*/ 68 h 388"/>
              <a:gd name="T10" fmla="*/ 516 w 609"/>
              <a:gd name="T11" fmla="*/ 94 h 388"/>
              <a:gd name="T12" fmla="*/ 528 w 609"/>
              <a:gd name="T13" fmla="*/ 97 h 388"/>
              <a:gd name="T14" fmla="*/ 551 w 609"/>
              <a:gd name="T15" fmla="*/ 110 h 388"/>
              <a:gd name="T16" fmla="*/ 563 w 609"/>
              <a:gd name="T17" fmla="*/ 119 h 388"/>
              <a:gd name="T18" fmla="*/ 563 w 609"/>
              <a:gd name="T19" fmla="*/ 139 h 388"/>
              <a:gd name="T20" fmla="*/ 576 w 609"/>
              <a:gd name="T21" fmla="*/ 149 h 388"/>
              <a:gd name="T22" fmla="*/ 592 w 609"/>
              <a:gd name="T23" fmla="*/ 170 h 388"/>
              <a:gd name="T24" fmla="*/ 605 w 609"/>
              <a:gd name="T25" fmla="*/ 180 h 388"/>
              <a:gd name="T26" fmla="*/ 609 w 609"/>
              <a:gd name="T27" fmla="*/ 194 h 388"/>
              <a:gd name="T28" fmla="*/ 598 w 609"/>
              <a:gd name="T29" fmla="*/ 207 h 388"/>
              <a:gd name="T30" fmla="*/ 589 w 609"/>
              <a:gd name="T31" fmla="*/ 224 h 388"/>
              <a:gd name="T32" fmla="*/ 582 w 609"/>
              <a:gd name="T33" fmla="*/ 238 h 388"/>
              <a:gd name="T34" fmla="*/ 568 w 609"/>
              <a:gd name="T35" fmla="*/ 246 h 388"/>
              <a:gd name="T36" fmla="*/ 555 w 609"/>
              <a:gd name="T37" fmla="*/ 246 h 388"/>
              <a:gd name="T38" fmla="*/ 533 w 609"/>
              <a:gd name="T39" fmla="*/ 256 h 388"/>
              <a:gd name="T40" fmla="*/ 523 w 609"/>
              <a:gd name="T41" fmla="*/ 256 h 388"/>
              <a:gd name="T42" fmla="*/ 520 w 609"/>
              <a:gd name="T43" fmla="*/ 276 h 388"/>
              <a:gd name="T44" fmla="*/ 525 w 609"/>
              <a:gd name="T45" fmla="*/ 287 h 388"/>
              <a:gd name="T46" fmla="*/ 539 w 609"/>
              <a:gd name="T47" fmla="*/ 299 h 388"/>
              <a:gd name="T48" fmla="*/ 530 w 609"/>
              <a:gd name="T49" fmla="*/ 318 h 388"/>
              <a:gd name="T50" fmla="*/ 520 w 609"/>
              <a:gd name="T51" fmla="*/ 332 h 388"/>
              <a:gd name="T52" fmla="*/ 520 w 609"/>
              <a:gd name="T53" fmla="*/ 344 h 388"/>
              <a:gd name="T54" fmla="*/ 519 w 609"/>
              <a:gd name="T55" fmla="*/ 359 h 388"/>
              <a:gd name="T56" fmla="*/ 507 w 609"/>
              <a:gd name="T57" fmla="*/ 366 h 388"/>
              <a:gd name="T58" fmla="*/ 497 w 609"/>
              <a:gd name="T59" fmla="*/ 376 h 388"/>
              <a:gd name="T60" fmla="*/ 494 w 609"/>
              <a:gd name="T61" fmla="*/ 388 h 388"/>
              <a:gd name="T62" fmla="*/ 477 w 609"/>
              <a:gd name="T63" fmla="*/ 380 h 388"/>
              <a:gd name="T64" fmla="*/ 466 w 609"/>
              <a:gd name="T65" fmla="*/ 372 h 388"/>
              <a:gd name="T66" fmla="*/ 158 w 609"/>
              <a:gd name="T67" fmla="*/ 378 h 388"/>
              <a:gd name="T68" fmla="*/ 73 w 609"/>
              <a:gd name="T69" fmla="*/ 371 h 388"/>
              <a:gd name="T70" fmla="*/ 67 w 609"/>
              <a:gd name="T71" fmla="*/ 357 h 388"/>
              <a:gd name="T72" fmla="*/ 70 w 609"/>
              <a:gd name="T73" fmla="*/ 344 h 388"/>
              <a:gd name="T74" fmla="*/ 69 w 609"/>
              <a:gd name="T75" fmla="*/ 322 h 388"/>
              <a:gd name="T76" fmla="*/ 75 w 609"/>
              <a:gd name="T77" fmla="*/ 306 h 388"/>
              <a:gd name="T78" fmla="*/ 68 w 609"/>
              <a:gd name="T79" fmla="*/ 293 h 388"/>
              <a:gd name="T80" fmla="*/ 64 w 609"/>
              <a:gd name="T81" fmla="*/ 278 h 388"/>
              <a:gd name="T82" fmla="*/ 62 w 609"/>
              <a:gd name="T83" fmla="*/ 262 h 388"/>
              <a:gd name="T84" fmla="*/ 41 w 609"/>
              <a:gd name="T85" fmla="*/ 249 h 388"/>
              <a:gd name="T86" fmla="*/ 43 w 609"/>
              <a:gd name="T87" fmla="*/ 231 h 388"/>
              <a:gd name="T88" fmla="*/ 44 w 609"/>
              <a:gd name="T89" fmla="*/ 214 h 388"/>
              <a:gd name="T90" fmla="*/ 41 w 609"/>
              <a:gd name="T91" fmla="*/ 198 h 388"/>
              <a:gd name="T92" fmla="*/ 28 w 609"/>
              <a:gd name="T93" fmla="*/ 191 h 388"/>
              <a:gd name="T94" fmla="*/ 26 w 609"/>
              <a:gd name="T95" fmla="*/ 181 h 388"/>
              <a:gd name="T96" fmla="*/ 16 w 609"/>
              <a:gd name="T97" fmla="*/ 176 h 388"/>
              <a:gd name="T98" fmla="*/ 26 w 609"/>
              <a:gd name="T99" fmla="*/ 166 h 388"/>
              <a:gd name="T100" fmla="*/ 23 w 609"/>
              <a:gd name="T101" fmla="*/ 157 h 388"/>
              <a:gd name="T102" fmla="*/ 9 w 609"/>
              <a:gd name="T103" fmla="*/ 141 h 388"/>
              <a:gd name="T104" fmla="*/ 15 w 609"/>
              <a:gd name="T105" fmla="*/ 138 h 388"/>
              <a:gd name="T106" fmla="*/ 7 w 609"/>
              <a:gd name="T107" fmla="*/ 120 h 388"/>
              <a:gd name="T108" fmla="*/ 1 w 609"/>
              <a:gd name="T109" fmla="*/ 98 h 388"/>
              <a:gd name="T110" fmla="*/ 20 w 609"/>
              <a:gd name="T111" fmla="*/ 73 h 388"/>
              <a:gd name="T112" fmla="*/ 19 w 609"/>
              <a:gd name="T113" fmla="*/ 57 h 388"/>
              <a:gd name="T114" fmla="*/ 10 w 609"/>
              <a:gd name="T115" fmla="*/ 31 h 388"/>
              <a:gd name="T116" fmla="*/ 16 w 609"/>
              <a:gd name="T117" fmla="*/ 2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9" h="388">
                <a:moveTo>
                  <a:pt x="487" y="0"/>
                </a:moveTo>
                <a:lnTo>
                  <a:pt x="492" y="2"/>
                </a:lnTo>
                <a:lnTo>
                  <a:pt x="492" y="14"/>
                </a:lnTo>
                <a:lnTo>
                  <a:pt x="492" y="14"/>
                </a:lnTo>
                <a:lnTo>
                  <a:pt x="494" y="18"/>
                </a:lnTo>
                <a:lnTo>
                  <a:pt x="499" y="20"/>
                </a:lnTo>
                <a:lnTo>
                  <a:pt x="499" y="20"/>
                </a:lnTo>
                <a:lnTo>
                  <a:pt x="504" y="24"/>
                </a:lnTo>
                <a:lnTo>
                  <a:pt x="507" y="26"/>
                </a:lnTo>
                <a:lnTo>
                  <a:pt x="508" y="29"/>
                </a:lnTo>
                <a:lnTo>
                  <a:pt x="508" y="29"/>
                </a:lnTo>
                <a:lnTo>
                  <a:pt x="507" y="34"/>
                </a:lnTo>
                <a:lnTo>
                  <a:pt x="504" y="39"/>
                </a:lnTo>
                <a:lnTo>
                  <a:pt x="500" y="44"/>
                </a:lnTo>
                <a:lnTo>
                  <a:pt x="500" y="49"/>
                </a:lnTo>
                <a:lnTo>
                  <a:pt x="500" y="49"/>
                </a:lnTo>
                <a:lnTo>
                  <a:pt x="500" y="52"/>
                </a:lnTo>
                <a:lnTo>
                  <a:pt x="500" y="52"/>
                </a:lnTo>
                <a:lnTo>
                  <a:pt x="499" y="55"/>
                </a:lnTo>
                <a:lnTo>
                  <a:pt x="499" y="58"/>
                </a:lnTo>
                <a:lnTo>
                  <a:pt x="499" y="58"/>
                </a:lnTo>
                <a:lnTo>
                  <a:pt x="499" y="61"/>
                </a:lnTo>
                <a:lnTo>
                  <a:pt x="502" y="63"/>
                </a:lnTo>
                <a:lnTo>
                  <a:pt x="504" y="66"/>
                </a:lnTo>
                <a:lnTo>
                  <a:pt x="507" y="68"/>
                </a:lnTo>
                <a:lnTo>
                  <a:pt x="507" y="68"/>
                </a:lnTo>
                <a:lnTo>
                  <a:pt x="510" y="81"/>
                </a:lnTo>
                <a:lnTo>
                  <a:pt x="516" y="91"/>
                </a:lnTo>
                <a:lnTo>
                  <a:pt x="516" y="91"/>
                </a:lnTo>
                <a:lnTo>
                  <a:pt x="516" y="94"/>
                </a:lnTo>
                <a:lnTo>
                  <a:pt x="518" y="96"/>
                </a:lnTo>
                <a:lnTo>
                  <a:pt x="519" y="97"/>
                </a:lnTo>
                <a:lnTo>
                  <a:pt x="519" y="97"/>
                </a:lnTo>
                <a:lnTo>
                  <a:pt x="524" y="97"/>
                </a:lnTo>
                <a:lnTo>
                  <a:pt x="528" y="97"/>
                </a:lnTo>
                <a:lnTo>
                  <a:pt x="528" y="97"/>
                </a:lnTo>
                <a:lnTo>
                  <a:pt x="535" y="99"/>
                </a:lnTo>
                <a:lnTo>
                  <a:pt x="541" y="102"/>
                </a:lnTo>
                <a:lnTo>
                  <a:pt x="545" y="105"/>
                </a:lnTo>
                <a:lnTo>
                  <a:pt x="551" y="110"/>
                </a:lnTo>
                <a:lnTo>
                  <a:pt x="551" y="110"/>
                </a:lnTo>
                <a:lnTo>
                  <a:pt x="554" y="113"/>
                </a:lnTo>
                <a:lnTo>
                  <a:pt x="557" y="115"/>
                </a:lnTo>
                <a:lnTo>
                  <a:pt x="561" y="117"/>
                </a:lnTo>
                <a:lnTo>
                  <a:pt x="563" y="119"/>
                </a:lnTo>
                <a:lnTo>
                  <a:pt x="563" y="119"/>
                </a:lnTo>
                <a:lnTo>
                  <a:pt x="563" y="124"/>
                </a:lnTo>
                <a:lnTo>
                  <a:pt x="562" y="129"/>
                </a:lnTo>
                <a:lnTo>
                  <a:pt x="562" y="135"/>
                </a:lnTo>
                <a:lnTo>
                  <a:pt x="563" y="139"/>
                </a:lnTo>
                <a:lnTo>
                  <a:pt x="563" y="139"/>
                </a:lnTo>
                <a:lnTo>
                  <a:pt x="566" y="142"/>
                </a:lnTo>
                <a:lnTo>
                  <a:pt x="568" y="144"/>
                </a:lnTo>
                <a:lnTo>
                  <a:pt x="572" y="146"/>
                </a:lnTo>
                <a:lnTo>
                  <a:pt x="576" y="149"/>
                </a:lnTo>
                <a:lnTo>
                  <a:pt x="576" y="149"/>
                </a:lnTo>
                <a:lnTo>
                  <a:pt x="583" y="161"/>
                </a:lnTo>
                <a:lnTo>
                  <a:pt x="587" y="166"/>
                </a:lnTo>
                <a:lnTo>
                  <a:pt x="592" y="170"/>
                </a:lnTo>
                <a:lnTo>
                  <a:pt x="592" y="170"/>
                </a:lnTo>
                <a:lnTo>
                  <a:pt x="598" y="172"/>
                </a:lnTo>
                <a:lnTo>
                  <a:pt x="601" y="173"/>
                </a:lnTo>
                <a:lnTo>
                  <a:pt x="603" y="175"/>
                </a:lnTo>
                <a:lnTo>
                  <a:pt x="603" y="175"/>
                </a:lnTo>
                <a:lnTo>
                  <a:pt x="605" y="180"/>
                </a:lnTo>
                <a:lnTo>
                  <a:pt x="607" y="184"/>
                </a:lnTo>
                <a:lnTo>
                  <a:pt x="607" y="184"/>
                </a:lnTo>
                <a:lnTo>
                  <a:pt x="608" y="189"/>
                </a:lnTo>
                <a:lnTo>
                  <a:pt x="609" y="194"/>
                </a:lnTo>
                <a:lnTo>
                  <a:pt x="609" y="194"/>
                </a:lnTo>
                <a:lnTo>
                  <a:pt x="608" y="199"/>
                </a:lnTo>
                <a:lnTo>
                  <a:pt x="605" y="202"/>
                </a:lnTo>
                <a:lnTo>
                  <a:pt x="602" y="205"/>
                </a:lnTo>
                <a:lnTo>
                  <a:pt x="598" y="207"/>
                </a:lnTo>
                <a:lnTo>
                  <a:pt x="598" y="207"/>
                </a:lnTo>
                <a:lnTo>
                  <a:pt x="592" y="210"/>
                </a:lnTo>
                <a:lnTo>
                  <a:pt x="589" y="212"/>
                </a:lnTo>
                <a:lnTo>
                  <a:pt x="589" y="214"/>
                </a:lnTo>
                <a:lnTo>
                  <a:pt x="589" y="214"/>
                </a:lnTo>
                <a:lnTo>
                  <a:pt x="589" y="224"/>
                </a:lnTo>
                <a:lnTo>
                  <a:pt x="589" y="228"/>
                </a:lnTo>
                <a:lnTo>
                  <a:pt x="588" y="233"/>
                </a:lnTo>
                <a:lnTo>
                  <a:pt x="588" y="233"/>
                </a:lnTo>
                <a:lnTo>
                  <a:pt x="586" y="235"/>
                </a:lnTo>
                <a:lnTo>
                  <a:pt x="582" y="238"/>
                </a:lnTo>
                <a:lnTo>
                  <a:pt x="580" y="239"/>
                </a:lnTo>
                <a:lnTo>
                  <a:pt x="576" y="240"/>
                </a:lnTo>
                <a:lnTo>
                  <a:pt x="576" y="240"/>
                </a:lnTo>
                <a:lnTo>
                  <a:pt x="571" y="245"/>
                </a:lnTo>
                <a:lnTo>
                  <a:pt x="568" y="246"/>
                </a:lnTo>
                <a:lnTo>
                  <a:pt x="566" y="248"/>
                </a:lnTo>
                <a:lnTo>
                  <a:pt x="566" y="248"/>
                </a:lnTo>
                <a:lnTo>
                  <a:pt x="560" y="246"/>
                </a:lnTo>
                <a:lnTo>
                  <a:pt x="560" y="246"/>
                </a:lnTo>
                <a:lnTo>
                  <a:pt x="555" y="246"/>
                </a:lnTo>
                <a:lnTo>
                  <a:pt x="551" y="248"/>
                </a:lnTo>
                <a:lnTo>
                  <a:pt x="546" y="251"/>
                </a:lnTo>
                <a:lnTo>
                  <a:pt x="540" y="255"/>
                </a:lnTo>
                <a:lnTo>
                  <a:pt x="536" y="256"/>
                </a:lnTo>
                <a:lnTo>
                  <a:pt x="533" y="256"/>
                </a:lnTo>
                <a:lnTo>
                  <a:pt x="533" y="256"/>
                </a:lnTo>
                <a:lnTo>
                  <a:pt x="529" y="255"/>
                </a:lnTo>
                <a:lnTo>
                  <a:pt x="526" y="252"/>
                </a:lnTo>
                <a:lnTo>
                  <a:pt x="526" y="252"/>
                </a:lnTo>
                <a:lnTo>
                  <a:pt x="523" y="256"/>
                </a:lnTo>
                <a:lnTo>
                  <a:pt x="520" y="260"/>
                </a:lnTo>
                <a:lnTo>
                  <a:pt x="519" y="265"/>
                </a:lnTo>
                <a:lnTo>
                  <a:pt x="519" y="270"/>
                </a:lnTo>
                <a:lnTo>
                  <a:pt x="519" y="270"/>
                </a:lnTo>
                <a:lnTo>
                  <a:pt x="520" y="276"/>
                </a:lnTo>
                <a:lnTo>
                  <a:pt x="520" y="276"/>
                </a:lnTo>
                <a:lnTo>
                  <a:pt x="520" y="281"/>
                </a:lnTo>
                <a:lnTo>
                  <a:pt x="523" y="285"/>
                </a:lnTo>
                <a:lnTo>
                  <a:pt x="523" y="285"/>
                </a:lnTo>
                <a:lnTo>
                  <a:pt x="525" y="287"/>
                </a:lnTo>
                <a:lnTo>
                  <a:pt x="528" y="290"/>
                </a:lnTo>
                <a:lnTo>
                  <a:pt x="533" y="292"/>
                </a:lnTo>
                <a:lnTo>
                  <a:pt x="536" y="294"/>
                </a:lnTo>
                <a:lnTo>
                  <a:pt x="539" y="297"/>
                </a:lnTo>
                <a:lnTo>
                  <a:pt x="539" y="299"/>
                </a:lnTo>
                <a:lnTo>
                  <a:pt x="539" y="299"/>
                </a:lnTo>
                <a:lnTo>
                  <a:pt x="537" y="304"/>
                </a:lnTo>
                <a:lnTo>
                  <a:pt x="536" y="309"/>
                </a:lnTo>
                <a:lnTo>
                  <a:pt x="530" y="318"/>
                </a:lnTo>
                <a:lnTo>
                  <a:pt x="530" y="318"/>
                </a:lnTo>
                <a:lnTo>
                  <a:pt x="526" y="322"/>
                </a:lnTo>
                <a:lnTo>
                  <a:pt x="524" y="324"/>
                </a:lnTo>
                <a:lnTo>
                  <a:pt x="521" y="328"/>
                </a:lnTo>
                <a:lnTo>
                  <a:pt x="520" y="332"/>
                </a:lnTo>
                <a:lnTo>
                  <a:pt x="520" y="332"/>
                </a:lnTo>
                <a:lnTo>
                  <a:pt x="521" y="335"/>
                </a:lnTo>
                <a:lnTo>
                  <a:pt x="523" y="338"/>
                </a:lnTo>
                <a:lnTo>
                  <a:pt x="523" y="338"/>
                </a:lnTo>
                <a:lnTo>
                  <a:pt x="521" y="341"/>
                </a:lnTo>
                <a:lnTo>
                  <a:pt x="520" y="344"/>
                </a:lnTo>
                <a:lnTo>
                  <a:pt x="519" y="346"/>
                </a:lnTo>
                <a:lnTo>
                  <a:pt x="518" y="350"/>
                </a:lnTo>
                <a:lnTo>
                  <a:pt x="518" y="350"/>
                </a:lnTo>
                <a:lnTo>
                  <a:pt x="518" y="355"/>
                </a:lnTo>
                <a:lnTo>
                  <a:pt x="519" y="359"/>
                </a:lnTo>
                <a:lnTo>
                  <a:pt x="519" y="359"/>
                </a:lnTo>
                <a:lnTo>
                  <a:pt x="516" y="362"/>
                </a:lnTo>
                <a:lnTo>
                  <a:pt x="514" y="364"/>
                </a:lnTo>
                <a:lnTo>
                  <a:pt x="507" y="366"/>
                </a:lnTo>
                <a:lnTo>
                  <a:pt x="507" y="366"/>
                </a:lnTo>
                <a:lnTo>
                  <a:pt x="499" y="369"/>
                </a:lnTo>
                <a:lnTo>
                  <a:pt x="497" y="370"/>
                </a:lnTo>
                <a:lnTo>
                  <a:pt x="495" y="372"/>
                </a:lnTo>
                <a:lnTo>
                  <a:pt x="495" y="372"/>
                </a:lnTo>
                <a:lnTo>
                  <a:pt x="497" y="376"/>
                </a:lnTo>
                <a:lnTo>
                  <a:pt x="498" y="380"/>
                </a:lnTo>
                <a:lnTo>
                  <a:pt x="498" y="380"/>
                </a:lnTo>
                <a:lnTo>
                  <a:pt x="497" y="385"/>
                </a:lnTo>
                <a:lnTo>
                  <a:pt x="494" y="388"/>
                </a:lnTo>
                <a:lnTo>
                  <a:pt x="494" y="388"/>
                </a:lnTo>
                <a:lnTo>
                  <a:pt x="487" y="383"/>
                </a:lnTo>
                <a:lnTo>
                  <a:pt x="483" y="382"/>
                </a:lnTo>
                <a:lnTo>
                  <a:pt x="479" y="380"/>
                </a:lnTo>
                <a:lnTo>
                  <a:pt x="479" y="380"/>
                </a:lnTo>
                <a:lnTo>
                  <a:pt x="477" y="380"/>
                </a:lnTo>
                <a:lnTo>
                  <a:pt x="474" y="380"/>
                </a:lnTo>
                <a:lnTo>
                  <a:pt x="474" y="380"/>
                </a:lnTo>
                <a:lnTo>
                  <a:pt x="470" y="376"/>
                </a:lnTo>
                <a:lnTo>
                  <a:pt x="468" y="375"/>
                </a:lnTo>
                <a:lnTo>
                  <a:pt x="466" y="372"/>
                </a:lnTo>
                <a:lnTo>
                  <a:pt x="466" y="372"/>
                </a:lnTo>
                <a:lnTo>
                  <a:pt x="421" y="374"/>
                </a:lnTo>
                <a:lnTo>
                  <a:pt x="304" y="376"/>
                </a:lnTo>
                <a:lnTo>
                  <a:pt x="304" y="376"/>
                </a:lnTo>
                <a:lnTo>
                  <a:pt x="158" y="378"/>
                </a:lnTo>
                <a:lnTo>
                  <a:pt x="84" y="380"/>
                </a:lnTo>
                <a:lnTo>
                  <a:pt x="84" y="380"/>
                </a:lnTo>
                <a:lnTo>
                  <a:pt x="82" y="377"/>
                </a:lnTo>
                <a:lnTo>
                  <a:pt x="79" y="375"/>
                </a:lnTo>
                <a:lnTo>
                  <a:pt x="73" y="371"/>
                </a:lnTo>
                <a:lnTo>
                  <a:pt x="68" y="367"/>
                </a:lnTo>
                <a:lnTo>
                  <a:pt x="67" y="365"/>
                </a:lnTo>
                <a:lnTo>
                  <a:pt x="67" y="362"/>
                </a:lnTo>
                <a:lnTo>
                  <a:pt x="67" y="362"/>
                </a:lnTo>
                <a:lnTo>
                  <a:pt x="67" y="357"/>
                </a:lnTo>
                <a:lnTo>
                  <a:pt x="69" y="354"/>
                </a:lnTo>
                <a:lnTo>
                  <a:pt x="70" y="351"/>
                </a:lnTo>
                <a:lnTo>
                  <a:pt x="72" y="346"/>
                </a:lnTo>
                <a:lnTo>
                  <a:pt x="72" y="346"/>
                </a:lnTo>
                <a:lnTo>
                  <a:pt x="70" y="344"/>
                </a:lnTo>
                <a:lnTo>
                  <a:pt x="70" y="340"/>
                </a:lnTo>
                <a:lnTo>
                  <a:pt x="70" y="340"/>
                </a:lnTo>
                <a:lnTo>
                  <a:pt x="69" y="332"/>
                </a:lnTo>
                <a:lnTo>
                  <a:pt x="69" y="332"/>
                </a:lnTo>
                <a:lnTo>
                  <a:pt x="69" y="322"/>
                </a:lnTo>
                <a:lnTo>
                  <a:pt x="69" y="318"/>
                </a:lnTo>
                <a:lnTo>
                  <a:pt x="70" y="313"/>
                </a:lnTo>
                <a:lnTo>
                  <a:pt x="70" y="313"/>
                </a:lnTo>
                <a:lnTo>
                  <a:pt x="74" y="308"/>
                </a:lnTo>
                <a:lnTo>
                  <a:pt x="75" y="306"/>
                </a:lnTo>
                <a:lnTo>
                  <a:pt x="75" y="303"/>
                </a:lnTo>
                <a:lnTo>
                  <a:pt x="75" y="303"/>
                </a:lnTo>
                <a:lnTo>
                  <a:pt x="74" y="299"/>
                </a:lnTo>
                <a:lnTo>
                  <a:pt x="72" y="296"/>
                </a:lnTo>
                <a:lnTo>
                  <a:pt x="68" y="293"/>
                </a:lnTo>
                <a:lnTo>
                  <a:pt x="65" y="291"/>
                </a:lnTo>
                <a:lnTo>
                  <a:pt x="65" y="291"/>
                </a:lnTo>
                <a:lnTo>
                  <a:pt x="64" y="287"/>
                </a:lnTo>
                <a:lnTo>
                  <a:pt x="63" y="283"/>
                </a:lnTo>
                <a:lnTo>
                  <a:pt x="64" y="278"/>
                </a:lnTo>
                <a:lnTo>
                  <a:pt x="65" y="272"/>
                </a:lnTo>
                <a:lnTo>
                  <a:pt x="65" y="269"/>
                </a:lnTo>
                <a:lnTo>
                  <a:pt x="64" y="266"/>
                </a:lnTo>
                <a:lnTo>
                  <a:pt x="64" y="266"/>
                </a:lnTo>
                <a:lnTo>
                  <a:pt x="62" y="262"/>
                </a:lnTo>
                <a:lnTo>
                  <a:pt x="59" y="260"/>
                </a:lnTo>
                <a:lnTo>
                  <a:pt x="53" y="256"/>
                </a:lnTo>
                <a:lnTo>
                  <a:pt x="47" y="254"/>
                </a:lnTo>
                <a:lnTo>
                  <a:pt x="43" y="251"/>
                </a:lnTo>
                <a:lnTo>
                  <a:pt x="41" y="249"/>
                </a:lnTo>
                <a:lnTo>
                  <a:pt x="41" y="249"/>
                </a:lnTo>
                <a:lnTo>
                  <a:pt x="41" y="245"/>
                </a:lnTo>
                <a:lnTo>
                  <a:pt x="41" y="245"/>
                </a:lnTo>
                <a:lnTo>
                  <a:pt x="41" y="238"/>
                </a:lnTo>
                <a:lnTo>
                  <a:pt x="43" y="231"/>
                </a:lnTo>
                <a:lnTo>
                  <a:pt x="46" y="225"/>
                </a:lnTo>
                <a:lnTo>
                  <a:pt x="47" y="218"/>
                </a:lnTo>
                <a:lnTo>
                  <a:pt x="47" y="218"/>
                </a:lnTo>
                <a:lnTo>
                  <a:pt x="46" y="215"/>
                </a:lnTo>
                <a:lnTo>
                  <a:pt x="44" y="214"/>
                </a:lnTo>
                <a:lnTo>
                  <a:pt x="42" y="212"/>
                </a:lnTo>
                <a:lnTo>
                  <a:pt x="42" y="212"/>
                </a:lnTo>
                <a:lnTo>
                  <a:pt x="41" y="207"/>
                </a:lnTo>
                <a:lnTo>
                  <a:pt x="41" y="202"/>
                </a:lnTo>
                <a:lnTo>
                  <a:pt x="41" y="198"/>
                </a:lnTo>
                <a:lnTo>
                  <a:pt x="38" y="194"/>
                </a:lnTo>
                <a:lnTo>
                  <a:pt x="38" y="194"/>
                </a:lnTo>
                <a:lnTo>
                  <a:pt x="36" y="193"/>
                </a:lnTo>
                <a:lnTo>
                  <a:pt x="32" y="192"/>
                </a:lnTo>
                <a:lnTo>
                  <a:pt x="28" y="191"/>
                </a:lnTo>
                <a:lnTo>
                  <a:pt x="26" y="189"/>
                </a:lnTo>
                <a:lnTo>
                  <a:pt x="26" y="189"/>
                </a:lnTo>
                <a:lnTo>
                  <a:pt x="25" y="187"/>
                </a:lnTo>
                <a:lnTo>
                  <a:pt x="25" y="183"/>
                </a:lnTo>
                <a:lnTo>
                  <a:pt x="26" y="181"/>
                </a:lnTo>
                <a:lnTo>
                  <a:pt x="26" y="180"/>
                </a:lnTo>
                <a:lnTo>
                  <a:pt x="26" y="180"/>
                </a:lnTo>
                <a:lnTo>
                  <a:pt x="23" y="177"/>
                </a:lnTo>
                <a:lnTo>
                  <a:pt x="21" y="177"/>
                </a:lnTo>
                <a:lnTo>
                  <a:pt x="16" y="176"/>
                </a:lnTo>
                <a:lnTo>
                  <a:pt x="16" y="176"/>
                </a:lnTo>
                <a:lnTo>
                  <a:pt x="17" y="173"/>
                </a:lnTo>
                <a:lnTo>
                  <a:pt x="19" y="172"/>
                </a:lnTo>
                <a:lnTo>
                  <a:pt x="22" y="168"/>
                </a:lnTo>
                <a:lnTo>
                  <a:pt x="26" y="166"/>
                </a:lnTo>
                <a:lnTo>
                  <a:pt x="26" y="165"/>
                </a:lnTo>
                <a:lnTo>
                  <a:pt x="27" y="162"/>
                </a:lnTo>
                <a:lnTo>
                  <a:pt x="27" y="162"/>
                </a:lnTo>
                <a:lnTo>
                  <a:pt x="26" y="160"/>
                </a:lnTo>
                <a:lnTo>
                  <a:pt x="23" y="157"/>
                </a:lnTo>
                <a:lnTo>
                  <a:pt x="19" y="155"/>
                </a:lnTo>
                <a:lnTo>
                  <a:pt x="19" y="155"/>
                </a:lnTo>
                <a:lnTo>
                  <a:pt x="12" y="149"/>
                </a:lnTo>
                <a:lnTo>
                  <a:pt x="9" y="141"/>
                </a:lnTo>
                <a:lnTo>
                  <a:pt x="9" y="141"/>
                </a:lnTo>
                <a:lnTo>
                  <a:pt x="10" y="141"/>
                </a:lnTo>
                <a:lnTo>
                  <a:pt x="10" y="141"/>
                </a:lnTo>
                <a:lnTo>
                  <a:pt x="12" y="141"/>
                </a:lnTo>
                <a:lnTo>
                  <a:pt x="14" y="140"/>
                </a:lnTo>
                <a:lnTo>
                  <a:pt x="15" y="138"/>
                </a:lnTo>
                <a:lnTo>
                  <a:pt x="16" y="135"/>
                </a:lnTo>
                <a:lnTo>
                  <a:pt x="16" y="135"/>
                </a:lnTo>
                <a:lnTo>
                  <a:pt x="15" y="130"/>
                </a:lnTo>
                <a:lnTo>
                  <a:pt x="12" y="126"/>
                </a:lnTo>
                <a:lnTo>
                  <a:pt x="7" y="120"/>
                </a:lnTo>
                <a:lnTo>
                  <a:pt x="2" y="114"/>
                </a:lnTo>
                <a:lnTo>
                  <a:pt x="0" y="109"/>
                </a:lnTo>
                <a:lnTo>
                  <a:pt x="0" y="105"/>
                </a:lnTo>
                <a:lnTo>
                  <a:pt x="0" y="105"/>
                </a:lnTo>
                <a:lnTo>
                  <a:pt x="1" y="98"/>
                </a:lnTo>
                <a:lnTo>
                  <a:pt x="4" y="93"/>
                </a:lnTo>
                <a:lnTo>
                  <a:pt x="14" y="83"/>
                </a:lnTo>
                <a:lnTo>
                  <a:pt x="14" y="83"/>
                </a:lnTo>
                <a:lnTo>
                  <a:pt x="17" y="78"/>
                </a:lnTo>
                <a:lnTo>
                  <a:pt x="20" y="73"/>
                </a:lnTo>
                <a:lnTo>
                  <a:pt x="20" y="67"/>
                </a:lnTo>
                <a:lnTo>
                  <a:pt x="21" y="61"/>
                </a:lnTo>
                <a:lnTo>
                  <a:pt x="21" y="61"/>
                </a:lnTo>
                <a:lnTo>
                  <a:pt x="20" y="60"/>
                </a:lnTo>
                <a:lnTo>
                  <a:pt x="19" y="57"/>
                </a:lnTo>
                <a:lnTo>
                  <a:pt x="15" y="55"/>
                </a:lnTo>
                <a:lnTo>
                  <a:pt x="11" y="54"/>
                </a:lnTo>
                <a:lnTo>
                  <a:pt x="10" y="51"/>
                </a:lnTo>
                <a:lnTo>
                  <a:pt x="10" y="49"/>
                </a:lnTo>
                <a:lnTo>
                  <a:pt x="10" y="31"/>
                </a:lnTo>
                <a:lnTo>
                  <a:pt x="10" y="31"/>
                </a:lnTo>
                <a:lnTo>
                  <a:pt x="14" y="26"/>
                </a:lnTo>
                <a:lnTo>
                  <a:pt x="16" y="24"/>
                </a:lnTo>
                <a:lnTo>
                  <a:pt x="16" y="20"/>
                </a:lnTo>
                <a:lnTo>
                  <a:pt x="16" y="20"/>
                </a:lnTo>
                <a:lnTo>
                  <a:pt x="16" y="16"/>
                </a:lnTo>
                <a:lnTo>
                  <a:pt x="15" y="12"/>
                </a:lnTo>
                <a:lnTo>
                  <a:pt x="12" y="5"/>
                </a:lnTo>
                <a:lnTo>
                  <a:pt x="487" y="0"/>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83" name="Freeform 72"/>
          <p:cNvSpPr>
            <a:spLocks/>
          </p:cNvSpPr>
          <p:nvPr/>
        </p:nvSpPr>
        <p:spPr bwMode="auto">
          <a:xfrm>
            <a:off x="5123475" y="4594238"/>
            <a:ext cx="2357238" cy="1868117"/>
          </a:xfrm>
          <a:custGeom>
            <a:avLst/>
            <a:gdLst>
              <a:gd name="T0" fmla="*/ 657 w 698"/>
              <a:gd name="T1" fmla="*/ 708 h 751"/>
              <a:gd name="T2" fmla="*/ 272 w 698"/>
              <a:gd name="T3" fmla="*/ 681 h 751"/>
              <a:gd name="T4" fmla="*/ 268 w 698"/>
              <a:gd name="T5" fmla="*/ 707 h 751"/>
              <a:gd name="T6" fmla="*/ 103 w 698"/>
              <a:gd name="T7" fmla="*/ 693 h 751"/>
              <a:gd name="T8" fmla="*/ 96 w 698"/>
              <a:gd name="T9" fmla="*/ 751 h 751"/>
              <a:gd name="T10" fmla="*/ 0 w 698"/>
              <a:gd name="T11" fmla="*/ 741 h 751"/>
              <a:gd name="T12" fmla="*/ 88 w 698"/>
              <a:gd name="T13" fmla="*/ 0 h 751"/>
              <a:gd name="T14" fmla="*/ 88 w 698"/>
              <a:gd name="T15" fmla="*/ 0 h 751"/>
              <a:gd name="T16" fmla="*/ 169 w 698"/>
              <a:gd name="T17" fmla="*/ 11 h 751"/>
              <a:gd name="T18" fmla="*/ 267 w 698"/>
              <a:gd name="T19" fmla="*/ 22 h 751"/>
              <a:gd name="T20" fmla="*/ 398 w 698"/>
              <a:gd name="T21" fmla="*/ 36 h 751"/>
              <a:gd name="T22" fmla="*/ 398 w 698"/>
              <a:gd name="T23" fmla="*/ 36 h 751"/>
              <a:gd name="T24" fmla="*/ 523 w 698"/>
              <a:gd name="T25" fmla="*/ 47 h 751"/>
              <a:gd name="T26" fmla="*/ 615 w 698"/>
              <a:gd name="T27" fmla="*/ 54 h 751"/>
              <a:gd name="T28" fmla="*/ 698 w 698"/>
              <a:gd name="T29" fmla="*/ 59 h 751"/>
              <a:gd name="T30" fmla="*/ 695 w 698"/>
              <a:gd name="T31" fmla="*/ 126 h 751"/>
              <a:gd name="T32" fmla="*/ 657 w 698"/>
              <a:gd name="T33" fmla="*/ 708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8" h="751">
                <a:moveTo>
                  <a:pt x="657" y="708"/>
                </a:moveTo>
                <a:lnTo>
                  <a:pt x="272" y="681"/>
                </a:lnTo>
                <a:lnTo>
                  <a:pt x="268" y="707"/>
                </a:lnTo>
                <a:lnTo>
                  <a:pt x="103" y="693"/>
                </a:lnTo>
                <a:lnTo>
                  <a:pt x="96" y="751"/>
                </a:lnTo>
                <a:lnTo>
                  <a:pt x="0" y="741"/>
                </a:lnTo>
                <a:lnTo>
                  <a:pt x="88" y="0"/>
                </a:lnTo>
                <a:lnTo>
                  <a:pt x="88" y="0"/>
                </a:lnTo>
                <a:lnTo>
                  <a:pt x="169" y="11"/>
                </a:lnTo>
                <a:lnTo>
                  <a:pt x="267" y="22"/>
                </a:lnTo>
                <a:lnTo>
                  <a:pt x="398" y="36"/>
                </a:lnTo>
                <a:lnTo>
                  <a:pt x="398" y="36"/>
                </a:lnTo>
                <a:lnTo>
                  <a:pt x="523" y="47"/>
                </a:lnTo>
                <a:lnTo>
                  <a:pt x="615" y="54"/>
                </a:lnTo>
                <a:lnTo>
                  <a:pt x="698" y="59"/>
                </a:lnTo>
                <a:lnTo>
                  <a:pt x="695" y="126"/>
                </a:lnTo>
                <a:lnTo>
                  <a:pt x="657" y="708"/>
                </a:lnTo>
                <a:close/>
              </a:path>
            </a:pathLst>
          </a:custGeom>
          <a:solidFill>
            <a:srgbClr val="00A6C4">
              <a:alpha val="5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85" name="Freeform 74"/>
          <p:cNvSpPr>
            <a:spLocks/>
          </p:cNvSpPr>
          <p:nvPr/>
        </p:nvSpPr>
        <p:spPr bwMode="auto">
          <a:xfrm>
            <a:off x="10544321" y="6383625"/>
            <a:ext cx="181634" cy="236163"/>
          </a:xfrm>
          <a:custGeom>
            <a:avLst/>
            <a:gdLst>
              <a:gd name="T0" fmla="*/ 53 w 53"/>
              <a:gd name="T1" fmla="*/ 94 h 94"/>
              <a:gd name="T2" fmla="*/ 53 w 53"/>
              <a:gd name="T3" fmla="*/ 94 h 94"/>
              <a:gd name="T4" fmla="*/ 47 w 53"/>
              <a:gd name="T5" fmla="*/ 92 h 94"/>
              <a:gd name="T6" fmla="*/ 42 w 53"/>
              <a:gd name="T7" fmla="*/ 87 h 94"/>
              <a:gd name="T8" fmla="*/ 38 w 53"/>
              <a:gd name="T9" fmla="*/ 82 h 94"/>
              <a:gd name="T10" fmla="*/ 34 w 53"/>
              <a:gd name="T11" fmla="*/ 74 h 94"/>
              <a:gd name="T12" fmla="*/ 38 w 53"/>
              <a:gd name="T13" fmla="*/ 68 h 94"/>
              <a:gd name="T14" fmla="*/ 38 w 53"/>
              <a:gd name="T15" fmla="*/ 68 h 94"/>
              <a:gd name="T16" fmla="*/ 32 w 53"/>
              <a:gd name="T17" fmla="*/ 66 h 94"/>
              <a:gd name="T18" fmla="*/ 32 w 53"/>
              <a:gd name="T19" fmla="*/ 66 h 94"/>
              <a:gd name="T20" fmla="*/ 33 w 53"/>
              <a:gd name="T21" fmla="*/ 62 h 94"/>
              <a:gd name="T22" fmla="*/ 34 w 53"/>
              <a:gd name="T23" fmla="*/ 60 h 94"/>
              <a:gd name="T24" fmla="*/ 34 w 53"/>
              <a:gd name="T25" fmla="*/ 60 h 94"/>
              <a:gd name="T26" fmla="*/ 33 w 53"/>
              <a:gd name="T27" fmla="*/ 57 h 94"/>
              <a:gd name="T28" fmla="*/ 31 w 53"/>
              <a:gd name="T29" fmla="*/ 56 h 94"/>
              <a:gd name="T30" fmla="*/ 26 w 53"/>
              <a:gd name="T31" fmla="*/ 56 h 94"/>
              <a:gd name="T32" fmla="*/ 26 w 53"/>
              <a:gd name="T33" fmla="*/ 56 h 94"/>
              <a:gd name="T34" fmla="*/ 26 w 53"/>
              <a:gd name="T35" fmla="*/ 42 h 94"/>
              <a:gd name="T36" fmla="*/ 26 w 53"/>
              <a:gd name="T37" fmla="*/ 42 h 94"/>
              <a:gd name="T38" fmla="*/ 26 w 53"/>
              <a:gd name="T39" fmla="*/ 40 h 94"/>
              <a:gd name="T40" fmla="*/ 24 w 53"/>
              <a:gd name="T41" fmla="*/ 37 h 94"/>
              <a:gd name="T42" fmla="*/ 21 w 53"/>
              <a:gd name="T43" fmla="*/ 32 h 94"/>
              <a:gd name="T44" fmla="*/ 18 w 53"/>
              <a:gd name="T45" fmla="*/ 27 h 94"/>
              <a:gd name="T46" fmla="*/ 17 w 53"/>
              <a:gd name="T47" fmla="*/ 25 h 94"/>
              <a:gd name="T48" fmla="*/ 17 w 53"/>
              <a:gd name="T49" fmla="*/ 21 h 94"/>
              <a:gd name="T50" fmla="*/ 17 w 53"/>
              <a:gd name="T51" fmla="*/ 21 h 94"/>
              <a:gd name="T52" fmla="*/ 18 w 53"/>
              <a:gd name="T53" fmla="*/ 19 h 94"/>
              <a:gd name="T54" fmla="*/ 18 w 53"/>
              <a:gd name="T55" fmla="*/ 16 h 94"/>
              <a:gd name="T56" fmla="*/ 18 w 53"/>
              <a:gd name="T57" fmla="*/ 16 h 94"/>
              <a:gd name="T58" fmla="*/ 18 w 53"/>
              <a:gd name="T59" fmla="*/ 13 h 94"/>
              <a:gd name="T60" fmla="*/ 16 w 53"/>
              <a:gd name="T61" fmla="*/ 10 h 94"/>
              <a:gd name="T62" fmla="*/ 10 w 53"/>
              <a:gd name="T63" fmla="*/ 6 h 94"/>
              <a:gd name="T64" fmla="*/ 10 w 53"/>
              <a:gd name="T65" fmla="*/ 6 h 94"/>
              <a:gd name="T66" fmla="*/ 2 w 53"/>
              <a:gd name="T67" fmla="*/ 4 h 94"/>
              <a:gd name="T68" fmla="*/ 0 w 53"/>
              <a:gd name="T69" fmla="*/ 3 h 94"/>
              <a:gd name="T70" fmla="*/ 0 w 53"/>
              <a:gd name="T71" fmla="*/ 2 h 94"/>
              <a:gd name="T72" fmla="*/ 0 w 53"/>
              <a:gd name="T73" fmla="*/ 0 h 94"/>
              <a:gd name="T74" fmla="*/ 53 w 53"/>
              <a:gd name="T75"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 h="94">
                <a:moveTo>
                  <a:pt x="53" y="94"/>
                </a:moveTo>
                <a:lnTo>
                  <a:pt x="53" y="94"/>
                </a:lnTo>
                <a:lnTo>
                  <a:pt x="47" y="92"/>
                </a:lnTo>
                <a:lnTo>
                  <a:pt x="42" y="87"/>
                </a:lnTo>
                <a:lnTo>
                  <a:pt x="38" y="82"/>
                </a:lnTo>
                <a:lnTo>
                  <a:pt x="34" y="74"/>
                </a:lnTo>
                <a:lnTo>
                  <a:pt x="38" y="68"/>
                </a:lnTo>
                <a:lnTo>
                  <a:pt x="38" y="68"/>
                </a:lnTo>
                <a:lnTo>
                  <a:pt x="32" y="66"/>
                </a:lnTo>
                <a:lnTo>
                  <a:pt x="32" y="66"/>
                </a:lnTo>
                <a:lnTo>
                  <a:pt x="33" y="62"/>
                </a:lnTo>
                <a:lnTo>
                  <a:pt x="34" y="60"/>
                </a:lnTo>
                <a:lnTo>
                  <a:pt x="34" y="60"/>
                </a:lnTo>
                <a:lnTo>
                  <a:pt x="33" y="57"/>
                </a:lnTo>
                <a:lnTo>
                  <a:pt x="31" y="56"/>
                </a:lnTo>
                <a:lnTo>
                  <a:pt x="26" y="56"/>
                </a:lnTo>
                <a:lnTo>
                  <a:pt x="26" y="56"/>
                </a:lnTo>
                <a:lnTo>
                  <a:pt x="26" y="42"/>
                </a:lnTo>
                <a:lnTo>
                  <a:pt x="26" y="42"/>
                </a:lnTo>
                <a:lnTo>
                  <a:pt x="26" y="40"/>
                </a:lnTo>
                <a:lnTo>
                  <a:pt x="24" y="37"/>
                </a:lnTo>
                <a:lnTo>
                  <a:pt x="21" y="32"/>
                </a:lnTo>
                <a:lnTo>
                  <a:pt x="18" y="27"/>
                </a:lnTo>
                <a:lnTo>
                  <a:pt x="17" y="25"/>
                </a:lnTo>
                <a:lnTo>
                  <a:pt x="17" y="21"/>
                </a:lnTo>
                <a:lnTo>
                  <a:pt x="17" y="21"/>
                </a:lnTo>
                <a:lnTo>
                  <a:pt x="18" y="19"/>
                </a:lnTo>
                <a:lnTo>
                  <a:pt x="18" y="16"/>
                </a:lnTo>
                <a:lnTo>
                  <a:pt x="18" y="16"/>
                </a:lnTo>
                <a:lnTo>
                  <a:pt x="18" y="13"/>
                </a:lnTo>
                <a:lnTo>
                  <a:pt x="16" y="10"/>
                </a:lnTo>
                <a:lnTo>
                  <a:pt x="10" y="6"/>
                </a:lnTo>
                <a:lnTo>
                  <a:pt x="10" y="6"/>
                </a:lnTo>
                <a:lnTo>
                  <a:pt x="2" y="4"/>
                </a:lnTo>
                <a:lnTo>
                  <a:pt x="0" y="3"/>
                </a:lnTo>
                <a:lnTo>
                  <a:pt x="0" y="2"/>
                </a:lnTo>
                <a:lnTo>
                  <a:pt x="0" y="0"/>
                </a:lnTo>
                <a:lnTo>
                  <a:pt x="53" y="94"/>
                </a:lnTo>
                <a:close/>
              </a:path>
            </a:pathLst>
          </a:custGeom>
          <a:solidFill>
            <a:srgbClr val="00A6C4">
              <a:alpha val="10000"/>
            </a:srgbClr>
          </a:solidFill>
          <a:ln w="9525">
            <a:solidFill>
              <a:schemeClr val="bg1">
                <a:lumMod val="65000"/>
              </a:schemeClr>
            </a:solidFill>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86" name="Freeform 75"/>
          <p:cNvSpPr>
            <a:spLocks/>
          </p:cNvSpPr>
          <p:nvPr/>
        </p:nvSpPr>
        <p:spPr bwMode="auto">
          <a:xfrm>
            <a:off x="10544321" y="6383625"/>
            <a:ext cx="181634" cy="236163"/>
          </a:xfrm>
          <a:custGeom>
            <a:avLst/>
            <a:gdLst>
              <a:gd name="T0" fmla="*/ 53 w 53"/>
              <a:gd name="T1" fmla="*/ 94 h 94"/>
              <a:gd name="T2" fmla="*/ 53 w 53"/>
              <a:gd name="T3" fmla="*/ 94 h 94"/>
              <a:gd name="T4" fmla="*/ 47 w 53"/>
              <a:gd name="T5" fmla="*/ 92 h 94"/>
              <a:gd name="T6" fmla="*/ 42 w 53"/>
              <a:gd name="T7" fmla="*/ 87 h 94"/>
              <a:gd name="T8" fmla="*/ 38 w 53"/>
              <a:gd name="T9" fmla="*/ 82 h 94"/>
              <a:gd name="T10" fmla="*/ 34 w 53"/>
              <a:gd name="T11" fmla="*/ 74 h 94"/>
              <a:gd name="T12" fmla="*/ 38 w 53"/>
              <a:gd name="T13" fmla="*/ 68 h 94"/>
              <a:gd name="T14" fmla="*/ 38 w 53"/>
              <a:gd name="T15" fmla="*/ 68 h 94"/>
              <a:gd name="T16" fmla="*/ 32 w 53"/>
              <a:gd name="T17" fmla="*/ 66 h 94"/>
              <a:gd name="T18" fmla="*/ 32 w 53"/>
              <a:gd name="T19" fmla="*/ 66 h 94"/>
              <a:gd name="T20" fmla="*/ 33 w 53"/>
              <a:gd name="T21" fmla="*/ 62 h 94"/>
              <a:gd name="T22" fmla="*/ 34 w 53"/>
              <a:gd name="T23" fmla="*/ 60 h 94"/>
              <a:gd name="T24" fmla="*/ 34 w 53"/>
              <a:gd name="T25" fmla="*/ 60 h 94"/>
              <a:gd name="T26" fmla="*/ 33 w 53"/>
              <a:gd name="T27" fmla="*/ 57 h 94"/>
              <a:gd name="T28" fmla="*/ 31 w 53"/>
              <a:gd name="T29" fmla="*/ 56 h 94"/>
              <a:gd name="T30" fmla="*/ 26 w 53"/>
              <a:gd name="T31" fmla="*/ 56 h 94"/>
              <a:gd name="T32" fmla="*/ 26 w 53"/>
              <a:gd name="T33" fmla="*/ 56 h 94"/>
              <a:gd name="T34" fmla="*/ 26 w 53"/>
              <a:gd name="T35" fmla="*/ 42 h 94"/>
              <a:gd name="T36" fmla="*/ 26 w 53"/>
              <a:gd name="T37" fmla="*/ 42 h 94"/>
              <a:gd name="T38" fmla="*/ 26 w 53"/>
              <a:gd name="T39" fmla="*/ 40 h 94"/>
              <a:gd name="T40" fmla="*/ 24 w 53"/>
              <a:gd name="T41" fmla="*/ 37 h 94"/>
              <a:gd name="T42" fmla="*/ 21 w 53"/>
              <a:gd name="T43" fmla="*/ 32 h 94"/>
              <a:gd name="T44" fmla="*/ 18 w 53"/>
              <a:gd name="T45" fmla="*/ 27 h 94"/>
              <a:gd name="T46" fmla="*/ 17 w 53"/>
              <a:gd name="T47" fmla="*/ 25 h 94"/>
              <a:gd name="T48" fmla="*/ 17 w 53"/>
              <a:gd name="T49" fmla="*/ 21 h 94"/>
              <a:gd name="T50" fmla="*/ 17 w 53"/>
              <a:gd name="T51" fmla="*/ 21 h 94"/>
              <a:gd name="T52" fmla="*/ 18 w 53"/>
              <a:gd name="T53" fmla="*/ 19 h 94"/>
              <a:gd name="T54" fmla="*/ 18 w 53"/>
              <a:gd name="T55" fmla="*/ 16 h 94"/>
              <a:gd name="T56" fmla="*/ 18 w 53"/>
              <a:gd name="T57" fmla="*/ 16 h 94"/>
              <a:gd name="T58" fmla="*/ 18 w 53"/>
              <a:gd name="T59" fmla="*/ 13 h 94"/>
              <a:gd name="T60" fmla="*/ 16 w 53"/>
              <a:gd name="T61" fmla="*/ 10 h 94"/>
              <a:gd name="T62" fmla="*/ 10 w 53"/>
              <a:gd name="T63" fmla="*/ 6 h 94"/>
              <a:gd name="T64" fmla="*/ 10 w 53"/>
              <a:gd name="T65" fmla="*/ 6 h 94"/>
              <a:gd name="T66" fmla="*/ 2 w 53"/>
              <a:gd name="T67" fmla="*/ 4 h 94"/>
              <a:gd name="T68" fmla="*/ 0 w 53"/>
              <a:gd name="T69" fmla="*/ 3 h 94"/>
              <a:gd name="T70" fmla="*/ 0 w 53"/>
              <a:gd name="T71" fmla="*/ 2 h 94"/>
              <a:gd name="T72" fmla="*/ 0 w 53"/>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94">
                <a:moveTo>
                  <a:pt x="53" y="94"/>
                </a:moveTo>
                <a:lnTo>
                  <a:pt x="53" y="94"/>
                </a:lnTo>
                <a:lnTo>
                  <a:pt x="47" y="92"/>
                </a:lnTo>
                <a:lnTo>
                  <a:pt x="42" y="87"/>
                </a:lnTo>
                <a:lnTo>
                  <a:pt x="38" y="82"/>
                </a:lnTo>
                <a:lnTo>
                  <a:pt x="34" y="74"/>
                </a:lnTo>
                <a:lnTo>
                  <a:pt x="38" y="68"/>
                </a:lnTo>
                <a:lnTo>
                  <a:pt x="38" y="68"/>
                </a:lnTo>
                <a:lnTo>
                  <a:pt x="32" y="66"/>
                </a:lnTo>
                <a:lnTo>
                  <a:pt x="32" y="66"/>
                </a:lnTo>
                <a:lnTo>
                  <a:pt x="33" y="62"/>
                </a:lnTo>
                <a:lnTo>
                  <a:pt x="34" y="60"/>
                </a:lnTo>
                <a:lnTo>
                  <a:pt x="34" y="60"/>
                </a:lnTo>
                <a:lnTo>
                  <a:pt x="33" y="57"/>
                </a:lnTo>
                <a:lnTo>
                  <a:pt x="31" y="56"/>
                </a:lnTo>
                <a:lnTo>
                  <a:pt x="26" y="56"/>
                </a:lnTo>
                <a:lnTo>
                  <a:pt x="26" y="56"/>
                </a:lnTo>
                <a:lnTo>
                  <a:pt x="26" y="42"/>
                </a:lnTo>
                <a:lnTo>
                  <a:pt x="26" y="42"/>
                </a:lnTo>
                <a:lnTo>
                  <a:pt x="26" y="40"/>
                </a:lnTo>
                <a:lnTo>
                  <a:pt x="24" y="37"/>
                </a:lnTo>
                <a:lnTo>
                  <a:pt x="21" y="32"/>
                </a:lnTo>
                <a:lnTo>
                  <a:pt x="18" y="27"/>
                </a:lnTo>
                <a:lnTo>
                  <a:pt x="17" y="25"/>
                </a:lnTo>
                <a:lnTo>
                  <a:pt x="17" y="21"/>
                </a:lnTo>
                <a:lnTo>
                  <a:pt x="17" y="21"/>
                </a:lnTo>
                <a:lnTo>
                  <a:pt x="18" y="19"/>
                </a:lnTo>
                <a:lnTo>
                  <a:pt x="18" y="16"/>
                </a:lnTo>
                <a:lnTo>
                  <a:pt x="18" y="16"/>
                </a:lnTo>
                <a:lnTo>
                  <a:pt x="18" y="13"/>
                </a:lnTo>
                <a:lnTo>
                  <a:pt x="16" y="10"/>
                </a:lnTo>
                <a:lnTo>
                  <a:pt x="10" y="6"/>
                </a:lnTo>
                <a:lnTo>
                  <a:pt x="10" y="6"/>
                </a:lnTo>
                <a:lnTo>
                  <a:pt x="2" y="4"/>
                </a:lnTo>
                <a:lnTo>
                  <a:pt x="0" y="3"/>
                </a:lnTo>
                <a:lnTo>
                  <a:pt x="0" y="2"/>
                </a:lnTo>
                <a:lnTo>
                  <a:pt x="0" y="0"/>
                </a:lnTo>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87" name="Freeform 76"/>
          <p:cNvSpPr>
            <a:spLocks/>
          </p:cNvSpPr>
          <p:nvPr/>
        </p:nvSpPr>
        <p:spPr bwMode="auto">
          <a:xfrm>
            <a:off x="10532211" y="6029378"/>
            <a:ext cx="1884983" cy="1256513"/>
          </a:xfrm>
          <a:custGeom>
            <a:avLst/>
            <a:gdLst>
              <a:gd name="T0" fmla="*/ 310 w 556"/>
              <a:gd name="T1" fmla="*/ 31 h 506"/>
              <a:gd name="T2" fmla="*/ 318 w 556"/>
              <a:gd name="T3" fmla="*/ 53 h 506"/>
              <a:gd name="T4" fmla="*/ 323 w 556"/>
              <a:gd name="T5" fmla="*/ 92 h 506"/>
              <a:gd name="T6" fmla="*/ 293 w 556"/>
              <a:gd name="T7" fmla="*/ 150 h 506"/>
              <a:gd name="T8" fmla="*/ 281 w 556"/>
              <a:gd name="T9" fmla="*/ 189 h 506"/>
              <a:gd name="T10" fmla="*/ 278 w 556"/>
              <a:gd name="T11" fmla="*/ 215 h 506"/>
              <a:gd name="T12" fmla="*/ 263 w 556"/>
              <a:gd name="T13" fmla="*/ 231 h 506"/>
              <a:gd name="T14" fmla="*/ 470 w 556"/>
              <a:gd name="T15" fmla="*/ 262 h 506"/>
              <a:gd name="T16" fmla="*/ 477 w 556"/>
              <a:gd name="T17" fmla="*/ 301 h 506"/>
              <a:gd name="T18" fmla="*/ 492 w 556"/>
              <a:gd name="T19" fmla="*/ 338 h 506"/>
              <a:gd name="T20" fmla="*/ 482 w 556"/>
              <a:gd name="T21" fmla="*/ 358 h 506"/>
              <a:gd name="T22" fmla="*/ 450 w 556"/>
              <a:gd name="T23" fmla="*/ 339 h 506"/>
              <a:gd name="T24" fmla="*/ 420 w 556"/>
              <a:gd name="T25" fmla="*/ 341 h 506"/>
              <a:gd name="T26" fmla="*/ 402 w 556"/>
              <a:gd name="T27" fmla="*/ 364 h 506"/>
              <a:gd name="T28" fmla="*/ 441 w 556"/>
              <a:gd name="T29" fmla="*/ 375 h 506"/>
              <a:gd name="T30" fmla="*/ 466 w 556"/>
              <a:gd name="T31" fmla="*/ 368 h 506"/>
              <a:gd name="T32" fmla="*/ 486 w 556"/>
              <a:gd name="T33" fmla="*/ 368 h 506"/>
              <a:gd name="T34" fmla="*/ 483 w 556"/>
              <a:gd name="T35" fmla="*/ 389 h 506"/>
              <a:gd name="T36" fmla="*/ 498 w 556"/>
              <a:gd name="T37" fmla="*/ 389 h 506"/>
              <a:gd name="T38" fmla="*/ 518 w 556"/>
              <a:gd name="T39" fmla="*/ 385 h 506"/>
              <a:gd name="T40" fmla="*/ 530 w 556"/>
              <a:gd name="T41" fmla="*/ 409 h 506"/>
              <a:gd name="T42" fmla="*/ 496 w 556"/>
              <a:gd name="T43" fmla="*/ 420 h 506"/>
              <a:gd name="T44" fmla="*/ 516 w 556"/>
              <a:gd name="T45" fmla="*/ 457 h 506"/>
              <a:gd name="T46" fmla="*/ 535 w 556"/>
              <a:gd name="T47" fmla="*/ 472 h 506"/>
              <a:gd name="T48" fmla="*/ 546 w 556"/>
              <a:gd name="T49" fmla="*/ 494 h 506"/>
              <a:gd name="T50" fmla="*/ 519 w 556"/>
              <a:gd name="T51" fmla="*/ 504 h 506"/>
              <a:gd name="T52" fmla="*/ 509 w 556"/>
              <a:gd name="T53" fmla="*/ 490 h 506"/>
              <a:gd name="T54" fmla="*/ 504 w 556"/>
              <a:gd name="T55" fmla="*/ 480 h 506"/>
              <a:gd name="T56" fmla="*/ 480 w 556"/>
              <a:gd name="T57" fmla="*/ 453 h 506"/>
              <a:gd name="T58" fmla="*/ 456 w 556"/>
              <a:gd name="T59" fmla="*/ 442 h 506"/>
              <a:gd name="T60" fmla="*/ 448 w 556"/>
              <a:gd name="T61" fmla="*/ 447 h 506"/>
              <a:gd name="T62" fmla="*/ 446 w 556"/>
              <a:gd name="T63" fmla="*/ 488 h 506"/>
              <a:gd name="T64" fmla="*/ 425 w 556"/>
              <a:gd name="T65" fmla="*/ 489 h 506"/>
              <a:gd name="T66" fmla="*/ 404 w 556"/>
              <a:gd name="T67" fmla="*/ 468 h 506"/>
              <a:gd name="T68" fmla="*/ 397 w 556"/>
              <a:gd name="T69" fmla="*/ 480 h 506"/>
              <a:gd name="T70" fmla="*/ 391 w 556"/>
              <a:gd name="T71" fmla="*/ 494 h 506"/>
              <a:gd name="T72" fmla="*/ 372 w 556"/>
              <a:gd name="T73" fmla="*/ 499 h 506"/>
              <a:gd name="T74" fmla="*/ 360 w 556"/>
              <a:gd name="T75" fmla="*/ 488 h 506"/>
              <a:gd name="T76" fmla="*/ 334 w 556"/>
              <a:gd name="T77" fmla="*/ 477 h 506"/>
              <a:gd name="T78" fmla="*/ 325 w 556"/>
              <a:gd name="T79" fmla="*/ 467 h 506"/>
              <a:gd name="T80" fmla="*/ 305 w 556"/>
              <a:gd name="T81" fmla="*/ 452 h 506"/>
              <a:gd name="T82" fmla="*/ 277 w 556"/>
              <a:gd name="T83" fmla="*/ 448 h 506"/>
              <a:gd name="T84" fmla="*/ 265 w 556"/>
              <a:gd name="T85" fmla="*/ 422 h 506"/>
              <a:gd name="T86" fmla="*/ 242 w 556"/>
              <a:gd name="T87" fmla="*/ 422 h 506"/>
              <a:gd name="T88" fmla="*/ 217 w 556"/>
              <a:gd name="T89" fmla="*/ 419 h 506"/>
              <a:gd name="T90" fmla="*/ 205 w 556"/>
              <a:gd name="T91" fmla="*/ 442 h 506"/>
              <a:gd name="T92" fmla="*/ 168 w 556"/>
              <a:gd name="T93" fmla="*/ 441 h 506"/>
              <a:gd name="T94" fmla="*/ 121 w 556"/>
              <a:gd name="T95" fmla="*/ 423 h 506"/>
              <a:gd name="T96" fmla="*/ 105 w 556"/>
              <a:gd name="T97" fmla="*/ 421 h 506"/>
              <a:gd name="T98" fmla="*/ 105 w 556"/>
              <a:gd name="T99" fmla="*/ 406 h 506"/>
              <a:gd name="T100" fmla="*/ 94 w 556"/>
              <a:gd name="T101" fmla="*/ 402 h 506"/>
              <a:gd name="T102" fmla="*/ 83 w 556"/>
              <a:gd name="T103" fmla="*/ 422 h 506"/>
              <a:gd name="T104" fmla="*/ 52 w 556"/>
              <a:gd name="T105" fmla="*/ 423 h 506"/>
              <a:gd name="T106" fmla="*/ 27 w 556"/>
              <a:gd name="T107" fmla="*/ 422 h 506"/>
              <a:gd name="T108" fmla="*/ 45 w 556"/>
              <a:gd name="T109" fmla="*/ 385 h 506"/>
              <a:gd name="T110" fmla="*/ 52 w 556"/>
              <a:gd name="T111" fmla="*/ 365 h 506"/>
              <a:gd name="T112" fmla="*/ 53 w 556"/>
              <a:gd name="T113" fmla="*/ 300 h 506"/>
              <a:gd name="T114" fmla="*/ 60 w 556"/>
              <a:gd name="T115" fmla="*/ 259 h 506"/>
              <a:gd name="T116" fmla="*/ 57 w 556"/>
              <a:gd name="T117" fmla="*/ 236 h 506"/>
              <a:gd name="T118" fmla="*/ 50 w 556"/>
              <a:gd name="T119" fmla="*/ 194 h 506"/>
              <a:gd name="T120" fmla="*/ 34 w 556"/>
              <a:gd name="T121" fmla="*/ 173 h 506"/>
              <a:gd name="T122" fmla="*/ 4 w 556"/>
              <a:gd name="T123" fmla="*/ 13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6" h="506">
                <a:moveTo>
                  <a:pt x="308" y="0"/>
                </a:moveTo>
                <a:lnTo>
                  <a:pt x="308" y="0"/>
                </a:lnTo>
                <a:lnTo>
                  <a:pt x="310" y="3"/>
                </a:lnTo>
                <a:lnTo>
                  <a:pt x="313" y="6"/>
                </a:lnTo>
                <a:lnTo>
                  <a:pt x="317" y="8"/>
                </a:lnTo>
                <a:lnTo>
                  <a:pt x="317" y="11"/>
                </a:lnTo>
                <a:lnTo>
                  <a:pt x="318" y="12"/>
                </a:lnTo>
                <a:lnTo>
                  <a:pt x="318" y="12"/>
                </a:lnTo>
                <a:lnTo>
                  <a:pt x="317" y="17"/>
                </a:lnTo>
                <a:lnTo>
                  <a:pt x="314" y="22"/>
                </a:lnTo>
                <a:lnTo>
                  <a:pt x="312" y="26"/>
                </a:lnTo>
                <a:lnTo>
                  <a:pt x="310" y="31"/>
                </a:lnTo>
                <a:lnTo>
                  <a:pt x="310" y="31"/>
                </a:lnTo>
                <a:lnTo>
                  <a:pt x="312" y="34"/>
                </a:lnTo>
                <a:lnTo>
                  <a:pt x="314" y="37"/>
                </a:lnTo>
                <a:lnTo>
                  <a:pt x="317" y="39"/>
                </a:lnTo>
                <a:lnTo>
                  <a:pt x="318" y="43"/>
                </a:lnTo>
                <a:lnTo>
                  <a:pt x="318" y="43"/>
                </a:lnTo>
                <a:lnTo>
                  <a:pt x="317" y="45"/>
                </a:lnTo>
                <a:lnTo>
                  <a:pt x="315" y="48"/>
                </a:lnTo>
                <a:lnTo>
                  <a:pt x="315" y="48"/>
                </a:lnTo>
                <a:lnTo>
                  <a:pt x="317" y="49"/>
                </a:lnTo>
                <a:lnTo>
                  <a:pt x="317" y="50"/>
                </a:lnTo>
                <a:lnTo>
                  <a:pt x="318" y="50"/>
                </a:lnTo>
                <a:lnTo>
                  <a:pt x="318" y="53"/>
                </a:lnTo>
                <a:lnTo>
                  <a:pt x="318" y="53"/>
                </a:lnTo>
                <a:lnTo>
                  <a:pt x="318" y="56"/>
                </a:lnTo>
                <a:lnTo>
                  <a:pt x="317" y="59"/>
                </a:lnTo>
                <a:lnTo>
                  <a:pt x="315" y="63"/>
                </a:lnTo>
                <a:lnTo>
                  <a:pt x="315" y="66"/>
                </a:lnTo>
                <a:lnTo>
                  <a:pt x="315" y="66"/>
                </a:lnTo>
                <a:lnTo>
                  <a:pt x="315" y="73"/>
                </a:lnTo>
                <a:lnTo>
                  <a:pt x="319" y="79"/>
                </a:lnTo>
                <a:lnTo>
                  <a:pt x="319" y="79"/>
                </a:lnTo>
                <a:lnTo>
                  <a:pt x="323" y="80"/>
                </a:lnTo>
                <a:lnTo>
                  <a:pt x="324" y="81"/>
                </a:lnTo>
                <a:lnTo>
                  <a:pt x="324" y="82"/>
                </a:lnTo>
                <a:lnTo>
                  <a:pt x="324" y="82"/>
                </a:lnTo>
                <a:lnTo>
                  <a:pt x="323" y="92"/>
                </a:lnTo>
                <a:lnTo>
                  <a:pt x="320" y="102"/>
                </a:lnTo>
                <a:lnTo>
                  <a:pt x="317" y="111"/>
                </a:lnTo>
                <a:lnTo>
                  <a:pt x="314" y="122"/>
                </a:lnTo>
                <a:lnTo>
                  <a:pt x="314" y="122"/>
                </a:lnTo>
                <a:lnTo>
                  <a:pt x="315" y="124"/>
                </a:lnTo>
                <a:lnTo>
                  <a:pt x="315" y="127"/>
                </a:lnTo>
                <a:lnTo>
                  <a:pt x="315" y="127"/>
                </a:lnTo>
                <a:lnTo>
                  <a:pt x="314" y="133"/>
                </a:lnTo>
                <a:lnTo>
                  <a:pt x="312" y="137"/>
                </a:lnTo>
                <a:lnTo>
                  <a:pt x="308" y="141"/>
                </a:lnTo>
                <a:lnTo>
                  <a:pt x="303" y="143"/>
                </a:lnTo>
                <a:lnTo>
                  <a:pt x="298" y="147"/>
                </a:lnTo>
                <a:lnTo>
                  <a:pt x="293" y="150"/>
                </a:lnTo>
                <a:lnTo>
                  <a:pt x="291" y="154"/>
                </a:lnTo>
                <a:lnTo>
                  <a:pt x="289" y="160"/>
                </a:lnTo>
                <a:lnTo>
                  <a:pt x="289" y="174"/>
                </a:lnTo>
                <a:lnTo>
                  <a:pt x="289" y="174"/>
                </a:lnTo>
                <a:lnTo>
                  <a:pt x="288" y="175"/>
                </a:lnTo>
                <a:lnTo>
                  <a:pt x="288" y="176"/>
                </a:lnTo>
                <a:lnTo>
                  <a:pt x="284" y="176"/>
                </a:lnTo>
                <a:lnTo>
                  <a:pt x="280" y="176"/>
                </a:lnTo>
                <a:lnTo>
                  <a:pt x="280" y="176"/>
                </a:lnTo>
                <a:lnTo>
                  <a:pt x="281" y="181"/>
                </a:lnTo>
                <a:lnTo>
                  <a:pt x="282" y="186"/>
                </a:lnTo>
                <a:lnTo>
                  <a:pt x="282" y="186"/>
                </a:lnTo>
                <a:lnTo>
                  <a:pt x="281" y="189"/>
                </a:lnTo>
                <a:lnTo>
                  <a:pt x="278" y="190"/>
                </a:lnTo>
                <a:lnTo>
                  <a:pt x="276" y="191"/>
                </a:lnTo>
                <a:lnTo>
                  <a:pt x="273" y="192"/>
                </a:lnTo>
                <a:lnTo>
                  <a:pt x="273" y="192"/>
                </a:lnTo>
                <a:lnTo>
                  <a:pt x="272" y="196"/>
                </a:lnTo>
                <a:lnTo>
                  <a:pt x="271" y="199"/>
                </a:lnTo>
                <a:lnTo>
                  <a:pt x="271" y="207"/>
                </a:lnTo>
                <a:lnTo>
                  <a:pt x="271" y="207"/>
                </a:lnTo>
                <a:lnTo>
                  <a:pt x="271" y="208"/>
                </a:lnTo>
                <a:lnTo>
                  <a:pt x="272" y="210"/>
                </a:lnTo>
                <a:lnTo>
                  <a:pt x="277" y="212"/>
                </a:lnTo>
                <a:lnTo>
                  <a:pt x="277" y="212"/>
                </a:lnTo>
                <a:lnTo>
                  <a:pt x="278" y="215"/>
                </a:lnTo>
                <a:lnTo>
                  <a:pt x="280" y="216"/>
                </a:lnTo>
                <a:lnTo>
                  <a:pt x="280" y="216"/>
                </a:lnTo>
                <a:lnTo>
                  <a:pt x="280" y="218"/>
                </a:lnTo>
                <a:lnTo>
                  <a:pt x="278" y="220"/>
                </a:lnTo>
                <a:lnTo>
                  <a:pt x="273" y="221"/>
                </a:lnTo>
                <a:lnTo>
                  <a:pt x="273" y="221"/>
                </a:lnTo>
                <a:lnTo>
                  <a:pt x="270" y="220"/>
                </a:lnTo>
                <a:lnTo>
                  <a:pt x="266" y="221"/>
                </a:lnTo>
                <a:lnTo>
                  <a:pt x="267" y="226"/>
                </a:lnTo>
                <a:lnTo>
                  <a:pt x="267" y="226"/>
                </a:lnTo>
                <a:lnTo>
                  <a:pt x="265" y="228"/>
                </a:lnTo>
                <a:lnTo>
                  <a:pt x="263" y="229"/>
                </a:lnTo>
                <a:lnTo>
                  <a:pt x="263" y="231"/>
                </a:lnTo>
                <a:lnTo>
                  <a:pt x="263" y="231"/>
                </a:lnTo>
                <a:lnTo>
                  <a:pt x="263" y="234"/>
                </a:lnTo>
                <a:lnTo>
                  <a:pt x="265" y="238"/>
                </a:lnTo>
                <a:lnTo>
                  <a:pt x="265" y="242"/>
                </a:lnTo>
                <a:lnTo>
                  <a:pt x="266" y="246"/>
                </a:lnTo>
                <a:lnTo>
                  <a:pt x="266" y="246"/>
                </a:lnTo>
                <a:lnTo>
                  <a:pt x="266" y="248"/>
                </a:lnTo>
                <a:lnTo>
                  <a:pt x="267" y="249"/>
                </a:lnTo>
                <a:lnTo>
                  <a:pt x="271" y="253"/>
                </a:lnTo>
                <a:lnTo>
                  <a:pt x="271" y="255"/>
                </a:lnTo>
                <a:lnTo>
                  <a:pt x="470" y="253"/>
                </a:lnTo>
                <a:lnTo>
                  <a:pt x="470" y="253"/>
                </a:lnTo>
                <a:lnTo>
                  <a:pt x="470" y="262"/>
                </a:lnTo>
                <a:lnTo>
                  <a:pt x="470" y="265"/>
                </a:lnTo>
                <a:lnTo>
                  <a:pt x="469" y="268"/>
                </a:lnTo>
                <a:lnTo>
                  <a:pt x="469" y="268"/>
                </a:lnTo>
                <a:lnTo>
                  <a:pt x="465" y="273"/>
                </a:lnTo>
                <a:lnTo>
                  <a:pt x="464" y="274"/>
                </a:lnTo>
                <a:lnTo>
                  <a:pt x="464" y="276"/>
                </a:lnTo>
                <a:lnTo>
                  <a:pt x="464" y="276"/>
                </a:lnTo>
                <a:lnTo>
                  <a:pt x="464" y="283"/>
                </a:lnTo>
                <a:lnTo>
                  <a:pt x="467" y="288"/>
                </a:lnTo>
                <a:lnTo>
                  <a:pt x="476" y="295"/>
                </a:lnTo>
                <a:lnTo>
                  <a:pt x="476" y="295"/>
                </a:lnTo>
                <a:lnTo>
                  <a:pt x="477" y="299"/>
                </a:lnTo>
                <a:lnTo>
                  <a:pt x="477" y="301"/>
                </a:lnTo>
                <a:lnTo>
                  <a:pt x="477" y="305"/>
                </a:lnTo>
                <a:lnTo>
                  <a:pt x="478" y="307"/>
                </a:lnTo>
                <a:lnTo>
                  <a:pt x="478" y="307"/>
                </a:lnTo>
                <a:lnTo>
                  <a:pt x="482" y="312"/>
                </a:lnTo>
                <a:lnTo>
                  <a:pt x="487" y="315"/>
                </a:lnTo>
                <a:lnTo>
                  <a:pt x="491" y="318"/>
                </a:lnTo>
                <a:lnTo>
                  <a:pt x="492" y="321"/>
                </a:lnTo>
                <a:lnTo>
                  <a:pt x="492" y="323"/>
                </a:lnTo>
                <a:lnTo>
                  <a:pt x="492" y="323"/>
                </a:lnTo>
                <a:lnTo>
                  <a:pt x="491" y="328"/>
                </a:lnTo>
                <a:lnTo>
                  <a:pt x="491" y="333"/>
                </a:lnTo>
                <a:lnTo>
                  <a:pt x="491" y="333"/>
                </a:lnTo>
                <a:lnTo>
                  <a:pt x="492" y="338"/>
                </a:lnTo>
                <a:lnTo>
                  <a:pt x="495" y="342"/>
                </a:lnTo>
                <a:lnTo>
                  <a:pt x="498" y="346"/>
                </a:lnTo>
                <a:lnTo>
                  <a:pt x="501" y="351"/>
                </a:lnTo>
                <a:lnTo>
                  <a:pt x="498" y="356"/>
                </a:lnTo>
                <a:lnTo>
                  <a:pt x="498" y="356"/>
                </a:lnTo>
                <a:lnTo>
                  <a:pt x="495" y="357"/>
                </a:lnTo>
                <a:lnTo>
                  <a:pt x="490" y="359"/>
                </a:lnTo>
                <a:lnTo>
                  <a:pt x="490" y="359"/>
                </a:lnTo>
                <a:lnTo>
                  <a:pt x="488" y="357"/>
                </a:lnTo>
                <a:lnTo>
                  <a:pt x="486" y="356"/>
                </a:lnTo>
                <a:lnTo>
                  <a:pt x="486" y="356"/>
                </a:lnTo>
                <a:lnTo>
                  <a:pt x="485" y="357"/>
                </a:lnTo>
                <a:lnTo>
                  <a:pt x="482" y="358"/>
                </a:lnTo>
                <a:lnTo>
                  <a:pt x="482" y="358"/>
                </a:lnTo>
                <a:lnTo>
                  <a:pt x="481" y="357"/>
                </a:lnTo>
                <a:lnTo>
                  <a:pt x="480" y="356"/>
                </a:lnTo>
                <a:lnTo>
                  <a:pt x="478" y="356"/>
                </a:lnTo>
                <a:lnTo>
                  <a:pt x="476" y="354"/>
                </a:lnTo>
                <a:lnTo>
                  <a:pt x="476" y="354"/>
                </a:lnTo>
                <a:lnTo>
                  <a:pt x="474" y="356"/>
                </a:lnTo>
                <a:lnTo>
                  <a:pt x="470" y="356"/>
                </a:lnTo>
                <a:lnTo>
                  <a:pt x="470" y="356"/>
                </a:lnTo>
                <a:lnTo>
                  <a:pt x="466" y="356"/>
                </a:lnTo>
                <a:lnTo>
                  <a:pt x="462" y="353"/>
                </a:lnTo>
                <a:lnTo>
                  <a:pt x="456" y="346"/>
                </a:lnTo>
                <a:lnTo>
                  <a:pt x="450" y="339"/>
                </a:lnTo>
                <a:lnTo>
                  <a:pt x="446" y="337"/>
                </a:lnTo>
                <a:lnTo>
                  <a:pt x="441" y="336"/>
                </a:lnTo>
                <a:lnTo>
                  <a:pt x="441" y="336"/>
                </a:lnTo>
                <a:lnTo>
                  <a:pt x="439" y="337"/>
                </a:lnTo>
                <a:lnTo>
                  <a:pt x="436" y="338"/>
                </a:lnTo>
                <a:lnTo>
                  <a:pt x="436" y="338"/>
                </a:lnTo>
                <a:lnTo>
                  <a:pt x="435" y="338"/>
                </a:lnTo>
                <a:lnTo>
                  <a:pt x="434" y="337"/>
                </a:lnTo>
                <a:lnTo>
                  <a:pt x="432" y="334"/>
                </a:lnTo>
                <a:lnTo>
                  <a:pt x="432" y="334"/>
                </a:lnTo>
                <a:lnTo>
                  <a:pt x="428" y="336"/>
                </a:lnTo>
                <a:lnTo>
                  <a:pt x="424" y="338"/>
                </a:lnTo>
                <a:lnTo>
                  <a:pt x="420" y="341"/>
                </a:lnTo>
                <a:lnTo>
                  <a:pt x="417" y="342"/>
                </a:lnTo>
                <a:lnTo>
                  <a:pt x="417" y="342"/>
                </a:lnTo>
                <a:lnTo>
                  <a:pt x="414" y="343"/>
                </a:lnTo>
                <a:lnTo>
                  <a:pt x="414" y="344"/>
                </a:lnTo>
                <a:lnTo>
                  <a:pt x="413" y="349"/>
                </a:lnTo>
                <a:lnTo>
                  <a:pt x="413" y="349"/>
                </a:lnTo>
                <a:lnTo>
                  <a:pt x="413" y="352"/>
                </a:lnTo>
                <a:lnTo>
                  <a:pt x="412" y="354"/>
                </a:lnTo>
                <a:lnTo>
                  <a:pt x="407" y="357"/>
                </a:lnTo>
                <a:lnTo>
                  <a:pt x="403" y="360"/>
                </a:lnTo>
                <a:lnTo>
                  <a:pt x="402" y="362"/>
                </a:lnTo>
                <a:lnTo>
                  <a:pt x="402" y="364"/>
                </a:lnTo>
                <a:lnTo>
                  <a:pt x="402" y="364"/>
                </a:lnTo>
                <a:lnTo>
                  <a:pt x="402" y="367"/>
                </a:lnTo>
                <a:lnTo>
                  <a:pt x="404" y="369"/>
                </a:lnTo>
                <a:lnTo>
                  <a:pt x="409" y="372"/>
                </a:lnTo>
                <a:lnTo>
                  <a:pt x="409" y="372"/>
                </a:lnTo>
                <a:lnTo>
                  <a:pt x="419" y="378"/>
                </a:lnTo>
                <a:lnTo>
                  <a:pt x="424" y="379"/>
                </a:lnTo>
                <a:lnTo>
                  <a:pt x="429" y="380"/>
                </a:lnTo>
                <a:lnTo>
                  <a:pt x="429" y="380"/>
                </a:lnTo>
                <a:lnTo>
                  <a:pt x="436" y="379"/>
                </a:lnTo>
                <a:lnTo>
                  <a:pt x="436" y="379"/>
                </a:lnTo>
                <a:lnTo>
                  <a:pt x="439" y="378"/>
                </a:lnTo>
                <a:lnTo>
                  <a:pt x="440" y="377"/>
                </a:lnTo>
                <a:lnTo>
                  <a:pt x="441" y="375"/>
                </a:lnTo>
                <a:lnTo>
                  <a:pt x="444" y="375"/>
                </a:lnTo>
                <a:lnTo>
                  <a:pt x="444" y="375"/>
                </a:lnTo>
                <a:lnTo>
                  <a:pt x="446" y="377"/>
                </a:lnTo>
                <a:lnTo>
                  <a:pt x="450" y="378"/>
                </a:lnTo>
                <a:lnTo>
                  <a:pt x="450" y="378"/>
                </a:lnTo>
                <a:lnTo>
                  <a:pt x="456" y="377"/>
                </a:lnTo>
                <a:lnTo>
                  <a:pt x="459" y="375"/>
                </a:lnTo>
                <a:lnTo>
                  <a:pt x="461" y="373"/>
                </a:lnTo>
                <a:lnTo>
                  <a:pt x="461" y="373"/>
                </a:lnTo>
                <a:lnTo>
                  <a:pt x="462" y="369"/>
                </a:lnTo>
                <a:lnTo>
                  <a:pt x="464" y="368"/>
                </a:lnTo>
                <a:lnTo>
                  <a:pt x="466" y="368"/>
                </a:lnTo>
                <a:lnTo>
                  <a:pt x="466" y="368"/>
                </a:lnTo>
                <a:lnTo>
                  <a:pt x="467" y="368"/>
                </a:lnTo>
                <a:lnTo>
                  <a:pt x="469" y="369"/>
                </a:lnTo>
                <a:lnTo>
                  <a:pt x="470" y="370"/>
                </a:lnTo>
                <a:lnTo>
                  <a:pt x="472" y="370"/>
                </a:lnTo>
                <a:lnTo>
                  <a:pt x="472" y="370"/>
                </a:lnTo>
                <a:lnTo>
                  <a:pt x="475" y="369"/>
                </a:lnTo>
                <a:lnTo>
                  <a:pt x="476" y="367"/>
                </a:lnTo>
                <a:lnTo>
                  <a:pt x="477" y="364"/>
                </a:lnTo>
                <a:lnTo>
                  <a:pt x="481" y="363"/>
                </a:lnTo>
                <a:lnTo>
                  <a:pt x="481" y="363"/>
                </a:lnTo>
                <a:lnTo>
                  <a:pt x="485" y="364"/>
                </a:lnTo>
                <a:lnTo>
                  <a:pt x="485" y="365"/>
                </a:lnTo>
                <a:lnTo>
                  <a:pt x="486" y="368"/>
                </a:lnTo>
                <a:lnTo>
                  <a:pt x="486" y="368"/>
                </a:lnTo>
                <a:lnTo>
                  <a:pt x="485" y="370"/>
                </a:lnTo>
                <a:lnTo>
                  <a:pt x="483" y="373"/>
                </a:lnTo>
                <a:lnTo>
                  <a:pt x="478" y="375"/>
                </a:lnTo>
                <a:lnTo>
                  <a:pt x="474" y="379"/>
                </a:lnTo>
                <a:lnTo>
                  <a:pt x="471" y="381"/>
                </a:lnTo>
                <a:lnTo>
                  <a:pt x="471" y="384"/>
                </a:lnTo>
                <a:lnTo>
                  <a:pt x="471" y="384"/>
                </a:lnTo>
                <a:lnTo>
                  <a:pt x="472" y="389"/>
                </a:lnTo>
                <a:lnTo>
                  <a:pt x="472" y="389"/>
                </a:lnTo>
                <a:lnTo>
                  <a:pt x="477" y="389"/>
                </a:lnTo>
                <a:lnTo>
                  <a:pt x="483" y="389"/>
                </a:lnTo>
                <a:lnTo>
                  <a:pt x="483" y="389"/>
                </a:lnTo>
                <a:lnTo>
                  <a:pt x="485" y="394"/>
                </a:lnTo>
                <a:lnTo>
                  <a:pt x="487" y="398"/>
                </a:lnTo>
                <a:lnTo>
                  <a:pt x="490" y="401"/>
                </a:lnTo>
                <a:lnTo>
                  <a:pt x="495" y="401"/>
                </a:lnTo>
                <a:lnTo>
                  <a:pt x="495" y="401"/>
                </a:lnTo>
                <a:lnTo>
                  <a:pt x="497" y="401"/>
                </a:lnTo>
                <a:lnTo>
                  <a:pt x="498" y="400"/>
                </a:lnTo>
                <a:lnTo>
                  <a:pt x="499" y="398"/>
                </a:lnTo>
                <a:lnTo>
                  <a:pt x="499" y="395"/>
                </a:lnTo>
                <a:lnTo>
                  <a:pt x="499" y="395"/>
                </a:lnTo>
                <a:lnTo>
                  <a:pt x="498" y="391"/>
                </a:lnTo>
                <a:lnTo>
                  <a:pt x="498" y="389"/>
                </a:lnTo>
                <a:lnTo>
                  <a:pt x="498" y="389"/>
                </a:lnTo>
                <a:lnTo>
                  <a:pt x="498" y="385"/>
                </a:lnTo>
                <a:lnTo>
                  <a:pt x="501" y="383"/>
                </a:lnTo>
                <a:lnTo>
                  <a:pt x="504" y="377"/>
                </a:lnTo>
                <a:lnTo>
                  <a:pt x="504" y="377"/>
                </a:lnTo>
                <a:lnTo>
                  <a:pt x="507" y="375"/>
                </a:lnTo>
                <a:lnTo>
                  <a:pt x="508" y="374"/>
                </a:lnTo>
                <a:lnTo>
                  <a:pt x="509" y="373"/>
                </a:lnTo>
                <a:lnTo>
                  <a:pt x="512" y="372"/>
                </a:lnTo>
                <a:lnTo>
                  <a:pt x="512" y="372"/>
                </a:lnTo>
                <a:lnTo>
                  <a:pt x="514" y="373"/>
                </a:lnTo>
                <a:lnTo>
                  <a:pt x="516" y="374"/>
                </a:lnTo>
                <a:lnTo>
                  <a:pt x="517" y="379"/>
                </a:lnTo>
                <a:lnTo>
                  <a:pt x="518" y="385"/>
                </a:lnTo>
                <a:lnTo>
                  <a:pt x="518" y="389"/>
                </a:lnTo>
                <a:lnTo>
                  <a:pt x="519" y="391"/>
                </a:lnTo>
                <a:lnTo>
                  <a:pt x="519" y="391"/>
                </a:lnTo>
                <a:lnTo>
                  <a:pt x="522" y="393"/>
                </a:lnTo>
                <a:lnTo>
                  <a:pt x="524" y="394"/>
                </a:lnTo>
                <a:lnTo>
                  <a:pt x="527" y="394"/>
                </a:lnTo>
                <a:lnTo>
                  <a:pt x="529" y="395"/>
                </a:lnTo>
                <a:lnTo>
                  <a:pt x="529" y="395"/>
                </a:lnTo>
                <a:lnTo>
                  <a:pt x="530" y="398"/>
                </a:lnTo>
                <a:lnTo>
                  <a:pt x="530" y="400"/>
                </a:lnTo>
                <a:lnTo>
                  <a:pt x="530" y="406"/>
                </a:lnTo>
                <a:lnTo>
                  <a:pt x="530" y="406"/>
                </a:lnTo>
                <a:lnTo>
                  <a:pt x="530" y="409"/>
                </a:lnTo>
                <a:lnTo>
                  <a:pt x="529" y="410"/>
                </a:lnTo>
                <a:lnTo>
                  <a:pt x="525" y="410"/>
                </a:lnTo>
                <a:lnTo>
                  <a:pt x="525" y="410"/>
                </a:lnTo>
                <a:lnTo>
                  <a:pt x="518" y="410"/>
                </a:lnTo>
                <a:lnTo>
                  <a:pt x="518" y="410"/>
                </a:lnTo>
                <a:lnTo>
                  <a:pt x="504" y="410"/>
                </a:lnTo>
                <a:lnTo>
                  <a:pt x="504" y="410"/>
                </a:lnTo>
                <a:lnTo>
                  <a:pt x="502" y="416"/>
                </a:lnTo>
                <a:lnTo>
                  <a:pt x="501" y="419"/>
                </a:lnTo>
                <a:lnTo>
                  <a:pt x="499" y="422"/>
                </a:lnTo>
                <a:lnTo>
                  <a:pt x="499" y="422"/>
                </a:lnTo>
                <a:lnTo>
                  <a:pt x="498" y="421"/>
                </a:lnTo>
                <a:lnTo>
                  <a:pt x="496" y="420"/>
                </a:lnTo>
                <a:lnTo>
                  <a:pt x="496" y="420"/>
                </a:lnTo>
                <a:lnTo>
                  <a:pt x="493" y="421"/>
                </a:lnTo>
                <a:lnTo>
                  <a:pt x="491" y="422"/>
                </a:lnTo>
                <a:lnTo>
                  <a:pt x="491" y="425"/>
                </a:lnTo>
                <a:lnTo>
                  <a:pt x="490" y="427"/>
                </a:lnTo>
                <a:lnTo>
                  <a:pt x="490" y="427"/>
                </a:lnTo>
                <a:lnTo>
                  <a:pt x="491" y="432"/>
                </a:lnTo>
                <a:lnTo>
                  <a:pt x="495" y="435"/>
                </a:lnTo>
                <a:lnTo>
                  <a:pt x="503" y="441"/>
                </a:lnTo>
                <a:lnTo>
                  <a:pt x="503" y="441"/>
                </a:lnTo>
                <a:lnTo>
                  <a:pt x="508" y="447"/>
                </a:lnTo>
                <a:lnTo>
                  <a:pt x="513" y="454"/>
                </a:lnTo>
                <a:lnTo>
                  <a:pt x="516" y="457"/>
                </a:lnTo>
                <a:lnTo>
                  <a:pt x="518" y="459"/>
                </a:lnTo>
                <a:lnTo>
                  <a:pt x="521" y="461"/>
                </a:lnTo>
                <a:lnTo>
                  <a:pt x="524" y="461"/>
                </a:lnTo>
                <a:lnTo>
                  <a:pt x="532" y="461"/>
                </a:lnTo>
                <a:lnTo>
                  <a:pt x="532" y="461"/>
                </a:lnTo>
                <a:lnTo>
                  <a:pt x="530" y="464"/>
                </a:lnTo>
                <a:lnTo>
                  <a:pt x="530" y="469"/>
                </a:lnTo>
                <a:lnTo>
                  <a:pt x="530" y="469"/>
                </a:lnTo>
                <a:lnTo>
                  <a:pt x="530" y="470"/>
                </a:lnTo>
                <a:lnTo>
                  <a:pt x="532" y="470"/>
                </a:lnTo>
                <a:lnTo>
                  <a:pt x="534" y="470"/>
                </a:lnTo>
                <a:lnTo>
                  <a:pt x="535" y="472"/>
                </a:lnTo>
                <a:lnTo>
                  <a:pt x="535" y="472"/>
                </a:lnTo>
                <a:lnTo>
                  <a:pt x="537" y="477"/>
                </a:lnTo>
                <a:lnTo>
                  <a:pt x="538" y="479"/>
                </a:lnTo>
                <a:lnTo>
                  <a:pt x="539" y="482"/>
                </a:lnTo>
                <a:lnTo>
                  <a:pt x="539" y="482"/>
                </a:lnTo>
                <a:lnTo>
                  <a:pt x="544" y="484"/>
                </a:lnTo>
                <a:lnTo>
                  <a:pt x="548" y="486"/>
                </a:lnTo>
                <a:lnTo>
                  <a:pt x="551" y="488"/>
                </a:lnTo>
                <a:lnTo>
                  <a:pt x="556" y="490"/>
                </a:lnTo>
                <a:lnTo>
                  <a:pt x="556" y="490"/>
                </a:lnTo>
                <a:lnTo>
                  <a:pt x="554" y="494"/>
                </a:lnTo>
                <a:lnTo>
                  <a:pt x="550" y="495"/>
                </a:lnTo>
                <a:lnTo>
                  <a:pt x="550" y="495"/>
                </a:lnTo>
                <a:lnTo>
                  <a:pt x="546" y="494"/>
                </a:lnTo>
                <a:lnTo>
                  <a:pt x="544" y="493"/>
                </a:lnTo>
                <a:lnTo>
                  <a:pt x="540" y="491"/>
                </a:lnTo>
                <a:lnTo>
                  <a:pt x="537" y="490"/>
                </a:lnTo>
                <a:lnTo>
                  <a:pt x="537" y="490"/>
                </a:lnTo>
                <a:lnTo>
                  <a:pt x="535" y="491"/>
                </a:lnTo>
                <a:lnTo>
                  <a:pt x="533" y="493"/>
                </a:lnTo>
                <a:lnTo>
                  <a:pt x="532" y="496"/>
                </a:lnTo>
                <a:lnTo>
                  <a:pt x="530" y="501"/>
                </a:lnTo>
                <a:lnTo>
                  <a:pt x="528" y="506"/>
                </a:lnTo>
                <a:lnTo>
                  <a:pt x="528" y="506"/>
                </a:lnTo>
                <a:lnTo>
                  <a:pt x="523" y="506"/>
                </a:lnTo>
                <a:lnTo>
                  <a:pt x="519" y="504"/>
                </a:lnTo>
                <a:lnTo>
                  <a:pt x="519" y="504"/>
                </a:lnTo>
                <a:lnTo>
                  <a:pt x="524" y="499"/>
                </a:lnTo>
                <a:lnTo>
                  <a:pt x="524" y="499"/>
                </a:lnTo>
                <a:lnTo>
                  <a:pt x="522" y="496"/>
                </a:lnTo>
                <a:lnTo>
                  <a:pt x="519" y="495"/>
                </a:lnTo>
                <a:lnTo>
                  <a:pt x="519" y="495"/>
                </a:lnTo>
                <a:lnTo>
                  <a:pt x="517" y="496"/>
                </a:lnTo>
                <a:lnTo>
                  <a:pt x="516" y="496"/>
                </a:lnTo>
                <a:lnTo>
                  <a:pt x="516" y="496"/>
                </a:lnTo>
                <a:lnTo>
                  <a:pt x="513" y="496"/>
                </a:lnTo>
                <a:lnTo>
                  <a:pt x="512" y="495"/>
                </a:lnTo>
                <a:lnTo>
                  <a:pt x="511" y="493"/>
                </a:lnTo>
                <a:lnTo>
                  <a:pt x="509" y="490"/>
                </a:lnTo>
                <a:lnTo>
                  <a:pt x="509" y="490"/>
                </a:lnTo>
                <a:lnTo>
                  <a:pt x="511" y="488"/>
                </a:lnTo>
                <a:lnTo>
                  <a:pt x="512" y="485"/>
                </a:lnTo>
                <a:lnTo>
                  <a:pt x="514" y="484"/>
                </a:lnTo>
                <a:lnTo>
                  <a:pt x="514" y="482"/>
                </a:lnTo>
                <a:lnTo>
                  <a:pt x="514" y="482"/>
                </a:lnTo>
                <a:lnTo>
                  <a:pt x="513" y="478"/>
                </a:lnTo>
                <a:lnTo>
                  <a:pt x="512" y="477"/>
                </a:lnTo>
                <a:lnTo>
                  <a:pt x="511" y="477"/>
                </a:lnTo>
                <a:lnTo>
                  <a:pt x="511" y="477"/>
                </a:lnTo>
                <a:lnTo>
                  <a:pt x="508" y="477"/>
                </a:lnTo>
                <a:lnTo>
                  <a:pt x="507" y="478"/>
                </a:lnTo>
                <a:lnTo>
                  <a:pt x="504" y="480"/>
                </a:lnTo>
                <a:lnTo>
                  <a:pt x="504" y="480"/>
                </a:lnTo>
                <a:lnTo>
                  <a:pt x="501" y="474"/>
                </a:lnTo>
                <a:lnTo>
                  <a:pt x="499" y="472"/>
                </a:lnTo>
                <a:lnTo>
                  <a:pt x="499" y="468"/>
                </a:lnTo>
                <a:lnTo>
                  <a:pt x="499" y="468"/>
                </a:lnTo>
                <a:lnTo>
                  <a:pt x="492" y="467"/>
                </a:lnTo>
                <a:lnTo>
                  <a:pt x="492" y="467"/>
                </a:lnTo>
                <a:lnTo>
                  <a:pt x="490" y="468"/>
                </a:lnTo>
                <a:lnTo>
                  <a:pt x="487" y="469"/>
                </a:lnTo>
                <a:lnTo>
                  <a:pt x="487" y="469"/>
                </a:lnTo>
                <a:lnTo>
                  <a:pt x="485" y="461"/>
                </a:lnTo>
                <a:lnTo>
                  <a:pt x="482" y="457"/>
                </a:lnTo>
                <a:lnTo>
                  <a:pt x="480" y="453"/>
                </a:lnTo>
                <a:lnTo>
                  <a:pt x="480" y="453"/>
                </a:lnTo>
                <a:lnTo>
                  <a:pt x="481" y="449"/>
                </a:lnTo>
                <a:lnTo>
                  <a:pt x="482" y="447"/>
                </a:lnTo>
                <a:lnTo>
                  <a:pt x="482" y="447"/>
                </a:lnTo>
                <a:lnTo>
                  <a:pt x="480" y="446"/>
                </a:lnTo>
                <a:lnTo>
                  <a:pt x="477" y="444"/>
                </a:lnTo>
                <a:lnTo>
                  <a:pt x="477" y="444"/>
                </a:lnTo>
                <a:lnTo>
                  <a:pt x="475" y="446"/>
                </a:lnTo>
                <a:lnTo>
                  <a:pt x="472" y="447"/>
                </a:lnTo>
                <a:lnTo>
                  <a:pt x="472" y="447"/>
                </a:lnTo>
                <a:lnTo>
                  <a:pt x="464" y="446"/>
                </a:lnTo>
                <a:lnTo>
                  <a:pt x="460" y="444"/>
                </a:lnTo>
                <a:lnTo>
                  <a:pt x="456" y="442"/>
                </a:lnTo>
                <a:lnTo>
                  <a:pt x="456" y="442"/>
                </a:lnTo>
                <a:lnTo>
                  <a:pt x="451" y="436"/>
                </a:lnTo>
                <a:lnTo>
                  <a:pt x="449" y="433"/>
                </a:lnTo>
                <a:lnTo>
                  <a:pt x="445" y="432"/>
                </a:lnTo>
                <a:lnTo>
                  <a:pt x="445" y="432"/>
                </a:lnTo>
                <a:lnTo>
                  <a:pt x="438" y="433"/>
                </a:lnTo>
                <a:lnTo>
                  <a:pt x="430" y="432"/>
                </a:lnTo>
                <a:lnTo>
                  <a:pt x="430" y="432"/>
                </a:lnTo>
                <a:lnTo>
                  <a:pt x="429" y="437"/>
                </a:lnTo>
                <a:lnTo>
                  <a:pt x="429" y="437"/>
                </a:lnTo>
                <a:lnTo>
                  <a:pt x="430" y="440"/>
                </a:lnTo>
                <a:lnTo>
                  <a:pt x="432" y="442"/>
                </a:lnTo>
                <a:lnTo>
                  <a:pt x="435" y="444"/>
                </a:lnTo>
                <a:lnTo>
                  <a:pt x="448" y="447"/>
                </a:lnTo>
                <a:lnTo>
                  <a:pt x="448" y="447"/>
                </a:lnTo>
                <a:lnTo>
                  <a:pt x="446" y="458"/>
                </a:lnTo>
                <a:lnTo>
                  <a:pt x="445" y="469"/>
                </a:lnTo>
                <a:lnTo>
                  <a:pt x="445" y="469"/>
                </a:lnTo>
                <a:lnTo>
                  <a:pt x="444" y="470"/>
                </a:lnTo>
                <a:lnTo>
                  <a:pt x="443" y="472"/>
                </a:lnTo>
                <a:lnTo>
                  <a:pt x="440" y="473"/>
                </a:lnTo>
                <a:lnTo>
                  <a:pt x="440" y="473"/>
                </a:lnTo>
                <a:lnTo>
                  <a:pt x="444" y="479"/>
                </a:lnTo>
                <a:lnTo>
                  <a:pt x="446" y="482"/>
                </a:lnTo>
                <a:lnTo>
                  <a:pt x="446" y="485"/>
                </a:lnTo>
                <a:lnTo>
                  <a:pt x="446" y="485"/>
                </a:lnTo>
                <a:lnTo>
                  <a:pt x="446" y="488"/>
                </a:lnTo>
                <a:lnTo>
                  <a:pt x="444" y="490"/>
                </a:lnTo>
                <a:lnTo>
                  <a:pt x="439" y="491"/>
                </a:lnTo>
                <a:lnTo>
                  <a:pt x="439" y="491"/>
                </a:lnTo>
                <a:lnTo>
                  <a:pt x="438" y="488"/>
                </a:lnTo>
                <a:lnTo>
                  <a:pt x="436" y="485"/>
                </a:lnTo>
                <a:lnTo>
                  <a:pt x="434" y="485"/>
                </a:lnTo>
                <a:lnTo>
                  <a:pt x="434" y="485"/>
                </a:lnTo>
                <a:lnTo>
                  <a:pt x="432" y="486"/>
                </a:lnTo>
                <a:lnTo>
                  <a:pt x="430" y="488"/>
                </a:lnTo>
                <a:lnTo>
                  <a:pt x="429" y="494"/>
                </a:lnTo>
                <a:lnTo>
                  <a:pt x="429" y="494"/>
                </a:lnTo>
                <a:lnTo>
                  <a:pt x="427" y="491"/>
                </a:lnTo>
                <a:lnTo>
                  <a:pt x="425" y="489"/>
                </a:lnTo>
                <a:lnTo>
                  <a:pt x="424" y="483"/>
                </a:lnTo>
                <a:lnTo>
                  <a:pt x="422" y="475"/>
                </a:lnTo>
                <a:lnTo>
                  <a:pt x="420" y="473"/>
                </a:lnTo>
                <a:lnTo>
                  <a:pt x="418" y="470"/>
                </a:lnTo>
                <a:lnTo>
                  <a:pt x="418" y="470"/>
                </a:lnTo>
                <a:lnTo>
                  <a:pt x="414" y="477"/>
                </a:lnTo>
                <a:lnTo>
                  <a:pt x="412" y="479"/>
                </a:lnTo>
                <a:lnTo>
                  <a:pt x="408" y="480"/>
                </a:lnTo>
                <a:lnTo>
                  <a:pt x="408" y="480"/>
                </a:lnTo>
                <a:lnTo>
                  <a:pt x="403" y="479"/>
                </a:lnTo>
                <a:lnTo>
                  <a:pt x="403" y="479"/>
                </a:lnTo>
                <a:lnTo>
                  <a:pt x="404" y="472"/>
                </a:lnTo>
                <a:lnTo>
                  <a:pt x="404" y="468"/>
                </a:lnTo>
                <a:lnTo>
                  <a:pt x="403" y="464"/>
                </a:lnTo>
                <a:lnTo>
                  <a:pt x="403" y="464"/>
                </a:lnTo>
                <a:lnTo>
                  <a:pt x="402" y="467"/>
                </a:lnTo>
                <a:lnTo>
                  <a:pt x="401" y="468"/>
                </a:lnTo>
                <a:lnTo>
                  <a:pt x="394" y="469"/>
                </a:lnTo>
                <a:lnTo>
                  <a:pt x="394" y="469"/>
                </a:lnTo>
                <a:lnTo>
                  <a:pt x="393" y="472"/>
                </a:lnTo>
                <a:lnTo>
                  <a:pt x="393" y="474"/>
                </a:lnTo>
                <a:lnTo>
                  <a:pt x="393" y="474"/>
                </a:lnTo>
                <a:lnTo>
                  <a:pt x="393" y="475"/>
                </a:lnTo>
                <a:lnTo>
                  <a:pt x="394" y="477"/>
                </a:lnTo>
                <a:lnTo>
                  <a:pt x="397" y="480"/>
                </a:lnTo>
                <a:lnTo>
                  <a:pt x="397" y="480"/>
                </a:lnTo>
                <a:lnTo>
                  <a:pt x="392" y="482"/>
                </a:lnTo>
                <a:lnTo>
                  <a:pt x="391" y="477"/>
                </a:lnTo>
                <a:lnTo>
                  <a:pt x="391" y="477"/>
                </a:lnTo>
                <a:lnTo>
                  <a:pt x="388" y="478"/>
                </a:lnTo>
                <a:lnTo>
                  <a:pt x="387" y="480"/>
                </a:lnTo>
                <a:lnTo>
                  <a:pt x="386" y="484"/>
                </a:lnTo>
                <a:lnTo>
                  <a:pt x="386" y="484"/>
                </a:lnTo>
                <a:lnTo>
                  <a:pt x="387" y="486"/>
                </a:lnTo>
                <a:lnTo>
                  <a:pt x="388" y="488"/>
                </a:lnTo>
                <a:lnTo>
                  <a:pt x="391" y="489"/>
                </a:lnTo>
                <a:lnTo>
                  <a:pt x="391" y="490"/>
                </a:lnTo>
                <a:lnTo>
                  <a:pt x="391" y="490"/>
                </a:lnTo>
                <a:lnTo>
                  <a:pt x="391" y="494"/>
                </a:lnTo>
                <a:lnTo>
                  <a:pt x="390" y="495"/>
                </a:lnTo>
                <a:lnTo>
                  <a:pt x="387" y="495"/>
                </a:lnTo>
                <a:lnTo>
                  <a:pt x="387" y="495"/>
                </a:lnTo>
                <a:lnTo>
                  <a:pt x="385" y="494"/>
                </a:lnTo>
                <a:lnTo>
                  <a:pt x="382" y="494"/>
                </a:lnTo>
                <a:lnTo>
                  <a:pt x="382" y="494"/>
                </a:lnTo>
                <a:lnTo>
                  <a:pt x="378" y="504"/>
                </a:lnTo>
                <a:lnTo>
                  <a:pt x="378" y="504"/>
                </a:lnTo>
                <a:lnTo>
                  <a:pt x="377" y="503"/>
                </a:lnTo>
                <a:lnTo>
                  <a:pt x="376" y="501"/>
                </a:lnTo>
                <a:lnTo>
                  <a:pt x="373" y="500"/>
                </a:lnTo>
                <a:lnTo>
                  <a:pt x="372" y="499"/>
                </a:lnTo>
                <a:lnTo>
                  <a:pt x="372" y="499"/>
                </a:lnTo>
                <a:lnTo>
                  <a:pt x="369" y="500"/>
                </a:lnTo>
                <a:lnTo>
                  <a:pt x="367" y="503"/>
                </a:lnTo>
                <a:lnTo>
                  <a:pt x="365" y="505"/>
                </a:lnTo>
                <a:lnTo>
                  <a:pt x="361" y="506"/>
                </a:lnTo>
                <a:lnTo>
                  <a:pt x="361" y="506"/>
                </a:lnTo>
                <a:lnTo>
                  <a:pt x="359" y="505"/>
                </a:lnTo>
                <a:lnTo>
                  <a:pt x="356" y="503"/>
                </a:lnTo>
                <a:lnTo>
                  <a:pt x="355" y="498"/>
                </a:lnTo>
                <a:lnTo>
                  <a:pt x="354" y="494"/>
                </a:lnTo>
                <a:lnTo>
                  <a:pt x="354" y="494"/>
                </a:lnTo>
                <a:lnTo>
                  <a:pt x="359" y="491"/>
                </a:lnTo>
                <a:lnTo>
                  <a:pt x="360" y="490"/>
                </a:lnTo>
                <a:lnTo>
                  <a:pt x="360" y="488"/>
                </a:lnTo>
                <a:lnTo>
                  <a:pt x="360" y="488"/>
                </a:lnTo>
                <a:lnTo>
                  <a:pt x="360" y="486"/>
                </a:lnTo>
                <a:lnTo>
                  <a:pt x="357" y="485"/>
                </a:lnTo>
                <a:lnTo>
                  <a:pt x="354" y="484"/>
                </a:lnTo>
                <a:lnTo>
                  <a:pt x="346" y="484"/>
                </a:lnTo>
                <a:lnTo>
                  <a:pt x="346" y="484"/>
                </a:lnTo>
                <a:lnTo>
                  <a:pt x="346" y="488"/>
                </a:lnTo>
                <a:lnTo>
                  <a:pt x="344" y="491"/>
                </a:lnTo>
                <a:lnTo>
                  <a:pt x="344" y="491"/>
                </a:lnTo>
                <a:lnTo>
                  <a:pt x="339" y="486"/>
                </a:lnTo>
                <a:lnTo>
                  <a:pt x="334" y="482"/>
                </a:lnTo>
                <a:lnTo>
                  <a:pt x="334" y="477"/>
                </a:lnTo>
                <a:lnTo>
                  <a:pt x="334" y="477"/>
                </a:lnTo>
                <a:lnTo>
                  <a:pt x="341" y="478"/>
                </a:lnTo>
                <a:lnTo>
                  <a:pt x="349" y="477"/>
                </a:lnTo>
                <a:lnTo>
                  <a:pt x="349" y="477"/>
                </a:lnTo>
                <a:lnTo>
                  <a:pt x="346" y="472"/>
                </a:lnTo>
                <a:lnTo>
                  <a:pt x="344" y="469"/>
                </a:lnTo>
                <a:lnTo>
                  <a:pt x="336" y="462"/>
                </a:lnTo>
                <a:lnTo>
                  <a:pt x="336" y="462"/>
                </a:lnTo>
                <a:lnTo>
                  <a:pt x="334" y="465"/>
                </a:lnTo>
                <a:lnTo>
                  <a:pt x="331" y="468"/>
                </a:lnTo>
                <a:lnTo>
                  <a:pt x="329" y="468"/>
                </a:lnTo>
                <a:lnTo>
                  <a:pt x="329" y="468"/>
                </a:lnTo>
                <a:lnTo>
                  <a:pt x="327" y="468"/>
                </a:lnTo>
                <a:lnTo>
                  <a:pt x="325" y="467"/>
                </a:lnTo>
                <a:lnTo>
                  <a:pt x="322" y="463"/>
                </a:lnTo>
                <a:lnTo>
                  <a:pt x="319" y="458"/>
                </a:lnTo>
                <a:lnTo>
                  <a:pt x="318" y="453"/>
                </a:lnTo>
                <a:lnTo>
                  <a:pt x="318" y="453"/>
                </a:lnTo>
                <a:lnTo>
                  <a:pt x="315" y="449"/>
                </a:lnTo>
                <a:lnTo>
                  <a:pt x="314" y="448"/>
                </a:lnTo>
                <a:lnTo>
                  <a:pt x="313" y="446"/>
                </a:lnTo>
                <a:lnTo>
                  <a:pt x="313" y="446"/>
                </a:lnTo>
                <a:lnTo>
                  <a:pt x="314" y="435"/>
                </a:lnTo>
                <a:lnTo>
                  <a:pt x="314" y="435"/>
                </a:lnTo>
                <a:lnTo>
                  <a:pt x="310" y="438"/>
                </a:lnTo>
                <a:lnTo>
                  <a:pt x="309" y="442"/>
                </a:lnTo>
                <a:lnTo>
                  <a:pt x="305" y="452"/>
                </a:lnTo>
                <a:lnTo>
                  <a:pt x="305" y="452"/>
                </a:lnTo>
                <a:lnTo>
                  <a:pt x="303" y="448"/>
                </a:lnTo>
                <a:lnTo>
                  <a:pt x="301" y="446"/>
                </a:lnTo>
                <a:lnTo>
                  <a:pt x="298" y="442"/>
                </a:lnTo>
                <a:lnTo>
                  <a:pt x="294" y="441"/>
                </a:lnTo>
                <a:lnTo>
                  <a:pt x="294" y="441"/>
                </a:lnTo>
                <a:lnTo>
                  <a:pt x="289" y="442"/>
                </a:lnTo>
                <a:lnTo>
                  <a:pt x="287" y="444"/>
                </a:lnTo>
                <a:lnTo>
                  <a:pt x="284" y="447"/>
                </a:lnTo>
                <a:lnTo>
                  <a:pt x="281" y="451"/>
                </a:lnTo>
                <a:lnTo>
                  <a:pt x="281" y="451"/>
                </a:lnTo>
                <a:lnTo>
                  <a:pt x="280" y="448"/>
                </a:lnTo>
                <a:lnTo>
                  <a:pt x="277" y="448"/>
                </a:lnTo>
                <a:lnTo>
                  <a:pt x="275" y="447"/>
                </a:lnTo>
                <a:lnTo>
                  <a:pt x="273" y="444"/>
                </a:lnTo>
                <a:lnTo>
                  <a:pt x="273" y="435"/>
                </a:lnTo>
                <a:lnTo>
                  <a:pt x="273" y="435"/>
                </a:lnTo>
                <a:lnTo>
                  <a:pt x="265" y="438"/>
                </a:lnTo>
                <a:lnTo>
                  <a:pt x="265" y="438"/>
                </a:lnTo>
                <a:lnTo>
                  <a:pt x="266" y="436"/>
                </a:lnTo>
                <a:lnTo>
                  <a:pt x="268" y="435"/>
                </a:lnTo>
                <a:lnTo>
                  <a:pt x="270" y="432"/>
                </a:lnTo>
                <a:lnTo>
                  <a:pt x="270" y="430"/>
                </a:lnTo>
                <a:lnTo>
                  <a:pt x="270" y="430"/>
                </a:lnTo>
                <a:lnTo>
                  <a:pt x="270" y="422"/>
                </a:lnTo>
                <a:lnTo>
                  <a:pt x="265" y="422"/>
                </a:lnTo>
                <a:lnTo>
                  <a:pt x="265" y="422"/>
                </a:lnTo>
                <a:lnTo>
                  <a:pt x="257" y="423"/>
                </a:lnTo>
                <a:lnTo>
                  <a:pt x="251" y="426"/>
                </a:lnTo>
                <a:lnTo>
                  <a:pt x="251" y="426"/>
                </a:lnTo>
                <a:lnTo>
                  <a:pt x="250" y="428"/>
                </a:lnTo>
                <a:lnTo>
                  <a:pt x="249" y="430"/>
                </a:lnTo>
                <a:lnTo>
                  <a:pt x="247" y="430"/>
                </a:lnTo>
                <a:lnTo>
                  <a:pt x="247" y="430"/>
                </a:lnTo>
                <a:lnTo>
                  <a:pt x="244" y="428"/>
                </a:lnTo>
                <a:lnTo>
                  <a:pt x="240" y="426"/>
                </a:lnTo>
                <a:lnTo>
                  <a:pt x="240" y="426"/>
                </a:lnTo>
                <a:lnTo>
                  <a:pt x="241" y="423"/>
                </a:lnTo>
                <a:lnTo>
                  <a:pt x="242" y="422"/>
                </a:lnTo>
                <a:lnTo>
                  <a:pt x="245" y="420"/>
                </a:lnTo>
                <a:lnTo>
                  <a:pt x="245" y="417"/>
                </a:lnTo>
                <a:lnTo>
                  <a:pt x="245" y="417"/>
                </a:lnTo>
                <a:lnTo>
                  <a:pt x="245" y="415"/>
                </a:lnTo>
                <a:lnTo>
                  <a:pt x="242" y="412"/>
                </a:lnTo>
                <a:lnTo>
                  <a:pt x="240" y="411"/>
                </a:lnTo>
                <a:lnTo>
                  <a:pt x="238" y="411"/>
                </a:lnTo>
                <a:lnTo>
                  <a:pt x="238" y="411"/>
                </a:lnTo>
                <a:lnTo>
                  <a:pt x="231" y="411"/>
                </a:lnTo>
                <a:lnTo>
                  <a:pt x="226" y="414"/>
                </a:lnTo>
                <a:lnTo>
                  <a:pt x="221" y="415"/>
                </a:lnTo>
                <a:lnTo>
                  <a:pt x="217" y="419"/>
                </a:lnTo>
                <a:lnTo>
                  <a:pt x="217" y="419"/>
                </a:lnTo>
                <a:lnTo>
                  <a:pt x="212" y="421"/>
                </a:lnTo>
                <a:lnTo>
                  <a:pt x="210" y="423"/>
                </a:lnTo>
                <a:lnTo>
                  <a:pt x="209" y="426"/>
                </a:lnTo>
                <a:lnTo>
                  <a:pt x="209" y="426"/>
                </a:lnTo>
                <a:lnTo>
                  <a:pt x="210" y="430"/>
                </a:lnTo>
                <a:lnTo>
                  <a:pt x="213" y="432"/>
                </a:lnTo>
                <a:lnTo>
                  <a:pt x="215" y="435"/>
                </a:lnTo>
                <a:lnTo>
                  <a:pt x="217" y="438"/>
                </a:lnTo>
                <a:lnTo>
                  <a:pt x="217" y="438"/>
                </a:lnTo>
                <a:lnTo>
                  <a:pt x="215" y="441"/>
                </a:lnTo>
                <a:lnTo>
                  <a:pt x="213" y="442"/>
                </a:lnTo>
                <a:lnTo>
                  <a:pt x="205" y="442"/>
                </a:lnTo>
                <a:lnTo>
                  <a:pt x="205" y="442"/>
                </a:lnTo>
                <a:lnTo>
                  <a:pt x="203" y="443"/>
                </a:lnTo>
                <a:lnTo>
                  <a:pt x="202" y="443"/>
                </a:lnTo>
                <a:lnTo>
                  <a:pt x="199" y="444"/>
                </a:lnTo>
                <a:lnTo>
                  <a:pt x="197" y="446"/>
                </a:lnTo>
                <a:lnTo>
                  <a:pt x="197" y="446"/>
                </a:lnTo>
                <a:lnTo>
                  <a:pt x="194" y="444"/>
                </a:lnTo>
                <a:lnTo>
                  <a:pt x="192" y="443"/>
                </a:lnTo>
                <a:lnTo>
                  <a:pt x="189" y="442"/>
                </a:lnTo>
                <a:lnTo>
                  <a:pt x="186" y="441"/>
                </a:lnTo>
                <a:lnTo>
                  <a:pt x="186" y="441"/>
                </a:lnTo>
                <a:lnTo>
                  <a:pt x="175" y="442"/>
                </a:lnTo>
                <a:lnTo>
                  <a:pt x="175" y="442"/>
                </a:lnTo>
                <a:lnTo>
                  <a:pt x="168" y="441"/>
                </a:lnTo>
                <a:lnTo>
                  <a:pt x="163" y="441"/>
                </a:lnTo>
                <a:lnTo>
                  <a:pt x="152" y="437"/>
                </a:lnTo>
                <a:lnTo>
                  <a:pt x="152" y="437"/>
                </a:lnTo>
                <a:lnTo>
                  <a:pt x="144" y="436"/>
                </a:lnTo>
                <a:lnTo>
                  <a:pt x="137" y="436"/>
                </a:lnTo>
                <a:lnTo>
                  <a:pt x="130" y="435"/>
                </a:lnTo>
                <a:lnTo>
                  <a:pt x="121" y="432"/>
                </a:lnTo>
                <a:lnTo>
                  <a:pt x="121" y="432"/>
                </a:lnTo>
                <a:lnTo>
                  <a:pt x="123" y="430"/>
                </a:lnTo>
                <a:lnTo>
                  <a:pt x="126" y="428"/>
                </a:lnTo>
                <a:lnTo>
                  <a:pt x="126" y="423"/>
                </a:lnTo>
                <a:lnTo>
                  <a:pt x="121" y="423"/>
                </a:lnTo>
                <a:lnTo>
                  <a:pt x="121" y="423"/>
                </a:lnTo>
                <a:lnTo>
                  <a:pt x="120" y="426"/>
                </a:lnTo>
                <a:lnTo>
                  <a:pt x="118" y="428"/>
                </a:lnTo>
                <a:lnTo>
                  <a:pt x="118" y="428"/>
                </a:lnTo>
                <a:lnTo>
                  <a:pt x="115" y="425"/>
                </a:lnTo>
                <a:lnTo>
                  <a:pt x="113" y="423"/>
                </a:lnTo>
                <a:lnTo>
                  <a:pt x="111" y="422"/>
                </a:lnTo>
                <a:lnTo>
                  <a:pt x="111" y="422"/>
                </a:lnTo>
                <a:lnTo>
                  <a:pt x="109" y="423"/>
                </a:lnTo>
                <a:lnTo>
                  <a:pt x="107" y="426"/>
                </a:lnTo>
                <a:lnTo>
                  <a:pt x="107" y="426"/>
                </a:lnTo>
                <a:lnTo>
                  <a:pt x="105" y="423"/>
                </a:lnTo>
                <a:lnTo>
                  <a:pt x="105" y="421"/>
                </a:lnTo>
                <a:lnTo>
                  <a:pt x="105" y="421"/>
                </a:lnTo>
                <a:lnTo>
                  <a:pt x="105" y="420"/>
                </a:lnTo>
                <a:lnTo>
                  <a:pt x="104" y="420"/>
                </a:lnTo>
                <a:lnTo>
                  <a:pt x="102" y="420"/>
                </a:lnTo>
                <a:lnTo>
                  <a:pt x="102" y="420"/>
                </a:lnTo>
                <a:lnTo>
                  <a:pt x="98" y="420"/>
                </a:lnTo>
                <a:lnTo>
                  <a:pt x="94" y="420"/>
                </a:lnTo>
                <a:lnTo>
                  <a:pt x="94" y="420"/>
                </a:lnTo>
                <a:lnTo>
                  <a:pt x="97" y="415"/>
                </a:lnTo>
                <a:lnTo>
                  <a:pt x="97" y="411"/>
                </a:lnTo>
                <a:lnTo>
                  <a:pt x="99" y="410"/>
                </a:lnTo>
                <a:lnTo>
                  <a:pt x="99" y="410"/>
                </a:lnTo>
                <a:lnTo>
                  <a:pt x="103" y="407"/>
                </a:lnTo>
                <a:lnTo>
                  <a:pt x="105" y="406"/>
                </a:lnTo>
                <a:lnTo>
                  <a:pt x="107" y="405"/>
                </a:lnTo>
                <a:lnTo>
                  <a:pt x="107" y="405"/>
                </a:lnTo>
                <a:lnTo>
                  <a:pt x="104" y="404"/>
                </a:lnTo>
                <a:lnTo>
                  <a:pt x="103" y="402"/>
                </a:lnTo>
                <a:lnTo>
                  <a:pt x="102" y="398"/>
                </a:lnTo>
                <a:lnTo>
                  <a:pt x="100" y="393"/>
                </a:lnTo>
                <a:lnTo>
                  <a:pt x="98" y="388"/>
                </a:lnTo>
                <a:lnTo>
                  <a:pt x="93" y="389"/>
                </a:lnTo>
                <a:lnTo>
                  <a:pt x="93" y="389"/>
                </a:lnTo>
                <a:lnTo>
                  <a:pt x="92" y="394"/>
                </a:lnTo>
                <a:lnTo>
                  <a:pt x="92" y="394"/>
                </a:lnTo>
                <a:lnTo>
                  <a:pt x="93" y="399"/>
                </a:lnTo>
                <a:lnTo>
                  <a:pt x="94" y="402"/>
                </a:lnTo>
                <a:lnTo>
                  <a:pt x="94" y="402"/>
                </a:lnTo>
                <a:lnTo>
                  <a:pt x="93" y="405"/>
                </a:lnTo>
                <a:lnTo>
                  <a:pt x="92" y="406"/>
                </a:lnTo>
                <a:lnTo>
                  <a:pt x="89" y="409"/>
                </a:lnTo>
                <a:lnTo>
                  <a:pt x="86" y="411"/>
                </a:lnTo>
                <a:lnTo>
                  <a:pt x="84" y="412"/>
                </a:lnTo>
                <a:lnTo>
                  <a:pt x="83" y="415"/>
                </a:lnTo>
                <a:lnTo>
                  <a:pt x="83" y="415"/>
                </a:lnTo>
                <a:lnTo>
                  <a:pt x="88" y="417"/>
                </a:lnTo>
                <a:lnTo>
                  <a:pt x="88" y="421"/>
                </a:lnTo>
                <a:lnTo>
                  <a:pt x="88" y="421"/>
                </a:lnTo>
                <a:lnTo>
                  <a:pt x="83" y="422"/>
                </a:lnTo>
                <a:lnTo>
                  <a:pt x="83" y="422"/>
                </a:lnTo>
                <a:lnTo>
                  <a:pt x="81" y="421"/>
                </a:lnTo>
                <a:lnTo>
                  <a:pt x="78" y="420"/>
                </a:lnTo>
                <a:lnTo>
                  <a:pt x="78" y="420"/>
                </a:lnTo>
                <a:lnTo>
                  <a:pt x="76" y="420"/>
                </a:lnTo>
                <a:lnTo>
                  <a:pt x="74" y="421"/>
                </a:lnTo>
                <a:lnTo>
                  <a:pt x="73" y="422"/>
                </a:lnTo>
                <a:lnTo>
                  <a:pt x="71" y="422"/>
                </a:lnTo>
                <a:lnTo>
                  <a:pt x="71" y="422"/>
                </a:lnTo>
                <a:lnTo>
                  <a:pt x="66" y="421"/>
                </a:lnTo>
                <a:lnTo>
                  <a:pt x="61" y="421"/>
                </a:lnTo>
                <a:lnTo>
                  <a:pt x="61" y="421"/>
                </a:lnTo>
                <a:lnTo>
                  <a:pt x="56" y="421"/>
                </a:lnTo>
                <a:lnTo>
                  <a:pt x="52" y="423"/>
                </a:lnTo>
                <a:lnTo>
                  <a:pt x="48" y="426"/>
                </a:lnTo>
                <a:lnTo>
                  <a:pt x="45" y="427"/>
                </a:lnTo>
                <a:lnTo>
                  <a:pt x="45" y="427"/>
                </a:lnTo>
                <a:lnTo>
                  <a:pt x="44" y="426"/>
                </a:lnTo>
                <a:lnTo>
                  <a:pt x="41" y="425"/>
                </a:lnTo>
                <a:lnTo>
                  <a:pt x="41" y="425"/>
                </a:lnTo>
                <a:lnTo>
                  <a:pt x="36" y="426"/>
                </a:lnTo>
                <a:lnTo>
                  <a:pt x="32" y="428"/>
                </a:lnTo>
                <a:lnTo>
                  <a:pt x="25" y="427"/>
                </a:lnTo>
                <a:lnTo>
                  <a:pt x="25" y="427"/>
                </a:lnTo>
                <a:lnTo>
                  <a:pt x="25" y="428"/>
                </a:lnTo>
                <a:lnTo>
                  <a:pt x="25" y="427"/>
                </a:lnTo>
                <a:lnTo>
                  <a:pt x="27" y="422"/>
                </a:lnTo>
                <a:lnTo>
                  <a:pt x="27" y="422"/>
                </a:lnTo>
                <a:lnTo>
                  <a:pt x="25" y="420"/>
                </a:lnTo>
                <a:lnTo>
                  <a:pt x="24" y="416"/>
                </a:lnTo>
                <a:lnTo>
                  <a:pt x="24" y="416"/>
                </a:lnTo>
                <a:lnTo>
                  <a:pt x="27" y="412"/>
                </a:lnTo>
                <a:lnTo>
                  <a:pt x="30" y="409"/>
                </a:lnTo>
                <a:lnTo>
                  <a:pt x="36" y="401"/>
                </a:lnTo>
                <a:lnTo>
                  <a:pt x="36" y="401"/>
                </a:lnTo>
                <a:lnTo>
                  <a:pt x="40" y="398"/>
                </a:lnTo>
                <a:lnTo>
                  <a:pt x="41" y="394"/>
                </a:lnTo>
                <a:lnTo>
                  <a:pt x="42" y="389"/>
                </a:lnTo>
                <a:lnTo>
                  <a:pt x="45" y="385"/>
                </a:lnTo>
                <a:lnTo>
                  <a:pt x="45" y="385"/>
                </a:lnTo>
                <a:lnTo>
                  <a:pt x="46" y="384"/>
                </a:lnTo>
                <a:lnTo>
                  <a:pt x="48" y="383"/>
                </a:lnTo>
                <a:lnTo>
                  <a:pt x="50" y="381"/>
                </a:lnTo>
                <a:lnTo>
                  <a:pt x="51" y="379"/>
                </a:lnTo>
                <a:lnTo>
                  <a:pt x="51" y="379"/>
                </a:lnTo>
                <a:lnTo>
                  <a:pt x="50" y="377"/>
                </a:lnTo>
                <a:lnTo>
                  <a:pt x="50" y="374"/>
                </a:lnTo>
                <a:lnTo>
                  <a:pt x="50" y="374"/>
                </a:lnTo>
                <a:lnTo>
                  <a:pt x="50" y="372"/>
                </a:lnTo>
                <a:lnTo>
                  <a:pt x="51" y="369"/>
                </a:lnTo>
                <a:lnTo>
                  <a:pt x="51" y="368"/>
                </a:lnTo>
                <a:lnTo>
                  <a:pt x="52" y="365"/>
                </a:lnTo>
                <a:lnTo>
                  <a:pt x="52" y="365"/>
                </a:lnTo>
                <a:lnTo>
                  <a:pt x="51" y="362"/>
                </a:lnTo>
                <a:lnTo>
                  <a:pt x="48" y="359"/>
                </a:lnTo>
                <a:lnTo>
                  <a:pt x="46" y="357"/>
                </a:lnTo>
                <a:lnTo>
                  <a:pt x="46" y="353"/>
                </a:lnTo>
                <a:lnTo>
                  <a:pt x="46" y="353"/>
                </a:lnTo>
                <a:lnTo>
                  <a:pt x="47" y="346"/>
                </a:lnTo>
                <a:lnTo>
                  <a:pt x="50" y="338"/>
                </a:lnTo>
                <a:lnTo>
                  <a:pt x="52" y="332"/>
                </a:lnTo>
                <a:lnTo>
                  <a:pt x="53" y="323"/>
                </a:lnTo>
                <a:lnTo>
                  <a:pt x="53" y="323"/>
                </a:lnTo>
                <a:lnTo>
                  <a:pt x="53" y="310"/>
                </a:lnTo>
                <a:lnTo>
                  <a:pt x="53" y="300"/>
                </a:lnTo>
                <a:lnTo>
                  <a:pt x="53" y="300"/>
                </a:lnTo>
                <a:lnTo>
                  <a:pt x="56" y="289"/>
                </a:lnTo>
                <a:lnTo>
                  <a:pt x="57" y="284"/>
                </a:lnTo>
                <a:lnTo>
                  <a:pt x="61" y="279"/>
                </a:lnTo>
                <a:lnTo>
                  <a:pt x="61" y="279"/>
                </a:lnTo>
                <a:lnTo>
                  <a:pt x="65" y="275"/>
                </a:lnTo>
                <a:lnTo>
                  <a:pt x="67" y="274"/>
                </a:lnTo>
                <a:lnTo>
                  <a:pt x="67" y="271"/>
                </a:lnTo>
                <a:lnTo>
                  <a:pt x="67" y="271"/>
                </a:lnTo>
                <a:lnTo>
                  <a:pt x="67" y="268"/>
                </a:lnTo>
                <a:lnTo>
                  <a:pt x="65" y="267"/>
                </a:lnTo>
                <a:lnTo>
                  <a:pt x="58" y="263"/>
                </a:lnTo>
                <a:lnTo>
                  <a:pt x="58" y="263"/>
                </a:lnTo>
                <a:lnTo>
                  <a:pt x="60" y="259"/>
                </a:lnTo>
                <a:lnTo>
                  <a:pt x="61" y="255"/>
                </a:lnTo>
                <a:lnTo>
                  <a:pt x="61" y="255"/>
                </a:lnTo>
                <a:lnTo>
                  <a:pt x="60" y="253"/>
                </a:lnTo>
                <a:lnTo>
                  <a:pt x="58" y="252"/>
                </a:lnTo>
                <a:lnTo>
                  <a:pt x="56" y="249"/>
                </a:lnTo>
                <a:lnTo>
                  <a:pt x="56" y="247"/>
                </a:lnTo>
                <a:lnTo>
                  <a:pt x="56" y="247"/>
                </a:lnTo>
                <a:lnTo>
                  <a:pt x="56" y="246"/>
                </a:lnTo>
                <a:lnTo>
                  <a:pt x="57" y="243"/>
                </a:lnTo>
                <a:lnTo>
                  <a:pt x="58" y="241"/>
                </a:lnTo>
                <a:lnTo>
                  <a:pt x="58" y="238"/>
                </a:lnTo>
                <a:lnTo>
                  <a:pt x="58" y="238"/>
                </a:lnTo>
                <a:lnTo>
                  <a:pt x="57" y="236"/>
                </a:lnTo>
                <a:lnTo>
                  <a:pt x="56" y="233"/>
                </a:lnTo>
                <a:lnTo>
                  <a:pt x="61" y="227"/>
                </a:lnTo>
                <a:lnTo>
                  <a:pt x="61" y="227"/>
                </a:lnTo>
                <a:lnTo>
                  <a:pt x="58" y="221"/>
                </a:lnTo>
                <a:lnTo>
                  <a:pt x="56" y="216"/>
                </a:lnTo>
                <a:lnTo>
                  <a:pt x="52" y="211"/>
                </a:lnTo>
                <a:lnTo>
                  <a:pt x="50" y="206"/>
                </a:lnTo>
                <a:lnTo>
                  <a:pt x="50" y="206"/>
                </a:lnTo>
                <a:lnTo>
                  <a:pt x="50" y="202"/>
                </a:lnTo>
                <a:lnTo>
                  <a:pt x="51" y="200"/>
                </a:lnTo>
                <a:lnTo>
                  <a:pt x="51" y="196"/>
                </a:lnTo>
                <a:lnTo>
                  <a:pt x="50" y="194"/>
                </a:lnTo>
                <a:lnTo>
                  <a:pt x="50" y="194"/>
                </a:lnTo>
                <a:lnTo>
                  <a:pt x="48" y="192"/>
                </a:lnTo>
                <a:lnTo>
                  <a:pt x="47" y="192"/>
                </a:lnTo>
                <a:lnTo>
                  <a:pt x="45" y="192"/>
                </a:lnTo>
                <a:lnTo>
                  <a:pt x="45" y="191"/>
                </a:lnTo>
                <a:lnTo>
                  <a:pt x="45" y="191"/>
                </a:lnTo>
                <a:lnTo>
                  <a:pt x="45" y="185"/>
                </a:lnTo>
                <a:lnTo>
                  <a:pt x="44" y="183"/>
                </a:lnTo>
                <a:lnTo>
                  <a:pt x="42" y="181"/>
                </a:lnTo>
                <a:lnTo>
                  <a:pt x="42" y="181"/>
                </a:lnTo>
                <a:lnTo>
                  <a:pt x="39" y="181"/>
                </a:lnTo>
                <a:lnTo>
                  <a:pt x="36" y="179"/>
                </a:lnTo>
                <a:lnTo>
                  <a:pt x="35" y="176"/>
                </a:lnTo>
                <a:lnTo>
                  <a:pt x="34" y="173"/>
                </a:lnTo>
                <a:lnTo>
                  <a:pt x="32" y="165"/>
                </a:lnTo>
                <a:lnTo>
                  <a:pt x="31" y="157"/>
                </a:lnTo>
                <a:lnTo>
                  <a:pt x="31" y="157"/>
                </a:lnTo>
                <a:lnTo>
                  <a:pt x="29" y="152"/>
                </a:lnTo>
                <a:lnTo>
                  <a:pt x="25" y="147"/>
                </a:lnTo>
                <a:lnTo>
                  <a:pt x="16" y="139"/>
                </a:lnTo>
                <a:lnTo>
                  <a:pt x="16" y="139"/>
                </a:lnTo>
                <a:lnTo>
                  <a:pt x="14" y="136"/>
                </a:lnTo>
                <a:lnTo>
                  <a:pt x="14" y="134"/>
                </a:lnTo>
                <a:lnTo>
                  <a:pt x="13" y="133"/>
                </a:lnTo>
                <a:lnTo>
                  <a:pt x="13" y="133"/>
                </a:lnTo>
                <a:lnTo>
                  <a:pt x="6" y="134"/>
                </a:lnTo>
                <a:lnTo>
                  <a:pt x="4" y="137"/>
                </a:lnTo>
                <a:lnTo>
                  <a:pt x="3" y="139"/>
                </a:lnTo>
                <a:lnTo>
                  <a:pt x="3" y="139"/>
                </a:lnTo>
                <a:lnTo>
                  <a:pt x="0" y="14"/>
                </a:lnTo>
                <a:lnTo>
                  <a:pt x="308" y="0"/>
                </a:lnTo>
                <a:close/>
              </a:path>
            </a:pathLst>
          </a:custGeom>
          <a:solidFill>
            <a:srgbClr val="00A6C4">
              <a:alpha val="5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90" name="Freeform 79"/>
          <p:cNvSpPr>
            <a:spLocks/>
          </p:cNvSpPr>
          <p:nvPr/>
        </p:nvSpPr>
        <p:spPr bwMode="auto">
          <a:xfrm>
            <a:off x="11315255" y="2986508"/>
            <a:ext cx="1376400" cy="1756089"/>
          </a:xfrm>
          <a:custGeom>
            <a:avLst/>
            <a:gdLst>
              <a:gd name="T0" fmla="*/ 9 w 408"/>
              <a:gd name="T1" fmla="*/ 299 h 708"/>
              <a:gd name="T2" fmla="*/ 4 w 408"/>
              <a:gd name="T3" fmla="*/ 325 h 708"/>
              <a:gd name="T4" fmla="*/ 15 w 408"/>
              <a:gd name="T5" fmla="*/ 349 h 708"/>
              <a:gd name="T6" fmla="*/ 14 w 408"/>
              <a:gd name="T7" fmla="*/ 368 h 708"/>
              <a:gd name="T8" fmla="*/ 54 w 408"/>
              <a:gd name="T9" fmla="*/ 408 h 708"/>
              <a:gd name="T10" fmla="*/ 78 w 408"/>
              <a:gd name="T11" fmla="*/ 424 h 708"/>
              <a:gd name="T12" fmla="*/ 92 w 408"/>
              <a:gd name="T13" fmla="*/ 452 h 708"/>
              <a:gd name="T14" fmla="*/ 95 w 408"/>
              <a:gd name="T15" fmla="*/ 475 h 708"/>
              <a:gd name="T16" fmla="*/ 120 w 408"/>
              <a:gd name="T17" fmla="*/ 466 h 708"/>
              <a:gd name="T18" fmla="*/ 145 w 408"/>
              <a:gd name="T19" fmla="*/ 477 h 708"/>
              <a:gd name="T20" fmla="*/ 146 w 408"/>
              <a:gd name="T21" fmla="*/ 491 h 708"/>
              <a:gd name="T22" fmla="*/ 139 w 408"/>
              <a:gd name="T23" fmla="*/ 530 h 708"/>
              <a:gd name="T24" fmla="*/ 125 w 408"/>
              <a:gd name="T25" fmla="*/ 560 h 708"/>
              <a:gd name="T26" fmla="*/ 155 w 408"/>
              <a:gd name="T27" fmla="*/ 581 h 708"/>
              <a:gd name="T28" fmla="*/ 198 w 408"/>
              <a:gd name="T29" fmla="*/ 609 h 708"/>
              <a:gd name="T30" fmla="*/ 210 w 408"/>
              <a:gd name="T31" fmla="*/ 638 h 708"/>
              <a:gd name="T32" fmla="*/ 223 w 408"/>
              <a:gd name="T33" fmla="*/ 660 h 708"/>
              <a:gd name="T34" fmla="*/ 224 w 408"/>
              <a:gd name="T35" fmla="*/ 687 h 708"/>
              <a:gd name="T36" fmla="*/ 239 w 408"/>
              <a:gd name="T37" fmla="*/ 708 h 708"/>
              <a:gd name="T38" fmla="*/ 251 w 408"/>
              <a:gd name="T39" fmla="*/ 700 h 708"/>
              <a:gd name="T40" fmla="*/ 273 w 408"/>
              <a:gd name="T41" fmla="*/ 680 h 708"/>
              <a:gd name="T42" fmla="*/ 299 w 408"/>
              <a:gd name="T43" fmla="*/ 684 h 708"/>
              <a:gd name="T44" fmla="*/ 321 w 408"/>
              <a:gd name="T45" fmla="*/ 697 h 708"/>
              <a:gd name="T46" fmla="*/ 326 w 408"/>
              <a:gd name="T47" fmla="*/ 674 h 708"/>
              <a:gd name="T48" fmla="*/ 336 w 408"/>
              <a:gd name="T49" fmla="*/ 649 h 708"/>
              <a:gd name="T50" fmla="*/ 368 w 408"/>
              <a:gd name="T51" fmla="*/ 638 h 708"/>
              <a:gd name="T52" fmla="*/ 358 w 408"/>
              <a:gd name="T53" fmla="*/ 623 h 708"/>
              <a:gd name="T54" fmla="*/ 357 w 408"/>
              <a:gd name="T55" fmla="*/ 601 h 708"/>
              <a:gd name="T56" fmla="*/ 361 w 408"/>
              <a:gd name="T57" fmla="*/ 580 h 708"/>
              <a:gd name="T58" fmla="*/ 361 w 408"/>
              <a:gd name="T59" fmla="*/ 567 h 708"/>
              <a:gd name="T60" fmla="*/ 377 w 408"/>
              <a:gd name="T61" fmla="*/ 555 h 708"/>
              <a:gd name="T62" fmla="*/ 379 w 408"/>
              <a:gd name="T63" fmla="*/ 540 h 708"/>
              <a:gd name="T64" fmla="*/ 388 w 408"/>
              <a:gd name="T65" fmla="*/ 524 h 708"/>
              <a:gd name="T66" fmla="*/ 389 w 408"/>
              <a:gd name="T67" fmla="*/ 506 h 708"/>
              <a:gd name="T68" fmla="*/ 404 w 408"/>
              <a:gd name="T69" fmla="*/ 483 h 708"/>
              <a:gd name="T70" fmla="*/ 403 w 408"/>
              <a:gd name="T71" fmla="*/ 461 h 708"/>
              <a:gd name="T72" fmla="*/ 386 w 408"/>
              <a:gd name="T73" fmla="*/ 435 h 708"/>
              <a:gd name="T74" fmla="*/ 388 w 408"/>
              <a:gd name="T75" fmla="*/ 418 h 708"/>
              <a:gd name="T76" fmla="*/ 388 w 408"/>
              <a:gd name="T77" fmla="*/ 407 h 708"/>
              <a:gd name="T78" fmla="*/ 368 w 408"/>
              <a:gd name="T79" fmla="*/ 93 h 708"/>
              <a:gd name="T80" fmla="*/ 366 w 408"/>
              <a:gd name="T81" fmla="*/ 68 h 708"/>
              <a:gd name="T82" fmla="*/ 341 w 408"/>
              <a:gd name="T83" fmla="*/ 26 h 708"/>
              <a:gd name="T84" fmla="*/ 79 w 408"/>
              <a:gd name="T85" fmla="*/ 20 h 708"/>
              <a:gd name="T86" fmla="*/ 85 w 408"/>
              <a:gd name="T87" fmla="*/ 45 h 708"/>
              <a:gd name="T88" fmla="*/ 115 w 408"/>
              <a:gd name="T89" fmla="*/ 73 h 708"/>
              <a:gd name="T90" fmla="*/ 126 w 408"/>
              <a:gd name="T91" fmla="*/ 95 h 708"/>
              <a:gd name="T92" fmla="*/ 106 w 408"/>
              <a:gd name="T93" fmla="*/ 113 h 708"/>
              <a:gd name="T94" fmla="*/ 99 w 408"/>
              <a:gd name="T95" fmla="*/ 139 h 708"/>
              <a:gd name="T96" fmla="*/ 77 w 408"/>
              <a:gd name="T97" fmla="*/ 147 h 708"/>
              <a:gd name="T98" fmla="*/ 50 w 408"/>
              <a:gd name="T99" fmla="*/ 157 h 708"/>
              <a:gd name="T100" fmla="*/ 36 w 408"/>
              <a:gd name="T101" fmla="*/ 171 h 708"/>
              <a:gd name="T102" fmla="*/ 50 w 408"/>
              <a:gd name="T103" fmla="*/ 193 h 708"/>
              <a:gd name="T104" fmla="*/ 47 w 408"/>
              <a:gd name="T105" fmla="*/ 219 h 708"/>
              <a:gd name="T106" fmla="*/ 40 w 408"/>
              <a:gd name="T107" fmla="*/ 239 h 708"/>
              <a:gd name="T108" fmla="*/ 36 w 408"/>
              <a:gd name="T109" fmla="*/ 260 h 708"/>
              <a:gd name="T110" fmla="*/ 12 w 408"/>
              <a:gd name="T111" fmla="*/ 273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8" h="708">
                <a:moveTo>
                  <a:pt x="8" y="287"/>
                </a:moveTo>
                <a:lnTo>
                  <a:pt x="8" y="287"/>
                </a:lnTo>
                <a:lnTo>
                  <a:pt x="10" y="289"/>
                </a:lnTo>
                <a:lnTo>
                  <a:pt x="10" y="289"/>
                </a:lnTo>
                <a:lnTo>
                  <a:pt x="10" y="294"/>
                </a:lnTo>
                <a:lnTo>
                  <a:pt x="10" y="294"/>
                </a:lnTo>
                <a:lnTo>
                  <a:pt x="10" y="297"/>
                </a:lnTo>
                <a:lnTo>
                  <a:pt x="9" y="299"/>
                </a:lnTo>
                <a:lnTo>
                  <a:pt x="5" y="302"/>
                </a:lnTo>
                <a:lnTo>
                  <a:pt x="1" y="304"/>
                </a:lnTo>
                <a:lnTo>
                  <a:pt x="0" y="307"/>
                </a:lnTo>
                <a:lnTo>
                  <a:pt x="0" y="309"/>
                </a:lnTo>
                <a:lnTo>
                  <a:pt x="0" y="309"/>
                </a:lnTo>
                <a:lnTo>
                  <a:pt x="0" y="313"/>
                </a:lnTo>
                <a:lnTo>
                  <a:pt x="1" y="317"/>
                </a:lnTo>
                <a:lnTo>
                  <a:pt x="4" y="325"/>
                </a:lnTo>
                <a:lnTo>
                  <a:pt x="4" y="325"/>
                </a:lnTo>
                <a:lnTo>
                  <a:pt x="4" y="331"/>
                </a:lnTo>
                <a:lnTo>
                  <a:pt x="4" y="334"/>
                </a:lnTo>
                <a:lnTo>
                  <a:pt x="5" y="336"/>
                </a:lnTo>
                <a:lnTo>
                  <a:pt x="5" y="336"/>
                </a:lnTo>
                <a:lnTo>
                  <a:pt x="9" y="340"/>
                </a:lnTo>
                <a:lnTo>
                  <a:pt x="12" y="344"/>
                </a:lnTo>
                <a:lnTo>
                  <a:pt x="15" y="349"/>
                </a:lnTo>
                <a:lnTo>
                  <a:pt x="16" y="354"/>
                </a:lnTo>
                <a:lnTo>
                  <a:pt x="16" y="354"/>
                </a:lnTo>
                <a:lnTo>
                  <a:pt x="15" y="356"/>
                </a:lnTo>
                <a:lnTo>
                  <a:pt x="14" y="359"/>
                </a:lnTo>
                <a:lnTo>
                  <a:pt x="12" y="361"/>
                </a:lnTo>
                <a:lnTo>
                  <a:pt x="12" y="363"/>
                </a:lnTo>
                <a:lnTo>
                  <a:pt x="12" y="363"/>
                </a:lnTo>
                <a:lnTo>
                  <a:pt x="14" y="368"/>
                </a:lnTo>
                <a:lnTo>
                  <a:pt x="16" y="372"/>
                </a:lnTo>
                <a:lnTo>
                  <a:pt x="24" y="380"/>
                </a:lnTo>
                <a:lnTo>
                  <a:pt x="24" y="380"/>
                </a:lnTo>
                <a:lnTo>
                  <a:pt x="35" y="391"/>
                </a:lnTo>
                <a:lnTo>
                  <a:pt x="50" y="399"/>
                </a:lnTo>
                <a:lnTo>
                  <a:pt x="50" y="399"/>
                </a:lnTo>
                <a:lnTo>
                  <a:pt x="52" y="404"/>
                </a:lnTo>
                <a:lnTo>
                  <a:pt x="54" y="408"/>
                </a:lnTo>
                <a:lnTo>
                  <a:pt x="56" y="413"/>
                </a:lnTo>
                <a:lnTo>
                  <a:pt x="59" y="417"/>
                </a:lnTo>
                <a:lnTo>
                  <a:pt x="59" y="417"/>
                </a:lnTo>
                <a:lnTo>
                  <a:pt x="64" y="419"/>
                </a:lnTo>
                <a:lnTo>
                  <a:pt x="69" y="420"/>
                </a:lnTo>
                <a:lnTo>
                  <a:pt x="74" y="422"/>
                </a:lnTo>
                <a:lnTo>
                  <a:pt x="78" y="424"/>
                </a:lnTo>
                <a:lnTo>
                  <a:pt x="78" y="424"/>
                </a:lnTo>
                <a:lnTo>
                  <a:pt x="80" y="427"/>
                </a:lnTo>
                <a:lnTo>
                  <a:pt x="82" y="430"/>
                </a:lnTo>
                <a:lnTo>
                  <a:pt x="83" y="436"/>
                </a:lnTo>
                <a:lnTo>
                  <a:pt x="84" y="443"/>
                </a:lnTo>
                <a:lnTo>
                  <a:pt x="87" y="450"/>
                </a:lnTo>
                <a:lnTo>
                  <a:pt x="87" y="450"/>
                </a:lnTo>
                <a:lnTo>
                  <a:pt x="89" y="451"/>
                </a:lnTo>
                <a:lnTo>
                  <a:pt x="92" y="452"/>
                </a:lnTo>
                <a:lnTo>
                  <a:pt x="93" y="454"/>
                </a:lnTo>
                <a:lnTo>
                  <a:pt x="94" y="456"/>
                </a:lnTo>
                <a:lnTo>
                  <a:pt x="94" y="456"/>
                </a:lnTo>
                <a:lnTo>
                  <a:pt x="93" y="461"/>
                </a:lnTo>
                <a:lnTo>
                  <a:pt x="92" y="467"/>
                </a:lnTo>
                <a:lnTo>
                  <a:pt x="92" y="467"/>
                </a:lnTo>
                <a:lnTo>
                  <a:pt x="93" y="471"/>
                </a:lnTo>
                <a:lnTo>
                  <a:pt x="95" y="475"/>
                </a:lnTo>
                <a:lnTo>
                  <a:pt x="98" y="476"/>
                </a:lnTo>
                <a:lnTo>
                  <a:pt x="101" y="477"/>
                </a:lnTo>
                <a:lnTo>
                  <a:pt x="101" y="477"/>
                </a:lnTo>
                <a:lnTo>
                  <a:pt x="105" y="477"/>
                </a:lnTo>
                <a:lnTo>
                  <a:pt x="108" y="475"/>
                </a:lnTo>
                <a:lnTo>
                  <a:pt x="113" y="471"/>
                </a:lnTo>
                <a:lnTo>
                  <a:pt x="116" y="467"/>
                </a:lnTo>
                <a:lnTo>
                  <a:pt x="120" y="466"/>
                </a:lnTo>
                <a:lnTo>
                  <a:pt x="122" y="465"/>
                </a:lnTo>
                <a:lnTo>
                  <a:pt x="122" y="465"/>
                </a:lnTo>
                <a:lnTo>
                  <a:pt x="126" y="466"/>
                </a:lnTo>
                <a:lnTo>
                  <a:pt x="129" y="467"/>
                </a:lnTo>
                <a:lnTo>
                  <a:pt x="131" y="470"/>
                </a:lnTo>
                <a:lnTo>
                  <a:pt x="134" y="472"/>
                </a:lnTo>
                <a:lnTo>
                  <a:pt x="134" y="472"/>
                </a:lnTo>
                <a:lnTo>
                  <a:pt x="145" y="477"/>
                </a:lnTo>
                <a:lnTo>
                  <a:pt x="148" y="480"/>
                </a:lnTo>
                <a:lnTo>
                  <a:pt x="150" y="482"/>
                </a:lnTo>
                <a:lnTo>
                  <a:pt x="151" y="485"/>
                </a:lnTo>
                <a:lnTo>
                  <a:pt x="151" y="485"/>
                </a:lnTo>
                <a:lnTo>
                  <a:pt x="150" y="487"/>
                </a:lnTo>
                <a:lnTo>
                  <a:pt x="148" y="488"/>
                </a:lnTo>
                <a:lnTo>
                  <a:pt x="146" y="491"/>
                </a:lnTo>
                <a:lnTo>
                  <a:pt x="146" y="491"/>
                </a:lnTo>
                <a:lnTo>
                  <a:pt x="145" y="496"/>
                </a:lnTo>
                <a:lnTo>
                  <a:pt x="143" y="499"/>
                </a:lnTo>
                <a:lnTo>
                  <a:pt x="143" y="503"/>
                </a:lnTo>
                <a:lnTo>
                  <a:pt x="142" y="508"/>
                </a:lnTo>
                <a:lnTo>
                  <a:pt x="142" y="508"/>
                </a:lnTo>
                <a:lnTo>
                  <a:pt x="141" y="515"/>
                </a:lnTo>
                <a:lnTo>
                  <a:pt x="140" y="523"/>
                </a:lnTo>
                <a:lnTo>
                  <a:pt x="139" y="530"/>
                </a:lnTo>
                <a:lnTo>
                  <a:pt x="134" y="536"/>
                </a:lnTo>
                <a:lnTo>
                  <a:pt x="134" y="536"/>
                </a:lnTo>
                <a:lnTo>
                  <a:pt x="127" y="545"/>
                </a:lnTo>
                <a:lnTo>
                  <a:pt x="125" y="550"/>
                </a:lnTo>
                <a:lnTo>
                  <a:pt x="124" y="555"/>
                </a:lnTo>
                <a:lnTo>
                  <a:pt x="124" y="555"/>
                </a:lnTo>
                <a:lnTo>
                  <a:pt x="124" y="557"/>
                </a:lnTo>
                <a:lnTo>
                  <a:pt x="125" y="560"/>
                </a:lnTo>
                <a:lnTo>
                  <a:pt x="129" y="564"/>
                </a:lnTo>
                <a:lnTo>
                  <a:pt x="129" y="564"/>
                </a:lnTo>
                <a:lnTo>
                  <a:pt x="139" y="570"/>
                </a:lnTo>
                <a:lnTo>
                  <a:pt x="148" y="574"/>
                </a:lnTo>
                <a:lnTo>
                  <a:pt x="148" y="574"/>
                </a:lnTo>
                <a:lnTo>
                  <a:pt x="151" y="576"/>
                </a:lnTo>
                <a:lnTo>
                  <a:pt x="153" y="577"/>
                </a:lnTo>
                <a:lnTo>
                  <a:pt x="155" y="581"/>
                </a:lnTo>
                <a:lnTo>
                  <a:pt x="157" y="583"/>
                </a:lnTo>
                <a:lnTo>
                  <a:pt x="157" y="583"/>
                </a:lnTo>
                <a:lnTo>
                  <a:pt x="162" y="587"/>
                </a:lnTo>
                <a:lnTo>
                  <a:pt x="168" y="591"/>
                </a:lnTo>
                <a:lnTo>
                  <a:pt x="168" y="591"/>
                </a:lnTo>
                <a:lnTo>
                  <a:pt x="181" y="599"/>
                </a:lnTo>
                <a:lnTo>
                  <a:pt x="193" y="606"/>
                </a:lnTo>
                <a:lnTo>
                  <a:pt x="198" y="609"/>
                </a:lnTo>
                <a:lnTo>
                  <a:pt x="204" y="614"/>
                </a:lnTo>
                <a:lnTo>
                  <a:pt x="208" y="619"/>
                </a:lnTo>
                <a:lnTo>
                  <a:pt x="213" y="625"/>
                </a:lnTo>
                <a:lnTo>
                  <a:pt x="213" y="625"/>
                </a:lnTo>
                <a:lnTo>
                  <a:pt x="213" y="632"/>
                </a:lnTo>
                <a:lnTo>
                  <a:pt x="213" y="632"/>
                </a:lnTo>
                <a:lnTo>
                  <a:pt x="211" y="634"/>
                </a:lnTo>
                <a:lnTo>
                  <a:pt x="210" y="638"/>
                </a:lnTo>
                <a:lnTo>
                  <a:pt x="210" y="638"/>
                </a:lnTo>
                <a:lnTo>
                  <a:pt x="211" y="642"/>
                </a:lnTo>
                <a:lnTo>
                  <a:pt x="213" y="644"/>
                </a:lnTo>
                <a:lnTo>
                  <a:pt x="216" y="649"/>
                </a:lnTo>
                <a:lnTo>
                  <a:pt x="220" y="654"/>
                </a:lnTo>
                <a:lnTo>
                  <a:pt x="221" y="656"/>
                </a:lnTo>
                <a:lnTo>
                  <a:pt x="223" y="660"/>
                </a:lnTo>
                <a:lnTo>
                  <a:pt x="223" y="660"/>
                </a:lnTo>
                <a:lnTo>
                  <a:pt x="221" y="664"/>
                </a:lnTo>
                <a:lnTo>
                  <a:pt x="219" y="667"/>
                </a:lnTo>
                <a:lnTo>
                  <a:pt x="216" y="671"/>
                </a:lnTo>
                <a:lnTo>
                  <a:pt x="215" y="675"/>
                </a:lnTo>
                <a:lnTo>
                  <a:pt x="215" y="675"/>
                </a:lnTo>
                <a:lnTo>
                  <a:pt x="216" y="679"/>
                </a:lnTo>
                <a:lnTo>
                  <a:pt x="218" y="682"/>
                </a:lnTo>
                <a:lnTo>
                  <a:pt x="224" y="687"/>
                </a:lnTo>
                <a:lnTo>
                  <a:pt x="224" y="687"/>
                </a:lnTo>
                <a:lnTo>
                  <a:pt x="229" y="692"/>
                </a:lnTo>
                <a:lnTo>
                  <a:pt x="234" y="697"/>
                </a:lnTo>
                <a:lnTo>
                  <a:pt x="234" y="697"/>
                </a:lnTo>
                <a:lnTo>
                  <a:pt x="236" y="701"/>
                </a:lnTo>
                <a:lnTo>
                  <a:pt x="237" y="703"/>
                </a:lnTo>
                <a:lnTo>
                  <a:pt x="237" y="707"/>
                </a:lnTo>
                <a:lnTo>
                  <a:pt x="239" y="708"/>
                </a:lnTo>
                <a:lnTo>
                  <a:pt x="240" y="708"/>
                </a:lnTo>
                <a:lnTo>
                  <a:pt x="240" y="708"/>
                </a:lnTo>
                <a:lnTo>
                  <a:pt x="244" y="707"/>
                </a:lnTo>
                <a:lnTo>
                  <a:pt x="246" y="706"/>
                </a:lnTo>
                <a:lnTo>
                  <a:pt x="247" y="702"/>
                </a:lnTo>
                <a:lnTo>
                  <a:pt x="248" y="698"/>
                </a:lnTo>
                <a:lnTo>
                  <a:pt x="248" y="698"/>
                </a:lnTo>
                <a:lnTo>
                  <a:pt x="251" y="700"/>
                </a:lnTo>
                <a:lnTo>
                  <a:pt x="252" y="702"/>
                </a:lnTo>
                <a:lnTo>
                  <a:pt x="256" y="707"/>
                </a:lnTo>
                <a:lnTo>
                  <a:pt x="260" y="708"/>
                </a:lnTo>
                <a:lnTo>
                  <a:pt x="260" y="708"/>
                </a:lnTo>
                <a:lnTo>
                  <a:pt x="263" y="697"/>
                </a:lnTo>
                <a:lnTo>
                  <a:pt x="267" y="687"/>
                </a:lnTo>
                <a:lnTo>
                  <a:pt x="269" y="682"/>
                </a:lnTo>
                <a:lnTo>
                  <a:pt x="273" y="680"/>
                </a:lnTo>
                <a:lnTo>
                  <a:pt x="277" y="677"/>
                </a:lnTo>
                <a:lnTo>
                  <a:pt x="282" y="676"/>
                </a:lnTo>
                <a:lnTo>
                  <a:pt x="282" y="676"/>
                </a:lnTo>
                <a:lnTo>
                  <a:pt x="286" y="676"/>
                </a:lnTo>
                <a:lnTo>
                  <a:pt x="289" y="679"/>
                </a:lnTo>
                <a:lnTo>
                  <a:pt x="295" y="682"/>
                </a:lnTo>
                <a:lnTo>
                  <a:pt x="295" y="682"/>
                </a:lnTo>
                <a:lnTo>
                  <a:pt x="299" y="684"/>
                </a:lnTo>
                <a:lnTo>
                  <a:pt x="304" y="684"/>
                </a:lnTo>
                <a:lnTo>
                  <a:pt x="308" y="684"/>
                </a:lnTo>
                <a:lnTo>
                  <a:pt x="312" y="685"/>
                </a:lnTo>
                <a:lnTo>
                  <a:pt x="312" y="685"/>
                </a:lnTo>
                <a:lnTo>
                  <a:pt x="315" y="688"/>
                </a:lnTo>
                <a:lnTo>
                  <a:pt x="318" y="692"/>
                </a:lnTo>
                <a:lnTo>
                  <a:pt x="320" y="696"/>
                </a:lnTo>
                <a:lnTo>
                  <a:pt x="321" y="697"/>
                </a:lnTo>
                <a:lnTo>
                  <a:pt x="324" y="697"/>
                </a:lnTo>
                <a:lnTo>
                  <a:pt x="324" y="697"/>
                </a:lnTo>
                <a:lnTo>
                  <a:pt x="326" y="697"/>
                </a:lnTo>
                <a:lnTo>
                  <a:pt x="329" y="696"/>
                </a:lnTo>
                <a:lnTo>
                  <a:pt x="333" y="692"/>
                </a:lnTo>
                <a:lnTo>
                  <a:pt x="335" y="687"/>
                </a:lnTo>
                <a:lnTo>
                  <a:pt x="336" y="681"/>
                </a:lnTo>
                <a:lnTo>
                  <a:pt x="326" y="674"/>
                </a:lnTo>
                <a:lnTo>
                  <a:pt x="326" y="674"/>
                </a:lnTo>
                <a:lnTo>
                  <a:pt x="324" y="667"/>
                </a:lnTo>
                <a:lnTo>
                  <a:pt x="323" y="660"/>
                </a:lnTo>
                <a:lnTo>
                  <a:pt x="323" y="660"/>
                </a:lnTo>
                <a:lnTo>
                  <a:pt x="324" y="656"/>
                </a:lnTo>
                <a:lnTo>
                  <a:pt x="328" y="654"/>
                </a:lnTo>
                <a:lnTo>
                  <a:pt x="331" y="651"/>
                </a:lnTo>
                <a:lnTo>
                  <a:pt x="336" y="649"/>
                </a:lnTo>
                <a:lnTo>
                  <a:pt x="336" y="649"/>
                </a:lnTo>
                <a:lnTo>
                  <a:pt x="345" y="646"/>
                </a:lnTo>
                <a:lnTo>
                  <a:pt x="352" y="643"/>
                </a:lnTo>
                <a:lnTo>
                  <a:pt x="362" y="645"/>
                </a:lnTo>
                <a:lnTo>
                  <a:pt x="362" y="645"/>
                </a:lnTo>
                <a:lnTo>
                  <a:pt x="366" y="643"/>
                </a:lnTo>
                <a:lnTo>
                  <a:pt x="367" y="640"/>
                </a:lnTo>
                <a:lnTo>
                  <a:pt x="368" y="638"/>
                </a:lnTo>
                <a:lnTo>
                  <a:pt x="368" y="638"/>
                </a:lnTo>
                <a:lnTo>
                  <a:pt x="367" y="635"/>
                </a:lnTo>
                <a:lnTo>
                  <a:pt x="366" y="634"/>
                </a:lnTo>
                <a:lnTo>
                  <a:pt x="363" y="630"/>
                </a:lnTo>
                <a:lnTo>
                  <a:pt x="360" y="627"/>
                </a:lnTo>
                <a:lnTo>
                  <a:pt x="358" y="625"/>
                </a:lnTo>
                <a:lnTo>
                  <a:pt x="358" y="623"/>
                </a:lnTo>
                <a:lnTo>
                  <a:pt x="358" y="623"/>
                </a:lnTo>
                <a:lnTo>
                  <a:pt x="358" y="619"/>
                </a:lnTo>
                <a:lnTo>
                  <a:pt x="360" y="616"/>
                </a:lnTo>
                <a:lnTo>
                  <a:pt x="361" y="613"/>
                </a:lnTo>
                <a:lnTo>
                  <a:pt x="361" y="609"/>
                </a:lnTo>
                <a:lnTo>
                  <a:pt x="361" y="609"/>
                </a:lnTo>
                <a:lnTo>
                  <a:pt x="361" y="606"/>
                </a:lnTo>
                <a:lnTo>
                  <a:pt x="360" y="603"/>
                </a:lnTo>
                <a:lnTo>
                  <a:pt x="357" y="601"/>
                </a:lnTo>
                <a:lnTo>
                  <a:pt x="357" y="598"/>
                </a:lnTo>
                <a:lnTo>
                  <a:pt x="357" y="598"/>
                </a:lnTo>
                <a:lnTo>
                  <a:pt x="357" y="593"/>
                </a:lnTo>
                <a:lnTo>
                  <a:pt x="358" y="590"/>
                </a:lnTo>
                <a:lnTo>
                  <a:pt x="360" y="586"/>
                </a:lnTo>
                <a:lnTo>
                  <a:pt x="361" y="582"/>
                </a:lnTo>
                <a:lnTo>
                  <a:pt x="361" y="582"/>
                </a:lnTo>
                <a:lnTo>
                  <a:pt x="361" y="580"/>
                </a:lnTo>
                <a:lnTo>
                  <a:pt x="362" y="577"/>
                </a:lnTo>
                <a:lnTo>
                  <a:pt x="363" y="575"/>
                </a:lnTo>
                <a:lnTo>
                  <a:pt x="365" y="572"/>
                </a:lnTo>
                <a:lnTo>
                  <a:pt x="365" y="572"/>
                </a:lnTo>
                <a:lnTo>
                  <a:pt x="363" y="571"/>
                </a:lnTo>
                <a:lnTo>
                  <a:pt x="363" y="570"/>
                </a:lnTo>
                <a:lnTo>
                  <a:pt x="362" y="569"/>
                </a:lnTo>
                <a:lnTo>
                  <a:pt x="361" y="567"/>
                </a:lnTo>
                <a:lnTo>
                  <a:pt x="361" y="567"/>
                </a:lnTo>
                <a:lnTo>
                  <a:pt x="362" y="565"/>
                </a:lnTo>
                <a:lnTo>
                  <a:pt x="362" y="564"/>
                </a:lnTo>
                <a:lnTo>
                  <a:pt x="366" y="561"/>
                </a:lnTo>
                <a:lnTo>
                  <a:pt x="371" y="560"/>
                </a:lnTo>
                <a:lnTo>
                  <a:pt x="376" y="560"/>
                </a:lnTo>
                <a:lnTo>
                  <a:pt x="376" y="560"/>
                </a:lnTo>
                <a:lnTo>
                  <a:pt x="377" y="555"/>
                </a:lnTo>
                <a:lnTo>
                  <a:pt x="373" y="550"/>
                </a:lnTo>
                <a:lnTo>
                  <a:pt x="373" y="550"/>
                </a:lnTo>
                <a:lnTo>
                  <a:pt x="370" y="546"/>
                </a:lnTo>
                <a:lnTo>
                  <a:pt x="366" y="543"/>
                </a:lnTo>
                <a:lnTo>
                  <a:pt x="366" y="543"/>
                </a:lnTo>
                <a:lnTo>
                  <a:pt x="371" y="541"/>
                </a:lnTo>
                <a:lnTo>
                  <a:pt x="376" y="540"/>
                </a:lnTo>
                <a:lnTo>
                  <a:pt x="379" y="540"/>
                </a:lnTo>
                <a:lnTo>
                  <a:pt x="384" y="539"/>
                </a:lnTo>
                <a:lnTo>
                  <a:pt x="384" y="539"/>
                </a:lnTo>
                <a:lnTo>
                  <a:pt x="386" y="536"/>
                </a:lnTo>
                <a:lnTo>
                  <a:pt x="387" y="534"/>
                </a:lnTo>
                <a:lnTo>
                  <a:pt x="387" y="530"/>
                </a:lnTo>
                <a:lnTo>
                  <a:pt x="387" y="527"/>
                </a:lnTo>
                <a:lnTo>
                  <a:pt x="387" y="527"/>
                </a:lnTo>
                <a:lnTo>
                  <a:pt x="388" y="524"/>
                </a:lnTo>
                <a:lnTo>
                  <a:pt x="391" y="522"/>
                </a:lnTo>
                <a:lnTo>
                  <a:pt x="393" y="519"/>
                </a:lnTo>
                <a:lnTo>
                  <a:pt x="394" y="515"/>
                </a:lnTo>
                <a:lnTo>
                  <a:pt x="394" y="515"/>
                </a:lnTo>
                <a:lnTo>
                  <a:pt x="393" y="513"/>
                </a:lnTo>
                <a:lnTo>
                  <a:pt x="392" y="511"/>
                </a:lnTo>
                <a:lnTo>
                  <a:pt x="389" y="509"/>
                </a:lnTo>
                <a:lnTo>
                  <a:pt x="389" y="506"/>
                </a:lnTo>
                <a:lnTo>
                  <a:pt x="389" y="506"/>
                </a:lnTo>
                <a:lnTo>
                  <a:pt x="391" y="502"/>
                </a:lnTo>
                <a:lnTo>
                  <a:pt x="393" y="499"/>
                </a:lnTo>
                <a:lnTo>
                  <a:pt x="396" y="497"/>
                </a:lnTo>
                <a:lnTo>
                  <a:pt x="398" y="493"/>
                </a:lnTo>
                <a:lnTo>
                  <a:pt x="398" y="493"/>
                </a:lnTo>
                <a:lnTo>
                  <a:pt x="402" y="486"/>
                </a:lnTo>
                <a:lnTo>
                  <a:pt x="404" y="483"/>
                </a:lnTo>
                <a:lnTo>
                  <a:pt x="408" y="481"/>
                </a:lnTo>
                <a:lnTo>
                  <a:pt x="408" y="481"/>
                </a:lnTo>
                <a:lnTo>
                  <a:pt x="403" y="475"/>
                </a:lnTo>
                <a:lnTo>
                  <a:pt x="402" y="472"/>
                </a:lnTo>
                <a:lnTo>
                  <a:pt x="400" y="470"/>
                </a:lnTo>
                <a:lnTo>
                  <a:pt x="400" y="470"/>
                </a:lnTo>
                <a:lnTo>
                  <a:pt x="402" y="464"/>
                </a:lnTo>
                <a:lnTo>
                  <a:pt x="403" y="461"/>
                </a:lnTo>
                <a:lnTo>
                  <a:pt x="405" y="460"/>
                </a:lnTo>
                <a:lnTo>
                  <a:pt x="405" y="460"/>
                </a:lnTo>
                <a:lnTo>
                  <a:pt x="399" y="451"/>
                </a:lnTo>
                <a:lnTo>
                  <a:pt x="393" y="443"/>
                </a:lnTo>
                <a:lnTo>
                  <a:pt x="393" y="443"/>
                </a:lnTo>
                <a:lnTo>
                  <a:pt x="391" y="440"/>
                </a:lnTo>
                <a:lnTo>
                  <a:pt x="388" y="438"/>
                </a:lnTo>
                <a:lnTo>
                  <a:pt x="386" y="435"/>
                </a:lnTo>
                <a:lnTo>
                  <a:pt x="386" y="431"/>
                </a:lnTo>
                <a:lnTo>
                  <a:pt x="386" y="431"/>
                </a:lnTo>
                <a:lnTo>
                  <a:pt x="386" y="428"/>
                </a:lnTo>
                <a:lnTo>
                  <a:pt x="387" y="425"/>
                </a:lnTo>
                <a:lnTo>
                  <a:pt x="388" y="423"/>
                </a:lnTo>
                <a:lnTo>
                  <a:pt x="389" y="420"/>
                </a:lnTo>
                <a:lnTo>
                  <a:pt x="389" y="420"/>
                </a:lnTo>
                <a:lnTo>
                  <a:pt x="388" y="418"/>
                </a:lnTo>
                <a:lnTo>
                  <a:pt x="387" y="415"/>
                </a:lnTo>
                <a:lnTo>
                  <a:pt x="384" y="414"/>
                </a:lnTo>
                <a:lnTo>
                  <a:pt x="384" y="412"/>
                </a:lnTo>
                <a:lnTo>
                  <a:pt x="384" y="412"/>
                </a:lnTo>
                <a:lnTo>
                  <a:pt x="384" y="409"/>
                </a:lnTo>
                <a:lnTo>
                  <a:pt x="386" y="409"/>
                </a:lnTo>
                <a:lnTo>
                  <a:pt x="388" y="407"/>
                </a:lnTo>
                <a:lnTo>
                  <a:pt x="388" y="407"/>
                </a:lnTo>
                <a:lnTo>
                  <a:pt x="396" y="398"/>
                </a:lnTo>
                <a:lnTo>
                  <a:pt x="403" y="392"/>
                </a:lnTo>
                <a:lnTo>
                  <a:pt x="381" y="105"/>
                </a:lnTo>
                <a:lnTo>
                  <a:pt x="377" y="104"/>
                </a:lnTo>
                <a:lnTo>
                  <a:pt x="377" y="104"/>
                </a:lnTo>
                <a:lnTo>
                  <a:pt x="375" y="100"/>
                </a:lnTo>
                <a:lnTo>
                  <a:pt x="372" y="97"/>
                </a:lnTo>
                <a:lnTo>
                  <a:pt x="368" y="93"/>
                </a:lnTo>
                <a:lnTo>
                  <a:pt x="366" y="89"/>
                </a:lnTo>
                <a:lnTo>
                  <a:pt x="366" y="89"/>
                </a:lnTo>
                <a:lnTo>
                  <a:pt x="365" y="87"/>
                </a:lnTo>
                <a:lnTo>
                  <a:pt x="365" y="84"/>
                </a:lnTo>
                <a:lnTo>
                  <a:pt x="366" y="79"/>
                </a:lnTo>
                <a:lnTo>
                  <a:pt x="366" y="74"/>
                </a:lnTo>
                <a:lnTo>
                  <a:pt x="366" y="68"/>
                </a:lnTo>
                <a:lnTo>
                  <a:pt x="366" y="68"/>
                </a:lnTo>
                <a:lnTo>
                  <a:pt x="362" y="58"/>
                </a:lnTo>
                <a:lnTo>
                  <a:pt x="357" y="47"/>
                </a:lnTo>
                <a:lnTo>
                  <a:pt x="357" y="47"/>
                </a:lnTo>
                <a:lnTo>
                  <a:pt x="352" y="42"/>
                </a:lnTo>
                <a:lnTo>
                  <a:pt x="347" y="37"/>
                </a:lnTo>
                <a:lnTo>
                  <a:pt x="344" y="32"/>
                </a:lnTo>
                <a:lnTo>
                  <a:pt x="341" y="30"/>
                </a:lnTo>
                <a:lnTo>
                  <a:pt x="341" y="26"/>
                </a:lnTo>
                <a:lnTo>
                  <a:pt x="341" y="26"/>
                </a:lnTo>
                <a:lnTo>
                  <a:pt x="342" y="20"/>
                </a:lnTo>
                <a:lnTo>
                  <a:pt x="344" y="14"/>
                </a:lnTo>
                <a:lnTo>
                  <a:pt x="344" y="14"/>
                </a:lnTo>
                <a:lnTo>
                  <a:pt x="342" y="10"/>
                </a:lnTo>
                <a:lnTo>
                  <a:pt x="341" y="6"/>
                </a:lnTo>
                <a:lnTo>
                  <a:pt x="341" y="0"/>
                </a:lnTo>
                <a:lnTo>
                  <a:pt x="79" y="20"/>
                </a:lnTo>
                <a:lnTo>
                  <a:pt x="79" y="20"/>
                </a:lnTo>
                <a:lnTo>
                  <a:pt x="80" y="25"/>
                </a:lnTo>
                <a:lnTo>
                  <a:pt x="79" y="30"/>
                </a:lnTo>
                <a:lnTo>
                  <a:pt x="79" y="36"/>
                </a:lnTo>
                <a:lnTo>
                  <a:pt x="80" y="40"/>
                </a:lnTo>
                <a:lnTo>
                  <a:pt x="80" y="40"/>
                </a:lnTo>
                <a:lnTo>
                  <a:pt x="83" y="43"/>
                </a:lnTo>
                <a:lnTo>
                  <a:pt x="85" y="45"/>
                </a:lnTo>
                <a:lnTo>
                  <a:pt x="89" y="47"/>
                </a:lnTo>
                <a:lnTo>
                  <a:pt x="93" y="50"/>
                </a:lnTo>
                <a:lnTo>
                  <a:pt x="93" y="50"/>
                </a:lnTo>
                <a:lnTo>
                  <a:pt x="100" y="62"/>
                </a:lnTo>
                <a:lnTo>
                  <a:pt x="104" y="67"/>
                </a:lnTo>
                <a:lnTo>
                  <a:pt x="109" y="71"/>
                </a:lnTo>
                <a:lnTo>
                  <a:pt x="109" y="71"/>
                </a:lnTo>
                <a:lnTo>
                  <a:pt x="115" y="73"/>
                </a:lnTo>
                <a:lnTo>
                  <a:pt x="118" y="74"/>
                </a:lnTo>
                <a:lnTo>
                  <a:pt x="120" y="76"/>
                </a:lnTo>
                <a:lnTo>
                  <a:pt x="120" y="76"/>
                </a:lnTo>
                <a:lnTo>
                  <a:pt x="122" y="81"/>
                </a:lnTo>
                <a:lnTo>
                  <a:pt x="124" y="85"/>
                </a:lnTo>
                <a:lnTo>
                  <a:pt x="124" y="85"/>
                </a:lnTo>
                <a:lnTo>
                  <a:pt x="125" y="90"/>
                </a:lnTo>
                <a:lnTo>
                  <a:pt x="126" y="95"/>
                </a:lnTo>
                <a:lnTo>
                  <a:pt x="126" y="95"/>
                </a:lnTo>
                <a:lnTo>
                  <a:pt x="125" y="100"/>
                </a:lnTo>
                <a:lnTo>
                  <a:pt x="122" y="103"/>
                </a:lnTo>
                <a:lnTo>
                  <a:pt x="119" y="106"/>
                </a:lnTo>
                <a:lnTo>
                  <a:pt x="115" y="108"/>
                </a:lnTo>
                <a:lnTo>
                  <a:pt x="115" y="108"/>
                </a:lnTo>
                <a:lnTo>
                  <a:pt x="109" y="111"/>
                </a:lnTo>
                <a:lnTo>
                  <a:pt x="106" y="113"/>
                </a:lnTo>
                <a:lnTo>
                  <a:pt x="106" y="115"/>
                </a:lnTo>
                <a:lnTo>
                  <a:pt x="106" y="115"/>
                </a:lnTo>
                <a:lnTo>
                  <a:pt x="106" y="125"/>
                </a:lnTo>
                <a:lnTo>
                  <a:pt x="106" y="129"/>
                </a:lnTo>
                <a:lnTo>
                  <a:pt x="105" y="134"/>
                </a:lnTo>
                <a:lnTo>
                  <a:pt x="105" y="134"/>
                </a:lnTo>
                <a:lnTo>
                  <a:pt x="103" y="136"/>
                </a:lnTo>
                <a:lnTo>
                  <a:pt x="99" y="139"/>
                </a:lnTo>
                <a:lnTo>
                  <a:pt x="97" y="140"/>
                </a:lnTo>
                <a:lnTo>
                  <a:pt x="93" y="141"/>
                </a:lnTo>
                <a:lnTo>
                  <a:pt x="93" y="141"/>
                </a:lnTo>
                <a:lnTo>
                  <a:pt x="88" y="146"/>
                </a:lnTo>
                <a:lnTo>
                  <a:pt x="85" y="147"/>
                </a:lnTo>
                <a:lnTo>
                  <a:pt x="83" y="149"/>
                </a:lnTo>
                <a:lnTo>
                  <a:pt x="83" y="149"/>
                </a:lnTo>
                <a:lnTo>
                  <a:pt x="77" y="147"/>
                </a:lnTo>
                <a:lnTo>
                  <a:pt x="77" y="147"/>
                </a:lnTo>
                <a:lnTo>
                  <a:pt x="72" y="147"/>
                </a:lnTo>
                <a:lnTo>
                  <a:pt x="68" y="149"/>
                </a:lnTo>
                <a:lnTo>
                  <a:pt x="63" y="152"/>
                </a:lnTo>
                <a:lnTo>
                  <a:pt x="57" y="156"/>
                </a:lnTo>
                <a:lnTo>
                  <a:pt x="53" y="157"/>
                </a:lnTo>
                <a:lnTo>
                  <a:pt x="50" y="157"/>
                </a:lnTo>
                <a:lnTo>
                  <a:pt x="50" y="157"/>
                </a:lnTo>
                <a:lnTo>
                  <a:pt x="46" y="156"/>
                </a:lnTo>
                <a:lnTo>
                  <a:pt x="43" y="153"/>
                </a:lnTo>
                <a:lnTo>
                  <a:pt x="43" y="153"/>
                </a:lnTo>
                <a:lnTo>
                  <a:pt x="40" y="157"/>
                </a:lnTo>
                <a:lnTo>
                  <a:pt x="37" y="161"/>
                </a:lnTo>
                <a:lnTo>
                  <a:pt x="36" y="166"/>
                </a:lnTo>
                <a:lnTo>
                  <a:pt x="36" y="171"/>
                </a:lnTo>
                <a:lnTo>
                  <a:pt x="36" y="171"/>
                </a:lnTo>
                <a:lnTo>
                  <a:pt x="37" y="177"/>
                </a:lnTo>
                <a:lnTo>
                  <a:pt x="37" y="177"/>
                </a:lnTo>
                <a:lnTo>
                  <a:pt x="37" y="182"/>
                </a:lnTo>
                <a:lnTo>
                  <a:pt x="40" y="186"/>
                </a:lnTo>
                <a:lnTo>
                  <a:pt x="40" y="186"/>
                </a:lnTo>
                <a:lnTo>
                  <a:pt x="42" y="188"/>
                </a:lnTo>
                <a:lnTo>
                  <a:pt x="45" y="191"/>
                </a:lnTo>
                <a:lnTo>
                  <a:pt x="50" y="193"/>
                </a:lnTo>
                <a:lnTo>
                  <a:pt x="53" y="195"/>
                </a:lnTo>
                <a:lnTo>
                  <a:pt x="56" y="198"/>
                </a:lnTo>
                <a:lnTo>
                  <a:pt x="56" y="200"/>
                </a:lnTo>
                <a:lnTo>
                  <a:pt x="56" y="200"/>
                </a:lnTo>
                <a:lnTo>
                  <a:pt x="54" y="205"/>
                </a:lnTo>
                <a:lnTo>
                  <a:pt x="53" y="210"/>
                </a:lnTo>
                <a:lnTo>
                  <a:pt x="47" y="219"/>
                </a:lnTo>
                <a:lnTo>
                  <a:pt x="47" y="219"/>
                </a:lnTo>
                <a:lnTo>
                  <a:pt x="43" y="223"/>
                </a:lnTo>
                <a:lnTo>
                  <a:pt x="41" y="225"/>
                </a:lnTo>
                <a:lnTo>
                  <a:pt x="38" y="229"/>
                </a:lnTo>
                <a:lnTo>
                  <a:pt x="37" y="233"/>
                </a:lnTo>
                <a:lnTo>
                  <a:pt x="37" y="233"/>
                </a:lnTo>
                <a:lnTo>
                  <a:pt x="38" y="236"/>
                </a:lnTo>
                <a:lnTo>
                  <a:pt x="40" y="239"/>
                </a:lnTo>
                <a:lnTo>
                  <a:pt x="40" y="239"/>
                </a:lnTo>
                <a:lnTo>
                  <a:pt x="38" y="242"/>
                </a:lnTo>
                <a:lnTo>
                  <a:pt x="37" y="245"/>
                </a:lnTo>
                <a:lnTo>
                  <a:pt x="36" y="247"/>
                </a:lnTo>
                <a:lnTo>
                  <a:pt x="35" y="251"/>
                </a:lnTo>
                <a:lnTo>
                  <a:pt x="35" y="251"/>
                </a:lnTo>
                <a:lnTo>
                  <a:pt x="35" y="256"/>
                </a:lnTo>
                <a:lnTo>
                  <a:pt x="36" y="260"/>
                </a:lnTo>
                <a:lnTo>
                  <a:pt x="36" y="260"/>
                </a:lnTo>
                <a:lnTo>
                  <a:pt x="33" y="263"/>
                </a:lnTo>
                <a:lnTo>
                  <a:pt x="31" y="265"/>
                </a:lnTo>
                <a:lnTo>
                  <a:pt x="24" y="267"/>
                </a:lnTo>
                <a:lnTo>
                  <a:pt x="24" y="267"/>
                </a:lnTo>
                <a:lnTo>
                  <a:pt x="16" y="270"/>
                </a:lnTo>
                <a:lnTo>
                  <a:pt x="14" y="271"/>
                </a:lnTo>
                <a:lnTo>
                  <a:pt x="12" y="273"/>
                </a:lnTo>
                <a:lnTo>
                  <a:pt x="12" y="273"/>
                </a:lnTo>
                <a:lnTo>
                  <a:pt x="14" y="277"/>
                </a:lnTo>
                <a:lnTo>
                  <a:pt x="15" y="281"/>
                </a:lnTo>
                <a:lnTo>
                  <a:pt x="15" y="281"/>
                </a:lnTo>
                <a:lnTo>
                  <a:pt x="14" y="286"/>
                </a:lnTo>
                <a:lnTo>
                  <a:pt x="11" y="289"/>
                </a:lnTo>
                <a:lnTo>
                  <a:pt x="8" y="287"/>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91" name="Freeform 80"/>
          <p:cNvSpPr>
            <a:spLocks/>
          </p:cNvSpPr>
          <p:nvPr/>
        </p:nvSpPr>
        <p:spPr bwMode="auto">
          <a:xfrm>
            <a:off x="12522128" y="3134867"/>
            <a:ext cx="1077708" cy="1359457"/>
          </a:xfrm>
          <a:custGeom>
            <a:avLst/>
            <a:gdLst>
              <a:gd name="T0" fmla="*/ 305 w 319"/>
              <a:gd name="T1" fmla="*/ 348 h 547"/>
              <a:gd name="T2" fmla="*/ 314 w 319"/>
              <a:gd name="T3" fmla="*/ 361 h 547"/>
              <a:gd name="T4" fmla="*/ 315 w 319"/>
              <a:gd name="T5" fmla="*/ 375 h 547"/>
              <a:gd name="T6" fmla="*/ 318 w 319"/>
              <a:gd name="T7" fmla="*/ 389 h 547"/>
              <a:gd name="T8" fmla="*/ 304 w 319"/>
              <a:gd name="T9" fmla="*/ 390 h 547"/>
              <a:gd name="T10" fmla="*/ 292 w 319"/>
              <a:gd name="T11" fmla="*/ 396 h 547"/>
              <a:gd name="T12" fmla="*/ 286 w 319"/>
              <a:gd name="T13" fmla="*/ 405 h 547"/>
              <a:gd name="T14" fmla="*/ 267 w 319"/>
              <a:gd name="T15" fmla="*/ 399 h 547"/>
              <a:gd name="T16" fmla="*/ 256 w 319"/>
              <a:gd name="T17" fmla="*/ 414 h 547"/>
              <a:gd name="T18" fmla="*/ 255 w 319"/>
              <a:gd name="T19" fmla="*/ 430 h 547"/>
              <a:gd name="T20" fmla="*/ 242 w 319"/>
              <a:gd name="T21" fmla="*/ 443 h 547"/>
              <a:gd name="T22" fmla="*/ 241 w 319"/>
              <a:gd name="T23" fmla="*/ 458 h 547"/>
              <a:gd name="T24" fmla="*/ 240 w 319"/>
              <a:gd name="T25" fmla="*/ 467 h 547"/>
              <a:gd name="T26" fmla="*/ 221 w 319"/>
              <a:gd name="T27" fmla="*/ 462 h 547"/>
              <a:gd name="T28" fmla="*/ 219 w 319"/>
              <a:gd name="T29" fmla="*/ 475 h 547"/>
              <a:gd name="T30" fmla="*/ 218 w 319"/>
              <a:gd name="T31" fmla="*/ 482 h 547"/>
              <a:gd name="T32" fmla="*/ 218 w 319"/>
              <a:gd name="T33" fmla="*/ 492 h 547"/>
              <a:gd name="T34" fmla="*/ 197 w 319"/>
              <a:gd name="T35" fmla="*/ 499 h 547"/>
              <a:gd name="T36" fmla="*/ 179 w 319"/>
              <a:gd name="T37" fmla="*/ 485 h 547"/>
              <a:gd name="T38" fmla="*/ 162 w 319"/>
              <a:gd name="T39" fmla="*/ 494 h 547"/>
              <a:gd name="T40" fmla="*/ 142 w 319"/>
              <a:gd name="T41" fmla="*/ 514 h 547"/>
              <a:gd name="T42" fmla="*/ 124 w 319"/>
              <a:gd name="T43" fmla="*/ 513 h 547"/>
              <a:gd name="T44" fmla="*/ 105 w 319"/>
              <a:gd name="T45" fmla="*/ 537 h 547"/>
              <a:gd name="T46" fmla="*/ 74 w 319"/>
              <a:gd name="T47" fmla="*/ 520 h 547"/>
              <a:gd name="T48" fmla="*/ 62 w 319"/>
              <a:gd name="T49" fmla="*/ 522 h 547"/>
              <a:gd name="T50" fmla="*/ 48 w 319"/>
              <a:gd name="T51" fmla="*/ 516 h 547"/>
              <a:gd name="T52" fmla="*/ 50 w 319"/>
              <a:gd name="T53" fmla="*/ 529 h 547"/>
              <a:gd name="T54" fmla="*/ 20 w 319"/>
              <a:gd name="T55" fmla="*/ 530 h 547"/>
              <a:gd name="T56" fmla="*/ 21 w 319"/>
              <a:gd name="T57" fmla="*/ 540 h 547"/>
              <a:gd name="T58" fmla="*/ 3 w 319"/>
              <a:gd name="T59" fmla="*/ 545 h 547"/>
              <a:gd name="T60" fmla="*/ 0 w 319"/>
              <a:gd name="T61" fmla="*/ 532 h 547"/>
              <a:gd name="T62" fmla="*/ 4 w 319"/>
              <a:gd name="T63" fmla="*/ 519 h 547"/>
              <a:gd name="T64" fmla="*/ 6 w 319"/>
              <a:gd name="T65" fmla="*/ 510 h 547"/>
              <a:gd name="T66" fmla="*/ 5 w 319"/>
              <a:gd name="T67" fmla="*/ 504 h 547"/>
              <a:gd name="T68" fmla="*/ 19 w 319"/>
              <a:gd name="T69" fmla="*/ 499 h 547"/>
              <a:gd name="T70" fmla="*/ 9 w 319"/>
              <a:gd name="T71" fmla="*/ 482 h 547"/>
              <a:gd name="T72" fmla="*/ 27 w 319"/>
              <a:gd name="T73" fmla="*/ 478 h 547"/>
              <a:gd name="T74" fmla="*/ 30 w 319"/>
              <a:gd name="T75" fmla="*/ 466 h 547"/>
              <a:gd name="T76" fmla="*/ 37 w 319"/>
              <a:gd name="T77" fmla="*/ 454 h 547"/>
              <a:gd name="T78" fmla="*/ 32 w 319"/>
              <a:gd name="T79" fmla="*/ 445 h 547"/>
              <a:gd name="T80" fmla="*/ 41 w 319"/>
              <a:gd name="T81" fmla="*/ 432 h 547"/>
              <a:gd name="T82" fmla="*/ 51 w 319"/>
              <a:gd name="T83" fmla="*/ 420 h 547"/>
              <a:gd name="T84" fmla="*/ 45 w 319"/>
              <a:gd name="T85" fmla="*/ 403 h 547"/>
              <a:gd name="T86" fmla="*/ 36 w 319"/>
              <a:gd name="T87" fmla="*/ 382 h 547"/>
              <a:gd name="T88" fmla="*/ 29 w 319"/>
              <a:gd name="T89" fmla="*/ 370 h 547"/>
              <a:gd name="T90" fmla="*/ 32 w 319"/>
              <a:gd name="T91" fmla="*/ 359 h 547"/>
              <a:gd name="T92" fmla="*/ 27 w 319"/>
              <a:gd name="T93" fmla="*/ 351 h 547"/>
              <a:gd name="T94" fmla="*/ 31 w 319"/>
              <a:gd name="T95" fmla="*/ 346 h 547"/>
              <a:gd name="T96" fmla="*/ 24 w 319"/>
              <a:gd name="T97" fmla="*/ 44 h 547"/>
              <a:gd name="T98" fmla="*/ 57 w 319"/>
              <a:gd name="T99" fmla="*/ 43 h 547"/>
              <a:gd name="T100" fmla="*/ 82 w 319"/>
              <a:gd name="T101" fmla="*/ 24 h 547"/>
              <a:gd name="T102" fmla="*/ 90 w 319"/>
              <a:gd name="T103" fmla="*/ 2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9" h="547">
                <a:moveTo>
                  <a:pt x="308" y="345"/>
                </a:moveTo>
                <a:lnTo>
                  <a:pt x="308" y="345"/>
                </a:lnTo>
                <a:lnTo>
                  <a:pt x="307" y="347"/>
                </a:lnTo>
                <a:lnTo>
                  <a:pt x="305" y="348"/>
                </a:lnTo>
                <a:lnTo>
                  <a:pt x="305" y="348"/>
                </a:lnTo>
                <a:lnTo>
                  <a:pt x="307" y="352"/>
                </a:lnTo>
                <a:lnTo>
                  <a:pt x="309" y="354"/>
                </a:lnTo>
                <a:lnTo>
                  <a:pt x="313" y="357"/>
                </a:lnTo>
                <a:lnTo>
                  <a:pt x="314" y="361"/>
                </a:lnTo>
                <a:lnTo>
                  <a:pt x="314" y="361"/>
                </a:lnTo>
                <a:lnTo>
                  <a:pt x="313" y="364"/>
                </a:lnTo>
                <a:lnTo>
                  <a:pt x="312" y="367"/>
                </a:lnTo>
                <a:lnTo>
                  <a:pt x="312" y="367"/>
                </a:lnTo>
                <a:lnTo>
                  <a:pt x="313" y="372"/>
                </a:lnTo>
                <a:lnTo>
                  <a:pt x="315" y="375"/>
                </a:lnTo>
                <a:lnTo>
                  <a:pt x="318" y="380"/>
                </a:lnTo>
                <a:lnTo>
                  <a:pt x="319" y="385"/>
                </a:lnTo>
                <a:lnTo>
                  <a:pt x="319" y="385"/>
                </a:lnTo>
                <a:lnTo>
                  <a:pt x="319" y="388"/>
                </a:lnTo>
                <a:lnTo>
                  <a:pt x="318" y="389"/>
                </a:lnTo>
                <a:lnTo>
                  <a:pt x="315" y="393"/>
                </a:lnTo>
                <a:lnTo>
                  <a:pt x="315" y="393"/>
                </a:lnTo>
                <a:lnTo>
                  <a:pt x="310" y="391"/>
                </a:lnTo>
                <a:lnTo>
                  <a:pt x="304" y="390"/>
                </a:lnTo>
                <a:lnTo>
                  <a:pt x="304" y="390"/>
                </a:lnTo>
                <a:lnTo>
                  <a:pt x="298" y="390"/>
                </a:lnTo>
                <a:lnTo>
                  <a:pt x="296" y="391"/>
                </a:lnTo>
                <a:lnTo>
                  <a:pt x="293" y="393"/>
                </a:lnTo>
                <a:lnTo>
                  <a:pt x="293" y="393"/>
                </a:lnTo>
                <a:lnTo>
                  <a:pt x="292" y="396"/>
                </a:lnTo>
                <a:lnTo>
                  <a:pt x="291" y="400"/>
                </a:lnTo>
                <a:lnTo>
                  <a:pt x="288" y="404"/>
                </a:lnTo>
                <a:lnTo>
                  <a:pt x="287" y="405"/>
                </a:lnTo>
                <a:lnTo>
                  <a:pt x="286" y="405"/>
                </a:lnTo>
                <a:lnTo>
                  <a:pt x="286" y="405"/>
                </a:lnTo>
                <a:lnTo>
                  <a:pt x="281" y="404"/>
                </a:lnTo>
                <a:lnTo>
                  <a:pt x="276" y="403"/>
                </a:lnTo>
                <a:lnTo>
                  <a:pt x="272" y="400"/>
                </a:lnTo>
                <a:lnTo>
                  <a:pt x="267" y="399"/>
                </a:lnTo>
                <a:lnTo>
                  <a:pt x="267" y="399"/>
                </a:lnTo>
                <a:lnTo>
                  <a:pt x="258" y="400"/>
                </a:lnTo>
                <a:lnTo>
                  <a:pt x="250" y="404"/>
                </a:lnTo>
                <a:lnTo>
                  <a:pt x="250" y="404"/>
                </a:lnTo>
                <a:lnTo>
                  <a:pt x="252" y="410"/>
                </a:lnTo>
                <a:lnTo>
                  <a:pt x="256" y="414"/>
                </a:lnTo>
                <a:lnTo>
                  <a:pt x="258" y="419"/>
                </a:lnTo>
                <a:lnTo>
                  <a:pt x="258" y="425"/>
                </a:lnTo>
                <a:lnTo>
                  <a:pt x="258" y="425"/>
                </a:lnTo>
                <a:lnTo>
                  <a:pt x="257" y="429"/>
                </a:lnTo>
                <a:lnTo>
                  <a:pt x="255" y="430"/>
                </a:lnTo>
                <a:lnTo>
                  <a:pt x="251" y="432"/>
                </a:lnTo>
                <a:lnTo>
                  <a:pt x="247" y="435"/>
                </a:lnTo>
                <a:lnTo>
                  <a:pt x="247" y="435"/>
                </a:lnTo>
                <a:lnTo>
                  <a:pt x="245" y="438"/>
                </a:lnTo>
                <a:lnTo>
                  <a:pt x="242" y="443"/>
                </a:lnTo>
                <a:lnTo>
                  <a:pt x="240" y="447"/>
                </a:lnTo>
                <a:lnTo>
                  <a:pt x="240" y="453"/>
                </a:lnTo>
                <a:lnTo>
                  <a:pt x="240" y="453"/>
                </a:lnTo>
                <a:lnTo>
                  <a:pt x="240" y="456"/>
                </a:lnTo>
                <a:lnTo>
                  <a:pt x="241" y="458"/>
                </a:lnTo>
                <a:lnTo>
                  <a:pt x="244" y="461"/>
                </a:lnTo>
                <a:lnTo>
                  <a:pt x="244" y="463"/>
                </a:lnTo>
                <a:lnTo>
                  <a:pt x="244" y="463"/>
                </a:lnTo>
                <a:lnTo>
                  <a:pt x="242" y="466"/>
                </a:lnTo>
                <a:lnTo>
                  <a:pt x="240" y="467"/>
                </a:lnTo>
                <a:lnTo>
                  <a:pt x="235" y="468"/>
                </a:lnTo>
                <a:lnTo>
                  <a:pt x="235" y="468"/>
                </a:lnTo>
                <a:lnTo>
                  <a:pt x="229" y="464"/>
                </a:lnTo>
                <a:lnTo>
                  <a:pt x="221" y="462"/>
                </a:lnTo>
                <a:lnTo>
                  <a:pt x="221" y="462"/>
                </a:lnTo>
                <a:lnTo>
                  <a:pt x="221" y="468"/>
                </a:lnTo>
                <a:lnTo>
                  <a:pt x="220" y="474"/>
                </a:lnTo>
                <a:lnTo>
                  <a:pt x="220" y="474"/>
                </a:lnTo>
                <a:lnTo>
                  <a:pt x="220" y="475"/>
                </a:lnTo>
                <a:lnTo>
                  <a:pt x="219" y="475"/>
                </a:lnTo>
                <a:lnTo>
                  <a:pt x="216" y="477"/>
                </a:lnTo>
                <a:lnTo>
                  <a:pt x="216" y="477"/>
                </a:lnTo>
                <a:lnTo>
                  <a:pt x="216" y="477"/>
                </a:lnTo>
                <a:lnTo>
                  <a:pt x="216" y="479"/>
                </a:lnTo>
                <a:lnTo>
                  <a:pt x="218" y="482"/>
                </a:lnTo>
                <a:lnTo>
                  <a:pt x="219" y="483"/>
                </a:lnTo>
                <a:lnTo>
                  <a:pt x="219" y="485"/>
                </a:lnTo>
                <a:lnTo>
                  <a:pt x="219" y="485"/>
                </a:lnTo>
                <a:lnTo>
                  <a:pt x="219" y="489"/>
                </a:lnTo>
                <a:lnTo>
                  <a:pt x="218" y="492"/>
                </a:lnTo>
                <a:lnTo>
                  <a:pt x="214" y="495"/>
                </a:lnTo>
                <a:lnTo>
                  <a:pt x="203" y="504"/>
                </a:lnTo>
                <a:lnTo>
                  <a:pt x="203" y="504"/>
                </a:lnTo>
                <a:lnTo>
                  <a:pt x="200" y="500"/>
                </a:lnTo>
                <a:lnTo>
                  <a:pt x="197" y="499"/>
                </a:lnTo>
                <a:lnTo>
                  <a:pt x="189" y="494"/>
                </a:lnTo>
                <a:lnTo>
                  <a:pt x="189" y="494"/>
                </a:lnTo>
                <a:lnTo>
                  <a:pt x="186" y="492"/>
                </a:lnTo>
                <a:lnTo>
                  <a:pt x="182" y="488"/>
                </a:lnTo>
                <a:lnTo>
                  <a:pt x="179" y="485"/>
                </a:lnTo>
                <a:lnTo>
                  <a:pt x="174" y="484"/>
                </a:lnTo>
                <a:lnTo>
                  <a:pt x="174" y="484"/>
                </a:lnTo>
                <a:lnTo>
                  <a:pt x="170" y="485"/>
                </a:lnTo>
                <a:lnTo>
                  <a:pt x="165" y="489"/>
                </a:lnTo>
                <a:lnTo>
                  <a:pt x="162" y="494"/>
                </a:lnTo>
                <a:lnTo>
                  <a:pt x="158" y="499"/>
                </a:lnTo>
                <a:lnTo>
                  <a:pt x="156" y="504"/>
                </a:lnTo>
                <a:lnTo>
                  <a:pt x="152" y="509"/>
                </a:lnTo>
                <a:lnTo>
                  <a:pt x="149" y="513"/>
                </a:lnTo>
                <a:lnTo>
                  <a:pt x="142" y="514"/>
                </a:lnTo>
                <a:lnTo>
                  <a:pt x="142" y="514"/>
                </a:lnTo>
                <a:lnTo>
                  <a:pt x="134" y="513"/>
                </a:lnTo>
                <a:lnTo>
                  <a:pt x="129" y="513"/>
                </a:lnTo>
                <a:lnTo>
                  <a:pt x="124" y="513"/>
                </a:lnTo>
                <a:lnTo>
                  <a:pt x="124" y="513"/>
                </a:lnTo>
                <a:lnTo>
                  <a:pt x="120" y="514"/>
                </a:lnTo>
                <a:lnTo>
                  <a:pt x="118" y="516"/>
                </a:lnTo>
                <a:lnTo>
                  <a:pt x="113" y="522"/>
                </a:lnTo>
                <a:lnTo>
                  <a:pt x="109" y="529"/>
                </a:lnTo>
                <a:lnTo>
                  <a:pt x="105" y="537"/>
                </a:lnTo>
                <a:lnTo>
                  <a:pt x="105" y="537"/>
                </a:lnTo>
                <a:lnTo>
                  <a:pt x="95" y="531"/>
                </a:lnTo>
                <a:lnTo>
                  <a:pt x="88" y="526"/>
                </a:lnTo>
                <a:lnTo>
                  <a:pt x="79" y="521"/>
                </a:lnTo>
                <a:lnTo>
                  <a:pt x="74" y="520"/>
                </a:lnTo>
                <a:lnTo>
                  <a:pt x="69" y="520"/>
                </a:lnTo>
                <a:lnTo>
                  <a:pt x="69" y="520"/>
                </a:lnTo>
                <a:lnTo>
                  <a:pt x="67" y="520"/>
                </a:lnTo>
                <a:lnTo>
                  <a:pt x="64" y="521"/>
                </a:lnTo>
                <a:lnTo>
                  <a:pt x="62" y="522"/>
                </a:lnTo>
                <a:lnTo>
                  <a:pt x="60" y="522"/>
                </a:lnTo>
                <a:lnTo>
                  <a:pt x="60" y="522"/>
                </a:lnTo>
                <a:lnTo>
                  <a:pt x="56" y="522"/>
                </a:lnTo>
                <a:lnTo>
                  <a:pt x="53" y="521"/>
                </a:lnTo>
                <a:lnTo>
                  <a:pt x="48" y="516"/>
                </a:lnTo>
                <a:lnTo>
                  <a:pt x="48" y="516"/>
                </a:lnTo>
                <a:lnTo>
                  <a:pt x="47" y="521"/>
                </a:lnTo>
                <a:lnTo>
                  <a:pt x="47" y="521"/>
                </a:lnTo>
                <a:lnTo>
                  <a:pt x="48" y="525"/>
                </a:lnTo>
                <a:lnTo>
                  <a:pt x="50" y="529"/>
                </a:lnTo>
                <a:lnTo>
                  <a:pt x="45" y="531"/>
                </a:lnTo>
                <a:lnTo>
                  <a:pt x="29" y="524"/>
                </a:lnTo>
                <a:lnTo>
                  <a:pt x="21" y="526"/>
                </a:lnTo>
                <a:lnTo>
                  <a:pt x="21" y="526"/>
                </a:lnTo>
                <a:lnTo>
                  <a:pt x="20" y="530"/>
                </a:lnTo>
                <a:lnTo>
                  <a:pt x="20" y="530"/>
                </a:lnTo>
                <a:lnTo>
                  <a:pt x="21" y="534"/>
                </a:lnTo>
                <a:lnTo>
                  <a:pt x="21" y="536"/>
                </a:lnTo>
                <a:lnTo>
                  <a:pt x="21" y="536"/>
                </a:lnTo>
                <a:lnTo>
                  <a:pt x="21" y="540"/>
                </a:lnTo>
                <a:lnTo>
                  <a:pt x="19" y="542"/>
                </a:lnTo>
                <a:lnTo>
                  <a:pt x="11" y="547"/>
                </a:lnTo>
                <a:lnTo>
                  <a:pt x="4" y="547"/>
                </a:lnTo>
                <a:lnTo>
                  <a:pt x="4" y="547"/>
                </a:lnTo>
                <a:lnTo>
                  <a:pt x="3" y="545"/>
                </a:lnTo>
                <a:lnTo>
                  <a:pt x="1" y="542"/>
                </a:lnTo>
                <a:lnTo>
                  <a:pt x="0" y="540"/>
                </a:lnTo>
                <a:lnTo>
                  <a:pt x="0" y="537"/>
                </a:lnTo>
                <a:lnTo>
                  <a:pt x="0" y="537"/>
                </a:lnTo>
                <a:lnTo>
                  <a:pt x="0" y="532"/>
                </a:lnTo>
                <a:lnTo>
                  <a:pt x="1" y="529"/>
                </a:lnTo>
                <a:lnTo>
                  <a:pt x="3" y="525"/>
                </a:lnTo>
                <a:lnTo>
                  <a:pt x="4" y="521"/>
                </a:lnTo>
                <a:lnTo>
                  <a:pt x="4" y="521"/>
                </a:lnTo>
                <a:lnTo>
                  <a:pt x="4" y="519"/>
                </a:lnTo>
                <a:lnTo>
                  <a:pt x="5" y="516"/>
                </a:lnTo>
                <a:lnTo>
                  <a:pt x="6" y="514"/>
                </a:lnTo>
                <a:lnTo>
                  <a:pt x="8" y="511"/>
                </a:lnTo>
                <a:lnTo>
                  <a:pt x="8" y="511"/>
                </a:lnTo>
                <a:lnTo>
                  <a:pt x="6" y="510"/>
                </a:lnTo>
                <a:lnTo>
                  <a:pt x="6" y="509"/>
                </a:lnTo>
                <a:lnTo>
                  <a:pt x="5" y="508"/>
                </a:lnTo>
                <a:lnTo>
                  <a:pt x="4" y="506"/>
                </a:lnTo>
                <a:lnTo>
                  <a:pt x="4" y="506"/>
                </a:lnTo>
                <a:lnTo>
                  <a:pt x="5" y="504"/>
                </a:lnTo>
                <a:lnTo>
                  <a:pt x="5" y="503"/>
                </a:lnTo>
                <a:lnTo>
                  <a:pt x="9" y="500"/>
                </a:lnTo>
                <a:lnTo>
                  <a:pt x="14" y="499"/>
                </a:lnTo>
                <a:lnTo>
                  <a:pt x="19" y="499"/>
                </a:lnTo>
                <a:lnTo>
                  <a:pt x="19" y="499"/>
                </a:lnTo>
                <a:lnTo>
                  <a:pt x="20" y="494"/>
                </a:lnTo>
                <a:lnTo>
                  <a:pt x="16" y="489"/>
                </a:lnTo>
                <a:lnTo>
                  <a:pt x="16" y="489"/>
                </a:lnTo>
                <a:lnTo>
                  <a:pt x="13" y="485"/>
                </a:lnTo>
                <a:lnTo>
                  <a:pt x="9" y="482"/>
                </a:lnTo>
                <a:lnTo>
                  <a:pt x="9" y="482"/>
                </a:lnTo>
                <a:lnTo>
                  <a:pt x="14" y="480"/>
                </a:lnTo>
                <a:lnTo>
                  <a:pt x="19" y="479"/>
                </a:lnTo>
                <a:lnTo>
                  <a:pt x="22" y="479"/>
                </a:lnTo>
                <a:lnTo>
                  <a:pt x="27" y="478"/>
                </a:lnTo>
                <a:lnTo>
                  <a:pt x="27" y="478"/>
                </a:lnTo>
                <a:lnTo>
                  <a:pt x="29" y="475"/>
                </a:lnTo>
                <a:lnTo>
                  <a:pt x="30" y="473"/>
                </a:lnTo>
                <a:lnTo>
                  <a:pt x="30" y="469"/>
                </a:lnTo>
                <a:lnTo>
                  <a:pt x="30" y="466"/>
                </a:lnTo>
                <a:lnTo>
                  <a:pt x="30" y="466"/>
                </a:lnTo>
                <a:lnTo>
                  <a:pt x="31" y="463"/>
                </a:lnTo>
                <a:lnTo>
                  <a:pt x="34" y="461"/>
                </a:lnTo>
                <a:lnTo>
                  <a:pt x="36" y="458"/>
                </a:lnTo>
                <a:lnTo>
                  <a:pt x="37" y="454"/>
                </a:lnTo>
                <a:lnTo>
                  <a:pt x="37" y="454"/>
                </a:lnTo>
                <a:lnTo>
                  <a:pt x="36" y="452"/>
                </a:lnTo>
                <a:lnTo>
                  <a:pt x="35" y="450"/>
                </a:lnTo>
                <a:lnTo>
                  <a:pt x="32" y="448"/>
                </a:lnTo>
                <a:lnTo>
                  <a:pt x="32" y="445"/>
                </a:lnTo>
                <a:lnTo>
                  <a:pt x="32" y="445"/>
                </a:lnTo>
                <a:lnTo>
                  <a:pt x="34" y="441"/>
                </a:lnTo>
                <a:lnTo>
                  <a:pt x="36" y="438"/>
                </a:lnTo>
                <a:lnTo>
                  <a:pt x="39" y="436"/>
                </a:lnTo>
                <a:lnTo>
                  <a:pt x="41" y="432"/>
                </a:lnTo>
                <a:lnTo>
                  <a:pt x="41" y="432"/>
                </a:lnTo>
                <a:lnTo>
                  <a:pt x="45" y="425"/>
                </a:lnTo>
                <a:lnTo>
                  <a:pt x="47" y="422"/>
                </a:lnTo>
                <a:lnTo>
                  <a:pt x="51" y="420"/>
                </a:lnTo>
                <a:lnTo>
                  <a:pt x="51" y="420"/>
                </a:lnTo>
                <a:lnTo>
                  <a:pt x="46" y="414"/>
                </a:lnTo>
                <a:lnTo>
                  <a:pt x="45" y="411"/>
                </a:lnTo>
                <a:lnTo>
                  <a:pt x="43" y="409"/>
                </a:lnTo>
                <a:lnTo>
                  <a:pt x="43" y="409"/>
                </a:lnTo>
                <a:lnTo>
                  <a:pt x="45" y="403"/>
                </a:lnTo>
                <a:lnTo>
                  <a:pt x="46" y="400"/>
                </a:lnTo>
                <a:lnTo>
                  <a:pt x="48" y="399"/>
                </a:lnTo>
                <a:lnTo>
                  <a:pt x="48" y="399"/>
                </a:lnTo>
                <a:lnTo>
                  <a:pt x="42" y="390"/>
                </a:lnTo>
                <a:lnTo>
                  <a:pt x="36" y="382"/>
                </a:lnTo>
                <a:lnTo>
                  <a:pt x="36" y="382"/>
                </a:lnTo>
                <a:lnTo>
                  <a:pt x="34" y="379"/>
                </a:lnTo>
                <a:lnTo>
                  <a:pt x="31" y="377"/>
                </a:lnTo>
                <a:lnTo>
                  <a:pt x="29" y="374"/>
                </a:lnTo>
                <a:lnTo>
                  <a:pt x="29" y="370"/>
                </a:lnTo>
                <a:lnTo>
                  <a:pt x="29" y="370"/>
                </a:lnTo>
                <a:lnTo>
                  <a:pt x="29" y="367"/>
                </a:lnTo>
                <a:lnTo>
                  <a:pt x="30" y="364"/>
                </a:lnTo>
                <a:lnTo>
                  <a:pt x="31" y="362"/>
                </a:lnTo>
                <a:lnTo>
                  <a:pt x="32" y="359"/>
                </a:lnTo>
                <a:lnTo>
                  <a:pt x="32" y="359"/>
                </a:lnTo>
                <a:lnTo>
                  <a:pt x="31" y="357"/>
                </a:lnTo>
                <a:lnTo>
                  <a:pt x="30" y="354"/>
                </a:lnTo>
                <a:lnTo>
                  <a:pt x="27" y="353"/>
                </a:lnTo>
                <a:lnTo>
                  <a:pt x="27" y="351"/>
                </a:lnTo>
                <a:lnTo>
                  <a:pt x="27" y="351"/>
                </a:lnTo>
                <a:lnTo>
                  <a:pt x="27" y="348"/>
                </a:lnTo>
                <a:lnTo>
                  <a:pt x="29" y="348"/>
                </a:lnTo>
                <a:lnTo>
                  <a:pt x="31" y="346"/>
                </a:lnTo>
                <a:lnTo>
                  <a:pt x="31" y="346"/>
                </a:lnTo>
                <a:lnTo>
                  <a:pt x="39" y="337"/>
                </a:lnTo>
                <a:lnTo>
                  <a:pt x="46" y="331"/>
                </a:lnTo>
                <a:lnTo>
                  <a:pt x="46" y="331"/>
                </a:lnTo>
                <a:lnTo>
                  <a:pt x="24" y="47"/>
                </a:lnTo>
                <a:lnTo>
                  <a:pt x="24" y="44"/>
                </a:lnTo>
                <a:lnTo>
                  <a:pt x="24" y="44"/>
                </a:lnTo>
                <a:lnTo>
                  <a:pt x="35" y="45"/>
                </a:lnTo>
                <a:lnTo>
                  <a:pt x="35" y="45"/>
                </a:lnTo>
                <a:lnTo>
                  <a:pt x="50" y="44"/>
                </a:lnTo>
                <a:lnTo>
                  <a:pt x="57" y="43"/>
                </a:lnTo>
                <a:lnTo>
                  <a:pt x="63" y="42"/>
                </a:lnTo>
                <a:lnTo>
                  <a:pt x="69" y="39"/>
                </a:lnTo>
                <a:lnTo>
                  <a:pt x="74" y="36"/>
                </a:lnTo>
                <a:lnTo>
                  <a:pt x="79" y="31"/>
                </a:lnTo>
                <a:lnTo>
                  <a:pt x="82" y="24"/>
                </a:lnTo>
                <a:lnTo>
                  <a:pt x="82" y="24"/>
                </a:lnTo>
                <a:lnTo>
                  <a:pt x="84" y="26"/>
                </a:lnTo>
                <a:lnTo>
                  <a:pt x="87" y="27"/>
                </a:lnTo>
                <a:lnTo>
                  <a:pt x="87" y="27"/>
                </a:lnTo>
                <a:lnTo>
                  <a:pt x="90" y="26"/>
                </a:lnTo>
                <a:lnTo>
                  <a:pt x="94" y="22"/>
                </a:lnTo>
                <a:lnTo>
                  <a:pt x="98" y="18"/>
                </a:lnTo>
                <a:lnTo>
                  <a:pt x="266" y="0"/>
                </a:lnTo>
                <a:lnTo>
                  <a:pt x="308" y="345"/>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92" name="Freeform 81"/>
          <p:cNvSpPr>
            <a:spLocks/>
          </p:cNvSpPr>
          <p:nvPr/>
        </p:nvSpPr>
        <p:spPr bwMode="auto">
          <a:xfrm>
            <a:off x="12179047" y="3985655"/>
            <a:ext cx="2433929" cy="896210"/>
          </a:xfrm>
          <a:custGeom>
            <a:avLst/>
            <a:gdLst>
              <a:gd name="T0" fmla="*/ 409 w 720"/>
              <a:gd name="T1" fmla="*/ 10 h 361"/>
              <a:gd name="T2" fmla="*/ 414 w 720"/>
              <a:gd name="T3" fmla="*/ 25 h 361"/>
              <a:gd name="T4" fmla="*/ 421 w 720"/>
              <a:gd name="T5" fmla="*/ 43 h 361"/>
              <a:gd name="T6" fmla="*/ 406 w 720"/>
              <a:gd name="T7" fmla="*/ 48 h 361"/>
              <a:gd name="T8" fmla="*/ 394 w 720"/>
              <a:gd name="T9" fmla="*/ 54 h 361"/>
              <a:gd name="T10" fmla="*/ 383 w 720"/>
              <a:gd name="T11" fmla="*/ 62 h 361"/>
              <a:gd name="T12" fmla="*/ 352 w 720"/>
              <a:gd name="T13" fmla="*/ 62 h 361"/>
              <a:gd name="T14" fmla="*/ 360 w 720"/>
              <a:gd name="T15" fmla="*/ 83 h 361"/>
              <a:gd name="T16" fmla="*/ 347 w 720"/>
              <a:gd name="T17" fmla="*/ 96 h 361"/>
              <a:gd name="T18" fmla="*/ 343 w 720"/>
              <a:gd name="T19" fmla="*/ 116 h 361"/>
              <a:gd name="T20" fmla="*/ 337 w 720"/>
              <a:gd name="T21" fmla="*/ 126 h 361"/>
              <a:gd name="T22" fmla="*/ 322 w 720"/>
              <a:gd name="T23" fmla="*/ 132 h 361"/>
              <a:gd name="T24" fmla="*/ 318 w 720"/>
              <a:gd name="T25" fmla="*/ 135 h 361"/>
              <a:gd name="T26" fmla="*/ 321 w 720"/>
              <a:gd name="T27" fmla="*/ 147 h 361"/>
              <a:gd name="T28" fmla="*/ 299 w 720"/>
              <a:gd name="T29" fmla="*/ 157 h 361"/>
              <a:gd name="T30" fmla="*/ 276 w 720"/>
              <a:gd name="T31" fmla="*/ 142 h 361"/>
              <a:gd name="T32" fmla="*/ 258 w 720"/>
              <a:gd name="T33" fmla="*/ 162 h 361"/>
              <a:gd name="T34" fmla="*/ 231 w 720"/>
              <a:gd name="T35" fmla="*/ 171 h 361"/>
              <a:gd name="T36" fmla="*/ 211 w 720"/>
              <a:gd name="T37" fmla="*/ 187 h 361"/>
              <a:gd name="T38" fmla="*/ 176 w 720"/>
              <a:gd name="T39" fmla="*/ 178 h 361"/>
              <a:gd name="T40" fmla="*/ 162 w 720"/>
              <a:gd name="T41" fmla="*/ 180 h 361"/>
              <a:gd name="T42" fmla="*/ 149 w 720"/>
              <a:gd name="T43" fmla="*/ 179 h 361"/>
              <a:gd name="T44" fmla="*/ 123 w 720"/>
              <a:gd name="T45" fmla="*/ 184 h 361"/>
              <a:gd name="T46" fmla="*/ 123 w 720"/>
              <a:gd name="T47" fmla="*/ 194 h 361"/>
              <a:gd name="T48" fmla="*/ 106 w 720"/>
              <a:gd name="T49" fmla="*/ 206 h 361"/>
              <a:gd name="T50" fmla="*/ 103 w 720"/>
              <a:gd name="T51" fmla="*/ 220 h 361"/>
              <a:gd name="T52" fmla="*/ 113 w 720"/>
              <a:gd name="T53" fmla="*/ 235 h 361"/>
              <a:gd name="T54" fmla="*/ 97 w 720"/>
              <a:gd name="T55" fmla="*/ 240 h 361"/>
              <a:gd name="T56" fmla="*/ 69 w 720"/>
              <a:gd name="T57" fmla="*/ 253 h 361"/>
              <a:gd name="T58" fmla="*/ 81 w 720"/>
              <a:gd name="T59" fmla="*/ 278 h 361"/>
              <a:gd name="T60" fmla="*/ 69 w 720"/>
              <a:gd name="T61" fmla="*/ 294 h 361"/>
              <a:gd name="T62" fmla="*/ 57 w 720"/>
              <a:gd name="T63" fmla="*/ 282 h 361"/>
              <a:gd name="T64" fmla="*/ 34 w 720"/>
              <a:gd name="T65" fmla="*/ 276 h 361"/>
              <a:gd name="T66" fmla="*/ 16 w 720"/>
              <a:gd name="T67" fmla="*/ 279 h 361"/>
              <a:gd name="T68" fmla="*/ 11 w 720"/>
              <a:gd name="T69" fmla="*/ 306 h 361"/>
              <a:gd name="T70" fmla="*/ 11 w 720"/>
              <a:gd name="T71" fmla="*/ 315 h 361"/>
              <a:gd name="T72" fmla="*/ 11 w 720"/>
              <a:gd name="T73" fmla="*/ 332 h 361"/>
              <a:gd name="T74" fmla="*/ 10 w 720"/>
              <a:gd name="T75" fmla="*/ 340 h 361"/>
              <a:gd name="T76" fmla="*/ 6 w 720"/>
              <a:gd name="T77" fmla="*/ 347 h 361"/>
              <a:gd name="T78" fmla="*/ 0 w 720"/>
              <a:gd name="T79" fmla="*/ 361 h 361"/>
              <a:gd name="T80" fmla="*/ 608 w 720"/>
              <a:gd name="T81" fmla="*/ 289 h 361"/>
              <a:gd name="T82" fmla="*/ 622 w 720"/>
              <a:gd name="T83" fmla="*/ 271 h 361"/>
              <a:gd name="T84" fmla="*/ 641 w 720"/>
              <a:gd name="T85" fmla="*/ 255 h 361"/>
              <a:gd name="T86" fmla="*/ 656 w 720"/>
              <a:gd name="T87" fmla="*/ 224 h 361"/>
              <a:gd name="T88" fmla="*/ 705 w 720"/>
              <a:gd name="T89" fmla="*/ 185 h 361"/>
              <a:gd name="T90" fmla="*/ 720 w 720"/>
              <a:gd name="T91" fmla="*/ 171 h 361"/>
              <a:gd name="T92" fmla="*/ 700 w 720"/>
              <a:gd name="T93" fmla="*/ 164 h 361"/>
              <a:gd name="T94" fmla="*/ 655 w 720"/>
              <a:gd name="T95" fmla="*/ 109 h 361"/>
              <a:gd name="T96" fmla="*/ 650 w 720"/>
              <a:gd name="T97" fmla="*/ 73 h 361"/>
              <a:gd name="T98" fmla="*/ 622 w 720"/>
              <a:gd name="T99" fmla="*/ 51 h 361"/>
              <a:gd name="T100" fmla="*/ 605 w 720"/>
              <a:gd name="T101" fmla="*/ 31 h 361"/>
              <a:gd name="T102" fmla="*/ 592 w 720"/>
              <a:gd name="T103" fmla="*/ 40 h 361"/>
              <a:gd name="T104" fmla="*/ 559 w 720"/>
              <a:gd name="T105" fmla="*/ 48 h 361"/>
              <a:gd name="T106" fmla="*/ 541 w 720"/>
              <a:gd name="T107" fmla="*/ 45 h 361"/>
              <a:gd name="T108" fmla="*/ 524 w 720"/>
              <a:gd name="T109" fmla="*/ 46 h 361"/>
              <a:gd name="T110" fmla="*/ 493 w 720"/>
              <a:gd name="T111" fmla="*/ 37 h 361"/>
              <a:gd name="T112" fmla="*/ 470 w 720"/>
              <a:gd name="T113" fmla="*/ 25 h 361"/>
              <a:gd name="T114" fmla="*/ 431 w 720"/>
              <a:gd name="T115"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361">
                <a:moveTo>
                  <a:pt x="410" y="3"/>
                </a:moveTo>
                <a:lnTo>
                  <a:pt x="410" y="3"/>
                </a:lnTo>
                <a:lnTo>
                  <a:pt x="409" y="5"/>
                </a:lnTo>
                <a:lnTo>
                  <a:pt x="407" y="6"/>
                </a:lnTo>
                <a:lnTo>
                  <a:pt x="407" y="6"/>
                </a:lnTo>
                <a:lnTo>
                  <a:pt x="409" y="10"/>
                </a:lnTo>
                <a:lnTo>
                  <a:pt x="411" y="12"/>
                </a:lnTo>
                <a:lnTo>
                  <a:pt x="415" y="15"/>
                </a:lnTo>
                <a:lnTo>
                  <a:pt x="416" y="19"/>
                </a:lnTo>
                <a:lnTo>
                  <a:pt x="416" y="19"/>
                </a:lnTo>
                <a:lnTo>
                  <a:pt x="415" y="22"/>
                </a:lnTo>
                <a:lnTo>
                  <a:pt x="414" y="25"/>
                </a:lnTo>
                <a:lnTo>
                  <a:pt x="414" y="25"/>
                </a:lnTo>
                <a:lnTo>
                  <a:pt x="415" y="30"/>
                </a:lnTo>
                <a:lnTo>
                  <a:pt x="417" y="33"/>
                </a:lnTo>
                <a:lnTo>
                  <a:pt x="420" y="38"/>
                </a:lnTo>
                <a:lnTo>
                  <a:pt x="421" y="43"/>
                </a:lnTo>
                <a:lnTo>
                  <a:pt x="421" y="43"/>
                </a:lnTo>
                <a:lnTo>
                  <a:pt x="421" y="46"/>
                </a:lnTo>
                <a:lnTo>
                  <a:pt x="420" y="47"/>
                </a:lnTo>
                <a:lnTo>
                  <a:pt x="417" y="51"/>
                </a:lnTo>
                <a:lnTo>
                  <a:pt x="417" y="51"/>
                </a:lnTo>
                <a:lnTo>
                  <a:pt x="412" y="49"/>
                </a:lnTo>
                <a:lnTo>
                  <a:pt x="406" y="48"/>
                </a:lnTo>
                <a:lnTo>
                  <a:pt x="406" y="48"/>
                </a:lnTo>
                <a:lnTo>
                  <a:pt x="400" y="48"/>
                </a:lnTo>
                <a:lnTo>
                  <a:pt x="398" y="49"/>
                </a:lnTo>
                <a:lnTo>
                  <a:pt x="395" y="51"/>
                </a:lnTo>
                <a:lnTo>
                  <a:pt x="395" y="51"/>
                </a:lnTo>
                <a:lnTo>
                  <a:pt x="394" y="54"/>
                </a:lnTo>
                <a:lnTo>
                  <a:pt x="393" y="58"/>
                </a:lnTo>
                <a:lnTo>
                  <a:pt x="390" y="62"/>
                </a:lnTo>
                <a:lnTo>
                  <a:pt x="389" y="63"/>
                </a:lnTo>
                <a:lnTo>
                  <a:pt x="388" y="63"/>
                </a:lnTo>
                <a:lnTo>
                  <a:pt x="388" y="63"/>
                </a:lnTo>
                <a:lnTo>
                  <a:pt x="383" y="62"/>
                </a:lnTo>
                <a:lnTo>
                  <a:pt x="378" y="61"/>
                </a:lnTo>
                <a:lnTo>
                  <a:pt x="374" y="58"/>
                </a:lnTo>
                <a:lnTo>
                  <a:pt x="369" y="57"/>
                </a:lnTo>
                <a:lnTo>
                  <a:pt x="369" y="57"/>
                </a:lnTo>
                <a:lnTo>
                  <a:pt x="360" y="58"/>
                </a:lnTo>
                <a:lnTo>
                  <a:pt x="352" y="62"/>
                </a:lnTo>
                <a:lnTo>
                  <a:pt x="352" y="62"/>
                </a:lnTo>
                <a:lnTo>
                  <a:pt x="354" y="68"/>
                </a:lnTo>
                <a:lnTo>
                  <a:pt x="358" y="72"/>
                </a:lnTo>
                <a:lnTo>
                  <a:pt x="360" y="77"/>
                </a:lnTo>
                <a:lnTo>
                  <a:pt x="360" y="83"/>
                </a:lnTo>
                <a:lnTo>
                  <a:pt x="360" y="83"/>
                </a:lnTo>
                <a:lnTo>
                  <a:pt x="359" y="87"/>
                </a:lnTo>
                <a:lnTo>
                  <a:pt x="357" y="88"/>
                </a:lnTo>
                <a:lnTo>
                  <a:pt x="353" y="90"/>
                </a:lnTo>
                <a:lnTo>
                  <a:pt x="349" y="93"/>
                </a:lnTo>
                <a:lnTo>
                  <a:pt x="349" y="93"/>
                </a:lnTo>
                <a:lnTo>
                  <a:pt x="347" y="96"/>
                </a:lnTo>
                <a:lnTo>
                  <a:pt x="344" y="101"/>
                </a:lnTo>
                <a:lnTo>
                  <a:pt x="342" y="105"/>
                </a:lnTo>
                <a:lnTo>
                  <a:pt x="342" y="111"/>
                </a:lnTo>
                <a:lnTo>
                  <a:pt x="342" y="111"/>
                </a:lnTo>
                <a:lnTo>
                  <a:pt x="342" y="114"/>
                </a:lnTo>
                <a:lnTo>
                  <a:pt x="343" y="116"/>
                </a:lnTo>
                <a:lnTo>
                  <a:pt x="346" y="119"/>
                </a:lnTo>
                <a:lnTo>
                  <a:pt x="346" y="121"/>
                </a:lnTo>
                <a:lnTo>
                  <a:pt x="346" y="121"/>
                </a:lnTo>
                <a:lnTo>
                  <a:pt x="344" y="124"/>
                </a:lnTo>
                <a:lnTo>
                  <a:pt x="342" y="125"/>
                </a:lnTo>
                <a:lnTo>
                  <a:pt x="337" y="126"/>
                </a:lnTo>
                <a:lnTo>
                  <a:pt x="337" y="126"/>
                </a:lnTo>
                <a:lnTo>
                  <a:pt x="331" y="122"/>
                </a:lnTo>
                <a:lnTo>
                  <a:pt x="323" y="120"/>
                </a:lnTo>
                <a:lnTo>
                  <a:pt x="323" y="120"/>
                </a:lnTo>
                <a:lnTo>
                  <a:pt x="323" y="126"/>
                </a:lnTo>
                <a:lnTo>
                  <a:pt x="322" y="132"/>
                </a:lnTo>
                <a:lnTo>
                  <a:pt x="322" y="132"/>
                </a:lnTo>
                <a:lnTo>
                  <a:pt x="322" y="133"/>
                </a:lnTo>
                <a:lnTo>
                  <a:pt x="321" y="133"/>
                </a:lnTo>
                <a:lnTo>
                  <a:pt x="318" y="135"/>
                </a:lnTo>
                <a:lnTo>
                  <a:pt x="318" y="135"/>
                </a:lnTo>
                <a:lnTo>
                  <a:pt x="318" y="135"/>
                </a:lnTo>
                <a:lnTo>
                  <a:pt x="318" y="137"/>
                </a:lnTo>
                <a:lnTo>
                  <a:pt x="320" y="140"/>
                </a:lnTo>
                <a:lnTo>
                  <a:pt x="321" y="141"/>
                </a:lnTo>
                <a:lnTo>
                  <a:pt x="321" y="143"/>
                </a:lnTo>
                <a:lnTo>
                  <a:pt x="321" y="143"/>
                </a:lnTo>
                <a:lnTo>
                  <a:pt x="321" y="147"/>
                </a:lnTo>
                <a:lnTo>
                  <a:pt x="320" y="150"/>
                </a:lnTo>
                <a:lnTo>
                  <a:pt x="316" y="153"/>
                </a:lnTo>
                <a:lnTo>
                  <a:pt x="305" y="162"/>
                </a:lnTo>
                <a:lnTo>
                  <a:pt x="305" y="162"/>
                </a:lnTo>
                <a:lnTo>
                  <a:pt x="302" y="158"/>
                </a:lnTo>
                <a:lnTo>
                  <a:pt x="299" y="157"/>
                </a:lnTo>
                <a:lnTo>
                  <a:pt x="291" y="152"/>
                </a:lnTo>
                <a:lnTo>
                  <a:pt x="291" y="152"/>
                </a:lnTo>
                <a:lnTo>
                  <a:pt x="288" y="150"/>
                </a:lnTo>
                <a:lnTo>
                  <a:pt x="284" y="146"/>
                </a:lnTo>
                <a:lnTo>
                  <a:pt x="281" y="143"/>
                </a:lnTo>
                <a:lnTo>
                  <a:pt x="276" y="142"/>
                </a:lnTo>
                <a:lnTo>
                  <a:pt x="276" y="142"/>
                </a:lnTo>
                <a:lnTo>
                  <a:pt x="272" y="143"/>
                </a:lnTo>
                <a:lnTo>
                  <a:pt x="267" y="147"/>
                </a:lnTo>
                <a:lnTo>
                  <a:pt x="264" y="152"/>
                </a:lnTo>
                <a:lnTo>
                  <a:pt x="260" y="157"/>
                </a:lnTo>
                <a:lnTo>
                  <a:pt x="258" y="162"/>
                </a:lnTo>
                <a:lnTo>
                  <a:pt x="254" y="167"/>
                </a:lnTo>
                <a:lnTo>
                  <a:pt x="251" y="171"/>
                </a:lnTo>
                <a:lnTo>
                  <a:pt x="244" y="172"/>
                </a:lnTo>
                <a:lnTo>
                  <a:pt x="244" y="172"/>
                </a:lnTo>
                <a:lnTo>
                  <a:pt x="236" y="171"/>
                </a:lnTo>
                <a:lnTo>
                  <a:pt x="231" y="171"/>
                </a:lnTo>
                <a:lnTo>
                  <a:pt x="226" y="171"/>
                </a:lnTo>
                <a:lnTo>
                  <a:pt x="226" y="171"/>
                </a:lnTo>
                <a:lnTo>
                  <a:pt x="222" y="172"/>
                </a:lnTo>
                <a:lnTo>
                  <a:pt x="220" y="174"/>
                </a:lnTo>
                <a:lnTo>
                  <a:pt x="215" y="180"/>
                </a:lnTo>
                <a:lnTo>
                  <a:pt x="211" y="187"/>
                </a:lnTo>
                <a:lnTo>
                  <a:pt x="207" y="195"/>
                </a:lnTo>
                <a:lnTo>
                  <a:pt x="207" y="195"/>
                </a:lnTo>
                <a:lnTo>
                  <a:pt x="197" y="189"/>
                </a:lnTo>
                <a:lnTo>
                  <a:pt x="190" y="184"/>
                </a:lnTo>
                <a:lnTo>
                  <a:pt x="181" y="179"/>
                </a:lnTo>
                <a:lnTo>
                  <a:pt x="176" y="178"/>
                </a:lnTo>
                <a:lnTo>
                  <a:pt x="171" y="178"/>
                </a:lnTo>
                <a:lnTo>
                  <a:pt x="171" y="178"/>
                </a:lnTo>
                <a:lnTo>
                  <a:pt x="169" y="178"/>
                </a:lnTo>
                <a:lnTo>
                  <a:pt x="166" y="179"/>
                </a:lnTo>
                <a:lnTo>
                  <a:pt x="164" y="180"/>
                </a:lnTo>
                <a:lnTo>
                  <a:pt x="162" y="180"/>
                </a:lnTo>
                <a:lnTo>
                  <a:pt x="162" y="180"/>
                </a:lnTo>
                <a:lnTo>
                  <a:pt x="158" y="180"/>
                </a:lnTo>
                <a:lnTo>
                  <a:pt x="155" y="179"/>
                </a:lnTo>
                <a:lnTo>
                  <a:pt x="150" y="174"/>
                </a:lnTo>
                <a:lnTo>
                  <a:pt x="150" y="174"/>
                </a:lnTo>
                <a:lnTo>
                  <a:pt x="149" y="179"/>
                </a:lnTo>
                <a:lnTo>
                  <a:pt x="149" y="179"/>
                </a:lnTo>
                <a:lnTo>
                  <a:pt x="150" y="183"/>
                </a:lnTo>
                <a:lnTo>
                  <a:pt x="152" y="187"/>
                </a:lnTo>
                <a:lnTo>
                  <a:pt x="147" y="189"/>
                </a:lnTo>
                <a:lnTo>
                  <a:pt x="131" y="182"/>
                </a:lnTo>
                <a:lnTo>
                  <a:pt x="123" y="184"/>
                </a:lnTo>
                <a:lnTo>
                  <a:pt x="123" y="184"/>
                </a:lnTo>
                <a:lnTo>
                  <a:pt x="122" y="188"/>
                </a:lnTo>
                <a:lnTo>
                  <a:pt x="122" y="188"/>
                </a:lnTo>
                <a:lnTo>
                  <a:pt x="123" y="192"/>
                </a:lnTo>
                <a:lnTo>
                  <a:pt x="123" y="194"/>
                </a:lnTo>
                <a:lnTo>
                  <a:pt x="123" y="194"/>
                </a:lnTo>
                <a:lnTo>
                  <a:pt x="123" y="198"/>
                </a:lnTo>
                <a:lnTo>
                  <a:pt x="121" y="200"/>
                </a:lnTo>
                <a:lnTo>
                  <a:pt x="113" y="205"/>
                </a:lnTo>
                <a:lnTo>
                  <a:pt x="108" y="205"/>
                </a:lnTo>
                <a:lnTo>
                  <a:pt x="108" y="205"/>
                </a:lnTo>
                <a:lnTo>
                  <a:pt x="106" y="206"/>
                </a:lnTo>
                <a:lnTo>
                  <a:pt x="106" y="206"/>
                </a:lnTo>
                <a:lnTo>
                  <a:pt x="106" y="210"/>
                </a:lnTo>
                <a:lnTo>
                  <a:pt x="105" y="213"/>
                </a:lnTo>
                <a:lnTo>
                  <a:pt x="103" y="216"/>
                </a:lnTo>
                <a:lnTo>
                  <a:pt x="103" y="220"/>
                </a:lnTo>
                <a:lnTo>
                  <a:pt x="103" y="220"/>
                </a:lnTo>
                <a:lnTo>
                  <a:pt x="103" y="222"/>
                </a:lnTo>
                <a:lnTo>
                  <a:pt x="105" y="224"/>
                </a:lnTo>
                <a:lnTo>
                  <a:pt x="108" y="227"/>
                </a:lnTo>
                <a:lnTo>
                  <a:pt x="111" y="231"/>
                </a:lnTo>
                <a:lnTo>
                  <a:pt x="112" y="232"/>
                </a:lnTo>
                <a:lnTo>
                  <a:pt x="113" y="235"/>
                </a:lnTo>
                <a:lnTo>
                  <a:pt x="113" y="235"/>
                </a:lnTo>
                <a:lnTo>
                  <a:pt x="112" y="237"/>
                </a:lnTo>
                <a:lnTo>
                  <a:pt x="111" y="240"/>
                </a:lnTo>
                <a:lnTo>
                  <a:pt x="107" y="242"/>
                </a:lnTo>
                <a:lnTo>
                  <a:pt x="97" y="240"/>
                </a:lnTo>
                <a:lnTo>
                  <a:pt x="97" y="240"/>
                </a:lnTo>
                <a:lnTo>
                  <a:pt x="90" y="243"/>
                </a:lnTo>
                <a:lnTo>
                  <a:pt x="81" y="246"/>
                </a:lnTo>
                <a:lnTo>
                  <a:pt x="81" y="246"/>
                </a:lnTo>
                <a:lnTo>
                  <a:pt x="76" y="248"/>
                </a:lnTo>
                <a:lnTo>
                  <a:pt x="73" y="251"/>
                </a:lnTo>
                <a:lnTo>
                  <a:pt x="69" y="253"/>
                </a:lnTo>
                <a:lnTo>
                  <a:pt x="68" y="257"/>
                </a:lnTo>
                <a:lnTo>
                  <a:pt x="68" y="257"/>
                </a:lnTo>
                <a:lnTo>
                  <a:pt x="69" y="264"/>
                </a:lnTo>
                <a:lnTo>
                  <a:pt x="71" y="271"/>
                </a:lnTo>
                <a:lnTo>
                  <a:pt x="81" y="278"/>
                </a:lnTo>
                <a:lnTo>
                  <a:pt x="81" y="278"/>
                </a:lnTo>
                <a:lnTo>
                  <a:pt x="80" y="284"/>
                </a:lnTo>
                <a:lnTo>
                  <a:pt x="78" y="289"/>
                </a:lnTo>
                <a:lnTo>
                  <a:pt x="74" y="293"/>
                </a:lnTo>
                <a:lnTo>
                  <a:pt x="71" y="294"/>
                </a:lnTo>
                <a:lnTo>
                  <a:pt x="69" y="294"/>
                </a:lnTo>
                <a:lnTo>
                  <a:pt x="69" y="294"/>
                </a:lnTo>
                <a:lnTo>
                  <a:pt x="66" y="294"/>
                </a:lnTo>
                <a:lnTo>
                  <a:pt x="65" y="293"/>
                </a:lnTo>
                <a:lnTo>
                  <a:pt x="63" y="289"/>
                </a:lnTo>
                <a:lnTo>
                  <a:pt x="60" y="285"/>
                </a:lnTo>
                <a:lnTo>
                  <a:pt x="57" y="282"/>
                </a:lnTo>
                <a:lnTo>
                  <a:pt x="57" y="282"/>
                </a:lnTo>
                <a:lnTo>
                  <a:pt x="53" y="281"/>
                </a:lnTo>
                <a:lnTo>
                  <a:pt x="49" y="281"/>
                </a:lnTo>
                <a:lnTo>
                  <a:pt x="44" y="281"/>
                </a:lnTo>
                <a:lnTo>
                  <a:pt x="40" y="279"/>
                </a:lnTo>
                <a:lnTo>
                  <a:pt x="40" y="279"/>
                </a:lnTo>
                <a:lnTo>
                  <a:pt x="34" y="276"/>
                </a:lnTo>
                <a:lnTo>
                  <a:pt x="31" y="273"/>
                </a:lnTo>
                <a:lnTo>
                  <a:pt x="27" y="273"/>
                </a:lnTo>
                <a:lnTo>
                  <a:pt x="27" y="273"/>
                </a:lnTo>
                <a:lnTo>
                  <a:pt x="22" y="274"/>
                </a:lnTo>
                <a:lnTo>
                  <a:pt x="18" y="276"/>
                </a:lnTo>
                <a:lnTo>
                  <a:pt x="16" y="279"/>
                </a:lnTo>
                <a:lnTo>
                  <a:pt x="13" y="283"/>
                </a:lnTo>
                <a:lnTo>
                  <a:pt x="10" y="293"/>
                </a:lnTo>
                <a:lnTo>
                  <a:pt x="6" y="303"/>
                </a:lnTo>
                <a:lnTo>
                  <a:pt x="6" y="303"/>
                </a:lnTo>
                <a:lnTo>
                  <a:pt x="8" y="305"/>
                </a:lnTo>
                <a:lnTo>
                  <a:pt x="11" y="306"/>
                </a:lnTo>
                <a:lnTo>
                  <a:pt x="12" y="306"/>
                </a:lnTo>
                <a:lnTo>
                  <a:pt x="12" y="306"/>
                </a:lnTo>
                <a:lnTo>
                  <a:pt x="13" y="309"/>
                </a:lnTo>
                <a:lnTo>
                  <a:pt x="13" y="309"/>
                </a:lnTo>
                <a:lnTo>
                  <a:pt x="12" y="313"/>
                </a:lnTo>
                <a:lnTo>
                  <a:pt x="11" y="315"/>
                </a:lnTo>
                <a:lnTo>
                  <a:pt x="11" y="315"/>
                </a:lnTo>
                <a:lnTo>
                  <a:pt x="10" y="320"/>
                </a:lnTo>
                <a:lnTo>
                  <a:pt x="10" y="324"/>
                </a:lnTo>
                <a:lnTo>
                  <a:pt x="11" y="327"/>
                </a:lnTo>
                <a:lnTo>
                  <a:pt x="11" y="332"/>
                </a:lnTo>
                <a:lnTo>
                  <a:pt x="11" y="332"/>
                </a:lnTo>
                <a:lnTo>
                  <a:pt x="8" y="335"/>
                </a:lnTo>
                <a:lnTo>
                  <a:pt x="8" y="336"/>
                </a:lnTo>
                <a:lnTo>
                  <a:pt x="7" y="337"/>
                </a:lnTo>
                <a:lnTo>
                  <a:pt x="7" y="337"/>
                </a:lnTo>
                <a:lnTo>
                  <a:pt x="8" y="339"/>
                </a:lnTo>
                <a:lnTo>
                  <a:pt x="10" y="340"/>
                </a:lnTo>
                <a:lnTo>
                  <a:pt x="10" y="341"/>
                </a:lnTo>
                <a:lnTo>
                  <a:pt x="11" y="342"/>
                </a:lnTo>
                <a:lnTo>
                  <a:pt x="11" y="342"/>
                </a:lnTo>
                <a:lnTo>
                  <a:pt x="10" y="345"/>
                </a:lnTo>
                <a:lnTo>
                  <a:pt x="8" y="346"/>
                </a:lnTo>
                <a:lnTo>
                  <a:pt x="6" y="347"/>
                </a:lnTo>
                <a:lnTo>
                  <a:pt x="5" y="348"/>
                </a:lnTo>
                <a:lnTo>
                  <a:pt x="5" y="348"/>
                </a:lnTo>
                <a:lnTo>
                  <a:pt x="3" y="352"/>
                </a:lnTo>
                <a:lnTo>
                  <a:pt x="2" y="355"/>
                </a:lnTo>
                <a:lnTo>
                  <a:pt x="2" y="358"/>
                </a:lnTo>
                <a:lnTo>
                  <a:pt x="0" y="361"/>
                </a:lnTo>
                <a:lnTo>
                  <a:pt x="577" y="308"/>
                </a:lnTo>
                <a:lnTo>
                  <a:pt x="577" y="308"/>
                </a:lnTo>
                <a:lnTo>
                  <a:pt x="584" y="302"/>
                </a:lnTo>
                <a:lnTo>
                  <a:pt x="592" y="298"/>
                </a:lnTo>
                <a:lnTo>
                  <a:pt x="599" y="294"/>
                </a:lnTo>
                <a:lnTo>
                  <a:pt x="608" y="289"/>
                </a:lnTo>
                <a:lnTo>
                  <a:pt x="608" y="289"/>
                </a:lnTo>
                <a:lnTo>
                  <a:pt x="613" y="285"/>
                </a:lnTo>
                <a:lnTo>
                  <a:pt x="615" y="281"/>
                </a:lnTo>
                <a:lnTo>
                  <a:pt x="619" y="276"/>
                </a:lnTo>
                <a:lnTo>
                  <a:pt x="622" y="271"/>
                </a:lnTo>
                <a:lnTo>
                  <a:pt x="622" y="271"/>
                </a:lnTo>
                <a:lnTo>
                  <a:pt x="626" y="267"/>
                </a:lnTo>
                <a:lnTo>
                  <a:pt x="631" y="264"/>
                </a:lnTo>
                <a:lnTo>
                  <a:pt x="635" y="263"/>
                </a:lnTo>
                <a:lnTo>
                  <a:pt x="639" y="260"/>
                </a:lnTo>
                <a:lnTo>
                  <a:pt x="639" y="260"/>
                </a:lnTo>
                <a:lnTo>
                  <a:pt x="641" y="255"/>
                </a:lnTo>
                <a:lnTo>
                  <a:pt x="642" y="250"/>
                </a:lnTo>
                <a:lnTo>
                  <a:pt x="643" y="245"/>
                </a:lnTo>
                <a:lnTo>
                  <a:pt x="645" y="240"/>
                </a:lnTo>
                <a:lnTo>
                  <a:pt x="645" y="240"/>
                </a:lnTo>
                <a:lnTo>
                  <a:pt x="650" y="231"/>
                </a:lnTo>
                <a:lnTo>
                  <a:pt x="656" y="224"/>
                </a:lnTo>
                <a:lnTo>
                  <a:pt x="662" y="218"/>
                </a:lnTo>
                <a:lnTo>
                  <a:pt x="668" y="211"/>
                </a:lnTo>
                <a:lnTo>
                  <a:pt x="683" y="201"/>
                </a:lnTo>
                <a:lnTo>
                  <a:pt x="699" y="189"/>
                </a:lnTo>
                <a:lnTo>
                  <a:pt x="699" y="189"/>
                </a:lnTo>
                <a:lnTo>
                  <a:pt x="705" y="185"/>
                </a:lnTo>
                <a:lnTo>
                  <a:pt x="713" y="182"/>
                </a:lnTo>
                <a:lnTo>
                  <a:pt x="715" y="179"/>
                </a:lnTo>
                <a:lnTo>
                  <a:pt x="718" y="177"/>
                </a:lnTo>
                <a:lnTo>
                  <a:pt x="719" y="174"/>
                </a:lnTo>
                <a:lnTo>
                  <a:pt x="720" y="171"/>
                </a:lnTo>
                <a:lnTo>
                  <a:pt x="720" y="171"/>
                </a:lnTo>
                <a:lnTo>
                  <a:pt x="719" y="168"/>
                </a:lnTo>
                <a:lnTo>
                  <a:pt x="718" y="167"/>
                </a:lnTo>
                <a:lnTo>
                  <a:pt x="714" y="166"/>
                </a:lnTo>
                <a:lnTo>
                  <a:pt x="704" y="166"/>
                </a:lnTo>
                <a:lnTo>
                  <a:pt x="704" y="166"/>
                </a:lnTo>
                <a:lnTo>
                  <a:pt x="700" y="164"/>
                </a:lnTo>
                <a:lnTo>
                  <a:pt x="698" y="162"/>
                </a:lnTo>
                <a:lnTo>
                  <a:pt x="695" y="159"/>
                </a:lnTo>
                <a:lnTo>
                  <a:pt x="694" y="156"/>
                </a:lnTo>
                <a:lnTo>
                  <a:pt x="694" y="156"/>
                </a:lnTo>
                <a:lnTo>
                  <a:pt x="673" y="132"/>
                </a:lnTo>
                <a:lnTo>
                  <a:pt x="655" y="109"/>
                </a:lnTo>
                <a:lnTo>
                  <a:pt x="655" y="109"/>
                </a:lnTo>
                <a:lnTo>
                  <a:pt x="651" y="103"/>
                </a:lnTo>
                <a:lnTo>
                  <a:pt x="650" y="98"/>
                </a:lnTo>
                <a:lnTo>
                  <a:pt x="650" y="91"/>
                </a:lnTo>
                <a:lnTo>
                  <a:pt x="650" y="85"/>
                </a:lnTo>
                <a:lnTo>
                  <a:pt x="650" y="73"/>
                </a:lnTo>
                <a:lnTo>
                  <a:pt x="648" y="67"/>
                </a:lnTo>
                <a:lnTo>
                  <a:pt x="645" y="62"/>
                </a:lnTo>
                <a:lnTo>
                  <a:pt x="645" y="62"/>
                </a:lnTo>
                <a:lnTo>
                  <a:pt x="632" y="58"/>
                </a:lnTo>
                <a:lnTo>
                  <a:pt x="627" y="56"/>
                </a:lnTo>
                <a:lnTo>
                  <a:pt x="622" y="51"/>
                </a:lnTo>
                <a:lnTo>
                  <a:pt x="622" y="51"/>
                </a:lnTo>
                <a:lnTo>
                  <a:pt x="617" y="45"/>
                </a:lnTo>
                <a:lnTo>
                  <a:pt x="614" y="37"/>
                </a:lnTo>
                <a:lnTo>
                  <a:pt x="611" y="35"/>
                </a:lnTo>
                <a:lnTo>
                  <a:pt x="609" y="32"/>
                </a:lnTo>
                <a:lnTo>
                  <a:pt x="605" y="31"/>
                </a:lnTo>
                <a:lnTo>
                  <a:pt x="601" y="30"/>
                </a:lnTo>
                <a:lnTo>
                  <a:pt x="601" y="30"/>
                </a:lnTo>
                <a:lnTo>
                  <a:pt x="599" y="31"/>
                </a:lnTo>
                <a:lnTo>
                  <a:pt x="596" y="33"/>
                </a:lnTo>
                <a:lnTo>
                  <a:pt x="594" y="37"/>
                </a:lnTo>
                <a:lnTo>
                  <a:pt x="592" y="40"/>
                </a:lnTo>
                <a:lnTo>
                  <a:pt x="592" y="40"/>
                </a:lnTo>
                <a:lnTo>
                  <a:pt x="584" y="43"/>
                </a:lnTo>
                <a:lnTo>
                  <a:pt x="577" y="46"/>
                </a:lnTo>
                <a:lnTo>
                  <a:pt x="568" y="48"/>
                </a:lnTo>
                <a:lnTo>
                  <a:pt x="559" y="48"/>
                </a:lnTo>
                <a:lnTo>
                  <a:pt x="559" y="48"/>
                </a:lnTo>
                <a:lnTo>
                  <a:pt x="556" y="48"/>
                </a:lnTo>
                <a:lnTo>
                  <a:pt x="552" y="46"/>
                </a:lnTo>
                <a:lnTo>
                  <a:pt x="548" y="45"/>
                </a:lnTo>
                <a:lnTo>
                  <a:pt x="543" y="43"/>
                </a:lnTo>
                <a:lnTo>
                  <a:pt x="543" y="43"/>
                </a:lnTo>
                <a:lnTo>
                  <a:pt x="541" y="45"/>
                </a:lnTo>
                <a:lnTo>
                  <a:pt x="540" y="47"/>
                </a:lnTo>
                <a:lnTo>
                  <a:pt x="537" y="48"/>
                </a:lnTo>
                <a:lnTo>
                  <a:pt x="535" y="49"/>
                </a:lnTo>
                <a:lnTo>
                  <a:pt x="535" y="49"/>
                </a:lnTo>
                <a:lnTo>
                  <a:pt x="529" y="48"/>
                </a:lnTo>
                <a:lnTo>
                  <a:pt x="524" y="46"/>
                </a:lnTo>
                <a:lnTo>
                  <a:pt x="519" y="43"/>
                </a:lnTo>
                <a:lnTo>
                  <a:pt x="512" y="41"/>
                </a:lnTo>
                <a:lnTo>
                  <a:pt x="512" y="41"/>
                </a:lnTo>
                <a:lnTo>
                  <a:pt x="506" y="38"/>
                </a:lnTo>
                <a:lnTo>
                  <a:pt x="499" y="38"/>
                </a:lnTo>
                <a:lnTo>
                  <a:pt x="493" y="37"/>
                </a:lnTo>
                <a:lnTo>
                  <a:pt x="487" y="35"/>
                </a:lnTo>
                <a:lnTo>
                  <a:pt x="487" y="35"/>
                </a:lnTo>
                <a:lnTo>
                  <a:pt x="480" y="33"/>
                </a:lnTo>
                <a:lnTo>
                  <a:pt x="477" y="32"/>
                </a:lnTo>
                <a:lnTo>
                  <a:pt x="473" y="28"/>
                </a:lnTo>
                <a:lnTo>
                  <a:pt x="470" y="25"/>
                </a:lnTo>
                <a:lnTo>
                  <a:pt x="464" y="17"/>
                </a:lnTo>
                <a:lnTo>
                  <a:pt x="457" y="9"/>
                </a:lnTo>
                <a:lnTo>
                  <a:pt x="457" y="9"/>
                </a:lnTo>
                <a:lnTo>
                  <a:pt x="448" y="4"/>
                </a:lnTo>
                <a:lnTo>
                  <a:pt x="440" y="1"/>
                </a:lnTo>
                <a:lnTo>
                  <a:pt x="431" y="0"/>
                </a:lnTo>
                <a:lnTo>
                  <a:pt x="420" y="0"/>
                </a:lnTo>
                <a:lnTo>
                  <a:pt x="420" y="0"/>
                </a:lnTo>
                <a:lnTo>
                  <a:pt x="415" y="1"/>
                </a:lnTo>
                <a:lnTo>
                  <a:pt x="410" y="3"/>
                </a:lnTo>
                <a:lnTo>
                  <a:pt x="410" y="3"/>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93" name="Freeform 82"/>
          <p:cNvSpPr>
            <a:spLocks/>
          </p:cNvSpPr>
          <p:nvPr/>
        </p:nvSpPr>
        <p:spPr bwMode="auto">
          <a:xfrm>
            <a:off x="11860174" y="4700200"/>
            <a:ext cx="2930402" cy="702435"/>
          </a:xfrm>
          <a:custGeom>
            <a:avLst/>
            <a:gdLst>
              <a:gd name="T0" fmla="*/ 2 w 866"/>
              <a:gd name="T1" fmla="*/ 275 h 283"/>
              <a:gd name="T2" fmla="*/ 10 w 866"/>
              <a:gd name="T3" fmla="*/ 274 h 283"/>
              <a:gd name="T4" fmla="*/ 16 w 866"/>
              <a:gd name="T5" fmla="*/ 263 h 283"/>
              <a:gd name="T6" fmla="*/ 13 w 866"/>
              <a:gd name="T7" fmla="*/ 240 h 283"/>
              <a:gd name="T8" fmla="*/ 20 w 866"/>
              <a:gd name="T9" fmla="*/ 230 h 283"/>
              <a:gd name="T10" fmla="*/ 17 w 866"/>
              <a:gd name="T11" fmla="*/ 211 h 283"/>
              <a:gd name="T12" fmla="*/ 23 w 866"/>
              <a:gd name="T13" fmla="*/ 204 h 283"/>
              <a:gd name="T14" fmla="*/ 33 w 866"/>
              <a:gd name="T15" fmla="*/ 208 h 283"/>
              <a:gd name="T16" fmla="*/ 38 w 866"/>
              <a:gd name="T17" fmla="*/ 194 h 283"/>
              <a:gd name="T18" fmla="*/ 34 w 866"/>
              <a:gd name="T19" fmla="*/ 184 h 283"/>
              <a:gd name="T20" fmla="*/ 32 w 866"/>
              <a:gd name="T21" fmla="*/ 175 h 283"/>
              <a:gd name="T22" fmla="*/ 47 w 866"/>
              <a:gd name="T23" fmla="*/ 168 h 283"/>
              <a:gd name="T24" fmla="*/ 45 w 866"/>
              <a:gd name="T25" fmla="*/ 161 h 283"/>
              <a:gd name="T26" fmla="*/ 57 w 866"/>
              <a:gd name="T27" fmla="*/ 156 h 283"/>
              <a:gd name="T28" fmla="*/ 49 w 866"/>
              <a:gd name="T29" fmla="*/ 152 h 283"/>
              <a:gd name="T30" fmla="*/ 52 w 866"/>
              <a:gd name="T31" fmla="*/ 138 h 283"/>
              <a:gd name="T32" fmla="*/ 54 w 866"/>
              <a:gd name="T33" fmla="*/ 128 h 283"/>
              <a:gd name="T34" fmla="*/ 49 w 866"/>
              <a:gd name="T35" fmla="*/ 123 h 283"/>
              <a:gd name="T36" fmla="*/ 57 w 866"/>
              <a:gd name="T37" fmla="*/ 116 h 283"/>
              <a:gd name="T38" fmla="*/ 58 w 866"/>
              <a:gd name="T39" fmla="*/ 111 h 283"/>
              <a:gd name="T40" fmla="*/ 55 w 866"/>
              <a:gd name="T41" fmla="*/ 107 h 283"/>
              <a:gd name="T42" fmla="*/ 64 w 866"/>
              <a:gd name="T43" fmla="*/ 96 h 283"/>
              <a:gd name="T44" fmla="*/ 59 w 866"/>
              <a:gd name="T45" fmla="*/ 88 h 283"/>
              <a:gd name="T46" fmla="*/ 62 w 866"/>
              <a:gd name="T47" fmla="*/ 79 h 283"/>
              <a:gd name="T48" fmla="*/ 70 w 866"/>
              <a:gd name="T49" fmla="*/ 89 h 283"/>
              <a:gd name="T50" fmla="*/ 81 w 866"/>
              <a:gd name="T51" fmla="*/ 74 h 283"/>
              <a:gd name="T52" fmla="*/ 92 w 866"/>
              <a:gd name="T53" fmla="*/ 72 h 283"/>
              <a:gd name="T54" fmla="*/ 866 w 866"/>
              <a:gd name="T55" fmla="*/ 6 h 283"/>
              <a:gd name="T56" fmla="*/ 860 w 866"/>
              <a:gd name="T57" fmla="*/ 18 h 283"/>
              <a:gd name="T58" fmla="*/ 842 w 866"/>
              <a:gd name="T59" fmla="*/ 37 h 283"/>
              <a:gd name="T60" fmla="*/ 835 w 866"/>
              <a:gd name="T61" fmla="*/ 56 h 283"/>
              <a:gd name="T62" fmla="*/ 820 w 866"/>
              <a:gd name="T63" fmla="*/ 58 h 283"/>
              <a:gd name="T64" fmla="*/ 793 w 866"/>
              <a:gd name="T65" fmla="*/ 69 h 283"/>
              <a:gd name="T66" fmla="*/ 781 w 866"/>
              <a:gd name="T67" fmla="*/ 83 h 283"/>
              <a:gd name="T68" fmla="*/ 757 w 866"/>
              <a:gd name="T69" fmla="*/ 85 h 283"/>
              <a:gd name="T70" fmla="*/ 740 w 866"/>
              <a:gd name="T71" fmla="*/ 99 h 283"/>
              <a:gd name="T72" fmla="*/ 728 w 866"/>
              <a:gd name="T73" fmla="*/ 115 h 283"/>
              <a:gd name="T74" fmla="*/ 710 w 866"/>
              <a:gd name="T75" fmla="*/ 131 h 283"/>
              <a:gd name="T76" fmla="*/ 702 w 866"/>
              <a:gd name="T77" fmla="*/ 146 h 283"/>
              <a:gd name="T78" fmla="*/ 683 w 866"/>
              <a:gd name="T79" fmla="*/ 151 h 283"/>
              <a:gd name="T80" fmla="*/ 660 w 866"/>
              <a:gd name="T81" fmla="*/ 159 h 283"/>
              <a:gd name="T82" fmla="*/ 646 w 866"/>
              <a:gd name="T83" fmla="*/ 166 h 283"/>
              <a:gd name="T84" fmla="*/ 642 w 866"/>
              <a:gd name="T85" fmla="*/ 180 h 283"/>
              <a:gd name="T86" fmla="*/ 637 w 866"/>
              <a:gd name="T87" fmla="*/ 195 h 283"/>
              <a:gd name="T88" fmla="*/ 618 w 866"/>
              <a:gd name="T89" fmla="*/ 201 h 283"/>
              <a:gd name="T90" fmla="*/ 616 w 866"/>
              <a:gd name="T91" fmla="*/ 214 h 283"/>
              <a:gd name="T92" fmla="*/ 579 w 866"/>
              <a:gd name="T93" fmla="*/ 242 h 283"/>
              <a:gd name="T94" fmla="*/ 283 w 866"/>
              <a:gd name="T95" fmla="*/ 267 h 283"/>
              <a:gd name="T96" fmla="*/ 0 w 866"/>
              <a:gd name="T97"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6" h="283">
                <a:moveTo>
                  <a:pt x="0" y="283"/>
                </a:moveTo>
                <a:lnTo>
                  <a:pt x="0" y="283"/>
                </a:lnTo>
                <a:lnTo>
                  <a:pt x="0" y="279"/>
                </a:lnTo>
                <a:lnTo>
                  <a:pt x="2" y="275"/>
                </a:lnTo>
                <a:lnTo>
                  <a:pt x="2" y="275"/>
                </a:lnTo>
                <a:lnTo>
                  <a:pt x="5" y="274"/>
                </a:lnTo>
                <a:lnTo>
                  <a:pt x="7" y="274"/>
                </a:lnTo>
                <a:lnTo>
                  <a:pt x="10" y="274"/>
                </a:lnTo>
                <a:lnTo>
                  <a:pt x="12" y="273"/>
                </a:lnTo>
                <a:lnTo>
                  <a:pt x="12" y="273"/>
                </a:lnTo>
                <a:lnTo>
                  <a:pt x="15" y="268"/>
                </a:lnTo>
                <a:lnTo>
                  <a:pt x="16" y="263"/>
                </a:lnTo>
                <a:lnTo>
                  <a:pt x="17" y="251"/>
                </a:lnTo>
                <a:lnTo>
                  <a:pt x="17" y="251"/>
                </a:lnTo>
                <a:lnTo>
                  <a:pt x="15" y="246"/>
                </a:lnTo>
                <a:lnTo>
                  <a:pt x="13" y="240"/>
                </a:lnTo>
                <a:lnTo>
                  <a:pt x="13" y="240"/>
                </a:lnTo>
                <a:lnTo>
                  <a:pt x="15" y="236"/>
                </a:lnTo>
                <a:lnTo>
                  <a:pt x="17" y="233"/>
                </a:lnTo>
                <a:lnTo>
                  <a:pt x="20" y="230"/>
                </a:lnTo>
                <a:lnTo>
                  <a:pt x="21" y="226"/>
                </a:lnTo>
                <a:lnTo>
                  <a:pt x="21" y="226"/>
                </a:lnTo>
                <a:lnTo>
                  <a:pt x="20" y="219"/>
                </a:lnTo>
                <a:lnTo>
                  <a:pt x="17" y="211"/>
                </a:lnTo>
                <a:lnTo>
                  <a:pt x="17" y="205"/>
                </a:lnTo>
                <a:lnTo>
                  <a:pt x="17" y="205"/>
                </a:lnTo>
                <a:lnTo>
                  <a:pt x="23" y="204"/>
                </a:lnTo>
                <a:lnTo>
                  <a:pt x="23" y="204"/>
                </a:lnTo>
                <a:lnTo>
                  <a:pt x="26" y="205"/>
                </a:lnTo>
                <a:lnTo>
                  <a:pt x="28" y="206"/>
                </a:lnTo>
                <a:lnTo>
                  <a:pt x="29" y="206"/>
                </a:lnTo>
                <a:lnTo>
                  <a:pt x="33" y="208"/>
                </a:lnTo>
                <a:lnTo>
                  <a:pt x="33" y="208"/>
                </a:lnTo>
                <a:lnTo>
                  <a:pt x="34" y="203"/>
                </a:lnTo>
                <a:lnTo>
                  <a:pt x="37" y="199"/>
                </a:lnTo>
                <a:lnTo>
                  <a:pt x="38" y="194"/>
                </a:lnTo>
                <a:lnTo>
                  <a:pt x="38" y="189"/>
                </a:lnTo>
                <a:lnTo>
                  <a:pt x="38" y="189"/>
                </a:lnTo>
                <a:lnTo>
                  <a:pt x="37" y="187"/>
                </a:lnTo>
                <a:lnTo>
                  <a:pt x="34" y="184"/>
                </a:lnTo>
                <a:lnTo>
                  <a:pt x="32" y="182"/>
                </a:lnTo>
                <a:lnTo>
                  <a:pt x="31" y="178"/>
                </a:lnTo>
                <a:lnTo>
                  <a:pt x="31" y="178"/>
                </a:lnTo>
                <a:lnTo>
                  <a:pt x="32" y="175"/>
                </a:lnTo>
                <a:lnTo>
                  <a:pt x="33" y="174"/>
                </a:lnTo>
                <a:lnTo>
                  <a:pt x="39" y="172"/>
                </a:lnTo>
                <a:lnTo>
                  <a:pt x="45" y="169"/>
                </a:lnTo>
                <a:lnTo>
                  <a:pt x="47" y="168"/>
                </a:lnTo>
                <a:lnTo>
                  <a:pt x="48" y="166"/>
                </a:lnTo>
                <a:lnTo>
                  <a:pt x="48" y="166"/>
                </a:lnTo>
                <a:lnTo>
                  <a:pt x="47" y="163"/>
                </a:lnTo>
                <a:lnTo>
                  <a:pt x="45" y="161"/>
                </a:lnTo>
                <a:lnTo>
                  <a:pt x="45" y="161"/>
                </a:lnTo>
                <a:lnTo>
                  <a:pt x="52" y="158"/>
                </a:lnTo>
                <a:lnTo>
                  <a:pt x="57" y="156"/>
                </a:lnTo>
                <a:lnTo>
                  <a:pt x="57" y="156"/>
                </a:lnTo>
                <a:lnTo>
                  <a:pt x="54" y="153"/>
                </a:lnTo>
                <a:lnTo>
                  <a:pt x="52" y="152"/>
                </a:lnTo>
                <a:lnTo>
                  <a:pt x="49" y="152"/>
                </a:lnTo>
                <a:lnTo>
                  <a:pt x="49" y="152"/>
                </a:lnTo>
                <a:lnTo>
                  <a:pt x="49" y="147"/>
                </a:lnTo>
                <a:lnTo>
                  <a:pt x="49" y="147"/>
                </a:lnTo>
                <a:lnTo>
                  <a:pt x="49" y="142"/>
                </a:lnTo>
                <a:lnTo>
                  <a:pt x="52" y="138"/>
                </a:lnTo>
                <a:lnTo>
                  <a:pt x="54" y="135"/>
                </a:lnTo>
                <a:lnTo>
                  <a:pt x="55" y="130"/>
                </a:lnTo>
                <a:lnTo>
                  <a:pt x="55" y="130"/>
                </a:lnTo>
                <a:lnTo>
                  <a:pt x="54" y="128"/>
                </a:lnTo>
                <a:lnTo>
                  <a:pt x="52" y="127"/>
                </a:lnTo>
                <a:lnTo>
                  <a:pt x="50" y="126"/>
                </a:lnTo>
                <a:lnTo>
                  <a:pt x="49" y="123"/>
                </a:lnTo>
                <a:lnTo>
                  <a:pt x="49" y="123"/>
                </a:lnTo>
                <a:lnTo>
                  <a:pt x="49" y="122"/>
                </a:lnTo>
                <a:lnTo>
                  <a:pt x="50" y="120"/>
                </a:lnTo>
                <a:lnTo>
                  <a:pt x="54" y="119"/>
                </a:lnTo>
                <a:lnTo>
                  <a:pt x="57" y="116"/>
                </a:lnTo>
                <a:lnTo>
                  <a:pt x="58" y="114"/>
                </a:lnTo>
                <a:lnTo>
                  <a:pt x="59" y="112"/>
                </a:lnTo>
                <a:lnTo>
                  <a:pt x="59" y="112"/>
                </a:lnTo>
                <a:lnTo>
                  <a:pt x="58" y="111"/>
                </a:lnTo>
                <a:lnTo>
                  <a:pt x="57" y="110"/>
                </a:lnTo>
                <a:lnTo>
                  <a:pt x="57" y="109"/>
                </a:lnTo>
                <a:lnTo>
                  <a:pt x="55" y="107"/>
                </a:lnTo>
                <a:lnTo>
                  <a:pt x="55" y="107"/>
                </a:lnTo>
                <a:lnTo>
                  <a:pt x="57" y="104"/>
                </a:lnTo>
                <a:lnTo>
                  <a:pt x="59" y="102"/>
                </a:lnTo>
                <a:lnTo>
                  <a:pt x="63" y="100"/>
                </a:lnTo>
                <a:lnTo>
                  <a:pt x="64" y="96"/>
                </a:lnTo>
                <a:lnTo>
                  <a:pt x="64" y="96"/>
                </a:lnTo>
                <a:lnTo>
                  <a:pt x="63" y="94"/>
                </a:lnTo>
                <a:lnTo>
                  <a:pt x="60" y="90"/>
                </a:lnTo>
                <a:lnTo>
                  <a:pt x="59" y="88"/>
                </a:lnTo>
                <a:lnTo>
                  <a:pt x="58" y="84"/>
                </a:lnTo>
                <a:lnTo>
                  <a:pt x="58" y="84"/>
                </a:lnTo>
                <a:lnTo>
                  <a:pt x="59" y="81"/>
                </a:lnTo>
                <a:lnTo>
                  <a:pt x="62" y="79"/>
                </a:lnTo>
                <a:lnTo>
                  <a:pt x="62" y="79"/>
                </a:lnTo>
                <a:lnTo>
                  <a:pt x="65" y="84"/>
                </a:lnTo>
                <a:lnTo>
                  <a:pt x="70" y="89"/>
                </a:lnTo>
                <a:lnTo>
                  <a:pt x="70" y="89"/>
                </a:lnTo>
                <a:lnTo>
                  <a:pt x="74" y="85"/>
                </a:lnTo>
                <a:lnTo>
                  <a:pt x="75" y="81"/>
                </a:lnTo>
                <a:lnTo>
                  <a:pt x="78" y="78"/>
                </a:lnTo>
                <a:lnTo>
                  <a:pt x="81" y="74"/>
                </a:lnTo>
                <a:lnTo>
                  <a:pt x="81" y="74"/>
                </a:lnTo>
                <a:lnTo>
                  <a:pt x="85" y="70"/>
                </a:lnTo>
                <a:lnTo>
                  <a:pt x="85" y="70"/>
                </a:lnTo>
                <a:lnTo>
                  <a:pt x="92" y="72"/>
                </a:lnTo>
                <a:lnTo>
                  <a:pt x="671" y="20"/>
                </a:lnTo>
                <a:lnTo>
                  <a:pt x="865" y="0"/>
                </a:lnTo>
                <a:lnTo>
                  <a:pt x="865" y="0"/>
                </a:lnTo>
                <a:lnTo>
                  <a:pt x="866" y="6"/>
                </a:lnTo>
                <a:lnTo>
                  <a:pt x="866" y="6"/>
                </a:lnTo>
                <a:lnTo>
                  <a:pt x="865" y="11"/>
                </a:lnTo>
                <a:lnTo>
                  <a:pt x="862" y="15"/>
                </a:lnTo>
                <a:lnTo>
                  <a:pt x="860" y="18"/>
                </a:lnTo>
                <a:lnTo>
                  <a:pt x="856" y="22"/>
                </a:lnTo>
                <a:lnTo>
                  <a:pt x="849" y="30"/>
                </a:lnTo>
                <a:lnTo>
                  <a:pt x="846" y="33"/>
                </a:lnTo>
                <a:lnTo>
                  <a:pt x="842" y="37"/>
                </a:lnTo>
                <a:lnTo>
                  <a:pt x="842" y="37"/>
                </a:lnTo>
                <a:lnTo>
                  <a:pt x="840" y="44"/>
                </a:lnTo>
                <a:lnTo>
                  <a:pt x="839" y="51"/>
                </a:lnTo>
                <a:lnTo>
                  <a:pt x="835" y="56"/>
                </a:lnTo>
                <a:lnTo>
                  <a:pt x="833" y="57"/>
                </a:lnTo>
                <a:lnTo>
                  <a:pt x="830" y="58"/>
                </a:lnTo>
                <a:lnTo>
                  <a:pt x="830" y="58"/>
                </a:lnTo>
                <a:lnTo>
                  <a:pt x="820" y="58"/>
                </a:lnTo>
                <a:lnTo>
                  <a:pt x="810" y="59"/>
                </a:lnTo>
                <a:lnTo>
                  <a:pt x="802" y="63"/>
                </a:lnTo>
                <a:lnTo>
                  <a:pt x="797" y="65"/>
                </a:lnTo>
                <a:lnTo>
                  <a:pt x="793" y="69"/>
                </a:lnTo>
                <a:lnTo>
                  <a:pt x="793" y="69"/>
                </a:lnTo>
                <a:lnTo>
                  <a:pt x="787" y="77"/>
                </a:lnTo>
                <a:lnTo>
                  <a:pt x="784" y="80"/>
                </a:lnTo>
                <a:lnTo>
                  <a:pt x="781" y="83"/>
                </a:lnTo>
                <a:lnTo>
                  <a:pt x="765" y="79"/>
                </a:lnTo>
                <a:lnTo>
                  <a:pt x="765" y="79"/>
                </a:lnTo>
                <a:lnTo>
                  <a:pt x="761" y="81"/>
                </a:lnTo>
                <a:lnTo>
                  <a:pt x="757" y="85"/>
                </a:lnTo>
                <a:lnTo>
                  <a:pt x="750" y="91"/>
                </a:lnTo>
                <a:lnTo>
                  <a:pt x="747" y="95"/>
                </a:lnTo>
                <a:lnTo>
                  <a:pt x="744" y="98"/>
                </a:lnTo>
                <a:lnTo>
                  <a:pt x="740" y="99"/>
                </a:lnTo>
                <a:lnTo>
                  <a:pt x="735" y="100"/>
                </a:lnTo>
                <a:lnTo>
                  <a:pt x="735" y="100"/>
                </a:lnTo>
                <a:lnTo>
                  <a:pt x="733" y="109"/>
                </a:lnTo>
                <a:lnTo>
                  <a:pt x="728" y="115"/>
                </a:lnTo>
                <a:lnTo>
                  <a:pt x="721" y="121"/>
                </a:lnTo>
                <a:lnTo>
                  <a:pt x="714" y="127"/>
                </a:lnTo>
                <a:lnTo>
                  <a:pt x="714" y="127"/>
                </a:lnTo>
                <a:lnTo>
                  <a:pt x="710" y="131"/>
                </a:lnTo>
                <a:lnTo>
                  <a:pt x="708" y="136"/>
                </a:lnTo>
                <a:lnTo>
                  <a:pt x="705" y="141"/>
                </a:lnTo>
                <a:lnTo>
                  <a:pt x="702" y="146"/>
                </a:lnTo>
                <a:lnTo>
                  <a:pt x="702" y="146"/>
                </a:lnTo>
                <a:lnTo>
                  <a:pt x="698" y="147"/>
                </a:lnTo>
                <a:lnTo>
                  <a:pt x="695" y="148"/>
                </a:lnTo>
                <a:lnTo>
                  <a:pt x="689" y="149"/>
                </a:lnTo>
                <a:lnTo>
                  <a:pt x="683" y="151"/>
                </a:lnTo>
                <a:lnTo>
                  <a:pt x="676" y="152"/>
                </a:lnTo>
                <a:lnTo>
                  <a:pt x="676" y="152"/>
                </a:lnTo>
                <a:lnTo>
                  <a:pt x="667" y="156"/>
                </a:lnTo>
                <a:lnTo>
                  <a:pt x="660" y="159"/>
                </a:lnTo>
                <a:lnTo>
                  <a:pt x="660" y="159"/>
                </a:lnTo>
                <a:lnTo>
                  <a:pt x="652" y="162"/>
                </a:lnTo>
                <a:lnTo>
                  <a:pt x="648" y="163"/>
                </a:lnTo>
                <a:lnTo>
                  <a:pt x="646" y="166"/>
                </a:lnTo>
                <a:lnTo>
                  <a:pt x="646" y="166"/>
                </a:lnTo>
                <a:lnTo>
                  <a:pt x="644" y="169"/>
                </a:lnTo>
                <a:lnTo>
                  <a:pt x="644" y="173"/>
                </a:lnTo>
                <a:lnTo>
                  <a:pt x="642" y="180"/>
                </a:lnTo>
                <a:lnTo>
                  <a:pt x="642" y="188"/>
                </a:lnTo>
                <a:lnTo>
                  <a:pt x="640" y="191"/>
                </a:lnTo>
                <a:lnTo>
                  <a:pt x="637" y="195"/>
                </a:lnTo>
                <a:lnTo>
                  <a:pt x="637" y="195"/>
                </a:lnTo>
                <a:lnTo>
                  <a:pt x="635" y="196"/>
                </a:lnTo>
                <a:lnTo>
                  <a:pt x="631" y="196"/>
                </a:lnTo>
                <a:lnTo>
                  <a:pt x="624" y="196"/>
                </a:lnTo>
                <a:lnTo>
                  <a:pt x="618" y="201"/>
                </a:lnTo>
                <a:lnTo>
                  <a:pt x="618" y="201"/>
                </a:lnTo>
                <a:lnTo>
                  <a:pt x="616" y="208"/>
                </a:lnTo>
                <a:lnTo>
                  <a:pt x="616" y="214"/>
                </a:lnTo>
                <a:lnTo>
                  <a:pt x="616" y="214"/>
                </a:lnTo>
                <a:lnTo>
                  <a:pt x="616" y="226"/>
                </a:lnTo>
                <a:lnTo>
                  <a:pt x="616" y="238"/>
                </a:lnTo>
                <a:lnTo>
                  <a:pt x="616" y="238"/>
                </a:lnTo>
                <a:lnTo>
                  <a:pt x="579" y="242"/>
                </a:lnTo>
                <a:lnTo>
                  <a:pt x="488" y="251"/>
                </a:lnTo>
                <a:lnTo>
                  <a:pt x="488" y="251"/>
                </a:lnTo>
                <a:lnTo>
                  <a:pt x="353" y="262"/>
                </a:lnTo>
                <a:lnTo>
                  <a:pt x="283" y="267"/>
                </a:lnTo>
                <a:lnTo>
                  <a:pt x="222" y="271"/>
                </a:lnTo>
                <a:lnTo>
                  <a:pt x="222" y="271"/>
                </a:lnTo>
                <a:lnTo>
                  <a:pt x="0" y="283"/>
                </a:lnTo>
                <a:lnTo>
                  <a:pt x="0" y="283"/>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94" name="Freeform 83"/>
          <p:cNvSpPr>
            <a:spLocks/>
          </p:cNvSpPr>
          <p:nvPr/>
        </p:nvSpPr>
        <p:spPr bwMode="auto">
          <a:xfrm>
            <a:off x="12590748" y="5323915"/>
            <a:ext cx="1295676" cy="1568369"/>
          </a:xfrm>
          <a:custGeom>
            <a:avLst/>
            <a:gdLst>
              <a:gd name="T0" fmla="*/ 118 w 382"/>
              <a:gd name="T1" fmla="*/ 588 h 632"/>
              <a:gd name="T2" fmla="*/ 119 w 382"/>
              <a:gd name="T3" fmla="*/ 572 h 632"/>
              <a:gd name="T4" fmla="*/ 111 w 382"/>
              <a:gd name="T5" fmla="*/ 563 h 632"/>
              <a:gd name="T6" fmla="*/ 100 w 382"/>
              <a:gd name="T7" fmla="*/ 550 h 632"/>
              <a:gd name="T8" fmla="*/ 103 w 382"/>
              <a:gd name="T9" fmla="*/ 525 h 632"/>
              <a:gd name="T10" fmla="*/ 373 w 382"/>
              <a:gd name="T11" fmla="*/ 492 h 632"/>
              <a:gd name="T12" fmla="*/ 368 w 382"/>
              <a:gd name="T13" fmla="*/ 475 h 632"/>
              <a:gd name="T14" fmla="*/ 376 w 382"/>
              <a:gd name="T15" fmla="*/ 453 h 632"/>
              <a:gd name="T16" fmla="*/ 371 w 382"/>
              <a:gd name="T17" fmla="*/ 445 h 632"/>
              <a:gd name="T18" fmla="*/ 370 w 382"/>
              <a:gd name="T19" fmla="*/ 425 h 632"/>
              <a:gd name="T20" fmla="*/ 357 w 382"/>
              <a:gd name="T21" fmla="*/ 400 h 632"/>
              <a:gd name="T22" fmla="*/ 365 w 382"/>
              <a:gd name="T23" fmla="*/ 379 h 632"/>
              <a:gd name="T24" fmla="*/ 364 w 382"/>
              <a:gd name="T25" fmla="*/ 368 h 632"/>
              <a:gd name="T26" fmla="*/ 362 w 382"/>
              <a:gd name="T27" fmla="*/ 359 h 632"/>
              <a:gd name="T28" fmla="*/ 382 w 382"/>
              <a:gd name="T29" fmla="*/ 346 h 632"/>
              <a:gd name="T30" fmla="*/ 370 w 382"/>
              <a:gd name="T31" fmla="*/ 333 h 632"/>
              <a:gd name="T32" fmla="*/ 370 w 382"/>
              <a:gd name="T33" fmla="*/ 316 h 632"/>
              <a:gd name="T34" fmla="*/ 366 w 382"/>
              <a:gd name="T35" fmla="*/ 306 h 632"/>
              <a:gd name="T36" fmla="*/ 357 w 382"/>
              <a:gd name="T37" fmla="*/ 298 h 632"/>
              <a:gd name="T38" fmla="*/ 356 w 382"/>
              <a:gd name="T39" fmla="*/ 286 h 632"/>
              <a:gd name="T40" fmla="*/ 271 w 382"/>
              <a:gd name="T41" fmla="*/ 0 h 632"/>
              <a:gd name="T42" fmla="*/ 0 w 382"/>
              <a:gd name="T43" fmla="*/ 327 h 632"/>
              <a:gd name="T44" fmla="*/ 3 w 382"/>
              <a:gd name="T45" fmla="*/ 493 h 632"/>
              <a:gd name="T46" fmla="*/ 15 w 382"/>
              <a:gd name="T47" fmla="*/ 606 h 632"/>
              <a:gd name="T48" fmla="*/ 27 w 382"/>
              <a:gd name="T49" fmla="*/ 609 h 632"/>
              <a:gd name="T50" fmla="*/ 34 w 382"/>
              <a:gd name="T51" fmla="*/ 606 h 632"/>
              <a:gd name="T52" fmla="*/ 40 w 382"/>
              <a:gd name="T53" fmla="*/ 611 h 632"/>
              <a:gd name="T54" fmla="*/ 46 w 382"/>
              <a:gd name="T55" fmla="*/ 616 h 632"/>
              <a:gd name="T56" fmla="*/ 55 w 382"/>
              <a:gd name="T57" fmla="*/ 605 h 632"/>
              <a:gd name="T58" fmla="*/ 52 w 382"/>
              <a:gd name="T59" fmla="*/ 589 h 632"/>
              <a:gd name="T60" fmla="*/ 61 w 382"/>
              <a:gd name="T61" fmla="*/ 573 h 632"/>
              <a:gd name="T62" fmla="*/ 68 w 382"/>
              <a:gd name="T63" fmla="*/ 557 h 632"/>
              <a:gd name="T64" fmla="*/ 73 w 382"/>
              <a:gd name="T65" fmla="*/ 557 h 632"/>
              <a:gd name="T66" fmla="*/ 72 w 382"/>
              <a:gd name="T67" fmla="*/ 563 h 632"/>
              <a:gd name="T68" fmla="*/ 71 w 382"/>
              <a:gd name="T69" fmla="*/ 572 h 632"/>
              <a:gd name="T70" fmla="*/ 74 w 382"/>
              <a:gd name="T71" fmla="*/ 580 h 632"/>
              <a:gd name="T72" fmla="*/ 71 w 382"/>
              <a:gd name="T73" fmla="*/ 595 h 632"/>
              <a:gd name="T74" fmla="*/ 77 w 382"/>
              <a:gd name="T75" fmla="*/ 601 h 632"/>
              <a:gd name="T76" fmla="*/ 83 w 382"/>
              <a:gd name="T77" fmla="*/ 606 h 632"/>
              <a:gd name="T78" fmla="*/ 89 w 382"/>
              <a:gd name="T79" fmla="*/ 616 h 632"/>
              <a:gd name="T80" fmla="*/ 97 w 382"/>
              <a:gd name="T81" fmla="*/ 621 h 632"/>
              <a:gd name="T82" fmla="*/ 76 w 382"/>
              <a:gd name="T83" fmla="*/ 624 h 632"/>
              <a:gd name="T84" fmla="*/ 78 w 382"/>
              <a:gd name="T85" fmla="*/ 632 h 632"/>
              <a:gd name="T86" fmla="*/ 97 w 382"/>
              <a:gd name="T87" fmla="*/ 629 h 632"/>
              <a:gd name="T88" fmla="*/ 108 w 382"/>
              <a:gd name="T89" fmla="*/ 621 h 632"/>
              <a:gd name="T90" fmla="*/ 110 w 382"/>
              <a:gd name="T91" fmla="*/ 615 h 632"/>
              <a:gd name="T92" fmla="*/ 109 w 382"/>
              <a:gd name="T93" fmla="*/ 608 h 632"/>
              <a:gd name="T94" fmla="*/ 121 w 382"/>
              <a:gd name="T95" fmla="*/ 598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2" h="632">
                <a:moveTo>
                  <a:pt x="124" y="595"/>
                </a:moveTo>
                <a:lnTo>
                  <a:pt x="124" y="595"/>
                </a:lnTo>
                <a:lnTo>
                  <a:pt x="119" y="590"/>
                </a:lnTo>
                <a:lnTo>
                  <a:pt x="118" y="588"/>
                </a:lnTo>
                <a:lnTo>
                  <a:pt x="116" y="584"/>
                </a:lnTo>
                <a:lnTo>
                  <a:pt x="116" y="584"/>
                </a:lnTo>
                <a:lnTo>
                  <a:pt x="118" y="578"/>
                </a:lnTo>
                <a:lnTo>
                  <a:pt x="119" y="572"/>
                </a:lnTo>
                <a:lnTo>
                  <a:pt x="119" y="572"/>
                </a:lnTo>
                <a:lnTo>
                  <a:pt x="118" y="568"/>
                </a:lnTo>
                <a:lnTo>
                  <a:pt x="115" y="566"/>
                </a:lnTo>
                <a:lnTo>
                  <a:pt x="111" y="563"/>
                </a:lnTo>
                <a:lnTo>
                  <a:pt x="108" y="561"/>
                </a:lnTo>
                <a:lnTo>
                  <a:pt x="108" y="561"/>
                </a:lnTo>
                <a:lnTo>
                  <a:pt x="104" y="555"/>
                </a:lnTo>
                <a:lnTo>
                  <a:pt x="100" y="550"/>
                </a:lnTo>
                <a:lnTo>
                  <a:pt x="97" y="543"/>
                </a:lnTo>
                <a:lnTo>
                  <a:pt x="92" y="538"/>
                </a:lnTo>
                <a:lnTo>
                  <a:pt x="92" y="526"/>
                </a:lnTo>
                <a:lnTo>
                  <a:pt x="103" y="525"/>
                </a:lnTo>
                <a:lnTo>
                  <a:pt x="382" y="506"/>
                </a:lnTo>
                <a:lnTo>
                  <a:pt x="382" y="506"/>
                </a:lnTo>
                <a:lnTo>
                  <a:pt x="378" y="499"/>
                </a:lnTo>
                <a:lnTo>
                  <a:pt x="373" y="492"/>
                </a:lnTo>
                <a:lnTo>
                  <a:pt x="370" y="484"/>
                </a:lnTo>
                <a:lnTo>
                  <a:pt x="370" y="479"/>
                </a:lnTo>
                <a:lnTo>
                  <a:pt x="368" y="475"/>
                </a:lnTo>
                <a:lnTo>
                  <a:pt x="368" y="475"/>
                </a:lnTo>
                <a:lnTo>
                  <a:pt x="370" y="469"/>
                </a:lnTo>
                <a:lnTo>
                  <a:pt x="372" y="464"/>
                </a:lnTo>
                <a:lnTo>
                  <a:pt x="375" y="459"/>
                </a:lnTo>
                <a:lnTo>
                  <a:pt x="376" y="453"/>
                </a:lnTo>
                <a:lnTo>
                  <a:pt x="376" y="453"/>
                </a:lnTo>
                <a:lnTo>
                  <a:pt x="375" y="451"/>
                </a:lnTo>
                <a:lnTo>
                  <a:pt x="373" y="448"/>
                </a:lnTo>
                <a:lnTo>
                  <a:pt x="371" y="445"/>
                </a:lnTo>
                <a:lnTo>
                  <a:pt x="371" y="442"/>
                </a:lnTo>
                <a:lnTo>
                  <a:pt x="371" y="442"/>
                </a:lnTo>
                <a:lnTo>
                  <a:pt x="370" y="430"/>
                </a:lnTo>
                <a:lnTo>
                  <a:pt x="370" y="425"/>
                </a:lnTo>
                <a:lnTo>
                  <a:pt x="367" y="419"/>
                </a:lnTo>
                <a:lnTo>
                  <a:pt x="367" y="419"/>
                </a:lnTo>
                <a:lnTo>
                  <a:pt x="361" y="406"/>
                </a:lnTo>
                <a:lnTo>
                  <a:pt x="357" y="400"/>
                </a:lnTo>
                <a:lnTo>
                  <a:pt x="356" y="394"/>
                </a:lnTo>
                <a:lnTo>
                  <a:pt x="356" y="394"/>
                </a:lnTo>
                <a:lnTo>
                  <a:pt x="362" y="384"/>
                </a:lnTo>
                <a:lnTo>
                  <a:pt x="365" y="379"/>
                </a:lnTo>
                <a:lnTo>
                  <a:pt x="365" y="373"/>
                </a:lnTo>
                <a:lnTo>
                  <a:pt x="365" y="373"/>
                </a:lnTo>
                <a:lnTo>
                  <a:pt x="365" y="370"/>
                </a:lnTo>
                <a:lnTo>
                  <a:pt x="364" y="368"/>
                </a:lnTo>
                <a:lnTo>
                  <a:pt x="362" y="367"/>
                </a:lnTo>
                <a:lnTo>
                  <a:pt x="362" y="363"/>
                </a:lnTo>
                <a:lnTo>
                  <a:pt x="362" y="363"/>
                </a:lnTo>
                <a:lnTo>
                  <a:pt x="362" y="359"/>
                </a:lnTo>
                <a:lnTo>
                  <a:pt x="364" y="357"/>
                </a:lnTo>
                <a:lnTo>
                  <a:pt x="368" y="352"/>
                </a:lnTo>
                <a:lnTo>
                  <a:pt x="375" y="348"/>
                </a:lnTo>
                <a:lnTo>
                  <a:pt x="382" y="346"/>
                </a:lnTo>
                <a:lnTo>
                  <a:pt x="382" y="346"/>
                </a:lnTo>
                <a:lnTo>
                  <a:pt x="380" y="340"/>
                </a:lnTo>
                <a:lnTo>
                  <a:pt x="376" y="336"/>
                </a:lnTo>
                <a:lnTo>
                  <a:pt x="370" y="333"/>
                </a:lnTo>
                <a:lnTo>
                  <a:pt x="364" y="331"/>
                </a:lnTo>
                <a:lnTo>
                  <a:pt x="364" y="331"/>
                </a:lnTo>
                <a:lnTo>
                  <a:pt x="368" y="321"/>
                </a:lnTo>
                <a:lnTo>
                  <a:pt x="370" y="316"/>
                </a:lnTo>
                <a:lnTo>
                  <a:pt x="371" y="311"/>
                </a:lnTo>
                <a:lnTo>
                  <a:pt x="371" y="311"/>
                </a:lnTo>
                <a:lnTo>
                  <a:pt x="370" y="307"/>
                </a:lnTo>
                <a:lnTo>
                  <a:pt x="366" y="306"/>
                </a:lnTo>
                <a:lnTo>
                  <a:pt x="362" y="304"/>
                </a:lnTo>
                <a:lnTo>
                  <a:pt x="360" y="301"/>
                </a:lnTo>
                <a:lnTo>
                  <a:pt x="360" y="301"/>
                </a:lnTo>
                <a:lnTo>
                  <a:pt x="357" y="298"/>
                </a:lnTo>
                <a:lnTo>
                  <a:pt x="357" y="294"/>
                </a:lnTo>
                <a:lnTo>
                  <a:pt x="357" y="290"/>
                </a:lnTo>
                <a:lnTo>
                  <a:pt x="356" y="286"/>
                </a:lnTo>
                <a:lnTo>
                  <a:pt x="356" y="286"/>
                </a:lnTo>
                <a:lnTo>
                  <a:pt x="354" y="285"/>
                </a:lnTo>
                <a:lnTo>
                  <a:pt x="351" y="284"/>
                </a:lnTo>
                <a:lnTo>
                  <a:pt x="347" y="283"/>
                </a:lnTo>
                <a:lnTo>
                  <a:pt x="271" y="0"/>
                </a:lnTo>
                <a:lnTo>
                  <a:pt x="5" y="20"/>
                </a:lnTo>
                <a:lnTo>
                  <a:pt x="5" y="20"/>
                </a:lnTo>
                <a:lnTo>
                  <a:pt x="1" y="190"/>
                </a:lnTo>
                <a:lnTo>
                  <a:pt x="0" y="327"/>
                </a:lnTo>
                <a:lnTo>
                  <a:pt x="0" y="387"/>
                </a:lnTo>
                <a:lnTo>
                  <a:pt x="0" y="431"/>
                </a:lnTo>
                <a:lnTo>
                  <a:pt x="0" y="431"/>
                </a:lnTo>
                <a:lnTo>
                  <a:pt x="3" y="493"/>
                </a:lnTo>
                <a:lnTo>
                  <a:pt x="6" y="546"/>
                </a:lnTo>
                <a:lnTo>
                  <a:pt x="13" y="609"/>
                </a:lnTo>
                <a:lnTo>
                  <a:pt x="13" y="609"/>
                </a:lnTo>
                <a:lnTo>
                  <a:pt x="15" y="606"/>
                </a:lnTo>
                <a:lnTo>
                  <a:pt x="19" y="605"/>
                </a:lnTo>
                <a:lnTo>
                  <a:pt x="19" y="605"/>
                </a:lnTo>
                <a:lnTo>
                  <a:pt x="22" y="608"/>
                </a:lnTo>
                <a:lnTo>
                  <a:pt x="27" y="609"/>
                </a:lnTo>
                <a:lnTo>
                  <a:pt x="27" y="609"/>
                </a:lnTo>
                <a:lnTo>
                  <a:pt x="30" y="608"/>
                </a:lnTo>
                <a:lnTo>
                  <a:pt x="32" y="606"/>
                </a:lnTo>
                <a:lnTo>
                  <a:pt x="34" y="606"/>
                </a:lnTo>
                <a:lnTo>
                  <a:pt x="34" y="606"/>
                </a:lnTo>
                <a:lnTo>
                  <a:pt x="36" y="606"/>
                </a:lnTo>
                <a:lnTo>
                  <a:pt x="37" y="608"/>
                </a:lnTo>
                <a:lnTo>
                  <a:pt x="40" y="611"/>
                </a:lnTo>
                <a:lnTo>
                  <a:pt x="42" y="615"/>
                </a:lnTo>
                <a:lnTo>
                  <a:pt x="43" y="616"/>
                </a:lnTo>
                <a:lnTo>
                  <a:pt x="46" y="616"/>
                </a:lnTo>
                <a:lnTo>
                  <a:pt x="46" y="616"/>
                </a:lnTo>
                <a:lnTo>
                  <a:pt x="48" y="616"/>
                </a:lnTo>
                <a:lnTo>
                  <a:pt x="51" y="615"/>
                </a:lnTo>
                <a:lnTo>
                  <a:pt x="53" y="610"/>
                </a:lnTo>
                <a:lnTo>
                  <a:pt x="55" y="605"/>
                </a:lnTo>
                <a:lnTo>
                  <a:pt x="55" y="599"/>
                </a:lnTo>
                <a:lnTo>
                  <a:pt x="55" y="599"/>
                </a:lnTo>
                <a:lnTo>
                  <a:pt x="53" y="594"/>
                </a:lnTo>
                <a:lnTo>
                  <a:pt x="52" y="589"/>
                </a:lnTo>
                <a:lnTo>
                  <a:pt x="52" y="589"/>
                </a:lnTo>
                <a:lnTo>
                  <a:pt x="53" y="584"/>
                </a:lnTo>
                <a:lnTo>
                  <a:pt x="55" y="580"/>
                </a:lnTo>
                <a:lnTo>
                  <a:pt x="61" y="573"/>
                </a:lnTo>
                <a:lnTo>
                  <a:pt x="66" y="566"/>
                </a:lnTo>
                <a:lnTo>
                  <a:pt x="68" y="561"/>
                </a:lnTo>
                <a:lnTo>
                  <a:pt x="68" y="557"/>
                </a:lnTo>
                <a:lnTo>
                  <a:pt x="68" y="557"/>
                </a:lnTo>
                <a:lnTo>
                  <a:pt x="68" y="553"/>
                </a:lnTo>
                <a:lnTo>
                  <a:pt x="68" y="553"/>
                </a:lnTo>
                <a:lnTo>
                  <a:pt x="72" y="555"/>
                </a:lnTo>
                <a:lnTo>
                  <a:pt x="73" y="557"/>
                </a:lnTo>
                <a:lnTo>
                  <a:pt x="73" y="558"/>
                </a:lnTo>
                <a:lnTo>
                  <a:pt x="73" y="558"/>
                </a:lnTo>
                <a:lnTo>
                  <a:pt x="73" y="561"/>
                </a:lnTo>
                <a:lnTo>
                  <a:pt x="72" y="563"/>
                </a:lnTo>
                <a:lnTo>
                  <a:pt x="71" y="566"/>
                </a:lnTo>
                <a:lnTo>
                  <a:pt x="71" y="568"/>
                </a:lnTo>
                <a:lnTo>
                  <a:pt x="71" y="568"/>
                </a:lnTo>
                <a:lnTo>
                  <a:pt x="71" y="572"/>
                </a:lnTo>
                <a:lnTo>
                  <a:pt x="72" y="574"/>
                </a:lnTo>
                <a:lnTo>
                  <a:pt x="73" y="577"/>
                </a:lnTo>
                <a:lnTo>
                  <a:pt x="74" y="580"/>
                </a:lnTo>
                <a:lnTo>
                  <a:pt x="74" y="580"/>
                </a:lnTo>
                <a:lnTo>
                  <a:pt x="73" y="584"/>
                </a:lnTo>
                <a:lnTo>
                  <a:pt x="73" y="588"/>
                </a:lnTo>
                <a:lnTo>
                  <a:pt x="72" y="592"/>
                </a:lnTo>
                <a:lnTo>
                  <a:pt x="71" y="595"/>
                </a:lnTo>
                <a:lnTo>
                  <a:pt x="71" y="595"/>
                </a:lnTo>
                <a:lnTo>
                  <a:pt x="72" y="598"/>
                </a:lnTo>
                <a:lnTo>
                  <a:pt x="73" y="599"/>
                </a:lnTo>
                <a:lnTo>
                  <a:pt x="77" y="601"/>
                </a:lnTo>
                <a:lnTo>
                  <a:pt x="82" y="603"/>
                </a:lnTo>
                <a:lnTo>
                  <a:pt x="83" y="605"/>
                </a:lnTo>
                <a:lnTo>
                  <a:pt x="83" y="606"/>
                </a:lnTo>
                <a:lnTo>
                  <a:pt x="83" y="606"/>
                </a:lnTo>
                <a:lnTo>
                  <a:pt x="83" y="610"/>
                </a:lnTo>
                <a:lnTo>
                  <a:pt x="84" y="614"/>
                </a:lnTo>
                <a:lnTo>
                  <a:pt x="87" y="616"/>
                </a:lnTo>
                <a:lnTo>
                  <a:pt x="89" y="616"/>
                </a:lnTo>
                <a:lnTo>
                  <a:pt x="89" y="616"/>
                </a:lnTo>
                <a:lnTo>
                  <a:pt x="93" y="616"/>
                </a:lnTo>
                <a:lnTo>
                  <a:pt x="95" y="615"/>
                </a:lnTo>
                <a:lnTo>
                  <a:pt x="97" y="621"/>
                </a:lnTo>
                <a:lnTo>
                  <a:pt x="87" y="621"/>
                </a:lnTo>
                <a:lnTo>
                  <a:pt x="87" y="621"/>
                </a:lnTo>
                <a:lnTo>
                  <a:pt x="81" y="622"/>
                </a:lnTo>
                <a:lnTo>
                  <a:pt x="76" y="624"/>
                </a:lnTo>
                <a:lnTo>
                  <a:pt x="66" y="630"/>
                </a:lnTo>
                <a:lnTo>
                  <a:pt x="66" y="630"/>
                </a:lnTo>
                <a:lnTo>
                  <a:pt x="72" y="631"/>
                </a:lnTo>
                <a:lnTo>
                  <a:pt x="78" y="632"/>
                </a:lnTo>
                <a:lnTo>
                  <a:pt x="89" y="632"/>
                </a:lnTo>
                <a:lnTo>
                  <a:pt x="89" y="632"/>
                </a:lnTo>
                <a:lnTo>
                  <a:pt x="93" y="631"/>
                </a:lnTo>
                <a:lnTo>
                  <a:pt x="97" y="629"/>
                </a:lnTo>
                <a:lnTo>
                  <a:pt x="102" y="624"/>
                </a:lnTo>
                <a:lnTo>
                  <a:pt x="102" y="624"/>
                </a:lnTo>
                <a:lnTo>
                  <a:pt x="104" y="622"/>
                </a:lnTo>
                <a:lnTo>
                  <a:pt x="108" y="621"/>
                </a:lnTo>
                <a:lnTo>
                  <a:pt x="110" y="619"/>
                </a:lnTo>
                <a:lnTo>
                  <a:pt x="111" y="616"/>
                </a:lnTo>
                <a:lnTo>
                  <a:pt x="111" y="616"/>
                </a:lnTo>
                <a:lnTo>
                  <a:pt x="110" y="615"/>
                </a:lnTo>
                <a:lnTo>
                  <a:pt x="108" y="614"/>
                </a:lnTo>
                <a:lnTo>
                  <a:pt x="104" y="611"/>
                </a:lnTo>
                <a:lnTo>
                  <a:pt x="104" y="611"/>
                </a:lnTo>
                <a:lnTo>
                  <a:pt x="109" y="608"/>
                </a:lnTo>
                <a:lnTo>
                  <a:pt x="115" y="605"/>
                </a:lnTo>
                <a:lnTo>
                  <a:pt x="115" y="605"/>
                </a:lnTo>
                <a:lnTo>
                  <a:pt x="119" y="600"/>
                </a:lnTo>
                <a:lnTo>
                  <a:pt x="121" y="598"/>
                </a:lnTo>
                <a:lnTo>
                  <a:pt x="124" y="595"/>
                </a:lnTo>
                <a:lnTo>
                  <a:pt x="124" y="595"/>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97" name="Freeform 86"/>
          <p:cNvSpPr>
            <a:spLocks/>
          </p:cNvSpPr>
          <p:nvPr/>
        </p:nvSpPr>
        <p:spPr bwMode="auto">
          <a:xfrm>
            <a:off x="12905593" y="6553188"/>
            <a:ext cx="3083783" cy="1780311"/>
          </a:xfrm>
          <a:custGeom>
            <a:avLst/>
            <a:gdLst>
              <a:gd name="T0" fmla="*/ 12 w 913"/>
              <a:gd name="T1" fmla="*/ 60 h 716"/>
              <a:gd name="T2" fmla="*/ 304 w 913"/>
              <a:gd name="T3" fmla="*/ 50 h 716"/>
              <a:gd name="T4" fmla="*/ 605 w 913"/>
              <a:gd name="T5" fmla="*/ 58 h 716"/>
              <a:gd name="T6" fmla="*/ 622 w 913"/>
              <a:gd name="T7" fmla="*/ 30 h 716"/>
              <a:gd name="T8" fmla="*/ 657 w 913"/>
              <a:gd name="T9" fmla="*/ 10 h 716"/>
              <a:gd name="T10" fmla="*/ 683 w 913"/>
              <a:gd name="T11" fmla="*/ 31 h 716"/>
              <a:gd name="T12" fmla="*/ 695 w 913"/>
              <a:gd name="T13" fmla="*/ 61 h 716"/>
              <a:gd name="T14" fmla="*/ 705 w 913"/>
              <a:gd name="T15" fmla="*/ 87 h 716"/>
              <a:gd name="T16" fmla="*/ 710 w 913"/>
              <a:gd name="T17" fmla="*/ 119 h 716"/>
              <a:gd name="T18" fmla="*/ 740 w 913"/>
              <a:gd name="T19" fmla="*/ 167 h 716"/>
              <a:gd name="T20" fmla="*/ 783 w 913"/>
              <a:gd name="T21" fmla="*/ 228 h 716"/>
              <a:gd name="T22" fmla="*/ 807 w 913"/>
              <a:gd name="T23" fmla="*/ 281 h 716"/>
              <a:gd name="T24" fmla="*/ 786 w 913"/>
              <a:gd name="T25" fmla="*/ 265 h 716"/>
              <a:gd name="T26" fmla="*/ 789 w 913"/>
              <a:gd name="T27" fmla="*/ 288 h 716"/>
              <a:gd name="T28" fmla="*/ 823 w 913"/>
              <a:gd name="T29" fmla="*/ 349 h 716"/>
              <a:gd name="T30" fmla="*/ 842 w 913"/>
              <a:gd name="T31" fmla="*/ 391 h 716"/>
              <a:gd name="T32" fmla="*/ 865 w 913"/>
              <a:gd name="T33" fmla="*/ 438 h 716"/>
              <a:gd name="T34" fmla="*/ 896 w 913"/>
              <a:gd name="T35" fmla="*/ 487 h 716"/>
              <a:gd name="T36" fmla="*/ 903 w 913"/>
              <a:gd name="T37" fmla="*/ 538 h 716"/>
              <a:gd name="T38" fmla="*/ 905 w 913"/>
              <a:gd name="T39" fmla="*/ 577 h 716"/>
              <a:gd name="T40" fmla="*/ 905 w 913"/>
              <a:gd name="T41" fmla="*/ 625 h 716"/>
              <a:gd name="T42" fmla="*/ 886 w 913"/>
              <a:gd name="T43" fmla="*/ 671 h 716"/>
              <a:gd name="T44" fmla="*/ 866 w 913"/>
              <a:gd name="T45" fmla="*/ 702 h 716"/>
              <a:gd name="T46" fmla="*/ 837 w 913"/>
              <a:gd name="T47" fmla="*/ 708 h 716"/>
              <a:gd name="T48" fmla="*/ 794 w 913"/>
              <a:gd name="T49" fmla="*/ 686 h 716"/>
              <a:gd name="T50" fmla="*/ 783 w 913"/>
              <a:gd name="T51" fmla="*/ 654 h 716"/>
              <a:gd name="T52" fmla="*/ 735 w 913"/>
              <a:gd name="T53" fmla="*/ 633 h 716"/>
              <a:gd name="T54" fmla="*/ 703 w 913"/>
              <a:gd name="T55" fmla="*/ 591 h 716"/>
              <a:gd name="T56" fmla="*/ 682 w 913"/>
              <a:gd name="T57" fmla="*/ 554 h 716"/>
              <a:gd name="T58" fmla="*/ 672 w 913"/>
              <a:gd name="T59" fmla="*/ 539 h 716"/>
              <a:gd name="T60" fmla="*/ 673 w 913"/>
              <a:gd name="T61" fmla="*/ 481 h 716"/>
              <a:gd name="T62" fmla="*/ 650 w 913"/>
              <a:gd name="T63" fmla="*/ 515 h 716"/>
              <a:gd name="T64" fmla="*/ 619 w 913"/>
              <a:gd name="T65" fmla="*/ 467 h 716"/>
              <a:gd name="T66" fmla="*/ 590 w 913"/>
              <a:gd name="T67" fmla="*/ 440 h 716"/>
              <a:gd name="T68" fmla="*/ 601 w 913"/>
              <a:gd name="T69" fmla="*/ 430 h 716"/>
              <a:gd name="T70" fmla="*/ 621 w 913"/>
              <a:gd name="T71" fmla="*/ 393 h 716"/>
              <a:gd name="T72" fmla="*/ 598 w 913"/>
              <a:gd name="T73" fmla="*/ 377 h 716"/>
              <a:gd name="T74" fmla="*/ 596 w 913"/>
              <a:gd name="T75" fmla="*/ 391 h 716"/>
              <a:gd name="T76" fmla="*/ 567 w 913"/>
              <a:gd name="T77" fmla="*/ 388 h 716"/>
              <a:gd name="T78" fmla="*/ 569 w 913"/>
              <a:gd name="T79" fmla="*/ 336 h 716"/>
              <a:gd name="T80" fmla="*/ 575 w 913"/>
              <a:gd name="T81" fmla="*/ 297 h 716"/>
              <a:gd name="T82" fmla="*/ 569 w 913"/>
              <a:gd name="T83" fmla="*/ 240 h 716"/>
              <a:gd name="T84" fmla="*/ 512 w 913"/>
              <a:gd name="T85" fmla="*/ 203 h 716"/>
              <a:gd name="T86" fmla="*/ 480 w 913"/>
              <a:gd name="T87" fmla="*/ 176 h 716"/>
              <a:gd name="T88" fmla="*/ 442 w 913"/>
              <a:gd name="T89" fmla="*/ 132 h 716"/>
              <a:gd name="T90" fmla="*/ 412 w 913"/>
              <a:gd name="T91" fmla="*/ 113 h 716"/>
              <a:gd name="T92" fmla="*/ 368 w 913"/>
              <a:gd name="T93" fmla="*/ 136 h 716"/>
              <a:gd name="T94" fmla="*/ 325 w 913"/>
              <a:gd name="T95" fmla="*/ 176 h 716"/>
              <a:gd name="T96" fmla="*/ 300 w 913"/>
              <a:gd name="T97" fmla="*/ 163 h 716"/>
              <a:gd name="T98" fmla="*/ 286 w 913"/>
              <a:gd name="T99" fmla="*/ 176 h 716"/>
              <a:gd name="T100" fmla="*/ 263 w 913"/>
              <a:gd name="T101" fmla="*/ 157 h 716"/>
              <a:gd name="T102" fmla="*/ 260 w 913"/>
              <a:gd name="T103" fmla="*/ 134 h 716"/>
              <a:gd name="T104" fmla="*/ 228 w 913"/>
              <a:gd name="T105" fmla="*/ 110 h 716"/>
              <a:gd name="T106" fmla="*/ 215 w 913"/>
              <a:gd name="T107" fmla="*/ 132 h 716"/>
              <a:gd name="T108" fmla="*/ 139 w 913"/>
              <a:gd name="T109" fmla="*/ 106 h 716"/>
              <a:gd name="T110" fmla="*/ 170 w 913"/>
              <a:gd name="T111" fmla="*/ 102 h 716"/>
              <a:gd name="T112" fmla="*/ 159 w 913"/>
              <a:gd name="T113" fmla="*/ 85 h 716"/>
              <a:gd name="T114" fmla="*/ 116 w 913"/>
              <a:gd name="T115" fmla="*/ 109 h 716"/>
              <a:gd name="T116" fmla="*/ 60 w 913"/>
              <a:gd name="T117" fmla="*/ 116 h 716"/>
              <a:gd name="T118" fmla="*/ 76 w 913"/>
              <a:gd name="T119" fmla="*/ 81 h 716"/>
              <a:gd name="T120" fmla="*/ 63 w 913"/>
              <a:gd name="T121" fmla="*/ 94 h 716"/>
              <a:gd name="T122" fmla="*/ 33 w 913"/>
              <a:gd name="T123" fmla="*/ 113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3" h="716">
                <a:moveTo>
                  <a:pt x="29" y="102"/>
                </a:moveTo>
                <a:lnTo>
                  <a:pt x="29" y="102"/>
                </a:lnTo>
                <a:lnTo>
                  <a:pt x="32" y="100"/>
                </a:lnTo>
                <a:lnTo>
                  <a:pt x="32" y="100"/>
                </a:lnTo>
                <a:lnTo>
                  <a:pt x="27" y="95"/>
                </a:lnTo>
                <a:lnTo>
                  <a:pt x="26" y="93"/>
                </a:lnTo>
                <a:lnTo>
                  <a:pt x="24" y="89"/>
                </a:lnTo>
                <a:lnTo>
                  <a:pt x="24" y="89"/>
                </a:lnTo>
                <a:lnTo>
                  <a:pt x="26" y="83"/>
                </a:lnTo>
                <a:lnTo>
                  <a:pt x="27" y="77"/>
                </a:lnTo>
                <a:lnTo>
                  <a:pt x="27" y="77"/>
                </a:lnTo>
                <a:lnTo>
                  <a:pt x="26" y="73"/>
                </a:lnTo>
                <a:lnTo>
                  <a:pt x="23" y="71"/>
                </a:lnTo>
                <a:lnTo>
                  <a:pt x="19" y="68"/>
                </a:lnTo>
                <a:lnTo>
                  <a:pt x="16" y="66"/>
                </a:lnTo>
                <a:lnTo>
                  <a:pt x="16" y="66"/>
                </a:lnTo>
                <a:lnTo>
                  <a:pt x="12" y="60"/>
                </a:lnTo>
                <a:lnTo>
                  <a:pt x="8" y="55"/>
                </a:lnTo>
                <a:lnTo>
                  <a:pt x="5" y="48"/>
                </a:lnTo>
                <a:lnTo>
                  <a:pt x="0" y="43"/>
                </a:lnTo>
                <a:lnTo>
                  <a:pt x="0" y="31"/>
                </a:lnTo>
                <a:lnTo>
                  <a:pt x="11" y="30"/>
                </a:lnTo>
                <a:lnTo>
                  <a:pt x="290" y="11"/>
                </a:lnTo>
                <a:lnTo>
                  <a:pt x="290" y="11"/>
                </a:lnTo>
                <a:lnTo>
                  <a:pt x="293" y="15"/>
                </a:lnTo>
                <a:lnTo>
                  <a:pt x="294" y="20"/>
                </a:lnTo>
                <a:lnTo>
                  <a:pt x="294" y="30"/>
                </a:lnTo>
                <a:lnTo>
                  <a:pt x="294" y="30"/>
                </a:lnTo>
                <a:lnTo>
                  <a:pt x="294" y="34"/>
                </a:lnTo>
                <a:lnTo>
                  <a:pt x="295" y="36"/>
                </a:lnTo>
                <a:lnTo>
                  <a:pt x="300" y="41"/>
                </a:lnTo>
                <a:lnTo>
                  <a:pt x="300" y="41"/>
                </a:lnTo>
                <a:lnTo>
                  <a:pt x="301" y="46"/>
                </a:lnTo>
                <a:lnTo>
                  <a:pt x="304" y="50"/>
                </a:lnTo>
                <a:lnTo>
                  <a:pt x="307" y="52"/>
                </a:lnTo>
                <a:lnTo>
                  <a:pt x="312" y="52"/>
                </a:lnTo>
                <a:lnTo>
                  <a:pt x="312" y="52"/>
                </a:lnTo>
                <a:lnTo>
                  <a:pt x="318" y="52"/>
                </a:lnTo>
                <a:lnTo>
                  <a:pt x="325" y="51"/>
                </a:lnTo>
                <a:lnTo>
                  <a:pt x="328" y="47"/>
                </a:lnTo>
                <a:lnTo>
                  <a:pt x="332" y="42"/>
                </a:lnTo>
                <a:lnTo>
                  <a:pt x="595" y="34"/>
                </a:lnTo>
                <a:lnTo>
                  <a:pt x="600" y="37"/>
                </a:lnTo>
                <a:lnTo>
                  <a:pt x="600" y="37"/>
                </a:lnTo>
                <a:lnTo>
                  <a:pt x="598" y="42"/>
                </a:lnTo>
                <a:lnTo>
                  <a:pt x="596" y="45"/>
                </a:lnTo>
                <a:lnTo>
                  <a:pt x="596" y="48"/>
                </a:lnTo>
                <a:lnTo>
                  <a:pt x="596" y="48"/>
                </a:lnTo>
                <a:lnTo>
                  <a:pt x="598" y="53"/>
                </a:lnTo>
                <a:lnTo>
                  <a:pt x="600" y="56"/>
                </a:lnTo>
                <a:lnTo>
                  <a:pt x="605" y="58"/>
                </a:lnTo>
                <a:lnTo>
                  <a:pt x="610" y="58"/>
                </a:lnTo>
                <a:lnTo>
                  <a:pt x="610" y="58"/>
                </a:lnTo>
                <a:lnTo>
                  <a:pt x="615" y="58"/>
                </a:lnTo>
                <a:lnTo>
                  <a:pt x="619" y="56"/>
                </a:lnTo>
                <a:lnTo>
                  <a:pt x="622" y="53"/>
                </a:lnTo>
                <a:lnTo>
                  <a:pt x="622" y="48"/>
                </a:lnTo>
                <a:lnTo>
                  <a:pt x="622" y="48"/>
                </a:lnTo>
                <a:lnTo>
                  <a:pt x="622" y="46"/>
                </a:lnTo>
                <a:lnTo>
                  <a:pt x="620" y="45"/>
                </a:lnTo>
                <a:lnTo>
                  <a:pt x="619" y="42"/>
                </a:lnTo>
                <a:lnTo>
                  <a:pt x="618" y="40"/>
                </a:lnTo>
                <a:lnTo>
                  <a:pt x="618" y="40"/>
                </a:lnTo>
                <a:lnTo>
                  <a:pt x="619" y="37"/>
                </a:lnTo>
                <a:lnTo>
                  <a:pt x="620" y="35"/>
                </a:lnTo>
                <a:lnTo>
                  <a:pt x="622" y="32"/>
                </a:lnTo>
                <a:lnTo>
                  <a:pt x="622" y="30"/>
                </a:lnTo>
                <a:lnTo>
                  <a:pt x="622" y="30"/>
                </a:lnTo>
                <a:lnTo>
                  <a:pt x="622" y="26"/>
                </a:lnTo>
                <a:lnTo>
                  <a:pt x="620" y="24"/>
                </a:lnTo>
                <a:lnTo>
                  <a:pt x="618" y="21"/>
                </a:lnTo>
                <a:lnTo>
                  <a:pt x="616" y="19"/>
                </a:lnTo>
                <a:lnTo>
                  <a:pt x="616" y="19"/>
                </a:lnTo>
                <a:lnTo>
                  <a:pt x="618" y="14"/>
                </a:lnTo>
                <a:lnTo>
                  <a:pt x="619" y="10"/>
                </a:lnTo>
                <a:lnTo>
                  <a:pt x="621" y="8"/>
                </a:lnTo>
                <a:lnTo>
                  <a:pt x="625" y="4"/>
                </a:lnTo>
                <a:lnTo>
                  <a:pt x="634" y="1"/>
                </a:lnTo>
                <a:lnTo>
                  <a:pt x="642" y="0"/>
                </a:lnTo>
                <a:lnTo>
                  <a:pt x="642" y="0"/>
                </a:lnTo>
                <a:lnTo>
                  <a:pt x="647" y="1"/>
                </a:lnTo>
                <a:lnTo>
                  <a:pt x="650" y="4"/>
                </a:lnTo>
                <a:lnTo>
                  <a:pt x="653" y="8"/>
                </a:lnTo>
                <a:lnTo>
                  <a:pt x="657" y="10"/>
                </a:lnTo>
                <a:lnTo>
                  <a:pt x="657" y="10"/>
                </a:lnTo>
                <a:lnTo>
                  <a:pt x="660" y="10"/>
                </a:lnTo>
                <a:lnTo>
                  <a:pt x="663" y="10"/>
                </a:lnTo>
                <a:lnTo>
                  <a:pt x="668" y="9"/>
                </a:lnTo>
                <a:lnTo>
                  <a:pt x="674" y="8"/>
                </a:lnTo>
                <a:lnTo>
                  <a:pt x="679" y="8"/>
                </a:lnTo>
                <a:lnTo>
                  <a:pt x="677" y="6"/>
                </a:lnTo>
                <a:lnTo>
                  <a:pt x="677" y="6"/>
                </a:lnTo>
                <a:lnTo>
                  <a:pt x="682" y="13"/>
                </a:lnTo>
                <a:lnTo>
                  <a:pt x="687" y="18"/>
                </a:lnTo>
                <a:lnTo>
                  <a:pt x="687" y="18"/>
                </a:lnTo>
                <a:lnTo>
                  <a:pt x="683" y="22"/>
                </a:lnTo>
                <a:lnTo>
                  <a:pt x="681" y="24"/>
                </a:lnTo>
                <a:lnTo>
                  <a:pt x="681" y="26"/>
                </a:lnTo>
                <a:lnTo>
                  <a:pt x="681" y="26"/>
                </a:lnTo>
                <a:lnTo>
                  <a:pt x="681" y="29"/>
                </a:lnTo>
                <a:lnTo>
                  <a:pt x="682" y="30"/>
                </a:lnTo>
                <a:lnTo>
                  <a:pt x="683" y="31"/>
                </a:lnTo>
                <a:lnTo>
                  <a:pt x="683" y="32"/>
                </a:lnTo>
                <a:lnTo>
                  <a:pt x="683" y="32"/>
                </a:lnTo>
                <a:lnTo>
                  <a:pt x="684" y="35"/>
                </a:lnTo>
                <a:lnTo>
                  <a:pt x="685" y="36"/>
                </a:lnTo>
                <a:lnTo>
                  <a:pt x="687" y="39"/>
                </a:lnTo>
                <a:lnTo>
                  <a:pt x="688" y="41"/>
                </a:lnTo>
                <a:lnTo>
                  <a:pt x="688" y="41"/>
                </a:lnTo>
                <a:lnTo>
                  <a:pt x="687" y="42"/>
                </a:lnTo>
                <a:lnTo>
                  <a:pt x="685" y="43"/>
                </a:lnTo>
                <a:lnTo>
                  <a:pt x="685" y="45"/>
                </a:lnTo>
                <a:lnTo>
                  <a:pt x="685" y="46"/>
                </a:lnTo>
                <a:lnTo>
                  <a:pt x="685" y="46"/>
                </a:lnTo>
                <a:lnTo>
                  <a:pt x="687" y="51"/>
                </a:lnTo>
                <a:lnTo>
                  <a:pt x="690" y="53"/>
                </a:lnTo>
                <a:lnTo>
                  <a:pt x="693" y="57"/>
                </a:lnTo>
                <a:lnTo>
                  <a:pt x="694" y="58"/>
                </a:lnTo>
                <a:lnTo>
                  <a:pt x="695" y="61"/>
                </a:lnTo>
                <a:lnTo>
                  <a:pt x="695" y="61"/>
                </a:lnTo>
                <a:lnTo>
                  <a:pt x="694" y="63"/>
                </a:lnTo>
                <a:lnTo>
                  <a:pt x="693" y="66"/>
                </a:lnTo>
                <a:lnTo>
                  <a:pt x="693" y="66"/>
                </a:lnTo>
                <a:lnTo>
                  <a:pt x="693" y="67"/>
                </a:lnTo>
                <a:lnTo>
                  <a:pt x="695" y="68"/>
                </a:lnTo>
                <a:lnTo>
                  <a:pt x="697" y="69"/>
                </a:lnTo>
                <a:lnTo>
                  <a:pt x="698" y="71"/>
                </a:lnTo>
                <a:lnTo>
                  <a:pt x="698" y="71"/>
                </a:lnTo>
                <a:lnTo>
                  <a:pt x="698" y="72"/>
                </a:lnTo>
                <a:lnTo>
                  <a:pt x="698" y="74"/>
                </a:lnTo>
                <a:lnTo>
                  <a:pt x="698" y="77"/>
                </a:lnTo>
                <a:lnTo>
                  <a:pt x="699" y="79"/>
                </a:lnTo>
                <a:lnTo>
                  <a:pt x="699" y="79"/>
                </a:lnTo>
                <a:lnTo>
                  <a:pt x="702" y="82"/>
                </a:lnTo>
                <a:lnTo>
                  <a:pt x="704" y="84"/>
                </a:lnTo>
                <a:lnTo>
                  <a:pt x="705" y="87"/>
                </a:lnTo>
                <a:lnTo>
                  <a:pt x="706" y="90"/>
                </a:lnTo>
                <a:lnTo>
                  <a:pt x="706" y="90"/>
                </a:lnTo>
                <a:lnTo>
                  <a:pt x="705" y="93"/>
                </a:lnTo>
                <a:lnTo>
                  <a:pt x="705" y="97"/>
                </a:lnTo>
                <a:lnTo>
                  <a:pt x="705" y="97"/>
                </a:lnTo>
                <a:lnTo>
                  <a:pt x="705" y="99"/>
                </a:lnTo>
                <a:lnTo>
                  <a:pt x="706" y="100"/>
                </a:lnTo>
                <a:lnTo>
                  <a:pt x="709" y="104"/>
                </a:lnTo>
                <a:lnTo>
                  <a:pt x="713" y="108"/>
                </a:lnTo>
                <a:lnTo>
                  <a:pt x="713" y="110"/>
                </a:lnTo>
                <a:lnTo>
                  <a:pt x="714" y="113"/>
                </a:lnTo>
                <a:lnTo>
                  <a:pt x="714" y="113"/>
                </a:lnTo>
                <a:lnTo>
                  <a:pt x="713" y="114"/>
                </a:lnTo>
                <a:lnTo>
                  <a:pt x="713" y="115"/>
                </a:lnTo>
                <a:lnTo>
                  <a:pt x="711" y="116"/>
                </a:lnTo>
                <a:lnTo>
                  <a:pt x="710" y="119"/>
                </a:lnTo>
                <a:lnTo>
                  <a:pt x="710" y="119"/>
                </a:lnTo>
                <a:lnTo>
                  <a:pt x="711" y="120"/>
                </a:lnTo>
                <a:lnTo>
                  <a:pt x="713" y="123"/>
                </a:lnTo>
                <a:lnTo>
                  <a:pt x="716" y="124"/>
                </a:lnTo>
                <a:lnTo>
                  <a:pt x="721" y="125"/>
                </a:lnTo>
                <a:lnTo>
                  <a:pt x="723" y="127"/>
                </a:lnTo>
                <a:lnTo>
                  <a:pt x="723" y="129"/>
                </a:lnTo>
                <a:lnTo>
                  <a:pt x="723" y="129"/>
                </a:lnTo>
                <a:lnTo>
                  <a:pt x="721" y="132"/>
                </a:lnTo>
                <a:lnTo>
                  <a:pt x="720" y="136"/>
                </a:lnTo>
                <a:lnTo>
                  <a:pt x="720" y="136"/>
                </a:lnTo>
                <a:lnTo>
                  <a:pt x="721" y="140"/>
                </a:lnTo>
                <a:lnTo>
                  <a:pt x="723" y="144"/>
                </a:lnTo>
                <a:lnTo>
                  <a:pt x="726" y="150"/>
                </a:lnTo>
                <a:lnTo>
                  <a:pt x="732" y="155"/>
                </a:lnTo>
                <a:lnTo>
                  <a:pt x="737" y="161"/>
                </a:lnTo>
                <a:lnTo>
                  <a:pt x="737" y="161"/>
                </a:lnTo>
                <a:lnTo>
                  <a:pt x="740" y="167"/>
                </a:lnTo>
                <a:lnTo>
                  <a:pt x="744" y="172"/>
                </a:lnTo>
                <a:lnTo>
                  <a:pt x="748" y="176"/>
                </a:lnTo>
                <a:lnTo>
                  <a:pt x="753" y="181"/>
                </a:lnTo>
                <a:lnTo>
                  <a:pt x="753" y="181"/>
                </a:lnTo>
                <a:lnTo>
                  <a:pt x="756" y="186"/>
                </a:lnTo>
                <a:lnTo>
                  <a:pt x="756" y="189"/>
                </a:lnTo>
                <a:lnTo>
                  <a:pt x="757" y="194"/>
                </a:lnTo>
                <a:lnTo>
                  <a:pt x="760" y="199"/>
                </a:lnTo>
                <a:lnTo>
                  <a:pt x="760" y="199"/>
                </a:lnTo>
                <a:lnTo>
                  <a:pt x="765" y="205"/>
                </a:lnTo>
                <a:lnTo>
                  <a:pt x="767" y="208"/>
                </a:lnTo>
                <a:lnTo>
                  <a:pt x="767" y="213"/>
                </a:lnTo>
                <a:lnTo>
                  <a:pt x="767" y="213"/>
                </a:lnTo>
                <a:lnTo>
                  <a:pt x="773" y="215"/>
                </a:lnTo>
                <a:lnTo>
                  <a:pt x="777" y="219"/>
                </a:lnTo>
                <a:lnTo>
                  <a:pt x="781" y="223"/>
                </a:lnTo>
                <a:lnTo>
                  <a:pt x="783" y="228"/>
                </a:lnTo>
                <a:lnTo>
                  <a:pt x="788" y="239"/>
                </a:lnTo>
                <a:lnTo>
                  <a:pt x="793" y="251"/>
                </a:lnTo>
                <a:lnTo>
                  <a:pt x="793" y="251"/>
                </a:lnTo>
                <a:lnTo>
                  <a:pt x="795" y="254"/>
                </a:lnTo>
                <a:lnTo>
                  <a:pt x="798" y="255"/>
                </a:lnTo>
                <a:lnTo>
                  <a:pt x="802" y="257"/>
                </a:lnTo>
                <a:lnTo>
                  <a:pt x="804" y="258"/>
                </a:lnTo>
                <a:lnTo>
                  <a:pt x="804" y="258"/>
                </a:lnTo>
                <a:lnTo>
                  <a:pt x="805" y="262"/>
                </a:lnTo>
                <a:lnTo>
                  <a:pt x="805" y="265"/>
                </a:lnTo>
                <a:lnTo>
                  <a:pt x="804" y="268"/>
                </a:lnTo>
                <a:lnTo>
                  <a:pt x="805" y="271"/>
                </a:lnTo>
                <a:lnTo>
                  <a:pt x="805" y="271"/>
                </a:lnTo>
                <a:lnTo>
                  <a:pt x="808" y="272"/>
                </a:lnTo>
                <a:lnTo>
                  <a:pt x="812" y="273"/>
                </a:lnTo>
                <a:lnTo>
                  <a:pt x="812" y="273"/>
                </a:lnTo>
                <a:lnTo>
                  <a:pt x="807" y="281"/>
                </a:lnTo>
                <a:lnTo>
                  <a:pt x="805" y="284"/>
                </a:lnTo>
                <a:lnTo>
                  <a:pt x="804" y="288"/>
                </a:lnTo>
                <a:lnTo>
                  <a:pt x="804" y="288"/>
                </a:lnTo>
                <a:lnTo>
                  <a:pt x="805" y="299"/>
                </a:lnTo>
                <a:lnTo>
                  <a:pt x="807" y="304"/>
                </a:lnTo>
                <a:lnTo>
                  <a:pt x="809" y="309"/>
                </a:lnTo>
                <a:lnTo>
                  <a:pt x="804" y="313"/>
                </a:lnTo>
                <a:lnTo>
                  <a:pt x="804" y="313"/>
                </a:lnTo>
                <a:lnTo>
                  <a:pt x="803" y="305"/>
                </a:lnTo>
                <a:lnTo>
                  <a:pt x="800" y="299"/>
                </a:lnTo>
                <a:lnTo>
                  <a:pt x="798" y="293"/>
                </a:lnTo>
                <a:lnTo>
                  <a:pt x="798" y="286"/>
                </a:lnTo>
                <a:lnTo>
                  <a:pt x="798" y="286"/>
                </a:lnTo>
                <a:lnTo>
                  <a:pt x="797" y="281"/>
                </a:lnTo>
                <a:lnTo>
                  <a:pt x="795" y="277"/>
                </a:lnTo>
                <a:lnTo>
                  <a:pt x="792" y="271"/>
                </a:lnTo>
                <a:lnTo>
                  <a:pt x="786" y="265"/>
                </a:lnTo>
                <a:lnTo>
                  <a:pt x="781" y="258"/>
                </a:lnTo>
                <a:lnTo>
                  <a:pt x="781" y="258"/>
                </a:lnTo>
                <a:lnTo>
                  <a:pt x="779" y="255"/>
                </a:lnTo>
                <a:lnTo>
                  <a:pt x="779" y="252"/>
                </a:lnTo>
                <a:lnTo>
                  <a:pt x="779" y="250"/>
                </a:lnTo>
                <a:lnTo>
                  <a:pt x="778" y="247"/>
                </a:lnTo>
                <a:lnTo>
                  <a:pt x="778" y="247"/>
                </a:lnTo>
                <a:lnTo>
                  <a:pt x="774" y="250"/>
                </a:lnTo>
                <a:lnTo>
                  <a:pt x="774" y="250"/>
                </a:lnTo>
                <a:lnTo>
                  <a:pt x="777" y="255"/>
                </a:lnTo>
                <a:lnTo>
                  <a:pt x="779" y="260"/>
                </a:lnTo>
                <a:lnTo>
                  <a:pt x="782" y="265"/>
                </a:lnTo>
                <a:lnTo>
                  <a:pt x="784" y="270"/>
                </a:lnTo>
                <a:lnTo>
                  <a:pt x="784" y="270"/>
                </a:lnTo>
                <a:lnTo>
                  <a:pt x="787" y="277"/>
                </a:lnTo>
                <a:lnTo>
                  <a:pt x="788" y="283"/>
                </a:lnTo>
                <a:lnTo>
                  <a:pt x="789" y="288"/>
                </a:lnTo>
                <a:lnTo>
                  <a:pt x="792" y="294"/>
                </a:lnTo>
                <a:lnTo>
                  <a:pt x="792" y="294"/>
                </a:lnTo>
                <a:lnTo>
                  <a:pt x="798" y="305"/>
                </a:lnTo>
                <a:lnTo>
                  <a:pt x="800" y="310"/>
                </a:lnTo>
                <a:lnTo>
                  <a:pt x="800" y="317"/>
                </a:lnTo>
                <a:lnTo>
                  <a:pt x="800" y="317"/>
                </a:lnTo>
                <a:lnTo>
                  <a:pt x="802" y="319"/>
                </a:lnTo>
                <a:lnTo>
                  <a:pt x="804" y="320"/>
                </a:lnTo>
                <a:lnTo>
                  <a:pt x="807" y="321"/>
                </a:lnTo>
                <a:lnTo>
                  <a:pt x="809" y="323"/>
                </a:lnTo>
                <a:lnTo>
                  <a:pt x="809" y="323"/>
                </a:lnTo>
                <a:lnTo>
                  <a:pt x="810" y="326"/>
                </a:lnTo>
                <a:lnTo>
                  <a:pt x="812" y="330"/>
                </a:lnTo>
                <a:lnTo>
                  <a:pt x="813" y="334"/>
                </a:lnTo>
                <a:lnTo>
                  <a:pt x="815" y="338"/>
                </a:lnTo>
                <a:lnTo>
                  <a:pt x="815" y="338"/>
                </a:lnTo>
                <a:lnTo>
                  <a:pt x="823" y="349"/>
                </a:lnTo>
                <a:lnTo>
                  <a:pt x="829" y="361"/>
                </a:lnTo>
                <a:lnTo>
                  <a:pt x="829" y="361"/>
                </a:lnTo>
                <a:lnTo>
                  <a:pt x="830" y="363"/>
                </a:lnTo>
                <a:lnTo>
                  <a:pt x="830" y="367"/>
                </a:lnTo>
                <a:lnTo>
                  <a:pt x="830" y="370"/>
                </a:lnTo>
                <a:lnTo>
                  <a:pt x="833" y="372"/>
                </a:lnTo>
                <a:lnTo>
                  <a:pt x="833" y="372"/>
                </a:lnTo>
                <a:lnTo>
                  <a:pt x="834" y="373"/>
                </a:lnTo>
                <a:lnTo>
                  <a:pt x="836" y="375"/>
                </a:lnTo>
                <a:lnTo>
                  <a:pt x="839" y="375"/>
                </a:lnTo>
                <a:lnTo>
                  <a:pt x="840" y="376"/>
                </a:lnTo>
                <a:lnTo>
                  <a:pt x="840" y="376"/>
                </a:lnTo>
                <a:lnTo>
                  <a:pt x="841" y="377"/>
                </a:lnTo>
                <a:lnTo>
                  <a:pt x="842" y="380"/>
                </a:lnTo>
                <a:lnTo>
                  <a:pt x="842" y="385"/>
                </a:lnTo>
                <a:lnTo>
                  <a:pt x="841" y="389"/>
                </a:lnTo>
                <a:lnTo>
                  <a:pt x="842" y="391"/>
                </a:lnTo>
                <a:lnTo>
                  <a:pt x="844" y="393"/>
                </a:lnTo>
                <a:lnTo>
                  <a:pt x="844" y="393"/>
                </a:lnTo>
                <a:lnTo>
                  <a:pt x="846" y="399"/>
                </a:lnTo>
                <a:lnTo>
                  <a:pt x="849" y="404"/>
                </a:lnTo>
                <a:lnTo>
                  <a:pt x="851" y="409"/>
                </a:lnTo>
                <a:lnTo>
                  <a:pt x="855" y="415"/>
                </a:lnTo>
                <a:lnTo>
                  <a:pt x="855" y="415"/>
                </a:lnTo>
                <a:lnTo>
                  <a:pt x="858" y="418"/>
                </a:lnTo>
                <a:lnTo>
                  <a:pt x="861" y="420"/>
                </a:lnTo>
                <a:lnTo>
                  <a:pt x="863" y="423"/>
                </a:lnTo>
                <a:lnTo>
                  <a:pt x="865" y="427"/>
                </a:lnTo>
                <a:lnTo>
                  <a:pt x="865" y="427"/>
                </a:lnTo>
                <a:lnTo>
                  <a:pt x="863" y="429"/>
                </a:lnTo>
                <a:lnTo>
                  <a:pt x="863" y="431"/>
                </a:lnTo>
                <a:lnTo>
                  <a:pt x="863" y="431"/>
                </a:lnTo>
                <a:lnTo>
                  <a:pt x="863" y="435"/>
                </a:lnTo>
                <a:lnTo>
                  <a:pt x="865" y="438"/>
                </a:lnTo>
                <a:lnTo>
                  <a:pt x="870" y="441"/>
                </a:lnTo>
                <a:lnTo>
                  <a:pt x="875" y="444"/>
                </a:lnTo>
                <a:lnTo>
                  <a:pt x="881" y="448"/>
                </a:lnTo>
                <a:lnTo>
                  <a:pt x="881" y="448"/>
                </a:lnTo>
                <a:lnTo>
                  <a:pt x="886" y="452"/>
                </a:lnTo>
                <a:lnTo>
                  <a:pt x="889" y="457"/>
                </a:lnTo>
                <a:lnTo>
                  <a:pt x="892" y="462"/>
                </a:lnTo>
                <a:lnTo>
                  <a:pt x="893" y="469"/>
                </a:lnTo>
                <a:lnTo>
                  <a:pt x="893" y="469"/>
                </a:lnTo>
                <a:lnTo>
                  <a:pt x="894" y="469"/>
                </a:lnTo>
                <a:lnTo>
                  <a:pt x="894" y="470"/>
                </a:lnTo>
                <a:lnTo>
                  <a:pt x="893" y="472"/>
                </a:lnTo>
                <a:lnTo>
                  <a:pt x="892" y="475"/>
                </a:lnTo>
                <a:lnTo>
                  <a:pt x="892" y="477"/>
                </a:lnTo>
                <a:lnTo>
                  <a:pt x="892" y="477"/>
                </a:lnTo>
                <a:lnTo>
                  <a:pt x="896" y="485"/>
                </a:lnTo>
                <a:lnTo>
                  <a:pt x="896" y="487"/>
                </a:lnTo>
                <a:lnTo>
                  <a:pt x="897" y="491"/>
                </a:lnTo>
                <a:lnTo>
                  <a:pt x="897" y="491"/>
                </a:lnTo>
                <a:lnTo>
                  <a:pt x="897" y="493"/>
                </a:lnTo>
                <a:lnTo>
                  <a:pt x="898" y="494"/>
                </a:lnTo>
                <a:lnTo>
                  <a:pt x="900" y="497"/>
                </a:lnTo>
                <a:lnTo>
                  <a:pt x="904" y="499"/>
                </a:lnTo>
                <a:lnTo>
                  <a:pt x="905" y="501"/>
                </a:lnTo>
                <a:lnTo>
                  <a:pt x="905" y="503"/>
                </a:lnTo>
                <a:lnTo>
                  <a:pt x="905" y="503"/>
                </a:lnTo>
                <a:lnTo>
                  <a:pt x="905" y="506"/>
                </a:lnTo>
                <a:lnTo>
                  <a:pt x="904" y="508"/>
                </a:lnTo>
                <a:lnTo>
                  <a:pt x="903" y="512"/>
                </a:lnTo>
                <a:lnTo>
                  <a:pt x="903" y="514"/>
                </a:lnTo>
                <a:lnTo>
                  <a:pt x="903" y="514"/>
                </a:lnTo>
                <a:lnTo>
                  <a:pt x="903" y="530"/>
                </a:lnTo>
                <a:lnTo>
                  <a:pt x="903" y="530"/>
                </a:lnTo>
                <a:lnTo>
                  <a:pt x="903" y="538"/>
                </a:lnTo>
                <a:lnTo>
                  <a:pt x="903" y="538"/>
                </a:lnTo>
                <a:lnTo>
                  <a:pt x="903" y="541"/>
                </a:lnTo>
                <a:lnTo>
                  <a:pt x="905" y="545"/>
                </a:lnTo>
                <a:lnTo>
                  <a:pt x="907" y="548"/>
                </a:lnTo>
                <a:lnTo>
                  <a:pt x="908" y="551"/>
                </a:lnTo>
                <a:lnTo>
                  <a:pt x="908" y="551"/>
                </a:lnTo>
                <a:lnTo>
                  <a:pt x="907" y="554"/>
                </a:lnTo>
                <a:lnTo>
                  <a:pt x="905" y="556"/>
                </a:lnTo>
                <a:lnTo>
                  <a:pt x="904" y="559"/>
                </a:lnTo>
                <a:lnTo>
                  <a:pt x="903" y="562"/>
                </a:lnTo>
                <a:lnTo>
                  <a:pt x="903" y="562"/>
                </a:lnTo>
                <a:lnTo>
                  <a:pt x="904" y="565"/>
                </a:lnTo>
                <a:lnTo>
                  <a:pt x="905" y="567"/>
                </a:lnTo>
                <a:lnTo>
                  <a:pt x="905" y="570"/>
                </a:lnTo>
                <a:lnTo>
                  <a:pt x="907" y="572"/>
                </a:lnTo>
                <a:lnTo>
                  <a:pt x="907" y="572"/>
                </a:lnTo>
                <a:lnTo>
                  <a:pt x="905" y="577"/>
                </a:lnTo>
                <a:lnTo>
                  <a:pt x="904" y="583"/>
                </a:lnTo>
                <a:lnTo>
                  <a:pt x="904" y="583"/>
                </a:lnTo>
                <a:lnTo>
                  <a:pt x="905" y="586"/>
                </a:lnTo>
                <a:lnTo>
                  <a:pt x="907" y="587"/>
                </a:lnTo>
                <a:lnTo>
                  <a:pt x="910" y="590"/>
                </a:lnTo>
                <a:lnTo>
                  <a:pt x="910" y="590"/>
                </a:lnTo>
                <a:lnTo>
                  <a:pt x="908" y="595"/>
                </a:lnTo>
                <a:lnTo>
                  <a:pt x="907" y="598"/>
                </a:lnTo>
                <a:lnTo>
                  <a:pt x="905" y="609"/>
                </a:lnTo>
                <a:lnTo>
                  <a:pt x="905" y="609"/>
                </a:lnTo>
                <a:lnTo>
                  <a:pt x="905" y="613"/>
                </a:lnTo>
                <a:lnTo>
                  <a:pt x="908" y="616"/>
                </a:lnTo>
                <a:lnTo>
                  <a:pt x="909" y="618"/>
                </a:lnTo>
                <a:lnTo>
                  <a:pt x="913" y="619"/>
                </a:lnTo>
                <a:lnTo>
                  <a:pt x="913" y="619"/>
                </a:lnTo>
                <a:lnTo>
                  <a:pt x="909" y="623"/>
                </a:lnTo>
                <a:lnTo>
                  <a:pt x="905" y="625"/>
                </a:lnTo>
                <a:lnTo>
                  <a:pt x="897" y="632"/>
                </a:lnTo>
                <a:lnTo>
                  <a:pt x="897" y="632"/>
                </a:lnTo>
                <a:lnTo>
                  <a:pt x="894" y="635"/>
                </a:lnTo>
                <a:lnTo>
                  <a:pt x="892" y="639"/>
                </a:lnTo>
                <a:lnTo>
                  <a:pt x="889" y="642"/>
                </a:lnTo>
                <a:lnTo>
                  <a:pt x="888" y="646"/>
                </a:lnTo>
                <a:lnTo>
                  <a:pt x="888" y="646"/>
                </a:lnTo>
                <a:lnTo>
                  <a:pt x="889" y="648"/>
                </a:lnTo>
                <a:lnTo>
                  <a:pt x="891" y="650"/>
                </a:lnTo>
                <a:lnTo>
                  <a:pt x="891" y="651"/>
                </a:lnTo>
                <a:lnTo>
                  <a:pt x="892" y="654"/>
                </a:lnTo>
                <a:lnTo>
                  <a:pt x="892" y="654"/>
                </a:lnTo>
                <a:lnTo>
                  <a:pt x="891" y="659"/>
                </a:lnTo>
                <a:lnTo>
                  <a:pt x="888" y="663"/>
                </a:lnTo>
                <a:lnTo>
                  <a:pt x="887" y="666"/>
                </a:lnTo>
                <a:lnTo>
                  <a:pt x="886" y="671"/>
                </a:lnTo>
                <a:lnTo>
                  <a:pt x="886" y="671"/>
                </a:lnTo>
                <a:lnTo>
                  <a:pt x="887" y="674"/>
                </a:lnTo>
                <a:lnTo>
                  <a:pt x="888" y="675"/>
                </a:lnTo>
                <a:lnTo>
                  <a:pt x="889" y="677"/>
                </a:lnTo>
                <a:lnTo>
                  <a:pt x="889" y="679"/>
                </a:lnTo>
                <a:lnTo>
                  <a:pt x="889" y="679"/>
                </a:lnTo>
                <a:lnTo>
                  <a:pt x="889" y="681"/>
                </a:lnTo>
                <a:lnTo>
                  <a:pt x="888" y="682"/>
                </a:lnTo>
                <a:lnTo>
                  <a:pt x="884" y="684"/>
                </a:lnTo>
                <a:lnTo>
                  <a:pt x="884" y="684"/>
                </a:lnTo>
                <a:lnTo>
                  <a:pt x="881" y="691"/>
                </a:lnTo>
                <a:lnTo>
                  <a:pt x="877" y="697"/>
                </a:lnTo>
                <a:lnTo>
                  <a:pt x="873" y="702"/>
                </a:lnTo>
                <a:lnTo>
                  <a:pt x="871" y="703"/>
                </a:lnTo>
                <a:lnTo>
                  <a:pt x="868" y="703"/>
                </a:lnTo>
                <a:lnTo>
                  <a:pt x="868" y="703"/>
                </a:lnTo>
                <a:lnTo>
                  <a:pt x="867" y="703"/>
                </a:lnTo>
                <a:lnTo>
                  <a:pt x="866" y="702"/>
                </a:lnTo>
                <a:lnTo>
                  <a:pt x="866" y="701"/>
                </a:lnTo>
                <a:lnTo>
                  <a:pt x="865" y="701"/>
                </a:lnTo>
                <a:lnTo>
                  <a:pt x="865" y="701"/>
                </a:lnTo>
                <a:lnTo>
                  <a:pt x="862" y="702"/>
                </a:lnTo>
                <a:lnTo>
                  <a:pt x="861" y="703"/>
                </a:lnTo>
                <a:lnTo>
                  <a:pt x="858" y="709"/>
                </a:lnTo>
                <a:lnTo>
                  <a:pt x="858" y="709"/>
                </a:lnTo>
                <a:lnTo>
                  <a:pt x="856" y="708"/>
                </a:lnTo>
                <a:lnTo>
                  <a:pt x="854" y="706"/>
                </a:lnTo>
                <a:lnTo>
                  <a:pt x="851" y="703"/>
                </a:lnTo>
                <a:lnTo>
                  <a:pt x="849" y="703"/>
                </a:lnTo>
                <a:lnTo>
                  <a:pt x="849" y="703"/>
                </a:lnTo>
                <a:lnTo>
                  <a:pt x="845" y="703"/>
                </a:lnTo>
                <a:lnTo>
                  <a:pt x="842" y="706"/>
                </a:lnTo>
                <a:lnTo>
                  <a:pt x="841" y="708"/>
                </a:lnTo>
                <a:lnTo>
                  <a:pt x="837" y="708"/>
                </a:lnTo>
                <a:lnTo>
                  <a:pt x="837" y="708"/>
                </a:lnTo>
                <a:lnTo>
                  <a:pt x="835" y="708"/>
                </a:lnTo>
                <a:lnTo>
                  <a:pt x="834" y="707"/>
                </a:lnTo>
                <a:lnTo>
                  <a:pt x="834" y="707"/>
                </a:lnTo>
                <a:lnTo>
                  <a:pt x="831" y="707"/>
                </a:lnTo>
                <a:lnTo>
                  <a:pt x="829" y="708"/>
                </a:lnTo>
                <a:lnTo>
                  <a:pt x="825" y="712"/>
                </a:lnTo>
                <a:lnTo>
                  <a:pt x="821" y="714"/>
                </a:lnTo>
                <a:lnTo>
                  <a:pt x="820" y="716"/>
                </a:lnTo>
                <a:lnTo>
                  <a:pt x="818" y="716"/>
                </a:lnTo>
                <a:lnTo>
                  <a:pt x="818" y="716"/>
                </a:lnTo>
                <a:lnTo>
                  <a:pt x="808" y="716"/>
                </a:lnTo>
                <a:lnTo>
                  <a:pt x="799" y="716"/>
                </a:lnTo>
                <a:lnTo>
                  <a:pt x="799" y="693"/>
                </a:lnTo>
                <a:lnTo>
                  <a:pt x="799" y="693"/>
                </a:lnTo>
                <a:lnTo>
                  <a:pt x="798" y="691"/>
                </a:lnTo>
                <a:lnTo>
                  <a:pt x="797" y="690"/>
                </a:lnTo>
                <a:lnTo>
                  <a:pt x="794" y="686"/>
                </a:lnTo>
                <a:lnTo>
                  <a:pt x="790" y="684"/>
                </a:lnTo>
                <a:lnTo>
                  <a:pt x="789" y="682"/>
                </a:lnTo>
                <a:lnTo>
                  <a:pt x="789" y="680"/>
                </a:lnTo>
                <a:lnTo>
                  <a:pt x="789" y="680"/>
                </a:lnTo>
                <a:lnTo>
                  <a:pt x="788" y="667"/>
                </a:lnTo>
                <a:lnTo>
                  <a:pt x="788" y="667"/>
                </a:lnTo>
                <a:lnTo>
                  <a:pt x="788" y="666"/>
                </a:lnTo>
                <a:lnTo>
                  <a:pt x="786" y="665"/>
                </a:lnTo>
                <a:lnTo>
                  <a:pt x="782" y="664"/>
                </a:lnTo>
                <a:lnTo>
                  <a:pt x="782" y="664"/>
                </a:lnTo>
                <a:lnTo>
                  <a:pt x="781" y="663"/>
                </a:lnTo>
                <a:lnTo>
                  <a:pt x="781" y="661"/>
                </a:lnTo>
                <a:lnTo>
                  <a:pt x="782" y="658"/>
                </a:lnTo>
                <a:lnTo>
                  <a:pt x="783" y="655"/>
                </a:lnTo>
                <a:lnTo>
                  <a:pt x="783" y="654"/>
                </a:lnTo>
                <a:lnTo>
                  <a:pt x="783" y="654"/>
                </a:lnTo>
                <a:lnTo>
                  <a:pt x="783" y="654"/>
                </a:lnTo>
                <a:lnTo>
                  <a:pt x="779" y="653"/>
                </a:lnTo>
                <a:lnTo>
                  <a:pt x="773" y="651"/>
                </a:lnTo>
                <a:lnTo>
                  <a:pt x="768" y="651"/>
                </a:lnTo>
                <a:lnTo>
                  <a:pt x="765" y="650"/>
                </a:lnTo>
                <a:lnTo>
                  <a:pt x="766" y="644"/>
                </a:lnTo>
                <a:lnTo>
                  <a:pt x="766" y="644"/>
                </a:lnTo>
                <a:lnTo>
                  <a:pt x="762" y="637"/>
                </a:lnTo>
                <a:lnTo>
                  <a:pt x="761" y="634"/>
                </a:lnTo>
                <a:lnTo>
                  <a:pt x="757" y="633"/>
                </a:lnTo>
                <a:lnTo>
                  <a:pt x="757" y="633"/>
                </a:lnTo>
                <a:lnTo>
                  <a:pt x="753" y="633"/>
                </a:lnTo>
                <a:lnTo>
                  <a:pt x="750" y="635"/>
                </a:lnTo>
                <a:lnTo>
                  <a:pt x="746" y="637"/>
                </a:lnTo>
                <a:lnTo>
                  <a:pt x="742" y="638"/>
                </a:lnTo>
                <a:lnTo>
                  <a:pt x="734" y="639"/>
                </a:lnTo>
                <a:lnTo>
                  <a:pt x="734" y="639"/>
                </a:lnTo>
                <a:lnTo>
                  <a:pt x="735" y="633"/>
                </a:lnTo>
                <a:lnTo>
                  <a:pt x="736" y="630"/>
                </a:lnTo>
                <a:lnTo>
                  <a:pt x="736" y="627"/>
                </a:lnTo>
                <a:lnTo>
                  <a:pt x="736" y="627"/>
                </a:lnTo>
                <a:lnTo>
                  <a:pt x="736" y="624"/>
                </a:lnTo>
                <a:lnTo>
                  <a:pt x="734" y="622"/>
                </a:lnTo>
                <a:lnTo>
                  <a:pt x="729" y="618"/>
                </a:lnTo>
                <a:lnTo>
                  <a:pt x="724" y="616"/>
                </a:lnTo>
                <a:lnTo>
                  <a:pt x="721" y="613"/>
                </a:lnTo>
                <a:lnTo>
                  <a:pt x="720" y="609"/>
                </a:lnTo>
                <a:lnTo>
                  <a:pt x="714" y="612"/>
                </a:lnTo>
                <a:lnTo>
                  <a:pt x="714" y="612"/>
                </a:lnTo>
                <a:lnTo>
                  <a:pt x="710" y="607"/>
                </a:lnTo>
                <a:lnTo>
                  <a:pt x="706" y="603"/>
                </a:lnTo>
                <a:lnTo>
                  <a:pt x="703" y="599"/>
                </a:lnTo>
                <a:lnTo>
                  <a:pt x="702" y="593"/>
                </a:lnTo>
                <a:lnTo>
                  <a:pt x="702" y="593"/>
                </a:lnTo>
                <a:lnTo>
                  <a:pt x="703" y="591"/>
                </a:lnTo>
                <a:lnTo>
                  <a:pt x="703" y="588"/>
                </a:lnTo>
                <a:lnTo>
                  <a:pt x="704" y="586"/>
                </a:lnTo>
                <a:lnTo>
                  <a:pt x="705" y="583"/>
                </a:lnTo>
                <a:lnTo>
                  <a:pt x="705" y="583"/>
                </a:lnTo>
                <a:lnTo>
                  <a:pt x="704" y="581"/>
                </a:lnTo>
                <a:lnTo>
                  <a:pt x="703" y="578"/>
                </a:lnTo>
                <a:lnTo>
                  <a:pt x="700" y="577"/>
                </a:lnTo>
                <a:lnTo>
                  <a:pt x="699" y="575"/>
                </a:lnTo>
                <a:lnTo>
                  <a:pt x="699" y="575"/>
                </a:lnTo>
                <a:lnTo>
                  <a:pt x="695" y="569"/>
                </a:lnTo>
                <a:lnTo>
                  <a:pt x="692" y="562"/>
                </a:lnTo>
                <a:lnTo>
                  <a:pt x="689" y="560"/>
                </a:lnTo>
                <a:lnTo>
                  <a:pt x="687" y="559"/>
                </a:lnTo>
                <a:lnTo>
                  <a:pt x="683" y="559"/>
                </a:lnTo>
                <a:lnTo>
                  <a:pt x="681" y="559"/>
                </a:lnTo>
                <a:lnTo>
                  <a:pt x="681" y="559"/>
                </a:lnTo>
                <a:lnTo>
                  <a:pt x="682" y="554"/>
                </a:lnTo>
                <a:lnTo>
                  <a:pt x="683" y="551"/>
                </a:lnTo>
                <a:lnTo>
                  <a:pt x="689" y="545"/>
                </a:lnTo>
                <a:lnTo>
                  <a:pt x="695" y="540"/>
                </a:lnTo>
                <a:lnTo>
                  <a:pt x="698" y="536"/>
                </a:lnTo>
                <a:lnTo>
                  <a:pt x="700" y="533"/>
                </a:lnTo>
                <a:lnTo>
                  <a:pt x="694" y="533"/>
                </a:lnTo>
                <a:lnTo>
                  <a:pt x="694" y="533"/>
                </a:lnTo>
                <a:lnTo>
                  <a:pt x="690" y="539"/>
                </a:lnTo>
                <a:lnTo>
                  <a:pt x="687" y="544"/>
                </a:lnTo>
                <a:lnTo>
                  <a:pt x="682" y="548"/>
                </a:lnTo>
                <a:lnTo>
                  <a:pt x="678" y="549"/>
                </a:lnTo>
                <a:lnTo>
                  <a:pt x="676" y="549"/>
                </a:lnTo>
                <a:lnTo>
                  <a:pt x="676" y="549"/>
                </a:lnTo>
                <a:lnTo>
                  <a:pt x="673" y="548"/>
                </a:lnTo>
                <a:lnTo>
                  <a:pt x="671" y="546"/>
                </a:lnTo>
                <a:lnTo>
                  <a:pt x="671" y="546"/>
                </a:lnTo>
                <a:lnTo>
                  <a:pt x="672" y="539"/>
                </a:lnTo>
                <a:lnTo>
                  <a:pt x="672" y="539"/>
                </a:lnTo>
                <a:lnTo>
                  <a:pt x="671" y="536"/>
                </a:lnTo>
                <a:lnTo>
                  <a:pt x="671" y="533"/>
                </a:lnTo>
                <a:lnTo>
                  <a:pt x="671" y="533"/>
                </a:lnTo>
                <a:lnTo>
                  <a:pt x="671" y="529"/>
                </a:lnTo>
                <a:lnTo>
                  <a:pt x="672" y="525"/>
                </a:lnTo>
                <a:lnTo>
                  <a:pt x="672" y="525"/>
                </a:lnTo>
                <a:lnTo>
                  <a:pt x="672" y="520"/>
                </a:lnTo>
                <a:lnTo>
                  <a:pt x="669" y="515"/>
                </a:lnTo>
                <a:lnTo>
                  <a:pt x="663" y="507"/>
                </a:lnTo>
                <a:lnTo>
                  <a:pt x="663" y="507"/>
                </a:lnTo>
                <a:lnTo>
                  <a:pt x="668" y="503"/>
                </a:lnTo>
                <a:lnTo>
                  <a:pt x="672" y="498"/>
                </a:lnTo>
                <a:lnTo>
                  <a:pt x="674" y="492"/>
                </a:lnTo>
                <a:lnTo>
                  <a:pt x="676" y="486"/>
                </a:lnTo>
                <a:lnTo>
                  <a:pt x="676" y="486"/>
                </a:lnTo>
                <a:lnTo>
                  <a:pt x="673" y="481"/>
                </a:lnTo>
                <a:lnTo>
                  <a:pt x="673" y="481"/>
                </a:lnTo>
                <a:lnTo>
                  <a:pt x="671" y="486"/>
                </a:lnTo>
                <a:lnTo>
                  <a:pt x="667" y="491"/>
                </a:lnTo>
                <a:lnTo>
                  <a:pt x="662" y="494"/>
                </a:lnTo>
                <a:lnTo>
                  <a:pt x="660" y="496"/>
                </a:lnTo>
                <a:lnTo>
                  <a:pt x="657" y="496"/>
                </a:lnTo>
                <a:lnTo>
                  <a:pt x="657" y="496"/>
                </a:lnTo>
                <a:lnTo>
                  <a:pt x="650" y="496"/>
                </a:lnTo>
                <a:lnTo>
                  <a:pt x="647" y="494"/>
                </a:lnTo>
                <a:lnTo>
                  <a:pt x="645" y="496"/>
                </a:lnTo>
                <a:lnTo>
                  <a:pt x="645" y="496"/>
                </a:lnTo>
                <a:lnTo>
                  <a:pt x="647" y="503"/>
                </a:lnTo>
                <a:lnTo>
                  <a:pt x="651" y="508"/>
                </a:lnTo>
                <a:lnTo>
                  <a:pt x="660" y="519"/>
                </a:lnTo>
                <a:lnTo>
                  <a:pt x="653" y="519"/>
                </a:lnTo>
                <a:lnTo>
                  <a:pt x="653" y="519"/>
                </a:lnTo>
                <a:lnTo>
                  <a:pt x="650" y="515"/>
                </a:lnTo>
                <a:lnTo>
                  <a:pt x="646" y="512"/>
                </a:lnTo>
                <a:lnTo>
                  <a:pt x="640" y="504"/>
                </a:lnTo>
                <a:lnTo>
                  <a:pt x="640" y="504"/>
                </a:lnTo>
                <a:lnTo>
                  <a:pt x="634" y="499"/>
                </a:lnTo>
                <a:lnTo>
                  <a:pt x="629" y="494"/>
                </a:lnTo>
                <a:lnTo>
                  <a:pt x="624" y="490"/>
                </a:lnTo>
                <a:lnTo>
                  <a:pt x="622" y="487"/>
                </a:lnTo>
                <a:lnTo>
                  <a:pt x="621" y="483"/>
                </a:lnTo>
                <a:lnTo>
                  <a:pt x="621" y="483"/>
                </a:lnTo>
                <a:lnTo>
                  <a:pt x="618" y="481"/>
                </a:lnTo>
                <a:lnTo>
                  <a:pt x="618" y="480"/>
                </a:lnTo>
                <a:lnTo>
                  <a:pt x="616" y="477"/>
                </a:lnTo>
                <a:lnTo>
                  <a:pt x="616" y="477"/>
                </a:lnTo>
                <a:lnTo>
                  <a:pt x="618" y="473"/>
                </a:lnTo>
                <a:lnTo>
                  <a:pt x="619" y="470"/>
                </a:lnTo>
                <a:lnTo>
                  <a:pt x="619" y="470"/>
                </a:lnTo>
                <a:lnTo>
                  <a:pt x="619" y="467"/>
                </a:lnTo>
                <a:lnTo>
                  <a:pt x="618" y="466"/>
                </a:lnTo>
                <a:lnTo>
                  <a:pt x="615" y="465"/>
                </a:lnTo>
                <a:lnTo>
                  <a:pt x="611" y="464"/>
                </a:lnTo>
                <a:lnTo>
                  <a:pt x="608" y="461"/>
                </a:lnTo>
                <a:lnTo>
                  <a:pt x="608" y="461"/>
                </a:lnTo>
                <a:lnTo>
                  <a:pt x="606" y="460"/>
                </a:lnTo>
                <a:lnTo>
                  <a:pt x="606" y="457"/>
                </a:lnTo>
                <a:lnTo>
                  <a:pt x="606" y="455"/>
                </a:lnTo>
                <a:lnTo>
                  <a:pt x="606" y="452"/>
                </a:lnTo>
                <a:lnTo>
                  <a:pt x="606" y="452"/>
                </a:lnTo>
                <a:lnTo>
                  <a:pt x="603" y="450"/>
                </a:lnTo>
                <a:lnTo>
                  <a:pt x="599" y="449"/>
                </a:lnTo>
                <a:lnTo>
                  <a:pt x="592" y="448"/>
                </a:lnTo>
                <a:lnTo>
                  <a:pt x="592" y="448"/>
                </a:lnTo>
                <a:lnTo>
                  <a:pt x="590" y="444"/>
                </a:lnTo>
                <a:lnTo>
                  <a:pt x="590" y="444"/>
                </a:lnTo>
                <a:lnTo>
                  <a:pt x="590" y="440"/>
                </a:lnTo>
                <a:lnTo>
                  <a:pt x="593" y="438"/>
                </a:lnTo>
                <a:lnTo>
                  <a:pt x="596" y="433"/>
                </a:lnTo>
                <a:lnTo>
                  <a:pt x="596" y="433"/>
                </a:lnTo>
                <a:lnTo>
                  <a:pt x="600" y="435"/>
                </a:lnTo>
                <a:lnTo>
                  <a:pt x="604" y="436"/>
                </a:lnTo>
                <a:lnTo>
                  <a:pt x="604" y="436"/>
                </a:lnTo>
                <a:lnTo>
                  <a:pt x="608" y="435"/>
                </a:lnTo>
                <a:lnTo>
                  <a:pt x="610" y="434"/>
                </a:lnTo>
                <a:lnTo>
                  <a:pt x="615" y="431"/>
                </a:lnTo>
                <a:lnTo>
                  <a:pt x="615" y="431"/>
                </a:lnTo>
                <a:lnTo>
                  <a:pt x="613" y="428"/>
                </a:lnTo>
                <a:lnTo>
                  <a:pt x="611" y="427"/>
                </a:lnTo>
                <a:lnTo>
                  <a:pt x="609" y="427"/>
                </a:lnTo>
                <a:lnTo>
                  <a:pt x="609" y="427"/>
                </a:lnTo>
                <a:lnTo>
                  <a:pt x="608" y="427"/>
                </a:lnTo>
                <a:lnTo>
                  <a:pt x="605" y="428"/>
                </a:lnTo>
                <a:lnTo>
                  <a:pt x="601" y="430"/>
                </a:lnTo>
                <a:lnTo>
                  <a:pt x="601" y="430"/>
                </a:lnTo>
                <a:lnTo>
                  <a:pt x="599" y="428"/>
                </a:lnTo>
                <a:lnTo>
                  <a:pt x="599" y="428"/>
                </a:lnTo>
                <a:lnTo>
                  <a:pt x="598" y="427"/>
                </a:lnTo>
                <a:lnTo>
                  <a:pt x="598" y="427"/>
                </a:lnTo>
                <a:lnTo>
                  <a:pt x="599" y="424"/>
                </a:lnTo>
                <a:lnTo>
                  <a:pt x="600" y="424"/>
                </a:lnTo>
                <a:lnTo>
                  <a:pt x="603" y="423"/>
                </a:lnTo>
                <a:lnTo>
                  <a:pt x="604" y="422"/>
                </a:lnTo>
                <a:lnTo>
                  <a:pt x="604" y="422"/>
                </a:lnTo>
                <a:lnTo>
                  <a:pt x="609" y="415"/>
                </a:lnTo>
                <a:lnTo>
                  <a:pt x="614" y="407"/>
                </a:lnTo>
                <a:lnTo>
                  <a:pt x="614" y="407"/>
                </a:lnTo>
                <a:lnTo>
                  <a:pt x="619" y="401"/>
                </a:lnTo>
                <a:lnTo>
                  <a:pt x="621" y="397"/>
                </a:lnTo>
                <a:lnTo>
                  <a:pt x="621" y="393"/>
                </a:lnTo>
                <a:lnTo>
                  <a:pt x="621" y="393"/>
                </a:lnTo>
                <a:lnTo>
                  <a:pt x="621" y="387"/>
                </a:lnTo>
                <a:lnTo>
                  <a:pt x="619" y="382"/>
                </a:lnTo>
                <a:lnTo>
                  <a:pt x="614" y="378"/>
                </a:lnTo>
                <a:lnTo>
                  <a:pt x="609" y="377"/>
                </a:lnTo>
                <a:lnTo>
                  <a:pt x="609" y="377"/>
                </a:lnTo>
                <a:lnTo>
                  <a:pt x="608" y="382"/>
                </a:lnTo>
                <a:lnTo>
                  <a:pt x="608" y="387"/>
                </a:lnTo>
                <a:lnTo>
                  <a:pt x="608" y="387"/>
                </a:lnTo>
                <a:lnTo>
                  <a:pt x="606" y="389"/>
                </a:lnTo>
                <a:lnTo>
                  <a:pt x="605" y="391"/>
                </a:lnTo>
                <a:lnTo>
                  <a:pt x="605" y="391"/>
                </a:lnTo>
                <a:lnTo>
                  <a:pt x="599" y="387"/>
                </a:lnTo>
                <a:lnTo>
                  <a:pt x="596" y="385"/>
                </a:lnTo>
                <a:lnTo>
                  <a:pt x="596" y="381"/>
                </a:lnTo>
                <a:lnTo>
                  <a:pt x="596" y="381"/>
                </a:lnTo>
                <a:lnTo>
                  <a:pt x="596" y="380"/>
                </a:lnTo>
                <a:lnTo>
                  <a:pt x="598" y="377"/>
                </a:lnTo>
                <a:lnTo>
                  <a:pt x="599" y="376"/>
                </a:lnTo>
                <a:lnTo>
                  <a:pt x="599" y="373"/>
                </a:lnTo>
                <a:lnTo>
                  <a:pt x="599" y="373"/>
                </a:lnTo>
                <a:lnTo>
                  <a:pt x="598" y="371"/>
                </a:lnTo>
                <a:lnTo>
                  <a:pt x="596" y="368"/>
                </a:lnTo>
                <a:lnTo>
                  <a:pt x="590" y="366"/>
                </a:lnTo>
                <a:lnTo>
                  <a:pt x="582" y="366"/>
                </a:lnTo>
                <a:lnTo>
                  <a:pt x="582" y="381"/>
                </a:lnTo>
                <a:lnTo>
                  <a:pt x="582" y="381"/>
                </a:lnTo>
                <a:lnTo>
                  <a:pt x="584" y="381"/>
                </a:lnTo>
                <a:lnTo>
                  <a:pt x="584" y="383"/>
                </a:lnTo>
                <a:lnTo>
                  <a:pt x="585" y="385"/>
                </a:lnTo>
                <a:lnTo>
                  <a:pt x="587" y="386"/>
                </a:lnTo>
                <a:lnTo>
                  <a:pt x="587" y="386"/>
                </a:lnTo>
                <a:lnTo>
                  <a:pt x="589" y="386"/>
                </a:lnTo>
                <a:lnTo>
                  <a:pt x="592" y="387"/>
                </a:lnTo>
                <a:lnTo>
                  <a:pt x="596" y="391"/>
                </a:lnTo>
                <a:lnTo>
                  <a:pt x="598" y="397"/>
                </a:lnTo>
                <a:lnTo>
                  <a:pt x="599" y="403"/>
                </a:lnTo>
                <a:lnTo>
                  <a:pt x="599" y="403"/>
                </a:lnTo>
                <a:lnTo>
                  <a:pt x="599" y="406"/>
                </a:lnTo>
                <a:lnTo>
                  <a:pt x="598" y="407"/>
                </a:lnTo>
                <a:lnTo>
                  <a:pt x="594" y="409"/>
                </a:lnTo>
                <a:lnTo>
                  <a:pt x="589" y="412"/>
                </a:lnTo>
                <a:lnTo>
                  <a:pt x="585" y="414"/>
                </a:lnTo>
                <a:lnTo>
                  <a:pt x="585" y="414"/>
                </a:lnTo>
                <a:lnTo>
                  <a:pt x="583" y="408"/>
                </a:lnTo>
                <a:lnTo>
                  <a:pt x="583" y="403"/>
                </a:lnTo>
                <a:lnTo>
                  <a:pt x="580" y="397"/>
                </a:lnTo>
                <a:lnTo>
                  <a:pt x="579" y="396"/>
                </a:lnTo>
                <a:lnTo>
                  <a:pt x="577" y="393"/>
                </a:lnTo>
                <a:lnTo>
                  <a:pt x="577" y="393"/>
                </a:lnTo>
                <a:lnTo>
                  <a:pt x="569" y="391"/>
                </a:lnTo>
                <a:lnTo>
                  <a:pt x="567" y="388"/>
                </a:lnTo>
                <a:lnTo>
                  <a:pt x="566" y="386"/>
                </a:lnTo>
                <a:lnTo>
                  <a:pt x="566" y="386"/>
                </a:lnTo>
                <a:lnTo>
                  <a:pt x="566" y="380"/>
                </a:lnTo>
                <a:lnTo>
                  <a:pt x="567" y="375"/>
                </a:lnTo>
                <a:lnTo>
                  <a:pt x="568" y="370"/>
                </a:lnTo>
                <a:lnTo>
                  <a:pt x="568" y="365"/>
                </a:lnTo>
                <a:lnTo>
                  <a:pt x="568" y="365"/>
                </a:lnTo>
                <a:lnTo>
                  <a:pt x="568" y="362"/>
                </a:lnTo>
                <a:lnTo>
                  <a:pt x="567" y="360"/>
                </a:lnTo>
                <a:lnTo>
                  <a:pt x="564" y="357"/>
                </a:lnTo>
                <a:lnTo>
                  <a:pt x="564" y="355"/>
                </a:lnTo>
                <a:lnTo>
                  <a:pt x="564" y="355"/>
                </a:lnTo>
                <a:lnTo>
                  <a:pt x="566" y="350"/>
                </a:lnTo>
                <a:lnTo>
                  <a:pt x="567" y="346"/>
                </a:lnTo>
                <a:lnTo>
                  <a:pt x="568" y="341"/>
                </a:lnTo>
                <a:lnTo>
                  <a:pt x="569" y="336"/>
                </a:lnTo>
                <a:lnTo>
                  <a:pt x="569" y="336"/>
                </a:lnTo>
                <a:lnTo>
                  <a:pt x="572" y="333"/>
                </a:lnTo>
                <a:lnTo>
                  <a:pt x="573" y="329"/>
                </a:lnTo>
                <a:lnTo>
                  <a:pt x="575" y="326"/>
                </a:lnTo>
                <a:lnTo>
                  <a:pt x="577" y="323"/>
                </a:lnTo>
                <a:lnTo>
                  <a:pt x="577" y="323"/>
                </a:lnTo>
                <a:lnTo>
                  <a:pt x="575" y="320"/>
                </a:lnTo>
                <a:lnTo>
                  <a:pt x="574" y="318"/>
                </a:lnTo>
                <a:lnTo>
                  <a:pt x="573" y="315"/>
                </a:lnTo>
                <a:lnTo>
                  <a:pt x="572" y="313"/>
                </a:lnTo>
                <a:lnTo>
                  <a:pt x="572" y="313"/>
                </a:lnTo>
                <a:lnTo>
                  <a:pt x="573" y="310"/>
                </a:lnTo>
                <a:lnTo>
                  <a:pt x="574" y="309"/>
                </a:lnTo>
                <a:lnTo>
                  <a:pt x="577" y="307"/>
                </a:lnTo>
                <a:lnTo>
                  <a:pt x="577" y="304"/>
                </a:lnTo>
                <a:lnTo>
                  <a:pt x="577" y="304"/>
                </a:lnTo>
                <a:lnTo>
                  <a:pt x="577" y="300"/>
                </a:lnTo>
                <a:lnTo>
                  <a:pt x="575" y="297"/>
                </a:lnTo>
                <a:lnTo>
                  <a:pt x="575" y="297"/>
                </a:lnTo>
                <a:lnTo>
                  <a:pt x="575" y="294"/>
                </a:lnTo>
                <a:lnTo>
                  <a:pt x="577" y="292"/>
                </a:lnTo>
                <a:lnTo>
                  <a:pt x="578" y="287"/>
                </a:lnTo>
                <a:lnTo>
                  <a:pt x="578" y="287"/>
                </a:lnTo>
                <a:lnTo>
                  <a:pt x="572" y="288"/>
                </a:lnTo>
                <a:lnTo>
                  <a:pt x="572" y="288"/>
                </a:lnTo>
                <a:lnTo>
                  <a:pt x="568" y="287"/>
                </a:lnTo>
                <a:lnTo>
                  <a:pt x="564" y="286"/>
                </a:lnTo>
                <a:lnTo>
                  <a:pt x="564" y="286"/>
                </a:lnTo>
                <a:lnTo>
                  <a:pt x="571" y="273"/>
                </a:lnTo>
                <a:lnTo>
                  <a:pt x="573" y="267"/>
                </a:lnTo>
                <a:lnTo>
                  <a:pt x="573" y="261"/>
                </a:lnTo>
                <a:lnTo>
                  <a:pt x="573" y="261"/>
                </a:lnTo>
                <a:lnTo>
                  <a:pt x="573" y="254"/>
                </a:lnTo>
                <a:lnTo>
                  <a:pt x="572" y="246"/>
                </a:lnTo>
                <a:lnTo>
                  <a:pt x="569" y="240"/>
                </a:lnTo>
                <a:lnTo>
                  <a:pt x="566" y="234"/>
                </a:lnTo>
                <a:lnTo>
                  <a:pt x="562" y="229"/>
                </a:lnTo>
                <a:lnTo>
                  <a:pt x="556" y="225"/>
                </a:lnTo>
                <a:lnTo>
                  <a:pt x="551" y="223"/>
                </a:lnTo>
                <a:lnTo>
                  <a:pt x="543" y="221"/>
                </a:lnTo>
                <a:lnTo>
                  <a:pt x="543" y="221"/>
                </a:lnTo>
                <a:lnTo>
                  <a:pt x="540" y="223"/>
                </a:lnTo>
                <a:lnTo>
                  <a:pt x="537" y="224"/>
                </a:lnTo>
                <a:lnTo>
                  <a:pt x="533" y="225"/>
                </a:lnTo>
                <a:lnTo>
                  <a:pt x="530" y="226"/>
                </a:lnTo>
                <a:lnTo>
                  <a:pt x="530" y="226"/>
                </a:lnTo>
                <a:lnTo>
                  <a:pt x="526" y="225"/>
                </a:lnTo>
                <a:lnTo>
                  <a:pt x="522" y="221"/>
                </a:lnTo>
                <a:lnTo>
                  <a:pt x="521" y="218"/>
                </a:lnTo>
                <a:lnTo>
                  <a:pt x="519" y="213"/>
                </a:lnTo>
                <a:lnTo>
                  <a:pt x="519" y="213"/>
                </a:lnTo>
                <a:lnTo>
                  <a:pt x="512" y="203"/>
                </a:lnTo>
                <a:lnTo>
                  <a:pt x="509" y="198"/>
                </a:lnTo>
                <a:lnTo>
                  <a:pt x="506" y="193"/>
                </a:lnTo>
                <a:lnTo>
                  <a:pt x="506" y="193"/>
                </a:lnTo>
                <a:lnTo>
                  <a:pt x="504" y="194"/>
                </a:lnTo>
                <a:lnTo>
                  <a:pt x="501" y="195"/>
                </a:lnTo>
                <a:lnTo>
                  <a:pt x="501" y="195"/>
                </a:lnTo>
                <a:lnTo>
                  <a:pt x="498" y="194"/>
                </a:lnTo>
                <a:lnTo>
                  <a:pt x="495" y="193"/>
                </a:lnTo>
                <a:lnTo>
                  <a:pt x="491" y="187"/>
                </a:lnTo>
                <a:lnTo>
                  <a:pt x="491" y="187"/>
                </a:lnTo>
                <a:lnTo>
                  <a:pt x="489" y="186"/>
                </a:lnTo>
                <a:lnTo>
                  <a:pt x="487" y="186"/>
                </a:lnTo>
                <a:lnTo>
                  <a:pt x="484" y="184"/>
                </a:lnTo>
                <a:lnTo>
                  <a:pt x="483" y="183"/>
                </a:lnTo>
                <a:lnTo>
                  <a:pt x="483" y="183"/>
                </a:lnTo>
                <a:lnTo>
                  <a:pt x="480" y="179"/>
                </a:lnTo>
                <a:lnTo>
                  <a:pt x="480" y="176"/>
                </a:lnTo>
                <a:lnTo>
                  <a:pt x="479" y="168"/>
                </a:lnTo>
                <a:lnTo>
                  <a:pt x="479" y="166"/>
                </a:lnTo>
                <a:lnTo>
                  <a:pt x="478" y="162"/>
                </a:lnTo>
                <a:lnTo>
                  <a:pt x="477" y="161"/>
                </a:lnTo>
                <a:lnTo>
                  <a:pt x="473" y="160"/>
                </a:lnTo>
                <a:lnTo>
                  <a:pt x="473" y="160"/>
                </a:lnTo>
                <a:lnTo>
                  <a:pt x="470" y="160"/>
                </a:lnTo>
                <a:lnTo>
                  <a:pt x="468" y="158"/>
                </a:lnTo>
                <a:lnTo>
                  <a:pt x="464" y="153"/>
                </a:lnTo>
                <a:lnTo>
                  <a:pt x="462" y="147"/>
                </a:lnTo>
                <a:lnTo>
                  <a:pt x="458" y="140"/>
                </a:lnTo>
                <a:lnTo>
                  <a:pt x="458" y="140"/>
                </a:lnTo>
                <a:lnTo>
                  <a:pt x="457" y="139"/>
                </a:lnTo>
                <a:lnTo>
                  <a:pt x="454" y="137"/>
                </a:lnTo>
                <a:lnTo>
                  <a:pt x="449" y="135"/>
                </a:lnTo>
                <a:lnTo>
                  <a:pt x="445" y="134"/>
                </a:lnTo>
                <a:lnTo>
                  <a:pt x="442" y="132"/>
                </a:lnTo>
                <a:lnTo>
                  <a:pt x="441" y="130"/>
                </a:lnTo>
                <a:lnTo>
                  <a:pt x="441" y="130"/>
                </a:lnTo>
                <a:lnTo>
                  <a:pt x="440" y="129"/>
                </a:lnTo>
                <a:lnTo>
                  <a:pt x="440" y="126"/>
                </a:lnTo>
                <a:lnTo>
                  <a:pt x="441" y="121"/>
                </a:lnTo>
                <a:lnTo>
                  <a:pt x="441" y="121"/>
                </a:lnTo>
                <a:lnTo>
                  <a:pt x="436" y="120"/>
                </a:lnTo>
                <a:lnTo>
                  <a:pt x="436" y="120"/>
                </a:lnTo>
                <a:lnTo>
                  <a:pt x="435" y="121"/>
                </a:lnTo>
                <a:lnTo>
                  <a:pt x="433" y="123"/>
                </a:lnTo>
                <a:lnTo>
                  <a:pt x="433" y="126"/>
                </a:lnTo>
                <a:lnTo>
                  <a:pt x="433" y="126"/>
                </a:lnTo>
                <a:lnTo>
                  <a:pt x="430" y="125"/>
                </a:lnTo>
                <a:lnTo>
                  <a:pt x="426" y="124"/>
                </a:lnTo>
                <a:lnTo>
                  <a:pt x="421" y="119"/>
                </a:lnTo>
                <a:lnTo>
                  <a:pt x="415" y="114"/>
                </a:lnTo>
                <a:lnTo>
                  <a:pt x="412" y="113"/>
                </a:lnTo>
                <a:lnTo>
                  <a:pt x="409" y="113"/>
                </a:lnTo>
                <a:lnTo>
                  <a:pt x="409" y="113"/>
                </a:lnTo>
                <a:lnTo>
                  <a:pt x="405" y="114"/>
                </a:lnTo>
                <a:lnTo>
                  <a:pt x="402" y="115"/>
                </a:lnTo>
                <a:lnTo>
                  <a:pt x="399" y="118"/>
                </a:lnTo>
                <a:lnTo>
                  <a:pt x="396" y="119"/>
                </a:lnTo>
                <a:lnTo>
                  <a:pt x="396" y="119"/>
                </a:lnTo>
                <a:lnTo>
                  <a:pt x="393" y="118"/>
                </a:lnTo>
                <a:lnTo>
                  <a:pt x="390" y="115"/>
                </a:lnTo>
                <a:lnTo>
                  <a:pt x="388" y="113"/>
                </a:lnTo>
                <a:lnTo>
                  <a:pt x="384" y="111"/>
                </a:lnTo>
                <a:lnTo>
                  <a:pt x="384" y="111"/>
                </a:lnTo>
                <a:lnTo>
                  <a:pt x="384" y="116"/>
                </a:lnTo>
                <a:lnTo>
                  <a:pt x="383" y="120"/>
                </a:lnTo>
                <a:lnTo>
                  <a:pt x="377" y="126"/>
                </a:lnTo>
                <a:lnTo>
                  <a:pt x="370" y="132"/>
                </a:lnTo>
                <a:lnTo>
                  <a:pt x="368" y="136"/>
                </a:lnTo>
                <a:lnTo>
                  <a:pt x="365" y="140"/>
                </a:lnTo>
                <a:lnTo>
                  <a:pt x="365" y="140"/>
                </a:lnTo>
                <a:lnTo>
                  <a:pt x="370" y="142"/>
                </a:lnTo>
                <a:lnTo>
                  <a:pt x="374" y="144"/>
                </a:lnTo>
                <a:lnTo>
                  <a:pt x="384" y="147"/>
                </a:lnTo>
                <a:lnTo>
                  <a:pt x="384" y="147"/>
                </a:lnTo>
                <a:lnTo>
                  <a:pt x="370" y="150"/>
                </a:lnTo>
                <a:lnTo>
                  <a:pt x="359" y="152"/>
                </a:lnTo>
                <a:lnTo>
                  <a:pt x="354" y="155"/>
                </a:lnTo>
                <a:lnTo>
                  <a:pt x="349" y="158"/>
                </a:lnTo>
                <a:lnTo>
                  <a:pt x="346" y="162"/>
                </a:lnTo>
                <a:lnTo>
                  <a:pt x="342" y="167"/>
                </a:lnTo>
                <a:lnTo>
                  <a:pt x="342" y="167"/>
                </a:lnTo>
                <a:lnTo>
                  <a:pt x="337" y="171"/>
                </a:lnTo>
                <a:lnTo>
                  <a:pt x="332" y="173"/>
                </a:lnTo>
                <a:lnTo>
                  <a:pt x="327" y="176"/>
                </a:lnTo>
                <a:lnTo>
                  <a:pt x="325" y="176"/>
                </a:lnTo>
                <a:lnTo>
                  <a:pt x="322" y="174"/>
                </a:lnTo>
                <a:lnTo>
                  <a:pt x="322" y="174"/>
                </a:lnTo>
                <a:lnTo>
                  <a:pt x="323" y="172"/>
                </a:lnTo>
                <a:lnTo>
                  <a:pt x="325" y="170"/>
                </a:lnTo>
                <a:lnTo>
                  <a:pt x="325" y="170"/>
                </a:lnTo>
                <a:lnTo>
                  <a:pt x="325" y="166"/>
                </a:lnTo>
                <a:lnTo>
                  <a:pt x="323" y="165"/>
                </a:lnTo>
                <a:lnTo>
                  <a:pt x="322" y="160"/>
                </a:lnTo>
                <a:lnTo>
                  <a:pt x="322" y="160"/>
                </a:lnTo>
                <a:lnTo>
                  <a:pt x="320" y="161"/>
                </a:lnTo>
                <a:lnTo>
                  <a:pt x="317" y="163"/>
                </a:lnTo>
                <a:lnTo>
                  <a:pt x="315" y="166"/>
                </a:lnTo>
                <a:lnTo>
                  <a:pt x="312" y="167"/>
                </a:lnTo>
                <a:lnTo>
                  <a:pt x="312" y="167"/>
                </a:lnTo>
                <a:lnTo>
                  <a:pt x="309" y="167"/>
                </a:lnTo>
                <a:lnTo>
                  <a:pt x="306" y="166"/>
                </a:lnTo>
                <a:lnTo>
                  <a:pt x="300" y="163"/>
                </a:lnTo>
                <a:lnTo>
                  <a:pt x="295" y="161"/>
                </a:lnTo>
                <a:lnTo>
                  <a:pt x="291" y="161"/>
                </a:lnTo>
                <a:lnTo>
                  <a:pt x="289" y="161"/>
                </a:lnTo>
                <a:lnTo>
                  <a:pt x="289" y="161"/>
                </a:lnTo>
                <a:lnTo>
                  <a:pt x="291" y="165"/>
                </a:lnTo>
                <a:lnTo>
                  <a:pt x="295" y="167"/>
                </a:lnTo>
                <a:lnTo>
                  <a:pt x="302" y="170"/>
                </a:lnTo>
                <a:lnTo>
                  <a:pt x="309" y="173"/>
                </a:lnTo>
                <a:lnTo>
                  <a:pt x="311" y="176"/>
                </a:lnTo>
                <a:lnTo>
                  <a:pt x="312" y="179"/>
                </a:lnTo>
                <a:lnTo>
                  <a:pt x="312" y="179"/>
                </a:lnTo>
                <a:lnTo>
                  <a:pt x="306" y="179"/>
                </a:lnTo>
                <a:lnTo>
                  <a:pt x="302" y="177"/>
                </a:lnTo>
                <a:lnTo>
                  <a:pt x="297" y="176"/>
                </a:lnTo>
                <a:lnTo>
                  <a:pt x="291" y="174"/>
                </a:lnTo>
                <a:lnTo>
                  <a:pt x="291" y="174"/>
                </a:lnTo>
                <a:lnTo>
                  <a:pt x="286" y="176"/>
                </a:lnTo>
                <a:lnTo>
                  <a:pt x="281" y="177"/>
                </a:lnTo>
                <a:lnTo>
                  <a:pt x="278" y="179"/>
                </a:lnTo>
                <a:lnTo>
                  <a:pt x="274" y="184"/>
                </a:lnTo>
                <a:lnTo>
                  <a:pt x="270" y="184"/>
                </a:lnTo>
                <a:lnTo>
                  <a:pt x="270" y="184"/>
                </a:lnTo>
                <a:lnTo>
                  <a:pt x="274" y="181"/>
                </a:lnTo>
                <a:lnTo>
                  <a:pt x="275" y="178"/>
                </a:lnTo>
                <a:lnTo>
                  <a:pt x="275" y="177"/>
                </a:lnTo>
                <a:lnTo>
                  <a:pt x="275" y="177"/>
                </a:lnTo>
                <a:lnTo>
                  <a:pt x="276" y="170"/>
                </a:lnTo>
                <a:lnTo>
                  <a:pt x="275" y="166"/>
                </a:lnTo>
                <a:lnTo>
                  <a:pt x="274" y="163"/>
                </a:lnTo>
                <a:lnTo>
                  <a:pt x="274" y="163"/>
                </a:lnTo>
                <a:lnTo>
                  <a:pt x="273" y="161"/>
                </a:lnTo>
                <a:lnTo>
                  <a:pt x="269" y="160"/>
                </a:lnTo>
                <a:lnTo>
                  <a:pt x="267" y="158"/>
                </a:lnTo>
                <a:lnTo>
                  <a:pt x="263" y="157"/>
                </a:lnTo>
                <a:lnTo>
                  <a:pt x="263" y="157"/>
                </a:lnTo>
                <a:lnTo>
                  <a:pt x="262" y="155"/>
                </a:lnTo>
                <a:lnTo>
                  <a:pt x="260" y="152"/>
                </a:lnTo>
                <a:lnTo>
                  <a:pt x="259" y="150"/>
                </a:lnTo>
                <a:lnTo>
                  <a:pt x="258" y="149"/>
                </a:lnTo>
                <a:lnTo>
                  <a:pt x="258" y="149"/>
                </a:lnTo>
                <a:lnTo>
                  <a:pt x="252" y="145"/>
                </a:lnTo>
                <a:lnTo>
                  <a:pt x="246" y="144"/>
                </a:lnTo>
                <a:lnTo>
                  <a:pt x="239" y="142"/>
                </a:lnTo>
                <a:lnTo>
                  <a:pt x="236" y="141"/>
                </a:lnTo>
                <a:lnTo>
                  <a:pt x="233" y="139"/>
                </a:lnTo>
                <a:lnTo>
                  <a:pt x="233" y="139"/>
                </a:lnTo>
                <a:lnTo>
                  <a:pt x="241" y="137"/>
                </a:lnTo>
                <a:lnTo>
                  <a:pt x="247" y="137"/>
                </a:lnTo>
                <a:lnTo>
                  <a:pt x="260" y="139"/>
                </a:lnTo>
                <a:lnTo>
                  <a:pt x="260" y="139"/>
                </a:lnTo>
                <a:lnTo>
                  <a:pt x="260" y="134"/>
                </a:lnTo>
                <a:lnTo>
                  <a:pt x="260" y="134"/>
                </a:lnTo>
                <a:lnTo>
                  <a:pt x="257" y="132"/>
                </a:lnTo>
                <a:lnTo>
                  <a:pt x="251" y="132"/>
                </a:lnTo>
                <a:lnTo>
                  <a:pt x="251" y="127"/>
                </a:lnTo>
                <a:lnTo>
                  <a:pt x="251" y="127"/>
                </a:lnTo>
                <a:lnTo>
                  <a:pt x="239" y="127"/>
                </a:lnTo>
                <a:lnTo>
                  <a:pt x="239" y="127"/>
                </a:lnTo>
                <a:lnTo>
                  <a:pt x="232" y="126"/>
                </a:lnTo>
                <a:lnTo>
                  <a:pt x="226" y="124"/>
                </a:lnTo>
                <a:lnTo>
                  <a:pt x="226" y="124"/>
                </a:lnTo>
                <a:lnTo>
                  <a:pt x="230" y="119"/>
                </a:lnTo>
                <a:lnTo>
                  <a:pt x="231" y="116"/>
                </a:lnTo>
                <a:lnTo>
                  <a:pt x="231" y="114"/>
                </a:lnTo>
                <a:lnTo>
                  <a:pt x="231" y="114"/>
                </a:lnTo>
                <a:lnTo>
                  <a:pt x="230" y="111"/>
                </a:lnTo>
                <a:lnTo>
                  <a:pt x="228" y="110"/>
                </a:lnTo>
                <a:lnTo>
                  <a:pt x="228" y="110"/>
                </a:lnTo>
                <a:lnTo>
                  <a:pt x="225" y="114"/>
                </a:lnTo>
                <a:lnTo>
                  <a:pt x="223" y="115"/>
                </a:lnTo>
                <a:lnTo>
                  <a:pt x="221" y="115"/>
                </a:lnTo>
                <a:lnTo>
                  <a:pt x="221" y="115"/>
                </a:lnTo>
                <a:lnTo>
                  <a:pt x="217" y="115"/>
                </a:lnTo>
                <a:lnTo>
                  <a:pt x="215" y="113"/>
                </a:lnTo>
                <a:lnTo>
                  <a:pt x="212" y="111"/>
                </a:lnTo>
                <a:lnTo>
                  <a:pt x="209" y="110"/>
                </a:lnTo>
                <a:lnTo>
                  <a:pt x="209" y="110"/>
                </a:lnTo>
                <a:lnTo>
                  <a:pt x="205" y="111"/>
                </a:lnTo>
                <a:lnTo>
                  <a:pt x="202" y="114"/>
                </a:lnTo>
                <a:lnTo>
                  <a:pt x="202" y="114"/>
                </a:lnTo>
                <a:lnTo>
                  <a:pt x="211" y="123"/>
                </a:lnTo>
                <a:lnTo>
                  <a:pt x="215" y="127"/>
                </a:lnTo>
                <a:lnTo>
                  <a:pt x="217" y="132"/>
                </a:lnTo>
                <a:lnTo>
                  <a:pt x="217" y="132"/>
                </a:lnTo>
                <a:lnTo>
                  <a:pt x="215" y="132"/>
                </a:lnTo>
                <a:lnTo>
                  <a:pt x="211" y="131"/>
                </a:lnTo>
                <a:lnTo>
                  <a:pt x="206" y="129"/>
                </a:lnTo>
                <a:lnTo>
                  <a:pt x="196" y="120"/>
                </a:lnTo>
                <a:lnTo>
                  <a:pt x="196" y="120"/>
                </a:lnTo>
                <a:lnTo>
                  <a:pt x="194" y="118"/>
                </a:lnTo>
                <a:lnTo>
                  <a:pt x="190" y="116"/>
                </a:lnTo>
                <a:lnTo>
                  <a:pt x="186" y="115"/>
                </a:lnTo>
                <a:lnTo>
                  <a:pt x="183" y="113"/>
                </a:lnTo>
                <a:lnTo>
                  <a:pt x="183" y="113"/>
                </a:lnTo>
                <a:lnTo>
                  <a:pt x="168" y="113"/>
                </a:lnTo>
                <a:lnTo>
                  <a:pt x="168" y="113"/>
                </a:lnTo>
                <a:lnTo>
                  <a:pt x="162" y="111"/>
                </a:lnTo>
                <a:lnTo>
                  <a:pt x="158" y="109"/>
                </a:lnTo>
                <a:lnTo>
                  <a:pt x="153" y="106"/>
                </a:lnTo>
                <a:lnTo>
                  <a:pt x="148" y="105"/>
                </a:lnTo>
                <a:lnTo>
                  <a:pt x="148" y="105"/>
                </a:lnTo>
                <a:lnTo>
                  <a:pt x="139" y="106"/>
                </a:lnTo>
                <a:lnTo>
                  <a:pt x="137" y="106"/>
                </a:lnTo>
                <a:lnTo>
                  <a:pt x="132" y="105"/>
                </a:lnTo>
                <a:lnTo>
                  <a:pt x="132" y="105"/>
                </a:lnTo>
                <a:lnTo>
                  <a:pt x="137" y="104"/>
                </a:lnTo>
                <a:lnTo>
                  <a:pt x="142" y="102"/>
                </a:lnTo>
                <a:lnTo>
                  <a:pt x="145" y="100"/>
                </a:lnTo>
                <a:lnTo>
                  <a:pt x="150" y="99"/>
                </a:lnTo>
                <a:lnTo>
                  <a:pt x="150" y="99"/>
                </a:lnTo>
                <a:lnTo>
                  <a:pt x="154" y="100"/>
                </a:lnTo>
                <a:lnTo>
                  <a:pt x="159" y="100"/>
                </a:lnTo>
                <a:lnTo>
                  <a:pt x="159" y="100"/>
                </a:lnTo>
                <a:lnTo>
                  <a:pt x="162" y="100"/>
                </a:lnTo>
                <a:lnTo>
                  <a:pt x="165" y="99"/>
                </a:lnTo>
                <a:lnTo>
                  <a:pt x="165" y="99"/>
                </a:lnTo>
                <a:lnTo>
                  <a:pt x="166" y="99"/>
                </a:lnTo>
                <a:lnTo>
                  <a:pt x="168" y="100"/>
                </a:lnTo>
                <a:lnTo>
                  <a:pt x="170" y="102"/>
                </a:lnTo>
                <a:lnTo>
                  <a:pt x="171" y="102"/>
                </a:lnTo>
                <a:lnTo>
                  <a:pt x="171" y="102"/>
                </a:lnTo>
                <a:lnTo>
                  <a:pt x="176" y="100"/>
                </a:lnTo>
                <a:lnTo>
                  <a:pt x="179" y="98"/>
                </a:lnTo>
                <a:lnTo>
                  <a:pt x="181" y="94"/>
                </a:lnTo>
                <a:lnTo>
                  <a:pt x="184" y="89"/>
                </a:lnTo>
                <a:lnTo>
                  <a:pt x="184" y="89"/>
                </a:lnTo>
                <a:lnTo>
                  <a:pt x="180" y="85"/>
                </a:lnTo>
                <a:lnTo>
                  <a:pt x="180" y="85"/>
                </a:lnTo>
                <a:lnTo>
                  <a:pt x="174" y="88"/>
                </a:lnTo>
                <a:lnTo>
                  <a:pt x="168" y="89"/>
                </a:lnTo>
                <a:lnTo>
                  <a:pt x="168" y="89"/>
                </a:lnTo>
                <a:lnTo>
                  <a:pt x="165" y="88"/>
                </a:lnTo>
                <a:lnTo>
                  <a:pt x="164" y="87"/>
                </a:lnTo>
                <a:lnTo>
                  <a:pt x="162" y="85"/>
                </a:lnTo>
                <a:lnTo>
                  <a:pt x="159" y="85"/>
                </a:lnTo>
                <a:lnTo>
                  <a:pt x="159" y="85"/>
                </a:lnTo>
                <a:lnTo>
                  <a:pt x="155" y="85"/>
                </a:lnTo>
                <a:lnTo>
                  <a:pt x="152" y="88"/>
                </a:lnTo>
                <a:lnTo>
                  <a:pt x="148" y="90"/>
                </a:lnTo>
                <a:lnTo>
                  <a:pt x="144" y="90"/>
                </a:lnTo>
                <a:lnTo>
                  <a:pt x="144" y="90"/>
                </a:lnTo>
                <a:lnTo>
                  <a:pt x="139" y="90"/>
                </a:lnTo>
                <a:lnTo>
                  <a:pt x="134" y="89"/>
                </a:lnTo>
                <a:lnTo>
                  <a:pt x="134" y="89"/>
                </a:lnTo>
                <a:lnTo>
                  <a:pt x="133" y="89"/>
                </a:lnTo>
                <a:lnTo>
                  <a:pt x="132" y="92"/>
                </a:lnTo>
                <a:lnTo>
                  <a:pt x="132" y="93"/>
                </a:lnTo>
                <a:lnTo>
                  <a:pt x="131" y="95"/>
                </a:lnTo>
                <a:lnTo>
                  <a:pt x="131" y="95"/>
                </a:lnTo>
                <a:lnTo>
                  <a:pt x="127" y="97"/>
                </a:lnTo>
                <a:lnTo>
                  <a:pt x="123" y="97"/>
                </a:lnTo>
                <a:lnTo>
                  <a:pt x="116" y="97"/>
                </a:lnTo>
                <a:lnTo>
                  <a:pt x="116" y="109"/>
                </a:lnTo>
                <a:lnTo>
                  <a:pt x="116" y="109"/>
                </a:lnTo>
                <a:lnTo>
                  <a:pt x="113" y="109"/>
                </a:lnTo>
                <a:lnTo>
                  <a:pt x="111" y="108"/>
                </a:lnTo>
                <a:lnTo>
                  <a:pt x="108" y="106"/>
                </a:lnTo>
                <a:lnTo>
                  <a:pt x="105" y="106"/>
                </a:lnTo>
                <a:lnTo>
                  <a:pt x="105" y="106"/>
                </a:lnTo>
                <a:lnTo>
                  <a:pt x="99" y="108"/>
                </a:lnTo>
                <a:lnTo>
                  <a:pt x="92" y="109"/>
                </a:lnTo>
                <a:lnTo>
                  <a:pt x="87" y="110"/>
                </a:lnTo>
                <a:lnTo>
                  <a:pt x="80" y="110"/>
                </a:lnTo>
                <a:lnTo>
                  <a:pt x="80" y="110"/>
                </a:lnTo>
                <a:lnTo>
                  <a:pt x="75" y="111"/>
                </a:lnTo>
                <a:lnTo>
                  <a:pt x="70" y="111"/>
                </a:lnTo>
                <a:lnTo>
                  <a:pt x="66" y="114"/>
                </a:lnTo>
                <a:lnTo>
                  <a:pt x="63" y="118"/>
                </a:lnTo>
                <a:lnTo>
                  <a:pt x="63" y="118"/>
                </a:lnTo>
                <a:lnTo>
                  <a:pt x="60" y="116"/>
                </a:lnTo>
                <a:lnTo>
                  <a:pt x="60" y="115"/>
                </a:lnTo>
                <a:lnTo>
                  <a:pt x="59" y="114"/>
                </a:lnTo>
                <a:lnTo>
                  <a:pt x="59" y="114"/>
                </a:lnTo>
                <a:lnTo>
                  <a:pt x="59" y="111"/>
                </a:lnTo>
                <a:lnTo>
                  <a:pt x="60" y="110"/>
                </a:lnTo>
                <a:lnTo>
                  <a:pt x="64" y="109"/>
                </a:lnTo>
                <a:lnTo>
                  <a:pt x="73" y="108"/>
                </a:lnTo>
                <a:lnTo>
                  <a:pt x="73" y="108"/>
                </a:lnTo>
                <a:lnTo>
                  <a:pt x="76" y="106"/>
                </a:lnTo>
                <a:lnTo>
                  <a:pt x="81" y="104"/>
                </a:lnTo>
                <a:lnTo>
                  <a:pt x="87" y="98"/>
                </a:lnTo>
                <a:lnTo>
                  <a:pt x="87" y="98"/>
                </a:lnTo>
                <a:lnTo>
                  <a:pt x="85" y="93"/>
                </a:lnTo>
                <a:lnTo>
                  <a:pt x="84" y="87"/>
                </a:lnTo>
                <a:lnTo>
                  <a:pt x="81" y="83"/>
                </a:lnTo>
                <a:lnTo>
                  <a:pt x="79" y="82"/>
                </a:lnTo>
                <a:lnTo>
                  <a:pt x="76" y="81"/>
                </a:lnTo>
                <a:lnTo>
                  <a:pt x="76" y="81"/>
                </a:lnTo>
                <a:lnTo>
                  <a:pt x="74" y="82"/>
                </a:lnTo>
                <a:lnTo>
                  <a:pt x="73" y="83"/>
                </a:lnTo>
                <a:lnTo>
                  <a:pt x="71" y="87"/>
                </a:lnTo>
                <a:lnTo>
                  <a:pt x="70" y="93"/>
                </a:lnTo>
                <a:lnTo>
                  <a:pt x="69" y="98"/>
                </a:lnTo>
                <a:lnTo>
                  <a:pt x="69" y="98"/>
                </a:lnTo>
                <a:lnTo>
                  <a:pt x="65" y="94"/>
                </a:lnTo>
                <a:lnTo>
                  <a:pt x="63" y="90"/>
                </a:lnTo>
                <a:lnTo>
                  <a:pt x="60" y="85"/>
                </a:lnTo>
                <a:lnTo>
                  <a:pt x="57" y="82"/>
                </a:lnTo>
                <a:lnTo>
                  <a:pt x="57" y="82"/>
                </a:lnTo>
                <a:lnTo>
                  <a:pt x="58" y="85"/>
                </a:lnTo>
                <a:lnTo>
                  <a:pt x="59" y="88"/>
                </a:lnTo>
                <a:lnTo>
                  <a:pt x="61" y="90"/>
                </a:lnTo>
                <a:lnTo>
                  <a:pt x="63" y="94"/>
                </a:lnTo>
                <a:lnTo>
                  <a:pt x="63" y="94"/>
                </a:lnTo>
                <a:lnTo>
                  <a:pt x="61" y="98"/>
                </a:lnTo>
                <a:lnTo>
                  <a:pt x="59" y="102"/>
                </a:lnTo>
                <a:lnTo>
                  <a:pt x="55" y="104"/>
                </a:lnTo>
                <a:lnTo>
                  <a:pt x="52" y="105"/>
                </a:lnTo>
                <a:lnTo>
                  <a:pt x="52" y="105"/>
                </a:lnTo>
                <a:lnTo>
                  <a:pt x="53" y="115"/>
                </a:lnTo>
                <a:lnTo>
                  <a:pt x="53" y="115"/>
                </a:lnTo>
                <a:lnTo>
                  <a:pt x="39" y="118"/>
                </a:lnTo>
                <a:lnTo>
                  <a:pt x="33" y="119"/>
                </a:lnTo>
                <a:lnTo>
                  <a:pt x="27" y="121"/>
                </a:lnTo>
                <a:lnTo>
                  <a:pt x="27" y="121"/>
                </a:lnTo>
                <a:lnTo>
                  <a:pt x="26" y="118"/>
                </a:lnTo>
                <a:lnTo>
                  <a:pt x="26" y="118"/>
                </a:lnTo>
                <a:lnTo>
                  <a:pt x="26" y="116"/>
                </a:lnTo>
                <a:lnTo>
                  <a:pt x="27" y="115"/>
                </a:lnTo>
                <a:lnTo>
                  <a:pt x="29" y="114"/>
                </a:lnTo>
                <a:lnTo>
                  <a:pt x="33" y="113"/>
                </a:lnTo>
                <a:lnTo>
                  <a:pt x="37" y="110"/>
                </a:lnTo>
                <a:lnTo>
                  <a:pt x="37" y="104"/>
                </a:lnTo>
                <a:lnTo>
                  <a:pt x="33" y="103"/>
                </a:lnTo>
                <a:lnTo>
                  <a:pt x="29" y="102"/>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98" name="Freeform 87"/>
          <p:cNvSpPr>
            <a:spLocks/>
          </p:cNvSpPr>
          <p:nvPr/>
        </p:nvSpPr>
        <p:spPr bwMode="auto">
          <a:xfrm>
            <a:off x="15234567" y="7243504"/>
            <a:ext cx="36326" cy="18166"/>
          </a:xfrm>
          <a:custGeom>
            <a:avLst/>
            <a:gdLst>
              <a:gd name="T0" fmla="*/ 4 w 10"/>
              <a:gd name="T1" fmla="*/ 0 h 8"/>
              <a:gd name="T2" fmla="*/ 4 w 10"/>
              <a:gd name="T3" fmla="*/ 0 h 8"/>
              <a:gd name="T4" fmla="*/ 2 w 10"/>
              <a:gd name="T5" fmla="*/ 1 h 8"/>
              <a:gd name="T6" fmla="*/ 0 w 10"/>
              <a:gd name="T7" fmla="*/ 4 h 8"/>
              <a:gd name="T8" fmla="*/ 0 w 10"/>
              <a:gd name="T9" fmla="*/ 4 h 8"/>
              <a:gd name="T10" fmla="*/ 2 w 10"/>
              <a:gd name="T11" fmla="*/ 5 h 8"/>
              <a:gd name="T12" fmla="*/ 3 w 10"/>
              <a:gd name="T13" fmla="*/ 6 h 8"/>
              <a:gd name="T14" fmla="*/ 5 w 10"/>
              <a:gd name="T15" fmla="*/ 8 h 8"/>
              <a:gd name="T16" fmla="*/ 5 w 10"/>
              <a:gd name="T17" fmla="*/ 8 h 8"/>
              <a:gd name="T18" fmla="*/ 9 w 10"/>
              <a:gd name="T19" fmla="*/ 8 h 8"/>
              <a:gd name="T20" fmla="*/ 9 w 10"/>
              <a:gd name="T21" fmla="*/ 8 h 8"/>
              <a:gd name="T22" fmla="*/ 10 w 10"/>
              <a:gd name="T23" fmla="*/ 3 h 8"/>
              <a:gd name="T24" fmla="*/ 10 w 10"/>
              <a:gd name="T25" fmla="*/ 3 h 8"/>
              <a:gd name="T26" fmla="*/ 9 w 10"/>
              <a:gd name="T27" fmla="*/ 1 h 8"/>
              <a:gd name="T28" fmla="*/ 9 w 10"/>
              <a:gd name="T29" fmla="*/ 1 h 8"/>
              <a:gd name="T30" fmla="*/ 7 w 10"/>
              <a:gd name="T31" fmla="*/ 0 h 8"/>
              <a:gd name="T32" fmla="*/ 4 w 10"/>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8">
                <a:moveTo>
                  <a:pt x="4" y="0"/>
                </a:moveTo>
                <a:lnTo>
                  <a:pt x="4" y="0"/>
                </a:lnTo>
                <a:lnTo>
                  <a:pt x="2" y="1"/>
                </a:lnTo>
                <a:lnTo>
                  <a:pt x="0" y="4"/>
                </a:lnTo>
                <a:lnTo>
                  <a:pt x="0" y="4"/>
                </a:lnTo>
                <a:lnTo>
                  <a:pt x="2" y="5"/>
                </a:lnTo>
                <a:lnTo>
                  <a:pt x="3" y="6"/>
                </a:lnTo>
                <a:lnTo>
                  <a:pt x="5" y="8"/>
                </a:lnTo>
                <a:lnTo>
                  <a:pt x="5" y="8"/>
                </a:lnTo>
                <a:lnTo>
                  <a:pt x="9" y="8"/>
                </a:lnTo>
                <a:lnTo>
                  <a:pt x="9" y="8"/>
                </a:lnTo>
                <a:lnTo>
                  <a:pt x="10" y="3"/>
                </a:lnTo>
                <a:lnTo>
                  <a:pt x="10" y="3"/>
                </a:lnTo>
                <a:lnTo>
                  <a:pt x="9" y="1"/>
                </a:lnTo>
                <a:lnTo>
                  <a:pt x="9" y="1"/>
                </a:lnTo>
                <a:lnTo>
                  <a:pt x="7" y="0"/>
                </a:lnTo>
                <a:lnTo>
                  <a:pt x="4" y="0"/>
                </a:lnTo>
                <a:close/>
              </a:path>
            </a:pathLst>
          </a:custGeom>
          <a:solidFill>
            <a:srgbClr val="00A6C4">
              <a:alpha val="10000"/>
            </a:srgbClr>
          </a:solidFill>
          <a:ln w="9525">
            <a:solidFill>
              <a:schemeClr val="bg1">
                <a:lumMod val="65000"/>
              </a:schemeClr>
            </a:solidFill>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99" name="Freeform 88"/>
          <p:cNvSpPr>
            <a:spLocks/>
          </p:cNvSpPr>
          <p:nvPr/>
        </p:nvSpPr>
        <p:spPr bwMode="auto">
          <a:xfrm>
            <a:off x="15234567" y="7243504"/>
            <a:ext cx="36326" cy="18166"/>
          </a:xfrm>
          <a:custGeom>
            <a:avLst/>
            <a:gdLst>
              <a:gd name="T0" fmla="*/ 4 w 10"/>
              <a:gd name="T1" fmla="*/ 0 h 8"/>
              <a:gd name="T2" fmla="*/ 4 w 10"/>
              <a:gd name="T3" fmla="*/ 0 h 8"/>
              <a:gd name="T4" fmla="*/ 2 w 10"/>
              <a:gd name="T5" fmla="*/ 1 h 8"/>
              <a:gd name="T6" fmla="*/ 0 w 10"/>
              <a:gd name="T7" fmla="*/ 4 h 8"/>
              <a:gd name="T8" fmla="*/ 0 w 10"/>
              <a:gd name="T9" fmla="*/ 4 h 8"/>
              <a:gd name="T10" fmla="*/ 2 w 10"/>
              <a:gd name="T11" fmla="*/ 5 h 8"/>
              <a:gd name="T12" fmla="*/ 3 w 10"/>
              <a:gd name="T13" fmla="*/ 6 h 8"/>
              <a:gd name="T14" fmla="*/ 5 w 10"/>
              <a:gd name="T15" fmla="*/ 8 h 8"/>
              <a:gd name="T16" fmla="*/ 5 w 10"/>
              <a:gd name="T17" fmla="*/ 8 h 8"/>
              <a:gd name="T18" fmla="*/ 9 w 10"/>
              <a:gd name="T19" fmla="*/ 8 h 8"/>
              <a:gd name="T20" fmla="*/ 9 w 10"/>
              <a:gd name="T21" fmla="*/ 8 h 8"/>
              <a:gd name="T22" fmla="*/ 10 w 10"/>
              <a:gd name="T23" fmla="*/ 3 h 8"/>
              <a:gd name="T24" fmla="*/ 10 w 10"/>
              <a:gd name="T25" fmla="*/ 3 h 8"/>
              <a:gd name="T26" fmla="*/ 9 w 10"/>
              <a:gd name="T27" fmla="*/ 1 h 8"/>
              <a:gd name="T28" fmla="*/ 9 w 10"/>
              <a:gd name="T29" fmla="*/ 1 h 8"/>
              <a:gd name="T30" fmla="*/ 7 w 10"/>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8">
                <a:moveTo>
                  <a:pt x="4" y="0"/>
                </a:moveTo>
                <a:lnTo>
                  <a:pt x="4" y="0"/>
                </a:lnTo>
                <a:lnTo>
                  <a:pt x="2" y="1"/>
                </a:lnTo>
                <a:lnTo>
                  <a:pt x="0" y="4"/>
                </a:lnTo>
                <a:lnTo>
                  <a:pt x="0" y="4"/>
                </a:lnTo>
                <a:lnTo>
                  <a:pt x="2" y="5"/>
                </a:lnTo>
                <a:lnTo>
                  <a:pt x="3" y="6"/>
                </a:lnTo>
                <a:lnTo>
                  <a:pt x="5" y="8"/>
                </a:lnTo>
                <a:lnTo>
                  <a:pt x="5" y="8"/>
                </a:lnTo>
                <a:lnTo>
                  <a:pt x="9" y="8"/>
                </a:lnTo>
                <a:lnTo>
                  <a:pt x="9" y="8"/>
                </a:lnTo>
                <a:lnTo>
                  <a:pt x="10" y="3"/>
                </a:lnTo>
                <a:lnTo>
                  <a:pt x="10" y="3"/>
                </a:lnTo>
                <a:lnTo>
                  <a:pt x="9" y="1"/>
                </a:lnTo>
                <a:lnTo>
                  <a:pt x="9" y="1"/>
                </a:lnTo>
                <a:lnTo>
                  <a:pt x="7" y="0"/>
                </a:lnTo>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100" name="Freeform 89"/>
          <p:cNvSpPr>
            <a:spLocks/>
          </p:cNvSpPr>
          <p:nvPr/>
        </p:nvSpPr>
        <p:spPr bwMode="auto">
          <a:xfrm>
            <a:off x="13511047" y="5260341"/>
            <a:ext cx="1828475" cy="1438177"/>
          </a:xfrm>
          <a:custGeom>
            <a:avLst/>
            <a:gdLst>
              <a:gd name="T0" fmla="*/ 115 w 540"/>
              <a:gd name="T1" fmla="*/ 550 h 578"/>
              <a:gd name="T2" fmla="*/ 125 w 540"/>
              <a:gd name="T3" fmla="*/ 570 h 578"/>
              <a:gd name="T4" fmla="*/ 149 w 540"/>
              <a:gd name="T5" fmla="*/ 567 h 578"/>
              <a:gd name="T6" fmla="*/ 417 w 540"/>
              <a:gd name="T7" fmla="*/ 565 h 578"/>
              <a:gd name="T8" fmla="*/ 431 w 540"/>
              <a:gd name="T9" fmla="*/ 578 h 578"/>
              <a:gd name="T10" fmla="*/ 443 w 540"/>
              <a:gd name="T11" fmla="*/ 568 h 578"/>
              <a:gd name="T12" fmla="*/ 440 w 540"/>
              <a:gd name="T13" fmla="*/ 557 h 578"/>
              <a:gd name="T14" fmla="*/ 441 w 540"/>
              <a:gd name="T15" fmla="*/ 544 h 578"/>
              <a:gd name="T16" fmla="*/ 442 w 540"/>
              <a:gd name="T17" fmla="*/ 528 h 578"/>
              <a:gd name="T18" fmla="*/ 471 w 540"/>
              <a:gd name="T19" fmla="*/ 524 h 578"/>
              <a:gd name="T20" fmla="*/ 493 w 540"/>
              <a:gd name="T21" fmla="*/ 528 h 578"/>
              <a:gd name="T22" fmla="*/ 495 w 540"/>
              <a:gd name="T23" fmla="*/ 515 h 578"/>
              <a:gd name="T24" fmla="*/ 498 w 540"/>
              <a:gd name="T25" fmla="*/ 502 h 578"/>
              <a:gd name="T26" fmla="*/ 495 w 540"/>
              <a:gd name="T27" fmla="*/ 486 h 578"/>
              <a:gd name="T28" fmla="*/ 489 w 540"/>
              <a:gd name="T29" fmla="*/ 471 h 578"/>
              <a:gd name="T30" fmla="*/ 498 w 540"/>
              <a:gd name="T31" fmla="*/ 457 h 578"/>
              <a:gd name="T32" fmla="*/ 494 w 540"/>
              <a:gd name="T33" fmla="*/ 450 h 578"/>
              <a:gd name="T34" fmla="*/ 498 w 540"/>
              <a:gd name="T35" fmla="*/ 437 h 578"/>
              <a:gd name="T36" fmla="*/ 498 w 540"/>
              <a:gd name="T37" fmla="*/ 415 h 578"/>
              <a:gd name="T38" fmla="*/ 506 w 540"/>
              <a:gd name="T39" fmla="*/ 403 h 578"/>
              <a:gd name="T40" fmla="*/ 510 w 540"/>
              <a:gd name="T41" fmla="*/ 393 h 578"/>
              <a:gd name="T42" fmla="*/ 513 w 540"/>
              <a:gd name="T43" fmla="*/ 386 h 578"/>
              <a:gd name="T44" fmla="*/ 531 w 540"/>
              <a:gd name="T45" fmla="*/ 378 h 578"/>
              <a:gd name="T46" fmla="*/ 531 w 540"/>
              <a:gd name="T47" fmla="*/ 368 h 578"/>
              <a:gd name="T48" fmla="*/ 540 w 540"/>
              <a:gd name="T49" fmla="*/ 353 h 578"/>
              <a:gd name="T50" fmla="*/ 535 w 540"/>
              <a:gd name="T51" fmla="*/ 348 h 578"/>
              <a:gd name="T52" fmla="*/ 513 w 540"/>
              <a:gd name="T53" fmla="*/ 341 h 578"/>
              <a:gd name="T54" fmla="*/ 514 w 540"/>
              <a:gd name="T55" fmla="*/ 330 h 578"/>
              <a:gd name="T56" fmla="*/ 508 w 540"/>
              <a:gd name="T57" fmla="*/ 314 h 578"/>
              <a:gd name="T58" fmla="*/ 493 w 540"/>
              <a:gd name="T59" fmla="*/ 305 h 578"/>
              <a:gd name="T60" fmla="*/ 488 w 540"/>
              <a:gd name="T61" fmla="*/ 285 h 578"/>
              <a:gd name="T62" fmla="*/ 477 w 540"/>
              <a:gd name="T63" fmla="*/ 274 h 578"/>
              <a:gd name="T64" fmla="*/ 479 w 540"/>
              <a:gd name="T65" fmla="*/ 263 h 578"/>
              <a:gd name="T66" fmla="*/ 467 w 540"/>
              <a:gd name="T67" fmla="*/ 242 h 578"/>
              <a:gd name="T68" fmla="*/ 446 w 540"/>
              <a:gd name="T69" fmla="*/ 231 h 578"/>
              <a:gd name="T70" fmla="*/ 421 w 540"/>
              <a:gd name="T71" fmla="*/ 211 h 578"/>
              <a:gd name="T72" fmla="*/ 417 w 540"/>
              <a:gd name="T73" fmla="*/ 203 h 578"/>
              <a:gd name="T74" fmla="*/ 413 w 540"/>
              <a:gd name="T75" fmla="*/ 190 h 578"/>
              <a:gd name="T76" fmla="*/ 408 w 540"/>
              <a:gd name="T77" fmla="*/ 179 h 578"/>
              <a:gd name="T78" fmla="*/ 367 w 540"/>
              <a:gd name="T79" fmla="*/ 162 h 578"/>
              <a:gd name="T80" fmla="*/ 332 w 540"/>
              <a:gd name="T81" fmla="*/ 136 h 578"/>
              <a:gd name="T82" fmla="*/ 312 w 540"/>
              <a:gd name="T83" fmla="*/ 101 h 578"/>
              <a:gd name="T84" fmla="*/ 299 w 540"/>
              <a:gd name="T85" fmla="*/ 85 h 578"/>
              <a:gd name="T86" fmla="*/ 284 w 540"/>
              <a:gd name="T87" fmla="*/ 67 h 578"/>
              <a:gd name="T88" fmla="*/ 251 w 540"/>
              <a:gd name="T89" fmla="*/ 47 h 578"/>
              <a:gd name="T90" fmla="*/ 228 w 540"/>
              <a:gd name="T91" fmla="*/ 31 h 578"/>
              <a:gd name="T92" fmla="*/ 245 w 540"/>
              <a:gd name="T93" fmla="*/ 7 h 578"/>
              <a:gd name="T94" fmla="*/ 0 w 540"/>
              <a:gd name="T95" fmla="*/ 25 h 578"/>
              <a:gd name="T96" fmla="*/ 85 w 540"/>
              <a:gd name="T97" fmla="*/ 311 h 578"/>
              <a:gd name="T98" fmla="*/ 91 w 540"/>
              <a:gd name="T99" fmla="*/ 329 h 578"/>
              <a:gd name="T100" fmla="*/ 97 w 540"/>
              <a:gd name="T101" fmla="*/ 346 h 578"/>
              <a:gd name="T102" fmla="*/ 111 w 540"/>
              <a:gd name="T103" fmla="*/ 371 h 578"/>
              <a:gd name="T104" fmla="*/ 91 w 540"/>
              <a:gd name="T105" fmla="*/ 388 h 578"/>
              <a:gd name="T106" fmla="*/ 94 w 540"/>
              <a:gd name="T107" fmla="*/ 398 h 578"/>
              <a:gd name="T108" fmla="*/ 90 w 540"/>
              <a:gd name="T109" fmla="*/ 431 h 578"/>
              <a:gd name="T110" fmla="*/ 100 w 540"/>
              <a:gd name="T111" fmla="*/ 467 h 578"/>
              <a:gd name="T112" fmla="*/ 104 w 540"/>
              <a:gd name="T113" fmla="*/ 484 h 578"/>
              <a:gd name="T114" fmla="*/ 99 w 540"/>
              <a:gd name="T115" fmla="*/ 509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0" h="578">
                <a:moveTo>
                  <a:pt x="111" y="531"/>
                </a:moveTo>
                <a:lnTo>
                  <a:pt x="111" y="531"/>
                </a:lnTo>
                <a:lnTo>
                  <a:pt x="114" y="536"/>
                </a:lnTo>
                <a:lnTo>
                  <a:pt x="115" y="540"/>
                </a:lnTo>
                <a:lnTo>
                  <a:pt x="115" y="550"/>
                </a:lnTo>
                <a:lnTo>
                  <a:pt x="115" y="550"/>
                </a:lnTo>
                <a:lnTo>
                  <a:pt x="115" y="554"/>
                </a:lnTo>
                <a:lnTo>
                  <a:pt x="116" y="556"/>
                </a:lnTo>
                <a:lnTo>
                  <a:pt x="121" y="561"/>
                </a:lnTo>
                <a:lnTo>
                  <a:pt x="121" y="561"/>
                </a:lnTo>
                <a:lnTo>
                  <a:pt x="122" y="566"/>
                </a:lnTo>
                <a:lnTo>
                  <a:pt x="125" y="570"/>
                </a:lnTo>
                <a:lnTo>
                  <a:pt x="128" y="572"/>
                </a:lnTo>
                <a:lnTo>
                  <a:pt x="133" y="572"/>
                </a:lnTo>
                <a:lnTo>
                  <a:pt x="133" y="572"/>
                </a:lnTo>
                <a:lnTo>
                  <a:pt x="139" y="572"/>
                </a:lnTo>
                <a:lnTo>
                  <a:pt x="146" y="571"/>
                </a:lnTo>
                <a:lnTo>
                  <a:pt x="149" y="567"/>
                </a:lnTo>
                <a:lnTo>
                  <a:pt x="153" y="562"/>
                </a:lnTo>
                <a:lnTo>
                  <a:pt x="416" y="554"/>
                </a:lnTo>
                <a:lnTo>
                  <a:pt x="421" y="557"/>
                </a:lnTo>
                <a:lnTo>
                  <a:pt x="421" y="557"/>
                </a:lnTo>
                <a:lnTo>
                  <a:pt x="419" y="562"/>
                </a:lnTo>
                <a:lnTo>
                  <a:pt x="417" y="565"/>
                </a:lnTo>
                <a:lnTo>
                  <a:pt x="417" y="568"/>
                </a:lnTo>
                <a:lnTo>
                  <a:pt x="417" y="568"/>
                </a:lnTo>
                <a:lnTo>
                  <a:pt x="419" y="573"/>
                </a:lnTo>
                <a:lnTo>
                  <a:pt x="421" y="576"/>
                </a:lnTo>
                <a:lnTo>
                  <a:pt x="426" y="578"/>
                </a:lnTo>
                <a:lnTo>
                  <a:pt x="431" y="578"/>
                </a:lnTo>
                <a:lnTo>
                  <a:pt x="431" y="578"/>
                </a:lnTo>
                <a:lnTo>
                  <a:pt x="436" y="578"/>
                </a:lnTo>
                <a:lnTo>
                  <a:pt x="440" y="576"/>
                </a:lnTo>
                <a:lnTo>
                  <a:pt x="443" y="573"/>
                </a:lnTo>
                <a:lnTo>
                  <a:pt x="443" y="568"/>
                </a:lnTo>
                <a:lnTo>
                  <a:pt x="443" y="568"/>
                </a:lnTo>
                <a:lnTo>
                  <a:pt x="443" y="566"/>
                </a:lnTo>
                <a:lnTo>
                  <a:pt x="441" y="565"/>
                </a:lnTo>
                <a:lnTo>
                  <a:pt x="440" y="562"/>
                </a:lnTo>
                <a:lnTo>
                  <a:pt x="439" y="560"/>
                </a:lnTo>
                <a:lnTo>
                  <a:pt x="439" y="560"/>
                </a:lnTo>
                <a:lnTo>
                  <a:pt x="440" y="557"/>
                </a:lnTo>
                <a:lnTo>
                  <a:pt x="441" y="555"/>
                </a:lnTo>
                <a:lnTo>
                  <a:pt x="443" y="552"/>
                </a:lnTo>
                <a:lnTo>
                  <a:pt x="443" y="550"/>
                </a:lnTo>
                <a:lnTo>
                  <a:pt x="443" y="550"/>
                </a:lnTo>
                <a:lnTo>
                  <a:pt x="443" y="546"/>
                </a:lnTo>
                <a:lnTo>
                  <a:pt x="441" y="544"/>
                </a:lnTo>
                <a:lnTo>
                  <a:pt x="439" y="541"/>
                </a:lnTo>
                <a:lnTo>
                  <a:pt x="437" y="539"/>
                </a:lnTo>
                <a:lnTo>
                  <a:pt x="437" y="539"/>
                </a:lnTo>
                <a:lnTo>
                  <a:pt x="439" y="534"/>
                </a:lnTo>
                <a:lnTo>
                  <a:pt x="440" y="530"/>
                </a:lnTo>
                <a:lnTo>
                  <a:pt x="442" y="528"/>
                </a:lnTo>
                <a:lnTo>
                  <a:pt x="446" y="524"/>
                </a:lnTo>
                <a:lnTo>
                  <a:pt x="455" y="521"/>
                </a:lnTo>
                <a:lnTo>
                  <a:pt x="463" y="520"/>
                </a:lnTo>
                <a:lnTo>
                  <a:pt x="463" y="520"/>
                </a:lnTo>
                <a:lnTo>
                  <a:pt x="468" y="521"/>
                </a:lnTo>
                <a:lnTo>
                  <a:pt x="471" y="524"/>
                </a:lnTo>
                <a:lnTo>
                  <a:pt x="474" y="528"/>
                </a:lnTo>
                <a:lnTo>
                  <a:pt x="478" y="530"/>
                </a:lnTo>
                <a:lnTo>
                  <a:pt x="478" y="530"/>
                </a:lnTo>
                <a:lnTo>
                  <a:pt x="483" y="530"/>
                </a:lnTo>
                <a:lnTo>
                  <a:pt x="488" y="530"/>
                </a:lnTo>
                <a:lnTo>
                  <a:pt x="493" y="528"/>
                </a:lnTo>
                <a:lnTo>
                  <a:pt x="498" y="526"/>
                </a:lnTo>
                <a:lnTo>
                  <a:pt x="498" y="526"/>
                </a:lnTo>
                <a:lnTo>
                  <a:pt x="495" y="523"/>
                </a:lnTo>
                <a:lnTo>
                  <a:pt x="495" y="518"/>
                </a:lnTo>
                <a:lnTo>
                  <a:pt x="495" y="518"/>
                </a:lnTo>
                <a:lnTo>
                  <a:pt x="495" y="515"/>
                </a:lnTo>
                <a:lnTo>
                  <a:pt x="498" y="513"/>
                </a:lnTo>
                <a:lnTo>
                  <a:pt x="499" y="510"/>
                </a:lnTo>
                <a:lnTo>
                  <a:pt x="500" y="507"/>
                </a:lnTo>
                <a:lnTo>
                  <a:pt x="500" y="507"/>
                </a:lnTo>
                <a:lnTo>
                  <a:pt x="499" y="504"/>
                </a:lnTo>
                <a:lnTo>
                  <a:pt x="498" y="502"/>
                </a:lnTo>
                <a:lnTo>
                  <a:pt x="493" y="497"/>
                </a:lnTo>
                <a:lnTo>
                  <a:pt x="493" y="497"/>
                </a:lnTo>
                <a:lnTo>
                  <a:pt x="495" y="493"/>
                </a:lnTo>
                <a:lnTo>
                  <a:pt x="498" y="488"/>
                </a:lnTo>
                <a:lnTo>
                  <a:pt x="498" y="488"/>
                </a:lnTo>
                <a:lnTo>
                  <a:pt x="495" y="486"/>
                </a:lnTo>
                <a:lnTo>
                  <a:pt x="493" y="483"/>
                </a:lnTo>
                <a:lnTo>
                  <a:pt x="493" y="483"/>
                </a:lnTo>
                <a:lnTo>
                  <a:pt x="490" y="478"/>
                </a:lnTo>
                <a:lnTo>
                  <a:pt x="489" y="473"/>
                </a:lnTo>
                <a:lnTo>
                  <a:pt x="489" y="473"/>
                </a:lnTo>
                <a:lnTo>
                  <a:pt x="489" y="471"/>
                </a:lnTo>
                <a:lnTo>
                  <a:pt x="490" y="468"/>
                </a:lnTo>
                <a:lnTo>
                  <a:pt x="494" y="466"/>
                </a:lnTo>
                <a:lnTo>
                  <a:pt x="497" y="462"/>
                </a:lnTo>
                <a:lnTo>
                  <a:pt x="498" y="460"/>
                </a:lnTo>
                <a:lnTo>
                  <a:pt x="498" y="457"/>
                </a:lnTo>
                <a:lnTo>
                  <a:pt x="498" y="457"/>
                </a:lnTo>
                <a:lnTo>
                  <a:pt x="498" y="456"/>
                </a:lnTo>
                <a:lnTo>
                  <a:pt x="495" y="455"/>
                </a:lnTo>
                <a:lnTo>
                  <a:pt x="494" y="454"/>
                </a:lnTo>
                <a:lnTo>
                  <a:pt x="493" y="452"/>
                </a:lnTo>
                <a:lnTo>
                  <a:pt x="493" y="452"/>
                </a:lnTo>
                <a:lnTo>
                  <a:pt x="494" y="450"/>
                </a:lnTo>
                <a:lnTo>
                  <a:pt x="494" y="447"/>
                </a:lnTo>
                <a:lnTo>
                  <a:pt x="495" y="445"/>
                </a:lnTo>
                <a:lnTo>
                  <a:pt x="497" y="442"/>
                </a:lnTo>
                <a:lnTo>
                  <a:pt x="497" y="442"/>
                </a:lnTo>
                <a:lnTo>
                  <a:pt x="497" y="440"/>
                </a:lnTo>
                <a:lnTo>
                  <a:pt x="498" y="437"/>
                </a:lnTo>
                <a:lnTo>
                  <a:pt x="500" y="433"/>
                </a:lnTo>
                <a:lnTo>
                  <a:pt x="504" y="428"/>
                </a:lnTo>
                <a:lnTo>
                  <a:pt x="506" y="423"/>
                </a:lnTo>
                <a:lnTo>
                  <a:pt x="506" y="423"/>
                </a:lnTo>
                <a:lnTo>
                  <a:pt x="502" y="419"/>
                </a:lnTo>
                <a:lnTo>
                  <a:pt x="498" y="415"/>
                </a:lnTo>
                <a:lnTo>
                  <a:pt x="498" y="415"/>
                </a:lnTo>
                <a:lnTo>
                  <a:pt x="504" y="413"/>
                </a:lnTo>
                <a:lnTo>
                  <a:pt x="506" y="412"/>
                </a:lnTo>
                <a:lnTo>
                  <a:pt x="508" y="408"/>
                </a:lnTo>
                <a:lnTo>
                  <a:pt x="508" y="408"/>
                </a:lnTo>
                <a:lnTo>
                  <a:pt x="506" y="403"/>
                </a:lnTo>
                <a:lnTo>
                  <a:pt x="502" y="403"/>
                </a:lnTo>
                <a:lnTo>
                  <a:pt x="502" y="403"/>
                </a:lnTo>
                <a:lnTo>
                  <a:pt x="505" y="400"/>
                </a:lnTo>
                <a:lnTo>
                  <a:pt x="510" y="398"/>
                </a:lnTo>
                <a:lnTo>
                  <a:pt x="510" y="393"/>
                </a:lnTo>
                <a:lnTo>
                  <a:pt x="510" y="393"/>
                </a:lnTo>
                <a:lnTo>
                  <a:pt x="504" y="392"/>
                </a:lnTo>
                <a:lnTo>
                  <a:pt x="498" y="389"/>
                </a:lnTo>
                <a:lnTo>
                  <a:pt x="500" y="386"/>
                </a:lnTo>
                <a:lnTo>
                  <a:pt x="500" y="386"/>
                </a:lnTo>
                <a:lnTo>
                  <a:pt x="506" y="387"/>
                </a:lnTo>
                <a:lnTo>
                  <a:pt x="513" y="386"/>
                </a:lnTo>
                <a:lnTo>
                  <a:pt x="513" y="386"/>
                </a:lnTo>
                <a:lnTo>
                  <a:pt x="515" y="392"/>
                </a:lnTo>
                <a:lnTo>
                  <a:pt x="515" y="392"/>
                </a:lnTo>
                <a:lnTo>
                  <a:pt x="524" y="386"/>
                </a:lnTo>
                <a:lnTo>
                  <a:pt x="527" y="383"/>
                </a:lnTo>
                <a:lnTo>
                  <a:pt x="531" y="378"/>
                </a:lnTo>
                <a:lnTo>
                  <a:pt x="525" y="374"/>
                </a:lnTo>
                <a:lnTo>
                  <a:pt x="525" y="374"/>
                </a:lnTo>
                <a:lnTo>
                  <a:pt x="529" y="372"/>
                </a:lnTo>
                <a:lnTo>
                  <a:pt x="530" y="369"/>
                </a:lnTo>
                <a:lnTo>
                  <a:pt x="531" y="368"/>
                </a:lnTo>
                <a:lnTo>
                  <a:pt x="531" y="368"/>
                </a:lnTo>
                <a:lnTo>
                  <a:pt x="531" y="366"/>
                </a:lnTo>
                <a:lnTo>
                  <a:pt x="532" y="363"/>
                </a:lnTo>
                <a:lnTo>
                  <a:pt x="535" y="361"/>
                </a:lnTo>
                <a:lnTo>
                  <a:pt x="539" y="357"/>
                </a:lnTo>
                <a:lnTo>
                  <a:pt x="539" y="355"/>
                </a:lnTo>
                <a:lnTo>
                  <a:pt x="540" y="353"/>
                </a:lnTo>
                <a:lnTo>
                  <a:pt x="540" y="353"/>
                </a:lnTo>
                <a:lnTo>
                  <a:pt x="539" y="350"/>
                </a:lnTo>
                <a:lnTo>
                  <a:pt x="537" y="347"/>
                </a:lnTo>
                <a:lnTo>
                  <a:pt x="537" y="347"/>
                </a:lnTo>
                <a:lnTo>
                  <a:pt x="536" y="348"/>
                </a:lnTo>
                <a:lnTo>
                  <a:pt x="535" y="348"/>
                </a:lnTo>
                <a:lnTo>
                  <a:pt x="535" y="348"/>
                </a:lnTo>
                <a:lnTo>
                  <a:pt x="529" y="347"/>
                </a:lnTo>
                <a:lnTo>
                  <a:pt x="524" y="345"/>
                </a:lnTo>
                <a:lnTo>
                  <a:pt x="519" y="342"/>
                </a:lnTo>
                <a:lnTo>
                  <a:pt x="513" y="341"/>
                </a:lnTo>
                <a:lnTo>
                  <a:pt x="513" y="341"/>
                </a:lnTo>
                <a:lnTo>
                  <a:pt x="506" y="341"/>
                </a:lnTo>
                <a:lnTo>
                  <a:pt x="506" y="341"/>
                </a:lnTo>
                <a:lnTo>
                  <a:pt x="514" y="334"/>
                </a:lnTo>
                <a:lnTo>
                  <a:pt x="515" y="335"/>
                </a:lnTo>
                <a:lnTo>
                  <a:pt x="515" y="335"/>
                </a:lnTo>
                <a:lnTo>
                  <a:pt x="514" y="330"/>
                </a:lnTo>
                <a:lnTo>
                  <a:pt x="514" y="325"/>
                </a:lnTo>
                <a:lnTo>
                  <a:pt x="513" y="320"/>
                </a:lnTo>
                <a:lnTo>
                  <a:pt x="511" y="316"/>
                </a:lnTo>
                <a:lnTo>
                  <a:pt x="511" y="316"/>
                </a:lnTo>
                <a:lnTo>
                  <a:pt x="509" y="315"/>
                </a:lnTo>
                <a:lnTo>
                  <a:pt x="508" y="314"/>
                </a:lnTo>
                <a:lnTo>
                  <a:pt x="503" y="313"/>
                </a:lnTo>
                <a:lnTo>
                  <a:pt x="498" y="313"/>
                </a:lnTo>
                <a:lnTo>
                  <a:pt x="497" y="311"/>
                </a:lnTo>
                <a:lnTo>
                  <a:pt x="494" y="310"/>
                </a:lnTo>
                <a:lnTo>
                  <a:pt x="494" y="310"/>
                </a:lnTo>
                <a:lnTo>
                  <a:pt x="493" y="305"/>
                </a:lnTo>
                <a:lnTo>
                  <a:pt x="493" y="299"/>
                </a:lnTo>
                <a:lnTo>
                  <a:pt x="493" y="294"/>
                </a:lnTo>
                <a:lnTo>
                  <a:pt x="492" y="289"/>
                </a:lnTo>
                <a:lnTo>
                  <a:pt x="492" y="289"/>
                </a:lnTo>
                <a:lnTo>
                  <a:pt x="489" y="287"/>
                </a:lnTo>
                <a:lnTo>
                  <a:pt x="488" y="285"/>
                </a:lnTo>
                <a:lnTo>
                  <a:pt x="483" y="283"/>
                </a:lnTo>
                <a:lnTo>
                  <a:pt x="478" y="281"/>
                </a:lnTo>
                <a:lnTo>
                  <a:pt x="477" y="279"/>
                </a:lnTo>
                <a:lnTo>
                  <a:pt x="477" y="277"/>
                </a:lnTo>
                <a:lnTo>
                  <a:pt x="477" y="277"/>
                </a:lnTo>
                <a:lnTo>
                  <a:pt x="477" y="274"/>
                </a:lnTo>
                <a:lnTo>
                  <a:pt x="478" y="271"/>
                </a:lnTo>
                <a:lnTo>
                  <a:pt x="481" y="268"/>
                </a:lnTo>
                <a:lnTo>
                  <a:pt x="481" y="266"/>
                </a:lnTo>
                <a:lnTo>
                  <a:pt x="481" y="266"/>
                </a:lnTo>
                <a:lnTo>
                  <a:pt x="481" y="264"/>
                </a:lnTo>
                <a:lnTo>
                  <a:pt x="479" y="263"/>
                </a:lnTo>
                <a:lnTo>
                  <a:pt x="476" y="261"/>
                </a:lnTo>
                <a:lnTo>
                  <a:pt x="472" y="260"/>
                </a:lnTo>
                <a:lnTo>
                  <a:pt x="469" y="257"/>
                </a:lnTo>
                <a:lnTo>
                  <a:pt x="469" y="257"/>
                </a:lnTo>
                <a:lnTo>
                  <a:pt x="467" y="250"/>
                </a:lnTo>
                <a:lnTo>
                  <a:pt x="467" y="242"/>
                </a:lnTo>
                <a:lnTo>
                  <a:pt x="464" y="236"/>
                </a:lnTo>
                <a:lnTo>
                  <a:pt x="462" y="234"/>
                </a:lnTo>
                <a:lnTo>
                  <a:pt x="460" y="232"/>
                </a:lnTo>
                <a:lnTo>
                  <a:pt x="460" y="232"/>
                </a:lnTo>
                <a:lnTo>
                  <a:pt x="452" y="231"/>
                </a:lnTo>
                <a:lnTo>
                  <a:pt x="446" y="231"/>
                </a:lnTo>
                <a:lnTo>
                  <a:pt x="440" y="232"/>
                </a:lnTo>
                <a:lnTo>
                  <a:pt x="434" y="231"/>
                </a:lnTo>
                <a:lnTo>
                  <a:pt x="434" y="231"/>
                </a:lnTo>
                <a:lnTo>
                  <a:pt x="429" y="227"/>
                </a:lnTo>
                <a:lnTo>
                  <a:pt x="426" y="222"/>
                </a:lnTo>
                <a:lnTo>
                  <a:pt x="421" y="211"/>
                </a:lnTo>
                <a:lnTo>
                  <a:pt x="421" y="211"/>
                </a:lnTo>
                <a:lnTo>
                  <a:pt x="419" y="209"/>
                </a:lnTo>
                <a:lnTo>
                  <a:pt x="417" y="208"/>
                </a:lnTo>
                <a:lnTo>
                  <a:pt x="417" y="206"/>
                </a:lnTo>
                <a:lnTo>
                  <a:pt x="417" y="206"/>
                </a:lnTo>
                <a:lnTo>
                  <a:pt x="417" y="203"/>
                </a:lnTo>
                <a:lnTo>
                  <a:pt x="416" y="199"/>
                </a:lnTo>
                <a:lnTo>
                  <a:pt x="414" y="197"/>
                </a:lnTo>
                <a:lnTo>
                  <a:pt x="410" y="194"/>
                </a:lnTo>
                <a:lnTo>
                  <a:pt x="410" y="194"/>
                </a:lnTo>
                <a:lnTo>
                  <a:pt x="411" y="193"/>
                </a:lnTo>
                <a:lnTo>
                  <a:pt x="413" y="190"/>
                </a:lnTo>
                <a:lnTo>
                  <a:pt x="413" y="190"/>
                </a:lnTo>
                <a:lnTo>
                  <a:pt x="411" y="188"/>
                </a:lnTo>
                <a:lnTo>
                  <a:pt x="410" y="187"/>
                </a:lnTo>
                <a:lnTo>
                  <a:pt x="410" y="187"/>
                </a:lnTo>
                <a:lnTo>
                  <a:pt x="408" y="179"/>
                </a:lnTo>
                <a:lnTo>
                  <a:pt x="408" y="179"/>
                </a:lnTo>
                <a:lnTo>
                  <a:pt x="404" y="179"/>
                </a:lnTo>
                <a:lnTo>
                  <a:pt x="399" y="178"/>
                </a:lnTo>
                <a:lnTo>
                  <a:pt x="399" y="178"/>
                </a:lnTo>
                <a:lnTo>
                  <a:pt x="387" y="174"/>
                </a:lnTo>
                <a:lnTo>
                  <a:pt x="377" y="168"/>
                </a:lnTo>
                <a:lnTo>
                  <a:pt x="367" y="162"/>
                </a:lnTo>
                <a:lnTo>
                  <a:pt x="357" y="153"/>
                </a:lnTo>
                <a:lnTo>
                  <a:pt x="357" y="153"/>
                </a:lnTo>
                <a:lnTo>
                  <a:pt x="351" y="148"/>
                </a:lnTo>
                <a:lnTo>
                  <a:pt x="345" y="145"/>
                </a:lnTo>
                <a:lnTo>
                  <a:pt x="338" y="141"/>
                </a:lnTo>
                <a:lnTo>
                  <a:pt x="332" y="136"/>
                </a:lnTo>
                <a:lnTo>
                  <a:pt x="332" y="136"/>
                </a:lnTo>
                <a:lnTo>
                  <a:pt x="326" y="127"/>
                </a:lnTo>
                <a:lnTo>
                  <a:pt x="322" y="119"/>
                </a:lnTo>
                <a:lnTo>
                  <a:pt x="319" y="110"/>
                </a:lnTo>
                <a:lnTo>
                  <a:pt x="312" y="101"/>
                </a:lnTo>
                <a:lnTo>
                  <a:pt x="312" y="101"/>
                </a:lnTo>
                <a:lnTo>
                  <a:pt x="309" y="98"/>
                </a:lnTo>
                <a:lnTo>
                  <a:pt x="306" y="95"/>
                </a:lnTo>
                <a:lnTo>
                  <a:pt x="303" y="93"/>
                </a:lnTo>
                <a:lnTo>
                  <a:pt x="300" y="89"/>
                </a:lnTo>
                <a:lnTo>
                  <a:pt x="300" y="89"/>
                </a:lnTo>
                <a:lnTo>
                  <a:pt x="299" y="85"/>
                </a:lnTo>
                <a:lnTo>
                  <a:pt x="299" y="82"/>
                </a:lnTo>
                <a:lnTo>
                  <a:pt x="299" y="78"/>
                </a:lnTo>
                <a:lnTo>
                  <a:pt x="296" y="74"/>
                </a:lnTo>
                <a:lnTo>
                  <a:pt x="296" y="74"/>
                </a:lnTo>
                <a:lnTo>
                  <a:pt x="290" y="69"/>
                </a:lnTo>
                <a:lnTo>
                  <a:pt x="284" y="67"/>
                </a:lnTo>
                <a:lnTo>
                  <a:pt x="272" y="62"/>
                </a:lnTo>
                <a:lnTo>
                  <a:pt x="266" y="59"/>
                </a:lnTo>
                <a:lnTo>
                  <a:pt x="261" y="57"/>
                </a:lnTo>
                <a:lnTo>
                  <a:pt x="256" y="52"/>
                </a:lnTo>
                <a:lnTo>
                  <a:pt x="251" y="47"/>
                </a:lnTo>
                <a:lnTo>
                  <a:pt x="251" y="47"/>
                </a:lnTo>
                <a:lnTo>
                  <a:pt x="248" y="45"/>
                </a:lnTo>
                <a:lnTo>
                  <a:pt x="245" y="42"/>
                </a:lnTo>
                <a:lnTo>
                  <a:pt x="237" y="40"/>
                </a:lnTo>
                <a:lnTo>
                  <a:pt x="231" y="37"/>
                </a:lnTo>
                <a:lnTo>
                  <a:pt x="230" y="35"/>
                </a:lnTo>
                <a:lnTo>
                  <a:pt x="228" y="31"/>
                </a:lnTo>
                <a:lnTo>
                  <a:pt x="228" y="31"/>
                </a:lnTo>
                <a:lnTo>
                  <a:pt x="230" y="26"/>
                </a:lnTo>
                <a:lnTo>
                  <a:pt x="231" y="21"/>
                </a:lnTo>
                <a:lnTo>
                  <a:pt x="233" y="17"/>
                </a:lnTo>
                <a:lnTo>
                  <a:pt x="237" y="15"/>
                </a:lnTo>
                <a:lnTo>
                  <a:pt x="245" y="7"/>
                </a:lnTo>
                <a:lnTo>
                  <a:pt x="248" y="4"/>
                </a:lnTo>
                <a:lnTo>
                  <a:pt x="252" y="0"/>
                </a:lnTo>
                <a:lnTo>
                  <a:pt x="126" y="12"/>
                </a:lnTo>
                <a:lnTo>
                  <a:pt x="126" y="12"/>
                </a:lnTo>
                <a:lnTo>
                  <a:pt x="85" y="17"/>
                </a:lnTo>
                <a:lnTo>
                  <a:pt x="0" y="25"/>
                </a:lnTo>
                <a:lnTo>
                  <a:pt x="76" y="308"/>
                </a:lnTo>
                <a:lnTo>
                  <a:pt x="76" y="308"/>
                </a:lnTo>
                <a:lnTo>
                  <a:pt x="80" y="309"/>
                </a:lnTo>
                <a:lnTo>
                  <a:pt x="83" y="310"/>
                </a:lnTo>
                <a:lnTo>
                  <a:pt x="85" y="311"/>
                </a:lnTo>
                <a:lnTo>
                  <a:pt x="85" y="311"/>
                </a:lnTo>
                <a:lnTo>
                  <a:pt x="86" y="315"/>
                </a:lnTo>
                <a:lnTo>
                  <a:pt x="86" y="319"/>
                </a:lnTo>
                <a:lnTo>
                  <a:pt x="86" y="323"/>
                </a:lnTo>
                <a:lnTo>
                  <a:pt x="89" y="326"/>
                </a:lnTo>
                <a:lnTo>
                  <a:pt x="89" y="326"/>
                </a:lnTo>
                <a:lnTo>
                  <a:pt x="91" y="329"/>
                </a:lnTo>
                <a:lnTo>
                  <a:pt x="95" y="331"/>
                </a:lnTo>
                <a:lnTo>
                  <a:pt x="99" y="332"/>
                </a:lnTo>
                <a:lnTo>
                  <a:pt x="100" y="336"/>
                </a:lnTo>
                <a:lnTo>
                  <a:pt x="100" y="336"/>
                </a:lnTo>
                <a:lnTo>
                  <a:pt x="99" y="341"/>
                </a:lnTo>
                <a:lnTo>
                  <a:pt x="97" y="346"/>
                </a:lnTo>
                <a:lnTo>
                  <a:pt x="93" y="356"/>
                </a:lnTo>
                <a:lnTo>
                  <a:pt x="93" y="356"/>
                </a:lnTo>
                <a:lnTo>
                  <a:pt x="99" y="358"/>
                </a:lnTo>
                <a:lnTo>
                  <a:pt x="105" y="361"/>
                </a:lnTo>
                <a:lnTo>
                  <a:pt x="109" y="365"/>
                </a:lnTo>
                <a:lnTo>
                  <a:pt x="111" y="371"/>
                </a:lnTo>
                <a:lnTo>
                  <a:pt x="111" y="371"/>
                </a:lnTo>
                <a:lnTo>
                  <a:pt x="104" y="373"/>
                </a:lnTo>
                <a:lnTo>
                  <a:pt x="97" y="377"/>
                </a:lnTo>
                <a:lnTo>
                  <a:pt x="93" y="382"/>
                </a:lnTo>
                <a:lnTo>
                  <a:pt x="91" y="384"/>
                </a:lnTo>
                <a:lnTo>
                  <a:pt x="91" y="388"/>
                </a:lnTo>
                <a:lnTo>
                  <a:pt x="91" y="388"/>
                </a:lnTo>
                <a:lnTo>
                  <a:pt x="91" y="392"/>
                </a:lnTo>
                <a:lnTo>
                  <a:pt x="93" y="393"/>
                </a:lnTo>
                <a:lnTo>
                  <a:pt x="94" y="395"/>
                </a:lnTo>
                <a:lnTo>
                  <a:pt x="94" y="398"/>
                </a:lnTo>
                <a:lnTo>
                  <a:pt x="94" y="398"/>
                </a:lnTo>
                <a:lnTo>
                  <a:pt x="94" y="404"/>
                </a:lnTo>
                <a:lnTo>
                  <a:pt x="91" y="409"/>
                </a:lnTo>
                <a:lnTo>
                  <a:pt x="85" y="419"/>
                </a:lnTo>
                <a:lnTo>
                  <a:pt x="85" y="419"/>
                </a:lnTo>
                <a:lnTo>
                  <a:pt x="86" y="425"/>
                </a:lnTo>
                <a:lnTo>
                  <a:pt x="90" y="431"/>
                </a:lnTo>
                <a:lnTo>
                  <a:pt x="96" y="444"/>
                </a:lnTo>
                <a:lnTo>
                  <a:pt x="96" y="444"/>
                </a:lnTo>
                <a:lnTo>
                  <a:pt x="99" y="450"/>
                </a:lnTo>
                <a:lnTo>
                  <a:pt x="99" y="455"/>
                </a:lnTo>
                <a:lnTo>
                  <a:pt x="100" y="467"/>
                </a:lnTo>
                <a:lnTo>
                  <a:pt x="100" y="467"/>
                </a:lnTo>
                <a:lnTo>
                  <a:pt x="100" y="470"/>
                </a:lnTo>
                <a:lnTo>
                  <a:pt x="102" y="473"/>
                </a:lnTo>
                <a:lnTo>
                  <a:pt x="104" y="476"/>
                </a:lnTo>
                <a:lnTo>
                  <a:pt x="105" y="478"/>
                </a:lnTo>
                <a:lnTo>
                  <a:pt x="105" y="478"/>
                </a:lnTo>
                <a:lnTo>
                  <a:pt x="104" y="484"/>
                </a:lnTo>
                <a:lnTo>
                  <a:pt x="101" y="489"/>
                </a:lnTo>
                <a:lnTo>
                  <a:pt x="99" y="494"/>
                </a:lnTo>
                <a:lnTo>
                  <a:pt x="97" y="500"/>
                </a:lnTo>
                <a:lnTo>
                  <a:pt x="97" y="500"/>
                </a:lnTo>
                <a:lnTo>
                  <a:pt x="99" y="504"/>
                </a:lnTo>
                <a:lnTo>
                  <a:pt x="99" y="509"/>
                </a:lnTo>
                <a:lnTo>
                  <a:pt x="102" y="517"/>
                </a:lnTo>
                <a:lnTo>
                  <a:pt x="107" y="524"/>
                </a:lnTo>
                <a:lnTo>
                  <a:pt x="111" y="531"/>
                </a:lnTo>
                <a:lnTo>
                  <a:pt x="111" y="531"/>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101" name="Line 90"/>
          <p:cNvSpPr>
            <a:spLocks noChangeShapeType="1"/>
          </p:cNvSpPr>
          <p:nvPr/>
        </p:nvSpPr>
        <p:spPr bwMode="auto">
          <a:xfrm>
            <a:off x="15246675" y="6092961"/>
            <a:ext cx="4038" cy="0"/>
          </a:xfrm>
          <a:prstGeom prst="line">
            <a:avLst/>
          </a:prstGeom>
          <a:solidFill>
            <a:schemeClr val="bg1">
              <a:lumMod val="50000"/>
            </a:schemeClr>
          </a:solidFill>
          <a:ln w="7938">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3196" tIns="81602" rIns="163196" bIns="81602"/>
          <a:lstStyle/>
          <a:p>
            <a:endParaRPr lang="ja" dirty="0">
              <a:solidFill>
                <a:prstClr val="black"/>
              </a:solidFill>
              <a:latin typeface="Arial Narrow" panose="020B0606020202030204" pitchFamily="34" charset="0"/>
            </a:endParaRPr>
          </a:p>
        </p:txBody>
      </p:sp>
      <p:sp>
        <p:nvSpPr>
          <p:cNvPr id="102" name="Line 91"/>
          <p:cNvSpPr>
            <a:spLocks noChangeShapeType="1"/>
          </p:cNvSpPr>
          <p:nvPr/>
        </p:nvSpPr>
        <p:spPr bwMode="auto">
          <a:xfrm>
            <a:off x="15246675" y="6092961"/>
            <a:ext cx="4038" cy="0"/>
          </a:xfrm>
          <a:prstGeom prst="line">
            <a:avLst/>
          </a:prstGeom>
          <a:solidFill>
            <a:schemeClr val="bg1">
              <a:lumMod val="50000"/>
            </a:schemeClr>
          </a:solidFill>
          <a:ln w="7938">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3196" tIns="81602" rIns="163196" bIns="81602"/>
          <a:lstStyle/>
          <a:p>
            <a:endParaRPr lang="ja" dirty="0">
              <a:solidFill>
                <a:prstClr val="black"/>
              </a:solidFill>
              <a:latin typeface="Arial Narrow" panose="020B0606020202030204" pitchFamily="34" charset="0"/>
            </a:endParaRPr>
          </a:p>
        </p:txBody>
      </p:sp>
      <p:sp>
        <p:nvSpPr>
          <p:cNvPr id="103" name="Freeform 92"/>
          <p:cNvSpPr>
            <a:spLocks/>
          </p:cNvSpPr>
          <p:nvPr/>
        </p:nvSpPr>
        <p:spPr bwMode="auto">
          <a:xfrm>
            <a:off x="14281994" y="5133175"/>
            <a:ext cx="1776002" cy="974933"/>
          </a:xfrm>
          <a:custGeom>
            <a:avLst/>
            <a:gdLst>
              <a:gd name="T0" fmla="*/ 283 w 526"/>
              <a:gd name="T1" fmla="*/ 368 h 393"/>
              <a:gd name="T2" fmla="*/ 270 w 526"/>
              <a:gd name="T3" fmla="*/ 365 h 393"/>
              <a:gd name="T4" fmla="*/ 265 w 526"/>
              <a:gd name="T5" fmla="*/ 351 h 393"/>
              <a:gd name="T6" fmla="*/ 260 w 526"/>
              <a:gd name="T7" fmla="*/ 337 h 393"/>
              <a:gd name="T8" fmla="*/ 249 w 526"/>
              <a:gd name="T9" fmla="*/ 329 h 393"/>
              <a:gd name="T10" fmla="*/ 253 w 526"/>
              <a:gd name="T11" fmla="*/ 318 h 393"/>
              <a:gd name="T12" fmla="*/ 241 w 526"/>
              <a:gd name="T13" fmla="*/ 309 h 393"/>
              <a:gd name="T14" fmla="*/ 234 w 526"/>
              <a:gd name="T15" fmla="*/ 286 h 393"/>
              <a:gd name="T16" fmla="*/ 212 w 526"/>
              <a:gd name="T17" fmla="*/ 284 h 393"/>
              <a:gd name="T18" fmla="*/ 193 w 526"/>
              <a:gd name="T19" fmla="*/ 263 h 393"/>
              <a:gd name="T20" fmla="*/ 189 w 526"/>
              <a:gd name="T21" fmla="*/ 258 h 393"/>
              <a:gd name="T22" fmla="*/ 182 w 526"/>
              <a:gd name="T23" fmla="*/ 246 h 393"/>
              <a:gd name="T24" fmla="*/ 182 w 526"/>
              <a:gd name="T25" fmla="*/ 239 h 393"/>
              <a:gd name="T26" fmla="*/ 171 w 526"/>
              <a:gd name="T27" fmla="*/ 230 h 393"/>
              <a:gd name="T28" fmla="*/ 129 w 526"/>
              <a:gd name="T29" fmla="*/ 205 h 393"/>
              <a:gd name="T30" fmla="*/ 104 w 526"/>
              <a:gd name="T31" fmla="*/ 188 h 393"/>
              <a:gd name="T32" fmla="*/ 84 w 526"/>
              <a:gd name="T33" fmla="*/ 153 h 393"/>
              <a:gd name="T34" fmla="*/ 72 w 526"/>
              <a:gd name="T35" fmla="*/ 141 h 393"/>
              <a:gd name="T36" fmla="*/ 68 w 526"/>
              <a:gd name="T37" fmla="*/ 126 h 393"/>
              <a:gd name="T38" fmla="*/ 38 w 526"/>
              <a:gd name="T39" fmla="*/ 111 h 393"/>
              <a:gd name="T40" fmla="*/ 20 w 526"/>
              <a:gd name="T41" fmla="*/ 97 h 393"/>
              <a:gd name="T42" fmla="*/ 0 w 526"/>
              <a:gd name="T43" fmla="*/ 83 h 393"/>
              <a:gd name="T44" fmla="*/ 9 w 526"/>
              <a:gd name="T45" fmla="*/ 67 h 393"/>
              <a:gd name="T46" fmla="*/ 235 w 526"/>
              <a:gd name="T47" fmla="*/ 0 h 393"/>
              <a:gd name="T48" fmla="*/ 248 w 526"/>
              <a:gd name="T49" fmla="*/ 5 h 393"/>
              <a:gd name="T50" fmla="*/ 261 w 526"/>
              <a:gd name="T51" fmla="*/ 5 h 393"/>
              <a:gd name="T52" fmla="*/ 392 w 526"/>
              <a:gd name="T53" fmla="*/ 15 h 393"/>
              <a:gd name="T54" fmla="*/ 513 w 526"/>
              <a:gd name="T55" fmla="*/ 137 h 393"/>
              <a:gd name="T56" fmla="*/ 501 w 526"/>
              <a:gd name="T57" fmla="*/ 147 h 393"/>
              <a:gd name="T58" fmla="*/ 486 w 526"/>
              <a:gd name="T59" fmla="*/ 166 h 393"/>
              <a:gd name="T60" fmla="*/ 475 w 526"/>
              <a:gd name="T61" fmla="*/ 195 h 393"/>
              <a:gd name="T62" fmla="*/ 477 w 526"/>
              <a:gd name="T63" fmla="*/ 205 h 393"/>
              <a:gd name="T64" fmla="*/ 472 w 526"/>
              <a:gd name="T65" fmla="*/ 214 h 393"/>
              <a:gd name="T66" fmla="*/ 461 w 526"/>
              <a:gd name="T67" fmla="*/ 215 h 393"/>
              <a:gd name="T68" fmla="*/ 466 w 526"/>
              <a:gd name="T69" fmla="*/ 229 h 393"/>
              <a:gd name="T70" fmla="*/ 456 w 526"/>
              <a:gd name="T71" fmla="*/ 244 h 393"/>
              <a:gd name="T72" fmla="*/ 447 w 526"/>
              <a:gd name="T73" fmla="*/ 246 h 393"/>
              <a:gd name="T74" fmla="*/ 435 w 526"/>
              <a:gd name="T75" fmla="*/ 249 h 393"/>
              <a:gd name="T76" fmla="*/ 435 w 526"/>
              <a:gd name="T77" fmla="*/ 262 h 393"/>
              <a:gd name="T78" fmla="*/ 426 w 526"/>
              <a:gd name="T79" fmla="*/ 267 h 393"/>
              <a:gd name="T80" fmla="*/ 406 w 526"/>
              <a:gd name="T81" fmla="*/ 283 h 393"/>
              <a:gd name="T82" fmla="*/ 401 w 526"/>
              <a:gd name="T83" fmla="*/ 292 h 393"/>
              <a:gd name="T84" fmla="*/ 411 w 526"/>
              <a:gd name="T85" fmla="*/ 298 h 393"/>
              <a:gd name="T86" fmla="*/ 402 w 526"/>
              <a:gd name="T87" fmla="*/ 305 h 393"/>
              <a:gd name="T88" fmla="*/ 380 w 526"/>
              <a:gd name="T89" fmla="*/ 318 h 393"/>
              <a:gd name="T90" fmla="*/ 365 w 526"/>
              <a:gd name="T91" fmla="*/ 331 h 393"/>
              <a:gd name="T92" fmla="*/ 348 w 526"/>
              <a:gd name="T93" fmla="*/ 329 h 393"/>
              <a:gd name="T94" fmla="*/ 333 w 526"/>
              <a:gd name="T95" fmla="*/ 335 h 393"/>
              <a:gd name="T96" fmla="*/ 343 w 526"/>
              <a:gd name="T97" fmla="*/ 339 h 393"/>
              <a:gd name="T98" fmla="*/ 346 w 526"/>
              <a:gd name="T99" fmla="*/ 354 h 393"/>
              <a:gd name="T100" fmla="*/ 332 w 526"/>
              <a:gd name="T101" fmla="*/ 361 h 393"/>
              <a:gd name="T102" fmla="*/ 332 w 526"/>
              <a:gd name="T103" fmla="*/ 351 h 393"/>
              <a:gd name="T104" fmla="*/ 319 w 526"/>
              <a:gd name="T105" fmla="*/ 354 h 393"/>
              <a:gd name="T106" fmla="*/ 309 w 526"/>
              <a:gd name="T107" fmla="*/ 355 h 393"/>
              <a:gd name="T108" fmla="*/ 314 w 526"/>
              <a:gd name="T109" fmla="*/ 366 h 393"/>
              <a:gd name="T110" fmla="*/ 311 w 526"/>
              <a:gd name="T111" fmla="*/ 375 h 393"/>
              <a:gd name="T112" fmla="*/ 306 w 526"/>
              <a:gd name="T113" fmla="*/ 389 h 393"/>
              <a:gd name="T114" fmla="*/ 302 w 526"/>
              <a:gd name="T115" fmla="*/ 393 h 393"/>
              <a:gd name="T116" fmla="*/ 287 w 526"/>
              <a:gd name="T117" fmla="*/ 38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6" h="393">
                <a:moveTo>
                  <a:pt x="287" y="386"/>
                </a:moveTo>
                <a:lnTo>
                  <a:pt x="287" y="386"/>
                </a:lnTo>
                <a:lnTo>
                  <a:pt x="286" y="377"/>
                </a:lnTo>
                <a:lnTo>
                  <a:pt x="285" y="372"/>
                </a:lnTo>
                <a:lnTo>
                  <a:pt x="283" y="368"/>
                </a:lnTo>
                <a:lnTo>
                  <a:pt x="283" y="368"/>
                </a:lnTo>
                <a:lnTo>
                  <a:pt x="281" y="367"/>
                </a:lnTo>
                <a:lnTo>
                  <a:pt x="280" y="366"/>
                </a:lnTo>
                <a:lnTo>
                  <a:pt x="275" y="365"/>
                </a:lnTo>
                <a:lnTo>
                  <a:pt x="270" y="365"/>
                </a:lnTo>
                <a:lnTo>
                  <a:pt x="269" y="363"/>
                </a:lnTo>
                <a:lnTo>
                  <a:pt x="266" y="362"/>
                </a:lnTo>
                <a:lnTo>
                  <a:pt x="266" y="362"/>
                </a:lnTo>
                <a:lnTo>
                  <a:pt x="265" y="357"/>
                </a:lnTo>
                <a:lnTo>
                  <a:pt x="265" y="351"/>
                </a:lnTo>
                <a:lnTo>
                  <a:pt x="265" y="346"/>
                </a:lnTo>
                <a:lnTo>
                  <a:pt x="264" y="341"/>
                </a:lnTo>
                <a:lnTo>
                  <a:pt x="264" y="341"/>
                </a:lnTo>
                <a:lnTo>
                  <a:pt x="261" y="339"/>
                </a:lnTo>
                <a:lnTo>
                  <a:pt x="260" y="337"/>
                </a:lnTo>
                <a:lnTo>
                  <a:pt x="255" y="335"/>
                </a:lnTo>
                <a:lnTo>
                  <a:pt x="250" y="333"/>
                </a:lnTo>
                <a:lnTo>
                  <a:pt x="249" y="331"/>
                </a:lnTo>
                <a:lnTo>
                  <a:pt x="249" y="329"/>
                </a:lnTo>
                <a:lnTo>
                  <a:pt x="249" y="329"/>
                </a:lnTo>
                <a:lnTo>
                  <a:pt x="249" y="326"/>
                </a:lnTo>
                <a:lnTo>
                  <a:pt x="250" y="323"/>
                </a:lnTo>
                <a:lnTo>
                  <a:pt x="253" y="320"/>
                </a:lnTo>
                <a:lnTo>
                  <a:pt x="253" y="318"/>
                </a:lnTo>
                <a:lnTo>
                  <a:pt x="253" y="318"/>
                </a:lnTo>
                <a:lnTo>
                  <a:pt x="253" y="316"/>
                </a:lnTo>
                <a:lnTo>
                  <a:pt x="251" y="315"/>
                </a:lnTo>
                <a:lnTo>
                  <a:pt x="248" y="313"/>
                </a:lnTo>
                <a:lnTo>
                  <a:pt x="244" y="312"/>
                </a:lnTo>
                <a:lnTo>
                  <a:pt x="241" y="309"/>
                </a:lnTo>
                <a:lnTo>
                  <a:pt x="241" y="309"/>
                </a:lnTo>
                <a:lnTo>
                  <a:pt x="239" y="302"/>
                </a:lnTo>
                <a:lnTo>
                  <a:pt x="239" y="294"/>
                </a:lnTo>
                <a:lnTo>
                  <a:pt x="236" y="288"/>
                </a:lnTo>
                <a:lnTo>
                  <a:pt x="234" y="286"/>
                </a:lnTo>
                <a:lnTo>
                  <a:pt x="232" y="284"/>
                </a:lnTo>
                <a:lnTo>
                  <a:pt x="232" y="284"/>
                </a:lnTo>
                <a:lnTo>
                  <a:pt x="224" y="283"/>
                </a:lnTo>
                <a:lnTo>
                  <a:pt x="218" y="283"/>
                </a:lnTo>
                <a:lnTo>
                  <a:pt x="212" y="284"/>
                </a:lnTo>
                <a:lnTo>
                  <a:pt x="206" y="283"/>
                </a:lnTo>
                <a:lnTo>
                  <a:pt x="206" y="283"/>
                </a:lnTo>
                <a:lnTo>
                  <a:pt x="201" y="279"/>
                </a:lnTo>
                <a:lnTo>
                  <a:pt x="198" y="274"/>
                </a:lnTo>
                <a:lnTo>
                  <a:pt x="193" y="263"/>
                </a:lnTo>
                <a:lnTo>
                  <a:pt x="193" y="263"/>
                </a:lnTo>
                <a:lnTo>
                  <a:pt x="191" y="261"/>
                </a:lnTo>
                <a:lnTo>
                  <a:pt x="189" y="260"/>
                </a:lnTo>
                <a:lnTo>
                  <a:pt x="189" y="258"/>
                </a:lnTo>
                <a:lnTo>
                  <a:pt x="189" y="258"/>
                </a:lnTo>
                <a:lnTo>
                  <a:pt x="189" y="255"/>
                </a:lnTo>
                <a:lnTo>
                  <a:pt x="188" y="251"/>
                </a:lnTo>
                <a:lnTo>
                  <a:pt x="186" y="249"/>
                </a:lnTo>
                <a:lnTo>
                  <a:pt x="182" y="246"/>
                </a:lnTo>
                <a:lnTo>
                  <a:pt x="182" y="246"/>
                </a:lnTo>
                <a:lnTo>
                  <a:pt x="183" y="245"/>
                </a:lnTo>
                <a:lnTo>
                  <a:pt x="185" y="242"/>
                </a:lnTo>
                <a:lnTo>
                  <a:pt x="185" y="242"/>
                </a:lnTo>
                <a:lnTo>
                  <a:pt x="183" y="240"/>
                </a:lnTo>
                <a:lnTo>
                  <a:pt x="182" y="239"/>
                </a:lnTo>
                <a:lnTo>
                  <a:pt x="182" y="239"/>
                </a:lnTo>
                <a:lnTo>
                  <a:pt x="180" y="231"/>
                </a:lnTo>
                <a:lnTo>
                  <a:pt x="180" y="231"/>
                </a:lnTo>
                <a:lnTo>
                  <a:pt x="176" y="231"/>
                </a:lnTo>
                <a:lnTo>
                  <a:pt x="171" y="230"/>
                </a:lnTo>
                <a:lnTo>
                  <a:pt x="171" y="230"/>
                </a:lnTo>
                <a:lnTo>
                  <a:pt x="159" y="226"/>
                </a:lnTo>
                <a:lnTo>
                  <a:pt x="149" y="220"/>
                </a:lnTo>
                <a:lnTo>
                  <a:pt x="139" y="214"/>
                </a:lnTo>
                <a:lnTo>
                  <a:pt x="129" y="205"/>
                </a:lnTo>
                <a:lnTo>
                  <a:pt x="129" y="205"/>
                </a:lnTo>
                <a:lnTo>
                  <a:pt x="123" y="200"/>
                </a:lnTo>
                <a:lnTo>
                  <a:pt x="117" y="197"/>
                </a:lnTo>
                <a:lnTo>
                  <a:pt x="110" y="193"/>
                </a:lnTo>
                <a:lnTo>
                  <a:pt x="104" y="188"/>
                </a:lnTo>
                <a:lnTo>
                  <a:pt x="104" y="188"/>
                </a:lnTo>
                <a:lnTo>
                  <a:pt x="98" y="179"/>
                </a:lnTo>
                <a:lnTo>
                  <a:pt x="94" y="171"/>
                </a:lnTo>
                <a:lnTo>
                  <a:pt x="91" y="162"/>
                </a:lnTo>
                <a:lnTo>
                  <a:pt x="84" y="153"/>
                </a:lnTo>
                <a:lnTo>
                  <a:pt x="84" y="153"/>
                </a:lnTo>
                <a:lnTo>
                  <a:pt x="81" y="150"/>
                </a:lnTo>
                <a:lnTo>
                  <a:pt x="78" y="147"/>
                </a:lnTo>
                <a:lnTo>
                  <a:pt x="75" y="145"/>
                </a:lnTo>
                <a:lnTo>
                  <a:pt x="72" y="141"/>
                </a:lnTo>
                <a:lnTo>
                  <a:pt x="72" y="141"/>
                </a:lnTo>
                <a:lnTo>
                  <a:pt x="71" y="137"/>
                </a:lnTo>
                <a:lnTo>
                  <a:pt x="71" y="134"/>
                </a:lnTo>
                <a:lnTo>
                  <a:pt x="71" y="130"/>
                </a:lnTo>
                <a:lnTo>
                  <a:pt x="68" y="126"/>
                </a:lnTo>
                <a:lnTo>
                  <a:pt x="68" y="126"/>
                </a:lnTo>
                <a:lnTo>
                  <a:pt x="62" y="121"/>
                </a:lnTo>
                <a:lnTo>
                  <a:pt x="56" y="119"/>
                </a:lnTo>
                <a:lnTo>
                  <a:pt x="44" y="114"/>
                </a:lnTo>
                <a:lnTo>
                  <a:pt x="38" y="111"/>
                </a:lnTo>
                <a:lnTo>
                  <a:pt x="33" y="109"/>
                </a:lnTo>
                <a:lnTo>
                  <a:pt x="28" y="104"/>
                </a:lnTo>
                <a:lnTo>
                  <a:pt x="23" y="99"/>
                </a:lnTo>
                <a:lnTo>
                  <a:pt x="23" y="99"/>
                </a:lnTo>
                <a:lnTo>
                  <a:pt x="20" y="97"/>
                </a:lnTo>
                <a:lnTo>
                  <a:pt x="17" y="94"/>
                </a:lnTo>
                <a:lnTo>
                  <a:pt x="9" y="92"/>
                </a:lnTo>
                <a:lnTo>
                  <a:pt x="3" y="89"/>
                </a:lnTo>
                <a:lnTo>
                  <a:pt x="2" y="87"/>
                </a:lnTo>
                <a:lnTo>
                  <a:pt x="0" y="83"/>
                </a:lnTo>
                <a:lnTo>
                  <a:pt x="0" y="83"/>
                </a:lnTo>
                <a:lnTo>
                  <a:pt x="2" y="78"/>
                </a:lnTo>
                <a:lnTo>
                  <a:pt x="3" y="73"/>
                </a:lnTo>
                <a:lnTo>
                  <a:pt x="5" y="69"/>
                </a:lnTo>
                <a:lnTo>
                  <a:pt x="9" y="67"/>
                </a:lnTo>
                <a:lnTo>
                  <a:pt x="17" y="59"/>
                </a:lnTo>
                <a:lnTo>
                  <a:pt x="20" y="56"/>
                </a:lnTo>
                <a:lnTo>
                  <a:pt x="24" y="52"/>
                </a:lnTo>
                <a:lnTo>
                  <a:pt x="87" y="16"/>
                </a:lnTo>
                <a:lnTo>
                  <a:pt x="235" y="0"/>
                </a:lnTo>
                <a:lnTo>
                  <a:pt x="235" y="0"/>
                </a:lnTo>
                <a:lnTo>
                  <a:pt x="238" y="5"/>
                </a:lnTo>
                <a:lnTo>
                  <a:pt x="241" y="10"/>
                </a:lnTo>
                <a:lnTo>
                  <a:pt x="241" y="10"/>
                </a:lnTo>
                <a:lnTo>
                  <a:pt x="248" y="5"/>
                </a:lnTo>
                <a:lnTo>
                  <a:pt x="250" y="4"/>
                </a:lnTo>
                <a:lnTo>
                  <a:pt x="254" y="3"/>
                </a:lnTo>
                <a:lnTo>
                  <a:pt x="254" y="3"/>
                </a:lnTo>
                <a:lnTo>
                  <a:pt x="257" y="4"/>
                </a:lnTo>
                <a:lnTo>
                  <a:pt x="261" y="5"/>
                </a:lnTo>
                <a:lnTo>
                  <a:pt x="264" y="8"/>
                </a:lnTo>
                <a:lnTo>
                  <a:pt x="266" y="11"/>
                </a:lnTo>
                <a:lnTo>
                  <a:pt x="269" y="20"/>
                </a:lnTo>
                <a:lnTo>
                  <a:pt x="272" y="29"/>
                </a:lnTo>
                <a:lnTo>
                  <a:pt x="392" y="15"/>
                </a:lnTo>
                <a:lnTo>
                  <a:pt x="526" y="127"/>
                </a:lnTo>
                <a:lnTo>
                  <a:pt x="526" y="127"/>
                </a:lnTo>
                <a:lnTo>
                  <a:pt x="518" y="132"/>
                </a:lnTo>
                <a:lnTo>
                  <a:pt x="513" y="137"/>
                </a:lnTo>
                <a:lnTo>
                  <a:pt x="513" y="137"/>
                </a:lnTo>
                <a:lnTo>
                  <a:pt x="511" y="140"/>
                </a:lnTo>
                <a:lnTo>
                  <a:pt x="507" y="142"/>
                </a:lnTo>
                <a:lnTo>
                  <a:pt x="505" y="143"/>
                </a:lnTo>
                <a:lnTo>
                  <a:pt x="501" y="147"/>
                </a:lnTo>
                <a:lnTo>
                  <a:pt x="501" y="147"/>
                </a:lnTo>
                <a:lnTo>
                  <a:pt x="498" y="152"/>
                </a:lnTo>
                <a:lnTo>
                  <a:pt x="495" y="157"/>
                </a:lnTo>
                <a:lnTo>
                  <a:pt x="490" y="161"/>
                </a:lnTo>
                <a:lnTo>
                  <a:pt x="486" y="166"/>
                </a:lnTo>
                <a:lnTo>
                  <a:pt x="486" y="166"/>
                </a:lnTo>
                <a:lnTo>
                  <a:pt x="484" y="169"/>
                </a:lnTo>
                <a:lnTo>
                  <a:pt x="481" y="174"/>
                </a:lnTo>
                <a:lnTo>
                  <a:pt x="480" y="183"/>
                </a:lnTo>
                <a:lnTo>
                  <a:pt x="477" y="192"/>
                </a:lnTo>
                <a:lnTo>
                  <a:pt x="475" y="195"/>
                </a:lnTo>
                <a:lnTo>
                  <a:pt x="471" y="199"/>
                </a:lnTo>
                <a:lnTo>
                  <a:pt x="471" y="199"/>
                </a:lnTo>
                <a:lnTo>
                  <a:pt x="476" y="202"/>
                </a:lnTo>
                <a:lnTo>
                  <a:pt x="477" y="203"/>
                </a:lnTo>
                <a:lnTo>
                  <a:pt x="477" y="205"/>
                </a:lnTo>
                <a:lnTo>
                  <a:pt x="477" y="205"/>
                </a:lnTo>
                <a:lnTo>
                  <a:pt x="476" y="210"/>
                </a:lnTo>
                <a:lnTo>
                  <a:pt x="475" y="215"/>
                </a:lnTo>
                <a:lnTo>
                  <a:pt x="475" y="215"/>
                </a:lnTo>
                <a:lnTo>
                  <a:pt x="472" y="214"/>
                </a:lnTo>
                <a:lnTo>
                  <a:pt x="471" y="211"/>
                </a:lnTo>
                <a:lnTo>
                  <a:pt x="461" y="210"/>
                </a:lnTo>
                <a:lnTo>
                  <a:pt x="461" y="210"/>
                </a:lnTo>
                <a:lnTo>
                  <a:pt x="461" y="215"/>
                </a:lnTo>
                <a:lnTo>
                  <a:pt x="461" y="215"/>
                </a:lnTo>
                <a:lnTo>
                  <a:pt x="461" y="218"/>
                </a:lnTo>
                <a:lnTo>
                  <a:pt x="464" y="219"/>
                </a:lnTo>
                <a:lnTo>
                  <a:pt x="469" y="221"/>
                </a:lnTo>
                <a:lnTo>
                  <a:pt x="469" y="221"/>
                </a:lnTo>
                <a:lnTo>
                  <a:pt x="466" y="229"/>
                </a:lnTo>
                <a:lnTo>
                  <a:pt x="466" y="236"/>
                </a:lnTo>
                <a:lnTo>
                  <a:pt x="461" y="236"/>
                </a:lnTo>
                <a:lnTo>
                  <a:pt x="461" y="236"/>
                </a:lnTo>
                <a:lnTo>
                  <a:pt x="459" y="241"/>
                </a:lnTo>
                <a:lnTo>
                  <a:pt x="456" y="244"/>
                </a:lnTo>
                <a:lnTo>
                  <a:pt x="455" y="246"/>
                </a:lnTo>
                <a:lnTo>
                  <a:pt x="455" y="246"/>
                </a:lnTo>
                <a:lnTo>
                  <a:pt x="453" y="247"/>
                </a:lnTo>
                <a:lnTo>
                  <a:pt x="450" y="247"/>
                </a:lnTo>
                <a:lnTo>
                  <a:pt x="447" y="246"/>
                </a:lnTo>
                <a:lnTo>
                  <a:pt x="442" y="245"/>
                </a:lnTo>
                <a:lnTo>
                  <a:pt x="439" y="246"/>
                </a:lnTo>
                <a:lnTo>
                  <a:pt x="437" y="247"/>
                </a:lnTo>
                <a:lnTo>
                  <a:pt x="437" y="247"/>
                </a:lnTo>
                <a:lnTo>
                  <a:pt x="435" y="249"/>
                </a:lnTo>
                <a:lnTo>
                  <a:pt x="435" y="250"/>
                </a:lnTo>
                <a:lnTo>
                  <a:pt x="435" y="253"/>
                </a:lnTo>
                <a:lnTo>
                  <a:pt x="437" y="258"/>
                </a:lnTo>
                <a:lnTo>
                  <a:pt x="435" y="262"/>
                </a:lnTo>
                <a:lnTo>
                  <a:pt x="435" y="262"/>
                </a:lnTo>
                <a:lnTo>
                  <a:pt x="433" y="263"/>
                </a:lnTo>
                <a:lnTo>
                  <a:pt x="430" y="265"/>
                </a:lnTo>
                <a:lnTo>
                  <a:pt x="428" y="266"/>
                </a:lnTo>
                <a:lnTo>
                  <a:pt x="426" y="267"/>
                </a:lnTo>
                <a:lnTo>
                  <a:pt x="426" y="267"/>
                </a:lnTo>
                <a:lnTo>
                  <a:pt x="421" y="274"/>
                </a:lnTo>
                <a:lnTo>
                  <a:pt x="418" y="277"/>
                </a:lnTo>
                <a:lnTo>
                  <a:pt x="416" y="279"/>
                </a:lnTo>
                <a:lnTo>
                  <a:pt x="416" y="279"/>
                </a:lnTo>
                <a:lnTo>
                  <a:pt x="406" y="283"/>
                </a:lnTo>
                <a:lnTo>
                  <a:pt x="402" y="286"/>
                </a:lnTo>
                <a:lnTo>
                  <a:pt x="401" y="287"/>
                </a:lnTo>
                <a:lnTo>
                  <a:pt x="401" y="289"/>
                </a:lnTo>
                <a:lnTo>
                  <a:pt x="401" y="289"/>
                </a:lnTo>
                <a:lnTo>
                  <a:pt x="401" y="292"/>
                </a:lnTo>
                <a:lnTo>
                  <a:pt x="403" y="293"/>
                </a:lnTo>
                <a:lnTo>
                  <a:pt x="407" y="294"/>
                </a:lnTo>
                <a:lnTo>
                  <a:pt x="409" y="294"/>
                </a:lnTo>
                <a:lnTo>
                  <a:pt x="409" y="294"/>
                </a:lnTo>
                <a:lnTo>
                  <a:pt x="411" y="298"/>
                </a:lnTo>
                <a:lnTo>
                  <a:pt x="411" y="298"/>
                </a:lnTo>
                <a:lnTo>
                  <a:pt x="411" y="300"/>
                </a:lnTo>
                <a:lnTo>
                  <a:pt x="409" y="302"/>
                </a:lnTo>
                <a:lnTo>
                  <a:pt x="406" y="304"/>
                </a:lnTo>
                <a:lnTo>
                  <a:pt x="402" y="305"/>
                </a:lnTo>
                <a:lnTo>
                  <a:pt x="400" y="308"/>
                </a:lnTo>
                <a:lnTo>
                  <a:pt x="400" y="308"/>
                </a:lnTo>
                <a:lnTo>
                  <a:pt x="392" y="312"/>
                </a:lnTo>
                <a:lnTo>
                  <a:pt x="386" y="315"/>
                </a:lnTo>
                <a:lnTo>
                  <a:pt x="380" y="318"/>
                </a:lnTo>
                <a:lnTo>
                  <a:pt x="372" y="321"/>
                </a:lnTo>
                <a:lnTo>
                  <a:pt x="372" y="321"/>
                </a:lnTo>
                <a:lnTo>
                  <a:pt x="370" y="325"/>
                </a:lnTo>
                <a:lnTo>
                  <a:pt x="367" y="328"/>
                </a:lnTo>
                <a:lnTo>
                  <a:pt x="365" y="331"/>
                </a:lnTo>
                <a:lnTo>
                  <a:pt x="361" y="331"/>
                </a:lnTo>
                <a:lnTo>
                  <a:pt x="361" y="331"/>
                </a:lnTo>
                <a:lnTo>
                  <a:pt x="356" y="331"/>
                </a:lnTo>
                <a:lnTo>
                  <a:pt x="353" y="330"/>
                </a:lnTo>
                <a:lnTo>
                  <a:pt x="348" y="329"/>
                </a:lnTo>
                <a:lnTo>
                  <a:pt x="343" y="329"/>
                </a:lnTo>
                <a:lnTo>
                  <a:pt x="343" y="329"/>
                </a:lnTo>
                <a:lnTo>
                  <a:pt x="339" y="330"/>
                </a:lnTo>
                <a:lnTo>
                  <a:pt x="335" y="331"/>
                </a:lnTo>
                <a:lnTo>
                  <a:pt x="333" y="335"/>
                </a:lnTo>
                <a:lnTo>
                  <a:pt x="333" y="339"/>
                </a:lnTo>
                <a:lnTo>
                  <a:pt x="333" y="339"/>
                </a:lnTo>
                <a:lnTo>
                  <a:pt x="340" y="337"/>
                </a:lnTo>
                <a:lnTo>
                  <a:pt x="340" y="337"/>
                </a:lnTo>
                <a:lnTo>
                  <a:pt x="343" y="339"/>
                </a:lnTo>
                <a:lnTo>
                  <a:pt x="345" y="341"/>
                </a:lnTo>
                <a:lnTo>
                  <a:pt x="346" y="345"/>
                </a:lnTo>
                <a:lnTo>
                  <a:pt x="348" y="349"/>
                </a:lnTo>
                <a:lnTo>
                  <a:pt x="348" y="349"/>
                </a:lnTo>
                <a:lnTo>
                  <a:pt x="346" y="354"/>
                </a:lnTo>
                <a:lnTo>
                  <a:pt x="345" y="357"/>
                </a:lnTo>
                <a:lnTo>
                  <a:pt x="341" y="360"/>
                </a:lnTo>
                <a:lnTo>
                  <a:pt x="338" y="361"/>
                </a:lnTo>
                <a:lnTo>
                  <a:pt x="338" y="361"/>
                </a:lnTo>
                <a:lnTo>
                  <a:pt x="332" y="361"/>
                </a:lnTo>
                <a:lnTo>
                  <a:pt x="329" y="360"/>
                </a:lnTo>
                <a:lnTo>
                  <a:pt x="328" y="357"/>
                </a:lnTo>
                <a:lnTo>
                  <a:pt x="328" y="357"/>
                </a:lnTo>
                <a:lnTo>
                  <a:pt x="329" y="355"/>
                </a:lnTo>
                <a:lnTo>
                  <a:pt x="332" y="351"/>
                </a:lnTo>
                <a:lnTo>
                  <a:pt x="332" y="351"/>
                </a:lnTo>
                <a:lnTo>
                  <a:pt x="327" y="352"/>
                </a:lnTo>
                <a:lnTo>
                  <a:pt x="322" y="354"/>
                </a:lnTo>
                <a:lnTo>
                  <a:pt x="322" y="354"/>
                </a:lnTo>
                <a:lnTo>
                  <a:pt x="319" y="354"/>
                </a:lnTo>
                <a:lnTo>
                  <a:pt x="318" y="351"/>
                </a:lnTo>
                <a:lnTo>
                  <a:pt x="314" y="347"/>
                </a:lnTo>
                <a:lnTo>
                  <a:pt x="314" y="347"/>
                </a:lnTo>
                <a:lnTo>
                  <a:pt x="311" y="352"/>
                </a:lnTo>
                <a:lnTo>
                  <a:pt x="309" y="355"/>
                </a:lnTo>
                <a:lnTo>
                  <a:pt x="308" y="357"/>
                </a:lnTo>
                <a:lnTo>
                  <a:pt x="308" y="357"/>
                </a:lnTo>
                <a:lnTo>
                  <a:pt x="309" y="361"/>
                </a:lnTo>
                <a:lnTo>
                  <a:pt x="312" y="363"/>
                </a:lnTo>
                <a:lnTo>
                  <a:pt x="314" y="366"/>
                </a:lnTo>
                <a:lnTo>
                  <a:pt x="316" y="370"/>
                </a:lnTo>
                <a:lnTo>
                  <a:pt x="316" y="370"/>
                </a:lnTo>
                <a:lnTo>
                  <a:pt x="316" y="371"/>
                </a:lnTo>
                <a:lnTo>
                  <a:pt x="313" y="372"/>
                </a:lnTo>
                <a:lnTo>
                  <a:pt x="311" y="375"/>
                </a:lnTo>
                <a:lnTo>
                  <a:pt x="311" y="375"/>
                </a:lnTo>
                <a:lnTo>
                  <a:pt x="309" y="378"/>
                </a:lnTo>
                <a:lnTo>
                  <a:pt x="308" y="382"/>
                </a:lnTo>
                <a:lnTo>
                  <a:pt x="307" y="386"/>
                </a:lnTo>
                <a:lnTo>
                  <a:pt x="306" y="389"/>
                </a:lnTo>
                <a:lnTo>
                  <a:pt x="306" y="389"/>
                </a:lnTo>
                <a:lnTo>
                  <a:pt x="304" y="392"/>
                </a:lnTo>
                <a:lnTo>
                  <a:pt x="303" y="393"/>
                </a:lnTo>
                <a:lnTo>
                  <a:pt x="302" y="393"/>
                </a:lnTo>
                <a:lnTo>
                  <a:pt x="302" y="393"/>
                </a:lnTo>
                <a:lnTo>
                  <a:pt x="297" y="393"/>
                </a:lnTo>
                <a:lnTo>
                  <a:pt x="293" y="392"/>
                </a:lnTo>
                <a:lnTo>
                  <a:pt x="290" y="389"/>
                </a:lnTo>
                <a:lnTo>
                  <a:pt x="287" y="386"/>
                </a:lnTo>
                <a:lnTo>
                  <a:pt x="287" y="386"/>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104" name="Freeform 93"/>
          <p:cNvSpPr>
            <a:spLocks/>
          </p:cNvSpPr>
          <p:nvPr/>
        </p:nvSpPr>
        <p:spPr bwMode="auto">
          <a:xfrm>
            <a:off x="14124567" y="3658657"/>
            <a:ext cx="2635748" cy="1083932"/>
          </a:xfrm>
          <a:custGeom>
            <a:avLst/>
            <a:gdLst>
              <a:gd name="T0" fmla="*/ 579 w 778"/>
              <a:gd name="T1" fmla="*/ 90 h 438"/>
              <a:gd name="T2" fmla="*/ 576 w 778"/>
              <a:gd name="T3" fmla="*/ 112 h 438"/>
              <a:gd name="T4" fmla="*/ 594 w 778"/>
              <a:gd name="T5" fmla="*/ 115 h 438"/>
              <a:gd name="T6" fmla="*/ 609 w 778"/>
              <a:gd name="T7" fmla="*/ 116 h 438"/>
              <a:gd name="T8" fmla="*/ 631 w 778"/>
              <a:gd name="T9" fmla="*/ 131 h 438"/>
              <a:gd name="T10" fmla="*/ 651 w 778"/>
              <a:gd name="T11" fmla="*/ 139 h 438"/>
              <a:gd name="T12" fmla="*/ 669 w 778"/>
              <a:gd name="T13" fmla="*/ 142 h 438"/>
              <a:gd name="T14" fmla="*/ 700 w 778"/>
              <a:gd name="T15" fmla="*/ 165 h 438"/>
              <a:gd name="T16" fmla="*/ 704 w 778"/>
              <a:gd name="T17" fmla="*/ 181 h 438"/>
              <a:gd name="T18" fmla="*/ 674 w 778"/>
              <a:gd name="T19" fmla="*/ 179 h 438"/>
              <a:gd name="T20" fmla="*/ 648 w 778"/>
              <a:gd name="T21" fmla="*/ 164 h 438"/>
              <a:gd name="T22" fmla="*/ 647 w 778"/>
              <a:gd name="T23" fmla="*/ 168 h 438"/>
              <a:gd name="T24" fmla="*/ 686 w 778"/>
              <a:gd name="T25" fmla="*/ 191 h 438"/>
              <a:gd name="T26" fmla="*/ 715 w 778"/>
              <a:gd name="T27" fmla="*/ 211 h 438"/>
              <a:gd name="T28" fmla="*/ 710 w 778"/>
              <a:gd name="T29" fmla="*/ 217 h 438"/>
              <a:gd name="T30" fmla="*/ 694 w 778"/>
              <a:gd name="T31" fmla="*/ 216 h 438"/>
              <a:gd name="T32" fmla="*/ 702 w 778"/>
              <a:gd name="T33" fmla="*/ 235 h 438"/>
              <a:gd name="T34" fmla="*/ 658 w 778"/>
              <a:gd name="T35" fmla="*/ 211 h 438"/>
              <a:gd name="T36" fmla="*/ 683 w 778"/>
              <a:gd name="T37" fmla="*/ 233 h 438"/>
              <a:gd name="T38" fmla="*/ 718 w 778"/>
              <a:gd name="T39" fmla="*/ 249 h 438"/>
              <a:gd name="T40" fmla="*/ 704 w 778"/>
              <a:gd name="T41" fmla="*/ 265 h 438"/>
              <a:gd name="T42" fmla="*/ 667 w 778"/>
              <a:gd name="T43" fmla="*/ 241 h 438"/>
              <a:gd name="T44" fmla="*/ 645 w 778"/>
              <a:gd name="T45" fmla="*/ 243 h 438"/>
              <a:gd name="T46" fmla="*/ 619 w 778"/>
              <a:gd name="T47" fmla="*/ 243 h 438"/>
              <a:gd name="T48" fmla="*/ 641 w 778"/>
              <a:gd name="T49" fmla="*/ 252 h 438"/>
              <a:gd name="T50" fmla="*/ 662 w 778"/>
              <a:gd name="T51" fmla="*/ 252 h 438"/>
              <a:gd name="T52" fmla="*/ 689 w 778"/>
              <a:gd name="T53" fmla="*/ 267 h 438"/>
              <a:gd name="T54" fmla="*/ 707 w 778"/>
              <a:gd name="T55" fmla="*/ 288 h 438"/>
              <a:gd name="T56" fmla="*/ 726 w 778"/>
              <a:gd name="T57" fmla="*/ 291 h 438"/>
              <a:gd name="T58" fmla="*/ 724 w 778"/>
              <a:gd name="T59" fmla="*/ 268 h 438"/>
              <a:gd name="T60" fmla="*/ 751 w 778"/>
              <a:gd name="T61" fmla="*/ 272 h 438"/>
              <a:gd name="T62" fmla="*/ 776 w 778"/>
              <a:gd name="T63" fmla="*/ 303 h 438"/>
              <a:gd name="T64" fmla="*/ 765 w 778"/>
              <a:gd name="T65" fmla="*/ 309 h 438"/>
              <a:gd name="T66" fmla="*/ 239 w 778"/>
              <a:gd name="T67" fmla="*/ 414 h 438"/>
              <a:gd name="T68" fmla="*/ 38 w 778"/>
              <a:gd name="T69" fmla="*/ 413 h 438"/>
              <a:gd name="T70" fmla="*/ 65 w 778"/>
              <a:gd name="T71" fmla="*/ 382 h 438"/>
              <a:gd name="T72" fmla="*/ 122 w 778"/>
              <a:gd name="T73" fmla="*/ 321 h 438"/>
              <a:gd name="T74" fmla="*/ 147 w 778"/>
              <a:gd name="T75" fmla="*/ 317 h 438"/>
              <a:gd name="T76" fmla="*/ 186 w 778"/>
              <a:gd name="T77" fmla="*/ 341 h 438"/>
              <a:gd name="T78" fmla="*/ 221 w 778"/>
              <a:gd name="T79" fmla="*/ 328 h 438"/>
              <a:gd name="T80" fmla="*/ 251 w 778"/>
              <a:gd name="T81" fmla="*/ 312 h 438"/>
              <a:gd name="T82" fmla="*/ 269 w 778"/>
              <a:gd name="T83" fmla="*/ 298 h 438"/>
              <a:gd name="T84" fmla="*/ 315 w 778"/>
              <a:gd name="T85" fmla="*/ 273 h 438"/>
              <a:gd name="T86" fmla="*/ 316 w 778"/>
              <a:gd name="T87" fmla="*/ 235 h 438"/>
              <a:gd name="T88" fmla="*/ 340 w 778"/>
              <a:gd name="T89" fmla="*/ 209 h 438"/>
              <a:gd name="T90" fmla="*/ 348 w 778"/>
              <a:gd name="T91" fmla="*/ 153 h 438"/>
              <a:gd name="T92" fmla="*/ 357 w 778"/>
              <a:gd name="T93" fmla="*/ 125 h 438"/>
              <a:gd name="T94" fmla="*/ 372 w 778"/>
              <a:gd name="T95" fmla="*/ 139 h 438"/>
              <a:gd name="T96" fmla="*/ 400 w 778"/>
              <a:gd name="T97" fmla="*/ 125 h 438"/>
              <a:gd name="T98" fmla="*/ 422 w 778"/>
              <a:gd name="T99" fmla="*/ 86 h 438"/>
              <a:gd name="T100" fmla="*/ 436 w 778"/>
              <a:gd name="T101" fmla="*/ 71 h 438"/>
              <a:gd name="T102" fmla="*/ 448 w 778"/>
              <a:gd name="T103" fmla="*/ 57 h 438"/>
              <a:gd name="T104" fmla="*/ 456 w 778"/>
              <a:gd name="T105" fmla="*/ 18 h 438"/>
              <a:gd name="T106" fmla="*/ 477 w 778"/>
              <a:gd name="T107" fmla="*/ 6 h 438"/>
              <a:gd name="T108" fmla="*/ 515 w 778"/>
              <a:gd name="T109" fmla="*/ 23 h 438"/>
              <a:gd name="T110" fmla="*/ 532 w 778"/>
              <a:gd name="T111" fmla="*/ 5 h 438"/>
              <a:gd name="T112" fmla="*/ 556 w 778"/>
              <a:gd name="T113" fmla="*/ 15 h 438"/>
              <a:gd name="T114" fmla="*/ 562 w 778"/>
              <a:gd name="T115" fmla="*/ 28 h 438"/>
              <a:gd name="T116" fmla="*/ 604 w 778"/>
              <a:gd name="T117" fmla="*/ 54 h 438"/>
              <a:gd name="T118" fmla="*/ 595 w 778"/>
              <a:gd name="T119" fmla="*/ 71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438">
                <a:moveTo>
                  <a:pt x="592" y="79"/>
                </a:moveTo>
                <a:lnTo>
                  <a:pt x="592" y="79"/>
                </a:lnTo>
                <a:lnTo>
                  <a:pt x="585" y="78"/>
                </a:lnTo>
                <a:lnTo>
                  <a:pt x="585" y="78"/>
                </a:lnTo>
                <a:lnTo>
                  <a:pt x="583" y="79"/>
                </a:lnTo>
                <a:lnTo>
                  <a:pt x="580" y="81"/>
                </a:lnTo>
                <a:lnTo>
                  <a:pt x="579" y="84"/>
                </a:lnTo>
                <a:lnTo>
                  <a:pt x="579" y="88"/>
                </a:lnTo>
                <a:lnTo>
                  <a:pt x="579" y="88"/>
                </a:lnTo>
                <a:lnTo>
                  <a:pt x="579" y="90"/>
                </a:lnTo>
                <a:lnTo>
                  <a:pt x="580" y="91"/>
                </a:lnTo>
                <a:lnTo>
                  <a:pt x="582" y="94"/>
                </a:lnTo>
                <a:lnTo>
                  <a:pt x="582" y="95"/>
                </a:lnTo>
                <a:lnTo>
                  <a:pt x="582" y="95"/>
                </a:lnTo>
                <a:lnTo>
                  <a:pt x="580" y="100"/>
                </a:lnTo>
                <a:lnTo>
                  <a:pt x="578" y="102"/>
                </a:lnTo>
                <a:lnTo>
                  <a:pt x="576" y="106"/>
                </a:lnTo>
                <a:lnTo>
                  <a:pt x="576" y="110"/>
                </a:lnTo>
                <a:lnTo>
                  <a:pt x="576" y="110"/>
                </a:lnTo>
                <a:lnTo>
                  <a:pt x="576" y="112"/>
                </a:lnTo>
                <a:lnTo>
                  <a:pt x="578" y="114"/>
                </a:lnTo>
                <a:lnTo>
                  <a:pt x="579" y="115"/>
                </a:lnTo>
                <a:lnTo>
                  <a:pt x="583" y="115"/>
                </a:lnTo>
                <a:lnTo>
                  <a:pt x="583" y="115"/>
                </a:lnTo>
                <a:lnTo>
                  <a:pt x="587" y="115"/>
                </a:lnTo>
                <a:lnTo>
                  <a:pt x="592" y="114"/>
                </a:lnTo>
                <a:lnTo>
                  <a:pt x="592" y="114"/>
                </a:lnTo>
                <a:lnTo>
                  <a:pt x="593" y="114"/>
                </a:lnTo>
                <a:lnTo>
                  <a:pt x="593" y="115"/>
                </a:lnTo>
                <a:lnTo>
                  <a:pt x="594" y="115"/>
                </a:lnTo>
                <a:lnTo>
                  <a:pt x="595" y="116"/>
                </a:lnTo>
                <a:lnTo>
                  <a:pt x="595" y="116"/>
                </a:lnTo>
                <a:lnTo>
                  <a:pt x="599" y="115"/>
                </a:lnTo>
                <a:lnTo>
                  <a:pt x="604" y="114"/>
                </a:lnTo>
                <a:lnTo>
                  <a:pt x="608" y="114"/>
                </a:lnTo>
                <a:lnTo>
                  <a:pt x="611" y="116"/>
                </a:lnTo>
                <a:lnTo>
                  <a:pt x="611" y="116"/>
                </a:lnTo>
                <a:lnTo>
                  <a:pt x="611" y="116"/>
                </a:lnTo>
                <a:lnTo>
                  <a:pt x="610" y="116"/>
                </a:lnTo>
                <a:lnTo>
                  <a:pt x="609" y="116"/>
                </a:lnTo>
                <a:lnTo>
                  <a:pt x="609" y="116"/>
                </a:lnTo>
                <a:lnTo>
                  <a:pt x="609" y="116"/>
                </a:lnTo>
                <a:lnTo>
                  <a:pt x="613" y="125"/>
                </a:lnTo>
                <a:lnTo>
                  <a:pt x="619" y="132"/>
                </a:lnTo>
                <a:lnTo>
                  <a:pt x="619" y="132"/>
                </a:lnTo>
                <a:lnTo>
                  <a:pt x="621" y="130"/>
                </a:lnTo>
                <a:lnTo>
                  <a:pt x="625" y="130"/>
                </a:lnTo>
                <a:lnTo>
                  <a:pt x="625" y="130"/>
                </a:lnTo>
                <a:lnTo>
                  <a:pt x="629" y="130"/>
                </a:lnTo>
                <a:lnTo>
                  <a:pt x="631" y="131"/>
                </a:lnTo>
                <a:lnTo>
                  <a:pt x="634" y="132"/>
                </a:lnTo>
                <a:lnTo>
                  <a:pt x="636" y="133"/>
                </a:lnTo>
                <a:lnTo>
                  <a:pt x="636" y="133"/>
                </a:lnTo>
                <a:lnTo>
                  <a:pt x="639" y="132"/>
                </a:lnTo>
                <a:lnTo>
                  <a:pt x="640" y="131"/>
                </a:lnTo>
                <a:lnTo>
                  <a:pt x="640" y="131"/>
                </a:lnTo>
                <a:lnTo>
                  <a:pt x="644" y="132"/>
                </a:lnTo>
                <a:lnTo>
                  <a:pt x="646" y="135"/>
                </a:lnTo>
                <a:lnTo>
                  <a:pt x="648" y="138"/>
                </a:lnTo>
                <a:lnTo>
                  <a:pt x="651" y="139"/>
                </a:lnTo>
                <a:lnTo>
                  <a:pt x="651" y="139"/>
                </a:lnTo>
                <a:lnTo>
                  <a:pt x="653" y="138"/>
                </a:lnTo>
                <a:lnTo>
                  <a:pt x="653" y="137"/>
                </a:lnTo>
                <a:lnTo>
                  <a:pt x="656" y="135"/>
                </a:lnTo>
                <a:lnTo>
                  <a:pt x="662" y="136"/>
                </a:lnTo>
                <a:lnTo>
                  <a:pt x="660" y="142"/>
                </a:lnTo>
                <a:lnTo>
                  <a:pt x="660" y="142"/>
                </a:lnTo>
                <a:lnTo>
                  <a:pt x="666" y="143"/>
                </a:lnTo>
                <a:lnTo>
                  <a:pt x="666" y="143"/>
                </a:lnTo>
                <a:lnTo>
                  <a:pt x="669" y="142"/>
                </a:lnTo>
                <a:lnTo>
                  <a:pt x="673" y="141"/>
                </a:lnTo>
                <a:lnTo>
                  <a:pt x="673" y="141"/>
                </a:lnTo>
                <a:lnTo>
                  <a:pt x="682" y="142"/>
                </a:lnTo>
                <a:lnTo>
                  <a:pt x="689" y="144"/>
                </a:lnTo>
                <a:lnTo>
                  <a:pt x="695" y="149"/>
                </a:lnTo>
                <a:lnTo>
                  <a:pt x="700" y="156"/>
                </a:lnTo>
                <a:lnTo>
                  <a:pt x="694" y="159"/>
                </a:lnTo>
                <a:lnTo>
                  <a:pt x="694" y="159"/>
                </a:lnTo>
                <a:lnTo>
                  <a:pt x="698" y="163"/>
                </a:lnTo>
                <a:lnTo>
                  <a:pt x="700" y="165"/>
                </a:lnTo>
                <a:lnTo>
                  <a:pt x="703" y="167"/>
                </a:lnTo>
                <a:lnTo>
                  <a:pt x="704" y="170"/>
                </a:lnTo>
                <a:lnTo>
                  <a:pt x="704" y="170"/>
                </a:lnTo>
                <a:lnTo>
                  <a:pt x="704" y="173"/>
                </a:lnTo>
                <a:lnTo>
                  <a:pt x="703" y="174"/>
                </a:lnTo>
                <a:lnTo>
                  <a:pt x="702" y="175"/>
                </a:lnTo>
                <a:lnTo>
                  <a:pt x="702" y="177"/>
                </a:lnTo>
                <a:lnTo>
                  <a:pt x="702" y="177"/>
                </a:lnTo>
                <a:lnTo>
                  <a:pt x="703" y="179"/>
                </a:lnTo>
                <a:lnTo>
                  <a:pt x="704" y="181"/>
                </a:lnTo>
                <a:lnTo>
                  <a:pt x="704" y="181"/>
                </a:lnTo>
                <a:lnTo>
                  <a:pt x="699" y="184"/>
                </a:lnTo>
                <a:lnTo>
                  <a:pt x="693" y="184"/>
                </a:lnTo>
                <a:lnTo>
                  <a:pt x="693" y="184"/>
                </a:lnTo>
                <a:lnTo>
                  <a:pt x="688" y="184"/>
                </a:lnTo>
                <a:lnTo>
                  <a:pt x="686" y="183"/>
                </a:lnTo>
                <a:lnTo>
                  <a:pt x="682" y="181"/>
                </a:lnTo>
                <a:lnTo>
                  <a:pt x="677" y="180"/>
                </a:lnTo>
                <a:lnTo>
                  <a:pt x="677" y="180"/>
                </a:lnTo>
                <a:lnTo>
                  <a:pt x="674" y="179"/>
                </a:lnTo>
                <a:lnTo>
                  <a:pt x="673" y="177"/>
                </a:lnTo>
                <a:lnTo>
                  <a:pt x="671" y="173"/>
                </a:lnTo>
                <a:lnTo>
                  <a:pt x="669" y="170"/>
                </a:lnTo>
                <a:lnTo>
                  <a:pt x="669" y="170"/>
                </a:lnTo>
                <a:lnTo>
                  <a:pt x="663" y="169"/>
                </a:lnTo>
                <a:lnTo>
                  <a:pt x="658" y="168"/>
                </a:lnTo>
                <a:lnTo>
                  <a:pt x="652" y="167"/>
                </a:lnTo>
                <a:lnTo>
                  <a:pt x="651" y="165"/>
                </a:lnTo>
                <a:lnTo>
                  <a:pt x="648" y="164"/>
                </a:lnTo>
                <a:lnTo>
                  <a:pt x="648" y="164"/>
                </a:lnTo>
                <a:lnTo>
                  <a:pt x="641" y="153"/>
                </a:lnTo>
                <a:lnTo>
                  <a:pt x="636" y="149"/>
                </a:lnTo>
                <a:lnTo>
                  <a:pt x="631" y="146"/>
                </a:lnTo>
                <a:lnTo>
                  <a:pt x="631" y="146"/>
                </a:lnTo>
                <a:lnTo>
                  <a:pt x="631" y="148"/>
                </a:lnTo>
                <a:lnTo>
                  <a:pt x="634" y="151"/>
                </a:lnTo>
                <a:lnTo>
                  <a:pt x="637" y="154"/>
                </a:lnTo>
                <a:lnTo>
                  <a:pt x="637" y="154"/>
                </a:lnTo>
                <a:lnTo>
                  <a:pt x="642" y="162"/>
                </a:lnTo>
                <a:lnTo>
                  <a:pt x="647" y="168"/>
                </a:lnTo>
                <a:lnTo>
                  <a:pt x="653" y="173"/>
                </a:lnTo>
                <a:lnTo>
                  <a:pt x="657" y="175"/>
                </a:lnTo>
                <a:lnTo>
                  <a:pt x="662" y="175"/>
                </a:lnTo>
                <a:lnTo>
                  <a:pt x="668" y="175"/>
                </a:lnTo>
                <a:lnTo>
                  <a:pt x="668" y="175"/>
                </a:lnTo>
                <a:lnTo>
                  <a:pt x="669" y="181"/>
                </a:lnTo>
                <a:lnTo>
                  <a:pt x="673" y="186"/>
                </a:lnTo>
                <a:lnTo>
                  <a:pt x="678" y="190"/>
                </a:lnTo>
                <a:lnTo>
                  <a:pt x="686" y="191"/>
                </a:lnTo>
                <a:lnTo>
                  <a:pt x="686" y="191"/>
                </a:lnTo>
                <a:lnTo>
                  <a:pt x="689" y="190"/>
                </a:lnTo>
                <a:lnTo>
                  <a:pt x="693" y="189"/>
                </a:lnTo>
                <a:lnTo>
                  <a:pt x="702" y="193"/>
                </a:lnTo>
                <a:lnTo>
                  <a:pt x="702" y="193"/>
                </a:lnTo>
                <a:lnTo>
                  <a:pt x="705" y="194"/>
                </a:lnTo>
                <a:lnTo>
                  <a:pt x="709" y="196"/>
                </a:lnTo>
                <a:lnTo>
                  <a:pt x="709" y="196"/>
                </a:lnTo>
                <a:lnTo>
                  <a:pt x="705" y="206"/>
                </a:lnTo>
                <a:lnTo>
                  <a:pt x="705" y="206"/>
                </a:lnTo>
                <a:lnTo>
                  <a:pt x="715" y="211"/>
                </a:lnTo>
                <a:lnTo>
                  <a:pt x="719" y="214"/>
                </a:lnTo>
                <a:lnTo>
                  <a:pt x="720" y="216"/>
                </a:lnTo>
                <a:lnTo>
                  <a:pt x="720" y="219"/>
                </a:lnTo>
                <a:lnTo>
                  <a:pt x="720" y="219"/>
                </a:lnTo>
                <a:lnTo>
                  <a:pt x="720" y="220"/>
                </a:lnTo>
                <a:lnTo>
                  <a:pt x="719" y="222"/>
                </a:lnTo>
                <a:lnTo>
                  <a:pt x="714" y="225"/>
                </a:lnTo>
                <a:lnTo>
                  <a:pt x="714" y="225"/>
                </a:lnTo>
                <a:lnTo>
                  <a:pt x="711" y="221"/>
                </a:lnTo>
                <a:lnTo>
                  <a:pt x="710" y="217"/>
                </a:lnTo>
                <a:lnTo>
                  <a:pt x="710" y="217"/>
                </a:lnTo>
                <a:lnTo>
                  <a:pt x="707" y="219"/>
                </a:lnTo>
                <a:lnTo>
                  <a:pt x="707" y="219"/>
                </a:lnTo>
                <a:lnTo>
                  <a:pt x="704" y="217"/>
                </a:lnTo>
                <a:lnTo>
                  <a:pt x="702" y="215"/>
                </a:lnTo>
                <a:lnTo>
                  <a:pt x="699" y="212"/>
                </a:lnTo>
                <a:lnTo>
                  <a:pt x="695" y="210"/>
                </a:lnTo>
                <a:lnTo>
                  <a:pt x="695" y="210"/>
                </a:lnTo>
                <a:lnTo>
                  <a:pt x="694" y="214"/>
                </a:lnTo>
                <a:lnTo>
                  <a:pt x="694" y="216"/>
                </a:lnTo>
                <a:lnTo>
                  <a:pt x="694" y="216"/>
                </a:lnTo>
                <a:lnTo>
                  <a:pt x="694" y="219"/>
                </a:lnTo>
                <a:lnTo>
                  <a:pt x="695" y="220"/>
                </a:lnTo>
                <a:lnTo>
                  <a:pt x="699" y="223"/>
                </a:lnTo>
                <a:lnTo>
                  <a:pt x="697" y="228"/>
                </a:lnTo>
                <a:lnTo>
                  <a:pt x="697" y="228"/>
                </a:lnTo>
                <a:lnTo>
                  <a:pt x="702" y="228"/>
                </a:lnTo>
                <a:lnTo>
                  <a:pt x="705" y="230"/>
                </a:lnTo>
                <a:lnTo>
                  <a:pt x="705" y="230"/>
                </a:lnTo>
                <a:lnTo>
                  <a:pt x="702" y="235"/>
                </a:lnTo>
                <a:lnTo>
                  <a:pt x="699" y="236"/>
                </a:lnTo>
                <a:lnTo>
                  <a:pt x="697" y="236"/>
                </a:lnTo>
                <a:lnTo>
                  <a:pt x="697" y="236"/>
                </a:lnTo>
                <a:lnTo>
                  <a:pt x="692" y="236"/>
                </a:lnTo>
                <a:lnTo>
                  <a:pt x="689" y="233"/>
                </a:lnTo>
                <a:lnTo>
                  <a:pt x="684" y="230"/>
                </a:lnTo>
                <a:lnTo>
                  <a:pt x="679" y="223"/>
                </a:lnTo>
                <a:lnTo>
                  <a:pt x="673" y="219"/>
                </a:lnTo>
                <a:lnTo>
                  <a:pt x="673" y="219"/>
                </a:lnTo>
                <a:lnTo>
                  <a:pt x="658" y="211"/>
                </a:lnTo>
                <a:lnTo>
                  <a:pt x="655" y="214"/>
                </a:lnTo>
                <a:lnTo>
                  <a:pt x="655" y="219"/>
                </a:lnTo>
                <a:lnTo>
                  <a:pt x="655" y="219"/>
                </a:lnTo>
                <a:lnTo>
                  <a:pt x="662" y="219"/>
                </a:lnTo>
                <a:lnTo>
                  <a:pt x="669" y="219"/>
                </a:lnTo>
                <a:lnTo>
                  <a:pt x="669" y="219"/>
                </a:lnTo>
                <a:lnTo>
                  <a:pt x="671" y="222"/>
                </a:lnTo>
                <a:lnTo>
                  <a:pt x="672" y="226"/>
                </a:lnTo>
                <a:lnTo>
                  <a:pt x="677" y="230"/>
                </a:lnTo>
                <a:lnTo>
                  <a:pt x="683" y="233"/>
                </a:lnTo>
                <a:lnTo>
                  <a:pt x="689" y="236"/>
                </a:lnTo>
                <a:lnTo>
                  <a:pt x="689" y="236"/>
                </a:lnTo>
                <a:lnTo>
                  <a:pt x="695" y="240"/>
                </a:lnTo>
                <a:lnTo>
                  <a:pt x="700" y="243"/>
                </a:lnTo>
                <a:lnTo>
                  <a:pt x="705" y="247"/>
                </a:lnTo>
                <a:lnTo>
                  <a:pt x="708" y="248"/>
                </a:lnTo>
                <a:lnTo>
                  <a:pt x="711" y="248"/>
                </a:lnTo>
                <a:lnTo>
                  <a:pt x="711" y="248"/>
                </a:lnTo>
                <a:lnTo>
                  <a:pt x="718" y="249"/>
                </a:lnTo>
                <a:lnTo>
                  <a:pt x="718" y="249"/>
                </a:lnTo>
                <a:lnTo>
                  <a:pt x="719" y="256"/>
                </a:lnTo>
                <a:lnTo>
                  <a:pt x="719" y="261"/>
                </a:lnTo>
                <a:lnTo>
                  <a:pt x="719" y="261"/>
                </a:lnTo>
                <a:lnTo>
                  <a:pt x="719" y="264"/>
                </a:lnTo>
                <a:lnTo>
                  <a:pt x="716" y="267"/>
                </a:lnTo>
                <a:lnTo>
                  <a:pt x="714" y="268"/>
                </a:lnTo>
                <a:lnTo>
                  <a:pt x="710" y="268"/>
                </a:lnTo>
                <a:lnTo>
                  <a:pt x="710" y="268"/>
                </a:lnTo>
                <a:lnTo>
                  <a:pt x="707" y="268"/>
                </a:lnTo>
                <a:lnTo>
                  <a:pt x="704" y="265"/>
                </a:lnTo>
                <a:lnTo>
                  <a:pt x="702" y="263"/>
                </a:lnTo>
                <a:lnTo>
                  <a:pt x="700" y="259"/>
                </a:lnTo>
                <a:lnTo>
                  <a:pt x="700" y="259"/>
                </a:lnTo>
                <a:lnTo>
                  <a:pt x="697" y="259"/>
                </a:lnTo>
                <a:lnTo>
                  <a:pt x="693" y="258"/>
                </a:lnTo>
                <a:lnTo>
                  <a:pt x="687" y="253"/>
                </a:lnTo>
                <a:lnTo>
                  <a:pt x="681" y="248"/>
                </a:lnTo>
                <a:lnTo>
                  <a:pt x="673" y="243"/>
                </a:lnTo>
                <a:lnTo>
                  <a:pt x="673" y="243"/>
                </a:lnTo>
                <a:lnTo>
                  <a:pt x="667" y="241"/>
                </a:lnTo>
                <a:lnTo>
                  <a:pt x="662" y="241"/>
                </a:lnTo>
                <a:lnTo>
                  <a:pt x="657" y="242"/>
                </a:lnTo>
                <a:lnTo>
                  <a:pt x="651" y="240"/>
                </a:lnTo>
                <a:lnTo>
                  <a:pt x="651" y="240"/>
                </a:lnTo>
                <a:lnTo>
                  <a:pt x="648" y="243"/>
                </a:lnTo>
                <a:lnTo>
                  <a:pt x="647" y="244"/>
                </a:lnTo>
                <a:lnTo>
                  <a:pt x="646" y="244"/>
                </a:lnTo>
                <a:lnTo>
                  <a:pt x="646" y="244"/>
                </a:lnTo>
                <a:lnTo>
                  <a:pt x="645" y="244"/>
                </a:lnTo>
                <a:lnTo>
                  <a:pt x="645" y="243"/>
                </a:lnTo>
                <a:lnTo>
                  <a:pt x="644" y="242"/>
                </a:lnTo>
                <a:lnTo>
                  <a:pt x="642" y="242"/>
                </a:lnTo>
                <a:lnTo>
                  <a:pt x="642" y="242"/>
                </a:lnTo>
                <a:lnTo>
                  <a:pt x="631" y="243"/>
                </a:lnTo>
                <a:lnTo>
                  <a:pt x="631" y="243"/>
                </a:lnTo>
                <a:lnTo>
                  <a:pt x="627" y="242"/>
                </a:lnTo>
                <a:lnTo>
                  <a:pt x="625" y="241"/>
                </a:lnTo>
                <a:lnTo>
                  <a:pt x="619" y="238"/>
                </a:lnTo>
                <a:lnTo>
                  <a:pt x="619" y="238"/>
                </a:lnTo>
                <a:lnTo>
                  <a:pt x="619" y="243"/>
                </a:lnTo>
                <a:lnTo>
                  <a:pt x="620" y="247"/>
                </a:lnTo>
                <a:lnTo>
                  <a:pt x="625" y="249"/>
                </a:lnTo>
                <a:lnTo>
                  <a:pt x="630" y="252"/>
                </a:lnTo>
                <a:lnTo>
                  <a:pt x="630" y="252"/>
                </a:lnTo>
                <a:lnTo>
                  <a:pt x="632" y="253"/>
                </a:lnTo>
                <a:lnTo>
                  <a:pt x="635" y="253"/>
                </a:lnTo>
                <a:lnTo>
                  <a:pt x="635" y="253"/>
                </a:lnTo>
                <a:lnTo>
                  <a:pt x="639" y="253"/>
                </a:lnTo>
                <a:lnTo>
                  <a:pt x="641" y="252"/>
                </a:lnTo>
                <a:lnTo>
                  <a:pt x="641" y="252"/>
                </a:lnTo>
                <a:lnTo>
                  <a:pt x="644" y="252"/>
                </a:lnTo>
                <a:lnTo>
                  <a:pt x="645" y="253"/>
                </a:lnTo>
                <a:lnTo>
                  <a:pt x="646" y="256"/>
                </a:lnTo>
                <a:lnTo>
                  <a:pt x="647" y="256"/>
                </a:lnTo>
                <a:lnTo>
                  <a:pt x="647" y="256"/>
                </a:lnTo>
                <a:lnTo>
                  <a:pt x="658" y="254"/>
                </a:lnTo>
                <a:lnTo>
                  <a:pt x="658" y="254"/>
                </a:lnTo>
                <a:lnTo>
                  <a:pt x="660" y="254"/>
                </a:lnTo>
                <a:lnTo>
                  <a:pt x="661" y="253"/>
                </a:lnTo>
                <a:lnTo>
                  <a:pt x="662" y="252"/>
                </a:lnTo>
                <a:lnTo>
                  <a:pt x="665" y="251"/>
                </a:lnTo>
                <a:lnTo>
                  <a:pt x="665" y="251"/>
                </a:lnTo>
                <a:lnTo>
                  <a:pt x="671" y="252"/>
                </a:lnTo>
                <a:lnTo>
                  <a:pt x="676" y="254"/>
                </a:lnTo>
                <a:lnTo>
                  <a:pt x="679" y="259"/>
                </a:lnTo>
                <a:lnTo>
                  <a:pt x="681" y="262"/>
                </a:lnTo>
                <a:lnTo>
                  <a:pt x="681" y="265"/>
                </a:lnTo>
                <a:lnTo>
                  <a:pt x="681" y="265"/>
                </a:lnTo>
                <a:lnTo>
                  <a:pt x="686" y="265"/>
                </a:lnTo>
                <a:lnTo>
                  <a:pt x="689" y="267"/>
                </a:lnTo>
                <a:lnTo>
                  <a:pt x="693" y="269"/>
                </a:lnTo>
                <a:lnTo>
                  <a:pt x="695" y="273"/>
                </a:lnTo>
                <a:lnTo>
                  <a:pt x="695" y="273"/>
                </a:lnTo>
                <a:lnTo>
                  <a:pt x="699" y="277"/>
                </a:lnTo>
                <a:lnTo>
                  <a:pt x="700" y="282"/>
                </a:lnTo>
                <a:lnTo>
                  <a:pt x="702" y="286"/>
                </a:lnTo>
                <a:lnTo>
                  <a:pt x="702" y="291"/>
                </a:lnTo>
                <a:lnTo>
                  <a:pt x="702" y="291"/>
                </a:lnTo>
                <a:lnTo>
                  <a:pt x="704" y="290"/>
                </a:lnTo>
                <a:lnTo>
                  <a:pt x="707" y="288"/>
                </a:lnTo>
                <a:lnTo>
                  <a:pt x="709" y="284"/>
                </a:lnTo>
                <a:lnTo>
                  <a:pt x="711" y="280"/>
                </a:lnTo>
                <a:lnTo>
                  <a:pt x="714" y="279"/>
                </a:lnTo>
                <a:lnTo>
                  <a:pt x="716" y="278"/>
                </a:lnTo>
                <a:lnTo>
                  <a:pt x="716" y="278"/>
                </a:lnTo>
                <a:lnTo>
                  <a:pt x="719" y="279"/>
                </a:lnTo>
                <a:lnTo>
                  <a:pt x="720" y="279"/>
                </a:lnTo>
                <a:lnTo>
                  <a:pt x="723" y="283"/>
                </a:lnTo>
                <a:lnTo>
                  <a:pt x="724" y="286"/>
                </a:lnTo>
                <a:lnTo>
                  <a:pt x="726" y="291"/>
                </a:lnTo>
                <a:lnTo>
                  <a:pt x="726" y="291"/>
                </a:lnTo>
                <a:lnTo>
                  <a:pt x="730" y="289"/>
                </a:lnTo>
                <a:lnTo>
                  <a:pt x="731" y="286"/>
                </a:lnTo>
                <a:lnTo>
                  <a:pt x="731" y="285"/>
                </a:lnTo>
                <a:lnTo>
                  <a:pt x="731" y="285"/>
                </a:lnTo>
                <a:lnTo>
                  <a:pt x="730" y="282"/>
                </a:lnTo>
                <a:lnTo>
                  <a:pt x="729" y="280"/>
                </a:lnTo>
                <a:lnTo>
                  <a:pt x="724" y="277"/>
                </a:lnTo>
                <a:lnTo>
                  <a:pt x="724" y="268"/>
                </a:lnTo>
                <a:lnTo>
                  <a:pt x="724" y="268"/>
                </a:lnTo>
                <a:lnTo>
                  <a:pt x="729" y="269"/>
                </a:lnTo>
                <a:lnTo>
                  <a:pt x="735" y="268"/>
                </a:lnTo>
                <a:lnTo>
                  <a:pt x="735" y="268"/>
                </a:lnTo>
                <a:lnTo>
                  <a:pt x="739" y="274"/>
                </a:lnTo>
                <a:lnTo>
                  <a:pt x="740" y="277"/>
                </a:lnTo>
                <a:lnTo>
                  <a:pt x="744" y="277"/>
                </a:lnTo>
                <a:lnTo>
                  <a:pt x="744" y="277"/>
                </a:lnTo>
                <a:lnTo>
                  <a:pt x="746" y="277"/>
                </a:lnTo>
                <a:lnTo>
                  <a:pt x="749" y="274"/>
                </a:lnTo>
                <a:lnTo>
                  <a:pt x="751" y="272"/>
                </a:lnTo>
                <a:lnTo>
                  <a:pt x="751" y="268"/>
                </a:lnTo>
                <a:lnTo>
                  <a:pt x="751" y="268"/>
                </a:lnTo>
                <a:lnTo>
                  <a:pt x="755" y="273"/>
                </a:lnTo>
                <a:lnTo>
                  <a:pt x="756" y="278"/>
                </a:lnTo>
                <a:lnTo>
                  <a:pt x="757" y="283"/>
                </a:lnTo>
                <a:lnTo>
                  <a:pt x="761" y="288"/>
                </a:lnTo>
                <a:lnTo>
                  <a:pt x="761" y="288"/>
                </a:lnTo>
                <a:lnTo>
                  <a:pt x="767" y="294"/>
                </a:lnTo>
                <a:lnTo>
                  <a:pt x="773" y="300"/>
                </a:lnTo>
                <a:lnTo>
                  <a:pt x="776" y="303"/>
                </a:lnTo>
                <a:lnTo>
                  <a:pt x="778" y="305"/>
                </a:lnTo>
                <a:lnTo>
                  <a:pt x="778" y="309"/>
                </a:lnTo>
                <a:lnTo>
                  <a:pt x="778" y="312"/>
                </a:lnTo>
                <a:lnTo>
                  <a:pt x="778" y="312"/>
                </a:lnTo>
                <a:lnTo>
                  <a:pt x="774" y="309"/>
                </a:lnTo>
                <a:lnTo>
                  <a:pt x="771" y="306"/>
                </a:lnTo>
                <a:lnTo>
                  <a:pt x="762" y="300"/>
                </a:lnTo>
                <a:lnTo>
                  <a:pt x="762" y="300"/>
                </a:lnTo>
                <a:lnTo>
                  <a:pt x="763" y="305"/>
                </a:lnTo>
                <a:lnTo>
                  <a:pt x="765" y="309"/>
                </a:lnTo>
                <a:lnTo>
                  <a:pt x="767" y="311"/>
                </a:lnTo>
                <a:lnTo>
                  <a:pt x="771" y="314"/>
                </a:lnTo>
                <a:lnTo>
                  <a:pt x="771" y="314"/>
                </a:lnTo>
                <a:lnTo>
                  <a:pt x="698" y="328"/>
                </a:lnTo>
                <a:lnTo>
                  <a:pt x="698" y="328"/>
                </a:lnTo>
                <a:lnTo>
                  <a:pt x="538" y="361"/>
                </a:lnTo>
                <a:lnTo>
                  <a:pt x="430" y="382"/>
                </a:lnTo>
                <a:lnTo>
                  <a:pt x="341" y="398"/>
                </a:lnTo>
                <a:lnTo>
                  <a:pt x="341" y="398"/>
                </a:lnTo>
                <a:lnTo>
                  <a:pt x="239" y="414"/>
                </a:lnTo>
                <a:lnTo>
                  <a:pt x="194" y="420"/>
                </a:lnTo>
                <a:lnTo>
                  <a:pt x="0" y="438"/>
                </a:lnTo>
                <a:lnTo>
                  <a:pt x="0" y="438"/>
                </a:lnTo>
                <a:lnTo>
                  <a:pt x="7" y="434"/>
                </a:lnTo>
                <a:lnTo>
                  <a:pt x="15" y="430"/>
                </a:lnTo>
                <a:lnTo>
                  <a:pt x="22" y="426"/>
                </a:lnTo>
                <a:lnTo>
                  <a:pt x="31" y="421"/>
                </a:lnTo>
                <a:lnTo>
                  <a:pt x="31" y="421"/>
                </a:lnTo>
                <a:lnTo>
                  <a:pt x="36" y="417"/>
                </a:lnTo>
                <a:lnTo>
                  <a:pt x="38" y="413"/>
                </a:lnTo>
                <a:lnTo>
                  <a:pt x="42" y="408"/>
                </a:lnTo>
                <a:lnTo>
                  <a:pt x="45" y="403"/>
                </a:lnTo>
                <a:lnTo>
                  <a:pt x="45" y="403"/>
                </a:lnTo>
                <a:lnTo>
                  <a:pt x="49" y="399"/>
                </a:lnTo>
                <a:lnTo>
                  <a:pt x="54" y="396"/>
                </a:lnTo>
                <a:lnTo>
                  <a:pt x="58" y="395"/>
                </a:lnTo>
                <a:lnTo>
                  <a:pt x="62" y="392"/>
                </a:lnTo>
                <a:lnTo>
                  <a:pt x="62" y="392"/>
                </a:lnTo>
                <a:lnTo>
                  <a:pt x="64" y="387"/>
                </a:lnTo>
                <a:lnTo>
                  <a:pt x="65" y="382"/>
                </a:lnTo>
                <a:lnTo>
                  <a:pt x="66" y="377"/>
                </a:lnTo>
                <a:lnTo>
                  <a:pt x="68" y="372"/>
                </a:lnTo>
                <a:lnTo>
                  <a:pt x="68" y="372"/>
                </a:lnTo>
                <a:lnTo>
                  <a:pt x="73" y="363"/>
                </a:lnTo>
                <a:lnTo>
                  <a:pt x="79" y="356"/>
                </a:lnTo>
                <a:lnTo>
                  <a:pt x="85" y="350"/>
                </a:lnTo>
                <a:lnTo>
                  <a:pt x="91" y="343"/>
                </a:lnTo>
                <a:lnTo>
                  <a:pt x="106" y="333"/>
                </a:lnTo>
                <a:lnTo>
                  <a:pt x="122" y="321"/>
                </a:lnTo>
                <a:lnTo>
                  <a:pt x="122" y="321"/>
                </a:lnTo>
                <a:lnTo>
                  <a:pt x="128" y="317"/>
                </a:lnTo>
                <a:lnTo>
                  <a:pt x="136" y="314"/>
                </a:lnTo>
                <a:lnTo>
                  <a:pt x="138" y="311"/>
                </a:lnTo>
                <a:lnTo>
                  <a:pt x="141" y="309"/>
                </a:lnTo>
                <a:lnTo>
                  <a:pt x="142" y="306"/>
                </a:lnTo>
                <a:lnTo>
                  <a:pt x="143" y="303"/>
                </a:lnTo>
                <a:lnTo>
                  <a:pt x="143" y="303"/>
                </a:lnTo>
                <a:lnTo>
                  <a:pt x="146" y="305"/>
                </a:lnTo>
                <a:lnTo>
                  <a:pt x="147" y="309"/>
                </a:lnTo>
                <a:lnTo>
                  <a:pt x="147" y="317"/>
                </a:lnTo>
                <a:lnTo>
                  <a:pt x="147" y="317"/>
                </a:lnTo>
                <a:lnTo>
                  <a:pt x="148" y="321"/>
                </a:lnTo>
                <a:lnTo>
                  <a:pt x="150" y="325"/>
                </a:lnTo>
                <a:lnTo>
                  <a:pt x="158" y="330"/>
                </a:lnTo>
                <a:lnTo>
                  <a:pt x="158" y="330"/>
                </a:lnTo>
                <a:lnTo>
                  <a:pt x="169" y="338"/>
                </a:lnTo>
                <a:lnTo>
                  <a:pt x="175" y="341"/>
                </a:lnTo>
                <a:lnTo>
                  <a:pt x="183" y="341"/>
                </a:lnTo>
                <a:lnTo>
                  <a:pt x="183" y="341"/>
                </a:lnTo>
                <a:lnTo>
                  <a:pt x="186" y="341"/>
                </a:lnTo>
                <a:lnTo>
                  <a:pt x="190" y="338"/>
                </a:lnTo>
                <a:lnTo>
                  <a:pt x="195" y="331"/>
                </a:lnTo>
                <a:lnTo>
                  <a:pt x="201" y="324"/>
                </a:lnTo>
                <a:lnTo>
                  <a:pt x="205" y="322"/>
                </a:lnTo>
                <a:lnTo>
                  <a:pt x="209" y="321"/>
                </a:lnTo>
                <a:lnTo>
                  <a:pt x="209" y="321"/>
                </a:lnTo>
                <a:lnTo>
                  <a:pt x="211" y="321"/>
                </a:lnTo>
                <a:lnTo>
                  <a:pt x="213" y="322"/>
                </a:lnTo>
                <a:lnTo>
                  <a:pt x="217" y="326"/>
                </a:lnTo>
                <a:lnTo>
                  <a:pt x="221" y="328"/>
                </a:lnTo>
                <a:lnTo>
                  <a:pt x="222" y="330"/>
                </a:lnTo>
                <a:lnTo>
                  <a:pt x="225" y="330"/>
                </a:lnTo>
                <a:lnTo>
                  <a:pt x="225" y="330"/>
                </a:lnTo>
                <a:lnTo>
                  <a:pt x="230" y="330"/>
                </a:lnTo>
                <a:lnTo>
                  <a:pt x="232" y="327"/>
                </a:lnTo>
                <a:lnTo>
                  <a:pt x="238" y="321"/>
                </a:lnTo>
                <a:lnTo>
                  <a:pt x="243" y="315"/>
                </a:lnTo>
                <a:lnTo>
                  <a:pt x="247" y="314"/>
                </a:lnTo>
                <a:lnTo>
                  <a:pt x="251" y="312"/>
                </a:lnTo>
                <a:lnTo>
                  <a:pt x="251" y="312"/>
                </a:lnTo>
                <a:lnTo>
                  <a:pt x="253" y="314"/>
                </a:lnTo>
                <a:lnTo>
                  <a:pt x="256" y="314"/>
                </a:lnTo>
                <a:lnTo>
                  <a:pt x="256" y="314"/>
                </a:lnTo>
                <a:lnTo>
                  <a:pt x="258" y="314"/>
                </a:lnTo>
                <a:lnTo>
                  <a:pt x="260" y="312"/>
                </a:lnTo>
                <a:lnTo>
                  <a:pt x="263" y="307"/>
                </a:lnTo>
                <a:lnTo>
                  <a:pt x="265" y="301"/>
                </a:lnTo>
                <a:lnTo>
                  <a:pt x="267" y="299"/>
                </a:lnTo>
                <a:lnTo>
                  <a:pt x="269" y="298"/>
                </a:lnTo>
                <a:lnTo>
                  <a:pt x="269" y="298"/>
                </a:lnTo>
                <a:lnTo>
                  <a:pt x="274" y="296"/>
                </a:lnTo>
                <a:lnTo>
                  <a:pt x="279" y="295"/>
                </a:lnTo>
                <a:lnTo>
                  <a:pt x="284" y="295"/>
                </a:lnTo>
                <a:lnTo>
                  <a:pt x="289" y="294"/>
                </a:lnTo>
                <a:lnTo>
                  <a:pt x="289" y="294"/>
                </a:lnTo>
                <a:lnTo>
                  <a:pt x="299" y="289"/>
                </a:lnTo>
                <a:lnTo>
                  <a:pt x="307" y="283"/>
                </a:lnTo>
                <a:lnTo>
                  <a:pt x="311" y="280"/>
                </a:lnTo>
                <a:lnTo>
                  <a:pt x="314" y="277"/>
                </a:lnTo>
                <a:lnTo>
                  <a:pt x="315" y="273"/>
                </a:lnTo>
                <a:lnTo>
                  <a:pt x="316" y="268"/>
                </a:lnTo>
                <a:lnTo>
                  <a:pt x="316" y="268"/>
                </a:lnTo>
                <a:lnTo>
                  <a:pt x="315" y="262"/>
                </a:lnTo>
                <a:lnTo>
                  <a:pt x="312" y="258"/>
                </a:lnTo>
                <a:lnTo>
                  <a:pt x="311" y="253"/>
                </a:lnTo>
                <a:lnTo>
                  <a:pt x="310" y="248"/>
                </a:lnTo>
                <a:lnTo>
                  <a:pt x="310" y="248"/>
                </a:lnTo>
                <a:lnTo>
                  <a:pt x="311" y="244"/>
                </a:lnTo>
                <a:lnTo>
                  <a:pt x="312" y="241"/>
                </a:lnTo>
                <a:lnTo>
                  <a:pt x="316" y="235"/>
                </a:lnTo>
                <a:lnTo>
                  <a:pt x="316" y="235"/>
                </a:lnTo>
                <a:lnTo>
                  <a:pt x="321" y="232"/>
                </a:lnTo>
                <a:lnTo>
                  <a:pt x="325" y="227"/>
                </a:lnTo>
                <a:lnTo>
                  <a:pt x="331" y="217"/>
                </a:lnTo>
                <a:lnTo>
                  <a:pt x="331" y="217"/>
                </a:lnTo>
                <a:lnTo>
                  <a:pt x="333" y="215"/>
                </a:lnTo>
                <a:lnTo>
                  <a:pt x="335" y="212"/>
                </a:lnTo>
                <a:lnTo>
                  <a:pt x="337" y="211"/>
                </a:lnTo>
                <a:lnTo>
                  <a:pt x="340" y="209"/>
                </a:lnTo>
                <a:lnTo>
                  <a:pt x="340" y="209"/>
                </a:lnTo>
                <a:lnTo>
                  <a:pt x="341" y="205"/>
                </a:lnTo>
                <a:lnTo>
                  <a:pt x="341" y="202"/>
                </a:lnTo>
                <a:lnTo>
                  <a:pt x="341" y="195"/>
                </a:lnTo>
                <a:lnTo>
                  <a:pt x="341" y="195"/>
                </a:lnTo>
                <a:lnTo>
                  <a:pt x="343" y="186"/>
                </a:lnTo>
                <a:lnTo>
                  <a:pt x="346" y="178"/>
                </a:lnTo>
                <a:lnTo>
                  <a:pt x="346" y="156"/>
                </a:lnTo>
                <a:lnTo>
                  <a:pt x="346" y="156"/>
                </a:lnTo>
                <a:lnTo>
                  <a:pt x="347" y="154"/>
                </a:lnTo>
                <a:lnTo>
                  <a:pt x="348" y="153"/>
                </a:lnTo>
                <a:lnTo>
                  <a:pt x="348" y="153"/>
                </a:lnTo>
                <a:lnTo>
                  <a:pt x="351" y="152"/>
                </a:lnTo>
                <a:lnTo>
                  <a:pt x="352" y="149"/>
                </a:lnTo>
                <a:lnTo>
                  <a:pt x="353" y="142"/>
                </a:lnTo>
                <a:lnTo>
                  <a:pt x="353" y="142"/>
                </a:lnTo>
                <a:lnTo>
                  <a:pt x="352" y="128"/>
                </a:lnTo>
                <a:lnTo>
                  <a:pt x="352" y="128"/>
                </a:lnTo>
                <a:lnTo>
                  <a:pt x="353" y="127"/>
                </a:lnTo>
                <a:lnTo>
                  <a:pt x="354" y="126"/>
                </a:lnTo>
                <a:lnTo>
                  <a:pt x="357" y="125"/>
                </a:lnTo>
                <a:lnTo>
                  <a:pt x="357" y="125"/>
                </a:lnTo>
                <a:lnTo>
                  <a:pt x="361" y="125"/>
                </a:lnTo>
                <a:lnTo>
                  <a:pt x="363" y="126"/>
                </a:lnTo>
                <a:lnTo>
                  <a:pt x="365" y="128"/>
                </a:lnTo>
                <a:lnTo>
                  <a:pt x="368" y="132"/>
                </a:lnTo>
                <a:lnTo>
                  <a:pt x="368" y="132"/>
                </a:lnTo>
                <a:lnTo>
                  <a:pt x="369" y="137"/>
                </a:lnTo>
                <a:lnTo>
                  <a:pt x="370" y="138"/>
                </a:lnTo>
                <a:lnTo>
                  <a:pt x="372" y="139"/>
                </a:lnTo>
                <a:lnTo>
                  <a:pt x="372" y="139"/>
                </a:lnTo>
                <a:lnTo>
                  <a:pt x="374" y="138"/>
                </a:lnTo>
                <a:lnTo>
                  <a:pt x="375" y="137"/>
                </a:lnTo>
                <a:lnTo>
                  <a:pt x="378" y="135"/>
                </a:lnTo>
                <a:lnTo>
                  <a:pt x="378" y="135"/>
                </a:lnTo>
                <a:lnTo>
                  <a:pt x="383" y="131"/>
                </a:lnTo>
                <a:lnTo>
                  <a:pt x="388" y="128"/>
                </a:lnTo>
                <a:lnTo>
                  <a:pt x="388" y="128"/>
                </a:lnTo>
                <a:lnTo>
                  <a:pt x="391" y="127"/>
                </a:lnTo>
                <a:lnTo>
                  <a:pt x="396" y="126"/>
                </a:lnTo>
                <a:lnTo>
                  <a:pt x="400" y="125"/>
                </a:lnTo>
                <a:lnTo>
                  <a:pt x="404" y="122"/>
                </a:lnTo>
                <a:lnTo>
                  <a:pt x="404" y="122"/>
                </a:lnTo>
                <a:lnTo>
                  <a:pt x="407" y="116"/>
                </a:lnTo>
                <a:lnTo>
                  <a:pt x="409" y="111"/>
                </a:lnTo>
                <a:lnTo>
                  <a:pt x="410" y="105"/>
                </a:lnTo>
                <a:lnTo>
                  <a:pt x="412" y="99"/>
                </a:lnTo>
                <a:lnTo>
                  <a:pt x="412" y="99"/>
                </a:lnTo>
                <a:lnTo>
                  <a:pt x="416" y="91"/>
                </a:lnTo>
                <a:lnTo>
                  <a:pt x="422" y="86"/>
                </a:lnTo>
                <a:lnTo>
                  <a:pt x="422" y="86"/>
                </a:lnTo>
                <a:lnTo>
                  <a:pt x="424" y="88"/>
                </a:lnTo>
                <a:lnTo>
                  <a:pt x="426" y="89"/>
                </a:lnTo>
                <a:lnTo>
                  <a:pt x="426" y="89"/>
                </a:lnTo>
                <a:lnTo>
                  <a:pt x="430" y="89"/>
                </a:lnTo>
                <a:lnTo>
                  <a:pt x="430" y="89"/>
                </a:lnTo>
                <a:lnTo>
                  <a:pt x="430" y="79"/>
                </a:lnTo>
                <a:lnTo>
                  <a:pt x="431" y="75"/>
                </a:lnTo>
                <a:lnTo>
                  <a:pt x="433" y="73"/>
                </a:lnTo>
                <a:lnTo>
                  <a:pt x="433" y="73"/>
                </a:lnTo>
                <a:lnTo>
                  <a:pt x="436" y="71"/>
                </a:lnTo>
                <a:lnTo>
                  <a:pt x="438" y="71"/>
                </a:lnTo>
                <a:lnTo>
                  <a:pt x="441" y="70"/>
                </a:lnTo>
                <a:lnTo>
                  <a:pt x="443" y="69"/>
                </a:lnTo>
                <a:lnTo>
                  <a:pt x="443" y="69"/>
                </a:lnTo>
                <a:lnTo>
                  <a:pt x="445" y="67"/>
                </a:lnTo>
                <a:lnTo>
                  <a:pt x="446" y="64"/>
                </a:lnTo>
                <a:lnTo>
                  <a:pt x="446" y="62"/>
                </a:lnTo>
                <a:lnTo>
                  <a:pt x="447" y="59"/>
                </a:lnTo>
                <a:lnTo>
                  <a:pt x="447" y="59"/>
                </a:lnTo>
                <a:lnTo>
                  <a:pt x="448" y="57"/>
                </a:lnTo>
                <a:lnTo>
                  <a:pt x="447" y="54"/>
                </a:lnTo>
                <a:lnTo>
                  <a:pt x="447" y="52"/>
                </a:lnTo>
                <a:lnTo>
                  <a:pt x="448" y="50"/>
                </a:lnTo>
                <a:lnTo>
                  <a:pt x="453" y="41"/>
                </a:lnTo>
                <a:lnTo>
                  <a:pt x="453" y="41"/>
                </a:lnTo>
                <a:lnTo>
                  <a:pt x="454" y="37"/>
                </a:lnTo>
                <a:lnTo>
                  <a:pt x="456" y="34"/>
                </a:lnTo>
                <a:lnTo>
                  <a:pt x="456" y="27"/>
                </a:lnTo>
                <a:lnTo>
                  <a:pt x="456" y="27"/>
                </a:lnTo>
                <a:lnTo>
                  <a:pt x="456" y="18"/>
                </a:lnTo>
                <a:lnTo>
                  <a:pt x="457" y="10"/>
                </a:lnTo>
                <a:lnTo>
                  <a:pt x="457" y="10"/>
                </a:lnTo>
                <a:lnTo>
                  <a:pt x="459" y="6"/>
                </a:lnTo>
                <a:lnTo>
                  <a:pt x="462" y="2"/>
                </a:lnTo>
                <a:lnTo>
                  <a:pt x="466" y="1"/>
                </a:lnTo>
                <a:lnTo>
                  <a:pt x="471" y="0"/>
                </a:lnTo>
                <a:lnTo>
                  <a:pt x="471" y="0"/>
                </a:lnTo>
                <a:lnTo>
                  <a:pt x="472" y="1"/>
                </a:lnTo>
                <a:lnTo>
                  <a:pt x="473" y="2"/>
                </a:lnTo>
                <a:lnTo>
                  <a:pt x="477" y="6"/>
                </a:lnTo>
                <a:lnTo>
                  <a:pt x="477" y="6"/>
                </a:lnTo>
                <a:lnTo>
                  <a:pt x="489" y="13"/>
                </a:lnTo>
                <a:lnTo>
                  <a:pt x="503" y="20"/>
                </a:lnTo>
                <a:lnTo>
                  <a:pt x="503" y="20"/>
                </a:lnTo>
                <a:lnTo>
                  <a:pt x="508" y="23"/>
                </a:lnTo>
                <a:lnTo>
                  <a:pt x="510" y="25"/>
                </a:lnTo>
                <a:lnTo>
                  <a:pt x="513" y="25"/>
                </a:lnTo>
                <a:lnTo>
                  <a:pt x="513" y="25"/>
                </a:lnTo>
                <a:lnTo>
                  <a:pt x="514" y="25"/>
                </a:lnTo>
                <a:lnTo>
                  <a:pt x="515" y="23"/>
                </a:lnTo>
                <a:lnTo>
                  <a:pt x="516" y="20"/>
                </a:lnTo>
                <a:lnTo>
                  <a:pt x="517" y="12"/>
                </a:lnTo>
                <a:lnTo>
                  <a:pt x="517" y="12"/>
                </a:lnTo>
                <a:lnTo>
                  <a:pt x="519" y="8"/>
                </a:lnTo>
                <a:lnTo>
                  <a:pt x="521" y="5"/>
                </a:lnTo>
                <a:lnTo>
                  <a:pt x="525" y="4"/>
                </a:lnTo>
                <a:lnTo>
                  <a:pt x="529" y="2"/>
                </a:lnTo>
                <a:lnTo>
                  <a:pt x="529" y="2"/>
                </a:lnTo>
                <a:lnTo>
                  <a:pt x="530" y="2"/>
                </a:lnTo>
                <a:lnTo>
                  <a:pt x="532" y="5"/>
                </a:lnTo>
                <a:lnTo>
                  <a:pt x="535" y="8"/>
                </a:lnTo>
                <a:lnTo>
                  <a:pt x="535" y="8"/>
                </a:lnTo>
                <a:lnTo>
                  <a:pt x="540" y="6"/>
                </a:lnTo>
                <a:lnTo>
                  <a:pt x="543" y="5"/>
                </a:lnTo>
                <a:lnTo>
                  <a:pt x="546" y="5"/>
                </a:lnTo>
                <a:lnTo>
                  <a:pt x="546" y="5"/>
                </a:lnTo>
                <a:lnTo>
                  <a:pt x="550" y="6"/>
                </a:lnTo>
                <a:lnTo>
                  <a:pt x="553" y="7"/>
                </a:lnTo>
                <a:lnTo>
                  <a:pt x="555" y="11"/>
                </a:lnTo>
                <a:lnTo>
                  <a:pt x="556" y="15"/>
                </a:lnTo>
                <a:lnTo>
                  <a:pt x="556" y="15"/>
                </a:lnTo>
                <a:lnTo>
                  <a:pt x="555" y="17"/>
                </a:lnTo>
                <a:lnTo>
                  <a:pt x="553" y="20"/>
                </a:lnTo>
                <a:lnTo>
                  <a:pt x="552" y="22"/>
                </a:lnTo>
                <a:lnTo>
                  <a:pt x="552" y="25"/>
                </a:lnTo>
                <a:lnTo>
                  <a:pt x="552" y="25"/>
                </a:lnTo>
                <a:lnTo>
                  <a:pt x="552" y="27"/>
                </a:lnTo>
                <a:lnTo>
                  <a:pt x="555" y="28"/>
                </a:lnTo>
                <a:lnTo>
                  <a:pt x="562" y="28"/>
                </a:lnTo>
                <a:lnTo>
                  <a:pt x="562" y="28"/>
                </a:lnTo>
                <a:lnTo>
                  <a:pt x="573" y="29"/>
                </a:lnTo>
                <a:lnTo>
                  <a:pt x="578" y="31"/>
                </a:lnTo>
                <a:lnTo>
                  <a:pt x="583" y="34"/>
                </a:lnTo>
                <a:lnTo>
                  <a:pt x="583" y="34"/>
                </a:lnTo>
                <a:lnTo>
                  <a:pt x="585" y="37"/>
                </a:lnTo>
                <a:lnTo>
                  <a:pt x="589" y="39"/>
                </a:lnTo>
                <a:lnTo>
                  <a:pt x="595" y="43"/>
                </a:lnTo>
                <a:lnTo>
                  <a:pt x="601" y="48"/>
                </a:lnTo>
                <a:lnTo>
                  <a:pt x="603" y="50"/>
                </a:lnTo>
                <a:lnTo>
                  <a:pt x="604" y="54"/>
                </a:lnTo>
                <a:lnTo>
                  <a:pt x="604" y="54"/>
                </a:lnTo>
                <a:lnTo>
                  <a:pt x="603" y="57"/>
                </a:lnTo>
                <a:lnTo>
                  <a:pt x="601" y="58"/>
                </a:lnTo>
                <a:lnTo>
                  <a:pt x="599" y="62"/>
                </a:lnTo>
                <a:lnTo>
                  <a:pt x="595" y="64"/>
                </a:lnTo>
                <a:lnTo>
                  <a:pt x="594" y="67"/>
                </a:lnTo>
                <a:lnTo>
                  <a:pt x="594" y="69"/>
                </a:lnTo>
                <a:lnTo>
                  <a:pt x="594" y="69"/>
                </a:lnTo>
                <a:lnTo>
                  <a:pt x="594" y="70"/>
                </a:lnTo>
                <a:lnTo>
                  <a:pt x="595" y="71"/>
                </a:lnTo>
                <a:lnTo>
                  <a:pt x="595" y="71"/>
                </a:lnTo>
                <a:lnTo>
                  <a:pt x="594" y="76"/>
                </a:lnTo>
                <a:lnTo>
                  <a:pt x="592" y="79"/>
                </a:lnTo>
                <a:lnTo>
                  <a:pt x="592" y="79"/>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106" name="Freeform 95"/>
          <p:cNvSpPr>
            <a:spLocks/>
          </p:cNvSpPr>
          <p:nvPr/>
        </p:nvSpPr>
        <p:spPr bwMode="auto">
          <a:xfrm>
            <a:off x="13418205" y="2928971"/>
            <a:ext cx="1473272" cy="1211095"/>
          </a:xfrm>
          <a:custGeom>
            <a:avLst/>
            <a:gdLst>
              <a:gd name="T0" fmla="*/ 421 w 435"/>
              <a:gd name="T1" fmla="*/ 183 h 488"/>
              <a:gd name="T2" fmla="*/ 430 w 435"/>
              <a:gd name="T3" fmla="*/ 210 h 488"/>
              <a:gd name="T4" fmla="*/ 430 w 435"/>
              <a:gd name="T5" fmla="*/ 231 h 488"/>
              <a:gd name="T6" fmla="*/ 435 w 435"/>
              <a:gd name="T7" fmla="*/ 244 h 488"/>
              <a:gd name="T8" fmla="*/ 427 w 435"/>
              <a:gd name="T9" fmla="*/ 259 h 488"/>
              <a:gd name="T10" fmla="*/ 424 w 435"/>
              <a:gd name="T11" fmla="*/ 273 h 488"/>
              <a:gd name="T12" fmla="*/ 420 w 435"/>
              <a:gd name="T13" fmla="*/ 296 h 488"/>
              <a:gd name="T14" fmla="*/ 415 w 435"/>
              <a:gd name="T15" fmla="*/ 315 h 488"/>
              <a:gd name="T16" fmla="*/ 411 w 435"/>
              <a:gd name="T17" fmla="*/ 325 h 488"/>
              <a:gd name="T18" fmla="*/ 401 w 435"/>
              <a:gd name="T19" fmla="*/ 331 h 488"/>
              <a:gd name="T20" fmla="*/ 388 w 435"/>
              <a:gd name="T21" fmla="*/ 342 h 488"/>
              <a:gd name="T22" fmla="*/ 385 w 435"/>
              <a:gd name="T23" fmla="*/ 357 h 488"/>
              <a:gd name="T24" fmla="*/ 368 w 435"/>
              <a:gd name="T25" fmla="*/ 362 h 488"/>
              <a:gd name="T26" fmla="*/ 356 w 435"/>
              <a:gd name="T27" fmla="*/ 364 h 488"/>
              <a:gd name="T28" fmla="*/ 343 w 435"/>
              <a:gd name="T29" fmla="*/ 379 h 488"/>
              <a:gd name="T30" fmla="*/ 342 w 435"/>
              <a:gd name="T31" fmla="*/ 401 h 488"/>
              <a:gd name="T32" fmla="*/ 346 w 435"/>
              <a:gd name="T33" fmla="*/ 409 h 488"/>
              <a:gd name="T34" fmla="*/ 350 w 435"/>
              <a:gd name="T35" fmla="*/ 416 h 488"/>
              <a:gd name="T36" fmla="*/ 341 w 435"/>
              <a:gd name="T37" fmla="*/ 429 h 488"/>
              <a:gd name="T38" fmla="*/ 335 w 435"/>
              <a:gd name="T39" fmla="*/ 430 h 488"/>
              <a:gd name="T40" fmla="*/ 332 w 435"/>
              <a:gd name="T41" fmla="*/ 417 h 488"/>
              <a:gd name="T42" fmla="*/ 324 w 435"/>
              <a:gd name="T43" fmla="*/ 410 h 488"/>
              <a:gd name="T44" fmla="*/ 316 w 435"/>
              <a:gd name="T45" fmla="*/ 408 h 488"/>
              <a:gd name="T46" fmla="*/ 309 w 435"/>
              <a:gd name="T47" fmla="*/ 427 h 488"/>
              <a:gd name="T48" fmla="*/ 304 w 435"/>
              <a:gd name="T49" fmla="*/ 438 h 488"/>
              <a:gd name="T50" fmla="*/ 310 w 435"/>
              <a:gd name="T51" fmla="*/ 456 h 488"/>
              <a:gd name="T52" fmla="*/ 305 w 435"/>
              <a:gd name="T53" fmla="*/ 467 h 488"/>
              <a:gd name="T54" fmla="*/ 296 w 435"/>
              <a:gd name="T55" fmla="*/ 473 h 488"/>
              <a:gd name="T56" fmla="*/ 292 w 435"/>
              <a:gd name="T57" fmla="*/ 482 h 488"/>
              <a:gd name="T58" fmla="*/ 278 w 435"/>
              <a:gd name="T59" fmla="*/ 488 h 488"/>
              <a:gd name="T60" fmla="*/ 249 w 435"/>
              <a:gd name="T61" fmla="*/ 471 h 488"/>
              <a:gd name="T62" fmla="*/ 233 w 435"/>
              <a:gd name="T63" fmla="*/ 456 h 488"/>
              <a:gd name="T64" fmla="*/ 224 w 435"/>
              <a:gd name="T65" fmla="*/ 466 h 488"/>
              <a:gd name="T66" fmla="*/ 191 w 435"/>
              <a:gd name="T67" fmla="*/ 474 h 488"/>
              <a:gd name="T68" fmla="*/ 175 w 435"/>
              <a:gd name="T69" fmla="*/ 469 h 488"/>
              <a:gd name="T70" fmla="*/ 167 w 435"/>
              <a:gd name="T71" fmla="*/ 475 h 488"/>
              <a:gd name="T72" fmla="*/ 144 w 435"/>
              <a:gd name="T73" fmla="*/ 467 h 488"/>
              <a:gd name="T74" fmla="*/ 119 w 435"/>
              <a:gd name="T75" fmla="*/ 461 h 488"/>
              <a:gd name="T76" fmla="*/ 102 w 435"/>
              <a:gd name="T77" fmla="*/ 451 h 488"/>
              <a:gd name="T78" fmla="*/ 72 w 435"/>
              <a:gd name="T79" fmla="*/ 427 h 488"/>
              <a:gd name="T80" fmla="*/ 42 w 435"/>
              <a:gd name="T81" fmla="*/ 429 h 488"/>
              <a:gd name="T82" fmla="*/ 132 w 435"/>
              <a:gd name="T83" fmla="*/ 74 h 488"/>
              <a:gd name="T84" fmla="*/ 146 w 435"/>
              <a:gd name="T85" fmla="*/ 81 h 488"/>
              <a:gd name="T86" fmla="*/ 152 w 435"/>
              <a:gd name="T87" fmla="*/ 79 h 488"/>
              <a:gd name="T88" fmla="*/ 167 w 435"/>
              <a:gd name="T89" fmla="*/ 89 h 488"/>
              <a:gd name="T90" fmla="*/ 196 w 435"/>
              <a:gd name="T91" fmla="*/ 90 h 488"/>
              <a:gd name="T92" fmla="*/ 211 w 435"/>
              <a:gd name="T93" fmla="*/ 92 h 488"/>
              <a:gd name="T94" fmla="*/ 190 w 435"/>
              <a:gd name="T95" fmla="*/ 104 h 488"/>
              <a:gd name="T96" fmla="*/ 248 w 435"/>
              <a:gd name="T97" fmla="*/ 105 h 488"/>
              <a:gd name="T98" fmla="*/ 272 w 435"/>
              <a:gd name="T99" fmla="*/ 86 h 488"/>
              <a:gd name="T100" fmla="*/ 288 w 435"/>
              <a:gd name="T101" fmla="*/ 85 h 488"/>
              <a:gd name="T102" fmla="*/ 310 w 435"/>
              <a:gd name="T103" fmla="*/ 79 h 488"/>
              <a:gd name="T104" fmla="*/ 347 w 435"/>
              <a:gd name="T105" fmla="*/ 34 h 488"/>
              <a:gd name="T106" fmla="*/ 351 w 435"/>
              <a:gd name="T107" fmla="*/ 39 h 488"/>
              <a:gd name="T108" fmla="*/ 347 w 435"/>
              <a:gd name="T109" fmla="*/ 44 h 488"/>
              <a:gd name="T110" fmla="*/ 366 w 435"/>
              <a:gd name="T111" fmla="*/ 28 h 488"/>
              <a:gd name="T112" fmla="*/ 378 w 435"/>
              <a:gd name="T113" fmla="*/ 22 h 488"/>
              <a:gd name="T114" fmla="*/ 393 w 435"/>
              <a:gd name="T115" fmla="*/ 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5" h="488">
                <a:moveTo>
                  <a:pt x="434" y="180"/>
                </a:moveTo>
                <a:lnTo>
                  <a:pt x="434" y="180"/>
                </a:lnTo>
                <a:lnTo>
                  <a:pt x="430" y="180"/>
                </a:lnTo>
                <a:lnTo>
                  <a:pt x="427" y="180"/>
                </a:lnTo>
                <a:lnTo>
                  <a:pt x="421" y="183"/>
                </a:lnTo>
                <a:lnTo>
                  <a:pt x="421" y="183"/>
                </a:lnTo>
                <a:lnTo>
                  <a:pt x="425" y="189"/>
                </a:lnTo>
                <a:lnTo>
                  <a:pt x="427" y="195"/>
                </a:lnTo>
                <a:lnTo>
                  <a:pt x="430" y="210"/>
                </a:lnTo>
                <a:lnTo>
                  <a:pt x="430" y="210"/>
                </a:lnTo>
                <a:lnTo>
                  <a:pt x="430" y="215"/>
                </a:lnTo>
                <a:lnTo>
                  <a:pt x="430" y="220"/>
                </a:lnTo>
                <a:lnTo>
                  <a:pt x="429" y="226"/>
                </a:lnTo>
                <a:lnTo>
                  <a:pt x="430" y="231"/>
                </a:lnTo>
                <a:lnTo>
                  <a:pt x="430" y="231"/>
                </a:lnTo>
                <a:lnTo>
                  <a:pt x="431" y="235"/>
                </a:lnTo>
                <a:lnTo>
                  <a:pt x="432" y="238"/>
                </a:lnTo>
                <a:lnTo>
                  <a:pt x="435" y="241"/>
                </a:lnTo>
                <a:lnTo>
                  <a:pt x="435" y="244"/>
                </a:lnTo>
                <a:lnTo>
                  <a:pt x="435" y="244"/>
                </a:lnTo>
                <a:lnTo>
                  <a:pt x="435" y="248"/>
                </a:lnTo>
                <a:lnTo>
                  <a:pt x="432" y="251"/>
                </a:lnTo>
                <a:lnTo>
                  <a:pt x="427" y="257"/>
                </a:lnTo>
                <a:lnTo>
                  <a:pt x="427" y="257"/>
                </a:lnTo>
                <a:lnTo>
                  <a:pt x="427" y="259"/>
                </a:lnTo>
                <a:lnTo>
                  <a:pt x="427" y="262"/>
                </a:lnTo>
                <a:lnTo>
                  <a:pt x="427" y="267"/>
                </a:lnTo>
                <a:lnTo>
                  <a:pt x="427" y="267"/>
                </a:lnTo>
                <a:lnTo>
                  <a:pt x="425" y="270"/>
                </a:lnTo>
                <a:lnTo>
                  <a:pt x="424" y="273"/>
                </a:lnTo>
                <a:lnTo>
                  <a:pt x="421" y="277"/>
                </a:lnTo>
                <a:lnTo>
                  <a:pt x="420" y="280"/>
                </a:lnTo>
                <a:lnTo>
                  <a:pt x="420" y="280"/>
                </a:lnTo>
                <a:lnTo>
                  <a:pt x="420" y="289"/>
                </a:lnTo>
                <a:lnTo>
                  <a:pt x="420" y="296"/>
                </a:lnTo>
                <a:lnTo>
                  <a:pt x="420" y="302"/>
                </a:lnTo>
                <a:lnTo>
                  <a:pt x="419" y="310"/>
                </a:lnTo>
                <a:lnTo>
                  <a:pt x="419" y="310"/>
                </a:lnTo>
                <a:lnTo>
                  <a:pt x="418" y="312"/>
                </a:lnTo>
                <a:lnTo>
                  <a:pt x="415" y="315"/>
                </a:lnTo>
                <a:lnTo>
                  <a:pt x="413" y="316"/>
                </a:lnTo>
                <a:lnTo>
                  <a:pt x="413" y="319"/>
                </a:lnTo>
                <a:lnTo>
                  <a:pt x="413" y="319"/>
                </a:lnTo>
                <a:lnTo>
                  <a:pt x="411" y="323"/>
                </a:lnTo>
                <a:lnTo>
                  <a:pt x="411" y="325"/>
                </a:lnTo>
                <a:lnTo>
                  <a:pt x="410" y="326"/>
                </a:lnTo>
                <a:lnTo>
                  <a:pt x="410" y="326"/>
                </a:lnTo>
                <a:lnTo>
                  <a:pt x="408" y="328"/>
                </a:lnTo>
                <a:lnTo>
                  <a:pt x="405" y="330"/>
                </a:lnTo>
                <a:lnTo>
                  <a:pt x="401" y="331"/>
                </a:lnTo>
                <a:lnTo>
                  <a:pt x="400" y="333"/>
                </a:lnTo>
                <a:lnTo>
                  <a:pt x="400" y="333"/>
                </a:lnTo>
                <a:lnTo>
                  <a:pt x="393" y="337"/>
                </a:lnTo>
                <a:lnTo>
                  <a:pt x="390" y="340"/>
                </a:lnTo>
                <a:lnTo>
                  <a:pt x="388" y="342"/>
                </a:lnTo>
                <a:lnTo>
                  <a:pt x="388" y="342"/>
                </a:lnTo>
                <a:lnTo>
                  <a:pt x="387" y="346"/>
                </a:lnTo>
                <a:lnTo>
                  <a:pt x="387" y="349"/>
                </a:lnTo>
                <a:lnTo>
                  <a:pt x="387" y="353"/>
                </a:lnTo>
                <a:lnTo>
                  <a:pt x="385" y="357"/>
                </a:lnTo>
                <a:lnTo>
                  <a:pt x="385" y="357"/>
                </a:lnTo>
                <a:lnTo>
                  <a:pt x="382" y="361"/>
                </a:lnTo>
                <a:lnTo>
                  <a:pt x="377" y="362"/>
                </a:lnTo>
                <a:lnTo>
                  <a:pt x="368" y="362"/>
                </a:lnTo>
                <a:lnTo>
                  <a:pt x="368" y="362"/>
                </a:lnTo>
                <a:lnTo>
                  <a:pt x="364" y="361"/>
                </a:lnTo>
                <a:lnTo>
                  <a:pt x="361" y="361"/>
                </a:lnTo>
                <a:lnTo>
                  <a:pt x="361" y="361"/>
                </a:lnTo>
                <a:lnTo>
                  <a:pt x="358" y="362"/>
                </a:lnTo>
                <a:lnTo>
                  <a:pt x="356" y="364"/>
                </a:lnTo>
                <a:lnTo>
                  <a:pt x="355" y="367"/>
                </a:lnTo>
                <a:lnTo>
                  <a:pt x="353" y="369"/>
                </a:lnTo>
                <a:lnTo>
                  <a:pt x="353" y="369"/>
                </a:lnTo>
                <a:lnTo>
                  <a:pt x="347" y="377"/>
                </a:lnTo>
                <a:lnTo>
                  <a:pt x="343" y="379"/>
                </a:lnTo>
                <a:lnTo>
                  <a:pt x="341" y="383"/>
                </a:lnTo>
                <a:lnTo>
                  <a:pt x="347" y="395"/>
                </a:lnTo>
                <a:lnTo>
                  <a:pt x="347" y="395"/>
                </a:lnTo>
                <a:lnTo>
                  <a:pt x="343" y="399"/>
                </a:lnTo>
                <a:lnTo>
                  <a:pt x="342" y="401"/>
                </a:lnTo>
                <a:lnTo>
                  <a:pt x="341" y="404"/>
                </a:lnTo>
                <a:lnTo>
                  <a:pt x="341" y="404"/>
                </a:lnTo>
                <a:lnTo>
                  <a:pt x="341" y="405"/>
                </a:lnTo>
                <a:lnTo>
                  <a:pt x="342" y="406"/>
                </a:lnTo>
                <a:lnTo>
                  <a:pt x="346" y="409"/>
                </a:lnTo>
                <a:lnTo>
                  <a:pt x="348" y="410"/>
                </a:lnTo>
                <a:lnTo>
                  <a:pt x="350" y="411"/>
                </a:lnTo>
                <a:lnTo>
                  <a:pt x="351" y="414"/>
                </a:lnTo>
                <a:lnTo>
                  <a:pt x="351" y="414"/>
                </a:lnTo>
                <a:lnTo>
                  <a:pt x="350" y="416"/>
                </a:lnTo>
                <a:lnTo>
                  <a:pt x="347" y="419"/>
                </a:lnTo>
                <a:lnTo>
                  <a:pt x="345" y="421"/>
                </a:lnTo>
                <a:lnTo>
                  <a:pt x="343" y="424"/>
                </a:lnTo>
                <a:lnTo>
                  <a:pt x="343" y="424"/>
                </a:lnTo>
                <a:lnTo>
                  <a:pt x="341" y="429"/>
                </a:lnTo>
                <a:lnTo>
                  <a:pt x="340" y="431"/>
                </a:lnTo>
                <a:lnTo>
                  <a:pt x="338" y="432"/>
                </a:lnTo>
                <a:lnTo>
                  <a:pt x="338" y="432"/>
                </a:lnTo>
                <a:lnTo>
                  <a:pt x="336" y="431"/>
                </a:lnTo>
                <a:lnTo>
                  <a:pt x="335" y="430"/>
                </a:lnTo>
                <a:lnTo>
                  <a:pt x="335" y="426"/>
                </a:lnTo>
                <a:lnTo>
                  <a:pt x="334" y="421"/>
                </a:lnTo>
                <a:lnTo>
                  <a:pt x="334" y="419"/>
                </a:lnTo>
                <a:lnTo>
                  <a:pt x="332" y="417"/>
                </a:lnTo>
                <a:lnTo>
                  <a:pt x="332" y="417"/>
                </a:lnTo>
                <a:lnTo>
                  <a:pt x="330" y="416"/>
                </a:lnTo>
                <a:lnTo>
                  <a:pt x="329" y="416"/>
                </a:lnTo>
                <a:lnTo>
                  <a:pt x="324" y="416"/>
                </a:lnTo>
                <a:lnTo>
                  <a:pt x="324" y="416"/>
                </a:lnTo>
                <a:lnTo>
                  <a:pt x="324" y="410"/>
                </a:lnTo>
                <a:lnTo>
                  <a:pt x="322" y="406"/>
                </a:lnTo>
                <a:lnTo>
                  <a:pt x="320" y="405"/>
                </a:lnTo>
                <a:lnTo>
                  <a:pt x="320" y="405"/>
                </a:lnTo>
                <a:lnTo>
                  <a:pt x="317" y="406"/>
                </a:lnTo>
                <a:lnTo>
                  <a:pt x="316" y="408"/>
                </a:lnTo>
                <a:lnTo>
                  <a:pt x="314" y="412"/>
                </a:lnTo>
                <a:lnTo>
                  <a:pt x="313" y="419"/>
                </a:lnTo>
                <a:lnTo>
                  <a:pt x="311" y="424"/>
                </a:lnTo>
                <a:lnTo>
                  <a:pt x="311" y="424"/>
                </a:lnTo>
                <a:lnTo>
                  <a:pt x="309" y="427"/>
                </a:lnTo>
                <a:lnTo>
                  <a:pt x="306" y="430"/>
                </a:lnTo>
                <a:lnTo>
                  <a:pt x="304" y="432"/>
                </a:lnTo>
                <a:lnTo>
                  <a:pt x="304" y="436"/>
                </a:lnTo>
                <a:lnTo>
                  <a:pt x="304" y="436"/>
                </a:lnTo>
                <a:lnTo>
                  <a:pt x="304" y="438"/>
                </a:lnTo>
                <a:lnTo>
                  <a:pt x="306" y="440"/>
                </a:lnTo>
                <a:lnTo>
                  <a:pt x="308" y="442"/>
                </a:lnTo>
                <a:lnTo>
                  <a:pt x="309" y="443"/>
                </a:lnTo>
                <a:lnTo>
                  <a:pt x="309" y="443"/>
                </a:lnTo>
                <a:lnTo>
                  <a:pt x="310" y="456"/>
                </a:lnTo>
                <a:lnTo>
                  <a:pt x="310" y="461"/>
                </a:lnTo>
                <a:lnTo>
                  <a:pt x="309" y="463"/>
                </a:lnTo>
                <a:lnTo>
                  <a:pt x="308" y="464"/>
                </a:lnTo>
                <a:lnTo>
                  <a:pt x="308" y="464"/>
                </a:lnTo>
                <a:lnTo>
                  <a:pt x="305" y="467"/>
                </a:lnTo>
                <a:lnTo>
                  <a:pt x="303" y="467"/>
                </a:lnTo>
                <a:lnTo>
                  <a:pt x="299" y="467"/>
                </a:lnTo>
                <a:lnTo>
                  <a:pt x="298" y="469"/>
                </a:lnTo>
                <a:lnTo>
                  <a:pt x="298" y="469"/>
                </a:lnTo>
                <a:lnTo>
                  <a:pt x="296" y="473"/>
                </a:lnTo>
                <a:lnTo>
                  <a:pt x="295" y="478"/>
                </a:lnTo>
                <a:lnTo>
                  <a:pt x="294" y="480"/>
                </a:lnTo>
                <a:lnTo>
                  <a:pt x="293" y="482"/>
                </a:lnTo>
                <a:lnTo>
                  <a:pt x="292" y="482"/>
                </a:lnTo>
                <a:lnTo>
                  <a:pt x="292" y="482"/>
                </a:lnTo>
                <a:lnTo>
                  <a:pt x="287" y="483"/>
                </a:lnTo>
                <a:lnTo>
                  <a:pt x="283" y="483"/>
                </a:lnTo>
                <a:lnTo>
                  <a:pt x="280" y="485"/>
                </a:lnTo>
                <a:lnTo>
                  <a:pt x="278" y="488"/>
                </a:lnTo>
                <a:lnTo>
                  <a:pt x="278" y="488"/>
                </a:lnTo>
                <a:lnTo>
                  <a:pt x="264" y="484"/>
                </a:lnTo>
                <a:lnTo>
                  <a:pt x="259" y="482"/>
                </a:lnTo>
                <a:lnTo>
                  <a:pt x="254" y="477"/>
                </a:lnTo>
                <a:lnTo>
                  <a:pt x="254" y="477"/>
                </a:lnTo>
                <a:lnTo>
                  <a:pt x="249" y="471"/>
                </a:lnTo>
                <a:lnTo>
                  <a:pt x="246" y="463"/>
                </a:lnTo>
                <a:lnTo>
                  <a:pt x="243" y="461"/>
                </a:lnTo>
                <a:lnTo>
                  <a:pt x="241" y="458"/>
                </a:lnTo>
                <a:lnTo>
                  <a:pt x="237" y="457"/>
                </a:lnTo>
                <a:lnTo>
                  <a:pt x="233" y="456"/>
                </a:lnTo>
                <a:lnTo>
                  <a:pt x="233" y="456"/>
                </a:lnTo>
                <a:lnTo>
                  <a:pt x="231" y="457"/>
                </a:lnTo>
                <a:lnTo>
                  <a:pt x="228" y="459"/>
                </a:lnTo>
                <a:lnTo>
                  <a:pt x="226" y="463"/>
                </a:lnTo>
                <a:lnTo>
                  <a:pt x="224" y="466"/>
                </a:lnTo>
                <a:lnTo>
                  <a:pt x="224" y="466"/>
                </a:lnTo>
                <a:lnTo>
                  <a:pt x="216" y="469"/>
                </a:lnTo>
                <a:lnTo>
                  <a:pt x="209" y="472"/>
                </a:lnTo>
                <a:lnTo>
                  <a:pt x="200" y="474"/>
                </a:lnTo>
                <a:lnTo>
                  <a:pt x="191" y="474"/>
                </a:lnTo>
                <a:lnTo>
                  <a:pt x="191" y="474"/>
                </a:lnTo>
                <a:lnTo>
                  <a:pt x="188" y="474"/>
                </a:lnTo>
                <a:lnTo>
                  <a:pt x="184" y="472"/>
                </a:lnTo>
                <a:lnTo>
                  <a:pt x="180" y="471"/>
                </a:lnTo>
                <a:lnTo>
                  <a:pt x="175" y="469"/>
                </a:lnTo>
                <a:lnTo>
                  <a:pt x="175" y="469"/>
                </a:lnTo>
                <a:lnTo>
                  <a:pt x="173" y="471"/>
                </a:lnTo>
                <a:lnTo>
                  <a:pt x="172" y="473"/>
                </a:lnTo>
                <a:lnTo>
                  <a:pt x="169" y="474"/>
                </a:lnTo>
                <a:lnTo>
                  <a:pt x="167" y="475"/>
                </a:lnTo>
                <a:lnTo>
                  <a:pt x="167" y="475"/>
                </a:lnTo>
                <a:lnTo>
                  <a:pt x="161" y="474"/>
                </a:lnTo>
                <a:lnTo>
                  <a:pt x="156" y="472"/>
                </a:lnTo>
                <a:lnTo>
                  <a:pt x="151" y="469"/>
                </a:lnTo>
                <a:lnTo>
                  <a:pt x="144" y="467"/>
                </a:lnTo>
                <a:lnTo>
                  <a:pt x="144" y="467"/>
                </a:lnTo>
                <a:lnTo>
                  <a:pt x="138" y="464"/>
                </a:lnTo>
                <a:lnTo>
                  <a:pt x="131" y="464"/>
                </a:lnTo>
                <a:lnTo>
                  <a:pt x="125" y="463"/>
                </a:lnTo>
                <a:lnTo>
                  <a:pt x="119" y="461"/>
                </a:lnTo>
                <a:lnTo>
                  <a:pt x="119" y="461"/>
                </a:lnTo>
                <a:lnTo>
                  <a:pt x="112" y="459"/>
                </a:lnTo>
                <a:lnTo>
                  <a:pt x="109" y="458"/>
                </a:lnTo>
                <a:lnTo>
                  <a:pt x="105" y="454"/>
                </a:lnTo>
                <a:lnTo>
                  <a:pt x="102" y="451"/>
                </a:lnTo>
                <a:lnTo>
                  <a:pt x="96" y="443"/>
                </a:lnTo>
                <a:lnTo>
                  <a:pt x="89" y="435"/>
                </a:lnTo>
                <a:lnTo>
                  <a:pt x="89" y="435"/>
                </a:lnTo>
                <a:lnTo>
                  <a:pt x="80" y="430"/>
                </a:lnTo>
                <a:lnTo>
                  <a:pt x="72" y="427"/>
                </a:lnTo>
                <a:lnTo>
                  <a:pt x="63" y="426"/>
                </a:lnTo>
                <a:lnTo>
                  <a:pt x="52" y="426"/>
                </a:lnTo>
                <a:lnTo>
                  <a:pt x="52" y="426"/>
                </a:lnTo>
                <a:lnTo>
                  <a:pt x="47" y="427"/>
                </a:lnTo>
                <a:lnTo>
                  <a:pt x="42" y="429"/>
                </a:lnTo>
                <a:lnTo>
                  <a:pt x="42" y="429"/>
                </a:lnTo>
                <a:lnTo>
                  <a:pt x="0" y="84"/>
                </a:lnTo>
                <a:lnTo>
                  <a:pt x="131" y="69"/>
                </a:lnTo>
                <a:lnTo>
                  <a:pt x="131" y="69"/>
                </a:lnTo>
                <a:lnTo>
                  <a:pt x="132" y="74"/>
                </a:lnTo>
                <a:lnTo>
                  <a:pt x="135" y="78"/>
                </a:lnTo>
                <a:lnTo>
                  <a:pt x="140" y="80"/>
                </a:lnTo>
                <a:lnTo>
                  <a:pt x="144" y="81"/>
                </a:lnTo>
                <a:lnTo>
                  <a:pt x="144" y="81"/>
                </a:lnTo>
                <a:lnTo>
                  <a:pt x="146" y="81"/>
                </a:lnTo>
                <a:lnTo>
                  <a:pt x="147" y="80"/>
                </a:lnTo>
                <a:lnTo>
                  <a:pt x="148" y="79"/>
                </a:lnTo>
                <a:lnTo>
                  <a:pt x="149" y="78"/>
                </a:lnTo>
                <a:lnTo>
                  <a:pt x="149" y="78"/>
                </a:lnTo>
                <a:lnTo>
                  <a:pt x="152" y="79"/>
                </a:lnTo>
                <a:lnTo>
                  <a:pt x="154" y="81"/>
                </a:lnTo>
                <a:lnTo>
                  <a:pt x="157" y="84"/>
                </a:lnTo>
                <a:lnTo>
                  <a:pt x="159" y="85"/>
                </a:lnTo>
                <a:lnTo>
                  <a:pt x="159" y="85"/>
                </a:lnTo>
                <a:lnTo>
                  <a:pt x="167" y="89"/>
                </a:lnTo>
                <a:lnTo>
                  <a:pt x="174" y="90"/>
                </a:lnTo>
                <a:lnTo>
                  <a:pt x="182" y="91"/>
                </a:lnTo>
                <a:lnTo>
                  <a:pt x="190" y="91"/>
                </a:lnTo>
                <a:lnTo>
                  <a:pt x="190" y="91"/>
                </a:lnTo>
                <a:lnTo>
                  <a:pt x="196" y="90"/>
                </a:lnTo>
                <a:lnTo>
                  <a:pt x="201" y="87"/>
                </a:lnTo>
                <a:lnTo>
                  <a:pt x="206" y="85"/>
                </a:lnTo>
                <a:lnTo>
                  <a:pt x="211" y="83"/>
                </a:lnTo>
                <a:lnTo>
                  <a:pt x="211" y="92"/>
                </a:lnTo>
                <a:lnTo>
                  <a:pt x="211" y="92"/>
                </a:lnTo>
                <a:lnTo>
                  <a:pt x="205" y="94"/>
                </a:lnTo>
                <a:lnTo>
                  <a:pt x="199" y="95"/>
                </a:lnTo>
                <a:lnTo>
                  <a:pt x="194" y="99"/>
                </a:lnTo>
                <a:lnTo>
                  <a:pt x="190" y="104"/>
                </a:lnTo>
                <a:lnTo>
                  <a:pt x="190" y="104"/>
                </a:lnTo>
                <a:lnTo>
                  <a:pt x="196" y="105"/>
                </a:lnTo>
                <a:lnTo>
                  <a:pt x="203" y="105"/>
                </a:lnTo>
                <a:lnTo>
                  <a:pt x="216" y="105"/>
                </a:lnTo>
                <a:lnTo>
                  <a:pt x="248" y="105"/>
                </a:lnTo>
                <a:lnTo>
                  <a:pt x="248" y="105"/>
                </a:lnTo>
                <a:lnTo>
                  <a:pt x="253" y="104"/>
                </a:lnTo>
                <a:lnTo>
                  <a:pt x="257" y="102"/>
                </a:lnTo>
                <a:lnTo>
                  <a:pt x="262" y="96"/>
                </a:lnTo>
                <a:lnTo>
                  <a:pt x="268" y="89"/>
                </a:lnTo>
                <a:lnTo>
                  <a:pt x="272" y="86"/>
                </a:lnTo>
                <a:lnTo>
                  <a:pt x="275" y="84"/>
                </a:lnTo>
                <a:lnTo>
                  <a:pt x="275" y="84"/>
                </a:lnTo>
                <a:lnTo>
                  <a:pt x="278" y="84"/>
                </a:lnTo>
                <a:lnTo>
                  <a:pt x="282" y="84"/>
                </a:lnTo>
                <a:lnTo>
                  <a:pt x="288" y="85"/>
                </a:lnTo>
                <a:lnTo>
                  <a:pt x="288" y="85"/>
                </a:lnTo>
                <a:lnTo>
                  <a:pt x="294" y="85"/>
                </a:lnTo>
                <a:lnTo>
                  <a:pt x="299" y="84"/>
                </a:lnTo>
                <a:lnTo>
                  <a:pt x="310" y="79"/>
                </a:lnTo>
                <a:lnTo>
                  <a:pt x="310" y="79"/>
                </a:lnTo>
                <a:lnTo>
                  <a:pt x="319" y="66"/>
                </a:lnTo>
                <a:lnTo>
                  <a:pt x="327" y="55"/>
                </a:lnTo>
                <a:lnTo>
                  <a:pt x="336" y="44"/>
                </a:lnTo>
                <a:lnTo>
                  <a:pt x="341" y="39"/>
                </a:lnTo>
                <a:lnTo>
                  <a:pt x="347" y="34"/>
                </a:lnTo>
                <a:lnTo>
                  <a:pt x="347" y="34"/>
                </a:lnTo>
                <a:lnTo>
                  <a:pt x="348" y="36"/>
                </a:lnTo>
                <a:lnTo>
                  <a:pt x="350" y="37"/>
                </a:lnTo>
                <a:lnTo>
                  <a:pt x="351" y="38"/>
                </a:lnTo>
                <a:lnTo>
                  <a:pt x="351" y="39"/>
                </a:lnTo>
                <a:lnTo>
                  <a:pt x="351" y="39"/>
                </a:lnTo>
                <a:lnTo>
                  <a:pt x="351" y="41"/>
                </a:lnTo>
                <a:lnTo>
                  <a:pt x="350" y="42"/>
                </a:lnTo>
                <a:lnTo>
                  <a:pt x="348" y="43"/>
                </a:lnTo>
                <a:lnTo>
                  <a:pt x="347" y="44"/>
                </a:lnTo>
                <a:lnTo>
                  <a:pt x="347" y="44"/>
                </a:lnTo>
                <a:lnTo>
                  <a:pt x="351" y="44"/>
                </a:lnTo>
                <a:lnTo>
                  <a:pt x="353" y="43"/>
                </a:lnTo>
                <a:lnTo>
                  <a:pt x="358" y="39"/>
                </a:lnTo>
                <a:lnTo>
                  <a:pt x="366" y="28"/>
                </a:lnTo>
                <a:lnTo>
                  <a:pt x="366" y="28"/>
                </a:lnTo>
                <a:lnTo>
                  <a:pt x="368" y="26"/>
                </a:lnTo>
                <a:lnTo>
                  <a:pt x="372" y="26"/>
                </a:lnTo>
                <a:lnTo>
                  <a:pt x="376" y="24"/>
                </a:lnTo>
                <a:lnTo>
                  <a:pt x="378" y="22"/>
                </a:lnTo>
                <a:lnTo>
                  <a:pt x="378" y="22"/>
                </a:lnTo>
                <a:lnTo>
                  <a:pt x="385" y="12"/>
                </a:lnTo>
                <a:lnTo>
                  <a:pt x="388" y="8"/>
                </a:lnTo>
                <a:lnTo>
                  <a:pt x="393" y="3"/>
                </a:lnTo>
                <a:lnTo>
                  <a:pt x="393" y="3"/>
                </a:lnTo>
                <a:lnTo>
                  <a:pt x="397" y="1"/>
                </a:lnTo>
                <a:lnTo>
                  <a:pt x="400" y="0"/>
                </a:lnTo>
                <a:lnTo>
                  <a:pt x="434" y="180"/>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107" name="Freeform 96"/>
          <p:cNvSpPr>
            <a:spLocks/>
          </p:cNvSpPr>
          <p:nvPr/>
        </p:nvSpPr>
        <p:spPr bwMode="auto">
          <a:xfrm>
            <a:off x="14362721" y="3374049"/>
            <a:ext cx="1553999" cy="1129347"/>
          </a:xfrm>
          <a:custGeom>
            <a:avLst/>
            <a:gdLst>
              <a:gd name="T0" fmla="*/ 447 w 460"/>
              <a:gd name="T1" fmla="*/ 134 h 455"/>
              <a:gd name="T2" fmla="*/ 434 w 460"/>
              <a:gd name="T3" fmla="*/ 134 h 455"/>
              <a:gd name="T4" fmla="*/ 402 w 460"/>
              <a:gd name="T5" fmla="*/ 114 h 455"/>
              <a:gd name="T6" fmla="*/ 387 w 460"/>
              <a:gd name="T7" fmla="*/ 132 h 455"/>
              <a:gd name="T8" fmla="*/ 379 w 460"/>
              <a:gd name="T9" fmla="*/ 164 h 455"/>
              <a:gd name="T10" fmla="*/ 377 w 460"/>
              <a:gd name="T11" fmla="*/ 178 h 455"/>
              <a:gd name="T12" fmla="*/ 364 w 460"/>
              <a:gd name="T13" fmla="*/ 187 h 455"/>
              <a:gd name="T14" fmla="*/ 357 w 460"/>
              <a:gd name="T15" fmla="*/ 203 h 455"/>
              <a:gd name="T16" fmla="*/ 341 w 460"/>
              <a:gd name="T17" fmla="*/ 219 h 455"/>
              <a:gd name="T18" fmla="*/ 322 w 460"/>
              <a:gd name="T19" fmla="*/ 241 h 455"/>
              <a:gd name="T20" fmla="*/ 305 w 460"/>
              <a:gd name="T21" fmla="*/ 252 h 455"/>
              <a:gd name="T22" fmla="*/ 296 w 460"/>
              <a:gd name="T23" fmla="*/ 242 h 455"/>
              <a:gd name="T24" fmla="*/ 283 w 460"/>
              <a:gd name="T25" fmla="*/ 242 h 455"/>
              <a:gd name="T26" fmla="*/ 279 w 460"/>
              <a:gd name="T27" fmla="*/ 267 h 455"/>
              <a:gd name="T28" fmla="*/ 272 w 460"/>
              <a:gd name="T29" fmla="*/ 309 h 455"/>
              <a:gd name="T30" fmla="*/ 264 w 460"/>
              <a:gd name="T31" fmla="*/ 329 h 455"/>
              <a:gd name="T32" fmla="*/ 243 w 460"/>
              <a:gd name="T33" fmla="*/ 355 h 455"/>
              <a:gd name="T34" fmla="*/ 247 w 460"/>
              <a:gd name="T35" fmla="*/ 382 h 455"/>
              <a:gd name="T36" fmla="*/ 220 w 460"/>
              <a:gd name="T37" fmla="*/ 408 h 455"/>
              <a:gd name="T38" fmla="*/ 198 w 460"/>
              <a:gd name="T39" fmla="*/ 413 h 455"/>
              <a:gd name="T40" fmla="*/ 184 w 460"/>
              <a:gd name="T41" fmla="*/ 428 h 455"/>
              <a:gd name="T42" fmla="*/ 161 w 460"/>
              <a:gd name="T43" fmla="*/ 444 h 455"/>
              <a:gd name="T44" fmla="*/ 142 w 460"/>
              <a:gd name="T45" fmla="*/ 435 h 455"/>
              <a:gd name="T46" fmla="*/ 117 w 460"/>
              <a:gd name="T47" fmla="*/ 455 h 455"/>
              <a:gd name="T48" fmla="*/ 81 w 460"/>
              <a:gd name="T49" fmla="*/ 439 h 455"/>
              <a:gd name="T50" fmla="*/ 74 w 460"/>
              <a:gd name="T51" fmla="*/ 417 h 455"/>
              <a:gd name="T52" fmla="*/ 68 w 460"/>
              <a:gd name="T53" fmla="*/ 412 h 455"/>
              <a:gd name="T54" fmla="*/ 48 w 460"/>
              <a:gd name="T55" fmla="*/ 402 h 455"/>
              <a:gd name="T56" fmla="*/ 4 w 460"/>
              <a:gd name="T57" fmla="*/ 331 h 455"/>
              <a:gd name="T58" fmla="*/ 9 w 460"/>
              <a:gd name="T59" fmla="*/ 303 h 455"/>
              <a:gd name="T60" fmla="*/ 20 w 460"/>
              <a:gd name="T61" fmla="*/ 289 h 455"/>
              <a:gd name="T62" fmla="*/ 31 w 460"/>
              <a:gd name="T63" fmla="*/ 283 h 455"/>
              <a:gd name="T64" fmla="*/ 26 w 460"/>
              <a:gd name="T65" fmla="*/ 258 h 455"/>
              <a:gd name="T66" fmla="*/ 33 w 460"/>
              <a:gd name="T67" fmla="*/ 244 h 455"/>
              <a:gd name="T68" fmla="*/ 44 w 460"/>
              <a:gd name="T69" fmla="*/ 226 h 455"/>
              <a:gd name="T70" fmla="*/ 54 w 460"/>
              <a:gd name="T71" fmla="*/ 237 h 455"/>
              <a:gd name="T72" fmla="*/ 60 w 460"/>
              <a:gd name="T73" fmla="*/ 252 h 455"/>
              <a:gd name="T74" fmla="*/ 72 w 460"/>
              <a:gd name="T75" fmla="*/ 236 h 455"/>
              <a:gd name="T76" fmla="*/ 63 w 460"/>
              <a:gd name="T77" fmla="*/ 225 h 455"/>
              <a:gd name="T78" fmla="*/ 63 w 460"/>
              <a:gd name="T79" fmla="*/ 203 h 455"/>
              <a:gd name="T80" fmla="*/ 80 w 460"/>
              <a:gd name="T81" fmla="*/ 182 h 455"/>
              <a:gd name="T82" fmla="*/ 104 w 460"/>
              <a:gd name="T83" fmla="*/ 181 h 455"/>
              <a:gd name="T84" fmla="*/ 110 w 460"/>
              <a:gd name="T85" fmla="*/ 162 h 455"/>
              <a:gd name="T86" fmla="*/ 130 w 460"/>
              <a:gd name="T87" fmla="*/ 148 h 455"/>
              <a:gd name="T88" fmla="*/ 135 w 460"/>
              <a:gd name="T89" fmla="*/ 136 h 455"/>
              <a:gd name="T90" fmla="*/ 142 w 460"/>
              <a:gd name="T91" fmla="*/ 109 h 455"/>
              <a:gd name="T92" fmla="*/ 149 w 460"/>
              <a:gd name="T93" fmla="*/ 87 h 455"/>
              <a:gd name="T94" fmla="*/ 157 w 460"/>
              <a:gd name="T95" fmla="*/ 64 h 455"/>
              <a:gd name="T96" fmla="*/ 151 w 460"/>
              <a:gd name="T97" fmla="*/ 46 h 455"/>
              <a:gd name="T98" fmla="*/ 143 w 460"/>
              <a:gd name="T99" fmla="*/ 3 h 455"/>
              <a:gd name="T100" fmla="*/ 277 w 460"/>
              <a:gd name="T101" fmla="*/ 95 h 455"/>
              <a:gd name="T102" fmla="*/ 285 w 460"/>
              <a:gd name="T103" fmla="*/ 158 h 455"/>
              <a:gd name="T104" fmla="*/ 296 w 460"/>
              <a:gd name="T105" fmla="*/ 148 h 455"/>
              <a:gd name="T106" fmla="*/ 314 w 460"/>
              <a:gd name="T107" fmla="*/ 129 h 455"/>
              <a:gd name="T108" fmla="*/ 350 w 460"/>
              <a:gd name="T109" fmla="*/ 97 h 455"/>
              <a:gd name="T110" fmla="*/ 387 w 460"/>
              <a:gd name="T111" fmla="*/ 90 h 455"/>
              <a:gd name="T112" fmla="*/ 419 w 460"/>
              <a:gd name="T113" fmla="*/ 82 h 455"/>
              <a:gd name="T114" fmla="*/ 441 w 460"/>
              <a:gd name="T115" fmla="*/ 83 h 455"/>
              <a:gd name="T116" fmla="*/ 451 w 460"/>
              <a:gd name="T117" fmla="*/ 99 h 455"/>
              <a:gd name="T118" fmla="*/ 458 w 460"/>
              <a:gd name="T119" fmla="*/ 113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0" h="455">
                <a:moveTo>
                  <a:pt x="457" y="116"/>
                </a:moveTo>
                <a:lnTo>
                  <a:pt x="457" y="116"/>
                </a:lnTo>
                <a:lnTo>
                  <a:pt x="453" y="118"/>
                </a:lnTo>
                <a:lnTo>
                  <a:pt x="452" y="120"/>
                </a:lnTo>
                <a:lnTo>
                  <a:pt x="448" y="126"/>
                </a:lnTo>
                <a:lnTo>
                  <a:pt x="448" y="126"/>
                </a:lnTo>
                <a:lnTo>
                  <a:pt x="447" y="134"/>
                </a:lnTo>
                <a:lnTo>
                  <a:pt x="446" y="137"/>
                </a:lnTo>
                <a:lnTo>
                  <a:pt x="445" y="139"/>
                </a:lnTo>
                <a:lnTo>
                  <a:pt x="444" y="139"/>
                </a:lnTo>
                <a:lnTo>
                  <a:pt x="444" y="139"/>
                </a:lnTo>
                <a:lnTo>
                  <a:pt x="441" y="139"/>
                </a:lnTo>
                <a:lnTo>
                  <a:pt x="439" y="137"/>
                </a:lnTo>
                <a:lnTo>
                  <a:pt x="434" y="134"/>
                </a:lnTo>
                <a:lnTo>
                  <a:pt x="434" y="134"/>
                </a:lnTo>
                <a:lnTo>
                  <a:pt x="420" y="127"/>
                </a:lnTo>
                <a:lnTo>
                  <a:pt x="408" y="120"/>
                </a:lnTo>
                <a:lnTo>
                  <a:pt x="408" y="120"/>
                </a:lnTo>
                <a:lnTo>
                  <a:pt x="404" y="116"/>
                </a:lnTo>
                <a:lnTo>
                  <a:pt x="403" y="115"/>
                </a:lnTo>
                <a:lnTo>
                  <a:pt x="402" y="114"/>
                </a:lnTo>
                <a:lnTo>
                  <a:pt x="402" y="114"/>
                </a:lnTo>
                <a:lnTo>
                  <a:pt x="397" y="115"/>
                </a:lnTo>
                <a:lnTo>
                  <a:pt x="393" y="116"/>
                </a:lnTo>
                <a:lnTo>
                  <a:pt x="390" y="120"/>
                </a:lnTo>
                <a:lnTo>
                  <a:pt x="388" y="124"/>
                </a:lnTo>
                <a:lnTo>
                  <a:pt x="388" y="124"/>
                </a:lnTo>
                <a:lnTo>
                  <a:pt x="387" y="132"/>
                </a:lnTo>
                <a:lnTo>
                  <a:pt x="387" y="141"/>
                </a:lnTo>
                <a:lnTo>
                  <a:pt x="387" y="141"/>
                </a:lnTo>
                <a:lnTo>
                  <a:pt x="387" y="148"/>
                </a:lnTo>
                <a:lnTo>
                  <a:pt x="385" y="151"/>
                </a:lnTo>
                <a:lnTo>
                  <a:pt x="384" y="155"/>
                </a:lnTo>
                <a:lnTo>
                  <a:pt x="379" y="164"/>
                </a:lnTo>
                <a:lnTo>
                  <a:pt x="379" y="164"/>
                </a:lnTo>
                <a:lnTo>
                  <a:pt x="378" y="166"/>
                </a:lnTo>
                <a:lnTo>
                  <a:pt x="378" y="168"/>
                </a:lnTo>
                <a:lnTo>
                  <a:pt x="379" y="171"/>
                </a:lnTo>
                <a:lnTo>
                  <a:pt x="378" y="173"/>
                </a:lnTo>
                <a:lnTo>
                  <a:pt x="378" y="173"/>
                </a:lnTo>
                <a:lnTo>
                  <a:pt x="377" y="176"/>
                </a:lnTo>
                <a:lnTo>
                  <a:pt x="377" y="178"/>
                </a:lnTo>
                <a:lnTo>
                  <a:pt x="376" y="181"/>
                </a:lnTo>
                <a:lnTo>
                  <a:pt x="374" y="183"/>
                </a:lnTo>
                <a:lnTo>
                  <a:pt x="374" y="183"/>
                </a:lnTo>
                <a:lnTo>
                  <a:pt x="372" y="184"/>
                </a:lnTo>
                <a:lnTo>
                  <a:pt x="369" y="185"/>
                </a:lnTo>
                <a:lnTo>
                  <a:pt x="367" y="185"/>
                </a:lnTo>
                <a:lnTo>
                  <a:pt x="364" y="187"/>
                </a:lnTo>
                <a:lnTo>
                  <a:pt x="364" y="187"/>
                </a:lnTo>
                <a:lnTo>
                  <a:pt x="362" y="189"/>
                </a:lnTo>
                <a:lnTo>
                  <a:pt x="361" y="193"/>
                </a:lnTo>
                <a:lnTo>
                  <a:pt x="361" y="203"/>
                </a:lnTo>
                <a:lnTo>
                  <a:pt x="361" y="203"/>
                </a:lnTo>
                <a:lnTo>
                  <a:pt x="357" y="203"/>
                </a:lnTo>
                <a:lnTo>
                  <a:pt x="357" y="203"/>
                </a:lnTo>
                <a:lnTo>
                  <a:pt x="355" y="202"/>
                </a:lnTo>
                <a:lnTo>
                  <a:pt x="353" y="200"/>
                </a:lnTo>
                <a:lnTo>
                  <a:pt x="353" y="200"/>
                </a:lnTo>
                <a:lnTo>
                  <a:pt x="347" y="205"/>
                </a:lnTo>
                <a:lnTo>
                  <a:pt x="343" y="213"/>
                </a:lnTo>
                <a:lnTo>
                  <a:pt x="343" y="213"/>
                </a:lnTo>
                <a:lnTo>
                  <a:pt x="341" y="219"/>
                </a:lnTo>
                <a:lnTo>
                  <a:pt x="340" y="225"/>
                </a:lnTo>
                <a:lnTo>
                  <a:pt x="338" y="230"/>
                </a:lnTo>
                <a:lnTo>
                  <a:pt x="335" y="236"/>
                </a:lnTo>
                <a:lnTo>
                  <a:pt x="335" y="236"/>
                </a:lnTo>
                <a:lnTo>
                  <a:pt x="331" y="239"/>
                </a:lnTo>
                <a:lnTo>
                  <a:pt x="327" y="240"/>
                </a:lnTo>
                <a:lnTo>
                  <a:pt x="322" y="241"/>
                </a:lnTo>
                <a:lnTo>
                  <a:pt x="319" y="242"/>
                </a:lnTo>
                <a:lnTo>
                  <a:pt x="319" y="242"/>
                </a:lnTo>
                <a:lnTo>
                  <a:pt x="314" y="245"/>
                </a:lnTo>
                <a:lnTo>
                  <a:pt x="309" y="249"/>
                </a:lnTo>
                <a:lnTo>
                  <a:pt x="309" y="249"/>
                </a:lnTo>
                <a:lnTo>
                  <a:pt x="306" y="251"/>
                </a:lnTo>
                <a:lnTo>
                  <a:pt x="305" y="252"/>
                </a:lnTo>
                <a:lnTo>
                  <a:pt x="303" y="253"/>
                </a:lnTo>
                <a:lnTo>
                  <a:pt x="303" y="253"/>
                </a:lnTo>
                <a:lnTo>
                  <a:pt x="301" y="252"/>
                </a:lnTo>
                <a:lnTo>
                  <a:pt x="300" y="251"/>
                </a:lnTo>
                <a:lnTo>
                  <a:pt x="299" y="246"/>
                </a:lnTo>
                <a:lnTo>
                  <a:pt x="299" y="246"/>
                </a:lnTo>
                <a:lnTo>
                  <a:pt x="296" y="242"/>
                </a:lnTo>
                <a:lnTo>
                  <a:pt x="294" y="240"/>
                </a:lnTo>
                <a:lnTo>
                  <a:pt x="292" y="239"/>
                </a:lnTo>
                <a:lnTo>
                  <a:pt x="288" y="239"/>
                </a:lnTo>
                <a:lnTo>
                  <a:pt x="288" y="239"/>
                </a:lnTo>
                <a:lnTo>
                  <a:pt x="285" y="240"/>
                </a:lnTo>
                <a:lnTo>
                  <a:pt x="284" y="241"/>
                </a:lnTo>
                <a:lnTo>
                  <a:pt x="283" y="242"/>
                </a:lnTo>
                <a:lnTo>
                  <a:pt x="283" y="242"/>
                </a:lnTo>
                <a:lnTo>
                  <a:pt x="284" y="256"/>
                </a:lnTo>
                <a:lnTo>
                  <a:pt x="284" y="256"/>
                </a:lnTo>
                <a:lnTo>
                  <a:pt x="283" y="263"/>
                </a:lnTo>
                <a:lnTo>
                  <a:pt x="282" y="266"/>
                </a:lnTo>
                <a:lnTo>
                  <a:pt x="279" y="267"/>
                </a:lnTo>
                <a:lnTo>
                  <a:pt x="279" y="267"/>
                </a:lnTo>
                <a:lnTo>
                  <a:pt x="278" y="268"/>
                </a:lnTo>
                <a:lnTo>
                  <a:pt x="277" y="270"/>
                </a:lnTo>
                <a:lnTo>
                  <a:pt x="277" y="292"/>
                </a:lnTo>
                <a:lnTo>
                  <a:pt x="277" y="292"/>
                </a:lnTo>
                <a:lnTo>
                  <a:pt x="274" y="300"/>
                </a:lnTo>
                <a:lnTo>
                  <a:pt x="272" y="309"/>
                </a:lnTo>
                <a:lnTo>
                  <a:pt x="272" y="309"/>
                </a:lnTo>
                <a:lnTo>
                  <a:pt x="272" y="316"/>
                </a:lnTo>
                <a:lnTo>
                  <a:pt x="272" y="319"/>
                </a:lnTo>
                <a:lnTo>
                  <a:pt x="271" y="323"/>
                </a:lnTo>
                <a:lnTo>
                  <a:pt x="271" y="323"/>
                </a:lnTo>
                <a:lnTo>
                  <a:pt x="268" y="325"/>
                </a:lnTo>
                <a:lnTo>
                  <a:pt x="266" y="326"/>
                </a:lnTo>
                <a:lnTo>
                  <a:pt x="264" y="329"/>
                </a:lnTo>
                <a:lnTo>
                  <a:pt x="262" y="331"/>
                </a:lnTo>
                <a:lnTo>
                  <a:pt x="262" y="331"/>
                </a:lnTo>
                <a:lnTo>
                  <a:pt x="256" y="341"/>
                </a:lnTo>
                <a:lnTo>
                  <a:pt x="252" y="346"/>
                </a:lnTo>
                <a:lnTo>
                  <a:pt x="247" y="349"/>
                </a:lnTo>
                <a:lnTo>
                  <a:pt x="247" y="349"/>
                </a:lnTo>
                <a:lnTo>
                  <a:pt x="243" y="355"/>
                </a:lnTo>
                <a:lnTo>
                  <a:pt x="242" y="358"/>
                </a:lnTo>
                <a:lnTo>
                  <a:pt x="241" y="362"/>
                </a:lnTo>
                <a:lnTo>
                  <a:pt x="241" y="362"/>
                </a:lnTo>
                <a:lnTo>
                  <a:pt x="242" y="367"/>
                </a:lnTo>
                <a:lnTo>
                  <a:pt x="243" y="372"/>
                </a:lnTo>
                <a:lnTo>
                  <a:pt x="246" y="376"/>
                </a:lnTo>
                <a:lnTo>
                  <a:pt x="247" y="382"/>
                </a:lnTo>
                <a:lnTo>
                  <a:pt x="247" y="382"/>
                </a:lnTo>
                <a:lnTo>
                  <a:pt x="246" y="387"/>
                </a:lnTo>
                <a:lnTo>
                  <a:pt x="245" y="391"/>
                </a:lnTo>
                <a:lnTo>
                  <a:pt x="242" y="394"/>
                </a:lnTo>
                <a:lnTo>
                  <a:pt x="238" y="397"/>
                </a:lnTo>
                <a:lnTo>
                  <a:pt x="230" y="403"/>
                </a:lnTo>
                <a:lnTo>
                  <a:pt x="220" y="408"/>
                </a:lnTo>
                <a:lnTo>
                  <a:pt x="220" y="408"/>
                </a:lnTo>
                <a:lnTo>
                  <a:pt x="215" y="409"/>
                </a:lnTo>
                <a:lnTo>
                  <a:pt x="210" y="409"/>
                </a:lnTo>
                <a:lnTo>
                  <a:pt x="205" y="410"/>
                </a:lnTo>
                <a:lnTo>
                  <a:pt x="200" y="412"/>
                </a:lnTo>
                <a:lnTo>
                  <a:pt x="200" y="412"/>
                </a:lnTo>
                <a:lnTo>
                  <a:pt x="198" y="413"/>
                </a:lnTo>
                <a:lnTo>
                  <a:pt x="196" y="415"/>
                </a:lnTo>
                <a:lnTo>
                  <a:pt x="194" y="421"/>
                </a:lnTo>
                <a:lnTo>
                  <a:pt x="191" y="426"/>
                </a:lnTo>
                <a:lnTo>
                  <a:pt x="189" y="428"/>
                </a:lnTo>
                <a:lnTo>
                  <a:pt x="187" y="428"/>
                </a:lnTo>
                <a:lnTo>
                  <a:pt x="187" y="428"/>
                </a:lnTo>
                <a:lnTo>
                  <a:pt x="184" y="428"/>
                </a:lnTo>
                <a:lnTo>
                  <a:pt x="182" y="426"/>
                </a:lnTo>
                <a:lnTo>
                  <a:pt x="182" y="426"/>
                </a:lnTo>
                <a:lnTo>
                  <a:pt x="178" y="428"/>
                </a:lnTo>
                <a:lnTo>
                  <a:pt x="174" y="429"/>
                </a:lnTo>
                <a:lnTo>
                  <a:pt x="169" y="435"/>
                </a:lnTo>
                <a:lnTo>
                  <a:pt x="163" y="441"/>
                </a:lnTo>
                <a:lnTo>
                  <a:pt x="161" y="444"/>
                </a:lnTo>
                <a:lnTo>
                  <a:pt x="156" y="444"/>
                </a:lnTo>
                <a:lnTo>
                  <a:pt x="156" y="444"/>
                </a:lnTo>
                <a:lnTo>
                  <a:pt x="153" y="444"/>
                </a:lnTo>
                <a:lnTo>
                  <a:pt x="152" y="442"/>
                </a:lnTo>
                <a:lnTo>
                  <a:pt x="148" y="440"/>
                </a:lnTo>
                <a:lnTo>
                  <a:pt x="144" y="436"/>
                </a:lnTo>
                <a:lnTo>
                  <a:pt x="142" y="435"/>
                </a:lnTo>
                <a:lnTo>
                  <a:pt x="140" y="435"/>
                </a:lnTo>
                <a:lnTo>
                  <a:pt x="140" y="435"/>
                </a:lnTo>
                <a:lnTo>
                  <a:pt x="136" y="436"/>
                </a:lnTo>
                <a:lnTo>
                  <a:pt x="132" y="438"/>
                </a:lnTo>
                <a:lnTo>
                  <a:pt x="126" y="445"/>
                </a:lnTo>
                <a:lnTo>
                  <a:pt x="121" y="452"/>
                </a:lnTo>
                <a:lnTo>
                  <a:pt x="117" y="455"/>
                </a:lnTo>
                <a:lnTo>
                  <a:pt x="114" y="455"/>
                </a:lnTo>
                <a:lnTo>
                  <a:pt x="114" y="455"/>
                </a:lnTo>
                <a:lnTo>
                  <a:pt x="106" y="455"/>
                </a:lnTo>
                <a:lnTo>
                  <a:pt x="100" y="452"/>
                </a:lnTo>
                <a:lnTo>
                  <a:pt x="89" y="444"/>
                </a:lnTo>
                <a:lnTo>
                  <a:pt x="89" y="444"/>
                </a:lnTo>
                <a:lnTo>
                  <a:pt x="81" y="439"/>
                </a:lnTo>
                <a:lnTo>
                  <a:pt x="79" y="435"/>
                </a:lnTo>
                <a:lnTo>
                  <a:pt x="78" y="431"/>
                </a:lnTo>
                <a:lnTo>
                  <a:pt x="78" y="431"/>
                </a:lnTo>
                <a:lnTo>
                  <a:pt x="78" y="423"/>
                </a:lnTo>
                <a:lnTo>
                  <a:pt x="77" y="419"/>
                </a:lnTo>
                <a:lnTo>
                  <a:pt x="74" y="417"/>
                </a:lnTo>
                <a:lnTo>
                  <a:pt x="74" y="417"/>
                </a:lnTo>
                <a:lnTo>
                  <a:pt x="73" y="419"/>
                </a:lnTo>
                <a:lnTo>
                  <a:pt x="72" y="421"/>
                </a:lnTo>
                <a:lnTo>
                  <a:pt x="74" y="417"/>
                </a:lnTo>
                <a:lnTo>
                  <a:pt x="74" y="417"/>
                </a:lnTo>
                <a:lnTo>
                  <a:pt x="73" y="414"/>
                </a:lnTo>
                <a:lnTo>
                  <a:pt x="72" y="413"/>
                </a:lnTo>
                <a:lnTo>
                  <a:pt x="68" y="412"/>
                </a:lnTo>
                <a:lnTo>
                  <a:pt x="58" y="412"/>
                </a:lnTo>
                <a:lnTo>
                  <a:pt x="58" y="412"/>
                </a:lnTo>
                <a:lnTo>
                  <a:pt x="54" y="410"/>
                </a:lnTo>
                <a:lnTo>
                  <a:pt x="52" y="408"/>
                </a:lnTo>
                <a:lnTo>
                  <a:pt x="49" y="405"/>
                </a:lnTo>
                <a:lnTo>
                  <a:pt x="48" y="402"/>
                </a:lnTo>
                <a:lnTo>
                  <a:pt x="48" y="402"/>
                </a:lnTo>
                <a:lnTo>
                  <a:pt x="27" y="378"/>
                </a:lnTo>
                <a:lnTo>
                  <a:pt x="9" y="355"/>
                </a:lnTo>
                <a:lnTo>
                  <a:pt x="9" y="355"/>
                </a:lnTo>
                <a:lnTo>
                  <a:pt x="5" y="349"/>
                </a:lnTo>
                <a:lnTo>
                  <a:pt x="4" y="344"/>
                </a:lnTo>
                <a:lnTo>
                  <a:pt x="4" y="337"/>
                </a:lnTo>
                <a:lnTo>
                  <a:pt x="4" y="331"/>
                </a:lnTo>
                <a:lnTo>
                  <a:pt x="4" y="319"/>
                </a:lnTo>
                <a:lnTo>
                  <a:pt x="2" y="314"/>
                </a:lnTo>
                <a:lnTo>
                  <a:pt x="0" y="308"/>
                </a:lnTo>
                <a:lnTo>
                  <a:pt x="0" y="308"/>
                </a:lnTo>
                <a:lnTo>
                  <a:pt x="2" y="305"/>
                </a:lnTo>
                <a:lnTo>
                  <a:pt x="5" y="303"/>
                </a:lnTo>
                <a:lnTo>
                  <a:pt x="9" y="303"/>
                </a:lnTo>
                <a:lnTo>
                  <a:pt x="14" y="302"/>
                </a:lnTo>
                <a:lnTo>
                  <a:pt x="14" y="302"/>
                </a:lnTo>
                <a:lnTo>
                  <a:pt x="15" y="302"/>
                </a:lnTo>
                <a:lnTo>
                  <a:pt x="16" y="300"/>
                </a:lnTo>
                <a:lnTo>
                  <a:pt x="17" y="298"/>
                </a:lnTo>
                <a:lnTo>
                  <a:pt x="18" y="293"/>
                </a:lnTo>
                <a:lnTo>
                  <a:pt x="20" y="289"/>
                </a:lnTo>
                <a:lnTo>
                  <a:pt x="20" y="289"/>
                </a:lnTo>
                <a:lnTo>
                  <a:pt x="21" y="287"/>
                </a:lnTo>
                <a:lnTo>
                  <a:pt x="25" y="287"/>
                </a:lnTo>
                <a:lnTo>
                  <a:pt x="27" y="287"/>
                </a:lnTo>
                <a:lnTo>
                  <a:pt x="30" y="284"/>
                </a:lnTo>
                <a:lnTo>
                  <a:pt x="30" y="284"/>
                </a:lnTo>
                <a:lnTo>
                  <a:pt x="31" y="283"/>
                </a:lnTo>
                <a:lnTo>
                  <a:pt x="32" y="281"/>
                </a:lnTo>
                <a:lnTo>
                  <a:pt x="32" y="276"/>
                </a:lnTo>
                <a:lnTo>
                  <a:pt x="31" y="263"/>
                </a:lnTo>
                <a:lnTo>
                  <a:pt x="31" y="263"/>
                </a:lnTo>
                <a:lnTo>
                  <a:pt x="30" y="262"/>
                </a:lnTo>
                <a:lnTo>
                  <a:pt x="28" y="260"/>
                </a:lnTo>
                <a:lnTo>
                  <a:pt x="26" y="258"/>
                </a:lnTo>
                <a:lnTo>
                  <a:pt x="26" y="256"/>
                </a:lnTo>
                <a:lnTo>
                  <a:pt x="26" y="256"/>
                </a:lnTo>
                <a:lnTo>
                  <a:pt x="26" y="252"/>
                </a:lnTo>
                <a:lnTo>
                  <a:pt x="28" y="250"/>
                </a:lnTo>
                <a:lnTo>
                  <a:pt x="31" y="247"/>
                </a:lnTo>
                <a:lnTo>
                  <a:pt x="33" y="244"/>
                </a:lnTo>
                <a:lnTo>
                  <a:pt x="33" y="244"/>
                </a:lnTo>
                <a:lnTo>
                  <a:pt x="35" y="239"/>
                </a:lnTo>
                <a:lnTo>
                  <a:pt x="36" y="232"/>
                </a:lnTo>
                <a:lnTo>
                  <a:pt x="38" y="228"/>
                </a:lnTo>
                <a:lnTo>
                  <a:pt x="39" y="226"/>
                </a:lnTo>
                <a:lnTo>
                  <a:pt x="42" y="225"/>
                </a:lnTo>
                <a:lnTo>
                  <a:pt x="42" y="225"/>
                </a:lnTo>
                <a:lnTo>
                  <a:pt x="44" y="226"/>
                </a:lnTo>
                <a:lnTo>
                  <a:pt x="46" y="230"/>
                </a:lnTo>
                <a:lnTo>
                  <a:pt x="46" y="236"/>
                </a:lnTo>
                <a:lnTo>
                  <a:pt x="46" y="236"/>
                </a:lnTo>
                <a:lnTo>
                  <a:pt x="51" y="236"/>
                </a:lnTo>
                <a:lnTo>
                  <a:pt x="52" y="236"/>
                </a:lnTo>
                <a:lnTo>
                  <a:pt x="54" y="237"/>
                </a:lnTo>
                <a:lnTo>
                  <a:pt x="54" y="237"/>
                </a:lnTo>
                <a:lnTo>
                  <a:pt x="56" y="239"/>
                </a:lnTo>
                <a:lnTo>
                  <a:pt x="56" y="241"/>
                </a:lnTo>
                <a:lnTo>
                  <a:pt x="57" y="246"/>
                </a:lnTo>
                <a:lnTo>
                  <a:pt x="57" y="250"/>
                </a:lnTo>
                <a:lnTo>
                  <a:pt x="58" y="251"/>
                </a:lnTo>
                <a:lnTo>
                  <a:pt x="60" y="252"/>
                </a:lnTo>
                <a:lnTo>
                  <a:pt x="60" y="252"/>
                </a:lnTo>
                <a:lnTo>
                  <a:pt x="62" y="251"/>
                </a:lnTo>
                <a:lnTo>
                  <a:pt x="63" y="249"/>
                </a:lnTo>
                <a:lnTo>
                  <a:pt x="65" y="244"/>
                </a:lnTo>
                <a:lnTo>
                  <a:pt x="65" y="244"/>
                </a:lnTo>
                <a:lnTo>
                  <a:pt x="67" y="241"/>
                </a:lnTo>
                <a:lnTo>
                  <a:pt x="69" y="239"/>
                </a:lnTo>
                <a:lnTo>
                  <a:pt x="72" y="236"/>
                </a:lnTo>
                <a:lnTo>
                  <a:pt x="73" y="234"/>
                </a:lnTo>
                <a:lnTo>
                  <a:pt x="73" y="234"/>
                </a:lnTo>
                <a:lnTo>
                  <a:pt x="72" y="231"/>
                </a:lnTo>
                <a:lnTo>
                  <a:pt x="70" y="230"/>
                </a:lnTo>
                <a:lnTo>
                  <a:pt x="68" y="229"/>
                </a:lnTo>
                <a:lnTo>
                  <a:pt x="64" y="226"/>
                </a:lnTo>
                <a:lnTo>
                  <a:pt x="63" y="225"/>
                </a:lnTo>
                <a:lnTo>
                  <a:pt x="63" y="224"/>
                </a:lnTo>
                <a:lnTo>
                  <a:pt x="63" y="224"/>
                </a:lnTo>
                <a:lnTo>
                  <a:pt x="64" y="221"/>
                </a:lnTo>
                <a:lnTo>
                  <a:pt x="65" y="219"/>
                </a:lnTo>
                <a:lnTo>
                  <a:pt x="69" y="215"/>
                </a:lnTo>
                <a:lnTo>
                  <a:pt x="63" y="203"/>
                </a:lnTo>
                <a:lnTo>
                  <a:pt x="63" y="203"/>
                </a:lnTo>
                <a:lnTo>
                  <a:pt x="65" y="199"/>
                </a:lnTo>
                <a:lnTo>
                  <a:pt x="69" y="197"/>
                </a:lnTo>
                <a:lnTo>
                  <a:pt x="75" y="189"/>
                </a:lnTo>
                <a:lnTo>
                  <a:pt x="75" y="189"/>
                </a:lnTo>
                <a:lnTo>
                  <a:pt x="77" y="187"/>
                </a:lnTo>
                <a:lnTo>
                  <a:pt x="78" y="184"/>
                </a:lnTo>
                <a:lnTo>
                  <a:pt x="80" y="182"/>
                </a:lnTo>
                <a:lnTo>
                  <a:pt x="83" y="181"/>
                </a:lnTo>
                <a:lnTo>
                  <a:pt x="83" y="181"/>
                </a:lnTo>
                <a:lnTo>
                  <a:pt x="86" y="181"/>
                </a:lnTo>
                <a:lnTo>
                  <a:pt x="90" y="182"/>
                </a:lnTo>
                <a:lnTo>
                  <a:pt x="90" y="182"/>
                </a:lnTo>
                <a:lnTo>
                  <a:pt x="99" y="182"/>
                </a:lnTo>
                <a:lnTo>
                  <a:pt x="104" y="181"/>
                </a:lnTo>
                <a:lnTo>
                  <a:pt x="107" y="177"/>
                </a:lnTo>
                <a:lnTo>
                  <a:pt x="107" y="177"/>
                </a:lnTo>
                <a:lnTo>
                  <a:pt x="109" y="173"/>
                </a:lnTo>
                <a:lnTo>
                  <a:pt x="109" y="169"/>
                </a:lnTo>
                <a:lnTo>
                  <a:pt x="109" y="166"/>
                </a:lnTo>
                <a:lnTo>
                  <a:pt x="110" y="162"/>
                </a:lnTo>
                <a:lnTo>
                  <a:pt x="110" y="162"/>
                </a:lnTo>
                <a:lnTo>
                  <a:pt x="112" y="160"/>
                </a:lnTo>
                <a:lnTo>
                  <a:pt x="115" y="157"/>
                </a:lnTo>
                <a:lnTo>
                  <a:pt x="122" y="153"/>
                </a:lnTo>
                <a:lnTo>
                  <a:pt x="122" y="153"/>
                </a:lnTo>
                <a:lnTo>
                  <a:pt x="123" y="151"/>
                </a:lnTo>
                <a:lnTo>
                  <a:pt x="127" y="150"/>
                </a:lnTo>
                <a:lnTo>
                  <a:pt x="130" y="148"/>
                </a:lnTo>
                <a:lnTo>
                  <a:pt x="132" y="146"/>
                </a:lnTo>
                <a:lnTo>
                  <a:pt x="132" y="146"/>
                </a:lnTo>
                <a:lnTo>
                  <a:pt x="133" y="145"/>
                </a:lnTo>
                <a:lnTo>
                  <a:pt x="133" y="143"/>
                </a:lnTo>
                <a:lnTo>
                  <a:pt x="135" y="139"/>
                </a:lnTo>
                <a:lnTo>
                  <a:pt x="135" y="139"/>
                </a:lnTo>
                <a:lnTo>
                  <a:pt x="135" y="136"/>
                </a:lnTo>
                <a:lnTo>
                  <a:pt x="137" y="135"/>
                </a:lnTo>
                <a:lnTo>
                  <a:pt x="140" y="132"/>
                </a:lnTo>
                <a:lnTo>
                  <a:pt x="141" y="130"/>
                </a:lnTo>
                <a:lnTo>
                  <a:pt x="141" y="130"/>
                </a:lnTo>
                <a:lnTo>
                  <a:pt x="142" y="122"/>
                </a:lnTo>
                <a:lnTo>
                  <a:pt x="142" y="116"/>
                </a:lnTo>
                <a:lnTo>
                  <a:pt x="142" y="109"/>
                </a:lnTo>
                <a:lnTo>
                  <a:pt x="142" y="100"/>
                </a:lnTo>
                <a:lnTo>
                  <a:pt x="142" y="100"/>
                </a:lnTo>
                <a:lnTo>
                  <a:pt x="143" y="97"/>
                </a:lnTo>
                <a:lnTo>
                  <a:pt x="146" y="93"/>
                </a:lnTo>
                <a:lnTo>
                  <a:pt x="147" y="90"/>
                </a:lnTo>
                <a:lnTo>
                  <a:pt x="149" y="87"/>
                </a:lnTo>
                <a:lnTo>
                  <a:pt x="149" y="87"/>
                </a:lnTo>
                <a:lnTo>
                  <a:pt x="149" y="82"/>
                </a:lnTo>
                <a:lnTo>
                  <a:pt x="149" y="79"/>
                </a:lnTo>
                <a:lnTo>
                  <a:pt x="149" y="77"/>
                </a:lnTo>
                <a:lnTo>
                  <a:pt x="149" y="77"/>
                </a:lnTo>
                <a:lnTo>
                  <a:pt x="154" y="71"/>
                </a:lnTo>
                <a:lnTo>
                  <a:pt x="157" y="68"/>
                </a:lnTo>
                <a:lnTo>
                  <a:pt x="157" y="64"/>
                </a:lnTo>
                <a:lnTo>
                  <a:pt x="157" y="64"/>
                </a:lnTo>
                <a:lnTo>
                  <a:pt x="157" y="61"/>
                </a:lnTo>
                <a:lnTo>
                  <a:pt x="154" y="58"/>
                </a:lnTo>
                <a:lnTo>
                  <a:pt x="153" y="55"/>
                </a:lnTo>
                <a:lnTo>
                  <a:pt x="152" y="51"/>
                </a:lnTo>
                <a:lnTo>
                  <a:pt x="152" y="51"/>
                </a:lnTo>
                <a:lnTo>
                  <a:pt x="151" y="46"/>
                </a:lnTo>
                <a:lnTo>
                  <a:pt x="152" y="40"/>
                </a:lnTo>
                <a:lnTo>
                  <a:pt x="152" y="35"/>
                </a:lnTo>
                <a:lnTo>
                  <a:pt x="152" y="30"/>
                </a:lnTo>
                <a:lnTo>
                  <a:pt x="152" y="30"/>
                </a:lnTo>
                <a:lnTo>
                  <a:pt x="149" y="15"/>
                </a:lnTo>
                <a:lnTo>
                  <a:pt x="147" y="9"/>
                </a:lnTo>
                <a:lnTo>
                  <a:pt x="143" y="3"/>
                </a:lnTo>
                <a:lnTo>
                  <a:pt x="143" y="3"/>
                </a:lnTo>
                <a:lnTo>
                  <a:pt x="147" y="1"/>
                </a:lnTo>
                <a:lnTo>
                  <a:pt x="149" y="0"/>
                </a:lnTo>
                <a:lnTo>
                  <a:pt x="151" y="0"/>
                </a:lnTo>
                <a:lnTo>
                  <a:pt x="156" y="0"/>
                </a:lnTo>
                <a:lnTo>
                  <a:pt x="174" y="115"/>
                </a:lnTo>
                <a:lnTo>
                  <a:pt x="277" y="95"/>
                </a:lnTo>
                <a:lnTo>
                  <a:pt x="283" y="146"/>
                </a:lnTo>
                <a:lnTo>
                  <a:pt x="283" y="146"/>
                </a:lnTo>
                <a:lnTo>
                  <a:pt x="282" y="152"/>
                </a:lnTo>
                <a:lnTo>
                  <a:pt x="282" y="152"/>
                </a:lnTo>
                <a:lnTo>
                  <a:pt x="282" y="155"/>
                </a:lnTo>
                <a:lnTo>
                  <a:pt x="283" y="157"/>
                </a:lnTo>
                <a:lnTo>
                  <a:pt x="285" y="158"/>
                </a:lnTo>
                <a:lnTo>
                  <a:pt x="288" y="160"/>
                </a:lnTo>
                <a:lnTo>
                  <a:pt x="288" y="160"/>
                </a:lnTo>
                <a:lnTo>
                  <a:pt x="292" y="158"/>
                </a:lnTo>
                <a:lnTo>
                  <a:pt x="293" y="156"/>
                </a:lnTo>
                <a:lnTo>
                  <a:pt x="294" y="152"/>
                </a:lnTo>
                <a:lnTo>
                  <a:pt x="296" y="148"/>
                </a:lnTo>
                <a:lnTo>
                  <a:pt x="296" y="148"/>
                </a:lnTo>
                <a:lnTo>
                  <a:pt x="303" y="143"/>
                </a:lnTo>
                <a:lnTo>
                  <a:pt x="306" y="142"/>
                </a:lnTo>
                <a:lnTo>
                  <a:pt x="309" y="139"/>
                </a:lnTo>
                <a:lnTo>
                  <a:pt x="309" y="139"/>
                </a:lnTo>
                <a:lnTo>
                  <a:pt x="311" y="136"/>
                </a:lnTo>
                <a:lnTo>
                  <a:pt x="313" y="132"/>
                </a:lnTo>
                <a:lnTo>
                  <a:pt x="314" y="129"/>
                </a:lnTo>
                <a:lnTo>
                  <a:pt x="317" y="126"/>
                </a:lnTo>
                <a:lnTo>
                  <a:pt x="317" y="126"/>
                </a:lnTo>
                <a:lnTo>
                  <a:pt x="326" y="119"/>
                </a:lnTo>
                <a:lnTo>
                  <a:pt x="335" y="113"/>
                </a:lnTo>
                <a:lnTo>
                  <a:pt x="342" y="105"/>
                </a:lnTo>
                <a:lnTo>
                  <a:pt x="350" y="97"/>
                </a:lnTo>
                <a:lnTo>
                  <a:pt x="350" y="97"/>
                </a:lnTo>
                <a:lnTo>
                  <a:pt x="356" y="99"/>
                </a:lnTo>
                <a:lnTo>
                  <a:pt x="363" y="100"/>
                </a:lnTo>
                <a:lnTo>
                  <a:pt x="363" y="100"/>
                </a:lnTo>
                <a:lnTo>
                  <a:pt x="369" y="99"/>
                </a:lnTo>
                <a:lnTo>
                  <a:pt x="376" y="98"/>
                </a:lnTo>
                <a:lnTo>
                  <a:pt x="381" y="94"/>
                </a:lnTo>
                <a:lnTo>
                  <a:pt x="387" y="90"/>
                </a:lnTo>
                <a:lnTo>
                  <a:pt x="392" y="87"/>
                </a:lnTo>
                <a:lnTo>
                  <a:pt x="397" y="83"/>
                </a:lnTo>
                <a:lnTo>
                  <a:pt x="403" y="80"/>
                </a:lnTo>
                <a:lnTo>
                  <a:pt x="409" y="79"/>
                </a:lnTo>
                <a:lnTo>
                  <a:pt x="409" y="79"/>
                </a:lnTo>
                <a:lnTo>
                  <a:pt x="414" y="80"/>
                </a:lnTo>
                <a:lnTo>
                  <a:pt x="419" y="82"/>
                </a:lnTo>
                <a:lnTo>
                  <a:pt x="427" y="88"/>
                </a:lnTo>
                <a:lnTo>
                  <a:pt x="427" y="88"/>
                </a:lnTo>
                <a:lnTo>
                  <a:pt x="431" y="93"/>
                </a:lnTo>
                <a:lnTo>
                  <a:pt x="440" y="93"/>
                </a:lnTo>
                <a:lnTo>
                  <a:pt x="440" y="93"/>
                </a:lnTo>
                <a:lnTo>
                  <a:pt x="440" y="85"/>
                </a:lnTo>
                <a:lnTo>
                  <a:pt x="441" y="83"/>
                </a:lnTo>
                <a:lnTo>
                  <a:pt x="445" y="82"/>
                </a:lnTo>
                <a:lnTo>
                  <a:pt x="445" y="82"/>
                </a:lnTo>
                <a:lnTo>
                  <a:pt x="446" y="82"/>
                </a:lnTo>
                <a:lnTo>
                  <a:pt x="448" y="83"/>
                </a:lnTo>
                <a:lnTo>
                  <a:pt x="450" y="88"/>
                </a:lnTo>
                <a:lnTo>
                  <a:pt x="450" y="93"/>
                </a:lnTo>
                <a:lnTo>
                  <a:pt x="451" y="99"/>
                </a:lnTo>
                <a:lnTo>
                  <a:pt x="451" y="99"/>
                </a:lnTo>
                <a:lnTo>
                  <a:pt x="453" y="101"/>
                </a:lnTo>
                <a:lnTo>
                  <a:pt x="456" y="104"/>
                </a:lnTo>
                <a:lnTo>
                  <a:pt x="458" y="106"/>
                </a:lnTo>
                <a:lnTo>
                  <a:pt x="460" y="109"/>
                </a:lnTo>
                <a:lnTo>
                  <a:pt x="460" y="109"/>
                </a:lnTo>
                <a:lnTo>
                  <a:pt x="458" y="113"/>
                </a:lnTo>
                <a:lnTo>
                  <a:pt x="457" y="116"/>
                </a:lnTo>
                <a:lnTo>
                  <a:pt x="457" y="116"/>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123" name="Freeform 112"/>
          <p:cNvSpPr>
            <a:spLocks/>
          </p:cNvSpPr>
          <p:nvPr/>
        </p:nvSpPr>
        <p:spPr bwMode="auto">
          <a:xfrm>
            <a:off x="9963085" y="3661685"/>
            <a:ext cx="2256329" cy="1416982"/>
          </a:xfrm>
          <a:custGeom>
            <a:avLst/>
            <a:gdLst>
              <a:gd name="T0" fmla="*/ 562 w 667"/>
              <a:gd name="T1" fmla="*/ 556 h 570"/>
              <a:gd name="T2" fmla="*/ 549 w 667"/>
              <a:gd name="T3" fmla="*/ 570 h 570"/>
              <a:gd name="T4" fmla="*/ 609 w 667"/>
              <a:gd name="T5" fmla="*/ 560 h 570"/>
              <a:gd name="T6" fmla="*/ 612 w 667"/>
              <a:gd name="T7" fmla="*/ 545 h 570"/>
              <a:gd name="T8" fmla="*/ 614 w 667"/>
              <a:gd name="T9" fmla="*/ 537 h 570"/>
              <a:gd name="T10" fmla="*/ 617 w 667"/>
              <a:gd name="T11" fmla="*/ 528 h 570"/>
              <a:gd name="T12" fmla="*/ 623 w 667"/>
              <a:gd name="T13" fmla="*/ 518 h 570"/>
              <a:gd name="T14" fmla="*/ 618 w 667"/>
              <a:gd name="T15" fmla="*/ 502 h 570"/>
              <a:gd name="T16" fmla="*/ 630 w 667"/>
              <a:gd name="T17" fmla="*/ 507 h 570"/>
              <a:gd name="T18" fmla="*/ 641 w 667"/>
              <a:gd name="T19" fmla="*/ 492 h 570"/>
              <a:gd name="T20" fmla="*/ 657 w 667"/>
              <a:gd name="T21" fmla="*/ 482 h 570"/>
              <a:gd name="T22" fmla="*/ 665 w 667"/>
              <a:gd name="T23" fmla="*/ 472 h 570"/>
              <a:gd name="T24" fmla="*/ 661 w 667"/>
              <a:gd name="T25" fmla="*/ 467 h 570"/>
              <a:gd name="T26" fmla="*/ 664 w 667"/>
              <a:gd name="T27" fmla="*/ 454 h 570"/>
              <a:gd name="T28" fmla="*/ 667 w 667"/>
              <a:gd name="T29" fmla="*/ 439 h 570"/>
              <a:gd name="T30" fmla="*/ 655 w 667"/>
              <a:gd name="T31" fmla="*/ 434 h 570"/>
              <a:gd name="T32" fmla="*/ 645 w 667"/>
              <a:gd name="T33" fmla="*/ 433 h 570"/>
              <a:gd name="T34" fmla="*/ 636 w 667"/>
              <a:gd name="T35" fmla="*/ 430 h 570"/>
              <a:gd name="T36" fmla="*/ 623 w 667"/>
              <a:gd name="T37" fmla="*/ 414 h 570"/>
              <a:gd name="T38" fmla="*/ 618 w 667"/>
              <a:gd name="T39" fmla="*/ 394 h 570"/>
              <a:gd name="T40" fmla="*/ 615 w 667"/>
              <a:gd name="T41" fmla="*/ 376 h 570"/>
              <a:gd name="T42" fmla="*/ 612 w 667"/>
              <a:gd name="T43" fmla="*/ 359 h 570"/>
              <a:gd name="T44" fmla="*/ 597 w 667"/>
              <a:gd name="T45" fmla="*/ 336 h 570"/>
              <a:gd name="T46" fmla="*/ 556 w 667"/>
              <a:gd name="T47" fmla="*/ 310 h 570"/>
              <a:gd name="T48" fmla="*/ 547 w 667"/>
              <a:gd name="T49" fmla="*/ 301 h 570"/>
              <a:gd name="T50" fmla="*/ 523 w 667"/>
              <a:gd name="T51" fmla="*/ 282 h 570"/>
              <a:gd name="T52" fmla="*/ 538 w 667"/>
              <a:gd name="T53" fmla="*/ 257 h 570"/>
              <a:gd name="T54" fmla="*/ 542 w 667"/>
              <a:gd name="T55" fmla="*/ 226 h 570"/>
              <a:gd name="T56" fmla="*/ 550 w 667"/>
              <a:gd name="T57" fmla="*/ 212 h 570"/>
              <a:gd name="T58" fmla="*/ 533 w 667"/>
              <a:gd name="T59" fmla="*/ 199 h 570"/>
              <a:gd name="T60" fmla="*/ 519 w 667"/>
              <a:gd name="T61" fmla="*/ 193 h 570"/>
              <a:gd name="T62" fmla="*/ 500 w 667"/>
              <a:gd name="T63" fmla="*/ 204 h 570"/>
              <a:gd name="T64" fmla="*/ 492 w 667"/>
              <a:gd name="T65" fmla="*/ 188 h 570"/>
              <a:gd name="T66" fmla="*/ 486 w 667"/>
              <a:gd name="T67" fmla="*/ 177 h 570"/>
              <a:gd name="T68" fmla="*/ 477 w 667"/>
              <a:gd name="T69" fmla="*/ 151 h 570"/>
              <a:gd name="T70" fmla="*/ 458 w 667"/>
              <a:gd name="T71" fmla="*/ 144 h 570"/>
              <a:gd name="T72" fmla="*/ 434 w 667"/>
              <a:gd name="T73" fmla="*/ 118 h 570"/>
              <a:gd name="T74" fmla="*/ 411 w 667"/>
              <a:gd name="T75" fmla="*/ 90 h 570"/>
              <a:gd name="T76" fmla="*/ 414 w 667"/>
              <a:gd name="T77" fmla="*/ 76 h 570"/>
              <a:gd name="T78" fmla="*/ 403 w 667"/>
              <a:gd name="T79" fmla="*/ 58 h 570"/>
              <a:gd name="T80" fmla="*/ 399 w 667"/>
              <a:gd name="T81" fmla="*/ 36 h 570"/>
              <a:gd name="T82" fmla="*/ 409 w 667"/>
              <a:gd name="T83" fmla="*/ 21 h 570"/>
              <a:gd name="T84" fmla="*/ 395 w 667"/>
              <a:gd name="T85" fmla="*/ 8 h 570"/>
              <a:gd name="T86" fmla="*/ 384 w 667"/>
              <a:gd name="T87" fmla="*/ 3 h 570"/>
              <a:gd name="T88" fmla="*/ 74 w 667"/>
              <a:gd name="T89" fmla="*/ 6 h 570"/>
              <a:gd name="T90" fmla="*/ 5 w 667"/>
              <a:gd name="T91" fmla="*/ 20 h 570"/>
              <a:gd name="T92" fmla="*/ 1 w 667"/>
              <a:gd name="T93" fmla="*/ 31 h 570"/>
              <a:gd name="T94" fmla="*/ 21 w 667"/>
              <a:gd name="T95" fmla="*/ 46 h 570"/>
              <a:gd name="T96" fmla="*/ 31 w 667"/>
              <a:gd name="T97" fmla="*/ 66 h 570"/>
              <a:gd name="T98" fmla="*/ 43 w 667"/>
              <a:gd name="T99" fmla="*/ 79 h 570"/>
              <a:gd name="T100" fmla="*/ 57 w 667"/>
              <a:gd name="T101" fmla="*/ 93 h 570"/>
              <a:gd name="T102" fmla="*/ 77 w 667"/>
              <a:gd name="T103" fmla="*/ 95 h 570"/>
              <a:gd name="T104" fmla="*/ 69 w 667"/>
              <a:gd name="T105" fmla="*/ 119 h 570"/>
              <a:gd name="T106" fmla="*/ 49 w 667"/>
              <a:gd name="T107" fmla="*/ 126 h 570"/>
              <a:gd name="T108" fmla="*/ 53 w 667"/>
              <a:gd name="T109" fmla="*/ 142 h 570"/>
              <a:gd name="T110" fmla="*/ 74 w 667"/>
              <a:gd name="T111" fmla="*/ 162 h 570"/>
              <a:gd name="T112" fmla="*/ 85 w 667"/>
              <a:gd name="T113" fmla="*/ 181 h 570"/>
              <a:gd name="T114" fmla="*/ 101 w 667"/>
              <a:gd name="T115" fmla="*/ 182 h 570"/>
              <a:gd name="T116" fmla="*/ 111 w 667"/>
              <a:gd name="T117" fmla="*/ 451 h 570"/>
              <a:gd name="T118" fmla="*/ 327 w 667"/>
              <a:gd name="T119" fmla="*/ 511 h 570"/>
              <a:gd name="T120" fmla="*/ 556 w 667"/>
              <a:gd name="T121" fmla="*/ 512 h 570"/>
              <a:gd name="T122" fmla="*/ 570 w 667"/>
              <a:gd name="T123" fmla="*/ 525 h 570"/>
              <a:gd name="T124" fmla="*/ 561 w 667"/>
              <a:gd name="T125" fmla="*/ 546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7" h="570">
                <a:moveTo>
                  <a:pt x="559" y="550"/>
                </a:moveTo>
                <a:lnTo>
                  <a:pt x="559" y="550"/>
                </a:lnTo>
                <a:lnTo>
                  <a:pt x="561" y="551"/>
                </a:lnTo>
                <a:lnTo>
                  <a:pt x="563" y="554"/>
                </a:lnTo>
                <a:lnTo>
                  <a:pt x="563" y="554"/>
                </a:lnTo>
                <a:lnTo>
                  <a:pt x="562" y="556"/>
                </a:lnTo>
                <a:lnTo>
                  <a:pt x="561" y="556"/>
                </a:lnTo>
                <a:lnTo>
                  <a:pt x="559" y="558"/>
                </a:lnTo>
                <a:lnTo>
                  <a:pt x="556" y="559"/>
                </a:lnTo>
                <a:lnTo>
                  <a:pt x="556" y="559"/>
                </a:lnTo>
                <a:lnTo>
                  <a:pt x="552" y="565"/>
                </a:lnTo>
                <a:lnTo>
                  <a:pt x="549" y="570"/>
                </a:lnTo>
                <a:lnTo>
                  <a:pt x="612" y="570"/>
                </a:lnTo>
                <a:lnTo>
                  <a:pt x="612" y="570"/>
                </a:lnTo>
                <a:lnTo>
                  <a:pt x="610" y="567"/>
                </a:lnTo>
                <a:lnTo>
                  <a:pt x="609" y="565"/>
                </a:lnTo>
                <a:lnTo>
                  <a:pt x="609" y="565"/>
                </a:lnTo>
                <a:lnTo>
                  <a:pt x="609" y="560"/>
                </a:lnTo>
                <a:lnTo>
                  <a:pt x="612" y="556"/>
                </a:lnTo>
                <a:lnTo>
                  <a:pt x="614" y="553"/>
                </a:lnTo>
                <a:lnTo>
                  <a:pt x="615" y="548"/>
                </a:lnTo>
                <a:lnTo>
                  <a:pt x="615" y="548"/>
                </a:lnTo>
                <a:lnTo>
                  <a:pt x="614" y="546"/>
                </a:lnTo>
                <a:lnTo>
                  <a:pt x="612" y="545"/>
                </a:lnTo>
                <a:lnTo>
                  <a:pt x="610" y="544"/>
                </a:lnTo>
                <a:lnTo>
                  <a:pt x="609" y="541"/>
                </a:lnTo>
                <a:lnTo>
                  <a:pt x="609" y="541"/>
                </a:lnTo>
                <a:lnTo>
                  <a:pt x="609" y="540"/>
                </a:lnTo>
                <a:lnTo>
                  <a:pt x="610" y="538"/>
                </a:lnTo>
                <a:lnTo>
                  <a:pt x="614" y="537"/>
                </a:lnTo>
                <a:lnTo>
                  <a:pt x="617" y="534"/>
                </a:lnTo>
                <a:lnTo>
                  <a:pt x="618" y="532"/>
                </a:lnTo>
                <a:lnTo>
                  <a:pt x="619" y="530"/>
                </a:lnTo>
                <a:lnTo>
                  <a:pt x="619" y="530"/>
                </a:lnTo>
                <a:lnTo>
                  <a:pt x="618" y="529"/>
                </a:lnTo>
                <a:lnTo>
                  <a:pt x="617" y="528"/>
                </a:lnTo>
                <a:lnTo>
                  <a:pt x="617" y="527"/>
                </a:lnTo>
                <a:lnTo>
                  <a:pt x="615" y="525"/>
                </a:lnTo>
                <a:lnTo>
                  <a:pt x="615" y="525"/>
                </a:lnTo>
                <a:lnTo>
                  <a:pt x="617" y="522"/>
                </a:lnTo>
                <a:lnTo>
                  <a:pt x="619" y="520"/>
                </a:lnTo>
                <a:lnTo>
                  <a:pt x="623" y="518"/>
                </a:lnTo>
                <a:lnTo>
                  <a:pt x="624" y="514"/>
                </a:lnTo>
                <a:lnTo>
                  <a:pt x="624" y="514"/>
                </a:lnTo>
                <a:lnTo>
                  <a:pt x="623" y="512"/>
                </a:lnTo>
                <a:lnTo>
                  <a:pt x="620" y="508"/>
                </a:lnTo>
                <a:lnTo>
                  <a:pt x="619" y="506"/>
                </a:lnTo>
                <a:lnTo>
                  <a:pt x="618" y="502"/>
                </a:lnTo>
                <a:lnTo>
                  <a:pt x="618" y="502"/>
                </a:lnTo>
                <a:lnTo>
                  <a:pt x="619" y="499"/>
                </a:lnTo>
                <a:lnTo>
                  <a:pt x="622" y="497"/>
                </a:lnTo>
                <a:lnTo>
                  <a:pt x="622" y="497"/>
                </a:lnTo>
                <a:lnTo>
                  <a:pt x="625" y="502"/>
                </a:lnTo>
                <a:lnTo>
                  <a:pt x="630" y="507"/>
                </a:lnTo>
                <a:lnTo>
                  <a:pt x="630" y="507"/>
                </a:lnTo>
                <a:lnTo>
                  <a:pt x="634" y="503"/>
                </a:lnTo>
                <a:lnTo>
                  <a:pt x="635" y="499"/>
                </a:lnTo>
                <a:lnTo>
                  <a:pt x="638" y="496"/>
                </a:lnTo>
                <a:lnTo>
                  <a:pt x="641" y="492"/>
                </a:lnTo>
                <a:lnTo>
                  <a:pt x="641" y="492"/>
                </a:lnTo>
                <a:lnTo>
                  <a:pt x="645" y="488"/>
                </a:lnTo>
                <a:lnTo>
                  <a:pt x="654" y="491"/>
                </a:lnTo>
                <a:lnTo>
                  <a:pt x="654" y="491"/>
                </a:lnTo>
                <a:lnTo>
                  <a:pt x="656" y="488"/>
                </a:lnTo>
                <a:lnTo>
                  <a:pt x="656" y="485"/>
                </a:lnTo>
                <a:lnTo>
                  <a:pt x="657" y="482"/>
                </a:lnTo>
                <a:lnTo>
                  <a:pt x="659" y="478"/>
                </a:lnTo>
                <a:lnTo>
                  <a:pt x="659" y="478"/>
                </a:lnTo>
                <a:lnTo>
                  <a:pt x="660" y="477"/>
                </a:lnTo>
                <a:lnTo>
                  <a:pt x="662" y="476"/>
                </a:lnTo>
                <a:lnTo>
                  <a:pt x="664" y="475"/>
                </a:lnTo>
                <a:lnTo>
                  <a:pt x="665" y="472"/>
                </a:lnTo>
                <a:lnTo>
                  <a:pt x="665" y="472"/>
                </a:lnTo>
                <a:lnTo>
                  <a:pt x="664" y="471"/>
                </a:lnTo>
                <a:lnTo>
                  <a:pt x="664" y="470"/>
                </a:lnTo>
                <a:lnTo>
                  <a:pt x="662" y="469"/>
                </a:lnTo>
                <a:lnTo>
                  <a:pt x="661" y="467"/>
                </a:lnTo>
                <a:lnTo>
                  <a:pt x="661" y="467"/>
                </a:lnTo>
                <a:lnTo>
                  <a:pt x="662" y="466"/>
                </a:lnTo>
                <a:lnTo>
                  <a:pt x="662" y="465"/>
                </a:lnTo>
                <a:lnTo>
                  <a:pt x="665" y="462"/>
                </a:lnTo>
                <a:lnTo>
                  <a:pt x="665" y="462"/>
                </a:lnTo>
                <a:lnTo>
                  <a:pt x="665" y="457"/>
                </a:lnTo>
                <a:lnTo>
                  <a:pt x="664" y="454"/>
                </a:lnTo>
                <a:lnTo>
                  <a:pt x="664" y="450"/>
                </a:lnTo>
                <a:lnTo>
                  <a:pt x="665" y="445"/>
                </a:lnTo>
                <a:lnTo>
                  <a:pt x="665" y="445"/>
                </a:lnTo>
                <a:lnTo>
                  <a:pt x="666" y="443"/>
                </a:lnTo>
                <a:lnTo>
                  <a:pt x="667" y="439"/>
                </a:lnTo>
                <a:lnTo>
                  <a:pt x="667" y="439"/>
                </a:lnTo>
                <a:lnTo>
                  <a:pt x="666" y="436"/>
                </a:lnTo>
                <a:lnTo>
                  <a:pt x="666" y="436"/>
                </a:lnTo>
                <a:lnTo>
                  <a:pt x="660" y="436"/>
                </a:lnTo>
                <a:lnTo>
                  <a:pt x="657" y="435"/>
                </a:lnTo>
                <a:lnTo>
                  <a:pt x="655" y="434"/>
                </a:lnTo>
                <a:lnTo>
                  <a:pt x="655" y="434"/>
                </a:lnTo>
                <a:lnTo>
                  <a:pt x="651" y="429"/>
                </a:lnTo>
                <a:lnTo>
                  <a:pt x="650" y="427"/>
                </a:lnTo>
                <a:lnTo>
                  <a:pt x="647" y="425"/>
                </a:lnTo>
                <a:lnTo>
                  <a:pt x="647" y="425"/>
                </a:lnTo>
                <a:lnTo>
                  <a:pt x="646" y="429"/>
                </a:lnTo>
                <a:lnTo>
                  <a:pt x="645" y="433"/>
                </a:lnTo>
                <a:lnTo>
                  <a:pt x="643" y="434"/>
                </a:lnTo>
                <a:lnTo>
                  <a:pt x="639" y="435"/>
                </a:lnTo>
                <a:lnTo>
                  <a:pt x="639" y="435"/>
                </a:lnTo>
                <a:lnTo>
                  <a:pt x="638" y="435"/>
                </a:lnTo>
                <a:lnTo>
                  <a:pt x="636" y="434"/>
                </a:lnTo>
                <a:lnTo>
                  <a:pt x="636" y="430"/>
                </a:lnTo>
                <a:lnTo>
                  <a:pt x="635" y="428"/>
                </a:lnTo>
                <a:lnTo>
                  <a:pt x="633" y="424"/>
                </a:lnTo>
                <a:lnTo>
                  <a:pt x="633" y="424"/>
                </a:lnTo>
                <a:lnTo>
                  <a:pt x="628" y="419"/>
                </a:lnTo>
                <a:lnTo>
                  <a:pt x="623" y="414"/>
                </a:lnTo>
                <a:lnTo>
                  <a:pt x="623" y="414"/>
                </a:lnTo>
                <a:lnTo>
                  <a:pt x="617" y="409"/>
                </a:lnTo>
                <a:lnTo>
                  <a:pt x="615" y="406"/>
                </a:lnTo>
                <a:lnTo>
                  <a:pt x="614" y="402"/>
                </a:lnTo>
                <a:lnTo>
                  <a:pt x="614" y="402"/>
                </a:lnTo>
                <a:lnTo>
                  <a:pt x="615" y="398"/>
                </a:lnTo>
                <a:lnTo>
                  <a:pt x="618" y="394"/>
                </a:lnTo>
                <a:lnTo>
                  <a:pt x="620" y="391"/>
                </a:lnTo>
                <a:lnTo>
                  <a:pt x="622" y="387"/>
                </a:lnTo>
                <a:lnTo>
                  <a:pt x="622" y="387"/>
                </a:lnTo>
                <a:lnTo>
                  <a:pt x="620" y="383"/>
                </a:lnTo>
                <a:lnTo>
                  <a:pt x="619" y="381"/>
                </a:lnTo>
                <a:lnTo>
                  <a:pt x="615" y="376"/>
                </a:lnTo>
                <a:lnTo>
                  <a:pt x="612" y="371"/>
                </a:lnTo>
                <a:lnTo>
                  <a:pt x="610" y="369"/>
                </a:lnTo>
                <a:lnTo>
                  <a:pt x="609" y="365"/>
                </a:lnTo>
                <a:lnTo>
                  <a:pt x="609" y="365"/>
                </a:lnTo>
                <a:lnTo>
                  <a:pt x="610" y="361"/>
                </a:lnTo>
                <a:lnTo>
                  <a:pt x="612" y="359"/>
                </a:lnTo>
                <a:lnTo>
                  <a:pt x="612" y="359"/>
                </a:lnTo>
                <a:lnTo>
                  <a:pt x="612" y="352"/>
                </a:lnTo>
                <a:lnTo>
                  <a:pt x="612" y="352"/>
                </a:lnTo>
                <a:lnTo>
                  <a:pt x="607" y="346"/>
                </a:lnTo>
                <a:lnTo>
                  <a:pt x="603" y="341"/>
                </a:lnTo>
                <a:lnTo>
                  <a:pt x="597" y="336"/>
                </a:lnTo>
                <a:lnTo>
                  <a:pt x="592" y="333"/>
                </a:lnTo>
                <a:lnTo>
                  <a:pt x="580" y="326"/>
                </a:lnTo>
                <a:lnTo>
                  <a:pt x="567" y="318"/>
                </a:lnTo>
                <a:lnTo>
                  <a:pt x="567" y="318"/>
                </a:lnTo>
                <a:lnTo>
                  <a:pt x="561" y="314"/>
                </a:lnTo>
                <a:lnTo>
                  <a:pt x="556" y="310"/>
                </a:lnTo>
                <a:lnTo>
                  <a:pt x="556" y="310"/>
                </a:lnTo>
                <a:lnTo>
                  <a:pt x="554" y="308"/>
                </a:lnTo>
                <a:lnTo>
                  <a:pt x="552" y="304"/>
                </a:lnTo>
                <a:lnTo>
                  <a:pt x="550" y="303"/>
                </a:lnTo>
                <a:lnTo>
                  <a:pt x="547" y="301"/>
                </a:lnTo>
                <a:lnTo>
                  <a:pt x="547" y="301"/>
                </a:lnTo>
                <a:lnTo>
                  <a:pt x="538" y="297"/>
                </a:lnTo>
                <a:lnTo>
                  <a:pt x="528" y="291"/>
                </a:lnTo>
                <a:lnTo>
                  <a:pt x="528" y="291"/>
                </a:lnTo>
                <a:lnTo>
                  <a:pt x="524" y="287"/>
                </a:lnTo>
                <a:lnTo>
                  <a:pt x="523" y="284"/>
                </a:lnTo>
                <a:lnTo>
                  <a:pt x="523" y="282"/>
                </a:lnTo>
                <a:lnTo>
                  <a:pt x="523" y="282"/>
                </a:lnTo>
                <a:lnTo>
                  <a:pt x="524" y="277"/>
                </a:lnTo>
                <a:lnTo>
                  <a:pt x="526" y="272"/>
                </a:lnTo>
                <a:lnTo>
                  <a:pt x="533" y="263"/>
                </a:lnTo>
                <a:lnTo>
                  <a:pt x="533" y="263"/>
                </a:lnTo>
                <a:lnTo>
                  <a:pt x="538" y="257"/>
                </a:lnTo>
                <a:lnTo>
                  <a:pt x="539" y="250"/>
                </a:lnTo>
                <a:lnTo>
                  <a:pt x="540" y="242"/>
                </a:lnTo>
                <a:lnTo>
                  <a:pt x="541" y="235"/>
                </a:lnTo>
                <a:lnTo>
                  <a:pt x="541" y="235"/>
                </a:lnTo>
                <a:lnTo>
                  <a:pt x="542" y="230"/>
                </a:lnTo>
                <a:lnTo>
                  <a:pt x="542" y="226"/>
                </a:lnTo>
                <a:lnTo>
                  <a:pt x="544" y="223"/>
                </a:lnTo>
                <a:lnTo>
                  <a:pt x="545" y="218"/>
                </a:lnTo>
                <a:lnTo>
                  <a:pt x="545" y="218"/>
                </a:lnTo>
                <a:lnTo>
                  <a:pt x="547" y="215"/>
                </a:lnTo>
                <a:lnTo>
                  <a:pt x="549" y="214"/>
                </a:lnTo>
                <a:lnTo>
                  <a:pt x="550" y="212"/>
                </a:lnTo>
                <a:lnTo>
                  <a:pt x="550" y="212"/>
                </a:lnTo>
                <a:lnTo>
                  <a:pt x="549" y="209"/>
                </a:lnTo>
                <a:lnTo>
                  <a:pt x="547" y="207"/>
                </a:lnTo>
                <a:lnTo>
                  <a:pt x="544" y="204"/>
                </a:lnTo>
                <a:lnTo>
                  <a:pt x="533" y="199"/>
                </a:lnTo>
                <a:lnTo>
                  <a:pt x="533" y="199"/>
                </a:lnTo>
                <a:lnTo>
                  <a:pt x="530" y="197"/>
                </a:lnTo>
                <a:lnTo>
                  <a:pt x="528" y="194"/>
                </a:lnTo>
                <a:lnTo>
                  <a:pt x="525" y="193"/>
                </a:lnTo>
                <a:lnTo>
                  <a:pt x="521" y="192"/>
                </a:lnTo>
                <a:lnTo>
                  <a:pt x="521" y="192"/>
                </a:lnTo>
                <a:lnTo>
                  <a:pt x="519" y="193"/>
                </a:lnTo>
                <a:lnTo>
                  <a:pt x="515" y="194"/>
                </a:lnTo>
                <a:lnTo>
                  <a:pt x="512" y="198"/>
                </a:lnTo>
                <a:lnTo>
                  <a:pt x="507" y="202"/>
                </a:lnTo>
                <a:lnTo>
                  <a:pt x="504" y="204"/>
                </a:lnTo>
                <a:lnTo>
                  <a:pt x="500" y="204"/>
                </a:lnTo>
                <a:lnTo>
                  <a:pt x="500" y="204"/>
                </a:lnTo>
                <a:lnTo>
                  <a:pt x="497" y="203"/>
                </a:lnTo>
                <a:lnTo>
                  <a:pt x="494" y="202"/>
                </a:lnTo>
                <a:lnTo>
                  <a:pt x="492" y="198"/>
                </a:lnTo>
                <a:lnTo>
                  <a:pt x="491" y="194"/>
                </a:lnTo>
                <a:lnTo>
                  <a:pt x="491" y="194"/>
                </a:lnTo>
                <a:lnTo>
                  <a:pt x="492" y="188"/>
                </a:lnTo>
                <a:lnTo>
                  <a:pt x="493" y="183"/>
                </a:lnTo>
                <a:lnTo>
                  <a:pt x="493" y="183"/>
                </a:lnTo>
                <a:lnTo>
                  <a:pt x="492" y="181"/>
                </a:lnTo>
                <a:lnTo>
                  <a:pt x="491" y="179"/>
                </a:lnTo>
                <a:lnTo>
                  <a:pt x="488" y="178"/>
                </a:lnTo>
                <a:lnTo>
                  <a:pt x="486" y="177"/>
                </a:lnTo>
                <a:lnTo>
                  <a:pt x="486" y="177"/>
                </a:lnTo>
                <a:lnTo>
                  <a:pt x="483" y="170"/>
                </a:lnTo>
                <a:lnTo>
                  <a:pt x="482" y="163"/>
                </a:lnTo>
                <a:lnTo>
                  <a:pt x="481" y="157"/>
                </a:lnTo>
                <a:lnTo>
                  <a:pt x="479" y="154"/>
                </a:lnTo>
                <a:lnTo>
                  <a:pt x="477" y="151"/>
                </a:lnTo>
                <a:lnTo>
                  <a:pt x="477" y="151"/>
                </a:lnTo>
                <a:lnTo>
                  <a:pt x="473" y="149"/>
                </a:lnTo>
                <a:lnTo>
                  <a:pt x="468" y="147"/>
                </a:lnTo>
                <a:lnTo>
                  <a:pt x="463" y="146"/>
                </a:lnTo>
                <a:lnTo>
                  <a:pt x="458" y="144"/>
                </a:lnTo>
                <a:lnTo>
                  <a:pt x="458" y="144"/>
                </a:lnTo>
                <a:lnTo>
                  <a:pt x="455" y="140"/>
                </a:lnTo>
                <a:lnTo>
                  <a:pt x="453" y="135"/>
                </a:lnTo>
                <a:lnTo>
                  <a:pt x="451" y="131"/>
                </a:lnTo>
                <a:lnTo>
                  <a:pt x="449" y="126"/>
                </a:lnTo>
                <a:lnTo>
                  <a:pt x="449" y="126"/>
                </a:lnTo>
                <a:lnTo>
                  <a:pt x="434" y="118"/>
                </a:lnTo>
                <a:lnTo>
                  <a:pt x="423" y="107"/>
                </a:lnTo>
                <a:lnTo>
                  <a:pt x="423" y="107"/>
                </a:lnTo>
                <a:lnTo>
                  <a:pt x="415" y="99"/>
                </a:lnTo>
                <a:lnTo>
                  <a:pt x="413" y="95"/>
                </a:lnTo>
                <a:lnTo>
                  <a:pt x="411" y="90"/>
                </a:lnTo>
                <a:lnTo>
                  <a:pt x="411" y="90"/>
                </a:lnTo>
                <a:lnTo>
                  <a:pt x="411" y="88"/>
                </a:lnTo>
                <a:lnTo>
                  <a:pt x="413" y="86"/>
                </a:lnTo>
                <a:lnTo>
                  <a:pt x="414" y="83"/>
                </a:lnTo>
                <a:lnTo>
                  <a:pt x="415" y="81"/>
                </a:lnTo>
                <a:lnTo>
                  <a:pt x="415" y="81"/>
                </a:lnTo>
                <a:lnTo>
                  <a:pt x="414" y="76"/>
                </a:lnTo>
                <a:lnTo>
                  <a:pt x="411" y="71"/>
                </a:lnTo>
                <a:lnTo>
                  <a:pt x="408" y="67"/>
                </a:lnTo>
                <a:lnTo>
                  <a:pt x="404" y="63"/>
                </a:lnTo>
                <a:lnTo>
                  <a:pt x="404" y="63"/>
                </a:lnTo>
                <a:lnTo>
                  <a:pt x="403" y="61"/>
                </a:lnTo>
                <a:lnTo>
                  <a:pt x="403" y="58"/>
                </a:lnTo>
                <a:lnTo>
                  <a:pt x="403" y="52"/>
                </a:lnTo>
                <a:lnTo>
                  <a:pt x="403" y="52"/>
                </a:lnTo>
                <a:lnTo>
                  <a:pt x="400" y="44"/>
                </a:lnTo>
                <a:lnTo>
                  <a:pt x="399" y="40"/>
                </a:lnTo>
                <a:lnTo>
                  <a:pt x="399" y="36"/>
                </a:lnTo>
                <a:lnTo>
                  <a:pt x="399" y="36"/>
                </a:lnTo>
                <a:lnTo>
                  <a:pt x="399" y="34"/>
                </a:lnTo>
                <a:lnTo>
                  <a:pt x="400" y="31"/>
                </a:lnTo>
                <a:lnTo>
                  <a:pt x="404" y="29"/>
                </a:lnTo>
                <a:lnTo>
                  <a:pt x="408" y="26"/>
                </a:lnTo>
                <a:lnTo>
                  <a:pt x="409" y="24"/>
                </a:lnTo>
                <a:lnTo>
                  <a:pt x="409" y="21"/>
                </a:lnTo>
                <a:lnTo>
                  <a:pt x="409" y="21"/>
                </a:lnTo>
                <a:lnTo>
                  <a:pt x="409" y="16"/>
                </a:lnTo>
                <a:lnTo>
                  <a:pt x="409" y="16"/>
                </a:lnTo>
                <a:lnTo>
                  <a:pt x="403" y="11"/>
                </a:lnTo>
                <a:lnTo>
                  <a:pt x="399" y="10"/>
                </a:lnTo>
                <a:lnTo>
                  <a:pt x="395" y="8"/>
                </a:lnTo>
                <a:lnTo>
                  <a:pt x="395" y="8"/>
                </a:lnTo>
                <a:lnTo>
                  <a:pt x="393" y="8"/>
                </a:lnTo>
                <a:lnTo>
                  <a:pt x="390" y="8"/>
                </a:lnTo>
                <a:lnTo>
                  <a:pt x="390" y="8"/>
                </a:lnTo>
                <a:lnTo>
                  <a:pt x="386" y="4"/>
                </a:lnTo>
                <a:lnTo>
                  <a:pt x="384" y="3"/>
                </a:lnTo>
                <a:lnTo>
                  <a:pt x="382" y="0"/>
                </a:lnTo>
                <a:lnTo>
                  <a:pt x="382" y="0"/>
                </a:lnTo>
                <a:lnTo>
                  <a:pt x="337" y="2"/>
                </a:lnTo>
                <a:lnTo>
                  <a:pt x="220" y="4"/>
                </a:lnTo>
                <a:lnTo>
                  <a:pt x="220" y="4"/>
                </a:lnTo>
                <a:lnTo>
                  <a:pt x="74" y="6"/>
                </a:lnTo>
                <a:lnTo>
                  <a:pt x="0" y="8"/>
                </a:lnTo>
                <a:lnTo>
                  <a:pt x="0" y="8"/>
                </a:lnTo>
                <a:lnTo>
                  <a:pt x="4" y="14"/>
                </a:lnTo>
                <a:lnTo>
                  <a:pt x="4" y="16"/>
                </a:lnTo>
                <a:lnTo>
                  <a:pt x="5" y="20"/>
                </a:lnTo>
                <a:lnTo>
                  <a:pt x="5" y="20"/>
                </a:lnTo>
                <a:lnTo>
                  <a:pt x="4" y="23"/>
                </a:lnTo>
                <a:lnTo>
                  <a:pt x="4" y="25"/>
                </a:lnTo>
                <a:lnTo>
                  <a:pt x="2" y="26"/>
                </a:lnTo>
                <a:lnTo>
                  <a:pt x="1" y="29"/>
                </a:lnTo>
                <a:lnTo>
                  <a:pt x="1" y="29"/>
                </a:lnTo>
                <a:lnTo>
                  <a:pt x="1" y="31"/>
                </a:lnTo>
                <a:lnTo>
                  <a:pt x="2" y="34"/>
                </a:lnTo>
                <a:lnTo>
                  <a:pt x="7" y="37"/>
                </a:lnTo>
                <a:lnTo>
                  <a:pt x="19" y="42"/>
                </a:lnTo>
                <a:lnTo>
                  <a:pt x="19" y="42"/>
                </a:lnTo>
                <a:lnTo>
                  <a:pt x="20" y="44"/>
                </a:lnTo>
                <a:lnTo>
                  <a:pt x="21" y="46"/>
                </a:lnTo>
                <a:lnTo>
                  <a:pt x="22" y="51"/>
                </a:lnTo>
                <a:lnTo>
                  <a:pt x="22" y="56"/>
                </a:lnTo>
                <a:lnTo>
                  <a:pt x="23" y="60"/>
                </a:lnTo>
                <a:lnTo>
                  <a:pt x="26" y="62"/>
                </a:lnTo>
                <a:lnTo>
                  <a:pt x="26" y="62"/>
                </a:lnTo>
                <a:lnTo>
                  <a:pt x="31" y="66"/>
                </a:lnTo>
                <a:lnTo>
                  <a:pt x="36" y="69"/>
                </a:lnTo>
                <a:lnTo>
                  <a:pt x="40" y="73"/>
                </a:lnTo>
                <a:lnTo>
                  <a:pt x="41" y="76"/>
                </a:lnTo>
                <a:lnTo>
                  <a:pt x="42" y="79"/>
                </a:lnTo>
                <a:lnTo>
                  <a:pt x="35" y="79"/>
                </a:lnTo>
                <a:lnTo>
                  <a:pt x="43" y="79"/>
                </a:lnTo>
                <a:lnTo>
                  <a:pt x="43" y="79"/>
                </a:lnTo>
                <a:lnTo>
                  <a:pt x="49" y="88"/>
                </a:lnTo>
                <a:lnTo>
                  <a:pt x="52" y="92"/>
                </a:lnTo>
                <a:lnTo>
                  <a:pt x="54" y="93"/>
                </a:lnTo>
                <a:lnTo>
                  <a:pt x="57" y="93"/>
                </a:lnTo>
                <a:lnTo>
                  <a:pt x="57" y="93"/>
                </a:lnTo>
                <a:lnTo>
                  <a:pt x="61" y="92"/>
                </a:lnTo>
                <a:lnTo>
                  <a:pt x="64" y="90"/>
                </a:lnTo>
                <a:lnTo>
                  <a:pt x="64" y="90"/>
                </a:lnTo>
                <a:lnTo>
                  <a:pt x="69" y="90"/>
                </a:lnTo>
                <a:lnTo>
                  <a:pt x="74" y="93"/>
                </a:lnTo>
                <a:lnTo>
                  <a:pt x="77" y="95"/>
                </a:lnTo>
                <a:lnTo>
                  <a:pt x="78" y="99"/>
                </a:lnTo>
                <a:lnTo>
                  <a:pt x="78" y="99"/>
                </a:lnTo>
                <a:lnTo>
                  <a:pt x="78" y="105"/>
                </a:lnTo>
                <a:lnTo>
                  <a:pt x="75" y="110"/>
                </a:lnTo>
                <a:lnTo>
                  <a:pt x="73" y="115"/>
                </a:lnTo>
                <a:lnTo>
                  <a:pt x="69" y="119"/>
                </a:lnTo>
                <a:lnTo>
                  <a:pt x="69" y="119"/>
                </a:lnTo>
                <a:lnTo>
                  <a:pt x="65" y="120"/>
                </a:lnTo>
                <a:lnTo>
                  <a:pt x="62" y="121"/>
                </a:lnTo>
                <a:lnTo>
                  <a:pt x="54" y="124"/>
                </a:lnTo>
                <a:lnTo>
                  <a:pt x="52" y="125"/>
                </a:lnTo>
                <a:lnTo>
                  <a:pt x="49" y="126"/>
                </a:lnTo>
                <a:lnTo>
                  <a:pt x="47" y="129"/>
                </a:lnTo>
                <a:lnTo>
                  <a:pt x="47" y="131"/>
                </a:lnTo>
                <a:lnTo>
                  <a:pt x="47" y="131"/>
                </a:lnTo>
                <a:lnTo>
                  <a:pt x="47" y="136"/>
                </a:lnTo>
                <a:lnTo>
                  <a:pt x="49" y="140"/>
                </a:lnTo>
                <a:lnTo>
                  <a:pt x="53" y="142"/>
                </a:lnTo>
                <a:lnTo>
                  <a:pt x="58" y="145"/>
                </a:lnTo>
                <a:lnTo>
                  <a:pt x="67" y="150"/>
                </a:lnTo>
                <a:lnTo>
                  <a:pt x="70" y="154"/>
                </a:lnTo>
                <a:lnTo>
                  <a:pt x="73" y="158"/>
                </a:lnTo>
                <a:lnTo>
                  <a:pt x="73" y="158"/>
                </a:lnTo>
                <a:lnTo>
                  <a:pt x="74" y="162"/>
                </a:lnTo>
                <a:lnTo>
                  <a:pt x="77" y="165"/>
                </a:lnTo>
                <a:lnTo>
                  <a:pt x="79" y="167"/>
                </a:lnTo>
                <a:lnTo>
                  <a:pt x="80" y="171"/>
                </a:lnTo>
                <a:lnTo>
                  <a:pt x="80" y="171"/>
                </a:lnTo>
                <a:lnTo>
                  <a:pt x="83" y="177"/>
                </a:lnTo>
                <a:lnTo>
                  <a:pt x="85" y="181"/>
                </a:lnTo>
                <a:lnTo>
                  <a:pt x="89" y="184"/>
                </a:lnTo>
                <a:lnTo>
                  <a:pt x="94" y="186"/>
                </a:lnTo>
                <a:lnTo>
                  <a:pt x="94" y="186"/>
                </a:lnTo>
                <a:lnTo>
                  <a:pt x="96" y="184"/>
                </a:lnTo>
                <a:lnTo>
                  <a:pt x="99" y="183"/>
                </a:lnTo>
                <a:lnTo>
                  <a:pt x="101" y="182"/>
                </a:lnTo>
                <a:lnTo>
                  <a:pt x="105" y="181"/>
                </a:lnTo>
                <a:lnTo>
                  <a:pt x="105" y="181"/>
                </a:lnTo>
                <a:lnTo>
                  <a:pt x="106" y="182"/>
                </a:lnTo>
                <a:lnTo>
                  <a:pt x="108" y="182"/>
                </a:lnTo>
                <a:lnTo>
                  <a:pt x="111" y="184"/>
                </a:lnTo>
                <a:lnTo>
                  <a:pt x="111" y="451"/>
                </a:lnTo>
                <a:lnTo>
                  <a:pt x="110" y="517"/>
                </a:lnTo>
                <a:lnTo>
                  <a:pt x="110" y="517"/>
                </a:lnTo>
                <a:lnTo>
                  <a:pt x="179" y="516"/>
                </a:lnTo>
                <a:lnTo>
                  <a:pt x="248" y="514"/>
                </a:lnTo>
                <a:lnTo>
                  <a:pt x="327" y="511"/>
                </a:lnTo>
                <a:lnTo>
                  <a:pt x="327" y="511"/>
                </a:lnTo>
                <a:lnTo>
                  <a:pt x="552" y="502"/>
                </a:lnTo>
                <a:lnTo>
                  <a:pt x="552" y="502"/>
                </a:lnTo>
                <a:lnTo>
                  <a:pt x="555" y="506"/>
                </a:lnTo>
                <a:lnTo>
                  <a:pt x="556" y="509"/>
                </a:lnTo>
                <a:lnTo>
                  <a:pt x="556" y="509"/>
                </a:lnTo>
                <a:lnTo>
                  <a:pt x="556" y="512"/>
                </a:lnTo>
                <a:lnTo>
                  <a:pt x="555" y="514"/>
                </a:lnTo>
                <a:lnTo>
                  <a:pt x="555" y="514"/>
                </a:lnTo>
                <a:lnTo>
                  <a:pt x="565" y="519"/>
                </a:lnTo>
                <a:lnTo>
                  <a:pt x="568" y="522"/>
                </a:lnTo>
                <a:lnTo>
                  <a:pt x="568" y="523"/>
                </a:lnTo>
                <a:lnTo>
                  <a:pt x="570" y="525"/>
                </a:lnTo>
                <a:lnTo>
                  <a:pt x="570" y="525"/>
                </a:lnTo>
                <a:lnTo>
                  <a:pt x="568" y="530"/>
                </a:lnTo>
                <a:lnTo>
                  <a:pt x="567" y="534"/>
                </a:lnTo>
                <a:lnTo>
                  <a:pt x="562" y="543"/>
                </a:lnTo>
                <a:lnTo>
                  <a:pt x="562" y="543"/>
                </a:lnTo>
                <a:lnTo>
                  <a:pt x="561" y="546"/>
                </a:lnTo>
                <a:lnTo>
                  <a:pt x="561" y="549"/>
                </a:lnTo>
                <a:lnTo>
                  <a:pt x="559" y="550"/>
                </a:lnTo>
                <a:lnTo>
                  <a:pt x="559" y="550"/>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124" name="Line 113"/>
          <p:cNvSpPr>
            <a:spLocks noChangeShapeType="1"/>
          </p:cNvSpPr>
          <p:nvPr/>
        </p:nvSpPr>
        <p:spPr bwMode="auto">
          <a:xfrm>
            <a:off x="3662307" y="4633591"/>
            <a:ext cx="4038" cy="6055"/>
          </a:xfrm>
          <a:prstGeom prst="line">
            <a:avLst/>
          </a:prstGeom>
          <a:solidFill>
            <a:schemeClr val="bg1">
              <a:lumMod val="50000"/>
            </a:schemeClr>
          </a:solidFill>
          <a:ln w="7938">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3196" tIns="81602" rIns="163196" bIns="81602"/>
          <a:lstStyle/>
          <a:p>
            <a:endParaRPr lang="ja" dirty="0">
              <a:solidFill>
                <a:prstClr val="black"/>
              </a:solidFill>
              <a:latin typeface="Arial Narrow" panose="020B0606020202030204" pitchFamily="34" charset="0"/>
            </a:endParaRPr>
          </a:p>
        </p:txBody>
      </p:sp>
      <p:sp>
        <p:nvSpPr>
          <p:cNvPr id="125" name="Freeform 114"/>
          <p:cNvSpPr>
            <a:spLocks/>
          </p:cNvSpPr>
          <p:nvPr/>
        </p:nvSpPr>
        <p:spPr bwMode="auto">
          <a:xfrm>
            <a:off x="10616967" y="7034597"/>
            <a:ext cx="60545" cy="51471"/>
          </a:xfrm>
          <a:custGeom>
            <a:avLst/>
            <a:gdLst>
              <a:gd name="T0" fmla="*/ 3 w 18"/>
              <a:gd name="T1" fmla="*/ 21 h 21"/>
              <a:gd name="T2" fmla="*/ 3 w 18"/>
              <a:gd name="T3" fmla="*/ 21 h 21"/>
              <a:gd name="T4" fmla="*/ 0 w 18"/>
              <a:gd name="T5" fmla="*/ 15 h 21"/>
              <a:gd name="T6" fmla="*/ 0 w 18"/>
              <a:gd name="T7" fmla="*/ 15 h 21"/>
              <a:gd name="T8" fmla="*/ 6 w 18"/>
              <a:gd name="T9" fmla="*/ 8 h 21"/>
              <a:gd name="T10" fmla="*/ 13 w 18"/>
              <a:gd name="T11" fmla="*/ 0 h 21"/>
              <a:gd name="T12" fmla="*/ 13 w 18"/>
              <a:gd name="T13" fmla="*/ 0 h 21"/>
              <a:gd name="T14" fmla="*/ 17 w 18"/>
              <a:gd name="T15" fmla="*/ 6 h 21"/>
              <a:gd name="T16" fmla="*/ 18 w 18"/>
              <a:gd name="T17" fmla="*/ 10 h 21"/>
              <a:gd name="T18" fmla="*/ 18 w 18"/>
              <a:gd name="T19" fmla="*/ 14 h 21"/>
              <a:gd name="T20" fmla="*/ 18 w 18"/>
              <a:gd name="T21" fmla="*/ 14 h 21"/>
              <a:gd name="T22" fmla="*/ 15 w 18"/>
              <a:gd name="T23" fmla="*/ 14 h 21"/>
              <a:gd name="T24" fmla="*/ 11 w 18"/>
              <a:gd name="T25" fmla="*/ 16 h 21"/>
              <a:gd name="T26" fmla="*/ 7 w 18"/>
              <a:gd name="T27" fmla="*/ 18 h 21"/>
              <a:gd name="T28" fmla="*/ 3 w 18"/>
              <a:gd name="T29" fmla="*/ 21 h 21"/>
              <a:gd name="T30" fmla="*/ 3 w 18"/>
              <a:gd name="T31" fmla="*/ 21 h 21"/>
              <a:gd name="T32" fmla="*/ 3 w 18"/>
              <a:gd name="T33" fmla="*/ 21 h 21"/>
              <a:gd name="T34" fmla="*/ 3 w 18"/>
              <a:gd name="T35" fmla="*/ 21 h 21"/>
              <a:gd name="T36" fmla="*/ 3 w 18"/>
              <a:gd name="T3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21">
                <a:moveTo>
                  <a:pt x="3" y="21"/>
                </a:moveTo>
                <a:lnTo>
                  <a:pt x="3" y="21"/>
                </a:lnTo>
                <a:lnTo>
                  <a:pt x="0" y="15"/>
                </a:lnTo>
                <a:lnTo>
                  <a:pt x="0" y="15"/>
                </a:lnTo>
                <a:lnTo>
                  <a:pt x="6" y="8"/>
                </a:lnTo>
                <a:lnTo>
                  <a:pt x="13" y="0"/>
                </a:lnTo>
                <a:lnTo>
                  <a:pt x="13" y="0"/>
                </a:lnTo>
                <a:lnTo>
                  <a:pt x="17" y="6"/>
                </a:lnTo>
                <a:lnTo>
                  <a:pt x="18" y="10"/>
                </a:lnTo>
                <a:lnTo>
                  <a:pt x="18" y="14"/>
                </a:lnTo>
                <a:lnTo>
                  <a:pt x="18" y="14"/>
                </a:lnTo>
                <a:lnTo>
                  <a:pt x="15" y="14"/>
                </a:lnTo>
                <a:lnTo>
                  <a:pt x="11" y="16"/>
                </a:lnTo>
                <a:lnTo>
                  <a:pt x="7" y="18"/>
                </a:lnTo>
                <a:lnTo>
                  <a:pt x="3" y="21"/>
                </a:lnTo>
                <a:lnTo>
                  <a:pt x="3" y="21"/>
                </a:lnTo>
                <a:lnTo>
                  <a:pt x="3" y="21"/>
                </a:lnTo>
                <a:lnTo>
                  <a:pt x="3" y="21"/>
                </a:lnTo>
                <a:lnTo>
                  <a:pt x="3" y="21"/>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126" name="Line 115"/>
          <p:cNvSpPr>
            <a:spLocks noChangeShapeType="1"/>
          </p:cNvSpPr>
          <p:nvPr/>
        </p:nvSpPr>
        <p:spPr bwMode="auto">
          <a:xfrm>
            <a:off x="3420126" y="4675977"/>
            <a:ext cx="0" cy="6055"/>
          </a:xfrm>
          <a:prstGeom prst="line">
            <a:avLst/>
          </a:prstGeom>
          <a:solidFill>
            <a:schemeClr val="bg1">
              <a:lumMod val="50000"/>
            </a:schemeClr>
          </a:solidFill>
          <a:ln w="7938">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3196" tIns="81602" rIns="163196" bIns="81602"/>
          <a:lstStyle/>
          <a:p>
            <a:endParaRPr lang="ja" dirty="0">
              <a:solidFill>
                <a:prstClr val="black"/>
              </a:solidFill>
              <a:latin typeface="Arial Narrow" panose="020B0606020202030204" pitchFamily="34" charset="0"/>
            </a:endParaRPr>
          </a:p>
        </p:txBody>
      </p:sp>
      <p:sp>
        <p:nvSpPr>
          <p:cNvPr id="127" name="Freeform 116"/>
          <p:cNvSpPr>
            <a:spLocks/>
          </p:cNvSpPr>
          <p:nvPr/>
        </p:nvSpPr>
        <p:spPr bwMode="auto">
          <a:xfrm>
            <a:off x="13922758" y="6653100"/>
            <a:ext cx="100910" cy="24221"/>
          </a:xfrm>
          <a:custGeom>
            <a:avLst/>
            <a:gdLst>
              <a:gd name="T0" fmla="*/ 32 w 32"/>
              <a:gd name="T1" fmla="*/ 1 h 9"/>
              <a:gd name="T2" fmla="*/ 32 w 32"/>
              <a:gd name="T3" fmla="*/ 0 h 9"/>
              <a:gd name="T4" fmla="*/ 32 w 32"/>
              <a:gd name="T5" fmla="*/ 0 h 9"/>
              <a:gd name="T6" fmla="*/ 28 w 32"/>
              <a:gd name="T7" fmla="*/ 0 h 9"/>
              <a:gd name="T8" fmla="*/ 28 w 32"/>
              <a:gd name="T9" fmla="*/ 0 h 9"/>
              <a:gd name="T10" fmla="*/ 23 w 32"/>
              <a:gd name="T11" fmla="*/ 1 h 9"/>
              <a:gd name="T12" fmla="*/ 18 w 32"/>
              <a:gd name="T13" fmla="*/ 4 h 9"/>
              <a:gd name="T14" fmla="*/ 15 w 32"/>
              <a:gd name="T15" fmla="*/ 7 h 9"/>
              <a:gd name="T16" fmla="*/ 10 w 32"/>
              <a:gd name="T17" fmla="*/ 9 h 9"/>
              <a:gd name="T18" fmla="*/ 10 w 32"/>
              <a:gd name="T19" fmla="*/ 2 h 9"/>
              <a:gd name="T20" fmla="*/ 0 w 32"/>
              <a:gd name="T21" fmla="*/ 2 h 9"/>
              <a:gd name="T22" fmla="*/ 32 w 32"/>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9">
                <a:moveTo>
                  <a:pt x="32" y="1"/>
                </a:moveTo>
                <a:lnTo>
                  <a:pt x="32" y="0"/>
                </a:lnTo>
                <a:lnTo>
                  <a:pt x="32" y="0"/>
                </a:lnTo>
                <a:lnTo>
                  <a:pt x="28" y="0"/>
                </a:lnTo>
                <a:lnTo>
                  <a:pt x="28" y="0"/>
                </a:lnTo>
                <a:lnTo>
                  <a:pt x="23" y="1"/>
                </a:lnTo>
                <a:lnTo>
                  <a:pt x="18" y="4"/>
                </a:lnTo>
                <a:lnTo>
                  <a:pt x="15" y="7"/>
                </a:lnTo>
                <a:lnTo>
                  <a:pt x="10" y="9"/>
                </a:lnTo>
                <a:lnTo>
                  <a:pt x="10" y="2"/>
                </a:lnTo>
                <a:lnTo>
                  <a:pt x="0" y="2"/>
                </a:lnTo>
                <a:lnTo>
                  <a:pt x="32" y="1"/>
                </a:lnTo>
                <a:close/>
              </a:path>
            </a:pathLst>
          </a:custGeom>
          <a:solidFill>
            <a:srgbClr val="00A6C4">
              <a:alpha val="10000"/>
            </a:srgbClr>
          </a:solidFill>
          <a:ln w="9525">
            <a:solidFill>
              <a:schemeClr val="bg1">
                <a:lumMod val="65000"/>
              </a:schemeClr>
            </a:solidFill>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128" name="Freeform 117"/>
          <p:cNvSpPr>
            <a:spLocks/>
          </p:cNvSpPr>
          <p:nvPr/>
        </p:nvSpPr>
        <p:spPr bwMode="auto">
          <a:xfrm>
            <a:off x="13922758" y="6653100"/>
            <a:ext cx="100910" cy="24221"/>
          </a:xfrm>
          <a:custGeom>
            <a:avLst/>
            <a:gdLst>
              <a:gd name="T0" fmla="*/ 32 w 32"/>
              <a:gd name="T1" fmla="*/ 1 h 9"/>
              <a:gd name="T2" fmla="*/ 32 w 32"/>
              <a:gd name="T3" fmla="*/ 0 h 9"/>
              <a:gd name="T4" fmla="*/ 32 w 32"/>
              <a:gd name="T5" fmla="*/ 0 h 9"/>
              <a:gd name="T6" fmla="*/ 28 w 32"/>
              <a:gd name="T7" fmla="*/ 0 h 9"/>
              <a:gd name="T8" fmla="*/ 28 w 32"/>
              <a:gd name="T9" fmla="*/ 0 h 9"/>
              <a:gd name="T10" fmla="*/ 23 w 32"/>
              <a:gd name="T11" fmla="*/ 1 h 9"/>
              <a:gd name="T12" fmla="*/ 18 w 32"/>
              <a:gd name="T13" fmla="*/ 4 h 9"/>
              <a:gd name="T14" fmla="*/ 15 w 32"/>
              <a:gd name="T15" fmla="*/ 7 h 9"/>
              <a:gd name="T16" fmla="*/ 10 w 32"/>
              <a:gd name="T17" fmla="*/ 9 h 9"/>
              <a:gd name="T18" fmla="*/ 10 w 32"/>
              <a:gd name="T19" fmla="*/ 2 h 9"/>
              <a:gd name="T20" fmla="*/ 0 w 32"/>
              <a:gd name="T2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9">
                <a:moveTo>
                  <a:pt x="32" y="1"/>
                </a:moveTo>
                <a:lnTo>
                  <a:pt x="32" y="0"/>
                </a:lnTo>
                <a:lnTo>
                  <a:pt x="32" y="0"/>
                </a:lnTo>
                <a:lnTo>
                  <a:pt x="28" y="0"/>
                </a:lnTo>
                <a:lnTo>
                  <a:pt x="28" y="0"/>
                </a:lnTo>
                <a:lnTo>
                  <a:pt x="23" y="1"/>
                </a:lnTo>
                <a:lnTo>
                  <a:pt x="18" y="4"/>
                </a:lnTo>
                <a:lnTo>
                  <a:pt x="15" y="7"/>
                </a:lnTo>
                <a:lnTo>
                  <a:pt x="10" y="9"/>
                </a:lnTo>
                <a:lnTo>
                  <a:pt x="10" y="2"/>
                </a:lnTo>
                <a:lnTo>
                  <a:pt x="0" y="2"/>
                </a:lnTo>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130" name="Freeform 119"/>
          <p:cNvSpPr>
            <a:spLocks/>
          </p:cNvSpPr>
          <p:nvPr/>
        </p:nvSpPr>
        <p:spPr bwMode="auto">
          <a:xfrm>
            <a:off x="15291085" y="3425519"/>
            <a:ext cx="1553999" cy="581328"/>
          </a:xfrm>
          <a:custGeom>
            <a:avLst/>
            <a:gdLst>
              <a:gd name="T0" fmla="*/ 199 w 459"/>
              <a:gd name="T1" fmla="*/ 99 h 235"/>
              <a:gd name="T2" fmla="*/ 211 w 459"/>
              <a:gd name="T3" fmla="*/ 111 h 235"/>
              <a:gd name="T4" fmla="*/ 218 w 459"/>
              <a:gd name="T5" fmla="*/ 122 h 235"/>
              <a:gd name="T6" fmla="*/ 257 w 459"/>
              <a:gd name="T7" fmla="*/ 142 h 235"/>
              <a:gd name="T8" fmla="*/ 250 w 459"/>
              <a:gd name="T9" fmla="*/ 161 h 235"/>
              <a:gd name="T10" fmla="*/ 248 w 459"/>
              <a:gd name="T11" fmla="*/ 173 h 235"/>
              <a:gd name="T12" fmla="*/ 248 w 459"/>
              <a:gd name="T13" fmla="*/ 195 h 235"/>
              <a:gd name="T14" fmla="*/ 272 w 459"/>
              <a:gd name="T15" fmla="*/ 200 h 235"/>
              <a:gd name="T16" fmla="*/ 288 w 459"/>
              <a:gd name="T17" fmla="*/ 198 h 235"/>
              <a:gd name="T18" fmla="*/ 301 w 459"/>
              <a:gd name="T19" fmla="*/ 206 h 235"/>
              <a:gd name="T20" fmla="*/ 314 w 459"/>
              <a:gd name="T21" fmla="*/ 214 h 235"/>
              <a:gd name="T22" fmla="*/ 327 w 459"/>
              <a:gd name="T23" fmla="*/ 212 h 235"/>
              <a:gd name="T24" fmla="*/ 345 w 459"/>
              <a:gd name="T25" fmla="*/ 219 h 235"/>
              <a:gd name="T26" fmla="*/ 337 w 459"/>
              <a:gd name="T27" fmla="*/ 204 h 235"/>
              <a:gd name="T28" fmla="*/ 292 w 459"/>
              <a:gd name="T29" fmla="*/ 178 h 235"/>
              <a:gd name="T30" fmla="*/ 308 w 459"/>
              <a:gd name="T31" fmla="*/ 179 h 235"/>
              <a:gd name="T32" fmla="*/ 324 w 459"/>
              <a:gd name="T33" fmla="*/ 194 h 235"/>
              <a:gd name="T34" fmla="*/ 307 w 459"/>
              <a:gd name="T35" fmla="*/ 159 h 235"/>
              <a:gd name="T36" fmla="*/ 311 w 459"/>
              <a:gd name="T37" fmla="*/ 141 h 235"/>
              <a:gd name="T38" fmla="*/ 311 w 459"/>
              <a:gd name="T39" fmla="*/ 125 h 235"/>
              <a:gd name="T40" fmla="*/ 292 w 459"/>
              <a:gd name="T41" fmla="*/ 110 h 235"/>
              <a:gd name="T42" fmla="*/ 316 w 459"/>
              <a:gd name="T43" fmla="*/ 109 h 235"/>
              <a:gd name="T44" fmla="*/ 300 w 459"/>
              <a:gd name="T45" fmla="*/ 89 h 235"/>
              <a:gd name="T46" fmla="*/ 304 w 459"/>
              <a:gd name="T47" fmla="*/ 79 h 235"/>
              <a:gd name="T48" fmla="*/ 317 w 459"/>
              <a:gd name="T49" fmla="*/ 60 h 235"/>
              <a:gd name="T50" fmla="*/ 329 w 459"/>
              <a:gd name="T51" fmla="*/ 56 h 235"/>
              <a:gd name="T52" fmla="*/ 340 w 459"/>
              <a:gd name="T53" fmla="*/ 31 h 235"/>
              <a:gd name="T54" fmla="*/ 355 w 459"/>
              <a:gd name="T55" fmla="*/ 25 h 235"/>
              <a:gd name="T56" fmla="*/ 342 w 459"/>
              <a:gd name="T57" fmla="*/ 54 h 235"/>
              <a:gd name="T58" fmla="*/ 340 w 459"/>
              <a:gd name="T59" fmla="*/ 65 h 235"/>
              <a:gd name="T60" fmla="*/ 330 w 459"/>
              <a:gd name="T61" fmla="*/ 80 h 235"/>
              <a:gd name="T62" fmla="*/ 333 w 459"/>
              <a:gd name="T63" fmla="*/ 100 h 235"/>
              <a:gd name="T64" fmla="*/ 342 w 459"/>
              <a:gd name="T65" fmla="*/ 107 h 235"/>
              <a:gd name="T66" fmla="*/ 340 w 459"/>
              <a:gd name="T67" fmla="*/ 137 h 235"/>
              <a:gd name="T68" fmla="*/ 332 w 459"/>
              <a:gd name="T69" fmla="*/ 143 h 235"/>
              <a:gd name="T70" fmla="*/ 358 w 459"/>
              <a:gd name="T71" fmla="*/ 157 h 235"/>
              <a:gd name="T72" fmla="*/ 344 w 459"/>
              <a:gd name="T73" fmla="*/ 157 h 235"/>
              <a:gd name="T74" fmla="*/ 337 w 459"/>
              <a:gd name="T75" fmla="*/ 168 h 235"/>
              <a:gd name="T76" fmla="*/ 345 w 459"/>
              <a:gd name="T77" fmla="*/ 185 h 235"/>
              <a:gd name="T78" fmla="*/ 364 w 459"/>
              <a:gd name="T79" fmla="*/ 194 h 235"/>
              <a:gd name="T80" fmla="*/ 371 w 459"/>
              <a:gd name="T81" fmla="*/ 191 h 235"/>
              <a:gd name="T82" fmla="*/ 382 w 459"/>
              <a:gd name="T83" fmla="*/ 184 h 235"/>
              <a:gd name="T84" fmla="*/ 386 w 459"/>
              <a:gd name="T85" fmla="*/ 193 h 235"/>
              <a:gd name="T86" fmla="*/ 393 w 459"/>
              <a:gd name="T87" fmla="*/ 205 h 235"/>
              <a:gd name="T88" fmla="*/ 397 w 459"/>
              <a:gd name="T89" fmla="*/ 219 h 235"/>
              <a:gd name="T90" fmla="*/ 396 w 459"/>
              <a:gd name="T91" fmla="*/ 235 h 235"/>
              <a:gd name="T92" fmla="*/ 412 w 459"/>
              <a:gd name="T93" fmla="*/ 231 h 235"/>
              <a:gd name="T94" fmla="*/ 426 w 459"/>
              <a:gd name="T95" fmla="*/ 219 h 235"/>
              <a:gd name="T96" fmla="*/ 444 w 459"/>
              <a:gd name="T97" fmla="*/ 205 h 235"/>
              <a:gd name="T98" fmla="*/ 455 w 459"/>
              <a:gd name="T99" fmla="*/ 183 h 235"/>
              <a:gd name="T100" fmla="*/ 455 w 459"/>
              <a:gd name="T101" fmla="*/ 172 h 235"/>
              <a:gd name="T102" fmla="*/ 454 w 459"/>
              <a:gd name="T103" fmla="*/ 162 h 235"/>
              <a:gd name="T104" fmla="*/ 356 w 459"/>
              <a:gd name="T105" fmla="*/ 0 h 235"/>
              <a:gd name="T106" fmla="*/ 7 w 459"/>
              <a:gd name="T107" fmla="*/ 135 h 235"/>
              <a:gd name="T108" fmla="*/ 21 w 459"/>
              <a:gd name="T109" fmla="*/ 128 h 235"/>
              <a:gd name="T110" fmla="*/ 39 w 459"/>
              <a:gd name="T111" fmla="*/ 109 h 235"/>
              <a:gd name="T112" fmla="*/ 81 w 459"/>
              <a:gd name="T113" fmla="*/ 79 h 235"/>
              <a:gd name="T114" fmla="*/ 122 w 459"/>
              <a:gd name="T115" fmla="*/ 63 h 235"/>
              <a:gd name="T116" fmla="*/ 156 w 459"/>
              <a:gd name="T117" fmla="*/ 73 h 235"/>
              <a:gd name="T118" fmla="*/ 173 w 459"/>
              <a:gd name="T119" fmla="*/ 63 h 235"/>
              <a:gd name="T120" fmla="*/ 185 w 459"/>
              <a:gd name="T121" fmla="*/ 8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9" h="235">
                <a:moveTo>
                  <a:pt x="185" y="96"/>
                </a:moveTo>
                <a:lnTo>
                  <a:pt x="185" y="96"/>
                </a:lnTo>
                <a:lnTo>
                  <a:pt x="186" y="96"/>
                </a:lnTo>
                <a:lnTo>
                  <a:pt x="188" y="99"/>
                </a:lnTo>
                <a:lnTo>
                  <a:pt x="191" y="102"/>
                </a:lnTo>
                <a:lnTo>
                  <a:pt x="191" y="102"/>
                </a:lnTo>
                <a:lnTo>
                  <a:pt x="196" y="100"/>
                </a:lnTo>
                <a:lnTo>
                  <a:pt x="199" y="99"/>
                </a:lnTo>
                <a:lnTo>
                  <a:pt x="202" y="99"/>
                </a:lnTo>
                <a:lnTo>
                  <a:pt x="202" y="99"/>
                </a:lnTo>
                <a:lnTo>
                  <a:pt x="206" y="100"/>
                </a:lnTo>
                <a:lnTo>
                  <a:pt x="209" y="101"/>
                </a:lnTo>
                <a:lnTo>
                  <a:pt x="211" y="105"/>
                </a:lnTo>
                <a:lnTo>
                  <a:pt x="212" y="109"/>
                </a:lnTo>
                <a:lnTo>
                  <a:pt x="212" y="109"/>
                </a:lnTo>
                <a:lnTo>
                  <a:pt x="211" y="111"/>
                </a:lnTo>
                <a:lnTo>
                  <a:pt x="209" y="114"/>
                </a:lnTo>
                <a:lnTo>
                  <a:pt x="208" y="116"/>
                </a:lnTo>
                <a:lnTo>
                  <a:pt x="208" y="119"/>
                </a:lnTo>
                <a:lnTo>
                  <a:pt x="208" y="119"/>
                </a:lnTo>
                <a:lnTo>
                  <a:pt x="208" y="121"/>
                </a:lnTo>
                <a:lnTo>
                  <a:pt x="211" y="122"/>
                </a:lnTo>
                <a:lnTo>
                  <a:pt x="218" y="122"/>
                </a:lnTo>
                <a:lnTo>
                  <a:pt x="218" y="122"/>
                </a:lnTo>
                <a:lnTo>
                  <a:pt x="229" y="123"/>
                </a:lnTo>
                <a:lnTo>
                  <a:pt x="234" y="125"/>
                </a:lnTo>
                <a:lnTo>
                  <a:pt x="239" y="128"/>
                </a:lnTo>
                <a:lnTo>
                  <a:pt x="239" y="128"/>
                </a:lnTo>
                <a:lnTo>
                  <a:pt x="241" y="131"/>
                </a:lnTo>
                <a:lnTo>
                  <a:pt x="245" y="133"/>
                </a:lnTo>
                <a:lnTo>
                  <a:pt x="251" y="137"/>
                </a:lnTo>
                <a:lnTo>
                  <a:pt x="257" y="142"/>
                </a:lnTo>
                <a:lnTo>
                  <a:pt x="259" y="144"/>
                </a:lnTo>
                <a:lnTo>
                  <a:pt x="260" y="148"/>
                </a:lnTo>
                <a:lnTo>
                  <a:pt x="260" y="148"/>
                </a:lnTo>
                <a:lnTo>
                  <a:pt x="259" y="151"/>
                </a:lnTo>
                <a:lnTo>
                  <a:pt x="257" y="152"/>
                </a:lnTo>
                <a:lnTo>
                  <a:pt x="255" y="156"/>
                </a:lnTo>
                <a:lnTo>
                  <a:pt x="251" y="158"/>
                </a:lnTo>
                <a:lnTo>
                  <a:pt x="250" y="161"/>
                </a:lnTo>
                <a:lnTo>
                  <a:pt x="250" y="163"/>
                </a:lnTo>
                <a:lnTo>
                  <a:pt x="250" y="163"/>
                </a:lnTo>
                <a:lnTo>
                  <a:pt x="250" y="164"/>
                </a:lnTo>
                <a:lnTo>
                  <a:pt x="251" y="165"/>
                </a:lnTo>
                <a:lnTo>
                  <a:pt x="251" y="165"/>
                </a:lnTo>
                <a:lnTo>
                  <a:pt x="250" y="170"/>
                </a:lnTo>
                <a:lnTo>
                  <a:pt x="248" y="173"/>
                </a:lnTo>
                <a:lnTo>
                  <a:pt x="248" y="173"/>
                </a:lnTo>
                <a:lnTo>
                  <a:pt x="249" y="175"/>
                </a:lnTo>
                <a:lnTo>
                  <a:pt x="250" y="178"/>
                </a:lnTo>
                <a:lnTo>
                  <a:pt x="251" y="180"/>
                </a:lnTo>
                <a:lnTo>
                  <a:pt x="251" y="183"/>
                </a:lnTo>
                <a:lnTo>
                  <a:pt x="251" y="183"/>
                </a:lnTo>
                <a:lnTo>
                  <a:pt x="251" y="186"/>
                </a:lnTo>
                <a:lnTo>
                  <a:pt x="250" y="189"/>
                </a:lnTo>
                <a:lnTo>
                  <a:pt x="248" y="195"/>
                </a:lnTo>
                <a:lnTo>
                  <a:pt x="254" y="196"/>
                </a:lnTo>
                <a:lnTo>
                  <a:pt x="254" y="196"/>
                </a:lnTo>
                <a:lnTo>
                  <a:pt x="259" y="193"/>
                </a:lnTo>
                <a:lnTo>
                  <a:pt x="262" y="188"/>
                </a:lnTo>
                <a:lnTo>
                  <a:pt x="262" y="188"/>
                </a:lnTo>
                <a:lnTo>
                  <a:pt x="265" y="193"/>
                </a:lnTo>
                <a:lnTo>
                  <a:pt x="269" y="196"/>
                </a:lnTo>
                <a:lnTo>
                  <a:pt x="272" y="200"/>
                </a:lnTo>
                <a:lnTo>
                  <a:pt x="275" y="200"/>
                </a:lnTo>
                <a:lnTo>
                  <a:pt x="277" y="200"/>
                </a:lnTo>
                <a:lnTo>
                  <a:pt x="274" y="194"/>
                </a:lnTo>
                <a:lnTo>
                  <a:pt x="274" y="194"/>
                </a:lnTo>
                <a:lnTo>
                  <a:pt x="277" y="195"/>
                </a:lnTo>
                <a:lnTo>
                  <a:pt x="281" y="195"/>
                </a:lnTo>
                <a:lnTo>
                  <a:pt x="288" y="198"/>
                </a:lnTo>
                <a:lnTo>
                  <a:pt x="288" y="198"/>
                </a:lnTo>
                <a:lnTo>
                  <a:pt x="288" y="201"/>
                </a:lnTo>
                <a:lnTo>
                  <a:pt x="290" y="205"/>
                </a:lnTo>
                <a:lnTo>
                  <a:pt x="292" y="208"/>
                </a:lnTo>
                <a:lnTo>
                  <a:pt x="295" y="209"/>
                </a:lnTo>
                <a:lnTo>
                  <a:pt x="295" y="209"/>
                </a:lnTo>
                <a:lnTo>
                  <a:pt x="297" y="209"/>
                </a:lnTo>
                <a:lnTo>
                  <a:pt x="298" y="208"/>
                </a:lnTo>
                <a:lnTo>
                  <a:pt x="301" y="206"/>
                </a:lnTo>
                <a:lnTo>
                  <a:pt x="302" y="206"/>
                </a:lnTo>
                <a:lnTo>
                  <a:pt x="302" y="206"/>
                </a:lnTo>
                <a:lnTo>
                  <a:pt x="306" y="208"/>
                </a:lnTo>
                <a:lnTo>
                  <a:pt x="307" y="210"/>
                </a:lnTo>
                <a:lnTo>
                  <a:pt x="309" y="212"/>
                </a:lnTo>
                <a:lnTo>
                  <a:pt x="312" y="214"/>
                </a:lnTo>
                <a:lnTo>
                  <a:pt x="312" y="214"/>
                </a:lnTo>
                <a:lnTo>
                  <a:pt x="314" y="214"/>
                </a:lnTo>
                <a:lnTo>
                  <a:pt x="317" y="215"/>
                </a:lnTo>
                <a:lnTo>
                  <a:pt x="318" y="215"/>
                </a:lnTo>
                <a:lnTo>
                  <a:pt x="321" y="216"/>
                </a:lnTo>
                <a:lnTo>
                  <a:pt x="321" y="216"/>
                </a:lnTo>
                <a:lnTo>
                  <a:pt x="323" y="215"/>
                </a:lnTo>
                <a:lnTo>
                  <a:pt x="324" y="215"/>
                </a:lnTo>
                <a:lnTo>
                  <a:pt x="327" y="212"/>
                </a:lnTo>
                <a:lnTo>
                  <a:pt x="327" y="212"/>
                </a:lnTo>
                <a:lnTo>
                  <a:pt x="334" y="219"/>
                </a:lnTo>
                <a:lnTo>
                  <a:pt x="338" y="221"/>
                </a:lnTo>
                <a:lnTo>
                  <a:pt x="343" y="222"/>
                </a:lnTo>
                <a:lnTo>
                  <a:pt x="343" y="222"/>
                </a:lnTo>
                <a:lnTo>
                  <a:pt x="343" y="221"/>
                </a:lnTo>
                <a:lnTo>
                  <a:pt x="344" y="221"/>
                </a:lnTo>
                <a:lnTo>
                  <a:pt x="345" y="219"/>
                </a:lnTo>
                <a:lnTo>
                  <a:pt x="345" y="219"/>
                </a:lnTo>
                <a:lnTo>
                  <a:pt x="343" y="215"/>
                </a:lnTo>
                <a:lnTo>
                  <a:pt x="338" y="214"/>
                </a:lnTo>
                <a:lnTo>
                  <a:pt x="338" y="214"/>
                </a:lnTo>
                <a:lnTo>
                  <a:pt x="337" y="211"/>
                </a:lnTo>
                <a:lnTo>
                  <a:pt x="335" y="210"/>
                </a:lnTo>
                <a:lnTo>
                  <a:pt x="335" y="210"/>
                </a:lnTo>
                <a:lnTo>
                  <a:pt x="337" y="204"/>
                </a:lnTo>
                <a:lnTo>
                  <a:pt x="337" y="204"/>
                </a:lnTo>
                <a:lnTo>
                  <a:pt x="330" y="203"/>
                </a:lnTo>
                <a:lnTo>
                  <a:pt x="324" y="200"/>
                </a:lnTo>
                <a:lnTo>
                  <a:pt x="313" y="193"/>
                </a:lnTo>
                <a:lnTo>
                  <a:pt x="313" y="193"/>
                </a:lnTo>
                <a:lnTo>
                  <a:pt x="298" y="185"/>
                </a:lnTo>
                <a:lnTo>
                  <a:pt x="296" y="183"/>
                </a:lnTo>
                <a:lnTo>
                  <a:pt x="293" y="180"/>
                </a:lnTo>
                <a:lnTo>
                  <a:pt x="292" y="178"/>
                </a:lnTo>
                <a:lnTo>
                  <a:pt x="292" y="174"/>
                </a:lnTo>
                <a:lnTo>
                  <a:pt x="292" y="174"/>
                </a:lnTo>
                <a:lnTo>
                  <a:pt x="292" y="169"/>
                </a:lnTo>
                <a:lnTo>
                  <a:pt x="296" y="170"/>
                </a:lnTo>
                <a:lnTo>
                  <a:pt x="296" y="170"/>
                </a:lnTo>
                <a:lnTo>
                  <a:pt x="300" y="174"/>
                </a:lnTo>
                <a:lnTo>
                  <a:pt x="304" y="177"/>
                </a:lnTo>
                <a:lnTo>
                  <a:pt x="308" y="179"/>
                </a:lnTo>
                <a:lnTo>
                  <a:pt x="313" y="183"/>
                </a:lnTo>
                <a:lnTo>
                  <a:pt x="313" y="183"/>
                </a:lnTo>
                <a:lnTo>
                  <a:pt x="316" y="186"/>
                </a:lnTo>
                <a:lnTo>
                  <a:pt x="318" y="190"/>
                </a:lnTo>
                <a:lnTo>
                  <a:pt x="321" y="193"/>
                </a:lnTo>
                <a:lnTo>
                  <a:pt x="322" y="194"/>
                </a:lnTo>
                <a:lnTo>
                  <a:pt x="324" y="194"/>
                </a:lnTo>
                <a:lnTo>
                  <a:pt x="324" y="194"/>
                </a:lnTo>
                <a:lnTo>
                  <a:pt x="327" y="194"/>
                </a:lnTo>
                <a:lnTo>
                  <a:pt x="329" y="193"/>
                </a:lnTo>
                <a:lnTo>
                  <a:pt x="329" y="193"/>
                </a:lnTo>
                <a:lnTo>
                  <a:pt x="319" y="178"/>
                </a:lnTo>
                <a:lnTo>
                  <a:pt x="311" y="163"/>
                </a:lnTo>
                <a:lnTo>
                  <a:pt x="311" y="163"/>
                </a:lnTo>
                <a:lnTo>
                  <a:pt x="309" y="161"/>
                </a:lnTo>
                <a:lnTo>
                  <a:pt x="307" y="159"/>
                </a:lnTo>
                <a:lnTo>
                  <a:pt x="304" y="157"/>
                </a:lnTo>
                <a:lnTo>
                  <a:pt x="303" y="154"/>
                </a:lnTo>
                <a:lnTo>
                  <a:pt x="303" y="154"/>
                </a:lnTo>
                <a:lnTo>
                  <a:pt x="304" y="151"/>
                </a:lnTo>
                <a:lnTo>
                  <a:pt x="307" y="148"/>
                </a:lnTo>
                <a:lnTo>
                  <a:pt x="309" y="144"/>
                </a:lnTo>
                <a:lnTo>
                  <a:pt x="311" y="141"/>
                </a:lnTo>
                <a:lnTo>
                  <a:pt x="311" y="141"/>
                </a:lnTo>
                <a:lnTo>
                  <a:pt x="311" y="137"/>
                </a:lnTo>
                <a:lnTo>
                  <a:pt x="309" y="135"/>
                </a:lnTo>
                <a:lnTo>
                  <a:pt x="308" y="131"/>
                </a:lnTo>
                <a:lnTo>
                  <a:pt x="308" y="127"/>
                </a:lnTo>
                <a:lnTo>
                  <a:pt x="308" y="127"/>
                </a:lnTo>
                <a:lnTo>
                  <a:pt x="308" y="127"/>
                </a:lnTo>
                <a:lnTo>
                  <a:pt x="309" y="126"/>
                </a:lnTo>
                <a:lnTo>
                  <a:pt x="311" y="125"/>
                </a:lnTo>
                <a:lnTo>
                  <a:pt x="311" y="125"/>
                </a:lnTo>
                <a:lnTo>
                  <a:pt x="307" y="122"/>
                </a:lnTo>
                <a:lnTo>
                  <a:pt x="302" y="120"/>
                </a:lnTo>
                <a:lnTo>
                  <a:pt x="297" y="116"/>
                </a:lnTo>
                <a:lnTo>
                  <a:pt x="293" y="112"/>
                </a:lnTo>
                <a:lnTo>
                  <a:pt x="293" y="112"/>
                </a:lnTo>
                <a:lnTo>
                  <a:pt x="292" y="110"/>
                </a:lnTo>
                <a:lnTo>
                  <a:pt x="292" y="110"/>
                </a:lnTo>
                <a:lnTo>
                  <a:pt x="293" y="107"/>
                </a:lnTo>
                <a:lnTo>
                  <a:pt x="295" y="107"/>
                </a:lnTo>
                <a:lnTo>
                  <a:pt x="297" y="105"/>
                </a:lnTo>
                <a:lnTo>
                  <a:pt x="297" y="105"/>
                </a:lnTo>
                <a:lnTo>
                  <a:pt x="302" y="109"/>
                </a:lnTo>
                <a:lnTo>
                  <a:pt x="306" y="111"/>
                </a:lnTo>
                <a:lnTo>
                  <a:pt x="316" y="115"/>
                </a:lnTo>
                <a:lnTo>
                  <a:pt x="316" y="109"/>
                </a:lnTo>
                <a:lnTo>
                  <a:pt x="316" y="109"/>
                </a:lnTo>
                <a:lnTo>
                  <a:pt x="311" y="104"/>
                </a:lnTo>
                <a:lnTo>
                  <a:pt x="307" y="100"/>
                </a:lnTo>
                <a:lnTo>
                  <a:pt x="303" y="96"/>
                </a:lnTo>
                <a:lnTo>
                  <a:pt x="302" y="94"/>
                </a:lnTo>
                <a:lnTo>
                  <a:pt x="302" y="90"/>
                </a:lnTo>
                <a:lnTo>
                  <a:pt x="302" y="90"/>
                </a:lnTo>
                <a:lnTo>
                  <a:pt x="300" y="89"/>
                </a:lnTo>
                <a:lnTo>
                  <a:pt x="296" y="88"/>
                </a:lnTo>
                <a:lnTo>
                  <a:pt x="296" y="88"/>
                </a:lnTo>
                <a:lnTo>
                  <a:pt x="293" y="89"/>
                </a:lnTo>
                <a:lnTo>
                  <a:pt x="293" y="89"/>
                </a:lnTo>
                <a:lnTo>
                  <a:pt x="296" y="86"/>
                </a:lnTo>
                <a:lnTo>
                  <a:pt x="298" y="84"/>
                </a:lnTo>
                <a:lnTo>
                  <a:pt x="301" y="80"/>
                </a:lnTo>
                <a:lnTo>
                  <a:pt x="304" y="79"/>
                </a:lnTo>
                <a:lnTo>
                  <a:pt x="304" y="72"/>
                </a:lnTo>
                <a:lnTo>
                  <a:pt x="313" y="72"/>
                </a:lnTo>
                <a:lnTo>
                  <a:pt x="313" y="72"/>
                </a:lnTo>
                <a:lnTo>
                  <a:pt x="313" y="69"/>
                </a:lnTo>
                <a:lnTo>
                  <a:pt x="316" y="65"/>
                </a:lnTo>
                <a:lnTo>
                  <a:pt x="317" y="63"/>
                </a:lnTo>
                <a:lnTo>
                  <a:pt x="317" y="60"/>
                </a:lnTo>
                <a:lnTo>
                  <a:pt x="317" y="60"/>
                </a:lnTo>
                <a:lnTo>
                  <a:pt x="316" y="57"/>
                </a:lnTo>
                <a:lnTo>
                  <a:pt x="314" y="54"/>
                </a:lnTo>
                <a:lnTo>
                  <a:pt x="314" y="54"/>
                </a:lnTo>
                <a:lnTo>
                  <a:pt x="318" y="51"/>
                </a:lnTo>
                <a:lnTo>
                  <a:pt x="318" y="51"/>
                </a:lnTo>
                <a:lnTo>
                  <a:pt x="323" y="56"/>
                </a:lnTo>
                <a:lnTo>
                  <a:pt x="329" y="56"/>
                </a:lnTo>
                <a:lnTo>
                  <a:pt x="329" y="56"/>
                </a:lnTo>
                <a:lnTo>
                  <a:pt x="329" y="48"/>
                </a:lnTo>
                <a:lnTo>
                  <a:pt x="329" y="42"/>
                </a:lnTo>
                <a:lnTo>
                  <a:pt x="329" y="28"/>
                </a:lnTo>
                <a:lnTo>
                  <a:pt x="329" y="28"/>
                </a:lnTo>
                <a:lnTo>
                  <a:pt x="335" y="27"/>
                </a:lnTo>
                <a:lnTo>
                  <a:pt x="335" y="27"/>
                </a:lnTo>
                <a:lnTo>
                  <a:pt x="339" y="28"/>
                </a:lnTo>
                <a:lnTo>
                  <a:pt x="340" y="31"/>
                </a:lnTo>
                <a:lnTo>
                  <a:pt x="343" y="37"/>
                </a:lnTo>
                <a:lnTo>
                  <a:pt x="343" y="37"/>
                </a:lnTo>
                <a:lnTo>
                  <a:pt x="346" y="35"/>
                </a:lnTo>
                <a:lnTo>
                  <a:pt x="348" y="30"/>
                </a:lnTo>
                <a:lnTo>
                  <a:pt x="350" y="26"/>
                </a:lnTo>
                <a:lnTo>
                  <a:pt x="351" y="21"/>
                </a:lnTo>
                <a:lnTo>
                  <a:pt x="351" y="21"/>
                </a:lnTo>
                <a:lnTo>
                  <a:pt x="355" y="25"/>
                </a:lnTo>
                <a:lnTo>
                  <a:pt x="355" y="30"/>
                </a:lnTo>
                <a:lnTo>
                  <a:pt x="355" y="30"/>
                </a:lnTo>
                <a:lnTo>
                  <a:pt x="355" y="36"/>
                </a:lnTo>
                <a:lnTo>
                  <a:pt x="353" y="41"/>
                </a:lnTo>
                <a:lnTo>
                  <a:pt x="345" y="51"/>
                </a:lnTo>
                <a:lnTo>
                  <a:pt x="345" y="51"/>
                </a:lnTo>
                <a:lnTo>
                  <a:pt x="344" y="53"/>
                </a:lnTo>
                <a:lnTo>
                  <a:pt x="342" y="54"/>
                </a:lnTo>
                <a:lnTo>
                  <a:pt x="339" y="56"/>
                </a:lnTo>
                <a:lnTo>
                  <a:pt x="338" y="58"/>
                </a:lnTo>
                <a:lnTo>
                  <a:pt x="338" y="58"/>
                </a:lnTo>
                <a:lnTo>
                  <a:pt x="338" y="59"/>
                </a:lnTo>
                <a:lnTo>
                  <a:pt x="339" y="60"/>
                </a:lnTo>
                <a:lnTo>
                  <a:pt x="342" y="63"/>
                </a:lnTo>
                <a:lnTo>
                  <a:pt x="342" y="63"/>
                </a:lnTo>
                <a:lnTo>
                  <a:pt x="340" y="65"/>
                </a:lnTo>
                <a:lnTo>
                  <a:pt x="338" y="67"/>
                </a:lnTo>
                <a:lnTo>
                  <a:pt x="334" y="70"/>
                </a:lnTo>
                <a:lnTo>
                  <a:pt x="334" y="70"/>
                </a:lnTo>
                <a:lnTo>
                  <a:pt x="333" y="73"/>
                </a:lnTo>
                <a:lnTo>
                  <a:pt x="333" y="75"/>
                </a:lnTo>
                <a:lnTo>
                  <a:pt x="332" y="78"/>
                </a:lnTo>
                <a:lnTo>
                  <a:pt x="330" y="80"/>
                </a:lnTo>
                <a:lnTo>
                  <a:pt x="330" y="80"/>
                </a:lnTo>
                <a:lnTo>
                  <a:pt x="327" y="84"/>
                </a:lnTo>
                <a:lnTo>
                  <a:pt x="324" y="85"/>
                </a:lnTo>
                <a:lnTo>
                  <a:pt x="324" y="88"/>
                </a:lnTo>
                <a:lnTo>
                  <a:pt x="324" y="88"/>
                </a:lnTo>
                <a:lnTo>
                  <a:pt x="324" y="91"/>
                </a:lnTo>
                <a:lnTo>
                  <a:pt x="327" y="95"/>
                </a:lnTo>
                <a:lnTo>
                  <a:pt x="329" y="98"/>
                </a:lnTo>
                <a:lnTo>
                  <a:pt x="333" y="100"/>
                </a:lnTo>
                <a:lnTo>
                  <a:pt x="335" y="90"/>
                </a:lnTo>
                <a:lnTo>
                  <a:pt x="335" y="90"/>
                </a:lnTo>
                <a:lnTo>
                  <a:pt x="342" y="91"/>
                </a:lnTo>
                <a:lnTo>
                  <a:pt x="344" y="94"/>
                </a:lnTo>
                <a:lnTo>
                  <a:pt x="345" y="96"/>
                </a:lnTo>
                <a:lnTo>
                  <a:pt x="345" y="96"/>
                </a:lnTo>
                <a:lnTo>
                  <a:pt x="344" y="102"/>
                </a:lnTo>
                <a:lnTo>
                  <a:pt x="342" y="107"/>
                </a:lnTo>
                <a:lnTo>
                  <a:pt x="334" y="119"/>
                </a:lnTo>
                <a:lnTo>
                  <a:pt x="334" y="119"/>
                </a:lnTo>
                <a:lnTo>
                  <a:pt x="340" y="123"/>
                </a:lnTo>
                <a:lnTo>
                  <a:pt x="344" y="127"/>
                </a:lnTo>
                <a:lnTo>
                  <a:pt x="345" y="131"/>
                </a:lnTo>
                <a:lnTo>
                  <a:pt x="345" y="131"/>
                </a:lnTo>
                <a:lnTo>
                  <a:pt x="342" y="135"/>
                </a:lnTo>
                <a:lnTo>
                  <a:pt x="340" y="137"/>
                </a:lnTo>
                <a:lnTo>
                  <a:pt x="338" y="137"/>
                </a:lnTo>
                <a:lnTo>
                  <a:pt x="338" y="137"/>
                </a:lnTo>
                <a:lnTo>
                  <a:pt x="332" y="136"/>
                </a:lnTo>
                <a:lnTo>
                  <a:pt x="332" y="136"/>
                </a:lnTo>
                <a:lnTo>
                  <a:pt x="330" y="138"/>
                </a:lnTo>
                <a:lnTo>
                  <a:pt x="330" y="141"/>
                </a:lnTo>
                <a:lnTo>
                  <a:pt x="330" y="141"/>
                </a:lnTo>
                <a:lnTo>
                  <a:pt x="332" y="143"/>
                </a:lnTo>
                <a:lnTo>
                  <a:pt x="334" y="146"/>
                </a:lnTo>
                <a:lnTo>
                  <a:pt x="342" y="147"/>
                </a:lnTo>
                <a:lnTo>
                  <a:pt x="348" y="143"/>
                </a:lnTo>
                <a:lnTo>
                  <a:pt x="348" y="143"/>
                </a:lnTo>
                <a:lnTo>
                  <a:pt x="351" y="146"/>
                </a:lnTo>
                <a:lnTo>
                  <a:pt x="354" y="149"/>
                </a:lnTo>
                <a:lnTo>
                  <a:pt x="358" y="157"/>
                </a:lnTo>
                <a:lnTo>
                  <a:pt x="358" y="157"/>
                </a:lnTo>
                <a:lnTo>
                  <a:pt x="355" y="159"/>
                </a:lnTo>
                <a:lnTo>
                  <a:pt x="354" y="161"/>
                </a:lnTo>
                <a:lnTo>
                  <a:pt x="353" y="161"/>
                </a:lnTo>
                <a:lnTo>
                  <a:pt x="353" y="161"/>
                </a:lnTo>
                <a:lnTo>
                  <a:pt x="350" y="161"/>
                </a:lnTo>
                <a:lnTo>
                  <a:pt x="348" y="159"/>
                </a:lnTo>
                <a:lnTo>
                  <a:pt x="346" y="157"/>
                </a:lnTo>
                <a:lnTo>
                  <a:pt x="344" y="157"/>
                </a:lnTo>
                <a:lnTo>
                  <a:pt x="344" y="157"/>
                </a:lnTo>
                <a:lnTo>
                  <a:pt x="342" y="158"/>
                </a:lnTo>
                <a:lnTo>
                  <a:pt x="342" y="159"/>
                </a:lnTo>
                <a:lnTo>
                  <a:pt x="342" y="163"/>
                </a:lnTo>
                <a:lnTo>
                  <a:pt x="340" y="164"/>
                </a:lnTo>
                <a:lnTo>
                  <a:pt x="340" y="164"/>
                </a:lnTo>
                <a:lnTo>
                  <a:pt x="339" y="167"/>
                </a:lnTo>
                <a:lnTo>
                  <a:pt x="337" y="168"/>
                </a:lnTo>
                <a:lnTo>
                  <a:pt x="332" y="169"/>
                </a:lnTo>
                <a:lnTo>
                  <a:pt x="332" y="169"/>
                </a:lnTo>
                <a:lnTo>
                  <a:pt x="340" y="174"/>
                </a:lnTo>
                <a:lnTo>
                  <a:pt x="348" y="180"/>
                </a:lnTo>
                <a:lnTo>
                  <a:pt x="348" y="180"/>
                </a:lnTo>
                <a:lnTo>
                  <a:pt x="346" y="183"/>
                </a:lnTo>
                <a:lnTo>
                  <a:pt x="345" y="185"/>
                </a:lnTo>
                <a:lnTo>
                  <a:pt x="345" y="185"/>
                </a:lnTo>
                <a:lnTo>
                  <a:pt x="346" y="188"/>
                </a:lnTo>
                <a:lnTo>
                  <a:pt x="348" y="189"/>
                </a:lnTo>
                <a:lnTo>
                  <a:pt x="354" y="188"/>
                </a:lnTo>
                <a:lnTo>
                  <a:pt x="354" y="188"/>
                </a:lnTo>
                <a:lnTo>
                  <a:pt x="355" y="190"/>
                </a:lnTo>
                <a:lnTo>
                  <a:pt x="358" y="193"/>
                </a:lnTo>
                <a:lnTo>
                  <a:pt x="360" y="194"/>
                </a:lnTo>
                <a:lnTo>
                  <a:pt x="364" y="194"/>
                </a:lnTo>
                <a:lnTo>
                  <a:pt x="364" y="194"/>
                </a:lnTo>
                <a:lnTo>
                  <a:pt x="365" y="190"/>
                </a:lnTo>
                <a:lnTo>
                  <a:pt x="366" y="188"/>
                </a:lnTo>
                <a:lnTo>
                  <a:pt x="370" y="186"/>
                </a:lnTo>
                <a:lnTo>
                  <a:pt x="374" y="186"/>
                </a:lnTo>
                <a:lnTo>
                  <a:pt x="374" y="186"/>
                </a:lnTo>
                <a:lnTo>
                  <a:pt x="372" y="189"/>
                </a:lnTo>
                <a:lnTo>
                  <a:pt x="371" y="191"/>
                </a:lnTo>
                <a:lnTo>
                  <a:pt x="371" y="191"/>
                </a:lnTo>
                <a:lnTo>
                  <a:pt x="372" y="193"/>
                </a:lnTo>
                <a:lnTo>
                  <a:pt x="372" y="195"/>
                </a:lnTo>
                <a:lnTo>
                  <a:pt x="375" y="198"/>
                </a:lnTo>
                <a:lnTo>
                  <a:pt x="375" y="198"/>
                </a:lnTo>
                <a:lnTo>
                  <a:pt x="377" y="193"/>
                </a:lnTo>
                <a:lnTo>
                  <a:pt x="380" y="188"/>
                </a:lnTo>
                <a:lnTo>
                  <a:pt x="382" y="184"/>
                </a:lnTo>
                <a:lnTo>
                  <a:pt x="384" y="183"/>
                </a:lnTo>
                <a:lnTo>
                  <a:pt x="386" y="183"/>
                </a:lnTo>
                <a:lnTo>
                  <a:pt x="386" y="183"/>
                </a:lnTo>
                <a:lnTo>
                  <a:pt x="385" y="186"/>
                </a:lnTo>
                <a:lnTo>
                  <a:pt x="384" y="190"/>
                </a:lnTo>
                <a:lnTo>
                  <a:pt x="384" y="190"/>
                </a:lnTo>
                <a:lnTo>
                  <a:pt x="385" y="191"/>
                </a:lnTo>
                <a:lnTo>
                  <a:pt x="386" y="193"/>
                </a:lnTo>
                <a:lnTo>
                  <a:pt x="391" y="195"/>
                </a:lnTo>
                <a:lnTo>
                  <a:pt x="390" y="199"/>
                </a:lnTo>
                <a:lnTo>
                  <a:pt x="384" y="199"/>
                </a:lnTo>
                <a:lnTo>
                  <a:pt x="384" y="199"/>
                </a:lnTo>
                <a:lnTo>
                  <a:pt x="380" y="204"/>
                </a:lnTo>
                <a:lnTo>
                  <a:pt x="380" y="204"/>
                </a:lnTo>
                <a:lnTo>
                  <a:pt x="390" y="204"/>
                </a:lnTo>
                <a:lnTo>
                  <a:pt x="393" y="205"/>
                </a:lnTo>
                <a:lnTo>
                  <a:pt x="397" y="209"/>
                </a:lnTo>
                <a:lnTo>
                  <a:pt x="397" y="209"/>
                </a:lnTo>
                <a:lnTo>
                  <a:pt x="393" y="211"/>
                </a:lnTo>
                <a:lnTo>
                  <a:pt x="390" y="214"/>
                </a:lnTo>
                <a:lnTo>
                  <a:pt x="390" y="214"/>
                </a:lnTo>
                <a:lnTo>
                  <a:pt x="393" y="217"/>
                </a:lnTo>
                <a:lnTo>
                  <a:pt x="397" y="219"/>
                </a:lnTo>
                <a:lnTo>
                  <a:pt x="397" y="219"/>
                </a:lnTo>
                <a:lnTo>
                  <a:pt x="392" y="224"/>
                </a:lnTo>
                <a:lnTo>
                  <a:pt x="390" y="226"/>
                </a:lnTo>
                <a:lnTo>
                  <a:pt x="390" y="229"/>
                </a:lnTo>
                <a:lnTo>
                  <a:pt x="390" y="229"/>
                </a:lnTo>
                <a:lnTo>
                  <a:pt x="390" y="233"/>
                </a:lnTo>
                <a:lnTo>
                  <a:pt x="390" y="233"/>
                </a:lnTo>
                <a:lnTo>
                  <a:pt x="396" y="235"/>
                </a:lnTo>
                <a:lnTo>
                  <a:pt x="396" y="235"/>
                </a:lnTo>
                <a:lnTo>
                  <a:pt x="398" y="233"/>
                </a:lnTo>
                <a:lnTo>
                  <a:pt x="400" y="231"/>
                </a:lnTo>
                <a:lnTo>
                  <a:pt x="402" y="229"/>
                </a:lnTo>
                <a:lnTo>
                  <a:pt x="405" y="229"/>
                </a:lnTo>
                <a:lnTo>
                  <a:pt x="405" y="229"/>
                </a:lnTo>
                <a:lnTo>
                  <a:pt x="407" y="229"/>
                </a:lnTo>
                <a:lnTo>
                  <a:pt x="409" y="230"/>
                </a:lnTo>
                <a:lnTo>
                  <a:pt x="412" y="231"/>
                </a:lnTo>
                <a:lnTo>
                  <a:pt x="414" y="231"/>
                </a:lnTo>
                <a:lnTo>
                  <a:pt x="414" y="231"/>
                </a:lnTo>
                <a:lnTo>
                  <a:pt x="416" y="233"/>
                </a:lnTo>
                <a:lnTo>
                  <a:pt x="416" y="233"/>
                </a:lnTo>
                <a:lnTo>
                  <a:pt x="417" y="229"/>
                </a:lnTo>
                <a:lnTo>
                  <a:pt x="419" y="225"/>
                </a:lnTo>
                <a:lnTo>
                  <a:pt x="422" y="222"/>
                </a:lnTo>
                <a:lnTo>
                  <a:pt x="426" y="219"/>
                </a:lnTo>
                <a:lnTo>
                  <a:pt x="433" y="215"/>
                </a:lnTo>
                <a:lnTo>
                  <a:pt x="443" y="211"/>
                </a:lnTo>
                <a:lnTo>
                  <a:pt x="445" y="212"/>
                </a:lnTo>
                <a:lnTo>
                  <a:pt x="445" y="212"/>
                </a:lnTo>
                <a:lnTo>
                  <a:pt x="444" y="210"/>
                </a:lnTo>
                <a:lnTo>
                  <a:pt x="444" y="208"/>
                </a:lnTo>
                <a:lnTo>
                  <a:pt x="444" y="208"/>
                </a:lnTo>
                <a:lnTo>
                  <a:pt x="444" y="205"/>
                </a:lnTo>
                <a:lnTo>
                  <a:pt x="445" y="203"/>
                </a:lnTo>
                <a:lnTo>
                  <a:pt x="447" y="201"/>
                </a:lnTo>
                <a:lnTo>
                  <a:pt x="448" y="199"/>
                </a:lnTo>
                <a:lnTo>
                  <a:pt x="448" y="199"/>
                </a:lnTo>
                <a:lnTo>
                  <a:pt x="447" y="186"/>
                </a:lnTo>
                <a:lnTo>
                  <a:pt x="447" y="186"/>
                </a:lnTo>
                <a:lnTo>
                  <a:pt x="450" y="184"/>
                </a:lnTo>
                <a:lnTo>
                  <a:pt x="455" y="183"/>
                </a:lnTo>
                <a:lnTo>
                  <a:pt x="458" y="180"/>
                </a:lnTo>
                <a:lnTo>
                  <a:pt x="459" y="179"/>
                </a:lnTo>
                <a:lnTo>
                  <a:pt x="459" y="177"/>
                </a:lnTo>
                <a:lnTo>
                  <a:pt x="459" y="177"/>
                </a:lnTo>
                <a:lnTo>
                  <a:pt x="459" y="175"/>
                </a:lnTo>
                <a:lnTo>
                  <a:pt x="458" y="174"/>
                </a:lnTo>
                <a:lnTo>
                  <a:pt x="456" y="173"/>
                </a:lnTo>
                <a:lnTo>
                  <a:pt x="455" y="172"/>
                </a:lnTo>
                <a:lnTo>
                  <a:pt x="455" y="172"/>
                </a:lnTo>
                <a:lnTo>
                  <a:pt x="456" y="170"/>
                </a:lnTo>
                <a:lnTo>
                  <a:pt x="456" y="170"/>
                </a:lnTo>
                <a:lnTo>
                  <a:pt x="458" y="169"/>
                </a:lnTo>
                <a:lnTo>
                  <a:pt x="459" y="169"/>
                </a:lnTo>
                <a:lnTo>
                  <a:pt x="459" y="169"/>
                </a:lnTo>
                <a:lnTo>
                  <a:pt x="458" y="165"/>
                </a:lnTo>
                <a:lnTo>
                  <a:pt x="454" y="162"/>
                </a:lnTo>
                <a:lnTo>
                  <a:pt x="451" y="159"/>
                </a:lnTo>
                <a:lnTo>
                  <a:pt x="450" y="156"/>
                </a:lnTo>
                <a:lnTo>
                  <a:pt x="450" y="156"/>
                </a:lnTo>
                <a:lnTo>
                  <a:pt x="451" y="153"/>
                </a:lnTo>
                <a:lnTo>
                  <a:pt x="453" y="152"/>
                </a:lnTo>
                <a:lnTo>
                  <a:pt x="403" y="162"/>
                </a:lnTo>
                <a:lnTo>
                  <a:pt x="356" y="0"/>
                </a:lnTo>
                <a:lnTo>
                  <a:pt x="356" y="0"/>
                </a:lnTo>
                <a:lnTo>
                  <a:pt x="354" y="4"/>
                </a:lnTo>
                <a:lnTo>
                  <a:pt x="350" y="7"/>
                </a:lnTo>
                <a:lnTo>
                  <a:pt x="0" y="75"/>
                </a:lnTo>
                <a:lnTo>
                  <a:pt x="8" y="126"/>
                </a:lnTo>
                <a:lnTo>
                  <a:pt x="8" y="126"/>
                </a:lnTo>
                <a:lnTo>
                  <a:pt x="7" y="132"/>
                </a:lnTo>
                <a:lnTo>
                  <a:pt x="7" y="132"/>
                </a:lnTo>
                <a:lnTo>
                  <a:pt x="7" y="135"/>
                </a:lnTo>
                <a:lnTo>
                  <a:pt x="8" y="137"/>
                </a:lnTo>
                <a:lnTo>
                  <a:pt x="10" y="138"/>
                </a:lnTo>
                <a:lnTo>
                  <a:pt x="13" y="140"/>
                </a:lnTo>
                <a:lnTo>
                  <a:pt x="13" y="140"/>
                </a:lnTo>
                <a:lnTo>
                  <a:pt x="17" y="138"/>
                </a:lnTo>
                <a:lnTo>
                  <a:pt x="18" y="136"/>
                </a:lnTo>
                <a:lnTo>
                  <a:pt x="19" y="132"/>
                </a:lnTo>
                <a:lnTo>
                  <a:pt x="21" y="128"/>
                </a:lnTo>
                <a:lnTo>
                  <a:pt x="21" y="128"/>
                </a:lnTo>
                <a:lnTo>
                  <a:pt x="28" y="123"/>
                </a:lnTo>
                <a:lnTo>
                  <a:pt x="31" y="122"/>
                </a:lnTo>
                <a:lnTo>
                  <a:pt x="34" y="119"/>
                </a:lnTo>
                <a:lnTo>
                  <a:pt x="34" y="119"/>
                </a:lnTo>
                <a:lnTo>
                  <a:pt x="36" y="116"/>
                </a:lnTo>
                <a:lnTo>
                  <a:pt x="38" y="112"/>
                </a:lnTo>
                <a:lnTo>
                  <a:pt x="39" y="109"/>
                </a:lnTo>
                <a:lnTo>
                  <a:pt x="42" y="106"/>
                </a:lnTo>
                <a:lnTo>
                  <a:pt x="42" y="106"/>
                </a:lnTo>
                <a:lnTo>
                  <a:pt x="51" y="99"/>
                </a:lnTo>
                <a:lnTo>
                  <a:pt x="60" y="93"/>
                </a:lnTo>
                <a:lnTo>
                  <a:pt x="67" y="85"/>
                </a:lnTo>
                <a:lnTo>
                  <a:pt x="75" y="77"/>
                </a:lnTo>
                <a:lnTo>
                  <a:pt x="75" y="77"/>
                </a:lnTo>
                <a:lnTo>
                  <a:pt x="81" y="79"/>
                </a:lnTo>
                <a:lnTo>
                  <a:pt x="88" y="80"/>
                </a:lnTo>
                <a:lnTo>
                  <a:pt x="88" y="80"/>
                </a:lnTo>
                <a:lnTo>
                  <a:pt x="94" y="79"/>
                </a:lnTo>
                <a:lnTo>
                  <a:pt x="101" y="78"/>
                </a:lnTo>
                <a:lnTo>
                  <a:pt x="106" y="74"/>
                </a:lnTo>
                <a:lnTo>
                  <a:pt x="112" y="70"/>
                </a:lnTo>
                <a:lnTo>
                  <a:pt x="117" y="67"/>
                </a:lnTo>
                <a:lnTo>
                  <a:pt x="122" y="63"/>
                </a:lnTo>
                <a:lnTo>
                  <a:pt x="128" y="60"/>
                </a:lnTo>
                <a:lnTo>
                  <a:pt x="134" y="59"/>
                </a:lnTo>
                <a:lnTo>
                  <a:pt x="134" y="59"/>
                </a:lnTo>
                <a:lnTo>
                  <a:pt x="139" y="60"/>
                </a:lnTo>
                <a:lnTo>
                  <a:pt x="144" y="62"/>
                </a:lnTo>
                <a:lnTo>
                  <a:pt x="152" y="68"/>
                </a:lnTo>
                <a:lnTo>
                  <a:pt x="152" y="68"/>
                </a:lnTo>
                <a:lnTo>
                  <a:pt x="156" y="73"/>
                </a:lnTo>
                <a:lnTo>
                  <a:pt x="165" y="73"/>
                </a:lnTo>
                <a:lnTo>
                  <a:pt x="165" y="73"/>
                </a:lnTo>
                <a:lnTo>
                  <a:pt x="165" y="65"/>
                </a:lnTo>
                <a:lnTo>
                  <a:pt x="166" y="63"/>
                </a:lnTo>
                <a:lnTo>
                  <a:pt x="170" y="62"/>
                </a:lnTo>
                <a:lnTo>
                  <a:pt x="170" y="62"/>
                </a:lnTo>
                <a:lnTo>
                  <a:pt x="171" y="62"/>
                </a:lnTo>
                <a:lnTo>
                  <a:pt x="173" y="63"/>
                </a:lnTo>
                <a:lnTo>
                  <a:pt x="175" y="68"/>
                </a:lnTo>
                <a:lnTo>
                  <a:pt x="175" y="73"/>
                </a:lnTo>
                <a:lnTo>
                  <a:pt x="176" y="79"/>
                </a:lnTo>
                <a:lnTo>
                  <a:pt x="176" y="79"/>
                </a:lnTo>
                <a:lnTo>
                  <a:pt x="178" y="81"/>
                </a:lnTo>
                <a:lnTo>
                  <a:pt x="181" y="84"/>
                </a:lnTo>
                <a:lnTo>
                  <a:pt x="183" y="86"/>
                </a:lnTo>
                <a:lnTo>
                  <a:pt x="185" y="89"/>
                </a:lnTo>
                <a:lnTo>
                  <a:pt x="185" y="89"/>
                </a:lnTo>
                <a:lnTo>
                  <a:pt x="185" y="96"/>
                </a:lnTo>
                <a:lnTo>
                  <a:pt x="185" y="96"/>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131" name="Freeform 120"/>
          <p:cNvSpPr>
            <a:spLocks/>
          </p:cNvSpPr>
          <p:nvPr/>
        </p:nvSpPr>
        <p:spPr bwMode="auto">
          <a:xfrm>
            <a:off x="16497948" y="3371031"/>
            <a:ext cx="343092" cy="454161"/>
          </a:xfrm>
          <a:custGeom>
            <a:avLst/>
            <a:gdLst>
              <a:gd name="T0" fmla="*/ 30 w 102"/>
              <a:gd name="T1" fmla="*/ 0 h 183"/>
              <a:gd name="T2" fmla="*/ 25 w 102"/>
              <a:gd name="T3" fmla="*/ 18 h 183"/>
              <a:gd name="T4" fmla="*/ 23 w 102"/>
              <a:gd name="T5" fmla="*/ 20 h 183"/>
              <a:gd name="T6" fmla="*/ 18 w 102"/>
              <a:gd name="T7" fmla="*/ 26 h 183"/>
              <a:gd name="T8" fmla="*/ 15 w 102"/>
              <a:gd name="T9" fmla="*/ 38 h 183"/>
              <a:gd name="T10" fmla="*/ 16 w 102"/>
              <a:gd name="T11" fmla="*/ 43 h 183"/>
              <a:gd name="T12" fmla="*/ 23 w 102"/>
              <a:gd name="T13" fmla="*/ 52 h 183"/>
              <a:gd name="T14" fmla="*/ 24 w 102"/>
              <a:gd name="T15" fmla="*/ 57 h 183"/>
              <a:gd name="T16" fmla="*/ 25 w 102"/>
              <a:gd name="T17" fmla="*/ 63 h 183"/>
              <a:gd name="T18" fmla="*/ 30 w 102"/>
              <a:gd name="T19" fmla="*/ 69 h 183"/>
              <a:gd name="T20" fmla="*/ 44 w 102"/>
              <a:gd name="T21" fmla="*/ 74 h 183"/>
              <a:gd name="T22" fmla="*/ 45 w 102"/>
              <a:gd name="T23" fmla="*/ 78 h 183"/>
              <a:gd name="T24" fmla="*/ 46 w 102"/>
              <a:gd name="T25" fmla="*/ 84 h 183"/>
              <a:gd name="T26" fmla="*/ 47 w 102"/>
              <a:gd name="T27" fmla="*/ 88 h 183"/>
              <a:gd name="T28" fmla="*/ 50 w 102"/>
              <a:gd name="T29" fmla="*/ 93 h 183"/>
              <a:gd name="T30" fmla="*/ 53 w 102"/>
              <a:gd name="T31" fmla="*/ 96 h 183"/>
              <a:gd name="T32" fmla="*/ 60 w 102"/>
              <a:gd name="T33" fmla="*/ 106 h 183"/>
              <a:gd name="T34" fmla="*/ 65 w 102"/>
              <a:gd name="T35" fmla="*/ 114 h 183"/>
              <a:gd name="T36" fmla="*/ 68 w 102"/>
              <a:gd name="T37" fmla="*/ 115 h 183"/>
              <a:gd name="T38" fmla="*/ 74 w 102"/>
              <a:gd name="T39" fmla="*/ 115 h 183"/>
              <a:gd name="T40" fmla="*/ 77 w 102"/>
              <a:gd name="T41" fmla="*/ 116 h 183"/>
              <a:gd name="T42" fmla="*/ 77 w 102"/>
              <a:gd name="T43" fmla="*/ 122 h 183"/>
              <a:gd name="T44" fmla="*/ 76 w 102"/>
              <a:gd name="T45" fmla="*/ 130 h 183"/>
              <a:gd name="T46" fmla="*/ 76 w 102"/>
              <a:gd name="T47" fmla="*/ 131 h 183"/>
              <a:gd name="T48" fmla="*/ 79 w 102"/>
              <a:gd name="T49" fmla="*/ 131 h 183"/>
              <a:gd name="T50" fmla="*/ 87 w 102"/>
              <a:gd name="T51" fmla="*/ 131 h 183"/>
              <a:gd name="T52" fmla="*/ 93 w 102"/>
              <a:gd name="T53" fmla="*/ 131 h 183"/>
              <a:gd name="T54" fmla="*/ 92 w 102"/>
              <a:gd name="T55" fmla="*/ 140 h 183"/>
              <a:gd name="T56" fmla="*/ 89 w 102"/>
              <a:gd name="T57" fmla="*/ 147 h 183"/>
              <a:gd name="T58" fmla="*/ 87 w 102"/>
              <a:gd name="T59" fmla="*/ 149 h 183"/>
              <a:gd name="T60" fmla="*/ 84 w 102"/>
              <a:gd name="T61" fmla="*/ 152 h 183"/>
              <a:gd name="T62" fmla="*/ 86 w 102"/>
              <a:gd name="T63" fmla="*/ 154 h 183"/>
              <a:gd name="T64" fmla="*/ 91 w 102"/>
              <a:gd name="T65" fmla="*/ 159 h 183"/>
              <a:gd name="T66" fmla="*/ 102 w 102"/>
              <a:gd name="T67" fmla="*/ 165 h 183"/>
              <a:gd name="T68" fmla="*/ 99 w 102"/>
              <a:gd name="T69" fmla="*/ 169 h 183"/>
              <a:gd name="T70" fmla="*/ 47 w 102"/>
              <a:gd name="T71" fmla="*/ 183 h 183"/>
              <a:gd name="T72" fmla="*/ 0 w 102"/>
              <a:gd name="T73" fmla="*/ 21 h 183"/>
              <a:gd name="T74" fmla="*/ 0 w 102"/>
              <a:gd name="T75" fmla="*/ 20 h 183"/>
              <a:gd name="T76" fmla="*/ 7 w 102"/>
              <a:gd name="T77" fmla="*/ 7 h 183"/>
              <a:gd name="T78" fmla="*/ 10 w 102"/>
              <a:gd name="T79" fmla="*/ 5 h 183"/>
              <a:gd name="T80" fmla="*/ 18 w 102"/>
              <a:gd name="T81" fmla="*/ 5 h 183"/>
              <a:gd name="T82" fmla="*/ 25 w 102"/>
              <a:gd name="T83" fmla="*/ 4 h 183"/>
              <a:gd name="T84" fmla="*/ 28 w 102"/>
              <a:gd name="T85" fmla="*/ 2 h 183"/>
              <a:gd name="T86" fmla="*/ 30 w 102"/>
              <a:gd name="T8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2" h="183">
                <a:moveTo>
                  <a:pt x="30" y="0"/>
                </a:moveTo>
                <a:lnTo>
                  <a:pt x="30" y="0"/>
                </a:lnTo>
                <a:lnTo>
                  <a:pt x="28" y="10"/>
                </a:lnTo>
                <a:lnTo>
                  <a:pt x="25" y="18"/>
                </a:lnTo>
                <a:lnTo>
                  <a:pt x="25" y="18"/>
                </a:lnTo>
                <a:lnTo>
                  <a:pt x="23" y="20"/>
                </a:lnTo>
                <a:lnTo>
                  <a:pt x="20" y="21"/>
                </a:lnTo>
                <a:lnTo>
                  <a:pt x="18" y="26"/>
                </a:lnTo>
                <a:lnTo>
                  <a:pt x="15" y="32"/>
                </a:lnTo>
                <a:lnTo>
                  <a:pt x="15" y="38"/>
                </a:lnTo>
                <a:lnTo>
                  <a:pt x="15" y="38"/>
                </a:lnTo>
                <a:lnTo>
                  <a:pt x="16" y="43"/>
                </a:lnTo>
                <a:lnTo>
                  <a:pt x="19" y="47"/>
                </a:lnTo>
                <a:lnTo>
                  <a:pt x="23" y="52"/>
                </a:lnTo>
                <a:lnTo>
                  <a:pt x="24" y="57"/>
                </a:lnTo>
                <a:lnTo>
                  <a:pt x="24" y="57"/>
                </a:lnTo>
                <a:lnTo>
                  <a:pt x="24" y="60"/>
                </a:lnTo>
                <a:lnTo>
                  <a:pt x="25" y="63"/>
                </a:lnTo>
                <a:lnTo>
                  <a:pt x="28" y="67"/>
                </a:lnTo>
                <a:lnTo>
                  <a:pt x="30" y="69"/>
                </a:lnTo>
                <a:lnTo>
                  <a:pt x="36" y="73"/>
                </a:lnTo>
                <a:lnTo>
                  <a:pt x="44" y="74"/>
                </a:lnTo>
                <a:lnTo>
                  <a:pt x="44" y="74"/>
                </a:lnTo>
                <a:lnTo>
                  <a:pt x="45" y="78"/>
                </a:lnTo>
                <a:lnTo>
                  <a:pt x="46" y="81"/>
                </a:lnTo>
                <a:lnTo>
                  <a:pt x="46" y="84"/>
                </a:lnTo>
                <a:lnTo>
                  <a:pt x="47" y="88"/>
                </a:lnTo>
                <a:lnTo>
                  <a:pt x="47" y="88"/>
                </a:lnTo>
                <a:lnTo>
                  <a:pt x="47" y="91"/>
                </a:lnTo>
                <a:lnTo>
                  <a:pt x="50" y="93"/>
                </a:lnTo>
                <a:lnTo>
                  <a:pt x="53" y="96"/>
                </a:lnTo>
                <a:lnTo>
                  <a:pt x="53" y="96"/>
                </a:lnTo>
                <a:lnTo>
                  <a:pt x="57" y="101"/>
                </a:lnTo>
                <a:lnTo>
                  <a:pt x="60" y="106"/>
                </a:lnTo>
                <a:lnTo>
                  <a:pt x="61" y="110"/>
                </a:lnTo>
                <a:lnTo>
                  <a:pt x="65" y="114"/>
                </a:lnTo>
                <a:lnTo>
                  <a:pt x="65" y="114"/>
                </a:lnTo>
                <a:lnTo>
                  <a:pt x="68" y="115"/>
                </a:lnTo>
                <a:lnTo>
                  <a:pt x="71" y="115"/>
                </a:lnTo>
                <a:lnTo>
                  <a:pt x="74" y="115"/>
                </a:lnTo>
                <a:lnTo>
                  <a:pt x="77" y="116"/>
                </a:lnTo>
                <a:lnTo>
                  <a:pt x="77" y="116"/>
                </a:lnTo>
                <a:lnTo>
                  <a:pt x="78" y="120"/>
                </a:lnTo>
                <a:lnTo>
                  <a:pt x="77" y="122"/>
                </a:lnTo>
                <a:lnTo>
                  <a:pt x="76" y="126"/>
                </a:lnTo>
                <a:lnTo>
                  <a:pt x="76" y="130"/>
                </a:lnTo>
                <a:lnTo>
                  <a:pt x="76" y="130"/>
                </a:lnTo>
                <a:lnTo>
                  <a:pt x="76" y="131"/>
                </a:lnTo>
                <a:lnTo>
                  <a:pt x="77" y="131"/>
                </a:lnTo>
                <a:lnTo>
                  <a:pt x="79" y="131"/>
                </a:lnTo>
                <a:lnTo>
                  <a:pt x="83" y="130"/>
                </a:lnTo>
                <a:lnTo>
                  <a:pt x="87" y="131"/>
                </a:lnTo>
                <a:lnTo>
                  <a:pt x="87" y="131"/>
                </a:lnTo>
                <a:lnTo>
                  <a:pt x="93" y="131"/>
                </a:lnTo>
                <a:lnTo>
                  <a:pt x="93" y="131"/>
                </a:lnTo>
                <a:lnTo>
                  <a:pt x="92" y="140"/>
                </a:lnTo>
                <a:lnTo>
                  <a:pt x="89" y="147"/>
                </a:lnTo>
                <a:lnTo>
                  <a:pt x="89" y="147"/>
                </a:lnTo>
                <a:lnTo>
                  <a:pt x="88" y="148"/>
                </a:lnTo>
                <a:lnTo>
                  <a:pt x="87" y="149"/>
                </a:lnTo>
                <a:lnTo>
                  <a:pt x="86" y="151"/>
                </a:lnTo>
                <a:lnTo>
                  <a:pt x="84" y="152"/>
                </a:lnTo>
                <a:lnTo>
                  <a:pt x="84" y="152"/>
                </a:lnTo>
                <a:lnTo>
                  <a:pt x="86" y="154"/>
                </a:lnTo>
                <a:lnTo>
                  <a:pt x="87" y="157"/>
                </a:lnTo>
                <a:lnTo>
                  <a:pt x="91" y="159"/>
                </a:lnTo>
                <a:lnTo>
                  <a:pt x="97" y="162"/>
                </a:lnTo>
                <a:lnTo>
                  <a:pt x="102" y="165"/>
                </a:lnTo>
                <a:lnTo>
                  <a:pt x="102" y="165"/>
                </a:lnTo>
                <a:lnTo>
                  <a:pt x="99" y="169"/>
                </a:lnTo>
                <a:lnTo>
                  <a:pt x="97" y="173"/>
                </a:lnTo>
                <a:lnTo>
                  <a:pt x="47" y="183"/>
                </a:lnTo>
                <a:lnTo>
                  <a:pt x="0" y="21"/>
                </a:lnTo>
                <a:lnTo>
                  <a:pt x="0" y="21"/>
                </a:lnTo>
                <a:lnTo>
                  <a:pt x="0" y="20"/>
                </a:lnTo>
                <a:lnTo>
                  <a:pt x="0" y="20"/>
                </a:lnTo>
                <a:lnTo>
                  <a:pt x="4" y="11"/>
                </a:lnTo>
                <a:lnTo>
                  <a:pt x="7" y="7"/>
                </a:lnTo>
                <a:lnTo>
                  <a:pt x="10" y="5"/>
                </a:lnTo>
                <a:lnTo>
                  <a:pt x="10" y="5"/>
                </a:lnTo>
                <a:lnTo>
                  <a:pt x="14" y="5"/>
                </a:lnTo>
                <a:lnTo>
                  <a:pt x="18" y="5"/>
                </a:lnTo>
                <a:lnTo>
                  <a:pt x="21" y="5"/>
                </a:lnTo>
                <a:lnTo>
                  <a:pt x="25" y="4"/>
                </a:lnTo>
                <a:lnTo>
                  <a:pt x="25" y="4"/>
                </a:lnTo>
                <a:lnTo>
                  <a:pt x="28" y="2"/>
                </a:lnTo>
                <a:lnTo>
                  <a:pt x="30" y="0"/>
                </a:lnTo>
                <a:lnTo>
                  <a:pt x="30" y="0"/>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133" name="Line 122"/>
          <p:cNvSpPr>
            <a:spLocks noChangeShapeType="1"/>
          </p:cNvSpPr>
          <p:nvPr/>
        </p:nvSpPr>
        <p:spPr bwMode="auto">
          <a:xfrm>
            <a:off x="16691693" y="4003823"/>
            <a:ext cx="4038" cy="3026"/>
          </a:xfrm>
          <a:prstGeom prst="line">
            <a:avLst/>
          </a:prstGeom>
          <a:solidFill>
            <a:schemeClr val="bg1">
              <a:lumMod val="50000"/>
            </a:schemeClr>
          </a:solidFill>
          <a:ln w="7938">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3196" tIns="81602" rIns="163196" bIns="81602"/>
          <a:lstStyle/>
          <a:p>
            <a:endParaRPr lang="ja" dirty="0">
              <a:solidFill>
                <a:prstClr val="black"/>
              </a:solidFill>
              <a:latin typeface="Arial Narrow" panose="020B0606020202030204" pitchFamily="34" charset="0"/>
            </a:endParaRPr>
          </a:p>
        </p:txBody>
      </p:sp>
      <p:sp>
        <p:nvSpPr>
          <p:cNvPr id="135" name="Freeform 124"/>
          <p:cNvSpPr>
            <a:spLocks/>
          </p:cNvSpPr>
          <p:nvPr/>
        </p:nvSpPr>
        <p:spPr bwMode="auto">
          <a:xfrm>
            <a:off x="12768355" y="6701544"/>
            <a:ext cx="32291" cy="24221"/>
          </a:xfrm>
          <a:custGeom>
            <a:avLst/>
            <a:gdLst>
              <a:gd name="T0" fmla="*/ 0 w 10"/>
              <a:gd name="T1" fmla="*/ 4 h 9"/>
              <a:gd name="T2" fmla="*/ 0 w 10"/>
              <a:gd name="T3" fmla="*/ 4 h 9"/>
              <a:gd name="T4" fmla="*/ 0 w 10"/>
              <a:gd name="T5" fmla="*/ 3 h 9"/>
              <a:gd name="T6" fmla="*/ 1 w 10"/>
              <a:gd name="T7" fmla="*/ 1 h 9"/>
              <a:gd name="T8" fmla="*/ 3 w 10"/>
              <a:gd name="T9" fmla="*/ 1 h 9"/>
              <a:gd name="T10" fmla="*/ 5 w 10"/>
              <a:gd name="T11" fmla="*/ 0 h 9"/>
              <a:gd name="T12" fmla="*/ 5 w 10"/>
              <a:gd name="T13" fmla="*/ 0 h 9"/>
              <a:gd name="T14" fmla="*/ 8 w 10"/>
              <a:gd name="T15" fmla="*/ 1 h 9"/>
              <a:gd name="T16" fmla="*/ 9 w 10"/>
              <a:gd name="T17" fmla="*/ 1 h 9"/>
              <a:gd name="T18" fmla="*/ 10 w 10"/>
              <a:gd name="T19" fmla="*/ 3 h 9"/>
              <a:gd name="T20" fmla="*/ 10 w 10"/>
              <a:gd name="T21" fmla="*/ 4 h 9"/>
              <a:gd name="T22" fmla="*/ 10 w 10"/>
              <a:gd name="T23" fmla="*/ 4 h 9"/>
              <a:gd name="T24" fmla="*/ 10 w 10"/>
              <a:gd name="T25" fmla="*/ 7 h 9"/>
              <a:gd name="T26" fmla="*/ 9 w 10"/>
              <a:gd name="T27" fmla="*/ 8 h 9"/>
              <a:gd name="T28" fmla="*/ 8 w 10"/>
              <a:gd name="T29" fmla="*/ 9 h 9"/>
              <a:gd name="T30" fmla="*/ 5 w 10"/>
              <a:gd name="T31" fmla="*/ 9 h 9"/>
              <a:gd name="T32" fmla="*/ 5 w 10"/>
              <a:gd name="T33" fmla="*/ 9 h 9"/>
              <a:gd name="T34" fmla="*/ 3 w 10"/>
              <a:gd name="T35" fmla="*/ 9 h 9"/>
              <a:gd name="T36" fmla="*/ 1 w 10"/>
              <a:gd name="T37" fmla="*/ 8 h 9"/>
              <a:gd name="T38" fmla="*/ 0 w 10"/>
              <a:gd name="T39" fmla="*/ 7 h 9"/>
              <a:gd name="T40" fmla="*/ 0 w 10"/>
              <a:gd name="T41" fmla="*/ 4 h 9"/>
              <a:gd name="T42" fmla="*/ 0 w 10"/>
              <a:gd name="T43"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9">
                <a:moveTo>
                  <a:pt x="0" y="4"/>
                </a:moveTo>
                <a:lnTo>
                  <a:pt x="0" y="4"/>
                </a:lnTo>
                <a:lnTo>
                  <a:pt x="0" y="3"/>
                </a:lnTo>
                <a:lnTo>
                  <a:pt x="1" y="1"/>
                </a:lnTo>
                <a:lnTo>
                  <a:pt x="3" y="1"/>
                </a:lnTo>
                <a:lnTo>
                  <a:pt x="5" y="0"/>
                </a:lnTo>
                <a:lnTo>
                  <a:pt x="5" y="0"/>
                </a:lnTo>
                <a:lnTo>
                  <a:pt x="8" y="1"/>
                </a:lnTo>
                <a:lnTo>
                  <a:pt x="9" y="1"/>
                </a:lnTo>
                <a:lnTo>
                  <a:pt x="10" y="3"/>
                </a:lnTo>
                <a:lnTo>
                  <a:pt x="10" y="4"/>
                </a:lnTo>
                <a:lnTo>
                  <a:pt x="10" y="4"/>
                </a:lnTo>
                <a:lnTo>
                  <a:pt x="10" y="7"/>
                </a:lnTo>
                <a:lnTo>
                  <a:pt x="9" y="8"/>
                </a:lnTo>
                <a:lnTo>
                  <a:pt x="8" y="9"/>
                </a:lnTo>
                <a:lnTo>
                  <a:pt x="5" y="9"/>
                </a:lnTo>
                <a:lnTo>
                  <a:pt x="5" y="9"/>
                </a:lnTo>
                <a:lnTo>
                  <a:pt x="3" y="9"/>
                </a:lnTo>
                <a:lnTo>
                  <a:pt x="1" y="8"/>
                </a:lnTo>
                <a:lnTo>
                  <a:pt x="0" y="7"/>
                </a:lnTo>
                <a:lnTo>
                  <a:pt x="0" y="4"/>
                </a:lnTo>
                <a:lnTo>
                  <a:pt x="0" y="4"/>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136" name="Line 125"/>
          <p:cNvSpPr>
            <a:spLocks noChangeShapeType="1"/>
          </p:cNvSpPr>
          <p:nvPr/>
        </p:nvSpPr>
        <p:spPr bwMode="auto">
          <a:xfrm>
            <a:off x="12784493" y="6713647"/>
            <a:ext cx="4038" cy="0"/>
          </a:xfrm>
          <a:prstGeom prst="line">
            <a:avLst/>
          </a:prstGeom>
          <a:solidFill>
            <a:schemeClr val="bg1">
              <a:lumMod val="50000"/>
            </a:schemeClr>
          </a:solidFill>
          <a:ln w="7938">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3196" tIns="81602" rIns="163196" bIns="81602"/>
          <a:lstStyle/>
          <a:p>
            <a:endParaRPr lang="ja" dirty="0">
              <a:solidFill>
                <a:prstClr val="black"/>
              </a:solidFill>
              <a:latin typeface="Arial Narrow" panose="020B0606020202030204" pitchFamily="34" charset="0"/>
            </a:endParaRPr>
          </a:p>
        </p:txBody>
      </p:sp>
      <p:sp>
        <p:nvSpPr>
          <p:cNvPr id="138" name="Freeform 127"/>
          <p:cNvSpPr>
            <a:spLocks/>
          </p:cNvSpPr>
          <p:nvPr/>
        </p:nvSpPr>
        <p:spPr bwMode="auto">
          <a:xfrm>
            <a:off x="10411121" y="5299704"/>
            <a:ext cx="32291" cy="24221"/>
          </a:xfrm>
          <a:custGeom>
            <a:avLst/>
            <a:gdLst>
              <a:gd name="T0" fmla="*/ 0 w 10"/>
              <a:gd name="T1" fmla="*/ 4 h 9"/>
              <a:gd name="T2" fmla="*/ 0 w 10"/>
              <a:gd name="T3" fmla="*/ 4 h 9"/>
              <a:gd name="T4" fmla="*/ 1 w 10"/>
              <a:gd name="T5" fmla="*/ 3 h 9"/>
              <a:gd name="T6" fmla="*/ 3 w 10"/>
              <a:gd name="T7" fmla="*/ 1 h 9"/>
              <a:gd name="T8" fmla="*/ 4 w 10"/>
              <a:gd name="T9" fmla="*/ 0 h 9"/>
              <a:gd name="T10" fmla="*/ 5 w 10"/>
              <a:gd name="T11" fmla="*/ 0 h 9"/>
              <a:gd name="T12" fmla="*/ 5 w 10"/>
              <a:gd name="T13" fmla="*/ 0 h 9"/>
              <a:gd name="T14" fmla="*/ 8 w 10"/>
              <a:gd name="T15" fmla="*/ 0 h 9"/>
              <a:gd name="T16" fmla="*/ 9 w 10"/>
              <a:gd name="T17" fmla="*/ 1 h 9"/>
              <a:gd name="T18" fmla="*/ 10 w 10"/>
              <a:gd name="T19" fmla="*/ 3 h 9"/>
              <a:gd name="T20" fmla="*/ 10 w 10"/>
              <a:gd name="T21" fmla="*/ 4 h 9"/>
              <a:gd name="T22" fmla="*/ 10 w 10"/>
              <a:gd name="T23" fmla="*/ 4 h 9"/>
              <a:gd name="T24" fmla="*/ 10 w 10"/>
              <a:gd name="T25" fmla="*/ 6 h 9"/>
              <a:gd name="T26" fmla="*/ 9 w 10"/>
              <a:gd name="T27" fmla="*/ 8 h 9"/>
              <a:gd name="T28" fmla="*/ 8 w 10"/>
              <a:gd name="T29" fmla="*/ 9 h 9"/>
              <a:gd name="T30" fmla="*/ 5 w 10"/>
              <a:gd name="T31" fmla="*/ 9 h 9"/>
              <a:gd name="T32" fmla="*/ 5 w 10"/>
              <a:gd name="T33" fmla="*/ 9 h 9"/>
              <a:gd name="T34" fmla="*/ 4 w 10"/>
              <a:gd name="T35" fmla="*/ 9 h 9"/>
              <a:gd name="T36" fmla="*/ 3 w 10"/>
              <a:gd name="T37" fmla="*/ 8 h 9"/>
              <a:gd name="T38" fmla="*/ 1 w 10"/>
              <a:gd name="T39" fmla="*/ 6 h 9"/>
              <a:gd name="T40" fmla="*/ 0 w 10"/>
              <a:gd name="T41" fmla="*/ 4 h 9"/>
              <a:gd name="T42" fmla="*/ 0 w 10"/>
              <a:gd name="T43"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9">
                <a:moveTo>
                  <a:pt x="0" y="4"/>
                </a:moveTo>
                <a:lnTo>
                  <a:pt x="0" y="4"/>
                </a:lnTo>
                <a:lnTo>
                  <a:pt x="1" y="3"/>
                </a:lnTo>
                <a:lnTo>
                  <a:pt x="3" y="1"/>
                </a:lnTo>
                <a:lnTo>
                  <a:pt x="4" y="0"/>
                </a:lnTo>
                <a:lnTo>
                  <a:pt x="5" y="0"/>
                </a:lnTo>
                <a:lnTo>
                  <a:pt x="5" y="0"/>
                </a:lnTo>
                <a:lnTo>
                  <a:pt x="8" y="0"/>
                </a:lnTo>
                <a:lnTo>
                  <a:pt x="9" y="1"/>
                </a:lnTo>
                <a:lnTo>
                  <a:pt x="10" y="3"/>
                </a:lnTo>
                <a:lnTo>
                  <a:pt x="10" y="4"/>
                </a:lnTo>
                <a:lnTo>
                  <a:pt x="10" y="4"/>
                </a:lnTo>
                <a:lnTo>
                  <a:pt x="10" y="6"/>
                </a:lnTo>
                <a:lnTo>
                  <a:pt x="9" y="8"/>
                </a:lnTo>
                <a:lnTo>
                  <a:pt x="8" y="9"/>
                </a:lnTo>
                <a:lnTo>
                  <a:pt x="5" y="9"/>
                </a:lnTo>
                <a:lnTo>
                  <a:pt x="5" y="9"/>
                </a:lnTo>
                <a:lnTo>
                  <a:pt x="4" y="9"/>
                </a:lnTo>
                <a:lnTo>
                  <a:pt x="3" y="8"/>
                </a:lnTo>
                <a:lnTo>
                  <a:pt x="1" y="6"/>
                </a:lnTo>
                <a:lnTo>
                  <a:pt x="0" y="4"/>
                </a:lnTo>
                <a:lnTo>
                  <a:pt x="0" y="4"/>
                </a:lnTo>
                <a:close/>
              </a:path>
            </a:pathLst>
          </a:custGeom>
          <a:solidFill>
            <a:srgbClr val="00A6C4">
              <a:alpha val="10000"/>
            </a:srgbClr>
          </a:solidFill>
          <a:ln w="7938">
            <a:solidFill>
              <a:schemeClr val="bg1">
                <a:lumMod val="65000"/>
              </a:schemeClr>
            </a:solidFill>
            <a:prstDash val="solid"/>
            <a:round/>
            <a:headEnd/>
            <a:tailEnd/>
          </a:ln>
          <a:effectLst/>
        </p:spPr>
        <p:txBody>
          <a:bodyPr lIns="163196" tIns="81602" rIns="163196" bIns="81602"/>
          <a:lstStyle/>
          <a:p>
            <a:endParaRPr lang="ja" dirty="0">
              <a:solidFill>
                <a:prstClr val="black"/>
              </a:solidFill>
              <a:latin typeface="Arial Narrow" panose="020B0606020202030204" pitchFamily="34" charset="0"/>
            </a:endParaRPr>
          </a:p>
        </p:txBody>
      </p:sp>
      <p:sp>
        <p:nvSpPr>
          <p:cNvPr id="139" name="Line 128"/>
          <p:cNvSpPr>
            <a:spLocks noChangeShapeType="1"/>
          </p:cNvSpPr>
          <p:nvPr/>
        </p:nvSpPr>
        <p:spPr bwMode="auto">
          <a:xfrm>
            <a:off x="10431293" y="5311804"/>
            <a:ext cx="0" cy="0"/>
          </a:xfrm>
          <a:prstGeom prst="line">
            <a:avLst/>
          </a:prstGeom>
          <a:solidFill>
            <a:schemeClr val="bg1">
              <a:lumMod val="50000"/>
            </a:schemeClr>
          </a:solidFill>
          <a:ln w="7938">
            <a:solidFill>
              <a:schemeClr val="bg1">
                <a:lumMod val="6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3196" tIns="81602" rIns="163196" bIns="81602"/>
          <a:lstStyle/>
          <a:p>
            <a:endParaRPr lang="ja" dirty="0">
              <a:solidFill>
                <a:prstClr val="black"/>
              </a:solidFill>
              <a:latin typeface="Arial Narrow" panose="020B0606020202030204" pitchFamily="34" charset="0"/>
            </a:endParaRPr>
          </a:p>
        </p:txBody>
      </p:sp>
      <p:sp>
        <p:nvSpPr>
          <p:cNvPr id="7" name="Oval 6"/>
          <p:cNvSpPr/>
          <p:nvPr/>
        </p:nvSpPr>
        <p:spPr>
          <a:xfrm>
            <a:off x="9373763" y="6150484"/>
            <a:ext cx="182880" cy="137181"/>
          </a:xfrm>
          <a:prstGeom prst="ellipse">
            <a:avLst/>
          </a:prstGeom>
          <a:solidFill>
            <a:srgbClr val="00A6C4">
              <a:alpha val="1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63196" tIns="81602" rIns="163196" bIns="81602" rtlCol="0" anchor="ctr"/>
          <a:lstStyle/>
          <a:p>
            <a:pPr algn="ctr" rtl="0"/>
            <a:endParaRPr lang="ja" dirty="0">
              <a:solidFill>
                <a:prstClr val="white"/>
              </a:solidFill>
              <a:latin typeface="Arial Narrow" panose="020B0606020202030204" pitchFamily="34" charset="0"/>
            </a:endParaRPr>
          </a:p>
        </p:txBody>
      </p:sp>
      <p:sp>
        <p:nvSpPr>
          <p:cNvPr id="156" name="TextBox 155"/>
          <p:cNvSpPr txBox="1"/>
          <p:nvPr/>
        </p:nvSpPr>
        <p:spPr>
          <a:xfrm>
            <a:off x="152400" y="6881178"/>
            <a:ext cx="6400800" cy="2734823"/>
          </a:xfrm>
          <a:prstGeom prst="rect">
            <a:avLst/>
          </a:prstGeom>
          <a:noFill/>
          <a:ln>
            <a:noFill/>
          </a:ln>
        </p:spPr>
        <p:txBody>
          <a:bodyPr wrap="square" lIns="163196" tIns="81602" rIns="163196" bIns="81602" rtlCol="0">
            <a:spAutoFit/>
          </a:bodyPr>
          <a:lstStyle/>
          <a:p>
            <a:pPr algn="l" rtl="0"/>
            <a:r>
              <a:rPr lang="ja" sz="8000" b="1" i="0" u="none" baseline="0" dirty="0">
                <a:solidFill>
                  <a:srgbClr val="FF0000"/>
                </a:solidFill>
                <a:latin typeface="+mn-lt"/>
              </a:rPr>
              <a:t>283,846</a:t>
            </a:r>
            <a:endParaRPr lang="ja" sz="8000" b="1" dirty="0">
              <a:solidFill>
                <a:srgbClr val="FF0000"/>
              </a:solidFill>
              <a:latin typeface="+mn-lt"/>
            </a:endParaRPr>
          </a:p>
          <a:p>
            <a:pPr algn="l" rtl="0"/>
            <a:r>
              <a:rPr lang="ja" sz="2900" b="0" i="0" u="none" baseline="0" dirty="0">
                <a:solidFill>
                  <a:prstClr val="black"/>
                </a:solidFill>
                <a:latin typeface="+mn-lt"/>
              </a:rPr>
              <a:t>2016年における、テキサスおよび隣接する4州の100以上の大学からの</a:t>
            </a:r>
            <a:r>
              <a:rPr lang="ja" sz="2900" b="1" i="0" u="none" baseline="0" dirty="0">
                <a:solidFill>
                  <a:prstClr val="black"/>
                </a:solidFill>
                <a:latin typeface="+mn-lt"/>
              </a:rPr>
              <a:t>卒業生</a:t>
            </a:r>
            <a:r>
              <a:rPr lang="ja" sz="2900" b="0" i="0" u="none" baseline="0" dirty="0">
                <a:solidFill>
                  <a:prstClr val="black"/>
                </a:solidFill>
                <a:latin typeface="+mn-lt"/>
              </a:rPr>
              <a:t>数 </a:t>
            </a:r>
          </a:p>
        </p:txBody>
      </p:sp>
      <p:sp>
        <p:nvSpPr>
          <p:cNvPr id="162" name="TextBox 161"/>
          <p:cNvSpPr txBox="1"/>
          <p:nvPr/>
        </p:nvSpPr>
        <p:spPr>
          <a:xfrm>
            <a:off x="12590758" y="194148"/>
            <a:ext cx="5791199" cy="2734823"/>
          </a:xfrm>
          <a:prstGeom prst="rect">
            <a:avLst/>
          </a:prstGeom>
          <a:noFill/>
        </p:spPr>
        <p:txBody>
          <a:bodyPr wrap="square" lIns="163196" tIns="81602" rIns="163196" bIns="81602" rtlCol="0">
            <a:spAutoFit/>
          </a:bodyPr>
          <a:lstStyle/>
          <a:p>
            <a:pPr algn="l" rtl="0"/>
            <a:r>
              <a:rPr lang="ja" sz="8000" b="1" i="0" u="none" baseline="0" dirty="0">
                <a:solidFill>
                  <a:srgbClr val="FF0000"/>
                </a:solidFill>
                <a:latin typeface="+mn-lt"/>
              </a:rPr>
              <a:t>47,141</a:t>
            </a:r>
            <a:endParaRPr lang="ja" sz="8000" b="1" dirty="0">
              <a:solidFill>
                <a:srgbClr val="FF0000"/>
              </a:solidFill>
              <a:latin typeface="+mn-lt"/>
            </a:endParaRPr>
          </a:p>
          <a:p>
            <a:pPr algn="l" rtl="0"/>
            <a:r>
              <a:rPr lang="ja" sz="2900" b="0" i="0" u="none" baseline="0" dirty="0">
                <a:solidFill>
                  <a:prstClr val="black"/>
                </a:solidFill>
                <a:latin typeface="+mn-lt"/>
              </a:rPr>
              <a:t>2016年における、DFW地区の大学での学士、修士、博士号</a:t>
            </a:r>
            <a:r>
              <a:rPr lang="ja" sz="2900" b="1" i="0" u="none" baseline="0" dirty="0">
                <a:solidFill>
                  <a:prstClr val="black"/>
                </a:solidFill>
                <a:latin typeface="+mn-lt"/>
              </a:rPr>
              <a:t>取得者</a:t>
            </a:r>
            <a:r>
              <a:rPr lang="ja" sz="2900" b="0" i="0" u="none" baseline="0" dirty="0">
                <a:solidFill>
                  <a:prstClr val="black"/>
                </a:solidFill>
                <a:latin typeface="+mn-lt"/>
              </a:rPr>
              <a:t>数</a:t>
            </a:r>
          </a:p>
        </p:txBody>
      </p:sp>
      <p:cxnSp>
        <p:nvCxnSpPr>
          <p:cNvPr id="166" name="Straight Connector 165"/>
          <p:cNvCxnSpPr/>
          <p:nvPr/>
        </p:nvCxnSpPr>
        <p:spPr>
          <a:xfrm flipH="1">
            <a:off x="9468190" y="1228915"/>
            <a:ext cx="2826329"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a:off x="2519657" y="4986017"/>
            <a:ext cx="18651" cy="1857872"/>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3" name="Oval 112"/>
          <p:cNvSpPr/>
          <p:nvPr/>
        </p:nvSpPr>
        <p:spPr>
          <a:xfrm>
            <a:off x="5579563" y="4105300"/>
            <a:ext cx="6648875" cy="4978053"/>
          </a:xfrm>
          <a:prstGeom prst="ellipse">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63196" tIns="81602" rIns="163196" bIns="81602" rtlCol="0" anchor="ctr"/>
          <a:lstStyle/>
          <a:p>
            <a:pPr algn="ctr" rtl="0"/>
            <a:endParaRPr lang="ja" dirty="0">
              <a:ln>
                <a:solidFill>
                  <a:sysClr val="windowText" lastClr="000000"/>
                </a:solidFill>
                <a:prstDash val="dash"/>
              </a:ln>
              <a:solidFill>
                <a:prstClr val="white"/>
              </a:solidFill>
              <a:latin typeface="Arial Narrow" panose="020B0606020202030204" pitchFamily="34" charset="0"/>
            </a:endParaRPr>
          </a:p>
        </p:txBody>
      </p:sp>
      <p:cxnSp>
        <p:nvCxnSpPr>
          <p:cNvPr id="114" name="Straight Connector 113"/>
          <p:cNvCxnSpPr/>
          <p:nvPr/>
        </p:nvCxnSpPr>
        <p:spPr>
          <a:xfrm flipH="1">
            <a:off x="9461016" y="1214625"/>
            <a:ext cx="26630" cy="4915659"/>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2523379" y="4986047"/>
            <a:ext cx="3832160" cy="1693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9" name="Freeform 221"/>
          <p:cNvSpPr>
            <a:spLocks noEditPoints="1"/>
          </p:cNvSpPr>
          <p:nvPr/>
        </p:nvSpPr>
        <p:spPr bwMode="auto">
          <a:xfrm>
            <a:off x="9238606" y="6087853"/>
            <a:ext cx="463199" cy="521191"/>
          </a:xfrm>
          <a:custGeom>
            <a:avLst/>
            <a:gdLst/>
            <a:ahLst/>
            <a:cxnLst>
              <a:cxn ang="0">
                <a:pos x="96" y="256"/>
              </a:cxn>
              <a:cxn ang="0">
                <a:pos x="0" y="96"/>
              </a:cxn>
              <a:cxn ang="0">
                <a:pos x="96" y="0"/>
              </a:cxn>
              <a:cxn ang="0">
                <a:pos x="192" y="96"/>
              </a:cxn>
              <a:cxn ang="0">
                <a:pos x="96" y="256"/>
              </a:cxn>
              <a:cxn ang="0">
                <a:pos x="96" y="32"/>
              </a:cxn>
              <a:cxn ang="0">
                <a:pos x="32" y="96"/>
              </a:cxn>
              <a:cxn ang="0">
                <a:pos x="96" y="160"/>
              </a:cxn>
              <a:cxn ang="0">
                <a:pos x="160" y="96"/>
              </a:cxn>
              <a:cxn ang="0">
                <a:pos x="96" y="32"/>
              </a:cxn>
              <a:cxn ang="0">
                <a:pos x="96" y="128"/>
              </a:cxn>
              <a:cxn ang="0">
                <a:pos x="64" y="96"/>
              </a:cxn>
              <a:cxn ang="0">
                <a:pos x="96" y="64"/>
              </a:cxn>
              <a:cxn ang="0">
                <a:pos x="128" y="96"/>
              </a:cxn>
              <a:cxn ang="0">
                <a:pos x="96" y="128"/>
              </a:cxn>
            </a:cxnLst>
            <a:rect l="0" t="0" r="r" b="b"/>
            <a:pathLst>
              <a:path w="192" h="256">
                <a:moveTo>
                  <a:pt x="96" y="256"/>
                </a:moveTo>
                <a:cubicBezTo>
                  <a:pt x="96" y="256"/>
                  <a:pt x="0" y="149"/>
                  <a:pt x="0" y="96"/>
                </a:cubicBezTo>
                <a:cubicBezTo>
                  <a:pt x="0" y="43"/>
                  <a:pt x="43" y="0"/>
                  <a:pt x="96" y="0"/>
                </a:cubicBezTo>
                <a:cubicBezTo>
                  <a:pt x="149" y="0"/>
                  <a:pt x="192" y="43"/>
                  <a:pt x="192" y="96"/>
                </a:cubicBezTo>
                <a:cubicBezTo>
                  <a:pt x="192" y="149"/>
                  <a:pt x="96" y="256"/>
                  <a:pt x="96" y="256"/>
                </a:cubicBezTo>
                <a:moveTo>
                  <a:pt x="96" y="32"/>
                </a:moveTo>
                <a:cubicBezTo>
                  <a:pt x="61" y="32"/>
                  <a:pt x="32" y="61"/>
                  <a:pt x="32" y="96"/>
                </a:cubicBezTo>
                <a:cubicBezTo>
                  <a:pt x="32" y="131"/>
                  <a:pt x="61" y="160"/>
                  <a:pt x="96" y="160"/>
                </a:cubicBezTo>
                <a:cubicBezTo>
                  <a:pt x="131" y="160"/>
                  <a:pt x="160" y="131"/>
                  <a:pt x="160" y="96"/>
                </a:cubicBezTo>
                <a:cubicBezTo>
                  <a:pt x="160" y="61"/>
                  <a:pt x="131" y="32"/>
                  <a:pt x="96" y="32"/>
                </a:cubicBezTo>
                <a:moveTo>
                  <a:pt x="96" y="128"/>
                </a:moveTo>
                <a:cubicBezTo>
                  <a:pt x="78" y="128"/>
                  <a:pt x="64" y="114"/>
                  <a:pt x="64" y="96"/>
                </a:cubicBezTo>
                <a:cubicBezTo>
                  <a:pt x="64" y="78"/>
                  <a:pt x="78" y="64"/>
                  <a:pt x="96" y="64"/>
                </a:cubicBezTo>
                <a:cubicBezTo>
                  <a:pt x="114" y="64"/>
                  <a:pt x="128" y="78"/>
                  <a:pt x="128" y="96"/>
                </a:cubicBezTo>
                <a:cubicBezTo>
                  <a:pt x="128" y="114"/>
                  <a:pt x="114" y="128"/>
                  <a:pt x="96" y="128"/>
                </a:cubicBezTo>
              </a:path>
            </a:pathLst>
          </a:custGeom>
          <a:solidFill>
            <a:schemeClr val="bg1"/>
          </a:solidFill>
          <a:ln w="9525">
            <a:noFill/>
            <a:round/>
            <a:headEnd/>
            <a:tailEnd/>
          </a:ln>
        </p:spPr>
        <p:txBody>
          <a:bodyPr vert="horz" wrap="square" lIns="163184" tIns="81596" rIns="163184" bIns="81596" numCol="1" anchor="t" anchorCtr="0" compatLnSpc="1">
            <a:prstTxWarp prst="textNoShape">
              <a:avLst/>
            </a:prstTxWarp>
          </a:bodyPr>
          <a:lstStyle/>
          <a:p>
            <a:endParaRPr lang="ja" dirty="0">
              <a:solidFill>
                <a:prstClr val="black"/>
              </a:solidFill>
            </a:endParaRPr>
          </a:p>
        </p:txBody>
      </p:sp>
      <p:sp>
        <p:nvSpPr>
          <p:cNvPr id="76" name="TextBox 75"/>
          <p:cNvSpPr txBox="1"/>
          <p:nvPr/>
        </p:nvSpPr>
        <p:spPr>
          <a:xfrm>
            <a:off x="2563829" y="84642"/>
            <a:ext cx="6334086" cy="1842180"/>
          </a:xfrm>
          <a:prstGeom prst="rect">
            <a:avLst/>
          </a:prstGeom>
          <a:noFill/>
        </p:spPr>
        <p:txBody>
          <a:bodyPr wrap="square" lIns="163196" tIns="81602" rIns="163196" bIns="81602" rtlCol="0">
            <a:spAutoFit/>
          </a:bodyPr>
          <a:lstStyle/>
          <a:p>
            <a:pPr algn="l" rtl="0"/>
            <a:r>
              <a:rPr lang="ja" sz="8000" b="1" i="0" u="none" baseline="0" dirty="0">
                <a:solidFill>
                  <a:srgbClr val="FF0000"/>
                </a:solidFill>
                <a:latin typeface="+mn-lt"/>
              </a:rPr>
              <a:t>386,703</a:t>
            </a:r>
            <a:endParaRPr lang="ja" sz="8000" b="1" dirty="0">
              <a:solidFill>
                <a:srgbClr val="FF0000"/>
              </a:solidFill>
              <a:latin typeface="+mn-lt"/>
            </a:endParaRPr>
          </a:p>
          <a:p>
            <a:pPr algn="l" rtl="0"/>
            <a:r>
              <a:rPr lang="ja" sz="2900" b="0" i="0" u="none" baseline="0" dirty="0">
                <a:solidFill>
                  <a:prstClr val="black"/>
                </a:solidFill>
                <a:latin typeface="+mn-lt"/>
              </a:rPr>
              <a:t>テキサス州高等教育を受ける学生数</a:t>
            </a:r>
          </a:p>
        </p:txBody>
      </p:sp>
    </p:spTree>
    <p:extLst>
      <p:ext uri="{BB962C8B-B14F-4D97-AF65-F5344CB8AC3E}">
        <p14:creationId xmlns:p14="http://schemas.microsoft.com/office/powerpoint/2010/main" val="921916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30"/>
        <p:cNvGrpSpPr/>
        <p:nvPr/>
      </p:nvGrpSpPr>
      <p:grpSpPr>
        <a:xfrm>
          <a:off x="0" y="0"/>
          <a:ext cx="0" cy="0"/>
          <a:chOff x="0" y="0"/>
          <a:chExt cx="0" cy="0"/>
        </a:xfrm>
      </p:grpSpPr>
      <p:grpSp>
        <p:nvGrpSpPr>
          <p:cNvPr id="85" name="Shape 841"/>
          <p:cNvGrpSpPr/>
          <p:nvPr/>
        </p:nvGrpSpPr>
        <p:grpSpPr>
          <a:xfrm>
            <a:off x="899710" y="1976494"/>
            <a:ext cx="10964042" cy="7168918"/>
            <a:chOff x="5157992" y="1665628"/>
            <a:chExt cx="2936367" cy="1919171"/>
          </a:xfrm>
        </p:grpSpPr>
        <p:sp>
          <p:nvSpPr>
            <p:cNvPr id="86" name="Shape 842"/>
            <p:cNvSpPr/>
            <p:nvPr/>
          </p:nvSpPr>
          <p:spPr>
            <a:xfrm>
              <a:off x="5379187" y="1665628"/>
              <a:ext cx="365958" cy="271518"/>
            </a:xfrm>
            <a:custGeom>
              <a:avLst/>
              <a:gdLst/>
              <a:ahLst/>
              <a:cxnLst/>
              <a:rect l="0" t="0" r="0" b="0"/>
              <a:pathLst>
                <a:path w="120000" h="120000" extrusionOk="0">
                  <a:moveTo>
                    <a:pt x="120000" y="29684"/>
                  </a:moveTo>
                  <a:cubicBezTo>
                    <a:pt x="120000" y="29684"/>
                    <a:pt x="108793" y="101684"/>
                    <a:pt x="106459" y="105473"/>
                  </a:cubicBezTo>
                  <a:cubicBezTo>
                    <a:pt x="104591" y="109894"/>
                    <a:pt x="106926" y="108631"/>
                    <a:pt x="106926" y="113052"/>
                  </a:cubicBezTo>
                  <a:cubicBezTo>
                    <a:pt x="106926" y="116842"/>
                    <a:pt x="105992" y="120000"/>
                    <a:pt x="105992" y="120000"/>
                  </a:cubicBezTo>
                  <a:cubicBezTo>
                    <a:pt x="75175" y="109263"/>
                    <a:pt x="75175" y="109263"/>
                    <a:pt x="75175" y="109263"/>
                  </a:cubicBezTo>
                  <a:cubicBezTo>
                    <a:pt x="70038" y="108631"/>
                    <a:pt x="70038" y="108631"/>
                    <a:pt x="70038" y="108631"/>
                  </a:cubicBezTo>
                  <a:cubicBezTo>
                    <a:pt x="68171" y="109263"/>
                    <a:pt x="68171" y="109263"/>
                    <a:pt x="68171" y="109263"/>
                  </a:cubicBezTo>
                  <a:cubicBezTo>
                    <a:pt x="65836" y="108631"/>
                    <a:pt x="65836" y="108631"/>
                    <a:pt x="65836" y="108631"/>
                  </a:cubicBezTo>
                  <a:cubicBezTo>
                    <a:pt x="63968" y="109263"/>
                    <a:pt x="63968" y="109263"/>
                    <a:pt x="63968" y="109263"/>
                  </a:cubicBezTo>
                  <a:cubicBezTo>
                    <a:pt x="50428" y="109894"/>
                    <a:pt x="50428" y="109894"/>
                    <a:pt x="50428" y="109894"/>
                  </a:cubicBezTo>
                  <a:cubicBezTo>
                    <a:pt x="49027" y="108631"/>
                    <a:pt x="49027" y="108631"/>
                    <a:pt x="49027" y="108631"/>
                  </a:cubicBezTo>
                  <a:cubicBezTo>
                    <a:pt x="47626" y="109263"/>
                    <a:pt x="47626" y="109263"/>
                    <a:pt x="47626" y="109263"/>
                  </a:cubicBezTo>
                  <a:cubicBezTo>
                    <a:pt x="46225" y="109894"/>
                    <a:pt x="46225" y="109894"/>
                    <a:pt x="46225" y="109894"/>
                  </a:cubicBezTo>
                  <a:cubicBezTo>
                    <a:pt x="45291" y="109894"/>
                    <a:pt x="45291" y="109894"/>
                    <a:pt x="45291" y="109894"/>
                  </a:cubicBezTo>
                  <a:cubicBezTo>
                    <a:pt x="43891" y="109263"/>
                    <a:pt x="43891" y="109263"/>
                    <a:pt x="43891" y="109263"/>
                  </a:cubicBezTo>
                  <a:cubicBezTo>
                    <a:pt x="43891" y="108631"/>
                    <a:pt x="43891" y="108631"/>
                    <a:pt x="43891" y="108631"/>
                  </a:cubicBezTo>
                  <a:cubicBezTo>
                    <a:pt x="41556" y="108631"/>
                    <a:pt x="41556" y="108631"/>
                    <a:pt x="41556" y="108631"/>
                  </a:cubicBezTo>
                  <a:cubicBezTo>
                    <a:pt x="40155" y="108000"/>
                    <a:pt x="40155" y="108000"/>
                    <a:pt x="40155" y="108000"/>
                  </a:cubicBezTo>
                  <a:cubicBezTo>
                    <a:pt x="39688" y="106736"/>
                    <a:pt x="39688" y="106736"/>
                    <a:pt x="39688" y="106736"/>
                  </a:cubicBezTo>
                  <a:cubicBezTo>
                    <a:pt x="39688" y="106105"/>
                    <a:pt x="39688" y="106105"/>
                    <a:pt x="39688" y="106105"/>
                  </a:cubicBezTo>
                  <a:cubicBezTo>
                    <a:pt x="37821" y="105473"/>
                    <a:pt x="37821" y="105473"/>
                    <a:pt x="37821" y="105473"/>
                  </a:cubicBezTo>
                  <a:cubicBezTo>
                    <a:pt x="34085" y="104210"/>
                    <a:pt x="34085" y="104210"/>
                    <a:pt x="34085" y="104210"/>
                  </a:cubicBezTo>
                  <a:cubicBezTo>
                    <a:pt x="31750" y="102947"/>
                    <a:pt x="31750" y="102947"/>
                    <a:pt x="31750" y="102947"/>
                  </a:cubicBezTo>
                  <a:cubicBezTo>
                    <a:pt x="30817" y="102315"/>
                    <a:pt x="30817" y="102315"/>
                    <a:pt x="30817" y="102315"/>
                  </a:cubicBezTo>
                  <a:cubicBezTo>
                    <a:pt x="28015" y="102947"/>
                    <a:pt x="28015" y="102947"/>
                    <a:pt x="28015" y="102947"/>
                  </a:cubicBezTo>
                  <a:cubicBezTo>
                    <a:pt x="23813" y="104210"/>
                    <a:pt x="23813" y="104210"/>
                    <a:pt x="23813" y="104210"/>
                  </a:cubicBezTo>
                  <a:cubicBezTo>
                    <a:pt x="18677" y="102315"/>
                    <a:pt x="18677" y="102315"/>
                    <a:pt x="18677" y="102315"/>
                  </a:cubicBezTo>
                  <a:cubicBezTo>
                    <a:pt x="15408" y="98526"/>
                    <a:pt x="15408" y="98526"/>
                    <a:pt x="15408" y="98526"/>
                  </a:cubicBezTo>
                  <a:cubicBezTo>
                    <a:pt x="15408" y="98526"/>
                    <a:pt x="16809" y="94105"/>
                    <a:pt x="16342" y="88421"/>
                  </a:cubicBezTo>
                  <a:cubicBezTo>
                    <a:pt x="15875" y="82105"/>
                    <a:pt x="13540" y="80842"/>
                    <a:pt x="13540" y="80842"/>
                  </a:cubicBezTo>
                  <a:cubicBezTo>
                    <a:pt x="11206" y="80842"/>
                    <a:pt x="11206" y="80842"/>
                    <a:pt x="11206" y="80842"/>
                  </a:cubicBezTo>
                  <a:cubicBezTo>
                    <a:pt x="9338" y="79578"/>
                    <a:pt x="9338" y="79578"/>
                    <a:pt x="9338" y="79578"/>
                  </a:cubicBezTo>
                  <a:cubicBezTo>
                    <a:pt x="9338" y="79578"/>
                    <a:pt x="9338" y="75789"/>
                    <a:pt x="7003" y="75789"/>
                  </a:cubicBezTo>
                  <a:cubicBezTo>
                    <a:pt x="4669" y="75789"/>
                    <a:pt x="4669" y="75789"/>
                    <a:pt x="4669" y="75789"/>
                  </a:cubicBezTo>
                  <a:cubicBezTo>
                    <a:pt x="1867" y="75157"/>
                    <a:pt x="1867" y="75157"/>
                    <a:pt x="1867" y="75157"/>
                  </a:cubicBezTo>
                  <a:cubicBezTo>
                    <a:pt x="0" y="73263"/>
                    <a:pt x="0" y="73263"/>
                    <a:pt x="0" y="73263"/>
                  </a:cubicBezTo>
                  <a:cubicBezTo>
                    <a:pt x="466" y="68842"/>
                    <a:pt x="466" y="68842"/>
                    <a:pt x="466" y="68842"/>
                  </a:cubicBezTo>
                  <a:cubicBezTo>
                    <a:pt x="1400" y="65052"/>
                    <a:pt x="1400" y="65052"/>
                    <a:pt x="1400" y="65052"/>
                  </a:cubicBezTo>
                  <a:cubicBezTo>
                    <a:pt x="1867" y="64421"/>
                    <a:pt x="1867" y="64421"/>
                    <a:pt x="1867" y="64421"/>
                  </a:cubicBezTo>
                  <a:cubicBezTo>
                    <a:pt x="2334" y="66315"/>
                    <a:pt x="2334" y="66315"/>
                    <a:pt x="2334" y="66315"/>
                  </a:cubicBezTo>
                  <a:cubicBezTo>
                    <a:pt x="2801" y="66947"/>
                    <a:pt x="2801" y="66947"/>
                    <a:pt x="2801" y="66947"/>
                  </a:cubicBezTo>
                  <a:cubicBezTo>
                    <a:pt x="3268" y="66315"/>
                    <a:pt x="3268" y="66315"/>
                    <a:pt x="3268" y="66315"/>
                  </a:cubicBezTo>
                  <a:cubicBezTo>
                    <a:pt x="3268" y="63789"/>
                    <a:pt x="3268" y="63789"/>
                    <a:pt x="3268" y="63789"/>
                  </a:cubicBezTo>
                  <a:cubicBezTo>
                    <a:pt x="5136" y="62526"/>
                    <a:pt x="5136" y="62526"/>
                    <a:pt x="5136" y="62526"/>
                  </a:cubicBezTo>
                  <a:cubicBezTo>
                    <a:pt x="5136" y="61894"/>
                    <a:pt x="5136" y="61894"/>
                    <a:pt x="5136" y="61894"/>
                  </a:cubicBezTo>
                  <a:cubicBezTo>
                    <a:pt x="4202" y="60631"/>
                    <a:pt x="4202" y="60631"/>
                    <a:pt x="4202" y="60631"/>
                  </a:cubicBezTo>
                  <a:cubicBezTo>
                    <a:pt x="3735" y="60000"/>
                    <a:pt x="3735" y="60000"/>
                    <a:pt x="3735" y="60000"/>
                  </a:cubicBezTo>
                  <a:cubicBezTo>
                    <a:pt x="3268" y="55578"/>
                    <a:pt x="3268" y="55578"/>
                    <a:pt x="3268" y="55578"/>
                  </a:cubicBezTo>
                  <a:cubicBezTo>
                    <a:pt x="6536" y="54947"/>
                    <a:pt x="6536" y="54947"/>
                    <a:pt x="6536" y="54947"/>
                  </a:cubicBezTo>
                  <a:cubicBezTo>
                    <a:pt x="7470" y="53684"/>
                    <a:pt x="7470" y="53684"/>
                    <a:pt x="7470" y="53684"/>
                  </a:cubicBezTo>
                  <a:cubicBezTo>
                    <a:pt x="4669" y="50526"/>
                    <a:pt x="4669" y="50526"/>
                    <a:pt x="4669" y="50526"/>
                  </a:cubicBezTo>
                  <a:cubicBezTo>
                    <a:pt x="3735" y="49263"/>
                    <a:pt x="3735" y="49263"/>
                    <a:pt x="3735" y="49263"/>
                  </a:cubicBezTo>
                  <a:cubicBezTo>
                    <a:pt x="2801" y="40421"/>
                    <a:pt x="2801" y="40421"/>
                    <a:pt x="2801" y="40421"/>
                  </a:cubicBezTo>
                  <a:cubicBezTo>
                    <a:pt x="2801" y="37894"/>
                    <a:pt x="2801" y="37894"/>
                    <a:pt x="2801" y="37894"/>
                  </a:cubicBezTo>
                  <a:cubicBezTo>
                    <a:pt x="3735" y="37263"/>
                    <a:pt x="3735" y="37263"/>
                    <a:pt x="3735" y="37263"/>
                  </a:cubicBezTo>
                  <a:cubicBezTo>
                    <a:pt x="3735" y="25894"/>
                    <a:pt x="3735" y="25894"/>
                    <a:pt x="3735" y="25894"/>
                  </a:cubicBezTo>
                  <a:cubicBezTo>
                    <a:pt x="1400" y="23368"/>
                    <a:pt x="1400" y="23368"/>
                    <a:pt x="1400" y="23368"/>
                  </a:cubicBezTo>
                  <a:cubicBezTo>
                    <a:pt x="1400" y="14526"/>
                    <a:pt x="1400" y="14526"/>
                    <a:pt x="1400" y="14526"/>
                  </a:cubicBezTo>
                  <a:cubicBezTo>
                    <a:pt x="3735" y="10736"/>
                    <a:pt x="3735" y="10736"/>
                    <a:pt x="3735" y="10736"/>
                  </a:cubicBezTo>
                  <a:cubicBezTo>
                    <a:pt x="4669" y="6315"/>
                    <a:pt x="4669" y="6315"/>
                    <a:pt x="4669" y="6315"/>
                  </a:cubicBezTo>
                  <a:cubicBezTo>
                    <a:pt x="9805" y="13263"/>
                    <a:pt x="9805" y="13263"/>
                    <a:pt x="9805" y="13263"/>
                  </a:cubicBezTo>
                  <a:cubicBezTo>
                    <a:pt x="15408" y="18947"/>
                    <a:pt x="15408" y="18947"/>
                    <a:pt x="15408" y="18947"/>
                  </a:cubicBezTo>
                  <a:cubicBezTo>
                    <a:pt x="19610" y="21473"/>
                    <a:pt x="19610" y="21473"/>
                    <a:pt x="19610" y="21473"/>
                  </a:cubicBezTo>
                  <a:cubicBezTo>
                    <a:pt x="22879" y="22736"/>
                    <a:pt x="22879" y="22736"/>
                    <a:pt x="22879" y="22736"/>
                  </a:cubicBezTo>
                  <a:cubicBezTo>
                    <a:pt x="24280" y="22736"/>
                    <a:pt x="24280" y="22736"/>
                    <a:pt x="24280" y="22736"/>
                  </a:cubicBezTo>
                  <a:cubicBezTo>
                    <a:pt x="25680" y="22736"/>
                    <a:pt x="25680" y="22736"/>
                    <a:pt x="25680" y="22736"/>
                  </a:cubicBezTo>
                  <a:cubicBezTo>
                    <a:pt x="26614" y="27157"/>
                    <a:pt x="26614" y="27157"/>
                    <a:pt x="26614" y="27157"/>
                  </a:cubicBezTo>
                  <a:cubicBezTo>
                    <a:pt x="30350" y="26526"/>
                    <a:pt x="30350" y="26526"/>
                    <a:pt x="30350" y="26526"/>
                  </a:cubicBezTo>
                  <a:cubicBezTo>
                    <a:pt x="30817" y="32842"/>
                    <a:pt x="30817" y="32842"/>
                    <a:pt x="30817" y="32842"/>
                  </a:cubicBezTo>
                  <a:cubicBezTo>
                    <a:pt x="29416" y="35368"/>
                    <a:pt x="29416" y="35368"/>
                    <a:pt x="29416" y="35368"/>
                  </a:cubicBezTo>
                  <a:cubicBezTo>
                    <a:pt x="25214" y="38526"/>
                    <a:pt x="25214" y="38526"/>
                    <a:pt x="25214" y="38526"/>
                  </a:cubicBezTo>
                  <a:cubicBezTo>
                    <a:pt x="22412" y="43578"/>
                    <a:pt x="22412" y="43578"/>
                    <a:pt x="22412" y="43578"/>
                  </a:cubicBezTo>
                  <a:cubicBezTo>
                    <a:pt x="21478" y="46105"/>
                    <a:pt x="21478" y="46105"/>
                    <a:pt x="21478" y="46105"/>
                  </a:cubicBezTo>
                  <a:cubicBezTo>
                    <a:pt x="22412" y="46736"/>
                    <a:pt x="22412" y="46736"/>
                    <a:pt x="22412" y="46736"/>
                  </a:cubicBezTo>
                  <a:cubicBezTo>
                    <a:pt x="24280" y="44210"/>
                    <a:pt x="24280" y="44210"/>
                    <a:pt x="24280" y="44210"/>
                  </a:cubicBezTo>
                  <a:cubicBezTo>
                    <a:pt x="25680" y="41684"/>
                    <a:pt x="25680" y="41684"/>
                    <a:pt x="25680" y="41684"/>
                  </a:cubicBezTo>
                  <a:cubicBezTo>
                    <a:pt x="29883" y="37894"/>
                    <a:pt x="29883" y="37894"/>
                    <a:pt x="29883" y="37894"/>
                  </a:cubicBezTo>
                  <a:cubicBezTo>
                    <a:pt x="32684" y="36000"/>
                    <a:pt x="32684" y="36000"/>
                    <a:pt x="32684" y="36000"/>
                  </a:cubicBezTo>
                  <a:cubicBezTo>
                    <a:pt x="32217" y="38526"/>
                    <a:pt x="32217" y="38526"/>
                    <a:pt x="32217" y="38526"/>
                  </a:cubicBezTo>
                  <a:cubicBezTo>
                    <a:pt x="30817" y="40421"/>
                    <a:pt x="30817" y="40421"/>
                    <a:pt x="30817" y="40421"/>
                  </a:cubicBezTo>
                  <a:cubicBezTo>
                    <a:pt x="28949" y="46736"/>
                    <a:pt x="28949" y="46736"/>
                    <a:pt x="28949" y="46736"/>
                  </a:cubicBezTo>
                  <a:cubicBezTo>
                    <a:pt x="24280" y="50526"/>
                    <a:pt x="24280" y="50526"/>
                    <a:pt x="24280" y="50526"/>
                  </a:cubicBezTo>
                  <a:cubicBezTo>
                    <a:pt x="21478" y="54315"/>
                    <a:pt x="21478" y="54315"/>
                    <a:pt x="21478" y="54315"/>
                  </a:cubicBezTo>
                  <a:cubicBezTo>
                    <a:pt x="21478" y="57473"/>
                    <a:pt x="21478" y="57473"/>
                    <a:pt x="21478" y="57473"/>
                  </a:cubicBezTo>
                  <a:cubicBezTo>
                    <a:pt x="23346" y="58105"/>
                    <a:pt x="23346" y="58105"/>
                    <a:pt x="23346" y="58105"/>
                  </a:cubicBezTo>
                  <a:cubicBezTo>
                    <a:pt x="25680" y="54947"/>
                    <a:pt x="25680" y="54947"/>
                    <a:pt x="25680" y="54947"/>
                  </a:cubicBezTo>
                  <a:cubicBezTo>
                    <a:pt x="28015" y="52421"/>
                    <a:pt x="28015" y="52421"/>
                    <a:pt x="28015" y="52421"/>
                  </a:cubicBezTo>
                  <a:cubicBezTo>
                    <a:pt x="30350" y="51789"/>
                    <a:pt x="30350" y="51789"/>
                    <a:pt x="30350" y="51789"/>
                  </a:cubicBezTo>
                  <a:cubicBezTo>
                    <a:pt x="32217" y="49263"/>
                    <a:pt x="32217" y="49263"/>
                    <a:pt x="32217" y="49263"/>
                  </a:cubicBezTo>
                  <a:cubicBezTo>
                    <a:pt x="33151" y="42947"/>
                    <a:pt x="33151" y="42947"/>
                    <a:pt x="33151" y="42947"/>
                  </a:cubicBezTo>
                  <a:cubicBezTo>
                    <a:pt x="35019" y="37894"/>
                    <a:pt x="35019" y="37894"/>
                    <a:pt x="35019" y="37894"/>
                  </a:cubicBezTo>
                  <a:cubicBezTo>
                    <a:pt x="37354" y="34105"/>
                    <a:pt x="37354" y="34105"/>
                    <a:pt x="37354" y="34105"/>
                  </a:cubicBezTo>
                  <a:cubicBezTo>
                    <a:pt x="37821" y="31578"/>
                    <a:pt x="37821" y="31578"/>
                    <a:pt x="37821" y="31578"/>
                  </a:cubicBezTo>
                  <a:cubicBezTo>
                    <a:pt x="36420" y="26526"/>
                    <a:pt x="36420" y="26526"/>
                    <a:pt x="36420" y="26526"/>
                  </a:cubicBezTo>
                  <a:cubicBezTo>
                    <a:pt x="36420" y="21473"/>
                    <a:pt x="36420" y="21473"/>
                    <a:pt x="36420" y="21473"/>
                  </a:cubicBezTo>
                  <a:cubicBezTo>
                    <a:pt x="35019" y="22105"/>
                    <a:pt x="35019" y="22105"/>
                    <a:pt x="35019" y="22105"/>
                  </a:cubicBezTo>
                  <a:cubicBezTo>
                    <a:pt x="34085" y="24000"/>
                    <a:pt x="34085" y="24000"/>
                    <a:pt x="34085" y="24000"/>
                  </a:cubicBezTo>
                  <a:cubicBezTo>
                    <a:pt x="34552" y="29052"/>
                    <a:pt x="34552" y="29052"/>
                    <a:pt x="34552" y="29052"/>
                  </a:cubicBezTo>
                  <a:cubicBezTo>
                    <a:pt x="35486" y="32842"/>
                    <a:pt x="35486" y="32842"/>
                    <a:pt x="35486" y="32842"/>
                  </a:cubicBezTo>
                  <a:cubicBezTo>
                    <a:pt x="35486" y="34105"/>
                    <a:pt x="35486" y="34105"/>
                    <a:pt x="35486" y="34105"/>
                  </a:cubicBezTo>
                  <a:cubicBezTo>
                    <a:pt x="34552" y="33473"/>
                    <a:pt x="34552" y="33473"/>
                    <a:pt x="34552" y="33473"/>
                  </a:cubicBezTo>
                  <a:cubicBezTo>
                    <a:pt x="33618" y="32210"/>
                    <a:pt x="33618" y="32210"/>
                    <a:pt x="33618" y="32210"/>
                  </a:cubicBezTo>
                  <a:cubicBezTo>
                    <a:pt x="32684" y="29052"/>
                    <a:pt x="32684" y="29052"/>
                    <a:pt x="32684" y="29052"/>
                  </a:cubicBezTo>
                  <a:cubicBezTo>
                    <a:pt x="31750" y="25894"/>
                    <a:pt x="31750" y="25894"/>
                    <a:pt x="31750" y="25894"/>
                  </a:cubicBezTo>
                  <a:cubicBezTo>
                    <a:pt x="31750" y="23368"/>
                    <a:pt x="31750" y="23368"/>
                    <a:pt x="31750" y="23368"/>
                  </a:cubicBezTo>
                  <a:cubicBezTo>
                    <a:pt x="34085" y="20210"/>
                    <a:pt x="34085" y="20210"/>
                    <a:pt x="34085" y="20210"/>
                  </a:cubicBezTo>
                  <a:cubicBezTo>
                    <a:pt x="35019" y="17684"/>
                    <a:pt x="35019" y="17684"/>
                    <a:pt x="35019" y="17684"/>
                  </a:cubicBezTo>
                  <a:cubicBezTo>
                    <a:pt x="34552" y="15157"/>
                    <a:pt x="34552" y="15157"/>
                    <a:pt x="34552" y="15157"/>
                  </a:cubicBezTo>
                  <a:cubicBezTo>
                    <a:pt x="36887" y="18315"/>
                    <a:pt x="36887" y="18315"/>
                    <a:pt x="36887" y="18315"/>
                  </a:cubicBezTo>
                  <a:cubicBezTo>
                    <a:pt x="37354" y="18947"/>
                    <a:pt x="37354" y="18947"/>
                    <a:pt x="37354" y="18947"/>
                  </a:cubicBezTo>
                  <a:cubicBezTo>
                    <a:pt x="37821" y="15157"/>
                    <a:pt x="37821" y="15157"/>
                    <a:pt x="37821" y="15157"/>
                  </a:cubicBezTo>
                  <a:cubicBezTo>
                    <a:pt x="36887" y="9473"/>
                    <a:pt x="36887" y="9473"/>
                    <a:pt x="36887" y="9473"/>
                  </a:cubicBezTo>
                  <a:cubicBezTo>
                    <a:pt x="37354" y="7578"/>
                    <a:pt x="37354" y="7578"/>
                    <a:pt x="37354" y="7578"/>
                  </a:cubicBezTo>
                  <a:cubicBezTo>
                    <a:pt x="35953" y="6947"/>
                    <a:pt x="35953" y="6947"/>
                    <a:pt x="35953" y="6947"/>
                  </a:cubicBezTo>
                  <a:cubicBezTo>
                    <a:pt x="35486" y="0"/>
                    <a:pt x="35486" y="0"/>
                    <a:pt x="35486" y="0"/>
                  </a:cubicBezTo>
                  <a:cubicBezTo>
                    <a:pt x="35486" y="0"/>
                    <a:pt x="62101" y="10105"/>
                    <a:pt x="67704" y="12000"/>
                  </a:cubicBezTo>
                  <a:cubicBezTo>
                    <a:pt x="72840" y="13894"/>
                    <a:pt x="107392" y="26526"/>
                    <a:pt x="109727" y="27157"/>
                  </a:cubicBezTo>
                  <a:cubicBezTo>
                    <a:pt x="112062" y="28421"/>
                    <a:pt x="114863" y="28421"/>
                    <a:pt x="114863" y="28421"/>
                  </a:cubicBezTo>
                  <a:lnTo>
                    <a:pt x="120000" y="2968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87" name="Shape 843"/>
            <p:cNvSpPr/>
            <p:nvPr/>
          </p:nvSpPr>
          <p:spPr>
            <a:xfrm>
              <a:off x="5925594" y="2621841"/>
              <a:ext cx="384509" cy="394627"/>
            </a:xfrm>
            <a:custGeom>
              <a:avLst/>
              <a:gdLst/>
              <a:ahLst/>
              <a:cxnLst/>
              <a:rect l="0" t="0" r="0" b="0"/>
              <a:pathLst>
                <a:path w="120000" h="120000" extrusionOk="0">
                  <a:moveTo>
                    <a:pt x="17894" y="0"/>
                  </a:moveTo>
                  <a:lnTo>
                    <a:pt x="119999" y="11794"/>
                  </a:lnTo>
                  <a:lnTo>
                    <a:pt x="119473" y="22564"/>
                  </a:lnTo>
                  <a:lnTo>
                    <a:pt x="117894" y="22564"/>
                  </a:lnTo>
                  <a:lnTo>
                    <a:pt x="110526" y="115897"/>
                  </a:lnTo>
                  <a:lnTo>
                    <a:pt x="47894" y="110256"/>
                  </a:lnTo>
                  <a:lnTo>
                    <a:pt x="47368" y="114871"/>
                  </a:lnTo>
                  <a:lnTo>
                    <a:pt x="16842" y="111794"/>
                  </a:lnTo>
                  <a:lnTo>
                    <a:pt x="15263" y="120000"/>
                  </a:lnTo>
                  <a:lnTo>
                    <a:pt x="0" y="117948"/>
                  </a:lnTo>
                  <a:lnTo>
                    <a:pt x="17894"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88" name="Shape 844"/>
            <p:cNvSpPr/>
            <p:nvPr/>
          </p:nvSpPr>
          <p:spPr>
            <a:xfrm>
              <a:off x="6068941" y="2696044"/>
              <a:ext cx="762272" cy="752153"/>
            </a:xfrm>
            <a:custGeom>
              <a:avLst/>
              <a:gdLst/>
              <a:ahLst/>
              <a:cxnLst/>
              <a:rect l="0" t="0" r="0" b="0"/>
              <a:pathLst>
                <a:path w="120000" h="120000" extrusionOk="0">
                  <a:moveTo>
                    <a:pt x="118407" y="68071"/>
                  </a:moveTo>
                  <a:lnTo>
                    <a:pt x="118938" y="65919"/>
                  </a:lnTo>
                  <a:lnTo>
                    <a:pt x="120000" y="64573"/>
                  </a:lnTo>
                  <a:lnTo>
                    <a:pt x="119469" y="62959"/>
                  </a:lnTo>
                  <a:lnTo>
                    <a:pt x="118938" y="60807"/>
                  </a:lnTo>
                  <a:lnTo>
                    <a:pt x="118672" y="59999"/>
                  </a:lnTo>
                  <a:lnTo>
                    <a:pt x="118672" y="58385"/>
                  </a:lnTo>
                  <a:lnTo>
                    <a:pt x="118407" y="57847"/>
                  </a:lnTo>
                  <a:lnTo>
                    <a:pt x="117345" y="55426"/>
                  </a:lnTo>
                  <a:lnTo>
                    <a:pt x="117345" y="54887"/>
                  </a:lnTo>
                  <a:lnTo>
                    <a:pt x="115486" y="53273"/>
                  </a:lnTo>
                  <a:lnTo>
                    <a:pt x="115486" y="35246"/>
                  </a:lnTo>
                  <a:lnTo>
                    <a:pt x="112831" y="34977"/>
                  </a:lnTo>
                  <a:lnTo>
                    <a:pt x="112300" y="35515"/>
                  </a:lnTo>
                  <a:lnTo>
                    <a:pt x="111504" y="35246"/>
                  </a:lnTo>
                  <a:lnTo>
                    <a:pt x="110707" y="34439"/>
                  </a:lnTo>
                  <a:lnTo>
                    <a:pt x="109646" y="33901"/>
                  </a:lnTo>
                  <a:lnTo>
                    <a:pt x="108318" y="33901"/>
                  </a:lnTo>
                  <a:lnTo>
                    <a:pt x="106725" y="32825"/>
                  </a:lnTo>
                  <a:lnTo>
                    <a:pt x="105663" y="31479"/>
                  </a:lnTo>
                  <a:lnTo>
                    <a:pt x="104336" y="31210"/>
                  </a:lnTo>
                  <a:lnTo>
                    <a:pt x="102212" y="31748"/>
                  </a:lnTo>
                  <a:lnTo>
                    <a:pt x="101681" y="31479"/>
                  </a:lnTo>
                  <a:lnTo>
                    <a:pt x="100353" y="31210"/>
                  </a:lnTo>
                  <a:lnTo>
                    <a:pt x="99292" y="32017"/>
                  </a:lnTo>
                  <a:lnTo>
                    <a:pt x="98761" y="32286"/>
                  </a:lnTo>
                  <a:lnTo>
                    <a:pt x="97964" y="31748"/>
                  </a:lnTo>
                  <a:lnTo>
                    <a:pt x="96902" y="31748"/>
                  </a:lnTo>
                  <a:lnTo>
                    <a:pt x="96371" y="32556"/>
                  </a:lnTo>
                  <a:lnTo>
                    <a:pt x="95044" y="33363"/>
                  </a:lnTo>
                  <a:lnTo>
                    <a:pt x="93982" y="33632"/>
                  </a:lnTo>
                  <a:lnTo>
                    <a:pt x="93451" y="32825"/>
                  </a:lnTo>
                  <a:lnTo>
                    <a:pt x="92654" y="32017"/>
                  </a:lnTo>
                  <a:lnTo>
                    <a:pt x="90530" y="32286"/>
                  </a:lnTo>
                  <a:lnTo>
                    <a:pt x="89203" y="31479"/>
                  </a:lnTo>
                  <a:lnTo>
                    <a:pt x="88141" y="31748"/>
                  </a:lnTo>
                  <a:lnTo>
                    <a:pt x="87610" y="32825"/>
                  </a:lnTo>
                  <a:lnTo>
                    <a:pt x="87079" y="33094"/>
                  </a:lnTo>
                  <a:lnTo>
                    <a:pt x="86814" y="31748"/>
                  </a:lnTo>
                  <a:lnTo>
                    <a:pt x="86283" y="31210"/>
                  </a:lnTo>
                  <a:lnTo>
                    <a:pt x="84690" y="32286"/>
                  </a:lnTo>
                  <a:lnTo>
                    <a:pt x="84424" y="31210"/>
                  </a:lnTo>
                  <a:lnTo>
                    <a:pt x="82831" y="30134"/>
                  </a:lnTo>
                  <a:lnTo>
                    <a:pt x="82300" y="30134"/>
                  </a:lnTo>
                  <a:lnTo>
                    <a:pt x="81769" y="30941"/>
                  </a:lnTo>
                  <a:lnTo>
                    <a:pt x="80973" y="31479"/>
                  </a:lnTo>
                  <a:lnTo>
                    <a:pt x="80176" y="31210"/>
                  </a:lnTo>
                  <a:lnTo>
                    <a:pt x="79911" y="29865"/>
                  </a:lnTo>
                  <a:lnTo>
                    <a:pt x="79115" y="29865"/>
                  </a:lnTo>
                  <a:lnTo>
                    <a:pt x="78318" y="28251"/>
                  </a:lnTo>
                  <a:lnTo>
                    <a:pt x="76194" y="28251"/>
                  </a:lnTo>
                  <a:lnTo>
                    <a:pt x="75398" y="28789"/>
                  </a:lnTo>
                  <a:lnTo>
                    <a:pt x="74601" y="27982"/>
                  </a:lnTo>
                  <a:lnTo>
                    <a:pt x="74336" y="27982"/>
                  </a:lnTo>
                  <a:lnTo>
                    <a:pt x="73008" y="28251"/>
                  </a:lnTo>
                  <a:lnTo>
                    <a:pt x="71415" y="27174"/>
                  </a:lnTo>
                  <a:lnTo>
                    <a:pt x="69292" y="27174"/>
                  </a:lnTo>
                  <a:lnTo>
                    <a:pt x="68761" y="25291"/>
                  </a:lnTo>
                  <a:lnTo>
                    <a:pt x="67699" y="24753"/>
                  </a:lnTo>
                  <a:lnTo>
                    <a:pt x="67168" y="25022"/>
                  </a:lnTo>
                  <a:lnTo>
                    <a:pt x="66371" y="24753"/>
                  </a:lnTo>
                  <a:lnTo>
                    <a:pt x="65575" y="25022"/>
                  </a:lnTo>
                  <a:lnTo>
                    <a:pt x="64778" y="25022"/>
                  </a:lnTo>
                  <a:lnTo>
                    <a:pt x="64247" y="24215"/>
                  </a:lnTo>
                  <a:lnTo>
                    <a:pt x="62389" y="22331"/>
                  </a:lnTo>
                  <a:lnTo>
                    <a:pt x="63451" y="1614"/>
                  </a:lnTo>
                  <a:lnTo>
                    <a:pt x="36902" y="0"/>
                  </a:lnTo>
                  <a:lnTo>
                    <a:pt x="33185" y="48968"/>
                  </a:lnTo>
                  <a:lnTo>
                    <a:pt x="1592" y="46008"/>
                  </a:lnTo>
                  <a:lnTo>
                    <a:pt x="1327" y="48430"/>
                  </a:lnTo>
                  <a:lnTo>
                    <a:pt x="0" y="48430"/>
                  </a:lnTo>
                  <a:lnTo>
                    <a:pt x="530" y="49237"/>
                  </a:lnTo>
                  <a:lnTo>
                    <a:pt x="1858" y="50044"/>
                  </a:lnTo>
                  <a:lnTo>
                    <a:pt x="2654" y="51121"/>
                  </a:lnTo>
                  <a:lnTo>
                    <a:pt x="2920" y="51928"/>
                  </a:lnTo>
                  <a:lnTo>
                    <a:pt x="3451" y="53004"/>
                  </a:lnTo>
                  <a:lnTo>
                    <a:pt x="3982" y="53273"/>
                  </a:lnTo>
                  <a:lnTo>
                    <a:pt x="4778" y="53811"/>
                  </a:lnTo>
                  <a:lnTo>
                    <a:pt x="5575" y="54349"/>
                  </a:lnTo>
                  <a:lnTo>
                    <a:pt x="5840" y="55156"/>
                  </a:lnTo>
                  <a:lnTo>
                    <a:pt x="6902" y="56502"/>
                  </a:lnTo>
                  <a:lnTo>
                    <a:pt x="7964" y="57309"/>
                  </a:lnTo>
                  <a:lnTo>
                    <a:pt x="10088" y="60269"/>
                  </a:lnTo>
                  <a:lnTo>
                    <a:pt x="10884" y="60269"/>
                  </a:lnTo>
                  <a:lnTo>
                    <a:pt x="11681" y="61076"/>
                  </a:lnTo>
                  <a:lnTo>
                    <a:pt x="12743" y="61883"/>
                  </a:lnTo>
                  <a:lnTo>
                    <a:pt x="14070" y="62959"/>
                  </a:lnTo>
                  <a:lnTo>
                    <a:pt x="14601" y="64035"/>
                  </a:lnTo>
                  <a:lnTo>
                    <a:pt x="14601" y="65919"/>
                  </a:lnTo>
                  <a:lnTo>
                    <a:pt x="15663" y="67533"/>
                  </a:lnTo>
                  <a:lnTo>
                    <a:pt x="15929" y="68609"/>
                  </a:lnTo>
                  <a:lnTo>
                    <a:pt x="15663" y="69686"/>
                  </a:lnTo>
                  <a:lnTo>
                    <a:pt x="15663" y="71031"/>
                  </a:lnTo>
                  <a:lnTo>
                    <a:pt x="15929" y="72645"/>
                  </a:lnTo>
                  <a:lnTo>
                    <a:pt x="17256" y="73991"/>
                  </a:lnTo>
                  <a:lnTo>
                    <a:pt x="17522" y="74798"/>
                  </a:lnTo>
                  <a:lnTo>
                    <a:pt x="17787" y="75067"/>
                  </a:lnTo>
                  <a:lnTo>
                    <a:pt x="18318" y="75605"/>
                  </a:lnTo>
                  <a:lnTo>
                    <a:pt x="18849" y="76143"/>
                  </a:lnTo>
                  <a:lnTo>
                    <a:pt x="19646" y="76950"/>
                  </a:lnTo>
                  <a:lnTo>
                    <a:pt x="20707" y="77757"/>
                  </a:lnTo>
                  <a:lnTo>
                    <a:pt x="21504" y="78565"/>
                  </a:lnTo>
                  <a:lnTo>
                    <a:pt x="22300" y="78834"/>
                  </a:lnTo>
                  <a:lnTo>
                    <a:pt x="23362" y="79641"/>
                  </a:lnTo>
                  <a:lnTo>
                    <a:pt x="24955" y="80448"/>
                  </a:lnTo>
                  <a:lnTo>
                    <a:pt x="26814" y="81793"/>
                  </a:lnTo>
                  <a:lnTo>
                    <a:pt x="27610" y="82062"/>
                  </a:lnTo>
                  <a:lnTo>
                    <a:pt x="28938" y="82600"/>
                  </a:lnTo>
                  <a:lnTo>
                    <a:pt x="30000" y="82600"/>
                  </a:lnTo>
                  <a:lnTo>
                    <a:pt x="30530" y="81524"/>
                  </a:lnTo>
                  <a:lnTo>
                    <a:pt x="31327" y="80717"/>
                  </a:lnTo>
                  <a:lnTo>
                    <a:pt x="31858" y="80179"/>
                  </a:lnTo>
                  <a:lnTo>
                    <a:pt x="32654" y="79910"/>
                  </a:lnTo>
                  <a:lnTo>
                    <a:pt x="32654" y="78565"/>
                  </a:lnTo>
                  <a:lnTo>
                    <a:pt x="33185" y="77488"/>
                  </a:lnTo>
                  <a:lnTo>
                    <a:pt x="33716" y="76143"/>
                  </a:lnTo>
                  <a:lnTo>
                    <a:pt x="35044" y="74529"/>
                  </a:lnTo>
                  <a:lnTo>
                    <a:pt x="36902" y="74260"/>
                  </a:lnTo>
                  <a:lnTo>
                    <a:pt x="37964" y="73991"/>
                  </a:lnTo>
                  <a:lnTo>
                    <a:pt x="39292" y="73991"/>
                  </a:lnTo>
                  <a:lnTo>
                    <a:pt x="40619" y="74529"/>
                  </a:lnTo>
                  <a:lnTo>
                    <a:pt x="42212" y="74798"/>
                  </a:lnTo>
                  <a:lnTo>
                    <a:pt x="43008" y="74798"/>
                  </a:lnTo>
                  <a:lnTo>
                    <a:pt x="45132" y="75067"/>
                  </a:lnTo>
                  <a:lnTo>
                    <a:pt x="45929" y="75605"/>
                  </a:lnTo>
                  <a:lnTo>
                    <a:pt x="46725" y="77219"/>
                  </a:lnTo>
                  <a:lnTo>
                    <a:pt x="47256" y="77219"/>
                  </a:lnTo>
                  <a:lnTo>
                    <a:pt x="48584" y="78565"/>
                  </a:lnTo>
                  <a:lnTo>
                    <a:pt x="49646" y="79103"/>
                  </a:lnTo>
                  <a:lnTo>
                    <a:pt x="50442" y="80717"/>
                  </a:lnTo>
                  <a:lnTo>
                    <a:pt x="52035" y="82869"/>
                  </a:lnTo>
                  <a:lnTo>
                    <a:pt x="53097" y="86098"/>
                  </a:lnTo>
                  <a:lnTo>
                    <a:pt x="53893" y="87174"/>
                  </a:lnTo>
                  <a:lnTo>
                    <a:pt x="54955" y="89327"/>
                  </a:lnTo>
                  <a:lnTo>
                    <a:pt x="54955" y="90134"/>
                  </a:lnTo>
                  <a:lnTo>
                    <a:pt x="55752" y="92286"/>
                  </a:lnTo>
                  <a:lnTo>
                    <a:pt x="57876" y="94170"/>
                  </a:lnTo>
                  <a:lnTo>
                    <a:pt x="58407" y="96322"/>
                  </a:lnTo>
                  <a:lnTo>
                    <a:pt x="61061" y="99551"/>
                  </a:lnTo>
                  <a:lnTo>
                    <a:pt x="62389" y="100089"/>
                  </a:lnTo>
                  <a:lnTo>
                    <a:pt x="62123" y="102511"/>
                  </a:lnTo>
                  <a:lnTo>
                    <a:pt x="61592" y="103049"/>
                  </a:lnTo>
                  <a:lnTo>
                    <a:pt x="62123" y="103587"/>
                  </a:lnTo>
                  <a:lnTo>
                    <a:pt x="62920" y="104394"/>
                  </a:lnTo>
                  <a:lnTo>
                    <a:pt x="62920" y="106008"/>
                  </a:lnTo>
                  <a:lnTo>
                    <a:pt x="64513" y="108968"/>
                  </a:lnTo>
                  <a:lnTo>
                    <a:pt x="65309" y="110582"/>
                  </a:lnTo>
                  <a:lnTo>
                    <a:pt x="66106" y="111928"/>
                  </a:lnTo>
                  <a:lnTo>
                    <a:pt x="66637" y="113273"/>
                  </a:lnTo>
                  <a:lnTo>
                    <a:pt x="68761" y="113542"/>
                  </a:lnTo>
                  <a:lnTo>
                    <a:pt x="70088" y="114887"/>
                  </a:lnTo>
                  <a:lnTo>
                    <a:pt x="72477" y="114887"/>
                  </a:lnTo>
                  <a:lnTo>
                    <a:pt x="74336" y="116771"/>
                  </a:lnTo>
                  <a:lnTo>
                    <a:pt x="75398" y="116771"/>
                  </a:lnTo>
                  <a:lnTo>
                    <a:pt x="75929" y="117578"/>
                  </a:lnTo>
                  <a:lnTo>
                    <a:pt x="77256" y="117847"/>
                  </a:lnTo>
                  <a:lnTo>
                    <a:pt x="77522" y="117309"/>
                  </a:lnTo>
                  <a:lnTo>
                    <a:pt x="80176" y="117847"/>
                  </a:lnTo>
                  <a:lnTo>
                    <a:pt x="80176" y="118116"/>
                  </a:lnTo>
                  <a:lnTo>
                    <a:pt x="80973" y="118923"/>
                  </a:lnTo>
                  <a:lnTo>
                    <a:pt x="82300" y="119999"/>
                  </a:lnTo>
                  <a:lnTo>
                    <a:pt x="83097" y="119461"/>
                  </a:lnTo>
                  <a:lnTo>
                    <a:pt x="83362" y="118923"/>
                  </a:lnTo>
                  <a:lnTo>
                    <a:pt x="85221" y="118654"/>
                  </a:lnTo>
                  <a:lnTo>
                    <a:pt x="84690" y="117309"/>
                  </a:lnTo>
                  <a:lnTo>
                    <a:pt x="84690" y="116502"/>
                  </a:lnTo>
                  <a:lnTo>
                    <a:pt x="84424" y="115426"/>
                  </a:lnTo>
                  <a:lnTo>
                    <a:pt x="84159" y="114349"/>
                  </a:lnTo>
                  <a:lnTo>
                    <a:pt x="83362" y="113811"/>
                  </a:lnTo>
                  <a:lnTo>
                    <a:pt x="82831" y="112197"/>
                  </a:lnTo>
                  <a:lnTo>
                    <a:pt x="82566" y="110582"/>
                  </a:lnTo>
                  <a:lnTo>
                    <a:pt x="81769" y="108699"/>
                  </a:lnTo>
                  <a:lnTo>
                    <a:pt x="81769" y="107085"/>
                  </a:lnTo>
                  <a:lnTo>
                    <a:pt x="82566" y="104663"/>
                  </a:lnTo>
                  <a:lnTo>
                    <a:pt x="83362" y="102242"/>
                  </a:lnTo>
                  <a:lnTo>
                    <a:pt x="84424" y="99551"/>
                  </a:lnTo>
                  <a:lnTo>
                    <a:pt x="84159" y="99013"/>
                  </a:lnTo>
                  <a:lnTo>
                    <a:pt x="83362" y="98475"/>
                  </a:lnTo>
                  <a:lnTo>
                    <a:pt x="82566" y="97668"/>
                  </a:lnTo>
                  <a:lnTo>
                    <a:pt x="82566" y="97130"/>
                  </a:lnTo>
                  <a:lnTo>
                    <a:pt x="83097" y="97399"/>
                  </a:lnTo>
                  <a:lnTo>
                    <a:pt x="85486" y="97130"/>
                  </a:lnTo>
                  <a:lnTo>
                    <a:pt x="85752" y="97130"/>
                  </a:lnTo>
                  <a:lnTo>
                    <a:pt x="86548" y="95515"/>
                  </a:lnTo>
                  <a:lnTo>
                    <a:pt x="85752" y="95515"/>
                  </a:lnTo>
                  <a:lnTo>
                    <a:pt x="85486" y="94977"/>
                  </a:lnTo>
                  <a:lnTo>
                    <a:pt x="85486" y="94439"/>
                  </a:lnTo>
                  <a:lnTo>
                    <a:pt x="86017" y="94170"/>
                  </a:lnTo>
                  <a:lnTo>
                    <a:pt x="87079" y="94170"/>
                  </a:lnTo>
                  <a:lnTo>
                    <a:pt x="88407" y="94170"/>
                  </a:lnTo>
                  <a:lnTo>
                    <a:pt x="88938" y="94439"/>
                  </a:lnTo>
                  <a:lnTo>
                    <a:pt x="89734" y="94170"/>
                  </a:lnTo>
                  <a:lnTo>
                    <a:pt x="91061" y="93094"/>
                  </a:lnTo>
                  <a:lnTo>
                    <a:pt x="90530" y="93094"/>
                  </a:lnTo>
                  <a:lnTo>
                    <a:pt x="89469" y="93901"/>
                  </a:lnTo>
                  <a:lnTo>
                    <a:pt x="89203" y="92825"/>
                  </a:lnTo>
                  <a:lnTo>
                    <a:pt x="89734" y="91210"/>
                  </a:lnTo>
                  <a:lnTo>
                    <a:pt x="90265" y="91748"/>
                  </a:lnTo>
                  <a:lnTo>
                    <a:pt x="90796" y="92017"/>
                  </a:lnTo>
                  <a:lnTo>
                    <a:pt x="92123" y="92017"/>
                  </a:lnTo>
                  <a:lnTo>
                    <a:pt x="92654" y="91479"/>
                  </a:lnTo>
                  <a:lnTo>
                    <a:pt x="92389" y="90403"/>
                  </a:lnTo>
                  <a:lnTo>
                    <a:pt x="91592" y="89327"/>
                  </a:lnTo>
                  <a:lnTo>
                    <a:pt x="91858" y="89058"/>
                  </a:lnTo>
                  <a:lnTo>
                    <a:pt x="92654" y="89058"/>
                  </a:lnTo>
                  <a:lnTo>
                    <a:pt x="93451" y="88520"/>
                  </a:lnTo>
                  <a:lnTo>
                    <a:pt x="93982" y="89058"/>
                  </a:lnTo>
                  <a:lnTo>
                    <a:pt x="94778" y="88520"/>
                  </a:lnTo>
                  <a:lnTo>
                    <a:pt x="95044" y="89058"/>
                  </a:lnTo>
                  <a:lnTo>
                    <a:pt x="95840" y="89596"/>
                  </a:lnTo>
                  <a:lnTo>
                    <a:pt x="96637" y="89058"/>
                  </a:lnTo>
                  <a:lnTo>
                    <a:pt x="97433" y="88520"/>
                  </a:lnTo>
                  <a:lnTo>
                    <a:pt x="99292" y="87982"/>
                  </a:lnTo>
                  <a:lnTo>
                    <a:pt x="101150" y="87713"/>
                  </a:lnTo>
                  <a:lnTo>
                    <a:pt x="104070" y="86098"/>
                  </a:lnTo>
                  <a:lnTo>
                    <a:pt x="104867" y="84484"/>
                  </a:lnTo>
                  <a:lnTo>
                    <a:pt x="105132" y="83139"/>
                  </a:lnTo>
                  <a:lnTo>
                    <a:pt x="105929" y="82600"/>
                  </a:lnTo>
                  <a:lnTo>
                    <a:pt x="106725" y="82331"/>
                  </a:lnTo>
                  <a:lnTo>
                    <a:pt x="106991" y="82062"/>
                  </a:lnTo>
                  <a:lnTo>
                    <a:pt x="107787" y="81524"/>
                  </a:lnTo>
                  <a:lnTo>
                    <a:pt x="107522" y="80717"/>
                  </a:lnTo>
                  <a:lnTo>
                    <a:pt x="107256" y="79910"/>
                  </a:lnTo>
                  <a:lnTo>
                    <a:pt x="106991" y="79641"/>
                  </a:lnTo>
                  <a:lnTo>
                    <a:pt x="106725" y="79103"/>
                  </a:lnTo>
                  <a:lnTo>
                    <a:pt x="106991" y="78295"/>
                  </a:lnTo>
                  <a:lnTo>
                    <a:pt x="108053" y="77488"/>
                  </a:lnTo>
                  <a:lnTo>
                    <a:pt x="108849" y="76950"/>
                  </a:lnTo>
                  <a:lnTo>
                    <a:pt x="109380" y="76950"/>
                  </a:lnTo>
                  <a:lnTo>
                    <a:pt x="109380" y="77757"/>
                  </a:lnTo>
                  <a:lnTo>
                    <a:pt x="109380" y="78834"/>
                  </a:lnTo>
                  <a:lnTo>
                    <a:pt x="109380" y="80448"/>
                  </a:lnTo>
                  <a:lnTo>
                    <a:pt x="109646" y="80717"/>
                  </a:lnTo>
                  <a:lnTo>
                    <a:pt x="111238" y="79372"/>
                  </a:lnTo>
                  <a:lnTo>
                    <a:pt x="112566" y="79103"/>
                  </a:lnTo>
                  <a:lnTo>
                    <a:pt x="116548" y="77488"/>
                  </a:lnTo>
                  <a:lnTo>
                    <a:pt x="117079" y="77219"/>
                  </a:lnTo>
                  <a:lnTo>
                    <a:pt x="117876" y="75874"/>
                  </a:lnTo>
                  <a:lnTo>
                    <a:pt x="118672" y="73183"/>
                  </a:lnTo>
                  <a:lnTo>
                    <a:pt x="118672" y="72107"/>
                  </a:lnTo>
                  <a:lnTo>
                    <a:pt x="117876" y="70224"/>
                  </a:lnTo>
                  <a:lnTo>
                    <a:pt x="118407" y="68878"/>
                  </a:lnTo>
                  <a:lnTo>
                    <a:pt x="118407" y="68071"/>
                  </a:lnTo>
                  <a:close/>
                </a:path>
              </a:pathLst>
            </a:custGeom>
            <a:solidFill>
              <a:schemeClr val="accent1">
                <a:lumMod val="75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89" name="Shape 845"/>
            <p:cNvSpPr/>
            <p:nvPr/>
          </p:nvSpPr>
          <p:spPr>
            <a:xfrm>
              <a:off x="5613601" y="2574619"/>
              <a:ext cx="369329" cy="435102"/>
            </a:xfrm>
            <a:custGeom>
              <a:avLst/>
              <a:gdLst/>
              <a:ahLst/>
              <a:cxnLst/>
              <a:rect l="0" t="0" r="0" b="0"/>
              <a:pathLst>
                <a:path w="120000" h="120000" extrusionOk="0">
                  <a:moveTo>
                    <a:pt x="33822" y="0"/>
                  </a:moveTo>
                  <a:cubicBezTo>
                    <a:pt x="33822" y="0"/>
                    <a:pt x="31969" y="7500"/>
                    <a:pt x="31505" y="9868"/>
                  </a:cubicBezTo>
                  <a:cubicBezTo>
                    <a:pt x="30579" y="11447"/>
                    <a:pt x="28725" y="16973"/>
                    <a:pt x="28725" y="16973"/>
                  </a:cubicBezTo>
                  <a:cubicBezTo>
                    <a:pt x="27335" y="17763"/>
                    <a:pt x="27335" y="17763"/>
                    <a:pt x="27335" y="17763"/>
                  </a:cubicBezTo>
                  <a:cubicBezTo>
                    <a:pt x="25945" y="16973"/>
                    <a:pt x="25945" y="16973"/>
                    <a:pt x="25945" y="16973"/>
                  </a:cubicBezTo>
                  <a:cubicBezTo>
                    <a:pt x="23629" y="15394"/>
                    <a:pt x="23629" y="15394"/>
                    <a:pt x="23629" y="15394"/>
                  </a:cubicBezTo>
                  <a:cubicBezTo>
                    <a:pt x="21776" y="16184"/>
                    <a:pt x="21776" y="16184"/>
                    <a:pt x="21776" y="16184"/>
                  </a:cubicBezTo>
                  <a:cubicBezTo>
                    <a:pt x="20849" y="14605"/>
                    <a:pt x="20849" y="14605"/>
                    <a:pt x="20849" y="14605"/>
                  </a:cubicBezTo>
                  <a:cubicBezTo>
                    <a:pt x="17606" y="15394"/>
                    <a:pt x="17606" y="15394"/>
                    <a:pt x="17606" y="15394"/>
                  </a:cubicBezTo>
                  <a:cubicBezTo>
                    <a:pt x="16216" y="16578"/>
                    <a:pt x="16216" y="16578"/>
                    <a:pt x="16216" y="16578"/>
                  </a:cubicBezTo>
                  <a:cubicBezTo>
                    <a:pt x="16216" y="20921"/>
                    <a:pt x="16216" y="20921"/>
                    <a:pt x="16216" y="20921"/>
                  </a:cubicBezTo>
                  <a:cubicBezTo>
                    <a:pt x="16216" y="26447"/>
                    <a:pt x="16216" y="26447"/>
                    <a:pt x="16216" y="26447"/>
                  </a:cubicBezTo>
                  <a:cubicBezTo>
                    <a:pt x="16216" y="31578"/>
                    <a:pt x="16216" y="31578"/>
                    <a:pt x="16216" y="31578"/>
                  </a:cubicBezTo>
                  <a:cubicBezTo>
                    <a:pt x="15752" y="33157"/>
                    <a:pt x="15752" y="33157"/>
                    <a:pt x="15752" y="33157"/>
                  </a:cubicBezTo>
                  <a:cubicBezTo>
                    <a:pt x="14362" y="35131"/>
                    <a:pt x="14362" y="35131"/>
                    <a:pt x="14362" y="35131"/>
                  </a:cubicBezTo>
                  <a:cubicBezTo>
                    <a:pt x="13899" y="37105"/>
                    <a:pt x="13899" y="37105"/>
                    <a:pt x="13899" y="37105"/>
                  </a:cubicBezTo>
                  <a:cubicBezTo>
                    <a:pt x="13899" y="39868"/>
                    <a:pt x="13899" y="39868"/>
                    <a:pt x="13899" y="39868"/>
                  </a:cubicBezTo>
                  <a:cubicBezTo>
                    <a:pt x="15752" y="43421"/>
                    <a:pt x="15752" y="43421"/>
                    <a:pt x="15752" y="43421"/>
                  </a:cubicBezTo>
                  <a:cubicBezTo>
                    <a:pt x="16216" y="46973"/>
                    <a:pt x="16216" y="46973"/>
                    <a:pt x="16216" y="46973"/>
                  </a:cubicBezTo>
                  <a:cubicBezTo>
                    <a:pt x="17142" y="48157"/>
                    <a:pt x="17142" y="48157"/>
                    <a:pt x="17142" y="48157"/>
                  </a:cubicBezTo>
                  <a:cubicBezTo>
                    <a:pt x="19459" y="50526"/>
                    <a:pt x="19459" y="50526"/>
                    <a:pt x="19459" y="50526"/>
                  </a:cubicBezTo>
                  <a:cubicBezTo>
                    <a:pt x="18069" y="51315"/>
                    <a:pt x="18069" y="51315"/>
                    <a:pt x="18069" y="51315"/>
                  </a:cubicBezTo>
                  <a:cubicBezTo>
                    <a:pt x="15752" y="52894"/>
                    <a:pt x="15752" y="52894"/>
                    <a:pt x="15752" y="52894"/>
                  </a:cubicBezTo>
                  <a:cubicBezTo>
                    <a:pt x="11119" y="55657"/>
                    <a:pt x="11119" y="55657"/>
                    <a:pt x="11119" y="55657"/>
                  </a:cubicBezTo>
                  <a:cubicBezTo>
                    <a:pt x="9729" y="60789"/>
                    <a:pt x="9729" y="60789"/>
                    <a:pt x="9729" y="60789"/>
                  </a:cubicBezTo>
                  <a:cubicBezTo>
                    <a:pt x="7876" y="63947"/>
                    <a:pt x="7876" y="63947"/>
                    <a:pt x="7876" y="63947"/>
                  </a:cubicBezTo>
                  <a:cubicBezTo>
                    <a:pt x="6023" y="65526"/>
                    <a:pt x="6023" y="65526"/>
                    <a:pt x="6023" y="65526"/>
                  </a:cubicBezTo>
                  <a:cubicBezTo>
                    <a:pt x="5096" y="65921"/>
                    <a:pt x="5096" y="65921"/>
                    <a:pt x="5096" y="65921"/>
                  </a:cubicBezTo>
                  <a:cubicBezTo>
                    <a:pt x="4169" y="67500"/>
                    <a:pt x="4169" y="67500"/>
                    <a:pt x="4169" y="67500"/>
                  </a:cubicBezTo>
                  <a:cubicBezTo>
                    <a:pt x="4633" y="70263"/>
                    <a:pt x="4633" y="70263"/>
                    <a:pt x="4633" y="70263"/>
                  </a:cubicBezTo>
                  <a:cubicBezTo>
                    <a:pt x="4169" y="72236"/>
                    <a:pt x="4169" y="72236"/>
                    <a:pt x="4169" y="72236"/>
                  </a:cubicBezTo>
                  <a:cubicBezTo>
                    <a:pt x="6949" y="74210"/>
                    <a:pt x="6949" y="74210"/>
                    <a:pt x="6949" y="74210"/>
                  </a:cubicBezTo>
                  <a:cubicBezTo>
                    <a:pt x="6023" y="75789"/>
                    <a:pt x="6023" y="75789"/>
                    <a:pt x="6023" y="75789"/>
                  </a:cubicBezTo>
                  <a:cubicBezTo>
                    <a:pt x="2316" y="77368"/>
                    <a:pt x="2316" y="77368"/>
                    <a:pt x="2316" y="77368"/>
                  </a:cubicBezTo>
                  <a:cubicBezTo>
                    <a:pt x="1389" y="78947"/>
                    <a:pt x="1389" y="78947"/>
                    <a:pt x="1389" y="78947"/>
                  </a:cubicBezTo>
                  <a:cubicBezTo>
                    <a:pt x="0" y="81315"/>
                    <a:pt x="0" y="81315"/>
                    <a:pt x="0" y="81315"/>
                  </a:cubicBezTo>
                  <a:cubicBezTo>
                    <a:pt x="64401" y="114868"/>
                    <a:pt x="64401" y="114868"/>
                    <a:pt x="64401" y="114868"/>
                  </a:cubicBezTo>
                  <a:cubicBezTo>
                    <a:pt x="84324" y="118026"/>
                    <a:pt x="84324" y="118026"/>
                    <a:pt x="84324" y="118026"/>
                  </a:cubicBezTo>
                  <a:cubicBezTo>
                    <a:pt x="101003" y="120000"/>
                    <a:pt x="101003" y="120000"/>
                    <a:pt x="101003" y="120000"/>
                  </a:cubicBezTo>
                  <a:cubicBezTo>
                    <a:pt x="101467" y="120000"/>
                    <a:pt x="101467" y="120000"/>
                    <a:pt x="101467" y="120000"/>
                  </a:cubicBezTo>
                  <a:cubicBezTo>
                    <a:pt x="120000" y="13026"/>
                    <a:pt x="120000" y="13026"/>
                    <a:pt x="120000" y="13026"/>
                  </a:cubicBezTo>
                  <a:lnTo>
                    <a:pt x="33822"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0" name="Shape 846"/>
            <p:cNvSpPr/>
            <p:nvPr/>
          </p:nvSpPr>
          <p:spPr>
            <a:xfrm>
              <a:off x="5239212" y="2105790"/>
              <a:ext cx="433414" cy="750466"/>
            </a:xfrm>
            <a:custGeom>
              <a:avLst/>
              <a:gdLst/>
              <a:ahLst/>
              <a:cxnLst/>
              <a:rect l="0" t="0" r="0" b="0"/>
              <a:pathLst>
                <a:path w="120000" h="120000" extrusionOk="0">
                  <a:moveTo>
                    <a:pt x="108793" y="118921"/>
                  </a:moveTo>
                  <a:lnTo>
                    <a:pt x="109260" y="118112"/>
                  </a:lnTo>
                  <a:lnTo>
                    <a:pt x="106926" y="116764"/>
                  </a:lnTo>
                  <a:lnTo>
                    <a:pt x="107392" y="115685"/>
                  </a:lnTo>
                  <a:lnTo>
                    <a:pt x="106926" y="114067"/>
                  </a:lnTo>
                  <a:lnTo>
                    <a:pt x="107859" y="113258"/>
                  </a:lnTo>
                  <a:lnTo>
                    <a:pt x="108793" y="112988"/>
                  </a:lnTo>
                  <a:lnTo>
                    <a:pt x="110194" y="112179"/>
                  </a:lnTo>
                  <a:lnTo>
                    <a:pt x="111595" y="110292"/>
                  </a:lnTo>
                  <a:lnTo>
                    <a:pt x="112996" y="107325"/>
                  </a:lnTo>
                  <a:lnTo>
                    <a:pt x="116731" y="105707"/>
                  </a:lnTo>
                  <a:lnTo>
                    <a:pt x="119066" y="104629"/>
                  </a:lnTo>
                  <a:lnTo>
                    <a:pt x="120000" y="104359"/>
                  </a:lnTo>
                  <a:lnTo>
                    <a:pt x="118132" y="103011"/>
                  </a:lnTo>
                  <a:lnTo>
                    <a:pt x="117198" y="102202"/>
                  </a:lnTo>
                  <a:lnTo>
                    <a:pt x="116731" y="100314"/>
                  </a:lnTo>
                  <a:lnTo>
                    <a:pt x="115330" y="98157"/>
                  </a:lnTo>
                  <a:lnTo>
                    <a:pt x="115330" y="96539"/>
                  </a:lnTo>
                  <a:lnTo>
                    <a:pt x="115797" y="95460"/>
                  </a:lnTo>
                  <a:lnTo>
                    <a:pt x="115797" y="95191"/>
                  </a:lnTo>
                  <a:lnTo>
                    <a:pt x="55097" y="42606"/>
                  </a:lnTo>
                  <a:lnTo>
                    <a:pt x="53696" y="42067"/>
                  </a:lnTo>
                  <a:lnTo>
                    <a:pt x="53229" y="41797"/>
                  </a:lnTo>
                  <a:lnTo>
                    <a:pt x="52762" y="41258"/>
                  </a:lnTo>
                  <a:lnTo>
                    <a:pt x="52295" y="40449"/>
                  </a:lnTo>
                  <a:lnTo>
                    <a:pt x="52762" y="39640"/>
                  </a:lnTo>
                  <a:lnTo>
                    <a:pt x="54630" y="39370"/>
                  </a:lnTo>
                  <a:lnTo>
                    <a:pt x="55564" y="39101"/>
                  </a:lnTo>
                  <a:lnTo>
                    <a:pt x="69105" y="9438"/>
                  </a:lnTo>
                  <a:lnTo>
                    <a:pt x="12140" y="0"/>
                  </a:lnTo>
                  <a:lnTo>
                    <a:pt x="11673" y="1078"/>
                  </a:lnTo>
                  <a:lnTo>
                    <a:pt x="10739" y="1348"/>
                  </a:lnTo>
                  <a:lnTo>
                    <a:pt x="10739" y="2426"/>
                  </a:lnTo>
                  <a:lnTo>
                    <a:pt x="10739" y="3235"/>
                  </a:lnTo>
                  <a:lnTo>
                    <a:pt x="10739" y="5662"/>
                  </a:lnTo>
                  <a:lnTo>
                    <a:pt x="10272" y="6741"/>
                  </a:lnTo>
                  <a:lnTo>
                    <a:pt x="8871" y="8089"/>
                  </a:lnTo>
                  <a:lnTo>
                    <a:pt x="7937" y="8898"/>
                  </a:lnTo>
                  <a:lnTo>
                    <a:pt x="7937" y="9168"/>
                  </a:lnTo>
                  <a:lnTo>
                    <a:pt x="7937" y="10786"/>
                  </a:lnTo>
                  <a:lnTo>
                    <a:pt x="6070" y="12134"/>
                  </a:lnTo>
                  <a:lnTo>
                    <a:pt x="3268" y="13483"/>
                  </a:lnTo>
                  <a:lnTo>
                    <a:pt x="933" y="14831"/>
                  </a:lnTo>
                  <a:lnTo>
                    <a:pt x="466" y="15370"/>
                  </a:lnTo>
                  <a:lnTo>
                    <a:pt x="0" y="16719"/>
                  </a:lnTo>
                  <a:lnTo>
                    <a:pt x="0" y="17797"/>
                  </a:lnTo>
                  <a:lnTo>
                    <a:pt x="466" y="19146"/>
                  </a:lnTo>
                  <a:lnTo>
                    <a:pt x="1400" y="20224"/>
                  </a:lnTo>
                  <a:lnTo>
                    <a:pt x="3268" y="21842"/>
                  </a:lnTo>
                  <a:lnTo>
                    <a:pt x="3735" y="22921"/>
                  </a:lnTo>
                  <a:lnTo>
                    <a:pt x="4202" y="24269"/>
                  </a:lnTo>
                  <a:lnTo>
                    <a:pt x="4202" y="26426"/>
                  </a:lnTo>
                  <a:lnTo>
                    <a:pt x="2801" y="28044"/>
                  </a:lnTo>
                  <a:lnTo>
                    <a:pt x="2334" y="29662"/>
                  </a:lnTo>
                  <a:lnTo>
                    <a:pt x="2334" y="31550"/>
                  </a:lnTo>
                  <a:lnTo>
                    <a:pt x="1867" y="32359"/>
                  </a:lnTo>
                  <a:lnTo>
                    <a:pt x="933" y="32898"/>
                  </a:lnTo>
                  <a:lnTo>
                    <a:pt x="1400" y="33977"/>
                  </a:lnTo>
                  <a:lnTo>
                    <a:pt x="3268" y="35865"/>
                  </a:lnTo>
                  <a:lnTo>
                    <a:pt x="5136" y="39101"/>
                  </a:lnTo>
                  <a:lnTo>
                    <a:pt x="7003" y="41258"/>
                  </a:lnTo>
                  <a:lnTo>
                    <a:pt x="7937" y="42067"/>
                  </a:lnTo>
                  <a:lnTo>
                    <a:pt x="7937" y="43415"/>
                  </a:lnTo>
                  <a:lnTo>
                    <a:pt x="7470" y="44224"/>
                  </a:lnTo>
                  <a:lnTo>
                    <a:pt x="6536" y="44764"/>
                  </a:lnTo>
                  <a:lnTo>
                    <a:pt x="6536" y="45573"/>
                  </a:lnTo>
                  <a:lnTo>
                    <a:pt x="8404" y="45573"/>
                  </a:lnTo>
                  <a:lnTo>
                    <a:pt x="9338" y="46382"/>
                  </a:lnTo>
                  <a:lnTo>
                    <a:pt x="10739" y="47460"/>
                  </a:lnTo>
                  <a:lnTo>
                    <a:pt x="11206" y="48000"/>
                  </a:lnTo>
                  <a:lnTo>
                    <a:pt x="12607" y="48269"/>
                  </a:lnTo>
                  <a:lnTo>
                    <a:pt x="13540" y="47191"/>
                  </a:lnTo>
                  <a:lnTo>
                    <a:pt x="13540" y="45842"/>
                  </a:lnTo>
                  <a:lnTo>
                    <a:pt x="15875" y="45573"/>
                  </a:lnTo>
                  <a:lnTo>
                    <a:pt x="17276" y="46382"/>
                  </a:lnTo>
                  <a:lnTo>
                    <a:pt x="20544" y="46382"/>
                  </a:lnTo>
                  <a:lnTo>
                    <a:pt x="22412" y="47460"/>
                  </a:lnTo>
                  <a:lnTo>
                    <a:pt x="23813" y="47730"/>
                  </a:lnTo>
                  <a:lnTo>
                    <a:pt x="24747" y="48000"/>
                  </a:lnTo>
                  <a:lnTo>
                    <a:pt x="23813" y="48539"/>
                  </a:lnTo>
                  <a:lnTo>
                    <a:pt x="22879" y="48269"/>
                  </a:lnTo>
                  <a:lnTo>
                    <a:pt x="21011" y="47730"/>
                  </a:lnTo>
                  <a:lnTo>
                    <a:pt x="20544" y="47730"/>
                  </a:lnTo>
                  <a:lnTo>
                    <a:pt x="18677" y="47460"/>
                  </a:lnTo>
                  <a:lnTo>
                    <a:pt x="17743" y="47191"/>
                  </a:lnTo>
                  <a:lnTo>
                    <a:pt x="16342" y="46921"/>
                  </a:lnTo>
                  <a:lnTo>
                    <a:pt x="15408" y="47191"/>
                  </a:lnTo>
                  <a:lnTo>
                    <a:pt x="15408" y="47730"/>
                  </a:lnTo>
                  <a:lnTo>
                    <a:pt x="15408" y="49617"/>
                  </a:lnTo>
                  <a:lnTo>
                    <a:pt x="16342" y="50426"/>
                  </a:lnTo>
                  <a:lnTo>
                    <a:pt x="15875" y="52314"/>
                  </a:lnTo>
                  <a:lnTo>
                    <a:pt x="15408" y="52314"/>
                  </a:lnTo>
                  <a:lnTo>
                    <a:pt x="14007" y="51775"/>
                  </a:lnTo>
                  <a:lnTo>
                    <a:pt x="13540" y="51235"/>
                  </a:lnTo>
                  <a:lnTo>
                    <a:pt x="13540" y="50157"/>
                  </a:lnTo>
                  <a:lnTo>
                    <a:pt x="13540" y="49887"/>
                  </a:lnTo>
                  <a:lnTo>
                    <a:pt x="13073" y="49617"/>
                  </a:lnTo>
                  <a:lnTo>
                    <a:pt x="11673" y="49348"/>
                  </a:lnTo>
                  <a:lnTo>
                    <a:pt x="11206" y="50426"/>
                  </a:lnTo>
                  <a:lnTo>
                    <a:pt x="10739" y="50966"/>
                  </a:lnTo>
                  <a:lnTo>
                    <a:pt x="10739" y="52584"/>
                  </a:lnTo>
                  <a:lnTo>
                    <a:pt x="10739" y="55011"/>
                  </a:lnTo>
                  <a:lnTo>
                    <a:pt x="10739" y="56359"/>
                  </a:lnTo>
                  <a:lnTo>
                    <a:pt x="12140" y="57707"/>
                  </a:lnTo>
                  <a:lnTo>
                    <a:pt x="14007" y="58516"/>
                  </a:lnTo>
                  <a:lnTo>
                    <a:pt x="15875" y="59325"/>
                  </a:lnTo>
                  <a:lnTo>
                    <a:pt x="16342" y="60674"/>
                  </a:lnTo>
                  <a:lnTo>
                    <a:pt x="16342" y="61752"/>
                  </a:lnTo>
                  <a:lnTo>
                    <a:pt x="15875" y="62831"/>
                  </a:lnTo>
                  <a:lnTo>
                    <a:pt x="14474" y="63101"/>
                  </a:lnTo>
                  <a:lnTo>
                    <a:pt x="13073" y="63101"/>
                  </a:lnTo>
                  <a:lnTo>
                    <a:pt x="13073" y="65797"/>
                  </a:lnTo>
                  <a:lnTo>
                    <a:pt x="13540" y="66606"/>
                  </a:lnTo>
                  <a:lnTo>
                    <a:pt x="15875" y="68764"/>
                  </a:lnTo>
                  <a:lnTo>
                    <a:pt x="16342" y="70382"/>
                  </a:lnTo>
                  <a:lnTo>
                    <a:pt x="18677" y="72269"/>
                  </a:lnTo>
                  <a:lnTo>
                    <a:pt x="19610" y="74157"/>
                  </a:lnTo>
                  <a:lnTo>
                    <a:pt x="21011" y="75505"/>
                  </a:lnTo>
                  <a:lnTo>
                    <a:pt x="22412" y="77393"/>
                  </a:lnTo>
                  <a:lnTo>
                    <a:pt x="23346" y="77662"/>
                  </a:lnTo>
                  <a:lnTo>
                    <a:pt x="23346" y="79011"/>
                  </a:lnTo>
                  <a:lnTo>
                    <a:pt x="23346" y="79820"/>
                  </a:lnTo>
                  <a:lnTo>
                    <a:pt x="23346" y="80359"/>
                  </a:lnTo>
                  <a:lnTo>
                    <a:pt x="24280" y="80898"/>
                  </a:lnTo>
                  <a:lnTo>
                    <a:pt x="24747" y="81707"/>
                  </a:lnTo>
                  <a:lnTo>
                    <a:pt x="24747" y="82786"/>
                  </a:lnTo>
                  <a:lnTo>
                    <a:pt x="24280" y="85213"/>
                  </a:lnTo>
                  <a:lnTo>
                    <a:pt x="23813" y="86831"/>
                  </a:lnTo>
                  <a:lnTo>
                    <a:pt x="23346" y="88179"/>
                  </a:lnTo>
                  <a:lnTo>
                    <a:pt x="27548" y="89528"/>
                  </a:lnTo>
                  <a:lnTo>
                    <a:pt x="31284" y="90337"/>
                  </a:lnTo>
                  <a:lnTo>
                    <a:pt x="34085" y="91415"/>
                  </a:lnTo>
                  <a:lnTo>
                    <a:pt x="38287" y="92224"/>
                  </a:lnTo>
                  <a:lnTo>
                    <a:pt x="39688" y="93033"/>
                  </a:lnTo>
                  <a:lnTo>
                    <a:pt x="42490" y="95730"/>
                  </a:lnTo>
                  <a:lnTo>
                    <a:pt x="46225" y="97617"/>
                  </a:lnTo>
                  <a:lnTo>
                    <a:pt x="51828" y="98426"/>
                  </a:lnTo>
                  <a:lnTo>
                    <a:pt x="52295" y="100853"/>
                  </a:lnTo>
                  <a:lnTo>
                    <a:pt x="53229" y="101932"/>
                  </a:lnTo>
                  <a:lnTo>
                    <a:pt x="56498" y="102471"/>
                  </a:lnTo>
                  <a:lnTo>
                    <a:pt x="59766" y="104629"/>
                  </a:lnTo>
                  <a:lnTo>
                    <a:pt x="63501" y="107865"/>
                  </a:lnTo>
                  <a:lnTo>
                    <a:pt x="65369" y="109213"/>
                  </a:lnTo>
                  <a:lnTo>
                    <a:pt x="66770" y="111640"/>
                  </a:lnTo>
                  <a:lnTo>
                    <a:pt x="65369" y="113797"/>
                  </a:lnTo>
                  <a:lnTo>
                    <a:pt x="65369" y="115146"/>
                  </a:lnTo>
                  <a:lnTo>
                    <a:pt x="66770" y="117033"/>
                  </a:lnTo>
                  <a:lnTo>
                    <a:pt x="68638" y="117303"/>
                  </a:lnTo>
                  <a:lnTo>
                    <a:pt x="105058" y="120000"/>
                  </a:lnTo>
                  <a:lnTo>
                    <a:pt x="105525" y="119730"/>
                  </a:lnTo>
                  <a:lnTo>
                    <a:pt x="108793" y="11892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1" name="Shape 847"/>
            <p:cNvSpPr/>
            <p:nvPr/>
          </p:nvSpPr>
          <p:spPr>
            <a:xfrm>
              <a:off x="6303357" y="2660630"/>
              <a:ext cx="473890" cy="254653"/>
            </a:xfrm>
            <a:custGeom>
              <a:avLst/>
              <a:gdLst/>
              <a:ahLst/>
              <a:cxnLst/>
              <a:rect l="0" t="0" r="0" b="0"/>
              <a:pathLst>
                <a:path w="120000" h="120000" extrusionOk="0">
                  <a:moveTo>
                    <a:pt x="0" y="16853"/>
                  </a:moveTo>
                  <a:cubicBezTo>
                    <a:pt x="0" y="18876"/>
                    <a:pt x="0" y="18876"/>
                    <a:pt x="0" y="18876"/>
                  </a:cubicBezTo>
                  <a:cubicBezTo>
                    <a:pt x="0" y="16853"/>
                    <a:pt x="0" y="16853"/>
                    <a:pt x="0" y="16853"/>
                  </a:cubicBezTo>
                  <a:cubicBezTo>
                    <a:pt x="42650" y="21573"/>
                    <a:pt x="42650" y="21573"/>
                    <a:pt x="42650" y="21573"/>
                  </a:cubicBezTo>
                  <a:cubicBezTo>
                    <a:pt x="40843" y="82921"/>
                    <a:pt x="40843" y="82921"/>
                    <a:pt x="40843" y="82921"/>
                  </a:cubicBezTo>
                  <a:cubicBezTo>
                    <a:pt x="43734" y="88314"/>
                    <a:pt x="43734" y="88314"/>
                    <a:pt x="43734" y="88314"/>
                  </a:cubicBezTo>
                  <a:cubicBezTo>
                    <a:pt x="44819" y="90337"/>
                    <a:pt x="44819" y="90337"/>
                    <a:pt x="44819" y="90337"/>
                  </a:cubicBezTo>
                  <a:cubicBezTo>
                    <a:pt x="45903" y="90337"/>
                    <a:pt x="45903" y="90337"/>
                    <a:pt x="45903" y="90337"/>
                  </a:cubicBezTo>
                  <a:cubicBezTo>
                    <a:pt x="47349" y="89662"/>
                    <a:pt x="47349" y="89662"/>
                    <a:pt x="47349" y="89662"/>
                  </a:cubicBezTo>
                  <a:cubicBezTo>
                    <a:pt x="48433" y="90337"/>
                    <a:pt x="48433" y="90337"/>
                    <a:pt x="48433" y="90337"/>
                  </a:cubicBezTo>
                  <a:cubicBezTo>
                    <a:pt x="49518" y="89662"/>
                    <a:pt x="49518" y="89662"/>
                    <a:pt x="49518" y="89662"/>
                  </a:cubicBezTo>
                  <a:cubicBezTo>
                    <a:pt x="50963" y="91011"/>
                    <a:pt x="50963" y="91011"/>
                    <a:pt x="50963" y="91011"/>
                  </a:cubicBezTo>
                  <a:cubicBezTo>
                    <a:pt x="52048" y="97078"/>
                    <a:pt x="52048" y="97078"/>
                    <a:pt x="52048" y="97078"/>
                  </a:cubicBezTo>
                  <a:cubicBezTo>
                    <a:pt x="55301" y="97078"/>
                    <a:pt x="55301" y="97078"/>
                    <a:pt x="55301" y="97078"/>
                  </a:cubicBezTo>
                  <a:cubicBezTo>
                    <a:pt x="57831" y="99775"/>
                    <a:pt x="57831" y="99775"/>
                    <a:pt x="57831" y="99775"/>
                  </a:cubicBezTo>
                  <a:cubicBezTo>
                    <a:pt x="59999" y="99101"/>
                    <a:pt x="59999" y="99101"/>
                    <a:pt x="59999" y="99101"/>
                  </a:cubicBezTo>
                  <a:cubicBezTo>
                    <a:pt x="60361" y="99101"/>
                    <a:pt x="60361" y="99101"/>
                    <a:pt x="60361" y="99101"/>
                  </a:cubicBezTo>
                  <a:cubicBezTo>
                    <a:pt x="61807" y="101797"/>
                    <a:pt x="61807" y="101797"/>
                    <a:pt x="61807" y="101797"/>
                  </a:cubicBezTo>
                  <a:cubicBezTo>
                    <a:pt x="63253" y="99775"/>
                    <a:pt x="63253" y="99775"/>
                    <a:pt x="63253" y="99775"/>
                  </a:cubicBezTo>
                  <a:cubicBezTo>
                    <a:pt x="66506" y="100449"/>
                    <a:pt x="66506" y="100449"/>
                    <a:pt x="66506" y="100449"/>
                  </a:cubicBezTo>
                  <a:cubicBezTo>
                    <a:pt x="67951" y="105168"/>
                    <a:pt x="67951" y="105168"/>
                    <a:pt x="67951" y="105168"/>
                  </a:cubicBezTo>
                  <a:cubicBezTo>
                    <a:pt x="69036" y="105168"/>
                    <a:pt x="69036" y="105168"/>
                    <a:pt x="69036" y="105168"/>
                  </a:cubicBezTo>
                  <a:cubicBezTo>
                    <a:pt x="69397" y="109213"/>
                    <a:pt x="69397" y="109213"/>
                    <a:pt x="69397" y="109213"/>
                  </a:cubicBezTo>
                  <a:cubicBezTo>
                    <a:pt x="70843" y="109887"/>
                    <a:pt x="70843" y="109887"/>
                    <a:pt x="70843" y="109887"/>
                  </a:cubicBezTo>
                  <a:cubicBezTo>
                    <a:pt x="72289" y="107865"/>
                    <a:pt x="72289" y="107865"/>
                    <a:pt x="72289" y="107865"/>
                  </a:cubicBezTo>
                  <a:cubicBezTo>
                    <a:pt x="73012" y="105842"/>
                    <a:pt x="73012" y="105842"/>
                    <a:pt x="73012" y="105842"/>
                  </a:cubicBezTo>
                  <a:cubicBezTo>
                    <a:pt x="73734" y="105842"/>
                    <a:pt x="73734" y="105842"/>
                    <a:pt x="73734" y="105842"/>
                  </a:cubicBezTo>
                  <a:cubicBezTo>
                    <a:pt x="76265" y="109213"/>
                    <a:pt x="76265" y="109213"/>
                    <a:pt x="76265" y="109213"/>
                  </a:cubicBezTo>
                  <a:cubicBezTo>
                    <a:pt x="76987" y="111910"/>
                    <a:pt x="76987" y="111910"/>
                    <a:pt x="76987" y="111910"/>
                  </a:cubicBezTo>
                  <a:cubicBezTo>
                    <a:pt x="79518" y="109213"/>
                    <a:pt x="79518" y="109213"/>
                    <a:pt x="79518" y="109213"/>
                  </a:cubicBezTo>
                  <a:cubicBezTo>
                    <a:pt x="80240" y="110561"/>
                    <a:pt x="80240" y="110561"/>
                    <a:pt x="80240" y="110561"/>
                  </a:cubicBezTo>
                  <a:cubicBezTo>
                    <a:pt x="80602" y="114606"/>
                    <a:pt x="80602" y="114606"/>
                    <a:pt x="80602" y="114606"/>
                  </a:cubicBezTo>
                  <a:cubicBezTo>
                    <a:pt x="81325" y="113932"/>
                    <a:pt x="81325" y="113932"/>
                    <a:pt x="81325" y="113932"/>
                  </a:cubicBezTo>
                  <a:cubicBezTo>
                    <a:pt x="82409" y="110561"/>
                    <a:pt x="82409" y="110561"/>
                    <a:pt x="82409" y="110561"/>
                  </a:cubicBezTo>
                  <a:cubicBezTo>
                    <a:pt x="84216" y="109887"/>
                    <a:pt x="84216" y="109887"/>
                    <a:pt x="84216" y="109887"/>
                  </a:cubicBezTo>
                  <a:cubicBezTo>
                    <a:pt x="86385" y="111910"/>
                    <a:pt x="86385" y="111910"/>
                    <a:pt x="86385" y="111910"/>
                  </a:cubicBezTo>
                  <a:cubicBezTo>
                    <a:pt x="89638" y="111235"/>
                    <a:pt x="89638" y="111235"/>
                    <a:pt x="89638" y="111235"/>
                  </a:cubicBezTo>
                  <a:cubicBezTo>
                    <a:pt x="91084" y="113932"/>
                    <a:pt x="91084" y="113932"/>
                    <a:pt x="91084" y="113932"/>
                  </a:cubicBezTo>
                  <a:cubicBezTo>
                    <a:pt x="91807" y="115955"/>
                    <a:pt x="91807" y="115955"/>
                    <a:pt x="91807" y="115955"/>
                  </a:cubicBezTo>
                  <a:cubicBezTo>
                    <a:pt x="93614" y="115280"/>
                    <a:pt x="93614" y="115280"/>
                    <a:pt x="93614" y="115280"/>
                  </a:cubicBezTo>
                  <a:cubicBezTo>
                    <a:pt x="95421" y="112584"/>
                    <a:pt x="95421" y="112584"/>
                    <a:pt x="95421" y="112584"/>
                  </a:cubicBezTo>
                  <a:cubicBezTo>
                    <a:pt x="96506" y="110561"/>
                    <a:pt x="96506" y="110561"/>
                    <a:pt x="96506" y="110561"/>
                  </a:cubicBezTo>
                  <a:cubicBezTo>
                    <a:pt x="97951" y="110561"/>
                    <a:pt x="97951" y="110561"/>
                    <a:pt x="97951" y="110561"/>
                  </a:cubicBezTo>
                  <a:cubicBezTo>
                    <a:pt x="99397" y="111910"/>
                    <a:pt x="99397" y="111910"/>
                    <a:pt x="99397" y="111910"/>
                  </a:cubicBezTo>
                  <a:cubicBezTo>
                    <a:pt x="100481" y="111235"/>
                    <a:pt x="100481" y="111235"/>
                    <a:pt x="100481" y="111235"/>
                  </a:cubicBezTo>
                  <a:cubicBezTo>
                    <a:pt x="101927" y="109213"/>
                    <a:pt x="101927" y="109213"/>
                    <a:pt x="101927" y="109213"/>
                  </a:cubicBezTo>
                  <a:cubicBezTo>
                    <a:pt x="104096" y="109887"/>
                    <a:pt x="104096" y="109887"/>
                    <a:pt x="104096" y="109887"/>
                  </a:cubicBezTo>
                  <a:cubicBezTo>
                    <a:pt x="105180" y="110561"/>
                    <a:pt x="105180" y="110561"/>
                    <a:pt x="105180" y="110561"/>
                  </a:cubicBezTo>
                  <a:cubicBezTo>
                    <a:pt x="108433" y="108539"/>
                    <a:pt x="108433" y="108539"/>
                    <a:pt x="108433" y="108539"/>
                  </a:cubicBezTo>
                  <a:cubicBezTo>
                    <a:pt x="110602" y="109887"/>
                    <a:pt x="110602" y="109887"/>
                    <a:pt x="110602" y="109887"/>
                  </a:cubicBezTo>
                  <a:cubicBezTo>
                    <a:pt x="112409" y="113258"/>
                    <a:pt x="112409" y="113258"/>
                    <a:pt x="112409" y="113258"/>
                  </a:cubicBezTo>
                  <a:cubicBezTo>
                    <a:pt x="114939" y="116629"/>
                    <a:pt x="114939" y="116629"/>
                    <a:pt x="114939" y="116629"/>
                  </a:cubicBezTo>
                  <a:cubicBezTo>
                    <a:pt x="117108" y="116629"/>
                    <a:pt x="117108" y="116629"/>
                    <a:pt x="117108" y="116629"/>
                  </a:cubicBezTo>
                  <a:cubicBezTo>
                    <a:pt x="118554" y="118651"/>
                    <a:pt x="118554" y="118651"/>
                    <a:pt x="118554" y="118651"/>
                  </a:cubicBezTo>
                  <a:cubicBezTo>
                    <a:pt x="119638" y="120000"/>
                    <a:pt x="119638" y="120000"/>
                    <a:pt x="119638" y="120000"/>
                  </a:cubicBezTo>
                  <a:cubicBezTo>
                    <a:pt x="119999" y="59325"/>
                    <a:pt x="119999" y="59325"/>
                    <a:pt x="119999" y="59325"/>
                  </a:cubicBezTo>
                  <a:cubicBezTo>
                    <a:pt x="117108" y="24943"/>
                    <a:pt x="117108" y="24943"/>
                    <a:pt x="117108" y="24943"/>
                  </a:cubicBezTo>
                  <a:cubicBezTo>
                    <a:pt x="117108" y="8089"/>
                    <a:pt x="117108" y="8089"/>
                    <a:pt x="117108" y="8089"/>
                  </a:cubicBezTo>
                  <a:cubicBezTo>
                    <a:pt x="117108" y="8089"/>
                    <a:pt x="76265" y="6741"/>
                    <a:pt x="63253" y="6067"/>
                  </a:cubicBezTo>
                  <a:cubicBezTo>
                    <a:pt x="47349" y="4719"/>
                    <a:pt x="1445" y="0"/>
                    <a:pt x="1445" y="0"/>
                  </a:cubicBezTo>
                  <a:cubicBezTo>
                    <a:pt x="1084" y="16853"/>
                    <a:pt x="1084" y="16853"/>
                    <a:pt x="1084" y="16853"/>
                  </a:cubicBezTo>
                  <a:lnTo>
                    <a:pt x="0" y="1685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2" name="Shape 848"/>
            <p:cNvSpPr/>
            <p:nvPr/>
          </p:nvSpPr>
          <p:spPr>
            <a:xfrm>
              <a:off x="6364069" y="2454883"/>
              <a:ext cx="401372" cy="222611"/>
            </a:xfrm>
            <a:custGeom>
              <a:avLst/>
              <a:gdLst/>
              <a:ahLst/>
              <a:cxnLst/>
              <a:rect l="0" t="0" r="0" b="0"/>
              <a:pathLst>
                <a:path w="120000" h="120000" extrusionOk="0">
                  <a:moveTo>
                    <a:pt x="120000" y="120000"/>
                  </a:moveTo>
                  <a:cubicBezTo>
                    <a:pt x="120000" y="40000"/>
                    <a:pt x="120000" y="40000"/>
                    <a:pt x="120000" y="40000"/>
                  </a:cubicBezTo>
                  <a:cubicBezTo>
                    <a:pt x="117446" y="37692"/>
                    <a:pt x="117446" y="37692"/>
                    <a:pt x="117446" y="37692"/>
                  </a:cubicBezTo>
                  <a:cubicBezTo>
                    <a:pt x="116170" y="36153"/>
                    <a:pt x="116170" y="36153"/>
                    <a:pt x="116170" y="36153"/>
                  </a:cubicBezTo>
                  <a:cubicBezTo>
                    <a:pt x="115319" y="31538"/>
                    <a:pt x="115319" y="31538"/>
                    <a:pt x="115319" y="31538"/>
                  </a:cubicBezTo>
                  <a:cubicBezTo>
                    <a:pt x="112765" y="26923"/>
                    <a:pt x="112765" y="26923"/>
                    <a:pt x="112765" y="26923"/>
                  </a:cubicBezTo>
                  <a:cubicBezTo>
                    <a:pt x="114042" y="23076"/>
                    <a:pt x="114042" y="23076"/>
                    <a:pt x="114042" y="23076"/>
                  </a:cubicBezTo>
                  <a:cubicBezTo>
                    <a:pt x="115319" y="18461"/>
                    <a:pt x="115319" y="18461"/>
                    <a:pt x="115319" y="18461"/>
                  </a:cubicBezTo>
                  <a:cubicBezTo>
                    <a:pt x="115319" y="14615"/>
                    <a:pt x="115319" y="14615"/>
                    <a:pt x="115319" y="14615"/>
                  </a:cubicBezTo>
                  <a:cubicBezTo>
                    <a:pt x="114468" y="14615"/>
                    <a:pt x="114468" y="14615"/>
                    <a:pt x="114468" y="14615"/>
                  </a:cubicBezTo>
                  <a:cubicBezTo>
                    <a:pt x="110638" y="14615"/>
                    <a:pt x="110638" y="14615"/>
                    <a:pt x="110638" y="14615"/>
                  </a:cubicBezTo>
                  <a:cubicBezTo>
                    <a:pt x="109787" y="11538"/>
                    <a:pt x="109787" y="11538"/>
                    <a:pt x="109787" y="11538"/>
                  </a:cubicBezTo>
                  <a:cubicBezTo>
                    <a:pt x="108085" y="6923"/>
                    <a:pt x="108085" y="6923"/>
                    <a:pt x="108085" y="6923"/>
                  </a:cubicBezTo>
                  <a:cubicBezTo>
                    <a:pt x="108085" y="6923"/>
                    <a:pt x="79574" y="5384"/>
                    <a:pt x="70212" y="4615"/>
                  </a:cubicBezTo>
                  <a:cubicBezTo>
                    <a:pt x="53617" y="3846"/>
                    <a:pt x="4255" y="0"/>
                    <a:pt x="4255" y="0"/>
                  </a:cubicBezTo>
                  <a:cubicBezTo>
                    <a:pt x="0" y="112307"/>
                    <a:pt x="0" y="112307"/>
                    <a:pt x="0" y="112307"/>
                  </a:cubicBezTo>
                  <a:cubicBezTo>
                    <a:pt x="17446" y="113846"/>
                    <a:pt x="44255" y="116153"/>
                    <a:pt x="56595" y="117692"/>
                  </a:cubicBezTo>
                  <a:cubicBezTo>
                    <a:pt x="71914" y="118461"/>
                    <a:pt x="120000" y="120000"/>
                    <a:pt x="120000"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3" name="Shape 849"/>
            <p:cNvSpPr/>
            <p:nvPr/>
          </p:nvSpPr>
          <p:spPr>
            <a:xfrm>
              <a:off x="6279748" y="2242391"/>
              <a:ext cx="446906" cy="225983"/>
            </a:xfrm>
            <a:custGeom>
              <a:avLst/>
              <a:gdLst/>
              <a:ahLst/>
              <a:cxnLst/>
              <a:rect l="0" t="0" r="0" b="0"/>
              <a:pathLst>
                <a:path w="120000" h="120000" extrusionOk="0">
                  <a:moveTo>
                    <a:pt x="120000" y="120000"/>
                  </a:moveTo>
                  <a:cubicBezTo>
                    <a:pt x="120000" y="120000"/>
                    <a:pt x="120000" y="120000"/>
                    <a:pt x="120000" y="120000"/>
                  </a:cubicBezTo>
                  <a:cubicBezTo>
                    <a:pt x="120000" y="120000"/>
                    <a:pt x="120000" y="120000"/>
                    <a:pt x="120000" y="120000"/>
                  </a:cubicBezTo>
                  <a:cubicBezTo>
                    <a:pt x="119233" y="116962"/>
                    <a:pt x="119233" y="116962"/>
                    <a:pt x="119233" y="116962"/>
                  </a:cubicBezTo>
                  <a:cubicBezTo>
                    <a:pt x="118849" y="112405"/>
                    <a:pt x="118849" y="112405"/>
                    <a:pt x="118849" y="112405"/>
                  </a:cubicBezTo>
                  <a:cubicBezTo>
                    <a:pt x="118849" y="112405"/>
                    <a:pt x="116932" y="111645"/>
                    <a:pt x="116549" y="110886"/>
                  </a:cubicBezTo>
                  <a:cubicBezTo>
                    <a:pt x="116166" y="110126"/>
                    <a:pt x="116549" y="110126"/>
                    <a:pt x="116549" y="110126"/>
                  </a:cubicBezTo>
                  <a:cubicBezTo>
                    <a:pt x="115782" y="107848"/>
                    <a:pt x="115782" y="107848"/>
                    <a:pt x="115782" y="107848"/>
                  </a:cubicBezTo>
                  <a:cubicBezTo>
                    <a:pt x="116549" y="106329"/>
                    <a:pt x="116549" y="106329"/>
                    <a:pt x="116549" y="106329"/>
                  </a:cubicBezTo>
                  <a:cubicBezTo>
                    <a:pt x="116166" y="102531"/>
                    <a:pt x="116166" y="102531"/>
                    <a:pt x="116166" y="102531"/>
                  </a:cubicBezTo>
                  <a:cubicBezTo>
                    <a:pt x="115015" y="101012"/>
                    <a:pt x="115015" y="101012"/>
                    <a:pt x="115015" y="101012"/>
                  </a:cubicBezTo>
                  <a:cubicBezTo>
                    <a:pt x="114632" y="98734"/>
                    <a:pt x="114632" y="98734"/>
                    <a:pt x="114632" y="98734"/>
                  </a:cubicBezTo>
                  <a:cubicBezTo>
                    <a:pt x="113865" y="93417"/>
                    <a:pt x="113865" y="93417"/>
                    <a:pt x="113865" y="93417"/>
                  </a:cubicBezTo>
                  <a:cubicBezTo>
                    <a:pt x="113865" y="85822"/>
                    <a:pt x="113865" y="85822"/>
                    <a:pt x="113865" y="85822"/>
                  </a:cubicBezTo>
                  <a:cubicBezTo>
                    <a:pt x="113482" y="84303"/>
                    <a:pt x="113482" y="84303"/>
                    <a:pt x="113482" y="84303"/>
                  </a:cubicBezTo>
                  <a:cubicBezTo>
                    <a:pt x="112715" y="82025"/>
                    <a:pt x="112715" y="82025"/>
                    <a:pt x="112715" y="82025"/>
                  </a:cubicBezTo>
                  <a:cubicBezTo>
                    <a:pt x="113099" y="78987"/>
                    <a:pt x="113099" y="78987"/>
                    <a:pt x="113099" y="78987"/>
                  </a:cubicBezTo>
                  <a:cubicBezTo>
                    <a:pt x="113099" y="71392"/>
                    <a:pt x="113099" y="71392"/>
                    <a:pt x="113099" y="71392"/>
                  </a:cubicBezTo>
                  <a:cubicBezTo>
                    <a:pt x="112332" y="66075"/>
                    <a:pt x="112332" y="66075"/>
                    <a:pt x="112332" y="66075"/>
                  </a:cubicBezTo>
                  <a:cubicBezTo>
                    <a:pt x="111565" y="64556"/>
                    <a:pt x="111565" y="64556"/>
                    <a:pt x="111565" y="64556"/>
                  </a:cubicBezTo>
                  <a:cubicBezTo>
                    <a:pt x="110798" y="64556"/>
                    <a:pt x="110798" y="64556"/>
                    <a:pt x="110798" y="64556"/>
                  </a:cubicBezTo>
                  <a:cubicBezTo>
                    <a:pt x="110415" y="63037"/>
                    <a:pt x="110415" y="63037"/>
                    <a:pt x="110415" y="63037"/>
                  </a:cubicBezTo>
                  <a:cubicBezTo>
                    <a:pt x="110031" y="59240"/>
                    <a:pt x="110031" y="59240"/>
                    <a:pt x="110031" y="59240"/>
                  </a:cubicBezTo>
                  <a:cubicBezTo>
                    <a:pt x="109648" y="56202"/>
                    <a:pt x="109648" y="56202"/>
                    <a:pt x="109648" y="56202"/>
                  </a:cubicBezTo>
                  <a:cubicBezTo>
                    <a:pt x="110798" y="55443"/>
                    <a:pt x="110798" y="55443"/>
                    <a:pt x="110798" y="55443"/>
                  </a:cubicBezTo>
                  <a:cubicBezTo>
                    <a:pt x="110798" y="54683"/>
                    <a:pt x="110798" y="54683"/>
                    <a:pt x="110798" y="54683"/>
                  </a:cubicBezTo>
                  <a:cubicBezTo>
                    <a:pt x="110415" y="53924"/>
                    <a:pt x="110415" y="53924"/>
                    <a:pt x="110415" y="53924"/>
                  </a:cubicBezTo>
                  <a:cubicBezTo>
                    <a:pt x="110031" y="51645"/>
                    <a:pt x="110031" y="51645"/>
                    <a:pt x="110031" y="51645"/>
                  </a:cubicBezTo>
                  <a:cubicBezTo>
                    <a:pt x="109265" y="49367"/>
                    <a:pt x="109265" y="49367"/>
                    <a:pt x="109265" y="49367"/>
                  </a:cubicBezTo>
                  <a:cubicBezTo>
                    <a:pt x="108498" y="45569"/>
                    <a:pt x="108498" y="45569"/>
                    <a:pt x="108498" y="45569"/>
                  </a:cubicBezTo>
                  <a:cubicBezTo>
                    <a:pt x="107731" y="41012"/>
                    <a:pt x="107731" y="41012"/>
                    <a:pt x="107731" y="41012"/>
                  </a:cubicBezTo>
                  <a:cubicBezTo>
                    <a:pt x="106581" y="37215"/>
                    <a:pt x="106581" y="37215"/>
                    <a:pt x="106581" y="37215"/>
                  </a:cubicBezTo>
                  <a:cubicBezTo>
                    <a:pt x="105431" y="30379"/>
                    <a:pt x="105431" y="30379"/>
                    <a:pt x="105431" y="30379"/>
                  </a:cubicBezTo>
                  <a:cubicBezTo>
                    <a:pt x="104281" y="27341"/>
                    <a:pt x="104281" y="27341"/>
                    <a:pt x="104281" y="27341"/>
                  </a:cubicBezTo>
                  <a:cubicBezTo>
                    <a:pt x="103897" y="26582"/>
                    <a:pt x="103897" y="26582"/>
                    <a:pt x="103897" y="26582"/>
                  </a:cubicBezTo>
                  <a:cubicBezTo>
                    <a:pt x="102364" y="24303"/>
                    <a:pt x="102364" y="24303"/>
                    <a:pt x="102364" y="24303"/>
                  </a:cubicBezTo>
                  <a:cubicBezTo>
                    <a:pt x="99680" y="20506"/>
                    <a:pt x="99680" y="20506"/>
                    <a:pt x="99680" y="20506"/>
                  </a:cubicBezTo>
                  <a:cubicBezTo>
                    <a:pt x="97763" y="18987"/>
                    <a:pt x="97763" y="18987"/>
                    <a:pt x="97763" y="18987"/>
                  </a:cubicBezTo>
                  <a:cubicBezTo>
                    <a:pt x="95846" y="17468"/>
                    <a:pt x="95846" y="17468"/>
                    <a:pt x="95846" y="17468"/>
                  </a:cubicBezTo>
                  <a:cubicBezTo>
                    <a:pt x="94313" y="14430"/>
                    <a:pt x="94313" y="14430"/>
                    <a:pt x="94313" y="14430"/>
                  </a:cubicBezTo>
                  <a:cubicBezTo>
                    <a:pt x="91629" y="13670"/>
                    <a:pt x="91629" y="13670"/>
                    <a:pt x="91629" y="13670"/>
                  </a:cubicBezTo>
                  <a:cubicBezTo>
                    <a:pt x="88178" y="14430"/>
                    <a:pt x="88178" y="14430"/>
                    <a:pt x="88178" y="14430"/>
                  </a:cubicBezTo>
                  <a:cubicBezTo>
                    <a:pt x="87028" y="14430"/>
                    <a:pt x="87028" y="14430"/>
                    <a:pt x="87028" y="14430"/>
                  </a:cubicBezTo>
                  <a:cubicBezTo>
                    <a:pt x="85878" y="15189"/>
                    <a:pt x="85878" y="15189"/>
                    <a:pt x="85878" y="15189"/>
                  </a:cubicBezTo>
                  <a:cubicBezTo>
                    <a:pt x="85111" y="16708"/>
                    <a:pt x="85111" y="16708"/>
                    <a:pt x="85111" y="16708"/>
                  </a:cubicBezTo>
                  <a:cubicBezTo>
                    <a:pt x="83961" y="15949"/>
                    <a:pt x="83961" y="15949"/>
                    <a:pt x="83961" y="15949"/>
                  </a:cubicBezTo>
                  <a:cubicBezTo>
                    <a:pt x="82811" y="14430"/>
                    <a:pt x="82811" y="14430"/>
                    <a:pt x="82811" y="14430"/>
                  </a:cubicBezTo>
                  <a:cubicBezTo>
                    <a:pt x="80511" y="12151"/>
                    <a:pt x="80511" y="12151"/>
                    <a:pt x="80511" y="12151"/>
                  </a:cubicBezTo>
                  <a:cubicBezTo>
                    <a:pt x="77444" y="9113"/>
                    <a:pt x="77444" y="9113"/>
                    <a:pt x="77444" y="9113"/>
                  </a:cubicBezTo>
                  <a:cubicBezTo>
                    <a:pt x="3833" y="0"/>
                    <a:pt x="3833" y="0"/>
                    <a:pt x="3833" y="0"/>
                  </a:cubicBezTo>
                  <a:cubicBezTo>
                    <a:pt x="0" y="72151"/>
                    <a:pt x="0" y="72151"/>
                    <a:pt x="0" y="72151"/>
                  </a:cubicBezTo>
                  <a:cubicBezTo>
                    <a:pt x="27987" y="77468"/>
                    <a:pt x="27987" y="77468"/>
                    <a:pt x="27987" y="77468"/>
                  </a:cubicBezTo>
                  <a:cubicBezTo>
                    <a:pt x="26453" y="113164"/>
                    <a:pt x="26453" y="113164"/>
                    <a:pt x="26453" y="113164"/>
                  </a:cubicBezTo>
                  <a:cubicBezTo>
                    <a:pt x="26453" y="113164"/>
                    <a:pt x="26453" y="113164"/>
                    <a:pt x="26453" y="113164"/>
                  </a:cubicBezTo>
                  <a:cubicBezTo>
                    <a:pt x="28753" y="113164"/>
                    <a:pt x="71309" y="116962"/>
                    <a:pt x="85878" y="117721"/>
                  </a:cubicBezTo>
                  <a:cubicBezTo>
                    <a:pt x="94313" y="118481"/>
                    <a:pt x="120000" y="120000"/>
                    <a:pt x="120000"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4" name="Shape 850"/>
            <p:cNvSpPr/>
            <p:nvPr/>
          </p:nvSpPr>
          <p:spPr>
            <a:xfrm>
              <a:off x="6293239" y="2040018"/>
              <a:ext cx="384509" cy="256339"/>
            </a:xfrm>
            <a:custGeom>
              <a:avLst/>
              <a:gdLst/>
              <a:ahLst/>
              <a:cxnLst/>
              <a:rect l="0" t="0" r="0" b="0"/>
              <a:pathLst>
                <a:path w="120000" h="120000" extrusionOk="0">
                  <a:moveTo>
                    <a:pt x="89219" y="105333"/>
                  </a:moveTo>
                  <a:cubicBezTo>
                    <a:pt x="91895" y="107333"/>
                    <a:pt x="91895" y="107333"/>
                    <a:pt x="91895" y="107333"/>
                  </a:cubicBezTo>
                  <a:cubicBezTo>
                    <a:pt x="93234" y="108666"/>
                    <a:pt x="93234" y="108666"/>
                    <a:pt x="93234" y="108666"/>
                  </a:cubicBezTo>
                  <a:cubicBezTo>
                    <a:pt x="94572" y="109333"/>
                    <a:pt x="94572" y="109333"/>
                    <a:pt x="94572" y="109333"/>
                  </a:cubicBezTo>
                  <a:cubicBezTo>
                    <a:pt x="95464" y="108000"/>
                    <a:pt x="95464" y="108000"/>
                    <a:pt x="95464" y="108000"/>
                  </a:cubicBezTo>
                  <a:cubicBezTo>
                    <a:pt x="96802" y="107333"/>
                    <a:pt x="96802" y="107333"/>
                    <a:pt x="96802" y="107333"/>
                  </a:cubicBezTo>
                  <a:cubicBezTo>
                    <a:pt x="98141" y="107333"/>
                    <a:pt x="98141" y="107333"/>
                    <a:pt x="98141" y="107333"/>
                  </a:cubicBezTo>
                  <a:cubicBezTo>
                    <a:pt x="102156" y="106666"/>
                    <a:pt x="102156" y="106666"/>
                    <a:pt x="102156" y="106666"/>
                  </a:cubicBezTo>
                  <a:cubicBezTo>
                    <a:pt x="105278" y="107333"/>
                    <a:pt x="105278" y="107333"/>
                    <a:pt x="105278" y="107333"/>
                  </a:cubicBezTo>
                  <a:cubicBezTo>
                    <a:pt x="107063" y="110000"/>
                    <a:pt x="107063" y="110000"/>
                    <a:pt x="107063" y="110000"/>
                  </a:cubicBezTo>
                  <a:cubicBezTo>
                    <a:pt x="109293" y="111333"/>
                    <a:pt x="109293" y="111333"/>
                    <a:pt x="109293" y="111333"/>
                  </a:cubicBezTo>
                  <a:cubicBezTo>
                    <a:pt x="111524" y="112666"/>
                    <a:pt x="111524" y="112666"/>
                    <a:pt x="111524" y="112666"/>
                  </a:cubicBezTo>
                  <a:cubicBezTo>
                    <a:pt x="114646" y="116000"/>
                    <a:pt x="114646" y="116000"/>
                    <a:pt x="114646" y="116000"/>
                  </a:cubicBezTo>
                  <a:cubicBezTo>
                    <a:pt x="116431" y="118000"/>
                    <a:pt x="116431" y="118000"/>
                    <a:pt x="116431" y="118000"/>
                  </a:cubicBezTo>
                  <a:cubicBezTo>
                    <a:pt x="116877" y="118666"/>
                    <a:pt x="116877" y="118666"/>
                    <a:pt x="116877" y="118666"/>
                  </a:cubicBezTo>
                  <a:cubicBezTo>
                    <a:pt x="117323" y="120000"/>
                    <a:pt x="117323" y="120000"/>
                    <a:pt x="117323" y="120000"/>
                  </a:cubicBezTo>
                  <a:cubicBezTo>
                    <a:pt x="117323" y="120000"/>
                    <a:pt x="117323" y="120000"/>
                    <a:pt x="117323" y="120000"/>
                  </a:cubicBezTo>
                  <a:cubicBezTo>
                    <a:pt x="117323" y="118000"/>
                    <a:pt x="117323" y="118000"/>
                    <a:pt x="117323" y="118000"/>
                  </a:cubicBezTo>
                  <a:cubicBezTo>
                    <a:pt x="117323" y="115333"/>
                    <a:pt x="117323" y="115333"/>
                    <a:pt x="117323" y="115333"/>
                  </a:cubicBezTo>
                  <a:cubicBezTo>
                    <a:pt x="115539" y="113333"/>
                    <a:pt x="115539" y="113333"/>
                    <a:pt x="115539" y="113333"/>
                  </a:cubicBezTo>
                  <a:cubicBezTo>
                    <a:pt x="115539" y="111333"/>
                    <a:pt x="115539" y="111333"/>
                    <a:pt x="115539" y="111333"/>
                  </a:cubicBezTo>
                  <a:cubicBezTo>
                    <a:pt x="115985" y="109333"/>
                    <a:pt x="115985" y="109333"/>
                    <a:pt x="115985" y="109333"/>
                  </a:cubicBezTo>
                  <a:cubicBezTo>
                    <a:pt x="117323" y="108666"/>
                    <a:pt x="117323" y="108666"/>
                    <a:pt x="117323" y="108666"/>
                  </a:cubicBezTo>
                  <a:cubicBezTo>
                    <a:pt x="117323" y="104000"/>
                    <a:pt x="117323" y="104000"/>
                    <a:pt x="117323" y="104000"/>
                  </a:cubicBezTo>
                  <a:cubicBezTo>
                    <a:pt x="117769" y="102000"/>
                    <a:pt x="117769" y="102000"/>
                    <a:pt x="117769" y="102000"/>
                  </a:cubicBezTo>
                  <a:cubicBezTo>
                    <a:pt x="118661" y="101333"/>
                    <a:pt x="118661" y="101333"/>
                    <a:pt x="118661" y="101333"/>
                  </a:cubicBezTo>
                  <a:cubicBezTo>
                    <a:pt x="118661" y="98666"/>
                    <a:pt x="118661" y="98666"/>
                    <a:pt x="118661" y="98666"/>
                  </a:cubicBezTo>
                  <a:cubicBezTo>
                    <a:pt x="117769" y="95333"/>
                    <a:pt x="117769" y="95333"/>
                    <a:pt x="117769" y="95333"/>
                  </a:cubicBezTo>
                  <a:cubicBezTo>
                    <a:pt x="116877" y="94666"/>
                    <a:pt x="116877" y="94666"/>
                    <a:pt x="116877" y="94666"/>
                  </a:cubicBezTo>
                  <a:cubicBezTo>
                    <a:pt x="117323" y="91333"/>
                    <a:pt x="117323" y="91333"/>
                    <a:pt x="117323" y="91333"/>
                  </a:cubicBezTo>
                  <a:cubicBezTo>
                    <a:pt x="117323" y="89333"/>
                    <a:pt x="117323" y="89333"/>
                    <a:pt x="117323" y="89333"/>
                  </a:cubicBezTo>
                  <a:cubicBezTo>
                    <a:pt x="118661" y="89333"/>
                    <a:pt x="118661" y="89333"/>
                    <a:pt x="118661" y="89333"/>
                  </a:cubicBezTo>
                  <a:cubicBezTo>
                    <a:pt x="120000" y="31333"/>
                    <a:pt x="120000" y="31333"/>
                    <a:pt x="120000" y="31333"/>
                  </a:cubicBezTo>
                  <a:cubicBezTo>
                    <a:pt x="118661" y="29333"/>
                    <a:pt x="118661" y="29333"/>
                    <a:pt x="118661" y="29333"/>
                  </a:cubicBezTo>
                  <a:cubicBezTo>
                    <a:pt x="117769" y="27333"/>
                    <a:pt x="117769" y="27333"/>
                    <a:pt x="117769" y="27333"/>
                  </a:cubicBezTo>
                  <a:cubicBezTo>
                    <a:pt x="115539" y="26000"/>
                    <a:pt x="115539" y="26000"/>
                    <a:pt x="115539" y="26000"/>
                  </a:cubicBezTo>
                  <a:cubicBezTo>
                    <a:pt x="115092" y="24000"/>
                    <a:pt x="115092" y="24000"/>
                    <a:pt x="115092" y="24000"/>
                  </a:cubicBezTo>
                  <a:cubicBezTo>
                    <a:pt x="113754" y="22000"/>
                    <a:pt x="113754" y="22000"/>
                    <a:pt x="113754" y="22000"/>
                  </a:cubicBezTo>
                  <a:cubicBezTo>
                    <a:pt x="113308" y="20666"/>
                    <a:pt x="113308" y="20666"/>
                    <a:pt x="113308" y="20666"/>
                  </a:cubicBezTo>
                  <a:cubicBezTo>
                    <a:pt x="113308" y="19333"/>
                    <a:pt x="113308" y="19333"/>
                    <a:pt x="113308" y="19333"/>
                  </a:cubicBezTo>
                  <a:cubicBezTo>
                    <a:pt x="113308" y="18000"/>
                    <a:pt x="113308" y="18000"/>
                    <a:pt x="113308" y="18000"/>
                  </a:cubicBezTo>
                  <a:cubicBezTo>
                    <a:pt x="114646" y="16000"/>
                    <a:pt x="114646" y="16000"/>
                    <a:pt x="114646" y="16000"/>
                  </a:cubicBezTo>
                  <a:cubicBezTo>
                    <a:pt x="115985" y="14000"/>
                    <a:pt x="115985" y="14000"/>
                    <a:pt x="115985" y="14000"/>
                  </a:cubicBezTo>
                  <a:cubicBezTo>
                    <a:pt x="117769" y="11333"/>
                    <a:pt x="117769" y="11333"/>
                    <a:pt x="117769" y="11333"/>
                  </a:cubicBezTo>
                  <a:cubicBezTo>
                    <a:pt x="117323" y="10000"/>
                    <a:pt x="117323" y="10000"/>
                    <a:pt x="117323" y="10000"/>
                  </a:cubicBezTo>
                  <a:cubicBezTo>
                    <a:pt x="117323" y="9333"/>
                    <a:pt x="117323" y="9333"/>
                    <a:pt x="117323" y="9333"/>
                  </a:cubicBezTo>
                  <a:cubicBezTo>
                    <a:pt x="117323" y="9333"/>
                    <a:pt x="74498" y="6666"/>
                    <a:pt x="60669" y="5333"/>
                  </a:cubicBezTo>
                  <a:cubicBezTo>
                    <a:pt x="46840" y="4000"/>
                    <a:pt x="6245" y="0"/>
                    <a:pt x="6245" y="0"/>
                  </a:cubicBezTo>
                  <a:cubicBezTo>
                    <a:pt x="0" y="94666"/>
                    <a:pt x="0" y="94666"/>
                    <a:pt x="0" y="94666"/>
                  </a:cubicBezTo>
                  <a:cubicBezTo>
                    <a:pt x="85650" y="102666"/>
                    <a:pt x="85650" y="102666"/>
                    <a:pt x="85650" y="102666"/>
                  </a:cubicBezTo>
                  <a:lnTo>
                    <a:pt x="89219" y="10533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5" name="Shape 851"/>
            <p:cNvSpPr/>
            <p:nvPr/>
          </p:nvSpPr>
          <p:spPr>
            <a:xfrm>
              <a:off x="5922221" y="2058568"/>
              <a:ext cx="386195" cy="318738"/>
            </a:xfrm>
            <a:custGeom>
              <a:avLst/>
              <a:gdLst/>
              <a:ahLst/>
              <a:cxnLst/>
              <a:rect l="0" t="0" r="0" b="0"/>
              <a:pathLst>
                <a:path w="120000" h="120000" extrusionOk="0">
                  <a:moveTo>
                    <a:pt x="119999" y="17142"/>
                  </a:moveTo>
                  <a:lnTo>
                    <a:pt x="119475" y="17142"/>
                  </a:lnTo>
                  <a:lnTo>
                    <a:pt x="14672" y="0"/>
                  </a:lnTo>
                  <a:lnTo>
                    <a:pt x="12576" y="14603"/>
                  </a:lnTo>
                  <a:lnTo>
                    <a:pt x="3668" y="77460"/>
                  </a:lnTo>
                  <a:lnTo>
                    <a:pt x="0" y="102857"/>
                  </a:lnTo>
                  <a:lnTo>
                    <a:pt x="31965" y="109206"/>
                  </a:lnTo>
                  <a:lnTo>
                    <a:pt x="111091" y="120000"/>
                  </a:lnTo>
                  <a:lnTo>
                    <a:pt x="115283" y="69206"/>
                  </a:lnTo>
                  <a:lnTo>
                    <a:pt x="119999" y="1714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6" name="Shape 852"/>
            <p:cNvSpPr/>
            <p:nvPr/>
          </p:nvSpPr>
          <p:spPr>
            <a:xfrm>
              <a:off x="6313476" y="1829213"/>
              <a:ext cx="359212" cy="231044"/>
            </a:xfrm>
            <a:custGeom>
              <a:avLst/>
              <a:gdLst/>
              <a:ahLst/>
              <a:cxnLst/>
              <a:rect l="0" t="0" r="0" b="0"/>
              <a:pathLst>
                <a:path w="120000" h="120000" extrusionOk="0">
                  <a:moveTo>
                    <a:pt x="119043" y="119259"/>
                  </a:moveTo>
                  <a:cubicBezTo>
                    <a:pt x="119043" y="120000"/>
                    <a:pt x="119043" y="120000"/>
                    <a:pt x="119043" y="120000"/>
                  </a:cubicBezTo>
                  <a:cubicBezTo>
                    <a:pt x="119043" y="120000"/>
                    <a:pt x="119043" y="120000"/>
                    <a:pt x="119043" y="120000"/>
                  </a:cubicBezTo>
                  <a:cubicBezTo>
                    <a:pt x="120000" y="118518"/>
                    <a:pt x="120000" y="118518"/>
                    <a:pt x="120000" y="118518"/>
                  </a:cubicBezTo>
                  <a:cubicBezTo>
                    <a:pt x="120000" y="114814"/>
                    <a:pt x="120000" y="114814"/>
                    <a:pt x="120000" y="114814"/>
                  </a:cubicBezTo>
                  <a:cubicBezTo>
                    <a:pt x="120000" y="111111"/>
                    <a:pt x="120000" y="111111"/>
                    <a:pt x="120000" y="111111"/>
                  </a:cubicBezTo>
                  <a:cubicBezTo>
                    <a:pt x="119521" y="106666"/>
                    <a:pt x="119521" y="106666"/>
                    <a:pt x="119521" y="106666"/>
                  </a:cubicBezTo>
                  <a:cubicBezTo>
                    <a:pt x="118565" y="104444"/>
                    <a:pt x="118565" y="104444"/>
                    <a:pt x="118565" y="104444"/>
                  </a:cubicBezTo>
                  <a:cubicBezTo>
                    <a:pt x="117131" y="102222"/>
                    <a:pt x="117131" y="102222"/>
                    <a:pt x="117131" y="102222"/>
                  </a:cubicBezTo>
                  <a:cubicBezTo>
                    <a:pt x="117131" y="97037"/>
                    <a:pt x="117131" y="97037"/>
                    <a:pt x="117131" y="97037"/>
                  </a:cubicBezTo>
                  <a:cubicBezTo>
                    <a:pt x="116653" y="95555"/>
                    <a:pt x="116653" y="95555"/>
                    <a:pt x="116653" y="95555"/>
                  </a:cubicBezTo>
                  <a:cubicBezTo>
                    <a:pt x="115697" y="93333"/>
                    <a:pt x="115697" y="93333"/>
                    <a:pt x="115697" y="93333"/>
                  </a:cubicBezTo>
                  <a:cubicBezTo>
                    <a:pt x="115697" y="86666"/>
                    <a:pt x="115697" y="86666"/>
                    <a:pt x="115697" y="86666"/>
                  </a:cubicBezTo>
                  <a:cubicBezTo>
                    <a:pt x="115697" y="76296"/>
                    <a:pt x="115697" y="76296"/>
                    <a:pt x="115697" y="76296"/>
                  </a:cubicBezTo>
                  <a:cubicBezTo>
                    <a:pt x="115219" y="63703"/>
                    <a:pt x="115219" y="63703"/>
                    <a:pt x="115219" y="63703"/>
                  </a:cubicBezTo>
                  <a:cubicBezTo>
                    <a:pt x="115219" y="57037"/>
                    <a:pt x="115219" y="57037"/>
                    <a:pt x="115219" y="57037"/>
                  </a:cubicBezTo>
                  <a:cubicBezTo>
                    <a:pt x="113306" y="51851"/>
                    <a:pt x="113306" y="51851"/>
                    <a:pt x="113306" y="51851"/>
                  </a:cubicBezTo>
                  <a:cubicBezTo>
                    <a:pt x="111872" y="44444"/>
                    <a:pt x="111872" y="44444"/>
                    <a:pt x="111872" y="44444"/>
                  </a:cubicBezTo>
                  <a:cubicBezTo>
                    <a:pt x="110916" y="40000"/>
                    <a:pt x="110916" y="40000"/>
                    <a:pt x="110916" y="40000"/>
                  </a:cubicBezTo>
                  <a:cubicBezTo>
                    <a:pt x="111872" y="34814"/>
                    <a:pt x="111872" y="34814"/>
                    <a:pt x="111872" y="34814"/>
                  </a:cubicBezTo>
                  <a:cubicBezTo>
                    <a:pt x="111394" y="30370"/>
                    <a:pt x="111394" y="30370"/>
                    <a:pt x="111394" y="30370"/>
                  </a:cubicBezTo>
                  <a:cubicBezTo>
                    <a:pt x="110916" y="28888"/>
                    <a:pt x="110916" y="28888"/>
                    <a:pt x="110916" y="28888"/>
                  </a:cubicBezTo>
                  <a:cubicBezTo>
                    <a:pt x="110916" y="25185"/>
                    <a:pt x="110916" y="25185"/>
                    <a:pt x="110916" y="25185"/>
                  </a:cubicBezTo>
                  <a:cubicBezTo>
                    <a:pt x="110916" y="24444"/>
                    <a:pt x="110916" y="24444"/>
                    <a:pt x="110916" y="24444"/>
                  </a:cubicBezTo>
                  <a:cubicBezTo>
                    <a:pt x="111872" y="22962"/>
                    <a:pt x="111872" y="22962"/>
                    <a:pt x="111872" y="22962"/>
                  </a:cubicBezTo>
                  <a:cubicBezTo>
                    <a:pt x="112350" y="21481"/>
                    <a:pt x="112350" y="21481"/>
                    <a:pt x="112350" y="21481"/>
                  </a:cubicBezTo>
                  <a:cubicBezTo>
                    <a:pt x="112350" y="18518"/>
                    <a:pt x="112350" y="18518"/>
                    <a:pt x="112350" y="18518"/>
                  </a:cubicBezTo>
                  <a:cubicBezTo>
                    <a:pt x="110916" y="16296"/>
                    <a:pt x="110916" y="16296"/>
                    <a:pt x="110916" y="16296"/>
                  </a:cubicBezTo>
                  <a:cubicBezTo>
                    <a:pt x="110916" y="15555"/>
                    <a:pt x="110916" y="15555"/>
                    <a:pt x="110916" y="15555"/>
                  </a:cubicBezTo>
                  <a:cubicBezTo>
                    <a:pt x="110438" y="13333"/>
                    <a:pt x="110438" y="13333"/>
                    <a:pt x="110438" y="13333"/>
                  </a:cubicBezTo>
                  <a:cubicBezTo>
                    <a:pt x="109960" y="9629"/>
                    <a:pt x="109960" y="9629"/>
                    <a:pt x="109960" y="9629"/>
                  </a:cubicBezTo>
                  <a:cubicBezTo>
                    <a:pt x="109960" y="9629"/>
                    <a:pt x="62151" y="6666"/>
                    <a:pt x="46374" y="5185"/>
                  </a:cubicBezTo>
                  <a:cubicBezTo>
                    <a:pt x="36334" y="4444"/>
                    <a:pt x="6693" y="0"/>
                    <a:pt x="6693" y="0"/>
                  </a:cubicBezTo>
                  <a:cubicBezTo>
                    <a:pt x="0" y="108888"/>
                    <a:pt x="0" y="108888"/>
                    <a:pt x="0" y="108888"/>
                  </a:cubicBezTo>
                  <a:cubicBezTo>
                    <a:pt x="0" y="108888"/>
                    <a:pt x="43505" y="113333"/>
                    <a:pt x="58326" y="114814"/>
                  </a:cubicBezTo>
                  <a:cubicBezTo>
                    <a:pt x="73147" y="116296"/>
                    <a:pt x="119043" y="119259"/>
                    <a:pt x="119043" y="119259"/>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7" name="Shape 853"/>
            <p:cNvSpPr/>
            <p:nvPr/>
          </p:nvSpPr>
          <p:spPr>
            <a:xfrm>
              <a:off x="5982933" y="2348638"/>
              <a:ext cx="401372" cy="315364"/>
            </a:xfrm>
            <a:custGeom>
              <a:avLst/>
              <a:gdLst/>
              <a:ahLst/>
              <a:cxnLst/>
              <a:rect l="0" t="0" r="0" b="0"/>
              <a:pathLst>
                <a:path w="120000" h="120000" extrusionOk="0">
                  <a:moveTo>
                    <a:pt x="114021" y="120000"/>
                  </a:moveTo>
                  <a:cubicBezTo>
                    <a:pt x="118291" y="40723"/>
                    <a:pt x="118291" y="40723"/>
                    <a:pt x="118291" y="40723"/>
                  </a:cubicBezTo>
                  <a:cubicBezTo>
                    <a:pt x="118291" y="40723"/>
                    <a:pt x="118291" y="40723"/>
                    <a:pt x="118291" y="40723"/>
                  </a:cubicBezTo>
                  <a:cubicBezTo>
                    <a:pt x="118291" y="40723"/>
                    <a:pt x="118291" y="40723"/>
                    <a:pt x="118291" y="40723"/>
                  </a:cubicBezTo>
                  <a:cubicBezTo>
                    <a:pt x="120000" y="15203"/>
                    <a:pt x="120000" y="15203"/>
                    <a:pt x="120000" y="15203"/>
                  </a:cubicBezTo>
                  <a:cubicBezTo>
                    <a:pt x="88825" y="11402"/>
                    <a:pt x="88825" y="11402"/>
                    <a:pt x="88825" y="11402"/>
                  </a:cubicBezTo>
                  <a:cubicBezTo>
                    <a:pt x="12811" y="0"/>
                    <a:pt x="12811" y="0"/>
                    <a:pt x="12811" y="0"/>
                  </a:cubicBezTo>
                  <a:cubicBezTo>
                    <a:pt x="0" y="104253"/>
                    <a:pt x="0" y="104253"/>
                    <a:pt x="0" y="104253"/>
                  </a:cubicBezTo>
                  <a:cubicBezTo>
                    <a:pt x="97793" y="118914"/>
                    <a:pt x="97793" y="118914"/>
                    <a:pt x="97793" y="118914"/>
                  </a:cubicBezTo>
                  <a:cubicBezTo>
                    <a:pt x="97793" y="118914"/>
                    <a:pt x="104626" y="119457"/>
                    <a:pt x="114021"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8" name="Shape 854"/>
            <p:cNvSpPr/>
            <p:nvPr/>
          </p:nvSpPr>
          <p:spPr>
            <a:xfrm>
              <a:off x="5716476" y="2235646"/>
              <a:ext cx="308618" cy="386195"/>
            </a:xfrm>
            <a:custGeom>
              <a:avLst/>
              <a:gdLst/>
              <a:ahLst/>
              <a:cxnLst/>
              <a:rect l="0" t="0" r="0" b="0"/>
              <a:pathLst>
                <a:path w="120000" h="120000" extrusionOk="0">
                  <a:moveTo>
                    <a:pt x="120000" y="35109"/>
                  </a:moveTo>
                  <a:lnTo>
                    <a:pt x="80000" y="29868"/>
                  </a:lnTo>
                  <a:lnTo>
                    <a:pt x="84590" y="8908"/>
                  </a:lnTo>
                  <a:lnTo>
                    <a:pt x="25573" y="0"/>
                  </a:lnTo>
                  <a:lnTo>
                    <a:pt x="0" y="105327"/>
                  </a:lnTo>
                  <a:lnTo>
                    <a:pt x="103606" y="119999"/>
                  </a:lnTo>
                  <a:lnTo>
                    <a:pt x="120000" y="35109"/>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9" name="Shape 855"/>
            <p:cNvSpPr/>
            <p:nvPr/>
          </p:nvSpPr>
          <p:spPr>
            <a:xfrm>
              <a:off x="5428094" y="2164816"/>
              <a:ext cx="354152" cy="536287"/>
            </a:xfrm>
            <a:custGeom>
              <a:avLst/>
              <a:gdLst/>
              <a:ahLst/>
              <a:cxnLst/>
              <a:rect l="0" t="0" r="0" b="0"/>
              <a:pathLst>
                <a:path w="120000" h="120000" extrusionOk="0">
                  <a:moveTo>
                    <a:pt x="2419" y="41920"/>
                  </a:moveTo>
                  <a:cubicBezTo>
                    <a:pt x="483" y="42240"/>
                    <a:pt x="483" y="42240"/>
                    <a:pt x="483" y="42240"/>
                  </a:cubicBezTo>
                  <a:cubicBezTo>
                    <a:pt x="0" y="43200"/>
                    <a:pt x="0" y="43200"/>
                    <a:pt x="0" y="43200"/>
                  </a:cubicBezTo>
                  <a:cubicBezTo>
                    <a:pt x="483" y="44480"/>
                    <a:pt x="483" y="44480"/>
                    <a:pt x="483" y="44480"/>
                  </a:cubicBezTo>
                  <a:cubicBezTo>
                    <a:pt x="967" y="45440"/>
                    <a:pt x="967" y="45440"/>
                    <a:pt x="967" y="45440"/>
                  </a:cubicBezTo>
                  <a:cubicBezTo>
                    <a:pt x="1451" y="45760"/>
                    <a:pt x="1451" y="45760"/>
                    <a:pt x="1451" y="45760"/>
                  </a:cubicBezTo>
                  <a:cubicBezTo>
                    <a:pt x="3387" y="46400"/>
                    <a:pt x="3387" y="46400"/>
                    <a:pt x="3387" y="46400"/>
                  </a:cubicBezTo>
                  <a:cubicBezTo>
                    <a:pt x="77419" y="120000"/>
                    <a:pt x="77419" y="120000"/>
                    <a:pt x="77419" y="120000"/>
                  </a:cubicBezTo>
                  <a:cubicBezTo>
                    <a:pt x="78870" y="118720"/>
                    <a:pt x="78870" y="118720"/>
                    <a:pt x="78870" y="118720"/>
                  </a:cubicBezTo>
                  <a:cubicBezTo>
                    <a:pt x="79354" y="117440"/>
                    <a:pt x="79354" y="117440"/>
                    <a:pt x="79354" y="117440"/>
                  </a:cubicBezTo>
                  <a:cubicBezTo>
                    <a:pt x="79354" y="113280"/>
                    <a:pt x="79354" y="113280"/>
                    <a:pt x="79354" y="113280"/>
                  </a:cubicBezTo>
                  <a:cubicBezTo>
                    <a:pt x="79354" y="108800"/>
                    <a:pt x="79354" y="108800"/>
                    <a:pt x="79354" y="108800"/>
                  </a:cubicBezTo>
                  <a:cubicBezTo>
                    <a:pt x="79354" y="105280"/>
                    <a:pt x="79354" y="105280"/>
                    <a:pt x="79354" y="105280"/>
                  </a:cubicBezTo>
                  <a:cubicBezTo>
                    <a:pt x="80806" y="104320"/>
                    <a:pt x="80806" y="104320"/>
                    <a:pt x="80806" y="104320"/>
                  </a:cubicBezTo>
                  <a:cubicBezTo>
                    <a:pt x="84193" y="103680"/>
                    <a:pt x="84193" y="103680"/>
                    <a:pt x="84193" y="103680"/>
                  </a:cubicBezTo>
                  <a:cubicBezTo>
                    <a:pt x="85161" y="104960"/>
                    <a:pt x="85161" y="104960"/>
                    <a:pt x="85161" y="104960"/>
                  </a:cubicBezTo>
                  <a:cubicBezTo>
                    <a:pt x="87096" y="104320"/>
                    <a:pt x="87096" y="104320"/>
                    <a:pt x="87096" y="104320"/>
                  </a:cubicBezTo>
                  <a:cubicBezTo>
                    <a:pt x="89516" y="105600"/>
                    <a:pt x="89516" y="105600"/>
                    <a:pt x="89516" y="105600"/>
                  </a:cubicBezTo>
                  <a:cubicBezTo>
                    <a:pt x="90967" y="106240"/>
                    <a:pt x="90967" y="106240"/>
                    <a:pt x="90967" y="106240"/>
                  </a:cubicBezTo>
                  <a:cubicBezTo>
                    <a:pt x="92419" y="105600"/>
                    <a:pt x="92419" y="105600"/>
                    <a:pt x="92419" y="105600"/>
                  </a:cubicBezTo>
                  <a:cubicBezTo>
                    <a:pt x="92419" y="105600"/>
                    <a:pt x="94354" y="101120"/>
                    <a:pt x="95322" y="99840"/>
                  </a:cubicBezTo>
                  <a:cubicBezTo>
                    <a:pt x="95806" y="97920"/>
                    <a:pt x="97741" y="91840"/>
                    <a:pt x="97741" y="91840"/>
                  </a:cubicBezTo>
                  <a:cubicBezTo>
                    <a:pt x="120000" y="15680"/>
                    <a:pt x="120000" y="15680"/>
                    <a:pt x="120000" y="15680"/>
                  </a:cubicBezTo>
                  <a:cubicBezTo>
                    <a:pt x="120000" y="15680"/>
                    <a:pt x="78870" y="9920"/>
                    <a:pt x="64838" y="7680"/>
                  </a:cubicBezTo>
                  <a:cubicBezTo>
                    <a:pt x="53709" y="6080"/>
                    <a:pt x="20322" y="0"/>
                    <a:pt x="20322" y="0"/>
                  </a:cubicBezTo>
                  <a:cubicBezTo>
                    <a:pt x="3870" y="41600"/>
                    <a:pt x="3870" y="41600"/>
                    <a:pt x="3870" y="41600"/>
                  </a:cubicBezTo>
                  <a:lnTo>
                    <a:pt x="2419" y="4192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0" name="Shape 856"/>
            <p:cNvSpPr/>
            <p:nvPr/>
          </p:nvSpPr>
          <p:spPr>
            <a:xfrm>
              <a:off x="5278001" y="1830900"/>
              <a:ext cx="440161" cy="372704"/>
            </a:xfrm>
            <a:custGeom>
              <a:avLst/>
              <a:gdLst/>
              <a:ahLst/>
              <a:cxnLst/>
              <a:rect l="0" t="0" r="0" b="0"/>
              <a:pathLst>
                <a:path w="120000" h="120000" extrusionOk="0">
                  <a:moveTo>
                    <a:pt x="97792" y="120000"/>
                  </a:moveTo>
                  <a:cubicBezTo>
                    <a:pt x="104805" y="83678"/>
                    <a:pt x="104805" y="83678"/>
                    <a:pt x="104805" y="83678"/>
                  </a:cubicBezTo>
                  <a:cubicBezTo>
                    <a:pt x="104805" y="81379"/>
                    <a:pt x="104805" y="81379"/>
                    <a:pt x="104805" y="81379"/>
                  </a:cubicBezTo>
                  <a:cubicBezTo>
                    <a:pt x="105194" y="80459"/>
                    <a:pt x="105194" y="80459"/>
                    <a:pt x="105194" y="80459"/>
                  </a:cubicBezTo>
                  <a:cubicBezTo>
                    <a:pt x="107142" y="79540"/>
                    <a:pt x="107142" y="79540"/>
                    <a:pt x="107142" y="79540"/>
                  </a:cubicBezTo>
                  <a:cubicBezTo>
                    <a:pt x="107142" y="78620"/>
                    <a:pt x="107142" y="78620"/>
                    <a:pt x="107142" y="78620"/>
                  </a:cubicBezTo>
                  <a:cubicBezTo>
                    <a:pt x="107532" y="76781"/>
                    <a:pt x="107532" y="76781"/>
                    <a:pt x="107532" y="76781"/>
                  </a:cubicBezTo>
                  <a:cubicBezTo>
                    <a:pt x="107532" y="73103"/>
                    <a:pt x="107532" y="73103"/>
                    <a:pt x="107532" y="73103"/>
                  </a:cubicBezTo>
                  <a:cubicBezTo>
                    <a:pt x="107922" y="72183"/>
                    <a:pt x="107922" y="72183"/>
                    <a:pt x="107922" y="72183"/>
                  </a:cubicBezTo>
                  <a:cubicBezTo>
                    <a:pt x="106753" y="70804"/>
                    <a:pt x="106753" y="70804"/>
                    <a:pt x="106753" y="70804"/>
                  </a:cubicBezTo>
                  <a:cubicBezTo>
                    <a:pt x="106363" y="70804"/>
                    <a:pt x="106363" y="70804"/>
                    <a:pt x="106363" y="70804"/>
                  </a:cubicBezTo>
                  <a:cubicBezTo>
                    <a:pt x="105584" y="70344"/>
                    <a:pt x="105584" y="70344"/>
                    <a:pt x="105584" y="70344"/>
                  </a:cubicBezTo>
                  <a:cubicBezTo>
                    <a:pt x="104805" y="68965"/>
                    <a:pt x="104805" y="68965"/>
                    <a:pt x="104805" y="68965"/>
                  </a:cubicBezTo>
                  <a:cubicBezTo>
                    <a:pt x="105194" y="66666"/>
                    <a:pt x="105194" y="66666"/>
                    <a:pt x="105194" y="66666"/>
                  </a:cubicBezTo>
                  <a:cubicBezTo>
                    <a:pt x="105584" y="65287"/>
                    <a:pt x="105584" y="65287"/>
                    <a:pt x="105584" y="65287"/>
                  </a:cubicBezTo>
                  <a:cubicBezTo>
                    <a:pt x="107922" y="62988"/>
                    <a:pt x="107922" y="62988"/>
                    <a:pt x="107922" y="62988"/>
                  </a:cubicBezTo>
                  <a:cubicBezTo>
                    <a:pt x="111038" y="59310"/>
                    <a:pt x="111038" y="59310"/>
                    <a:pt x="111038" y="59310"/>
                  </a:cubicBezTo>
                  <a:cubicBezTo>
                    <a:pt x="112207" y="57471"/>
                    <a:pt x="112207" y="57471"/>
                    <a:pt x="112207" y="57471"/>
                  </a:cubicBezTo>
                  <a:cubicBezTo>
                    <a:pt x="112597" y="55632"/>
                    <a:pt x="112597" y="55632"/>
                    <a:pt x="112597" y="55632"/>
                  </a:cubicBezTo>
                  <a:cubicBezTo>
                    <a:pt x="113376" y="55172"/>
                    <a:pt x="113376" y="55172"/>
                    <a:pt x="113376" y="55172"/>
                  </a:cubicBezTo>
                  <a:cubicBezTo>
                    <a:pt x="114155" y="52873"/>
                    <a:pt x="114155" y="52873"/>
                    <a:pt x="114155" y="52873"/>
                  </a:cubicBezTo>
                  <a:cubicBezTo>
                    <a:pt x="115714" y="51034"/>
                    <a:pt x="115714" y="51034"/>
                    <a:pt x="115714" y="51034"/>
                  </a:cubicBezTo>
                  <a:cubicBezTo>
                    <a:pt x="116883" y="49195"/>
                    <a:pt x="116883" y="49195"/>
                    <a:pt x="116883" y="49195"/>
                  </a:cubicBezTo>
                  <a:cubicBezTo>
                    <a:pt x="118441" y="47816"/>
                    <a:pt x="118441" y="47816"/>
                    <a:pt x="118441" y="47816"/>
                  </a:cubicBezTo>
                  <a:cubicBezTo>
                    <a:pt x="118831" y="45517"/>
                    <a:pt x="118831" y="45517"/>
                    <a:pt x="118831" y="45517"/>
                  </a:cubicBezTo>
                  <a:cubicBezTo>
                    <a:pt x="120000" y="45057"/>
                    <a:pt x="120000" y="45057"/>
                    <a:pt x="120000" y="45057"/>
                  </a:cubicBezTo>
                  <a:cubicBezTo>
                    <a:pt x="120000" y="43218"/>
                    <a:pt x="120000" y="43218"/>
                    <a:pt x="120000" y="43218"/>
                  </a:cubicBezTo>
                  <a:cubicBezTo>
                    <a:pt x="119610" y="41379"/>
                    <a:pt x="119610" y="41379"/>
                    <a:pt x="119610" y="41379"/>
                  </a:cubicBezTo>
                  <a:cubicBezTo>
                    <a:pt x="118831" y="40000"/>
                    <a:pt x="118831" y="40000"/>
                    <a:pt x="118831" y="40000"/>
                  </a:cubicBezTo>
                  <a:cubicBezTo>
                    <a:pt x="116883" y="38160"/>
                    <a:pt x="116883" y="38160"/>
                    <a:pt x="116883" y="38160"/>
                  </a:cubicBezTo>
                  <a:cubicBezTo>
                    <a:pt x="115714" y="35862"/>
                    <a:pt x="115714" y="35862"/>
                    <a:pt x="115714" y="35862"/>
                  </a:cubicBezTo>
                  <a:cubicBezTo>
                    <a:pt x="115714" y="34022"/>
                    <a:pt x="115714" y="34022"/>
                    <a:pt x="115714" y="34022"/>
                  </a:cubicBezTo>
                  <a:cubicBezTo>
                    <a:pt x="90000" y="26206"/>
                    <a:pt x="90000" y="26206"/>
                    <a:pt x="90000" y="26206"/>
                  </a:cubicBezTo>
                  <a:cubicBezTo>
                    <a:pt x="85714" y="25747"/>
                    <a:pt x="85714" y="25747"/>
                    <a:pt x="85714" y="25747"/>
                  </a:cubicBezTo>
                  <a:cubicBezTo>
                    <a:pt x="84155" y="26206"/>
                    <a:pt x="84155" y="26206"/>
                    <a:pt x="84155" y="26206"/>
                  </a:cubicBezTo>
                  <a:cubicBezTo>
                    <a:pt x="82207" y="25747"/>
                    <a:pt x="82207" y="25747"/>
                    <a:pt x="82207" y="25747"/>
                  </a:cubicBezTo>
                  <a:cubicBezTo>
                    <a:pt x="80649" y="26206"/>
                    <a:pt x="80649" y="26206"/>
                    <a:pt x="80649" y="26206"/>
                  </a:cubicBezTo>
                  <a:cubicBezTo>
                    <a:pt x="69350" y="26666"/>
                    <a:pt x="69350" y="26666"/>
                    <a:pt x="69350" y="26666"/>
                  </a:cubicBezTo>
                  <a:cubicBezTo>
                    <a:pt x="68181" y="25747"/>
                    <a:pt x="68181" y="25747"/>
                    <a:pt x="68181" y="25747"/>
                  </a:cubicBezTo>
                  <a:cubicBezTo>
                    <a:pt x="67012" y="26206"/>
                    <a:pt x="67012" y="26206"/>
                    <a:pt x="67012" y="26206"/>
                  </a:cubicBezTo>
                  <a:cubicBezTo>
                    <a:pt x="65844" y="26666"/>
                    <a:pt x="65844" y="26666"/>
                    <a:pt x="65844" y="26666"/>
                  </a:cubicBezTo>
                  <a:cubicBezTo>
                    <a:pt x="65064" y="26666"/>
                    <a:pt x="65064" y="26666"/>
                    <a:pt x="65064" y="26666"/>
                  </a:cubicBezTo>
                  <a:cubicBezTo>
                    <a:pt x="63896" y="26206"/>
                    <a:pt x="63896" y="26206"/>
                    <a:pt x="63896" y="26206"/>
                  </a:cubicBezTo>
                  <a:cubicBezTo>
                    <a:pt x="63896" y="25747"/>
                    <a:pt x="63896" y="25747"/>
                    <a:pt x="63896" y="25747"/>
                  </a:cubicBezTo>
                  <a:cubicBezTo>
                    <a:pt x="61948" y="25747"/>
                    <a:pt x="61948" y="25747"/>
                    <a:pt x="61948" y="25747"/>
                  </a:cubicBezTo>
                  <a:cubicBezTo>
                    <a:pt x="60779" y="25287"/>
                    <a:pt x="60779" y="25287"/>
                    <a:pt x="60779" y="25287"/>
                  </a:cubicBezTo>
                  <a:cubicBezTo>
                    <a:pt x="60389" y="24367"/>
                    <a:pt x="60389" y="24367"/>
                    <a:pt x="60389" y="24367"/>
                  </a:cubicBezTo>
                  <a:cubicBezTo>
                    <a:pt x="60389" y="23908"/>
                    <a:pt x="60389" y="23908"/>
                    <a:pt x="60389" y="23908"/>
                  </a:cubicBezTo>
                  <a:cubicBezTo>
                    <a:pt x="58831" y="23448"/>
                    <a:pt x="58831" y="23448"/>
                    <a:pt x="58831" y="23448"/>
                  </a:cubicBezTo>
                  <a:cubicBezTo>
                    <a:pt x="55714" y="22528"/>
                    <a:pt x="55714" y="22528"/>
                    <a:pt x="55714" y="22528"/>
                  </a:cubicBezTo>
                  <a:cubicBezTo>
                    <a:pt x="53766" y="21609"/>
                    <a:pt x="53766" y="21609"/>
                    <a:pt x="53766" y="21609"/>
                  </a:cubicBezTo>
                  <a:cubicBezTo>
                    <a:pt x="52987" y="21149"/>
                    <a:pt x="52987" y="21149"/>
                    <a:pt x="52987" y="21149"/>
                  </a:cubicBezTo>
                  <a:cubicBezTo>
                    <a:pt x="50649" y="21609"/>
                    <a:pt x="50649" y="21609"/>
                    <a:pt x="50649" y="21609"/>
                  </a:cubicBezTo>
                  <a:cubicBezTo>
                    <a:pt x="47142" y="22528"/>
                    <a:pt x="47142" y="22528"/>
                    <a:pt x="47142" y="22528"/>
                  </a:cubicBezTo>
                  <a:cubicBezTo>
                    <a:pt x="42857" y="21149"/>
                    <a:pt x="42857" y="21149"/>
                    <a:pt x="42857" y="21149"/>
                  </a:cubicBezTo>
                  <a:cubicBezTo>
                    <a:pt x="40129" y="18390"/>
                    <a:pt x="40129" y="18390"/>
                    <a:pt x="40129" y="18390"/>
                  </a:cubicBezTo>
                  <a:cubicBezTo>
                    <a:pt x="40129" y="18390"/>
                    <a:pt x="41298" y="15172"/>
                    <a:pt x="40909" y="11034"/>
                  </a:cubicBezTo>
                  <a:cubicBezTo>
                    <a:pt x="40519" y="6436"/>
                    <a:pt x="38571" y="5517"/>
                    <a:pt x="38571" y="5517"/>
                  </a:cubicBezTo>
                  <a:cubicBezTo>
                    <a:pt x="36623" y="5517"/>
                    <a:pt x="36623" y="5517"/>
                    <a:pt x="36623" y="5517"/>
                  </a:cubicBezTo>
                  <a:cubicBezTo>
                    <a:pt x="35064" y="4597"/>
                    <a:pt x="35064" y="4597"/>
                    <a:pt x="35064" y="4597"/>
                  </a:cubicBezTo>
                  <a:cubicBezTo>
                    <a:pt x="35064" y="4597"/>
                    <a:pt x="35064" y="1839"/>
                    <a:pt x="33116" y="1839"/>
                  </a:cubicBezTo>
                  <a:cubicBezTo>
                    <a:pt x="31168" y="1839"/>
                    <a:pt x="31168" y="1839"/>
                    <a:pt x="31168" y="1839"/>
                  </a:cubicBezTo>
                  <a:cubicBezTo>
                    <a:pt x="28831" y="1379"/>
                    <a:pt x="28831" y="1379"/>
                    <a:pt x="28831" y="1379"/>
                  </a:cubicBezTo>
                  <a:cubicBezTo>
                    <a:pt x="27272" y="0"/>
                    <a:pt x="27272" y="0"/>
                    <a:pt x="27272" y="0"/>
                  </a:cubicBezTo>
                  <a:cubicBezTo>
                    <a:pt x="27272" y="3218"/>
                    <a:pt x="27272" y="3218"/>
                    <a:pt x="27272" y="3218"/>
                  </a:cubicBezTo>
                  <a:cubicBezTo>
                    <a:pt x="26493" y="5977"/>
                    <a:pt x="26493" y="5977"/>
                    <a:pt x="26493" y="5977"/>
                  </a:cubicBezTo>
                  <a:cubicBezTo>
                    <a:pt x="24545" y="10114"/>
                    <a:pt x="24545" y="10114"/>
                    <a:pt x="24545" y="10114"/>
                  </a:cubicBezTo>
                  <a:cubicBezTo>
                    <a:pt x="24935" y="12873"/>
                    <a:pt x="24935" y="12873"/>
                    <a:pt x="24935" y="12873"/>
                  </a:cubicBezTo>
                  <a:cubicBezTo>
                    <a:pt x="24545" y="15172"/>
                    <a:pt x="24545" y="15172"/>
                    <a:pt x="24545" y="15172"/>
                  </a:cubicBezTo>
                  <a:cubicBezTo>
                    <a:pt x="23376" y="17471"/>
                    <a:pt x="23376" y="17471"/>
                    <a:pt x="23376" y="17471"/>
                  </a:cubicBezTo>
                  <a:cubicBezTo>
                    <a:pt x="22597" y="19770"/>
                    <a:pt x="22597" y="19770"/>
                    <a:pt x="22597" y="19770"/>
                  </a:cubicBezTo>
                  <a:cubicBezTo>
                    <a:pt x="21428" y="22988"/>
                    <a:pt x="21428" y="22988"/>
                    <a:pt x="21428" y="22988"/>
                  </a:cubicBezTo>
                  <a:cubicBezTo>
                    <a:pt x="20649" y="25287"/>
                    <a:pt x="20649" y="25287"/>
                    <a:pt x="20649" y="25287"/>
                  </a:cubicBezTo>
                  <a:cubicBezTo>
                    <a:pt x="18311" y="30804"/>
                    <a:pt x="18311" y="30804"/>
                    <a:pt x="18311" y="30804"/>
                  </a:cubicBezTo>
                  <a:cubicBezTo>
                    <a:pt x="15584" y="39080"/>
                    <a:pt x="15584" y="39080"/>
                    <a:pt x="15584" y="39080"/>
                  </a:cubicBezTo>
                  <a:cubicBezTo>
                    <a:pt x="13636" y="45057"/>
                    <a:pt x="13636" y="45057"/>
                    <a:pt x="13636" y="45057"/>
                  </a:cubicBezTo>
                  <a:cubicBezTo>
                    <a:pt x="11688" y="51034"/>
                    <a:pt x="11688" y="51034"/>
                    <a:pt x="11688" y="51034"/>
                  </a:cubicBezTo>
                  <a:cubicBezTo>
                    <a:pt x="9350" y="55172"/>
                    <a:pt x="9350" y="55172"/>
                    <a:pt x="9350" y="55172"/>
                  </a:cubicBezTo>
                  <a:cubicBezTo>
                    <a:pt x="8571" y="57011"/>
                    <a:pt x="8571" y="57011"/>
                    <a:pt x="8571" y="57011"/>
                  </a:cubicBezTo>
                  <a:cubicBezTo>
                    <a:pt x="7012" y="59770"/>
                    <a:pt x="7012" y="59770"/>
                    <a:pt x="7012" y="59770"/>
                  </a:cubicBezTo>
                  <a:cubicBezTo>
                    <a:pt x="5844" y="61149"/>
                    <a:pt x="5844" y="61149"/>
                    <a:pt x="5844" y="61149"/>
                  </a:cubicBezTo>
                  <a:cubicBezTo>
                    <a:pt x="5454" y="62528"/>
                    <a:pt x="5454" y="62528"/>
                    <a:pt x="5454" y="62528"/>
                  </a:cubicBezTo>
                  <a:cubicBezTo>
                    <a:pt x="4285" y="64827"/>
                    <a:pt x="4285" y="64827"/>
                    <a:pt x="4285" y="64827"/>
                  </a:cubicBezTo>
                  <a:cubicBezTo>
                    <a:pt x="1948" y="68045"/>
                    <a:pt x="1948" y="68045"/>
                    <a:pt x="1948" y="68045"/>
                  </a:cubicBezTo>
                  <a:cubicBezTo>
                    <a:pt x="1168" y="69885"/>
                    <a:pt x="1168" y="69885"/>
                    <a:pt x="1168" y="69885"/>
                  </a:cubicBezTo>
                  <a:cubicBezTo>
                    <a:pt x="1948" y="73563"/>
                    <a:pt x="1948" y="73563"/>
                    <a:pt x="1948" y="73563"/>
                  </a:cubicBezTo>
                  <a:cubicBezTo>
                    <a:pt x="1948" y="74482"/>
                    <a:pt x="1948" y="74482"/>
                    <a:pt x="1948" y="74482"/>
                  </a:cubicBezTo>
                  <a:cubicBezTo>
                    <a:pt x="1948" y="75402"/>
                    <a:pt x="1948" y="75402"/>
                    <a:pt x="1948" y="75402"/>
                  </a:cubicBezTo>
                  <a:cubicBezTo>
                    <a:pt x="1558" y="75862"/>
                    <a:pt x="1558" y="75862"/>
                    <a:pt x="1558" y="75862"/>
                  </a:cubicBezTo>
                  <a:cubicBezTo>
                    <a:pt x="1168" y="77701"/>
                    <a:pt x="1168" y="77701"/>
                    <a:pt x="1168" y="77701"/>
                  </a:cubicBezTo>
                  <a:cubicBezTo>
                    <a:pt x="389" y="78160"/>
                    <a:pt x="389" y="78160"/>
                    <a:pt x="389" y="78160"/>
                  </a:cubicBezTo>
                  <a:cubicBezTo>
                    <a:pt x="389" y="80000"/>
                    <a:pt x="389" y="80000"/>
                    <a:pt x="389" y="80000"/>
                  </a:cubicBezTo>
                  <a:cubicBezTo>
                    <a:pt x="0" y="83678"/>
                    <a:pt x="0" y="83678"/>
                    <a:pt x="0" y="83678"/>
                  </a:cubicBezTo>
                  <a:cubicBezTo>
                    <a:pt x="0" y="85977"/>
                    <a:pt x="0" y="85977"/>
                    <a:pt x="0" y="85977"/>
                  </a:cubicBezTo>
                  <a:cubicBezTo>
                    <a:pt x="779" y="87356"/>
                    <a:pt x="779" y="87356"/>
                    <a:pt x="779" y="87356"/>
                  </a:cubicBezTo>
                  <a:cubicBezTo>
                    <a:pt x="1168" y="88735"/>
                    <a:pt x="1168" y="88735"/>
                    <a:pt x="1168" y="88735"/>
                  </a:cubicBezTo>
                  <a:cubicBezTo>
                    <a:pt x="57272" y="107586"/>
                    <a:pt x="57272" y="107586"/>
                    <a:pt x="57272" y="107586"/>
                  </a:cubicBezTo>
                  <a:cubicBezTo>
                    <a:pt x="57272" y="107586"/>
                    <a:pt x="84155" y="116321"/>
                    <a:pt x="93116" y="118620"/>
                  </a:cubicBezTo>
                  <a:cubicBezTo>
                    <a:pt x="94285" y="119080"/>
                    <a:pt x="95844" y="119540"/>
                    <a:pt x="97792"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1" name="Shape 857"/>
            <p:cNvSpPr/>
            <p:nvPr/>
          </p:nvSpPr>
          <p:spPr>
            <a:xfrm>
              <a:off x="5637212" y="1731400"/>
              <a:ext cx="325483" cy="532915"/>
            </a:xfrm>
            <a:custGeom>
              <a:avLst/>
              <a:gdLst/>
              <a:ahLst/>
              <a:cxnLst/>
              <a:rect l="0" t="0" r="0" b="0"/>
              <a:pathLst>
                <a:path w="120000" h="120000" extrusionOk="0">
                  <a:moveTo>
                    <a:pt x="25263" y="42466"/>
                  </a:moveTo>
                  <a:cubicBezTo>
                    <a:pt x="25263" y="44396"/>
                    <a:pt x="24210" y="46005"/>
                    <a:pt x="24210" y="46005"/>
                  </a:cubicBezTo>
                  <a:cubicBezTo>
                    <a:pt x="24210" y="47292"/>
                    <a:pt x="24210" y="47292"/>
                    <a:pt x="24210" y="47292"/>
                  </a:cubicBezTo>
                  <a:cubicBezTo>
                    <a:pt x="25789" y="48900"/>
                    <a:pt x="25789" y="48900"/>
                    <a:pt x="25789" y="48900"/>
                  </a:cubicBezTo>
                  <a:cubicBezTo>
                    <a:pt x="28421" y="50187"/>
                    <a:pt x="28421" y="50187"/>
                    <a:pt x="28421" y="50187"/>
                  </a:cubicBezTo>
                  <a:cubicBezTo>
                    <a:pt x="29473" y="51152"/>
                    <a:pt x="29473" y="51152"/>
                    <a:pt x="29473" y="51152"/>
                  </a:cubicBezTo>
                  <a:cubicBezTo>
                    <a:pt x="29999" y="52439"/>
                    <a:pt x="29999" y="52439"/>
                    <a:pt x="29999" y="52439"/>
                  </a:cubicBezTo>
                  <a:cubicBezTo>
                    <a:pt x="29999" y="53726"/>
                    <a:pt x="29999" y="53726"/>
                    <a:pt x="29999" y="53726"/>
                  </a:cubicBezTo>
                  <a:cubicBezTo>
                    <a:pt x="28421" y="54048"/>
                    <a:pt x="28421" y="54048"/>
                    <a:pt x="28421" y="54048"/>
                  </a:cubicBezTo>
                  <a:cubicBezTo>
                    <a:pt x="27894" y="55656"/>
                    <a:pt x="27894" y="55656"/>
                    <a:pt x="27894" y="55656"/>
                  </a:cubicBezTo>
                  <a:cubicBezTo>
                    <a:pt x="25789" y="56621"/>
                    <a:pt x="25789" y="56621"/>
                    <a:pt x="25789" y="56621"/>
                  </a:cubicBezTo>
                  <a:cubicBezTo>
                    <a:pt x="24210" y="57908"/>
                    <a:pt x="24210" y="57908"/>
                    <a:pt x="24210" y="57908"/>
                  </a:cubicBezTo>
                  <a:cubicBezTo>
                    <a:pt x="22105" y="59195"/>
                    <a:pt x="22105" y="59195"/>
                    <a:pt x="22105" y="59195"/>
                  </a:cubicBezTo>
                  <a:cubicBezTo>
                    <a:pt x="21052" y="60804"/>
                    <a:pt x="21052" y="60804"/>
                    <a:pt x="21052" y="60804"/>
                  </a:cubicBezTo>
                  <a:cubicBezTo>
                    <a:pt x="20000" y="61126"/>
                    <a:pt x="20000" y="61126"/>
                    <a:pt x="20000" y="61126"/>
                  </a:cubicBezTo>
                  <a:cubicBezTo>
                    <a:pt x="19473" y="62412"/>
                    <a:pt x="19473" y="62412"/>
                    <a:pt x="19473" y="62412"/>
                  </a:cubicBezTo>
                  <a:cubicBezTo>
                    <a:pt x="17894" y="63699"/>
                    <a:pt x="17894" y="63699"/>
                    <a:pt x="17894" y="63699"/>
                  </a:cubicBezTo>
                  <a:cubicBezTo>
                    <a:pt x="13684" y="66273"/>
                    <a:pt x="13684" y="66273"/>
                    <a:pt x="13684" y="66273"/>
                  </a:cubicBezTo>
                  <a:cubicBezTo>
                    <a:pt x="10526" y="67882"/>
                    <a:pt x="10526" y="67882"/>
                    <a:pt x="10526" y="67882"/>
                  </a:cubicBezTo>
                  <a:cubicBezTo>
                    <a:pt x="10000" y="68847"/>
                    <a:pt x="10000" y="68847"/>
                    <a:pt x="10000" y="68847"/>
                  </a:cubicBezTo>
                  <a:cubicBezTo>
                    <a:pt x="9473" y="70455"/>
                    <a:pt x="9473" y="70455"/>
                    <a:pt x="9473" y="70455"/>
                  </a:cubicBezTo>
                  <a:cubicBezTo>
                    <a:pt x="10526" y="71420"/>
                    <a:pt x="10526" y="71420"/>
                    <a:pt x="10526" y="71420"/>
                  </a:cubicBezTo>
                  <a:cubicBezTo>
                    <a:pt x="11578" y="71742"/>
                    <a:pt x="11578" y="71742"/>
                    <a:pt x="11578" y="71742"/>
                  </a:cubicBezTo>
                  <a:cubicBezTo>
                    <a:pt x="12105" y="71742"/>
                    <a:pt x="12105" y="71742"/>
                    <a:pt x="12105" y="71742"/>
                  </a:cubicBezTo>
                  <a:cubicBezTo>
                    <a:pt x="13684" y="72707"/>
                    <a:pt x="13684" y="72707"/>
                    <a:pt x="13684" y="72707"/>
                  </a:cubicBezTo>
                  <a:cubicBezTo>
                    <a:pt x="13157" y="73351"/>
                    <a:pt x="13157" y="73351"/>
                    <a:pt x="13157" y="73351"/>
                  </a:cubicBezTo>
                  <a:cubicBezTo>
                    <a:pt x="13157" y="75924"/>
                    <a:pt x="13157" y="75924"/>
                    <a:pt x="13157" y="75924"/>
                  </a:cubicBezTo>
                  <a:cubicBezTo>
                    <a:pt x="12631" y="77211"/>
                    <a:pt x="12631" y="77211"/>
                    <a:pt x="12631" y="77211"/>
                  </a:cubicBezTo>
                  <a:cubicBezTo>
                    <a:pt x="12631" y="77855"/>
                    <a:pt x="12631" y="77855"/>
                    <a:pt x="12631" y="77855"/>
                  </a:cubicBezTo>
                  <a:cubicBezTo>
                    <a:pt x="10000" y="78498"/>
                    <a:pt x="10000" y="78498"/>
                    <a:pt x="10000" y="78498"/>
                  </a:cubicBezTo>
                  <a:cubicBezTo>
                    <a:pt x="9473" y="79142"/>
                    <a:pt x="9473" y="79142"/>
                    <a:pt x="9473" y="79142"/>
                  </a:cubicBezTo>
                  <a:cubicBezTo>
                    <a:pt x="9473" y="80750"/>
                    <a:pt x="9473" y="80750"/>
                    <a:pt x="9473" y="80750"/>
                  </a:cubicBezTo>
                  <a:cubicBezTo>
                    <a:pt x="0" y="106166"/>
                    <a:pt x="0" y="106166"/>
                    <a:pt x="0" y="106166"/>
                  </a:cubicBezTo>
                  <a:cubicBezTo>
                    <a:pt x="18421" y="108739"/>
                    <a:pt x="53684" y="113243"/>
                    <a:pt x="53684" y="113243"/>
                  </a:cubicBezTo>
                  <a:cubicBezTo>
                    <a:pt x="109473" y="119999"/>
                    <a:pt x="109473" y="119999"/>
                    <a:pt x="109473" y="119999"/>
                  </a:cubicBezTo>
                  <a:cubicBezTo>
                    <a:pt x="119999" y="82359"/>
                    <a:pt x="119999" y="82359"/>
                    <a:pt x="119999" y="82359"/>
                  </a:cubicBezTo>
                  <a:cubicBezTo>
                    <a:pt x="118947" y="81715"/>
                    <a:pt x="118947" y="81715"/>
                    <a:pt x="118947" y="81715"/>
                  </a:cubicBezTo>
                  <a:cubicBezTo>
                    <a:pt x="117894" y="81072"/>
                    <a:pt x="117894" y="81072"/>
                    <a:pt x="117894" y="81072"/>
                  </a:cubicBezTo>
                  <a:cubicBezTo>
                    <a:pt x="117894" y="80750"/>
                    <a:pt x="117894" y="80750"/>
                    <a:pt x="117894" y="80750"/>
                  </a:cubicBezTo>
                  <a:cubicBezTo>
                    <a:pt x="117368" y="79463"/>
                    <a:pt x="117368" y="79463"/>
                    <a:pt x="117368" y="79463"/>
                  </a:cubicBezTo>
                  <a:cubicBezTo>
                    <a:pt x="116315" y="78498"/>
                    <a:pt x="116315" y="78498"/>
                    <a:pt x="116315" y="78498"/>
                  </a:cubicBezTo>
                  <a:cubicBezTo>
                    <a:pt x="114736" y="77533"/>
                    <a:pt x="114736" y="77533"/>
                    <a:pt x="114736" y="77533"/>
                  </a:cubicBezTo>
                  <a:cubicBezTo>
                    <a:pt x="112631" y="77533"/>
                    <a:pt x="112631" y="77533"/>
                    <a:pt x="112631" y="77533"/>
                  </a:cubicBezTo>
                  <a:cubicBezTo>
                    <a:pt x="112105" y="79142"/>
                    <a:pt x="112105" y="79142"/>
                    <a:pt x="112105" y="79142"/>
                  </a:cubicBezTo>
                  <a:cubicBezTo>
                    <a:pt x="111578" y="80107"/>
                    <a:pt x="111578" y="80107"/>
                    <a:pt x="111578" y="80107"/>
                  </a:cubicBezTo>
                  <a:cubicBezTo>
                    <a:pt x="106315" y="79785"/>
                    <a:pt x="106315" y="79785"/>
                    <a:pt x="106315" y="79785"/>
                  </a:cubicBezTo>
                  <a:cubicBezTo>
                    <a:pt x="103684" y="79142"/>
                    <a:pt x="103684" y="79142"/>
                    <a:pt x="103684" y="79142"/>
                  </a:cubicBezTo>
                  <a:cubicBezTo>
                    <a:pt x="99473" y="78820"/>
                    <a:pt x="99473" y="78820"/>
                    <a:pt x="99473" y="78820"/>
                  </a:cubicBezTo>
                  <a:cubicBezTo>
                    <a:pt x="97368" y="78820"/>
                    <a:pt x="97368" y="78820"/>
                    <a:pt x="97368" y="78820"/>
                  </a:cubicBezTo>
                  <a:cubicBezTo>
                    <a:pt x="96842" y="79463"/>
                    <a:pt x="96842" y="79463"/>
                    <a:pt x="96842" y="79463"/>
                  </a:cubicBezTo>
                  <a:cubicBezTo>
                    <a:pt x="96842" y="80107"/>
                    <a:pt x="96842" y="80107"/>
                    <a:pt x="96842" y="80107"/>
                  </a:cubicBezTo>
                  <a:cubicBezTo>
                    <a:pt x="94210" y="79463"/>
                    <a:pt x="94210" y="79463"/>
                    <a:pt x="94210" y="79463"/>
                  </a:cubicBezTo>
                  <a:cubicBezTo>
                    <a:pt x="91578" y="78498"/>
                    <a:pt x="91578" y="78498"/>
                    <a:pt x="91578" y="78498"/>
                  </a:cubicBezTo>
                  <a:cubicBezTo>
                    <a:pt x="89999" y="78498"/>
                    <a:pt x="89999" y="78498"/>
                    <a:pt x="89999" y="78498"/>
                  </a:cubicBezTo>
                  <a:cubicBezTo>
                    <a:pt x="88947" y="78498"/>
                    <a:pt x="88947" y="78498"/>
                    <a:pt x="88947" y="78498"/>
                  </a:cubicBezTo>
                  <a:cubicBezTo>
                    <a:pt x="88421" y="79463"/>
                    <a:pt x="88421" y="79463"/>
                    <a:pt x="88421" y="79463"/>
                  </a:cubicBezTo>
                  <a:cubicBezTo>
                    <a:pt x="88421" y="80107"/>
                    <a:pt x="88421" y="80107"/>
                    <a:pt x="88421" y="80107"/>
                  </a:cubicBezTo>
                  <a:cubicBezTo>
                    <a:pt x="86315" y="80107"/>
                    <a:pt x="86315" y="80107"/>
                    <a:pt x="86315" y="80107"/>
                  </a:cubicBezTo>
                  <a:cubicBezTo>
                    <a:pt x="85263" y="78820"/>
                    <a:pt x="85263" y="78820"/>
                    <a:pt x="85263" y="78820"/>
                  </a:cubicBezTo>
                  <a:cubicBezTo>
                    <a:pt x="85263" y="77855"/>
                    <a:pt x="85263" y="77855"/>
                    <a:pt x="85263" y="77855"/>
                  </a:cubicBezTo>
                  <a:cubicBezTo>
                    <a:pt x="85263" y="76568"/>
                    <a:pt x="85263" y="76568"/>
                    <a:pt x="85263" y="76568"/>
                  </a:cubicBezTo>
                  <a:cubicBezTo>
                    <a:pt x="84210" y="74638"/>
                    <a:pt x="84210" y="74638"/>
                    <a:pt x="84210" y="74638"/>
                  </a:cubicBezTo>
                  <a:cubicBezTo>
                    <a:pt x="84210" y="72707"/>
                    <a:pt x="84210" y="72707"/>
                    <a:pt x="84210" y="72707"/>
                  </a:cubicBezTo>
                  <a:cubicBezTo>
                    <a:pt x="82105" y="72707"/>
                    <a:pt x="82105" y="72707"/>
                    <a:pt x="82105" y="72707"/>
                  </a:cubicBezTo>
                  <a:cubicBezTo>
                    <a:pt x="79473" y="71742"/>
                    <a:pt x="79473" y="71742"/>
                    <a:pt x="79473" y="71742"/>
                  </a:cubicBezTo>
                  <a:cubicBezTo>
                    <a:pt x="78421" y="70777"/>
                    <a:pt x="78421" y="70777"/>
                    <a:pt x="78421" y="70777"/>
                  </a:cubicBezTo>
                  <a:cubicBezTo>
                    <a:pt x="78421" y="70134"/>
                    <a:pt x="78421" y="70134"/>
                    <a:pt x="78421" y="70134"/>
                  </a:cubicBezTo>
                  <a:cubicBezTo>
                    <a:pt x="78421" y="68525"/>
                    <a:pt x="78421" y="68525"/>
                    <a:pt x="78421" y="68525"/>
                  </a:cubicBezTo>
                  <a:cubicBezTo>
                    <a:pt x="78421" y="66916"/>
                    <a:pt x="78421" y="66916"/>
                    <a:pt x="78421" y="66916"/>
                  </a:cubicBezTo>
                  <a:cubicBezTo>
                    <a:pt x="76315" y="65630"/>
                    <a:pt x="76315" y="65630"/>
                    <a:pt x="76315" y="65630"/>
                  </a:cubicBezTo>
                  <a:cubicBezTo>
                    <a:pt x="76315" y="64664"/>
                    <a:pt x="76315" y="64664"/>
                    <a:pt x="76315" y="64664"/>
                  </a:cubicBezTo>
                  <a:cubicBezTo>
                    <a:pt x="76315" y="62734"/>
                    <a:pt x="76315" y="62734"/>
                    <a:pt x="76315" y="62734"/>
                  </a:cubicBezTo>
                  <a:cubicBezTo>
                    <a:pt x="75789" y="60160"/>
                    <a:pt x="75789" y="60160"/>
                    <a:pt x="75789" y="60160"/>
                  </a:cubicBezTo>
                  <a:cubicBezTo>
                    <a:pt x="74736" y="58873"/>
                    <a:pt x="74736" y="58873"/>
                    <a:pt x="74736" y="58873"/>
                  </a:cubicBezTo>
                  <a:cubicBezTo>
                    <a:pt x="74210" y="57587"/>
                    <a:pt x="74210" y="57587"/>
                    <a:pt x="74210" y="57587"/>
                  </a:cubicBezTo>
                  <a:cubicBezTo>
                    <a:pt x="73157" y="57587"/>
                    <a:pt x="73157" y="57587"/>
                    <a:pt x="73157" y="57587"/>
                  </a:cubicBezTo>
                  <a:cubicBezTo>
                    <a:pt x="71052" y="58552"/>
                    <a:pt x="71052" y="58552"/>
                    <a:pt x="71052" y="58552"/>
                  </a:cubicBezTo>
                  <a:cubicBezTo>
                    <a:pt x="70000" y="58552"/>
                    <a:pt x="70000" y="58552"/>
                    <a:pt x="70000" y="58552"/>
                  </a:cubicBezTo>
                  <a:cubicBezTo>
                    <a:pt x="68421" y="58873"/>
                    <a:pt x="68421" y="58873"/>
                    <a:pt x="68421" y="58873"/>
                  </a:cubicBezTo>
                  <a:cubicBezTo>
                    <a:pt x="66842" y="59839"/>
                    <a:pt x="66842" y="59839"/>
                    <a:pt x="66842" y="59839"/>
                  </a:cubicBezTo>
                  <a:cubicBezTo>
                    <a:pt x="65789" y="59839"/>
                    <a:pt x="65789" y="59839"/>
                    <a:pt x="65789" y="59839"/>
                  </a:cubicBezTo>
                  <a:cubicBezTo>
                    <a:pt x="65789" y="58873"/>
                    <a:pt x="65789" y="58873"/>
                    <a:pt x="65789" y="58873"/>
                  </a:cubicBezTo>
                  <a:cubicBezTo>
                    <a:pt x="63684" y="58230"/>
                    <a:pt x="63684" y="58230"/>
                    <a:pt x="63684" y="58230"/>
                  </a:cubicBezTo>
                  <a:cubicBezTo>
                    <a:pt x="62631" y="57587"/>
                    <a:pt x="62631" y="57587"/>
                    <a:pt x="62631" y="57587"/>
                  </a:cubicBezTo>
                  <a:cubicBezTo>
                    <a:pt x="64210" y="55335"/>
                    <a:pt x="64210" y="55335"/>
                    <a:pt x="64210" y="55335"/>
                  </a:cubicBezTo>
                  <a:cubicBezTo>
                    <a:pt x="65789" y="54048"/>
                    <a:pt x="65789" y="54048"/>
                    <a:pt x="65789" y="54048"/>
                  </a:cubicBezTo>
                  <a:cubicBezTo>
                    <a:pt x="67368" y="54048"/>
                    <a:pt x="67368" y="54048"/>
                    <a:pt x="67368" y="54048"/>
                  </a:cubicBezTo>
                  <a:cubicBezTo>
                    <a:pt x="67894" y="53404"/>
                    <a:pt x="67894" y="53404"/>
                    <a:pt x="67894" y="53404"/>
                  </a:cubicBezTo>
                  <a:cubicBezTo>
                    <a:pt x="66842" y="51474"/>
                    <a:pt x="66842" y="51474"/>
                    <a:pt x="66842" y="51474"/>
                  </a:cubicBezTo>
                  <a:cubicBezTo>
                    <a:pt x="67368" y="49544"/>
                    <a:pt x="67368" y="49544"/>
                    <a:pt x="67368" y="49544"/>
                  </a:cubicBezTo>
                  <a:cubicBezTo>
                    <a:pt x="68947" y="47292"/>
                    <a:pt x="68947" y="47292"/>
                    <a:pt x="68947" y="47292"/>
                  </a:cubicBezTo>
                  <a:cubicBezTo>
                    <a:pt x="70526" y="45361"/>
                    <a:pt x="70526" y="45361"/>
                    <a:pt x="70526" y="45361"/>
                  </a:cubicBezTo>
                  <a:cubicBezTo>
                    <a:pt x="72105" y="43431"/>
                    <a:pt x="72105" y="43431"/>
                    <a:pt x="72105" y="43431"/>
                  </a:cubicBezTo>
                  <a:cubicBezTo>
                    <a:pt x="72105" y="42144"/>
                    <a:pt x="72105" y="42144"/>
                    <a:pt x="72105" y="42144"/>
                  </a:cubicBezTo>
                  <a:cubicBezTo>
                    <a:pt x="67368" y="41501"/>
                    <a:pt x="67368" y="41501"/>
                    <a:pt x="67368" y="41501"/>
                  </a:cubicBezTo>
                  <a:cubicBezTo>
                    <a:pt x="67368" y="41179"/>
                    <a:pt x="67368" y="41179"/>
                    <a:pt x="67368" y="41179"/>
                  </a:cubicBezTo>
                  <a:cubicBezTo>
                    <a:pt x="65789" y="39892"/>
                    <a:pt x="65789" y="39892"/>
                    <a:pt x="65789" y="39892"/>
                  </a:cubicBezTo>
                  <a:cubicBezTo>
                    <a:pt x="64736" y="37962"/>
                    <a:pt x="64736" y="37962"/>
                    <a:pt x="64736" y="37962"/>
                  </a:cubicBezTo>
                  <a:cubicBezTo>
                    <a:pt x="64210" y="35710"/>
                    <a:pt x="64210" y="35710"/>
                    <a:pt x="64210" y="35710"/>
                  </a:cubicBezTo>
                  <a:cubicBezTo>
                    <a:pt x="62631" y="34101"/>
                    <a:pt x="62631" y="34101"/>
                    <a:pt x="62631" y="34101"/>
                  </a:cubicBezTo>
                  <a:cubicBezTo>
                    <a:pt x="59999" y="32493"/>
                    <a:pt x="59999" y="32493"/>
                    <a:pt x="59999" y="32493"/>
                  </a:cubicBezTo>
                  <a:cubicBezTo>
                    <a:pt x="57368" y="29919"/>
                    <a:pt x="57368" y="29919"/>
                    <a:pt x="57368" y="29919"/>
                  </a:cubicBezTo>
                  <a:cubicBezTo>
                    <a:pt x="56842" y="28310"/>
                    <a:pt x="56842" y="28310"/>
                    <a:pt x="56842" y="28310"/>
                  </a:cubicBezTo>
                  <a:cubicBezTo>
                    <a:pt x="54736" y="26380"/>
                    <a:pt x="54736" y="26380"/>
                    <a:pt x="54736" y="26380"/>
                  </a:cubicBezTo>
                  <a:cubicBezTo>
                    <a:pt x="54736" y="25415"/>
                    <a:pt x="54736" y="25415"/>
                    <a:pt x="54736" y="25415"/>
                  </a:cubicBezTo>
                  <a:cubicBezTo>
                    <a:pt x="53157" y="24450"/>
                    <a:pt x="53157" y="24450"/>
                    <a:pt x="53157" y="24450"/>
                  </a:cubicBezTo>
                  <a:cubicBezTo>
                    <a:pt x="53157" y="23163"/>
                    <a:pt x="53157" y="23163"/>
                    <a:pt x="53157" y="23163"/>
                  </a:cubicBezTo>
                  <a:cubicBezTo>
                    <a:pt x="53157" y="22198"/>
                    <a:pt x="53157" y="22198"/>
                    <a:pt x="53157" y="22198"/>
                  </a:cubicBezTo>
                  <a:cubicBezTo>
                    <a:pt x="52105" y="20589"/>
                    <a:pt x="52105" y="20589"/>
                    <a:pt x="52105" y="20589"/>
                  </a:cubicBezTo>
                  <a:cubicBezTo>
                    <a:pt x="51052" y="19946"/>
                    <a:pt x="51052" y="19946"/>
                    <a:pt x="51052" y="19946"/>
                  </a:cubicBezTo>
                  <a:cubicBezTo>
                    <a:pt x="51052" y="18981"/>
                    <a:pt x="51052" y="18981"/>
                    <a:pt x="51052" y="18981"/>
                  </a:cubicBezTo>
                  <a:cubicBezTo>
                    <a:pt x="51578" y="15442"/>
                    <a:pt x="51578" y="15442"/>
                    <a:pt x="51578" y="15442"/>
                  </a:cubicBezTo>
                  <a:cubicBezTo>
                    <a:pt x="53157" y="11581"/>
                    <a:pt x="53157" y="11581"/>
                    <a:pt x="53157" y="11581"/>
                  </a:cubicBezTo>
                  <a:cubicBezTo>
                    <a:pt x="54736" y="8042"/>
                    <a:pt x="54736" y="8042"/>
                    <a:pt x="54736" y="8042"/>
                  </a:cubicBezTo>
                  <a:cubicBezTo>
                    <a:pt x="55789" y="5790"/>
                    <a:pt x="55789" y="5790"/>
                    <a:pt x="55789" y="5790"/>
                  </a:cubicBezTo>
                  <a:cubicBezTo>
                    <a:pt x="56842" y="2573"/>
                    <a:pt x="56842" y="2573"/>
                    <a:pt x="56842" y="2573"/>
                  </a:cubicBezTo>
                  <a:cubicBezTo>
                    <a:pt x="40000" y="0"/>
                    <a:pt x="40000" y="0"/>
                    <a:pt x="40000" y="0"/>
                  </a:cubicBezTo>
                  <a:cubicBezTo>
                    <a:pt x="40000" y="0"/>
                    <a:pt x="27368" y="36675"/>
                    <a:pt x="24736" y="38605"/>
                  </a:cubicBezTo>
                  <a:cubicBezTo>
                    <a:pt x="22631" y="40857"/>
                    <a:pt x="25263" y="40214"/>
                    <a:pt x="25263" y="42466"/>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2" name="Shape 858"/>
            <p:cNvSpPr/>
            <p:nvPr/>
          </p:nvSpPr>
          <p:spPr>
            <a:xfrm>
              <a:off x="5775501" y="1743205"/>
              <a:ext cx="558211" cy="360899"/>
            </a:xfrm>
            <a:custGeom>
              <a:avLst/>
              <a:gdLst/>
              <a:ahLst/>
              <a:cxnLst/>
              <a:rect l="0" t="0" r="0" b="0"/>
              <a:pathLst>
                <a:path w="120000" h="120000" extrusionOk="0">
                  <a:moveTo>
                    <a:pt x="120000" y="28571"/>
                  </a:moveTo>
                  <a:cubicBezTo>
                    <a:pt x="120000" y="28571"/>
                    <a:pt x="74578" y="20000"/>
                    <a:pt x="56470" y="15714"/>
                  </a:cubicBezTo>
                  <a:cubicBezTo>
                    <a:pt x="34373" y="10476"/>
                    <a:pt x="3375" y="0"/>
                    <a:pt x="3375" y="0"/>
                  </a:cubicBezTo>
                  <a:cubicBezTo>
                    <a:pt x="2762" y="4761"/>
                    <a:pt x="2762" y="4761"/>
                    <a:pt x="2762" y="4761"/>
                  </a:cubicBezTo>
                  <a:cubicBezTo>
                    <a:pt x="2148" y="8095"/>
                    <a:pt x="2148" y="8095"/>
                    <a:pt x="2148" y="8095"/>
                  </a:cubicBezTo>
                  <a:cubicBezTo>
                    <a:pt x="1227" y="13333"/>
                    <a:pt x="1227" y="13333"/>
                    <a:pt x="1227" y="13333"/>
                  </a:cubicBezTo>
                  <a:cubicBezTo>
                    <a:pt x="306" y="19047"/>
                    <a:pt x="306" y="19047"/>
                    <a:pt x="306" y="19047"/>
                  </a:cubicBezTo>
                  <a:cubicBezTo>
                    <a:pt x="0" y="24285"/>
                    <a:pt x="0" y="24285"/>
                    <a:pt x="0" y="24285"/>
                  </a:cubicBezTo>
                  <a:cubicBezTo>
                    <a:pt x="0" y="25714"/>
                    <a:pt x="0" y="25714"/>
                    <a:pt x="0" y="25714"/>
                  </a:cubicBezTo>
                  <a:cubicBezTo>
                    <a:pt x="613" y="26666"/>
                    <a:pt x="613" y="26666"/>
                    <a:pt x="613" y="26666"/>
                  </a:cubicBezTo>
                  <a:cubicBezTo>
                    <a:pt x="1227" y="29047"/>
                    <a:pt x="1227" y="29047"/>
                    <a:pt x="1227" y="29047"/>
                  </a:cubicBezTo>
                  <a:cubicBezTo>
                    <a:pt x="1227" y="30476"/>
                    <a:pt x="1227" y="30476"/>
                    <a:pt x="1227" y="30476"/>
                  </a:cubicBezTo>
                  <a:cubicBezTo>
                    <a:pt x="1227" y="32380"/>
                    <a:pt x="1227" y="32380"/>
                    <a:pt x="1227" y="32380"/>
                  </a:cubicBezTo>
                  <a:cubicBezTo>
                    <a:pt x="2148" y="33809"/>
                    <a:pt x="2148" y="33809"/>
                    <a:pt x="2148" y="33809"/>
                  </a:cubicBezTo>
                  <a:cubicBezTo>
                    <a:pt x="2148" y="35238"/>
                    <a:pt x="2148" y="35238"/>
                    <a:pt x="2148" y="35238"/>
                  </a:cubicBezTo>
                  <a:cubicBezTo>
                    <a:pt x="3375" y="38095"/>
                    <a:pt x="3375" y="38095"/>
                    <a:pt x="3375" y="38095"/>
                  </a:cubicBezTo>
                  <a:cubicBezTo>
                    <a:pt x="3682" y="40476"/>
                    <a:pt x="3682" y="40476"/>
                    <a:pt x="3682" y="40476"/>
                  </a:cubicBezTo>
                  <a:cubicBezTo>
                    <a:pt x="5217" y="44285"/>
                    <a:pt x="5217" y="44285"/>
                    <a:pt x="5217" y="44285"/>
                  </a:cubicBezTo>
                  <a:cubicBezTo>
                    <a:pt x="6751" y="46666"/>
                    <a:pt x="6751" y="46666"/>
                    <a:pt x="6751" y="46666"/>
                  </a:cubicBezTo>
                  <a:cubicBezTo>
                    <a:pt x="7672" y="49047"/>
                    <a:pt x="7672" y="49047"/>
                    <a:pt x="7672" y="49047"/>
                  </a:cubicBezTo>
                  <a:cubicBezTo>
                    <a:pt x="7979" y="52380"/>
                    <a:pt x="7979" y="52380"/>
                    <a:pt x="7979" y="52380"/>
                  </a:cubicBezTo>
                  <a:cubicBezTo>
                    <a:pt x="8593" y="55238"/>
                    <a:pt x="8593" y="55238"/>
                    <a:pt x="8593" y="55238"/>
                  </a:cubicBezTo>
                  <a:cubicBezTo>
                    <a:pt x="9514" y="57142"/>
                    <a:pt x="9514" y="57142"/>
                    <a:pt x="9514" y="57142"/>
                  </a:cubicBezTo>
                  <a:cubicBezTo>
                    <a:pt x="9514" y="57619"/>
                    <a:pt x="9514" y="57619"/>
                    <a:pt x="9514" y="57619"/>
                  </a:cubicBezTo>
                  <a:cubicBezTo>
                    <a:pt x="12276" y="58571"/>
                    <a:pt x="12276" y="58571"/>
                    <a:pt x="12276" y="58571"/>
                  </a:cubicBezTo>
                  <a:cubicBezTo>
                    <a:pt x="12276" y="60476"/>
                    <a:pt x="12276" y="60476"/>
                    <a:pt x="12276" y="60476"/>
                  </a:cubicBezTo>
                  <a:cubicBezTo>
                    <a:pt x="11355" y="63333"/>
                    <a:pt x="11355" y="63333"/>
                    <a:pt x="11355" y="63333"/>
                  </a:cubicBezTo>
                  <a:cubicBezTo>
                    <a:pt x="10434" y="66190"/>
                    <a:pt x="10434" y="66190"/>
                    <a:pt x="10434" y="66190"/>
                  </a:cubicBezTo>
                  <a:cubicBezTo>
                    <a:pt x="9514" y="69523"/>
                    <a:pt x="9514" y="69523"/>
                    <a:pt x="9514" y="69523"/>
                  </a:cubicBezTo>
                  <a:cubicBezTo>
                    <a:pt x="9207" y="72380"/>
                    <a:pt x="9207" y="72380"/>
                    <a:pt x="9207" y="72380"/>
                  </a:cubicBezTo>
                  <a:cubicBezTo>
                    <a:pt x="9820" y="75238"/>
                    <a:pt x="9820" y="75238"/>
                    <a:pt x="9820" y="75238"/>
                  </a:cubicBezTo>
                  <a:cubicBezTo>
                    <a:pt x="9514" y="76190"/>
                    <a:pt x="9514" y="76190"/>
                    <a:pt x="9514" y="76190"/>
                  </a:cubicBezTo>
                  <a:cubicBezTo>
                    <a:pt x="8593" y="76190"/>
                    <a:pt x="8593" y="76190"/>
                    <a:pt x="8593" y="76190"/>
                  </a:cubicBezTo>
                  <a:cubicBezTo>
                    <a:pt x="7672" y="78095"/>
                    <a:pt x="7672" y="78095"/>
                    <a:pt x="7672" y="78095"/>
                  </a:cubicBezTo>
                  <a:cubicBezTo>
                    <a:pt x="6751" y="81428"/>
                    <a:pt x="6751" y="81428"/>
                    <a:pt x="6751" y="81428"/>
                  </a:cubicBezTo>
                  <a:cubicBezTo>
                    <a:pt x="7365" y="82380"/>
                    <a:pt x="7365" y="82380"/>
                    <a:pt x="7365" y="82380"/>
                  </a:cubicBezTo>
                  <a:cubicBezTo>
                    <a:pt x="8593" y="83333"/>
                    <a:pt x="8593" y="83333"/>
                    <a:pt x="8593" y="83333"/>
                  </a:cubicBezTo>
                  <a:cubicBezTo>
                    <a:pt x="8593" y="84761"/>
                    <a:pt x="8593" y="84761"/>
                    <a:pt x="8593" y="84761"/>
                  </a:cubicBezTo>
                  <a:cubicBezTo>
                    <a:pt x="9207" y="84761"/>
                    <a:pt x="9207" y="84761"/>
                    <a:pt x="9207" y="84761"/>
                  </a:cubicBezTo>
                  <a:cubicBezTo>
                    <a:pt x="10127" y="83333"/>
                    <a:pt x="10127" y="83333"/>
                    <a:pt x="10127" y="83333"/>
                  </a:cubicBezTo>
                  <a:cubicBezTo>
                    <a:pt x="11048" y="82857"/>
                    <a:pt x="11048" y="82857"/>
                    <a:pt x="11048" y="82857"/>
                  </a:cubicBezTo>
                  <a:cubicBezTo>
                    <a:pt x="11662" y="82857"/>
                    <a:pt x="11662" y="82857"/>
                    <a:pt x="11662" y="82857"/>
                  </a:cubicBezTo>
                  <a:cubicBezTo>
                    <a:pt x="12890" y="81428"/>
                    <a:pt x="12890" y="81428"/>
                    <a:pt x="12890" y="81428"/>
                  </a:cubicBezTo>
                  <a:cubicBezTo>
                    <a:pt x="13503" y="81428"/>
                    <a:pt x="13503" y="81428"/>
                    <a:pt x="13503" y="81428"/>
                  </a:cubicBezTo>
                  <a:cubicBezTo>
                    <a:pt x="13810" y="83333"/>
                    <a:pt x="13810" y="83333"/>
                    <a:pt x="13810" y="83333"/>
                  </a:cubicBezTo>
                  <a:cubicBezTo>
                    <a:pt x="14424" y="85238"/>
                    <a:pt x="14424" y="85238"/>
                    <a:pt x="14424" y="85238"/>
                  </a:cubicBezTo>
                  <a:cubicBezTo>
                    <a:pt x="14731" y="89047"/>
                    <a:pt x="14731" y="89047"/>
                    <a:pt x="14731" y="89047"/>
                  </a:cubicBezTo>
                  <a:cubicBezTo>
                    <a:pt x="14731" y="91904"/>
                    <a:pt x="14731" y="91904"/>
                    <a:pt x="14731" y="91904"/>
                  </a:cubicBezTo>
                  <a:cubicBezTo>
                    <a:pt x="14731" y="93333"/>
                    <a:pt x="14731" y="93333"/>
                    <a:pt x="14731" y="93333"/>
                  </a:cubicBezTo>
                  <a:cubicBezTo>
                    <a:pt x="15959" y="95238"/>
                    <a:pt x="15959" y="95238"/>
                    <a:pt x="15959" y="95238"/>
                  </a:cubicBezTo>
                  <a:cubicBezTo>
                    <a:pt x="15959" y="97619"/>
                    <a:pt x="15959" y="97619"/>
                    <a:pt x="15959" y="97619"/>
                  </a:cubicBezTo>
                  <a:cubicBezTo>
                    <a:pt x="15959" y="100000"/>
                    <a:pt x="15959" y="100000"/>
                    <a:pt x="15959" y="100000"/>
                  </a:cubicBezTo>
                  <a:cubicBezTo>
                    <a:pt x="15959" y="100952"/>
                    <a:pt x="15959" y="100952"/>
                    <a:pt x="15959" y="100952"/>
                  </a:cubicBezTo>
                  <a:cubicBezTo>
                    <a:pt x="16572" y="102380"/>
                    <a:pt x="16572" y="102380"/>
                    <a:pt x="16572" y="102380"/>
                  </a:cubicBezTo>
                  <a:cubicBezTo>
                    <a:pt x="18107" y="103809"/>
                    <a:pt x="18107" y="103809"/>
                    <a:pt x="18107" y="103809"/>
                  </a:cubicBezTo>
                  <a:cubicBezTo>
                    <a:pt x="19335" y="103809"/>
                    <a:pt x="19335" y="103809"/>
                    <a:pt x="19335" y="103809"/>
                  </a:cubicBezTo>
                  <a:cubicBezTo>
                    <a:pt x="19335" y="106666"/>
                    <a:pt x="19335" y="106666"/>
                    <a:pt x="19335" y="106666"/>
                  </a:cubicBezTo>
                  <a:cubicBezTo>
                    <a:pt x="19948" y="109523"/>
                    <a:pt x="19948" y="109523"/>
                    <a:pt x="19948" y="109523"/>
                  </a:cubicBezTo>
                  <a:cubicBezTo>
                    <a:pt x="19948" y="111428"/>
                    <a:pt x="19948" y="111428"/>
                    <a:pt x="19948" y="111428"/>
                  </a:cubicBezTo>
                  <a:cubicBezTo>
                    <a:pt x="19948" y="112857"/>
                    <a:pt x="19948" y="112857"/>
                    <a:pt x="19948" y="112857"/>
                  </a:cubicBezTo>
                  <a:cubicBezTo>
                    <a:pt x="20562" y="114761"/>
                    <a:pt x="20562" y="114761"/>
                    <a:pt x="20562" y="114761"/>
                  </a:cubicBezTo>
                  <a:cubicBezTo>
                    <a:pt x="21790" y="114761"/>
                    <a:pt x="21790" y="114761"/>
                    <a:pt x="21790" y="114761"/>
                  </a:cubicBezTo>
                  <a:cubicBezTo>
                    <a:pt x="21790" y="113809"/>
                    <a:pt x="21790" y="113809"/>
                    <a:pt x="21790" y="113809"/>
                  </a:cubicBezTo>
                  <a:cubicBezTo>
                    <a:pt x="22097" y="112380"/>
                    <a:pt x="22097" y="112380"/>
                    <a:pt x="22097" y="112380"/>
                  </a:cubicBezTo>
                  <a:cubicBezTo>
                    <a:pt x="22710" y="112380"/>
                    <a:pt x="22710" y="112380"/>
                    <a:pt x="22710" y="112380"/>
                  </a:cubicBezTo>
                  <a:cubicBezTo>
                    <a:pt x="23631" y="112380"/>
                    <a:pt x="23631" y="112380"/>
                    <a:pt x="23631" y="112380"/>
                  </a:cubicBezTo>
                  <a:cubicBezTo>
                    <a:pt x="25166" y="113809"/>
                    <a:pt x="25166" y="113809"/>
                    <a:pt x="25166" y="113809"/>
                  </a:cubicBezTo>
                  <a:cubicBezTo>
                    <a:pt x="26700" y="114761"/>
                    <a:pt x="26700" y="114761"/>
                    <a:pt x="26700" y="114761"/>
                  </a:cubicBezTo>
                  <a:cubicBezTo>
                    <a:pt x="26700" y="113809"/>
                    <a:pt x="26700" y="113809"/>
                    <a:pt x="26700" y="113809"/>
                  </a:cubicBezTo>
                  <a:cubicBezTo>
                    <a:pt x="27007" y="112857"/>
                    <a:pt x="27007" y="112857"/>
                    <a:pt x="27007" y="112857"/>
                  </a:cubicBezTo>
                  <a:cubicBezTo>
                    <a:pt x="28235" y="112857"/>
                    <a:pt x="28235" y="112857"/>
                    <a:pt x="28235" y="112857"/>
                  </a:cubicBezTo>
                  <a:cubicBezTo>
                    <a:pt x="30690" y="113333"/>
                    <a:pt x="30690" y="113333"/>
                    <a:pt x="30690" y="113333"/>
                  </a:cubicBezTo>
                  <a:cubicBezTo>
                    <a:pt x="32225" y="114285"/>
                    <a:pt x="32225" y="114285"/>
                    <a:pt x="32225" y="114285"/>
                  </a:cubicBezTo>
                  <a:cubicBezTo>
                    <a:pt x="35294" y="114761"/>
                    <a:pt x="35294" y="114761"/>
                    <a:pt x="35294" y="114761"/>
                  </a:cubicBezTo>
                  <a:cubicBezTo>
                    <a:pt x="35601" y="113333"/>
                    <a:pt x="35601" y="113333"/>
                    <a:pt x="35601" y="113333"/>
                  </a:cubicBezTo>
                  <a:cubicBezTo>
                    <a:pt x="35907" y="110952"/>
                    <a:pt x="35907" y="110952"/>
                    <a:pt x="35907" y="110952"/>
                  </a:cubicBezTo>
                  <a:cubicBezTo>
                    <a:pt x="37135" y="110952"/>
                    <a:pt x="37135" y="110952"/>
                    <a:pt x="37135" y="110952"/>
                  </a:cubicBezTo>
                  <a:cubicBezTo>
                    <a:pt x="38056" y="112380"/>
                    <a:pt x="38056" y="112380"/>
                    <a:pt x="38056" y="112380"/>
                  </a:cubicBezTo>
                  <a:cubicBezTo>
                    <a:pt x="38670" y="113809"/>
                    <a:pt x="38670" y="113809"/>
                    <a:pt x="38670" y="113809"/>
                  </a:cubicBezTo>
                  <a:cubicBezTo>
                    <a:pt x="38976" y="115714"/>
                    <a:pt x="38976" y="115714"/>
                    <a:pt x="38976" y="115714"/>
                  </a:cubicBezTo>
                  <a:cubicBezTo>
                    <a:pt x="38976" y="116190"/>
                    <a:pt x="38976" y="116190"/>
                    <a:pt x="38976" y="116190"/>
                  </a:cubicBezTo>
                  <a:cubicBezTo>
                    <a:pt x="39590" y="117142"/>
                    <a:pt x="39590" y="117142"/>
                    <a:pt x="39590" y="117142"/>
                  </a:cubicBezTo>
                  <a:cubicBezTo>
                    <a:pt x="40204" y="118095"/>
                    <a:pt x="40204" y="118095"/>
                    <a:pt x="40204" y="118095"/>
                  </a:cubicBezTo>
                  <a:cubicBezTo>
                    <a:pt x="41739" y="105238"/>
                    <a:pt x="41739" y="105238"/>
                    <a:pt x="41739" y="105238"/>
                  </a:cubicBezTo>
                  <a:cubicBezTo>
                    <a:pt x="114168" y="120000"/>
                    <a:pt x="114168" y="120000"/>
                    <a:pt x="114168" y="120000"/>
                  </a:cubicBezTo>
                  <a:cubicBezTo>
                    <a:pt x="114475" y="120000"/>
                    <a:pt x="114475" y="120000"/>
                    <a:pt x="114475" y="120000"/>
                  </a:cubicBezTo>
                  <a:cubicBezTo>
                    <a:pt x="115703" y="98571"/>
                    <a:pt x="115703" y="98571"/>
                    <a:pt x="115703" y="98571"/>
                  </a:cubicBezTo>
                  <a:lnTo>
                    <a:pt x="120000" y="2857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3" name="Shape 859"/>
            <p:cNvSpPr/>
            <p:nvPr/>
          </p:nvSpPr>
          <p:spPr>
            <a:xfrm>
              <a:off x="7897045" y="1787052"/>
              <a:ext cx="197314" cy="315364"/>
            </a:xfrm>
            <a:custGeom>
              <a:avLst/>
              <a:gdLst/>
              <a:ahLst/>
              <a:cxnLst/>
              <a:rect l="0" t="0" r="0" b="0"/>
              <a:pathLst>
                <a:path w="120000" h="120000" extrusionOk="0">
                  <a:moveTo>
                    <a:pt x="33846" y="120000"/>
                  </a:moveTo>
                  <a:lnTo>
                    <a:pt x="33846" y="118716"/>
                  </a:lnTo>
                  <a:lnTo>
                    <a:pt x="34871" y="116791"/>
                  </a:lnTo>
                  <a:lnTo>
                    <a:pt x="34871" y="116149"/>
                  </a:lnTo>
                  <a:lnTo>
                    <a:pt x="34871" y="114224"/>
                  </a:lnTo>
                  <a:lnTo>
                    <a:pt x="34871" y="112941"/>
                  </a:lnTo>
                  <a:lnTo>
                    <a:pt x="35897" y="111657"/>
                  </a:lnTo>
                  <a:lnTo>
                    <a:pt x="37948" y="111657"/>
                  </a:lnTo>
                  <a:lnTo>
                    <a:pt x="37948" y="109732"/>
                  </a:lnTo>
                  <a:lnTo>
                    <a:pt x="38974" y="108449"/>
                  </a:lnTo>
                  <a:lnTo>
                    <a:pt x="38974" y="106524"/>
                  </a:lnTo>
                  <a:lnTo>
                    <a:pt x="41025" y="106524"/>
                  </a:lnTo>
                  <a:lnTo>
                    <a:pt x="42051" y="106524"/>
                  </a:lnTo>
                  <a:lnTo>
                    <a:pt x="45128" y="106524"/>
                  </a:lnTo>
                  <a:lnTo>
                    <a:pt x="45128" y="103315"/>
                  </a:lnTo>
                  <a:lnTo>
                    <a:pt x="42051" y="103315"/>
                  </a:lnTo>
                  <a:lnTo>
                    <a:pt x="41025" y="103315"/>
                  </a:lnTo>
                  <a:lnTo>
                    <a:pt x="41025" y="102032"/>
                  </a:lnTo>
                  <a:lnTo>
                    <a:pt x="41025" y="101390"/>
                  </a:lnTo>
                  <a:lnTo>
                    <a:pt x="43076" y="100106"/>
                  </a:lnTo>
                  <a:lnTo>
                    <a:pt x="43076" y="99465"/>
                  </a:lnTo>
                  <a:lnTo>
                    <a:pt x="45128" y="98181"/>
                  </a:lnTo>
                  <a:lnTo>
                    <a:pt x="46153" y="98823"/>
                  </a:lnTo>
                  <a:lnTo>
                    <a:pt x="46153" y="99465"/>
                  </a:lnTo>
                  <a:lnTo>
                    <a:pt x="48205" y="98823"/>
                  </a:lnTo>
                  <a:lnTo>
                    <a:pt x="49230" y="98181"/>
                  </a:lnTo>
                  <a:lnTo>
                    <a:pt x="49230" y="96256"/>
                  </a:lnTo>
                  <a:lnTo>
                    <a:pt x="51282" y="97540"/>
                  </a:lnTo>
                  <a:lnTo>
                    <a:pt x="52307" y="98181"/>
                  </a:lnTo>
                  <a:lnTo>
                    <a:pt x="53333" y="98181"/>
                  </a:lnTo>
                  <a:lnTo>
                    <a:pt x="53333" y="96256"/>
                  </a:lnTo>
                  <a:lnTo>
                    <a:pt x="53333" y="95614"/>
                  </a:lnTo>
                  <a:lnTo>
                    <a:pt x="52307" y="95614"/>
                  </a:lnTo>
                  <a:lnTo>
                    <a:pt x="51282" y="94331"/>
                  </a:lnTo>
                  <a:lnTo>
                    <a:pt x="55384" y="94331"/>
                  </a:lnTo>
                  <a:lnTo>
                    <a:pt x="57435" y="94973"/>
                  </a:lnTo>
                  <a:lnTo>
                    <a:pt x="60512" y="94331"/>
                  </a:lnTo>
                  <a:lnTo>
                    <a:pt x="61538" y="92406"/>
                  </a:lnTo>
                  <a:lnTo>
                    <a:pt x="60512" y="89197"/>
                  </a:lnTo>
                  <a:lnTo>
                    <a:pt x="62564" y="89197"/>
                  </a:lnTo>
                  <a:lnTo>
                    <a:pt x="65641" y="91122"/>
                  </a:lnTo>
                  <a:lnTo>
                    <a:pt x="68717" y="90481"/>
                  </a:lnTo>
                  <a:lnTo>
                    <a:pt x="69743" y="89197"/>
                  </a:lnTo>
                  <a:lnTo>
                    <a:pt x="70769" y="86631"/>
                  </a:lnTo>
                  <a:lnTo>
                    <a:pt x="69743" y="84705"/>
                  </a:lnTo>
                  <a:lnTo>
                    <a:pt x="70769" y="82139"/>
                  </a:lnTo>
                  <a:lnTo>
                    <a:pt x="70769" y="80855"/>
                  </a:lnTo>
                  <a:lnTo>
                    <a:pt x="69743" y="78930"/>
                  </a:lnTo>
                  <a:lnTo>
                    <a:pt x="69743" y="77647"/>
                  </a:lnTo>
                  <a:lnTo>
                    <a:pt x="70769" y="75721"/>
                  </a:lnTo>
                  <a:lnTo>
                    <a:pt x="70769" y="74438"/>
                  </a:lnTo>
                  <a:lnTo>
                    <a:pt x="74871" y="77005"/>
                  </a:lnTo>
                  <a:lnTo>
                    <a:pt x="75897" y="78288"/>
                  </a:lnTo>
                  <a:lnTo>
                    <a:pt x="81025" y="78288"/>
                  </a:lnTo>
                  <a:lnTo>
                    <a:pt x="81025" y="77005"/>
                  </a:lnTo>
                  <a:lnTo>
                    <a:pt x="81025" y="74438"/>
                  </a:lnTo>
                  <a:lnTo>
                    <a:pt x="83076" y="73796"/>
                  </a:lnTo>
                  <a:lnTo>
                    <a:pt x="86153" y="74438"/>
                  </a:lnTo>
                  <a:lnTo>
                    <a:pt x="86153" y="75721"/>
                  </a:lnTo>
                  <a:lnTo>
                    <a:pt x="86153" y="78288"/>
                  </a:lnTo>
                  <a:lnTo>
                    <a:pt x="89230" y="77647"/>
                  </a:lnTo>
                  <a:lnTo>
                    <a:pt x="92307" y="75721"/>
                  </a:lnTo>
                  <a:lnTo>
                    <a:pt x="90256" y="74438"/>
                  </a:lnTo>
                  <a:lnTo>
                    <a:pt x="88205" y="73155"/>
                  </a:lnTo>
                  <a:lnTo>
                    <a:pt x="88205" y="71871"/>
                  </a:lnTo>
                  <a:lnTo>
                    <a:pt x="89230" y="71229"/>
                  </a:lnTo>
                  <a:lnTo>
                    <a:pt x="92307" y="73155"/>
                  </a:lnTo>
                  <a:lnTo>
                    <a:pt x="95384" y="74438"/>
                  </a:lnTo>
                  <a:lnTo>
                    <a:pt x="97435" y="73796"/>
                  </a:lnTo>
                  <a:lnTo>
                    <a:pt x="96410" y="71229"/>
                  </a:lnTo>
                  <a:lnTo>
                    <a:pt x="97435" y="71229"/>
                  </a:lnTo>
                  <a:lnTo>
                    <a:pt x="99487" y="71229"/>
                  </a:lnTo>
                  <a:lnTo>
                    <a:pt x="99487" y="67379"/>
                  </a:lnTo>
                  <a:lnTo>
                    <a:pt x="103589" y="67379"/>
                  </a:lnTo>
                  <a:lnTo>
                    <a:pt x="105641" y="67379"/>
                  </a:lnTo>
                  <a:lnTo>
                    <a:pt x="106666" y="66737"/>
                  </a:lnTo>
                  <a:lnTo>
                    <a:pt x="106666" y="64812"/>
                  </a:lnTo>
                  <a:lnTo>
                    <a:pt x="108717" y="64812"/>
                  </a:lnTo>
                  <a:lnTo>
                    <a:pt x="109743" y="64171"/>
                  </a:lnTo>
                  <a:lnTo>
                    <a:pt x="112820" y="62245"/>
                  </a:lnTo>
                  <a:lnTo>
                    <a:pt x="116923" y="62245"/>
                  </a:lnTo>
                  <a:lnTo>
                    <a:pt x="118974" y="60962"/>
                  </a:lnTo>
                  <a:lnTo>
                    <a:pt x="120000" y="57112"/>
                  </a:lnTo>
                  <a:lnTo>
                    <a:pt x="118974" y="56470"/>
                  </a:lnTo>
                  <a:lnTo>
                    <a:pt x="117948" y="56470"/>
                  </a:lnTo>
                  <a:lnTo>
                    <a:pt x="115897" y="56470"/>
                  </a:lnTo>
                  <a:lnTo>
                    <a:pt x="114871" y="55187"/>
                  </a:lnTo>
                  <a:lnTo>
                    <a:pt x="116923" y="53903"/>
                  </a:lnTo>
                  <a:lnTo>
                    <a:pt x="116923" y="53262"/>
                  </a:lnTo>
                  <a:lnTo>
                    <a:pt x="114871" y="52620"/>
                  </a:lnTo>
                  <a:lnTo>
                    <a:pt x="112820" y="49411"/>
                  </a:lnTo>
                  <a:lnTo>
                    <a:pt x="108717" y="49411"/>
                  </a:lnTo>
                  <a:lnTo>
                    <a:pt x="106666" y="49411"/>
                  </a:lnTo>
                  <a:lnTo>
                    <a:pt x="104615" y="46844"/>
                  </a:lnTo>
                  <a:lnTo>
                    <a:pt x="103589" y="43636"/>
                  </a:lnTo>
                  <a:lnTo>
                    <a:pt x="103589" y="41069"/>
                  </a:lnTo>
                  <a:lnTo>
                    <a:pt x="102564" y="39144"/>
                  </a:lnTo>
                  <a:lnTo>
                    <a:pt x="99487" y="39786"/>
                  </a:lnTo>
                  <a:lnTo>
                    <a:pt x="97435" y="40427"/>
                  </a:lnTo>
                  <a:lnTo>
                    <a:pt x="93333" y="40427"/>
                  </a:lnTo>
                  <a:lnTo>
                    <a:pt x="89230" y="39144"/>
                  </a:lnTo>
                  <a:lnTo>
                    <a:pt x="86153" y="35935"/>
                  </a:lnTo>
                  <a:lnTo>
                    <a:pt x="85128" y="31443"/>
                  </a:lnTo>
                  <a:lnTo>
                    <a:pt x="81025" y="25668"/>
                  </a:lnTo>
                  <a:lnTo>
                    <a:pt x="78974" y="19893"/>
                  </a:lnTo>
                  <a:lnTo>
                    <a:pt x="76923" y="16684"/>
                  </a:lnTo>
                  <a:lnTo>
                    <a:pt x="74871" y="11550"/>
                  </a:lnTo>
                  <a:lnTo>
                    <a:pt x="72820" y="7058"/>
                  </a:lnTo>
                  <a:lnTo>
                    <a:pt x="70769" y="5133"/>
                  </a:lnTo>
                  <a:lnTo>
                    <a:pt x="57435" y="0"/>
                  </a:lnTo>
                  <a:lnTo>
                    <a:pt x="54358" y="1925"/>
                  </a:lnTo>
                  <a:lnTo>
                    <a:pt x="51282" y="4491"/>
                  </a:lnTo>
                  <a:lnTo>
                    <a:pt x="46153" y="7058"/>
                  </a:lnTo>
                  <a:lnTo>
                    <a:pt x="43076" y="7058"/>
                  </a:lnTo>
                  <a:lnTo>
                    <a:pt x="40000" y="5775"/>
                  </a:lnTo>
                  <a:lnTo>
                    <a:pt x="34871" y="3850"/>
                  </a:lnTo>
                  <a:lnTo>
                    <a:pt x="30769" y="3208"/>
                  </a:lnTo>
                  <a:lnTo>
                    <a:pt x="29743" y="3208"/>
                  </a:lnTo>
                  <a:lnTo>
                    <a:pt x="27692" y="4491"/>
                  </a:lnTo>
                  <a:lnTo>
                    <a:pt x="22564" y="14117"/>
                  </a:lnTo>
                  <a:lnTo>
                    <a:pt x="20512" y="21176"/>
                  </a:lnTo>
                  <a:lnTo>
                    <a:pt x="15384" y="28877"/>
                  </a:lnTo>
                  <a:lnTo>
                    <a:pt x="13333" y="34652"/>
                  </a:lnTo>
                  <a:lnTo>
                    <a:pt x="12307" y="41069"/>
                  </a:lnTo>
                  <a:lnTo>
                    <a:pt x="13333" y="44278"/>
                  </a:lnTo>
                  <a:lnTo>
                    <a:pt x="15384" y="45561"/>
                  </a:lnTo>
                  <a:lnTo>
                    <a:pt x="14358" y="46844"/>
                  </a:lnTo>
                  <a:lnTo>
                    <a:pt x="12307" y="48770"/>
                  </a:lnTo>
                  <a:lnTo>
                    <a:pt x="12307" y="52620"/>
                  </a:lnTo>
                  <a:lnTo>
                    <a:pt x="10256" y="55828"/>
                  </a:lnTo>
                  <a:lnTo>
                    <a:pt x="10256" y="60320"/>
                  </a:lnTo>
                  <a:lnTo>
                    <a:pt x="7179" y="60962"/>
                  </a:lnTo>
                  <a:lnTo>
                    <a:pt x="7179" y="64171"/>
                  </a:lnTo>
                  <a:lnTo>
                    <a:pt x="1025" y="64171"/>
                  </a:lnTo>
                  <a:lnTo>
                    <a:pt x="0" y="66096"/>
                  </a:lnTo>
                  <a:lnTo>
                    <a:pt x="23589" y="114224"/>
                  </a:lnTo>
                  <a:lnTo>
                    <a:pt x="33846"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4" name="Shape 860"/>
            <p:cNvSpPr/>
            <p:nvPr/>
          </p:nvSpPr>
          <p:spPr>
            <a:xfrm>
              <a:off x="7517596" y="2002917"/>
              <a:ext cx="408118" cy="300186"/>
            </a:xfrm>
            <a:custGeom>
              <a:avLst/>
              <a:gdLst/>
              <a:ahLst/>
              <a:cxnLst/>
              <a:rect l="0" t="0" r="0" b="0"/>
              <a:pathLst>
                <a:path w="120000" h="120000" extrusionOk="0">
                  <a:moveTo>
                    <a:pt x="0" y="98426"/>
                  </a:moveTo>
                  <a:lnTo>
                    <a:pt x="4958" y="91685"/>
                  </a:lnTo>
                  <a:lnTo>
                    <a:pt x="5950" y="89662"/>
                  </a:lnTo>
                  <a:lnTo>
                    <a:pt x="7933" y="86966"/>
                  </a:lnTo>
                  <a:lnTo>
                    <a:pt x="8925" y="85617"/>
                  </a:lnTo>
                  <a:lnTo>
                    <a:pt x="10909" y="83595"/>
                  </a:lnTo>
                  <a:lnTo>
                    <a:pt x="10909" y="81573"/>
                  </a:lnTo>
                  <a:lnTo>
                    <a:pt x="10909" y="80224"/>
                  </a:lnTo>
                  <a:lnTo>
                    <a:pt x="8429" y="73483"/>
                  </a:lnTo>
                  <a:lnTo>
                    <a:pt x="6942" y="68764"/>
                  </a:lnTo>
                  <a:lnTo>
                    <a:pt x="8925" y="66741"/>
                  </a:lnTo>
                  <a:lnTo>
                    <a:pt x="15371" y="64719"/>
                  </a:lnTo>
                  <a:lnTo>
                    <a:pt x="18842" y="64719"/>
                  </a:lnTo>
                  <a:lnTo>
                    <a:pt x="23305" y="64719"/>
                  </a:lnTo>
                  <a:lnTo>
                    <a:pt x="26280" y="64719"/>
                  </a:lnTo>
                  <a:lnTo>
                    <a:pt x="27768" y="64719"/>
                  </a:lnTo>
                  <a:lnTo>
                    <a:pt x="31239" y="62696"/>
                  </a:lnTo>
                  <a:lnTo>
                    <a:pt x="33223" y="62696"/>
                  </a:lnTo>
                  <a:lnTo>
                    <a:pt x="38181" y="60674"/>
                  </a:lnTo>
                  <a:lnTo>
                    <a:pt x="41157" y="55955"/>
                  </a:lnTo>
                  <a:lnTo>
                    <a:pt x="44132" y="53932"/>
                  </a:lnTo>
                  <a:lnTo>
                    <a:pt x="46115" y="51910"/>
                  </a:lnTo>
                  <a:lnTo>
                    <a:pt x="46115" y="50561"/>
                  </a:lnTo>
                  <a:lnTo>
                    <a:pt x="46115" y="47865"/>
                  </a:lnTo>
                  <a:lnTo>
                    <a:pt x="44132" y="44494"/>
                  </a:lnTo>
                  <a:lnTo>
                    <a:pt x="46115" y="42471"/>
                  </a:lnTo>
                  <a:lnTo>
                    <a:pt x="46611" y="39775"/>
                  </a:lnTo>
                  <a:lnTo>
                    <a:pt x="44132" y="41123"/>
                  </a:lnTo>
                  <a:lnTo>
                    <a:pt x="43140" y="39775"/>
                  </a:lnTo>
                  <a:lnTo>
                    <a:pt x="42148" y="37078"/>
                  </a:lnTo>
                  <a:lnTo>
                    <a:pt x="44628" y="34382"/>
                  </a:lnTo>
                  <a:lnTo>
                    <a:pt x="48595" y="29662"/>
                  </a:lnTo>
                  <a:lnTo>
                    <a:pt x="50082" y="25617"/>
                  </a:lnTo>
                  <a:lnTo>
                    <a:pt x="50578" y="22247"/>
                  </a:lnTo>
                  <a:lnTo>
                    <a:pt x="54545" y="15505"/>
                  </a:lnTo>
                  <a:lnTo>
                    <a:pt x="57520" y="10112"/>
                  </a:lnTo>
                  <a:lnTo>
                    <a:pt x="60991" y="6741"/>
                  </a:lnTo>
                  <a:lnTo>
                    <a:pt x="64462" y="5393"/>
                  </a:lnTo>
                  <a:lnTo>
                    <a:pt x="69917" y="3370"/>
                  </a:lnTo>
                  <a:lnTo>
                    <a:pt x="72892" y="1348"/>
                  </a:lnTo>
                  <a:lnTo>
                    <a:pt x="80826" y="0"/>
                  </a:lnTo>
                  <a:lnTo>
                    <a:pt x="80826" y="3370"/>
                  </a:lnTo>
                  <a:lnTo>
                    <a:pt x="80826" y="7415"/>
                  </a:lnTo>
                  <a:lnTo>
                    <a:pt x="81818" y="10786"/>
                  </a:lnTo>
                  <a:lnTo>
                    <a:pt x="83305" y="15505"/>
                  </a:lnTo>
                  <a:lnTo>
                    <a:pt x="84793" y="16179"/>
                  </a:lnTo>
                  <a:lnTo>
                    <a:pt x="86280" y="21573"/>
                  </a:lnTo>
                  <a:lnTo>
                    <a:pt x="84793" y="22921"/>
                  </a:lnTo>
                  <a:lnTo>
                    <a:pt x="84297" y="27640"/>
                  </a:lnTo>
                  <a:lnTo>
                    <a:pt x="86280" y="32359"/>
                  </a:lnTo>
                  <a:lnTo>
                    <a:pt x="87768" y="37752"/>
                  </a:lnTo>
                  <a:lnTo>
                    <a:pt x="89752" y="39775"/>
                  </a:lnTo>
                  <a:lnTo>
                    <a:pt x="90247" y="47191"/>
                  </a:lnTo>
                  <a:lnTo>
                    <a:pt x="91239" y="53258"/>
                  </a:lnTo>
                  <a:lnTo>
                    <a:pt x="93223" y="59325"/>
                  </a:lnTo>
                  <a:lnTo>
                    <a:pt x="93223" y="60000"/>
                  </a:lnTo>
                  <a:lnTo>
                    <a:pt x="93223" y="68764"/>
                  </a:lnTo>
                  <a:lnTo>
                    <a:pt x="93223" y="80898"/>
                  </a:lnTo>
                  <a:lnTo>
                    <a:pt x="95206" y="93707"/>
                  </a:lnTo>
                  <a:lnTo>
                    <a:pt x="95206" y="98426"/>
                  </a:lnTo>
                  <a:lnTo>
                    <a:pt x="97190" y="102471"/>
                  </a:lnTo>
                  <a:lnTo>
                    <a:pt x="95206" y="106516"/>
                  </a:lnTo>
                  <a:lnTo>
                    <a:pt x="95702" y="108539"/>
                  </a:lnTo>
                  <a:lnTo>
                    <a:pt x="92231" y="115280"/>
                  </a:lnTo>
                  <a:lnTo>
                    <a:pt x="95702" y="113258"/>
                  </a:lnTo>
                  <a:lnTo>
                    <a:pt x="98181" y="111910"/>
                  </a:lnTo>
                  <a:lnTo>
                    <a:pt x="101157" y="109213"/>
                  </a:lnTo>
                  <a:lnTo>
                    <a:pt x="102148" y="107865"/>
                  </a:lnTo>
                  <a:lnTo>
                    <a:pt x="105123" y="107191"/>
                  </a:lnTo>
                  <a:lnTo>
                    <a:pt x="107603" y="106516"/>
                  </a:lnTo>
                  <a:lnTo>
                    <a:pt x="108595" y="105168"/>
                  </a:lnTo>
                  <a:lnTo>
                    <a:pt x="111570" y="103146"/>
                  </a:lnTo>
                  <a:lnTo>
                    <a:pt x="114049" y="99101"/>
                  </a:lnTo>
                  <a:lnTo>
                    <a:pt x="111570" y="105842"/>
                  </a:lnTo>
                  <a:lnTo>
                    <a:pt x="114049" y="104494"/>
                  </a:lnTo>
                  <a:lnTo>
                    <a:pt x="115537" y="101797"/>
                  </a:lnTo>
                  <a:lnTo>
                    <a:pt x="117024" y="101123"/>
                  </a:lnTo>
                  <a:lnTo>
                    <a:pt x="119008" y="100449"/>
                  </a:lnTo>
                  <a:lnTo>
                    <a:pt x="120000" y="100449"/>
                  </a:lnTo>
                  <a:lnTo>
                    <a:pt x="115537" y="105842"/>
                  </a:lnTo>
                  <a:lnTo>
                    <a:pt x="111570" y="109887"/>
                  </a:lnTo>
                  <a:lnTo>
                    <a:pt x="108595" y="111910"/>
                  </a:lnTo>
                  <a:lnTo>
                    <a:pt x="106115" y="115280"/>
                  </a:lnTo>
                  <a:lnTo>
                    <a:pt x="102148" y="116629"/>
                  </a:lnTo>
                  <a:lnTo>
                    <a:pt x="97685" y="118651"/>
                  </a:lnTo>
                  <a:lnTo>
                    <a:pt x="93719" y="120000"/>
                  </a:lnTo>
                  <a:lnTo>
                    <a:pt x="91239" y="117977"/>
                  </a:lnTo>
                  <a:lnTo>
                    <a:pt x="90247" y="115280"/>
                  </a:lnTo>
                  <a:lnTo>
                    <a:pt x="90247" y="112584"/>
                  </a:lnTo>
                  <a:lnTo>
                    <a:pt x="89256" y="111235"/>
                  </a:lnTo>
                  <a:lnTo>
                    <a:pt x="82809" y="108539"/>
                  </a:lnTo>
                  <a:lnTo>
                    <a:pt x="76859" y="106516"/>
                  </a:lnTo>
                  <a:lnTo>
                    <a:pt x="77851" y="103146"/>
                  </a:lnTo>
                  <a:lnTo>
                    <a:pt x="76363" y="101797"/>
                  </a:lnTo>
                  <a:lnTo>
                    <a:pt x="74876" y="101797"/>
                  </a:lnTo>
                  <a:lnTo>
                    <a:pt x="73388" y="101123"/>
                  </a:lnTo>
                  <a:lnTo>
                    <a:pt x="71404" y="96404"/>
                  </a:lnTo>
                  <a:lnTo>
                    <a:pt x="69421" y="93033"/>
                  </a:lnTo>
                  <a:lnTo>
                    <a:pt x="65454" y="89662"/>
                  </a:lnTo>
                  <a:lnTo>
                    <a:pt x="991" y="105168"/>
                  </a:lnTo>
                  <a:lnTo>
                    <a:pt x="0" y="984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5" name="Shape 861"/>
            <p:cNvSpPr/>
            <p:nvPr/>
          </p:nvSpPr>
          <p:spPr>
            <a:xfrm>
              <a:off x="7792485" y="1982680"/>
              <a:ext cx="94441" cy="170331"/>
            </a:xfrm>
            <a:custGeom>
              <a:avLst/>
              <a:gdLst/>
              <a:ahLst/>
              <a:cxnLst/>
              <a:rect l="0" t="0" r="0" b="0"/>
              <a:pathLst>
                <a:path w="120000" h="120000" extrusionOk="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6" name="Shape 862"/>
            <p:cNvSpPr/>
            <p:nvPr/>
          </p:nvSpPr>
          <p:spPr>
            <a:xfrm>
              <a:off x="7866689" y="1960756"/>
              <a:ext cx="84322" cy="187194"/>
            </a:xfrm>
            <a:custGeom>
              <a:avLst/>
              <a:gdLst/>
              <a:ahLst/>
              <a:cxnLst/>
              <a:rect l="0" t="0" r="0" b="0"/>
              <a:pathLst>
                <a:path w="120000" h="120000" extrusionOk="0">
                  <a:moveTo>
                    <a:pt x="43200" y="0"/>
                  </a:moveTo>
                  <a:lnTo>
                    <a:pt x="33600" y="1081"/>
                  </a:lnTo>
                  <a:lnTo>
                    <a:pt x="21600" y="1081"/>
                  </a:lnTo>
                  <a:lnTo>
                    <a:pt x="21600" y="6486"/>
                  </a:lnTo>
                  <a:lnTo>
                    <a:pt x="19200" y="9729"/>
                  </a:lnTo>
                  <a:lnTo>
                    <a:pt x="14400" y="14054"/>
                  </a:lnTo>
                  <a:lnTo>
                    <a:pt x="21600" y="18378"/>
                  </a:lnTo>
                  <a:lnTo>
                    <a:pt x="21600" y="27027"/>
                  </a:lnTo>
                  <a:lnTo>
                    <a:pt x="21600" y="32432"/>
                  </a:lnTo>
                  <a:lnTo>
                    <a:pt x="28800" y="36756"/>
                  </a:lnTo>
                  <a:lnTo>
                    <a:pt x="28800" y="41081"/>
                  </a:lnTo>
                  <a:lnTo>
                    <a:pt x="7200" y="48648"/>
                  </a:lnTo>
                  <a:lnTo>
                    <a:pt x="7200" y="62702"/>
                  </a:lnTo>
                  <a:lnTo>
                    <a:pt x="0" y="78918"/>
                  </a:lnTo>
                  <a:lnTo>
                    <a:pt x="2400" y="90810"/>
                  </a:lnTo>
                  <a:lnTo>
                    <a:pt x="4800" y="102702"/>
                  </a:lnTo>
                  <a:lnTo>
                    <a:pt x="2400" y="112432"/>
                  </a:lnTo>
                  <a:lnTo>
                    <a:pt x="7200" y="120000"/>
                  </a:lnTo>
                  <a:lnTo>
                    <a:pt x="96000" y="110270"/>
                  </a:lnTo>
                  <a:lnTo>
                    <a:pt x="98400" y="104864"/>
                  </a:lnTo>
                  <a:lnTo>
                    <a:pt x="117600" y="101621"/>
                  </a:lnTo>
                  <a:lnTo>
                    <a:pt x="115200" y="98378"/>
                  </a:lnTo>
                  <a:lnTo>
                    <a:pt x="120000" y="89729"/>
                  </a:lnTo>
                  <a:lnTo>
                    <a:pt x="120000" y="89729"/>
                  </a:lnTo>
                  <a:lnTo>
                    <a:pt x="98400" y="81081"/>
                  </a:lnTo>
                  <a:lnTo>
                    <a:pt x="43200"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7" name="Shape 863"/>
            <p:cNvSpPr/>
            <p:nvPr/>
          </p:nvSpPr>
          <p:spPr>
            <a:xfrm>
              <a:off x="7834647" y="2188425"/>
              <a:ext cx="94441" cy="86008"/>
            </a:xfrm>
            <a:custGeom>
              <a:avLst/>
              <a:gdLst/>
              <a:ahLst/>
              <a:cxnLst/>
              <a:rect l="0" t="0" r="0" b="0"/>
              <a:pathLst>
                <a:path w="120000" h="120000" extrusionOk="0">
                  <a:moveTo>
                    <a:pt x="8571" y="68235"/>
                  </a:moveTo>
                  <a:lnTo>
                    <a:pt x="8571" y="84705"/>
                  </a:lnTo>
                  <a:lnTo>
                    <a:pt x="17142" y="98823"/>
                  </a:lnTo>
                  <a:lnTo>
                    <a:pt x="8571" y="112941"/>
                  </a:lnTo>
                  <a:lnTo>
                    <a:pt x="10714" y="120000"/>
                  </a:lnTo>
                  <a:lnTo>
                    <a:pt x="19285" y="117647"/>
                  </a:lnTo>
                  <a:lnTo>
                    <a:pt x="27857" y="105882"/>
                  </a:lnTo>
                  <a:lnTo>
                    <a:pt x="32142" y="103529"/>
                  </a:lnTo>
                  <a:lnTo>
                    <a:pt x="42857" y="91764"/>
                  </a:lnTo>
                  <a:lnTo>
                    <a:pt x="53571" y="84705"/>
                  </a:lnTo>
                  <a:lnTo>
                    <a:pt x="70714" y="84705"/>
                  </a:lnTo>
                  <a:lnTo>
                    <a:pt x="79285" y="80000"/>
                  </a:lnTo>
                  <a:lnTo>
                    <a:pt x="83571" y="75294"/>
                  </a:lnTo>
                  <a:lnTo>
                    <a:pt x="94285" y="70588"/>
                  </a:lnTo>
                  <a:lnTo>
                    <a:pt x="104999" y="65882"/>
                  </a:lnTo>
                  <a:lnTo>
                    <a:pt x="117857" y="65882"/>
                  </a:lnTo>
                  <a:lnTo>
                    <a:pt x="119999" y="61176"/>
                  </a:lnTo>
                  <a:lnTo>
                    <a:pt x="107142" y="0"/>
                  </a:lnTo>
                  <a:lnTo>
                    <a:pt x="51428" y="11764"/>
                  </a:lnTo>
                  <a:lnTo>
                    <a:pt x="0" y="21176"/>
                  </a:lnTo>
                  <a:lnTo>
                    <a:pt x="0" y="23529"/>
                  </a:lnTo>
                  <a:lnTo>
                    <a:pt x="8571" y="6823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8" name="Shape 864"/>
            <p:cNvSpPr/>
            <p:nvPr/>
          </p:nvSpPr>
          <p:spPr>
            <a:xfrm>
              <a:off x="7918970" y="2179992"/>
              <a:ext cx="40475" cy="52279"/>
            </a:xfrm>
            <a:custGeom>
              <a:avLst/>
              <a:gdLst/>
              <a:ahLst/>
              <a:cxnLst/>
              <a:rect l="0" t="0" r="0" b="0"/>
              <a:pathLst>
                <a:path w="120000" h="120000" extrusionOk="0">
                  <a:moveTo>
                    <a:pt x="115000" y="58064"/>
                  </a:moveTo>
                  <a:lnTo>
                    <a:pt x="105000" y="50322"/>
                  </a:lnTo>
                  <a:lnTo>
                    <a:pt x="105000" y="46451"/>
                  </a:lnTo>
                  <a:lnTo>
                    <a:pt x="90000" y="42580"/>
                  </a:lnTo>
                  <a:lnTo>
                    <a:pt x="80000" y="38709"/>
                  </a:lnTo>
                  <a:lnTo>
                    <a:pt x="80000" y="27096"/>
                  </a:lnTo>
                  <a:lnTo>
                    <a:pt x="65000" y="19354"/>
                  </a:lnTo>
                  <a:lnTo>
                    <a:pt x="50000" y="0"/>
                  </a:lnTo>
                  <a:lnTo>
                    <a:pt x="0" y="19354"/>
                  </a:lnTo>
                  <a:lnTo>
                    <a:pt x="30000" y="120000"/>
                  </a:lnTo>
                  <a:lnTo>
                    <a:pt x="40000" y="112258"/>
                  </a:lnTo>
                  <a:lnTo>
                    <a:pt x="50000" y="108387"/>
                  </a:lnTo>
                  <a:lnTo>
                    <a:pt x="70000" y="100645"/>
                  </a:lnTo>
                  <a:lnTo>
                    <a:pt x="70000" y="89032"/>
                  </a:lnTo>
                  <a:lnTo>
                    <a:pt x="70000" y="85161"/>
                  </a:lnTo>
                  <a:lnTo>
                    <a:pt x="70000" y="77419"/>
                  </a:lnTo>
                  <a:lnTo>
                    <a:pt x="70000" y="65806"/>
                  </a:lnTo>
                  <a:lnTo>
                    <a:pt x="70000" y="58064"/>
                  </a:lnTo>
                  <a:lnTo>
                    <a:pt x="70000" y="54193"/>
                  </a:lnTo>
                  <a:lnTo>
                    <a:pt x="75000" y="50322"/>
                  </a:lnTo>
                  <a:lnTo>
                    <a:pt x="80000" y="50322"/>
                  </a:lnTo>
                  <a:lnTo>
                    <a:pt x="95000" y="54193"/>
                  </a:lnTo>
                  <a:lnTo>
                    <a:pt x="95000" y="61935"/>
                  </a:lnTo>
                  <a:lnTo>
                    <a:pt x="105000" y="77419"/>
                  </a:lnTo>
                  <a:lnTo>
                    <a:pt x="105000" y="81290"/>
                  </a:lnTo>
                  <a:lnTo>
                    <a:pt x="110000" y="85161"/>
                  </a:lnTo>
                  <a:lnTo>
                    <a:pt x="120000" y="81290"/>
                  </a:lnTo>
                  <a:lnTo>
                    <a:pt x="120000" y="77419"/>
                  </a:lnTo>
                  <a:lnTo>
                    <a:pt x="120000" y="73548"/>
                  </a:lnTo>
                  <a:lnTo>
                    <a:pt x="115000" y="5806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9" name="Shape 865"/>
            <p:cNvSpPr/>
            <p:nvPr/>
          </p:nvSpPr>
          <p:spPr>
            <a:xfrm>
              <a:off x="7834647" y="2119281"/>
              <a:ext cx="183821" cy="92755"/>
            </a:xfrm>
            <a:custGeom>
              <a:avLst/>
              <a:gdLst/>
              <a:ahLst/>
              <a:cxnLst/>
              <a:rect l="0" t="0" r="0" b="0"/>
              <a:pathLst>
                <a:path w="120000" h="120000" extrusionOk="0">
                  <a:moveTo>
                    <a:pt x="117798" y="76363"/>
                  </a:moveTo>
                  <a:lnTo>
                    <a:pt x="115596" y="69818"/>
                  </a:lnTo>
                  <a:lnTo>
                    <a:pt x="114495" y="67636"/>
                  </a:lnTo>
                  <a:lnTo>
                    <a:pt x="111192" y="63272"/>
                  </a:lnTo>
                  <a:lnTo>
                    <a:pt x="107889" y="58909"/>
                  </a:lnTo>
                  <a:lnTo>
                    <a:pt x="106788" y="54545"/>
                  </a:lnTo>
                  <a:lnTo>
                    <a:pt x="105688" y="58909"/>
                  </a:lnTo>
                  <a:lnTo>
                    <a:pt x="106788" y="63272"/>
                  </a:lnTo>
                  <a:lnTo>
                    <a:pt x="110091" y="69818"/>
                  </a:lnTo>
                  <a:lnTo>
                    <a:pt x="112293" y="76363"/>
                  </a:lnTo>
                  <a:lnTo>
                    <a:pt x="108990" y="78545"/>
                  </a:lnTo>
                  <a:lnTo>
                    <a:pt x="104587" y="78545"/>
                  </a:lnTo>
                  <a:lnTo>
                    <a:pt x="97981" y="85090"/>
                  </a:lnTo>
                  <a:lnTo>
                    <a:pt x="96880" y="80727"/>
                  </a:lnTo>
                  <a:lnTo>
                    <a:pt x="95779" y="78545"/>
                  </a:lnTo>
                  <a:lnTo>
                    <a:pt x="93577" y="76363"/>
                  </a:lnTo>
                  <a:lnTo>
                    <a:pt x="90275" y="72000"/>
                  </a:lnTo>
                  <a:lnTo>
                    <a:pt x="89174" y="69818"/>
                  </a:lnTo>
                  <a:lnTo>
                    <a:pt x="90275" y="65454"/>
                  </a:lnTo>
                  <a:lnTo>
                    <a:pt x="89174" y="58909"/>
                  </a:lnTo>
                  <a:lnTo>
                    <a:pt x="84770" y="52363"/>
                  </a:lnTo>
                  <a:lnTo>
                    <a:pt x="80366" y="48000"/>
                  </a:lnTo>
                  <a:lnTo>
                    <a:pt x="78165" y="48000"/>
                  </a:lnTo>
                  <a:lnTo>
                    <a:pt x="75963" y="48000"/>
                  </a:lnTo>
                  <a:lnTo>
                    <a:pt x="74862" y="43636"/>
                  </a:lnTo>
                  <a:lnTo>
                    <a:pt x="74862" y="34909"/>
                  </a:lnTo>
                  <a:lnTo>
                    <a:pt x="77064" y="30545"/>
                  </a:lnTo>
                  <a:lnTo>
                    <a:pt x="78165" y="28363"/>
                  </a:lnTo>
                  <a:lnTo>
                    <a:pt x="80366" y="24000"/>
                  </a:lnTo>
                  <a:lnTo>
                    <a:pt x="84770" y="19636"/>
                  </a:lnTo>
                  <a:lnTo>
                    <a:pt x="84770" y="17454"/>
                  </a:lnTo>
                  <a:lnTo>
                    <a:pt x="83669" y="13090"/>
                  </a:lnTo>
                  <a:lnTo>
                    <a:pt x="80366" y="13090"/>
                  </a:lnTo>
                  <a:lnTo>
                    <a:pt x="78165" y="13090"/>
                  </a:lnTo>
                  <a:lnTo>
                    <a:pt x="77064" y="6545"/>
                  </a:lnTo>
                  <a:lnTo>
                    <a:pt x="74862" y="0"/>
                  </a:lnTo>
                  <a:lnTo>
                    <a:pt x="66055" y="6545"/>
                  </a:lnTo>
                  <a:lnTo>
                    <a:pt x="64954" y="17454"/>
                  </a:lnTo>
                  <a:lnTo>
                    <a:pt x="24220" y="37090"/>
                  </a:lnTo>
                  <a:lnTo>
                    <a:pt x="0" y="43636"/>
                  </a:lnTo>
                  <a:lnTo>
                    <a:pt x="0" y="72000"/>
                  </a:lnTo>
                  <a:lnTo>
                    <a:pt x="0" y="109090"/>
                  </a:lnTo>
                  <a:lnTo>
                    <a:pt x="26422" y="100363"/>
                  </a:lnTo>
                  <a:lnTo>
                    <a:pt x="55045" y="89454"/>
                  </a:lnTo>
                  <a:lnTo>
                    <a:pt x="66055" y="78545"/>
                  </a:lnTo>
                  <a:lnTo>
                    <a:pt x="69357" y="89454"/>
                  </a:lnTo>
                  <a:lnTo>
                    <a:pt x="72660" y="93818"/>
                  </a:lnTo>
                  <a:lnTo>
                    <a:pt x="72660" y="100363"/>
                  </a:lnTo>
                  <a:lnTo>
                    <a:pt x="74862" y="102545"/>
                  </a:lnTo>
                  <a:lnTo>
                    <a:pt x="78165" y="104727"/>
                  </a:lnTo>
                  <a:lnTo>
                    <a:pt x="78165" y="106909"/>
                  </a:lnTo>
                  <a:lnTo>
                    <a:pt x="80366" y="111272"/>
                  </a:lnTo>
                  <a:lnTo>
                    <a:pt x="81467" y="120000"/>
                  </a:lnTo>
                  <a:lnTo>
                    <a:pt x="81467" y="120000"/>
                  </a:lnTo>
                  <a:lnTo>
                    <a:pt x="83669" y="120000"/>
                  </a:lnTo>
                  <a:lnTo>
                    <a:pt x="84770" y="120000"/>
                  </a:lnTo>
                  <a:lnTo>
                    <a:pt x="86972" y="115636"/>
                  </a:lnTo>
                  <a:lnTo>
                    <a:pt x="86972" y="106909"/>
                  </a:lnTo>
                  <a:lnTo>
                    <a:pt x="90275" y="102545"/>
                  </a:lnTo>
                  <a:lnTo>
                    <a:pt x="90275" y="98181"/>
                  </a:lnTo>
                  <a:lnTo>
                    <a:pt x="93577" y="93818"/>
                  </a:lnTo>
                  <a:lnTo>
                    <a:pt x="94678" y="100363"/>
                  </a:lnTo>
                  <a:lnTo>
                    <a:pt x="95779" y="106909"/>
                  </a:lnTo>
                  <a:lnTo>
                    <a:pt x="95779" y="111272"/>
                  </a:lnTo>
                  <a:lnTo>
                    <a:pt x="99082" y="106909"/>
                  </a:lnTo>
                  <a:lnTo>
                    <a:pt x="101284" y="102545"/>
                  </a:lnTo>
                  <a:lnTo>
                    <a:pt x="101284" y="98181"/>
                  </a:lnTo>
                  <a:lnTo>
                    <a:pt x="103486" y="98181"/>
                  </a:lnTo>
                  <a:lnTo>
                    <a:pt x="106788" y="93818"/>
                  </a:lnTo>
                  <a:lnTo>
                    <a:pt x="111192" y="93818"/>
                  </a:lnTo>
                  <a:lnTo>
                    <a:pt x="113394" y="89454"/>
                  </a:lnTo>
                  <a:lnTo>
                    <a:pt x="116697" y="87272"/>
                  </a:lnTo>
                  <a:lnTo>
                    <a:pt x="118899" y="82909"/>
                  </a:lnTo>
                  <a:lnTo>
                    <a:pt x="120000" y="78545"/>
                  </a:lnTo>
                  <a:lnTo>
                    <a:pt x="117798" y="7636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0" name="Shape 866"/>
            <p:cNvSpPr/>
            <p:nvPr/>
          </p:nvSpPr>
          <p:spPr>
            <a:xfrm>
              <a:off x="7976309" y="2205290"/>
              <a:ext cx="16863" cy="11806"/>
            </a:xfrm>
            <a:custGeom>
              <a:avLst/>
              <a:gdLst/>
              <a:ahLst/>
              <a:cxnLst/>
              <a:rect l="0" t="0" r="0" b="0"/>
              <a:pathLst>
                <a:path w="120000" h="120000" extrusionOk="0">
                  <a:moveTo>
                    <a:pt x="30000" y="120000"/>
                  </a:moveTo>
                  <a:cubicBezTo>
                    <a:pt x="70000" y="120000"/>
                    <a:pt x="70000" y="120000"/>
                    <a:pt x="70000" y="120000"/>
                  </a:cubicBezTo>
                  <a:cubicBezTo>
                    <a:pt x="100000" y="80000"/>
                    <a:pt x="100000" y="80000"/>
                    <a:pt x="100000" y="80000"/>
                  </a:cubicBezTo>
                  <a:cubicBezTo>
                    <a:pt x="120000" y="53333"/>
                    <a:pt x="120000" y="53333"/>
                    <a:pt x="120000" y="53333"/>
                  </a:cubicBezTo>
                  <a:cubicBezTo>
                    <a:pt x="80000" y="26666"/>
                    <a:pt x="80000" y="26666"/>
                    <a:pt x="80000" y="26666"/>
                  </a:cubicBezTo>
                  <a:cubicBezTo>
                    <a:pt x="80000" y="26666"/>
                    <a:pt x="50000" y="0"/>
                    <a:pt x="40000" y="13333"/>
                  </a:cubicBezTo>
                  <a:cubicBezTo>
                    <a:pt x="40000" y="26666"/>
                    <a:pt x="0" y="93333"/>
                    <a:pt x="0" y="93333"/>
                  </a:cubicBezTo>
                  <a:lnTo>
                    <a:pt x="30000"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1" name="Shape 867"/>
            <p:cNvSpPr/>
            <p:nvPr/>
          </p:nvSpPr>
          <p:spPr>
            <a:xfrm>
              <a:off x="7763817" y="2269375"/>
              <a:ext cx="70829" cy="158525"/>
            </a:xfrm>
            <a:custGeom>
              <a:avLst/>
              <a:gdLst/>
              <a:ahLst/>
              <a:cxnLst/>
              <a:rect l="0" t="0" r="0" b="0"/>
              <a:pathLst>
                <a:path w="120000" h="120000" extrusionOk="0">
                  <a:moveTo>
                    <a:pt x="102857" y="16595"/>
                  </a:moveTo>
                  <a:lnTo>
                    <a:pt x="102857" y="11489"/>
                  </a:lnTo>
                  <a:lnTo>
                    <a:pt x="97142" y="8936"/>
                  </a:lnTo>
                  <a:lnTo>
                    <a:pt x="60000" y="3829"/>
                  </a:lnTo>
                  <a:lnTo>
                    <a:pt x="25714" y="0"/>
                  </a:lnTo>
                  <a:lnTo>
                    <a:pt x="22857" y="3829"/>
                  </a:lnTo>
                  <a:lnTo>
                    <a:pt x="17142" y="8936"/>
                  </a:lnTo>
                  <a:lnTo>
                    <a:pt x="8571" y="11489"/>
                  </a:lnTo>
                  <a:lnTo>
                    <a:pt x="5714" y="17872"/>
                  </a:lnTo>
                  <a:lnTo>
                    <a:pt x="8571" y="25531"/>
                  </a:lnTo>
                  <a:lnTo>
                    <a:pt x="8571" y="31914"/>
                  </a:lnTo>
                  <a:lnTo>
                    <a:pt x="5714" y="38297"/>
                  </a:lnTo>
                  <a:lnTo>
                    <a:pt x="14285" y="40851"/>
                  </a:lnTo>
                  <a:lnTo>
                    <a:pt x="25714" y="43404"/>
                  </a:lnTo>
                  <a:lnTo>
                    <a:pt x="31428" y="48510"/>
                  </a:lnTo>
                  <a:lnTo>
                    <a:pt x="42857" y="53617"/>
                  </a:lnTo>
                  <a:lnTo>
                    <a:pt x="57142" y="58723"/>
                  </a:lnTo>
                  <a:lnTo>
                    <a:pt x="57142" y="60000"/>
                  </a:lnTo>
                  <a:lnTo>
                    <a:pt x="51428" y="67659"/>
                  </a:lnTo>
                  <a:lnTo>
                    <a:pt x="28571" y="74042"/>
                  </a:lnTo>
                  <a:lnTo>
                    <a:pt x="8571" y="81702"/>
                  </a:lnTo>
                  <a:lnTo>
                    <a:pt x="5714" y="85531"/>
                  </a:lnTo>
                  <a:lnTo>
                    <a:pt x="0" y="91914"/>
                  </a:lnTo>
                  <a:lnTo>
                    <a:pt x="2857" y="95744"/>
                  </a:lnTo>
                  <a:lnTo>
                    <a:pt x="8571" y="100851"/>
                  </a:lnTo>
                  <a:lnTo>
                    <a:pt x="22857" y="105957"/>
                  </a:lnTo>
                  <a:lnTo>
                    <a:pt x="34285" y="108510"/>
                  </a:lnTo>
                  <a:lnTo>
                    <a:pt x="42857" y="109787"/>
                  </a:lnTo>
                  <a:lnTo>
                    <a:pt x="57142" y="109787"/>
                  </a:lnTo>
                  <a:lnTo>
                    <a:pt x="68571" y="109787"/>
                  </a:lnTo>
                  <a:lnTo>
                    <a:pt x="71428" y="109787"/>
                  </a:lnTo>
                  <a:lnTo>
                    <a:pt x="68571" y="114893"/>
                  </a:lnTo>
                  <a:lnTo>
                    <a:pt x="68571" y="118723"/>
                  </a:lnTo>
                  <a:lnTo>
                    <a:pt x="71428" y="120000"/>
                  </a:lnTo>
                  <a:lnTo>
                    <a:pt x="74285" y="120000"/>
                  </a:lnTo>
                  <a:lnTo>
                    <a:pt x="77142" y="111063"/>
                  </a:lnTo>
                  <a:lnTo>
                    <a:pt x="80000" y="109787"/>
                  </a:lnTo>
                  <a:lnTo>
                    <a:pt x="88571" y="104680"/>
                  </a:lnTo>
                  <a:lnTo>
                    <a:pt x="102857" y="99574"/>
                  </a:lnTo>
                  <a:lnTo>
                    <a:pt x="102857" y="88085"/>
                  </a:lnTo>
                  <a:lnTo>
                    <a:pt x="102857" y="82978"/>
                  </a:lnTo>
                  <a:lnTo>
                    <a:pt x="114285" y="77872"/>
                  </a:lnTo>
                  <a:lnTo>
                    <a:pt x="117142" y="67659"/>
                  </a:lnTo>
                  <a:lnTo>
                    <a:pt x="120000" y="61276"/>
                  </a:lnTo>
                  <a:lnTo>
                    <a:pt x="120000" y="51063"/>
                  </a:lnTo>
                  <a:lnTo>
                    <a:pt x="120000" y="45957"/>
                  </a:lnTo>
                  <a:lnTo>
                    <a:pt x="114285" y="38297"/>
                  </a:lnTo>
                  <a:lnTo>
                    <a:pt x="102857" y="38297"/>
                  </a:lnTo>
                  <a:lnTo>
                    <a:pt x="97142" y="38297"/>
                  </a:lnTo>
                  <a:lnTo>
                    <a:pt x="100000" y="31914"/>
                  </a:lnTo>
                  <a:lnTo>
                    <a:pt x="105714" y="25531"/>
                  </a:lnTo>
                  <a:lnTo>
                    <a:pt x="111428" y="22978"/>
                  </a:lnTo>
                  <a:lnTo>
                    <a:pt x="108571" y="21702"/>
                  </a:lnTo>
                  <a:lnTo>
                    <a:pt x="102857" y="1659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2" name="Shape 868"/>
            <p:cNvSpPr/>
            <p:nvPr/>
          </p:nvSpPr>
          <p:spPr>
            <a:xfrm>
              <a:off x="7750325" y="2378993"/>
              <a:ext cx="55651" cy="91067"/>
            </a:xfrm>
            <a:custGeom>
              <a:avLst/>
              <a:gdLst/>
              <a:ahLst/>
              <a:cxnLst/>
              <a:rect l="0" t="0" r="0" b="0"/>
              <a:pathLst>
                <a:path w="120000" h="120000" extrusionOk="0">
                  <a:moveTo>
                    <a:pt x="32727" y="22222"/>
                  </a:moveTo>
                  <a:lnTo>
                    <a:pt x="29090" y="15555"/>
                  </a:lnTo>
                  <a:lnTo>
                    <a:pt x="36363" y="4444"/>
                  </a:lnTo>
                  <a:lnTo>
                    <a:pt x="40000" y="2222"/>
                  </a:lnTo>
                  <a:lnTo>
                    <a:pt x="32727" y="0"/>
                  </a:lnTo>
                  <a:lnTo>
                    <a:pt x="21818" y="0"/>
                  </a:lnTo>
                  <a:lnTo>
                    <a:pt x="18181" y="0"/>
                  </a:lnTo>
                  <a:lnTo>
                    <a:pt x="7272" y="4444"/>
                  </a:lnTo>
                  <a:lnTo>
                    <a:pt x="0" y="11111"/>
                  </a:lnTo>
                  <a:lnTo>
                    <a:pt x="43636" y="120000"/>
                  </a:lnTo>
                  <a:lnTo>
                    <a:pt x="120000" y="113333"/>
                  </a:lnTo>
                  <a:lnTo>
                    <a:pt x="116363" y="95555"/>
                  </a:lnTo>
                  <a:lnTo>
                    <a:pt x="105454" y="88888"/>
                  </a:lnTo>
                  <a:lnTo>
                    <a:pt x="101818" y="84444"/>
                  </a:lnTo>
                  <a:lnTo>
                    <a:pt x="94545" y="82222"/>
                  </a:lnTo>
                  <a:lnTo>
                    <a:pt x="83636" y="75555"/>
                  </a:lnTo>
                  <a:lnTo>
                    <a:pt x="72727" y="71111"/>
                  </a:lnTo>
                  <a:lnTo>
                    <a:pt x="65454" y="62222"/>
                  </a:lnTo>
                  <a:lnTo>
                    <a:pt x="58181" y="53333"/>
                  </a:lnTo>
                  <a:lnTo>
                    <a:pt x="50909" y="44444"/>
                  </a:lnTo>
                  <a:lnTo>
                    <a:pt x="58181" y="37777"/>
                  </a:lnTo>
                  <a:lnTo>
                    <a:pt x="40000" y="31111"/>
                  </a:lnTo>
                  <a:lnTo>
                    <a:pt x="32727" y="2222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3" name="Shape 869"/>
            <p:cNvSpPr/>
            <p:nvPr/>
          </p:nvSpPr>
          <p:spPr>
            <a:xfrm>
              <a:off x="7480495" y="2227213"/>
              <a:ext cx="317051" cy="205745"/>
            </a:xfrm>
            <a:custGeom>
              <a:avLst/>
              <a:gdLst/>
              <a:ahLst/>
              <a:cxnLst/>
              <a:rect l="0" t="0" r="0" b="0"/>
              <a:pathLst>
                <a:path w="120000" h="120000" extrusionOk="0">
                  <a:moveTo>
                    <a:pt x="105319" y="88524"/>
                  </a:moveTo>
                  <a:lnTo>
                    <a:pt x="105957" y="88524"/>
                  </a:lnTo>
                  <a:lnTo>
                    <a:pt x="107872" y="88524"/>
                  </a:lnTo>
                  <a:lnTo>
                    <a:pt x="109148" y="89508"/>
                  </a:lnTo>
                  <a:lnTo>
                    <a:pt x="109148" y="87540"/>
                  </a:lnTo>
                  <a:lnTo>
                    <a:pt x="113617" y="81639"/>
                  </a:lnTo>
                  <a:lnTo>
                    <a:pt x="118723" y="76721"/>
                  </a:lnTo>
                  <a:lnTo>
                    <a:pt x="120000" y="70819"/>
                  </a:lnTo>
                  <a:lnTo>
                    <a:pt x="120000" y="69836"/>
                  </a:lnTo>
                  <a:lnTo>
                    <a:pt x="116808" y="65901"/>
                  </a:lnTo>
                  <a:lnTo>
                    <a:pt x="114255" y="61967"/>
                  </a:lnTo>
                  <a:lnTo>
                    <a:pt x="112978" y="58032"/>
                  </a:lnTo>
                  <a:lnTo>
                    <a:pt x="110425" y="56065"/>
                  </a:lnTo>
                  <a:lnTo>
                    <a:pt x="108510" y="54098"/>
                  </a:lnTo>
                  <a:lnTo>
                    <a:pt x="109148" y="49180"/>
                  </a:lnTo>
                  <a:lnTo>
                    <a:pt x="109148" y="44262"/>
                  </a:lnTo>
                  <a:lnTo>
                    <a:pt x="108510" y="38360"/>
                  </a:lnTo>
                  <a:lnTo>
                    <a:pt x="109148" y="33442"/>
                  </a:lnTo>
                  <a:lnTo>
                    <a:pt x="111063" y="31475"/>
                  </a:lnTo>
                  <a:lnTo>
                    <a:pt x="112340" y="27540"/>
                  </a:lnTo>
                  <a:lnTo>
                    <a:pt x="112978" y="24590"/>
                  </a:lnTo>
                  <a:lnTo>
                    <a:pt x="114255" y="19672"/>
                  </a:lnTo>
                  <a:lnTo>
                    <a:pt x="112340" y="17704"/>
                  </a:lnTo>
                  <a:lnTo>
                    <a:pt x="110425" y="17704"/>
                  </a:lnTo>
                  <a:lnTo>
                    <a:pt x="108510" y="16721"/>
                  </a:lnTo>
                  <a:lnTo>
                    <a:pt x="105957" y="9836"/>
                  </a:lnTo>
                  <a:lnTo>
                    <a:pt x="103404" y="4918"/>
                  </a:lnTo>
                  <a:lnTo>
                    <a:pt x="98297" y="0"/>
                  </a:lnTo>
                  <a:lnTo>
                    <a:pt x="15319" y="22622"/>
                  </a:lnTo>
                  <a:lnTo>
                    <a:pt x="14042" y="12786"/>
                  </a:lnTo>
                  <a:lnTo>
                    <a:pt x="10212" y="16721"/>
                  </a:lnTo>
                  <a:lnTo>
                    <a:pt x="7021" y="20655"/>
                  </a:lnTo>
                  <a:lnTo>
                    <a:pt x="3829" y="23606"/>
                  </a:lnTo>
                  <a:lnTo>
                    <a:pt x="0" y="27540"/>
                  </a:lnTo>
                  <a:lnTo>
                    <a:pt x="10212" y="120000"/>
                  </a:lnTo>
                  <a:lnTo>
                    <a:pt x="102127" y="93442"/>
                  </a:lnTo>
                  <a:lnTo>
                    <a:pt x="103404" y="90491"/>
                  </a:lnTo>
                  <a:lnTo>
                    <a:pt x="105319" y="8852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4" name="Shape 870"/>
            <p:cNvSpPr/>
            <p:nvPr/>
          </p:nvSpPr>
          <p:spPr>
            <a:xfrm>
              <a:off x="7183681" y="3051884"/>
              <a:ext cx="490753" cy="384509"/>
            </a:xfrm>
            <a:custGeom>
              <a:avLst/>
              <a:gdLst/>
              <a:ahLst/>
              <a:cxnLst/>
              <a:rect l="0" t="0" r="0" b="0"/>
              <a:pathLst>
                <a:path w="120000" h="120000" extrusionOk="0">
                  <a:moveTo>
                    <a:pt x="80000" y="0"/>
                  </a:moveTo>
                  <a:lnTo>
                    <a:pt x="80000" y="0"/>
                  </a:lnTo>
                  <a:lnTo>
                    <a:pt x="82474" y="0"/>
                  </a:lnTo>
                  <a:lnTo>
                    <a:pt x="86185" y="1052"/>
                  </a:lnTo>
                  <a:lnTo>
                    <a:pt x="86597" y="3684"/>
                  </a:lnTo>
                  <a:lnTo>
                    <a:pt x="87010" y="5263"/>
                  </a:lnTo>
                  <a:lnTo>
                    <a:pt x="88659" y="6315"/>
                  </a:lnTo>
                  <a:lnTo>
                    <a:pt x="89896" y="8947"/>
                  </a:lnTo>
                  <a:lnTo>
                    <a:pt x="91958" y="15789"/>
                  </a:lnTo>
                  <a:lnTo>
                    <a:pt x="94432" y="21052"/>
                  </a:lnTo>
                  <a:lnTo>
                    <a:pt x="97731" y="28947"/>
                  </a:lnTo>
                  <a:lnTo>
                    <a:pt x="99381" y="32631"/>
                  </a:lnTo>
                  <a:lnTo>
                    <a:pt x="103505" y="40526"/>
                  </a:lnTo>
                  <a:lnTo>
                    <a:pt x="105567" y="42631"/>
                  </a:lnTo>
                  <a:lnTo>
                    <a:pt x="106804" y="44210"/>
                  </a:lnTo>
                  <a:lnTo>
                    <a:pt x="106804" y="45789"/>
                  </a:lnTo>
                  <a:lnTo>
                    <a:pt x="106804" y="50526"/>
                  </a:lnTo>
                  <a:lnTo>
                    <a:pt x="105567" y="45263"/>
                  </a:lnTo>
                  <a:lnTo>
                    <a:pt x="105154" y="50526"/>
                  </a:lnTo>
                  <a:lnTo>
                    <a:pt x="107628" y="55789"/>
                  </a:lnTo>
                  <a:lnTo>
                    <a:pt x="110515" y="61052"/>
                  </a:lnTo>
                  <a:lnTo>
                    <a:pt x="113402" y="67894"/>
                  </a:lnTo>
                  <a:lnTo>
                    <a:pt x="115463" y="72105"/>
                  </a:lnTo>
                  <a:lnTo>
                    <a:pt x="117938" y="75789"/>
                  </a:lnTo>
                  <a:lnTo>
                    <a:pt x="119175" y="80526"/>
                  </a:lnTo>
                  <a:lnTo>
                    <a:pt x="120000" y="88421"/>
                  </a:lnTo>
                  <a:lnTo>
                    <a:pt x="120000" y="92631"/>
                  </a:lnTo>
                  <a:lnTo>
                    <a:pt x="120000" y="97368"/>
                  </a:lnTo>
                  <a:lnTo>
                    <a:pt x="120000" y="101578"/>
                  </a:lnTo>
                  <a:lnTo>
                    <a:pt x="118762" y="103157"/>
                  </a:lnTo>
                  <a:lnTo>
                    <a:pt x="117938" y="105263"/>
                  </a:lnTo>
                  <a:lnTo>
                    <a:pt x="117938" y="107894"/>
                  </a:lnTo>
                  <a:lnTo>
                    <a:pt x="118350" y="111052"/>
                  </a:lnTo>
                  <a:lnTo>
                    <a:pt x="117938" y="114736"/>
                  </a:lnTo>
                  <a:lnTo>
                    <a:pt x="116701" y="118421"/>
                  </a:lnTo>
                  <a:lnTo>
                    <a:pt x="115463" y="119473"/>
                  </a:lnTo>
                  <a:lnTo>
                    <a:pt x="114226" y="119999"/>
                  </a:lnTo>
                  <a:lnTo>
                    <a:pt x="115051" y="117894"/>
                  </a:lnTo>
                  <a:lnTo>
                    <a:pt x="115876" y="116842"/>
                  </a:lnTo>
                  <a:lnTo>
                    <a:pt x="115876" y="114210"/>
                  </a:lnTo>
                  <a:lnTo>
                    <a:pt x="115463" y="114210"/>
                  </a:lnTo>
                  <a:lnTo>
                    <a:pt x="112989" y="116315"/>
                  </a:lnTo>
                  <a:lnTo>
                    <a:pt x="111340" y="116842"/>
                  </a:lnTo>
                  <a:lnTo>
                    <a:pt x="110103" y="116315"/>
                  </a:lnTo>
                  <a:lnTo>
                    <a:pt x="108865" y="116842"/>
                  </a:lnTo>
                  <a:lnTo>
                    <a:pt x="107628" y="117894"/>
                  </a:lnTo>
                  <a:lnTo>
                    <a:pt x="106804" y="117368"/>
                  </a:lnTo>
                  <a:lnTo>
                    <a:pt x="105154" y="116842"/>
                  </a:lnTo>
                  <a:lnTo>
                    <a:pt x="104329" y="115263"/>
                  </a:lnTo>
                  <a:lnTo>
                    <a:pt x="104742" y="114210"/>
                  </a:lnTo>
                  <a:lnTo>
                    <a:pt x="105154" y="114210"/>
                  </a:lnTo>
                  <a:lnTo>
                    <a:pt x="108041" y="114736"/>
                  </a:lnTo>
                  <a:lnTo>
                    <a:pt x="108865" y="114210"/>
                  </a:lnTo>
                  <a:lnTo>
                    <a:pt x="108453" y="113684"/>
                  </a:lnTo>
                  <a:lnTo>
                    <a:pt x="107216" y="112631"/>
                  </a:lnTo>
                  <a:lnTo>
                    <a:pt x="105567" y="113157"/>
                  </a:lnTo>
                  <a:lnTo>
                    <a:pt x="104329" y="111578"/>
                  </a:lnTo>
                  <a:lnTo>
                    <a:pt x="103092" y="108947"/>
                  </a:lnTo>
                  <a:lnTo>
                    <a:pt x="101443" y="106842"/>
                  </a:lnTo>
                  <a:lnTo>
                    <a:pt x="101030" y="105263"/>
                  </a:lnTo>
                  <a:lnTo>
                    <a:pt x="99793" y="103157"/>
                  </a:lnTo>
                  <a:lnTo>
                    <a:pt x="97731" y="102631"/>
                  </a:lnTo>
                  <a:lnTo>
                    <a:pt x="96082" y="101578"/>
                  </a:lnTo>
                  <a:lnTo>
                    <a:pt x="94432" y="101052"/>
                  </a:lnTo>
                  <a:lnTo>
                    <a:pt x="92783" y="95263"/>
                  </a:lnTo>
                  <a:lnTo>
                    <a:pt x="91958" y="93157"/>
                  </a:lnTo>
                  <a:lnTo>
                    <a:pt x="90721" y="91578"/>
                  </a:lnTo>
                  <a:lnTo>
                    <a:pt x="90309" y="90526"/>
                  </a:lnTo>
                  <a:lnTo>
                    <a:pt x="89072" y="88947"/>
                  </a:lnTo>
                  <a:lnTo>
                    <a:pt x="87835" y="87894"/>
                  </a:lnTo>
                  <a:lnTo>
                    <a:pt x="88247" y="85789"/>
                  </a:lnTo>
                  <a:lnTo>
                    <a:pt x="88659" y="84736"/>
                  </a:lnTo>
                  <a:lnTo>
                    <a:pt x="87422" y="81578"/>
                  </a:lnTo>
                  <a:lnTo>
                    <a:pt x="86185" y="82105"/>
                  </a:lnTo>
                  <a:lnTo>
                    <a:pt x="86185" y="83157"/>
                  </a:lnTo>
                  <a:lnTo>
                    <a:pt x="86185" y="85789"/>
                  </a:lnTo>
                  <a:lnTo>
                    <a:pt x="85360" y="85789"/>
                  </a:lnTo>
                  <a:lnTo>
                    <a:pt x="84536" y="84736"/>
                  </a:lnTo>
                  <a:lnTo>
                    <a:pt x="83298" y="83157"/>
                  </a:lnTo>
                  <a:lnTo>
                    <a:pt x="81237" y="78947"/>
                  </a:lnTo>
                  <a:lnTo>
                    <a:pt x="80000" y="77368"/>
                  </a:lnTo>
                  <a:lnTo>
                    <a:pt x="79587" y="76842"/>
                  </a:lnTo>
                  <a:lnTo>
                    <a:pt x="80000" y="75789"/>
                  </a:lnTo>
                  <a:lnTo>
                    <a:pt x="79175" y="73684"/>
                  </a:lnTo>
                  <a:lnTo>
                    <a:pt x="77938" y="73157"/>
                  </a:lnTo>
                  <a:lnTo>
                    <a:pt x="79175" y="70000"/>
                  </a:lnTo>
                  <a:lnTo>
                    <a:pt x="80000" y="68421"/>
                  </a:lnTo>
                  <a:lnTo>
                    <a:pt x="80412" y="66842"/>
                  </a:lnTo>
                  <a:lnTo>
                    <a:pt x="80824" y="65263"/>
                  </a:lnTo>
                  <a:lnTo>
                    <a:pt x="80000" y="63684"/>
                  </a:lnTo>
                  <a:lnTo>
                    <a:pt x="79587" y="65789"/>
                  </a:lnTo>
                  <a:lnTo>
                    <a:pt x="78762" y="65263"/>
                  </a:lnTo>
                  <a:lnTo>
                    <a:pt x="78762" y="64210"/>
                  </a:lnTo>
                  <a:lnTo>
                    <a:pt x="77525" y="62105"/>
                  </a:lnTo>
                  <a:lnTo>
                    <a:pt x="77113" y="62105"/>
                  </a:lnTo>
                  <a:lnTo>
                    <a:pt x="77113" y="62631"/>
                  </a:lnTo>
                  <a:lnTo>
                    <a:pt x="77525" y="63684"/>
                  </a:lnTo>
                  <a:lnTo>
                    <a:pt x="77938" y="65263"/>
                  </a:lnTo>
                  <a:lnTo>
                    <a:pt x="77938" y="66842"/>
                  </a:lnTo>
                  <a:lnTo>
                    <a:pt x="77938" y="67368"/>
                  </a:lnTo>
                  <a:lnTo>
                    <a:pt x="77113" y="68421"/>
                  </a:lnTo>
                  <a:lnTo>
                    <a:pt x="76701" y="67894"/>
                  </a:lnTo>
                  <a:lnTo>
                    <a:pt x="75876" y="66842"/>
                  </a:lnTo>
                  <a:lnTo>
                    <a:pt x="74639" y="64210"/>
                  </a:lnTo>
                  <a:lnTo>
                    <a:pt x="74226" y="63157"/>
                  </a:lnTo>
                  <a:lnTo>
                    <a:pt x="74226" y="61052"/>
                  </a:lnTo>
                  <a:lnTo>
                    <a:pt x="74226" y="57894"/>
                  </a:lnTo>
                  <a:lnTo>
                    <a:pt x="75051" y="55789"/>
                  </a:lnTo>
                  <a:lnTo>
                    <a:pt x="75463" y="51578"/>
                  </a:lnTo>
                  <a:lnTo>
                    <a:pt x="75463" y="48947"/>
                  </a:lnTo>
                  <a:lnTo>
                    <a:pt x="75051" y="45263"/>
                  </a:lnTo>
                  <a:lnTo>
                    <a:pt x="74226" y="41578"/>
                  </a:lnTo>
                  <a:lnTo>
                    <a:pt x="72989" y="40526"/>
                  </a:lnTo>
                  <a:lnTo>
                    <a:pt x="71752" y="37894"/>
                  </a:lnTo>
                  <a:lnTo>
                    <a:pt x="69278" y="37368"/>
                  </a:lnTo>
                  <a:lnTo>
                    <a:pt x="68041" y="37368"/>
                  </a:lnTo>
                  <a:lnTo>
                    <a:pt x="67216" y="35263"/>
                  </a:lnTo>
                  <a:lnTo>
                    <a:pt x="65979" y="34736"/>
                  </a:lnTo>
                  <a:lnTo>
                    <a:pt x="64329" y="32105"/>
                  </a:lnTo>
                  <a:lnTo>
                    <a:pt x="62680" y="31578"/>
                  </a:lnTo>
                  <a:lnTo>
                    <a:pt x="62268" y="28947"/>
                  </a:lnTo>
                  <a:lnTo>
                    <a:pt x="61443" y="27894"/>
                  </a:lnTo>
                  <a:lnTo>
                    <a:pt x="58969" y="25263"/>
                  </a:lnTo>
                  <a:lnTo>
                    <a:pt x="56907" y="23157"/>
                  </a:lnTo>
                  <a:lnTo>
                    <a:pt x="55257" y="22105"/>
                  </a:lnTo>
                  <a:lnTo>
                    <a:pt x="53608" y="20526"/>
                  </a:lnTo>
                  <a:lnTo>
                    <a:pt x="52371" y="20000"/>
                  </a:lnTo>
                  <a:lnTo>
                    <a:pt x="50309" y="20000"/>
                  </a:lnTo>
                  <a:lnTo>
                    <a:pt x="48247" y="20526"/>
                  </a:lnTo>
                  <a:lnTo>
                    <a:pt x="47835" y="22105"/>
                  </a:lnTo>
                  <a:lnTo>
                    <a:pt x="48247" y="23684"/>
                  </a:lnTo>
                  <a:lnTo>
                    <a:pt x="47835" y="24736"/>
                  </a:lnTo>
                  <a:lnTo>
                    <a:pt x="47010" y="24736"/>
                  </a:lnTo>
                  <a:lnTo>
                    <a:pt x="46185" y="23684"/>
                  </a:lnTo>
                  <a:lnTo>
                    <a:pt x="44123" y="25789"/>
                  </a:lnTo>
                  <a:lnTo>
                    <a:pt x="41649" y="28421"/>
                  </a:lnTo>
                  <a:lnTo>
                    <a:pt x="38762" y="29473"/>
                  </a:lnTo>
                  <a:lnTo>
                    <a:pt x="34226" y="31052"/>
                  </a:lnTo>
                  <a:lnTo>
                    <a:pt x="34226" y="27894"/>
                  </a:lnTo>
                  <a:lnTo>
                    <a:pt x="32989" y="26315"/>
                  </a:lnTo>
                  <a:lnTo>
                    <a:pt x="31752" y="25789"/>
                  </a:lnTo>
                  <a:lnTo>
                    <a:pt x="29690" y="24210"/>
                  </a:lnTo>
                  <a:lnTo>
                    <a:pt x="31340" y="23157"/>
                  </a:lnTo>
                  <a:lnTo>
                    <a:pt x="31752" y="22631"/>
                  </a:lnTo>
                  <a:lnTo>
                    <a:pt x="28865" y="22105"/>
                  </a:lnTo>
                  <a:lnTo>
                    <a:pt x="28865" y="20526"/>
                  </a:lnTo>
                  <a:lnTo>
                    <a:pt x="29690" y="20526"/>
                  </a:lnTo>
                  <a:lnTo>
                    <a:pt x="30103" y="19473"/>
                  </a:lnTo>
                  <a:lnTo>
                    <a:pt x="30103" y="18421"/>
                  </a:lnTo>
                  <a:lnTo>
                    <a:pt x="29690" y="18421"/>
                  </a:lnTo>
                  <a:lnTo>
                    <a:pt x="28865" y="18947"/>
                  </a:lnTo>
                  <a:lnTo>
                    <a:pt x="28865" y="19473"/>
                  </a:lnTo>
                  <a:lnTo>
                    <a:pt x="28453" y="20000"/>
                  </a:lnTo>
                  <a:lnTo>
                    <a:pt x="27628" y="18947"/>
                  </a:lnTo>
                  <a:lnTo>
                    <a:pt x="25567" y="18947"/>
                  </a:lnTo>
                  <a:lnTo>
                    <a:pt x="26391" y="20526"/>
                  </a:lnTo>
                  <a:lnTo>
                    <a:pt x="26804" y="20526"/>
                  </a:lnTo>
                  <a:lnTo>
                    <a:pt x="27216" y="22631"/>
                  </a:lnTo>
                  <a:lnTo>
                    <a:pt x="26804" y="22631"/>
                  </a:lnTo>
                  <a:lnTo>
                    <a:pt x="25154" y="21578"/>
                  </a:lnTo>
                  <a:lnTo>
                    <a:pt x="23505" y="20000"/>
                  </a:lnTo>
                  <a:lnTo>
                    <a:pt x="21855" y="19473"/>
                  </a:lnTo>
                  <a:lnTo>
                    <a:pt x="18144" y="19473"/>
                  </a:lnTo>
                  <a:lnTo>
                    <a:pt x="16907" y="18421"/>
                  </a:lnTo>
                  <a:lnTo>
                    <a:pt x="16082" y="17368"/>
                  </a:lnTo>
                  <a:lnTo>
                    <a:pt x="14845" y="17368"/>
                  </a:lnTo>
                  <a:lnTo>
                    <a:pt x="10721" y="18421"/>
                  </a:lnTo>
                  <a:lnTo>
                    <a:pt x="7835" y="18421"/>
                  </a:lnTo>
                  <a:lnTo>
                    <a:pt x="5773" y="20000"/>
                  </a:lnTo>
                  <a:lnTo>
                    <a:pt x="4536" y="20526"/>
                  </a:lnTo>
                  <a:lnTo>
                    <a:pt x="2886" y="16842"/>
                  </a:lnTo>
                  <a:lnTo>
                    <a:pt x="2474" y="14210"/>
                  </a:lnTo>
                  <a:lnTo>
                    <a:pt x="824" y="11578"/>
                  </a:lnTo>
                  <a:lnTo>
                    <a:pt x="0" y="10526"/>
                  </a:lnTo>
                  <a:lnTo>
                    <a:pt x="0" y="8947"/>
                  </a:lnTo>
                  <a:lnTo>
                    <a:pt x="1237" y="8421"/>
                  </a:lnTo>
                  <a:lnTo>
                    <a:pt x="4123" y="7368"/>
                  </a:lnTo>
                  <a:lnTo>
                    <a:pt x="7422" y="6315"/>
                  </a:lnTo>
                  <a:lnTo>
                    <a:pt x="38350" y="3157"/>
                  </a:lnTo>
                  <a:lnTo>
                    <a:pt x="40412" y="8421"/>
                  </a:lnTo>
                  <a:lnTo>
                    <a:pt x="77938" y="5789"/>
                  </a:lnTo>
                  <a:lnTo>
                    <a:pt x="78350" y="10000"/>
                  </a:lnTo>
                  <a:lnTo>
                    <a:pt x="81237" y="10000"/>
                  </a:lnTo>
                  <a:lnTo>
                    <a:pt x="80000"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5" name="Shape 871"/>
            <p:cNvSpPr/>
            <p:nvPr/>
          </p:nvSpPr>
          <p:spPr>
            <a:xfrm>
              <a:off x="6802545" y="2950697"/>
              <a:ext cx="306933" cy="271518"/>
            </a:xfrm>
            <a:custGeom>
              <a:avLst/>
              <a:gdLst/>
              <a:ahLst/>
              <a:cxnLst/>
              <a:rect l="0" t="0" r="0" b="0"/>
              <a:pathLst>
                <a:path w="120000" h="120000" extrusionOk="0">
                  <a:moveTo>
                    <a:pt x="119340" y="111055"/>
                  </a:moveTo>
                  <a:lnTo>
                    <a:pt x="118021" y="111055"/>
                  </a:lnTo>
                  <a:lnTo>
                    <a:pt x="116043" y="109565"/>
                  </a:lnTo>
                  <a:lnTo>
                    <a:pt x="115384" y="109565"/>
                  </a:lnTo>
                  <a:lnTo>
                    <a:pt x="114065" y="109565"/>
                  </a:lnTo>
                  <a:lnTo>
                    <a:pt x="112747" y="108819"/>
                  </a:lnTo>
                  <a:lnTo>
                    <a:pt x="109450" y="106583"/>
                  </a:lnTo>
                  <a:lnTo>
                    <a:pt x="108791" y="106583"/>
                  </a:lnTo>
                  <a:lnTo>
                    <a:pt x="105494" y="103602"/>
                  </a:lnTo>
                  <a:lnTo>
                    <a:pt x="104175" y="102111"/>
                  </a:lnTo>
                  <a:lnTo>
                    <a:pt x="102197" y="101366"/>
                  </a:lnTo>
                  <a:lnTo>
                    <a:pt x="100219" y="99875"/>
                  </a:lnTo>
                  <a:lnTo>
                    <a:pt x="98901" y="98385"/>
                  </a:lnTo>
                  <a:lnTo>
                    <a:pt x="100879" y="98385"/>
                  </a:lnTo>
                  <a:lnTo>
                    <a:pt x="102197" y="96894"/>
                  </a:lnTo>
                  <a:lnTo>
                    <a:pt x="105494" y="96894"/>
                  </a:lnTo>
                  <a:lnTo>
                    <a:pt x="106153" y="95403"/>
                  </a:lnTo>
                  <a:lnTo>
                    <a:pt x="109450" y="95403"/>
                  </a:lnTo>
                  <a:lnTo>
                    <a:pt x="110769" y="93913"/>
                  </a:lnTo>
                  <a:lnTo>
                    <a:pt x="108791" y="90186"/>
                  </a:lnTo>
                  <a:lnTo>
                    <a:pt x="106813" y="87950"/>
                  </a:lnTo>
                  <a:lnTo>
                    <a:pt x="106153" y="87950"/>
                  </a:lnTo>
                  <a:lnTo>
                    <a:pt x="99560" y="90186"/>
                  </a:lnTo>
                  <a:lnTo>
                    <a:pt x="97582" y="90931"/>
                  </a:lnTo>
                  <a:lnTo>
                    <a:pt x="95604" y="90931"/>
                  </a:lnTo>
                  <a:lnTo>
                    <a:pt x="95604" y="90186"/>
                  </a:lnTo>
                  <a:lnTo>
                    <a:pt x="97582" y="88695"/>
                  </a:lnTo>
                  <a:lnTo>
                    <a:pt x="99560" y="87950"/>
                  </a:lnTo>
                  <a:lnTo>
                    <a:pt x="101538" y="86459"/>
                  </a:lnTo>
                  <a:lnTo>
                    <a:pt x="101538" y="84968"/>
                  </a:lnTo>
                  <a:lnTo>
                    <a:pt x="101538" y="81987"/>
                  </a:lnTo>
                  <a:lnTo>
                    <a:pt x="100879" y="76770"/>
                  </a:lnTo>
                  <a:lnTo>
                    <a:pt x="98901" y="73788"/>
                  </a:lnTo>
                  <a:lnTo>
                    <a:pt x="97582" y="70807"/>
                  </a:lnTo>
                  <a:lnTo>
                    <a:pt x="98241" y="58881"/>
                  </a:lnTo>
                  <a:lnTo>
                    <a:pt x="55384" y="61118"/>
                  </a:lnTo>
                  <a:lnTo>
                    <a:pt x="54725" y="58136"/>
                  </a:lnTo>
                  <a:lnTo>
                    <a:pt x="54725" y="55900"/>
                  </a:lnTo>
                  <a:lnTo>
                    <a:pt x="55384" y="54409"/>
                  </a:lnTo>
                  <a:lnTo>
                    <a:pt x="57362" y="52919"/>
                  </a:lnTo>
                  <a:lnTo>
                    <a:pt x="57362" y="49192"/>
                  </a:lnTo>
                  <a:lnTo>
                    <a:pt x="57362" y="47701"/>
                  </a:lnTo>
                  <a:lnTo>
                    <a:pt x="58021" y="45465"/>
                  </a:lnTo>
                  <a:lnTo>
                    <a:pt x="58681" y="44720"/>
                  </a:lnTo>
                  <a:lnTo>
                    <a:pt x="59340" y="43229"/>
                  </a:lnTo>
                  <a:lnTo>
                    <a:pt x="60000" y="38012"/>
                  </a:lnTo>
                  <a:lnTo>
                    <a:pt x="61318" y="36521"/>
                  </a:lnTo>
                  <a:lnTo>
                    <a:pt x="63956" y="32049"/>
                  </a:lnTo>
                  <a:lnTo>
                    <a:pt x="64615" y="30559"/>
                  </a:lnTo>
                  <a:lnTo>
                    <a:pt x="64615" y="27577"/>
                  </a:lnTo>
                  <a:lnTo>
                    <a:pt x="65274" y="27577"/>
                  </a:lnTo>
                  <a:lnTo>
                    <a:pt x="67252" y="25341"/>
                  </a:lnTo>
                  <a:lnTo>
                    <a:pt x="67912" y="19378"/>
                  </a:lnTo>
                  <a:lnTo>
                    <a:pt x="67252" y="17142"/>
                  </a:lnTo>
                  <a:lnTo>
                    <a:pt x="65274" y="15652"/>
                  </a:lnTo>
                  <a:lnTo>
                    <a:pt x="65274" y="14161"/>
                  </a:lnTo>
                  <a:lnTo>
                    <a:pt x="64615" y="10434"/>
                  </a:lnTo>
                  <a:lnTo>
                    <a:pt x="64615" y="9689"/>
                  </a:lnTo>
                  <a:lnTo>
                    <a:pt x="63956" y="8198"/>
                  </a:lnTo>
                  <a:lnTo>
                    <a:pt x="61978" y="6708"/>
                  </a:lnTo>
                  <a:lnTo>
                    <a:pt x="64615" y="5217"/>
                  </a:lnTo>
                  <a:lnTo>
                    <a:pt x="64615" y="3726"/>
                  </a:lnTo>
                  <a:lnTo>
                    <a:pt x="63956" y="1490"/>
                  </a:lnTo>
                  <a:lnTo>
                    <a:pt x="61978" y="0"/>
                  </a:lnTo>
                  <a:lnTo>
                    <a:pt x="0" y="2236"/>
                  </a:lnTo>
                  <a:lnTo>
                    <a:pt x="0" y="35031"/>
                  </a:lnTo>
                  <a:lnTo>
                    <a:pt x="4615" y="39503"/>
                  </a:lnTo>
                  <a:lnTo>
                    <a:pt x="4615" y="40993"/>
                  </a:lnTo>
                  <a:lnTo>
                    <a:pt x="7252" y="47701"/>
                  </a:lnTo>
                  <a:lnTo>
                    <a:pt x="7912" y="49192"/>
                  </a:lnTo>
                  <a:lnTo>
                    <a:pt x="7912" y="53664"/>
                  </a:lnTo>
                  <a:lnTo>
                    <a:pt x="8571" y="55900"/>
                  </a:lnTo>
                  <a:lnTo>
                    <a:pt x="9890" y="61863"/>
                  </a:lnTo>
                  <a:lnTo>
                    <a:pt x="11208" y="66335"/>
                  </a:lnTo>
                  <a:lnTo>
                    <a:pt x="8571" y="70062"/>
                  </a:lnTo>
                  <a:lnTo>
                    <a:pt x="7252" y="76024"/>
                  </a:lnTo>
                  <a:lnTo>
                    <a:pt x="7252" y="78260"/>
                  </a:lnTo>
                  <a:lnTo>
                    <a:pt x="5934" y="81987"/>
                  </a:lnTo>
                  <a:lnTo>
                    <a:pt x="7912" y="87204"/>
                  </a:lnTo>
                  <a:lnTo>
                    <a:pt x="7912" y="90186"/>
                  </a:lnTo>
                  <a:lnTo>
                    <a:pt x="5934" y="97639"/>
                  </a:lnTo>
                  <a:lnTo>
                    <a:pt x="3956" y="101366"/>
                  </a:lnTo>
                  <a:lnTo>
                    <a:pt x="6593" y="101366"/>
                  </a:lnTo>
                  <a:lnTo>
                    <a:pt x="9890" y="101366"/>
                  </a:lnTo>
                  <a:lnTo>
                    <a:pt x="11868" y="99875"/>
                  </a:lnTo>
                  <a:lnTo>
                    <a:pt x="14505" y="99875"/>
                  </a:lnTo>
                  <a:lnTo>
                    <a:pt x="16483" y="99875"/>
                  </a:lnTo>
                  <a:lnTo>
                    <a:pt x="22417" y="101366"/>
                  </a:lnTo>
                  <a:lnTo>
                    <a:pt x="25714" y="102111"/>
                  </a:lnTo>
                  <a:lnTo>
                    <a:pt x="29010" y="103602"/>
                  </a:lnTo>
                  <a:lnTo>
                    <a:pt x="33626" y="105838"/>
                  </a:lnTo>
                  <a:lnTo>
                    <a:pt x="42197" y="105838"/>
                  </a:lnTo>
                  <a:lnTo>
                    <a:pt x="47472" y="105838"/>
                  </a:lnTo>
                  <a:lnTo>
                    <a:pt x="52087" y="105838"/>
                  </a:lnTo>
                  <a:lnTo>
                    <a:pt x="52747" y="105093"/>
                  </a:lnTo>
                  <a:lnTo>
                    <a:pt x="51428" y="102857"/>
                  </a:lnTo>
                  <a:lnTo>
                    <a:pt x="48131" y="102857"/>
                  </a:lnTo>
                  <a:lnTo>
                    <a:pt x="47472" y="102857"/>
                  </a:lnTo>
                  <a:lnTo>
                    <a:pt x="46153" y="102111"/>
                  </a:lnTo>
                  <a:lnTo>
                    <a:pt x="46813" y="99875"/>
                  </a:lnTo>
                  <a:lnTo>
                    <a:pt x="47472" y="98385"/>
                  </a:lnTo>
                  <a:lnTo>
                    <a:pt x="50769" y="98385"/>
                  </a:lnTo>
                  <a:lnTo>
                    <a:pt x="55384" y="100621"/>
                  </a:lnTo>
                  <a:lnTo>
                    <a:pt x="60000" y="105093"/>
                  </a:lnTo>
                  <a:lnTo>
                    <a:pt x="63956" y="105838"/>
                  </a:lnTo>
                  <a:lnTo>
                    <a:pt x="66593" y="104347"/>
                  </a:lnTo>
                  <a:lnTo>
                    <a:pt x="65934" y="107329"/>
                  </a:lnTo>
                  <a:lnTo>
                    <a:pt x="64615" y="111801"/>
                  </a:lnTo>
                  <a:lnTo>
                    <a:pt x="65934" y="114037"/>
                  </a:lnTo>
                  <a:lnTo>
                    <a:pt x="69890" y="115527"/>
                  </a:lnTo>
                  <a:lnTo>
                    <a:pt x="73186" y="115527"/>
                  </a:lnTo>
                  <a:lnTo>
                    <a:pt x="75824" y="117763"/>
                  </a:lnTo>
                  <a:lnTo>
                    <a:pt x="78461" y="117763"/>
                  </a:lnTo>
                  <a:lnTo>
                    <a:pt x="79780" y="114782"/>
                  </a:lnTo>
                  <a:lnTo>
                    <a:pt x="82417" y="111801"/>
                  </a:lnTo>
                  <a:lnTo>
                    <a:pt x="84395" y="111055"/>
                  </a:lnTo>
                  <a:lnTo>
                    <a:pt x="87032" y="111801"/>
                  </a:lnTo>
                  <a:lnTo>
                    <a:pt x="89670" y="115527"/>
                  </a:lnTo>
                  <a:lnTo>
                    <a:pt x="92307" y="115527"/>
                  </a:lnTo>
                  <a:lnTo>
                    <a:pt x="93626" y="114037"/>
                  </a:lnTo>
                  <a:lnTo>
                    <a:pt x="92307" y="108074"/>
                  </a:lnTo>
                  <a:lnTo>
                    <a:pt x="92307" y="106583"/>
                  </a:lnTo>
                  <a:lnTo>
                    <a:pt x="93626" y="105093"/>
                  </a:lnTo>
                  <a:lnTo>
                    <a:pt x="96263" y="105093"/>
                  </a:lnTo>
                  <a:lnTo>
                    <a:pt x="98901" y="106583"/>
                  </a:lnTo>
                  <a:lnTo>
                    <a:pt x="98901" y="109565"/>
                  </a:lnTo>
                  <a:lnTo>
                    <a:pt x="104175" y="110310"/>
                  </a:lnTo>
                  <a:lnTo>
                    <a:pt x="108791" y="112546"/>
                  </a:lnTo>
                  <a:lnTo>
                    <a:pt x="110769" y="114782"/>
                  </a:lnTo>
                  <a:lnTo>
                    <a:pt x="109450" y="117018"/>
                  </a:lnTo>
                  <a:lnTo>
                    <a:pt x="108791" y="120000"/>
                  </a:lnTo>
                  <a:lnTo>
                    <a:pt x="111428" y="120000"/>
                  </a:lnTo>
                  <a:lnTo>
                    <a:pt x="112747" y="117763"/>
                  </a:lnTo>
                  <a:lnTo>
                    <a:pt x="114065" y="116273"/>
                  </a:lnTo>
                  <a:lnTo>
                    <a:pt x="116043" y="117763"/>
                  </a:lnTo>
                  <a:lnTo>
                    <a:pt x="116043" y="119254"/>
                  </a:lnTo>
                  <a:lnTo>
                    <a:pt x="117362" y="117018"/>
                  </a:lnTo>
                  <a:lnTo>
                    <a:pt x="119340" y="114782"/>
                  </a:lnTo>
                  <a:lnTo>
                    <a:pt x="120000" y="114037"/>
                  </a:lnTo>
                  <a:lnTo>
                    <a:pt x="119340" y="11105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6" name="Shape 872"/>
            <p:cNvSpPr/>
            <p:nvPr/>
          </p:nvSpPr>
          <p:spPr>
            <a:xfrm>
              <a:off x="6765442" y="2707850"/>
              <a:ext cx="274889" cy="247907"/>
            </a:xfrm>
            <a:custGeom>
              <a:avLst/>
              <a:gdLst/>
              <a:ahLst/>
              <a:cxnLst/>
              <a:rect l="0" t="0" r="0" b="0"/>
              <a:pathLst>
                <a:path w="120000" h="120000" extrusionOk="0">
                  <a:moveTo>
                    <a:pt x="4417" y="100408"/>
                  </a:moveTo>
                  <a:lnTo>
                    <a:pt x="2944" y="98775"/>
                  </a:lnTo>
                  <a:lnTo>
                    <a:pt x="5153" y="101224"/>
                  </a:lnTo>
                  <a:lnTo>
                    <a:pt x="7361" y="102040"/>
                  </a:lnTo>
                  <a:lnTo>
                    <a:pt x="8834" y="100408"/>
                  </a:lnTo>
                  <a:lnTo>
                    <a:pt x="16196" y="101224"/>
                  </a:lnTo>
                  <a:lnTo>
                    <a:pt x="16196" y="120000"/>
                  </a:lnTo>
                  <a:lnTo>
                    <a:pt x="85398" y="117551"/>
                  </a:lnTo>
                  <a:lnTo>
                    <a:pt x="86134" y="117551"/>
                  </a:lnTo>
                  <a:lnTo>
                    <a:pt x="87607" y="113469"/>
                  </a:lnTo>
                  <a:lnTo>
                    <a:pt x="88343" y="111020"/>
                  </a:lnTo>
                  <a:lnTo>
                    <a:pt x="87607" y="108571"/>
                  </a:lnTo>
                  <a:lnTo>
                    <a:pt x="87607" y="103673"/>
                  </a:lnTo>
                  <a:lnTo>
                    <a:pt x="87607" y="102040"/>
                  </a:lnTo>
                  <a:lnTo>
                    <a:pt x="86134" y="99591"/>
                  </a:lnTo>
                  <a:lnTo>
                    <a:pt x="85398" y="98775"/>
                  </a:lnTo>
                  <a:lnTo>
                    <a:pt x="85398" y="97142"/>
                  </a:lnTo>
                  <a:lnTo>
                    <a:pt x="86134" y="95510"/>
                  </a:lnTo>
                  <a:lnTo>
                    <a:pt x="85398" y="94693"/>
                  </a:lnTo>
                  <a:lnTo>
                    <a:pt x="86871" y="92244"/>
                  </a:lnTo>
                  <a:lnTo>
                    <a:pt x="89079" y="88979"/>
                  </a:lnTo>
                  <a:lnTo>
                    <a:pt x="89815" y="88979"/>
                  </a:lnTo>
                  <a:lnTo>
                    <a:pt x="89079" y="87346"/>
                  </a:lnTo>
                  <a:lnTo>
                    <a:pt x="90552" y="84081"/>
                  </a:lnTo>
                  <a:lnTo>
                    <a:pt x="92024" y="81632"/>
                  </a:lnTo>
                  <a:lnTo>
                    <a:pt x="90552" y="80816"/>
                  </a:lnTo>
                  <a:lnTo>
                    <a:pt x="91288" y="77551"/>
                  </a:lnTo>
                  <a:lnTo>
                    <a:pt x="93496" y="75102"/>
                  </a:lnTo>
                  <a:lnTo>
                    <a:pt x="97177" y="70204"/>
                  </a:lnTo>
                  <a:lnTo>
                    <a:pt x="99386" y="66122"/>
                  </a:lnTo>
                  <a:lnTo>
                    <a:pt x="99386" y="62857"/>
                  </a:lnTo>
                  <a:lnTo>
                    <a:pt x="100858" y="58775"/>
                  </a:lnTo>
                  <a:lnTo>
                    <a:pt x="101595" y="58775"/>
                  </a:lnTo>
                  <a:lnTo>
                    <a:pt x="103067" y="57142"/>
                  </a:lnTo>
                  <a:lnTo>
                    <a:pt x="103803" y="54693"/>
                  </a:lnTo>
                  <a:lnTo>
                    <a:pt x="105276" y="53061"/>
                  </a:lnTo>
                  <a:lnTo>
                    <a:pt x="108220" y="51428"/>
                  </a:lnTo>
                  <a:lnTo>
                    <a:pt x="107484" y="48979"/>
                  </a:lnTo>
                  <a:lnTo>
                    <a:pt x="108957" y="47346"/>
                  </a:lnTo>
                  <a:lnTo>
                    <a:pt x="110429" y="44081"/>
                  </a:lnTo>
                  <a:lnTo>
                    <a:pt x="110429" y="39183"/>
                  </a:lnTo>
                  <a:lnTo>
                    <a:pt x="110429" y="35102"/>
                  </a:lnTo>
                  <a:lnTo>
                    <a:pt x="112638" y="31836"/>
                  </a:lnTo>
                  <a:lnTo>
                    <a:pt x="114846" y="30204"/>
                  </a:lnTo>
                  <a:lnTo>
                    <a:pt x="114846" y="28571"/>
                  </a:lnTo>
                  <a:lnTo>
                    <a:pt x="115582" y="26938"/>
                  </a:lnTo>
                  <a:lnTo>
                    <a:pt x="115582" y="23673"/>
                  </a:lnTo>
                  <a:lnTo>
                    <a:pt x="117791" y="22857"/>
                  </a:lnTo>
                  <a:lnTo>
                    <a:pt x="118527" y="21224"/>
                  </a:lnTo>
                  <a:lnTo>
                    <a:pt x="119263" y="19591"/>
                  </a:lnTo>
                  <a:lnTo>
                    <a:pt x="120000" y="17959"/>
                  </a:lnTo>
                  <a:lnTo>
                    <a:pt x="120000" y="15510"/>
                  </a:lnTo>
                  <a:lnTo>
                    <a:pt x="101595" y="16326"/>
                  </a:lnTo>
                  <a:lnTo>
                    <a:pt x="108957" y="4081"/>
                  </a:lnTo>
                  <a:lnTo>
                    <a:pt x="108220" y="0"/>
                  </a:lnTo>
                  <a:lnTo>
                    <a:pt x="0" y="3265"/>
                  </a:lnTo>
                  <a:lnTo>
                    <a:pt x="5153" y="38367"/>
                  </a:lnTo>
                  <a:lnTo>
                    <a:pt x="4417" y="100408"/>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7" name="Shape 873"/>
            <p:cNvSpPr/>
            <p:nvPr/>
          </p:nvSpPr>
          <p:spPr>
            <a:xfrm>
              <a:off x="7011664" y="2657257"/>
              <a:ext cx="465457" cy="151778"/>
            </a:xfrm>
            <a:custGeom>
              <a:avLst/>
              <a:gdLst/>
              <a:ahLst/>
              <a:cxnLst/>
              <a:rect l="0" t="0" r="0" b="0"/>
              <a:pathLst>
                <a:path w="120000" h="120000" extrusionOk="0">
                  <a:moveTo>
                    <a:pt x="71042" y="15700"/>
                  </a:moveTo>
                  <a:cubicBezTo>
                    <a:pt x="30552" y="23551"/>
                    <a:pt x="30552" y="23551"/>
                    <a:pt x="30552" y="23551"/>
                  </a:cubicBezTo>
                  <a:cubicBezTo>
                    <a:pt x="31288" y="34766"/>
                    <a:pt x="31288" y="34766"/>
                    <a:pt x="31288" y="34766"/>
                  </a:cubicBezTo>
                  <a:cubicBezTo>
                    <a:pt x="9570" y="35887"/>
                    <a:pt x="9570" y="35887"/>
                    <a:pt x="9570" y="35887"/>
                  </a:cubicBezTo>
                  <a:cubicBezTo>
                    <a:pt x="8834" y="37009"/>
                    <a:pt x="8834" y="37009"/>
                    <a:pt x="8834" y="37009"/>
                  </a:cubicBezTo>
                  <a:cubicBezTo>
                    <a:pt x="8834" y="40373"/>
                    <a:pt x="8834" y="40373"/>
                    <a:pt x="8834" y="40373"/>
                  </a:cubicBezTo>
                  <a:cubicBezTo>
                    <a:pt x="8834" y="43738"/>
                    <a:pt x="8834" y="43738"/>
                    <a:pt x="8834" y="43738"/>
                  </a:cubicBezTo>
                  <a:cubicBezTo>
                    <a:pt x="8466" y="47102"/>
                    <a:pt x="8466" y="47102"/>
                    <a:pt x="8466" y="47102"/>
                  </a:cubicBezTo>
                  <a:cubicBezTo>
                    <a:pt x="7730" y="48224"/>
                    <a:pt x="7730" y="48224"/>
                    <a:pt x="7730" y="48224"/>
                  </a:cubicBezTo>
                  <a:cubicBezTo>
                    <a:pt x="7361" y="50467"/>
                    <a:pt x="7361" y="50467"/>
                    <a:pt x="7361" y="50467"/>
                  </a:cubicBezTo>
                  <a:cubicBezTo>
                    <a:pt x="7730" y="51588"/>
                    <a:pt x="7730" y="51588"/>
                    <a:pt x="7730" y="51588"/>
                  </a:cubicBezTo>
                  <a:cubicBezTo>
                    <a:pt x="7730" y="51588"/>
                    <a:pt x="8466" y="54953"/>
                    <a:pt x="8466" y="56074"/>
                  </a:cubicBezTo>
                  <a:cubicBezTo>
                    <a:pt x="8834" y="57196"/>
                    <a:pt x="8098" y="58317"/>
                    <a:pt x="8098" y="58317"/>
                  </a:cubicBezTo>
                  <a:cubicBezTo>
                    <a:pt x="7361" y="61682"/>
                    <a:pt x="7361" y="61682"/>
                    <a:pt x="7361" y="61682"/>
                  </a:cubicBezTo>
                  <a:cubicBezTo>
                    <a:pt x="6993" y="65046"/>
                    <a:pt x="6993" y="65046"/>
                    <a:pt x="6993" y="65046"/>
                  </a:cubicBezTo>
                  <a:cubicBezTo>
                    <a:pt x="7361" y="65046"/>
                    <a:pt x="7361" y="65046"/>
                    <a:pt x="7361" y="65046"/>
                  </a:cubicBezTo>
                  <a:cubicBezTo>
                    <a:pt x="7361" y="69532"/>
                    <a:pt x="7361" y="69532"/>
                    <a:pt x="7361" y="69532"/>
                  </a:cubicBezTo>
                  <a:cubicBezTo>
                    <a:pt x="6993" y="71775"/>
                    <a:pt x="6993" y="71775"/>
                    <a:pt x="6993" y="71775"/>
                  </a:cubicBezTo>
                  <a:cubicBezTo>
                    <a:pt x="6625" y="74018"/>
                    <a:pt x="6625" y="74018"/>
                    <a:pt x="6625" y="74018"/>
                  </a:cubicBezTo>
                  <a:cubicBezTo>
                    <a:pt x="5889" y="77383"/>
                    <a:pt x="5889" y="77383"/>
                    <a:pt x="5889" y="77383"/>
                  </a:cubicBezTo>
                  <a:cubicBezTo>
                    <a:pt x="4785" y="78504"/>
                    <a:pt x="4785" y="78504"/>
                    <a:pt x="4785" y="78504"/>
                  </a:cubicBezTo>
                  <a:cubicBezTo>
                    <a:pt x="4785" y="84112"/>
                    <a:pt x="4785" y="84112"/>
                    <a:pt x="4785" y="84112"/>
                  </a:cubicBezTo>
                  <a:cubicBezTo>
                    <a:pt x="4417" y="86355"/>
                    <a:pt x="4417" y="86355"/>
                    <a:pt x="4417" y="86355"/>
                  </a:cubicBezTo>
                  <a:cubicBezTo>
                    <a:pt x="4417" y="88598"/>
                    <a:pt x="4417" y="88598"/>
                    <a:pt x="4417" y="88598"/>
                  </a:cubicBezTo>
                  <a:cubicBezTo>
                    <a:pt x="2944" y="91962"/>
                    <a:pt x="2944" y="91962"/>
                    <a:pt x="2944" y="91962"/>
                  </a:cubicBezTo>
                  <a:cubicBezTo>
                    <a:pt x="1840" y="97570"/>
                    <a:pt x="1840" y="97570"/>
                    <a:pt x="1840" y="97570"/>
                  </a:cubicBezTo>
                  <a:cubicBezTo>
                    <a:pt x="1840" y="103177"/>
                    <a:pt x="1840" y="103177"/>
                    <a:pt x="1840" y="103177"/>
                  </a:cubicBezTo>
                  <a:cubicBezTo>
                    <a:pt x="1840" y="111028"/>
                    <a:pt x="1840" y="111028"/>
                    <a:pt x="1840" y="111028"/>
                  </a:cubicBezTo>
                  <a:cubicBezTo>
                    <a:pt x="736" y="116635"/>
                    <a:pt x="736" y="116635"/>
                    <a:pt x="736" y="116635"/>
                  </a:cubicBezTo>
                  <a:cubicBezTo>
                    <a:pt x="0" y="120000"/>
                    <a:pt x="0" y="120000"/>
                    <a:pt x="0" y="120000"/>
                  </a:cubicBezTo>
                  <a:cubicBezTo>
                    <a:pt x="0" y="120000"/>
                    <a:pt x="0" y="120000"/>
                    <a:pt x="0" y="120000"/>
                  </a:cubicBezTo>
                  <a:cubicBezTo>
                    <a:pt x="85398" y="99813"/>
                    <a:pt x="85398" y="99813"/>
                    <a:pt x="85398" y="99813"/>
                  </a:cubicBezTo>
                  <a:cubicBezTo>
                    <a:pt x="85398" y="99813"/>
                    <a:pt x="85398" y="99813"/>
                    <a:pt x="85398" y="99813"/>
                  </a:cubicBezTo>
                  <a:cubicBezTo>
                    <a:pt x="85398" y="98691"/>
                    <a:pt x="85398" y="98691"/>
                    <a:pt x="85398" y="98691"/>
                  </a:cubicBezTo>
                  <a:cubicBezTo>
                    <a:pt x="85766" y="91962"/>
                    <a:pt x="85766" y="91962"/>
                    <a:pt x="85766" y="91962"/>
                  </a:cubicBezTo>
                  <a:cubicBezTo>
                    <a:pt x="85766" y="88598"/>
                    <a:pt x="85766" y="88598"/>
                    <a:pt x="85766" y="88598"/>
                  </a:cubicBezTo>
                  <a:cubicBezTo>
                    <a:pt x="87239" y="84112"/>
                    <a:pt x="87239" y="84112"/>
                    <a:pt x="87239" y="84112"/>
                  </a:cubicBezTo>
                  <a:cubicBezTo>
                    <a:pt x="88343" y="84112"/>
                    <a:pt x="88343" y="84112"/>
                    <a:pt x="88343" y="84112"/>
                  </a:cubicBezTo>
                  <a:cubicBezTo>
                    <a:pt x="89815" y="80747"/>
                    <a:pt x="89815" y="80747"/>
                    <a:pt x="89815" y="80747"/>
                  </a:cubicBezTo>
                  <a:cubicBezTo>
                    <a:pt x="89447" y="76261"/>
                    <a:pt x="89447" y="76261"/>
                    <a:pt x="89447" y="76261"/>
                  </a:cubicBezTo>
                  <a:cubicBezTo>
                    <a:pt x="90552" y="71775"/>
                    <a:pt x="90552" y="71775"/>
                    <a:pt x="90552" y="71775"/>
                  </a:cubicBezTo>
                  <a:cubicBezTo>
                    <a:pt x="103067" y="49345"/>
                    <a:pt x="103067" y="49345"/>
                    <a:pt x="103067" y="49345"/>
                  </a:cubicBezTo>
                  <a:cubicBezTo>
                    <a:pt x="104907" y="45981"/>
                    <a:pt x="104907" y="45981"/>
                    <a:pt x="104907" y="45981"/>
                  </a:cubicBezTo>
                  <a:cubicBezTo>
                    <a:pt x="105644" y="41495"/>
                    <a:pt x="105644" y="41495"/>
                    <a:pt x="105644" y="41495"/>
                  </a:cubicBezTo>
                  <a:cubicBezTo>
                    <a:pt x="107116" y="34766"/>
                    <a:pt x="107116" y="34766"/>
                    <a:pt x="107116" y="34766"/>
                  </a:cubicBezTo>
                  <a:cubicBezTo>
                    <a:pt x="108220" y="34766"/>
                    <a:pt x="108220" y="34766"/>
                    <a:pt x="108220" y="34766"/>
                  </a:cubicBezTo>
                  <a:cubicBezTo>
                    <a:pt x="109325" y="39252"/>
                    <a:pt x="109325" y="39252"/>
                    <a:pt x="109325" y="39252"/>
                  </a:cubicBezTo>
                  <a:cubicBezTo>
                    <a:pt x="110797" y="34766"/>
                    <a:pt x="110797" y="34766"/>
                    <a:pt x="110797" y="34766"/>
                  </a:cubicBezTo>
                  <a:cubicBezTo>
                    <a:pt x="112638" y="28037"/>
                    <a:pt x="112638" y="28037"/>
                    <a:pt x="112638" y="28037"/>
                  </a:cubicBezTo>
                  <a:cubicBezTo>
                    <a:pt x="116687" y="25794"/>
                    <a:pt x="116687" y="25794"/>
                    <a:pt x="116687" y="25794"/>
                  </a:cubicBezTo>
                  <a:cubicBezTo>
                    <a:pt x="117055" y="21308"/>
                    <a:pt x="117055" y="21308"/>
                    <a:pt x="117055" y="21308"/>
                  </a:cubicBezTo>
                  <a:cubicBezTo>
                    <a:pt x="118159" y="15700"/>
                    <a:pt x="118159" y="15700"/>
                    <a:pt x="118159" y="15700"/>
                  </a:cubicBezTo>
                  <a:cubicBezTo>
                    <a:pt x="119631" y="13457"/>
                    <a:pt x="119631" y="13457"/>
                    <a:pt x="119631" y="13457"/>
                  </a:cubicBezTo>
                  <a:cubicBezTo>
                    <a:pt x="120000" y="13457"/>
                    <a:pt x="120000" y="13457"/>
                    <a:pt x="120000" y="13457"/>
                  </a:cubicBezTo>
                  <a:cubicBezTo>
                    <a:pt x="120000" y="0"/>
                    <a:pt x="120000" y="0"/>
                    <a:pt x="120000" y="0"/>
                  </a:cubicBezTo>
                  <a:lnTo>
                    <a:pt x="71042" y="157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8" name="Shape 874"/>
            <p:cNvSpPr/>
            <p:nvPr/>
          </p:nvSpPr>
          <p:spPr>
            <a:xfrm>
              <a:off x="7342207" y="2606663"/>
              <a:ext cx="465457" cy="205745"/>
            </a:xfrm>
            <a:custGeom>
              <a:avLst/>
              <a:gdLst/>
              <a:ahLst/>
              <a:cxnLst/>
              <a:rect l="0" t="0" r="0" b="0"/>
              <a:pathLst>
                <a:path w="120000" h="120000" extrusionOk="0">
                  <a:moveTo>
                    <a:pt x="119263" y="28333"/>
                  </a:moveTo>
                  <a:cubicBezTo>
                    <a:pt x="118527" y="25833"/>
                    <a:pt x="118527" y="25833"/>
                    <a:pt x="118527" y="25833"/>
                  </a:cubicBezTo>
                  <a:cubicBezTo>
                    <a:pt x="117791" y="23333"/>
                    <a:pt x="117791" y="23333"/>
                    <a:pt x="117791" y="23333"/>
                  </a:cubicBezTo>
                  <a:cubicBezTo>
                    <a:pt x="116687" y="23333"/>
                    <a:pt x="116687" y="23333"/>
                    <a:pt x="116687" y="23333"/>
                  </a:cubicBezTo>
                  <a:cubicBezTo>
                    <a:pt x="116319" y="24166"/>
                    <a:pt x="116319" y="24166"/>
                    <a:pt x="116319" y="24166"/>
                  </a:cubicBezTo>
                  <a:cubicBezTo>
                    <a:pt x="115950" y="31666"/>
                    <a:pt x="115950" y="31666"/>
                    <a:pt x="115950" y="31666"/>
                  </a:cubicBezTo>
                  <a:cubicBezTo>
                    <a:pt x="115950" y="33333"/>
                    <a:pt x="115950" y="33333"/>
                    <a:pt x="115950" y="33333"/>
                  </a:cubicBezTo>
                  <a:cubicBezTo>
                    <a:pt x="114846" y="31666"/>
                    <a:pt x="114846" y="31666"/>
                    <a:pt x="114846" y="31666"/>
                  </a:cubicBezTo>
                  <a:cubicBezTo>
                    <a:pt x="114478" y="26666"/>
                    <a:pt x="114478" y="26666"/>
                    <a:pt x="114478" y="26666"/>
                  </a:cubicBezTo>
                  <a:cubicBezTo>
                    <a:pt x="113742" y="23333"/>
                    <a:pt x="113742" y="23333"/>
                    <a:pt x="113742" y="23333"/>
                  </a:cubicBezTo>
                  <a:cubicBezTo>
                    <a:pt x="112638" y="22500"/>
                    <a:pt x="112638" y="22500"/>
                    <a:pt x="112638" y="22500"/>
                  </a:cubicBezTo>
                  <a:cubicBezTo>
                    <a:pt x="110429" y="25000"/>
                    <a:pt x="110429" y="25000"/>
                    <a:pt x="110429" y="25000"/>
                  </a:cubicBezTo>
                  <a:cubicBezTo>
                    <a:pt x="109693" y="25000"/>
                    <a:pt x="109693" y="25000"/>
                    <a:pt x="109693" y="25000"/>
                  </a:cubicBezTo>
                  <a:cubicBezTo>
                    <a:pt x="107484" y="26666"/>
                    <a:pt x="107484" y="26666"/>
                    <a:pt x="107484" y="26666"/>
                  </a:cubicBezTo>
                  <a:cubicBezTo>
                    <a:pt x="106380" y="29166"/>
                    <a:pt x="106380" y="29166"/>
                    <a:pt x="106380" y="29166"/>
                  </a:cubicBezTo>
                  <a:cubicBezTo>
                    <a:pt x="105276" y="32500"/>
                    <a:pt x="105276" y="32500"/>
                    <a:pt x="105276" y="32500"/>
                  </a:cubicBezTo>
                  <a:cubicBezTo>
                    <a:pt x="104907" y="30833"/>
                    <a:pt x="104907" y="30833"/>
                    <a:pt x="104907" y="30833"/>
                  </a:cubicBezTo>
                  <a:cubicBezTo>
                    <a:pt x="104907" y="26666"/>
                    <a:pt x="104907" y="26666"/>
                    <a:pt x="104907" y="26666"/>
                  </a:cubicBezTo>
                  <a:cubicBezTo>
                    <a:pt x="104907" y="25000"/>
                    <a:pt x="104907" y="25000"/>
                    <a:pt x="104907" y="25000"/>
                  </a:cubicBezTo>
                  <a:cubicBezTo>
                    <a:pt x="104171" y="22500"/>
                    <a:pt x="104171" y="22500"/>
                    <a:pt x="104171" y="22500"/>
                  </a:cubicBezTo>
                  <a:cubicBezTo>
                    <a:pt x="103803" y="20833"/>
                    <a:pt x="103803" y="20833"/>
                    <a:pt x="103803" y="20833"/>
                  </a:cubicBezTo>
                  <a:cubicBezTo>
                    <a:pt x="103435" y="19166"/>
                    <a:pt x="103435" y="19166"/>
                    <a:pt x="103435" y="19166"/>
                  </a:cubicBezTo>
                  <a:cubicBezTo>
                    <a:pt x="103435" y="16666"/>
                    <a:pt x="103435" y="16666"/>
                    <a:pt x="103435" y="16666"/>
                  </a:cubicBezTo>
                  <a:cubicBezTo>
                    <a:pt x="103435" y="15000"/>
                    <a:pt x="103435" y="15000"/>
                    <a:pt x="103435" y="15000"/>
                  </a:cubicBezTo>
                  <a:cubicBezTo>
                    <a:pt x="104171" y="13333"/>
                    <a:pt x="104171" y="13333"/>
                    <a:pt x="104171" y="13333"/>
                  </a:cubicBezTo>
                  <a:cubicBezTo>
                    <a:pt x="104171" y="13333"/>
                    <a:pt x="104171" y="13333"/>
                    <a:pt x="104171" y="13333"/>
                  </a:cubicBezTo>
                  <a:cubicBezTo>
                    <a:pt x="104539" y="16666"/>
                    <a:pt x="104539" y="16666"/>
                    <a:pt x="104539" y="16666"/>
                  </a:cubicBezTo>
                  <a:cubicBezTo>
                    <a:pt x="104907" y="21666"/>
                    <a:pt x="104907" y="21666"/>
                    <a:pt x="104907" y="21666"/>
                  </a:cubicBezTo>
                  <a:cubicBezTo>
                    <a:pt x="105644" y="25833"/>
                    <a:pt x="105644" y="25833"/>
                    <a:pt x="105644" y="25833"/>
                  </a:cubicBezTo>
                  <a:cubicBezTo>
                    <a:pt x="106748" y="24166"/>
                    <a:pt x="106748" y="24166"/>
                    <a:pt x="106748" y="24166"/>
                  </a:cubicBezTo>
                  <a:cubicBezTo>
                    <a:pt x="107116" y="23333"/>
                    <a:pt x="107116" y="23333"/>
                    <a:pt x="107116" y="23333"/>
                  </a:cubicBezTo>
                  <a:cubicBezTo>
                    <a:pt x="108220" y="21666"/>
                    <a:pt x="108220" y="21666"/>
                    <a:pt x="108220" y="21666"/>
                  </a:cubicBezTo>
                  <a:cubicBezTo>
                    <a:pt x="108588" y="21666"/>
                    <a:pt x="108588" y="21666"/>
                    <a:pt x="108588" y="21666"/>
                  </a:cubicBezTo>
                  <a:cubicBezTo>
                    <a:pt x="110061" y="20000"/>
                    <a:pt x="110061" y="20000"/>
                    <a:pt x="110061" y="20000"/>
                  </a:cubicBezTo>
                  <a:cubicBezTo>
                    <a:pt x="110429" y="18333"/>
                    <a:pt x="110429" y="18333"/>
                    <a:pt x="110429" y="18333"/>
                  </a:cubicBezTo>
                  <a:cubicBezTo>
                    <a:pt x="112269" y="18333"/>
                    <a:pt x="112269" y="18333"/>
                    <a:pt x="112269" y="18333"/>
                  </a:cubicBezTo>
                  <a:cubicBezTo>
                    <a:pt x="112638" y="15833"/>
                    <a:pt x="112638" y="15833"/>
                    <a:pt x="112638" y="15833"/>
                  </a:cubicBezTo>
                  <a:cubicBezTo>
                    <a:pt x="113006" y="15000"/>
                    <a:pt x="113006" y="15000"/>
                    <a:pt x="113006" y="15000"/>
                  </a:cubicBezTo>
                  <a:cubicBezTo>
                    <a:pt x="113006" y="15000"/>
                    <a:pt x="112638" y="14166"/>
                    <a:pt x="112638" y="13333"/>
                  </a:cubicBezTo>
                  <a:cubicBezTo>
                    <a:pt x="112269" y="13333"/>
                    <a:pt x="112269" y="13333"/>
                    <a:pt x="112269" y="13333"/>
                  </a:cubicBezTo>
                  <a:cubicBezTo>
                    <a:pt x="111533" y="10833"/>
                    <a:pt x="111533" y="10833"/>
                    <a:pt x="111533" y="10833"/>
                  </a:cubicBezTo>
                  <a:cubicBezTo>
                    <a:pt x="111533" y="10000"/>
                    <a:pt x="111533" y="10000"/>
                    <a:pt x="111533" y="10000"/>
                  </a:cubicBezTo>
                  <a:cubicBezTo>
                    <a:pt x="111901" y="10000"/>
                    <a:pt x="111901" y="10000"/>
                    <a:pt x="111901" y="10000"/>
                  </a:cubicBezTo>
                  <a:cubicBezTo>
                    <a:pt x="113742" y="11666"/>
                    <a:pt x="113742" y="11666"/>
                    <a:pt x="113742" y="11666"/>
                  </a:cubicBezTo>
                  <a:cubicBezTo>
                    <a:pt x="114846" y="11666"/>
                    <a:pt x="114846" y="11666"/>
                    <a:pt x="114846" y="11666"/>
                  </a:cubicBezTo>
                  <a:cubicBezTo>
                    <a:pt x="114846" y="9166"/>
                    <a:pt x="114846" y="9166"/>
                    <a:pt x="114846" y="9166"/>
                  </a:cubicBezTo>
                  <a:cubicBezTo>
                    <a:pt x="113742" y="5833"/>
                    <a:pt x="113742" y="5833"/>
                    <a:pt x="113742" y="5833"/>
                  </a:cubicBezTo>
                  <a:cubicBezTo>
                    <a:pt x="113374" y="3333"/>
                    <a:pt x="113374" y="3333"/>
                    <a:pt x="113374" y="3333"/>
                  </a:cubicBezTo>
                  <a:cubicBezTo>
                    <a:pt x="112269" y="0"/>
                    <a:pt x="112269" y="0"/>
                    <a:pt x="112269" y="0"/>
                  </a:cubicBezTo>
                  <a:cubicBezTo>
                    <a:pt x="80245" y="15000"/>
                    <a:pt x="80245" y="15000"/>
                    <a:pt x="80245" y="15000"/>
                  </a:cubicBezTo>
                  <a:cubicBezTo>
                    <a:pt x="57055" y="23333"/>
                    <a:pt x="57055" y="23333"/>
                    <a:pt x="57055" y="23333"/>
                  </a:cubicBezTo>
                  <a:cubicBezTo>
                    <a:pt x="34601" y="29166"/>
                    <a:pt x="34601" y="29166"/>
                    <a:pt x="34601" y="29166"/>
                  </a:cubicBezTo>
                  <a:cubicBezTo>
                    <a:pt x="34601" y="39166"/>
                    <a:pt x="34601" y="39166"/>
                    <a:pt x="34601" y="39166"/>
                  </a:cubicBezTo>
                  <a:cubicBezTo>
                    <a:pt x="34233" y="39166"/>
                    <a:pt x="34233" y="39166"/>
                    <a:pt x="34233" y="39166"/>
                  </a:cubicBezTo>
                  <a:cubicBezTo>
                    <a:pt x="32760" y="40833"/>
                    <a:pt x="32760" y="40833"/>
                    <a:pt x="32760" y="40833"/>
                  </a:cubicBezTo>
                  <a:cubicBezTo>
                    <a:pt x="31656" y="45000"/>
                    <a:pt x="31656" y="45000"/>
                    <a:pt x="31656" y="45000"/>
                  </a:cubicBezTo>
                  <a:cubicBezTo>
                    <a:pt x="31288" y="48333"/>
                    <a:pt x="31288" y="48333"/>
                    <a:pt x="31288" y="48333"/>
                  </a:cubicBezTo>
                  <a:cubicBezTo>
                    <a:pt x="27239" y="50000"/>
                    <a:pt x="27239" y="50000"/>
                    <a:pt x="27239" y="50000"/>
                  </a:cubicBezTo>
                  <a:cubicBezTo>
                    <a:pt x="25398" y="55000"/>
                    <a:pt x="25398" y="55000"/>
                    <a:pt x="25398" y="55000"/>
                  </a:cubicBezTo>
                  <a:cubicBezTo>
                    <a:pt x="23926" y="58333"/>
                    <a:pt x="23926" y="58333"/>
                    <a:pt x="23926" y="58333"/>
                  </a:cubicBezTo>
                  <a:cubicBezTo>
                    <a:pt x="22822" y="55000"/>
                    <a:pt x="22822" y="55000"/>
                    <a:pt x="22822" y="55000"/>
                  </a:cubicBezTo>
                  <a:cubicBezTo>
                    <a:pt x="21717" y="55000"/>
                    <a:pt x="21717" y="55000"/>
                    <a:pt x="21717" y="55000"/>
                  </a:cubicBezTo>
                  <a:cubicBezTo>
                    <a:pt x="20245" y="60000"/>
                    <a:pt x="20245" y="60000"/>
                    <a:pt x="20245" y="60000"/>
                  </a:cubicBezTo>
                  <a:cubicBezTo>
                    <a:pt x="19509" y="63333"/>
                    <a:pt x="19509" y="63333"/>
                    <a:pt x="19509" y="63333"/>
                  </a:cubicBezTo>
                  <a:cubicBezTo>
                    <a:pt x="17668" y="65833"/>
                    <a:pt x="17668" y="65833"/>
                    <a:pt x="17668" y="65833"/>
                  </a:cubicBezTo>
                  <a:cubicBezTo>
                    <a:pt x="5153" y="82500"/>
                    <a:pt x="5153" y="82500"/>
                    <a:pt x="5153" y="82500"/>
                  </a:cubicBezTo>
                  <a:cubicBezTo>
                    <a:pt x="4049" y="85833"/>
                    <a:pt x="4049" y="85833"/>
                    <a:pt x="4049" y="85833"/>
                  </a:cubicBezTo>
                  <a:cubicBezTo>
                    <a:pt x="4417" y="89166"/>
                    <a:pt x="4417" y="89166"/>
                    <a:pt x="4417" y="89166"/>
                  </a:cubicBezTo>
                  <a:cubicBezTo>
                    <a:pt x="2944" y="91666"/>
                    <a:pt x="2944" y="91666"/>
                    <a:pt x="2944" y="91666"/>
                  </a:cubicBezTo>
                  <a:cubicBezTo>
                    <a:pt x="1840" y="91666"/>
                    <a:pt x="1840" y="91666"/>
                    <a:pt x="1840" y="91666"/>
                  </a:cubicBezTo>
                  <a:cubicBezTo>
                    <a:pt x="368" y="95000"/>
                    <a:pt x="368" y="95000"/>
                    <a:pt x="368" y="95000"/>
                  </a:cubicBezTo>
                  <a:cubicBezTo>
                    <a:pt x="368" y="97500"/>
                    <a:pt x="368" y="97500"/>
                    <a:pt x="368" y="97500"/>
                  </a:cubicBezTo>
                  <a:cubicBezTo>
                    <a:pt x="0" y="102500"/>
                    <a:pt x="0" y="102500"/>
                    <a:pt x="0" y="102500"/>
                  </a:cubicBezTo>
                  <a:cubicBezTo>
                    <a:pt x="0" y="103333"/>
                    <a:pt x="0" y="103333"/>
                    <a:pt x="0" y="103333"/>
                  </a:cubicBezTo>
                  <a:cubicBezTo>
                    <a:pt x="0" y="103333"/>
                    <a:pt x="0" y="103333"/>
                    <a:pt x="0" y="103333"/>
                  </a:cubicBezTo>
                  <a:cubicBezTo>
                    <a:pt x="20613" y="98333"/>
                    <a:pt x="20613" y="98333"/>
                    <a:pt x="20613" y="98333"/>
                  </a:cubicBezTo>
                  <a:cubicBezTo>
                    <a:pt x="26871" y="87500"/>
                    <a:pt x="26871" y="87500"/>
                    <a:pt x="26871" y="87500"/>
                  </a:cubicBezTo>
                  <a:cubicBezTo>
                    <a:pt x="30552" y="86666"/>
                    <a:pt x="30552" y="86666"/>
                    <a:pt x="30552" y="86666"/>
                  </a:cubicBezTo>
                  <a:cubicBezTo>
                    <a:pt x="33128" y="86666"/>
                    <a:pt x="33128" y="86666"/>
                    <a:pt x="33128" y="86666"/>
                  </a:cubicBezTo>
                  <a:cubicBezTo>
                    <a:pt x="37546" y="88333"/>
                    <a:pt x="37546" y="88333"/>
                    <a:pt x="37546" y="88333"/>
                  </a:cubicBezTo>
                  <a:cubicBezTo>
                    <a:pt x="39754" y="87500"/>
                    <a:pt x="39754" y="87500"/>
                    <a:pt x="39754" y="87500"/>
                  </a:cubicBezTo>
                  <a:cubicBezTo>
                    <a:pt x="40858" y="86666"/>
                    <a:pt x="40858" y="86666"/>
                    <a:pt x="40858" y="86666"/>
                  </a:cubicBezTo>
                  <a:cubicBezTo>
                    <a:pt x="42699" y="84166"/>
                    <a:pt x="42699" y="84166"/>
                    <a:pt x="42699" y="84166"/>
                  </a:cubicBezTo>
                  <a:cubicBezTo>
                    <a:pt x="45276" y="83333"/>
                    <a:pt x="45276" y="83333"/>
                    <a:pt x="45276" y="83333"/>
                  </a:cubicBezTo>
                  <a:cubicBezTo>
                    <a:pt x="48588" y="84166"/>
                    <a:pt x="48588" y="84166"/>
                    <a:pt x="48588" y="84166"/>
                  </a:cubicBezTo>
                  <a:cubicBezTo>
                    <a:pt x="50797" y="86666"/>
                    <a:pt x="50797" y="86666"/>
                    <a:pt x="50797" y="86666"/>
                  </a:cubicBezTo>
                  <a:cubicBezTo>
                    <a:pt x="52269" y="95000"/>
                    <a:pt x="52269" y="95000"/>
                    <a:pt x="52269" y="95000"/>
                  </a:cubicBezTo>
                  <a:cubicBezTo>
                    <a:pt x="66993" y="88333"/>
                    <a:pt x="66993" y="88333"/>
                    <a:pt x="66993" y="88333"/>
                  </a:cubicBezTo>
                  <a:cubicBezTo>
                    <a:pt x="86134" y="120000"/>
                    <a:pt x="86134" y="120000"/>
                    <a:pt x="86134" y="120000"/>
                  </a:cubicBezTo>
                  <a:cubicBezTo>
                    <a:pt x="89447" y="116666"/>
                    <a:pt x="89447" y="116666"/>
                    <a:pt x="89447" y="116666"/>
                  </a:cubicBezTo>
                  <a:cubicBezTo>
                    <a:pt x="90184" y="116666"/>
                    <a:pt x="90184" y="116666"/>
                    <a:pt x="90184" y="116666"/>
                  </a:cubicBezTo>
                  <a:cubicBezTo>
                    <a:pt x="93496" y="115833"/>
                    <a:pt x="93496" y="115833"/>
                    <a:pt x="93496" y="115833"/>
                  </a:cubicBezTo>
                  <a:cubicBezTo>
                    <a:pt x="94233" y="113333"/>
                    <a:pt x="94233" y="113333"/>
                    <a:pt x="94233" y="113333"/>
                  </a:cubicBezTo>
                  <a:cubicBezTo>
                    <a:pt x="95337" y="110833"/>
                    <a:pt x="95337" y="110833"/>
                    <a:pt x="95337" y="110833"/>
                  </a:cubicBezTo>
                  <a:cubicBezTo>
                    <a:pt x="95705" y="103333"/>
                    <a:pt x="95705" y="103333"/>
                    <a:pt x="95705" y="103333"/>
                  </a:cubicBezTo>
                  <a:cubicBezTo>
                    <a:pt x="96809" y="97500"/>
                    <a:pt x="96809" y="97500"/>
                    <a:pt x="96809" y="97500"/>
                  </a:cubicBezTo>
                  <a:cubicBezTo>
                    <a:pt x="98282" y="92500"/>
                    <a:pt x="98282" y="92500"/>
                    <a:pt x="98282" y="92500"/>
                  </a:cubicBezTo>
                  <a:cubicBezTo>
                    <a:pt x="99754" y="90000"/>
                    <a:pt x="99754" y="90000"/>
                    <a:pt x="99754" y="90000"/>
                  </a:cubicBezTo>
                  <a:cubicBezTo>
                    <a:pt x="99754" y="88333"/>
                    <a:pt x="99754" y="88333"/>
                    <a:pt x="99754" y="88333"/>
                  </a:cubicBezTo>
                  <a:cubicBezTo>
                    <a:pt x="99386" y="85833"/>
                    <a:pt x="99386" y="85833"/>
                    <a:pt x="99386" y="85833"/>
                  </a:cubicBezTo>
                  <a:cubicBezTo>
                    <a:pt x="99018" y="84166"/>
                    <a:pt x="99018" y="84166"/>
                    <a:pt x="99018" y="84166"/>
                  </a:cubicBezTo>
                  <a:cubicBezTo>
                    <a:pt x="99386" y="83333"/>
                    <a:pt x="99386" y="83333"/>
                    <a:pt x="99386" y="83333"/>
                  </a:cubicBezTo>
                  <a:cubicBezTo>
                    <a:pt x="99386" y="81666"/>
                    <a:pt x="99386" y="81666"/>
                    <a:pt x="99386" y="81666"/>
                  </a:cubicBezTo>
                  <a:cubicBezTo>
                    <a:pt x="99754" y="80833"/>
                    <a:pt x="99754" y="80833"/>
                    <a:pt x="99754" y="80833"/>
                  </a:cubicBezTo>
                  <a:cubicBezTo>
                    <a:pt x="100122" y="80833"/>
                    <a:pt x="100122" y="80833"/>
                    <a:pt x="100122" y="80833"/>
                  </a:cubicBezTo>
                  <a:cubicBezTo>
                    <a:pt x="100490" y="81666"/>
                    <a:pt x="100490" y="81666"/>
                    <a:pt x="100490" y="81666"/>
                  </a:cubicBezTo>
                  <a:cubicBezTo>
                    <a:pt x="100858" y="85000"/>
                    <a:pt x="100858" y="85000"/>
                    <a:pt x="100858" y="85000"/>
                  </a:cubicBezTo>
                  <a:cubicBezTo>
                    <a:pt x="102331" y="83333"/>
                    <a:pt x="102331" y="83333"/>
                    <a:pt x="102331" y="83333"/>
                  </a:cubicBezTo>
                  <a:cubicBezTo>
                    <a:pt x="103435" y="82500"/>
                    <a:pt x="103435" y="82500"/>
                    <a:pt x="103435" y="82500"/>
                  </a:cubicBezTo>
                  <a:cubicBezTo>
                    <a:pt x="103435" y="80833"/>
                    <a:pt x="103435" y="80833"/>
                    <a:pt x="103435" y="80833"/>
                  </a:cubicBezTo>
                  <a:cubicBezTo>
                    <a:pt x="103435" y="79166"/>
                    <a:pt x="103435" y="79166"/>
                    <a:pt x="103435" y="79166"/>
                  </a:cubicBezTo>
                  <a:cubicBezTo>
                    <a:pt x="104171" y="78333"/>
                    <a:pt x="104171" y="78333"/>
                    <a:pt x="104171" y="78333"/>
                  </a:cubicBezTo>
                  <a:cubicBezTo>
                    <a:pt x="104171" y="77500"/>
                    <a:pt x="104171" y="77500"/>
                    <a:pt x="104171" y="77500"/>
                  </a:cubicBezTo>
                  <a:cubicBezTo>
                    <a:pt x="104907" y="79166"/>
                    <a:pt x="104907" y="79166"/>
                    <a:pt x="104907" y="79166"/>
                  </a:cubicBezTo>
                  <a:cubicBezTo>
                    <a:pt x="106748" y="77500"/>
                    <a:pt x="106748" y="77500"/>
                    <a:pt x="106748" y="77500"/>
                  </a:cubicBezTo>
                  <a:cubicBezTo>
                    <a:pt x="108220" y="75833"/>
                    <a:pt x="108220" y="75833"/>
                    <a:pt x="108220" y="75833"/>
                  </a:cubicBezTo>
                  <a:cubicBezTo>
                    <a:pt x="108957" y="75833"/>
                    <a:pt x="108957" y="75833"/>
                    <a:pt x="108957" y="75833"/>
                  </a:cubicBezTo>
                  <a:cubicBezTo>
                    <a:pt x="110061" y="74166"/>
                    <a:pt x="110061" y="74166"/>
                    <a:pt x="110061" y="74166"/>
                  </a:cubicBezTo>
                  <a:cubicBezTo>
                    <a:pt x="110797" y="73333"/>
                    <a:pt x="110797" y="73333"/>
                    <a:pt x="110797" y="73333"/>
                  </a:cubicBezTo>
                  <a:cubicBezTo>
                    <a:pt x="110797" y="72500"/>
                    <a:pt x="110797" y="72500"/>
                    <a:pt x="110797" y="72500"/>
                  </a:cubicBezTo>
                  <a:cubicBezTo>
                    <a:pt x="112269" y="75000"/>
                    <a:pt x="112269" y="75000"/>
                    <a:pt x="112269" y="75000"/>
                  </a:cubicBezTo>
                  <a:cubicBezTo>
                    <a:pt x="113006" y="71666"/>
                    <a:pt x="113006" y="71666"/>
                    <a:pt x="113006" y="71666"/>
                  </a:cubicBezTo>
                  <a:cubicBezTo>
                    <a:pt x="113374" y="67500"/>
                    <a:pt x="113374" y="67500"/>
                    <a:pt x="113374" y="67500"/>
                  </a:cubicBezTo>
                  <a:cubicBezTo>
                    <a:pt x="113742" y="65833"/>
                    <a:pt x="113742" y="65833"/>
                    <a:pt x="113742" y="65833"/>
                  </a:cubicBezTo>
                  <a:cubicBezTo>
                    <a:pt x="114110" y="64166"/>
                    <a:pt x="114110" y="64166"/>
                    <a:pt x="114110" y="64166"/>
                  </a:cubicBezTo>
                  <a:cubicBezTo>
                    <a:pt x="114110" y="64166"/>
                    <a:pt x="113742" y="61666"/>
                    <a:pt x="113374" y="62500"/>
                  </a:cubicBezTo>
                  <a:cubicBezTo>
                    <a:pt x="113006" y="62500"/>
                    <a:pt x="111901" y="63333"/>
                    <a:pt x="111901" y="63333"/>
                  </a:cubicBezTo>
                  <a:cubicBezTo>
                    <a:pt x="111533" y="65000"/>
                    <a:pt x="111533" y="65000"/>
                    <a:pt x="111533" y="65000"/>
                  </a:cubicBezTo>
                  <a:cubicBezTo>
                    <a:pt x="110797" y="65000"/>
                    <a:pt x="110797" y="65000"/>
                    <a:pt x="110797" y="65000"/>
                  </a:cubicBezTo>
                  <a:cubicBezTo>
                    <a:pt x="110061" y="66666"/>
                    <a:pt x="110061" y="66666"/>
                    <a:pt x="110061" y="66666"/>
                  </a:cubicBezTo>
                  <a:cubicBezTo>
                    <a:pt x="108220" y="69166"/>
                    <a:pt x="108220" y="69166"/>
                    <a:pt x="108220" y="69166"/>
                  </a:cubicBezTo>
                  <a:cubicBezTo>
                    <a:pt x="107116" y="69166"/>
                    <a:pt x="107116" y="69166"/>
                    <a:pt x="107116" y="69166"/>
                  </a:cubicBezTo>
                  <a:cubicBezTo>
                    <a:pt x="104171" y="67500"/>
                    <a:pt x="104171" y="67500"/>
                    <a:pt x="104171" y="67500"/>
                  </a:cubicBezTo>
                  <a:cubicBezTo>
                    <a:pt x="104171" y="65833"/>
                    <a:pt x="104171" y="65833"/>
                    <a:pt x="104171" y="65833"/>
                  </a:cubicBezTo>
                  <a:cubicBezTo>
                    <a:pt x="104171" y="64166"/>
                    <a:pt x="104171" y="64166"/>
                    <a:pt x="104171" y="64166"/>
                  </a:cubicBezTo>
                  <a:cubicBezTo>
                    <a:pt x="104539" y="63333"/>
                    <a:pt x="104539" y="63333"/>
                    <a:pt x="104539" y="63333"/>
                  </a:cubicBezTo>
                  <a:cubicBezTo>
                    <a:pt x="105276" y="63333"/>
                    <a:pt x="105276" y="63333"/>
                    <a:pt x="105276" y="63333"/>
                  </a:cubicBezTo>
                  <a:cubicBezTo>
                    <a:pt x="106012" y="64166"/>
                    <a:pt x="106012" y="64166"/>
                    <a:pt x="106012" y="64166"/>
                  </a:cubicBezTo>
                  <a:cubicBezTo>
                    <a:pt x="107852" y="64166"/>
                    <a:pt x="107852" y="64166"/>
                    <a:pt x="107852" y="64166"/>
                  </a:cubicBezTo>
                  <a:cubicBezTo>
                    <a:pt x="108957" y="62500"/>
                    <a:pt x="108957" y="62500"/>
                    <a:pt x="108957" y="62500"/>
                  </a:cubicBezTo>
                  <a:cubicBezTo>
                    <a:pt x="108957" y="60833"/>
                    <a:pt x="108957" y="60833"/>
                    <a:pt x="108957" y="60833"/>
                  </a:cubicBezTo>
                  <a:cubicBezTo>
                    <a:pt x="108588" y="59166"/>
                    <a:pt x="108588" y="59166"/>
                    <a:pt x="108588" y="59166"/>
                  </a:cubicBezTo>
                  <a:cubicBezTo>
                    <a:pt x="108957" y="56666"/>
                    <a:pt x="108957" y="56666"/>
                    <a:pt x="108957" y="56666"/>
                  </a:cubicBezTo>
                  <a:cubicBezTo>
                    <a:pt x="109325" y="56666"/>
                    <a:pt x="109325" y="56666"/>
                    <a:pt x="109325" y="56666"/>
                  </a:cubicBezTo>
                  <a:cubicBezTo>
                    <a:pt x="110061" y="55000"/>
                    <a:pt x="110061" y="55000"/>
                    <a:pt x="110061" y="55000"/>
                  </a:cubicBezTo>
                  <a:cubicBezTo>
                    <a:pt x="110061" y="53333"/>
                    <a:pt x="110061" y="53333"/>
                    <a:pt x="110061" y="53333"/>
                  </a:cubicBezTo>
                  <a:cubicBezTo>
                    <a:pt x="108957" y="53333"/>
                    <a:pt x="108957" y="53333"/>
                    <a:pt x="108957" y="53333"/>
                  </a:cubicBezTo>
                  <a:cubicBezTo>
                    <a:pt x="106748" y="50833"/>
                    <a:pt x="106748" y="50833"/>
                    <a:pt x="106748" y="50833"/>
                  </a:cubicBezTo>
                  <a:cubicBezTo>
                    <a:pt x="104171" y="50000"/>
                    <a:pt x="104171" y="50000"/>
                    <a:pt x="104171" y="50000"/>
                  </a:cubicBezTo>
                  <a:cubicBezTo>
                    <a:pt x="103067" y="48333"/>
                    <a:pt x="103067" y="48333"/>
                    <a:pt x="103067" y="48333"/>
                  </a:cubicBezTo>
                  <a:cubicBezTo>
                    <a:pt x="103067" y="47500"/>
                    <a:pt x="103067" y="47500"/>
                    <a:pt x="103067" y="47500"/>
                  </a:cubicBezTo>
                  <a:cubicBezTo>
                    <a:pt x="104539" y="47500"/>
                    <a:pt x="104539" y="47500"/>
                    <a:pt x="104539" y="47500"/>
                  </a:cubicBezTo>
                  <a:cubicBezTo>
                    <a:pt x="106748" y="47500"/>
                    <a:pt x="106748" y="47500"/>
                    <a:pt x="106748" y="47500"/>
                  </a:cubicBezTo>
                  <a:cubicBezTo>
                    <a:pt x="108220" y="49166"/>
                    <a:pt x="108220" y="49166"/>
                    <a:pt x="108220" y="49166"/>
                  </a:cubicBezTo>
                  <a:cubicBezTo>
                    <a:pt x="108588" y="47500"/>
                    <a:pt x="108588" y="47500"/>
                    <a:pt x="108588" y="47500"/>
                  </a:cubicBezTo>
                  <a:cubicBezTo>
                    <a:pt x="108220" y="45833"/>
                    <a:pt x="108220" y="45833"/>
                    <a:pt x="108220" y="45833"/>
                  </a:cubicBezTo>
                  <a:cubicBezTo>
                    <a:pt x="107852" y="45000"/>
                    <a:pt x="107852" y="45000"/>
                    <a:pt x="107852" y="45000"/>
                  </a:cubicBezTo>
                  <a:cubicBezTo>
                    <a:pt x="107484" y="43333"/>
                    <a:pt x="107484" y="43333"/>
                    <a:pt x="107484" y="43333"/>
                  </a:cubicBezTo>
                  <a:cubicBezTo>
                    <a:pt x="108220" y="42500"/>
                    <a:pt x="108220" y="42500"/>
                    <a:pt x="108220" y="42500"/>
                  </a:cubicBezTo>
                  <a:cubicBezTo>
                    <a:pt x="109325" y="42500"/>
                    <a:pt x="109325" y="42500"/>
                    <a:pt x="109325" y="42500"/>
                  </a:cubicBezTo>
                  <a:cubicBezTo>
                    <a:pt x="109693" y="46666"/>
                    <a:pt x="109693" y="46666"/>
                    <a:pt x="109693" y="46666"/>
                  </a:cubicBezTo>
                  <a:cubicBezTo>
                    <a:pt x="110429" y="48333"/>
                    <a:pt x="110429" y="48333"/>
                    <a:pt x="110429" y="48333"/>
                  </a:cubicBezTo>
                  <a:cubicBezTo>
                    <a:pt x="111533" y="48333"/>
                    <a:pt x="111533" y="48333"/>
                    <a:pt x="111533" y="48333"/>
                  </a:cubicBezTo>
                  <a:cubicBezTo>
                    <a:pt x="111901" y="47500"/>
                    <a:pt x="111901" y="47500"/>
                    <a:pt x="111901" y="47500"/>
                  </a:cubicBezTo>
                  <a:cubicBezTo>
                    <a:pt x="112638" y="48333"/>
                    <a:pt x="112638" y="48333"/>
                    <a:pt x="112638" y="48333"/>
                  </a:cubicBezTo>
                  <a:cubicBezTo>
                    <a:pt x="114110" y="48333"/>
                    <a:pt x="114110" y="48333"/>
                    <a:pt x="114110" y="48333"/>
                  </a:cubicBezTo>
                  <a:cubicBezTo>
                    <a:pt x="116319" y="48333"/>
                    <a:pt x="116319" y="48333"/>
                    <a:pt x="116319" y="48333"/>
                  </a:cubicBezTo>
                  <a:cubicBezTo>
                    <a:pt x="116687" y="47500"/>
                    <a:pt x="116687" y="47500"/>
                    <a:pt x="116687" y="47500"/>
                  </a:cubicBezTo>
                  <a:cubicBezTo>
                    <a:pt x="116687" y="44166"/>
                    <a:pt x="116687" y="44166"/>
                    <a:pt x="116687" y="44166"/>
                  </a:cubicBezTo>
                  <a:cubicBezTo>
                    <a:pt x="117055" y="42500"/>
                    <a:pt x="117055" y="42500"/>
                    <a:pt x="117055" y="42500"/>
                  </a:cubicBezTo>
                  <a:cubicBezTo>
                    <a:pt x="117423" y="40000"/>
                    <a:pt x="117423" y="40000"/>
                    <a:pt x="117423" y="40000"/>
                  </a:cubicBezTo>
                  <a:cubicBezTo>
                    <a:pt x="117423" y="38333"/>
                    <a:pt x="117423" y="38333"/>
                    <a:pt x="117423" y="38333"/>
                  </a:cubicBezTo>
                  <a:cubicBezTo>
                    <a:pt x="117791" y="35000"/>
                    <a:pt x="117791" y="35000"/>
                    <a:pt x="117791" y="35000"/>
                  </a:cubicBezTo>
                  <a:cubicBezTo>
                    <a:pt x="118527" y="35000"/>
                    <a:pt x="118527" y="35000"/>
                    <a:pt x="118527" y="35000"/>
                  </a:cubicBezTo>
                  <a:cubicBezTo>
                    <a:pt x="118895" y="36666"/>
                    <a:pt x="118895" y="36666"/>
                    <a:pt x="118895" y="36666"/>
                  </a:cubicBezTo>
                  <a:cubicBezTo>
                    <a:pt x="119631" y="35000"/>
                    <a:pt x="119631" y="35000"/>
                    <a:pt x="119631" y="35000"/>
                  </a:cubicBezTo>
                  <a:cubicBezTo>
                    <a:pt x="119631" y="32500"/>
                    <a:pt x="119631" y="32500"/>
                    <a:pt x="119631" y="32500"/>
                  </a:cubicBezTo>
                  <a:cubicBezTo>
                    <a:pt x="120000" y="30833"/>
                    <a:pt x="120000" y="30833"/>
                    <a:pt x="120000" y="30833"/>
                  </a:cubicBezTo>
                  <a:lnTo>
                    <a:pt x="119263" y="2833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9" name="Shape 875"/>
            <p:cNvSpPr/>
            <p:nvPr/>
          </p:nvSpPr>
          <p:spPr>
            <a:xfrm>
              <a:off x="7274749" y="2775308"/>
              <a:ext cx="286694" cy="308619"/>
            </a:xfrm>
            <a:custGeom>
              <a:avLst/>
              <a:gdLst/>
              <a:ahLst/>
              <a:cxnLst/>
              <a:rect l="0" t="0" r="0" b="0"/>
              <a:pathLst>
                <a:path w="120000" h="120000" extrusionOk="0">
                  <a:moveTo>
                    <a:pt x="118208" y="71111"/>
                  </a:moveTo>
                  <a:cubicBezTo>
                    <a:pt x="117014" y="70555"/>
                    <a:pt x="117014" y="70555"/>
                    <a:pt x="117014" y="70555"/>
                  </a:cubicBezTo>
                  <a:cubicBezTo>
                    <a:pt x="116417" y="68888"/>
                    <a:pt x="116417" y="68888"/>
                    <a:pt x="116417" y="68888"/>
                  </a:cubicBezTo>
                  <a:cubicBezTo>
                    <a:pt x="116417" y="66666"/>
                    <a:pt x="116417" y="66666"/>
                    <a:pt x="116417" y="66666"/>
                  </a:cubicBezTo>
                  <a:cubicBezTo>
                    <a:pt x="116417" y="66111"/>
                    <a:pt x="116417" y="66111"/>
                    <a:pt x="116417" y="66111"/>
                  </a:cubicBezTo>
                  <a:cubicBezTo>
                    <a:pt x="114029" y="63888"/>
                    <a:pt x="114029" y="63888"/>
                    <a:pt x="114029" y="63888"/>
                  </a:cubicBezTo>
                  <a:cubicBezTo>
                    <a:pt x="113432" y="62222"/>
                    <a:pt x="113432" y="62222"/>
                    <a:pt x="113432" y="62222"/>
                  </a:cubicBezTo>
                  <a:cubicBezTo>
                    <a:pt x="113432" y="61111"/>
                    <a:pt x="113432" y="61111"/>
                    <a:pt x="113432" y="61111"/>
                  </a:cubicBezTo>
                  <a:cubicBezTo>
                    <a:pt x="113432" y="60555"/>
                    <a:pt x="113432" y="60555"/>
                    <a:pt x="113432" y="60555"/>
                  </a:cubicBezTo>
                  <a:cubicBezTo>
                    <a:pt x="111641" y="59444"/>
                    <a:pt x="111641" y="59444"/>
                    <a:pt x="111641" y="59444"/>
                  </a:cubicBezTo>
                  <a:cubicBezTo>
                    <a:pt x="109850" y="58888"/>
                    <a:pt x="109850" y="58888"/>
                    <a:pt x="109850" y="58888"/>
                  </a:cubicBezTo>
                  <a:cubicBezTo>
                    <a:pt x="109253" y="58888"/>
                    <a:pt x="109253" y="58888"/>
                    <a:pt x="109253" y="58888"/>
                  </a:cubicBezTo>
                  <a:cubicBezTo>
                    <a:pt x="108656" y="57777"/>
                    <a:pt x="108656" y="57777"/>
                    <a:pt x="108656" y="57777"/>
                  </a:cubicBezTo>
                  <a:cubicBezTo>
                    <a:pt x="108059" y="56111"/>
                    <a:pt x="108059" y="56111"/>
                    <a:pt x="108059" y="56111"/>
                  </a:cubicBezTo>
                  <a:cubicBezTo>
                    <a:pt x="108059" y="55000"/>
                    <a:pt x="108059" y="55000"/>
                    <a:pt x="108059" y="55000"/>
                  </a:cubicBezTo>
                  <a:cubicBezTo>
                    <a:pt x="106865" y="53333"/>
                    <a:pt x="106865" y="53333"/>
                    <a:pt x="106865" y="53333"/>
                  </a:cubicBezTo>
                  <a:cubicBezTo>
                    <a:pt x="105074" y="50555"/>
                    <a:pt x="105074" y="50555"/>
                    <a:pt x="105074" y="50555"/>
                  </a:cubicBezTo>
                  <a:cubicBezTo>
                    <a:pt x="103880" y="49444"/>
                    <a:pt x="103880" y="49444"/>
                    <a:pt x="103880" y="49444"/>
                  </a:cubicBezTo>
                  <a:cubicBezTo>
                    <a:pt x="102089" y="48333"/>
                    <a:pt x="102089" y="48333"/>
                    <a:pt x="102089" y="48333"/>
                  </a:cubicBezTo>
                  <a:cubicBezTo>
                    <a:pt x="100298" y="46666"/>
                    <a:pt x="100298" y="46666"/>
                    <a:pt x="100298" y="46666"/>
                  </a:cubicBezTo>
                  <a:cubicBezTo>
                    <a:pt x="98507" y="45000"/>
                    <a:pt x="98507" y="45000"/>
                    <a:pt x="98507" y="45000"/>
                  </a:cubicBezTo>
                  <a:cubicBezTo>
                    <a:pt x="94328" y="43333"/>
                    <a:pt x="94328" y="43333"/>
                    <a:pt x="94328" y="43333"/>
                  </a:cubicBezTo>
                  <a:cubicBezTo>
                    <a:pt x="91343" y="39444"/>
                    <a:pt x="91343" y="39444"/>
                    <a:pt x="91343" y="39444"/>
                  </a:cubicBezTo>
                  <a:cubicBezTo>
                    <a:pt x="87761" y="35000"/>
                    <a:pt x="87761" y="35000"/>
                    <a:pt x="87761" y="35000"/>
                  </a:cubicBezTo>
                  <a:cubicBezTo>
                    <a:pt x="84776" y="32777"/>
                    <a:pt x="84776" y="32777"/>
                    <a:pt x="84776" y="32777"/>
                  </a:cubicBezTo>
                  <a:cubicBezTo>
                    <a:pt x="75223" y="25555"/>
                    <a:pt x="75223" y="25555"/>
                    <a:pt x="75223" y="25555"/>
                  </a:cubicBezTo>
                  <a:cubicBezTo>
                    <a:pt x="72238" y="22222"/>
                    <a:pt x="72238" y="22222"/>
                    <a:pt x="72238" y="22222"/>
                  </a:cubicBezTo>
                  <a:cubicBezTo>
                    <a:pt x="69253" y="19444"/>
                    <a:pt x="69253" y="19444"/>
                    <a:pt x="69253" y="19444"/>
                  </a:cubicBezTo>
                  <a:cubicBezTo>
                    <a:pt x="68059" y="17222"/>
                    <a:pt x="68059" y="17222"/>
                    <a:pt x="68059" y="17222"/>
                  </a:cubicBezTo>
                  <a:cubicBezTo>
                    <a:pt x="66268" y="15000"/>
                    <a:pt x="66268" y="15000"/>
                    <a:pt x="66268" y="15000"/>
                  </a:cubicBezTo>
                  <a:cubicBezTo>
                    <a:pt x="64477" y="13333"/>
                    <a:pt x="64477" y="13333"/>
                    <a:pt x="64477" y="13333"/>
                  </a:cubicBezTo>
                  <a:cubicBezTo>
                    <a:pt x="57313" y="10555"/>
                    <a:pt x="57313" y="10555"/>
                    <a:pt x="57313" y="10555"/>
                  </a:cubicBezTo>
                  <a:cubicBezTo>
                    <a:pt x="56119" y="8888"/>
                    <a:pt x="56119" y="8888"/>
                    <a:pt x="56119" y="8888"/>
                  </a:cubicBezTo>
                  <a:cubicBezTo>
                    <a:pt x="54925" y="7777"/>
                    <a:pt x="54925" y="7777"/>
                    <a:pt x="54925" y="7777"/>
                  </a:cubicBezTo>
                  <a:cubicBezTo>
                    <a:pt x="54925" y="6111"/>
                    <a:pt x="54925" y="6111"/>
                    <a:pt x="54925" y="6111"/>
                  </a:cubicBezTo>
                  <a:cubicBezTo>
                    <a:pt x="57910" y="4444"/>
                    <a:pt x="57910" y="4444"/>
                    <a:pt x="57910" y="4444"/>
                  </a:cubicBezTo>
                  <a:cubicBezTo>
                    <a:pt x="60298" y="2777"/>
                    <a:pt x="60298" y="2777"/>
                    <a:pt x="60298" y="2777"/>
                  </a:cubicBezTo>
                  <a:cubicBezTo>
                    <a:pt x="61492" y="2222"/>
                    <a:pt x="61492" y="2222"/>
                    <a:pt x="61492" y="2222"/>
                  </a:cubicBezTo>
                  <a:cubicBezTo>
                    <a:pt x="61492" y="1111"/>
                    <a:pt x="61492" y="1111"/>
                    <a:pt x="61492" y="1111"/>
                  </a:cubicBezTo>
                  <a:cubicBezTo>
                    <a:pt x="62089" y="0"/>
                    <a:pt x="62089" y="0"/>
                    <a:pt x="62089" y="0"/>
                  </a:cubicBezTo>
                  <a:cubicBezTo>
                    <a:pt x="62089" y="0"/>
                    <a:pt x="62089" y="0"/>
                    <a:pt x="62089" y="0"/>
                  </a:cubicBezTo>
                  <a:cubicBezTo>
                    <a:pt x="28656" y="3333"/>
                    <a:pt x="28656" y="3333"/>
                    <a:pt x="28656" y="3333"/>
                  </a:cubicBezTo>
                  <a:cubicBezTo>
                    <a:pt x="28656" y="3333"/>
                    <a:pt x="28656" y="3333"/>
                    <a:pt x="28656" y="3333"/>
                  </a:cubicBezTo>
                  <a:cubicBezTo>
                    <a:pt x="0" y="5555"/>
                    <a:pt x="0" y="5555"/>
                    <a:pt x="0" y="5555"/>
                  </a:cubicBezTo>
                  <a:cubicBezTo>
                    <a:pt x="1791" y="13333"/>
                    <a:pt x="1791" y="13333"/>
                    <a:pt x="1791" y="13333"/>
                  </a:cubicBezTo>
                  <a:cubicBezTo>
                    <a:pt x="6567" y="32222"/>
                    <a:pt x="6567" y="32222"/>
                    <a:pt x="6567" y="32222"/>
                  </a:cubicBezTo>
                  <a:cubicBezTo>
                    <a:pt x="13731" y="54444"/>
                    <a:pt x="13731" y="54444"/>
                    <a:pt x="13731" y="54444"/>
                  </a:cubicBezTo>
                  <a:cubicBezTo>
                    <a:pt x="14925" y="59444"/>
                    <a:pt x="14925" y="59444"/>
                    <a:pt x="14925" y="59444"/>
                  </a:cubicBezTo>
                  <a:cubicBezTo>
                    <a:pt x="19701" y="67777"/>
                    <a:pt x="19701" y="67777"/>
                    <a:pt x="19701" y="67777"/>
                  </a:cubicBezTo>
                  <a:cubicBezTo>
                    <a:pt x="22686" y="71111"/>
                    <a:pt x="22686" y="71111"/>
                    <a:pt x="22686" y="71111"/>
                  </a:cubicBezTo>
                  <a:cubicBezTo>
                    <a:pt x="22686" y="73333"/>
                    <a:pt x="22686" y="73333"/>
                    <a:pt x="22686" y="73333"/>
                  </a:cubicBezTo>
                  <a:cubicBezTo>
                    <a:pt x="23283" y="76111"/>
                    <a:pt x="23283" y="76111"/>
                    <a:pt x="23283" y="76111"/>
                  </a:cubicBezTo>
                  <a:cubicBezTo>
                    <a:pt x="25074" y="77222"/>
                    <a:pt x="25074" y="77222"/>
                    <a:pt x="25074" y="77222"/>
                  </a:cubicBezTo>
                  <a:cubicBezTo>
                    <a:pt x="23880" y="80000"/>
                    <a:pt x="23880" y="80000"/>
                    <a:pt x="23880" y="80000"/>
                  </a:cubicBezTo>
                  <a:cubicBezTo>
                    <a:pt x="20895" y="81666"/>
                    <a:pt x="20895" y="81666"/>
                    <a:pt x="20895" y="81666"/>
                  </a:cubicBezTo>
                  <a:cubicBezTo>
                    <a:pt x="23283" y="83333"/>
                    <a:pt x="23283" y="83333"/>
                    <a:pt x="23283" y="83333"/>
                  </a:cubicBezTo>
                  <a:cubicBezTo>
                    <a:pt x="22686" y="86111"/>
                    <a:pt x="22686" y="86111"/>
                    <a:pt x="22686" y="86111"/>
                  </a:cubicBezTo>
                  <a:cubicBezTo>
                    <a:pt x="20895" y="87222"/>
                    <a:pt x="20895" y="87222"/>
                    <a:pt x="20895" y="87222"/>
                  </a:cubicBezTo>
                  <a:cubicBezTo>
                    <a:pt x="20895" y="90555"/>
                    <a:pt x="20895" y="90555"/>
                    <a:pt x="20895" y="90555"/>
                  </a:cubicBezTo>
                  <a:cubicBezTo>
                    <a:pt x="22089" y="95555"/>
                    <a:pt x="22089" y="95555"/>
                    <a:pt x="22089" y="95555"/>
                  </a:cubicBezTo>
                  <a:cubicBezTo>
                    <a:pt x="23283" y="97777"/>
                    <a:pt x="23283" y="97777"/>
                    <a:pt x="23283" y="97777"/>
                  </a:cubicBezTo>
                  <a:cubicBezTo>
                    <a:pt x="23880" y="101111"/>
                    <a:pt x="23880" y="101111"/>
                    <a:pt x="23880" y="101111"/>
                  </a:cubicBezTo>
                  <a:cubicBezTo>
                    <a:pt x="22686" y="102222"/>
                    <a:pt x="22686" y="102222"/>
                    <a:pt x="22686" y="102222"/>
                  </a:cubicBezTo>
                  <a:cubicBezTo>
                    <a:pt x="22089" y="103333"/>
                    <a:pt x="22089" y="103333"/>
                    <a:pt x="22089" y="103333"/>
                  </a:cubicBezTo>
                  <a:cubicBezTo>
                    <a:pt x="23283" y="105555"/>
                    <a:pt x="23283" y="105555"/>
                    <a:pt x="23283" y="105555"/>
                  </a:cubicBezTo>
                  <a:cubicBezTo>
                    <a:pt x="24477" y="107222"/>
                    <a:pt x="24477" y="107222"/>
                    <a:pt x="24477" y="107222"/>
                  </a:cubicBezTo>
                  <a:cubicBezTo>
                    <a:pt x="26865" y="110555"/>
                    <a:pt x="26865" y="110555"/>
                    <a:pt x="26865" y="110555"/>
                  </a:cubicBezTo>
                  <a:cubicBezTo>
                    <a:pt x="27462" y="111666"/>
                    <a:pt x="27462" y="111666"/>
                    <a:pt x="27462" y="111666"/>
                  </a:cubicBezTo>
                  <a:cubicBezTo>
                    <a:pt x="31044" y="118333"/>
                    <a:pt x="31044" y="118333"/>
                    <a:pt x="31044" y="118333"/>
                  </a:cubicBezTo>
                  <a:cubicBezTo>
                    <a:pt x="95522" y="115000"/>
                    <a:pt x="95522" y="115000"/>
                    <a:pt x="95522" y="115000"/>
                  </a:cubicBezTo>
                  <a:cubicBezTo>
                    <a:pt x="96119" y="120000"/>
                    <a:pt x="96119" y="120000"/>
                    <a:pt x="96119" y="120000"/>
                  </a:cubicBezTo>
                  <a:cubicBezTo>
                    <a:pt x="100895" y="120000"/>
                    <a:pt x="100895" y="120000"/>
                    <a:pt x="100895" y="120000"/>
                  </a:cubicBezTo>
                  <a:cubicBezTo>
                    <a:pt x="99104" y="107222"/>
                    <a:pt x="99104" y="107222"/>
                    <a:pt x="99104" y="107222"/>
                  </a:cubicBezTo>
                  <a:cubicBezTo>
                    <a:pt x="99104" y="107222"/>
                    <a:pt x="99104" y="107222"/>
                    <a:pt x="99104" y="107222"/>
                  </a:cubicBezTo>
                  <a:cubicBezTo>
                    <a:pt x="103283" y="107777"/>
                    <a:pt x="103283" y="107777"/>
                    <a:pt x="103283" y="107777"/>
                  </a:cubicBezTo>
                  <a:cubicBezTo>
                    <a:pt x="109253" y="108888"/>
                    <a:pt x="109253" y="108888"/>
                    <a:pt x="109253" y="108888"/>
                  </a:cubicBezTo>
                  <a:cubicBezTo>
                    <a:pt x="109850" y="107222"/>
                    <a:pt x="109850" y="107222"/>
                    <a:pt x="109850" y="107222"/>
                  </a:cubicBezTo>
                  <a:cubicBezTo>
                    <a:pt x="109850" y="107222"/>
                    <a:pt x="110447" y="105000"/>
                    <a:pt x="110447" y="105000"/>
                  </a:cubicBezTo>
                  <a:cubicBezTo>
                    <a:pt x="110447" y="104444"/>
                    <a:pt x="109850" y="104444"/>
                    <a:pt x="109850" y="104444"/>
                  </a:cubicBezTo>
                  <a:cubicBezTo>
                    <a:pt x="109850" y="104444"/>
                    <a:pt x="109253" y="103888"/>
                    <a:pt x="108656" y="103888"/>
                  </a:cubicBezTo>
                  <a:cubicBezTo>
                    <a:pt x="108059" y="103333"/>
                    <a:pt x="108059" y="102777"/>
                    <a:pt x="107462" y="102222"/>
                  </a:cubicBezTo>
                  <a:cubicBezTo>
                    <a:pt x="106865" y="101666"/>
                    <a:pt x="107462" y="101666"/>
                    <a:pt x="107462" y="101666"/>
                  </a:cubicBezTo>
                  <a:cubicBezTo>
                    <a:pt x="108656" y="101666"/>
                    <a:pt x="108656" y="101666"/>
                    <a:pt x="108656" y="101666"/>
                  </a:cubicBezTo>
                  <a:cubicBezTo>
                    <a:pt x="110447" y="101666"/>
                    <a:pt x="110447" y="101666"/>
                    <a:pt x="110447" y="101666"/>
                  </a:cubicBezTo>
                  <a:cubicBezTo>
                    <a:pt x="110447" y="101666"/>
                    <a:pt x="109850" y="100555"/>
                    <a:pt x="109850" y="99444"/>
                  </a:cubicBezTo>
                  <a:cubicBezTo>
                    <a:pt x="109253" y="98333"/>
                    <a:pt x="109253" y="98333"/>
                    <a:pt x="109253" y="98333"/>
                  </a:cubicBezTo>
                  <a:cubicBezTo>
                    <a:pt x="111044" y="97777"/>
                    <a:pt x="111044" y="97777"/>
                    <a:pt x="111044" y="97777"/>
                  </a:cubicBezTo>
                  <a:cubicBezTo>
                    <a:pt x="112238" y="96666"/>
                    <a:pt x="112238" y="96666"/>
                    <a:pt x="112238" y="96666"/>
                  </a:cubicBezTo>
                  <a:cubicBezTo>
                    <a:pt x="113432" y="93888"/>
                    <a:pt x="113432" y="93888"/>
                    <a:pt x="113432" y="93888"/>
                  </a:cubicBezTo>
                  <a:cubicBezTo>
                    <a:pt x="111641" y="93333"/>
                    <a:pt x="111641" y="93333"/>
                    <a:pt x="111641" y="93333"/>
                  </a:cubicBezTo>
                  <a:cubicBezTo>
                    <a:pt x="111641" y="93333"/>
                    <a:pt x="111641" y="92777"/>
                    <a:pt x="111641" y="92777"/>
                  </a:cubicBezTo>
                  <a:cubicBezTo>
                    <a:pt x="111641" y="92222"/>
                    <a:pt x="112238" y="92222"/>
                    <a:pt x="112238" y="91666"/>
                  </a:cubicBezTo>
                  <a:cubicBezTo>
                    <a:pt x="112238" y="91666"/>
                    <a:pt x="112835" y="91111"/>
                    <a:pt x="112835" y="91111"/>
                  </a:cubicBezTo>
                  <a:cubicBezTo>
                    <a:pt x="112835" y="89444"/>
                    <a:pt x="112835" y="89444"/>
                    <a:pt x="112835" y="89444"/>
                  </a:cubicBezTo>
                  <a:cubicBezTo>
                    <a:pt x="112835" y="85555"/>
                    <a:pt x="112835" y="85555"/>
                    <a:pt x="112835" y="85555"/>
                  </a:cubicBezTo>
                  <a:cubicBezTo>
                    <a:pt x="112835" y="83888"/>
                    <a:pt x="112835" y="83888"/>
                    <a:pt x="112835" y="83888"/>
                  </a:cubicBezTo>
                  <a:cubicBezTo>
                    <a:pt x="112835" y="83888"/>
                    <a:pt x="114029" y="83888"/>
                    <a:pt x="114626" y="83888"/>
                  </a:cubicBezTo>
                  <a:cubicBezTo>
                    <a:pt x="114626" y="83888"/>
                    <a:pt x="115820" y="84444"/>
                    <a:pt x="115820" y="84444"/>
                  </a:cubicBezTo>
                  <a:cubicBezTo>
                    <a:pt x="115820" y="84444"/>
                    <a:pt x="116417" y="83888"/>
                    <a:pt x="116417" y="83333"/>
                  </a:cubicBezTo>
                  <a:cubicBezTo>
                    <a:pt x="116417" y="83333"/>
                    <a:pt x="116417" y="83333"/>
                    <a:pt x="115223" y="82777"/>
                  </a:cubicBezTo>
                  <a:cubicBezTo>
                    <a:pt x="114626" y="82222"/>
                    <a:pt x="113432" y="81666"/>
                    <a:pt x="113432" y="81666"/>
                  </a:cubicBezTo>
                  <a:cubicBezTo>
                    <a:pt x="113432" y="81111"/>
                    <a:pt x="112835" y="80000"/>
                    <a:pt x="112835" y="80000"/>
                  </a:cubicBezTo>
                  <a:cubicBezTo>
                    <a:pt x="114029" y="80000"/>
                    <a:pt x="114029" y="80000"/>
                    <a:pt x="114029" y="80000"/>
                  </a:cubicBezTo>
                  <a:cubicBezTo>
                    <a:pt x="117014" y="80000"/>
                    <a:pt x="117014" y="80000"/>
                    <a:pt x="117014" y="80000"/>
                  </a:cubicBezTo>
                  <a:cubicBezTo>
                    <a:pt x="117611" y="78333"/>
                    <a:pt x="117611" y="78333"/>
                    <a:pt x="117611" y="78333"/>
                  </a:cubicBezTo>
                  <a:cubicBezTo>
                    <a:pt x="117611" y="78333"/>
                    <a:pt x="115223" y="78333"/>
                    <a:pt x="115223" y="78333"/>
                  </a:cubicBezTo>
                  <a:cubicBezTo>
                    <a:pt x="115223" y="78333"/>
                    <a:pt x="114029" y="77222"/>
                    <a:pt x="114029" y="77222"/>
                  </a:cubicBezTo>
                  <a:cubicBezTo>
                    <a:pt x="114626" y="76111"/>
                    <a:pt x="114626" y="76111"/>
                    <a:pt x="114626" y="76111"/>
                  </a:cubicBezTo>
                  <a:cubicBezTo>
                    <a:pt x="115223" y="76666"/>
                    <a:pt x="115223" y="76666"/>
                    <a:pt x="115223" y="76666"/>
                  </a:cubicBezTo>
                  <a:cubicBezTo>
                    <a:pt x="117611" y="76666"/>
                    <a:pt x="117611" y="76666"/>
                    <a:pt x="117611" y="76666"/>
                  </a:cubicBezTo>
                  <a:cubicBezTo>
                    <a:pt x="118805" y="76111"/>
                    <a:pt x="118805" y="76111"/>
                    <a:pt x="118805" y="76111"/>
                  </a:cubicBezTo>
                  <a:cubicBezTo>
                    <a:pt x="118805" y="74444"/>
                    <a:pt x="118805" y="74444"/>
                    <a:pt x="118805" y="74444"/>
                  </a:cubicBezTo>
                  <a:cubicBezTo>
                    <a:pt x="118805" y="73333"/>
                    <a:pt x="118805" y="73333"/>
                    <a:pt x="118805" y="73333"/>
                  </a:cubicBezTo>
                  <a:cubicBezTo>
                    <a:pt x="120000" y="72222"/>
                    <a:pt x="120000" y="72222"/>
                    <a:pt x="120000" y="72222"/>
                  </a:cubicBezTo>
                  <a:cubicBezTo>
                    <a:pt x="119402" y="71666"/>
                    <a:pt x="119402" y="71666"/>
                    <a:pt x="119402" y="71666"/>
                  </a:cubicBezTo>
                  <a:lnTo>
                    <a:pt x="118208" y="7111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srgbClr val="F79646"/>
                </a:solidFill>
                <a:latin typeface="Lato"/>
                <a:ea typeface="Lato"/>
                <a:cs typeface="Lato"/>
                <a:sym typeface="Lato"/>
              </a:endParaRPr>
            </a:p>
          </p:txBody>
        </p:sp>
        <p:sp>
          <p:nvSpPr>
            <p:cNvPr id="120" name="Shape 876"/>
            <p:cNvSpPr/>
            <p:nvPr/>
          </p:nvSpPr>
          <p:spPr>
            <a:xfrm>
              <a:off x="7369189" y="2432959"/>
              <a:ext cx="418238" cy="234415"/>
            </a:xfrm>
            <a:custGeom>
              <a:avLst/>
              <a:gdLst/>
              <a:ahLst/>
              <a:cxnLst/>
              <a:rect l="0" t="0" r="0" b="0"/>
              <a:pathLst>
                <a:path w="120000" h="120000" extrusionOk="0">
                  <a:moveTo>
                    <a:pt x="56129" y="109640"/>
                  </a:moveTo>
                  <a:lnTo>
                    <a:pt x="81774" y="101870"/>
                  </a:lnTo>
                  <a:lnTo>
                    <a:pt x="117580" y="88920"/>
                  </a:lnTo>
                  <a:lnTo>
                    <a:pt x="120000" y="87194"/>
                  </a:lnTo>
                  <a:lnTo>
                    <a:pt x="120000" y="84604"/>
                  </a:lnTo>
                  <a:lnTo>
                    <a:pt x="119032" y="80287"/>
                  </a:lnTo>
                  <a:lnTo>
                    <a:pt x="117580" y="76834"/>
                  </a:lnTo>
                  <a:lnTo>
                    <a:pt x="115645" y="74244"/>
                  </a:lnTo>
                  <a:lnTo>
                    <a:pt x="114677" y="74244"/>
                  </a:lnTo>
                  <a:lnTo>
                    <a:pt x="112258" y="71654"/>
                  </a:lnTo>
                  <a:lnTo>
                    <a:pt x="111774" y="69064"/>
                  </a:lnTo>
                  <a:lnTo>
                    <a:pt x="110322" y="67338"/>
                  </a:lnTo>
                  <a:lnTo>
                    <a:pt x="109354" y="63884"/>
                  </a:lnTo>
                  <a:lnTo>
                    <a:pt x="108387" y="62158"/>
                  </a:lnTo>
                  <a:lnTo>
                    <a:pt x="108387" y="60431"/>
                  </a:lnTo>
                  <a:lnTo>
                    <a:pt x="109354" y="58705"/>
                  </a:lnTo>
                  <a:lnTo>
                    <a:pt x="111290" y="60431"/>
                  </a:lnTo>
                  <a:lnTo>
                    <a:pt x="110322" y="57841"/>
                  </a:lnTo>
                  <a:lnTo>
                    <a:pt x="109354" y="55251"/>
                  </a:lnTo>
                  <a:lnTo>
                    <a:pt x="108387" y="54388"/>
                  </a:lnTo>
                  <a:lnTo>
                    <a:pt x="104032" y="51798"/>
                  </a:lnTo>
                  <a:lnTo>
                    <a:pt x="102096" y="46618"/>
                  </a:lnTo>
                  <a:lnTo>
                    <a:pt x="102096" y="45755"/>
                  </a:lnTo>
                  <a:lnTo>
                    <a:pt x="104032" y="47482"/>
                  </a:lnTo>
                  <a:lnTo>
                    <a:pt x="106451" y="48345"/>
                  </a:lnTo>
                  <a:lnTo>
                    <a:pt x="106935" y="50935"/>
                  </a:lnTo>
                  <a:lnTo>
                    <a:pt x="109838" y="51798"/>
                  </a:lnTo>
                  <a:lnTo>
                    <a:pt x="108870" y="48345"/>
                  </a:lnTo>
                  <a:lnTo>
                    <a:pt x="108870" y="44028"/>
                  </a:lnTo>
                  <a:lnTo>
                    <a:pt x="108870" y="41438"/>
                  </a:lnTo>
                  <a:lnTo>
                    <a:pt x="106935" y="42302"/>
                  </a:lnTo>
                  <a:lnTo>
                    <a:pt x="104032" y="38848"/>
                  </a:lnTo>
                  <a:lnTo>
                    <a:pt x="102580" y="35395"/>
                  </a:lnTo>
                  <a:lnTo>
                    <a:pt x="102096" y="35395"/>
                  </a:lnTo>
                  <a:lnTo>
                    <a:pt x="101612" y="37122"/>
                  </a:lnTo>
                  <a:lnTo>
                    <a:pt x="100161" y="37122"/>
                  </a:lnTo>
                  <a:lnTo>
                    <a:pt x="98225" y="33669"/>
                  </a:lnTo>
                  <a:lnTo>
                    <a:pt x="96290" y="31942"/>
                  </a:lnTo>
                  <a:lnTo>
                    <a:pt x="94354" y="31079"/>
                  </a:lnTo>
                  <a:lnTo>
                    <a:pt x="93387" y="31942"/>
                  </a:lnTo>
                  <a:lnTo>
                    <a:pt x="91935" y="32805"/>
                  </a:lnTo>
                  <a:lnTo>
                    <a:pt x="90967" y="31079"/>
                  </a:lnTo>
                  <a:lnTo>
                    <a:pt x="90967" y="21582"/>
                  </a:lnTo>
                  <a:lnTo>
                    <a:pt x="92419" y="20719"/>
                  </a:lnTo>
                  <a:lnTo>
                    <a:pt x="93387" y="18129"/>
                  </a:lnTo>
                  <a:lnTo>
                    <a:pt x="92903" y="14676"/>
                  </a:lnTo>
                  <a:lnTo>
                    <a:pt x="90967" y="12086"/>
                  </a:lnTo>
                  <a:lnTo>
                    <a:pt x="88548" y="8633"/>
                  </a:lnTo>
                  <a:lnTo>
                    <a:pt x="83709" y="3453"/>
                  </a:lnTo>
                  <a:lnTo>
                    <a:pt x="82741" y="4316"/>
                  </a:lnTo>
                  <a:lnTo>
                    <a:pt x="81290" y="6906"/>
                  </a:lnTo>
                  <a:lnTo>
                    <a:pt x="80322" y="6906"/>
                  </a:lnTo>
                  <a:lnTo>
                    <a:pt x="77419" y="4316"/>
                  </a:lnTo>
                  <a:lnTo>
                    <a:pt x="73064" y="0"/>
                  </a:lnTo>
                  <a:lnTo>
                    <a:pt x="73064" y="6906"/>
                  </a:lnTo>
                  <a:lnTo>
                    <a:pt x="72096" y="12949"/>
                  </a:lnTo>
                  <a:lnTo>
                    <a:pt x="71129" y="15539"/>
                  </a:lnTo>
                  <a:lnTo>
                    <a:pt x="69677" y="18129"/>
                  </a:lnTo>
                  <a:lnTo>
                    <a:pt x="67258" y="25899"/>
                  </a:lnTo>
                  <a:lnTo>
                    <a:pt x="66774" y="24172"/>
                  </a:lnTo>
                  <a:lnTo>
                    <a:pt x="65322" y="24172"/>
                  </a:lnTo>
                  <a:lnTo>
                    <a:pt x="64838" y="24172"/>
                  </a:lnTo>
                  <a:lnTo>
                    <a:pt x="64354" y="27625"/>
                  </a:lnTo>
                  <a:lnTo>
                    <a:pt x="63387" y="31079"/>
                  </a:lnTo>
                  <a:lnTo>
                    <a:pt x="61935" y="37985"/>
                  </a:lnTo>
                  <a:lnTo>
                    <a:pt x="61451" y="39712"/>
                  </a:lnTo>
                  <a:lnTo>
                    <a:pt x="60483" y="38848"/>
                  </a:lnTo>
                  <a:lnTo>
                    <a:pt x="58064" y="37122"/>
                  </a:lnTo>
                  <a:lnTo>
                    <a:pt x="56129" y="35395"/>
                  </a:lnTo>
                  <a:lnTo>
                    <a:pt x="55645" y="41438"/>
                  </a:lnTo>
                  <a:lnTo>
                    <a:pt x="54193" y="51798"/>
                  </a:lnTo>
                  <a:lnTo>
                    <a:pt x="52741" y="58705"/>
                  </a:lnTo>
                  <a:lnTo>
                    <a:pt x="50322" y="63021"/>
                  </a:lnTo>
                  <a:lnTo>
                    <a:pt x="49838" y="67338"/>
                  </a:lnTo>
                  <a:lnTo>
                    <a:pt x="50322" y="74244"/>
                  </a:lnTo>
                  <a:lnTo>
                    <a:pt x="48387" y="76834"/>
                  </a:lnTo>
                  <a:lnTo>
                    <a:pt x="43064" y="82014"/>
                  </a:lnTo>
                  <a:lnTo>
                    <a:pt x="39677" y="87194"/>
                  </a:lnTo>
                  <a:lnTo>
                    <a:pt x="35322" y="88920"/>
                  </a:lnTo>
                  <a:lnTo>
                    <a:pt x="33387" y="86330"/>
                  </a:lnTo>
                  <a:lnTo>
                    <a:pt x="30483" y="92374"/>
                  </a:lnTo>
                  <a:lnTo>
                    <a:pt x="29516" y="92374"/>
                  </a:lnTo>
                  <a:lnTo>
                    <a:pt x="27096" y="90647"/>
                  </a:lnTo>
                  <a:lnTo>
                    <a:pt x="24193" y="86330"/>
                  </a:lnTo>
                  <a:lnTo>
                    <a:pt x="23709" y="83741"/>
                  </a:lnTo>
                  <a:lnTo>
                    <a:pt x="22258" y="83741"/>
                  </a:lnTo>
                  <a:lnTo>
                    <a:pt x="21774" y="85467"/>
                  </a:lnTo>
                  <a:lnTo>
                    <a:pt x="20806" y="88920"/>
                  </a:lnTo>
                  <a:lnTo>
                    <a:pt x="18870" y="94100"/>
                  </a:lnTo>
                  <a:lnTo>
                    <a:pt x="13548" y="97553"/>
                  </a:lnTo>
                  <a:lnTo>
                    <a:pt x="12096" y="101870"/>
                  </a:lnTo>
                  <a:lnTo>
                    <a:pt x="10645" y="109640"/>
                  </a:lnTo>
                  <a:lnTo>
                    <a:pt x="8709" y="110503"/>
                  </a:lnTo>
                  <a:lnTo>
                    <a:pt x="7258" y="112230"/>
                  </a:lnTo>
                  <a:lnTo>
                    <a:pt x="4838" y="114820"/>
                  </a:lnTo>
                  <a:lnTo>
                    <a:pt x="2903" y="117410"/>
                  </a:lnTo>
                  <a:lnTo>
                    <a:pt x="0" y="120000"/>
                  </a:lnTo>
                  <a:lnTo>
                    <a:pt x="30967" y="114820"/>
                  </a:lnTo>
                  <a:lnTo>
                    <a:pt x="56129" y="10964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1" name="Shape 877"/>
            <p:cNvSpPr/>
            <p:nvPr/>
          </p:nvSpPr>
          <p:spPr>
            <a:xfrm>
              <a:off x="7406290" y="2750010"/>
              <a:ext cx="269831" cy="209119"/>
            </a:xfrm>
            <a:custGeom>
              <a:avLst/>
              <a:gdLst/>
              <a:ahLst/>
              <a:cxnLst/>
              <a:rect l="0" t="0" r="0" b="0"/>
              <a:pathLst>
                <a:path w="120000" h="120000" extrusionOk="0">
                  <a:moveTo>
                    <a:pt x="62222" y="11428"/>
                  </a:moveTo>
                  <a:cubicBezTo>
                    <a:pt x="59682" y="3265"/>
                    <a:pt x="59682" y="3265"/>
                    <a:pt x="59682" y="3265"/>
                  </a:cubicBezTo>
                  <a:cubicBezTo>
                    <a:pt x="55873" y="816"/>
                    <a:pt x="55873" y="816"/>
                    <a:pt x="55873" y="816"/>
                  </a:cubicBezTo>
                  <a:cubicBezTo>
                    <a:pt x="50158" y="0"/>
                    <a:pt x="50158" y="0"/>
                    <a:pt x="50158" y="0"/>
                  </a:cubicBezTo>
                  <a:cubicBezTo>
                    <a:pt x="45714" y="816"/>
                    <a:pt x="45714" y="816"/>
                    <a:pt x="45714" y="816"/>
                  </a:cubicBezTo>
                  <a:cubicBezTo>
                    <a:pt x="42539" y="3265"/>
                    <a:pt x="42539" y="3265"/>
                    <a:pt x="42539" y="3265"/>
                  </a:cubicBezTo>
                  <a:cubicBezTo>
                    <a:pt x="40634" y="4081"/>
                    <a:pt x="40634" y="4081"/>
                    <a:pt x="40634" y="4081"/>
                  </a:cubicBezTo>
                  <a:cubicBezTo>
                    <a:pt x="36825" y="4897"/>
                    <a:pt x="36825" y="4897"/>
                    <a:pt x="36825" y="4897"/>
                  </a:cubicBezTo>
                  <a:cubicBezTo>
                    <a:pt x="29206" y="3265"/>
                    <a:pt x="29206" y="3265"/>
                    <a:pt x="29206" y="3265"/>
                  </a:cubicBezTo>
                  <a:cubicBezTo>
                    <a:pt x="24761" y="3265"/>
                    <a:pt x="24761" y="3265"/>
                    <a:pt x="24761" y="3265"/>
                  </a:cubicBezTo>
                  <a:cubicBezTo>
                    <a:pt x="19682" y="4081"/>
                    <a:pt x="19682" y="4081"/>
                    <a:pt x="19682" y="4081"/>
                  </a:cubicBezTo>
                  <a:cubicBezTo>
                    <a:pt x="16507" y="5714"/>
                    <a:pt x="16507" y="5714"/>
                    <a:pt x="16507" y="5714"/>
                  </a:cubicBezTo>
                  <a:cubicBezTo>
                    <a:pt x="7619" y="14693"/>
                    <a:pt x="7619" y="14693"/>
                    <a:pt x="7619" y="14693"/>
                  </a:cubicBezTo>
                  <a:cubicBezTo>
                    <a:pt x="7619" y="14693"/>
                    <a:pt x="7619" y="14693"/>
                    <a:pt x="7619" y="14693"/>
                  </a:cubicBezTo>
                  <a:cubicBezTo>
                    <a:pt x="6984" y="16326"/>
                    <a:pt x="6984" y="16326"/>
                    <a:pt x="6984" y="16326"/>
                  </a:cubicBezTo>
                  <a:cubicBezTo>
                    <a:pt x="6984" y="17959"/>
                    <a:pt x="6984" y="17959"/>
                    <a:pt x="6984" y="17959"/>
                  </a:cubicBezTo>
                  <a:cubicBezTo>
                    <a:pt x="5714" y="18775"/>
                    <a:pt x="5714" y="18775"/>
                    <a:pt x="5714" y="18775"/>
                  </a:cubicBezTo>
                  <a:cubicBezTo>
                    <a:pt x="3174" y="21224"/>
                    <a:pt x="3174" y="21224"/>
                    <a:pt x="3174" y="21224"/>
                  </a:cubicBezTo>
                  <a:cubicBezTo>
                    <a:pt x="0" y="23673"/>
                    <a:pt x="0" y="23673"/>
                    <a:pt x="0" y="23673"/>
                  </a:cubicBezTo>
                  <a:cubicBezTo>
                    <a:pt x="0" y="26122"/>
                    <a:pt x="0" y="26122"/>
                    <a:pt x="0" y="26122"/>
                  </a:cubicBezTo>
                  <a:cubicBezTo>
                    <a:pt x="1269" y="27755"/>
                    <a:pt x="1269" y="27755"/>
                    <a:pt x="1269" y="27755"/>
                  </a:cubicBezTo>
                  <a:cubicBezTo>
                    <a:pt x="2539" y="30204"/>
                    <a:pt x="2539" y="30204"/>
                    <a:pt x="2539" y="30204"/>
                  </a:cubicBezTo>
                  <a:cubicBezTo>
                    <a:pt x="10158" y="34285"/>
                    <a:pt x="10158" y="34285"/>
                    <a:pt x="10158" y="34285"/>
                  </a:cubicBezTo>
                  <a:cubicBezTo>
                    <a:pt x="12063" y="36734"/>
                    <a:pt x="12063" y="36734"/>
                    <a:pt x="12063" y="36734"/>
                  </a:cubicBezTo>
                  <a:cubicBezTo>
                    <a:pt x="13968" y="40000"/>
                    <a:pt x="13968" y="40000"/>
                    <a:pt x="13968" y="40000"/>
                  </a:cubicBezTo>
                  <a:cubicBezTo>
                    <a:pt x="15238" y="43265"/>
                    <a:pt x="15238" y="43265"/>
                    <a:pt x="15238" y="43265"/>
                  </a:cubicBezTo>
                  <a:cubicBezTo>
                    <a:pt x="18412" y="47346"/>
                    <a:pt x="18412" y="47346"/>
                    <a:pt x="18412" y="47346"/>
                  </a:cubicBezTo>
                  <a:cubicBezTo>
                    <a:pt x="21587" y="52244"/>
                    <a:pt x="21587" y="52244"/>
                    <a:pt x="21587" y="52244"/>
                  </a:cubicBezTo>
                  <a:cubicBezTo>
                    <a:pt x="31746" y="62857"/>
                    <a:pt x="31746" y="62857"/>
                    <a:pt x="31746" y="62857"/>
                  </a:cubicBezTo>
                  <a:cubicBezTo>
                    <a:pt x="34920" y="66122"/>
                    <a:pt x="34920" y="66122"/>
                    <a:pt x="34920" y="66122"/>
                  </a:cubicBezTo>
                  <a:cubicBezTo>
                    <a:pt x="38730" y="72653"/>
                    <a:pt x="38730" y="72653"/>
                    <a:pt x="38730" y="72653"/>
                  </a:cubicBezTo>
                  <a:cubicBezTo>
                    <a:pt x="41904" y="78367"/>
                    <a:pt x="41904" y="78367"/>
                    <a:pt x="41904" y="78367"/>
                  </a:cubicBezTo>
                  <a:cubicBezTo>
                    <a:pt x="46349" y="80816"/>
                    <a:pt x="46349" y="80816"/>
                    <a:pt x="46349" y="80816"/>
                  </a:cubicBezTo>
                  <a:cubicBezTo>
                    <a:pt x="48253" y="83265"/>
                    <a:pt x="48253" y="83265"/>
                    <a:pt x="48253" y="83265"/>
                  </a:cubicBezTo>
                  <a:cubicBezTo>
                    <a:pt x="50158" y="85714"/>
                    <a:pt x="50158" y="85714"/>
                    <a:pt x="50158" y="85714"/>
                  </a:cubicBezTo>
                  <a:cubicBezTo>
                    <a:pt x="52063" y="87346"/>
                    <a:pt x="52063" y="87346"/>
                    <a:pt x="52063" y="87346"/>
                  </a:cubicBezTo>
                  <a:cubicBezTo>
                    <a:pt x="53333" y="88979"/>
                    <a:pt x="53333" y="88979"/>
                    <a:pt x="53333" y="88979"/>
                  </a:cubicBezTo>
                  <a:cubicBezTo>
                    <a:pt x="55238" y="93061"/>
                    <a:pt x="55238" y="93061"/>
                    <a:pt x="55238" y="93061"/>
                  </a:cubicBezTo>
                  <a:cubicBezTo>
                    <a:pt x="56507" y="95510"/>
                    <a:pt x="56507" y="95510"/>
                    <a:pt x="56507" y="95510"/>
                  </a:cubicBezTo>
                  <a:cubicBezTo>
                    <a:pt x="56507" y="97142"/>
                    <a:pt x="56507" y="97142"/>
                    <a:pt x="56507" y="97142"/>
                  </a:cubicBezTo>
                  <a:cubicBezTo>
                    <a:pt x="57142" y="99591"/>
                    <a:pt x="57142" y="99591"/>
                    <a:pt x="57142" y="99591"/>
                  </a:cubicBezTo>
                  <a:cubicBezTo>
                    <a:pt x="57777" y="101224"/>
                    <a:pt x="57777" y="101224"/>
                    <a:pt x="57777" y="101224"/>
                  </a:cubicBezTo>
                  <a:cubicBezTo>
                    <a:pt x="58412" y="101224"/>
                    <a:pt x="58412" y="101224"/>
                    <a:pt x="58412" y="101224"/>
                  </a:cubicBezTo>
                  <a:cubicBezTo>
                    <a:pt x="60317" y="102040"/>
                    <a:pt x="60317" y="102040"/>
                    <a:pt x="60317" y="102040"/>
                  </a:cubicBezTo>
                  <a:cubicBezTo>
                    <a:pt x="62222" y="103673"/>
                    <a:pt x="62222" y="103673"/>
                    <a:pt x="62222" y="103673"/>
                  </a:cubicBezTo>
                  <a:cubicBezTo>
                    <a:pt x="62222" y="104489"/>
                    <a:pt x="62222" y="104489"/>
                    <a:pt x="62222" y="104489"/>
                  </a:cubicBezTo>
                  <a:cubicBezTo>
                    <a:pt x="62222" y="106122"/>
                    <a:pt x="62222" y="106122"/>
                    <a:pt x="62222" y="106122"/>
                  </a:cubicBezTo>
                  <a:cubicBezTo>
                    <a:pt x="62857" y="108571"/>
                    <a:pt x="62857" y="108571"/>
                    <a:pt x="62857" y="108571"/>
                  </a:cubicBezTo>
                  <a:cubicBezTo>
                    <a:pt x="65396" y="111836"/>
                    <a:pt x="65396" y="111836"/>
                    <a:pt x="65396" y="111836"/>
                  </a:cubicBezTo>
                  <a:cubicBezTo>
                    <a:pt x="65396" y="112653"/>
                    <a:pt x="65396" y="112653"/>
                    <a:pt x="65396" y="112653"/>
                  </a:cubicBezTo>
                  <a:cubicBezTo>
                    <a:pt x="65396" y="115918"/>
                    <a:pt x="65396" y="115918"/>
                    <a:pt x="65396" y="115918"/>
                  </a:cubicBezTo>
                  <a:cubicBezTo>
                    <a:pt x="66031" y="118367"/>
                    <a:pt x="66031" y="118367"/>
                    <a:pt x="66031" y="118367"/>
                  </a:cubicBezTo>
                  <a:cubicBezTo>
                    <a:pt x="67301" y="119183"/>
                    <a:pt x="67301" y="119183"/>
                    <a:pt x="67301" y="119183"/>
                  </a:cubicBezTo>
                  <a:cubicBezTo>
                    <a:pt x="68571" y="120000"/>
                    <a:pt x="68571" y="120000"/>
                    <a:pt x="68571" y="120000"/>
                  </a:cubicBezTo>
                  <a:cubicBezTo>
                    <a:pt x="68571" y="115102"/>
                    <a:pt x="68571" y="115102"/>
                    <a:pt x="68571" y="115102"/>
                  </a:cubicBezTo>
                  <a:cubicBezTo>
                    <a:pt x="69841" y="114285"/>
                    <a:pt x="69841" y="114285"/>
                    <a:pt x="69841" y="114285"/>
                  </a:cubicBezTo>
                  <a:cubicBezTo>
                    <a:pt x="73015" y="114285"/>
                    <a:pt x="73015" y="114285"/>
                    <a:pt x="73015" y="114285"/>
                  </a:cubicBezTo>
                  <a:cubicBezTo>
                    <a:pt x="73650" y="114285"/>
                    <a:pt x="73650" y="114285"/>
                    <a:pt x="73650" y="114285"/>
                  </a:cubicBezTo>
                  <a:cubicBezTo>
                    <a:pt x="73650" y="114285"/>
                    <a:pt x="74920" y="113469"/>
                    <a:pt x="74920" y="113469"/>
                  </a:cubicBezTo>
                  <a:cubicBezTo>
                    <a:pt x="74920" y="112653"/>
                    <a:pt x="74285" y="111836"/>
                    <a:pt x="74285" y="111836"/>
                  </a:cubicBezTo>
                  <a:cubicBezTo>
                    <a:pt x="73650" y="111836"/>
                    <a:pt x="73650" y="111836"/>
                    <a:pt x="73650" y="111836"/>
                  </a:cubicBezTo>
                  <a:cubicBezTo>
                    <a:pt x="73650" y="111836"/>
                    <a:pt x="71111" y="111020"/>
                    <a:pt x="71111" y="111020"/>
                  </a:cubicBezTo>
                  <a:cubicBezTo>
                    <a:pt x="70476" y="111020"/>
                    <a:pt x="69841" y="109387"/>
                    <a:pt x="69841" y="109387"/>
                  </a:cubicBezTo>
                  <a:cubicBezTo>
                    <a:pt x="69841" y="108571"/>
                    <a:pt x="69841" y="108571"/>
                    <a:pt x="69841" y="108571"/>
                  </a:cubicBezTo>
                  <a:cubicBezTo>
                    <a:pt x="70476" y="105306"/>
                    <a:pt x="70476" y="105306"/>
                    <a:pt x="70476" y="105306"/>
                  </a:cubicBezTo>
                  <a:cubicBezTo>
                    <a:pt x="73015" y="107755"/>
                    <a:pt x="73015" y="107755"/>
                    <a:pt x="73015" y="107755"/>
                  </a:cubicBezTo>
                  <a:cubicBezTo>
                    <a:pt x="73650" y="108571"/>
                    <a:pt x="73650" y="108571"/>
                    <a:pt x="73650" y="108571"/>
                  </a:cubicBezTo>
                  <a:cubicBezTo>
                    <a:pt x="75555" y="110204"/>
                    <a:pt x="75555" y="110204"/>
                    <a:pt x="75555" y="110204"/>
                  </a:cubicBezTo>
                  <a:cubicBezTo>
                    <a:pt x="78095" y="109387"/>
                    <a:pt x="78095" y="109387"/>
                    <a:pt x="78095" y="109387"/>
                  </a:cubicBezTo>
                  <a:cubicBezTo>
                    <a:pt x="78730" y="104489"/>
                    <a:pt x="78730" y="104489"/>
                    <a:pt x="78730" y="104489"/>
                  </a:cubicBezTo>
                  <a:cubicBezTo>
                    <a:pt x="78730" y="103673"/>
                    <a:pt x="78730" y="103673"/>
                    <a:pt x="78730" y="103673"/>
                  </a:cubicBezTo>
                  <a:cubicBezTo>
                    <a:pt x="78095" y="100408"/>
                    <a:pt x="78095" y="100408"/>
                    <a:pt x="78095" y="100408"/>
                  </a:cubicBezTo>
                  <a:cubicBezTo>
                    <a:pt x="80000" y="100408"/>
                    <a:pt x="80000" y="100408"/>
                    <a:pt x="80000" y="100408"/>
                  </a:cubicBezTo>
                  <a:cubicBezTo>
                    <a:pt x="82539" y="100408"/>
                    <a:pt x="82539" y="100408"/>
                    <a:pt x="82539" y="100408"/>
                  </a:cubicBezTo>
                  <a:cubicBezTo>
                    <a:pt x="85714" y="97959"/>
                    <a:pt x="85714" y="97959"/>
                    <a:pt x="85714" y="97959"/>
                  </a:cubicBezTo>
                  <a:cubicBezTo>
                    <a:pt x="85714" y="97142"/>
                    <a:pt x="85714" y="97142"/>
                    <a:pt x="85714" y="97142"/>
                  </a:cubicBezTo>
                  <a:cubicBezTo>
                    <a:pt x="84444" y="96326"/>
                    <a:pt x="84444" y="96326"/>
                    <a:pt x="84444" y="96326"/>
                  </a:cubicBezTo>
                  <a:cubicBezTo>
                    <a:pt x="83174" y="96326"/>
                    <a:pt x="83174" y="96326"/>
                    <a:pt x="83174" y="96326"/>
                  </a:cubicBezTo>
                  <a:cubicBezTo>
                    <a:pt x="81904" y="95510"/>
                    <a:pt x="81904" y="95510"/>
                    <a:pt x="81904" y="95510"/>
                  </a:cubicBezTo>
                  <a:cubicBezTo>
                    <a:pt x="81904" y="93877"/>
                    <a:pt x="81904" y="93877"/>
                    <a:pt x="81904" y="93877"/>
                  </a:cubicBezTo>
                  <a:cubicBezTo>
                    <a:pt x="83809" y="93061"/>
                    <a:pt x="83809" y="93061"/>
                    <a:pt x="83809" y="93061"/>
                  </a:cubicBezTo>
                  <a:cubicBezTo>
                    <a:pt x="84444" y="93877"/>
                    <a:pt x="84444" y="93877"/>
                    <a:pt x="84444" y="93877"/>
                  </a:cubicBezTo>
                  <a:cubicBezTo>
                    <a:pt x="86349" y="95510"/>
                    <a:pt x="86349" y="95510"/>
                    <a:pt x="86349" y="95510"/>
                  </a:cubicBezTo>
                  <a:cubicBezTo>
                    <a:pt x="87619" y="95510"/>
                    <a:pt x="87619" y="95510"/>
                    <a:pt x="87619" y="95510"/>
                  </a:cubicBezTo>
                  <a:cubicBezTo>
                    <a:pt x="90158" y="93061"/>
                    <a:pt x="90158" y="93061"/>
                    <a:pt x="90158" y="93061"/>
                  </a:cubicBezTo>
                  <a:cubicBezTo>
                    <a:pt x="92063" y="89795"/>
                    <a:pt x="92063" y="89795"/>
                    <a:pt x="92063" y="89795"/>
                  </a:cubicBezTo>
                  <a:cubicBezTo>
                    <a:pt x="91428" y="87346"/>
                    <a:pt x="91428" y="87346"/>
                    <a:pt x="91428" y="87346"/>
                  </a:cubicBezTo>
                  <a:cubicBezTo>
                    <a:pt x="89523" y="85714"/>
                    <a:pt x="89523" y="85714"/>
                    <a:pt x="89523" y="85714"/>
                  </a:cubicBezTo>
                  <a:cubicBezTo>
                    <a:pt x="89523" y="84897"/>
                    <a:pt x="89523" y="84897"/>
                    <a:pt x="89523" y="84897"/>
                  </a:cubicBezTo>
                  <a:cubicBezTo>
                    <a:pt x="90793" y="84081"/>
                    <a:pt x="90793" y="84081"/>
                    <a:pt x="90793" y="84081"/>
                  </a:cubicBezTo>
                  <a:cubicBezTo>
                    <a:pt x="93333" y="85714"/>
                    <a:pt x="93333" y="85714"/>
                    <a:pt x="93333" y="85714"/>
                  </a:cubicBezTo>
                  <a:cubicBezTo>
                    <a:pt x="94603" y="84081"/>
                    <a:pt x="94603" y="84081"/>
                    <a:pt x="94603" y="84081"/>
                  </a:cubicBezTo>
                  <a:cubicBezTo>
                    <a:pt x="95873" y="81632"/>
                    <a:pt x="95873" y="81632"/>
                    <a:pt x="95873" y="81632"/>
                  </a:cubicBezTo>
                  <a:cubicBezTo>
                    <a:pt x="98412" y="75918"/>
                    <a:pt x="98412" y="75918"/>
                    <a:pt x="98412" y="75918"/>
                  </a:cubicBezTo>
                  <a:cubicBezTo>
                    <a:pt x="100952" y="73469"/>
                    <a:pt x="100952" y="73469"/>
                    <a:pt x="100952" y="73469"/>
                  </a:cubicBezTo>
                  <a:cubicBezTo>
                    <a:pt x="104126" y="72653"/>
                    <a:pt x="104126" y="72653"/>
                    <a:pt x="104126" y="72653"/>
                  </a:cubicBezTo>
                  <a:cubicBezTo>
                    <a:pt x="106031" y="68571"/>
                    <a:pt x="106031" y="68571"/>
                    <a:pt x="106031" y="68571"/>
                  </a:cubicBezTo>
                  <a:cubicBezTo>
                    <a:pt x="107301" y="66122"/>
                    <a:pt x="107301" y="66122"/>
                    <a:pt x="107301" y="66122"/>
                  </a:cubicBezTo>
                  <a:cubicBezTo>
                    <a:pt x="106031" y="64489"/>
                    <a:pt x="106031" y="64489"/>
                    <a:pt x="106031" y="64489"/>
                  </a:cubicBezTo>
                  <a:cubicBezTo>
                    <a:pt x="104761" y="61224"/>
                    <a:pt x="104761" y="61224"/>
                    <a:pt x="104761" y="61224"/>
                  </a:cubicBezTo>
                  <a:cubicBezTo>
                    <a:pt x="106031" y="61224"/>
                    <a:pt x="106031" y="61224"/>
                    <a:pt x="106031" y="61224"/>
                  </a:cubicBezTo>
                  <a:cubicBezTo>
                    <a:pt x="107301" y="61224"/>
                    <a:pt x="107301" y="61224"/>
                    <a:pt x="107301" y="61224"/>
                  </a:cubicBezTo>
                  <a:cubicBezTo>
                    <a:pt x="107301" y="58775"/>
                    <a:pt x="107301" y="58775"/>
                    <a:pt x="107301" y="58775"/>
                  </a:cubicBezTo>
                  <a:cubicBezTo>
                    <a:pt x="107936" y="57142"/>
                    <a:pt x="107936" y="57142"/>
                    <a:pt x="107936" y="57142"/>
                  </a:cubicBezTo>
                  <a:cubicBezTo>
                    <a:pt x="109841" y="53877"/>
                    <a:pt x="109841" y="53877"/>
                    <a:pt x="109841" y="53877"/>
                  </a:cubicBezTo>
                  <a:cubicBezTo>
                    <a:pt x="111111" y="48979"/>
                    <a:pt x="111111" y="48979"/>
                    <a:pt x="111111" y="48979"/>
                  </a:cubicBezTo>
                  <a:cubicBezTo>
                    <a:pt x="112380" y="45714"/>
                    <a:pt x="112380" y="45714"/>
                    <a:pt x="112380" y="45714"/>
                  </a:cubicBezTo>
                  <a:cubicBezTo>
                    <a:pt x="113015" y="44081"/>
                    <a:pt x="113015" y="44081"/>
                    <a:pt x="113015" y="44081"/>
                  </a:cubicBezTo>
                  <a:cubicBezTo>
                    <a:pt x="114285" y="42448"/>
                    <a:pt x="114285" y="42448"/>
                    <a:pt x="114285" y="42448"/>
                  </a:cubicBezTo>
                  <a:cubicBezTo>
                    <a:pt x="118730" y="37551"/>
                    <a:pt x="118730" y="37551"/>
                    <a:pt x="118730" y="37551"/>
                  </a:cubicBezTo>
                  <a:cubicBezTo>
                    <a:pt x="120000" y="35918"/>
                    <a:pt x="120000" y="35918"/>
                    <a:pt x="120000" y="35918"/>
                  </a:cubicBezTo>
                  <a:cubicBezTo>
                    <a:pt x="87619" y="4897"/>
                    <a:pt x="87619" y="4897"/>
                    <a:pt x="87619" y="4897"/>
                  </a:cubicBezTo>
                  <a:lnTo>
                    <a:pt x="62222" y="11428"/>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2" name="Shape 878"/>
            <p:cNvSpPr/>
            <p:nvPr/>
          </p:nvSpPr>
          <p:spPr>
            <a:xfrm>
              <a:off x="7128028" y="2788799"/>
              <a:ext cx="212491" cy="340660"/>
            </a:xfrm>
            <a:custGeom>
              <a:avLst/>
              <a:gdLst/>
              <a:ahLst/>
              <a:cxnLst/>
              <a:rect l="0" t="0" r="0" b="0"/>
              <a:pathLst>
                <a:path w="120000" h="120000" extrusionOk="0">
                  <a:moveTo>
                    <a:pt x="38095" y="111683"/>
                  </a:moveTo>
                  <a:lnTo>
                    <a:pt x="37142" y="108712"/>
                  </a:lnTo>
                  <a:lnTo>
                    <a:pt x="33333" y="105742"/>
                  </a:lnTo>
                  <a:lnTo>
                    <a:pt x="31428" y="104554"/>
                  </a:lnTo>
                  <a:lnTo>
                    <a:pt x="31428" y="102772"/>
                  </a:lnTo>
                  <a:lnTo>
                    <a:pt x="34285" y="102178"/>
                  </a:lnTo>
                  <a:lnTo>
                    <a:pt x="40952" y="100990"/>
                  </a:lnTo>
                  <a:lnTo>
                    <a:pt x="48571" y="99801"/>
                  </a:lnTo>
                  <a:lnTo>
                    <a:pt x="120000" y="96237"/>
                  </a:lnTo>
                  <a:lnTo>
                    <a:pt x="119047" y="95643"/>
                  </a:lnTo>
                  <a:lnTo>
                    <a:pt x="115238" y="92673"/>
                  </a:lnTo>
                  <a:lnTo>
                    <a:pt x="114285" y="90891"/>
                  </a:lnTo>
                  <a:lnTo>
                    <a:pt x="112380" y="89108"/>
                  </a:lnTo>
                  <a:lnTo>
                    <a:pt x="113333" y="87920"/>
                  </a:lnTo>
                  <a:lnTo>
                    <a:pt x="115238" y="86732"/>
                  </a:lnTo>
                  <a:lnTo>
                    <a:pt x="114285" y="83762"/>
                  </a:lnTo>
                  <a:lnTo>
                    <a:pt x="112380" y="81980"/>
                  </a:lnTo>
                  <a:lnTo>
                    <a:pt x="110476" y="77227"/>
                  </a:lnTo>
                  <a:lnTo>
                    <a:pt x="110476" y="74257"/>
                  </a:lnTo>
                  <a:lnTo>
                    <a:pt x="113333" y="73069"/>
                  </a:lnTo>
                  <a:lnTo>
                    <a:pt x="114285" y="70693"/>
                  </a:lnTo>
                  <a:lnTo>
                    <a:pt x="110476" y="69504"/>
                  </a:lnTo>
                  <a:lnTo>
                    <a:pt x="115238" y="67722"/>
                  </a:lnTo>
                  <a:lnTo>
                    <a:pt x="116190" y="65346"/>
                  </a:lnTo>
                  <a:lnTo>
                    <a:pt x="114285" y="64158"/>
                  </a:lnTo>
                  <a:lnTo>
                    <a:pt x="113333" y="61782"/>
                  </a:lnTo>
                  <a:lnTo>
                    <a:pt x="113333" y="59405"/>
                  </a:lnTo>
                  <a:lnTo>
                    <a:pt x="109523" y="56435"/>
                  </a:lnTo>
                  <a:lnTo>
                    <a:pt x="102857" y="49306"/>
                  </a:lnTo>
                  <a:lnTo>
                    <a:pt x="100952" y="44554"/>
                  </a:lnTo>
                  <a:lnTo>
                    <a:pt x="91428" y="24356"/>
                  </a:lnTo>
                  <a:lnTo>
                    <a:pt x="84761" y="7128"/>
                  </a:lnTo>
                  <a:lnTo>
                    <a:pt x="82857" y="0"/>
                  </a:lnTo>
                  <a:lnTo>
                    <a:pt x="89523" y="0"/>
                  </a:lnTo>
                  <a:lnTo>
                    <a:pt x="89523" y="0"/>
                  </a:lnTo>
                  <a:lnTo>
                    <a:pt x="952" y="4158"/>
                  </a:lnTo>
                  <a:lnTo>
                    <a:pt x="952" y="8316"/>
                  </a:lnTo>
                  <a:lnTo>
                    <a:pt x="0" y="62970"/>
                  </a:lnTo>
                  <a:lnTo>
                    <a:pt x="0" y="92079"/>
                  </a:lnTo>
                  <a:lnTo>
                    <a:pt x="5714" y="116435"/>
                  </a:lnTo>
                  <a:lnTo>
                    <a:pt x="7619" y="116435"/>
                  </a:lnTo>
                  <a:lnTo>
                    <a:pt x="10476" y="117029"/>
                  </a:lnTo>
                  <a:lnTo>
                    <a:pt x="14285" y="117623"/>
                  </a:lnTo>
                  <a:lnTo>
                    <a:pt x="15238" y="115841"/>
                  </a:lnTo>
                  <a:lnTo>
                    <a:pt x="14285" y="113465"/>
                  </a:lnTo>
                  <a:lnTo>
                    <a:pt x="15238" y="111089"/>
                  </a:lnTo>
                  <a:lnTo>
                    <a:pt x="17142" y="109900"/>
                  </a:lnTo>
                  <a:lnTo>
                    <a:pt x="20000" y="109306"/>
                  </a:lnTo>
                  <a:lnTo>
                    <a:pt x="20952" y="110495"/>
                  </a:lnTo>
                  <a:lnTo>
                    <a:pt x="20952" y="112277"/>
                  </a:lnTo>
                  <a:lnTo>
                    <a:pt x="20000" y="113465"/>
                  </a:lnTo>
                  <a:lnTo>
                    <a:pt x="20952" y="114653"/>
                  </a:lnTo>
                  <a:lnTo>
                    <a:pt x="21904" y="115247"/>
                  </a:lnTo>
                  <a:lnTo>
                    <a:pt x="23809" y="115841"/>
                  </a:lnTo>
                  <a:lnTo>
                    <a:pt x="25714" y="117029"/>
                  </a:lnTo>
                  <a:lnTo>
                    <a:pt x="25714" y="118217"/>
                  </a:lnTo>
                  <a:lnTo>
                    <a:pt x="25714" y="118811"/>
                  </a:lnTo>
                  <a:lnTo>
                    <a:pt x="23809" y="120000"/>
                  </a:lnTo>
                  <a:lnTo>
                    <a:pt x="25714" y="119405"/>
                  </a:lnTo>
                  <a:lnTo>
                    <a:pt x="29523" y="118811"/>
                  </a:lnTo>
                  <a:lnTo>
                    <a:pt x="34285" y="118217"/>
                  </a:lnTo>
                  <a:lnTo>
                    <a:pt x="36190" y="117029"/>
                  </a:lnTo>
                  <a:lnTo>
                    <a:pt x="37142" y="117029"/>
                  </a:lnTo>
                  <a:lnTo>
                    <a:pt x="40952" y="116435"/>
                  </a:lnTo>
                  <a:lnTo>
                    <a:pt x="41904" y="115841"/>
                  </a:lnTo>
                  <a:lnTo>
                    <a:pt x="41904" y="115841"/>
                  </a:lnTo>
                  <a:lnTo>
                    <a:pt x="38095" y="11168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3" name="Shape 879"/>
            <p:cNvSpPr/>
            <p:nvPr/>
          </p:nvSpPr>
          <p:spPr>
            <a:xfrm>
              <a:off x="6942518" y="2800603"/>
              <a:ext cx="195628" cy="342347"/>
            </a:xfrm>
            <a:custGeom>
              <a:avLst/>
              <a:gdLst/>
              <a:ahLst/>
              <a:cxnLst/>
              <a:rect l="0" t="0" r="0" b="0"/>
              <a:pathLst>
                <a:path w="120000" h="120000" extrusionOk="0">
                  <a:moveTo>
                    <a:pt x="113793" y="87487"/>
                  </a:moveTo>
                  <a:lnTo>
                    <a:pt x="113793" y="58522"/>
                  </a:lnTo>
                  <a:lnTo>
                    <a:pt x="114827" y="4137"/>
                  </a:lnTo>
                  <a:lnTo>
                    <a:pt x="114827" y="0"/>
                  </a:lnTo>
                  <a:lnTo>
                    <a:pt x="42413" y="2955"/>
                  </a:lnTo>
                  <a:lnTo>
                    <a:pt x="42413" y="2955"/>
                  </a:lnTo>
                  <a:lnTo>
                    <a:pt x="43448" y="4729"/>
                  </a:lnTo>
                  <a:lnTo>
                    <a:pt x="39310" y="5911"/>
                  </a:lnTo>
                  <a:lnTo>
                    <a:pt x="37241" y="7093"/>
                  </a:lnTo>
                  <a:lnTo>
                    <a:pt x="36206" y="8866"/>
                  </a:lnTo>
                  <a:lnTo>
                    <a:pt x="34137" y="10049"/>
                  </a:lnTo>
                  <a:lnTo>
                    <a:pt x="33103" y="10049"/>
                  </a:lnTo>
                  <a:lnTo>
                    <a:pt x="31034" y="13004"/>
                  </a:lnTo>
                  <a:lnTo>
                    <a:pt x="31034" y="15369"/>
                  </a:lnTo>
                  <a:lnTo>
                    <a:pt x="27931" y="18325"/>
                  </a:lnTo>
                  <a:lnTo>
                    <a:pt x="22758" y="21871"/>
                  </a:lnTo>
                  <a:lnTo>
                    <a:pt x="19655" y="23645"/>
                  </a:lnTo>
                  <a:lnTo>
                    <a:pt x="18620" y="26009"/>
                  </a:lnTo>
                  <a:lnTo>
                    <a:pt x="20689" y="26600"/>
                  </a:lnTo>
                  <a:lnTo>
                    <a:pt x="18620" y="28374"/>
                  </a:lnTo>
                  <a:lnTo>
                    <a:pt x="16551" y="30738"/>
                  </a:lnTo>
                  <a:lnTo>
                    <a:pt x="17586" y="31921"/>
                  </a:lnTo>
                  <a:lnTo>
                    <a:pt x="16551" y="31921"/>
                  </a:lnTo>
                  <a:lnTo>
                    <a:pt x="13448" y="34285"/>
                  </a:lnTo>
                  <a:lnTo>
                    <a:pt x="11379" y="36059"/>
                  </a:lnTo>
                  <a:lnTo>
                    <a:pt x="12413" y="36650"/>
                  </a:lnTo>
                  <a:lnTo>
                    <a:pt x="11379" y="37832"/>
                  </a:lnTo>
                  <a:lnTo>
                    <a:pt x="11379" y="39014"/>
                  </a:lnTo>
                  <a:lnTo>
                    <a:pt x="12413" y="39605"/>
                  </a:lnTo>
                  <a:lnTo>
                    <a:pt x="14482" y="41379"/>
                  </a:lnTo>
                  <a:lnTo>
                    <a:pt x="14482" y="42561"/>
                  </a:lnTo>
                  <a:lnTo>
                    <a:pt x="14482" y="46108"/>
                  </a:lnTo>
                  <a:lnTo>
                    <a:pt x="15517" y="47881"/>
                  </a:lnTo>
                  <a:lnTo>
                    <a:pt x="14482" y="49655"/>
                  </a:lnTo>
                  <a:lnTo>
                    <a:pt x="12413" y="52610"/>
                  </a:lnTo>
                  <a:lnTo>
                    <a:pt x="11379" y="52610"/>
                  </a:lnTo>
                  <a:lnTo>
                    <a:pt x="14482" y="53793"/>
                  </a:lnTo>
                  <a:lnTo>
                    <a:pt x="15517" y="55566"/>
                  </a:lnTo>
                  <a:lnTo>
                    <a:pt x="15517" y="56748"/>
                  </a:lnTo>
                  <a:lnTo>
                    <a:pt x="11379" y="57931"/>
                  </a:lnTo>
                  <a:lnTo>
                    <a:pt x="14482" y="59113"/>
                  </a:lnTo>
                  <a:lnTo>
                    <a:pt x="15517" y="60295"/>
                  </a:lnTo>
                  <a:lnTo>
                    <a:pt x="15517" y="60886"/>
                  </a:lnTo>
                  <a:lnTo>
                    <a:pt x="16551" y="63842"/>
                  </a:lnTo>
                  <a:lnTo>
                    <a:pt x="16551" y="65024"/>
                  </a:lnTo>
                  <a:lnTo>
                    <a:pt x="19655" y="66206"/>
                  </a:lnTo>
                  <a:lnTo>
                    <a:pt x="20689" y="67980"/>
                  </a:lnTo>
                  <a:lnTo>
                    <a:pt x="19655" y="72709"/>
                  </a:lnTo>
                  <a:lnTo>
                    <a:pt x="16551" y="74482"/>
                  </a:lnTo>
                  <a:lnTo>
                    <a:pt x="15517" y="74482"/>
                  </a:lnTo>
                  <a:lnTo>
                    <a:pt x="15517" y="76847"/>
                  </a:lnTo>
                  <a:lnTo>
                    <a:pt x="14482" y="78029"/>
                  </a:lnTo>
                  <a:lnTo>
                    <a:pt x="10344" y="81576"/>
                  </a:lnTo>
                  <a:lnTo>
                    <a:pt x="8275" y="82758"/>
                  </a:lnTo>
                  <a:lnTo>
                    <a:pt x="7241" y="86896"/>
                  </a:lnTo>
                  <a:lnTo>
                    <a:pt x="6206" y="88078"/>
                  </a:lnTo>
                  <a:lnTo>
                    <a:pt x="5172" y="88669"/>
                  </a:lnTo>
                  <a:lnTo>
                    <a:pt x="4137" y="90443"/>
                  </a:lnTo>
                  <a:lnTo>
                    <a:pt x="4137" y="91625"/>
                  </a:lnTo>
                  <a:lnTo>
                    <a:pt x="4137" y="94581"/>
                  </a:lnTo>
                  <a:lnTo>
                    <a:pt x="1034" y="95763"/>
                  </a:lnTo>
                  <a:lnTo>
                    <a:pt x="0" y="96945"/>
                  </a:lnTo>
                  <a:lnTo>
                    <a:pt x="0" y="98719"/>
                  </a:lnTo>
                  <a:lnTo>
                    <a:pt x="1034" y="101083"/>
                  </a:lnTo>
                  <a:lnTo>
                    <a:pt x="68275" y="99310"/>
                  </a:lnTo>
                  <a:lnTo>
                    <a:pt x="67241" y="108768"/>
                  </a:lnTo>
                  <a:lnTo>
                    <a:pt x="69310" y="111133"/>
                  </a:lnTo>
                  <a:lnTo>
                    <a:pt x="72413" y="113497"/>
                  </a:lnTo>
                  <a:lnTo>
                    <a:pt x="73448" y="117635"/>
                  </a:lnTo>
                  <a:lnTo>
                    <a:pt x="73448" y="120000"/>
                  </a:lnTo>
                  <a:lnTo>
                    <a:pt x="73448" y="120000"/>
                  </a:lnTo>
                  <a:lnTo>
                    <a:pt x="74482" y="120000"/>
                  </a:lnTo>
                  <a:lnTo>
                    <a:pt x="79655" y="118226"/>
                  </a:lnTo>
                  <a:lnTo>
                    <a:pt x="81724" y="117635"/>
                  </a:lnTo>
                  <a:lnTo>
                    <a:pt x="84827" y="116453"/>
                  </a:lnTo>
                  <a:lnTo>
                    <a:pt x="84827" y="114088"/>
                  </a:lnTo>
                  <a:lnTo>
                    <a:pt x="88965" y="114088"/>
                  </a:lnTo>
                  <a:lnTo>
                    <a:pt x="92068" y="114088"/>
                  </a:lnTo>
                  <a:lnTo>
                    <a:pt x="96206" y="113497"/>
                  </a:lnTo>
                  <a:lnTo>
                    <a:pt x="101379" y="112315"/>
                  </a:lnTo>
                  <a:lnTo>
                    <a:pt x="105517" y="112315"/>
                  </a:lnTo>
                  <a:lnTo>
                    <a:pt x="107586" y="112315"/>
                  </a:lnTo>
                  <a:lnTo>
                    <a:pt x="110689" y="112315"/>
                  </a:lnTo>
                  <a:lnTo>
                    <a:pt x="112758" y="112315"/>
                  </a:lnTo>
                  <a:lnTo>
                    <a:pt x="116896" y="113497"/>
                  </a:lnTo>
                  <a:lnTo>
                    <a:pt x="118965" y="112315"/>
                  </a:lnTo>
                  <a:lnTo>
                    <a:pt x="120000" y="111724"/>
                  </a:lnTo>
                  <a:lnTo>
                    <a:pt x="120000" y="111724"/>
                  </a:lnTo>
                  <a:lnTo>
                    <a:pt x="120000" y="111724"/>
                  </a:lnTo>
                  <a:lnTo>
                    <a:pt x="113793" y="8748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4" name="Shape 880"/>
            <p:cNvSpPr/>
            <p:nvPr/>
          </p:nvSpPr>
          <p:spPr>
            <a:xfrm>
              <a:off x="7559757" y="2387425"/>
              <a:ext cx="242848" cy="177077"/>
            </a:xfrm>
            <a:custGeom>
              <a:avLst/>
              <a:gdLst/>
              <a:ahLst/>
              <a:cxnLst/>
              <a:rect l="0" t="0" r="0" b="0"/>
              <a:pathLst>
                <a:path w="120000" h="120000" extrusionOk="0">
                  <a:moveTo>
                    <a:pt x="94588" y="0"/>
                  </a:moveTo>
                  <a:cubicBezTo>
                    <a:pt x="0" y="23414"/>
                    <a:pt x="0" y="23414"/>
                    <a:pt x="0" y="23414"/>
                  </a:cubicBezTo>
                  <a:cubicBezTo>
                    <a:pt x="0" y="23414"/>
                    <a:pt x="0" y="23414"/>
                    <a:pt x="0" y="23414"/>
                  </a:cubicBezTo>
                  <a:cubicBezTo>
                    <a:pt x="2117" y="42926"/>
                    <a:pt x="2117" y="42926"/>
                    <a:pt x="2117" y="42926"/>
                  </a:cubicBezTo>
                  <a:cubicBezTo>
                    <a:pt x="4941" y="42926"/>
                    <a:pt x="4941" y="42926"/>
                    <a:pt x="4941" y="42926"/>
                  </a:cubicBezTo>
                  <a:cubicBezTo>
                    <a:pt x="11294" y="32195"/>
                    <a:pt x="11294" y="32195"/>
                    <a:pt x="11294" y="32195"/>
                  </a:cubicBezTo>
                  <a:cubicBezTo>
                    <a:pt x="15529" y="32195"/>
                    <a:pt x="15529" y="32195"/>
                    <a:pt x="15529" y="32195"/>
                  </a:cubicBezTo>
                  <a:cubicBezTo>
                    <a:pt x="19764" y="24390"/>
                    <a:pt x="19764" y="24390"/>
                    <a:pt x="19764" y="24390"/>
                  </a:cubicBezTo>
                  <a:cubicBezTo>
                    <a:pt x="21176" y="24390"/>
                    <a:pt x="21176" y="24390"/>
                    <a:pt x="21176" y="24390"/>
                  </a:cubicBezTo>
                  <a:cubicBezTo>
                    <a:pt x="21882" y="26341"/>
                    <a:pt x="21882" y="26341"/>
                    <a:pt x="21882" y="26341"/>
                  </a:cubicBezTo>
                  <a:cubicBezTo>
                    <a:pt x="26823" y="21463"/>
                    <a:pt x="26823" y="21463"/>
                    <a:pt x="26823" y="21463"/>
                  </a:cubicBezTo>
                  <a:cubicBezTo>
                    <a:pt x="28941" y="21463"/>
                    <a:pt x="28941" y="21463"/>
                    <a:pt x="28941" y="21463"/>
                  </a:cubicBezTo>
                  <a:cubicBezTo>
                    <a:pt x="34588" y="17560"/>
                    <a:pt x="34588" y="17560"/>
                    <a:pt x="34588" y="17560"/>
                  </a:cubicBezTo>
                  <a:cubicBezTo>
                    <a:pt x="44470" y="21463"/>
                    <a:pt x="44470" y="21463"/>
                    <a:pt x="44470" y="21463"/>
                  </a:cubicBezTo>
                  <a:cubicBezTo>
                    <a:pt x="47294" y="27317"/>
                    <a:pt x="47294" y="27317"/>
                    <a:pt x="47294" y="27317"/>
                  </a:cubicBezTo>
                  <a:cubicBezTo>
                    <a:pt x="49411" y="35121"/>
                    <a:pt x="49411" y="35121"/>
                    <a:pt x="49411" y="35121"/>
                  </a:cubicBezTo>
                  <a:cubicBezTo>
                    <a:pt x="50117" y="35121"/>
                    <a:pt x="50117" y="35121"/>
                    <a:pt x="50117" y="35121"/>
                  </a:cubicBezTo>
                  <a:cubicBezTo>
                    <a:pt x="58588" y="41951"/>
                    <a:pt x="58588" y="41951"/>
                    <a:pt x="58588" y="41951"/>
                  </a:cubicBezTo>
                  <a:cubicBezTo>
                    <a:pt x="62117" y="46829"/>
                    <a:pt x="62117" y="46829"/>
                    <a:pt x="62117" y="46829"/>
                  </a:cubicBezTo>
                  <a:cubicBezTo>
                    <a:pt x="65647" y="49756"/>
                    <a:pt x="65647" y="49756"/>
                    <a:pt x="65647" y="49756"/>
                  </a:cubicBezTo>
                  <a:cubicBezTo>
                    <a:pt x="66352" y="54634"/>
                    <a:pt x="66352" y="54634"/>
                    <a:pt x="66352" y="54634"/>
                  </a:cubicBezTo>
                  <a:cubicBezTo>
                    <a:pt x="64941" y="58536"/>
                    <a:pt x="64941" y="58536"/>
                    <a:pt x="64941" y="58536"/>
                  </a:cubicBezTo>
                  <a:cubicBezTo>
                    <a:pt x="62117" y="59512"/>
                    <a:pt x="62117" y="59512"/>
                    <a:pt x="62117" y="59512"/>
                  </a:cubicBezTo>
                  <a:cubicBezTo>
                    <a:pt x="62823" y="72195"/>
                    <a:pt x="62823" y="72195"/>
                    <a:pt x="62823" y="72195"/>
                  </a:cubicBezTo>
                  <a:cubicBezTo>
                    <a:pt x="64235" y="74146"/>
                    <a:pt x="64235" y="74146"/>
                    <a:pt x="64235" y="74146"/>
                  </a:cubicBezTo>
                  <a:cubicBezTo>
                    <a:pt x="66352" y="73170"/>
                    <a:pt x="66352" y="73170"/>
                    <a:pt x="66352" y="73170"/>
                  </a:cubicBezTo>
                  <a:cubicBezTo>
                    <a:pt x="68470" y="72195"/>
                    <a:pt x="68470" y="72195"/>
                    <a:pt x="68470" y="72195"/>
                  </a:cubicBezTo>
                  <a:cubicBezTo>
                    <a:pt x="71294" y="73170"/>
                    <a:pt x="71294" y="73170"/>
                    <a:pt x="71294" y="73170"/>
                  </a:cubicBezTo>
                  <a:cubicBezTo>
                    <a:pt x="72000" y="74146"/>
                    <a:pt x="72000" y="74146"/>
                    <a:pt x="72000" y="74146"/>
                  </a:cubicBezTo>
                  <a:cubicBezTo>
                    <a:pt x="74823" y="73170"/>
                    <a:pt x="74823" y="73170"/>
                    <a:pt x="74823" y="73170"/>
                  </a:cubicBezTo>
                  <a:cubicBezTo>
                    <a:pt x="84000" y="74146"/>
                    <a:pt x="84000" y="74146"/>
                    <a:pt x="84000" y="74146"/>
                  </a:cubicBezTo>
                  <a:cubicBezTo>
                    <a:pt x="86117" y="76097"/>
                    <a:pt x="86117" y="76097"/>
                    <a:pt x="86117" y="76097"/>
                  </a:cubicBezTo>
                  <a:cubicBezTo>
                    <a:pt x="88941" y="78048"/>
                    <a:pt x="88941" y="78048"/>
                    <a:pt x="88941" y="78048"/>
                  </a:cubicBezTo>
                  <a:cubicBezTo>
                    <a:pt x="91058" y="77073"/>
                    <a:pt x="91058" y="77073"/>
                    <a:pt x="91058" y="77073"/>
                  </a:cubicBezTo>
                  <a:cubicBezTo>
                    <a:pt x="89647" y="73170"/>
                    <a:pt x="89647" y="73170"/>
                    <a:pt x="89647" y="73170"/>
                  </a:cubicBezTo>
                  <a:cubicBezTo>
                    <a:pt x="87529" y="70243"/>
                    <a:pt x="87529" y="70243"/>
                    <a:pt x="87529" y="70243"/>
                  </a:cubicBezTo>
                  <a:cubicBezTo>
                    <a:pt x="87529" y="67317"/>
                    <a:pt x="87529" y="67317"/>
                    <a:pt x="87529" y="67317"/>
                  </a:cubicBezTo>
                  <a:cubicBezTo>
                    <a:pt x="87529" y="66341"/>
                    <a:pt x="87529" y="66341"/>
                    <a:pt x="87529" y="66341"/>
                  </a:cubicBezTo>
                  <a:cubicBezTo>
                    <a:pt x="83294" y="58536"/>
                    <a:pt x="83294" y="58536"/>
                    <a:pt x="83294" y="58536"/>
                  </a:cubicBezTo>
                  <a:cubicBezTo>
                    <a:pt x="81882" y="55609"/>
                    <a:pt x="81882" y="55609"/>
                    <a:pt x="81882" y="55609"/>
                  </a:cubicBezTo>
                  <a:cubicBezTo>
                    <a:pt x="81882" y="48780"/>
                    <a:pt x="81882" y="48780"/>
                    <a:pt x="81882" y="48780"/>
                  </a:cubicBezTo>
                  <a:cubicBezTo>
                    <a:pt x="81176" y="41951"/>
                    <a:pt x="81176" y="41951"/>
                    <a:pt x="81176" y="41951"/>
                  </a:cubicBezTo>
                  <a:cubicBezTo>
                    <a:pt x="81882" y="35121"/>
                    <a:pt x="81882" y="35121"/>
                    <a:pt x="81882" y="35121"/>
                  </a:cubicBezTo>
                  <a:cubicBezTo>
                    <a:pt x="79764" y="30243"/>
                    <a:pt x="79764" y="30243"/>
                    <a:pt x="79764" y="30243"/>
                  </a:cubicBezTo>
                  <a:cubicBezTo>
                    <a:pt x="78352" y="27317"/>
                    <a:pt x="78352" y="27317"/>
                    <a:pt x="78352" y="27317"/>
                  </a:cubicBezTo>
                  <a:cubicBezTo>
                    <a:pt x="81176" y="27317"/>
                    <a:pt x="81176" y="27317"/>
                    <a:pt x="81176" y="27317"/>
                  </a:cubicBezTo>
                  <a:cubicBezTo>
                    <a:pt x="83294" y="21463"/>
                    <a:pt x="83294" y="21463"/>
                    <a:pt x="83294" y="21463"/>
                  </a:cubicBezTo>
                  <a:cubicBezTo>
                    <a:pt x="87529" y="17560"/>
                    <a:pt x="87529" y="17560"/>
                    <a:pt x="87529" y="17560"/>
                  </a:cubicBezTo>
                  <a:cubicBezTo>
                    <a:pt x="89647" y="11707"/>
                    <a:pt x="89647" y="11707"/>
                    <a:pt x="89647" y="11707"/>
                  </a:cubicBezTo>
                  <a:cubicBezTo>
                    <a:pt x="91058" y="12682"/>
                    <a:pt x="91058" y="12682"/>
                    <a:pt x="91058" y="12682"/>
                  </a:cubicBezTo>
                  <a:cubicBezTo>
                    <a:pt x="90352" y="19512"/>
                    <a:pt x="90352" y="19512"/>
                    <a:pt x="90352" y="19512"/>
                  </a:cubicBezTo>
                  <a:cubicBezTo>
                    <a:pt x="88235" y="20487"/>
                    <a:pt x="88235" y="20487"/>
                    <a:pt x="88235" y="20487"/>
                  </a:cubicBezTo>
                  <a:cubicBezTo>
                    <a:pt x="86823" y="26341"/>
                    <a:pt x="86823" y="26341"/>
                    <a:pt x="86823" y="26341"/>
                  </a:cubicBezTo>
                  <a:cubicBezTo>
                    <a:pt x="86823" y="30243"/>
                    <a:pt x="86823" y="30243"/>
                    <a:pt x="86823" y="30243"/>
                  </a:cubicBezTo>
                  <a:cubicBezTo>
                    <a:pt x="89647" y="30243"/>
                    <a:pt x="89647" y="30243"/>
                    <a:pt x="89647" y="30243"/>
                  </a:cubicBezTo>
                  <a:cubicBezTo>
                    <a:pt x="86117" y="35121"/>
                    <a:pt x="86117" y="35121"/>
                    <a:pt x="86117" y="35121"/>
                  </a:cubicBezTo>
                  <a:cubicBezTo>
                    <a:pt x="84705" y="38048"/>
                    <a:pt x="84705" y="38048"/>
                    <a:pt x="84705" y="38048"/>
                  </a:cubicBezTo>
                  <a:cubicBezTo>
                    <a:pt x="88941" y="40000"/>
                    <a:pt x="88941" y="40000"/>
                    <a:pt x="88941" y="40000"/>
                  </a:cubicBezTo>
                  <a:cubicBezTo>
                    <a:pt x="90352" y="40975"/>
                    <a:pt x="90352" y="40975"/>
                    <a:pt x="90352" y="40975"/>
                  </a:cubicBezTo>
                  <a:cubicBezTo>
                    <a:pt x="92470" y="44878"/>
                    <a:pt x="92470" y="44878"/>
                    <a:pt x="92470" y="44878"/>
                  </a:cubicBezTo>
                  <a:cubicBezTo>
                    <a:pt x="91764" y="45853"/>
                    <a:pt x="91764" y="45853"/>
                    <a:pt x="91764" y="45853"/>
                  </a:cubicBezTo>
                  <a:cubicBezTo>
                    <a:pt x="94588" y="49756"/>
                    <a:pt x="94588" y="49756"/>
                    <a:pt x="94588" y="49756"/>
                  </a:cubicBezTo>
                  <a:cubicBezTo>
                    <a:pt x="94588" y="51707"/>
                    <a:pt x="94588" y="51707"/>
                    <a:pt x="94588" y="51707"/>
                  </a:cubicBezTo>
                  <a:cubicBezTo>
                    <a:pt x="91764" y="55609"/>
                    <a:pt x="91764" y="55609"/>
                    <a:pt x="91764" y="55609"/>
                  </a:cubicBezTo>
                  <a:cubicBezTo>
                    <a:pt x="89647" y="55609"/>
                    <a:pt x="89647" y="55609"/>
                    <a:pt x="89647" y="55609"/>
                  </a:cubicBezTo>
                  <a:cubicBezTo>
                    <a:pt x="90352" y="59512"/>
                    <a:pt x="90352" y="59512"/>
                    <a:pt x="90352" y="59512"/>
                  </a:cubicBezTo>
                  <a:cubicBezTo>
                    <a:pt x="89647" y="61463"/>
                    <a:pt x="89647" y="61463"/>
                    <a:pt x="89647" y="61463"/>
                  </a:cubicBezTo>
                  <a:cubicBezTo>
                    <a:pt x="91058" y="63414"/>
                    <a:pt x="91058" y="63414"/>
                    <a:pt x="91058" y="63414"/>
                  </a:cubicBezTo>
                  <a:cubicBezTo>
                    <a:pt x="93882" y="64390"/>
                    <a:pt x="93882" y="64390"/>
                    <a:pt x="93882" y="64390"/>
                  </a:cubicBezTo>
                  <a:cubicBezTo>
                    <a:pt x="98117" y="64390"/>
                    <a:pt x="98117" y="64390"/>
                    <a:pt x="98117" y="64390"/>
                  </a:cubicBezTo>
                  <a:cubicBezTo>
                    <a:pt x="100941" y="67317"/>
                    <a:pt x="100941" y="67317"/>
                    <a:pt x="100941" y="67317"/>
                  </a:cubicBezTo>
                  <a:cubicBezTo>
                    <a:pt x="103058" y="73170"/>
                    <a:pt x="103058" y="73170"/>
                    <a:pt x="103058" y="73170"/>
                  </a:cubicBezTo>
                  <a:cubicBezTo>
                    <a:pt x="104470" y="78048"/>
                    <a:pt x="104470" y="78048"/>
                    <a:pt x="104470" y="78048"/>
                  </a:cubicBezTo>
                  <a:cubicBezTo>
                    <a:pt x="103764" y="79024"/>
                    <a:pt x="103764" y="79024"/>
                    <a:pt x="103764" y="79024"/>
                  </a:cubicBezTo>
                  <a:cubicBezTo>
                    <a:pt x="105882" y="81951"/>
                    <a:pt x="105882" y="81951"/>
                    <a:pt x="105882" y="81951"/>
                  </a:cubicBezTo>
                  <a:cubicBezTo>
                    <a:pt x="107294" y="86829"/>
                    <a:pt x="107294" y="86829"/>
                    <a:pt x="107294" y="86829"/>
                  </a:cubicBezTo>
                  <a:cubicBezTo>
                    <a:pt x="105176" y="95609"/>
                    <a:pt x="105176" y="95609"/>
                    <a:pt x="105176" y="95609"/>
                  </a:cubicBezTo>
                  <a:cubicBezTo>
                    <a:pt x="104470" y="101463"/>
                    <a:pt x="104470" y="101463"/>
                    <a:pt x="104470" y="101463"/>
                  </a:cubicBezTo>
                  <a:cubicBezTo>
                    <a:pt x="104470" y="111219"/>
                    <a:pt x="104470" y="111219"/>
                    <a:pt x="104470" y="111219"/>
                  </a:cubicBezTo>
                  <a:cubicBezTo>
                    <a:pt x="105176" y="117073"/>
                    <a:pt x="105176" y="117073"/>
                    <a:pt x="105176" y="117073"/>
                  </a:cubicBezTo>
                  <a:cubicBezTo>
                    <a:pt x="106588" y="120000"/>
                    <a:pt x="106588" y="120000"/>
                    <a:pt x="106588" y="120000"/>
                  </a:cubicBezTo>
                  <a:cubicBezTo>
                    <a:pt x="108000" y="113170"/>
                    <a:pt x="108000" y="113170"/>
                    <a:pt x="108000" y="113170"/>
                  </a:cubicBezTo>
                  <a:cubicBezTo>
                    <a:pt x="108705" y="102439"/>
                    <a:pt x="108705" y="102439"/>
                    <a:pt x="108705" y="102439"/>
                  </a:cubicBezTo>
                  <a:cubicBezTo>
                    <a:pt x="110823" y="99512"/>
                    <a:pt x="110823" y="99512"/>
                    <a:pt x="110823" y="99512"/>
                  </a:cubicBezTo>
                  <a:cubicBezTo>
                    <a:pt x="110823" y="96585"/>
                    <a:pt x="110823" y="96585"/>
                    <a:pt x="110823" y="96585"/>
                  </a:cubicBezTo>
                  <a:cubicBezTo>
                    <a:pt x="110823" y="94634"/>
                    <a:pt x="110823" y="94634"/>
                    <a:pt x="110823" y="94634"/>
                  </a:cubicBezTo>
                  <a:cubicBezTo>
                    <a:pt x="112941" y="92682"/>
                    <a:pt x="112941" y="92682"/>
                    <a:pt x="112941" y="92682"/>
                  </a:cubicBezTo>
                  <a:cubicBezTo>
                    <a:pt x="115058" y="88780"/>
                    <a:pt x="115058" y="88780"/>
                    <a:pt x="115058" y="88780"/>
                  </a:cubicBezTo>
                  <a:cubicBezTo>
                    <a:pt x="115058" y="80000"/>
                    <a:pt x="115058" y="80000"/>
                    <a:pt x="115058" y="80000"/>
                  </a:cubicBezTo>
                  <a:cubicBezTo>
                    <a:pt x="115058" y="77073"/>
                    <a:pt x="115058" y="77073"/>
                    <a:pt x="115058" y="77073"/>
                  </a:cubicBezTo>
                  <a:cubicBezTo>
                    <a:pt x="115058" y="73170"/>
                    <a:pt x="115058" y="73170"/>
                    <a:pt x="115058" y="73170"/>
                  </a:cubicBezTo>
                  <a:cubicBezTo>
                    <a:pt x="117882" y="69268"/>
                    <a:pt x="117882" y="69268"/>
                    <a:pt x="117882" y="69268"/>
                  </a:cubicBezTo>
                  <a:cubicBezTo>
                    <a:pt x="118588" y="72195"/>
                    <a:pt x="118588" y="72195"/>
                    <a:pt x="118588" y="72195"/>
                  </a:cubicBezTo>
                  <a:cubicBezTo>
                    <a:pt x="117882" y="75121"/>
                    <a:pt x="117882" y="75121"/>
                    <a:pt x="117882" y="75121"/>
                  </a:cubicBezTo>
                  <a:cubicBezTo>
                    <a:pt x="117882" y="75121"/>
                    <a:pt x="116470" y="78048"/>
                    <a:pt x="116470" y="78048"/>
                  </a:cubicBezTo>
                  <a:cubicBezTo>
                    <a:pt x="117176" y="79024"/>
                    <a:pt x="118588" y="80000"/>
                    <a:pt x="118588" y="80000"/>
                  </a:cubicBezTo>
                  <a:cubicBezTo>
                    <a:pt x="120000" y="75121"/>
                    <a:pt x="120000" y="75121"/>
                    <a:pt x="120000" y="75121"/>
                  </a:cubicBezTo>
                  <a:cubicBezTo>
                    <a:pt x="120000" y="66341"/>
                    <a:pt x="120000" y="66341"/>
                    <a:pt x="120000" y="66341"/>
                  </a:cubicBezTo>
                  <a:cubicBezTo>
                    <a:pt x="119294" y="52682"/>
                    <a:pt x="119294" y="52682"/>
                    <a:pt x="119294" y="52682"/>
                  </a:cubicBezTo>
                  <a:cubicBezTo>
                    <a:pt x="119294" y="52682"/>
                    <a:pt x="119294" y="52682"/>
                    <a:pt x="119294" y="52682"/>
                  </a:cubicBezTo>
                  <a:cubicBezTo>
                    <a:pt x="104470" y="55609"/>
                    <a:pt x="104470" y="55609"/>
                    <a:pt x="104470" y="55609"/>
                  </a:cubicBezTo>
                  <a:lnTo>
                    <a:pt x="94588"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5" name="Shape 881"/>
            <p:cNvSpPr/>
            <p:nvPr/>
          </p:nvSpPr>
          <p:spPr>
            <a:xfrm>
              <a:off x="7411350" y="2367189"/>
              <a:ext cx="249594" cy="246220"/>
            </a:xfrm>
            <a:custGeom>
              <a:avLst/>
              <a:gdLst/>
              <a:ahLst/>
              <a:cxnLst/>
              <a:rect l="0" t="0" r="0" b="0"/>
              <a:pathLst>
                <a:path w="120000" h="120000" extrusionOk="0">
                  <a:moveTo>
                    <a:pt x="17027" y="111780"/>
                  </a:moveTo>
                  <a:lnTo>
                    <a:pt x="19459" y="111780"/>
                  </a:lnTo>
                  <a:lnTo>
                    <a:pt x="20270" y="114246"/>
                  </a:lnTo>
                  <a:lnTo>
                    <a:pt x="25135" y="118356"/>
                  </a:lnTo>
                  <a:lnTo>
                    <a:pt x="29189" y="119999"/>
                  </a:lnTo>
                  <a:lnTo>
                    <a:pt x="30810" y="119999"/>
                  </a:lnTo>
                  <a:lnTo>
                    <a:pt x="35675" y="114246"/>
                  </a:lnTo>
                  <a:lnTo>
                    <a:pt x="38918" y="116712"/>
                  </a:lnTo>
                  <a:lnTo>
                    <a:pt x="46216" y="115068"/>
                  </a:lnTo>
                  <a:lnTo>
                    <a:pt x="51891" y="110136"/>
                  </a:lnTo>
                  <a:lnTo>
                    <a:pt x="60810" y="105205"/>
                  </a:lnTo>
                  <a:lnTo>
                    <a:pt x="64054" y="102739"/>
                  </a:lnTo>
                  <a:lnTo>
                    <a:pt x="63243" y="96164"/>
                  </a:lnTo>
                  <a:lnTo>
                    <a:pt x="64054" y="92054"/>
                  </a:lnTo>
                  <a:lnTo>
                    <a:pt x="68108" y="87945"/>
                  </a:lnTo>
                  <a:lnTo>
                    <a:pt x="70540" y="81369"/>
                  </a:lnTo>
                  <a:lnTo>
                    <a:pt x="72972" y="71506"/>
                  </a:lnTo>
                  <a:lnTo>
                    <a:pt x="73783" y="65753"/>
                  </a:lnTo>
                  <a:lnTo>
                    <a:pt x="77027" y="67397"/>
                  </a:lnTo>
                  <a:lnTo>
                    <a:pt x="81081" y="69041"/>
                  </a:lnTo>
                  <a:lnTo>
                    <a:pt x="82702" y="69863"/>
                  </a:lnTo>
                  <a:lnTo>
                    <a:pt x="83513" y="68219"/>
                  </a:lnTo>
                  <a:lnTo>
                    <a:pt x="85945" y="61643"/>
                  </a:lnTo>
                  <a:lnTo>
                    <a:pt x="87567" y="58356"/>
                  </a:lnTo>
                  <a:lnTo>
                    <a:pt x="88378" y="55068"/>
                  </a:lnTo>
                  <a:lnTo>
                    <a:pt x="89189" y="55068"/>
                  </a:lnTo>
                  <a:lnTo>
                    <a:pt x="91621" y="55068"/>
                  </a:lnTo>
                  <a:lnTo>
                    <a:pt x="92432" y="56712"/>
                  </a:lnTo>
                  <a:lnTo>
                    <a:pt x="96486" y="49315"/>
                  </a:lnTo>
                  <a:lnTo>
                    <a:pt x="98918" y="46849"/>
                  </a:lnTo>
                  <a:lnTo>
                    <a:pt x="100540" y="44383"/>
                  </a:lnTo>
                  <a:lnTo>
                    <a:pt x="102162" y="38630"/>
                  </a:lnTo>
                  <a:lnTo>
                    <a:pt x="102162" y="32054"/>
                  </a:lnTo>
                  <a:lnTo>
                    <a:pt x="109459" y="36164"/>
                  </a:lnTo>
                  <a:lnTo>
                    <a:pt x="114324" y="38630"/>
                  </a:lnTo>
                  <a:lnTo>
                    <a:pt x="115945" y="38630"/>
                  </a:lnTo>
                  <a:lnTo>
                    <a:pt x="118378" y="36164"/>
                  </a:lnTo>
                  <a:lnTo>
                    <a:pt x="120000" y="35342"/>
                  </a:lnTo>
                  <a:lnTo>
                    <a:pt x="119189" y="35342"/>
                  </a:lnTo>
                  <a:lnTo>
                    <a:pt x="117567" y="29589"/>
                  </a:lnTo>
                  <a:lnTo>
                    <a:pt x="114324" y="25479"/>
                  </a:lnTo>
                  <a:lnTo>
                    <a:pt x="105405" y="23013"/>
                  </a:lnTo>
                  <a:lnTo>
                    <a:pt x="99729" y="25479"/>
                  </a:lnTo>
                  <a:lnTo>
                    <a:pt x="97297" y="25479"/>
                  </a:lnTo>
                  <a:lnTo>
                    <a:pt x="92432" y="28767"/>
                  </a:lnTo>
                  <a:lnTo>
                    <a:pt x="91621" y="27945"/>
                  </a:lnTo>
                  <a:lnTo>
                    <a:pt x="90810" y="27945"/>
                  </a:lnTo>
                  <a:lnTo>
                    <a:pt x="86756" y="32876"/>
                  </a:lnTo>
                  <a:lnTo>
                    <a:pt x="82702" y="32876"/>
                  </a:lnTo>
                  <a:lnTo>
                    <a:pt x="76216" y="41095"/>
                  </a:lnTo>
                  <a:lnTo>
                    <a:pt x="73783" y="41095"/>
                  </a:lnTo>
                  <a:lnTo>
                    <a:pt x="71351" y="27123"/>
                  </a:lnTo>
                  <a:lnTo>
                    <a:pt x="46216" y="32054"/>
                  </a:lnTo>
                  <a:lnTo>
                    <a:pt x="41351" y="0"/>
                  </a:lnTo>
                  <a:lnTo>
                    <a:pt x="38918" y="0"/>
                  </a:lnTo>
                  <a:lnTo>
                    <a:pt x="38108" y="2465"/>
                  </a:lnTo>
                  <a:lnTo>
                    <a:pt x="38918" y="4931"/>
                  </a:lnTo>
                  <a:lnTo>
                    <a:pt x="38918" y="5753"/>
                  </a:lnTo>
                  <a:lnTo>
                    <a:pt x="38918" y="12328"/>
                  </a:lnTo>
                  <a:lnTo>
                    <a:pt x="38918" y="15616"/>
                  </a:lnTo>
                  <a:lnTo>
                    <a:pt x="38108" y="18082"/>
                  </a:lnTo>
                  <a:lnTo>
                    <a:pt x="38108" y="23013"/>
                  </a:lnTo>
                  <a:lnTo>
                    <a:pt x="37297" y="29589"/>
                  </a:lnTo>
                  <a:lnTo>
                    <a:pt x="37297" y="32054"/>
                  </a:lnTo>
                  <a:lnTo>
                    <a:pt x="35675" y="36164"/>
                  </a:lnTo>
                  <a:lnTo>
                    <a:pt x="29189" y="41917"/>
                  </a:lnTo>
                  <a:lnTo>
                    <a:pt x="26756" y="45205"/>
                  </a:lnTo>
                  <a:lnTo>
                    <a:pt x="22702" y="45205"/>
                  </a:lnTo>
                  <a:lnTo>
                    <a:pt x="19459" y="50136"/>
                  </a:lnTo>
                  <a:lnTo>
                    <a:pt x="17027" y="53424"/>
                  </a:lnTo>
                  <a:lnTo>
                    <a:pt x="16216" y="61643"/>
                  </a:lnTo>
                  <a:lnTo>
                    <a:pt x="15405" y="62465"/>
                  </a:lnTo>
                  <a:lnTo>
                    <a:pt x="12162" y="59999"/>
                  </a:lnTo>
                  <a:lnTo>
                    <a:pt x="9729" y="62465"/>
                  </a:lnTo>
                  <a:lnTo>
                    <a:pt x="7297" y="71506"/>
                  </a:lnTo>
                  <a:lnTo>
                    <a:pt x="7297" y="74794"/>
                  </a:lnTo>
                  <a:lnTo>
                    <a:pt x="5675" y="77260"/>
                  </a:lnTo>
                  <a:lnTo>
                    <a:pt x="2432" y="80547"/>
                  </a:lnTo>
                  <a:lnTo>
                    <a:pt x="0" y="83013"/>
                  </a:lnTo>
                  <a:lnTo>
                    <a:pt x="2432" y="93698"/>
                  </a:lnTo>
                  <a:lnTo>
                    <a:pt x="4054" y="98630"/>
                  </a:lnTo>
                  <a:lnTo>
                    <a:pt x="8108" y="104383"/>
                  </a:lnTo>
                  <a:lnTo>
                    <a:pt x="12162" y="108493"/>
                  </a:lnTo>
                  <a:lnTo>
                    <a:pt x="15405" y="113424"/>
                  </a:lnTo>
                  <a:lnTo>
                    <a:pt x="16216" y="113424"/>
                  </a:lnTo>
                  <a:lnTo>
                    <a:pt x="17027" y="11178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6" name="Shape 882"/>
            <p:cNvSpPr/>
            <p:nvPr/>
          </p:nvSpPr>
          <p:spPr>
            <a:xfrm>
              <a:off x="7045392" y="2498731"/>
              <a:ext cx="397999" cy="205745"/>
            </a:xfrm>
            <a:custGeom>
              <a:avLst/>
              <a:gdLst/>
              <a:ahLst/>
              <a:cxnLst/>
              <a:rect l="0" t="0" r="0" b="0"/>
              <a:pathLst>
                <a:path w="120000" h="120000" extrusionOk="0">
                  <a:moveTo>
                    <a:pt x="102711" y="92459"/>
                  </a:moveTo>
                  <a:lnTo>
                    <a:pt x="105254" y="89508"/>
                  </a:lnTo>
                  <a:lnTo>
                    <a:pt x="106779" y="87540"/>
                  </a:lnTo>
                  <a:lnTo>
                    <a:pt x="108813" y="86557"/>
                  </a:lnTo>
                  <a:lnTo>
                    <a:pt x="110338" y="77704"/>
                  </a:lnTo>
                  <a:lnTo>
                    <a:pt x="111864" y="72786"/>
                  </a:lnTo>
                  <a:lnTo>
                    <a:pt x="117457" y="68852"/>
                  </a:lnTo>
                  <a:lnTo>
                    <a:pt x="119491" y="62950"/>
                  </a:lnTo>
                  <a:lnTo>
                    <a:pt x="120000" y="59016"/>
                  </a:lnTo>
                  <a:lnTo>
                    <a:pt x="117966" y="53114"/>
                  </a:lnTo>
                  <a:lnTo>
                    <a:pt x="115423" y="48196"/>
                  </a:lnTo>
                  <a:lnTo>
                    <a:pt x="112881" y="41311"/>
                  </a:lnTo>
                  <a:lnTo>
                    <a:pt x="111864" y="35409"/>
                  </a:lnTo>
                  <a:lnTo>
                    <a:pt x="110338" y="22622"/>
                  </a:lnTo>
                  <a:lnTo>
                    <a:pt x="110847" y="21639"/>
                  </a:lnTo>
                  <a:lnTo>
                    <a:pt x="109322" y="21639"/>
                  </a:lnTo>
                  <a:lnTo>
                    <a:pt x="107288" y="17704"/>
                  </a:lnTo>
                  <a:lnTo>
                    <a:pt x="105254" y="12786"/>
                  </a:lnTo>
                  <a:lnTo>
                    <a:pt x="103728" y="9836"/>
                  </a:lnTo>
                  <a:lnTo>
                    <a:pt x="103220" y="10819"/>
                  </a:lnTo>
                  <a:lnTo>
                    <a:pt x="102203" y="11803"/>
                  </a:lnTo>
                  <a:lnTo>
                    <a:pt x="101186" y="14754"/>
                  </a:lnTo>
                  <a:lnTo>
                    <a:pt x="100677" y="15737"/>
                  </a:lnTo>
                  <a:lnTo>
                    <a:pt x="97627" y="16721"/>
                  </a:lnTo>
                  <a:lnTo>
                    <a:pt x="95084" y="14754"/>
                  </a:lnTo>
                  <a:lnTo>
                    <a:pt x="93559" y="12786"/>
                  </a:lnTo>
                  <a:lnTo>
                    <a:pt x="93050" y="13770"/>
                  </a:lnTo>
                  <a:lnTo>
                    <a:pt x="92033" y="15737"/>
                  </a:lnTo>
                  <a:lnTo>
                    <a:pt x="92033" y="16721"/>
                  </a:lnTo>
                  <a:lnTo>
                    <a:pt x="90508" y="17704"/>
                  </a:lnTo>
                  <a:lnTo>
                    <a:pt x="89491" y="15737"/>
                  </a:lnTo>
                  <a:lnTo>
                    <a:pt x="88474" y="14754"/>
                  </a:lnTo>
                  <a:lnTo>
                    <a:pt x="86949" y="13770"/>
                  </a:lnTo>
                  <a:lnTo>
                    <a:pt x="84406" y="12786"/>
                  </a:lnTo>
                  <a:lnTo>
                    <a:pt x="83898" y="10819"/>
                  </a:lnTo>
                  <a:lnTo>
                    <a:pt x="82881" y="6885"/>
                  </a:lnTo>
                  <a:lnTo>
                    <a:pt x="80847" y="3934"/>
                  </a:lnTo>
                  <a:lnTo>
                    <a:pt x="78305" y="0"/>
                  </a:lnTo>
                  <a:lnTo>
                    <a:pt x="77796" y="983"/>
                  </a:lnTo>
                  <a:lnTo>
                    <a:pt x="75254" y="2950"/>
                  </a:lnTo>
                  <a:lnTo>
                    <a:pt x="72711" y="983"/>
                  </a:lnTo>
                  <a:lnTo>
                    <a:pt x="71694" y="1967"/>
                  </a:lnTo>
                  <a:lnTo>
                    <a:pt x="72203" y="5901"/>
                  </a:lnTo>
                  <a:lnTo>
                    <a:pt x="73220" y="6885"/>
                  </a:lnTo>
                  <a:lnTo>
                    <a:pt x="72711" y="8852"/>
                  </a:lnTo>
                  <a:lnTo>
                    <a:pt x="73220" y="14754"/>
                  </a:lnTo>
                  <a:lnTo>
                    <a:pt x="72203" y="16721"/>
                  </a:lnTo>
                  <a:lnTo>
                    <a:pt x="70169" y="16721"/>
                  </a:lnTo>
                  <a:lnTo>
                    <a:pt x="68135" y="18688"/>
                  </a:lnTo>
                  <a:lnTo>
                    <a:pt x="64067" y="19672"/>
                  </a:lnTo>
                  <a:lnTo>
                    <a:pt x="63559" y="20655"/>
                  </a:lnTo>
                  <a:lnTo>
                    <a:pt x="63559" y="22622"/>
                  </a:lnTo>
                  <a:lnTo>
                    <a:pt x="63050" y="24590"/>
                  </a:lnTo>
                  <a:lnTo>
                    <a:pt x="63050" y="28524"/>
                  </a:lnTo>
                  <a:lnTo>
                    <a:pt x="62033" y="32459"/>
                  </a:lnTo>
                  <a:lnTo>
                    <a:pt x="61016" y="36393"/>
                  </a:lnTo>
                  <a:lnTo>
                    <a:pt x="60000" y="38360"/>
                  </a:lnTo>
                  <a:lnTo>
                    <a:pt x="58474" y="38360"/>
                  </a:lnTo>
                  <a:lnTo>
                    <a:pt x="56949" y="43278"/>
                  </a:lnTo>
                  <a:lnTo>
                    <a:pt x="56949" y="46229"/>
                  </a:lnTo>
                  <a:lnTo>
                    <a:pt x="55932" y="50163"/>
                  </a:lnTo>
                  <a:lnTo>
                    <a:pt x="52881" y="51147"/>
                  </a:lnTo>
                  <a:lnTo>
                    <a:pt x="52372" y="50163"/>
                  </a:lnTo>
                  <a:lnTo>
                    <a:pt x="50847" y="47213"/>
                  </a:lnTo>
                  <a:lnTo>
                    <a:pt x="50338" y="43278"/>
                  </a:lnTo>
                  <a:lnTo>
                    <a:pt x="49322" y="43278"/>
                  </a:lnTo>
                  <a:lnTo>
                    <a:pt x="48813" y="47213"/>
                  </a:lnTo>
                  <a:lnTo>
                    <a:pt x="47288" y="50163"/>
                  </a:lnTo>
                  <a:lnTo>
                    <a:pt x="47288" y="54098"/>
                  </a:lnTo>
                  <a:lnTo>
                    <a:pt x="46779" y="57049"/>
                  </a:lnTo>
                  <a:lnTo>
                    <a:pt x="44745" y="56065"/>
                  </a:lnTo>
                  <a:lnTo>
                    <a:pt x="43728" y="54098"/>
                  </a:lnTo>
                  <a:lnTo>
                    <a:pt x="41694" y="54098"/>
                  </a:lnTo>
                  <a:lnTo>
                    <a:pt x="40677" y="55081"/>
                  </a:lnTo>
                  <a:lnTo>
                    <a:pt x="38644" y="56065"/>
                  </a:lnTo>
                  <a:lnTo>
                    <a:pt x="38644" y="60000"/>
                  </a:lnTo>
                  <a:lnTo>
                    <a:pt x="38135" y="60983"/>
                  </a:lnTo>
                  <a:lnTo>
                    <a:pt x="36101" y="59016"/>
                  </a:lnTo>
                  <a:lnTo>
                    <a:pt x="34576" y="56065"/>
                  </a:lnTo>
                  <a:lnTo>
                    <a:pt x="32033" y="56065"/>
                  </a:lnTo>
                  <a:lnTo>
                    <a:pt x="30508" y="56065"/>
                  </a:lnTo>
                  <a:lnTo>
                    <a:pt x="28983" y="60000"/>
                  </a:lnTo>
                  <a:lnTo>
                    <a:pt x="24915" y="60000"/>
                  </a:lnTo>
                  <a:lnTo>
                    <a:pt x="24915" y="64918"/>
                  </a:lnTo>
                  <a:lnTo>
                    <a:pt x="23389" y="64918"/>
                  </a:lnTo>
                  <a:lnTo>
                    <a:pt x="21864" y="65901"/>
                  </a:lnTo>
                  <a:lnTo>
                    <a:pt x="21864" y="69836"/>
                  </a:lnTo>
                  <a:lnTo>
                    <a:pt x="21864" y="70819"/>
                  </a:lnTo>
                  <a:lnTo>
                    <a:pt x="21864" y="73770"/>
                  </a:lnTo>
                  <a:lnTo>
                    <a:pt x="22372" y="76721"/>
                  </a:lnTo>
                  <a:lnTo>
                    <a:pt x="21355" y="77704"/>
                  </a:lnTo>
                  <a:lnTo>
                    <a:pt x="18305" y="79672"/>
                  </a:lnTo>
                  <a:lnTo>
                    <a:pt x="16779" y="81639"/>
                  </a:lnTo>
                  <a:lnTo>
                    <a:pt x="16779" y="86557"/>
                  </a:lnTo>
                  <a:lnTo>
                    <a:pt x="17796" y="91475"/>
                  </a:lnTo>
                  <a:lnTo>
                    <a:pt x="16779" y="92459"/>
                  </a:lnTo>
                  <a:lnTo>
                    <a:pt x="15254" y="92459"/>
                  </a:lnTo>
                  <a:lnTo>
                    <a:pt x="13728" y="92459"/>
                  </a:lnTo>
                  <a:lnTo>
                    <a:pt x="11694" y="89508"/>
                  </a:lnTo>
                  <a:lnTo>
                    <a:pt x="9661" y="87540"/>
                  </a:lnTo>
                  <a:lnTo>
                    <a:pt x="8644" y="88524"/>
                  </a:lnTo>
                  <a:lnTo>
                    <a:pt x="7118" y="91475"/>
                  </a:lnTo>
                  <a:lnTo>
                    <a:pt x="5593" y="92459"/>
                  </a:lnTo>
                  <a:lnTo>
                    <a:pt x="5084" y="95409"/>
                  </a:lnTo>
                  <a:lnTo>
                    <a:pt x="5084" y="98360"/>
                  </a:lnTo>
                  <a:lnTo>
                    <a:pt x="7118" y="100327"/>
                  </a:lnTo>
                  <a:lnTo>
                    <a:pt x="7118" y="102295"/>
                  </a:lnTo>
                  <a:lnTo>
                    <a:pt x="7118" y="105245"/>
                  </a:lnTo>
                  <a:lnTo>
                    <a:pt x="7118" y="110163"/>
                  </a:lnTo>
                  <a:lnTo>
                    <a:pt x="6101" y="113114"/>
                  </a:lnTo>
                  <a:lnTo>
                    <a:pt x="5084" y="114098"/>
                  </a:lnTo>
                  <a:lnTo>
                    <a:pt x="3559" y="114098"/>
                  </a:lnTo>
                  <a:lnTo>
                    <a:pt x="2542" y="115081"/>
                  </a:lnTo>
                  <a:lnTo>
                    <a:pt x="2542" y="115081"/>
                  </a:lnTo>
                  <a:lnTo>
                    <a:pt x="2033" y="115081"/>
                  </a:lnTo>
                  <a:lnTo>
                    <a:pt x="0" y="115081"/>
                  </a:lnTo>
                  <a:lnTo>
                    <a:pt x="0" y="116065"/>
                  </a:lnTo>
                  <a:lnTo>
                    <a:pt x="0" y="119016"/>
                  </a:lnTo>
                  <a:lnTo>
                    <a:pt x="0" y="120000"/>
                  </a:lnTo>
                  <a:lnTo>
                    <a:pt x="1016" y="119016"/>
                  </a:lnTo>
                  <a:lnTo>
                    <a:pt x="26440" y="118032"/>
                  </a:lnTo>
                  <a:lnTo>
                    <a:pt x="25423" y="109180"/>
                  </a:lnTo>
                  <a:lnTo>
                    <a:pt x="72711" y="103278"/>
                  </a:lnTo>
                  <a:lnTo>
                    <a:pt x="97627" y="98360"/>
                  </a:lnTo>
                  <a:lnTo>
                    <a:pt x="100677" y="95409"/>
                  </a:lnTo>
                  <a:lnTo>
                    <a:pt x="102711" y="92459"/>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7" name="Shape 883"/>
            <p:cNvSpPr/>
            <p:nvPr/>
          </p:nvSpPr>
          <p:spPr>
            <a:xfrm>
              <a:off x="6706417" y="2426214"/>
              <a:ext cx="362584" cy="315364"/>
            </a:xfrm>
            <a:custGeom>
              <a:avLst/>
              <a:gdLst/>
              <a:ahLst/>
              <a:cxnLst/>
              <a:rect l="0" t="0" r="0" b="0"/>
              <a:pathLst>
                <a:path w="120000" h="120000" extrusionOk="0">
                  <a:moveTo>
                    <a:pt x="112440" y="104796"/>
                  </a:moveTo>
                  <a:cubicBezTo>
                    <a:pt x="112440" y="103167"/>
                    <a:pt x="112440" y="103167"/>
                    <a:pt x="112440" y="103167"/>
                  </a:cubicBezTo>
                  <a:cubicBezTo>
                    <a:pt x="112440" y="102624"/>
                    <a:pt x="112440" y="102624"/>
                    <a:pt x="112440" y="102624"/>
                  </a:cubicBezTo>
                  <a:cubicBezTo>
                    <a:pt x="114330" y="102624"/>
                    <a:pt x="114330" y="102624"/>
                    <a:pt x="114330" y="102624"/>
                  </a:cubicBezTo>
                  <a:cubicBezTo>
                    <a:pt x="114803" y="102624"/>
                    <a:pt x="114803" y="102624"/>
                    <a:pt x="114803" y="102624"/>
                  </a:cubicBezTo>
                  <a:cubicBezTo>
                    <a:pt x="115275" y="102081"/>
                    <a:pt x="115275" y="102081"/>
                    <a:pt x="115275" y="102081"/>
                  </a:cubicBezTo>
                  <a:cubicBezTo>
                    <a:pt x="116220" y="101538"/>
                    <a:pt x="116220" y="101538"/>
                    <a:pt x="116220" y="101538"/>
                  </a:cubicBezTo>
                  <a:cubicBezTo>
                    <a:pt x="117637" y="101538"/>
                    <a:pt x="117637" y="101538"/>
                    <a:pt x="117637" y="101538"/>
                  </a:cubicBezTo>
                  <a:cubicBezTo>
                    <a:pt x="119055" y="100995"/>
                    <a:pt x="119055" y="100995"/>
                    <a:pt x="119055" y="100995"/>
                  </a:cubicBezTo>
                  <a:cubicBezTo>
                    <a:pt x="120000" y="99366"/>
                    <a:pt x="120000" y="99366"/>
                    <a:pt x="120000" y="99366"/>
                  </a:cubicBezTo>
                  <a:cubicBezTo>
                    <a:pt x="120000" y="96108"/>
                    <a:pt x="120000" y="96108"/>
                    <a:pt x="120000" y="96108"/>
                  </a:cubicBezTo>
                  <a:cubicBezTo>
                    <a:pt x="120000" y="93936"/>
                    <a:pt x="120000" y="93936"/>
                    <a:pt x="120000" y="93936"/>
                  </a:cubicBezTo>
                  <a:cubicBezTo>
                    <a:pt x="120000" y="92850"/>
                    <a:pt x="120000" y="92850"/>
                    <a:pt x="120000" y="92850"/>
                  </a:cubicBezTo>
                  <a:cubicBezTo>
                    <a:pt x="118110" y="91221"/>
                    <a:pt x="118110" y="91221"/>
                    <a:pt x="118110" y="91221"/>
                  </a:cubicBezTo>
                  <a:cubicBezTo>
                    <a:pt x="118110" y="89592"/>
                    <a:pt x="118110" y="89592"/>
                    <a:pt x="118110" y="89592"/>
                  </a:cubicBezTo>
                  <a:cubicBezTo>
                    <a:pt x="118582" y="87420"/>
                    <a:pt x="118582" y="87420"/>
                    <a:pt x="118582" y="87420"/>
                  </a:cubicBezTo>
                  <a:cubicBezTo>
                    <a:pt x="116220" y="87420"/>
                    <a:pt x="116220" y="87420"/>
                    <a:pt x="116220" y="87420"/>
                  </a:cubicBezTo>
                  <a:cubicBezTo>
                    <a:pt x="114803" y="90135"/>
                    <a:pt x="114803" y="90135"/>
                    <a:pt x="114803" y="90135"/>
                  </a:cubicBezTo>
                  <a:cubicBezTo>
                    <a:pt x="114803" y="87420"/>
                    <a:pt x="114803" y="87420"/>
                    <a:pt x="114803" y="87420"/>
                  </a:cubicBezTo>
                  <a:cubicBezTo>
                    <a:pt x="112440" y="84705"/>
                    <a:pt x="112440" y="84705"/>
                    <a:pt x="112440" y="84705"/>
                  </a:cubicBezTo>
                  <a:cubicBezTo>
                    <a:pt x="112913" y="82533"/>
                    <a:pt x="112913" y="82533"/>
                    <a:pt x="112913" y="82533"/>
                  </a:cubicBezTo>
                  <a:cubicBezTo>
                    <a:pt x="113385" y="79276"/>
                    <a:pt x="113385" y="79276"/>
                    <a:pt x="113385" y="79276"/>
                  </a:cubicBezTo>
                  <a:cubicBezTo>
                    <a:pt x="111496" y="73303"/>
                    <a:pt x="111496" y="73303"/>
                    <a:pt x="111496" y="73303"/>
                  </a:cubicBezTo>
                  <a:cubicBezTo>
                    <a:pt x="109606" y="71131"/>
                    <a:pt x="109606" y="71131"/>
                    <a:pt x="109606" y="71131"/>
                  </a:cubicBezTo>
                  <a:cubicBezTo>
                    <a:pt x="103464" y="66244"/>
                    <a:pt x="103464" y="66244"/>
                    <a:pt x="103464" y="66244"/>
                  </a:cubicBezTo>
                  <a:cubicBezTo>
                    <a:pt x="102047" y="67330"/>
                    <a:pt x="102047" y="67330"/>
                    <a:pt x="102047" y="67330"/>
                  </a:cubicBezTo>
                  <a:cubicBezTo>
                    <a:pt x="98267" y="64072"/>
                    <a:pt x="98267" y="64072"/>
                    <a:pt x="98267" y="64072"/>
                  </a:cubicBezTo>
                  <a:cubicBezTo>
                    <a:pt x="95433" y="60814"/>
                    <a:pt x="95433" y="60814"/>
                    <a:pt x="95433" y="60814"/>
                  </a:cubicBezTo>
                  <a:cubicBezTo>
                    <a:pt x="95433" y="57556"/>
                    <a:pt x="95433" y="57556"/>
                    <a:pt x="95433" y="57556"/>
                  </a:cubicBezTo>
                  <a:cubicBezTo>
                    <a:pt x="96377" y="54298"/>
                    <a:pt x="96377" y="54298"/>
                    <a:pt x="96377" y="54298"/>
                  </a:cubicBezTo>
                  <a:cubicBezTo>
                    <a:pt x="96850" y="52126"/>
                    <a:pt x="96850" y="52126"/>
                    <a:pt x="96850" y="52126"/>
                  </a:cubicBezTo>
                  <a:cubicBezTo>
                    <a:pt x="97322" y="49411"/>
                    <a:pt x="97322" y="49411"/>
                    <a:pt x="97322" y="49411"/>
                  </a:cubicBezTo>
                  <a:cubicBezTo>
                    <a:pt x="98740" y="45610"/>
                    <a:pt x="98740" y="45610"/>
                    <a:pt x="98740" y="45610"/>
                  </a:cubicBezTo>
                  <a:cubicBezTo>
                    <a:pt x="97322" y="43438"/>
                    <a:pt x="97322" y="43438"/>
                    <a:pt x="97322" y="43438"/>
                  </a:cubicBezTo>
                  <a:cubicBezTo>
                    <a:pt x="95433" y="41266"/>
                    <a:pt x="95433" y="41266"/>
                    <a:pt x="95433" y="41266"/>
                  </a:cubicBezTo>
                  <a:cubicBezTo>
                    <a:pt x="92598" y="41266"/>
                    <a:pt x="92598" y="41266"/>
                    <a:pt x="92598" y="41266"/>
                  </a:cubicBezTo>
                  <a:cubicBezTo>
                    <a:pt x="91181" y="42352"/>
                    <a:pt x="91181" y="42352"/>
                    <a:pt x="91181" y="42352"/>
                  </a:cubicBezTo>
                  <a:cubicBezTo>
                    <a:pt x="90236" y="43981"/>
                    <a:pt x="90236" y="43981"/>
                    <a:pt x="90236" y="43981"/>
                  </a:cubicBezTo>
                  <a:cubicBezTo>
                    <a:pt x="87874" y="41266"/>
                    <a:pt x="87874" y="41266"/>
                    <a:pt x="87874" y="41266"/>
                  </a:cubicBezTo>
                  <a:cubicBezTo>
                    <a:pt x="87874" y="36380"/>
                    <a:pt x="87874" y="36380"/>
                    <a:pt x="87874" y="36380"/>
                  </a:cubicBezTo>
                  <a:cubicBezTo>
                    <a:pt x="85511" y="32579"/>
                    <a:pt x="85511" y="32579"/>
                    <a:pt x="85511" y="32579"/>
                  </a:cubicBezTo>
                  <a:cubicBezTo>
                    <a:pt x="77007" y="24434"/>
                    <a:pt x="77007" y="24434"/>
                    <a:pt x="77007" y="24434"/>
                  </a:cubicBezTo>
                  <a:cubicBezTo>
                    <a:pt x="73700" y="17918"/>
                    <a:pt x="73700" y="17918"/>
                    <a:pt x="73700" y="17918"/>
                  </a:cubicBezTo>
                  <a:cubicBezTo>
                    <a:pt x="73700" y="11945"/>
                    <a:pt x="73700" y="11945"/>
                    <a:pt x="73700" y="11945"/>
                  </a:cubicBezTo>
                  <a:cubicBezTo>
                    <a:pt x="73700" y="5972"/>
                    <a:pt x="73700" y="5972"/>
                    <a:pt x="73700" y="5972"/>
                  </a:cubicBezTo>
                  <a:cubicBezTo>
                    <a:pt x="74645" y="5429"/>
                    <a:pt x="74645" y="5429"/>
                    <a:pt x="74645" y="5429"/>
                  </a:cubicBezTo>
                  <a:cubicBezTo>
                    <a:pt x="68976" y="0"/>
                    <a:pt x="68976" y="0"/>
                    <a:pt x="68976" y="0"/>
                  </a:cubicBezTo>
                  <a:cubicBezTo>
                    <a:pt x="0" y="1085"/>
                    <a:pt x="0" y="1085"/>
                    <a:pt x="0" y="1085"/>
                  </a:cubicBezTo>
                  <a:cubicBezTo>
                    <a:pt x="472" y="2171"/>
                    <a:pt x="472" y="2171"/>
                    <a:pt x="472" y="2171"/>
                  </a:cubicBezTo>
                  <a:cubicBezTo>
                    <a:pt x="1889" y="3257"/>
                    <a:pt x="1889" y="3257"/>
                    <a:pt x="1889" y="3257"/>
                  </a:cubicBezTo>
                  <a:cubicBezTo>
                    <a:pt x="2362" y="5972"/>
                    <a:pt x="2362" y="5972"/>
                    <a:pt x="2362" y="5972"/>
                  </a:cubicBezTo>
                  <a:cubicBezTo>
                    <a:pt x="1417" y="7058"/>
                    <a:pt x="1417" y="7058"/>
                    <a:pt x="1417" y="7058"/>
                  </a:cubicBezTo>
                  <a:cubicBezTo>
                    <a:pt x="2362" y="8687"/>
                    <a:pt x="2362" y="8687"/>
                    <a:pt x="2362" y="8687"/>
                  </a:cubicBezTo>
                  <a:cubicBezTo>
                    <a:pt x="2362" y="8687"/>
                    <a:pt x="1889" y="8687"/>
                    <a:pt x="2362" y="9230"/>
                  </a:cubicBezTo>
                  <a:cubicBezTo>
                    <a:pt x="2834" y="9773"/>
                    <a:pt x="5196" y="10316"/>
                    <a:pt x="5196" y="10316"/>
                  </a:cubicBezTo>
                  <a:cubicBezTo>
                    <a:pt x="5669" y="13574"/>
                    <a:pt x="5669" y="13574"/>
                    <a:pt x="5669" y="13574"/>
                  </a:cubicBezTo>
                  <a:cubicBezTo>
                    <a:pt x="6614" y="15746"/>
                    <a:pt x="6614" y="15746"/>
                    <a:pt x="6614" y="15746"/>
                  </a:cubicBezTo>
                  <a:cubicBezTo>
                    <a:pt x="6614" y="15746"/>
                    <a:pt x="6614" y="15746"/>
                    <a:pt x="6614" y="15746"/>
                  </a:cubicBezTo>
                  <a:cubicBezTo>
                    <a:pt x="8503" y="19004"/>
                    <a:pt x="8503" y="19004"/>
                    <a:pt x="8503" y="19004"/>
                  </a:cubicBezTo>
                  <a:cubicBezTo>
                    <a:pt x="9448" y="21176"/>
                    <a:pt x="9448" y="21176"/>
                    <a:pt x="9448" y="21176"/>
                  </a:cubicBezTo>
                  <a:cubicBezTo>
                    <a:pt x="13700" y="21176"/>
                    <a:pt x="13700" y="21176"/>
                    <a:pt x="13700" y="21176"/>
                  </a:cubicBezTo>
                  <a:cubicBezTo>
                    <a:pt x="14645" y="21176"/>
                    <a:pt x="14645" y="21176"/>
                    <a:pt x="14645" y="21176"/>
                  </a:cubicBezTo>
                  <a:cubicBezTo>
                    <a:pt x="14645" y="23891"/>
                    <a:pt x="14645" y="23891"/>
                    <a:pt x="14645" y="23891"/>
                  </a:cubicBezTo>
                  <a:cubicBezTo>
                    <a:pt x="13228" y="27149"/>
                    <a:pt x="13228" y="27149"/>
                    <a:pt x="13228" y="27149"/>
                  </a:cubicBezTo>
                  <a:cubicBezTo>
                    <a:pt x="11811" y="29864"/>
                    <a:pt x="11811" y="29864"/>
                    <a:pt x="11811" y="29864"/>
                  </a:cubicBezTo>
                  <a:cubicBezTo>
                    <a:pt x="14645" y="33122"/>
                    <a:pt x="14645" y="33122"/>
                    <a:pt x="14645" y="33122"/>
                  </a:cubicBezTo>
                  <a:cubicBezTo>
                    <a:pt x="15590" y="36380"/>
                    <a:pt x="15590" y="36380"/>
                    <a:pt x="15590" y="36380"/>
                  </a:cubicBezTo>
                  <a:cubicBezTo>
                    <a:pt x="17007" y="37466"/>
                    <a:pt x="17007" y="37466"/>
                    <a:pt x="17007" y="37466"/>
                  </a:cubicBezTo>
                  <a:cubicBezTo>
                    <a:pt x="19842" y="39095"/>
                    <a:pt x="19842" y="39095"/>
                    <a:pt x="19842" y="39095"/>
                  </a:cubicBezTo>
                  <a:cubicBezTo>
                    <a:pt x="19842" y="95565"/>
                    <a:pt x="19842" y="95565"/>
                    <a:pt x="19842" y="95565"/>
                  </a:cubicBezTo>
                  <a:cubicBezTo>
                    <a:pt x="19842" y="109140"/>
                    <a:pt x="19842" y="109140"/>
                    <a:pt x="19842" y="109140"/>
                  </a:cubicBezTo>
                  <a:cubicBezTo>
                    <a:pt x="101574" y="106968"/>
                    <a:pt x="101574" y="106968"/>
                    <a:pt x="101574" y="106968"/>
                  </a:cubicBezTo>
                  <a:cubicBezTo>
                    <a:pt x="102047" y="110226"/>
                    <a:pt x="102047" y="110226"/>
                    <a:pt x="102047" y="110226"/>
                  </a:cubicBezTo>
                  <a:cubicBezTo>
                    <a:pt x="96850" y="120000"/>
                    <a:pt x="96850" y="120000"/>
                    <a:pt x="96850" y="120000"/>
                  </a:cubicBezTo>
                  <a:cubicBezTo>
                    <a:pt x="110078" y="118914"/>
                    <a:pt x="110078" y="118914"/>
                    <a:pt x="110078" y="118914"/>
                  </a:cubicBezTo>
                  <a:cubicBezTo>
                    <a:pt x="110551" y="117285"/>
                    <a:pt x="110551" y="117285"/>
                    <a:pt x="110551" y="117285"/>
                  </a:cubicBezTo>
                  <a:cubicBezTo>
                    <a:pt x="111496" y="115656"/>
                    <a:pt x="111496" y="115656"/>
                    <a:pt x="111496" y="115656"/>
                  </a:cubicBezTo>
                  <a:cubicBezTo>
                    <a:pt x="111496" y="115656"/>
                    <a:pt x="112440" y="115113"/>
                    <a:pt x="111968" y="114570"/>
                  </a:cubicBezTo>
                  <a:cubicBezTo>
                    <a:pt x="111968" y="114027"/>
                    <a:pt x="111023" y="112398"/>
                    <a:pt x="111023" y="112398"/>
                  </a:cubicBezTo>
                  <a:cubicBezTo>
                    <a:pt x="110551" y="111855"/>
                    <a:pt x="110551" y="111855"/>
                    <a:pt x="110551" y="111855"/>
                  </a:cubicBezTo>
                  <a:cubicBezTo>
                    <a:pt x="111023" y="110769"/>
                    <a:pt x="111023" y="110769"/>
                    <a:pt x="111023" y="110769"/>
                  </a:cubicBezTo>
                  <a:cubicBezTo>
                    <a:pt x="111968" y="110226"/>
                    <a:pt x="111968" y="110226"/>
                    <a:pt x="111968" y="110226"/>
                  </a:cubicBezTo>
                  <a:cubicBezTo>
                    <a:pt x="112440" y="108597"/>
                    <a:pt x="112440" y="108597"/>
                    <a:pt x="112440" y="108597"/>
                  </a:cubicBezTo>
                  <a:cubicBezTo>
                    <a:pt x="112440" y="106968"/>
                    <a:pt x="112440" y="106968"/>
                    <a:pt x="112440" y="106968"/>
                  </a:cubicBezTo>
                  <a:cubicBezTo>
                    <a:pt x="112440" y="105339"/>
                    <a:pt x="112440" y="105339"/>
                    <a:pt x="112440" y="105339"/>
                  </a:cubicBezTo>
                  <a:lnTo>
                    <a:pt x="112440" y="10479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8" name="Shape 884"/>
            <p:cNvSpPr/>
            <p:nvPr/>
          </p:nvSpPr>
          <p:spPr>
            <a:xfrm>
              <a:off x="6642332" y="1820781"/>
              <a:ext cx="350780" cy="408118"/>
            </a:xfrm>
            <a:custGeom>
              <a:avLst/>
              <a:gdLst/>
              <a:ahLst/>
              <a:cxnLst/>
              <a:rect l="0" t="0" r="0" b="0"/>
              <a:pathLst>
                <a:path w="120000" h="120000" extrusionOk="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cxnSp>
          <p:nvCxnSpPr>
            <p:cNvPr id="129" name="Shape 885"/>
            <p:cNvCxnSpPr/>
            <p:nvPr/>
          </p:nvCxnSpPr>
          <p:spPr>
            <a:xfrm>
              <a:off x="6881807" y="2014722"/>
              <a:ext cx="0" cy="0"/>
            </a:xfrm>
            <a:prstGeom prst="straightConnector1">
              <a:avLst/>
            </a:prstGeom>
            <a:solidFill>
              <a:srgbClr val="BFBFBF"/>
            </a:solidFill>
            <a:ln w="9525" cap="flat" cmpd="sng">
              <a:solidFill>
                <a:srgbClr val="000000"/>
              </a:solidFill>
              <a:prstDash val="solid"/>
              <a:round/>
              <a:headEnd type="none" w="med" len="med"/>
              <a:tailEnd type="none" w="med" len="med"/>
            </a:ln>
          </p:spPr>
        </p:cxnSp>
        <p:cxnSp>
          <p:nvCxnSpPr>
            <p:cNvPr id="130" name="Shape 886"/>
            <p:cNvCxnSpPr/>
            <p:nvPr/>
          </p:nvCxnSpPr>
          <p:spPr>
            <a:xfrm>
              <a:off x="6881807" y="2014722"/>
              <a:ext cx="0" cy="0"/>
            </a:xfrm>
            <a:prstGeom prst="straightConnector1">
              <a:avLst/>
            </a:prstGeom>
            <a:solidFill>
              <a:srgbClr val="BFBFBF"/>
            </a:solidFill>
            <a:ln w="9525" cap="flat" cmpd="sng">
              <a:solidFill>
                <a:srgbClr val="FFFFFF"/>
              </a:solidFill>
              <a:prstDash val="solid"/>
              <a:miter/>
              <a:headEnd type="none" w="med" len="med"/>
              <a:tailEnd type="none" w="med" len="med"/>
            </a:ln>
          </p:spPr>
        </p:cxnSp>
        <p:sp>
          <p:nvSpPr>
            <p:cNvPr id="131" name="Shape 887"/>
            <p:cNvSpPr/>
            <p:nvPr/>
          </p:nvSpPr>
          <p:spPr>
            <a:xfrm>
              <a:off x="6964443" y="1940518"/>
              <a:ext cx="409805" cy="386195"/>
            </a:xfrm>
            <a:custGeom>
              <a:avLst/>
              <a:gdLst/>
              <a:ahLst/>
              <a:cxnLst/>
              <a:rect l="0" t="0" r="0" b="0"/>
              <a:pathLst>
                <a:path w="120000" h="120000" extrusionOk="0">
                  <a:moveTo>
                    <a:pt x="0" y="22666"/>
                  </a:moveTo>
                  <a:cubicBezTo>
                    <a:pt x="836" y="21777"/>
                    <a:pt x="836" y="21777"/>
                    <a:pt x="836" y="21777"/>
                  </a:cubicBezTo>
                  <a:cubicBezTo>
                    <a:pt x="2508" y="21777"/>
                    <a:pt x="2508" y="21777"/>
                    <a:pt x="2508" y="21777"/>
                  </a:cubicBezTo>
                  <a:cubicBezTo>
                    <a:pt x="4599" y="20444"/>
                    <a:pt x="4599" y="20444"/>
                    <a:pt x="4599" y="20444"/>
                  </a:cubicBezTo>
                  <a:cubicBezTo>
                    <a:pt x="5017" y="19555"/>
                    <a:pt x="5017" y="19555"/>
                    <a:pt x="5017" y="19555"/>
                  </a:cubicBezTo>
                  <a:cubicBezTo>
                    <a:pt x="5853" y="17777"/>
                    <a:pt x="5853" y="17777"/>
                    <a:pt x="5853" y="17777"/>
                  </a:cubicBezTo>
                  <a:cubicBezTo>
                    <a:pt x="7108" y="16444"/>
                    <a:pt x="7108" y="16444"/>
                    <a:pt x="7108" y="16444"/>
                  </a:cubicBezTo>
                  <a:cubicBezTo>
                    <a:pt x="8362" y="16000"/>
                    <a:pt x="8362" y="16000"/>
                    <a:pt x="8362" y="16000"/>
                  </a:cubicBezTo>
                  <a:cubicBezTo>
                    <a:pt x="9616" y="16000"/>
                    <a:pt x="9616" y="16000"/>
                    <a:pt x="9616" y="16000"/>
                  </a:cubicBezTo>
                  <a:cubicBezTo>
                    <a:pt x="12125" y="16000"/>
                    <a:pt x="12125" y="16000"/>
                    <a:pt x="12125" y="16000"/>
                  </a:cubicBezTo>
                  <a:cubicBezTo>
                    <a:pt x="13379" y="15111"/>
                    <a:pt x="13379" y="15111"/>
                    <a:pt x="13379" y="15111"/>
                  </a:cubicBezTo>
                  <a:cubicBezTo>
                    <a:pt x="17560" y="12000"/>
                    <a:pt x="17560" y="12000"/>
                    <a:pt x="17560" y="12000"/>
                  </a:cubicBezTo>
                  <a:cubicBezTo>
                    <a:pt x="18815" y="11555"/>
                    <a:pt x="18815" y="11555"/>
                    <a:pt x="18815" y="11555"/>
                  </a:cubicBezTo>
                  <a:cubicBezTo>
                    <a:pt x="20487" y="9777"/>
                    <a:pt x="20487" y="9777"/>
                    <a:pt x="20487" y="9777"/>
                  </a:cubicBezTo>
                  <a:cubicBezTo>
                    <a:pt x="21742" y="7555"/>
                    <a:pt x="21742" y="7555"/>
                    <a:pt x="21742" y="7555"/>
                  </a:cubicBezTo>
                  <a:cubicBezTo>
                    <a:pt x="23414" y="6222"/>
                    <a:pt x="23414" y="6222"/>
                    <a:pt x="23414" y="6222"/>
                  </a:cubicBezTo>
                  <a:cubicBezTo>
                    <a:pt x="25505" y="4000"/>
                    <a:pt x="25505" y="4000"/>
                    <a:pt x="25505" y="4000"/>
                  </a:cubicBezTo>
                  <a:cubicBezTo>
                    <a:pt x="27177" y="1777"/>
                    <a:pt x="27177" y="1777"/>
                    <a:pt x="27177" y="1777"/>
                  </a:cubicBezTo>
                  <a:cubicBezTo>
                    <a:pt x="29268" y="444"/>
                    <a:pt x="29268" y="444"/>
                    <a:pt x="29268" y="444"/>
                  </a:cubicBezTo>
                  <a:cubicBezTo>
                    <a:pt x="32195" y="0"/>
                    <a:pt x="32195" y="0"/>
                    <a:pt x="32195" y="0"/>
                  </a:cubicBezTo>
                  <a:cubicBezTo>
                    <a:pt x="33449" y="0"/>
                    <a:pt x="33449" y="0"/>
                    <a:pt x="33449" y="0"/>
                  </a:cubicBezTo>
                  <a:cubicBezTo>
                    <a:pt x="35540" y="888"/>
                    <a:pt x="35540" y="888"/>
                    <a:pt x="35540" y="888"/>
                  </a:cubicBezTo>
                  <a:cubicBezTo>
                    <a:pt x="34703" y="1333"/>
                    <a:pt x="34703" y="1333"/>
                    <a:pt x="34703" y="1333"/>
                  </a:cubicBezTo>
                  <a:cubicBezTo>
                    <a:pt x="33031" y="2222"/>
                    <a:pt x="33031" y="2222"/>
                    <a:pt x="33031" y="2222"/>
                  </a:cubicBezTo>
                  <a:cubicBezTo>
                    <a:pt x="31358" y="2666"/>
                    <a:pt x="31358" y="2666"/>
                    <a:pt x="31358" y="2666"/>
                  </a:cubicBezTo>
                  <a:cubicBezTo>
                    <a:pt x="31777" y="3555"/>
                    <a:pt x="31777" y="3555"/>
                    <a:pt x="31777" y="3555"/>
                  </a:cubicBezTo>
                  <a:cubicBezTo>
                    <a:pt x="29268" y="6222"/>
                    <a:pt x="29268" y="6222"/>
                    <a:pt x="29268" y="6222"/>
                  </a:cubicBezTo>
                  <a:cubicBezTo>
                    <a:pt x="29268" y="6222"/>
                    <a:pt x="28432" y="6222"/>
                    <a:pt x="28432" y="6666"/>
                  </a:cubicBezTo>
                  <a:cubicBezTo>
                    <a:pt x="28432" y="7111"/>
                    <a:pt x="27177" y="10222"/>
                    <a:pt x="27177" y="10222"/>
                  </a:cubicBezTo>
                  <a:cubicBezTo>
                    <a:pt x="27177" y="8444"/>
                    <a:pt x="27177" y="8444"/>
                    <a:pt x="27177" y="8444"/>
                  </a:cubicBezTo>
                  <a:cubicBezTo>
                    <a:pt x="26341" y="7555"/>
                    <a:pt x="26341" y="7555"/>
                    <a:pt x="26341" y="7555"/>
                  </a:cubicBezTo>
                  <a:cubicBezTo>
                    <a:pt x="25923" y="12000"/>
                    <a:pt x="25923" y="12000"/>
                    <a:pt x="25923" y="12000"/>
                  </a:cubicBezTo>
                  <a:cubicBezTo>
                    <a:pt x="25923" y="14666"/>
                    <a:pt x="25923" y="14666"/>
                    <a:pt x="25923" y="14666"/>
                  </a:cubicBezTo>
                  <a:cubicBezTo>
                    <a:pt x="27177" y="13777"/>
                    <a:pt x="27177" y="13777"/>
                    <a:pt x="27177" y="13777"/>
                  </a:cubicBezTo>
                  <a:cubicBezTo>
                    <a:pt x="28013" y="12888"/>
                    <a:pt x="28013" y="12888"/>
                    <a:pt x="28013" y="12888"/>
                  </a:cubicBezTo>
                  <a:cubicBezTo>
                    <a:pt x="28432" y="12888"/>
                    <a:pt x="28432" y="12888"/>
                    <a:pt x="28432" y="12888"/>
                  </a:cubicBezTo>
                  <a:cubicBezTo>
                    <a:pt x="28850" y="13777"/>
                    <a:pt x="28850" y="13777"/>
                    <a:pt x="28850" y="13777"/>
                  </a:cubicBezTo>
                  <a:cubicBezTo>
                    <a:pt x="30104" y="13777"/>
                    <a:pt x="30104" y="13777"/>
                    <a:pt x="30104" y="13777"/>
                  </a:cubicBezTo>
                  <a:cubicBezTo>
                    <a:pt x="30940" y="13333"/>
                    <a:pt x="30940" y="13333"/>
                    <a:pt x="30940" y="13333"/>
                  </a:cubicBezTo>
                  <a:cubicBezTo>
                    <a:pt x="32195" y="12444"/>
                    <a:pt x="32195" y="12444"/>
                    <a:pt x="32195" y="12444"/>
                  </a:cubicBezTo>
                  <a:cubicBezTo>
                    <a:pt x="34285" y="12888"/>
                    <a:pt x="34285" y="12888"/>
                    <a:pt x="34285" y="12888"/>
                  </a:cubicBezTo>
                  <a:cubicBezTo>
                    <a:pt x="38466" y="15111"/>
                    <a:pt x="38466" y="15111"/>
                    <a:pt x="38466" y="15111"/>
                  </a:cubicBezTo>
                  <a:cubicBezTo>
                    <a:pt x="40975" y="18222"/>
                    <a:pt x="40975" y="18222"/>
                    <a:pt x="40975" y="18222"/>
                  </a:cubicBezTo>
                  <a:cubicBezTo>
                    <a:pt x="42648" y="19555"/>
                    <a:pt x="42648" y="19555"/>
                    <a:pt x="42648" y="19555"/>
                  </a:cubicBezTo>
                  <a:cubicBezTo>
                    <a:pt x="46411" y="20000"/>
                    <a:pt x="46411" y="20000"/>
                    <a:pt x="46411" y="20000"/>
                  </a:cubicBezTo>
                  <a:cubicBezTo>
                    <a:pt x="47665" y="19555"/>
                    <a:pt x="47665" y="19555"/>
                    <a:pt x="47665" y="19555"/>
                  </a:cubicBezTo>
                  <a:cubicBezTo>
                    <a:pt x="50592" y="20444"/>
                    <a:pt x="50592" y="20444"/>
                    <a:pt x="50592" y="20444"/>
                  </a:cubicBezTo>
                  <a:cubicBezTo>
                    <a:pt x="53101" y="21333"/>
                    <a:pt x="53101" y="21333"/>
                    <a:pt x="53101" y="21333"/>
                  </a:cubicBezTo>
                  <a:cubicBezTo>
                    <a:pt x="54355" y="19555"/>
                    <a:pt x="54355" y="19555"/>
                    <a:pt x="54355" y="19555"/>
                  </a:cubicBezTo>
                  <a:cubicBezTo>
                    <a:pt x="56445" y="17333"/>
                    <a:pt x="56445" y="17333"/>
                    <a:pt x="56445" y="17333"/>
                  </a:cubicBezTo>
                  <a:cubicBezTo>
                    <a:pt x="58118" y="15555"/>
                    <a:pt x="58118" y="15555"/>
                    <a:pt x="58118" y="15555"/>
                  </a:cubicBezTo>
                  <a:cubicBezTo>
                    <a:pt x="61881" y="14666"/>
                    <a:pt x="61881" y="14666"/>
                    <a:pt x="61881" y="14666"/>
                  </a:cubicBezTo>
                  <a:cubicBezTo>
                    <a:pt x="64390" y="13777"/>
                    <a:pt x="64390" y="13777"/>
                    <a:pt x="64390" y="13777"/>
                  </a:cubicBezTo>
                  <a:cubicBezTo>
                    <a:pt x="66898" y="13777"/>
                    <a:pt x="66898" y="13777"/>
                    <a:pt x="66898" y="13777"/>
                  </a:cubicBezTo>
                  <a:cubicBezTo>
                    <a:pt x="70662" y="12444"/>
                    <a:pt x="70662" y="12444"/>
                    <a:pt x="70662" y="12444"/>
                  </a:cubicBezTo>
                  <a:cubicBezTo>
                    <a:pt x="73170" y="11555"/>
                    <a:pt x="73170" y="11555"/>
                    <a:pt x="73170" y="11555"/>
                  </a:cubicBezTo>
                  <a:cubicBezTo>
                    <a:pt x="74425" y="12444"/>
                    <a:pt x="74425" y="12444"/>
                    <a:pt x="74425" y="12444"/>
                  </a:cubicBezTo>
                  <a:cubicBezTo>
                    <a:pt x="75261" y="16000"/>
                    <a:pt x="75261" y="16000"/>
                    <a:pt x="75261" y="16000"/>
                  </a:cubicBezTo>
                  <a:cubicBezTo>
                    <a:pt x="79860" y="16888"/>
                    <a:pt x="79860" y="16888"/>
                    <a:pt x="79860" y="16888"/>
                  </a:cubicBezTo>
                  <a:cubicBezTo>
                    <a:pt x="82787" y="16888"/>
                    <a:pt x="82787" y="16888"/>
                    <a:pt x="82787" y="16888"/>
                  </a:cubicBezTo>
                  <a:cubicBezTo>
                    <a:pt x="84878" y="17333"/>
                    <a:pt x="84878" y="17333"/>
                    <a:pt x="84878" y="17333"/>
                  </a:cubicBezTo>
                  <a:cubicBezTo>
                    <a:pt x="86550" y="19555"/>
                    <a:pt x="86550" y="19555"/>
                    <a:pt x="86550" y="19555"/>
                  </a:cubicBezTo>
                  <a:cubicBezTo>
                    <a:pt x="89059" y="22666"/>
                    <a:pt x="89059" y="22666"/>
                    <a:pt x="89059" y="22666"/>
                  </a:cubicBezTo>
                  <a:cubicBezTo>
                    <a:pt x="89895" y="23555"/>
                    <a:pt x="89895" y="23555"/>
                    <a:pt x="89895" y="23555"/>
                  </a:cubicBezTo>
                  <a:cubicBezTo>
                    <a:pt x="89895" y="23555"/>
                    <a:pt x="90313" y="24000"/>
                    <a:pt x="90731" y="24444"/>
                  </a:cubicBezTo>
                  <a:cubicBezTo>
                    <a:pt x="91149" y="24888"/>
                    <a:pt x="91567" y="25777"/>
                    <a:pt x="91567" y="25777"/>
                  </a:cubicBezTo>
                  <a:cubicBezTo>
                    <a:pt x="93658" y="26222"/>
                    <a:pt x="93658" y="26222"/>
                    <a:pt x="93658" y="26222"/>
                  </a:cubicBezTo>
                  <a:cubicBezTo>
                    <a:pt x="93658" y="26222"/>
                    <a:pt x="94494" y="25333"/>
                    <a:pt x="94494" y="25333"/>
                  </a:cubicBezTo>
                  <a:cubicBezTo>
                    <a:pt x="94494" y="24888"/>
                    <a:pt x="96167" y="24000"/>
                    <a:pt x="96167" y="24000"/>
                  </a:cubicBezTo>
                  <a:cubicBezTo>
                    <a:pt x="97003" y="24888"/>
                    <a:pt x="97003" y="24888"/>
                    <a:pt x="97003" y="24888"/>
                  </a:cubicBezTo>
                  <a:cubicBezTo>
                    <a:pt x="97003" y="24888"/>
                    <a:pt x="97839" y="25333"/>
                    <a:pt x="97003" y="25777"/>
                  </a:cubicBezTo>
                  <a:cubicBezTo>
                    <a:pt x="96585" y="25777"/>
                    <a:pt x="96167" y="26666"/>
                    <a:pt x="95749" y="26666"/>
                  </a:cubicBezTo>
                  <a:cubicBezTo>
                    <a:pt x="94912" y="26666"/>
                    <a:pt x="94076" y="26666"/>
                    <a:pt x="94076" y="26666"/>
                  </a:cubicBezTo>
                  <a:cubicBezTo>
                    <a:pt x="92404" y="26666"/>
                    <a:pt x="92404" y="26666"/>
                    <a:pt x="92404" y="26666"/>
                  </a:cubicBezTo>
                  <a:cubicBezTo>
                    <a:pt x="91567" y="27555"/>
                    <a:pt x="91567" y="27555"/>
                    <a:pt x="91567" y="27555"/>
                  </a:cubicBezTo>
                  <a:cubicBezTo>
                    <a:pt x="86968" y="27555"/>
                    <a:pt x="86968" y="27555"/>
                    <a:pt x="86968" y="27555"/>
                  </a:cubicBezTo>
                  <a:cubicBezTo>
                    <a:pt x="85714" y="28000"/>
                    <a:pt x="85714" y="28000"/>
                    <a:pt x="85714" y="28000"/>
                  </a:cubicBezTo>
                  <a:cubicBezTo>
                    <a:pt x="84041" y="27111"/>
                    <a:pt x="84041" y="27111"/>
                    <a:pt x="84041" y="27111"/>
                  </a:cubicBezTo>
                  <a:cubicBezTo>
                    <a:pt x="82369" y="26222"/>
                    <a:pt x="82369" y="26222"/>
                    <a:pt x="82369" y="26222"/>
                  </a:cubicBezTo>
                  <a:cubicBezTo>
                    <a:pt x="80696" y="28444"/>
                    <a:pt x="80696" y="28444"/>
                    <a:pt x="80696" y="28444"/>
                  </a:cubicBezTo>
                  <a:cubicBezTo>
                    <a:pt x="81114" y="29777"/>
                    <a:pt x="81114" y="29777"/>
                    <a:pt x="81114" y="29777"/>
                  </a:cubicBezTo>
                  <a:cubicBezTo>
                    <a:pt x="81114" y="30666"/>
                    <a:pt x="81114" y="30666"/>
                    <a:pt x="81114" y="30666"/>
                  </a:cubicBezTo>
                  <a:cubicBezTo>
                    <a:pt x="81114" y="30666"/>
                    <a:pt x="81114" y="31555"/>
                    <a:pt x="81533" y="31555"/>
                  </a:cubicBezTo>
                  <a:cubicBezTo>
                    <a:pt x="81533" y="31555"/>
                    <a:pt x="81951" y="32000"/>
                    <a:pt x="81951" y="32000"/>
                  </a:cubicBezTo>
                  <a:cubicBezTo>
                    <a:pt x="84041" y="32888"/>
                    <a:pt x="84041" y="32888"/>
                    <a:pt x="84041" y="32888"/>
                  </a:cubicBezTo>
                  <a:cubicBezTo>
                    <a:pt x="84878" y="32000"/>
                    <a:pt x="84878" y="32000"/>
                    <a:pt x="84878" y="32000"/>
                  </a:cubicBezTo>
                  <a:cubicBezTo>
                    <a:pt x="84878" y="32000"/>
                    <a:pt x="83623" y="31111"/>
                    <a:pt x="84041" y="31111"/>
                  </a:cubicBezTo>
                  <a:cubicBezTo>
                    <a:pt x="84459" y="31111"/>
                    <a:pt x="86132" y="32000"/>
                    <a:pt x="86132" y="32000"/>
                  </a:cubicBezTo>
                  <a:cubicBezTo>
                    <a:pt x="86132" y="32000"/>
                    <a:pt x="85714" y="32888"/>
                    <a:pt x="85714" y="32888"/>
                  </a:cubicBezTo>
                  <a:cubicBezTo>
                    <a:pt x="85296" y="33333"/>
                    <a:pt x="85296" y="33333"/>
                    <a:pt x="85296" y="33333"/>
                  </a:cubicBezTo>
                  <a:cubicBezTo>
                    <a:pt x="85714" y="33777"/>
                    <a:pt x="87804" y="34222"/>
                    <a:pt x="87804" y="34222"/>
                  </a:cubicBezTo>
                  <a:cubicBezTo>
                    <a:pt x="88222" y="34222"/>
                    <a:pt x="89477" y="35111"/>
                    <a:pt x="89477" y="35111"/>
                  </a:cubicBezTo>
                  <a:cubicBezTo>
                    <a:pt x="91567" y="36444"/>
                    <a:pt x="91567" y="36444"/>
                    <a:pt x="91567" y="36444"/>
                  </a:cubicBezTo>
                  <a:cubicBezTo>
                    <a:pt x="94494" y="37777"/>
                    <a:pt x="94494" y="37777"/>
                    <a:pt x="94494" y="37777"/>
                  </a:cubicBezTo>
                  <a:cubicBezTo>
                    <a:pt x="97839" y="39111"/>
                    <a:pt x="97839" y="39111"/>
                    <a:pt x="97839" y="39111"/>
                  </a:cubicBezTo>
                  <a:cubicBezTo>
                    <a:pt x="101184" y="42666"/>
                    <a:pt x="101184" y="42666"/>
                    <a:pt x="101184" y="42666"/>
                  </a:cubicBezTo>
                  <a:cubicBezTo>
                    <a:pt x="102857" y="44888"/>
                    <a:pt x="102857" y="44888"/>
                    <a:pt x="102857" y="44888"/>
                  </a:cubicBezTo>
                  <a:cubicBezTo>
                    <a:pt x="102020" y="45777"/>
                    <a:pt x="102020" y="45777"/>
                    <a:pt x="102020" y="45777"/>
                  </a:cubicBezTo>
                  <a:cubicBezTo>
                    <a:pt x="102020" y="45777"/>
                    <a:pt x="101602" y="45777"/>
                    <a:pt x="101602" y="46222"/>
                  </a:cubicBezTo>
                  <a:cubicBezTo>
                    <a:pt x="102020" y="46666"/>
                    <a:pt x="102857" y="48444"/>
                    <a:pt x="102857" y="48444"/>
                  </a:cubicBezTo>
                  <a:cubicBezTo>
                    <a:pt x="102439" y="48888"/>
                    <a:pt x="103275" y="50222"/>
                    <a:pt x="103275" y="50222"/>
                  </a:cubicBezTo>
                  <a:cubicBezTo>
                    <a:pt x="104111" y="55111"/>
                    <a:pt x="104111" y="55111"/>
                    <a:pt x="104111" y="55111"/>
                  </a:cubicBezTo>
                  <a:cubicBezTo>
                    <a:pt x="104529" y="57777"/>
                    <a:pt x="104529" y="57777"/>
                    <a:pt x="104529" y="57777"/>
                  </a:cubicBezTo>
                  <a:cubicBezTo>
                    <a:pt x="104111" y="60444"/>
                    <a:pt x="104111" y="60444"/>
                    <a:pt x="104111" y="60444"/>
                  </a:cubicBezTo>
                  <a:cubicBezTo>
                    <a:pt x="102439" y="62666"/>
                    <a:pt x="102439" y="62666"/>
                    <a:pt x="102439" y="62666"/>
                  </a:cubicBezTo>
                  <a:cubicBezTo>
                    <a:pt x="101184" y="65333"/>
                    <a:pt x="101184" y="65333"/>
                    <a:pt x="101184" y="65333"/>
                  </a:cubicBezTo>
                  <a:cubicBezTo>
                    <a:pt x="101184" y="65333"/>
                    <a:pt x="100348" y="67111"/>
                    <a:pt x="99930" y="67555"/>
                  </a:cubicBezTo>
                  <a:cubicBezTo>
                    <a:pt x="99930" y="67555"/>
                    <a:pt x="98257" y="68888"/>
                    <a:pt x="98257" y="69333"/>
                  </a:cubicBezTo>
                  <a:cubicBezTo>
                    <a:pt x="98257" y="69333"/>
                    <a:pt x="97421" y="71111"/>
                    <a:pt x="97421" y="71111"/>
                  </a:cubicBezTo>
                  <a:cubicBezTo>
                    <a:pt x="97421" y="74666"/>
                    <a:pt x="97421" y="74666"/>
                    <a:pt x="97421" y="74666"/>
                  </a:cubicBezTo>
                  <a:cubicBezTo>
                    <a:pt x="98257" y="75555"/>
                    <a:pt x="98257" y="75555"/>
                    <a:pt x="98257" y="75555"/>
                  </a:cubicBezTo>
                  <a:cubicBezTo>
                    <a:pt x="100348" y="76444"/>
                    <a:pt x="100348" y="76444"/>
                    <a:pt x="100348" y="76444"/>
                  </a:cubicBezTo>
                  <a:cubicBezTo>
                    <a:pt x="101184" y="75555"/>
                    <a:pt x="101184" y="75555"/>
                    <a:pt x="101184" y="75555"/>
                  </a:cubicBezTo>
                  <a:cubicBezTo>
                    <a:pt x="101184" y="75555"/>
                    <a:pt x="102020" y="75111"/>
                    <a:pt x="102020" y="74666"/>
                  </a:cubicBezTo>
                  <a:cubicBezTo>
                    <a:pt x="102439" y="74666"/>
                    <a:pt x="102857" y="73777"/>
                    <a:pt x="102857" y="73777"/>
                  </a:cubicBezTo>
                  <a:cubicBezTo>
                    <a:pt x="102857" y="73777"/>
                    <a:pt x="104111" y="72888"/>
                    <a:pt x="104111" y="72888"/>
                  </a:cubicBezTo>
                  <a:cubicBezTo>
                    <a:pt x="104111" y="72888"/>
                    <a:pt x="104111" y="71555"/>
                    <a:pt x="104111" y="71555"/>
                  </a:cubicBezTo>
                  <a:cubicBezTo>
                    <a:pt x="104111" y="71555"/>
                    <a:pt x="104529" y="69777"/>
                    <a:pt x="104529" y="69777"/>
                  </a:cubicBezTo>
                  <a:cubicBezTo>
                    <a:pt x="104529" y="69777"/>
                    <a:pt x="105365" y="69333"/>
                    <a:pt x="105365" y="69333"/>
                  </a:cubicBezTo>
                  <a:cubicBezTo>
                    <a:pt x="105365" y="68888"/>
                    <a:pt x="106620" y="68000"/>
                    <a:pt x="106620" y="68000"/>
                  </a:cubicBezTo>
                  <a:cubicBezTo>
                    <a:pt x="106620" y="68000"/>
                    <a:pt x="108292" y="66666"/>
                    <a:pt x="108292" y="66666"/>
                  </a:cubicBezTo>
                  <a:cubicBezTo>
                    <a:pt x="108710" y="66666"/>
                    <a:pt x="109547" y="65333"/>
                    <a:pt x="109547" y="65333"/>
                  </a:cubicBezTo>
                  <a:cubicBezTo>
                    <a:pt x="110801" y="65333"/>
                    <a:pt x="110801" y="65333"/>
                    <a:pt x="110801" y="65333"/>
                  </a:cubicBezTo>
                  <a:cubicBezTo>
                    <a:pt x="112473" y="65777"/>
                    <a:pt x="112473" y="65777"/>
                    <a:pt x="112473" y="65777"/>
                  </a:cubicBezTo>
                  <a:cubicBezTo>
                    <a:pt x="114982" y="68444"/>
                    <a:pt x="114982" y="68444"/>
                    <a:pt x="114982" y="68444"/>
                  </a:cubicBezTo>
                  <a:cubicBezTo>
                    <a:pt x="116655" y="72000"/>
                    <a:pt x="116655" y="72000"/>
                    <a:pt x="116655" y="72000"/>
                  </a:cubicBezTo>
                  <a:cubicBezTo>
                    <a:pt x="118327" y="81777"/>
                    <a:pt x="118327" y="81777"/>
                    <a:pt x="118327" y="81777"/>
                  </a:cubicBezTo>
                  <a:cubicBezTo>
                    <a:pt x="119581" y="84000"/>
                    <a:pt x="119581" y="84000"/>
                    <a:pt x="119581" y="84000"/>
                  </a:cubicBezTo>
                  <a:cubicBezTo>
                    <a:pt x="119581" y="85777"/>
                    <a:pt x="119581" y="85777"/>
                    <a:pt x="119581" y="85777"/>
                  </a:cubicBezTo>
                  <a:cubicBezTo>
                    <a:pt x="119581" y="85777"/>
                    <a:pt x="120000" y="87111"/>
                    <a:pt x="120000" y="87555"/>
                  </a:cubicBezTo>
                  <a:cubicBezTo>
                    <a:pt x="120000" y="88000"/>
                    <a:pt x="120000" y="94666"/>
                    <a:pt x="120000" y="94666"/>
                  </a:cubicBezTo>
                  <a:cubicBezTo>
                    <a:pt x="117073" y="94666"/>
                    <a:pt x="117073" y="94666"/>
                    <a:pt x="117073" y="94666"/>
                  </a:cubicBezTo>
                  <a:cubicBezTo>
                    <a:pt x="116236" y="94666"/>
                    <a:pt x="116236" y="94666"/>
                    <a:pt x="116236" y="94666"/>
                  </a:cubicBezTo>
                  <a:cubicBezTo>
                    <a:pt x="116236" y="96000"/>
                    <a:pt x="116236" y="96000"/>
                    <a:pt x="116236" y="96000"/>
                  </a:cubicBezTo>
                  <a:cubicBezTo>
                    <a:pt x="114982" y="97777"/>
                    <a:pt x="114982" y="97777"/>
                    <a:pt x="114982" y="97777"/>
                  </a:cubicBezTo>
                  <a:cubicBezTo>
                    <a:pt x="114564" y="100000"/>
                    <a:pt x="114564" y="100000"/>
                    <a:pt x="114564" y="100000"/>
                  </a:cubicBezTo>
                  <a:cubicBezTo>
                    <a:pt x="113728" y="101777"/>
                    <a:pt x="113728" y="101777"/>
                    <a:pt x="113728" y="101777"/>
                  </a:cubicBezTo>
                  <a:cubicBezTo>
                    <a:pt x="112473" y="103555"/>
                    <a:pt x="112473" y="103555"/>
                    <a:pt x="112473" y="103555"/>
                  </a:cubicBezTo>
                  <a:cubicBezTo>
                    <a:pt x="111219" y="108000"/>
                    <a:pt x="111219" y="108000"/>
                    <a:pt x="111219" y="108000"/>
                  </a:cubicBezTo>
                  <a:cubicBezTo>
                    <a:pt x="111219" y="110666"/>
                    <a:pt x="111219" y="110666"/>
                    <a:pt x="111219" y="110666"/>
                  </a:cubicBezTo>
                  <a:cubicBezTo>
                    <a:pt x="109547" y="112888"/>
                    <a:pt x="109547" y="112888"/>
                    <a:pt x="109547" y="112888"/>
                  </a:cubicBezTo>
                  <a:cubicBezTo>
                    <a:pt x="108292" y="115111"/>
                    <a:pt x="108292" y="115111"/>
                    <a:pt x="108292" y="115111"/>
                  </a:cubicBezTo>
                  <a:cubicBezTo>
                    <a:pt x="89059" y="118666"/>
                    <a:pt x="89059" y="118666"/>
                    <a:pt x="89059" y="118666"/>
                  </a:cubicBezTo>
                  <a:cubicBezTo>
                    <a:pt x="88641" y="117777"/>
                    <a:pt x="88641" y="117777"/>
                    <a:pt x="88641" y="117777"/>
                  </a:cubicBezTo>
                  <a:cubicBezTo>
                    <a:pt x="58954" y="120000"/>
                    <a:pt x="58954" y="120000"/>
                    <a:pt x="58954" y="120000"/>
                  </a:cubicBezTo>
                  <a:cubicBezTo>
                    <a:pt x="61045" y="117777"/>
                    <a:pt x="61045" y="117777"/>
                    <a:pt x="61045" y="117777"/>
                  </a:cubicBezTo>
                  <a:cubicBezTo>
                    <a:pt x="61881" y="116000"/>
                    <a:pt x="61881" y="116000"/>
                    <a:pt x="61881" y="116000"/>
                  </a:cubicBezTo>
                  <a:cubicBezTo>
                    <a:pt x="63554" y="112888"/>
                    <a:pt x="63554" y="112888"/>
                    <a:pt x="63554" y="112888"/>
                  </a:cubicBezTo>
                  <a:cubicBezTo>
                    <a:pt x="65226" y="108888"/>
                    <a:pt x="65226" y="108888"/>
                    <a:pt x="65226" y="108888"/>
                  </a:cubicBezTo>
                  <a:cubicBezTo>
                    <a:pt x="66062" y="104444"/>
                    <a:pt x="66062" y="104444"/>
                    <a:pt x="66062" y="104444"/>
                  </a:cubicBezTo>
                  <a:cubicBezTo>
                    <a:pt x="65644" y="96444"/>
                    <a:pt x="65644" y="96444"/>
                    <a:pt x="65644" y="96444"/>
                  </a:cubicBezTo>
                  <a:cubicBezTo>
                    <a:pt x="65644" y="92888"/>
                    <a:pt x="65644" y="92888"/>
                    <a:pt x="65644" y="92888"/>
                  </a:cubicBezTo>
                  <a:cubicBezTo>
                    <a:pt x="63972" y="90222"/>
                    <a:pt x="63972" y="90222"/>
                    <a:pt x="63972" y="90222"/>
                  </a:cubicBezTo>
                  <a:cubicBezTo>
                    <a:pt x="62299" y="86666"/>
                    <a:pt x="62299" y="86666"/>
                    <a:pt x="62299" y="86666"/>
                  </a:cubicBezTo>
                  <a:cubicBezTo>
                    <a:pt x="60627" y="84888"/>
                    <a:pt x="60627" y="84888"/>
                    <a:pt x="60627" y="84888"/>
                  </a:cubicBezTo>
                  <a:cubicBezTo>
                    <a:pt x="59372" y="81777"/>
                    <a:pt x="59372" y="81777"/>
                    <a:pt x="59372" y="81777"/>
                  </a:cubicBezTo>
                  <a:cubicBezTo>
                    <a:pt x="60209" y="79555"/>
                    <a:pt x="60209" y="79555"/>
                    <a:pt x="60209" y="79555"/>
                  </a:cubicBezTo>
                  <a:cubicBezTo>
                    <a:pt x="61045" y="78666"/>
                    <a:pt x="61045" y="78666"/>
                    <a:pt x="61045" y="78666"/>
                  </a:cubicBezTo>
                  <a:cubicBezTo>
                    <a:pt x="61045" y="76888"/>
                    <a:pt x="61045" y="76888"/>
                    <a:pt x="61045" y="76888"/>
                  </a:cubicBezTo>
                  <a:cubicBezTo>
                    <a:pt x="60209" y="73333"/>
                    <a:pt x="60209" y="73333"/>
                    <a:pt x="60209" y="73333"/>
                  </a:cubicBezTo>
                  <a:cubicBezTo>
                    <a:pt x="58954" y="72000"/>
                    <a:pt x="58954" y="72000"/>
                    <a:pt x="58954" y="72000"/>
                  </a:cubicBezTo>
                  <a:cubicBezTo>
                    <a:pt x="60209" y="71111"/>
                    <a:pt x="60209" y="71111"/>
                    <a:pt x="60209" y="71111"/>
                  </a:cubicBezTo>
                  <a:cubicBezTo>
                    <a:pt x="60627" y="68888"/>
                    <a:pt x="60627" y="68888"/>
                    <a:pt x="60627" y="68888"/>
                  </a:cubicBezTo>
                  <a:cubicBezTo>
                    <a:pt x="61045" y="66666"/>
                    <a:pt x="61045" y="66666"/>
                    <a:pt x="61045" y="66666"/>
                  </a:cubicBezTo>
                  <a:cubicBezTo>
                    <a:pt x="61881" y="65333"/>
                    <a:pt x="61881" y="65333"/>
                    <a:pt x="61881" y="65333"/>
                  </a:cubicBezTo>
                  <a:cubicBezTo>
                    <a:pt x="61881" y="61777"/>
                    <a:pt x="61881" y="61777"/>
                    <a:pt x="61881" y="61777"/>
                  </a:cubicBezTo>
                  <a:cubicBezTo>
                    <a:pt x="61463" y="60000"/>
                    <a:pt x="61463" y="60000"/>
                    <a:pt x="61463" y="60000"/>
                  </a:cubicBezTo>
                  <a:cubicBezTo>
                    <a:pt x="61881" y="57777"/>
                    <a:pt x="61881" y="57777"/>
                    <a:pt x="61881" y="57777"/>
                  </a:cubicBezTo>
                  <a:cubicBezTo>
                    <a:pt x="63135" y="56000"/>
                    <a:pt x="63135" y="56000"/>
                    <a:pt x="63135" y="56000"/>
                  </a:cubicBezTo>
                  <a:cubicBezTo>
                    <a:pt x="63972" y="54222"/>
                    <a:pt x="63972" y="54222"/>
                    <a:pt x="63972" y="54222"/>
                  </a:cubicBezTo>
                  <a:cubicBezTo>
                    <a:pt x="63972" y="52000"/>
                    <a:pt x="63972" y="52000"/>
                    <a:pt x="63972" y="52000"/>
                  </a:cubicBezTo>
                  <a:cubicBezTo>
                    <a:pt x="65644" y="51555"/>
                    <a:pt x="65644" y="51555"/>
                    <a:pt x="65644" y="51555"/>
                  </a:cubicBezTo>
                  <a:cubicBezTo>
                    <a:pt x="68153" y="51555"/>
                    <a:pt x="68153" y="51555"/>
                    <a:pt x="68153" y="51555"/>
                  </a:cubicBezTo>
                  <a:cubicBezTo>
                    <a:pt x="68989" y="48000"/>
                    <a:pt x="68989" y="48000"/>
                    <a:pt x="68989" y="48000"/>
                  </a:cubicBezTo>
                  <a:cubicBezTo>
                    <a:pt x="69407" y="47111"/>
                    <a:pt x="69407" y="47111"/>
                    <a:pt x="69407" y="47111"/>
                  </a:cubicBezTo>
                  <a:cubicBezTo>
                    <a:pt x="70243" y="46666"/>
                    <a:pt x="70243" y="46666"/>
                    <a:pt x="70243" y="46666"/>
                  </a:cubicBezTo>
                  <a:cubicBezTo>
                    <a:pt x="71498" y="50666"/>
                    <a:pt x="71498" y="50666"/>
                    <a:pt x="71498" y="50666"/>
                  </a:cubicBezTo>
                  <a:cubicBezTo>
                    <a:pt x="69825" y="52888"/>
                    <a:pt x="69825" y="52888"/>
                    <a:pt x="69825" y="52888"/>
                  </a:cubicBezTo>
                  <a:cubicBezTo>
                    <a:pt x="69825" y="53777"/>
                    <a:pt x="69825" y="53777"/>
                    <a:pt x="69825" y="53777"/>
                  </a:cubicBezTo>
                  <a:cubicBezTo>
                    <a:pt x="69825" y="53777"/>
                    <a:pt x="70243" y="54222"/>
                    <a:pt x="70662" y="54222"/>
                  </a:cubicBezTo>
                  <a:cubicBezTo>
                    <a:pt x="71080" y="54222"/>
                    <a:pt x="71080" y="54222"/>
                    <a:pt x="71080" y="54222"/>
                  </a:cubicBezTo>
                  <a:cubicBezTo>
                    <a:pt x="71080" y="54222"/>
                    <a:pt x="71916" y="53777"/>
                    <a:pt x="71916" y="53777"/>
                  </a:cubicBezTo>
                  <a:cubicBezTo>
                    <a:pt x="71916" y="53333"/>
                    <a:pt x="72334" y="52000"/>
                    <a:pt x="72334" y="52000"/>
                  </a:cubicBezTo>
                  <a:cubicBezTo>
                    <a:pt x="72752" y="51555"/>
                    <a:pt x="72752" y="51555"/>
                    <a:pt x="72752" y="51555"/>
                  </a:cubicBezTo>
                  <a:cubicBezTo>
                    <a:pt x="73170" y="49333"/>
                    <a:pt x="73170" y="49333"/>
                    <a:pt x="73170" y="49333"/>
                  </a:cubicBezTo>
                  <a:cubicBezTo>
                    <a:pt x="73170" y="48000"/>
                    <a:pt x="73170" y="48000"/>
                    <a:pt x="73170" y="48000"/>
                  </a:cubicBezTo>
                  <a:cubicBezTo>
                    <a:pt x="73170" y="46222"/>
                    <a:pt x="73170" y="46222"/>
                    <a:pt x="73170" y="46222"/>
                  </a:cubicBezTo>
                  <a:cubicBezTo>
                    <a:pt x="73170" y="44444"/>
                    <a:pt x="73170" y="44444"/>
                    <a:pt x="73170" y="44444"/>
                  </a:cubicBezTo>
                  <a:cubicBezTo>
                    <a:pt x="74425" y="42666"/>
                    <a:pt x="74425" y="42666"/>
                    <a:pt x="74425" y="42666"/>
                  </a:cubicBezTo>
                  <a:cubicBezTo>
                    <a:pt x="75261" y="41777"/>
                    <a:pt x="75261" y="41777"/>
                    <a:pt x="75261" y="41777"/>
                  </a:cubicBezTo>
                  <a:cubicBezTo>
                    <a:pt x="77351" y="41333"/>
                    <a:pt x="77351" y="41333"/>
                    <a:pt x="77351" y="41333"/>
                  </a:cubicBezTo>
                  <a:cubicBezTo>
                    <a:pt x="78188" y="40444"/>
                    <a:pt x="78188" y="40444"/>
                    <a:pt x="78188" y="40444"/>
                  </a:cubicBezTo>
                  <a:cubicBezTo>
                    <a:pt x="76515" y="38666"/>
                    <a:pt x="76515" y="38666"/>
                    <a:pt x="76515" y="38666"/>
                  </a:cubicBezTo>
                  <a:cubicBezTo>
                    <a:pt x="76097" y="37333"/>
                    <a:pt x="76097" y="37333"/>
                    <a:pt x="76097" y="37333"/>
                  </a:cubicBezTo>
                  <a:cubicBezTo>
                    <a:pt x="76933" y="36000"/>
                    <a:pt x="76933" y="36000"/>
                    <a:pt x="76933" y="36000"/>
                  </a:cubicBezTo>
                  <a:cubicBezTo>
                    <a:pt x="77770" y="34666"/>
                    <a:pt x="77770" y="34666"/>
                    <a:pt x="77770" y="34666"/>
                  </a:cubicBezTo>
                  <a:cubicBezTo>
                    <a:pt x="78188" y="34222"/>
                    <a:pt x="78188" y="34222"/>
                    <a:pt x="78188" y="34222"/>
                  </a:cubicBezTo>
                  <a:cubicBezTo>
                    <a:pt x="78188" y="33333"/>
                    <a:pt x="78188" y="33333"/>
                    <a:pt x="78188" y="33333"/>
                  </a:cubicBezTo>
                  <a:cubicBezTo>
                    <a:pt x="78606" y="32888"/>
                    <a:pt x="78606" y="32888"/>
                    <a:pt x="78606" y="32888"/>
                  </a:cubicBezTo>
                  <a:cubicBezTo>
                    <a:pt x="78606" y="32888"/>
                    <a:pt x="78606" y="32888"/>
                    <a:pt x="79024" y="32888"/>
                  </a:cubicBezTo>
                  <a:cubicBezTo>
                    <a:pt x="79024" y="32888"/>
                    <a:pt x="80696" y="32444"/>
                    <a:pt x="80696" y="32444"/>
                  </a:cubicBezTo>
                  <a:cubicBezTo>
                    <a:pt x="81533" y="32444"/>
                    <a:pt x="81533" y="32444"/>
                    <a:pt x="81533" y="32444"/>
                  </a:cubicBezTo>
                  <a:cubicBezTo>
                    <a:pt x="80696" y="31111"/>
                    <a:pt x="80696" y="31111"/>
                    <a:pt x="80696" y="31111"/>
                  </a:cubicBezTo>
                  <a:cubicBezTo>
                    <a:pt x="79024" y="29777"/>
                    <a:pt x="79024" y="29777"/>
                    <a:pt x="79024" y="29777"/>
                  </a:cubicBezTo>
                  <a:cubicBezTo>
                    <a:pt x="78188" y="28888"/>
                    <a:pt x="78188" y="28888"/>
                    <a:pt x="78188" y="28888"/>
                  </a:cubicBezTo>
                  <a:cubicBezTo>
                    <a:pt x="76933" y="28000"/>
                    <a:pt x="76933" y="28000"/>
                    <a:pt x="76933" y="28000"/>
                  </a:cubicBezTo>
                  <a:cubicBezTo>
                    <a:pt x="74843" y="27111"/>
                    <a:pt x="74843" y="27111"/>
                    <a:pt x="74843" y="27111"/>
                  </a:cubicBezTo>
                  <a:cubicBezTo>
                    <a:pt x="71080" y="26666"/>
                    <a:pt x="71080" y="26666"/>
                    <a:pt x="71080" y="26666"/>
                  </a:cubicBezTo>
                  <a:cubicBezTo>
                    <a:pt x="68153" y="28444"/>
                    <a:pt x="68153" y="28444"/>
                    <a:pt x="68153" y="28444"/>
                  </a:cubicBezTo>
                  <a:cubicBezTo>
                    <a:pt x="66480" y="30222"/>
                    <a:pt x="66480" y="30222"/>
                    <a:pt x="66480" y="30222"/>
                  </a:cubicBezTo>
                  <a:cubicBezTo>
                    <a:pt x="63554" y="30666"/>
                    <a:pt x="63554" y="30666"/>
                    <a:pt x="63554" y="30666"/>
                  </a:cubicBezTo>
                  <a:cubicBezTo>
                    <a:pt x="60209" y="30666"/>
                    <a:pt x="60209" y="30666"/>
                    <a:pt x="60209" y="30666"/>
                  </a:cubicBezTo>
                  <a:cubicBezTo>
                    <a:pt x="58536" y="32000"/>
                    <a:pt x="58536" y="32000"/>
                    <a:pt x="58536" y="32000"/>
                  </a:cubicBezTo>
                  <a:cubicBezTo>
                    <a:pt x="56445" y="36000"/>
                    <a:pt x="56445" y="36000"/>
                    <a:pt x="56445" y="36000"/>
                  </a:cubicBezTo>
                  <a:cubicBezTo>
                    <a:pt x="53937" y="37777"/>
                    <a:pt x="53937" y="37777"/>
                    <a:pt x="53937" y="37777"/>
                  </a:cubicBezTo>
                  <a:cubicBezTo>
                    <a:pt x="53519" y="37333"/>
                    <a:pt x="53519" y="37333"/>
                    <a:pt x="53519" y="37333"/>
                  </a:cubicBezTo>
                  <a:cubicBezTo>
                    <a:pt x="54355" y="35555"/>
                    <a:pt x="54355" y="35555"/>
                    <a:pt x="54355" y="35555"/>
                  </a:cubicBezTo>
                  <a:cubicBezTo>
                    <a:pt x="55609" y="34222"/>
                    <a:pt x="55609" y="34222"/>
                    <a:pt x="55609" y="34222"/>
                  </a:cubicBezTo>
                  <a:cubicBezTo>
                    <a:pt x="54773" y="32888"/>
                    <a:pt x="54773" y="32888"/>
                    <a:pt x="54773" y="32888"/>
                  </a:cubicBezTo>
                  <a:cubicBezTo>
                    <a:pt x="53101" y="33777"/>
                    <a:pt x="53101" y="33777"/>
                    <a:pt x="53101" y="33777"/>
                  </a:cubicBezTo>
                  <a:cubicBezTo>
                    <a:pt x="52264" y="34222"/>
                    <a:pt x="52264" y="34222"/>
                    <a:pt x="52264" y="34222"/>
                  </a:cubicBezTo>
                  <a:cubicBezTo>
                    <a:pt x="51428" y="36000"/>
                    <a:pt x="51428" y="36000"/>
                    <a:pt x="51428" y="36000"/>
                  </a:cubicBezTo>
                  <a:cubicBezTo>
                    <a:pt x="50592" y="36444"/>
                    <a:pt x="50592" y="36444"/>
                    <a:pt x="50592" y="36444"/>
                  </a:cubicBezTo>
                  <a:cubicBezTo>
                    <a:pt x="50174" y="36444"/>
                    <a:pt x="50174" y="36444"/>
                    <a:pt x="50174" y="36444"/>
                  </a:cubicBezTo>
                  <a:cubicBezTo>
                    <a:pt x="49337" y="33333"/>
                    <a:pt x="49337" y="33333"/>
                    <a:pt x="49337" y="33333"/>
                  </a:cubicBezTo>
                  <a:cubicBezTo>
                    <a:pt x="48919" y="33333"/>
                    <a:pt x="48919" y="33333"/>
                    <a:pt x="48919" y="33333"/>
                  </a:cubicBezTo>
                  <a:cubicBezTo>
                    <a:pt x="48083" y="36000"/>
                    <a:pt x="48083" y="36000"/>
                    <a:pt x="48083" y="36000"/>
                  </a:cubicBezTo>
                  <a:cubicBezTo>
                    <a:pt x="47665" y="37777"/>
                    <a:pt x="47665" y="37777"/>
                    <a:pt x="47665" y="37777"/>
                  </a:cubicBezTo>
                  <a:cubicBezTo>
                    <a:pt x="45993" y="40000"/>
                    <a:pt x="45993" y="40000"/>
                    <a:pt x="45993" y="40000"/>
                  </a:cubicBezTo>
                  <a:cubicBezTo>
                    <a:pt x="44738" y="44888"/>
                    <a:pt x="44738" y="44888"/>
                    <a:pt x="44738" y="44888"/>
                  </a:cubicBezTo>
                  <a:cubicBezTo>
                    <a:pt x="43902" y="47555"/>
                    <a:pt x="43902" y="47555"/>
                    <a:pt x="43902" y="47555"/>
                  </a:cubicBezTo>
                  <a:cubicBezTo>
                    <a:pt x="41393" y="49777"/>
                    <a:pt x="41393" y="49777"/>
                    <a:pt x="41393" y="49777"/>
                  </a:cubicBezTo>
                  <a:cubicBezTo>
                    <a:pt x="40557" y="48000"/>
                    <a:pt x="40557" y="48000"/>
                    <a:pt x="40557" y="48000"/>
                  </a:cubicBezTo>
                  <a:cubicBezTo>
                    <a:pt x="40139" y="44888"/>
                    <a:pt x="40139" y="44888"/>
                    <a:pt x="40139" y="44888"/>
                  </a:cubicBezTo>
                  <a:cubicBezTo>
                    <a:pt x="39721" y="44444"/>
                    <a:pt x="39721" y="44444"/>
                    <a:pt x="39721" y="44444"/>
                  </a:cubicBezTo>
                  <a:cubicBezTo>
                    <a:pt x="38885" y="43111"/>
                    <a:pt x="38885" y="43111"/>
                    <a:pt x="38885" y="43111"/>
                  </a:cubicBezTo>
                  <a:cubicBezTo>
                    <a:pt x="39303" y="41777"/>
                    <a:pt x="39303" y="41777"/>
                    <a:pt x="39303" y="41777"/>
                  </a:cubicBezTo>
                  <a:cubicBezTo>
                    <a:pt x="38885" y="39111"/>
                    <a:pt x="38885" y="39111"/>
                    <a:pt x="38885" y="39111"/>
                  </a:cubicBezTo>
                  <a:cubicBezTo>
                    <a:pt x="37630" y="37777"/>
                    <a:pt x="37630" y="37777"/>
                    <a:pt x="37630" y="37777"/>
                  </a:cubicBezTo>
                  <a:cubicBezTo>
                    <a:pt x="35121" y="36000"/>
                    <a:pt x="35121" y="36000"/>
                    <a:pt x="35121" y="36000"/>
                  </a:cubicBezTo>
                  <a:cubicBezTo>
                    <a:pt x="34285" y="34222"/>
                    <a:pt x="34285" y="34222"/>
                    <a:pt x="34285" y="34222"/>
                  </a:cubicBezTo>
                  <a:cubicBezTo>
                    <a:pt x="31358" y="33777"/>
                    <a:pt x="31358" y="33777"/>
                    <a:pt x="31358" y="33777"/>
                  </a:cubicBezTo>
                  <a:cubicBezTo>
                    <a:pt x="27595" y="33777"/>
                    <a:pt x="27595" y="33777"/>
                    <a:pt x="27595" y="33777"/>
                  </a:cubicBezTo>
                  <a:cubicBezTo>
                    <a:pt x="26759" y="32888"/>
                    <a:pt x="26759" y="32888"/>
                    <a:pt x="26759" y="32888"/>
                  </a:cubicBezTo>
                  <a:cubicBezTo>
                    <a:pt x="24250" y="32888"/>
                    <a:pt x="24250" y="32888"/>
                    <a:pt x="24250" y="32888"/>
                  </a:cubicBezTo>
                  <a:cubicBezTo>
                    <a:pt x="20905" y="32444"/>
                    <a:pt x="20905" y="32444"/>
                    <a:pt x="20905" y="32444"/>
                  </a:cubicBezTo>
                  <a:cubicBezTo>
                    <a:pt x="20487" y="31555"/>
                    <a:pt x="20487" y="31555"/>
                    <a:pt x="20487" y="31555"/>
                  </a:cubicBezTo>
                  <a:cubicBezTo>
                    <a:pt x="17979" y="30222"/>
                    <a:pt x="17979" y="30222"/>
                    <a:pt x="17979" y="30222"/>
                  </a:cubicBezTo>
                  <a:cubicBezTo>
                    <a:pt x="15052" y="29777"/>
                    <a:pt x="15052" y="29777"/>
                    <a:pt x="15052" y="29777"/>
                  </a:cubicBezTo>
                  <a:cubicBezTo>
                    <a:pt x="12125" y="28888"/>
                    <a:pt x="12125" y="28888"/>
                    <a:pt x="12125" y="28888"/>
                  </a:cubicBezTo>
                  <a:cubicBezTo>
                    <a:pt x="8780" y="27555"/>
                    <a:pt x="8780" y="27555"/>
                    <a:pt x="8780" y="27555"/>
                  </a:cubicBezTo>
                  <a:cubicBezTo>
                    <a:pt x="6689" y="26222"/>
                    <a:pt x="6689" y="26222"/>
                    <a:pt x="6689" y="26222"/>
                  </a:cubicBezTo>
                  <a:cubicBezTo>
                    <a:pt x="5017" y="26222"/>
                    <a:pt x="5017" y="26222"/>
                    <a:pt x="5017" y="26222"/>
                  </a:cubicBezTo>
                  <a:cubicBezTo>
                    <a:pt x="4599" y="26222"/>
                    <a:pt x="4599" y="26222"/>
                    <a:pt x="4599" y="26222"/>
                  </a:cubicBezTo>
                  <a:cubicBezTo>
                    <a:pt x="3763" y="25333"/>
                    <a:pt x="3763" y="25333"/>
                    <a:pt x="3763" y="25333"/>
                  </a:cubicBezTo>
                  <a:cubicBezTo>
                    <a:pt x="2926" y="24000"/>
                    <a:pt x="2926" y="24000"/>
                    <a:pt x="2926" y="24000"/>
                  </a:cubicBezTo>
                  <a:cubicBezTo>
                    <a:pt x="0" y="23111"/>
                    <a:pt x="0" y="23111"/>
                    <a:pt x="0" y="23111"/>
                  </a:cubicBezTo>
                  <a:lnTo>
                    <a:pt x="0" y="2266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2" name="Shape 888"/>
            <p:cNvSpPr/>
            <p:nvPr/>
          </p:nvSpPr>
          <p:spPr>
            <a:xfrm>
              <a:off x="6848078" y="1986052"/>
              <a:ext cx="286694" cy="305247"/>
            </a:xfrm>
            <a:custGeom>
              <a:avLst/>
              <a:gdLst/>
              <a:ahLst/>
              <a:cxnLst/>
              <a:rect l="0" t="0" r="0" b="0"/>
              <a:pathLst>
                <a:path w="120000" h="120000" extrusionOk="0">
                  <a:moveTo>
                    <a:pt x="106268" y="38873"/>
                  </a:moveTo>
                  <a:cubicBezTo>
                    <a:pt x="105671" y="38309"/>
                    <a:pt x="105671" y="38309"/>
                    <a:pt x="105671" y="38309"/>
                  </a:cubicBezTo>
                  <a:cubicBezTo>
                    <a:pt x="104477" y="36619"/>
                    <a:pt x="104477" y="36619"/>
                    <a:pt x="104477" y="36619"/>
                  </a:cubicBezTo>
                  <a:cubicBezTo>
                    <a:pt x="105074" y="34929"/>
                    <a:pt x="105074" y="34929"/>
                    <a:pt x="105074" y="34929"/>
                  </a:cubicBezTo>
                  <a:cubicBezTo>
                    <a:pt x="104477" y="31549"/>
                    <a:pt x="104477" y="31549"/>
                    <a:pt x="104477" y="31549"/>
                  </a:cubicBezTo>
                  <a:cubicBezTo>
                    <a:pt x="102686" y="29859"/>
                    <a:pt x="102686" y="29859"/>
                    <a:pt x="102686" y="29859"/>
                  </a:cubicBezTo>
                  <a:cubicBezTo>
                    <a:pt x="99104" y="27605"/>
                    <a:pt x="99104" y="27605"/>
                    <a:pt x="99104" y="27605"/>
                  </a:cubicBezTo>
                  <a:cubicBezTo>
                    <a:pt x="97910" y="25352"/>
                    <a:pt x="97910" y="25352"/>
                    <a:pt x="97910" y="25352"/>
                  </a:cubicBezTo>
                  <a:cubicBezTo>
                    <a:pt x="93731" y="24788"/>
                    <a:pt x="93731" y="24788"/>
                    <a:pt x="93731" y="24788"/>
                  </a:cubicBezTo>
                  <a:cubicBezTo>
                    <a:pt x="88358" y="24788"/>
                    <a:pt x="88358" y="24788"/>
                    <a:pt x="88358" y="24788"/>
                  </a:cubicBezTo>
                  <a:cubicBezTo>
                    <a:pt x="87164" y="23661"/>
                    <a:pt x="87164" y="23661"/>
                    <a:pt x="87164" y="23661"/>
                  </a:cubicBezTo>
                  <a:cubicBezTo>
                    <a:pt x="83582" y="23661"/>
                    <a:pt x="83582" y="23661"/>
                    <a:pt x="83582" y="23661"/>
                  </a:cubicBezTo>
                  <a:cubicBezTo>
                    <a:pt x="78805" y="23098"/>
                    <a:pt x="78805" y="23098"/>
                    <a:pt x="78805" y="23098"/>
                  </a:cubicBezTo>
                  <a:cubicBezTo>
                    <a:pt x="78208" y="21971"/>
                    <a:pt x="78208" y="21971"/>
                    <a:pt x="78208" y="21971"/>
                  </a:cubicBezTo>
                  <a:cubicBezTo>
                    <a:pt x="74626" y="20281"/>
                    <a:pt x="74626" y="20281"/>
                    <a:pt x="74626" y="20281"/>
                  </a:cubicBezTo>
                  <a:cubicBezTo>
                    <a:pt x="70447" y="19718"/>
                    <a:pt x="70447" y="19718"/>
                    <a:pt x="70447" y="19718"/>
                  </a:cubicBezTo>
                  <a:cubicBezTo>
                    <a:pt x="66268" y="18591"/>
                    <a:pt x="66268" y="18591"/>
                    <a:pt x="66268" y="18591"/>
                  </a:cubicBezTo>
                  <a:cubicBezTo>
                    <a:pt x="61492" y="16901"/>
                    <a:pt x="61492" y="16901"/>
                    <a:pt x="61492" y="16901"/>
                  </a:cubicBezTo>
                  <a:cubicBezTo>
                    <a:pt x="58507" y="15211"/>
                    <a:pt x="58507" y="15211"/>
                    <a:pt x="58507" y="15211"/>
                  </a:cubicBezTo>
                  <a:cubicBezTo>
                    <a:pt x="56119" y="15211"/>
                    <a:pt x="56119" y="15211"/>
                    <a:pt x="56119" y="15211"/>
                  </a:cubicBezTo>
                  <a:cubicBezTo>
                    <a:pt x="55522" y="15211"/>
                    <a:pt x="55522" y="15211"/>
                    <a:pt x="55522" y="15211"/>
                  </a:cubicBezTo>
                  <a:cubicBezTo>
                    <a:pt x="54328" y="14084"/>
                    <a:pt x="54328" y="14084"/>
                    <a:pt x="54328" y="14084"/>
                  </a:cubicBezTo>
                  <a:cubicBezTo>
                    <a:pt x="53134" y="12394"/>
                    <a:pt x="53134" y="12394"/>
                    <a:pt x="53134" y="12394"/>
                  </a:cubicBezTo>
                  <a:cubicBezTo>
                    <a:pt x="48955" y="11267"/>
                    <a:pt x="48955" y="11267"/>
                    <a:pt x="48955" y="11267"/>
                  </a:cubicBezTo>
                  <a:cubicBezTo>
                    <a:pt x="48955" y="11267"/>
                    <a:pt x="48955" y="11267"/>
                    <a:pt x="48955" y="11267"/>
                  </a:cubicBezTo>
                  <a:cubicBezTo>
                    <a:pt x="48358" y="11267"/>
                    <a:pt x="48358" y="11267"/>
                    <a:pt x="48358" y="11267"/>
                  </a:cubicBezTo>
                  <a:cubicBezTo>
                    <a:pt x="46567" y="10140"/>
                    <a:pt x="46567" y="10140"/>
                    <a:pt x="46567" y="10140"/>
                  </a:cubicBezTo>
                  <a:cubicBezTo>
                    <a:pt x="44776" y="9014"/>
                    <a:pt x="44776" y="9014"/>
                    <a:pt x="44776" y="9014"/>
                  </a:cubicBezTo>
                  <a:cubicBezTo>
                    <a:pt x="42985" y="8450"/>
                    <a:pt x="42985" y="8450"/>
                    <a:pt x="42985" y="8450"/>
                  </a:cubicBezTo>
                  <a:cubicBezTo>
                    <a:pt x="41791" y="9577"/>
                    <a:pt x="41791" y="9577"/>
                    <a:pt x="41791" y="9577"/>
                  </a:cubicBezTo>
                  <a:cubicBezTo>
                    <a:pt x="40000" y="10140"/>
                    <a:pt x="40000" y="10140"/>
                    <a:pt x="40000" y="10140"/>
                  </a:cubicBezTo>
                  <a:cubicBezTo>
                    <a:pt x="39402" y="9577"/>
                    <a:pt x="39402" y="9577"/>
                    <a:pt x="39402" y="9577"/>
                  </a:cubicBezTo>
                  <a:cubicBezTo>
                    <a:pt x="40000" y="8450"/>
                    <a:pt x="40000" y="8450"/>
                    <a:pt x="40000" y="8450"/>
                  </a:cubicBezTo>
                  <a:cubicBezTo>
                    <a:pt x="40597" y="5070"/>
                    <a:pt x="40597" y="5070"/>
                    <a:pt x="40597" y="5070"/>
                  </a:cubicBezTo>
                  <a:cubicBezTo>
                    <a:pt x="41194" y="3943"/>
                    <a:pt x="41194" y="3943"/>
                    <a:pt x="41194" y="3943"/>
                  </a:cubicBezTo>
                  <a:cubicBezTo>
                    <a:pt x="41791" y="1126"/>
                    <a:pt x="41791" y="1126"/>
                    <a:pt x="41791" y="1126"/>
                  </a:cubicBezTo>
                  <a:cubicBezTo>
                    <a:pt x="40000" y="0"/>
                    <a:pt x="40000" y="0"/>
                    <a:pt x="40000" y="0"/>
                  </a:cubicBezTo>
                  <a:cubicBezTo>
                    <a:pt x="38805" y="563"/>
                    <a:pt x="38805" y="563"/>
                    <a:pt x="38805" y="563"/>
                  </a:cubicBezTo>
                  <a:cubicBezTo>
                    <a:pt x="36417" y="1690"/>
                    <a:pt x="36417" y="1690"/>
                    <a:pt x="36417" y="1690"/>
                  </a:cubicBezTo>
                  <a:cubicBezTo>
                    <a:pt x="34029" y="2253"/>
                    <a:pt x="34029" y="2253"/>
                    <a:pt x="34029" y="2253"/>
                  </a:cubicBezTo>
                  <a:cubicBezTo>
                    <a:pt x="31044" y="3380"/>
                    <a:pt x="31044" y="3380"/>
                    <a:pt x="31044" y="3380"/>
                  </a:cubicBezTo>
                  <a:cubicBezTo>
                    <a:pt x="28059" y="5070"/>
                    <a:pt x="28059" y="5070"/>
                    <a:pt x="28059" y="5070"/>
                  </a:cubicBezTo>
                  <a:cubicBezTo>
                    <a:pt x="23283" y="7323"/>
                    <a:pt x="23283" y="7323"/>
                    <a:pt x="23283" y="7323"/>
                  </a:cubicBezTo>
                  <a:cubicBezTo>
                    <a:pt x="22089" y="9014"/>
                    <a:pt x="22089" y="9014"/>
                    <a:pt x="22089" y="9014"/>
                  </a:cubicBezTo>
                  <a:cubicBezTo>
                    <a:pt x="19701" y="9014"/>
                    <a:pt x="19701" y="9014"/>
                    <a:pt x="19701" y="9014"/>
                  </a:cubicBezTo>
                  <a:cubicBezTo>
                    <a:pt x="16716" y="7887"/>
                    <a:pt x="16716" y="7887"/>
                    <a:pt x="16716" y="7887"/>
                  </a:cubicBezTo>
                  <a:cubicBezTo>
                    <a:pt x="14925" y="6197"/>
                    <a:pt x="14925" y="6197"/>
                    <a:pt x="14925" y="6197"/>
                  </a:cubicBezTo>
                  <a:cubicBezTo>
                    <a:pt x="12537" y="8450"/>
                    <a:pt x="12537" y="8450"/>
                    <a:pt x="12537" y="8450"/>
                  </a:cubicBezTo>
                  <a:cubicBezTo>
                    <a:pt x="11940" y="24225"/>
                    <a:pt x="11940" y="24225"/>
                    <a:pt x="11940" y="24225"/>
                  </a:cubicBezTo>
                  <a:cubicBezTo>
                    <a:pt x="4179" y="28732"/>
                    <a:pt x="4179" y="28732"/>
                    <a:pt x="4179" y="28732"/>
                  </a:cubicBezTo>
                  <a:cubicBezTo>
                    <a:pt x="2985" y="30985"/>
                    <a:pt x="2985" y="30985"/>
                    <a:pt x="2985" y="30985"/>
                  </a:cubicBezTo>
                  <a:cubicBezTo>
                    <a:pt x="0" y="37183"/>
                    <a:pt x="0" y="37183"/>
                    <a:pt x="0" y="37183"/>
                  </a:cubicBezTo>
                  <a:cubicBezTo>
                    <a:pt x="2985" y="40563"/>
                    <a:pt x="2985" y="40563"/>
                    <a:pt x="2985" y="40563"/>
                  </a:cubicBezTo>
                  <a:cubicBezTo>
                    <a:pt x="4179" y="40563"/>
                    <a:pt x="4179" y="40563"/>
                    <a:pt x="4179" y="40563"/>
                  </a:cubicBezTo>
                  <a:cubicBezTo>
                    <a:pt x="2985" y="50140"/>
                    <a:pt x="2985" y="50140"/>
                    <a:pt x="2985" y="50140"/>
                  </a:cubicBezTo>
                  <a:cubicBezTo>
                    <a:pt x="2388" y="60281"/>
                    <a:pt x="2388" y="60281"/>
                    <a:pt x="2388" y="60281"/>
                  </a:cubicBezTo>
                  <a:cubicBezTo>
                    <a:pt x="5970" y="63098"/>
                    <a:pt x="5970" y="63098"/>
                    <a:pt x="5970" y="63098"/>
                  </a:cubicBezTo>
                  <a:cubicBezTo>
                    <a:pt x="11343" y="65915"/>
                    <a:pt x="11343" y="65915"/>
                    <a:pt x="11343" y="65915"/>
                  </a:cubicBezTo>
                  <a:cubicBezTo>
                    <a:pt x="19701" y="70422"/>
                    <a:pt x="19701" y="70422"/>
                    <a:pt x="19701" y="70422"/>
                  </a:cubicBezTo>
                  <a:cubicBezTo>
                    <a:pt x="25074" y="76056"/>
                    <a:pt x="25074" y="76056"/>
                    <a:pt x="25074" y="76056"/>
                  </a:cubicBezTo>
                  <a:cubicBezTo>
                    <a:pt x="26865" y="78309"/>
                    <a:pt x="26865" y="78309"/>
                    <a:pt x="26865" y="78309"/>
                  </a:cubicBezTo>
                  <a:cubicBezTo>
                    <a:pt x="31044" y="81126"/>
                    <a:pt x="31044" y="81126"/>
                    <a:pt x="31044" y="81126"/>
                  </a:cubicBezTo>
                  <a:cubicBezTo>
                    <a:pt x="35820" y="85633"/>
                    <a:pt x="35820" y="85633"/>
                    <a:pt x="35820" y="85633"/>
                  </a:cubicBezTo>
                  <a:cubicBezTo>
                    <a:pt x="36417" y="89577"/>
                    <a:pt x="36417" y="89577"/>
                    <a:pt x="36417" y="89577"/>
                  </a:cubicBezTo>
                  <a:cubicBezTo>
                    <a:pt x="35820" y="93521"/>
                    <a:pt x="35820" y="93521"/>
                    <a:pt x="35820" y="93521"/>
                  </a:cubicBezTo>
                  <a:cubicBezTo>
                    <a:pt x="37611" y="97464"/>
                    <a:pt x="37611" y="97464"/>
                    <a:pt x="37611" y="97464"/>
                  </a:cubicBezTo>
                  <a:cubicBezTo>
                    <a:pt x="38805" y="99154"/>
                    <a:pt x="38805" y="99154"/>
                    <a:pt x="38805" y="99154"/>
                  </a:cubicBezTo>
                  <a:cubicBezTo>
                    <a:pt x="38805" y="103098"/>
                    <a:pt x="38805" y="103098"/>
                    <a:pt x="38805" y="103098"/>
                  </a:cubicBezTo>
                  <a:cubicBezTo>
                    <a:pt x="38805" y="105352"/>
                    <a:pt x="38805" y="105352"/>
                    <a:pt x="38805" y="105352"/>
                  </a:cubicBezTo>
                  <a:cubicBezTo>
                    <a:pt x="38805" y="108732"/>
                    <a:pt x="38805" y="108732"/>
                    <a:pt x="38805" y="108732"/>
                  </a:cubicBezTo>
                  <a:cubicBezTo>
                    <a:pt x="40000" y="111549"/>
                    <a:pt x="40000" y="111549"/>
                    <a:pt x="40000" y="111549"/>
                  </a:cubicBezTo>
                  <a:cubicBezTo>
                    <a:pt x="40000" y="114366"/>
                    <a:pt x="40000" y="114366"/>
                    <a:pt x="40000" y="114366"/>
                  </a:cubicBezTo>
                  <a:cubicBezTo>
                    <a:pt x="42985" y="114366"/>
                    <a:pt x="42985" y="114366"/>
                    <a:pt x="42985" y="114366"/>
                  </a:cubicBezTo>
                  <a:cubicBezTo>
                    <a:pt x="42985" y="114366"/>
                    <a:pt x="45373" y="116619"/>
                    <a:pt x="45970" y="116619"/>
                  </a:cubicBezTo>
                  <a:cubicBezTo>
                    <a:pt x="46567" y="116619"/>
                    <a:pt x="48955" y="117746"/>
                    <a:pt x="48955" y="117746"/>
                  </a:cubicBezTo>
                  <a:cubicBezTo>
                    <a:pt x="50746" y="119999"/>
                    <a:pt x="50746" y="119999"/>
                    <a:pt x="50746" y="119999"/>
                  </a:cubicBezTo>
                  <a:cubicBezTo>
                    <a:pt x="109850" y="116619"/>
                    <a:pt x="109850" y="116619"/>
                    <a:pt x="109850" y="116619"/>
                  </a:cubicBezTo>
                  <a:cubicBezTo>
                    <a:pt x="109850" y="109859"/>
                    <a:pt x="109850" y="109859"/>
                    <a:pt x="109850" y="109859"/>
                  </a:cubicBezTo>
                  <a:cubicBezTo>
                    <a:pt x="109850" y="107605"/>
                    <a:pt x="109850" y="107605"/>
                    <a:pt x="109850" y="107605"/>
                  </a:cubicBezTo>
                  <a:cubicBezTo>
                    <a:pt x="106865" y="100845"/>
                    <a:pt x="106865" y="100845"/>
                    <a:pt x="106865" y="100845"/>
                  </a:cubicBezTo>
                  <a:cubicBezTo>
                    <a:pt x="106268" y="96901"/>
                    <a:pt x="106268" y="96901"/>
                    <a:pt x="106268" y="96901"/>
                  </a:cubicBezTo>
                  <a:cubicBezTo>
                    <a:pt x="106865" y="92394"/>
                    <a:pt x="106865" y="92394"/>
                    <a:pt x="106865" y="92394"/>
                  </a:cubicBezTo>
                  <a:cubicBezTo>
                    <a:pt x="108059" y="89014"/>
                    <a:pt x="108059" y="89014"/>
                    <a:pt x="108059" y="89014"/>
                  </a:cubicBezTo>
                  <a:cubicBezTo>
                    <a:pt x="108656" y="87323"/>
                    <a:pt x="108656" y="87323"/>
                    <a:pt x="108656" y="87323"/>
                  </a:cubicBezTo>
                  <a:cubicBezTo>
                    <a:pt x="109850" y="85633"/>
                    <a:pt x="109850" y="85633"/>
                    <a:pt x="109850" y="85633"/>
                  </a:cubicBezTo>
                  <a:cubicBezTo>
                    <a:pt x="108656" y="82816"/>
                    <a:pt x="108656" y="82816"/>
                    <a:pt x="108656" y="82816"/>
                  </a:cubicBezTo>
                  <a:cubicBezTo>
                    <a:pt x="108656" y="78873"/>
                    <a:pt x="108656" y="78873"/>
                    <a:pt x="108656" y="78873"/>
                  </a:cubicBezTo>
                  <a:cubicBezTo>
                    <a:pt x="108656" y="76619"/>
                    <a:pt x="108656" y="76619"/>
                    <a:pt x="108656" y="76619"/>
                  </a:cubicBezTo>
                  <a:cubicBezTo>
                    <a:pt x="109850" y="74929"/>
                    <a:pt x="109850" y="74929"/>
                    <a:pt x="109850" y="74929"/>
                  </a:cubicBezTo>
                  <a:cubicBezTo>
                    <a:pt x="109850" y="73802"/>
                    <a:pt x="109850" y="73802"/>
                    <a:pt x="109850" y="73802"/>
                  </a:cubicBezTo>
                  <a:cubicBezTo>
                    <a:pt x="112238" y="71549"/>
                    <a:pt x="112238" y="71549"/>
                    <a:pt x="112238" y="71549"/>
                  </a:cubicBezTo>
                  <a:cubicBezTo>
                    <a:pt x="112238" y="70422"/>
                    <a:pt x="112238" y="70422"/>
                    <a:pt x="112238" y="70422"/>
                  </a:cubicBezTo>
                  <a:cubicBezTo>
                    <a:pt x="111044" y="68169"/>
                    <a:pt x="111044" y="68169"/>
                    <a:pt x="111044" y="68169"/>
                  </a:cubicBezTo>
                  <a:cubicBezTo>
                    <a:pt x="111044" y="66478"/>
                    <a:pt x="111044" y="66478"/>
                    <a:pt x="111044" y="66478"/>
                  </a:cubicBezTo>
                  <a:cubicBezTo>
                    <a:pt x="111641" y="61971"/>
                    <a:pt x="111641" y="61971"/>
                    <a:pt x="111641" y="61971"/>
                  </a:cubicBezTo>
                  <a:cubicBezTo>
                    <a:pt x="112238" y="59154"/>
                    <a:pt x="112238" y="59154"/>
                    <a:pt x="112238" y="59154"/>
                  </a:cubicBezTo>
                  <a:cubicBezTo>
                    <a:pt x="114029" y="55774"/>
                    <a:pt x="114029" y="55774"/>
                    <a:pt x="114029" y="55774"/>
                  </a:cubicBezTo>
                  <a:cubicBezTo>
                    <a:pt x="117014" y="50140"/>
                    <a:pt x="117014" y="50140"/>
                    <a:pt x="117014" y="50140"/>
                  </a:cubicBezTo>
                  <a:cubicBezTo>
                    <a:pt x="117611" y="47887"/>
                    <a:pt x="117611" y="47887"/>
                    <a:pt x="117611" y="47887"/>
                  </a:cubicBezTo>
                  <a:cubicBezTo>
                    <a:pt x="117611" y="46197"/>
                    <a:pt x="117611" y="46197"/>
                    <a:pt x="117611" y="46197"/>
                  </a:cubicBezTo>
                  <a:cubicBezTo>
                    <a:pt x="120000" y="45633"/>
                    <a:pt x="120000" y="45633"/>
                    <a:pt x="120000" y="45633"/>
                  </a:cubicBezTo>
                  <a:cubicBezTo>
                    <a:pt x="120000" y="44507"/>
                    <a:pt x="120000" y="44507"/>
                    <a:pt x="120000" y="44507"/>
                  </a:cubicBezTo>
                  <a:cubicBezTo>
                    <a:pt x="120000" y="43380"/>
                    <a:pt x="120000" y="43380"/>
                    <a:pt x="120000" y="43380"/>
                  </a:cubicBezTo>
                  <a:cubicBezTo>
                    <a:pt x="120000" y="42253"/>
                    <a:pt x="120000" y="42253"/>
                    <a:pt x="120000" y="42253"/>
                  </a:cubicBezTo>
                  <a:cubicBezTo>
                    <a:pt x="120000" y="41126"/>
                    <a:pt x="120000" y="41126"/>
                    <a:pt x="120000" y="41126"/>
                  </a:cubicBezTo>
                  <a:cubicBezTo>
                    <a:pt x="120000" y="40000"/>
                    <a:pt x="120000" y="40000"/>
                    <a:pt x="120000" y="40000"/>
                  </a:cubicBezTo>
                  <a:cubicBezTo>
                    <a:pt x="117611" y="42253"/>
                    <a:pt x="117611" y="42253"/>
                    <a:pt x="117611" y="42253"/>
                  </a:cubicBezTo>
                  <a:cubicBezTo>
                    <a:pt x="115820" y="44507"/>
                    <a:pt x="115820" y="44507"/>
                    <a:pt x="115820" y="44507"/>
                  </a:cubicBezTo>
                  <a:cubicBezTo>
                    <a:pt x="115223" y="47323"/>
                    <a:pt x="115223" y="47323"/>
                    <a:pt x="115223" y="47323"/>
                  </a:cubicBezTo>
                  <a:cubicBezTo>
                    <a:pt x="113432" y="50704"/>
                    <a:pt x="113432" y="50704"/>
                    <a:pt x="113432" y="50704"/>
                  </a:cubicBezTo>
                  <a:cubicBezTo>
                    <a:pt x="111641" y="51830"/>
                    <a:pt x="111641" y="51830"/>
                    <a:pt x="111641" y="51830"/>
                  </a:cubicBezTo>
                  <a:cubicBezTo>
                    <a:pt x="108059" y="53521"/>
                    <a:pt x="108059" y="53521"/>
                    <a:pt x="108059" y="53521"/>
                  </a:cubicBezTo>
                  <a:cubicBezTo>
                    <a:pt x="106268" y="55774"/>
                    <a:pt x="106268" y="55774"/>
                    <a:pt x="106268" y="55774"/>
                  </a:cubicBezTo>
                  <a:cubicBezTo>
                    <a:pt x="105671" y="56901"/>
                    <a:pt x="105671" y="56901"/>
                    <a:pt x="105671" y="56901"/>
                  </a:cubicBezTo>
                  <a:cubicBezTo>
                    <a:pt x="104477" y="59154"/>
                    <a:pt x="104477" y="59154"/>
                    <a:pt x="104477" y="59154"/>
                  </a:cubicBezTo>
                  <a:cubicBezTo>
                    <a:pt x="102089" y="61971"/>
                    <a:pt x="102089" y="61971"/>
                    <a:pt x="102089" y="61971"/>
                  </a:cubicBezTo>
                  <a:cubicBezTo>
                    <a:pt x="100298" y="60281"/>
                    <a:pt x="100298" y="60281"/>
                    <a:pt x="100298" y="60281"/>
                  </a:cubicBezTo>
                  <a:cubicBezTo>
                    <a:pt x="102089" y="58028"/>
                    <a:pt x="102089" y="58028"/>
                    <a:pt x="102089" y="58028"/>
                  </a:cubicBezTo>
                  <a:cubicBezTo>
                    <a:pt x="103283" y="54084"/>
                    <a:pt x="103283" y="54084"/>
                    <a:pt x="103283" y="54084"/>
                  </a:cubicBezTo>
                  <a:cubicBezTo>
                    <a:pt x="103880" y="52394"/>
                    <a:pt x="103880" y="52394"/>
                    <a:pt x="103880" y="52394"/>
                  </a:cubicBezTo>
                  <a:cubicBezTo>
                    <a:pt x="104477" y="51267"/>
                    <a:pt x="104477" y="51267"/>
                    <a:pt x="104477" y="51267"/>
                  </a:cubicBezTo>
                  <a:cubicBezTo>
                    <a:pt x="105671" y="50140"/>
                    <a:pt x="105671" y="50140"/>
                    <a:pt x="105671" y="50140"/>
                  </a:cubicBezTo>
                  <a:cubicBezTo>
                    <a:pt x="106865" y="49014"/>
                    <a:pt x="106865" y="49014"/>
                    <a:pt x="106865" y="49014"/>
                  </a:cubicBezTo>
                  <a:cubicBezTo>
                    <a:pt x="107462" y="47887"/>
                    <a:pt x="107462" y="47887"/>
                    <a:pt x="107462" y="47887"/>
                  </a:cubicBezTo>
                  <a:cubicBezTo>
                    <a:pt x="106865" y="45070"/>
                    <a:pt x="106865" y="45070"/>
                    <a:pt x="106865" y="45070"/>
                  </a:cubicBezTo>
                  <a:cubicBezTo>
                    <a:pt x="107462" y="43943"/>
                    <a:pt x="107462" y="43943"/>
                    <a:pt x="107462" y="43943"/>
                  </a:cubicBezTo>
                  <a:cubicBezTo>
                    <a:pt x="106865" y="42816"/>
                    <a:pt x="106865" y="42816"/>
                    <a:pt x="106865" y="42816"/>
                  </a:cubicBezTo>
                  <a:lnTo>
                    <a:pt x="106268" y="3887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3" name="Shape 889"/>
            <p:cNvSpPr/>
            <p:nvPr/>
          </p:nvSpPr>
          <p:spPr>
            <a:xfrm>
              <a:off x="7268003" y="2274433"/>
              <a:ext cx="229356" cy="263085"/>
            </a:xfrm>
            <a:custGeom>
              <a:avLst/>
              <a:gdLst/>
              <a:ahLst/>
              <a:cxnLst/>
              <a:rect l="0" t="0" r="0" b="0"/>
              <a:pathLst>
                <a:path w="120000" h="120000" extrusionOk="0">
                  <a:moveTo>
                    <a:pt x="106764" y="3846"/>
                  </a:moveTo>
                  <a:lnTo>
                    <a:pt x="100588" y="6153"/>
                  </a:lnTo>
                  <a:lnTo>
                    <a:pt x="95294" y="10000"/>
                  </a:lnTo>
                  <a:lnTo>
                    <a:pt x="89117" y="13076"/>
                  </a:lnTo>
                  <a:lnTo>
                    <a:pt x="84705" y="16153"/>
                  </a:lnTo>
                  <a:lnTo>
                    <a:pt x="82058" y="16923"/>
                  </a:lnTo>
                  <a:lnTo>
                    <a:pt x="80294" y="18461"/>
                  </a:lnTo>
                  <a:lnTo>
                    <a:pt x="77647" y="20769"/>
                  </a:lnTo>
                  <a:lnTo>
                    <a:pt x="75000" y="20769"/>
                  </a:lnTo>
                  <a:lnTo>
                    <a:pt x="72352" y="20769"/>
                  </a:lnTo>
                  <a:lnTo>
                    <a:pt x="68823" y="22307"/>
                  </a:lnTo>
                  <a:lnTo>
                    <a:pt x="65294" y="25384"/>
                  </a:lnTo>
                  <a:lnTo>
                    <a:pt x="62647" y="25384"/>
                  </a:lnTo>
                  <a:lnTo>
                    <a:pt x="60882" y="25384"/>
                  </a:lnTo>
                  <a:lnTo>
                    <a:pt x="60000" y="25384"/>
                  </a:lnTo>
                  <a:lnTo>
                    <a:pt x="57352" y="23846"/>
                  </a:lnTo>
                  <a:lnTo>
                    <a:pt x="54705" y="21538"/>
                  </a:lnTo>
                  <a:lnTo>
                    <a:pt x="52941" y="22307"/>
                  </a:lnTo>
                  <a:lnTo>
                    <a:pt x="49411" y="21538"/>
                  </a:lnTo>
                  <a:lnTo>
                    <a:pt x="48529" y="20769"/>
                  </a:lnTo>
                  <a:lnTo>
                    <a:pt x="45000" y="18461"/>
                  </a:lnTo>
                  <a:lnTo>
                    <a:pt x="41470" y="17692"/>
                  </a:lnTo>
                  <a:lnTo>
                    <a:pt x="34411" y="16923"/>
                  </a:lnTo>
                  <a:lnTo>
                    <a:pt x="0" y="21538"/>
                  </a:lnTo>
                  <a:lnTo>
                    <a:pt x="9705" y="103076"/>
                  </a:lnTo>
                  <a:lnTo>
                    <a:pt x="14117" y="104615"/>
                  </a:lnTo>
                  <a:lnTo>
                    <a:pt x="18529" y="103076"/>
                  </a:lnTo>
                  <a:lnTo>
                    <a:pt x="19411" y="102307"/>
                  </a:lnTo>
                  <a:lnTo>
                    <a:pt x="23823" y="105384"/>
                  </a:lnTo>
                  <a:lnTo>
                    <a:pt x="27352" y="107692"/>
                  </a:lnTo>
                  <a:lnTo>
                    <a:pt x="29117" y="110769"/>
                  </a:lnTo>
                  <a:lnTo>
                    <a:pt x="30000" y="112307"/>
                  </a:lnTo>
                  <a:lnTo>
                    <a:pt x="34411" y="113076"/>
                  </a:lnTo>
                  <a:lnTo>
                    <a:pt x="37058" y="113846"/>
                  </a:lnTo>
                  <a:lnTo>
                    <a:pt x="38823" y="114615"/>
                  </a:lnTo>
                  <a:lnTo>
                    <a:pt x="40588" y="116153"/>
                  </a:lnTo>
                  <a:lnTo>
                    <a:pt x="43235" y="115384"/>
                  </a:lnTo>
                  <a:lnTo>
                    <a:pt x="43235" y="114615"/>
                  </a:lnTo>
                  <a:lnTo>
                    <a:pt x="45000" y="113076"/>
                  </a:lnTo>
                  <a:lnTo>
                    <a:pt x="45882" y="112307"/>
                  </a:lnTo>
                  <a:lnTo>
                    <a:pt x="48529" y="113846"/>
                  </a:lnTo>
                  <a:lnTo>
                    <a:pt x="52941" y="115384"/>
                  </a:lnTo>
                  <a:lnTo>
                    <a:pt x="58235" y="114615"/>
                  </a:lnTo>
                  <a:lnTo>
                    <a:pt x="59117" y="113846"/>
                  </a:lnTo>
                  <a:lnTo>
                    <a:pt x="60882" y="111538"/>
                  </a:lnTo>
                  <a:lnTo>
                    <a:pt x="62647" y="110769"/>
                  </a:lnTo>
                  <a:lnTo>
                    <a:pt x="63529" y="110000"/>
                  </a:lnTo>
                  <a:lnTo>
                    <a:pt x="66176" y="112307"/>
                  </a:lnTo>
                  <a:lnTo>
                    <a:pt x="69705" y="116153"/>
                  </a:lnTo>
                  <a:lnTo>
                    <a:pt x="73235" y="119230"/>
                  </a:lnTo>
                  <a:lnTo>
                    <a:pt x="75882" y="119230"/>
                  </a:lnTo>
                  <a:lnTo>
                    <a:pt x="75000" y="120000"/>
                  </a:lnTo>
                  <a:lnTo>
                    <a:pt x="77647" y="117692"/>
                  </a:lnTo>
                  <a:lnTo>
                    <a:pt x="81176" y="114615"/>
                  </a:lnTo>
                  <a:lnTo>
                    <a:pt x="82941" y="112307"/>
                  </a:lnTo>
                  <a:lnTo>
                    <a:pt x="82941" y="109230"/>
                  </a:lnTo>
                  <a:lnTo>
                    <a:pt x="85588" y="100769"/>
                  </a:lnTo>
                  <a:lnTo>
                    <a:pt x="88235" y="98461"/>
                  </a:lnTo>
                  <a:lnTo>
                    <a:pt x="91764" y="100769"/>
                  </a:lnTo>
                  <a:lnTo>
                    <a:pt x="92647" y="100000"/>
                  </a:lnTo>
                  <a:lnTo>
                    <a:pt x="93529" y="92307"/>
                  </a:lnTo>
                  <a:lnTo>
                    <a:pt x="96176" y="89230"/>
                  </a:lnTo>
                  <a:lnTo>
                    <a:pt x="99705" y="84615"/>
                  </a:lnTo>
                  <a:lnTo>
                    <a:pt x="104117" y="84615"/>
                  </a:lnTo>
                  <a:lnTo>
                    <a:pt x="106764" y="81538"/>
                  </a:lnTo>
                  <a:lnTo>
                    <a:pt x="113823" y="76153"/>
                  </a:lnTo>
                  <a:lnTo>
                    <a:pt x="115588" y="72307"/>
                  </a:lnTo>
                  <a:lnTo>
                    <a:pt x="115588" y="70000"/>
                  </a:lnTo>
                  <a:lnTo>
                    <a:pt x="116470" y="63846"/>
                  </a:lnTo>
                  <a:lnTo>
                    <a:pt x="116470" y="59230"/>
                  </a:lnTo>
                  <a:lnTo>
                    <a:pt x="117352" y="56923"/>
                  </a:lnTo>
                  <a:lnTo>
                    <a:pt x="117352" y="53846"/>
                  </a:lnTo>
                  <a:lnTo>
                    <a:pt x="117352" y="47692"/>
                  </a:lnTo>
                  <a:lnTo>
                    <a:pt x="117352" y="46923"/>
                  </a:lnTo>
                  <a:lnTo>
                    <a:pt x="116470" y="44615"/>
                  </a:lnTo>
                  <a:lnTo>
                    <a:pt x="117352" y="42307"/>
                  </a:lnTo>
                  <a:lnTo>
                    <a:pt x="120000" y="42307"/>
                  </a:lnTo>
                  <a:lnTo>
                    <a:pt x="111176" y="0"/>
                  </a:lnTo>
                  <a:lnTo>
                    <a:pt x="106764" y="384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4" name="Shape 890"/>
            <p:cNvSpPr/>
            <p:nvPr/>
          </p:nvSpPr>
          <p:spPr>
            <a:xfrm>
              <a:off x="7119596" y="2319968"/>
              <a:ext cx="168644" cy="290068"/>
            </a:xfrm>
            <a:custGeom>
              <a:avLst/>
              <a:gdLst/>
              <a:ahLst/>
              <a:cxnLst/>
              <a:rect l="0" t="0" r="0" b="0"/>
              <a:pathLst>
                <a:path w="120000" h="120000" extrusionOk="0">
                  <a:moveTo>
                    <a:pt x="6000" y="120000"/>
                  </a:moveTo>
                  <a:lnTo>
                    <a:pt x="6000" y="116511"/>
                  </a:lnTo>
                  <a:lnTo>
                    <a:pt x="15600" y="116511"/>
                  </a:lnTo>
                  <a:lnTo>
                    <a:pt x="19200" y="113720"/>
                  </a:lnTo>
                  <a:lnTo>
                    <a:pt x="22800" y="113720"/>
                  </a:lnTo>
                  <a:lnTo>
                    <a:pt x="28800" y="113720"/>
                  </a:lnTo>
                  <a:lnTo>
                    <a:pt x="32400" y="115813"/>
                  </a:lnTo>
                  <a:lnTo>
                    <a:pt x="37200" y="117209"/>
                  </a:lnTo>
                  <a:lnTo>
                    <a:pt x="38400" y="116511"/>
                  </a:lnTo>
                  <a:lnTo>
                    <a:pt x="38400" y="113720"/>
                  </a:lnTo>
                  <a:lnTo>
                    <a:pt x="43200" y="113023"/>
                  </a:lnTo>
                  <a:lnTo>
                    <a:pt x="45600" y="112325"/>
                  </a:lnTo>
                  <a:lnTo>
                    <a:pt x="50400" y="112325"/>
                  </a:lnTo>
                  <a:lnTo>
                    <a:pt x="52800" y="113720"/>
                  </a:lnTo>
                  <a:lnTo>
                    <a:pt x="57600" y="114418"/>
                  </a:lnTo>
                  <a:lnTo>
                    <a:pt x="58800" y="112325"/>
                  </a:lnTo>
                  <a:lnTo>
                    <a:pt x="58800" y="109534"/>
                  </a:lnTo>
                  <a:lnTo>
                    <a:pt x="62400" y="107441"/>
                  </a:lnTo>
                  <a:lnTo>
                    <a:pt x="63600" y="104651"/>
                  </a:lnTo>
                  <a:lnTo>
                    <a:pt x="66000" y="104651"/>
                  </a:lnTo>
                  <a:lnTo>
                    <a:pt x="67200" y="107441"/>
                  </a:lnTo>
                  <a:lnTo>
                    <a:pt x="70800" y="109534"/>
                  </a:lnTo>
                  <a:lnTo>
                    <a:pt x="72000" y="110232"/>
                  </a:lnTo>
                  <a:lnTo>
                    <a:pt x="79200" y="109534"/>
                  </a:lnTo>
                  <a:lnTo>
                    <a:pt x="81600" y="106744"/>
                  </a:lnTo>
                  <a:lnTo>
                    <a:pt x="81600" y="104651"/>
                  </a:lnTo>
                  <a:lnTo>
                    <a:pt x="85200" y="101162"/>
                  </a:lnTo>
                  <a:lnTo>
                    <a:pt x="88800" y="101162"/>
                  </a:lnTo>
                  <a:lnTo>
                    <a:pt x="91200" y="99767"/>
                  </a:lnTo>
                  <a:lnTo>
                    <a:pt x="93600" y="96976"/>
                  </a:lnTo>
                  <a:lnTo>
                    <a:pt x="96000" y="94186"/>
                  </a:lnTo>
                  <a:lnTo>
                    <a:pt x="96000" y="91395"/>
                  </a:lnTo>
                  <a:lnTo>
                    <a:pt x="97200" y="90000"/>
                  </a:lnTo>
                  <a:lnTo>
                    <a:pt x="97200" y="88604"/>
                  </a:lnTo>
                  <a:lnTo>
                    <a:pt x="98400" y="87906"/>
                  </a:lnTo>
                  <a:lnTo>
                    <a:pt x="108000" y="87209"/>
                  </a:lnTo>
                  <a:lnTo>
                    <a:pt x="112800" y="85813"/>
                  </a:lnTo>
                  <a:lnTo>
                    <a:pt x="117600" y="85813"/>
                  </a:lnTo>
                  <a:lnTo>
                    <a:pt x="120000" y="84418"/>
                  </a:lnTo>
                  <a:lnTo>
                    <a:pt x="118800" y="80232"/>
                  </a:lnTo>
                  <a:lnTo>
                    <a:pt x="120000" y="78837"/>
                  </a:lnTo>
                  <a:lnTo>
                    <a:pt x="117600" y="78139"/>
                  </a:lnTo>
                  <a:lnTo>
                    <a:pt x="116400" y="75348"/>
                  </a:lnTo>
                  <a:lnTo>
                    <a:pt x="118800" y="74651"/>
                  </a:lnTo>
                  <a:lnTo>
                    <a:pt x="105600" y="697"/>
                  </a:lnTo>
                  <a:lnTo>
                    <a:pt x="105600" y="0"/>
                  </a:lnTo>
                  <a:lnTo>
                    <a:pt x="32400" y="2790"/>
                  </a:lnTo>
                  <a:lnTo>
                    <a:pt x="32400" y="3488"/>
                  </a:lnTo>
                  <a:lnTo>
                    <a:pt x="24000" y="6279"/>
                  </a:lnTo>
                  <a:lnTo>
                    <a:pt x="19200" y="8372"/>
                  </a:lnTo>
                  <a:lnTo>
                    <a:pt x="15600" y="9069"/>
                  </a:lnTo>
                  <a:lnTo>
                    <a:pt x="9600" y="8372"/>
                  </a:lnTo>
                  <a:lnTo>
                    <a:pt x="13200" y="71860"/>
                  </a:lnTo>
                  <a:lnTo>
                    <a:pt x="12000" y="73953"/>
                  </a:lnTo>
                  <a:lnTo>
                    <a:pt x="12000" y="76046"/>
                  </a:lnTo>
                  <a:lnTo>
                    <a:pt x="12000" y="78837"/>
                  </a:lnTo>
                  <a:lnTo>
                    <a:pt x="13200" y="81627"/>
                  </a:lnTo>
                  <a:lnTo>
                    <a:pt x="18000" y="86511"/>
                  </a:lnTo>
                  <a:lnTo>
                    <a:pt x="19200" y="90697"/>
                  </a:lnTo>
                  <a:lnTo>
                    <a:pt x="19200" y="93488"/>
                  </a:lnTo>
                  <a:lnTo>
                    <a:pt x="15600" y="94883"/>
                  </a:lnTo>
                  <a:lnTo>
                    <a:pt x="13200" y="97674"/>
                  </a:lnTo>
                  <a:lnTo>
                    <a:pt x="12000" y="101162"/>
                  </a:lnTo>
                  <a:lnTo>
                    <a:pt x="9600" y="102558"/>
                  </a:lnTo>
                  <a:lnTo>
                    <a:pt x="6000" y="104651"/>
                  </a:lnTo>
                  <a:lnTo>
                    <a:pt x="4800" y="108837"/>
                  </a:lnTo>
                  <a:lnTo>
                    <a:pt x="2400" y="109534"/>
                  </a:lnTo>
                  <a:lnTo>
                    <a:pt x="0" y="112325"/>
                  </a:lnTo>
                  <a:lnTo>
                    <a:pt x="0" y="116511"/>
                  </a:lnTo>
                  <a:lnTo>
                    <a:pt x="1200" y="119302"/>
                  </a:lnTo>
                  <a:lnTo>
                    <a:pt x="2400" y="120000"/>
                  </a:lnTo>
                  <a:lnTo>
                    <a:pt x="2400" y="120000"/>
                  </a:lnTo>
                  <a:lnTo>
                    <a:pt x="6000"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5" name="Shape 891"/>
            <p:cNvSpPr/>
            <p:nvPr/>
          </p:nvSpPr>
          <p:spPr>
            <a:xfrm>
              <a:off x="6929028" y="2282866"/>
              <a:ext cx="217551" cy="381136"/>
            </a:xfrm>
            <a:custGeom>
              <a:avLst/>
              <a:gdLst/>
              <a:ahLst/>
              <a:cxnLst/>
              <a:rect l="0" t="0" r="0" b="0"/>
              <a:pathLst>
                <a:path w="120000" h="120000" extrusionOk="0">
                  <a:moveTo>
                    <a:pt x="80000" y="115752"/>
                  </a:moveTo>
                  <a:lnTo>
                    <a:pt x="81860" y="115221"/>
                  </a:lnTo>
                  <a:lnTo>
                    <a:pt x="85581" y="116283"/>
                  </a:lnTo>
                  <a:lnTo>
                    <a:pt x="89302" y="117876"/>
                  </a:lnTo>
                  <a:lnTo>
                    <a:pt x="92093" y="117876"/>
                  </a:lnTo>
                  <a:lnTo>
                    <a:pt x="94883" y="117876"/>
                  </a:lnTo>
                  <a:lnTo>
                    <a:pt x="96744" y="117345"/>
                  </a:lnTo>
                  <a:lnTo>
                    <a:pt x="94883" y="114690"/>
                  </a:lnTo>
                  <a:lnTo>
                    <a:pt x="94883" y="112035"/>
                  </a:lnTo>
                  <a:lnTo>
                    <a:pt x="97674" y="110973"/>
                  </a:lnTo>
                  <a:lnTo>
                    <a:pt x="103255" y="109911"/>
                  </a:lnTo>
                  <a:lnTo>
                    <a:pt x="105116" y="109380"/>
                  </a:lnTo>
                  <a:lnTo>
                    <a:pt x="104186" y="107787"/>
                  </a:lnTo>
                  <a:lnTo>
                    <a:pt x="104186" y="106194"/>
                  </a:lnTo>
                  <a:lnTo>
                    <a:pt x="104186" y="105663"/>
                  </a:lnTo>
                  <a:lnTo>
                    <a:pt x="104186" y="103539"/>
                  </a:lnTo>
                  <a:lnTo>
                    <a:pt x="106976" y="103008"/>
                  </a:lnTo>
                  <a:lnTo>
                    <a:pt x="106976" y="103008"/>
                  </a:lnTo>
                  <a:lnTo>
                    <a:pt x="106046" y="102477"/>
                  </a:lnTo>
                  <a:lnTo>
                    <a:pt x="105116" y="100353"/>
                  </a:lnTo>
                  <a:lnTo>
                    <a:pt x="105116" y="97168"/>
                  </a:lnTo>
                  <a:lnTo>
                    <a:pt x="106976" y="95044"/>
                  </a:lnTo>
                  <a:lnTo>
                    <a:pt x="108837" y="94513"/>
                  </a:lnTo>
                  <a:lnTo>
                    <a:pt x="109767" y="91327"/>
                  </a:lnTo>
                  <a:lnTo>
                    <a:pt x="112558" y="89734"/>
                  </a:lnTo>
                  <a:lnTo>
                    <a:pt x="114418" y="88672"/>
                  </a:lnTo>
                  <a:lnTo>
                    <a:pt x="115348" y="86017"/>
                  </a:lnTo>
                  <a:lnTo>
                    <a:pt x="117209" y="83893"/>
                  </a:lnTo>
                  <a:lnTo>
                    <a:pt x="120000" y="82831"/>
                  </a:lnTo>
                  <a:lnTo>
                    <a:pt x="120000" y="80707"/>
                  </a:lnTo>
                  <a:lnTo>
                    <a:pt x="119069" y="77522"/>
                  </a:lnTo>
                  <a:lnTo>
                    <a:pt x="115348" y="73805"/>
                  </a:lnTo>
                  <a:lnTo>
                    <a:pt x="114418" y="71681"/>
                  </a:lnTo>
                  <a:lnTo>
                    <a:pt x="114418" y="69557"/>
                  </a:lnTo>
                  <a:lnTo>
                    <a:pt x="114418" y="67964"/>
                  </a:lnTo>
                  <a:lnTo>
                    <a:pt x="115348" y="66371"/>
                  </a:lnTo>
                  <a:lnTo>
                    <a:pt x="112558" y="18053"/>
                  </a:lnTo>
                  <a:lnTo>
                    <a:pt x="113488" y="18053"/>
                  </a:lnTo>
                  <a:lnTo>
                    <a:pt x="109767" y="16460"/>
                  </a:lnTo>
                  <a:lnTo>
                    <a:pt x="107906" y="13805"/>
                  </a:lnTo>
                  <a:lnTo>
                    <a:pt x="106046" y="12212"/>
                  </a:lnTo>
                  <a:lnTo>
                    <a:pt x="105116" y="9026"/>
                  </a:lnTo>
                  <a:lnTo>
                    <a:pt x="101395" y="6902"/>
                  </a:lnTo>
                  <a:lnTo>
                    <a:pt x="99534" y="1592"/>
                  </a:lnTo>
                  <a:lnTo>
                    <a:pt x="99534" y="0"/>
                  </a:lnTo>
                  <a:lnTo>
                    <a:pt x="22325" y="2654"/>
                  </a:lnTo>
                  <a:lnTo>
                    <a:pt x="20465" y="1592"/>
                  </a:lnTo>
                  <a:lnTo>
                    <a:pt x="20465" y="1592"/>
                  </a:lnTo>
                  <a:lnTo>
                    <a:pt x="19534" y="3185"/>
                  </a:lnTo>
                  <a:lnTo>
                    <a:pt x="19534" y="4247"/>
                  </a:lnTo>
                  <a:lnTo>
                    <a:pt x="22325" y="5840"/>
                  </a:lnTo>
                  <a:lnTo>
                    <a:pt x="26046" y="7433"/>
                  </a:lnTo>
                  <a:lnTo>
                    <a:pt x="30697" y="9557"/>
                  </a:lnTo>
                  <a:lnTo>
                    <a:pt x="35348" y="12212"/>
                  </a:lnTo>
                  <a:lnTo>
                    <a:pt x="35348" y="13805"/>
                  </a:lnTo>
                  <a:lnTo>
                    <a:pt x="33488" y="16991"/>
                  </a:lnTo>
                  <a:lnTo>
                    <a:pt x="31627" y="18584"/>
                  </a:lnTo>
                  <a:lnTo>
                    <a:pt x="28837" y="22831"/>
                  </a:lnTo>
                  <a:lnTo>
                    <a:pt x="26976" y="23893"/>
                  </a:lnTo>
                  <a:lnTo>
                    <a:pt x="25116" y="24955"/>
                  </a:lnTo>
                  <a:lnTo>
                    <a:pt x="19534" y="26548"/>
                  </a:lnTo>
                  <a:lnTo>
                    <a:pt x="13953" y="26548"/>
                  </a:lnTo>
                  <a:lnTo>
                    <a:pt x="11162" y="27079"/>
                  </a:lnTo>
                  <a:lnTo>
                    <a:pt x="11162" y="29203"/>
                  </a:lnTo>
                  <a:lnTo>
                    <a:pt x="11162" y="30796"/>
                  </a:lnTo>
                  <a:lnTo>
                    <a:pt x="13953" y="34513"/>
                  </a:lnTo>
                  <a:lnTo>
                    <a:pt x="15813" y="35575"/>
                  </a:lnTo>
                  <a:lnTo>
                    <a:pt x="12093" y="37168"/>
                  </a:lnTo>
                  <a:lnTo>
                    <a:pt x="12093" y="40884"/>
                  </a:lnTo>
                  <a:lnTo>
                    <a:pt x="10232" y="40884"/>
                  </a:lnTo>
                  <a:lnTo>
                    <a:pt x="7441" y="42477"/>
                  </a:lnTo>
                  <a:lnTo>
                    <a:pt x="1860" y="45663"/>
                  </a:lnTo>
                  <a:lnTo>
                    <a:pt x="2790" y="48849"/>
                  </a:lnTo>
                  <a:lnTo>
                    <a:pt x="0" y="50442"/>
                  </a:lnTo>
                  <a:lnTo>
                    <a:pt x="0" y="55221"/>
                  </a:lnTo>
                  <a:lnTo>
                    <a:pt x="0" y="60000"/>
                  </a:lnTo>
                  <a:lnTo>
                    <a:pt x="5581" y="65309"/>
                  </a:lnTo>
                  <a:lnTo>
                    <a:pt x="19534" y="72212"/>
                  </a:lnTo>
                  <a:lnTo>
                    <a:pt x="23255" y="75398"/>
                  </a:lnTo>
                  <a:lnTo>
                    <a:pt x="23255" y="79646"/>
                  </a:lnTo>
                  <a:lnTo>
                    <a:pt x="27906" y="81769"/>
                  </a:lnTo>
                  <a:lnTo>
                    <a:pt x="28837" y="80176"/>
                  </a:lnTo>
                  <a:lnTo>
                    <a:pt x="31627" y="79646"/>
                  </a:lnTo>
                  <a:lnTo>
                    <a:pt x="36279" y="79646"/>
                  </a:lnTo>
                  <a:lnTo>
                    <a:pt x="39069" y="81238"/>
                  </a:lnTo>
                  <a:lnTo>
                    <a:pt x="41860" y="82831"/>
                  </a:lnTo>
                  <a:lnTo>
                    <a:pt x="39069" y="86017"/>
                  </a:lnTo>
                  <a:lnTo>
                    <a:pt x="38139" y="88672"/>
                  </a:lnTo>
                  <a:lnTo>
                    <a:pt x="38139" y="90265"/>
                  </a:lnTo>
                  <a:lnTo>
                    <a:pt x="36279" y="92920"/>
                  </a:lnTo>
                  <a:lnTo>
                    <a:pt x="36279" y="95575"/>
                  </a:lnTo>
                  <a:lnTo>
                    <a:pt x="40930" y="98230"/>
                  </a:lnTo>
                  <a:lnTo>
                    <a:pt x="47441" y="100884"/>
                  </a:lnTo>
                  <a:lnTo>
                    <a:pt x="49302" y="100353"/>
                  </a:lnTo>
                  <a:lnTo>
                    <a:pt x="59534" y="104070"/>
                  </a:lnTo>
                  <a:lnTo>
                    <a:pt x="63255" y="106194"/>
                  </a:lnTo>
                  <a:lnTo>
                    <a:pt x="66046" y="110973"/>
                  </a:lnTo>
                  <a:lnTo>
                    <a:pt x="65116" y="113628"/>
                  </a:lnTo>
                  <a:lnTo>
                    <a:pt x="64186" y="115221"/>
                  </a:lnTo>
                  <a:lnTo>
                    <a:pt x="68837" y="117876"/>
                  </a:lnTo>
                  <a:lnTo>
                    <a:pt x="68837" y="120000"/>
                  </a:lnTo>
                  <a:lnTo>
                    <a:pt x="70697" y="117876"/>
                  </a:lnTo>
                  <a:lnTo>
                    <a:pt x="74418" y="117876"/>
                  </a:lnTo>
                  <a:lnTo>
                    <a:pt x="77209" y="117345"/>
                  </a:lnTo>
                  <a:lnTo>
                    <a:pt x="80000" y="11575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6" name="Shape 892"/>
            <p:cNvSpPr/>
            <p:nvPr/>
          </p:nvSpPr>
          <p:spPr>
            <a:xfrm>
              <a:off x="6662570" y="2198543"/>
              <a:ext cx="330542" cy="242848"/>
            </a:xfrm>
            <a:custGeom>
              <a:avLst/>
              <a:gdLst/>
              <a:ahLst/>
              <a:cxnLst/>
              <a:rect l="0" t="0" r="0" b="0"/>
              <a:pathLst>
                <a:path w="120000" h="120000" extrusionOk="0">
                  <a:moveTo>
                    <a:pt x="98181" y="113647"/>
                  </a:moveTo>
                  <a:cubicBezTo>
                    <a:pt x="101818" y="108705"/>
                    <a:pt x="101818" y="108705"/>
                    <a:pt x="101818" y="108705"/>
                  </a:cubicBezTo>
                  <a:cubicBezTo>
                    <a:pt x="103376" y="105882"/>
                    <a:pt x="103376" y="105882"/>
                    <a:pt x="103376" y="105882"/>
                  </a:cubicBezTo>
                  <a:cubicBezTo>
                    <a:pt x="104415" y="105882"/>
                    <a:pt x="104415" y="105882"/>
                    <a:pt x="104415" y="105882"/>
                  </a:cubicBezTo>
                  <a:cubicBezTo>
                    <a:pt x="104935" y="100235"/>
                    <a:pt x="104935" y="100235"/>
                    <a:pt x="104935" y="100235"/>
                  </a:cubicBezTo>
                  <a:cubicBezTo>
                    <a:pt x="107012" y="98117"/>
                    <a:pt x="107012" y="98117"/>
                    <a:pt x="107012" y="98117"/>
                  </a:cubicBezTo>
                  <a:cubicBezTo>
                    <a:pt x="105974" y="96000"/>
                    <a:pt x="105974" y="96000"/>
                    <a:pt x="105974" y="96000"/>
                  </a:cubicBezTo>
                  <a:cubicBezTo>
                    <a:pt x="103896" y="90352"/>
                    <a:pt x="103896" y="90352"/>
                    <a:pt x="103896" y="90352"/>
                  </a:cubicBezTo>
                  <a:cubicBezTo>
                    <a:pt x="103896" y="87529"/>
                    <a:pt x="103896" y="87529"/>
                    <a:pt x="103896" y="87529"/>
                  </a:cubicBezTo>
                  <a:cubicBezTo>
                    <a:pt x="103896" y="84705"/>
                    <a:pt x="103896" y="84705"/>
                    <a:pt x="103896" y="84705"/>
                  </a:cubicBezTo>
                  <a:cubicBezTo>
                    <a:pt x="105974" y="83294"/>
                    <a:pt x="105974" y="83294"/>
                    <a:pt x="105974" y="83294"/>
                  </a:cubicBezTo>
                  <a:cubicBezTo>
                    <a:pt x="109610" y="83294"/>
                    <a:pt x="109610" y="83294"/>
                    <a:pt x="109610" y="83294"/>
                  </a:cubicBezTo>
                  <a:cubicBezTo>
                    <a:pt x="113246" y="81176"/>
                    <a:pt x="113246" y="81176"/>
                    <a:pt x="113246" y="81176"/>
                  </a:cubicBezTo>
                  <a:cubicBezTo>
                    <a:pt x="114285" y="79764"/>
                    <a:pt x="114285" y="79764"/>
                    <a:pt x="114285" y="79764"/>
                  </a:cubicBezTo>
                  <a:cubicBezTo>
                    <a:pt x="115844" y="77647"/>
                    <a:pt x="115844" y="77647"/>
                    <a:pt x="115844" y="77647"/>
                  </a:cubicBezTo>
                  <a:cubicBezTo>
                    <a:pt x="117402" y="71294"/>
                    <a:pt x="117402" y="71294"/>
                    <a:pt x="117402" y="71294"/>
                  </a:cubicBezTo>
                  <a:cubicBezTo>
                    <a:pt x="118961" y="68470"/>
                    <a:pt x="118961" y="68470"/>
                    <a:pt x="118961" y="68470"/>
                  </a:cubicBezTo>
                  <a:cubicBezTo>
                    <a:pt x="119999" y="63529"/>
                    <a:pt x="119999" y="63529"/>
                    <a:pt x="119999" y="63529"/>
                  </a:cubicBezTo>
                  <a:cubicBezTo>
                    <a:pt x="119999" y="61411"/>
                    <a:pt x="119999" y="61411"/>
                    <a:pt x="119999" y="61411"/>
                  </a:cubicBezTo>
                  <a:cubicBezTo>
                    <a:pt x="116883" y="57176"/>
                    <a:pt x="116883" y="57176"/>
                    <a:pt x="116883" y="57176"/>
                  </a:cubicBezTo>
                  <a:cubicBezTo>
                    <a:pt x="113766" y="53647"/>
                    <a:pt x="113766" y="53647"/>
                    <a:pt x="113766" y="53647"/>
                  </a:cubicBezTo>
                  <a:cubicBezTo>
                    <a:pt x="111688" y="50823"/>
                    <a:pt x="111688" y="50823"/>
                    <a:pt x="111688" y="50823"/>
                  </a:cubicBezTo>
                  <a:cubicBezTo>
                    <a:pt x="109610" y="48705"/>
                    <a:pt x="109610" y="48705"/>
                    <a:pt x="109610" y="48705"/>
                  </a:cubicBezTo>
                  <a:cubicBezTo>
                    <a:pt x="109610" y="46588"/>
                    <a:pt x="109610" y="46588"/>
                    <a:pt x="109610" y="46588"/>
                  </a:cubicBezTo>
                  <a:cubicBezTo>
                    <a:pt x="110129" y="44470"/>
                    <a:pt x="110129" y="44470"/>
                    <a:pt x="110129" y="44470"/>
                  </a:cubicBezTo>
                  <a:cubicBezTo>
                    <a:pt x="111168" y="45882"/>
                    <a:pt x="111168" y="45882"/>
                    <a:pt x="111168" y="45882"/>
                  </a:cubicBezTo>
                  <a:cubicBezTo>
                    <a:pt x="109610" y="43058"/>
                    <a:pt x="109610" y="43058"/>
                    <a:pt x="109610" y="43058"/>
                  </a:cubicBezTo>
                  <a:cubicBezTo>
                    <a:pt x="109610" y="43058"/>
                    <a:pt x="107532" y="41647"/>
                    <a:pt x="107012" y="41647"/>
                  </a:cubicBezTo>
                  <a:cubicBezTo>
                    <a:pt x="106493" y="41647"/>
                    <a:pt x="104415" y="38823"/>
                    <a:pt x="104415" y="38823"/>
                  </a:cubicBezTo>
                  <a:cubicBezTo>
                    <a:pt x="101818" y="38823"/>
                    <a:pt x="101818" y="38823"/>
                    <a:pt x="101818" y="38823"/>
                  </a:cubicBezTo>
                  <a:cubicBezTo>
                    <a:pt x="101818" y="35294"/>
                    <a:pt x="101818" y="35294"/>
                    <a:pt x="101818" y="35294"/>
                  </a:cubicBezTo>
                  <a:cubicBezTo>
                    <a:pt x="100779" y="31764"/>
                    <a:pt x="100779" y="31764"/>
                    <a:pt x="100779" y="31764"/>
                  </a:cubicBezTo>
                  <a:cubicBezTo>
                    <a:pt x="100779" y="27529"/>
                    <a:pt x="100779" y="27529"/>
                    <a:pt x="100779" y="27529"/>
                  </a:cubicBezTo>
                  <a:cubicBezTo>
                    <a:pt x="100779" y="24705"/>
                    <a:pt x="100779" y="24705"/>
                    <a:pt x="100779" y="24705"/>
                  </a:cubicBezTo>
                  <a:cubicBezTo>
                    <a:pt x="100779" y="19764"/>
                    <a:pt x="100779" y="19764"/>
                    <a:pt x="100779" y="19764"/>
                  </a:cubicBezTo>
                  <a:cubicBezTo>
                    <a:pt x="99740" y="17647"/>
                    <a:pt x="99740" y="17647"/>
                    <a:pt x="99740" y="17647"/>
                  </a:cubicBezTo>
                  <a:cubicBezTo>
                    <a:pt x="98181" y="12705"/>
                    <a:pt x="98181" y="12705"/>
                    <a:pt x="98181" y="12705"/>
                  </a:cubicBezTo>
                  <a:cubicBezTo>
                    <a:pt x="3636" y="15529"/>
                    <a:pt x="3636" y="15529"/>
                    <a:pt x="3636" y="15529"/>
                  </a:cubicBezTo>
                  <a:cubicBezTo>
                    <a:pt x="4155" y="0"/>
                    <a:pt x="4155" y="0"/>
                    <a:pt x="4155" y="0"/>
                  </a:cubicBezTo>
                  <a:cubicBezTo>
                    <a:pt x="4155" y="0"/>
                    <a:pt x="4155" y="0"/>
                    <a:pt x="4155" y="0"/>
                  </a:cubicBezTo>
                  <a:cubicBezTo>
                    <a:pt x="3636" y="16235"/>
                    <a:pt x="3636" y="16235"/>
                    <a:pt x="3636" y="16235"/>
                  </a:cubicBezTo>
                  <a:cubicBezTo>
                    <a:pt x="2077" y="16235"/>
                    <a:pt x="2077" y="16235"/>
                    <a:pt x="2077" y="16235"/>
                  </a:cubicBezTo>
                  <a:cubicBezTo>
                    <a:pt x="2077" y="18352"/>
                    <a:pt x="2077" y="18352"/>
                    <a:pt x="2077" y="18352"/>
                  </a:cubicBezTo>
                  <a:cubicBezTo>
                    <a:pt x="1558" y="21882"/>
                    <a:pt x="1558" y="21882"/>
                    <a:pt x="1558" y="21882"/>
                  </a:cubicBezTo>
                  <a:cubicBezTo>
                    <a:pt x="2597" y="22588"/>
                    <a:pt x="2597" y="22588"/>
                    <a:pt x="2597" y="22588"/>
                  </a:cubicBezTo>
                  <a:cubicBezTo>
                    <a:pt x="3636" y="26117"/>
                    <a:pt x="3636" y="26117"/>
                    <a:pt x="3636" y="26117"/>
                  </a:cubicBezTo>
                  <a:cubicBezTo>
                    <a:pt x="3636" y="28941"/>
                    <a:pt x="3636" y="28941"/>
                    <a:pt x="3636" y="28941"/>
                  </a:cubicBezTo>
                  <a:cubicBezTo>
                    <a:pt x="2597" y="29647"/>
                    <a:pt x="2597" y="29647"/>
                    <a:pt x="2597" y="29647"/>
                  </a:cubicBezTo>
                  <a:cubicBezTo>
                    <a:pt x="2077" y="31764"/>
                    <a:pt x="2077" y="31764"/>
                    <a:pt x="2077" y="31764"/>
                  </a:cubicBezTo>
                  <a:cubicBezTo>
                    <a:pt x="2077" y="36705"/>
                    <a:pt x="2077" y="36705"/>
                    <a:pt x="2077" y="36705"/>
                  </a:cubicBezTo>
                  <a:cubicBezTo>
                    <a:pt x="519" y="37411"/>
                    <a:pt x="519" y="37411"/>
                    <a:pt x="519" y="37411"/>
                  </a:cubicBezTo>
                  <a:cubicBezTo>
                    <a:pt x="0" y="39529"/>
                    <a:pt x="0" y="39529"/>
                    <a:pt x="0" y="39529"/>
                  </a:cubicBezTo>
                  <a:cubicBezTo>
                    <a:pt x="0" y="41647"/>
                    <a:pt x="0" y="41647"/>
                    <a:pt x="0" y="41647"/>
                  </a:cubicBezTo>
                  <a:cubicBezTo>
                    <a:pt x="2077" y="43764"/>
                    <a:pt x="2077" y="43764"/>
                    <a:pt x="2077" y="43764"/>
                  </a:cubicBezTo>
                  <a:cubicBezTo>
                    <a:pt x="2077" y="46588"/>
                    <a:pt x="2077" y="46588"/>
                    <a:pt x="2077" y="46588"/>
                  </a:cubicBezTo>
                  <a:cubicBezTo>
                    <a:pt x="2077" y="48705"/>
                    <a:pt x="2077" y="48705"/>
                    <a:pt x="2077" y="48705"/>
                  </a:cubicBezTo>
                  <a:cubicBezTo>
                    <a:pt x="1558" y="47294"/>
                    <a:pt x="1558" y="47294"/>
                    <a:pt x="1558" y="47294"/>
                  </a:cubicBezTo>
                  <a:cubicBezTo>
                    <a:pt x="3116" y="50117"/>
                    <a:pt x="3116" y="50117"/>
                    <a:pt x="3116" y="50117"/>
                  </a:cubicBezTo>
                  <a:cubicBezTo>
                    <a:pt x="4675" y="56470"/>
                    <a:pt x="4675" y="56470"/>
                    <a:pt x="4675" y="56470"/>
                  </a:cubicBezTo>
                  <a:cubicBezTo>
                    <a:pt x="6233" y="60000"/>
                    <a:pt x="6233" y="60000"/>
                    <a:pt x="6233" y="60000"/>
                  </a:cubicBezTo>
                  <a:cubicBezTo>
                    <a:pt x="7272" y="64235"/>
                    <a:pt x="7272" y="64235"/>
                    <a:pt x="7272" y="64235"/>
                  </a:cubicBezTo>
                  <a:cubicBezTo>
                    <a:pt x="8311" y="67764"/>
                    <a:pt x="8311" y="67764"/>
                    <a:pt x="8311" y="67764"/>
                  </a:cubicBezTo>
                  <a:cubicBezTo>
                    <a:pt x="9350" y="69882"/>
                    <a:pt x="9350" y="69882"/>
                    <a:pt x="9350" y="69882"/>
                  </a:cubicBezTo>
                  <a:cubicBezTo>
                    <a:pt x="9870" y="72000"/>
                    <a:pt x="9870" y="72000"/>
                    <a:pt x="9870" y="72000"/>
                  </a:cubicBezTo>
                  <a:cubicBezTo>
                    <a:pt x="10389" y="72705"/>
                    <a:pt x="10389" y="72705"/>
                    <a:pt x="10389" y="72705"/>
                  </a:cubicBezTo>
                  <a:cubicBezTo>
                    <a:pt x="10389" y="73411"/>
                    <a:pt x="10389" y="73411"/>
                    <a:pt x="10389" y="73411"/>
                  </a:cubicBezTo>
                  <a:cubicBezTo>
                    <a:pt x="8831" y="74117"/>
                    <a:pt x="8831" y="74117"/>
                    <a:pt x="8831" y="74117"/>
                  </a:cubicBezTo>
                  <a:cubicBezTo>
                    <a:pt x="9350" y="76941"/>
                    <a:pt x="9350" y="76941"/>
                    <a:pt x="9350" y="76941"/>
                  </a:cubicBezTo>
                  <a:cubicBezTo>
                    <a:pt x="9870" y="80470"/>
                    <a:pt x="9870" y="80470"/>
                    <a:pt x="9870" y="80470"/>
                  </a:cubicBezTo>
                  <a:cubicBezTo>
                    <a:pt x="10389" y="81882"/>
                    <a:pt x="10389" y="81882"/>
                    <a:pt x="10389" y="81882"/>
                  </a:cubicBezTo>
                  <a:cubicBezTo>
                    <a:pt x="11428" y="81882"/>
                    <a:pt x="11428" y="81882"/>
                    <a:pt x="11428" y="81882"/>
                  </a:cubicBezTo>
                  <a:cubicBezTo>
                    <a:pt x="12467" y="83294"/>
                    <a:pt x="12467" y="83294"/>
                    <a:pt x="12467" y="83294"/>
                  </a:cubicBezTo>
                  <a:cubicBezTo>
                    <a:pt x="13506" y="88235"/>
                    <a:pt x="13506" y="88235"/>
                    <a:pt x="13506" y="88235"/>
                  </a:cubicBezTo>
                  <a:cubicBezTo>
                    <a:pt x="13506" y="95294"/>
                    <a:pt x="13506" y="95294"/>
                    <a:pt x="13506" y="95294"/>
                  </a:cubicBezTo>
                  <a:cubicBezTo>
                    <a:pt x="12987" y="98117"/>
                    <a:pt x="12987" y="98117"/>
                    <a:pt x="12987" y="98117"/>
                  </a:cubicBezTo>
                  <a:cubicBezTo>
                    <a:pt x="14025" y="100235"/>
                    <a:pt x="14025" y="100235"/>
                    <a:pt x="14025" y="100235"/>
                  </a:cubicBezTo>
                  <a:cubicBezTo>
                    <a:pt x="14545" y="101647"/>
                    <a:pt x="14545" y="101647"/>
                    <a:pt x="14545" y="101647"/>
                  </a:cubicBezTo>
                  <a:cubicBezTo>
                    <a:pt x="14545" y="108705"/>
                    <a:pt x="14545" y="108705"/>
                    <a:pt x="14545" y="108705"/>
                  </a:cubicBezTo>
                  <a:cubicBezTo>
                    <a:pt x="15584" y="113647"/>
                    <a:pt x="15584" y="113647"/>
                    <a:pt x="15584" y="113647"/>
                  </a:cubicBezTo>
                  <a:cubicBezTo>
                    <a:pt x="15584" y="114352"/>
                    <a:pt x="15584" y="114352"/>
                    <a:pt x="15584" y="114352"/>
                  </a:cubicBezTo>
                  <a:cubicBezTo>
                    <a:pt x="91428" y="112941"/>
                    <a:pt x="91428" y="112941"/>
                    <a:pt x="91428" y="112941"/>
                  </a:cubicBezTo>
                  <a:cubicBezTo>
                    <a:pt x="97662" y="120000"/>
                    <a:pt x="97662" y="120000"/>
                    <a:pt x="97662" y="120000"/>
                  </a:cubicBezTo>
                  <a:cubicBezTo>
                    <a:pt x="98701" y="118588"/>
                    <a:pt x="98701" y="118588"/>
                    <a:pt x="98701" y="118588"/>
                  </a:cubicBezTo>
                  <a:lnTo>
                    <a:pt x="98181" y="11364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7" name="Shape 893"/>
            <p:cNvSpPr/>
            <p:nvPr/>
          </p:nvSpPr>
          <p:spPr>
            <a:xfrm>
              <a:off x="5157992" y="3013096"/>
              <a:ext cx="735560" cy="571704"/>
            </a:xfrm>
            <a:custGeom>
              <a:avLst/>
              <a:gdLst/>
              <a:ahLst/>
              <a:cxnLst/>
              <a:rect l="0" t="0" r="0" b="0"/>
              <a:pathLst>
                <a:path w="120000" h="120000" extrusionOk="0">
                  <a:moveTo>
                    <a:pt x="47091" y="96637"/>
                  </a:moveTo>
                  <a:lnTo>
                    <a:pt x="47916" y="97699"/>
                  </a:lnTo>
                  <a:lnTo>
                    <a:pt x="49567" y="99115"/>
                  </a:lnTo>
                  <a:lnTo>
                    <a:pt x="48466" y="99469"/>
                  </a:lnTo>
                  <a:lnTo>
                    <a:pt x="47916" y="99469"/>
                  </a:lnTo>
                  <a:lnTo>
                    <a:pt x="46816" y="100531"/>
                  </a:lnTo>
                  <a:lnTo>
                    <a:pt x="46816" y="100884"/>
                  </a:lnTo>
                  <a:lnTo>
                    <a:pt x="46816" y="101946"/>
                  </a:lnTo>
                  <a:lnTo>
                    <a:pt x="47366" y="101946"/>
                  </a:lnTo>
                  <a:lnTo>
                    <a:pt x="48466" y="103716"/>
                  </a:lnTo>
                  <a:lnTo>
                    <a:pt x="48466" y="104424"/>
                  </a:lnTo>
                  <a:lnTo>
                    <a:pt x="47641" y="104778"/>
                  </a:lnTo>
                  <a:lnTo>
                    <a:pt x="47091" y="104778"/>
                  </a:lnTo>
                  <a:lnTo>
                    <a:pt x="46540" y="105132"/>
                  </a:lnTo>
                  <a:lnTo>
                    <a:pt x="46265" y="105132"/>
                  </a:lnTo>
                  <a:lnTo>
                    <a:pt x="45440" y="105840"/>
                  </a:lnTo>
                  <a:lnTo>
                    <a:pt x="45440" y="106902"/>
                  </a:lnTo>
                  <a:lnTo>
                    <a:pt x="45440" y="107256"/>
                  </a:lnTo>
                  <a:lnTo>
                    <a:pt x="44890" y="108318"/>
                  </a:lnTo>
                  <a:lnTo>
                    <a:pt x="44064" y="106548"/>
                  </a:lnTo>
                  <a:lnTo>
                    <a:pt x="44064" y="106902"/>
                  </a:lnTo>
                  <a:lnTo>
                    <a:pt x="43789" y="107610"/>
                  </a:lnTo>
                  <a:lnTo>
                    <a:pt x="42964" y="108672"/>
                  </a:lnTo>
                  <a:lnTo>
                    <a:pt x="42413" y="110088"/>
                  </a:lnTo>
                  <a:lnTo>
                    <a:pt x="42413" y="110442"/>
                  </a:lnTo>
                  <a:lnTo>
                    <a:pt x="42413" y="111858"/>
                  </a:lnTo>
                  <a:lnTo>
                    <a:pt x="39937" y="111858"/>
                  </a:lnTo>
                  <a:lnTo>
                    <a:pt x="41863" y="111150"/>
                  </a:lnTo>
                  <a:lnTo>
                    <a:pt x="42138" y="110442"/>
                  </a:lnTo>
                  <a:lnTo>
                    <a:pt x="42413" y="109734"/>
                  </a:lnTo>
                  <a:lnTo>
                    <a:pt x="42138" y="108672"/>
                  </a:lnTo>
                  <a:lnTo>
                    <a:pt x="41588" y="108318"/>
                  </a:lnTo>
                  <a:lnTo>
                    <a:pt x="41313" y="108318"/>
                  </a:lnTo>
                  <a:lnTo>
                    <a:pt x="40763" y="107610"/>
                  </a:lnTo>
                  <a:lnTo>
                    <a:pt x="40763" y="107256"/>
                  </a:lnTo>
                  <a:lnTo>
                    <a:pt x="40488" y="105132"/>
                  </a:lnTo>
                  <a:lnTo>
                    <a:pt x="41038" y="104424"/>
                  </a:lnTo>
                  <a:lnTo>
                    <a:pt x="41313" y="103716"/>
                  </a:lnTo>
                  <a:lnTo>
                    <a:pt x="42138" y="103008"/>
                  </a:lnTo>
                  <a:lnTo>
                    <a:pt x="42413" y="103362"/>
                  </a:lnTo>
                  <a:lnTo>
                    <a:pt x="43239" y="104424"/>
                  </a:lnTo>
                  <a:lnTo>
                    <a:pt x="43789" y="105840"/>
                  </a:lnTo>
                  <a:lnTo>
                    <a:pt x="43789" y="104424"/>
                  </a:lnTo>
                  <a:lnTo>
                    <a:pt x="43514" y="103008"/>
                  </a:lnTo>
                  <a:lnTo>
                    <a:pt x="42964" y="101946"/>
                  </a:lnTo>
                  <a:lnTo>
                    <a:pt x="43789" y="101592"/>
                  </a:lnTo>
                  <a:lnTo>
                    <a:pt x="44890" y="102300"/>
                  </a:lnTo>
                  <a:lnTo>
                    <a:pt x="45440" y="102300"/>
                  </a:lnTo>
                  <a:lnTo>
                    <a:pt x="45440" y="101592"/>
                  </a:lnTo>
                  <a:lnTo>
                    <a:pt x="45440" y="101238"/>
                  </a:lnTo>
                  <a:lnTo>
                    <a:pt x="45440" y="100531"/>
                  </a:lnTo>
                  <a:lnTo>
                    <a:pt x="45440" y="99469"/>
                  </a:lnTo>
                  <a:lnTo>
                    <a:pt x="45165" y="98761"/>
                  </a:lnTo>
                  <a:lnTo>
                    <a:pt x="46265" y="97699"/>
                  </a:lnTo>
                  <a:close/>
                  <a:moveTo>
                    <a:pt x="8573" y="75044"/>
                  </a:moveTo>
                  <a:lnTo>
                    <a:pt x="9123" y="75044"/>
                  </a:lnTo>
                  <a:lnTo>
                    <a:pt x="9948" y="77168"/>
                  </a:lnTo>
                  <a:lnTo>
                    <a:pt x="9948" y="78230"/>
                  </a:lnTo>
                  <a:lnTo>
                    <a:pt x="9398" y="79291"/>
                  </a:lnTo>
                  <a:lnTo>
                    <a:pt x="8848" y="79291"/>
                  </a:lnTo>
                  <a:lnTo>
                    <a:pt x="8022" y="79291"/>
                  </a:lnTo>
                  <a:lnTo>
                    <a:pt x="6922" y="78230"/>
                  </a:lnTo>
                  <a:lnTo>
                    <a:pt x="5546" y="76814"/>
                  </a:lnTo>
                  <a:lnTo>
                    <a:pt x="6922" y="75752"/>
                  </a:lnTo>
                  <a:lnTo>
                    <a:pt x="7747" y="75752"/>
                  </a:lnTo>
                  <a:close/>
                  <a:moveTo>
                    <a:pt x="692" y="44955"/>
                  </a:moveTo>
                  <a:cubicBezTo>
                    <a:pt x="692" y="44955"/>
                    <a:pt x="692" y="44955"/>
                    <a:pt x="922" y="46162"/>
                  </a:cubicBezTo>
                  <a:cubicBezTo>
                    <a:pt x="922" y="46162"/>
                    <a:pt x="922" y="46162"/>
                    <a:pt x="1384" y="46765"/>
                  </a:cubicBezTo>
                  <a:cubicBezTo>
                    <a:pt x="1384" y="46765"/>
                    <a:pt x="1384" y="46765"/>
                    <a:pt x="2538" y="47066"/>
                  </a:cubicBezTo>
                  <a:cubicBezTo>
                    <a:pt x="2538" y="47066"/>
                    <a:pt x="2538" y="47066"/>
                    <a:pt x="3691" y="47066"/>
                  </a:cubicBezTo>
                  <a:cubicBezTo>
                    <a:pt x="3691" y="47066"/>
                    <a:pt x="3691" y="47066"/>
                    <a:pt x="4384" y="47669"/>
                  </a:cubicBezTo>
                  <a:cubicBezTo>
                    <a:pt x="4384" y="47669"/>
                    <a:pt x="4384" y="47669"/>
                    <a:pt x="4384" y="48574"/>
                  </a:cubicBezTo>
                  <a:cubicBezTo>
                    <a:pt x="4384" y="48574"/>
                    <a:pt x="4384" y="48574"/>
                    <a:pt x="4845" y="49177"/>
                  </a:cubicBezTo>
                  <a:cubicBezTo>
                    <a:pt x="4845" y="49177"/>
                    <a:pt x="4845" y="49177"/>
                    <a:pt x="5768" y="50383"/>
                  </a:cubicBezTo>
                  <a:cubicBezTo>
                    <a:pt x="5768" y="50383"/>
                    <a:pt x="5768" y="50383"/>
                    <a:pt x="6922" y="52494"/>
                  </a:cubicBezTo>
                  <a:cubicBezTo>
                    <a:pt x="6922" y="52494"/>
                    <a:pt x="6922" y="52494"/>
                    <a:pt x="6230" y="52494"/>
                  </a:cubicBezTo>
                  <a:cubicBezTo>
                    <a:pt x="6230" y="52494"/>
                    <a:pt x="6230" y="52494"/>
                    <a:pt x="4845" y="52494"/>
                  </a:cubicBezTo>
                  <a:lnTo>
                    <a:pt x="4614" y="53097"/>
                  </a:lnTo>
                  <a:cubicBezTo>
                    <a:pt x="4614" y="53097"/>
                    <a:pt x="4614" y="53097"/>
                    <a:pt x="3691" y="51891"/>
                  </a:cubicBezTo>
                  <a:cubicBezTo>
                    <a:pt x="3691" y="51891"/>
                    <a:pt x="3691" y="51891"/>
                    <a:pt x="3230" y="50082"/>
                  </a:cubicBezTo>
                  <a:cubicBezTo>
                    <a:pt x="3230" y="50082"/>
                    <a:pt x="3230" y="50082"/>
                    <a:pt x="2999" y="49479"/>
                  </a:cubicBezTo>
                  <a:cubicBezTo>
                    <a:pt x="2999" y="49479"/>
                    <a:pt x="2999" y="49479"/>
                    <a:pt x="2538" y="48875"/>
                  </a:cubicBezTo>
                  <a:cubicBezTo>
                    <a:pt x="2538" y="48875"/>
                    <a:pt x="2538" y="48875"/>
                    <a:pt x="2307" y="48875"/>
                  </a:cubicBezTo>
                  <a:cubicBezTo>
                    <a:pt x="2307" y="48875"/>
                    <a:pt x="2307" y="48875"/>
                    <a:pt x="2076" y="48875"/>
                  </a:cubicBezTo>
                  <a:cubicBezTo>
                    <a:pt x="2076" y="48875"/>
                    <a:pt x="1615" y="48875"/>
                    <a:pt x="1615" y="48875"/>
                  </a:cubicBezTo>
                  <a:cubicBezTo>
                    <a:pt x="1384" y="48574"/>
                    <a:pt x="1384" y="48875"/>
                    <a:pt x="1384" y="48875"/>
                  </a:cubicBezTo>
                  <a:cubicBezTo>
                    <a:pt x="1384" y="48875"/>
                    <a:pt x="1384" y="48875"/>
                    <a:pt x="692" y="48875"/>
                  </a:cubicBezTo>
                  <a:cubicBezTo>
                    <a:pt x="-230" y="48574"/>
                    <a:pt x="461" y="48574"/>
                    <a:pt x="461" y="48574"/>
                  </a:cubicBezTo>
                  <a:cubicBezTo>
                    <a:pt x="230" y="48272"/>
                    <a:pt x="230" y="48272"/>
                    <a:pt x="230" y="47971"/>
                  </a:cubicBezTo>
                  <a:cubicBezTo>
                    <a:pt x="230" y="47971"/>
                    <a:pt x="0" y="47368"/>
                    <a:pt x="0" y="47066"/>
                  </a:cubicBezTo>
                  <a:cubicBezTo>
                    <a:pt x="0" y="47066"/>
                    <a:pt x="0" y="46162"/>
                    <a:pt x="0" y="46162"/>
                  </a:cubicBezTo>
                  <a:cubicBezTo>
                    <a:pt x="0" y="46162"/>
                    <a:pt x="0" y="46162"/>
                    <a:pt x="692" y="44955"/>
                  </a:cubicBezTo>
                  <a:close/>
                  <a:moveTo>
                    <a:pt x="43147" y="0"/>
                  </a:moveTo>
                  <a:cubicBezTo>
                    <a:pt x="43147" y="0"/>
                    <a:pt x="43147" y="0"/>
                    <a:pt x="44079" y="1197"/>
                  </a:cubicBezTo>
                  <a:cubicBezTo>
                    <a:pt x="44079" y="1197"/>
                    <a:pt x="44079" y="1197"/>
                    <a:pt x="44545" y="2094"/>
                  </a:cubicBezTo>
                  <a:cubicBezTo>
                    <a:pt x="44545" y="2094"/>
                    <a:pt x="44545" y="2094"/>
                    <a:pt x="44079" y="2094"/>
                  </a:cubicBezTo>
                  <a:cubicBezTo>
                    <a:pt x="44079" y="2094"/>
                    <a:pt x="44079" y="2094"/>
                    <a:pt x="44079" y="2992"/>
                  </a:cubicBezTo>
                  <a:cubicBezTo>
                    <a:pt x="44079" y="2992"/>
                    <a:pt x="44079" y="2992"/>
                    <a:pt x="44777" y="3591"/>
                  </a:cubicBezTo>
                  <a:cubicBezTo>
                    <a:pt x="44777" y="3591"/>
                    <a:pt x="44777" y="3591"/>
                    <a:pt x="45709" y="3591"/>
                  </a:cubicBezTo>
                  <a:cubicBezTo>
                    <a:pt x="45709" y="3591"/>
                    <a:pt x="45709" y="3591"/>
                    <a:pt x="45709" y="2693"/>
                  </a:cubicBezTo>
                  <a:cubicBezTo>
                    <a:pt x="45709" y="2693"/>
                    <a:pt x="45709" y="2693"/>
                    <a:pt x="46175" y="2094"/>
                  </a:cubicBezTo>
                  <a:cubicBezTo>
                    <a:pt x="46175" y="2094"/>
                    <a:pt x="46175" y="2094"/>
                    <a:pt x="46640" y="2693"/>
                  </a:cubicBezTo>
                  <a:cubicBezTo>
                    <a:pt x="46640" y="2693"/>
                    <a:pt x="46640" y="2693"/>
                    <a:pt x="47339" y="3890"/>
                  </a:cubicBezTo>
                  <a:cubicBezTo>
                    <a:pt x="47339" y="3890"/>
                    <a:pt x="47339" y="3890"/>
                    <a:pt x="48736" y="3591"/>
                  </a:cubicBezTo>
                  <a:cubicBezTo>
                    <a:pt x="48736" y="3591"/>
                    <a:pt x="48736" y="3591"/>
                    <a:pt x="50600" y="4189"/>
                  </a:cubicBezTo>
                  <a:cubicBezTo>
                    <a:pt x="50600" y="4189"/>
                    <a:pt x="50600" y="4189"/>
                    <a:pt x="50600" y="5087"/>
                  </a:cubicBezTo>
                  <a:cubicBezTo>
                    <a:pt x="50600" y="5087"/>
                    <a:pt x="50600" y="5087"/>
                    <a:pt x="51065" y="6284"/>
                  </a:cubicBezTo>
                  <a:cubicBezTo>
                    <a:pt x="51065" y="6284"/>
                    <a:pt x="51065" y="6284"/>
                    <a:pt x="52230" y="7481"/>
                  </a:cubicBezTo>
                  <a:cubicBezTo>
                    <a:pt x="52230" y="7481"/>
                    <a:pt x="52230" y="7481"/>
                    <a:pt x="54791" y="7481"/>
                  </a:cubicBezTo>
                  <a:cubicBezTo>
                    <a:pt x="54791" y="7481"/>
                    <a:pt x="54791" y="7481"/>
                    <a:pt x="55490" y="7481"/>
                  </a:cubicBezTo>
                  <a:cubicBezTo>
                    <a:pt x="55490" y="7481"/>
                    <a:pt x="55490" y="7481"/>
                    <a:pt x="56189" y="6882"/>
                  </a:cubicBezTo>
                  <a:cubicBezTo>
                    <a:pt x="56189" y="6882"/>
                    <a:pt x="56189" y="6882"/>
                    <a:pt x="57120" y="6882"/>
                  </a:cubicBezTo>
                  <a:cubicBezTo>
                    <a:pt x="57120" y="6882"/>
                    <a:pt x="57120" y="6882"/>
                    <a:pt x="58285" y="7780"/>
                  </a:cubicBezTo>
                  <a:cubicBezTo>
                    <a:pt x="58285" y="7780"/>
                    <a:pt x="58285" y="7780"/>
                    <a:pt x="58518" y="8678"/>
                  </a:cubicBezTo>
                  <a:cubicBezTo>
                    <a:pt x="58518" y="8678"/>
                    <a:pt x="58518" y="8678"/>
                    <a:pt x="58518" y="9575"/>
                  </a:cubicBezTo>
                  <a:cubicBezTo>
                    <a:pt x="58518" y="9575"/>
                    <a:pt x="58518" y="9575"/>
                    <a:pt x="58518" y="9725"/>
                  </a:cubicBezTo>
                  <a:lnTo>
                    <a:pt x="58518" y="10174"/>
                  </a:lnTo>
                  <a:cubicBezTo>
                    <a:pt x="58518" y="10174"/>
                    <a:pt x="58518" y="10174"/>
                    <a:pt x="59682" y="9276"/>
                  </a:cubicBezTo>
                  <a:cubicBezTo>
                    <a:pt x="59682" y="9276"/>
                    <a:pt x="59682" y="9276"/>
                    <a:pt x="61079" y="8678"/>
                  </a:cubicBezTo>
                  <a:cubicBezTo>
                    <a:pt x="61079" y="8678"/>
                    <a:pt x="61079" y="8678"/>
                    <a:pt x="62011" y="8678"/>
                  </a:cubicBezTo>
                  <a:cubicBezTo>
                    <a:pt x="62011" y="8678"/>
                    <a:pt x="62011" y="8678"/>
                    <a:pt x="63874" y="9575"/>
                  </a:cubicBezTo>
                  <a:cubicBezTo>
                    <a:pt x="63874" y="9575"/>
                    <a:pt x="63874" y="9575"/>
                    <a:pt x="65504" y="10174"/>
                  </a:cubicBezTo>
                  <a:cubicBezTo>
                    <a:pt x="65504" y="10174"/>
                    <a:pt x="65504" y="10174"/>
                    <a:pt x="67367" y="9575"/>
                  </a:cubicBezTo>
                  <a:cubicBezTo>
                    <a:pt x="67367" y="9575"/>
                    <a:pt x="67367" y="9575"/>
                    <a:pt x="68299" y="8678"/>
                  </a:cubicBezTo>
                  <a:cubicBezTo>
                    <a:pt x="68299" y="8678"/>
                    <a:pt x="68299" y="8678"/>
                    <a:pt x="69230" y="8678"/>
                  </a:cubicBezTo>
                  <a:cubicBezTo>
                    <a:pt x="69230" y="8678"/>
                    <a:pt x="69230" y="8678"/>
                    <a:pt x="69696" y="8678"/>
                  </a:cubicBezTo>
                  <a:cubicBezTo>
                    <a:pt x="69696" y="8678"/>
                    <a:pt x="69696" y="8678"/>
                    <a:pt x="70861" y="10174"/>
                  </a:cubicBezTo>
                  <a:cubicBezTo>
                    <a:pt x="70861" y="10174"/>
                    <a:pt x="70861" y="10174"/>
                    <a:pt x="72025" y="11371"/>
                  </a:cubicBezTo>
                  <a:cubicBezTo>
                    <a:pt x="72025" y="11371"/>
                    <a:pt x="72025" y="11371"/>
                    <a:pt x="74121" y="11670"/>
                  </a:cubicBezTo>
                  <a:lnTo>
                    <a:pt x="75053" y="22144"/>
                  </a:lnTo>
                  <a:cubicBezTo>
                    <a:pt x="75053" y="22144"/>
                    <a:pt x="75053" y="22144"/>
                    <a:pt x="77847" y="48478"/>
                  </a:cubicBezTo>
                  <a:cubicBezTo>
                    <a:pt x="77847" y="48478"/>
                    <a:pt x="77847" y="48478"/>
                    <a:pt x="81108" y="80199"/>
                  </a:cubicBezTo>
                  <a:cubicBezTo>
                    <a:pt x="81108" y="80199"/>
                    <a:pt x="81108" y="80199"/>
                    <a:pt x="81806" y="81995"/>
                  </a:cubicBezTo>
                  <a:cubicBezTo>
                    <a:pt x="81806" y="81995"/>
                    <a:pt x="81806" y="81995"/>
                    <a:pt x="84135" y="81995"/>
                  </a:cubicBezTo>
                  <a:cubicBezTo>
                    <a:pt x="84135" y="81995"/>
                    <a:pt x="84135" y="81995"/>
                    <a:pt x="84601" y="80199"/>
                  </a:cubicBezTo>
                  <a:cubicBezTo>
                    <a:pt x="84601" y="80199"/>
                    <a:pt x="84601" y="80199"/>
                    <a:pt x="86464" y="80199"/>
                  </a:cubicBezTo>
                  <a:cubicBezTo>
                    <a:pt x="86464" y="80199"/>
                    <a:pt x="86464" y="80199"/>
                    <a:pt x="86464" y="81097"/>
                  </a:cubicBezTo>
                  <a:cubicBezTo>
                    <a:pt x="86464" y="81097"/>
                    <a:pt x="86464" y="81097"/>
                    <a:pt x="87163" y="82294"/>
                  </a:cubicBezTo>
                  <a:cubicBezTo>
                    <a:pt x="87163" y="82294"/>
                    <a:pt x="87163" y="82294"/>
                    <a:pt x="90190" y="84987"/>
                  </a:cubicBezTo>
                  <a:cubicBezTo>
                    <a:pt x="90190" y="84987"/>
                    <a:pt x="90190" y="84987"/>
                    <a:pt x="92752" y="88578"/>
                  </a:cubicBezTo>
                  <a:cubicBezTo>
                    <a:pt x="92752" y="88578"/>
                    <a:pt x="92752" y="88578"/>
                    <a:pt x="94149" y="87082"/>
                  </a:cubicBezTo>
                  <a:cubicBezTo>
                    <a:pt x="94149" y="87082"/>
                    <a:pt x="94149" y="87082"/>
                    <a:pt x="95081" y="84089"/>
                  </a:cubicBezTo>
                  <a:cubicBezTo>
                    <a:pt x="95081" y="84089"/>
                    <a:pt x="95081" y="84089"/>
                    <a:pt x="96245" y="82593"/>
                  </a:cubicBezTo>
                  <a:cubicBezTo>
                    <a:pt x="96245" y="82593"/>
                    <a:pt x="96245" y="82593"/>
                    <a:pt x="97410" y="81695"/>
                  </a:cubicBezTo>
                  <a:cubicBezTo>
                    <a:pt x="97410" y="81695"/>
                    <a:pt x="97410" y="81695"/>
                    <a:pt x="99506" y="82892"/>
                  </a:cubicBezTo>
                  <a:cubicBezTo>
                    <a:pt x="99506" y="82892"/>
                    <a:pt x="99506" y="82892"/>
                    <a:pt x="102067" y="85286"/>
                  </a:cubicBezTo>
                  <a:cubicBezTo>
                    <a:pt x="102067" y="85286"/>
                    <a:pt x="102067" y="85286"/>
                    <a:pt x="104629" y="88578"/>
                  </a:cubicBezTo>
                  <a:cubicBezTo>
                    <a:pt x="104629" y="88578"/>
                    <a:pt x="104629" y="88578"/>
                    <a:pt x="106492" y="91271"/>
                  </a:cubicBezTo>
                  <a:cubicBezTo>
                    <a:pt x="106492" y="91271"/>
                    <a:pt x="106492" y="91271"/>
                    <a:pt x="110218" y="96059"/>
                  </a:cubicBezTo>
                  <a:cubicBezTo>
                    <a:pt x="110218" y="96059"/>
                    <a:pt x="110218" y="96059"/>
                    <a:pt x="112547" y="100249"/>
                  </a:cubicBezTo>
                  <a:cubicBezTo>
                    <a:pt x="112547" y="100249"/>
                    <a:pt x="112547" y="100249"/>
                    <a:pt x="113944" y="100548"/>
                  </a:cubicBezTo>
                  <a:cubicBezTo>
                    <a:pt x="113944" y="100548"/>
                    <a:pt x="113944" y="100548"/>
                    <a:pt x="115575" y="100847"/>
                  </a:cubicBezTo>
                  <a:cubicBezTo>
                    <a:pt x="115575" y="100847"/>
                    <a:pt x="115575" y="100847"/>
                    <a:pt x="118369" y="102044"/>
                  </a:cubicBezTo>
                  <a:cubicBezTo>
                    <a:pt x="118369" y="102044"/>
                    <a:pt x="118369" y="102044"/>
                    <a:pt x="119534" y="102942"/>
                  </a:cubicBezTo>
                  <a:cubicBezTo>
                    <a:pt x="119534" y="102942"/>
                    <a:pt x="119534" y="102942"/>
                    <a:pt x="119534" y="104139"/>
                  </a:cubicBezTo>
                  <a:cubicBezTo>
                    <a:pt x="119534" y="104139"/>
                    <a:pt x="119534" y="104139"/>
                    <a:pt x="120000" y="106833"/>
                  </a:cubicBezTo>
                  <a:cubicBezTo>
                    <a:pt x="120000" y="106833"/>
                    <a:pt x="120000" y="106833"/>
                    <a:pt x="120000" y="108029"/>
                  </a:cubicBezTo>
                  <a:cubicBezTo>
                    <a:pt x="120000" y="108029"/>
                    <a:pt x="120000" y="108029"/>
                    <a:pt x="120000" y="109226"/>
                  </a:cubicBezTo>
                  <a:cubicBezTo>
                    <a:pt x="120000" y="109226"/>
                    <a:pt x="120000" y="109226"/>
                    <a:pt x="120000" y="111920"/>
                  </a:cubicBezTo>
                  <a:cubicBezTo>
                    <a:pt x="120000" y="111920"/>
                    <a:pt x="120000" y="111920"/>
                    <a:pt x="119068" y="112817"/>
                  </a:cubicBezTo>
                  <a:cubicBezTo>
                    <a:pt x="119068" y="112817"/>
                    <a:pt x="119068" y="112817"/>
                    <a:pt x="118369" y="111620"/>
                  </a:cubicBezTo>
                  <a:cubicBezTo>
                    <a:pt x="118369" y="111620"/>
                    <a:pt x="118369" y="111620"/>
                    <a:pt x="117671" y="110124"/>
                  </a:cubicBezTo>
                  <a:cubicBezTo>
                    <a:pt x="117671" y="110124"/>
                    <a:pt x="117671" y="110124"/>
                    <a:pt x="116972" y="110723"/>
                  </a:cubicBezTo>
                  <a:cubicBezTo>
                    <a:pt x="116972" y="110723"/>
                    <a:pt x="116972" y="110723"/>
                    <a:pt x="117671" y="112219"/>
                  </a:cubicBezTo>
                  <a:cubicBezTo>
                    <a:pt x="117671" y="112219"/>
                    <a:pt x="117671" y="112219"/>
                    <a:pt x="117205" y="112518"/>
                  </a:cubicBezTo>
                  <a:cubicBezTo>
                    <a:pt x="117205" y="112518"/>
                    <a:pt x="117205" y="112518"/>
                    <a:pt x="116506" y="111920"/>
                  </a:cubicBezTo>
                  <a:cubicBezTo>
                    <a:pt x="116506" y="111920"/>
                    <a:pt x="116506" y="111920"/>
                    <a:pt x="115109" y="111321"/>
                  </a:cubicBezTo>
                  <a:cubicBezTo>
                    <a:pt x="115109" y="111321"/>
                    <a:pt x="115109" y="111321"/>
                    <a:pt x="115109" y="110124"/>
                  </a:cubicBezTo>
                  <a:cubicBezTo>
                    <a:pt x="115109" y="110124"/>
                    <a:pt x="115109" y="110124"/>
                    <a:pt x="114643" y="108628"/>
                  </a:cubicBezTo>
                  <a:cubicBezTo>
                    <a:pt x="114643" y="108628"/>
                    <a:pt x="114643" y="108628"/>
                    <a:pt x="113944" y="108029"/>
                  </a:cubicBezTo>
                  <a:cubicBezTo>
                    <a:pt x="113944" y="108029"/>
                    <a:pt x="113944" y="108029"/>
                    <a:pt x="113479" y="106833"/>
                  </a:cubicBezTo>
                  <a:cubicBezTo>
                    <a:pt x="113479" y="106833"/>
                    <a:pt x="113479" y="106833"/>
                    <a:pt x="111616" y="105037"/>
                  </a:cubicBezTo>
                  <a:cubicBezTo>
                    <a:pt x="111616" y="105037"/>
                    <a:pt x="111616" y="105037"/>
                    <a:pt x="109985" y="105336"/>
                  </a:cubicBezTo>
                  <a:cubicBezTo>
                    <a:pt x="109985" y="105336"/>
                    <a:pt x="109985" y="105336"/>
                    <a:pt x="110451" y="106234"/>
                  </a:cubicBezTo>
                  <a:cubicBezTo>
                    <a:pt x="110451" y="106234"/>
                    <a:pt x="110451" y="106234"/>
                    <a:pt x="110917" y="106833"/>
                  </a:cubicBezTo>
                  <a:cubicBezTo>
                    <a:pt x="110917" y="106833"/>
                    <a:pt x="110917" y="106833"/>
                    <a:pt x="112547" y="108029"/>
                  </a:cubicBezTo>
                  <a:cubicBezTo>
                    <a:pt x="112547" y="108029"/>
                    <a:pt x="112547" y="108029"/>
                    <a:pt x="113479" y="109226"/>
                  </a:cubicBezTo>
                  <a:cubicBezTo>
                    <a:pt x="113479" y="109226"/>
                    <a:pt x="113479" y="109226"/>
                    <a:pt x="113479" y="110124"/>
                  </a:cubicBezTo>
                  <a:cubicBezTo>
                    <a:pt x="113479" y="110124"/>
                    <a:pt x="113479" y="110124"/>
                    <a:pt x="114177" y="111022"/>
                  </a:cubicBezTo>
                  <a:cubicBezTo>
                    <a:pt x="114177" y="111022"/>
                    <a:pt x="114177" y="111022"/>
                    <a:pt x="114643" y="111920"/>
                  </a:cubicBezTo>
                  <a:cubicBezTo>
                    <a:pt x="114643" y="111920"/>
                    <a:pt x="114643" y="111920"/>
                    <a:pt x="115109" y="114015"/>
                  </a:cubicBezTo>
                  <a:cubicBezTo>
                    <a:pt x="115109" y="114015"/>
                    <a:pt x="115109" y="114015"/>
                    <a:pt x="115109" y="114613"/>
                  </a:cubicBezTo>
                  <a:cubicBezTo>
                    <a:pt x="115109" y="114613"/>
                    <a:pt x="115109" y="114613"/>
                    <a:pt x="114410" y="114912"/>
                  </a:cubicBezTo>
                  <a:cubicBezTo>
                    <a:pt x="114410" y="114912"/>
                    <a:pt x="114410" y="114912"/>
                    <a:pt x="113944" y="113416"/>
                  </a:cubicBezTo>
                  <a:cubicBezTo>
                    <a:pt x="113944" y="113416"/>
                    <a:pt x="113944" y="113416"/>
                    <a:pt x="113944" y="114912"/>
                  </a:cubicBezTo>
                  <a:cubicBezTo>
                    <a:pt x="113944" y="114912"/>
                    <a:pt x="113944" y="114912"/>
                    <a:pt x="113479" y="116109"/>
                  </a:cubicBezTo>
                  <a:cubicBezTo>
                    <a:pt x="113479" y="116109"/>
                    <a:pt x="113479" y="116109"/>
                    <a:pt x="112780" y="115810"/>
                  </a:cubicBezTo>
                  <a:cubicBezTo>
                    <a:pt x="112780" y="115810"/>
                    <a:pt x="112780" y="115810"/>
                    <a:pt x="111616" y="114314"/>
                  </a:cubicBezTo>
                  <a:cubicBezTo>
                    <a:pt x="111616" y="114314"/>
                    <a:pt x="111616" y="114314"/>
                    <a:pt x="110451" y="112518"/>
                  </a:cubicBezTo>
                  <a:cubicBezTo>
                    <a:pt x="110451" y="112518"/>
                    <a:pt x="110451" y="112518"/>
                    <a:pt x="109520" y="113117"/>
                  </a:cubicBezTo>
                  <a:cubicBezTo>
                    <a:pt x="109520" y="113117"/>
                    <a:pt x="109520" y="113117"/>
                    <a:pt x="108821" y="113117"/>
                  </a:cubicBezTo>
                  <a:cubicBezTo>
                    <a:pt x="108821" y="113117"/>
                    <a:pt x="108821" y="113117"/>
                    <a:pt x="109287" y="111321"/>
                  </a:cubicBezTo>
                  <a:cubicBezTo>
                    <a:pt x="109287" y="111321"/>
                    <a:pt x="109287" y="111321"/>
                    <a:pt x="110451" y="111022"/>
                  </a:cubicBezTo>
                  <a:cubicBezTo>
                    <a:pt x="110451" y="111022"/>
                    <a:pt x="110451" y="111022"/>
                    <a:pt x="109985" y="109226"/>
                  </a:cubicBezTo>
                  <a:cubicBezTo>
                    <a:pt x="109985" y="109226"/>
                    <a:pt x="109985" y="109226"/>
                    <a:pt x="108588" y="110124"/>
                  </a:cubicBezTo>
                  <a:cubicBezTo>
                    <a:pt x="108588" y="110124"/>
                    <a:pt x="108588" y="110124"/>
                    <a:pt x="109054" y="108329"/>
                  </a:cubicBezTo>
                  <a:cubicBezTo>
                    <a:pt x="109054" y="108329"/>
                    <a:pt x="109054" y="108329"/>
                    <a:pt x="108355" y="107132"/>
                  </a:cubicBezTo>
                  <a:cubicBezTo>
                    <a:pt x="108355" y="107132"/>
                    <a:pt x="108355" y="107132"/>
                    <a:pt x="108122" y="106234"/>
                  </a:cubicBezTo>
                  <a:cubicBezTo>
                    <a:pt x="108122" y="106234"/>
                    <a:pt x="108122" y="106234"/>
                    <a:pt x="108122" y="105336"/>
                  </a:cubicBezTo>
                  <a:cubicBezTo>
                    <a:pt x="108122" y="105336"/>
                    <a:pt x="108122" y="105336"/>
                    <a:pt x="109054" y="103541"/>
                  </a:cubicBezTo>
                  <a:cubicBezTo>
                    <a:pt x="109054" y="103541"/>
                    <a:pt x="109054" y="103541"/>
                    <a:pt x="107889" y="103541"/>
                  </a:cubicBezTo>
                  <a:cubicBezTo>
                    <a:pt x="107889" y="103541"/>
                    <a:pt x="107889" y="103541"/>
                    <a:pt x="107424" y="104139"/>
                  </a:cubicBezTo>
                  <a:cubicBezTo>
                    <a:pt x="107424" y="104139"/>
                    <a:pt x="107424" y="104139"/>
                    <a:pt x="107424" y="104738"/>
                  </a:cubicBezTo>
                  <a:cubicBezTo>
                    <a:pt x="107424" y="104738"/>
                    <a:pt x="107424" y="104738"/>
                    <a:pt x="107424" y="106533"/>
                  </a:cubicBezTo>
                  <a:cubicBezTo>
                    <a:pt x="107424" y="106533"/>
                    <a:pt x="107424" y="106533"/>
                    <a:pt x="106725" y="107132"/>
                  </a:cubicBezTo>
                  <a:cubicBezTo>
                    <a:pt x="106725" y="107132"/>
                    <a:pt x="106725" y="107132"/>
                    <a:pt x="106259" y="107730"/>
                  </a:cubicBezTo>
                  <a:cubicBezTo>
                    <a:pt x="106259" y="107730"/>
                    <a:pt x="106259" y="107132"/>
                    <a:pt x="106259" y="106833"/>
                  </a:cubicBezTo>
                  <a:cubicBezTo>
                    <a:pt x="106259" y="106533"/>
                    <a:pt x="106026" y="105635"/>
                    <a:pt x="106026" y="105635"/>
                  </a:cubicBezTo>
                  <a:cubicBezTo>
                    <a:pt x="106026" y="105635"/>
                    <a:pt x="105794" y="104738"/>
                    <a:pt x="105794" y="104139"/>
                  </a:cubicBezTo>
                  <a:cubicBezTo>
                    <a:pt x="105794" y="103840"/>
                    <a:pt x="105561" y="103241"/>
                    <a:pt x="105561" y="103241"/>
                  </a:cubicBezTo>
                  <a:cubicBezTo>
                    <a:pt x="105561" y="103241"/>
                    <a:pt x="105328" y="102643"/>
                    <a:pt x="105328" y="102344"/>
                  </a:cubicBezTo>
                  <a:cubicBezTo>
                    <a:pt x="105328" y="101745"/>
                    <a:pt x="105328" y="101446"/>
                    <a:pt x="105328" y="101446"/>
                  </a:cubicBezTo>
                  <a:cubicBezTo>
                    <a:pt x="105328" y="101446"/>
                    <a:pt x="105561" y="100847"/>
                    <a:pt x="106026" y="100847"/>
                  </a:cubicBezTo>
                  <a:cubicBezTo>
                    <a:pt x="106259" y="100548"/>
                    <a:pt x="106492" y="99950"/>
                    <a:pt x="106492" y="99950"/>
                  </a:cubicBezTo>
                  <a:cubicBezTo>
                    <a:pt x="106492" y="99950"/>
                    <a:pt x="106492" y="99950"/>
                    <a:pt x="107424" y="98753"/>
                  </a:cubicBezTo>
                  <a:cubicBezTo>
                    <a:pt x="107424" y="98753"/>
                    <a:pt x="107424" y="98753"/>
                    <a:pt x="106492" y="96658"/>
                  </a:cubicBezTo>
                  <a:cubicBezTo>
                    <a:pt x="106492" y="96658"/>
                    <a:pt x="106492" y="96658"/>
                    <a:pt x="106026" y="96957"/>
                  </a:cubicBezTo>
                  <a:cubicBezTo>
                    <a:pt x="106026" y="96957"/>
                    <a:pt x="106026" y="96957"/>
                    <a:pt x="105561" y="98453"/>
                  </a:cubicBezTo>
                  <a:cubicBezTo>
                    <a:pt x="105561" y="98453"/>
                    <a:pt x="105561" y="98453"/>
                    <a:pt x="104629" y="99950"/>
                  </a:cubicBezTo>
                  <a:cubicBezTo>
                    <a:pt x="104629" y="99950"/>
                    <a:pt x="104629" y="99950"/>
                    <a:pt x="103930" y="100548"/>
                  </a:cubicBezTo>
                  <a:cubicBezTo>
                    <a:pt x="103930" y="100548"/>
                    <a:pt x="103930" y="100548"/>
                    <a:pt x="103697" y="101147"/>
                  </a:cubicBezTo>
                  <a:cubicBezTo>
                    <a:pt x="103697" y="101147"/>
                    <a:pt x="103697" y="101147"/>
                    <a:pt x="104163" y="103541"/>
                  </a:cubicBezTo>
                  <a:cubicBezTo>
                    <a:pt x="104163" y="103541"/>
                    <a:pt x="104163" y="103541"/>
                    <a:pt x="105095" y="106833"/>
                  </a:cubicBezTo>
                  <a:cubicBezTo>
                    <a:pt x="105095" y="106833"/>
                    <a:pt x="105095" y="106833"/>
                    <a:pt x="104163" y="106533"/>
                  </a:cubicBezTo>
                  <a:cubicBezTo>
                    <a:pt x="104163" y="106533"/>
                    <a:pt x="104163" y="106533"/>
                    <a:pt x="102766" y="102942"/>
                  </a:cubicBezTo>
                  <a:cubicBezTo>
                    <a:pt x="102766" y="102942"/>
                    <a:pt x="102766" y="102942"/>
                    <a:pt x="101136" y="99950"/>
                  </a:cubicBezTo>
                  <a:cubicBezTo>
                    <a:pt x="101136" y="99950"/>
                    <a:pt x="101136" y="99950"/>
                    <a:pt x="100670" y="101745"/>
                  </a:cubicBezTo>
                  <a:cubicBezTo>
                    <a:pt x="100670" y="101745"/>
                    <a:pt x="100670" y="101745"/>
                    <a:pt x="100204" y="101446"/>
                  </a:cubicBezTo>
                  <a:cubicBezTo>
                    <a:pt x="100204" y="101446"/>
                    <a:pt x="100204" y="101446"/>
                    <a:pt x="99506" y="99351"/>
                  </a:cubicBezTo>
                  <a:cubicBezTo>
                    <a:pt x="99506" y="99351"/>
                    <a:pt x="99506" y="99351"/>
                    <a:pt x="98574" y="98453"/>
                  </a:cubicBezTo>
                  <a:cubicBezTo>
                    <a:pt x="98574" y="98453"/>
                    <a:pt x="98574" y="98453"/>
                    <a:pt x="96245" y="95162"/>
                  </a:cubicBezTo>
                  <a:cubicBezTo>
                    <a:pt x="96245" y="95162"/>
                    <a:pt x="96245" y="95162"/>
                    <a:pt x="96245" y="93067"/>
                  </a:cubicBezTo>
                  <a:cubicBezTo>
                    <a:pt x="96245" y="93067"/>
                    <a:pt x="96245" y="93067"/>
                    <a:pt x="95779" y="94264"/>
                  </a:cubicBezTo>
                  <a:cubicBezTo>
                    <a:pt x="95779" y="94264"/>
                    <a:pt x="95779" y="94264"/>
                    <a:pt x="94615" y="93665"/>
                  </a:cubicBezTo>
                  <a:cubicBezTo>
                    <a:pt x="94615" y="93665"/>
                    <a:pt x="94615" y="93665"/>
                    <a:pt x="92053" y="90673"/>
                  </a:cubicBezTo>
                  <a:cubicBezTo>
                    <a:pt x="92053" y="90673"/>
                    <a:pt x="92053" y="90673"/>
                    <a:pt x="90423" y="88279"/>
                  </a:cubicBezTo>
                  <a:cubicBezTo>
                    <a:pt x="90423" y="88279"/>
                    <a:pt x="90423" y="88279"/>
                    <a:pt x="89492" y="88578"/>
                  </a:cubicBezTo>
                  <a:cubicBezTo>
                    <a:pt x="89492" y="88578"/>
                    <a:pt x="89492" y="88578"/>
                    <a:pt x="87395" y="87980"/>
                  </a:cubicBezTo>
                  <a:cubicBezTo>
                    <a:pt x="87395" y="87980"/>
                    <a:pt x="87395" y="87980"/>
                    <a:pt x="85998" y="86184"/>
                  </a:cubicBezTo>
                  <a:cubicBezTo>
                    <a:pt x="85998" y="86184"/>
                    <a:pt x="85998" y="86184"/>
                    <a:pt x="85998" y="84089"/>
                  </a:cubicBezTo>
                  <a:cubicBezTo>
                    <a:pt x="85998" y="84089"/>
                    <a:pt x="85998" y="84089"/>
                    <a:pt x="85299" y="84688"/>
                  </a:cubicBezTo>
                  <a:cubicBezTo>
                    <a:pt x="85299" y="84688"/>
                    <a:pt x="85299" y="84688"/>
                    <a:pt x="82505" y="84688"/>
                  </a:cubicBezTo>
                  <a:cubicBezTo>
                    <a:pt x="82505" y="84688"/>
                    <a:pt x="82505" y="84688"/>
                    <a:pt x="81108" y="84389"/>
                  </a:cubicBezTo>
                  <a:cubicBezTo>
                    <a:pt x="81108" y="84389"/>
                    <a:pt x="81108" y="84389"/>
                    <a:pt x="79477" y="83790"/>
                  </a:cubicBezTo>
                  <a:cubicBezTo>
                    <a:pt x="79477" y="83790"/>
                    <a:pt x="79477" y="83790"/>
                    <a:pt x="76450" y="83491"/>
                  </a:cubicBezTo>
                  <a:cubicBezTo>
                    <a:pt x="76450" y="83491"/>
                    <a:pt x="76450" y="83491"/>
                    <a:pt x="73422" y="84389"/>
                  </a:cubicBezTo>
                  <a:cubicBezTo>
                    <a:pt x="73422" y="84389"/>
                    <a:pt x="73422" y="84389"/>
                    <a:pt x="71326" y="84987"/>
                  </a:cubicBezTo>
                  <a:cubicBezTo>
                    <a:pt x="71326" y="84987"/>
                    <a:pt x="71326" y="84987"/>
                    <a:pt x="71792" y="82593"/>
                  </a:cubicBezTo>
                  <a:cubicBezTo>
                    <a:pt x="71792" y="82593"/>
                    <a:pt x="71792" y="82593"/>
                    <a:pt x="71093" y="83191"/>
                  </a:cubicBezTo>
                  <a:cubicBezTo>
                    <a:pt x="71093" y="83191"/>
                    <a:pt x="71093" y="83191"/>
                    <a:pt x="69929" y="82294"/>
                  </a:cubicBezTo>
                  <a:cubicBezTo>
                    <a:pt x="69929" y="82294"/>
                    <a:pt x="69929" y="82294"/>
                    <a:pt x="68997" y="81695"/>
                  </a:cubicBezTo>
                  <a:cubicBezTo>
                    <a:pt x="68997" y="81695"/>
                    <a:pt x="68997" y="81695"/>
                    <a:pt x="68066" y="81695"/>
                  </a:cubicBezTo>
                  <a:cubicBezTo>
                    <a:pt x="68066" y="81695"/>
                    <a:pt x="68066" y="81695"/>
                    <a:pt x="67367" y="81695"/>
                  </a:cubicBezTo>
                  <a:cubicBezTo>
                    <a:pt x="67367" y="81695"/>
                    <a:pt x="67367" y="81695"/>
                    <a:pt x="66203" y="82593"/>
                  </a:cubicBezTo>
                  <a:cubicBezTo>
                    <a:pt x="66203" y="82593"/>
                    <a:pt x="66203" y="82593"/>
                    <a:pt x="65271" y="83191"/>
                  </a:cubicBezTo>
                  <a:cubicBezTo>
                    <a:pt x="65271" y="83191"/>
                    <a:pt x="65271" y="83191"/>
                    <a:pt x="64340" y="84688"/>
                  </a:cubicBezTo>
                  <a:cubicBezTo>
                    <a:pt x="64340" y="84688"/>
                    <a:pt x="64340" y="84688"/>
                    <a:pt x="63874" y="85286"/>
                  </a:cubicBezTo>
                  <a:cubicBezTo>
                    <a:pt x="63874" y="85286"/>
                    <a:pt x="63874" y="85286"/>
                    <a:pt x="62710" y="84987"/>
                  </a:cubicBezTo>
                  <a:cubicBezTo>
                    <a:pt x="62710" y="84987"/>
                    <a:pt x="62710" y="84987"/>
                    <a:pt x="63874" y="83790"/>
                  </a:cubicBezTo>
                  <a:cubicBezTo>
                    <a:pt x="63874" y="83790"/>
                    <a:pt x="63874" y="83790"/>
                    <a:pt x="65271" y="81995"/>
                  </a:cubicBezTo>
                  <a:cubicBezTo>
                    <a:pt x="65271" y="81995"/>
                    <a:pt x="65271" y="81995"/>
                    <a:pt x="66203" y="80798"/>
                  </a:cubicBezTo>
                  <a:cubicBezTo>
                    <a:pt x="66203" y="80798"/>
                    <a:pt x="66203" y="80798"/>
                    <a:pt x="66902" y="79600"/>
                  </a:cubicBezTo>
                  <a:cubicBezTo>
                    <a:pt x="66902" y="79600"/>
                    <a:pt x="66902" y="79600"/>
                    <a:pt x="66436" y="79600"/>
                  </a:cubicBezTo>
                  <a:cubicBezTo>
                    <a:pt x="66436" y="79600"/>
                    <a:pt x="66436" y="79600"/>
                    <a:pt x="65504" y="79002"/>
                  </a:cubicBezTo>
                  <a:cubicBezTo>
                    <a:pt x="65504" y="79002"/>
                    <a:pt x="65504" y="79002"/>
                    <a:pt x="65504" y="76907"/>
                  </a:cubicBezTo>
                  <a:cubicBezTo>
                    <a:pt x="65504" y="76907"/>
                    <a:pt x="65504" y="76907"/>
                    <a:pt x="64573" y="77805"/>
                  </a:cubicBezTo>
                  <a:cubicBezTo>
                    <a:pt x="64573" y="77805"/>
                    <a:pt x="64573" y="77805"/>
                    <a:pt x="64340" y="78104"/>
                  </a:cubicBezTo>
                  <a:cubicBezTo>
                    <a:pt x="64340" y="78104"/>
                    <a:pt x="64340" y="78104"/>
                    <a:pt x="62710" y="78104"/>
                  </a:cubicBezTo>
                  <a:cubicBezTo>
                    <a:pt x="62710" y="78104"/>
                    <a:pt x="62710" y="78104"/>
                    <a:pt x="61312" y="77805"/>
                  </a:cubicBezTo>
                  <a:cubicBezTo>
                    <a:pt x="61312" y="77805"/>
                    <a:pt x="61312" y="77805"/>
                    <a:pt x="60614" y="78703"/>
                  </a:cubicBezTo>
                  <a:cubicBezTo>
                    <a:pt x="60614" y="78703"/>
                    <a:pt x="60614" y="78703"/>
                    <a:pt x="60148" y="80498"/>
                  </a:cubicBezTo>
                  <a:cubicBezTo>
                    <a:pt x="60148" y="80498"/>
                    <a:pt x="60148" y="80498"/>
                    <a:pt x="61079" y="81995"/>
                  </a:cubicBezTo>
                  <a:cubicBezTo>
                    <a:pt x="61079" y="81995"/>
                    <a:pt x="61079" y="81995"/>
                    <a:pt x="60614" y="84389"/>
                  </a:cubicBezTo>
                  <a:cubicBezTo>
                    <a:pt x="60614" y="84389"/>
                    <a:pt x="60614" y="84389"/>
                    <a:pt x="59449" y="85885"/>
                  </a:cubicBezTo>
                  <a:cubicBezTo>
                    <a:pt x="59449" y="85885"/>
                    <a:pt x="59449" y="85885"/>
                    <a:pt x="58285" y="85885"/>
                  </a:cubicBezTo>
                  <a:cubicBezTo>
                    <a:pt x="58285" y="85885"/>
                    <a:pt x="58285" y="85885"/>
                    <a:pt x="56888" y="85885"/>
                  </a:cubicBezTo>
                  <a:cubicBezTo>
                    <a:pt x="56888" y="85885"/>
                    <a:pt x="56888" y="85885"/>
                    <a:pt x="56422" y="87980"/>
                  </a:cubicBezTo>
                  <a:cubicBezTo>
                    <a:pt x="56422" y="87980"/>
                    <a:pt x="56422" y="87980"/>
                    <a:pt x="54559" y="88877"/>
                  </a:cubicBezTo>
                  <a:cubicBezTo>
                    <a:pt x="54559" y="88877"/>
                    <a:pt x="54559" y="88877"/>
                    <a:pt x="54326" y="89476"/>
                  </a:cubicBezTo>
                  <a:cubicBezTo>
                    <a:pt x="54326" y="89476"/>
                    <a:pt x="54326" y="89476"/>
                    <a:pt x="52695" y="90972"/>
                  </a:cubicBezTo>
                  <a:cubicBezTo>
                    <a:pt x="52695" y="90972"/>
                    <a:pt x="52695" y="90972"/>
                    <a:pt x="51065" y="91571"/>
                  </a:cubicBezTo>
                  <a:cubicBezTo>
                    <a:pt x="51065" y="91571"/>
                    <a:pt x="51065" y="91571"/>
                    <a:pt x="50134" y="91870"/>
                  </a:cubicBezTo>
                  <a:cubicBezTo>
                    <a:pt x="50134" y="91870"/>
                    <a:pt x="50134" y="91870"/>
                    <a:pt x="49668" y="90972"/>
                  </a:cubicBezTo>
                  <a:cubicBezTo>
                    <a:pt x="49668" y="90972"/>
                    <a:pt x="49668" y="90972"/>
                    <a:pt x="49435" y="90374"/>
                  </a:cubicBezTo>
                  <a:cubicBezTo>
                    <a:pt x="49435" y="90374"/>
                    <a:pt x="49435" y="90374"/>
                    <a:pt x="50600" y="89775"/>
                  </a:cubicBezTo>
                  <a:cubicBezTo>
                    <a:pt x="50600" y="89775"/>
                    <a:pt x="50600" y="89775"/>
                    <a:pt x="51531" y="88279"/>
                  </a:cubicBezTo>
                  <a:cubicBezTo>
                    <a:pt x="51531" y="88279"/>
                    <a:pt x="51531" y="88279"/>
                    <a:pt x="50367" y="88279"/>
                  </a:cubicBezTo>
                  <a:cubicBezTo>
                    <a:pt x="50367" y="88279"/>
                    <a:pt x="50367" y="88279"/>
                    <a:pt x="49901" y="87381"/>
                  </a:cubicBezTo>
                  <a:cubicBezTo>
                    <a:pt x="49901" y="87381"/>
                    <a:pt x="49901" y="87381"/>
                    <a:pt x="51065" y="85286"/>
                  </a:cubicBezTo>
                  <a:cubicBezTo>
                    <a:pt x="51065" y="85286"/>
                    <a:pt x="51065" y="85286"/>
                    <a:pt x="51531" y="83191"/>
                  </a:cubicBezTo>
                  <a:cubicBezTo>
                    <a:pt x="51531" y="83191"/>
                    <a:pt x="51531" y="83191"/>
                    <a:pt x="52230" y="80199"/>
                  </a:cubicBezTo>
                  <a:cubicBezTo>
                    <a:pt x="52230" y="80199"/>
                    <a:pt x="52230" y="80199"/>
                    <a:pt x="53394" y="78404"/>
                  </a:cubicBezTo>
                  <a:cubicBezTo>
                    <a:pt x="53394" y="78404"/>
                    <a:pt x="53394" y="78404"/>
                    <a:pt x="57586" y="79002"/>
                  </a:cubicBezTo>
                  <a:cubicBezTo>
                    <a:pt x="57586" y="79002"/>
                    <a:pt x="57586" y="79002"/>
                    <a:pt x="56888" y="77805"/>
                  </a:cubicBezTo>
                  <a:cubicBezTo>
                    <a:pt x="56888" y="77805"/>
                    <a:pt x="56888" y="77805"/>
                    <a:pt x="55723" y="77506"/>
                  </a:cubicBezTo>
                  <a:cubicBezTo>
                    <a:pt x="55723" y="77506"/>
                    <a:pt x="55723" y="77506"/>
                    <a:pt x="53627" y="76309"/>
                  </a:cubicBezTo>
                  <a:cubicBezTo>
                    <a:pt x="53627" y="76309"/>
                    <a:pt x="53627" y="76309"/>
                    <a:pt x="51997" y="77207"/>
                  </a:cubicBezTo>
                  <a:cubicBezTo>
                    <a:pt x="51997" y="77207"/>
                    <a:pt x="51997" y="77207"/>
                    <a:pt x="50600" y="78703"/>
                  </a:cubicBezTo>
                  <a:cubicBezTo>
                    <a:pt x="50600" y="78703"/>
                    <a:pt x="50600" y="78703"/>
                    <a:pt x="49202" y="80199"/>
                  </a:cubicBezTo>
                  <a:cubicBezTo>
                    <a:pt x="49202" y="80199"/>
                    <a:pt x="49202" y="80199"/>
                    <a:pt x="48504" y="81995"/>
                  </a:cubicBezTo>
                  <a:cubicBezTo>
                    <a:pt x="48504" y="81995"/>
                    <a:pt x="48504" y="81995"/>
                    <a:pt x="48271" y="83491"/>
                  </a:cubicBezTo>
                  <a:cubicBezTo>
                    <a:pt x="48271" y="83491"/>
                    <a:pt x="48271" y="83491"/>
                    <a:pt x="47339" y="83491"/>
                  </a:cubicBezTo>
                  <a:cubicBezTo>
                    <a:pt x="47339" y="83491"/>
                    <a:pt x="47339" y="83491"/>
                    <a:pt x="47339" y="84089"/>
                  </a:cubicBezTo>
                  <a:cubicBezTo>
                    <a:pt x="47339" y="84089"/>
                    <a:pt x="47339" y="84089"/>
                    <a:pt x="47805" y="85286"/>
                  </a:cubicBezTo>
                  <a:cubicBezTo>
                    <a:pt x="47805" y="85286"/>
                    <a:pt x="47805" y="85286"/>
                    <a:pt x="47572" y="86184"/>
                  </a:cubicBezTo>
                  <a:cubicBezTo>
                    <a:pt x="47572" y="86184"/>
                    <a:pt x="47572" y="86184"/>
                    <a:pt x="46873" y="87082"/>
                  </a:cubicBezTo>
                  <a:cubicBezTo>
                    <a:pt x="46873" y="87082"/>
                    <a:pt x="46873" y="87082"/>
                    <a:pt x="45243" y="88279"/>
                  </a:cubicBezTo>
                  <a:cubicBezTo>
                    <a:pt x="45243" y="88279"/>
                    <a:pt x="45243" y="88279"/>
                    <a:pt x="44312" y="89177"/>
                  </a:cubicBezTo>
                  <a:cubicBezTo>
                    <a:pt x="44312" y="89177"/>
                    <a:pt x="44312" y="89177"/>
                    <a:pt x="43147" y="90673"/>
                  </a:cubicBezTo>
                  <a:cubicBezTo>
                    <a:pt x="43147" y="90673"/>
                    <a:pt x="43147" y="90673"/>
                    <a:pt x="42914" y="92169"/>
                  </a:cubicBezTo>
                  <a:cubicBezTo>
                    <a:pt x="42914" y="92169"/>
                    <a:pt x="42914" y="92169"/>
                    <a:pt x="44545" y="92768"/>
                  </a:cubicBezTo>
                  <a:cubicBezTo>
                    <a:pt x="44545" y="92768"/>
                    <a:pt x="44545" y="92768"/>
                    <a:pt x="44777" y="94862"/>
                  </a:cubicBezTo>
                  <a:cubicBezTo>
                    <a:pt x="44777" y="94862"/>
                    <a:pt x="44777" y="94862"/>
                    <a:pt x="44079" y="96059"/>
                  </a:cubicBezTo>
                  <a:cubicBezTo>
                    <a:pt x="44079" y="96059"/>
                    <a:pt x="44079" y="96059"/>
                    <a:pt x="42914" y="96957"/>
                  </a:cubicBezTo>
                  <a:cubicBezTo>
                    <a:pt x="42914" y="96957"/>
                    <a:pt x="42914" y="96957"/>
                    <a:pt x="41517" y="99351"/>
                  </a:cubicBezTo>
                  <a:cubicBezTo>
                    <a:pt x="41517" y="99351"/>
                    <a:pt x="41517" y="99351"/>
                    <a:pt x="39421" y="101147"/>
                  </a:cubicBezTo>
                  <a:cubicBezTo>
                    <a:pt x="39421" y="101147"/>
                    <a:pt x="39421" y="101147"/>
                    <a:pt x="35229" y="103840"/>
                  </a:cubicBezTo>
                  <a:cubicBezTo>
                    <a:pt x="35229" y="103840"/>
                    <a:pt x="35229" y="103840"/>
                    <a:pt x="34996" y="106234"/>
                  </a:cubicBezTo>
                  <a:cubicBezTo>
                    <a:pt x="34996" y="106234"/>
                    <a:pt x="34996" y="106234"/>
                    <a:pt x="33366" y="107132"/>
                  </a:cubicBezTo>
                  <a:cubicBezTo>
                    <a:pt x="33366" y="107132"/>
                    <a:pt x="33366" y="107132"/>
                    <a:pt x="31736" y="108329"/>
                  </a:cubicBezTo>
                  <a:cubicBezTo>
                    <a:pt x="31736" y="108329"/>
                    <a:pt x="31736" y="108329"/>
                    <a:pt x="29640" y="109226"/>
                  </a:cubicBezTo>
                  <a:cubicBezTo>
                    <a:pt x="29640" y="109226"/>
                    <a:pt x="29640" y="109226"/>
                    <a:pt x="28941" y="109825"/>
                  </a:cubicBezTo>
                  <a:cubicBezTo>
                    <a:pt x="28941" y="109825"/>
                    <a:pt x="28941" y="109825"/>
                    <a:pt x="28010" y="110723"/>
                  </a:cubicBezTo>
                  <a:cubicBezTo>
                    <a:pt x="28010" y="110723"/>
                    <a:pt x="28010" y="110723"/>
                    <a:pt x="27311" y="111620"/>
                  </a:cubicBezTo>
                  <a:cubicBezTo>
                    <a:pt x="27311" y="111620"/>
                    <a:pt x="27311" y="111620"/>
                    <a:pt x="26845" y="113416"/>
                  </a:cubicBezTo>
                  <a:cubicBezTo>
                    <a:pt x="26845" y="113416"/>
                    <a:pt x="26845" y="113416"/>
                    <a:pt x="25681" y="113715"/>
                  </a:cubicBezTo>
                  <a:cubicBezTo>
                    <a:pt x="25681" y="113715"/>
                    <a:pt x="25681" y="113715"/>
                    <a:pt x="24050" y="114314"/>
                  </a:cubicBezTo>
                  <a:cubicBezTo>
                    <a:pt x="24050" y="114314"/>
                    <a:pt x="24050" y="114314"/>
                    <a:pt x="22886" y="114314"/>
                  </a:cubicBezTo>
                  <a:cubicBezTo>
                    <a:pt x="22886" y="114314"/>
                    <a:pt x="22886" y="114314"/>
                    <a:pt x="21722" y="114912"/>
                  </a:cubicBezTo>
                  <a:cubicBezTo>
                    <a:pt x="21722" y="114912"/>
                    <a:pt x="21722" y="114912"/>
                    <a:pt x="20091" y="116109"/>
                  </a:cubicBezTo>
                  <a:cubicBezTo>
                    <a:pt x="20091" y="116109"/>
                    <a:pt x="20091" y="116109"/>
                    <a:pt x="20557" y="117606"/>
                  </a:cubicBezTo>
                  <a:cubicBezTo>
                    <a:pt x="20557" y="117606"/>
                    <a:pt x="20557" y="117606"/>
                    <a:pt x="20091" y="117905"/>
                  </a:cubicBezTo>
                  <a:cubicBezTo>
                    <a:pt x="20091" y="117905"/>
                    <a:pt x="20091" y="117905"/>
                    <a:pt x="18927" y="117007"/>
                  </a:cubicBezTo>
                  <a:cubicBezTo>
                    <a:pt x="18927" y="117007"/>
                    <a:pt x="18927" y="117007"/>
                    <a:pt x="17763" y="116408"/>
                  </a:cubicBezTo>
                  <a:cubicBezTo>
                    <a:pt x="17763" y="116408"/>
                    <a:pt x="17763" y="116408"/>
                    <a:pt x="16831" y="114613"/>
                  </a:cubicBezTo>
                  <a:cubicBezTo>
                    <a:pt x="16831" y="114613"/>
                    <a:pt x="16831" y="114613"/>
                    <a:pt x="16598" y="115211"/>
                  </a:cubicBezTo>
                  <a:cubicBezTo>
                    <a:pt x="16598" y="115211"/>
                    <a:pt x="16598" y="115211"/>
                    <a:pt x="16598" y="117606"/>
                  </a:cubicBezTo>
                  <a:cubicBezTo>
                    <a:pt x="16598" y="117606"/>
                    <a:pt x="16598" y="117606"/>
                    <a:pt x="15201" y="117606"/>
                  </a:cubicBezTo>
                  <a:cubicBezTo>
                    <a:pt x="15201" y="117606"/>
                    <a:pt x="15201" y="117606"/>
                    <a:pt x="15201" y="118503"/>
                  </a:cubicBezTo>
                  <a:cubicBezTo>
                    <a:pt x="15201" y="118503"/>
                    <a:pt x="15201" y="118503"/>
                    <a:pt x="13804" y="118503"/>
                  </a:cubicBezTo>
                  <a:cubicBezTo>
                    <a:pt x="13804" y="118503"/>
                    <a:pt x="13804" y="118503"/>
                    <a:pt x="13804" y="118204"/>
                  </a:cubicBezTo>
                  <a:cubicBezTo>
                    <a:pt x="13804" y="117905"/>
                    <a:pt x="13105" y="117905"/>
                    <a:pt x="13105" y="117905"/>
                  </a:cubicBezTo>
                  <a:cubicBezTo>
                    <a:pt x="13105" y="117905"/>
                    <a:pt x="13105" y="117905"/>
                    <a:pt x="12173" y="117905"/>
                  </a:cubicBezTo>
                  <a:cubicBezTo>
                    <a:pt x="12173" y="117905"/>
                    <a:pt x="12173" y="117905"/>
                    <a:pt x="11009" y="118204"/>
                  </a:cubicBezTo>
                  <a:cubicBezTo>
                    <a:pt x="11009" y="118204"/>
                    <a:pt x="11009" y="118204"/>
                    <a:pt x="9612" y="120000"/>
                  </a:cubicBezTo>
                  <a:cubicBezTo>
                    <a:pt x="9612" y="120000"/>
                    <a:pt x="9612" y="120000"/>
                    <a:pt x="7050" y="120000"/>
                  </a:cubicBezTo>
                  <a:cubicBezTo>
                    <a:pt x="7050" y="120000"/>
                    <a:pt x="7050" y="120000"/>
                    <a:pt x="4721" y="120000"/>
                  </a:cubicBezTo>
                  <a:cubicBezTo>
                    <a:pt x="4721" y="120000"/>
                    <a:pt x="4721" y="120000"/>
                    <a:pt x="4721" y="118802"/>
                  </a:cubicBezTo>
                  <a:cubicBezTo>
                    <a:pt x="4721" y="118802"/>
                    <a:pt x="4721" y="118802"/>
                    <a:pt x="6351" y="116408"/>
                  </a:cubicBezTo>
                  <a:cubicBezTo>
                    <a:pt x="6351" y="116408"/>
                    <a:pt x="6351" y="116408"/>
                    <a:pt x="9146" y="116408"/>
                  </a:cubicBezTo>
                  <a:cubicBezTo>
                    <a:pt x="9146" y="116408"/>
                    <a:pt x="9146" y="116408"/>
                    <a:pt x="10310" y="116408"/>
                  </a:cubicBezTo>
                  <a:cubicBezTo>
                    <a:pt x="10310" y="116408"/>
                    <a:pt x="10310" y="116408"/>
                    <a:pt x="11475" y="115511"/>
                  </a:cubicBezTo>
                  <a:cubicBezTo>
                    <a:pt x="11475" y="115511"/>
                    <a:pt x="11475" y="115511"/>
                    <a:pt x="13105" y="114912"/>
                  </a:cubicBezTo>
                  <a:cubicBezTo>
                    <a:pt x="13105" y="114912"/>
                    <a:pt x="13105" y="114912"/>
                    <a:pt x="13804" y="114314"/>
                  </a:cubicBezTo>
                  <a:cubicBezTo>
                    <a:pt x="13804" y="114314"/>
                    <a:pt x="13804" y="114314"/>
                    <a:pt x="14502" y="112817"/>
                  </a:cubicBezTo>
                  <a:cubicBezTo>
                    <a:pt x="14502" y="112817"/>
                    <a:pt x="14502" y="112817"/>
                    <a:pt x="15900" y="111920"/>
                  </a:cubicBezTo>
                  <a:cubicBezTo>
                    <a:pt x="15900" y="111920"/>
                    <a:pt x="15900" y="111920"/>
                    <a:pt x="17995" y="111620"/>
                  </a:cubicBezTo>
                  <a:cubicBezTo>
                    <a:pt x="17995" y="111620"/>
                    <a:pt x="17995" y="111620"/>
                    <a:pt x="19160" y="111620"/>
                  </a:cubicBezTo>
                  <a:cubicBezTo>
                    <a:pt x="19160" y="111620"/>
                    <a:pt x="19160" y="111620"/>
                    <a:pt x="20091" y="112817"/>
                  </a:cubicBezTo>
                  <a:cubicBezTo>
                    <a:pt x="20091" y="112817"/>
                    <a:pt x="20091" y="112817"/>
                    <a:pt x="21023" y="111920"/>
                  </a:cubicBezTo>
                  <a:cubicBezTo>
                    <a:pt x="21023" y="111920"/>
                    <a:pt x="21023" y="111920"/>
                    <a:pt x="21955" y="110124"/>
                  </a:cubicBezTo>
                  <a:cubicBezTo>
                    <a:pt x="21955" y="110124"/>
                    <a:pt x="21955" y="110124"/>
                    <a:pt x="23119" y="108628"/>
                  </a:cubicBezTo>
                  <a:cubicBezTo>
                    <a:pt x="23119" y="108628"/>
                    <a:pt x="23119" y="108628"/>
                    <a:pt x="24283" y="107730"/>
                  </a:cubicBezTo>
                  <a:cubicBezTo>
                    <a:pt x="24283" y="107730"/>
                    <a:pt x="24283" y="107730"/>
                    <a:pt x="26612" y="107132"/>
                  </a:cubicBezTo>
                  <a:cubicBezTo>
                    <a:pt x="26612" y="107132"/>
                    <a:pt x="26612" y="107132"/>
                    <a:pt x="27544" y="105935"/>
                  </a:cubicBezTo>
                  <a:cubicBezTo>
                    <a:pt x="27544" y="105935"/>
                    <a:pt x="27544" y="105935"/>
                    <a:pt x="28708" y="104438"/>
                  </a:cubicBezTo>
                  <a:cubicBezTo>
                    <a:pt x="28708" y="104438"/>
                    <a:pt x="28708" y="104438"/>
                    <a:pt x="30106" y="102942"/>
                  </a:cubicBezTo>
                  <a:cubicBezTo>
                    <a:pt x="30106" y="102942"/>
                    <a:pt x="30106" y="102942"/>
                    <a:pt x="31270" y="102044"/>
                  </a:cubicBezTo>
                  <a:cubicBezTo>
                    <a:pt x="31270" y="102044"/>
                    <a:pt x="31270" y="102044"/>
                    <a:pt x="31736" y="100249"/>
                  </a:cubicBezTo>
                  <a:cubicBezTo>
                    <a:pt x="31736" y="100249"/>
                    <a:pt x="31736" y="100249"/>
                    <a:pt x="31969" y="97556"/>
                  </a:cubicBezTo>
                  <a:cubicBezTo>
                    <a:pt x="31969" y="97556"/>
                    <a:pt x="31969" y="97556"/>
                    <a:pt x="32434" y="95760"/>
                  </a:cubicBezTo>
                  <a:cubicBezTo>
                    <a:pt x="32434" y="95760"/>
                    <a:pt x="32434" y="95760"/>
                    <a:pt x="32667" y="95162"/>
                  </a:cubicBezTo>
                  <a:cubicBezTo>
                    <a:pt x="32667" y="95162"/>
                    <a:pt x="32667" y="95162"/>
                    <a:pt x="33832" y="93067"/>
                  </a:cubicBezTo>
                  <a:cubicBezTo>
                    <a:pt x="33832" y="93067"/>
                    <a:pt x="33832" y="93067"/>
                    <a:pt x="33133" y="93067"/>
                  </a:cubicBezTo>
                  <a:cubicBezTo>
                    <a:pt x="33133" y="93067"/>
                    <a:pt x="33133" y="93067"/>
                    <a:pt x="31969" y="93366"/>
                  </a:cubicBezTo>
                  <a:cubicBezTo>
                    <a:pt x="31969" y="93366"/>
                    <a:pt x="31969" y="93366"/>
                    <a:pt x="31270" y="93366"/>
                  </a:cubicBezTo>
                  <a:cubicBezTo>
                    <a:pt x="31270" y="93366"/>
                    <a:pt x="31270" y="93366"/>
                    <a:pt x="30106" y="93067"/>
                  </a:cubicBezTo>
                  <a:cubicBezTo>
                    <a:pt x="30106" y="93067"/>
                    <a:pt x="30106" y="93067"/>
                    <a:pt x="29640" y="92468"/>
                  </a:cubicBezTo>
                  <a:cubicBezTo>
                    <a:pt x="29640" y="92468"/>
                    <a:pt x="29640" y="92468"/>
                    <a:pt x="30804" y="90972"/>
                  </a:cubicBezTo>
                  <a:cubicBezTo>
                    <a:pt x="30804" y="90972"/>
                    <a:pt x="30804" y="90972"/>
                    <a:pt x="29640" y="91271"/>
                  </a:cubicBezTo>
                  <a:cubicBezTo>
                    <a:pt x="29640" y="91271"/>
                    <a:pt x="29640" y="91271"/>
                    <a:pt x="28941" y="92169"/>
                  </a:cubicBezTo>
                  <a:cubicBezTo>
                    <a:pt x="28941" y="92169"/>
                    <a:pt x="28941" y="92169"/>
                    <a:pt x="28475" y="94264"/>
                  </a:cubicBezTo>
                  <a:cubicBezTo>
                    <a:pt x="28475" y="94264"/>
                    <a:pt x="28475" y="94264"/>
                    <a:pt x="27777" y="95162"/>
                  </a:cubicBezTo>
                  <a:cubicBezTo>
                    <a:pt x="27777" y="95162"/>
                    <a:pt x="27777" y="95162"/>
                    <a:pt x="27544" y="94264"/>
                  </a:cubicBezTo>
                  <a:cubicBezTo>
                    <a:pt x="27544" y="94264"/>
                    <a:pt x="27544" y="94264"/>
                    <a:pt x="26845" y="93067"/>
                  </a:cubicBezTo>
                  <a:cubicBezTo>
                    <a:pt x="26845" y="93067"/>
                    <a:pt x="26845" y="93067"/>
                    <a:pt x="25681" y="91571"/>
                  </a:cubicBezTo>
                  <a:cubicBezTo>
                    <a:pt x="25681" y="91571"/>
                    <a:pt x="25681" y="91571"/>
                    <a:pt x="23818" y="90074"/>
                  </a:cubicBezTo>
                  <a:cubicBezTo>
                    <a:pt x="23818" y="90074"/>
                    <a:pt x="23818" y="90074"/>
                    <a:pt x="23352" y="90074"/>
                  </a:cubicBezTo>
                  <a:cubicBezTo>
                    <a:pt x="23352" y="90074"/>
                    <a:pt x="23352" y="90074"/>
                    <a:pt x="21722" y="91571"/>
                  </a:cubicBezTo>
                  <a:cubicBezTo>
                    <a:pt x="21722" y="91571"/>
                    <a:pt x="21722" y="91571"/>
                    <a:pt x="20790" y="91571"/>
                  </a:cubicBezTo>
                  <a:cubicBezTo>
                    <a:pt x="20790" y="91571"/>
                    <a:pt x="20790" y="91571"/>
                    <a:pt x="19393" y="91571"/>
                  </a:cubicBezTo>
                  <a:cubicBezTo>
                    <a:pt x="19393" y="91571"/>
                    <a:pt x="19393" y="91571"/>
                    <a:pt x="19626" y="87680"/>
                  </a:cubicBezTo>
                  <a:cubicBezTo>
                    <a:pt x="19626" y="87680"/>
                    <a:pt x="19626" y="87680"/>
                    <a:pt x="19859" y="86483"/>
                  </a:cubicBezTo>
                  <a:cubicBezTo>
                    <a:pt x="19859" y="86483"/>
                    <a:pt x="19859" y="86483"/>
                    <a:pt x="20557" y="85286"/>
                  </a:cubicBezTo>
                  <a:cubicBezTo>
                    <a:pt x="20557" y="85286"/>
                    <a:pt x="20557" y="85286"/>
                    <a:pt x="20557" y="83790"/>
                  </a:cubicBezTo>
                  <a:cubicBezTo>
                    <a:pt x="20557" y="83790"/>
                    <a:pt x="20557" y="83790"/>
                    <a:pt x="20324" y="81396"/>
                  </a:cubicBezTo>
                  <a:cubicBezTo>
                    <a:pt x="20324" y="81396"/>
                    <a:pt x="20324" y="81396"/>
                    <a:pt x="19859" y="79002"/>
                  </a:cubicBezTo>
                  <a:cubicBezTo>
                    <a:pt x="19859" y="79002"/>
                    <a:pt x="19859" y="79002"/>
                    <a:pt x="19393" y="79600"/>
                  </a:cubicBezTo>
                  <a:cubicBezTo>
                    <a:pt x="19393" y="79600"/>
                    <a:pt x="19393" y="79600"/>
                    <a:pt x="18461" y="80798"/>
                  </a:cubicBezTo>
                  <a:cubicBezTo>
                    <a:pt x="18461" y="80798"/>
                    <a:pt x="18461" y="80798"/>
                    <a:pt x="17763" y="81396"/>
                  </a:cubicBezTo>
                  <a:cubicBezTo>
                    <a:pt x="17763" y="81396"/>
                    <a:pt x="17763" y="81396"/>
                    <a:pt x="17064" y="81396"/>
                  </a:cubicBezTo>
                  <a:cubicBezTo>
                    <a:pt x="17064" y="81396"/>
                    <a:pt x="17064" y="81396"/>
                    <a:pt x="16365" y="80498"/>
                  </a:cubicBezTo>
                  <a:cubicBezTo>
                    <a:pt x="16365" y="80498"/>
                    <a:pt x="16365" y="80498"/>
                    <a:pt x="15900" y="80498"/>
                  </a:cubicBezTo>
                  <a:cubicBezTo>
                    <a:pt x="15900" y="80498"/>
                    <a:pt x="15900" y="80498"/>
                    <a:pt x="14968" y="79900"/>
                  </a:cubicBezTo>
                  <a:cubicBezTo>
                    <a:pt x="14968" y="79900"/>
                    <a:pt x="14968" y="79900"/>
                    <a:pt x="14269" y="79002"/>
                  </a:cubicBezTo>
                  <a:cubicBezTo>
                    <a:pt x="14269" y="79002"/>
                    <a:pt x="14269" y="79002"/>
                    <a:pt x="13571" y="78404"/>
                  </a:cubicBezTo>
                  <a:cubicBezTo>
                    <a:pt x="13571" y="78404"/>
                    <a:pt x="13571" y="78404"/>
                    <a:pt x="12872" y="77506"/>
                  </a:cubicBezTo>
                  <a:cubicBezTo>
                    <a:pt x="12872" y="77506"/>
                    <a:pt x="12872" y="77506"/>
                    <a:pt x="12639" y="76608"/>
                  </a:cubicBezTo>
                  <a:cubicBezTo>
                    <a:pt x="12639" y="76608"/>
                    <a:pt x="12639" y="76608"/>
                    <a:pt x="12406" y="74513"/>
                  </a:cubicBezTo>
                  <a:cubicBezTo>
                    <a:pt x="12406" y="74513"/>
                    <a:pt x="12406" y="74513"/>
                    <a:pt x="13338" y="73616"/>
                  </a:cubicBezTo>
                  <a:cubicBezTo>
                    <a:pt x="13338" y="73616"/>
                    <a:pt x="13338" y="73616"/>
                    <a:pt x="14269" y="73616"/>
                  </a:cubicBezTo>
                  <a:cubicBezTo>
                    <a:pt x="14269" y="73616"/>
                    <a:pt x="14269" y="73616"/>
                    <a:pt x="15434" y="73616"/>
                  </a:cubicBezTo>
                  <a:cubicBezTo>
                    <a:pt x="15434" y="73616"/>
                    <a:pt x="15434" y="73616"/>
                    <a:pt x="16598" y="74513"/>
                  </a:cubicBezTo>
                  <a:cubicBezTo>
                    <a:pt x="16598" y="74513"/>
                    <a:pt x="16598" y="74513"/>
                    <a:pt x="17064" y="73017"/>
                  </a:cubicBezTo>
                  <a:cubicBezTo>
                    <a:pt x="17064" y="73017"/>
                    <a:pt x="17064" y="73017"/>
                    <a:pt x="16365" y="72119"/>
                  </a:cubicBezTo>
                  <a:cubicBezTo>
                    <a:pt x="16365" y="72119"/>
                    <a:pt x="16365" y="72119"/>
                    <a:pt x="16132" y="72119"/>
                  </a:cubicBezTo>
                  <a:cubicBezTo>
                    <a:pt x="16132" y="72119"/>
                    <a:pt x="16132" y="72119"/>
                    <a:pt x="14968" y="72119"/>
                  </a:cubicBezTo>
                  <a:cubicBezTo>
                    <a:pt x="14968" y="72119"/>
                    <a:pt x="14968" y="72119"/>
                    <a:pt x="14269" y="72119"/>
                  </a:cubicBezTo>
                  <a:cubicBezTo>
                    <a:pt x="14269" y="72119"/>
                    <a:pt x="14269" y="72119"/>
                    <a:pt x="12872" y="70922"/>
                  </a:cubicBezTo>
                  <a:cubicBezTo>
                    <a:pt x="12872" y="70922"/>
                    <a:pt x="12872" y="70922"/>
                    <a:pt x="12406" y="69725"/>
                  </a:cubicBezTo>
                  <a:cubicBezTo>
                    <a:pt x="12406" y="69725"/>
                    <a:pt x="12406" y="69725"/>
                    <a:pt x="11941" y="68229"/>
                  </a:cubicBezTo>
                  <a:cubicBezTo>
                    <a:pt x="11941" y="68229"/>
                    <a:pt x="11941" y="68229"/>
                    <a:pt x="11475" y="66733"/>
                  </a:cubicBezTo>
                  <a:cubicBezTo>
                    <a:pt x="11475" y="66733"/>
                    <a:pt x="11475" y="66733"/>
                    <a:pt x="11475" y="66134"/>
                  </a:cubicBezTo>
                  <a:cubicBezTo>
                    <a:pt x="11475" y="66134"/>
                    <a:pt x="11475" y="66134"/>
                    <a:pt x="11941" y="65536"/>
                  </a:cubicBezTo>
                  <a:cubicBezTo>
                    <a:pt x="11941" y="65536"/>
                    <a:pt x="11941" y="65536"/>
                    <a:pt x="12639" y="64039"/>
                  </a:cubicBezTo>
                  <a:cubicBezTo>
                    <a:pt x="12639" y="64039"/>
                    <a:pt x="12639" y="64039"/>
                    <a:pt x="13804" y="62244"/>
                  </a:cubicBezTo>
                  <a:cubicBezTo>
                    <a:pt x="13804" y="62244"/>
                    <a:pt x="13804" y="62244"/>
                    <a:pt x="15201" y="61047"/>
                  </a:cubicBezTo>
                  <a:cubicBezTo>
                    <a:pt x="15201" y="61047"/>
                    <a:pt x="15201" y="61047"/>
                    <a:pt x="16132" y="59551"/>
                  </a:cubicBezTo>
                  <a:cubicBezTo>
                    <a:pt x="16132" y="59551"/>
                    <a:pt x="16132" y="59551"/>
                    <a:pt x="16365" y="58054"/>
                  </a:cubicBezTo>
                  <a:cubicBezTo>
                    <a:pt x="16365" y="58054"/>
                    <a:pt x="16365" y="58054"/>
                    <a:pt x="17530" y="56558"/>
                  </a:cubicBezTo>
                  <a:cubicBezTo>
                    <a:pt x="17530" y="56558"/>
                    <a:pt x="17530" y="56558"/>
                    <a:pt x="18461" y="56259"/>
                  </a:cubicBezTo>
                  <a:cubicBezTo>
                    <a:pt x="18461" y="56259"/>
                    <a:pt x="18461" y="56259"/>
                    <a:pt x="19160" y="56857"/>
                  </a:cubicBezTo>
                  <a:cubicBezTo>
                    <a:pt x="19160" y="56857"/>
                    <a:pt x="19160" y="56857"/>
                    <a:pt x="19859" y="58054"/>
                  </a:cubicBezTo>
                  <a:cubicBezTo>
                    <a:pt x="19859" y="58054"/>
                    <a:pt x="19859" y="58054"/>
                    <a:pt x="20324" y="58054"/>
                  </a:cubicBezTo>
                  <a:cubicBezTo>
                    <a:pt x="20324" y="58054"/>
                    <a:pt x="20324" y="58054"/>
                    <a:pt x="21256" y="58054"/>
                  </a:cubicBezTo>
                  <a:cubicBezTo>
                    <a:pt x="21256" y="58054"/>
                    <a:pt x="21256" y="58054"/>
                    <a:pt x="21722" y="58054"/>
                  </a:cubicBezTo>
                  <a:cubicBezTo>
                    <a:pt x="21722" y="58054"/>
                    <a:pt x="21722" y="58054"/>
                    <a:pt x="22420" y="56857"/>
                  </a:cubicBezTo>
                  <a:cubicBezTo>
                    <a:pt x="22420" y="56857"/>
                    <a:pt x="22420" y="56857"/>
                    <a:pt x="23119" y="56857"/>
                  </a:cubicBezTo>
                  <a:cubicBezTo>
                    <a:pt x="23119" y="56857"/>
                    <a:pt x="23119" y="56857"/>
                    <a:pt x="23352" y="56259"/>
                  </a:cubicBezTo>
                  <a:cubicBezTo>
                    <a:pt x="23352" y="56259"/>
                    <a:pt x="23352" y="56259"/>
                    <a:pt x="23818" y="55361"/>
                  </a:cubicBezTo>
                  <a:cubicBezTo>
                    <a:pt x="23818" y="55361"/>
                    <a:pt x="23818" y="55361"/>
                    <a:pt x="24050" y="56259"/>
                  </a:cubicBezTo>
                  <a:cubicBezTo>
                    <a:pt x="24050" y="56259"/>
                    <a:pt x="24050" y="56259"/>
                    <a:pt x="24749" y="56259"/>
                  </a:cubicBezTo>
                  <a:cubicBezTo>
                    <a:pt x="24749" y="56259"/>
                    <a:pt x="24749" y="56259"/>
                    <a:pt x="25215" y="56259"/>
                  </a:cubicBezTo>
                  <a:cubicBezTo>
                    <a:pt x="25215" y="56259"/>
                    <a:pt x="25215" y="56259"/>
                    <a:pt x="26147" y="56259"/>
                  </a:cubicBezTo>
                  <a:cubicBezTo>
                    <a:pt x="26147" y="56259"/>
                    <a:pt x="26147" y="56259"/>
                    <a:pt x="26845" y="55361"/>
                  </a:cubicBezTo>
                  <a:cubicBezTo>
                    <a:pt x="26845" y="55361"/>
                    <a:pt x="26845" y="55361"/>
                    <a:pt x="27544" y="55361"/>
                  </a:cubicBezTo>
                  <a:cubicBezTo>
                    <a:pt x="27544" y="55361"/>
                    <a:pt x="27544" y="55361"/>
                    <a:pt x="27777" y="53266"/>
                  </a:cubicBezTo>
                  <a:cubicBezTo>
                    <a:pt x="27777" y="53266"/>
                    <a:pt x="27777" y="53266"/>
                    <a:pt x="27311" y="51770"/>
                  </a:cubicBezTo>
                  <a:cubicBezTo>
                    <a:pt x="27311" y="51770"/>
                    <a:pt x="27311" y="51770"/>
                    <a:pt x="26845" y="49376"/>
                  </a:cubicBezTo>
                  <a:cubicBezTo>
                    <a:pt x="26845" y="49376"/>
                    <a:pt x="26845" y="49376"/>
                    <a:pt x="27777" y="49376"/>
                  </a:cubicBezTo>
                  <a:cubicBezTo>
                    <a:pt x="27777" y="49376"/>
                    <a:pt x="27777" y="49376"/>
                    <a:pt x="28708" y="48179"/>
                  </a:cubicBezTo>
                  <a:cubicBezTo>
                    <a:pt x="28708" y="48179"/>
                    <a:pt x="28708" y="48179"/>
                    <a:pt x="28475" y="46383"/>
                  </a:cubicBezTo>
                  <a:cubicBezTo>
                    <a:pt x="28475" y="46383"/>
                    <a:pt x="28475" y="46383"/>
                    <a:pt x="27078" y="46084"/>
                  </a:cubicBezTo>
                  <a:cubicBezTo>
                    <a:pt x="27078" y="46084"/>
                    <a:pt x="27078" y="46084"/>
                    <a:pt x="26379" y="46084"/>
                  </a:cubicBezTo>
                  <a:cubicBezTo>
                    <a:pt x="26379" y="46084"/>
                    <a:pt x="26379" y="46084"/>
                    <a:pt x="25681" y="46383"/>
                  </a:cubicBezTo>
                  <a:cubicBezTo>
                    <a:pt x="25681" y="46383"/>
                    <a:pt x="25681" y="46383"/>
                    <a:pt x="24982" y="46982"/>
                  </a:cubicBezTo>
                  <a:cubicBezTo>
                    <a:pt x="24982" y="46982"/>
                    <a:pt x="24982" y="46982"/>
                    <a:pt x="24516" y="48179"/>
                  </a:cubicBezTo>
                  <a:cubicBezTo>
                    <a:pt x="24516" y="48179"/>
                    <a:pt x="24516" y="48179"/>
                    <a:pt x="23818" y="48179"/>
                  </a:cubicBezTo>
                  <a:cubicBezTo>
                    <a:pt x="23818" y="48179"/>
                    <a:pt x="23818" y="48179"/>
                    <a:pt x="23119" y="46383"/>
                  </a:cubicBezTo>
                  <a:cubicBezTo>
                    <a:pt x="23119" y="46383"/>
                    <a:pt x="23119" y="46383"/>
                    <a:pt x="21256" y="46383"/>
                  </a:cubicBezTo>
                  <a:cubicBezTo>
                    <a:pt x="21256" y="46383"/>
                    <a:pt x="21256" y="46383"/>
                    <a:pt x="19160" y="46383"/>
                  </a:cubicBezTo>
                  <a:cubicBezTo>
                    <a:pt x="19160" y="46383"/>
                    <a:pt x="19160" y="46383"/>
                    <a:pt x="17530" y="45785"/>
                  </a:cubicBezTo>
                  <a:cubicBezTo>
                    <a:pt x="17530" y="45785"/>
                    <a:pt x="17530" y="45785"/>
                    <a:pt x="15900" y="44887"/>
                  </a:cubicBezTo>
                  <a:cubicBezTo>
                    <a:pt x="15900" y="44887"/>
                    <a:pt x="15900" y="44887"/>
                    <a:pt x="14968" y="43391"/>
                  </a:cubicBezTo>
                  <a:cubicBezTo>
                    <a:pt x="14968" y="43391"/>
                    <a:pt x="14968" y="43391"/>
                    <a:pt x="14735" y="40399"/>
                  </a:cubicBezTo>
                  <a:cubicBezTo>
                    <a:pt x="14735" y="40399"/>
                    <a:pt x="14735" y="40399"/>
                    <a:pt x="15900" y="39800"/>
                  </a:cubicBezTo>
                  <a:cubicBezTo>
                    <a:pt x="15900" y="39800"/>
                    <a:pt x="15900" y="39800"/>
                    <a:pt x="16598" y="39201"/>
                  </a:cubicBezTo>
                  <a:cubicBezTo>
                    <a:pt x="16598" y="39201"/>
                    <a:pt x="16598" y="39201"/>
                    <a:pt x="14968" y="38304"/>
                  </a:cubicBezTo>
                  <a:cubicBezTo>
                    <a:pt x="14968" y="38304"/>
                    <a:pt x="14968" y="38304"/>
                    <a:pt x="14036" y="37406"/>
                  </a:cubicBezTo>
                  <a:cubicBezTo>
                    <a:pt x="14036" y="37406"/>
                    <a:pt x="14036" y="37406"/>
                    <a:pt x="12872" y="36209"/>
                  </a:cubicBezTo>
                  <a:cubicBezTo>
                    <a:pt x="12872" y="36209"/>
                    <a:pt x="12872" y="36209"/>
                    <a:pt x="12639" y="35610"/>
                  </a:cubicBezTo>
                  <a:cubicBezTo>
                    <a:pt x="12639" y="35610"/>
                    <a:pt x="12639" y="35610"/>
                    <a:pt x="13571" y="34713"/>
                  </a:cubicBezTo>
                  <a:cubicBezTo>
                    <a:pt x="13571" y="34713"/>
                    <a:pt x="13571" y="34713"/>
                    <a:pt x="14269" y="34713"/>
                  </a:cubicBezTo>
                  <a:cubicBezTo>
                    <a:pt x="14269" y="34713"/>
                    <a:pt x="14269" y="34713"/>
                    <a:pt x="15667" y="34413"/>
                  </a:cubicBezTo>
                  <a:cubicBezTo>
                    <a:pt x="15667" y="34413"/>
                    <a:pt x="15667" y="34413"/>
                    <a:pt x="17530" y="32917"/>
                  </a:cubicBezTo>
                  <a:cubicBezTo>
                    <a:pt x="17530" y="32917"/>
                    <a:pt x="17530" y="32917"/>
                    <a:pt x="17763" y="33516"/>
                  </a:cubicBezTo>
                  <a:cubicBezTo>
                    <a:pt x="17763" y="33516"/>
                    <a:pt x="17763" y="33516"/>
                    <a:pt x="18927" y="32917"/>
                  </a:cubicBezTo>
                  <a:cubicBezTo>
                    <a:pt x="18927" y="32917"/>
                    <a:pt x="18927" y="32917"/>
                    <a:pt x="18927" y="32618"/>
                  </a:cubicBezTo>
                  <a:cubicBezTo>
                    <a:pt x="18927" y="32618"/>
                    <a:pt x="18927" y="32618"/>
                    <a:pt x="19626" y="32319"/>
                  </a:cubicBezTo>
                  <a:cubicBezTo>
                    <a:pt x="19626" y="32319"/>
                    <a:pt x="19626" y="32319"/>
                    <a:pt x="21023" y="32019"/>
                  </a:cubicBezTo>
                  <a:cubicBezTo>
                    <a:pt x="21023" y="32019"/>
                    <a:pt x="21023" y="32019"/>
                    <a:pt x="22653" y="32019"/>
                  </a:cubicBezTo>
                  <a:cubicBezTo>
                    <a:pt x="22653" y="32019"/>
                    <a:pt x="22653" y="32019"/>
                    <a:pt x="23352" y="32618"/>
                  </a:cubicBezTo>
                  <a:cubicBezTo>
                    <a:pt x="23352" y="32618"/>
                    <a:pt x="23352" y="32618"/>
                    <a:pt x="22886" y="34114"/>
                  </a:cubicBezTo>
                  <a:cubicBezTo>
                    <a:pt x="22886" y="34114"/>
                    <a:pt x="22886" y="34114"/>
                    <a:pt x="22886" y="34713"/>
                  </a:cubicBezTo>
                  <a:cubicBezTo>
                    <a:pt x="22886" y="34713"/>
                    <a:pt x="22886" y="34713"/>
                    <a:pt x="23585" y="35311"/>
                  </a:cubicBezTo>
                  <a:cubicBezTo>
                    <a:pt x="23585" y="35311"/>
                    <a:pt x="23585" y="35311"/>
                    <a:pt x="24283" y="36209"/>
                  </a:cubicBezTo>
                  <a:cubicBezTo>
                    <a:pt x="24283" y="36209"/>
                    <a:pt x="24283" y="36209"/>
                    <a:pt x="25681" y="36209"/>
                  </a:cubicBezTo>
                  <a:cubicBezTo>
                    <a:pt x="25681" y="36209"/>
                    <a:pt x="25681" y="36209"/>
                    <a:pt x="27544" y="36808"/>
                  </a:cubicBezTo>
                  <a:cubicBezTo>
                    <a:pt x="27544" y="36808"/>
                    <a:pt x="27544" y="36808"/>
                    <a:pt x="28941" y="35910"/>
                  </a:cubicBezTo>
                  <a:cubicBezTo>
                    <a:pt x="28941" y="35910"/>
                    <a:pt x="28941" y="35910"/>
                    <a:pt x="29873" y="34713"/>
                  </a:cubicBezTo>
                  <a:cubicBezTo>
                    <a:pt x="29873" y="34713"/>
                    <a:pt x="29873" y="34713"/>
                    <a:pt x="31037" y="33815"/>
                  </a:cubicBezTo>
                  <a:cubicBezTo>
                    <a:pt x="31037" y="33815"/>
                    <a:pt x="30106" y="33216"/>
                    <a:pt x="29873" y="33216"/>
                  </a:cubicBezTo>
                  <a:cubicBezTo>
                    <a:pt x="29407" y="33216"/>
                    <a:pt x="28941" y="32618"/>
                    <a:pt x="28941" y="32618"/>
                  </a:cubicBezTo>
                  <a:cubicBezTo>
                    <a:pt x="28941" y="32618"/>
                    <a:pt x="28941" y="32618"/>
                    <a:pt x="28243" y="32019"/>
                  </a:cubicBezTo>
                  <a:cubicBezTo>
                    <a:pt x="28243" y="32019"/>
                    <a:pt x="28243" y="32019"/>
                    <a:pt x="28243" y="30822"/>
                  </a:cubicBezTo>
                  <a:cubicBezTo>
                    <a:pt x="28243" y="30822"/>
                    <a:pt x="28243" y="30822"/>
                    <a:pt x="28010" y="29326"/>
                  </a:cubicBezTo>
                  <a:cubicBezTo>
                    <a:pt x="28010" y="29326"/>
                    <a:pt x="28010" y="29326"/>
                    <a:pt x="24516" y="28129"/>
                  </a:cubicBezTo>
                  <a:cubicBezTo>
                    <a:pt x="24516" y="28129"/>
                    <a:pt x="24516" y="28129"/>
                    <a:pt x="24516" y="23640"/>
                  </a:cubicBezTo>
                  <a:cubicBezTo>
                    <a:pt x="24516" y="23640"/>
                    <a:pt x="24516" y="23640"/>
                    <a:pt x="22886" y="21546"/>
                  </a:cubicBezTo>
                  <a:cubicBezTo>
                    <a:pt x="22886" y="21546"/>
                    <a:pt x="22886" y="21546"/>
                    <a:pt x="19626" y="17057"/>
                  </a:cubicBezTo>
                  <a:cubicBezTo>
                    <a:pt x="19626" y="17057"/>
                    <a:pt x="19626" y="17057"/>
                    <a:pt x="20091" y="17057"/>
                  </a:cubicBezTo>
                  <a:cubicBezTo>
                    <a:pt x="20091" y="17057"/>
                    <a:pt x="20091" y="17057"/>
                    <a:pt x="20091" y="16159"/>
                  </a:cubicBezTo>
                  <a:cubicBezTo>
                    <a:pt x="20091" y="16159"/>
                    <a:pt x="20091" y="16159"/>
                    <a:pt x="21256" y="16159"/>
                  </a:cubicBezTo>
                  <a:cubicBezTo>
                    <a:pt x="21256" y="16159"/>
                    <a:pt x="21256" y="16159"/>
                    <a:pt x="21256" y="14962"/>
                  </a:cubicBezTo>
                  <a:cubicBezTo>
                    <a:pt x="21256" y="14962"/>
                    <a:pt x="21256" y="14962"/>
                    <a:pt x="21489" y="13466"/>
                  </a:cubicBezTo>
                  <a:cubicBezTo>
                    <a:pt x="21489" y="13466"/>
                    <a:pt x="21489" y="13466"/>
                    <a:pt x="22187" y="13466"/>
                  </a:cubicBezTo>
                  <a:cubicBezTo>
                    <a:pt x="22187" y="13466"/>
                    <a:pt x="22187" y="13466"/>
                    <a:pt x="22886" y="14064"/>
                  </a:cubicBezTo>
                  <a:cubicBezTo>
                    <a:pt x="22886" y="14064"/>
                    <a:pt x="22886" y="14064"/>
                    <a:pt x="24050" y="14064"/>
                  </a:cubicBezTo>
                  <a:cubicBezTo>
                    <a:pt x="24050" y="14064"/>
                    <a:pt x="24050" y="14064"/>
                    <a:pt x="24516" y="14064"/>
                  </a:cubicBezTo>
                  <a:cubicBezTo>
                    <a:pt x="24516" y="14064"/>
                    <a:pt x="24516" y="14064"/>
                    <a:pt x="25681" y="14064"/>
                  </a:cubicBezTo>
                  <a:cubicBezTo>
                    <a:pt x="25681" y="14064"/>
                    <a:pt x="25681" y="14064"/>
                    <a:pt x="27777" y="13166"/>
                  </a:cubicBezTo>
                  <a:cubicBezTo>
                    <a:pt x="27777" y="13166"/>
                    <a:pt x="27777" y="13166"/>
                    <a:pt x="28475" y="12269"/>
                  </a:cubicBezTo>
                  <a:cubicBezTo>
                    <a:pt x="28475" y="12269"/>
                    <a:pt x="28475" y="12269"/>
                    <a:pt x="29174" y="10773"/>
                  </a:cubicBezTo>
                  <a:cubicBezTo>
                    <a:pt x="29174" y="10773"/>
                    <a:pt x="29174" y="10773"/>
                    <a:pt x="29174" y="8379"/>
                  </a:cubicBezTo>
                  <a:cubicBezTo>
                    <a:pt x="29174" y="8379"/>
                    <a:pt x="29174" y="8379"/>
                    <a:pt x="29873" y="8379"/>
                  </a:cubicBezTo>
                  <a:cubicBezTo>
                    <a:pt x="29873" y="8379"/>
                    <a:pt x="29873" y="8379"/>
                    <a:pt x="30571" y="7481"/>
                  </a:cubicBezTo>
                  <a:cubicBezTo>
                    <a:pt x="30571" y="7481"/>
                    <a:pt x="30571" y="7481"/>
                    <a:pt x="31969" y="5984"/>
                  </a:cubicBezTo>
                  <a:cubicBezTo>
                    <a:pt x="31969" y="5984"/>
                    <a:pt x="31969" y="5984"/>
                    <a:pt x="34530" y="5386"/>
                  </a:cubicBezTo>
                  <a:cubicBezTo>
                    <a:pt x="34530" y="5386"/>
                    <a:pt x="34530" y="5386"/>
                    <a:pt x="35462" y="3890"/>
                  </a:cubicBezTo>
                  <a:cubicBezTo>
                    <a:pt x="35462" y="3890"/>
                    <a:pt x="35462" y="3890"/>
                    <a:pt x="36393" y="3291"/>
                  </a:cubicBezTo>
                  <a:cubicBezTo>
                    <a:pt x="36393" y="3291"/>
                    <a:pt x="36393" y="3291"/>
                    <a:pt x="37092" y="2393"/>
                  </a:cubicBezTo>
                  <a:cubicBezTo>
                    <a:pt x="37092" y="2393"/>
                    <a:pt x="37092" y="2393"/>
                    <a:pt x="40818" y="2693"/>
                  </a:cubicBezTo>
                  <a:cubicBezTo>
                    <a:pt x="40818" y="2693"/>
                    <a:pt x="40818" y="2693"/>
                    <a:pt x="41284" y="1197"/>
                  </a:cubicBezTo>
                  <a:cubicBezTo>
                    <a:pt x="41284" y="1197"/>
                    <a:pt x="41284" y="1197"/>
                    <a:pt x="43147" y="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8" name="Shape 894"/>
            <p:cNvSpPr/>
            <p:nvPr/>
          </p:nvSpPr>
          <p:spPr>
            <a:xfrm>
              <a:off x="5957637" y="3282926"/>
              <a:ext cx="448593" cy="285010"/>
            </a:xfrm>
            <a:custGeom>
              <a:avLst/>
              <a:gdLst/>
              <a:ahLst/>
              <a:cxnLst/>
              <a:rect l="0" t="0" r="0" b="0"/>
              <a:pathLst>
                <a:path w="120000" h="120000" extrusionOk="0">
                  <a:moveTo>
                    <a:pt x="95419" y="71716"/>
                  </a:moveTo>
                  <a:cubicBezTo>
                    <a:pt x="96188" y="71716"/>
                    <a:pt x="96188" y="71716"/>
                    <a:pt x="96188" y="71716"/>
                  </a:cubicBezTo>
                  <a:cubicBezTo>
                    <a:pt x="97724" y="71716"/>
                    <a:pt x="97724" y="71716"/>
                    <a:pt x="97724" y="71716"/>
                  </a:cubicBezTo>
                  <a:cubicBezTo>
                    <a:pt x="100028" y="74100"/>
                    <a:pt x="100028" y="74100"/>
                    <a:pt x="100028" y="74100"/>
                  </a:cubicBezTo>
                  <a:cubicBezTo>
                    <a:pt x="101948" y="77080"/>
                    <a:pt x="101948" y="77080"/>
                    <a:pt x="101948" y="77080"/>
                  </a:cubicBezTo>
                  <a:cubicBezTo>
                    <a:pt x="101948" y="77080"/>
                    <a:pt x="103101" y="77677"/>
                    <a:pt x="103485" y="77677"/>
                  </a:cubicBezTo>
                  <a:cubicBezTo>
                    <a:pt x="103869" y="77677"/>
                    <a:pt x="104253" y="77677"/>
                    <a:pt x="104637" y="77677"/>
                  </a:cubicBezTo>
                  <a:cubicBezTo>
                    <a:pt x="105021" y="77677"/>
                    <a:pt x="106557" y="77677"/>
                    <a:pt x="106557" y="77677"/>
                  </a:cubicBezTo>
                  <a:cubicBezTo>
                    <a:pt x="110398" y="80061"/>
                    <a:pt x="110398" y="80061"/>
                    <a:pt x="110398" y="80061"/>
                  </a:cubicBezTo>
                  <a:cubicBezTo>
                    <a:pt x="112702" y="83042"/>
                    <a:pt x="112702" y="83042"/>
                    <a:pt x="112702" y="83042"/>
                  </a:cubicBezTo>
                  <a:cubicBezTo>
                    <a:pt x="112702" y="85426"/>
                    <a:pt x="112702" y="85426"/>
                    <a:pt x="112702" y="85426"/>
                  </a:cubicBezTo>
                  <a:cubicBezTo>
                    <a:pt x="113470" y="90791"/>
                    <a:pt x="113470" y="90791"/>
                    <a:pt x="113470" y="90791"/>
                  </a:cubicBezTo>
                  <a:cubicBezTo>
                    <a:pt x="114623" y="90791"/>
                    <a:pt x="114623" y="90791"/>
                    <a:pt x="114623" y="90791"/>
                  </a:cubicBezTo>
                  <a:cubicBezTo>
                    <a:pt x="115391" y="90791"/>
                    <a:pt x="115391" y="90791"/>
                    <a:pt x="115391" y="90791"/>
                  </a:cubicBezTo>
                  <a:cubicBezTo>
                    <a:pt x="115391" y="94367"/>
                    <a:pt x="115391" y="94367"/>
                    <a:pt x="115391" y="94367"/>
                  </a:cubicBezTo>
                  <a:cubicBezTo>
                    <a:pt x="116543" y="94367"/>
                    <a:pt x="116543" y="94367"/>
                    <a:pt x="116543" y="94367"/>
                  </a:cubicBezTo>
                  <a:cubicBezTo>
                    <a:pt x="118079" y="96752"/>
                    <a:pt x="118079" y="96752"/>
                    <a:pt x="118079" y="96752"/>
                  </a:cubicBezTo>
                  <a:cubicBezTo>
                    <a:pt x="120000" y="96752"/>
                    <a:pt x="120000" y="96752"/>
                    <a:pt x="120000" y="96752"/>
                  </a:cubicBezTo>
                  <a:cubicBezTo>
                    <a:pt x="118079" y="100924"/>
                    <a:pt x="118079" y="100924"/>
                    <a:pt x="118079" y="100924"/>
                  </a:cubicBezTo>
                  <a:cubicBezTo>
                    <a:pt x="116543" y="102117"/>
                    <a:pt x="116543" y="102117"/>
                    <a:pt x="116543" y="102117"/>
                  </a:cubicBezTo>
                  <a:cubicBezTo>
                    <a:pt x="114623" y="107482"/>
                    <a:pt x="114623" y="107482"/>
                    <a:pt x="114623" y="107482"/>
                  </a:cubicBezTo>
                  <a:cubicBezTo>
                    <a:pt x="112318" y="108674"/>
                    <a:pt x="112318" y="108674"/>
                    <a:pt x="112318" y="108674"/>
                  </a:cubicBezTo>
                  <a:cubicBezTo>
                    <a:pt x="107709" y="108674"/>
                    <a:pt x="107709" y="108674"/>
                    <a:pt x="107709" y="108674"/>
                  </a:cubicBezTo>
                  <a:cubicBezTo>
                    <a:pt x="106941" y="110462"/>
                    <a:pt x="106941" y="110462"/>
                    <a:pt x="106941" y="110462"/>
                  </a:cubicBezTo>
                  <a:cubicBezTo>
                    <a:pt x="103869" y="110462"/>
                    <a:pt x="103869" y="110462"/>
                    <a:pt x="103869" y="110462"/>
                  </a:cubicBezTo>
                  <a:cubicBezTo>
                    <a:pt x="103101" y="114635"/>
                    <a:pt x="103101" y="114635"/>
                    <a:pt x="103101" y="114635"/>
                  </a:cubicBezTo>
                  <a:cubicBezTo>
                    <a:pt x="102717" y="117615"/>
                    <a:pt x="102717" y="117615"/>
                    <a:pt x="102717" y="117615"/>
                  </a:cubicBezTo>
                  <a:cubicBezTo>
                    <a:pt x="101948" y="118808"/>
                    <a:pt x="101948" y="118808"/>
                    <a:pt x="101948" y="118808"/>
                  </a:cubicBezTo>
                  <a:cubicBezTo>
                    <a:pt x="101180" y="120000"/>
                    <a:pt x="101180" y="120000"/>
                    <a:pt x="101180" y="120000"/>
                  </a:cubicBezTo>
                  <a:cubicBezTo>
                    <a:pt x="100028" y="120000"/>
                    <a:pt x="100028" y="120000"/>
                    <a:pt x="100028" y="120000"/>
                  </a:cubicBezTo>
                  <a:cubicBezTo>
                    <a:pt x="98876" y="117019"/>
                    <a:pt x="98876" y="117019"/>
                    <a:pt x="98876" y="117019"/>
                  </a:cubicBezTo>
                  <a:cubicBezTo>
                    <a:pt x="96188" y="115231"/>
                    <a:pt x="96188" y="115231"/>
                    <a:pt x="96188" y="115231"/>
                  </a:cubicBezTo>
                  <a:cubicBezTo>
                    <a:pt x="94651" y="112846"/>
                    <a:pt x="94651" y="112846"/>
                    <a:pt x="94651" y="112846"/>
                  </a:cubicBezTo>
                  <a:cubicBezTo>
                    <a:pt x="94651" y="111654"/>
                    <a:pt x="94651" y="111654"/>
                    <a:pt x="94651" y="111654"/>
                  </a:cubicBezTo>
                  <a:cubicBezTo>
                    <a:pt x="94651" y="109866"/>
                    <a:pt x="94651" y="109866"/>
                    <a:pt x="94651" y="109866"/>
                  </a:cubicBezTo>
                  <a:cubicBezTo>
                    <a:pt x="94651" y="107482"/>
                    <a:pt x="94651" y="107482"/>
                    <a:pt x="94651" y="107482"/>
                  </a:cubicBezTo>
                  <a:cubicBezTo>
                    <a:pt x="94651" y="106289"/>
                    <a:pt x="94651" y="106289"/>
                    <a:pt x="94651" y="106289"/>
                  </a:cubicBezTo>
                  <a:cubicBezTo>
                    <a:pt x="94651" y="101521"/>
                    <a:pt x="94651" y="101521"/>
                    <a:pt x="94651" y="101521"/>
                  </a:cubicBezTo>
                  <a:cubicBezTo>
                    <a:pt x="94651" y="100328"/>
                    <a:pt x="94651" y="100328"/>
                    <a:pt x="94651" y="100328"/>
                  </a:cubicBezTo>
                  <a:cubicBezTo>
                    <a:pt x="94651" y="97348"/>
                    <a:pt x="94651" y="97348"/>
                    <a:pt x="94651" y="97348"/>
                  </a:cubicBezTo>
                  <a:cubicBezTo>
                    <a:pt x="92731" y="93175"/>
                    <a:pt x="92731" y="93175"/>
                    <a:pt x="92731" y="93175"/>
                  </a:cubicBezTo>
                  <a:cubicBezTo>
                    <a:pt x="91579" y="91387"/>
                    <a:pt x="91579" y="91387"/>
                    <a:pt x="91579" y="91387"/>
                  </a:cubicBezTo>
                  <a:cubicBezTo>
                    <a:pt x="91579" y="89598"/>
                    <a:pt x="91579" y="89598"/>
                    <a:pt x="91579" y="89598"/>
                  </a:cubicBezTo>
                  <a:cubicBezTo>
                    <a:pt x="91579" y="88406"/>
                    <a:pt x="91579" y="88406"/>
                    <a:pt x="91579" y="88406"/>
                  </a:cubicBezTo>
                  <a:cubicBezTo>
                    <a:pt x="92731" y="86022"/>
                    <a:pt x="92731" y="86022"/>
                    <a:pt x="92731" y="86022"/>
                  </a:cubicBezTo>
                  <a:cubicBezTo>
                    <a:pt x="94651" y="85426"/>
                    <a:pt x="94651" y="85426"/>
                    <a:pt x="94651" y="85426"/>
                  </a:cubicBezTo>
                  <a:cubicBezTo>
                    <a:pt x="96188" y="83042"/>
                    <a:pt x="96188" y="83042"/>
                    <a:pt x="96188" y="83042"/>
                  </a:cubicBezTo>
                  <a:lnTo>
                    <a:pt x="96188" y="80061"/>
                  </a:lnTo>
                  <a:cubicBezTo>
                    <a:pt x="95419" y="74696"/>
                    <a:pt x="95419" y="74696"/>
                    <a:pt x="95419" y="74696"/>
                  </a:cubicBezTo>
                  <a:cubicBezTo>
                    <a:pt x="95419" y="73504"/>
                    <a:pt x="95419" y="73504"/>
                    <a:pt x="95419" y="73504"/>
                  </a:cubicBezTo>
                  <a:cubicBezTo>
                    <a:pt x="95419" y="71716"/>
                    <a:pt x="95419" y="71716"/>
                    <a:pt x="95419" y="71716"/>
                  </a:cubicBezTo>
                  <a:close/>
                  <a:moveTo>
                    <a:pt x="70375" y="46863"/>
                  </a:moveTo>
                  <a:lnTo>
                    <a:pt x="71729" y="46863"/>
                  </a:lnTo>
                  <a:lnTo>
                    <a:pt x="72631" y="46863"/>
                  </a:lnTo>
                  <a:lnTo>
                    <a:pt x="73533" y="48283"/>
                  </a:lnTo>
                  <a:lnTo>
                    <a:pt x="74435" y="50413"/>
                  </a:lnTo>
                  <a:lnTo>
                    <a:pt x="74435" y="52544"/>
                  </a:lnTo>
                  <a:lnTo>
                    <a:pt x="72631" y="53964"/>
                  </a:lnTo>
                  <a:lnTo>
                    <a:pt x="71729" y="52544"/>
                  </a:lnTo>
                  <a:lnTo>
                    <a:pt x="71729" y="50413"/>
                  </a:lnTo>
                  <a:lnTo>
                    <a:pt x="70375" y="48993"/>
                  </a:lnTo>
                  <a:lnTo>
                    <a:pt x="70375" y="48283"/>
                  </a:lnTo>
                  <a:close/>
                  <a:moveTo>
                    <a:pt x="78947" y="43313"/>
                  </a:moveTo>
                  <a:lnTo>
                    <a:pt x="80300" y="43313"/>
                  </a:lnTo>
                  <a:lnTo>
                    <a:pt x="81654" y="45443"/>
                  </a:lnTo>
                  <a:lnTo>
                    <a:pt x="82556" y="46863"/>
                  </a:lnTo>
                  <a:lnTo>
                    <a:pt x="84361" y="48283"/>
                  </a:lnTo>
                  <a:lnTo>
                    <a:pt x="84361" y="46863"/>
                  </a:lnTo>
                  <a:lnTo>
                    <a:pt x="86616" y="46863"/>
                  </a:lnTo>
                  <a:lnTo>
                    <a:pt x="87969" y="46863"/>
                  </a:lnTo>
                  <a:lnTo>
                    <a:pt x="89774" y="48994"/>
                  </a:lnTo>
                  <a:lnTo>
                    <a:pt x="92932" y="52544"/>
                  </a:lnTo>
                  <a:lnTo>
                    <a:pt x="92932" y="56094"/>
                  </a:lnTo>
                  <a:lnTo>
                    <a:pt x="91578" y="58224"/>
                  </a:lnTo>
                  <a:lnTo>
                    <a:pt x="90225" y="58224"/>
                  </a:lnTo>
                  <a:lnTo>
                    <a:pt x="88872" y="58224"/>
                  </a:lnTo>
                  <a:lnTo>
                    <a:pt x="88872" y="58934"/>
                  </a:lnTo>
                  <a:lnTo>
                    <a:pt x="85714" y="58934"/>
                  </a:lnTo>
                  <a:lnTo>
                    <a:pt x="84361" y="58934"/>
                  </a:lnTo>
                  <a:lnTo>
                    <a:pt x="83909" y="58934"/>
                  </a:lnTo>
                  <a:lnTo>
                    <a:pt x="83007" y="56804"/>
                  </a:lnTo>
                  <a:lnTo>
                    <a:pt x="82556" y="53964"/>
                  </a:lnTo>
                  <a:lnTo>
                    <a:pt x="83007" y="51124"/>
                  </a:lnTo>
                  <a:lnTo>
                    <a:pt x="80751" y="51124"/>
                  </a:lnTo>
                  <a:lnTo>
                    <a:pt x="78947" y="50413"/>
                  </a:lnTo>
                  <a:lnTo>
                    <a:pt x="78947" y="48283"/>
                  </a:lnTo>
                  <a:lnTo>
                    <a:pt x="78947" y="46863"/>
                  </a:lnTo>
                  <a:lnTo>
                    <a:pt x="78947" y="44733"/>
                  </a:lnTo>
                  <a:close/>
                  <a:moveTo>
                    <a:pt x="65864" y="37633"/>
                  </a:moveTo>
                  <a:lnTo>
                    <a:pt x="66766" y="37633"/>
                  </a:lnTo>
                  <a:lnTo>
                    <a:pt x="69473" y="37633"/>
                  </a:lnTo>
                  <a:lnTo>
                    <a:pt x="71728" y="37633"/>
                  </a:lnTo>
                  <a:lnTo>
                    <a:pt x="72179" y="40473"/>
                  </a:lnTo>
                  <a:lnTo>
                    <a:pt x="77142" y="40473"/>
                  </a:lnTo>
                  <a:lnTo>
                    <a:pt x="74886" y="42603"/>
                  </a:lnTo>
                  <a:lnTo>
                    <a:pt x="74435" y="43313"/>
                  </a:lnTo>
                  <a:lnTo>
                    <a:pt x="74435" y="41893"/>
                  </a:lnTo>
                  <a:lnTo>
                    <a:pt x="73082" y="41893"/>
                  </a:lnTo>
                  <a:lnTo>
                    <a:pt x="72179" y="41893"/>
                  </a:lnTo>
                  <a:lnTo>
                    <a:pt x="70826" y="41893"/>
                  </a:lnTo>
                  <a:lnTo>
                    <a:pt x="69924" y="41893"/>
                  </a:lnTo>
                  <a:lnTo>
                    <a:pt x="69022" y="41893"/>
                  </a:lnTo>
                  <a:lnTo>
                    <a:pt x="67668" y="41893"/>
                  </a:lnTo>
                  <a:lnTo>
                    <a:pt x="65864" y="41183"/>
                  </a:lnTo>
                  <a:lnTo>
                    <a:pt x="65864" y="40473"/>
                  </a:lnTo>
                  <a:lnTo>
                    <a:pt x="65864" y="39053"/>
                  </a:lnTo>
                  <a:close/>
                  <a:moveTo>
                    <a:pt x="47819" y="20591"/>
                  </a:moveTo>
                  <a:lnTo>
                    <a:pt x="49623" y="20591"/>
                  </a:lnTo>
                  <a:lnTo>
                    <a:pt x="50526" y="20591"/>
                  </a:lnTo>
                  <a:lnTo>
                    <a:pt x="51428" y="21301"/>
                  </a:lnTo>
                  <a:lnTo>
                    <a:pt x="51879" y="22721"/>
                  </a:lnTo>
                  <a:lnTo>
                    <a:pt x="53232" y="26272"/>
                  </a:lnTo>
                  <a:lnTo>
                    <a:pt x="54586" y="26272"/>
                  </a:lnTo>
                  <a:lnTo>
                    <a:pt x="55488" y="29822"/>
                  </a:lnTo>
                  <a:lnTo>
                    <a:pt x="55488" y="32662"/>
                  </a:lnTo>
                  <a:lnTo>
                    <a:pt x="55488" y="34793"/>
                  </a:lnTo>
                  <a:lnTo>
                    <a:pt x="54135" y="34793"/>
                  </a:lnTo>
                  <a:lnTo>
                    <a:pt x="52781" y="32662"/>
                  </a:lnTo>
                  <a:lnTo>
                    <a:pt x="51879" y="31242"/>
                  </a:lnTo>
                  <a:lnTo>
                    <a:pt x="49623" y="32662"/>
                  </a:lnTo>
                  <a:lnTo>
                    <a:pt x="47819" y="33372"/>
                  </a:lnTo>
                  <a:lnTo>
                    <a:pt x="46466" y="31952"/>
                  </a:lnTo>
                  <a:lnTo>
                    <a:pt x="45563" y="29822"/>
                  </a:lnTo>
                  <a:lnTo>
                    <a:pt x="43308" y="27692"/>
                  </a:lnTo>
                  <a:lnTo>
                    <a:pt x="43308" y="25562"/>
                  </a:lnTo>
                  <a:lnTo>
                    <a:pt x="43308" y="22721"/>
                  </a:lnTo>
                  <a:lnTo>
                    <a:pt x="44661" y="22721"/>
                  </a:lnTo>
                  <a:lnTo>
                    <a:pt x="46014" y="22721"/>
                  </a:lnTo>
                  <a:lnTo>
                    <a:pt x="46014" y="21301"/>
                  </a:lnTo>
                  <a:close/>
                  <a:moveTo>
                    <a:pt x="3157" y="6390"/>
                  </a:moveTo>
                  <a:lnTo>
                    <a:pt x="3157" y="8520"/>
                  </a:lnTo>
                  <a:lnTo>
                    <a:pt x="3157" y="9941"/>
                  </a:lnTo>
                  <a:lnTo>
                    <a:pt x="2255" y="11361"/>
                  </a:lnTo>
                  <a:lnTo>
                    <a:pt x="1804" y="12781"/>
                  </a:lnTo>
                  <a:lnTo>
                    <a:pt x="1804" y="15621"/>
                  </a:lnTo>
                  <a:lnTo>
                    <a:pt x="0" y="14201"/>
                  </a:lnTo>
                  <a:lnTo>
                    <a:pt x="0" y="12781"/>
                  </a:lnTo>
                  <a:lnTo>
                    <a:pt x="0" y="11361"/>
                  </a:lnTo>
                  <a:lnTo>
                    <a:pt x="1804" y="8520"/>
                  </a:lnTo>
                  <a:close/>
                  <a:moveTo>
                    <a:pt x="14887" y="0"/>
                  </a:moveTo>
                  <a:lnTo>
                    <a:pt x="16240" y="0"/>
                  </a:lnTo>
                  <a:lnTo>
                    <a:pt x="19849" y="0"/>
                  </a:lnTo>
                  <a:lnTo>
                    <a:pt x="21202" y="0"/>
                  </a:lnTo>
                  <a:lnTo>
                    <a:pt x="22556" y="3550"/>
                  </a:lnTo>
                  <a:lnTo>
                    <a:pt x="22556" y="4260"/>
                  </a:lnTo>
                  <a:lnTo>
                    <a:pt x="22556" y="6390"/>
                  </a:lnTo>
                  <a:lnTo>
                    <a:pt x="22105" y="8520"/>
                  </a:lnTo>
                  <a:lnTo>
                    <a:pt x="22105" y="9230"/>
                  </a:lnTo>
                  <a:lnTo>
                    <a:pt x="20751" y="11360"/>
                  </a:lnTo>
                  <a:lnTo>
                    <a:pt x="19849" y="11360"/>
                  </a:lnTo>
                  <a:lnTo>
                    <a:pt x="18496" y="11360"/>
                  </a:lnTo>
                  <a:lnTo>
                    <a:pt x="17593" y="11360"/>
                  </a:lnTo>
                  <a:lnTo>
                    <a:pt x="15338" y="9230"/>
                  </a:lnTo>
                  <a:lnTo>
                    <a:pt x="14887" y="9230"/>
                  </a:lnTo>
                  <a:lnTo>
                    <a:pt x="12631" y="6390"/>
                  </a:lnTo>
                  <a:lnTo>
                    <a:pt x="12631" y="2840"/>
                  </a:lnTo>
                  <a:lnTo>
                    <a:pt x="12631" y="142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grpSp>
      <p:sp>
        <p:nvSpPr>
          <p:cNvPr id="2" name="Star: 5 Points 1"/>
          <p:cNvSpPr/>
          <p:nvPr/>
        </p:nvSpPr>
        <p:spPr>
          <a:xfrm>
            <a:off x="6366485" y="6755749"/>
            <a:ext cx="334944" cy="334994"/>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41" tIns="34221" rIns="68441" bIns="34221" numCol="1" spcCol="0" rtlCol="0" fromWordArt="0" anchor="ctr" anchorCtr="0" forceAA="0" compatLnSpc="1">
            <a:prstTxWarp prst="textNoShape">
              <a:avLst/>
            </a:prstTxWarp>
            <a:noAutofit/>
          </a:bodyPr>
          <a:lstStyle/>
          <a:p>
            <a:pPr algn="ctr" defTabSz="1368669" rtl="0" eaLnBrk="1" fontAlgn="auto" hangingPunct="1">
              <a:spcBef>
                <a:spcPts val="0"/>
              </a:spcBef>
              <a:spcAft>
                <a:spcPts val="0"/>
              </a:spcAft>
            </a:pPr>
            <a:endParaRPr lang="ja" sz="1400">
              <a:solidFill>
                <a:prstClr val="white"/>
              </a:solidFill>
            </a:endParaRPr>
          </a:p>
        </p:txBody>
      </p:sp>
      <p:sp>
        <p:nvSpPr>
          <p:cNvPr id="66" name="Title 1"/>
          <p:cNvSpPr txBox="1">
            <a:spLocks/>
          </p:cNvSpPr>
          <p:nvPr/>
        </p:nvSpPr>
        <p:spPr>
          <a:xfrm>
            <a:off x="1677500" y="282626"/>
            <a:ext cx="16203894"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fontAlgn="auto">
              <a:spcAft>
                <a:spcPts val="0"/>
              </a:spcAft>
            </a:pPr>
            <a:r>
              <a:rPr lang="ja" sz="6200" b="1" i="0" u="none" baseline="0" dirty="0">
                <a:solidFill>
                  <a:schemeClr val="tx1">
                    <a:lumMod val="65000"/>
                    <a:lumOff val="35000"/>
                  </a:schemeClr>
                </a:solidFill>
                <a:latin typeface="+mn-lt"/>
              </a:rPr>
              <a:t>テキサスと           </a:t>
            </a:r>
            <a:r>
              <a:rPr lang="ja-JP" altLang="en-US" sz="6200" b="1" i="0" u="none" baseline="0" dirty="0">
                <a:solidFill>
                  <a:schemeClr val="tx1">
                    <a:lumMod val="65000"/>
                    <a:lumOff val="35000"/>
                  </a:schemeClr>
                </a:solidFill>
                <a:latin typeface="+mn-lt"/>
              </a:rPr>
              <a:t>における</a:t>
            </a:r>
            <a:r>
              <a:rPr lang="ja" sz="6200" b="1" i="0" u="none" baseline="0" dirty="0">
                <a:solidFill>
                  <a:schemeClr val="tx1">
                    <a:lumMod val="65000"/>
                    <a:lumOff val="35000"/>
                  </a:schemeClr>
                </a:solidFill>
                <a:latin typeface="+mn-lt"/>
              </a:rPr>
              <a:t>ビジネス環境</a:t>
            </a:r>
            <a:endParaRPr lang="ja" sz="6200" b="1" dirty="0">
              <a:solidFill>
                <a:schemeClr val="tx1">
                  <a:lumMod val="65000"/>
                  <a:lumOff val="35000"/>
                </a:schemeClr>
              </a:solidFill>
              <a:latin typeface="+mn-lt"/>
            </a:endParaRPr>
          </a:p>
        </p:txBody>
      </p:sp>
      <p:pic>
        <p:nvPicPr>
          <p:cNvPr id="64" name="Picture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8298" y="399239"/>
            <a:ext cx="1759940" cy="634688"/>
          </a:xfrm>
          <a:prstGeom prst="rect">
            <a:avLst/>
          </a:prstGeom>
        </p:spPr>
      </p:pic>
    </p:spTree>
    <p:extLst>
      <p:ext uri="{BB962C8B-B14F-4D97-AF65-F5344CB8AC3E}">
        <p14:creationId xmlns:p14="http://schemas.microsoft.com/office/powerpoint/2010/main" val="1793842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30"/>
        <p:cNvGrpSpPr/>
        <p:nvPr/>
      </p:nvGrpSpPr>
      <p:grpSpPr>
        <a:xfrm>
          <a:off x="0" y="0"/>
          <a:ext cx="0" cy="0"/>
          <a:chOff x="0" y="0"/>
          <a:chExt cx="0" cy="0"/>
        </a:xfrm>
      </p:grpSpPr>
      <p:grpSp>
        <p:nvGrpSpPr>
          <p:cNvPr id="85" name="Shape 841"/>
          <p:cNvGrpSpPr/>
          <p:nvPr/>
        </p:nvGrpSpPr>
        <p:grpSpPr>
          <a:xfrm>
            <a:off x="899710" y="1976494"/>
            <a:ext cx="10964042" cy="7168918"/>
            <a:chOff x="5157992" y="1665628"/>
            <a:chExt cx="2936367" cy="1919171"/>
          </a:xfrm>
        </p:grpSpPr>
        <p:sp>
          <p:nvSpPr>
            <p:cNvPr id="86" name="Shape 842"/>
            <p:cNvSpPr/>
            <p:nvPr/>
          </p:nvSpPr>
          <p:spPr>
            <a:xfrm>
              <a:off x="5379187" y="1665628"/>
              <a:ext cx="365958" cy="271518"/>
            </a:xfrm>
            <a:custGeom>
              <a:avLst/>
              <a:gdLst/>
              <a:ahLst/>
              <a:cxnLst/>
              <a:rect l="0" t="0" r="0" b="0"/>
              <a:pathLst>
                <a:path w="120000" h="120000" extrusionOk="0">
                  <a:moveTo>
                    <a:pt x="120000" y="29684"/>
                  </a:moveTo>
                  <a:cubicBezTo>
                    <a:pt x="120000" y="29684"/>
                    <a:pt x="108793" y="101684"/>
                    <a:pt x="106459" y="105473"/>
                  </a:cubicBezTo>
                  <a:cubicBezTo>
                    <a:pt x="104591" y="109894"/>
                    <a:pt x="106926" y="108631"/>
                    <a:pt x="106926" y="113052"/>
                  </a:cubicBezTo>
                  <a:cubicBezTo>
                    <a:pt x="106926" y="116842"/>
                    <a:pt x="105992" y="120000"/>
                    <a:pt x="105992" y="120000"/>
                  </a:cubicBezTo>
                  <a:cubicBezTo>
                    <a:pt x="75175" y="109263"/>
                    <a:pt x="75175" y="109263"/>
                    <a:pt x="75175" y="109263"/>
                  </a:cubicBezTo>
                  <a:cubicBezTo>
                    <a:pt x="70038" y="108631"/>
                    <a:pt x="70038" y="108631"/>
                    <a:pt x="70038" y="108631"/>
                  </a:cubicBezTo>
                  <a:cubicBezTo>
                    <a:pt x="68171" y="109263"/>
                    <a:pt x="68171" y="109263"/>
                    <a:pt x="68171" y="109263"/>
                  </a:cubicBezTo>
                  <a:cubicBezTo>
                    <a:pt x="65836" y="108631"/>
                    <a:pt x="65836" y="108631"/>
                    <a:pt x="65836" y="108631"/>
                  </a:cubicBezTo>
                  <a:cubicBezTo>
                    <a:pt x="63968" y="109263"/>
                    <a:pt x="63968" y="109263"/>
                    <a:pt x="63968" y="109263"/>
                  </a:cubicBezTo>
                  <a:cubicBezTo>
                    <a:pt x="50428" y="109894"/>
                    <a:pt x="50428" y="109894"/>
                    <a:pt x="50428" y="109894"/>
                  </a:cubicBezTo>
                  <a:cubicBezTo>
                    <a:pt x="49027" y="108631"/>
                    <a:pt x="49027" y="108631"/>
                    <a:pt x="49027" y="108631"/>
                  </a:cubicBezTo>
                  <a:cubicBezTo>
                    <a:pt x="47626" y="109263"/>
                    <a:pt x="47626" y="109263"/>
                    <a:pt x="47626" y="109263"/>
                  </a:cubicBezTo>
                  <a:cubicBezTo>
                    <a:pt x="46225" y="109894"/>
                    <a:pt x="46225" y="109894"/>
                    <a:pt x="46225" y="109894"/>
                  </a:cubicBezTo>
                  <a:cubicBezTo>
                    <a:pt x="45291" y="109894"/>
                    <a:pt x="45291" y="109894"/>
                    <a:pt x="45291" y="109894"/>
                  </a:cubicBezTo>
                  <a:cubicBezTo>
                    <a:pt x="43891" y="109263"/>
                    <a:pt x="43891" y="109263"/>
                    <a:pt x="43891" y="109263"/>
                  </a:cubicBezTo>
                  <a:cubicBezTo>
                    <a:pt x="43891" y="108631"/>
                    <a:pt x="43891" y="108631"/>
                    <a:pt x="43891" y="108631"/>
                  </a:cubicBezTo>
                  <a:cubicBezTo>
                    <a:pt x="41556" y="108631"/>
                    <a:pt x="41556" y="108631"/>
                    <a:pt x="41556" y="108631"/>
                  </a:cubicBezTo>
                  <a:cubicBezTo>
                    <a:pt x="40155" y="108000"/>
                    <a:pt x="40155" y="108000"/>
                    <a:pt x="40155" y="108000"/>
                  </a:cubicBezTo>
                  <a:cubicBezTo>
                    <a:pt x="39688" y="106736"/>
                    <a:pt x="39688" y="106736"/>
                    <a:pt x="39688" y="106736"/>
                  </a:cubicBezTo>
                  <a:cubicBezTo>
                    <a:pt x="39688" y="106105"/>
                    <a:pt x="39688" y="106105"/>
                    <a:pt x="39688" y="106105"/>
                  </a:cubicBezTo>
                  <a:cubicBezTo>
                    <a:pt x="37821" y="105473"/>
                    <a:pt x="37821" y="105473"/>
                    <a:pt x="37821" y="105473"/>
                  </a:cubicBezTo>
                  <a:cubicBezTo>
                    <a:pt x="34085" y="104210"/>
                    <a:pt x="34085" y="104210"/>
                    <a:pt x="34085" y="104210"/>
                  </a:cubicBezTo>
                  <a:cubicBezTo>
                    <a:pt x="31750" y="102947"/>
                    <a:pt x="31750" y="102947"/>
                    <a:pt x="31750" y="102947"/>
                  </a:cubicBezTo>
                  <a:cubicBezTo>
                    <a:pt x="30817" y="102315"/>
                    <a:pt x="30817" y="102315"/>
                    <a:pt x="30817" y="102315"/>
                  </a:cubicBezTo>
                  <a:cubicBezTo>
                    <a:pt x="28015" y="102947"/>
                    <a:pt x="28015" y="102947"/>
                    <a:pt x="28015" y="102947"/>
                  </a:cubicBezTo>
                  <a:cubicBezTo>
                    <a:pt x="23813" y="104210"/>
                    <a:pt x="23813" y="104210"/>
                    <a:pt x="23813" y="104210"/>
                  </a:cubicBezTo>
                  <a:cubicBezTo>
                    <a:pt x="18677" y="102315"/>
                    <a:pt x="18677" y="102315"/>
                    <a:pt x="18677" y="102315"/>
                  </a:cubicBezTo>
                  <a:cubicBezTo>
                    <a:pt x="15408" y="98526"/>
                    <a:pt x="15408" y="98526"/>
                    <a:pt x="15408" y="98526"/>
                  </a:cubicBezTo>
                  <a:cubicBezTo>
                    <a:pt x="15408" y="98526"/>
                    <a:pt x="16809" y="94105"/>
                    <a:pt x="16342" y="88421"/>
                  </a:cubicBezTo>
                  <a:cubicBezTo>
                    <a:pt x="15875" y="82105"/>
                    <a:pt x="13540" y="80842"/>
                    <a:pt x="13540" y="80842"/>
                  </a:cubicBezTo>
                  <a:cubicBezTo>
                    <a:pt x="11206" y="80842"/>
                    <a:pt x="11206" y="80842"/>
                    <a:pt x="11206" y="80842"/>
                  </a:cubicBezTo>
                  <a:cubicBezTo>
                    <a:pt x="9338" y="79578"/>
                    <a:pt x="9338" y="79578"/>
                    <a:pt x="9338" y="79578"/>
                  </a:cubicBezTo>
                  <a:cubicBezTo>
                    <a:pt x="9338" y="79578"/>
                    <a:pt x="9338" y="75789"/>
                    <a:pt x="7003" y="75789"/>
                  </a:cubicBezTo>
                  <a:cubicBezTo>
                    <a:pt x="4669" y="75789"/>
                    <a:pt x="4669" y="75789"/>
                    <a:pt x="4669" y="75789"/>
                  </a:cubicBezTo>
                  <a:cubicBezTo>
                    <a:pt x="1867" y="75157"/>
                    <a:pt x="1867" y="75157"/>
                    <a:pt x="1867" y="75157"/>
                  </a:cubicBezTo>
                  <a:cubicBezTo>
                    <a:pt x="0" y="73263"/>
                    <a:pt x="0" y="73263"/>
                    <a:pt x="0" y="73263"/>
                  </a:cubicBezTo>
                  <a:cubicBezTo>
                    <a:pt x="466" y="68842"/>
                    <a:pt x="466" y="68842"/>
                    <a:pt x="466" y="68842"/>
                  </a:cubicBezTo>
                  <a:cubicBezTo>
                    <a:pt x="1400" y="65052"/>
                    <a:pt x="1400" y="65052"/>
                    <a:pt x="1400" y="65052"/>
                  </a:cubicBezTo>
                  <a:cubicBezTo>
                    <a:pt x="1867" y="64421"/>
                    <a:pt x="1867" y="64421"/>
                    <a:pt x="1867" y="64421"/>
                  </a:cubicBezTo>
                  <a:cubicBezTo>
                    <a:pt x="2334" y="66315"/>
                    <a:pt x="2334" y="66315"/>
                    <a:pt x="2334" y="66315"/>
                  </a:cubicBezTo>
                  <a:cubicBezTo>
                    <a:pt x="2801" y="66947"/>
                    <a:pt x="2801" y="66947"/>
                    <a:pt x="2801" y="66947"/>
                  </a:cubicBezTo>
                  <a:cubicBezTo>
                    <a:pt x="3268" y="66315"/>
                    <a:pt x="3268" y="66315"/>
                    <a:pt x="3268" y="66315"/>
                  </a:cubicBezTo>
                  <a:cubicBezTo>
                    <a:pt x="3268" y="63789"/>
                    <a:pt x="3268" y="63789"/>
                    <a:pt x="3268" y="63789"/>
                  </a:cubicBezTo>
                  <a:cubicBezTo>
                    <a:pt x="5136" y="62526"/>
                    <a:pt x="5136" y="62526"/>
                    <a:pt x="5136" y="62526"/>
                  </a:cubicBezTo>
                  <a:cubicBezTo>
                    <a:pt x="5136" y="61894"/>
                    <a:pt x="5136" y="61894"/>
                    <a:pt x="5136" y="61894"/>
                  </a:cubicBezTo>
                  <a:cubicBezTo>
                    <a:pt x="4202" y="60631"/>
                    <a:pt x="4202" y="60631"/>
                    <a:pt x="4202" y="60631"/>
                  </a:cubicBezTo>
                  <a:cubicBezTo>
                    <a:pt x="3735" y="60000"/>
                    <a:pt x="3735" y="60000"/>
                    <a:pt x="3735" y="60000"/>
                  </a:cubicBezTo>
                  <a:cubicBezTo>
                    <a:pt x="3268" y="55578"/>
                    <a:pt x="3268" y="55578"/>
                    <a:pt x="3268" y="55578"/>
                  </a:cubicBezTo>
                  <a:cubicBezTo>
                    <a:pt x="6536" y="54947"/>
                    <a:pt x="6536" y="54947"/>
                    <a:pt x="6536" y="54947"/>
                  </a:cubicBezTo>
                  <a:cubicBezTo>
                    <a:pt x="7470" y="53684"/>
                    <a:pt x="7470" y="53684"/>
                    <a:pt x="7470" y="53684"/>
                  </a:cubicBezTo>
                  <a:cubicBezTo>
                    <a:pt x="4669" y="50526"/>
                    <a:pt x="4669" y="50526"/>
                    <a:pt x="4669" y="50526"/>
                  </a:cubicBezTo>
                  <a:cubicBezTo>
                    <a:pt x="3735" y="49263"/>
                    <a:pt x="3735" y="49263"/>
                    <a:pt x="3735" y="49263"/>
                  </a:cubicBezTo>
                  <a:cubicBezTo>
                    <a:pt x="2801" y="40421"/>
                    <a:pt x="2801" y="40421"/>
                    <a:pt x="2801" y="40421"/>
                  </a:cubicBezTo>
                  <a:cubicBezTo>
                    <a:pt x="2801" y="37894"/>
                    <a:pt x="2801" y="37894"/>
                    <a:pt x="2801" y="37894"/>
                  </a:cubicBezTo>
                  <a:cubicBezTo>
                    <a:pt x="3735" y="37263"/>
                    <a:pt x="3735" y="37263"/>
                    <a:pt x="3735" y="37263"/>
                  </a:cubicBezTo>
                  <a:cubicBezTo>
                    <a:pt x="3735" y="25894"/>
                    <a:pt x="3735" y="25894"/>
                    <a:pt x="3735" y="25894"/>
                  </a:cubicBezTo>
                  <a:cubicBezTo>
                    <a:pt x="1400" y="23368"/>
                    <a:pt x="1400" y="23368"/>
                    <a:pt x="1400" y="23368"/>
                  </a:cubicBezTo>
                  <a:cubicBezTo>
                    <a:pt x="1400" y="14526"/>
                    <a:pt x="1400" y="14526"/>
                    <a:pt x="1400" y="14526"/>
                  </a:cubicBezTo>
                  <a:cubicBezTo>
                    <a:pt x="3735" y="10736"/>
                    <a:pt x="3735" y="10736"/>
                    <a:pt x="3735" y="10736"/>
                  </a:cubicBezTo>
                  <a:cubicBezTo>
                    <a:pt x="4669" y="6315"/>
                    <a:pt x="4669" y="6315"/>
                    <a:pt x="4669" y="6315"/>
                  </a:cubicBezTo>
                  <a:cubicBezTo>
                    <a:pt x="9805" y="13263"/>
                    <a:pt x="9805" y="13263"/>
                    <a:pt x="9805" y="13263"/>
                  </a:cubicBezTo>
                  <a:cubicBezTo>
                    <a:pt x="15408" y="18947"/>
                    <a:pt x="15408" y="18947"/>
                    <a:pt x="15408" y="18947"/>
                  </a:cubicBezTo>
                  <a:cubicBezTo>
                    <a:pt x="19610" y="21473"/>
                    <a:pt x="19610" y="21473"/>
                    <a:pt x="19610" y="21473"/>
                  </a:cubicBezTo>
                  <a:cubicBezTo>
                    <a:pt x="22879" y="22736"/>
                    <a:pt x="22879" y="22736"/>
                    <a:pt x="22879" y="22736"/>
                  </a:cubicBezTo>
                  <a:cubicBezTo>
                    <a:pt x="24280" y="22736"/>
                    <a:pt x="24280" y="22736"/>
                    <a:pt x="24280" y="22736"/>
                  </a:cubicBezTo>
                  <a:cubicBezTo>
                    <a:pt x="25680" y="22736"/>
                    <a:pt x="25680" y="22736"/>
                    <a:pt x="25680" y="22736"/>
                  </a:cubicBezTo>
                  <a:cubicBezTo>
                    <a:pt x="26614" y="27157"/>
                    <a:pt x="26614" y="27157"/>
                    <a:pt x="26614" y="27157"/>
                  </a:cubicBezTo>
                  <a:cubicBezTo>
                    <a:pt x="30350" y="26526"/>
                    <a:pt x="30350" y="26526"/>
                    <a:pt x="30350" y="26526"/>
                  </a:cubicBezTo>
                  <a:cubicBezTo>
                    <a:pt x="30817" y="32842"/>
                    <a:pt x="30817" y="32842"/>
                    <a:pt x="30817" y="32842"/>
                  </a:cubicBezTo>
                  <a:cubicBezTo>
                    <a:pt x="29416" y="35368"/>
                    <a:pt x="29416" y="35368"/>
                    <a:pt x="29416" y="35368"/>
                  </a:cubicBezTo>
                  <a:cubicBezTo>
                    <a:pt x="25214" y="38526"/>
                    <a:pt x="25214" y="38526"/>
                    <a:pt x="25214" y="38526"/>
                  </a:cubicBezTo>
                  <a:cubicBezTo>
                    <a:pt x="22412" y="43578"/>
                    <a:pt x="22412" y="43578"/>
                    <a:pt x="22412" y="43578"/>
                  </a:cubicBezTo>
                  <a:cubicBezTo>
                    <a:pt x="21478" y="46105"/>
                    <a:pt x="21478" y="46105"/>
                    <a:pt x="21478" y="46105"/>
                  </a:cubicBezTo>
                  <a:cubicBezTo>
                    <a:pt x="22412" y="46736"/>
                    <a:pt x="22412" y="46736"/>
                    <a:pt x="22412" y="46736"/>
                  </a:cubicBezTo>
                  <a:cubicBezTo>
                    <a:pt x="24280" y="44210"/>
                    <a:pt x="24280" y="44210"/>
                    <a:pt x="24280" y="44210"/>
                  </a:cubicBezTo>
                  <a:cubicBezTo>
                    <a:pt x="25680" y="41684"/>
                    <a:pt x="25680" y="41684"/>
                    <a:pt x="25680" y="41684"/>
                  </a:cubicBezTo>
                  <a:cubicBezTo>
                    <a:pt x="29883" y="37894"/>
                    <a:pt x="29883" y="37894"/>
                    <a:pt x="29883" y="37894"/>
                  </a:cubicBezTo>
                  <a:cubicBezTo>
                    <a:pt x="32684" y="36000"/>
                    <a:pt x="32684" y="36000"/>
                    <a:pt x="32684" y="36000"/>
                  </a:cubicBezTo>
                  <a:cubicBezTo>
                    <a:pt x="32217" y="38526"/>
                    <a:pt x="32217" y="38526"/>
                    <a:pt x="32217" y="38526"/>
                  </a:cubicBezTo>
                  <a:cubicBezTo>
                    <a:pt x="30817" y="40421"/>
                    <a:pt x="30817" y="40421"/>
                    <a:pt x="30817" y="40421"/>
                  </a:cubicBezTo>
                  <a:cubicBezTo>
                    <a:pt x="28949" y="46736"/>
                    <a:pt x="28949" y="46736"/>
                    <a:pt x="28949" y="46736"/>
                  </a:cubicBezTo>
                  <a:cubicBezTo>
                    <a:pt x="24280" y="50526"/>
                    <a:pt x="24280" y="50526"/>
                    <a:pt x="24280" y="50526"/>
                  </a:cubicBezTo>
                  <a:cubicBezTo>
                    <a:pt x="21478" y="54315"/>
                    <a:pt x="21478" y="54315"/>
                    <a:pt x="21478" y="54315"/>
                  </a:cubicBezTo>
                  <a:cubicBezTo>
                    <a:pt x="21478" y="57473"/>
                    <a:pt x="21478" y="57473"/>
                    <a:pt x="21478" y="57473"/>
                  </a:cubicBezTo>
                  <a:cubicBezTo>
                    <a:pt x="23346" y="58105"/>
                    <a:pt x="23346" y="58105"/>
                    <a:pt x="23346" y="58105"/>
                  </a:cubicBezTo>
                  <a:cubicBezTo>
                    <a:pt x="25680" y="54947"/>
                    <a:pt x="25680" y="54947"/>
                    <a:pt x="25680" y="54947"/>
                  </a:cubicBezTo>
                  <a:cubicBezTo>
                    <a:pt x="28015" y="52421"/>
                    <a:pt x="28015" y="52421"/>
                    <a:pt x="28015" y="52421"/>
                  </a:cubicBezTo>
                  <a:cubicBezTo>
                    <a:pt x="30350" y="51789"/>
                    <a:pt x="30350" y="51789"/>
                    <a:pt x="30350" y="51789"/>
                  </a:cubicBezTo>
                  <a:cubicBezTo>
                    <a:pt x="32217" y="49263"/>
                    <a:pt x="32217" y="49263"/>
                    <a:pt x="32217" y="49263"/>
                  </a:cubicBezTo>
                  <a:cubicBezTo>
                    <a:pt x="33151" y="42947"/>
                    <a:pt x="33151" y="42947"/>
                    <a:pt x="33151" y="42947"/>
                  </a:cubicBezTo>
                  <a:cubicBezTo>
                    <a:pt x="35019" y="37894"/>
                    <a:pt x="35019" y="37894"/>
                    <a:pt x="35019" y="37894"/>
                  </a:cubicBezTo>
                  <a:cubicBezTo>
                    <a:pt x="37354" y="34105"/>
                    <a:pt x="37354" y="34105"/>
                    <a:pt x="37354" y="34105"/>
                  </a:cubicBezTo>
                  <a:cubicBezTo>
                    <a:pt x="37821" y="31578"/>
                    <a:pt x="37821" y="31578"/>
                    <a:pt x="37821" y="31578"/>
                  </a:cubicBezTo>
                  <a:cubicBezTo>
                    <a:pt x="36420" y="26526"/>
                    <a:pt x="36420" y="26526"/>
                    <a:pt x="36420" y="26526"/>
                  </a:cubicBezTo>
                  <a:cubicBezTo>
                    <a:pt x="36420" y="21473"/>
                    <a:pt x="36420" y="21473"/>
                    <a:pt x="36420" y="21473"/>
                  </a:cubicBezTo>
                  <a:cubicBezTo>
                    <a:pt x="35019" y="22105"/>
                    <a:pt x="35019" y="22105"/>
                    <a:pt x="35019" y="22105"/>
                  </a:cubicBezTo>
                  <a:cubicBezTo>
                    <a:pt x="34085" y="24000"/>
                    <a:pt x="34085" y="24000"/>
                    <a:pt x="34085" y="24000"/>
                  </a:cubicBezTo>
                  <a:cubicBezTo>
                    <a:pt x="34552" y="29052"/>
                    <a:pt x="34552" y="29052"/>
                    <a:pt x="34552" y="29052"/>
                  </a:cubicBezTo>
                  <a:cubicBezTo>
                    <a:pt x="35486" y="32842"/>
                    <a:pt x="35486" y="32842"/>
                    <a:pt x="35486" y="32842"/>
                  </a:cubicBezTo>
                  <a:cubicBezTo>
                    <a:pt x="35486" y="34105"/>
                    <a:pt x="35486" y="34105"/>
                    <a:pt x="35486" y="34105"/>
                  </a:cubicBezTo>
                  <a:cubicBezTo>
                    <a:pt x="34552" y="33473"/>
                    <a:pt x="34552" y="33473"/>
                    <a:pt x="34552" y="33473"/>
                  </a:cubicBezTo>
                  <a:cubicBezTo>
                    <a:pt x="33618" y="32210"/>
                    <a:pt x="33618" y="32210"/>
                    <a:pt x="33618" y="32210"/>
                  </a:cubicBezTo>
                  <a:cubicBezTo>
                    <a:pt x="32684" y="29052"/>
                    <a:pt x="32684" y="29052"/>
                    <a:pt x="32684" y="29052"/>
                  </a:cubicBezTo>
                  <a:cubicBezTo>
                    <a:pt x="31750" y="25894"/>
                    <a:pt x="31750" y="25894"/>
                    <a:pt x="31750" y="25894"/>
                  </a:cubicBezTo>
                  <a:cubicBezTo>
                    <a:pt x="31750" y="23368"/>
                    <a:pt x="31750" y="23368"/>
                    <a:pt x="31750" y="23368"/>
                  </a:cubicBezTo>
                  <a:cubicBezTo>
                    <a:pt x="34085" y="20210"/>
                    <a:pt x="34085" y="20210"/>
                    <a:pt x="34085" y="20210"/>
                  </a:cubicBezTo>
                  <a:cubicBezTo>
                    <a:pt x="35019" y="17684"/>
                    <a:pt x="35019" y="17684"/>
                    <a:pt x="35019" y="17684"/>
                  </a:cubicBezTo>
                  <a:cubicBezTo>
                    <a:pt x="34552" y="15157"/>
                    <a:pt x="34552" y="15157"/>
                    <a:pt x="34552" y="15157"/>
                  </a:cubicBezTo>
                  <a:cubicBezTo>
                    <a:pt x="36887" y="18315"/>
                    <a:pt x="36887" y="18315"/>
                    <a:pt x="36887" y="18315"/>
                  </a:cubicBezTo>
                  <a:cubicBezTo>
                    <a:pt x="37354" y="18947"/>
                    <a:pt x="37354" y="18947"/>
                    <a:pt x="37354" y="18947"/>
                  </a:cubicBezTo>
                  <a:cubicBezTo>
                    <a:pt x="37821" y="15157"/>
                    <a:pt x="37821" y="15157"/>
                    <a:pt x="37821" y="15157"/>
                  </a:cubicBezTo>
                  <a:cubicBezTo>
                    <a:pt x="36887" y="9473"/>
                    <a:pt x="36887" y="9473"/>
                    <a:pt x="36887" y="9473"/>
                  </a:cubicBezTo>
                  <a:cubicBezTo>
                    <a:pt x="37354" y="7578"/>
                    <a:pt x="37354" y="7578"/>
                    <a:pt x="37354" y="7578"/>
                  </a:cubicBezTo>
                  <a:cubicBezTo>
                    <a:pt x="35953" y="6947"/>
                    <a:pt x="35953" y="6947"/>
                    <a:pt x="35953" y="6947"/>
                  </a:cubicBezTo>
                  <a:cubicBezTo>
                    <a:pt x="35486" y="0"/>
                    <a:pt x="35486" y="0"/>
                    <a:pt x="35486" y="0"/>
                  </a:cubicBezTo>
                  <a:cubicBezTo>
                    <a:pt x="35486" y="0"/>
                    <a:pt x="62101" y="10105"/>
                    <a:pt x="67704" y="12000"/>
                  </a:cubicBezTo>
                  <a:cubicBezTo>
                    <a:pt x="72840" y="13894"/>
                    <a:pt x="107392" y="26526"/>
                    <a:pt x="109727" y="27157"/>
                  </a:cubicBezTo>
                  <a:cubicBezTo>
                    <a:pt x="112062" y="28421"/>
                    <a:pt x="114863" y="28421"/>
                    <a:pt x="114863" y="28421"/>
                  </a:cubicBezTo>
                  <a:lnTo>
                    <a:pt x="120000" y="2968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87" name="Shape 843"/>
            <p:cNvSpPr/>
            <p:nvPr/>
          </p:nvSpPr>
          <p:spPr>
            <a:xfrm>
              <a:off x="5925594" y="2621841"/>
              <a:ext cx="384509" cy="394627"/>
            </a:xfrm>
            <a:custGeom>
              <a:avLst/>
              <a:gdLst/>
              <a:ahLst/>
              <a:cxnLst/>
              <a:rect l="0" t="0" r="0" b="0"/>
              <a:pathLst>
                <a:path w="120000" h="120000" extrusionOk="0">
                  <a:moveTo>
                    <a:pt x="17894" y="0"/>
                  </a:moveTo>
                  <a:lnTo>
                    <a:pt x="119999" y="11794"/>
                  </a:lnTo>
                  <a:lnTo>
                    <a:pt x="119473" y="22564"/>
                  </a:lnTo>
                  <a:lnTo>
                    <a:pt x="117894" y="22564"/>
                  </a:lnTo>
                  <a:lnTo>
                    <a:pt x="110526" y="115897"/>
                  </a:lnTo>
                  <a:lnTo>
                    <a:pt x="47894" y="110256"/>
                  </a:lnTo>
                  <a:lnTo>
                    <a:pt x="47368" y="114871"/>
                  </a:lnTo>
                  <a:lnTo>
                    <a:pt x="16842" y="111794"/>
                  </a:lnTo>
                  <a:lnTo>
                    <a:pt x="15263" y="120000"/>
                  </a:lnTo>
                  <a:lnTo>
                    <a:pt x="0" y="117948"/>
                  </a:lnTo>
                  <a:lnTo>
                    <a:pt x="17894"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88" name="Shape 844"/>
            <p:cNvSpPr/>
            <p:nvPr/>
          </p:nvSpPr>
          <p:spPr>
            <a:xfrm>
              <a:off x="6068941" y="2696044"/>
              <a:ext cx="762272" cy="752153"/>
            </a:xfrm>
            <a:custGeom>
              <a:avLst/>
              <a:gdLst/>
              <a:ahLst/>
              <a:cxnLst/>
              <a:rect l="0" t="0" r="0" b="0"/>
              <a:pathLst>
                <a:path w="120000" h="120000" extrusionOk="0">
                  <a:moveTo>
                    <a:pt x="118407" y="68071"/>
                  </a:moveTo>
                  <a:lnTo>
                    <a:pt x="118938" y="65919"/>
                  </a:lnTo>
                  <a:lnTo>
                    <a:pt x="120000" y="64573"/>
                  </a:lnTo>
                  <a:lnTo>
                    <a:pt x="119469" y="62959"/>
                  </a:lnTo>
                  <a:lnTo>
                    <a:pt x="118938" y="60807"/>
                  </a:lnTo>
                  <a:lnTo>
                    <a:pt x="118672" y="59999"/>
                  </a:lnTo>
                  <a:lnTo>
                    <a:pt x="118672" y="58385"/>
                  </a:lnTo>
                  <a:lnTo>
                    <a:pt x="118407" y="57847"/>
                  </a:lnTo>
                  <a:lnTo>
                    <a:pt x="117345" y="55426"/>
                  </a:lnTo>
                  <a:lnTo>
                    <a:pt x="117345" y="54887"/>
                  </a:lnTo>
                  <a:lnTo>
                    <a:pt x="115486" y="53273"/>
                  </a:lnTo>
                  <a:lnTo>
                    <a:pt x="115486" y="35246"/>
                  </a:lnTo>
                  <a:lnTo>
                    <a:pt x="112831" y="34977"/>
                  </a:lnTo>
                  <a:lnTo>
                    <a:pt x="112300" y="35515"/>
                  </a:lnTo>
                  <a:lnTo>
                    <a:pt x="111504" y="35246"/>
                  </a:lnTo>
                  <a:lnTo>
                    <a:pt x="110707" y="34439"/>
                  </a:lnTo>
                  <a:lnTo>
                    <a:pt x="109646" y="33901"/>
                  </a:lnTo>
                  <a:lnTo>
                    <a:pt x="108318" y="33901"/>
                  </a:lnTo>
                  <a:lnTo>
                    <a:pt x="106725" y="32825"/>
                  </a:lnTo>
                  <a:lnTo>
                    <a:pt x="105663" y="31479"/>
                  </a:lnTo>
                  <a:lnTo>
                    <a:pt x="104336" y="31210"/>
                  </a:lnTo>
                  <a:lnTo>
                    <a:pt x="102212" y="31748"/>
                  </a:lnTo>
                  <a:lnTo>
                    <a:pt x="101681" y="31479"/>
                  </a:lnTo>
                  <a:lnTo>
                    <a:pt x="100353" y="31210"/>
                  </a:lnTo>
                  <a:lnTo>
                    <a:pt x="99292" y="32017"/>
                  </a:lnTo>
                  <a:lnTo>
                    <a:pt x="98761" y="32286"/>
                  </a:lnTo>
                  <a:lnTo>
                    <a:pt x="97964" y="31748"/>
                  </a:lnTo>
                  <a:lnTo>
                    <a:pt x="96902" y="31748"/>
                  </a:lnTo>
                  <a:lnTo>
                    <a:pt x="96371" y="32556"/>
                  </a:lnTo>
                  <a:lnTo>
                    <a:pt x="95044" y="33363"/>
                  </a:lnTo>
                  <a:lnTo>
                    <a:pt x="93982" y="33632"/>
                  </a:lnTo>
                  <a:lnTo>
                    <a:pt x="93451" y="32825"/>
                  </a:lnTo>
                  <a:lnTo>
                    <a:pt x="92654" y="32017"/>
                  </a:lnTo>
                  <a:lnTo>
                    <a:pt x="90530" y="32286"/>
                  </a:lnTo>
                  <a:lnTo>
                    <a:pt x="89203" y="31479"/>
                  </a:lnTo>
                  <a:lnTo>
                    <a:pt x="88141" y="31748"/>
                  </a:lnTo>
                  <a:lnTo>
                    <a:pt x="87610" y="32825"/>
                  </a:lnTo>
                  <a:lnTo>
                    <a:pt x="87079" y="33094"/>
                  </a:lnTo>
                  <a:lnTo>
                    <a:pt x="86814" y="31748"/>
                  </a:lnTo>
                  <a:lnTo>
                    <a:pt x="86283" y="31210"/>
                  </a:lnTo>
                  <a:lnTo>
                    <a:pt x="84690" y="32286"/>
                  </a:lnTo>
                  <a:lnTo>
                    <a:pt x="84424" y="31210"/>
                  </a:lnTo>
                  <a:lnTo>
                    <a:pt x="82831" y="30134"/>
                  </a:lnTo>
                  <a:lnTo>
                    <a:pt x="82300" y="30134"/>
                  </a:lnTo>
                  <a:lnTo>
                    <a:pt x="81769" y="30941"/>
                  </a:lnTo>
                  <a:lnTo>
                    <a:pt x="80973" y="31479"/>
                  </a:lnTo>
                  <a:lnTo>
                    <a:pt x="80176" y="31210"/>
                  </a:lnTo>
                  <a:lnTo>
                    <a:pt x="79911" y="29865"/>
                  </a:lnTo>
                  <a:lnTo>
                    <a:pt x="79115" y="29865"/>
                  </a:lnTo>
                  <a:lnTo>
                    <a:pt x="78318" y="28251"/>
                  </a:lnTo>
                  <a:lnTo>
                    <a:pt x="76194" y="28251"/>
                  </a:lnTo>
                  <a:lnTo>
                    <a:pt x="75398" y="28789"/>
                  </a:lnTo>
                  <a:lnTo>
                    <a:pt x="74601" y="27982"/>
                  </a:lnTo>
                  <a:lnTo>
                    <a:pt x="74336" y="27982"/>
                  </a:lnTo>
                  <a:lnTo>
                    <a:pt x="73008" y="28251"/>
                  </a:lnTo>
                  <a:lnTo>
                    <a:pt x="71415" y="27174"/>
                  </a:lnTo>
                  <a:lnTo>
                    <a:pt x="69292" y="27174"/>
                  </a:lnTo>
                  <a:lnTo>
                    <a:pt x="68761" y="25291"/>
                  </a:lnTo>
                  <a:lnTo>
                    <a:pt x="67699" y="24753"/>
                  </a:lnTo>
                  <a:lnTo>
                    <a:pt x="67168" y="25022"/>
                  </a:lnTo>
                  <a:lnTo>
                    <a:pt x="66371" y="24753"/>
                  </a:lnTo>
                  <a:lnTo>
                    <a:pt x="65575" y="25022"/>
                  </a:lnTo>
                  <a:lnTo>
                    <a:pt x="64778" y="25022"/>
                  </a:lnTo>
                  <a:lnTo>
                    <a:pt x="64247" y="24215"/>
                  </a:lnTo>
                  <a:lnTo>
                    <a:pt x="62389" y="22331"/>
                  </a:lnTo>
                  <a:lnTo>
                    <a:pt x="63451" y="1614"/>
                  </a:lnTo>
                  <a:lnTo>
                    <a:pt x="36902" y="0"/>
                  </a:lnTo>
                  <a:lnTo>
                    <a:pt x="33185" y="48968"/>
                  </a:lnTo>
                  <a:lnTo>
                    <a:pt x="1592" y="46008"/>
                  </a:lnTo>
                  <a:lnTo>
                    <a:pt x="1327" y="48430"/>
                  </a:lnTo>
                  <a:lnTo>
                    <a:pt x="0" y="48430"/>
                  </a:lnTo>
                  <a:lnTo>
                    <a:pt x="530" y="49237"/>
                  </a:lnTo>
                  <a:lnTo>
                    <a:pt x="1858" y="50044"/>
                  </a:lnTo>
                  <a:lnTo>
                    <a:pt x="2654" y="51121"/>
                  </a:lnTo>
                  <a:lnTo>
                    <a:pt x="2920" y="51928"/>
                  </a:lnTo>
                  <a:lnTo>
                    <a:pt x="3451" y="53004"/>
                  </a:lnTo>
                  <a:lnTo>
                    <a:pt x="3982" y="53273"/>
                  </a:lnTo>
                  <a:lnTo>
                    <a:pt x="4778" y="53811"/>
                  </a:lnTo>
                  <a:lnTo>
                    <a:pt x="5575" y="54349"/>
                  </a:lnTo>
                  <a:lnTo>
                    <a:pt x="5840" y="55156"/>
                  </a:lnTo>
                  <a:lnTo>
                    <a:pt x="6902" y="56502"/>
                  </a:lnTo>
                  <a:lnTo>
                    <a:pt x="7964" y="57309"/>
                  </a:lnTo>
                  <a:lnTo>
                    <a:pt x="10088" y="60269"/>
                  </a:lnTo>
                  <a:lnTo>
                    <a:pt x="10884" y="60269"/>
                  </a:lnTo>
                  <a:lnTo>
                    <a:pt x="11681" y="61076"/>
                  </a:lnTo>
                  <a:lnTo>
                    <a:pt x="12743" y="61883"/>
                  </a:lnTo>
                  <a:lnTo>
                    <a:pt x="14070" y="62959"/>
                  </a:lnTo>
                  <a:lnTo>
                    <a:pt x="14601" y="64035"/>
                  </a:lnTo>
                  <a:lnTo>
                    <a:pt x="14601" y="65919"/>
                  </a:lnTo>
                  <a:lnTo>
                    <a:pt x="15663" y="67533"/>
                  </a:lnTo>
                  <a:lnTo>
                    <a:pt x="15929" y="68609"/>
                  </a:lnTo>
                  <a:lnTo>
                    <a:pt x="15663" y="69686"/>
                  </a:lnTo>
                  <a:lnTo>
                    <a:pt x="15663" y="71031"/>
                  </a:lnTo>
                  <a:lnTo>
                    <a:pt x="15929" y="72645"/>
                  </a:lnTo>
                  <a:lnTo>
                    <a:pt x="17256" y="73991"/>
                  </a:lnTo>
                  <a:lnTo>
                    <a:pt x="17522" y="74798"/>
                  </a:lnTo>
                  <a:lnTo>
                    <a:pt x="17787" y="75067"/>
                  </a:lnTo>
                  <a:lnTo>
                    <a:pt x="18318" y="75605"/>
                  </a:lnTo>
                  <a:lnTo>
                    <a:pt x="18849" y="76143"/>
                  </a:lnTo>
                  <a:lnTo>
                    <a:pt x="19646" y="76950"/>
                  </a:lnTo>
                  <a:lnTo>
                    <a:pt x="20707" y="77757"/>
                  </a:lnTo>
                  <a:lnTo>
                    <a:pt x="21504" y="78565"/>
                  </a:lnTo>
                  <a:lnTo>
                    <a:pt x="22300" y="78834"/>
                  </a:lnTo>
                  <a:lnTo>
                    <a:pt x="23362" y="79641"/>
                  </a:lnTo>
                  <a:lnTo>
                    <a:pt x="24955" y="80448"/>
                  </a:lnTo>
                  <a:lnTo>
                    <a:pt x="26814" y="81793"/>
                  </a:lnTo>
                  <a:lnTo>
                    <a:pt x="27610" y="82062"/>
                  </a:lnTo>
                  <a:lnTo>
                    <a:pt x="28938" y="82600"/>
                  </a:lnTo>
                  <a:lnTo>
                    <a:pt x="30000" y="82600"/>
                  </a:lnTo>
                  <a:lnTo>
                    <a:pt x="30530" y="81524"/>
                  </a:lnTo>
                  <a:lnTo>
                    <a:pt x="31327" y="80717"/>
                  </a:lnTo>
                  <a:lnTo>
                    <a:pt x="31858" y="80179"/>
                  </a:lnTo>
                  <a:lnTo>
                    <a:pt x="32654" y="79910"/>
                  </a:lnTo>
                  <a:lnTo>
                    <a:pt x="32654" y="78565"/>
                  </a:lnTo>
                  <a:lnTo>
                    <a:pt x="33185" y="77488"/>
                  </a:lnTo>
                  <a:lnTo>
                    <a:pt x="33716" y="76143"/>
                  </a:lnTo>
                  <a:lnTo>
                    <a:pt x="35044" y="74529"/>
                  </a:lnTo>
                  <a:lnTo>
                    <a:pt x="36902" y="74260"/>
                  </a:lnTo>
                  <a:lnTo>
                    <a:pt x="37964" y="73991"/>
                  </a:lnTo>
                  <a:lnTo>
                    <a:pt x="39292" y="73991"/>
                  </a:lnTo>
                  <a:lnTo>
                    <a:pt x="40619" y="74529"/>
                  </a:lnTo>
                  <a:lnTo>
                    <a:pt x="42212" y="74798"/>
                  </a:lnTo>
                  <a:lnTo>
                    <a:pt x="43008" y="74798"/>
                  </a:lnTo>
                  <a:lnTo>
                    <a:pt x="45132" y="75067"/>
                  </a:lnTo>
                  <a:lnTo>
                    <a:pt x="45929" y="75605"/>
                  </a:lnTo>
                  <a:lnTo>
                    <a:pt x="46725" y="77219"/>
                  </a:lnTo>
                  <a:lnTo>
                    <a:pt x="47256" y="77219"/>
                  </a:lnTo>
                  <a:lnTo>
                    <a:pt x="48584" y="78565"/>
                  </a:lnTo>
                  <a:lnTo>
                    <a:pt x="49646" y="79103"/>
                  </a:lnTo>
                  <a:lnTo>
                    <a:pt x="50442" y="80717"/>
                  </a:lnTo>
                  <a:lnTo>
                    <a:pt x="52035" y="82869"/>
                  </a:lnTo>
                  <a:lnTo>
                    <a:pt x="53097" y="86098"/>
                  </a:lnTo>
                  <a:lnTo>
                    <a:pt x="53893" y="87174"/>
                  </a:lnTo>
                  <a:lnTo>
                    <a:pt x="54955" y="89327"/>
                  </a:lnTo>
                  <a:lnTo>
                    <a:pt x="54955" y="90134"/>
                  </a:lnTo>
                  <a:lnTo>
                    <a:pt x="55752" y="92286"/>
                  </a:lnTo>
                  <a:lnTo>
                    <a:pt x="57876" y="94170"/>
                  </a:lnTo>
                  <a:lnTo>
                    <a:pt x="58407" y="96322"/>
                  </a:lnTo>
                  <a:lnTo>
                    <a:pt x="61061" y="99551"/>
                  </a:lnTo>
                  <a:lnTo>
                    <a:pt x="62389" y="100089"/>
                  </a:lnTo>
                  <a:lnTo>
                    <a:pt x="62123" y="102511"/>
                  </a:lnTo>
                  <a:lnTo>
                    <a:pt x="61592" y="103049"/>
                  </a:lnTo>
                  <a:lnTo>
                    <a:pt x="62123" y="103587"/>
                  </a:lnTo>
                  <a:lnTo>
                    <a:pt x="62920" y="104394"/>
                  </a:lnTo>
                  <a:lnTo>
                    <a:pt x="62920" y="106008"/>
                  </a:lnTo>
                  <a:lnTo>
                    <a:pt x="64513" y="108968"/>
                  </a:lnTo>
                  <a:lnTo>
                    <a:pt x="65309" y="110582"/>
                  </a:lnTo>
                  <a:lnTo>
                    <a:pt x="66106" y="111928"/>
                  </a:lnTo>
                  <a:lnTo>
                    <a:pt x="66637" y="113273"/>
                  </a:lnTo>
                  <a:lnTo>
                    <a:pt x="68761" y="113542"/>
                  </a:lnTo>
                  <a:lnTo>
                    <a:pt x="70088" y="114887"/>
                  </a:lnTo>
                  <a:lnTo>
                    <a:pt x="72477" y="114887"/>
                  </a:lnTo>
                  <a:lnTo>
                    <a:pt x="74336" y="116771"/>
                  </a:lnTo>
                  <a:lnTo>
                    <a:pt x="75398" y="116771"/>
                  </a:lnTo>
                  <a:lnTo>
                    <a:pt x="75929" y="117578"/>
                  </a:lnTo>
                  <a:lnTo>
                    <a:pt x="77256" y="117847"/>
                  </a:lnTo>
                  <a:lnTo>
                    <a:pt x="77522" y="117309"/>
                  </a:lnTo>
                  <a:lnTo>
                    <a:pt x="80176" y="117847"/>
                  </a:lnTo>
                  <a:lnTo>
                    <a:pt x="80176" y="118116"/>
                  </a:lnTo>
                  <a:lnTo>
                    <a:pt x="80973" y="118923"/>
                  </a:lnTo>
                  <a:lnTo>
                    <a:pt x="82300" y="119999"/>
                  </a:lnTo>
                  <a:lnTo>
                    <a:pt x="83097" y="119461"/>
                  </a:lnTo>
                  <a:lnTo>
                    <a:pt x="83362" y="118923"/>
                  </a:lnTo>
                  <a:lnTo>
                    <a:pt x="85221" y="118654"/>
                  </a:lnTo>
                  <a:lnTo>
                    <a:pt x="84690" y="117309"/>
                  </a:lnTo>
                  <a:lnTo>
                    <a:pt x="84690" y="116502"/>
                  </a:lnTo>
                  <a:lnTo>
                    <a:pt x="84424" y="115426"/>
                  </a:lnTo>
                  <a:lnTo>
                    <a:pt x="84159" y="114349"/>
                  </a:lnTo>
                  <a:lnTo>
                    <a:pt x="83362" y="113811"/>
                  </a:lnTo>
                  <a:lnTo>
                    <a:pt x="82831" y="112197"/>
                  </a:lnTo>
                  <a:lnTo>
                    <a:pt x="82566" y="110582"/>
                  </a:lnTo>
                  <a:lnTo>
                    <a:pt x="81769" y="108699"/>
                  </a:lnTo>
                  <a:lnTo>
                    <a:pt x="81769" y="107085"/>
                  </a:lnTo>
                  <a:lnTo>
                    <a:pt x="82566" y="104663"/>
                  </a:lnTo>
                  <a:lnTo>
                    <a:pt x="83362" y="102242"/>
                  </a:lnTo>
                  <a:lnTo>
                    <a:pt x="84424" y="99551"/>
                  </a:lnTo>
                  <a:lnTo>
                    <a:pt x="84159" y="99013"/>
                  </a:lnTo>
                  <a:lnTo>
                    <a:pt x="83362" y="98475"/>
                  </a:lnTo>
                  <a:lnTo>
                    <a:pt x="82566" y="97668"/>
                  </a:lnTo>
                  <a:lnTo>
                    <a:pt x="82566" y="97130"/>
                  </a:lnTo>
                  <a:lnTo>
                    <a:pt x="83097" y="97399"/>
                  </a:lnTo>
                  <a:lnTo>
                    <a:pt x="85486" y="97130"/>
                  </a:lnTo>
                  <a:lnTo>
                    <a:pt x="85752" y="97130"/>
                  </a:lnTo>
                  <a:lnTo>
                    <a:pt x="86548" y="95515"/>
                  </a:lnTo>
                  <a:lnTo>
                    <a:pt x="85752" y="95515"/>
                  </a:lnTo>
                  <a:lnTo>
                    <a:pt x="85486" y="94977"/>
                  </a:lnTo>
                  <a:lnTo>
                    <a:pt x="85486" y="94439"/>
                  </a:lnTo>
                  <a:lnTo>
                    <a:pt x="86017" y="94170"/>
                  </a:lnTo>
                  <a:lnTo>
                    <a:pt x="87079" y="94170"/>
                  </a:lnTo>
                  <a:lnTo>
                    <a:pt x="88407" y="94170"/>
                  </a:lnTo>
                  <a:lnTo>
                    <a:pt x="88938" y="94439"/>
                  </a:lnTo>
                  <a:lnTo>
                    <a:pt x="89734" y="94170"/>
                  </a:lnTo>
                  <a:lnTo>
                    <a:pt x="91061" y="93094"/>
                  </a:lnTo>
                  <a:lnTo>
                    <a:pt x="90530" y="93094"/>
                  </a:lnTo>
                  <a:lnTo>
                    <a:pt x="89469" y="93901"/>
                  </a:lnTo>
                  <a:lnTo>
                    <a:pt x="89203" y="92825"/>
                  </a:lnTo>
                  <a:lnTo>
                    <a:pt x="89734" y="91210"/>
                  </a:lnTo>
                  <a:lnTo>
                    <a:pt x="90265" y="91748"/>
                  </a:lnTo>
                  <a:lnTo>
                    <a:pt x="90796" y="92017"/>
                  </a:lnTo>
                  <a:lnTo>
                    <a:pt x="92123" y="92017"/>
                  </a:lnTo>
                  <a:lnTo>
                    <a:pt x="92654" y="91479"/>
                  </a:lnTo>
                  <a:lnTo>
                    <a:pt x="92389" y="90403"/>
                  </a:lnTo>
                  <a:lnTo>
                    <a:pt x="91592" y="89327"/>
                  </a:lnTo>
                  <a:lnTo>
                    <a:pt x="91858" y="89058"/>
                  </a:lnTo>
                  <a:lnTo>
                    <a:pt x="92654" y="89058"/>
                  </a:lnTo>
                  <a:lnTo>
                    <a:pt x="93451" y="88520"/>
                  </a:lnTo>
                  <a:lnTo>
                    <a:pt x="93982" y="89058"/>
                  </a:lnTo>
                  <a:lnTo>
                    <a:pt x="94778" y="88520"/>
                  </a:lnTo>
                  <a:lnTo>
                    <a:pt x="95044" y="89058"/>
                  </a:lnTo>
                  <a:lnTo>
                    <a:pt x="95840" y="89596"/>
                  </a:lnTo>
                  <a:lnTo>
                    <a:pt x="96637" y="89058"/>
                  </a:lnTo>
                  <a:lnTo>
                    <a:pt x="97433" y="88520"/>
                  </a:lnTo>
                  <a:lnTo>
                    <a:pt x="99292" y="87982"/>
                  </a:lnTo>
                  <a:lnTo>
                    <a:pt x="101150" y="87713"/>
                  </a:lnTo>
                  <a:lnTo>
                    <a:pt x="104070" y="86098"/>
                  </a:lnTo>
                  <a:lnTo>
                    <a:pt x="104867" y="84484"/>
                  </a:lnTo>
                  <a:lnTo>
                    <a:pt x="105132" y="83139"/>
                  </a:lnTo>
                  <a:lnTo>
                    <a:pt x="105929" y="82600"/>
                  </a:lnTo>
                  <a:lnTo>
                    <a:pt x="106725" y="82331"/>
                  </a:lnTo>
                  <a:lnTo>
                    <a:pt x="106991" y="82062"/>
                  </a:lnTo>
                  <a:lnTo>
                    <a:pt x="107787" y="81524"/>
                  </a:lnTo>
                  <a:lnTo>
                    <a:pt x="107522" y="80717"/>
                  </a:lnTo>
                  <a:lnTo>
                    <a:pt x="107256" y="79910"/>
                  </a:lnTo>
                  <a:lnTo>
                    <a:pt x="106991" y="79641"/>
                  </a:lnTo>
                  <a:lnTo>
                    <a:pt x="106725" y="79103"/>
                  </a:lnTo>
                  <a:lnTo>
                    <a:pt x="106991" y="78295"/>
                  </a:lnTo>
                  <a:lnTo>
                    <a:pt x="108053" y="77488"/>
                  </a:lnTo>
                  <a:lnTo>
                    <a:pt x="108849" y="76950"/>
                  </a:lnTo>
                  <a:lnTo>
                    <a:pt x="109380" y="76950"/>
                  </a:lnTo>
                  <a:lnTo>
                    <a:pt x="109380" y="77757"/>
                  </a:lnTo>
                  <a:lnTo>
                    <a:pt x="109380" y="78834"/>
                  </a:lnTo>
                  <a:lnTo>
                    <a:pt x="109380" y="80448"/>
                  </a:lnTo>
                  <a:lnTo>
                    <a:pt x="109646" y="80717"/>
                  </a:lnTo>
                  <a:lnTo>
                    <a:pt x="111238" y="79372"/>
                  </a:lnTo>
                  <a:lnTo>
                    <a:pt x="112566" y="79103"/>
                  </a:lnTo>
                  <a:lnTo>
                    <a:pt x="116548" y="77488"/>
                  </a:lnTo>
                  <a:lnTo>
                    <a:pt x="117079" y="77219"/>
                  </a:lnTo>
                  <a:lnTo>
                    <a:pt x="117876" y="75874"/>
                  </a:lnTo>
                  <a:lnTo>
                    <a:pt x="118672" y="73183"/>
                  </a:lnTo>
                  <a:lnTo>
                    <a:pt x="118672" y="72107"/>
                  </a:lnTo>
                  <a:lnTo>
                    <a:pt x="117876" y="70224"/>
                  </a:lnTo>
                  <a:lnTo>
                    <a:pt x="118407" y="68878"/>
                  </a:lnTo>
                  <a:lnTo>
                    <a:pt x="118407" y="68071"/>
                  </a:lnTo>
                  <a:close/>
                </a:path>
              </a:pathLst>
            </a:custGeom>
            <a:solidFill>
              <a:schemeClr val="accent1">
                <a:lumMod val="75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89" name="Shape 845"/>
            <p:cNvSpPr/>
            <p:nvPr/>
          </p:nvSpPr>
          <p:spPr>
            <a:xfrm>
              <a:off x="5613601" y="2574619"/>
              <a:ext cx="369329" cy="435102"/>
            </a:xfrm>
            <a:custGeom>
              <a:avLst/>
              <a:gdLst/>
              <a:ahLst/>
              <a:cxnLst/>
              <a:rect l="0" t="0" r="0" b="0"/>
              <a:pathLst>
                <a:path w="120000" h="120000" extrusionOk="0">
                  <a:moveTo>
                    <a:pt x="33822" y="0"/>
                  </a:moveTo>
                  <a:cubicBezTo>
                    <a:pt x="33822" y="0"/>
                    <a:pt x="31969" y="7500"/>
                    <a:pt x="31505" y="9868"/>
                  </a:cubicBezTo>
                  <a:cubicBezTo>
                    <a:pt x="30579" y="11447"/>
                    <a:pt x="28725" y="16973"/>
                    <a:pt x="28725" y="16973"/>
                  </a:cubicBezTo>
                  <a:cubicBezTo>
                    <a:pt x="27335" y="17763"/>
                    <a:pt x="27335" y="17763"/>
                    <a:pt x="27335" y="17763"/>
                  </a:cubicBezTo>
                  <a:cubicBezTo>
                    <a:pt x="25945" y="16973"/>
                    <a:pt x="25945" y="16973"/>
                    <a:pt x="25945" y="16973"/>
                  </a:cubicBezTo>
                  <a:cubicBezTo>
                    <a:pt x="23629" y="15394"/>
                    <a:pt x="23629" y="15394"/>
                    <a:pt x="23629" y="15394"/>
                  </a:cubicBezTo>
                  <a:cubicBezTo>
                    <a:pt x="21776" y="16184"/>
                    <a:pt x="21776" y="16184"/>
                    <a:pt x="21776" y="16184"/>
                  </a:cubicBezTo>
                  <a:cubicBezTo>
                    <a:pt x="20849" y="14605"/>
                    <a:pt x="20849" y="14605"/>
                    <a:pt x="20849" y="14605"/>
                  </a:cubicBezTo>
                  <a:cubicBezTo>
                    <a:pt x="17606" y="15394"/>
                    <a:pt x="17606" y="15394"/>
                    <a:pt x="17606" y="15394"/>
                  </a:cubicBezTo>
                  <a:cubicBezTo>
                    <a:pt x="16216" y="16578"/>
                    <a:pt x="16216" y="16578"/>
                    <a:pt x="16216" y="16578"/>
                  </a:cubicBezTo>
                  <a:cubicBezTo>
                    <a:pt x="16216" y="20921"/>
                    <a:pt x="16216" y="20921"/>
                    <a:pt x="16216" y="20921"/>
                  </a:cubicBezTo>
                  <a:cubicBezTo>
                    <a:pt x="16216" y="26447"/>
                    <a:pt x="16216" y="26447"/>
                    <a:pt x="16216" y="26447"/>
                  </a:cubicBezTo>
                  <a:cubicBezTo>
                    <a:pt x="16216" y="31578"/>
                    <a:pt x="16216" y="31578"/>
                    <a:pt x="16216" y="31578"/>
                  </a:cubicBezTo>
                  <a:cubicBezTo>
                    <a:pt x="15752" y="33157"/>
                    <a:pt x="15752" y="33157"/>
                    <a:pt x="15752" y="33157"/>
                  </a:cubicBezTo>
                  <a:cubicBezTo>
                    <a:pt x="14362" y="35131"/>
                    <a:pt x="14362" y="35131"/>
                    <a:pt x="14362" y="35131"/>
                  </a:cubicBezTo>
                  <a:cubicBezTo>
                    <a:pt x="13899" y="37105"/>
                    <a:pt x="13899" y="37105"/>
                    <a:pt x="13899" y="37105"/>
                  </a:cubicBezTo>
                  <a:cubicBezTo>
                    <a:pt x="13899" y="39868"/>
                    <a:pt x="13899" y="39868"/>
                    <a:pt x="13899" y="39868"/>
                  </a:cubicBezTo>
                  <a:cubicBezTo>
                    <a:pt x="15752" y="43421"/>
                    <a:pt x="15752" y="43421"/>
                    <a:pt x="15752" y="43421"/>
                  </a:cubicBezTo>
                  <a:cubicBezTo>
                    <a:pt x="16216" y="46973"/>
                    <a:pt x="16216" y="46973"/>
                    <a:pt x="16216" y="46973"/>
                  </a:cubicBezTo>
                  <a:cubicBezTo>
                    <a:pt x="17142" y="48157"/>
                    <a:pt x="17142" y="48157"/>
                    <a:pt x="17142" y="48157"/>
                  </a:cubicBezTo>
                  <a:cubicBezTo>
                    <a:pt x="19459" y="50526"/>
                    <a:pt x="19459" y="50526"/>
                    <a:pt x="19459" y="50526"/>
                  </a:cubicBezTo>
                  <a:cubicBezTo>
                    <a:pt x="18069" y="51315"/>
                    <a:pt x="18069" y="51315"/>
                    <a:pt x="18069" y="51315"/>
                  </a:cubicBezTo>
                  <a:cubicBezTo>
                    <a:pt x="15752" y="52894"/>
                    <a:pt x="15752" y="52894"/>
                    <a:pt x="15752" y="52894"/>
                  </a:cubicBezTo>
                  <a:cubicBezTo>
                    <a:pt x="11119" y="55657"/>
                    <a:pt x="11119" y="55657"/>
                    <a:pt x="11119" y="55657"/>
                  </a:cubicBezTo>
                  <a:cubicBezTo>
                    <a:pt x="9729" y="60789"/>
                    <a:pt x="9729" y="60789"/>
                    <a:pt x="9729" y="60789"/>
                  </a:cubicBezTo>
                  <a:cubicBezTo>
                    <a:pt x="7876" y="63947"/>
                    <a:pt x="7876" y="63947"/>
                    <a:pt x="7876" y="63947"/>
                  </a:cubicBezTo>
                  <a:cubicBezTo>
                    <a:pt x="6023" y="65526"/>
                    <a:pt x="6023" y="65526"/>
                    <a:pt x="6023" y="65526"/>
                  </a:cubicBezTo>
                  <a:cubicBezTo>
                    <a:pt x="5096" y="65921"/>
                    <a:pt x="5096" y="65921"/>
                    <a:pt x="5096" y="65921"/>
                  </a:cubicBezTo>
                  <a:cubicBezTo>
                    <a:pt x="4169" y="67500"/>
                    <a:pt x="4169" y="67500"/>
                    <a:pt x="4169" y="67500"/>
                  </a:cubicBezTo>
                  <a:cubicBezTo>
                    <a:pt x="4633" y="70263"/>
                    <a:pt x="4633" y="70263"/>
                    <a:pt x="4633" y="70263"/>
                  </a:cubicBezTo>
                  <a:cubicBezTo>
                    <a:pt x="4169" y="72236"/>
                    <a:pt x="4169" y="72236"/>
                    <a:pt x="4169" y="72236"/>
                  </a:cubicBezTo>
                  <a:cubicBezTo>
                    <a:pt x="6949" y="74210"/>
                    <a:pt x="6949" y="74210"/>
                    <a:pt x="6949" y="74210"/>
                  </a:cubicBezTo>
                  <a:cubicBezTo>
                    <a:pt x="6023" y="75789"/>
                    <a:pt x="6023" y="75789"/>
                    <a:pt x="6023" y="75789"/>
                  </a:cubicBezTo>
                  <a:cubicBezTo>
                    <a:pt x="2316" y="77368"/>
                    <a:pt x="2316" y="77368"/>
                    <a:pt x="2316" y="77368"/>
                  </a:cubicBezTo>
                  <a:cubicBezTo>
                    <a:pt x="1389" y="78947"/>
                    <a:pt x="1389" y="78947"/>
                    <a:pt x="1389" y="78947"/>
                  </a:cubicBezTo>
                  <a:cubicBezTo>
                    <a:pt x="0" y="81315"/>
                    <a:pt x="0" y="81315"/>
                    <a:pt x="0" y="81315"/>
                  </a:cubicBezTo>
                  <a:cubicBezTo>
                    <a:pt x="64401" y="114868"/>
                    <a:pt x="64401" y="114868"/>
                    <a:pt x="64401" y="114868"/>
                  </a:cubicBezTo>
                  <a:cubicBezTo>
                    <a:pt x="84324" y="118026"/>
                    <a:pt x="84324" y="118026"/>
                    <a:pt x="84324" y="118026"/>
                  </a:cubicBezTo>
                  <a:cubicBezTo>
                    <a:pt x="101003" y="120000"/>
                    <a:pt x="101003" y="120000"/>
                    <a:pt x="101003" y="120000"/>
                  </a:cubicBezTo>
                  <a:cubicBezTo>
                    <a:pt x="101467" y="120000"/>
                    <a:pt x="101467" y="120000"/>
                    <a:pt x="101467" y="120000"/>
                  </a:cubicBezTo>
                  <a:cubicBezTo>
                    <a:pt x="120000" y="13026"/>
                    <a:pt x="120000" y="13026"/>
                    <a:pt x="120000" y="13026"/>
                  </a:cubicBezTo>
                  <a:lnTo>
                    <a:pt x="33822" y="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0" name="Shape 846"/>
            <p:cNvSpPr/>
            <p:nvPr/>
          </p:nvSpPr>
          <p:spPr>
            <a:xfrm>
              <a:off x="5239212" y="2105790"/>
              <a:ext cx="433414" cy="750466"/>
            </a:xfrm>
            <a:custGeom>
              <a:avLst/>
              <a:gdLst/>
              <a:ahLst/>
              <a:cxnLst/>
              <a:rect l="0" t="0" r="0" b="0"/>
              <a:pathLst>
                <a:path w="120000" h="120000" extrusionOk="0">
                  <a:moveTo>
                    <a:pt x="108793" y="118921"/>
                  </a:moveTo>
                  <a:lnTo>
                    <a:pt x="109260" y="118112"/>
                  </a:lnTo>
                  <a:lnTo>
                    <a:pt x="106926" y="116764"/>
                  </a:lnTo>
                  <a:lnTo>
                    <a:pt x="107392" y="115685"/>
                  </a:lnTo>
                  <a:lnTo>
                    <a:pt x="106926" y="114067"/>
                  </a:lnTo>
                  <a:lnTo>
                    <a:pt x="107859" y="113258"/>
                  </a:lnTo>
                  <a:lnTo>
                    <a:pt x="108793" y="112988"/>
                  </a:lnTo>
                  <a:lnTo>
                    <a:pt x="110194" y="112179"/>
                  </a:lnTo>
                  <a:lnTo>
                    <a:pt x="111595" y="110292"/>
                  </a:lnTo>
                  <a:lnTo>
                    <a:pt x="112996" y="107325"/>
                  </a:lnTo>
                  <a:lnTo>
                    <a:pt x="116731" y="105707"/>
                  </a:lnTo>
                  <a:lnTo>
                    <a:pt x="119066" y="104629"/>
                  </a:lnTo>
                  <a:lnTo>
                    <a:pt x="120000" y="104359"/>
                  </a:lnTo>
                  <a:lnTo>
                    <a:pt x="118132" y="103011"/>
                  </a:lnTo>
                  <a:lnTo>
                    <a:pt x="117198" y="102202"/>
                  </a:lnTo>
                  <a:lnTo>
                    <a:pt x="116731" y="100314"/>
                  </a:lnTo>
                  <a:lnTo>
                    <a:pt x="115330" y="98157"/>
                  </a:lnTo>
                  <a:lnTo>
                    <a:pt x="115330" y="96539"/>
                  </a:lnTo>
                  <a:lnTo>
                    <a:pt x="115797" y="95460"/>
                  </a:lnTo>
                  <a:lnTo>
                    <a:pt x="115797" y="95191"/>
                  </a:lnTo>
                  <a:lnTo>
                    <a:pt x="55097" y="42606"/>
                  </a:lnTo>
                  <a:lnTo>
                    <a:pt x="53696" y="42067"/>
                  </a:lnTo>
                  <a:lnTo>
                    <a:pt x="53229" y="41797"/>
                  </a:lnTo>
                  <a:lnTo>
                    <a:pt x="52762" y="41258"/>
                  </a:lnTo>
                  <a:lnTo>
                    <a:pt x="52295" y="40449"/>
                  </a:lnTo>
                  <a:lnTo>
                    <a:pt x="52762" y="39640"/>
                  </a:lnTo>
                  <a:lnTo>
                    <a:pt x="54630" y="39370"/>
                  </a:lnTo>
                  <a:lnTo>
                    <a:pt x="55564" y="39101"/>
                  </a:lnTo>
                  <a:lnTo>
                    <a:pt x="69105" y="9438"/>
                  </a:lnTo>
                  <a:lnTo>
                    <a:pt x="12140" y="0"/>
                  </a:lnTo>
                  <a:lnTo>
                    <a:pt x="11673" y="1078"/>
                  </a:lnTo>
                  <a:lnTo>
                    <a:pt x="10739" y="1348"/>
                  </a:lnTo>
                  <a:lnTo>
                    <a:pt x="10739" y="2426"/>
                  </a:lnTo>
                  <a:lnTo>
                    <a:pt x="10739" y="3235"/>
                  </a:lnTo>
                  <a:lnTo>
                    <a:pt x="10739" y="5662"/>
                  </a:lnTo>
                  <a:lnTo>
                    <a:pt x="10272" y="6741"/>
                  </a:lnTo>
                  <a:lnTo>
                    <a:pt x="8871" y="8089"/>
                  </a:lnTo>
                  <a:lnTo>
                    <a:pt x="7937" y="8898"/>
                  </a:lnTo>
                  <a:lnTo>
                    <a:pt x="7937" y="9168"/>
                  </a:lnTo>
                  <a:lnTo>
                    <a:pt x="7937" y="10786"/>
                  </a:lnTo>
                  <a:lnTo>
                    <a:pt x="6070" y="12134"/>
                  </a:lnTo>
                  <a:lnTo>
                    <a:pt x="3268" y="13483"/>
                  </a:lnTo>
                  <a:lnTo>
                    <a:pt x="933" y="14831"/>
                  </a:lnTo>
                  <a:lnTo>
                    <a:pt x="466" y="15370"/>
                  </a:lnTo>
                  <a:lnTo>
                    <a:pt x="0" y="16719"/>
                  </a:lnTo>
                  <a:lnTo>
                    <a:pt x="0" y="17797"/>
                  </a:lnTo>
                  <a:lnTo>
                    <a:pt x="466" y="19146"/>
                  </a:lnTo>
                  <a:lnTo>
                    <a:pt x="1400" y="20224"/>
                  </a:lnTo>
                  <a:lnTo>
                    <a:pt x="3268" y="21842"/>
                  </a:lnTo>
                  <a:lnTo>
                    <a:pt x="3735" y="22921"/>
                  </a:lnTo>
                  <a:lnTo>
                    <a:pt x="4202" y="24269"/>
                  </a:lnTo>
                  <a:lnTo>
                    <a:pt x="4202" y="26426"/>
                  </a:lnTo>
                  <a:lnTo>
                    <a:pt x="2801" y="28044"/>
                  </a:lnTo>
                  <a:lnTo>
                    <a:pt x="2334" y="29662"/>
                  </a:lnTo>
                  <a:lnTo>
                    <a:pt x="2334" y="31550"/>
                  </a:lnTo>
                  <a:lnTo>
                    <a:pt x="1867" y="32359"/>
                  </a:lnTo>
                  <a:lnTo>
                    <a:pt x="933" y="32898"/>
                  </a:lnTo>
                  <a:lnTo>
                    <a:pt x="1400" y="33977"/>
                  </a:lnTo>
                  <a:lnTo>
                    <a:pt x="3268" y="35865"/>
                  </a:lnTo>
                  <a:lnTo>
                    <a:pt x="5136" y="39101"/>
                  </a:lnTo>
                  <a:lnTo>
                    <a:pt x="7003" y="41258"/>
                  </a:lnTo>
                  <a:lnTo>
                    <a:pt x="7937" y="42067"/>
                  </a:lnTo>
                  <a:lnTo>
                    <a:pt x="7937" y="43415"/>
                  </a:lnTo>
                  <a:lnTo>
                    <a:pt x="7470" y="44224"/>
                  </a:lnTo>
                  <a:lnTo>
                    <a:pt x="6536" y="44764"/>
                  </a:lnTo>
                  <a:lnTo>
                    <a:pt x="6536" y="45573"/>
                  </a:lnTo>
                  <a:lnTo>
                    <a:pt x="8404" y="45573"/>
                  </a:lnTo>
                  <a:lnTo>
                    <a:pt x="9338" y="46382"/>
                  </a:lnTo>
                  <a:lnTo>
                    <a:pt x="10739" y="47460"/>
                  </a:lnTo>
                  <a:lnTo>
                    <a:pt x="11206" y="48000"/>
                  </a:lnTo>
                  <a:lnTo>
                    <a:pt x="12607" y="48269"/>
                  </a:lnTo>
                  <a:lnTo>
                    <a:pt x="13540" y="47191"/>
                  </a:lnTo>
                  <a:lnTo>
                    <a:pt x="13540" y="45842"/>
                  </a:lnTo>
                  <a:lnTo>
                    <a:pt x="15875" y="45573"/>
                  </a:lnTo>
                  <a:lnTo>
                    <a:pt x="17276" y="46382"/>
                  </a:lnTo>
                  <a:lnTo>
                    <a:pt x="20544" y="46382"/>
                  </a:lnTo>
                  <a:lnTo>
                    <a:pt x="22412" y="47460"/>
                  </a:lnTo>
                  <a:lnTo>
                    <a:pt x="23813" y="47730"/>
                  </a:lnTo>
                  <a:lnTo>
                    <a:pt x="24747" y="48000"/>
                  </a:lnTo>
                  <a:lnTo>
                    <a:pt x="23813" y="48539"/>
                  </a:lnTo>
                  <a:lnTo>
                    <a:pt x="22879" y="48269"/>
                  </a:lnTo>
                  <a:lnTo>
                    <a:pt x="21011" y="47730"/>
                  </a:lnTo>
                  <a:lnTo>
                    <a:pt x="20544" y="47730"/>
                  </a:lnTo>
                  <a:lnTo>
                    <a:pt x="18677" y="47460"/>
                  </a:lnTo>
                  <a:lnTo>
                    <a:pt x="17743" y="47191"/>
                  </a:lnTo>
                  <a:lnTo>
                    <a:pt x="16342" y="46921"/>
                  </a:lnTo>
                  <a:lnTo>
                    <a:pt x="15408" y="47191"/>
                  </a:lnTo>
                  <a:lnTo>
                    <a:pt x="15408" y="47730"/>
                  </a:lnTo>
                  <a:lnTo>
                    <a:pt x="15408" y="49617"/>
                  </a:lnTo>
                  <a:lnTo>
                    <a:pt x="16342" y="50426"/>
                  </a:lnTo>
                  <a:lnTo>
                    <a:pt x="15875" y="52314"/>
                  </a:lnTo>
                  <a:lnTo>
                    <a:pt x="15408" y="52314"/>
                  </a:lnTo>
                  <a:lnTo>
                    <a:pt x="14007" y="51775"/>
                  </a:lnTo>
                  <a:lnTo>
                    <a:pt x="13540" y="51235"/>
                  </a:lnTo>
                  <a:lnTo>
                    <a:pt x="13540" y="50157"/>
                  </a:lnTo>
                  <a:lnTo>
                    <a:pt x="13540" y="49887"/>
                  </a:lnTo>
                  <a:lnTo>
                    <a:pt x="13073" y="49617"/>
                  </a:lnTo>
                  <a:lnTo>
                    <a:pt x="11673" y="49348"/>
                  </a:lnTo>
                  <a:lnTo>
                    <a:pt x="11206" y="50426"/>
                  </a:lnTo>
                  <a:lnTo>
                    <a:pt x="10739" y="50966"/>
                  </a:lnTo>
                  <a:lnTo>
                    <a:pt x="10739" y="52584"/>
                  </a:lnTo>
                  <a:lnTo>
                    <a:pt x="10739" y="55011"/>
                  </a:lnTo>
                  <a:lnTo>
                    <a:pt x="10739" y="56359"/>
                  </a:lnTo>
                  <a:lnTo>
                    <a:pt x="12140" y="57707"/>
                  </a:lnTo>
                  <a:lnTo>
                    <a:pt x="14007" y="58516"/>
                  </a:lnTo>
                  <a:lnTo>
                    <a:pt x="15875" y="59325"/>
                  </a:lnTo>
                  <a:lnTo>
                    <a:pt x="16342" y="60674"/>
                  </a:lnTo>
                  <a:lnTo>
                    <a:pt x="16342" y="61752"/>
                  </a:lnTo>
                  <a:lnTo>
                    <a:pt x="15875" y="62831"/>
                  </a:lnTo>
                  <a:lnTo>
                    <a:pt x="14474" y="63101"/>
                  </a:lnTo>
                  <a:lnTo>
                    <a:pt x="13073" y="63101"/>
                  </a:lnTo>
                  <a:lnTo>
                    <a:pt x="13073" y="65797"/>
                  </a:lnTo>
                  <a:lnTo>
                    <a:pt x="13540" y="66606"/>
                  </a:lnTo>
                  <a:lnTo>
                    <a:pt x="15875" y="68764"/>
                  </a:lnTo>
                  <a:lnTo>
                    <a:pt x="16342" y="70382"/>
                  </a:lnTo>
                  <a:lnTo>
                    <a:pt x="18677" y="72269"/>
                  </a:lnTo>
                  <a:lnTo>
                    <a:pt x="19610" y="74157"/>
                  </a:lnTo>
                  <a:lnTo>
                    <a:pt x="21011" y="75505"/>
                  </a:lnTo>
                  <a:lnTo>
                    <a:pt x="22412" y="77393"/>
                  </a:lnTo>
                  <a:lnTo>
                    <a:pt x="23346" y="77662"/>
                  </a:lnTo>
                  <a:lnTo>
                    <a:pt x="23346" y="79011"/>
                  </a:lnTo>
                  <a:lnTo>
                    <a:pt x="23346" y="79820"/>
                  </a:lnTo>
                  <a:lnTo>
                    <a:pt x="23346" y="80359"/>
                  </a:lnTo>
                  <a:lnTo>
                    <a:pt x="24280" y="80898"/>
                  </a:lnTo>
                  <a:lnTo>
                    <a:pt x="24747" y="81707"/>
                  </a:lnTo>
                  <a:lnTo>
                    <a:pt x="24747" y="82786"/>
                  </a:lnTo>
                  <a:lnTo>
                    <a:pt x="24280" y="85213"/>
                  </a:lnTo>
                  <a:lnTo>
                    <a:pt x="23813" y="86831"/>
                  </a:lnTo>
                  <a:lnTo>
                    <a:pt x="23346" y="88179"/>
                  </a:lnTo>
                  <a:lnTo>
                    <a:pt x="27548" y="89528"/>
                  </a:lnTo>
                  <a:lnTo>
                    <a:pt x="31284" y="90337"/>
                  </a:lnTo>
                  <a:lnTo>
                    <a:pt x="34085" y="91415"/>
                  </a:lnTo>
                  <a:lnTo>
                    <a:pt x="38287" y="92224"/>
                  </a:lnTo>
                  <a:lnTo>
                    <a:pt x="39688" y="93033"/>
                  </a:lnTo>
                  <a:lnTo>
                    <a:pt x="42490" y="95730"/>
                  </a:lnTo>
                  <a:lnTo>
                    <a:pt x="46225" y="97617"/>
                  </a:lnTo>
                  <a:lnTo>
                    <a:pt x="51828" y="98426"/>
                  </a:lnTo>
                  <a:lnTo>
                    <a:pt x="52295" y="100853"/>
                  </a:lnTo>
                  <a:lnTo>
                    <a:pt x="53229" y="101932"/>
                  </a:lnTo>
                  <a:lnTo>
                    <a:pt x="56498" y="102471"/>
                  </a:lnTo>
                  <a:lnTo>
                    <a:pt x="59766" y="104629"/>
                  </a:lnTo>
                  <a:lnTo>
                    <a:pt x="63501" y="107865"/>
                  </a:lnTo>
                  <a:lnTo>
                    <a:pt x="65369" y="109213"/>
                  </a:lnTo>
                  <a:lnTo>
                    <a:pt x="66770" y="111640"/>
                  </a:lnTo>
                  <a:lnTo>
                    <a:pt x="65369" y="113797"/>
                  </a:lnTo>
                  <a:lnTo>
                    <a:pt x="65369" y="115146"/>
                  </a:lnTo>
                  <a:lnTo>
                    <a:pt x="66770" y="117033"/>
                  </a:lnTo>
                  <a:lnTo>
                    <a:pt x="68638" y="117303"/>
                  </a:lnTo>
                  <a:lnTo>
                    <a:pt x="105058" y="120000"/>
                  </a:lnTo>
                  <a:lnTo>
                    <a:pt x="105525" y="119730"/>
                  </a:lnTo>
                  <a:lnTo>
                    <a:pt x="108793" y="11892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1" name="Shape 847"/>
            <p:cNvSpPr/>
            <p:nvPr/>
          </p:nvSpPr>
          <p:spPr>
            <a:xfrm>
              <a:off x="6303357" y="2660630"/>
              <a:ext cx="473890" cy="254653"/>
            </a:xfrm>
            <a:custGeom>
              <a:avLst/>
              <a:gdLst/>
              <a:ahLst/>
              <a:cxnLst/>
              <a:rect l="0" t="0" r="0" b="0"/>
              <a:pathLst>
                <a:path w="120000" h="120000" extrusionOk="0">
                  <a:moveTo>
                    <a:pt x="0" y="16853"/>
                  </a:moveTo>
                  <a:cubicBezTo>
                    <a:pt x="0" y="18876"/>
                    <a:pt x="0" y="18876"/>
                    <a:pt x="0" y="18876"/>
                  </a:cubicBezTo>
                  <a:cubicBezTo>
                    <a:pt x="0" y="16853"/>
                    <a:pt x="0" y="16853"/>
                    <a:pt x="0" y="16853"/>
                  </a:cubicBezTo>
                  <a:cubicBezTo>
                    <a:pt x="42650" y="21573"/>
                    <a:pt x="42650" y="21573"/>
                    <a:pt x="42650" y="21573"/>
                  </a:cubicBezTo>
                  <a:cubicBezTo>
                    <a:pt x="40843" y="82921"/>
                    <a:pt x="40843" y="82921"/>
                    <a:pt x="40843" y="82921"/>
                  </a:cubicBezTo>
                  <a:cubicBezTo>
                    <a:pt x="43734" y="88314"/>
                    <a:pt x="43734" y="88314"/>
                    <a:pt x="43734" y="88314"/>
                  </a:cubicBezTo>
                  <a:cubicBezTo>
                    <a:pt x="44819" y="90337"/>
                    <a:pt x="44819" y="90337"/>
                    <a:pt x="44819" y="90337"/>
                  </a:cubicBezTo>
                  <a:cubicBezTo>
                    <a:pt x="45903" y="90337"/>
                    <a:pt x="45903" y="90337"/>
                    <a:pt x="45903" y="90337"/>
                  </a:cubicBezTo>
                  <a:cubicBezTo>
                    <a:pt x="47349" y="89662"/>
                    <a:pt x="47349" y="89662"/>
                    <a:pt x="47349" y="89662"/>
                  </a:cubicBezTo>
                  <a:cubicBezTo>
                    <a:pt x="48433" y="90337"/>
                    <a:pt x="48433" y="90337"/>
                    <a:pt x="48433" y="90337"/>
                  </a:cubicBezTo>
                  <a:cubicBezTo>
                    <a:pt x="49518" y="89662"/>
                    <a:pt x="49518" y="89662"/>
                    <a:pt x="49518" y="89662"/>
                  </a:cubicBezTo>
                  <a:cubicBezTo>
                    <a:pt x="50963" y="91011"/>
                    <a:pt x="50963" y="91011"/>
                    <a:pt x="50963" y="91011"/>
                  </a:cubicBezTo>
                  <a:cubicBezTo>
                    <a:pt x="52048" y="97078"/>
                    <a:pt x="52048" y="97078"/>
                    <a:pt x="52048" y="97078"/>
                  </a:cubicBezTo>
                  <a:cubicBezTo>
                    <a:pt x="55301" y="97078"/>
                    <a:pt x="55301" y="97078"/>
                    <a:pt x="55301" y="97078"/>
                  </a:cubicBezTo>
                  <a:cubicBezTo>
                    <a:pt x="57831" y="99775"/>
                    <a:pt x="57831" y="99775"/>
                    <a:pt x="57831" y="99775"/>
                  </a:cubicBezTo>
                  <a:cubicBezTo>
                    <a:pt x="59999" y="99101"/>
                    <a:pt x="59999" y="99101"/>
                    <a:pt x="59999" y="99101"/>
                  </a:cubicBezTo>
                  <a:cubicBezTo>
                    <a:pt x="60361" y="99101"/>
                    <a:pt x="60361" y="99101"/>
                    <a:pt x="60361" y="99101"/>
                  </a:cubicBezTo>
                  <a:cubicBezTo>
                    <a:pt x="61807" y="101797"/>
                    <a:pt x="61807" y="101797"/>
                    <a:pt x="61807" y="101797"/>
                  </a:cubicBezTo>
                  <a:cubicBezTo>
                    <a:pt x="63253" y="99775"/>
                    <a:pt x="63253" y="99775"/>
                    <a:pt x="63253" y="99775"/>
                  </a:cubicBezTo>
                  <a:cubicBezTo>
                    <a:pt x="66506" y="100449"/>
                    <a:pt x="66506" y="100449"/>
                    <a:pt x="66506" y="100449"/>
                  </a:cubicBezTo>
                  <a:cubicBezTo>
                    <a:pt x="67951" y="105168"/>
                    <a:pt x="67951" y="105168"/>
                    <a:pt x="67951" y="105168"/>
                  </a:cubicBezTo>
                  <a:cubicBezTo>
                    <a:pt x="69036" y="105168"/>
                    <a:pt x="69036" y="105168"/>
                    <a:pt x="69036" y="105168"/>
                  </a:cubicBezTo>
                  <a:cubicBezTo>
                    <a:pt x="69397" y="109213"/>
                    <a:pt x="69397" y="109213"/>
                    <a:pt x="69397" y="109213"/>
                  </a:cubicBezTo>
                  <a:cubicBezTo>
                    <a:pt x="70843" y="109887"/>
                    <a:pt x="70843" y="109887"/>
                    <a:pt x="70843" y="109887"/>
                  </a:cubicBezTo>
                  <a:cubicBezTo>
                    <a:pt x="72289" y="107865"/>
                    <a:pt x="72289" y="107865"/>
                    <a:pt x="72289" y="107865"/>
                  </a:cubicBezTo>
                  <a:cubicBezTo>
                    <a:pt x="73012" y="105842"/>
                    <a:pt x="73012" y="105842"/>
                    <a:pt x="73012" y="105842"/>
                  </a:cubicBezTo>
                  <a:cubicBezTo>
                    <a:pt x="73734" y="105842"/>
                    <a:pt x="73734" y="105842"/>
                    <a:pt x="73734" y="105842"/>
                  </a:cubicBezTo>
                  <a:cubicBezTo>
                    <a:pt x="76265" y="109213"/>
                    <a:pt x="76265" y="109213"/>
                    <a:pt x="76265" y="109213"/>
                  </a:cubicBezTo>
                  <a:cubicBezTo>
                    <a:pt x="76987" y="111910"/>
                    <a:pt x="76987" y="111910"/>
                    <a:pt x="76987" y="111910"/>
                  </a:cubicBezTo>
                  <a:cubicBezTo>
                    <a:pt x="79518" y="109213"/>
                    <a:pt x="79518" y="109213"/>
                    <a:pt x="79518" y="109213"/>
                  </a:cubicBezTo>
                  <a:cubicBezTo>
                    <a:pt x="80240" y="110561"/>
                    <a:pt x="80240" y="110561"/>
                    <a:pt x="80240" y="110561"/>
                  </a:cubicBezTo>
                  <a:cubicBezTo>
                    <a:pt x="80602" y="114606"/>
                    <a:pt x="80602" y="114606"/>
                    <a:pt x="80602" y="114606"/>
                  </a:cubicBezTo>
                  <a:cubicBezTo>
                    <a:pt x="81325" y="113932"/>
                    <a:pt x="81325" y="113932"/>
                    <a:pt x="81325" y="113932"/>
                  </a:cubicBezTo>
                  <a:cubicBezTo>
                    <a:pt x="82409" y="110561"/>
                    <a:pt x="82409" y="110561"/>
                    <a:pt x="82409" y="110561"/>
                  </a:cubicBezTo>
                  <a:cubicBezTo>
                    <a:pt x="84216" y="109887"/>
                    <a:pt x="84216" y="109887"/>
                    <a:pt x="84216" y="109887"/>
                  </a:cubicBezTo>
                  <a:cubicBezTo>
                    <a:pt x="86385" y="111910"/>
                    <a:pt x="86385" y="111910"/>
                    <a:pt x="86385" y="111910"/>
                  </a:cubicBezTo>
                  <a:cubicBezTo>
                    <a:pt x="89638" y="111235"/>
                    <a:pt x="89638" y="111235"/>
                    <a:pt x="89638" y="111235"/>
                  </a:cubicBezTo>
                  <a:cubicBezTo>
                    <a:pt x="91084" y="113932"/>
                    <a:pt x="91084" y="113932"/>
                    <a:pt x="91084" y="113932"/>
                  </a:cubicBezTo>
                  <a:cubicBezTo>
                    <a:pt x="91807" y="115955"/>
                    <a:pt x="91807" y="115955"/>
                    <a:pt x="91807" y="115955"/>
                  </a:cubicBezTo>
                  <a:cubicBezTo>
                    <a:pt x="93614" y="115280"/>
                    <a:pt x="93614" y="115280"/>
                    <a:pt x="93614" y="115280"/>
                  </a:cubicBezTo>
                  <a:cubicBezTo>
                    <a:pt x="95421" y="112584"/>
                    <a:pt x="95421" y="112584"/>
                    <a:pt x="95421" y="112584"/>
                  </a:cubicBezTo>
                  <a:cubicBezTo>
                    <a:pt x="96506" y="110561"/>
                    <a:pt x="96506" y="110561"/>
                    <a:pt x="96506" y="110561"/>
                  </a:cubicBezTo>
                  <a:cubicBezTo>
                    <a:pt x="97951" y="110561"/>
                    <a:pt x="97951" y="110561"/>
                    <a:pt x="97951" y="110561"/>
                  </a:cubicBezTo>
                  <a:cubicBezTo>
                    <a:pt x="99397" y="111910"/>
                    <a:pt x="99397" y="111910"/>
                    <a:pt x="99397" y="111910"/>
                  </a:cubicBezTo>
                  <a:cubicBezTo>
                    <a:pt x="100481" y="111235"/>
                    <a:pt x="100481" y="111235"/>
                    <a:pt x="100481" y="111235"/>
                  </a:cubicBezTo>
                  <a:cubicBezTo>
                    <a:pt x="101927" y="109213"/>
                    <a:pt x="101927" y="109213"/>
                    <a:pt x="101927" y="109213"/>
                  </a:cubicBezTo>
                  <a:cubicBezTo>
                    <a:pt x="104096" y="109887"/>
                    <a:pt x="104096" y="109887"/>
                    <a:pt x="104096" y="109887"/>
                  </a:cubicBezTo>
                  <a:cubicBezTo>
                    <a:pt x="105180" y="110561"/>
                    <a:pt x="105180" y="110561"/>
                    <a:pt x="105180" y="110561"/>
                  </a:cubicBezTo>
                  <a:cubicBezTo>
                    <a:pt x="108433" y="108539"/>
                    <a:pt x="108433" y="108539"/>
                    <a:pt x="108433" y="108539"/>
                  </a:cubicBezTo>
                  <a:cubicBezTo>
                    <a:pt x="110602" y="109887"/>
                    <a:pt x="110602" y="109887"/>
                    <a:pt x="110602" y="109887"/>
                  </a:cubicBezTo>
                  <a:cubicBezTo>
                    <a:pt x="112409" y="113258"/>
                    <a:pt x="112409" y="113258"/>
                    <a:pt x="112409" y="113258"/>
                  </a:cubicBezTo>
                  <a:cubicBezTo>
                    <a:pt x="114939" y="116629"/>
                    <a:pt x="114939" y="116629"/>
                    <a:pt x="114939" y="116629"/>
                  </a:cubicBezTo>
                  <a:cubicBezTo>
                    <a:pt x="117108" y="116629"/>
                    <a:pt x="117108" y="116629"/>
                    <a:pt x="117108" y="116629"/>
                  </a:cubicBezTo>
                  <a:cubicBezTo>
                    <a:pt x="118554" y="118651"/>
                    <a:pt x="118554" y="118651"/>
                    <a:pt x="118554" y="118651"/>
                  </a:cubicBezTo>
                  <a:cubicBezTo>
                    <a:pt x="119638" y="120000"/>
                    <a:pt x="119638" y="120000"/>
                    <a:pt x="119638" y="120000"/>
                  </a:cubicBezTo>
                  <a:cubicBezTo>
                    <a:pt x="119999" y="59325"/>
                    <a:pt x="119999" y="59325"/>
                    <a:pt x="119999" y="59325"/>
                  </a:cubicBezTo>
                  <a:cubicBezTo>
                    <a:pt x="117108" y="24943"/>
                    <a:pt x="117108" y="24943"/>
                    <a:pt x="117108" y="24943"/>
                  </a:cubicBezTo>
                  <a:cubicBezTo>
                    <a:pt x="117108" y="8089"/>
                    <a:pt x="117108" y="8089"/>
                    <a:pt x="117108" y="8089"/>
                  </a:cubicBezTo>
                  <a:cubicBezTo>
                    <a:pt x="117108" y="8089"/>
                    <a:pt x="76265" y="6741"/>
                    <a:pt x="63253" y="6067"/>
                  </a:cubicBezTo>
                  <a:cubicBezTo>
                    <a:pt x="47349" y="4719"/>
                    <a:pt x="1445" y="0"/>
                    <a:pt x="1445" y="0"/>
                  </a:cubicBezTo>
                  <a:cubicBezTo>
                    <a:pt x="1084" y="16853"/>
                    <a:pt x="1084" y="16853"/>
                    <a:pt x="1084" y="16853"/>
                  </a:cubicBezTo>
                  <a:lnTo>
                    <a:pt x="0" y="16853"/>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2" name="Shape 848"/>
            <p:cNvSpPr/>
            <p:nvPr/>
          </p:nvSpPr>
          <p:spPr>
            <a:xfrm>
              <a:off x="6364069" y="2454883"/>
              <a:ext cx="401372" cy="222611"/>
            </a:xfrm>
            <a:custGeom>
              <a:avLst/>
              <a:gdLst/>
              <a:ahLst/>
              <a:cxnLst/>
              <a:rect l="0" t="0" r="0" b="0"/>
              <a:pathLst>
                <a:path w="120000" h="120000" extrusionOk="0">
                  <a:moveTo>
                    <a:pt x="120000" y="120000"/>
                  </a:moveTo>
                  <a:cubicBezTo>
                    <a:pt x="120000" y="40000"/>
                    <a:pt x="120000" y="40000"/>
                    <a:pt x="120000" y="40000"/>
                  </a:cubicBezTo>
                  <a:cubicBezTo>
                    <a:pt x="117446" y="37692"/>
                    <a:pt x="117446" y="37692"/>
                    <a:pt x="117446" y="37692"/>
                  </a:cubicBezTo>
                  <a:cubicBezTo>
                    <a:pt x="116170" y="36153"/>
                    <a:pt x="116170" y="36153"/>
                    <a:pt x="116170" y="36153"/>
                  </a:cubicBezTo>
                  <a:cubicBezTo>
                    <a:pt x="115319" y="31538"/>
                    <a:pt x="115319" y="31538"/>
                    <a:pt x="115319" y="31538"/>
                  </a:cubicBezTo>
                  <a:cubicBezTo>
                    <a:pt x="112765" y="26923"/>
                    <a:pt x="112765" y="26923"/>
                    <a:pt x="112765" y="26923"/>
                  </a:cubicBezTo>
                  <a:cubicBezTo>
                    <a:pt x="114042" y="23076"/>
                    <a:pt x="114042" y="23076"/>
                    <a:pt x="114042" y="23076"/>
                  </a:cubicBezTo>
                  <a:cubicBezTo>
                    <a:pt x="115319" y="18461"/>
                    <a:pt x="115319" y="18461"/>
                    <a:pt x="115319" y="18461"/>
                  </a:cubicBezTo>
                  <a:cubicBezTo>
                    <a:pt x="115319" y="14615"/>
                    <a:pt x="115319" y="14615"/>
                    <a:pt x="115319" y="14615"/>
                  </a:cubicBezTo>
                  <a:cubicBezTo>
                    <a:pt x="114468" y="14615"/>
                    <a:pt x="114468" y="14615"/>
                    <a:pt x="114468" y="14615"/>
                  </a:cubicBezTo>
                  <a:cubicBezTo>
                    <a:pt x="110638" y="14615"/>
                    <a:pt x="110638" y="14615"/>
                    <a:pt x="110638" y="14615"/>
                  </a:cubicBezTo>
                  <a:cubicBezTo>
                    <a:pt x="109787" y="11538"/>
                    <a:pt x="109787" y="11538"/>
                    <a:pt x="109787" y="11538"/>
                  </a:cubicBezTo>
                  <a:cubicBezTo>
                    <a:pt x="108085" y="6923"/>
                    <a:pt x="108085" y="6923"/>
                    <a:pt x="108085" y="6923"/>
                  </a:cubicBezTo>
                  <a:cubicBezTo>
                    <a:pt x="108085" y="6923"/>
                    <a:pt x="79574" y="5384"/>
                    <a:pt x="70212" y="4615"/>
                  </a:cubicBezTo>
                  <a:cubicBezTo>
                    <a:pt x="53617" y="3846"/>
                    <a:pt x="4255" y="0"/>
                    <a:pt x="4255" y="0"/>
                  </a:cubicBezTo>
                  <a:cubicBezTo>
                    <a:pt x="0" y="112307"/>
                    <a:pt x="0" y="112307"/>
                    <a:pt x="0" y="112307"/>
                  </a:cubicBezTo>
                  <a:cubicBezTo>
                    <a:pt x="17446" y="113846"/>
                    <a:pt x="44255" y="116153"/>
                    <a:pt x="56595" y="117692"/>
                  </a:cubicBezTo>
                  <a:cubicBezTo>
                    <a:pt x="71914" y="118461"/>
                    <a:pt x="120000" y="120000"/>
                    <a:pt x="120000" y="120000"/>
                  </a:cubicBez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3" name="Shape 849"/>
            <p:cNvSpPr/>
            <p:nvPr/>
          </p:nvSpPr>
          <p:spPr>
            <a:xfrm>
              <a:off x="6279748" y="2242391"/>
              <a:ext cx="446906" cy="225983"/>
            </a:xfrm>
            <a:custGeom>
              <a:avLst/>
              <a:gdLst/>
              <a:ahLst/>
              <a:cxnLst/>
              <a:rect l="0" t="0" r="0" b="0"/>
              <a:pathLst>
                <a:path w="120000" h="120000" extrusionOk="0">
                  <a:moveTo>
                    <a:pt x="120000" y="120000"/>
                  </a:moveTo>
                  <a:cubicBezTo>
                    <a:pt x="120000" y="120000"/>
                    <a:pt x="120000" y="120000"/>
                    <a:pt x="120000" y="120000"/>
                  </a:cubicBezTo>
                  <a:cubicBezTo>
                    <a:pt x="120000" y="120000"/>
                    <a:pt x="120000" y="120000"/>
                    <a:pt x="120000" y="120000"/>
                  </a:cubicBezTo>
                  <a:cubicBezTo>
                    <a:pt x="119233" y="116962"/>
                    <a:pt x="119233" y="116962"/>
                    <a:pt x="119233" y="116962"/>
                  </a:cubicBezTo>
                  <a:cubicBezTo>
                    <a:pt x="118849" y="112405"/>
                    <a:pt x="118849" y="112405"/>
                    <a:pt x="118849" y="112405"/>
                  </a:cubicBezTo>
                  <a:cubicBezTo>
                    <a:pt x="118849" y="112405"/>
                    <a:pt x="116932" y="111645"/>
                    <a:pt x="116549" y="110886"/>
                  </a:cubicBezTo>
                  <a:cubicBezTo>
                    <a:pt x="116166" y="110126"/>
                    <a:pt x="116549" y="110126"/>
                    <a:pt x="116549" y="110126"/>
                  </a:cubicBezTo>
                  <a:cubicBezTo>
                    <a:pt x="115782" y="107848"/>
                    <a:pt x="115782" y="107848"/>
                    <a:pt x="115782" y="107848"/>
                  </a:cubicBezTo>
                  <a:cubicBezTo>
                    <a:pt x="116549" y="106329"/>
                    <a:pt x="116549" y="106329"/>
                    <a:pt x="116549" y="106329"/>
                  </a:cubicBezTo>
                  <a:cubicBezTo>
                    <a:pt x="116166" y="102531"/>
                    <a:pt x="116166" y="102531"/>
                    <a:pt x="116166" y="102531"/>
                  </a:cubicBezTo>
                  <a:cubicBezTo>
                    <a:pt x="115015" y="101012"/>
                    <a:pt x="115015" y="101012"/>
                    <a:pt x="115015" y="101012"/>
                  </a:cubicBezTo>
                  <a:cubicBezTo>
                    <a:pt x="114632" y="98734"/>
                    <a:pt x="114632" y="98734"/>
                    <a:pt x="114632" y="98734"/>
                  </a:cubicBezTo>
                  <a:cubicBezTo>
                    <a:pt x="113865" y="93417"/>
                    <a:pt x="113865" y="93417"/>
                    <a:pt x="113865" y="93417"/>
                  </a:cubicBezTo>
                  <a:cubicBezTo>
                    <a:pt x="113865" y="85822"/>
                    <a:pt x="113865" y="85822"/>
                    <a:pt x="113865" y="85822"/>
                  </a:cubicBezTo>
                  <a:cubicBezTo>
                    <a:pt x="113482" y="84303"/>
                    <a:pt x="113482" y="84303"/>
                    <a:pt x="113482" y="84303"/>
                  </a:cubicBezTo>
                  <a:cubicBezTo>
                    <a:pt x="112715" y="82025"/>
                    <a:pt x="112715" y="82025"/>
                    <a:pt x="112715" y="82025"/>
                  </a:cubicBezTo>
                  <a:cubicBezTo>
                    <a:pt x="113099" y="78987"/>
                    <a:pt x="113099" y="78987"/>
                    <a:pt x="113099" y="78987"/>
                  </a:cubicBezTo>
                  <a:cubicBezTo>
                    <a:pt x="113099" y="71392"/>
                    <a:pt x="113099" y="71392"/>
                    <a:pt x="113099" y="71392"/>
                  </a:cubicBezTo>
                  <a:cubicBezTo>
                    <a:pt x="112332" y="66075"/>
                    <a:pt x="112332" y="66075"/>
                    <a:pt x="112332" y="66075"/>
                  </a:cubicBezTo>
                  <a:cubicBezTo>
                    <a:pt x="111565" y="64556"/>
                    <a:pt x="111565" y="64556"/>
                    <a:pt x="111565" y="64556"/>
                  </a:cubicBezTo>
                  <a:cubicBezTo>
                    <a:pt x="110798" y="64556"/>
                    <a:pt x="110798" y="64556"/>
                    <a:pt x="110798" y="64556"/>
                  </a:cubicBezTo>
                  <a:cubicBezTo>
                    <a:pt x="110415" y="63037"/>
                    <a:pt x="110415" y="63037"/>
                    <a:pt x="110415" y="63037"/>
                  </a:cubicBezTo>
                  <a:cubicBezTo>
                    <a:pt x="110031" y="59240"/>
                    <a:pt x="110031" y="59240"/>
                    <a:pt x="110031" y="59240"/>
                  </a:cubicBezTo>
                  <a:cubicBezTo>
                    <a:pt x="109648" y="56202"/>
                    <a:pt x="109648" y="56202"/>
                    <a:pt x="109648" y="56202"/>
                  </a:cubicBezTo>
                  <a:cubicBezTo>
                    <a:pt x="110798" y="55443"/>
                    <a:pt x="110798" y="55443"/>
                    <a:pt x="110798" y="55443"/>
                  </a:cubicBezTo>
                  <a:cubicBezTo>
                    <a:pt x="110798" y="54683"/>
                    <a:pt x="110798" y="54683"/>
                    <a:pt x="110798" y="54683"/>
                  </a:cubicBezTo>
                  <a:cubicBezTo>
                    <a:pt x="110415" y="53924"/>
                    <a:pt x="110415" y="53924"/>
                    <a:pt x="110415" y="53924"/>
                  </a:cubicBezTo>
                  <a:cubicBezTo>
                    <a:pt x="110031" y="51645"/>
                    <a:pt x="110031" y="51645"/>
                    <a:pt x="110031" y="51645"/>
                  </a:cubicBezTo>
                  <a:cubicBezTo>
                    <a:pt x="109265" y="49367"/>
                    <a:pt x="109265" y="49367"/>
                    <a:pt x="109265" y="49367"/>
                  </a:cubicBezTo>
                  <a:cubicBezTo>
                    <a:pt x="108498" y="45569"/>
                    <a:pt x="108498" y="45569"/>
                    <a:pt x="108498" y="45569"/>
                  </a:cubicBezTo>
                  <a:cubicBezTo>
                    <a:pt x="107731" y="41012"/>
                    <a:pt x="107731" y="41012"/>
                    <a:pt x="107731" y="41012"/>
                  </a:cubicBezTo>
                  <a:cubicBezTo>
                    <a:pt x="106581" y="37215"/>
                    <a:pt x="106581" y="37215"/>
                    <a:pt x="106581" y="37215"/>
                  </a:cubicBezTo>
                  <a:cubicBezTo>
                    <a:pt x="105431" y="30379"/>
                    <a:pt x="105431" y="30379"/>
                    <a:pt x="105431" y="30379"/>
                  </a:cubicBezTo>
                  <a:cubicBezTo>
                    <a:pt x="104281" y="27341"/>
                    <a:pt x="104281" y="27341"/>
                    <a:pt x="104281" y="27341"/>
                  </a:cubicBezTo>
                  <a:cubicBezTo>
                    <a:pt x="103897" y="26582"/>
                    <a:pt x="103897" y="26582"/>
                    <a:pt x="103897" y="26582"/>
                  </a:cubicBezTo>
                  <a:cubicBezTo>
                    <a:pt x="102364" y="24303"/>
                    <a:pt x="102364" y="24303"/>
                    <a:pt x="102364" y="24303"/>
                  </a:cubicBezTo>
                  <a:cubicBezTo>
                    <a:pt x="99680" y="20506"/>
                    <a:pt x="99680" y="20506"/>
                    <a:pt x="99680" y="20506"/>
                  </a:cubicBezTo>
                  <a:cubicBezTo>
                    <a:pt x="97763" y="18987"/>
                    <a:pt x="97763" y="18987"/>
                    <a:pt x="97763" y="18987"/>
                  </a:cubicBezTo>
                  <a:cubicBezTo>
                    <a:pt x="95846" y="17468"/>
                    <a:pt x="95846" y="17468"/>
                    <a:pt x="95846" y="17468"/>
                  </a:cubicBezTo>
                  <a:cubicBezTo>
                    <a:pt x="94313" y="14430"/>
                    <a:pt x="94313" y="14430"/>
                    <a:pt x="94313" y="14430"/>
                  </a:cubicBezTo>
                  <a:cubicBezTo>
                    <a:pt x="91629" y="13670"/>
                    <a:pt x="91629" y="13670"/>
                    <a:pt x="91629" y="13670"/>
                  </a:cubicBezTo>
                  <a:cubicBezTo>
                    <a:pt x="88178" y="14430"/>
                    <a:pt x="88178" y="14430"/>
                    <a:pt x="88178" y="14430"/>
                  </a:cubicBezTo>
                  <a:cubicBezTo>
                    <a:pt x="87028" y="14430"/>
                    <a:pt x="87028" y="14430"/>
                    <a:pt x="87028" y="14430"/>
                  </a:cubicBezTo>
                  <a:cubicBezTo>
                    <a:pt x="85878" y="15189"/>
                    <a:pt x="85878" y="15189"/>
                    <a:pt x="85878" y="15189"/>
                  </a:cubicBezTo>
                  <a:cubicBezTo>
                    <a:pt x="85111" y="16708"/>
                    <a:pt x="85111" y="16708"/>
                    <a:pt x="85111" y="16708"/>
                  </a:cubicBezTo>
                  <a:cubicBezTo>
                    <a:pt x="83961" y="15949"/>
                    <a:pt x="83961" y="15949"/>
                    <a:pt x="83961" y="15949"/>
                  </a:cubicBezTo>
                  <a:cubicBezTo>
                    <a:pt x="82811" y="14430"/>
                    <a:pt x="82811" y="14430"/>
                    <a:pt x="82811" y="14430"/>
                  </a:cubicBezTo>
                  <a:cubicBezTo>
                    <a:pt x="80511" y="12151"/>
                    <a:pt x="80511" y="12151"/>
                    <a:pt x="80511" y="12151"/>
                  </a:cubicBezTo>
                  <a:cubicBezTo>
                    <a:pt x="77444" y="9113"/>
                    <a:pt x="77444" y="9113"/>
                    <a:pt x="77444" y="9113"/>
                  </a:cubicBezTo>
                  <a:cubicBezTo>
                    <a:pt x="3833" y="0"/>
                    <a:pt x="3833" y="0"/>
                    <a:pt x="3833" y="0"/>
                  </a:cubicBezTo>
                  <a:cubicBezTo>
                    <a:pt x="0" y="72151"/>
                    <a:pt x="0" y="72151"/>
                    <a:pt x="0" y="72151"/>
                  </a:cubicBezTo>
                  <a:cubicBezTo>
                    <a:pt x="27987" y="77468"/>
                    <a:pt x="27987" y="77468"/>
                    <a:pt x="27987" y="77468"/>
                  </a:cubicBezTo>
                  <a:cubicBezTo>
                    <a:pt x="26453" y="113164"/>
                    <a:pt x="26453" y="113164"/>
                    <a:pt x="26453" y="113164"/>
                  </a:cubicBezTo>
                  <a:cubicBezTo>
                    <a:pt x="26453" y="113164"/>
                    <a:pt x="26453" y="113164"/>
                    <a:pt x="26453" y="113164"/>
                  </a:cubicBezTo>
                  <a:cubicBezTo>
                    <a:pt x="28753" y="113164"/>
                    <a:pt x="71309" y="116962"/>
                    <a:pt x="85878" y="117721"/>
                  </a:cubicBezTo>
                  <a:cubicBezTo>
                    <a:pt x="94313" y="118481"/>
                    <a:pt x="120000" y="120000"/>
                    <a:pt x="120000" y="120000"/>
                  </a:cubicBez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4" name="Shape 850"/>
            <p:cNvSpPr/>
            <p:nvPr/>
          </p:nvSpPr>
          <p:spPr>
            <a:xfrm>
              <a:off x="6293239" y="2040018"/>
              <a:ext cx="384509" cy="256339"/>
            </a:xfrm>
            <a:custGeom>
              <a:avLst/>
              <a:gdLst/>
              <a:ahLst/>
              <a:cxnLst/>
              <a:rect l="0" t="0" r="0" b="0"/>
              <a:pathLst>
                <a:path w="120000" h="120000" extrusionOk="0">
                  <a:moveTo>
                    <a:pt x="89219" y="105333"/>
                  </a:moveTo>
                  <a:cubicBezTo>
                    <a:pt x="91895" y="107333"/>
                    <a:pt x="91895" y="107333"/>
                    <a:pt x="91895" y="107333"/>
                  </a:cubicBezTo>
                  <a:cubicBezTo>
                    <a:pt x="93234" y="108666"/>
                    <a:pt x="93234" y="108666"/>
                    <a:pt x="93234" y="108666"/>
                  </a:cubicBezTo>
                  <a:cubicBezTo>
                    <a:pt x="94572" y="109333"/>
                    <a:pt x="94572" y="109333"/>
                    <a:pt x="94572" y="109333"/>
                  </a:cubicBezTo>
                  <a:cubicBezTo>
                    <a:pt x="95464" y="108000"/>
                    <a:pt x="95464" y="108000"/>
                    <a:pt x="95464" y="108000"/>
                  </a:cubicBezTo>
                  <a:cubicBezTo>
                    <a:pt x="96802" y="107333"/>
                    <a:pt x="96802" y="107333"/>
                    <a:pt x="96802" y="107333"/>
                  </a:cubicBezTo>
                  <a:cubicBezTo>
                    <a:pt x="98141" y="107333"/>
                    <a:pt x="98141" y="107333"/>
                    <a:pt x="98141" y="107333"/>
                  </a:cubicBezTo>
                  <a:cubicBezTo>
                    <a:pt x="102156" y="106666"/>
                    <a:pt x="102156" y="106666"/>
                    <a:pt x="102156" y="106666"/>
                  </a:cubicBezTo>
                  <a:cubicBezTo>
                    <a:pt x="105278" y="107333"/>
                    <a:pt x="105278" y="107333"/>
                    <a:pt x="105278" y="107333"/>
                  </a:cubicBezTo>
                  <a:cubicBezTo>
                    <a:pt x="107063" y="110000"/>
                    <a:pt x="107063" y="110000"/>
                    <a:pt x="107063" y="110000"/>
                  </a:cubicBezTo>
                  <a:cubicBezTo>
                    <a:pt x="109293" y="111333"/>
                    <a:pt x="109293" y="111333"/>
                    <a:pt x="109293" y="111333"/>
                  </a:cubicBezTo>
                  <a:cubicBezTo>
                    <a:pt x="111524" y="112666"/>
                    <a:pt x="111524" y="112666"/>
                    <a:pt x="111524" y="112666"/>
                  </a:cubicBezTo>
                  <a:cubicBezTo>
                    <a:pt x="114646" y="116000"/>
                    <a:pt x="114646" y="116000"/>
                    <a:pt x="114646" y="116000"/>
                  </a:cubicBezTo>
                  <a:cubicBezTo>
                    <a:pt x="116431" y="118000"/>
                    <a:pt x="116431" y="118000"/>
                    <a:pt x="116431" y="118000"/>
                  </a:cubicBezTo>
                  <a:cubicBezTo>
                    <a:pt x="116877" y="118666"/>
                    <a:pt x="116877" y="118666"/>
                    <a:pt x="116877" y="118666"/>
                  </a:cubicBezTo>
                  <a:cubicBezTo>
                    <a:pt x="117323" y="120000"/>
                    <a:pt x="117323" y="120000"/>
                    <a:pt x="117323" y="120000"/>
                  </a:cubicBezTo>
                  <a:cubicBezTo>
                    <a:pt x="117323" y="120000"/>
                    <a:pt x="117323" y="120000"/>
                    <a:pt x="117323" y="120000"/>
                  </a:cubicBezTo>
                  <a:cubicBezTo>
                    <a:pt x="117323" y="118000"/>
                    <a:pt x="117323" y="118000"/>
                    <a:pt x="117323" y="118000"/>
                  </a:cubicBezTo>
                  <a:cubicBezTo>
                    <a:pt x="117323" y="115333"/>
                    <a:pt x="117323" y="115333"/>
                    <a:pt x="117323" y="115333"/>
                  </a:cubicBezTo>
                  <a:cubicBezTo>
                    <a:pt x="115539" y="113333"/>
                    <a:pt x="115539" y="113333"/>
                    <a:pt x="115539" y="113333"/>
                  </a:cubicBezTo>
                  <a:cubicBezTo>
                    <a:pt x="115539" y="111333"/>
                    <a:pt x="115539" y="111333"/>
                    <a:pt x="115539" y="111333"/>
                  </a:cubicBezTo>
                  <a:cubicBezTo>
                    <a:pt x="115985" y="109333"/>
                    <a:pt x="115985" y="109333"/>
                    <a:pt x="115985" y="109333"/>
                  </a:cubicBezTo>
                  <a:cubicBezTo>
                    <a:pt x="117323" y="108666"/>
                    <a:pt x="117323" y="108666"/>
                    <a:pt x="117323" y="108666"/>
                  </a:cubicBezTo>
                  <a:cubicBezTo>
                    <a:pt x="117323" y="104000"/>
                    <a:pt x="117323" y="104000"/>
                    <a:pt x="117323" y="104000"/>
                  </a:cubicBezTo>
                  <a:cubicBezTo>
                    <a:pt x="117769" y="102000"/>
                    <a:pt x="117769" y="102000"/>
                    <a:pt x="117769" y="102000"/>
                  </a:cubicBezTo>
                  <a:cubicBezTo>
                    <a:pt x="118661" y="101333"/>
                    <a:pt x="118661" y="101333"/>
                    <a:pt x="118661" y="101333"/>
                  </a:cubicBezTo>
                  <a:cubicBezTo>
                    <a:pt x="118661" y="98666"/>
                    <a:pt x="118661" y="98666"/>
                    <a:pt x="118661" y="98666"/>
                  </a:cubicBezTo>
                  <a:cubicBezTo>
                    <a:pt x="117769" y="95333"/>
                    <a:pt x="117769" y="95333"/>
                    <a:pt x="117769" y="95333"/>
                  </a:cubicBezTo>
                  <a:cubicBezTo>
                    <a:pt x="116877" y="94666"/>
                    <a:pt x="116877" y="94666"/>
                    <a:pt x="116877" y="94666"/>
                  </a:cubicBezTo>
                  <a:cubicBezTo>
                    <a:pt x="117323" y="91333"/>
                    <a:pt x="117323" y="91333"/>
                    <a:pt x="117323" y="91333"/>
                  </a:cubicBezTo>
                  <a:cubicBezTo>
                    <a:pt x="117323" y="89333"/>
                    <a:pt x="117323" y="89333"/>
                    <a:pt x="117323" y="89333"/>
                  </a:cubicBezTo>
                  <a:cubicBezTo>
                    <a:pt x="118661" y="89333"/>
                    <a:pt x="118661" y="89333"/>
                    <a:pt x="118661" y="89333"/>
                  </a:cubicBezTo>
                  <a:cubicBezTo>
                    <a:pt x="120000" y="31333"/>
                    <a:pt x="120000" y="31333"/>
                    <a:pt x="120000" y="31333"/>
                  </a:cubicBezTo>
                  <a:cubicBezTo>
                    <a:pt x="118661" y="29333"/>
                    <a:pt x="118661" y="29333"/>
                    <a:pt x="118661" y="29333"/>
                  </a:cubicBezTo>
                  <a:cubicBezTo>
                    <a:pt x="117769" y="27333"/>
                    <a:pt x="117769" y="27333"/>
                    <a:pt x="117769" y="27333"/>
                  </a:cubicBezTo>
                  <a:cubicBezTo>
                    <a:pt x="115539" y="26000"/>
                    <a:pt x="115539" y="26000"/>
                    <a:pt x="115539" y="26000"/>
                  </a:cubicBezTo>
                  <a:cubicBezTo>
                    <a:pt x="115092" y="24000"/>
                    <a:pt x="115092" y="24000"/>
                    <a:pt x="115092" y="24000"/>
                  </a:cubicBezTo>
                  <a:cubicBezTo>
                    <a:pt x="113754" y="22000"/>
                    <a:pt x="113754" y="22000"/>
                    <a:pt x="113754" y="22000"/>
                  </a:cubicBezTo>
                  <a:cubicBezTo>
                    <a:pt x="113308" y="20666"/>
                    <a:pt x="113308" y="20666"/>
                    <a:pt x="113308" y="20666"/>
                  </a:cubicBezTo>
                  <a:cubicBezTo>
                    <a:pt x="113308" y="19333"/>
                    <a:pt x="113308" y="19333"/>
                    <a:pt x="113308" y="19333"/>
                  </a:cubicBezTo>
                  <a:cubicBezTo>
                    <a:pt x="113308" y="18000"/>
                    <a:pt x="113308" y="18000"/>
                    <a:pt x="113308" y="18000"/>
                  </a:cubicBezTo>
                  <a:cubicBezTo>
                    <a:pt x="114646" y="16000"/>
                    <a:pt x="114646" y="16000"/>
                    <a:pt x="114646" y="16000"/>
                  </a:cubicBezTo>
                  <a:cubicBezTo>
                    <a:pt x="115985" y="14000"/>
                    <a:pt x="115985" y="14000"/>
                    <a:pt x="115985" y="14000"/>
                  </a:cubicBezTo>
                  <a:cubicBezTo>
                    <a:pt x="117769" y="11333"/>
                    <a:pt x="117769" y="11333"/>
                    <a:pt x="117769" y="11333"/>
                  </a:cubicBezTo>
                  <a:cubicBezTo>
                    <a:pt x="117323" y="10000"/>
                    <a:pt x="117323" y="10000"/>
                    <a:pt x="117323" y="10000"/>
                  </a:cubicBezTo>
                  <a:cubicBezTo>
                    <a:pt x="117323" y="9333"/>
                    <a:pt x="117323" y="9333"/>
                    <a:pt x="117323" y="9333"/>
                  </a:cubicBezTo>
                  <a:cubicBezTo>
                    <a:pt x="117323" y="9333"/>
                    <a:pt x="74498" y="6666"/>
                    <a:pt x="60669" y="5333"/>
                  </a:cubicBezTo>
                  <a:cubicBezTo>
                    <a:pt x="46840" y="4000"/>
                    <a:pt x="6245" y="0"/>
                    <a:pt x="6245" y="0"/>
                  </a:cubicBezTo>
                  <a:cubicBezTo>
                    <a:pt x="0" y="94666"/>
                    <a:pt x="0" y="94666"/>
                    <a:pt x="0" y="94666"/>
                  </a:cubicBezTo>
                  <a:cubicBezTo>
                    <a:pt x="85650" y="102666"/>
                    <a:pt x="85650" y="102666"/>
                    <a:pt x="85650" y="102666"/>
                  </a:cubicBezTo>
                  <a:lnTo>
                    <a:pt x="89219" y="105333"/>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5" name="Shape 851"/>
            <p:cNvSpPr/>
            <p:nvPr/>
          </p:nvSpPr>
          <p:spPr>
            <a:xfrm>
              <a:off x="5922221" y="2058568"/>
              <a:ext cx="386195" cy="318738"/>
            </a:xfrm>
            <a:custGeom>
              <a:avLst/>
              <a:gdLst/>
              <a:ahLst/>
              <a:cxnLst/>
              <a:rect l="0" t="0" r="0" b="0"/>
              <a:pathLst>
                <a:path w="120000" h="120000" extrusionOk="0">
                  <a:moveTo>
                    <a:pt x="119999" y="17142"/>
                  </a:moveTo>
                  <a:lnTo>
                    <a:pt x="119475" y="17142"/>
                  </a:lnTo>
                  <a:lnTo>
                    <a:pt x="14672" y="0"/>
                  </a:lnTo>
                  <a:lnTo>
                    <a:pt x="12576" y="14603"/>
                  </a:lnTo>
                  <a:lnTo>
                    <a:pt x="3668" y="77460"/>
                  </a:lnTo>
                  <a:lnTo>
                    <a:pt x="0" y="102857"/>
                  </a:lnTo>
                  <a:lnTo>
                    <a:pt x="31965" y="109206"/>
                  </a:lnTo>
                  <a:lnTo>
                    <a:pt x="111091" y="120000"/>
                  </a:lnTo>
                  <a:lnTo>
                    <a:pt x="115283" y="69206"/>
                  </a:lnTo>
                  <a:lnTo>
                    <a:pt x="119999" y="17142"/>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6" name="Shape 852"/>
            <p:cNvSpPr/>
            <p:nvPr/>
          </p:nvSpPr>
          <p:spPr>
            <a:xfrm>
              <a:off x="6313476" y="1829213"/>
              <a:ext cx="359212" cy="231044"/>
            </a:xfrm>
            <a:custGeom>
              <a:avLst/>
              <a:gdLst/>
              <a:ahLst/>
              <a:cxnLst/>
              <a:rect l="0" t="0" r="0" b="0"/>
              <a:pathLst>
                <a:path w="120000" h="120000" extrusionOk="0">
                  <a:moveTo>
                    <a:pt x="119043" y="119259"/>
                  </a:moveTo>
                  <a:cubicBezTo>
                    <a:pt x="119043" y="120000"/>
                    <a:pt x="119043" y="120000"/>
                    <a:pt x="119043" y="120000"/>
                  </a:cubicBezTo>
                  <a:cubicBezTo>
                    <a:pt x="119043" y="120000"/>
                    <a:pt x="119043" y="120000"/>
                    <a:pt x="119043" y="120000"/>
                  </a:cubicBezTo>
                  <a:cubicBezTo>
                    <a:pt x="120000" y="118518"/>
                    <a:pt x="120000" y="118518"/>
                    <a:pt x="120000" y="118518"/>
                  </a:cubicBezTo>
                  <a:cubicBezTo>
                    <a:pt x="120000" y="114814"/>
                    <a:pt x="120000" y="114814"/>
                    <a:pt x="120000" y="114814"/>
                  </a:cubicBezTo>
                  <a:cubicBezTo>
                    <a:pt x="120000" y="111111"/>
                    <a:pt x="120000" y="111111"/>
                    <a:pt x="120000" y="111111"/>
                  </a:cubicBezTo>
                  <a:cubicBezTo>
                    <a:pt x="119521" y="106666"/>
                    <a:pt x="119521" y="106666"/>
                    <a:pt x="119521" y="106666"/>
                  </a:cubicBezTo>
                  <a:cubicBezTo>
                    <a:pt x="118565" y="104444"/>
                    <a:pt x="118565" y="104444"/>
                    <a:pt x="118565" y="104444"/>
                  </a:cubicBezTo>
                  <a:cubicBezTo>
                    <a:pt x="117131" y="102222"/>
                    <a:pt x="117131" y="102222"/>
                    <a:pt x="117131" y="102222"/>
                  </a:cubicBezTo>
                  <a:cubicBezTo>
                    <a:pt x="117131" y="97037"/>
                    <a:pt x="117131" y="97037"/>
                    <a:pt x="117131" y="97037"/>
                  </a:cubicBezTo>
                  <a:cubicBezTo>
                    <a:pt x="116653" y="95555"/>
                    <a:pt x="116653" y="95555"/>
                    <a:pt x="116653" y="95555"/>
                  </a:cubicBezTo>
                  <a:cubicBezTo>
                    <a:pt x="115697" y="93333"/>
                    <a:pt x="115697" y="93333"/>
                    <a:pt x="115697" y="93333"/>
                  </a:cubicBezTo>
                  <a:cubicBezTo>
                    <a:pt x="115697" y="86666"/>
                    <a:pt x="115697" y="86666"/>
                    <a:pt x="115697" y="86666"/>
                  </a:cubicBezTo>
                  <a:cubicBezTo>
                    <a:pt x="115697" y="76296"/>
                    <a:pt x="115697" y="76296"/>
                    <a:pt x="115697" y="76296"/>
                  </a:cubicBezTo>
                  <a:cubicBezTo>
                    <a:pt x="115219" y="63703"/>
                    <a:pt x="115219" y="63703"/>
                    <a:pt x="115219" y="63703"/>
                  </a:cubicBezTo>
                  <a:cubicBezTo>
                    <a:pt x="115219" y="57037"/>
                    <a:pt x="115219" y="57037"/>
                    <a:pt x="115219" y="57037"/>
                  </a:cubicBezTo>
                  <a:cubicBezTo>
                    <a:pt x="113306" y="51851"/>
                    <a:pt x="113306" y="51851"/>
                    <a:pt x="113306" y="51851"/>
                  </a:cubicBezTo>
                  <a:cubicBezTo>
                    <a:pt x="111872" y="44444"/>
                    <a:pt x="111872" y="44444"/>
                    <a:pt x="111872" y="44444"/>
                  </a:cubicBezTo>
                  <a:cubicBezTo>
                    <a:pt x="110916" y="40000"/>
                    <a:pt x="110916" y="40000"/>
                    <a:pt x="110916" y="40000"/>
                  </a:cubicBezTo>
                  <a:cubicBezTo>
                    <a:pt x="111872" y="34814"/>
                    <a:pt x="111872" y="34814"/>
                    <a:pt x="111872" y="34814"/>
                  </a:cubicBezTo>
                  <a:cubicBezTo>
                    <a:pt x="111394" y="30370"/>
                    <a:pt x="111394" y="30370"/>
                    <a:pt x="111394" y="30370"/>
                  </a:cubicBezTo>
                  <a:cubicBezTo>
                    <a:pt x="110916" y="28888"/>
                    <a:pt x="110916" y="28888"/>
                    <a:pt x="110916" y="28888"/>
                  </a:cubicBezTo>
                  <a:cubicBezTo>
                    <a:pt x="110916" y="25185"/>
                    <a:pt x="110916" y="25185"/>
                    <a:pt x="110916" y="25185"/>
                  </a:cubicBezTo>
                  <a:cubicBezTo>
                    <a:pt x="110916" y="24444"/>
                    <a:pt x="110916" y="24444"/>
                    <a:pt x="110916" y="24444"/>
                  </a:cubicBezTo>
                  <a:cubicBezTo>
                    <a:pt x="111872" y="22962"/>
                    <a:pt x="111872" y="22962"/>
                    <a:pt x="111872" y="22962"/>
                  </a:cubicBezTo>
                  <a:cubicBezTo>
                    <a:pt x="112350" y="21481"/>
                    <a:pt x="112350" y="21481"/>
                    <a:pt x="112350" y="21481"/>
                  </a:cubicBezTo>
                  <a:cubicBezTo>
                    <a:pt x="112350" y="18518"/>
                    <a:pt x="112350" y="18518"/>
                    <a:pt x="112350" y="18518"/>
                  </a:cubicBezTo>
                  <a:cubicBezTo>
                    <a:pt x="110916" y="16296"/>
                    <a:pt x="110916" y="16296"/>
                    <a:pt x="110916" y="16296"/>
                  </a:cubicBezTo>
                  <a:cubicBezTo>
                    <a:pt x="110916" y="15555"/>
                    <a:pt x="110916" y="15555"/>
                    <a:pt x="110916" y="15555"/>
                  </a:cubicBezTo>
                  <a:cubicBezTo>
                    <a:pt x="110438" y="13333"/>
                    <a:pt x="110438" y="13333"/>
                    <a:pt x="110438" y="13333"/>
                  </a:cubicBezTo>
                  <a:cubicBezTo>
                    <a:pt x="109960" y="9629"/>
                    <a:pt x="109960" y="9629"/>
                    <a:pt x="109960" y="9629"/>
                  </a:cubicBezTo>
                  <a:cubicBezTo>
                    <a:pt x="109960" y="9629"/>
                    <a:pt x="62151" y="6666"/>
                    <a:pt x="46374" y="5185"/>
                  </a:cubicBezTo>
                  <a:cubicBezTo>
                    <a:pt x="36334" y="4444"/>
                    <a:pt x="6693" y="0"/>
                    <a:pt x="6693" y="0"/>
                  </a:cubicBezTo>
                  <a:cubicBezTo>
                    <a:pt x="0" y="108888"/>
                    <a:pt x="0" y="108888"/>
                    <a:pt x="0" y="108888"/>
                  </a:cubicBezTo>
                  <a:cubicBezTo>
                    <a:pt x="0" y="108888"/>
                    <a:pt x="43505" y="113333"/>
                    <a:pt x="58326" y="114814"/>
                  </a:cubicBezTo>
                  <a:cubicBezTo>
                    <a:pt x="73147" y="116296"/>
                    <a:pt x="119043" y="119259"/>
                    <a:pt x="119043" y="119259"/>
                  </a:cubicBez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7" name="Shape 853"/>
            <p:cNvSpPr/>
            <p:nvPr/>
          </p:nvSpPr>
          <p:spPr>
            <a:xfrm>
              <a:off x="5982933" y="2348638"/>
              <a:ext cx="401372" cy="315364"/>
            </a:xfrm>
            <a:custGeom>
              <a:avLst/>
              <a:gdLst/>
              <a:ahLst/>
              <a:cxnLst/>
              <a:rect l="0" t="0" r="0" b="0"/>
              <a:pathLst>
                <a:path w="120000" h="120000" extrusionOk="0">
                  <a:moveTo>
                    <a:pt x="114021" y="120000"/>
                  </a:moveTo>
                  <a:cubicBezTo>
                    <a:pt x="118291" y="40723"/>
                    <a:pt x="118291" y="40723"/>
                    <a:pt x="118291" y="40723"/>
                  </a:cubicBezTo>
                  <a:cubicBezTo>
                    <a:pt x="118291" y="40723"/>
                    <a:pt x="118291" y="40723"/>
                    <a:pt x="118291" y="40723"/>
                  </a:cubicBezTo>
                  <a:cubicBezTo>
                    <a:pt x="118291" y="40723"/>
                    <a:pt x="118291" y="40723"/>
                    <a:pt x="118291" y="40723"/>
                  </a:cubicBezTo>
                  <a:cubicBezTo>
                    <a:pt x="120000" y="15203"/>
                    <a:pt x="120000" y="15203"/>
                    <a:pt x="120000" y="15203"/>
                  </a:cubicBezTo>
                  <a:cubicBezTo>
                    <a:pt x="88825" y="11402"/>
                    <a:pt x="88825" y="11402"/>
                    <a:pt x="88825" y="11402"/>
                  </a:cubicBezTo>
                  <a:cubicBezTo>
                    <a:pt x="12811" y="0"/>
                    <a:pt x="12811" y="0"/>
                    <a:pt x="12811" y="0"/>
                  </a:cubicBezTo>
                  <a:cubicBezTo>
                    <a:pt x="0" y="104253"/>
                    <a:pt x="0" y="104253"/>
                    <a:pt x="0" y="104253"/>
                  </a:cubicBezTo>
                  <a:cubicBezTo>
                    <a:pt x="97793" y="118914"/>
                    <a:pt x="97793" y="118914"/>
                    <a:pt x="97793" y="118914"/>
                  </a:cubicBezTo>
                  <a:cubicBezTo>
                    <a:pt x="97793" y="118914"/>
                    <a:pt x="104626" y="119457"/>
                    <a:pt x="114021"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8" name="Shape 854"/>
            <p:cNvSpPr/>
            <p:nvPr/>
          </p:nvSpPr>
          <p:spPr>
            <a:xfrm>
              <a:off x="5716476" y="2235646"/>
              <a:ext cx="308618" cy="386195"/>
            </a:xfrm>
            <a:custGeom>
              <a:avLst/>
              <a:gdLst/>
              <a:ahLst/>
              <a:cxnLst/>
              <a:rect l="0" t="0" r="0" b="0"/>
              <a:pathLst>
                <a:path w="120000" h="120000" extrusionOk="0">
                  <a:moveTo>
                    <a:pt x="120000" y="35109"/>
                  </a:moveTo>
                  <a:lnTo>
                    <a:pt x="80000" y="29868"/>
                  </a:lnTo>
                  <a:lnTo>
                    <a:pt x="84590" y="8908"/>
                  </a:lnTo>
                  <a:lnTo>
                    <a:pt x="25573" y="0"/>
                  </a:lnTo>
                  <a:lnTo>
                    <a:pt x="0" y="105327"/>
                  </a:lnTo>
                  <a:lnTo>
                    <a:pt x="103606" y="119999"/>
                  </a:lnTo>
                  <a:lnTo>
                    <a:pt x="120000" y="35109"/>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9" name="Shape 855"/>
            <p:cNvSpPr/>
            <p:nvPr/>
          </p:nvSpPr>
          <p:spPr>
            <a:xfrm>
              <a:off x="5428094" y="2164816"/>
              <a:ext cx="354152" cy="536287"/>
            </a:xfrm>
            <a:custGeom>
              <a:avLst/>
              <a:gdLst/>
              <a:ahLst/>
              <a:cxnLst/>
              <a:rect l="0" t="0" r="0" b="0"/>
              <a:pathLst>
                <a:path w="120000" h="120000" extrusionOk="0">
                  <a:moveTo>
                    <a:pt x="2419" y="41920"/>
                  </a:moveTo>
                  <a:cubicBezTo>
                    <a:pt x="483" y="42240"/>
                    <a:pt x="483" y="42240"/>
                    <a:pt x="483" y="42240"/>
                  </a:cubicBezTo>
                  <a:cubicBezTo>
                    <a:pt x="0" y="43200"/>
                    <a:pt x="0" y="43200"/>
                    <a:pt x="0" y="43200"/>
                  </a:cubicBezTo>
                  <a:cubicBezTo>
                    <a:pt x="483" y="44480"/>
                    <a:pt x="483" y="44480"/>
                    <a:pt x="483" y="44480"/>
                  </a:cubicBezTo>
                  <a:cubicBezTo>
                    <a:pt x="967" y="45440"/>
                    <a:pt x="967" y="45440"/>
                    <a:pt x="967" y="45440"/>
                  </a:cubicBezTo>
                  <a:cubicBezTo>
                    <a:pt x="1451" y="45760"/>
                    <a:pt x="1451" y="45760"/>
                    <a:pt x="1451" y="45760"/>
                  </a:cubicBezTo>
                  <a:cubicBezTo>
                    <a:pt x="3387" y="46400"/>
                    <a:pt x="3387" y="46400"/>
                    <a:pt x="3387" y="46400"/>
                  </a:cubicBezTo>
                  <a:cubicBezTo>
                    <a:pt x="77419" y="120000"/>
                    <a:pt x="77419" y="120000"/>
                    <a:pt x="77419" y="120000"/>
                  </a:cubicBezTo>
                  <a:cubicBezTo>
                    <a:pt x="78870" y="118720"/>
                    <a:pt x="78870" y="118720"/>
                    <a:pt x="78870" y="118720"/>
                  </a:cubicBezTo>
                  <a:cubicBezTo>
                    <a:pt x="79354" y="117440"/>
                    <a:pt x="79354" y="117440"/>
                    <a:pt x="79354" y="117440"/>
                  </a:cubicBezTo>
                  <a:cubicBezTo>
                    <a:pt x="79354" y="113280"/>
                    <a:pt x="79354" y="113280"/>
                    <a:pt x="79354" y="113280"/>
                  </a:cubicBezTo>
                  <a:cubicBezTo>
                    <a:pt x="79354" y="108800"/>
                    <a:pt x="79354" y="108800"/>
                    <a:pt x="79354" y="108800"/>
                  </a:cubicBezTo>
                  <a:cubicBezTo>
                    <a:pt x="79354" y="105280"/>
                    <a:pt x="79354" y="105280"/>
                    <a:pt x="79354" y="105280"/>
                  </a:cubicBezTo>
                  <a:cubicBezTo>
                    <a:pt x="80806" y="104320"/>
                    <a:pt x="80806" y="104320"/>
                    <a:pt x="80806" y="104320"/>
                  </a:cubicBezTo>
                  <a:cubicBezTo>
                    <a:pt x="84193" y="103680"/>
                    <a:pt x="84193" y="103680"/>
                    <a:pt x="84193" y="103680"/>
                  </a:cubicBezTo>
                  <a:cubicBezTo>
                    <a:pt x="85161" y="104960"/>
                    <a:pt x="85161" y="104960"/>
                    <a:pt x="85161" y="104960"/>
                  </a:cubicBezTo>
                  <a:cubicBezTo>
                    <a:pt x="87096" y="104320"/>
                    <a:pt x="87096" y="104320"/>
                    <a:pt x="87096" y="104320"/>
                  </a:cubicBezTo>
                  <a:cubicBezTo>
                    <a:pt x="89516" y="105600"/>
                    <a:pt x="89516" y="105600"/>
                    <a:pt x="89516" y="105600"/>
                  </a:cubicBezTo>
                  <a:cubicBezTo>
                    <a:pt x="90967" y="106240"/>
                    <a:pt x="90967" y="106240"/>
                    <a:pt x="90967" y="106240"/>
                  </a:cubicBezTo>
                  <a:cubicBezTo>
                    <a:pt x="92419" y="105600"/>
                    <a:pt x="92419" y="105600"/>
                    <a:pt x="92419" y="105600"/>
                  </a:cubicBezTo>
                  <a:cubicBezTo>
                    <a:pt x="92419" y="105600"/>
                    <a:pt x="94354" y="101120"/>
                    <a:pt x="95322" y="99840"/>
                  </a:cubicBezTo>
                  <a:cubicBezTo>
                    <a:pt x="95806" y="97920"/>
                    <a:pt x="97741" y="91840"/>
                    <a:pt x="97741" y="91840"/>
                  </a:cubicBezTo>
                  <a:cubicBezTo>
                    <a:pt x="120000" y="15680"/>
                    <a:pt x="120000" y="15680"/>
                    <a:pt x="120000" y="15680"/>
                  </a:cubicBezTo>
                  <a:cubicBezTo>
                    <a:pt x="120000" y="15680"/>
                    <a:pt x="78870" y="9920"/>
                    <a:pt x="64838" y="7680"/>
                  </a:cubicBezTo>
                  <a:cubicBezTo>
                    <a:pt x="53709" y="6080"/>
                    <a:pt x="20322" y="0"/>
                    <a:pt x="20322" y="0"/>
                  </a:cubicBezTo>
                  <a:cubicBezTo>
                    <a:pt x="3870" y="41600"/>
                    <a:pt x="3870" y="41600"/>
                    <a:pt x="3870" y="41600"/>
                  </a:cubicBezTo>
                  <a:lnTo>
                    <a:pt x="2419" y="4192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0" name="Shape 856"/>
            <p:cNvSpPr/>
            <p:nvPr/>
          </p:nvSpPr>
          <p:spPr>
            <a:xfrm>
              <a:off x="5278001" y="1830900"/>
              <a:ext cx="440161" cy="372704"/>
            </a:xfrm>
            <a:custGeom>
              <a:avLst/>
              <a:gdLst/>
              <a:ahLst/>
              <a:cxnLst/>
              <a:rect l="0" t="0" r="0" b="0"/>
              <a:pathLst>
                <a:path w="120000" h="120000" extrusionOk="0">
                  <a:moveTo>
                    <a:pt x="97792" y="120000"/>
                  </a:moveTo>
                  <a:cubicBezTo>
                    <a:pt x="104805" y="83678"/>
                    <a:pt x="104805" y="83678"/>
                    <a:pt x="104805" y="83678"/>
                  </a:cubicBezTo>
                  <a:cubicBezTo>
                    <a:pt x="104805" y="81379"/>
                    <a:pt x="104805" y="81379"/>
                    <a:pt x="104805" y="81379"/>
                  </a:cubicBezTo>
                  <a:cubicBezTo>
                    <a:pt x="105194" y="80459"/>
                    <a:pt x="105194" y="80459"/>
                    <a:pt x="105194" y="80459"/>
                  </a:cubicBezTo>
                  <a:cubicBezTo>
                    <a:pt x="107142" y="79540"/>
                    <a:pt x="107142" y="79540"/>
                    <a:pt x="107142" y="79540"/>
                  </a:cubicBezTo>
                  <a:cubicBezTo>
                    <a:pt x="107142" y="78620"/>
                    <a:pt x="107142" y="78620"/>
                    <a:pt x="107142" y="78620"/>
                  </a:cubicBezTo>
                  <a:cubicBezTo>
                    <a:pt x="107532" y="76781"/>
                    <a:pt x="107532" y="76781"/>
                    <a:pt x="107532" y="76781"/>
                  </a:cubicBezTo>
                  <a:cubicBezTo>
                    <a:pt x="107532" y="73103"/>
                    <a:pt x="107532" y="73103"/>
                    <a:pt x="107532" y="73103"/>
                  </a:cubicBezTo>
                  <a:cubicBezTo>
                    <a:pt x="107922" y="72183"/>
                    <a:pt x="107922" y="72183"/>
                    <a:pt x="107922" y="72183"/>
                  </a:cubicBezTo>
                  <a:cubicBezTo>
                    <a:pt x="106753" y="70804"/>
                    <a:pt x="106753" y="70804"/>
                    <a:pt x="106753" y="70804"/>
                  </a:cubicBezTo>
                  <a:cubicBezTo>
                    <a:pt x="106363" y="70804"/>
                    <a:pt x="106363" y="70804"/>
                    <a:pt x="106363" y="70804"/>
                  </a:cubicBezTo>
                  <a:cubicBezTo>
                    <a:pt x="105584" y="70344"/>
                    <a:pt x="105584" y="70344"/>
                    <a:pt x="105584" y="70344"/>
                  </a:cubicBezTo>
                  <a:cubicBezTo>
                    <a:pt x="104805" y="68965"/>
                    <a:pt x="104805" y="68965"/>
                    <a:pt x="104805" y="68965"/>
                  </a:cubicBezTo>
                  <a:cubicBezTo>
                    <a:pt x="105194" y="66666"/>
                    <a:pt x="105194" y="66666"/>
                    <a:pt x="105194" y="66666"/>
                  </a:cubicBezTo>
                  <a:cubicBezTo>
                    <a:pt x="105584" y="65287"/>
                    <a:pt x="105584" y="65287"/>
                    <a:pt x="105584" y="65287"/>
                  </a:cubicBezTo>
                  <a:cubicBezTo>
                    <a:pt x="107922" y="62988"/>
                    <a:pt x="107922" y="62988"/>
                    <a:pt x="107922" y="62988"/>
                  </a:cubicBezTo>
                  <a:cubicBezTo>
                    <a:pt x="111038" y="59310"/>
                    <a:pt x="111038" y="59310"/>
                    <a:pt x="111038" y="59310"/>
                  </a:cubicBezTo>
                  <a:cubicBezTo>
                    <a:pt x="112207" y="57471"/>
                    <a:pt x="112207" y="57471"/>
                    <a:pt x="112207" y="57471"/>
                  </a:cubicBezTo>
                  <a:cubicBezTo>
                    <a:pt x="112597" y="55632"/>
                    <a:pt x="112597" y="55632"/>
                    <a:pt x="112597" y="55632"/>
                  </a:cubicBezTo>
                  <a:cubicBezTo>
                    <a:pt x="113376" y="55172"/>
                    <a:pt x="113376" y="55172"/>
                    <a:pt x="113376" y="55172"/>
                  </a:cubicBezTo>
                  <a:cubicBezTo>
                    <a:pt x="114155" y="52873"/>
                    <a:pt x="114155" y="52873"/>
                    <a:pt x="114155" y="52873"/>
                  </a:cubicBezTo>
                  <a:cubicBezTo>
                    <a:pt x="115714" y="51034"/>
                    <a:pt x="115714" y="51034"/>
                    <a:pt x="115714" y="51034"/>
                  </a:cubicBezTo>
                  <a:cubicBezTo>
                    <a:pt x="116883" y="49195"/>
                    <a:pt x="116883" y="49195"/>
                    <a:pt x="116883" y="49195"/>
                  </a:cubicBezTo>
                  <a:cubicBezTo>
                    <a:pt x="118441" y="47816"/>
                    <a:pt x="118441" y="47816"/>
                    <a:pt x="118441" y="47816"/>
                  </a:cubicBezTo>
                  <a:cubicBezTo>
                    <a:pt x="118831" y="45517"/>
                    <a:pt x="118831" y="45517"/>
                    <a:pt x="118831" y="45517"/>
                  </a:cubicBezTo>
                  <a:cubicBezTo>
                    <a:pt x="120000" y="45057"/>
                    <a:pt x="120000" y="45057"/>
                    <a:pt x="120000" y="45057"/>
                  </a:cubicBezTo>
                  <a:cubicBezTo>
                    <a:pt x="120000" y="43218"/>
                    <a:pt x="120000" y="43218"/>
                    <a:pt x="120000" y="43218"/>
                  </a:cubicBezTo>
                  <a:cubicBezTo>
                    <a:pt x="119610" y="41379"/>
                    <a:pt x="119610" y="41379"/>
                    <a:pt x="119610" y="41379"/>
                  </a:cubicBezTo>
                  <a:cubicBezTo>
                    <a:pt x="118831" y="40000"/>
                    <a:pt x="118831" y="40000"/>
                    <a:pt x="118831" y="40000"/>
                  </a:cubicBezTo>
                  <a:cubicBezTo>
                    <a:pt x="116883" y="38160"/>
                    <a:pt x="116883" y="38160"/>
                    <a:pt x="116883" y="38160"/>
                  </a:cubicBezTo>
                  <a:cubicBezTo>
                    <a:pt x="115714" y="35862"/>
                    <a:pt x="115714" y="35862"/>
                    <a:pt x="115714" y="35862"/>
                  </a:cubicBezTo>
                  <a:cubicBezTo>
                    <a:pt x="115714" y="34022"/>
                    <a:pt x="115714" y="34022"/>
                    <a:pt x="115714" y="34022"/>
                  </a:cubicBezTo>
                  <a:cubicBezTo>
                    <a:pt x="90000" y="26206"/>
                    <a:pt x="90000" y="26206"/>
                    <a:pt x="90000" y="26206"/>
                  </a:cubicBezTo>
                  <a:cubicBezTo>
                    <a:pt x="85714" y="25747"/>
                    <a:pt x="85714" y="25747"/>
                    <a:pt x="85714" y="25747"/>
                  </a:cubicBezTo>
                  <a:cubicBezTo>
                    <a:pt x="84155" y="26206"/>
                    <a:pt x="84155" y="26206"/>
                    <a:pt x="84155" y="26206"/>
                  </a:cubicBezTo>
                  <a:cubicBezTo>
                    <a:pt x="82207" y="25747"/>
                    <a:pt x="82207" y="25747"/>
                    <a:pt x="82207" y="25747"/>
                  </a:cubicBezTo>
                  <a:cubicBezTo>
                    <a:pt x="80649" y="26206"/>
                    <a:pt x="80649" y="26206"/>
                    <a:pt x="80649" y="26206"/>
                  </a:cubicBezTo>
                  <a:cubicBezTo>
                    <a:pt x="69350" y="26666"/>
                    <a:pt x="69350" y="26666"/>
                    <a:pt x="69350" y="26666"/>
                  </a:cubicBezTo>
                  <a:cubicBezTo>
                    <a:pt x="68181" y="25747"/>
                    <a:pt x="68181" y="25747"/>
                    <a:pt x="68181" y="25747"/>
                  </a:cubicBezTo>
                  <a:cubicBezTo>
                    <a:pt x="67012" y="26206"/>
                    <a:pt x="67012" y="26206"/>
                    <a:pt x="67012" y="26206"/>
                  </a:cubicBezTo>
                  <a:cubicBezTo>
                    <a:pt x="65844" y="26666"/>
                    <a:pt x="65844" y="26666"/>
                    <a:pt x="65844" y="26666"/>
                  </a:cubicBezTo>
                  <a:cubicBezTo>
                    <a:pt x="65064" y="26666"/>
                    <a:pt x="65064" y="26666"/>
                    <a:pt x="65064" y="26666"/>
                  </a:cubicBezTo>
                  <a:cubicBezTo>
                    <a:pt x="63896" y="26206"/>
                    <a:pt x="63896" y="26206"/>
                    <a:pt x="63896" y="26206"/>
                  </a:cubicBezTo>
                  <a:cubicBezTo>
                    <a:pt x="63896" y="25747"/>
                    <a:pt x="63896" y="25747"/>
                    <a:pt x="63896" y="25747"/>
                  </a:cubicBezTo>
                  <a:cubicBezTo>
                    <a:pt x="61948" y="25747"/>
                    <a:pt x="61948" y="25747"/>
                    <a:pt x="61948" y="25747"/>
                  </a:cubicBezTo>
                  <a:cubicBezTo>
                    <a:pt x="60779" y="25287"/>
                    <a:pt x="60779" y="25287"/>
                    <a:pt x="60779" y="25287"/>
                  </a:cubicBezTo>
                  <a:cubicBezTo>
                    <a:pt x="60389" y="24367"/>
                    <a:pt x="60389" y="24367"/>
                    <a:pt x="60389" y="24367"/>
                  </a:cubicBezTo>
                  <a:cubicBezTo>
                    <a:pt x="60389" y="23908"/>
                    <a:pt x="60389" y="23908"/>
                    <a:pt x="60389" y="23908"/>
                  </a:cubicBezTo>
                  <a:cubicBezTo>
                    <a:pt x="58831" y="23448"/>
                    <a:pt x="58831" y="23448"/>
                    <a:pt x="58831" y="23448"/>
                  </a:cubicBezTo>
                  <a:cubicBezTo>
                    <a:pt x="55714" y="22528"/>
                    <a:pt x="55714" y="22528"/>
                    <a:pt x="55714" y="22528"/>
                  </a:cubicBezTo>
                  <a:cubicBezTo>
                    <a:pt x="53766" y="21609"/>
                    <a:pt x="53766" y="21609"/>
                    <a:pt x="53766" y="21609"/>
                  </a:cubicBezTo>
                  <a:cubicBezTo>
                    <a:pt x="52987" y="21149"/>
                    <a:pt x="52987" y="21149"/>
                    <a:pt x="52987" y="21149"/>
                  </a:cubicBezTo>
                  <a:cubicBezTo>
                    <a:pt x="50649" y="21609"/>
                    <a:pt x="50649" y="21609"/>
                    <a:pt x="50649" y="21609"/>
                  </a:cubicBezTo>
                  <a:cubicBezTo>
                    <a:pt x="47142" y="22528"/>
                    <a:pt x="47142" y="22528"/>
                    <a:pt x="47142" y="22528"/>
                  </a:cubicBezTo>
                  <a:cubicBezTo>
                    <a:pt x="42857" y="21149"/>
                    <a:pt x="42857" y="21149"/>
                    <a:pt x="42857" y="21149"/>
                  </a:cubicBezTo>
                  <a:cubicBezTo>
                    <a:pt x="40129" y="18390"/>
                    <a:pt x="40129" y="18390"/>
                    <a:pt x="40129" y="18390"/>
                  </a:cubicBezTo>
                  <a:cubicBezTo>
                    <a:pt x="40129" y="18390"/>
                    <a:pt x="41298" y="15172"/>
                    <a:pt x="40909" y="11034"/>
                  </a:cubicBezTo>
                  <a:cubicBezTo>
                    <a:pt x="40519" y="6436"/>
                    <a:pt x="38571" y="5517"/>
                    <a:pt x="38571" y="5517"/>
                  </a:cubicBezTo>
                  <a:cubicBezTo>
                    <a:pt x="36623" y="5517"/>
                    <a:pt x="36623" y="5517"/>
                    <a:pt x="36623" y="5517"/>
                  </a:cubicBezTo>
                  <a:cubicBezTo>
                    <a:pt x="35064" y="4597"/>
                    <a:pt x="35064" y="4597"/>
                    <a:pt x="35064" y="4597"/>
                  </a:cubicBezTo>
                  <a:cubicBezTo>
                    <a:pt x="35064" y="4597"/>
                    <a:pt x="35064" y="1839"/>
                    <a:pt x="33116" y="1839"/>
                  </a:cubicBezTo>
                  <a:cubicBezTo>
                    <a:pt x="31168" y="1839"/>
                    <a:pt x="31168" y="1839"/>
                    <a:pt x="31168" y="1839"/>
                  </a:cubicBezTo>
                  <a:cubicBezTo>
                    <a:pt x="28831" y="1379"/>
                    <a:pt x="28831" y="1379"/>
                    <a:pt x="28831" y="1379"/>
                  </a:cubicBezTo>
                  <a:cubicBezTo>
                    <a:pt x="27272" y="0"/>
                    <a:pt x="27272" y="0"/>
                    <a:pt x="27272" y="0"/>
                  </a:cubicBezTo>
                  <a:cubicBezTo>
                    <a:pt x="27272" y="3218"/>
                    <a:pt x="27272" y="3218"/>
                    <a:pt x="27272" y="3218"/>
                  </a:cubicBezTo>
                  <a:cubicBezTo>
                    <a:pt x="26493" y="5977"/>
                    <a:pt x="26493" y="5977"/>
                    <a:pt x="26493" y="5977"/>
                  </a:cubicBezTo>
                  <a:cubicBezTo>
                    <a:pt x="24545" y="10114"/>
                    <a:pt x="24545" y="10114"/>
                    <a:pt x="24545" y="10114"/>
                  </a:cubicBezTo>
                  <a:cubicBezTo>
                    <a:pt x="24935" y="12873"/>
                    <a:pt x="24935" y="12873"/>
                    <a:pt x="24935" y="12873"/>
                  </a:cubicBezTo>
                  <a:cubicBezTo>
                    <a:pt x="24545" y="15172"/>
                    <a:pt x="24545" y="15172"/>
                    <a:pt x="24545" y="15172"/>
                  </a:cubicBezTo>
                  <a:cubicBezTo>
                    <a:pt x="23376" y="17471"/>
                    <a:pt x="23376" y="17471"/>
                    <a:pt x="23376" y="17471"/>
                  </a:cubicBezTo>
                  <a:cubicBezTo>
                    <a:pt x="22597" y="19770"/>
                    <a:pt x="22597" y="19770"/>
                    <a:pt x="22597" y="19770"/>
                  </a:cubicBezTo>
                  <a:cubicBezTo>
                    <a:pt x="21428" y="22988"/>
                    <a:pt x="21428" y="22988"/>
                    <a:pt x="21428" y="22988"/>
                  </a:cubicBezTo>
                  <a:cubicBezTo>
                    <a:pt x="20649" y="25287"/>
                    <a:pt x="20649" y="25287"/>
                    <a:pt x="20649" y="25287"/>
                  </a:cubicBezTo>
                  <a:cubicBezTo>
                    <a:pt x="18311" y="30804"/>
                    <a:pt x="18311" y="30804"/>
                    <a:pt x="18311" y="30804"/>
                  </a:cubicBezTo>
                  <a:cubicBezTo>
                    <a:pt x="15584" y="39080"/>
                    <a:pt x="15584" y="39080"/>
                    <a:pt x="15584" y="39080"/>
                  </a:cubicBezTo>
                  <a:cubicBezTo>
                    <a:pt x="13636" y="45057"/>
                    <a:pt x="13636" y="45057"/>
                    <a:pt x="13636" y="45057"/>
                  </a:cubicBezTo>
                  <a:cubicBezTo>
                    <a:pt x="11688" y="51034"/>
                    <a:pt x="11688" y="51034"/>
                    <a:pt x="11688" y="51034"/>
                  </a:cubicBezTo>
                  <a:cubicBezTo>
                    <a:pt x="9350" y="55172"/>
                    <a:pt x="9350" y="55172"/>
                    <a:pt x="9350" y="55172"/>
                  </a:cubicBezTo>
                  <a:cubicBezTo>
                    <a:pt x="8571" y="57011"/>
                    <a:pt x="8571" y="57011"/>
                    <a:pt x="8571" y="57011"/>
                  </a:cubicBezTo>
                  <a:cubicBezTo>
                    <a:pt x="7012" y="59770"/>
                    <a:pt x="7012" y="59770"/>
                    <a:pt x="7012" y="59770"/>
                  </a:cubicBezTo>
                  <a:cubicBezTo>
                    <a:pt x="5844" y="61149"/>
                    <a:pt x="5844" y="61149"/>
                    <a:pt x="5844" y="61149"/>
                  </a:cubicBezTo>
                  <a:cubicBezTo>
                    <a:pt x="5454" y="62528"/>
                    <a:pt x="5454" y="62528"/>
                    <a:pt x="5454" y="62528"/>
                  </a:cubicBezTo>
                  <a:cubicBezTo>
                    <a:pt x="4285" y="64827"/>
                    <a:pt x="4285" y="64827"/>
                    <a:pt x="4285" y="64827"/>
                  </a:cubicBezTo>
                  <a:cubicBezTo>
                    <a:pt x="1948" y="68045"/>
                    <a:pt x="1948" y="68045"/>
                    <a:pt x="1948" y="68045"/>
                  </a:cubicBezTo>
                  <a:cubicBezTo>
                    <a:pt x="1168" y="69885"/>
                    <a:pt x="1168" y="69885"/>
                    <a:pt x="1168" y="69885"/>
                  </a:cubicBezTo>
                  <a:cubicBezTo>
                    <a:pt x="1948" y="73563"/>
                    <a:pt x="1948" y="73563"/>
                    <a:pt x="1948" y="73563"/>
                  </a:cubicBezTo>
                  <a:cubicBezTo>
                    <a:pt x="1948" y="74482"/>
                    <a:pt x="1948" y="74482"/>
                    <a:pt x="1948" y="74482"/>
                  </a:cubicBezTo>
                  <a:cubicBezTo>
                    <a:pt x="1948" y="75402"/>
                    <a:pt x="1948" y="75402"/>
                    <a:pt x="1948" y="75402"/>
                  </a:cubicBezTo>
                  <a:cubicBezTo>
                    <a:pt x="1558" y="75862"/>
                    <a:pt x="1558" y="75862"/>
                    <a:pt x="1558" y="75862"/>
                  </a:cubicBezTo>
                  <a:cubicBezTo>
                    <a:pt x="1168" y="77701"/>
                    <a:pt x="1168" y="77701"/>
                    <a:pt x="1168" y="77701"/>
                  </a:cubicBezTo>
                  <a:cubicBezTo>
                    <a:pt x="389" y="78160"/>
                    <a:pt x="389" y="78160"/>
                    <a:pt x="389" y="78160"/>
                  </a:cubicBezTo>
                  <a:cubicBezTo>
                    <a:pt x="389" y="80000"/>
                    <a:pt x="389" y="80000"/>
                    <a:pt x="389" y="80000"/>
                  </a:cubicBezTo>
                  <a:cubicBezTo>
                    <a:pt x="0" y="83678"/>
                    <a:pt x="0" y="83678"/>
                    <a:pt x="0" y="83678"/>
                  </a:cubicBezTo>
                  <a:cubicBezTo>
                    <a:pt x="0" y="85977"/>
                    <a:pt x="0" y="85977"/>
                    <a:pt x="0" y="85977"/>
                  </a:cubicBezTo>
                  <a:cubicBezTo>
                    <a:pt x="779" y="87356"/>
                    <a:pt x="779" y="87356"/>
                    <a:pt x="779" y="87356"/>
                  </a:cubicBezTo>
                  <a:cubicBezTo>
                    <a:pt x="1168" y="88735"/>
                    <a:pt x="1168" y="88735"/>
                    <a:pt x="1168" y="88735"/>
                  </a:cubicBezTo>
                  <a:cubicBezTo>
                    <a:pt x="57272" y="107586"/>
                    <a:pt x="57272" y="107586"/>
                    <a:pt x="57272" y="107586"/>
                  </a:cubicBezTo>
                  <a:cubicBezTo>
                    <a:pt x="57272" y="107586"/>
                    <a:pt x="84155" y="116321"/>
                    <a:pt x="93116" y="118620"/>
                  </a:cubicBezTo>
                  <a:cubicBezTo>
                    <a:pt x="94285" y="119080"/>
                    <a:pt x="95844" y="119540"/>
                    <a:pt x="97792"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1" name="Shape 857"/>
            <p:cNvSpPr/>
            <p:nvPr/>
          </p:nvSpPr>
          <p:spPr>
            <a:xfrm>
              <a:off x="5637212" y="1731400"/>
              <a:ext cx="325483" cy="532915"/>
            </a:xfrm>
            <a:custGeom>
              <a:avLst/>
              <a:gdLst/>
              <a:ahLst/>
              <a:cxnLst/>
              <a:rect l="0" t="0" r="0" b="0"/>
              <a:pathLst>
                <a:path w="120000" h="120000" extrusionOk="0">
                  <a:moveTo>
                    <a:pt x="25263" y="42466"/>
                  </a:moveTo>
                  <a:cubicBezTo>
                    <a:pt x="25263" y="44396"/>
                    <a:pt x="24210" y="46005"/>
                    <a:pt x="24210" y="46005"/>
                  </a:cubicBezTo>
                  <a:cubicBezTo>
                    <a:pt x="24210" y="47292"/>
                    <a:pt x="24210" y="47292"/>
                    <a:pt x="24210" y="47292"/>
                  </a:cubicBezTo>
                  <a:cubicBezTo>
                    <a:pt x="25789" y="48900"/>
                    <a:pt x="25789" y="48900"/>
                    <a:pt x="25789" y="48900"/>
                  </a:cubicBezTo>
                  <a:cubicBezTo>
                    <a:pt x="28421" y="50187"/>
                    <a:pt x="28421" y="50187"/>
                    <a:pt x="28421" y="50187"/>
                  </a:cubicBezTo>
                  <a:cubicBezTo>
                    <a:pt x="29473" y="51152"/>
                    <a:pt x="29473" y="51152"/>
                    <a:pt x="29473" y="51152"/>
                  </a:cubicBezTo>
                  <a:cubicBezTo>
                    <a:pt x="29999" y="52439"/>
                    <a:pt x="29999" y="52439"/>
                    <a:pt x="29999" y="52439"/>
                  </a:cubicBezTo>
                  <a:cubicBezTo>
                    <a:pt x="29999" y="53726"/>
                    <a:pt x="29999" y="53726"/>
                    <a:pt x="29999" y="53726"/>
                  </a:cubicBezTo>
                  <a:cubicBezTo>
                    <a:pt x="28421" y="54048"/>
                    <a:pt x="28421" y="54048"/>
                    <a:pt x="28421" y="54048"/>
                  </a:cubicBezTo>
                  <a:cubicBezTo>
                    <a:pt x="27894" y="55656"/>
                    <a:pt x="27894" y="55656"/>
                    <a:pt x="27894" y="55656"/>
                  </a:cubicBezTo>
                  <a:cubicBezTo>
                    <a:pt x="25789" y="56621"/>
                    <a:pt x="25789" y="56621"/>
                    <a:pt x="25789" y="56621"/>
                  </a:cubicBezTo>
                  <a:cubicBezTo>
                    <a:pt x="24210" y="57908"/>
                    <a:pt x="24210" y="57908"/>
                    <a:pt x="24210" y="57908"/>
                  </a:cubicBezTo>
                  <a:cubicBezTo>
                    <a:pt x="22105" y="59195"/>
                    <a:pt x="22105" y="59195"/>
                    <a:pt x="22105" y="59195"/>
                  </a:cubicBezTo>
                  <a:cubicBezTo>
                    <a:pt x="21052" y="60804"/>
                    <a:pt x="21052" y="60804"/>
                    <a:pt x="21052" y="60804"/>
                  </a:cubicBezTo>
                  <a:cubicBezTo>
                    <a:pt x="20000" y="61126"/>
                    <a:pt x="20000" y="61126"/>
                    <a:pt x="20000" y="61126"/>
                  </a:cubicBezTo>
                  <a:cubicBezTo>
                    <a:pt x="19473" y="62412"/>
                    <a:pt x="19473" y="62412"/>
                    <a:pt x="19473" y="62412"/>
                  </a:cubicBezTo>
                  <a:cubicBezTo>
                    <a:pt x="17894" y="63699"/>
                    <a:pt x="17894" y="63699"/>
                    <a:pt x="17894" y="63699"/>
                  </a:cubicBezTo>
                  <a:cubicBezTo>
                    <a:pt x="13684" y="66273"/>
                    <a:pt x="13684" y="66273"/>
                    <a:pt x="13684" y="66273"/>
                  </a:cubicBezTo>
                  <a:cubicBezTo>
                    <a:pt x="10526" y="67882"/>
                    <a:pt x="10526" y="67882"/>
                    <a:pt x="10526" y="67882"/>
                  </a:cubicBezTo>
                  <a:cubicBezTo>
                    <a:pt x="10000" y="68847"/>
                    <a:pt x="10000" y="68847"/>
                    <a:pt x="10000" y="68847"/>
                  </a:cubicBezTo>
                  <a:cubicBezTo>
                    <a:pt x="9473" y="70455"/>
                    <a:pt x="9473" y="70455"/>
                    <a:pt x="9473" y="70455"/>
                  </a:cubicBezTo>
                  <a:cubicBezTo>
                    <a:pt x="10526" y="71420"/>
                    <a:pt x="10526" y="71420"/>
                    <a:pt x="10526" y="71420"/>
                  </a:cubicBezTo>
                  <a:cubicBezTo>
                    <a:pt x="11578" y="71742"/>
                    <a:pt x="11578" y="71742"/>
                    <a:pt x="11578" y="71742"/>
                  </a:cubicBezTo>
                  <a:cubicBezTo>
                    <a:pt x="12105" y="71742"/>
                    <a:pt x="12105" y="71742"/>
                    <a:pt x="12105" y="71742"/>
                  </a:cubicBezTo>
                  <a:cubicBezTo>
                    <a:pt x="13684" y="72707"/>
                    <a:pt x="13684" y="72707"/>
                    <a:pt x="13684" y="72707"/>
                  </a:cubicBezTo>
                  <a:cubicBezTo>
                    <a:pt x="13157" y="73351"/>
                    <a:pt x="13157" y="73351"/>
                    <a:pt x="13157" y="73351"/>
                  </a:cubicBezTo>
                  <a:cubicBezTo>
                    <a:pt x="13157" y="75924"/>
                    <a:pt x="13157" y="75924"/>
                    <a:pt x="13157" y="75924"/>
                  </a:cubicBezTo>
                  <a:cubicBezTo>
                    <a:pt x="12631" y="77211"/>
                    <a:pt x="12631" y="77211"/>
                    <a:pt x="12631" y="77211"/>
                  </a:cubicBezTo>
                  <a:cubicBezTo>
                    <a:pt x="12631" y="77855"/>
                    <a:pt x="12631" y="77855"/>
                    <a:pt x="12631" y="77855"/>
                  </a:cubicBezTo>
                  <a:cubicBezTo>
                    <a:pt x="10000" y="78498"/>
                    <a:pt x="10000" y="78498"/>
                    <a:pt x="10000" y="78498"/>
                  </a:cubicBezTo>
                  <a:cubicBezTo>
                    <a:pt x="9473" y="79142"/>
                    <a:pt x="9473" y="79142"/>
                    <a:pt x="9473" y="79142"/>
                  </a:cubicBezTo>
                  <a:cubicBezTo>
                    <a:pt x="9473" y="80750"/>
                    <a:pt x="9473" y="80750"/>
                    <a:pt x="9473" y="80750"/>
                  </a:cubicBezTo>
                  <a:cubicBezTo>
                    <a:pt x="0" y="106166"/>
                    <a:pt x="0" y="106166"/>
                    <a:pt x="0" y="106166"/>
                  </a:cubicBezTo>
                  <a:cubicBezTo>
                    <a:pt x="18421" y="108739"/>
                    <a:pt x="53684" y="113243"/>
                    <a:pt x="53684" y="113243"/>
                  </a:cubicBezTo>
                  <a:cubicBezTo>
                    <a:pt x="109473" y="119999"/>
                    <a:pt x="109473" y="119999"/>
                    <a:pt x="109473" y="119999"/>
                  </a:cubicBezTo>
                  <a:cubicBezTo>
                    <a:pt x="119999" y="82359"/>
                    <a:pt x="119999" y="82359"/>
                    <a:pt x="119999" y="82359"/>
                  </a:cubicBezTo>
                  <a:cubicBezTo>
                    <a:pt x="118947" y="81715"/>
                    <a:pt x="118947" y="81715"/>
                    <a:pt x="118947" y="81715"/>
                  </a:cubicBezTo>
                  <a:cubicBezTo>
                    <a:pt x="117894" y="81072"/>
                    <a:pt x="117894" y="81072"/>
                    <a:pt x="117894" y="81072"/>
                  </a:cubicBezTo>
                  <a:cubicBezTo>
                    <a:pt x="117894" y="80750"/>
                    <a:pt x="117894" y="80750"/>
                    <a:pt x="117894" y="80750"/>
                  </a:cubicBezTo>
                  <a:cubicBezTo>
                    <a:pt x="117368" y="79463"/>
                    <a:pt x="117368" y="79463"/>
                    <a:pt x="117368" y="79463"/>
                  </a:cubicBezTo>
                  <a:cubicBezTo>
                    <a:pt x="116315" y="78498"/>
                    <a:pt x="116315" y="78498"/>
                    <a:pt x="116315" y="78498"/>
                  </a:cubicBezTo>
                  <a:cubicBezTo>
                    <a:pt x="114736" y="77533"/>
                    <a:pt x="114736" y="77533"/>
                    <a:pt x="114736" y="77533"/>
                  </a:cubicBezTo>
                  <a:cubicBezTo>
                    <a:pt x="112631" y="77533"/>
                    <a:pt x="112631" y="77533"/>
                    <a:pt x="112631" y="77533"/>
                  </a:cubicBezTo>
                  <a:cubicBezTo>
                    <a:pt x="112105" y="79142"/>
                    <a:pt x="112105" y="79142"/>
                    <a:pt x="112105" y="79142"/>
                  </a:cubicBezTo>
                  <a:cubicBezTo>
                    <a:pt x="111578" y="80107"/>
                    <a:pt x="111578" y="80107"/>
                    <a:pt x="111578" y="80107"/>
                  </a:cubicBezTo>
                  <a:cubicBezTo>
                    <a:pt x="106315" y="79785"/>
                    <a:pt x="106315" y="79785"/>
                    <a:pt x="106315" y="79785"/>
                  </a:cubicBezTo>
                  <a:cubicBezTo>
                    <a:pt x="103684" y="79142"/>
                    <a:pt x="103684" y="79142"/>
                    <a:pt x="103684" y="79142"/>
                  </a:cubicBezTo>
                  <a:cubicBezTo>
                    <a:pt x="99473" y="78820"/>
                    <a:pt x="99473" y="78820"/>
                    <a:pt x="99473" y="78820"/>
                  </a:cubicBezTo>
                  <a:cubicBezTo>
                    <a:pt x="97368" y="78820"/>
                    <a:pt x="97368" y="78820"/>
                    <a:pt x="97368" y="78820"/>
                  </a:cubicBezTo>
                  <a:cubicBezTo>
                    <a:pt x="96842" y="79463"/>
                    <a:pt x="96842" y="79463"/>
                    <a:pt x="96842" y="79463"/>
                  </a:cubicBezTo>
                  <a:cubicBezTo>
                    <a:pt x="96842" y="80107"/>
                    <a:pt x="96842" y="80107"/>
                    <a:pt x="96842" y="80107"/>
                  </a:cubicBezTo>
                  <a:cubicBezTo>
                    <a:pt x="94210" y="79463"/>
                    <a:pt x="94210" y="79463"/>
                    <a:pt x="94210" y="79463"/>
                  </a:cubicBezTo>
                  <a:cubicBezTo>
                    <a:pt x="91578" y="78498"/>
                    <a:pt x="91578" y="78498"/>
                    <a:pt x="91578" y="78498"/>
                  </a:cubicBezTo>
                  <a:cubicBezTo>
                    <a:pt x="89999" y="78498"/>
                    <a:pt x="89999" y="78498"/>
                    <a:pt x="89999" y="78498"/>
                  </a:cubicBezTo>
                  <a:cubicBezTo>
                    <a:pt x="88947" y="78498"/>
                    <a:pt x="88947" y="78498"/>
                    <a:pt x="88947" y="78498"/>
                  </a:cubicBezTo>
                  <a:cubicBezTo>
                    <a:pt x="88421" y="79463"/>
                    <a:pt x="88421" y="79463"/>
                    <a:pt x="88421" y="79463"/>
                  </a:cubicBezTo>
                  <a:cubicBezTo>
                    <a:pt x="88421" y="80107"/>
                    <a:pt x="88421" y="80107"/>
                    <a:pt x="88421" y="80107"/>
                  </a:cubicBezTo>
                  <a:cubicBezTo>
                    <a:pt x="86315" y="80107"/>
                    <a:pt x="86315" y="80107"/>
                    <a:pt x="86315" y="80107"/>
                  </a:cubicBezTo>
                  <a:cubicBezTo>
                    <a:pt x="85263" y="78820"/>
                    <a:pt x="85263" y="78820"/>
                    <a:pt x="85263" y="78820"/>
                  </a:cubicBezTo>
                  <a:cubicBezTo>
                    <a:pt x="85263" y="77855"/>
                    <a:pt x="85263" y="77855"/>
                    <a:pt x="85263" y="77855"/>
                  </a:cubicBezTo>
                  <a:cubicBezTo>
                    <a:pt x="85263" y="76568"/>
                    <a:pt x="85263" y="76568"/>
                    <a:pt x="85263" y="76568"/>
                  </a:cubicBezTo>
                  <a:cubicBezTo>
                    <a:pt x="84210" y="74638"/>
                    <a:pt x="84210" y="74638"/>
                    <a:pt x="84210" y="74638"/>
                  </a:cubicBezTo>
                  <a:cubicBezTo>
                    <a:pt x="84210" y="72707"/>
                    <a:pt x="84210" y="72707"/>
                    <a:pt x="84210" y="72707"/>
                  </a:cubicBezTo>
                  <a:cubicBezTo>
                    <a:pt x="82105" y="72707"/>
                    <a:pt x="82105" y="72707"/>
                    <a:pt x="82105" y="72707"/>
                  </a:cubicBezTo>
                  <a:cubicBezTo>
                    <a:pt x="79473" y="71742"/>
                    <a:pt x="79473" y="71742"/>
                    <a:pt x="79473" y="71742"/>
                  </a:cubicBezTo>
                  <a:cubicBezTo>
                    <a:pt x="78421" y="70777"/>
                    <a:pt x="78421" y="70777"/>
                    <a:pt x="78421" y="70777"/>
                  </a:cubicBezTo>
                  <a:cubicBezTo>
                    <a:pt x="78421" y="70134"/>
                    <a:pt x="78421" y="70134"/>
                    <a:pt x="78421" y="70134"/>
                  </a:cubicBezTo>
                  <a:cubicBezTo>
                    <a:pt x="78421" y="68525"/>
                    <a:pt x="78421" y="68525"/>
                    <a:pt x="78421" y="68525"/>
                  </a:cubicBezTo>
                  <a:cubicBezTo>
                    <a:pt x="78421" y="66916"/>
                    <a:pt x="78421" y="66916"/>
                    <a:pt x="78421" y="66916"/>
                  </a:cubicBezTo>
                  <a:cubicBezTo>
                    <a:pt x="76315" y="65630"/>
                    <a:pt x="76315" y="65630"/>
                    <a:pt x="76315" y="65630"/>
                  </a:cubicBezTo>
                  <a:cubicBezTo>
                    <a:pt x="76315" y="64664"/>
                    <a:pt x="76315" y="64664"/>
                    <a:pt x="76315" y="64664"/>
                  </a:cubicBezTo>
                  <a:cubicBezTo>
                    <a:pt x="76315" y="62734"/>
                    <a:pt x="76315" y="62734"/>
                    <a:pt x="76315" y="62734"/>
                  </a:cubicBezTo>
                  <a:cubicBezTo>
                    <a:pt x="75789" y="60160"/>
                    <a:pt x="75789" y="60160"/>
                    <a:pt x="75789" y="60160"/>
                  </a:cubicBezTo>
                  <a:cubicBezTo>
                    <a:pt x="74736" y="58873"/>
                    <a:pt x="74736" y="58873"/>
                    <a:pt x="74736" y="58873"/>
                  </a:cubicBezTo>
                  <a:cubicBezTo>
                    <a:pt x="74210" y="57587"/>
                    <a:pt x="74210" y="57587"/>
                    <a:pt x="74210" y="57587"/>
                  </a:cubicBezTo>
                  <a:cubicBezTo>
                    <a:pt x="73157" y="57587"/>
                    <a:pt x="73157" y="57587"/>
                    <a:pt x="73157" y="57587"/>
                  </a:cubicBezTo>
                  <a:cubicBezTo>
                    <a:pt x="71052" y="58552"/>
                    <a:pt x="71052" y="58552"/>
                    <a:pt x="71052" y="58552"/>
                  </a:cubicBezTo>
                  <a:cubicBezTo>
                    <a:pt x="70000" y="58552"/>
                    <a:pt x="70000" y="58552"/>
                    <a:pt x="70000" y="58552"/>
                  </a:cubicBezTo>
                  <a:cubicBezTo>
                    <a:pt x="68421" y="58873"/>
                    <a:pt x="68421" y="58873"/>
                    <a:pt x="68421" y="58873"/>
                  </a:cubicBezTo>
                  <a:cubicBezTo>
                    <a:pt x="66842" y="59839"/>
                    <a:pt x="66842" y="59839"/>
                    <a:pt x="66842" y="59839"/>
                  </a:cubicBezTo>
                  <a:cubicBezTo>
                    <a:pt x="65789" y="59839"/>
                    <a:pt x="65789" y="59839"/>
                    <a:pt x="65789" y="59839"/>
                  </a:cubicBezTo>
                  <a:cubicBezTo>
                    <a:pt x="65789" y="58873"/>
                    <a:pt x="65789" y="58873"/>
                    <a:pt x="65789" y="58873"/>
                  </a:cubicBezTo>
                  <a:cubicBezTo>
                    <a:pt x="63684" y="58230"/>
                    <a:pt x="63684" y="58230"/>
                    <a:pt x="63684" y="58230"/>
                  </a:cubicBezTo>
                  <a:cubicBezTo>
                    <a:pt x="62631" y="57587"/>
                    <a:pt x="62631" y="57587"/>
                    <a:pt x="62631" y="57587"/>
                  </a:cubicBezTo>
                  <a:cubicBezTo>
                    <a:pt x="64210" y="55335"/>
                    <a:pt x="64210" y="55335"/>
                    <a:pt x="64210" y="55335"/>
                  </a:cubicBezTo>
                  <a:cubicBezTo>
                    <a:pt x="65789" y="54048"/>
                    <a:pt x="65789" y="54048"/>
                    <a:pt x="65789" y="54048"/>
                  </a:cubicBezTo>
                  <a:cubicBezTo>
                    <a:pt x="67368" y="54048"/>
                    <a:pt x="67368" y="54048"/>
                    <a:pt x="67368" y="54048"/>
                  </a:cubicBezTo>
                  <a:cubicBezTo>
                    <a:pt x="67894" y="53404"/>
                    <a:pt x="67894" y="53404"/>
                    <a:pt x="67894" y="53404"/>
                  </a:cubicBezTo>
                  <a:cubicBezTo>
                    <a:pt x="66842" y="51474"/>
                    <a:pt x="66842" y="51474"/>
                    <a:pt x="66842" y="51474"/>
                  </a:cubicBezTo>
                  <a:cubicBezTo>
                    <a:pt x="67368" y="49544"/>
                    <a:pt x="67368" y="49544"/>
                    <a:pt x="67368" y="49544"/>
                  </a:cubicBezTo>
                  <a:cubicBezTo>
                    <a:pt x="68947" y="47292"/>
                    <a:pt x="68947" y="47292"/>
                    <a:pt x="68947" y="47292"/>
                  </a:cubicBezTo>
                  <a:cubicBezTo>
                    <a:pt x="70526" y="45361"/>
                    <a:pt x="70526" y="45361"/>
                    <a:pt x="70526" y="45361"/>
                  </a:cubicBezTo>
                  <a:cubicBezTo>
                    <a:pt x="72105" y="43431"/>
                    <a:pt x="72105" y="43431"/>
                    <a:pt x="72105" y="43431"/>
                  </a:cubicBezTo>
                  <a:cubicBezTo>
                    <a:pt x="72105" y="42144"/>
                    <a:pt x="72105" y="42144"/>
                    <a:pt x="72105" y="42144"/>
                  </a:cubicBezTo>
                  <a:cubicBezTo>
                    <a:pt x="67368" y="41501"/>
                    <a:pt x="67368" y="41501"/>
                    <a:pt x="67368" y="41501"/>
                  </a:cubicBezTo>
                  <a:cubicBezTo>
                    <a:pt x="67368" y="41179"/>
                    <a:pt x="67368" y="41179"/>
                    <a:pt x="67368" y="41179"/>
                  </a:cubicBezTo>
                  <a:cubicBezTo>
                    <a:pt x="65789" y="39892"/>
                    <a:pt x="65789" y="39892"/>
                    <a:pt x="65789" y="39892"/>
                  </a:cubicBezTo>
                  <a:cubicBezTo>
                    <a:pt x="64736" y="37962"/>
                    <a:pt x="64736" y="37962"/>
                    <a:pt x="64736" y="37962"/>
                  </a:cubicBezTo>
                  <a:cubicBezTo>
                    <a:pt x="64210" y="35710"/>
                    <a:pt x="64210" y="35710"/>
                    <a:pt x="64210" y="35710"/>
                  </a:cubicBezTo>
                  <a:cubicBezTo>
                    <a:pt x="62631" y="34101"/>
                    <a:pt x="62631" y="34101"/>
                    <a:pt x="62631" y="34101"/>
                  </a:cubicBezTo>
                  <a:cubicBezTo>
                    <a:pt x="59999" y="32493"/>
                    <a:pt x="59999" y="32493"/>
                    <a:pt x="59999" y="32493"/>
                  </a:cubicBezTo>
                  <a:cubicBezTo>
                    <a:pt x="57368" y="29919"/>
                    <a:pt x="57368" y="29919"/>
                    <a:pt x="57368" y="29919"/>
                  </a:cubicBezTo>
                  <a:cubicBezTo>
                    <a:pt x="56842" y="28310"/>
                    <a:pt x="56842" y="28310"/>
                    <a:pt x="56842" y="28310"/>
                  </a:cubicBezTo>
                  <a:cubicBezTo>
                    <a:pt x="54736" y="26380"/>
                    <a:pt x="54736" y="26380"/>
                    <a:pt x="54736" y="26380"/>
                  </a:cubicBezTo>
                  <a:cubicBezTo>
                    <a:pt x="54736" y="25415"/>
                    <a:pt x="54736" y="25415"/>
                    <a:pt x="54736" y="25415"/>
                  </a:cubicBezTo>
                  <a:cubicBezTo>
                    <a:pt x="53157" y="24450"/>
                    <a:pt x="53157" y="24450"/>
                    <a:pt x="53157" y="24450"/>
                  </a:cubicBezTo>
                  <a:cubicBezTo>
                    <a:pt x="53157" y="23163"/>
                    <a:pt x="53157" y="23163"/>
                    <a:pt x="53157" y="23163"/>
                  </a:cubicBezTo>
                  <a:cubicBezTo>
                    <a:pt x="53157" y="22198"/>
                    <a:pt x="53157" y="22198"/>
                    <a:pt x="53157" y="22198"/>
                  </a:cubicBezTo>
                  <a:cubicBezTo>
                    <a:pt x="52105" y="20589"/>
                    <a:pt x="52105" y="20589"/>
                    <a:pt x="52105" y="20589"/>
                  </a:cubicBezTo>
                  <a:cubicBezTo>
                    <a:pt x="51052" y="19946"/>
                    <a:pt x="51052" y="19946"/>
                    <a:pt x="51052" y="19946"/>
                  </a:cubicBezTo>
                  <a:cubicBezTo>
                    <a:pt x="51052" y="18981"/>
                    <a:pt x="51052" y="18981"/>
                    <a:pt x="51052" y="18981"/>
                  </a:cubicBezTo>
                  <a:cubicBezTo>
                    <a:pt x="51578" y="15442"/>
                    <a:pt x="51578" y="15442"/>
                    <a:pt x="51578" y="15442"/>
                  </a:cubicBezTo>
                  <a:cubicBezTo>
                    <a:pt x="53157" y="11581"/>
                    <a:pt x="53157" y="11581"/>
                    <a:pt x="53157" y="11581"/>
                  </a:cubicBezTo>
                  <a:cubicBezTo>
                    <a:pt x="54736" y="8042"/>
                    <a:pt x="54736" y="8042"/>
                    <a:pt x="54736" y="8042"/>
                  </a:cubicBezTo>
                  <a:cubicBezTo>
                    <a:pt x="55789" y="5790"/>
                    <a:pt x="55789" y="5790"/>
                    <a:pt x="55789" y="5790"/>
                  </a:cubicBezTo>
                  <a:cubicBezTo>
                    <a:pt x="56842" y="2573"/>
                    <a:pt x="56842" y="2573"/>
                    <a:pt x="56842" y="2573"/>
                  </a:cubicBezTo>
                  <a:cubicBezTo>
                    <a:pt x="40000" y="0"/>
                    <a:pt x="40000" y="0"/>
                    <a:pt x="40000" y="0"/>
                  </a:cubicBezTo>
                  <a:cubicBezTo>
                    <a:pt x="40000" y="0"/>
                    <a:pt x="27368" y="36675"/>
                    <a:pt x="24736" y="38605"/>
                  </a:cubicBezTo>
                  <a:cubicBezTo>
                    <a:pt x="22631" y="40857"/>
                    <a:pt x="25263" y="40214"/>
                    <a:pt x="25263" y="42466"/>
                  </a:cubicBez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2" name="Shape 858"/>
            <p:cNvSpPr/>
            <p:nvPr/>
          </p:nvSpPr>
          <p:spPr>
            <a:xfrm>
              <a:off x="5775501" y="1743205"/>
              <a:ext cx="558211" cy="360899"/>
            </a:xfrm>
            <a:custGeom>
              <a:avLst/>
              <a:gdLst/>
              <a:ahLst/>
              <a:cxnLst/>
              <a:rect l="0" t="0" r="0" b="0"/>
              <a:pathLst>
                <a:path w="120000" h="120000" extrusionOk="0">
                  <a:moveTo>
                    <a:pt x="120000" y="28571"/>
                  </a:moveTo>
                  <a:cubicBezTo>
                    <a:pt x="120000" y="28571"/>
                    <a:pt x="74578" y="20000"/>
                    <a:pt x="56470" y="15714"/>
                  </a:cubicBezTo>
                  <a:cubicBezTo>
                    <a:pt x="34373" y="10476"/>
                    <a:pt x="3375" y="0"/>
                    <a:pt x="3375" y="0"/>
                  </a:cubicBezTo>
                  <a:cubicBezTo>
                    <a:pt x="2762" y="4761"/>
                    <a:pt x="2762" y="4761"/>
                    <a:pt x="2762" y="4761"/>
                  </a:cubicBezTo>
                  <a:cubicBezTo>
                    <a:pt x="2148" y="8095"/>
                    <a:pt x="2148" y="8095"/>
                    <a:pt x="2148" y="8095"/>
                  </a:cubicBezTo>
                  <a:cubicBezTo>
                    <a:pt x="1227" y="13333"/>
                    <a:pt x="1227" y="13333"/>
                    <a:pt x="1227" y="13333"/>
                  </a:cubicBezTo>
                  <a:cubicBezTo>
                    <a:pt x="306" y="19047"/>
                    <a:pt x="306" y="19047"/>
                    <a:pt x="306" y="19047"/>
                  </a:cubicBezTo>
                  <a:cubicBezTo>
                    <a:pt x="0" y="24285"/>
                    <a:pt x="0" y="24285"/>
                    <a:pt x="0" y="24285"/>
                  </a:cubicBezTo>
                  <a:cubicBezTo>
                    <a:pt x="0" y="25714"/>
                    <a:pt x="0" y="25714"/>
                    <a:pt x="0" y="25714"/>
                  </a:cubicBezTo>
                  <a:cubicBezTo>
                    <a:pt x="613" y="26666"/>
                    <a:pt x="613" y="26666"/>
                    <a:pt x="613" y="26666"/>
                  </a:cubicBezTo>
                  <a:cubicBezTo>
                    <a:pt x="1227" y="29047"/>
                    <a:pt x="1227" y="29047"/>
                    <a:pt x="1227" y="29047"/>
                  </a:cubicBezTo>
                  <a:cubicBezTo>
                    <a:pt x="1227" y="30476"/>
                    <a:pt x="1227" y="30476"/>
                    <a:pt x="1227" y="30476"/>
                  </a:cubicBezTo>
                  <a:cubicBezTo>
                    <a:pt x="1227" y="32380"/>
                    <a:pt x="1227" y="32380"/>
                    <a:pt x="1227" y="32380"/>
                  </a:cubicBezTo>
                  <a:cubicBezTo>
                    <a:pt x="2148" y="33809"/>
                    <a:pt x="2148" y="33809"/>
                    <a:pt x="2148" y="33809"/>
                  </a:cubicBezTo>
                  <a:cubicBezTo>
                    <a:pt x="2148" y="35238"/>
                    <a:pt x="2148" y="35238"/>
                    <a:pt x="2148" y="35238"/>
                  </a:cubicBezTo>
                  <a:cubicBezTo>
                    <a:pt x="3375" y="38095"/>
                    <a:pt x="3375" y="38095"/>
                    <a:pt x="3375" y="38095"/>
                  </a:cubicBezTo>
                  <a:cubicBezTo>
                    <a:pt x="3682" y="40476"/>
                    <a:pt x="3682" y="40476"/>
                    <a:pt x="3682" y="40476"/>
                  </a:cubicBezTo>
                  <a:cubicBezTo>
                    <a:pt x="5217" y="44285"/>
                    <a:pt x="5217" y="44285"/>
                    <a:pt x="5217" y="44285"/>
                  </a:cubicBezTo>
                  <a:cubicBezTo>
                    <a:pt x="6751" y="46666"/>
                    <a:pt x="6751" y="46666"/>
                    <a:pt x="6751" y="46666"/>
                  </a:cubicBezTo>
                  <a:cubicBezTo>
                    <a:pt x="7672" y="49047"/>
                    <a:pt x="7672" y="49047"/>
                    <a:pt x="7672" y="49047"/>
                  </a:cubicBezTo>
                  <a:cubicBezTo>
                    <a:pt x="7979" y="52380"/>
                    <a:pt x="7979" y="52380"/>
                    <a:pt x="7979" y="52380"/>
                  </a:cubicBezTo>
                  <a:cubicBezTo>
                    <a:pt x="8593" y="55238"/>
                    <a:pt x="8593" y="55238"/>
                    <a:pt x="8593" y="55238"/>
                  </a:cubicBezTo>
                  <a:cubicBezTo>
                    <a:pt x="9514" y="57142"/>
                    <a:pt x="9514" y="57142"/>
                    <a:pt x="9514" y="57142"/>
                  </a:cubicBezTo>
                  <a:cubicBezTo>
                    <a:pt x="9514" y="57619"/>
                    <a:pt x="9514" y="57619"/>
                    <a:pt x="9514" y="57619"/>
                  </a:cubicBezTo>
                  <a:cubicBezTo>
                    <a:pt x="12276" y="58571"/>
                    <a:pt x="12276" y="58571"/>
                    <a:pt x="12276" y="58571"/>
                  </a:cubicBezTo>
                  <a:cubicBezTo>
                    <a:pt x="12276" y="60476"/>
                    <a:pt x="12276" y="60476"/>
                    <a:pt x="12276" y="60476"/>
                  </a:cubicBezTo>
                  <a:cubicBezTo>
                    <a:pt x="11355" y="63333"/>
                    <a:pt x="11355" y="63333"/>
                    <a:pt x="11355" y="63333"/>
                  </a:cubicBezTo>
                  <a:cubicBezTo>
                    <a:pt x="10434" y="66190"/>
                    <a:pt x="10434" y="66190"/>
                    <a:pt x="10434" y="66190"/>
                  </a:cubicBezTo>
                  <a:cubicBezTo>
                    <a:pt x="9514" y="69523"/>
                    <a:pt x="9514" y="69523"/>
                    <a:pt x="9514" y="69523"/>
                  </a:cubicBezTo>
                  <a:cubicBezTo>
                    <a:pt x="9207" y="72380"/>
                    <a:pt x="9207" y="72380"/>
                    <a:pt x="9207" y="72380"/>
                  </a:cubicBezTo>
                  <a:cubicBezTo>
                    <a:pt x="9820" y="75238"/>
                    <a:pt x="9820" y="75238"/>
                    <a:pt x="9820" y="75238"/>
                  </a:cubicBezTo>
                  <a:cubicBezTo>
                    <a:pt x="9514" y="76190"/>
                    <a:pt x="9514" y="76190"/>
                    <a:pt x="9514" y="76190"/>
                  </a:cubicBezTo>
                  <a:cubicBezTo>
                    <a:pt x="8593" y="76190"/>
                    <a:pt x="8593" y="76190"/>
                    <a:pt x="8593" y="76190"/>
                  </a:cubicBezTo>
                  <a:cubicBezTo>
                    <a:pt x="7672" y="78095"/>
                    <a:pt x="7672" y="78095"/>
                    <a:pt x="7672" y="78095"/>
                  </a:cubicBezTo>
                  <a:cubicBezTo>
                    <a:pt x="6751" y="81428"/>
                    <a:pt x="6751" y="81428"/>
                    <a:pt x="6751" y="81428"/>
                  </a:cubicBezTo>
                  <a:cubicBezTo>
                    <a:pt x="7365" y="82380"/>
                    <a:pt x="7365" y="82380"/>
                    <a:pt x="7365" y="82380"/>
                  </a:cubicBezTo>
                  <a:cubicBezTo>
                    <a:pt x="8593" y="83333"/>
                    <a:pt x="8593" y="83333"/>
                    <a:pt x="8593" y="83333"/>
                  </a:cubicBezTo>
                  <a:cubicBezTo>
                    <a:pt x="8593" y="84761"/>
                    <a:pt x="8593" y="84761"/>
                    <a:pt x="8593" y="84761"/>
                  </a:cubicBezTo>
                  <a:cubicBezTo>
                    <a:pt x="9207" y="84761"/>
                    <a:pt x="9207" y="84761"/>
                    <a:pt x="9207" y="84761"/>
                  </a:cubicBezTo>
                  <a:cubicBezTo>
                    <a:pt x="10127" y="83333"/>
                    <a:pt x="10127" y="83333"/>
                    <a:pt x="10127" y="83333"/>
                  </a:cubicBezTo>
                  <a:cubicBezTo>
                    <a:pt x="11048" y="82857"/>
                    <a:pt x="11048" y="82857"/>
                    <a:pt x="11048" y="82857"/>
                  </a:cubicBezTo>
                  <a:cubicBezTo>
                    <a:pt x="11662" y="82857"/>
                    <a:pt x="11662" y="82857"/>
                    <a:pt x="11662" y="82857"/>
                  </a:cubicBezTo>
                  <a:cubicBezTo>
                    <a:pt x="12890" y="81428"/>
                    <a:pt x="12890" y="81428"/>
                    <a:pt x="12890" y="81428"/>
                  </a:cubicBezTo>
                  <a:cubicBezTo>
                    <a:pt x="13503" y="81428"/>
                    <a:pt x="13503" y="81428"/>
                    <a:pt x="13503" y="81428"/>
                  </a:cubicBezTo>
                  <a:cubicBezTo>
                    <a:pt x="13810" y="83333"/>
                    <a:pt x="13810" y="83333"/>
                    <a:pt x="13810" y="83333"/>
                  </a:cubicBezTo>
                  <a:cubicBezTo>
                    <a:pt x="14424" y="85238"/>
                    <a:pt x="14424" y="85238"/>
                    <a:pt x="14424" y="85238"/>
                  </a:cubicBezTo>
                  <a:cubicBezTo>
                    <a:pt x="14731" y="89047"/>
                    <a:pt x="14731" y="89047"/>
                    <a:pt x="14731" y="89047"/>
                  </a:cubicBezTo>
                  <a:cubicBezTo>
                    <a:pt x="14731" y="91904"/>
                    <a:pt x="14731" y="91904"/>
                    <a:pt x="14731" y="91904"/>
                  </a:cubicBezTo>
                  <a:cubicBezTo>
                    <a:pt x="14731" y="93333"/>
                    <a:pt x="14731" y="93333"/>
                    <a:pt x="14731" y="93333"/>
                  </a:cubicBezTo>
                  <a:cubicBezTo>
                    <a:pt x="15959" y="95238"/>
                    <a:pt x="15959" y="95238"/>
                    <a:pt x="15959" y="95238"/>
                  </a:cubicBezTo>
                  <a:cubicBezTo>
                    <a:pt x="15959" y="97619"/>
                    <a:pt x="15959" y="97619"/>
                    <a:pt x="15959" y="97619"/>
                  </a:cubicBezTo>
                  <a:cubicBezTo>
                    <a:pt x="15959" y="100000"/>
                    <a:pt x="15959" y="100000"/>
                    <a:pt x="15959" y="100000"/>
                  </a:cubicBezTo>
                  <a:cubicBezTo>
                    <a:pt x="15959" y="100952"/>
                    <a:pt x="15959" y="100952"/>
                    <a:pt x="15959" y="100952"/>
                  </a:cubicBezTo>
                  <a:cubicBezTo>
                    <a:pt x="16572" y="102380"/>
                    <a:pt x="16572" y="102380"/>
                    <a:pt x="16572" y="102380"/>
                  </a:cubicBezTo>
                  <a:cubicBezTo>
                    <a:pt x="18107" y="103809"/>
                    <a:pt x="18107" y="103809"/>
                    <a:pt x="18107" y="103809"/>
                  </a:cubicBezTo>
                  <a:cubicBezTo>
                    <a:pt x="19335" y="103809"/>
                    <a:pt x="19335" y="103809"/>
                    <a:pt x="19335" y="103809"/>
                  </a:cubicBezTo>
                  <a:cubicBezTo>
                    <a:pt x="19335" y="106666"/>
                    <a:pt x="19335" y="106666"/>
                    <a:pt x="19335" y="106666"/>
                  </a:cubicBezTo>
                  <a:cubicBezTo>
                    <a:pt x="19948" y="109523"/>
                    <a:pt x="19948" y="109523"/>
                    <a:pt x="19948" y="109523"/>
                  </a:cubicBezTo>
                  <a:cubicBezTo>
                    <a:pt x="19948" y="111428"/>
                    <a:pt x="19948" y="111428"/>
                    <a:pt x="19948" y="111428"/>
                  </a:cubicBezTo>
                  <a:cubicBezTo>
                    <a:pt x="19948" y="112857"/>
                    <a:pt x="19948" y="112857"/>
                    <a:pt x="19948" y="112857"/>
                  </a:cubicBezTo>
                  <a:cubicBezTo>
                    <a:pt x="20562" y="114761"/>
                    <a:pt x="20562" y="114761"/>
                    <a:pt x="20562" y="114761"/>
                  </a:cubicBezTo>
                  <a:cubicBezTo>
                    <a:pt x="21790" y="114761"/>
                    <a:pt x="21790" y="114761"/>
                    <a:pt x="21790" y="114761"/>
                  </a:cubicBezTo>
                  <a:cubicBezTo>
                    <a:pt x="21790" y="113809"/>
                    <a:pt x="21790" y="113809"/>
                    <a:pt x="21790" y="113809"/>
                  </a:cubicBezTo>
                  <a:cubicBezTo>
                    <a:pt x="22097" y="112380"/>
                    <a:pt x="22097" y="112380"/>
                    <a:pt x="22097" y="112380"/>
                  </a:cubicBezTo>
                  <a:cubicBezTo>
                    <a:pt x="22710" y="112380"/>
                    <a:pt x="22710" y="112380"/>
                    <a:pt x="22710" y="112380"/>
                  </a:cubicBezTo>
                  <a:cubicBezTo>
                    <a:pt x="23631" y="112380"/>
                    <a:pt x="23631" y="112380"/>
                    <a:pt x="23631" y="112380"/>
                  </a:cubicBezTo>
                  <a:cubicBezTo>
                    <a:pt x="25166" y="113809"/>
                    <a:pt x="25166" y="113809"/>
                    <a:pt x="25166" y="113809"/>
                  </a:cubicBezTo>
                  <a:cubicBezTo>
                    <a:pt x="26700" y="114761"/>
                    <a:pt x="26700" y="114761"/>
                    <a:pt x="26700" y="114761"/>
                  </a:cubicBezTo>
                  <a:cubicBezTo>
                    <a:pt x="26700" y="113809"/>
                    <a:pt x="26700" y="113809"/>
                    <a:pt x="26700" y="113809"/>
                  </a:cubicBezTo>
                  <a:cubicBezTo>
                    <a:pt x="27007" y="112857"/>
                    <a:pt x="27007" y="112857"/>
                    <a:pt x="27007" y="112857"/>
                  </a:cubicBezTo>
                  <a:cubicBezTo>
                    <a:pt x="28235" y="112857"/>
                    <a:pt x="28235" y="112857"/>
                    <a:pt x="28235" y="112857"/>
                  </a:cubicBezTo>
                  <a:cubicBezTo>
                    <a:pt x="30690" y="113333"/>
                    <a:pt x="30690" y="113333"/>
                    <a:pt x="30690" y="113333"/>
                  </a:cubicBezTo>
                  <a:cubicBezTo>
                    <a:pt x="32225" y="114285"/>
                    <a:pt x="32225" y="114285"/>
                    <a:pt x="32225" y="114285"/>
                  </a:cubicBezTo>
                  <a:cubicBezTo>
                    <a:pt x="35294" y="114761"/>
                    <a:pt x="35294" y="114761"/>
                    <a:pt x="35294" y="114761"/>
                  </a:cubicBezTo>
                  <a:cubicBezTo>
                    <a:pt x="35601" y="113333"/>
                    <a:pt x="35601" y="113333"/>
                    <a:pt x="35601" y="113333"/>
                  </a:cubicBezTo>
                  <a:cubicBezTo>
                    <a:pt x="35907" y="110952"/>
                    <a:pt x="35907" y="110952"/>
                    <a:pt x="35907" y="110952"/>
                  </a:cubicBezTo>
                  <a:cubicBezTo>
                    <a:pt x="37135" y="110952"/>
                    <a:pt x="37135" y="110952"/>
                    <a:pt x="37135" y="110952"/>
                  </a:cubicBezTo>
                  <a:cubicBezTo>
                    <a:pt x="38056" y="112380"/>
                    <a:pt x="38056" y="112380"/>
                    <a:pt x="38056" y="112380"/>
                  </a:cubicBezTo>
                  <a:cubicBezTo>
                    <a:pt x="38670" y="113809"/>
                    <a:pt x="38670" y="113809"/>
                    <a:pt x="38670" y="113809"/>
                  </a:cubicBezTo>
                  <a:cubicBezTo>
                    <a:pt x="38976" y="115714"/>
                    <a:pt x="38976" y="115714"/>
                    <a:pt x="38976" y="115714"/>
                  </a:cubicBezTo>
                  <a:cubicBezTo>
                    <a:pt x="38976" y="116190"/>
                    <a:pt x="38976" y="116190"/>
                    <a:pt x="38976" y="116190"/>
                  </a:cubicBezTo>
                  <a:cubicBezTo>
                    <a:pt x="39590" y="117142"/>
                    <a:pt x="39590" y="117142"/>
                    <a:pt x="39590" y="117142"/>
                  </a:cubicBezTo>
                  <a:cubicBezTo>
                    <a:pt x="40204" y="118095"/>
                    <a:pt x="40204" y="118095"/>
                    <a:pt x="40204" y="118095"/>
                  </a:cubicBezTo>
                  <a:cubicBezTo>
                    <a:pt x="41739" y="105238"/>
                    <a:pt x="41739" y="105238"/>
                    <a:pt x="41739" y="105238"/>
                  </a:cubicBezTo>
                  <a:cubicBezTo>
                    <a:pt x="114168" y="120000"/>
                    <a:pt x="114168" y="120000"/>
                    <a:pt x="114168" y="120000"/>
                  </a:cubicBezTo>
                  <a:cubicBezTo>
                    <a:pt x="114475" y="120000"/>
                    <a:pt x="114475" y="120000"/>
                    <a:pt x="114475" y="120000"/>
                  </a:cubicBezTo>
                  <a:cubicBezTo>
                    <a:pt x="115703" y="98571"/>
                    <a:pt x="115703" y="98571"/>
                    <a:pt x="115703" y="98571"/>
                  </a:cubicBezTo>
                  <a:lnTo>
                    <a:pt x="120000" y="2857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3" name="Shape 859"/>
            <p:cNvSpPr/>
            <p:nvPr/>
          </p:nvSpPr>
          <p:spPr>
            <a:xfrm>
              <a:off x="7897045" y="1787052"/>
              <a:ext cx="197314" cy="315364"/>
            </a:xfrm>
            <a:custGeom>
              <a:avLst/>
              <a:gdLst/>
              <a:ahLst/>
              <a:cxnLst/>
              <a:rect l="0" t="0" r="0" b="0"/>
              <a:pathLst>
                <a:path w="120000" h="120000" extrusionOk="0">
                  <a:moveTo>
                    <a:pt x="33846" y="120000"/>
                  </a:moveTo>
                  <a:lnTo>
                    <a:pt x="33846" y="118716"/>
                  </a:lnTo>
                  <a:lnTo>
                    <a:pt x="34871" y="116791"/>
                  </a:lnTo>
                  <a:lnTo>
                    <a:pt x="34871" y="116149"/>
                  </a:lnTo>
                  <a:lnTo>
                    <a:pt x="34871" y="114224"/>
                  </a:lnTo>
                  <a:lnTo>
                    <a:pt x="34871" y="112941"/>
                  </a:lnTo>
                  <a:lnTo>
                    <a:pt x="35897" y="111657"/>
                  </a:lnTo>
                  <a:lnTo>
                    <a:pt x="37948" y="111657"/>
                  </a:lnTo>
                  <a:lnTo>
                    <a:pt x="37948" y="109732"/>
                  </a:lnTo>
                  <a:lnTo>
                    <a:pt x="38974" y="108449"/>
                  </a:lnTo>
                  <a:lnTo>
                    <a:pt x="38974" y="106524"/>
                  </a:lnTo>
                  <a:lnTo>
                    <a:pt x="41025" y="106524"/>
                  </a:lnTo>
                  <a:lnTo>
                    <a:pt x="42051" y="106524"/>
                  </a:lnTo>
                  <a:lnTo>
                    <a:pt x="45128" y="106524"/>
                  </a:lnTo>
                  <a:lnTo>
                    <a:pt x="45128" y="103315"/>
                  </a:lnTo>
                  <a:lnTo>
                    <a:pt x="42051" y="103315"/>
                  </a:lnTo>
                  <a:lnTo>
                    <a:pt x="41025" y="103315"/>
                  </a:lnTo>
                  <a:lnTo>
                    <a:pt x="41025" y="102032"/>
                  </a:lnTo>
                  <a:lnTo>
                    <a:pt x="41025" y="101390"/>
                  </a:lnTo>
                  <a:lnTo>
                    <a:pt x="43076" y="100106"/>
                  </a:lnTo>
                  <a:lnTo>
                    <a:pt x="43076" y="99465"/>
                  </a:lnTo>
                  <a:lnTo>
                    <a:pt x="45128" y="98181"/>
                  </a:lnTo>
                  <a:lnTo>
                    <a:pt x="46153" y="98823"/>
                  </a:lnTo>
                  <a:lnTo>
                    <a:pt x="46153" y="99465"/>
                  </a:lnTo>
                  <a:lnTo>
                    <a:pt x="48205" y="98823"/>
                  </a:lnTo>
                  <a:lnTo>
                    <a:pt x="49230" y="98181"/>
                  </a:lnTo>
                  <a:lnTo>
                    <a:pt x="49230" y="96256"/>
                  </a:lnTo>
                  <a:lnTo>
                    <a:pt x="51282" y="97540"/>
                  </a:lnTo>
                  <a:lnTo>
                    <a:pt x="52307" y="98181"/>
                  </a:lnTo>
                  <a:lnTo>
                    <a:pt x="53333" y="98181"/>
                  </a:lnTo>
                  <a:lnTo>
                    <a:pt x="53333" y="96256"/>
                  </a:lnTo>
                  <a:lnTo>
                    <a:pt x="53333" y="95614"/>
                  </a:lnTo>
                  <a:lnTo>
                    <a:pt x="52307" y="95614"/>
                  </a:lnTo>
                  <a:lnTo>
                    <a:pt x="51282" y="94331"/>
                  </a:lnTo>
                  <a:lnTo>
                    <a:pt x="55384" y="94331"/>
                  </a:lnTo>
                  <a:lnTo>
                    <a:pt x="57435" y="94973"/>
                  </a:lnTo>
                  <a:lnTo>
                    <a:pt x="60512" y="94331"/>
                  </a:lnTo>
                  <a:lnTo>
                    <a:pt x="61538" y="92406"/>
                  </a:lnTo>
                  <a:lnTo>
                    <a:pt x="60512" y="89197"/>
                  </a:lnTo>
                  <a:lnTo>
                    <a:pt x="62564" y="89197"/>
                  </a:lnTo>
                  <a:lnTo>
                    <a:pt x="65641" y="91122"/>
                  </a:lnTo>
                  <a:lnTo>
                    <a:pt x="68717" y="90481"/>
                  </a:lnTo>
                  <a:lnTo>
                    <a:pt x="69743" y="89197"/>
                  </a:lnTo>
                  <a:lnTo>
                    <a:pt x="70769" y="86631"/>
                  </a:lnTo>
                  <a:lnTo>
                    <a:pt x="69743" y="84705"/>
                  </a:lnTo>
                  <a:lnTo>
                    <a:pt x="70769" y="82139"/>
                  </a:lnTo>
                  <a:lnTo>
                    <a:pt x="70769" y="80855"/>
                  </a:lnTo>
                  <a:lnTo>
                    <a:pt x="69743" y="78930"/>
                  </a:lnTo>
                  <a:lnTo>
                    <a:pt x="69743" y="77647"/>
                  </a:lnTo>
                  <a:lnTo>
                    <a:pt x="70769" y="75721"/>
                  </a:lnTo>
                  <a:lnTo>
                    <a:pt x="70769" y="74438"/>
                  </a:lnTo>
                  <a:lnTo>
                    <a:pt x="74871" y="77005"/>
                  </a:lnTo>
                  <a:lnTo>
                    <a:pt x="75897" y="78288"/>
                  </a:lnTo>
                  <a:lnTo>
                    <a:pt x="81025" y="78288"/>
                  </a:lnTo>
                  <a:lnTo>
                    <a:pt x="81025" y="77005"/>
                  </a:lnTo>
                  <a:lnTo>
                    <a:pt x="81025" y="74438"/>
                  </a:lnTo>
                  <a:lnTo>
                    <a:pt x="83076" y="73796"/>
                  </a:lnTo>
                  <a:lnTo>
                    <a:pt x="86153" y="74438"/>
                  </a:lnTo>
                  <a:lnTo>
                    <a:pt x="86153" y="75721"/>
                  </a:lnTo>
                  <a:lnTo>
                    <a:pt x="86153" y="78288"/>
                  </a:lnTo>
                  <a:lnTo>
                    <a:pt x="89230" y="77647"/>
                  </a:lnTo>
                  <a:lnTo>
                    <a:pt x="92307" y="75721"/>
                  </a:lnTo>
                  <a:lnTo>
                    <a:pt x="90256" y="74438"/>
                  </a:lnTo>
                  <a:lnTo>
                    <a:pt x="88205" y="73155"/>
                  </a:lnTo>
                  <a:lnTo>
                    <a:pt x="88205" y="71871"/>
                  </a:lnTo>
                  <a:lnTo>
                    <a:pt x="89230" y="71229"/>
                  </a:lnTo>
                  <a:lnTo>
                    <a:pt x="92307" y="73155"/>
                  </a:lnTo>
                  <a:lnTo>
                    <a:pt x="95384" y="74438"/>
                  </a:lnTo>
                  <a:lnTo>
                    <a:pt x="97435" y="73796"/>
                  </a:lnTo>
                  <a:lnTo>
                    <a:pt x="96410" y="71229"/>
                  </a:lnTo>
                  <a:lnTo>
                    <a:pt x="97435" y="71229"/>
                  </a:lnTo>
                  <a:lnTo>
                    <a:pt x="99487" y="71229"/>
                  </a:lnTo>
                  <a:lnTo>
                    <a:pt x="99487" y="67379"/>
                  </a:lnTo>
                  <a:lnTo>
                    <a:pt x="103589" y="67379"/>
                  </a:lnTo>
                  <a:lnTo>
                    <a:pt x="105641" y="67379"/>
                  </a:lnTo>
                  <a:lnTo>
                    <a:pt x="106666" y="66737"/>
                  </a:lnTo>
                  <a:lnTo>
                    <a:pt x="106666" y="64812"/>
                  </a:lnTo>
                  <a:lnTo>
                    <a:pt x="108717" y="64812"/>
                  </a:lnTo>
                  <a:lnTo>
                    <a:pt x="109743" y="64171"/>
                  </a:lnTo>
                  <a:lnTo>
                    <a:pt x="112820" y="62245"/>
                  </a:lnTo>
                  <a:lnTo>
                    <a:pt x="116923" y="62245"/>
                  </a:lnTo>
                  <a:lnTo>
                    <a:pt x="118974" y="60962"/>
                  </a:lnTo>
                  <a:lnTo>
                    <a:pt x="120000" y="57112"/>
                  </a:lnTo>
                  <a:lnTo>
                    <a:pt x="118974" y="56470"/>
                  </a:lnTo>
                  <a:lnTo>
                    <a:pt x="117948" y="56470"/>
                  </a:lnTo>
                  <a:lnTo>
                    <a:pt x="115897" y="56470"/>
                  </a:lnTo>
                  <a:lnTo>
                    <a:pt x="114871" y="55187"/>
                  </a:lnTo>
                  <a:lnTo>
                    <a:pt x="116923" y="53903"/>
                  </a:lnTo>
                  <a:lnTo>
                    <a:pt x="116923" y="53262"/>
                  </a:lnTo>
                  <a:lnTo>
                    <a:pt x="114871" y="52620"/>
                  </a:lnTo>
                  <a:lnTo>
                    <a:pt x="112820" y="49411"/>
                  </a:lnTo>
                  <a:lnTo>
                    <a:pt x="108717" y="49411"/>
                  </a:lnTo>
                  <a:lnTo>
                    <a:pt x="106666" y="49411"/>
                  </a:lnTo>
                  <a:lnTo>
                    <a:pt x="104615" y="46844"/>
                  </a:lnTo>
                  <a:lnTo>
                    <a:pt x="103589" y="43636"/>
                  </a:lnTo>
                  <a:lnTo>
                    <a:pt x="103589" y="41069"/>
                  </a:lnTo>
                  <a:lnTo>
                    <a:pt x="102564" y="39144"/>
                  </a:lnTo>
                  <a:lnTo>
                    <a:pt x="99487" y="39786"/>
                  </a:lnTo>
                  <a:lnTo>
                    <a:pt x="97435" y="40427"/>
                  </a:lnTo>
                  <a:lnTo>
                    <a:pt x="93333" y="40427"/>
                  </a:lnTo>
                  <a:lnTo>
                    <a:pt x="89230" y="39144"/>
                  </a:lnTo>
                  <a:lnTo>
                    <a:pt x="86153" y="35935"/>
                  </a:lnTo>
                  <a:lnTo>
                    <a:pt x="85128" y="31443"/>
                  </a:lnTo>
                  <a:lnTo>
                    <a:pt x="81025" y="25668"/>
                  </a:lnTo>
                  <a:lnTo>
                    <a:pt x="78974" y="19893"/>
                  </a:lnTo>
                  <a:lnTo>
                    <a:pt x="76923" y="16684"/>
                  </a:lnTo>
                  <a:lnTo>
                    <a:pt x="74871" y="11550"/>
                  </a:lnTo>
                  <a:lnTo>
                    <a:pt x="72820" y="7058"/>
                  </a:lnTo>
                  <a:lnTo>
                    <a:pt x="70769" y="5133"/>
                  </a:lnTo>
                  <a:lnTo>
                    <a:pt x="57435" y="0"/>
                  </a:lnTo>
                  <a:lnTo>
                    <a:pt x="54358" y="1925"/>
                  </a:lnTo>
                  <a:lnTo>
                    <a:pt x="51282" y="4491"/>
                  </a:lnTo>
                  <a:lnTo>
                    <a:pt x="46153" y="7058"/>
                  </a:lnTo>
                  <a:lnTo>
                    <a:pt x="43076" y="7058"/>
                  </a:lnTo>
                  <a:lnTo>
                    <a:pt x="40000" y="5775"/>
                  </a:lnTo>
                  <a:lnTo>
                    <a:pt x="34871" y="3850"/>
                  </a:lnTo>
                  <a:lnTo>
                    <a:pt x="30769" y="3208"/>
                  </a:lnTo>
                  <a:lnTo>
                    <a:pt x="29743" y="3208"/>
                  </a:lnTo>
                  <a:lnTo>
                    <a:pt x="27692" y="4491"/>
                  </a:lnTo>
                  <a:lnTo>
                    <a:pt x="22564" y="14117"/>
                  </a:lnTo>
                  <a:lnTo>
                    <a:pt x="20512" y="21176"/>
                  </a:lnTo>
                  <a:lnTo>
                    <a:pt x="15384" y="28877"/>
                  </a:lnTo>
                  <a:lnTo>
                    <a:pt x="13333" y="34652"/>
                  </a:lnTo>
                  <a:lnTo>
                    <a:pt x="12307" y="41069"/>
                  </a:lnTo>
                  <a:lnTo>
                    <a:pt x="13333" y="44278"/>
                  </a:lnTo>
                  <a:lnTo>
                    <a:pt x="15384" y="45561"/>
                  </a:lnTo>
                  <a:lnTo>
                    <a:pt x="14358" y="46844"/>
                  </a:lnTo>
                  <a:lnTo>
                    <a:pt x="12307" y="48770"/>
                  </a:lnTo>
                  <a:lnTo>
                    <a:pt x="12307" y="52620"/>
                  </a:lnTo>
                  <a:lnTo>
                    <a:pt x="10256" y="55828"/>
                  </a:lnTo>
                  <a:lnTo>
                    <a:pt x="10256" y="60320"/>
                  </a:lnTo>
                  <a:lnTo>
                    <a:pt x="7179" y="60962"/>
                  </a:lnTo>
                  <a:lnTo>
                    <a:pt x="7179" y="64171"/>
                  </a:lnTo>
                  <a:lnTo>
                    <a:pt x="1025" y="64171"/>
                  </a:lnTo>
                  <a:lnTo>
                    <a:pt x="0" y="66096"/>
                  </a:lnTo>
                  <a:lnTo>
                    <a:pt x="23589" y="114224"/>
                  </a:lnTo>
                  <a:lnTo>
                    <a:pt x="33846"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4" name="Shape 860"/>
            <p:cNvSpPr/>
            <p:nvPr/>
          </p:nvSpPr>
          <p:spPr>
            <a:xfrm>
              <a:off x="7517596" y="2002917"/>
              <a:ext cx="408118" cy="300186"/>
            </a:xfrm>
            <a:custGeom>
              <a:avLst/>
              <a:gdLst/>
              <a:ahLst/>
              <a:cxnLst/>
              <a:rect l="0" t="0" r="0" b="0"/>
              <a:pathLst>
                <a:path w="120000" h="120000" extrusionOk="0">
                  <a:moveTo>
                    <a:pt x="0" y="98426"/>
                  </a:moveTo>
                  <a:lnTo>
                    <a:pt x="4958" y="91685"/>
                  </a:lnTo>
                  <a:lnTo>
                    <a:pt x="5950" y="89662"/>
                  </a:lnTo>
                  <a:lnTo>
                    <a:pt x="7933" y="86966"/>
                  </a:lnTo>
                  <a:lnTo>
                    <a:pt x="8925" y="85617"/>
                  </a:lnTo>
                  <a:lnTo>
                    <a:pt x="10909" y="83595"/>
                  </a:lnTo>
                  <a:lnTo>
                    <a:pt x="10909" y="81573"/>
                  </a:lnTo>
                  <a:lnTo>
                    <a:pt x="10909" y="80224"/>
                  </a:lnTo>
                  <a:lnTo>
                    <a:pt x="8429" y="73483"/>
                  </a:lnTo>
                  <a:lnTo>
                    <a:pt x="6942" y="68764"/>
                  </a:lnTo>
                  <a:lnTo>
                    <a:pt x="8925" y="66741"/>
                  </a:lnTo>
                  <a:lnTo>
                    <a:pt x="15371" y="64719"/>
                  </a:lnTo>
                  <a:lnTo>
                    <a:pt x="18842" y="64719"/>
                  </a:lnTo>
                  <a:lnTo>
                    <a:pt x="23305" y="64719"/>
                  </a:lnTo>
                  <a:lnTo>
                    <a:pt x="26280" y="64719"/>
                  </a:lnTo>
                  <a:lnTo>
                    <a:pt x="27768" y="64719"/>
                  </a:lnTo>
                  <a:lnTo>
                    <a:pt x="31239" y="62696"/>
                  </a:lnTo>
                  <a:lnTo>
                    <a:pt x="33223" y="62696"/>
                  </a:lnTo>
                  <a:lnTo>
                    <a:pt x="38181" y="60674"/>
                  </a:lnTo>
                  <a:lnTo>
                    <a:pt x="41157" y="55955"/>
                  </a:lnTo>
                  <a:lnTo>
                    <a:pt x="44132" y="53932"/>
                  </a:lnTo>
                  <a:lnTo>
                    <a:pt x="46115" y="51910"/>
                  </a:lnTo>
                  <a:lnTo>
                    <a:pt x="46115" y="50561"/>
                  </a:lnTo>
                  <a:lnTo>
                    <a:pt x="46115" y="47865"/>
                  </a:lnTo>
                  <a:lnTo>
                    <a:pt x="44132" y="44494"/>
                  </a:lnTo>
                  <a:lnTo>
                    <a:pt x="46115" y="42471"/>
                  </a:lnTo>
                  <a:lnTo>
                    <a:pt x="46611" y="39775"/>
                  </a:lnTo>
                  <a:lnTo>
                    <a:pt x="44132" y="41123"/>
                  </a:lnTo>
                  <a:lnTo>
                    <a:pt x="43140" y="39775"/>
                  </a:lnTo>
                  <a:lnTo>
                    <a:pt x="42148" y="37078"/>
                  </a:lnTo>
                  <a:lnTo>
                    <a:pt x="44628" y="34382"/>
                  </a:lnTo>
                  <a:lnTo>
                    <a:pt x="48595" y="29662"/>
                  </a:lnTo>
                  <a:lnTo>
                    <a:pt x="50082" y="25617"/>
                  </a:lnTo>
                  <a:lnTo>
                    <a:pt x="50578" y="22247"/>
                  </a:lnTo>
                  <a:lnTo>
                    <a:pt x="54545" y="15505"/>
                  </a:lnTo>
                  <a:lnTo>
                    <a:pt x="57520" y="10112"/>
                  </a:lnTo>
                  <a:lnTo>
                    <a:pt x="60991" y="6741"/>
                  </a:lnTo>
                  <a:lnTo>
                    <a:pt x="64462" y="5393"/>
                  </a:lnTo>
                  <a:lnTo>
                    <a:pt x="69917" y="3370"/>
                  </a:lnTo>
                  <a:lnTo>
                    <a:pt x="72892" y="1348"/>
                  </a:lnTo>
                  <a:lnTo>
                    <a:pt x="80826" y="0"/>
                  </a:lnTo>
                  <a:lnTo>
                    <a:pt x="80826" y="3370"/>
                  </a:lnTo>
                  <a:lnTo>
                    <a:pt x="80826" y="7415"/>
                  </a:lnTo>
                  <a:lnTo>
                    <a:pt x="81818" y="10786"/>
                  </a:lnTo>
                  <a:lnTo>
                    <a:pt x="83305" y="15505"/>
                  </a:lnTo>
                  <a:lnTo>
                    <a:pt x="84793" y="16179"/>
                  </a:lnTo>
                  <a:lnTo>
                    <a:pt x="86280" y="21573"/>
                  </a:lnTo>
                  <a:lnTo>
                    <a:pt x="84793" y="22921"/>
                  </a:lnTo>
                  <a:lnTo>
                    <a:pt x="84297" y="27640"/>
                  </a:lnTo>
                  <a:lnTo>
                    <a:pt x="86280" y="32359"/>
                  </a:lnTo>
                  <a:lnTo>
                    <a:pt x="87768" y="37752"/>
                  </a:lnTo>
                  <a:lnTo>
                    <a:pt x="89752" y="39775"/>
                  </a:lnTo>
                  <a:lnTo>
                    <a:pt x="90247" y="47191"/>
                  </a:lnTo>
                  <a:lnTo>
                    <a:pt x="91239" y="53258"/>
                  </a:lnTo>
                  <a:lnTo>
                    <a:pt x="93223" y="59325"/>
                  </a:lnTo>
                  <a:lnTo>
                    <a:pt x="93223" y="60000"/>
                  </a:lnTo>
                  <a:lnTo>
                    <a:pt x="93223" y="68764"/>
                  </a:lnTo>
                  <a:lnTo>
                    <a:pt x="93223" y="80898"/>
                  </a:lnTo>
                  <a:lnTo>
                    <a:pt x="95206" y="93707"/>
                  </a:lnTo>
                  <a:lnTo>
                    <a:pt x="95206" y="98426"/>
                  </a:lnTo>
                  <a:lnTo>
                    <a:pt x="97190" y="102471"/>
                  </a:lnTo>
                  <a:lnTo>
                    <a:pt x="95206" y="106516"/>
                  </a:lnTo>
                  <a:lnTo>
                    <a:pt x="95702" y="108539"/>
                  </a:lnTo>
                  <a:lnTo>
                    <a:pt x="92231" y="115280"/>
                  </a:lnTo>
                  <a:lnTo>
                    <a:pt x="95702" y="113258"/>
                  </a:lnTo>
                  <a:lnTo>
                    <a:pt x="98181" y="111910"/>
                  </a:lnTo>
                  <a:lnTo>
                    <a:pt x="101157" y="109213"/>
                  </a:lnTo>
                  <a:lnTo>
                    <a:pt x="102148" y="107865"/>
                  </a:lnTo>
                  <a:lnTo>
                    <a:pt x="105123" y="107191"/>
                  </a:lnTo>
                  <a:lnTo>
                    <a:pt x="107603" y="106516"/>
                  </a:lnTo>
                  <a:lnTo>
                    <a:pt x="108595" y="105168"/>
                  </a:lnTo>
                  <a:lnTo>
                    <a:pt x="111570" y="103146"/>
                  </a:lnTo>
                  <a:lnTo>
                    <a:pt x="114049" y="99101"/>
                  </a:lnTo>
                  <a:lnTo>
                    <a:pt x="111570" y="105842"/>
                  </a:lnTo>
                  <a:lnTo>
                    <a:pt x="114049" y="104494"/>
                  </a:lnTo>
                  <a:lnTo>
                    <a:pt x="115537" y="101797"/>
                  </a:lnTo>
                  <a:lnTo>
                    <a:pt x="117024" y="101123"/>
                  </a:lnTo>
                  <a:lnTo>
                    <a:pt x="119008" y="100449"/>
                  </a:lnTo>
                  <a:lnTo>
                    <a:pt x="120000" y="100449"/>
                  </a:lnTo>
                  <a:lnTo>
                    <a:pt x="115537" y="105842"/>
                  </a:lnTo>
                  <a:lnTo>
                    <a:pt x="111570" y="109887"/>
                  </a:lnTo>
                  <a:lnTo>
                    <a:pt x="108595" y="111910"/>
                  </a:lnTo>
                  <a:lnTo>
                    <a:pt x="106115" y="115280"/>
                  </a:lnTo>
                  <a:lnTo>
                    <a:pt x="102148" y="116629"/>
                  </a:lnTo>
                  <a:lnTo>
                    <a:pt x="97685" y="118651"/>
                  </a:lnTo>
                  <a:lnTo>
                    <a:pt x="93719" y="120000"/>
                  </a:lnTo>
                  <a:lnTo>
                    <a:pt x="91239" y="117977"/>
                  </a:lnTo>
                  <a:lnTo>
                    <a:pt x="90247" y="115280"/>
                  </a:lnTo>
                  <a:lnTo>
                    <a:pt x="90247" y="112584"/>
                  </a:lnTo>
                  <a:lnTo>
                    <a:pt x="89256" y="111235"/>
                  </a:lnTo>
                  <a:lnTo>
                    <a:pt x="82809" y="108539"/>
                  </a:lnTo>
                  <a:lnTo>
                    <a:pt x="76859" y="106516"/>
                  </a:lnTo>
                  <a:lnTo>
                    <a:pt x="77851" y="103146"/>
                  </a:lnTo>
                  <a:lnTo>
                    <a:pt x="76363" y="101797"/>
                  </a:lnTo>
                  <a:lnTo>
                    <a:pt x="74876" y="101797"/>
                  </a:lnTo>
                  <a:lnTo>
                    <a:pt x="73388" y="101123"/>
                  </a:lnTo>
                  <a:lnTo>
                    <a:pt x="71404" y="96404"/>
                  </a:lnTo>
                  <a:lnTo>
                    <a:pt x="69421" y="93033"/>
                  </a:lnTo>
                  <a:lnTo>
                    <a:pt x="65454" y="89662"/>
                  </a:lnTo>
                  <a:lnTo>
                    <a:pt x="991" y="105168"/>
                  </a:lnTo>
                  <a:lnTo>
                    <a:pt x="0" y="984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5" name="Shape 861"/>
            <p:cNvSpPr/>
            <p:nvPr/>
          </p:nvSpPr>
          <p:spPr>
            <a:xfrm>
              <a:off x="7792485" y="1982680"/>
              <a:ext cx="94441" cy="170331"/>
            </a:xfrm>
            <a:custGeom>
              <a:avLst/>
              <a:gdLst/>
              <a:ahLst/>
              <a:cxnLst/>
              <a:rect l="0" t="0" r="0" b="0"/>
              <a:pathLst>
                <a:path w="120000" h="120000" extrusionOk="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6" name="Shape 862"/>
            <p:cNvSpPr/>
            <p:nvPr/>
          </p:nvSpPr>
          <p:spPr>
            <a:xfrm>
              <a:off x="7866689" y="1960756"/>
              <a:ext cx="84322" cy="187194"/>
            </a:xfrm>
            <a:custGeom>
              <a:avLst/>
              <a:gdLst/>
              <a:ahLst/>
              <a:cxnLst/>
              <a:rect l="0" t="0" r="0" b="0"/>
              <a:pathLst>
                <a:path w="120000" h="120000" extrusionOk="0">
                  <a:moveTo>
                    <a:pt x="43200" y="0"/>
                  </a:moveTo>
                  <a:lnTo>
                    <a:pt x="33600" y="1081"/>
                  </a:lnTo>
                  <a:lnTo>
                    <a:pt x="21600" y="1081"/>
                  </a:lnTo>
                  <a:lnTo>
                    <a:pt x="21600" y="6486"/>
                  </a:lnTo>
                  <a:lnTo>
                    <a:pt x="19200" y="9729"/>
                  </a:lnTo>
                  <a:lnTo>
                    <a:pt x="14400" y="14054"/>
                  </a:lnTo>
                  <a:lnTo>
                    <a:pt x="21600" y="18378"/>
                  </a:lnTo>
                  <a:lnTo>
                    <a:pt x="21600" y="27027"/>
                  </a:lnTo>
                  <a:lnTo>
                    <a:pt x="21600" y="32432"/>
                  </a:lnTo>
                  <a:lnTo>
                    <a:pt x="28800" y="36756"/>
                  </a:lnTo>
                  <a:lnTo>
                    <a:pt x="28800" y="41081"/>
                  </a:lnTo>
                  <a:lnTo>
                    <a:pt x="7200" y="48648"/>
                  </a:lnTo>
                  <a:lnTo>
                    <a:pt x="7200" y="62702"/>
                  </a:lnTo>
                  <a:lnTo>
                    <a:pt x="0" y="78918"/>
                  </a:lnTo>
                  <a:lnTo>
                    <a:pt x="2400" y="90810"/>
                  </a:lnTo>
                  <a:lnTo>
                    <a:pt x="4800" y="102702"/>
                  </a:lnTo>
                  <a:lnTo>
                    <a:pt x="2400" y="112432"/>
                  </a:lnTo>
                  <a:lnTo>
                    <a:pt x="7200" y="120000"/>
                  </a:lnTo>
                  <a:lnTo>
                    <a:pt x="96000" y="110270"/>
                  </a:lnTo>
                  <a:lnTo>
                    <a:pt x="98400" y="104864"/>
                  </a:lnTo>
                  <a:lnTo>
                    <a:pt x="117600" y="101621"/>
                  </a:lnTo>
                  <a:lnTo>
                    <a:pt x="115200" y="98378"/>
                  </a:lnTo>
                  <a:lnTo>
                    <a:pt x="120000" y="89729"/>
                  </a:lnTo>
                  <a:lnTo>
                    <a:pt x="120000" y="89729"/>
                  </a:lnTo>
                  <a:lnTo>
                    <a:pt x="98400" y="81081"/>
                  </a:lnTo>
                  <a:lnTo>
                    <a:pt x="43200"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7" name="Shape 863"/>
            <p:cNvSpPr/>
            <p:nvPr/>
          </p:nvSpPr>
          <p:spPr>
            <a:xfrm>
              <a:off x="7834647" y="2188425"/>
              <a:ext cx="94441" cy="86008"/>
            </a:xfrm>
            <a:custGeom>
              <a:avLst/>
              <a:gdLst/>
              <a:ahLst/>
              <a:cxnLst/>
              <a:rect l="0" t="0" r="0" b="0"/>
              <a:pathLst>
                <a:path w="120000" h="120000" extrusionOk="0">
                  <a:moveTo>
                    <a:pt x="8571" y="68235"/>
                  </a:moveTo>
                  <a:lnTo>
                    <a:pt x="8571" y="84705"/>
                  </a:lnTo>
                  <a:lnTo>
                    <a:pt x="17142" y="98823"/>
                  </a:lnTo>
                  <a:lnTo>
                    <a:pt x="8571" y="112941"/>
                  </a:lnTo>
                  <a:lnTo>
                    <a:pt x="10714" y="120000"/>
                  </a:lnTo>
                  <a:lnTo>
                    <a:pt x="19285" y="117647"/>
                  </a:lnTo>
                  <a:lnTo>
                    <a:pt x="27857" y="105882"/>
                  </a:lnTo>
                  <a:lnTo>
                    <a:pt x="32142" y="103529"/>
                  </a:lnTo>
                  <a:lnTo>
                    <a:pt x="42857" y="91764"/>
                  </a:lnTo>
                  <a:lnTo>
                    <a:pt x="53571" y="84705"/>
                  </a:lnTo>
                  <a:lnTo>
                    <a:pt x="70714" y="84705"/>
                  </a:lnTo>
                  <a:lnTo>
                    <a:pt x="79285" y="80000"/>
                  </a:lnTo>
                  <a:lnTo>
                    <a:pt x="83571" y="75294"/>
                  </a:lnTo>
                  <a:lnTo>
                    <a:pt x="94285" y="70588"/>
                  </a:lnTo>
                  <a:lnTo>
                    <a:pt x="104999" y="65882"/>
                  </a:lnTo>
                  <a:lnTo>
                    <a:pt x="117857" y="65882"/>
                  </a:lnTo>
                  <a:lnTo>
                    <a:pt x="119999" y="61176"/>
                  </a:lnTo>
                  <a:lnTo>
                    <a:pt x="107142" y="0"/>
                  </a:lnTo>
                  <a:lnTo>
                    <a:pt x="51428" y="11764"/>
                  </a:lnTo>
                  <a:lnTo>
                    <a:pt x="0" y="21176"/>
                  </a:lnTo>
                  <a:lnTo>
                    <a:pt x="0" y="23529"/>
                  </a:lnTo>
                  <a:lnTo>
                    <a:pt x="8571" y="6823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8" name="Shape 864"/>
            <p:cNvSpPr/>
            <p:nvPr/>
          </p:nvSpPr>
          <p:spPr>
            <a:xfrm>
              <a:off x="7918970" y="2179992"/>
              <a:ext cx="40475" cy="52279"/>
            </a:xfrm>
            <a:custGeom>
              <a:avLst/>
              <a:gdLst/>
              <a:ahLst/>
              <a:cxnLst/>
              <a:rect l="0" t="0" r="0" b="0"/>
              <a:pathLst>
                <a:path w="120000" h="120000" extrusionOk="0">
                  <a:moveTo>
                    <a:pt x="115000" y="58064"/>
                  </a:moveTo>
                  <a:lnTo>
                    <a:pt x="105000" y="50322"/>
                  </a:lnTo>
                  <a:lnTo>
                    <a:pt x="105000" y="46451"/>
                  </a:lnTo>
                  <a:lnTo>
                    <a:pt x="90000" y="42580"/>
                  </a:lnTo>
                  <a:lnTo>
                    <a:pt x="80000" y="38709"/>
                  </a:lnTo>
                  <a:lnTo>
                    <a:pt x="80000" y="27096"/>
                  </a:lnTo>
                  <a:lnTo>
                    <a:pt x="65000" y="19354"/>
                  </a:lnTo>
                  <a:lnTo>
                    <a:pt x="50000" y="0"/>
                  </a:lnTo>
                  <a:lnTo>
                    <a:pt x="0" y="19354"/>
                  </a:lnTo>
                  <a:lnTo>
                    <a:pt x="30000" y="120000"/>
                  </a:lnTo>
                  <a:lnTo>
                    <a:pt x="40000" y="112258"/>
                  </a:lnTo>
                  <a:lnTo>
                    <a:pt x="50000" y="108387"/>
                  </a:lnTo>
                  <a:lnTo>
                    <a:pt x="70000" y="100645"/>
                  </a:lnTo>
                  <a:lnTo>
                    <a:pt x="70000" y="89032"/>
                  </a:lnTo>
                  <a:lnTo>
                    <a:pt x="70000" y="85161"/>
                  </a:lnTo>
                  <a:lnTo>
                    <a:pt x="70000" y="77419"/>
                  </a:lnTo>
                  <a:lnTo>
                    <a:pt x="70000" y="65806"/>
                  </a:lnTo>
                  <a:lnTo>
                    <a:pt x="70000" y="58064"/>
                  </a:lnTo>
                  <a:lnTo>
                    <a:pt x="70000" y="54193"/>
                  </a:lnTo>
                  <a:lnTo>
                    <a:pt x="75000" y="50322"/>
                  </a:lnTo>
                  <a:lnTo>
                    <a:pt x="80000" y="50322"/>
                  </a:lnTo>
                  <a:lnTo>
                    <a:pt x="95000" y="54193"/>
                  </a:lnTo>
                  <a:lnTo>
                    <a:pt x="95000" y="61935"/>
                  </a:lnTo>
                  <a:lnTo>
                    <a:pt x="105000" y="77419"/>
                  </a:lnTo>
                  <a:lnTo>
                    <a:pt x="105000" y="81290"/>
                  </a:lnTo>
                  <a:lnTo>
                    <a:pt x="110000" y="85161"/>
                  </a:lnTo>
                  <a:lnTo>
                    <a:pt x="120000" y="81290"/>
                  </a:lnTo>
                  <a:lnTo>
                    <a:pt x="120000" y="77419"/>
                  </a:lnTo>
                  <a:lnTo>
                    <a:pt x="120000" y="73548"/>
                  </a:lnTo>
                  <a:lnTo>
                    <a:pt x="115000" y="5806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9" name="Shape 865"/>
            <p:cNvSpPr/>
            <p:nvPr/>
          </p:nvSpPr>
          <p:spPr>
            <a:xfrm>
              <a:off x="7834647" y="2119281"/>
              <a:ext cx="183821" cy="92755"/>
            </a:xfrm>
            <a:custGeom>
              <a:avLst/>
              <a:gdLst/>
              <a:ahLst/>
              <a:cxnLst/>
              <a:rect l="0" t="0" r="0" b="0"/>
              <a:pathLst>
                <a:path w="120000" h="120000" extrusionOk="0">
                  <a:moveTo>
                    <a:pt x="117798" y="76363"/>
                  </a:moveTo>
                  <a:lnTo>
                    <a:pt x="115596" y="69818"/>
                  </a:lnTo>
                  <a:lnTo>
                    <a:pt x="114495" y="67636"/>
                  </a:lnTo>
                  <a:lnTo>
                    <a:pt x="111192" y="63272"/>
                  </a:lnTo>
                  <a:lnTo>
                    <a:pt x="107889" y="58909"/>
                  </a:lnTo>
                  <a:lnTo>
                    <a:pt x="106788" y="54545"/>
                  </a:lnTo>
                  <a:lnTo>
                    <a:pt x="105688" y="58909"/>
                  </a:lnTo>
                  <a:lnTo>
                    <a:pt x="106788" y="63272"/>
                  </a:lnTo>
                  <a:lnTo>
                    <a:pt x="110091" y="69818"/>
                  </a:lnTo>
                  <a:lnTo>
                    <a:pt x="112293" y="76363"/>
                  </a:lnTo>
                  <a:lnTo>
                    <a:pt x="108990" y="78545"/>
                  </a:lnTo>
                  <a:lnTo>
                    <a:pt x="104587" y="78545"/>
                  </a:lnTo>
                  <a:lnTo>
                    <a:pt x="97981" y="85090"/>
                  </a:lnTo>
                  <a:lnTo>
                    <a:pt x="96880" y="80727"/>
                  </a:lnTo>
                  <a:lnTo>
                    <a:pt x="95779" y="78545"/>
                  </a:lnTo>
                  <a:lnTo>
                    <a:pt x="93577" y="76363"/>
                  </a:lnTo>
                  <a:lnTo>
                    <a:pt x="90275" y="72000"/>
                  </a:lnTo>
                  <a:lnTo>
                    <a:pt x="89174" y="69818"/>
                  </a:lnTo>
                  <a:lnTo>
                    <a:pt x="90275" y="65454"/>
                  </a:lnTo>
                  <a:lnTo>
                    <a:pt x="89174" y="58909"/>
                  </a:lnTo>
                  <a:lnTo>
                    <a:pt x="84770" y="52363"/>
                  </a:lnTo>
                  <a:lnTo>
                    <a:pt x="80366" y="48000"/>
                  </a:lnTo>
                  <a:lnTo>
                    <a:pt x="78165" y="48000"/>
                  </a:lnTo>
                  <a:lnTo>
                    <a:pt x="75963" y="48000"/>
                  </a:lnTo>
                  <a:lnTo>
                    <a:pt x="74862" y="43636"/>
                  </a:lnTo>
                  <a:lnTo>
                    <a:pt x="74862" y="34909"/>
                  </a:lnTo>
                  <a:lnTo>
                    <a:pt x="77064" y="30545"/>
                  </a:lnTo>
                  <a:lnTo>
                    <a:pt x="78165" y="28363"/>
                  </a:lnTo>
                  <a:lnTo>
                    <a:pt x="80366" y="24000"/>
                  </a:lnTo>
                  <a:lnTo>
                    <a:pt x="84770" y="19636"/>
                  </a:lnTo>
                  <a:lnTo>
                    <a:pt x="84770" y="17454"/>
                  </a:lnTo>
                  <a:lnTo>
                    <a:pt x="83669" y="13090"/>
                  </a:lnTo>
                  <a:lnTo>
                    <a:pt x="80366" y="13090"/>
                  </a:lnTo>
                  <a:lnTo>
                    <a:pt x="78165" y="13090"/>
                  </a:lnTo>
                  <a:lnTo>
                    <a:pt x="77064" y="6545"/>
                  </a:lnTo>
                  <a:lnTo>
                    <a:pt x="74862" y="0"/>
                  </a:lnTo>
                  <a:lnTo>
                    <a:pt x="66055" y="6545"/>
                  </a:lnTo>
                  <a:lnTo>
                    <a:pt x="64954" y="17454"/>
                  </a:lnTo>
                  <a:lnTo>
                    <a:pt x="24220" y="37090"/>
                  </a:lnTo>
                  <a:lnTo>
                    <a:pt x="0" y="43636"/>
                  </a:lnTo>
                  <a:lnTo>
                    <a:pt x="0" y="72000"/>
                  </a:lnTo>
                  <a:lnTo>
                    <a:pt x="0" y="109090"/>
                  </a:lnTo>
                  <a:lnTo>
                    <a:pt x="26422" y="100363"/>
                  </a:lnTo>
                  <a:lnTo>
                    <a:pt x="55045" y="89454"/>
                  </a:lnTo>
                  <a:lnTo>
                    <a:pt x="66055" y="78545"/>
                  </a:lnTo>
                  <a:lnTo>
                    <a:pt x="69357" y="89454"/>
                  </a:lnTo>
                  <a:lnTo>
                    <a:pt x="72660" y="93818"/>
                  </a:lnTo>
                  <a:lnTo>
                    <a:pt x="72660" y="100363"/>
                  </a:lnTo>
                  <a:lnTo>
                    <a:pt x="74862" y="102545"/>
                  </a:lnTo>
                  <a:lnTo>
                    <a:pt x="78165" y="104727"/>
                  </a:lnTo>
                  <a:lnTo>
                    <a:pt x="78165" y="106909"/>
                  </a:lnTo>
                  <a:lnTo>
                    <a:pt x="80366" y="111272"/>
                  </a:lnTo>
                  <a:lnTo>
                    <a:pt x="81467" y="120000"/>
                  </a:lnTo>
                  <a:lnTo>
                    <a:pt x="81467" y="120000"/>
                  </a:lnTo>
                  <a:lnTo>
                    <a:pt x="83669" y="120000"/>
                  </a:lnTo>
                  <a:lnTo>
                    <a:pt x="84770" y="120000"/>
                  </a:lnTo>
                  <a:lnTo>
                    <a:pt x="86972" y="115636"/>
                  </a:lnTo>
                  <a:lnTo>
                    <a:pt x="86972" y="106909"/>
                  </a:lnTo>
                  <a:lnTo>
                    <a:pt x="90275" y="102545"/>
                  </a:lnTo>
                  <a:lnTo>
                    <a:pt x="90275" y="98181"/>
                  </a:lnTo>
                  <a:lnTo>
                    <a:pt x="93577" y="93818"/>
                  </a:lnTo>
                  <a:lnTo>
                    <a:pt x="94678" y="100363"/>
                  </a:lnTo>
                  <a:lnTo>
                    <a:pt x="95779" y="106909"/>
                  </a:lnTo>
                  <a:lnTo>
                    <a:pt x="95779" y="111272"/>
                  </a:lnTo>
                  <a:lnTo>
                    <a:pt x="99082" y="106909"/>
                  </a:lnTo>
                  <a:lnTo>
                    <a:pt x="101284" y="102545"/>
                  </a:lnTo>
                  <a:lnTo>
                    <a:pt x="101284" y="98181"/>
                  </a:lnTo>
                  <a:lnTo>
                    <a:pt x="103486" y="98181"/>
                  </a:lnTo>
                  <a:lnTo>
                    <a:pt x="106788" y="93818"/>
                  </a:lnTo>
                  <a:lnTo>
                    <a:pt x="111192" y="93818"/>
                  </a:lnTo>
                  <a:lnTo>
                    <a:pt x="113394" y="89454"/>
                  </a:lnTo>
                  <a:lnTo>
                    <a:pt x="116697" y="87272"/>
                  </a:lnTo>
                  <a:lnTo>
                    <a:pt x="118899" y="82909"/>
                  </a:lnTo>
                  <a:lnTo>
                    <a:pt x="120000" y="78545"/>
                  </a:lnTo>
                  <a:lnTo>
                    <a:pt x="117798" y="7636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0" name="Shape 866"/>
            <p:cNvSpPr/>
            <p:nvPr/>
          </p:nvSpPr>
          <p:spPr>
            <a:xfrm>
              <a:off x="7976309" y="2205290"/>
              <a:ext cx="16863" cy="11806"/>
            </a:xfrm>
            <a:custGeom>
              <a:avLst/>
              <a:gdLst/>
              <a:ahLst/>
              <a:cxnLst/>
              <a:rect l="0" t="0" r="0" b="0"/>
              <a:pathLst>
                <a:path w="120000" h="120000" extrusionOk="0">
                  <a:moveTo>
                    <a:pt x="30000" y="120000"/>
                  </a:moveTo>
                  <a:cubicBezTo>
                    <a:pt x="70000" y="120000"/>
                    <a:pt x="70000" y="120000"/>
                    <a:pt x="70000" y="120000"/>
                  </a:cubicBezTo>
                  <a:cubicBezTo>
                    <a:pt x="100000" y="80000"/>
                    <a:pt x="100000" y="80000"/>
                    <a:pt x="100000" y="80000"/>
                  </a:cubicBezTo>
                  <a:cubicBezTo>
                    <a:pt x="120000" y="53333"/>
                    <a:pt x="120000" y="53333"/>
                    <a:pt x="120000" y="53333"/>
                  </a:cubicBezTo>
                  <a:cubicBezTo>
                    <a:pt x="80000" y="26666"/>
                    <a:pt x="80000" y="26666"/>
                    <a:pt x="80000" y="26666"/>
                  </a:cubicBezTo>
                  <a:cubicBezTo>
                    <a:pt x="80000" y="26666"/>
                    <a:pt x="50000" y="0"/>
                    <a:pt x="40000" y="13333"/>
                  </a:cubicBezTo>
                  <a:cubicBezTo>
                    <a:pt x="40000" y="26666"/>
                    <a:pt x="0" y="93333"/>
                    <a:pt x="0" y="93333"/>
                  </a:cubicBezTo>
                  <a:lnTo>
                    <a:pt x="30000"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1" name="Shape 867"/>
            <p:cNvSpPr/>
            <p:nvPr/>
          </p:nvSpPr>
          <p:spPr>
            <a:xfrm>
              <a:off x="7763817" y="2269375"/>
              <a:ext cx="70829" cy="158525"/>
            </a:xfrm>
            <a:custGeom>
              <a:avLst/>
              <a:gdLst/>
              <a:ahLst/>
              <a:cxnLst/>
              <a:rect l="0" t="0" r="0" b="0"/>
              <a:pathLst>
                <a:path w="120000" h="120000" extrusionOk="0">
                  <a:moveTo>
                    <a:pt x="102857" y="16595"/>
                  </a:moveTo>
                  <a:lnTo>
                    <a:pt x="102857" y="11489"/>
                  </a:lnTo>
                  <a:lnTo>
                    <a:pt x="97142" y="8936"/>
                  </a:lnTo>
                  <a:lnTo>
                    <a:pt x="60000" y="3829"/>
                  </a:lnTo>
                  <a:lnTo>
                    <a:pt x="25714" y="0"/>
                  </a:lnTo>
                  <a:lnTo>
                    <a:pt x="22857" y="3829"/>
                  </a:lnTo>
                  <a:lnTo>
                    <a:pt x="17142" y="8936"/>
                  </a:lnTo>
                  <a:lnTo>
                    <a:pt x="8571" y="11489"/>
                  </a:lnTo>
                  <a:lnTo>
                    <a:pt x="5714" y="17872"/>
                  </a:lnTo>
                  <a:lnTo>
                    <a:pt x="8571" y="25531"/>
                  </a:lnTo>
                  <a:lnTo>
                    <a:pt x="8571" y="31914"/>
                  </a:lnTo>
                  <a:lnTo>
                    <a:pt x="5714" y="38297"/>
                  </a:lnTo>
                  <a:lnTo>
                    <a:pt x="14285" y="40851"/>
                  </a:lnTo>
                  <a:lnTo>
                    <a:pt x="25714" y="43404"/>
                  </a:lnTo>
                  <a:lnTo>
                    <a:pt x="31428" y="48510"/>
                  </a:lnTo>
                  <a:lnTo>
                    <a:pt x="42857" y="53617"/>
                  </a:lnTo>
                  <a:lnTo>
                    <a:pt x="57142" y="58723"/>
                  </a:lnTo>
                  <a:lnTo>
                    <a:pt x="57142" y="60000"/>
                  </a:lnTo>
                  <a:lnTo>
                    <a:pt x="51428" y="67659"/>
                  </a:lnTo>
                  <a:lnTo>
                    <a:pt x="28571" y="74042"/>
                  </a:lnTo>
                  <a:lnTo>
                    <a:pt x="8571" y="81702"/>
                  </a:lnTo>
                  <a:lnTo>
                    <a:pt x="5714" y="85531"/>
                  </a:lnTo>
                  <a:lnTo>
                    <a:pt x="0" y="91914"/>
                  </a:lnTo>
                  <a:lnTo>
                    <a:pt x="2857" y="95744"/>
                  </a:lnTo>
                  <a:lnTo>
                    <a:pt x="8571" y="100851"/>
                  </a:lnTo>
                  <a:lnTo>
                    <a:pt x="22857" y="105957"/>
                  </a:lnTo>
                  <a:lnTo>
                    <a:pt x="34285" y="108510"/>
                  </a:lnTo>
                  <a:lnTo>
                    <a:pt x="42857" y="109787"/>
                  </a:lnTo>
                  <a:lnTo>
                    <a:pt x="57142" y="109787"/>
                  </a:lnTo>
                  <a:lnTo>
                    <a:pt x="68571" y="109787"/>
                  </a:lnTo>
                  <a:lnTo>
                    <a:pt x="71428" y="109787"/>
                  </a:lnTo>
                  <a:lnTo>
                    <a:pt x="68571" y="114893"/>
                  </a:lnTo>
                  <a:lnTo>
                    <a:pt x="68571" y="118723"/>
                  </a:lnTo>
                  <a:lnTo>
                    <a:pt x="71428" y="120000"/>
                  </a:lnTo>
                  <a:lnTo>
                    <a:pt x="74285" y="120000"/>
                  </a:lnTo>
                  <a:lnTo>
                    <a:pt x="77142" y="111063"/>
                  </a:lnTo>
                  <a:lnTo>
                    <a:pt x="80000" y="109787"/>
                  </a:lnTo>
                  <a:lnTo>
                    <a:pt x="88571" y="104680"/>
                  </a:lnTo>
                  <a:lnTo>
                    <a:pt x="102857" y="99574"/>
                  </a:lnTo>
                  <a:lnTo>
                    <a:pt x="102857" y="88085"/>
                  </a:lnTo>
                  <a:lnTo>
                    <a:pt x="102857" y="82978"/>
                  </a:lnTo>
                  <a:lnTo>
                    <a:pt x="114285" y="77872"/>
                  </a:lnTo>
                  <a:lnTo>
                    <a:pt x="117142" y="67659"/>
                  </a:lnTo>
                  <a:lnTo>
                    <a:pt x="120000" y="61276"/>
                  </a:lnTo>
                  <a:lnTo>
                    <a:pt x="120000" y="51063"/>
                  </a:lnTo>
                  <a:lnTo>
                    <a:pt x="120000" y="45957"/>
                  </a:lnTo>
                  <a:lnTo>
                    <a:pt x="114285" y="38297"/>
                  </a:lnTo>
                  <a:lnTo>
                    <a:pt x="102857" y="38297"/>
                  </a:lnTo>
                  <a:lnTo>
                    <a:pt x="97142" y="38297"/>
                  </a:lnTo>
                  <a:lnTo>
                    <a:pt x="100000" y="31914"/>
                  </a:lnTo>
                  <a:lnTo>
                    <a:pt x="105714" y="25531"/>
                  </a:lnTo>
                  <a:lnTo>
                    <a:pt x="111428" y="22978"/>
                  </a:lnTo>
                  <a:lnTo>
                    <a:pt x="108571" y="21702"/>
                  </a:lnTo>
                  <a:lnTo>
                    <a:pt x="102857" y="1659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2" name="Shape 868"/>
            <p:cNvSpPr/>
            <p:nvPr/>
          </p:nvSpPr>
          <p:spPr>
            <a:xfrm>
              <a:off x="7750325" y="2378993"/>
              <a:ext cx="55651" cy="91067"/>
            </a:xfrm>
            <a:custGeom>
              <a:avLst/>
              <a:gdLst/>
              <a:ahLst/>
              <a:cxnLst/>
              <a:rect l="0" t="0" r="0" b="0"/>
              <a:pathLst>
                <a:path w="120000" h="120000" extrusionOk="0">
                  <a:moveTo>
                    <a:pt x="32727" y="22222"/>
                  </a:moveTo>
                  <a:lnTo>
                    <a:pt x="29090" y="15555"/>
                  </a:lnTo>
                  <a:lnTo>
                    <a:pt x="36363" y="4444"/>
                  </a:lnTo>
                  <a:lnTo>
                    <a:pt x="40000" y="2222"/>
                  </a:lnTo>
                  <a:lnTo>
                    <a:pt x="32727" y="0"/>
                  </a:lnTo>
                  <a:lnTo>
                    <a:pt x="21818" y="0"/>
                  </a:lnTo>
                  <a:lnTo>
                    <a:pt x="18181" y="0"/>
                  </a:lnTo>
                  <a:lnTo>
                    <a:pt x="7272" y="4444"/>
                  </a:lnTo>
                  <a:lnTo>
                    <a:pt x="0" y="11111"/>
                  </a:lnTo>
                  <a:lnTo>
                    <a:pt x="43636" y="120000"/>
                  </a:lnTo>
                  <a:lnTo>
                    <a:pt x="120000" y="113333"/>
                  </a:lnTo>
                  <a:lnTo>
                    <a:pt x="116363" y="95555"/>
                  </a:lnTo>
                  <a:lnTo>
                    <a:pt x="105454" y="88888"/>
                  </a:lnTo>
                  <a:lnTo>
                    <a:pt x="101818" y="84444"/>
                  </a:lnTo>
                  <a:lnTo>
                    <a:pt x="94545" y="82222"/>
                  </a:lnTo>
                  <a:lnTo>
                    <a:pt x="83636" y="75555"/>
                  </a:lnTo>
                  <a:lnTo>
                    <a:pt x="72727" y="71111"/>
                  </a:lnTo>
                  <a:lnTo>
                    <a:pt x="65454" y="62222"/>
                  </a:lnTo>
                  <a:lnTo>
                    <a:pt x="58181" y="53333"/>
                  </a:lnTo>
                  <a:lnTo>
                    <a:pt x="50909" y="44444"/>
                  </a:lnTo>
                  <a:lnTo>
                    <a:pt x="58181" y="37777"/>
                  </a:lnTo>
                  <a:lnTo>
                    <a:pt x="40000" y="31111"/>
                  </a:lnTo>
                  <a:lnTo>
                    <a:pt x="32727" y="2222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3" name="Shape 869"/>
            <p:cNvSpPr/>
            <p:nvPr/>
          </p:nvSpPr>
          <p:spPr>
            <a:xfrm>
              <a:off x="7480495" y="2227213"/>
              <a:ext cx="317051" cy="205745"/>
            </a:xfrm>
            <a:custGeom>
              <a:avLst/>
              <a:gdLst/>
              <a:ahLst/>
              <a:cxnLst/>
              <a:rect l="0" t="0" r="0" b="0"/>
              <a:pathLst>
                <a:path w="120000" h="120000" extrusionOk="0">
                  <a:moveTo>
                    <a:pt x="105319" y="88524"/>
                  </a:moveTo>
                  <a:lnTo>
                    <a:pt x="105957" y="88524"/>
                  </a:lnTo>
                  <a:lnTo>
                    <a:pt x="107872" y="88524"/>
                  </a:lnTo>
                  <a:lnTo>
                    <a:pt x="109148" y="89508"/>
                  </a:lnTo>
                  <a:lnTo>
                    <a:pt x="109148" y="87540"/>
                  </a:lnTo>
                  <a:lnTo>
                    <a:pt x="113617" y="81639"/>
                  </a:lnTo>
                  <a:lnTo>
                    <a:pt x="118723" y="76721"/>
                  </a:lnTo>
                  <a:lnTo>
                    <a:pt x="120000" y="70819"/>
                  </a:lnTo>
                  <a:lnTo>
                    <a:pt x="120000" y="69836"/>
                  </a:lnTo>
                  <a:lnTo>
                    <a:pt x="116808" y="65901"/>
                  </a:lnTo>
                  <a:lnTo>
                    <a:pt x="114255" y="61967"/>
                  </a:lnTo>
                  <a:lnTo>
                    <a:pt x="112978" y="58032"/>
                  </a:lnTo>
                  <a:lnTo>
                    <a:pt x="110425" y="56065"/>
                  </a:lnTo>
                  <a:lnTo>
                    <a:pt x="108510" y="54098"/>
                  </a:lnTo>
                  <a:lnTo>
                    <a:pt x="109148" y="49180"/>
                  </a:lnTo>
                  <a:lnTo>
                    <a:pt x="109148" y="44262"/>
                  </a:lnTo>
                  <a:lnTo>
                    <a:pt x="108510" y="38360"/>
                  </a:lnTo>
                  <a:lnTo>
                    <a:pt x="109148" y="33442"/>
                  </a:lnTo>
                  <a:lnTo>
                    <a:pt x="111063" y="31475"/>
                  </a:lnTo>
                  <a:lnTo>
                    <a:pt x="112340" y="27540"/>
                  </a:lnTo>
                  <a:lnTo>
                    <a:pt x="112978" y="24590"/>
                  </a:lnTo>
                  <a:lnTo>
                    <a:pt x="114255" y="19672"/>
                  </a:lnTo>
                  <a:lnTo>
                    <a:pt x="112340" y="17704"/>
                  </a:lnTo>
                  <a:lnTo>
                    <a:pt x="110425" y="17704"/>
                  </a:lnTo>
                  <a:lnTo>
                    <a:pt x="108510" y="16721"/>
                  </a:lnTo>
                  <a:lnTo>
                    <a:pt x="105957" y="9836"/>
                  </a:lnTo>
                  <a:lnTo>
                    <a:pt x="103404" y="4918"/>
                  </a:lnTo>
                  <a:lnTo>
                    <a:pt x="98297" y="0"/>
                  </a:lnTo>
                  <a:lnTo>
                    <a:pt x="15319" y="22622"/>
                  </a:lnTo>
                  <a:lnTo>
                    <a:pt x="14042" y="12786"/>
                  </a:lnTo>
                  <a:lnTo>
                    <a:pt x="10212" y="16721"/>
                  </a:lnTo>
                  <a:lnTo>
                    <a:pt x="7021" y="20655"/>
                  </a:lnTo>
                  <a:lnTo>
                    <a:pt x="3829" y="23606"/>
                  </a:lnTo>
                  <a:lnTo>
                    <a:pt x="0" y="27540"/>
                  </a:lnTo>
                  <a:lnTo>
                    <a:pt x="10212" y="120000"/>
                  </a:lnTo>
                  <a:lnTo>
                    <a:pt x="102127" y="93442"/>
                  </a:lnTo>
                  <a:lnTo>
                    <a:pt x="103404" y="90491"/>
                  </a:lnTo>
                  <a:lnTo>
                    <a:pt x="105319" y="8852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4" name="Shape 870"/>
            <p:cNvSpPr/>
            <p:nvPr/>
          </p:nvSpPr>
          <p:spPr>
            <a:xfrm>
              <a:off x="7183681" y="3051884"/>
              <a:ext cx="490753" cy="384509"/>
            </a:xfrm>
            <a:custGeom>
              <a:avLst/>
              <a:gdLst/>
              <a:ahLst/>
              <a:cxnLst/>
              <a:rect l="0" t="0" r="0" b="0"/>
              <a:pathLst>
                <a:path w="120000" h="120000" extrusionOk="0">
                  <a:moveTo>
                    <a:pt x="80000" y="0"/>
                  </a:moveTo>
                  <a:lnTo>
                    <a:pt x="80000" y="0"/>
                  </a:lnTo>
                  <a:lnTo>
                    <a:pt x="82474" y="0"/>
                  </a:lnTo>
                  <a:lnTo>
                    <a:pt x="86185" y="1052"/>
                  </a:lnTo>
                  <a:lnTo>
                    <a:pt x="86597" y="3684"/>
                  </a:lnTo>
                  <a:lnTo>
                    <a:pt x="87010" y="5263"/>
                  </a:lnTo>
                  <a:lnTo>
                    <a:pt x="88659" y="6315"/>
                  </a:lnTo>
                  <a:lnTo>
                    <a:pt x="89896" y="8947"/>
                  </a:lnTo>
                  <a:lnTo>
                    <a:pt x="91958" y="15789"/>
                  </a:lnTo>
                  <a:lnTo>
                    <a:pt x="94432" y="21052"/>
                  </a:lnTo>
                  <a:lnTo>
                    <a:pt x="97731" y="28947"/>
                  </a:lnTo>
                  <a:lnTo>
                    <a:pt x="99381" y="32631"/>
                  </a:lnTo>
                  <a:lnTo>
                    <a:pt x="103505" y="40526"/>
                  </a:lnTo>
                  <a:lnTo>
                    <a:pt x="105567" y="42631"/>
                  </a:lnTo>
                  <a:lnTo>
                    <a:pt x="106804" y="44210"/>
                  </a:lnTo>
                  <a:lnTo>
                    <a:pt x="106804" y="45789"/>
                  </a:lnTo>
                  <a:lnTo>
                    <a:pt x="106804" y="50526"/>
                  </a:lnTo>
                  <a:lnTo>
                    <a:pt x="105567" y="45263"/>
                  </a:lnTo>
                  <a:lnTo>
                    <a:pt x="105154" y="50526"/>
                  </a:lnTo>
                  <a:lnTo>
                    <a:pt x="107628" y="55789"/>
                  </a:lnTo>
                  <a:lnTo>
                    <a:pt x="110515" y="61052"/>
                  </a:lnTo>
                  <a:lnTo>
                    <a:pt x="113402" y="67894"/>
                  </a:lnTo>
                  <a:lnTo>
                    <a:pt x="115463" y="72105"/>
                  </a:lnTo>
                  <a:lnTo>
                    <a:pt x="117938" y="75789"/>
                  </a:lnTo>
                  <a:lnTo>
                    <a:pt x="119175" y="80526"/>
                  </a:lnTo>
                  <a:lnTo>
                    <a:pt x="120000" y="88421"/>
                  </a:lnTo>
                  <a:lnTo>
                    <a:pt x="120000" y="92631"/>
                  </a:lnTo>
                  <a:lnTo>
                    <a:pt x="120000" y="97368"/>
                  </a:lnTo>
                  <a:lnTo>
                    <a:pt x="120000" y="101578"/>
                  </a:lnTo>
                  <a:lnTo>
                    <a:pt x="118762" y="103157"/>
                  </a:lnTo>
                  <a:lnTo>
                    <a:pt x="117938" y="105263"/>
                  </a:lnTo>
                  <a:lnTo>
                    <a:pt x="117938" y="107894"/>
                  </a:lnTo>
                  <a:lnTo>
                    <a:pt x="118350" y="111052"/>
                  </a:lnTo>
                  <a:lnTo>
                    <a:pt x="117938" y="114736"/>
                  </a:lnTo>
                  <a:lnTo>
                    <a:pt x="116701" y="118421"/>
                  </a:lnTo>
                  <a:lnTo>
                    <a:pt x="115463" y="119473"/>
                  </a:lnTo>
                  <a:lnTo>
                    <a:pt x="114226" y="119999"/>
                  </a:lnTo>
                  <a:lnTo>
                    <a:pt x="115051" y="117894"/>
                  </a:lnTo>
                  <a:lnTo>
                    <a:pt x="115876" y="116842"/>
                  </a:lnTo>
                  <a:lnTo>
                    <a:pt x="115876" y="114210"/>
                  </a:lnTo>
                  <a:lnTo>
                    <a:pt x="115463" y="114210"/>
                  </a:lnTo>
                  <a:lnTo>
                    <a:pt x="112989" y="116315"/>
                  </a:lnTo>
                  <a:lnTo>
                    <a:pt x="111340" y="116842"/>
                  </a:lnTo>
                  <a:lnTo>
                    <a:pt x="110103" y="116315"/>
                  </a:lnTo>
                  <a:lnTo>
                    <a:pt x="108865" y="116842"/>
                  </a:lnTo>
                  <a:lnTo>
                    <a:pt x="107628" y="117894"/>
                  </a:lnTo>
                  <a:lnTo>
                    <a:pt x="106804" y="117368"/>
                  </a:lnTo>
                  <a:lnTo>
                    <a:pt x="105154" y="116842"/>
                  </a:lnTo>
                  <a:lnTo>
                    <a:pt x="104329" y="115263"/>
                  </a:lnTo>
                  <a:lnTo>
                    <a:pt x="104742" y="114210"/>
                  </a:lnTo>
                  <a:lnTo>
                    <a:pt x="105154" y="114210"/>
                  </a:lnTo>
                  <a:lnTo>
                    <a:pt x="108041" y="114736"/>
                  </a:lnTo>
                  <a:lnTo>
                    <a:pt x="108865" y="114210"/>
                  </a:lnTo>
                  <a:lnTo>
                    <a:pt x="108453" y="113684"/>
                  </a:lnTo>
                  <a:lnTo>
                    <a:pt x="107216" y="112631"/>
                  </a:lnTo>
                  <a:lnTo>
                    <a:pt x="105567" y="113157"/>
                  </a:lnTo>
                  <a:lnTo>
                    <a:pt x="104329" y="111578"/>
                  </a:lnTo>
                  <a:lnTo>
                    <a:pt x="103092" y="108947"/>
                  </a:lnTo>
                  <a:lnTo>
                    <a:pt x="101443" y="106842"/>
                  </a:lnTo>
                  <a:lnTo>
                    <a:pt x="101030" y="105263"/>
                  </a:lnTo>
                  <a:lnTo>
                    <a:pt x="99793" y="103157"/>
                  </a:lnTo>
                  <a:lnTo>
                    <a:pt x="97731" y="102631"/>
                  </a:lnTo>
                  <a:lnTo>
                    <a:pt x="96082" y="101578"/>
                  </a:lnTo>
                  <a:lnTo>
                    <a:pt x="94432" y="101052"/>
                  </a:lnTo>
                  <a:lnTo>
                    <a:pt x="92783" y="95263"/>
                  </a:lnTo>
                  <a:lnTo>
                    <a:pt x="91958" y="93157"/>
                  </a:lnTo>
                  <a:lnTo>
                    <a:pt x="90721" y="91578"/>
                  </a:lnTo>
                  <a:lnTo>
                    <a:pt x="90309" y="90526"/>
                  </a:lnTo>
                  <a:lnTo>
                    <a:pt x="89072" y="88947"/>
                  </a:lnTo>
                  <a:lnTo>
                    <a:pt x="87835" y="87894"/>
                  </a:lnTo>
                  <a:lnTo>
                    <a:pt x="88247" y="85789"/>
                  </a:lnTo>
                  <a:lnTo>
                    <a:pt x="88659" y="84736"/>
                  </a:lnTo>
                  <a:lnTo>
                    <a:pt x="87422" y="81578"/>
                  </a:lnTo>
                  <a:lnTo>
                    <a:pt x="86185" y="82105"/>
                  </a:lnTo>
                  <a:lnTo>
                    <a:pt x="86185" y="83157"/>
                  </a:lnTo>
                  <a:lnTo>
                    <a:pt x="86185" y="85789"/>
                  </a:lnTo>
                  <a:lnTo>
                    <a:pt x="85360" y="85789"/>
                  </a:lnTo>
                  <a:lnTo>
                    <a:pt x="84536" y="84736"/>
                  </a:lnTo>
                  <a:lnTo>
                    <a:pt x="83298" y="83157"/>
                  </a:lnTo>
                  <a:lnTo>
                    <a:pt x="81237" y="78947"/>
                  </a:lnTo>
                  <a:lnTo>
                    <a:pt x="80000" y="77368"/>
                  </a:lnTo>
                  <a:lnTo>
                    <a:pt x="79587" y="76842"/>
                  </a:lnTo>
                  <a:lnTo>
                    <a:pt x="80000" y="75789"/>
                  </a:lnTo>
                  <a:lnTo>
                    <a:pt x="79175" y="73684"/>
                  </a:lnTo>
                  <a:lnTo>
                    <a:pt x="77938" y="73157"/>
                  </a:lnTo>
                  <a:lnTo>
                    <a:pt x="79175" y="70000"/>
                  </a:lnTo>
                  <a:lnTo>
                    <a:pt x="80000" y="68421"/>
                  </a:lnTo>
                  <a:lnTo>
                    <a:pt x="80412" y="66842"/>
                  </a:lnTo>
                  <a:lnTo>
                    <a:pt x="80824" y="65263"/>
                  </a:lnTo>
                  <a:lnTo>
                    <a:pt x="80000" y="63684"/>
                  </a:lnTo>
                  <a:lnTo>
                    <a:pt x="79587" y="65789"/>
                  </a:lnTo>
                  <a:lnTo>
                    <a:pt x="78762" y="65263"/>
                  </a:lnTo>
                  <a:lnTo>
                    <a:pt x="78762" y="64210"/>
                  </a:lnTo>
                  <a:lnTo>
                    <a:pt x="77525" y="62105"/>
                  </a:lnTo>
                  <a:lnTo>
                    <a:pt x="77113" y="62105"/>
                  </a:lnTo>
                  <a:lnTo>
                    <a:pt x="77113" y="62631"/>
                  </a:lnTo>
                  <a:lnTo>
                    <a:pt x="77525" y="63684"/>
                  </a:lnTo>
                  <a:lnTo>
                    <a:pt x="77938" y="65263"/>
                  </a:lnTo>
                  <a:lnTo>
                    <a:pt x="77938" y="66842"/>
                  </a:lnTo>
                  <a:lnTo>
                    <a:pt x="77938" y="67368"/>
                  </a:lnTo>
                  <a:lnTo>
                    <a:pt x="77113" y="68421"/>
                  </a:lnTo>
                  <a:lnTo>
                    <a:pt x="76701" y="67894"/>
                  </a:lnTo>
                  <a:lnTo>
                    <a:pt x="75876" y="66842"/>
                  </a:lnTo>
                  <a:lnTo>
                    <a:pt x="74639" y="64210"/>
                  </a:lnTo>
                  <a:lnTo>
                    <a:pt x="74226" y="63157"/>
                  </a:lnTo>
                  <a:lnTo>
                    <a:pt x="74226" y="61052"/>
                  </a:lnTo>
                  <a:lnTo>
                    <a:pt x="74226" y="57894"/>
                  </a:lnTo>
                  <a:lnTo>
                    <a:pt x="75051" y="55789"/>
                  </a:lnTo>
                  <a:lnTo>
                    <a:pt x="75463" y="51578"/>
                  </a:lnTo>
                  <a:lnTo>
                    <a:pt x="75463" y="48947"/>
                  </a:lnTo>
                  <a:lnTo>
                    <a:pt x="75051" y="45263"/>
                  </a:lnTo>
                  <a:lnTo>
                    <a:pt x="74226" y="41578"/>
                  </a:lnTo>
                  <a:lnTo>
                    <a:pt x="72989" y="40526"/>
                  </a:lnTo>
                  <a:lnTo>
                    <a:pt x="71752" y="37894"/>
                  </a:lnTo>
                  <a:lnTo>
                    <a:pt x="69278" y="37368"/>
                  </a:lnTo>
                  <a:lnTo>
                    <a:pt x="68041" y="37368"/>
                  </a:lnTo>
                  <a:lnTo>
                    <a:pt x="67216" y="35263"/>
                  </a:lnTo>
                  <a:lnTo>
                    <a:pt x="65979" y="34736"/>
                  </a:lnTo>
                  <a:lnTo>
                    <a:pt x="64329" y="32105"/>
                  </a:lnTo>
                  <a:lnTo>
                    <a:pt x="62680" y="31578"/>
                  </a:lnTo>
                  <a:lnTo>
                    <a:pt x="62268" y="28947"/>
                  </a:lnTo>
                  <a:lnTo>
                    <a:pt x="61443" y="27894"/>
                  </a:lnTo>
                  <a:lnTo>
                    <a:pt x="58969" y="25263"/>
                  </a:lnTo>
                  <a:lnTo>
                    <a:pt x="56907" y="23157"/>
                  </a:lnTo>
                  <a:lnTo>
                    <a:pt x="55257" y="22105"/>
                  </a:lnTo>
                  <a:lnTo>
                    <a:pt x="53608" y="20526"/>
                  </a:lnTo>
                  <a:lnTo>
                    <a:pt x="52371" y="20000"/>
                  </a:lnTo>
                  <a:lnTo>
                    <a:pt x="50309" y="20000"/>
                  </a:lnTo>
                  <a:lnTo>
                    <a:pt x="48247" y="20526"/>
                  </a:lnTo>
                  <a:lnTo>
                    <a:pt x="47835" y="22105"/>
                  </a:lnTo>
                  <a:lnTo>
                    <a:pt x="48247" y="23684"/>
                  </a:lnTo>
                  <a:lnTo>
                    <a:pt x="47835" y="24736"/>
                  </a:lnTo>
                  <a:lnTo>
                    <a:pt x="47010" y="24736"/>
                  </a:lnTo>
                  <a:lnTo>
                    <a:pt x="46185" y="23684"/>
                  </a:lnTo>
                  <a:lnTo>
                    <a:pt x="44123" y="25789"/>
                  </a:lnTo>
                  <a:lnTo>
                    <a:pt x="41649" y="28421"/>
                  </a:lnTo>
                  <a:lnTo>
                    <a:pt x="38762" y="29473"/>
                  </a:lnTo>
                  <a:lnTo>
                    <a:pt x="34226" y="31052"/>
                  </a:lnTo>
                  <a:lnTo>
                    <a:pt x="34226" y="27894"/>
                  </a:lnTo>
                  <a:lnTo>
                    <a:pt x="32989" y="26315"/>
                  </a:lnTo>
                  <a:lnTo>
                    <a:pt x="31752" y="25789"/>
                  </a:lnTo>
                  <a:lnTo>
                    <a:pt x="29690" y="24210"/>
                  </a:lnTo>
                  <a:lnTo>
                    <a:pt x="31340" y="23157"/>
                  </a:lnTo>
                  <a:lnTo>
                    <a:pt x="31752" y="22631"/>
                  </a:lnTo>
                  <a:lnTo>
                    <a:pt x="28865" y="22105"/>
                  </a:lnTo>
                  <a:lnTo>
                    <a:pt x="28865" y="20526"/>
                  </a:lnTo>
                  <a:lnTo>
                    <a:pt x="29690" y="20526"/>
                  </a:lnTo>
                  <a:lnTo>
                    <a:pt x="30103" y="19473"/>
                  </a:lnTo>
                  <a:lnTo>
                    <a:pt x="30103" y="18421"/>
                  </a:lnTo>
                  <a:lnTo>
                    <a:pt x="29690" y="18421"/>
                  </a:lnTo>
                  <a:lnTo>
                    <a:pt x="28865" y="18947"/>
                  </a:lnTo>
                  <a:lnTo>
                    <a:pt x="28865" y="19473"/>
                  </a:lnTo>
                  <a:lnTo>
                    <a:pt x="28453" y="20000"/>
                  </a:lnTo>
                  <a:lnTo>
                    <a:pt x="27628" y="18947"/>
                  </a:lnTo>
                  <a:lnTo>
                    <a:pt x="25567" y="18947"/>
                  </a:lnTo>
                  <a:lnTo>
                    <a:pt x="26391" y="20526"/>
                  </a:lnTo>
                  <a:lnTo>
                    <a:pt x="26804" y="20526"/>
                  </a:lnTo>
                  <a:lnTo>
                    <a:pt x="27216" y="22631"/>
                  </a:lnTo>
                  <a:lnTo>
                    <a:pt x="26804" y="22631"/>
                  </a:lnTo>
                  <a:lnTo>
                    <a:pt x="25154" y="21578"/>
                  </a:lnTo>
                  <a:lnTo>
                    <a:pt x="23505" y="20000"/>
                  </a:lnTo>
                  <a:lnTo>
                    <a:pt x="21855" y="19473"/>
                  </a:lnTo>
                  <a:lnTo>
                    <a:pt x="18144" y="19473"/>
                  </a:lnTo>
                  <a:lnTo>
                    <a:pt x="16907" y="18421"/>
                  </a:lnTo>
                  <a:lnTo>
                    <a:pt x="16082" y="17368"/>
                  </a:lnTo>
                  <a:lnTo>
                    <a:pt x="14845" y="17368"/>
                  </a:lnTo>
                  <a:lnTo>
                    <a:pt x="10721" y="18421"/>
                  </a:lnTo>
                  <a:lnTo>
                    <a:pt x="7835" y="18421"/>
                  </a:lnTo>
                  <a:lnTo>
                    <a:pt x="5773" y="20000"/>
                  </a:lnTo>
                  <a:lnTo>
                    <a:pt x="4536" y="20526"/>
                  </a:lnTo>
                  <a:lnTo>
                    <a:pt x="2886" y="16842"/>
                  </a:lnTo>
                  <a:lnTo>
                    <a:pt x="2474" y="14210"/>
                  </a:lnTo>
                  <a:lnTo>
                    <a:pt x="824" y="11578"/>
                  </a:lnTo>
                  <a:lnTo>
                    <a:pt x="0" y="10526"/>
                  </a:lnTo>
                  <a:lnTo>
                    <a:pt x="0" y="8947"/>
                  </a:lnTo>
                  <a:lnTo>
                    <a:pt x="1237" y="8421"/>
                  </a:lnTo>
                  <a:lnTo>
                    <a:pt x="4123" y="7368"/>
                  </a:lnTo>
                  <a:lnTo>
                    <a:pt x="7422" y="6315"/>
                  </a:lnTo>
                  <a:lnTo>
                    <a:pt x="38350" y="3157"/>
                  </a:lnTo>
                  <a:lnTo>
                    <a:pt x="40412" y="8421"/>
                  </a:lnTo>
                  <a:lnTo>
                    <a:pt x="77938" y="5789"/>
                  </a:lnTo>
                  <a:lnTo>
                    <a:pt x="78350" y="10000"/>
                  </a:lnTo>
                  <a:lnTo>
                    <a:pt x="81237" y="10000"/>
                  </a:lnTo>
                  <a:lnTo>
                    <a:pt x="80000" y="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5" name="Shape 871"/>
            <p:cNvSpPr/>
            <p:nvPr/>
          </p:nvSpPr>
          <p:spPr>
            <a:xfrm>
              <a:off x="6802545" y="2950697"/>
              <a:ext cx="306933" cy="271518"/>
            </a:xfrm>
            <a:custGeom>
              <a:avLst/>
              <a:gdLst/>
              <a:ahLst/>
              <a:cxnLst/>
              <a:rect l="0" t="0" r="0" b="0"/>
              <a:pathLst>
                <a:path w="120000" h="120000" extrusionOk="0">
                  <a:moveTo>
                    <a:pt x="119340" y="111055"/>
                  </a:moveTo>
                  <a:lnTo>
                    <a:pt x="118021" y="111055"/>
                  </a:lnTo>
                  <a:lnTo>
                    <a:pt x="116043" y="109565"/>
                  </a:lnTo>
                  <a:lnTo>
                    <a:pt x="115384" y="109565"/>
                  </a:lnTo>
                  <a:lnTo>
                    <a:pt x="114065" y="109565"/>
                  </a:lnTo>
                  <a:lnTo>
                    <a:pt x="112747" y="108819"/>
                  </a:lnTo>
                  <a:lnTo>
                    <a:pt x="109450" y="106583"/>
                  </a:lnTo>
                  <a:lnTo>
                    <a:pt x="108791" y="106583"/>
                  </a:lnTo>
                  <a:lnTo>
                    <a:pt x="105494" y="103602"/>
                  </a:lnTo>
                  <a:lnTo>
                    <a:pt x="104175" y="102111"/>
                  </a:lnTo>
                  <a:lnTo>
                    <a:pt x="102197" y="101366"/>
                  </a:lnTo>
                  <a:lnTo>
                    <a:pt x="100219" y="99875"/>
                  </a:lnTo>
                  <a:lnTo>
                    <a:pt x="98901" y="98385"/>
                  </a:lnTo>
                  <a:lnTo>
                    <a:pt x="100879" y="98385"/>
                  </a:lnTo>
                  <a:lnTo>
                    <a:pt x="102197" y="96894"/>
                  </a:lnTo>
                  <a:lnTo>
                    <a:pt x="105494" y="96894"/>
                  </a:lnTo>
                  <a:lnTo>
                    <a:pt x="106153" y="95403"/>
                  </a:lnTo>
                  <a:lnTo>
                    <a:pt x="109450" y="95403"/>
                  </a:lnTo>
                  <a:lnTo>
                    <a:pt x="110769" y="93913"/>
                  </a:lnTo>
                  <a:lnTo>
                    <a:pt x="108791" y="90186"/>
                  </a:lnTo>
                  <a:lnTo>
                    <a:pt x="106813" y="87950"/>
                  </a:lnTo>
                  <a:lnTo>
                    <a:pt x="106153" y="87950"/>
                  </a:lnTo>
                  <a:lnTo>
                    <a:pt x="99560" y="90186"/>
                  </a:lnTo>
                  <a:lnTo>
                    <a:pt x="97582" y="90931"/>
                  </a:lnTo>
                  <a:lnTo>
                    <a:pt x="95604" y="90931"/>
                  </a:lnTo>
                  <a:lnTo>
                    <a:pt x="95604" y="90186"/>
                  </a:lnTo>
                  <a:lnTo>
                    <a:pt x="97582" y="88695"/>
                  </a:lnTo>
                  <a:lnTo>
                    <a:pt x="99560" y="87950"/>
                  </a:lnTo>
                  <a:lnTo>
                    <a:pt x="101538" y="86459"/>
                  </a:lnTo>
                  <a:lnTo>
                    <a:pt x="101538" y="84968"/>
                  </a:lnTo>
                  <a:lnTo>
                    <a:pt x="101538" y="81987"/>
                  </a:lnTo>
                  <a:lnTo>
                    <a:pt x="100879" y="76770"/>
                  </a:lnTo>
                  <a:lnTo>
                    <a:pt x="98901" y="73788"/>
                  </a:lnTo>
                  <a:lnTo>
                    <a:pt x="97582" y="70807"/>
                  </a:lnTo>
                  <a:lnTo>
                    <a:pt x="98241" y="58881"/>
                  </a:lnTo>
                  <a:lnTo>
                    <a:pt x="55384" y="61118"/>
                  </a:lnTo>
                  <a:lnTo>
                    <a:pt x="54725" y="58136"/>
                  </a:lnTo>
                  <a:lnTo>
                    <a:pt x="54725" y="55900"/>
                  </a:lnTo>
                  <a:lnTo>
                    <a:pt x="55384" y="54409"/>
                  </a:lnTo>
                  <a:lnTo>
                    <a:pt x="57362" y="52919"/>
                  </a:lnTo>
                  <a:lnTo>
                    <a:pt x="57362" y="49192"/>
                  </a:lnTo>
                  <a:lnTo>
                    <a:pt x="57362" y="47701"/>
                  </a:lnTo>
                  <a:lnTo>
                    <a:pt x="58021" y="45465"/>
                  </a:lnTo>
                  <a:lnTo>
                    <a:pt x="58681" y="44720"/>
                  </a:lnTo>
                  <a:lnTo>
                    <a:pt x="59340" y="43229"/>
                  </a:lnTo>
                  <a:lnTo>
                    <a:pt x="60000" y="38012"/>
                  </a:lnTo>
                  <a:lnTo>
                    <a:pt x="61318" y="36521"/>
                  </a:lnTo>
                  <a:lnTo>
                    <a:pt x="63956" y="32049"/>
                  </a:lnTo>
                  <a:lnTo>
                    <a:pt x="64615" y="30559"/>
                  </a:lnTo>
                  <a:lnTo>
                    <a:pt x="64615" y="27577"/>
                  </a:lnTo>
                  <a:lnTo>
                    <a:pt x="65274" y="27577"/>
                  </a:lnTo>
                  <a:lnTo>
                    <a:pt x="67252" y="25341"/>
                  </a:lnTo>
                  <a:lnTo>
                    <a:pt x="67912" y="19378"/>
                  </a:lnTo>
                  <a:lnTo>
                    <a:pt x="67252" y="17142"/>
                  </a:lnTo>
                  <a:lnTo>
                    <a:pt x="65274" y="15652"/>
                  </a:lnTo>
                  <a:lnTo>
                    <a:pt x="65274" y="14161"/>
                  </a:lnTo>
                  <a:lnTo>
                    <a:pt x="64615" y="10434"/>
                  </a:lnTo>
                  <a:lnTo>
                    <a:pt x="64615" y="9689"/>
                  </a:lnTo>
                  <a:lnTo>
                    <a:pt x="63956" y="8198"/>
                  </a:lnTo>
                  <a:lnTo>
                    <a:pt x="61978" y="6708"/>
                  </a:lnTo>
                  <a:lnTo>
                    <a:pt x="64615" y="5217"/>
                  </a:lnTo>
                  <a:lnTo>
                    <a:pt x="64615" y="3726"/>
                  </a:lnTo>
                  <a:lnTo>
                    <a:pt x="63956" y="1490"/>
                  </a:lnTo>
                  <a:lnTo>
                    <a:pt x="61978" y="0"/>
                  </a:lnTo>
                  <a:lnTo>
                    <a:pt x="0" y="2236"/>
                  </a:lnTo>
                  <a:lnTo>
                    <a:pt x="0" y="35031"/>
                  </a:lnTo>
                  <a:lnTo>
                    <a:pt x="4615" y="39503"/>
                  </a:lnTo>
                  <a:lnTo>
                    <a:pt x="4615" y="40993"/>
                  </a:lnTo>
                  <a:lnTo>
                    <a:pt x="7252" y="47701"/>
                  </a:lnTo>
                  <a:lnTo>
                    <a:pt x="7912" y="49192"/>
                  </a:lnTo>
                  <a:lnTo>
                    <a:pt x="7912" y="53664"/>
                  </a:lnTo>
                  <a:lnTo>
                    <a:pt x="8571" y="55900"/>
                  </a:lnTo>
                  <a:lnTo>
                    <a:pt x="9890" y="61863"/>
                  </a:lnTo>
                  <a:lnTo>
                    <a:pt x="11208" y="66335"/>
                  </a:lnTo>
                  <a:lnTo>
                    <a:pt x="8571" y="70062"/>
                  </a:lnTo>
                  <a:lnTo>
                    <a:pt x="7252" y="76024"/>
                  </a:lnTo>
                  <a:lnTo>
                    <a:pt x="7252" y="78260"/>
                  </a:lnTo>
                  <a:lnTo>
                    <a:pt x="5934" y="81987"/>
                  </a:lnTo>
                  <a:lnTo>
                    <a:pt x="7912" y="87204"/>
                  </a:lnTo>
                  <a:lnTo>
                    <a:pt x="7912" y="90186"/>
                  </a:lnTo>
                  <a:lnTo>
                    <a:pt x="5934" y="97639"/>
                  </a:lnTo>
                  <a:lnTo>
                    <a:pt x="3956" y="101366"/>
                  </a:lnTo>
                  <a:lnTo>
                    <a:pt x="6593" y="101366"/>
                  </a:lnTo>
                  <a:lnTo>
                    <a:pt x="9890" y="101366"/>
                  </a:lnTo>
                  <a:lnTo>
                    <a:pt x="11868" y="99875"/>
                  </a:lnTo>
                  <a:lnTo>
                    <a:pt x="14505" y="99875"/>
                  </a:lnTo>
                  <a:lnTo>
                    <a:pt x="16483" y="99875"/>
                  </a:lnTo>
                  <a:lnTo>
                    <a:pt x="22417" y="101366"/>
                  </a:lnTo>
                  <a:lnTo>
                    <a:pt x="25714" y="102111"/>
                  </a:lnTo>
                  <a:lnTo>
                    <a:pt x="29010" y="103602"/>
                  </a:lnTo>
                  <a:lnTo>
                    <a:pt x="33626" y="105838"/>
                  </a:lnTo>
                  <a:lnTo>
                    <a:pt x="42197" y="105838"/>
                  </a:lnTo>
                  <a:lnTo>
                    <a:pt x="47472" y="105838"/>
                  </a:lnTo>
                  <a:lnTo>
                    <a:pt x="52087" y="105838"/>
                  </a:lnTo>
                  <a:lnTo>
                    <a:pt x="52747" y="105093"/>
                  </a:lnTo>
                  <a:lnTo>
                    <a:pt x="51428" y="102857"/>
                  </a:lnTo>
                  <a:lnTo>
                    <a:pt x="48131" y="102857"/>
                  </a:lnTo>
                  <a:lnTo>
                    <a:pt x="47472" y="102857"/>
                  </a:lnTo>
                  <a:lnTo>
                    <a:pt x="46153" y="102111"/>
                  </a:lnTo>
                  <a:lnTo>
                    <a:pt x="46813" y="99875"/>
                  </a:lnTo>
                  <a:lnTo>
                    <a:pt x="47472" y="98385"/>
                  </a:lnTo>
                  <a:lnTo>
                    <a:pt x="50769" y="98385"/>
                  </a:lnTo>
                  <a:lnTo>
                    <a:pt x="55384" y="100621"/>
                  </a:lnTo>
                  <a:lnTo>
                    <a:pt x="60000" y="105093"/>
                  </a:lnTo>
                  <a:lnTo>
                    <a:pt x="63956" y="105838"/>
                  </a:lnTo>
                  <a:lnTo>
                    <a:pt x="66593" y="104347"/>
                  </a:lnTo>
                  <a:lnTo>
                    <a:pt x="65934" y="107329"/>
                  </a:lnTo>
                  <a:lnTo>
                    <a:pt x="64615" y="111801"/>
                  </a:lnTo>
                  <a:lnTo>
                    <a:pt x="65934" y="114037"/>
                  </a:lnTo>
                  <a:lnTo>
                    <a:pt x="69890" y="115527"/>
                  </a:lnTo>
                  <a:lnTo>
                    <a:pt x="73186" y="115527"/>
                  </a:lnTo>
                  <a:lnTo>
                    <a:pt x="75824" y="117763"/>
                  </a:lnTo>
                  <a:lnTo>
                    <a:pt x="78461" y="117763"/>
                  </a:lnTo>
                  <a:lnTo>
                    <a:pt x="79780" y="114782"/>
                  </a:lnTo>
                  <a:lnTo>
                    <a:pt x="82417" y="111801"/>
                  </a:lnTo>
                  <a:lnTo>
                    <a:pt x="84395" y="111055"/>
                  </a:lnTo>
                  <a:lnTo>
                    <a:pt x="87032" y="111801"/>
                  </a:lnTo>
                  <a:lnTo>
                    <a:pt x="89670" y="115527"/>
                  </a:lnTo>
                  <a:lnTo>
                    <a:pt x="92307" y="115527"/>
                  </a:lnTo>
                  <a:lnTo>
                    <a:pt x="93626" y="114037"/>
                  </a:lnTo>
                  <a:lnTo>
                    <a:pt x="92307" y="108074"/>
                  </a:lnTo>
                  <a:lnTo>
                    <a:pt x="92307" y="106583"/>
                  </a:lnTo>
                  <a:lnTo>
                    <a:pt x="93626" y="105093"/>
                  </a:lnTo>
                  <a:lnTo>
                    <a:pt x="96263" y="105093"/>
                  </a:lnTo>
                  <a:lnTo>
                    <a:pt x="98901" y="106583"/>
                  </a:lnTo>
                  <a:lnTo>
                    <a:pt x="98901" y="109565"/>
                  </a:lnTo>
                  <a:lnTo>
                    <a:pt x="104175" y="110310"/>
                  </a:lnTo>
                  <a:lnTo>
                    <a:pt x="108791" y="112546"/>
                  </a:lnTo>
                  <a:lnTo>
                    <a:pt x="110769" y="114782"/>
                  </a:lnTo>
                  <a:lnTo>
                    <a:pt x="109450" y="117018"/>
                  </a:lnTo>
                  <a:lnTo>
                    <a:pt x="108791" y="120000"/>
                  </a:lnTo>
                  <a:lnTo>
                    <a:pt x="111428" y="120000"/>
                  </a:lnTo>
                  <a:lnTo>
                    <a:pt x="112747" y="117763"/>
                  </a:lnTo>
                  <a:lnTo>
                    <a:pt x="114065" y="116273"/>
                  </a:lnTo>
                  <a:lnTo>
                    <a:pt x="116043" y="117763"/>
                  </a:lnTo>
                  <a:lnTo>
                    <a:pt x="116043" y="119254"/>
                  </a:lnTo>
                  <a:lnTo>
                    <a:pt x="117362" y="117018"/>
                  </a:lnTo>
                  <a:lnTo>
                    <a:pt x="119340" y="114782"/>
                  </a:lnTo>
                  <a:lnTo>
                    <a:pt x="120000" y="114037"/>
                  </a:lnTo>
                  <a:lnTo>
                    <a:pt x="119340" y="111055"/>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6" name="Shape 872"/>
            <p:cNvSpPr/>
            <p:nvPr/>
          </p:nvSpPr>
          <p:spPr>
            <a:xfrm>
              <a:off x="6765442" y="2707850"/>
              <a:ext cx="274889" cy="247907"/>
            </a:xfrm>
            <a:custGeom>
              <a:avLst/>
              <a:gdLst/>
              <a:ahLst/>
              <a:cxnLst/>
              <a:rect l="0" t="0" r="0" b="0"/>
              <a:pathLst>
                <a:path w="120000" h="120000" extrusionOk="0">
                  <a:moveTo>
                    <a:pt x="4417" y="100408"/>
                  </a:moveTo>
                  <a:lnTo>
                    <a:pt x="2944" y="98775"/>
                  </a:lnTo>
                  <a:lnTo>
                    <a:pt x="5153" y="101224"/>
                  </a:lnTo>
                  <a:lnTo>
                    <a:pt x="7361" y="102040"/>
                  </a:lnTo>
                  <a:lnTo>
                    <a:pt x="8834" y="100408"/>
                  </a:lnTo>
                  <a:lnTo>
                    <a:pt x="16196" y="101224"/>
                  </a:lnTo>
                  <a:lnTo>
                    <a:pt x="16196" y="120000"/>
                  </a:lnTo>
                  <a:lnTo>
                    <a:pt x="85398" y="117551"/>
                  </a:lnTo>
                  <a:lnTo>
                    <a:pt x="86134" y="117551"/>
                  </a:lnTo>
                  <a:lnTo>
                    <a:pt x="87607" y="113469"/>
                  </a:lnTo>
                  <a:lnTo>
                    <a:pt x="88343" y="111020"/>
                  </a:lnTo>
                  <a:lnTo>
                    <a:pt x="87607" y="108571"/>
                  </a:lnTo>
                  <a:lnTo>
                    <a:pt x="87607" y="103673"/>
                  </a:lnTo>
                  <a:lnTo>
                    <a:pt x="87607" y="102040"/>
                  </a:lnTo>
                  <a:lnTo>
                    <a:pt x="86134" y="99591"/>
                  </a:lnTo>
                  <a:lnTo>
                    <a:pt x="85398" y="98775"/>
                  </a:lnTo>
                  <a:lnTo>
                    <a:pt x="85398" y="97142"/>
                  </a:lnTo>
                  <a:lnTo>
                    <a:pt x="86134" y="95510"/>
                  </a:lnTo>
                  <a:lnTo>
                    <a:pt x="85398" y="94693"/>
                  </a:lnTo>
                  <a:lnTo>
                    <a:pt x="86871" y="92244"/>
                  </a:lnTo>
                  <a:lnTo>
                    <a:pt x="89079" y="88979"/>
                  </a:lnTo>
                  <a:lnTo>
                    <a:pt x="89815" y="88979"/>
                  </a:lnTo>
                  <a:lnTo>
                    <a:pt x="89079" y="87346"/>
                  </a:lnTo>
                  <a:lnTo>
                    <a:pt x="90552" y="84081"/>
                  </a:lnTo>
                  <a:lnTo>
                    <a:pt x="92024" y="81632"/>
                  </a:lnTo>
                  <a:lnTo>
                    <a:pt x="90552" y="80816"/>
                  </a:lnTo>
                  <a:lnTo>
                    <a:pt x="91288" y="77551"/>
                  </a:lnTo>
                  <a:lnTo>
                    <a:pt x="93496" y="75102"/>
                  </a:lnTo>
                  <a:lnTo>
                    <a:pt x="97177" y="70204"/>
                  </a:lnTo>
                  <a:lnTo>
                    <a:pt x="99386" y="66122"/>
                  </a:lnTo>
                  <a:lnTo>
                    <a:pt x="99386" y="62857"/>
                  </a:lnTo>
                  <a:lnTo>
                    <a:pt x="100858" y="58775"/>
                  </a:lnTo>
                  <a:lnTo>
                    <a:pt x="101595" y="58775"/>
                  </a:lnTo>
                  <a:lnTo>
                    <a:pt x="103067" y="57142"/>
                  </a:lnTo>
                  <a:lnTo>
                    <a:pt x="103803" y="54693"/>
                  </a:lnTo>
                  <a:lnTo>
                    <a:pt x="105276" y="53061"/>
                  </a:lnTo>
                  <a:lnTo>
                    <a:pt x="108220" y="51428"/>
                  </a:lnTo>
                  <a:lnTo>
                    <a:pt x="107484" y="48979"/>
                  </a:lnTo>
                  <a:lnTo>
                    <a:pt x="108957" y="47346"/>
                  </a:lnTo>
                  <a:lnTo>
                    <a:pt x="110429" y="44081"/>
                  </a:lnTo>
                  <a:lnTo>
                    <a:pt x="110429" y="39183"/>
                  </a:lnTo>
                  <a:lnTo>
                    <a:pt x="110429" y="35102"/>
                  </a:lnTo>
                  <a:lnTo>
                    <a:pt x="112638" y="31836"/>
                  </a:lnTo>
                  <a:lnTo>
                    <a:pt x="114846" y="30204"/>
                  </a:lnTo>
                  <a:lnTo>
                    <a:pt x="114846" y="28571"/>
                  </a:lnTo>
                  <a:lnTo>
                    <a:pt x="115582" y="26938"/>
                  </a:lnTo>
                  <a:lnTo>
                    <a:pt x="115582" y="23673"/>
                  </a:lnTo>
                  <a:lnTo>
                    <a:pt x="117791" y="22857"/>
                  </a:lnTo>
                  <a:lnTo>
                    <a:pt x="118527" y="21224"/>
                  </a:lnTo>
                  <a:lnTo>
                    <a:pt x="119263" y="19591"/>
                  </a:lnTo>
                  <a:lnTo>
                    <a:pt x="120000" y="17959"/>
                  </a:lnTo>
                  <a:lnTo>
                    <a:pt x="120000" y="15510"/>
                  </a:lnTo>
                  <a:lnTo>
                    <a:pt x="101595" y="16326"/>
                  </a:lnTo>
                  <a:lnTo>
                    <a:pt x="108957" y="4081"/>
                  </a:lnTo>
                  <a:lnTo>
                    <a:pt x="108220" y="0"/>
                  </a:lnTo>
                  <a:lnTo>
                    <a:pt x="0" y="3265"/>
                  </a:lnTo>
                  <a:lnTo>
                    <a:pt x="5153" y="38367"/>
                  </a:lnTo>
                  <a:lnTo>
                    <a:pt x="4417" y="100408"/>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7" name="Shape 873"/>
            <p:cNvSpPr/>
            <p:nvPr/>
          </p:nvSpPr>
          <p:spPr>
            <a:xfrm>
              <a:off x="7011664" y="2657257"/>
              <a:ext cx="465457" cy="151778"/>
            </a:xfrm>
            <a:custGeom>
              <a:avLst/>
              <a:gdLst/>
              <a:ahLst/>
              <a:cxnLst/>
              <a:rect l="0" t="0" r="0" b="0"/>
              <a:pathLst>
                <a:path w="120000" h="120000" extrusionOk="0">
                  <a:moveTo>
                    <a:pt x="71042" y="15700"/>
                  </a:moveTo>
                  <a:cubicBezTo>
                    <a:pt x="30552" y="23551"/>
                    <a:pt x="30552" y="23551"/>
                    <a:pt x="30552" y="23551"/>
                  </a:cubicBezTo>
                  <a:cubicBezTo>
                    <a:pt x="31288" y="34766"/>
                    <a:pt x="31288" y="34766"/>
                    <a:pt x="31288" y="34766"/>
                  </a:cubicBezTo>
                  <a:cubicBezTo>
                    <a:pt x="9570" y="35887"/>
                    <a:pt x="9570" y="35887"/>
                    <a:pt x="9570" y="35887"/>
                  </a:cubicBezTo>
                  <a:cubicBezTo>
                    <a:pt x="8834" y="37009"/>
                    <a:pt x="8834" y="37009"/>
                    <a:pt x="8834" y="37009"/>
                  </a:cubicBezTo>
                  <a:cubicBezTo>
                    <a:pt x="8834" y="40373"/>
                    <a:pt x="8834" y="40373"/>
                    <a:pt x="8834" y="40373"/>
                  </a:cubicBezTo>
                  <a:cubicBezTo>
                    <a:pt x="8834" y="43738"/>
                    <a:pt x="8834" y="43738"/>
                    <a:pt x="8834" y="43738"/>
                  </a:cubicBezTo>
                  <a:cubicBezTo>
                    <a:pt x="8466" y="47102"/>
                    <a:pt x="8466" y="47102"/>
                    <a:pt x="8466" y="47102"/>
                  </a:cubicBezTo>
                  <a:cubicBezTo>
                    <a:pt x="7730" y="48224"/>
                    <a:pt x="7730" y="48224"/>
                    <a:pt x="7730" y="48224"/>
                  </a:cubicBezTo>
                  <a:cubicBezTo>
                    <a:pt x="7361" y="50467"/>
                    <a:pt x="7361" y="50467"/>
                    <a:pt x="7361" y="50467"/>
                  </a:cubicBezTo>
                  <a:cubicBezTo>
                    <a:pt x="7730" y="51588"/>
                    <a:pt x="7730" y="51588"/>
                    <a:pt x="7730" y="51588"/>
                  </a:cubicBezTo>
                  <a:cubicBezTo>
                    <a:pt x="7730" y="51588"/>
                    <a:pt x="8466" y="54953"/>
                    <a:pt x="8466" y="56074"/>
                  </a:cubicBezTo>
                  <a:cubicBezTo>
                    <a:pt x="8834" y="57196"/>
                    <a:pt x="8098" y="58317"/>
                    <a:pt x="8098" y="58317"/>
                  </a:cubicBezTo>
                  <a:cubicBezTo>
                    <a:pt x="7361" y="61682"/>
                    <a:pt x="7361" y="61682"/>
                    <a:pt x="7361" y="61682"/>
                  </a:cubicBezTo>
                  <a:cubicBezTo>
                    <a:pt x="6993" y="65046"/>
                    <a:pt x="6993" y="65046"/>
                    <a:pt x="6993" y="65046"/>
                  </a:cubicBezTo>
                  <a:cubicBezTo>
                    <a:pt x="7361" y="65046"/>
                    <a:pt x="7361" y="65046"/>
                    <a:pt x="7361" y="65046"/>
                  </a:cubicBezTo>
                  <a:cubicBezTo>
                    <a:pt x="7361" y="69532"/>
                    <a:pt x="7361" y="69532"/>
                    <a:pt x="7361" y="69532"/>
                  </a:cubicBezTo>
                  <a:cubicBezTo>
                    <a:pt x="6993" y="71775"/>
                    <a:pt x="6993" y="71775"/>
                    <a:pt x="6993" y="71775"/>
                  </a:cubicBezTo>
                  <a:cubicBezTo>
                    <a:pt x="6625" y="74018"/>
                    <a:pt x="6625" y="74018"/>
                    <a:pt x="6625" y="74018"/>
                  </a:cubicBezTo>
                  <a:cubicBezTo>
                    <a:pt x="5889" y="77383"/>
                    <a:pt x="5889" y="77383"/>
                    <a:pt x="5889" y="77383"/>
                  </a:cubicBezTo>
                  <a:cubicBezTo>
                    <a:pt x="4785" y="78504"/>
                    <a:pt x="4785" y="78504"/>
                    <a:pt x="4785" y="78504"/>
                  </a:cubicBezTo>
                  <a:cubicBezTo>
                    <a:pt x="4785" y="84112"/>
                    <a:pt x="4785" y="84112"/>
                    <a:pt x="4785" y="84112"/>
                  </a:cubicBezTo>
                  <a:cubicBezTo>
                    <a:pt x="4417" y="86355"/>
                    <a:pt x="4417" y="86355"/>
                    <a:pt x="4417" y="86355"/>
                  </a:cubicBezTo>
                  <a:cubicBezTo>
                    <a:pt x="4417" y="88598"/>
                    <a:pt x="4417" y="88598"/>
                    <a:pt x="4417" y="88598"/>
                  </a:cubicBezTo>
                  <a:cubicBezTo>
                    <a:pt x="2944" y="91962"/>
                    <a:pt x="2944" y="91962"/>
                    <a:pt x="2944" y="91962"/>
                  </a:cubicBezTo>
                  <a:cubicBezTo>
                    <a:pt x="1840" y="97570"/>
                    <a:pt x="1840" y="97570"/>
                    <a:pt x="1840" y="97570"/>
                  </a:cubicBezTo>
                  <a:cubicBezTo>
                    <a:pt x="1840" y="103177"/>
                    <a:pt x="1840" y="103177"/>
                    <a:pt x="1840" y="103177"/>
                  </a:cubicBezTo>
                  <a:cubicBezTo>
                    <a:pt x="1840" y="111028"/>
                    <a:pt x="1840" y="111028"/>
                    <a:pt x="1840" y="111028"/>
                  </a:cubicBezTo>
                  <a:cubicBezTo>
                    <a:pt x="736" y="116635"/>
                    <a:pt x="736" y="116635"/>
                    <a:pt x="736" y="116635"/>
                  </a:cubicBezTo>
                  <a:cubicBezTo>
                    <a:pt x="0" y="120000"/>
                    <a:pt x="0" y="120000"/>
                    <a:pt x="0" y="120000"/>
                  </a:cubicBezTo>
                  <a:cubicBezTo>
                    <a:pt x="0" y="120000"/>
                    <a:pt x="0" y="120000"/>
                    <a:pt x="0" y="120000"/>
                  </a:cubicBezTo>
                  <a:cubicBezTo>
                    <a:pt x="85398" y="99813"/>
                    <a:pt x="85398" y="99813"/>
                    <a:pt x="85398" y="99813"/>
                  </a:cubicBezTo>
                  <a:cubicBezTo>
                    <a:pt x="85398" y="99813"/>
                    <a:pt x="85398" y="99813"/>
                    <a:pt x="85398" y="99813"/>
                  </a:cubicBezTo>
                  <a:cubicBezTo>
                    <a:pt x="85398" y="98691"/>
                    <a:pt x="85398" y="98691"/>
                    <a:pt x="85398" y="98691"/>
                  </a:cubicBezTo>
                  <a:cubicBezTo>
                    <a:pt x="85766" y="91962"/>
                    <a:pt x="85766" y="91962"/>
                    <a:pt x="85766" y="91962"/>
                  </a:cubicBezTo>
                  <a:cubicBezTo>
                    <a:pt x="85766" y="88598"/>
                    <a:pt x="85766" y="88598"/>
                    <a:pt x="85766" y="88598"/>
                  </a:cubicBezTo>
                  <a:cubicBezTo>
                    <a:pt x="87239" y="84112"/>
                    <a:pt x="87239" y="84112"/>
                    <a:pt x="87239" y="84112"/>
                  </a:cubicBezTo>
                  <a:cubicBezTo>
                    <a:pt x="88343" y="84112"/>
                    <a:pt x="88343" y="84112"/>
                    <a:pt x="88343" y="84112"/>
                  </a:cubicBezTo>
                  <a:cubicBezTo>
                    <a:pt x="89815" y="80747"/>
                    <a:pt x="89815" y="80747"/>
                    <a:pt x="89815" y="80747"/>
                  </a:cubicBezTo>
                  <a:cubicBezTo>
                    <a:pt x="89447" y="76261"/>
                    <a:pt x="89447" y="76261"/>
                    <a:pt x="89447" y="76261"/>
                  </a:cubicBezTo>
                  <a:cubicBezTo>
                    <a:pt x="90552" y="71775"/>
                    <a:pt x="90552" y="71775"/>
                    <a:pt x="90552" y="71775"/>
                  </a:cubicBezTo>
                  <a:cubicBezTo>
                    <a:pt x="103067" y="49345"/>
                    <a:pt x="103067" y="49345"/>
                    <a:pt x="103067" y="49345"/>
                  </a:cubicBezTo>
                  <a:cubicBezTo>
                    <a:pt x="104907" y="45981"/>
                    <a:pt x="104907" y="45981"/>
                    <a:pt x="104907" y="45981"/>
                  </a:cubicBezTo>
                  <a:cubicBezTo>
                    <a:pt x="105644" y="41495"/>
                    <a:pt x="105644" y="41495"/>
                    <a:pt x="105644" y="41495"/>
                  </a:cubicBezTo>
                  <a:cubicBezTo>
                    <a:pt x="107116" y="34766"/>
                    <a:pt x="107116" y="34766"/>
                    <a:pt x="107116" y="34766"/>
                  </a:cubicBezTo>
                  <a:cubicBezTo>
                    <a:pt x="108220" y="34766"/>
                    <a:pt x="108220" y="34766"/>
                    <a:pt x="108220" y="34766"/>
                  </a:cubicBezTo>
                  <a:cubicBezTo>
                    <a:pt x="109325" y="39252"/>
                    <a:pt x="109325" y="39252"/>
                    <a:pt x="109325" y="39252"/>
                  </a:cubicBezTo>
                  <a:cubicBezTo>
                    <a:pt x="110797" y="34766"/>
                    <a:pt x="110797" y="34766"/>
                    <a:pt x="110797" y="34766"/>
                  </a:cubicBezTo>
                  <a:cubicBezTo>
                    <a:pt x="112638" y="28037"/>
                    <a:pt x="112638" y="28037"/>
                    <a:pt x="112638" y="28037"/>
                  </a:cubicBezTo>
                  <a:cubicBezTo>
                    <a:pt x="116687" y="25794"/>
                    <a:pt x="116687" y="25794"/>
                    <a:pt x="116687" y="25794"/>
                  </a:cubicBezTo>
                  <a:cubicBezTo>
                    <a:pt x="117055" y="21308"/>
                    <a:pt x="117055" y="21308"/>
                    <a:pt x="117055" y="21308"/>
                  </a:cubicBezTo>
                  <a:cubicBezTo>
                    <a:pt x="118159" y="15700"/>
                    <a:pt x="118159" y="15700"/>
                    <a:pt x="118159" y="15700"/>
                  </a:cubicBezTo>
                  <a:cubicBezTo>
                    <a:pt x="119631" y="13457"/>
                    <a:pt x="119631" y="13457"/>
                    <a:pt x="119631" y="13457"/>
                  </a:cubicBezTo>
                  <a:cubicBezTo>
                    <a:pt x="120000" y="13457"/>
                    <a:pt x="120000" y="13457"/>
                    <a:pt x="120000" y="13457"/>
                  </a:cubicBezTo>
                  <a:cubicBezTo>
                    <a:pt x="120000" y="0"/>
                    <a:pt x="120000" y="0"/>
                    <a:pt x="120000" y="0"/>
                  </a:cubicBezTo>
                  <a:lnTo>
                    <a:pt x="71042" y="1570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8" name="Shape 874"/>
            <p:cNvSpPr/>
            <p:nvPr/>
          </p:nvSpPr>
          <p:spPr>
            <a:xfrm>
              <a:off x="7342207" y="2606663"/>
              <a:ext cx="465457" cy="205745"/>
            </a:xfrm>
            <a:custGeom>
              <a:avLst/>
              <a:gdLst/>
              <a:ahLst/>
              <a:cxnLst/>
              <a:rect l="0" t="0" r="0" b="0"/>
              <a:pathLst>
                <a:path w="120000" h="120000" extrusionOk="0">
                  <a:moveTo>
                    <a:pt x="119263" y="28333"/>
                  </a:moveTo>
                  <a:cubicBezTo>
                    <a:pt x="118527" y="25833"/>
                    <a:pt x="118527" y="25833"/>
                    <a:pt x="118527" y="25833"/>
                  </a:cubicBezTo>
                  <a:cubicBezTo>
                    <a:pt x="117791" y="23333"/>
                    <a:pt x="117791" y="23333"/>
                    <a:pt x="117791" y="23333"/>
                  </a:cubicBezTo>
                  <a:cubicBezTo>
                    <a:pt x="116687" y="23333"/>
                    <a:pt x="116687" y="23333"/>
                    <a:pt x="116687" y="23333"/>
                  </a:cubicBezTo>
                  <a:cubicBezTo>
                    <a:pt x="116319" y="24166"/>
                    <a:pt x="116319" y="24166"/>
                    <a:pt x="116319" y="24166"/>
                  </a:cubicBezTo>
                  <a:cubicBezTo>
                    <a:pt x="115950" y="31666"/>
                    <a:pt x="115950" y="31666"/>
                    <a:pt x="115950" y="31666"/>
                  </a:cubicBezTo>
                  <a:cubicBezTo>
                    <a:pt x="115950" y="33333"/>
                    <a:pt x="115950" y="33333"/>
                    <a:pt x="115950" y="33333"/>
                  </a:cubicBezTo>
                  <a:cubicBezTo>
                    <a:pt x="114846" y="31666"/>
                    <a:pt x="114846" y="31666"/>
                    <a:pt x="114846" y="31666"/>
                  </a:cubicBezTo>
                  <a:cubicBezTo>
                    <a:pt x="114478" y="26666"/>
                    <a:pt x="114478" y="26666"/>
                    <a:pt x="114478" y="26666"/>
                  </a:cubicBezTo>
                  <a:cubicBezTo>
                    <a:pt x="113742" y="23333"/>
                    <a:pt x="113742" y="23333"/>
                    <a:pt x="113742" y="23333"/>
                  </a:cubicBezTo>
                  <a:cubicBezTo>
                    <a:pt x="112638" y="22500"/>
                    <a:pt x="112638" y="22500"/>
                    <a:pt x="112638" y="22500"/>
                  </a:cubicBezTo>
                  <a:cubicBezTo>
                    <a:pt x="110429" y="25000"/>
                    <a:pt x="110429" y="25000"/>
                    <a:pt x="110429" y="25000"/>
                  </a:cubicBezTo>
                  <a:cubicBezTo>
                    <a:pt x="109693" y="25000"/>
                    <a:pt x="109693" y="25000"/>
                    <a:pt x="109693" y="25000"/>
                  </a:cubicBezTo>
                  <a:cubicBezTo>
                    <a:pt x="107484" y="26666"/>
                    <a:pt x="107484" y="26666"/>
                    <a:pt x="107484" y="26666"/>
                  </a:cubicBezTo>
                  <a:cubicBezTo>
                    <a:pt x="106380" y="29166"/>
                    <a:pt x="106380" y="29166"/>
                    <a:pt x="106380" y="29166"/>
                  </a:cubicBezTo>
                  <a:cubicBezTo>
                    <a:pt x="105276" y="32500"/>
                    <a:pt x="105276" y="32500"/>
                    <a:pt x="105276" y="32500"/>
                  </a:cubicBezTo>
                  <a:cubicBezTo>
                    <a:pt x="104907" y="30833"/>
                    <a:pt x="104907" y="30833"/>
                    <a:pt x="104907" y="30833"/>
                  </a:cubicBezTo>
                  <a:cubicBezTo>
                    <a:pt x="104907" y="26666"/>
                    <a:pt x="104907" y="26666"/>
                    <a:pt x="104907" y="26666"/>
                  </a:cubicBezTo>
                  <a:cubicBezTo>
                    <a:pt x="104907" y="25000"/>
                    <a:pt x="104907" y="25000"/>
                    <a:pt x="104907" y="25000"/>
                  </a:cubicBezTo>
                  <a:cubicBezTo>
                    <a:pt x="104171" y="22500"/>
                    <a:pt x="104171" y="22500"/>
                    <a:pt x="104171" y="22500"/>
                  </a:cubicBezTo>
                  <a:cubicBezTo>
                    <a:pt x="103803" y="20833"/>
                    <a:pt x="103803" y="20833"/>
                    <a:pt x="103803" y="20833"/>
                  </a:cubicBezTo>
                  <a:cubicBezTo>
                    <a:pt x="103435" y="19166"/>
                    <a:pt x="103435" y="19166"/>
                    <a:pt x="103435" y="19166"/>
                  </a:cubicBezTo>
                  <a:cubicBezTo>
                    <a:pt x="103435" y="16666"/>
                    <a:pt x="103435" y="16666"/>
                    <a:pt x="103435" y="16666"/>
                  </a:cubicBezTo>
                  <a:cubicBezTo>
                    <a:pt x="103435" y="15000"/>
                    <a:pt x="103435" y="15000"/>
                    <a:pt x="103435" y="15000"/>
                  </a:cubicBezTo>
                  <a:cubicBezTo>
                    <a:pt x="104171" y="13333"/>
                    <a:pt x="104171" y="13333"/>
                    <a:pt x="104171" y="13333"/>
                  </a:cubicBezTo>
                  <a:cubicBezTo>
                    <a:pt x="104171" y="13333"/>
                    <a:pt x="104171" y="13333"/>
                    <a:pt x="104171" y="13333"/>
                  </a:cubicBezTo>
                  <a:cubicBezTo>
                    <a:pt x="104539" y="16666"/>
                    <a:pt x="104539" y="16666"/>
                    <a:pt x="104539" y="16666"/>
                  </a:cubicBezTo>
                  <a:cubicBezTo>
                    <a:pt x="104907" y="21666"/>
                    <a:pt x="104907" y="21666"/>
                    <a:pt x="104907" y="21666"/>
                  </a:cubicBezTo>
                  <a:cubicBezTo>
                    <a:pt x="105644" y="25833"/>
                    <a:pt x="105644" y="25833"/>
                    <a:pt x="105644" y="25833"/>
                  </a:cubicBezTo>
                  <a:cubicBezTo>
                    <a:pt x="106748" y="24166"/>
                    <a:pt x="106748" y="24166"/>
                    <a:pt x="106748" y="24166"/>
                  </a:cubicBezTo>
                  <a:cubicBezTo>
                    <a:pt x="107116" y="23333"/>
                    <a:pt x="107116" y="23333"/>
                    <a:pt x="107116" y="23333"/>
                  </a:cubicBezTo>
                  <a:cubicBezTo>
                    <a:pt x="108220" y="21666"/>
                    <a:pt x="108220" y="21666"/>
                    <a:pt x="108220" y="21666"/>
                  </a:cubicBezTo>
                  <a:cubicBezTo>
                    <a:pt x="108588" y="21666"/>
                    <a:pt x="108588" y="21666"/>
                    <a:pt x="108588" y="21666"/>
                  </a:cubicBezTo>
                  <a:cubicBezTo>
                    <a:pt x="110061" y="20000"/>
                    <a:pt x="110061" y="20000"/>
                    <a:pt x="110061" y="20000"/>
                  </a:cubicBezTo>
                  <a:cubicBezTo>
                    <a:pt x="110429" y="18333"/>
                    <a:pt x="110429" y="18333"/>
                    <a:pt x="110429" y="18333"/>
                  </a:cubicBezTo>
                  <a:cubicBezTo>
                    <a:pt x="112269" y="18333"/>
                    <a:pt x="112269" y="18333"/>
                    <a:pt x="112269" y="18333"/>
                  </a:cubicBezTo>
                  <a:cubicBezTo>
                    <a:pt x="112638" y="15833"/>
                    <a:pt x="112638" y="15833"/>
                    <a:pt x="112638" y="15833"/>
                  </a:cubicBezTo>
                  <a:cubicBezTo>
                    <a:pt x="113006" y="15000"/>
                    <a:pt x="113006" y="15000"/>
                    <a:pt x="113006" y="15000"/>
                  </a:cubicBezTo>
                  <a:cubicBezTo>
                    <a:pt x="113006" y="15000"/>
                    <a:pt x="112638" y="14166"/>
                    <a:pt x="112638" y="13333"/>
                  </a:cubicBezTo>
                  <a:cubicBezTo>
                    <a:pt x="112269" y="13333"/>
                    <a:pt x="112269" y="13333"/>
                    <a:pt x="112269" y="13333"/>
                  </a:cubicBezTo>
                  <a:cubicBezTo>
                    <a:pt x="111533" y="10833"/>
                    <a:pt x="111533" y="10833"/>
                    <a:pt x="111533" y="10833"/>
                  </a:cubicBezTo>
                  <a:cubicBezTo>
                    <a:pt x="111533" y="10000"/>
                    <a:pt x="111533" y="10000"/>
                    <a:pt x="111533" y="10000"/>
                  </a:cubicBezTo>
                  <a:cubicBezTo>
                    <a:pt x="111901" y="10000"/>
                    <a:pt x="111901" y="10000"/>
                    <a:pt x="111901" y="10000"/>
                  </a:cubicBezTo>
                  <a:cubicBezTo>
                    <a:pt x="113742" y="11666"/>
                    <a:pt x="113742" y="11666"/>
                    <a:pt x="113742" y="11666"/>
                  </a:cubicBezTo>
                  <a:cubicBezTo>
                    <a:pt x="114846" y="11666"/>
                    <a:pt x="114846" y="11666"/>
                    <a:pt x="114846" y="11666"/>
                  </a:cubicBezTo>
                  <a:cubicBezTo>
                    <a:pt x="114846" y="9166"/>
                    <a:pt x="114846" y="9166"/>
                    <a:pt x="114846" y="9166"/>
                  </a:cubicBezTo>
                  <a:cubicBezTo>
                    <a:pt x="113742" y="5833"/>
                    <a:pt x="113742" y="5833"/>
                    <a:pt x="113742" y="5833"/>
                  </a:cubicBezTo>
                  <a:cubicBezTo>
                    <a:pt x="113374" y="3333"/>
                    <a:pt x="113374" y="3333"/>
                    <a:pt x="113374" y="3333"/>
                  </a:cubicBezTo>
                  <a:cubicBezTo>
                    <a:pt x="112269" y="0"/>
                    <a:pt x="112269" y="0"/>
                    <a:pt x="112269" y="0"/>
                  </a:cubicBezTo>
                  <a:cubicBezTo>
                    <a:pt x="80245" y="15000"/>
                    <a:pt x="80245" y="15000"/>
                    <a:pt x="80245" y="15000"/>
                  </a:cubicBezTo>
                  <a:cubicBezTo>
                    <a:pt x="57055" y="23333"/>
                    <a:pt x="57055" y="23333"/>
                    <a:pt x="57055" y="23333"/>
                  </a:cubicBezTo>
                  <a:cubicBezTo>
                    <a:pt x="34601" y="29166"/>
                    <a:pt x="34601" y="29166"/>
                    <a:pt x="34601" y="29166"/>
                  </a:cubicBezTo>
                  <a:cubicBezTo>
                    <a:pt x="34601" y="39166"/>
                    <a:pt x="34601" y="39166"/>
                    <a:pt x="34601" y="39166"/>
                  </a:cubicBezTo>
                  <a:cubicBezTo>
                    <a:pt x="34233" y="39166"/>
                    <a:pt x="34233" y="39166"/>
                    <a:pt x="34233" y="39166"/>
                  </a:cubicBezTo>
                  <a:cubicBezTo>
                    <a:pt x="32760" y="40833"/>
                    <a:pt x="32760" y="40833"/>
                    <a:pt x="32760" y="40833"/>
                  </a:cubicBezTo>
                  <a:cubicBezTo>
                    <a:pt x="31656" y="45000"/>
                    <a:pt x="31656" y="45000"/>
                    <a:pt x="31656" y="45000"/>
                  </a:cubicBezTo>
                  <a:cubicBezTo>
                    <a:pt x="31288" y="48333"/>
                    <a:pt x="31288" y="48333"/>
                    <a:pt x="31288" y="48333"/>
                  </a:cubicBezTo>
                  <a:cubicBezTo>
                    <a:pt x="27239" y="50000"/>
                    <a:pt x="27239" y="50000"/>
                    <a:pt x="27239" y="50000"/>
                  </a:cubicBezTo>
                  <a:cubicBezTo>
                    <a:pt x="25398" y="55000"/>
                    <a:pt x="25398" y="55000"/>
                    <a:pt x="25398" y="55000"/>
                  </a:cubicBezTo>
                  <a:cubicBezTo>
                    <a:pt x="23926" y="58333"/>
                    <a:pt x="23926" y="58333"/>
                    <a:pt x="23926" y="58333"/>
                  </a:cubicBezTo>
                  <a:cubicBezTo>
                    <a:pt x="22822" y="55000"/>
                    <a:pt x="22822" y="55000"/>
                    <a:pt x="22822" y="55000"/>
                  </a:cubicBezTo>
                  <a:cubicBezTo>
                    <a:pt x="21717" y="55000"/>
                    <a:pt x="21717" y="55000"/>
                    <a:pt x="21717" y="55000"/>
                  </a:cubicBezTo>
                  <a:cubicBezTo>
                    <a:pt x="20245" y="60000"/>
                    <a:pt x="20245" y="60000"/>
                    <a:pt x="20245" y="60000"/>
                  </a:cubicBezTo>
                  <a:cubicBezTo>
                    <a:pt x="19509" y="63333"/>
                    <a:pt x="19509" y="63333"/>
                    <a:pt x="19509" y="63333"/>
                  </a:cubicBezTo>
                  <a:cubicBezTo>
                    <a:pt x="17668" y="65833"/>
                    <a:pt x="17668" y="65833"/>
                    <a:pt x="17668" y="65833"/>
                  </a:cubicBezTo>
                  <a:cubicBezTo>
                    <a:pt x="5153" y="82500"/>
                    <a:pt x="5153" y="82500"/>
                    <a:pt x="5153" y="82500"/>
                  </a:cubicBezTo>
                  <a:cubicBezTo>
                    <a:pt x="4049" y="85833"/>
                    <a:pt x="4049" y="85833"/>
                    <a:pt x="4049" y="85833"/>
                  </a:cubicBezTo>
                  <a:cubicBezTo>
                    <a:pt x="4417" y="89166"/>
                    <a:pt x="4417" y="89166"/>
                    <a:pt x="4417" y="89166"/>
                  </a:cubicBezTo>
                  <a:cubicBezTo>
                    <a:pt x="2944" y="91666"/>
                    <a:pt x="2944" y="91666"/>
                    <a:pt x="2944" y="91666"/>
                  </a:cubicBezTo>
                  <a:cubicBezTo>
                    <a:pt x="1840" y="91666"/>
                    <a:pt x="1840" y="91666"/>
                    <a:pt x="1840" y="91666"/>
                  </a:cubicBezTo>
                  <a:cubicBezTo>
                    <a:pt x="368" y="95000"/>
                    <a:pt x="368" y="95000"/>
                    <a:pt x="368" y="95000"/>
                  </a:cubicBezTo>
                  <a:cubicBezTo>
                    <a:pt x="368" y="97500"/>
                    <a:pt x="368" y="97500"/>
                    <a:pt x="368" y="97500"/>
                  </a:cubicBezTo>
                  <a:cubicBezTo>
                    <a:pt x="0" y="102500"/>
                    <a:pt x="0" y="102500"/>
                    <a:pt x="0" y="102500"/>
                  </a:cubicBezTo>
                  <a:cubicBezTo>
                    <a:pt x="0" y="103333"/>
                    <a:pt x="0" y="103333"/>
                    <a:pt x="0" y="103333"/>
                  </a:cubicBezTo>
                  <a:cubicBezTo>
                    <a:pt x="0" y="103333"/>
                    <a:pt x="0" y="103333"/>
                    <a:pt x="0" y="103333"/>
                  </a:cubicBezTo>
                  <a:cubicBezTo>
                    <a:pt x="20613" y="98333"/>
                    <a:pt x="20613" y="98333"/>
                    <a:pt x="20613" y="98333"/>
                  </a:cubicBezTo>
                  <a:cubicBezTo>
                    <a:pt x="26871" y="87500"/>
                    <a:pt x="26871" y="87500"/>
                    <a:pt x="26871" y="87500"/>
                  </a:cubicBezTo>
                  <a:cubicBezTo>
                    <a:pt x="30552" y="86666"/>
                    <a:pt x="30552" y="86666"/>
                    <a:pt x="30552" y="86666"/>
                  </a:cubicBezTo>
                  <a:cubicBezTo>
                    <a:pt x="33128" y="86666"/>
                    <a:pt x="33128" y="86666"/>
                    <a:pt x="33128" y="86666"/>
                  </a:cubicBezTo>
                  <a:cubicBezTo>
                    <a:pt x="37546" y="88333"/>
                    <a:pt x="37546" y="88333"/>
                    <a:pt x="37546" y="88333"/>
                  </a:cubicBezTo>
                  <a:cubicBezTo>
                    <a:pt x="39754" y="87500"/>
                    <a:pt x="39754" y="87500"/>
                    <a:pt x="39754" y="87500"/>
                  </a:cubicBezTo>
                  <a:cubicBezTo>
                    <a:pt x="40858" y="86666"/>
                    <a:pt x="40858" y="86666"/>
                    <a:pt x="40858" y="86666"/>
                  </a:cubicBezTo>
                  <a:cubicBezTo>
                    <a:pt x="42699" y="84166"/>
                    <a:pt x="42699" y="84166"/>
                    <a:pt x="42699" y="84166"/>
                  </a:cubicBezTo>
                  <a:cubicBezTo>
                    <a:pt x="45276" y="83333"/>
                    <a:pt x="45276" y="83333"/>
                    <a:pt x="45276" y="83333"/>
                  </a:cubicBezTo>
                  <a:cubicBezTo>
                    <a:pt x="48588" y="84166"/>
                    <a:pt x="48588" y="84166"/>
                    <a:pt x="48588" y="84166"/>
                  </a:cubicBezTo>
                  <a:cubicBezTo>
                    <a:pt x="50797" y="86666"/>
                    <a:pt x="50797" y="86666"/>
                    <a:pt x="50797" y="86666"/>
                  </a:cubicBezTo>
                  <a:cubicBezTo>
                    <a:pt x="52269" y="95000"/>
                    <a:pt x="52269" y="95000"/>
                    <a:pt x="52269" y="95000"/>
                  </a:cubicBezTo>
                  <a:cubicBezTo>
                    <a:pt x="66993" y="88333"/>
                    <a:pt x="66993" y="88333"/>
                    <a:pt x="66993" y="88333"/>
                  </a:cubicBezTo>
                  <a:cubicBezTo>
                    <a:pt x="86134" y="120000"/>
                    <a:pt x="86134" y="120000"/>
                    <a:pt x="86134" y="120000"/>
                  </a:cubicBezTo>
                  <a:cubicBezTo>
                    <a:pt x="89447" y="116666"/>
                    <a:pt x="89447" y="116666"/>
                    <a:pt x="89447" y="116666"/>
                  </a:cubicBezTo>
                  <a:cubicBezTo>
                    <a:pt x="90184" y="116666"/>
                    <a:pt x="90184" y="116666"/>
                    <a:pt x="90184" y="116666"/>
                  </a:cubicBezTo>
                  <a:cubicBezTo>
                    <a:pt x="93496" y="115833"/>
                    <a:pt x="93496" y="115833"/>
                    <a:pt x="93496" y="115833"/>
                  </a:cubicBezTo>
                  <a:cubicBezTo>
                    <a:pt x="94233" y="113333"/>
                    <a:pt x="94233" y="113333"/>
                    <a:pt x="94233" y="113333"/>
                  </a:cubicBezTo>
                  <a:cubicBezTo>
                    <a:pt x="95337" y="110833"/>
                    <a:pt x="95337" y="110833"/>
                    <a:pt x="95337" y="110833"/>
                  </a:cubicBezTo>
                  <a:cubicBezTo>
                    <a:pt x="95705" y="103333"/>
                    <a:pt x="95705" y="103333"/>
                    <a:pt x="95705" y="103333"/>
                  </a:cubicBezTo>
                  <a:cubicBezTo>
                    <a:pt x="96809" y="97500"/>
                    <a:pt x="96809" y="97500"/>
                    <a:pt x="96809" y="97500"/>
                  </a:cubicBezTo>
                  <a:cubicBezTo>
                    <a:pt x="98282" y="92500"/>
                    <a:pt x="98282" y="92500"/>
                    <a:pt x="98282" y="92500"/>
                  </a:cubicBezTo>
                  <a:cubicBezTo>
                    <a:pt x="99754" y="90000"/>
                    <a:pt x="99754" y="90000"/>
                    <a:pt x="99754" y="90000"/>
                  </a:cubicBezTo>
                  <a:cubicBezTo>
                    <a:pt x="99754" y="88333"/>
                    <a:pt x="99754" y="88333"/>
                    <a:pt x="99754" y="88333"/>
                  </a:cubicBezTo>
                  <a:cubicBezTo>
                    <a:pt x="99386" y="85833"/>
                    <a:pt x="99386" y="85833"/>
                    <a:pt x="99386" y="85833"/>
                  </a:cubicBezTo>
                  <a:cubicBezTo>
                    <a:pt x="99018" y="84166"/>
                    <a:pt x="99018" y="84166"/>
                    <a:pt x="99018" y="84166"/>
                  </a:cubicBezTo>
                  <a:cubicBezTo>
                    <a:pt x="99386" y="83333"/>
                    <a:pt x="99386" y="83333"/>
                    <a:pt x="99386" y="83333"/>
                  </a:cubicBezTo>
                  <a:cubicBezTo>
                    <a:pt x="99386" y="81666"/>
                    <a:pt x="99386" y="81666"/>
                    <a:pt x="99386" y="81666"/>
                  </a:cubicBezTo>
                  <a:cubicBezTo>
                    <a:pt x="99754" y="80833"/>
                    <a:pt x="99754" y="80833"/>
                    <a:pt x="99754" y="80833"/>
                  </a:cubicBezTo>
                  <a:cubicBezTo>
                    <a:pt x="100122" y="80833"/>
                    <a:pt x="100122" y="80833"/>
                    <a:pt x="100122" y="80833"/>
                  </a:cubicBezTo>
                  <a:cubicBezTo>
                    <a:pt x="100490" y="81666"/>
                    <a:pt x="100490" y="81666"/>
                    <a:pt x="100490" y="81666"/>
                  </a:cubicBezTo>
                  <a:cubicBezTo>
                    <a:pt x="100858" y="85000"/>
                    <a:pt x="100858" y="85000"/>
                    <a:pt x="100858" y="85000"/>
                  </a:cubicBezTo>
                  <a:cubicBezTo>
                    <a:pt x="102331" y="83333"/>
                    <a:pt x="102331" y="83333"/>
                    <a:pt x="102331" y="83333"/>
                  </a:cubicBezTo>
                  <a:cubicBezTo>
                    <a:pt x="103435" y="82500"/>
                    <a:pt x="103435" y="82500"/>
                    <a:pt x="103435" y="82500"/>
                  </a:cubicBezTo>
                  <a:cubicBezTo>
                    <a:pt x="103435" y="80833"/>
                    <a:pt x="103435" y="80833"/>
                    <a:pt x="103435" y="80833"/>
                  </a:cubicBezTo>
                  <a:cubicBezTo>
                    <a:pt x="103435" y="79166"/>
                    <a:pt x="103435" y="79166"/>
                    <a:pt x="103435" y="79166"/>
                  </a:cubicBezTo>
                  <a:cubicBezTo>
                    <a:pt x="104171" y="78333"/>
                    <a:pt x="104171" y="78333"/>
                    <a:pt x="104171" y="78333"/>
                  </a:cubicBezTo>
                  <a:cubicBezTo>
                    <a:pt x="104171" y="77500"/>
                    <a:pt x="104171" y="77500"/>
                    <a:pt x="104171" y="77500"/>
                  </a:cubicBezTo>
                  <a:cubicBezTo>
                    <a:pt x="104907" y="79166"/>
                    <a:pt x="104907" y="79166"/>
                    <a:pt x="104907" y="79166"/>
                  </a:cubicBezTo>
                  <a:cubicBezTo>
                    <a:pt x="106748" y="77500"/>
                    <a:pt x="106748" y="77500"/>
                    <a:pt x="106748" y="77500"/>
                  </a:cubicBezTo>
                  <a:cubicBezTo>
                    <a:pt x="108220" y="75833"/>
                    <a:pt x="108220" y="75833"/>
                    <a:pt x="108220" y="75833"/>
                  </a:cubicBezTo>
                  <a:cubicBezTo>
                    <a:pt x="108957" y="75833"/>
                    <a:pt x="108957" y="75833"/>
                    <a:pt x="108957" y="75833"/>
                  </a:cubicBezTo>
                  <a:cubicBezTo>
                    <a:pt x="110061" y="74166"/>
                    <a:pt x="110061" y="74166"/>
                    <a:pt x="110061" y="74166"/>
                  </a:cubicBezTo>
                  <a:cubicBezTo>
                    <a:pt x="110797" y="73333"/>
                    <a:pt x="110797" y="73333"/>
                    <a:pt x="110797" y="73333"/>
                  </a:cubicBezTo>
                  <a:cubicBezTo>
                    <a:pt x="110797" y="72500"/>
                    <a:pt x="110797" y="72500"/>
                    <a:pt x="110797" y="72500"/>
                  </a:cubicBezTo>
                  <a:cubicBezTo>
                    <a:pt x="112269" y="75000"/>
                    <a:pt x="112269" y="75000"/>
                    <a:pt x="112269" y="75000"/>
                  </a:cubicBezTo>
                  <a:cubicBezTo>
                    <a:pt x="113006" y="71666"/>
                    <a:pt x="113006" y="71666"/>
                    <a:pt x="113006" y="71666"/>
                  </a:cubicBezTo>
                  <a:cubicBezTo>
                    <a:pt x="113374" y="67500"/>
                    <a:pt x="113374" y="67500"/>
                    <a:pt x="113374" y="67500"/>
                  </a:cubicBezTo>
                  <a:cubicBezTo>
                    <a:pt x="113742" y="65833"/>
                    <a:pt x="113742" y="65833"/>
                    <a:pt x="113742" y="65833"/>
                  </a:cubicBezTo>
                  <a:cubicBezTo>
                    <a:pt x="114110" y="64166"/>
                    <a:pt x="114110" y="64166"/>
                    <a:pt x="114110" y="64166"/>
                  </a:cubicBezTo>
                  <a:cubicBezTo>
                    <a:pt x="114110" y="64166"/>
                    <a:pt x="113742" y="61666"/>
                    <a:pt x="113374" y="62500"/>
                  </a:cubicBezTo>
                  <a:cubicBezTo>
                    <a:pt x="113006" y="62500"/>
                    <a:pt x="111901" y="63333"/>
                    <a:pt x="111901" y="63333"/>
                  </a:cubicBezTo>
                  <a:cubicBezTo>
                    <a:pt x="111533" y="65000"/>
                    <a:pt x="111533" y="65000"/>
                    <a:pt x="111533" y="65000"/>
                  </a:cubicBezTo>
                  <a:cubicBezTo>
                    <a:pt x="110797" y="65000"/>
                    <a:pt x="110797" y="65000"/>
                    <a:pt x="110797" y="65000"/>
                  </a:cubicBezTo>
                  <a:cubicBezTo>
                    <a:pt x="110061" y="66666"/>
                    <a:pt x="110061" y="66666"/>
                    <a:pt x="110061" y="66666"/>
                  </a:cubicBezTo>
                  <a:cubicBezTo>
                    <a:pt x="108220" y="69166"/>
                    <a:pt x="108220" y="69166"/>
                    <a:pt x="108220" y="69166"/>
                  </a:cubicBezTo>
                  <a:cubicBezTo>
                    <a:pt x="107116" y="69166"/>
                    <a:pt x="107116" y="69166"/>
                    <a:pt x="107116" y="69166"/>
                  </a:cubicBezTo>
                  <a:cubicBezTo>
                    <a:pt x="104171" y="67500"/>
                    <a:pt x="104171" y="67500"/>
                    <a:pt x="104171" y="67500"/>
                  </a:cubicBezTo>
                  <a:cubicBezTo>
                    <a:pt x="104171" y="65833"/>
                    <a:pt x="104171" y="65833"/>
                    <a:pt x="104171" y="65833"/>
                  </a:cubicBezTo>
                  <a:cubicBezTo>
                    <a:pt x="104171" y="64166"/>
                    <a:pt x="104171" y="64166"/>
                    <a:pt x="104171" y="64166"/>
                  </a:cubicBezTo>
                  <a:cubicBezTo>
                    <a:pt x="104539" y="63333"/>
                    <a:pt x="104539" y="63333"/>
                    <a:pt x="104539" y="63333"/>
                  </a:cubicBezTo>
                  <a:cubicBezTo>
                    <a:pt x="105276" y="63333"/>
                    <a:pt x="105276" y="63333"/>
                    <a:pt x="105276" y="63333"/>
                  </a:cubicBezTo>
                  <a:cubicBezTo>
                    <a:pt x="106012" y="64166"/>
                    <a:pt x="106012" y="64166"/>
                    <a:pt x="106012" y="64166"/>
                  </a:cubicBezTo>
                  <a:cubicBezTo>
                    <a:pt x="107852" y="64166"/>
                    <a:pt x="107852" y="64166"/>
                    <a:pt x="107852" y="64166"/>
                  </a:cubicBezTo>
                  <a:cubicBezTo>
                    <a:pt x="108957" y="62500"/>
                    <a:pt x="108957" y="62500"/>
                    <a:pt x="108957" y="62500"/>
                  </a:cubicBezTo>
                  <a:cubicBezTo>
                    <a:pt x="108957" y="60833"/>
                    <a:pt x="108957" y="60833"/>
                    <a:pt x="108957" y="60833"/>
                  </a:cubicBezTo>
                  <a:cubicBezTo>
                    <a:pt x="108588" y="59166"/>
                    <a:pt x="108588" y="59166"/>
                    <a:pt x="108588" y="59166"/>
                  </a:cubicBezTo>
                  <a:cubicBezTo>
                    <a:pt x="108957" y="56666"/>
                    <a:pt x="108957" y="56666"/>
                    <a:pt x="108957" y="56666"/>
                  </a:cubicBezTo>
                  <a:cubicBezTo>
                    <a:pt x="109325" y="56666"/>
                    <a:pt x="109325" y="56666"/>
                    <a:pt x="109325" y="56666"/>
                  </a:cubicBezTo>
                  <a:cubicBezTo>
                    <a:pt x="110061" y="55000"/>
                    <a:pt x="110061" y="55000"/>
                    <a:pt x="110061" y="55000"/>
                  </a:cubicBezTo>
                  <a:cubicBezTo>
                    <a:pt x="110061" y="53333"/>
                    <a:pt x="110061" y="53333"/>
                    <a:pt x="110061" y="53333"/>
                  </a:cubicBezTo>
                  <a:cubicBezTo>
                    <a:pt x="108957" y="53333"/>
                    <a:pt x="108957" y="53333"/>
                    <a:pt x="108957" y="53333"/>
                  </a:cubicBezTo>
                  <a:cubicBezTo>
                    <a:pt x="106748" y="50833"/>
                    <a:pt x="106748" y="50833"/>
                    <a:pt x="106748" y="50833"/>
                  </a:cubicBezTo>
                  <a:cubicBezTo>
                    <a:pt x="104171" y="50000"/>
                    <a:pt x="104171" y="50000"/>
                    <a:pt x="104171" y="50000"/>
                  </a:cubicBezTo>
                  <a:cubicBezTo>
                    <a:pt x="103067" y="48333"/>
                    <a:pt x="103067" y="48333"/>
                    <a:pt x="103067" y="48333"/>
                  </a:cubicBezTo>
                  <a:cubicBezTo>
                    <a:pt x="103067" y="47500"/>
                    <a:pt x="103067" y="47500"/>
                    <a:pt x="103067" y="47500"/>
                  </a:cubicBezTo>
                  <a:cubicBezTo>
                    <a:pt x="104539" y="47500"/>
                    <a:pt x="104539" y="47500"/>
                    <a:pt x="104539" y="47500"/>
                  </a:cubicBezTo>
                  <a:cubicBezTo>
                    <a:pt x="106748" y="47500"/>
                    <a:pt x="106748" y="47500"/>
                    <a:pt x="106748" y="47500"/>
                  </a:cubicBezTo>
                  <a:cubicBezTo>
                    <a:pt x="108220" y="49166"/>
                    <a:pt x="108220" y="49166"/>
                    <a:pt x="108220" y="49166"/>
                  </a:cubicBezTo>
                  <a:cubicBezTo>
                    <a:pt x="108588" y="47500"/>
                    <a:pt x="108588" y="47500"/>
                    <a:pt x="108588" y="47500"/>
                  </a:cubicBezTo>
                  <a:cubicBezTo>
                    <a:pt x="108220" y="45833"/>
                    <a:pt x="108220" y="45833"/>
                    <a:pt x="108220" y="45833"/>
                  </a:cubicBezTo>
                  <a:cubicBezTo>
                    <a:pt x="107852" y="45000"/>
                    <a:pt x="107852" y="45000"/>
                    <a:pt x="107852" y="45000"/>
                  </a:cubicBezTo>
                  <a:cubicBezTo>
                    <a:pt x="107484" y="43333"/>
                    <a:pt x="107484" y="43333"/>
                    <a:pt x="107484" y="43333"/>
                  </a:cubicBezTo>
                  <a:cubicBezTo>
                    <a:pt x="108220" y="42500"/>
                    <a:pt x="108220" y="42500"/>
                    <a:pt x="108220" y="42500"/>
                  </a:cubicBezTo>
                  <a:cubicBezTo>
                    <a:pt x="109325" y="42500"/>
                    <a:pt x="109325" y="42500"/>
                    <a:pt x="109325" y="42500"/>
                  </a:cubicBezTo>
                  <a:cubicBezTo>
                    <a:pt x="109693" y="46666"/>
                    <a:pt x="109693" y="46666"/>
                    <a:pt x="109693" y="46666"/>
                  </a:cubicBezTo>
                  <a:cubicBezTo>
                    <a:pt x="110429" y="48333"/>
                    <a:pt x="110429" y="48333"/>
                    <a:pt x="110429" y="48333"/>
                  </a:cubicBezTo>
                  <a:cubicBezTo>
                    <a:pt x="111533" y="48333"/>
                    <a:pt x="111533" y="48333"/>
                    <a:pt x="111533" y="48333"/>
                  </a:cubicBezTo>
                  <a:cubicBezTo>
                    <a:pt x="111901" y="47500"/>
                    <a:pt x="111901" y="47500"/>
                    <a:pt x="111901" y="47500"/>
                  </a:cubicBezTo>
                  <a:cubicBezTo>
                    <a:pt x="112638" y="48333"/>
                    <a:pt x="112638" y="48333"/>
                    <a:pt x="112638" y="48333"/>
                  </a:cubicBezTo>
                  <a:cubicBezTo>
                    <a:pt x="114110" y="48333"/>
                    <a:pt x="114110" y="48333"/>
                    <a:pt x="114110" y="48333"/>
                  </a:cubicBezTo>
                  <a:cubicBezTo>
                    <a:pt x="116319" y="48333"/>
                    <a:pt x="116319" y="48333"/>
                    <a:pt x="116319" y="48333"/>
                  </a:cubicBezTo>
                  <a:cubicBezTo>
                    <a:pt x="116687" y="47500"/>
                    <a:pt x="116687" y="47500"/>
                    <a:pt x="116687" y="47500"/>
                  </a:cubicBezTo>
                  <a:cubicBezTo>
                    <a:pt x="116687" y="44166"/>
                    <a:pt x="116687" y="44166"/>
                    <a:pt x="116687" y="44166"/>
                  </a:cubicBezTo>
                  <a:cubicBezTo>
                    <a:pt x="117055" y="42500"/>
                    <a:pt x="117055" y="42500"/>
                    <a:pt x="117055" y="42500"/>
                  </a:cubicBezTo>
                  <a:cubicBezTo>
                    <a:pt x="117423" y="40000"/>
                    <a:pt x="117423" y="40000"/>
                    <a:pt x="117423" y="40000"/>
                  </a:cubicBezTo>
                  <a:cubicBezTo>
                    <a:pt x="117423" y="38333"/>
                    <a:pt x="117423" y="38333"/>
                    <a:pt x="117423" y="38333"/>
                  </a:cubicBezTo>
                  <a:cubicBezTo>
                    <a:pt x="117791" y="35000"/>
                    <a:pt x="117791" y="35000"/>
                    <a:pt x="117791" y="35000"/>
                  </a:cubicBezTo>
                  <a:cubicBezTo>
                    <a:pt x="118527" y="35000"/>
                    <a:pt x="118527" y="35000"/>
                    <a:pt x="118527" y="35000"/>
                  </a:cubicBezTo>
                  <a:cubicBezTo>
                    <a:pt x="118895" y="36666"/>
                    <a:pt x="118895" y="36666"/>
                    <a:pt x="118895" y="36666"/>
                  </a:cubicBezTo>
                  <a:cubicBezTo>
                    <a:pt x="119631" y="35000"/>
                    <a:pt x="119631" y="35000"/>
                    <a:pt x="119631" y="35000"/>
                  </a:cubicBezTo>
                  <a:cubicBezTo>
                    <a:pt x="119631" y="32500"/>
                    <a:pt x="119631" y="32500"/>
                    <a:pt x="119631" y="32500"/>
                  </a:cubicBezTo>
                  <a:cubicBezTo>
                    <a:pt x="120000" y="30833"/>
                    <a:pt x="120000" y="30833"/>
                    <a:pt x="120000" y="30833"/>
                  </a:cubicBezTo>
                  <a:lnTo>
                    <a:pt x="119263" y="28333"/>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9" name="Shape 875"/>
            <p:cNvSpPr/>
            <p:nvPr/>
          </p:nvSpPr>
          <p:spPr>
            <a:xfrm>
              <a:off x="7274749" y="2775308"/>
              <a:ext cx="286694" cy="308619"/>
            </a:xfrm>
            <a:custGeom>
              <a:avLst/>
              <a:gdLst/>
              <a:ahLst/>
              <a:cxnLst/>
              <a:rect l="0" t="0" r="0" b="0"/>
              <a:pathLst>
                <a:path w="120000" h="120000" extrusionOk="0">
                  <a:moveTo>
                    <a:pt x="118208" y="71111"/>
                  </a:moveTo>
                  <a:cubicBezTo>
                    <a:pt x="117014" y="70555"/>
                    <a:pt x="117014" y="70555"/>
                    <a:pt x="117014" y="70555"/>
                  </a:cubicBezTo>
                  <a:cubicBezTo>
                    <a:pt x="116417" y="68888"/>
                    <a:pt x="116417" y="68888"/>
                    <a:pt x="116417" y="68888"/>
                  </a:cubicBezTo>
                  <a:cubicBezTo>
                    <a:pt x="116417" y="66666"/>
                    <a:pt x="116417" y="66666"/>
                    <a:pt x="116417" y="66666"/>
                  </a:cubicBezTo>
                  <a:cubicBezTo>
                    <a:pt x="116417" y="66111"/>
                    <a:pt x="116417" y="66111"/>
                    <a:pt x="116417" y="66111"/>
                  </a:cubicBezTo>
                  <a:cubicBezTo>
                    <a:pt x="114029" y="63888"/>
                    <a:pt x="114029" y="63888"/>
                    <a:pt x="114029" y="63888"/>
                  </a:cubicBezTo>
                  <a:cubicBezTo>
                    <a:pt x="113432" y="62222"/>
                    <a:pt x="113432" y="62222"/>
                    <a:pt x="113432" y="62222"/>
                  </a:cubicBezTo>
                  <a:cubicBezTo>
                    <a:pt x="113432" y="61111"/>
                    <a:pt x="113432" y="61111"/>
                    <a:pt x="113432" y="61111"/>
                  </a:cubicBezTo>
                  <a:cubicBezTo>
                    <a:pt x="113432" y="60555"/>
                    <a:pt x="113432" y="60555"/>
                    <a:pt x="113432" y="60555"/>
                  </a:cubicBezTo>
                  <a:cubicBezTo>
                    <a:pt x="111641" y="59444"/>
                    <a:pt x="111641" y="59444"/>
                    <a:pt x="111641" y="59444"/>
                  </a:cubicBezTo>
                  <a:cubicBezTo>
                    <a:pt x="109850" y="58888"/>
                    <a:pt x="109850" y="58888"/>
                    <a:pt x="109850" y="58888"/>
                  </a:cubicBezTo>
                  <a:cubicBezTo>
                    <a:pt x="109253" y="58888"/>
                    <a:pt x="109253" y="58888"/>
                    <a:pt x="109253" y="58888"/>
                  </a:cubicBezTo>
                  <a:cubicBezTo>
                    <a:pt x="108656" y="57777"/>
                    <a:pt x="108656" y="57777"/>
                    <a:pt x="108656" y="57777"/>
                  </a:cubicBezTo>
                  <a:cubicBezTo>
                    <a:pt x="108059" y="56111"/>
                    <a:pt x="108059" y="56111"/>
                    <a:pt x="108059" y="56111"/>
                  </a:cubicBezTo>
                  <a:cubicBezTo>
                    <a:pt x="108059" y="55000"/>
                    <a:pt x="108059" y="55000"/>
                    <a:pt x="108059" y="55000"/>
                  </a:cubicBezTo>
                  <a:cubicBezTo>
                    <a:pt x="106865" y="53333"/>
                    <a:pt x="106865" y="53333"/>
                    <a:pt x="106865" y="53333"/>
                  </a:cubicBezTo>
                  <a:cubicBezTo>
                    <a:pt x="105074" y="50555"/>
                    <a:pt x="105074" y="50555"/>
                    <a:pt x="105074" y="50555"/>
                  </a:cubicBezTo>
                  <a:cubicBezTo>
                    <a:pt x="103880" y="49444"/>
                    <a:pt x="103880" y="49444"/>
                    <a:pt x="103880" y="49444"/>
                  </a:cubicBezTo>
                  <a:cubicBezTo>
                    <a:pt x="102089" y="48333"/>
                    <a:pt x="102089" y="48333"/>
                    <a:pt x="102089" y="48333"/>
                  </a:cubicBezTo>
                  <a:cubicBezTo>
                    <a:pt x="100298" y="46666"/>
                    <a:pt x="100298" y="46666"/>
                    <a:pt x="100298" y="46666"/>
                  </a:cubicBezTo>
                  <a:cubicBezTo>
                    <a:pt x="98507" y="45000"/>
                    <a:pt x="98507" y="45000"/>
                    <a:pt x="98507" y="45000"/>
                  </a:cubicBezTo>
                  <a:cubicBezTo>
                    <a:pt x="94328" y="43333"/>
                    <a:pt x="94328" y="43333"/>
                    <a:pt x="94328" y="43333"/>
                  </a:cubicBezTo>
                  <a:cubicBezTo>
                    <a:pt x="91343" y="39444"/>
                    <a:pt x="91343" y="39444"/>
                    <a:pt x="91343" y="39444"/>
                  </a:cubicBezTo>
                  <a:cubicBezTo>
                    <a:pt x="87761" y="35000"/>
                    <a:pt x="87761" y="35000"/>
                    <a:pt x="87761" y="35000"/>
                  </a:cubicBezTo>
                  <a:cubicBezTo>
                    <a:pt x="84776" y="32777"/>
                    <a:pt x="84776" y="32777"/>
                    <a:pt x="84776" y="32777"/>
                  </a:cubicBezTo>
                  <a:cubicBezTo>
                    <a:pt x="75223" y="25555"/>
                    <a:pt x="75223" y="25555"/>
                    <a:pt x="75223" y="25555"/>
                  </a:cubicBezTo>
                  <a:cubicBezTo>
                    <a:pt x="72238" y="22222"/>
                    <a:pt x="72238" y="22222"/>
                    <a:pt x="72238" y="22222"/>
                  </a:cubicBezTo>
                  <a:cubicBezTo>
                    <a:pt x="69253" y="19444"/>
                    <a:pt x="69253" y="19444"/>
                    <a:pt x="69253" y="19444"/>
                  </a:cubicBezTo>
                  <a:cubicBezTo>
                    <a:pt x="68059" y="17222"/>
                    <a:pt x="68059" y="17222"/>
                    <a:pt x="68059" y="17222"/>
                  </a:cubicBezTo>
                  <a:cubicBezTo>
                    <a:pt x="66268" y="15000"/>
                    <a:pt x="66268" y="15000"/>
                    <a:pt x="66268" y="15000"/>
                  </a:cubicBezTo>
                  <a:cubicBezTo>
                    <a:pt x="64477" y="13333"/>
                    <a:pt x="64477" y="13333"/>
                    <a:pt x="64477" y="13333"/>
                  </a:cubicBezTo>
                  <a:cubicBezTo>
                    <a:pt x="57313" y="10555"/>
                    <a:pt x="57313" y="10555"/>
                    <a:pt x="57313" y="10555"/>
                  </a:cubicBezTo>
                  <a:cubicBezTo>
                    <a:pt x="56119" y="8888"/>
                    <a:pt x="56119" y="8888"/>
                    <a:pt x="56119" y="8888"/>
                  </a:cubicBezTo>
                  <a:cubicBezTo>
                    <a:pt x="54925" y="7777"/>
                    <a:pt x="54925" y="7777"/>
                    <a:pt x="54925" y="7777"/>
                  </a:cubicBezTo>
                  <a:cubicBezTo>
                    <a:pt x="54925" y="6111"/>
                    <a:pt x="54925" y="6111"/>
                    <a:pt x="54925" y="6111"/>
                  </a:cubicBezTo>
                  <a:cubicBezTo>
                    <a:pt x="57910" y="4444"/>
                    <a:pt x="57910" y="4444"/>
                    <a:pt x="57910" y="4444"/>
                  </a:cubicBezTo>
                  <a:cubicBezTo>
                    <a:pt x="60298" y="2777"/>
                    <a:pt x="60298" y="2777"/>
                    <a:pt x="60298" y="2777"/>
                  </a:cubicBezTo>
                  <a:cubicBezTo>
                    <a:pt x="61492" y="2222"/>
                    <a:pt x="61492" y="2222"/>
                    <a:pt x="61492" y="2222"/>
                  </a:cubicBezTo>
                  <a:cubicBezTo>
                    <a:pt x="61492" y="1111"/>
                    <a:pt x="61492" y="1111"/>
                    <a:pt x="61492" y="1111"/>
                  </a:cubicBezTo>
                  <a:cubicBezTo>
                    <a:pt x="62089" y="0"/>
                    <a:pt x="62089" y="0"/>
                    <a:pt x="62089" y="0"/>
                  </a:cubicBezTo>
                  <a:cubicBezTo>
                    <a:pt x="62089" y="0"/>
                    <a:pt x="62089" y="0"/>
                    <a:pt x="62089" y="0"/>
                  </a:cubicBezTo>
                  <a:cubicBezTo>
                    <a:pt x="28656" y="3333"/>
                    <a:pt x="28656" y="3333"/>
                    <a:pt x="28656" y="3333"/>
                  </a:cubicBezTo>
                  <a:cubicBezTo>
                    <a:pt x="28656" y="3333"/>
                    <a:pt x="28656" y="3333"/>
                    <a:pt x="28656" y="3333"/>
                  </a:cubicBezTo>
                  <a:cubicBezTo>
                    <a:pt x="0" y="5555"/>
                    <a:pt x="0" y="5555"/>
                    <a:pt x="0" y="5555"/>
                  </a:cubicBezTo>
                  <a:cubicBezTo>
                    <a:pt x="1791" y="13333"/>
                    <a:pt x="1791" y="13333"/>
                    <a:pt x="1791" y="13333"/>
                  </a:cubicBezTo>
                  <a:cubicBezTo>
                    <a:pt x="6567" y="32222"/>
                    <a:pt x="6567" y="32222"/>
                    <a:pt x="6567" y="32222"/>
                  </a:cubicBezTo>
                  <a:cubicBezTo>
                    <a:pt x="13731" y="54444"/>
                    <a:pt x="13731" y="54444"/>
                    <a:pt x="13731" y="54444"/>
                  </a:cubicBezTo>
                  <a:cubicBezTo>
                    <a:pt x="14925" y="59444"/>
                    <a:pt x="14925" y="59444"/>
                    <a:pt x="14925" y="59444"/>
                  </a:cubicBezTo>
                  <a:cubicBezTo>
                    <a:pt x="19701" y="67777"/>
                    <a:pt x="19701" y="67777"/>
                    <a:pt x="19701" y="67777"/>
                  </a:cubicBezTo>
                  <a:cubicBezTo>
                    <a:pt x="22686" y="71111"/>
                    <a:pt x="22686" y="71111"/>
                    <a:pt x="22686" y="71111"/>
                  </a:cubicBezTo>
                  <a:cubicBezTo>
                    <a:pt x="22686" y="73333"/>
                    <a:pt x="22686" y="73333"/>
                    <a:pt x="22686" y="73333"/>
                  </a:cubicBezTo>
                  <a:cubicBezTo>
                    <a:pt x="23283" y="76111"/>
                    <a:pt x="23283" y="76111"/>
                    <a:pt x="23283" y="76111"/>
                  </a:cubicBezTo>
                  <a:cubicBezTo>
                    <a:pt x="25074" y="77222"/>
                    <a:pt x="25074" y="77222"/>
                    <a:pt x="25074" y="77222"/>
                  </a:cubicBezTo>
                  <a:cubicBezTo>
                    <a:pt x="23880" y="80000"/>
                    <a:pt x="23880" y="80000"/>
                    <a:pt x="23880" y="80000"/>
                  </a:cubicBezTo>
                  <a:cubicBezTo>
                    <a:pt x="20895" y="81666"/>
                    <a:pt x="20895" y="81666"/>
                    <a:pt x="20895" y="81666"/>
                  </a:cubicBezTo>
                  <a:cubicBezTo>
                    <a:pt x="23283" y="83333"/>
                    <a:pt x="23283" y="83333"/>
                    <a:pt x="23283" y="83333"/>
                  </a:cubicBezTo>
                  <a:cubicBezTo>
                    <a:pt x="22686" y="86111"/>
                    <a:pt x="22686" y="86111"/>
                    <a:pt x="22686" y="86111"/>
                  </a:cubicBezTo>
                  <a:cubicBezTo>
                    <a:pt x="20895" y="87222"/>
                    <a:pt x="20895" y="87222"/>
                    <a:pt x="20895" y="87222"/>
                  </a:cubicBezTo>
                  <a:cubicBezTo>
                    <a:pt x="20895" y="90555"/>
                    <a:pt x="20895" y="90555"/>
                    <a:pt x="20895" y="90555"/>
                  </a:cubicBezTo>
                  <a:cubicBezTo>
                    <a:pt x="22089" y="95555"/>
                    <a:pt x="22089" y="95555"/>
                    <a:pt x="22089" y="95555"/>
                  </a:cubicBezTo>
                  <a:cubicBezTo>
                    <a:pt x="23283" y="97777"/>
                    <a:pt x="23283" y="97777"/>
                    <a:pt x="23283" y="97777"/>
                  </a:cubicBezTo>
                  <a:cubicBezTo>
                    <a:pt x="23880" y="101111"/>
                    <a:pt x="23880" y="101111"/>
                    <a:pt x="23880" y="101111"/>
                  </a:cubicBezTo>
                  <a:cubicBezTo>
                    <a:pt x="22686" y="102222"/>
                    <a:pt x="22686" y="102222"/>
                    <a:pt x="22686" y="102222"/>
                  </a:cubicBezTo>
                  <a:cubicBezTo>
                    <a:pt x="22089" y="103333"/>
                    <a:pt x="22089" y="103333"/>
                    <a:pt x="22089" y="103333"/>
                  </a:cubicBezTo>
                  <a:cubicBezTo>
                    <a:pt x="23283" y="105555"/>
                    <a:pt x="23283" y="105555"/>
                    <a:pt x="23283" y="105555"/>
                  </a:cubicBezTo>
                  <a:cubicBezTo>
                    <a:pt x="24477" y="107222"/>
                    <a:pt x="24477" y="107222"/>
                    <a:pt x="24477" y="107222"/>
                  </a:cubicBezTo>
                  <a:cubicBezTo>
                    <a:pt x="26865" y="110555"/>
                    <a:pt x="26865" y="110555"/>
                    <a:pt x="26865" y="110555"/>
                  </a:cubicBezTo>
                  <a:cubicBezTo>
                    <a:pt x="27462" y="111666"/>
                    <a:pt x="27462" y="111666"/>
                    <a:pt x="27462" y="111666"/>
                  </a:cubicBezTo>
                  <a:cubicBezTo>
                    <a:pt x="31044" y="118333"/>
                    <a:pt x="31044" y="118333"/>
                    <a:pt x="31044" y="118333"/>
                  </a:cubicBezTo>
                  <a:cubicBezTo>
                    <a:pt x="95522" y="115000"/>
                    <a:pt x="95522" y="115000"/>
                    <a:pt x="95522" y="115000"/>
                  </a:cubicBezTo>
                  <a:cubicBezTo>
                    <a:pt x="96119" y="120000"/>
                    <a:pt x="96119" y="120000"/>
                    <a:pt x="96119" y="120000"/>
                  </a:cubicBezTo>
                  <a:cubicBezTo>
                    <a:pt x="100895" y="120000"/>
                    <a:pt x="100895" y="120000"/>
                    <a:pt x="100895" y="120000"/>
                  </a:cubicBezTo>
                  <a:cubicBezTo>
                    <a:pt x="99104" y="107222"/>
                    <a:pt x="99104" y="107222"/>
                    <a:pt x="99104" y="107222"/>
                  </a:cubicBezTo>
                  <a:cubicBezTo>
                    <a:pt x="99104" y="107222"/>
                    <a:pt x="99104" y="107222"/>
                    <a:pt x="99104" y="107222"/>
                  </a:cubicBezTo>
                  <a:cubicBezTo>
                    <a:pt x="103283" y="107777"/>
                    <a:pt x="103283" y="107777"/>
                    <a:pt x="103283" y="107777"/>
                  </a:cubicBezTo>
                  <a:cubicBezTo>
                    <a:pt x="109253" y="108888"/>
                    <a:pt x="109253" y="108888"/>
                    <a:pt x="109253" y="108888"/>
                  </a:cubicBezTo>
                  <a:cubicBezTo>
                    <a:pt x="109850" y="107222"/>
                    <a:pt x="109850" y="107222"/>
                    <a:pt x="109850" y="107222"/>
                  </a:cubicBezTo>
                  <a:cubicBezTo>
                    <a:pt x="109850" y="107222"/>
                    <a:pt x="110447" y="105000"/>
                    <a:pt x="110447" y="105000"/>
                  </a:cubicBezTo>
                  <a:cubicBezTo>
                    <a:pt x="110447" y="104444"/>
                    <a:pt x="109850" y="104444"/>
                    <a:pt x="109850" y="104444"/>
                  </a:cubicBezTo>
                  <a:cubicBezTo>
                    <a:pt x="109850" y="104444"/>
                    <a:pt x="109253" y="103888"/>
                    <a:pt x="108656" y="103888"/>
                  </a:cubicBezTo>
                  <a:cubicBezTo>
                    <a:pt x="108059" y="103333"/>
                    <a:pt x="108059" y="102777"/>
                    <a:pt x="107462" y="102222"/>
                  </a:cubicBezTo>
                  <a:cubicBezTo>
                    <a:pt x="106865" y="101666"/>
                    <a:pt x="107462" y="101666"/>
                    <a:pt x="107462" y="101666"/>
                  </a:cubicBezTo>
                  <a:cubicBezTo>
                    <a:pt x="108656" y="101666"/>
                    <a:pt x="108656" y="101666"/>
                    <a:pt x="108656" y="101666"/>
                  </a:cubicBezTo>
                  <a:cubicBezTo>
                    <a:pt x="110447" y="101666"/>
                    <a:pt x="110447" y="101666"/>
                    <a:pt x="110447" y="101666"/>
                  </a:cubicBezTo>
                  <a:cubicBezTo>
                    <a:pt x="110447" y="101666"/>
                    <a:pt x="109850" y="100555"/>
                    <a:pt x="109850" y="99444"/>
                  </a:cubicBezTo>
                  <a:cubicBezTo>
                    <a:pt x="109253" y="98333"/>
                    <a:pt x="109253" y="98333"/>
                    <a:pt x="109253" y="98333"/>
                  </a:cubicBezTo>
                  <a:cubicBezTo>
                    <a:pt x="111044" y="97777"/>
                    <a:pt x="111044" y="97777"/>
                    <a:pt x="111044" y="97777"/>
                  </a:cubicBezTo>
                  <a:cubicBezTo>
                    <a:pt x="112238" y="96666"/>
                    <a:pt x="112238" y="96666"/>
                    <a:pt x="112238" y="96666"/>
                  </a:cubicBezTo>
                  <a:cubicBezTo>
                    <a:pt x="113432" y="93888"/>
                    <a:pt x="113432" y="93888"/>
                    <a:pt x="113432" y="93888"/>
                  </a:cubicBezTo>
                  <a:cubicBezTo>
                    <a:pt x="111641" y="93333"/>
                    <a:pt x="111641" y="93333"/>
                    <a:pt x="111641" y="93333"/>
                  </a:cubicBezTo>
                  <a:cubicBezTo>
                    <a:pt x="111641" y="93333"/>
                    <a:pt x="111641" y="92777"/>
                    <a:pt x="111641" y="92777"/>
                  </a:cubicBezTo>
                  <a:cubicBezTo>
                    <a:pt x="111641" y="92222"/>
                    <a:pt x="112238" y="92222"/>
                    <a:pt x="112238" y="91666"/>
                  </a:cubicBezTo>
                  <a:cubicBezTo>
                    <a:pt x="112238" y="91666"/>
                    <a:pt x="112835" y="91111"/>
                    <a:pt x="112835" y="91111"/>
                  </a:cubicBezTo>
                  <a:cubicBezTo>
                    <a:pt x="112835" y="89444"/>
                    <a:pt x="112835" y="89444"/>
                    <a:pt x="112835" y="89444"/>
                  </a:cubicBezTo>
                  <a:cubicBezTo>
                    <a:pt x="112835" y="85555"/>
                    <a:pt x="112835" y="85555"/>
                    <a:pt x="112835" y="85555"/>
                  </a:cubicBezTo>
                  <a:cubicBezTo>
                    <a:pt x="112835" y="83888"/>
                    <a:pt x="112835" y="83888"/>
                    <a:pt x="112835" y="83888"/>
                  </a:cubicBezTo>
                  <a:cubicBezTo>
                    <a:pt x="112835" y="83888"/>
                    <a:pt x="114029" y="83888"/>
                    <a:pt x="114626" y="83888"/>
                  </a:cubicBezTo>
                  <a:cubicBezTo>
                    <a:pt x="114626" y="83888"/>
                    <a:pt x="115820" y="84444"/>
                    <a:pt x="115820" y="84444"/>
                  </a:cubicBezTo>
                  <a:cubicBezTo>
                    <a:pt x="115820" y="84444"/>
                    <a:pt x="116417" y="83888"/>
                    <a:pt x="116417" y="83333"/>
                  </a:cubicBezTo>
                  <a:cubicBezTo>
                    <a:pt x="116417" y="83333"/>
                    <a:pt x="116417" y="83333"/>
                    <a:pt x="115223" y="82777"/>
                  </a:cubicBezTo>
                  <a:cubicBezTo>
                    <a:pt x="114626" y="82222"/>
                    <a:pt x="113432" y="81666"/>
                    <a:pt x="113432" y="81666"/>
                  </a:cubicBezTo>
                  <a:cubicBezTo>
                    <a:pt x="113432" y="81111"/>
                    <a:pt x="112835" y="80000"/>
                    <a:pt x="112835" y="80000"/>
                  </a:cubicBezTo>
                  <a:cubicBezTo>
                    <a:pt x="114029" y="80000"/>
                    <a:pt x="114029" y="80000"/>
                    <a:pt x="114029" y="80000"/>
                  </a:cubicBezTo>
                  <a:cubicBezTo>
                    <a:pt x="117014" y="80000"/>
                    <a:pt x="117014" y="80000"/>
                    <a:pt x="117014" y="80000"/>
                  </a:cubicBezTo>
                  <a:cubicBezTo>
                    <a:pt x="117611" y="78333"/>
                    <a:pt x="117611" y="78333"/>
                    <a:pt x="117611" y="78333"/>
                  </a:cubicBezTo>
                  <a:cubicBezTo>
                    <a:pt x="117611" y="78333"/>
                    <a:pt x="115223" y="78333"/>
                    <a:pt x="115223" y="78333"/>
                  </a:cubicBezTo>
                  <a:cubicBezTo>
                    <a:pt x="115223" y="78333"/>
                    <a:pt x="114029" y="77222"/>
                    <a:pt x="114029" y="77222"/>
                  </a:cubicBezTo>
                  <a:cubicBezTo>
                    <a:pt x="114626" y="76111"/>
                    <a:pt x="114626" y="76111"/>
                    <a:pt x="114626" y="76111"/>
                  </a:cubicBezTo>
                  <a:cubicBezTo>
                    <a:pt x="115223" y="76666"/>
                    <a:pt x="115223" y="76666"/>
                    <a:pt x="115223" y="76666"/>
                  </a:cubicBezTo>
                  <a:cubicBezTo>
                    <a:pt x="117611" y="76666"/>
                    <a:pt x="117611" y="76666"/>
                    <a:pt x="117611" y="76666"/>
                  </a:cubicBezTo>
                  <a:cubicBezTo>
                    <a:pt x="118805" y="76111"/>
                    <a:pt x="118805" y="76111"/>
                    <a:pt x="118805" y="76111"/>
                  </a:cubicBezTo>
                  <a:cubicBezTo>
                    <a:pt x="118805" y="74444"/>
                    <a:pt x="118805" y="74444"/>
                    <a:pt x="118805" y="74444"/>
                  </a:cubicBezTo>
                  <a:cubicBezTo>
                    <a:pt x="118805" y="73333"/>
                    <a:pt x="118805" y="73333"/>
                    <a:pt x="118805" y="73333"/>
                  </a:cubicBezTo>
                  <a:cubicBezTo>
                    <a:pt x="120000" y="72222"/>
                    <a:pt x="120000" y="72222"/>
                    <a:pt x="120000" y="72222"/>
                  </a:cubicBezTo>
                  <a:cubicBezTo>
                    <a:pt x="119402" y="71666"/>
                    <a:pt x="119402" y="71666"/>
                    <a:pt x="119402" y="71666"/>
                  </a:cubicBezTo>
                  <a:lnTo>
                    <a:pt x="118208" y="71111"/>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srgbClr val="F79646"/>
                </a:solidFill>
                <a:latin typeface="Lato"/>
                <a:ea typeface="Lato"/>
                <a:cs typeface="Lato"/>
                <a:sym typeface="Lato"/>
              </a:endParaRPr>
            </a:p>
          </p:txBody>
        </p:sp>
        <p:sp>
          <p:nvSpPr>
            <p:cNvPr id="120" name="Shape 876"/>
            <p:cNvSpPr/>
            <p:nvPr/>
          </p:nvSpPr>
          <p:spPr>
            <a:xfrm>
              <a:off x="7369189" y="2432959"/>
              <a:ext cx="418238" cy="234415"/>
            </a:xfrm>
            <a:custGeom>
              <a:avLst/>
              <a:gdLst/>
              <a:ahLst/>
              <a:cxnLst/>
              <a:rect l="0" t="0" r="0" b="0"/>
              <a:pathLst>
                <a:path w="120000" h="120000" extrusionOk="0">
                  <a:moveTo>
                    <a:pt x="56129" y="109640"/>
                  </a:moveTo>
                  <a:lnTo>
                    <a:pt x="81774" y="101870"/>
                  </a:lnTo>
                  <a:lnTo>
                    <a:pt x="117580" y="88920"/>
                  </a:lnTo>
                  <a:lnTo>
                    <a:pt x="120000" y="87194"/>
                  </a:lnTo>
                  <a:lnTo>
                    <a:pt x="120000" y="84604"/>
                  </a:lnTo>
                  <a:lnTo>
                    <a:pt x="119032" y="80287"/>
                  </a:lnTo>
                  <a:lnTo>
                    <a:pt x="117580" y="76834"/>
                  </a:lnTo>
                  <a:lnTo>
                    <a:pt x="115645" y="74244"/>
                  </a:lnTo>
                  <a:lnTo>
                    <a:pt x="114677" y="74244"/>
                  </a:lnTo>
                  <a:lnTo>
                    <a:pt x="112258" y="71654"/>
                  </a:lnTo>
                  <a:lnTo>
                    <a:pt x="111774" y="69064"/>
                  </a:lnTo>
                  <a:lnTo>
                    <a:pt x="110322" y="67338"/>
                  </a:lnTo>
                  <a:lnTo>
                    <a:pt x="109354" y="63884"/>
                  </a:lnTo>
                  <a:lnTo>
                    <a:pt x="108387" y="62158"/>
                  </a:lnTo>
                  <a:lnTo>
                    <a:pt x="108387" y="60431"/>
                  </a:lnTo>
                  <a:lnTo>
                    <a:pt x="109354" y="58705"/>
                  </a:lnTo>
                  <a:lnTo>
                    <a:pt x="111290" y="60431"/>
                  </a:lnTo>
                  <a:lnTo>
                    <a:pt x="110322" y="57841"/>
                  </a:lnTo>
                  <a:lnTo>
                    <a:pt x="109354" y="55251"/>
                  </a:lnTo>
                  <a:lnTo>
                    <a:pt x="108387" y="54388"/>
                  </a:lnTo>
                  <a:lnTo>
                    <a:pt x="104032" y="51798"/>
                  </a:lnTo>
                  <a:lnTo>
                    <a:pt x="102096" y="46618"/>
                  </a:lnTo>
                  <a:lnTo>
                    <a:pt x="102096" y="45755"/>
                  </a:lnTo>
                  <a:lnTo>
                    <a:pt x="104032" y="47482"/>
                  </a:lnTo>
                  <a:lnTo>
                    <a:pt x="106451" y="48345"/>
                  </a:lnTo>
                  <a:lnTo>
                    <a:pt x="106935" y="50935"/>
                  </a:lnTo>
                  <a:lnTo>
                    <a:pt x="109838" y="51798"/>
                  </a:lnTo>
                  <a:lnTo>
                    <a:pt x="108870" y="48345"/>
                  </a:lnTo>
                  <a:lnTo>
                    <a:pt x="108870" y="44028"/>
                  </a:lnTo>
                  <a:lnTo>
                    <a:pt x="108870" y="41438"/>
                  </a:lnTo>
                  <a:lnTo>
                    <a:pt x="106935" y="42302"/>
                  </a:lnTo>
                  <a:lnTo>
                    <a:pt x="104032" y="38848"/>
                  </a:lnTo>
                  <a:lnTo>
                    <a:pt x="102580" y="35395"/>
                  </a:lnTo>
                  <a:lnTo>
                    <a:pt x="102096" y="35395"/>
                  </a:lnTo>
                  <a:lnTo>
                    <a:pt x="101612" y="37122"/>
                  </a:lnTo>
                  <a:lnTo>
                    <a:pt x="100161" y="37122"/>
                  </a:lnTo>
                  <a:lnTo>
                    <a:pt x="98225" y="33669"/>
                  </a:lnTo>
                  <a:lnTo>
                    <a:pt x="96290" y="31942"/>
                  </a:lnTo>
                  <a:lnTo>
                    <a:pt x="94354" y="31079"/>
                  </a:lnTo>
                  <a:lnTo>
                    <a:pt x="93387" y="31942"/>
                  </a:lnTo>
                  <a:lnTo>
                    <a:pt x="91935" y="32805"/>
                  </a:lnTo>
                  <a:lnTo>
                    <a:pt x="90967" y="31079"/>
                  </a:lnTo>
                  <a:lnTo>
                    <a:pt x="90967" y="21582"/>
                  </a:lnTo>
                  <a:lnTo>
                    <a:pt x="92419" y="20719"/>
                  </a:lnTo>
                  <a:lnTo>
                    <a:pt x="93387" y="18129"/>
                  </a:lnTo>
                  <a:lnTo>
                    <a:pt x="92903" y="14676"/>
                  </a:lnTo>
                  <a:lnTo>
                    <a:pt x="90967" y="12086"/>
                  </a:lnTo>
                  <a:lnTo>
                    <a:pt x="88548" y="8633"/>
                  </a:lnTo>
                  <a:lnTo>
                    <a:pt x="83709" y="3453"/>
                  </a:lnTo>
                  <a:lnTo>
                    <a:pt x="82741" y="4316"/>
                  </a:lnTo>
                  <a:lnTo>
                    <a:pt x="81290" y="6906"/>
                  </a:lnTo>
                  <a:lnTo>
                    <a:pt x="80322" y="6906"/>
                  </a:lnTo>
                  <a:lnTo>
                    <a:pt x="77419" y="4316"/>
                  </a:lnTo>
                  <a:lnTo>
                    <a:pt x="73064" y="0"/>
                  </a:lnTo>
                  <a:lnTo>
                    <a:pt x="73064" y="6906"/>
                  </a:lnTo>
                  <a:lnTo>
                    <a:pt x="72096" y="12949"/>
                  </a:lnTo>
                  <a:lnTo>
                    <a:pt x="71129" y="15539"/>
                  </a:lnTo>
                  <a:lnTo>
                    <a:pt x="69677" y="18129"/>
                  </a:lnTo>
                  <a:lnTo>
                    <a:pt x="67258" y="25899"/>
                  </a:lnTo>
                  <a:lnTo>
                    <a:pt x="66774" y="24172"/>
                  </a:lnTo>
                  <a:lnTo>
                    <a:pt x="65322" y="24172"/>
                  </a:lnTo>
                  <a:lnTo>
                    <a:pt x="64838" y="24172"/>
                  </a:lnTo>
                  <a:lnTo>
                    <a:pt x="64354" y="27625"/>
                  </a:lnTo>
                  <a:lnTo>
                    <a:pt x="63387" y="31079"/>
                  </a:lnTo>
                  <a:lnTo>
                    <a:pt x="61935" y="37985"/>
                  </a:lnTo>
                  <a:lnTo>
                    <a:pt x="61451" y="39712"/>
                  </a:lnTo>
                  <a:lnTo>
                    <a:pt x="60483" y="38848"/>
                  </a:lnTo>
                  <a:lnTo>
                    <a:pt x="58064" y="37122"/>
                  </a:lnTo>
                  <a:lnTo>
                    <a:pt x="56129" y="35395"/>
                  </a:lnTo>
                  <a:lnTo>
                    <a:pt x="55645" y="41438"/>
                  </a:lnTo>
                  <a:lnTo>
                    <a:pt x="54193" y="51798"/>
                  </a:lnTo>
                  <a:lnTo>
                    <a:pt x="52741" y="58705"/>
                  </a:lnTo>
                  <a:lnTo>
                    <a:pt x="50322" y="63021"/>
                  </a:lnTo>
                  <a:lnTo>
                    <a:pt x="49838" y="67338"/>
                  </a:lnTo>
                  <a:lnTo>
                    <a:pt x="50322" y="74244"/>
                  </a:lnTo>
                  <a:lnTo>
                    <a:pt x="48387" y="76834"/>
                  </a:lnTo>
                  <a:lnTo>
                    <a:pt x="43064" y="82014"/>
                  </a:lnTo>
                  <a:lnTo>
                    <a:pt x="39677" y="87194"/>
                  </a:lnTo>
                  <a:lnTo>
                    <a:pt x="35322" y="88920"/>
                  </a:lnTo>
                  <a:lnTo>
                    <a:pt x="33387" y="86330"/>
                  </a:lnTo>
                  <a:lnTo>
                    <a:pt x="30483" y="92374"/>
                  </a:lnTo>
                  <a:lnTo>
                    <a:pt x="29516" y="92374"/>
                  </a:lnTo>
                  <a:lnTo>
                    <a:pt x="27096" y="90647"/>
                  </a:lnTo>
                  <a:lnTo>
                    <a:pt x="24193" y="86330"/>
                  </a:lnTo>
                  <a:lnTo>
                    <a:pt x="23709" y="83741"/>
                  </a:lnTo>
                  <a:lnTo>
                    <a:pt x="22258" y="83741"/>
                  </a:lnTo>
                  <a:lnTo>
                    <a:pt x="21774" y="85467"/>
                  </a:lnTo>
                  <a:lnTo>
                    <a:pt x="20806" y="88920"/>
                  </a:lnTo>
                  <a:lnTo>
                    <a:pt x="18870" y="94100"/>
                  </a:lnTo>
                  <a:lnTo>
                    <a:pt x="13548" y="97553"/>
                  </a:lnTo>
                  <a:lnTo>
                    <a:pt x="12096" y="101870"/>
                  </a:lnTo>
                  <a:lnTo>
                    <a:pt x="10645" y="109640"/>
                  </a:lnTo>
                  <a:lnTo>
                    <a:pt x="8709" y="110503"/>
                  </a:lnTo>
                  <a:lnTo>
                    <a:pt x="7258" y="112230"/>
                  </a:lnTo>
                  <a:lnTo>
                    <a:pt x="4838" y="114820"/>
                  </a:lnTo>
                  <a:lnTo>
                    <a:pt x="2903" y="117410"/>
                  </a:lnTo>
                  <a:lnTo>
                    <a:pt x="0" y="120000"/>
                  </a:lnTo>
                  <a:lnTo>
                    <a:pt x="30967" y="114820"/>
                  </a:lnTo>
                  <a:lnTo>
                    <a:pt x="56129" y="109640"/>
                  </a:lnTo>
                  <a:close/>
                </a:path>
              </a:pathLst>
            </a:custGeom>
            <a:solidFill>
              <a:srgbClr val="F16A6A"/>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1" name="Shape 877"/>
            <p:cNvSpPr/>
            <p:nvPr/>
          </p:nvSpPr>
          <p:spPr>
            <a:xfrm>
              <a:off x="7406290" y="2750010"/>
              <a:ext cx="269831" cy="209119"/>
            </a:xfrm>
            <a:custGeom>
              <a:avLst/>
              <a:gdLst/>
              <a:ahLst/>
              <a:cxnLst/>
              <a:rect l="0" t="0" r="0" b="0"/>
              <a:pathLst>
                <a:path w="120000" h="120000" extrusionOk="0">
                  <a:moveTo>
                    <a:pt x="62222" y="11428"/>
                  </a:moveTo>
                  <a:cubicBezTo>
                    <a:pt x="59682" y="3265"/>
                    <a:pt x="59682" y="3265"/>
                    <a:pt x="59682" y="3265"/>
                  </a:cubicBezTo>
                  <a:cubicBezTo>
                    <a:pt x="55873" y="816"/>
                    <a:pt x="55873" y="816"/>
                    <a:pt x="55873" y="816"/>
                  </a:cubicBezTo>
                  <a:cubicBezTo>
                    <a:pt x="50158" y="0"/>
                    <a:pt x="50158" y="0"/>
                    <a:pt x="50158" y="0"/>
                  </a:cubicBezTo>
                  <a:cubicBezTo>
                    <a:pt x="45714" y="816"/>
                    <a:pt x="45714" y="816"/>
                    <a:pt x="45714" y="816"/>
                  </a:cubicBezTo>
                  <a:cubicBezTo>
                    <a:pt x="42539" y="3265"/>
                    <a:pt x="42539" y="3265"/>
                    <a:pt x="42539" y="3265"/>
                  </a:cubicBezTo>
                  <a:cubicBezTo>
                    <a:pt x="40634" y="4081"/>
                    <a:pt x="40634" y="4081"/>
                    <a:pt x="40634" y="4081"/>
                  </a:cubicBezTo>
                  <a:cubicBezTo>
                    <a:pt x="36825" y="4897"/>
                    <a:pt x="36825" y="4897"/>
                    <a:pt x="36825" y="4897"/>
                  </a:cubicBezTo>
                  <a:cubicBezTo>
                    <a:pt x="29206" y="3265"/>
                    <a:pt x="29206" y="3265"/>
                    <a:pt x="29206" y="3265"/>
                  </a:cubicBezTo>
                  <a:cubicBezTo>
                    <a:pt x="24761" y="3265"/>
                    <a:pt x="24761" y="3265"/>
                    <a:pt x="24761" y="3265"/>
                  </a:cubicBezTo>
                  <a:cubicBezTo>
                    <a:pt x="19682" y="4081"/>
                    <a:pt x="19682" y="4081"/>
                    <a:pt x="19682" y="4081"/>
                  </a:cubicBezTo>
                  <a:cubicBezTo>
                    <a:pt x="16507" y="5714"/>
                    <a:pt x="16507" y="5714"/>
                    <a:pt x="16507" y="5714"/>
                  </a:cubicBezTo>
                  <a:cubicBezTo>
                    <a:pt x="7619" y="14693"/>
                    <a:pt x="7619" y="14693"/>
                    <a:pt x="7619" y="14693"/>
                  </a:cubicBezTo>
                  <a:cubicBezTo>
                    <a:pt x="7619" y="14693"/>
                    <a:pt x="7619" y="14693"/>
                    <a:pt x="7619" y="14693"/>
                  </a:cubicBezTo>
                  <a:cubicBezTo>
                    <a:pt x="6984" y="16326"/>
                    <a:pt x="6984" y="16326"/>
                    <a:pt x="6984" y="16326"/>
                  </a:cubicBezTo>
                  <a:cubicBezTo>
                    <a:pt x="6984" y="17959"/>
                    <a:pt x="6984" y="17959"/>
                    <a:pt x="6984" y="17959"/>
                  </a:cubicBezTo>
                  <a:cubicBezTo>
                    <a:pt x="5714" y="18775"/>
                    <a:pt x="5714" y="18775"/>
                    <a:pt x="5714" y="18775"/>
                  </a:cubicBezTo>
                  <a:cubicBezTo>
                    <a:pt x="3174" y="21224"/>
                    <a:pt x="3174" y="21224"/>
                    <a:pt x="3174" y="21224"/>
                  </a:cubicBezTo>
                  <a:cubicBezTo>
                    <a:pt x="0" y="23673"/>
                    <a:pt x="0" y="23673"/>
                    <a:pt x="0" y="23673"/>
                  </a:cubicBezTo>
                  <a:cubicBezTo>
                    <a:pt x="0" y="26122"/>
                    <a:pt x="0" y="26122"/>
                    <a:pt x="0" y="26122"/>
                  </a:cubicBezTo>
                  <a:cubicBezTo>
                    <a:pt x="1269" y="27755"/>
                    <a:pt x="1269" y="27755"/>
                    <a:pt x="1269" y="27755"/>
                  </a:cubicBezTo>
                  <a:cubicBezTo>
                    <a:pt x="2539" y="30204"/>
                    <a:pt x="2539" y="30204"/>
                    <a:pt x="2539" y="30204"/>
                  </a:cubicBezTo>
                  <a:cubicBezTo>
                    <a:pt x="10158" y="34285"/>
                    <a:pt x="10158" y="34285"/>
                    <a:pt x="10158" y="34285"/>
                  </a:cubicBezTo>
                  <a:cubicBezTo>
                    <a:pt x="12063" y="36734"/>
                    <a:pt x="12063" y="36734"/>
                    <a:pt x="12063" y="36734"/>
                  </a:cubicBezTo>
                  <a:cubicBezTo>
                    <a:pt x="13968" y="40000"/>
                    <a:pt x="13968" y="40000"/>
                    <a:pt x="13968" y="40000"/>
                  </a:cubicBezTo>
                  <a:cubicBezTo>
                    <a:pt x="15238" y="43265"/>
                    <a:pt x="15238" y="43265"/>
                    <a:pt x="15238" y="43265"/>
                  </a:cubicBezTo>
                  <a:cubicBezTo>
                    <a:pt x="18412" y="47346"/>
                    <a:pt x="18412" y="47346"/>
                    <a:pt x="18412" y="47346"/>
                  </a:cubicBezTo>
                  <a:cubicBezTo>
                    <a:pt x="21587" y="52244"/>
                    <a:pt x="21587" y="52244"/>
                    <a:pt x="21587" y="52244"/>
                  </a:cubicBezTo>
                  <a:cubicBezTo>
                    <a:pt x="31746" y="62857"/>
                    <a:pt x="31746" y="62857"/>
                    <a:pt x="31746" y="62857"/>
                  </a:cubicBezTo>
                  <a:cubicBezTo>
                    <a:pt x="34920" y="66122"/>
                    <a:pt x="34920" y="66122"/>
                    <a:pt x="34920" y="66122"/>
                  </a:cubicBezTo>
                  <a:cubicBezTo>
                    <a:pt x="38730" y="72653"/>
                    <a:pt x="38730" y="72653"/>
                    <a:pt x="38730" y="72653"/>
                  </a:cubicBezTo>
                  <a:cubicBezTo>
                    <a:pt x="41904" y="78367"/>
                    <a:pt x="41904" y="78367"/>
                    <a:pt x="41904" y="78367"/>
                  </a:cubicBezTo>
                  <a:cubicBezTo>
                    <a:pt x="46349" y="80816"/>
                    <a:pt x="46349" y="80816"/>
                    <a:pt x="46349" y="80816"/>
                  </a:cubicBezTo>
                  <a:cubicBezTo>
                    <a:pt x="48253" y="83265"/>
                    <a:pt x="48253" y="83265"/>
                    <a:pt x="48253" y="83265"/>
                  </a:cubicBezTo>
                  <a:cubicBezTo>
                    <a:pt x="50158" y="85714"/>
                    <a:pt x="50158" y="85714"/>
                    <a:pt x="50158" y="85714"/>
                  </a:cubicBezTo>
                  <a:cubicBezTo>
                    <a:pt x="52063" y="87346"/>
                    <a:pt x="52063" y="87346"/>
                    <a:pt x="52063" y="87346"/>
                  </a:cubicBezTo>
                  <a:cubicBezTo>
                    <a:pt x="53333" y="88979"/>
                    <a:pt x="53333" y="88979"/>
                    <a:pt x="53333" y="88979"/>
                  </a:cubicBezTo>
                  <a:cubicBezTo>
                    <a:pt x="55238" y="93061"/>
                    <a:pt x="55238" y="93061"/>
                    <a:pt x="55238" y="93061"/>
                  </a:cubicBezTo>
                  <a:cubicBezTo>
                    <a:pt x="56507" y="95510"/>
                    <a:pt x="56507" y="95510"/>
                    <a:pt x="56507" y="95510"/>
                  </a:cubicBezTo>
                  <a:cubicBezTo>
                    <a:pt x="56507" y="97142"/>
                    <a:pt x="56507" y="97142"/>
                    <a:pt x="56507" y="97142"/>
                  </a:cubicBezTo>
                  <a:cubicBezTo>
                    <a:pt x="57142" y="99591"/>
                    <a:pt x="57142" y="99591"/>
                    <a:pt x="57142" y="99591"/>
                  </a:cubicBezTo>
                  <a:cubicBezTo>
                    <a:pt x="57777" y="101224"/>
                    <a:pt x="57777" y="101224"/>
                    <a:pt x="57777" y="101224"/>
                  </a:cubicBezTo>
                  <a:cubicBezTo>
                    <a:pt x="58412" y="101224"/>
                    <a:pt x="58412" y="101224"/>
                    <a:pt x="58412" y="101224"/>
                  </a:cubicBezTo>
                  <a:cubicBezTo>
                    <a:pt x="60317" y="102040"/>
                    <a:pt x="60317" y="102040"/>
                    <a:pt x="60317" y="102040"/>
                  </a:cubicBezTo>
                  <a:cubicBezTo>
                    <a:pt x="62222" y="103673"/>
                    <a:pt x="62222" y="103673"/>
                    <a:pt x="62222" y="103673"/>
                  </a:cubicBezTo>
                  <a:cubicBezTo>
                    <a:pt x="62222" y="104489"/>
                    <a:pt x="62222" y="104489"/>
                    <a:pt x="62222" y="104489"/>
                  </a:cubicBezTo>
                  <a:cubicBezTo>
                    <a:pt x="62222" y="106122"/>
                    <a:pt x="62222" y="106122"/>
                    <a:pt x="62222" y="106122"/>
                  </a:cubicBezTo>
                  <a:cubicBezTo>
                    <a:pt x="62857" y="108571"/>
                    <a:pt x="62857" y="108571"/>
                    <a:pt x="62857" y="108571"/>
                  </a:cubicBezTo>
                  <a:cubicBezTo>
                    <a:pt x="65396" y="111836"/>
                    <a:pt x="65396" y="111836"/>
                    <a:pt x="65396" y="111836"/>
                  </a:cubicBezTo>
                  <a:cubicBezTo>
                    <a:pt x="65396" y="112653"/>
                    <a:pt x="65396" y="112653"/>
                    <a:pt x="65396" y="112653"/>
                  </a:cubicBezTo>
                  <a:cubicBezTo>
                    <a:pt x="65396" y="115918"/>
                    <a:pt x="65396" y="115918"/>
                    <a:pt x="65396" y="115918"/>
                  </a:cubicBezTo>
                  <a:cubicBezTo>
                    <a:pt x="66031" y="118367"/>
                    <a:pt x="66031" y="118367"/>
                    <a:pt x="66031" y="118367"/>
                  </a:cubicBezTo>
                  <a:cubicBezTo>
                    <a:pt x="67301" y="119183"/>
                    <a:pt x="67301" y="119183"/>
                    <a:pt x="67301" y="119183"/>
                  </a:cubicBezTo>
                  <a:cubicBezTo>
                    <a:pt x="68571" y="120000"/>
                    <a:pt x="68571" y="120000"/>
                    <a:pt x="68571" y="120000"/>
                  </a:cubicBezTo>
                  <a:cubicBezTo>
                    <a:pt x="68571" y="115102"/>
                    <a:pt x="68571" y="115102"/>
                    <a:pt x="68571" y="115102"/>
                  </a:cubicBezTo>
                  <a:cubicBezTo>
                    <a:pt x="69841" y="114285"/>
                    <a:pt x="69841" y="114285"/>
                    <a:pt x="69841" y="114285"/>
                  </a:cubicBezTo>
                  <a:cubicBezTo>
                    <a:pt x="73015" y="114285"/>
                    <a:pt x="73015" y="114285"/>
                    <a:pt x="73015" y="114285"/>
                  </a:cubicBezTo>
                  <a:cubicBezTo>
                    <a:pt x="73650" y="114285"/>
                    <a:pt x="73650" y="114285"/>
                    <a:pt x="73650" y="114285"/>
                  </a:cubicBezTo>
                  <a:cubicBezTo>
                    <a:pt x="73650" y="114285"/>
                    <a:pt x="74920" y="113469"/>
                    <a:pt x="74920" y="113469"/>
                  </a:cubicBezTo>
                  <a:cubicBezTo>
                    <a:pt x="74920" y="112653"/>
                    <a:pt x="74285" y="111836"/>
                    <a:pt x="74285" y="111836"/>
                  </a:cubicBezTo>
                  <a:cubicBezTo>
                    <a:pt x="73650" y="111836"/>
                    <a:pt x="73650" y="111836"/>
                    <a:pt x="73650" y="111836"/>
                  </a:cubicBezTo>
                  <a:cubicBezTo>
                    <a:pt x="73650" y="111836"/>
                    <a:pt x="71111" y="111020"/>
                    <a:pt x="71111" y="111020"/>
                  </a:cubicBezTo>
                  <a:cubicBezTo>
                    <a:pt x="70476" y="111020"/>
                    <a:pt x="69841" y="109387"/>
                    <a:pt x="69841" y="109387"/>
                  </a:cubicBezTo>
                  <a:cubicBezTo>
                    <a:pt x="69841" y="108571"/>
                    <a:pt x="69841" y="108571"/>
                    <a:pt x="69841" y="108571"/>
                  </a:cubicBezTo>
                  <a:cubicBezTo>
                    <a:pt x="70476" y="105306"/>
                    <a:pt x="70476" y="105306"/>
                    <a:pt x="70476" y="105306"/>
                  </a:cubicBezTo>
                  <a:cubicBezTo>
                    <a:pt x="73015" y="107755"/>
                    <a:pt x="73015" y="107755"/>
                    <a:pt x="73015" y="107755"/>
                  </a:cubicBezTo>
                  <a:cubicBezTo>
                    <a:pt x="73650" y="108571"/>
                    <a:pt x="73650" y="108571"/>
                    <a:pt x="73650" y="108571"/>
                  </a:cubicBezTo>
                  <a:cubicBezTo>
                    <a:pt x="75555" y="110204"/>
                    <a:pt x="75555" y="110204"/>
                    <a:pt x="75555" y="110204"/>
                  </a:cubicBezTo>
                  <a:cubicBezTo>
                    <a:pt x="78095" y="109387"/>
                    <a:pt x="78095" y="109387"/>
                    <a:pt x="78095" y="109387"/>
                  </a:cubicBezTo>
                  <a:cubicBezTo>
                    <a:pt x="78730" y="104489"/>
                    <a:pt x="78730" y="104489"/>
                    <a:pt x="78730" y="104489"/>
                  </a:cubicBezTo>
                  <a:cubicBezTo>
                    <a:pt x="78730" y="103673"/>
                    <a:pt x="78730" y="103673"/>
                    <a:pt x="78730" y="103673"/>
                  </a:cubicBezTo>
                  <a:cubicBezTo>
                    <a:pt x="78095" y="100408"/>
                    <a:pt x="78095" y="100408"/>
                    <a:pt x="78095" y="100408"/>
                  </a:cubicBezTo>
                  <a:cubicBezTo>
                    <a:pt x="80000" y="100408"/>
                    <a:pt x="80000" y="100408"/>
                    <a:pt x="80000" y="100408"/>
                  </a:cubicBezTo>
                  <a:cubicBezTo>
                    <a:pt x="82539" y="100408"/>
                    <a:pt x="82539" y="100408"/>
                    <a:pt x="82539" y="100408"/>
                  </a:cubicBezTo>
                  <a:cubicBezTo>
                    <a:pt x="85714" y="97959"/>
                    <a:pt x="85714" y="97959"/>
                    <a:pt x="85714" y="97959"/>
                  </a:cubicBezTo>
                  <a:cubicBezTo>
                    <a:pt x="85714" y="97142"/>
                    <a:pt x="85714" y="97142"/>
                    <a:pt x="85714" y="97142"/>
                  </a:cubicBezTo>
                  <a:cubicBezTo>
                    <a:pt x="84444" y="96326"/>
                    <a:pt x="84444" y="96326"/>
                    <a:pt x="84444" y="96326"/>
                  </a:cubicBezTo>
                  <a:cubicBezTo>
                    <a:pt x="83174" y="96326"/>
                    <a:pt x="83174" y="96326"/>
                    <a:pt x="83174" y="96326"/>
                  </a:cubicBezTo>
                  <a:cubicBezTo>
                    <a:pt x="81904" y="95510"/>
                    <a:pt x="81904" y="95510"/>
                    <a:pt x="81904" y="95510"/>
                  </a:cubicBezTo>
                  <a:cubicBezTo>
                    <a:pt x="81904" y="93877"/>
                    <a:pt x="81904" y="93877"/>
                    <a:pt x="81904" y="93877"/>
                  </a:cubicBezTo>
                  <a:cubicBezTo>
                    <a:pt x="83809" y="93061"/>
                    <a:pt x="83809" y="93061"/>
                    <a:pt x="83809" y="93061"/>
                  </a:cubicBezTo>
                  <a:cubicBezTo>
                    <a:pt x="84444" y="93877"/>
                    <a:pt x="84444" y="93877"/>
                    <a:pt x="84444" y="93877"/>
                  </a:cubicBezTo>
                  <a:cubicBezTo>
                    <a:pt x="86349" y="95510"/>
                    <a:pt x="86349" y="95510"/>
                    <a:pt x="86349" y="95510"/>
                  </a:cubicBezTo>
                  <a:cubicBezTo>
                    <a:pt x="87619" y="95510"/>
                    <a:pt x="87619" y="95510"/>
                    <a:pt x="87619" y="95510"/>
                  </a:cubicBezTo>
                  <a:cubicBezTo>
                    <a:pt x="90158" y="93061"/>
                    <a:pt x="90158" y="93061"/>
                    <a:pt x="90158" y="93061"/>
                  </a:cubicBezTo>
                  <a:cubicBezTo>
                    <a:pt x="92063" y="89795"/>
                    <a:pt x="92063" y="89795"/>
                    <a:pt x="92063" y="89795"/>
                  </a:cubicBezTo>
                  <a:cubicBezTo>
                    <a:pt x="91428" y="87346"/>
                    <a:pt x="91428" y="87346"/>
                    <a:pt x="91428" y="87346"/>
                  </a:cubicBezTo>
                  <a:cubicBezTo>
                    <a:pt x="89523" y="85714"/>
                    <a:pt x="89523" y="85714"/>
                    <a:pt x="89523" y="85714"/>
                  </a:cubicBezTo>
                  <a:cubicBezTo>
                    <a:pt x="89523" y="84897"/>
                    <a:pt x="89523" y="84897"/>
                    <a:pt x="89523" y="84897"/>
                  </a:cubicBezTo>
                  <a:cubicBezTo>
                    <a:pt x="90793" y="84081"/>
                    <a:pt x="90793" y="84081"/>
                    <a:pt x="90793" y="84081"/>
                  </a:cubicBezTo>
                  <a:cubicBezTo>
                    <a:pt x="93333" y="85714"/>
                    <a:pt x="93333" y="85714"/>
                    <a:pt x="93333" y="85714"/>
                  </a:cubicBezTo>
                  <a:cubicBezTo>
                    <a:pt x="94603" y="84081"/>
                    <a:pt x="94603" y="84081"/>
                    <a:pt x="94603" y="84081"/>
                  </a:cubicBezTo>
                  <a:cubicBezTo>
                    <a:pt x="95873" y="81632"/>
                    <a:pt x="95873" y="81632"/>
                    <a:pt x="95873" y="81632"/>
                  </a:cubicBezTo>
                  <a:cubicBezTo>
                    <a:pt x="98412" y="75918"/>
                    <a:pt x="98412" y="75918"/>
                    <a:pt x="98412" y="75918"/>
                  </a:cubicBezTo>
                  <a:cubicBezTo>
                    <a:pt x="100952" y="73469"/>
                    <a:pt x="100952" y="73469"/>
                    <a:pt x="100952" y="73469"/>
                  </a:cubicBezTo>
                  <a:cubicBezTo>
                    <a:pt x="104126" y="72653"/>
                    <a:pt x="104126" y="72653"/>
                    <a:pt x="104126" y="72653"/>
                  </a:cubicBezTo>
                  <a:cubicBezTo>
                    <a:pt x="106031" y="68571"/>
                    <a:pt x="106031" y="68571"/>
                    <a:pt x="106031" y="68571"/>
                  </a:cubicBezTo>
                  <a:cubicBezTo>
                    <a:pt x="107301" y="66122"/>
                    <a:pt x="107301" y="66122"/>
                    <a:pt x="107301" y="66122"/>
                  </a:cubicBezTo>
                  <a:cubicBezTo>
                    <a:pt x="106031" y="64489"/>
                    <a:pt x="106031" y="64489"/>
                    <a:pt x="106031" y="64489"/>
                  </a:cubicBezTo>
                  <a:cubicBezTo>
                    <a:pt x="104761" y="61224"/>
                    <a:pt x="104761" y="61224"/>
                    <a:pt x="104761" y="61224"/>
                  </a:cubicBezTo>
                  <a:cubicBezTo>
                    <a:pt x="106031" y="61224"/>
                    <a:pt x="106031" y="61224"/>
                    <a:pt x="106031" y="61224"/>
                  </a:cubicBezTo>
                  <a:cubicBezTo>
                    <a:pt x="107301" y="61224"/>
                    <a:pt x="107301" y="61224"/>
                    <a:pt x="107301" y="61224"/>
                  </a:cubicBezTo>
                  <a:cubicBezTo>
                    <a:pt x="107301" y="58775"/>
                    <a:pt x="107301" y="58775"/>
                    <a:pt x="107301" y="58775"/>
                  </a:cubicBezTo>
                  <a:cubicBezTo>
                    <a:pt x="107936" y="57142"/>
                    <a:pt x="107936" y="57142"/>
                    <a:pt x="107936" y="57142"/>
                  </a:cubicBezTo>
                  <a:cubicBezTo>
                    <a:pt x="109841" y="53877"/>
                    <a:pt x="109841" y="53877"/>
                    <a:pt x="109841" y="53877"/>
                  </a:cubicBezTo>
                  <a:cubicBezTo>
                    <a:pt x="111111" y="48979"/>
                    <a:pt x="111111" y="48979"/>
                    <a:pt x="111111" y="48979"/>
                  </a:cubicBezTo>
                  <a:cubicBezTo>
                    <a:pt x="112380" y="45714"/>
                    <a:pt x="112380" y="45714"/>
                    <a:pt x="112380" y="45714"/>
                  </a:cubicBezTo>
                  <a:cubicBezTo>
                    <a:pt x="113015" y="44081"/>
                    <a:pt x="113015" y="44081"/>
                    <a:pt x="113015" y="44081"/>
                  </a:cubicBezTo>
                  <a:cubicBezTo>
                    <a:pt x="114285" y="42448"/>
                    <a:pt x="114285" y="42448"/>
                    <a:pt x="114285" y="42448"/>
                  </a:cubicBezTo>
                  <a:cubicBezTo>
                    <a:pt x="118730" y="37551"/>
                    <a:pt x="118730" y="37551"/>
                    <a:pt x="118730" y="37551"/>
                  </a:cubicBezTo>
                  <a:cubicBezTo>
                    <a:pt x="120000" y="35918"/>
                    <a:pt x="120000" y="35918"/>
                    <a:pt x="120000" y="35918"/>
                  </a:cubicBezTo>
                  <a:cubicBezTo>
                    <a:pt x="87619" y="4897"/>
                    <a:pt x="87619" y="4897"/>
                    <a:pt x="87619" y="4897"/>
                  </a:cubicBezTo>
                  <a:lnTo>
                    <a:pt x="62222" y="11428"/>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2" name="Shape 878"/>
            <p:cNvSpPr/>
            <p:nvPr/>
          </p:nvSpPr>
          <p:spPr>
            <a:xfrm>
              <a:off x="7128028" y="2788799"/>
              <a:ext cx="212491" cy="340660"/>
            </a:xfrm>
            <a:custGeom>
              <a:avLst/>
              <a:gdLst/>
              <a:ahLst/>
              <a:cxnLst/>
              <a:rect l="0" t="0" r="0" b="0"/>
              <a:pathLst>
                <a:path w="120000" h="120000" extrusionOk="0">
                  <a:moveTo>
                    <a:pt x="38095" y="111683"/>
                  </a:moveTo>
                  <a:lnTo>
                    <a:pt x="37142" y="108712"/>
                  </a:lnTo>
                  <a:lnTo>
                    <a:pt x="33333" y="105742"/>
                  </a:lnTo>
                  <a:lnTo>
                    <a:pt x="31428" y="104554"/>
                  </a:lnTo>
                  <a:lnTo>
                    <a:pt x="31428" y="102772"/>
                  </a:lnTo>
                  <a:lnTo>
                    <a:pt x="34285" y="102178"/>
                  </a:lnTo>
                  <a:lnTo>
                    <a:pt x="40952" y="100990"/>
                  </a:lnTo>
                  <a:lnTo>
                    <a:pt x="48571" y="99801"/>
                  </a:lnTo>
                  <a:lnTo>
                    <a:pt x="120000" y="96237"/>
                  </a:lnTo>
                  <a:lnTo>
                    <a:pt x="119047" y="95643"/>
                  </a:lnTo>
                  <a:lnTo>
                    <a:pt x="115238" y="92673"/>
                  </a:lnTo>
                  <a:lnTo>
                    <a:pt x="114285" y="90891"/>
                  </a:lnTo>
                  <a:lnTo>
                    <a:pt x="112380" y="89108"/>
                  </a:lnTo>
                  <a:lnTo>
                    <a:pt x="113333" y="87920"/>
                  </a:lnTo>
                  <a:lnTo>
                    <a:pt x="115238" y="86732"/>
                  </a:lnTo>
                  <a:lnTo>
                    <a:pt x="114285" y="83762"/>
                  </a:lnTo>
                  <a:lnTo>
                    <a:pt x="112380" y="81980"/>
                  </a:lnTo>
                  <a:lnTo>
                    <a:pt x="110476" y="77227"/>
                  </a:lnTo>
                  <a:lnTo>
                    <a:pt x="110476" y="74257"/>
                  </a:lnTo>
                  <a:lnTo>
                    <a:pt x="113333" y="73069"/>
                  </a:lnTo>
                  <a:lnTo>
                    <a:pt x="114285" y="70693"/>
                  </a:lnTo>
                  <a:lnTo>
                    <a:pt x="110476" y="69504"/>
                  </a:lnTo>
                  <a:lnTo>
                    <a:pt x="115238" y="67722"/>
                  </a:lnTo>
                  <a:lnTo>
                    <a:pt x="116190" y="65346"/>
                  </a:lnTo>
                  <a:lnTo>
                    <a:pt x="114285" y="64158"/>
                  </a:lnTo>
                  <a:lnTo>
                    <a:pt x="113333" y="61782"/>
                  </a:lnTo>
                  <a:lnTo>
                    <a:pt x="113333" y="59405"/>
                  </a:lnTo>
                  <a:lnTo>
                    <a:pt x="109523" y="56435"/>
                  </a:lnTo>
                  <a:lnTo>
                    <a:pt x="102857" y="49306"/>
                  </a:lnTo>
                  <a:lnTo>
                    <a:pt x="100952" y="44554"/>
                  </a:lnTo>
                  <a:lnTo>
                    <a:pt x="91428" y="24356"/>
                  </a:lnTo>
                  <a:lnTo>
                    <a:pt x="84761" y="7128"/>
                  </a:lnTo>
                  <a:lnTo>
                    <a:pt x="82857" y="0"/>
                  </a:lnTo>
                  <a:lnTo>
                    <a:pt x="89523" y="0"/>
                  </a:lnTo>
                  <a:lnTo>
                    <a:pt x="89523" y="0"/>
                  </a:lnTo>
                  <a:lnTo>
                    <a:pt x="952" y="4158"/>
                  </a:lnTo>
                  <a:lnTo>
                    <a:pt x="952" y="8316"/>
                  </a:lnTo>
                  <a:lnTo>
                    <a:pt x="0" y="62970"/>
                  </a:lnTo>
                  <a:lnTo>
                    <a:pt x="0" y="92079"/>
                  </a:lnTo>
                  <a:lnTo>
                    <a:pt x="5714" y="116435"/>
                  </a:lnTo>
                  <a:lnTo>
                    <a:pt x="7619" y="116435"/>
                  </a:lnTo>
                  <a:lnTo>
                    <a:pt x="10476" y="117029"/>
                  </a:lnTo>
                  <a:lnTo>
                    <a:pt x="14285" y="117623"/>
                  </a:lnTo>
                  <a:lnTo>
                    <a:pt x="15238" y="115841"/>
                  </a:lnTo>
                  <a:lnTo>
                    <a:pt x="14285" y="113465"/>
                  </a:lnTo>
                  <a:lnTo>
                    <a:pt x="15238" y="111089"/>
                  </a:lnTo>
                  <a:lnTo>
                    <a:pt x="17142" y="109900"/>
                  </a:lnTo>
                  <a:lnTo>
                    <a:pt x="20000" y="109306"/>
                  </a:lnTo>
                  <a:lnTo>
                    <a:pt x="20952" y="110495"/>
                  </a:lnTo>
                  <a:lnTo>
                    <a:pt x="20952" y="112277"/>
                  </a:lnTo>
                  <a:lnTo>
                    <a:pt x="20000" y="113465"/>
                  </a:lnTo>
                  <a:lnTo>
                    <a:pt x="20952" y="114653"/>
                  </a:lnTo>
                  <a:lnTo>
                    <a:pt x="21904" y="115247"/>
                  </a:lnTo>
                  <a:lnTo>
                    <a:pt x="23809" y="115841"/>
                  </a:lnTo>
                  <a:lnTo>
                    <a:pt x="25714" y="117029"/>
                  </a:lnTo>
                  <a:lnTo>
                    <a:pt x="25714" y="118217"/>
                  </a:lnTo>
                  <a:lnTo>
                    <a:pt x="25714" y="118811"/>
                  </a:lnTo>
                  <a:lnTo>
                    <a:pt x="23809" y="120000"/>
                  </a:lnTo>
                  <a:lnTo>
                    <a:pt x="25714" y="119405"/>
                  </a:lnTo>
                  <a:lnTo>
                    <a:pt x="29523" y="118811"/>
                  </a:lnTo>
                  <a:lnTo>
                    <a:pt x="34285" y="118217"/>
                  </a:lnTo>
                  <a:lnTo>
                    <a:pt x="36190" y="117029"/>
                  </a:lnTo>
                  <a:lnTo>
                    <a:pt x="37142" y="117029"/>
                  </a:lnTo>
                  <a:lnTo>
                    <a:pt x="40952" y="116435"/>
                  </a:lnTo>
                  <a:lnTo>
                    <a:pt x="41904" y="115841"/>
                  </a:lnTo>
                  <a:lnTo>
                    <a:pt x="41904" y="115841"/>
                  </a:lnTo>
                  <a:lnTo>
                    <a:pt x="38095" y="111683"/>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3" name="Shape 879"/>
            <p:cNvSpPr/>
            <p:nvPr/>
          </p:nvSpPr>
          <p:spPr>
            <a:xfrm>
              <a:off x="6942518" y="2800603"/>
              <a:ext cx="195628" cy="342347"/>
            </a:xfrm>
            <a:custGeom>
              <a:avLst/>
              <a:gdLst/>
              <a:ahLst/>
              <a:cxnLst/>
              <a:rect l="0" t="0" r="0" b="0"/>
              <a:pathLst>
                <a:path w="120000" h="120000" extrusionOk="0">
                  <a:moveTo>
                    <a:pt x="113793" y="87487"/>
                  </a:moveTo>
                  <a:lnTo>
                    <a:pt x="113793" y="58522"/>
                  </a:lnTo>
                  <a:lnTo>
                    <a:pt x="114827" y="4137"/>
                  </a:lnTo>
                  <a:lnTo>
                    <a:pt x="114827" y="0"/>
                  </a:lnTo>
                  <a:lnTo>
                    <a:pt x="42413" y="2955"/>
                  </a:lnTo>
                  <a:lnTo>
                    <a:pt x="42413" y="2955"/>
                  </a:lnTo>
                  <a:lnTo>
                    <a:pt x="43448" y="4729"/>
                  </a:lnTo>
                  <a:lnTo>
                    <a:pt x="39310" y="5911"/>
                  </a:lnTo>
                  <a:lnTo>
                    <a:pt x="37241" y="7093"/>
                  </a:lnTo>
                  <a:lnTo>
                    <a:pt x="36206" y="8866"/>
                  </a:lnTo>
                  <a:lnTo>
                    <a:pt x="34137" y="10049"/>
                  </a:lnTo>
                  <a:lnTo>
                    <a:pt x="33103" y="10049"/>
                  </a:lnTo>
                  <a:lnTo>
                    <a:pt x="31034" y="13004"/>
                  </a:lnTo>
                  <a:lnTo>
                    <a:pt x="31034" y="15369"/>
                  </a:lnTo>
                  <a:lnTo>
                    <a:pt x="27931" y="18325"/>
                  </a:lnTo>
                  <a:lnTo>
                    <a:pt x="22758" y="21871"/>
                  </a:lnTo>
                  <a:lnTo>
                    <a:pt x="19655" y="23645"/>
                  </a:lnTo>
                  <a:lnTo>
                    <a:pt x="18620" y="26009"/>
                  </a:lnTo>
                  <a:lnTo>
                    <a:pt x="20689" y="26600"/>
                  </a:lnTo>
                  <a:lnTo>
                    <a:pt x="18620" y="28374"/>
                  </a:lnTo>
                  <a:lnTo>
                    <a:pt x="16551" y="30738"/>
                  </a:lnTo>
                  <a:lnTo>
                    <a:pt x="17586" y="31921"/>
                  </a:lnTo>
                  <a:lnTo>
                    <a:pt x="16551" y="31921"/>
                  </a:lnTo>
                  <a:lnTo>
                    <a:pt x="13448" y="34285"/>
                  </a:lnTo>
                  <a:lnTo>
                    <a:pt x="11379" y="36059"/>
                  </a:lnTo>
                  <a:lnTo>
                    <a:pt x="12413" y="36650"/>
                  </a:lnTo>
                  <a:lnTo>
                    <a:pt x="11379" y="37832"/>
                  </a:lnTo>
                  <a:lnTo>
                    <a:pt x="11379" y="39014"/>
                  </a:lnTo>
                  <a:lnTo>
                    <a:pt x="12413" y="39605"/>
                  </a:lnTo>
                  <a:lnTo>
                    <a:pt x="14482" y="41379"/>
                  </a:lnTo>
                  <a:lnTo>
                    <a:pt x="14482" y="42561"/>
                  </a:lnTo>
                  <a:lnTo>
                    <a:pt x="14482" y="46108"/>
                  </a:lnTo>
                  <a:lnTo>
                    <a:pt x="15517" y="47881"/>
                  </a:lnTo>
                  <a:lnTo>
                    <a:pt x="14482" y="49655"/>
                  </a:lnTo>
                  <a:lnTo>
                    <a:pt x="12413" y="52610"/>
                  </a:lnTo>
                  <a:lnTo>
                    <a:pt x="11379" y="52610"/>
                  </a:lnTo>
                  <a:lnTo>
                    <a:pt x="14482" y="53793"/>
                  </a:lnTo>
                  <a:lnTo>
                    <a:pt x="15517" y="55566"/>
                  </a:lnTo>
                  <a:lnTo>
                    <a:pt x="15517" y="56748"/>
                  </a:lnTo>
                  <a:lnTo>
                    <a:pt x="11379" y="57931"/>
                  </a:lnTo>
                  <a:lnTo>
                    <a:pt x="14482" y="59113"/>
                  </a:lnTo>
                  <a:lnTo>
                    <a:pt x="15517" y="60295"/>
                  </a:lnTo>
                  <a:lnTo>
                    <a:pt x="15517" y="60886"/>
                  </a:lnTo>
                  <a:lnTo>
                    <a:pt x="16551" y="63842"/>
                  </a:lnTo>
                  <a:lnTo>
                    <a:pt x="16551" y="65024"/>
                  </a:lnTo>
                  <a:lnTo>
                    <a:pt x="19655" y="66206"/>
                  </a:lnTo>
                  <a:lnTo>
                    <a:pt x="20689" y="67980"/>
                  </a:lnTo>
                  <a:lnTo>
                    <a:pt x="19655" y="72709"/>
                  </a:lnTo>
                  <a:lnTo>
                    <a:pt x="16551" y="74482"/>
                  </a:lnTo>
                  <a:lnTo>
                    <a:pt x="15517" y="74482"/>
                  </a:lnTo>
                  <a:lnTo>
                    <a:pt x="15517" y="76847"/>
                  </a:lnTo>
                  <a:lnTo>
                    <a:pt x="14482" y="78029"/>
                  </a:lnTo>
                  <a:lnTo>
                    <a:pt x="10344" y="81576"/>
                  </a:lnTo>
                  <a:lnTo>
                    <a:pt x="8275" y="82758"/>
                  </a:lnTo>
                  <a:lnTo>
                    <a:pt x="7241" y="86896"/>
                  </a:lnTo>
                  <a:lnTo>
                    <a:pt x="6206" y="88078"/>
                  </a:lnTo>
                  <a:lnTo>
                    <a:pt x="5172" y="88669"/>
                  </a:lnTo>
                  <a:lnTo>
                    <a:pt x="4137" y="90443"/>
                  </a:lnTo>
                  <a:lnTo>
                    <a:pt x="4137" y="91625"/>
                  </a:lnTo>
                  <a:lnTo>
                    <a:pt x="4137" y="94581"/>
                  </a:lnTo>
                  <a:lnTo>
                    <a:pt x="1034" y="95763"/>
                  </a:lnTo>
                  <a:lnTo>
                    <a:pt x="0" y="96945"/>
                  </a:lnTo>
                  <a:lnTo>
                    <a:pt x="0" y="98719"/>
                  </a:lnTo>
                  <a:lnTo>
                    <a:pt x="1034" y="101083"/>
                  </a:lnTo>
                  <a:lnTo>
                    <a:pt x="68275" y="99310"/>
                  </a:lnTo>
                  <a:lnTo>
                    <a:pt x="67241" y="108768"/>
                  </a:lnTo>
                  <a:lnTo>
                    <a:pt x="69310" y="111133"/>
                  </a:lnTo>
                  <a:lnTo>
                    <a:pt x="72413" y="113497"/>
                  </a:lnTo>
                  <a:lnTo>
                    <a:pt x="73448" y="117635"/>
                  </a:lnTo>
                  <a:lnTo>
                    <a:pt x="73448" y="120000"/>
                  </a:lnTo>
                  <a:lnTo>
                    <a:pt x="73448" y="120000"/>
                  </a:lnTo>
                  <a:lnTo>
                    <a:pt x="74482" y="120000"/>
                  </a:lnTo>
                  <a:lnTo>
                    <a:pt x="79655" y="118226"/>
                  </a:lnTo>
                  <a:lnTo>
                    <a:pt x="81724" y="117635"/>
                  </a:lnTo>
                  <a:lnTo>
                    <a:pt x="84827" y="116453"/>
                  </a:lnTo>
                  <a:lnTo>
                    <a:pt x="84827" y="114088"/>
                  </a:lnTo>
                  <a:lnTo>
                    <a:pt x="88965" y="114088"/>
                  </a:lnTo>
                  <a:lnTo>
                    <a:pt x="92068" y="114088"/>
                  </a:lnTo>
                  <a:lnTo>
                    <a:pt x="96206" y="113497"/>
                  </a:lnTo>
                  <a:lnTo>
                    <a:pt x="101379" y="112315"/>
                  </a:lnTo>
                  <a:lnTo>
                    <a:pt x="105517" y="112315"/>
                  </a:lnTo>
                  <a:lnTo>
                    <a:pt x="107586" y="112315"/>
                  </a:lnTo>
                  <a:lnTo>
                    <a:pt x="110689" y="112315"/>
                  </a:lnTo>
                  <a:lnTo>
                    <a:pt x="112758" y="112315"/>
                  </a:lnTo>
                  <a:lnTo>
                    <a:pt x="116896" y="113497"/>
                  </a:lnTo>
                  <a:lnTo>
                    <a:pt x="118965" y="112315"/>
                  </a:lnTo>
                  <a:lnTo>
                    <a:pt x="120000" y="111724"/>
                  </a:lnTo>
                  <a:lnTo>
                    <a:pt x="120000" y="111724"/>
                  </a:lnTo>
                  <a:lnTo>
                    <a:pt x="120000" y="111724"/>
                  </a:lnTo>
                  <a:lnTo>
                    <a:pt x="113793" y="87487"/>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4" name="Shape 880"/>
            <p:cNvSpPr/>
            <p:nvPr/>
          </p:nvSpPr>
          <p:spPr>
            <a:xfrm>
              <a:off x="7559757" y="2387425"/>
              <a:ext cx="242848" cy="177077"/>
            </a:xfrm>
            <a:custGeom>
              <a:avLst/>
              <a:gdLst/>
              <a:ahLst/>
              <a:cxnLst/>
              <a:rect l="0" t="0" r="0" b="0"/>
              <a:pathLst>
                <a:path w="120000" h="120000" extrusionOk="0">
                  <a:moveTo>
                    <a:pt x="94588" y="0"/>
                  </a:moveTo>
                  <a:cubicBezTo>
                    <a:pt x="0" y="23414"/>
                    <a:pt x="0" y="23414"/>
                    <a:pt x="0" y="23414"/>
                  </a:cubicBezTo>
                  <a:cubicBezTo>
                    <a:pt x="0" y="23414"/>
                    <a:pt x="0" y="23414"/>
                    <a:pt x="0" y="23414"/>
                  </a:cubicBezTo>
                  <a:cubicBezTo>
                    <a:pt x="2117" y="42926"/>
                    <a:pt x="2117" y="42926"/>
                    <a:pt x="2117" y="42926"/>
                  </a:cubicBezTo>
                  <a:cubicBezTo>
                    <a:pt x="4941" y="42926"/>
                    <a:pt x="4941" y="42926"/>
                    <a:pt x="4941" y="42926"/>
                  </a:cubicBezTo>
                  <a:cubicBezTo>
                    <a:pt x="11294" y="32195"/>
                    <a:pt x="11294" y="32195"/>
                    <a:pt x="11294" y="32195"/>
                  </a:cubicBezTo>
                  <a:cubicBezTo>
                    <a:pt x="15529" y="32195"/>
                    <a:pt x="15529" y="32195"/>
                    <a:pt x="15529" y="32195"/>
                  </a:cubicBezTo>
                  <a:cubicBezTo>
                    <a:pt x="19764" y="24390"/>
                    <a:pt x="19764" y="24390"/>
                    <a:pt x="19764" y="24390"/>
                  </a:cubicBezTo>
                  <a:cubicBezTo>
                    <a:pt x="21176" y="24390"/>
                    <a:pt x="21176" y="24390"/>
                    <a:pt x="21176" y="24390"/>
                  </a:cubicBezTo>
                  <a:cubicBezTo>
                    <a:pt x="21882" y="26341"/>
                    <a:pt x="21882" y="26341"/>
                    <a:pt x="21882" y="26341"/>
                  </a:cubicBezTo>
                  <a:cubicBezTo>
                    <a:pt x="26823" y="21463"/>
                    <a:pt x="26823" y="21463"/>
                    <a:pt x="26823" y="21463"/>
                  </a:cubicBezTo>
                  <a:cubicBezTo>
                    <a:pt x="28941" y="21463"/>
                    <a:pt x="28941" y="21463"/>
                    <a:pt x="28941" y="21463"/>
                  </a:cubicBezTo>
                  <a:cubicBezTo>
                    <a:pt x="34588" y="17560"/>
                    <a:pt x="34588" y="17560"/>
                    <a:pt x="34588" y="17560"/>
                  </a:cubicBezTo>
                  <a:cubicBezTo>
                    <a:pt x="44470" y="21463"/>
                    <a:pt x="44470" y="21463"/>
                    <a:pt x="44470" y="21463"/>
                  </a:cubicBezTo>
                  <a:cubicBezTo>
                    <a:pt x="47294" y="27317"/>
                    <a:pt x="47294" y="27317"/>
                    <a:pt x="47294" y="27317"/>
                  </a:cubicBezTo>
                  <a:cubicBezTo>
                    <a:pt x="49411" y="35121"/>
                    <a:pt x="49411" y="35121"/>
                    <a:pt x="49411" y="35121"/>
                  </a:cubicBezTo>
                  <a:cubicBezTo>
                    <a:pt x="50117" y="35121"/>
                    <a:pt x="50117" y="35121"/>
                    <a:pt x="50117" y="35121"/>
                  </a:cubicBezTo>
                  <a:cubicBezTo>
                    <a:pt x="58588" y="41951"/>
                    <a:pt x="58588" y="41951"/>
                    <a:pt x="58588" y="41951"/>
                  </a:cubicBezTo>
                  <a:cubicBezTo>
                    <a:pt x="62117" y="46829"/>
                    <a:pt x="62117" y="46829"/>
                    <a:pt x="62117" y="46829"/>
                  </a:cubicBezTo>
                  <a:cubicBezTo>
                    <a:pt x="65647" y="49756"/>
                    <a:pt x="65647" y="49756"/>
                    <a:pt x="65647" y="49756"/>
                  </a:cubicBezTo>
                  <a:cubicBezTo>
                    <a:pt x="66352" y="54634"/>
                    <a:pt x="66352" y="54634"/>
                    <a:pt x="66352" y="54634"/>
                  </a:cubicBezTo>
                  <a:cubicBezTo>
                    <a:pt x="64941" y="58536"/>
                    <a:pt x="64941" y="58536"/>
                    <a:pt x="64941" y="58536"/>
                  </a:cubicBezTo>
                  <a:cubicBezTo>
                    <a:pt x="62117" y="59512"/>
                    <a:pt x="62117" y="59512"/>
                    <a:pt x="62117" y="59512"/>
                  </a:cubicBezTo>
                  <a:cubicBezTo>
                    <a:pt x="62823" y="72195"/>
                    <a:pt x="62823" y="72195"/>
                    <a:pt x="62823" y="72195"/>
                  </a:cubicBezTo>
                  <a:cubicBezTo>
                    <a:pt x="64235" y="74146"/>
                    <a:pt x="64235" y="74146"/>
                    <a:pt x="64235" y="74146"/>
                  </a:cubicBezTo>
                  <a:cubicBezTo>
                    <a:pt x="66352" y="73170"/>
                    <a:pt x="66352" y="73170"/>
                    <a:pt x="66352" y="73170"/>
                  </a:cubicBezTo>
                  <a:cubicBezTo>
                    <a:pt x="68470" y="72195"/>
                    <a:pt x="68470" y="72195"/>
                    <a:pt x="68470" y="72195"/>
                  </a:cubicBezTo>
                  <a:cubicBezTo>
                    <a:pt x="71294" y="73170"/>
                    <a:pt x="71294" y="73170"/>
                    <a:pt x="71294" y="73170"/>
                  </a:cubicBezTo>
                  <a:cubicBezTo>
                    <a:pt x="72000" y="74146"/>
                    <a:pt x="72000" y="74146"/>
                    <a:pt x="72000" y="74146"/>
                  </a:cubicBezTo>
                  <a:cubicBezTo>
                    <a:pt x="74823" y="73170"/>
                    <a:pt x="74823" y="73170"/>
                    <a:pt x="74823" y="73170"/>
                  </a:cubicBezTo>
                  <a:cubicBezTo>
                    <a:pt x="84000" y="74146"/>
                    <a:pt x="84000" y="74146"/>
                    <a:pt x="84000" y="74146"/>
                  </a:cubicBezTo>
                  <a:cubicBezTo>
                    <a:pt x="86117" y="76097"/>
                    <a:pt x="86117" y="76097"/>
                    <a:pt x="86117" y="76097"/>
                  </a:cubicBezTo>
                  <a:cubicBezTo>
                    <a:pt x="88941" y="78048"/>
                    <a:pt x="88941" y="78048"/>
                    <a:pt x="88941" y="78048"/>
                  </a:cubicBezTo>
                  <a:cubicBezTo>
                    <a:pt x="91058" y="77073"/>
                    <a:pt x="91058" y="77073"/>
                    <a:pt x="91058" y="77073"/>
                  </a:cubicBezTo>
                  <a:cubicBezTo>
                    <a:pt x="89647" y="73170"/>
                    <a:pt x="89647" y="73170"/>
                    <a:pt x="89647" y="73170"/>
                  </a:cubicBezTo>
                  <a:cubicBezTo>
                    <a:pt x="87529" y="70243"/>
                    <a:pt x="87529" y="70243"/>
                    <a:pt x="87529" y="70243"/>
                  </a:cubicBezTo>
                  <a:cubicBezTo>
                    <a:pt x="87529" y="67317"/>
                    <a:pt x="87529" y="67317"/>
                    <a:pt x="87529" y="67317"/>
                  </a:cubicBezTo>
                  <a:cubicBezTo>
                    <a:pt x="87529" y="66341"/>
                    <a:pt x="87529" y="66341"/>
                    <a:pt x="87529" y="66341"/>
                  </a:cubicBezTo>
                  <a:cubicBezTo>
                    <a:pt x="83294" y="58536"/>
                    <a:pt x="83294" y="58536"/>
                    <a:pt x="83294" y="58536"/>
                  </a:cubicBezTo>
                  <a:cubicBezTo>
                    <a:pt x="81882" y="55609"/>
                    <a:pt x="81882" y="55609"/>
                    <a:pt x="81882" y="55609"/>
                  </a:cubicBezTo>
                  <a:cubicBezTo>
                    <a:pt x="81882" y="48780"/>
                    <a:pt x="81882" y="48780"/>
                    <a:pt x="81882" y="48780"/>
                  </a:cubicBezTo>
                  <a:cubicBezTo>
                    <a:pt x="81176" y="41951"/>
                    <a:pt x="81176" y="41951"/>
                    <a:pt x="81176" y="41951"/>
                  </a:cubicBezTo>
                  <a:cubicBezTo>
                    <a:pt x="81882" y="35121"/>
                    <a:pt x="81882" y="35121"/>
                    <a:pt x="81882" y="35121"/>
                  </a:cubicBezTo>
                  <a:cubicBezTo>
                    <a:pt x="79764" y="30243"/>
                    <a:pt x="79764" y="30243"/>
                    <a:pt x="79764" y="30243"/>
                  </a:cubicBezTo>
                  <a:cubicBezTo>
                    <a:pt x="78352" y="27317"/>
                    <a:pt x="78352" y="27317"/>
                    <a:pt x="78352" y="27317"/>
                  </a:cubicBezTo>
                  <a:cubicBezTo>
                    <a:pt x="81176" y="27317"/>
                    <a:pt x="81176" y="27317"/>
                    <a:pt x="81176" y="27317"/>
                  </a:cubicBezTo>
                  <a:cubicBezTo>
                    <a:pt x="83294" y="21463"/>
                    <a:pt x="83294" y="21463"/>
                    <a:pt x="83294" y="21463"/>
                  </a:cubicBezTo>
                  <a:cubicBezTo>
                    <a:pt x="87529" y="17560"/>
                    <a:pt x="87529" y="17560"/>
                    <a:pt x="87529" y="17560"/>
                  </a:cubicBezTo>
                  <a:cubicBezTo>
                    <a:pt x="89647" y="11707"/>
                    <a:pt x="89647" y="11707"/>
                    <a:pt x="89647" y="11707"/>
                  </a:cubicBezTo>
                  <a:cubicBezTo>
                    <a:pt x="91058" y="12682"/>
                    <a:pt x="91058" y="12682"/>
                    <a:pt x="91058" y="12682"/>
                  </a:cubicBezTo>
                  <a:cubicBezTo>
                    <a:pt x="90352" y="19512"/>
                    <a:pt x="90352" y="19512"/>
                    <a:pt x="90352" y="19512"/>
                  </a:cubicBezTo>
                  <a:cubicBezTo>
                    <a:pt x="88235" y="20487"/>
                    <a:pt x="88235" y="20487"/>
                    <a:pt x="88235" y="20487"/>
                  </a:cubicBezTo>
                  <a:cubicBezTo>
                    <a:pt x="86823" y="26341"/>
                    <a:pt x="86823" y="26341"/>
                    <a:pt x="86823" y="26341"/>
                  </a:cubicBezTo>
                  <a:cubicBezTo>
                    <a:pt x="86823" y="30243"/>
                    <a:pt x="86823" y="30243"/>
                    <a:pt x="86823" y="30243"/>
                  </a:cubicBezTo>
                  <a:cubicBezTo>
                    <a:pt x="89647" y="30243"/>
                    <a:pt x="89647" y="30243"/>
                    <a:pt x="89647" y="30243"/>
                  </a:cubicBezTo>
                  <a:cubicBezTo>
                    <a:pt x="86117" y="35121"/>
                    <a:pt x="86117" y="35121"/>
                    <a:pt x="86117" y="35121"/>
                  </a:cubicBezTo>
                  <a:cubicBezTo>
                    <a:pt x="84705" y="38048"/>
                    <a:pt x="84705" y="38048"/>
                    <a:pt x="84705" y="38048"/>
                  </a:cubicBezTo>
                  <a:cubicBezTo>
                    <a:pt x="88941" y="40000"/>
                    <a:pt x="88941" y="40000"/>
                    <a:pt x="88941" y="40000"/>
                  </a:cubicBezTo>
                  <a:cubicBezTo>
                    <a:pt x="90352" y="40975"/>
                    <a:pt x="90352" y="40975"/>
                    <a:pt x="90352" y="40975"/>
                  </a:cubicBezTo>
                  <a:cubicBezTo>
                    <a:pt x="92470" y="44878"/>
                    <a:pt x="92470" y="44878"/>
                    <a:pt x="92470" y="44878"/>
                  </a:cubicBezTo>
                  <a:cubicBezTo>
                    <a:pt x="91764" y="45853"/>
                    <a:pt x="91764" y="45853"/>
                    <a:pt x="91764" y="45853"/>
                  </a:cubicBezTo>
                  <a:cubicBezTo>
                    <a:pt x="94588" y="49756"/>
                    <a:pt x="94588" y="49756"/>
                    <a:pt x="94588" y="49756"/>
                  </a:cubicBezTo>
                  <a:cubicBezTo>
                    <a:pt x="94588" y="51707"/>
                    <a:pt x="94588" y="51707"/>
                    <a:pt x="94588" y="51707"/>
                  </a:cubicBezTo>
                  <a:cubicBezTo>
                    <a:pt x="91764" y="55609"/>
                    <a:pt x="91764" y="55609"/>
                    <a:pt x="91764" y="55609"/>
                  </a:cubicBezTo>
                  <a:cubicBezTo>
                    <a:pt x="89647" y="55609"/>
                    <a:pt x="89647" y="55609"/>
                    <a:pt x="89647" y="55609"/>
                  </a:cubicBezTo>
                  <a:cubicBezTo>
                    <a:pt x="90352" y="59512"/>
                    <a:pt x="90352" y="59512"/>
                    <a:pt x="90352" y="59512"/>
                  </a:cubicBezTo>
                  <a:cubicBezTo>
                    <a:pt x="89647" y="61463"/>
                    <a:pt x="89647" y="61463"/>
                    <a:pt x="89647" y="61463"/>
                  </a:cubicBezTo>
                  <a:cubicBezTo>
                    <a:pt x="91058" y="63414"/>
                    <a:pt x="91058" y="63414"/>
                    <a:pt x="91058" y="63414"/>
                  </a:cubicBezTo>
                  <a:cubicBezTo>
                    <a:pt x="93882" y="64390"/>
                    <a:pt x="93882" y="64390"/>
                    <a:pt x="93882" y="64390"/>
                  </a:cubicBezTo>
                  <a:cubicBezTo>
                    <a:pt x="98117" y="64390"/>
                    <a:pt x="98117" y="64390"/>
                    <a:pt x="98117" y="64390"/>
                  </a:cubicBezTo>
                  <a:cubicBezTo>
                    <a:pt x="100941" y="67317"/>
                    <a:pt x="100941" y="67317"/>
                    <a:pt x="100941" y="67317"/>
                  </a:cubicBezTo>
                  <a:cubicBezTo>
                    <a:pt x="103058" y="73170"/>
                    <a:pt x="103058" y="73170"/>
                    <a:pt x="103058" y="73170"/>
                  </a:cubicBezTo>
                  <a:cubicBezTo>
                    <a:pt x="104470" y="78048"/>
                    <a:pt x="104470" y="78048"/>
                    <a:pt x="104470" y="78048"/>
                  </a:cubicBezTo>
                  <a:cubicBezTo>
                    <a:pt x="103764" y="79024"/>
                    <a:pt x="103764" y="79024"/>
                    <a:pt x="103764" y="79024"/>
                  </a:cubicBezTo>
                  <a:cubicBezTo>
                    <a:pt x="105882" y="81951"/>
                    <a:pt x="105882" y="81951"/>
                    <a:pt x="105882" y="81951"/>
                  </a:cubicBezTo>
                  <a:cubicBezTo>
                    <a:pt x="107294" y="86829"/>
                    <a:pt x="107294" y="86829"/>
                    <a:pt x="107294" y="86829"/>
                  </a:cubicBezTo>
                  <a:cubicBezTo>
                    <a:pt x="105176" y="95609"/>
                    <a:pt x="105176" y="95609"/>
                    <a:pt x="105176" y="95609"/>
                  </a:cubicBezTo>
                  <a:cubicBezTo>
                    <a:pt x="104470" y="101463"/>
                    <a:pt x="104470" y="101463"/>
                    <a:pt x="104470" y="101463"/>
                  </a:cubicBezTo>
                  <a:cubicBezTo>
                    <a:pt x="104470" y="111219"/>
                    <a:pt x="104470" y="111219"/>
                    <a:pt x="104470" y="111219"/>
                  </a:cubicBezTo>
                  <a:cubicBezTo>
                    <a:pt x="105176" y="117073"/>
                    <a:pt x="105176" y="117073"/>
                    <a:pt x="105176" y="117073"/>
                  </a:cubicBezTo>
                  <a:cubicBezTo>
                    <a:pt x="106588" y="120000"/>
                    <a:pt x="106588" y="120000"/>
                    <a:pt x="106588" y="120000"/>
                  </a:cubicBezTo>
                  <a:cubicBezTo>
                    <a:pt x="108000" y="113170"/>
                    <a:pt x="108000" y="113170"/>
                    <a:pt x="108000" y="113170"/>
                  </a:cubicBezTo>
                  <a:cubicBezTo>
                    <a:pt x="108705" y="102439"/>
                    <a:pt x="108705" y="102439"/>
                    <a:pt x="108705" y="102439"/>
                  </a:cubicBezTo>
                  <a:cubicBezTo>
                    <a:pt x="110823" y="99512"/>
                    <a:pt x="110823" y="99512"/>
                    <a:pt x="110823" y="99512"/>
                  </a:cubicBezTo>
                  <a:cubicBezTo>
                    <a:pt x="110823" y="96585"/>
                    <a:pt x="110823" y="96585"/>
                    <a:pt x="110823" y="96585"/>
                  </a:cubicBezTo>
                  <a:cubicBezTo>
                    <a:pt x="110823" y="94634"/>
                    <a:pt x="110823" y="94634"/>
                    <a:pt x="110823" y="94634"/>
                  </a:cubicBezTo>
                  <a:cubicBezTo>
                    <a:pt x="112941" y="92682"/>
                    <a:pt x="112941" y="92682"/>
                    <a:pt x="112941" y="92682"/>
                  </a:cubicBezTo>
                  <a:cubicBezTo>
                    <a:pt x="115058" y="88780"/>
                    <a:pt x="115058" y="88780"/>
                    <a:pt x="115058" y="88780"/>
                  </a:cubicBezTo>
                  <a:cubicBezTo>
                    <a:pt x="115058" y="80000"/>
                    <a:pt x="115058" y="80000"/>
                    <a:pt x="115058" y="80000"/>
                  </a:cubicBezTo>
                  <a:cubicBezTo>
                    <a:pt x="115058" y="77073"/>
                    <a:pt x="115058" y="77073"/>
                    <a:pt x="115058" y="77073"/>
                  </a:cubicBezTo>
                  <a:cubicBezTo>
                    <a:pt x="115058" y="73170"/>
                    <a:pt x="115058" y="73170"/>
                    <a:pt x="115058" y="73170"/>
                  </a:cubicBezTo>
                  <a:cubicBezTo>
                    <a:pt x="117882" y="69268"/>
                    <a:pt x="117882" y="69268"/>
                    <a:pt x="117882" y="69268"/>
                  </a:cubicBezTo>
                  <a:cubicBezTo>
                    <a:pt x="118588" y="72195"/>
                    <a:pt x="118588" y="72195"/>
                    <a:pt x="118588" y="72195"/>
                  </a:cubicBezTo>
                  <a:cubicBezTo>
                    <a:pt x="117882" y="75121"/>
                    <a:pt x="117882" y="75121"/>
                    <a:pt x="117882" y="75121"/>
                  </a:cubicBezTo>
                  <a:cubicBezTo>
                    <a:pt x="117882" y="75121"/>
                    <a:pt x="116470" y="78048"/>
                    <a:pt x="116470" y="78048"/>
                  </a:cubicBezTo>
                  <a:cubicBezTo>
                    <a:pt x="117176" y="79024"/>
                    <a:pt x="118588" y="80000"/>
                    <a:pt x="118588" y="80000"/>
                  </a:cubicBezTo>
                  <a:cubicBezTo>
                    <a:pt x="120000" y="75121"/>
                    <a:pt x="120000" y="75121"/>
                    <a:pt x="120000" y="75121"/>
                  </a:cubicBezTo>
                  <a:cubicBezTo>
                    <a:pt x="120000" y="66341"/>
                    <a:pt x="120000" y="66341"/>
                    <a:pt x="120000" y="66341"/>
                  </a:cubicBezTo>
                  <a:cubicBezTo>
                    <a:pt x="119294" y="52682"/>
                    <a:pt x="119294" y="52682"/>
                    <a:pt x="119294" y="52682"/>
                  </a:cubicBezTo>
                  <a:cubicBezTo>
                    <a:pt x="119294" y="52682"/>
                    <a:pt x="119294" y="52682"/>
                    <a:pt x="119294" y="52682"/>
                  </a:cubicBezTo>
                  <a:cubicBezTo>
                    <a:pt x="104470" y="55609"/>
                    <a:pt x="104470" y="55609"/>
                    <a:pt x="104470" y="55609"/>
                  </a:cubicBezTo>
                  <a:lnTo>
                    <a:pt x="94588"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5" name="Shape 881"/>
            <p:cNvSpPr/>
            <p:nvPr/>
          </p:nvSpPr>
          <p:spPr>
            <a:xfrm>
              <a:off x="7411350" y="2367189"/>
              <a:ext cx="249594" cy="246220"/>
            </a:xfrm>
            <a:custGeom>
              <a:avLst/>
              <a:gdLst/>
              <a:ahLst/>
              <a:cxnLst/>
              <a:rect l="0" t="0" r="0" b="0"/>
              <a:pathLst>
                <a:path w="120000" h="120000" extrusionOk="0">
                  <a:moveTo>
                    <a:pt x="17027" y="111780"/>
                  </a:moveTo>
                  <a:lnTo>
                    <a:pt x="19459" y="111780"/>
                  </a:lnTo>
                  <a:lnTo>
                    <a:pt x="20270" y="114246"/>
                  </a:lnTo>
                  <a:lnTo>
                    <a:pt x="25135" y="118356"/>
                  </a:lnTo>
                  <a:lnTo>
                    <a:pt x="29189" y="119999"/>
                  </a:lnTo>
                  <a:lnTo>
                    <a:pt x="30810" y="119999"/>
                  </a:lnTo>
                  <a:lnTo>
                    <a:pt x="35675" y="114246"/>
                  </a:lnTo>
                  <a:lnTo>
                    <a:pt x="38918" y="116712"/>
                  </a:lnTo>
                  <a:lnTo>
                    <a:pt x="46216" y="115068"/>
                  </a:lnTo>
                  <a:lnTo>
                    <a:pt x="51891" y="110136"/>
                  </a:lnTo>
                  <a:lnTo>
                    <a:pt x="60810" y="105205"/>
                  </a:lnTo>
                  <a:lnTo>
                    <a:pt x="64054" y="102739"/>
                  </a:lnTo>
                  <a:lnTo>
                    <a:pt x="63243" y="96164"/>
                  </a:lnTo>
                  <a:lnTo>
                    <a:pt x="64054" y="92054"/>
                  </a:lnTo>
                  <a:lnTo>
                    <a:pt x="68108" y="87945"/>
                  </a:lnTo>
                  <a:lnTo>
                    <a:pt x="70540" y="81369"/>
                  </a:lnTo>
                  <a:lnTo>
                    <a:pt x="72972" y="71506"/>
                  </a:lnTo>
                  <a:lnTo>
                    <a:pt x="73783" y="65753"/>
                  </a:lnTo>
                  <a:lnTo>
                    <a:pt x="77027" y="67397"/>
                  </a:lnTo>
                  <a:lnTo>
                    <a:pt x="81081" y="69041"/>
                  </a:lnTo>
                  <a:lnTo>
                    <a:pt x="82702" y="69863"/>
                  </a:lnTo>
                  <a:lnTo>
                    <a:pt x="83513" y="68219"/>
                  </a:lnTo>
                  <a:lnTo>
                    <a:pt x="85945" y="61643"/>
                  </a:lnTo>
                  <a:lnTo>
                    <a:pt x="87567" y="58356"/>
                  </a:lnTo>
                  <a:lnTo>
                    <a:pt x="88378" y="55068"/>
                  </a:lnTo>
                  <a:lnTo>
                    <a:pt x="89189" y="55068"/>
                  </a:lnTo>
                  <a:lnTo>
                    <a:pt x="91621" y="55068"/>
                  </a:lnTo>
                  <a:lnTo>
                    <a:pt x="92432" y="56712"/>
                  </a:lnTo>
                  <a:lnTo>
                    <a:pt x="96486" y="49315"/>
                  </a:lnTo>
                  <a:lnTo>
                    <a:pt x="98918" y="46849"/>
                  </a:lnTo>
                  <a:lnTo>
                    <a:pt x="100540" y="44383"/>
                  </a:lnTo>
                  <a:lnTo>
                    <a:pt x="102162" y="38630"/>
                  </a:lnTo>
                  <a:lnTo>
                    <a:pt x="102162" y="32054"/>
                  </a:lnTo>
                  <a:lnTo>
                    <a:pt x="109459" y="36164"/>
                  </a:lnTo>
                  <a:lnTo>
                    <a:pt x="114324" y="38630"/>
                  </a:lnTo>
                  <a:lnTo>
                    <a:pt x="115945" y="38630"/>
                  </a:lnTo>
                  <a:lnTo>
                    <a:pt x="118378" y="36164"/>
                  </a:lnTo>
                  <a:lnTo>
                    <a:pt x="120000" y="35342"/>
                  </a:lnTo>
                  <a:lnTo>
                    <a:pt x="119189" y="35342"/>
                  </a:lnTo>
                  <a:lnTo>
                    <a:pt x="117567" y="29589"/>
                  </a:lnTo>
                  <a:lnTo>
                    <a:pt x="114324" y="25479"/>
                  </a:lnTo>
                  <a:lnTo>
                    <a:pt x="105405" y="23013"/>
                  </a:lnTo>
                  <a:lnTo>
                    <a:pt x="99729" y="25479"/>
                  </a:lnTo>
                  <a:lnTo>
                    <a:pt x="97297" y="25479"/>
                  </a:lnTo>
                  <a:lnTo>
                    <a:pt x="92432" y="28767"/>
                  </a:lnTo>
                  <a:lnTo>
                    <a:pt x="91621" y="27945"/>
                  </a:lnTo>
                  <a:lnTo>
                    <a:pt x="90810" y="27945"/>
                  </a:lnTo>
                  <a:lnTo>
                    <a:pt x="86756" y="32876"/>
                  </a:lnTo>
                  <a:lnTo>
                    <a:pt x="82702" y="32876"/>
                  </a:lnTo>
                  <a:lnTo>
                    <a:pt x="76216" y="41095"/>
                  </a:lnTo>
                  <a:lnTo>
                    <a:pt x="73783" y="41095"/>
                  </a:lnTo>
                  <a:lnTo>
                    <a:pt x="71351" y="27123"/>
                  </a:lnTo>
                  <a:lnTo>
                    <a:pt x="46216" y="32054"/>
                  </a:lnTo>
                  <a:lnTo>
                    <a:pt x="41351" y="0"/>
                  </a:lnTo>
                  <a:lnTo>
                    <a:pt x="38918" y="0"/>
                  </a:lnTo>
                  <a:lnTo>
                    <a:pt x="38108" y="2465"/>
                  </a:lnTo>
                  <a:lnTo>
                    <a:pt x="38918" y="4931"/>
                  </a:lnTo>
                  <a:lnTo>
                    <a:pt x="38918" y="5753"/>
                  </a:lnTo>
                  <a:lnTo>
                    <a:pt x="38918" y="12328"/>
                  </a:lnTo>
                  <a:lnTo>
                    <a:pt x="38918" y="15616"/>
                  </a:lnTo>
                  <a:lnTo>
                    <a:pt x="38108" y="18082"/>
                  </a:lnTo>
                  <a:lnTo>
                    <a:pt x="38108" y="23013"/>
                  </a:lnTo>
                  <a:lnTo>
                    <a:pt x="37297" y="29589"/>
                  </a:lnTo>
                  <a:lnTo>
                    <a:pt x="37297" y="32054"/>
                  </a:lnTo>
                  <a:lnTo>
                    <a:pt x="35675" y="36164"/>
                  </a:lnTo>
                  <a:lnTo>
                    <a:pt x="29189" y="41917"/>
                  </a:lnTo>
                  <a:lnTo>
                    <a:pt x="26756" y="45205"/>
                  </a:lnTo>
                  <a:lnTo>
                    <a:pt x="22702" y="45205"/>
                  </a:lnTo>
                  <a:lnTo>
                    <a:pt x="19459" y="50136"/>
                  </a:lnTo>
                  <a:lnTo>
                    <a:pt x="17027" y="53424"/>
                  </a:lnTo>
                  <a:lnTo>
                    <a:pt x="16216" y="61643"/>
                  </a:lnTo>
                  <a:lnTo>
                    <a:pt x="15405" y="62465"/>
                  </a:lnTo>
                  <a:lnTo>
                    <a:pt x="12162" y="59999"/>
                  </a:lnTo>
                  <a:lnTo>
                    <a:pt x="9729" y="62465"/>
                  </a:lnTo>
                  <a:lnTo>
                    <a:pt x="7297" y="71506"/>
                  </a:lnTo>
                  <a:lnTo>
                    <a:pt x="7297" y="74794"/>
                  </a:lnTo>
                  <a:lnTo>
                    <a:pt x="5675" y="77260"/>
                  </a:lnTo>
                  <a:lnTo>
                    <a:pt x="2432" y="80547"/>
                  </a:lnTo>
                  <a:lnTo>
                    <a:pt x="0" y="83013"/>
                  </a:lnTo>
                  <a:lnTo>
                    <a:pt x="2432" y="93698"/>
                  </a:lnTo>
                  <a:lnTo>
                    <a:pt x="4054" y="98630"/>
                  </a:lnTo>
                  <a:lnTo>
                    <a:pt x="8108" y="104383"/>
                  </a:lnTo>
                  <a:lnTo>
                    <a:pt x="12162" y="108493"/>
                  </a:lnTo>
                  <a:lnTo>
                    <a:pt x="15405" y="113424"/>
                  </a:lnTo>
                  <a:lnTo>
                    <a:pt x="16216" y="113424"/>
                  </a:lnTo>
                  <a:lnTo>
                    <a:pt x="17027" y="11178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6" name="Shape 882"/>
            <p:cNvSpPr/>
            <p:nvPr/>
          </p:nvSpPr>
          <p:spPr>
            <a:xfrm>
              <a:off x="7045392" y="2498731"/>
              <a:ext cx="397999" cy="205745"/>
            </a:xfrm>
            <a:custGeom>
              <a:avLst/>
              <a:gdLst/>
              <a:ahLst/>
              <a:cxnLst/>
              <a:rect l="0" t="0" r="0" b="0"/>
              <a:pathLst>
                <a:path w="120000" h="120000" extrusionOk="0">
                  <a:moveTo>
                    <a:pt x="102711" y="92459"/>
                  </a:moveTo>
                  <a:lnTo>
                    <a:pt x="105254" y="89508"/>
                  </a:lnTo>
                  <a:lnTo>
                    <a:pt x="106779" y="87540"/>
                  </a:lnTo>
                  <a:lnTo>
                    <a:pt x="108813" y="86557"/>
                  </a:lnTo>
                  <a:lnTo>
                    <a:pt x="110338" y="77704"/>
                  </a:lnTo>
                  <a:lnTo>
                    <a:pt x="111864" y="72786"/>
                  </a:lnTo>
                  <a:lnTo>
                    <a:pt x="117457" y="68852"/>
                  </a:lnTo>
                  <a:lnTo>
                    <a:pt x="119491" y="62950"/>
                  </a:lnTo>
                  <a:lnTo>
                    <a:pt x="120000" y="59016"/>
                  </a:lnTo>
                  <a:lnTo>
                    <a:pt x="117966" y="53114"/>
                  </a:lnTo>
                  <a:lnTo>
                    <a:pt x="115423" y="48196"/>
                  </a:lnTo>
                  <a:lnTo>
                    <a:pt x="112881" y="41311"/>
                  </a:lnTo>
                  <a:lnTo>
                    <a:pt x="111864" y="35409"/>
                  </a:lnTo>
                  <a:lnTo>
                    <a:pt x="110338" y="22622"/>
                  </a:lnTo>
                  <a:lnTo>
                    <a:pt x="110847" y="21639"/>
                  </a:lnTo>
                  <a:lnTo>
                    <a:pt x="109322" y="21639"/>
                  </a:lnTo>
                  <a:lnTo>
                    <a:pt x="107288" y="17704"/>
                  </a:lnTo>
                  <a:lnTo>
                    <a:pt x="105254" y="12786"/>
                  </a:lnTo>
                  <a:lnTo>
                    <a:pt x="103728" y="9836"/>
                  </a:lnTo>
                  <a:lnTo>
                    <a:pt x="103220" y="10819"/>
                  </a:lnTo>
                  <a:lnTo>
                    <a:pt x="102203" y="11803"/>
                  </a:lnTo>
                  <a:lnTo>
                    <a:pt x="101186" y="14754"/>
                  </a:lnTo>
                  <a:lnTo>
                    <a:pt x="100677" y="15737"/>
                  </a:lnTo>
                  <a:lnTo>
                    <a:pt x="97627" y="16721"/>
                  </a:lnTo>
                  <a:lnTo>
                    <a:pt x="95084" y="14754"/>
                  </a:lnTo>
                  <a:lnTo>
                    <a:pt x="93559" y="12786"/>
                  </a:lnTo>
                  <a:lnTo>
                    <a:pt x="93050" y="13770"/>
                  </a:lnTo>
                  <a:lnTo>
                    <a:pt x="92033" y="15737"/>
                  </a:lnTo>
                  <a:lnTo>
                    <a:pt x="92033" y="16721"/>
                  </a:lnTo>
                  <a:lnTo>
                    <a:pt x="90508" y="17704"/>
                  </a:lnTo>
                  <a:lnTo>
                    <a:pt x="89491" y="15737"/>
                  </a:lnTo>
                  <a:lnTo>
                    <a:pt x="88474" y="14754"/>
                  </a:lnTo>
                  <a:lnTo>
                    <a:pt x="86949" y="13770"/>
                  </a:lnTo>
                  <a:lnTo>
                    <a:pt x="84406" y="12786"/>
                  </a:lnTo>
                  <a:lnTo>
                    <a:pt x="83898" y="10819"/>
                  </a:lnTo>
                  <a:lnTo>
                    <a:pt x="82881" y="6885"/>
                  </a:lnTo>
                  <a:lnTo>
                    <a:pt x="80847" y="3934"/>
                  </a:lnTo>
                  <a:lnTo>
                    <a:pt x="78305" y="0"/>
                  </a:lnTo>
                  <a:lnTo>
                    <a:pt x="77796" y="983"/>
                  </a:lnTo>
                  <a:lnTo>
                    <a:pt x="75254" y="2950"/>
                  </a:lnTo>
                  <a:lnTo>
                    <a:pt x="72711" y="983"/>
                  </a:lnTo>
                  <a:lnTo>
                    <a:pt x="71694" y="1967"/>
                  </a:lnTo>
                  <a:lnTo>
                    <a:pt x="72203" y="5901"/>
                  </a:lnTo>
                  <a:lnTo>
                    <a:pt x="73220" y="6885"/>
                  </a:lnTo>
                  <a:lnTo>
                    <a:pt x="72711" y="8852"/>
                  </a:lnTo>
                  <a:lnTo>
                    <a:pt x="73220" y="14754"/>
                  </a:lnTo>
                  <a:lnTo>
                    <a:pt x="72203" y="16721"/>
                  </a:lnTo>
                  <a:lnTo>
                    <a:pt x="70169" y="16721"/>
                  </a:lnTo>
                  <a:lnTo>
                    <a:pt x="68135" y="18688"/>
                  </a:lnTo>
                  <a:lnTo>
                    <a:pt x="64067" y="19672"/>
                  </a:lnTo>
                  <a:lnTo>
                    <a:pt x="63559" y="20655"/>
                  </a:lnTo>
                  <a:lnTo>
                    <a:pt x="63559" y="22622"/>
                  </a:lnTo>
                  <a:lnTo>
                    <a:pt x="63050" y="24590"/>
                  </a:lnTo>
                  <a:lnTo>
                    <a:pt x="63050" y="28524"/>
                  </a:lnTo>
                  <a:lnTo>
                    <a:pt x="62033" y="32459"/>
                  </a:lnTo>
                  <a:lnTo>
                    <a:pt x="61016" y="36393"/>
                  </a:lnTo>
                  <a:lnTo>
                    <a:pt x="60000" y="38360"/>
                  </a:lnTo>
                  <a:lnTo>
                    <a:pt x="58474" y="38360"/>
                  </a:lnTo>
                  <a:lnTo>
                    <a:pt x="56949" y="43278"/>
                  </a:lnTo>
                  <a:lnTo>
                    <a:pt x="56949" y="46229"/>
                  </a:lnTo>
                  <a:lnTo>
                    <a:pt x="55932" y="50163"/>
                  </a:lnTo>
                  <a:lnTo>
                    <a:pt x="52881" y="51147"/>
                  </a:lnTo>
                  <a:lnTo>
                    <a:pt x="52372" y="50163"/>
                  </a:lnTo>
                  <a:lnTo>
                    <a:pt x="50847" y="47213"/>
                  </a:lnTo>
                  <a:lnTo>
                    <a:pt x="50338" y="43278"/>
                  </a:lnTo>
                  <a:lnTo>
                    <a:pt x="49322" y="43278"/>
                  </a:lnTo>
                  <a:lnTo>
                    <a:pt x="48813" y="47213"/>
                  </a:lnTo>
                  <a:lnTo>
                    <a:pt x="47288" y="50163"/>
                  </a:lnTo>
                  <a:lnTo>
                    <a:pt x="47288" y="54098"/>
                  </a:lnTo>
                  <a:lnTo>
                    <a:pt x="46779" y="57049"/>
                  </a:lnTo>
                  <a:lnTo>
                    <a:pt x="44745" y="56065"/>
                  </a:lnTo>
                  <a:lnTo>
                    <a:pt x="43728" y="54098"/>
                  </a:lnTo>
                  <a:lnTo>
                    <a:pt x="41694" y="54098"/>
                  </a:lnTo>
                  <a:lnTo>
                    <a:pt x="40677" y="55081"/>
                  </a:lnTo>
                  <a:lnTo>
                    <a:pt x="38644" y="56065"/>
                  </a:lnTo>
                  <a:lnTo>
                    <a:pt x="38644" y="60000"/>
                  </a:lnTo>
                  <a:lnTo>
                    <a:pt x="38135" y="60983"/>
                  </a:lnTo>
                  <a:lnTo>
                    <a:pt x="36101" y="59016"/>
                  </a:lnTo>
                  <a:lnTo>
                    <a:pt x="34576" y="56065"/>
                  </a:lnTo>
                  <a:lnTo>
                    <a:pt x="32033" y="56065"/>
                  </a:lnTo>
                  <a:lnTo>
                    <a:pt x="30508" y="56065"/>
                  </a:lnTo>
                  <a:lnTo>
                    <a:pt x="28983" y="60000"/>
                  </a:lnTo>
                  <a:lnTo>
                    <a:pt x="24915" y="60000"/>
                  </a:lnTo>
                  <a:lnTo>
                    <a:pt x="24915" y="64918"/>
                  </a:lnTo>
                  <a:lnTo>
                    <a:pt x="23389" y="64918"/>
                  </a:lnTo>
                  <a:lnTo>
                    <a:pt x="21864" y="65901"/>
                  </a:lnTo>
                  <a:lnTo>
                    <a:pt x="21864" y="69836"/>
                  </a:lnTo>
                  <a:lnTo>
                    <a:pt x="21864" y="70819"/>
                  </a:lnTo>
                  <a:lnTo>
                    <a:pt x="21864" y="73770"/>
                  </a:lnTo>
                  <a:lnTo>
                    <a:pt x="22372" y="76721"/>
                  </a:lnTo>
                  <a:lnTo>
                    <a:pt x="21355" y="77704"/>
                  </a:lnTo>
                  <a:lnTo>
                    <a:pt x="18305" y="79672"/>
                  </a:lnTo>
                  <a:lnTo>
                    <a:pt x="16779" y="81639"/>
                  </a:lnTo>
                  <a:lnTo>
                    <a:pt x="16779" y="86557"/>
                  </a:lnTo>
                  <a:lnTo>
                    <a:pt x="17796" y="91475"/>
                  </a:lnTo>
                  <a:lnTo>
                    <a:pt x="16779" y="92459"/>
                  </a:lnTo>
                  <a:lnTo>
                    <a:pt x="15254" y="92459"/>
                  </a:lnTo>
                  <a:lnTo>
                    <a:pt x="13728" y="92459"/>
                  </a:lnTo>
                  <a:lnTo>
                    <a:pt x="11694" y="89508"/>
                  </a:lnTo>
                  <a:lnTo>
                    <a:pt x="9661" y="87540"/>
                  </a:lnTo>
                  <a:lnTo>
                    <a:pt x="8644" y="88524"/>
                  </a:lnTo>
                  <a:lnTo>
                    <a:pt x="7118" y="91475"/>
                  </a:lnTo>
                  <a:lnTo>
                    <a:pt x="5593" y="92459"/>
                  </a:lnTo>
                  <a:lnTo>
                    <a:pt x="5084" y="95409"/>
                  </a:lnTo>
                  <a:lnTo>
                    <a:pt x="5084" y="98360"/>
                  </a:lnTo>
                  <a:lnTo>
                    <a:pt x="7118" y="100327"/>
                  </a:lnTo>
                  <a:lnTo>
                    <a:pt x="7118" y="102295"/>
                  </a:lnTo>
                  <a:lnTo>
                    <a:pt x="7118" y="105245"/>
                  </a:lnTo>
                  <a:lnTo>
                    <a:pt x="7118" y="110163"/>
                  </a:lnTo>
                  <a:lnTo>
                    <a:pt x="6101" y="113114"/>
                  </a:lnTo>
                  <a:lnTo>
                    <a:pt x="5084" y="114098"/>
                  </a:lnTo>
                  <a:lnTo>
                    <a:pt x="3559" y="114098"/>
                  </a:lnTo>
                  <a:lnTo>
                    <a:pt x="2542" y="115081"/>
                  </a:lnTo>
                  <a:lnTo>
                    <a:pt x="2542" y="115081"/>
                  </a:lnTo>
                  <a:lnTo>
                    <a:pt x="2033" y="115081"/>
                  </a:lnTo>
                  <a:lnTo>
                    <a:pt x="0" y="115081"/>
                  </a:lnTo>
                  <a:lnTo>
                    <a:pt x="0" y="116065"/>
                  </a:lnTo>
                  <a:lnTo>
                    <a:pt x="0" y="119016"/>
                  </a:lnTo>
                  <a:lnTo>
                    <a:pt x="0" y="120000"/>
                  </a:lnTo>
                  <a:lnTo>
                    <a:pt x="1016" y="119016"/>
                  </a:lnTo>
                  <a:lnTo>
                    <a:pt x="26440" y="118032"/>
                  </a:lnTo>
                  <a:lnTo>
                    <a:pt x="25423" y="109180"/>
                  </a:lnTo>
                  <a:lnTo>
                    <a:pt x="72711" y="103278"/>
                  </a:lnTo>
                  <a:lnTo>
                    <a:pt x="97627" y="98360"/>
                  </a:lnTo>
                  <a:lnTo>
                    <a:pt x="100677" y="95409"/>
                  </a:lnTo>
                  <a:lnTo>
                    <a:pt x="102711" y="92459"/>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7" name="Shape 883"/>
            <p:cNvSpPr/>
            <p:nvPr/>
          </p:nvSpPr>
          <p:spPr>
            <a:xfrm>
              <a:off x="6706417" y="2426214"/>
              <a:ext cx="362584" cy="315364"/>
            </a:xfrm>
            <a:custGeom>
              <a:avLst/>
              <a:gdLst/>
              <a:ahLst/>
              <a:cxnLst/>
              <a:rect l="0" t="0" r="0" b="0"/>
              <a:pathLst>
                <a:path w="120000" h="120000" extrusionOk="0">
                  <a:moveTo>
                    <a:pt x="112440" y="104796"/>
                  </a:moveTo>
                  <a:cubicBezTo>
                    <a:pt x="112440" y="103167"/>
                    <a:pt x="112440" y="103167"/>
                    <a:pt x="112440" y="103167"/>
                  </a:cubicBezTo>
                  <a:cubicBezTo>
                    <a:pt x="112440" y="102624"/>
                    <a:pt x="112440" y="102624"/>
                    <a:pt x="112440" y="102624"/>
                  </a:cubicBezTo>
                  <a:cubicBezTo>
                    <a:pt x="114330" y="102624"/>
                    <a:pt x="114330" y="102624"/>
                    <a:pt x="114330" y="102624"/>
                  </a:cubicBezTo>
                  <a:cubicBezTo>
                    <a:pt x="114803" y="102624"/>
                    <a:pt x="114803" y="102624"/>
                    <a:pt x="114803" y="102624"/>
                  </a:cubicBezTo>
                  <a:cubicBezTo>
                    <a:pt x="115275" y="102081"/>
                    <a:pt x="115275" y="102081"/>
                    <a:pt x="115275" y="102081"/>
                  </a:cubicBezTo>
                  <a:cubicBezTo>
                    <a:pt x="116220" y="101538"/>
                    <a:pt x="116220" y="101538"/>
                    <a:pt x="116220" y="101538"/>
                  </a:cubicBezTo>
                  <a:cubicBezTo>
                    <a:pt x="117637" y="101538"/>
                    <a:pt x="117637" y="101538"/>
                    <a:pt x="117637" y="101538"/>
                  </a:cubicBezTo>
                  <a:cubicBezTo>
                    <a:pt x="119055" y="100995"/>
                    <a:pt x="119055" y="100995"/>
                    <a:pt x="119055" y="100995"/>
                  </a:cubicBezTo>
                  <a:cubicBezTo>
                    <a:pt x="120000" y="99366"/>
                    <a:pt x="120000" y="99366"/>
                    <a:pt x="120000" y="99366"/>
                  </a:cubicBezTo>
                  <a:cubicBezTo>
                    <a:pt x="120000" y="96108"/>
                    <a:pt x="120000" y="96108"/>
                    <a:pt x="120000" y="96108"/>
                  </a:cubicBezTo>
                  <a:cubicBezTo>
                    <a:pt x="120000" y="93936"/>
                    <a:pt x="120000" y="93936"/>
                    <a:pt x="120000" y="93936"/>
                  </a:cubicBezTo>
                  <a:cubicBezTo>
                    <a:pt x="120000" y="92850"/>
                    <a:pt x="120000" y="92850"/>
                    <a:pt x="120000" y="92850"/>
                  </a:cubicBezTo>
                  <a:cubicBezTo>
                    <a:pt x="118110" y="91221"/>
                    <a:pt x="118110" y="91221"/>
                    <a:pt x="118110" y="91221"/>
                  </a:cubicBezTo>
                  <a:cubicBezTo>
                    <a:pt x="118110" y="89592"/>
                    <a:pt x="118110" y="89592"/>
                    <a:pt x="118110" y="89592"/>
                  </a:cubicBezTo>
                  <a:cubicBezTo>
                    <a:pt x="118582" y="87420"/>
                    <a:pt x="118582" y="87420"/>
                    <a:pt x="118582" y="87420"/>
                  </a:cubicBezTo>
                  <a:cubicBezTo>
                    <a:pt x="116220" y="87420"/>
                    <a:pt x="116220" y="87420"/>
                    <a:pt x="116220" y="87420"/>
                  </a:cubicBezTo>
                  <a:cubicBezTo>
                    <a:pt x="114803" y="90135"/>
                    <a:pt x="114803" y="90135"/>
                    <a:pt x="114803" y="90135"/>
                  </a:cubicBezTo>
                  <a:cubicBezTo>
                    <a:pt x="114803" y="87420"/>
                    <a:pt x="114803" y="87420"/>
                    <a:pt x="114803" y="87420"/>
                  </a:cubicBezTo>
                  <a:cubicBezTo>
                    <a:pt x="112440" y="84705"/>
                    <a:pt x="112440" y="84705"/>
                    <a:pt x="112440" y="84705"/>
                  </a:cubicBezTo>
                  <a:cubicBezTo>
                    <a:pt x="112913" y="82533"/>
                    <a:pt x="112913" y="82533"/>
                    <a:pt x="112913" y="82533"/>
                  </a:cubicBezTo>
                  <a:cubicBezTo>
                    <a:pt x="113385" y="79276"/>
                    <a:pt x="113385" y="79276"/>
                    <a:pt x="113385" y="79276"/>
                  </a:cubicBezTo>
                  <a:cubicBezTo>
                    <a:pt x="111496" y="73303"/>
                    <a:pt x="111496" y="73303"/>
                    <a:pt x="111496" y="73303"/>
                  </a:cubicBezTo>
                  <a:cubicBezTo>
                    <a:pt x="109606" y="71131"/>
                    <a:pt x="109606" y="71131"/>
                    <a:pt x="109606" y="71131"/>
                  </a:cubicBezTo>
                  <a:cubicBezTo>
                    <a:pt x="103464" y="66244"/>
                    <a:pt x="103464" y="66244"/>
                    <a:pt x="103464" y="66244"/>
                  </a:cubicBezTo>
                  <a:cubicBezTo>
                    <a:pt x="102047" y="67330"/>
                    <a:pt x="102047" y="67330"/>
                    <a:pt x="102047" y="67330"/>
                  </a:cubicBezTo>
                  <a:cubicBezTo>
                    <a:pt x="98267" y="64072"/>
                    <a:pt x="98267" y="64072"/>
                    <a:pt x="98267" y="64072"/>
                  </a:cubicBezTo>
                  <a:cubicBezTo>
                    <a:pt x="95433" y="60814"/>
                    <a:pt x="95433" y="60814"/>
                    <a:pt x="95433" y="60814"/>
                  </a:cubicBezTo>
                  <a:cubicBezTo>
                    <a:pt x="95433" y="57556"/>
                    <a:pt x="95433" y="57556"/>
                    <a:pt x="95433" y="57556"/>
                  </a:cubicBezTo>
                  <a:cubicBezTo>
                    <a:pt x="96377" y="54298"/>
                    <a:pt x="96377" y="54298"/>
                    <a:pt x="96377" y="54298"/>
                  </a:cubicBezTo>
                  <a:cubicBezTo>
                    <a:pt x="96850" y="52126"/>
                    <a:pt x="96850" y="52126"/>
                    <a:pt x="96850" y="52126"/>
                  </a:cubicBezTo>
                  <a:cubicBezTo>
                    <a:pt x="97322" y="49411"/>
                    <a:pt x="97322" y="49411"/>
                    <a:pt x="97322" y="49411"/>
                  </a:cubicBezTo>
                  <a:cubicBezTo>
                    <a:pt x="98740" y="45610"/>
                    <a:pt x="98740" y="45610"/>
                    <a:pt x="98740" y="45610"/>
                  </a:cubicBezTo>
                  <a:cubicBezTo>
                    <a:pt x="97322" y="43438"/>
                    <a:pt x="97322" y="43438"/>
                    <a:pt x="97322" y="43438"/>
                  </a:cubicBezTo>
                  <a:cubicBezTo>
                    <a:pt x="95433" y="41266"/>
                    <a:pt x="95433" y="41266"/>
                    <a:pt x="95433" y="41266"/>
                  </a:cubicBezTo>
                  <a:cubicBezTo>
                    <a:pt x="92598" y="41266"/>
                    <a:pt x="92598" y="41266"/>
                    <a:pt x="92598" y="41266"/>
                  </a:cubicBezTo>
                  <a:cubicBezTo>
                    <a:pt x="91181" y="42352"/>
                    <a:pt x="91181" y="42352"/>
                    <a:pt x="91181" y="42352"/>
                  </a:cubicBezTo>
                  <a:cubicBezTo>
                    <a:pt x="90236" y="43981"/>
                    <a:pt x="90236" y="43981"/>
                    <a:pt x="90236" y="43981"/>
                  </a:cubicBezTo>
                  <a:cubicBezTo>
                    <a:pt x="87874" y="41266"/>
                    <a:pt x="87874" y="41266"/>
                    <a:pt x="87874" y="41266"/>
                  </a:cubicBezTo>
                  <a:cubicBezTo>
                    <a:pt x="87874" y="36380"/>
                    <a:pt x="87874" y="36380"/>
                    <a:pt x="87874" y="36380"/>
                  </a:cubicBezTo>
                  <a:cubicBezTo>
                    <a:pt x="85511" y="32579"/>
                    <a:pt x="85511" y="32579"/>
                    <a:pt x="85511" y="32579"/>
                  </a:cubicBezTo>
                  <a:cubicBezTo>
                    <a:pt x="77007" y="24434"/>
                    <a:pt x="77007" y="24434"/>
                    <a:pt x="77007" y="24434"/>
                  </a:cubicBezTo>
                  <a:cubicBezTo>
                    <a:pt x="73700" y="17918"/>
                    <a:pt x="73700" y="17918"/>
                    <a:pt x="73700" y="17918"/>
                  </a:cubicBezTo>
                  <a:cubicBezTo>
                    <a:pt x="73700" y="11945"/>
                    <a:pt x="73700" y="11945"/>
                    <a:pt x="73700" y="11945"/>
                  </a:cubicBezTo>
                  <a:cubicBezTo>
                    <a:pt x="73700" y="5972"/>
                    <a:pt x="73700" y="5972"/>
                    <a:pt x="73700" y="5972"/>
                  </a:cubicBezTo>
                  <a:cubicBezTo>
                    <a:pt x="74645" y="5429"/>
                    <a:pt x="74645" y="5429"/>
                    <a:pt x="74645" y="5429"/>
                  </a:cubicBezTo>
                  <a:cubicBezTo>
                    <a:pt x="68976" y="0"/>
                    <a:pt x="68976" y="0"/>
                    <a:pt x="68976" y="0"/>
                  </a:cubicBezTo>
                  <a:cubicBezTo>
                    <a:pt x="0" y="1085"/>
                    <a:pt x="0" y="1085"/>
                    <a:pt x="0" y="1085"/>
                  </a:cubicBezTo>
                  <a:cubicBezTo>
                    <a:pt x="472" y="2171"/>
                    <a:pt x="472" y="2171"/>
                    <a:pt x="472" y="2171"/>
                  </a:cubicBezTo>
                  <a:cubicBezTo>
                    <a:pt x="1889" y="3257"/>
                    <a:pt x="1889" y="3257"/>
                    <a:pt x="1889" y="3257"/>
                  </a:cubicBezTo>
                  <a:cubicBezTo>
                    <a:pt x="2362" y="5972"/>
                    <a:pt x="2362" y="5972"/>
                    <a:pt x="2362" y="5972"/>
                  </a:cubicBezTo>
                  <a:cubicBezTo>
                    <a:pt x="1417" y="7058"/>
                    <a:pt x="1417" y="7058"/>
                    <a:pt x="1417" y="7058"/>
                  </a:cubicBezTo>
                  <a:cubicBezTo>
                    <a:pt x="2362" y="8687"/>
                    <a:pt x="2362" y="8687"/>
                    <a:pt x="2362" y="8687"/>
                  </a:cubicBezTo>
                  <a:cubicBezTo>
                    <a:pt x="2362" y="8687"/>
                    <a:pt x="1889" y="8687"/>
                    <a:pt x="2362" y="9230"/>
                  </a:cubicBezTo>
                  <a:cubicBezTo>
                    <a:pt x="2834" y="9773"/>
                    <a:pt x="5196" y="10316"/>
                    <a:pt x="5196" y="10316"/>
                  </a:cubicBezTo>
                  <a:cubicBezTo>
                    <a:pt x="5669" y="13574"/>
                    <a:pt x="5669" y="13574"/>
                    <a:pt x="5669" y="13574"/>
                  </a:cubicBezTo>
                  <a:cubicBezTo>
                    <a:pt x="6614" y="15746"/>
                    <a:pt x="6614" y="15746"/>
                    <a:pt x="6614" y="15746"/>
                  </a:cubicBezTo>
                  <a:cubicBezTo>
                    <a:pt x="6614" y="15746"/>
                    <a:pt x="6614" y="15746"/>
                    <a:pt x="6614" y="15746"/>
                  </a:cubicBezTo>
                  <a:cubicBezTo>
                    <a:pt x="8503" y="19004"/>
                    <a:pt x="8503" y="19004"/>
                    <a:pt x="8503" y="19004"/>
                  </a:cubicBezTo>
                  <a:cubicBezTo>
                    <a:pt x="9448" y="21176"/>
                    <a:pt x="9448" y="21176"/>
                    <a:pt x="9448" y="21176"/>
                  </a:cubicBezTo>
                  <a:cubicBezTo>
                    <a:pt x="13700" y="21176"/>
                    <a:pt x="13700" y="21176"/>
                    <a:pt x="13700" y="21176"/>
                  </a:cubicBezTo>
                  <a:cubicBezTo>
                    <a:pt x="14645" y="21176"/>
                    <a:pt x="14645" y="21176"/>
                    <a:pt x="14645" y="21176"/>
                  </a:cubicBezTo>
                  <a:cubicBezTo>
                    <a:pt x="14645" y="23891"/>
                    <a:pt x="14645" y="23891"/>
                    <a:pt x="14645" y="23891"/>
                  </a:cubicBezTo>
                  <a:cubicBezTo>
                    <a:pt x="13228" y="27149"/>
                    <a:pt x="13228" y="27149"/>
                    <a:pt x="13228" y="27149"/>
                  </a:cubicBezTo>
                  <a:cubicBezTo>
                    <a:pt x="11811" y="29864"/>
                    <a:pt x="11811" y="29864"/>
                    <a:pt x="11811" y="29864"/>
                  </a:cubicBezTo>
                  <a:cubicBezTo>
                    <a:pt x="14645" y="33122"/>
                    <a:pt x="14645" y="33122"/>
                    <a:pt x="14645" y="33122"/>
                  </a:cubicBezTo>
                  <a:cubicBezTo>
                    <a:pt x="15590" y="36380"/>
                    <a:pt x="15590" y="36380"/>
                    <a:pt x="15590" y="36380"/>
                  </a:cubicBezTo>
                  <a:cubicBezTo>
                    <a:pt x="17007" y="37466"/>
                    <a:pt x="17007" y="37466"/>
                    <a:pt x="17007" y="37466"/>
                  </a:cubicBezTo>
                  <a:cubicBezTo>
                    <a:pt x="19842" y="39095"/>
                    <a:pt x="19842" y="39095"/>
                    <a:pt x="19842" y="39095"/>
                  </a:cubicBezTo>
                  <a:cubicBezTo>
                    <a:pt x="19842" y="95565"/>
                    <a:pt x="19842" y="95565"/>
                    <a:pt x="19842" y="95565"/>
                  </a:cubicBezTo>
                  <a:cubicBezTo>
                    <a:pt x="19842" y="109140"/>
                    <a:pt x="19842" y="109140"/>
                    <a:pt x="19842" y="109140"/>
                  </a:cubicBezTo>
                  <a:cubicBezTo>
                    <a:pt x="101574" y="106968"/>
                    <a:pt x="101574" y="106968"/>
                    <a:pt x="101574" y="106968"/>
                  </a:cubicBezTo>
                  <a:cubicBezTo>
                    <a:pt x="102047" y="110226"/>
                    <a:pt x="102047" y="110226"/>
                    <a:pt x="102047" y="110226"/>
                  </a:cubicBezTo>
                  <a:cubicBezTo>
                    <a:pt x="96850" y="120000"/>
                    <a:pt x="96850" y="120000"/>
                    <a:pt x="96850" y="120000"/>
                  </a:cubicBezTo>
                  <a:cubicBezTo>
                    <a:pt x="110078" y="118914"/>
                    <a:pt x="110078" y="118914"/>
                    <a:pt x="110078" y="118914"/>
                  </a:cubicBezTo>
                  <a:cubicBezTo>
                    <a:pt x="110551" y="117285"/>
                    <a:pt x="110551" y="117285"/>
                    <a:pt x="110551" y="117285"/>
                  </a:cubicBezTo>
                  <a:cubicBezTo>
                    <a:pt x="111496" y="115656"/>
                    <a:pt x="111496" y="115656"/>
                    <a:pt x="111496" y="115656"/>
                  </a:cubicBezTo>
                  <a:cubicBezTo>
                    <a:pt x="111496" y="115656"/>
                    <a:pt x="112440" y="115113"/>
                    <a:pt x="111968" y="114570"/>
                  </a:cubicBezTo>
                  <a:cubicBezTo>
                    <a:pt x="111968" y="114027"/>
                    <a:pt x="111023" y="112398"/>
                    <a:pt x="111023" y="112398"/>
                  </a:cubicBezTo>
                  <a:cubicBezTo>
                    <a:pt x="110551" y="111855"/>
                    <a:pt x="110551" y="111855"/>
                    <a:pt x="110551" y="111855"/>
                  </a:cubicBezTo>
                  <a:cubicBezTo>
                    <a:pt x="111023" y="110769"/>
                    <a:pt x="111023" y="110769"/>
                    <a:pt x="111023" y="110769"/>
                  </a:cubicBezTo>
                  <a:cubicBezTo>
                    <a:pt x="111968" y="110226"/>
                    <a:pt x="111968" y="110226"/>
                    <a:pt x="111968" y="110226"/>
                  </a:cubicBezTo>
                  <a:cubicBezTo>
                    <a:pt x="112440" y="108597"/>
                    <a:pt x="112440" y="108597"/>
                    <a:pt x="112440" y="108597"/>
                  </a:cubicBezTo>
                  <a:cubicBezTo>
                    <a:pt x="112440" y="106968"/>
                    <a:pt x="112440" y="106968"/>
                    <a:pt x="112440" y="106968"/>
                  </a:cubicBezTo>
                  <a:cubicBezTo>
                    <a:pt x="112440" y="105339"/>
                    <a:pt x="112440" y="105339"/>
                    <a:pt x="112440" y="105339"/>
                  </a:cubicBezTo>
                  <a:lnTo>
                    <a:pt x="112440" y="10479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8" name="Shape 884"/>
            <p:cNvSpPr/>
            <p:nvPr/>
          </p:nvSpPr>
          <p:spPr>
            <a:xfrm>
              <a:off x="6642332" y="1820781"/>
              <a:ext cx="350780" cy="408118"/>
            </a:xfrm>
            <a:custGeom>
              <a:avLst/>
              <a:gdLst/>
              <a:ahLst/>
              <a:cxnLst/>
              <a:rect l="0" t="0" r="0" b="0"/>
              <a:pathLst>
                <a:path w="120000" h="120000" extrusionOk="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cxnSp>
          <p:nvCxnSpPr>
            <p:cNvPr id="129" name="Shape 885"/>
            <p:cNvCxnSpPr/>
            <p:nvPr/>
          </p:nvCxnSpPr>
          <p:spPr>
            <a:xfrm>
              <a:off x="6881807" y="2014722"/>
              <a:ext cx="0" cy="0"/>
            </a:xfrm>
            <a:prstGeom prst="straightConnector1">
              <a:avLst/>
            </a:prstGeom>
            <a:solidFill>
              <a:srgbClr val="BFBFBF"/>
            </a:solidFill>
            <a:ln w="9525" cap="flat" cmpd="sng">
              <a:solidFill>
                <a:srgbClr val="000000"/>
              </a:solidFill>
              <a:prstDash val="solid"/>
              <a:round/>
              <a:headEnd type="none" w="med" len="med"/>
              <a:tailEnd type="none" w="med" len="med"/>
            </a:ln>
          </p:spPr>
        </p:cxnSp>
        <p:cxnSp>
          <p:nvCxnSpPr>
            <p:cNvPr id="130" name="Shape 886"/>
            <p:cNvCxnSpPr/>
            <p:nvPr/>
          </p:nvCxnSpPr>
          <p:spPr>
            <a:xfrm>
              <a:off x="6881807" y="2014722"/>
              <a:ext cx="0" cy="0"/>
            </a:xfrm>
            <a:prstGeom prst="straightConnector1">
              <a:avLst/>
            </a:prstGeom>
            <a:solidFill>
              <a:srgbClr val="BFBFBF"/>
            </a:solidFill>
            <a:ln w="9525" cap="flat" cmpd="sng">
              <a:solidFill>
                <a:srgbClr val="FFFFFF"/>
              </a:solidFill>
              <a:prstDash val="solid"/>
              <a:miter/>
              <a:headEnd type="none" w="med" len="med"/>
              <a:tailEnd type="none" w="med" len="med"/>
            </a:ln>
          </p:spPr>
        </p:cxnSp>
        <p:sp>
          <p:nvSpPr>
            <p:cNvPr id="131" name="Shape 887"/>
            <p:cNvSpPr/>
            <p:nvPr/>
          </p:nvSpPr>
          <p:spPr>
            <a:xfrm>
              <a:off x="6964443" y="1940518"/>
              <a:ext cx="409805" cy="386195"/>
            </a:xfrm>
            <a:custGeom>
              <a:avLst/>
              <a:gdLst/>
              <a:ahLst/>
              <a:cxnLst/>
              <a:rect l="0" t="0" r="0" b="0"/>
              <a:pathLst>
                <a:path w="120000" h="120000" extrusionOk="0">
                  <a:moveTo>
                    <a:pt x="0" y="22666"/>
                  </a:moveTo>
                  <a:cubicBezTo>
                    <a:pt x="836" y="21777"/>
                    <a:pt x="836" y="21777"/>
                    <a:pt x="836" y="21777"/>
                  </a:cubicBezTo>
                  <a:cubicBezTo>
                    <a:pt x="2508" y="21777"/>
                    <a:pt x="2508" y="21777"/>
                    <a:pt x="2508" y="21777"/>
                  </a:cubicBezTo>
                  <a:cubicBezTo>
                    <a:pt x="4599" y="20444"/>
                    <a:pt x="4599" y="20444"/>
                    <a:pt x="4599" y="20444"/>
                  </a:cubicBezTo>
                  <a:cubicBezTo>
                    <a:pt x="5017" y="19555"/>
                    <a:pt x="5017" y="19555"/>
                    <a:pt x="5017" y="19555"/>
                  </a:cubicBezTo>
                  <a:cubicBezTo>
                    <a:pt x="5853" y="17777"/>
                    <a:pt x="5853" y="17777"/>
                    <a:pt x="5853" y="17777"/>
                  </a:cubicBezTo>
                  <a:cubicBezTo>
                    <a:pt x="7108" y="16444"/>
                    <a:pt x="7108" y="16444"/>
                    <a:pt x="7108" y="16444"/>
                  </a:cubicBezTo>
                  <a:cubicBezTo>
                    <a:pt x="8362" y="16000"/>
                    <a:pt x="8362" y="16000"/>
                    <a:pt x="8362" y="16000"/>
                  </a:cubicBezTo>
                  <a:cubicBezTo>
                    <a:pt x="9616" y="16000"/>
                    <a:pt x="9616" y="16000"/>
                    <a:pt x="9616" y="16000"/>
                  </a:cubicBezTo>
                  <a:cubicBezTo>
                    <a:pt x="12125" y="16000"/>
                    <a:pt x="12125" y="16000"/>
                    <a:pt x="12125" y="16000"/>
                  </a:cubicBezTo>
                  <a:cubicBezTo>
                    <a:pt x="13379" y="15111"/>
                    <a:pt x="13379" y="15111"/>
                    <a:pt x="13379" y="15111"/>
                  </a:cubicBezTo>
                  <a:cubicBezTo>
                    <a:pt x="17560" y="12000"/>
                    <a:pt x="17560" y="12000"/>
                    <a:pt x="17560" y="12000"/>
                  </a:cubicBezTo>
                  <a:cubicBezTo>
                    <a:pt x="18815" y="11555"/>
                    <a:pt x="18815" y="11555"/>
                    <a:pt x="18815" y="11555"/>
                  </a:cubicBezTo>
                  <a:cubicBezTo>
                    <a:pt x="20487" y="9777"/>
                    <a:pt x="20487" y="9777"/>
                    <a:pt x="20487" y="9777"/>
                  </a:cubicBezTo>
                  <a:cubicBezTo>
                    <a:pt x="21742" y="7555"/>
                    <a:pt x="21742" y="7555"/>
                    <a:pt x="21742" y="7555"/>
                  </a:cubicBezTo>
                  <a:cubicBezTo>
                    <a:pt x="23414" y="6222"/>
                    <a:pt x="23414" y="6222"/>
                    <a:pt x="23414" y="6222"/>
                  </a:cubicBezTo>
                  <a:cubicBezTo>
                    <a:pt x="25505" y="4000"/>
                    <a:pt x="25505" y="4000"/>
                    <a:pt x="25505" y="4000"/>
                  </a:cubicBezTo>
                  <a:cubicBezTo>
                    <a:pt x="27177" y="1777"/>
                    <a:pt x="27177" y="1777"/>
                    <a:pt x="27177" y="1777"/>
                  </a:cubicBezTo>
                  <a:cubicBezTo>
                    <a:pt x="29268" y="444"/>
                    <a:pt x="29268" y="444"/>
                    <a:pt x="29268" y="444"/>
                  </a:cubicBezTo>
                  <a:cubicBezTo>
                    <a:pt x="32195" y="0"/>
                    <a:pt x="32195" y="0"/>
                    <a:pt x="32195" y="0"/>
                  </a:cubicBezTo>
                  <a:cubicBezTo>
                    <a:pt x="33449" y="0"/>
                    <a:pt x="33449" y="0"/>
                    <a:pt x="33449" y="0"/>
                  </a:cubicBezTo>
                  <a:cubicBezTo>
                    <a:pt x="35540" y="888"/>
                    <a:pt x="35540" y="888"/>
                    <a:pt x="35540" y="888"/>
                  </a:cubicBezTo>
                  <a:cubicBezTo>
                    <a:pt x="34703" y="1333"/>
                    <a:pt x="34703" y="1333"/>
                    <a:pt x="34703" y="1333"/>
                  </a:cubicBezTo>
                  <a:cubicBezTo>
                    <a:pt x="33031" y="2222"/>
                    <a:pt x="33031" y="2222"/>
                    <a:pt x="33031" y="2222"/>
                  </a:cubicBezTo>
                  <a:cubicBezTo>
                    <a:pt x="31358" y="2666"/>
                    <a:pt x="31358" y="2666"/>
                    <a:pt x="31358" y="2666"/>
                  </a:cubicBezTo>
                  <a:cubicBezTo>
                    <a:pt x="31777" y="3555"/>
                    <a:pt x="31777" y="3555"/>
                    <a:pt x="31777" y="3555"/>
                  </a:cubicBezTo>
                  <a:cubicBezTo>
                    <a:pt x="29268" y="6222"/>
                    <a:pt x="29268" y="6222"/>
                    <a:pt x="29268" y="6222"/>
                  </a:cubicBezTo>
                  <a:cubicBezTo>
                    <a:pt x="29268" y="6222"/>
                    <a:pt x="28432" y="6222"/>
                    <a:pt x="28432" y="6666"/>
                  </a:cubicBezTo>
                  <a:cubicBezTo>
                    <a:pt x="28432" y="7111"/>
                    <a:pt x="27177" y="10222"/>
                    <a:pt x="27177" y="10222"/>
                  </a:cubicBezTo>
                  <a:cubicBezTo>
                    <a:pt x="27177" y="8444"/>
                    <a:pt x="27177" y="8444"/>
                    <a:pt x="27177" y="8444"/>
                  </a:cubicBezTo>
                  <a:cubicBezTo>
                    <a:pt x="26341" y="7555"/>
                    <a:pt x="26341" y="7555"/>
                    <a:pt x="26341" y="7555"/>
                  </a:cubicBezTo>
                  <a:cubicBezTo>
                    <a:pt x="25923" y="12000"/>
                    <a:pt x="25923" y="12000"/>
                    <a:pt x="25923" y="12000"/>
                  </a:cubicBezTo>
                  <a:cubicBezTo>
                    <a:pt x="25923" y="14666"/>
                    <a:pt x="25923" y="14666"/>
                    <a:pt x="25923" y="14666"/>
                  </a:cubicBezTo>
                  <a:cubicBezTo>
                    <a:pt x="27177" y="13777"/>
                    <a:pt x="27177" y="13777"/>
                    <a:pt x="27177" y="13777"/>
                  </a:cubicBezTo>
                  <a:cubicBezTo>
                    <a:pt x="28013" y="12888"/>
                    <a:pt x="28013" y="12888"/>
                    <a:pt x="28013" y="12888"/>
                  </a:cubicBezTo>
                  <a:cubicBezTo>
                    <a:pt x="28432" y="12888"/>
                    <a:pt x="28432" y="12888"/>
                    <a:pt x="28432" y="12888"/>
                  </a:cubicBezTo>
                  <a:cubicBezTo>
                    <a:pt x="28850" y="13777"/>
                    <a:pt x="28850" y="13777"/>
                    <a:pt x="28850" y="13777"/>
                  </a:cubicBezTo>
                  <a:cubicBezTo>
                    <a:pt x="30104" y="13777"/>
                    <a:pt x="30104" y="13777"/>
                    <a:pt x="30104" y="13777"/>
                  </a:cubicBezTo>
                  <a:cubicBezTo>
                    <a:pt x="30940" y="13333"/>
                    <a:pt x="30940" y="13333"/>
                    <a:pt x="30940" y="13333"/>
                  </a:cubicBezTo>
                  <a:cubicBezTo>
                    <a:pt x="32195" y="12444"/>
                    <a:pt x="32195" y="12444"/>
                    <a:pt x="32195" y="12444"/>
                  </a:cubicBezTo>
                  <a:cubicBezTo>
                    <a:pt x="34285" y="12888"/>
                    <a:pt x="34285" y="12888"/>
                    <a:pt x="34285" y="12888"/>
                  </a:cubicBezTo>
                  <a:cubicBezTo>
                    <a:pt x="38466" y="15111"/>
                    <a:pt x="38466" y="15111"/>
                    <a:pt x="38466" y="15111"/>
                  </a:cubicBezTo>
                  <a:cubicBezTo>
                    <a:pt x="40975" y="18222"/>
                    <a:pt x="40975" y="18222"/>
                    <a:pt x="40975" y="18222"/>
                  </a:cubicBezTo>
                  <a:cubicBezTo>
                    <a:pt x="42648" y="19555"/>
                    <a:pt x="42648" y="19555"/>
                    <a:pt x="42648" y="19555"/>
                  </a:cubicBezTo>
                  <a:cubicBezTo>
                    <a:pt x="46411" y="20000"/>
                    <a:pt x="46411" y="20000"/>
                    <a:pt x="46411" y="20000"/>
                  </a:cubicBezTo>
                  <a:cubicBezTo>
                    <a:pt x="47665" y="19555"/>
                    <a:pt x="47665" y="19555"/>
                    <a:pt x="47665" y="19555"/>
                  </a:cubicBezTo>
                  <a:cubicBezTo>
                    <a:pt x="50592" y="20444"/>
                    <a:pt x="50592" y="20444"/>
                    <a:pt x="50592" y="20444"/>
                  </a:cubicBezTo>
                  <a:cubicBezTo>
                    <a:pt x="53101" y="21333"/>
                    <a:pt x="53101" y="21333"/>
                    <a:pt x="53101" y="21333"/>
                  </a:cubicBezTo>
                  <a:cubicBezTo>
                    <a:pt x="54355" y="19555"/>
                    <a:pt x="54355" y="19555"/>
                    <a:pt x="54355" y="19555"/>
                  </a:cubicBezTo>
                  <a:cubicBezTo>
                    <a:pt x="56445" y="17333"/>
                    <a:pt x="56445" y="17333"/>
                    <a:pt x="56445" y="17333"/>
                  </a:cubicBezTo>
                  <a:cubicBezTo>
                    <a:pt x="58118" y="15555"/>
                    <a:pt x="58118" y="15555"/>
                    <a:pt x="58118" y="15555"/>
                  </a:cubicBezTo>
                  <a:cubicBezTo>
                    <a:pt x="61881" y="14666"/>
                    <a:pt x="61881" y="14666"/>
                    <a:pt x="61881" y="14666"/>
                  </a:cubicBezTo>
                  <a:cubicBezTo>
                    <a:pt x="64390" y="13777"/>
                    <a:pt x="64390" y="13777"/>
                    <a:pt x="64390" y="13777"/>
                  </a:cubicBezTo>
                  <a:cubicBezTo>
                    <a:pt x="66898" y="13777"/>
                    <a:pt x="66898" y="13777"/>
                    <a:pt x="66898" y="13777"/>
                  </a:cubicBezTo>
                  <a:cubicBezTo>
                    <a:pt x="70662" y="12444"/>
                    <a:pt x="70662" y="12444"/>
                    <a:pt x="70662" y="12444"/>
                  </a:cubicBezTo>
                  <a:cubicBezTo>
                    <a:pt x="73170" y="11555"/>
                    <a:pt x="73170" y="11555"/>
                    <a:pt x="73170" y="11555"/>
                  </a:cubicBezTo>
                  <a:cubicBezTo>
                    <a:pt x="74425" y="12444"/>
                    <a:pt x="74425" y="12444"/>
                    <a:pt x="74425" y="12444"/>
                  </a:cubicBezTo>
                  <a:cubicBezTo>
                    <a:pt x="75261" y="16000"/>
                    <a:pt x="75261" y="16000"/>
                    <a:pt x="75261" y="16000"/>
                  </a:cubicBezTo>
                  <a:cubicBezTo>
                    <a:pt x="79860" y="16888"/>
                    <a:pt x="79860" y="16888"/>
                    <a:pt x="79860" y="16888"/>
                  </a:cubicBezTo>
                  <a:cubicBezTo>
                    <a:pt x="82787" y="16888"/>
                    <a:pt x="82787" y="16888"/>
                    <a:pt x="82787" y="16888"/>
                  </a:cubicBezTo>
                  <a:cubicBezTo>
                    <a:pt x="84878" y="17333"/>
                    <a:pt x="84878" y="17333"/>
                    <a:pt x="84878" y="17333"/>
                  </a:cubicBezTo>
                  <a:cubicBezTo>
                    <a:pt x="86550" y="19555"/>
                    <a:pt x="86550" y="19555"/>
                    <a:pt x="86550" y="19555"/>
                  </a:cubicBezTo>
                  <a:cubicBezTo>
                    <a:pt x="89059" y="22666"/>
                    <a:pt x="89059" y="22666"/>
                    <a:pt x="89059" y="22666"/>
                  </a:cubicBezTo>
                  <a:cubicBezTo>
                    <a:pt x="89895" y="23555"/>
                    <a:pt x="89895" y="23555"/>
                    <a:pt x="89895" y="23555"/>
                  </a:cubicBezTo>
                  <a:cubicBezTo>
                    <a:pt x="89895" y="23555"/>
                    <a:pt x="90313" y="24000"/>
                    <a:pt x="90731" y="24444"/>
                  </a:cubicBezTo>
                  <a:cubicBezTo>
                    <a:pt x="91149" y="24888"/>
                    <a:pt x="91567" y="25777"/>
                    <a:pt x="91567" y="25777"/>
                  </a:cubicBezTo>
                  <a:cubicBezTo>
                    <a:pt x="93658" y="26222"/>
                    <a:pt x="93658" y="26222"/>
                    <a:pt x="93658" y="26222"/>
                  </a:cubicBezTo>
                  <a:cubicBezTo>
                    <a:pt x="93658" y="26222"/>
                    <a:pt x="94494" y="25333"/>
                    <a:pt x="94494" y="25333"/>
                  </a:cubicBezTo>
                  <a:cubicBezTo>
                    <a:pt x="94494" y="24888"/>
                    <a:pt x="96167" y="24000"/>
                    <a:pt x="96167" y="24000"/>
                  </a:cubicBezTo>
                  <a:cubicBezTo>
                    <a:pt x="97003" y="24888"/>
                    <a:pt x="97003" y="24888"/>
                    <a:pt x="97003" y="24888"/>
                  </a:cubicBezTo>
                  <a:cubicBezTo>
                    <a:pt x="97003" y="24888"/>
                    <a:pt x="97839" y="25333"/>
                    <a:pt x="97003" y="25777"/>
                  </a:cubicBezTo>
                  <a:cubicBezTo>
                    <a:pt x="96585" y="25777"/>
                    <a:pt x="96167" y="26666"/>
                    <a:pt x="95749" y="26666"/>
                  </a:cubicBezTo>
                  <a:cubicBezTo>
                    <a:pt x="94912" y="26666"/>
                    <a:pt x="94076" y="26666"/>
                    <a:pt x="94076" y="26666"/>
                  </a:cubicBezTo>
                  <a:cubicBezTo>
                    <a:pt x="92404" y="26666"/>
                    <a:pt x="92404" y="26666"/>
                    <a:pt x="92404" y="26666"/>
                  </a:cubicBezTo>
                  <a:cubicBezTo>
                    <a:pt x="91567" y="27555"/>
                    <a:pt x="91567" y="27555"/>
                    <a:pt x="91567" y="27555"/>
                  </a:cubicBezTo>
                  <a:cubicBezTo>
                    <a:pt x="86968" y="27555"/>
                    <a:pt x="86968" y="27555"/>
                    <a:pt x="86968" y="27555"/>
                  </a:cubicBezTo>
                  <a:cubicBezTo>
                    <a:pt x="85714" y="28000"/>
                    <a:pt x="85714" y="28000"/>
                    <a:pt x="85714" y="28000"/>
                  </a:cubicBezTo>
                  <a:cubicBezTo>
                    <a:pt x="84041" y="27111"/>
                    <a:pt x="84041" y="27111"/>
                    <a:pt x="84041" y="27111"/>
                  </a:cubicBezTo>
                  <a:cubicBezTo>
                    <a:pt x="82369" y="26222"/>
                    <a:pt x="82369" y="26222"/>
                    <a:pt x="82369" y="26222"/>
                  </a:cubicBezTo>
                  <a:cubicBezTo>
                    <a:pt x="80696" y="28444"/>
                    <a:pt x="80696" y="28444"/>
                    <a:pt x="80696" y="28444"/>
                  </a:cubicBezTo>
                  <a:cubicBezTo>
                    <a:pt x="81114" y="29777"/>
                    <a:pt x="81114" y="29777"/>
                    <a:pt x="81114" y="29777"/>
                  </a:cubicBezTo>
                  <a:cubicBezTo>
                    <a:pt x="81114" y="30666"/>
                    <a:pt x="81114" y="30666"/>
                    <a:pt x="81114" y="30666"/>
                  </a:cubicBezTo>
                  <a:cubicBezTo>
                    <a:pt x="81114" y="30666"/>
                    <a:pt x="81114" y="31555"/>
                    <a:pt x="81533" y="31555"/>
                  </a:cubicBezTo>
                  <a:cubicBezTo>
                    <a:pt x="81533" y="31555"/>
                    <a:pt x="81951" y="32000"/>
                    <a:pt x="81951" y="32000"/>
                  </a:cubicBezTo>
                  <a:cubicBezTo>
                    <a:pt x="84041" y="32888"/>
                    <a:pt x="84041" y="32888"/>
                    <a:pt x="84041" y="32888"/>
                  </a:cubicBezTo>
                  <a:cubicBezTo>
                    <a:pt x="84878" y="32000"/>
                    <a:pt x="84878" y="32000"/>
                    <a:pt x="84878" y="32000"/>
                  </a:cubicBezTo>
                  <a:cubicBezTo>
                    <a:pt x="84878" y="32000"/>
                    <a:pt x="83623" y="31111"/>
                    <a:pt x="84041" y="31111"/>
                  </a:cubicBezTo>
                  <a:cubicBezTo>
                    <a:pt x="84459" y="31111"/>
                    <a:pt x="86132" y="32000"/>
                    <a:pt x="86132" y="32000"/>
                  </a:cubicBezTo>
                  <a:cubicBezTo>
                    <a:pt x="86132" y="32000"/>
                    <a:pt x="85714" y="32888"/>
                    <a:pt x="85714" y="32888"/>
                  </a:cubicBezTo>
                  <a:cubicBezTo>
                    <a:pt x="85296" y="33333"/>
                    <a:pt x="85296" y="33333"/>
                    <a:pt x="85296" y="33333"/>
                  </a:cubicBezTo>
                  <a:cubicBezTo>
                    <a:pt x="85714" y="33777"/>
                    <a:pt x="87804" y="34222"/>
                    <a:pt x="87804" y="34222"/>
                  </a:cubicBezTo>
                  <a:cubicBezTo>
                    <a:pt x="88222" y="34222"/>
                    <a:pt x="89477" y="35111"/>
                    <a:pt x="89477" y="35111"/>
                  </a:cubicBezTo>
                  <a:cubicBezTo>
                    <a:pt x="91567" y="36444"/>
                    <a:pt x="91567" y="36444"/>
                    <a:pt x="91567" y="36444"/>
                  </a:cubicBezTo>
                  <a:cubicBezTo>
                    <a:pt x="94494" y="37777"/>
                    <a:pt x="94494" y="37777"/>
                    <a:pt x="94494" y="37777"/>
                  </a:cubicBezTo>
                  <a:cubicBezTo>
                    <a:pt x="97839" y="39111"/>
                    <a:pt x="97839" y="39111"/>
                    <a:pt x="97839" y="39111"/>
                  </a:cubicBezTo>
                  <a:cubicBezTo>
                    <a:pt x="101184" y="42666"/>
                    <a:pt x="101184" y="42666"/>
                    <a:pt x="101184" y="42666"/>
                  </a:cubicBezTo>
                  <a:cubicBezTo>
                    <a:pt x="102857" y="44888"/>
                    <a:pt x="102857" y="44888"/>
                    <a:pt x="102857" y="44888"/>
                  </a:cubicBezTo>
                  <a:cubicBezTo>
                    <a:pt x="102020" y="45777"/>
                    <a:pt x="102020" y="45777"/>
                    <a:pt x="102020" y="45777"/>
                  </a:cubicBezTo>
                  <a:cubicBezTo>
                    <a:pt x="102020" y="45777"/>
                    <a:pt x="101602" y="45777"/>
                    <a:pt x="101602" y="46222"/>
                  </a:cubicBezTo>
                  <a:cubicBezTo>
                    <a:pt x="102020" y="46666"/>
                    <a:pt x="102857" y="48444"/>
                    <a:pt x="102857" y="48444"/>
                  </a:cubicBezTo>
                  <a:cubicBezTo>
                    <a:pt x="102439" y="48888"/>
                    <a:pt x="103275" y="50222"/>
                    <a:pt x="103275" y="50222"/>
                  </a:cubicBezTo>
                  <a:cubicBezTo>
                    <a:pt x="104111" y="55111"/>
                    <a:pt x="104111" y="55111"/>
                    <a:pt x="104111" y="55111"/>
                  </a:cubicBezTo>
                  <a:cubicBezTo>
                    <a:pt x="104529" y="57777"/>
                    <a:pt x="104529" y="57777"/>
                    <a:pt x="104529" y="57777"/>
                  </a:cubicBezTo>
                  <a:cubicBezTo>
                    <a:pt x="104111" y="60444"/>
                    <a:pt x="104111" y="60444"/>
                    <a:pt x="104111" y="60444"/>
                  </a:cubicBezTo>
                  <a:cubicBezTo>
                    <a:pt x="102439" y="62666"/>
                    <a:pt x="102439" y="62666"/>
                    <a:pt x="102439" y="62666"/>
                  </a:cubicBezTo>
                  <a:cubicBezTo>
                    <a:pt x="101184" y="65333"/>
                    <a:pt x="101184" y="65333"/>
                    <a:pt x="101184" y="65333"/>
                  </a:cubicBezTo>
                  <a:cubicBezTo>
                    <a:pt x="101184" y="65333"/>
                    <a:pt x="100348" y="67111"/>
                    <a:pt x="99930" y="67555"/>
                  </a:cubicBezTo>
                  <a:cubicBezTo>
                    <a:pt x="99930" y="67555"/>
                    <a:pt x="98257" y="68888"/>
                    <a:pt x="98257" y="69333"/>
                  </a:cubicBezTo>
                  <a:cubicBezTo>
                    <a:pt x="98257" y="69333"/>
                    <a:pt x="97421" y="71111"/>
                    <a:pt x="97421" y="71111"/>
                  </a:cubicBezTo>
                  <a:cubicBezTo>
                    <a:pt x="97421" y="74666"/>
                    <a:pt x="97421" y="74666"/>
                    <a:pt x="97421" y="74666"/>
                  </a:cubicBezTo>
                  <a:cubicBezTo>
                    <a:pt x="98257" y="75555"/>
                    <a:pt x="98257" y="75555"/>
                    <a:pt x="98257" y="75555"/>
                  </a:cubicBezTo>
                  <a:cubicBezTo>
                    <a:pt x="100348" y="76444"/>
                    <a:pt x="100348" y="76444"/>
                    <a:pt x="100348" y="76444"/>
                  </a:cubicBezTo>
                  <a:cubicBezTo>
                    <a:pt x="101184" y="75555"/>
                    <a:pt x="101184" y="75555"/>
                    <a:pt x="101184" y="75555"/>
                  </a:cubicBezTo>
                  <a:cubicBezTo>
                    <a:pt x="101184" y="75555"/>
                    <a:pt x="102020" y="75111"/>
                    <a:pt x="102020" y="74666"/>
                  </a:cubicBezTo>
                  <a:cubicBezTo>
                    <a:pt x="102439" y="74666"/>
                    <a:pt x="102857" y="73777"/>
                    <a:pt x="102857" y="73777"/>
                  </a:cubicBezTo>
                  <a:cubicBezTo>
                    <a:pt x="102857" y="73777"/>
                    <a:pt x="104111" y="72888"/>
                    <a:pt x="104111" y="72888"/>
                  </a:cubicBezTo>
                  <a:cubicBezTo>
                    <a:pt x="104111" y="72888"/>
                    <a:pt x="104111" y="71555"/>
                    <a:pt x="104111" y="71555"/>
                  </a:cubicBezTo>
                  <a:cubicBezTo>
                    <a:pt x="104111" y="71555"/>
                    <a:pt x="104529" y="69777"/>
                    <a:pt x="104529" y="69777"/>
                  </a:cubicBezTo>
                  <a:cubicBezTo>
                    <a:pt x="104529" y="69777"/>
                    <a:pt x="105365" y="69333"/>
                    <a:pt x="105365" y="69333"/>
                  </a:cubicBezTo>
                  <a:cubicBezTo>
                    <a:pt x="105365" y="68888"/>
                    <a:pt x="106620" y="68000"/>
                    <a:pt x="106620" y="68000"/>
                  </a:cubicBezTo>
                  <a:cubicBezTo>
                    <a:pt x="106620" y="68000"/>
                    <a:pt x="108292" y="66666"/>
                    <a:pt x="108292" y="66666"/>
                  </a:cubicBezTo>
                  <a:cubicBezTo>
                    <a:pt x="108710" y="66666"/>
                    <a:pt x="109547" y="65333"/>
                    <a:pt x="109547" y="65333"/>
                  </a:cubicBezTo>
                  <a:cubicBezTo>
                    <a:pt x="110801" y="65333"/>
                    <a:pt x="110801" y="65333"/>
                    <a:pt x="110801" y="65333"/>
                  </a:cubicBezTo>
                  <a:cubicBezTo>
                    <a:pt x="112473" y="65777"/>
                    <a:pt x="112473" y="65777"/>
                    <a:pt x="112473" y="65777"/>
                  </a:cubicBezTo>
                  <a:cubicBezTo>
                    <a:pt x="114982" y="68444"/>
                    <a:pt x="114982" y="68444"/>
                    <a:pt x="114982" y="68444"/>
                  </a:cubicBezTo>
                  <a:cubicBezTo>
                    <a:pt x="116655" y="72000"/>
                    <a:pt x="116655" y="72000"/>
                    <a:pt x="116655" y="72000"/>
                  </a:cubicBezTo>
                  <a:cubicBezTo>
                    <a:pt x="118327" y="81777"/>
                    <a:pt x="118327" y="81777"/>
                    <a:pt x="118327" y="81777"/>
                  </a:cubicBezTo>
                  <a:cubicBezTo>
                    <a:pt x="119581" y="84000"/>
                    <a:pt x="119581" y="84000"/>
                    <a:pt x="119581" y="84000"/>
                  </a:cubicBezTo>
                  <a:cubicBezTo>
                    <a:pt x="119581" y="85777"/>
                    <a:pt x="119581" y="85777"/>
                    <a:pt x="119581" y="85777"/>
                  </a:cubicBezTo>
                  <a:cubicBezTo>
                    <a:pt x="119581" y="85777"/>
                    <a:pt x="120000" y="87111"/>
                    <a:pt x="120000" y="87555"/>
                  </a:cubicBezTo>
                  <a:cubicBezTo>
                    <a:pt x="120000" y="88000"/>
                    <a:pt x="120000" y="94666"/>
                    <a:pt x="120000" y="94666"/>
                  </a:cubicBezTo>
                  <a:cubicBezTo>
                    <a:pt x="117073" y="94666"/>
                    <a:pt x="117073" y="94666"/>
                    <a:pt x="117073" y="94666"/>
                  </a:cubicBezTo>
                  <a:cubicBezTo>
                    <a:pt x="116236" y="94666"/>
                    <a:pt x="116236" y="94666"/>
                    <a:pt x="116236" y="94666"/>
                  </a:cubicBezTo>
                  <a:cubicBezTo>
                    <a:pt x="116236" y="96000"/>
                    <a:pt x="116236" y="96000"/>
                    <a:pt x="116236" y="96000"/>
                  </a:cubicBezTo>
                  <a:cubicBezTo>
                    <a:pt x="114982" y="97777"/>
                    <a:pt x="114982" y="97777"/>
                    <a:pt x="114982" y="97777"/>
                  </a:cubicBezTo>
                  <a:cubicBezTo>
                    <a:pt x="114564" y="100000"/>
                    <a:pt x="114564" y="100000"/>
                    <a:pt x="114564" y="100000"/>
                  </a:cubicBezTo>
                  <a:cubicBezTo>
                    <a:pt x="113728" y="101777"/>
                    <a:pt x="113728" y="101777"/>
                    <a:pt x="113728" y="101777"/>
                  </a:cubicBezTo>
                  <a:cubicBezTo>
                    <a:pt x="112473" y="103555"/>
                    <a:pt x="112473" y="103555"/>
                    <a:pt x="112473" y="103555"/>
                  </a:cubicBezTo>
                  <a:cubicBezTo>
                    <a:pt x="111219" y="108000"/>
                    <a:pt x="111219" y="108000"/>
                    <a:pt x="111219" y="108000"/>
                  </a:cubicBezTo>
                  <a:cubicBezTo>
                    <a:pt x="111219" y="110666"/>
                    <a:pt x="111219" y="110666"/>
                    <a:pt x="111219" y="110666"/>
                  </a:cubicBezTo>
                  <a:cubicBezTo>
                    <a:pt x="109547" y="112888"/>
                    <a:pt x="109547" y="112888"/>
                    <a:pt x="109547" y="112888"/>
                  </a:cubicBezTo>
                  <a:cubicBezTo>
                    <a:pt x="108292" y="115111"/>
                    <a:pt x="108292" y="115111"/>
                    <a:pt x="108292" y="115111"/>
                  </a:cubicBezTo>
                  <a:cubicBezTo>
                    <a:pt x="89059" y="118666"/>
                    <a:pt x="89059" y="118666"/>
                    <a:pt x="89059" y="118666"/>
                  </a:cubicBezTo>
                  <a:cubicBezTo>
                    <a:pt x="88641" y="117777"/>
                    <a:pt x="88641" y="117777"/>
                    <a:pt x="88641" y="117777"/>
                  </a:cubicBezTo>
                  <a:cubicBezTo>
                    <a:pt x="58954" y="120000"/>
                    <a:pt x="58954" y="120000"/>
                    <a:pt x="58954" y="120000"/>
                  </a:cubicBezTo>
                  <a:cubicBezTo>
                    <a:pt x="61045" y="117777"/>
                    <a:pt x="61045" y="117777"/>
                    <a:pt x="61045" y="117777"/>
                  </a:cubicBezTo>
                  <a:cubicBezTo>
                    <a:pt x="61881" y="116000"/>
                    <a:pt x="61881" y="116000"/>
                    <a:pt x="61881" y="116000"/>
                  </a:cubicBezTo>
                  <a:cubicBezTo>
                    <a:pt x="63554" y="112888"/>
                    <a:pt x="63554" y="112888"/>
                    <a:pt x="63554" y="112888"/>
                  </a:cubicBezTo>
                  <a:cubicBezTo>
                    <a:pt x="65226" y="108888"/>
                    <a:pt x="65226" y="108888"/>
                    <a:pt x="65226" y="108888"/>
                  </a:cubicBezTo>
                  <a:cubicBezTo>
                    <a:pt x="66062" y="104444"/>
                    <a:pt x="66062" y="104444"/>
                    <a:pt x="66062" y="104444"/>
                  </a:cubicBezTo>
                  <a:cubicBezTo>
                    <a:pt x="65644" y="96444"/>
                    <a:pt x="65644" y="96444"/>
                    <a:pt x="65644" y="96444"/>
                  </a:cubicBezTo>
                  <a:cubicBezTo>
                    <a:pt x="65644" y="92888"/>
                    <a:pt x="65644" y="92888"/>
                    <a:pt x="65644" y="92888"/>
                  </a:cubicBezTo>
                  <a:cubicBezTo>
                    <a:pt x="63972" y="90222"/>
                    <a:pt x="63972" y="90222"/>
                    <a:pt x="63972" y="90222"/>
                  </a:cubicBezTo>
                  <a:cubicBezTo>
                    <a:pt x="62299" y="86666"/>
                    <a:pt x="62299" y="86666"/>
                    <a:pt x="62299" y="86666"/>
                  </a:cubicBezTo>
                  <a:cubicBezTo>
                    <a:pt x="60627" y="84888"/>
                    <a:pt x="60627" y="84888"/>
                    <a:pt x="60627" y="84888"/>
                  </a:cubicBezTo>
                  <a:cubicBezTo>
                    <a:pt x="59372" y="81777"/>
                    <a:pt x="59372" y="81777"/>
                    <a:pt x="59372" y="81777"/>
                  </a:cubicBezTo>
                  <a:cubicBezTo>
                    <a:pt x="60209" y="79555"/>
                    <a:pt x="60209" y="79555"/>
                    <a:pt x="60209" y="79555"/>
                  </a:cubicBezTo>
                  <a:cubicBezTo>
                    <a:pt x="61045" y="78666"/>
                    <a:pt x="61045" y="78666"/>
                    <a:pt x="61045" y="78666"/>
                  </a:cubicBezTo>
                  <a:cubicBezTo>
                    <a:pt x="61045" y="76888"/>
                    <a:pt x="61045" y="76888"/>
                    <a:pt x="61045" y="76888"/>
                  </a:cubicBezTo>
                  <a:cubicBezTo>
                    <a:pt x="60209" y="73333"/>
                    <a:pt x="60209" y="73333"/>
                    <a:pt x="60209" y="73333"/>
                  </a:cubicBezTo>
                  <a:cubicBezTo>
                    <a:pt x="58954" y="72000"/>
                    <a:pt x="58954" y="72000"/>
                    <a:pt x="58954" y="72000"/>
                  </a:cubicBezTo>
                  <a:cubicBezTo>
                    <a:pt x="60209" y="71111"/>
                    <a:pt x="60209" y="71111"/>
                    <a:pt x="60209" y="71111"/>
                  </a:cubicBezTo>
                  <a:cubicBezTo>
                    <a:pt x="60627" y="68888"/>
                    <a:pt x="60627" y="68888"/>
                    <a:pt x="60627" y="68888"/>
                  </a:cubicBezTo>
                  <a:cubicBezTo>
                    <a:pt x="61045" y="66666"/>
                    <a:pt x="61045" y="66666"/>
                    <a:pt x="61045" y="66666"/>
                  </a:cubicBezTo>
                  <a:cubicBezTo>
                    <a:pt x="61881" y="65333"/>
                    <a:pt x="61881" y="65333"/>
                    <a:pt x="61881" y="65333"/>
                  </a:cubicBezTo>
                  <a:cubicBezTo>
                    <a:pt x="61881" y="61777"/>
                    <a:pt x="61881" y="61777"/>
                    <a:pt x="61881" y="61777"/>
                  </a:cubicBezTo>
                  <a:cubicBezTo>
                    <a:pt x="61463" y="60000"/>
                    <a:pt x="61463" y="60000"/>
                    <a:pt x="61463" y="60000"/>
                  </a:cubicBezTo>
                  <a:cubicBezTo>
                    <a:pt x="61881" y="57777"/>
                    <a:pt x="61881" y="57777"/>
                    <a:pt x="61881" y="57777"/>
                  </a:cubicBezTo>
                  <a:cubicBezTo>
                    <a:pt x="63135" y="56000"/>
                    <a:pt x="63135" y="56000"/>
                    <a:pt x="63135" y="56000"/>
                  </a:cubicBezTo>
                  <a:cubicBezTo>
                    <a:pt x="63972" y="54222"/>
                    <a:pt x="63972" y="54222"/>
                    <a:pt x="63972" y="54222"/>
                  </a:cubicBezTo>
                  <a:cubicBezTo>
                    <a:pt x="63972" y="52000"/>
                    <a:pt x="63972" y="52000"/>
                    <a:pt x="63972" y="52000"/>
                  </a:cubicBezTo>
                  <a:cubicBezTo>
                    <a:pt x="65644" y="51555"/>
                    <a:pt x="65644" y="51555"/>
                    <a:pt x="65644" y="51555"/>
                  </a:cubicBezTo>
                  <a:cubicBezTo>
                    <a:pt x="68153" y="51555"/>
                    <a:pt x="68153" y="51555"/>
                    <a:pt x="68153" y="51555"/>
                  </a:cubicBezTo>
                  <a:cubicBezTo>
                    <a:pt x="68989" y="48000"/>
                    <a:pt x="68989" y="48000"/>
                    <a:pt x="68989" y="48000"/>
                  </a:cubicBezTo>
                  <a:cubicBezTo>
                    <a:pt x="69407" y="47111"/>
                    <a:pt x="69407" y="47111"/>
                    <a:pt x="69407" y="47111"/>
                  </a:cubicBezTo>
                  <a:cubicBezTo>
                    <a:pt x="70243" y="46666"/>
                    <a:pt x="70243" y="46666"/>
                    <a:pt x="70243" y="46666"/>
                  </a:cubicBezTo>
                  <a:cubicBezTo>
                    <a:pt x="71498" y="50666"/>
                    <a:pt x="71498" y="50666"/>
                    <a:pt x="71498" y="50666"/>
                  </a:cubicBezTo>
                  <a:cubicBezTo>
                    <a:pt x="69825" y="52888"/>
                    <a:pt x="69825" y="52888"/>
                    <a:pt x="69825" y="52888"/>
                  </a:cubicBezTo>
                  <a:cubicBezTo>
                    <a:pt x="69825" y="53777"/>
                    <a:pt x="69825" y="53777"/>
                    <a:pt x="69825" y="53777"/>
                  </a:cubicBezTo>
                  <a:cubicBezTo>
                    <a:pt x="69825" y="53777"/>
                    <a:pt x="70243" y="54222"/>
                    <a:pt x="70662" y="54222"/>
                  </a:cubicBezTo>
                  <a:cubicBezTo>
                    <a:pt x="71080" y="54222"/>
                    <a:pt x="71080" y="54222"/>
                    <a:pt x="71080" y="54222"/>
                  </a:cubicBezTo>
                  <a:cubicBezTo>
                    <a:pt x="71080" y="54222"/>
                    <a:pt x="71916" y="53777"/>
                    <a:pt x="71916" y="53777"/>
                  </a:cubicBezTo>
                  <a:cubicBezTo>
                    <a:pt x="71916" y="53333"/>
                    <a:pt x="72334" y="52000"/>
                    <a:pt x="72334" y="52000"/>
                  </a:cubicBezTo>
                  <a:cubicBezTo>
                    <a:pt x="72752" y="51555"/>
                    <a:pt x="72752" y="51555"/>
                    <a:pt x="72752" y="51555"/>
                  </a:cubicBezTo>
                  <a:cubicBezTo>
                    <a:pt x="73170" y="49333"/>
                    <a:pt x="73170" y="49333"/>
                    <a:pt x="73170" y="49333"/>
                  </a:cubicBezTo>
                  <a:cubicBezTo>
                    <a:pt x="73170" y="48000"/>
                    <a:pt x="73170" y="48000"/>
                    <a:pt x="73170" y="48000"/>
                  </a:cubicBezTo>
                  <a:cubicBezTo>
                    <a:pt x="73170" y="46222"/>
                    <a:pt x="73170" y="46222"/>
                    <a:pt x="73170" y="46222"/>
                  </a:cubicBezTo>
                  <a:cubicBezTo>
                    <a:pt x="73170" y="44444"/>
                    <a:pt x="73170" y="44444"/>
                    <a:pt x="73170" y="44444"/>
                  </a:cubicBezTo>
                  <a:cubicBezTo>
                    <a:pt x="74425" y="42666"/>
                    <a:pt x="74425" y="42666"/>
                    <a:pt x="74425" y="42666"/>
                  </a:cubicBezTo>
                  <a:cubicBezTo>
                    <a:pt x="75261" y="41777"/>
                    <a:pt x="75261" y="41777"/>
                    <a:pt x="75261" y="41777"/>
                  </a:cubicBezTo>
                  <a:cubicBezTo>
                    <a:pt x="77351" y="41333"/>
                    <a:pt x="77351" y="41333"/>
                    <a:pt x="77351" y="41333"/>
                  </a:cubicBezTo>
                  <a:cubicBezTo>
                    <a:pt x="78188" y="40444"/>
                    <a:pt x="78188" y="40444"/>
                    <a:pt x="78188" y="40444"/>
                  </a:cubicBezTo>
                  <a:cubicBezTo>
                    <a:pt x="76515" y="38666"/>
                    <a:pt x="76515" y="38666"/>
                    <a:pt x="76515" y="38666"/>
                  </a:cubicBezTo>
                  <a:cubicBezTo>
                    <a:pt x="76097" y="37333"/>
                    <a:pt x="76097" y="37333"/>
                    <a:pt x="76097" y="37333"/>
                  </a:cubicBezTo>
                  <a:cubicBezTo>
                    <a:pt x="76933" y="36000"/>
                    <a:pt x="76933" y="36000"/>
                    <a:pt x="76933" y="36000"/>
                  </a:cubicBezTo>
                  <a:cubicBezTo>
                    <a:pt x="77770" y="34666"/>
                    <a:pt x="77770" y="34666"/>
                    <a:pt x="77770" y="34666"/>
                  </a:cubicBezTo>
                  <a:cubicBezTo>
                    <a:pt x="78188" y="34222"/>
                    <a:pt x="78188" y="34222"/>
                    <a:pt x="78188" y="34222"/>
                  </a:cubicBezTo>
                  <a:cubicBezTo>
                    <a:pt x="78188" y="33333"/>
                    <a:pt x="78188" y="33333"/>
                    <a:pt x="78188" y="33333"/>
                  </a:cubicBezTo>
                  <a:cubicBezTo>
                    <a:pt x="78606" y="32888"/>
                    <a:pt x="78606" y="32888"/>
                    <a:pt x="78606" y="32888"/>
                  </a:cubicBezTo>
                  <a:cubicBezTo>
                    <a:pt x="78606" y="32888"/>
                    <a:pt x="78606" y="32888"/>
                    <a:pt x="79024" y="32888"/>
                  </a:cubicBezTo>
                  <a:cubicBezTo>
                    <a:pt x="79024" y="32888"/>
                    <a:pt x="80696" y="32444"/>
                    <a:pt x="80696" y="32444"/>
                  </a:cubicBezTo>
                  <a:cubicBezTo>
                    <a:pt x="81533" y="32444"/>
                    <a:pt x="81533" y="32444"/>
                    <a:pt x="81533" y="32444"/>
                  </a:cubicBezTo>
                  <a:cubicBezTo>
                    <a:pt x="80696" y="31111"/>
                    <a:pt x="80696" y="31111"/>
                    <a:pt x="80696" y="31111"/>
                  </a:cubicBezTo>
                  <a:cubicBezTo>
                    <a:pt x="79024" y="29777"/>
                    <a:pt x="79024" y="29777"/>
                    <a:pt x="79024" y="29777"/>
                  </a:cubicBezTo>
                  <a:cubicBezTo>
                    <a:pt x="78188" y="28888"/>
                    <a:pt x="78188" y="28888"/>
                    <a:pt x="78188" y="28888"/>
                  </a:cubicBezTo>
                  <a:cubicBezTo>
                    <a:pt x="76933" y="28000"/>
                    <a:pt x="76933" y="28000"/>
                    <a:pt x="76933" y="28000"/>
                  </a:cubicBezTo>
                  <a:cubicBezTo>
                    <a:pt x="74843" y="27111"/>
                    <a:pt x="74843" y="27111"/>
                    <a:pt x="74843" y="27111"/>
                  </a:cubicBezTo>
                  <a:cubicBezTo>
                    <a:pt x="71080" y="26666"/>
                    <a:pt x="71080" y="26666"/>
                    <a:pt x="71080" y="26666"/>
                  </a:cubicBezTo>
                  <a:cubicBezTo>
                    <a:pt x="68153" y="28444"/>
                    <a:pt x="68153" y="28444"/>
                    <a:pt x="68153" y="28444"/>
                  </a:cubicBezTo>
                  <a:cubicBezTo>
                    <a:pt x="66480" y="30222"/>
                    <a:pt x="66480" y="30222"/>
                    <a:pt x="66480" y="30222"/>
                  </a:cubicBezTo>
                  <a:cubicBezTo>
                    <a:pt x="63554" y="30666"/>
                    <a:pt x="63554" y="30666"/>
                    <a:pt x="63554" y="30666"/>
                  </a:cubicBezTo>
                  <a:cubicBezTo>
                    <a:pt x="60209" y="30666"/>
                    <a:pt x="60209" y="30666"/>
                    <a:pt x="60209" y="30666"/>
                  </a:cubicBezTo>
                  <a:cubicBezTo>
                    <a:pt x="58536" y="32000"/>
                    <a:pt x="58536" y="32000"/>
                    <a:pt x="58536" y="32000"/>
                  </a:cubicBezTo>
                  <a:cubicBezTo>
                    <a:pt x="56445" y="36000"/>
                    <a:pt x="56445" y="36000"/>
                    <a:pt x="56445" y="36000"/>
                  </a:cubicBezTo>
                  <a:cubicBezTo>
                    <a:pt x="53937" y="37777"/>
                    <a:pt x="53937" y="37777"/>
                    <a:pt x="53937" y="37777"/>
                  </a:cubicBezTo>
                  <a:cubicBezTo>
                    <a:pt x="53519" y="37333"/>
                    <a:pt x="53519" y="37333"/>
                    <a:pt x="53519" y="37333"/>
                  </a:cubicBezTo>
                  <a:cubicBezTo>
                    <a:pt x="54355" y="35555"/>
                    <a:pt x="54355" y="35555"/>
                    <a:pt x="54355" y="35555"/>
                  </a:cubicBezTo>
                  <a:cubicBezTo>
                    <a:pt x="55609" y="34222"/>
                    <a:pt x="55609" y="34222"/>
                    <a:pt x="55609" y="34222"/>
                  </a:cubicBezTo>
                  <a:cubicBezTo>
                    <a:pt x="54773" y="32888"/>
                    <a:pt x="54773" y="32888"/>
                    <a:pt x="54773" y="32888"/>
                  </a:cubicBezTo>
                  <a:cubicBezTo>
                    <a:pt x="53101" y="33777"/>
                    <a:pt x="53101" y="33777"/>
                    <a:pt x="53101" y="33777"/>
                  </a:cubicBezTo>
                  <a:cubicBezTo>
                    <a:pt x="52264" y="34222"/>
                    <a:pt x="52264" y="34222"/>
                    <a:pt x="52264" y="34222"/>
                  </a:cubicBezTo>
                  <a:cubicBezTo>
                    <a:pt x="51428" y="36000"/>
                    <a:pt x="51428" y="36000"/>
                    <a:pt x="51428" y="36000"/>
                  </a:cubicBezTo>
                  <a:cubicBezTo>
                    <a:pt x="50592" y="36444"/>
                    <a:pt x="50592" y="36444"/>
                    <a:pt x="50592" y="36444"/>
                  </a:cubicBezTo>
                  <a:cubicBezTo>
                    <a:pt x="50174" y="36444"/>
                    <a:pt x="50174" y="36444"/>
                    <a:pt x="50174" y="36444"/>
                  </a:cubicBezTo>
                  <a:cubicBezTo>
                    <a:pt x="49337" y="33333"/>
                    <a:pt x="49337" y="33333"/>
                    <a:pt x="49337" y="33333"/>
                  </a:cubicBezTo>
                  <a:cubicBezTo>
                    <a:pt x="48919" y="33333"/>
                    <a:pt x="48919" y="33333"/>
                    <a:pt x="48919" y="33333"/>
                  </a:cubicBezTo>
                  <a:cubicBezTo>
                    <a:pt x="48083" y="36000"/>
                    <a:pt x="48083" y="36000"/>
                    <a:pt x="48083" y="36000"/>
                  </a:cubicBezTo>
                  <a:cubicBezTo>
                    <a:pt x="47665" y="37777"/>
                    <a:pt x="47665" y="37777"/>
                    <a:pt x="47665" y="37777"/>
                  </a:cubicBezTo>
                  <a:cubicBezTo>
                    <a:pt x="45993" y="40000"/>
                    <a:pt x="45993" y="40000"/>
                    <a:pt x="45993" y="40000"/>
                  </a:cubicBezTo>
                  <a:cubicBezTo>
                    <a:pt x="44738" y="44888"/>
                    <a:pt x="44738" y="44888"/>
                    <a:pt x="44738" y="44888"/>
                  </a:cubicBezTo>
                  <a:cubicBezTo>
                    <a:pt x="43902" y="47555"/>
                    <a:pt x="43902" y="47555"/>
                    <a:pt x="43902" y="47555"/>
                  </a:cubicBezTo>
                  <a:cubicBezTo>
                    <a:pt x="41393" y="49777"/>
                    <a:pt x="41393" y="49777"/>
                    <a:pt x="41393" y="49777"/>
                  </a:cubicBezTo>
                  <a:cubicBezTo>
                    <a:pt x="40557" y="48000"/>
                    <a:pt x="40557" y="48000"/>
                    <a:pt x="40557" y="48000"/>
                  </a:cubicBezTo>
                  <a:cubicBezTo>
                    <a:pt x="40139" y="44888"/>
                    <a:pt x="40139" y="44888"/>
                    <a:pt x="40139" y="44888"/>
                  </a:cubicBezTo>
                  <a:cubicBezTo>
                    <a:pt x="39721" y="44444"/>
                    <a:pt x="39721" y="44444"/>
                    <a:pt x="39721" y="44444"/>
                  </a:cubicBezTo>
                  <a:cubicBezTo>
                    <a:pt x="38885" y="43111"/>
                    <a:pt x="38885" y="43111"/>
                    <a:pt x="38885" y="43111"/>
                  </a:cubicBezTo>
                  <a:cubicBezTo>
                    <a:pt x="39303" y="41777"/>
                    <a:pt x="39303" y="41777"/>
                    <a:pt x="39303" y="41777"/>
                  </a:cubicBezTo>
                  <a:cubicBezTo>
                    <a:pt x="38885" y="39111"/>
                    <a:pt x="38885" y="39111"/>
                    <a:pt x="38885" y="39111"/>
                  </a:cubicBezTo>
                  <a:cubicBezTo>
                    <a:pt x="37630" y="37777"/>
                    <a:pt x="37630" y="37777"/>
                    <a:pt x="37630" y="37777"/>
                  </a:cubicBezTo>
                  <a:cubicBezTo>
                    <a:pt x="35121" y="36000"/>
                    <a:pt x="35121" y="36000"/>
                    <a:pt x="35121" y="36000"/>
                  </a:cubicBezTo>
                  <a:cubicBezTo>
                    <a:pt x="34285" y="34222"/>
                    <a:pt x="34285" y="34222"/>
                    <a:pt x="34285" y="34222"/>
                  </a:cubicBezTo>
                  <a:cubicBezTo>
                    <a:pt x="31358" y="33777"/>
                    <a:pt x="31358" y="33777"/>
                    <a:pt x="31358" y="33777"/>
                  </a:cubicBezTo>
                  <a:cubicBezTo>
                    <a:pt x="27595" y="33777"/>
                    <a:pt x="27595" y="33777"/>
                    <a:pt x="27595" y="33777"/>
                  </a:cubicBezTo>
                  <a:cubicBezTo>
                    <a:pt x="26759" y="32888"/>
                    <a:pt x="26759" y="32888"/>
                    <a:pt x="26759" y="32888"/>
                  </a:cubicBezTo>
                  <a:cubicBezTo>
                    <a:pt x="24250" y="32888"/>
                    <a:pt x="24250" y="32888"/>
                    <a:pt x="24250" y="32888"/>
                  </a:cubicBezTo>
                  <a:cubicBezTo>
                    <a:pt x="20905" y="32444"/>
                    <a:pt x="20905" y="32444"/>
                    <a:pt x="20905" y="32444"/>
                  </a:cubicBezTo>
                  <a:cubicBezTo>
                    <a:pt x="20487" y="31555"/>
                    <a:pt x="20487" y="31555"/>
                    <a:pt x="20487" y="31555"/>
                  </a:cubicBezTo>
                  <a:cubicBezTo>
                    <a:pt x="17979" y="30222"/>
                    <a:pt x="17979" y="30222"/>
                    <a:pt x="17979" y="30222"/>
                  </a:cubicBezTo>
                  <a:cubicBezTo>
                    <a:pt x="15052" y="29777"/>
                    <a:pt x="15052" y="29777"/>
                    <a:pt x="15052" y="29777"/>
                  </a:cubicBezTo>
                  <a:cubicBezTo>
                    <a:pt x="12125" y="28888"/>
                    <a:pt x="12125" y="28888"/>
                    <a:pt x="12125" y="28888"/>
                  </a:cubicBezTo>
                  <a:cubicBezTo>
                    <a:pt x="8780" y="27555"/>
                    <a:pt x="8780" y="27555"/>
                    <a:pt x="8780" y="27555"/>
                  </a:cubicBezTo>
                  <a:cubicBezTo>
                    <a:pt x="6689" y="26222"/>
                    <a:pt x="6689" y="26222"/>
                    <a:pt x="6689" y="26222"/>
                  </a:cubicBezTo>
                  <a:cubicBezTo>
                    <a:pt x="5017" y="26222"/>
                    <a:pt x="5017" y="26222"/>
                    <a:pt x="5017" y="26222"/>
                  </a:cubicBezTo>
                  <a:cubicBezTo>
                    <a:pt x="4599" y="26222"/>
                    <a:pt x="4599" y="26222"/>
                    <a:pt x="4599" y="26222"/>
                  </a:cubicBezTo>
                  <a:cubicBezTo>
                    <a:pt x="3763" y="25333"/>
                    <a:pt x="3763" y="25333"/>
                    <a:pt x="3763" y="25333"/>
                  </a:cubicBezTo>
                  <a:cubicBezTo>
                    <a:pt x="2926" y="24000"/>
                    <a:pt x="2926" y="24000"/>
                    <a:pt x="2926" y="24000"/>
                  </a:cubicBezTo>
                  <a:cubicBezTo>
                    <a:pt x="0" y="23111"/>
                    <a:pt x="0" y="23111"/>
                    <a:pt x="0" y="23111"/>
                  </a:cubicBezTo>
                  <a:lnTo>
                    <a:pt x="0" y="22666"/>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2" name="Shape 888"/>
            <p:cNvSpPr/>
            <p:nvPr/>
          </p:nvSpPr>
          <p:spPr>
            <a:xfrm>
              <a:off x="6848078" y="1986052"/>
              <a:ext cx="286694" cy="305247"/>
            </a:xfrm>
            <a:custGeom>
              <a:avLst/>
              <a:gdLst/>
              <a:ahLst/>
              <a:cxnLst/>
              <a:rect l="0" t="0" r="0" b="0"/>
              <a:pathLst>
                <a:path w="120000" h="120000" extrusionOk="0">
                  <a:moveTo>
                    <a:pt x="106268" y="38873"/>
                  </a:moveTo>
                  <a:cubicBezTo>
                    <a:pt x="105671" y="38309"/>
                    <a:pt x="105671" y="38309"/>
                    <a:pt x="105671" y="38309"/>
                  </a:cubicBezTo>
                  <a:cubicBezTo>
                    <a:pt x="104477" y="36619"/>
                    <a:pt x="104477" y="36619"/>
                    <a:pt x="104477" y="36619"/>
                  </a:cubicBezTo>
                  <a:cubicBezTo>
                    <a:pt x="105074" y="34929"/>
                    <a:pt x="105074" y="34929"/>
                    <a:pt x="105074" y="34929"/>
                  </a:cubicBezTo>
                  <a:cubicBezTo>
                    <a:pt x="104477" y="31549"/>
                    <a:pt x="104477" y="31549"/>
                    <a:pt x="104477" y="31549"/>
                  </a:cubicBezTo>
                  <a:cubicBezTo>
                    <a:pt x="102686" y="29859"/>
                    <a:pt x="102686" y="29859"/>
                    <a:pt x="102686" y="29859"/>
                  </a:cubicBezTo>
                  <a:cubicBezTo>
                    <a:pt x="99104" y="27605"/>
                    <a:pt x="99104" y="27605"/>
                    <a:pt x="99104" y="27605"/>
                  </a:cubicBezTo>
                  <a:cubicBezTo>
                    <a:pt x="97910" y="25352"/>
                    <a:pt x="97910" y="25352"/>
                    <a:pt x="97910" y="25352"/>
                  </a:cubicBezTo>
                  <a:cubicBezTo>
                    <a:pt x="93731" y="24788"/>
                    <a:pt x="93731" y="24788"/>
                    <a:pt x="93731" y="24788"/>
                  </a:cubicBezTo>
                  <a:cubicBezTo>
                    <a:pt x="88358" y="24788"/>
                    <a:pt x="88358" y="24788"/>
                    <a:pt x="88358" y="24788"/>
                  </a:cubicBezTo>
                  <a:cubicBezTo>
                    <a:pt x="87164" y="23661"/>
                    <a:pt x="87164" y="23661"/>
                    <a:pt x="87164" y="23661"/>
                  </a:cubicBezTo>
                  <a:cubicBezTo>
                    <a:pt x="83582" y="23661"/>
                    <a:pt x="83582" y="23661"/>
                    <a:pt x="83582" y="23661"/>
                  </a:cubicBezTo>
                  <a:cubicBezTo>
                    <a:pt x="78805" y="23098"/>
                    <a:pt x="78805" y="23098"/>
                    <a:pt x="78805" y="23098"/>
                  </a:cubicBezTo>
                  <a:cubicBezTo>
                    <a:pt x="78208" y="21971"/>
                    <a:pt x="78208" y="21971"/>
                    <a:pt x="78208" y="21971"/>
                  </a:cubicBezTo>
                  <a:cubicBezTo>
                    <a:pt x="74626" y="20281"/>
                    <a:pt x="74626" y="20281"/>
                    <a:pt x="74626" y="20281"/>
                  </a:cubicBezTo>
                  <a:cubicBezTo>
                    <a:pt x="70447" y="19718"/>
                    <a:pt x="70447" y="19718"/>
                    <a:pt x="70447" y="19718"/>
                  </a:cubicBezTo>
                  <a:cubicBezTo>
                    <a:pt x="66268" y="18591"/>
                    <a:pt x="66268" y="18591"/>
                    <a:pt x="66268" y="18591"/>
                  </a:cubicBezTo>
                  <a:cubicBezTo>
                    <a:pt x="61492" y="16901"/>
                    <a:pt x="61492" y="16901"/>
                    <a:pt x="61492" y="16901"/>
                  </a:cubicBezTo>
                  <a:cubicBezTo>
                    <a:pt x="58507" y="15211"/>
                    <a:pt x="58507" y="15211"/>
                    <a:pt x="58507" y="15211"/>
                  </a:cubicBezTo>
                  <a:cubicBezTo>
                    <a:pt x="56119" y="15211"/>
                    <a:pt x="56119" y="15211"/>
                    <a:pt x="56119" y="15211"/>
                  </a:cubicBezTo>
                  <a:cubicBezTo>
                    <a:pt x="55522" y="15211"/>
                    <a:pt x="55522" y="15211"/>
                    <a:pt x="55522" y="15211"/>
                  </a:cubicBezTo>
                  <a:cubicBezTo>
                    <a:pt x="54328" y="14084"/>
                    <a:pt x="54328" y="14084"/>
                    <a:pt x="54328" y="14084"/>
                  </a:cubicBezTo>
                  <a:cubicBezTo>
                    <a:pt x="53134" y="12394"/>
                    <a:pt x="53134" y="12394"/>
                    <a:pt x="53134" y="12394"/>
                  </a:cubicBezTo>
                  <a:cubicBezTo>
                    <a:pt x="48955" y="11267"/>
                    <a:pt x="48955" y="11267"/>
                    <a:pt x="48955" y="11267"/>
                  </a:cubicBezTo>
                  <a:cubicBezTo>
                    <a:pt x="48955" y="11267"/>
                    <a:pt x="48955" y="11267"/>
                    <a:pt x="48955" y="11267"/>
                  </a:cubicBezTo>
                  <a:cubicBezTo>
                    <a:pt x="48358" y="11267"/>
                    <a:pt x="48358" y="11267"/>
                    <a:pt x="48358" y="11267"/>
                  </a:cubicBezTo>
                  <a:cubicBezTo>
                    <a:pt x="46567" y="10140"/>
                    <a:pt x="46567" y="10140"/>
                    <a:pt x="46567" y="10140"/>
                  </a:cubicBezTo>
                  <a:cubicBezTo>
                    <a:pt x="44776" y="9014"/>
                    <a:pt x="44776" y="9014"/>
                    <a:pt x="44776" y="9014"/>
                  </a:cubicBezTo>
                  <a:cubicBezTo>
                    <a:pt x="42985" y="8450"/>
                    <a:pt x="42985" y="8450"/>
                    <a:pt x="42985" y="8450"/>
                  </a:cubicBezTo>
                  <a:cubicBezTo>
                    <a:pt x="41791" y="9577"/>
                    <a:pt x="41791" y="9577"/>
                    <a:pt x="41791" y="9577"/>
                  </a:cubicBezTo>
                  <a:cubicBezTo>
                    <a:pt x="40000" y="10140"/>
                    <a:pt x="40000" y="10140"/>
                    <a:pt x="40000" y="10140"/>
                  </a:cubicBezTo>
                  <a:cubicBezTo>
                    <a:pt x="39402" y="9577"/>
                    <a:pt x="39402" y="9577"/>
                    <a:pt x="39402" y="9577"/>
                  </a:cubicBezTo>
                  <a:cubicBezTo>
                    <a:pt x="40000" y="8450"/>
                    <a:pt x="40000" y="8450"/>
                    <a:pt x="40000" y="8450"/>
                  </a:cubicBezTo>
                  <a:cubicBezTo>
                    <a:pt x="40597" y="5070"/>
                    <a:pt x="40597" y="5070"/>
                    <a:pt x="40597" y="5070"/>
                  </a:cubicBezTo>
                  <a:cubicBezTo>
                    <a:pt x="41194" y="3943"/>
                    <a:pt x="41194" y="3943"/>
                    <a:pt x="41194" y="3943"/>
                  </a:cubicBezTo>
                  <a:cubicBezTo>
                    <a:pt x="41791" y="1126"/>
                    <a:pt x="41791" y="1126"/>
                    <a:pt x="41791" y="1126"/>
                  </a:cubicBezTo>
                  <a:cubicBezTo>
                    <a:pt x="40000" y="0"/>
                    <a:pt x="40000" y="0"/>
                    <a:pt x="40000" y="0"/>
                  </a:cubicBezTo>
                  <a:cubicBezTo>
                    <a:pt x="38805" y="563"/>
                    <a:pt x="38805" y="563"/>
                    <a:pt x="38805" y="563"/>
                  </a:cubicBezTo>
                  <a:cubicBezTo>
                    <a:pt x="36417" y="1690"/>
                    <a:pt x="36417" y="1690"/>
                    <a:pt x="36417" y="1690"/>
                  </a:cubicBezTo>
                  <a:cubicBezTo>
                    <a:pt x="34029" y="2253"/>
                    <a:pt x="34029" y="2253"/>
                    <a:pt x="34029" y="2253"/>
                  </a:cubicBezTo>
                  <a:cubicBezTo>
                    <a:pt x="31044" y="3380"/>
                    <a:pt x="31044" y="3380"/>
                    <a:pt x="31044" y="3380"/>
                  </a:cubicBezTo>
                  <a:cubicBezTo>
                    <a:pt x="28059" y="5070"/>
                    <a:pt x="28059" y="5070"/>
                    <a:pt x="28059" y="5070"/>
                  </a:cubicBezTo>
                  <a:cubicBezTo>
                    <a:pt x="23283" y="7323"/>
                    <a:pt x="23283" y="7323"/>
                    <a:pt x="23283" y="7323"/>
                  </a:cubicBezTo>
                  <a:cubicBezTo>
                    <a:pt x="22089" y="9014"/>
                    <a:pt x="22089" y="9014"/>
                    <a:pt x="22089" y="9014"/>
                  </a:cubicBezTo>
                  <a:cubicBezTo>
                    <a:pt x="19701" y="9014"/>
                    <a:pt x="19701" y="9014"/>
                    <a:pt x="19701" y="9014"/>
                  </a:cubicBezTo>
                  <a:cubicBezTo>
                    <a:pt x="16716" y="7887"/>
                    <a:pt x="16716" y="7887"/>
                    <a:pt x="16716" y="7887"/>
                  </a:cubicBezTo>
                  <a:cubicBezTo>
                    <a:pt x="14925" y="6197"/>
                    <a:pt x="14925" y="6197"/>
                    <a:pt x="14925" y="6197"/>
                  </a:cubicBezTo>
                  <a:cubicBezTo>
                    <a:pt x="12537" y="8450"/>
                    <a:pt x="12537" y="8450"/>
                    <a:pt x="12537" y="8450"/>
                  </a:cubicBezTo>
                  <a:cubicBezTo>
                    <a:pt x="11940" y="24225"/>
                    <a:pt x="11940" y="24225"/>
                    <a:pt x="11940" y="24225"/>
                  </a:cubicBezTo>
                  <a:cubicBezTo>
                    <a:pt x="4179" y="28732"/>
                    <a:pt x="4179" y="28732"/>
                    <a:pt x="4179" y="28732"/>
                  </a:cubicBezTo>
                  <a:cubicBezTo>
                    <a:pt x="2985" y="30985"/>
                    <a:pt x="2985" y="30985"/>
                    <a:pt x="2985" y="30985"/>
                  </a:cubicBezTo>
                  <a:cubicBezTo>
                    <a:pt x="0" y="37183"/>
                    <a:pt x="0" y="37183"/>
                    <a:pt x="0" y="37183"/>
                  </a:cubicBezTo>
                  <a:cubicBezTo>
                    <a:pt x="2985" y="40563"/>
                    <a:pt x="2985" y="40563"/>
                    <a:pt x="2985" y="40563"/>
                  </a:cubicBezTo>
                  <a:cubicBezTo>
                    <a:pt x="4179" y="40563"/>
                    <a:pt x="4179" y="40563"/>
                    <a:pt x="4179" y="40563"/>
                  </a:cubicBezTo>
                  <a:cubicBezTo>
                    <a:pt x="2985" y="50140"/>
                    <a:pt x="2985" y="50140"/>
                    <a:pt x="2985" y="50140"/>
                  </a:cubicBezTo>
                  <a:cubicBezTo>
                    <a:pt x="2388" y="60281"/>
                    <a:pt x="2388" y="60281"/>
                    <a:pt x="2388" y="60281"/>
                  </a:cubicBezTo>
                  <a:cubicBezTo>
                    <a:pt x="5970" y="63098"/>
                    <a:pt x="5970" y="63098"/>
                    <a:pt x="5970" y="63098"/>
                  </a:cubicBezTo>
                  <a:cubicBezTo>
                    <a:pt x="11343" y="65915"/>
                    <a:pt x="11343" y="65915"/>
                    <a:pt x="11343" y="65915"/>
                  </a:cubicBezTo>
                  <a:cubicBezTo>
                    <a:pt x="19701" y="70422"/>
                    <a:pt x="19701" y="70422"/>
                    <a:pt x="19701" y="70422"/>
                  </a:cubicBezTo>
                  <a:cubicBezTo>
                    <a:pt x="25074" y="76056"/>
                    <a:pt x="25074" y="76056"/>
                    <a:pt x="25074" y="76056"/>
                  </a:cubicBezTo>
                  <a:cubicBezTo>
                    <a:pt x="26865" y="78309"/>
                    <a:pt x="26865" y="78309"/>
                    <a:pt x="26865" y="78309"/>
                  </a:cubicBezTo>
                  <a:cubicBezTo>
                    <a:pt x="31044" y="81126"/>
                    <a:pt x="31044" y="81126"/>
                    <a:pt x="31044" y="81126"/>
                  </a:cubicBezTo>
                  <a:cubicBezTo>
                    <a:pt x="35820" y="85633"/>
                    <a:pt x="35820" y="85633"/>
                    <a:pt x="35820" y="85633"/>
                  </a:cubicBezTo>
                  <a:cubicBezTo>
                    <a:pt x="36417" y="89577"/>
                    <a:pt x="36417" y="89577"/>
                    <a:pt x="36417" y="89577"/>
                  </a:cubicBezTo>
                  <a:cubicBezTo>
                    <a:pt x="35820" y="93521"/>
                    <a:pt x="35820" y="93521"/>
                    <a:pt x="35820" y="93521"/>
                  </a:cubicBezTo>
                  <a:cubicBezTo>
                    <a:pt x="37611" y="97464"/>
                    <a:pt x="37611" y="97464"/>
                    <a:pt x="37611" y="97464"/>
                  </a:cubicBezTo>
                  <a:cubicBezTo>
                    <a:pt x="38805" y="99154"/>
                    <a:pt x="38805" y="99154"/>
                    <a:pt x="38805" y="99154"/>
                  </a:cubicBezTo>
                  <a:cubicBezTo>
                    <a:pt x="38805" y="103098"/>
                    <a:pt x="38805" y="103098"/>
                    <a:pt x="38805" y="103098"/>
                  </a:cubicBezTo>
                  <a:cubicBezTo>
                    <a:pt x="38805" y="105352"/>
                    <a:pt x="38805" y="105352"/>
                    <a:pt x="38805" y="105352"/>
                  </a:cubicBezTo>
                  <a:cubicBezTo>
                    <a:pt x="38805" y="108732"/>
                    <a:pt x="38805" y="108732"/>
                    <a:pt x="38805" y="108732"/>
                  </a:cubicBezTo>
                  <a:cubicBezTo>
                    <a:pt x="40000" y="111549"/>
                    <a:pt x="40000" y="111549"/>
                    <a:pt x="40000" y="111549"/>
                  </a:cubicBezTo>
                  <a:cubicBezTo>
                    <a:pt x="40000" y="114366"/>
                    <a:pt x="40000" y="114366"/>
                    <a:pt x="40000" y="114366"/>
                  </a:cubicBezTo>
                  <a:cubicBezTo>
                    <a:pt x="42985" y="114366"/>
                    <a:pt x="42985" y="114366"/>
                    <a:pt x="42985" y="114366"/>
                  </a:cubicBezTo>
                  <a:cubicBezTo>
                    <a:pt x="42985" y="114366"/>
                    <a:pt x="45373" y="116619"/>
                    <a:pt x="45970" y="116619"/>
                  </a:cubicBezTo>
                  <a:cubicBezTo>
                    <a:pt x="46567" y="116619"/>
                    <a:pt x="48955" y="117746"/>
                    <a:pt x="48955" y="117746"/>
                  </a:cubicBezTo>
                  <a:cubicBezTo>
                    <a:pt x="50746" y="119999"/>
                    <a:pt x="50746" y="119999"/>
                    <a:pt x="50746" y="119999"/>
                  </a:cubicBezTo>
                  <a:cubicBezTo>
                    <a:pt x="109850" y="116619"/>
                    <a:pt x="109850" y="116619"/>
                    <a:pt x="109850" y="116619"/>
                  </a:cubicBezTo>
                  <a:cubicBezTo>
                    <a:pt x="109850" y="109859"/>
                    <a:pt x="109850" y="109859"/>
                    <a:pt x="109850" y="109859"/>
                  </a:cubicBezTo>
                  <a:cubicBezTo>
                    <a:pt x="109850" y="107605"/>
                    <a:pt x="109850" y="107605"/>
                    <a:pt x="109850" y="107605"/>
                  </a:cubicBezTo>
                  <a:cubicBezTo>
                    <a:pt x="106865" y="100845"/>
                    <a:pt x="106865" y="100845"/>
                    <a:pt x="106865" y="100845"/>
                  </a:cubicBezTo>
                  <a:cubicBezTo>
                    <a:pt x="106268" y="96901"/>
                    <a:pt x="106268" y="96901"/>
                    <a:pt x="106268" y="96901"/>
                  </a:cubicBezTo>
                  <a:cubicBezTo>
                    <a:pt x="106865" y="92394"/>
                    <a:pt x="106865" y="92394"/>
                    <a:pt x="106865" y="92394"/>
                  </a:cubicBezTo>
                  <a:cubicBezTo>
                    <a:pt x="108059" y="89014"/>
                    <a:pt x="108059" y="89014"/>
                    <a:pt x="108059" y="89014"/>
                  </a:cubicBezTo>
                  <a:cubicBezTo>
                    <a:pt x="108656" y="87323"/>
                    <a:pt x="108656" y="87323"/>
                    <a:pt x="108656" y="87323"/>
                  </a:cubicBezTo>
                  <a:cubicBezTo>
                    <a:pt x="109850" y="85633"/>
                    <a:pt x="109850" y="85633"/>
                    <a:pt x="109850" y="85633"/>
                  </a:cubicBezTo>
                  <a:cubicBezTo>
                    <a:pt x="108656" y="82816"/>
                    <a:pt x="108656" y="82816"/>
                    <a:pt x="108656" y="82816"/>
                  </a:cubicBezTo>
                  <a:cubicBezTo>
                    <a:pt x="108656" y="78873"/>
                    <a:pt x="108656" y="78873"/>
                    <a:pt x="108656" y="78873"/>
                  </a:cubicBezTo>
                  <a:cubicBezTo>
                    <a:pt x="108656" y="76619"/>
                    <a:pt x="108656" y="76619"/>
                    <a:pt x="108656" y="76619"/>
                  </a:cubicBezTo>
                  <a:cubicBezTo>
                    <a:pt x="109850" y="74929"/>
                    <a:pt x="109850" y="74929"/>
                    <a:pt x="109850" y="74929"/>
                  </a:cubicBezTo>
                  <a:cubicBezTo>
                    <a:pt x="109850" y="73802"/>
                    <a:pt x="109850" y="73802"/>
                    <a:pt x="109850" y="73802"/>
                  </a:cubicBezTo>
                  <a:cubicBezTo>
                    <a:pt x="112238" y="71549"/>
                    <a:pt x="112238" y="71549"/>
                    <a:pt x="112238" y="71549"/>
                  </a:cubicBezTo>
                  <a:cubicBezTo>
                    <a:pt x="112238" y="70422"/>
                    <a:pt x="112238" y="70422"/>
                    <a:pt x="112238" y="70422"/>
                  </a:cubicBezTo>
                  <a:cubicBezTo>
                    <a:pt x="111044" y="68169"/>
                    <a:pt x="111044" y="68169"/>
                    <a:pt x="111044" y="68169"/>
                  </a:cubicBezTo>
                  <a:cubicBezTo>
                    <a:pt x="111044" y="66478"/>
                    <a:pt x="111044" y="66478"/>
                    <a:pt x="111044" y="66478"/>
                  </a:cubicBezTo>
                  <a:cubicBezTo>
                    <a:pt x="111641" y="61971"/>
                    <a:pt x="111641" y="61971"/>
                    <a:pt x="111641" y="61971"/>
                  </a:cubicBezTo>
                  <a:cubicBezTo>
                    <a:pt x="112238" y="59154"/>
                    <a:pt x="112238" y="59154"/>
                    <a:pt x="112238" y="59154"/>
                  </a:cubicBezTo>
                  <a:cubicBezTo>
                    <a:pt x="114029" y="55774"/>
                    <a:pt x="114029" y="55774"/>
                    <a:pt x="114029" y="55774"/>
                  </a:cubicBezTo>
                  <a:cubicBezTo>
                    <a:pt x="117014" y="50140"/>
                    <a:pt x="117014" y="50140"/>
                    <a:pt x="117014" y="50140"/>
                  </a:cubicBezTo>
                  <a:cubicBezTo>
                    <a:pt x="117611" y="47887"/>
                    <a:pt x="117611" y="47887"/>
                    <a:pt x="117611" y="47887"/>
                  </a:cubicBezTo>
                  <a:cubicBezTo>
                    <a:pt x="117611" y="46197"/>
                    <a:pt x="117611" y="46197"/>
                    <a:pt x="117611" y="46197"/>
                  </a:cubicBezTo>
                  <a:cubicBezTo>
                    <a:pt x="120000" y="45633"/>
                    <a:pt x="120000" y="45633"/>
                    <a:pt x="120000" y="45633"/>
                  </a:cubicBezTo>
                  <a:cubicBezTo>
                    <a:pt x="120000" y="44507"/>
                    <a:pt x="120000" y="44507"/>
                    <a:pt x="120000" y="44507"/>
                  </a:cubicBezTo>
                  <a:cubicBezTo>
                    <a:pt x="120000" y="43380"/>
                    <a:pt x="120000" y="43380"/>
                    <a:pt x="120000" y="43380"/>
                  </a:cubicBezTo>
                  <a:cubicBezTo>
                    <a:pt x="120000" y="42253"/>
                    <a:pt x="120000" y="42253"/>
                    <a:pt x="120000" y="42253"/>
                  </a:cubicBezTo>
                  <a:cubicBezTo>
                    <a:pt x="120000" y="41126"/>
                    <a:pt x="120000" y="41126"/>
                    <a:pt x="120000" y="41126"/>
                  </a:cubicBezTo>
                  <a:cubicBezTo>
                    <a:pt x="120000" y="40000"/>
                    <a:pt x="120000" y="40000"/>
                    <a:pt x="120000" y="40000"/>
                  </a:cubicBezTo>
                  <a:cubicBezTo>
                    <a:pt x="117611" y="42253"/>
                    <a:pt x="117611" y="42253"/>
                    <a:pt x="117611" y="42253"/>
                  </a:cubicBezTo>
                  <a:cubicBezTo>
                    <a:pt x="115820" y="44507"/>
                    <a:pt x="115820" y="44507"/>
                    <a:pt x="115820" y="44507"/>
                  </a:cubicBezTo>
                  <a:cubicBezTo>
                    <a:pt x="115223" y="47323"/>
                    <a:pt x="115223" y="47323"/>
                    <a:pt x="115223" y="47323"/>
                  </a:cubicBezTo>
                  <a:cubicBezTo>
                    <a:pt x="113432" y="50704"/>
                    <a:pt x="113432" y="50704"/>
                    <a:pt x="113432" y="50704"/>
                  </a:cubicBezTo>
                  <a:cubicBezTo>
                    <a:pt x="111641" y="51830"/>
                    <a:pt x="111641" y="51830"/>
                    <a:pt x="111641" y="51830"/>
                  </a:cubicBezTo>
                  <a:cubicBezTo>
                    <a:pt x="108059" y="53521"/>
                    <a:pt x="108059" y="53521"/>
                    <a:pt x="108059" y="53521"/>
                  </a:cubicBezTo>
                  <a:cubicBezTo>
                    <a:pt x="106268" y="55774"/>
                    <a:pt x="106268" y="55774"/>
                    <a:pt x="106268" y="55774"/>
                  </a:cubicBezTo>
                  <a:cubicBezTo>
                    <a:pt x="105671" y="56901"/>
                    <a:pt x="105671" y="56901"/>
                    <a:pt x="105671" y="56901"/>
                  </a:cubicBezTo>
                  <a:cubicBezTo>
                    <a:pt x="104477" y="59154"/>
                    <a:pt x="104477" y="59154"/>
                    <a:pt x="104477" y="59154"/>
                  </a:cubicBezTo>
                  <a:cubicBezTo>
                    <a:pt x="102089" y="61971"/>
                    <a:pt x="102089" y="61971"/>
                    <a:pt x="102089" y="61971"/>
                  </a:cubicBezTo>
                  <a:cubicBezTo>
                    <a:pt x="100298" y="60281"/>
                    <a:pt x="100298" y="60281"/>
                    <a:pt x="100298" y="60281"/>
                  </a:cubicBezTo>
                  <a:cubicBezTo>
                    <a:pt x="102089" y="58028"/>
                    <a:pt x="102089" y="58028"/>
                    <a:pt x="102089" y="58028"/>
                  </a:cubicBezTo>
                  <a:cubicBezTo>
                    <a:pt x="103283" y="54084"/>
                    <a:pt x="103283" y="54084"/>
                    <a:pt x="103283" y="54084"/>
                  </a:cubicBezTo>
                  <a:cubicBezTo>
                    <a:pt x="103880" y="52394"/>
                    <a:pt x="103880" y="52394"/>
                    <a:pt x="103880" y="52394"/>
                  </a:cubicBezTo>
                  <a:cubicBezTo>
                    <a:pt x="104477" y="51267"/>
                    <a:pt x="104477" y="51267"/>
                    <a:pt x="104477" y="51267"/>
                  </a:cubicBezTo>
                  <a:cubicBezTo>
                    <a:pt x="105671" y="50140"/>
                    <a:pt x="105671" y="50140"/>
                    <a:pt x="105671" y="50140"/>
                  </a:cubicBezTo>
                  <a:cubicBezTo>
                    <a:pt x="106865" y="49014"/>
                    <a:pt x="106865" y="49014"/>
                    <a:pt x="106865" y="49014"/>
                  </a:cubicBezTo>
                  <a:cubicBezTo>
                    <a:pt x="107462" y="47887"/>
                    <a:pt x="107462" y="47887"/>
                    <a:pt x="107462" y="47887"/>
                  </a:cubicBezTo>
                  <a:cubicBezTo>
                    <a:pt x="106865" y="45070"/>
                    <a:pt x="106865" y="45070"/>
                    <a:pt x="106865" y="45070"/>
                  </a:cubicBezTo>
                  <a:cubicBezTo>
                    <a:pt x="107462" y="43943"/>
                    <a:pt x="107462" y="43943"/>
                    <a:pt x="107462" y="43943"/>
                  </a:cubicBezTo>
                  <a:cubicBezTo>
                    <a:pt x="106865" y="42816"/>
                    <a:pt x="106865" y="42816"/>
                    <a:pt x="106865" y="42816"/>
                  </a:cubicBezTo>
                  <a:lnTo>
                    <a:pt x="106268" y="3887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3" name="Shape 889"/>
            <p:cNvSpPr/>
            <p:nvPr/>
          </p:nvSpPr>
          <p:spPr>
            <a:xfrm>
              <a:off x="7268003" y="2274433"/>
              <a:ext cx="229356" cy="263085"/>
            </a:xfrm>
            <a:custGeom>
              <a:avLst/>
              <a:gdLst/>
              <a:ahLst/>
              <a:cxnLst/>
              <a:rect l="0" t="0" r="0" b="0"/>
              <a:pathLst>
                <a:path w="120000" h="120000" extrusionOk="0">
                  <a:moveTo>
                    <a:pt x="106764" y="3846"/>
                  </a:moveTo>
                  <a:lnTo>
                    <a:pt x="100588" y="6153"/>
                  </a:lnTo>
                  <a:lnTo>
                    <a:pt x="95294" y="10000"/>
                  </a:lnTo>
                  <a:lnTo>
                    <a:pt x="89117" y="13076"/>
                  </a:lnTo>
                  <a:lnTo>
                    <a:pt x="84705" y="16153"/>
                  </a:lnTo>
                  <a:lnTo>
                    <a:pt x="82058" y="16923"/>
                  </a:lnTo>
                  <a:lnTo>
                    <a:pt x="80294" y="18461"/>
                  </a:lnTo>
                  <a:lnTo>
                    <a:pt x="77647" y="20769"/>
                  </a:lnTo>
                  <a:lnTo>
                    <a:pt x="75000" y="20769"/>
                  </a:lnTo>
                  <a:lnTo>
                    <a:pt x="72352" y="20769"/>
                  </a:lnTo>
                  <a:lnTo>
                    <a:pt x="68823" y="22307"/>
                  </a:lnTo>
                  <a:lnTo>
                    <a:pt x="65294" y="25384"/>
                  </a:lnTo>
                  <a:lnTo>
                    <a:pt x="62647" y="25384"/>
                  </a:lnTo>
                  <a:lnTo>
                    <a:pt x="60882" y="25384"/>
                  </a:lnTo>
                  <a:lnTo>
                    <a:pt x="60000" y="25384"/>
                  </a:lnTo>
                  <a:lnTo>
                    <a:pt x="57352" y="23846"/>
                  </a:lnTo>
                  <a:lnTo>
                    <a:pt x="54705" y="21538"/>
                  </a:lnTo>
                  <a:lnTo>
                    <a:pt x="52941" y="22307"/>
                  </a:lnTo>
                  <a:lnTo>
                    <a:pt x="49411" y="21538"/>
                  </a:lnTo>
                  <a:lnTo>
                    <a:pt x="48529" y="20769"/>
                  </a:lnTo>
                  <a:lnTo>
                    <a:pt x="45000" y="18461"/>
                  </a:lnTo>
                  <a:lnTo>
                    <a:pt x="41470" y="17692"/>
                  </a:lnTo>
                  <a:lnTo>
                    <a:pt x="34411" y="16923"/>
                  </a:lnTo>
                  <a:lnTo>
                    <a:pt x="0" y="21538"/>
                  </a:lnTo>
                  <a:lnTo>
                    <a:pt x="9705" y="103076"/>
                  </a:lnTo>
                  <a:lnTo>
                    <a:pt x="14117" y="104615"/>
                  </a:lnTo>
                  <a:lnTo>
                    <a:pt x="18529" y="103076"/>
                  </a:lnTo>
                  <a:lnTo>
                    <a:pt x="19411" y="102307"/>
                  </a:lnTo>
                  <a:lnTo>
                    <a:pt x="23823" y="105384"/>
                  </a:lnTo>
                  <a:lnTo>
                    <a:pt x="27352" y="107692"/>
                  </a:lnTo>
                  <a:lnTo>
                    <a:pt x="29117" y="110769"/>
                  </a:lnTo>
                  <a:lnTo>
                    <a:pt x="30000" y="112307"/>
                  </a:lnTo>
                  <a:lnTo>
                    <a:pt x="34411" y="113076"/>
                  </a:lnTo>
                  <a:lnTo>
                    <a:pt x="37058" y="113846"/>
                  </a:lnTo>
                  <a:lnTo>
                    <a:pt x="38823" y="114615"/>
                  </a:lnTo>
                  <a:lnTo>
                    <a:pt x="40588" y="116153"/>
                  </a:lnTo>
                  <a:lnTo>
                    <a:pt x="43235" y="115384"/>
                  </a:lnTo>
                  <a:lnTo>
                    <a:pt x="43235" y="114615"/>
                  </a:lnTo>
                  <a:lnTo>
                    <a:pt x="45000" y="113076"/>
                  </a:lnTo>
                  <a:lnTo>
                    <a:pt x="45882" y="112307"/>
                  </a:lnTo>
                  <a:lnTo>
                    <a:pt x="48529" y="113846"/>
                  </a:lnTo>
                  <a:lnTo>
                    <a:pt x="52941" y="115384"/>
                  </a:lnTo>
                  <a:lnTo>
                    <a:pt x="58235" y="114615"/>
                  </a:lnTo>
                  <a:lnTo>
                    <a:pt x="59117" y="113846"/>
                  </a:lnTo>
                  <a:lnTo>
                    <a:pt x="60882" y="111538"/>
                  </a:lnTo>
                  <a:lnTo>
                    <a:pt x="62647" y="110769"/>
                  </a:lnTo>
                  <a:lnTo>
                    <a:pt x="63529" y="110000"/>
                  </a:lnTo>
                  <a:lnTo>
                    <a:pt x="66176" y="112307"/>
                  </a:lnTo>
                  <a:lnTo>
                    <a:pt x="69705" y="116153"/>
                  </a:lnTo>
                  <a:lnTo>
                    <a:pt x="73235" y="119230"/>
                  </a:lnTo>
                  <a:lnTo>
                    <a:pt x="75882" y="119230"/>
                  </a:lnTo>
                  <a:lnTo>
                    <a:pt x="75000" y="120000"/>
                  </a:lnTo>
                  <a:lnTo>
                    <a:pt x="77647" y="117692"/>
                  </a:lnTo>
                  <a:lnTo>
                    <a:pt x="81176" y="114615"/>
                  </a:lnTo>
                  <a:lnTo>
                    <a:pt x="82941" y="112307"/>
                  </a:lnTo>
                  <a:lnTo>
                    <a:pt x="82941" y="109230"/>
                  </a:lnTo>
                  <a:lnTo>
                    <a:pt x="85588" y="100769"/>
                  </a:lnTo>
                  <a:lnTo>
                    <a:pt x="88235" y="98461"/>
                  </a:lnTo>
                  <a:lnTo>
                    <a:pt x="91764" y="100769"/>
                  </a:lnTo>
                  <a:lnTo>
                    <a:pt x="92647" y="100000"/>
                  </a:lnTo>
                  <a:lnTo>
                    <a:pt x="93529" y="92307"/>
                  </a:lnTo>
                  <a:lnTo>
                    <a:pt x="96176" y="89230"/>
                  </a:lnTo>
                  <a:lnTo>
                    <a:pt x="99705" y="84615"/>
                  </a:lnTo>
                  <a:lnTo>
                    <a:pt x="104117" y="84615"/>
                  </a:lnTo>
                  <a:lnTo>
                    <a:pt x="106764" y="81538"/>
                  </a:lnTo>
                  <a:lnTo>
                    <a:pt x="113823" y="76153"/>
                  </a:lnTo>
                  <a:lnTo>
                    <a:pt x="115588" y="72307"/>
                  </a:lnTo>
                  <a:lnTo>
                    <a:pt x="115588" y="70000"/>
                  </a:lnTo>
                  <a:lnTo>
                    <a:pt x="116470" y="63846"/>
                  </a:lnTo>
                  <a:lnTo>
                    <a:pt x="116470" y="59230"/>
                  </a:lnTo>
                  <a:lnTo>
                    <a:pt x="117352" y="56923"/>
                  </a:lnTo>
                  <a:lnTo>
                    <a:pt x="117352" y="53846"/>
                  </a:lnTo>
                  <a:lnTo>
                    <a:pt x="117352" y="47692"/>
                  </a:lnTo>
                  <a:lnTo>
                    <a:pt x="117352" y="46923"/>
                  </a:lnTo>
                  <a:lnTo>
                    <a:pt x="116470" y="44615"/>
                  </a:lnTo>
                  <a:lnTo>
                    <a:pt x="117352" y="42307"/>
                  </a:lnTo>
                  <a:lnTo>
                    <a:pt x="120000" y="42307"/>
                  </a:lnTo>
                  <a:lnTo>
                    <a:pt x="111176" y="0"/>
                  </a:lnTo>
                  <a:lnTo>
                    <a:pt x="106764" y="384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4" name="Shape 890"/>
            <p:cNvSpPr/>
            <p:nvPr/>
          </p:nvSpPr>
          <p:spPr>
            <a:xfrm>
              <a:off x="7119596" y="2319968"/>
              <a:ext cx="168644" cy="290068"/>
            </a:xfrm>
            <a:custGeom>
              <a:avLst/>
              <a:gdLst/>
              <a:ahLst/>
              <a:cxnLst/>
              <a:rect l="0" t="0" r="0" b="0"/>
              <a:pathLst>
                <a:path w="120000" h="120000" extrusionOk="0">
                  <a:moveTo>
                    <a:pt x="6000" y="120000"/>
                  </a:moveTo>
                  <a:lnTo>
                    <a:pt x="6000" y="116511"/>
                  </a:lnTo>
                  <a:lnTo>
                    <a:pt x="15600" y="116511"/>
                  </a:lnTo>
                  <a:lnTo>
                    <a:pt x="19200" y="113720"/>
                  </a:lnTo>
                  <a:lnTo>
                    <a:pt x="22800" y="113720"/>
                  </a:lnTo>
                  <a:lnTo>
                    <a:pt x="28800" y="113720"/>
                  </a:lnTo>
                  <a:lnTo>
                    <a:pt x="32400" y="115813"/>
                  </a:lnTo>
                  <a:lnTo>
                    <a:pt x="37200" y="117209"/>
                  </a:lnTo>
                  <a:lnTo>
                    <a:pt x="38400" y="116511"/>
                  </a:lnTo>
                  <a:lnTo>
                    <a:pt x="38400" y="113720"/>
                  </a:lnTo>
                  <a:lnTo>
                    <a:pt x="43200" y="113023"/>
                  </a:lnTo>
                  <a:lnTo>
                    <a:pt x="45600" y="112325"/>
                  </a:lnTo>
                  <a:lnTo>
                    <a:pt x="50400" y="112325"/>
                  </a:lnTo>
                  <a:lnTo>
                    <a:pt x="52800" y="113720"/>
                  </a:lnTo>
                  <a:lnTo>
                    <a:pt x="57600" y="114418"/>
                  </a:lnTo>
                  <a:lnTo>
                    <a:pt x="58800" y="112325"/>
                  </a:lnTo>
                  <a:lnTo>
                    <a:pt x="58800" y="109534"/>
                  </a:lnTo>
                  <a:lnTo>
                    <a:pt x="62400" y="107441"/>
                  </a:lnTo>
                  <a:lnTo>
                    <a:pt x="63600" y="104651"/>
                  </a:lnTo>
                  <a:lnTo>
                    <a:pt x="66000" y="104651"/>
                  </a:lnTo>
                  <a:lnTo>
                    <a:pt x="67200" y="107441"/>
                  </a:lnTo>
                  <a:lnTo>
                    <a:pt x="70800" y="109534"/>
                  </a:lnTo>
                  <a:lnTo>
                    <a:pt x="72000" y="110232"/>
                  </a:lnTo>
                  <a:lnTo>
                    <a:pt x="79200" y="109534"/>
                  </a:lnTo>
                  <a:lnTo>
                    <a:pt x="81600" y="106744"/>
                  </a:lnTo>
                  <a:lnTo>
                    <a:pt x="81600" y="104651"/>
                  </a:lnTo>
                  <a:lnTo>
                    <a:pt x="85200" y="101162"/>
                  </a:lnTo>
                  <a:lnTo>
                    <a:pt x="88800" y="101162"/>
                  </a:lnTo>
                  <a:lnTo>
                    <a:pt x="91200" y="99767"/>
                  </a:lnTo>
                  <a:lnTo>
                    <a:pt x="93600" y="96976"/>
                  </a:lnTo>
                  <a:lnTo>
                    <a:pt x="96000" y="94186"/>
                  </a:lnTo>
                  <a:lnTo>
                    <a:pt x="96000" y="91395"/>
                  </a:lnTo>
                  <a:lnTo>
                    <a:pt x="97200" y="90000"/>
                  </a:lnTo>
                  <a:lnTo>
                    <a:pt x="97200" y="88604"/>
                  </a:lnTo>
                  <a:lnTo>
                    <a:pt x="98400" y="87906"/>
                  </a:lnTo>
                  <a:lnTo>
                    <a:pt x="108000" y="87209"/>
                  </a:lnTo>
                  <a:lnTo>
                    <a:pt x="112800" y="85813"/>
                  </a:lnTo>
                  <a:lnTo>
                    <a:pt x="117600" y="85813"/>
                  </a:lnTo>
                  <a:lnTo>
                    <a:pt x="120000" y="84418"/>
                  </a:lnTo>
                  <a:lnTo>
                    <a:pt x="118800" y="80232"/>
                  </a:lnTo>
                  <a:lnTo>
                    <a:pt x="120000" y="78837"/>
                  </a:lnTo>
                  <a:lnTo>
                    <a:pt x="117600" y="78139"/>
                  </a:lnTo>
                  <a:lnTo>
                    <a:pt x="116400" y="75348"/>
                  </a:lnTo>
                  <a:lnTo>
                    <a:pt x="118800" y="74651"/>
                  </a:lnTo>
                  <a:lnTo>
                    <a:pt x="105600" y="697"/>
                  </a:lnTo>
                  <a:lnTo>
                    <a:pt x="105600" y="0"/>
                  </a:lnTo>
                  <a:lnTo>
                    <a:pt x="32400" y="2790"/>
                  </a:lnTo>
                  <a:lnTo>
                    <a:pt x="32400" y="3488"/>
                  </a:lnTo>
                  <a:lnTo>
                    <a:pt x="24000" y="6279"/>
                  </a:lnTo>
                  <a:lnTo>
                    <a:pt x="19200" y="8372"/>
                  </a:lnTo>
                  <a:lnTo>
                    <a:pt x="15600" y="9069"/>
                  </a:lnTo>
                  <a:lnTo>
                    <a:pt x="9600" y="8372"/>
                  </a:lnTo>
                  <a:lnTo>
                    <a:pt x="13200" y="71860"/>
                  </a:lnTo>
                  <a:lnTo>
                    <a:pt x="12000" y="73953"/>
                  </a:lnTo>
                  <a:lnTo>
                    <a:pt x="12000" y="76046"/>
                  </a:lnTo>
                  <a:lnTo>
                    <a:pt x="12000" y="78837"/>
                  </a:lnTo>
                  <a:lnTo>
                    <a:pt x="13200" y="81627"/>
                  </a:lnTo>
                  <a:lnTo>
                    <a:pt x="18000" y="86511"/>
                  </a:lnTo>
                  <a:lnTo>
                    <a:pt x="19200" y="90697"/>
                  </a:lnTo>
                  <a:lnTo>
                    <a:pt x="19200" y="93488"/>
                  </a:lnTo>
                  <a:lnTo>
                    <a:pt x="15600" y="94883"/>
                  </a:lnTo>
                  <a:lnTo>
                    <a:pt x="13200" y="97674"/>
                  </a:lnTo>
                  <a:lnTo>
                    <a:pt x="12000" y="101162"/>
                  </a:lnTo>
                  <a:lnTo>
                    <a:pt x="9600" y="102558"/>
                  </a:lnTo>
                  <a:lnTo>
                    <a:pt x="6000" y="104651"/>
                  </a:lnTo>
                  <a:lnTo>
                    <a:pt x="4800" y="108837"/>
                  </a:lnTo>
                  <a:lnTo>
                    <a:pt x="2400" y="109534"/>
                  </a:lnTo>
                  <a:lnTo>
                    <a:pt x="0" y="112325"/>
                  </a:lnTo>
                  <a:lnTo>
                    <a:pt x="0" y="116511"/>
                  </a:lnTo>
                  <a:lnTo>
                    <a:pt x="1200" y="119302"/>
                  </a:lnTo>
                  <a:lnTo>
                    <a:pt x="2400" y="120000"/>
                  </a:lnTo>
                  <a:lnTo>
                    <a:pt x="2400" y="120000"/>
                  </a:lnTo>
                  <a:lnTo>
                    <a:pt x="6000" y="12000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5" name="Shape 891"/>
            <p:cNvSpPr/>
            <p:nvPr/>
          </p:nvSpPr>
          <p:spPr>
            <a:xfrm>
              <a:off x="6929028" y="2282866"/>
              <a:ext cx="217551" cy="381136"/>
            </a:xfrm>
            <a:custGeom>
              <a:avLst/>
              <a:gdLst/>
              <a:ahLst/>
              <a:cxnLst/>
              <a:rect l="0" t="0" r="0" b="0"/>
              <a:pathLst>
                <a:path w="120000" h="120000" extrusionOk="0">
                  <a:moveTo>
                    <a:pt x="80000" y="115752"/>
                  </a:moveTo>
                  <a:lnTo>
                    <a:pt x="81860" y="115221"/>
                  </a:lnTo>
                  <a:lnTo>
                    <a:pt x="85581" y="116283"/>
                  </a:lnTo>
                  <a:lnTo>
                    <a:pt x="89302" y="117876"/>
                  </a:lnTo>
                  <a:lnTo>
                    <a:pt x="92093" y="117876"/>
                  </a:lnTo>
                  <a:lnTo>
                    <a:pt x="94883" y="117876"/>
                  </a:lnTo>
                  <a:lnTo>
                    <a:pt x="96744" y="117345"/>
                  </a:lnTo>
                  <a:lnTo>
                    <a:pt x="94883" y="114690"/>
                  </a:lnTo>
                  <a:lnTo>
                    <a:pt x="94883" y="112035"/>
                  </a:lnTo>
                  <a:lnTo>
                    <a:pt x="97674" y="110973"/>
                  </a:lnTo>
                  <a:lnTo>
                    <a:pt x="103255" y="109911"/>
                  </a:lnTo>
                  <a:lnTo>
                    <a:pt x="105116" y="109380"/>
                  </a:lnTo>
                  <a:lnTo>
                    <a:pt x="104186" y="107787"/>
                  </a:lnTo>
                  <a:lnTo>
                    <a:pt x="104186" y="106194"/>
                  </a:lnTo>
                  <a:lnTo>
                    <a:pt x="104186" y="105663"/>
                  </a:lnTo>
                  <a:lnTo>
                    <a:pt x="104186" y="103539"/>
                  </a:lnTo>
                  <a:lnTo>
                    <a:pt x="106976" y="103008"/>
                  </a:lnTo>
                  <a:lnTo>
                    <a:pt x="106976" y="103008"/>
                  </a:lnTo>
                  <a:lnTo>
                    <a:pt x="106046" y="102477"/>
                  </a:lnTo>
                  <a:lnTo>
                    <a:pt x="105116" y="100353"/>
                  </a:lnTo>
                  <a:lnTo>
                    <a:pt x="105116" y="97168"/>
                  </a:lnTo>
                  <a:lnTo>
                    <a:pt x="106976" y="95044"/>
                  </a:lnTo>
                  <a:lnTo>
                    <a:pt x="108837" y="94513"/>
                  </a:lnTo>
                  <a:lnTo>
                    <a:pt x="109767" y="91327"/>
                  </a:lnTo>
                  <a:lnTo>
                    <a:pt x="112558" y="89734"/>
                  </a:lnTo>
                  <a:lnTo>
                    <a:pt x="114418" y="88672"/>
                  </a:lnTo>
                  <a:lnTo>
                    <a:pt x="115348" y="86017"/>
                  </a:lnTo>
                  <a:lnTo>
                    <a:pt x="117209" y="83893"/>
                  </a:lnTo>
                  <a:lnTo>
                    <a:pt x="120000" y="82831"/>
                  </a:lnTo>
                  <a:lnTo>
                    <a:pt x="120000" y="80707"/>
                  </a:lnTo>
                  <a:lnTo>
                    <a:pt x="119069" y="77522"/>
                  </a:lnTo>
                  <a:lnTo>
                    <a:pt x="115348" y="73805"/>
                  </a:lnTo>
                  <a:lnTo>
                    <a:pt x="114418" y="71681"/>
                  </a:lnTo>
                  <a:lnTo>
                    <a:pt x="114418" y="69557"/>
                  </a:lnTo>
                  <a:lnTo>
                    <a:pt x="114418" y="67964"/>
                  </a:lnTo>
                  <a:lnTo>
                    <a:pt x="115348" y="66371"/>
                  </a:lnTo>
                  <a:lnTo>
                    <a:pt x="112558" y="18053"/>
                  </a:lnTo>
                  <a:lnTo>
                    <a:pt x="113488" y="18053"/>
                  </a:lnTo>
                  <a:lnTo>
                    <a:pt x="109767" y="16460"/>
                  </a:lnTo>
                  <a:lnTo>
                    <a:pt x="107906" y="13805"/>
                  </a:lnTo>
                  <a:lnTo>
                    <a:pt x="106046" y="12212"/>
                  </a:lnTo>
                  <a:lnTo>
                    <a:pt x="105116" y="9026"/>
                  </a:lnTo>
                  <a:lnTo>
                    <a:pt x="101395" y="6902"/>
                  </a:lnTo>
                  <a:lnTo>
                    <a:pt x="99534" y="1592"/>
                  </a:lnTo>
                  <a:lnTo>
                    <a:pt x="99534" y="0"/>
                  </a:lnTo>
                  <a:lnTo>
                    <a:pt x="22325" y="2654"/>
                  </a:lnTo>
                  <a:lnTo>
                    <a:pt x="20465" y="1592"/>
                  </a:lnTo>
                  <a:lnTo>
                    <a:pt x="20465" y="1592"/>
                  </a:lnTo>
                  <a:lnTo>
                    <a:pt x="19534" y="3185"/>
                  </a:lnTo>
                  <a:lnTo>
                    <a:pt x="19534" y="4247"/>
                  </a:lnTo>
                  <a:lnTo>
                    <a:pt x="22325" y="5840"/>
                  </a:lnTo>
                  <a:lnTo>
                    <a:pt x="26046" y="7433"/>
                  </a:lnTo>
                  <a:lnTo>
                    <a:pt x="30697" y="9557"/>
                  </a:lnTo>
                  <a:lnTo>
                    <a:pt x="35348" y="12212"/>
                  </a:lnTo>
                  <a:lnTo>
                    <a:pt x="35348" y="13805"/>
                  </a:lnTo>
                  <a:lnTo>
                    <a:pt x="33488" y="16991"/>
                  </a:lnTo>
                  <a:lnTo>
                    <a:pt x="31627" y="18584"/>
                  </a:lnTo>
                  <a:lnTo>
                    <a:pt x="28837" y="22831"/>
                  </a:lnTo>
                  <a:lnTo>
                    <a:pt x="26976" y="23893"/>
                  </a:lnTo>
                  <a:lnTo>
                    <a:pt x="25116" y="24955"/>
                  </a:lnTo>
                  <a:lnTo>
                    <a:pt x="19534" y="26548"/>
                  </a:lnTo>
                  <a:lnTo>
                    <a:pt x="13953" y="26548"/>
                  </a:lnTo>
                  <a:lnTo>
                    <a:pt x="11162" y="27079"/>
                  </a:lnTo>
                  <a:lnTo>
                    <a:pt x="11162" y="29203"/>
                  </a:lnTo>
                  <a:lnTo>
                    <a:pt x="11162" y="30796"/>
                  </a:lnTo>
                  <a:lnTo>
                    <a:pt x="13953" y="34513"/>
                  </a:lnTo>
                  <a:lnTo>
                    <a:pt x="15813" y="35575"/>
                  </a:lnTo>
                  <a:lnTo>
                    <a:pt x="12093" y="37168"/>
                  </a:lnTo>
                  <a:lnTo>
                    <a:pt x="12093" y="40884"/>
                  </a:lnTo>
                  <a:lnTo>
                    <a:pt x="10232" y="40884"/>
                  </a:lnTo>
                  <a:lnTo>
                    <a:pt x="7441" y="42477"/>
                  </a:lnTo>
                  <a:lnTo>
                    <a:pt x="1860" y="45663"/>
                  </a:lnTo>
                  <a:lnTo>
                    <a:pt x="2790" y="48849"/>
                  </a:lnTo>
                  <a:lnTo>
                    <a:pt x="0" y="50442"/>
                  </a:lnTo>
                  <a:lnTo>
                    <a:pt x="0" y="55221"/>
                  </a:lnTo>
                  <a:lnTo>
                    <a:pt x="0" y="60000"/>
                  </a:lnTo>
                  <a:lnTo>
                    <a:pt x="5581" y="65309"/>
                  </a:lnTo>
                  <a:lnTo>
                    <a:pt x="19534" y="72212"/>
                  </a:lnTo>
                  <a:lnTo>
                    <a:pt x="23255" y="75398"/>
                  </a:lnTo>
                  <a:lnTo>
                    <a:pt x="23255" y="79646"/>
                  </a:lnTo>
                  <a:lnTo>
                    <a:pt x="27906" y="81769"/>
                  </a:lnTo>
                  <a:lnTo>
                    <a:pt x="28837" y="80176"/>
                  </a:lnTo>
                  <a:lnTo>
                    <a:pt x="31627" y="79646"/>
                  </a:lnTo>
                  <a:lnTo>
                    <a:pt x="36279" y="79646"/>
                  </a:lnTo>
                  <a:lnTo>
                    <a:pt x="39069" y="81238"/>
                  </a:lnTo>
                  <a:lnTo>
                    <a:pt x="41860" y="82831"/>
                  </a:lnTo>
                  <a:lnTo>
                    <a:pt x="39069" y="86017"/>
                  </a:lnTo>
                  <a:lnTo>
                    <a:pt x="38139" y="88672"/>
                  </a:lnTo>
                  <a:lnTo>
                    <a:pt x="38139" y="90265"/>
                  </a:lnTo>
                  <a:lnTo>
                    <a:pt x="36279" y="92920"/>
                  </a:lnTo>
                  <a:lnTo>
                    <a:pt x="36279" y="95575"/>
                  </a:lnTo>
                  <a:lnTo>
                    <a:pt x="40930" y="98230"/>
                  </a:lnTo>
                  <a:lnTo>
                    <a:pt x="47441" y="100884"/>
                  </a:lnTo>
                  <a:lnTo>
                    <a:pt x="49302" y="100353"/>
                  </a:lnTo>
                  <a:lnTo>
                    <a:pt x="59534" y="104070"/>
                  </a:lnTo>
                  <a:lnTo>
                    <a:pt x="63255" y="106194"/>
                  </a:lnTo>
                  <a:lnTo>
                    <a:pt x="66046" y="110973"/>
                  </a:lnTo>
                  <a:lnTo>
                    <a:pt x="65116" y="113628"/>
                  </a:lnTo>
                  <a:lnTo>
                    <a:pt x="64186" y="115221"/>
                  </a:lnTo>
                  <a:lnTo>
                    <a:pt x="68837" y="117876"/>
                  </a:lnTo>
                  <a:lnTo>
                    <a:pt x="68837" y="120000"/>
                  </a:lnTo>
                  <a:lnTo>
                    <a:pt x="70697" y="117876"/>
                  </a:lnTo>
                  <a:lnTo>
                    <a:pt x="74418" y="117876"/>
                  </a:lnTo>
                  <a:lnTo>
                    <a:pt x="77209" y="117345"/>
                  </a:lnTo>
                  <a:lnTo>
                    <a:pt x="80000" y="11575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6" name="Shape 892"/>
            <p:cNvSpPr/>
            <p:nvPr/>
          </p:nvSpPr>
          <p:spPr>
            <a:xfrm>
              <a:off x="6662570" y="2198543"/>
              <a:ext cx="330542" cy="242848"/>
            </a:xfrm>
            <a:custGeom>
              <a:avLst/>
              <a:gdLst/>
              <a:ahLst/>
              <a:cxnLst/>
              <a:rect l="0" t="0" r="0" b="0"/>
              <a:pathLst>
                <a:path w="120000" h="120000" extrusionOk="0">
                  <a:moveTo>
                    <a:pt x="98181" y="113647"/>
                  </a:moveTo>
                  <a:cubicBezTo>
                    <a:pt x="101818" y="108705"/>
                    <a:pt x="101818" y="108705"/>
                    <a:pt x="101818" y="108705"/>
                  </a:cubicBezTo>
                  <a:cubicBezTo>
                    <a:pt x="103376" y="105882"/>
                    <a:pt x="103376" y="105882"/>
                    <a:pt x="103376" y="105882"/>
                  </a:cubicBezTo>
                  <a:cubicBezTo>
                    <a:pt x="104415" y="105882"/>
                    <a:pt x="104415" y="105882"/>
                    <a:pt x="104415" y="105882"/>
                  </a:cubicBezTo>
                  <a:cubicBezTo>
                    <a:pt x="104935" y="100235"/>
                    <a:pt x="104935" y="100235"/>
                    <a:pt x="104935" y="100235"/>
                  </a:cubicBezTo>
                  <a:cubicBezTo>
                    <a:pt x="107012" y="98117"/>
                    <a:pt x="107012" y="98117"/>
                    <a:pt x="107012" y="98117"/>
                  </a:cubicBezTo>
                  <a:cubicBezTo>
                    <a:pt x="105974" y="96000"/>
                    <a:pt x="105974" y="96000"/>
                    <a:pt x="105974" y="96000"/>
                  </a:cubicBezTo>
                  <a:cubicBezTo>
                    <a:pt x="103896" y="90352"/>
                    <a:pt x="103896" y="90352"/>
                    <a:pt x="103896" y="90352"/>
                  </a:cubicBezTo>
                  <a:cubicBezTo>
                    <a:pt x="103896" y="87529"/>
                    <a:pt x="103896" y="87529"/>
                    <a:pt x="103896" y="87529"/>
                  </a:cubicBezTo>
                  <a:cubicBezTo>
                    <a:pt x="103896" y="84705"/>
                    <a:pt x="103896" y="84705"/>
                    <a:pt x="103896" y="84705"/>
                  </a:cubicBezTo>
                  <a:cubicBezTo>
                    <a:pt x="105974" y="83294"/>
                    <a:pt x="105974" y="83294"/>
                    <a:pt x="105974" y="83294"/>
                  </a:cubicBezTo>
                  <a:cubicBezTo>
                    <a:pt x="109610" y="83294"/>
                    <a:pt x="109610" y="83294"/>
                    <a:pt x="109610" y="83294"/>
                  </a:cubicBezTo>
                  <a:cubicBezTo>
                    <a:pt x="113246" y="81176"/>
                    <a:pt x="113246" y="81176"/>
                    <a:pt x="113246" y="81176"/>
                  </a:cubicBezTo>
                  <a:cubicBezTo>
                    <a:pt x="114285" y="79764"/>
                    <a:pt x="114285" y="79764"/>
                    <a:pt x="114285" y="79764"/>
                  </a:cubicBezTo>
                  <a:cubicBezTo>
                    <a:pt x="115844" y="77647"/>
                    <a:pt x="115844" y="77647"/>
                    <a:pt x="115844" y="77647"/>
                  </a:cubicBezTo>
                  <a:cubicBezTo>
                    <a:pt x="117402" y="71294"/>
                    <a:pt x="117402" y="71294"/>
                    <a:pt x="117402" y="71294"/>
                  </a:cubicBezTo>
                  <a:cubicBezTo>
                    <a:pt x="118961" y="68470"/>
                    <a:pt x="118961" y="68470"/>
                    <a:pt x="118961" y="68470"/>
                  </a:cubicBezTo>
                  <a:cubicBezTo>
                    <a:pt x="119999" y="63529"/>
                    <a:pt x="119999" y="63529"/>
                    <a:pt x="119999" y="63529"/>
                  </a:cubicBezTo>
                  <a:cubicBezTo>
                    <a:pt x="119999" y="61411"/>
                    <a:pt x="119999" y="61411"/>
                    <a:pt x="119999" y="61411"/>
                  </a:cubicBezTo>
                  <a:cubicBezTo>
                    <a:pt x="116883" y="57176"/>
                    <a:pt x="116883" y="57176"/>
                    <a:pt x="116883" y="57176"/>
                  </a:cubicBezTo>
                  <a:cubicBezTo>
                    <a:pt x="113766" y="53647"/>
                    <a:pt x="113766" y="53647"/>
                    <a:pt x="113766" y="53647"/>
                  </a:cubicBezTo>
                  <a:cubicBezTo>
                    <a:pt x="111688" y="50823"/>
                    <a:pt x="111688" y="50823"/>
                    <a:pt x="111688" y="50823"/>
                  </a:cubicBezTo>
                  <a:cubicBezTo>
                    <a:pt x="109610" y="48705"/>
                    <a:pt x="109610" y="48705"/>
                    <a:pt x="109610" y="48705"/>
                  </a:cubicBezTo>
                  <a:cubicBezTo>
                    <a:pt x="109610" y="46588"/>
                    <a:pt x="109610" y="46588"/>
                    <a:pt x="109610" y="46588"/>
                  </a:cubicBezTo>
                  <a:cubicBezTo>
                    <a:pt x="110129" y="44470"/>
                    <a:pt x="110129" y="44470"/>
                    <a:pt x="110129" y="44470"/>
                  </a:cubicBezTo>
                  <a:cubicBezTo>
                    <a:pt x="111168" y="45882"/>
                    <a:pt x="111168" y="45882"/>
                    <a:pt x="111168" y="45882"/>
                  </a:cubicBezTo>
                  <a:cubicBezTo>
                    <a:pt x="109610" y="43058"/>
                    <a:pt x="109610" y="43058"/>
                    <a:pt x="109610" y="43058"/>
                  </a:cubicBezTo>
                  <a:cubicBezTo>
                    <a:pt x="109610" y="43058"/>
                    <a:pt x="107532" y="41647"/>
                    <a:pt x="107012" y="41647"/>
                  </a:cubicBezTo>
                  <a:cubicBezTo>
                    <a:pt x="106493" y="41647"/>
                    <a:pt x="104415" y="38823"/>
                    <a:pt x="104415" y="38823"/>
                  </a:cubicBezTo>
                  <a:cubicBezTo>
                    <a:pt x="101818" y="38823"/>
                    <a:pt x="101818" y="38823"/>
                    <a:pt x="101818" y="38823"/>
                  </a:cubicBezTo>
                  <a:cubicBezTo>
                    <a:pt x="101818" y="35294"/>
                    <a:pt x="101818" y="35294"/>
                    <a:pt x="101818" y="35294"/>
                  </a:cubicBezTo>
                  <a:cubicBezTo>
                    <a:pt x="100779" y="31764"/>
                    <a:pt x="100779" y="31764"/>
                    <a:pt x="100779" y="31764"/>
                  </a:cubicBezTo>
                  <a:cubicBezTo>
                    <a:pt x="100779" y="27529"/>
                    <a:pt x="100779" y="27529"/>
                    <a:pt x="100779" y="27529"/>
                  </a:cubicBezTo>
                  <a:cubicBezTo>
                    <a:pt x="100779" y="24705"/>
                    <a:pt x="100779" y="24705"/>
                    <a:pt x="100779" y="24705"/>
                  </a:cubicBezTo>
                  <a:cubicBezTo>
                    <a:pt x="100779" y="19764"/>
                    <a:pt x="100779" y="19764"/>
                    <a:pt x="100779" y="19764"/>
                  </a:cubicBezTo>
                  <a:cubicBezTo>
                    <a:pt x="99740" y="17647"/>
                    <a:pt x="99740" y="17647"/>
                    <a:pt x="99740" y="17647"/>
                  </a:cubicBezTo>
                  <a:cubicBezTo>
                    <a:pt x="98181" y="12705"/>
                    <a:pt x="98181" y="12705"/>
                    <a:pt x="98181" y="12705"/>
                  </a:cubicBezTo>
                  <a:cubicBezTo>
                    <a:pt x="3636" y="15529"/>
                    <a:pt x="3636" y="15529"/>
                    <a:pt x="3636" y="15529"/>
                  </a:cubicBezTo>
                  <a:cubicBezTo>
                    <a:pt x="4155" y="0"/>
                    <a:pt x="4155" y="0"/>
                    <a:pt x="4155" y="0"/>
                  </a:cubicBezTo>
                  <a:cubicBezTo>
                    <a:pt x="4155" y="0"/>
                    <a:pt x="4155" y="0"/>
                    <a:pt x="4155" y="0"/>
                  </a:cubicBezTo>
                  <a:cubicBezTo>
                    <a:pt x="3636" y="16235"/>
                    <a:pt x="3636" y="16235"/>
                    <a:pt x="3636" y="16235"/>
                  </a:cubicBezTo>
                  <a:cubicBezTo>
                    <a:pt x="2077" y="16235"/>
                    <a:pt x="2077" y="16235"/>
                    <a:pt x="2077" y="16235"/>
                  </a:cubicBezTo>
                  <a:cubicBezTo>
                    <a:pt x="2077" y="18352"/>
                    <a:pt x="2077" y="18352"/>
                    <a:pt x="2077" y="18352"/>
                  </a:cubicBezTo>
                  <a:cubicBezTo>
                    <a:pt x="1558" y="21882"/>
                    <a:pt x="1558" y="21882"/>
                    <a:pt x="1558" y="21882"/>
                  </a:cubicBezTo>
                  <a:cubicBezTo>
                    <a:pt x="2597" y="22588"/>
                    <a:pt x="2597" y="22588"/>
                    <a:pt x="2597" y="22588"/>
                  </a:cubicBezTo>
                  <a:cubicBezTo>
                    <a:pt x="3636" y="26117"/>
                    <a:pt x="3636" y="26117"/>
                    <a:pt x="3636" y="26117"/>
                  </a:cubicBezTo>
                  <a:cubicBezTo>
                    <a:pt x="3636" y="28941"/>
                    <a:pt x="3636" y="28941"/>
                    <a:pt x="3636" y="28941"/>
                  </a:cubicBezTo>
                  <a:cubicBezTo>
                    <a:pt x="2597" y="29647"/>
                    <a:pt x="2597" y="29647"/>
                    <a:pt x="2597" y="29647"/>
                  </a:cubicBezTo>
                  <a:cubicBezTo>
                    <a:pt x="2077" y="31764"/>
                    <a:pt x="2077" y="31764"/>
                    <a:pt x="2077" y="31764"/>
                  </a:cubicBezTo>
                  <a:cubicBezTo>
                    <a:pt x="2077" y="36705"/>
                    <a:pt x="2077" y="36705"/>
                    <a:pt x="2077" y="36705"/>
                  </a:cubicBezTo>
                  <a:cubicBezTo>
                    <a:pt x="519" y="37411"/>
                    <a:pt x="519" y="37411"/>
                    <a:pt x="519" y="37411"/>
                  </a:cubicBezTo>
                  <a:cubicBezTo>
                    <a:pt x="0" y="39529"/>
                    <a:pt x="0" y="39529"/>
                    <a:pt x="0" y="39529"/>
                  </a:cubicBezTo>
                  <a:cubicBezTo>
                    <a:pt x="0" y="41647"/>
                    <a:pt x="0" y="41647"/>
                    <a:pt x="0" y="41647"/>
                  </a:cubicBezTo>
                  <a:cubicBezTo>
                    <a:pt x="2077" y="43764"/>
                    <a:pt x="2077" y="43764"/>
                    <a:pt x="2077" y="43764"/>
                  </a:cubicBezTo>
                  <a:cubicBezTo>
                    <a:pt x="2077" y="46588"/>
                    <a:pt x="2077" y="46588"/>
                    <a:pt x="2077" y="46588"/>
                  </a:cubicBezTo>
                  <a:cubicBezTo>
                    <a:pt x="2077" y="48705"/>
                    <a:pt x="2077" y="48705"/>
                    <a:pt x="2077" y="48705"/>
                  </a:cubicBezTo>
                  <a:cubicBezTo>
                    <a:pt x="1558" y="47294"/>
                    <a:pt x="1558" y="47294"/>
                    <a:pt x="1558" y="47294"/>
                  </a:cubicBezTo>
                  <a:cubicBezTo>
                    <a:pt x="3116" y="50117"/>
                    <a:pt x="3116" y="50117"/>
                    <a:pt x="3116" y="50117"/>
                  </a:cubicBezTo>
                  <a:cubicBezTo>
                    <a:pt x="4675" y="56470"/>
                    <a:pt x="4675" y="56470"/>
                    <a:pt x="4675" y="56470"/>
                  </a:cubicBezTo>
                  <a:cubicBezTo>
                    <a:pt x="6233" y="60000"/>
                    <a:pt x="6233" y="60000"/>
                    <a:pt x="6233" y="60000"/>
                  </a:cubicBezTo>
                  <a:cubicBezTo>
                    <a:pt x="7272" y="64235"/>
                    <a:pt x="7272" y="64235"/>
                    <a:pt x="7272" y="64235"/>
                  </a:cubicBezTo>
                  <a:cubicBezTo>
                    <a:pt x="8311" y="67764"/>
                    <a:pt x="8311" y="67764"/>
                    <a:pt x="8311" y="67764"/>
                  </a:cubicBezTo>
                  <a:cubicBezTo>
                    <a:pt x="9350" y="69882"/>
                    <a:pt x="9350" y="69882"/>
                    <a:pt x="9350" y="69882"/>
                  </a:cubicBezTo>
                  <a:cubicBezTo>
                    <a:pt x="9870" y="72000"/>
                    <a:pt x="9870" y="72000"/>
                    <a:pt x="9870" y="72000"/>
                  </a:cubicBezTo>
                  <a:cubicBezTo>
                    <a:pt x="10389" y="72705"/>
                    <a:pt x="10389" y="72705"/>
                    <a:pt x="10389" y="72705"/>
                  </a:cubicBezTo>
                  <a:cubicBezTo>
                    <a:pt x="10389" y="73411"/>
                    <a:pt x="10389" y="73411"/>
                    <a:pt x="10389" y="73411"/>
                  </a:cubicBezTo>
                  <a:cubicBezTo>
                    <a:pt x="8831" y="74117"/>
                    <a:pt x="8831" y="74117"/>
                    <a:pt x="8831" y="74117"/>
                  </a:cubicBezTo>
                  <a:cubicBezTo>
                    <a:pt x="9350" y="76941"/>
                    <a:pt x="9350" y="76941"/>
                    <a:pt x="9350" y="76941"/>
                  </a:cubicBezTo>
                  <a:cubicBezTo>
                    <a:pt x="9870" y="80470"/>
                    <a:pt x="9870" y="80470"/>
                    <a:pt x="9870" y="80470"/>
                  </a:cubicBezTo>
                  <a:cubicBezTo>
                    <a:pt x="10389" y="81882"/>
                    <a:pt x="10389" y="81882"/>
                    <a:pt x="10389" y="81882"/>
                  </a:cubicBezTo>
                  <a:cubicBezTo>
                    <a:pt x="11428" y="81882"/>
                    <a:pt x="11428" y="81882"/>
                    <a:pt x="11428" y="81882"/>
                  </a:cubicBezTo>
                  <a:cubicBezTo>
                    <a:pt x="12467" y="83294"/>
                    <a:pt x="12467" y="83294"/>
                    <a:pt x="12467" y="83294"/>
                  </a:cubicBezTo>
                  <a:cubicBezTo>
                    <a:pt x="13506" y="88235"/>
                    <a:pt x="13506" y="88235"/>
                    <a:pt x="13506" y="88235"/>
                  </a:cubicBezTo>
                  <a:cubicBezTo>
                    <a:pt x="13506" y="95294"/>
                    <a:pt x="13506" y="95294"/>
                    <a:pt x="13506" y="95294"/>
                  </a:cubicBezTo>
                  <a:cubicBezTo>
                    <a:pt x="12987" y="98117"/>
                    <a:pt x="12987" y="98117"/>
                    <a:pt x="12987" y="98117"/>
                  </a:cubicBezTo>
                  <a:cubicBezTo>
                    <a:pt x="14025" y="100235"/>
                    <a:pt x="14025" y="100235"/>
                    <a:pt x="14025" y="100235"/>
                  </a:cubicBezTo>
                  <a:cubicBezTo>
                    <a:pt x="14545" y="101647"/>
                    <a:pt x="14545" y="101647"/>
                    <a:pt x="14545" y="101647"/>
                  </a:cubicBezTo>
                  <a:cubicBezTo>
                    <a:pt x="14545" y="108705"/>
                    <a:pt x="14545" y="108705"/>
                    <a:pt x="14545" y="108705"/>
                  </a:cubicBezTo>
                  <a:cubicBezTo>
                    <a:pt x="15584" y="113647"/>
                    <a:pt x="15584" y="113647"/>
                    <a:pt x="15584" y="113647"/>
                  </a:cubicBezTo>
                  <a:cubicBezTo>
                    <a:pt x="15584" y="114352"/>
                    <a:pt x="15584" y="114352"/>
                    <a:pt x="15584" y="114352"/>
                  </a:cubicBezTo>
                  <a:cubicBezTo>
                    <a:pt x="91428" y="112941"/>
                    <a:pt x="91428" y="112941"/>
                    <a:pt x="91428" y="112941"/>
                  </a:cubicBezTo>
                  <a:cubicBezTo>
                    <a:pt x="97662" y="120000"/>
                    <a:pt x="97662" y="120000"/>
                    <a:pt x="97662" y="120000"/>
                  </a:cubicBezTo>
                  <a:cubicBezTo>
                    <a:pt x="98701" y="118588"/>
                    <a:pt x="98701" y="118588"/>
                    <a:pt x="98701" y="118588"/>
                  </a:cubicBezTo>
                  <a:lnTo>
                    <a:pt x="98181" y="113647"/>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7" name="Shape 893"/>
            <p:cNvSpPr/>
            <p:nvPr/>
          </p:nvSpPr>
          <p:spPr>
            <a:xfrm>
              <a:off x="5157992" y="3013096"/>
              <a:ext cx="735560" cy="571704"/>
            </a:xfrm>
            <a:custGeom>
              <a:avLst/>
              <a:gdLst/>
              <a:ahLst/>
              <a:cxnLst/>
              <a:rect l="0" t="0" r="0" b="0"/>
              <a:pathLst>
                <a:path w="120000" h="120000" extrusionOk="0">
                  <a:moveTo>
                    <a:pt x="47091" y="96637"/>
                  </a:moveTo>
                  <a:lnTo>
                    <a:pt x="47916" y="97699"/>
                  </a:lnTo>
                  <a:lnTo>
                    <a:pt x="49567" y="99115"/>
                  </a:lnTo>
                  <a:lnTo>
                    <a:pt x="48466" y="99469"/>
                  </a:lnTo>
                  <a:lnTo>
                    <a:pt x="47916" y="99469"/>
                  </a:lnTo>
                  <a:lnTo>
                    <a:pt x="46816" y="100531"/>
                  </a:lnTo>
                  <a:lnTo>
                    <a:pt x="46816" y="100884"/>
                  </a:lnTo>
                  <a:lnTo>
                    <a:pt x="46816" y="101946"/>
                  </a:lnTo>
                  <a:lnTo>
                    <a:pt x="47366" y="101946"/>
                  </a:lnTo>
                  <a:lnTo>
                    <a:pt x="48466" y="103716"/>
                  </a:lnTo>
                  <a:lnTo>
                    <a:pt x="48466" y="104424"/>
                  </a:lnTo>
                  <a:lnTo>
                    <a:pt x="47641" y="104778"/>
                  </a:lnTo>
                  <a:lnTo>
                    <a:pt x="47091" y="104778"/>
                  </a:lnTo>
                  <a:lnTo>
                    <a:pt x="46540" y="105132"/>
                  </a:lnTo>
                  <a:lnTo>
                    <a:pt x="46265" y="105132"/>
                  </a:lnTo>
                  <a:lnTo>
                    <a:pt x="45440" y="105840"/>
                  </a:lnTo>
                  <a:lnTo>
                    <a:pt x="45440" y="106902"/>
                  </a:lnTo>
                  <a:lnTo>
                    <a:pt x="45440" y="107256"/>
                  </a:lnTo>
                  <a:lnTo>
                    <a:pt x="44890" y="108318"/>
                  </a:lnTo>
                  <a:lnTo>
                    <a:pt x="44064" y="106548"/>
                  </a:lnTo>
                  <a:lnTo>
                    <a:pt x="44064" y="106902"/>
                  </a:lnTo>
                  <a:lnTo>
                    <a:pt x="43789" y="107610"/>
                  </a:lnTo>
                  <a:lnTo>
                    <a:pt x="42964" y="108672"/>
                  </a:lnTo>
                  <a:lnTo>
                    <a:pt x="42413" y="110088"/>
                  </a:lnTo>
                  <a:lnTo>
                    <a:pt x="42413" y="110442"/>
                  </a:lnTo>
                  <a:lnTo>
                    <a:pt x="42413" y="111858"/>
                  </a:lnTo>
                  <a:lnTo>
                    <a:pt x="39937" y="111858"/>
                  </a:lnTo>
                  <a:lnTo>
                    <a:pt x="41863" y="111150"/>
                  </a:lnTo>
                  <a:lnTo>
                    <a:pt x="42138" y="110442"/>
                  </a:lnTo>
                  <a:lnTo>
                    <a:pt x="42413" y="109734"/>
                  </a:lnTo>
                  <a:lnTo>
                    <a:pt x="42138" y="108672"/>
                  </a:lnTo>
                  <a:lnTo>
                    <a:pt x="41588" y="108318"/>
                  </a:lnTo>
                  <a:lnTo>
                    <a:pt x="41313" y="108318"/>
                  </a:lnTo>
                  <a:lnTo>
                    <a:pt x="40763" y="107610"/>
                  </a:lnTo>
                  <a:lnTo>
                    <a:pt x="40763" y="107256"/>
                  </a:lnTo>
                  <a:lnTo>
                    <a:pt x="40488" y="105132"/>
                  </a:lnTo>
                  <a:lnTo>
                    <a:pt x="41038" y="104424"/>
                  </a:lnTo>
                  <a:lnTo>
                    <a:pt x="41313" y="103716"/>
                  </a:lnTo>
                  <a:lnTo>
                    <a:pt x="42138" y="103008"/>
                  </a:lnTo>
                  <a:lnTo>
                    <a:pt x="42413" y="103362"/>
                  </a:lnTo>
                  <a:lnTo>
                    <a:pt x="43239" y="104424"/>
                  </a:lnTo>
                  <a:lnTo>
                    <a:pt x="43789" y="105840"/>
                  </a:lnTo>
                  <a:lnTo>
                    <a:pt x="43789" y="104424"/>
                  </a:lnTo>
                  <a:lnTo>
                    <a:pt x="43514" y="103008"/>
                  </a:lnTo>
                  <a:lnTo>
                    <a:pt x="42964" y="101946"/>
                  </a:lnTo>
                  <a:lnTo>
                    <a:pt x="43789" y="101592"/>
                  </a:lnTo>
                  <a:lnTo>
                    <a:pt x="44890" y="102300"/>
                  </a:lnTo>
                  <a:lnTo>
                    <a:pt x="45440" y="102300"/>
                  </a:lnTo>
                  <a:lnTo>
                    <a:pt x="45440" y="101592"/>
                  </a:lnTo>
                  <a:lnTo>
                    <a:pt x="45440" y="101238"/>
                  </a:lnTo>
                  <a:lnTo>
                    <a:pt x="45440" y="100531"/>
                  </a:lnTo>
                  <a:lnTo>
                    <a:pt x="45440" y="99469"/>
                  </a:lnTo>
                  <a:lnTo>
                    <a:pt x="45165" y="98761"/>
                  </a:lnTo>
                  <a:lnTo>
                    <a:pt x="46265" y="97699"/>
                  </a:lnTo>
                  <a:close/>
                  <a:moveTo>
                    <a:pt x="8573" y="75044"/>
                  </a:moveTo>
                  <a:lnTo>
                    <a:pt x="9123" y="75044"/>
                  </a:lnTo>
                  <a:lnTo>
                    <a:pt x="9948" y="77168"/>
                  </a:lnTo>
                  <a:lnTo>
                    <a:pt x="9948" y="78230"/>
                  </a:lnTo>
                  <a:lnTo>
                    <a:pt x="9398" y="79291"/>
                  </a:lnTo>
                  <a:lnTo>
                    <a:pt x="8848" y="79291"/>
                  </a:lnTo>
                  <a:lnTo>
                    <a:pt x="8022" y="79291"/>
                  </a:lnTo>
                  <a:lnTo>
                    <a:pt x="6922" y="78230"/>
                  </a:lnTo>
                  <a:lnTo>
                    <a:pt x="5546" y="76814"/>
                  </a:lnTo>
                  <a:lnTo>
                    <a:pt x="6922" y="75752"/>
                  </a:lnTo>
                  <a:lnTo>
                    <a:pt x="7747" y="75752"/>
                  </a:lnTo>
                  <a:close/>
                  <a:moveTo>
                    <a:pt x="692" y="44955"/>
                  </a:moveTo>
                  <a:cubicBezTo>
                    <a:pt x="692" y="44955"/>
                    <a:pt x="692" y="44955"/>
                    <a:pt x="922" y="46162"/>
                  </a:cubicBezTo>
                  <a:cubicBezTo>
                    <a:pt x="922" y="46162"/>
                    <a:pt x="922" y="46162"/>
                    <a:pt x="1384" y="46765"/>
                  </a:cubicBezTo>
                  <a:cubicBezTo>
                    <a:pt x="1384" y="46765"/>
                    <a:pt x="1384" y="46765"/>
                    <a:pt x="2538" y="47066"/>
                  </a:cubicBezTo>
                  <a:cubicBezTo>
                    <a:pt x="2538" y="47066"/>
                    <a:pt x="2538" y="47066"/>
                    <a:pt x="3691" y="47066"/>
                  </a:cubicBezTo>
                  <a:cubicBezTo>
                    <a:pt x="3691" y="47066"/>
                    <a:pt x="3691" y="47066"/>
                    <a:pt x="4384" y="47669"/>
                  </a:cubicBezTo>
                  <a:cubicBezTo>
                    <a:pt x="4384" y="47669"/>
                    <a:pt x="4384" y="47669"/>
                    <a:pt x="4384" y="48574"/>
                  </a:cubicBezTo>
                  <a:cubicBezTo>
                    <a:pt x="4384" y="48574"/>
                    <a:pt x="4384" y="48574"/>
                    <a:pt x="4845" y="49177"/>
                  </a:cubicBezTo>
                  <a:cubicBezTo>
                    <a:pt x="4845" y="49177"/>
                    <a:pt x="4845" y="49177"/>
                    <a:pt x="5768" y="50383"/>
                  </a:cubicBezTo>
                  <a:cubicBezTo>
                    <a:pt x="5768" y="50383"/>
                    <a:pt x="5768" y="50383"/>
                    <a:pt x="6922" y="52494"/>
                  </a:cubicBezTo>
                  <a:cubicBezTo>
                    <a:pt x="6922" y="52494"/>
                    <a:pt x="6922" y="52494"/>
                    <a:pt x="6230" y="52494"/>
                  </a:cubicBezTo>
                  <a:cubicBezTo>
                    <a:pt x="6230" y="52494"/>
                    <a:pt x="6230" y="52494"/>
                    <a:pt x="4845" y="52494"/>
                  </a:cubicBezTo>
                  <a:lnTo>
                    <a:pt x="4614" y="53097"/>
                  </a:lnTo>
                  <a:cubicBezTo>
                    <a:pt x="4614" y="53097"/>
                    <a:pt x="4614" y="53097"/>
                    <a:pt x="3691" y="51891"/>
                  </a:cubicBezTo>
                  <a:cubicBezTo>
                    <a:pt x="3691" y="51891"/>
                    <a:pt x="3691" y="51891"/>
                    <a:pt x="3230" y="50082"/>
                  </a:cubicBezTo>
                  <a:cubicBezTo>
                    <a:pt x="3230" y="50082"/>
                    <a:pt x="3230" y="50082"/>
                    <a:pt x="2999" y="49479"/>
                  </a:cubicBezTo>
                  <a:cubicBezTo>
                    <a:pt x="2999" y="49479"/>
                    <a:pt x="2999" y="49479"/>
                    <a:pt x="2538" y="48875"/>
                  </a:cubicBezTo>
                  <a:cubicBezTo>
                    <a:pt x="2538" y="48875"/>
                    <a:pt x="2538" y="48875"/>
                    <a:pt x="2307" y="48875"/>
                  </a:cubicBezTo>
                  <a:cubicBezTo>
                    <a:pt x="2307" y="48875"/>
                    <a:pt x="2307" y="48875"/>
                    <a:pt x="2076" y="48875"/>
                  </a:cubicBezTo>
                  <a:cubicBezTo>
                    <a:pt x="2076" y="48875"/>
                    <a:pt x="1615" y="48875"/>
                    <a:pt x="1615" y="48875"/>
                  </a:cubicBezTo>
                  <a:cubicBezTo>
                    <a:pt x="1384" y="48574"/>
                    <a:pt x="1384" y="48875"/>
                    <a:pt x="1384" y="48875"/>
                  </a:cubicBezTo>
                  <a:cubicBezTo>
                    <a:pt x="1384" y="48875"/>
                    <a:pt x="1384" y="48875"/>
                    <a:pt x="692" y="48875"/>
                  </a:cubicBezTo>
                  <a:cubicBezTo>
                    <a:pt x="-230" y="48574"/>
                    <a:pt x="461" y="48574"/>
                    <a:pt x="461" y="48574"/>
                  </a:cubicBezTo>
                  <a:cubicBezTo>
                    <a:pt x="230" y="48272"/>
                    <a:pt x="230" y="48272"/>
                    <a:pt x="230" y="47971"/>
                  </a:cubicBezTo>
                  <a:cubicBezTo>
                    <a:pt x="230" y="47971"/>
                    <a:pt x="0" y="47368"/>
                    <a:pt x="0" y="47066"/>
                  </a:cubicBezTo>
                  <a:cubicBezTo>
                    <a:pt x="0" y="47066"/>
                    <a:pt x="0" y="46162"/>
                    <a:pt x="0" y="46162"/>
                  </a:cubicBezTo>
                  <a:cubicBezTo>
                    <a:pt x="0" y="46162"/>
                    <a:pt x="0" y="46162"/>
                    <a:pt x="692" y="44955"/>
                  </a:cubicBezTo>
                  <a:close/>
                  <a:moveTo>
                    <a:pt x="43147" y="0"/>
                  </a:moveTo>
                  <a:cubicBezTo>
                    <a:pt x="43147" y="0"/>
                    <a:pt x="43147" y="0"/>
                    <a:pt x="44079" y="1197"/>
                  </a:cubicBezTo>
                  <a:cubicBezTo>
                    <a:pt x="44079" y="1197"/>
                    <a:pt x="44079" y="1197"/>
                    <a:pt x="44545" y="2094"/>
                  </a:cubicBezTo>
                  <a:cubicBezTo>
                    <a:pt x="44545" y="2094"/>
                    <a:pt x="44545" y="2094"/>
                    <a:pt x="44079" y="2094"/>
                  </a:cubicBezTo>
                  <a:cubicBezTo>
                    <a:pt x="44079" y="2094"/>
                    <a:pt x="44079" y="2094"/>
                    <a:pt x="44079" y="2992"/>
                  </a:cubicBezTo>
                  <a:cubicBezTo>
                    <a:pt x="44079" y="2992"/>
                    <a:pt x="44079" y="2992"/>
                    <a:pt x="44777" y="3591"/>
                  </a:cubicBezTo>
                  <a:cubicBezTo>
                    <a:pt x="44777" y="3591"/>
                    <a:pt x="44777" y="3591"/>
                    <a:pt x="45709" y="3591"/>
                  </a:cubicBezTo>
                  <a:cubicBezTo>
                    <a:pt x="45709" y="3591"/>
                    <a:pt x="45709" y="3591"/>
                    <a:pt x="45709" y="2693"/>
                  </a:cubicBezTo>
                  <a:cubicBezTo>
                    <a:pt x="45709" y="2693"/>
                    <a:pt x="45709" y="2693"/>
                    <a:pt x="46175" y="2094"/>
                  </a:cubicBezTo>
                  <a:cubicBezTo>
                    <a:pt x="46175" y="2094"/>
                    <a:pt x="46175" y="2094"/>
                    <a:pt x="46640" y="2693"/>
                  </a:cubicBezTo>
                  <a:cubicBezTo>
                    <a:pt x="46640" y="2693"/>
                    <a:pt x="46640" y="2693"/>
                    <a:pt x="47339" y="3890"/>
                  </a:cubicBezTo>
                  <a:cubicBezTo>
                    <a:pt x="47339" y="3890"/>
                    <a:pt x="47339" y="3890"/>
                    <a:pt x="48736" y="3591"/>
                  </a:cubicBezTo>
                  <a:cubicBezTo>
                    <a:pt x="48736" y="3591"/>
                    <a:pt x="48736" y="3591"/>
                    <a:pt x="50600" y="4189"/>
                  </a:cubicBezTo>
                  <a:cubicBezTo>
                    <a:pt x="50600" y="4189"/>
                    <a:pt x="50600" y="4189"/>
                    <a:pt x="50600" y="5087"/>
                  </a:cubicBezTo>
                  <a:cubicBezTo>
                    <a:pt x="50600" y="5087"/>
                    <a:pt x="50600" y="5087"/>
                    <a:pt x="51065" y="6284"/>
                  </a:cubicBezTo>
                  <a:cubicBezTo>
                    <a:pt x="51065" y="6284"/>
                    <a:pt x="51065" y="6284"/>
                    <a:pt x="52230" y="7481"/>
                  </a:cubicBezTo>
                  <a:cubicBezTo>
                    <a:pt x="52230" y="7481"/>
                    <a:pt x="52230" y="7481"/>
                    <a:pt x="54791" y="7481"/>
                  </a:cubicBezTo>
                  <a:cubicBezTo>
                    <a:pt x="54791" y="7481"/>
                    <a:pt x="54791" y="7481"/>
                    <a:pt x="55490" y="7481"/>
                  </a:cubicBezTo>
                  <a:cubicBezTo>
                    <a:pt x="55490" y="7481"/>
                    <a:pt x="55490" y="7481"/>
                    <a:pt x="56189" y="6882"/>
                  </a:cubicBezTo>
                  <a:cubicBezTo>
                    <a:pt x="56189" y="6882"/>
                    <a:pt x="56189" y="6882"/>
                    <a:pt x="57120" y="6882"/>
                  </a:cubicBezTo>
                  <a:cubicBezTo>
                    <a:pt x="57120" y="6882"/>
                    <a:pt x="57120" y="6882"/>
                    <a:pt x="58285" y="7780"/>
                  </a:cubicBezTo>
                  <a:cubicBezTo>
                    <a:pt x="58285" y="7780"/>
                    <a:pt x="58285" y="7780"/>
                    <a:pt x="58518" y="8678"/>
                  </a:cubicBezTo>
                  <a:cubicBezTo>
                    <a:pt x="58518" y="8678"/>
                    <a:pt x="58518" y="8678"/>
                    <a:pt x="58518" y="9575"/>
                  </a:cubicBezTo>
                  <a:cubicBezTo>
                    <a:pt x="58518" y="9575"/>
                    <a:pt x="58518" y="9575"/>
                    <a:pt x="58518" y="9725"/>
                  </a:cubicBezTo>
                  <a:lnTo>
                    <a:pt x="58518" y="10174"/>
                  </a:lnTo>
                  <a:cubicBezTo>
                    <a:pt x="58518" y="10174"/>
                    <a:pt x="58518" y="10174"/>
                    <a:pt x="59682" y="9276"/>
                  </a:cubicBezTo>
                  <a:cubicBezTo>
                    <a:pt x="59682" y="9276"/>
                    <a:pt x="59682" y="9276"/>
                    <a:pt x="61079" y="8678"/>
                  </a:cubicBezTo>
                  <a:cubicBezTo>
                    <a:pt x="61079" y="8678"/>
                    <a:pt x="61079" y="8678"/>
                    <a:pt x="62011" y="8678"/>
                  </a:cubicBezTo>
                  <a:cubicBezTo>
                    <a:pt x="62011" y="8678"/>
                    <a:pt x="62011" y="8678"/>
                    <a:pt x="63874" y="9575"/>
                  </a:cubicBezTo>
                  <a:cubicBezTo>
                    <a:pt x="63874" y="9575"/>
                    <a:pt x="63874" y="9575"/>
                    <a:pt x="65504" y="10174"/>
                  </a:cubicBezTo>
                  <a:cubicBezTo>
                    <a:pt x="65504" y="10174"/>
                    <a:pt x="65504" y="10174"/>
                    <a:pt x="67367" y="9575"/>
                  </a:cubicBezTo>
                  <a:cubicBezTo>
                    <a:pt x="67367" y="9575"/>
                    <a:pt x="67367" y="9575"/>
                    <a:pt x="68299" y="8678"/>
                  </a:cubicBezTo>
                  <a:cubicBezTo>
                    <a:pt x="68299" y="8678"/>
                    <a:pt x="68299" y="8678"/>
                    <a:pt x="69230" y="8678"/>
                  </a:cubicBezTo>
                  <a:cubicBezTo>
                    <a:pt x="69230" y="8678"/>
                    <a:pt x="69230" y="8678"/>
                    <a:pt x="69696" y="8678"/>
                  </a:cubicBezTo>
                  <a:cubicBezTo>
                    <a:pt x="69696" y="8678"/>
                    <a:pt x="69696" y="8678"/>
                    <a:pt x="70861" y="10174"/>
                  </a:cubicBezTo>
                  <a:cubicBezTo>
                    <a:pt x="70861" y="10174"/>
                    <a:pt x="70861" y="10174"/>
                    <a:pt x="72025" y="11371"/>
                  </a:cubicBezTo>
                  <a:cubicBezTo>
                    <a:pt x="72025" y="11371"/>
                    <a:pt x="72025" y="11371"/>
                    <a:pt x="74121" y="11670"/>
                  </a:cubicBezTo>
                  <a:lnTo>
                    <a:pt x="75053" y="22144"/>
                  </a:lnTo>
                  <a:cubicBezTo>
                    <a:pt x="75053" y="22144"/>
                    <a:pt x="75053" y="22144"/>
                    <a:pt x="77847" y="48478"/>
                  </a:cubicBezTo>
                  <a:cubicBezTo>
                    <a:pt x="77847" y="48478"/>
                    <a:pt x="77847" y="48478"/>
                    <a:pt x="81108" y="80199"/>
                  </a:cubicBezTo>
                  <a:cubicBezTo>
                    <a:pt x="81108" y="80199"/>
                    <a:pt x="81108" y="80199"/>
                    <a:pt x="81806" y="81995"/>
                  </a:cubicBezTo>
                  <a:cubicBezTo>
                    <a:pt x="81806" y="81995"/>
                    <a:pt x="81806" y="81995"/>
                    <a:pt x="84135" y="81995"/>
                  </a:cubicBezTo>
                  <a:cubicBezTo>
                    <a:pt x="84135" y="81995"/>
                    <a:pt x="84135" y="81995"/>
                    <a:pt x="84601" y="80199"/>
                  </a:cubicBezTo>
                  <a:cubicBezTo>
                    <a:pt x="84601" y="80199"/>
                    <a:pt x="84601" y="80199"/>
                    <a:pt x="86464" y="80199"/>
                  </a:cubicBezTo>
                  <a:cubicBezTo>
                    <a:pt x="86464" y="80199"/>
                    <a:pt x="86464" y="80199"/>
                    <a:pt x="86464" y="81097"/>
                  </a:cubicBezTo>
                  <a:cubicBezTo>
                    <a:pt x="86464" y="81097"/>
                    <a:pt x="86464" y="81097"/>
                    <a:pt x="87163" y="82294"/>
                  </a:cubicBezTo>
                  <a:cubicBezTo>
                    <a:pt x="87163" y="82294"/>
                    <a:pt x="87163" y="82294"/>
                    <a:pt x="90190" y="84987"/>
                  </a:cubicBezTo>
                  <a:cubicBezTo>
                    <a:pt x="90190" y="84987"/>
                    <a:pt x="90190" y="84987"/>
                    <a:pt x="92752" y="88578"/>
                  </a:cubicBezTo>
                  <a:cubicBezTo>
                    <a:pt x="92752" y="88578"/>
                    <a:pt x="92752" y="88578"/>
                    <a:pt x="94149" y="87082"/>
                  </a:cubicBezTo>
                  <a:cubicBezTo>
                    <a:pt x="94149" y="87082"/>
                    <a:pt x="94149" y="87082"/>
                    <a:pt x="95081" y="84089"/>
                  </a:cubicBezTo>
                  <a:cubicBezTo>
                    <a:pt x="95081" y="84089"/>
                    <a:pt x="95081" y="84089"/>
                    <a:pt x="96245" y="82593"/>
                  </a:cubicBezTo>
                  <a:cubicBezTo>
                    <a:pt x="96245" y="82593"/>
                    <a:pt x="96245" y="82593"/>
                    <a:pt x="97410" y="81695"/>
                  </a:cubicBezTo>
                  <a:cubicBezTo>
                    <a:pt x="97410" y="81695"/>
                    <a:pt x="97410" y="81695"/>
                    <a:pt x="99506" y="82892"/>
                  </a:cubicBezTo>
                  <a:cubicBezTo>
                    <a:pt x="99506" y="82892"/>
                    <a:pt x="99506" y="82892"/>
                    <a:pt x="102067" y="85286"/>
                  </a:cubicBezTo>
                  <a:cubicBezTo>
                    <a:pt x="102067" y="85286"/>
                    <a:pt x="102067" y="85286"/>
                    <a:pt x="104629" y="88578"/>
                  </a:cubicBezTo>
                  <a:cubicBezTo>
                    <a:pt x="104629" y="88578"/>
                    <a:pt x="104629" y="88578"/>
                    <a:pt x="106492" y="91271"/>
                  </a:cubicBezTo>
                  <a:cubicBezTo>
                    <a:pt x="106492" y="91271"/>
                    <a:pt x="106492" y="91271"/>
                    <a:pt x="110218" y="96059"/>
                  </a:cubicBezTo>
                  <a:cubicBezTo>
                    <a:pt x="110218" y="96059"/>
                    <a:pt x="110218" y="96059"/>
                    <a:pt x="112547" y="100249"/>
                  </a:cubicBezTo>
                  <a:cubicBezTo>
                    <a:pt x="112547" y="100249"/>
                    <a:pt x="112547" y="100249"/>
                    <a:pt x="113944" y="100548"/>
                  </a:cubicBezTo>
                  <a:cubicBezTo>
                    <a:pt x="113944" y="100548"/>
                    <a:pt x="113944" y="100548"/>
                    <a:pt x="115575" y="100847"/>
                  </a:cubicBezTo>
                  <a:cubicBezTo>
                    <a:pt x="115575" y="100847"/>
                    <a:pt x="115575" y="100847"/>
                    <a:pt x="118369" y="102044"/>
                  </a:cubicBezTo>
                  <a:cubicBezTo>
                    <a:pt x="118369" y="102044"/>
                    <a:pt x="118369" y="102044"/>
                    <a:pt x="119534" y="102942"/>
                  </a:cubicBezTo>
                  <a:cubicBezTo>
                    <a:pt x="119534" y="102942"/>
                    <a:pt x="119534" y="102942"/>
                    <a:pt x="119534" y="104139"/>
                  </a:cubicBezTo>
                  <a:cubicBezTo>
                    <a:pt x="119534" y="104139"/>
                    <a:pt x="119534" y="104139"/>
                    <a:pt x="120000" y="106833"/>
                  </a:cubicBezTo>
                  <a:cubicBezTo>
                    <a:pt x="120000" y="106833"/>
                    <a:pt x="120000" y="106833"/>
                    <a:pt x="120000" y="108029"/>
                  </a:cubicBezTo>
                  <a:cubicBezTo>
                    <a:pt x="120000" y="108029"/>
                    <a:pt x="120000" y="108029"/>
                    <a:pt x="120000" y="109226"/>
                  </a:cubicBezTo>
                  <a:cubicBezTo>
                    <a:pt x="120000" y="109226"/>
                    <a:pt x="120000" y="109226"/>
                    <a:pt x="120000" y="111920"/>
                  </a:cubicBezTo>
                  <a:cubicBezTo>
                    <a:pt x="120000" y="111920"/>
                    <a:pt x="120000" y="111920"/>
                    <a:pt x="119068" y="112817"/>
                  </a:cubicBezTo>
                  <a:cubicBezTo>
                    <a:pt x="119068" y="112817"/>
                    <a:pt x="119068" y="112817"/>
                    <a:pt x="118369" y="111620"/>
                  </a:cubicBezTo>
                  <a:cubicBezTo>
                    <a:pt x="118369" y="111620"/>
                    <a:pt x="118369" y="111620"/>
                    <a:pt x="117671" y="110124"/>
                  </a:cubicBezTo>
                  <a:cubicBezTo>
                    <a:pt x="117671" y="110124"/>
                    <a:pt x="117671" y="110124"/>
                    <a:pt x="116972" y="110723"/>
                  </a:cubicBezTo>
                  <a:cubicBezTo>
                    <a:pt x="116972" y="110723"/>
                    <a:pt x="116972" y="110723"/>
                    <a:pt x="117671" y="112219"/>
                  </a:cubicBezTo>
                  <a:cubicBezTo>
                    <a:pt x="117671" y="112219"/>
                    <a:pt x="117671" y="112219"/>
                    <a:pt x="117205" y="112518"/>
                  </a:cubicBezTo>
                  <a:cubicBezTo>
                    <a:pt x="117205" y="112518"/>
                    <a:pt x="117205" y="112518"/>
                    <a:pt x="116506" y="111920"/>
                  </a:cubicBezTo>
                  <a:cubicBezTo>
                    <a:pt x="116506" y="111920"/>
                    <a:pt x="116506" y="111920"/>
                    <a:pt x="115109" y="111321"/>
                  </a:cubicBezTo>
                  <a:cubicBezTo>
                    <a:pt x="115109" y="111321"/>
                    <a:pt x="115109" y="111321"/>
                    <a:pt x="115109" y="110124"/>
                  </a:cubicBezTo>
                  <a:cubicBezTo>
                    <a:pt x="115109" y="110124"/>
                    <a:pt x="115109" y="110124"/>
                    <a:pt x="114643" y="108628"/>
                  </a:cubicBezTo>
                  <a:cubicBezTo>
                    <a:pt x="114643" y="108628"/>
                    <a:pt x="114643" y="108628"/>
                    <a:pt x="113944" y="108029"/>
                  </a:cubicBezTo>
                  <a:cubicBezTo>
                    <a:pt x="113944" y="108029"/>
                    <a:pt x="113944" y="108029"/>
                    <a:pt x="113479" y="106833"/>
                  </a:cubicBezTo>
                  <a:cubicBezTo>
                    <a:pt x="113479" y="106833"/>
                    <a:pt x="113479" y="106833"/>
                    <a:pt x="111616" y="105037"/>
                  </a:cubicBezTo>
                  <a:cubicBezTo>
                    <a:pt x="111616" y="105037"/>
                    <a:pt x="111616" y="105037"/>
                    <a:pt x="109985" y="105336"/>
                  </a:cubicBezTo>
                  <a:cubicBezTo>
                    <a:pt x="109985" y="105336"/>
                    <a:pt x="109985" y="105336"/>
                    <a:pt x="110451" y="106234"/>
                  </a:cubicBezTo>
                  <a:cubicBezTo>
                    <a:pt x="110451" y="106234"/>
                    <a:pt x="110451" y="106234"/>
                    <a:pt x="110917" y="106833"/>
                  </a:cubicBezTo>
                  <a:cubicBezTo>
                    <a:pt x="110917" y="106833"/>
                    <a:pt x="110917" y="106833"/>
                    <a:pt x="112547" y="108029"/>
                  </a:cubicBezTo>
                  <a:cubicBezTo>
                    <a:pt x="112547" y="108029"/>
                    <a:pt x="112547" y="108029"/>
                    <a:pt x="113479" y="109226"/>
                  </a:cubicBezTo>
                  <a:cubicBezTo>
                    <a:pt x="113479" y="109226"/>
                    <a:pt x="113479" y="109226"/>
                    <a:pt x="113479" y="110124"/>
                  </a:cubicBezTo>
                  <a:cubicBezTo>
                    <a:pt x="113479" y="110124"/>
                    <a:pt x="113479" y="110124"/>
                    <a:pt x="114177" y="111022"/>
                  </a:cubicBezTo>
                  <a:cubicBezTo>
                    <a:pt x="114177" y="111022"/>
                    <a:pt x="114177" y="111022"/>
                    <a:pt x="114643" y="111920"/>
                  </a:cubicBezTo>
                  <a:cubicBezTo>
                    <a:pt x="114643" y="111920"/>
                    <a:pt x="114643" y="111920"/>
                    <a:pt x="115109" y="114015"/>
                  </a:cubicBezTo>
                  <a:cubicBezTo>
                    <a:pt x="115109" y="114015"/>
                    <a:pt x="115109" y="114015"/>
                    <a:pt x="115109" y="114613"/>
                  </a:cubicBezTo>
                  <a:cubicBezTo>
                    <a:pt x="115109" y="114613"/>
                    <a:pt x="115109" y="114613"/>
                    <a:pt x="114410" y="114912"/>
                  </a:cubicBezTo>
                  <a:cubicBezTo>
                    <a:pt x="114410" y="114912"/>
                    <a:pt x="114410" y="114912"/>
                    <a:pt x="113944" y="113416"/>
                  </a:cubicBezTo>
                  <a:cubicBezTo>
                    <a:pt x="113944" y="113416"/>
                    <a:pt x="113944" y="113416"/>
                    <a:pt x="113944" y="114912"/>
                  </a:cubicBezTo>
                  <a:cubicBezTo>
                    <a:pt x="113944" y="114912"/>
                    <a:pt x="113944" y="114912"/>
                    <a:pt x="113479" y="116109"/>
                  </a:cubicBezTo>
                  <a:cubicBezTo>
                    <a:pt x="113479" y="116109"/>
                    <a:pt x="113479" y="116109"/>
                    <a:pt x="112780" y="115810"/>
                  </a:cubicBezTo>
                  <a:cubicBezTo>
                    <a:pt x="112780" y="115810"/>
                    <a:pt x="112780" y="115810"/>
                    <a:pt x="111616" y="114314"/>
                  </a:cubicBezTo>
                  <a:cubicBezTo>
                    <a:pt x="111616" y="114314"/>
                    <a:pt x="111616" y="114314"/>
                    <a:pt x="110451" y="112518"/>
                  </a:cubicBezTo>
                  <a:cubicBezTo>
                    <a:pt x="110451" y="112518"/>
                    <a:pt x="110451" y="112518"/>
                    <a:pt x="109520" y="113117"/>
                  </a:cubicBezTo>
                  <a:cubicBezTo>
                    <a:pt x="109520" y="113117"/>
                    <a:pt x="109520" y="113117"/>
                    <a:pt x="108821" y="113117"/>
                  </a:cubicBezTo>
                  <a:cubicBezTo>
                    <a:pt x="108821" y="113117"/>
                    <a:pt x="108821" y="113117"/>
                    <a:pt x="109287" y="111321"/>
                  </a:cubicBezTo>
                  <a:cubicBezTo>
                    <a:pt x="109287" y="111321"/>
                    <a:pt x="109287" y="111321"/>
                    <a:pt x="110451" y="111022"/>
                  </a:cubicBezTo>
                  <a:cubicBezTo>
                    <a:pt x="110451" y="111022"/>
                    <a:pt x="110451" y="111022"/>
                    <a:pt x="109985" y="109226"/>
                  </a:cubicBezTo>
                  <a:cubicBezTo>
                    <a:pt x="109985" y="109226"/>
                    <a:pt x="109985" y="109226"/>
                    <a:pt x="108588" y="110124"/>
                  </a:cubicBezTo>
                  <a:cubicBezTo>
                    <a:pt x="108588" y="110124"/>
                    <a:pt x="108588" y="110124"/>
                    <a:pt x="109054" y="108329"/>
                  </a:cubicBezTo>
                  <a:cubicBezTo>
                    <a:pt x="109054" y="108329"/>
                    <a:pt x="109054" y="108329"/>
                    <a:pt x="108355" y="107132"/>
                  </a:cubicBezTo>
                  <a:cubicBezTo>
                    <a:pt x="108355" y="107132"/>
                    <a:pt x="108355" y="107132"/>
                    <a:pt x="108122" y="106234"/>
                  </a:cubicBezTo>
                  <a:cubicBezTo>
                    <a:pt x="108122" y="106234"/>
                    <a:pt x="108122" y="106234"/>
                    <a:pt x="108122" y="105336"/>
                  </a:cubicBezTo>
                  <a:cubicBezTo>
                    <a:pt x="108122" y="105336"/>
                    <a:pt x="108122" y="105336"/>
                    <a:pt x="109054" y="103541"/>
                  </a:cubicBezTo>
                  <a:cubicBezTo>
                    <a:pt x="109054" y="103541"/>
                    <a:pt x="109054" y="103541"/>
                    <a:pt x="107889" y="103541"/>
                  </a:cubicBezTo>
                  <a:cubicBezTo>
                    <a:pt x="107889" y="103541"/>
                    <a:pt x="107889" y="103541"/>
                    <a:pt x="107424" y="104139"/>
                  </a:cubicBezTo>
                  <a:cubicBezTo>
                    <a:pt x="107424" y="104139"/>
                    <a:pt x="107424" y="104139"/>
                    <a:pt x="107424" y="104738"/>
                  </a:cubicBezTo>
                  <a:cubicBezTo>
                    <a:pt x="107424" y="104738"/>
                    <a:pt x="107424" y="104738"/>
                    <a:pt x="107424" y="106533"/>
                  </a:cubicBezTo>
                  <a:cubicBezTo>
                    <a:pt x="107424" y="106533"/>
                    <a:pt x="107424" y="106533"/>
                    <a:pt x="106725" y="107132"/>
                  </a:cubicBezTo>
                  <a:cubicBezTo>
                    <a:pt x="106725" y="107132"/>
                    <a:pt x="106725" y="107132"/>
                    <a:pt x="106259" y="107730"/>
                  </a:cubicBezTo>
                  <a:cubicBezTo>
                    <a:pt x="106259" y="107730"/>
                    <a:pt x="106259" y="107132"/>
                    <a:pt x="106259" y="106833"/>
                  </a:cubicBezTo>
                  <a:cubicBezTo>
                    <a:pt x="106259" y="106533"/>
                    <a:pt x="106026" y="105635"/>
                    <a:pt x="106026" y="105635"/>
                  </a:cubicBezTo>
                  <a:cubicBezTo>
                    <a:pt x="106026" y="105635"/>
                    <a:pt x="105794" y="104738"/>
                    <a:pt x="105794" y="104139"/>
                  </a:cubicBezTo>
                  <a:cubicBezTo>
                    <a:pt x="105794" y="103840"/>
                    <a:pt x="105561" y="103241"/>
                    <a:pt x="105561" y="103241"/>
                  </a:cubicBezTo>
                  <a:cubicBezTo>
                    <a:pt x="105561" y="103241"/>
                    <a:pt x="105328" y="102643"/>
                    <a:pt x="105328" y="102344"/>
                  </a:cubicBezTo>
                  <a:cubicBezTo>
                    <a:pt x="105328" y="101745"/>
                    <a:pt x="105328" y="101446"/>
                    <a:pt x="105328" y="101446"/>
                  </a:cubicBezTo>
                  <a:cubicBezTo>
                    <a:pt x="105328" y="101446"/>
                    <a:pt x="105561" y="100847"/>
                    <a:pt x="106026" y="100847"/>
                  </a:cubicBezTo>
                  <a:cubicBezTo>
                    <a:pt x="106259" y="100548"/>
                    <a:pt x="106492" y="99950"/>
                    <a:pt x="106492" y="99950"/>
                  </a:cubicBezTo>
                  <a:cubicBezTo>
                    <a:pt x="106492" y="99950"/>
                    <a:pt x="106492" y="99950"/>
                    <a:pt x="107424" y="98753"/>
                  </a:cubicBezTo>
                  <a:cubicBezTo>
                    <a:pt x="107424" y="98753"/>
                    <a:pt x="107424" y="98753"/>
                    <a:pt x="106492" y="96658"/>
                  </a:cubicBezTo>
                  <a:cubicBezTo>
                    <a:pt x="106492" y="96658"/>
                    <a:pt x="106492" y="96658"/>
                    <a:pt x="106026" y="96957"/>
                  </a:cubicBezTo>
                  <a:cubicBezTo>
                    <a:pt x="106026" y="96957"/>
                    <a:pt x="106026" y="96957"/>
                    <a:pt x="105561" y="98453"/>
                  </a:cubicBezTo>
                  <a:cubicBezTo>
                    <a:pt x="105561" y="98453"/>
                    <a:pt x="105561" y="98453"/>
                    <a:pt x="104629" y="99950"/>
                  </a:cubicBezTo>
                  <a:cubicBezTo>
                    <a:pt x="104629" y="99950"/>
                    <a:pt x="104629" y="99950"/>
                    <a:pt x="103930" y="100548"/>
                  </a:cubicBezTo>
                  <a:cubicBezTo>
                    <a:pt x="103930" y="100548"/>
                    <a:pt x="103930" y="100548"/>
                    <a:pt x="103697" y="101147"/>
                  </a:cubicBezTo>
                  <a:cubicBezTo>
                    <a:pt x="103697" y="101147"/>
                    <a:pt x="103697" y="101147"/>
                    <a:pt x="104163" y="103541"/>
                  </a:cubicBezTo>
                  <a:cubicBezTo>
                    <a:pt x="104163" y="103541"/>
                    <a:pt x="104163" y="103541"/>
                    <a:pt x="105095" y="106833"/>
                  </a:cubicBezTo>
                  <a:cubicBezTo>
                    <a:pt x="105095" y="106833"/>
                    <a:pt x="105095" y="106833"/>
                    <a:pt x="104163" y="106533"/>
                  </a:cubicBezTo>
                  <a:cubicBezTo>
                    <a:pt x="104163" y="106533"/>
                    <a:pt x="104163" y="106533"/>
                    <a:pt x="102766" y="102942"/>
                  </a:cubicBezTo>
                  <a:cubicBezTo>
                    <a:pt x="102766" y="102942"/>
                    <a:pt x="102766" y="102942"/>
                    <a:pt x="101136" y="99950"/>
                  </a:cubicBezTo>
                  <a:cubicBezTo>
                    <a:pt x="101136" y="99950"/>
                    <a:pt x="101136" y="99950"/>
                    <a:pt x="100670" y="101745"/>
                  </a:cubicBezTo>
                  <a:cubicBezTo>
                    <a:pt x="100670" y="101745"/>
                    <a:pt x="100670" y="101745"/>
                    <a:pt x="100204" y="101446"/>
                  </a:cubicBezTo>
                  <a:cubicBezTo>
                    <a:pt x="100204" y="101446"/>
                    <a:pt x="100204" y="101446"/>
                    <a:pt x="99506" y="99351"/>
                  </a:cubicBezTo>
                  <a:cubicBezTo>
                    <a:pt x="99506" y="99351"/>
                    <a:pt x="99506" y="99351"/>
                    <a:pt x="98574" y="98453"/>
                  </a:cubicBezTo>
                  <a:cubicBezTo>
                    <a:pt x="98574" y="98453"/>
                    <a:pt x="98574" y="98453"/>
                    <a:pt x="96245" y="95162"/>
                  </a:cubicBezTo>
                  <a:cubicBezTo>
                    <a:pt x="96245" y="95162"/>
                    <a:pt x="96245" y="95162"/>
                    <a:pt x="96245" y="93067"/>
                  </a:cubicBezTo>
                  <a:cubicBezTo>
                    <a:pt x="96245" y="93067"/>
                    <a:pt x="96245" y="93067"/>
                    <a:pt x="95779" y="94264"/>
                  </a:cubicBezTo>
                  <a:cubicBezTo>
                    <a:pt x="95779" y="94264"/>
                    <a:pt x="95779" y="94264"/>
                    <a:pt x="94615" y="93665"/>
                  </a:cubicBezTo>
                  <a:cubicBezTo>
                    <a:pt x="94615" y="93665"/>
                    <a:pt x="94615" y="93665"/>
                    <a:pt x="92053" y="90673"/>
                  </a:cubicBezTo>
                  <a:cubicBezTo>
                    <a:pt x="92053" y="90673"/>
                    <a:pt x="92053" y="90673"/>
                    <a:pt x="90423" y="88279"/>
                  </a:cubicBezTo>
                  <a:cubicBezTo>
                    <a:pt x="90423" y="88279"/>
                    <a:pt x="90423" y="88279"/>
                    <a:pt x="89492" y="88578"/>
                  </a:cubicBezTo>
                  <a:cubicBezTo>
                    <a:pt x="89492" y="88578"/>
                    <a:pt x="89492" y="88578"/>
                    <a:pt x="87395" y="87980"/>
                  </a:cubicBezTo>
                  <a:cubicBezTo>
                    <a:pt x="87395" y="87980"/>
                    <a:pt x="87395" y="87980"/>
                    <a:pt x="85998" y="86184"/>
                  </a:cubicBezTo>
                  <a:cubicBezTo>
                    <a:pt x="85998" y="86184"/>
                    <a:pt x="85998" y="86184"/>
                    <a:pt x="85998" y="84089"/>
                  </a:cubicBezTo>
                  <a:cubicBezTo>
                    <a:pt x="85998" y="84089"/>
                    <a:pt x="85998" y="84089"/>
                    <a:pt x="85299" y="84688"/>
                  </a:cubicBezTo>
                  <a:cubicBezTo>
                    <a:pt x="85299" y="84688"/>
                    <a:pt x="85299" y="84688"/>
                    <a:pt x="82505" y="84688"/>
                  </a:cubicBezTo>
                  <a:cubicBezTo>
                    <a:pt x="82505" y="84688"/>
                    <a:pt x="82505" y="84688"/>
                    <a:pt x="81108" y="84389"/>
                  </a:cubicBezTo>
                  <a:cubicBezTo>
                    <a:pt x="81108" y="84389"/>
                    <a:pt x="81108" y="84389"/>
                    <a:pt x="79477" y="83790"/>
                  </a:cubicBezTo>
                  <a:cubicBezTo>
                    <a:pt x="79477" y="83790"/>
                    <a:pt x="79477" y="83790"/>
                    <a:pt x="76450" y="83491"/>
                  </a:cubicBezTo>
                  <a:cubicBezTo>
                    <a:pt x="76450" y="83491"/>
                    <a:pt x="76450" y="83491"/>
                    <a:pt x="73422" y="84389"/>
                  </a:cubicBezTo>
                  <a:cubicBezTo>
                    <a:pt x="73422" y="84389"/>
                    <a:pt x="73422" y="84389"/>
                    <a:pt x="71326" y="84987"/>
                  </a:cubicBezTo>
                  <a:cubicBezTo>
                    <a:pt x="71326" y="84987"/>
                    <a:pt x="71326" y="84987"/>
                    <a:pt x="71792" y="82593"/>
                  </a:cubicBezTo>
                  <a:cubicBezTo>
                    <a:pt x="71792" y="82593"/>
                    <a:pt x="71792" y="82593"/>
                    <a:pt x="71093" y="83191"/>
                  </a:cubicBezTo>
                  <a:cubicBezTo>
                    <a:pt x="71093" y="83191"/>
                    <a:pt x="71093" y="83191"/>
                    <a:pt x="69929" y="82294"/>
                  </a:cubicBezTo>
                  <a:cubicBezTo>
                    <a:pt x="69929" y="82294"/>
                    <a:pt x="69929" y="82294"/>
                    <a:pt x="68997" y="81695"/>
                  </a:cubicBezTo>
                  <a:cubicBezTo>
                    <a:pt x="68997" y="81695"/>
                    <a:pt x="68997" y="81695"/>
                    <a:pt x="68066" y="81695"/>
                  </a:cubicBezTo>
                  <a:cubicBezTo>
                    <a:pt x="68066" y="81695"/>
                    <a:pt x="68066" y="81695"/>
                    <a:pt x="67367" y="81695"/>
                  </a:cubicBezTo>
                  <a:cubicBezTo>
                    <a:pt x="67367" y="81695"/>
                    <a:pt x="67367" y="81695"/>
                    <a:pt x="66203" y="82593"/>
                  </a:cubicBezTo>
                  <a:cubicBezTo>
                    <a:pt x="66203" y="82593"/>
                    <a:pt x="66203" y="82593"/>
                    <a:pt x="65271" y="83191"/>
                  </a:cubicBezTo>
                  <a:cubicBezTo>
                    <a:pt x="65271" y="83191"/>
                    <a:pt x="65271" y="83191"/>
                    <a:pt x="64340" y="84688"/>
                  </a:cubicBezTo>
                  <a:cubicBezTo>
                    <a:pt x="64340" y="84688"/>
                    <a:pt x="64340" y="84688"/>
                    <a:pt x="63874" y="85286"/>
                  </a:cubicBezTo>
                  <a:cubicBezTo>
                    <a:pt x="63874" y="85286"/>
                    <a:pt x="63874" y="85286"/>
                    <a:pt x="62710" y="84987"/>
                  </a:cubicBezTo>
                  <a:cubicBezTo>
                    <a:pt x="62710" y="84987"/>
                    <a:pt x="62710" y="84987"/>
                    <a:pt x="63874" y="83790"/>
                  </a:cubicBezTo>
                  <a:cubicBezTo>
                    <a:pt x="63874" y="83790"/>
                    <a:pt x="63874" y="83790"/>
                    <a:pt x="65271" y="81995"/>
                  </a:cubicBezTo>
                  <a:cubicBezTo>
                    <a:pt x="65271" y="81995"/>
                    <a:pt x="65271" y="81995"/>
                    <a:pt x="66203" y="80798"/>
                  </a:cubicBezTo>
                  <a:cubicBezTo>
                    <a:pt x="66203" y="80798"/>
                    <a:pt x="66203" y="80798"/>
                    <a:pt x="66902" y="79600"/>
                  </a:cubicBezTo>
                  <a:cubicBezTo>
                    <a:pt x="66902" y="79600"/>
                    <a:pt x="66902" y="79600"/>
                    <a:pt x="66436" y="79600"/>
                  </a:cubicBezTo>
                  <a:cubicBezTo>
                    <a:pt x="66436" y="79600"/>
                    <a:pt x="66436" y="79600"/>
                    <a:pt x="65504" y="79002"/>
                  </a:cubicBezTo>
                  <a:cubicBezTo>
                    <a:pt x="65504" y="79002"/>
                    <a:pt x="65504" y="79002"/>
                    <a:pt x="65504" y="76907"/>
                  </a:cubicBezTo>
                  <a:cubicBezTo>
                    <a:pt x="65504" y="76907"/>
                    <a:pt x="65504" y="76907"/>
                    <a:pt x="64573" y="77805"/>
                  </a:cubicBezTo>
                  <a:cubicBezTo>
                    <a:pt x="64573" y="77805"/>
                    <a:pt x="64573" y="77805"/>
                    <a:pt x="64340" y="78104"/>
                  </a:cubicBezTo>
                  <a:cubicBezTo>
                    <a:pt x="64340" y="78104"/>
                    <a:pt x="64340" y="78104"/>
                    <a:pt x="62710" y="78104"/>
                  </a:cubicBezTo>
                  <a:cubicBezTo>
                    <a:pt x="62710" y="78104"/>
                    <a:pt x="62710" y="78104"/>
                    <a:pt x="61312" y="77805"/>
                  </a:cubicBezTo>
                  <a:cubicBezTo>
                    <a:pt x="61312" y="77805"/>
                    <a:pt x="61312" y="77805"/>
                    <a:pt x="60614" y="78703"/>
                  </a:cubicBezTo>
                  <a:cubicBezTo>
                    <a:pt x="60614" y="78703"/>
                    <a:pt x="60614" y="78703"/>
                    <a:pt x="60148" y="80498"/>
                  </a:cubicBezTo>
                  <a:cubicBezTo>
                    <a:pt x="60148" y="80498"/>
                    <a:pt x="60148" y="80498"/>
                    <a:pt x="61079" y="81995"/>
                  </a:cubicBezTo>
                  <a:cubicBezTo>
                    <a:pt x="61079" y="81995"/>
                    <a:pt x="61079" y="81995"/>
                    <a:pt x="60614" y="84389"/>
                  </a:cubicBezTo>
                  <a:cubicBezTo>
                    <a:pt x="60614" y="84389"/>
                    <a:pt x="60614" y="84389"/>
                    <a:pt x="59449" y="85885"/>
                  </a:cubicBezTo>
                  <a:cubicBezTo>
                    <a:pt x="59449" y="85885"/>
                    <a:pt x="59449" y="85885"/>
                    <a:pt x="58285" y="85885"/>
                  </a:cubicBezTo>
                  <a:cubicBezTo>
                    <a:pt x="58285" y="85885"/>
                    <a:pt x="58285" y="85885"/>
                    <a:pt x="56888" y="85885"/>
                  </a:cubicBezTo>
                  <a:cubicBezTo>
                    <a:pt x="56888" y="85885"/>
                    <a:pt x="56888" y="85885"/>
                    <a:pt x="56422" y="87980"/>
                  </a:cubicBezTo>
                  <a:cubicBezTo>
                    <a:pt x="56422" y="87980"/>
                    <a:pt x="56422" y="87980"/>
                    <a:pt x="54559" y="88877"/>
                  </a:cubicBezTo>
                  <a:cubicBezTo>
                    <a:pt x="54559" y="88877"/>
                    <a:pt x="54559" y="88877"/>
                    <a:pt x="54326" y="89476"/>
                  </a:cubicBezTo>
                  <a:cubicBezTo>
                    <a:pt x="54326" y="89476"/>
                    <a:pt x="54326" y="89476"/>
                    <a:pt x="52695" y="90972"/>
                  </a:cubicBezTo>
                  <a:cubicBezTo>
                    <a:pt x="52695" y="90972"/>
                    <a:pt x="52695" y="90972"/>
                    <a:pt x="51065" y="91571"/>
                  </a:cubicBezTo>
                  <a:cubicBezTo>
                    <a:pt x="51065" y="91571"/>
                    <a:pt x="51065" y="91571"/>
                    <a:pt x="50134" y="91870"/>
                  </a:cubicBezTo>
                  <a:cubicBezTo>
                    <a:pt x="50134" y="91870"/>
                    <a:pt x="50134" y="91870"/>
                    <a:pt x="49668" y="90972"/>
                  </a:cubicBezTo>
                  <a:cubicBezTo>
                    <a:pt x="49668" y="90972"/>
                    <a:pt x="49668" y="90972"/>
                    <a:pt x="49435" y="90374"/>
                  </a:cubicBezTo>
                  <a:cubicBezTo>
                    <a:pt x="49435" y="90374"/>
                    <a:pt x="49435" y="90374"/>
                    <a:pt x="50600" y="89775"/>
                  </a:cubicBezTo>
                  <a:cubicBezTo>
                    <a:pt x="50600" y="89775"/>
                    <a:pt x="50600" y="89775"/>
                    <a:pt x="51531" y="88279"/>
                  </a:cubicBezTo>
                  <a:cubicBezTo>
                    <a:pt x="51531" y="88279"/>
                    <a:pt x="51531" y="88279"/>
                    <a:pt x="50367" y="88279"/>
                  </a:cubicBezTo>
                  <a:cubicBezTo>
                    <a:pt x="50367" y="88279"/>
                    <a:pt x="50367" y="88279"/>
                    <a:pt x="49901" y="87381"/>
                  </a:cubicBezTo>
                  <a:cubicBezTo>
                    <a:pt x="49901" y="87381"/>
                    <a:pt x="49901" y="87381"/>
                    <a:pt x="51065" y="85286"/>
                  </a:cubicBezTo>
                  <a:cubicBezTo>
                    <a:pt x="51065" y="85286"/>
                    <a:pt x="51065" y="85286"/>
                    <a:pt x="51531" y="83191"/>
                  </a:cubicBezTo>
                  <a:cubicBezTo>
                    <a:pt x="51531" y="83191"/>
                    <a:pt x="51531" y="83191"/>
                    <a:pt x="52230" y="80199"/>
                  </a:cubicBezTo>
                  <a:cubicBezTo>
                    <a:pt x="52230" y="80199"/>
                    <a:pt x="52230" y="80199"/>
                    <a:pt x="53394" y="78404"/>
                  </a:cubicBezTo>
                  <a:cubicBezTo>
                    <a:pt x="53394" y="78404"/>
                    <a:pt x="53394" y="78404"/>
                    <a:pt x="57586" y="79002"/>
                  </a:cubicBezTo>
                  <a:cubicBezTo>
                    <a:pt x="57586" y="79002"/>
                    <a:pt x="57586" y="79002"/>
                    <a:pt x="56888" y="77805"/>
                  </a:cubicBezTo>
                  <a:cubicBezTo>
                    <a:pt x="56888" y="77805"/>
                    <a:pt x="56888" y="77805"/>
                    <a:pt x="55723" y="77506"/>
                  </a:cubicBezTo>
                  <a:cubicBezTo>
                    <a:pt x="55723" y="77506"/>
                    <a:pt x="55723" y="77506"/>
                    <a:pt x="53627" y="76309"/>
                  </a:cubicBezTo>
                  <a:cubicBezTo>
                    <a:pt x="53627" y="76309"/>
                    <a:pt x="53627" y="76309"/>
                    <a:pt x="51997" y="77207"/>
                  </a:cubicBezTo>
                  <a:cubicBezTo>
                    <a:pt x="51997" y="77207"/>
                    <a:pt x="51997" y="77207"/>
                    <a:pt x="50600" y="78703"/>
                  </a:cubicBezTo>
                  <a:cubicBezTo>
                    <a:pt x="50600" y="78703"/>
                    <a:pt x="50600" y="78703"/>
                    <a:pt x="49202" y="80199"/>
                  </a:cubicBezTo>
                  <a:cubicBezTo>
                    <a:pt x="49202" y="80199"/>
                    <a:pt x="49202" y="80199"/>
                    <a:pt x="48504" y="81995"/>
                  </a:cubicBezTo>
                  <a:cubicBezTo>
                    <a:pt x="48504" y="81995"/>
                    <a:pt x="48504" y="81995"/>
                    <a:pt x="48271" y="83491"/>
                  </a:cubicBezTo>
                  <a:cubicBezTo>
                    <a:pt x="48271" y="83491"/>
                    <a:pt x="48271" y="83491"/>
                    <a:pt x="47339" y="83491"/>
                  </a:cubicBezTo>
                  <a:cubicBezTo>
                    <a:pt x="47339" y="83491"/>
                    <a:pt x="47339" y="83491"/>
                    <a:pt x="47339" y="84089"/>
                  </a:cubicBezTo>
                  <a:cubicBezTo>
                    <a:pt x="47339" y="84089"/>
                    <a:pt x="47339" y="84089"/>
                    <a:pt x="47805" y="85286"/>
                  </a:cubicBezTo>
                  <a:cubicBezTo>
                    <a:pt x="47805" y="85286"/>
                    <a:pt x="47805" y="85286"/>
                    <a:pt x="47572" y="86184"/>
                  </a:cubicBezTo>
                  <a:cubicBezTo>
                    <a:pt x="47572" y="86184"/>
                    <a:pt x="47572" y="86184"/>
                    <a:pt x="46873" y="87082"/>
                  </a:cubicBezTo>
                  <a:cubicBezTo>
                    <a:pt x="46873" y="87082"/>
                    <a:pt x="46873" y="87082"/>
                    <a:pt x="45243" y="88279"/>
                  </a:cubicBezTo>
                  <a:cubicBezTo>
                    <a:pt x="45243" y="88279"/>
                    <a:pt x="45243" y="88279"/>
                    <a:pt x="44312" y="89177"/>
                  </a:cubicBezTo>
                  <a:cubicBezTo>
                    <a:pt x="44312" y="89177"/>
                    <a:pt x="44312" y="89177"/>
                    <a:pt x="43147" y="90673"/>
                  </a:cubicBezTo>
                  <a:cubicBezTo>
                    <a:pt x="43147" y="90673"/>
                    <a:pt x="43147" y="90673"/>
                    <a:pt x="42914" y="92169"/>
                  </a:cubicBezTo>
                  <a:cubicBezTo>
                    <a:pt x="42914" y="92169"/>
                    <a:pt x="42914" y="92169"/>
                    <a:pt x="44545" y="92768"/>
                  </a:cubicBezTo>
                  <a:cubicBezTo>
                    <a:pt x="44545" y="92768"/>
                    <a:pt x="44545" y="92768"/>
                    <a:pt x="44777" y="94862"/>
                  </a:cubicBezTo>
                  <a:cubicBezTo>
                    <a:pt x="44777" y="94862"/>
                    <a:pt x="44777" y="94862"/>
                    <a:pt x="44079" y="96059"/>
                  </a:cubicBezTo>
                  <a:cubicBezTo>
                    <a:pt x="44079" y="96059"/>
                    <a:pt x="44079" y="96059"/>
                    <a:pt x="42914" y="96957"/>
                  </a:cubicBezTo>
                  <a:cubicBezTo>
                    <a:pt x="42914" y="96957"/>
                    <a:pt x="42914" y="96957"/>
                    <a:pt x="41517" y="99351"/>
                  </a:cubicBezTo>
                  <a:cubicBezTo>
                    <a:pt x="41517" y="99351"/>
                    <a:pt x="41517" y="99351"/>
                    <a:pt x="39421" y="101147"/>
                  </a:cubicBezTo>
                  <a:cubicBezTo>
                    <a:pt x="39421" y="101147"/>
                    <a:pt x="39421" y="101147"/>
                    <a:pt x="35229" y="103840"/>
                  </a:cubicBezTo>
                  <a:cubicBezTo>
                    <a:pt x="35229" y="103840"/>
                    <a:pt x="35229" y="103840"/>
                    <a:pt x="34996" y="106234"/>
                  </a:cubicBezTo>
                  <a:cubicBezTo>
                    <a:pt x="34996" y="106234"/>
                    <a:pt x="34996" y="106234"/>
                    <a:pt x="33366" y="107132"/>
                  </a:cubicBezTo>
                  <a:cubicBezTo>
                    <a:pt x="33366" y="107132"/>
                    <a:pt x="33366" y="107132"/>
                    <a:pt x="31736" y="108329"/>
                  </a:cubicBezTo>
                  <a:cubicBezTo>
                    <a:pt x="31736" y="108329"/>
                    <a:pt x="31736" y="108329"/>
                    <a:pt x="29640" y="109226"/>
                  </a:cubicBezTo>
                  <a:cubicBezTo>
                    <a:pt x="29640" y="109226"/>
                    <a:pt x="29640" y="109226"/>
                    <a:pt x="28941" y="109825"/>
                  </a:cubicBezTo>
                  <a:cubicBezTo>
                    <a:pt x="28941" y="109825"/>
                    <a:pt x="28941" y="109825"/>
                    <a:pt x="28010" y="110723"/>
                  </a:cubicBezTo>
                  <a:cubicBezTo>
                    <a:pt x="28010" y="110723"/>
                    <a:pt x="28010" y="110723"/>
                    <a:pt x="27311" y="111620"/>
                  </a:cubicBezTo>
                  <a:cubicBezTo>
                    <a:pt x="27311" y="111620"/>
                    <a:pt x="27311" y="111620"/>
                    <a:pt x="26845" y="113416"/>
                  </a:cubicBezTo>
                  <a:cubicBezTo>
                    <a:pt x="26845" y="113416"/>
                    <a:pt x="26845" y="113416"/>
                    <a:pt x="25681" y="113715"/>
                  </a:cubicBezTo>
                  <a:cubicBezTo>
                    <a:pt x="25681" y="113715"/>
                    <a:pt x="25681" y="113715"/>
                    <a:pt x="24050" y="114314"/>
                  </a:cubicBezTo>
                  <a:cubicBezTo>
                    <a:pt x="24050" y="114314"/>
                    <a:pt x="24050" y="114314"/>
                    <a:pt x="22886" y="114314"/>
                  </a:cubicBezTo>
                  <a:cubicBezTo>
                    <a:pt x="22886" y="114314"/>
                    <a:pt x="22886" y="114314"/>
                    <a:pt x="21722" y="114912"/>
                  </a:cubicBezTo>
                  <a:cubicBezTo>
                    <a:pt x="21722" y="114912"/>
                    <a:pt x="21722" y="114912"/>
                    <a:pt x="20091" y="116109"/>
                  </a:cubicBezTo>
                  <a:cubicBezTo>
                    <a:pt x="20091" y="116109"/>
                    <a:pt x="20091" y="116109"/>
                    <a:pt x="20557" y="117606"/>
                  </a:cubicBezTo>
                  <a:cubicBezTo>
                    <a:pt x="20557" y="117606"/>
                    <a:pt x="20557" y="117606"/>
                    <a:pt x="20091" y="117905"/>
                  </a:cubicBezTo>
                  <a:cubicBezTo>
                    <a:pt x="20091" y="117905"/>
                    <a:pt x="20091" y="117905"/>
                    <a:pt x="18927" y="117007"/>
                  </a:cubicBezTo>
                  <a:cubicBezTo>
                    <a:pt x="18927" y="117007"/>
                    <a:pt x="18927" y="117007"/>
                    <a:pt x="17763" y="116408"/>
                  </a:cubicBezTo>
                  <a:cubicBezTo>
                    <a:pt x="17763" y="116408"/>
                    <a:pt x="17763" y="116408"/>
                    <a:pt x="16831" y="114613"/>
                  </a:cubicBezTo>
                  <a:cubicBezTo>
                    <a:pt x="16831" y="114613"/>
                    <a:pt x="16831" y="114613"/>
                    <a:pt x="16598" y="115211"/>
                  </a:cubicBezTo>
                  <a:cubicBezTo>
                    <a:pt x="16598" y="115211"/>
                    <a:pt x="16598" y="115211"/>
                    <a:pt x="16598" y="117606"/>
                  </a:cubicBezTo>
                  <a:cubicBezTo>
                    <a:pt x="16598" y="117606"/>
                    <a:pt x="16598" y="117606"/>
                    <a:pt x="15201" y="117606"/>
                  </a:cubicBezTo>
                  <a:cubicBezTo>
                    <a:pt x="15201" y="117606"/>
                    <a:pt x="15201" y="117606"/>
                    <a:pt x="15201" y="118503"/>
                  </a:cubicBezTo>
                  <a:cubicBezTo>
                    <a:pt x="15201" y="118503"/>
                    <a:pt x="15201" y="118503"/>
                    <a:pt x="13804" y="118503"/>
                  </a:cubicBezTo>
                  <a:cubicBezTo>
                    <a:pt x="13804" y="118503"/>
                    <a:pt x="13804" y="118503"/>
                    <a:pt x="13804" y="118204"/>
                  </a:cubicBezTo>
                  <a:cubicBezTo>
                    <a:pt x="13804" y="117905"/>
                    <a:pt x="13105" y="117905"/>
                    <a:pt x="13105" y="117905"/>
                  </a:cubicBezTo>
                  <a:cubicBezTo>
                    <a:pt x="13105" y="117905"/>
                    <a:pt x="13105" y="117905"/>
                    <a:pt x="12173" y="117905"/>
                  </a:cubicBezTo>
                  <a:cubicBezTo>
                    <a:pt x="12173" y="117905"/>
                    <a:pt x="12173" y="117905"/>
                    <a:pt x="11009" y="118204"/>
                  </a:cubicBezTo>
                  <a:cubicBezTo>
                    <a:pt x="11009" y="118204"/>
                    <a:pt x="11009" y="118204"/>
                    <a:pt x="9612" y="120000"/>
                  </a:cubicBezTo>
                  <a:cubicBezTo>
                    <a:pt x="9612" y="120000"/>
                    <a:pt x="9612" y="120000"/>
                    <a:pt x="7050" y="120000"/>
                  </a:cubicBezTo>
                  <a:cubicBezTo>
                    <a:pt x="7050" y="120000"/>
                    <a:pt x="7050" y="120000"/>
                    <a:pt x="4721" y="120000"/>
                  </a:cubicBezTo>
                  <a:cubicBezTo>
                    <a:pt x="4721" y="120000"/>
                    <a:pt x="4721" y="120000"/>
                    <a:pt x="4721" y="118802"/>
                  </a:cubicBezTo>
                  <a:cubicBezTo>
                    <a:pt x="4721" y="118802"/>
                    <a:pt x="4721" y="118802"/>
                    <a:pt x="6351" y="116408"/>
                  </a:cubicBezTo>
                  <a:cubicBezTo>
                    <a:pt x="6351" y="116408"/>
                    <a:pt x="6351" y="116408"/>
                    <a:pt x="9146" y="116408"/>
                  </a:cubicBezTo>
                  <a:cubicBezTo>
                    <a:pt x="9146" y="116408"/>
                    <a:pt x="9146" y="116408"/>
                    <a:pt x="10310" y="116408"/>
                  </a:cubicBezTo>
                  <a:cubicBezTo>
                    <a:pt x="10310" y="116408"/>
                    <a:pt x="10310" y="116408"/>
                    <a:pt x="11475" y="115511"/>
                  </a:cubicBezTo>
                  <a:cubicBezTo>
                    <a:pt x="11475" y="115511"/>
                    <a:pt x="11475" y="115511"/>
                    <a:pt x="13105" y="114912"/>
                  </a:cubicBezTo>
                  <a:cubicBezTo>
                    <a:pt x="13105" y="114912"/>
                    <a:pt x="13105" y="114912"/>
                    <a:pt x="13804" y="114314"/>
                  </a:cubicBezTo>
                  <a:cubicBezTo>
                    <a:pt x="13804" y="114314"/>
                    <a:pt x="13804" y="114314"/>
                    <a:pt x="14502" y="112817"/>
                  </a:cubicBezTo>
                  <a:cubicBezTo>
                    <a:pt x="14502" y="112817"/>
                    <a:pt x="14502" y="112817"/>
                    <a:pt x="15900" y="111920"/>
                  </a:cubicBezTo>
                  <a:cubicBezTo>
                    <a:pt x="15900" y="111920"/>
                    <a:pt x="15900" y="111920"/>
                    <a:pt x="17995" y="111620"/>
                  </a:cubicBezTo>
                  <a:cubicBezTo>
                    <a:pt x="17995" y="111620"/>
                    <a:pt x="17995" y="111620"/>
                    <a:pt x="19160" y="111620"/>
                  </a:cubicBezTo>
                  <a:cubicBezTo>
                    <a:pt x="19160" y="111620"/>
                    <a:pt x="19160" y="111620"/>
                    <a:pt x="20091" y="112817"/>
                  </a:cubicBezTo>
                  <a:cubicBezTo>
                    <a:pt x="20091" y="112817"/>
                    <a:pt x="20091" y="112817"/>
                    <a:pt x="21023" y="111920"/>
                  </a:cubicBezTo>
                  <a:cubicBezTo>
                    <a:pt x="21023" y="111920"/>
                    <a:pt x="21023" y="111920"/>
                    <a:pt x="21955" y="110124"/>
                  </a:cubicBezTo>
                  <a:cubicBezTo>
                    <a:pt x="21955" y="110124"/>
                    <a:pt x="21955" y="110124"/>
                    <a:pt x="23119" y="108628"/>
                  </a:cubicBezTo>
                  <a:cubicBezTo>
                    <a:pt x="23119" y="108628"/>
                    <a:pt x="23119" y="108628"/>
                    <a:pt x="24283" y="107730"/>
                  </a:cubicBezTo>
                  <a:cubicBezTo>
                    <a:pt x="24283" y="107730"/>
                    <a:pt x="24283" y="107730"/>
                    <a:pt x="26612" y="107132"/>
                  </a:cubicBezTo>
                  <a:cubicBezTo>
                    <a:pt x="26612" y="107132"/>
                    <a:pt x="26612" y="107132"/>
                    <a:pt x="27544" y="105935"/>
                  </a:cubicBezTo>
                  <a:cubicBezTo>
                    <a:pt x="27544" y="105935"/>
                    <a:pt x="27544" y="105935"/>
                    <a:pt x="28708" y="104438"/>
                  </a:cubicBezTo>
                  <a:cubicBezTo>
                    <a:pt x="28708" y="104438"/>
                    <a:pt x="28708" y="104438"/>
                    <a:pt x="30106" y="102942"/>
                  </a:cubicBezTo>
                  <a:cubicBezTo>
                    <a:pt x="30106" y="102942"/>
                    <a:pt x="30106" y="102942"/>
                    <a:pt x="31270" y="102044"/>
                  </a:cubicBezTo>
                  <a:cubicBezTo>
                    <a:pt x="31270" y="102044"/>
                    <a:pt x="31270" y="102044"/>
                    <a:pt x="31736" y="100249"/>
                  </a:cubicBezTo>
                  <a:cubicBezTo>
                    <a:pt x="31736" y="100249"/>
                    <a:pt x="31736" y="100249"/>
                    <a:pt x="31969" y="97556"/>
                  </a:cubicBezTo>
                  <a:cubicBezTo>
                    <a:pt x="31969" y="97556"/>
                    <a:pt x="31969" y="97556"/>
                    <a:pt x="32434" y="95760"/>
                  </a:cubicBezTo>
                  <a:cubicBezTo>
                    <a:pt x="32434" y="95760"/>
                    <a:pt x="32434" y="95760"/>
                    <a:pt x="32667" y="95162"/>
                  </a:cubicBezTo>
                  <a:cubicBezTo>
                    <a:pt x="32667" y="95162"/>
                    <a:pt x="32667" y="95162"/>
                    <a:pt x="33832" y="93067"/>
                  </a:cubicBezTo>
                  <a:cubicBezTo>
                    <a:pt x="33832" y="93067"/>
                    <a:pt x="33832" y="93067"/>
                    <a:pt x="33133" y="93067"/>
                  </a:cubicBezTo>
                  <a:cubicBezTo>
                    <a:pt x="33133" y="93067"/>
                    <a:pt x="33133" y="93067"/>
                    <a:pt x="31969" y="93366"/>
                  </a:cubicBezTo>
                  <a:cubicBezTo>
                    <a:pt x="31969" y="93366"/>
                    <a:pt x="31969" y="93366"/>
                    <a:pt x="31270" y="93366"/>
                  </a:cubicBezTo>
                  <a:cubicBezTo>
                    <a:pt x="31270" y="93366"/>
                    <a:pt x="31270" y="93366"/>
                    <a:pt x="30106" y="93067"/>
                  </a:cubicBezTo>
                  <a:cubicBezTo>
                    <a:pt x="30106" y="93067"/>
                    <a:pt x="30106" y="93067"/>
                    <a:pt x="29640" y="92468"/>
                  </a:cubicBezTo>
                  <a:cubicBezTo>
                    <a:pt x="29640" y="92468"/>
                    <a:pt x="29640" y="92468"/>
                    <a:pt x="30804" y="90972"/>
                  </a:cubicBezTo>
                  <a:cubicBezTo>
                    <a:pt x="30804" y="90972"/>
                    <a:pt x="30804" y="90972"/>
                    <a:pt x="29640" y="91271"/>
                  </a:cubicBezTo>
                  <a:cubicBezTo>
                    <a:pt x="29640" y="91271"/>
                    <a:pt x="29640" y="91271"/>
                    <a:pt x="28941" y="92169"/>
                  </a:cubicBezTo>
                  <a:cubicBezTo>
                    <a:pt x="28941" y="92169"/>
                    <a:pt x="28941" y="92169"/>
                    <a:pt x="28475" y="94264"/>
                  </a:cubicBezTo>
                  <a:cubicBezTo>
                    <a:pt x="28475" y="94264"/>
                    <a:pt x="28475" y="94264"/>
                    <a:pt x="27777" y="95162"/>
                  </a:cubicBezTo>
                  <a:cubicBezTo>
                    <a:pt x="27777" y="95162"/>
                    <a:pt x="27777" y="95162"/>
                    <a:pt x="27544" y="94264"/>
                  </a:cubicBezTo>
                  <a:cubicBezTo>
                    <a:pt x="27544" y="94264"/>
                    <a:pt x="27544" y="94264"/>
                    <a:pt x="26845" y="93067"/>
                  </a:cubicBezTo>
                  <a:cubicBezTo>
                    <a:pt x="26845" y="93067"/>
                    <a:pt x="26845" y="93067"/>
                    <a:pt x="25681" y="91571"/>
                  </a:cubicBezTo>
                  <a:cubicBezTo>
                    <a:pt x="25681" y="91571"/>
                    <a:pt x="25681" y="91571"/>
                    <a:pt x="23818" y="90074"/>
                  </a:cubicBezTo>
                  <a:cubicBezTo>
                    <a:pt x="23818" y="90074"/>
                    <a:pt x="23818" y="90074"/>
                    <a:pt x="23352" y="90074"/>
                  </a:cubicBezTo>
                  <a:cubicBezTo>
                    <a:pt x="23352" y="90074"/>
                    <a:pt x="23352" y="90074"/>
                    <a:pt x="21722" y="91571"/>
                  </a:cubicBezTo>
                  <a:cubicBezTo>
                    <a:pt x="21722" y="91571"/>
                    <a:pt x="21722" y="91571"/>
                    <a:pt x="20790" y="91571"/>
                  </a:cubicBezTo>
                  <a:cubicBezTo>
                    <a:pt x="20790" y="91571"/>
                    <a:pt x="20790" y="91571"/>
                    <a:pt x="19393" y="91571"/>
                  </a:cubicBezTo>
                  <a:cubicBezTo>
                    <a:pt x="19393" y="91571"/>
                    <a:pt x="19393" y="91571"/>
                    <a:pt x="19626" y="87680"/>
                  </a:cubicBezTo>
                  <a:cubicBezTo>
                    <a:pt x="19626" y="87680"/>
                    <a:pt x="19626" y="87680"/>
                    <a:pt x="19859" y="86483"/>
                  </a:cubicBezTo>
                  <a:cubicBezTo>
                    <a:pt x="19859" y="86483"/>
                    <a:pt x="19859" y="86483"/>
                    <a:pt x="20557" y="85286"/>
                  </a:cubicBezTo>
                  <a:cubicBezTo>
                    <a:pt x="20557" y="85286"/>
                    <a:pt x="20557" y="85286"/>
                    <a:pt x="20557" y="83790"/>
                  </a:cubicBezTo>
                  <a:cubicBezTo>
                    <a:pt x="20557" y="83790"/>
                    <a:pt x="20557" y="83790"/>
                    <a:pt x="20324" y="81396"/>
                  </a:cubicBezTo>
                  <a:cubicBezTo>
                    <a:pt x="20324" y="81396"/>
                    <a:pt x="20324" y="81396"/>
                    <a:pt x="19859" y="79002"/>
                  </a:cubicBezTo>
                  <a:cubicBezTo>
                    <a:pt x="19859" y="79002"/>
                    <a:pt x="19859" y="79002"/>
                    <a:pt x="19393" y="79600"/>
                  </a:cubicBezTo>
                  <a:cubicBezTo>
                    <a:pt x="19393" y="79600"/>
                    <a:pt x="19393" y="79600"/>
                    <a:pt x="18461" y="80798"/>
                  </a:cubicBezTo>
                  <a:cubicBezTo>
                    <a:pt x="18461" y="80798"/>
                    <a:pt x="18461" y="80798"/>
                    <a:pt x="17763" y="81396"/>
                  </a:cubicBezTo>
                  <a:cubicBezTo>
                    <a:pt x="17763" y="81396"/>
                    <a:pt x="17763" y="81396"/>
                    <a:pt x="17064" y="81396"/>
                  </a:cubicBezTo>
                  <a:cubicBezTo>
                    <a:pt x="17064" y="81396"/>
                    <a:pt x="17064" y="81396"/>
                    <a:pt x="16365" y="80498"/>
                  </a:cubicBezTo>
                  <a:cubicBezTo>
                    <a:pt x="16365" y="80498"/>
                    <a:pt x="16365" y="80498"/>
                    <a:pt x="15900" y="80498"/>
                  </a:cubicBezTo>
                  <a:cubicBezTo>
                    <a:pt x="15900" y="80498"/>
                    <a:pt x="15900" y="80498"/>
                    <a:pt x="14968" y="79900"/>
                  </a:cubicBezTo>
                  <a:cubicBezTo>
                    <a:pt x="14968" y="79900"/>
                    <a:pt x="14968" y="79900"/>
                    <a:pt x="14269" y="79002"/>
                  </a:cubicBezTo>
                  <a:cubicBezTo>
                    <a:pt x="14269" y="79002"/>
                    <a:pt x="14269" y="79002"/>
                    <a:pt x="13571" y="78404"/>
                  </a:cubicBezTo>
                  <a:cubicBezTo>
                    <a:pt x="13571" y="78404"/>
                    <a:pt x="13571" y="78404"/>
                    <a:pt x="12872" y="77506"/>
                  </a:cubicBezTo>
                  <a:cubicBezTo>
                    <a:pt x="12872" y="77506"/>
                    <a:pt x="12872" y="77506"/>
                    <a:pt x="12639" y="76608"/>
                  </a:cubicBezTo>
                  <a:cubicBezTo>
                    <a:pt x="12639" y="76608"/>
                    <a:pt x="12639" y="76608"/>
                    <a:pt x="12406" y="74513"/>
                  </a:cubicBezTo>
                  <a:cubicBezTo>
                    <a:pt x="12406" y="74513"/>
                    <a:pt x="12406" y="74513"/>
                    <a:pt x="13338" y="73616"/>
                  </a:cubicBezTo>
                  <a:cubicBezTo>
                    <a:pt x="13338" y="73616"/>
                    <a:pt x="13338" y="73616"/>
                    <a:pt x="14269" y="73616"/>
                  </a:cubicBezTo>
                  <a:cubicBezTo>
                    <a:pt x="14269" y="73616"/>
                    <a:pt x="14269" y="73616"/>
                    <a:pt x="15434" y="73616"/>
                  </a:cubicBezTo>
                  <a:cubicBezTo>
                    <a:pt x="15434" y="73616"/>
                    <a:pt x="15434" y="73616"/>
                    <a:pt x="16598" y="74513"/>
                  </a:cubicBezTo>
                  <a:cubicBezTo>
                    <a:pt x="16598" y="74513"/>
                    <a:pt x="16598" y="74513"/>
                    <a:pt x="17064" y="73017"/>
                  </a:cubicBezTo>
                  <a:cubicBezTo>
                    <a:pt x="17064" y="73017"/>
                    <a:pt x="17064" y="73017"/>
                    <a:pt x="16365" y="72119"/>
                  </a:cubicBezTo>
                  <a:cubicBezTo>
                    <a:pt x="16365" y="72119"/>
                    <a:pt x="16365" y="72119"/>
                    <a:pt x="16132" y="72119"/>
                  </a:cubicBezTo>
                  <a:cubicBezTo>
                    <a:pt x="16132" y="72119"/>
                    <a:pt x="16132" y="72119"/>
                    <a:pt x="14968" y="72119"/>
                  </a:cubicBezTo>
                  <a:cubicBezTo>
                    <a:pt x="14968" y="72119"/>
                    <a:pt x="14968" y="72119"/>
                    <a:pt x="14269" y="72119"/>
                  </a:cubicBezTo>
                  <a:cubicBezTo>
                    <a:pt x="14269" y="72119"/>
                    <a:pt x="14269" y="72119"/>
                    <a:pt x="12872" y="70922"/>
                  </a:cubicBezTo>
                  <a:cubicBezTo>
                    <a:pt x="12872" y="70922"/>
                    <a:pt x="12872" y="70922"/>
                    <a:pt x="12406" y="69725"/>
                  </a:cubicBezTo>
                  <a:cubicBezTo>
                    <a:pt x="12406" y="69725"/>
                    <a:pt x="12406" y="69725"/>
                    <a:pt x="11941" y="68229"/>
                  </a:cubicBezTo>
                  <a:cubicBezTo>
                    <a:pt x="11941" y="68229"/>
                    <a:pt x="11941" y="68229"/>
                    <a:pt x="11475" y="66733"/>
                  </a:cubicBezTo>
                  <a:cubicBezTo>
                    <a:pt x="11475" y="66733"/>
                    <a:pt x="11475" y="66733"/>
                    <a:pt x="11475" y="66134"/>
                  </a:cubicBezTo>
                  <a:cubicBezTo>
                    <a:pt x="11475" y="66134"/>
                    <a:pt x="11475" y="66134"/>
                    <a:pt x="11941" y="65536"/>
                  </a:cubicBezTo>
                  <a:cubicBezTo>
                    <a:pt x="11941" y="65536"/>
                    <a:pt x="11941" y="65536"/>
                    <a:pt x="12639" y="64039"/>
                  </a:cubicBezTo>
                  <a:cubicBezTo>
                    <a:pt x="12639" y="64039"/>
                    <a:pt x="12639" y="64039"/>
                    <a:pt x="13804" y="62244"/>
                  </a:cubicBezTo>
                  <a:cubicBezTo>
                    <a:pt x="13804" y="62244"/>
                    <a:pt x="13804" y="62244"/>
                    <a:pt x="15201" y="61047"/>
                  </a:cubicBezTo>
                  <a:cubicBezTo>
                    <a:pt x="15201" y="61047"/>
                    <a:pt x="15201" y="61047"/>
                    <a:pt x="16132" y="59551"/>
                  </a:cubicBezTo>
                  <a:cubicBezTo>
                    <a:pt x="16132" y="59551"/>
                    <a:pt x="16132" y="59551"/>
                    <a:pt x="16365" y="58054"/>
                  </a:cubicBezTo>
                  <a:cubicBezTo>
                    <a:pt x="16365" y="58054"/>
                    <a:pt x="16365" y="58054"/>
                    <a:pt x="17530" y="56558"/>
                  </a:cubicBezTo>
                  <a:cubicBezTo>
                    <a:pt x="17530" y="56558"/>
                    <a:pt x="17530" y="56558"/>
                    <a:pt x="18461" y="56259"/>
                  </a:cubicBezTo>
                  <a:cubicBezTo>
                    <a:pt x="18461" y="56259"/>
                    <a:pt x="18461" y="56259"/>
                    <a:pt x="19160" y="56857"/>
                  </a:cubicBezTo>
                  <a:cubicBezTo>
                    <a:pt x="19160" y="56857"/>
                    <a:pt x="19160" y="56857"/>
                    <a:pt x="19859" y="58054"/>
                  </a:cubicBezTo>
                  <a:cubicBezTo>
                    <a:pt x="19859" y="58054"/>
                    <a:pt x="19859" y="58054"/>
                    <a:pt x="20324" y="58054"/>
                  </a:cubicBezTo>
                  <a:cubicBezTo>
                    <a:pt x="20324" y="58054"/>
                    <a:pt x="20324" y="58054"/>
                    <a:pt x="21256" y="58054"/>
                  </a:cubicBezTo>
                  <a:cubicBezTo>
                    <a:pt x="21256" y="58054"/>
                    <a:pt x="21256" y="58054"/>
                    <a:pt x="21722" y="58054"/>
                  </a:cubicBezTo>
                  <a:cubicBezTo>
                    <a:pt x="21722" y="58054"/>
                    <a:pt x="21722" y="58054"/>
                    <a:pt x="22420" y="56857"/>
                  </a:cubicBezTo>
                  <a:cubicBezTo>
                    <a:pt x="22420" y="56857"/>
                    <a:pt x="22420" y="56857"/>
                    <a:pt x="23119" y="56857"/>
                  </a:cubicBezTo>
                  <a:cubicBezTo>
                    <a:pt x="23119" y="56857"/>
                    <a:pt x="23119" y="56857"/>
                    <a:pt x="23352" y="56259"/>
                  </a:cubicBezTo>
                  <a:cubicBezTo>
                    <a:pt x="23352" y="56259"/>
                    <a:pt x="23352" y="56259"/>
                    <a:pt x="23818" y="55361"/>
                  </a:cubicBezTo>
                  <a:cubicBezTo>
                    <a:pt x="23818" y="55361"/>
                    <a:pt x="23818" y="55361"/>
                    <a:pt x="24050" y="56259"/>
                  </a:cubicBezTo>
                  <a:cubicBezTo>
                    <a:pt x="24050" y="56259"/>
                    <a:pt x="24050" y="56259"/>
                    <a:pt x="24749" y="56259"/>
                  </a:cubicBezTo>
                  <a:cubicBezTo>
                    <a:pt x="24749" y="56259"/>
                    <a:pt x="24749" y="56259"/>
                    <a:pt x="25215" y="56259"/>
                  </a:cubicBezTo>
                  <a:cubicBezTo>
                    <a:pt x="25215" y="56259"/>
                    <a:pt x="25215" y="56259"/>
                    <a:pt x="26147" y="56259"/>
                  </a:cubicBezTo>
                  <a:cubicBezTo>
                    <a:pt x="26147" y="56259"/>
                    <a:pt x="26147" y="56259"/>
                    <a:pt x="26845" y="55361"/>
                  </a:cubicBezTo>
                  <a:cubicBezTo>
                    <a:pt x="26845" y="55361"/>
                    <a:pt x="26845" y="55361"/>
                    <a:pt x="27544" y="55361"/>
                  </a:cubicBezTo>
                  <a:cubicBezTo>
                    <a:pt x="27544" y="55361"/>
                    <a:pt x="27544" y="55361"/>
                    <a:pt x="27777" y="53266"/>
                  </a:cubicBezTo>
                  <a:cubicBezTo>
                    <a:pt x="27777" y="53266"/>
                    <a:pt x="27777" y="53266"/>
                    <a:pt x="27311" y="51770"/>
                  </a:cubicBezTo>
                  <a:cubicBezTo>
                    <a:pt x="27311" y="51770"/>
                    <a:pt x="27311" y="51770"/>
                    <a:pt x="26845" y="49376"/>
                  </a:cubicBezTo>
                  <a:cubicBezTo>
                    <a:pt x="26845" y="49376"/>
                    <a:pt x="26845" y="49376"/>
                    <a:pt x="27777" y="49376"/>
                  </a:cubicBezTo>
                  <a:cubicBezTo>
                    <a:pt x="27777" y="49376"/>
                    <a:pt x="27777" y="49376"/>
                    <a:pt x="28708" y="48179"/>
                  </a:cubicBezTo>
                  <a:cubicBezTo>
                    <a:pt x="28708" y="48179"/>
                    <a:pt x="28708" y="48179"/>
                    <a:pt x="28475" y="46383"/>
                  </a:cubicBezTo>
                  <a:cubicBezTo>
                    <a:pt x="28475" y="46383"/>
                    <a:pt x="28475" y="46383"/>
                    <a:pt x="27078" y="46084"/>
                  </a:cubicBezTo>
                  <a:cubicBezTo>
                    <a:pt x="27078" y="46084"/>
                    <a:pt x="27078" y="46084"/>
                    <a:pt x="26379" y="46084"/>
                  </a:cubicBezTo>
                  <a:cubicBezTo>
                    <a:pt x="26379" y="46084"/>
                    <a:pt x="26379" y="46084"/>
                    <a:pt x="25681" y="46383"/>
                  </a:cubicBezTo>
                  <a:cubicBezTo>
                    <a:pt x="25681" y="46383"/>
                    <a:pt x="25681" y="46383"/>
                    <a:pt x="24982" y="46982"/>
                  </a:cubicBezTo>
                  <a:cubicBezTo>
                    <a:pt x="24982" y="46982"/>
                    <a:pt x="24982" y="46982"/>
                    <a:pt x="24516" y="48179"/>
                  </a:cubicBezTo>
                  <a:cubicBezTo>
                    <a:pt x="24516" y="48179"/>
                    <a:pt x="24516" y="48179"/>
                    <a:pt x="23818" y="48179"/>
                  </a:cubicBezTo>
                  <a:cubicBezTo>
                    <a:pt x="23818" y="48179"/>
                    <a:pt x="23818" y="48179"/>
                    <a:pt x="23119" y="46383"/>
                  </a:cubicBezTo>
                  <a:cubicBezTo>
                    <a:pt x="23119" y="46383"/>
                    <a:pt x="23119" y="46383"/>
                    <a:pt x="21256" y="46383"/>
                  </a:cubicBezTo>
                  <a:cubicBezTo>
                    <a:pt x="21256" y="46383"/>
                    <a:pt x="21256" y="46383"/>
                    <a:pt x="19160" y="46383"/>
                  </a:cubicBezTo>
                  <a:cubicBezTo>
                    <a:pt x="19160" y="46383"/>
                    <a:pt x="19160" y="46383"/>
                    <a:pt x="17530" y="45785"/>
                  </a:cubicBezTo>
                  <a:cubicBezTo>
                    <a:pt x="17530" y="45785"/>
                    <a:pt x="17530" y="45785"/>
                    <a:pt x="15900" y="44887"/>
                  </a:cubicBezTo>
                  <a:cubicBezTo>
                    <a:pt x="15900" y="44887"/>
                    <a:pt x="15900" y="44887"/>
                    <a:pt x="14968" y="43391"/>
                  </a:cubicBezTo>
                  <a:cubicBezTo>
                    <a:pt x="14968" y="43391"/>
                    <a:pt x="14968" y="43391"/>
                    <a:pt x="14735" y="40399"/>
                  </a:cubicBezTo>
                  <a:cubicBezTo>
                    <a:pt x="14735" y="40399"/>
                    <a:pt x="14735" y="40399"/>
                    <a:pt x="15900" y="39800"/>
                  </a:cubicBezTo>
                  <a:cubicBezTo>
                    <a:pt x="15900" y="39800"/>
                    <a:pt x="15900" y="39800"/>
                    <a:pt x="16598" y="39201"/>
                  </a:cubicBezTo>
                  <a:cubicBezTo>
                    <a:pt x="16598" y="39201"/>
                    <a:pt x="16598" y="39201"/>
                    <a:pt x="14968" y="38304"/>
                  </a:cubicBezTo>
                  <a:cubicBezTo>
                    <a:pt x="14968" y="38304"/>
                    <a:pt x="14968" y="38304"/>
                    <a:pt x="14036" y="37406"/>
                  </a:cubicBezTo>
                  <a:cubicBezTo>
                    <a:pt x="14036" y="37406"/>
                    <a:pt x="14036" y="37406"/>
                    <a:pt x="12872" y="36209"/>
                  </a:cubicBezTo>
                  <a:cubicBezTo>
                    <a:pt x="12872" y="36209"/>
                    <a:pt x="12872" y="36209"/>
                    <a:pt x="12639" y="35610"/>
                  </a:cubicBezTo>
                  <a:cubicBezTo>
                    <a:pt x="12639" y="35610"/>
                    <a:pt x="12639" y="35610"/>
                    <a:pt x="13571" y="34713"/>
                  </a:cubicBezTo>
                  <a:cubicBezTo>
                    <a:pt x="13571" y="34713"/>
                    <a:pt x="13571" y="34713"/>
                    <a:pt x="14269" y="34713"/>
                  </a:cubicBezTo>
                  <a:cubicBezTo>
                    <a:pt x="14269" y="34713"/>
                    <a:pt x="14269" y="34713"/>
                    <a:pt x="15667" y="34413"/>
                  </a:cubicBezTo>
                  <a:cubicBezTo>
                    <a:pt x="15667" y="34413"/>
                    <a:pt x="15667" y="34413"/>
                    <a:pt x="17530" y="32917"/>
                  </a:cubicBezTo>
                  <a:cubicBezTo>
                    <a:pt x="17530" y="32917"/>
                    <a:pt x="17530" y="32917"/>
                    <a:pt x="17763" y="33516"/>
                  </a:cubicBezTo>
                  <a:cubicBezTo>
                    <a:pt x="17763" y="33516"/>
                    <a:pt x="17763" y="33516"/>
                    <a:pt x="18927" y="32917"/>
                  </a:cubicBezTo>
                  <a:cubicBezTo>
                    <a:pt x="18927" y="32917"/>
                    <a:pt x="18927" y="32917"/>
                    <a:pt x="18927" y="32618"/>
                  </a:cubicBezTo>
                  <a:cubicBezTo>
                    <a:pt x="18927" y="32618"/>
                    <a:pt x="18927" y="32618"/>
                    <a:pt x="19626" y="32319"/>
                  </a:cubicBezTo>
                  <a:cubicBezTo>
                    <a:pt x="19626" y="32319"/>
                    <a:pt x="19626" y="32319"/>
                    <a:pt x="21023" y="32019"/>
                  </a:cubicBezTo>
                  <a:cubicBezTo>
                    <a:pt x="21023" y="32019"/>
                    <a:pt x="21023" y="32019"/>
                    <a:pt x="22653" y="32019"/>
                  </a:cubicBezTo>
                  <a:cubicBezTo>
                    <a:pt x="22653" y="32019"/>
                    <a:pt x="22653" y="32019"/>
                    <a:pt x="23352" y="32618"/>
                  </a:cubicBezTo>
                  <a:cubicBezTo>
                    <a:pt x="23352" y="32618"/>
                    <a:pt x="23352" y="32618"/>
                    <a:pt x="22886" y="34114"/>
                  </a:cubicBezTo>
                  <a:cubicBezTo>
                    <a:pt x="22886" y="34114"/>
                    <a:pt x="22886" y="34114"/>
                    <a:pt x="22886" y="34713"/>
                  </a:cubicBezTo>
                  <a:cubicBezTo>
                    <a:pt x="22886" y="34713"/>
                    <a:pt x="22886" y="34713"/>
                    <a:pt x="23585" y="35311"/>
                  </a:cubicBezTo>
                  <a:cubicBezTo>
                    <a:pt x="23585" y="35311"/>
                    <a:pt x="23585" y="35311"/>
                    <a:pt x="24283" y="36209"/>
                  </a:cubicBezTo>
                  <a:cubicBezTo>
                    <a:pt x="24283" y="36209"/>
                    <a:pt x="24283" y="36209"/>
                    <a:pt x="25681" y="36209"/>
                  </a:cubicBezTo>
                  <a:cubicBezTo>
                    <a:pt x="25681" y="36209"/>
                    <a:pt x="25681" y="36209"/>
                    <a:pt x="27544" y="36808"/>
                  </a:cubicBezTo>
                  <a:cubicBezTo>
                    <a:pt x="27544" y="36808"/>
                    <a:pt x="27544" y="36808"/>
                    <a:pt x="28941" y="35910"/>
                  </a:cubicBezTo>
                  <a:cubicBezTo>
                    <a:pt x="28941" y="35910"/>
                    <a:pt x="28941" y="35910"/>
                    <a:pt x="29873" y="34713"/>
                  </a:cubicBezTo>
                  <a:cubicBezTo>
                    <a:pt x="29873" y="34713"/>
                    <a:pt x="29873" y="34713"/>
                    <a:pt x="31037" y="33815"/>
                  </a:cubicBezTo>
                  <a:cubicBezTo>
                    <a:pt x="31037" y="33815"/>
                    <a:pt x="30106" y="33216"/>
                    <a:pt x="29873" y="33216"/>
                  </a:cubicBezTo>
                  <a:cubicBezTo>
                    <a:pt x="29407" y="33216"/>
                    <a:pt x="28941" y="32618"/>
                    <a:pt x="28941" y="32618"/>
                  </a:cubicBezTo>
                  <a:cubicBezTo>
                    <a:pt x="28941" y="32618"/>
                    <a:pt x="28941" y="32618"/>
                    <a:pt x="28243" y="32019"/>
                  </a:cubicBezTo>
                  <a:cubicBezTo>
                    <a:pt x="28243" y="32019"/>
                    <a:pt x="28243" y="32019"/>
                    <a:pt x="28243" y="30822"/>
                  </a:cubicBezTo>
                  <a:cubicBezTo>
                    <a:pt x="28243" y="30822"/>
                    <a:pt x="28243" y="30822"/>
                    <a:pt x="28010" y="29326"/>
                  </a:cubicBezTo>
                  <a:cubicBezTo>
                    <a:pt x="28010" y="29326"/>
                    <a:pt x="28010" y="29326"/>
                    <a:pt x="24516" y="28129"/>
                  </a:cubicBezTo>
                  <a:cubicBezTo>
                    <a:pt x="24516" y="28129"/>
                    <a:pt x="24516" y="28129"/>
                    <a:pt x="24516" y="23640"/>
                  </a:cubicBezTo>
                  <a:cubicBezTo>
                    <a:pt x="24516" y="23640"/>
                    <a:pt x="24516" y="23640"/>
                    <a:pt x="22886" y="21546"/>
                  </a:cubicBezTo>
                  <a:cubicBezTo>
                    <a:pt x="22886" y="21546"/>
                    <a:pt x="22886" y="21546"/>
                    <a:pt x="19626" y="17057"/>
                  </a:cubicBezTo>
                  <a:cubicBezTo>
                    <a:pt x="19626" y="17057"/>
                    <a:pt x="19626" y="17057"/>
                    <a:pt x="20091" y="17057"/>
                  </a:cubicBezTo>
                  <a:cubicBezTo>
                    <a:pt x="20091" y="17057"/>
                    <a:pt x="20091" y="17057"/>
                    <a:pt x="20091" y="16159"/>
                  </a:cubicBezTo>
                  <a:cubicBezTo>
                    <a:pt x="20091" y="16159"/>
                    <a:pt x="20091" y="16159"/>
                    <a:pt x="21256" y="16159"/>
                  </a:cubicBezTo>
                  <a:cubicBezTo>
                    <a:pt x="21256" y="16159"/>
                    <a:pt x="21256" y="16159"/>
                    <a:pt x="21256" y="14962"/>
                  </a:cubicBezTo>
                  <a:cubicBezTo>
                    <a:pt x="21256" y="14962"/>
                    <a:pt x="21256" y="14962"/>
                    <a:pt x="21489" y="13466"/>
                  </a:cubicBezTo>
                  <a:cubicBezTo>
                    <a:pt x="21489" y="13466"/>
                    <a:pt x="21489" y="13466"/>
                    <a:pt x="22187" y="13466"/>
                  </a:cubicBezTo>
                  <a:cubicBezTo>
                    <a:pt x="22187" y="13466"/>
                    <a:pt x="22187" y="13466"/>
                    <a:pt x="22886" y="14064"/>
                  </a:cubicBezTo>
                  <a:cubicBezTo>
                    <a:pt x="22886" y="14064"/>
                    <a:pt x="22886" y="14064"/>
                    <a:pt x="24050" y="14064"/>
                  </a:cubicBezTo>
                  <a:cubicBezTo>
                    <a:pt x="24050" y="14064"/>
                    <a:pt x="24050" y="14064"/>
                    <a:pt x="24516" y="14064"/>
                  </a:cubicBezTo>
                  <a:cubicBezTo>
                    <a:pt x="24516" y="14064"/>
                    <a:pt x="24516" y="14064"/>
                    <a:pt x="25681" y="14064"/>
                  </a:cubicBezTo>
                  <a:cubicBezTo>
                    <a:pt x="25681" y="14064"/>
                    <a:pt x="25681" y="14064"/>
                    <a:pt x="27777" y="13166"/>
                  </a:cubicBezTo>
                  <a:cubicBezTo>
                    <a:pt x="27777" y="13166"/>
                    <a:pt x="27777" y="13166"/>
                    <a:pt x="28475" y="12269"/>
                  </a:cubicBezTo>
                  <a:cubicBezTo>
                    <a:pt x="28475" y="12269"/>
                    <a:pt x="28475" y="12269"/>
                    <a:pt x="29174" y="10773"/>
                  </a:cubicBezTo>
                  <a:cubicBezTo>
                    <a:pt x="29174" y="10773"/>
                    <a:pt x="29174" y="10773"/>
                    <a:pt x="29174" y="8379"/>
                  </a:cubicBezTo>
                  <a:cubicBezTo>
                    <a:pt x="29174" y="8379"/>
                    <a:pt x="29174" y="8379"/>
                    <a:pt x="29873" y="8379"/>
                  </a:cubicBezTo>
                  <a:cubicBezTo>
                    <a:pt x="29873" y="8379"/>
                    <a:pt x="29873" y="8379"/>
                    <a:pt x="30571" y="7481"/>
                  </a:cubicBezTo>
                  <a:cubicBezTo>
                    <a:pt x="30571" y="7481"/>
                    <a:pt x="30571" y="7481"/>
                    <a:pt x="31969" y="5984"/>
                  </a:cubicBezTo>
                  <a:cubicBezTo>
                    <a:pt x="31969" y="5984"/>
                    <a:pt x="31969" y="5984"/>
                    <a:pt x="34530" y="5386"/>
                  </a:cubicBezTo>
                  <a:cubicBezTo>
                    <a:pt x="34530" y="5386"/>
                    <a:pt x="34530" y="5386"/>
                    <a:pt x="35462" y="3890"/>
                  </a:cubicBezTo>
                  <a:cubicBezTo>
                    <a:pt x="35462" y="3890"/>
                    <a:pt x="35462" y="3890"/>
                    <a:pt x="36393" y="3291"/>
                  </a:cubicBezTo>
                  <a:cubicBezTo>
                    <a:pt x="36393" y="3291"/>
                    <a:pt x="36393" y="3291"/>
                    <a:pt x="37092" y="2393"/>
                  </a:cubicBezTo>
                  <a:cubicBezTo>
                    <a:pt x="37092" y="2393"/>
                    <a:pt x="37092" y="2393"/>
                    <a:pt x="40818" y="2693"/>
                  </a:cubicBezTo>
                  <a:cubicBezTo>
                    <a:pt x="40818" y="2693"/>
                    <a:pt x="40818" y="2693"/>
                    <a:pt x="41284" y="1197"/>
                  </a:cubicBezTo>
                  <a:cubicBezTo>
                    <a:pt x="41284" y="1197"/>
                    <a:pt x="41284" y="1197"/>
                    <a:pt x="43147" y="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8" name="Shape 894"/>
            <p:cNvSpPr/>
            <p:nvPr/>
          </p:nvSpPr>
          <p:spPr>
            <a:xfrm>
              <a:off x="5957637" y="3282926"/>
              <a:ext cx="448593" cy="285010"/>
            </a:xfrm>
            <a:custGeom>
              <a:avLst/>
              <a:gdLst/>
              <a:ahLst/>
              <a:cxnLst/>
              <a:rect l="0" t="0" r="0" b="0"/>
              <a:pathLst>
                <a:path w="120000" h="120000" extrusionOk="0">
                  <a:moveTo>
                    <a:pt x="95419" y="71716"/>
                  </a:moveTo>
                  <a:cubicBezTo>
                    <a:pt x="96188" y="71716"/>
                    <a:pt x="96188" y="71716"/>
                    <a:pt x="96188" y="71716"/>
                  </a:cubicBezTo>
                  <a:cubicBezTo>
                    <a:pt x="97724" y="71716"/>
                    <a:pt x="97724" y="71716"/>
                    <a:pt x="97724" y="71716"/>
                  </a:cubicBezTo>
                  <a:cubicBezTo>
                    <a:pt x="100028" y="74100"/>
                    <a:pt x="100028" y="74100"/>
                    <a:pt x="100028" y="74100"/>
                  </a:cubicBezTo>
                  <a:cubicBezTo>
                    <a:pt x="101948" y="77080"/>
                    <a:pt x="101948" y="77080"/>
                    <a:pt x="101948" y="77080"/>
                  </a:cubicBezTo>
                  <a:cubicBezTo>
                    <a:pt x="101948" y="77080"/>
                    <a:pt x="103101" y="77677"/>
                    <a:pt x="103485" y="77677"/>
                  </a:cubicBezTo>
                  <a:cubicBezTo>
                    <a:pt x="103869" y="77677"/>
                    <a:pt x="104253" y="77677"/>
                    <a:pt x="104637" y="77677"/>
                  </a:cubicBezTo>
                  <a:cubicBezTo>
                    <a:pt x="105021" y="77677"/>
                    <a:pt x="106557" y="77677"/>
                    <a:pt x="106557" y="77677"/>
                  </a:cubicBezTo>
                  <a:cubicBezTo>
                    <a:pt x="110398" y="80061"/>
                    <a:pt x="110398" y="80061"/>
                    <a:pt x="110398" y="80061"/>
                  </a:cubicBezTo>
                  <a:cubicBezTo>
                    <a:pt x="112702" y="83042"/>
                    <a:pt x="112702" y="83042"/>
                    <a:pt x="112702" y="83042"/>
                  </a:cubicBezTo>
                  <a:cubicBezTo>
                    <a:pt x="112702" y="85426"/>
                    <a:pt x="112702" y="85426"/>
                    <a:pt x="112702" y="85426"/>
                  </a:cubicBezTo>
                  <a:cubicBezTo>
                    <a:pt x="113470" y="90791"/>
                    <a:pt x="113470" y="90791"/>
                    <a:pt x="113470" y="90791"/>
                  </a:cubicBezTo>
                  <a:cubicBezTo>
                    <a:pt x="114623" y="90791"/>
                    <a:pt x="114623" y="90791"/>
                    <a:pt x="114623" y="90791"/>
                  </a:cubicBezTo>
                  <a:cubicBezTo>
                    <a:pt x="115391" y="90791"/>
                    <a:pt x="115391" y="90791"/>
                    <a:pt x="115391" y="90791"/>
                  </a:cubicBezTo>
                  <a:cubicBezTo>
                    <a:pt x="115391" y="94367"/>
                    <a:pt x="115391" y="94367"/>
                    <a:pt x="115391" y="94367"/>
                  </a:cubicBezTo>
                  <a:cubicBezTo>
                    <a:pt x="116543" y="94367"/>
                    <a:pt x="116543" y="94367"/>
                    <a:pt x="116543" y="94367"/>
                  </a:cubicBezTo>
                  <a:cubicBezTo>
                    <a:pt x="118079" y="96752"/>
                    <a:pt x="118079" y="96752"/>
                    <a:pt x="118079" y="96752"/>
                  </a:cubicBezTo>
                  <a:cubicBezTo>
                    <a:pt x="120000" y="96752"/>
                    <a:pt x="120000" y="96752"/>
                    <a:pt x="120000" y="96752"/>
                  </a:cubicBezTo>
                  <a:cubicBezTo>
                    <a:pt x="118079" y="100924"/>
                    <a:pt x="118079" y="100924"/>
                    <a:pt x="118079" y="100924"/>
                  </a:cubicBezTo>
                  <a:cubicBezTo>
                    <a:pt x="116543" y="102117"/>
                    <a:pt x="116543" y="102117"/>
                    <a:pt x="116543" y="102117"/>
                  </a:cubicBezTo>
                  <a:cubicBezTo>
                    <a:pt x="114623" y="107482"/>
                    <a:pt x="114623" y="107482"/>
                    <a:pt x="114623" y="107482"/>
                  </a:cubicBezTo>
                  <a:cubicBezTo>
                    <a:pt x="112318" y="108674"/>
                    <a:pt x="112318" y="108674"/>
                    <a:pt x="112318" y="108674"/>
                  </a:cubicBezTo>
                  <a:cubicBezTo>
                    <a:pt x="107709" y="108674"/>
                    <a:pt x="107709" y="108674"/>
                    <a:pt x="107709" y="108674"/>
                  </a:cubicBezTo>
                  <a:cubicBezTo>
                    <a:pt x="106941" y="110462"/>
                    <a:pt x="106941" y="110462"/>
                    <a:pt x="106941" y="110462"/>
                  </a:cubicBezTo>
                  <a:cubicBezTo>
                    <a:pt x="103869" y="110462"/>
                    <a:pt x="103869" y="110462"/>
                    <a:pt x="103869" y="110462"/>
                  </a:cubicBezTo>
                  <a:cubicBezTo>
                    <a:pt x="103101" y="114635"/>
                    <a:pt x="103101" y="114635"/>
                    <a:pt x="103101" y="114635"/>
                  </a:cubicBezTo>
                  <a:cubicBezTo>
                    <a:pt x="102717" y="117615"/>
                    <a:pt x="102717" y="117615"/>
                    <a:pt x="102717" y="117615"/>
                  </a:cubicBezTo>
                  <a:cubicBezTo>
                    <a:pt x="101948" y="118808"/>
                    <a:pt x="101948" y="118808"/>
                    <a:pt x="101948" y="118808"/>
                  </a:cubicBezTo>
                  <a:cubicBezTo>
                    <a:pt x="101180" y="120000"/>
                    <a:pt x="101180" y="120000"/>
                    <a:pt x="101180" y="120000"/>
                  </a:cubicBezTo>
                  <a:cubicBezTo>
                    <a:pt x="100028" y="120000"/>
                    <a:pt x="100028" y="120000"/>
                    <a:pt x="100028" y="120000"/>
                  </a:cubicBezTo>
                  <a:cubicBezTo>
                    <a:pt x="98876" y="117019"/>
                    <a:pt x="98876" y="117019"/>
                    <a:pt x="98876" y="117019"/>
                  </a:cubicBezTo>
                  <a:cubicBezTo>
                    <a:pt x="96188" y="115231"/>
                    <a:pt x="96188" y="115231"/>
                    <a:pt x="96188" y="115231"/>
                  </a:cubicBezTo>
                  <a:cubicBezTo>
                    <a:pt x="94651" y="112846"/>
                    <a:pt x="94651" y="112846"/>
                    <a:pt x="94651" y="112846"/>
                  </a:cubicBezTo>
                  <a:cubicBezTo>
                    <a:pt x="94651" y="111654"/>
                    <a:pt x="94651" y="111654"/>
                    <a:pt x="94651" y="111654"/>
                  </a:cubicBezTo>
                  <a:cubicBezTo>
                    <a:pt x="94651" y="109866"/>
                    <a:pt x="94651" y="109866"/>
                    <a:pt x="94651" y="109866"/>
                  </a:cubicBezTo>
                  <a:cubicBezTo>
                    <a:pt x="94651" y="107482"/>
                    <a:pt x="94651" y="107482"/>
                    <a:pt x="94651" y="107482"/>
                  </a:cubicBezTo>
                  <a:cubicBezTo>
                    <a:pt x="94651" y="106289"/>
                    <a:pt x="94651" y="106289"/>
                    <a:pt x="94651" y="106289"/>
                  </a:cubicBezTo>
                  <a:cubicBezTo>
                    <a:pt x="94651" y="101521"/>
                    <a:pt x="94651" y="101521"/>
                    <a:pt x="94651" y="101521"/>
                  </a:cubicBezTo>
                  <a:cubicBezTo>
                    <a:pt x="94651" y="100328"/>
                    <a:pt x="94651" y="100328"/>
                    <a:pt x="94651" y="100328"/>
                  </a:cubicBezTo>
                  <a:cubicBezTo>
                    <a:pt x="94651" y="97348"/>
                    <a:pt x="94651" y="97348"/>
                    <a:pt x="94651" y="97348"/>
                  </a:cubicBezTo>
                  <a:cubicBezTo>
                    <a:pt x="92731" y="93175"/>
                    <a:pt x="92731" y="93175"/>
                    <a:pt x="92731" y="93175"/>
                  </a:cubicBezTo>
                  <a:cubicBezTo>
                    <a:pt x="91579" y="91387"/>
                    <a:pt x="91579" y="91387"/>
                    <a:pt x="91579" y="91387"/>
                  </a:cubicBezTo>
                  <a:cubicBezTo>
                    <a:pt x="91579" y="89598"/>
                    <a:pt x="91579" y="89598"/>
                    <a:pt x="91579" y="89598"/>
                  </a:cubicBezTo>
                  <a:cubicBezTo>
                    <a:pt x="91579" y="88406"/>
                    <a:pt x="91579" y="88406"/>
                    <a:pt x="91579" y="88406"/>
                  </a:cubicBezTo>
                  <a:cubicBezTo>
                    <a:pt x="92731" y="86022"/>
                    <a:pt x="92731" y="86022"/>
                    <a:pt x="92731" y="86022"/>
                  </a:cubicBezTo>
                  <a:cubicBezTo>
                    <a:pt x="94651" y="85426"/>
                    <a:pt x="94651" y="85426"/>
                    <a:pt x="94651" y="85426"/>
                  </a:cubicBezTo>
                  <a:cubicBezTo>
                    <a:pt x="96188" y="83042"/>
                    <a:pt x="96188" y="83042"/>
                    <a:pt x="96188" y="83042"/>
                  </a:cubicBezTo>
                  <a:lnTo>
                    <a:pt x="96188" y="80061"/>
                  </a:lnTo>
                  <a:cubicBezTo>
                    <a:pt x="95419" y="74696"/>
                    <a:pt x="95419" y="74696"/>
                    <a:pt x="95419" y="74696"/>
                  </a:cubicBezTo>
                  <a:cubicBezTo>
                    <a:pt x="95419" y="73504"/>
                    <a:pt x="95419" y="73504"/>
                    <a:pt x="95419" y="73504"/>
                  </a:cubicBezTo>
                  <a:cubicBezTo>
                    <a:pt x="95419" y="71716"/>
                    <a:pt x="95419" y="71716"/>
                    <a:pt x="95419" y="71716"/>
                  </a:cubicBezTo>
                  <a:close/>
                  <a:moveTo>
                    <a:pt x="70375" y="46863"/>
                  </a:moveTo>
                  <a:lnTo>
                    <a:pt x="71729" y="46863"/>
                  </a:lnTo>
                  <a:lnTo>
                    <a:pt x="72631" y="46863"/>
                  </a:lnTo>
                  <a:lnTo>
                    <a:pt x="73533" y="48283"/>
                  </a:lnTo>
                  <a:lnTo>
                    <a:pt x="74435" y="50413"/>
                  </a:lnTo>
                  <a:lnTo>
                    <a:pt x="74435" y="52544"/>
                  </a:lnTo>
                  <a:lnTo>
                    <a:pt x="72631" y="53964"/>
                  </a:lnTo>
                  <a:lnTo>
                    <a:pt x="71729" y="52544"/>
                  </a:lnTo>
                  <a:lnTo>
                    <a:pt x="71729" y="50413"/>
                  </a:lnTo>
                  <a:lnTo>
                    <a:pt x="70375" y="48993"/>
                  </a:lnTo>
                  <a:lnTo>
                    <a:pt x="70375" y="48283"/>
                  </a:lnTo>
                  <a:close/>
                  <a:moveTo>
                    <a:pt x="78947" y="43313"/>
                  </a:moveTo>
                  <a:lnTo>
                    <a:pt x="80300" y="43313"/>
                  </a:lnTo>
                  <a:lnTo>
                    <a:pt x="81654" y="45443"/>
                  </a:lnTo>
                  <a:lnTo>
                    <a:pt x="82556" y="46863"/>
                  </a:lnTo>
                  <a:lnTo>
                    <a:pt x="84361" y="48283"/>
                  </a:lnTo>
                  <a:lnTo>
                    <a:pt x="84361" y="46863"/>
                  </a:lnTo>
                  <a:lnTo>
                    <a:pt x="86616" y="46863"/>
                  </a:lnTo>
                  <a:lnTo>
                    <a:pt x="87969" y="46863"/>
                  </a:lnTo>
                  <a:lnTo>
                    <a:pt x="89774" y="48994"/>
                  </a:lnTo>
                  <a:lnTo>
                    <a:pt x="92932" y="52544"/>
                  </a:lnTo>
                  <a:lnTo>
                    <a:pt x="92932" y="56094"/>
                  </a:lnTo>
                  <a:lnTo>
                    <a:pt x="91578" y="58224"/>
                  </a:lnTo>
                  <a:lnTo>
                    <a:pt x="90225" y="58224"/>
                  </a:lnTo>
                  <a:lnTo>
                    <a:pt x="88872" y="58224"/>
                  </a:lnTo>
                  <a:lnTo>
                    <a:pt x="88872" y="58934"/>
                  </a:lnTo>
                  <a:lnTo>
                    <a:pt x="85714" y="58934"/>
                  </a:lnTo>
                  <a:lnTo>
                    <a:pt x="84361" y="58934"/>
                  </a:lnTo>
                  <a:lnTo>
                    <a:pt x="83909" y="58934"/>
                  </a:lnTo>
                  <a:lnTo>
                    <a:pt x="83007" y="56804"/>
                  </a:lnTo>
                  <a:lnTo>
                    <a:pt x="82556" y="53964"/>
                  </a:lnTo>
                  <a:lnTo>
                    <a:pt x="83007" y="51124"/>
                  </a:lnTo>
                  <a:lnTo>
                    <a:pt x="80751" y="51124"/>
                  </a:lnTo>
                  <a:lnTo>
                    <a:pt x="78947" y="50413"/>
                  </a:lnTo>
                  <a:lnTo>
                    <a:pt x="78947" y="48283"/>
                  </a:lnTo>
                  <a:lnTo>
                    <a:pt x="78947" y="46863"/>
                  </a:lnTo>
                  <a:lnTo>
                    <a:pt x="78947" y="44733"/>
                  </a:lnTo>
                  <a:close/>
                  <a:moveTo>
                    <a:pt x="65864" y="37633"/>
                  </a:moveTo>
                  <a:lnTo>
                    <a:pt x="66766" y="37633"/>
                  </a:lnTo>
                  <a:lnTo>
                    <a:pt x="69473" y="37633"/>
                  </a:lnTo>
                  <a:lnTo>
                    <a:pt x="71728" y="37633"/>
                  </a:lnTo>
                  <a:lnTo>
                    <a:pt x="72179" y="40473"/>
                  </a:lnTo>
                  <a:lnTo>
                    <a:pt x="77142" y="40473"/>
                  </a:lnTo>
                  <a:lnTo>
                    <a:pt x="74886" y="42603"/>
                  </a:lnTo>
                  <a:lnTo>
                    <a:pt x="74435" y="43313"/>
                  </a:lnTo>
                  <a:lnTo>
                    <a:pt x="74435" y="41893"/>
                  </a:lnTo>
                  <a:lnTo>
                    <a:pt x="73082" y="41893"/>
                  </a:lnTo>
                  <a:lnTo>
                    <a:pt x="72179" y="41893"/>
                  </a:lnTo>
                  <a:lnTo>
                    <a:pt x="70826" y="41893"/>
                  </a:lnTo>
                  <a:lnTo>
                    <a:pt x="69924" y="41893"/>
                  </a:lnTo>
                  <a:lnTo>
                    <a:pt x="69022" y="41893"/>
                  </a:lnTo>
                  <a:lnTo>
                    <a:pt x="67668" y="41893"/>
                  </a:lnTo>
                  <a:lnTo>
                    <a:pt x="65864" y="41183"/>
                  </a:lnTo>
                  <a:lnTo>
                    <a:pt x="65864" y="40473"/>
                  </a:lnTo>
                  <a:lnTo>
                    <a:pt x="65864" y="39053"/>
                  </a:lnTo>
                  <a:close/>
                  <a:moveTo>
                    <a:pt x="47819" y="20591"/>
                  </a:moveTo>
                  <a:lnTo>
                    <a:pt x="49623" y="20591"/>
                  </a:lnTo>
                  <a:lnTo>
                    <a:pt x="50526" y="20591"/>
                  </a:lnTo>
                  <a:lnTo>
                    <a:pt x="51428" y="21301"/>
                  </a:lnTo>
                  <a:lnTo>
                    <a:pt x="51879" y="22721"/>
                  </a:lnTo>
                  <a:lnTo>
                    <a:pt x="53232" y="26272"/>
                  </a:lnTo>
                  <a:lnTo>
                    <a:pt x="54586" y="26272"/>
                  </a:lnTo>
                  <a:lnTo>
                    <a:pt x="55488" y="29822"/>
                  </a:lnTo>
                  <a:lnTo>
                    <a:pt x="55488" y="32662"/>
                  </a:lnTo>
                  <a:lnTo>
                    <a:pt x="55488" y="34793"/>
                  </a:lnTo>
                  <a:lnTo>
                    <a:pt x="54135" y="34793"/>
                  </a:lnTo>
                  <a:lnTo>
                    <a:pt x="52781" y="32662"/>
                  </a:lnTo>
                  <a:lnTo>
                    <a:pt x="51879" y="31242"/>
                  </a:lnTo>
                  <a:lnTo>
                    <a:pt x="49623" y="32662"/>
                  </a:lnTo>
                  <a:lnTo>
                    <a:pt x="47819" y="33372"/>
                  </a:lnTo>
                  <a:lnTo>
                    <a:pt x="46466" y="31952"/>
                  </a:lnTo>
                  <a:lnTo>
                    <a:pt x="45563" y="29822"/>
                  </a:lnTo>
                  <a:lnTo>
                    <a:pt x="43308" y="27692"/>
                  </a:lnTo>
                  <a:lnTo>
                    <a:pt x="43308" y="25562"/>
                  </a:lnTo>
                  <a:lnTo>
                    <a:pt x="43308" y="22721"/>
                  </a:lnTo>
                  <a:lnTo>
                    <a:pt x="44661" y="22721"/>
                  </a:lnTo>
                  <a:lnTo>
                    <a:pt x="46014" y="22721"/>
                  </a:lnTo>
                  <a:lnTo>
                    <a:pt x="46014" y="21301"/>
                  </a:lnTo>
                  <a:close/>
                  <a:moveTo>
                    <a:pt x="3157" y="6390"/>
                  </a:moveTo>
                  <a:lnTo>
                    <a:pt x="3157" y="8520"/>
                  </a:lnTo>
                  <a:lnTo>
                    <a:pt x="3157" y="9941"/>
                  </a:lnTo>
                  <a:lnTo>
                    <a:pt x="2255" y="11361"/>
                  </a:lnTo>
                  <a:lnTo>
                    <a:pt x="1804" y="12781"/>
                  </a:lnTo>
                  <a:lnTo>
                    <a:pt x="1804" y="15621"/>
                  </a:lnTo>
                  <a:lnTo>
                    <a:pt x="0" y="14201"/>
                  </a:lnTo>
                  <a:lnTo>
                    <a:pt x="0" y="12781"/>
                  </a:lnTo>
                  <a:lnTo>
                    <a:pt x="0" y="11361"/>
                  </a:lnTo>
                  <a:lnTo>
                    <a:pt x="1804" y="8520"/>
                  </a:lnTo>
                  <a:close/>
                  <a:moveTo>
                    <a:pt x="14887" y="0"/>
                  </a:moveTo>
                  <a:lnTo>
                    <a:pt x="16240" y="0"/>
                  </a:lnTo>
                  <a:lnTo>
                    <a:pt x="19849" y="0"/>
                  </a:lnTo>
                  <a:lnTo>
                    <a:pt x="21202" y="0"/>
                  </a:lnTo>
                  <a:lnTo>
                    <a:pt x="22556" y="3550"/>
                  </a:lnTo>
                  <a:lnTo>
                    <a:pt x="22556" y="4260"/>
                  </a:lnTo>
                  <a:lnTo>
                    <a:pt x="22556" y="6390"/>
                  </a:lnTo>
                  <a:lnTo>
                    <a:pt x="22105" y="8520"/>
                  </a:lnTo>
                  <a:lnTo>
                    <a:pt x="22105" y="9230"/>
                  </a:lnTo>
                  <a:lnTo>
                    <a:pt x="20751" y="11360"/>
                  </a:lnTo>
                  <a:lnTo>
                    <a:pt x="19849" y="11360"/>
                  </a:lnTo>
                  <a:lnTo>
                    <a:pt x="18496" y="11360"/>
                  </a:lnTo>
                  <a:lnTo>
                    <a:pt x="17593" y="11360"/>
                  </a:lnTo>
                  <a:lnTo>
                    <a:pt x="15338" y="9230"/>
                  </a:lnTo>
                  <a:lnTo>
                    <a:pt x="14887" y="9230"/>
                  </a:lnTo>
                  <a:lnTo>
                    <a:pt x="12631" y="6390"/>
                  </a:lnTo>
                  <a:lnTo>
                    <a:pt x="12631" y="2840"/>
                  </a:lnTo>
                  <a:lnTo>
                    <a:pt x="12631" y="142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grpSp>
      <p:sp>
        <p:nvSpPr>
          <p:cNvPr id="2" name="Star: 5 Points 1"/>
          <p:cNvSpPr/>
          <p:nvPr/>
        </p:nvSpPr>
        <p:spPr>
          <a:xfrm>
            <a:off x="6366485" y="6755749"/>
            <a:ext cx="334944" cy="334994"/>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41" tIns="34221" rIns="68441" bIns="34221" numCol="1" spcCol="0" rtlCol="0" fromWordArt="0" anchor="ctr" anchorCtr="0" forceAA="0" compatLnSpc="1">
            <a:prstTxWarp prst="textNoShape">
              <a:avLst/>
            </a:prstTxWarp>
            <a:noAutofit/>
          </a:bodyPr>
          <a:lstStyle/>
          <a:p>
            <a:pPr algn="ctr" defTabSz="1368669" rtl="0" eaLnBrk="1" fontAlgn="auto" hangingPunct="1">
              <a:spcBef>
                <a:spcPts val="0"/>
              </a:spcBef>
              <a:spcAft>
                <a:spcPts val="0"/>
              </a:spcAft>
            </a:pPr>
            <a:endParaRPr lang="ja" sz="1400">
              <a:solidFill>
                <a:prstClr val="white"/>
              </a:solidFill>
            </a:endParaRPr>
          </a:p>
        </p:txBody>
      </p:sp>
      <p:sp>
        <p:nvSpPr>
          <p:cNvPr id="66" name="Title 1"/>
          <p:cNvSpPr txBox="1">
            <a:spLocks/>
          </p:cNvSpPr>
          <p:nvPr/>
        </p:nvSpPr>
        <p:spPr>
          <a:xfrm>
            <a:off x="1822331" y="341081"/>
            <a:ext cx="16203894"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fontAlgn="auto">
              <a:spcAft>
                <a:spcPts val="0"/>
              </a:spcAft>
            </a:pPr>
            <a:endParaRPr lang="ja" sz="6200" b="1" dirty="0">
              <a:solidFill>
                <a:prstClr val="black">
                  <a:lumMod val="65000"/>
                  <a:lumOff val="35000"/>
                </a:prstClr>
              </a:solidFill>
              <a:latin typeface="Montserrat Semi Bold"/>
            </a:endParaRPr>
          </a:p>
        </p:txBody>
      </p:sp>
      <p:sp>
        <p:nvSpPr>
          <p:cNvPr id="64" name="TextBox 63"/>
          <p:cNvSpPr txBox="1"/>
          <p:nvPr/>
        </p:nvSpPr>
        <p:spPr>
          <a:xfrm>
            <a:off x="11244173" y="5202262"/>
            <a:ext cx="6501594" cy="584570"/>
          </a:xfrm>
          <a:prstGeom prst="rect">
            <a:avLst/>
          </a:prstGeom>
          <a:solidFill>
            <a:schemeClr val="accent1"/>
          </a:solidFill>
        </p:spPr>
        <p:txBody>
          <a:bodyPr wrap="square" lIns="136868" tIns="68441" rIns="136868" bIns="68441" rtlCol="0">
            <a:spAutoFit/>
          </a:bodyPr>
          <a:lstStyle/>
          <a:p>
            <a:pPr algn="l" defTabSz="1368669" rtl="0" eaLnBrk="1" fontAlgn="auto" hangingPunct="1">
              <a:spcBef>
                <a:spcPts val="0"/>
              </a:spcBef>
              <a:spcAft>
                <a:spcPts val="0"/>
              </a:spcAft>
            </a:pPr>
            <a:r>
              <a:rPr lang="ja" sz="2900" b="0" i="0" u="none" baseline="0">
                <a:solidFill>
                  <a:prstClr val="white"/>
                </a:solidFill>
                <a:latin typeface="+mn-lt"/>
                <a:cs typeface="Mongolian Baiti" panose="03000500000000000000" pitchFamily="66" charset="0"/>
              </a:rPr>
              <a:t>仕事に最適な州</a:t>
            </a:r>
            <a:endParaRPr lang="ja" sz="2900" dirty="0">
              <a:solidFill>
                <a:prstClr val="white"/>
              </a:solidFill>
              <a:latin typeface="+mn-lt"/>
              <a:cs typeface="Mongolian Baiti" panose="03000500000000000000" pitchFamily="66" charset="0"/>
            </a:endParaRPr>
          </a:p>
        </p:txBody>
      </p:sp>
      <p:sp>
        <p:nvSpPr>
          <p:cNvPr id="65" name="Title 1"/>
          <p:cNvSpPr txBox="1">
            <a:spLocks/>
          </p:cNvSpPr>
          <p:nvPr/>
        </p:nvSpPr>
        <p:spPr>
          <a:xfrm>
            <a:off x="1677500" y="293009"/>
            <a:ext cx="16203894"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fontAlgn="auto">
              <a:spcAft>
                <a:spcPts val="0"/>
              </a:spcAft>
            </a:pPr>
            <a:r>
              <a:rPr lang="ja" sz="6200" b="1" i="0" u="none" baseline="0" dirty="0">
                <a:solidFill>
                  <a:srgbClr val="595959"/>
                </a:solidFill>
                <a:latin typeface="+mn-lt"/>
              </a:rPr>
              <a:t>テキサスと  </a:t>
            </a:r>
            <a:r>
              <a:rPr lang="ja" sz="6200" b="1" i="0" u="none" baseline="0" dirty="0">
                <a:solidFill>
                  <a:srgbClr val="FF0000"/>
                </a:solidFill>
                <a:latin typeface="+mn-lt"/>
              </a:rPr>
              <a:t>         </a:t>
            </a:r>
            <a:r>
              <a:rPr lang="ja" sz="6200" b="1" i="0" u="none" baseline="0" dirty="0">
                <a:solidFill>
                  <a:prstClr val="black">
                    <a:lumMod val="65000"/>
                    <a:lumOff val="35000"/>
                  </a:prstClr>
                </a:solidFill>
                <a:latin typeface="+mn-lt"/>
              </a:rPr>
              <a:t>ビジネス環境</a:t>
            </a:r>
            <a:endParaRPr lang="ja" sz="6200" b="1" dirty="0">
              <a:solidFill>
                <a:prstClr val="black">
                  <a:lumMod val="65000"/>
                  <a:lumOff val="35000"/>
                </a:prstClr>
              </a:solidFill>
              <a:latin typeface="+mn-lt"/>
            </a:endParaRPr>
          </a:p>
        </p:txBody>
      </p:sp>
      <p:pic>
        <p:nvPicPr>
          <p:cNvPr id="73" name="Picture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1726" y="445362"/>
            <a:ext cx="1759940" cy="634688"/>
          </a:xfrm>
          <a:prstGeom prst="rect">
            <a:avLst/>
          </a:prstGeom>
        </p:spPr>
      </p:pic>
    </p:spTree>
    <p:extLst>
      <p:ext uri="{BB962C8B-B14F-4D97-AF65-F5344CB8AC3E}">
        <p14:creationId xmlns:p14="http://schemas.microsoft.com/office/powerpoint/2010/main" val="3670850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30"/>
        <p:cNvGrpSpPr/>
        <p:nvPr/>
      </p:nvGrpSpPr>
      <p:grpSpPr>
        <a:xfrm>
          <a:off x="0" y="0"/>
          <a:ext cx="0" cy="0"/>
          <a:chOff x="0" y="0"/>
          <a:chExt cx="0" cy="0"/>
        </a:xfrm>
      </p:grpSpPr>
      <p:grpSp>
        <p:nvGrpSpPr>
          <p:cNvPr id="85" name="Shape 841"/>
          <p:cNvGrpSpPr/>
          <p:nvPr/>
        </p:nvGrpSpPr>
        <p:grpSpPr>
          <a:xfrm>
            <a:off x="899710" y="1976494"/>
            <a:ext cx="10964042" cy="7168918"/>
            <a:chOff x="5157992" y="1665628"/>
            <a:chExt cx="2936367" cy="1919171"/>
          </a:xfrm>
        </p:grpSpPr>
        <p:sp>
          <p:nvSpPr>
            <p:cNvPr id="86" name="Shape 842"/>
            <p:cNvSpPr/>
            <p:nvPr/>
          </p:nvSpPr>
          <p:spPr>
            <a:xfrm>
              <a:off x="5379187" y="1665628"/>
              <a:ext cx="365958" cy="271518"/>
            </a:xfrm>
            <a:custGeom>
              <a:avLst/>
              <a:gdLst/>
              <a:ahLst/>
              <a:cxnLst/>
              <a:rect l="0" t="0" r="0" b="0"/>
              <a:pathLst>
                <a:path w="120000" h="120000" extrusionOk="0">
                  <a:moveTo>
                    <a:pt x="120000" y="29684"/>
                  </a:moveTo>
                  <a:cubicBezTo>
                    <a:pt x="120000" y="29684"/>
                    <a:pt x="108793" y="101684"/>
                    <a:pt x="106459" y="105473"/>
                  </a:cubicBezTo>
                  <a:cubicBezTo>
                    <a:pt x="104591" y="109894"/>
                    <a:pt x="106926" y="108631"/>
                    <a:pt x="106926" y="113052"/>
                  </a:cubicBezTo>
                  <a:cubicBezTo>
                    <a:pt x="106926" y="116842"/>
                    <a:pt x="105992" y="120000"/>
                    <a:pt x="105992" y="120000"/>
                  </a:cubicBezTo>
                  <a:cubicBezTo>
                    <a:pt x="75175" y="109263"/>
                    <a:pt x="75175" y="109263"/>
                    <a:pt x="75175" y="109263"/>
                  </a:cubicBezTo>
                  <a:cubicBezTo>
                    <a:pt x="70038" y="108631"/>
                    <a:pt x="70038" y="108631"/>
                    <a:pt x="70038" y="108631"/>
                  </a:cubicBezTo>
                  <a:cubicBezTo>
                    <a:pt x="68171" y="109263"/>
                    <a:pt x="68171" y="109263"/>
                    <a:pt x="68171" y="109263"/>
                  </a:cubicBezTo>
                  <a:cubicBezTo>
                    <a:pt x="65836" y="108631"/>
                    <a:pt x="65836" y="108631"/>
                    <a:pt x="65836" y="108631"/>
                  </a:cubicBezTo>
                  <a:cubicBezTo>
                    <a:pt x="63968" y="109263"/>
                    <a:pt x="63968" y="109263"/>
                    <a:pt x="63968" y="109263"/>
                  </a:cubicBezTo>
                  <a:cubicBezTo>
                    <a:pt x="50428" y="109894"/>
                    <a:pt x="50428" y="109894"/>
                    <a:pt x="50428" y="109894"/>
                  </a:cubicBezTo>
                  <a:cubicBezTo>
                    <a:pt x="49027" y="108631"/>
                    <a:pt x="49027" y="108631"/>
                    <a:pt x="49027" y="108631"/>
                  </a:cubicBezTo>
                  <a:cubicBezTo>
                    <a:pt x="47626" y="109263"/>
                    <a:pt x="47626" y="109263"/>
                    <a:pt x="47626" y="109263"/>
                  </a:cubicBezTo>
                  <a:cubicBezTo>
                    <a:pt x="46225" y="109894"/>
                    <a:pt x="46225" y="109894"/>
                    <a:pt x="46225" y="109894"/>
                  </a:cubicBezTo>
                  <a:cubicBezTo>
                    <a:pt x="45291" y="109894"/>
                    <a:pt x="45291" y="109894"/>
                    <a:pt x="45291" y="109894"/>
                  </a:cubicBezTo>
                  <a:cubicBezTo>
                    <a:pt x="43891" y="109263"/>
                    <a:pt x="43891" y="109263"/>
                    <a:pt x="43891" y="109263"/>
                  </a:cubicBezTo>
                  <a:cubicBezTo>
                    <a:pt x="43891" y="108631"/>
                    <a:pt x="43891" y="108631"/>
                    <a:pt x="43891" y="108631"/>
                  </a:cubicBezTo>
                  <a:cubicBezTo>
                    <a:pt x="41556" y="108631"/>
                    <a:pt x="41556" y="108631"/>
                    <a:pt x="41556" y="108631"/>
                  </a:cubicBezTo>
                  <a:cubicBezTo>
                    <a:pt x="40155" y="108000"/>
                    <a:pt x="40155" y="108000"/>
                    <a:pt x="40155" y="108000"/>
                  </a:cubicBezTo>
                  <a:cubicBezTo>
                    <a:pt x="39688" y="106736"/>
                    <a:pt x="39688" y="106736"/>
                    <a:pt x="39688" y="106736"/>
                  </a:cubicBezTo>
                  <a:cubicBezTo>
                    <a:pt x="39688" y="106105"/>
                    <a:pt x="39688" y="106105"/>
                    <a:pt x="39688" y="106105"/>
                  </a:cubicBezTo>
                  <a:cubicBezTo>
                    <a:pt x="37821" y="105473"/>
                    <a:pt x="37821" y="105473"/>
                    <a:pt x="37821" y="105473"/>
                  </a:cubicBezTo>
                  <a:cubicBezTo>
                    <a:pt x="34085" y="104210"/>
                    <a:pt x="34085" y="104210"/>
                    <a:pt x="34085" y="104210"/>
                  </a:cubicBezTo>
                  <a:cubicBezTo>
                    <a:pt x="31750" y="102947"/>
                    <a:pt x="31750" y="102947"/>
                    <a:pt x="31750" y="102947"/>
                  </a:cubicBezTo>
                  <a:cubicBezTo>
                    <a:pt x="30817" y="102315"/>
                    <a:pt x="30817" y="102315"/>
                    <a:pt x="30817" y="102315"/>
                  </a:cubicBezTo>
                  <a:cubicBezTo>
                    <a:pt x="28015" y="102947"/>
                    <a:pt x="28015" y="102947"/>
                    <a:pt x="28015" y="102947"/>
                  </a:cubicBezTo>
                  <a:cubicBezTo>
                    <a:pt x="23813" y="104210"/>
                    <a:pt x="23813" y="104210"/>
                    <a:pt x="23813" y="104210"/>
                  </a:cubicBezTo>
                  <a:cubicBezTo>
                    <a:pt x="18677" y="102315"/>
                    <a:pt x="18677" y="102315"/>
                    <a:pt x="18677" y="102315"/>
                  </a:cubicBezTo>
                  <a:cubicBezTo>
                    <a:pt x="15408" y="98526"/>
                    <a:pt x="15408" y="98526"/>
                    <a:pt x="15408" y="98526"/>
                  </a:cubicBezTo>
                  <a:cubicBezTo>
                    <a:pt x="15408" y="98526"/>
                    <a:pt x="16809" y="94105"/>
                    <a:pt x="16342" y="88421"/>
                  </a:cubicBezTo>
                  <a:cubicBezTo>
                    <a:pt x="15875" y="82105"/>
                    <a:pt x="13540" y="80842"/>
                    <a:pt x="13540" y="80842"/>
                  </a:cubicBezTo>
                  <a:cubicBezTo>
                    <a:pt x="11206" y="80842"/>
                    <a:pt x="11206" y="80842"/>
                    <a:pt x="11206" y="80842"/>
                  </a:cubicBezTo>
                  <a:cubicBezTo>
                    <a:pt x="9338" y="79578"/>
                    <a:pt x="9338" y="79578"/>
                    <a:pt x="9338" y="79578"/>
                  </a:cubicBezTo>
                  <a:cubicBezTo>
                    <a:pt x="9338" y="79578"/>
                    <a:pt x="9338" y="75789"/>
                    <a:pt x="7003" y="75789"/>
                  </a:cubicBezTo>
                  <a:cubicBezTo>
                    <a:pt x="4669" y="75789"/>
                    <a:pt x="4669" y="75789"/>
                    <a:pt x="4669" y="75789"/>
                  </a:cubicBezTo>
                  <a:cubicBezTo>
                    <a:pt x="1867" y="75157"/>
                    <a:pt x="1867" y="75157"/>
                    <a:pt x="1867" y="75157"/>
                  </a:cubicBezTo>
                  <a:cubicBezTo>
                    <a:pt x="0" y="73263"/>
                    <a:pt x="0" y="73263"/>
                    <a:pt x="0" y="73263"/>
                  </a:cubicBezTo>
                  <a:cubicBezTo>
                    <a:pt x="466" y="68842"/>
                    <a:pt x="466" y="68842"/>
                    <a:pt x="466" y="68842"/>
                  </a:cubicBezTo>
                  <a:cubicBezTo>
                    <a:pt x="1400" y="65052"/>
                    <a:pt x="1400" y="65052"/>
                    <a:pt x="1400" y="65052"/>
                  </a:cubicBezTo>
                  <a:cubicBezTo>
                    <a:pt x="1867" y="64421"/>
                    <a:pt x="1867" y="64421"/>
                    <a:pt x="1867" y="64421"/>
                  </a:cubicBezTo>
                  <a:cubicBezTo>
                    <a:pt x="2334" y="66315"/>
                    <a:pt x="2334" y="66315"/>
                    <a:pt x="2334" y="66315"/>
                  </a:cubicBezTo>
                  <a:cubicBezTo>
                    <a:pt x="2801" y="66947"/>
                    <a:pt x="2801" y="66947"/>
                    <a:pt x="2801" y="66947"/>
                  </a:cubicBezTo>
                  <a:cubicBezTo>
                    <a:pt x="3268" y="66315"/>
                    <a:pt x="3268" y="66315"/>
                    <a:pt x="3268" y="66315"/>
                  </a:cubicBezTo>
                  <a:cubicBezTo>
                    <a:pt x="3268" y="63789"/>
                    <a:pt x="3268" y="63789"/>
                    <a:pt x="3268" y="63789"/>
                  </a:cubicBezTo>
                  <a:cubicBezTo>
                    <a:pt x="5136" y="62526"/>
                    <a:pt x="5136" y="62526"/>
                    <a:pt x="5136" y="62526"/>
                  </a:cubicBezTo>
                  <a:cubicBezTo>
                    <a:pt x="5136" y="61894"/>
                    <a:pt x="5136" y="61894"/>
                    <a:pt x="5136" y="61894"/>
                  </a:cubicBezTo>
                  <a:cubicBezTo>
                    <a:pt x="4202" y="60631"/>
                    <a:pt x="4202" y="60631"/>
                    <a:pt x="4202" y="60631"/>
                  </a:cubicBezTo>
                  <a:cubicBezTo>
                    <a:pt x="3735" y="60000"/>
                    <a:pt x="3735" y="60000"/>
                    <a:pt x="3735" y="60000"/>
                  </a:cubicBezTo>
                  <a:cubicBezTo>
                    <a:pt x="3268" y="55578"/>
                    <a:pt x="3268" y="55578"/>
                    <a:pt x="3268" y="55578"/>
                  </a:cubicBezTo>
                  <a:cubicBezTo>
                    <a:pt x="6536" y="54947"/>
                    <a:pt x="6536" y="54947"/>
                    <a:pt x="6536" y="54947"/>
                  </a:cubicBezTo>
                  <a:cubicBezTo>
                    <a:pt x="7470" y="53684"/>
                    <a:pt x="7470" y="53684"/>
                    <a:pt x="7470" y="53684"/>
                  </a:cubicBezTo>
                  <a:cubicBezTo>
                    <a:pt x="4669" y="50526"/>
                    <a:pt x="4669" y="50526"/>
                    <a:pt x="4669" y="50526"/>
                  </a:cubicBezTo>
                  <a:cubicBezTo>
                    <a:pt x="3735" y="49263"/>
                    <a:pt x="3735" y="49263"/>
                    <a:pt x="3735" y="49263"/>
                  </a:cubicBezTo>
                  <a:cubicBezTo>
                    <a:pt x="2801" y="40421"/>
                    <a:pt x="2801" y="40421"/>
                    <a:pt x="2801" y="40421"/>
                  </a:cubicBezTo>
                  <a:cubicBezTo>
                    <a:pt x="2801" y="37894"/>
                    <a:pt x="2801" y="37894"/>
                    <a:pt x="2801" y="37894"/>
                  </a:cubicBezTo>
                  <a:cubicBezTo>
                    <a:pt x="3735" y="37263"/>
                    <a:pt x="3735" y="37263"/>
                    <a:pt x="3735" y="37263"/>
                  </a:cubicBezTo>
                  <a:cubicBezTo>
                    <a:pt x="3735" y="25894"/>
                    <a:pt x="3735" y="25894"/>
                    <a:pt x="3735" y="25894"/>
                  </a:cubicBezTo>
                  <a:cubicBezTo>
                    <a:pt x="1400" y="23368"/>
                    <a:pt x="1400" y="23368"/>
                    <a:pt x="1400" y="23368"/>
                  </a:cubicBezTo>
                  <a:cubicBezTo>
                    <a:pt x="1400" y="14526"/>
                    <a:pt x="1400" y="14526"/>
                    <a:pt x="1400" y="14526"/>
                  </a:cubicBezTo>
                  <a:cubicBezTo>
                    <a:pt x="3735" y="10736"/>
                    <a:pt x="3735" y="10736"/>
                    <a:pt x="3735" y="10736"/>
                  </a:cubicBezTo>
                  <a:cubicBezTo>
                    <a:pt x="4669" y="6315"/>
                    <a:pt x="4669" y="6315"/>
                    <a:pt x="4669" y="6315"/>
                  </a:cubicBezTo>
                  <a:cubicBezTo>
                    <a:pt x="9805" y="13263"/>
                    <a:pt x="9805" y="13263"/>
                    <a:pt x="9805" y="13263"/>
                  </a:cubicBezTo>
                  <a:cubicBezTo>
                    <a:pt x="15408" y="18947"/>
                    <a:pt x="15408" y="18947"/>
                    <a:pt x="15408" y="18947"/>
                  </a:cubicBezTo>
                  <a:cubicBezTo>
                    <a:pt x="19610" y="21473"/>
                    <a:pt x="19610" y="21473"/>
                    <a:pt x="19610" y="21473"/>
                  </a:cubicBezTo>
                  <a:cubicBezTo>
                    <a:pt x="22879" y="22736"/>
                    <a:pt x="22879" y="22736"/>
                    <a:pt x="22879" y="22736"/>
                  </a:cubicBezTo>
                  <a:cubicBezTo>
                    <a:pt x="24280" y="22736"/>
                    <a:pt x="24280" y="22736"/>
                    <a:pt x="24280" y="22736"/>
                  </a:cubicBezTo>
                  <a:cubicBezTo>
                    <a:pt x="25680" y="22736"/>
                    <a:pt x="25680" y="22736"/>
                    <a:pt x="25680" y="22736"/>
                  </a:cubicBezTo>
                  <a:cubicBezTo>
                    <a:pt x="26614" y="27157"/>
                    <a:pt x="26614" y="27157"/>
                    <a:pt x="26614" y="27157"/>
                  </a:cubicBezTo>
                  <a:cubicBezTo>
                    <a:pt x="30350" y="26526"/>
                    <a:pt x="30350" y="26526"/>
                    <a:pt x="30350" y="26526"/>
                  </a:cubicBezTo>
                  <a:cubicBezTo>
                    <a:pt x="30817" y="32842"/>
                    <a:pt x="30817" y="32842"/>
                    <a:pt x="30817" y="32842"/>
                  </a:cubicBezTo>
                  <a:cubicBezTo>
                    <a:pt x="29416" y="35368"/>
                    <a:pt x="29416" y="35368"/>
                    <a:pt x="29416" y="35368"/>
                  </a:cubicBezTo>
                  <a:cubicBezTo>
                    <a:pt x="25214" y="38526"/>
                    <a:pt x="25214" y="38526"/>
                    <a:pt x="25214" y="38526"/>
                  </a:cubicBezTo>
                  <a:cubicBezTo>
                    <a:pt x="22412" y="43578"/>
                    <a:pt x="22412" y="43578"/>
                    <a:pt x="22412" y="43578"/>
                  </a:cubicBezTo>
                  <a:cubicBezTo>
                    <a:pt x="21478" y="46105"/>
                    <a:pt x="21478" y="46105"/>
                    <a:pt x="21478" y="46105"/>
                  </a:cubicBezTo>
                  <a:cubicBezTo>
                    <a:pt x="22412" y="46736"/>
                    <a:pt x="22412" y="46736"/>
                    <a:pt x="22412" y="46736"/>
                  </a:cubicBezTo>
                  <a:cubicBezTo>
                    <a:pt x="24280" y="44210"/>
                    <a:pt x="24280" y="44210"/>
                    <a:pt x="24280" y="44210"/>
                  </a:cubicBezTo>
                  <a:cubicBezTo>
                    <a:pt x="25680" y="41684"/>
                    <a:pt x="25680" y="41684"/>
                    <a:pt x="25680" y="41684"/>
                  </a:cubicBezTo>
                  <a:cubicBezTo>
                    <a:pt x="29883" y="37894"/>
                    <a:pt x="29883" y="37894"/>
                    <a:pt x="29883" y="37894"/>
                  </a:cubicBezTo>
                  <a:cubicBezTo>
                    <a:pt x="32684" y="36000"/>
                    <a:pt x="32684" y="36000"/>
                    <a:pt x="32684" y="36000"/>
                  </a:cubicBezTo>
                  <a:cubicBezTo>
                    <a:pt x="32217" y="38526"/>
                    <a:pt x="32217" y="38526"/>
                    <a:pt x="32217" y="38526"/>
                  </a:cubicBezTo>
                  <a:cubicBezTo>
                    <a:pt x="30817" y="40421"/>
                    <a:pt x="30817" y="40421"/>
                    <a:pt x="30817" y="40421"/>
                  </a:cubicBezTo>
                  <a:cubicBezTo>
                    <a:pt x="28949" y="46736"/>
                    <a:pt x="28949" y="46736"/>
                    <a:pt x="28949" y="46736"/>
                  </a:cubicBezTo>
                  <a:cubicBezTo>
                    <a:pt x="24280" y="50526"/>
                    <a:pt x="24280" y="50526"/>
                    <a:pt x="24280" y="50526"/>
                  </a:cubicBezTo>
                  <a:cubicBezTo>
                    <a:pt x="21478" y="54315"/>
                    <a:pt x="21478" y="54315"/>
                    <a:pt x="21478" y="54315"/>
                  </a:cubicBezTo>
                  <a:cubicBezTo>
                    <a:pt x="21478" y="57473"/>
                    <a:pt x="21478" y="57473"/>
                    <a:pt x="21478" y="57473"/>
                  </a:cubicBezTo>
                  <a:cubicBezTo>
                    <a:pt x="23346" y="58105"/>
                    <a:pt x="23346" y="58105"/>
                    <a:pt x="23346" y="58105"/>
                  </a:cubicBezTo>
                  <a:cubicBezTo>
                    <a:pt x="25680" y="54947"/>
                    <a:pt x="25680" y="54947"/>
                    <a:pt x="25680" y="54947"/>
                  </a:cubicBezTo>
                  <a:cubicBezTo>
                    <a:pt x="28015" y="52421"/>
                    <a:pt x="28015" y="52421"/>
                    <a:pt x="28015" y="52421"/>
                  </a:cubicBezTo>
                  <a:cubicBezTo>
                    <a:pt x="30350" y="51789"/>
                    <a:pt x="30350" y="51789"/>
                    <a:pt x="30350" y="51789"/>
                  </a:cubicBezTo>
                  <a:cubicBezTo>
                    <a:pt x="32217" y="49263"/>
                    <a:pt x="32217" y="49263"/>
                    <a:pt x="32217" y="49263"/>
                  </a:cubicBezTo>
                  <a:cubicBezTo>
                    <a:pt x="33151" y="42947"/>
                    <a:pt x="33151" y="42947"/>
                    <a:pt x="33151" y="42947"/>
                  </a:cubicBezTo>
                  <a:cubicBezTo>
                    <a:pt x="35019" y="37894"/>
                    <a:pt x="35019" y="37894"/>
                    <a:pt x="35019" y="37894"/>
                  </a:cubicBezTo>
                  <a:cubicBezTo>
                    <a:pt x="37354" y="34105"/>
                    <a:pt x="37354" y="34105"/>
                    <a:pt x="37354" y="34105"/>
                  </a:cubicBezTo>
                  <a:cubicBezTo>
                    <a:pt x="37821" y="31578"/>
                    <a:pt x="37821" y="31578"/>
                    <a:pt x="37821" y="31578"/>
                  </a:cubicBezTo>
                  <a:cubicBezTo>
                    <a:pt x="36420" y="26526"/>
                    <a:pt x="36420" y="26526"/>
                    <a:pt x="36420" y="26526"/>
                  </a:cubicBezTo>
                  <a:cubicBezTo>
                    <a:pt x="36420" y="21473"/>
                    <a:pt x="36420" y="21473"/>
                    <a:pt x="36420" y="21473"/>
                  </a:cubicBezTo>
                  <a:cubicBezTo>
                    <a:pt x="35019" y="22105"/>
                    <a:pt x="35019" y="22105"/>
                    <a:pt x="35019" y="22105"/>
                  </a:cubicBezTo>
                  <a:cubicBezTo>
                    <a:pt x="34085" y="24000"/>
                    <a:pt x="34085" y="24000"/>
                    <a:pt x="34085" y="24000"/>
                  </a:cubicBezTo>
                  <a:cubicBezTo>
                    <a:pt x="34552" y="29052"/>
                    <a:pt x="34552" y="29052"/>
                    <a:pt x="34552" y="29052"/>
                  </a:cubicBezTo>
                  <a:cubicBezTo>
                    <a:pt x="35486" y="32842"/>
                    <a:pt x="35486" y="32842"/>
                    <a:pt x="35486" y="32842"/>
                  </a:cubicBezTo>
                  <a:cubicBezTo>
                    <a:pt x="35486" y="34105"/>
                    <a:pt x="35486" y="34105"/>
                    <a:pt x="35486" y="34105"/>
                  </a:cubicBezTo>
                  <a:cubicBezTo>
                    <a:pt x="34552" y="33473"/>
                    <a:pt x="34552" y="33473"/>
                    <a:pt x="34552" y="33473"/>
                  </a:cubicBezTo>
                  <a:cubicBezTo>
                    <a:pt x="33618" y="32210"/>
                    <a:pt x="33618" y="32210"/>
                    <a:pt x="33618" y="32210"/>
                  </a:cubicBezTo>
                  <a:cubicBezTo>
                    <a:pt x="32684" y="29052"/>
                    <a:pt x="32684" y="29052"/>
                    <a:pt x="32684" y="29052"/>
                  </a:cubicBezTo>
                  <a:cubicBezTo>
                    <a:pt x="31750" y="25894"/>
                    <a:pt x="31750" y="25894"/>
                    <a:pt x="31750" y="25894"/>
                  </a:cubicBezTo>
                  <a:cubicBezTo>
                    <a:pt x="31750" y="23368"/>
                    <a:pt x="31750" y="23368"/>
                    <a:pt x="31750" y="23368"/>
                  </a:cubicBezTo>
                  <a:cubicBezTo>
                    <a:pt x="34085" y="20210"/>
                    <a:pt x="34085" y="20210"/>
                    <a:pt x="34085" y="20210"/>
                  </a:cubicBezTo>
                  <a:cubicBezTo>
                    <a:pt x="35019" y="17684"/>
                    <a:pt x="35019" y="17684"/>
                    <a:pt x="35019" y="17684"/>
                  </a:cubicBezTo>
                  <a:cubicBezTo>
                    <a:pt x="34552" y="15157"/>
                    <a:pt x="34552" y="15157"/>
                    <a:pt x="34552" y="15157"/>
                  </a:cubicBezTo>
                  <a:cubicBezTo>
                    <a:pt x="36887" y="18315"/>
                    <a:pt x="36887" y="18315"/>
                    <a:pt x="36887" y="18315"/>
                  </a:cubicBezTo>
                  <a:cubicBezTo>
                    <a:pt x="37354" y="18947"/>
                    <a:pt x="37354" y="18947"/>
                    <a:pt x="37354" y="18947"/>
                  </a:cubicBezTo>
                  <a:cubicBezTo>
                    <a:pt x="37821" y="15157"/>
                    <a:pt x="37821" y="15157"/>
                    <a:pt x="37821" y="15157"/>
                  </a:cubicBezTo>
                  <a:cubicBezTo>
                    <a:pt x="36887" y="9473"/>
                    <a:pt x="36887" y="9473"/>
                    <a:pt x="36887" y="9473"/>
                  </a:cubicBezTo>
                  <a:cubicBezTo>
                    <a:pt x="37354" y="7578"/>
                    <a:pt x="37354" y="7578"/>
                    <a:pt x="37354" y="7578"/>
                  </a:cubicBezTo>
                  <a:cubicBezTo>
                    <a:pt x="35953" y="6947"/>
                    <a:pt x="35953" y="6947"/>
                    <a:pt x="35953" y="6947"/>
                  </a:cubicBezTo>
                  <a:cubicBezTo>
                    <a:pt x="35486" y="0"/>
                    <a:pt x="35486" y="0"/>
                    <a:pt x="35486" y="0"/>
                  </a:cubicBezTo>
                  <a:cubicBezTo>
                    <a:pt x="35486" y="0"/>
                    <a:pt x="62101" y="10105"/>
                    <a:pt x="67704" y="12000"/>
                  </a:cubicBezTo>
                  <a:cubicBezTo>
                    <a:pt x="72840" y="13894"/>
                    <a:pt x="107392" y="26526"/>
                    <a:pt x="109727" y="27157"/>
                  </a:cubicBezTo>
                  <a:cubicBezTo>
                    <a:pt x="112062" y="28421"/>
                    <a:pt x="114863" y="28421"/>
                    <a:pt x="114863" y="28421"/>
                  </a:cubicBezTo>
                  <a:lnTo>
                    <a:pt x="120000" y="2968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87" name="Shape 843"/>
            <p:cNvSpPr/>
            <p:nvPr/>
          </p:nvSpPr>
          <p:spPr>
            <a:xfrm>
              <a:off x="5925594" y="2621841"/>
              <a:ext cx="384509" cy="394627"/>
            </a:xfrm>
            <a:custGeom>
              <a:avLst/>
              <a:gdLst/>
              <a:ahLst/>
              <a:cxnLst/>
              <a:rect l="0" t="0" r="0" b="0"/>
              <a:pathLst>
                <a:path w="120000" h="120000" extrusionOk="0">
                  <a:moveTo>
                    <a:pt x="17894" y="0"/>
                  </a:moveTo>
                  <a:lnTo>
                    <a:pt x="119999" y="11794"/>
                  </a:lnTo>
                  <a:lnTo>
                    <a:pt x="119473" y="22564"/>
                  </a:lnTo>
                  <a:lnTo>
                    <a:pt x="117894" y="22564"/>
                  </a:lnTo>
                  <a:lnTo>
                    <a:pt x="110526" y="115897"/>
                  </a:lnTo>
                  <a:lnTo>
                    <a:pt x="47894" y="110256"/>
                  </a:lnTo>
                  <a:lnTo>
                    <a:pt x="47368" y="114871"/>
                  </a:lnTo>
                  <a:lnTo>
                    <a:pt x="16842" y="111794"/>
                  </a:lnTo>
                  <a:lnTo>
                    <a:pt x="15263" y="120000"/>
                  </a:lnTo>
                  <a:lnTo>
                    <a:pt x="0" y="117948"/>
                  </a:lnTo>
                  <a:lnTo>
                    <a:pt x="17894"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88" name="Shape 844"/>
            <p:cNvSpPr/>
            <p:nvPr/>
          </p:nvSpPr>
          <p:spPr>
            <a:xfrm>
              <a:off x="6068941" y="2696044"/>
              <a:ext cx="762272" cy="752153"/>
            </a:xfrm>
            <a:custGeom>
              <a:avLst/>
              <a:gdLst/>
              <a:ahLst/>
              <a:cxnLst/>
              <a:rect l="0" t="0" r="0" b="0"/>
              <a:pathLst>
                <a:path w="120000" h="120000" extrusionOk="0">
                  <a:moveTo>
                    <a:pt x="118407" y="68071"/>
                  </a:moveTo>
                  <a:lnTo>
                    <a:pt x="118938" y="65919"/>
                  </a:lnTo>
                  <a:lnTo>
                    <a:pt x="120000" y="64573"/>
                  </a:lnTo>
                  <a:lnTo>
                    <a:pt x="119469" y="62959"/>
                  </a:lnTo>
                  <a:lnTo>
                    <a:pt x="118938" y="60807"/>
                  </a:lnTo>
                  <a:lnTo>
                    <a:pt x="118672" y="59999"/>
                  </a:lnTo>
                  <a:lnTo>
                    <a:pt x="118672" y="58385"/>
                  </a:lnTo>
                  <a:lnTo>
                    <a:pt x="118407" y="57847"/>
                  </a:lnTo>
                  <a:lnTo>
                    <a:pt x="117345" y="55426"/>
                  </a:lnTo>
                  <a:lnTo>
                    <a:pt x="117345" y="54887"/>
                  </a:lnTo>
                  <a:lnTo>
                    <a:pt x="115486" y="53273"/>
                  </a:lnTo>
                  <a:lnTo>
                    <a:pt x="115486" y="35246"/>
                  </a:lnTo>
                  <a:lnTo>
                    <a:pt x="112831" y="34977"/>
                  </a:lnTo>
                  <a:lnTo>
                    <a:pt x="112300" y="35515"/>
                  </a:lnTo>
                  <a:lnTo>
                    <a:pt x="111504" y="35246"/>
                  </a:lnTo>
                  <a:lnTo>
                    <a:pt x="110707" y="34439"/>
                  </a:lnTo>
                  <a:lnTo>
                    <a:pt x="109646" y="33901"/>
                  </a:lnTo>
                  <a:lnTo>
                    <a:pt x="108318" y="33901"/>
                  </a:lnTo>
                  <a:lnTo>
                    <a:pt x="106725" y="32825"/>
                  </a:lnTo>
                  <a:lnTo>
                    <a:pt x="105663" y="31479"/>
                  </a:lnTo>
                  <a:lnTo>
                    <a:pt x="104336" y="31210"/>
                  </a:lnTo>
                  <a:lnTo>
                    <a:pt x="102212" y="31748"/>
                  </a:lnTo>
                  <a:lnTo>
                    <a:pt x="101681" y="31479"/>
                  </a:lnTo>
                  <a:lnTo>
                    <a:pt x="100353" y="31210"/>
                  </a:lnTo>
                  <a:lnTo>
                    <a:pt x="99292" y="32017"/>
                  </a:lnTo>
                  <a:lnTo>
                    <a:pt x="98761" y="32286"/>
                  </a:lnTo>
                  <a:lnTo>
                    <a:pt x="97964" y="31748"/>
                  </a:lnTo>
                  <a:lnTo>
                    <a:pt x="96902" y="31748"/>
                  </a:lnTo>
                  <a:lnTo>
                    <a:pt x="96371" y="32556"/>
                  </a:lnTo>
                  <a:lnTo>
                    <a:pt x="95044" y="33363"/>
                  </a:lnTo>
                  <a:lnTo>
                    <a:pt x="93982" y="33632"/>
                  </a:lnTo>
                  <a:lnTo>
                    <a:pt x="93451" y="32825"/>
                  </a:lnTo>
                  <a:lnTo>
                    <a:pt x="92654" y="32017"/>
                  </a:lnTo>
                  <a:lnTo>
                    <a:pt x="90530" y="32286"/>
                  </a:lnTo>
                  <a:lnTo>
                    <a:pt x="89203" y="31479"/>
                  </a:lnTo>
                  <a:lnTo>
                    <a:pt x="88141" y="31748"/>
                  </a:lnTo>
                  <a:lnTo>
                    <a:pt x="87610" y="32825"/>
                  </a:lnTo>
                  <a:lnTo>
                    <a:pt x="87079" y="33094"/>
                  </a:lnTo>
                  <a:lnTo>
                    <a:pt x="86814" y="31748"/>
                  </a:lnTo>
                  <a:lnTo>
                    <a:pt x="86283" y="31210"/>
                  </a:lnTo>
                  <a:lnTo>
                    <a:pt x="84690" y="32286"/>
                  </a:lnTo>
                  <a:lnTo>
                    <a:pt x="84424" y="31210"/>
                  </a:lnTo>
                  <a:lnTo>
                    <a:pt x="82831" y="30134"/>
                  </a:lnTo>
                  <a:lnTo>
                    <a:pt x="82300" y="30134"/>
                  </a:lnTo>
                  <a:lnTo>
                    <a:pt x="81769" y="30941"/>
                  </a:lnTo>
                  <a:lnTo>
                    <a:pt x="80973" y="31479"/>
                  </a:lnTo>
                  <a:lnTo>
                    <a:pt x="80176" y="31210"/>
                  </a:lnTo>
                  <a:lnTo>
                    <a:pt x="79911" y="29865"/>
                  </a:lnTo>
                  <a:lnTo>
                    <a:pt x="79115" y="29865"/>
                  </a:lnTo>
                  <a:lnTo>
                    <a:pt x="78318" y="28251"/>
                  </a:lnTo>
                  <a:lnTo>
                    <a:pt x="76194" y="28251"/>
                  </a:lnTo>
                  <a:lnTo>
                    <a:pt x="75398" y="28789"/>
                  </a:lnTo>
                  <a:lnTo>
                    <a:pt x="74601" y="27982"/>
                  </a:lnTo>
                  <a:lnTo>
                    <a:pt x="74336" y="27982"/>
                  </a:lnTo>
                  <a:lnTo>
                    <a:pt x="73008" y="28251"/>
                  </a:lnTo>
                  <a:lnTo>
                    <a:pt x="71415" y="27174"/>
                  </a:lnTo>
                  <a:lnTo>
                    <a:pt x="69292" y="27174"/>
                  </a:lnTo>
                  <a:lnTo>
                    <a:pt x="68761" y="25291"/>
                  </a:lnTo>
                  <a:lnTo>
                    <a:pt x="67699" y="24753"/>
                  </a:lnTo>
                  <a:lnTo>
                    <a:pt x="67168" y="25022"/>
                  </a:lnTo>
                  <a:lnTo>
                    <a:pt x="66371" y="24753"/>
                  </a:lnTo>
                  <a:lnTo>
                    <a:pt x="65575" y="25022"/>
                  </a:lnTo>
                  <a:lnTo>
                    <a:pt x="64778" y="25022"/>
                  </a:lnTo>
                  <a:lnTo>
                    <a:pt x="64247" y="24215"/>
                  </a:lnTo>
                  <a:lnTo>
                    <a:pt x="62389" y="22331"/>
                  </a:lnTo>
                  <a:lnTo>
                    <a:pt x="63451" y="1614"/>
                  </a:lnTo>
                  <a:lnTo>
                    <a:pt x="36902" y="0"/>
                  </a:lnTo>
                  <a:lnTo>
                    <a:pt x="33185" y="48968"/>
                  </a:lnTo>
                  <a:lnTo>
                    <a:pt x="1592" y="46008"/>
                  </a:lnTo>
                  <a:lnTo>
                    <a:pt x="1327" y="48430"/>
                  </a:lnTo>
                  <a:lnTo>
                    <a:pt x="0" y="48430"/>
                  </a:lnTo>
                  <a:lnTo>
                    <a:pt x="530" y="49237"/>
                  </a:lnTo>
                  <a:lnTo>
                    <a:pt x="1858" y="50044"/>
                  </a:lnTo>
                  <a:lnTo>
                    <a:pt x="2654" y="51121"/>
                  </a:lnTo>
                  <a:lnTo>
                    <a:pt x="2920" y="51928"/>
                  </a:lnTo>
                  <a:lnTo>
                    <a:pt x="3451" y="53004"/>
                  </a:lnTo>
                  <a:lnTo>
                    <a:pt x="3982" y="53273"/>
                  </a:lnTo>
                  <a:lnTo>
                    <a:pt x="4778" y="53811"/>
                  </a:lnTo>
                  <a:lnTo>
                    <a:pt x="5575" y="54349"/>
                  </a:lnTo>
                  <a:lnTo>
                    <a:pt x="5840" y="55156"/>
                  </a:lnTo>
                  <a:lnTo>
                    <a:pt x="6902" y="56502"/>
                  </a:lnTo>
                  <a:lnTo>
                    <a:pt x="7964" y="57309"/>
                  </a:lnTo>
                  <a:lnTo>
                    <a:pt x="10088" y="60269"/>
                  </a:lnTo>
                  <a:lnTo>
                    <a:pt x="10884" y="60269"/>
                  </a:lnTo>
                  <a:lnTo>
                    <a:pt x="11681" y="61076"/>
                  </a:lnTo>
                  <a:lnTo>
                    <a:pt x="12743" y="61883"/>
                  </a:lnTo>
                  <a:lnTo>
                    <a:pt x="14070" y="62959"/>
                  </a:lnTo>
                  <a:lnTo>
                    <a:pt x="14601" y="64035"/>
                  </a:lnTo>
                  <a:lnTo>
                    <a:pt x="14601" y="65919"/>
                  </a:lnTo>
                  <a:lnTo>
                    <a:pt x="15663" y="67533"/>
                  </a:lnTo>
                  <a:lnTo>
                    <a:pt x="15929" y="68609"/>
                  </a:lnTo>
                  <a:lnTo>
                    <a:pt x="15663" y="69686"/>
                  </a:lnTo>
                  <a:lnTo>
                    <a:pt x="15663" y="71031"/>
                  </a:lnTo>
                  <a:lnTo>
                    <a:pt x="15929" y="72645"/>
                  </a:lnTo>
                  <a:lnTo>
                    <a:pt x="17256" y="73991"/>
                  </a:lnTo>
                  <a:lnTo>
                    <a:pt x="17522" y="74798"/>
                  </a:lnTo>
                  <a:lnTo>
                    <a:pt x="17787" y="75067"/>
                  </a:lnTo>
                  <a:lnTo>
                    <a:pt x="18318" y="75605"/>
                  </a:lnTo>
                  <a:lnTo>
                    <a:pt x="18849" y="76143"/>
                  </a:lnTo>
                  <a:lnTo>
                    <a:pt x="19646" y="76950"/>
                  </a:lnTo>
                  <a:lnTo>
                    <a:pt x="20707" y="77757"/>
                  </a:lnTo>
                  <a:lnTo>
                    <a:pt x="21504" y="78565"/>
                  </a:lnTo>
                  <a:lnTo>
                    <a:pt x="22300" y="78834"/>
                  </a:lnTo>
                  <a:lnTo>
                    <a:pt x="23362" y="79641"/>
                  </a:lnTo>
                  <a:lnTo>
                    <a:pt x="24955" y="80448"/>
                  </a:lnTo>
                  <a:lnTo>
                    <a:pt x="26814" y="81793"/>
                  </a:lnTo>
                  <a:lnTo>
                    <a:pt x="27610" y="82062"/>
                  </a:lnTo>
                  <a:lnTo>
                    <a:pt x="28938" y="82600"/>
                  </a:lnTo>
                  <a:lnTo>
                    <a:pt x="30000" y="82600"/>
                  </a:lnTo>
                  <a:lnTo>
                    <a:pt x="30530" y="81524"/>
                  </a:lnTo>
                  <a:lnTo>
                    <a:pt x="31327" y="80717"/>
                  </a:lnTo>
                  <a:lnTo>
                    <a:pt x="31858" y="80179"/>
                  </a:lnTo>
                  <a:lnTo>
                    <a:pt x="32654" y="79910"/>
                  </a:lnTo>
                  <a:lnTo>
                    <a:pt x="32654" y="78565"/>
                  </a:lnTo>
                  <a:lnTo>
                    <a:pt x="33185" y="77488"/>
                  </a:lnTo>
                  <a:lnTo>
                    <a:pt x="33716" y="76143"/>
                  </a:lnTo>
                  <a:lnTo>
                    <a:pt x="35044" y="74529"/>
                  </a:lnTo>
                  <a:lnTo>
                    <a:pt x="36902" y="74260"/>
                  </a:lnTo>
                  <a:lnTo>
                    <a:pt x="37964" y="73991"/>
                  </a:lnTo>
                  <a:lnTo>
                    <a:pt x="39292" y="73991"/>
                  </a:lnTo>
                  <a:lnTo>
                    <a:pt x="40619" y="74529"/>
                  </a:lnTo>
                  <a:lnTo>
                    <a:pt x="42212" y="74798"/>
                  </a:lnTo>
                  <a:lnTo>
                    <a:pt x="43008" y="74798"/>
                  </a:lnTo>
                  <a:lnTo>
                    <a:pt x="45132" y="75067"/>
                  </a:lnTo>
                  <a:lnTo>
                    <a:pt x="45929" y="75605"/>
                  </a:lnTo>
                  <a:lnTo>
                    <a:pt x="46725" y="77219"/>
                  </a:lnTo>
                  <a:lnTo>
                    <a:pt x="47256" y="77219"/>
                  </a:lnTo>
                  <a:lnTo>
                    <a:pt x="48584" y="78565"/>
                  </a:lnTo>
                  <a:lnTo>
                    <a:pt x="49646" y="79103"/>
                  </a:lnTo>
                  <a:lnTo>
                    <a:pt x="50442" y="80717"/>
                  </a:lnTo>
                  <a:lnTo>
                    <a:pt x="52035" y="82869"/>
                  </a:lnTo>
                  <a:lnTo>
                    <a:pt x="53097" y="86098"/>
                  </a:lnTo>
                  <a:lnTo>
                    <a:pt x="53893" y="87174"/>
                  </a:lnTo>
                  <a:lnTo>
                    <a:pt x="54955" y="89327"/>
                  </a:lnTo>
                  <a:lnTo>
                    <a:pt x="54955" y="90134"/>
                  </a:lnTo>
                  <a:lnTo>
                    <a:pt x="55752" y="92286"/>
                  </a:lnTo>
                  <a:lnTo>
                    <a:pt x="57876" y="94170"/>
                  </a:lnTo>
                  <a:lnTo>
                    <a:pt x="58407" y="96322"/>
                  </a:lnTo>
                  <a:lnTo>
                    <a:pt x="61061" y="99551"/>
                  </a:lnTo>
                  <a:lnTo>
                    <a:pt x="62389" y="100089"/>
                  </a:lnTo>
                  <a:lnTo>
                    <a:pt x="62123" y="102511"/>
                  </a:lnTo>
                  <a:lnTo>
                    <a:pt x="61592" y="103049"/>
                  </a:lnTo>
                  <a:lnTo>
                    <a:pt x="62123" y="103587"/>
                  </a:lnTo>
                  <a:lnTo>
                    <a:pt x="62920" y="104394"/>
                  </a:lnTo>
                  <a:lnTo>
                    <a:pt x="62920" y="106008"/>
                  </a:lnTo>
                  <a:lnTo>
                    <a:pt x="64513" y="108968"/>
                  </a:lnTo>
                  <a:lnTo>
                    <a:pt x="65309" y="110582"/>
                  </a:lnTo>
                  <a:lnTo>
                    <a:pt x="66106" y="111928"/>
                  </a:lnTo>
                  <a:lnTo>
                    <a:pt x="66637" y="113273"/>
                  </a:lnTo>
                  <a:lnTo>
                    <a:pt x="68761" y="113542"/>
                  </a:lnTo>
                  <a:lnTo>
                    <a:pt x="70088" y="114887"/>
                  </a:lnTo>
                  <a:lnTo>
                    <a:pt x="72477" y="114887"/>
                  </a:lnTo>
                  <a:lnTo>
                    <a:pt x="74336" y="116771"/>
                  </a:lnTo>
                  <a:lnTo>
                    <a:pt x="75398" y="116771"/>
                  </a:lnTo>
                  <a:lnTo>
                    <a:pt x="75929" y="117578"/>
                  </a:lnTo>
                  <a:lnTo>
                    <a:pt x="77256" y="117847"/>
                  </a:lnTo>
                  <a:lnTo>
                    <a:pt x="77522" y="117309"/>
                  </a:lnTo>
                  <a:lnTo>
                    <a:pt x="80176" y="117847"/>
                  </a:lnTo>
                  <a:lnTo>
                    <a:pt x="80176" y="118116"/>
                  </a:lnTo>
                  <a:lnTo>
                    <a:pt x="80973" y="118923"/>
                  </a:lnTo>
                  <a:lnTo>
                    <a:pt x="82300" y="119999"/>
                  </a:lnTo>
                  <a:lnTo>
                    <a:pt x="83097" y="119461"/>
                  </a:lnTo>
                  <a:lnTo>
                    <a:pt x="83362" y="118923"/>
                  </a:lnTo>
                  <a:lnTo>
                    <a:pt x="85221" y="118654"/>
                  </a:lnTo>
                  <a:lnTo>
                    <a:pt x="84690" y="117309"/>
                  </a:lnTo>
                  <a:lnTo>
                    <a:pt x="84690" y="116502"/>
                  </a:lnTo>
                  <a:lnTo>
                    <a:pt x="84424" y="115426"/>
                  </a:lnTo>
                  <a:lnTo>
                    <a:pt x="84159" y="114349"/>
                  </a:lnTo>
                  <a:lnTo>
                    <a:pt x="83362" y="113811"/>
                  </a:lnTo>
                  <a:lnTo>
                    <a:pt x="82831" y="112197"/>
                  </a:lnTo>
                  <a:lnTo>
                    <a:pt x="82566" y="110582"/>
                  </a:lnTo>
                  <a:lnTo>
                    <a:pt x="81769" y="108699"/>
                  </a:lnTo>
                  <a:lnTo>
                    <a:pt x="81769" y="107085"/>
                  </a:lnTo>
                  <a:lnTo>
                    <a:pt x="82566" y="104663"/>
                  </a:lnTo>
                  <a:lnTo>
                    <a:pt x="83362" y="102242"/>
                  </a:lnTo>
                  <a:lnTo>
                    <a:pt x="84424" y="99551"/>
                  </a:lnTo>
                  <a:lnTo>
                    <a:pt x="84159" y="99013"/>
                  </a:lnTo>
                  <a:lnTo>
                    <a:pt x="83362" y="98475"/>
                  </a:lnTo>
                  <a:lnTo>
                    <a:pt x="82566" y="97668"/>
                  </a:lnTo>
                  <a:lnTo>
                    <a:pt x="82566" y="97130"/>
                  </a:lnTo>
                  <a:lnTo>
                    <a:pt x="83097" y="97399"/>
                  </a:lnTo>
                  <a:lnTo>
                    <a:pt x="85486" y="97130"/>
                  </a:lnTo>
                  <a:lnTo>
                    <a:pt x="85752" y="97130"/>
                  </a:lnTo>
                  <a:lnTo>
                    <a:pt x="86548" y="95515"/>
                  </a:lnTo>
                  <a:lnTo>
                    <a:pt x="85752" y="95515"/>
                  </a:lnTo>
                  <a:lnTo>
                    <a:pt x="85486" y="94977"/>
                  </a:lnTo>
                  <a:lnTo>
                    <a:pt x="85486" y="94439"/>
                  </a:lnTo>
                  <a:lnTo>
                    <a:pt x="86017" y="94170"/>
                  </a:lnTo>
                  <a:lnTo>
                    <a:pt x="87079" y="94170"/>
                  </a:lnTo>
                  <a:lnTo>
                    <a:pt x="88407" y="94170"/>
                  </a:lnTo>
                  <a:lnTo>
                    <a:pt x="88938" y="94439"/>
                  </a:lnTo>
                  <a:lnTo>
                    <a:pt x="89734" y="94170"/>
                  </a:lnTo>
                  <a:lnTo>
                    <a:pt x="91061" y="93094"/>
                  </a:lnTo>
                  <a:lnTo>
                    <a:pt x="90530" y="93094"/>
                  </a:lnTo>
                  <a:lnTo>
                    <a:pt x="89469" y="93901"/>
                  </a:lnTo>
                  <a:lnTo>
                    <a:pt x="89203" y="92825"/>
                  </a:lnTo>
                  <a:lnTo>
                    <a:pt x="89734" y="91210"/>
                  </a:lnTo>
                  <a:lnTo>
                    <a:pt x="90265" y="91748"/>
                  </a:lnTo>
                  <a:lnTo>
                    <a:pt x="90796" y="92017"/>
                  </a:lnTo>
                  <a:lnTo>
                    <a:pt x="92123" y="92017"/>
                  </a:lnTo>
                  <a:lnTo>
                    <a:pt x="92654" y="91479"/>
                  </a:lnTo>
                  <a:lnTo>
                    <a:pt x="92389" y="90403"/>
                  </a:lnTo>
                  <a:lnTo>
                    <a:pt x="91592" y="89327"/>
                  </a:lnTo>
                  <a:lnTo>
                    <a:pt x="91858" y="89058"/>
                  </a:lnTo>
                  <a:lnTo>
                    <a:pt x="92654" y="89058"/>
                  </a:lnTo>
                  <a:lnTo>
                    <a:pt x="93451" y="88520"/>
                  </a:lnTo>
                  <a:lnTo>
                    <a:pt x="93982" y="89058"/>
                  </a:lnTo>
                  <a:lnTo>
                    <a:pt x="94778" y="88520"/>
                  </a:lnTo>
                  <a:lnTo>
                    <a:pt x="95044" y="89058"/>
                  </a:lnTo>
                  <a:lnTo>
                    <a:pt x="95840" y="89596"/>
                  </a:lnTo>
                  <a:lnTo>
                    <a:pt x="96637" y="89058"/>
                  </a:lnTo>
                  <a:lnTo>
                    <a:pt x="97433" y="88520"/>
                  </a:lnTo>
                  <a:lnTo>
                    <a:pt x="99292" y="87982"/>
                  </a:lnTo>
                  <a:lnTo>
                    <a:pt x="101150" y="87713"/>
                  </a:lnTo>
                  <a:lnTo>
                    <a:pt x="104070" y="86098"/>
                  </a:lnTo>
                  <a:lnTo>
                    <a:pt x="104867" y="84484"/>
                  </a:lnTo>
                  <a:lnTo>
                    <a:pt x="105132" y="83139"/>
                  </a:lnTo>
                  <a:lnTo>
                    <a:pt x="105929" y="82600"/>
                  </a:lnTo>
                  <a:lnTo>
                    <a:pt x="106725" y="82331"/>
                  </a:lnTo>
                  <a:lnTo>
                    <a:pt x="106991" y="82062"/>
                  </a:lnTo>
                  <a:lnTo>
                    <a:pt x="107787" y="81524"/>
                  </a:lnTo>
                  <a:lnTo>
                    <a:pt x="107522" y="80717"/>
                  </a:lnTo>
                  <a:lnTo>
                    <a:pt x="107256" y="79910"/>
                  </a:lnTo>
                  <a:lnTo>
                    <a:pt x="106991" y="79641"/>
                  </a:lnTo>
                  <a:lnTo>
                    <a:pt x="106725" y="79103"/>
                  </a:lnTo>
                  <a:lnTo>
                    <a:pt x="106991" y="78295"/>
                  </a:lnTo>
                  <a:lnTo>
                    <a:pt x="108053" y="77488"/>
                  </a:lnTo>
                  <a:lnTo>
                    <a:pt x="108849" y="76950"/>
                  </a:lnTo>
                  <a:lnTo>
                    <a:pt x="109380" y="76950"/>
                  </a:lnTo>
                  <a:lnTo>
                    <a:pt x="109380" y="77757"/>
                  </a:lnTo>
                  <a:lnTo>
                    <a:pt x="109380" y="78834"/>
                  </a:lnTo>
                  <a:lnTo>
                    <a:pt x="109380" y="80448"/>
                  </a:lnTo>
                  <a:lnTo>
                    <a:pt x="109646" y="80717"/>
                  </a:lnTo>
                  <a:lnTo>
                    <a:pt x="111238" y="79372"/>
                  </a:lnTo>
                  <a:lnTo>
                    <a:pt x="112566" y="79103"/>
                  </a:lnTo>
                  <a:lnTo>
                    <a:pt x="116548" y="77488"/>
                  </a:lnTo>
                  <a:lnTo>
                    <a:pt x="117079" y="77219"/>
                  </a:lnTo>
                  <a:lnTo>
                    <a:pt x="117876" y="75874"/>
                  </a:lnTo>
                  <a:lnTo>
                    <a:pt x="118672" y="73183"/>
                  </a:lnTo>
                  <a:lnTo>
                    <a:pt x="118672" y="72107"/>
                  </a:lnTo>
                  <a:lnTo>
                    <a:pt x="117876" y="70224"/>
                  </a:lnTo>
                  <a:lnTo>
                    <a:pt x="118407" y="68878"/>
                  </a:lnTo>
                  <a:lnTo>
                    <a:pt x="118407" y="68071"/>
                  </a:lnTo>
                  <a:close/>
                </a:path>
              </a:pathLst>
            </a:custGeom>
            <a:solidFill>
              <a:schemeClr val="accent1">
                <a:lumMod val="75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89" name="Shape 845"/>
            <p:cNvSpPr/>
            <p:nvPr/>
          </p:nvSpPr>
          <p:spPr>
            <a:xfrm>
              <a:off x="5613601" y="2574619"/>
              <a:ext cx="369329" cy="435102"/>
            </a:xfrm>
            <a:custGeom>
              <a:avLst/>
              <a:gdLst/>
              <a:ahLst/>
              <a:cxnLst/>
              <a:rect l="0" t="0" r="0" b="0"/>
              <a:pathLst>
                <a:path w="120000" h="120000" extrusionOk="0">
                  <a:moveTo>
                    <a:pt x="33822" y="0"/>
                  </a:moveTo>
                  <a:cubicBezTo>
                    <a:pt x="33822" y="0"/>
                    <a:pt x="31969" y="7500"/>
                    <a:pt x="31505" y="9868"/>
                  </a:cubicBezTo>
                  <a:cubicBezTo>
                    <a:pt x="30579" y="11447"/>
                    <a:pt x="28725" y="16973"/>
                    <a:pt x="28725" y="16973"/>
                  </a:cubicBezTo>
                  <a:cubicBezTo>
                    <a:pt x="27335" y="17763"/>
                    <a:pt x="27335" y="17763"/>
                    <a:pt x="27335" y="17763"/>
                  </a:cubicBezTo>
                  <a:cubicBezTo>
                    <a:pt x="25945" y="16973"/>
                    <a:pt x="25945" y="16973"/>
                    <a:pt x="25945" y="16973"/>
                  </a:cubicBezTo>
                  <a:cubicBezTo>
                    <a:pt x="23629" y="15394"/>
                    <a:pt x="23629" y="15394"/>
                    <a:pt x="23629" y="15394"/>
                  </a:cubicBezTo>
                  <a:cubicBezTo>
                    <a:pt x="21776" y="16184"/>
                    <a:pt x="21776" y="16184"/>
                    <a:pt x="21776" y="16184"/>
                  </a:cubicBezTo>
                  <a:cubicBezTo>
                    <a:pt x="20849" y="14605"/>
                    <a:pt x="20849" y="14605"/>
                    <a:pt x="20849" y="14605"/>
                  </a:cubicBezTo>
                  <a:cubicBezTo>
                    <a:pt x="17606" y="15394"/>
                    <a:pt x="17606" y="15394"/>
                    <a:pt x="17606" y="15394"/>
                  </a:cubicBezTo>
                  <a:cubicBezTo>
                    <a:pt x="16216" y="16578"/>
                    <a:pt x="16216" y="16578"/>
                    <a:pt x="16216" y="16578"/>
                  </a:cubicBezTo>
                  <a:cubicBezTo>
                    <a:pt x="16216" y="20921"/>
                    <a:pt x="16216" y="20921"/>
                    <a:pt x="16216" y="20921"/>
                  </a:cubicBezTo>
                  <a:cubicBezTo>
                    <a:pt x="16216" y="26447"/>
                    <a:pt x="16216" y="26447"/>
                    <a:pt x="16216" y="26447"/>
                  </a:cubicBezTo>
                  <a:cubicBezTo>
                    <a:pt x="16216" y="31578"/>
                    <a:pt x="16216" y="31578"/>
                    <a:pt x="16216" y="31578"/>
                  </a:cubicBezTo>
                  <a:cubicBezTo>
                    <a:pt x="15752" y="33157"/>
                    <a:pt x="15752" y="33157"/>
                    <a:pt x="15752" y="33157"/>
                  </a:cubicBezTo>
                  <a:cubicBezTo>
                    <a:pt x="14362" y="35131"/>
                    <a:pt x="14362" y="35131"/>
                    <a:pt x="14362" y="35131"/>
                  </a:cubicBezTo>
                  <a:cubicBezTo>
                    <a:pt x="13899" y="37105"/>
                    <a:pt x="13899" y="37105"/>
                    <a:pt x="13899" y="37105"/>
                  </a:cubicBezTo>
                  <a:cubicBezTo>
                    <a:pt x="13899" y="39868"/>
                    <a:pt x="13899" y="39868"/>
                    <a:pt x="13899" y="39868"/>
                  </a:cubicBezTo>
                  <a:cubicBezTo>
                    <a:pt x="15752" y="43421"/>
                    <a:pt x="15752" y="43421"/>
                    <a:pt x="15752" y="43421"/>
                  </a:cubicBezTo>
                  <a:cubicBezTo>
                    <a:pt x="16216" y="46973"/>
                    <a:pt x="16216" y="46973"/>
                    <a:pt x="16216" y="46973"/>
                  </a:cubicBezTo>
                  <a:cubicBezTo>
                    <a:pt x="17142" y="48157"/>
                    <a:pt x="17142" y="48157"/>
                    <a:pt x="17142" y="48157"/>
                  </a:cubicBezTo>
                  <a:cubicBezTo>
                    <a:pt x="19459" y="50526"/>
                    <a:pt x="19459" y="50526"/>
                    <a:pt x="19459" y="50526"/>
                  </a:cubicBezTo>
                  <a:cubicBezTo>
                    <a:pt x="18069" y="51315"/>
                    <a:pt x="18069" y="51315"/>
                    <a:pt x="18069" y="51315"/>
                  </a:cubicBezTo>
                  <a:cubicBezTo>
                    <a:pt x="15752" y="52894"/>
                    <a:pt x="15752" y="52894"/>
                    <a:pt x="15752" y="52894"/>
                  </a:cubicBezTo>
                  <a:cubicBezTo>
                    <a:pt x="11119" y="55657"/>
                    <a:pt x="11119" y="55657"/>
                    <a:pt x="11119" y="55657"/>
                  </a:cubicBezTo>
                  <a:cubicBezTo>
                    <a:pt x="9729" y="60789"/>
                    <a:pt x="9729" y="60789"/>
                    <a:pt x="9729" y="60789"/>
                  </a:cubicBezTo>
                  <a:cubicBezTo>
                    <a:pt x="7876" y="63947"/>
                    <a:pt x="7876" y="63947"/>
                    <a:pt x="7876" y="63947"/>
                  </a:cubicBezTo>
                  <a:cubicBezTo>
                    <a:pt x="6023" y="65526"/>
                    <a:pt x="6023" y="65526"/>
                    <a:pt x="6023" y="65526"/>
                  </a:cubicBezTo>
                  <a:cubicBezTo>
                    <a:pt x="5096" y="65921"/>
                    <a:pt x="5096" y="65921"/>
                    <a:pt x="5096" y="65921"/>
                  </a:cubicBezTo>
                  <a:cubicBezTo>
                    <a:pt x="4169" y="67500"/>
                    <a:pt x="4169" y="67500"/>
                    <a:pt x="4169" y="67500"/>
                  </a:cubicBezTo>
                  <a:cubicBezTo>
                    <a:pt x="4633" y="70263"/>
                    <a:pt x="4633" y="70263"/>
                    <a:pt x="4633" y="70263"/>
                  </a:cubicBezTo>
                  <a:cubicBezTo>
                    <a:pt x="4169" y="72236"/>
                    <a:pt x="4169" y="72236"/>
                    <a:pt x="4169" y="72236"/>
                  </a:cubicBezTo>
                  <a:cubicBezTo>
                    <a:pt x="6949" y="74210"/>
                    <a:pt x="6949" y="74210"/>
                    <a:pt x="6949" y="74210"/>
                  </a:cubicBezTo>
                  <a:cubicBezTo>
                    <a:pt x="6023" y="75789"/>
                    <a:pt x="6023" y="75789"/>
                    <a:pt x="6023" y="75789"/>
                  </a:cubicBezTo>
                  <a:cubicBezTo>
                    <a:pt x="2316" y="77368"/>
                    <a:pt x="2316" y="77368"/>
                    <a:pt x="2316" y="77368"/>
                  </a:cubicBezTo>
                  <a:cubicBezTo>
                    <a:pt x="1389" y="78947"/>
                    <a:pt x="1389" y="78947"/>
                    <a:pt x="1389" y="78947"/>
                  </a:cubicBezTo>
                  <a:cubicBezTo>
                    <a:pt x="0" y="81315"/>
                    <a:pt x="0" y="81315"/>
                    <a:pt x="0" y="81315"/>
                  </a:cubicBezTo>
                  <a:cubicBezTo>
                    <a:pt x="64401" y="114868"/>
                    <a:pt x="64401" y="114868"/>
                    <a:pt x="64401" y="114868"/>
                  </a:cubicBezTo>
                  <a:cubicBezTo>
                    <a:pt x="84324" y="118026"/>
                    <a:pt x="84324" y="118026"/>
                    <a:pt x="84324" y="118026"/>
                  </a:cubicBezTo>
                  <a:cubicBezTo>
                    <a:pt x="101003" y="120000"/>
                    <a:pt x="101003" y="120000"/>
                    <a:pt x="101003" y="120000"/>
                  </a:cubicBezTo>
                  <a:cubicBezTo>
                    <a:pt x="101467" y="120000"/>
                    <a:pt x="101467" y="120000"/>
                    <a:pt x="101467" y="120000"/>
                  </a:cubicBezTo>
                  <a:cubicBezTo>
                    <a:pt x="120000" y="13026"/>
                    <a:pt x="120000" y="13026"/>
                    <a:pt x="120000" y="13026"/>
                  </a:cubicBezTo>
                  <a:lnTo>
                    <a:pt x="33822" y="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0" name="Shape 846"/>
            <p:cNvSpPr/>
            <p:nvPr/>
          </p:nvSpPr>
          <p:spPr>
            <a:xfrm>
              <a:off x="5239212" y="2105790"/>
              <a:ext cx="433414" cy="750466"/>
            </a:xfrm>
            <a:custGeom>
              <a:avLst/>
              <a:gdLst/>
              <a:ahLst/>
              <a:cxnLst/>
              <a:rect l="0" t="0" r="0" b="0"/>
              <a:pathLst>
                <a:path w="120000" h="120000" extrusionOk="0">
                  <a:moveTo>
                    <a:pt x="108793" y="118921"/>
                  </a:moveTo>
                  <a:lnTo>
                    <a:pt x="109260" y="118112"/>
                  </a:lnTo>
                  <a:lnTo>
                    <a:pt x="106926" y="116764"/>
                  </a:lnTo>
                  <a:lnTo>
                    <a:pt x="107392" y="115685"/>
                  </a:lnTo>
                  <a:lnTo>
                    <a:pt x="106926" y="114067"/>
                  </a:lnTo>
                  <a:lnTo>
                    <a:pt x="107859" y="113258"/>
                  </a:lnTo>
                  <a:lnTo>
                    <a:pt x="108793" y="112988"/>
                  </a:lnTo>
                  <a:lnTo>
                    <a:pt x="110194" y="112179"/>
                  </a:lnTo>
                  <a:lnTo>
                    <a:pt x="111595" y="110292"/>
                  </a:lnTo>
                  <a:lnTo>
                    <a:pt x="112996" y="107325"/>
                  </a:lnTo>
                  <a:lnTo>
                    <a:pt x="116731" y="105707"/>
                  </a:lnTo>
                  <a:lnTo>
                    <a:pt x="119066" y="104629"/>
                  </a:lnTo>
                  <a:lnTo>
                    <a:pt x="120000" y="104359"/>
                  </a:lnTo>
                  <a:lnTo>
                    <a:pt x="118132" y="103011"/>
                  </a:lnTo>
                  <a:lnTo>
                    <a:pt x="117198" y="102202"/>
                  </a:lnTo>
                  <a:lnTo>
                    <a:pt x="116731" y="100314"/>
                  </a:lnTo>
                  <a:lnTo>
                    <a:pt x="115330" y="98157"/>
                  </a:lnTo>
                  <a:lnTo>
                    <a:pt x="115330" y="96539"/>
                  </a:lnTo>
                  <a:lnTo>
                    <a:pt x="115797" y="95460"/>
                  </a:lnTo>
                  <a:lnTo>
                    <a:pt x="115797" y="95191"/>
                  </a:lnTo>
                  <a:lnTo>
                    <a:pt x="55097" y="42606"/>
                  </a:lnTo>
                  <a:lnTo>
                    <a:pt x="53696" y="42067"/>
                  </a:lnTo>
                  <a:lnTo>
                    <a:pt x="53229" y="41797"/>
                  </a:lnTo>
                  <a:lnTo>
                    <a:pt x="52762" y="41258"/>
                  </a:lnTo>
                  <a:lnTo>
                    <a:pt x="52295" y="40449"/>
                  </a:lnTo>
                  <a:lnTo>
                    <a:pt x="52762" y="39640"/>
                  </a:lnTo>
                  <a:lnTo>
                    <a:pt x="54630" y="39370"/>
                  </a:lnTo>
                  <a:lnTo>
                    <a:pt x="55564" y="39101"/>
                  </a:lnTo>
                  <a:lnTo>
                    <a:pt x="69105" y="9438"/>
                  </a:lnTo>
                  <a:lnTo>
                    <a:pt x="12140" y="0"/>
                  </a:lnTo>
                  <a:lnTo>
                    <a:pt x="11673" y="1078"/>
                  </a:lnTo>
                  <a:lnTo>
                    <a:pt x="10739" y="1348"/>
                  </a:lnTo>
                  <a:lnTo>
                    <a:pt x="10739" y="2426"/>
                  </a:lnTo>
                  <a:lnTo>
                    <a:pt x="10739" y="3235"/>
                  </a:lnTo>
                  <a:lnTo>
                    <a:pt x="10739" y="5662"/>
                  </a:lnTo>
                  <a:lnTo>
                    <a:pt x="10272" y="6741"/>
                  </a:lnTo>
                  <a:lnTo>
                    <a:pt x="8871" y="8089"/>
                  </a:lnTo>
                  <a:lnTo>
                    <a:pt x="7937" y="8898"/>
                  </a:lnTo>
                  <a:lnTo>
                    <a:pt x="7937" y="9168"/>
                  </a:lnTo>
                  <a:lnTo>
                    <a:pt x="7937" y="10786"/>
                  </a:lnTo>
                  <a:lnTo>
                    <a:pt x="6070" y="12134"/>
                  </a:lnTo>
                  <a:lnTo>
                    <a:pt x="3268" y="13483"/>
                  </a:lnTo>
                  <a:lnTo>
                    <a:pt x="933" y="14831"/>
                  </a:lnTo>
                  <a:lnTo>
                    <a:pt x="466" y="15370"/>
                  </a:lnTo>
                  <a:lnTo>
                    <a:pt x="0" y="16719"/>
                  </a:lnTo>
                  <a:lnTo>
                    <a:pt x="0" y="17797"/>
                  </a:lnTo>
                  <a:lnTo>
                    <a:pt x="466" y="19146"/>
                  </a:lnTo>
                  <a:lnTo>
                    <a:pt x="1400" y="20224"/>
                  </a:lnTo>
                  <a:lnTo>
                    <a:pt x="3268" y="21842"/>
                  </a:lnTo>
                  <a:lnTo>
                    <a:pt x="3735" y="22921"/>
                  </a:lnTo>
                  <a:lnTo>
                    <a:pt x="4202" y="24269"/>
                  </a:lnTo>
                  <a:lnTo>
                    <a:pt x="4202" y="26426"/>
                  </a:lnTo>
                  <a:lnTo>
                    <a:pt x="2801" y="28044"/>
                  </a:lnTo>
                  <a:lnTo>
                    <a:pt x="2334" y="29662"/>
                  </a:lnTo>
                  <a:lnTo>
                    <a:pt x="2334" y="31550"/>
                  </a:lnTo>
                  <a:lnTo>
                    <a:pt x="1867" y="32359"/>
                  </a:lnTo>
                  <a:lnTo>
                    <a:pt x="933" y="32898"/>
                  </a:lnTo>
                  <a:lnTo>
                    <a:pt x="1400" y="33977"/>
                  </a:lnTo>
                  <a:lnTo>
                    <a:pt x="3268" y="35865"/>
                  </a:lnTo>
                  <a:lnTo>
                    <a:pt x="5136" y="39101"/>
                  </a:lnTo>
                  <a:lnTo>
                    <a:pt x="7003" y="41258"/>
                  </a:lnTo>
                  <a:lnTo>
                    <a:pt x="7937" y="42067"/>
                  </a:lnTo>
                  <a:lnTo>
                    <a:pt x="7937" y="43415"/>
                  </a:lnTo>
                  <a:lnTo>
                    <a:pt x="7470" y="44224"/>
                  </a:lnTo>
                  <a:lnTo>
                    <a:pt x="6536" y="44764"/>
                  </a:lnTo>
                  <a:lnTo>
                    <a:pt x="6536" y="45573"/>
                  </a:lnTo>
                  <a:lnTo>
                    <a:pt x="8404" y="45573"/>
                  </a:lnTo>
                  <a:lnTo>
                    <a:pt x="9338" y="46382"/>
                  </a:lnTo>
                  <a:lnTo>
                    <a:pt x="10739" y="47460"/>
                  </a:lnTo>
                  <a:lnTo>
                    <a:pt x="11206" y="48000"/>
                  </a:lnTo>
                  <a:lnTo>
                    <a:pt x="12607" y="48269"/>
                  </a:lnTo>
                  <a:lnTo>
                    <a:pt x="13540" y="47191"/>
                  </a:lnTo>
                  <a:lnTo>
                    <a:pt x="13540" y="45842"/>
                  </a:lnTo>
                  <a:lnTo>
                    <a:pt x="15875" y="45573"/>
                  </a:lnTo>
                  <a:lnTo>
                    <a:pt x="17276" y="46382"/>
                  </a:lnTo>
                  <a:lnTo>
                    <a:pt x="20544" y="46382"/>
                  </a:lnTo>
                  <a:lnTo>
                    <a:pt x="22412" y="47460"/>
                  </a:lnTo>
                  <a:lnTo>
                    <a:pt x="23813" y="47730"/>
                  </a:lnTo>
                  <a:lnTo>
                    <a:pt x="24747" y="48000"/>
                  </a:lnTo>
                  <a:lnTo>
                    <a:pt x="23813" y="48539"/>
                  </a:lnTo>
                  <a:lnTo>
                    <a:pt x="22879" y="48269"/>
                  </a:lnTo>
                  <a:lnTo>
                    <a:pt x="21011" y="47730"/>
                  </a:lnTo>
                  <a:lnTo>
                    <a:pt x="20544" y="47730"/>
                  </a:lnTo>
                  <a:lnTo>
                    <a:pt x="18677" y="47460"/>
                  </a:lnTo>
                  <a:lnTo>
                    <a:pt x="17743" y="47191"/>
                  </a:lnTo>
                  <a:lnTo>
                    <a:pt x="16342" y="46921"/>
                  </a:lnTo>
                  <a:lnTo>
                    <a:pt x="15408" y="47191"/>
                  </a:lnTo>
                  <a:lnTo>
                    <a:pt x="15408" y="47730"/>
                  </a:lnTo>
                  <a:lnTo>
                    <a:pt x="15408" y="49617"/>
                  </a:lnTo>
                  <a:lnTo>
                    <a:pt x="16342" y="50426"/>
                  </a:lnTo>
                  <a:lnTo>
                    <a:pt x="15875" y="52314"/>
                  </a:lnTo>
                  <a:lnTo>
                    <a:pt x="15408" y="52314"/>
                  </a:lnTo>
                  <a:lnTo>
                    <a:pt x="14007" y="51775"/>
                  </a:lnTo>
                  <a:lnTo>
                    <a:pt x="13540" y="51235"/>
                  </a:lnTo>
                  <a:lnTo>
                    <a:pt x="13540" y="50157"/>
                  </a:lnTo>
                  <a:lnTo>
                    <a:pt x="13540" y="49887"/>
                  </a:lnTo>
                  <a:lnTo>
                    <a:pt x="13073" y="49617"/>
                  </a:lnTo>
                  <a:lnTo>
                    <a:pt x="11673" y="49348"/>
                  </a:lnTo>
                  <a:lnTo>
                    <a:pt x="11206" y="50426"/>
                  </a:lnTo>
                  <a:lnTo>
                    <a:pt x="10739" y="50966"/>
                  </a:lnTo>
                  <a:lnTo>
                    <a:pt x="10739" y="52584"/>
                  </a:lnTo>
                  <a:lnTo>
                    <a:pt x="10739" y="55011"/>
                  </a:lnTo>
                  <a:lnTo>
                    <a:pt x="10739" y="56359"/>
                  </a:lnTo>
                  <a:lnTo>
                    <a:pt x="12140" y="57707"/>
                  </a:lnTo>
                  <a:lnTo>
                    <a:pt x="14007" y="58516"/>
                  </a:lnTo>
                  <a:lnTo>
                    <a:pt x="15875" y="59325"/>
                  </a:lnTo>
                  <a:lnTo>
                    <a:pt x="16342" y="60674"/>
                  </a:lnTo>
                  <a:lnTo>
                    <a:pt x="16342" y="61752"/>
                  </a:lnTo>
                  <a:lnTo>
                    <a:pt x="15875" y="62831"/>
                  </a:lnTo>
                  <a:lnTo>
                    <a:pt x="14474" y="63101"/>
                  </a:lnTo>
                  <a:lnTo>
                    <a:pt x="13073" y="63101"/>
                  </a:lnTo>
                  <a:lnTo>
                    <a:pt x="13073" y="65797"/>
                  </a:lnTo>
                  <a:lnTo>
                    <a:pt x="13540" y="66606"/>
                  </a:lnTo>
                  <a:lnTo>
                    <a:pt x="15875" y="68764"/>
                  </a:lnTo>
                  <a:lnTo>
                    <a:pt x="16342" y="70382"/>
                  </a:lnTo>
                  <a:lnTo>
                    <a:pt x="18677" y="72269"/>
                  </a:lnTo>
                  <a:lnTo>
                    <a:pt x="19610" y="74157"/>
                  </a:lnTo>
                  <a:lnTo>
                    <a:pt x="21011" y="75505"/>
                  </a:lnTo>
                  <a:lnTo>
                    <a:pt x="22412" y="77393"/>
                  </a:lnTo>
                  <a:lnTo>
                    <a:pt x="23346" y="77662"/>
                  </a:lnTo>
                  <a:lnTo>
                    <a:pt x="23346" y="79011"/>
                  </a:lnTo>
                  <a:lnTo>
                    <a:pt x="23346" y="79820"/>
                  </a:lnTo>
                  <a:lnTo>
                    <a:pt x="23346" y="80359"/>
                  </a:lnTo>
                  <a:lnTo>
                    <a:pt x="24280" y="80898"/>
                  </a:lnTo>
                  <a:lnTo>
                    <a:pt x="24747" y="81707"/>
                  </a:lnTo>
                  <a:lnTo>
                    <a:pt x="24747" y="82786"/>
                  </a:lnTo>
                  <a:lnTo>
                    <a:pt x="24280" y="85213"/>
                  </a:lnTo>
                  <a:lnTo>
                    <a:pt x="23813" y="86831"/>
                  </a:lnTo>
                  <a:lnTo>
                    <a:pt x="23346" y="88179"/>
                  </a:lnTo>
                  <a:lnTo>
                    <a:pt x="27548" y="89528"/>
                  </a:lnTo>
                  <a:lnTo>
                    <a:pt x="31284" y="90337"/>
                  </a:lnTo>
                  <a:lnTo>
                    <a:pt x="34085" y="91415"/>
                  </a:lnTo>
                  <a:lnTo>
                    <a:pt x="38287" y="92224"/>
                  </a:lnTo>
                  <a:lnTo>
                    <a:pt x="39688" y="93033"/>
                  </a:lnTo>
                  <a:lnTo>
                    <a:pt x="42490" y="95730"/>
                  </a:lnTo>
                  <a:lnTo>
                    <a:pt x="46225" y="97617"/>
                  </a:lnTo>
                  <a:lnTo>
                    <a:pt x="51828" y="98426"/>
                  </a:lnTo>
                  <a:lnTo>
                    <a:pt x="52295" y="100853"/>
                  </a:lnTo>
                  <a:lnTo>
                    <a:pt x="53229" y="101932"/>
                  </a:lnTo>
                  <a:lnTo>
                    <a:pt x="56498" y="102471"/>
                  </a:lnTo>
                  <a:lnTo>
                    <a:pt x="59766" y="104629"/>
                  </a:lnTo>
                  <a:lnTo>
                    <a:pt x="63501" y="107865"/>
                  </a:lnTo>
                  <a:lnTo>
                    <a:pt x="65369" y="109213"/>
                  </a:lnTo>
                  <a:lnTo>
                    <a:pt x="66770" y="111640"/>
                  </a:lnTo>
                  <a:lnTo>
                    <a:pt x="65369" y="113797"/>
                  </a:lnTo>
                  <a:lnTo>
                    <a:pt x="65369" y="115146"/>
                  </a:lnTo>
                  <a:lnTo>
                    <a:pt x="66770" y="117033"/>
                  </a:lnTo>
                  <a:lnTo>
                    <a:pt x="68638" y="117303"/>
                  </a:lnTo>
                  <a:lnTo>
                    <a:pt x="105058" y="120000"/>
                  </a:lnTo>
                  <a:lnTo>
                    <a:pt x="105525" y="119730"/>
                  </a:lnTo>
                  <a:lnTo>
                    <a:pt x="108793" y="11892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1" name="Shape 847"/>
            <p:cNvSpPr/>
            <p:nvPr/>
          </p:nvSpPr>
          <p:spPr>
            <a:xfrm>
              <a:off x="6303357" y="2660630"/>
              <a:ext cx="473890" cy="254653"/>
            </a:xfrm>
            <a:custGeom>
              <a:avLst/>
              <a:gdLst/>
              <a:ahLst/>
              <a:cxnLst/>
              <a:rect l="0" t="0" r="0" b="0"/>
              <a:pathLst>
                <a:path w="120000" h="120000" extrusionOk="0">
                  <a:moveTo>
                    <a:pt x="0" y="16853"/>
                  </a:moveTo>
                  <a:cubicBezTo>
                    <a:pt x="0" y="18876"/>
                    <a:pt x="0" y="18876"/>
                    <a:pt x="0" y="18876"/>
                  </a:cubicBezTo>
                  <a:cubicBezTo>
                    <a:pt x="0" y="16853"/>
                    <a:pt x="0" y="16853"/>
                    <a:pt x="0" y="16853"/>
                  </a:cubicBezTo>
                  <a:cubicBezTo>
                    <a:pt x="42650" y="21573"/>
                    <a:pt x="42650" y="21573"/>
                    <a:pt x="42650" y="21573"/>
                  </a:cubicBezTo>
                  <a:cubicBezTo>
                    <a:pt x="40843" y="82921"/>
                    <a:pt x="40843" y="82921"/>
                    <a:pt x="40843" y="82921"/>
                  </a:cubicBezTo>
                  <a:cubicBezTo>
                    <a:pt x="43734" y="88314"/>
                    <a:pt x="43734" y="88314"/>
                    <a:pt x="43734" y="88314"/>
                  </a:cubicBezTo>
                  <a:cubicBezTo>
                    <a:pt x="44819" y="90337"/>
                    <a:pt x="44819" y="90337"/>
                    <a:pt x="44819" y="90337"/>
                  </a:cubicBezTo>
                  <a:cubicBezTo>
                    <a:pt x="45903" y="90337"/>
                    <a:pt x="45903" y="90337"/>
                    <a:pt x="45903" y="90337"/>
                  </a:cubicBezTo>
                  <a:cubicBezTo>
                    <a:pt x="47349" y="89662"/>
                    <a:pt x="47349" y="89662"/>
                    <a:pt x="47349" y="89662"/>
                  </a:cubicBezTo>
                  <a:cubicBezTo>
                    <a:pt x="48433" y="90337"/>
                    <a:pt x="48433" y="90337"/>
                    <a:pt x="48433" y="90337"/>
                  </a:cubicBezTo>
                  <a:cubicBezTo>
                    <a:pt x="49518" y="89662"/>
                    <a:pt x="49518" y="89662"/>
                    <a:pt x="49518" y="89662"/>
                  </a:cubicBezTo>
                  <a:cubicBezTo>
                    <a:pt x="50963" y="91011"/>
                    <a:pt x="50963" y="91011"/>
                    <a:pt x="50963" y="91011"/>
                  </a:cubicBezTo>
                  <a:cubicBezTo>
                    <a:pt x="52048" y="97078"/>
                    <a:pt x="52048" y="97078"/>
                    <a:pt x="52048" y="97078"/>
                  </a:cubicBezTo>
                  <a:cubicBezTo>
                    <a:pt x="55301" y="97078"/>
                    <a:pt x="55301" y="97078"/>
                    <a:pt x="55301" y="97078"/>
                  </a:cubicBezTo>
                  <a:cubicBezTo>
                    <a:pt x="57831" y="99775"/>
                    <a:pt x="57831" y="99775"/>
                    <a:pt x="57831" y="99775"/>
                  </a:cubicBezTo>
                  <a:cubicBezTo>
                    <a:pt x="59999" y="99101"/>
                    <a:pt x="59999" y="99101"/>
                    <a:pt x="59999" y="99101"/>
                  </a:cubicBezTo>
                  <a:cubicBezTo>
                    <a:pt x="60361" y="99101"/>
                    <a:pt x="60361" y="99101"/>
                    <a:pt x="60361" y="99101"/>
                  </a:cubicBezTo>
                  <a:cubicBezTo>
                    <a:pt x="61807" y="101797"/>
                    <a:pt x="61807" y="101797"/>
                    <a:pt x="61807" y="101797"/>
                  </a:cubicBezTo>
                  <a:cubicBezTo>
                    <a:pt x="63253" y="99775"/>
                    <a:pt x="63253" y="99775"/>
                    <a:pt x="63253" y="99775"/>
                  </a:cubicBezTo>
                  <a:cubicBezTo>
                    <a:pt x="66506" y="100449"/>
                    <a:pt x="66506" y="100449"/>
                    <a:pt x="66506" y="100449"/>
                  </a:cubicBezTo>
                  <a:cubicBezTo>
                    <a:pt x="67951" y="105168"/>
                    <a:pt x="67951" y="105168"/>
                    <a:pt x="67951" y="105168"/>
                  </a:cubicBezTo>
                  <a:cubicBezTo>
                    <a:pt x="69036" y="105168"/>
                    <a:pt x="69036" y="105168"/>
                    <a:pt x="69036" y="105168"/>
                  </a:cubicBezTo>
                  <a:cubicBezTo>
                    <a:pt x="69397" y="109213"/>
                    <a:pt x="69397" y="109213"/>
                    <a:pt x="69397" y="109213"/>
                  </a:cubicBezTo>
                  <a:cubicBezTo>
                    <a:pt x="70843" y="109887"/>
                    <a:pt x="70843" y="109887"/>
                    <a:pt x="70843" y="109887"/>
                  </a:cubicBezTo>
                  <a:cubicBezTo>
                    <a:pt x="72289" y="107865"/>
                    <a:pt x="72289" y="107865"/>
                    <a:pt x="72289" y="107865"/>
                  </a:cubicBezTo>
                  <a:cubicBezTo>
                    <a:pt x="73012" y="105842"/>
                    <a:pt x="73012" y="105842"/>
                    <a:pt x="73012" y="105842"/>
                  </a:cubicBezTo>
                  <a:cubicBezTo>
                    <a:pt x="73734" y="105842"/>
                    <a:pt x="73734" y="105842"/>
                    <a:pt x="73734" y="105842"/>
                  </a:cubicBezTo>
                  <a:cubicBezTo>
                    <a:pt x="76265" y="109213"/>
                    <a:pt x="76265" y="109213"/>
                    <a:pt x="76265" y="109213"/>
                  </a:cubicBezTo>
                  <a:cubicBezTo>
                    <a:pt x="76987" y="111910"/>
                    <a:pt x="76987" y="111910"/>
                    <a:pt x="76987" y="111910"/>
                  </a:cubicBezTo>
                  <a:cubicBezTo>
                    <a:pt x="79518" y="109213"/>
                    <a:pt x="79518" y="109213"/>
                    <a:pt x="79518" y="109213"/>
                  </a:cubicBezTo>
                  <a:cubicBezTo>
                    <a:pt x="80240" y="110561"/>
                    <a:pt x="80240" y="110561"/>
                    <a:pt x="80240" y="110561"/>
                  </a:cubicBezTo>
                  <a:cubicBezTo>
                    <a:pt x="80602" y="114606"/>
                    <a:pt x="80602" y="114606"/>
                    <a:pt x="80602" y="114606"/>
                  </a:cubicBezTo>
                  <a:cubicBezTo>
                    <a:pt x="81325" y="113932"/>
                    <a:pt x="81325" y="113932"/>
                    <a:pt x="81325" y="113932"/>
                  </a:cubicBezTo>
                  <a:cubicBezTo>
                    <a:pt x="82409" y="110561"/>
                    <a:pt x="82409" y="110561"/>
                    <a:pt x="82409" y="110561"/>
                  </a:cubicBezTo>
                  <a:cubicBezTo>
                    <a:pt x="84216" y="109887"/>
                    <a:pt x="84216" y="109887"/>
                    <a:pt x="84216" y="109887"/>
                  </a:cubicBezTo>
                  <a:cubicBezTo>
                    <a:pt x="86385" y="111910"/>
                    <a:pt x="86385" y="111910"/>
                    <a:pt x="86385" y="111910"/>
                  </a:cubicBezTo>
                  <a:cubicBezTo>
                    <a:pt x="89638" y="111235"/>
                    <a:pt x="89638" y="111235"/>
                    <a:pt x="89638" y="111235"/>
                  </a:cubicBezTo>
                  <a:cubicBezTo>
                    <a:pt x="91084" y="113932"/>
                    <a:pt x="91084" y="113932"/>
                    <a:pt x="91084" y="113932"/>
                  </a:cubicBezTo>
                  <a:cubicBezTo>
                    <a:pt x="91807" y="115955"/>
                    <a:pt x="91807" y="115955"/>
                    <a:pt x="91807" y="115955"/>
                  </a:cubicBezTo>
                  <a:cubicBezTo>
                    <a:pt x="93614" y="115280"/>
                    <a:pt x="93614" y="115280"/>
                    <a:pt x="93614" y="115280"/>
                  </a:cubicBezTo>
                  <a:cubicBezTo>
                    <a:pt x="95421" y="112584"/>
                    <a:pt x="95421" y="112584"/>
                    <a:pt x="95421" y="112584"/>
                  </a:cubicBezTo>
                  <a:cubicBezTo>
                    <a:pt x="96506" y="110561"/>
                    <a:pt x="96506" y="110561"/>
                    <a:pt x="96506" y="110561"/>
                  </a:cubicBezTo>
                  <a:cubicBezTo>
                    <a:pt x="97951" y="110561"/>
                    <a:pt x="97951" y="110561"/>
                    <a:pt x="97951" y="110561"/>
                  </a:cubicBezTo>
                  <a:cubicBezTo>
                    <a:pt x="99397" y="111910"/>
                    <a:pt x="99397" y="111910"/>
                    <a:pt x="99397" y="111910"/>
                  </a:cubicBezTo>
                  <a:cubicBezTo>
                    <a:pt x="100481" y="111235"/>
                    <a:pt x="100481" y="111235"/>
                    <a:pt x="100481" y="111235"/>
                  </a:cubicBezTo>
                  <a:cubicBezTo>
                    <a:pt x="101927" y="109213"/>
                    <a:pt x="101927" y="109213"/>
                    <a:pt x="101927" y="109213"/>
                  </a:cubicBezTo>
                  <a:cubicBezTo>
                    <a:pt x="104096" y="109887"/>
                    <a:pt x="104096" y="109887"/>
                    <a:pt x="104096" y="109887"/>
                  </a:cubicBezTo>
                  <a:cubicBezTo>
                    <a:pt x="105180" y="110561"/>
                    <a:pt x="105180" y="110561"/>
                    <a:pt x="105180" y="110561"/>
                  </a:cubicBezTo>
                  <a:cubicBezTo>
                    <a:pt x="108433" y="108539"/>
                    <a:pt x="108433" y="108539"/>
                    <a:pt x="108433" y="108539"/>
                  </a:cubicBezTo>
                  <a:cubicBezTo>
                    <a:pt x="110602" y="109887"/>
                    <a:pt x="110602" y="109887"/>
                    <a:pt x="110602" y="109887"/>
                  </a:cubicBezTo>
                  <a:cubicBezTo>
                    <a:pt x="112409" y="113258"/>
                    <a:pt x="112409" y="113258"/>
                    <a:pt x="112409" y="113258"/>
                  </a:cubicBezTo>
                  <a:cubicBezTo>
                    <a:pt x="114939" y="116629"/>
                    <a:pt x="114939" y="116629"/>
                    <a:pt x="114939" y="116629"/>
                  </a:cubicBezTo>
                  <a:cubicBezTo>
                    <a:pt x="117108" y="116629"/>
                    <a:pt x="117108" y="116629"/>
                    <a:pt x="117108" y="116629"/>
                  </a:cubicBezTo>
                  <a:cubicBezTo>
                    <a:pt x="118554" y="118651"/>
                    <a:pt x="118554" y="118651"/>
                    <a:pt x="118554" y="118651"/>
                  </a:cubicBezTo>
                  <a:cubicBezTo>
                    <a:pt x="119638" y="120000"/>
                    <a:pt x="119638" y="120000"/>
                    <a:pt x="119638" y="120000"/>
                  </a:cubicBezTo>
                  <a:cubicBezTo>
                    <a:pt x="119999" y="59325"/>
                    <a:pt x="119999" y="59325"/>
                    <a:pt x="119999" y="59325"/>
                  </a:cubicBezTo>
                  <a:cubicBezTo>
                    <a:pt x="117108" y="24943"/>
                    <a:pt x="117108" y="24943"/>
                    <a:pt x="117108" y="24943"/>
                  </a:cubicBezTo>
                  <a:cubicBezTo>
                    <a:pt x="117108" y="8089"/>
                    <a:pt x="117108" y="8089"/>
                    <a:pt x="117108" y="8089"/>
                  </a:cubicBezTo>
                  <a:cubicBezTo>
                    <a:pt x="117108" y="8089"/>
                    <a:pt x="76265" y="6741"/>
                    <a:pt x="63253" y="6067"/>
                  </a:cubicBezTo>
                  <a:cubicBezTo>
                    <a:pt x="47349" y="4719"/>
                    <a:pt x="1445" y="0"/>
                    <a:pt x="1445" y="0"/>
                  </a:cubicBezTo>
                  <a:cubicBezTo>
                    <a:pt x="1084" y="16853"/>
                    <a:pt x="1084" y="16853"/>
                    <a:pt x="1084" y="16853"/>
                  </a:cubicBezTo>
                  <a:lnTo>
                    <a:pt x="0" y="1685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2" name="Shape 848"/>
            <p:cNvSpPr/>
            <p:nvPr/>
          </p:nvSpPr>
          <p:spPr>
            <a:xfrm>
              <a:off x="6364069" y="2454883"/>
              <a:ext cx="401372" cy="222611"/>
            </a:xfrm>
            <a:custGeom>
              <a:avLst/>
              <a:gdLst/>
              <a:ahLst/>
              <a:cxnLst/>
              <a:rect l="0" t="0" r="0" b="0"/>
              <a:pathLst>
                <a:path w="120000" h="120000" extrusionOk="0">
                  <a:moveTo>
                    <a:pt x="120000" y="120000"/>
                  </a:moveTo>
                  <a:cubicBezTo>
                    <a:pt x="120000" y="40000"/>
                    <a:pt x="120000" y="40000"/>
                    <a:pt x="120000" y="40000"/>
                  </a:cubicBezTo>
                  <a:cubicBezTo>
                    <a:pt x="117446" y="37692"/>
                    <a:pt x="117446" y="37692"/>
                    <a:pt x="117446" y="37692"/>
                  </a:cubicBezTo>
                  <a:cubicBezTo>
                    <a:pt x="116170" y="36153"/>
                    <a:pt x="116170" y="36153"/>
                    <a:pt x="116170" y="36153"/>
                  </a:cubicBezTo>
                  <a:cubicBezTo>
                    <a:pt x="115319" y="31538"/>
                    <a:pt x="115319" y="31538"/>
                    <a:pt x="115319" y="31538"/>
                  </a:cubicBezTo>
                  <a:cubicBezTo>
                    <a:pt x="112765" y="26923"/>
                    <a:pt x="112765" y="26923"/>
                    <a:pt x="112765" y="26923"/>
                  </a:cubicBezTo>
                  <a:cubicBezTo>
                    <a:pt x="114042" y="23076"/>
                    <a:pt x="114042" y="23076"/>
                    <a:pt x="114042" y="23076"/>
                  </a:cubicBezTo>
                  <a:cubicBezTo>
                    <a:pt x="115319" y="18461"/>
                    <a:pt x="115319" y="18461"/>
                    <a:pt x="115319" y="18461"/>
                  </a:cubicBezTo>
                  <a:cubicBezTo>
                    <a:pt x="115319" y="14615"/>
                    <a:pt x="115319" y="14615"/>
                    <a:pt x="115319" y="14615"/>
                  </a:cubicBezTo>
                  <a:cubicBezTo>
                    <a:pt x="114468" y="14615"/>
                    <a:pt x="114468" y="14615"/>
                    <a:pt x="114468" y="14615"/>
                  </a:cubicBezTo>
                  <a:cubicBezTo>
                    <a:pt x="110638" y="14615"/>
                    <a:pt x="110638" y="14615"/>
                    <a:pt x="110638" y="14615"/>
                  </a:cubicBezTo>
                  <a:cubicBezTo>
                    <a:pt x="109787" y="11538"/>
                    <a:pt x="109787" y="11538"/>
                    <a:pt x="109787" y="11538"/>
                  </a:cubicBezTo>
                  <a:cubicBezTo>
                    <a:pt x="108085" y="6923"/>
                    <a:pt x="108085" y="6923"/>
                    <a:pt x="108085" y="6923"/>
                  </a:cubicBezTo>
                  <a:cubicBezTo>
                    <a:pt x="108085" y="6923"/>
                    <a:pt x="79574" y="5384"/>
                    <a:pt x="70212" y="4615"/>
                  </a:cubicBezTo>
                  <a:cubicBezTo>
                    <a:pt x="53617" y="3846"/>
                    <a:pt x="4255" y="0"/>
                    <a:pt x="4255" y="0"/>
                  </a:cubicBezTo>
                  <a:cubicBezTo>
                    <a:pt x="0" y="112307"/>
                    <a:pt x="0" y="112307"/>
                    <a:pt x="0" y="112307"/>
                  </a:cubicBezTo>
                  <a:cubicBezTo>
                    <a:pt x="17446" y="113846"/>
                    <a:pt x="44255" y="116153"/>
                    <a:pt x="56595" y="117692"/>
                  </a:cubicBezTo>
                  <a:cubicBezTo>
                    <a:pt x="71914" y="118461"/>
                    <a:pt x="120000" y="120000"/>
                    <a:pt x="120000" y="120000"/>
                  </a:cubicBez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3" name="Shape 849"/>
            <p:cNvSpPr/>
            <p:nvPr/>
          </p:nvSpPr>
          <p:spPr>
            <a:xfrm>
              <a:off x="6279748" y="2242391"/>
              <a:ext cx="446906" cy="225983"/>
            </a:xfrm>
            <a:custGeom>
              <a:avLst/>
              <a:gdLst/>
              <a:ahLst/>
              <a:cxnLst/>
              <a:rect l="0" t="0" r="0" b="0"/>
              <a:pathLst>
                <a:path w="120000" h="120000" extrusionOk="0">
                  <a:moveTo>
                    <a:pt x="120000" y="120000"/>
                  </a:moveTo>
                  <a:cubicBezTo>
                    <a:pt x="120000" y="120000"/>
                    <a:pt x="120000" y="120000"/>
                    <a:pt x="120000" y="120000"/>
                  </a:cubicBezTo>
                  <a:cubicBezTo>
                    <a:pt x="120000" y="120000"/>
                    <a:pt x="120000" y="120000"/>
                    <a:pt x="120000" y="120000"/>
                  </a:cubicBezTo>
                  <a:cubicBezTo>
                    <a:pt x="119233" y="116962"/>
                    <a:pt x="119233" y="116962"/>
                    <a:pt x="119233" y="116962"/>
                  </a:cubicBezTo>
                  <a:cubicBezTo>
                    <a:pt x="118849" y="112405"/>
                    <a:pt x="118849" y="112405"/>
                    <a:pt x="118849" y="112405"/>
                  </a:cubicBezTo>
                  <a:cubicBezTo>
                    <a:pt x="118849" y="112405"/>
                    <a:pt x="116932" y="111645"/>
                    <a:pt x="116549" y="110886"/>
                  </a:cubicBezTo>
                  <a:cubicBezTo>
                    <a:pt x="116166" y="110126"/>
                    <a:pt x="116549" y="110126"/>
                    <a:pt x="116549" y="110126"/>
                  </a:cubicBezTo>
                  <a:cubicBezTo>
                    <a:pt x="115782" y="107848"/>
                    <a:pt x="115782" y="107848"/>
                    <a:pt x="115782" y="107848"/>
                  </a:cubicBezTo>
                  <a:cubicBezTo>
                    <a:pt x="116549" y="106329"/>
                    <a:pt x="116549" y="106329"/>
                    <a:pt x="116549" y="106329"/>
                  </a:cubicBezTo>
                  <a:cubicBezTo>
                    <a:pt x="116166" y="102531"/>
                    <a:pt x="116166" y="102531"/>
                    <a:pt x="116166" y="102531"/>
                  </a:cubicBezTo>
                  <a:cubicBezTo>
                    <a:pt x="115015" y="101012"/>
                    <a:pt x="115015" y="101012"/>
                    <a:pt x="115015" y="101012"/>
                  </a:cubicBezTo>
                  <a:cubicBezTo>
                    <a:pt x="114632" y="98734"/>
                    <a:pt x="114632" y="98734"/>
                    <a:pt x="114632" y="98734"/>
                  </a:cubicBezTo>
                  <a:cubicBezTo>
                    <a:pt x="113865" y="93417"/>
                    <a:pt x="113865" y="93417"/>
                    <a:pt x="113865" y="93417"/>
                  </a:cubicBezTo>
                  <a:cubicBezTo>
                    <a:pt x="113865" y="85822"/>
                    <a:pt x="113865" y="85822"/>
                    <a:pt x="113865" y="85822"/>
                  </a:cubicBezTo>
                  <a:cubicBezTo>
                    <a:pt x="113482" y="84303"/>
                    <a:pt x="113482" y="84303"/>
                    <a:pt x="113482" y="84303"/>
                  </a:cubicBezTo>
                  <a:cubicBezTo>
                    <a:pt x="112715" y="82025"/>
                    <a:pt x="112715" y="82025"/>
                    <a:pt x="112715" y="82025"/>
                  </a:cubicBezTo>
                  <a:cubicBezTo>
                    <a:pt x="113099" y="78987"/>
                    <a:pt x="113099" y="78987"/>
                    <a:pt x="113099" y="78987"/>
                  </a:cubicBezTo>
                  <a:cubicBezTo>
                    <a:pt x="113099" y="71392"/>
                    <a:pt x="113099" y="71392"/>
                    <a:pt x="113099" y="71392"/>
                  </a:cubicBezTo>
                  <a:cubicBezTo>
                    <a:pt x="112332" y="66075"/>
                    <a:pt x="112332" y="66075"/>
                    <a:pt x="112332" y="66075"/>
                  </a:cubicBezTo>
                  <a:cubicBezTo>
                    <a:pt x="111565" y="64556"/>
                    <a:pt x="111565" y="64556"/>
                    <a:pt x="111565" y="64556"/>
                  </a:cubicBezTo>
                  <a:cubicBezTo>
                    <a:pt x="110798" y="64556"/>
                    <a:pt x="110798" y="64556"/>
                    <a:pt x="110798" y="64556"/>
                  </a:cubicBezTo>
                  <a:cubicBezTo>
                    <a:pt x="110415" y="63037"/>
                    <a:pt x="110415" y="63037"/>
                    <a:pt x="110415" y="63037"/>
                  </a:cubicBezTo>
                  <a:cubicBezTo>
                    <a:pt x="110031" y="59240"/>
                    <a:pt x="110031" y="59240"/>
                    <a:pt x="110031" y="59240"/>
                  </a:cubicBezTo>
                  <a:cubicBezTo>
                    <a:pt x="109648" y="56202"/>
                    <a:pt x="109648" y="56202"/>
                    <a:pt x="109648" y="56202"/>
                  </a:cubicBezTo>
                  <a:cubicBezTo>
                    <a:pt x="110798" y="55443"/>
                    <a:pt x="110798" y="55443"/>
                    <a:pt x="110798" y="55443"/>
                  </a:cubicBezTo>
                  <a:cubicBezTo>
                    <a:pt x="110798" y="54683"/>
                    <a:pt x="110798" y="54683"/>
                    <a:pt x="110798" y="54683"/>
                  </a:cubicBezTo>
                  <a:cubicBezTo>
                    <a:pt x="110415" y="53924"/>
                    <a:pt x="110415" y="53924"/>
                    <a:pt x="110415" y="53924"/>
                  </a:cubicBezTo>
                  <a:cubicBezTo>
                    <a:pt x="110031" y="51645"/>
                    <a:pt x="110031" y="51645"/>
                    <a:pt x="110031" y="51645"/>
                  </a:cubicBezTo>
                  <a:cubicBezTo>
                    <a:pt x="109265" y="49367"/>
                    <a:pt x="109265" y="49367"/>
                    <a:pt x="109265" y="49367"/>
                  </a:cubicBezTo>
                  <a:cubicBezTo>
                    <a:pt x="108498" y="45569"/>
                    <a:pt x="108498" y="45569"/>
                    <a:pt x="108498" y="45569"/>
                  </a:cubicBezTo>
                  <a:cubicBezTo>
                    <a:pt x="107731" y="41012"/>
                    <a:pt x="107731" y="41012"/>
                    <a:pt x="107731" y="41012"/>
                  </a:cubicBezTo>
                  <a:cubicBezTo>
                    <a:pt x="106581" y="37215"/>
                    <a:pt x="106581" y="37215"/>
                    <a:pt x="106581" y="37215"/>
                  </a:cubicBezTo>
                  <a:cubicBezTo>
                    <a:pt x="105431" y="30379"/>
                    <a:pt x="105431" y="30379"/>
                    <a:pt x="105431" y="30379"/>
                  </a:cubicBezTo>
                  <a:cubicBezTo>
                    <a:pt x="104281" y="27341"/>
                    <a:pt x="104281" y="27341"/>
                    <a:pt x="104281" y="27341"/>
                  </a:cubicBezTo>
                  <a:cubicBezTo>
                    <a:pt x="103897" y="26582"/>
                    <a:pt x="103897" y="26582"/>
                    <a:pt x="103897" y="26582"/>
                  </a:cubicBezTo>
                  <a:cubicBezTo>
                    <a:pt x="102364" y="24303"/>
                    <a:pt x="102364" y="24303"/>
                    <a:pt x="102364" y="24303"/>
                  </a:cubicBezTo>
                  <a:cubicBezTo>
                    <a:pt x="99680" y="20506"/>
                    <a:pt x="99680" y="20506"/>
                    <a:pt x="99680" y="20506"/>
                  </a:cubicBezTo>
                  <a:cubicBezTo>
                    <a:pt x="97763" y="18987"/>
                    <a:pt x="97763" y="18987"/>
                    <a:pt x="97763" y="18987"/>
                  </a:cubicBezTo>
                  <a:cubicBezTo>
                    <a:pt x="95846" y="17468"/>
                    <a:pt x="95846" y="17468"/>
                    <a:pt x="95846" y="17468"/>
                  </a:cubicBezTo>
                  <a:cubicBezTo>
                    <a:pt x="94313" y="14430"/>
                    <a:pt x="94313" y="14430"/>
                    <a:pt x="94313" y="14430"/>
                  </a:cubicBezTo>
                  <a:cubicBezTo>
                    <a:pt x="91629" y="13670"/>
                    <a:pt x="91629" y="13670"/>
                    <a:pt x="91629" y="13670"/>
                  </a:cubicBezTo>
                  <a:cubicBezTo>
                    <a:pt x="88178" y="14430"/>
                    <a:pt x="88178" y="14430"/>
                    <a:pt x="88178" y="14430"/>
                  </a:cubicBezTo>
                  <a:cubicBezTo>
                    <a:pt x="87028" y="14430"/>
                    <a:pt x="87028" y="14430"/>
                    <a:pt x="87028" y="14430"/>
                  </a:cubicBezTo>
                  <a:cubicBezTo>
                    <a:pt x="85878" y="15189"/>
                    <a:pt x="85878" y="15189"/>
                    <a:pt x="85878" y="15189"/>
                  </a:cubicBezTo>
                  <a:cubicBezTo>
                    <a:pt x="85111" y="16708"/>
                    <a:pt x="85111" y="16708"/>
                    <a:pt x="85111" y="16708"/>
                  </a:cubicBezTo>
                  <a:cubicBezTo>
                    <a:pt x="83961" y="15949"/>
                    <a:pt x="83961" y="15949"/>
                    <a:pt x="83961" y="15949"/>
                  </a:cubicBezTo>
                  <a:cubicBezTo>
                    <a:pt x="82811" y="14430"/>
                    <a:pt x="82811" y="14430"/>
                    <a:pt x="82811" y="14430"/>
                  </a:cubicBezTo>
                  <a:cubicBezTo>
                    <a:pt x="80511" y="12151"/>
                    <a:pt x="80511" y="12151"/>
                    <a:pt x="80511" y="12151"/>
                  </a:cubicBezTo>
                  <a:cubicBezTo>
                    <a:pt x="77444" y="9113"/>
                    <a:pt x="77444" y="9113"/>
                    <a:pt x="77444" y="9113"/>
                  </a:cubicBezTo>
                  <a:cubicBezTo>
                    <a:pt x="3833" y="0"/>
                    <a:pt x="3833" y="0"/>
                    <a:pt x="3833" y="0"/>
                  </a:cubicBezTo>
                  <a:cubicBezTo>
                    <a:pt x="0" y="72151"/>
                    <a:pt x="0" y="72151"/>
                    <a:pt x="0" y="72151"/>
                  </a:cubicBezTo>
                  <a:cubicBezTo>
                    <a:pt x="27987" y="77468"/>
                    <a:pt x="27987" y="77468"/>
                    <a:pt x="27987" y="77468"/>
                  </a:cubicBezTo>
                  <a:cubicBezTo>
                    <a:pt x="26453" y="113164"/>
                    <a:pt x="26453" y="113164"/>
                    <a:pt x="26453" y="113164"/>
                  </a:cubicBezTo>
                  <a:cubicBezTo>
                    <a:pt x="26453" y="113164"/>
                    <a:pt x="26453" y="113164"/>
                    <a:pt x="26453" y="113164"/>
                  </a:cubicBezTo>
                  <a:cubicBezTo>
                    <a:pt x="28753" y="113164"/>
                    <a:pt x="71309" y="116962"/>
                    <a:pt x="85878" y="117721"/>
                  </a:cubicBezTo>
                  <a:cubicBezTo>
                    <a:pt x="94313" y="118481"/>
                    <a:pt x="120000" y="120000"/>
                    <a:pt x="120000" y="120000"/>
                  </a:cubicBez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4" name="Shape 850"/>
            <p:cNvSpPr/>
            <p:nvPr/>
          </p:nvSpPr>
          <p:spPr>
            <a:xfrm>
              <a:off x="6293239" y="2040018"/>
              <a:ext cx="384509" cy="256339"/>
            </a:xfrm>
            <a:custGeom>
              <a:avLst/>
              <a:gdLst/>
              <a:ahLst/>
              <a:cxnLst/>
              <a:rect l="0" t="0" r="0" b="0"/>
              <a:pathLst>
                <a:path w="120000" h="120000" extrusionOk="0">
                  <a:moveTo>
                    <a:pt x="89219" y="105333"/>
                  </a:moveTo>
                  <a:cubicBezTo>
                    <a:pt x="91895" y="107333"/>
                    <a:pt x="91895" y="107333"/>
                    <a:pt x="91895" y="107333"/>
                  </a:cubicBezTo>
                  <a:cubicBezTo>
                    <a:pt x="93234" y="108666"/>
                    <a:pt x="93234" y="108666"/>
                    <a:pt x="93234" y="108666"/>
                  </a:cubicBezTo>
                  <a:cubicBezTo>
                    <a:pt x="94572" y="109333"/>
                    <a:pt x="94572" y="109333"/>
                    <a:pt x="94572" y="109333"/>
                  </a:cubicBezTo>
                  <a:cubicBezTo>
                    <a:pt x="95464" y="108000"/>
                    <a:pt x="95464" y="108000"/>
                    <a:pt x="95464" y="108000"/>
                  </a:cubicBezTo>
                  <a:cubicBezTo>
                    <a:pt x="96802" y="107333"/>
                    <a:pt x="96802" y="107333"/>
                    <a:pt x="96802" y="107333"/>
                  </a:cubicBezTo>
                  <a:cubicBezTo>
                    <a:pt x="98141" y="107333"/>
                    <a:pt x="98141" y="107333"/>
                    <a:pt x="98141" y="107333"/>
                  </a:cubicBezTo>
                  <a:cubicBezTo>
                    <a:pt x="102156" y="106666"/>
                    <a:pt x="102156" y="106666"/>
                    <a:pt x="102156" y="106666"/>
                  </a:cubicBezTo>
                  <a:cubicBezTo>
                    <a:pt x="105278" y="107333"/>
                    <a:pt x="105278" y="107333"/>
                    <a:pt x="105278" y="107333"/>
                  </a:cubicBezTo>
                  <a:cubicBezTo>
                    <a:pt x="107063" y="110000"/>
                    <a:pt x="107063" y="110000"/>
                    <a:pt x="107063" y="110000"/>
                  </a:cubicBezTo>
                  <a:cubicBezTo>
                    <a:pt x="109293" y="111333"/>
                    <a:pt x="109293" y="111333"/>
                    <a:pt x="109293" y="111333"/>
                  </a:cubicBezTo>
                  <a:cubicBezTo>
                    <a:pt x="111524" y="112666"/>
                    <a:pt x="111524" y="112666"/>
                    <a:pt x="111524" y="112666"/>
                  </a:cubicBezTo>
                  <a:cubicBezTo>
                    <a:pt x="114646" y="116000"/>
                    <a:pt x="114646" y="116000"/>
                    <a:pt x="114646" y="116000"/>
                  </a:cubicBezTo>
                  <a:cubicBezTo>
                    <a:pt x="116431" y="118000"/>
                    <a:pt x="116431" y="118000"/>
                    <a:pt x="116431" y="118000"/>
                  </a:cubicBezTo>
                  <a:cubicBezTo>
                    <a:pt x="116877" y="118666"/>
                    <a:pt x="116877" y="118666"/>
                    <a:pt x="116877" y="118666"/>
                  </a:cubicBezTo>
                  <a:cubicBezTo>
                    <a:pt x="117323" y="120000"/>
                    <a:pt x="117323" y="120000"/>
                    <a:pt x="117323" y="120000"/>
                  </a:cubicBezTo>
                  <a:cubicBezTo>
                    <a:pt x="117323" y="120000"/>
                    <a:pt x="117323" y="120000"/>
                    <a:pt x="117323" y="120000"/>
                  </a:cubicBezTo>
                  <a:cubicBezTo>
                    <a:pt x="117323" y="118000"/>
                    <a:pt x="117323" y="118000"/>
                    <a:pt x="117323" y="118000"/>
                  </a:cubicBezTo>
                  <a:cubicBezTo>
                    <a:pt x="117323" y="115333"/>
                    <a:pt x="117323" y="115333"/>
                    <a:pt x="117323" y="115333"/>
                  </a:cubicBezTo>
                  <a:cubicBezTo>
                    <a:pt x="115539" y="113333"/>
                    <a:pt x="115539" y="113333"/>
                    <a:pt x="115539" y="113333"/>
                  </a:cubicBezTo>
                  <a:cubicBezTo>
                    <a:pt x="115539" y="111333"/>
                    <a:pt x="115539" y="111333"/>
                    <a:pt x="115539" y="111333"/>
                  </a:cubicBezTo>
                  <a:cubicBezTo>
                    <a:pt x="115985" y="109333"/>
                    <a:pt x="115985" y="109333"/>
                    <a:pt x="115985" y="109333"/>
                  </a:cubicBezTo>
                  <a:cubicBezTo>
                    <a:pt x="117323" y="108666"/>
                    <a:pt x="117323" y="108666"/>
                    <a:pt x="117323" y="108666"/>
                  </a:cubicBezTo>
                  <a:cubicBezTo>
                    <a:pt x="117323" y="104000"/>
                    <a:pt x="117323" y="104000"/>
                    <a:pt x="117323" y="104000"/>
                  </a:cubicBezTo>
                  <a:cubicBezTo>
                    <a:pt x="117769" y="102000"/>
                    <a:pt x="117769" y="102000"/>
                    <a:pt x="117769" y="102000"/>
                  </a:cubicBezTo>
                  <a:cubicBezTo>
                    <a:pt x="118661" y="101333"/>
                    <a:pt x="118661" y="101333"/>
                    <a:pt x="118661" y="101333"/>
                  </a:cubicBezTo>
                  <a:cubicBezTo>
                    <a:pt x="118661" y="98666"/>
                    <a:pt x="118661" y="98666"/>
                    <a:pt x="118661" y="98666"/>
                  </a:cubicBezTo>
                  <a:cubicBezTo>
                    <a:pt x="117769" y="95333"/>
                    <a:pt x="117769" y="95333"/>
                    <a:pt x="117769" y="95333"/>
                  </a:cubicBezTo>
                  <a:cubicBezTo>
                    <a:pt x="116877" y="94666"/>
                    <a:pt x="116877" y="94666"/>
                    <a:pt x="116877" y="94666"/>
                  </a:cubicBezTo>
                  <a:cubicBezTo>
                    <a:pt x="117323" y="91333"/>
                    <a:pt x="117323" y="91333"/>
                    <a:pt x="117323" y="91333"/>
                  </a:cubicBezTo>
                  <a:cubicBezTo>
                    <a:pt x="117323" y="89333"/>
                    <a:pt x="117323" y="89333"/>
                    <a:pt x="117323" y="89333"/>
                  </a:cubicBezTo>
                  <a:cubicBezTo>
                    <a:pt x="118661" y="89333"/>
                    <a:pt x="118661" y="89333"/>
                    <a:pt x="118661" y="89333"/>
                  </a:cubicBezTo>
                  <a:cubicBezTo>
                    <a:pt x="120000" y="31333"/>
                    <a:pt x="120000" y="31333"/>
                    <a:pt x="120000" y="31333"/>
                  </a:cubicBezTo>
                  <a:cubicBezTo>
                    <a:pt x="118661" y="29333"/>
                    <a:pt x="118661" y="29333"/>
                    <a:pt x="118661" y="29333"/>
                  </a:cubicBezTo>
                  <a:cubicBezTo>
                    <a:pt x="117769" y="27333"/>
                    <a:pt x="117769" y="27333"/>
                    <a:pt x="117769" y="27333"/>
                  </a:cubicBezTo>
                  <a:cubicBezTo>
                    <a:pt x="115539" y="26000"/>
                    <a:pt x="115539" y="26000"/>
                    <a:pt x="115539" y="26000"/>
                  </a:cubicBezTo>
                  <a:cubicBezTo>
                    <a:pt x="115092" y="24000"/>
                    <a:pt x="115092" y="24000"/>
                    <a:pt x="115092" y="24000"/>
                  </a:cubicBezTo>
                  <a:cubicBezTo>
                    <a:pt x="113754" y="22000"/>
                    <a:pt x="113754" y="22000"/>
                    <a:pt x="113754" y="22000"/>
                  </a:cubicBezTo>
                  <a:cubicBezTo>
                    <a:pt x="113308" y="20666"/>
                    <a:pt x="113308" y="20666"/>
                    <a:pt x="113308" y="20666"/>
                  </a:cubicBezTo>
                  <a:cubicBezTo>
                    <a:pt x="113308" y="19333"/>
                    <a:pt x="113308" y="19333"/>
                    <a:pt x="113308" y="19333"/>
                  </a:cubicBezTo>
                  <a:cubicBezTo>
                    <a:pt x="113308" y="18000"/>
                    <a:pt x="113308" y="18000"/>
                    <a:pt x="113308" y="18000"/>
                  </a:cubicBezTo>
                  <a:cubicBezTo>
                    <a:pt x="114646" y="16000"/>
                    <a:pt x="114646" y="16000"/>
                    <a:pt x="114646" y="16000"/>
                  </a:cubicBezTo>
                  <a:cubicBezTo>
                    <a:pt x="115985" y="14000"/>
                    <a:pt x="115985" y="14000"/>
                    <a:pt x="115985" y="14000"/>
                  </a:cubicBezTo>
                  <a:cubicBezTo>
                    <a:pt x="117769" y="11333"/>
                    <a:pt x="117769" y="11333"/>
                    <a:pt x="117769" y="11333"/>
                  </a:cubicBezTo>
                  <a:cubicBezTo>
                    <a:pt x="117323" y="10000"/>
                    <a:pt x="117323" y="10000"/>
                    <a:pt x="117323" y="10000"/>
                  </a:cubicBezTo>
                  <a:cubicBezTo>
                    <a:pt x="117323" y="9333"/>
                    <a:pt x="117323" y="9333"/>
                    <a:pt x="117323" y="9333"/>
                  </a:cubicBezTo>
                  <a:cubicBezTo>
                    <a:pt x="117323" y="9333"/>
                    <a:pt x="74498" y="6666"/>
                    <a:pt x="60669" y="5333"/>
                  </a:cubicBezTo>
                  <a:cubicBezTo>
                    <a:pt x="46840" y="4000"/>
                    <a:pt x="6245" y="0"/>
                    <a:pt x="6245" y="0"/>
                  </a:cubicBezTo>
                  <a:cubicBezTo>
                    <a:pt x="0" y="94666"/>
                    <a:pt x="0" y="94666"/>
                    <a:pt x="0" y="94666"/>
                  </a:cubicBezTo>
                  <a:cubicBezTo>
                    <a:pt x="85650" y="102666"/>
                    <a:pt x="85650" y="102666"/>
                    <a:pt x="85650" y="102666"/>
                  </a:cubicBezTo>
                  <a:lnTo>
                    <a:pt x="89219" y="105333"/>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5" name="Shape 851"/>
            <p:cNvSpPr/>
            <p:nvPr/>
          </p:nvSpPr>
          <p:spPr>
            <a:xfrm>
              <a:off x="5922221" y="2058568"/>
              <a:ext cx="386195" cy="318738"/>
            </a:xfrm>
            <a:custGeom>
              <a:avLst/>
              <a:gdLst/>
              <a:ahLst/>
              <a:cxnLst/>
              <a:rect l="0" t="0" r="0" b="0"/>
              <a:pathLst>
                <a:path w="120000" h="120000" extrusionOk="0">
                  <a:moveTo>
                    <a:pt x="119999" y="17142"/>
                  </a:moveTo>
                  <a:lnTo>
                    <a:pt x="119475" y="17142"/>
                  </a:lnTo>
                  <a:lnTo>
                    <a:pt x="14672" y="0"/>
                  </a:lnTo>
                  <a:lnTo>
                    <a:pt x="12576" y="14603"/>
                  </a:lnTo>
                  <a:lnTo>
                    <a:pt x="3668" y="77460"/>
                  </a:lnTo>
                  <a:lnTo>
                    <a:pt x="0" y="102857"/>
                  </a:lnTo>
                  <a:lnTo>
                    <a:pt x="31965" y="109206"/>
                  </a:lnTo>
                  <a:lnTo>
                    <a:pt x="111091" y="120000"/>
                  </a:lnTo>
                  <a:lnTo>
                    <a:pt x="115283" y="69206"/>
                  </a:lnTo>
                  <a:lnTo>
                    <a:pt x="119999" y="17142"/>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6" name="Shape 852"/>
            <p:cNvSpPr/>
            <p:nvPr/>
          </p:nvSpPr>
          <p:spPr>
            <a:xfrm>
              <a:off x="6313476" y="1829213"/>
              <a:ext cx="359212" cy="231044"/>
            </a:xfrm>
            <a:custGeom>
              <a:avLst/>
              <a:gdLst/>
              <a:ahLst/>
              <a:cxnLst/>
              <a:rect l="0" t="0" r="0" b="0"/>
              <a:pathLst>
                <a:path w="120000" h="120000" extrusionOk="0">
                  <a:moveTo>
                    <a:pt x="119043" y="119259"/>
                  </a:moveTo>
                  <a:cubicBezTo>
                    <a:pt x="119043" y="120000"/>
                    <a:pt x="119043" y="120000"/>
                    <a:pt x="119043" y="120000"/>
                  </a:cubicBezTo>
                  <a:cubicBezTo>
                    <a:pt x="119043" y="120000"/>
                    <a:pt x="119043" y="120000"/>
                    <a:pt x="119043" y="120000"/>
                  </a:cubicBezTo>
                  <a:cubicBezTo>
                    <a:pt x="120000" y="118518"/>
                    <a:pt x="120000" y="118518"/>
                    <a:pt x="120000" y="118518"/>
                  </a:cubicBezTo>
                  <a:cubicBezTo>
                    <a:pt x="120000" y="114814"/>
                    <a:pt x="120000" y="114814"/>
                    <a:pt x="120000" y="114814"/>
                  </a:cubicBezTo>
                  <a:cubicBezTo>
                    <a:pt x="120000" y="111111"/>
                    <a:pt x="120000" y="111111"/>
                    <a:pt x="120000" y="111111"/>
                  </a:cubicBezTo>
                  <a:cubicBezTo>
                    <a:pt x="119521" y="106666"/>
                    <a:pt x="119521" y="106666"/>
                    <a:pt x="119521" y="106666"/>
                  </a:cubicBezTo>
                  <a:cubicBezTo>
                    <a:pt x="118565" y="104444"/>
                    <a:pt x="118565" y="104444"/>
                    <a:pt x="118565" y="104444"/>
                  </a:cubicBezTo>
                  <a:cubicBezTo>
                    <a:pt x="117131" y="102222"/>
                    <a:pt x="117131" y="102222"/>
                    <a:pt x="117131" y="102222"/>
                  </a:cubicBezTo>
                  <a:cubicBezTo>
                    <a:pt x="117131" y="97037"/>
                    <a:pt x="117131" y="97037"/>
                    <a:pt x="117131" y="97037"/>
                  </a:cubicBezTo>
                  <a:cubicBezTo>
                    <a:pt x="116653" y="95555"/>
                    <a:pt x="116653" y="95555"/>
                    <a:pt x="116653" y="95555"/>
                  </a:cubicBezTo>
                  <a:cubicBezTo>
                    <a:pt x="115697" y="93333"/>
                    <a:pt x="115697" y="93333"/>
                    <a:pt x="115697" y="93333"/>
                  </a:cubicBezTo>
                  <a:cubicBezTo>
                    <a:pt x="115697" y="86666"/>
                    <a:pt x="115697" y="86666"/>
                    <a:pt x="115697" y="86666"/>
                  </a:cubicBezTo>
                  <a:cubicBezTo>
                    <a:pt x="115697" y="76296"/>
                    <a:pt x="115697" y="76296"/>
                    <a:pt x="115697" y="76296"/>
                  </a:cubicBezTo>
                  <a:cubicBezTo>
                    <a:pt x="115219" y="63703"/>
                    <a:pt x="115219" y="63703"/>
                    <a:pt x="115219" y="63703"/>
                  </a:cubicBezTo>
                  <a:cubicBezTo>
                    <a:pt x="115219" y="57037"/>
                    <a:pt x="115219" y="57037"/>
                    <a:pt x="115219" y="57037"/>
                  </a:cubicBezTo>
                  <a:cubicBezTo>
                    <a:pt x="113306" y="51851"/>
                    <a:pt x="113306" y="51851"/>
                    <a:pt x="113306" y="51851"/>
                  </a:cubicBezTo>
                  <a:cubicBezTo>
                    <a:pt x="111872" y="44444"/>
                    <a:pt x="111872" y="44444"/>
                    <a:pt x="111872" y="44444"/>
                  </a:cubicBezTo>
                  <a:cubicBezTo>
                    <a:pt x="110916" y="40000"/>
                    <a:pt x="110916" y="40000"/>
                    <a:pt x="110916" y="40000"/>
                  </a:cubicBezTo>
                  <a:cubicBezTo>
                    <a:pt x="111872" y="34814"/>
                    <a:pt x="111872" y="34814"/>
                    <a:pt x="111872" y="34814"/>
                  </a:cubicBezTo>
                  <a:cubicBezTo>
                    <a:pt x="111394" y="30370"/>
                    <a:pt x="111394" y="30370"/>
                    <a:pt x="111394" y="30370"/>
                  </a:cubicBezTo>
                  <a:cubicBezTo>
                    <a:pt x="110916" y="28888"/>
                    <a:pt x="110916" y="28888"/>
                    <a:pt x="110916" y="28888"/>
                  </a:cubicBezTo>
                  <a:cubicBezTo>
                    <a:pt x="110916" y="25185"/>
                    <a:pt x="110916" y="25185"/>
                    <a:pt x="110916" y="25185"/>
                  </a:cubicBezTo>
                  <a:cubicBezTo>
                    <a:pt x="110916" y="24444"/>
                    <a:pt x="110916" y="24444"/>
                    <a:pt x="110916" y="24444"/>
                  </a:cubicBezTo>
                  <a:cubicBezTo>
                    <a:pt x="111872" y="22962"/>
                    <a:pt x="111872" y="22962"/>
                    <a:pt x="111872" y="22962"/>
                  </a:cubicBezTo>
                  <a:cubicBezTo>
                    <a:pt x="112350" y="21481"/>
                    <a:pt x="112350" y="21481"/>
                    <a:pt x="112350" y="21481"/>
                  </a:cubicBezTo>
                  <a:cubicBezTo>
                    <a:pt x="112350" y="18518"/>
                    <a:pt x="112350" y="18518"/>
                    <a:pt x="112350" y="18518"/>
                  </a:cubicBezTo>
                  <a:cubicBezTo>
                    <a:pt x="110916" y="16296"/>
                    <a:pt x="110916" y="16296"/>
                    <a:pt x="110916" y="16296"/>
                  </a:cubicBezTo>
                  <a:cubicBezTo>
                    <a:pt x="110916" y="15555"/>
                    <a:pt x="110916" y="15555"/>
                    <a:pt x="110916" y="15555"/>
                  </a:cubicBezTo>
                  <a:cubicBezTo>
                    <a:pt x="110438" y="13333"/>
                    <a:pt x="110438" y="13333"/>
                    <a:pt x="110438" y="13333"/>
                  </a:cubicBezTo>
                  <a:cubicBezTo>
                    <a:pt x="109960" y="9629"/>
                    <a:pt x="109960" y="9629"/>
                    <a:pt x="109960" y="9629"/>
                  </a:cubicBezTo>
                  <a:cubicBezTo>
                    <a:pt x="109960" y="9629"/>
                    <a:pt x="62151" y="6666"/>
                    <a:pt x="46374" y="5185"/>
                  </a:cubicBezTo>
                  <a:cubicBezTo>
                    <a:pt x="36334" y="4444"/>
                    <a:pt x="6693" y="0"/>
                    <a:pt x="6693" y="0"/>
                  </a:cubicBezTo>
                  <a:cubicBezTo>
                    <a:pt x="0" y="108888"/>
                    <a:pt x="0" y="108888"/>
                    <a:pt x="0" y="108888"/>
                  </a:cubicBezTo>
                  <a:cubicBezTo>
                    <a:pt x="0" y="108888"/>
                    <a:pt x="43505" y="113333"/>
                    <a:pt x="58326" y="114814"/>
                  </a:cubicBezTo>
                  <a:cubicBezTo>
                    <a:pt x="73147" y="116296"/>
                    <a:pt x="119043" y="119259"/>
                    <a:pt x="119043" y="119259"/>
                  </a:cubicBez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7" name="Shape 853"/>
            <p:cNvSpPr/>
            <p:nvPr/>
          </p:nvSpPr>
          <p:spPr>
            <a:xfrm>
              <a:off x="5982933" y="2348638"/>
              <a:ext cx="401372" cy="315364"/>
            </a:xfrm>
            <a:custGeom>
              <a:avLst/>
              <a:gdLst/>
              <a:ahLst/>
              <a:cxnLst/>
              <a:rect l="0" t="0" r="0" b="0"/>
              <a:pathLst>
                <a:path w="120000" h="120000" extrusionOk="0">
                  <a:moveTo>
                    <a:pt x="114021" y="120000"/>
                  </a:moveTo>
                  <a:cubicBezTo>
                    <a:pt x="118291" y="40723"/>
                    <a:pt x="118291" y="40723"/>
                    <a:pt x="118291" y="40723"/>
                  </a:cubicBezTo>
                  <a:cubicBezTo>
                    <a:pt x="118291" y="40723"/>
                    <a:pt x="118291" y="40723"/>
                    <a:pt x="118291" y="40723"/>
                  </a:cubicBezTo>
                  <a:cubicBezTo>
                    <a:pt x="118291" y="40723"/>
                    <a:pt x="118291" y="40723"/>
                    <a:pt x="118291" y="40723"/>
                  </a:cubicBezTo>
                  <a:cubicBezTo>
                    <a:pt x="120000" y="15203"/>
                    <a:pt x="120000" y="15203"/>
                    <a:pt x="120000" y="15203"/>
                  </a:cubicBezTo>
                  <a:cubicBezTo>
                    <a:pt x="88825" y="11402"/>
                    <a:pt x="88825" y="11402"/>
                    <a:pt x="88825" y="11402"/>
                  </a:cubicBezTo>
                  <a:cubicBezTo>
                    <a:pt x="12811" y="0"/>
                    <a:pt x="12811" y="0"/>
                    <a:pt x="12811" y="0"/>
                  </a:cubicBezTo>
                  <a:cubicBezTo>
                    <a:pt x="0" y="104253"/>
                    <a:pt x="0" y="104253"/>
                    <a:pt x="0" y="104253"/>
                  </a:cubicBezTo>
                  <a:cubicBezTo>
                    <a:pt x="97793" y="118914"/>
                    <a:pt x="97793" y="118914"/>
                    <a:pt x="97793" y="118914"/>
                  </a:cubicBezTo>
                  <a:cubicBezTo>
                    <a:pt x="97793" y="118914"/>
                    <a:pt x="104626" y="119457"/>
                    <a:pt x="114021"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8" name="Shape 854"/>
            <p:cNvSpPr/>
            <p:nvPr/>
          </p:nvSpPr>
          <p:spPr>
            <a:xfrm>
              <a:off x="5716476" y="2235646"/>
              <a:ext cx="308618" cy="386195"/>
            </a:xfrm>
            <a:custGeom>
              <a:avLst/>
              <a:gdLst/>
              <a:ahLst/>
              <a:cxnLst/>
              <a:rect l="0" t="0" r="0" b="0"/>
              <a:pathLst>
                <a:path w="120000" h="120000" extrusionOk="0">
                  <a:moveTo>
                    <a:pt x="120000" y="35109"/>
                  </a:moveTo>
                  <a:lnTo>
                    <a:pt x="80000" y="29868"/>
                  </a:lnTo>
                  <a:lnTo>
                    <a:pt x="84590" y="8908"/>
                  </a:lnTo>
                  <a:lnTo>
                    <a:pt x="25573" y="0"/>
                  </a:lnTo>
                  <a:lnTo>
                    <a:pt x="0" y="105327"/>
                  </a:lnTo>
                  <a:lnTo>
                    <a:pt x="103606" y="119999"/>
                  </a:lnTo>
                  <a:lnTo>
                    <a:pt x="120000" y="35109"/>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9" name="Shape 855"/>
            <p:cNvSpPr/>
            <p:nvPr/>
          </p:nvSpPr>
          <p:spPr>
            <a:xfrm>
              <a:off x="5428094" y="2164816"/>
              <a:ext cx="354152" cy="536287"/>
            </a:xfrm>
            <a:custGeom>
              <a:avLst/>
              <a:gdLst/>
              <a:ahLst/>
              <a:cxnLst/>
              <a:rect l="0" t="0" r="0" b="0"/>
              <a:pathLst>
                <a:path w="120000" h="120000" extrusionOk="0">
                  <a:moveTo>
                    <a:pt x="2419" y="41920"/>
                  </a:moveTo>
                  <a:cubicBezTo>
                    <a:pt x="483" y="42240"/>
                    <a:pt x="483" y="42240"/>
                    <a:pt x="483" y="42240"/>
                  </a:cubicBezTo>
                  <a:cubicBezTo>
                    <a:pt x="0" y="43200"/>
                    <a:pt x="0" y="43200"/>
                    <a:pt x="0" y="43200"/>
                  </a:cubicBezTo>
                  <a:cubicBezTo>
                    <a:pt x="483" y="44480"/>
                    <a:pt x="483" y="44480"/>
                    <a:pt x="483" y="44480"/>
                  </a:cubicBezTo>
                  <a:cubicBezTo>
                    <a:pt x="967" y="45440"/>
                    <a:pt x="967" y="45440"/>
                    <a:pt x="967" y="45440"/>
                  </a:cubicBezTo>
                  <a:cubicBezTo>
                    <a:pt x="1451" y="45760"/>
                    <a:pt x="1451" y="45760"/>
                    <a:pt x="1451" y="45760"/>
                  </a:cubicBezTo>
                  <a:cubicBezTo>
                    <a:pt x="3387" y="46400"/>
                    <a:pt x="3387" y="46400"/>
                    <a:pt x="3387" y="46400"/>
                  </a:cubicBezTo>
                  <a:cubicBezTo>
                    <a:pt x="77419" y="120000"/>
                    <a:pt x="77419" y="120000"/>
                    <a:pt x="77419" y="120000"/>
                  </a:cubicBezTo>
                  <a:cubicBezTo>
                    <a:pt x="78870" y="118720"/>
                    <a:pt x="78870" y="118720"/>
                    <a:pt x="78870" y="118720"/>
                  </a:cubicBezTo>
                  <a:cubicBezTo>
                    <a:pt x="79354" y="117440"/>
                    <a:pt x="79354" y="117440"/>
                    <a:pt x="79354" y="117440"/>
                  </a:cubicBezTo>
                  <a:cubicBezTo>
                    <a:pt x="79354" y="113280"/>
                    <a:pt x="79354" y="113280"/>
                    <a:pt x="79354" y="113280"/>
                  </a:cubicBezTo>
                  <a:cubicBezTo>
                    <a:pt x="79354" y="108800"/>
                    <a:pt x="79354" y="108800"/>
                    <a:pt x="79354" y="108800"/>
                  </a:cubicBezTo>
                  <a:cubicBezTo>
                    <a:pt x="79354" y="105280"/>
                    <a:pt x="79354" y="105280"/>
                    <a:pt x="79354" y="105280"/>
                  </a:cubicBezTo>
                  <a:cubicBezTo>
                    <a:pt x="80806" y="104320"/>
                    <a:pt x="80806" y="104320"/>
                    <a:pt x="80806" y="104320"/>
                  </a:cubicBezTo>
                  <a:cubicBezTo>
                    <a:pt x="84193" y="103680"/>
                    <a:pt x="84193" y="103680"/>
                    <a:pt x="84193" y="103680"/>
                  </a:cubicBezTo>
                  <a:cubicBezTo>
                    <a:pt x="85161" y="104960"/>
                    <a:pt x="85161" y="104960"/>
                    <a:pt x="85161" y="104960"/>
                  </a:cubicBezTo>
                  <a:cubicBezTo>
                    <a:pt x="87096" y="104320"/>
                    <a:pt x="87096" y="104320"/>
                    <a:pt x="87096" y="104320"/>
                  </a:cubicBezTo>
                  <a:cubicBezTo>
                    <a:pt x="89516" y="105600"/>
                    <a:pt x="89516" y="105600"/>
                    <a:pt x="89516" y="105600"/>
                  </a:cubicBezTo>
                  <a:cubicBezTo>
                    <a:pt x="90967" y="106240"/>
                    <a:pt x="90967" y="106240"/>
                    <a:pt x="90967" y="106240"/>
                  </a:cubicBezTo>
                  <a:cubicBezTo>
                    <a:pt x="92419" y="105600"/>
                    <a:pt x="92419" y="105600"/>
                    <a:pt x="92419" y="105600"/>
                  </a:cubicBezTo>
                  <a:cubicBezTo>
                    <a:pt x="92419" y="105600"/>
                    <a:pt x="94354" y="101120"/>
                    <a:pt x="95322" y="99840"/>
                  </a:cubicBezTo>
                  <a:cubicBezTo>
                    <a:pt x="95806" y="97920"/>
                    <a:pt x="97741" y="91840"/>
                    <a:pt x="97741" y="91840"/>
                  </a:cubicBezTo>
                  <a:cubicBezTo>
                    <a:pt x="120000" y="15680"/>
                    <a:pt x="120000" y="15680"/>
                    <a:pt x="120000" y="15680"/>
                  </a:cubicBezTo>
                  <a:cubicBezTo>
                    <a:pt x="120000" y="15680"/>
                    <a:pt x="78870" y="9920"/>
                    <a:pt x="64838" y="7680"/>
                  </a:cubicBezTo>
                  <a:cubicBezTo>
                    <a:pt x="53709" y="6080"/>
                    <a:pt x="20322" y="0"/>
                    <a:pt x="20322" y="0"/>
                  </a:cubicBezTo>
                  <a:cubicBezTo>
                    <a:pt x="3870" y="41600"/>
                    <a:pt x="3870" y="41600"/>
                    <a:pt x="3870" y="41600"/>
                  </a:cubicBezTo>
                  <a:lnTo>
                    <a:pt x="2419" y="4192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0" name="Shape 856"/>
            <p:cNvSpPr/>
            <p:nvPr/>
          </p:nvSpPr>
          <p:spPr>
            <a:xfrm>
              <a:off x="5278001" y="1830900"/>
              <a:ext cx="440161" cy="372704"/>
            </a:xfrm>
            <a:custGeom>
              <a:avLst/>
              <a:gdLst/>
              <a:ahLst/>
              <a:cxnLst/>
              <a:rect l="0" t="0" r="0" b="0"/>
              <a:pathLst>
                <a:path w="120000" h="120000" extrusionOk="0">
                  <a:moveTo>
                    <a:pt x="97792" y="120000"/>
                  </a:moveTo>
                  <a:cubicBezTo>
                    <a:pt x="104805" y="83678"/>
                    <a:pt x="104805" y="83678"/>
                    <a:pt x="104805" y="83678"/>
                  </a:cubicBezTo>
                  <a:cubicBezTo>
                    <a:pt x="104805" y="81379"/>
                    <a:pt x="104805" y="81379"/>
                    <a:pt x="104805" y="81379"/>
                  </a:cubicBezTo>
                  <a:cubicBezTo>
                    <a:pt x="105194" y="80459"/>
                    <a:pt x="105194" y="80459"/>
                    <a:pt x="105194" y="80459"/>
                  </a:cubicBezTo>
                  <a:cubicBezTo>
                    <a:pt x="107142" y="79540"/>
                    <a:pt x="107142" y="79540"/>
                    <a:pt x="107142" y="79540"/>
                  </a:cubicBezTo>
                  <a:cubicBezTo>
                    <a:pt x="107142" y="78620"/>
                    <a:pt x="107142" y="78620"/>
                    <a:pt x="107142" y="78620"/>
                  </a:cubicBezTo>
                  <a:cubicBezTo>
                    <a:pt x="107532" y="76781"/>
                    <a:pt x="107532" y="76781"/>
                    <a:pt x="107532" y="76781"/>
                  </a:cubicBezTo>
                  <a:cubicBezTo>
                    <a:pt x="107532" y="73103"/>
                    <a:pt x="107532" y="73103"/>
                    <a:pt x="107532" y="73103"/>
                  </a:cubicBezTo>
                  <a:cubicBezTo>
                    <a:pt x="107922" y="72183"/>
                    <a:pt x="107922" y="72183"/>
                    <a:pt x="107922" y="72183"/>
                  </a:cubicBezTo>
                  <a:cubicBezTo>
                    <a:pt x="106753" y="70804"/>
                    <a:pt x="106753" y="70804"/>
                    <a:pt x="106753" y="70804"/>
                  </a:cubicBezTo>
                  <a:cubicBezTo>
                    <a:pt x="106363" y="70804"/>
                    <a:pt x="106363" y="70804"/>
                    <a:pt x="106363" y="70804"/>
                  </a:cubicBezTo>
                  <a:cubicBezTo>
                    <a:pt x="105584" y="70344"/>
                    <a:pt x="105584" y="70344"/>
                    <a:pt x="105584" y="70344"/>
                  </a:cubicBezTo>
                  <a:cubicBezTo>
                    <a:pt x="104805" y="68965"/>
                    <a:pt x="104805" y="68965"/>
                    <a:pt x="104805" y="68965"/>
                  </a:cubicBezTo>
                  <a:cubicBezTo>
                    <a:pt x="105194" y="66666"/>
                    <a:pt x="105194" y="66666"/>
                    <a:pt x="105194" y="66666"/>
                  </a:cubicBezTo>
                  <a:cubicBezTo>
                    <a:pt x="105584" y="65287"/>
                    <a:pt x="105584" y="65287"/>
                    <a:pt x="105584" y="65287"/>
                  </a:cubicBezTo>
                  <a:cubicBezTo>
                    <a:pt x="107922" y="62988"/>
                    <a:pt x="107922" y="62988"/>
                    <a:pt x="107922" y="62988"/>
                  </a:cubicBezTo>
                  <a:cubicBezTo>
                    <a:pt x="111038" y="59310"/>
                    <a:pt x="111038" y="59310"/>
                    <a:pt x="111038" y="59310"/>
                  </a:cubicBezTo>
                  <a:cubicBezTo>
                    <a:pt x="112207" y="57471"/>
                    <a:pt x="112207" y="57471"/>
                    <a:pt x="112207" y="57471"/>
                  </a:cubicBezTo>
                  <a:cubicBezTo>
                    <a:pt x="112597" y="55632"/>
                    <a:pt x="112597" y="55632"/>
                    <a:pt x="112597" y="55632"/>
                  </a:cubicBezTo>
                  <a:cubicBezTo>
                    <a:pt x="113376" y="55172"/>
                    <a:pt x="113376" y="55172"/>
                    <a:pt x="113376" y="55172"/>
                  </a:cubicBezTo>
                  <a:cubicBezTo>
                    <a:pt x="114155" y="52873"/>
                    <a:pt x="114155" y="52873"/>
                    <a:pt x="114155" y="52873"/>
                  </a:cubicBezTo>
                  <a:cubicBezTo>
                    <a:pt x="115714" y="51034"/>
                    <a:pt x="115714" y="51034"/>
                    <a:pt x="115714" y="51034"/>
                  </a:cubicBezTo>
                  <a:cubicBezTo>
                    <a:pt x="116883" y="49195"/>
                    <a:pt x="116883" y="49195"/>
                    <a:pt x="116883" y="49195"/>
                  </a:cubicBezTo>
                  <a:cubicBezTo>
                    <a:pt x="118441" y="47816"/>
                    <a:pt x="118441" y="47816"/>
                    <a:pt x="118441" y="47816"/>
                  </a:cubicBezTo>
                  <a:cubicBezTo>
                    <a:pt x="118831" y="45517"/>
                    <a:pt x="118831" y="45517"/>
                    <a:pt x="118831" y="45517"/>
                  </a:cubicBezTo>
                  <a:cubicBezTo>
                    <a:pt x="120000" y="45057"/>
                    <a:pt x="120000" y="45057"/>
                    <a:pt x="120000" y="45057"/>
                  </a:cubicBezTo>
                  <a:cubicBezTo>
                    <a:pt x="120000" y="43218"/>
                    <a:pt x="120000" y="43218"/>
                    <a:pt x="120000" y="43218"/>
                  </a:cubicBezTo>
                  <a:cubicBezTo>
                    <a:pt x="119610" y="41379"/>
                    <a:pt x="119610" y="41379"/>
                    <a:pt x="119610" y="41379"/>
                  </a:cubicBezTo>
                  <a:cubicBezTo>
                    <a:pt x="118831" y="40000"/>
                    <a:pt x="118831" y="40000"/>
                    <a:pt x="118831" y="40000"/>
                  </a:cubicBezTo>
                  <a:cubicBezTo>
                    <a:pt x="116883" y="38160"/>
                    <a:pt x="116883" y="38160"/>
                    <a:pt x="116883" y="38160"/>
                  </a:cubicBezTo>
                  <a:cubicBezTo>
                    <a:pt x="115714" y="35862"/>
                    <a:pt x="115714" y="35862"/>
                    <a:pt x="115714" y="35862"/>
                  </a:cubicBezTo>
                  <a:cubicBezTo>
                    <a:pt x="115714" y="34022"/>
                    <a:pt x="115714" y="34022"/>
                    <a:pt x="115714" y="34022"/>
                  </a:cubicBezTo>
                  <a:cubicBezTo>
                    <a:pt x="90000" y="26206"/>
                    <a:pt x="90000" y="26206"/>
                    <a:pt x="90000" y="26206"/>
                  </a:cubicBezTo>
                  <a:cubicBezTo>
                    <a:pt x="85714" y="25747"/>
                    <a:pt x="85714" y="25747"/>
                    <a:pt x="85714" y="25747"/>
                  </a:cubicBezTo>
                  <a:cubicBezTo>
                    <a:pt x="84155" y="26206"/>
                    <a:pt x="84155" y="26206"/>
                    <a:pt x="84155" y="26206"/>
                  </a:cubicBezTo>
                  <a:cubicBezTo>
                    <a:pt x="82207" y="25747"/>
                    <a:pt x="82207" y="25747"/>
                    <a:pt x="82207" y="25747"/>
                  </a:cubicBezTo>
                  <a:cubicBezTo>
                    <a:pt x="80649" y="26206"/>
                    <a:pt x="80649" y="26206"/>
                    <a:pt x="80649" y="26206"/>
                  </a:cubicBezTo>
                  <a:cubicBezTo>
                    <a:pt x="69350" y="26666"/>
                    <a:pt x="69350" y="26666"/>
                    <a:pt x="69350" y="26666"/>
                  </a:cubicBezTo>
                  <a:cubicBezTo>
                    <a:pt x="68181" y="25747"/>
                    <a:pt x="68181" y="25747"/>
                    <a:pt x="68181" y="25747"/>
                  </a:cubicBezTo>
                  <a:cubicBezTo>
                    <a:pt x="67012" y="26206"/>
                    <a:pt x="67012" y="26206"/>
                    <a:pt x="67012" y="26206"/>
                  </a:cubicBezTo>
                  <a:cubicBezTo>
                    <a:pt x="65844" y="26666"/>
                    <a:pt x="65844" y="26666"/>
                    <a:pt x="65844" y="26666"/>
                  </a:cubicBezTo>
                  <a:cubicBezTo>
                    <a:pt x="65064" y="26666"/>
                    <a:pt x="65064" y="26666"/>
                    <a:pt x="65064" y="26666"/>
                  </a:cubicBezTo>
                  <a:cubicBezTo>
                    <a:pt x="63896" y="26206"/>
                    <a:pt x="63896" y="26206"/>
                    <a:pt x="63896" y="26206"/>
                  </a:cubicBezTo>
                  <a:cubicBezTo>
                    <a:pt x="63896" y="25747"/>
                    <a:pt x="63896" y="25747"/>
                    <a:pt x="63896" y="25747"/>
                  </a:cubicBezTo>
                  <a:cubicBezTo>
                    <a:pt x="61948" y="25747"/>
                    <a:pt x="61948" y="25747"/>
                    <a:pt x="61948" y="25747"/>
                  </a:cubicBezTo>
                  <a:cubicBezTo>
                    <a:pt x="60779" y="25287"/>
                    <a:pt x="60779" y="25287"/>
                    <a:pt x="60779" y="25287"/>
                  </a:cubicBezTo>
                  <a:cubicBezTo>
                    <a:pt x="60389" y="24367"/>
                    <a:pt x="60389" y="24367"/>
                    <a:pt x="60389" y="24367"/>
                  </a:cubicBezTo>
                  <a:cubicBezTo>
                    <a:pt x="60389" y="23908"/>
                    <a:pt x="60389" y="23908"/>
                    <a:pt x="60389" y="23908"/>
                  </a:cubicBezTo>
                  <a:cubicBezTo>
                    <a:pt x="58831" y="23448"/>
                    <a:pt x="58831" y="23448"/>
                    <a:pt x="58831" y="23448"/>
                  </a:cubicBezTo>
                  <a:cubicBezTo>
                    <a:pt x="55714" y="22528"/>
                    <a:pt x="55714" y="22528"/>
                    <a:pt x="55714" y="22528"/>
                  </a:cubicBezTo>
                  <a:cubicBezTo>
                    <a:pt x="53766" y="21609"/>
                    <a:pt x="53766" y="21609"/>
                    <a:pt x="53766" y="21609"/>
                  </a:cubicBezTo>
                  <a:cubicBezTo>
                    <a:pt x="52987" y="21149"/>
                    <a:pt x="52987" y="21149"/>
                    <a:pt x="52987" y="21149"/>
                  </a:cubicBezTo>
                  <a:cubicBezTo>
                    <a:pt x="50649" y="21609"/>
                    <a:pt x="50649" y="21609"/>
                    <a:pt x="50649" y="21609"/>
                  </a:cubicBezTo>
                  <a:cubicBezTo>
                    <a:pt x="47142" y="22528"/>
                    <a:pt x="47142" y="22528"/>
                    <a:pt x="47142" y="22528"/>
                  </a:cubicBezTo>
                  <a:cubicBezTo>
                    <a:pt x="42857" y="21149"/>
                    <a:pt x="42857" y="21149"/>
                    <a:pt x="42857" y="21149"/>
                  </a:cubicBezTo>
                  <a:cubicBezTo>
                    <a:pt x="40129" y="18390"/>
                    <a:pt x="40129" y="18390"/>
                    <a:pt x="40129" y="18390"/>
                  </a:cubicBezTo>
                  <a:cubicBezTo>
                    <a:pt x="40129" y="18390"/>
                    <a:pt x="41298" y="15172"/>
                    <a:pt x="40909" y="11034"/>
                  </a:cubicBezTo>
                  <a:cubicBezTo>
                    <a:pt x="40519" y="6436"/>
                    <a:pt x="38571" y="5517"/>
                    <a:pt x="38571" y="5517"/>
                  </a:cubicBezTo>
                  <a:cubicBezTo>
                    <a:pt x="36623" y="5517"/>
                    <a:pt x="36623" y="5517"/>
                    <a:pt x="36623" y="5517"/>
                  </a:cubicBezTo>
                  <a:cubicBezTo>
                    <a:pt x="35064" y="4597"/>
                    <a:pt x="35064" y="4597"/>
                    <a:pt x="35064" y="4597"/>
                  </a:cubicBezTo>
                  <a:cubicBezTo>
                    <a:pt x="35064" y="4597"/>
                    <a:pt x="35064" y="1839"/>
                    <a:pt x="33116" y="1839"/>
                  </a:cubicBezTo>
                  <a:cubicBezTo>
                    <a:pt x="31168" y="1839"/>
                    <a:pt x="31168" y="1839"/>
                    <a:pt x="31168" y="1839"/>
                  </a:cubicBezTo>
                  <a:cubicBezTo>
                    <a:pt x="28831" y="1379"/>
                    <a:pt x="28831" y="1379"/>
                    <a:pt x="28831" y="1379"/>
                  </a:cubicBezTo>
                  <a:cubicBezTo>
                    <a:pt x="27272" y="0"/>
                    <a:pt x="27272" y="0"/>
                    <a:pt x="27272" y="0"/>
                  </a:cubicBezTo>
                  <a:cubicBezTo>
                    <a:pt x="27272" y="3218"/>
                    <a:pt x="27272" y="3218"/>
                    <a:pt x="27272" y="3218"/>
                  </a:cubicBezTo>
                  <a:cubicBezTo>
                    <a:pt x="26493" y="5977"/>
                    <a:pt x="26493" y="5977"/>
                    <a:pt x="26493" y="5977"/>
                  </a:cubicBezTo>
                  <a:cubicBezTo>
                    <a:pt x="24545" y="10114"/>
                    <a:pt x="24545" y="10114"/>
                    <a:pt x="24545" y="10114"/>
                  </a:cubicBezTo>
                  <a:cubicBezTo>
                    <a:pt x="24935" y="12873"/>
                    <a:pt x="24935" y="12873"/>
                    <a:pt x="24935" y="12873"/>
                  </a:cubicBezTo>
                  <a:cubicBezTo>
                    <a:pt x="24545" y="15172"/>
                    <a:pt x="24545" y="15172"/>
                    <a:pt x="24545" y="15172"/>
                  </a:cubicBezTo>
                  <a:cubicBezTo>
                    <a:pt x="23376" y="17471"/>
                    <a:pt x="23376" y="17471"/>
                    <a:pt x="23376" y="17471"/>
                  </a:cubicBezTo>
                  <a:cubicBezTo>
                    <a:pt x="22597" y="19770"/>
                    <a:pt x="22597" y="19770"/>
                    <a:pt x="22597" y="19770"/>
                  </a:cubicBezTo>
                  <a:cubicBezTo>
                    <a:pt x="21428" y="22988"/>
                    <a:pt x="21428" y="22988"/>
                    <a:pt x="21428" y="22988"/>
                  </a:cubicBezTo>
                  <a:cubicBezTo>
                    <a:pt x="20649" y="25287"/>
                    <a:pt x="20649" y="25287"/>
                    <a:pt x="20649" y="25287"/>
                  </a:cubicBezTo>
                  <a:cubicBezTo>
                    <a:pt x="18311" y="30804"/>
                    <a:pt x="18311" y="30804"/>
                    <a:pt x="18311" y="30804"/>
                  </a:cubicBezTo>
                  <a:cubicBezTo>
                    <a:pt x="15584" y="39080"/>
                    <a:pt x="15584" y="39080"/>
                    <a:pt x="15584" y="39080"/>
                  </a:cubicBezTo>
                  <a:cubicBezTo>
                    <a:pt x="13636" y="45057"/>
                    <a:pt x="13636" y="45057"/>
                    <a:pt x="13636" y="45057"/>
                  </a:cubicBezTo>
                  <a:cubicBezTo>
                    <a:pt x="11688" y="51034"/>
                    <a:pt x="11688" y="51034"/>
                    <a:pt x="11688" y="51034"/>
                  </a:cubicBezTo>
                  <a:cubicBezTo>
                    <a:pt x="9350" y="55172"/>
                    <a:pt x="9350" y="55172"/>
                    <a:pt x="9350" y="55172"/>
                  </a:cubicBezTo>
                  <a:cubicBezTo>
                    <a:pt x="8571" y="57011"/>
                    <a:pt x="8571" y="57011"/>
                    <a:pt x="8571" y="57011"/>
                  </a:cubicBezTo>
                  <a:cubicBezTo>
                    <a:pt x="7012" y="59770"/>
                    <a:pt x="7012" y="59770"/>
                    <a:pt x="7012" y="59770"/>
                  </a:cubicBezTo>
                  <a:cubicBezTo>
                    <a:pt x="5844" y="61149"/>
                    <a:pt x="5844" y="61149"/>
                    <a:pt x="5844" y="61149"/>
                  </a:cubicBezTo>
                  <a:cubicBezTo>
                    <a:pt x="5454" y="62528"/>
                    <a:pt x="5454" y="62528"/>
                    <a:pt x="5454" y="62528"/>
                  </a:cubicBezTo>
                  <a:cubicBezTo>
                    <a:pt x="4285" y="64827"/>
                    <a:pt x="4285" y="64827"/>
                    <a:pt x="4285" y="64827"/>
                  </a:cubicBezTo>
                  <a:cubicBezTo>
                    <a:pt x="1948" y="68045"/>
                    <a:pt x="1948" y="68045"/>
                    <a:pt x="1948" y="68045"/>
                  </a:cubicBezTo>
                  <a:cubicBezTo>
                    <a:pt x="1168" y="69885"/>
                    <a:pt x="1168" y="69885"/>
                    <a:pt x="1168" y="69885"/>
                  </a:cubicBezTo>
                  <a:cubicBezTo>
                    <a:pt x="1948" y="73563"/>
                    <a:pt x="1948" y="73563"/>
                    <a:pt x="1948" y="73563"/>
                  </a:cubicBezTo>
                  <a:cubicBezTo>
                    <a:pt x="1948" y="74482"/>
                    <a:pt x="1948" y="74482"/>
                    <a:pt x="1948" y="74482"/>
                  </a:cubicBezTo>
                  <a:cubicBezTo>
                    <a:pt x="1948" y="75402"/>
                    <a:pt x="1948" y="75402"/>
                    <a:pt x="1948" y="75402"/>
                  </a:cubicBezTo>
                  <a:cubicBezTo>
                    <a:pt x="1558" y="75862"/>
                    <a:pt x="1558" y="75862"/>
                    <a:pt x="1558" y="75862"/>
                  </a:cubicBezTo>
                  <a:cubicBezTo>
                    <a:pt x="1168" y="77701"/>
                    <a:pt x="1168" y="77701"/>
                    <a:pt x="1168" y="77701"/>
                  </a:cubicBezTo>
                  <a:cubicBezTo>
                    <a:pt x="389" y="78160"/>
                    <a:pt x="389" y="78160"/>
                    <a:pt x="389" y="78160"/>
                  </a:cubicBezTo>
                  <a:cubicBezTo>
                    <a:pt x="389" y="80000"/>
                    <a:pt x="389" y="80000"/>
                    <a:pt x="389" y="80000"/>
                  </a:cubicBezTo>
                  <a:cubicBezTo>
                    <a:pt x="0" y="83678"/>
                    <a:pt x="0" y="83678"/>
                    <a:pt x="0" y="83678"/>
                  </a:cubicBezTo>
                  <a:cubicBezTo>
                    <a:pt x="0" y="85977"/>
                    <a:pt x="0" y="85977"/>
                    <a:pt x="0" y="85977"/>
                  </a:cubicBezTo>
                  <a:cubicBezTo>
                    <a:pt x="779" y="87356"/>
                    <a:pt x="779" y="87356"/>
                    <a:pt x="779" y="87356"/>
                  </a:cubicBezTo>
                  <a:cubicBezTo>
                    <a:pt x="1168" y="88735"/>
                    <a:pt x="1168" y="88735"/>
                    <a:pt x="1168" y="88735"/>
                  </a:cubicBezTo>
                  <a:cubicBezTo>
                    <a:pt x="57272" y="107586"/>
                    <a:pt x="57272" y="107586"/>
                    <a:pt x="57272" y="107586"/>
                  </a:cubicBezTo>
                  <a:cubicBezTo>
                    <a:pt x="57272" y="107586"/>
                    <a:pt x="84155" y="116321"/>
                    <a:pt x="93116" y="118620"/>
                  </a:cubicBezTo>
                  <a:cubicBezTo>
                    <a:pt x="94285" y="119080"/>
                    <a:pt x="95844" y="119540"/>
                    <a:pt x="97792"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1" name="Shape 857"/>
            <p:cNvSpPr/>
            <p:nvPr/>
          </p:nvSpPr>
          <p:spPr>
            <a:xfrm>
              <a:off x="5637212" y="1731400"/>
              <a:ext cx="325483" cy="532915"/>
            </a:xfrm>
            <a:custGeom>
              <a:avLst/>
              <a:gdLst/>
              <a:ahLst/>
              <a:cxnLst/>
              <a:rect l="0" t="0" r="0" b="0"/>
              <a:pathLst>
                <a:path w="120000" h="120000" extrusionOk="0">
                  <a:moveTo>
                    <a:pt x="25263" y="42466"/>
                  </a:moveTo>
                  <a:cubicBezTo>
                    <a:pt x="25263" y="44396"/>
                    <a:pt x="24210" y="46005"/>
                    <a:pt x="24210" y="46005"/>
                  </a:cubicBezTo>
                  <a:cubicBezTo>
                    <a:pt x="24210" y="47292"/>
                    <a:pt x="24210" y="47292"/>
                    <a:pt x="24210" y="47292"/>
                  </a:cubicBezTo>
                  <a:cubicBezTo>
                    <a:pt x="25789" y="48900"/>
                    <a:pt x="25789" y="48900"/>
                    <a:pt x="25789" y="48900"/>
                  </a:cubicBezTo>
                  <a:cubicBezTo>
                    <a:pt x="28421" y="50187"/>
                    <a:pt x="28421" y="50187"/>
                    <a:pt x="28421" y="50187"/>
                  </a:cubicBezTo>
                  <a:cubicBezTo>
                    <a:pt x="29473" y="51152"/>
                    <a:pt x="29473" y="51152"/>
                    <a:pt x="29473" y="51152"/>
                  </a:cubicBezTo>
                  <a:cubicBezTo>
                    <a:pt x="29999" y="52439"/>
                    <a:pt x="29999" y="52439"/>
                    <a:pt x="29999" y="52439"/>
                  </a:cubicBezTo>
                  <a:cubicBezTo>
                    <a:pt x="29999" y="53726"/>
                    <a:pt x="29999" y="53726"/>
                    <a:pt x="29999" y="53726"/>
                  </a:cubicBezTo>
                  <a:cubicBezTo>
                    <a:pt x="28421" y="54048"/>
                    <a:pt x="28421" y="54048"/>
                    <a:pt x="28421" y="54048"/>
                  </a:cubicBezTo>
                  <a:cubicBezTo>
                    <a:pt x="27894" y="55656"/>
                    <a:pt x="27894" y="55656"/>
                    <a:pt x="27894" y="55656"/>
                  </a:cubicBezTo>
                  <a:cubicBezTo>
                    <a:pt x="25789" y="56621"/>
                    <a:pt x="25789" y="56621"/>
                    <a:pt x="25789" y="56621"/>
                  </a:cubicBezTo>
                  <a:cubicBezTo>
                    <a:pt x="24210" y="57908"/>
                    <a:pt x="24210" y="57908"/>
                    <a:pt x="24210" y="57908"/>
                  </a:cubicBezTo>
                  <a:cubicBezTo>
                    <a:pt x="22105" y="59195"/>
                    <a:pt x="22105" y="59195"/>
                    <a:pt x="22105" y="59195"/>
                  </a:cubicBezTo>
                  <a:cubicBezTo>
                    <a:pt x="21052" y="60804"/>
                    <a:pt x="21052" y="60804"/>
                    <a:pt x="21052" y="60804"/>
                  </a:cubicBezTo>
                  <a:cubicBezTo>
                    <a:pt x="20000" y="61126"/>
                    <a:pt x="20000" y="61126"/>
                    <a:pt x="20000" y="61126"/>
                  </a:cubicBezTo>
                  <a:cubicBezTo>
                    <a:pt x="19473" y="62412"/>
                    <a:pt x="19473" y="62412"/>
                    <a:pt x="19473" y="62412"/>
                  </a:cubicBezTo>
                  <a:cubicBezTo>
                    <a:pt x="17894" y="63699"/>
                    <a:pt x="17894" y="63699"/>
                    <a:pt x="17894" y="63699"/>
                  </a:cubicBezTo>
                  <a:cubicBezTo>
                    <a:pt x="13684" y="66273"/>
                    <a:pt x="13684" y="66273"/>
                    <a:pt x="13684" y="66273"/>
                  </a:cubicBezTo>
                  <a:cubicBezTo>
                    <a:pt x="10526" y="67882"/>
                    <a:pt x="10526" y="67882"/>
                    <a:pt x="10526" y="67882"/>
                  </a:cubicBezTo>
                  <a:cubicBezTo>
                    <a:pt x="10000" y="68847"/>
                    <a:pt x="10000" y="68847"/>
                    <a:pt x="10000" y="68847"/>
                  </a:cubicBezTo>
                  <a:cubicBezTo>
                    <a:pt x="9473" y="70455"/>
                    <a:pt x="9473" y="70455"/>
                    <a:pt x="9473" y="70455"/>
                  </a:cubicBezTo>
                  <a:cubicBezTo>
                    <a:pt x="10526" y="71420"/>
                    <a:pt x="10526" y="71420"/>
                    <a:pt x="10526" y="71420"/>
                  </a:cubicBezTo>
                  <a:cubicBezTo>
                    <a:pt x="11578" y="71742"/>
                    <a:pt x="11578" y="71742"/>
                    <a:pt x="11578" y="71742"/>
                  </a:cubicBezTo>
                  <a:cubicBezTo>
                    <a:pt x="12105" y="71742"/>
                    <a:pt x="12105" y="71742"/>
                    <a:pt x="12105" y="71742"/>
                  </a:cubicBezTo>
                  <a:cubicBezTo>
                    <a:pt x="13684" y="72707"/>
                    <a:pt x="13684" y="72707"/>
                    <a:pt x="13684" y="72707"/>
                  </a:cubicBezTo>
                  <a:cubicBezTo>
                    <a:pt x="13157" y="73351"/>
                    <a:pt x="13157" y="73351"/>
                    <a:pt x="13157" y="73351"/>
                  </a:cubicBezTo>
                  <a:cubicBezTo>
                    <a:pt x="13157" y="75924"/>
                    <a:pt x="13157" y="75924"/>
                    <a:pt x="13157" y="75924"/>
                  </a:cubicBezTo>
                  <a:cubicBezTo>
                    <a:pt x="12631" y="77211"/>
                    <a:pt x="12631" y="77211"/>
                    <a:pt x="12631" y="77211"/>
                  </a:cubicBezTo>
                  <a:cubicBezTo>
                    <a:pt x="12631" y="77855"/>
                    <a:pt x="12631" y="77855"/>
                    <a:pt x="12631" y="77855"/>
                  </a:cubicBezTo>
                  <a:cubicBezTo>
                    <a:pt x="10000" y="78498"/>
                    <a:pt x="10000" y="78498"/>
                    <a:pt x="10000" y="78498"/>
                  </a:cubicBezTo>
                  <a:cubicBezTo>
                    <a:pt x="9473" y="79142"/>
                    <a:pt x="9473" y="79142"/>
                    <a:pt x="9473" y="79142"/>
                  </a:cubicBezTo>
                  <a:cubicBezTo>
                    <a:pt x="9473" y="80750"/>
                    <a:pt x="9473" y="80750"/>
                    <a:pt x="9473" y="80750"/>
                  </a:cubicBezTo>
                  <a:cubicBezTo>
                    <a:pt x="0" y="106166"/>
                    <a:pt x="0" y="106166"/>
                    <a:pt x="0" y="106166"/>
                  </a:cubicBezTo>
                  <a:cubicBezTo>
                    <a:pt x="18421" y="108739"/>
                    <a:pt x="53684" y="113243"/>
                    <a:pt x="53684" y="113243"/>
                  </a:cubicBezTo>
                  <a:cubicBezTo>
                    <a:pt x="109473" y="119999"/>
                    <a:pt x="109473" y="119999"/>
                    <a:pt x="109473" y="119999"/>
                  </a:cubicBezTo>
                  <a:cubicBezTo>
                    <a:pt x="119999" y="82359"/>
                    <a:pt x="119999" y="82359"/>
                    <a:pt x="119999" y="82359"/>
                  </a:cubicBezTo>
                  <a:cubicBezTo>
                    <a:pt x="118947" y="81715"/>
                    <a:pt x="118947" y="81715"/>
                    <a:pt x="118947" y="81715"/>
                  </a:cubicBezTo>
                  <a:cubicBezTo>
                    <a:pt x="117894" y="81072"/>
                    <a:pt x="117894" y="81072"/>
                    <a:pt x="117894" y="81072"/>
                  </a:cubicBezTo>
                  <a:cubicBezTo>
                    <a:pt x="117894" y="80750"/>
                    <a:pt x="117894" y="80750"/>
                    <a:pt x="117894" y="80750"/>
                  </a:cubicBezTo>
                  <a:cubicBezTo>
                    <a:pt x="117368" y="79463"/>
                    <a:pt x="117368" y="79463"/>
                    <a:pt x="117368" y="79463"/>
                  </a:cubicBezTo>
                  <a:cubicBezTo>
                    <a:pt x="116315" y="78498"/>
                    <a:pt x="116315" y="78498"/>
                    <a:pt x="116315" y="78498"/>
                  </a:cubicBezTo>
                  <a:cubicBezTo>
                    <a:pt x="114736" y="77533"/>
                    <a:pt x="114736" y="77533"/>
                    <a:pt x="114736" y="77533"/>
                  </a:cubicBezTo>
                  <a:cubicBezTo>
                    <a:pt x="112631" y="77533"/>
                    <a:pt x="112631" y="77533"/>
                    <a:pt x="112631" y="77533"/>
                  </a:cubicBezTo>
                  <a:cubicBezTo>
                    <a:pt x="112105" y="79142"/>
                    <a:pt x="112105" y="79142"/>
                    <a:pt x="112105" y="79142"/>
                  </a:cubicBezTo>
                  <a:cubicBezTo>
                    <a:pt x="111578" y="80107"/>
                    <a:pt x="111578" y="80107"/>
                    <a:pt x="111578" y="80107"/>
                  </a:cubicBezTo>
                  <a:cubicBezTo>
                    <a:pt x="106315" y="79785"/>
                    <a:pt x="106315" y="79785"/>
                    <a:pt x="106315" y="79785"/>
                  </a:cubicBezTo>
                  <a:cubicBezTo>
                    <a:pt x="103684" y="79142"/>
                    <a:pt x="103684" y="79142"/>
                    <a:pt x="103684" y="79142"/>
                  </a:cubicBezTo>
                  <a:cubicBezTo>
                    <a:pt x="99473" y="78820"/>
                    <a:pt x="99473" y="78820"/>
                    <a:pt x="99473" y="78820"/>
                  </a:cubicBezTo>
                  <a:cubicBezTo>
                    <a:pt x="97368" y="78820"/>
                    <a:pt x="97368" y="78820"/>
                    <a:pt x="97368" y="78820"/>
                  </a:cubicBezTo>
                  <a:cubicBezTo>
                    <a:pt x="96842" y="79463"/>
                    <a:pt x="96842" y="79463"/>
                    <a:pt x="96842" y="79463"/>
                  </a:cubicBezTo>
                  <a:cubicBezTo>
                    <a:pt x="96842" y="80107"/>
                    <a:pt x="96842" y="80107"/>
                    <a:pt x="96842" y="80107"/>
                  </a:cubicBezTo>
                  <a:cubicBezTo>
                    <a:pt x="94210" y="79463"/>
                    <a:pt x="94210" y="79463"/>
                    <a:pt x="94210" y="79463"/>
                  </a:cubicBezTo>
                  <a:cubicBezTo>
                    <a:pt x="91578" y="78498"/>
                    <a:pt x="91578" y="78498"/>
                    <a:pt x="91578" y="78498"/>
                  </a:cubicBezTo>
                  <a:cubicBezTo>
                    <a:pt x="89999" y="78498"/>
                    <a:pt x="89999" y="78498"/>
                    <a:pt x="89999" y="78498"/>
                  </a:cubicBezTo>
                  <a:cubicBezTo>
                    <a:pt x="88947" y="78498"/>
                    <a:pt x="88947" y="78498"/>
                    <a:pt x="88947" y="78498"/>
                  </a:cubicBezTo>
                  <a:cubicBezTo>
                    <a:pt x="88421" y="79463"/>
                    <a:pt x="88421" y="79463"/>
                    <a:pt x="88421" y="79463"/>
                  </a:cubicBezTo>
                  <a:cubicBezTo>
                    <a:pt x="88421" y="80107"/>
                    <a:pt x="88421" y="80107"/>
                    <a:pt x="88421" y="80107"/>
                  </a:cubicBezTo>
                  <a:cubicBezTo>
                    <a:pt x="86315" y="80107"/>
                    <a:pt x="86315" y="80107"/>
                    <a:pt x="86315" y="80107"/>
                  </a:cubicBezTo>
                  <a:cubicBezTo>
                    <a:pt x="85263" y="78820"/>
                    <a:pt x="85263" y="78820"/>
                    <a:pt x="85263" y="78820"/>
                  </a:cubicBezTo>
                  <a:cubicBezTo>
                    <a:pt x="85263" y="77855"/>
                    <a:pt x="85263" y="77855"/>
                    <a:pt x="85263" y="77855"/>
                  </a:cubicBezTo>
                  <a:cubicBezTo>
                    <a:pt x="85263" y="76568"/>
                    <a:pt x="85263" y="76568"/>
                    <a:pt x="85263" y="76568"/>
                  </a:cubicBezTo>
                  <a:cubicBezTo>
                    <a:pt x="84210" y="74638"/>
                    <a:pt x="84210" y="74638"/>
                    <a:pt x="84210" y="74638"/>
                  </a:cubicBezTo>
                  <a:cubicBezTo>
                    <a:pt x="84210" y="72707"/>
                    <a:pt x="84210" y="72707"/>
                    <a:pt x="84210" y="72707"/>
                  </a:cubicBezTo>
                  <a:cubicBezTo>
                    <a:pt x="82105" y="72707"/>
                    <a:pt x="82105" y="72707"/>
                    <a:pt x="82105" y="72707"/>
                  </a:cubicBezTo>
                  <a:cubicBezTo>
                    <a:pt x="79473" y="71742"/>
                    <a:pt x="79473" y="71742"/>
                    <a:pt x="79473" y="71742"/>
                  </a:cubicBezTo>
                  <a:cubicBezTo>
                    <a:pt x="78421" y="70777"/>
                    <a:pt x="78421" y="70777"/>
                    <a:pt x="78421" y="70777"/>
                  </a:cubicBezTo>
                  <a:cubicBezTo>
                    <a:pt x="78421" y="70134"/>
                    <a:pt x="78421" y="70134"/>
                    <a:pt x="78421" y="70134"/>
                  </a:cubicBezTo>
                  <a:cubicBezTo>
                    <a:pt x="78421" y="68525"/>
                    <a:pt x="78421" y="68525"/>
                    <a:pt x="78421" y="68525"/>
                  </a:cubicBezTo>
                  <a:cubicBezTo>
                    <a:pt x="78421" y="66916"/>
                    <a:pt x="78421" y="66916"/>
                    <a:pt x="78421" y="66916"/>
                  </a:cubicBezTo>
                  <a:cubicBezTo>
                    <a:pt x="76315" y="65630"/>
                    <a:pt x="76315" y="65630"/>
                    <a:pt x="76315" y="65630"/>
                  </a:cubicBezTo>
                  <a:cubicBezTo>
                    <a:pt x="76315" y="64664"/>
                    <a:pt x="76315" y="64664"/>
                    <a:pt x="76315" y="64664"/>
                  </a:cubicBezTo>
                  <a:cubicBezTo>
                    <a:pt x="76315" y="62734"/>
                    <a:pt x="76315" y="62734"/>
                    <a:pt x="76315" y="62734"/>
                  </a:cubicBezTo>
                  <a:cubicBezTo>
                    <a:pt x="75789" y="60160"/>
                    <a:pt x="75789" y="60160"/>
                    <a:pt x="75789" y="60160"/>
                  </a:cubicBezTo>
                  <a:cubicBezTo>
                    <a:pt x="74736" y="58873"/>
                    <a:pt x="74736" y="58873"/>
                    <a:pt x="74736" y="58873"/>
                  </a:cubicBezTo>
                  <a:cubicBezTo>
                    <a:pt x="74210" y="57587"/>
                    <a:pt x="74210" y="57587"/>
                    <a:pt x="74210" y="57587"/>
                  </a:cubicBezTo>
                  <a:cubicBezTo>
                    <a:pt x="73157" y="57587"/>
                    <a:pt x="73157" y="57587"/>
                    <a:pt x="73157" y="57587"/>
                  </a:cubicBezTo>
                  <a:cubicBezTo>
                    <a:pt x="71052" y="58552"/>
                    <a:pt x="71052" y="58552"/>
                    <a:pt x="71052" y="58552"/>
                  </a:cubicBezTo>
                  <a:cubicBezTo>
                    <a:pt x="70000" y="58552"/>
                    <a:pt x="70000" y="58552"/>
                    <a:pt x="70000" y="58552"/>
                  </a:cubicBezTo>
                  <a:cubicBezTo>
                    <a:pt x="68421" y="58873"/>
                    <a:pt x="68421" y="58873"/>
                    <a:pt x="68421" y="58873"/>
                  </a:cubicBezTo>
                  <a:cubicBezTo>
                    <a:pt x="66842" y="59839"/>
                    <a:pt x="66842" y="59839"/>
                    <a:pt x="66842" y="59839"/>
                  </a:cubicBezTo>
                  <a:cubicBezTo>
                    <a:pt x="65789" y="59839"/>
                    <a:pt x="65789" y="59839"/>
                    <a:pt x="65789" y="59839"/>
                  </a:cubicBezTo>
                  <a:cubicBezTo>
                    <a:pt x="65789" y="58873"/>
                    <a:pt x="65789" y="58873"/>
                    <a:pt x="65789" y="58873"/>
                  </a:cubicBezTo>
                  <a:cubicBezTo>
                    <a:pt x="63684" y="58230"/>
                    <a:pt x="63684" y="58230"/>
                    <a:pt x="63684" y="58230"/>
                  </a:cubicBezTo>
                  <a:cubicBezTo>
                    <a:pt x="62631" y="57587"/>
                    <a:pt x="62631" y="57587"/>
                    <a:pt x="62631" y="57587"/>
                  </a:cubicBezTo>
                  <a:cubicBezTo>
                    <a:pt x="64210" y="55335"/>
                    <a:pt x="64210" y="55335"/>
                    <a:pt x="64210" y="55335"/>
                  </a:cubicBezTo>
                  <a:cubicBezTo>
                    <a:pt x="65789" y="54048"/>
                    <a:pt x="65789" y="54048"/>
                    <a:pt x="65789" y="54048"/>
                  </a:cubicBezTo>
                  <a:cubicBezTo>
                    <a:pt x="67368" y="54048"/>
                    <a:pt x="67368" y="54048"/>
                    <a:pt x="67368" y="54048"/>
                  </a:cubicBezTo>
                  <a:cubicBezTo>
                    <a:pt x="67894" y="53404"/>
                    <a:pt x="67894" y="53404"/>
                    <a:pt x="67894" y="53404"/>
                  </a:cubicBezTo>
                  <a:cubicBezTo>
                    <a:pt x="66842" y="51474"/>
                    <a:pt x="66842" y="51474"/>
                    <a:pt x="66842" y="51474"/>
                  </a:cubicBezTo>
                  <a:cubicBezTo>
                    <a:pt x="67368" y="49544"/>
                    <a:pt x="67368" y="49544"/>
                    <a:pt x="67368" y="49544"/>
                  </a:cubicBezTo>
                  <a:cubicBezTo>
                    <a:pt x="68947" y="47292"/>
                    <a:pt x="68947" y="47292"/>
                    <a:pt x="68947" y="47292"/>
                  </a:cubicBezTo>
                  <a:cubicBezTo>
                    <a:pt x="70526" y="45361"/>
                    <a:pt x="70526" y="45361"/>
                    <a:pt x="70526" y="45361"/>
                  </a:cubicBezTo>
                  <a:cubicBezTo>
                    <a:pt x="72105" y="43431"/>
                    <a:pt x="72105" y="43431"/>
                    <a:pt x="72105" y="43431"/>
                  </a:cubicBezTo>
                  <a:cubicBezTo>
                    <a:pt x="72105" y="42144"/>
                    <a:pt x="72105" y="42144"/>
                    <a:pt x="72105" y="42144"/>
                  </a:cubicBezTo>
                  <a:cubicBezTo>
                    <a:pt x="67368" y="41501"/>
                    <a:pt x="67368" y="41501"/>
                    <a:pt x="67368" y="41501"/>
                  </a:cubicBezTo>
                  <a:cubicBezTo>
                    <a:pt x="67368" y="41179"/>
                    <a:pt x="67368" y="41179"/>
                    <a:pt x="67368" y="41179"/>
                  </a:cubicBezTo>
                  <a:cubicBezTo>
                    <a:pt x="65789" y="39892"/>
                    <a:pt x="65789" y="39892"/>
                    <a:pt x="65789" y="39892"/>
                  </a:cubicBezTo>
                  <a:cubicBezTo>
                    <a:pt x="64736" y="37962"/>
                    <a:pt x="64736" y="37962"/>
                    <a:pt x="64736" y="37962"/>
                  </a:cubicBezTo>
                  <a:cubicBezTo>
                    <a:pt x="64210" y="35710"/>
                    <a:pt x="64210" y="35710"/>
                    <a:pt x="64210" y="35710"/>
                  </a:cubicBezTo>
                  <a:cubicBezTo>
                    <a:pt x="62631" y="34101"/>
                    <a:pt x="62631" y="34101"/>
                    <a:pt x="62631" y="34101"/>
                  </a:cubicBezTo>
                  <a:cubicBezTo>
                    <a:pt x="59999" y="32493"/>
                    <a:pt x="59999" y="32493"/>
                    <a:pt x="59999" y="32493"/>
                  </a:cubicBezTo>
                  <a:cubicBezTo>
                    <a:pt x="57368" y="29919"/>
                    <a:pt x="57368" y="29919"/>
                    <a:pt x="57368" y="29919"/>
                  </a:cubicBezTo>
                  <a:cubicBezTo>
                    <a:pt x="56842" y="28310"/>
                    <a:pt x="56842" y="28310"/>
                    <a:pt x="56842" y="28310"/>
                  </a:cubicBezTo>
                  <a:cubicBezTo>
                    <a:pt x="54736" y="26380"/>
                    <a:pt x="54736" y="26380"/>
                    <a:pt x="54736" y="26380"/>
                  </a:cubicBezTo>
                  <a:cubicBezTo>
                    <a:pt x="54736" y="25415"/>
                    <a:pt x="54736" y="25415"/>
                    <a:pt x="54736" y="25415"/>
                  </a:cubicBezTo>
                  <a:cubicBezTo>
                    <a:pt x="53157" y="24450"/>
                    <a:pt x="53157" y="24450"/>
                    <a:pt x="53157" y="24450"/>
                  </a:cubicBezTo>
                  <a:cubicBezTo>
                    <a:pt x="53157" y="23163"/>
                    <a:pt x="53157" y="23163"/>
                    <a:pt x="53157" y="23163"/>
                  </a:cubicBezTo>
                  <a:cubicBezTo>
                    <a:pt x="53157" y="22198"/>
                    <a:pt x="53157" y="22198"/>
                    <a:pt x="53157" y="22198"/>
                  </a:cubicBezTo>
                  <a:cubicBezTo>
                    <a:pt x="52105" y="20589"/>
                    <a:pt x="52105" y="20589"/>
                    <a:pt x="52105" y="20589"/>
                  </a:cubicBezTo>
                  <a:cubicBezTo>
                    <a:pt x="51052" y="19946"/>
                    <a:pt x="51052" y="19946"/>
                    <a:pt x="51052" y="19946"/>
                  </a:cubicBezTo>
                  <a:cubicBezTo>
                    <a:pt x="51052" y="18981"/>
                    <a:pt x="51052" y="18981"/>
                    <a:pt x="51052" y="18981"/>
                  </a:cubicBezTo>
                  <a:cubicBezTo>
                    <a:pt x="51578" y="15442"/>
                    <a:pt x="51578" y="15442"/>
                    <a:pt x="51578" y="15442"/>
                  </a:cubicBezTo>
                  <a:cubicBezTo>
                    <a:pt x="53157" y="11581"/>
                    <a:pt x="53157" y="11581"/>
                    <a:pt x="53157" y="11581"/>
                  </a:cubicBezTo>
                  <a:cubicBezTo>
                    <a:pt x="54736" y="8042"/>
                    <a:pt x="54736" y="8042"/>
                    <a:pt x="54736" y="8042"/>
                  </a:cubicBezTo>
                  <a:cubicBezTo>
                    <a:pt x="55789" y="5790"/>
                    <a:pt x="55789" y="5790"/>
                    <a:pt x="55789" y="5790"/>
                  </a:cubicBezTo>
                  <a:cubicBezTo>
                    <a:pt x="56842" y="2573"/>
                    <a:pt x="56842" y="2573"/>
                    <a:pt x="56842" y="2573"/>
                  </a:cubicBezTo>
                  <a:cubicBezTo>
                    <a:pt x="40000" y="0"/>
                    <a:pt x="40000" y="0"/>
                    <a:pt x="40000" y="0"/>
                  </a:cubicBezTo>
                  <a:cubicBezTo>
                    <a:pt x="40000" y="0"/>
                    <a:pt x="27368" y="36675"/>
                    <a:pt x="24736" y="38605"/>
                  </a:cubicBezTo>
                  <a:cubicBezTo>
                    <a:pt x="22631" y="40857"/>
                    <a:pt x="25263" y="40214"/>
                    <a:pt x="25263" y="42466"/>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2" name="Shape 858"/>
            <p:cNvSpPr/>
            <p:nvPr/>
          </p:nvSpPr>
          <p:spPr>
            <a:xfrm>
              <a:off x="5775501" y="1743205"/>
              <a:ext cx="558211" cy="360899"/>
            </a:xfrm>
            <a:custGeom>
              <a:avLst/>
              <a:gdLst/>
              <a:ahLst/>
              <a:cxnLst/>
              <a:rect l="0" t="0" r="0" b="0"/>
              <a:pathLst>
                <a:path w="120000" h="120000" extrusionOk="0">
                  <a:moveTo>
                    <a:pt x="120000" y="28571"/>
                  </a:moveTo>
                  <a:cubicBezTo>
                    <a:pt x="120000" y="28571"/>
                    <a:pt x="74578" y="20000"/>
                    <a:pt x="56470" y="15714"/>
                  </a:cubicBezTo>
                  <a:cubicBezTo>
                    <a:pt x="34373" y="10476"/>
                    <a:pt x="3375" y="0"/>
                    <a:pt x="3375" y="0"/>
                  </a:cubicBezTo>
                  <a:cubicBezTo>
                    <a:pt x="2762" y="4761"/>
                    <a:pt x="2762" y="4761"/>
                    <a:pt x="2762" y="4761"/>
                  </a:cubicBezTo>
                  <a:cubicBezTo>
                    <a:pt x="2148" y="8095"/>
                    <a:pt x="2148" y="8095"/>
                    <a:pt x="2148" y="8095"/>
                  </a:cubicBezTo>
                  <a:cubicBezTo>
                    <a:pt x="1227" y="13333"/>
                    <a:pt x="1227" y="13333"/>
                    <a:pt x="1227" y="13333"/>
                  </a:cubicBezTo>
                  <a:cubicBezTo>
                    <a:pt x="306" y="19047"/>
                    <a:pt x="306" y="19047"/>
                    <a:pt x="306" y="19047"/>
                  </a:cubicBezTo>
                  <a:cubicBezTo>
                    <a:pt x="0" y="24285"/>
                    <a:pt x="0" y="24285"/>
                    <a:pt x="0" y="24285"/>
                  </a:cubicBezTo>
                  <a:cubicBezTo>
                    <a:pt x="0" y="25714"/>
                    <a:pt x="0" y="25714"/>
                    <a:pt x="0" y="25714"/>
                  </a:cubicBezTo>
                  <a:cubicBezTo>
                    <a:pt x="613" y="26666"/>
                    <a:pt x="613" y="26666"/>
                    <a:pt x="613" y="26666"/>
                  </a:cubicBezTo>
                  <a:cubicBezTo>
                    <a:pt x="1227" y="29047"/>
                    <a:pt x="1227" y="29047"/>
                    <a:pt x="1227" y="29047"/>
                  </a:cubicBezTo>
                  <a:cubicBezTo>
                    <a:pt x="1227" y="30476"/>
                    <a:pt x="1227" y="30476"/>
                    <a:pt x="1227" y="30476"/>
                  </a:cubicBezTo>
                  <a:cubicBezTo>
                    <a:pt x="1227" y="32380"/>
                    <a:pt x="1227" y="32380"/>
                    <a:pt x="1227" y="32380"/>
                  </a:cubicBezTo>
                  <a:cubicBezTo>
                    <a:pt x="2148" y="33809"/>
                    <a:pt x="2148" y="33809"/>
                    <a:pt x="2148" y="33809"/>
                  </a:cubicBezTo>
                  <a:cubicBezTo>
                    <a:pt x="2148" y="35238"/>
                    <a:pt x="2148" y="35238"/>
                    <a:pt x="2148" y="35238"/>
                  </a:cubicBezTo>
                  <a:cubicBezTo>
                    <a:pt x="3375" y="38095"/>
                    <a:pt x="3375" y="38095"/>
                    <a:pt x="3375" y="38095"/>
                  </a:cubicBezTo>
                  <a:cubicBezTo>
                    <a:pt x="3682" y="40476"/>
                    <a:pt x="3682" y="40476"/>
                    <a:pt x="3682" y="40476"/>
                  </a:cubicBezTo>
                  <a:cubicBezTo>
                    <a:pt x="5217" y="44285"/>
                    <a:pt x="5217" y="44285"/>
                    <a:pt x="5217" y="44285"/>
                  </a:cubicBezTo>
                  <a:cubicBezTo>
                    <a:pt x="6751" y="46666"/>
                    <a:pt x="6751" y="46666"/>
                    <a:pt x="6751" y="46666"/>
                  </a:cubicBezTo>
                  <a:cubicBezTo>
                    <a:pt x="7672" y="49047"/>
                    <a:pt x="7672" y="49047"/>
                    <a:pt x="7672" y="49047"/>
                  </a:cubicBezTo>
                  <a:cubicBezTo>
                    <a:pt x="7979" y="52380"/>
                    <a:pt x="7979" y="52380"/>
                    <a:pt x="7979" y="52380"/>
                  </a:cubicBezTo>
                  <a:cubicBezTo>
                    <a:pt x="8593" y="55238"/>
                    <a:pt x="8593" y="55238"/>
                    <a:pt x="8593" y="55238"/>
                  </a:cubicBezTo>
                  <a:cubicBezTo>
                    <a:pt x="9514" y="57142"/>
                    <a:pt x="9514" y="57142"/>
                    <a:pt x="9514" y="57142"/>
                  </a:cubicBezTo>
                  <a:cubicBezTo>
                    <a:pt x="9514" y="57619"/>
                    <a:pt x="9514" y="57619"/>
                    <a:pt x="9514" y="57619"/>
                  </a:cubicBezTo>
                  <a:cubicBezTo>
                    <a:pt x="12276" y="58571"/>
                    <a:pt x="12276" y="58571"/>
                    <a:pt x="12276" y="58571"/>
                  </a:cubicBezTo>
                  <a:cubicBezTo>
                    <a:pt x="12276" y="60476"/>
                    <a:pt x="12276" y="60476"/>
                    <a:pt x="12276" y="60476"/>
                  </a:cubicBezTo>
                  <a:cubicBezTo>
                    <a:pt x="11355" y="63333"/>
                    <a:pt x="11355" y="63333"/>
                    <a:pt x="11355" y="63333"/>
                  </a:cubicBezTo>
                  <a:cubicBezTo>
                    <a:pt x="10434" y="66190"/>
                    <a:pt x="10434" y="66190"/>
                    <a:pt x="10434" y="66190"/>
                  </a:cubicBezTo>
                  <a:cubicBezTo>
                    <a:pt x="9514" y="69523"/>
                    <a:pt x="9514" y="69523"/>
                    <a:pt x="9514" y="69523"/>
                  </a:cubicBezTo>
                  <a:cubicBezTo>
                    <a:pt x="9207" y="72380"/>
                    <a:pt x="9207" y="72380"/>
                    <a:pt x="9207" y="72380"/>
                  </a:cubicBezTo>
                  <a:cubicBezTo>
                    <a:pt x="9820" y="75238"/>
                    <a:pt x="9820" y="75238"/>
                    <a:pt x="9820" y="75238"/>
                  </a:cubicBezTo>
                  <a:cubicBezTo>
                    <a:pt x="9514" y="76190"/>
                    <a:pt x="9514" y="76190"/>
                    <a:pt x="9514" y="76190"/>
                  </a:cubicBezTo>
                  <a:cubicBezTo>
                    <a:pt x="8593" y="76190"/>
                    <a:pt x="8593" y="76190"/>
                    <a:pt x="8593" y="76190"/>
                  </a:cubicBezTo>
                  <a:cubicBezTo>
                    <a:pt x="7672" y="78095"/>
                    <a:pt x="7672" y="78095"/>
                    <a:pt x="7672" y="78095"/>
                  </a:cubicBezTo>
                  <a:cubicBezTo>
                    <a:pt x="6751" y="81428"/>
                    <a:pt x="6751" y="81428"/>
                    <a:pt x="6751" y="81428"/>
                  </a:cubicBezTo>
                  <a:cubicBezTo>
                    <a:pt x="7365" y="82380"/>
                    <a:pt x="7365" y="82380"/>
                    <a:pt x="7365" y="82380"/>
                  </a:cubicBezTo>
                  <a:cubicBezTo>
                    <a:pt x="8593" y="83333"/>
                    <a:pt x="8593" y="83333"/>
                    <a:pt x="8593" y="83333"/>
                  </a:cubicBezTo>
                  <a:cubicBezTo>
                    <a:pt x="8593" y="84761"/>
                    <a:pt x="8593" y="84761"/>
                    <a:pt x="8593" y="84761"/>
                  </a:cubicBezTo>
                  <a:cubicBezTo>
                    <a:pt x="9207" y="84761"/>
                    <a:pt x="9207" y="84761"/>
                    <a:pt x="9207" y="84761"/>
                  </a:cubicBezTo>
                  <a:cubicBezTo>
                    <a:pt x="10127" y="83333"/>
                    <a:pt x="10127" y="83333"/>
                    <a:pt x="10127" y="83333"/>
                  </a:cubicBezTo>
                  <a:cubicBezTo>
                    <a:pt x="11048" y="82857"/>
                    <a:pt x="11048" y="82857"/>
                    <a:pt x="11048" y="82857"/>
                  </a:cubicBezTo>
                  <a:cubicBezTo>
                    <a:pt x="11662" y="82857"/>
                    <a:pt x="11662" y="82857"/>
                    <a:pt x="11662" y="82857"/>
                  </a:cubicBezTo>
                  <a:cubicBezTo>
                    <a:pt x="12890" y="81428"/>
                    <a:pt x="12890" y="81428"/>
                    <a:pt x="12890" y="81428"/>
                  </a:cubicBezTo>
                  <a:cubicBezTo>
                    <a:pt x="13503" y="81428"/>
                    <a:pt x="13503" y="81428"/>
                    <a:pt x="13503" y="81428"/>
                  </a:cubicBezTo>
                  <a:cubicBezTo>
                    <a:pt x="13810" y="83333"/>
                    <a:pt x="13810" y="83333"/>
                    <a:pt x="13810" y="83333"/>
                  </a:cubicBezTo>
                  <a:cubicBezTo>
                    <a:pt x="14424" y="85238"/>
                    <a:pt x="14424" y="85238"/>
                    <a:pt x="14424" y="85238"/>
                  </a:cubicBezTo>
                  <a:cubicBezTo>
                    <a:pt x="14731" y="89047"/>
                    <a:pt x="14731" y="89047"/>
                    <a:pt x="14731" y="89047"/>
                  </a:cubicBezTo>
                  <a:cubicBezTo>
                    <a:pt x="14731" y="91904"/>
                    <a:pt x="14731" y="91904"/>
                    <a:pt x="14731" y="91904"/>
                  </a:cubicBezTo>
                  <a:cubicBezTo>
                    <a:pt x="14731" y="93333"/>
                    <a:pt x="14731" y="93333"/>
                    <a:pt x="14731" y="93333"/>
                  </a:cubicBezTo>
                  <a:cubicBezTo>
                    <a:pt x="15959" y="95238"/>
                    <a:pt x="15959" y="95238"/>
                    <a:pt x="15959" y="95238"/>
                  </a:cubicBezTo>
                  <a:cubicBezTo>
                    <a:pt x="15959" y="97619"/>
                    <a:pt x="15959" y="97619"/>
                    <a:pt x="15959" y="97619"/>
                  </a:cubicBezTo>
                  <a:cubicBezTo>
                    <a:pt x="15959" y="100000"/>
                    <a:pt x="15959" y="100000"/>
                    <a:pt x="15959" y="100000"/>
                  </a:cubicBezTo>
                  <a:cubicBezTo>
                    <a:pt x="15959" y="100952"/>
                    <a:pt x="15959" y="100952"/>
                    <a:pt x="15959" y="100952"/>
                  </a:cubicBezTo>
                  <a:cubicBezTo>
                    <a:pt x="16572" y="102380"/>
                    <a:pt x="16572" y="102380"/>
                    <a:pt x="16572" y="102380"/>
                  </a:cubicBezTo>
                  <a:cubicBezTo>
                    <a:pt x="18107" y="103809"/>
                    <a:pt x="18107" y="103809"/>
                    <a:pt x="18107" y="103809"/>
                  </a:cubicBezTo>
                  <a:cubicBezTo>
                    <a:pt x="19335" y="103809"/>
                    <a:pt x="19335" y="103809"/>
                    <a:pt x="19335" y="103809"/>
                  </a:cubicBezTo>
                  <a:cubicBezTo>
                    <a:pt x="19335" y="106666"/>
                    <a:pt x="19335" y="106666"/>
                    <a:pt x="19335" y="106666"/>
                  </a:cubicBezTo>
                  <a:cubicBezTo>
                    <a:pt x="19948" y="109523"/>
                    <a:pt x="19948" y="109523"/>
                    <a:pt x="19948" y="109523"/>
                  </a:cubicBezTo>
                  <a:cubicBezTo>
                    <a:pt x="19948" y="111428"/>
                    <a:pt x="19948" y="111428"/>
                    <a:pt x="19948" y="111428"/>
                  </a:cubicBezTo>
                  <a:cubicBezTo>
                    <a:pt x="19948" y="112857"/>
                    <a:pt x="19948" y="112857"/>
                    <a:pt x="19948" y="112857"/>
                  </a:cubicBezTo>
                  <a:cubicBezTo>
                    <a:pt x="20562" y="114761"/>
                    <a:pt x="20562" y="114761"/>
                    <a:pt x="20562" y="114761"/>
                  </a:cubicBezTo>
                  <a:cubicBezTo>
                    <a:pt x="21790" y="114761"/>
                    <a:pt x="21790" y="114761"/>
                    <a:pt x="21790" y="114761"/>
                  </a:cubicBezTo>
                  <a:cubicBezTo>
                    <a:pt x="21790" y="113809"/>
                    <a:pt x="21790" y="113809"/>
                    <a:pt x="21790" y="113809"/>
                  </a:cubicBezTo>
                  <a:cubicBezTo>
                    <a:pt x="22097" y="112380"/>
                    <a:pt x="22097" y="112380"/>
                    <a:pt x="22097" y="112380"/>
                  </a:cubicBezTo>
                  <a:cubicBezTo>
                    <a:pt x="22710" y="112380"/>
                    <a:pt x="22710" y="112380"/>
                    <a:pt x="22710" y="112380"/>
                  </a:cubicBezTo>
                  <a:cubicBezTo>
                    <a:pt x="23631" y="112380"/>
                    <a:pt x="23631" y="112380"/>
                    <a:pt x="23631" y="112380"/>
                  </a:cubicBezTo>
                  <a:cubicBezTo>
                    <a:pt x="25166" y="113809"/>
                    <a:pt x="25166" y="113809"/>
                    <a:pt x="25166" y="113809"/>
                  </a:cubicBezTo>
                  <a:cubicBezTo>
                    <a:pt x="26700" y="114761"/>
                    <a:pt x="26700" y="114761"/>
                    <a:pt x="26700" y="114761"/>
                  </a:cubicBezTo>
                  <a:cubicBezTo>
                    <a:pt x="26700" y="113809"/>
                    <a:pt x="26700" y="113809"/>
                    <a:pt x="26700" y="113809"/>
                  </a:cubicBezTo>
                  <a:cubicBezTo>
                    <a:pt x="27007" y="112857"/>
                    <a:pt x="27007" y="112857"/>
                    <a:pt x="27007" y="112857"/>
                  </a:cubicBezTo>
                  <a:cubicBezTo>
                    <a:pt x="28235" y="112857"/>
                    <a:pt x="28235" y="112857"/>
                    <a:pt x="28235" y="112857"/>
                  </a:cubicBezTo>
                  <a:cubicBezTo>
                    <a:pt x="30690" y="113333"/>
                    <a:pt x="30690" y="113333"/>
                    <a:pt x="30690" y="113333"/>
                  </a:cubicBezTo>
                  <a:cubicBezTo>
                    <a:pt x="32225" y="114285"/>
                    <a:pt x="32225" y="114285"/>
                    <a:pt x="32225" y="114285"/>
                  </a:cubicBezTo>
                  <a:cubicBezTo>
                    <a:pt x="35294" y="114761"/>
                    <a:pt x="35294" y="114761"/>
                    <a:pt x="35294" y="114761"/>
                  </a:cubicBezTo>
                  <a:cubicBezTo>
                    <a:pt x="35601" y="113333"/>
                    <a:pt x="35601" y="113333"/>
                    <a:pt x="35601" y="113333"/>
                  </a:cubicBezTo>
                  <a:cubicBezTo>
                    <a:pt x="35907" y="110952"/>
                    <a:pt x="35907" y="110952"/>
                    <a:pt x="35907" y="110952"/>
                  </a:cubicBezTo>
                  <a:cubicBezTo>
                    <a:pt x="37135" y="110952"/>
                    <a:pt x="37135" y="110952"/>
                    <a:pt x="37135" y="110952"/>
                  </a:cubicBezTo>
                  <a:cubicBezTo>
                    <a:pt x="38056" y="112380"/>
                    <a:pt x="38056" y="112380"/>
                    <a:pt x="38056" y="112380"/>
                  </a:cubicBezTo>
                  <a:cubicBezTo>
                    <a:pt x="38670" y="113809"/>
                    <a:pt x="38670" y="113809"/>
                    <a:pt x="38670" y="113809"/>
                  </a:cubicBezTo>
                  <a:cubicBezTo>
                    <a:pt x="38976" y="115714"/>
                    <a:pt x="38976" y="115714"/>
                    <a:pt x="38976" y="115714"/>
                  </a:cubicBezTo>
                  <a:cubicBezTo>
                    <a:pt x="38976" y="116190"/>
                    <a:pt x="38976" y="116190"/>
                    <a:pt x="38976" y="116190"/>
                  </a:cubicBezTo>
                  <a:cubicBezTo>
                    <a:pt x="39590" y="117142"/>
                    <a:pt x="39590" y="117142"/>
                    <a:pt x="39590" y="117142"/>
                  </a:cubicBezTo>
                  <a:cubicBezTo>
                    <a:pt x="40204" y="118095"/>
                    <a:pt x="40204" y="118095"/>
                    <a:pt x="40204" y="118095"/>
                  </a:cubicBezTo>
                  <a:cubicBezTo>
                    <a:pt x="41739" y="105238"/>
                    <a:pt x="41739" y="105238"/>
                    <a:pt x="41739" y="105238"/>
                  </a:cubicBezTo>
                  <a:cubicBezTo>
                    <a:pt x="114168" y="120000"/>
                    <a:pt x="114168" y="120000"/>
                    <a:pt x="114168" y="120000"/>
                  </a:cubicBezTo>
                  <a:cubicBezTo>
                    <a:pt x="114475" y="120000"/>
                    <a:pt x="114475" y="120000"/>
                    <a:pt x="114475" y="120000"/>
                  </a:cubicBezTo>
                  <a:cubicBezTo>
                    <a:pt x="115703" y="98571"/>
                    <a:pt x="115703" y="98571"/>
                    <a:pt x="115703" y="98571"/>
                  </a:cubicBezTo>
                  <a:lnTo>
                    <a:pt x="120000" y="2857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3" name="Shape 859"/>
            <p:cNvSpPr/>
            <p:nvPr/>
          </p:nvSpPr>
          <p:spPr>
            <a:xfrm>
              <a:off x="7897045" y="1787052"/>
              <a:ext cx="197314" cy="315364"/>
            </a:xfrm>
            <a:custGeom>
              <a:avLst/>
              <a:gdLst/>
              <a:ahLst/>
              <a:cxnLst/>
              <a:rect l="0" t="0" r="0" b="0"/>
              <a:pathLst>
                <a:path w="120000" h="120000" extrusionOk="0">
                  <a:moveTo>
                    <a:pt x="33846" y="120000"/>
                  </a:moveTo>
                  <a:lnTo>
                    <a:pt x="33846" y="118716"/>
                  </a:lnTo>
                  <a:lnTo>
                    <a:pt x="34871" y="116791"/>
                  </a:lnTo>
                  <a:lnTo>
                    <a:pt x="34871" y="116149"/>
                  </a:lnTo>
                  <a:lnTo>
                    <a:pt x="34871" y="114224"/>
                  </a:lnTo>
                  <a:lnTo>
                    <a:pt x="34871" y="112941"/>
                  </a:lnTo>
                  <a:lnTo>
                    <a:pt x="35897" y="111657"/>
                  </a:lnTo>
                  <a:lnTo>
                    <a:pt x="37948" y="111657"/>
                  </a:lnTo>
                  <a:lnTo>
                    <a:pt x="37948" y="109732"/>
                  </a:lnTo>
                  <a:lnTo>
                    <a:pt x="38974" y="108449"/>
                  </a:lnTo>
                  <a:lnTo>
                    <a:pt x="38974" y="106524"/>
                  </a:lnTo>
                  <a:lnTo>
                    <a:pt x="41025" y="106524"/>
                  </a:lnTo>
                  <a:lnTo>
                    <a:pt x="42051" y="106524"/>
                  </a:lnTo>
                  <a:lnTo>
                    <a:pt x="45128" y="106524"/>
                  </a:lnTo>
                  <a:lnTo>
                    <a:pt x="45128" y="103315"/>
                  </a:lnTo>
                  <a:lnTo>
                    <a:pt x="42051" y="103315"/>
                  </a:lnTo>
                  <a:lnTo>
                    <a:pt x="41025" y="103315"/>
                  </a:lnTo>
                  <a:lnTo>
                    <a:pt x="41025" y="102032"/>
                  </a:lnTo>
                  <a:lnTo>
                    <a:pt x="41025" y="101390"/>
                  </a:lnTo>
                  <a:lnTo>
                    <a:pt x="43076" y="100106"/>
                  </a:lnTo>
                  <a:lnTo>
                    <a:pt x="43076" y="99465"/>
                  </a:lnTo>
                  <a:lnTo>
                    <a:pt x="45128" y="98181"/>
                  </a:lnTo>
                  <a:lnTo>
                    <a:pt x="46153" y="98823"/>
                  </a:lnTo>
                  <a:lnTo>
                    <a:pt x="46153" y="99465"/>
                  </a:lnTo>
                  <a:lnTo>
                    <a:pt x="48205" y="98823"/>
                  </a:lnTo>
                  <a:lnTo>
                    <a:pt x="49230" y="98181"/>
                  </a:lnTo>
                  <a:lnTo>
                    <a:pt x="49230" y="96256"/>
                  </a:lnTo>
                  <a:lnTo>
                    <a:pt x="51282" y="97540"/>
                  </a:lnTo>
                  <a:lnTo>
                    <a:pt x="52307" y="98181"/>
                  </a:lnTo>
                  <a:lnTo>
                    <a:pt x="53333" y="98181"/>
                  </a:lnTo>
                  <a:lnTo>
                    <a:pt x="53333" y="96256"/>
                  </a:lnTo>
                  <a:lnTo>
                    <a:pt x="53333" y="95614"/>
                  </a:lnTo>
                  <a:lnTo>
                    <a:pt x="52307" y="95614"/>
                  </a:lnTo>
                  <a:lnTo>
                    <a:pt x="51282" y="94331"/>
                  </a:lnTo>
                  <a:lnTo>
                    <a:pt x="55384" y="94331"/>
                  </a:lnTo>
                  <a:lnTo>
                    <a:pt x="57435" y="94973"/>
                  </a:lnTo>
                  <a:lnTo>
                    <a:pt x="60512" y="94331"/>
                  </a:lnTo>
                  <a:lnTo>
                    <a:pt x="61538" y="92406"/>
                  </a:lnTo>
                  <a:lnTo>
                    <a:pt x="60512" y="89197"/>
                  </a:lnTo>
                  <a:lnTo>
                    <a:pt x="62564" y="89197"/>
                  </a:lnTo>
                  <a:lnTo>
                    <a:pt x="65641" y="91122"/>
                  </a:lnTo>
                  <a:lnTo>
                    <a:pt x="68717" y="90481"/>
                  </a:lnTo>
                  <a:lnTo>
                    <a:pt x="69743" y="89197"/>
                  </a:lnTo>
                  <a:lnTo>
                    <a:pt x="70769" y="86631"/>
                  </a:lnTo>
                  <a:lnTo>
                    <a:pt x="69743" y="84705"/>
                  </a:lnTo>
                  <a:lnTo>
                    <a:pt x="70769" y="82139"/>
                  </a:lnTo>
                  <a:lnTo>
                    <a:pt x="70769" y="80855"/>
                  </a:lnTo>
                  <a:lnTo>
                    <a:pt x="69743" y="78930"/>
                  </a:lnTo>
                  <a:lnTo>
                    <a:pt x="69743" y="77647"/>
                  </a:lnTo>
                  <a:lnTo>
                    <a:pt x="70769" y="75721"/>
                  </a:lnTo>
                  <a:lnTo>
                    <a:pt x="70769" y="74438"/>
                  </a:lnTo>
                  <a:lnTo>
                    <a:pt x="74871" y="77005"/>
                  </a:lnTo>
                  <a:lnTo>
                    <a:pt x="75897" y="78288"/>
                  </a:lnTo>
                  <a:lnTo>
                    <a:pt x="81025" y="78288"/>
                  </a:lnTo>
                  <a:lnTo>
                    <a:pt x="81025" y="77005"/>
                  </a:lnTo>
                  <a:lnTo>
                    <a:pt x="81025" y="74438"/>
                  </a:lnTo>
                  <a:lnTo>
                    <a:pt x="83076" y="73796"/>
                  </a:lnTo>
                  <a:lnTo>
                    <a:pt x="86153" y="74438"/>
                  </a:lnTo>
                  <a:lnTo>
                    <a:pt x="86153" y="75721"/>
                  </a:lnTo>
                  <a:lnTo>
                    <a:pt x="86153" y="78288"/>
                  </a:lnTo>
                  <a:lnTo>
                    <a:pt x="89230" y="77647"/>
                  </a:lnTo>
                  <a:lnTo>
                    <a:pt x="92307" y="75721"/>
                  </a:lnTo>
                  <a:lnTo>
                    <a:pt x="90256" y="74438"/>
                  </a:lnTo>
                  <a:lnTo>
                    <a:pt x="88205" y="73155"/>
                  </a:lnTo>
                  <a:lnTo>
                    <a:pt x="88205" y="71871"/>
                  </a:lnTo>
                  <a:lnTo>
                    <a:pt x="89230" y="71229"/>
                  </a:lnTo>
                  <a:lnTo>
                    <a:pt x="92307" y="73155"/>
                  </a:lnTo>
                  <a:lnTo>
                    <a:pt x="95384" y="74438"/>
                  </a:lnTo>
                  <a:lnTo>
                    <a:pt x="97435" y="73796"/>
                  </a:lnTo>
                  <a:lnTo>
                    <a:pt x="96410" y="71229"/>
                  </a:lnTo>
                  <a:lnTo>
                    <a:pt x="97435" y="71229"/>
                  </a:lnTo>
                  <a:lnTo>
                    <a:pt x="99487" y="71229"/>
                  </a:lnTo>
                  <a:lnTo>
                    <a:pt x="99487" y="67379"/>
                  </a:lnTo>
                  <a:lnTo>
                    <a:pt x="103589" y="67379"/>
                  </a:lnTo>
                  <a:lnTo>
                    <a:pt x="105641" y="67379"/>
                  </a:lnTo>
                  <a:lnTo>
                    <a:pt x="106666" y="66737"/>
                  </a:lnTo>
                  <a:lnTo>
                    <a:pt x="106666" y="64812"/>
                  </a:lnTo>
                  <a:lnTo>
                    <a:pt x="108717" y="64812"/>
                  </a:lnTo>
                  <a:lnTo>
                    <a:pt x="109743" y="64171"/>
                  </a:lnTo>
                  <a:lnTo>
                    <a:pt x="112820" y="62245"/>
                  </a:lnTo>
                  <a:lnTo>
                    <a:pt x="116923" y="62245"/>
                  </a:lnTo>
                  <a:lnTo>
                    <a:pt x="118974" y="60962"/>
                  </a:lnTo>
                  <a:lnTo>
                    <a:pt x="120000" y="57112"/>
                  </a:lnTo>
                  <a:lnTo>
                    <a:pt x="118974" y="56470"/>
                  </a:lnTo>
                  <a:lnTo>
                    <a:pt x="117948" y="56470"/>
                  </a:lnTo>
                  <a:lnTo>
                    <a:pt x="115897" y="56470"/>
                  </a:lnTo>
                  <a:lnTo>
                    <a:pt x="114871" y="55187"/>
                  </a:lnTo>
                  <a:lnTo>
                    <a:pt x="116923" y="53903"/>
                  </a:lnTo>
                  <a:lnTo>
                    <a:pt x="116923" y="53262"/>
                  </a:lnTo>
                  <a:lnTo>
                    <a:pt x="114871" y="52620"/>
                  </a:lnTo>
                  <a:lnTo>
                    <a:pt x="112820" y="49411"/>
                  </a:lnTo>
                  <a:lnTo>
                    <a:pt x="108717" y="49411"/>
                  </a:lnTo>
                  <a:lnTo>
                    <a:pt x="106666" y="49411"/>
                  </a:lnTo>
                  <a:lnTo>
                    <a:pt x="104615" y="46844"/>
                  </a:lnTo>
                  <a:lnTo>
                    <a:pt x="103589" y="43636"/>
                  </a:lnTo>
                  <a:lnTo>
                    <a:pt x="103589" y="41069"/>
                  </a:lnTo>
                  <a:lnTo>
                    <a:pt x="102564" y="39144"/>
                  </a:lnTo>
                  <a:lnTo>
                    <a:pt x="99487" y="39786"/>
                  </a:lnTo>
                  <a:lnTo>
                    <a:pt x="97435" y="40427"/>
                  </a:lnTo>
                  <a:lnTo>
                    <a:pt x="93333" y="40427"/>
                  </a:lnTo>
                  <a:lnTo>
                    <a:pt x="89230" y="39144"/>
                  </a:lnTo>
                  <a:lnTo>
                    <a:pt x="86153" y="35935"/>
                  </a:lnTo>
                  <a:lnTo>
                    <a:pt x="85128" y="31443"/>
                  </a:lnTo>
                  <a:lnTo>
                    <a:pt x="81025" y="25668"/>
                  </a:lnTo>
                  <a:lnTo>
                    <a:pt x="78974" y="19893"/>
                  </a:lnTo>
                  <a:lnTo>
                    <a:pt x="76923" y="16684"/>
                  </a:lnTo>
                  <a:lnTo>
                    <a:pt x="74871" y="11550"/>
                  </a:lnTo>
                  <a:lnTo>
                    <a:pt x="72820" y="7058"/>
                  </a:lnTo>
                  <a:lnTo>
                    <a:pt x="70769" y="5133"/>
                  </a:lnTo>
                  <a:lnTo>
                    <a:pt x="57435" y="0"/>
                  </a:lnTo>
                  <a:lnTo>
                    <a:pt x="54358" y="1925"/>
                  </a:lnTo>
                  <a:lnTo>
                    <a:pt x="51282" y="4491"/>
                  </a:lnTo>
                  <a:lnTo>
                    <a:pt x="46153" y="7058"/>
                  </a:lnTo>
                  <a:lnTo>
                    <a:pt x="43076" y="7058"/>
                  </a:lnTo>
                  <a:lnTo>
                    <a:pt x="40000" y="5775"/>
                  </a:lnTo>
                  <a:lnTo>
                    <a:pt x="34871" y="3850"/>
                  </a:lnTo>
                  <a:lnTo>
                    <a:pt x="30769" y="3208"/>
                  </a:lnTo>
                  <a:lnTo>
                    <a:pt x="29743" y="3208"/>
                  </a:lnTo>
                  <a:lnTo>
                    <a:pt x="27692" y="4491"/>
                  </a:lnTo>
                  <a:lnTo>
                    <a:pt x="22564" y="14117"/>
                  </a:lnTo>
                  <a:lnTo>
                    <a:pt x="20512" y="21176"/>
                  </a:lnTo>
                  <a:lnTo>
                    <a:pt x="15384" y="28877"/>
                  </a:lnTo>
                  <a:lnTo>
                    <a:pt x="13333" y="34652"/>
                  </a:lnTo>
                  <a:lnTo>
                    <a:pt x="12307" y="41069"/>
                  </a:lnTo>
                  <a:lnTo>
                    <a:pt x="13333" y="44278"/>
                  </a:lnTo>
                  <a:lnTo>
                    <a:pt x="15384" y="45561"/>
                  </a:lnTo>
                  <a:lnTo>
                    <a:pt x="14358" y="46844"/>
                  </a:lnTo>
                  <a:lnTo>
                    <a:pt x="12307" y="48770"/>
                  </a:lnTo>
                  <a:lnTo>
                    <a:pt x="12307" y="52620"/>
                  </a:lnTo>
                  <a:lnTo>
                    <a:pt x="10256" y="55828"/>
                  </a:lnTo>
                  <a:lnTo>
                    <a:pt x="10256" y="60320"/>
                  </a:lnTo>
                  <a:lnTo>
                    <a:pt x="7179" y="60962"/>
                  </a:lnTo>
                  <a:lnTo>
                    <a:pt x="7179" y="64171"/>
                  </a:lnTo>
                  <a:lnTo>
                    <a:pt x="1025" y="64171"/>
                  </a:lnTo>
                  <a:lnTo>
                    <a:pt x="0" y="66096"/>
                  </a:lnTo>
                  <a:lnTo>
                    <a:pt x="23589" y="114224"/>
                  </a:lnTo>
                  <a:lnTo>
                    <a:pt x="33846"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4" name="Shape 860"/>
            <p:cNvSpPr/>
            <p:nvPr/>
          </p:nvSpPr>
          <p:spPr>
            <a:xfrm>
              <a:off x="7517596" y="2002917"/>
              <a:ext cx="408118" cy="300186"/>
            </a:xfrm>
            <a:custGeom>
              <a:avLst/>
              <a:gdLst/>
              <a:ahLst/>
              <a:cxnLst/>
              <a:rect l="0" t="0" r="0" b="0"/>
              <a:pathLst>
                <a:path w="120000" h="120000" extrusionOk="0">
                  <a:moveTo>
                    <a:pt x="0" y="98426"/>
                  </a:moveTo>
                  <a:lnTo>
                    <a:pt x="4958" y="91685"/>
                  </a:lnTo>
                  <a:lnTo>
                    <a:pt x="5950" y="89662"/>
                  </a:lnTo>
                  <a:lnTo>
                    <a:pt x="7933" y="86966"/>
                  </a:lnTo>
                  <a:lnTo>
                    <a:pt x="8925" y="85617"/>
                  </a:lnTo>
                  <a:lnTo>
                    <a:pt x="10909" y="83595"/>
                  </a:lnTo>
                  <a:lnTo>
                    <a:pt x="10909" y="81573"/>
                  </a:lnTo>
                  <a:lnTo>
                    <a:pt x="10909" y="80224"/>
                  </a:lnTo>
                  <a:lnTo>
                    <a:pt x="8429" y="73483"/>
                  </a:lnTo>
                  <a:lnTo>
                    <a:pt x="6942" y="68764"/>
                  </a:lnTo>
                  <a:lnTo>
                    <a:pt x="8925" y="66741"/>
                  </a:lnTo>
                  <a:lnTo>
                    <a:pt x="15371" y="64719"/>
                  </a:lnTo>
                  <a:lnTo>
                    <a:pt x="18842" y="64719"/>
                  </a:lnTo>
                  <a:lnTo>
                    <a:pt x="23305" y="64719"/>
                  </a:lnTo>
                  <a:lnTo>
                    <a:pt x="26280" y="64719"/>
                  </a:lnTo>
                  <a:lnTo>
                    <a:pt x="27768" y="64719"/>
                  </a:lnTo>
                  <a:lnTo>
                    <a:pt x="31239" y="62696"/>
                  </a:lnTo>
                  <a:lnTo>
                    <a:pt x="33223" y="62696"/>
                  </a:lnTo>
                  <a:lnTo>
                    <a:pt x="38181" y="60674"/>
                  </a:lnTo>
                  <a:lnTo>
                    <a:pt x="41157" y="55955"/>
                  </a:lnTo>
                  <a:lnTo>
                    <a:pt x="44132" y="53932"/>
                  </a:lnTo>
                  <a:lnTo>
                    <a:pt x="46115" y="51910"/>
                  </a:lnTo>
                  <a:lnTo>
                    <a:pt x="46115" y="50561"/>
                  </a:lnTo>
                  <a:lnTo>
                    <a:pt x="46115" y="47865"/>
                  </a:lnTo>
                  <a:lnTo>
                    <a:pt x="44132" y="44494"/>
                  </a:lnTo>
                  <a:lnTo>
                    <a:pt x="46115" y="42471"/>
                  </a:lnTo>
                  <a:lnTo>
                    <a:pt x="46611" y="39775"/>
                  </a:lnTo>
                  <a:lnTo>
                    <a:pt x="44132" y="41123"/>
                  </a:lnTo>
                  <a:lnTo>
                    <a:pt x="43140" y="39775"/>
                  </a:lnTo>
                  <a:lnTo>
                    <a:pt x="42148" y="37078"/>
                  </a:lnTo>
                  <a:lnTo>
                    <a:pt x="44628" y="34382"/>
                  </a:lnTo>
                  <a:lnTo>
                    <a:pt x="48595" y="29662"/>
                  </a:lnTo>
                  <a:lnTo>
                    <a:pt x="50082" y="25617"/>
                  </a:lnTo>
                  <a:lnTo>
                    <a:pt x="50578" y="22247"/>
                  </a:lnTo>
                  <a:lnTo>
                    <a:pt x="54545" y="15505"/>
                  </a:lnTo>
                  <a:lnTo>
                    <a:pt x="57520" y="10112"/>
                  </a:lnTo>
                  <a:lnTo>
                    <a:pt x="60991" y="6741"/>
                  </a:lnTo>
                  <a:lnTo>
                    <a:pt x="64462" y="5393"/>
                  </a:lnTo>
                  <a:lnTo>
                    <a:pt x="69917" y="3370"/>
                  </a:lnTo>
                  <a:lnTo>
                    <a:pt x="72892" y="1348"/>
                  </a:lnTo>
                  <a:lnTo>
                    <a:pt x="80826" y="0"/>
                  </a:lnTo>
                  <a:lnTo>
                    <a:pt x="80826" y="3370"/>
                  </a:lnTo>
                  <a:lnTo>
                    <a:pt x="80826" y="7415"/>
                  </a:lnTo>
                  <a:lnTo>
                    <a:pt x="81818" y="10786"/>
                  </a:lnTo>
                  <a:lnTo>
                    <a:pt x="83305" y="15505"/>
                  </a:lnTo>
                  <a:lnTo>
                    <a:pt x="84793" y="16179"/>
                  </a:lnTo>
                  <a:lnTo>
                    <a:pt x="86280" y="21573"/>
                  </a:lnTo>
                  <a:lnTo>
                    <a:pt x="84793" y="22921"/>
                  </a:lnTo>
                  <a:lnTo>
                    <a:pt x="84297" y="27640"/>
                  </a:lnTo>
                  <a:lnTo>
                    <a:pt x="86280" y="32359"/>
                  </a:lnTo>
                  <a:lnTo>
                    <a:pt x="87768" y="37752"/>
                  </a:lnTo>
                  <a:lnTo>
                    <a:pt x="89752" y="39775"/>
                  </a:lnTo>
                  <a:lnTo>
                    <a:pt x="90247" y="47191"/>
                  </a:lnTo>
                  <a:lnTo>
                    <a:pt x="91239" y="53258"/>
                  </a:lnTo>
                  <a:lnTo>
                    <a:pt x="93223" y="59325"/>
                  </a:lnTo>
                  <a:lnTo>
                    <a:pt x="93223" y="60000"/>
                  </a:lnTo>
                  <a:lnTo>
                    <a:pt x="93223" y="68764"/>
                  </a:lnTo>
                  <a:lnTo>
                    <a:pt x="93223" y="80898"/>
                  </a:lnTo>
                  <a:lnTo>
                    <a:pt x="95206" y="93707"/>
                  </a:lnTo>
                  <a:lnTo>
                    <a:pt x="95206" y="98426"/>
                  </a:lnTo>
                  <a:lnTo>
                    <a:pt x="97190" y="102471"/>
                  </a:lnTo>
                  <a:lnTo>
                    <a:pt x="95206" y="106516"/>
                  </a:lnTo>
                  <a:lnTo>
                    <a:pt x="95702" y="108539"/>
                  </a:lnTo>
                  <a:lnTo>
                    <a:pt x="92231" y="115280"/>
                  </a:lnTo>
                  <a:lnTo>
                    <a:pt x="95702" y="113258"/>
                  </a:lnTo>
                  <a:lnTo>
                    <a:pt x="98181" y="111910"/>
                  </a:lnTo>
                  <a:lnTo>
                    <a:pt x="101157" y="109213"/>
                  </a:lnTo>
                  <a:lnTo>
                    <a:pt x="102148" y="107865"/>
                  </a:lnTo>
                  <a:lnTo>
                    <a:pt x="105123" y="107191"/>
                  </a:lnTo>
                  <a:lnTo>
                    <a:pt x="107603" y="106516"/>
                  </a:lnTo>
                  <a:lnTo>
                    <a:pt x="108595" y="105168"/>
                  </a:lnTo>
                  <a:lnTo>
                    <a:pt x="111570" y="103146"/>
                  </a:lnTo>
                  <a:lnTo>
                    <a:pt x="114049" y="99101"/>
                  </a:lnTo>
                  <a:lnTo>
                    <a:pt x="111570" y="105842"/>
                  </a:lnTo>
                  <a:lnTo>
                    <a:pt x="114049" y="104494"/>
                  </a:lnTo>
                  <a:lnTo>
                    <a:pt x="115537" y="101797"/>
                  </a:lnTo>
                  <a:lnTo>
                    <a:pt x="117024" y="101123"/>
                  </a:lnTo>
                  <a:lnTo>
                    <a:pt x="119008" y="100449"/>
                  </a:lnTo>
                  <a:lnTo>
                    <a:pt x="120000" y="100449"/>
                  </a:lnTo>
                  <a:lnTo>
                    <a:pt x="115537" y="105842"/>
                  </a:lnTo>
                  <a:lnTo>
                    <a:pt x="111570" y="109887"/>
                  </a:lnTo>
                  <a:lnTo>
                    <a:pt x="108595" y="111910"/>
                  </a:lnTo>
                  <a:lnTo>
                    <a:pt x="106115" y="115280"/>
                  </a:lnTo>
                  <a:lnTo>
                    <a:pt x="102148" y="116629"/>
                  </a:lnTo>
                  <a:lnTo>
                    <a:pt x="97685" y="118651"/>
                  </a:lnTo>
                  <a:lnTo>
                    <a:pt x="93719" y="120000"/>
                  </a:lnTo>
                  <a:lnTo>
                    <a:pt x="91239" y="117977"/>
                  </a:lnTo>
                  <a:lnTo>
                    <a:pt x="90247" y="115280"/>
                  </a:lnTo>
                  <a:lnTo>
                    <a:pt x="90247" y="112584"/>
                  </a:lnTo>
                  <a:lnTo>
                    <a:pt x="89256" y="111235"/>
                  </a:lnTo>
                  <a:lnTo>
                    <a:pt x="82809" y="108539"/>
                  </a:lnTo>
                  <a:lnTo>
                    <a:pt x="76859" y="106516"/>
                  </a:lnTo>
                  <a:lnTo>
                    <a:pt x="77851" y="103146"/>
                  </a:lnTo>
                  <a:lnTo>
                    <a:pt x="76363" y="101797"/>
                  </a:lnTo>
                  <a:lnTo>
                    <a:pt x="74876" y="101797"/>
                  </a:lnTo>
                  <a:lnTo>
                    <a:pt x="73388" y="101123"/>
                  </a:lnTo>
                  <a:lnTo>
                    <a:pt x="71404" y="96404"/>
                  </a:lnTo>
                  <a:lnTo>
                    <a:pt x="69421" y="93033"/>
                  </a:lnTo>
                  <a:lnTo>
                    <a:pt x="65454" y="89662"/>
                  </a:lnTo>
                  <a:lnTo>
                    <a:pt x="991" y="105168"/>
                  </a:lnTo>
                  <a:lnTo>
                    <a:pt x="0" y="984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5" name="Shape 861"/>
            <p:cNvSpPr/>
            <p:nvPr/>
          </p:nvSpPr>
          <p:spPr>
            <a:xfrm>
              <a:off x="7792485" y="1982680"/>
              <a:ext cx="94441" cy="170331"/>
            </a:xfrm>
            <a:custGeom>
              <a:avLst/>
              <a:gdLst/>
              <a:ahLst/>
              <a:cxnLst/>
              <a:rect l="0" t="0" r="0" b="0"/>
              <a:pathLst>
                <a:path w="120000" h="120000" extrusionOk="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6" name="Shape 862"/>
            <p:cNvSpPr/>
            <p:nvPr/>
          </p:nvSpPr>
          <p:spPr>
            <a:xfrm>
              <a:off x="7866689" y="1960756"/>
              <a:ext cx="84322" cy="187194"/>
            </a:xfrm>
            <a:custGeom>
              <a:avLst/>
              <a:gdLst/>
              <a:ahLst/>
              <a:cxnLst/>
              <a:rect l="0" t="0" r="0" b="0"/>
              <a:pathLst>
                <a:path w="120000" h="120000" extrusionOk="0">
                  <a:moveTo>
                    <a:pt x="43200" y="0"/>
                  </a:moveTo>
                  <a:lnTo>
                    <a:pt x="33600" y="1081"/>
                  </a:lnTo>
                  <a:lnTo>
                    <a:pt x="21600" y="1081"/>
                  </a:lnTo>
                  <a:lnTo>
                    <a:pt x="21600" y="6486"/>
                  </a:lnTo>
                  <a:lnTo>
                    <a:pt x="19200" y="9729"/>
                  </a:lnTo>
                  <a:lnTo>
                    <a:pt x="14400" y="14054"/>
                  </a:lnTo>
                  <a:lnTo>
                    <a:pt x="21600" y="18378"/>
                  </a:lnTo>
                  <a:lnTo>
                    <a:pt x="21600" y="27027"/>
                  </a:lnTo>
                  <a:lnTo>
                    <a:pt x="21600" y="32432"/>
                  </a:lnTo>
                  <a:lnTo>
                    <a:pt x="28800" y="36756"/>
                  </a:lnTo>
                  <a:lnTo>
                    <a:pt x="28800" y="41081"/>
                  </a:lnTo>
                  <a:lnTo>
                    <a:pt x="7200" y="48648"/>
                  </a:lnTo>
                  <a:lnTo>
                    <a:pt x="7200" y="62702"/>
                  </a:lnTo>
                  <a:lnTo>
                    <a:pt x="0" y="78918"/>
                  </a:lnTo>
                  <a:lnTo>
                    <a:pt x="2400" y="90810"/>
                  </a:lnTo>
                  <a:lnTo>
                    <a:pt x="4800" y="102702"/>
                  </a:lnTo>
                  <a:lnTo>
                    <a:pt x="2400" y="112432"/>
                  </a:lnTo>
                  <a:lnTo>
                    <a:pt x="7200" y="120000"/>
                  </a:lnTo>
                  <a:lnTo>
                    <a:pt x="96000" y="110270"/>
                  </a:lnTo>
                  <a:lnTo>
                    <a:pt x="98400" y="104864"/>
                  </a:lnTo>
                  <a:lnTo>
                    <a:pt x="117600" y="101621"/>
                  </a:lnTo>
                  <a:lnTo>
                    <a:pt x="115200" y="98378"/>
                  </a:lnTo>
                  <a:lnTo>
                    <a:pt x="120000" y="89729"/>
                  </a:lnTo>
                  <a:lnTo>
                    <a:pt x="120000" y="89729"/>
                  </a:lnTo>
                  <a:lnTo>
                    <a:pt x="98400" y="81081"/>
                  </a:lnTo>
                  <a:lnTo>
                    <a:pt x="43200"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7" name="Shape 863"/>
            <p:cNvSpPr/>
            <p:nvPr/>
          </p:nvSpPr>
          <p:spPr>
            <a:xfrm>
              <a:off x="7834647" y="2188425"/>
              <a:ext cx="94441" cy="86008"/>
            </a:xfrm>
            <a:custGeom>
              <a:avLst/>
              <a:gdLst/>
              <a:ahLst/>
              <a:cxnLst/>
              <a:rect l="0" t="0" r="0" b="0"/>
              <a:pathLst>
                <a:path w="120000" h="120000" extrusionOk="0">
                  <a:moveTo>
                    <a:pt x="8571" y="68235"/>
                  </a:moveTo>
                  <a:lnTo>
                    <a:pt x="8571" y="84705"/>
                  </a:lnTo>
                  <a:lnTo>
                    <a:pt x="17142" y="98823"/>
                  </a:lnTo>
                  <a:lnTo>
                    <a:pt x="8571" y="112941"/>
                  </a:lnTo>
                  <a:lnTo>
                    <a:pt x="10714" y="120000"/>
                  </a:lnTo>
                  <a:lnTo>
                    <a:pt x="19285" y="117647"/>
                  </a:lnTo>
                  <a:lnTo>
                    <a:pt x="27857" y="105882"/>
                  </a:lnTo>
                  <a:lnTo>
                    <a:pt x="32142" y="103529"/>
                  </a:lnTo>
                  <a:lnTo>
                    <a:pt x="42857" y="91764"/>
                  </a:lnTo>
                  <a:lnTo>
                    <a:pt x="53571" y="84705"/>
                  </a:lnTo>
                  <a:lnTo>
                    <a:pt x="70714" y="84705"/>
                  </a:lnTo>
                  <a:lnTo>
                    <a:pt x="79285" y="80000"/>
                  </a:lnTo>
                  <a:lnTo>
                    <a:pt x="83571" y="75294"/>
                  </a:lnTo>
                  <a:lnTo>
                    <a:pt x="94285" y="70588"/>
                  </a:lnTo>
                  <a:lnTo>
                    <a:pt x="104999" y="65882"/>
                  </a:lnTo>
                  <a:lnTo>
                    <a:pt x="117857" y="65882"/>
                  </a:lnTo>
                  <a:lnTo>
                    <a:pt x="119999" y="61176"/>
                  </a:lnTo>
                  <a:lnTo>
                    <a:pt x="107142" y="0"/>
                  </a:lnTo>
                  <a:lnTo>
                    <a:pt x="51428" y="11764"/>
                  </a:lnTo>
                  <a:lnTo>
                    <a:pt x="0" y="21176"/>
                  </a:lnTo>
                  <a:lnTo>
                    <a:pt x="0" y="23529"/>
                  </a:lnTo>
                  <a:lnTo>
                    <a:pt x="8571" y="6823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8" name="Shape 864"/>
            <p:cNvSpPr/>
            <p:nvPr/>
          </p:nvSpPr>
          <p:spPr>
            <a:xfrm>
              <a:off x="7918970" y="2179992"/>
              <a:ext cx="40475" cy="52279"/>
            </a:xfrm>
            <a:custGeom>
              <a:avLst/>
              <a:gdLst/>
              <a:ahLst/>
              <a:cxnLst/>
              <a:rect l="0" t="0" r="0" b="0"/>
              <a:pathLst>
                <a:path w="120000" h="120000" extrusionOk="0">
                  <a:moveTo>
                    <a:pt x="115000" y="58064"/>
                  </a:moveTo>
                  <a:lnTo>
                    <a:pt x="105000" y="50322"/>
                  </a:lnTo>
                  <a:lnTo>
                    <a:pt x="105000" y="46451"/>
                  </a:lnTo>
                  <a:lnTo>
                    <a:pt x="90000" y="42580"/>
                  </a:lnTo>
                  <a:lnTo>
                    <a:pt x="80000" y="38709"/>
                  </a:lnTo>
                  <a:lnTo>
                    <a:pt x="80000" y="27096"/>
                  </a:lnTo>
                  <a:lnTo>
                    <a:pt x="65000" y="19354"/>
                  </a:lnTo>
                  <a:lnTo>
                    <a:pt x="50000" y="0"/>
                  </a:lnTo>
                  <a:lnTo>
                    <a:pt x="0" y="19354"/>
                  </a:lnTo>
                  <a:lnTo>
                    <a:pt x="30000" y="120000"/>
                  </a:lnTo>
                  <a:lnTo>
                    <a:pt x="40000" y="112258"/>
                  </a:lnTo>
                  <a:lnTo>
                    <a:pt x="50000" y="108387"/>
                  </a:lnTo>
                  <a:lnTo>
                    <a:pt x="70000" y="100645"/>
                  </a:lnTo>
                  <a:lnTo>
                    <a:pt x="70000" y="89032"/>
                  </a:lnTo>
                  <a:lnTo>
                    <a:pt x="70000" y="85161"/>
                  </a:lnTo>
                  <a:lnTo>
                    <a:pt x="70000" y="77419"/>
                  </a:lnTo>
                  <a:lnTo>
                    <a:pt x="70000" y="65806"/>
                  </a:lnTo>
                  <a:lnTo>
                    <a:pt x="70000" y="58064"/>
                  </a:lnTo>
                  <a:lnTo>
                    <a:pt x="70000" y="54193"/>
                  </a:lnTo>
                  <a:lnTo>
                    <a:pt x="75000" y="50322"/>
                  </a:lnTo>
                  <a:lnTo>
                    <a:pt x="80000" y="50322"/>
                  </a:lnTo>
                  <a:lnTo>
                    <a:pt x="95000" y="54193"/>
                  </a:lnTo>
                  <a:lnTo>
                    <a:pt x="95000" y="61935"/>
                  </a:lnTo>
                  <a:lnTo>
                    <a:pt x="105000" y="77419"/>
                  </a:lnTo>
                  <a:lnTo>
                    <a:pt x="105000" y="81290"/>
                  </a:lnTo>
                  <a:lnTo>
                    <a:pt x="110000" y="85161"/>
                  </a:lnTo>
                  <a:lnTo>
                    <a:pt x="120000" y="81290"/>
                  </a:lnTo>
                  <a:lnTo>
                    <a:pt x="120000" y="77419"/>
                  </a:lnTo>
                  <a:lnTo>
                    <a:pt x="120000" y="73548"/>
                  </a:lnTo>
                  <a:lnTo>
                    <a:pt x="115000" y="5806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9" name="Shape 865"/>
            <p:cNvSpPr/>
            <p:nvPr/>
          </p:nvSpPr>
          <p:spPr>
            <a:xfrm>
              <a:off x="7834647" y="2119281"/>
              <a:ext cx="183821" cy="92755"/>
            </a:xfrm>
            <a:custGeom>
              <a:avLst/>
              <a:gdLst/>
              <a:ahLst/>
              <a:cxnLst/>
              <a:rect l="0" t="0" r="0" b="0"/>
              <a:pathLst>
                <a:path w="120000" h="120000" extrusionOk="0">
                  <a:moveTo>
                    <a:pt x="117798" y="76363"/>
                  </a:moveTo>
                  <a:lnTo>
                    <a:pt x="115596" y="69818"/>
                  </a:lnTo>
                  <a:lnTo>
                    <a:pt x="114495" y="67636"/>
                  </a:lnTo>
                  <a:lnTo>
                    <a:pt x="111192" y="63272"/>
                  </a:lnTo>
                  <a:lnTo>
                    <a:pt x="107889" y="58909"/>
                  </a:lnTo>
                  <a:lnTo>
                    <a:pt x="106788" y="54545"/>
                  </a:lnTo>
                  <a:lnTo>
                    <a:pt x="105688" y="58909"/>
                  </a:lnTo>
                  <a:lnTo>
                    <a:pt x="106788" y="63272"/>
                  </a:lnTo>
                  <a:lnTo>
                    <a:pt x="110091" y="69818"/>
                  </a:lnTo>
                  <a:lnTo>
                    <a:pt x="112293" y="76363"/>
                  </a:lnTo>
                  <a:lnTo>
                    <a:pt x="108990" y="78545"/>
                  </a:lnTo>
                  <a:lnTo>
                    <a:pt x="104587" y="78545"/>
                  </a:lnTo>
                  <a:lnTo>
                    <a:pt x="97981" y="85090"/>
                  </a:lnTo>
                  <a:lnTo>
                    <a:pt x="96880" y="80727"/>
                  </a:lnTo>
                  <a:lnTo>
                    <a:pt x="95779" y="78545"/>
                  </a:lnTo>
                  <a:lnTo>
                    <a:pt x="93577" y="76363"/>
                  </a:lnTo>
                  <a:lnTo>
                    <a:pt x="90275" y="72000"/>
                  </a:lnTo>
                  <a:lnTo>
                    <a:pt x="89174" y="69818"/>
                  </a:lnTo>
                  <a:lnTo>
                    <a:pt x="90275" y="65454"/>
                  </a:lnTo>
                  <a:lnTo>
                    <a:pt x="89174" y="58909"/>
                  </a:lnTo>
                  <a:lnTo>
                    <a:pt x="84770" y="52363"/>
                  </a:lnTo>
                  <a:lnTo>
                    <a:pt x="80366" y="48000"/>
                  </a:lnTo>
                  <a:lnTo>
                    <a:pt x="78165" y="48000"/>
                  </a:lnTo>
                  <a:lnTo>
                    <a:pt x="75963" y="48000"/>
                  </a:lnTo>
                  <a:lnTo>
                    <a:pt x="74862" y="43636"/>
                  </a:lnTo>
                  <a:lnTo>
                    <a:pt x="74862" y="34909"/>
                  </a:lnTo>
                  <a:lnTo>
                    <a:pt x="77064" y="30545"/>
                  </a:lnTo>
                  <a:lnTo>
                    <a:pt x="78165" y="28363"/>
                  </a:lnTo>
                  <a:lnTo>
                    <a:pt x="80366" y="24000"/>
                  </a:lnTo>
                  <a:lnTo>
                    <a:pt x="84770" y="19636"/>
                  </a:lnTo>
                  <a:lnTo>
                    <a:pt x="84770" y="17454"/>
                  </a:lnTo>
                  <a:lnTo>
                    <a:pt x="83669" y="13090"/>
                  </a:lnTo>
                  <a:lnTo>
                    <a:pt x="80366" y="13090"/>
                  </a:lnTo>
                  <a:lnTo>
                    <a:pt x="78165" y="13090"/>
                  </a:lnTo>
                  <a:lnTo>
                    <a:pt x="77064" y="6545"/>
                  </a:lnTo>
                  <a:lnTo>
                    <a:pt x="74862" y="0"/>
                  </a:lnTo>
                  <a:lnTo>
                    <a:pt x="66055" y="6545"/>
                  </a:lnTo>
                  <a:lnTo>
                    <a:pt x="64954" y="17454"/>
                  </a:lnTo>
                  <a:lnTo>
                    <a:pt x="24220" y="37090"/>
                  </a:lnTo>
                  <a:lnTo>
                    <a:pt x="0" y="43636"/>
                  </a:lnTo>
                  <a:lnTo>
                    <a:pt x="0" y="72000"/>
                  </a:lnTo>
                  <a:lnTo>
                    <a:pt x="0" y="109090"/>
                  </a:lnTo>
                  <a:lnTo>
                    <a:pt x="26422" y="100363"/>
                  </a:lnTo>
                  <a:lnTo>
                    <a:pt x="55045" y="89454"/>
                  </a:lnTo>
                  <a:lnTo>
                    <a:pt x="66055" y="78545"/>
                  </a:lnTo>
                  <a:lnTo>
                    <a:pt x="69357" y="89454"/>
                  </a:lnTo>
                  <a:lnTo>
                    <a:pt x="72660" y="93818"/>
                  </a:lnTo>
                  <a:lnTo>
                    <a:pt x="72660" y="100363"/>
                  </a:lnTo>
                  <a:lnTo>
                    <a:pt x="74862" y="102545"/>
                  </a:lnTo>
                  <a:lnTo>
                    <a:pt x="78165" y="104727"/>
                  </a:lnTo>
                  <a:lnTo>
                    <a:pt x="78165" y="106909"/>
                  </a:lnTo>
                  <a:lnTo>
                    <a:pt x="80366" y="111272"/>
                  </a:lnTo>
                  <a:lnTo>
                    <a:pt x="81467" y="120000"/>
                  </a:lnTo>
                  <a:lnTo>
                    <a:pt x="81467" y="120000"/>
                  </a:lnTo>
                  <a:lnTo>
                    <a:pt x="83669" y="120000"/>
                  </a:lnTo>
                  <a:lnTo>
                    <a:pt x="84770" y="120000"/>
                  </a:lnTo>
                  <a:lnTo>
                    <a:pt x="86972" y="115636"/>
                  </a:lnTo>
                  <a:lnTo>
                    <a:pt x="86972" y="106909"/>
                  </a:lnTo>
                  <a:lnTo>
                    <a:pt x="90275" y="102545"/>
                  </a:lnTo>
                  <a:lnTo>
                    <a:pt x="90275" y="98181"/>
                  </a:lnTo>
                  <a:lnTo>
                    <a:pt x="93577" y="93818"/>
                  </a:lnTo>
                  <a:lnTo>
                    <a:pt x="94678" y="100363"/>
                  </a:lnTo>
                  <a:lnTo>
                    <a:pt x="95779" y="106909"/>
                  </a:lnTo>
                  <a:lnTo>
                    <a:pt x="95779" y="111272"/>
                  </a:lnTo>
                  <a:lnTo>
                    <a:pt x="99082" y="106909"/>
                  </a:lnTo>
                  <a:lnTo>
                    <a:pt x="101284" y="102545"/>
                  </a:lnTo>
                  <a:lnTo>
                    <a:pt x="101284" y="98181"/>
                  </a:lnTo>
                  <a:lnTo>
                    <a:pt x="103486" y="98181"/>
                  </a:lnTo>
                  <a:lnTo>
                    <a:pt x="106788" y="93818"/>
                  </a:lnTo>
                  <a:lnTo>
                    <a:pt x="111192" y="93818"/>
                  </a:lnTo>
                  <a:lnTo>
                    <a:pt x="113394" y="89454"/>
                  </a:lnTo>
                  <a:lnTo>
                    <a:pt x="116697" y="87272"/>
                  </a:lnTo>
                  <a:lnTo>
                    <a:pt x="118899" y="82909"/>
                  </a:lnTo>
                  <a:lnTo>
                    <a:pt x="120000" y="78545"/>
                  </a:lnTo>
                  <a:lnTo>
                    <a:pt x="117798" y="7636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0" name="Shape 866"/>
            <p:cNvSpPr/>
            <p:nvPr/>
          </p:nvSpPr>
          <p:spPr>
            <a:xfrm>
              <a:off x="7976309" y="2205290"/>
              <a:ext cx="16863" cy="11806"/>
            </a:xfrm>
            <a:custGeom>
              <a:avLst/>
              <a:gdLst/>
              <a:ahLst/>
              <a:cxnLst/>
              <a:rect l="0" t="0" r="0" b="0"/>
              <a:pathLst>
                <a:path w="120000" h="120000" extrusionOk="0">
                  <a:moveTo>
                    <a:pt x="30000" y="120000"/>
                  </a:moveTo>
                  <a:cubicBezTo>
                    <a:pt x="70000" y="120000"/>
                    <a:pt x="70000" y="120000"/>
                    <a:pt x="70000" y="120000"/>
                  </a:cubicBezTo>
                  <a:cubicBezTo>
                    <a:pt x="100000" y="80000"/>
                    <a:pt x="100000" y="80000"/>
                    <a:pt x="100000" y="80000"/>
                  </a:cubicBezTo>
                  <a:cubicBezTo>
                    <a:pt x="120000" y="53333"/>
                    <a:pt x="120000" y="53333"/>
                    <a:pt x="120000" y="53333"/>
                  </a:cubicBezTo>
                  <a:cubicBezTo>
                    <a:pt x="80000" y="26666"/>
                    <a:pt x="80000" y="26666"/>
                    <a:pt x="80000" y="26666"/>
                  </a:cubicBezTo>
                  <a:cubicBezTo>
                    <a:pt x="80000" y="26666"/>
                    <a:pt x="50000" y="0"/>
                    <a:pt x="40000" y="13333"/>
                  </a:cubicBezTo>
                  <a:cubicBezTo>
                    <a:pt x="40000" y="26666"/>
                    <a:pt x="0" y="93333"/>
                    <a:pt x="0" y="93333"/>
                  </a:cubicBezTo>
                  <a:lnTo>
                    <a:pt x="30000"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1" name="Shape 867"/>
            <p:cNvSpPr/>
            <p:nvPr/>
          </p:nvSpPr>
          <p:spPr>
            <a:xfrm>
              <a:off x="7763817" y="2269375"/>
              <a:ext cx="70829" cy="158525"/>
            </a:xfrm>
            <a:custGeom>
              <a:avLst/>
              <a:gdLst/>
              <a:ahLst/>
              <a:cxnLst/>
              <a:rect l="0" t="0" r="0" b="0"/>
              <a:pathLst>
                <a:path w="120000" h="120000" extrusionOk="0">
                  <a:moveTo>
                    <a:pt x="102857" y="16595"/>
                  </a:moveTo>
                  <a:lnTo>
                    <a:pt x="102857" y="11489"/>
                  </a:lnTo>
                  <a:lnTo>
                    <a:pt x="97142" y="8936"/>
                  </a:lnTo>
                  <a:lnTo>
                    <a:pt x="60000" y="3829"/>
                  </a:lnTo>
                  <a:lnTo>
                    <a:pt x="25714" y="0"/>
                  </a:lnTo>
                  <a:lnTo>
                    <a:pt x="22857" y="3829"/>
                  </a:lnTo>
                  <a:lnTo>
                    <a:pt x="17142" y="8936"/>
                  </a:lnTo>
                  <a:lnTo>
                    <a:pt x="8571" y="11489"/>
                  </a:lnTo>
                  <a:lnTo>
                    <a:pt x="5714" y="17872"/>
                  </a:lnTo>
                  <a:lnTo>
                    <a:pt x="8571" y="25531"/>
                  </a:lnTo>
                  <a:lnTo>
                    <a:pt x="8571" y="31914"/>
                  </a:lnTo>
                  <a:lnTo>
                    <a:pt x="5714" y="38297"/>
                  </a:lnTo>
                  <a:lnTo>
                    <a:pt x="14285" y="40851"/>
                  </a:lnTo>
                  <a:lnTo>
                    <a:pt x="25714" y="43404"/>
                  </a:lnTo>
                  <a:lnTo>
                    <a:pt x="31428" y="48510"/>
                  </a:lnTo>
                  <a:lnTo>
                    <a:pt x="42857" y="53617"/>
                  </a:lnTo>
                  <a:lnTo>
                    <a:pt x="57142" y="58723"/>
                  </a:lnTo>
                  <a:lnTo>
                    <a:pt x="57142" y="60000"/>
                  </a:lnTo>
                  <a:lnTo>
                    <a:pt x="51428" y="67659"/>
                  </a:lnTo>
                  <a:lnTo>
                    <a:pt x="28571" y="74042"/>
                  </a:lnTo>
                  <a:lnTo>
                    <a:pt x="8571" y="81702"/>
                  </a:lnTo>
                  <a:lnTo>
                    <a:pt x="5714" y="85531"/>
                  </a:lnTo>
                  <a:lnTo>
                    <a:pt x="0" y="91914"/>
                  </a:lnTo>
                  <a:lnTo>
                    <a:pt x="2857" y="95744"/>
                  </a:lnTo>
                  <a:lnTo>
                    <a:pt x="8571" y="100851"/>
                  </a:lnTo>
                  <a:lnTo>
                    <a:pt x="22857" y="105957"/>
                  </a:lnTo>
                  <a:lnTo>
                    <a:pt x="34285" y="108510"/>
                  </a:lnTo>
                  <a:lnTo>
                    <a:pt x="42857" y="109787"/>
                  </a:lnTo>
                  <a:lnTo>
                    <a:pt x="57142" y="109787"/>
                  </a:lnTo>
                  <a:lnTo>
                    <a:pt x="68571" y="109787"/>
                  </a:lnTo>
                  <a:lnTo>
                    <a:pt x="71428" y="109787"/>
                  </a:lnTo>
                  <a:lnTo>
                    <a:pt x="68571" y="114893"/>
                  </a:lnTo>
                  <a:lnTo>
                    <a:pt x="68571" y="118723"/>
                  </a:lnTo>
                  <a:lnTo>
                    <a:pt x="71428" y="120000"/>
                  </a:lnTo>
                  <a:lnTo>
                    <a:pt x="74285" y="120000"/>
                  </a:lnTo>
                  <a:lnTo>
                    <a:pt x="77142" y="111063"/>
                  </a:lnTo>
                  <a:lnTo>
                    <a:pt x="80000" y="109787"/>
                  </a:lnTo>
                  <a:lnTo>
                    <a:pt x="88571" y="104680"/>
                  </a:lnTo>
                  <a:lnTo>
                    <a:pt x="102857" y="99574"/>
                  </a:lnTo>
                  <a:lnTo>
                    <a:pt x="102857" y="88085"/>
                  </a:lnTo>
                  <a:lnTo>
                    <a:pt x="102857" y="82978"/>
                  </a:lnTo>
                  <a:lnTo>
                    <a:pt x="114285" y="77872"/>
                  </a:lnTo>
                  <a:lnTo>
                    <a:pt x="117142" y="67659"/>
                  </a:lnTo>
                  <a:lnTo>
                    <a:pt x="120000" y="61276"/>
                  </a:lnTo>
                  <a:lnTo>
                    <a:pt x="120000" y="51063"/>
                  </a:lnTo>
                  <a:lnTo>
                    <a:pt x="120000" y="45957"/>
                  </a:lnTo>
                  <a:lnTo>
                    <a:pt x="114285" y="38297"/>
                  </a:lnTo>
                  <a:lnTo>
                    <a:pt x="102857" y="38297"/>
                  </a:lnTo>
                  <a:lnTo>
                    <a:pt x="97142" y="38297"/>
                  </a:lnTo>
                  <a:lnTo>
                    <a:pt x="100000" y="31914"/>
                  </a:lnTo>
                  <a:lnTo>
                    <a:pt x="105714" y="25531"/>
                  </a:lnTo>
                  <a:lnTo>
                    <a:pt x="111428" y="22978"/>
                  </a:lnTo>
                  <a:lnTo>
                    <a:pt x="108571" y="21702"/>
                  </a:lnTo>
                  <a:lnTo>
                    <a:pt x="102857" y="1659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2" name="Shape 868"/>
            <p:cNvSpPr/>
            <p:nvPr/>
          </p:nvSpPr>
          <p:spPr>
            <a:xfrm>
              <a:off x="7750325" y="2378993"/>
              <a:ext cx="55651" cy="91067"/>
            </a:xfrm>
            <a:custGeom>
              <a:avLst/>
              <a:gdLst/>
              <a:ahLst/>
              <a:cxnLst/>
              <a:rect l="0" t="0" r="0" b="0"/>
              <a:pathLst>
                <a:path w="120000" h="120000" extrusionOk="0">
                  <a:moveTo>
                    <a:pt x="32727" y="22222"/>
                  </a:moveTo>
                  <a:lnTo>
                    <a:pt x="29090" y="15555"/>
                  </a:lnTo>
                  <a:lnTo>
                    <a:pt x="36363" y="4444"/>
                  </a:lnTo>
                  <a:lnTo>
                    <a:pt x="40000" y="2222"/>
                  </a:lnTo>
                  <a:lnTo>
                    <a:pt x="32727" y="0"/>
                  </a:lnTo>
                  <a:lnTo>
                    <a:pt x="21818" y="0"/>
                  </a:lnTo>
                  <a:lnTo>
                    <a:pt x="18181" y="0"/>
                  </a:lnTo>
                  <a:lnTo>
                    <a:pt x="7272" y="4444"/>
                  </a:lnTo>
                  <a:lnTo>
                    <a:pt x="0" y="11111"/>
                  </a:lnTo>
                  <a:lnTo>
                    <a:pt x="43636" y="120000"/>
                  </a:lnTo>
                  <a:lnTo>
                    <a:pt x="120000" y="113333"/>
                  </a:lnTo>
                  <a:lnTo>
                    <a:pt x="116363" y="95555"/>
                  </a:lnTo>
                  <a:lnTo>
                    <a:pt x="105454" y="88888"/>
                  </a:lnTo>
                  <a:lnTo>
                    <a:pt x="101818" y="84444"/>
                  </a:lnTo>
                  <a:lnTo>
                    <a:pt x="94545" y="82222"/>
                  </a:lnTo>
                  <a:lnTo>
                    <a:pt x="83636" y="75555"/>
                  </a:lnTo>
                  <a:lnTo>
                    <a:pt x="72727" y="71111"/>
                  </a:lnTo>
                  <a:lnTo>
                    <a:pt x="65454" y="62222"/>
                  </a:lnTo>
                  <a:lnTo>
                    <a:pt x="58181" y="53333"/>
                  </a:lnTo>
                  <a:lnTo>
                    <a:pt x="50909" y="44444"/>
                  </a:lnTo>
                  <a:lnTo>
                    <a:pt x="58181" y="37777"/>
                  </a:lnTo>
                  <a:lnTo>
                    <a:pt x="40000" y="31111"/>
                  </a:lnTo>
                  <a:lnTo>
                    <a:pt x="32727" y="2222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3" name="Shape 869"/>
            <p:cNvSpPr/>
            <p:nvPr/>
          </p:nvSpPr>
          <p:spPr>
            <a:xfrm>
              <a:off x="7480495" y="2227213"/>
              <a:ext cx="317051" cy="205745"/>
            </a:xfrm>
            <a:custGeom>
              <a:avLst/>
              <a:gdLst/>
              <a:ahLst/>
              <a:cxnLst/>
              <a:rect l="0" t="0" r="0" b="0"/>
              <a:pathLst>
                <a:path w="120000" h="120000" extrusionOk="0">
                  <a:moveTo>
                    <a:pt x="105319" y="88524"/>
                  </a:moveTo>
                  <a:lnTo>
                    <a:pt x="105957" y="88524"/>
                  </a:lnTo>
                  <a:lnTo>
                    <a:pt x="107872" y="88524"/>
                  </a:lnTo>
                  <a:lnTo>
                    <a:pt x="109148" y="89508"/>
                  </a:lnTo>
                  <a:lnTo>
                    <a:pt x="109148" y="87540"/>
                  </a:lnTo>
                  <a:lnTo>
                    <a:pt x="113617" y="81639"/>
                  </a:lnTo>
                  <a:lnTo>
                    <a:pt x="118723" y="76721"/>
                  </a:lnTo>
                  <a:lnTo>
                    <a:pt x="120000" y="70819"/>
                  </a:lnTo>
                  <a:lnTo>
                    <a:pt x="120000" y="69836"/>
                  </a:lnTo>
                  <a:lnTo>
                    <a:pt x="116808" y="65901"/>
                  </a:lnTo>
                  <a:lnTo>
                    <a:pt x="114255" y="61967"/>
                  </a:lnTo>
                  <a:lnTo>
                    <a:pt x="112978" y="58032"/>
                  </a:lnTo>
                  <a:lnTo>
                    <a:pt x="110425" y="56065"/>
                  </a:lnTo>
                  <a:lnTo>
                    <a:pt x="108510" y="54098"/>
                  </a:lnTo>
                  <a:lnTo>
                    <a:pt x="109148" y="49180"/>
                  </a:lnTo>
                  <a:lnTo>
                    <a:pt x="109148" y="44262"/>
                  </a:lnTo>
                  <a:lnTo>
                    <a:pt x="108510" y="38360"/>
                  </a:lnTo>
                  <a:lnTo>
                    <a:pt x="109148" y="33442"/>
                  </a:lnTo>
                  <a:lnTo>
                    <a:pt x="111063" y="31475"/>
                  </a:lnTo>
                  <a:lnTo>
                    <a:pt x="112340" y="27540"/>
                  </a:lnTo>
                  <a:lnTo>
                    <a:pt x="112978" y="24590"/>
                  </a:lnTo>
                  <a:lnTo>
                    <a:pt x="114255" y="19672"/>
                  </a:lnTo>
                  <a:lnTo>
                    <a:pt x="112340" y="17704"/>
                  </a:lnTo>
                  <a:lnTo>
                    <a:pt x="110425" y="17704"/>
                  </a:lnTo>
                  <a:lnTo>
                    <a:pt x="108510" y="16721"/>
                  </a:lnTo>
                  <a:lnTo>
                    <a:pt x="105957" y="9836"/>
                  </a:lnTo>
                  <a:lnTo>
                    <a:pt x="103404" y="4918"/>
                  </a:lnTo>
                  <a:lnTo>
                    <a:pt x="98297" y="0"/>
                  </a:lnTo>
                  <a:lnTo>
                    <a:pt x="15319" y="22622"/>
                  </a:lnTo>
                  <a:lnTo>
                    <a:pt x="14042" y="12786"/>
                  </a:lnTo>
                  <a:lnTo>
                    <a:pt x="10212" y="16721"/>
                  </a:lnTo>
                  <a:lnTo>
                    <a:pt x="7021" y="20655"/>
                  </a:lnTo>
                  <a:lnTo>
                    <a:pt x="3829" y="23606"/>
                  </a:lnTo>
                  <a:lnTo>
                    <a:pt x="0" y="27540"/>
                  </a:lnTo>
                  <a:lnTo>
                    <a:pt x="10212" y="120000"/>
                  </a:lnTo>
                  <a:lnTo>
                    <a:pt x="102127" y="93442"/>
                  </a:lnTo>
                  <a:lnTo>
                    <a:pt x="103404" y="90491"/>
                  </a:lnTo>
                  <a:lnTo>
                    <a:pt x="105319" y="8852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4" name="Shape 870"/>
            <p:cNvSpPr/>
            <p:nvPr/>
          </p:nvSpPr>
          <p:spPr>
            <a:xfrm>
              <a:off x="7183681" y="3051884"/>
              <a:ext cx="490753" cy="384509"/>
            </a:xfrm>
            <a:custGeom>
              <a:avLst/>
              <a:gdLst/>
              <a:ahLst/>
              <a:cxnLst/>
              <a:rect l="0" t="0" r="0" b="0"/>
              <a:pathLst>
                <a:path w="120000" h="120000" extrusionOk="0">
                  <a:moveTo>
                    <a:pt x="80000" y="0"/>
                  </a:moveTo>
                  <a:lnTo>
                    <a:pt x="80000" y="0"/>
                  </a:lnTo>
                  <a:lnTo>
                    <a:pt x="82474" y="0"/>
                  </a:lnTo>
                  <a:lnTo>
                    <a:pt x="86185" y="1052"/>
                  </a:lnTo>
                  <a:lnTo>
                    <a:pt x="86597" y="3684"/>
                  </a:lnTo>
                  <a:lnTo>
                    <a:pt x="87010" y="5263"/>
                  </a:lnTo>
                  <a:lnTo>
                    <a:pt x="88659" y="6315"/>
                  </a:lnTo>
                  <a:lnTo>
                    <a:pt x="89896" y="8947"/>
                  </a:lnTo>
                  <a:lnTo>
                    <a:pt x="91958" y="15789"/>
                  </a:lnTo>
                  <a:lnTo>
                    <a:pt x="94432" y="21052"/>
                  </a:lnTo>
                  <a:lnTo>
                    <a:pt x="97731" y="28947"/>
                  </a:lnTo>
                  <a:lnTo>
                    <a:pt x="99381" y="32631"/>
                  </a:lnTo>
                  <a:lnTo>
                    <a:pt x="103505" y="40526"/>
                  </a:lnTo>
                  <a:lnTo>
                    <a:pt x="105567" y="42631"/>
                  </a:lnTo>
                  <a:lnTo>
                    <a:pt x="106804" y="44210"/>
                  </a:lnTo>
                  <a:lnTo>
                    <a:pt x="106804" y="45789"/>
                  </a:lnTo>
                  <a:lnTo>
                    <a:pt x="106804" y="50526"/>
                  </a:lnTo>
                  <a:lnTo>
                    <a:pt x="105567" y="45263"/>
                  </a:lnTo>
                  <a:lnTo>
                    <a:pt x="105154" y="50526"/>
                  </a:lnTo>
                  <a:lnTo>
                    <a:pt x="107628" y="55789"/>
                  </a:lnTo>
                  <a:lnTo>
                    <a:pt x="110515" y="61052"/>
                  </a:lnTo>
                  <a:lnTo>
                    <a:pt x="113402" y="67894"/>
                  </a:lnTo>
                  <a:lnTo>
                    <a:pt x="115463" y="72105"/>
                  </a:lnTo>
                  <a:lnTo>
                    <a:pt x="117938" y="75789"/>
                  </a:lnTo>
                  <a:lnTo>
                    <a:pt x="119175" y="80526"/>
                  </a:lnTo>
                  <a:lnTo>
                    <a:pt x="120000" y="88421"/>
                  </a:lnTo>
                  <a:lnTo>
                    <a:pt x="120000" y="92631"/>
                  </a:lnTo>
                  <a:lnTo>
                    <a:pt x="120000" y="97368"/>
                  </a:lnTo>
                  <a:lnTo>
                    <a:pt x="120000" y="101578"/>
                  </a:lnTo>
                  <a:lnTo>
                    <a:pt x="118762" y="103157"/>
                  </a:lnTo>
                  <a:lnTo>
                    <a:pt x="117938" y="105263"/>
                  </a:lnTo>
                  <a:lnTo>
                    <a:pt x="117938" y="107894"/>
                  </a:lnTo>
                  <a:lnTo>
                    <a:pt x="118350" y="111052"/>
                  </a:lnTo>
                  <a:lnTo>
                    <a:pt x="117938" y="114736"/>
                  </a:lnTo>
                  <a:lnTo>
                    <a:pt x="116701" y="118421"/>
                  </a:lnTo>
                  <a:lnTo>
                    <a:pt x="115463" y="119473"/>
                  </a:lnTo>
                  <a:lnTo>
                    <a:pt x="114226" y="119999"/>
                  </a:lnTo>
                  <a:lnTo>
                    <a:pt x="115051" y="117894"/>
                  </a:lnTo>
                  <a:lnTo>
                    <a:pt x="115876" y="116842"/>
                  </a:lnTo>
                  <a:lnTo>
                    <a:pt x="115876" y="114210"/>
                  </a:lnTo>
                  <a:lnTo>
                    <a:pt x="115463" y="114210"/>
                  </a:lnTo>
                  <a:lnTo>
                    <a:pt x="112989" y="116315"/>
                  </a:lnTo>
                  <a:lnTo>
                    <a:pt x="111340" y="116842"/>
                  </a:lnTo>
                  <a:lnTo>
                    <a:pt x="110103" y="116315"/>
                  </a:lnTo>
                  <a:lnTo>
                    <a:pt x="108865" y="116842"/>
                  </a:lnTo>
                  <a:lnTo>
                    <a:pt x="107628" y="117894"/>
                  </a:lnTo>
                  <a:lnTo>
                    <a:pt x="106804" y="117368"/>
                  </a:lnTo>
                  <a:lnTo>
                    <a:pt x="105154" y="116842"/>
                  </a:lnTo>
                  <a:lnTo>
                    <a:pt x="104329" y="115263"/>
                  </a:lnTo>
                  <a:lnTo>
                    <a:pt x="104742" y="114210"/>
                  </a:lnTo>
                  <a:lnTo>
                    <a:pt x="105154" y="114210"/>
                  </a:lnTo>
                  <a:lnTo>
                    <a:pt x="108041" y="114736"/>
                  </a:lnTo>
                  <a:lnTo>
                    <a:pt x="108865" y="114210"/>
                  </a:lnTo>
                  <a:lnTo>
                    <a:pt x="108453" y="113684"/>
                  </a:lnTo>
                  <a:lnTo>
                    <a:pt x="107216" y="112631"/>
                  </a:lnTo>
                  <a:lnTo>
                    <a:pt x="105567" y="113157"/>
                  </a:lnTo>
                  <a:lnTo>
                    <a:pt x="104329" y="111578"/>
                  </a:lnTo>
                  <a:lnTo>
                    <a:pt x="103092" y="108947"/>
                  </a:lnTo>
                  <a:lnTo>
                    <a:pt x="101443" y="106842"/>
                  </a:lnTo>
                  <a:lnTo>
                    <a:pt x="101030" y="105263"/>
                  </a:lnTo>
                  <a:lnTo>
                    <a:pt x="99793" y="103157"/>
                  </a:lnTo>
                  <a:lnTo>
                    <a:pt x="97731" y="102631"/>
                  </a:lnTo>
                  <a:lnTo>
                    <a:pt x="96082" y="101578"/>
                  </a:lnTo>
                  <a:lnTo>
                    <a:pt x="94432" y="101052"/>
                  </a:lnTo>
                  <a:lnTo>
                    <a:pt x="92783" y="95263"/>
                  </a:lnTo>
                  <a:lnTo>
                    <a:pt x="91958" y="93157"/>
                  </a:lnTo>
                  <a:lnTo>
                    <a:pt x="90721" y="91578"/>
                  </a:lnTo>
                  <a:lnTo>
                    <a:pt x="90309" y="90526"/>
                  </a:lnTo>
                  <a:lnTo>
                    <a:pt x="89072" y="88947"/>
                  </a:lnTo>
                  <a:lnTo>
                    <a:pt x="87835" y="87894"/>
                  </a:lnTo>
                  <a:lnTo>
                    <a:pt x="88247" y="85789"/>
                  </a:lnTo>
                  <a:lnTo>
                    <a:pt x="88659" y="84736"/>
                  </a:lnTo>
                  <a:lnTo>
                    <a:pt x="87422" y="81578"/>
                  </a:lnTo>
                  <a:lnTo>
                    <a:pt x="86185" y="82105"/>
                  </a:lnTo>
                  <a:lnTo>
                    <a:pt x="86185" y="83157"/>
                  </a:lnTo>
                  <a:lnTo>
                    <a:pt x="86185" y="85789"/>
                  </a:lnTo>
                  <a:lnTo>
                    <a:pt x="85360" y="85789"/>
                  </a:lnTo>
                  <a:lnTo>
                    <a:pt x="84536" y="84736"/>
                  </a:lnTo>
                  <a:lnTo>
                    <a:pt x="83298" y="83157"/>
                  </a:lnTo>
                  <a:lnTo>
                    <a:pt x="81237" y="78947"/>
                  </a:lnTo>
                  <a:lnTo>
                    <a:pt x="80000" y="77368"/>
                  </a:lnTo>
                  <a:lnTo>
                    <a:pt x="79587" y="76842"/>
                  </a:lnTo>
                  <a:lnTo>
                    <a:pt x="80000" y="75789"/>
                  </a:lnTo>
                  <a:lnTo>
                    <a:pt x="79175" y="73684"/>
                  </a:lnTo>
                  <a:lnTo>
                    <a:pt x="77938" y="73157"/>
                  </a:lnTo>
                  <a:lnTo>
                    <a:pt x="79175" y="70000"/>
                  </a:lnTo>
                  <a:lnTo>
                    <a:pt x="80000" y="68421"/>
                  </a:lnTo>
                  <a:lnTo>
                    <a:pt x="80412" y="66842"/>
                  </a:lnTo>
                  <a:lnTo>
                    <a:pt x="80824" y="65263"/>
                  </a:lnTo>
                  <a:lnTo>
                    <a:pt x="80000" y="63684"/>
                  </a:lnTo>
                  <a:lnTo>
                    <a:pt x="79587" y="65789"/>
                  </a:lnTo>
                  <a:lnTo>
                    <a:pt x="78762" y="65263"/>
                  </a:lnTo>
                  <a:lnTo>
                    <a:pt x="78762" y="64210"/>
                  </a:lnTo>
                  <a:lnTo>
                    <a:pt x="77525" y="62105"/>
                  </a:lnTo>
                  <a:lnTo>
                    <a:pt x="77113" y="62105"/>
                  </a:lnTo>
                  <a:lnTo>
                    <a:pt x="77113" y="62631"/>
                  </a:lnTo>
                  <a:lnTo>
                    <a:pt x="77525" y="63684"/>
                  </a:lnTo>
                  <a:lnTo>
                    <a:pt x="77938" y="65263"/>
                  </a:lnTo>
                  <a:lnTo>
                    <a:pt x="77938" y="66842"/>
                  </a:lnTo>
                  <a:lnTo>
                    <a:pt x="77938" y="67368"/>
                  </a:lnTo>
                  <a:lnTo>
                    <a:pt x="77113" y="68421"/>
                  </a:lnTo>
                  <a:lnTo>
                    <a:pt x="76701" y="67894"/>
                  </a:lnTo>
                  <a:lnTo>
                    <a:pt x="75876" y="66842"/>
                  </a:lnTo>
                  <a:lnTo>
                    <a:pt x="74639" y="64210"/>
                  </a:lnTo>
                  <a:lnTo>
                    <a:pt x="74226" y="63157"/>
                  </a:lnTo>
                  <a:lnTo>
                    <a:pt x="74226" y="61052"/>
                  </a:lnTo>
                  <a:lnTo>
                    <a:pt x="74226" y="57894"/>
                  </a:lnTo>
                  <a:lnTo>
                    <a:pt x="75051" y="55789"/>
                  </a:lnTo>
                  <a:lnTo>
                    <a:pt x="75463" y="51578"/>
                  </a:lnTo>
                  <a:lnTo>
                    <a:pt x="75463" y="48947"/>
                  </a:lnTo>
                  <a:lnTo>
                    <a:pt x="75051" y="45263"/>
                  </a:lnTo>
                  <a:lnTo>
                    <a:pt x="74226" y="41578"/>
                  </a:lnTo>
                  <a:lnTo>
                    <a:pt x="72989" y="40526"/>
                  </a:lnTo>
                  <a:lnTo>
                    <a:pt x="71752" y="37894"/>
                  </a:lnTo>
                  <a:lnTo>
                    <a:pt x="69278" y="37368"/>
                  </a:lnTo>
                  <a:lnTo>
                    <a:pt x="68041" y="37368"/>
                  </a:lnTo>
                  <a:lnTo>
                    <a:pt x="67216" y="35263"/>
                  </a:lnTo>
                  <a:lnTo>
                    <a:pt x="65979" y="34736"/>
                  </a:lnTo>
                  <a:lnTo>
                    <a:pt x="64329" y="32105"/>
                  </a:lnTo>
                  <a:lnTo>
                    <a:pt x="62680" y="31578"/>
                  </a:lnTo>
                  <a:lnTo>
                    <a:pt x="62268" y="28947"/>
                  </a:lnTo>
                  <a:lnTo>
                    <a:pt x="61443" y="27894"/>
                  </a:lnTo>
                  <a:lnTo>
                    <a:pt x="58969" y="25263"/>
                  </a:lnTo>
                  <a:lnTo>
                    <a:pt x="56907" y="23157"/>
                  </a:lnTo>
                  <a:lnTo>
                    <a:pt x="55257" y="22105"/>
                  </a:lnTo>
                  <a:lnTo>
                    <a:pt x="53608" y="20526"/>
                  </a:lnTo>
                  <a:lnTo>
                    <a:pt x="52371" y="20000"/>
                  </a:lnTo>
                  <a:lnTo>
                    <a:pt x="50309" y="20000"/>
                  </a:lnTo>
                  <a:lnTo>
                    <a:pt x="48247" y="20526"/>
                  </a:lnTo>
                  <a:lnTo>
                    <a:pt x="47835" y="22105"/>
                  </a:lnTo>
                  <a:lnTo>
                    <a:pt x="48247" y="23684"/>
                  </a:lnTo>
                  <a:lnTo>
                    <a:pt x="47835" y="24736"/>
                  </a:lnTo>
                  <a:lnTo>
                    <a:pt x="47010" y="24736"/>
                  </a:lnTo>
                  <a:lnTo>
                    <a:pt x="46185" y="23684"/>
                  </a:lnTo>
                  <a:lnTo>
                    <a:pt x="44123" y="25789"/>
                  </a:lnTo>
                  <a:lnTo>
                    <a:pt x="41649" y="28421"/>
                  </a:lnTo>
                  <a:lnTo>
                    <a:pt x="38762" y="29473"/>
                  </a:lnTo>
                  <a:lnTo>
                    <a:pt x="34226" y="31052"/>
                  </a:lnTo>
                  <a:lnTo>
                    <a:pt x="34226" y="27894"/>
                  </a:lnTo>
                  <a:lnTo>
                    <a:pt x="32989" y="26315"/>
                  </a:lnTo>
                  <a:lnTo>
                    <a:pt x="31752" y="25789"/>
                  </a:lnTo>
                  <a:lnTo>
                    <a:pt x="29690" y="24210"/>
                  </a:lnTo>
                  <a:lnTo>
                    <a:pt x="31340" y="23157"/>
                  </a:lnTo>
                  <a:lnTo>
                    <a:pt x="31752" y="22631"/>
                  </a:lnTo>
                  <a:lnTo>
                    <a:pt x="28865" y="22105"/>
                  </a:lnTo>
                  <a:lnTo>
                    <a:pt x="28865" y="20526"/>
                  </a:lnTo>
                  <a:lnTo>
                    <a:pt x="29690" y="20526"/>
                  </a:lnTo>
                  <a:lnTo>
                    <a:pt x="30103" y="19473"/>
                  </a:lnTo>
                  <a:lnTo>
                    <a:pt x="30103" y="18421"/>
                  </a:lnTo>
                  <a:lnTo>
                    <a:pt x="29690" y="18421"/>
                  </a:lnTo>
                  <a:lnTo>
                    <a:pt x="28865" y="18947"/>
                  </a:lnTo>
                  <a:lnTo>
                    <a:pt x="28865" y="19473"/>
                  </a:lnTo>
                  <a:lnTo>
                    <a:pt x="28453" y="20000"/>
                  </a:lnTo>
                  <a:lnTo>
                    <a:pt x="27628" y="18947"/>
                  </a:lnTo>
                  <a:lnTo>
                    <a:pt x="25567" y="18947"/>
                  </a:lnTo>
                  <a:lnTo>
                    <a:pt x="26391" y="20526"/>
                  </a:lnTo>
                  <a:lnTo>
                    <a:pt x="26804" y="20526"/>
                  </a:lnTo>
                  <a:lnTo>
                    <a:pt x="27216" y="22631"/>
                  </a:lnTo>
                  <a:lnTo>
                    <a:pt x="26804" y="22631"/>
                  </a:lnTo>
                  <a:lnTo>
                    <a:pt x="25154" y="21578"/>
                  </a:lnTo>
                  <a:lnTo>
                    <a:pt x="23505" y="20000"/>
                  </a:lnTo>
                  <a:lnTo>
                    <a:pt x="21855" y="19473"/>
                  </a:lnTo>
                  <a:lnTo>
                    <a:pt x="18144" y="19473"/>
                  </a:lnTo>
                  <a:lnTo>
                    <a:pt x="16907" y="18421"/>
                  </a:lnTo>
                  <a:lnTo>
                    <a:pt x="16082" y="17368"/>
                  </a:lnTo>
                  <a:lnTo>
                    <a:pt x="14845" y="17368"/>
                  </a:lnTo>
                  <a:lnTo>
                    <a:pt x="10721" y="18421"/>
                  </a:lnTo>
                  <a:lnTo>
                    <a:pt x="7835" y="18421"/>
                  </a:lnTo>
                  <a:lnTo>
                    <a:pt x="5773" y="20000"/>
                  </a:lnTo>
                  <a:lnTo>
                    <a:pt x="4536" y="20526"/>
                  </a:lnTo>
                  <a:lnTo>
                    <a:pt x="2886" y="16842"/>
                  </a:lnTo>
                  <a:lnTo>
                    <a:pt x="2474" y="14210"/>
                  </a:lnTo>
                  <a:lnTo>
                    <a:pt x="824" y="11578"/>
                  </a:lnTo>
                  <a:lnTo>
                    <a:pt x="0" y="10526"/>
                  </a:lnTo>
                  <a:lnTo>
                    <a:pt x="0" y="8947"/>
                  </a:lnTo>
                  <a:lnTo>
                    <a:pt x="1237" y="8421"/>
                  </a:lnTo>
                  <a:lnTo>
                    <a:pt x="4123" y="7368"/>
                  </a:lnTo>
                  <a:lnTo>
                    <a:pt x="7422" y="6315"/>
                  </a:lnTo>
                  <a:lnTo>
                    <a:pt x="38350" y="3157"/>
                  </a:lnTo>
                  <a:lnTo>
                    <a:pt x="40412" y="8421"/>
                  </a:lnTo>
                  <a:lnTo>
                    <a:pt x="77938" y="5789"/>
                  </a:lnTo>
                  <a:lnTo>
                    <a:pt x="78350" y="10000"/>
                  </a:lnTo>
                  <a:lnTo>
                    <a:pt x="81237" y="10000"/>
                  </a:lnTo>
                  <a:lnTo>
                    <a:pt x="80000" y="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5" name="Shape 871"/>
            <p:cNvSpPr/>
            <p:nvPr/>
          </p:nvSpPr>
          <p:spPr>
            <a:xfrm>
              <a:off x="6802545" y="2950697"/>
              <a:ext cx="306933" cy="271518"/>
            </a:xfrm>
            <a:custGeom>
              <a:avLst/>
              <a:gdLst/>
              <a:ahLst/>
              <a:cxnLst/>
              <a:rect l="0" t="0" r="0" b="0"/>
              <a:pathLst>
                <a:path w="120000" h="120000" extrusionOk="0">
                  <a:moveTo>
                    <a:pt x="119340" y="111055"/>
                  </a:moveTo>
                  <a:lnTo>
                    <a:pt x="118021" y="111055"/>
                  </a:lnTo>
                  <a:lnTo>
                    <a:pt x="116043" y="109565"/>
                  </a:lnTo>
                  <a:lnTo>
                    <a:pt x="115384" y="109565"/>
                  </a:lnTo>
                  <a:lnTo>
                    <a:pt x="114065" y="109565"/>
                  </a:lnTo>
                  <a:lnTo>
                    <a:pt x="112747" y="108819"/>
                  </a:lnTo>
                  <a:lnTo>
                    <a:pt x="109450" y="106583"/>
                  </a:lnTo>
                  <a:lnTo>
                    <a:pt x="108791" y="106583"/>
                  </a:lnTo>
                  <a:lnTo>
                    <a:pt x="105494" y="103602"/>
                  </a:lnTo>
                  <a:lnTo>
                    <a:pt x="104175" y="102111"/>
                  </a:lnTo>
                  <a:lnTo>
                    <a:pt x="102197" y="101366"/>
                  </a:lnTo>
                  <a:lnTo>
                    <a:pt x="100219" y="99875"/>
                  </a:lnTo>
                  <a:lnTo>
                    <a:pt x="98901" y="98385"/>
                  </a:lnTo>
                  <a:lnTo>
                    <a:pt x="100879" y="98385"/>
                  </a:lnTo>
                  <a:lnTo>
                    <a:pt x="102197" y="96894"/>
                  </a:lnTo>
                  <a:lnTo>
                    <a:pt x="105494" y="96894"/>
                  </a:lnTo>
                  <a:lnTo>
                    <a:pt x="106153" y="95403"/>
                  </a:lnTo>
                  <a:lnTo>
                    <a:pt x="109450" y="95403"/>
                  </a:lnTo>
                  <a:lnTo>
                    <a:pt x="110769" y="93913"/>
                  </a:lnTo>
                  <a:lnTo>
                    <a:pt x="108791" y="90186"/>
                  </a:lnTo>
                  <a:lnTo>
                    <a:pt x="106813" y="87950"/>
                  </a:lnTo>
                  <a:lnTo>
                    <a:pt x="106153" y="87950"/>
                  </a:lnTo>
                  <a:lnTo>
                    <a:pt x="99560" y="90186"/>
                  </a:lnTo>
                  <a:lnTo>
                    <a:pt x="97582" y="90931"/>
                  </a:lnTo>
                  <a:lnTo>
                    <a:pt x="95604" y="90931"/>
                  </a:lnTo>
                  <a:lnTo>
                    <a:pt x="95604" y="90186"/>
                  </a:lnTo>
                  <a:lnTo>
                    <a:pt x="97582" y="88695"/>
                  </a:lnTo>
                  <a:lnTo>
                    <a:pt x="99560" y="87950"/>
                  </a:lnTo>
                  <a:lnTo>
                    <a:pt x="101538" y="86459"/>
                  </a:lnTo>
                  <a:lnTo>
                    <a:pt x="101538" y="84968"/>
                  </a:lnTo>
                  <a:lnTo>
                    <a:pt x="101538" y="81987"/>
                  </a:lnTo>
                  <a:lnTo>
                    <a:pt x="100879" y="76770"/>
                  </a:lnTo>
                  <a:lnTo>
                    <a:pt x="98901" y="73788"/>
                  </a:lnTo>
                  <a:lnTo>
                    <a:pt x="97582" y="70807"/>
                  </a:lnTo>
                  <a:lnTo>
                    <a:pt x="98241" y="58881"/>
                  </a:lnTo>
                  <a:lnTo>
                    <a:pt x="55384" y="61118"/>
                  </a:lnTo>
                  <a:lnTo>
                    <a:pt x="54725" y="58136"/>
                  </a:lnTo>
                  <a:lnTo>
                    <a:pt x="54725" y="55900"/>
                  </a:lnTo>
                  <a:lnTo>
                    <a:pt x="55384" y="54409"/>
                  </a:lnTo>
                  <a:lnTo>
                    <a:pt x="57362" y="52919"/>
                  </a:lnTo>
                  <a:lnTo>
                    <a:pt x="57362" y="49192"/>
                  </a:lnTo>
                  <a:lnTo>
                    <a:pt x="57362" y="47701"/>
                  </a:lnTo>
                  <a:lnTo>
                    <a:pt x="58021" y="45465"/>
                  </a:lnTo>
                  <a:lnTo>
                    <a:pt x="58681" y="44720"/>
                  </a:lnTo>
                  <a:lnTo>
                    <a:pt x="59340" y="43229"/>
                  </a:lnTo>
                  <a:lnTo>
                    <a:pt x="60000" y="38012"/>
                  </a:lnTo>
                  <a:lnTo>
                    <a:pt x="61318" y="36521"/>
                  </a:lnTo>
                  <a:lnTo>
                    <a:pt x="63956" y="32049"/>
                  </a:lnTo>
                  <a:lnTo>
                    <a:pt x="64615" y="30559"/>
                  </a:lnTo>
                  <a:lnTo>
                    <a:pt x="64615" y="27577"/>
                  </a:lnTo>
                  <a:lnTo>
                    <a:pt x="65274" y="27577"/>
                  </a:lnTo>
                  <a:lnTo>
                    <a:pt x="67252" y="25341"/>
                  </a:lnTo>
                  <a:lnTo>
                    <a:pt x="67912" y="19378"/>
                  </a:lnTo>
                  <a:lnTo>
                    <a:pt x="67252" y="17142"/>
                  </a:lnTo>
                  <a:lnTo>
                    <a:pt x="65274" y="15652"/>
                  </a:lnTo>
                  <a:lnTo>
                    <a:pt x="65274" y="14161"/>
                  </a:lnTo>
                  <a:lnTo>
                    <a:pt x="64615" y="10434"/>
                  </a:lnTo>
                  <a:lnTo>
                    <a:pt x="64615" y="9689"/>
                  </a:lnTo>
                  <a:lnTo>
                    <a:pt x="63956" y="8198"/>
                  </a:lnTo>
                  <a:lnTo>
                    <a:pt x="61978" y="6708"/>
                  </a:lnTo>
                  <a:lnTo>
                    <a:pt x="64615" y="5217"/>
                  </a:lnTo>
                  <a:lnTo>
                    <a:pt x="64615" y="3726"/>
                  </a:lnTo>
                  <a:lnTo>
                    <a:pt x="63956" y="1490"/>
                  </a:lnTo>
                  <a:lnTo>
                    <a:pt x="61978" y="0"/>
                  </a:lnTo>
                  <a:lnTo>
                    <a:pt x="0" y="2236"/>
                  </a:lnTo>
                  <a:lnTo>
                    <a:pt x="0" y="35031"/>
                  </a:lnTo>
                  <a:lnTo>
                    <a:pt x="4615" y="39503"/>
                  </a:lnTo>
                  <a:lnTo>
                    <a:pt x="4615" y="40993"/>
                  </a:lnTo>
                  <a:lnTo>
                    <a:pt x="7252" y="47701"/>
                  </a:lnTo>
                  <a:lnTo>
                    <a:pt x="7912" y="49192"/>
                  </a:lnTo>
                  <a:lnTo>
                    <a:pt x="7912" y="53664"/>
                  </a:lnTo>
                  <a:lnTo>
                    <a:pt x="8571" y="55900"/>
                  </a:lnTo>
                  <a:lnTo>
                    <a:pt x="9890" y="61863"/>
                  </a:lnTo>
                  <a:lnTo>
                    <a:pt x="11208" y="66335"/>
                  </a:lnTo>
                  <a:lnTo>
                    <a:pt x="8571" y="70062"/>
                  </a:lnTo>
                  <a:lnTo>
                    <a:pt x="7252" y="76024"/>
                  </a:lnTo>
                  <a:lnTo>
                    <a:pt x="7252" y="78260"/>
                  </a:lnTo>
                  <a:lnTo>
                    <a:pt x="5934" y="81987"/>
                  </a:lnTo>
                  <a:lnTo>
                    <a:pt x="7912" y="87204"/>
                  </a:lnTo>
                  <a:lnTo>
                    <a:pt x="7912" y="90186"/>
                  </a:lnTo>
                  <a:lnTo>
                    <a:pt x="5934" y="97639"/>
                  </a:lnTo>
                  <a:lnTo>
                    <a:pt x="3956" y="101366"/>
                  </a:lnTo>
                  <a:lnTo>
                    <a:pt x="6593" y="101366"/>
                  </a:lnTo>
                  <a:lnTo>
                    <a:pt x="9890" y="101366"/>
                  </a:lnTo>
                  <a:lnTo>
                    <a:pt x="11868" y="99875"/>
                  </a:lnTo>
                  <a:lnTo>
                    <a:pt x="14505" y="99875"/>
                  </a:lnTo>
                  <a:lnTo>
                    <a:pt x="16483" y="99875"/>
                  </a:lnTo>
                  <a:lnTo>
                    <a:pt x="22417" y="101366"/>
                  </a:lnTo>
                  <a:lnTo>
                    <a:pt x="25714" y="102111"/>
                  </a:lnTo>
                  <a:lnTo>
                    <a:pt x="29010" y="103602"/>
                  </a:lnTo>
                  <a:lnTo>
                    <a:pt x="33626" y="105838"/>
                  </a:lnTo>
                  <a:lnTo>
                    <a:pt x="42197" y="105838"/>
                  </a:lnTo>
                  <a:lnTo>
                    <a:pt x="47472" y="105838"/>
                  </a:lnTo>
                  <a:lnTo>
                    <a:pt x="52087" y="105838"/>
                  </a:lnTo>
                  <a:lnTo>
                    <a:pt x="52747" y="105093"/>
                  </a:lnTo>
                  <a:lnTo>
                    <a:pt x="51428" y="102857"/>
                  </a:lnTo>
                  <a:lnTo>
                    <a:pt x="48131" y="102857"/>
                  </a:lnTo>
                  <a:lnTo>
                    <a:pt x="47472" y="102857"/>
                  </a:lnTo>
                  <a:lnTo>
                    <a:pt x="46153" y="102111"/>
                  </a:lnTo>
                  <a:lnTo>
                    <a:pt x="46813" y="99875"/>
                  </a:lnTo>
                  <a:lnTo>
                    <a:pt x="47472" y="98385"/>
                  </a:lnTo>
                  <a:lnTo>
                    <a:pt x="50769" y="98385"/>
                  </a:lnTo>
                  <a:lnTo>
                    <a:pt x="55384" y="100621"/>
                  </a:lnTo>
                  <a:lnTo>
                    <a:pt x="60000" y="105093"/>
                  </a:lnTo>
                  <a:lnTo>
                    <a:pt x="63956" y="105838"/>
                  </a:lnTo>
                  <a:lnTo>
                    <a:pt x="66593" y="104347"/>
                  </a:lnTo>
                  <a:lnTo>
                    <a:pt x="65934" y="107329"/>
                  </a:lnTo>
                  <a:lnTo>
                    <a:pt x="64615" y="111801"/>
                  </a:lnTo>
                  <a:lnTo>
                    <a:pt x="65934" y="114037"/>
                  </a:lnTo>
                  <a:lnTo>
                    <a:pt x="69890" y="115527"/>
                  </a:lnTo>
                  <a:lnTo>
                    <a:pt x="73186" y="115527"/>
                  </a:lnTo>
                  <a:lnTo>
                    <a:pt x="75824" y="117763"/>
                  </a:lnTo>
                  <a:lnTo>
                    <a:pt x="78461" y="117763"/>
                  </a:lnTo>
                  <a:lnTo>
                    <a:pt x="79780" y="114782"/>
                  </a:lnTo>
                  <a:lnTo>
                    <a:pt x="82417" y="111801"/>
                  </a:lnTo>
                  <a:lnTo>
                    <a:pt x="84395" y="111055"/>
                  </a:lnTo>
                  <a:lnTo>
                    <a:pt x="87032" y="111801"/>
                  </a:lnTo>
                  <a:lnTo>
                    <a:pt x="89670" y="115527"/>
                  </a:lnTo>
                  <a:lnTo>
                    <a:pt x="92307" y="115527"/>
                  </a:lnTo>
                  <a:lnTo>
                    <a:pt x="93626" y="114037"/>
                  </a:lnTo>
                  <a:lnTo>
                    <a:pt x="92307" y="108074"/>
                  </a:lnTo>
                  <a:lnTo>
                    <a:pt x="92307" y="106583"/>
                  </a:lnTo>
                  <a:lnTo>
                    <a:pt x="93626" y="105093"/>
                  </a:lnTo>
                  <a:lnTo>
                    <a:pt x="96263" y="105093"/>
                  </a:lnTo>
                  <a:lnTo>
                    <a:pt x="98901" y="106583"/>
                  </a:lnTo>
                  <a:lnTo>
                    <a:pt x="98901" y="109565"/>
                  </a:lnTo>
                  <a:lnTo>
                    <a:pt x="104175" y="110310"/>
                  </a:lnTo>
                  <a:lnTo>
                    <a:pt x="108791" y="112546"/>
                  </a:lnTo>
                  <a:lnTo>
                    <a:pt x="110769" y="114782"/>
                  </a:lnTo>
                  <a:lnTo>
                    <a:pt x="109450" y="117018"/>
                  </a:lnTo>
                  <a:lnTo>
                    <a:pt x="108791" y="120000"/>
                  </a:lnTo>
                  <a:lnTo>
                    <a:pt x="111428" y="120000"/>
                  </a:lnTo>
                  <a:lnTo>
                    <a:pt x="112747" y="117763"/>
                  </a:lnTo>
                  <a:lnTo>
                    <a:pt x="114065" y="116273"/>
                  </a:lnTo>
                  <a:lnTo>
                    <a:pt x="116043" y="117763"/>
                  </a:lnTo>
                  <a:lnTo>
                    <a:pt x="116043" y="119254"/>
                  </a:lnTo>
                  <a:lnTo>
                    <a:pt x="117362" y="117018"/>
                  </a:lnTo>
                  <a:lnTo>
                    <a:pt x="119340" y="114782"/>
                  </a:lnTo>
                  <a:lnTo>
                    <a:pt x="120000" y="114037"/>
                  </a:lnTo>
                  <a:lnTo>
                    <a:pt x="119340" y="11105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6" name="Shape 872"/>
            <p:cNvSpPr/>
            <p:nvPr/>
          </p:nvSpPr>
          <p:spPr>
            <a:xfrm>
              <a:off x="6765442" y="2707850"/>
              <a:ext cx="274889" cy="247907"/>
            </a:xfrm>
            <a:custGeom>
              <a:avLst/>
              <a:gdLst/>
              <a:ahLst/>
              <a:cxnLst/>
              <a:rect l="0" t="0" r="0" b="0"/>
              <a:pathLst>
                <a:path w="120000" h="120000" extrusionOk="0">
                  <a:moveTo>
                    <a:pt x="4417" y="100408"/>
                  </a:moveTo>
                  <a:lnTo>
                    <a:pt x="2944" y="98775"/>
                  </a:lnTo>
                  <a:lnTo>
                    <a:pt x="5153" y="101224"/>
                  </a:lnTo>
                  <a:lnTo>
                    <a:pt x="7361" y="102040"/>
                  </a:lnTo>
                  <a:lnTo>
                    <a:pt x="8834" y="100408"/>
                  </a:lnTo>
                  <a:lnTo>
                    <a:pt x="16196" y="101224"/>
                  </a:lnTo>
                  <a:lnTo>
                    <a:pt x="16196" y="120000"/>
                  </a:lnTo>
                  <a:lnTo>
                    <a:pt x="85398" y="117551"/>
                  </a:lnTo>
                  <a:lnTo>
                    <a:pt x="86134" y="117551"/>
                  </a:lnTo>
                  <a:lnTo>
                    <a:pt x="87607" y="113469"/>
                  </a:lnTo>
                  <a:lnTo>
                    <a:pt x="88343" y="111020"/>
                  </a:lnTo>
                  <a:lnTo>
                    <a:pt x="87607" y="108571"/>
                  </a:lnTo>
                  <a:lnTo>
                    <a:pt x="87607" y="103673"/>
                  </a:lnTo>
                  <a:lnTo>
                    <a:pt x="87607" y="102040"/>
                  </a:lnTo>
                  <a:lnTo>
                    <a:pt x="86134" y="99591"/>
                  </a:lnTo>
                  <a:lnTo>
                    <a:pt x="85398" y="98775"/>
                  </a:lnTo>
                  <a:lnTo>
                    <a:pt x="85398" y="97142"/>
                  </a:lnTo>
                  <a:lnTo>
                    <a:pt x="86134" y="95510"/>
                  </a:lnTo>
                  <a:lnTo>
                    <a:pt x="85398" y="94693"/>
                  </a:lnTo>
                  <a:lnTo>
                    <a:pt x="86871" y="92244"/>
                  </a:lnTo>
                  <a:lnTo>
                    <a:pt x="89079" y="88979"/>
                  </a:lnTo>
                  <a:lnTo>
                    <a:pt x="89815" y="88979"/>
                  </a:lnTo>
                  <a:lnTo>
                    <a:pt x="89079" y="87346"/>
                  </a:lnTo>
                  <a:lnTo>
                    <a:pt x="90552" y="84081"/>
                  </a:lnTo>
                  <a:lnTo>
                    <a:pt x="92024" y="81632"/>
                  </a:lnTo>
                  <a:lnTo>
                    <a:pt x="90552" y="80816"/>
                  </a:lnTo>
                  <a:lnTo>
                    <a:pt x="91288" y="77551"/>
                  </a:lnTo>
                  <a:lnTo>
                    <a:pt x="93496" y="75102"/>
                  </a:lnTo>
                  <a:lnTo>
                    <a:pt x="97177" y="70204"/>
                  </a:lnTo>
                  <a:lnTo>
                    <a:pt x="99386" y="66122"/>
                  </a:lnTo>
                  <a:lnTo>
                    <a:pt x="99386" y="62857"/>
                  </a:lnTo>
                  <a:lnTo>
                    <a:pt x="100858" y="58775"/>
                  </a:lnTo>
                  <a:lnTo>
                    <a:pt x="101595" y="58775"/>
                  </a:lnTo>
                  <a:lnTo>
                    <a:pt x="103067" y="57142"/>
                  </a:lnTo>
                  <a:lnTo>
                    <a:pt x="103803" y="54693"/>
                  </a:lnTo>
                  <a:lnTo>
                    <a:pt x="105276" y="53061"/>
                  </a:lnTo>
                  <a:lnTo>
                    <a:pt x="108220" y="51428"/>
                  </a:lnTo>
                  <a:lnTo>
                    <a:pt x="107484" y="48979"/>
                  </a:lnTo>
                  <a:lnTo>
                    <a:pt x="108957" y="47346"/>
                  </a:lnTo>
                  <a:lnTo>
                    <a:pt x="110429" y="44081"/>
                  </a:lnTo>
                  <a:lnTo>
                    <a:pt x="110429" y="39183"/>
                  </a:lnTo>
                  <a:lnTo>
                    <a:pt x="110429" y="35102"/>
                  </a:lnTo>
                  <a:lnTo>
                    <a:pt x="112638" y="31836"/>
                  </a:lnTo>
                  <a:lnTo>
                    <a:pt x="114846" y="30204"/>
                  </a:lnTo>
                  <a:lnTo>
                    <a:pt x="114846" y="28571"/>
                  </a:lnTo>
                  <a:lnTo>
                    <a:pt x="115582" y="26938"/>
                  </a:lnTo>
                  <a:lnTo>
                    <a:pt x="115582" y="23673"/>
                  </a:lnTo>
                  <a:lnTo>
                    <a:pt x="117791" y="22857"/>
                  </a:lnTo>
                  <a:lnTo>
                    <a:pt x="118527" y="21224"/>
                  </a:lnTo>
                  <a:lnTo>
                    <a:pt x="119263" y="19591"/>
                  </a:lnTo>
                  <a:lnTo>
                    <a:pt x="120000" y="17959"/>
                  </a:lnTo>
                  <a:lnTo>
                    <a:pt x="120000" y="15510"/>
                  </a:lnTo>
                  <a:lnTo>
                    <a:pt x="101595" y="16326"/>
                  </a:lnTo>
                  <a:lnTo>
                    <a:pt x="108957" y="4081"/>
                  </a:lnTo>
                  <a:lnTo>
                    <a:pt x="108220" y="0"/>
                  </a:lnTo>
                  <a:lnTo>
                    <a:pt x="0" y="3265"/>
                  </a:lnTo>
                  <a:lnTo>
                    <a:pt x="5153" y="38367"/>
                  </a:lnTo>
                  <a:lnTo>
                    <a:pt x="4417" y="100408"/>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7" name="Shape 873"/>
            <p:cNvSpPr/>
            <p:nvPr/>
          </p:nvSpPr>
          <p:spPr>
            <a:xfrm>
              <a:off x="7011664" y="2657257"/>
              <a:ext cx="465457" cy="151778"/>
            </a:xfrm>
            <a:custGeom>
              <a:avLst/>
              <a:gdLst/>
              <a:ahLst/>
              <a:cxnLst/>
              <a:rect l="0" t="0" r="0" b="0"/>
              <a:pathLst>
                <a:path w="120000" h="120000" extrusionOk="0">
                  <a:moveTo>
                    <a:pt x="71042" y="15700"/>
                  </a:moveTo>
                  <a:cubicBezTo>
                    <a:pt x="30552" y="23551"/>
                    <a:pt x="30552" y="23551"/>
                    <a:pt x="30552" y="23551"/>
                  </a:cubicBezTo>
                  <a:cubicBezTo>
                    <a:pt x="31288" y="34766"/>
                    <a:pt x="31288" y="34766"/>
                    <a:pt x="31288" y="34766"/>
                  </a:cubicBezTo>
                  <a:cubicBezTo>
                    <a:pt x="9570" y="35887"/>
                    <a:pt x="9570" y="35887"/>
                    <a:pt x="9570" y="35887"/>
                  </a:cubicBezTo>
                  <a:cubicBezTo>
                    <a:pt x="8834" y="37009"/>
                    <a:pt x="8834" y="37009"/>
                    <a:pt x="8834" y="37009"/>
                  </a:cubicBezTo>
                  <a:cubicBezTo>
                    <a:pt x="8834" y="40373"/>
                    <a:pt x="8834" y="40373"/>
                    <a:pt x="8834" y="40373"/>
                  </a:cubicBezTo>
                  <a:cubicBezTo>
                    <a:pt x="8834" y="43738"/>
                    <a:pt x="8834" y="43738"/>
                    <a:pt x="8834" y="43738"/>
                  </a:cubicBezTo>
                  <a:cubicBezTo>
                    <a:pt x="8466" y="47102"/>
                    <a:pt x="8466" y="47102"/>
                    <a:pt x="8466" y="47102"/>
                  </a:cubicBezTo>
                  <a:cubicBezTo>
                    <a:pt x="7730" y="48224"/>
                    <a:pt x="7730" y="48224"/>
                    <a:pt x="7730" y="48224"/>
                  </a:cubicBezTo>
                  <a:cubicBezTo>
                    <a:pt x="7361" y="50467"/>
                    <a:pt x="7361" y="50467"/>
                    <a:pt x="7361" y="50467"/>
                  </a:cubicBezTo>
                  <a:cubicBezTo>
                    <a:pt x="7730" y="51588"/>
                    <a:pt x="7730" y="51588"/>
                    <a:pt x="7730" y="51588"/>
                  </a:cubicBezTo>
                  <a:cubicBezTo>
                    <a:pt x="7730" y="51588"/>
                    <a:pt x="8466" y="54953"/>
                    <a:pt x="8466" y="56074"/>
                  </a:cubicBezTo>
                  <a:cubicBezTo>
                    <a:pt x="8834" y="57196"/>
                    <a:pt x="8098" y="58317"/>
                    <a:pt x="8098" y="58317"/>
                  </a:cubicBezTo>
                  <a:cubicBezTo>
                    <a:pt x="7361" y="61682"/>
                    <a:pt x="7361" y="61682"/>
                    <a:pt x="7361" y="61682"/>
                  </a:cubicBezTo>
                  <a:cubicBezTo>
                    <a:pt x="6993" y="65046"/>
                    <a:pt x="6993" y="65046"/>
                    <a:pt x="6993" y="65046"/>
                  </a:cubicBezTo>
                  <a:cubicBezTo>
                    <a:pt x="7361" y="65046"/>
                    <a:pt x="7361" y="65046"/>
                    <a:pt x="7361" y="65046"/>
                  </a:cubicBezTo>
                  <a:cubicBezTo>
                    <a:pt x="7361" y="69532"/>
                    <a:pt x="7361" y="69532"/>
                    <a:pt x="7361" y="69532"/>
                  </a:cubicBezTo>
                  <a:cubicBezTo>
                    <a:pt x="6993" y="71775"/>
                    <a:pt x="6993" y="71775"/>
                    <a:pt x="6993" y="71775"/>
                  </a:cubicBezTo>
                  <a:cubicBezTo>
                    <a:pt x="6625" y="74018"/>
                    <a:pt x="6625" y="74018"/>
                    <a:pt x="6625" y="74018"/>
                  </a:cubicBezTo>
                  <a:cubicBezTo>
                    <a:pt x="5889" y="77383"/>
                    <a:pt x="5889" y="77383"/>
                    <a:pt x="5889" y="77383"/>
                  </a:cubicBezTo>
                  <a:cubicBezTo>
                    <a:pt x="4785" y="78504"/>
                    <a:pt x="4785" y="78504"/>
                    <a:pt x="4785" y="78504"/>
                  </a:cubicBezTo>
                  <a:cubicBezTo>
                    <a:pt x="4785" y="84112"/>
                    <a:pt x="4785" y="84112"/>
                    <a:pt x="4785" y="84112"/>
                  </a:cubicBezTo>
                  <a:cubicBezTo>
                    <a:pt x="4417" y="86355"/>
                    <a:pt x="4417" y="86355"/>
                    <a:pt x="4417" y="86355"/>
                  </a:cubicBezTo>
                  <a:cubicBezTo>
                    <a:pt x="4417" y="88598"/>
                    <a:pt x="4417" y="88598"/>
                    <a:pt x="4417" y="88598"/>
                  </a:cubicBezTo>
                  <a:cubicBezTo>
                    <a:pt x="2944" y="91962"/>
                    <a:pt x="2944" y="91962"/>
                    <a:pt x="2944" y="91962"/>
                  </a:cubicBezTo>
                  <a:cubicBezTo>
                    <a:pt x="1840" y="97570"/>
                    <a:pt x="1840" y="97570"/>
                    <a:pt x="1840" y="97570"/>
                  </a:cubicBezTo>
                  <a:cubicBezTo>
                    <a:pt x="1840" y="103177"/>
                    <a:pt x="1840" y="103177"/>
                    <a:pt x="1840" y="103177"/>
                  </a:cubicBezTo>
                  <a:cubicBezTo>
                    <a:pt x="1840" y="111028"/>
                    <a:pt x="1840" y="111028"/>
                    <a:pt x="1840" y="111028"/>
                  </a:cubicBezTo>
                  <a:cubicBezTo>
                    <a:pt x="736" y="116635"/>
                    <a:pt x="736" y="116635"/>
                    <a:pt x="736" y="116635"/>
                  </a:cubicBezTo>
                  <a:cubicBezTo>
                    <a:pt x="0" y="120000"/>
                    <a:pt x="0" y="120000"/>
                    <a:pt x="0" y="120000"/>
                  </a:cubicBezTo>
                  <a:cubicBezTo>
                    <a:pt x="0" y="120000"/>
                    <a:pt x="0" y="120000"/>
                    <a:pt x="0" y="120000"/>
                  </a:cubicBezTo>
                  <a:cubicBezTo>
                    <a:pt x="85398" y="99813"/>
                    <a:pt x="85398" y="99813"/>
                    <a:pt x="85398" y="99813"/>
                  </a:cubicBezTo>
                  <a:cubicBezTo>
                    <a:pt x="85398" y="99813"/>
                    <a:pt x="85398" y="99813"/>
                    <a:pt x="85398" y="99813"/>
                  </a:cubicBezTo>
                  <a:cubicBezTo>
                    <a:pt x="85398" y="98691"/>
                    <a:pt x="85398" y="98691"/>
                    <a:pt x="85398" y="98691"/>
                  </a:cubicBezTo>
                  <a:cubicBezTo>
                    <a:pt x="85766" y="91962"/>
                    <a:pt x="85766" y="91962"/>
                    <a:pt x="85766" y="91962"/>
                  </a:cubicBezTo>
                  <a:cubicBezTo>
                    <a:pt x="85766" y="88598"/>
                    <a:pt x="85766" y="88598"/>
                    <a:pt x="85766" y="88598"/>
                  </a:cubicBezTo>
                  <a:cubicBezTo>
                    <a:pt x="87239" y="84112"/>
                    <a:pt x="87239" y="84112"/>
                    <a:pt x="87239" y="84112"/>
                  </a:cubicBezTo>
                  <a:cubicBezTo>
                    <a:pt x="88343" y="84112"/>
                    <a:pt x="88343" y="84112"/>
                    <a:pt x="88343" y="84112"/>
                  </a:cubicBezTo>
                  <a:cubicBezTo>
                    <a:pt x="89815" y="80747"/>
                    <a:pt x="89815" y="80747"/>
                    <a:pt x="89815" y="80747"/>
                  </a:cubicBezTo>
                  <a:cubicBezTo>
                    <a:pt x="89447" y="76261"/>
                    <a:pt x="89447" y="76261"/>
                    <a:pt x="89447" y="76261"/>
                  </a:cubicBezTo>
                  <a:cubicBezTo>
                    <a:pt x="90552" y="71775"/>
                    <a:pt x="90552" y="71775"/>
                    <a:pt x="90552" y="71775"/>
                  </a:cubicBezTo>
                  <a:cubicBezTo>
                    <a:pt x="103067" y="49345"/>
                    <a:pt x="103067" y="49345"/>
                    <a:pt x="103067" y="49345"/>
                  </a:cubicBezTo>
                  <a:cubicBezTo>
                    <a:pt x="104907" y="45981"/>
                    <a:pt x="104907" y="45981"/>
                    <a:pt x="104907" y="45981"/>
                  </a:cubicBezTo>
                  <a:cubicBezTo>
                    <a:pt x="105644" y="41495"/>
                    <a:pt x="105644" y="41495"/>
                    <a:pt x="105644" y="41495"/>
                  </a:cubicBezTo>
                  <a:cubicBezTo>
                    <a:pt x="107116" y="34766"/>
                    <a:pt x="107116" y="34766"/>
                    <a:pt x="107116" y="34766"/>
                  </a:cubicBezTo>
                  <a:cubicBezTo>
                    <a:pt x="108220" y="34766"/>
                    <a:pt x="108220" y="34766"/>
                    <a:pt x="108220" y="34766"/>
                  </a:cubicBezTo>
                  <a:cubicBezTo>
                    <a:pt x="109325" y="39252"/>
                    <a:pt x="109325" y="39252"/>
                    <a:pt x="109325" y="39252"/>
                  </a:cubicBezTo>
                  <a:cubicBezTo>
                    <a:pt x="110797" y="34766"/>
                    <a:pt x="110797" y="34766"/>
                    <a:pt x="110797" y="34766"/>
                  </a:cubicBezTo>
                  <a:cubicBezTo>
                    <a:pt x="112638" y="28037"/>
                    <a:pt x="112638" y="28037"/>
                    <a:pt x="112638" y="28037"/>
                  </a:cubicBezTo>
                  <a:cubicBezTo>
                    <a:pt x="116687" y="25794"/>
                    <a:pt x="116687" y="25794"/>
                    <a:pt x="116687" y="25794"/>
                  </a:cubicBezTo>
                  <a:cubicBezTo>
                    <a:pt x="117055" y="21308"/>
                    <a:pt x="117055" y="21308"/>
                    <a:pt x="117055" y="21308"/>
                  </a:cubicBezTo>
                  <a:cubicBezTo>
                    <a:pt x="118159" y="15700"/>
                    <a:pt x="118159" y="15700"/>
                    <a:pt x="118159" y="15700"/>
                  </a:cubicBezTo>
                  <a:cubicBezTo>
                    <a:pt x="119631" y="13457"/>
                    <a:pt x="119631" y="13457"/>
                    <a:pt x="119631" y="13457"/>
                  </a:cubicBezTo>
                  <a:cubicBezTo>
                    <a:pt x="120000" y="13457"/>
                    <a:pt x="120000" y="13457"/>
                    <a:pt x="120000" y="13457"/>
                  </a:cubicBezTo>
                  <a:cubicBezTo>
                    <a:pt x="120000" y="0"/>
                    <a:pt x="120000" y="0"/>
                    <a:pt x="120000" y="0"/>
                  </a:cubicBezTo>
                  <a:lnTo>
                    <a:pt x="71042" y="1570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8" name="Shape 874"/>
            <p:cNvSpPr/>
            <p:nvPr/>
          </p:nvSpPr>
          <p:spPr>
            <a:xfrm>
              <a:off x="7342207" y="2606663"/>
              <a:ext cx="465457" cy="205745"/>
            </a:xfrm>
            <a:custGeom>
              <a:avLst/>
              <a:gdLst/>
              <a:ahLst/>
              <a:cxnLst/>
              <a:rect l="0" t="0" r="0" b="0"/>
              <a:pathLst>
                <a:path w="120000" h="120000" extrusionOk="0">
                  <a:moveTo>
                    <a:pt x="119263" y="28333"/>
                  </a:moveTo>
                  <a:cubicBezTo>
                    <a:pt x="118527" y="25833"/>
                    <a:pt x="118527" y="25833"/>
                    <a:pt x="118527" y="25833"/>
                  </a:cubicBezTo>
                  <a:cubicBezTo>
                    <a:pt x="117791" y="23333"/>
                    <a:pt x="117791" y="23333"/>
                    <a:pt x="117791" y="23333"/>
                  </a:cubicBezTo>
                  <a:cubicBezTo>
                    <a:pt x="116687" y="23333"/>
                    <a:pt x="116687" y="23333"/>
                    <a:pt x="116687" y="23333"/>
                  </a:cubicBezTo>
                  <a:cubicBezTo>
                    <a:pt x="116319" y="24166"/>
                    <a:pt x="116319" y="24166"/>
                    <a:pt x="116319" y="24166"/>
                  </a:cubicBezTo>
                  <a:cubicBezTo>
                    <a:pt x="115950" y="31666"/>
                    <a:pt x="115950" y="31666"/>
                    <a:pt x="115950" y="31666"/>
                  </a:cubicBezTo>
                  <a:cubicBezTo>
                    <a:pt x="115950" y="33333"/>
                    <a:pt x="115950" y="33333"/>
                    <a:pt x="115950" y="33333"/>
                  </a:cubicBezTo>
                  <a:cubicBezTo>
                    <a:pt x="114846" y="31666"/>
                    <a:pt x="114846" y="31666"/>
                    <a:pt x="114846" y="31666"/>
                  </a:cubicBezTo>
                  <a:cubicBezTo>
                    <a:pt x="114478" y="26666"/>
                    <a:pt x="114478" y="26666"/>
                    <a:pt x="114478" y="26666"/>
                  </a:cubicBezTo>
                  <a:cubicBezTo>
                    <a:pt x="113742" y="23333"/>
                    <a:pt x="113742" y="23333"/>
                    <a:pt x="113742" y="23333"/>
                  </a:cubicBezTo>
                  <a:cubicBezTo>
                    <a:pt x="112638" y="22500"/>
                    <a:pt x="112638" y="22500"/>
                    <a:pt x="112638" y="22500"/>
                  </a:cubicBezTo>
                  <a:cubicBezTo>
                    <a:pt x="110429" y="25000"/>
                    <a:pt x="110429" y="25000"/>
                    <a:pt x="110429" y="25000"/>
                  </a:cubicBezTo>
                  <a:cubicBezTo>
                    <a:pt x="109693" y="25000"/>
                    <a:pt x="109693" y="25000"/>
                    <a:pt x="109693" y="25000"/>
                  </a:cubicBezTo>
                  <a:cubicBezTo>
                    <a:pt x="107484" y="26666"/>
                    <a:pt x="107484" y="26666"/>
                    <a:pt x="107484" y="26666"/>
                  </a:cubicBezTo>
                  <a:cubicBezTo>
                    <a:pt x="106380" y="29166"/>
                    <a:pt x="106380" y="29166"/>
                    <a:pt x="106380" y="29166"/>
                  </a:cubicBezTo>
                  <a:cubicBezTo>
                    <a:pt x="105276" y="32500"/>
                    <a:pt x="105276" y="32500"/>
                    <a:pt x="105276" y="32500"/>
                  </a:cubicBezTo>
                  <a:cubicBezTo>
                    <a:pt x="104907" y="30833"/>
                    <a:pt x="104907" y="30833"/>
                    <a:pt x="104907" y="30833"/>
                  </a:cubicBezTo>
                  <a:cubicBezTo>
                    <a:pt x="104907" y="26666"/>
                    <a:pt x="104907" y="26666"/>
                    <a:pt x="104907" y="26666"/>
                  </a:cubicBezTo>
                  <a:cubicBezTo>
                    <a:pt x="104907" y="25000"/>
                    <a:pt x="104907" y="25000"/>
                    <a:pt x="104907" y="25000"/>
                  </a:cubicBezTo>
                  <a:cubicBezTo>
                    <a:pt x="104171" y="22500"/>
                    <a:pt x="104171" y="22500"/>
                    <a:pt x="104171" y="22500"/>
                  </a:cubicBezTo>
                  <a:cubicBezTo>
                    <a:pt x="103803" y="20833"/>
                    <a:pt x="103803" y="20833"/>
                    <a:pt x="103803" y="20833"/>
                  </a:cubicBezTo>
                  <a:cubicBezTo>
                    <a:pt x="103435" y="19166"/>
                    <a:pt x="103435" y="19166"/>
                    <a:pt x="103435" y="19166"/>
                  </a:cubicBezTo>
                  <a:cubicBezTo>
                    <a:pt x="103435" y="16666"/>
                    <a:pt x="103435" y="16666"/>
                    <a:pt x="103435" y="16666"/>
                  </a:cubicBezTo>
                  <a:cubicBezTo>
                    <a:pt x="103435" y="15000"/>
                    <a:pt x="103435" y="15000"/>
                    <a:pt x="103435" y="15000"/>
                  </a:cubicBezTo>
                  <a:cubicBezTo>
                    <a:pt x="104171" y="13333"/>
                    <a:pt x="104171" y="13333"/>
                    <a:pt x="104171" y="13333"/>
                  </a:cubicBezTo>
                  <a:cubicBezTo>
                    <a:pt x="104171" y="13333"/>
                    <a:pt x="104171" y="13333"/>
                    <a:pt x="104171" y="13333"/>
                  </a:cubicBezTo>
                  <a:cubicBezTo>
                    <a:pt x="104539" y="16666"/>
                    <a:pt x="104539" y="16666"/>
                    <a:pt x="104539" y="16666"/>
                  </a:cubicBezTo>
                  <a:cubicBezTo>
                    <a:pt x="104907" y="21666"/>
                    <a:pt x="104907" y="21666"/>
                    <a:pt x="104907" y="21666"/>
                  </a:cubicBezTo>
                  <a:cubicBezTo>
                    <a:pt x="105644" y="25833"/>
                    <a:pt x="105644" y="25833"/>
                    <a:pt x="105644" y="25833"/>
                  </a:cubicBezTo>
                  <a:cubicBezTo>
                    <a:pt x="106748" y="24166"/>
                    <a:pt x="106748" y="24166"/>
                    <a:pt x="106748" y="24166"/>
                  </a:cubicBezTo>
                  <a:cubicBezTo>
                    <a:pt x="107116" y="23333"/>
                    <a:pt x="107116" y="23333"/>
                    <a:pt x="107116" y="23333"/>
                  </a:cubicBezTo>
                  <a:cubicBezTo>
                    <a:pt x="108220" y="21666"/>
                    <a:pt x="108220" y="21666"/>
                    <a:pt x="108220" y="21666"/>
                  </a:cubicBezTo>
                  <a:cubicBezTo>
                    <a:pt x="108588" y="21666"/>
                    <a:pt x="108588" y="21666"/>
                    <a:pt x="108588" y="21666"/>
                  </a:cubicBezTo>
                  <a:cubicBezTo>
                    <a:pt x="110061" y="20000"/>
                    <a:pt x="110061" y="20000"/>
                    <a:pt x="110061" y="20000"/>
                  </a:cubicBezTo>
                  <a:cubicBezTo>
                    <a:pt x="110429" y="18333"/>
                    <a:pt x="110429" y="18333"/>
                    <a:pt x="110429" y="18333"/>
                  </a:cubicBezTo>
                  <a:cubicBezTo>
                    <a:pt x="112269" y="18333"/>
                    <a:pt x="112269" y="18333"/>
                    <a:pt x="112269" y="18333"/>
                  </a:cubicBezTo>
                  <a:cubicBezTo>
                    <a:pt x="112638" y="15833"/>
                    <a:pt x="112638" y="15833"/>
                    <a:pt x="112638" y="15833"/>
                  </a:cubicBezTo>
                  <a:cubicBezTo>
                    <a:pt x="113006" y="15000"/>
                    <a:pt x="113006" y="15000"/>
                    <a:pt x="113006" y="15000"/>
                  </a:cubicBezTo>
                  <a:cubicBezTo>
                    <a:pt x="113006" y="15000"/>
                    <a:pt x="112638" y="14166"/>
                    <a:pt x="112638" y="13333"/>
                  </a:cubicBezTo>
                  <a:cubicBezTo>
                    <a:pt x="112269" y="13333"/>
                    <a:pt x="112269" y="13333"/>
                    <a:pt x="112269" y="13333"/>
                  </a:cubicBezTo>
                  <a:cubicBezTo>
                    <a:pt x="111533" y="10833"/>
                    <a:pt x="111533" y="10833"/>
                    <a:pt x="111533" y="10833"/>
                  </a:cubicBezTo>
                  <a:cubicBezTo>
                    <a:pt x="111533" y="10000"/>
                    <a:pt x="111533" y="10000"/>
                    <a:pt x="111533" y="10000"/>
                  </a:cubicBezTo>
                  <a:cubicBezTo>
                    <a:pt x="111901" y="10000"/>
                    <a:pt x="111901" y="10000"/>
                    <a:pt x="111901" y="10000"/>
                  </a:cubicBezTo>
                  <a:cubicBezTo>
                    <a:pt x="113742" y="11666"/>
                    <a:pt x="113742" y="11666"/>
                    <a:pt x="113742" y="11666"/>
                  </a:cubicBezTo>
                  <a:cubicBezTo>
                    <a:pt x="114846" y="11666"/>
                    <a:pt x="114846" y="11666"/>
                    <a:pt x="114846" y="11666"/>
                  </a:cubicBezTo>
                  <a:cubicBezTo>
                    <a:pt x="114846" y="9166"/>
                    <a:pt x="114846" y="9166"/>
                    <a:pt x="114846" y="9166"/>
                  </a:cubicBezTo>
                  <a:cubicBezTo>
                    <a:pt x="113742" y="5833"/>
                    <a:pt x="113742" y="5833"/>
                    <a:pt x="113742" y="5833"/>
                  </a:cubicBezTo>
                  <a:cubicBezTo>
                    <a:pt x="113374" y="3333"/>
                    <a:pt x="113374" y="3333"/>
                    <a:pt x="113374" y="3333"/>
                  </a:cubicBezTo>
                  <a:cubicBezTo>
                    <a:pt x="112269" y="0"/>
                    <a:pt x="112269" y="0"/>
                    <a:pt x="112269" y="0"/>
                  </a:cubicBezTo>
                  <a:cubicBezTo>
                    <a:pt x="80245" y="15000"/>
                    <a:pt x="80245" y="15000"/>
                    <a:pt x="80245" y="15000"/>
                  </a:cubicBezTo>
                  <a:cubicBezTo>
                    <a:pt x="57055" y="23333"/>
                    <a:pt x="57055" y="23333"/>
                    <a:pt x="57055" y="23333"/>
                  </a:cubicBezTo>
                  <a:cubicBezTo>
                    <a:pt x="34601" y="29166"/>
                    <a:pt x="34601" y="29166"/>
                    <a:pt x="34601" y="29166"/>
                  </a:cubicBezTo>
                  <a:cubicBezTo>
                    <a:pt x="34601" y="39166"/>
                    <a:pt x="34601" y="39166"/>
                    <a:pt x="34601" y="39166"/>
                  </a:cubicBezTo>
                  <a:cubicBezTo>
                    <a:pt x="34233" y="39166"/>
                    <a:pt x="34233" y="39166"/>
                    <a:pt x="34233" y="39166"/>
                  </a:cubicBezTo>
                  <a:cubicBezTo>
                    <a:pt x="32760" y="40833"/>
                    <a:pt x="32760" y="40833"/>
                    <a:pt x="32760" y="40833"/>
                  </a:cubicBezTo>
                  <a:cubicBezTo>
                    <a:pt x="31656" y="45000"/>
                    <a:pt x="31656" y="45000"/>
                    <a:pt x="31656" y="45000"/>
                  </a:cubicBezTo>
                  <a:cubicBezTo>
                    <a:pt x="31288" y="48333"/>
                    <a:pt x="31288" y="48333"/>
                    <a:pt x="31288" y="48333"/>
                  </a:cubicBezTo>
                  <a:cubicBezTo>
                    <a:pt x="27239" y="50000"/>
                    <a:pt x="27239" y="50000"/>
                    <a:pt x="27239" y="50000"/>
                  </a:cubicBezTo>
                  <a:cubicBezTo>
                    <a:pt x="25398" y="55000"/>
                    <a:pt x="25398" y="55000"/>
                    <a:pt x="25398" y="55000"/>
                  </a:cubicBezTo>
                  <a:cubicBezTo>
                    <a:pt x="23926" y="58333"/>
                    <a:pt x="23926" y="58333"/>
                    <a:pt x="23926" y="58333"/>
                  </a:cubicBezTo>
                  <a:cubicBezTo>
                    <a:pt x="22822" y="55000"/>
                    <a:pt x="22822" y="55000"/>
                    <a:pt x="22822" y="55000"/>
                  </a:cubicBezTo>
                  <a:cubicBezTo>
                    <a:pt x="21717" y="55000"/>
                    <a:pt x="21717" y="55000"/>
                    <a:pt x="21717" y="55000"/>
                  </a:cubicBezTo>
                  <a:cubicBezTo>
                    <a:pt x="20245" y="60000"/>
                    <a:pt x="20245" y="60000"/>
                    <a:pt x="20245" y="60000"/>
                  </a:cubicBezTo>
                  <a:cubicBezTo>
                    <a:pt x="19509" y="63333"/>
                    <a:pt x="19509" y="63333"/>
                    <a:pt x="19509" y="63333"/>
                  </a:cubicBezTo>
                  <a:cubicBezTo>
                    <a:pt x="17668" y="65833"/>
                    <a:pt x="17668" y="65833"/>
                    <a:pt x="17668" y="65833"/>
                  </a:cubicBezTo>
                  <a:cubicBezTo>
                    <a:pt x="5153" y="82500"/>
                    <a:pt x="5153" y="82500"/>
                    <a:pt x="5153" y="82500"/>
                  </a:cubicBezTo>
                  <a:cubicBezTo>
                    <a:pt x="4049" y="85833"/>
                    <a:pt x="4049" y="85833"/>
                    <a:pt x="4049" y="85833"/>
                  </a:cubicBezTo>
                  <a:cubicBezTo>
                    <a:pt x="4417" y="89166"/>
                    <a:pt x="4417" y="89166"/>
                    <a:pt x="4417" y="89166"/>
                  </a:cubicBezTo>
                  <a:cubicBezTo>
                    <a:pt x="2944" y="91666"/>
                    <a:pt x="2944" y="91666"/>
                    <a:pt x="2944" y="91666"/>
                  </a:cubicBezTo>
                  <a:cubicBezTo>
                    <a:pt x="1840" y="91666"/>
                    <a:pt x="1840" y="91666"/>
                    <a:pt x="1840" y="91666"/>
                  </a:cubicBezTo>
                  <a:cubicBezTo>
                    <a:pt x="368" y="95000"/>
                    <a:pt x="368" y="95000"/>
                    <a:pt x="368" y="95000"/>
                  </a:cubicBezTo>
                  <a:cubicBezTo>
                    <a:pt x="368" y="97500"/>
                    <a:pt x="368" y="97500"/>
                    <a:pt x="368" y="97500"/>
                  </a:cubicBezTo>
                  <a:cubicBezTo>
                    <a:pt x="0" y="102500"/>
                    <a:pt x="0" y="102500"/>
                    <a:pt x="0" y="102500"/>
                  </a:cubicBezTo>
                  <a:cubicBezTo>
                    <a:pt x="0" y="103333"/>
                    <a:pt x="0" y="103333"/>
                    <a:pt x="0" y="103333"/>
                  </a:cubicBezTo>
                  <a:cubicBezTo>
                    <a:pt x="0" y="103333"/>
                    <a:pt x="0" y="103333"/>
                    <a:pt x="0" y="103333"/>
                  </a:cubicBezTo>
                  <a:cubicBezTo>
                    <a:pt x="20613" y="98333"/>
                    <a:pt x="20613" y="98333"/>
                    <a:pt x="20613" y="98333"/>
                  </a:cubicBezTo>
                  <a:cubicBezTo>
                    <a:pt x="26871" y="87500"/>
                    <a:pt x="26871" y="87500"/>
                    <a:pt x="26871" y="87500"/>
                  </a:cubicBezTo>
                  <a:cubicBezTo>
                    <a:pt x="30552" y="86666"/>
                    <a:pt x="30552" y="86666"/>
                    <a:pt x="30552" y="86666"/>
                  </a:cubicBezTo>
                  <a:cubicBezTo>
                    <a:pt x="33128" y="86666"/>
                    <a:pt x="33128" y="86666"/>
                    <a:pt x="33128" y="86666"/>
                  </a:cubicBezTo>
                  <a:cubicBezTo>
                    <a:pt x="37546" y="88333"/>
                    <a:pt x="37546" y="88333"/>
                    <a:pt x="37546" y="88333"/>
                  </a:cubicBezTo>
                  <a:cubicBezTo>
                    <a:pt x="39754" y="87500"/>
                    <a:pt x="39754" y="87500"/>
                    <a:pt x="39754" y="87500"/>
                  </a:cubicBezTo>
                  <a:cubicBezTo>
                    <a:pt x="40858" y="86666"/>
                    <a:pt x="40858" y="86666"/>
                    <a:pt x="40858" y="86666"/>
                  </a:cubicBezTo>
                  <a:cubicBezTo>
                    <a:pt x="42699" y="84166"/>
                    <a:pt x="42699" y="84166"/>
                    <a:pt x="42699" y="84166"/>
                  </a:cubicBezTo>
                  <a:cubicBezTo>
                    <a:pt x="45276" y="83333"/>
                    <a:pt x="45276" y="83333"/>
                    <a:pt x="45276" y="83333"/>
                  </a:cubicBezTo>
                  <a:cubicBezTo>
                    <a:pt x="48588" y="84166"/>
                    <a:pt x="48588" y="84166"/>
                    <a:pt x="48588" y="84166"/>
                  </a:cubicBezTo>
                  <a:cubicBezTo>
                    <a:pt x="50797" y="86666"/>
                    <a:pt x="50797" y="86666"/>
                    <a:pt x="50797" y="86666"/>
                  </a:cubicBezTo>
                  <a:cubicBezTo>
                    <a:pt x="52269" y="95000"/>
                    <a:pt x="52269" y="95000"/>
                    <a:pt x="52269" y="95000"/>
                  </a:cubicBezTo>
                  <a:cubicBezTo>
                    <a:pt x="66993" y="88333"/>
                    <a:pt x="66993" y="88333"/>
                    <a:pt x="66993" y="88333"/>
                  </a:cubicBezTo>
                  <a:cubicBezTo>
                    <a:pt x="86134" y="120000"/>
                    <a:pt x="86134" y="120000"/>
                    <a:pt x="86134" y="120000"/>
                  </a:cubicBezTo>
                  <a:cubicBezTo>
                    <a:pt x="89447" y="116666"/>
                    <a:pt x="89447" y="116666"/>
                    <a:pt x="89447" y="116666"/>
                  </a:cubicBezTo>
                  <a:cubicBezTo>
                    <a:pt x="90184" y="116666"/>
                    <a:pt x="90184" y="116666"/>
                    <a:pt x="90184" y="116666"/>
                  </a:cubicBezTo>
                  <a:cubicBezTo>
                    <a:pt x="93496" y="115833"/>
                    <a:pt x="93496" y="115833"/>
                    <a:pt x="93496" y="115833"/>
                  </a:cubicBezTo>
                  <a:cubicBezTo>
                    <a:pt x="94233" y="113333"/>
                    <a:pt x="94233" y="113333"/>
                    <a:pt x="94233" y="113333"/>
                  </a:cubicBezTo>
                  <a:cubicBezTo>
                    <a:pt x="95337" y="110833"/>
                    <a:pt x="95337" y="110833"/>
                    <a:pt x="95337" y="110833"/>
                  </a:cubicBezTo>
                  <a:cubicBezTo>
                    <a:pt x="95705" y="103333"/>
                    <a:pt x="95705" y="103333"/>
                    <a:pt x="95705" y="103333"/>
                  </a:cubicBezTo>
                  <a:cubicBezTo>
                    <a:pt x="96809" y="97500"/>
                    <a:pt x="96809" y="97500"/>
                    <a:pt x="96809" y="97500"/>
                  </a:cubicBezTo>
                  <a:cubicBezTo>
                    <a:pt x="98282" y="92500"/>
                    <a:pt x="98282" y="92500"/>
                    <a:pt x="98282" y="92500"/>
                  </a:cubicBezTo>
                  <a:cubicBezTo>
                    <a:pt x="99754" y="90000"/>
                    <a:pt x="99754" y="90000"/>
                    <a:pt x="99754" y="90000"/>
                  </a:cubicBezTo>
                  <a:cubicBezTo>
                    <a:pt x="99754" y="88333"/>
                    <a:pt x="99754" y="88333"/>
                    <a:pt x="99754" y="88333"/>
                  </a:cubicBezTo>
                  <a:cubicBezTo>
                    <a:pt x="99386" y="85833"/>
                    <a:pt x="99386" y="85833"/>
                    <a:pt x="99386" y="85833"/>
                  </a:cubicBezTo>
                  <a:cubicBezTo>
                    <a:pt x="99018" y="84166"/>
                    <a:pt x="99018" y="84166"/>
                    <a:pt x="99018" y="84166"/>
                  </a:cubicBezTo>
                  <a:cubicBezTo>
                    <a:pt x="99386" y="83333"/>
                    <a:pt x="99386" y="83333"/>
                    <a:pt x="99386" y="83333"/>
                  </a:cubicBezTo>
                  <a:cubicBezTo>
                    <a:pt x="99386" y="81666"/>
                    <a:pt x="99386" y="81666"/>
                    <a:pt x="99386" y="81666"/>
                  </a:cubicBezTo>
                  <a:cubicBezTo>
                    <a:pt x="99754" y="80833"/>
                    <a:pt x="99754" y="80833"/>
                    <a:pt x="99754" y="80833"/>
                  </a:cubicBezTo>
                  <a:cubicBezTo>
                    <a:pt x="100122" y="80833"/>
                    <a:pt x="100122" y="80833"/>
                    <a:pt x="100122" y="80833"/>
                  </a:cubicBezTo>
                  <a:cubicBezTo>
                    <a:pt x="100490" y="81666"/>
                    <a:pt x="100490" y="81666"/>
                    <a:pt x="100490" y="81666"/>
                  </a:cubicBezTo>
                  <a:cubicBezTo>
                    <a:pt x="100858" y="85000"/>
                    <a:pt x="100858" y="85000"/>
                    <a:pt x="100858" y="85000"/>
                  </a:cubicBezTo>
                  <a:cubicBezTo>
                    <a:pt x="102331" y="83333"/>
                    <a:pt x="102331" y="83333"/>
                    <a:pt x="102331" y="83333"/>
                  </a:cubicBezTo>
                  <a:cubicBezTo>
                    <a:pt x="103435" y="82500"/>
                    <a:pt x="103435" y="82500"/>
                    <a:pt x="103435" y="82500"/>
                  </a:cubicBezTo>
                  <a:cubicBezTo>
                    <a:pt x="103435" y="80833"/>
                    <a:pt x="103435" y="80833"/>
                    <a:pt x="103435" y="80833"/>
                  </a:cubicBezTo>
                  <a:cubicBezTo>
                    <a:pt x="103435" y="79166"/>
                    <a:pt x="103435" y="79166"/>
                    <a:pt x="103435" y="79166"/>
                  </a:cubicBezTo>
                  <a:cubicBezTo>
                    <a:pt x="104171" y="78333"/>
                    <a:pt x="104171" y="78333"/>
                    <a:pt x="104171" y="78333"/>
                  </a:cubicBezTo>
                  <a:cubicBezTo>
                    <a:pt x="104171" y="77500"/>
                    <a:pt x="104171" y="77500"/>
                    <a:pt x="104171" y="77500"/>
                  </a:cubicBezTo>
                  <a:cubicBezTo>
                    <a:pt x="104907" y="79166"/>
                    <a:pt x="104907" y="79166"/>
                    <a:pt x="104907" y="79166"/>
                  </a:cubicBezTo>
                  <a:cubicBezTo>
                    <a:pt x="106748" y="77500"/>
                    <a:pt x="106748" y="77500"/>
                    <a:pt x="106748" y="77500"/>
                  </a:cubicBezTo>
                  <a:cubicBezTo>
                    <a:pt x="108220" y="75833"/>
                    <a:pt x="108220" y="75833"/>
                    <a:pt x="108220" y="75833"/>
                  </a:cubicBezTo>
                  <a:cubicBezTo>
                    <a:pt x="108957" y="75833"/>
                    <a:pt x="108957" y="75833"/>
                    <a:pt x="108957" y="75833"/>
                  </a:cubicBezTo>
                  <a:cubicBezTo>
                    <a:pt x="110061" y="74166"/>
                    <a:pt x="110061" y="74166"/>
                    <a:pt x="110061" y="74166"/>
                  </a:cubicBezTo>
                  <a:cubicBezTo>
                    <a:pt x="110797" y="73333"/>
                    <a:pt x="110797" y="73333"/>
                    <a:pt x="110797" y="73333"/>
                  </a:cubicBezTo>
                  <a:cubicBezTo>
                    <a:pt x="110797" y="72500"/>
                    <a:pt x="110797" y="72500"/>
                    <a:pt x="110797" y="72500"/>
                  </a:cubicBezTo>
                  <a:cubicBezTo>
                    <a:pt x="112269" y="75000"/>
                    <a:pt x="112269" y="75000"/>
                    <a:pt x="112269" y="75000"/>
                  </a:cubicBezTo>
                  <a:cubicBezTo>
                    <a:pt x="113006" y="71666"/>
                    <a:pt x="113006" y="71666"/>
                    <a:pt x="113006" y="71666"/>
                  </a:cubicBezTo>
                  <a:cubicBezTo>
                    <a:pt x="113374" y="67500"/>
                    <a:pt x="113374" y="67500"/>
                    <a:pt x="113374" y="67500"/>
                  </a:cubicBezTo>
                  <a:cubicBezTo>
                    <a:pt x="113742" y="65833"/>
                    <a:pt x="113742" y="65833"/>
                    <a:pt x="113742" y="65833"/>
                  </a:cubicBezTo>
                  <a:cubicBezTo>
                    <a:pt x="114110" y="64166"/>
                    <a:pt x="114110" y="64166"/>
                    <a:pt x="114110" y="64166"/>
                  </a:cubicBezTo>
                  <a:cubicBezTo>
                    <a:pt x="114110" y="64166"/>
                    <a:pt x="113742" y="61666"/>
                    <a:pt x="113374" y="62500"/>
                  </a:cubicBezTo>
                  <a:cubicBezTo>
                    <a:pt x="113006" y="62500"/>
                    <a:pt x="111901" y="63333"/>
                    <a:pt x="111901" y="63333"/>
                  </a:cubicBezTo>
                  <a:cubicBezTo>
                    <a:pt x="111533" y="65000"/>
                    <a:pt x="111533" y="65000"/>
                    <a:pt x="111533" y="65000"/>
                  </a:cubicBezTo>
                  <a:cubicBezTo>
                    <a:pt x="110797" y="65000"/>
                    <a:pt x="110797" y="65000"/>
                    <a:pt x="110797" y="65000"/>
                  </a:cubicBezTo>
                  <a:cubicBezTo>
                    <a:pt x="110061" y="66666"/>
                    <a:pt x="110061" y="66666"/>
                    <a:pt x="110061" y="66666"/>
                  </a:cubicBezTo>
                  <a:cubicBezTo>
                    <a:pt x="108220" y="69166"/>
                    <a:pt x="108220" y="69166"/>
                    <a:pt x="108220" y="69166"/>
                  </a:cubicBezTo>
                  <a:cubicBezTo>
                    <a:pt x="107116" y="69166"/>
                    <a:pt x="107116" y="69166"/>
                    <a:pt x="107116" y="69166"/>
                  </a:cubicBezTo>
                  <a:cubicBezTo>
                    <a:pt x="104171" y="67500"/>
                    <a:pt x="104171" y="67500"/>
                    <a:pt x="104171" y="67500"/>
                  </a:cubicBezTo>
                  <a:cubicBezTo>
                    <a:pt x="104171" y="65833"/>
                    <a:pt x="104171" y="65833"/>
                    <a:pt x="104171" y="65833"/>
                  </a:cubicBezTo>
                  <a:cubicBezTo>
                    <a:pt x="104171" y="64166"/>
                    <a:pt x="104171" y="64166"/>
                    <a:pt x="104171" y="64166"/>
                  </a:cubicBezTo>
                  <a:cubicBezTo>
                    <a:pt x="104539" y="63333"/>
                    <a:pt x="104539" y="63333"/>
                    <a:pt x="104539" y="63333"/>
                  </a:cubicBezTo>
                  <a:cubicBezTo>
                    <a:pt x="105276" y="63333"/>
                    <a:pt x="105276" y="63333"/>
                    <a:pt x="105276" y="63333"/>
                  </a:cubicBezTo>
                  <a:cubicBezTo>
                    <a:pt x="106012" y="64166"/>
                    <a:pt x="106012" y="64166"/>
                    <a:pt x="106012" y="64166"/>
                  </a:cubicBezTo>
                  <a:cubicBezTo>
                    <a:pt x="107852" y="64166"/>
                    <a:pt x="107852" y="64166"/>
                    <a:pt x="107852" y="64166"/>
                  </a:cubicBezTo>
                  <a:cubicBezTo>
                    <a:pt x="108957" y="62500"/>
                    <a:pt x="108957" y="62500"/>
                    <a:pt x="108957" y="62500"/>
                  </a:cubicBezTo>
                  <a:cubicBezTo>
                    <a:pt x="108957" y="60833"/>
                    <a:pt x="108957" y="60833"/>
                    <a:pt x="108957" y="60833"/>
                  </a:cubicBezTo>
                  <a:cubicBezTo>
                    <a:pt x="108588" y="59166"/>
                    <a:pt x="108588" y="59166"/>
                    <a:pt x="108588" y="59166"/>
                  </a:cubicBezTo>
                  <a:cubicBezTo>
                    <a:pt x="108957" y="56666"/>
                    <a:pt x="108957" y="56666"/>
                    <a:pt x="108957" y="56666"/>
                  </a:cubicBezTo>
                  <a:cubicBezTo>
                    <a:pt x="109325" y="56666"/>
                    <a:pt x="109325" y="56666"/>
                    <a:pt x="109325" y="56666"/>
                  </a:cubicBezTo>
                  <a:cubicBezTo>
                    <a:pt x="110061" y="55000"/>
                    <a:pt x="110061" y="55000"/>
                    <a:pt x="110061" y="55000"/>
                  </a:cubicBezTo>
                  <a:cubicBezTo>
                    <a:pt x="110061" y="53333"/>
                    <a:pt x="110061" y="53333"/>
                    <a:pt x="110061" y="53333"/>
                  </a:cubicBezTo>
                  <a:cubicBezTo>
                    <a:pt x="108957" y="53333"/>
                    <a:pt x="108957" y="53333"/>
                    <a:pt x="108957" y="53333"/>
                  </a:cubicBezTo>
                  <a:cubicBezTo>
                    <a:pt x="106748" y="50833"/>
                    <a:pt x="106748" y="50833"/>
                    <a:pt x="106748" y="50833"/>
                  </a:cubicBezTo>
                  <a:cubicBezTo>
                    <a:pt x="104171" y="50000"/>
                    <a:pt x="104171" y="50000"/>
                    <a:pt x="104171" y="50000"/>
                  </a:cubicBezTo>
                  <a:cubicBezTo>
                    <a:pt x="103067" y="48333"/>
                    <a:pt x="103067" y="48333"/>
                    <a:pt x="103067" y="48333"/>
                  </a:cubicBezTo>
                  <a:cubicBezTo>
                    <a:pt x="103067" y="47500"/>
                    <a:pt x="103067" y="47500"/>
                    <a:pt x="103067" y="47500"/>
                  </a:cubicBezTo>
                  <a:cubicBezTo>
                    <a:pt x="104539" y="47500"/>
                    <a:pt x="104539" y="47500"/>
                    <a:pt x="104539" y="47500"/>
                  </a:cubicBezTo>
                  <a:cubicBezTo>
                    <a:pt x="106748" y="47500"/>
                    <a:pt x="106748" y="47500"/>
                    <a:pt x="106748" y="47500"/>
                  </a:cubicBezTo>
                  <a:cubicBezTo>
                    <a:pt x="108220" y="49166"/>
                    <a:pt x="108220" y="49166"/>
                    <a:pt x="108220" y="49166"/>
                  </a:cubicBezTo>
                  <a:cubicBezTo>
                    <a:pt x="108588" y="47500"/>
                    <a:pt x="108588" y="47500"/>
                    <a:pt x="108588" y="47500"/>
                  </a:cubicBezTo>
                  <a:cubicBezTo>
                    <a:pt x="108220" y="45833"/>
                    <a:pt x="108220" y="45833"/>
                    <a:pt x="108220" y="45833"/>
                  </a:cubicBezTo>
                  <a:cubicBezTo>
                    <a:pt x="107852" y="45000"/>
                    <a:pt x="107852" y="45000"/>
                    <a:pt x="107852" y="45000"/>
                  </a:cubicBezTo>
                  <a:cubicBezTo>
                    <a:pt x="107484" y="43333"/>
                    <a:pt x="107484" y="43333"/>
                    <a:pt x="107484" y="43333"/>
                  </a:cubicBezTo>
                  <a:cubicBezTo>
                    <a:pt x="108220" y="42500"/>
                    <a:pt x="108220" y="42500"/>
                    <a:pt x="108220" y="42500"/>
                  </a:cubicBezTo>
                  <a:cubicBezTo>
                    <a:pt x="109325" y="42500"/>
                    <a:pt x="109325" y="42500"/>
                    <a:pt x="109325" y="42500"/>
                  </a:cubicBezTo>
                  <a:cubicBezTo>
                    <a:pt x="109693" y="46666"/>
                    <a:pt x="109693" y="46666"/>
                    <a:pt x="109693" y="46666"/>
                  </a:cubicBezTo>
                  <a:cubicBezTo>
                    <a:pt x="110429" y="48333"/>
                    <a:pt x="110429" y="48333"/>
                    <a:pt x="110429" y="48333"/>
                  </a:cubicBezTo>
                  <a:cubicBezTo>
                    <a:pt x="111533" y="48333"/>
                    <a:pt x="111533" y="48333"/>
                    <a:pt x="111533" y="48333"/>
                  </a:cubicBezTo>
                  <a:cubicBezTo>
                    <a:pt x="111901" y="47500"/>
                    <a:pt x="111901" y="47500"/>
                    <a:pt x="111901" y="47500"/>
                  </a:cubicBezTo>
                  <a:cubicBezTo>
                    <a:pt x="112638" y="48333"/>
                    <a:pt x="112638" y="48333"/>
                    <a:pt x="112638" y="48333"/>
                  </a:cubicBezTo>
                  <a:cubicBezTo>
                    <a:pt x="114110" y="48333"/>
                    <a:pt x="114110" y="48333"/>
                    <a:pt x="114110" y="48333"/>
                  </a:cubicBezTo>
                  <a:cubicBezTo>
                    <a:pt x="116319" y="48333"/>
                    <a:pt x="116319" y="48333"/>
                    <a:pt x="116319" y="48333"/>
                  </a:cubicBezTo>
                  <a:cubicBezTo>
                    <a:pt x="116687" y="47500"/>
                    <a:pt x="116687" y="47500"/>
                    <a:pt x="116687" y="47500"/>
                  </a:cubicBezTo>
                  <a:cubicBezTo>
                    <a:pt x="116687" y="44166"/>
                    <a:pt x="116687" y="44166"/>
                    <a:pt x="116687" y="44166"/>
                  </a:cubicBezTo>
                  <a:cubicBezTo>
                    <a:pt x="117055" y="42500"/>
                    <a:pt x="117055" y="42500"/>
                    <a:pt x="117055" y="42500"/>
                  </a:cubicBezTo>
                  <a:cubicBezTo>
                    <a:pt x="117423" y="40000"/>
                    <a:pt x="117423" y="40000"/>
                    <a:pt x="117423" y="40000"/>
                  </a:cubicBezTo>
                  <a:cubicBezTo>
                    <a:pt x="117423" y="38333"/>
                    <a:pt x="117423" y="38333"/>
                    <a:pt x="117423" y="38333"/>
                  </a:cubicBezTo>
                  <a:cubicBezTo>
                    <a:pt x="117791" y="35000"/>
                    <a:pt x="117791" y="35000"/>
                    <a:pt x="117791" y="35000"/>
                  </a:cubicBezTo>
                  <a:cubicBezTo>
                    <a:pt x="118527" y="35000"/>
                    <a:pt x="118527" y="35000"/>
                    <a:pt x="118527" y="35000"/>
                  </a:cubicBezTo>
                  <a:cubicBezTo>
                    <a:pt x="118895" y="36666"/>
                    <a:pt x="118895" y="36666"/>
                    <a:pt x="118895" y="36666"/>
                  </a:cubicBezTo>
                  <a:cubicBezTo>
                    <a:pt x="119631" y="35000"/>
                    <a:pt x="119631" y="35000"/>
                    <a:pt x="119631" y="35000"/>
                  </a:cubicBezTo>
                  <a:cubicBezTo>
                    <a:pt x="119631" y="32500"/>
                    <a:pt x="119631" y="32500"/>
                    <a:pt x="119631" y="32500"/>
                  </a:cubicBezTo>
                  <a:cubicBezTo>
                    <a:pt x="120000" y="30833"/>
                    <a:pt x="120000" y="30833"/>
                    <a:pt x="120000" y="30833"/>
                  </a:cubicBezTo>
                  <a:lnTo>
                    <a:pt x="119263" y="28333"/>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9" name="Shape 875"/>
            <p:cNvSpPr/>
            <p:nvPr/>
          </p:nvSpPr>
          <p:spPr>
            <a:xfrm>
              <a:off x="7274749" y="2775308"/>
              <a:ext cx="286694" cy="308619"/>
            </a:xfrm>
            <a:custGeom>
              <a:avLst/>
              <a:gdLst/>
              <a:ahLst/>
              <a:cxnLst/>
              <a:rect l="0" t="0" r="0" b="0"/>
              <a:pathLst>
                <a:path w="120000" h="120000" extrusionOk="0">
                  <a:moveTo>
                    <a:pt x="118208" y="71111"/>
                  </a:moveTo>
                  <a:cubicBezTo>
                    <a:pt x="117014" y="70555"/>
                    <a:pt x="117014" y="70555"/>
                    <a:pt x="117014" y="70555"/>
                  </a:cubicBezTo>
                  <a:cubicBezTo>
                    <a:pt x="116417" y="68888"/>
                    <a:pt x="116417" y="68888"/>
                    <a:pt x="116417" y="68888"/>
                  </a:cubicBezTo>
                  <a:cubicBezTo>
                    <a:pt x="116417" y="66666"/>
                    <a:pt x="116417" y="66666"/>
                    <a:pt x="116417" y="66666"/>
                  </a:cubicBezTo>
                  <a:cubicBezTo>
                    <a:pt x="116417" y="66111"/>
                    <a:pt x="116417" y="66111"/>
                    <a:pt x="116417" y="66111"/>
                  </a:cubicBezTo>
                  <a:cubicBezTo>
                    <a:pt x="114029" y="63888"/>
                    <a:pt x="114029" y="63888"/>
                    <a:pt x="114029" y="63888"/>
                  </a:cubicBezTo>
                  <a:cubicBezTo>
                    <a:pt x="113432" y="62222"/>
                    <a:pt x="113432" y="62222"/>
                    <a:pt x="113432" y="62222"/>
                  </a:cubicBezTo>
                  <a:cubicBezTo>
                    <a:pt x="113432" y="61111"/>
                    <a:pt x="113432" y="61111"/>
                    <a:pt x="113432" y="61111"/>
                  </a:cubicBezTo>
                  <a:cubicBezTo>
                    <a:pt x="113432" y="60555"/>
                    <a:pt x="113432" y="60555"/>
                    <a:pt x="113432" y="60555"/>
                  </a:cubicBezTo>
                  <a:cubicBezTo>
                    <a:pt x="111641" y="59444"/>
                    <a:pt x="111641" y="59444"/>
                    <a:pt x="111641" y="59444"/>
                  </a:cubicBezTo>
                  <a:cubicBezTo>
                    <a:pt x="109850" y="58888"/>
                    <a:pt x="109850" y="58888"/>
                    <a:pt x="109850" y="58888"/>
                  </a:cubicBezTo>
                  <a:cubicBezTo>
                    <a:pt x="109253" y="58888"/>
                    <a:pt x="109253" y="58888"/>
                    <a:pt x="109253" y="58888"/>
                  </a:cubicBezTo>
                  <a:cubicBezTo>
                    <a:pt x="108656" y="57777"/>
                    <a:pt x="108656" y="57777"/>
                    <a:pt x="108656" y="57777"/>
                  </a:cubicBezTo>
                  <a:cubicBezTo>
                    <a:pt x="108059" y="56111"/>
                    <a:pt x="108059" y="56111"/>
                    <a:pt x="108059" y="56111"/>
                  </a:cubicBezTo>
                  <a:cubicBezTo>
                    <a:pt x="108059" y="55000"/>
                    <a:pt x="108059" y="55000"/>
                    <a:pt x="108059" y="55000"/>
                  </a:cubicBezTo>
                  <a:cubicBezTo>
                    <a:pt x="106865" y="53333"/>
                    <a:pt x="106865" y="53333"/>
                    <a:pt x="106865" y="53333"/>
                  </a:cubicBezTo>
                  <a:cubicBezTo>
                    <a:pt x="105074" y="50555"/>
                    <a:pt x="105074" y="50555"/>
                    <a:pt x="105074" y="50555"/>
                  </a:cubicBezTo>
                  <a:cubicBezTo>
                    <a:pt x="103880" y="49444"/>
                    <a:pt x="103880" y="49444"/>
                    <a:pt x="103880" y="49444"/>
                  </a:cubicBezTo>
                  <a:cubicBezTo>
                    <a:pt x="102089" y="48333"/>
                    <a:pt x="102089" y="48333"/>
                    <a:pt x="102089" y="48333"/>
                  </a:cubicBezTo>
                  <a:cubicBezTo>
                    <a:pt x="100298" y="46666"/>
                    <a:pt x="100298" y="46666"/>
                    <a:pt x="100298" y="46666"/>
                  </a:cubicBezTo>
                  <a:cubicBezTo>
                    <a:pt x="98507" y="45000"/>
                    <a:pt x="98507" y="45000"/>
                    <a:pt x="98507" y="45000"/>
                  </a:cubicBezTo>
                  <a:cubicBezTo>
                    <a:pt x="94328" y="43333"/>
                    <a:pt x="94328" y="43333"/>
                    <a:pt x="94328" y="43333"/>
                  </a:cubicBezTo>
                  <a:cubicBezTo>
                    <a:pt x="91343" y="39444"/>
                    <a:pt x="91343" y="39444"/>
                    <a:pt x="91343" y="39444"/>
                  </a:cubicBezTo>
                  <a:cubicBezTo>
                    <a:pt x="87761" y="35000"/>
                    <a:pt x="87761" y="35000"/>
                    <a:pt x="87761" y="35000"/>
                  </a:cubicBezTo>
                  <a:cubicBezTo>
                    <a:pt x="84776" y="32777"/>
                    <a:pt x="84776" y="32777"/>
                    <a:pt x="84776" y="32777"/>
                  </a:cubicBezTo>
                  <a:cubicBezTo>
                    <a:pt x="75223" y="25555"/>
                    <a:pt x="75223" y="25555"/>
                    <a:pt x="75223" y="25555"/>
                  </a:cubicBezTo>
                  <a:cubicBezTo>
                    <a:pt x="72238" y="22222"/>
                    <a:pt x="72238" y="22222"/>
                    <a:pt x="72238" y="22222"/>
                  </a:cubicBezTo>
                  <a:cubicBezTo>
                    <a:pt x="69253" y="19444"/>
                    <a:pt x="69253" y="19444"/>
                    <a:pt x="69253" y="19444"/>
                  </a:cubicBezTo>
                  <a:cubicBezTo>
                    <a:pt x="68059" y="17222"/>
                    <a:pt x="68059" y="17222"/>
                    <a:pt x="68059" y="17222"/>
                  </a:cubicBezTo>
                  <a:cubicBezTo>
                    <a:pt x="66268" y="15000"/>
                    <a:pt x="66268" y="15000"/>
                    <a:pt x="66268" y="15000"/>
                  </a:cubicBezTo>
                  <a:cubicBezTo>
                    <a:pt x="64477" y="13333"/>
                    <a:pt x="64477" y="13333"/>
                    <a:pt x="64477" y="13333"/>
                  </a:cubicBezTo>
                  <a:cubicBezTo>
                    <a:pt x="57313" y="10555"/>
                    <a:pt x="57313" y="10555"/>
                    <a:pt x="57313" y="10555"/>
                  </a:cubicBezTo>
                  <a:cubicBezTo>
                    <a:pt x="56119" y="8888"/>
                    <a:pt x="56119" y="8888"/>
                    <a:pt x="56119" y="8888"/>
                  </a:cubicBezTo>
                  <a:cubicBezTo>
                    <a:pt x="54925" y="7777"/>
                    <a:pt x="54925" y="7777"/>
                    <a:pt x="54925" y="7777"/>
                  </a:cubicBezTo>
                  <a:cubicBezTo>
                    <a:pt x="54925" y="6111"/>
                    <a:pt x="54925" y="6111"/>
                    <a:pt x="54925" y="6111"/>
                  </a:cubicBezTo>
                  <a:cubicBezTo>
                    <a:pt x="57910" y="4444"/>
                    <a:pt x="57910" y="4444"/>
                    <a:pt x="57910" y="4444"/>
                  </a:cubicBezTo>
                  <a:cubicBezTo>
                    <a:pt x="60298" y="2777"/>
                    <a:pt x="60298" y="2777"/>
                    <a:pt x="60298" y="2777"/>
                  </a:cubicBezTo>
                  <a:cubicBezTo>
                    <a:pt x="61492" y="2222"/>
                    <a:pt x="61492" y="2222"/>
                    <a:pt x="61492" y="2222"/>
                  </a:cubicBezTo>
                  <a:cubicBezTo>
                    <a:pt x="61492" y="1111"/>
                    <a:pt x="61492" y="1111"/>
                    <a:pt x="61492" y="1111"/>
                  </a:cubicBezTo>
                  <a:cubicBezTo>
                    <a:pt x="62089" y="0"/>
                    <a:pt x="62089" y="0"/>
                    <a:pt x="62089" y="0"/>
                  </a:cubicBezTo>
                  <a:cubicBezTo>
                    <a:pt x="62089" y="0"/>
                    <a:pt x="62089" y="0"/>
                    <a:pt x="62089" y="0"/>
                  </a:cubicBezTo>
                  <a:cubicBezTo>
                    <a:pt x="28656" y="3333"/>
                    <a:pt x="28656" y="3333"/>
                    <a:pt x="28656" y="3333"/>
                  </a:cubicBezTo>
                  <a:cubicBezTo>
                    <a:pt x="28656" y="3333"/>
                    <a:pt x="28656" y="3333"/>
                    <a:pt x="28656" y="3333"/>
                  </a:cubicBezTo>
                  <a:cubicBezTo>
                    <a:pt x="0" y="5555"/>
                    <a:pt x="0" y="5555"/>
                    <a:pt x="0" y="5555"/>
                  </a:cubicBezTo>
                  <a:cubicBezTo>
                    <a:pt x="1791" y="13333"/>
                    <a:pt x="1791" y="13333"/>
                    <a:pt x="1791" y="13333"/>
                  </a:cubicBezTo>
                  <a:cubicBezTo>
                    <a:pt x="6567" y="32222"/>
                    <a:pt x="6567" y="32222"/>
                    <a:pt x="6567" y="32222"/>
                  </a:cubicBezTo>
                  <a:cubicBezTo>
                    <a:pt x="13731" y="54444"/>
                    <a:pt x="13731" y="54444"/>
                    <a:pt x="13731" y="54444"/>
                  </a:cubicBezTo>
                  <a:cubicBezTo>
                    <a:pt x="14925" y="59444"/>
                    <a:pt x="14925" y="59444"/>
                    <a:pt x="14925" y="59444"/>
                  </a:cubicBezTo>
                  <a:cubicBezTo>
                    <a:pt x="19701" y="67777"/>
                    <a:pt x="19701" y="67777"/>
                    <a:pt x="19701" y="67777"/>
                  </a:cubicBezTo>
                  <a:cubicBezTo>
                    <a:pt x="22686" y="71111"/>
                    <a:pt x="22686" y="71111"/>
                    <a:pt x="22686" y="71111"/>
                  </a:cubicBezTo>
                  <a:cubicBezTo>
                    <a:pt x="22686" y="73333"/>
                    <a:pt x="22686" y="73333"/>
                    <a:pt x="22686" y="73333"/>
                  </a:cubicBezTo>
                  <a:cubicBezTo>
                    <a:pt x="23283" y="76111"/>
                    <a:pt x="23283" y="76111"/>
                    <a:pt x="23283" y="76111"/>
                  </a:cubicBezTo>
                  <a:cubicBezTo>
                    <a:pt x="25074" y="77222"/>
                    <a:pt x="25074" y="77222"/>
                    <a:pt x="25074" y="77222"/>
                  </a:cubicBezTo>
                  <a:cubicBezTo>
                    <a:pt x="23880" y="80000"/>
                    <a:pt x="23880" y="80000"/>
                    <a:pt x="23880" y="80000"/>
                  </a:cubicBezTo>
                  <a:cubicBezTo>
                    <a:pt x="20895" y="81666"/>
                    <a:pt x="20895" y="81666"/>
                    <a:pt x="20895" y="81666"/>
                  </a:cubicBezTo>
                  <a:cubicBezTo>
                    <a:pt x="23283" y="83333"/>
                    <a:pt x="23283" y="83333"/>
                    <a:pt x="23283" y="83333"/>
                  </a:cubicBezTo>
                  <a:cubicBezTo>
                    <a:pt x="22686" y="86111"/>
                    <a:pt x="22686" y="86111"/>
                    <a:pt x="22686" y="86111"/>
                  </a:cubicBezTo>
                  <a:cubicBezTo>
                    <a:pt x="20895" y="87222"/>
                    <a:pt x="20895" y="87222"/>
                    <a:pt x="20895" y="87222"/>
                  </a:cubicBezTo>
                  <a:cubicBezTo>
                    <a:pt x="20895" y="90555"/>
                    <a:pt x="20895" y="90555"/>
                    <a:pt x="20895" y="90555"/>
                  </a:cubicBezTo>
                  <a:cubicBezTo>
                    <a:pt x="22089" y="95555"/>
                    <a:pt x="22089" y="95555"/>
                    <a:pt x="22089" y="95555"/>
                  </a:cubicBezTo>
                  <a:cubicBezTo>
                    <a:pt x="23283" y="97777"/>
                    <a:pt x="23283" y="97777"/>
                    <a:pt x="23283" y="97777"/>
                  </a:cubicBezTo>
                  <a:cubicBezTo>
                    <a:pt x="23880" y="101111"/>
                    <a:pt x="23880" y="101111"/>
                    <a:pt x="23880" y="101111"/>
                  </a:cubicBezTo>
                  <a:cubicBezTo>
                    <a:pt x="22686" y="102222"/>
                    <a:pt x="22686" y="102222"/>
                    <a:pt x="22686" y="102222"/>
                  </a:cubicBezTo>
                  <a:cubicBezTo>
                    <a:pt x="22089" y="103333"/>
                    <a:pt x="22089" y="103333"/>
                    <a:pt x="22089" y="103333"/>
                  </a:cubicBezTo>
                  <a:cubicBezTo>
                    <a:pt x="23283" y="105555"/>
                    <a:pt x="23283" y="105555"/>
                    <a:pt x="23283" y="105555"/>
                  </a:cubicBezTo>
                  <a:cubicBezTo>
                    <a:pt x="24477" y="107222"/>
                    <a:pt x="24477" y="107222"/>
                    <a:pt x="24477" y="107222"/>
                  </a:cubicBezTo>
                  <a:cubicBezTo>
                    <a:pt x="26865" y="110555"/>
                    <a:pt x="26865" y="110555"/>
                    <a:pt x="26865" y="110555"/>
                  </a:cubicBezTo>
                  <a:cubicBezTo>
                    <a:pt x="27462" y="111666"/>
                    <a:pt x="27462" y="111666"/>
                    <a:pt x="27462" y="111666"/>
                  </a:cubicBezTo>
                  <a:cubicBezTo>
                    <a:pt x="31044" y="118333"/>
                    <a:pt x="31044" y="118333"/>
                    <a:pt x="31044" y="118333"/>
                  </a:cubicBezTo>
                  <a:cubicBezTo>
                    <a:pt x="95522" y="115000"/>
                    <a:pt x="95522" y="115000"/>
                    <a:pt x="95522" y="115000"/>
                  </a:cubicBezTo>
                  <a:cubicBezTo>
                    <a:pt x="96119" y="120000"/>
                    <a:pt x="96119" y="120000"/>
                    <a:pt x="96119" y="120000"/>
                  </a:cubicBezTo>
                  <a:cubicBezTo>
                    <a:pt x="100895" y="120000"/>
                    <a:pt x="100895" y="120000"/>
                    <a:pt x="100895" y="120000"/>
                  </a:cubicBezTo>
                  <a:cubicBezTo>
                    <a:pt x="99104" y="107222"/>
                    <a:pt x="99104" y="107222"/>
                    <a:pt x="99104" y="107222"/>
                  </a:cubicBezTo>
                  <a:cubicBezTo>
                    <a:pt x="99104" y="107222"/>
                    <a:pt x="99104" y="107222"/>
                    <a:pt x="99104" y="107222"/>
                  </a:cubicBezTo>
                  <a:cubicBezTo>
                    <a:pt x="103283" y="107777"/>
                    <a:pt x="103283" y="107777"/>
                    <a:pt x="103283" y="107777"/>
                  </a:cubicBezTo>
                  <a:cubicBezTo>
                    <a:pt x="109253" y="108888"/>
                    <a:pt x="109253" y="108888"/>
                    <a:pt x="109253" y="108888"/>
                  </a:cubicBezTo>
                  <a:cubicBezTo>
                    <a:pt x="109850" y="107222"/>
                    <a:pt x="109850" y="107222"/>
                    <a:pt x="109850" y="107222"/>
                  </a:cubicBezTo>
                  <a:cubicBezTo>
                    <a:pt x="109850" y="107222"/>
                    <a:pt x="110447" y="105000"/>
                    <a:pt x="110447" y="105000"/>
                  </a:cubicBezTo>
                  <a:cubicBezTo>
                    <a:pt x="110447" y="104444"/>
                    <a:pt x="109850" y="104444"/>
                    <a:pt x="109850" y="104444"/>
                  </a:cubicBezTo>
                  <a:cubicBezTo>
                    <a:pt x="109850" y="104444"/>
                    <a:pt x="109253" y="103888"/>
                    <a:pt x="108656" y="103888"/>
                  </a:cubicBezTo>
                  <a:cubicBezTo>
                    <a:pt x="108059" y="103333"/>
                    <a:pt x="108059" y="102777"/>
                    <a:pt x="107462" y="102222"/>
                  </a:cubicBezTo>
                  <a:cubicBezTo>
                    <a:pt x="106865" y="101666"/>
                    <a:pt x="107462" y="101666"/>
                    <a:pt x="107462" y="101666"/>
                  </a:cubicBezTo>
                  <a:cubicBezTo>
                    <a:pt x="108656" y="101666"/>
                    <a:pt x="108656" y="101666"/>
                    <a:pt x="108656" y="101666"/>
                  </a:cubicBezTo>
                  <a:cubicBezTo>
                    <a:pt x="110447" y="101666"/>
                    <a:pt x="110447" y="101666"/>
                    <a:pt x="110447" y="101666"/>
                  </a:cubicBezTo>
                  <a:cubicBezTo>
                    <a:pt x="110447" y="101666"/>
                    <a:pt x="109850" y="100555"/>
                    <a:pt x="109850" y="99444"/>
                  </a:cubicBezTo>
                  <a:cubicBezTo>
                    <a:pt x="109253" y="98333"/>
                    <a:pt x="109253" y="98333"/>
                    <a:pt x="109253" y="98333"/>
                  </a:cubicBezTo>
                  <a:cubicBezTo>
                    <a:pt x="111044" y="97777"/>
                    <a:pt x="111044" y="97777"/>
                    <a:pt x="111044" y="97777"/>
                  </a:cubicBezTo>
                  <a:cubicBezTo>
                    <a:pt x="112238" y="96666"/>
                    <a:pt x="112238" y="96666"/>
                    <a:pt x="112238" y="96666"/>
                  </a:cubicBezTo>
                  <a:cubicBezTo>
                    <a:pt x="113432" y="93888"/>
                    <a:pt x="113432" y="93888"/>
                    <a:pt x="113432" y="93888"/>
                  </a:cubicBezTo>
                  <a:cubicBezTo>
                    <a:pt x="111641" y="93333"/>
                    <a:pt x="111641" y="93333"/>
                    <a:pt x="111641" y="93333"/>
                  </a:cubicBezTo>
                  <a:cubicBezTo>
                    <a:pt x="111641" y="93333"/>
                    <a:pt x="111641" y="92777"/>
                    <a:pt x="111641" y="92777"/>
                  </a:cubicBezTo>
                  <a:cubicBezTo>
                    <a:pt x="111641" y="92222"/>
                    <a:pt x="112238" y="92222"/>
                    <a:pt x="112238" y="91666"/>
                  </a:cubicBezTo>
                  <a:cubicBezTo>
                    <a:pt x="112238" y="91666"/>
                    <a:pt x="112835" y="91111"/>
                    <a:pt x="112835" y="91111"/>
                  </a:cubicBezTo>
                  <a:cubicBezTo>
                    <a:pt x="112835" y="89444"/>
                    <a:pt x="112835" y="89444"/>
                    <a:pt x="112835" y="89444"/>
                  </a:cubicBezTo>
                  <a:cubicBezTo>
                    <a:pt x="112835" y="85555"/>
                    <a:pt x="112835" y="85555"/>
                    <a:pt x="112835" y="85555"/>
                  </a:cubicBezTo>
                  <a:cubicBezTo>
                    <a:pt x="112835" y="83888"/>
                    <a:pt x="112835" y="83888"/>
                    <a:pt x="112835" y="83888"/>
                  </a:cubicBezTo>
                  <a:cubicBezTo>
                    <a:pt x="112835" y="83888"/>
                    <a:pt x="114029" y="83888"/>
                    <a:pt x="114626" y="83888"/>
                  </a:cubicBezTo>
                  <a:cubicBezTo>
                    <a:pt x="114626" y="83888"/>
                    <a:pt x="115820" y="84444"/>
                    <a:pt x="115820" y="84444"/>
                  </a:cubicBezTo>
                  <a:cubicBezTo>
                    <a:pt x="115820" y="84444"/>
                    <a:pt x="116417" y="83888"/>
                    <a:pt x="116417" y="83333"/>
                  </a:cubicBezTo>
                  <a:cubicBezTo>
                    <a:pt x="116417" y="83333"/>
                    <a:pt x="116417" y="83333"/>
                    <a:pt x="115223" y="82777"/>
                  </a:cubicBezTo>
                  <a:cubicBezTo>
                    <a:pt x="114626" y="82222"/>
                    <a:pt x="113432" y="81666"/>
                    <a:pt x="113432" y="81666"/>
                  </a:cubicBezTo>
                  <a:cubicBezTo>
                    <a:pt x="113432" y="81111"/>
                    <a:pt x="112835" y="80000"/>
                    <a:pt x="112835" y="80000"/>
                  </a:cubicBezTo>
                  <a:cubicBezTo>
                    <a:pt x="114029" y="80000"/>
                    <a:pt x="114029" y="80000"/>
                    <a:pt x="114029" y="80000"/>
                  </a:cubicBezTo>
                  <a:cubicBezTo>
                    <a:pt x="117014" y="80000"/>
                    <a:pt x="117014" y="80000"/>
                    <a:pt x="117014" y="80000"/>
                  </a:cubicBezTo>
                  <a:cubicBezTo>
                    <a:pt x="117611" y="78333"/>
                    <a:pt x="117611" y="78333"/>
                    <a:pt x="117611" y="78333"/>
                  </a:cubicBezTo>
                  <a:cubicBezTo>
                    <a:pt x="117611" y="78333"/>
                    <a:pt x="115223" y="78333"/>
                    <a:pt x="115223" y="78333"/>
                  </a:cubicBezTo>
                  <a:cubicBezTo>
                    <a:pt x="115223" y="78333"/>
                    <a:pt x="114029" y="77222"/>
                    <a:pt x="114029" y="77222"/>
                  </a:cubicBezTo>
                  <a:cubicBezTo>
                    <a:pt x="114626" y="76111"/>
                    <a:pt x="114626" y="76111"/>
                    <a:pt x="114626" y="76111"/>
                  </a:cubicBezTo>
                  <a:cubicBezTo>
                    <a:pt x="115223" y="76666"/>
                    <a:pt x="115223" y="76666"/>
                    <a:pt x="115223" y="76666"/>
                  </a:cubicBezTo>
                  <a:cubicBezTo>
                    <a:pt x="117611" y="76666"/>
                    <a:pt x="117611" y="76666"/>
                    <a:pt x="117611" y="76666"/>
                  </a:cubicBezTo>
                  <a:cubicBezTo>
                    <a:pt x="118805" y="76111"/>
                    <a:pt x="118805" y="76111"/>
                    <a:pt x="118805" y="76111"/>
                  </a:cubicBezTo>
                  <a:cubicBezTo>
                    <a:pt x="118805" y="74444"/>
                    <a:pt x="118805" y="74444"/>
                    <a:pt x="118805" y="74444"/>
                  </a:cubicBezTo>
                  <a:cubicBezTo>
                    <a:pt x="118805" y="73333"/>
                    <a:pt x="118805" y="73333"/>
                    <a:pt x="118805" y="73333"/>
                  </a:cubicBezTo>
                  <a:cubicBezTo>
                    <a:pt x="120000" y="72222"/>
                    <a:pt x="120000" y="72222"/>
                    <a:pt x="120000" y="72222"/>
                  </a:cubicBezTo>
                  <a:cubicBezTo>
                    <a:pt x="119402" y="71666"/>
                    <a:pt x="119402" y="71666"/>
                    <a:pt x="119402" y="71666"/>
                  </a:cubicBezTo>
                  <a:lnTo>
                    <a:pt x="118208" y="71111"/>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srgbClr val="F79646"/>
                </a:solidFill>
                <a:latin typeface="Lato"/>
                <a:ea typeface="Lato"/>
                <a:cs typeface="Lato"/>
                <a:sym typeface="Lato"/>
              </a:endParaRPr>
            </a:p>
          </p:txBody>
        </p:sp>
        <p:sp>
          <p:nvSpPr>
            <p:cNvPr id="120" name="Shape 876"/>
            <p:cNvSpPr/>
            <p:nvPr/>
          </p:nvSpPr>
          <p:spPr>
            <a:xfrm>
              <a:off x="7369189" y="2432959"/>
              <a:ext cx="418238" cy="234415"/>
            </a:xfrm>
            <a:custGeom>
              <a:avLst/>
              <a:gdLst/>
              <a:ahLst/>
              <a:cxnLst/>
              <a:rect l="0" t="0" r="0" b="0"/>
              <a:pathLst>
                <a:path w="120000" h="120000" extrusionOk="0">
                  <a:moveTo>
                    <a:pt x="56129" y="109640"/>
                  </a:moveTo>
                  <a:lnTo>
                    <a:pt x="81774" y="101870"/>
                  </a:lnTo>
                  <a:lnTo>
                    <a:pt x="117580" y="88920"/>
                  </a:lnTo>
                  <a:lnTo>
                    <a:pt x="120000" y="87194"/>
                  </a:lnTo>
                  <a:lnTo>
                    <a:pt x="120000" y="84604"/>
                  </a:lnTo>
                  <a:lnTo>
                    <a:pt x="119032" y="80287"/>
                  </a:lnTo>
                  <a:lnTo>
                    <a:pt x="117580" y="76834"/>
                  </a:lnTo>
                  <a:lnTo>
                    <a:pt x="115645" y="74244"/>
                  </a:lnTo>
                  <a:lnTo>
                    <a:pt x="114677" y="74244"/>
                  </a:lnTo>
                  <a:lnTo>
                    <a:pt x="112258" y="71654"/>
                  </a:lnTo>
                  <a:lnTo>
                    <a:pt x="111774" y="69064"/>
                  </a:lnTo>
                  <a:lnTo>
                    <a:pt x="110322" y="67338"/>
                  </a:lnTo>
                  <a:lnTo>
                    <a:pt x="109354" y="63884"/>
                  </a:lnTo>
                  <a:lnTo>
                    <a:pt x="108387" y="62158"/>
                  </a:lnTo>
                  <a:lnTo>
                    <a:pt x="108387" y="60431"/>
                  </a:lnTo>
                  <a:lnTo>
                    <a:pt x="109354" y="58705"/>
                  </a:lnTo>
                  <a:lnTo>
                    <a:pt x="111290" y="60431"/>
                  </a:lnTo>
                  <a:lnTo>
                    <a:pt x="110322" y="57841"/>
                  </a:lnTo>
                  <a:lnTo>
                    <a:pt x="109354" y="55251"/>
                  </a:lnTo>
                  <a:lnTo>
                    <a:pt x="108387" y="54388"/>
                  </a:lnTo>
                  <a:lnTo>
                    <a:pt x="104032" y="51798"/>
                  </a:lnTo>
                  <a:lnTo>
                    <a:pt x="102096" y="46618"/>
                  </a:lnTo>
                  <a:lnTo>
                    <a:pt x="102096" y="45755"/>
                  </a:lnTo>
                  <a:lnTo>
                    <a:pt x="104032" y="47482"/>
                  </a:lnTo>
                  <a:lnTo>
                    <a:pt x="106451" y="48345"/>
                  </a:lnTo>
                  <a:lnTo>
                    <a:pt x="106935" y="50935"/>
                  </a:lnTo>
                  <a:lnTo>
                    <a:pt x="109838" y="51798"/>
                  </a:lnTo>
                  <a:lnTo>
                    <a:pt x="108870" y="48345"/>
                  </a:lnTo>
                  <a:lnTo>
                    <a:pt x="108870" y="44028"/>
                  </a:lnTo>
                  <a:lnTo>
                    <a:pt x="108870" y="41438"/>
                  </a:lnTo>
                  <a:lnTo>
                    <a:pt x="106935" y="42302"/>
                  </a:lnTo>
                  <a:lnTo>
                    <a:pt x="104032" y="38848"/>
                  </a:lnTo>
                  <a:lnTo>
                    <a:pt x="102580" y="35395"/>
                  </a:lnTo>
                  <a:lnTo>
                    <a:pt x="102096" y="35395"/>
                  </a:lnTo>
                  <a:lnTo>
                    <a:pt x="101612" y="37122"/>
                  </a:lnTo>
                  <a:lnTo>
                    <a:pt x="100161" y="37122"/>
                  </a:lnTo>
                  <a:lnTo>
                    <a:pt x="98225" y="33669"/>
                  </a:lnTo>
                  <a:lnTo>
                    <a:pt x="96290" y="31942"/>
                  </a:lnTo>
                  <a:lnTo>
                    <a:pt x="94354" y="31079"/>
                  </a:lnTo>
                  <a:lnTo>
                    <a:pt x="93387" y="31942"/>
                  </a:lnTo>
                  <a:lnTo>
                    <a:pt x="91935" y="32805"/>
                  </a:lnTo>
                  <a:lnTo>
                    <a:pt x="90967" y="31079"/>
                  </a:lnTo>
                  <a:lnTo>
                    <a:pt x="90967" y="21582"/>
                  </a:lnTo>
                  <a:lnTo>
                    <a:pt x="92419" y="20719"/>
                  </a:lnTo>
                  <a:lnTo>
                    <a:pt x="93387" y="18129"/>
                  </a:lnTo>
                  <a:lnTo>
                    <a:pt x="92903" y="14676"/>
                  </a:lnTo>
                  <a:lnTo>
                    <a:pt x="90967" y="12086"/>
                  </a:lnTo>
                  <a:lnTo>
                    <a:pt x="88548" y="8633"/>
                  </a:lnTo>
                  <a:lnTo>
                    <a:pt x="83709" y="3453"/>
                  </a:lnTo>
                  <a:lnTo>
                    <a:pt x="82741" y="4316"/>
                  </a:lnTo>
                  <a:lnTo>
                    <a:pt x="81290" y="6906"/>
                  </a:lnTo>
                  <a:lnTo>
                    <a:pt x="80322" y="6906"/>
                  </a:lnTo>
                  <a:lnTo>
                    <a:pt x="77419" y="4316"/>
                  </a:lnTo>
                  <a:lnTo>
                    <a:pt x="73064" y="0"/>
                  </a:lnTo>
                  <a:lnTo>
                    <a:pt x="73064" y="6906"/>
                  </a:lnTo>
                  <a:lnTo>
                    <a:pt x="72096" y="12949"/>
                  </a:lnTo>
                  <a:lnTo>
                    <a:pt x="71129" y="15539"/>
                  </a:lnTo>
                  <a:lnTo>
                    <a:pt x="69677" y="18129"/>
                  </a:lnTo>
                  <a:lnTo>
                    <a:pt x="67258" y="25899"/>
                  </a:lnTo>
                  <a:lnTo>
                    <a:pt x="66774" y="24172"/>
                  </a:lnTo>
                  <a:lnTo>
                    <a:pt x="65322" y="24172"/>
                  </a:lnTo>
                  <a:lnTo>
                    <a:pt x="64838" y="24172"/>
                  </a:lnTo>
                  <a:lnTo>
                    <a:pt x="64354" y="27625"/>
                  </a:lnTo>
                  <a:lnTo>
                    <a:pt x="63387" y="31079"/>
                  </a:lnTo>
                  <a:lnTo>
                    <a:pt x="61935" y="37985"/>
                  </a:lnTo>
                  <a:lnTo>
                    <a:pt x="61451" y="39712"/>
                  </a:lnTo>
                  <a:lnTo>
                    <a:pt x="60483" y="38848"/>
                  </a:lnTo>
                  <a:lnTo>
                    <a:pt x="58064" y="37122"/>
                  </a:lnTo>
                  <a:lnTo>
                    <a:pt x="56129" y="35395"/>
                  </a:lnTo>
                  <a:lnTo>
                    <a:pt x="55645" y="41438"/>
                  </a:lnTo>
                  <a:lnTo>
                    <a:pt x="54193" y="51798"/>
                  </a:lnTo>
                  <a:lnTo>
                    <a:pt x="52741" y="58705"/>
                  </a:lnTo>
                  <a:lnTo>
                    <a:pt x="50322" y="63021"/>
                  </a:lnTo>
                  <a:lnTo>
                    <a:pt x="49838" y="67338"/>
                  </a:lnTo>
                  <a:lnTo>
                    <a:pt x="50322" y="74244"/>
                  </a:lnTo>
                  <a:lnTo>
                    <a:pt x="48387" y="76834"/>
                  </a:lnTo>
                  <a:lnTo>
                    <a:pt x="43064" y="82014"/>
                  </a:lnTo>
                  <a:lnTo>
                    <a:pt x="39677" y="87194"/>
                  </a:lnTo>
                  <a:lnTo>
                    <a:pt x="35322" y="88920"/>
                  </a:lnTo>
                  <a:lnTo>
                    <a:pt x="33387" y="86330"/>
                  </a:lnTo>
                  <a:lnTo>
                    <a:pt x="30483" y="92374"/>
                  </a:lnTo>
                  <a:lnTo>
                    <a:pt x="29516" y="92374"/>
                  </a:lnTo>
                  <a:lnTo>
                    <a:pt x="27096" y="90647"/>
                  </a:lnTo>
                  <a:lnTo>
                    <a:pt x="24193" y="86330"/>
                  </a:lnTo>
                  <a:lnTo>
                    <a:pt x="23709" y="83741"/>
                  </a:lnTo>
                  <a:lnTo>
                    <a:pt x="22258" y="83741"/>
                  </a:lnTo>
                  <a:lnTo>
                    <a:pt x="21774" y="85467"/>
                  </a:lnTo>
                  <a:lnTo>
                    <a:pt x="20806" y="88920"/>
                  </a:lnTo>
                  <a:lnTo>
                    <a:pt x="18870" y="94100"/>
                  </a:lnTo>
                  <a:lnTo>
                    <a:pt x="13548" y="97553"/>
                  </a:lnTo>
                  <a:lnTo>
                    <a:pt x="12096" y="101870"/>
                  </a:lnTo>
                  <a:lnTo>
                    <a:pt x="10645" y="109640"/>
                  </a:lnTo>
                  <a:lnTo>
                    <a:pt x="8709" y="110503"/>
                  </a:lnTo>
                  <a:lnTo>
                    <a:pt x="7258" y="112230"/>
                  </a:lnTo>
                  <a:lnTo>
                    <a:pt x="4838" y="114820"/>
                  </a:lnTo>
                  <a:lnTo>
                    <a:pt x="2903" y="117410"/>
                  </a:lnTo>
                  <a:lnTo>
                    <a:pt x="0" y="120000"/>
                  </a:lnTo>
                  <a:lnTo>
                    <a:pt x="30967" y="114820"/>
                  </a:lnTo>
                  <a:lnTo>
                    <a:pt x="56129" y="109640"/>
                  </a:lnTo>
                  <a:close/>
                </a:path>
              </a:pathLst>
            </a:custGeom>
            <a:solidFill>
              <a:srgbClr val="F16A6A"/>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1" name="Shape 877"/>
            <p:cNvSpPr/>
            <p:nvPr/>
          </p:nvSpPr>
          <p:spPr>
            <a:xfrm>
              <a:off x="7406290" y="2750010"/>
              <a:ext cx="269831" cy="209119"/>
            </a:xfrm>
            <a:custGeom>
              <a:avLst/>
              <a:gdLst/>
              <a:ahLst/>
              <a:cxnLst/>
              <a:rect l="0" t="0" r="0" b="0"/>
              <a:pathLst>
                <a:path w="120000" h="120000" extrusionOk="0">
                  <a:moveTo>
                    <a:pt x="62222" y="11428"/>
                  </a:moveTo>
                  <a:cubicBezTo>
                    <a:pt x="59682" y="3265"/>
                    <a:pt x="59682" y="3265"/>
                    <a:pt x="59682" y="3265"/>
                  </a:cubicBezTo>
                  <a:cubicBezTo>
                    <a:pt x="55873" y="816"/>
                    <a:pt x="55873" y="816"/>
                    <a:pt x="55873" y="816"/>
                  </a:cubicBezTo>
                  <a:cubicBezTo>
                    <a:pt x="50158" y="0"/>
                    <a:pt x="50158" y="0"/>
                    <a:pt x="50158" y="0"/>
                  </a:cubicBezTo>
                  <a:cubicBezTo>
                    <a:pt x="45714" y="816"/>
                    <a:pt x="45714" y="816"/>
                    <a:pt x="45714" y="816"/>
                  </a:cubicBezTo>
                  <a:cubicBezTo>
                    <a:pt x="42539" y="3265"/>
                    <a:pt x="42539" y="3265"/>
                    <a:pt x="42539" y="3265"/>
                  </a:cubicBezTo>
                  <a:cubicBezTo>
                    <a:pt x="40634" y="4081"/>
                    <a:pt x="40634" y="4081"/>
                    <a:pt x="40634" y="4081"/>
                  </a:cubicBezTo>
                  <a:cubicBezTo>
                    <a:pt x="36825" y="4897"/>
                    <a:pt x="36825" y="4897"/>
                    <a:pt x="36825" y="4897"/>
                  </a:cubicBezTo>
                  <a:cubicBezTo>
                    <a:pt x="29206" y="3265"/>
                    <a:pt x="29206" y="3265"/>
                    <a:pt x="29206" y="3265"/>
                  </a:cubicBezTo>
                  <a:cubicBezTo>
                    <a:pt x="24761" y="3265"/>
                    <a:pt x="24761" y="3265"/>
                    <a:pt x="24761" y="3265"/>
                  </a:cubicBezTo>
                  <a:cubicBezTo>
                    <a:pt x="19682" y="4081"/>
                    <a:pt x="19682" y="4081"/>
                    <a:pt x="19682" y="4081"/>
                  </a:cubicBezTo>
                  <a:cubicBezTo>
                    <a:pt x="16507" y="5714"/>
                    <a:pt x="16507" y="5714"/>
                    <a:pt x="16507" y="5714"/>
                  </a:cubicBezTo>
                  <a:cubicBezTo>
                    <a:pt x="7619" y="14693"/>
                    <a:pt x="7619" y="14693"/>
                    <a:pt x="7619" y="14693"/>
                  </a:cubicBezTo>
                  <a:cubicBezTo>
                    <a:pt x="7619" y="14693"/>
                    <a:pt x="7619" y="14693"/>
                    <a:pt x="7619" y="14693"/>
                  </a:cubicBezTo>
                  <a:cubicBezTo>
                    <a:pt x="6984" y="16326"/>
                    <a:pt x="6984" y="16326"/>
                    <a:pt x="6984" y="16326"/>
                  </a:cubicBezTo>
                  <a:cubicBezTo>
                    <a:pt x="6984" y="17959"/>
                    <a:pt x="6984" y="17959"/>
                    <a:pt x="6984" y="17959"/>
                  </a:cubicBezTo>
                  <a:cubicBezTo>
                    <a:pt x="5714" y="18775"/>
                    <a:pt x="5714" y="18775"/>
                    <a:pt x="5714" y="18775"/>
                  </a:cubicBezTo>
                  <a:cubicBezTo>
                    <a:pt x="3174" y="21224"/>
                    <a:pt x="3174" y="21224"/>
                    <a:pt x="3174" y="21224"/>
                  </a:cubicBezTo>
                  <a:cubicBezTo>
                    <a:pt x="0" y="23673"/>
                    <a:pt x="0" y="23673"/>
                    <a:pt x="0" y="23673"/>
                  </a:cubicBezTo>
                  <a:cubicBezTo>
                    <a:pt x="0" y="26122"/>
                    <a:pt x="0" y="26122"/>
                    <a:pt x="0" y="26122"/>
                  </a:cubicBezTo>
                  <a:cubicBezTo>
                    <a:pt x="1269" y="27755"/>
                    <a:pt x="1269" y="27755"/>
                    <a:pt x="1269" y="27755"/>
                  </a:cubicBezTo>
                  <a:cubicBezTo>
                    <a:pt x="2539" y="30204"/>
                    <a:pt x="2539" y="30204"/>
                    <a:pt x="2539" y="30204"/>
                  </a:cubicBezTo>
                  <a:cubicBezTo>
                    <a:pt x="10158" y="34285"/>
                    <a:pt x="10158" y="34285"/>
                    <a:pt x="10158" y="34285"/>
                  </a:cubicBezTo>
                  <a:cubicBezTo>
                    <a:pt x="12063" y="36734"/>
                    <a:pt x="12063" y="36734"/>
                    <a:pt x="12063" y="36734"/>
                  </a:cubicBezTo>
                  <a:cubicBezTo>
                    <a:pt x="13968" y="40000"/>
                    <a:pt x="13968" y="40000"/>
                    <a:pt x="13968" y="40000"/>
                  </a:cubicBezTo>
                  <a:cubicBezTo>
                    <a:pt x="15238" y="43265"/>
                    <a:pt x="15238" y="43265"/>
                    <a:pt x="15238" y="43265"/>
                  </a:cubicBezTo>
                  <a:cubicBezTo>
                    <a:pt x="18412" y="47346"/>
                    <a:pt x="18412" y="47346"/>
                    <a:pt x="18412" y="47346"/>
                  </a:cubicBezTo>
                  <a:cubicBezTo>
                    <a:pt x="21587" y="52244"/>
                    <a:pt x="21587" y="52244"/>
                    <a:pt x="21587" y="52244"/>
                  </a:cubicBezTo>
                  <a:cubicBezTo>
                    <a:pt x="31746" y="62857"/>
                    <a:pt x="31746" y="62857"/>
                    <a:pt x="31746" y="62857"/>
                  </a:cubicBezTo>
                  <a:cubicBezTo>
                    <a:pt x="34920" y="66122"/>
                    <a:pt x="34920" y="66122"/>
                    <a:pt x="34920" y="66122"/>
                  </a:cubicBezTo>
                  <a:cubicBezTo>
                    <a:pt x="38730" y="72653"/>
                    <a:pt x="38730" y="72653"/>
                    <a:pt x="38730" y="72653"/>
                  </a:cubicBezTo>
                  <a:cubicBezTo>
                    <a:pt x="41904" y="78367"/>
                    <a:pt x="41904" y="78367"/>
                    <a:pt x="41904" y="78367"/>
                  </a:cubicBezTo>
                  <a:cubicBezTo>
                    <a:pt x="46349" y="80816"/>
                    <a:pt x="46349" y="80816"/>
                    <a:pt x="46349" y="80816"/>
                  </a:cubicBezTo>
                  <a:cubicBezTo>
                    <a:pt x="48253" y="83265"/>
                    <a:pt x="48253" y="83265"/>
                    <a:pt x="48253" y="83265"/>
                  </a:cubicBezTo>
                  <a:cubicBezTo>
                    <a:pt x="50158" y="85714"/>
                    <a:pt x="50158" y="85714"/>
                    <a:pt x="50158" y="85714"/>
                  </a:cubicBezTo>
                  <a:cubicBezTo>
                    <a:pt x="52063" y="87346"/>
                    <a:pt x="52063" y="87346"/>
                    <a:pt x="52063" y="87346"/>
                  </a:cubicBezTo>
                  <a:cubicBezTo>
                    <a:pt x="53333" y="88979"/>
                    <a:pt x="53333" y="88979"/>
                    <a:pt x="53333" y="88979"/>
                  </a:cubicBezTo>
                  <a:cubicBezTo>
                    <a:pt x="55238" y="93061"/>
                    <a:pt x="55238" y="93061"/>
                    <a:pt x="55238" y="93061"/>
                  </a:cubicBezTo>
                  <a:cubicBezTo>
                    <a:pt x="56507" y="95510"/>
                    <a:pt x="56507" y="95510"/>
                    <a:pt x="56507" y="95510"/>
                  </a:cubicBezTo>
                  <a:cubicBezTo>
                    <a:pt x="56507" y="97142"/>
                    <a:pt x="56507" y="97142"/>
                    <a:pt x="56507" y="97142"/>
                  </a:cubicBezTo>
                  <a:cubicBezTo>
                    <a:pt x="57142" y="99591"/>
                    <a:pt x="57142" y="99591"/>
                    <a:pt x="57142" y="99591"/>
                  </a:cubicBezTo>
                  <a:cubicBezTo>
                    <a:pt x="57777" y="101224"/>
                    <a:pt x="57777" y="101224"/>
                    <a:pt x="57777" y="101224"/>
                  </a:cubicBezTo>
                  <a:cubicBezTo>
                    <a:pt x="58412" y="101224"/>
                    <a:pt x="58412" y="101224"/>
                    <a:pt x="58412" y="101224"/>
                  </a:cubicBezTo>
                  <a:cubicBezTo>
                    <a:pt x="60317" y="102040"/>
                    <a:pt x="60317" y="102040"/>
                    <a:pt x="60317" y="102040"/>
                  </a:cubicBezTo>
                  <a:cubicBezTo>
                    <a:pt x="62222" y="103673"/>
                    <a:pt x="62222" y="103673"/>
                    <a:pt x="62222" y="103673"/>
                  </a:cubicBezTo>
                  <a:cubicBezTo>
                    <a:pt x="62222" y="104489"/>
                    <a:pt x="62222" y="104489"/>
                    <a:pt x="62222" y="104489"/>
                  </a:cubicBezTo>
                  <a:cubicBezTo>
                    <a:pt x="62222" y="106122"/>
                    <a:pt x="62222" y="106122"/>
                    <a:pt x="62222" y="106122"/>
                  </a:cubicBezTo>
                  <a:cubicBezTo>
                    <a:pt x="62857" y="108571"/>
                    <a:pt x="62857" y="108571"/>
                    <a:pt x="62857" y="108571"/>
                  </a:cubicBezTo>
                  <a:cubicBezTo>
                    <a:pt x="65396" y="111836"/>
                    <a:pt x="65396" y="111836"/>
                    <a:pt x="65396" y="111836"/>
                  </a:cubicBezTo>
                  <a:cubicBezTo>
                    <a:pt x="65396" y="112653"/>
                    <a:pt x="65396" y="112653"/>
                    <a:pt x="65396" y="112653"/>
                  </a:cubicBezTo>
                  <a:cubicBezTo>
                    <a:pt x="65396" y="115918"/>
                    <a:pt x="65396" y="115918"/>
                    <a:pt x="65396" y="115918"/>
                  </a:cubicBezTo>
                  <a:cubicBezTo>
                    <a:pt x="66031" y="118367"/>
                    <a:pt x="66031" y="118367"/>
                    <a:pt x="66031" y="118367"/>
                  </a:cubicBezTo>
                  <a:cubicBezTo>
                    <a:pt x="67301" y="119183"/>
                    <a:pt x="67301" y="119183"/>
                    <a:pt x="67301" y="119183"/>
                  </a:cubicBezTo>
                  <a:cubicBezTo>
                    <a:pt x="68571" y="120000"/>
                    <a:pt x="68571" y="120000"/>
                    <a:pt x="68571" y="120000"/>
                  </a:cubicBezTo>
                  <a:cubicBezTo>
                    <a:pt x="68571" y="115102"/>
                    <a:pt x="68571" y="115102"/>
                    <a:pt x="68571" y="115102"/>
                  </a:cubicBezTo>
                  <a:cubicBezTo>
                    <a:pt x="69841" y="114285"/>
                    <a:pt x="69841" y="114285"/>
                    <a:pt x="69841" y="114285"/>
                  </a:cubicBezTo>
                  <a:cubicBezTo>
                    <a:pt x="73015" y="114285"/>
                    <a:pt x="73015" y="114285"/>
                    <a:pt x="73015" y="114285"/>
                  </a:cubicBezTo>
                  <a:cubicBezTo>
                    <a:pt x="73650" y="114285"/>
                    <a:pt x="73650" y="114285"/>
                    <a:pt x="73650" y="114285"/>
                  </a:cubicBezTo>
                  <a:cubicBezTo>
                    <a:pt x="73650" y="114285"/>
                    <a:pt x="74920" y="113469"/>
                    <a:pt x="74920" y="113469"/>
                  </a:cubicBezTo>
                  <a:cubicBezTo>
                    <a:pt x="74920" y="112653"/>
                    <a:pt x="74285" y="111836"/>
                    <a:pt x="74285" y="111836"/>
                  </a:cubicBezTo>
                  <a:cubicBezTo>
                    <a:pt x="73650" y="111836"/>
                    <a:pt x="73650" y="111836"/>
                    <a:pt x="73650" y="111836"/>
                  </a:cubicBezTo>
                  <a:cubicBezTo>
                    <a:pt x="73650" y="111836"/>
                    <a:pt x="71111" y="111020"/>
                    <a:pt x="71111" y="111020"/>
                  </a:cubicBezTo>
                  <a:cubicBezTo>
                    <a:pt x="70476" y="111020"/>
                    <a:pt x="69841" y="109387"/>
                    <a:pt x="69841" y="109387"/>
                  </a:cubicBezTo>
                  <a:cubicBezTo>
                    <a:pt x="69841" y="108571"/>
                    <a:pt x="69841" y="108571"/>
                    <a:pt x="69841" y="108571"/>
                  </a:cubicBezTo>
                  <a:cubicBezTo>
                    <a:pt x="70476" y="105306"/>
                    <a:pt x="70476" y="105306"/>
                    <a:pt x="70476" y="105306"/>
                  </a:cubicBezTo>
                  <a:cubicBezTo>
                    <a:pt x="73015" y="107755"/>
                    <a:pt x="73015" y="107755"/>
                    <a:pt x="73015" y="107755"/>
                  </a:cubicBezTo>
                  <a:cubicBezTo>
                    <a:pt x="73650" y="108571"/>
                    <a:pt x="73650" y="108571"/>
                    <a:pt x="73650" y="108571"/>
                  </a:cubicBezTo>
                  <a:cubicBezTo>
                    <a:pt x="75555" y="110204"/>
                    <a:pt x="75555" y="110204"/>
                    <a:pt x="75555" y="110204"/>
                  </a:cubicBezTo>
                  <a:cubicBezTo>
                    <a:pt x="78095" y="109387"/>
                    <a:pt x="78095" y="109387"/>
                    <a:pt x="78095" y="109387"/>
                  </a:cubicBezTo>
                  <a:cubicBezTo>
                    <a:pt x="78730" y="104489"/>
                    <a:pt x="78730" y="104489"/>
                    <a:pt x="78730" y="104489"/>
                  </a:cubicBezTo>
                  <a:cubicBezTo>
                    <a:pt x="78730" y="103673"/>
                    <a:pt x="78730" y="103673"/>
                    <a:pt x="78730" y="103673"/>
                  </a:cubicBezTo>
                  <a:cubicBezTo>
                    <a:pt x="78095" y="100408"/>
                    <a:pt x="78095" y="100408"/>
                    <a:pt x="78095" y="100408"/>
                  </a:cubicBezTo>
                  <a:cubicBezTo>
                    <a:pt x="80000" y="100408"/>
                    <a:pt x="80000" y="100408"/>
                    <a:pt x="80000" y="100408"/>
                  </a:cubicBezTo>
                  <a:cubicBezTo>
                    <a:pt x="82539" y="100408"/>
                    <a:pt x="82539" y="100408"/>
                    <a:pt x="82539" y="100408"/>
                  </a:cubicBezTo>
                  <a:cubicBezTo>
                    <a:pt x="85714" y="97959"/>
                    <a:pt x="85714" y="97959"/>
                    <a:pt x="85714" y="97959"/>
                  </a:cubicBezTo>
                  <a:cubicBezTo>
                    <a:pt x="85714" y="97142"/>
                    <a:pt x="85714" y="97142"/>
                    <a:pt x="85714" y="97142"/>
                  </a:cubicBezTo>
                  <a:cubicBezTo>
                    <a:pt x="84444" y="96326"/>
                    <a:pt x="84444" y="96326"/>
                    <a:pt x="84444" y="96326"/>
                  </a:cubicBezTo>
                  <a:cubicBezTo>
                    <a:pt x="83174" y="96326"/>
                    <a:pt x="83174" y="96326"/>
                    <a:pt x="83174" y="96326"/>
                  </a:cubicBezTo>
                  <a:cubicBezTo>
                    <a:pt x="81904" y="95510"/>
                    <a:pt x="81904" y="95510"/>
                    <a:pt x="81904" y="95510"/>
                  </a:cubicBezTo>
                  <a:cubicBezTo>
                    <a:pt x="81904" y="93877"/>
                    <a:pt x="81904" y="93877"/>
                    <a:pt x="81904" y="93877"/>
                  </a:cubicBezTo>
                  <a:cubicBezTo>
                    <a:pt x="83809" y="93061"/>
                    <a:pt x="83809" y="93061"/>
                    <a:pt x="83809" y="93061"/>
                  </a:cubicBezTo>
                  <a:cubicBezTo>
                    <a:pt x="84444" y="93877"/>
                    <a:pt x="84444" y="93877"/>
                    <a:pt x="84444" y="93877"/>
                  </a:cubicBezTo>
                  <a:cubicBezTo>
                    <a:pt x="86349" y="95510"/>
                    <a:pt x="86349" y="95510"/>
                    <a:pt x="86349" y="95510"/>
                  </a:cubicBezTo>
                  <a:cubicBezTo>
                    <a:pt x="87619" y="95510"/>
                    <a:pt x="87619" y="95510"/>
                    <a:pt x="87619" y="95510"/>
                  </a:cubicBezTo>
                  <a:cubicBezTo>
                    <a:pt x="90158" y="93061"/>
                    <a:pt x="90158" y="93061"/>
                    <a:pt x="90158" y="93061"/>
                  </a:cubicBezTo>
                  <a:cubicBezTo>
                    <a:pt x="92063" y="89795"/>
                    <a:pt x="92063" y="89795"/>
                    <a:pt x="92063" y="89795"/>
                  </a:cubicBezTo>
                  <a:cubicBezTo>
                    <a:pt x="91428" y="87346"/>
                    <a:pt x="91428" y="87346"/>
                    <a:pt x="91428" y="87346"/>
                  </a:cubicBezTo>
                  <a:cubicBezTo>
                    <a:pt x="89523" y="85714"/>
                    <a:pt x="89523" y="85714"/>
                    <a:pt x="89523" y="85714"/>
                  </a:cubicBezTo>
                  <a:cubicBezTo>
                    <a:pt x="89523" y="84897"/>
                    <a:pt x="89523" y="84897"/>
                    <a:pt x="89523" y="84897"/>
                  </a:cubicBezTo>
                  <a:cubicBezTo>
                    <a:pt x="90793" y="84081"/>
                    <a:pt x="90793" y="84081"/>
                    <a:pt x="90793" y="84081"/>
                  </a:cubicBezTo>
                  <a:cubicBezTo>
                    <a:pt x="93333" y="85714"/>
                    <a:pt x="93333" y="85714"/>
                    <a:pt x="93333" y="85714"/>
                  </a:cubicBezTo>
                  <a:cubicBezTo>
                    <a:pt x="94603" y="84081"/>
                    <a:pt x="94603" y="84081"/>
                    <a:pt x="94603" y="84081"/>
                  </a:cubicBezTo>
                  <a:cubicBezTo>
                    <a:pt x="95873" y="81632"/>
                    <a:pt x="95873" y="81632"/>
                    <a:pt x="95873" y="81632"/>
                  </a:cubicBezTo>
                  <a:cubicBezTo>
                    <a:pt x="98412" y="75918"/>
                    <a:pt x="98412" y="75918"/>
                    <a:pt x="98412" y="75918"/>
                  </a:cubicBezTo>
                  <a:cubicBezTo>
                    <a:pt x="100952" y="73469"/>
                    <a:pt x="100952" y="73469"/>
                    <a:pt x="100952" y="73469"/>
                  </a:cubicBezTo>
                  <a:cubicBezTo>
                    <a:pt x="104126" y="72653"/>
                    <a:pt x="104126" y="72653"/>
                    <a:pt x="104126" y="72653"/>
                  </a:cubicBezTo>
                  <a:cubicBezTo>
                    <a:pt x="106031" y="68571"/>
                    <a:pt x="106031" y="68571"/>
                    <a:pt x="106031" y="68571"/>
                  </a:cubicBezTo>
                  <a:cubicBezTo>
                    <a:pt x="107301" y="66122"/>
                    <a:pt x="107301" y="66122"/>
                    <a:pt x="107301" y="66122"/>
                  </a:cubicBezTo>
                  <a:cubicBezTo>
                    <a:pt x="106031" y="64489"/>
                    <a:pt x="106031" y="64489"/>
                    <a:pt x="106031" y="64489"/>
                  </a:cubicBezTo>
                  <a:cubicBezTo>
                    <a:pt x="104761" y="61224"/>
                    <a:pt x="104761" y="61224"/>
                    <a:pt x="104761" y="61224"/>
                  </a:cubicBezTo>
                  <a:cubicBezTo>
                    <a:pt x="106031" y="61224"/>
                    <a:pt x="106031" y="61224"/>
                    <a:pt x="106031" y="61224"/>
                  </a:cubicBezTo>
                  <a:cubicBezTo>
                    <a:pt x="107301" y="61224"/>
                    <a:pt x="107301" y="61224"/>
                    <a:pt x="107301" y="61224"/>
                  </a:cubicBezTo>
                  <a:cubicBezTo>
                    <a:pt x="107301" y="58775"/>
                    <a:pt x="107301" y="58775"/>
                    <a:pt x="107301" y="58775"/>
                  </a:cubicBezTo>
                  <a:cubicBezTo>
                    <a:pt x="107936" y="57142"/>
                    <a:pt x="107936" y="57142"/>
                    <a:pt x="107936" y="57142"/>
                  </a:cubicBezTo>
                  <a:cubicBezTo>
                    <a:pt x="109841" y="53877"/>
                    <a:pt x="109841" y="53877"/>
                    <a:pt x="109841" y="53877"/>
                  </a:cubicBezTo>
                  <a:cubicBezTo>
                    <a:pt x="111111" y="48979"/>
                    <a:pt x="111111" y="48979"/>
                    <a:pt x="111111" y="48979"/>
                  </a:cubicBezTo>
                  <a:cubicBezTo>
                    <a:pt x="112380" y="45714"/>
                    <a:pt x="112380" y="45714"/>
                    <a:pt x="112380" y="45714"/>
                  </a:cubicBezTo>
                  <a:cubicBezTo>
                    <a:pt x="113015" y="44081"/>
                    <a:pt x="113015" y="44081"/>
                    <a:pt x="113015" y="44081"/>
                  </a:cubicBezTo>
                  <a:cubicBezTo>
                    <a:pt x="114285" y="42448"/>
                    <a:pt x="114285" y="42448"/>
                    <a:pt x="114285" y="42448"/>
                  </a:cubicBezTo>
                  <a:cubicBezTo>
                    <a:pt x="118730" y="37551"/>
                    <a:pt x="118730" y="37551"/>
                    <a:pt x="118730" y="37551"/>
                  </a:cubicBezTo>
                  <a:cubicBezTo>
                    <a:pt x="120000" y="35918"/>
                    <a:pt x="120000" y="35918"/>
                    <a:pt x="120000" y="35918"/>
                  </a:cubicBezTo>
                  <a:cubicBezTo>
                    <a:pt x="87619" y="4897"/>
                    <a:pt x="87619" y="4897"/>
                    <a:pt x="87619" y="4897"/>
                  </a:cubicBezTo>
                  <a:lnTo>
                    <a:pt x="62222" y="11428"/>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2" name="Shape 878"/>
            <p:cNvSpPr/>
            <p:nvPr/>
          </p:nvSpPr>
          <p:spPr>
            <a:xfrm>
              <a:off x="7128028" y="2788799"/>
              <a:ext cx="212491" cy="340660"/>
            </a:xfrm>
            <a:custGeom>
              <a:avLst/>
              <a:gdLst/>
              <a:ahLst/>
              <a:cxnLst/>
              <a:rect l="0" t="0" r="0" b="0"/>
              <a:pathLst>
                <a:path w="120000" h="120000" extrusionOk="0">
                  <a:moveTo>
                    <a:pt x="38095" y="111683"/>
                  </a:moveTo>
                  <a:lnTo>
                    <a:pt x="37142" y="108712"/>
                  </a:lnTo>
                  <a:lnTo>
                    <a:pt x="33333" y="105742"/>
                  </a:lnTo>
                  <a:lnTo>
                    <a:pt x="31428" y="104554"/>
                  </a:lnTo>
                  <a:lnTo>
                    <a:pt x="31428" y="102772"/>
                  </a:lnTo>
                  <a:lnTo>
                    <a:pt x="34285" y="102178"/>
                  </a:lnTo>
                  <a:lnTo>
                    <a:pt x="40952" y="100990"/>
                  </a:lnTo>
                  <a:lnTo>
                    <a:pt x="48571" y="99801"/>
                  </a:lnTo>
                  <a:lnTo>
                    <a:pt x="120000" y="96237"/>
                  </a:lnTo>
                  <a:lnTo>
                    <a:pt x="119047" y="95643"/>
                  </a:lnTo>
                  <a:lnTo>
                    <a:pt x="115238" y="92673"/>
                  </a:lnTo>
                  <a:lnTo>
                    <a:pt x="114285" y="90891"/>
                  </a:lnTo>
                  <a:lnTo>
                    <a:pt x="112380" y="89108"/>
                  </a:lnTo>
                  <a:lnTo>
                    <a:pt x="113333" y="87920"/>
                  </a:lnTo>
                  <a:lnTo>
                    <a:pt x="115238" y="86732"/>
                  </a:lnTo>
                  <a:lnTo>
                    <a:pt x="114285" y="83762"/>
                  </a:lnTo>
                  <a:lnTo>
                    <a:pt x="112380" y="81980"/>
                  </a:lnTo>
                  <a:lnTo>
                    <a:pt x="110476" y="77227"/>
                  </a:lnTo>
                  <a:lnTo>
                    <a:pt x="110476" y="74257"/>
                  </a:lnTo>
                  <a:lnTo>
                    <a:pt x="113333" y="73069"/>
                  </a:lnTo>
                  <a:lnTo>
                    <a:pt x="114285" y="70693"/>
                  </a:lnTo>
                  <a:lnTo>
                    <a:pt x="110476" y="69504"/>
                  </a:lnTo>
                  <a:lnTo>
                    <a:pt x="115238" y="67722"/>
                  </a:lnTo>
                  <a:lnTo>
                    <a:pt x="116190" y="65346"/>
                  </a:lnTo>
                  <a:lnTo>
                    <a:pt x="114285" y="64158"/>
                  </a:lnTo>
                  <a:lnTo>
                    <a:pt x="113333" y="61782"/>
                  </a:lnTo>
                  <a:lnTo>
                    <a:pt x="113333" y="59405"/>
                  </a:lnTo>
                  <a:lnTo>
                    <a:pt x="109523" y="56435"/>
                  </a:lnTo>
                  <a:lnTo>
                    <a:pt x="102857" y="49306"/>
                  </a:lnTo>
                  <a:lnTo>
                    <a:pt x="100952" y="44554"/>
                  </a:lnTo>
                  <a:lnTo>
                    <a:pt x="91428" y="24356"/>
                  </a:lnTo>
                  <a:lnTo>
                    <a:pt x="84761" y="7128"/>
                  </a:lnTo>
                  <a:lnTo>
                    <a:pt x="82857" y="0"/>
                  </a:lnTo>
                  <a:lnTo>
                    <a:pt x="89523" y="0"/>
                  </a:lnTo>
                  <a:lnTo>
                    <a:pt x="89523" y="0"/>
                  </a:lnTo>
                  <a:lnTo>
                    <a:pt x="952" y="4158"/>
                  </a:lnTo>
                  <a:lnTo>
                    <a:pt x="952" y="8316"/>
                  </a:lnTo>
                  <a:lnTo>
                    <a:pt x="0" y="62970"/>
                  </a:lnTo>
                  <a:lnTo>
                    <a:pt x="0" y="92079"/>
                  </a:lnTo>
                  <a:lnTo>
                    <a:pt x="5714" y="116435"/>
                  </a:lnTo>
                  <a:lnTo>
                    <a:pt x="7619" y="116435"/>
                  </a:lnTo>
                  <a:lnTo>
                    <a:pt x="10476" y="117029"/>
                  </a:lnTo>
                  <a:lnTo>
                    <a:pt x="14285" y="117623"/>
                  </a:lnTo>
                  <a:lnTo>
                    <a:pt x="15238" y="115841"/>
                  </a:lnTo>
                  <a:lnTo>
                    <a:pt x="14285" y="113465"/>
                  </a:lnTo>
                  <a:lnTo>
                    <a:pt x="15238" y="111089"/>
                  </a:lnTo>
                  <a:lnTo>
                    <a:pt x="17142" y="109900"/>
                  </a:lnTo>
                  <a:lnTo>
                    <a:pt x="20000" y="109306"/>
                  </a:lnTo>
                  <a:lnTo>
                    <a:pt x="20952" y="110495"/>
                  </a:lnTo>
                  <a:lnTo>
                    <a:pt x="20952" y="112277"/>
                  </a:lnTo>
                  <a:lnTo>
                    <a:pt x="20000" y="113465"/>
                  </a:lnTo>
                  <a:lnTo>
                    <a:pt x="20952" y="114653"/>
                  </a:lnTo>
                  <a:lnTo>
                    <a:pt x="21904" y="115247"/>
                  </a:lnTo>
                  <a:lnTo>
                    <a:pt x="23809" y="115841"/>
                  </a:lnTo>
                  <a:lnTo>
                    <a:pt x="25714" y="117029"/>
                  </a:lnTo>
                  <a:lnTo>
                    <a:pt x="25714" y="118217"/>
                  </a:lnTo>
                  <a:lnTo>
                    <a:pt x="25714" y="118811"/>
                  </a:lnTo>
                  <a:lnTo>
                    <a:pt x="23809" y="120000"/>
                  </a:lnTo>
                  <a:lnTo>
                    <a:pt x="25714" y="119405"/>
                  </a:lnTo>
                  <a:lnTo>
                    <a:pt x="29523" y="118811"/>
                  </a:lnTo>
                  <a:lnTo>
                    <a:pt x="34285" y="118217"/>
                  </a:lnTo>
                  <a:lnTo>
                    <a:pt x="36190" y="117029"/>
                  </a:lnTo>
                  <a:lnTo>
                    <a:pt x="37142" y="117029"/>
                  </a:lnTo>
                  <a:lnTo>
                    <a:pt x="40952" y="116435"/>
                  </a:lnTo>
                  <a:lnTo>
                    <a:pt x="41904" y="115841"/>
                  </a:lnTo>
                  <a:lnTo>
                    <a:pt x="41904" y="115841"/>
                  </a:lnTo>
                  <a:lnTo>
                    <a:pt x="38095" y="111683"/>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3" name="Shape 879"/>
            <p:cNvSpPr/>
            <p:nvPr/>
          </p:nvSpPr>
          <p:spPr>
            <a:xfrm>
              <a:off x="6942518" y="2800603"/>
              <a:ext cx="195628" cy="342347"/>
            </a:xfrm>
            <a:custGeom>
              <a:avLst/>
              <a:gdLst/>
              <a:ahLst/>
              <a:cxnLst/>
              <a:rect l="0" t="0" r="0" b="0"/>
              <a:pathLst>
                <a:path w="120000" h="120000" extrusionOk="0">
                  <a:moveTo>
                    <a:pt x="113793" y="87487"/>
                  </a:moveTo>
                  <a:lnTo>
                    <a:pt x="113793" y="58522"/>
                  </a:lnTo>
                  <a:lnTo>
                    <a:pt x="114827" y="4137"/>
                  </a:lnTo>
                  <a:lnTo>
                    <a:pt x="114827" y="0"/>
                  </a:lnTo>
                  <a:lnTo>
                    <a:pt x="42413" y="2955"/>
                  </a:lnTo>
                  <a:lnTo>
                    <a:pt x="42413" y="2955"/>
                  </a:lnTo>
                  <a:lnTo>
                    <a:pt x="43448" y="4729"/>
                  </a:lnTo>
                  <a:lnTo>
                    <a:pt x="39310" y="5911"/>
                  </a:lnTo>
                  <a:lnTo>
                    <a:pt x="37241" y="7093"/>
                  </a:lnTo>
                  <a:lnTo>
                    <a:pt x="36206" y="8866"/>
                  </a:lnTo>
                  <a:lnTo>
                    <a:pt x="34137" y="10049"/>
                  </a:lnTo>
                  <a:lnTo>
                    <a:pt x="33103" y="10049"/>
                  </a:lnTo>
                  <a:lnTo>
                    <a:pt x="31034" y="13004"/>
                  </a:lnTo>
                  <a:lnTo>
                    <a:pt x="31034" y="15369"/>
                  </a:lnTo>
                  <a:lnTo>
                    <a:pt x="27931" y="18325"/>
                  </a:lnTo>
                  <a:lnTo>
                    <a:pt x="22758" y="21871"/>
                  </a:lnTo>
                  <a:lnTo>
                    <a:pt x="19655" y="23645"/>
                  </a:lnTo>
                  <a:lnTo>
                    <a:pt x="18620" y="26009"/>
                  </a:lnTo>
                  <a:lnTo>
                    <a:pt x="20689" y="26600"/>
                  </a:lnTo>
                  <a:lnTo>
                    <a:pt x="18620" y="28374"/>
                  </a:lnTo>
                  <a:lnTo>
                    <a:pt x="16551" y="30738"/>
                  </a:lnTo>
                  <a:lnTo>
                    <a:pt x="17586" y="31921"/>
                  </a:lnTo>
                  <a:lnTo>
                    <a:pt x="16551" y="31921"/>
                  </a:lnTo>
                  <a:lnTo>
                    <a:pt x="13448" y="34285"/>
                  </a:lnTo>
                  <a:lnTo>
                    <a:pt x="11379" y="36059"/>
                  </a:lnTo>
                  <a:lnTo>
                    <a:pt x="12413" y="36650"/>
                  </a:lnTo>
                  <a:lnTo>
                    <a:pt x="11379" y="37832"/>
                  </a:lnTo>
                  <a:lnTo>
                    <a:pt x="11379" y="39014"/>
                  </a:lnTo>
                  <a:lnTo>
                    <a:pt x="12413" y="39605"/>
                  </a:lnTo>
                  <a:lnTo>
                    <a:pt x="14482" y="41379"/>
                  </a:lnTo>
                  <a:lnTo>
                    <a:pt x="14482" y="42561"/>
                  </a:lnTo>
                  <a:lnTo>
                    <a:pt x="14482" y="46108"/>
                  </a:lnTo>
                  <a:lnTo>
                    <a:pt x="15517" y="47881"/>
                  </a:lnTo>
                  <a:lnTo>
                    <a:pt x="14482" y="49655"/>
                  </a:lnTo>
                  <a:lnTo>
                    <a:pt x="12413" y="52610"/>
                  </a:lnTo>
                  <a:lnTo>
                    <a:pt x="11379" y="52610"/>
                  </a:lnTo>
                  <a:lnTo>
                    <a:pt x="14482" y="53793"/>
                  </a:lnTo>
                  <a:lnTo>
                    <a:pt x="15517" y="55566"/>
                  </a:lnTo>
                  <a:lnTo>
                    <a:pt x="15517" y="56748"/>
                  </a:lnTo>
                  <a:lnTo>
                    <a:pt x="11379" y="57931"/>
                  </a:lnTo>
                  <a:lnTo>
                    <a:pt x="14482" y="59113"/>
                  </a:lnTo>
                  <a:lnTo>
                    <a:pt x="15517" y="60295"/>
                  </a:lnTo>
                  <a:lnTo>
                    <a:pt x="15517" y="60886"/>
                  </a:lnTo>
                  <a:lnTo>
                    <a:pt x="16551" y="63842"/>
                  </a:lnTo>
                  <a:lnTo>
                    <a:pt x="16551" y="65024"/>
                  </a:lnTo>
                  <a:lnTo>
                    <a:pt x="19655" y="66206"/>
                  </a:lnTo>
                  <a:lnTo>
                    <a:pt x="20689" y="67980"/>
                  </a:lnTo>
                  <a:lnTo>
                    <a:pt x="19655" y="72709"/>
                  </a:lnTo>
                  <a:lnTo>
                    <a:pt x="16551" y="74482"/>
                  </a:lnTo>
                  <a:lnTo>
                    <a:pt x="15517" y="74482"/>
                  </a:lnTo>
                  <a:lnTo>
                    <a:pt x="15517" y="76847"/>
                  </a:lnTo>
                  <a:lnTo>
                    <a:pt x="14482" y="78029"/>
                  </a:lnTo>
                  <a:lnTo>
                    <a:pt x="10344" y="81576"/>
                  </a:lnTo>
                  <a:lnTo>
                    <a:pt x="8275" y="82758"/>
                  </a:lnTo>
                  <a:lnTo>
                    <a:pt x="7241" y="86896"/>
                  </a:lnTo>
                  <a:lnTo>
                    <a:pt x="6206" y="88078"/>
                  </a:lnTo>
                  <a:lnTo>
                    <a:pt x="5172" y="88669"/>
                  </a:lnTo>
                  <a:lnTo>
                    <a:pt x="4137" y="90443"/>
                  </a:lnTo>
                  <a:lnTo>
                    <a:pt x="4137" y="91625"/>
                  </a:lnTo>
                  <a:lnTo>
                    <a:pt x="4137" y="94581"/>
                  </a:lnTo>
                  <a:lnTo>
                    <a:pt x="1034" y="95763"/>
                  </a:lnTo>
                  <a:lnTo>
                    <a:pt x="0" y="96945"/>
                  </a:lnTo>
                  <a:lnTo>
                    <a:pt x="0" y="98719"/>
                  </a:lnTo>
                  <a:lnTo>
                    <a:pt x="1034" y="101083"/>
                  </a:lnTo>
                  <a:lnTo>
                    <a:pt x="68275" y="99310"/>
                  </a:lnTo>
                  <a:lnTo>
                    <a:pt x="67241" y="108768"/>
                  </a:lnTo>
                  <a:lnTo>
                    <a:pt x="69310" y="111133"/>
                  </a:lnTo>
                  <a:lnTo>
                    <a:pt x="72413" y="113497"/>
                  </a:lnTo>
                  <a:lnTo>
                    <a:pt x="73448" y="117635"/>
                  </a:lnTo>
                  <a:lnTo>
                    <a:pt x="73448" y="120000"/>
                  </a:lnTo>
                  <a:lnTo>
                    <a:pt x="73448" y="120000"/>
                  </a:lnTo>
                  <a:lnTo>
                    <a:pt x="74482" y="120000"/>
                  </a:lnTo>
                  <a:lnTo>
                    <a:pt x="79655" y="118226"/>
                  </a:lnTo>
                  <a:lnTo>
                    <a:pt x="81724" y="117635"/>
                  </a:lnTo>
                  <a:lnTo>
                    <a:pt x="84827" y="116453"/>
                  </a:lnTo>
                  <a:lnTo>
                    <a:pt x="84827" y="114088"/>
                  </a:lnTo>
                  <a:lnTo>
                    <a:pt x="88965" y="114088"/>
                  </a:lnTo>
                  <a:lnTo>
                    <a:pt x="92068" y="114088"/>
                  </a:lnTo>
                  <a:lnTo>
                    <a:pt x="96206" y="113497"/>
                  </a:lnTo>
                  <a:lnTo>
                    <a:pt x="101379" y="112315"/>
                  </a:lnTo>
                  <a:lnTo>
                    <a:pt x="105517" y="112315"/>
                  </a:lnTo>
                  <a:lnTo>
                    <a:pt x="107586" y="112315"/>
                  </a:lnTo>
                  <a:lnTo>
                    <a:pt x="110689" y="112315"/>
                  </a:lnTo>
                  <a:lnTo>
                    <a:pt x="112758" y="112315"/>
                  </a:lnTo>
                  <a:lnTo>
                    <a:pt x="116896" y="113497"/>
                  </a:lnTo>
                  <a:lnTo>
                    <a:pt x="118965" y="112315"/>
                  </a:lnTo>
                  <a:lnTo>
                    <a:pt x="120000" y="111724"/>
                  </a:lnTo>
                  <a:lnTo>
                    <a:pt x="120000" y="111724"/>
                  </a:lnTo>
                  <a:lnTo>
                    <a:pt x="120000" y="111724"/>
                  </a:lnTo>
                  <a:lnTo>
                    <a:pt x="113793" y="87487"/>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4" name="Shape 880"/>
            <p:cNvSpPr/>
            <p:nvPr/>
          </p:nvSpPr>
          <p:spPr>
            <a:xfrm>
              <a:off x="7559757" y="2387425"/>
              <a:ext cx="242848" cy="177077"/>
            </a:xfrm>
            <a:custGeom>
              <a:avLst/>
              <a:gdLst/>
              <a:ahLst/>
              <a:cxnLst/>
              <a:rect l="0" t="0" r="0" b="0"/>
              <a:pathLst>
                <a:path w="120000" h="120000" extrusionOk="0">
                  <a:moveTo>
                    <a:pt x="94588" y="0"/>
                  </a:moveTo>
                  <a:cubicBezTo>
                    <a:pt x="0" y="23414"/>
                    <a:pt x="0" y="23414"/>
                    <a:pt x="0" y="23414"/>
                  </a:cubicBezTo>
                  <a:cubicBezTo>
                    <a:pt x="0" y="23414"/>
                    <a:pt x="0" y="23414"/>
                    <a:pt x="0" y="23414"/>
                  </a:cubicBezTo>
                  <a:cubicBezTo>
                    <a:pt x="2117" y="42926"/>
                    <a:pt x="2117" y="42926"/>
                    <a:pt x="2117" y="42926"/>
                  </a:cubicBezTo>
                  <a:cubicBezTo>
                    <a:pt x="4941" y="42926"/>
                    <a:pt x="4941" y="42926"/>
                    <a:pt x="4941" y="42926"/>
                  </a:cubicBezTo>
                  <a:cubicBezTo>
                    <a:pt x="11294" y="32195"/>
                    <a:pt x="11294" y="32195"/>
                    <a:pt x="11294" y="32195"/>
                  </a:cubicBezTo>
                  <a:cubicBezTo>
                    <a:pt x="15529" y="32195"/>
                    <a:pt x="15529" y="32195"/>
                    <a:pt x="15529" y="32195"/>
                  </a:cubicBezTo>
                  <a:cubicBezTo>
                    <a:pt x="19764" y="24390"/>
                    <a:pt x="19764" y="24390"/>
                    <a:pt x="19764" y="24390"/>
                  </a:cubicBezTo>
                  <a:cubicBezTo>
                    <a:pt x="21176" y="24390"/>
                    <a:pt x="21176" y="24390"/>
                    <a:pt x="21176" y="24390"/>
                  </a:cubicBezTo>
                  <a:cubicBezTo>
                    <a:pt x="21882" y="26341"/>
                    <a:pt x="21882" y="26341"/>
                    <a:pt x="21882" y="26341"/>
                  </a:cubicBezTo>
                  <a:cubicBezTo>
                    <a:pt x="26823" y="21463"/>
                    <a:pt x="26823" y="21463"/>
                    <a:pt x="26823" y="21463"/>
                  </a:cubicBezTo>
                  <a:cubicBezTo>
                    <a:pt x="28941" y="21463"/>
                    <a:pt x="28941" y="21463"/>
                    <a:pt x="28941" y="21463"/>
                  </a:cubicBezTo>
                  <a:cubicBezTo>
                    <a:pt x="34588" y="17560"/>
                    <a:pt x="34588" y="17560"/>
                    <a:pt x="34588" y="17560"/>
                  </a:cubicBezTo>
                  <a:cubicBezTo>
                    <a:pt x="44470" y="21463"/>
                    <a:pt x="44470" y="21463"/>
                    <a:pt x="44470" y="21463"/>
                  </a:cubicBezTo>
                  <a:cubicBezTo>
                    <a:pt x="47294" y="27317"/>
                    <a:pt x="47294" y="27317"/>
                    <a:pt x="47294" y="27317"/>
                  </a:cubicBezTo>
                  <a:cubicBezTo>
                    <a:pt x="49411" y="35121"/>
                    <a:pt x="49411" y="35121"/>
                    <a:pt x="49411" y="35121"/>
                  </a:cubicBezTo>
                  <a:cubicBezTo>
                    <a:pt x="50117" y="35121"/>
                    <a:pt x="50117" y="35121"/>
                    <a:pt x="50117" y="35121"/>
                  </a:cubicBezTo>
                  <a:cubicBezTo>
                    <a:pt x="58588" y="41951"/>
                    <a:pt x="58588" y="41951"/>
                    <a:pt x="58588" y="41951"/>
                  </a:cubicBezTo>
                  <a:cubicBezTo>
                    <a:pt x="62117" y="46829"/>
                    <a:pt x="62117" y="46829"/>
                    <a:pt x="62117" y="46829"/>
                  </a:cubicBezTo>
                  <a:cubicBezTo>
                    <a:pt x="65647" y="49756"/>
                    <a:pt x="65647" y="49756"/>
                    <a:pt x="65647" y="49756"/>
                  </a:cubicBezTo>
                  <a:cubicBezTo>
                    <a:pt x="66352" y="54634"/>
                    <a:pt x="66352" y="54634"/>
                    <a:pt x="66352" y="54634"/>
                  </a:cubicBezTo>
                  <a:cubicBezTo>
                    <a:pt x="64941" y="58536"/>
                    <a:pt x="64941" y="58536"/>
                    <a:pt x="64941" y="58536"/>
                  </a:cubicBezTo>
                  <a:cubicBezTo>
                    <a:pt x="62117" y="59512"/>
                    <a:pt x="62117" y="59512"/>
                    <a:pt x="62117" y="59512"/>
                  </a:cubicBezTo>
                  <a:cubicBezTo>
                    <a:pt x="62823" y="72195"/>
                    <a:pt x="62823" y="72195"/>
                    <a:pt x="62823" y="72195"/>
                  </a:cubicBezTo>
                  <a:cubicBezTo>
                    <a:pt x="64235" y="74146"/>
                    <a:pt x="64235" y="74146"/>
                    <a:pt x="64235" y="74146"/>
                  </a:cubicBezTo>
                  <a:cubicBezTo>
                    <a:pt x="66352" y="73170"/>
                    <a:pt x="66352" y="73170"/>
                    <a:pt x="66352" y="73170"/>
                  </a:cubicBezTo>
                  <a:cubicBezTo>
                    <a:pt x="68470" y="72195"/>
                    <a:pt x="68470" y="72195"/>
                    <a:pt x="68470" y="72195"/>
                  </a:cubicBezTo>
                  <a:cubicBezTo>
                    <a:pt x="71294" y="73170"/>
                    <a:pt x="71294" y="73170"/>
                    <a:pt x="71294" y="73170"/>
                  </a:cubicBezTo>
                  <a:cubicBezTo>
                    <a:pt x="72000" y="74146"/>
                    <a:pt x="72000" y="74146"/>
                    <a:pt x="72000" y="74146"/>
                  </a:cubicBezTo>
                  <a:cubicBezTo>
                    <a:pt x="74823" y="73170"/>
                    <a:pt x="74823" y="73170"/>
                    <a:pt x="74823" y="73170"/>
                  </a:cubicBezTo>
                  <a:cubicBezTo>
                    <a:pt x="84000" y="74146"/>
                    <a:pt x="84000" y="74146"/>
                    <a:pt x="84000" y="74146"/>
                  </a:cubicBezTo>
                  <a:cubicBezTo>
                    <a:pt x="86117" y="76097"/>
                    <a:pt x="86117" y="76097"/>
                    <a:pt x="86117" y="76097"/>
                  </a:cubicBezTo>
                  <a:cubicBezTo>
                    <a:pt x="88941" y="78048"/>
                    <a:pt x="88941" y="78048"/>
                    <a:pt x="88941" y="78048"/>
                  </a:cubicBezTo>
                  <a:cubicBezTo>
                    <a:pt x="91058" y="77073"/>
                    <a:pt x="91058" y="77073"/>
                    <a:pt x="91058" y="77073"/>
                  </a:cubicBezTo>
                  <a:cubicBezTo>
                    <a:pt x="89647" y="73170"/>
                    <a:pt x="89647" y="73170"/>
                    <a:pt x="89647" y="73170"/>
                  </a:cubicBezTo>
                  <a:cubicBezTo>
                    <a:pt x="87529" y="70243"/>
                    <a:pt x="87529" y="70243"/>
                    <a:pt x="87529" y="70243"/>
                  </a:cubicBezTo>
                  <a:cubicBezTo>
                    <a:pt x="87529" y="67317"/>
                    <a:pt x="87529" y="67317"/>
                    <a:pt x="87529" y="67317"/>
                  </a:cubicBezTo>
                  <a:cubicBezTo>
                    <a:pt x="87529" y="66341"/>
                    <a:pt x="87529" y="66341"/>
                    <a:pt x="87529" y="66341"/>
                  </a:cubicBezTo>
                  <a:cubicBezTo>
                    <a:pt x="83294" y="58536"/>
                    <a:pt x="83294" y="58536"/>
                    <a:pt x="83294" y="58536"/>
                  </a:cubicBezTo>
                  <a:cubicBezTo>
                    <a:pt x="81882" y="55609"/>
                    <a:pt x="81882" y="55609"/>
                    <a:pt x="81882" y="55609"/>
                  </a:cubicBezTo>
                  <a:cubicBezTo>
                    <a:pt x="81882" y="48780"/>
                    <a:pt x="81882" y="48780"/>
                    <a:pt x="81882" y="48780"/>
                  </a:cubicBezTo>
                  <a:cubicBezTo>
                    <a:pt x="81176" y="41951"/>
                    <a:pt x="81176" y="41951"/>
                    <a:pt x="81176" y="41951"/>
                  </a:cubicBezTo>
                  <a:cubicBezTo>
                    <a:pt x="81882" y="35121"/>
                    <a:pt x="81882" y="35121"/>
                    <a:pt x="81882" y="35121"/>
                  </a:cubicBezTo>
                  <a:cubicBezTo>
                    <a:pt x="79764" y="30243"/>
                    <a:pt x="79764" y="30243"/>
                    <a:pt x="79764" y="30243"/>
                  </a:cubicBezTo>
                  <a:cubicBezTo>
                    <a:pt x="78352" y="27317"/>
                    <a:pt x="78352" y="27317"/>
                    <a:pt x="78352" y="27317"/>
                  </a:cubicBezTo>
                  <a:cubicBezTo>
                    <a:pt x="81176" y="27317"/>
                    <a:pt x="81176" y="27317"/>
                    <a:pt x="81176" y="27317"/>
                  </a:cubicBezTo>
                  <a:cubicBezTo>
                    <a:pt x="83294" y="21463"/>
                    <a:pt x="83294" y="21463"/>
                    <a:pt x="83294" y="21463"/>
                  </a:cubicBezTo>
                  <a:cubicBezTo>
                    <a:pt x="87529" y="17560"/>
                    <a:pt x="87529" y="17560"/>
                    <a:pt x="87529" y="17560"/>
                  </a:cubicBezTo>
                  <a:cubicBezTo>
                    <a:pt x="89647" y="11707"/>
                    <a:pt x="89647" y="11707"/>
                    <a:pt x="89647" y="11707"/>
                  </a:cubicBezTo>
                  <a:cubicBezTo>
                    <a:pt x="91058" y="12682"/>
                    <a:pt x="91058" y="12682"/>
                    <a:pt x="91058" y="12682"/>
                  </a:cubicBezTo>
                  <a:cubicBezTo>
                    <a:pt x="90352" y="19512"/>
                    <a:pt x="90352" y="19512"/>
                    <a:pt x="90352" y="19512"/>
                  </a:cubicBezTo>
                  <a:cubicBezTo>
                    <a:pt x="88235" y="20487"/>
                    <a:pt x="88235" y="20487"/>
                    <a:pt x="88235" y="20487"/>
                  </a:cubicBezTo>
                  <a:cubicBezTo>
                    <a:pt x="86823" y="26341"/>
                    <a:pt x="86823" y="26341"/>
                    <a:pt x="86823" y="26341"/>
                  </a:cubicBezTo>
                  <a:cubicBezTo>
                    <a:pt x="86823" y="30243"/>
                    <a:pt x="86823" y="30243"/>
                    <a:pt x="86823" y="30243"/>
                  </a:cubicBezTo>
                  <a:cubicBezTo>
                    <a:pt x="89647" y="30243"/>
                    <a:pt x="89647" y="30243"/>
                    <a:pt x="89647" y="30243"/>
                  </a:cubicBezTo>
                  <a:cubicBezTo>
                    <a:pt x="86117" y="35121"/>
                    <a:pt x="86117" y="35121"/>
                    <a:pt x="86117" y="35121"/>
                  </a:cubicBezTo>
                  <a:cubicBezTo>
                    <a:pt x="84705" y="38048"/>
                    <a:pt x="84705" y="38048"/>
                    <a:pt x="84705" y="38048"/>
                  </a:cubicBezTo>
                  <a:cubicBezTo>
                    <a:pt x="88941" y="40000"/>
                    <a:pt x="88941" y="40000"/>
                    <a:pt x="88941" y="40000"/>
                  </a:cubicBezTo>
                  <a:cubicBezTo>
                    <a:pt x="90352" y="40975"/>
                    <a:pt x="90352" y="40975"/>
                    <a:pt x="90352" y="40975"/>
                  </a:cubicBezTo>
                  <a:cubicBezTo>
                    <a:pt x="92470" y="44878"/>
                    <a:pt x="92470" y="44878"/>
                    <a:pt x="92470" y="44878"/>
                  </a:cubicBezTo>
                  <a:cubicBezTo>
                    <a:pt x="91764" y="45853"/>
                    <a:pt x="91764" y="45853"/>
                    <a:pt x="91764" y="45853"/>
                  </a:cubicBezTo>
                  <a:cubicBezTo>
                    <a:pt x="94588" y="49756"/>
                    <a:pt x="94588" y="49756"/>
                    <a:pt x="94588" y="49756"/>
                  </a:cubicBezTo>
                  <a:cubicBezTo>
                    <a:pt x="94588" y="51707"/>
                    <a:pt x="94588" y="51707"/>
                    <a:pt x="94588" y="51707"/>
                  </a:cubicBezTo>
                  <a:cubicBezTo>
                    <a:pt x="91764" y="55609"/>
                    <a:pt x="91764" y="55609"/>
                    <a:pt x="91764" y="55609"/>
                  </a:cubicBezTo>
                  <a:cubicBezTo>
                    <a:pt x="89647" y="55609"/>
                    <a:pt x="89647" y="55609"/>
                    <a:pt x="89647" y="55609"/>
                  </a:cubicBezTo>
                  <a:cubicBezTo>
                    <a:pt x="90352" y="59512"/>
                    <a:pt x="90352" y="59512"/>
                    <a:pt x="90352" y="59512"/>
                  </a:cubicBezTo>
                  <a:cubicBezTo>
                    <a:pt x="89647" y="61463"/>
                    <a:pt x="89647" y="61463"/>
                    <a:pt x="89647" y="61463"/>
                  </a:cubicBezTo>
                  <a:cubicBezTo>
                    <a:pt x="91058" y="63414"/>
                    <a:pt x="91058" y="63414"/>
                    <a:pt x="91058" y="63414"/>
                  </a:cubicBezTo>
                  <a:cubicBezTo>
                    <a:pt x="93882" y="64390"/>
                    <a:pt x="93882" y="64390"/>
                    <a:pt x="93882" y="64390"/>
                  </a:cubicBezTo>
                  <a:cubicBezTo>
                    <a:pt x="98117" y="64390"/>
                    <a:pt x="98117" y="64390"/>
                    <a:pt x="98117" y="64390"/>
                  </a:cubicBezTo>
                  <a:cubicBezTo>
                    <a:pt x="100941" y="67317"/>
                    <a:pt x="100941" y="67317"/>
                    <a:pt x="100941" y="67317"/>
                  </a:cubicBezTo>
                  <a:cubicBezTo>
                    <a:pt x="103058" y="73170"/>
                    <a:pt x="103058" y="73170"/>
                    <a:pt x="103058" y="73170"/>
                  </a:cubicBezTo>
                  <a:cubicBezTo>
                    <a:pt x="104470" y="78048"/>
                    <a:pt x="104470" y="78048"/>
                    <a:pt x="104470" y="78048"/>
                  </a:cubicBezTo>
                  <a:cubicBezTo>
                    <a:pt x="103764" y="79024"/>
                    <a:pt x="103764" y="79024"/>
                    <a:pt x="103764" y="79024"/>
                  </a:cubicBezTo>
                  <a:cubicBezTo>
                    <a:pt x="105882" y="81951"/>
                    <a:pt x="105882" y="81951"/>
                    <a:pt x="105882" y="81951"/>
                  </a:cubicBezTo>
                  <a:cubicBezTo>
                    <a:pt x="107294" y="86829"/>
                    <a:pt x="107294" y="86829"/>
                    <a:pt x="107294" y="86829"/>
                  </a:cubicBezTo>
                  <a:cubicBezTo>
                    <a:pt x="105176" y="95609"/>
                    <a:pt x="105176" y="95609"/>
                    <a:pt x="105176" y="95609"/>
                  </a:cubicBezTo>
                  <a:cubicBezTo>
                    <a:pt x="104470" y="101463"/>
                    <a:pt x="104470" y="101463"/>
                    <a:pt x="104470" y="101463"/>
                  </a:cubicBezTo>
                  <a:cubicBezTo>
                    <a:pt x="104470" y="111219"/>
                    <a:pt x="104470" y="111219"/>
                    <a:pt x="104470" y="111219"/>
                  </a:cubicBezTo>
                  <a:cubicBezTo>
                    <a:pt x="105176" y="117073"/>
                    <a:pt x="105176" y="117073"/>
                    <a:pt x="105176" y="117073"/>
                  </a:cubicBezTo>
                  <a:cubicBezTo>
                    <a:pt x="106588" y="120000"/>
                    <a:pt x="106588" y="120000"/>
                    <a:pt x="106588" y="120000"/>
                  </a:cubicBezTo>
                  <a:cubicBezTo>
                    <a:pt x="108000" y="113170"/>
                    <a:pt x="108000" y="113170"/>
                    <a:pt x="108000" y="113170"/>
                  </a:cubicBezTo>
                  <a:cubicBezTo>
                    <a:pt x="108705" y="102439"/>
                    <a:pt x="108705" y="102439"/>
                    <a:pt x="108705" y="102439"/>
                  </a:cubicBezTo>
                  <a:cubicBezTo>
                    <a:pt x="110823" y="99512"/>
                    <a:pt x="110823" y="99512"/>
                    <a:pt x="110823" y="99512"/>
                  </a:cubicBezTo>
                  <a:cubicBezTo>
                    <a:pt x="110823" y="96585"/>
                    <a:pt x="110823" y="96585"/>
                    <a:pt x="110823" y="96585"/>
                  </a:cubicBezTo>
                  <a:cubicBezTo>
                    <a:pt x="110823" y="94634"/>
                    <a:pt x="110823" y="94634"/>
                    <a:pt x="110823" y="94634"/>
                  </a:cubicBezTo>
                  <a:cubicBezTo>
                    <a:pt x="112941" y="92682"/>
                    <a:pt x="112941" y="92682"/>
                    <a:pt x="112941" y="92682"/>
                  </a:cubicBezTo>
                  <a:cubicBezTo>
                    <a:pt x="115058" y="88780"/>
                    <a:pt x="115058" y="88780"/>
                    <a:pt x="115058" y="88780"/>
                  </a:cubicBezTo>
                  <a:cubicBezTo>
                    <a:pt x="115058" y="80000"/>
                    <a:pt x="115058" y="80000"/>
                    <a:pt x="115058" y="80000"/>
                  </a:cubicBezTo>
                  <a:cubicBezTo>
                    <a:pt x="115058" y="77073"/>
                    <a:pt x="115058" y="77073"/>
                    <a:pt x="115058" y="77073"/>
                  </a:cubicBezTo>
                  <a:cubicBezTo>
                    <a:pt x="115058" y="73170"/>
                    <a:pt x="115058" y="73170"/>
                    <a:pt x="115058" y="73170"/>
                  </a:cubicBezTo>
                  <a:cubicBezTo>
                    <a:pt x="117882" y="69268"/>
                    <a:pt x="117882" y="69268"/>
                    <a:pt x="117882" y="69268"/>
                  </a:cubicBezTo>
                  <a:cubicBezTo>
                    <a:pt x="118588" y="72195"/>
                    <a:pt x="118588" y="72195"/>
                    <a:pt x="118588" y="72195"/>
                  </a:cubicBezTo>
                  <a:cubicBezTo>
                    <a:pt x="117882" y="75121"/>
                    <a:pt x="117882" y="75121"/>
                    <a:pt x="117882" y="75121"/>
                  </a:cubicBezTo>
                  <a:cubicBezTo>
                    <a:pt x="117882" y="75121"/>
                    <a:pt x="116470" y="78048"/>
                    <a:pt x="116470" y="78048"/>
                  </a:cubicBezTo>
                  <a:cubicBezTo>
                    <a:pt x="117176" y="79024"/>
                    <a:pt x="118588" y="80000"/>
                    <a:pt x="118588" y="80000"/>
                  </a:cubicBezTo>
                  <a:cubicBezTo>
                    <a:pt x="120000" y="75121"/>
                    <a:pt x="120000" y="75121"/>
                    <a:pt x="120000" y="75121"/>
                  </a:cubicBezTo>
                  <a:cubicBezTo>
                    <a:pt x="120000" y="66341"/>
                    <a:pt x="120000" y="66341"/>
                    <a:pt x="120000" y="66341"/>
                  </a:cubicBezTo>
                  <a:cubicBezTo>
                    <a:pt x="119294" y="52682"/>
                    <a:pt x="119294" y="52682"/>
                    <a:pt x="119294" y="52682"/>
                  </a:cubicBezTo>
                  <a:cubicBezTo>
                    <a:pt x="119294" y="52682"/>
                    <a:pt x="119294" y="52682"/>
                    <a:pt x="119294" y="52682"/>
                  </a:cubicBezTo>
                  <a:cubicBezTo>
                    <a:pt x="104470" y="55609"/>
                    <a:pt x="104470" y="55609"/>
                    <a:pt x="104470" y="55609"/>
                  </a:cubicBezTo>
                  <a:lnTo>
                    <a:pt x="94588"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5" name="Shape 881"/>
            <p:cNvSpPr/>
            <p:nvPr/>
          </p:nvSpPr>
          <p:spPr>
            <a:xfrm>
              <a:off x="7411350" y="2367189"/>
              <a:ext cx="249594" cy="246220"/>
            </a:xfrm>
            <a:custGeom>
              <a:avLst/>
              <a:gdLst/>
              <a:ahLst/>
              <a:cxnLst/>
              <a:rect l="0" t="0" r="0" b="0"/>
              <a:pathLst>
                <a:path w="120000" h="120000" extrusionOk="0">
                  <a:moveTo>
                    <a:pt x="17027" y="111780"/>
                  </a:moveTo>
                  <a:lnTo>
                    <a:pt x="19459" y="111780"/>
                  </a:lnTo>
                  <a:lnTo>
                    <a:pt x="20270" y="114246"/>
                  </a:lnTo>
                  <a:lnTo>
                    <a:pt x="25135" y="118356"/>
                  </a:lnTo>
                  <a:lnTo>
                    <a:pt x="29189" y="119999"/>
                  </a:lnTo>
                  <a:lnTo>
                    <a:pt x="30810" y="119999"/>
                  </a:lnTo>
                  <a:lnTo>
                    <a:pt x="35675" y="114246"/>
                  </a:lnTo>
                  <a:lnTo>
                    <a:pt x="38918" y="116712"/>
                  </a:lnTo>
                  <a:lnTo>
                    <a:pt x="46216" y="115068"/>
                  </a:lnTo>
                  <a:lnTo>
                    <a:pt x="51891" y="110136"/>
                  </a:lnTo>
                  <a:lnTo>
                    <a:pt x="60810" y="105205"/>
                  </a:lnTo>
                  <a:lnTo>
                    <a:pt x="64054" y="102739"/>
                  </a:lnTo>
                  <a:lnTo>
                    <a:pt x="63243" y="96164"/>
                  </a:lnTo>
                  <a:lnTo>
                    <a:pt x="64054" y="92054"/>
                  </a:lnTo>
                  <a:lnTo>
                    <a:pt x="68108" y="87945"/>
                  </a:lnTo>
                  <a:lnTo>
                    <a:pt x="70540" y="81369"/>
                  </a:lnTo>
                  <a:lnTo>
                    <a:pt x="72972" y="71506"/>
                  </a:lnTo>
                  <a:lnTo>
                    <a:pt x="73783" y="65753"/>
                  </a:lnTo>
                  <a:lnTo>
                    <a:pt x="77027" y="67397"/>
                  </a:lnTo>
                  <a:lnTo>
                    <a:pt x="81081" y="69041"/>
                  </a:lnTo>
                  <a:lnTo>
                    <a:pt x="82702" y="69863"/>
                  </a:lnTo>
                  <a:lnTo>
                    <a:pt x="83513" y="68219"/>
                  </a:lnTo>
                  <a:lnTo>
                    <a:pt x="85945" y="61643"/>
                  </a:lnTo>
                  <a:lnTo>
                    <a:pt x="87567" y="58356"/>
                  </a:lnTo>
                  <a:lnTo>
                    <a:pt x="88378" y="55068"/>
                  </a:lnTo>
                  <a:lnTo>
                    <a:pt x="89189" y="55068"/>
                  </a:lnTo>
                  <a:lnTo>
                    <a:pt x="91621" y="55068"/>
                  </a:lnTo>
                  <a:lnTo>
                    <a:pt x="92432" y="56712"/>
                  </a:lnTo>
                  <a:lnTo>
                    <a:pt x="96486" y="49315"/>
                  </a:lnTo>
                  <a:lnTo>
                    <a:pt x="98918" y="46849"/>
                  </a:lnTo>
                  <a:lnTo>
                    <a:pt x="100540" y="44383"/>
                  </a:lnTo>
                  <a:lnTo>
                    <a:pt x="102162" y="38630"/>
                  </a:lnTo>
                  <a:lnTo>
                    <a:pt x="102162" y="32054"/>
                  </a:lnTo>
                  <a:lnTo>
                    <a:pt x="109459" y="36164"/>
                  </a:lnTo>
                  <a:lnTo>
                    <a:pt x="114324" y="38630"/>
                  </a:lnTo>
                  <a:lnTo>
                    <a:pt x="115945" y="38630"/>
                  </a:lnTo>
                  <a:lnTo>
                    <a:pt x="118378" y="36164"/>
                  </a:lnTo>
                  <a:lnTo>
                    <a:pt x="120000" y="35342"/>
                  </a:lnTo>
                  <a:lnTo>
                    <a:pt x="119189" y="35342"/>
                  </a:lnTo>
                  <a:lnTo>
                    <a:pt x="117567" y="29589"/>
                  </a:lnTo>
                  <a:lnTo>
                    <a:pt x="114324" y="25479"/>
                  </a:lnTo>
                  <a:lnTo>
                    <a:pt x="105405" y="23013"/>
                  </a:lnTo>
                  <a:lnTo>
                    <a:pt x="99729" y="25479"/>
                  </a:lnTo>
                  <a:lnTo>
                    <a:pt x="97297" y="25479"/>
                  </a:lnTo>
                  <a:lnTo>
                    <a:pt x="92432" y="28767"/>
                  </a:lnTo>
                  <a:lnTo>
                    <a:pt x="91621" y="27945"/>
                  </a:lnTo>
                  <a:lnTo>
                    <a:pt x="90810" y="27945"/>
                  </a:lnTo>
                  <a:lnTo>
                    <a:pt x="86756" y="32876"/>
                  </a:lnTo>
                  <a:lnTo>
                    <a:pt x="82702" y="32876"/>
                  </a:lnTo>
                  <a:lnTo>
                    <a:pt x="76216" y="41095"/>
                  </a:lnTo>
                  <a:lnTo>
                    <a:pt x="73783" y="41095"/>
                  </a:lnTo>
                  <a:lnTo>
                    <a:pt x="71351" y="27123"/>
                  </a:lnTo>
                  <a:lnTo>
                    <a:pt x="46216" y="32054"/>
                  </a:lnTo>
                  <a:lnTo>
                    <a:pt x="41351" y="0"/>
                  </a:lnTo>
                  <a:lnTo>
                    <a:pt x="38918" y="0"/>
                  </a:lnTo>
                  <a:lnTo>
                    <a:pt x="38108" y="2465"/>
                  </a:lnTo>
                  <a:lnTo>
                    <a:pt x="38918" y="4931"/>
                  </a:lnTo>
                  <a:lnTo>
                    <a:pt x="38918" y="5753"/>
                  </a:lnTo>
                  <a:lnTo>
                    <a:pt x="38918" y="12328"/>
                  </a:lnTo>
                  <a:lnTo>
                    <a:pt x="38918" y="15616"/>
                  </a:lnTo>
                  <a:lnTo>
                    <a:pt x="38108" y="18082"/>
                  </a:lnTo>
                  <a:lnTo>
                    <a:pt x="38108" y="23013"/>
                  </a:lnTo>
                  <a:lnTo>
                    <a:pt x="37297" y="29589"/>
                  </a:lnTo>
                  <a:lnTo>
                    <a:pt x="37297" y="32054"/>
                  </a:lnTo>
                  <a:lnTo>
                    <a:pt x="35675" y="36164"/>
                  </a:lnTo>
                  <a:lnTo>
                    <a:pt x="29189" y="41917"/>
                  </a:lnTo>
                  <a:lnTo>
                    <a:pt x="26756" y="45205"/>
                  </a:lnTo>
                  <a:lnTo>
                    <a:pt x="22702" y="45205"/>
                  </a:lnTo>
                  <a:lnTo>
                    <a:pt x="19459" y="50136"/>
                  </a:lnTo>
                  <a:lnTo>
                    <a:pt x="17027" y="53424"/>
                  </a:lnTo>
                  <a:lnTo>
                    <a:pt x="16216" y="61643"/>
                  </a:lnTo>
                  <a:lnTo>
                    <a:pt x="15405" y="62465"/>
                  </a:lnTo>
                  <a:lnTo>
                    <a:pt x="12162" y="59999"/>
                  </a:lnTo>
                  <a:lnTo>
                    <a:pt x="9729" y="62465"/>
                  </a:lnTo>
                  <a:lnTo>
                    <a:pt x="7297" y="71506"/>
                  </a:lnTo>
                  <a:lnTo>
                    <a:pt x="7297" y="74794"/>
                  </a:lnTo>
                  <a:lnTo>
                    <a:pt x="5675" y="77260"/>
                  </a:lnTo>
                  <a:lnTo>
                    <a:pt x="2432" y="80547"/>
                  </a:lnTo>
                  <a:lnTo>
                    <a:pt x="0" y="83013"/>
                  </a:lnTo>
                  <a:lnTo>
                    <a:pt x="2432" y="93698"/>
                  </a:lnTo>
                  <a:lnTo>
                    <a:pt x="4054" y="98630"/>
                  </a:lnTo>
                  <a:lnTo>
                    <a:pt x="8108" y="104383"/>
                  </a:lnTo>
                  <a:lnTo>
                    <a:pt x="12162" y="108493"/>
                  </a:lnTo>
                  <a:lnTo>
                    <a:pt x="15405" y="113424"/>
                  </a:lnTo>
                  <a:lnTo>
                    <a:pt x="16216" y="113424"/>
                  </a:lnTo>
                  <a:lnTo>
                    <a:pt x="17027" y="11178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6" name="Shape 882"/>
            <p:cNvSpPr/>
            <p:nvPr/>
          </p:nvSpPr>
          <p:spPr>
            <a:xfrm>
              <a:off x="7045392" y="2498731"/>
              <a:ext cx="397999" cy="205745"/>
            </a:xfrm>
            <a:custGeom>
              <a:avLst/>
              <a:gdLst/>
              <a:ahLst/>
              <a:cxnLst/>
              <a:rect l="0" t="0" r="0" b="0"/>
              <a:pathLst>
                <a:path w="120000" h="120000" extrusionOk="0">
                  <a:moveTo>
                    <a:pt x="102711" y="92459"/>
                  </a:moveTo>
                  <a:lnTo>
                    <a:pt x="105254" y="89508"/>
                  </a:lnTo>
                  <a:lnTo>
                    <a:pt x="106779" y="87540"/>
                  </a:lnTo>
                  <a:lnTo>
                    <a:pt x="108813" y="86557"/>
                  </a:lnTo>
                  <a:lnTo>
                    <a:pt x="110338" y="77704"/>
                  </a:lnTo>
                  <a:lnTo>
                    <a:pt x="111864" y="72786"/>
                  </a:lnTo>
                  <a:lnTo>
                    <a:pt x="117457" y="68852"/>
                  </a:lnTo>
                  <a:lnTo>
                    <a:pt x="119491" y="62950"/>
                  </a:lnTo>
                  <a:lnTo>
                    <a:pt x="120000" y="59016"/>
                  </a:lnTo>
                  <a:lnTo>
                    <a:pt x="117966" y="53114"/>
                  </a:lnTo>
                  <a:lnTo>
                    <a:pt x="115423" y="48196"/>
                  </a:lnTo>
                  <a:lnTo>
                    <a:pt x="112881" y="41311"/>
                  </a:lnTo>
                  <a:lnTo>
                    <a:pt x="111864" y="35409"/>
                  </a:lnTo>
                  <a:lnTo>
                    <a:pt x="110338" y="22622"/>
                  </a:lnTo>
                  <a:lnTo>
                    <a:pt x="110847" y="21639"/>
                  </a:lnTo>
                  <a:lnTo>
                    <a:pt x="109322" y="21639"/>
                  </a:lnTo>
                  <a:lnTo>
                    <a:pt x="107288" y="17704"/>
                  </a:lnTo>
                  <a:lnTo>
                    <a:pt x="105254" y="12786"/>
                  </a:lnTo>
                  <a:lnTo>
                    <a:pt x="103728" y="9836"/>
                  </a:lnTo>
                  <a:lnTo>
                    <a:pt x="103220" y="10819"/>
                  </a:lnTo>
                  <a:lnTo>
                    <a:pt x="102203" y="11803"/>
                  </a:lnTo>
                  <a:lnTo>
                    <a:pt x="101186" y="14754"/>
                  </a:lnTo>
                  <a:lnTo>
                    <a:pt x="100677" y="15737"/>
                  </a:lnTo>
                  <a:lnTo>
                    <a:pt x="97627" y="16721"/>
                  </a:lnTo>
                  <a:lnTo>
                    <a:pt x="95084" y="14754"/>
                  </a:lnTo>
                  <a:lnTo>
                    <a:pt x="93559" y="12786"/>
                  </a:lnTo>
                  <a:lnTo>
                    <a:pt x="93050" y="13770"/>
                  </a:lnTo>
                  <a:lnTo>
                    <a:pt x="92033" y="15737"/>
                  </a:lnTo>
                  <a:lnTo>
                    <a:pt x="92033" y="16721"/>
                  </a:lnTo>
                  <a:lnTo>
                    <a:pt x="90508" y="17704"/>
                  </a:lnTo>
                  <a:lnTo>
                    <a:pt x="89491" y="15737"/>
                  </a:lnTo>
                  <a:lnTo>
                    <a:pt x="88474" y="14754"/>
                  </a:lnTo>
                  <a:lnTo>
                    <a:pt x="86949" y="13770"/>
                  </a:lnTo>
                  <a:lnTo>
                    <a:pt x="84406" y="12786"/>
                  </a:lnTo>
                  <a:lnTo>
                    <a:pt x="83898" y="10819"/>
                  </a:lnTo>
                  <a:lnTo>
                    <a:pt x="82881" y="6885"/>
                  </a:lnTo>
                  <a:lnTo>
                    <a:pt x="80847" y="3934"/>
                  </a:lnTo>
                  <a:lnTo>
                    <a:pt x="78305" y="0"/>
                  </a:lnTo>
                  <a:lnTo>
                    <a:pt x="77796" y="983"/>
                  </a:lnTo>
                  <a:lnTo>
                    <a:pt x="75254" y="2950"/>
                  </a:lnTo>
                  <a:lnTo>
                    <a:pt x="72711" y="983"/>
                  </a:lnTo>
                  <a:lnTo>
                    <a:pt x="71694" y="1967"/>
                  </a:lnTo>
                  <a:lnTo>
                    <a:pt x="72203" y="5901"/>
                  </a:lnTo>
                  <a:lnTo>
                    <a:pt x="73220" y="6885"/>
                  </a:lnTo>
                  <a:lnTo>
                    <a:pt x="72711" y="8852"/>
                  </a:lnTo>
                  <a:lnTo>
                    <a:pt x="73220" y="14754"/>
                  </a:lnTo>
                  <a:lnTo>
                    <a:pt x="72203" y="16721"/>
                  </a:lnTo>
                  <a:lnTo>
                    <a:pt x="70169" y="16721"/>
                  </a:lnTo>
                  <a:lnTo>
                    <a:pt x="68135" y="18688"/>
                  </a:lnTo>
                  <a:lnTo>
                    <a:pt x="64067" y="19672"/>
                  </a:lnTo>
                  <a:lnTo>
                    <a:pt x="63559" y="20655"/>
                  </a:lnTo>
                  <a:lnTo>
                    <a:pt x="63559" y="22622"/>
                  </a:lnTo>
                  <a:lnTo>
                    <a:pt x="63050" y="24590"/>
                  </a:lnTo>
                  <a:lnTo>
                    <a:pt x="63050" y="28524"/>
                  </a:lnTo>
                  <a:lnTo>
                    <a:pt x="62033" y="32459"/>
                  </a:lnTo>
                  <a:lnTo>
                    <a:pt x="61016" y="36393"/>
                  </a:lnTo>
                  <a:lnTo>
                    <a:pt x="60000" y="38360"/>
                  </a:lnTo>
                  <a:lnTo>
                    <a:pt x="58474" y="38360"/>
                  </a:lnTo>
                  <a:lnTo>
                    <a:pt x="56949" y="43278"/>
                  </a:lnTo>
                  <a:lnTo>
                    <a:pt x="56949" y="46229"/>
                  </a:lnTo>
                  <a:lnTo>
                    <a:pt x="55932" y="50163"/>
                  </a:lnTo>
                  <a:lnTo>
                    <a:pt x="52881" y="51147"/>
                  </a:lnTo>
                  <a:lnTo>
                    <a:pt x="52372" y="50163"/>
                  </a:lnTo>
                  <a:lnTo>
                    <a:pt x="50847" y="47213"/>
                  </a:lnTo>
                  <a:lnTo>
                    <a:pt x="50338" y="43278"/>
                  </a:lnTo>
                  <a:lnTo>
                    <a:pt x="49322" y="43278"/>
                  </a:lnTo>
                  <a:lnTo>
                    <a:pt x="48813" y="47213"/>
                  </a:lnTo>
                  <a:lnTo>
                    <a:pt x="47288" y="50163"/>
                  </a:lnTo>
                  <a:lnTo>
                    <a:pt x="47288" y="54098"/>
                  </a:lnTo>
                  <a:lnTo>
                    <a:pt x="46779" y="57049"/>
                  </a:lnTo>
                  <a:lnTo>
                    <a:pt x="44745" y="56065"/>
                  </a:lnTo>
                  <a:lnTo>
                    <a:pt x="43728" y="54098"/>
                  </a:lnTo>
                  <a:lnTo>
                    <a:pt x="41694" y="54098"/>
                  </a:lnTo>
                  <a:lnTo>
                    <a:pt x="40677" y="55081"/>
                  </a:lnTo>
                  <a:lnTo>
                    <a:pt x="38644" y="56065"/>
                  </a:lnTo>
                  <a:lnTo>
                    <a:pt x="38644" y="60000"/>
                  </a:lnTo>
                  <a:lnTo>
                    <a:pt x="38135" y="60983"/>
                  </a:lnTo>
                  <a:lnTo>
                    <a:pt x="36101" y="59016"/>
                  </a:lnTo>
                  <a:lnTo>
                    <a:pt x="34576" y="56065"/>
                  </a:lnTo>
                  <a:lnTo>
                    <a:pt x="32033" y="56065"/>
                  </a:lnTo>
                  <a:lnTo>
                    <a:pt x="30508" y="56065"/>
                  </a:lnTo>
                  <a:lnTo>
                    <a:pt x="28983" y="60000"/>
                  </a:lnTo>
                  <a:lnTo>
                    <a:pt x="24915" y="60000"/>
                  </a:lnTo>
                  <a:lnTo>
                    <a:pt x="24915" y="64918"/>
                  </a:lnTo>
                  <a:lnTo>
                    <a:pt x="23389" y="64918"/>
                  </a:lnTo>
                  <a:lnTo>
                    <a:pt x="21864" y="65901"/>
                  </a:lnTo>
                  <a:lnTo>
                    <a:pt x="21864" y="69836"/>
                  </a:lnTo>
                  <a:lnTo>
                    <a:pt x="21864" y="70819"/>
                  </a:lnTo>
                  <a:lnTo>
                    <a:pt x="21864" y="73770"/>
                  </a:lnTo>
                  <a:lnTo>
                    <a:pt x="22372" y="76721"/>
                  </a:lnTo>
                  <a:lnTo>
                    <a:pt x="21355" y="77704"/>
                  </a:lnTo>
                  <a:lnTo>
                    <a:pt x="18305" y="79672"/>
                  </a:lnTo>
                  <a:lnTo>
                    <a:pt x="16779" y="81639"/>
                  </a:lnTo>
                  <a:lnTo>
                    <a:pt x="16779" y="86557"/>
                  </a:lnTo>
                  <a:lnTo>
                    <a:pt x="17796" y="91475"/>
                  </a:lnTo>
                  <a:lnTo>
                    <a:pt x="16779" y="92459"/>
                  </a:lnTo>
                  <a:lnTo>
                    <a:pt x="15254" y="92459"/>
                  </a:lnTo>
                  <a:lnTo>
                    <a:pt x="13728" y="92459"/>
                  </a:lnTo>
                  <a:lnTo>
                    <a:pt x="11694" y="89508"/>
                  </a:lnTo>
                  <a:lnTo>
                    <a:pt x="9661" y="87540"/>
                  </a:lnTo>
                  <a:lnTo>
                    <a:pt x="8644" y="88524"/>
                  </a:lnTo>
                  <a:lnTo>
                    <a:pt x="7118" y="91475"/>
                  </a:lnTo>
                  <a:lnTo>
                    <a:pt x="5593" y="92459"/>
                  </a:lnTo>
                  <a:lnTo>
                    <a:pt x="5084" y="95409"/>
                  </a:lnTo>
                  <a:lnTo>
                    <a:pt x="5084" y="98360"/>
                  </a:lnTo>
                  <a:lnTo>
                    <a:pt x="7118" y="100327"/>
                  </a:lnTo>
                  <a:lnTo>
                    <a:pt x="7118" y="102295"/>
                  </a:lnTo>
                  <a:lnTo>
                    <a:pt x="7118" y="105245"/>
                  </a:lnTo>
                  <a:lnTo>
                    <a:pt x="7118" y="110163"/>
                  </a:lnTo>
                  <a:lnTo>
                    <a:pt x="6101" y="113114"/>
                  </a:lnTo>
                  <a:lnTo>
                    <a:pt x="5084" y="114098"/>
                  </a:lnTo>
                  <a:lnTo>
                    <a:pt x="3559" y="114098"/>
                  </a:lnTo>
                  <a:lnTo>
                    <a:pt x="2542" y="115081"/>
                  </a:lnTo>
                  <a:lnTo>
                    <a:pt x="2542" y="115081"/>
                  </a:lnTo>
                  <a:lnTo>
                    <a:pt x="2033" y="115081"/>
                  </a:lnTo>
                  <a:lnTo>
                    <a:pt x="0" y="115081"/>
                  </a:lnTo>
                  <a:lnTo>
                    <a:pt x="0" y="116065"/>
                  </a:lnTo>
                  <a:lnTo>
                    <a:pt x="0" y="119016"/>
                  </a:lnTo>
                  <a:lnTo>
                    <a:pt x="0" y="120000"/>
                  </a:lnTo>
                  <a:lnTo>
                    <a:pt x="1016" y="119016"/>
                  </a:lnTo>
                  <a:lnTo>
                    <a:pt x="26440" y="118032"/>
                  </a:lnTo>
                  <a:lnTo>
                    <a:pt x="25423" y="109180"/>
                  </a:lnTo>
                  <a:lnTo>
                    <a:pt x="72711" y="103278"/>
                  </a:lnTo>
                  <a:lnTo>
                    <a:pt x="97627" y="98360"/>
                  </a:lnTo>
                  <a:lnTo>
                    <a:pt x="100677" y="95409"/>
                  </a:lnTo>
                  <a:lnTo>
                    <a:pt x="102711" y="92459"/>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7" name="Shape 883"/>
            <p:cNvSpPr/>
            <p:nvPr/>
          </p:nvSpPr>
          <p:spPr>
            <a:xfrm>
              <a:off x="6706417" y="2426214"/>
              <a:ext cx="362584" cy="315364"/>
            </a:xfrm>
            <a:custGeom>
              <a:avLst/>
              <a:gdLst/>
              <a:ahLst/>
              <a:cxnLst/>
              <a:rect l="0" t="0" r="0" b="0"/>
              <a:pathLst>
                <a:path w="120000" h="120000" extrusionOk="0">
                  <a:moveTo>
                    <a:pt x="112440" y="104796"/>
                  </a:moveTo>
                  <a:cubicBezTo>
                    <a:pt x="112440" y="103167"/>
                    <a:pt x="112440" y="103167"/>
                    <a:pt x="112440" y="103167"/>
                  </a:cubicBezTo>
                  <a:cubicBezTo>
                    <a:pt x="112440" y="102624"/>
                    <a:pt x="112440" y="102624"/>
                    <a:pt x="112440" y="102624"/>
                  </a:cubicBezTo>
                  <a:cubicBezTo>
                    <a:pt x="114330" y="102624"/>
                    <a:pt x="114330" y="102624"/>
                    <a:pt x="114330" y="102624"/>
                  </a:cubicBezTo>
                  <a:cubicBezTo>
                    <a:pt x="114803" y="102624"/>
                    <a:pt x="114803" y="102624"/>
                    <a:pt x="114803" y="102624"/>
                  </a:cubicBezTo>
                  <a:cubicBezTo>
                    <a:pt x="115275" y="102081"/>
                    <a:pt x="115275" y="102081"/>
                    <a:pt x="115275" y="102081"/>
                  </a:cubicBezTo>
                  <a:cubicBezTo>
                    <a:pt x="116220" y="101538"/>
                    <a:pt x="116220" y="101538"/>
                    <a:pt x="116220" y="101538"/>
                  </a:cubicBezTo>
                  <a:cubicBezTo>
                    <a:pt x="117637" y="101538"/>
                    <a:pt x="117637" y="101538"/>
                    <a:pt x="117637" y="101538"/>
                  </a:cubicBezTo>
                  <a:cubicBezTo>
                    <a:pt x="119055" y="100995"/>
                    <a:pt x="119055" y="100995"/>
                    <a:pt x="119055" y="100995"/>
                  </a:cubicBezTo>
                  <a:cubicBezTo>
                    <a:pt x="120000" y="99366"/>
                    <a:pt x="120000" y="99366"/>
                    <a:pt x="120000" y="99366"/>
                  </a:cubicBezTo>
                  <a:cubicBezTo>
                    <a:pt x="120000" y="96108"/>
                    <a:pt x="120000" y="96108"/>
                    <a:pt x="120000" y="96108"/>
                  </a:cubicBezTo>
                  <a:cubicBezTo>
                    <a:pt x="120000" y="93936"/>
                    <a:pt x="120000" y="93936"/>
                    <a:pt x="120000" y="93936"/>
                  </a:cubicBezTo>
                  <a:cubicBezTo>
                    <a:pt x="120000" y="92850"/>
                    <a:pt x="120000" y="92850"/>
                    <a:pt x="120000" y="92850"/>
                  </a:cubicBezTo>
                  <a:cubicBezTo>
                    <a:pt x="118110" y="91221"/>
                    <a:pt x="118110" y="91221"/>
                    <a:pt x="118110" y="91221"/>
                  </a:cubicBezTo>
                  <a:cubicBezTo>
                    <a:pt x="118110" y="89592"/>
                    <a:pt x="118110" y="89592"/>
                    <a:pt x="118110" y="89592"/>
                  </a:cubicBezTo>
                  <a:cubicBezTo>
                    <a:pt x="118582" y="87420"/>
                    <a:pt x="118582" y="87420"/>
                    <a:pt x="118582" y="87420"/>
                  </a:cubicBezTo>
                  <a:cubicBezTo>
                    <a:pt x="116220" y="87420"/>
                    <a:pt x="116220" y="87420"/>
                    <a:pt x="116220" y="87420"/>
                  </a:cubicBezTo>
                  <a:cubicBezTo>
                    <a:pt x="114803" y="90135"/>
                    <a:pt x="114803" y="90135"/>
                    <a:pt x="114803" y="90135"/>
                  </a:cubicBezTo>
                  <a:cubicBezTo>
                    <a:pt x="114803" y="87420"/>
                    <a:pt x="114803" y="87420"/>
                    <a:pt x="114803" y="87420"/>
                  </a:cubicBezTo>
                  <a:cubicBezTo>
                    <a:pt x="112440" y="84705"/>
                    <a:pt x="112440" y="84705"/>
                    <a:pt x="112440" y="84705"/>
                  </a:cubicBezTo>
                  <a:cubicBezTo>
                    <a:pt x="112913" y="82533"/>
                    <a:pt x="112913" y="82533"/>
                    <a:pt x="112913" y="82533"/>
                  </a:cubicBezTo>
                  <a:cubicBezTo>
                    <a:pt x="113385" y="79276"/>
                    <a:pt x="113385" y="79276"/>
                    <a:pt x="113385" y="79276"/>
                  </a:cubicBezTo>
                  <a:cubicBezTo>
                    <a:pt x="111496" y="73303"/>
                    <a:pt x="111496" y="73303"/>
                    <a:pt x="111496" y="73303"/>
                  </a:cubicBezTo>
                  <a:cubicBezTo>
                    <a:pt x="109606" y="71131"/>
                    <a:pt x="109606" y="71131"/>
                    <a:pt x="109606" y="71131"/>
                  </a:cubicBezTo>
                  <a:cubicBezTo>
                    <a:pt x="103464" y="66244"/>
                    <a:pt x="103464" y="66244"/>
                    <a:pt x="103464" y="66244"/>
                  </a:cubicBezTo>
                  <a:cubicBezTo>
                    <a:pt x="102047" y="67330"/>
                    <a:pt x="102047" y="67330"/>
                    <a:pt x="102047" y="67330"/>
                  </a:cubicBezTo>
                  <a:cubicBezTo>
                    <a:pt x="98267" y="64072"/>
                    <a:pt x="98267" y="64072"/>
                    <a:pt x="98267" y="64072"/>
                  </a:cubicBezTo>
                  <a:cubicBezTo>
                    <a:pt x="95433" y="60814"/>
                    <a:pt x="95433" y="60814"/>
                    <a:pt x="95433" y="60814"/>
                  </a:cubicBezTo>
                  <a:cubicBezTo>
                    <a:pt x="95433" y="57556"/>
                    <a:pt x="95433" y="57556"/>
                    <a:pt x="95433" y="57556"/>
                  </a:cubicBezTo>
                  <a:cubicBezTo>
                    <a:pt x="96377" y="54298"/>
                    <a:pt x="96377" y="54298"/>
                    <a:pt x="96377" y="54298"/>
                  </a:cubicBezTo>
                  <a:cubicBezTo>
                    <a:pt x="96850" y="52126"/>
                    <a:pt x="96850" y="52126"/>
                    <a:pt x="96850" y="52126"/>
                  </a:cubicBezTo>
                  <a:cubicBezTo>
                    <a:pt x="97322" y="49411"/>
                    <a:pt x="97322" y="49411"/>
                    <a:pt x="97322" y="49411"/>
                  </a:cubicBezTo>
                  <a:cubicBezTo>
                    <a:pt x="98740" y="45610"/>
                    <a:pt x="98740" y="45610"/>
                    <a:pt x="98740" y="45610"/>
                  </a:cubicBezTo>
                  <a:cubicBezTo>
                    <a:pt x="97322" y="43438"/>
                    <a:pt x="97322" y="43438"/>
                    <a:pt x="97322" y="43438"/>
                  </a:cubicBezTo>
                  <a:cubicBezTo>
                    <a:pt x="95433" y="41266"/>
                    <a:pt x="95433" y="41266"/>
                    <a:pt x="95433" y="41266"/>
                  </a:cubicBezTo>
                  <a:cubicBezTo>
                    <a:pt x="92598" y="41266"/>
                    <a:pt x="92598" y="41266"/>
                    <a:pt x="92598" y="41266"/>
                  </a:cubicBezTo>
                  <a:cubicBezTo>
                    <a:pt x="91181" y="42352"/>
                    <a:pt x="91181" y="42352"/>
                    <a:pt x="91181" y="42352"/>
                  </a:cubicBezTo>
                  <a:cubicBezTo>
                    <a:pt x="90236" y="43981"/>
                    <a:pt x="90236" y="43981"/>
                    <a:pt x="90236" y="43981"/>
                  </a:cubicBezTo>
                  <a:cubicBezTo>
                    <a:pt x="87874" y="41266"/>
                    <a:pt x="87874" y="41266"/>
                    <a:pt x="87874" y="41266"/>
                  </a:cubicBezTo>
                  <a:cubicBezTo>
                    <a:pt x="87874" y="36380"/>
                    <a:pt x="87874" y="36380"/>
                    <a:pt x="87874" y="36380"/>
                  </a:cubicBezTo>
                  <a:cubicBezTo>
                    <a:pt x="85511" y="32579"/>
                    <a:pt x="85511" y="32579"/>
                    <a:pt x="85511" y="32579"/>
                  </a:cubicBezTo>
                  <a:cubicBezTo>
                    <a:pt x="77007" y="24434"/>
                    <a:pt x="77007" y="24434"/>
                    <a:pt x="77007" y="24434"/>
                  </a:cubicBezTo>
                  <a:cubicBezTo>
                    <a:pt x="73700" y="17918"/>
                    <a:pt x="73700" y="17918"/>
                    <a:pt x="73700" y="17918"/>
                  </a:cubicBezTo>
                  <a:cubicBezTo>
                    <a:pt x="73700" y="11945"/>
                    <a:pt x="73700" y="11945"/>
                    <a:pt x="73700" y="11945"/>
                  </a:cubicBezTo>
                  <a:cubicBezTo>
                    <a:pt x="73700" y="5972"/>
                    <a:pt x="73700" y="5972"/>
                    <a:pt x="73700" y="5972"/>
                  </a:cubicBezTo>
                  <a:cubicBezTo>
                    <a:pt x="74645" y="5429"/>
                    <a:pt x="74645" y="5429"/>
                    <a:pt x="74645" y="5429"/>
                  </a:cubicBezTo>
                  <a:cubicBezTo>
                    <a:pt x="68976" y="0"/>
                    <a:pt x="68976" y="0"/>
                    <a:pt x="68976" y="0"/>
                  </a:cubicBezTo>
                  <a:cubicBezTo>
                    <a:pt x="0" y="1085"/>
                    <a:pt x="0" y="1085"/>
                    <a:pt x="0" y="1085"/>
                  </a:cubicBezTo>
                  <a:cubicBezTo>
                    <a:pt x="472" y="2171"/>
                    <a:pt x="472" y="2171"/>
                    <a:pt x="472" y="2171"/>
                  </a:cubicBezTo>
                  <a:cubicBezTo>
                    <a:pt x="1889" y="3257"/>
                    <a:pt x="1889" y="3257"/>
                    <a:pt x="1889" y="3257"/>
                  </a:cubicBezTo>
                  <a:cubicBezTo>
                    <a:pt x="2362" y="5972"/>
                    <a:pt x="2362" y="5972"/>
                    <a:pt x="2362" y="5972"/>
                  </a:cubicBezTo>
                  <a:cubicBezTo>
                    <a:pt x="1417" y="7058"/>
                    <a:pt x="1417" y="7058"/>
                    <a:pt x="1417" y="7058"/>
                  </a:cubicBezTo>
                  <a:cubicBezTo>
                    <a:pt x="2362" y="8687"/>
                    <a:pt x="2362" y="8687"/>
                    <a:pt x="2362" y="8687"/>
                  </a:cubicBezTo>
                  <a:cubicBezTo>
                    <a:pt x="2362" y="8687"/>
                    <a:pt x="1889" y="8687"/>
                    <a:pt x="2362" y="9230"/>
                  </a:cubicBezTo>
                  <a:cubicBezTo>
                    <a:pt x="2834" y="9773"/>
                    <a:pt x="5196" y="10316"/>
                    <a:pt x="5196" y="10316"/>
                  </a:cubicBezTo>
                  <a:cubicBezTo>
                    <a:pt x="5669" y="13574"/>
                    <a:pt x="5669" y="13574"/>
                    <a:pt x="5669" y="13574"/>
                  </a:cubicBezTo>
                  <a:cubicBezTo>
                    <a:pt x="6614" y="15746"/>
                    <a:pt x="6614" y="15746"/>
                    <a:pt x="6614" y="15746"/>
                  </a:cubicBezTo>
                  <a:cubicBezTo>
                    <a:pt x="6614" y="15746"/>
                    <a:pt x="6614" y="15746"/>
                    <a:pt x="6614" y="15746"/>
                  </a:cubicBezTo>
                  <a:cubicBezTo>
                    <a:pt x="8503" y="19004"/>
                    <a:pt x="8503" y="19004"/>
                    <a:pt x="8503" y="19004"/>
                  </a:cubicBezTo>
                  <a:cubicBezTo>
                    <a:pt x="9448" y="21176"/>
                    <a:pt x="9448" y="21176"/>
                    <a:pt x="9448" y="21176"/>
                  </a:cubicBezTo>
                  <a:cubicBezTo>
                    <a:pt x="13700" y="21176"/>
                    <a:pt x="13700" y="21176"/>
                    <a:pt x="13700" y="21176"/>
                  </a:cubicBezTo>
                  <a:cubicBezTo>
                    <a:pt x="14645" y="21176"/>
                    <a:pt x="14645" y="21176"/>
                    <a:pt x="14645" y="21176"/>
                  </a:cubicBezTo>
                  <a:cubicBezTo>
                    <a:pt x="14645" y="23891"/>
                    <a:pt x="14645" y="23891"/>
                    <a:pt x="14645" y="23891"/>
                  </a:cubicBezTo>
                  <a:cubicBezTo>
                    <a:pt x="13228" y="27149"/>
                    <a:pt x="13228" y="27149"/>
                    <a:pt x="13228" y="27149"/>
                  </a:cubicBezTo>
                  <a:cubicBezTo>
                    <a:pt x="11811" y="29864"/>
                    <a:pt x="11811" y="29864"/>
                    <a:pt x="11811" y="29864"/>
                  </a:cubicBezTo>
                  <a:cubicBezTo>
                    <a:pt x="14645" y="33122"/>
                    <a:pt x="14645" y="33122"/>
                    <a:pt x="14645" y="33122"/>
                  </a:cubicBezTo>
                  <a:cubicBezTo>
                    <a:pt x="15590" y="36380"/>
                    <a:pt x="15590" y="36380"/>
                    <a:pt x="15590" y="36380"/>
                  </a:cubicBezTo>
                  <a:cubicBezTo>
                    <a:pt x="17007" y="37466"/>
                    <a:pt x="17007" y="37466"/>
                    <a:pt x="17007" y="37466"/>
                  </a:cubicBezTo>
                  <a:cubicBezTo>
                    <a:pt x="19842" y="39095"/>
                    <a:pt x="19842" y="39095"/>
                    <a:pt x="19842" y="39095"/>
                  </a:cubicBezTo>
                  <a:cubicBezTo>
                    <a:pt x="19842" y="95565"/>
                    <a:pt x="19842" y="95565"/>
                    <a:pt x="19842" y="95565"/>
                  </a:cubicBezTo>
                  <a:cubicBezTo>
                    <a:pt x="19842" y="109140"/>
                    <a:pt x="19842" y="109140"/>
                    <a:pt x="19842" y="109140"/>
                  </a:cubicBezTo>
                  <a:cubicBezTo>
                    <a:pt x="101574" y="106968"/>
                    <a:pt x="101574" y="106968"/>
                    <a:pt x="101574" y="106968"/>
                  </a:cubicBezTo>
                  <a:cubicBezTo>
                    <a:pt x="102047" y="110226"/>
                    <a:pt x="102047" y="110226"/>
                    <a:pt x="102047" y="110226"/>
                  </a:cubicBezTo>
                  <a:cubicBezTo>
                    <a:pt x="96850" y="120000"/>
                    <a:pt x="96850" y="120000"/>
                    <a:pt x="96850" y="120000"/>
                  </a:cubicBezTo>
                  <a:cubicBezTo>
                    <a:pt x="110078" y="118914"/>
                    <a:pt x="110078" y="118914"/>
                    <a:pt x="110078" y="118914"/>
                  </a:cubicBezTo>
                  <a:cubicBezTo>
                    <a:pt x="110551" y="117285"/>
                    <a:pt x="110551" y="117285"/>
                    <a:pt x="110551" y="117285"/>
                  </a:cubicBezTo>
                  <a:cubicBezTo>
                    <a:pt x="111496" y="115656"/>
                    <a:pt x="111496" y="115656"/>
                    <a:pt x="111496" y="115656"/>
                  </a:cubicBezTo>
                  <a:cubicBezTo>
                    <a:pt x="111496" y="115656"/>
                    <a:pt x="112440" y="115113"/>
                    <a:pt x="111968" y="114570"/>
                  </a:cubicBezTo>
                  <a:cubicBezTo>
                    <a:pt x="111968" y="114027"/>
                    <a:pt x="111023" y="112398"/>
                    <a:pt x="111023" y="112398"/>
                  </a:cubicBezTo>
                  <a:cubicBezTo>
                    <a:pt x="110551" y="111855"/>
                    <a:pt x="110551" y="111855"/>
                    <a:pt x="110551" y="111855"/>
                  </a:cubicBezTo>
                  <a:cubicBezTo>
                    <a:pt x="111023" y="110769"/>
                    <a:pt x="111023" y="110769"/>
                    <a:pt x="111023" y="110769"/>
                  </a:cubicBezTo>
                  <a:cubicBezTo>
                    <a:pt x="111968" y="110226"/>
                    <a:pt x="111968" y="110226"/>
                    <a:pt x="111968" y="110226"/>
                  </a:cubicBezTo>
                  <a:cubicBezTo>
                    <a:pt x="112440" y="108597"/>
                    <a:pt x="112440" y="108597"/>
                    <a:pt x="112440" y="108597"/>
                  </a:cubicBezTo>
                  <a:cubicBezTo>
                    <a:pt x="112440" y="106968"/>
                    <a:pt x="112440" y="106968"/>
                    <a:pt x="112440" y="106968"/>
                  </a:cubicBezTo>
                  <a:cubicBezTo>
                    <a:pt x="112440" y="105339"/>
                    <a:pt x="112440" y="105339"/>
                    <a:pt x="112440" y="105339"/>
                  </a:cubicBezTo>
                  <a:lnTo>
                    <a:pt x="112440" y="10479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8" name="Shape 884"/>
            <p:cNvSpPr/>
            <p:nvPr/>
          </p:nvSpPr>
          <p:spPr>
            <a:xfrm>
              <a:off x="6642332" y="1820781"/>
              <a:ext cx="350780" cy="408118"/>
            </a:xfrm>
            <a:custGeom>
              <a:avLst/>
              <a:gdLst/>
              <a:ahLst/>
              <a:cxnLst/>
              <a:rect l="0" t="0" r="0" b="0"/>
              <a:pathLst>
                <a:path w="120000" h="120000" extrusionOk="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cxnSp>
          <p:nvCxnSpPr>
            <p:cNvPr id="129" name="Shape 885"/>
            <p:cNvCxnSpPr/>
            <p:nvPr/>
          </p:nvCxnSpPr>
          <p:spPr>
            <a:xfrm>
              <a:off x="6881807" y="2014722"/>
              <a:ext cx="0" cy="0"/>
            </a:xfrm>
            <a:prstGeom prst="straightConnector1">
              <a:avLst/>
            </a:prstGeom>
            <a:solidFill>
              <a:srgbClr val="BFBFBF"/>
            </a:solidFill>
            <a:ln w="9525" cap="flat" cmpd="sng">
              <a:solidFill>
                <a:srgbClr val="000000"/>
              </a:solidFill>
              <a:prstDash val="solid"/>
              <a:round/>
              <a:headEnd type="none" w="med" len="med"/>
              <a:tailEnd type="none" w="med" len="med"/>
            </a:ln>
          </p:spPr>
        </p:cxnSp>
        <p:cxnSp>
          <p:nvCxnSpPr>
            <p:cNvPr id="130" name="Shape 886"/>
            <p:cNvCxnSpPr/>
            <p:nvPr/>
          </p:nvCxnSpPr>
          <p:spPr>
            <a:xfrm>
              <a:off x="6881807" y="2014722"/>
              <a:ext cx="0" cy="0"/>
            </a:xfrm>
            <a:prstGeom prst="straightConnector1">
              <a:avLst/>
            </a:prstGeom>
            <a:solidFill>
              <a:srgbClr val="BFBFBF"/>
            </a:solidFill>
            <a:ln w="9525" cap="flat" cmpd="sng">
              <a:solidFill>
                <a:srgbClr val="FFFFFF"/>
              </a:solidFill>
              <a:prstDash val="solid"/>
              <a:miter/>
              <a:headEnd type="none" w="med" len="med"/>
              <a:tailEnd type="none" w="med" len="med"/>
            </a:ln>
          </p:spPr>
        </p:cxnSp>
        <p:sp>
          <p:nvSpPr>
            <p:cNvPr id="131" name="Shape 887"/>
            <p:cNvSpPr/>
            <p:nvPr/>
          </p:nvSpPr>
          <p:spPr>
            <a:xfrm>
              <a:off x="6964443" y="1940518"/>
              <a:ext cx="409805" cy="386195"/>
            </a:xfrm>
            <a:custGeom>
              <a:avLst/>
              <a:gdLst/>
              <a:ahLst/>
              <a:cxnLst/>
              <a:rect l="0" t="0" r="0" b="0"/>
              <a:pathLst>
                <a:path w="120000" h="120000" extrusionOk="0">
                  <a:moveTo>
                    <a:pt x="0" y="22666"/>
                  </a:moveTo>
                  <a:cubicBezTo>
                    <a:pt x="836" y="21777"/>
                    <a:pt x="836" y="21777"/>
                    <a:pt x="836" y="21777"/>
                  </a:cubicBezTo>
                  <a:cubicBezTo>
                    <a:pt x="2508" y="21777"/>
                    <a:pt x="2508" y="21777"/>
                    <a:pt x="2508" y="21777"/>
                  </a:cubicBezTo>
                  <a:cubicBezTo>
                    <a:pt x="4599" y="20444"/>
                    <a:pt x="4599" y="20444"/>
                    <a:pt x="4599" y="20444"/>
                  </a:cubicBezTo>
                  <a:cubicBezTo>
                    <a:pt x="5017" y="19555"/>
                    <a:pt x="5017" y="19555"/>
                    <a:pt x="5017" y="19555"/>
                  </a:cubicBezTo>
                  <a:cubicBezTo>
                    <a:pt x="5853" y="17777"/>
                    <a:pt x="5853" y="17777"/>
                    <a:pt x="5853" y="17777"/>
                  </a:cubicBezTo>
                  <a:cubicBezTo>
                    <a:pt x="7108" y="16444"/>
                    <a:pt x="7108" y="16444"/>
                    <a:pt x="7108" y="16444"/>
                  </a:cubicBezTo>
                  <a:cubicBezTo>
                    <a:pt x="8362" y="16000"/>
                    <a:pt x="8362" y="16000"/>
                    <a:pt x="8362" y="16000"/>
                  </a:cubicBezTo>
                  <a:cubicBezTo>
                    <a:pt x="9616" y="16000"/>
                    <a:pt x="9616" y="16000"/>
                    <a:pt x="9616" y="16000"/>
                  </a:cubicBezTo>
                  <a:cubicBezTo>
                    <a:pt x="12125" y="16000"/>
                    <a:pt x="12125" y="16000"/>
                    <a:pt x="12125" y="16000"/>
                  </a:cubicBezTo>
                  <a:cubicBezTo>
                    <a:pt x="13379" y="15111"/>
                    <a:pt x="13379" y="15111"/>
                    <a:pt x="13379" y="15111"/>
                  </a:cubicBezTo>
                  <a:cubicBezTo>
                    <a:pt x="17560" y="12000"/>
                    <a:pt x="17560" y="12000"/>
                    <a:pt x="17560" y="12000"/>
                  </a:cubicBezTo>
                  <a:cubicBezTo>
                    <a:pt x="18815" y="11555"/>
                    <a:pt x="18815" y="11555"/>
                    <a:pt x="18815" y="11555"/>
                  </a:cubicBezTo>
                  <a:cubicBezTo>
                    <a:pt x="20487" y="9777"/>
                    <a:pt x="20487" y="9777"/>
                    <a:pt x="20487" y="9777"/>
                  </a:cubicBezTo>
                  <a:cubicBezTo>
                    <a:pt x="21742" y="7555"/>
                    <a:pt x="21742" y="7555"/>
                    <a:pt x="21742" y="7555"/>
                  </a:cubicBezTo>
                  <a:cubicBezTo>
                    <a:pt x="23414" y="6222"/>
                    <a:pt x="23414" y="6222"/>
                    <a:pt x="23414" y="6222"/>
                  </a:cubicBezTo>
                  <a:cubicBezTo>
                    <a:pt x="25505" y="4000"/>
                    <a:pt x="25505" y="4000"/>
                    <a:pt x="25505" y="4000"/>
                  </a:cubicBezTo>
                  <a:cubicBezTo>
                    <a:pt x="27177" y="1777"/>
                    <a:pt x="27177" y="1777"/>
                    <a:pt x="27177" y="1777"/>
                  </a:cubicBezTo>
                  <a:cubicBezTo>
                    <a:pt x="29268" y="444"/>
                    <a:pt x="29268" y="444"/>
                    <a:pt x="29268" y="444"/>
                  </a:cubicBezTo>
                  <a:cubicBezTo>
                    <a:pt x="32195" y="0"/>
                    <a:pt x="32195" y="0"/>
                    <a:pt x="32195" y="0"/>
                  </a:cubicBezTo>
                  <a:cubicBezTo>
                    <a:pt x="33449" y="0"/>
                    <a:pt x="33449" y="0"/>
                    <a:pt x="33449" y="0"/>
                  </a:cubicBezTo>
                  <a:cubicBezTo>
                    <a:pt x="35540" y="888"/>
                    <a:pt x="35540" y="888"/>
                    <a:pt x="35540" y="888"/>
                  </a:cubicBezTo>
                  <a:cubicBezTo>
                    <a:pt x="34703" y="1333"/>
                    <a:pt x="34703" y="1333"/>
                    <a:pt x="34703" y="1333"/>
                  </a:cubicBezTo>
                  <a:cubicBezTo>
                    <a:pt x="33031" y="2222"/>
                    <a:pt x="33031" y="2222"/>
                    <a:pt x="33031" y="2222"/>
                  </a:cubicBezTo>
                  <a:cubicBezTo>
                    <a:pt x="31358" y="2666"/>
                    <a:pt x="31358" y="2666"/>
                    <a:pt x="31358" y="2666"/>
                  </a:cubicBezTo>
                  <a:cubicBezTo>
                    <a:pt x="31777" y="3555"/>
                    <a:pt x="31777" y="3555"/>
                    <a:pt x="31777" y="3555"/>
                  </a:cubicBezTo>
                  <a:cubicBezTo>
                    <a:pt x="29268" y="6222"/>
                    <a:pt x="29268" y="6222"/>
                    <a:pt x="29268" y="6222"/>
                  </a:cubicBezTo>
                  <a:cubicBezTo>
                    <a:pt x="29268" y="6222"/>
                    <a:pt x="28432" y="6222"/>
                    <a:pt x="28432" y="6666"/>
                  </a:cubicBezTo>
                  <a:cubicBezTo>
                    <a:pt x="28432" y="7111"/>
                    <a:pt x="27177" y="10222"/>
                    <a:pt x="27177" y="10222"/>
                  </a:cubicBezTo>
                  <a:cubicBezTo>
                    <a:pt x="27177" y="8444"/>
                    <a:pt x="27177" y="8444"/>
                    <a:pt x="27177" y="8444"/>
                  </a:cubicBezTo>
                  <a:cubicBezTo>
                    <a:pt x="26341" y="7555"/>
                    <a:pt x="26341" y="7555"/>
                    <a:pt x="26341" y="7555"/>
                  </a:cubicBezTo>
                  <a:cubicBezTo>
                    <a:pt x="25923" y="12000"/>
                    <a:pt x="25923" y="12000"/>
                    <a:pt x="25923" y="12000"/>
                  </a:cubicBezTo>
                  <a:cubicBezTo>
                    <a:pt x="25923" y="14666"/>
                    <a:pt x="25923" y="14666"/>
                    <a:pt x="25923" y="14666"/>
                  </a:cubicBezTo>
                  <a:cubicBezTo>
                    <a:pt x="27177" y="13777"/>
                    <a:pt x="27177" y="13777"/>
                    <a:pt x="27177" y="13777"/>
                  </a:cubicBezTo>
                  <a:cubicBezTo>
                    <a:pt x="28013" y="12888"/>
                    <a:pt x="28013" y="12888"/>
                    <a:pt x="28013" y="12888"/>
                  </a:cubicBezTo>
                  <a:cubicBezTo>
                    <a:pt x="28432" y="12888"/>
                    <a:pt x="28432" y="12888"/>
                    <a:pt x="28432" y="12888"/>
                  </a:cubicBezTo>
                  <a:cubicBezTo>
                    <a:pt x="28850" y="13777"/>
                    <a:pt x="28850" y="13777"/>
                    <a:pt x="28850" y="13777"/>
                  </a:cubicBezTo>
                  <a:cubicBezTo>
                    <a:pt x="30104" y="13777"/>
                    <a:pt x="30104" y="13777"/>
                    <a:pt x="30104" y="13777"/>
                  </a:cubicBezTo>
                  <a:cubicBezTo>
                    <a:pt x="30940" y="13333"/>
                    <a:pt x="30940" y="13333"/>
                    <a:pt x="30940" y="13333"/>
                  </a:cubicBezTo>
                  <a:cubicBezTo>
                    <a:pt x="32195" y="12444"/>
                    <a:pt x="32195" y="12444"/>
                    <a:pt x="32195" y="12444"/>
                  </a:cubicBezTo>
                  <a:cubicBezTo>
                    <a:pt x="34285" y="12888"/>
                    <a:pt x="34285" y="12888"/>
                    <a:pt x="34285" y="12888"/>
                  </a:cubicBezTo>
                  <a:cubicBezTo>
                    <a:pt x="38466" y="15111"/>
                    <a:pt x="38466" y="15111"/>
                    <a:pt x="38466" y="15111"/>
                  </a:cubicBezTo>
                  <a:cubicBezTo>
                    <a:pt x="40975" y="18222"/>
                    <a:pt x="40975" y="18222"/>
                    <a:pt x="40975" y="18222"/>
                  </a:cubicBezTo>
                  <a:cubicBezTo>
                    <a:pt x="42648" y="19555"/>
                    <a:pt x="42648" y="19555"/>
                    <a:pt x="42648" y="19555"/>
                  </a:cubicBezTo>
                  <a:cubicBezTo>
                    <a:pt x="46411" y="20000"/>
                    <a:pt x="46411" y="20000"/>
                    <a:pt x="46411" y="20000"/>
                  </a:cubicBezTo>
                  <a:cubicBezTo>
                    <a:pt x="47665" y="19555"/>
                    <a:pt x="47665" y="19555"/>
                    <a:pt x="47665" y="19555"/>
                  </a:cubicBezTo>
                  <a:cubicBezTo>
                    <a:pt x="50592" y="20444"/>
                    <a:pt x="50592" y="20444"/>
                    <a:pt x="50592" y="20444"/>
                  </a:cubicBezTo>
                  <a:cubicBezTo>
                    <a:pt x="53101" y="21333"/>
                    <a:pt x="53101" y="21333"/>
                    <a:pt x="53101" y="21333"/>
                  </a:cubicBezTo>
                  <a:cubicBezTo>
                    <a:pt x="54355" y="19555"/>
                    <a:pt x="54355" y="19555"/>
                    <a:pt x="54355" y="19555"/>
                  </a:cubicBezTo>
                  <a:cubicBezTo>
                    <a:pt x="56445" y="17333"/>
                    <a:pt x="56445" y="17333"/>
                    <a:pt x="56445" y="17333"/>
                  </a:cubicBezTo>
                  <a:cubicBezTo>
                    <a:pt x="58118" y="15555"/>
                    <a:pt x="58118" y="15555"/>
                    <a:pt x="58118" y="15555"/>
                  </a:cubicBezTo>
                  <a:cubicBezTo>
                    <a:pt x="61881" y="14666"/>
                    <a:pt x="61881" y="14666"/>
                    <a:pt x="61881" y="14666"/>
                  </a:cubicBezTo>
                  <a:cubicBezTo>
                    <a:pt x="64390" y="13777"/>
                    <a:pt x="64390" y="13777"/>
                    <a:pt x="64390" y="13777"/>
                  </a:cubicBezTo>
                  <a:cubicBezTo>
                    <a:pt x="66898" y="13777"/>
                    <a:pt x="66898" y="13777"/>
                    <a:pt x="66898" y="13777"/>
                  </a:cubicBezTo>
                  <a:cubicBezTo>
                    <a:pt x="70662" y="12444"/>
                    <a:pt x="70662" y="12444"/>
                    <a:pt x="70662" y="12444"/>
                  </a:cubicBezTo>
                  <a:cubicBezTo>
                    <a:pt x="73170" y="11555"/>
                    <a:pt x="73170" y="11555"/>
                    <a:pt x="73170" y="11555"/>
                  </a:cubicBezTo>
                  <a:cubicBezTo>
                    <a:pt x="74425" y="12444"/>
                    <a:pt x="74425" y="12444"/>
                    <a:pt x="74425" y="12444"/>
                  </a:cubicBezTo>
                  <a:cubicBezTo>
                    <a:pt x="75261" y="16000"/>
                    <a:pt x="75261" y="16000"/>
                    <a:pt x="75261" y="16000"/>
                  </a:cubicBezTo>
                  <a:cubicBezTo>
                    <a:pt x="79860" y="16888"/>
                    <a:pt x="79860" y="16888"/>
                    <a:pt x="79860" y="16888"/>
                  </a:cubicBezTo>
                  <a:cubicBezTo>
                    <a:pt x="82787" y="16888"/>
                    <a:pt x="82787" y="16888"/>
                    <a:pt x="82787" y="16888"/>
                  </a:cubicBezTo>
                  <a:cubicBezTo>
                    <a:pt x="84878" y="17333"/>
                    <a:pt x="84878" y="17333"/>
                    <a:pt x="84878" y="17333"/>
                  </a:cubicBezTo>
                  <a:cubicBezTo>
                    <a:pt x="86550" y="19555"/>
                    <a:pt x="86550" y="19555"/>
                    <a:pt x="86550" y="19555"/>
                  </a:cubicBezTo>
                  <a:cubicBezTo>
                    <a:pt x="89059" y="22666"/>
                    <a:pt x="89059" y="22666"/>
                    <a:pt x="89059" y="22666"/>
                  </a:cubicBezTo>
                  <a:cubicBezTo>
                    <a:pt x="89895" y="23555"/>
                    <a:pt x="89895" y="23555"/>
                    <a:pt x="89895" y="23555"/>
                  </a:cubicBezTo>
                  <a:cubicBezTo>
                    <a:pt x="89895" y="23555"/>
                    <a:pt x="90313" y="24000"/>
                    <a:pt x="90731" y="24444"/>
                  </a:cubicBezTo>
                  <a:cubicBezTo>
                    <a:pt x="91149" y="24888"/>
                    <a:pt x="91567" y="25777"/>
                    <a:pt x="91567" y="25777"/>
                  </a:cubicBezTo>
                  <a:cubicBezTo>
                    <a:pt x="93658" y="26222"/>
                    <a:pt x="93658" y="26222"/>
                    <a:pt x="93658" y="26222"/>
                  </a:cubicBezTo>
                  <a:cubicBezTo>
                    <a:pt x="93658" y="26222"/>
                    <a:pt x="94494" y="25333"/>
                    <a:pt x="94494" y="25333"/>
                  </a:cubicBezTo>
                  <a:cubicBezTo>
                    <a:pt x="94494" y="24888"/>
                    <a:pt x="96167" y="24000"/>
                    <a:pt x="96167" y="24000"/>
                  </a:cubicBezTo>
                  <a:cubicBezTo>
                    <a:pt x="97003" y="24888"/>
                    <a:pt x="97003" y="24888"/>
                    <a:pt x="97003" y="24888"/>
                  </a:cubicBezTo>
                  <a:cubicBezTo>
                    <a:pt x="97003" y="24888"/>
                    <a:pt x="97839" y="25333"/>
                    <a:pt x="97003" y="25777"/>
                  </a:cubicBezTo>
                  <a:cubicBezTo>
                    <a:pt x="96585" y="25777"/>
                    <a:pt x="96167" y="26666"/>
                    <a:pt x="95749" y="26666"/>
                  </a:cubicBezTo>
                  <a:cubicBezTo>
                    <a:pt x="94912" y="26666"/>
                    <a:pt x="94076" y="26666"/>
                    <a:pt x="94076" y="26666"/>
                  </a:cubicBezTo>
                  <a:cubicBezTo>
                    <a:pt x="92404" y="26666"/>
                    <a:pt x="92404" y="26666"/>
                    <a:pt x="92404" y="26666"/>
                  </a:cubicBezTo>
                  <a:cubicBezTo>
                    <a:pt x="91567" y="27555"/>
                    <a:pt x="91567" y="27555"/>
                    <a:pt x="91567" y="27555"/>
                  </a:cubicBezTo>
                  <a:cubicBezTo>
                    <a:pt x="86968" y="27555"/>
                    <a:pt x="86968" y="27555"/>
                    <a:pt x="86968" y="27555"/>
                  </a:cubicBezTo>
                  <a:cubicBezTo>
                    <a:pt x="85714" y="28000"/>
                    <a:pt x="85714" y="28000"/>
                    <a:pt x="85714" y="28000"/>
                  </a:cubicBezTo>
                  <a:cubicBezTo>
                    <a:pt x="84041" y="27111"/>
                    <a:pt x="84041" y="27111"/>
                    <a:pt x="84041" y="27111"/>
                  </a:cubicBezTo>
                  <a:cubicBezTo>
                    <a:pt x="82369" y="26222"/>
                    <a:pt x="82369" y="26222"/>
                    <a:pt x="82369" y="26222"/>
                  </a:cubicBezTo>
                  <a:cubicBezTo>
                    <a:pt x="80696" y="28444"/>
                    <a:pt x="80696" y="28444"/>
                    <a:pt x="80696" y="28444"/>
                  </a:cubicBezTo>
                  <a:cubicBezTo>
                    <a:pt x="81114" y="29777"/>
                    <a:pt x="81114" y="29777"/>
                    <a:pt x="81114" y="29777"/>
                  </a:cubicBezTo>
                  <a:cubicBezTo>
                    <a:pt x="81114" y="30666"/>
                    <a:pt x="81114" y="30666"/>
                    <a:pt x="81114" y="30666"/>
                  </a:cubicBezTo>
                  <a:cubicBezTo>
                    <a:pt x="81114" y="30666"/>
                    <a:pt x="81114" y="31555"/>
                    <a:pt x="81533" y="31555"/>
                  </a:cubicBezTo>
                  <a:cubicBezTo>
                    <a:pt x="81533" y="31555"/>
                    <a:pt x="81951" y="32000"/>
                    <a:pt x="81951" y="32000"/>
                  </a:cubicBezTo>
                  <a:cubicBezTo>
                    <a:pt x="84041" y="32888"/>
                    <a:pt x="84041" y="32888"/>
                    <a:pt x="84041" y="32888"/>
                  </a:cubicBezTo>
                  <a:cubicBezTo>
                    <a:pt x="84878" y="32000"/>
                    <a:pt x="84878" y="32000"/>
                    <a:pt x="84878" y="32000"/>
                  </a:cubicBezTo>
                  <a:cubicBezTo>
                    <a:pt x="84878" y="32000"/>
                    <a:pt x="83623" y="31111"/>
                    <a:pt x="84041" y="31111"/>
                  </a:cubicBezTo>
                  <a:cubicBezTo>
                    <a:pt x="84459" y="31111"/>
                    <a:pt x="86132" y="32000"/>
                    <a:pt x="86132" y="32000"/>
                  </a:cubicBezTo>
                  <a:cubicBezTo>
                    <a:pt x="86132" y="32000"/>
                    <a:pt x="85714" y="32888"/>
                    <a:pt x="85714" y="32888"/>
                  </a:cubicBezTo>
                  <a:cubicBezTo>
                    <a:pt x="85296" y="33333"/>
                    <a:pt x="85296" y="33333"/>
                    <a:pt x="85296" y="33333"/>
                  </a:cubicBezTo>
                  <a:cubicBezTo>
                    <a:pt x="85714" y="33777"/>
                    <a:pt x="87804" y="34222"/>
                    <a:pt x="87804" y="34222"/>
                  </a:cubicBezTo>
                  <a:cubicBezTo>
                    <a:pt x="88222" y="34222"/>
                    <a:pt x="89477" y="35111"/>
                    <a:pt x="89477" y="35111"/>
                  </a:cubicBezTo>
                  <a:cubicBezTo>
                    <a:pt x="91567" y="36444"/>
                    <a:pt x="91567" y="36444"/>
                    <a:pt x="91567" y="36444"/>
                  </a:cubicBezTo>
                  <a:cubicBezTo>
                    <a:pt x="94494" y="37777"/>
                    <a:pt x="94494" y="37777"/>
                    <a:pt x="94494" y="37777"/>
                  </a:cubicBezTo>
                  <a:cubicBezTo>
                    <a:pt x="97839" y="39111"/>
                    <a:pt x="97839" y="39111"/>
                    <a:pt x="97839" y="39111"/>
                  </a:cubicBezTo>
                  <a:cubicBezTo>
                    <a:pt x="101184" y="42666"/>
                    <a:pt x="101184" y="42666"/>
                    <a:pt x="101184" y="42666"/>
                  </a:cubicBezTo>
                  <a:cubicBezTo>
                    <a:pt x="102857" y="44888"/>
                    <a:pt x="102857" y="44888"/>
                    <a:pt x="102857" y="44888"/>
                  </a:cubicBezTo>
                  <a:cubicBezTo>
                    <a:pt x="102020" y="45777"/>
                    <a:pt x="102020" y="45777"/>
                    <a:pt x="102020" y="45777"/>
                  </a:cubicBezTo>
                  <a:cubicBezTo>
                    <a:pt x="102020" y="45777"/>
                    <a:pt x="101602" y="45777"/>
                    <a:pt x="101602" y="46222"/>
                  </a:cubicBezTo>
                  <a:cubicBezTo>
                    <a:pt x="102020" y="46666"/>
                    <a:pt x="102857" y="48444"/>
                    <a:pt x="102857" y="48444"/>
                  </a:cubicBezTo>
                  <a:cubicBezTo>
                    <a:pt x="102439" y="48888"/>
                    <a:pt x="103275" y="50222"/>
                    <a:pt x="103275" y="50222"/>
                  </a:cubicBezTo>
                  <a:cubicBezTo>
                    <a:pt x="104111" y="55111"/>
                    <a:pt x="104111" y="55111"/>
                    <a:pt x="104111" y="55111"/>
                  </a:cubicBezTo>
                  <a:cubicBezTo>
                    <a:pt x="104529" y="57777"/>
                    <a:pt x="104529" y="57777"/>
                    <a:pt x="104529" y="57777"/>
                  </a:cubicBezTo>
                  <a:cubicBezTo>
                    <a:pt x="104111" y="60444"/>
                    <a:pt x="104111" y="60444"/>
                    <a:pt x="104111" y="60444"/>
                  </a:cubicBezTo>
                  <a:cubicBezTo>
                    <a:pt x="102439" y="62666"/>
                    <a:pt x="102439" y="62666"/>
                    <a:pt x="102439" y="62666"/>
                  </a:cubicBezTo>
                  <a:cubicBezTo>
                    <a:pt x="101184" y="65333"/>
                    <a:pt x="101184" y="65333"/>
                    <a:pt x="101184" y="65333"/>
                  </a:cubicBezTo>
                  <a:cubicBezTo>
                    <a:pt x="101184" y="65333"/>
                    <a:pt x="100348" y="67111"/>
                    <a:pt x="99930" y="67555"/>
                  </a:cubicBezTo>
                  <a:cubicBezTo>
                    <a:pt x="99930" y="67555"/>
                    <a:pt x="98257" y="68888"/>
                    <a:pt x="98257" y="69333"/>
                  </a:cubicBezTo>
                  <a:cubicBezTo>
                    <a:pt x="98257" y="69333"/>
                    <a:pt x="97421" y="71111"/>
                    <a:pt x="97421" y="71111"/>
                  </a:cubicBezTo>
                  <a:cubicBezTo>
                    <a:pt x="97421" y="74666"/>
                    <a:pt x="97421" y="74666"/>
                    <a:pt x="97421" y="74666"/>
                  </a:cubicBezTo>
                  <a:cubicBezTo>
                    <a:pt x="98257" y="75555"/>
                    <a:pt x="98257" y="75555"/>
                    <a:pt x="98257" y="75555"/>
                  </a:cubicBezTo>
                  <a:cubicBezTo>
                    <a:pt x="100348" y="76444"/>
                    <a:pt x="100348" y="76444"/>
                    <a:pt x="100348" y="76444"/>
                  </a:cubicBezTo>
                  <a:cubicBezTo>
                    <a:pt x="101184" y="75555"/>
                    <a:pt x="101184" y="75555"/>
                    <a:pt x="101184" y="75555"/>
                  </a:cubicBezTo>
                  <a:cubicBezTo>
                    <a:pt x="101184" y="75555"/>
                    <a:pt x="102020" y="75111"/>
                    <a:pt x="102020" y="74666"/>
                  </a:cubicBezTo>
                  <a:cubicBezTo>
                    <a:pt x="102439" y="74666"/>
                    <a:pt x="102857" y="73777"/>
                    <a:pt x="102857" y="73777"/>
                  </a:cubicBezTo>
                  <a:cubicBezTo>
                    <a:pt x="102857" y="73777"/>
                    <a:pt x="104111" y="72888"/>
                    <a:pt x="104111" y="72888"/>
                  </a:cubicBezTo>
                  <a:cubicBezTo>
                    <a:pt x="104111" y="72888"/>
                    <a:pt x="104111" y="71555"/>
                    <a:pt x="104111" y="71555"/>
                  </a:cubicBezTo>
                  <a:cubicBezTo>
                    <a:pt x="104111" y="71555"/>
                    <a:pt x="104529" y="69777"/>
                    <a:pt x="104529" y="69777"/>
                  </a:cubicBezTo>
                  <a:cubicBezTo>
                    <a:pt x="104529" y="69777"/>
                    <a:pt x="105365" y="69333"/>
                    <a:pt x="105365" y="69333"/>
                  </a:cubicBezTo>
                  <a:cubicBezTo>
                    <a:pt x="105365" y="68888"/>
                    <a:pt x="106620" y="68000"/>
                    <a:pt x="106620" y="68000"/>
                  </a:cubicBezTo>
                  <a:cubicBezTo>
                    <a:pt x="106620" y="68000"/>
                    <a:pt x="108292" y="66666"/>
                    <a:pt x="108292" y="66666"/>
                  </a:cubicBezTo>
                  <a:cubicBezTo>
                    <a:pt x="108710" y="66666"/>
                    <a:pt x="109547" y="65333"/>
                    <a:pt x="109547" y="65333"/>
                  </a:cubicBezTo>
                  <a:cubicBezTo>
                    <a:pt x="110801" y="65333"/>
                    <a:pt x="110801" y="65333"/>
                    <a:pt x="110801" y="65333"/>
                  </a:cubicBezTo>
                  <a:cubicBezTo>
                    <a:pt x="112473" y="65777"/>
                    <a:pt x="112473" y="65777"/>
                    <a:pt x="112473" y="65777"/>
                  </a:cubicBezTo>
                  <a:cubicBezTo>
                    <a:pt x="114982" y="68444"/>
                    <a:pt x="114982" y="68444"/>
                    <a:pt x="114982" y="68444"/>
                  </a:cubicBezTo>
                  <a:cubicBezTo>
                    <a:pt x="116655" y="72000"/>
                    <a:pt x="116655" y="72000"/>
                    <a:pt x="116655" y="72000"/>
                  </a:cubicBezTo>
                  <a:cubicBezTo>
                    <a:pt x="118327" y="81777"/>
                    <a:pt x="118327" y="81777"/>
                    <a:pt x="118327" y="81777"/>
                  </a:cubicBezTo>
                  <a:cubicBezTo>
                    <a:pt x="119581" y="84000"/>
                    <a:pt x="119581" y="84000"/>
                    <a:pt x="119581" y="84000"/>
                  </a:cubicBezTo>
                  <a:cubicBezTo>
                    <a:pt x="119581" y="85777"/>
                    <a:pt x="119581" y="85777"/>
                    <a:pt x="119581" y="85777"/>
                  </a:cubicBezTo>
                  <a:cubicBezTo>
                    <a:pt x="119581" y="85777"/>
                    <a:pt x="120000" y="87111"/>
                    <a:pt x="120000" y="87555"/>
                  </a:cubicBezTo>
                  <a:cubicBezTo>
                    <a:pt x="120000" y="88000"/>
                    <a:pt x="120000" y="94666"/>
                    <a:pt x="120000" y="94666"/>
                  </a:cubicBezTo>
                  <a:cubicBezTo>
                    <a:pt x="117073" y="94666"/>
                    <a:pt x="117073" y="94666"/>
                    <a:pt x="117073" y="94666"/>
                  </a:cubicBezTo>
                  <a:cubicBezTo>
                    <a:pt x="116236" y="94666"/>
                    <a:pt x="116236" y="94666"/>
                    <a:pt x="116236" y="94666"/>
                  </a:cubicBezTo>
                  <a:cubicBezTo>
                    <a:pt x="116236" y="96000"/>
                    <a:pt x="116236" y="96000"/>
                    <a:pt x="116236" y="96000"/>
                  </a:cubicBezTo>
                  <a:cubicBezTo>
                    <a:pt x="114982" y="97777"/>
                    <a:pt x="114982" y="97777"/>
                    <a:pt x="114982" y="97777"/>
                  </a:cubicBezTo>
                  <a:cubicBezTo>
                    <a:pt x="114564" y="100000"/>
                    <a:pt x="114564" y="100000"/>
                    <a:pt x="114564" y="100000"/>
                  </a:cubicBezTo>
                  <a:cubicBezTo>
                    <a:pt x="113728" y="101777"/>
                    <a:pt x="113728" y="101777"/>
                    <a:pt x="113728" y="101777"/>
                  </a:cubicBezTo>
                  <a:cubicBezTo>
                    <a:pt x="112473" y="103555"/>
                    <a:pt x="112473" y="103555"/>
                    <a:pt x="112473" y="103555"/>
                  </a:cubicBezTo>
                  <a:cubicBezTo>
                    <a:pt x="111219" y="108000"/>
                    <a:pt x="111219" y="108000"/>
                    <a:pt x="111219" y="108000"/>
                  </a:cubicBezTo>
                  <a:cubicBezTo>
                    <a:pt x="111219" y="110666"/>
                    <a:pt x="111219" y="110666"/>
                    <a:pt x="111219" y="110666"/>
                  </a:cubicBezTo>
                  <a:cubicBezTo>
                    <a:pt x="109547" y="112888"/>
                    <a:pt x="109547" y="112888"/>
                    <a:pt x="109547" y="112888"/>
                  </a:cubicBezTo>
                  <a:cubicBezTo>
                    <a:pt x="108292" y="115111"/>
                    <a:pt x="108292" y="115111"/>
                    <a:pt x="108292" y="115111"/>
                  </a:cubicBezTo>
                  <a:cubicBezTo>
                    <a:pt x="89059" y="118666"/>
                    <a:pt x="89059" y="118666"/>
                    <a:pt x="89059" y="118666"/>
                  </a:cubicBezTo>
                  <a:cubicBezTo>
                    <a:pt x="88641" y="117777"/>
                    <a:pt x="88641" y="117777"/>
                    <a:pt x="88641" y="117777"/>
                  </a:cubicBezTo>
                  <a:cubicBezTo>
                    <a:pt x="58954" y="120000"/>
                    <a:pt x="58954" y="120000"/>
                    <a:pt x="58954" y="120000"/>
                  </a:cubicBezTo>
                  <a:cubicBezTo>
                    <a:pt x="61045" y="117777"/>
                    <a:pt x="61045" y="117777"/>
                    <a:pt x="61045" y="117777"/>
                  </a:cubicBezTo>
                  <a:cubicBezTo>
                    <a:pt x="61881" y="116000"/>
                    <a:pt x="61881" y="116000"/>
                    <a:pt x="61881" y="116000"/>
                  </a:cubicBezTo>
                  <a:cubicBezTo>
                    <a:pt x="63554" y="112888"/>
                    <a:pt x="63554" y="112888"/>
                    <a:pt x="63554" y="112888"/>
                  </a:cubicBezTo>
                  <a:cubicBezTo>
                    <a:pt x="65226" y="108888"/>
                    <a:pt x="65226" y="108888"/>
                    <a:pt x="65226" y="108888"/>
                  </a:cubicBezTo>
                  <a:cubicBezTo>
                    <a:pt x="66062" y="104444"/>
                    <a:pt x="66062" y="104444"/>
                    <a:pt x="66062" y="104444"/>
                  </a:cubicBezTo>
                  <a:cubicBezTo>
                    <a:pt x="65644" y="96444"/>
                    <a:pt x="65644" y="96444"/>
                    <a:pt x="65644" y="96444"/>
                  </a:cubicBezTo>
                  <a:cubicBezTo>
                    <a:pt x="65644" y="92888"/>
                    <a:pt x="65644" y="92888"/>
                    <a:pt x="65644" y="92888"/>
                  </a:cubicBezTo>
                  <a:cubicBezTo>
                    <a:pt x="63972" y="90222"/>
                    <a:pt x="63972" y="90222"/>
                    <a:pt x="63972" y="90222"/>
                  </a:cubicBezTo>
                  <a:cubicBezTo>
                    <a:pt x="62299" y="86666"/>
                    <a:pt x="62299" y="86666"/>
                    <a:pt x="62299" y="86666"/>
                  </a:cubicBezTo>
                  <a:cubicBezTo>
                    <a:pt x="60627" y="84888"/>
                    <a:pt x="60627" y="84888"/>
                    <a:pt x="60627" y="84888"/>
                  </a:cubicBezTo>
                  <a:cubicBezTo>
                    <a:pt x="59372" y="81777"/>
                    <a:pt x="59372" y="81777"/>
                    <a:pt x="59372" y="81777"/>
                  </a:cubicBezTo>
                  <a:cubicBezTo>
                    <a:pt x="60209" y="79555"/>
                    <a:pt x="60209" y="79555"/>
                    <a:pt x="60209" y="79555"/>
                  </a:cubicBezTo>
                  <a:cubicBezTo>
                    <a:pt x="61045" y="78666"/>
                    <a:pt x="61045" y="78666"/>
                    <a:pt x="61045" y="78666"/>
                  </a:cubicBezTo>
                  <a:cubicBezTo>
                    <a:pt x="61045" y="76888"/>
                    <a:pt x="61045" y="76888"/>
                    <a:pt x="61045" y="76888"/>
                  </a:cubicBezTo>
                  <a:cubicBezTo>
                    <a:pt x="60209" y="73333"/>
                    <a:pt x="60209" y="73333"/>
                    <a:pt x="60209" y="73333"/>
                  </a:cubicBezTo>
                  <a:cubicBezTo>
                    <a:pt x="58954" y="72000"/>
                    <a:pt x="58954" y="72000"/>
                    <a:pt x="58954" y="72000"/>
                  </a:cubicBezTo>
                  <a:cubicBezTo>
                    <a:pt x="60209" y="71111"/>
                    <a:pt x="60209" y="71111"/>
                    <a:pt x="60209" y="71111"/>
                  </a:cubicBezTo>
                  <a:cubicBezTo>
                    <a:pt x="60627" y="68888"/>
                    <a:pt x="60627" y="68888"/>
                    <a:pt x="60627" y="68888"/>
                  </a:cubicBezTo>
                  <a:cubicBezTo>
                    <a:pt x="61045" y="66666"/>
                    <a:pt x="61045" y="66666"/>
                    <a:pt x="61045" y="66666"/>
                  </a:cubicBezTo>
                  <a:cubicBezTo>
                    <a:pt x="61881" y="65333"/>
                    <a:pt x="61881" y="65333"/>
                    <a:pt x="61881" y="65333"/>
                  </a:cubicBezTo>
                  <a:cubicBezTo>
                    <a:pt x="61881" y="61777"/>
                    <a:pt x="61881" y="61777"/>
                    <a:pt x="61881" y="61777"/>
                  </a:cubicBezTo>
                  <a:cubicBezTo>
                    <a:pt x="61463" y="60000"/>
                    <a:pt x="61463" y="60000"/>
                    <a:pt x="61463" y="60000"/>
                  </a:cubicBezTo>
                  <a:cubicBezTo>
                    <a:pt x="61881" y="57777"/>
                    <a:pt x="61881" y="57777"/>
                    <a:pt x="61881" y="57777"/>
                  </a:cubicBezTo>
                  <a:cubicBezTo>
                    <a:pt x="63135" y="56000"/>
                    <a:pt x="63135" y="56000"/>
                    <a:pt x="63135" y="56000"/>
                  </a:cubicBezTo>
                  <a:cubicBezTo>
                    <a:pt x="63972" y="54222"/>
                    <a:pt x="63972" y="54222"/>
                    <a:pt x="63972" y="54222"/>
                  </a:cubicBezTo>
                  <a:cubicBezTo>
                    <a:pt x="63972" y="52000"/>
                    <a:pt x="63972" y="52000"/>
                    <a:pt x="63972" y="52000"/>
                  </a:cubicBezTo>
                  <a:cubicBezTo>
                    <a:pt x="65644" y="51555"/>
                    <a:pt x="65644" y="51555"/>
                    <a:pt x="65644" y="51555"/>
                  </a:cubicBezTo>
                  <a:cubicBezTo>
                    <a:pt x="68153" y="51555"/>
                    <a:pt x="68153" y="51555"/>
                    <a:pt x="68153" y="51555"/>
                  </a:cubicBezTo>
                  <a:cubicBezTo>
                    <a:pt x="68989" y="48000"/>
                    <a:pt x="68989" y="48000"/>
                    <a:pt x="68989" y="48000"/>
                  </a:cubicBezTo>
                  <a:cubicBezTo>
                    <a:pt x="69407" y="47111"/>
                    <a:pt x="69407" y="47111"/>
                    <a:pt x="69407" y="47111"/>
                  </a:cubicBezTo>
                  <a:cubicBezTo>
                    <a:pt x="70243" y="46666"/>
                    <a:pt x="70243" y="46666"/>
                    <a:pt x="70243" y="46666"/>
                  </a:cubicBezTo>
                  <a:cubicBezTo>
                    <a:pt x="71498" y="50666"/>
                    <a:pt x="71498" y="50666"/>
                    <a:pt x="71498" y="50666"/>
                  </a:cubicBezTo>
                  <a:cubicBezTo>
                    <a:pt x="69825" y="52888"/>
                    <a:pt x="69825" y="52888"/>
                    <a:pt x="69825" y="52888"/>
                  </a:cubicBezTo>
                  <a:cubicBezTo>
                    <a:pt x="69825" y="53777"/>
                    <a:pt x="69825" y="53777"/>
                    <a:pt x="69825" y="53777"/>
                  </a:cubicBezTo>
                  <a:cubicBezTo>
                    <a:pt x="69825" y="53777"/>
                    <a:pt x="70243" y="54222"/>
                    <a:pt x="70662" y="54222"/>
                  </a:cubicBezTo>
                  <a:cubicBezTo>
                    <a:pt x="71080" y="54222"/>
                    <a:pt x="71080" y="54222"/>
                    <a:pt x="71080" y="54222"/>
                  </a:cubicBezTo>
                  <a:cubicBezTo>
                    <a:pt x="71080" y="54222"/>
                    <a:pt x="71916" y="53777"/>
                    <a:pt x="71916" y="53777"/>
                  </a:cubicBezTo>
                  <a:cubicBezTo>
                    <a:pt x="71916" y="53333"/>
                    <a:pt x="72334" y="52000"/>
                    <a:pt x="72334" y="52000"/>
                  </a:cubicBezTo>
                  <a:cubicBezTo>
                    <a:pt x="72752" y="51555"/>
                    <a:pt x="72752" y="51555"/>
                    <a:pt x="72752" y="51555"/>
                  </a:cubicBezTo>
                  <a:cubicBezTo>
                    <a:pt x="73170" y="49333"/>
                    <a:pt x="73170" y="49333"/>
                    <a:pt x="73170" y="49333"/>
                  </a:cubicBezTo>
                  <a:cubicBezTo>
                    <a:pt x="73170" y="48000"/>
                    <a:pt x="73170" y="48000"/>
                    <a:pt x="73170" y="48000"/>
                  </a:cubicBezTo>
                  <a:cubicBezTo>
                    <a:pt x="73170" y="46222"/>
                    <a:pt x="73170" y="46222"/>
                    <a:pt x="73170" y="46222"/>
                  </a:cubicBezTo>
                  <a:cubicBezTo>
                    <a:pt x="73170" y="44444"/>
                    <a:pt x="73170" y="44444"/>
                    <a:pt x="73170" y="44444"/>
                  </a:cubicBezTo>
                  <a:cubicBezTo>
                    <a:pt x="74425" y="42666"/>
                    <a:pt x="74425" y="42666"/>
                    <a:pt x="74425" y="42666"/>
                  </a:cubicBezTo>
                  <a:cubicBezTo>
                    <a:pt x="75261" y="41777"/>
                    <a:pt x="75261" y="41777"/>
                    <a:pt x="75261" y="41777"/>
                  </a:cubicBezTo>
                  <a:cubicBezTo>
                    <a:pt x="77351" y="41333"/>
                    <a:pt x="77351" y="41333"/>
                    <a:pt x="77351" y="41333"/>
                  </a:cubicBezTo>
                  <a:cubicBezTo>
                    <a:pt x="78188" y="40444"/>
                    <a:pt x="78188" y="40444"/>
                    <a:pt x="78188" y="40444"/>
                  </a:cubicBezTo>
                  <a:cubicBezTo>
                    <a:pt x="76515" y="38666"/>
                    <a:pt x="76515" y="38666"/>
                    <a:pt x="76515" y="38666"/>
                  </a:cubicBezTo>
                  <a:cubicBezTo>
                    <a:pt x="76097" y="37333"/>
                    <a:pt x="76097" y="37333"/>
                    <a:pt x="76097" y="37333"/>
                  </a:cubicBezTo>
                  <a:cubicBezTo>
                    <a:pt x="76933" y="36000"/>
                    <a:pt x="76933" y="36000"/>
                    <a:pt x="76933" y="36000"/>
                  </a:cubicBezTo>
                  <a:cubicBezTo>
                    <a:pt x="77770" y="34666"/>
                    <a:pt x="77770" y="34666"/>
                    <a:pt x="77770" y="34666"/>
                  </a:cubicBezTo>
                  <a:cubicBezTo>
                    <a:pt x="78188" y="34222"/>
                    <a:pt x="78188" y="34222"/>
                    <a:pt x="78188" y="34222"/>
                  </a:cubicBezTo>
                  <a:cubicBezTo>
                    <a:pt x="78188" y="33333"/>
                    <a:pt x="78188" y="33333"/>
                    <a:pt x="78188" y="33333"/>
                  </a:cubicBezTo>
                  <a:cubicBezTo>
                    <a:pt x="78606" y="32888"/>
                    <a:pt x="78606" y="32888"/>
                    <a:pt x="78606" y="32888"/>
                  </a:cubicBezTo>
                  <a:cubicBezTo>
                    <a:pt x="78606" y="32888"/>
                    <a:pt x="78606" y="32888"/>
                    <a:pt x="79024" y="32888"/>
                  </a:cubicBezTo>
                  <a:cubicBezTo>
                    <a:pt x="79024" y="32888"/>
                    <a:pt x="80696" y="32444"/>
                    <a:pt x="80696" y="32444"/>
                  </a:cubicBezTo>
                  <a:cubicBezTo>
                    <a:pt x="81533" y="32444"/>
                    <a:pt x="81533" y="32444"/>
                    <a:pt x="81533" y="32444"/>
                  </a:cubicBezTo>
                  <a:cubicBezTo>
                    <a:pt x="80696" y="31111"/>
                    <a:pt x="80696" y="31111"/>
                    <a:pt x="80696" y="31111"/>
                  </a:cubicBezTo>
                  <a:cubicBezTo>
                    <a:pt x="79024" y="29777"/>
                    <a:pt x="79024" y="29777"/>
                    <a:pt x="79024" y="29777"/>
                  </a:cubicBezTo>
                  <a:cubicBezTo>
                    <a:pt x="78188" y="28888"/>
                    <a:pt x="78188" y="28888"/>
                    <a:pt x="78188" y="28888"/>
                  </a:cubicBezTo>
                  <a:cubicBezTo>
                    <a:pt x="76933" y="28000"/>
                    <a:pt x="76933" y="28000"/>
                    <a:pt x="76933" y="28000"/>
                  </a:cubicBezTo>
                  <a:cubicBezTo>
                    <a:pt x="74843" y="27111"/>
                    <a:pt x="74843" y="27111"/>
                    <a:pt x="74843" y="27111"/>
                  </a:cubicBezTo>
                  <a:cubicBezTo>
                    <a:pt x="71080" y="26666"/>
                    <a:pt x="71080" y="26666"/>
                    <a:pt x="71080" y="26666"/>
                  </a:cubicBezTo>
                  <a:cubicBezTo>
                    <a:pt x="68153" y="28444"/>
                    <a:pt x="68153" y="28444"/>
                    <a:pt x="68153" y="28444"/>
                  </a:cubicBezTo>
                  <a:cubicBezTo>
                    <a:pt x="66480" y="30222"/>
                    <a:pt x="66480" y="30222"/>
                    <a:pt x="66480" y="30222"/>
                  </a:cubicBezTo>
                  <a:cubicBezTo>
                    <a:pt x="63554" y="30666"/>
                    <a:pt x="63554" y="30666"/>
                    <a:pt x="63554" y="30666"/>
                  </a:cubicBezTo>
                  <a:cubicBezTo>
                    <a:pt x="60209" y="30666"/>
                    <a:pt x="60209" y="30666"/>
                    <a:pt x="60209" y="30666"/>
                  </a:cubicBezTo>
                  <a:cubicBezTo>
                    <a:pt x="58536" y="32000"/>
                    <a:pt x="58536" y="32000"/>
                    <a:pt x="58536" y="32000"/>
                  </a:cubicBezTo>
                  <a:cubicBezTo>
                    <a:pt x="56445" y="36000"/>
                    <a:pt x="56445" y="36000"/>
                    <a:pt x="56445" y="36000"/>
                  </a:cubicBezTo>
                  <a:cubicBezTo>
                    <a:pt x="53937" y="37777"/>
                    <a:pt x="53937" y="37777"/>
                    <a:pt x="53937" y="37777"/>
                  </a:cubicBezTo>
                  <a:cubicBezTo>
                    <a:pt x="53519" y="37333"/>
                    <a:pt x="53519" y="37333"/>
                    <a:pt x="53519" y="37333"/>
                  </a:cubicBezTo>
                  <a:cubicBezTo>
                    <a:pt x="54355" y="35555"/>
                    <a:pt x="54355" y="35555"/>
                    <a:pt x="54355" y="35555"/>
                  </a:cubicBezTo>
                  <a:cubicBezTo>
                    <a:pt x="55609" y="34222"/>
                    <a:pt x="55609" y="34222"/>
                    <a:pt x="55609" y="34222"/>
                  </a:cubicBezTo>
                  <a:cubicBezTo>
                    <a:pt x="54773" y="32888"/>
                    <a:pt x="54773" y="32888"/>
                    <a:pt x="54773" y="32888"/>
                  </a:cubicBezTo>
                  <a:cubicBezTo>
                    <a:pt x="53101" y="33777"/>
                    <a:pt x="53101" y="33777"/>
                    <a:pt x="53101" y="33777"/>
                  </a:cubicBezTo>
                  <a:cubicBezTo>
                    <a:pt x="52264" y="34222"/>
                    <a:pt x="52264" y="34222"/>
                    <a:pt x="52264" y="34222"/>
                  </a:cubicBezTo>
                  <a:cubicBezTo>
                    <a:pt x="51428" y="36000"/>
                    <a:pt x="51428" y="36000"/>
                    <a:pt x="51428" y="36000"/>
                  </a:cubicBezTo>
                  <a:cubicBezTo>
                    <a:pt x="50592" y="36444"/>
                    <a:pt x="50592" y="36444"/>
                    <a:pt x="50592" y="36444"/>
                  </a:cubicBezTo>
                  <a:cubicBezTo>
                    <a:pt x="50174" y="36444"/>
                    <a:pt x="50174" y="36444"/>
                    <a:pt x="50174" y="36444"/>
                  </a:cubicBezTo>
                  <a:cubicBezTo>
                    <a:pt x="49337" y="33333"/>
                    <a:pt x="49337" y="33333"/>
                    <a:pt x="49337" y="33333"/>
                  </a:cubicBezTo>
                  <a:cubicBezTo>
                    <a:pt x="48919" y="33333"/>
                    <a:pt x="48919" y="33333"/>
                    <a:pt x="48919" y="33333"/>
                  </a:cubicBezTo>
                  <a:cubicBezTo>
                    <a:pt x="48083" y="36000"/>
                    <a:pt x="48083" y="36000"/>
                    <a:pt x="48083" y="36000"/>
                  </a:cubicBezTo>
                  <a:cubicBezTo>
                    <a:pt x="47665" y="37777"/>
                    <a:pt x="47665" y="37777"/>
                    <a:pt x="47665" y="37777"/>
                  </a:cubicBezTo>
                  <a:cubicBezTo>
                    <a:pt x="45993" y="40000"/>
                    <a:pt x="45993" y="40000"/>
                    <a:pt x="45993" y="40000"/>
                  </a:cubicBezTo>
                  <a:cubicBezTo>
                    <a:pt x="44738" y="44888"/>
                    <a:pt x="44738" y="44888"/>
                    <a:pt x="44738" y="44888"/>
                  </a:cubicBezTo>
                  <a:cubicBezTo>
                    <a:pt x="43902" y="47555"/>
                    <a:pt x="43902" y="47555"/>
                    <a:pt x="43902" y="47555"/>
                  </a:cubicBezTo>
                  <a:cubicBezTo>
                    <a:pt x="41393" y="49777"/>
                    <a:pt x="41393" y="49777"/>
                    <a:pt x="41393" y="49777"/>
                  </a:cubicBezTo>
                  <a:cubicBezTo>
                    <a:pt x="40557" y="48000"/>
                    <a:pt x="40557" y="48000"/>
                    <a:pt x="40557" y="48000"/>
                  </a:cubicBezTo>
                  <a:cubicBezTo>
                    <a:pt x="40139" y="44888"/>
                    <a:pt x="40139" y="44888"/>
                    <a:pt x="40139" y="44888"/>
                  </a:cubicBezTo>
                  <a:cubicBezTo>
                    <a:pt x="39721" y="44444"/>
                    <a:pt x="39721" y="44444"/>
                    <a:pt x="39721" y="44444"/>
                  </a:cubicBezTo>
                  <a:cubicBezTo>
                    <a:pt x="38885" y="43111"/>
                    <a:pt x="38885" y="43111"/>
                    <a:pt x="38885" y="43111"/>
                  </a:cubicBezTo>
                  <a:cubicBezTo>
                    <a:pt x="39303" y="41777"/>
                    <a:pt x="39303" y="41777"/>
                    <a:pt x="39303" y="41777"/>
                  </a:cubicBezTo>
                  <a:cubicBezTo>
                    <a:pt x="38885" y="39111"/>
                    <a:pt x="38885" y="39111"/>
                    <a:pt x="38885" y="39111"/>
                  </a:cubicBezTo>
                  <a:cubicBezTo>
                    <a:pt x="37630" y="37777"/>
                    <a:pt x="37630" y="37777"/>
                    <a:pt x="37630" y="37777"/>
                  </a:cubicBezTo>
                  <a:cubicBezTo>
                    <a:pt x="35121" y="36000"/>
                    <a:pt x="35121" y="36000"/>
                    <a:pt x="35121" y="36000"/>
                  </a:cubicBezTo>
                  <a:cubicBezTo>
                    <a:pt x="34285" y="34222"/>
                    <a:pt x="34285" y="34222"/>
                    <a:pt x="34285" y="34222"/>
                  </a:cubicBezTo>
                  <a:cubicBezTo>
                    <a:pt x="31358" y="33777"/>
                    <a:pt x="31358" y="33777"/>
                    <a:pt x="31358" y="33777"/>
                  </a:cubicBezTo>
                  <a:cubicBezTo>
                    <a:pt x="27595" y="33777"/>
                    <a:pt x="27595" y="33777"/>
                    <a:pt x="27595" y="33777"/>
                  </a:cubicBezTo>
                  <a:cubicBezTo>
                    <a:pt x="26759" y="32888"/>
                    <a:pt x="26759" y="32888"/>
                    <a:pt x="26759" y="32888"/>
                  </a:cubicBezTo>
                  <a:cubicBezTo>
                    <a:pt x="24250" y="32888"/>
                    <a:pt x="24250" y="32888"/>
                    <a:pt x="24250" y="32888"/>
                  </a:cubicBezTo>
                  <a:cubicBezTo>
                    <a:pt x="20905" y="32444"/>
                    <a:pt x="20905" y="32444"/>
                    <a:pt x="20905" y="32444"/>
                  </a:cubicBezTo>
                  <a:cubicBezTo>
                    <a:pt x="20487" y="31555"/>
                    <a:pt x="20487" y="31555"/>
                    <a:pt x="20487" y="31555"/>
                  </a:cubicBezTo>
                  <a:cubicBezTo>
                    <a:pt x="17979" y="30222"/>
                    <a:pt x="17979" y="30222"/>
                    <a:pt x="17979" y="30222"/>
                  </a:cubicBezTo>
                  <a:cubicBezTo>
                    <a:pt x="15052" y="29777"/>
                    <a:pt x="15052" y="29777"/>
                    <a:pt x="15052" y="29777"/>
                  </a:cubicBezTo>
                  <a:cubicBezTo>
                    <a:pt x="12125" y="28888"/>
                    <a:pt x="12125" y="28888"/>
                    <a:pt x="12125" y="28888"/>
                  </a:cubicBezTo>
                  <a:cubicBezTo>
                    <a:pt x="8780" y="27555"/>
                    <a:pt x="8780" y="27555"/>
                    <a:pt x="8780" y="27555"/>
                  </a:cubicBezTo>
                  <a:cubicBezTo>
                    <a:pt x="6689" y="26222"/>
                    <a:pt x="6689" y="26222"/>
                    <a:pt x="6689" y="26222"/>
                  </a:cubicBezTo>
                  <a:cubicBezTo>
                    <a:pt x="5017" y="26222"/>
                    <a:pt x="5017" y="26222"/>
                    <a:pt x="5017" y="26222"/>
                  </a:cubicBezTo>
                  <a:cubicBezTo>
                    <a:pt x="4599" y="26222"/>
                    <a:pt x="4599" y="26222"/>
                    <a:pt x="4599" y="26222"/>
                  </a:cubicBezTo>
                  <a:cubicBezTo>
                    <a:pt x="3763" y="25333"/>
                    <a:pt x="3763" y="25333"/>
                    <a:pt x="3763" y="25333"/>
                  </a:cubicBezTo>
                  <a:cubicBezTo>
                    <a:pt x="2926" y="24000"/>
                    <a:pt x="2926" y="24000"/>
                    <a:pt x="2926" y="24000"/>
                  </a:cubicBezTo>
                  <a:cubicBezTo>
                    <a:pt x="0" y="23111"/>
                    <a:pt x="0" y="23111"/>
                    <a:pt x="0" y="23111"/>
                  </a:cubicBezTo>
                  <a:lnTo>
                    <a:pt x="0" y="22666"/>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2" name="Shape 888"/>
            <p:cNvSpPr/>
            <p:nvPr/>
          </p:nvSpPr>
          <p:spPr>
            <a:xfrm>
              <a:off x="6848078" y="1986052"/>
              <a:ext cx="286694" cy="305247"/>
            </a:xfrm>
            <a:custGeom>
              <a:avLst/>
              <a:gdLst/>
              <a:ahLst/>
              <a:cxnLst/>
              <a:rect l="0" t="0" r="0" b="0"/>
              <a:pathLst>
                <a:path w="120000" h="120000" extrusionOk="0">
                  <a:moveTo>
                    <a:pt x="106268" y="38873"/>
                  </a:moveTo>
                  <a:cubicBezTo>
                    <a:pt x="105671" y="38309"/>
                    <a:pt x="105671" y="38309"/>
                    <a:pt x="105671" y="38309"/>
                  </a:cubicBezTo>
                  <a:cubicBezTo>
                    <a:pt x="104477" y="36619"/>
                    <a:pt x="104477" y="36619"/>
                    <a:pt x="104477" y="36619"/>
                  </a:cubicBezTo>
                  <a:cubicBezTo>
                    <a:pt x="105074" y="34929"/>
                    <a:pt x="105074" y="34929"/>
                    <a:pt x="105074" y="34929"/>
                  </a:cubicBezTo>
                  <a:cubicBezTo>
                    <a:pt x="104477" y="31549"/>
                    <a:pt x="104477" y="31549"/>
                    <a:pt x="104477" y="31549"/>
                  </a:cubicBezTo>
                  <a:cubicBezTo>
                    <a:pt x="102686" y="29859"/>
                    <a:pt x="102686" y="29859"/>
                    <a:pt x="102686" y="29859"/>
                  </a:cubicBezTo>
                  <a:cubicBezTo>
                    <a:pt x="99104" y="27605"/>
                    <a:pt x="99104" y="27605"/>
                    <a:pt x="99104" y="27605"/>
                  </a:cubicBezTo>
                  <a:cubicBezTo>
                    <a:pt x="97910" y="25352"/>
                    <a:pt x="97910" y="25352"/>
                    <a:pt x="97910" y="25352"/>
                  </a:cubicBezTo>
                  <a:cubicBezTo>
                    <a:pt x="93731" y="24788"/>
                    <a:pt x="93731" y="24788"/>
                    <a:pt x="93731" y="24788"/>
                  </a:cubicBezTo>
                  <a:cubicBezTo>
                    <a:pt x="88358" y="24788"/>
                    <a:pt x="88358" y="24788"/>
                    <a:pt x="88358" y="24788"/>
                  </a:cubicBezTo>
                  <a:cubicBezTo>
                    <a:pt x="87164" y="23661"/>
                    <a:pt x="87164" y="23661"/>
                    <a:pt x="87164" y="23661"/>
                  </a:cubicBezTo>
                  <a:cubicBezTo>
                    <a:pt x="83582" y="23661"/>
                    <a:pt x="83582" y="23661"/>
                    <a:pt x="83582" y="23661"/>
                  </a:cubicBezTo>
                  <a:cubicBezTo>
                    <a:pt x="78805" y="23098"/>
                    <a:pt x="78805" y="23098"/>
                    <a:pt x="78805" y="23098"/>
                  </a:cubicBezTo>
                  <a:cubicBezTo>
                    <a:pt x="78208" y="21971"/>
                    <a:pt x="78208" y="21971"/>
                    <a:pt x="78208" y="21971"/>
                  </a:cubicBezTo>
                  <a:cubicBezTo>
                    <a:pt x="74626" y="20281"/>
                    <a:pt x="74626" y="20281"/>
                    <a:pt x="74626" y="20281"/>
                  </a:cubicBezTo>
                  <a:cubicBezTo>
                    <a:pt x="70447" y="19718"/>
                    <a:pt x="70447" y="19718"/>
                    <a:pt x="70447" y="19718"/>
                  </a:cubicBezTo>
                  <a:cubicBezTo>
                    <a:pt x="66268" y="18591"/>
                    <a:pt x="66268" y="18591"/>
                    <a:pt x="66268" y="18591"/>
                  </a:cubicBezTo>
                  <a:cubicBezTo>
                    <a:pt x="61492" y="16901"/>
                    <a:pt x="61492" y="16901"/>
                    <a:pt x="61492" y="16901"/>
                  </a:cubicBezTo>
                  <a:cubicBezTo>
                    <a:pt x="58507" y="15211"/>
                    <a:pt x="58507" y="15211"/>
                    <a:pt x="58507" y="15211"/>
                  </a:cubicBezTo>
                  <a:cubicBezTo>
                    <a:pt x="56119" y="15211"/>
                    <a:pt x="56119" y="15211"/>
                    <a:pt x="56119" y="15211"/>
                  </a:cubicBezTo>
                  <a:cubicBezTo>
                    <a:pt x="55522" y="15211"/>
                    <a:pt x="55522" y="15211"/>
                    <a:pt x="55522" y="15211"/>
                  </a:cubicBezTo>
                  <a:cubicBezTo>
                    <a:pt x="54328" y="14084"/>
                    <a:pt x="54328" y="14084"/>
                    <a:pt x="54328" y="14084"/>
                  </a:cubicBezTo>
                  <a:cubicBezTo>
                    <a:pt x="53134" y="12394"/>
                    <a:pt x="53134" y="12394"/>
                    <a:pt x="53134" y="12394"/>
                  </a:cubicBezTo>
                  <a:cubicBezTo>
                    <a:pt x="48955" y="11267"/>
                    <a:pt x="48955" y="11267"/>
                    <a:pt x="48955" y="11267"/>
                  </a:cubicBezTo>
                  <a:cubicBezTo>
                    <a:pt x="48955" y="11267"/>
                    <a:pt x="48955" y="11267"/>
                    <a:pt x="48955" y="11267"/>
                  </a:cubicBezTo>
                  <a:cubicBezTo>
                    <a:pt x="48358" y="11267"/>
                    <a:pt x="48358" y="11267"/>
                    <a:pt x="48358" y="11267"/>
                  </a:cubicBezTo>
                  <a:cubicBezTo>
                    <a:pt x="46567" y="10140"/>
                    <a:pt x="46567" y="10140"/>
                    <a:pt x="46567" y="10140"/>
                  </a:cubicBezTo>
                  <a:cubicBezTo>
                    <a:pt x="44776" y="9014"/>
                    <a:pt x="44776" y="9014"/>
                    <a:pt x="44776" y="9014"/>
                  </a:cubicBezTo>
                  <a:cubicBezTo>
                    <a:pt x="42985" y="8450"/>
                    <a:pt x="42985" y="8450"/>
                    <a:pt x="42985" y="8450"/>
                  </a:cubicBezTo>
                  <a:cubicBezTo>
                    <a:pt x="41791" y="9577"/>
                    <a:pt x="41791" y="9577"/>
                    <a:pt x="41791" y="9577"/>
                  </a:cubicBezTo>
                  <a:cubicBezTo>
                    <a:pt x="40000" y="10140"/>
                    <a:pt x="40000" y="10140"/>
                    <a:pt x="40000" y="10140"/>
                  </a:cubicBezTo>
                  <a:cubicBezTo>
                    <a:pt x="39402" y="9577"/>
                    <a:pt x="39402" y="9577"/>
                    <a:pt x="39402" y="9577"/>
                  </a:cubicBezTo>
                  <a:cubicBezTo>
                    <a:pt x="40000" y="8450"/>
                    <a:pt x="40000" y="8450"/>
                    <a:pt x="40000" y="8450"/>
                  </a:cubicBezTo>
                  <a:cubicBezTo>
                    <a:pt x="40597" y="5070"/>
                    <a:pt x="40597" y="5070"/>
                    <a:pt x="40597" y="5070"/>
                  </a:cubicBezTo>
                  <a:cubicBezTo>
                    <a:pt x="41194" y="3943"/>
                    <a:pt x="41194" y="3943"/>
                    <a:pt x="41194" y="3943"/>
                  </a:cubicBezTo>
                  <a:cubicBezTo>
                    <a:pt x="41791" y="1126"/>
                    <a:pt x="41791" y="1126"/>
                    <a:pt x="41791" y="1126"/>
                  </a:cubicBezTo>
                  <a:cubicBezTo>
                    <a:pt x="40000" y="0"/>
                    <a:pt x="40000" y="0"/>
                    <a:pt x="40000" y="0"/>
                  </a:cubicBezTo>
                  <a:cubicBezTo>
                    <a:pt x="38805" y="563"/>
                    <a:pt x="38805" y="563"/>
                    <a:pt x="38805" y="563"/>
                  </a:cubicBezTo>
                  <a:cubicBezTo>
                    <a:pt x="36417" y="1690"/>
                    <a:pt x="36417" y="1690"/>
                    <a:pt x="36417" y="1690"/>
                  </a:cubicBezTo>
                  <a:cubicBezTo>
                    <a:pt x="34029" y="2253"/>
                    <a:pt x="34029" y="2253"/>
                    <a:pt x="34029" y="2253"/>
                  </a:cubicBezTo>
                  <a:cubicBezTo>
                    <a:pt x="31044" y="3380"/>
                    <a:pt x="31044" y="3380"/>
                    <a:pt x="31044" y="3380"/>
                  </a:cubicBezTo>
                  <a:cubicBezTo>
                    <a:pt x="28059" y="5070"/>
                    <a:pt x="28059" y="5070"/>
                    <a:pt x="28059" y="5070"/>
                  </a:cubicBezTo>
                  <a:cubicBezTo>
                    <a:pt x="23283" y="7323"/>
                    <a:pt x="23283" y="7323"/>
                    <a:pt x="23283" y="7323"/>
                  </a:cubicBezTo>
                  <a:cubicBezTo>
                    <a:pt x="22089" y="9014"/>
                    <a:pt x="22089" y="9014"/>
                    <a:pt x="22089" y="9014"/>
                  </a:cubicBezTo>
                  <a:cubicBezTo>
                    <a:pt x="19701" y="9014"/>
                    <a:pt x="19701" y="9014"/>
                    <a:pt x="19701" y="9014"/>
                  </a:cubicBezTo>
                  <a:cubicBezTo>
                    <a:pt x="16716" y="7887"/>
                    <a:pt x="16716" y="7887"/>
                    <a:pt x="16716" y="7887"/>
                  </a:cubicBezTo>
                  <a:cubicBezTo>
                    <a:pt x="14925" y="6197"/>
                    <a:pt x="14925" y="6197"/>
                    <a:pt x="14925" y="6197"/>
                  </a:cubicBezTo>
                  <a:cubicBezTo>
                    <a:pt x="12537" y="8450"/>
                    <a:pt x="12537" y="8450"/>
                    <a:pt x="12537" y="8450"/>
                  </a:cubicBezTo>
                  <a:cubicBezTo>
                    <a:pt x="11940" y="24225"/>
                    <a:pt x="11940" y="24225"/>
                    <a:pt x="11940" y="24225"/>
                  </a:cubicBezTo>
                  <a:cubicBezTo>
                    <a:pt x="4179" y="28732"/>
                    <a:pt x="4179" y="28732"/>
                    <a:pt x="4179" y="28732"/>
                  </a:cubicBezTo>
                  <a:cubicBezTo>
                    <a:pt x="2985" y="30985"/>
                    <a:pt x="2985" y="30985"/>
                    <a:pt x="2985" y="30985"/>
                  </a:cubicBezTo>
                  <a:cubicBezTo>
                    <a:pt x="0" y="37183"/>
                    <a:pt x="0" y="37183"/>
                    <a:pt x="0" y="37183"/>
                  </a:cubicBezTo>
                  <a:cubicBezTo>
                    <a:pt x="2985" y="40563"/>
                    <a:pt x="2985" y="40563"/>
                    <a:pt x="2985" y="40563"/>
                  </a:cubicBezTo>
                  <a:cubicBezTo>
                    <a:pt x="4179" y="40563"/>
                    <a:pt x="4179" y="40563"/>
                    <a:pt x="4179" y="40563"/>
                  </a:cubicBezTo>
                  <a:cubicBezTo>
                    <a:pt x="2985" y="50140"/>
                    <a:pt x="2985" y="50140"/>
                    <a:pt x="2985" y="50140"/>
                  </a:cubicBezTo>
                  <a:cubicBezTo>
                    <a:pt x="2388" y="60281"/>
                    <a:pt x="2388" y="60281"/>
                    <a:pt x="2388" y="60281"/>
                  </a:cubicBezTo>
                  <a:cubicBezTo>
                    <a:pt x="5970" y="63098"/>
                    <a:pt x="5970" y="63098"/>
                    <a:pt x="5970" y="63098"/>
                  </a:cubicBezTo>
                  <a:cubicBezTo>
                    <a:pt x="11343" y="65915"/>
                    <a:pt x="11343" y="65915"/>
                    <a:pt x="11343" y="65915"/>
                  </a:cubicBezTo>
                  <a:cubicBezTo>
                    <a:pt x="19701" y="70422"/>
                    <a:pt x="19701" y="70422"/>
                    <a:pt x="19701" y="70422"/>
                  </a:cubicBezTo>
                  <a:cubicBezTo>
                    <a:pt x="25074" y="76056"/>
                    <a:pt x="25074" y="76056"/>
                    <a:pt x="25074" y="76056"/>
                  </a:cubicBezTo>
                  <a:cubicBezTo>
                    <a:pt x="26865" y="78309"/>
                    <a:pt x="26865" y="78309"/>
                    <a:pt x="26865" y="78309"/>
                  </a:cubicBezTo>
                  <a:cubicBezTo>
                    <a:pt x="31044" y="81126"/>
                    <a:pt x="31044" y="81126"/>
                    <a:pt x="31044" y="81126"/>
                  </a:cubicBezTo>
                  <a:cubicBezTo>
                    <a:pt x="35820" y="85633"/>
                    <a:pt x="35820" y="85633"/>
                    <a:pt x="35820" y="85633"/>
                  </a:cubicBezTo>
                  <a:cubicBezTo>
                    <a:pt x="36417" y="89577"/>
                    <a:pt x="36417" y="89577"/>
                    <a:pt x="36417" y="89577"/>
                  </a:cubicBezTo>
                  <a:cubicBezTo>
                    <a:pt x="35820" y="93521"/>
                    <a:pt x="35820" y="93521"/>
                    <a:pt x="35820" y="93521"/>
                  </a:cubicBezTo>
                  <a:cubicBezTo>
                    <a:pt x="37611" y="97464"/>
                    <a:pt x="37611" y="97464"/>
                    <a:pt x="37611" y="97464"/>
                  </a:cubicBezTo>
                  <a:cubicBezTo>
                    <a:pt x="38805" y="99154"/>
                    <a:pt x="38805" y="99154"/>
                    <a:pt x="38805" y="99154"/>
                  </a:cubicBezTo>
                  <a:cubicBezTo>
                    <a:pt x="38805" y="103098"/>
                    <a:pt x="38805" y="103098"/>
                    <a:pt x="38805" y="103098"/>
                  </a:cubicBezTo>
                  <a:cubicBezTo>
                    <a:pt x="38805" y="105352"/>
                    <a:pt x="38805" y="105352"/>
                    <a:pt x="38805" y="105352"/>
                  </a:cubicBezTo>
                  <a:cubicBezTo>
                    <a:pt x="38805" y="108732"/>
                    <a:pt x="38805" y="108732"/>
                    <a:pt x="38805" y="108732"/>
                  </a:cubicBezTo>
                  <a:cubicBezTo>
                    <a:pt x="40000" y="111549"/>
                    <a:pt x="40000" y="111549"/>
                    <a:pt x="40000" y="111549"/>
                  </a:cubicBezTo>
                  <a:cubicBezTo>
                    <a:pt x="40000" y="114366"/>
                    <a:pt x="40000" y="114366"/>
                    <a:pt x="40000" y="114366"/>
                  </a:cubicBezTo>
                  <a:cubicBezTo>
                    <a:pt x="42985" y="114366"/>
                    <a:pt x="42985" y="114366"/>
                    <a:pt x="42985" y="114366"/>
                  </a:cubicBezTo>
                  <a:cubicBezTo>
                    <a:pt x="42985" y="114366"/>
                    <a:pt x="45373" y="116619"/>
                    <a:pt x="45970" y="116619"/>
                  </a:cubicBezTo>
                  <a:cubicBezTo>
                    <a:pt x="46567" y="116619"/>
                    <a:pt x="48955" y="117746"/>
                    <a:pt x="48955" y="117746"/>
                  </a:cubicBezTo>
                  <a:cubicBezTo>
                    <a:pt x="50746" y="119999"/>
                    <a:pt x="50746" y="119999"/>
                    <a:pt x="50746" y="119999"/>
                  </a:cubicBezTo>
                  <a:cubicBezTo>
                    <a:pt x="109850" y="116619"/>
                    <a:pt x="109850" y="116619"/>
                    <a:pt x="109850" y="116619"/>
                  </a:cubicBezTo>
                  <a:cubicBezTo>
                    <a:pt x="109850" y="109859"/>
                    <a:pt x="109850" y="109859"/>
                    <a:pt x="109850" y="109859"/>
                  </a:cubicBezTo>
                  <a:cubicBezTo>
                    <a:pt x="109850" y="107605"/>
                    <a:pt x="109850" y="107605"/>
                    <a:pt x="109850" y="107605"/>
                  </a:cubicBezTo>
                  <a:cubicBezTo>
                    <a:pt x="106865" y="100845"/>
                    <a:pt x="106865" y="100845"/>
                    <a:pt x="106865" y="100845"/>
                  </a:cubicBezTo>
                  <a:cubicBezTo>
                    <a:pt x="106268" y="96901"/>
                    <a:pt x="106268" y="96901"/>
                    <a:pt x="106268" y="96901"/>
                  </a:cubicBezTo>
                  <a:cubicBezTo>
                    <a:pt x="106865" y="92394"/>
                    <a:pt x="106865" y="92394"/>
                    <a:pt x="106865" y="92394"/>
                  </a:cubicBezTo>
                  <a:cubicBezTo>
                    <a:pt x="108059" y="89014"/>
                    <a:pt x="108059" y="89014"/>
                    <a:pt x="108059" y="89014"/>
                  </a:cubicBezTo>
                  <a:cubicBezTo>
                    <a:pt x="108656" y="87323"/>
                    <a:pt x="108656" y="87323"/>
                    <a:pt x="108656" y="87323"/>
                  </a:cubicBezTo>
                  <a:cubicBezTo>
                    <a:pt x="109850" y="85633"/>
                    <a:pt x="109850" y="85633"/>
                    <a:pt x="109850" y="85633"/>
                  </a:cubicBezTo>
                  <a:cubicBezTo>
                    <a:pt x="108656" y="82816"/>
                    <a:pt x="108656" y="82816"/>
                    <a:pt x="108656" y="82816"/>
                  </a:cubicBezTo>
                  <a:cubicBezTo>
                    <a:pt x="108656" y="78873"/>
                    <a:pt x="108656" y="78873"/>
                    <a:pt x="108656" y="78873"/>
                  </a:cubicBezTo>
                  <a:cubicBezTo>
                    <a:pt x="108656" y="76619"/>
                    <a:pt x="108656" y="76619"/>
                    <a:pt x="108656" y="76619"/>
                  </a:cubicBezTo>
                  <a:cubicBezTo>
                    <a:pt x="109850" y="74929"/>
                    <a:pt x="109850" y="74929"/>
                    <a:pt x="109850" y="74929"/>
                  </a:cubicBezTo>
                  <a:cubicBezTo>
                    <a:pt x="109850" y="73802"/>
                    <a:pt x="109850" y="73802"/>
                    <a:pt x="109850" y="73802"/>
                  </a:cubicBezTo>
                  <a:cubicBezTo>
                    <a:pt x="112238" y="71549"/>
                    <a:pt x="112238" y="71549"/>
                    <a:pt x="112238" y="71549"/>
                  </a:cubicBezTo>
                  <a:cubicBezTo>
                    <a:pt x="112238" y="70422"/>
                    <a:pt x="112238" y="70422"/>
                    <a:pt x="112238" y="70422"/>
                  </a:cubicBezTo>
                  <a:cubicBezTo>
                    <a:pt x="111044" y="68169"/>
                    <a:pt x="111044" y="68169"/>
                    <a:pt x="111044" y="68169"/>
                  </a:cubicBezTo>
                  <a:cubicBezTo>
                    <a:pt x="111044" y="66478"/>
                    <a:pt x="111044" y="66478"/>
                    <a:pt x="111044" y="66478"/>
                  </a:cubicBezTo>
                  <a:cubicBezTo>
                    <a:pt x="111641" y="61971"/>
                    <a:pt x="111641" y="61971"/>
                    <a:pt x="111641" y="61971"/>
                  </a:cubicBezTo>
                  <a:cubicBezTo>
                    <a:pt x="112238" y="59154"/>
                    <a:pt x="112238" y="59154"/>
                    <a:pt x="112238" y="59154"/>
                  </a:cubicBezTo>
                  <a:cubicBezTo>
                    <a:pt x="114029" y="55774"/>
                    <a:pt x="114029" y="55774"/>
                    <a:pt x="114029" y="55774"/>
                  </a:cubicBezTo>
                  <a:cubicBezTo>
                    <a:pt x="117014" y="50140"/>
                    <a:pt x="117014" y="50140"/>
                    <a:pt x="117014" y="50140"/>
                  </a:cubicBezTo>
                  <a:cubicBezTo>
                    <a:pt x="117611" y="47887"/>
                    <a:pt x="117611" y="47887"/>
                    <a:pt x="117611" y="47887"/>
                  </a:cubicBezTo>
                  <a:cubicBezTo>
                    <a:pt x="117611" y="46197"/>
                    <a:pt x="117611" y="46197"/>
                    <a:pt x="117611" y="46197"/>
                  </a:cubicBezTo>
                  <a:cubicBezTo>
                    <a:pt x="120000" y="45633"/>
                    <a:pt x="120000" y="45633"/>
                    <a:pt x="120000" y="45633"/>
                  </a:cubicBezTo>
                  <a:cubicBezTo>
                    <a:pt x="120000" y="44507"/>
                    <a:pt x="120000" y="44507"/>
                    <a:pt x="120000" y="44507"/>
                  </a:cubicBezTo>
                  <a:cubicBezTo>
                    <a:pt x="120000" y="43380"/>
                    <a:pt x="120000" y="43380"/>
                    <a:pt x="120000" y="43380"/>
                  </a:cubicBezTo>
                  <a:cubicBezTo>
                    <a:pt x="120000" y="42253"/>
                    <a:pt x="120000" y="42253"/>
                    <a:pt x="120000" y="42253"/>
                  </a:cubicBezTo>
                  <a:cubicBezTo>
                    <a:pt x="120000" y="41126"/>
                    <a:pt x="120000" y="41126"/>
                    <a:pt x="120000" y="41126"/>
                  </a:cubicBezTo>
                  <a:cubicBezTo>
                    <a:pt x="120000" y="40000"/>
                    <a:pt x="120000" y="40000"/>
                    <a:pt x="120000" y="40000"/>
                  </a:cubicBezTo>
                  <a:cubicBezTo>
                    <a:pt x="117611" y="42253"/>
                    <a:pt x="117611" y="42253"/>
                    <a:pt x="117611" y="42253"/>
                  </a:cubicBezTo>
                  <a:cubicBezTo>
                    <a:pt x="115820" y="44507"/>
                    <a:pt x="115820" y="44507"/>
                    <a:pt x="115820" y="44507"/>
                  </a:cubicBezTo>
                  <a:cubicBezTo>
                    <a:pt x="115223" y="47323"/>
                    <a:pt x="115223" y="47323"/>
                    <a:pt x="115223" y="47323"/>
                  </a:cubicBezTo>
                  <a:cubicBezTo>
                    <a:pt x="113432" y="50704"/>
                    <a:pt x="113432" y="50704"/>
                    <a:pt x="113432" y="50704"/>
                  </a:cubicBezTo>
                  <a:cubicBezTo>
                    <a:pt x="111641" y="51830"/>
                    <a:pt x="111641" y="51830"/>
                    <a:pt x="111641" y="51830"/>
                  </a:cubicBezTo>
                  <a:cubicBezTo>
                    <a:pt x="108059" y="53521"/>
                    <a:pt x="108059" y="53521"/>
                    <a:pt x="108059" y="53521"/>
                  </a:cubicBezTo>
                  <a:cubicBezTo>
                    <a:pt x="106268" y="55774"/>
                    <a:pt x="106268" y="55774"/>
                    <a:pt x="106268" y="55774"/>
                  </a:cubicBezTo>
                  <a:cubicBezTo>
                    <a:pt x="105671" y="56901"/>
                    <a:pt x="105671" y="56901"/>
                    <a:pt x="105671" y="56901"/>
                  </a:cubicBezTo>
                  <a:cubicBezTo>
                    <a:pt x="104477" y="59154"/>
                    <a:pt x="104477" y="59154"/>
                    <a:pt x="104477" y="59154"/>
                  </a:cubicBezTo>
                  <a:cubicBezTo>
                    <a:pt x="102089" y="61971"/>
                    <a:pt x="102089" y="61971"/>
                    <a:pt x="102089" y="61971"/>
                  </a:cubicBezTo>
                  <a:cubicBezTo>
                    <a:pt x="100298" y="60281"/>
                    <a:pt x="100298" y="60281"/>
                    <a:pt x="100298" y="60281"/>
                  </a:cubicBezTo>
                  <a:cubicBezTo>
                    <a:pt x="102089" y="58028"/>
                    <a:pt x="102089" y="58028"/>
                    <a:pt x="102089" y="58028"/>
                  </a:cubicBezTo>
                  <a:cubicBezTo>
                    <a:pt x="103283" y="54084"/>
                    <a:pt x="103283" y="54084"/>
                    <a:pt x="103283" y="54084"/>
                  </a:cubicBezTo>
                  <a:cubicBezTo>
                    <a:pt x="103880" y="52394"/>
                    <a:pt x="103880" y="52394"/>
                    <a:pt x="103880" y="52394"/>
                  </a:cubicBezTo>
                  <a:cubicBezTo>
                    <a:pt x="104477" y="51267"/>
                    <a:pt x="104477" y="51267"/>
                    <a:pt x="104477" y="51267"/>
                  </a:cubicBezTo>
                  <a:cubicBezTo>
                    <a:pt x="105671" y="50140"/>
                    <a:pt x="105671" y="50140"/>
                    <a:pt x="105671" y="50140"/>
                  </a:cubicBezTo>
                  <a:cubicBezTo>
                    <a:pt x="106865" y="49014"/>
                    <a:pt x="106865" y="49014"/>
                    <a:pt x="106865" y="49014"/>
                  </a:cubicBezTo>
                  <a:cubicBezTo>
                    <a:pt x="107462" y="47887"/>
                    <a:pt x="107462" y="47887"/>
                    <a:pt x="107462" y="47887"/>
                  </a:cubicBezTo>
                  <a:cubicBezTo>
                    <a:pt x="106865" y="45070"/>
                    <a:pt x="106865" y="45070"/>
                    <a:pt x="106865" y="45070"/>
                  </a:cubicBezTo>
                  <a:cubicBezTo>
                    <a:pt x="107462" y="43943"/>
                    <a:pt x="107462" y="43943"/>
                    <a:pt x="107462" y="43943"/>
                  </a:cubicBezTo>
                  <a:cubicBezTo>
                    <a:pt x="106865" y="42816"/>
                    <a:pt x="106865" y="42816"/>
                    <a:pt x="106865" y="42816"/>
                  </a:cubicBezTo>
                  <a:lnTo>
                    <a:pt x="106268" y="3887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3" name="Shape 889"/>
            <p:cNvSpPr/>
            <p:nvPr/>
          </p:nvSpPr>
          <p:spPr>
            <a:xfrm>
              <a:off x="7268003" y="2274433"/>
              <a:ext cx="229356" cy="263085"/>
            </a:xfrm>
            <a:custGeom>
              <a:avLst/>
              <a:gdLst/>
              <a:ahLst/>
              <a:cxnLst/>
              <a:rect l="0" t="0" r="0" b="0"/>
              <a:pathLst>
                <a:path w="120000" h="120000" extrusionOk="0">
                  <a:moveTo>
                    <a:pt x="106764" y="3846"/>
                  </a:moveTo>
                  <a:lnTo>
                    <a:pt x="100588" y="6153"/>
                  </a:lnTo>
                  <a:lnTo>
                    <a:pt x="95294" y="10000"/>
                  </a:lnTo>
                  <a:lnTo>
                    <a:pt x="89117" y="13076"/>
                  </a:lnTo>
                  <a:lnTo>
                    <a:pt x="84705" y="16153"/>
                  </a:lnTo>
                  <a:lnTo>
                    <a:pt x="82058" y="16923"/>
                  </a:lnTo>
                  <a:lnTo>
                    <a:pt x="80294" y="18461"/>
                  </a:lnTo>
                  <a:lnTo>
                    <a:pt x="77647" y="20769"/>
                  </a:lnTo>
                  <a:lnTo>
                    <a:pt x="75000" y="20769"/>
                  </a:lnTo>
                  <a:lnTo>
                    <a:pt x="72352" y="20769"/>
                  </a:lnTo>
                  <a:lnTo>
                    <a:pt x="68823" y="22307"/>
                  </a:lnTo>
                  <a:lnTo>
                    <a:pt x="65294" y="25384"/>
                  </a:lnTo>
                  <a:lnTo>
                    <a:pt x="62647" y="25384"/>
                  </a:lnTo>
                  <a:lnTo>
                    <a:pt x="60882" y="25384"/>
                  </a:lnTo>
                  <a:lnTo>
                    <a:pt x="60000" y="25384"/>
                  </a:lnTo>
                  <a:lnTo>
                    <a:pt x="57352" y="23846"/>
                  </a:lnTo>
                  <a:lnTo>
                    <a:pt x="54705" y="21538"/>
                  </a:lnTo>
                  <a:lnTo>
                    <a:pt x="52941" y="22307"/>
                  </a:lnTo>
                  <a:lnTo>
                    <a:pt x="49411" y="21538"/>
                  </a:lnTo>
                  <a:lnTo>
                    <a:pt x="48529" y="20769"/>
                  </a:lnTo>
                  <a:lnTo>
                    <a:pt x="45000" y="18461"/>
                  </a:lnTo>
                  <a:lnTo>
                    <a:pt x="41470" y="17692"/>
                  </a:lnTo>
                  <a:lnTo>
                    <a:pt x="34411" y="16923"/>
                  </a:lnTo>
                  <a:lnTo>
                    <a:pt x="0" y="21538"/>
                  </a:lnTo>
                  <a:lnTo>
                    <a:pt x="9705" y="103076"/>
                  </a:lnTo>
                  <a:lnTo>
                    <a:pt x="14117" y="104615"/>
                  </a:lnTo>
                  <a:lnTo>
                    <a:pt x="18529" y="103076"/>
                  </a:lnTo>
                  <a:lnTo>
                    <a:pt x="19411" y="102307"/>
                  </a:lnTo>
                  <a:lnTo>
                    <a:pt x="23823" y="105384"/>
                  </a:lnTo>
                  <a:lnTo>
                    <a:pt x="27352" y="107692"/>
                  </a:lnTo>
                  <a:lnTo>
                    <a:pt x="29117" y="110769"/>
                  </a:lnTo>
                  <a:lnTo>
                    <a:pt x="30000" y="112307"/>
                  </a:lnTo>
                  <a:lnTo>
                    <a:pt x="34411" y="113076"/>
                  </a:lnTo>
                  <a:lnTo>
                    <a:pt x="37058" y="113846"/>
                  </a:lnTo>
                  <a:lnTo>
                    <a:pt x="38823" y="114615"/>
                  </a:lnTo>
                  <a:lnTo>
                    <a:pt x="40588" y="116153"/>
                  </a:lnTo>
                  <a:lnTo>
                    <a:pt x="43235" y="115384"/>
                  </a:lnTo>
                  <a:lnTo>
                    <a:pt x="43235" y="114615"/>
                  </a:lnTo>
                  <a:lnTo>
                    <a:pt x="45000" y="113076"/>
                  </a:lnTo>
                  <a:lnTo>
                    <a:pt x="45882" y="112307"/>
                  </a:lnTo>
                  <a:lnTo>
                    <a:pt x="48529" y="113846"/>
                  </a:lnTo>
                  <a:lnTo>
                    <a:pt x="52941" y="115384"/>
                  </a:lnTo>
                  <a:lnTo>
                    <a:pt x="58235" y="114615"/>
                  </a:lnTo>
                  <a:lnTo>
                    <a:pt x="59117" y="113846"/>
                  </a:lnTo>
                  <a:lnTo>
                    <a:pt x="60882" y="111538"/>
                  </a:lnTo>
                  <a:lnTo>
                    <a:pt x="62647" y="110769"/>
                  </a:lnTo>
                  <a:lnTo>
                    <a:pt x="63529" y="110000"/>
                  </a:lnTo>
                  <a:lnTo>
                    <a:pt x="66176" y="112307"/>
                  </a:lnTo>
                  <a:lnTo>
                    <a:pt x="69705" y="116153"/>
                  </a:lnTo>
                  <a:lnTo>
                    <a:pt x="73235" y="119230"/>
                  </a:lnTo>
                  <a:lnTo>
                    <a:pt x="75882" y="119230"/>
                  </a:lnTo>
                  <a:lnTo>
                    <a:pt x="75000" y="120000"/>
                  </a:lnTo>
                  <a:lnTo>
                    <a:pt x="77647" y="117692"/>
                  </a:lnTo>
                  <a:lnTo>
                    <a:pt x="81176" y="114615"/>
                  </a:lnTo>
                  <a:lnTo>
                    <a:pt x="82941" y="112307"/>
                  </a:lnTo>
                  <a:lnTo>
                    <a:pt x="82941" y="109230"/>
                  </a:lnTo>
                  <a:lnTo>
                    <a:pt x="85588" y="100769"/>
                  </a:lnTo>
                  <a:lnTo>
                    <a:pt x="88235" y="98461"/>
                  </a:lnTo>
                  <a:lnTo>
                    <a:pt x="91764" y="100769"/>
                  </a:lnTo>
                  <a:lnTo>
                    <a:pt x="92647" y="100000"/>
                  </a:lnTo>
                  <a:lnTo>
                    <a:pt x="93529" y="92307"/>
                  </a:lnTo>
                  <a:lnTo>
                    <a:pt x="96176" y="89230"/>
                  </a:lnTo>
                  <a:lnTo>
                    <a:pt x="99705" y="84615"/>
                  </a:lnTo>
                  <a:lnTo>
                    <a:pt x="104117" y="84615"/>
                  </a:lnTo>
                  <a:lnTo>
                    <a:pt x="106764" y="81538"/>
                  </a:lnTo>
                  <a:lnTo>
                    <a:pt x="113823" y="76153"/>
                  </a:lnTo>
                  <a:lnTo>
                    <a:pt x="115588" y="72307"/>
                  </a:lnTo>
                  <a:lnTo>
                    <a:pt x="115588" y="70000"/>
                  </a:lnTo>
                  <a:lnTo>
                    <a:pt x="116470" y="63846"/>
                  </a:lnTo>
                  <a:lnTo>
                    <a:pt x="116470" y="59230"/>
                  </a:lnTo>
                  <a:lnTo>
                    <a:pt x="117352" y="56923"/>
                  </a:lnTo>
                  <a:lnTo>
                    <a:pt x="117352" y="53846"/>
                  </a:lnTo>
                  <a:lnTo>
                    <a:pt x="117352" y="47692"/>
                  </a:lnTo>
                  <a:lnTo>
                    <a:pt x="117352" y="46923"/>
                  </a:lnTo>
                  <a:lnTo>
                    <a:pt x="116470" y="44615"/>
                  </a:lnTo>
                  <a:lnTo>
                    <a:pt x="117352" y="42307"/>
                  </a:lnTo>
                  <a:lnTo>
                    <a:pt x="120000" y="42307"/>
                  </a:lnTo>
                  <a:lnTo>
                    <a:pt x="111176" y="0"/>
                  </a:lnTo>
                  <a:lnTo>
                    <a:pt x="106764" y="384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4" name="Shape 890"/>
            <p:cNvSpPr/>
            <p:nvPr/>
          </p:nvSpPr>
          <p:spPr>
            <a:xfrm>
              <a:off x="7119596" y="2319968"/>
              <a:ext cx="168644" cy="290068"/>
            </a:xfrm>
            <a:custGeom>
              <a:avLst/>
              <a:gdLst/>
              <a:ahLst/>
              <a:cxnLst/>
              <a:rect l="0" t="0" r="0" b="0"/>
              <a:pathLst>
                <a:path w="120000" h="120000" extrusionOk="0">
                  <a:moveTo>
                    <a:pt x="6000" y="120000"/>
                  </a:moveTo>
                  <a:lnTo>
                    <a:pt x="6000" y="116511"/>
                  </a:lnTo>
                  <a:lnTo>
                    <a:pt x="15600" y="116511"/>
                  </a:lnTo>
                  <a:lnTo>
                    <a:pt x="19200" y="113720"/>
                  </a:lnTo>
                  <a:lnTo>
                    <a:pt x="22800" y="113720"/>
                  </a:lnTo>
                  <a:lnTo>
                    <a:pt x="28800" y="113720"/>
                  </a:lnTo>
                  <a:lnTo>
                    <a:pt x="32400" y="115813"/>
                  </a:lnTo>
                  <a:lnTo>
                    <a:pt x="37200" y="117209"/>
                  </a:lnTo>
                  <a:lnTo>
                    <a:pt x="38400" y="116511"/>
                  </a:lnTo>
                  <a:lnTo>
                    <a:pt x="38400" y="113720"/>
                  </a:lnTo>
                  <a:lnTo>
                    <a:pt x="43200" y="113023"/>
                  </a:lnTo>
                  <a:lnTo>
                    <a:pt x="45600" y="112325"/>
                  </a:lnTo>
                  <a:lnTo>
                    <a:pt x="50400" y="112325"/>
                  </a:lnTo>
                  <a:lnTo>
                    <a:pt x="52800" y="113720"/>
                  </a:lnTo>
                  <a:lnTo>
                    <a:pt x="57600" y="114418"/>
                  </a:lnTo>
                  <a:lnTo>
                    <a:pt x="58800" y="112325"/>
                  </a:lnTo>
                  <a:lnTo>
                    <a:pt x="58800" y="109534"/>
                  </a:lnTo>
                  <a:lnTo>
                    <a:pt x="62400" y="107441"/>
                  </a:lnTo>
                  <a:lnTo>
                    <a:pt x="63600" y="104651"/>
                  </a:lnTo>
                  <a:lnTo>
                    <a:pt x="66000" y="104651"/>
                  </a:lnTo>
                  <a:lnTo>
                    <a:pt x="67200" y="107441"/>
                  </a:lnTo>
                  <a:lnTo>
                    <a:pt x="70800" y="109534"/>
                  </a:lnTo>
                  <a:lnTo>
                    <a:pt x="72000" y="110232"/>
                  </a:lnTo>
                  <a:lnTo>
                    <a:pt x="79200" y="109534"/>
                  </a:lnTo>
                  <a:lnTo>
                    <a:pt x="81600" y="106744"/>
                  </a:lnTo>
                  <a:lnTo>
                    <a:pt x="81600" y="104651"/>
                  </a:lnTo>
                  <a:lnTo>
                    <a:pt x="85200" y="101162"/>
                  </a:lnTo>
                  <a:lnTo>
                    <a:pt x="88800" y="101162"/>
                  </a:lnTo>
                  <a:lnTo>
                    <a:pt x="91200" y="99767"/>
                  </a:lnTo>
                  <a:lnTo>
                    <a:pt x="93600" y="96976"/>
                  </a:lnTo>
                  <a:lnTo>
                    <a:pt x="96000" y="94186"/>
                  </a:lnTo>
                  <a:lnTo>
                    <a:pt x="96000" y="91395"/>
                  </a:lnTo>
                  <a:lnTo>
                    <a:pt x="97200" y="90000"/>
                  </a:lnTo>
                  <a:lnTo>
                    <a:pt x="97200" y="88604"/>
                  </a:lnTo>
                  <a:lnTo>
                    <a:pt x="98400" y="87906"/>
                  </a:lnTo>
                  <a:lnTo>
                    <a:pt x="108000" y="87209"/>
                  </a:lnTo>
                  <a:lnTo>
                    <a:pt x="112800" y="85813"/>
                  </a:lnTo>
                  <a:lnTo>
                    <a:pt x="117600" y="85813"/>
                  </a:lnTo>
                  <a:lnTo>
                    <a:pt x="120000" y="84418"/>
                  </a:lnTo>
                  <a:lnTo>
                    <a:pt x="118800" y="80232"/>
                  </a:lnTo>
                  <a:lnTo>
                    <a:pt x="120000" y="78837"/>
                  </a:lnTo>
                  <a:lnTo>
                    <a:pt x="117600" y="78139"/>
                  </a:lnTo>
                  <a:lnTo>
                    <a:pt x="116400" y="75348"/>
                  </a:lnTo>
                  <a:lnTo>
                    <a:pt x="118800" y="74651"/>
                  </a:lnTo>
                  <a:lnTo>
                    <a:pt x="105600" y="697"/>
                  </a:lnTo>
                  <a:lnTo>
                    <a:pt x="105600" y="0"/>
                  </a:lnTo>
                  <a:lnTo>
                    <a:pt x="32400" y="2790"/>
                  </a:lnTo>
                  <a:lnTo>
                    <a:pt x="32400" y="3488"/>
                  </a:lnTo>
                  <a:lnTo>
                    <a:pt x="24000" y="6279"/>
                  </a:lnTo>
                  <a:lnTo>
                    <a:pt x="19200" y="8372"/>
                  </a:lnTo>
                  <a:lnTo>
                    <a:pt x="15600" y="9069"/>
                  </a:lnTo>
                  <a:lnTo>
                    <a:pt x="9600" y="8372"/>
                  </a:lnTo>
                  <a:lnTo>
                    <a:pt x="13200" y="71860"/>
                  </a:lnTo>
                  <a:lnTo>
                    <a:pt x="12000" y="73953"/>
                  </a:lnTo>
                  <a:lnTo>
                    <a:pt x="12000" y="76046"/>
                  </a:lnTo>
                  <a:lnTo>
                    <a:pt x="12000" y="78837"/>
                  </a:lnTo>
                  <a:lnTo>
                    <a:pt x="13200" y="81627"/>
                  </a:lnTo>
                  <a:lnTo>
                    <a:pt x="18000" y="86511"/>
                  </a:lnTo>
                  <a:lnTo>
                    <a:pt x="19200" y="90697"/>
                  </a:lnTo>
                  <a:lnTo>
                    <a:pt x="19200" y="93488"/>
                  </a:lnTo>
                  <a:lnTo>
                    <a:pt x="15600" y="94883"/>
                  </a:lnTo>
                  <a:lnTo>
                    <a:pt x="13200" y="97674"/>
                  </a:lnTo>
                  <a:lnTo>
                    <a:pt x="12000" y="101162"/>
                  </a:lnTo>
                  <a:lnTo>
                    <a:pt x="9600" y="102558"/>
                  </a:lnTo>
                  <a:lnTo>
                    <a:pt x="6000" y="104651"/>
                  </a:lnTo>
                  <a:lnTo>
                    <a:pt x="4800" y="108837"/>
                  </a:lnTo>
                  <a:lnTo>
                    <a:pt x="2400" y="109534"/>
                  </a:lnTo>
                  <a:lnTo>
                    <a:pt x="0" y="112325"/>
                  </a:lnTo>
                  <a:lnTo>
                    <a:pt x="0" y="116511"/>
                  </a:lnTo>
                  <a:lnTo>
                    <a:pt x="1200" y="119302"/>
                  </a:lnTo>
                  <a:lnTo>
                    <a:pt x="2400" y="120000"/>
                  </a:lnTo>
                  <a:lnTo>
                    <a:pt x="2400" y="120000"/>
                  </a:lnTo>
                  <a:lnTo>
                    <a:pt x="6000" y="12000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5" name="Shape 891"/>
            <p:cNvSpPr/>
            <p:nvPr/>
          </p:nvSpPr>
          <p:spPr>
            <a:xfrm>
              <a:off x="6929028" y="2282866"/>
              <a:ext cx="217551" cy="381136"/>
            </a:xfrm>
            <a:custGeom>
              <a:avLst/>
              <a:gdLst/>
              <a:ahLst/>
              <a:cxnLst/>
              <a:rect l="0" t="0" r="0" b="0"/>
              <a:pathLst>
                <a:path w="120000" h="120000" extrusionOk="0">
                  <a:moveTo>
                    <a:pt x="80000" y="115752"/>
                  </a:moveTo>
                  <a:lnTo>
                    <a:pt x="81860" y="115221"/>
                  </a:lnTo>
                  <a:lnTo>
                    <a:pt x="85581" y="116283"/>
                  </a:lnTo>
                  <a:lnTo>
                    <a:pt x="89302" y="117876"/>
                  </a:lnTo>
                  <a:lnTo>
                    <a:pt x="92093" y="117876"/>
                  </a:lnTo>
                  <a:lnTo>
                    <a:pt x="94883" y="117876"/>
                  </a:lnTo>
                  <a:lnTo>
                    <a:pt x="96744" y="117345"/>
                  </a:lnTo>
                  <a:lnTo>
                    <a:pt x="94883" y="114690"/>
                  </a:lnTo>
                  <a:lnTo>
                    <a:pt x="94883" y="112035"/>
                  </a:lnTo>
                  <a:lnTo>
                    <a:pt x="97674" y="110973"/>
                  </a:lnTo>
                  <a:lnTo>
                    <a:pt x="103255" y="109911"/>
                  </a:lnTo>
                  <a:lnTo>
                    <a:pt x="105116" y="109380"/>
                  </a:lnTo>
                  <a:lnTo>
                    <a:pt x="104186" y="107787"/>
                  </a:lnTo>
                  <a:lnTo>
                    <a:pt x="104186" y="106194"/>
                  </a:lnTo>
                  <a:lnTo>
                    <a:pt x="104186" y="105663"/>
                  </a:lnTo>
                  <a:lnTo>
                    <a:pt x="104186" y="103539"/>
                  </a:lnTo>
                  <a:lnTo>
                    <a:pt x="106976" y="103008"/>
                  </a:lnTo>
                  <a:lnTo>
                    <a:pt x="106976" y="103008"/>
                  </a:lnTo>
                  <a:lnTo>
                    <a:pt x="106046" y="102477"/>
                  </a:lnTo>
                  <a:lnTo>
                    <a:pt x="105116" y="100353"/>
                  </a:lnTo>
                  <a:lnTo>
                    <a:pt x="105116" y="97168"/>
                  </a:lnTo>
                  <a:lnTo>
                    <a:pt x="106976" y="95044"/>
                  </a:lnTo>
                  <a:lnTo>
                    <a:pt x="108837" y="94513"/>
                  </a:lnTo>
                  <a:lnTo>
                    <a:pt x="109767" y="91327"/>
                  </a:lnTo>
                  <a:lnTo>
                    <a:pt x="112558" y="89734"/>
                  </a:lnTo>
                  <a:lnTo>
                    <a:pt x="114418" y="88672"/>
                  </a:lnTo>
                  <a:lnTo>
                    <a:pt x="115348" y="86017"/>
                  </a:lnTo>
                  <a:lnTo>
                    <a:pt x="117209" y="83893"/>
                  </a:lnTo>
                  <a:lnTo>
                    <a:pt x="120000" y="82831"/>
                  </a:lnTo>
                  <a:lnTo>
                    <a:pt x="120000" y="80707"/>
                  </a:lnTo>
                  <a:lnTo>
                    <a:pt x="119069" y="77522"/>
                  </a:lnTo>
                  <a:lnTo>
                    <a:pt x="115348" y="73805"/>
                  </a:lnTo>
                  <a:lnTo>
                    <a:pt x="114418" y="71681"/>
                  </a:lnTo>
                  <a:lnTo>
                    <a:pt x="114418" y="69557"/>
                  </a:lnTo>
                  <a:lnTo>
                    <a:pt x="114418" y="67964"/>
                  </a:lnTo>
                  <a:lnTo>
                    <a:pt x="115348" y="66371"/>
                  </a:lnTo>
                  <a:lnTo>
                    <a:pt x="112558" y="18053"/>
                  </a:lnTo>
                  <a:lnTo>
                    <a:pt x="113488" y="18053"/>
                  </a:lnTo>
                  <a:lnTo>
                    <a:pt x="109767" y="16460"/>
                  </a:lnTo>
                  <a:lnTo>
                    <a:pt x="107906" y="13805"/>
                  </a:lnTo>
                  <a:lnTo>
                    <a:pt x="106046" y="12212"/>
                  </a:lnTo>
                  <a:lnTo>
                    <a:pt x="105116" y="9026"/>
                  </a:lnTo>
                  <a:lnTo>
                    <a:pt x="101395" y="6902"/>
                  </a:lnTo>
                  <a:lnTo>
                    <a:pt x="99534" y="1592"/>
                  </a:lnTo>
                  <a:lnTo>
                    <a:pt x="99534" y="0"/>
                  </a:lnTo>
                  <a:lnTo>
                    <a:pt x="22325" y="2654"/>
                  </a:lnTo>
                  <a:lnTo>
                    <a:pt x="20465" y="1592"/>
                  </a:lnTo>
                  <a:lnTo>
                    <a:pt x="20465" y="1592"/>
                  </a:lnTo>
                  <a:lnTo>
                    <a:pt x="19534" y="3185"/>
                  </a:lnTo>
                  <a:lnTo>
                    <a:pt x="19534" y="4247"/>
                  </a:lnTo>
                  <a:lnTo>
                    <a:pt x="22325" y="5840"/>
                  </a:lnTo>
                  <a:lnTo>
                    <a:pt x="26046" y="7433"/>
                  </a:lnTo>
                  <a:lnTo>
                    <a:pt x="30697" y="9557"/>
                  </a:lnTo>
                  <a:lnTo>
                    <a:pt x="35348" y="12212"/>
                  </a:lnTo>
                  <a:lnTo>
                    <a:pt x="35348" y="13805"/>
                  </a:lnTo>
                  <a:lnTo>
                    <a:pt x="33488" y="16991"/>
                  </a:lnTo>
                  <a:lnTo>
                    <a:pt x="31627" y="18584"/>
                  </a:lnTo>
                  <a:lnTo>
                    <a:pt x="28837" y="22831"/>
                  </a:lnTo>
                  <a:lnTo>
                    <a:pt x="26976" y="23893"/>
                  </a:lnTo>
                  <a:lnTo>
                    <a:pt x="25116" y="24955"/>
                  </a:lnTo>
                  <a:lnTo>
                    <a:pt x="19534" y="26548"/>
                  </a:lnTo>
                  <a:lnTo>
                    <a:pt x="13953" y="26548"/>
                  </a:lnTo>
                  <a:lnTo>
                    <a:pt x="11162" y="27079"/>
                  </a:lnTo>
                  <a:lnTo>
                    <a:pt x="11162" y="29203"/>
                  </a:lnTo>
                  <a:lnTo>
                    <a:pt x="11162" y="30796"/>
                  </a:lnTo>
                  <a:lnTo>
                    <a:pt x="13953" y="34513"/>
                  </a:lnTo>
                  <a:lnTo>
                    <a:pt x="15813" y="35575"/>
                  </a:lnTo>
                  <a:lnTo>
                    <a:pt x="12093" y="37168"/>
                  </a:lnTo>
                  <a:lnTo>
                    <a:pt x="12093" y="40884"/>
                  </a:lnTo>
                  <a:lnTo>
                    <a:pt x="10232" y="40884"/>
                  </a:lnTo>
                  <a:lnTo>
                    <a:pt x="7441" y="42477"/>
                  </a:lnTo>
                  <a:lnTo>
                    <a:pt x="1860" y="45663"/>
                  </a:lnTo>
                  <a:lnTo>
                    <a:pt x="2790" y="48849"/>
                  </a:lnTo>
                  <a:lnTo>
                    <a:pt x="0" y="50442"/>
                  </a:lnTo>
                  <a:lnTo>
                    <a:pt x="0" y="55221"/>
                  </a:lnTo>
                  <a:lnTo>
                    <a:pt x="0" y="60000"/>
                  </a:lnTo>
                  <a:lnTo>
                    <a:pt x="5581" y="65309"/>
                  </a:lnTo>
                  <a:lnTo>
                    <a:pt x="19534" y="72212"/>
                  </a:lnTo>
                  <a:lnTo>
                    <a:pt x="23255" y="75398"/>
                  </a:lnTo>
                  <a:lnTo>
                    <a:pt x="23255" y="79646"/>
                  </a:lnTo>
                  <a:lnTo>
                    <a:pt x="27906" y="81769"/>
                  </a:lnTo>
                  <a:lnTo>
                    <a:pt x="28837" y="80176"/>
                  </a:lnTo>
                  <a:lnTo>
                    <a:pt x="31627" y="79646"/>
                  </a:lnTo>
                  <a:lnTo>
                    <a:pt x="36279" y="79646"/>
                  </a:lnTo>
                  <a:lnTo>
                    <a:pt x="39069" y="81238"/>
                  </a:lnTo>
                  <a:lnTo>
                    <a:pt x="41860" y="82831"/>
                  </a:lnTo>
                  <a:lnTo>
                    <a:pt x="39069" y="86017"/>
                  </a:lnTo>
                  <a:lnTo>
                    <a:pt x="38139" y="88672"/>
                  </a:lnTo>
                  <a:lnTo>
                    <a:pt x="38139" y="90265"/>
                  </a:lnTo>
                  <a:lnTo>
                    <a:pt x="36279" y="92920"/>
                  </a:lnTo>
                  <a:lnTo>
                    <a:pt x="36279" y="95575"/>
                  </a:lnTo>
                  <a:lnTo>
                    <a:pt x="40930" y="98230"/>
                  </a:lnTo>
                  <a:lnTo>
                    <a:pt x="47441" y="100884"/>
                  </a:lnTo>
                  <a:lnTo>
                    <a:pt x="49302" y="100353"/>
                  </a:lnTo>
                  <a:lnTo>
                    <a:pt x="59534" y="104070"/>
                  </a:lnTo>
                  <a:lnTo>
                    <a:pt x="63255" y="106194"/>
                  </a:lnTo>
                  <a:lnTo>
                    <a:pt x="66046" y="110973"/>
                  </a:lnTo>
                  <a:lnTo>
                    <a:pt x="65116" y="113628"/>
                  </a:lnTo>
                  <a:lnTo>
                    <a:pt x="64186" y="115221"/>
                  </a:lnTo>
                  <a:lnTo>
                    <a:pt x="68837" y="117876"/>
                  </a:lnTo>
                  <a:lnTo>
                    <a:pt x="68837" y="120000"/>
                  </a:lnTo>
                  <a:lnTo>
                    <a:pt x="70697" y="117876"/>
                  </a:lnTo>
                  <a:lnTo>
                    <a:pt x="74418" y="117876"/>
                  </a:lnTo>
                  <a:lnTo>
                    <a:pt x="77209" y="117345"/>
                  </a:lnTo>
                  <a:lnTo>
                    <a:pt x="80000" y="11575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6" name="Shape 892"/>
            <p:cNvSpPr/>
            <p:nvPr/>
          </p:nvSpPr>
          <p:spPr>
            <a:xfrm>
              <a:off x="6662570" y="2198543"/>
              <a:ext cx="330542" cy="242848"/>
            </a:xfrm>
            <a:custGeom>
              <a:avLst/>
              <a:gdLst/>
              <a:ahLst/>
              <a:cxnLst/>
              <a:rect l="0" t="0" r="0" b="0"/>
              <a:pathLst>
                <a:path w="120000" h="120000" extrusionOk="0">
                  <a:moveTo>
                    <a:pt x="98181" y="113647"/>
                  </a:moveTo>
                  <a:cubicBezTo>
                    <a:pt x="101818" y="108705"/>
                    <a:pt x="101818" y="108705"/>
                    <a:pt x="101818" y="108705"/>
                  </a:cubicBezTo>
                  <a:cubicBezTo>
                    <a:pt x="103376" y="105882"/>
                    <a:pt x="103376" y="105882"/>
                    <a:pt x="103376" y="105882"/>
                  </a:cubicBezTo>
                  <a:cubicBezTo>
                    <a:pt x="104415" y="105882"/>
                    <a:pt x="104415" y="105882"/>
                    <a:pt x="104415" y="105882"/>
                  </a:cubicBezTo>
                  <a:cubicBezTo>
                    <a:pt x="104935" y="100235"/>
                    <a:pt x="104935" y="100235"/>
                    <a:pt x="104935" y="100235"/>
                  </a:cubicBezTo>
                  <a:cubicBezTo>
                    <a:pt x="107012" y="98117"/>
                    <a:pt x="107012" y="98117"/>
                    <a:pt x="107012" y="98117"/>
                  </a:cubicBezTo>
                  <a:cubicBezTo>
                    <a:pt x="105974" y="96000"/>
                    <a:pt x="105974" y="96000"/>
                    <a:pt x="105974" y="96000"/>
                  </a:cubicBezTo>
                  <a:cubicBezTo>
                    <a:pt x="103896" y="90352"/>
                    <a:pt x="103896" y="90352"/>
                    <a:pt x="103896" y="90352"/>
                  </a:cubicBezTo>
                  <a:cubicBezTo>
                    <a:pt x="103896" y="87529"/>
                    <a:pt x="103896" y="87529"/>
                    <a:pt x="103896" y="87529"/>
                  </a:cubicBezTo>
                  <a:cubicBezTo>
                    <a:pt x="103896" y="84705"/>
                    <a:pt x="103896" y="84705"/>
                    <a:pt x="103896" y="84705"/>
                  </a:cubicBezTo>
                  <a:cubicBezTo>
                    <a:pt x="105974" y="83294"/>
                    <a:pt x="105974" y="83294"/>
                    <a:pt x="105974" y="83294"/>
                  </a:cubicBezTo>
                  <a:cubicBezTo>
                    <a:pt x="109610" y="83294"/>
                    <a:pt x="109610" y="83294"/>
                    <a:pt x="109610" y="83294"/>
                  </a:cubicBezTo>
                  <a:cubicBezTo>
                    <a:pt x="113246" y="81176"/>
                    <a:pt x="113246" y="81176"/>
                    <a:pt x="113246" y="81176"/>
                  </a:cubicBezTo>
                  <a:cubicBezTo>
                    <a:pt x="114285" y="79764"/>
                    <a:pt x="114285" y="79764"/>
                    <a:pt x="114285" y="79764"/>
                  </a:cubicBezTo>
                  <a:cubicBezTo>
                    <a:pt x="115844" y="77647"/>
                    <a:pt x="115844" y="77647"/>
                    <a:pt x="115844" y="77647"/>
                  </a:cubicBezTo>
                  <a:cubicBezTo>
                    <a:pt x="117402" y="71294"/>
                    <a:pt x="117402" y="71294"/>
                    <a:pt x="117402" y="71294"/>
                  </a:cubicBezTo>
                  <a:cubicBezTo>
                    <a:pt x="118961" y="68470"/>
                    <a:pt x="118961" y="68470"/>
                    <a:pt x="118961" y="68470"/>
                  </a:cubicBezTo>
                  <a:cubicBezTo>
                    <a:pt x="119999" y="63529"/>
                    <a:pt x="119999" y="63529"/>
                    <a:pt x="119999" y="63529"/>
                  </a:cubicBezTo>
                  <a:cubicBezTo>
                    <a:pt x="119999" y="61411"/>
                    <a:pt x="119999" y="61411"/>
                    <a:pt x="119999" y="61411"/>
                  </a:cubicBezTo>
                  <a:cubicBezTo>
                    <a:pt x="116883" y="57176"/>
                    <a:pt x="116883" y="57176"/>
                    <a:pt x="116883" y="57176"/>
                  </a:cubicBezTo>
                  <a:cubicBezTo>
                    <a:pt x="113766" y="53647"/>
                    <a:pt x="113766" y="53647"/>
                    <a:pt x="113766" y="53647"/>
                  </a:cubicBezTo>
                  <a:cubicBezTo>
                    <a:pt x="111688" y="50823"/>
                    <a:pt x="111688" y="50823"/>
                    <a:pt x="111688" y="50823"/>
                  </a:cubicBezTo>
                  <a:cubicBezTo>
                    <a:pt x="109610" y="48705"/>
                    <a:pt x="109610" y="48705"/>
                    <a:pt x="109610" y="48705"/>
                  </a:cubicBezTo>
                  <a:cubicBezTo>
                    <a:pt x="109610" y="46588"/>
                    <a:pt x="109610" y="46588"/>
                    <a:pt x="109610" y="46588"/>
                  </a:cubicBezTo>
                  <a:cubicBezTo>
                    <a:pt x="110129" y="44470"/>
                    <a:pt x="110129" y="44470"/>
                    <a:pt x="110129" y="44470"/>
                  </a:cubicBezTo>
                  <a:cubicBezTo>
                    <a:pt x="111168" y="45882"/>
                    <a:pt x="111168" y="45882"/>
                    <a:pt x="111168" y="45882"/>
                  </a:cubicBezTo>
                  <a:cubicBezTo>
                    <a:pt x="109610" y="43058"/>
                    <a:pt x="109610" y="43058"/>
                    <a:pt x="109610" y="43058"/>
                  </a:cubicBezTo>
                  <a:cubicBezTo>
                    <a:pt x="109610" y="43058"/>
                    <a:pt x="107532" y="41647"/>
                    <a:pt x="107012" y="41647"/>
                  </a:cubicBezTo>
                  <a:cubicBezTo>
                    <a:pt x="106493" y="41647"/>
                    <a:pt x="104415" y="38823"/>
                    <a:pt x="104415" y="38823"/>
                  </a:cubicBezTo>
                  <a:cubicBezTo>
                    <a:pt x="101818" y="38823"/>
                    <a:pt x="101818" y="38823"/>
                    <a:pt x="101818" y="38823"/>
                  </a:cubicBezTo>
                  <a:cubicBezTo>
                    <a:pt x="101818" y="35294"/>
                    <a:pt x="101818" y="35294"/>
                    <a:pt x="101818" y="35294"/>
                  </a:cubicBezTo>
                  <a:cubicBezTo>
                    <a:pt x="100779" y="31764"/>
                    <a:pt x="100779" y="31764"/>
                    <a:pt x="100779" y="31764"/>
                  </a:cubicBezTo>
                  <a:cubicBezTo>
                    <a:pt x="100779" y="27529"/>
                    <a:pt x="100779" y="27529"/>
                    <a:pt x="100779" y="27529"/>
                  </a:cubicBezTo>
                  <a:cubicBezTo>
                    <a:pt x="100779" y="24705"/>
                    <a:pt x="100779" y="24705"/>
                    <a:pt x="100779" y="24705"/>
                  </a:cubicBezTo>
                  <a:cubicBezTo>
                    <a:pt x="100779" y="19764"/>
                    <a:pt x="100779" y="19764"/>
                    <a:pt x="100779" y="19764"/>
                  </a:cubicBezTo>
                  <a:cubicBezTo>
                    <a:pt x="99740" y="17647"/>
                    <a:pt x="99740" y="17647"/>
                    <a:pt x="99740" y="17647"/>
                  </a:cubicBezTo>
                  <a:cubicBezTo>
                    <a:pt x="98181" y="12705"/>
                    <a:pt x="98181" y="12705"/>
                    <a:pt x="98181" y="12705"/>
                  </a:cubicBezTo>
                  <a:cubicBezTo>
                    <a:pt x="3636" y="15529"/>
                    <a:pt x="3636" y="15529"/>
                    <a:pt x="3636" y="15529"/>
                  </a:cubicBezTo>
                  <a:cubicBezTo>
                    <a:pt x="4155" y="0"/>
                    <a:pt x="4155" y="0"/>
                    <a:pt x="4155" y="0"/>
                  </a:cubicBezTo>
                  <a:cubicBezTo>
                    <a:pt x="4155" y="0"/>
                    <a:pt x="4155" y="0"/>
                    <a:pt x="4155" y="0"/>
                  </a:cubicBezTo>
                  <a:cubicBezTo>
                    <a:pt x="3636" y="16235"/>
                    <a:pt x="3636" y="16235"/>
                    <a:pt x="3636" y="16235"/>
                  </a:cubicBezTo>
                  <a:cubicBezTo>
                    <a:pt x="2077" y="16235"/>
                    <a:pt x="2077" y="16235"/>
                    <a:pt x="2077" y="16235"/>
                  </a:cubicBezTo>
                  <a:cubicBezTo>
                    <a:pt x="2077" y="18352"/>
                    <a:pt x="2077" y="18352"/>
                    <a:pt x="2077" y="18352"/>
                  </a:cubicBezTo>
                  <a:cubicBezTo>
                    <a:pt x="1558" y="21882"/>
                    <a:pt x="1558" y="21882"/>
                    <a:pt x="1558" y="21882"/>
                  </a:cubicBezTo>
                  <a:cubicBezTo>
                    <a:pt x="2597" y="22588"/>
                    <a:pt x="2597" y="22588"/>
                    <a:pt x="2597" y="22588"/>
                  </a:cubicBezTo>
                  <a:cubicBezTo>
                    <a:pt x="3636" y="26117"/>
                    <a:pt x="3636" y="26117"/>
                    <a:pt x="3636" y="26117"/>
                  </a:cubicBezTo>
                  <a:cubicBezTo>
                    <a:pt x="3636" y="28941"/>
                    <a:pt x="3636" y="28941"/>
                    <a:pt x="3636" y="28941"/>
                  </a:cubicBezTo>
                  <a:cubicBezTo>
                    <a:pt x="2597" y="29647"/>
                    <a:pt x="2597" y="29647"/>
                    <a:pt x="2597" y="29647"/>
                  </a:cubicBezTo>
                  <a:cubicBezTo>
                    <a:pt x="2077" y="31764"/>
                    <a:pt x="2077" y="31764"/>
                    <a:pt x="2077" y="31764"/>
                  </a:cubicBezTo>
                  <a:cubicBezTo>
                    <a:pt x="2077" y="36705"/>
                    <a:pt x="2077" y="36705"/>
                    <a:pt x="2077" y="36705"/>
                  </a:cubicBezTo>
                  <a:cubicBezTo>
                    <a:pt x="519" y="37411"/>
                    <a:pt x="519" y="37411"/>
                    <a:pt x="519" y="37411"/>
                  </a:cubicBezTo>
                  <a:cubicBezTo>
                    <a:pt x="0" y="39529"/>
                    <a:pt x="0" y="39529"/>
                    <a:pt x="0" y="39529"/>
                  </a:cubicBezTo>
                  <a:cubicBezTo>
                    <a:pt x="0" y="41647"/>
                    <a:pt x="0" y="41647"/>
                    <a:pt x="0" y="41647"/>
                  </a:cubicBezTo>
                  <a:cubicBezTo>
                    <a:pt x="2077" y="43764"/>
                    <a:pt x="2077" y="43764"/>
                    <a:pt x="2077" y="43764"/>
                  </a:cubicBezTo>
                  <a:cubicBezTo>
                    <a:pt x="2077" y="46588"/>
                    <a:pt x="2077" y="46588"/>
                    <a:pt x="2077" y="46588"/>
                  </a:cubicBezTo>
                  <a:cubicBezTo>
                    <a:pt x="2077" y="48705"/>
                    <a:pt x="2077" y="48705"/>
                    <a:pt x="2077" y="48705"/>
                  </a:cubicBezTo>
                  <a:cubicBezTo>
                    <a:pt x="1558" y="47294"/>
                    <a:pt x="1558" y="47294"/>
                    <a:pt x="1558" y="47294"/>
                  </a:cubicBezTo>
                  <a:cubicBezTo>
                    <a:pt x="3116" y="50117"/>
                    <a:pt x="3116" y="50117"/>
                    <a:pt x="3116" y="50117"/>
                  </a:cubicBezTo>
                  <a:cubicBezTo>
                    <a:pt x="4675" y="56470"/>
                    <a:pt x="4675" y="56470"/>
                    <a:pt x="4675" y="56470"/>
                  </a:cubicBezTo>
                  <a:cubicBezTo>
                    <a:pt x="6233" y="60000"/>
                    <a:pt x="6233" y="60000"/>
                    <a:pt x="6233" y="60000"/>
                  </a:cubicBezTo>
                  <a:cubicBezTo>
                    <a:pt x="7272" y="64235"/>
                    <a:pt x="7272" y="64235"/>
                    <a:pt x="7272" y="64235"/>
                  </a:cubicBezTo>
                  <a:cubicBezTo>
                    <a:pt x="8311" y="67764"/>
                    <a:pt x="8311" y="67764"/>
                    <a:pt x="8311" y="67764"/>
                  </a:cubicBezTo>
                  <a:cubicBezTo>
                    <a:pt x="9350" y="69882"/>
                    <a:pt x="9350" y="69882"/>
                    <a:pt x="9350" y="69882"/>
                  </a:cubicBezTo>
                  <a:cubicBezTo>
                    <a:pt x="9870" y="72000"/>
                    <a:pt x="9870" y="72000"/>
                    <a:pt x="9870" y="72000"/>
                  </a:cubicBezTo>
                  <a:cubicBezTo>
                    <a:pt x="10389" y="72705"/>
                    <a:pt x="10389" y="72705"/>
                    <a:pt x="10389" y="72705"/>
                  </a:cubicBezTo>
                  <a:cubicBezTo>
                    <a:pt x="10389" y="73411"/>
                    <a:pt x="10389" y="73411"/>
                    <a:pt x="10389" y="73411"/>
                  </a:cubicBezTo>
                  <a:cubicBezTo>
                    <a:pt x="8831" y="74117"/>
                    <a:pt x="8831" y="74117"/>
                    <a:pt x="8831" y="74117"/>
                  </a:cubicBezTo>
                  <a:cubicBezTo>
                    <a:pt x="9350" y="76941"/>
                    <a:pt x="9350" y="76941"/>
                    <a:pt x="9350" y="76941"/>
                  </a:cubicBezTo>
                  <a:cubicBezTo>
                    <a:pt x="9870" y="80470"/>
                    <a:pt x="9870" y="80470"/>
                    <a:pt x="9870" y="80470"/>
                  </a:cubicBezTo>
                  <a:cubicBezTo>
                    <a:pt x="10389" y="81882"/>
                    <a:pt x="10389" y="81882"/>
                    <a:pt x="10389" y="81882"/>
                  </a:cubicBezTo>
                  <a:cubicBezTo>
                    <a:pt x="11428" y="81882"/>
                    <a:pt x="11428" y="81882"/>
                    <a:pt x="11428" y="81882"/>
                  </a:cubicBezTo>
                  <a:cubicBezTo>
                    <a:pt x="12467" y="83294"/>
                    <a:pt x="12467" y="83294"/>
                    <a:pt x="12467" y="83294"/>
                  </a:cubicBezTo>
                  <a:cubicBezTo>
                    <a:pt x="13506" y="88235"/>
                    <a:pt x="13506" y="88235"/>
                    <a:pt x="13506" y="88235"/>
                  </a:cubicBezTo>
                  <a:cubicBezTo>
                    <a:pt x="13506" y="95294"/>
                    <a:pt x="13506" y="95294"/>
                    <a:pt x="13506" y="95294"/>
                  </a:cubicBezTo>
                  <a:cubicBezTo>
                    <a:pt x="12987" y="98117"/>
                    <a:pt x="12987" y="98117"/>
                    <a:pt x="12987" y="98117"/>
                  </a:cubicBezTo>
                  <a:cubicBezTo>
                    <a:pt x="14025" y="100235"/>
                    <a:pt x="14025" y="100235"/>
                    <a:pt x="14025" y="100235"/>
                  </a:cubicBezTo>
                  <a:cubicBezTo>
                    <a:pt x="14545" y="101647"/>
                    <a:pt x="14545" y="101647"/>
                    <a:pt x="14545" y="101647"/>
                  </a:cubicBezTo>
                  <a:cubicBezTo>
                    <a:pt x="14545" y="108705"/>
                    <a:pt x="14545" y="108705"/>
                    <a:pt x="14545" y="108705"/>
                  </a:cubicBezTo>
                  <a:cubicBezTo>
                    <a:pt x="15584" y="113647"/>
                    <a:pt x="15584" y="113647"/>
                    <a:pt x="15584" y="113647"/>
                  </a:cubicBezTo>
                  <a:cubicBezTo>
                    <a:pt x="15584" y="114352"/>
                    <a:pt x="15584" y="114352"/>
                    <a:pt x="15584" y="114352"/>
                  </a:cubicBezTo>
                  <a:cubicBezTo>
                    <a:pt x="91428" y="112941"/>
                    <a:pt x="91428" y="112941"/>
                    <a:pt x="91428" y="112941"/>
                  </a:cubicBezTo>
                  <a:cubicBezTo>
                    <a:pt x="97662" y="120000"/>
                    <a:pt x="97662" y="120000"/>
                    <a:pt x="97662" y="120000"/>
                  </a:cubicBezTo>
                  <a:cubicBezTo>
                    <a:pt x="98701" y="118588"/>
                    <a:pt x="98701" y="118588"/>
                    <a:pt x="98701" y="118588"/>
                  </a:cubicBezTo>
                  <a:lnTo>
                    <a:pt x="98181" y="113647"/>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7" name="Shape 893"/>
            <p:cNvSpPr/>
            <p:nvPr/>
          </p:nvSpPr>
          <p:spPr>
            <a:xfrm>
              <a:off x="5157992" y="3013096"/>
              <a:ext cx="735560" cy="571704"/>
            </a:xfrm>
            <a:custGeom>
              <a:avLst/>
              <a:gdLst/>
              <a:ahLst/>
              <a:cxnLst/>
              <a:rect l="0" t="0" r="0" b="0"/>
              <a:pathLst>
                <a:path w="120000" h="120000" extrusionOk="0">
                  <a:moveTo>
                    <a:pt x="47091" y="96637"/>
                  </a:moveTo>
                  <a:lnTo>
                    <a:pt x="47916" y="97699"/>
                  </a:lnTo>
                  <a:lnTo>
                    <a:pt x="49567" y="99115"/>
                  </a:lnTo>
                  <a:lnTo>
                    <a:pt x="48466" y="99469"/>
                  </a:lnTo>
                  <a:lnTo>
                    <a:pt x="47916" y="99469"/>
                  </a:lnTo>
                  <a:lnTo>
                    <a:pt x="46816" y="100531"/>
                  </a:lnTo>
                  <a:lnTo>
                    <a:pt x="46816" y="100884"/>
                  </a:lnTo>
                  <a:lnTo>
                    <a:pt x="46816" y="101946"/>
                  </a:lnTo>
                  <a:lnTo>
                    <a:pt x="47366" y="101946"/>
                  </a:lnTo>
                  <a:lnTo>
                    <a:pt x="48466" y="103716"/>
                  </a:lnTo>
                  <a:lnTo>
                    <a:pt x="48466" y="104424"/>
                  </a:lnTo>
                  <a:lnTo>
                    <a:pt x="47641" y="104778"/>
                  </a:lnTo>
                  <a:lnTo>
                    <a:pt x="47091" y="104778"/>
                  </a:lnTo>
                  <a:lnTo>
                    <a:pt x="46540" y="105132"/>
                  </a:lnTo>
                  <a:lnTo>
                    <a:pt x="46265" y="105132"/>
                  </a:lnTo>
                  <a:lnTo>
                    <a:pt x="45440" y="105840"/>
                  </a:lnTo>
                  <a:lnTo>
                    <a:pt x="45440" y="106902"/>
                  </a:lnTo>
                  <a:lnTo>
                    <a:pt x="45440" y="107256"/>
                  </a:lnTo>
                  <a:lnTo>
                    <a:pt x="44890" y="108318"/>
                  </a:lnTo>
                  <a:lnTo>
                    <a:pt x="44064" y="106548"/>
                  </a:lnTo>
                  <a:lnTo>
                    <a:pt x="44064" y="106902"/>
                  </a:lnTo>
                  <a:lnTo>
                    <a:pt x="43789" y="107610"/>
                  </a:lnTo>
                  <a:lnTo>
                    <a:pt x="42964" y="108672"/>
                  </a:lnTo>
                  <a:lnTo>
                    <a:pt x="42413" y="110088"/>
                  </a:lnTo>
                  <a:lnTo>
                    <a:pt x="42413" y="110442"/>
                  </a:lnTo>
                  <a:lnTo>
                    <a:pt x="42413" y="111858"/>
                  </a:lnTo>
                  <a:lnTo>
                    <a:pt x="39937" y="111858"/>
                  </a:lnTo>
                  <a:lnTo>
                    <a:pt x="41863" y="111150"/>
                  </a:lnTo>
                  <a:lnTo>
                    <a:pt x="42138" y="110442"/>
                  </a:lnTo>
                  <a:lnTo>
                    <a:pt x="42413" y="109734"/>
                  </a:lnTo>
                  <a:lnTo>
                    <a:pt x="42138" y="108672"/>
                  </a:lnTo>
                  <a:lnTo>
                    <a:pt x="41588" y="108318"/>
                  </a:lnTo>
                  <a:lnTo>
                    <a:pt x="41313" y="108318"/>
                  </a:lnTo>
                  <a:lnTo>
                    <a:pt x="40763" y="107610"/>
                  </a:lnTo>
                  <a:lnTo>
                    <a:pt x="40763" y="107256"/>
                  </a:lnTo>
                  <a:lnTo>
                    <a:pt x="40488" y="105132"/>
                  </a:lnTo>
                  <a:lnTo>
                    <a:pt x="41038" y="104424"/>
                  </a:lnTo>
                  <a:lnTo>
                    <a:pt x="41313" y="103716"/>
                  </a:lnTo>
                  <a:lnTo>
                    <a:pt x="42138" y="103008"/>
                  </a:lnTo>
                  <a:lnTo>
                    <a:pt x="42413" y="103362"/>
                  </a:lnTo>
                  <a:lnTo>
                    <a:pt x="43239" y="104424"/>
                  </a:lnTo>
                  <a:lnTo>
                    <a:pt x="43789" y="105840"/>
                  </a:lnTo>
                  <a:lnTo>
                    <a:pt x="43789" y="104424"/>
                  </a:lnTo>
                  <a:lnTo>
                    <a:pt x="43514" y="103008"/>
                  </a:lnTo>
                  <a:lnTo>
                    <a:pt x="42964" y="101946"/>
                  </a:lnTo>
                  <a:lnTo>
                    <a:pt x="43789" y="101592"/>
                  </a:lnTo>
                  <a:lnTo>
                    <a:pt x="44890" y="102300"/>
                  </a:lnTo>
                  <a:lnTo>
                    <a:pt x="45440" y="102300"/>
                  </a:lnTo>
                  <a:lnTo>
                    <a:pt x="45440" y="101592"/>
                  </a:lnTo>
                  <a:lnTo>
                    <a:pt x="45440" y="101238"/>
                  </a:lnTo>
                  <a:lnTo>
                    <a:pt x="45440" y="100531"/>
                  </a:lnTo>
                  <a:lnTo>
                    <a:pt x="45440" y="99469"/>
                  </a:lnTo>
                  <a:lnTo>
                    <a:pt x="45165" y="98761"/>
                  </a:lnTo>
                  <a:lnTo>
                    <a:pt x="46265" y="97699"/>
                  </a:lnTo>
                  <a:close/>
                  <a:moveTo>
                    <a:pt x="8573" y="75044"/>
                  </a:moveTo>
                  <a:lnTo>
                    <a:pt x="9123" y="75044"/>
                  </a:lnTo>
                  <a:lnTo>
                    <a:pt x="9948" y="77168"/>
                  </a:lnTo>
                  <a:lnTo>
                    <a:pt x="9948" y="78230"/>
                  </a:lnTo>
                  <a:lnTo>
                    <a:pt x="9398" y="79291"/>
                  </a:lnTo>
                  <a:lnTo>
                    <a:pt x="8848" y="79291"/>
                  </a:lnTo>
                  <a:lnTo>
                    <a:pt x="8022" y="79291"/>
                  </a:lnTo>
                  <a:lnTo>
                    <a:pt x="6922" y="78230"/>
                  </a:lnTo>
                  <a:lnTo>
                    <a:pt x="5546" y="76814"/>
                  </a:lnTo>
                  <a:lnTo>
                    <a:pt x="6922" y="75752"/>
                  </a:lnTo>
                  <a:lnTo>
                    <a:pt x="7747" y="75752"/>
                  </a:lnTo>
                  <a:close/>
                  <a:moveTo>
                    <a:pt x="692" y="44955"/>
                  </a:moveTo>
                  <a:cubicBezTo>
                    <a:pt x="692" y="44955"/>
                    <a:pt x="692" y="44955"/>
                    <a:pt x="922" y="46162"/>
                  </a:cubicBezTo>
                  <a:cubicBezTo>
                    <a:pt x="922" y="46162"/>
                    <a:pt x="922" y="46162"/>
                    <a:pt x="1384" y="46765"/>
                  </a:cubicBezTo>
                  <a:cubicBezTo>
                    <a:pt x="1384" y="46765"/>
                    <a:pt x="1384" y="46765"/>
                    <a:pt x="2538" y="47066"/>
                  </a:cubicBezTo>
                  <a:cubicBezTo>
                    <a:pt x="2538" y="47066"/>
                    <a:pt x="2538" y="47066"/>
                    <a:pt x="3691" y="47066"/>
                  </a:cubicBezTo>
                  <a:cubicBezTo>
                    <a:pt x="3691" y="47066"/>
                    <a:pt x="3691" y="47066"/>
                    <a:pt x="4384" y="47669"/>
                  </a:cubicBezTo>
                  <a:cubicBezTo>
                    <a:pt x="4384" y="47669"/>
                    <a:pt x="4384" y="47669"/>
                    <a:pt x="4384" y="48574"/>
                  </a:cubicBezTo>
                  <a:cubicBezTo>
                    <a:pt x="4384" y="48574"/>
                    <a:pt x="4384" y="48574"/>
                    <a:pt x="4845" y="49177"/>
                  </a:cubicBezTo>
                  <a:cubicBezTo>
                    <a:pt x="4845" y="49177"/>
                    <a:pt x="4845" y="49177"/>
                    <a:pt x="5768" y="50383"/>
                  </a:cubicBezTo>
                  <a:cubicBezTo>
                    <a:pt x="5768" y="50383"/>
                    <a:pt x="5768" y="50383"/>
                    <a:pt x="6922" y="52494"/>
                  </a:cubicBezTo>
                  <a:cubicBezTo>
                    <a:pt x="6922" y="52494"/>
                    <a:pt x="6922" y="52494"/>
                    <a:pt x="6230" y="52494"/>
                  </a:cubicBezTo>
                  <a:cubicBezTo>
                    <a:pt x="6230" y="52494"/>
                    <a:pt x="6230" y="52494"/>
                    <a:pt x="4845" y="52494"/>
                  </a:cubicBezTo>
                  <a:lnTo>
                    <a:pt x="4614" y="53097"/>
                  </a:lnTo>
                  <a:cubicBezTo>
                    <a:pt x="4614" y="53097"/>
                    <a:pt x="4614" y="53097"/>
                    <a:pt x="3691" y="51891"/>
                  </a:cubicBezTo>
                  <a:cubicBezTo>
                    <a:pt x="3691" y="51891"/>
                    <a:pt x="3691" y="51891"/>
                    <a:pt x="3230" y="50082"/>
                  </a:cubicBezTo>
                  <a:cubicBezTo>
                    <a:pt x="3230" y="50082"/>
                    <a:pt x="3230" y="50082"/>
                    <a:pt x="2999" y="49479"/>
                  </a:cubicBezTo>
                  <a:cubicBezTo>
                    <a:pt x="2999" y="49479"/>
                    <a:pt x="2999" y="49479"/>
                    <a:pt x="2538" y="48875"/>
                  </a:cubicBezTo>
                  <a:cubicBezTo>
                    <a:pt x="2538" y="48875"/>
                    <a:pt x="2538" y="48875"/>
                    <a:pt x="2307" y="48875"/>
                  </a:cubicBezTo>
                  <a:cubicBezTo>
                    <a:pt x="2307" y="48875"/>
                    <a:pt x="2307" y="48875"/>
                    <a:pt x="2076" y="48875"/>
                  </a:cubicBezTo>
                  <a:cubicBezTo>
                    <a:pt x="2076" y="48875"/>
                    <a:pt x="1615" y="48875"/>
                    <a:pt x="1615" y="48875"/>
                  </a:cubicBezTo>
                  <a:cubicBezTo>
                    <a:pt x="1384" y="48574"/>
                    <a:pt x="1384" y="48875"/>
                    <a:pt x="1384" y="48875"/>
                  </a:cubicBezTo>
                  <a:cubicBezTo>
                    <a:pt x="1384" y="48875"/>
                    <a:pt x="1384" y="48875"/>
                    <a:pt x="692" y="48875"/>
                  </a:cubicBezTo>
                  <a:cubicBezTo>
                    <a:pt x="-230" y="48574"/>
                    <a:pt x="461" y="48574"/>
                    <a:pt x="461" y="48574"/>
                  </a:cubicBezTo>
                  <a:cubicBezTo>
                    <a:pt x="230" y="48272"/>
                    <a:pt x="230" y="48272"/>
                    <a:pt x="230" y="47971"/>
                  </a:cubicBezTo>
                  <a:cubicBezTo>
                    <a:pt x="230" y="47971"/>
                    <a:pt x="0" y="47368"/>
                    <a:pt x="0" y="47066"/>
                  </a:cubicBezTo>
                  <a:cubicBezTo>
                    <a:pt x="0" y="47066"/>
                    <a:pt x="0" y="46162"/>
                    <a:pt x="0" y="46162"/>
                  </a:cubicBezTo>
                  <a:cubicBezTo>
                    <a:pt x="0" y="46162"/>
                    <a:pt x="0" y="46162"/>
                    <a:pt x="692" y="44955"/>
                  </a:cubicBezTo>
                  <a:close/>
                  <a:moveTo>
                    <a:pt x="43147" y="0"/>
                  </a:moveTo>
                  <a:cubicBezTo>
                    <a:pt x="43147" y="0"/>
                    <a:pt x="43147" y="0"/>
                    <a:pt x="44079" y="1197"/>
                  </a:cubicBezTo>
                  <a:cubicBezTo>
                    <a:pt x="44079" y="1197"/>
                    <a:pt x="44079" y="1197"/>
                    <a:pt x="44545" y="2094"/>
                  </a:cubicBezTo>
                  <a:cubicBezTo>
                    <a:pt x="44545" y="2094"/>
                    <a:pt x="44545" y="2094"/>
                    <a:pt x="44079" y="2094"/>
                  </a:cubicBezTo>
                  <a:cubicBezTo>
                    <a:pt x="44079" y="2094"/>
                    <a:pt x="44079" y="2094"/>
                    <a:pt x="44079" y="2992"/>
                  </a:cubicBezTo>
                  <a:cubicBezTo>
                    <a:pt x="44079" y="2992"/>
                    <a:pt x="44079" y="2992"/>
                    <a:pt x="44777" y="3591"/>
                  </a:cubicBezTo>
                  <a:cubicBezTo>
                    <a:pt x="44777" y="3591"/>
                    <a:pt x="44777" y="3591"/>
                    <a:pt x="45709" y="3591"/>
                  </a:cubicBezTo>
                  <a:cubicBezTo>
                    <a:pt x="45709" y="3591"/>
                    <a:pt x="45709" y="3591"/>
                    <a:pt x="45709" y="2693"/>
                  </a:cubicBezTo>
                  <a:cubicBezTo>
                    <a:pt x="45709" y="2693"/>
                    <a:pt x="45709" y="2693"/>
                    <a:pt x="46175" y="2094"/>
                  </a:cubicBezTo>
                  <a:cubicBezTo>
                    <a:pt x="46175" y="2094"/>
                    <a:pt x="46175" y="2094"/>
                    <a:pt x="46640" y="2693"/>
                  </a:cubicBezTo>
                  <a:cubicBezTo>
                    <a:pt x="46640" y="2693"/>
                    <a:pt x="46640" y="2693"/>
                    <a:pt x="47339" y="3890"/>
                  </a:cubicBezTo>
                  <a:cubicBezTo>
                    <a:pt x="47339" y="3890"/>
                    <a:pt x="47339" y="3890"/>
                    <a:pt x="48736" y="3591"/>
                  </a:cubicBezTo>
                  <a:cubicBezTo>
                    <a:pt x="48736" y="3591"/>
                    <a:pt x="48736" y="3591"/>
                    <a:pt x="50600" y="4189"/>
                  </a:cubicBezTo>
                  <a:cubicBezTo>
                    <a:pt x="50600" y="4189"/>
                    <a:pt x="50600" y="4189"/>
                    <a:pt x="50600" y="5087"/>
                  </a:cubicBezTo>
                  <a:cubicBezTo>
                    <a:pt x="50600" y="5087"/>
                    <a:pt x="50600" y="5087"/>
                    <a:pt x="51065" y="6284"/>
                  </a:cubicBezTo>
                  <a:cubicBezTo>
                    <a:pt x="51065" y="6284"/>
                    <a:pt x="51065" y="6284"/>
                    <a:pt x="52230" y="7481"/>
                  </a:cubicBezTo>
                  <a:cubicBezTo>
                    <a:pt x="52230" y="7481"/>
                    <a:pt x="52230" y="7481"/>
                    <a:pt x="54791" y="7481"/>
                  </a:cubicBezTo>
                  <a:cubicBezTo>
                    <a:pt x="54791" y="7481"/>
                    <a:pt x="54791" y="7481"/>
                    <a:pt x="55490" y="7481"/>
                  </a:cubicBezTo>
                  <a:cubicBezTo>
                    <a:pt x="55490" y="7481"/>
                    <a:pt x="55490" y="7481"/>
                    <a:pt x="56189" y="6882"/>
                  </a:cubicBezTo>
                  <a:cubicBezTo>
                    <a:pt x="56189" y="6882"/>
                    <a:pt x="56189" y="6882"/>
                    <a:pt x="57120" y="6882"/>
                  </a:cubicBezTo>
                  <a:cubicBezTo>
                    <a:pt x="57120" y="6882"/>
                    <a:pt x="57120" y="6882"/>
                    <a:pt x="58285" y="7780"/>
                  </a:cubicBezTo>
                  <a:cubicBezTo>
                    <a:pt x="58285" y="7780"/>
                    <a:pt x="58285" y="7780"/>
                    <a:pt x="58518" y="8678"/>
                  </a:cubicBezTo>
                  <a:cubicBezTo>
                    <a:pt x="58518" y="8678"/>
                    <a:pt x="58518" y="8678"/>
                    <a:pt x="58518" y="9575"/>
                  </a:cubicBezTo>
                  <a:cubicBezTo>
                    <a:pt x="58518" y="9575"/>
                    <a:pt x="58518" y="9575"/>
                    <a:pt x="58518" y="9725"/>
                  </a:cubicBezTo>
                  <a:lnTo>
                    <a:pt x="58518" y="10174"/>
                  </a:lnTo>
                  <a:cubicBezTo>
                    <a:pt x="58518" y="10174"/>
                    <a:pt x="58518" y="10174"/>
                    <a:pt x="59682" y="9276"/>
                  </a:cubicBezTo>
                  <a:cubicBezTo>
                    <a:pt x="59682" y="9276"/>
                    <a:pt x="59682" y="9276"/>
                    <a:pt x="61079" y="8678"/>
                  </a:cubicBezTo>
                  <a:cubicBezTo>
                    <a:pt x="61079" y="8678"/>
                    <a:pt x="61079" y="8678"/>
                    <a:pt x="62011" y="8678"/>
                  </a:cubicBezTo>
                  <a:cubicBezTo>
                    <a:pt x="62011" y="8678"/>
                    <a:pt x="62011" y="8678"/>
                    <a:pt x="63874" y="9575"/>
                  </a:cubicBezTo>
                  <a:cubicBezTo>
                    <a:pt x="63874" y="9575"/>
                    <a:pt x="63874" y="9575"/>
                    <a:pt x="65504" y="10174"/>
                  </a:cubicBezTo>
                  <a:cubicBezTo>
                    <a:pt x="65504" y="10174"/>
                    <a:pt x="65504" y="10174"/>
                    <a:pt x="67367" y="9575"/>
                  </a:cubicBezTo>
                  <a:cubicBezTo>
                    <a:pt x="67367" y="9575"/>
                    <a:pt x="67367" y="9575"/>
                    <a:pt x="68299" y="8678"/>
                  </a:cubicBezTo>
                  <a:cubicBezTo>
                    <a:pt x="68299" y="8678"/>
                    <a:pt x="68299" y="8678"/>
                    <a:pt x="69230" y="8678"/>
                  </a:cubicBezTo>
                  <a:cubicBezTo>
                    <a:pt x="69230" y="8678"/>
                    <a:pt x="69230" y="8678"/>
                    <a:pt x="69696" y="8678"/>
                  </a:cubicBezTo>
                  <a:cubicBezTo>
                    <a:pt x="69696" y="8678"/>
                    <a:pt x="69696" y="8678"/>
                    <a:pt x="70861" y="10174"/>
                  </a:cubicBezTo>
                  <a:cubicBezTo>
                    <a:pt x="70861" y="10174"/>
                    <a:pt x="70861" y="10174"/>
                    <a:pt x="72025" y="11371"/>
                  </a:cubicBezTo>
                  <a:cubicBezTo>
                    <a:pt x="72025" y="11371"/>
                    <a:pt x="72025" y="11371"/>
                    <a:pt x="74121" y="11670"/>
                  </a:cubicBezTo>
                  <a:lnTo>
                    <a:pt x="75053" y="22144"/>
                  </a:lnTo>
                  <a:cubicBezTo>
                    <a:pt x="75053" y="22144"/>
                    <a:pt x="75053" y="22144"/>
                    <a:pt x="77847" y="48478"/>
                  </a:cubicBezTo>
                  <a:cubicBezTo>
                    <a:pt x="77847" y="48478"/>
                    <a:pt x="77847" y="48478"/>
                    <a:pt x="81108" y="80199"/>
                  </a:cubicBezTo>
                  <a:cubicBezTo>
                    <a:pt x="81108" y="80199"/>
                    <a:pt x="81108" y="80199"/>
                    <a:pt x="81806" y="81995"/>
                  </a:cubicBezTo>
                  <a:cubicBezTo>
                    <a:pt x="81806" y="81995"/>
                    <a:pt x="81806" y="81995"/>
                    <a:pt x="84135" y="81995"/>
                  </a:cubicBezTo>
                  <a:cubicBezTo>
                    <a:pt x="84135" y="81995"/>
                    <a:pt x="84135" y="81995"/>
                    <a:pt x="84601" y="80199"/>
                  </a:cubicBezTo>
                  <a:cubicBezTo>
                    <a:pt x="84601" y="80199"/>
                    <a:pt x="84601" y="80199"/>
                    <a:pt x="86464" y="80199"/>
                  </a:cubicBezTo>
                  <a:cubicBezTo>
                    <a:pt x="86464" y="80199"/>
                    <a:pt x="86464" y="80199"/>
                    <a:pt x="86464" y="81097"/>
                  </a:cubicBezTo>
                  <a:cubicBezTo>
                    <a:pt x="86464" y="81097"/>
                    <a:pt x="86464" y="81097"/>
                    <a:pt x="87163" y="82294"/>
                  </a:cubicBezTo>
                  <a:cubicBezTo>
                    <a:pt x="87163" y="82294"/>
                    <a:pt x="87163" y="82294"/>
                    <a:pt x="90190" y="84987"/>
                  </a:cubicBezTo>
                  <a:cubicBezTo>
                    <a:pt x="90190" y="84987"/>
                    <a:pt x="90190" y="84987"/>
                    <a:pt x="92752" y="88578"/>
                  </a:cubicBezTo>
                  <a:cubicBezTo>
                    <a:pt x="92752" y="88578"/>
                    <a:pt x="92752" y="88578"/>
                    <a:pt x="94149" y="87082"/>
                  </a:cubicBezTo>
                  <a:cubicBezTo>
                    <a:pt x="94149" y="87082"/>
                    <a:pt x="94149" y="87082"/>
                    <a:pt x="95081" y="84089"/>
                  </a:cubicBezTo>
                  <a:cubicBezTo>
                    <a:pt x="95081" y="84089"/>
                    <a:pt x="95081" y="84089"/>
                    <a:pt x="96245" y="82593"/>
                  </a:cubicBezTo>
                  <a:cubicBezTo>
                    <a:pt x="96245" y="82593"/>
                    <a:pt x="96245" y="82593"/>
                    <a:pt x="97410" y="81695"/>
                  </a:cubicBezTo>
                  <a:cubicBezTo>
                    <a:pt x="97410" y="81695"/>
                    <a:pt x="97410" y="81695"/>
                    <a:pt x="99506" y="82892"/>
                  </a:cubicBezTo>
                  <a:cubicBezTo>
                    <a:pt x="99506" y="82892"/>
                    <a:pt x="99506" y="82892"/>
                    <a:pt x="102067" y="85286"/>
                  </a:cubicBezTo>
                  <a:cubicBezTo>
                    <a:pt x="102067" y="85286"/>
                    <a:pt x="102067" y="85286"/>
                    <a:pt x="104629" y="88578"/>
                  </a:cubicBezTo>
                  <a:cubicBezTo>
                    <a:pt x="104629" y="88578"/>
                    <a:pt x="104629" y="88578"/>
                    <a:pt x="106492" y="91271"/>
                  </a:cubicBezTo>
                  <a:cubicBezTo>
                    <a:pt x="106492" y="91271"/>
                    <a:pt x="106492" y="91271"/>
                    <a:pt x="110218" y="96059"/>
                  </a:cubicBezTo>
                  <a:cubicBezTo>
                    <a:pt x="110218" y="96059"/>
                    <a:pt x="110218" y="96059"/>
                    <a:pt x="112547" y="100249"/>
                  </a:cubicBezTo>
                  <a:cubicBezTo>
                    <a:pt x="112547" y="100249"/>
                    <a:pt x="112547" y="100249"/>
                    <a:pt x="113944" y="100548"/>
                  </a:cubicBezTo>
                  <a:cubicBezTo>
                    <a:pt x="113944" y="100548"/>
                    <a:pt x="113944" y="100548"/>
                    <a:pt x="115575" y="100847"/>
                  </a:cubicBezTo>
                  <a:cubicBezTo>
                    <a:pt x="115575" y="100847"/>
                    <a:pt x="115575" y="100847"/>
                    <a:pt x="118369" y="102044"/>
                  </a:cubicBezTo>
                  <a:cubicBezTo>
                    <a:pt x="118369" y="102044"/>
                    <a:pt x="118369" y="102044"/>
                    <a:pt x="119534" y="102942"/>
                  </a:cubicBezTo>
                  <a:cubicBezTo>
                    <a:pt x="119534" y="102942"/>
                    <a:pt x="119534" y="102942"/>
                    <a:pt x="119534" y="104139"/>
                  </a:cubicBezTo>
                  <a:cubicBezTo>
                    <a:pt x="119534" y="104139"/>
                    <a:pt x="119534" y="104139"/>
                    <a:pt x="120000" y="106833"/>
                  </a:cubicBezTo>
                  <a:cubicBezTo>
                    <a:pt x="120000" y="106833"/>
                    <a:pt x="120000" y="106833"/>
                    <a:pt x="120000" y="108029"/>
                  </a:cubicBezTo>
                  <a:cubicBezTo>
                    <a:pt x="120000" y="108029"/>
                    <a:pt x="120000" y="108029"/>
                    <a:pt x="120000" y="109226"/>
                  </a:cubicBezTo>
                  <a:cubicBezTo>
                    <a:pt x="120000" y="109226"/>
                    <a:pt x="120000" y="109226"/>
                    <a:pt x="120000" y="111920"/>
                  </a:cubicBezTo>
                  <a:cubicBezTo>
                    <a:pt x="120000" y="111920"/>
                    <a:pt x="120000" y="111920"/>
                    <a:pt x="119068" y="112817"/>
                  </a:cubicBezTo>
                  <a:cubicBezTo>
                    <a:pt x="119068" y="112817"/>
                    <a:pt x="119068" y="112817"/>
                    <a:pt x="118369" y="111620"/>
                  </a:cubicBezTo>
                  <a:cubicBezTo>
                    <a:pt x="118369" y="111620"/>
                    <a:pt x="118369" y="111620"/>
                    <a:pt x="117671" y="110124"/>
                  </a:cubicBezTo>
                  <a:cubicBezTo>
                    <a:pt x="117671" y="110124"/>
                    <a:pt x="117671" y="110124"/>
                    <a:pt x="116972" y="110723"/>
                  </a:cubicBezTo>
                  <a:cubicBezTo>
                    <a:pt x="116972" y="110723"/>
                    <a:pt x="116972" y="110723"/>
                    <a:pt x="117671" y="112219"/>
                  </a:cubicBezTo>
                  <a:cubicBezTo>
                    <a:pt x="117671" y="112219"/>
                    <a:pt x="117671" y="112219"/>
                    <a:pt x="117205" y="112518"/>
                  </a:cubicBezTo>
                  <a:cubicBezTo>
                    <a:pt x="117205" y="112518"/>
                    <a:pt x="117205" y="112518"/>
                    <a:pt x="116506" y="111920"/>
                  </a:cubicBezTo>
                  <a:cubicBezTo>
                    <a:pt x="116506" y="111920"/>
                    <a:pt x="116506" y="111920"/>
                    <a:pt x="115109" y="111321"/>
                  </a:cubicBezTo>
                  <a:cubicBezTo>
                    <a:pt x="115109" y="111321"/>
                    <a:pt x="115109" y="111321"/>
                    <a:pt x="115109" y="110124"/>
                  </a:cubicBezTo>
                  <a:cubicBezTo>
                    <a:pt x="115109" y="110124"/>
                    <a:pt x="115109" y="110124"/>
                    <a:pt x="114643" y="108628"/>
                  </a:cubicBezTo>
                  <a:cubicBezTo>
                    <a:pt x="114643" y="108628"/>
                    <a:pt x="114643" y="108628"/>
                    <a:pt x="113944" y="108029"/>
                  </a:cubicBezTo>
                  <a:cubicBezTo>
                    <a:pt x="113944" y="108029"/>
                    <a:pt x="113944" y="108029"/>
                    <a:pt x="113479" y="106833"/>
                  </a:cubicBezTo>
                  <a:cubicBezTo>
                    <a:pt x="113479" y="106833"/>
                    <a:pt x="113479" y="106833"/>
                    <a:pt x="111616" y="105037"/>
                  </a:cubicBezTo>
                  <a:cubicBezTo>
                    <a:pt x="111616" y="105037"/>
                    <a:pt x="111616" y="105037"/>
                    <a:pt x="109985" y="105336"/>
                  </a:cubicBezTo>
                  <a:cubicBezTo>
                    <a:pt x="109985" y="105336"/>
                    <a:pt x="109985" y="105336"/>
                    <a:pt x="110451" y="106234"/>
                  </a:cubicBezTo>
                  <a:cubicBezTo>
                    <a:pt x="110451" y="106234"/>
                    <a:pt x="110451" y="106234"/>
                    <a:pt x="110917" y="106833"/>
                  </a:cubicBezTo>
                  <a:cubicBezTo>
                    <a:pt x="110917" y="106833"/>
                    <a:pt x="110917" y="106833"/>
                    <a:pt x="112547" y="108029"/>
                  </a:cubicBezTo>
                  <a:cubicBezTo>
                    <a:pt x="112547" y="108029"/>
                    <a:pt x="112547" y="108029"/>
                    <a:pt x="113479" y="109226"/>
                  </a:cubicBezTo>
                  <a:cubicBezTo>
                    <a:pt x="113479" y="109226"/>
                    <a:pt x="113479" y="109226"/>
                    <a:pt x="113479" y="110124"/>
                  </a:cubicBezTo>
                  <a:cubicBezTo>
                    <a:pt x="113479" y="110124"/>
                    <a:pt x="113479" y="110124"/>
                    <a:pt x="114177" y="111022"/>
                  </a:cubicBezTo>
                  <a:cubicBezTo>
                    <a:pt x="114177" y="111022"/>
                    <a:pt x="114177" y="111022"/>
                    <a:pt x="114643" y="111920"/>
                  </a:cubicBezTo>
                  <a:cubicBezTo>
                    <a:pt x="114643" y="111920"/>
                    <a:pt x="114643" y="111920"/>
                    <a:pt x="115109" y="114015"/>
                  </a:cubicBezTo>
                  <a:cubicBezTo>
                    <a:pt x="115109" y="114015"/>
                    <a:pt x="115109" y="114015"/>
                    <a:pt x="115109" y="114613"/>
                  </a:cubicBezTo>
                  <a:cubicBezTo>
                    <a:pt x="115109" y="114613"/>
                    <a:pt x="115109" y="114613"/>
                    <a:pt x="114410" y="114912"/>
                  </a:cubicBezTo>
                  <a:cubicBezTo>
                    <a:pt x="114410" y="114912"/>
                    <a:pt x="114410" y="114912"/>
                    <a:pt x="113944" y="113416"/>
                  </a:cubicBezTo>
                  <a:cubicBezTo>
                    <a:pt x="113944" y="113416"/>
                    <a:pt x="113944" y="113416"/>
                    <a:pt x="113944" y="114912"/>
                  </a:cubicBezTo>
                  <a:cubicBezTo>
                    <a:pt x="113944" y="114912"/>
                    <a:pt x="113944" y="114912"/>
                    <a:pt x="113479" y="116109"/>
                  </a:cubicBezTo>
                  <a:cubicBezTo>
                    <a:pt x="113479" y="116109"/>
                    <a:pt x="113479" y="116109"/>
                    <a:pt x="112780" y="115810"/>
                  </a:cubicBezTo>
                  <a:cubicBezTo>
                    <a:pt x="112780" y="115810"/>
                    <a:pt x="112780" y="115810"/>
                    <a:pt x="111616" y="114314"/>
                  </a:cubicBezTo>
                  <a:cubicBezTo>
                    <a:pt x="111616" y="114314"/>
                    <a:pt x="111616" y="114314"/>
                    <a:pt x="110451" y="112518"/>
                  </a:cubicBezTo>
                  <a:cubicBezTo>
                    <a:pt x="110451" y="112518"/>
                    <a:pt x="110451" y="112518"/>
                    <a:pt x="109520" y="113117"/>
                  </a:cubicBezTo>
                  <a:cubicBezTo>
                    <a:pt x="109520" y="113117"/>
                    <a:pt x="109520" y="113117"/>
                    <a:pt x="108821" y="113117"/>
                  </a:cubicBezTo>
                  <a:cubicBezTo>
                    <a:pt x="108821" y="113117"/>
                    <a:pt x="108821" y="113117"/>
                    <a:pt x="109287" y="111321"/>
                  </a:cubicBezTo>
                  <a:cubicBezTo>
                    <a:pt x="109287" y="111321"/>
                    <a:pt x="109287" y="111321"/>
                    <a:pt x="110451" y="111022"/>
                  </a:cubicBezTo>
                  <a:cubicBezTo>
                    <a:pt x="110451" y="111022"/>
                    <a:pt x="110451" y="111022"/>
                    <a:pt x="109985" y="109226"/>
                  </a:cubicBezTo>
                  <a:cubicBezTo>
                    <a:pt x="109985" y="109226"/>
                    <a:pt x="109985" y="109226"/>
                    <a:pt x="108588" y="110124"/>
                  </a:cubicBezTo>
                  <a:cubicBezTo>
                    <a:pt x="108588" y="110124"/>
                    <a:pt x="108588" y="110124"/>
                    <a:pt x="109054" y="108329"/>
                  </a:cubicBezTo>
                  <a:cubicBezTo>
                    <a:pt x="109054" y="108329"/>
                    <a:pt x="109054" y="108329"/>
                    <a:pt x="108355" y="107132"/>
                  </a:cubicBezTo>
                  <a:cubicBezTo>
                    <a:pt x="108355" y="107132"/>
                    <a:pt x="108355" y="107132"/>
                    <a:pt x="108122" y="106234"/>
                  </a:cubicBezTo>
                  <a:cubicBezTo>
                    <a:pt x="108122" y="106234"/>
                    <a:pt x="108122" y="106234"/>
                    <a:pt x="108122" y="105336"/>
                  </a:cubicBezTo>
                  <a:cubicBezTo>
                    <a:pt x="108122" y="105336"/>
                    <a:pt x="108122" y="105336"/>
                    <a:pt x="109054" y="103541"/>
                  </a:cubicBezTo>
                  <a:cubicBezTo>
                    <a:pt x="109054" y="103541"/>
                    <a:pt x="109054" y="103541"/>
                    <a:pt x="107889" y="103541"/>
                  </a:cubicBezTo>
                  <a:cubicBezTo>
                    <a:pt x="107889" y="103541"/>
                    <a:pt x="107889" y="103541"/>
                    <a:pt x="107424" y="104139"/>
                  </a:cubicBezTo>
                  <a:cubicBezTo>
                    <a:pt x="107424" y="104139"/>
                    <a:pt x="107424" y="104139"/>
                    <a:pt x="107424" y="104738"/>
                  </a:cubicBezTo>
                  <a:cubicBezTo>
                    <a:pt x="107424" y="104738"/>
                    <a:pt x="107424" y="104738"/>
                    <a:pt x="107424" y="106533"/>
                  </a:cubicBezTo>
                  <a:cubicBezTo>
                    <a:pt x="107424" y="106533"/>
                    <a:pt x="107424" y="106533"/>
                    <a:pt x="106725" y="107132"/>
                  </a:cubicBezTo>
                  <a:cubicBezTo>
                    <a:pt x="106725" y="107132"/>
                    <a:pt x="106725" y="107132"/>
                    <a:pt x="106259" y="107730"/>
                  </a:cubicBezTo>
                  <a:cubicBezTo>
                    <a:pt x="106259" y="107730"/>
                    <a:pt x="106259" y="107132"/>
                    <a:pt x="106259" y="106833"/>
                  </a:cubicBezTo>
                  <a:cubicBezTo>
                    <a:pt x="106259" y="106533"/>
                    <a:pt x="106026" y="105635"/>
                    <a:pt x="106026" y="105635"/>
                  </a:cubicBezTo>
                  <a:cubicBezTo>
                    <a:pt x="106026" y="105635"/>
                    <a:pt x="105794" y="104738"/>
                    <a:pt x="105794" y="104139"/>
                  </a:cubicBezTo>
                  <a:cubicBezTo>
                    <a:pt x="105794" y="103840"/>
                    <a:pt x="105561" y="103241"/>
                    <a:pt x="105561" y="103241"/>
                  </a:cubicBezTo>
                  <a:cubicBezTo>
                    <a:pt x="105561" y="103241"/>
                    <a:pt x="105328" y="102643"/>
                    <a:pt x="105328" y="102344"/>
                  </a:cubicBezTo>
                  <a:cubicBezTo>
                    <a:pt x="105328" y="101745"/>
                    <a:pt x="105328" y="101446"/>
                    <a:pt x="105328" y="101446"/>
                  </a:cubicBezTo>
                  <a:cubicBezTo>
                    <a:pt x="105328" y="101446"/>
                    <a:pt x="105561" y="100847"/>
                    <a:pt x="106026" y="100847"/>
                  </a:cubicBezTo>
                  <a:cubicBezTo>
                    <a:pt x="106259" y="100548"/>
                    <a:pt x="106492" y="99950"/>
                    <a:pt x="106492" y="99950"/>
                  </a:cubicBezTo>
                  <a:cubicBezTo>
                    <a:pt x="106492" y="99950"/>
                    <a:pt x="106492" y="99950"/>
                    <a:pt x="107424" y="98753"/>
                  </a:cubicBezTo>
                  <a:cubicBezTo>
                    <a:pt x="107424" y="98753"/>
                    <a:pt x="107424" y="98753"/>
                    <a:pt x="106492" y="96658"/>
                  </a:cubicBezTo>
                  <a:cubicBezTo>
                    <a:pt x="106492" y="96658"/>
                    <a:pt x="106492" y="96658"/>
                    <a:pt x="106026" y="96957"/>
                  </a:cubicBezTo>
                  <a:cubicBezTo>
                    <a:pt x="106026" y="96957"/>
                    <a:pt x="106026" y="96957"/>
                    <a:pt x="105561" y="98453"/>
                  </a:cubicBezTo>
                  <a:cubicBezTo>
                    <a:pt x="105561" y="98453"/>
                    <a:pt x="105561" y="98453"/>
                    <a:pt x="104629" y="99950"/>
                  </a:cubicBezTo>
                  <a:cubicBezTo>
                    <a:pt x="104629" y="99950"/>
                    <a:pt x="104629" y="99950"/>
                    <a:pt x="103930" y="100548"/>
                  </a:cubicBezTo>
                  <a:cubicBezTo>
                    <a:pt x="103930" y="100548"/>
                    <a:pt x="103930" y="100548"/>
                    <a:pt x="103697" y="101147"/>
                  </a:cubicBezTo>
                  <a:cubicBezTo>
                    <a:pt x="103697" y="101147"/>
                    <a:pt x="103697" y="101147"/>
                    <a:pt x="104163" y="103541"/>
                  </a:cubicBezTo>
                  <a:cubicBezTo>
                    <a:pt x="104163" y="103541"/>
                    <a:pt x="104163" y="103541"/>
                    <a:pt x="105095" y="106833"/>
                  </a:cubicBezTo>
                  <a:cubicBezTo>
                    <a:pt x="105095" y="106833"/>
                    <a:pt x="105095" y="106833"/>
                    <a:pt x="104163" y="106533"/>
                  </a:cubicBezTo>
                  <a:cubicBezTo>
                    <a:pt x="104163" y="106533"/>
                    <a:pt x="104163" y="106533"/>
                    <a:pt x="102766" y="102942"/>
                  </a:cubicBezTo>
                  <a:cubicBezTo>
                    <a:pt x="102766" y="102942"/>
                    <a:pt x="102766" y="102942"/>
                    <a:pt x="101136" y="99950"/>
                  </a:cubicBezTo>
                  <a:cubicBezTo>
                    <a:pt x="101136" y="99950"/>
                    <a:pt x="101136" y="99950"/>
                    <a:pt x="100670" y="101745"/>
                  </a:cubicBezTo>
                  <a:cubicBezTo>
                    <a:pt x="100670" y="101745"/>
                    <a:pt x="100670" y="101745"/>
                    <a:pt x="100204" y="101446"/>
                  </a:cubicBezTo>
                  <a:cubicBezTo>
                    <a:pt x="100204" y="101446"/>
                    <a:pt x="100204" y="101446"/>
                    <a:pt x="99506" y="99351"/>
                  </a:cubicBezTo>
                  <a:cubicBezTo>
                    <a:pt x="99506" y="99351"/>
                    <a:pt x="99506" y="99351"/>
                    <a:pt x="98574" y="98453"/>
                  </a:cubicBezTo>
                  <a:cubicBezTo>
                    <a:pt x="98574" y="98453"/>
                    <a:pt x="98574" y="98453"/>
                    <a:pt x="96245" y="95162"/>
                  </a:cubicBezTo>
                  <a:cubicBezTo>
                    <a:pt x="96245" y="95162"/>
                    <a:pt x="96245" y="95162"/>
                    <a:pt x="96245" y="93067"/>
                  </a:cubicBezTo>
                  <a:cubicBezTo>
                    <a:pt x="96245" y="93067"/>
                    <a:pt x="96245" y="93067"/>
                    <a:pt x="95779" y="94264"/>
                  </a:cubicBezTo>
                  <a:cubicBezTo>
                    <a:pt x="95779" y="94264"/>
                    <a:pt x="95779" y="94264"/>
                    <a:pt x="94615" y="93665"/>
                  </a:cubicBezTo>
                  <a:cubicBezTo>
                    <a:pt x="94615" y="93665"/>
                    <a:pt x="94615" y="93665"/>
                    <a:pt x="92053" y="90673"/>
                  </a:cubicBezTo>
                  <a:cubicBezTo>
                    <a:pt x="92053" y="90673"/>
                    <a:pt x="92053" y="90673"/>
                    <a:pt x="90423" y="88279"/>
                  </a:cubicBezTo>
                  <a:cubicBezTo>
                    <a:pt x="90423" y="88279"/>
                    <a:pt x="90423" y="88279"/>
                    <a:pt x="89492" y="88578"/>
                  </a:cubicBezTo>
                  <a:cubicBezTo>
                    <a:pt x="89492" y="88578"/>
                    <a:pt x="89492" y="88578"/>
                    <a:pt x="87395" y="87980"/>
                  </a:cubicBezTo>
                  <a:cubicBezTo>
                    <a:pt x="87395" y="87980"/>
                    <a:pt x="87395" y="87980"/>
                    <a:pt x="85998" y="86184"/>
                  </a:cubicBezTo>
                  <a:cubicBezTo>
                    <a:pt x="85998" y="86184"/>
                    <a:pt x="85998" y="86184"/>
                    <a:pt x="85998" y="84089"/>
                  </a:cubicBezTo>
                  <a:cubicBezTo>
                    <a:pt x="85998" y="84089"/>
                    <a:pt x="85998" y="84089"/>
                    <a:pt x="85299" y="84688"/>
                  </a:cubicBezTo>
                  <a:cubicBezTo>
                    <a:pt x="85299" y="84688"/>
                    <a:pt x="85299" y="84688"/>
                    <a:pt x="82505" y="84688"/>
                  </a:cubicBezTo>
                  <a:cubicBezTo>
                    <a:pt x="82505" y="84688"/>
                    <a:pt x="82505" y="84688"/>
                    <a:pt x="81108" y="84389"/>
                  </a:cubicBezTo>
                  <a:cubicBezTo>
                    <a:pt x="81108" y="84389"/>
                    <a:pt x="81108" y="84389"/>
                    <a:pt x="79477" y="83790"/>
                  </a:cubicBezTo>
                  <a:cubicBezTo>
                    <a:pt x="79477" y="83790"/>
                    <a:pt x="79477" y="83790"/>
                    <a:pt x="76450" y="83491"/>
                  </a:cubicBezTo>
                  <a:cubicBezTo>
                    <a:pt x="76450" y="83491"/>
                    <a:pt x="76450" y="83491"/>
                    <a:pt x="73422" y="84389"/>
                  </a:cubicBezTo>
                  <a:cubicBezTo>
                    <a:pt x="73422" y="84389"/>
                    <a:pt x="73422" y="84389"/>
                    <a:pt x="71326" y="84987"/>
                  </a:cubicBezTo>
                  <a:cubicBezTo>
                    <a:pt x="71326" y="84987"/>
                    <a:pt x="71326" y="84987"/>
                    <a:pt x="71792" y="82593"/>
                  </a:cubicBezTo>
                  <a:cubicBezTo>
                    <a:pt x="71792" y="82593"/>
                    <a:pt x="71792" y="82593"/>
                    <a:pt x="71093" y="83191"/>
                  </a:cubicBezTo>
                  <a:cubicBezTo>
                    <a:pt x="71093" y="83191"/>
                    <a:pt x="71093" y="83191"/>
                    <a:pt x="69929" y="82294"/>
                  </a:cubicBezTo>
                  <a:cubicBezTo>
                    <a:pt x="69929" y="82294"/>
                    <a:pt x="69929" y="82294"/>
                    <a:pt x="68997" y="81695"/>
                  </a:cubicBezTo>
                  <a:cubicBezTo>
                    <a:pt x="68997" y="81695"/>
                    <a:pt x="68997" y="81695"/>
                    <a:pt x="68066" y="81695"/>
                  </a:cubicBezTo>
                  <a:cubicBezTo>
                    <a:pt x="68066" y="81695"/>
                    <a:pt x="68066" y="81695"/>
                    <a:pt x="67367" y="81695"/>
                  </a:cubicBezTo>
                  <a:cubicBezTo>
                    <a:pt x="67367" y="81695"/>
                    <a:pt x="67367" y="81695"/>
                    <a:pt x="66203" y="82593"/>
                  </a:cubicBezTo>
                  <a:cubicBezTo>
                    <a:pt x="66203" y="82593"/>
                    <a:pt x="66203" y="82593"/>
                    <a:pt x="65271" y="83191"/>
                  </a:cubicBezTo>
                  <a:cubicBezTo>
                    <a:pt x="65271" y="83191"/>
                    <a:pt x="65271" y="83191"/>
                    <a:pt x="64340" y="84688"/>
                  </a:cubicBezTo>
                  <a:cubicBezTo>
                    <a:pt x="64340" y="84688"/>
                    <a:pt x="64340" y="84688"/>
                    <a:pt x="63874" y="85286"/>
                  </a:cubicBezTo>
                  <a:cubicBezTo>
                    <a:pt x="63874" y="85286"/>
                    <a:pt x="63874" y="85286"/>
                    <a:pt x="62710" y="84987"/>
                  </a:cubicBezTo>
                  <a:cubicBezTo>
                    <a:pt x="62710" y="84987"/>
                    <a:pt x="62710" y="84987"/>
                    <a:pt x="63874" y="83790"/>
                  </a:cubicBezTo>
                  <a:cubicBezTo>
                    <a:pt x="63874" y="83790"/>
                    <a:pt x="63874" y="83790"/>
                    <a:pt x="65271" y="81995"/>
                  </a:cubicBezTo>
                  <a:cubicBezTo>
                    <a:pt x="65271" y="81995"/>
                    <a:pt x="65271" y="81995"/>
                    <a:pt x="66203" y="80798"/>
                  </a:cubicBezTo>
                  <a:cubicBezTo>
                    <a:pt x="66203" y="80798"/>
                    <a:pt x="66203" y="80798"/>
                    <a:pt x="66902" y="79600"/>
                  </a:cubicBezTo>
                  <a:cubicBezTo>
                    <a:pt x="66902" y="79600"/>
                    <a:pt x="66902" y="79600"/>
                    <a:pt x="66436" y="79600"/>
                  </a:cubicBezTo>
                  <a:cubicBezTo>
                    <a:pt x="66436" y="79600"/>
                    <a:pt x="66436" y="79600"/>
                    <a:pt x="65504" y="79002"/>
                  </a:cubicBezTo>
                  <a:cubicBezTo>
                    <a:pt x="65504" y="79002"/>
                    <a:pt x="65504" y="79002"/>
                    <a:pt x="65504" y="76907"/>
                  </a:cubicBezTo>
                  <a:cubicBezTo>
                    <a:pt x="65504" y="76907"/>
                    <a:pt x="65504" y="76907"/>
                    <a:pt x="64573" y="77805"/>
                  </a:cubicBezTo>
                  <a:cubicBezTo>
                    <a:pt x="64573" y="77805"/>
                    <a:pt x="64573" y="77805"/>
                    <a:pt x="64340" y="78104"/>
                  </a:cubicBezTo>
                  <a:cubicBezTo>
                    <a:pt x="64340" y="78104"/>
                    <a:pt x="64340" y="78104"/>
                    <a:pt x="62710" y="78104"/>
                  </a:cubicBezTo>
                  <a:cubicBezTo>
                    <a:pt x="62710" y="78104"/>
                    <a:pt x="62710" y="78104"/>
                    <a:pt x="61312" y="77805"/>
                  </a:cubicBezTo>
                  <a:cubicBezTo>
                    <a:pt x="61312" y="77805"/>
                    <a:pt x="61312" y="77805"/>
                    <a:pt x="60614" y="78703"/>
                  </a:cubicBezTo>
                  <a:cubicBezTo>
                    <a:pt x="60614" y="78703"/>
                    <a:pt x="60614" y="78703"/>
                    <a:pt x="60148" y="80498"/>
                  </a:cubicBezTo>
                  <a:cubicBezTo>
                    <a:pt x="60148" y="80498"/>
                    <a:pt x="60148" y="80498"/>
                    <a:pt x="61079" y="81995"/>
                  </a:cubicBezTo>
                  <a:cubicBezTo>
                    <a:pt x="61079" y="81995"/>
                    <a:pt x="61079" y="81995"/>
                    <a:pt x="60614" y="84389"/>
                  </a:cubicBezTo>
                  <a:cubicBezTo>
                    <a:pt x="60614" y="84389"/>
                    <a:pt x="60614" y="84389"/>
                    <a:pt x="59449" y="85885"/>
                  </a:cubicBezTo>
                  <a:cubicBezTo>
                    <a:pt x="59449" y="85885"/>
                    <a:pt x="59449" y="85885"/>
                    <a:pt x="58285" y="85885"/>
                  </a:cubicBezTo>
                  <a:cubicBezTo>
                    <a:pt x="58285" y="85885"/>
                    <a:pt x="58285" y="85885"/>
                    <a:pt x="56888" y="85885"/>
                  </a:cubicBezTo>
                  <a:cubicBezTo>
                    <a:pt x="56888" y="85885"/>
                    <a:pt x="56888" y="85885"/>
                    <a:pt x="56422" y="87980"/>
                  </a:cubicBezTo>
                  <a:cubicBezTo>
                    <a:pt x="56422" y="87980"/>
                    <a:pt x="56422" y="87980"/>
                    <a:pt x="54559" y="88877"/>
                  </a:cubicBezTo>
                  <a:cubicBezTo>
                    <a:pt x="54559" y="88877"/>
                    <a:pt x="54559" y="88877"/>
                    <a:pt x="54326" y="89476"/>
                  </a:cubicBezTo>
                  <a:cubicBezTo>
                    <a:pt x="54326" y="89476"/>
                    <a:pt x="54326" y="89476"/>
                    <a:pt x="52695" y="90972"/>
                  </a:cubicBezTo>
                  <a:cubicBezTo>
                    <a:pt x="52695" y="90972"/>
                    <a:pt x="52695" y="90972"/>
                    <a:pt x="51065" y="91571"/>
                  </a:cubicBezTo>
                  <a:cubicBezTo>
                    <a:pt x="51065" y="91571"/>
                    <a:pt x="51065" y="91571"/>
                    <a:pt x="50134" y="91870"/>
                  </a:cubicBezTo>
                  <a:cubicBezTo>
                    <a:pt x="50134" y="91870"/>
                    <a:pt x="50134" y="91870"/>
                    <a:pt x="49668" y="90972"/>
                  </a:cubicBezTo>
                  <a:cubicBezTo>
                    <a:pt x="49668" y="90972"/>
                    <a:pt x="49668" y="90972"/>
                    <a:pt x="49435" y="90374"/>
                  </a:cubicBezTo>
                  <a:cubicBezTo>
                    <a:pt x="49435" y="90374"/>
                    <a:pt x="49435" y="90374"/>
                    <a:pt x="50600" y="89775"/>
                  </a:cubicBezTo>
                  <a:cubicBezTo>
                    <a:pt x="50600" y="89775"/>
                    <a:pt x="50600" y="89775"/>
                    <a:pt x="51531" y="88279"/>
                  </a:cubicBezTo>
                  <a:cubicBezTo>
                    <a:pt x="51531" y="88279"/>
                    <a:pt x="51531" y="88279"/>
                    <a:pt x="50367" y="88279"/>
                  </a:cubicBezTo>
                  <a:cubicBezTo>
                    <a:pt x="50367" y="88279"/>
                    <a:pt x="50367" y="88279"/>
                    <a:pt x="49901" y="87381"/>
                  </a:cubicBezTo>
                  <a:cubicBezTo>
                    <a:pt x="49901" y="87381"/>
                    <a:pt x="49901" y="87381"/>
                    <a:pt x="51065" y="85286"/>
                  </a:cubicBezTo>
                  <a:cubicBezTo>
                    <a:pt x="51065" y="85286"/>
                    <a:pt x="51065" y="85286"/>
                    <a:pt x="51531" y="83191"/>
                  </a:cubicBezTo>
                  <a:cubicBezTo>
                    <a:pt x="51531" y="83191"/>
                    <a:pt x="51531" y="83191"/>
                    <a:pt x="52230" y="80199"/>
                  </a:cubicBezTo>
                  <a:cubicBezTo>
                    <a:pt x="52230" y="80199"/>
                    <a:pt x="52230" y="80199"/>
                    <a:pt x="53394" y="78404"/>
                  </a:cubicBezTo>
                  <a:cubicBezTo>
                    <a:pt x="53394" y="78404"/>
                    <a:pt x="53394" y="78404"/>
                    <a:pt x="57586" y="79002"/>
                  </a:cubicBezTo>
                  <a:cubicBezTo>
                    <a:pt x="57586" y="79002"/>
                    <a:pt x="57586" y="79002"/>
                    <a:pt x="56888" y="77805"/>
                  </a:cubicBezTo>
                  <a:cubicBezTo>
                    <a:pt x="56888" y="77805"/>
                    <a:pt x="56888" y="77805"/>
                    <a:pt x="55723" y="77506"/>
                  </a:cubicBezTo>
                  <a:cubicBezTo>
                    <a:pt x="55723" y="77506"/>
                    <a:pt x="55723" y="77506"/>
                    <a:pt x="53627" y="76309"/>
                  </a:cubicBezTo>
                  <a:cubicBezTo>
                    <a:pt x="53627" y="76309"/>
                    <a:pt x="53627" y="76309"/>
                    <a:pt x="51997" y="77207"/>
                  </a:cubicBezTo>
                  <a:cubicBezTo>
                    <a:pt x="51997" y="77207"/>
                    <a:pt x="51997" y="77207"/>
                    <a:pt x="50600" y="78703"/>
                  </a:cubicBezTo>
                  <a:cubicBezTo>
                    <a:pt x="50600" y="78703"/>
                    <a:pt x="50600" y="78703"/>
                    <a:pt x="49202" y="80199"/>
                  </a:cubicBezTo>
                  <a:cubicBezTo>
                    <a:pt x="49202" y="80199"/>
                    <a:pt x="49202" y="80199"/>
                    <a:pt x="48504" y="81995"/>
                  </a:cubicBezTo>
                  <a:cubicBezTo>
                    <a:pt x="48504" y="81995"/>
                    <a:pt x="48504" y="81995"/>
                    <a:pt x="48271" y="83491"/>
                  </a:cubicBezTo>
                  <a:cubicBezTo>
                    <a:pt x="48271" y="83491"/>
                    <a:pt x="48271" y="83491"/>
                    <a:pt x="47339" y="83491"/>
                  </a:cubicBezTo>
                  <a:cubicBezTo>
                    <a:pt x="47339" y="83491"/>
                    <a:pt x="47339" y="83491"/>
                    <a:pt x="47339" y="84089"/>
                  </a:cubicBezTo>
                  <a:cubicBezTo>
                    <a:pt x="47339" y="84089"/>
                    <a:pt x="47339" y="84089"/>
                    <a:pt x="47805" y="85286"/>
                  </a:cubicBezTo>
                  <a:cubicBezTo>
                    <a:pt x="47805" y="85286"/>
                    <a:pt x="47805" y="85286"/>
                    <a:pt x="47572" y="86184"/>
                  </a:cubicBezTo>
                  <a:cubicBezTo>
                    <a:pt x="47572" y="86184"/>
                    <a:pt x="47572" y="86184"/>
                    <a:pt x="46873" y="87082"/>
                  </a:cubicBezTo>
                  <a:cubicBezTo>
                    <a:pt x="46873" y="87082"/>
                    <a:pt x="46873" y="87082"/>
                    <a:pt x="45243" y="88279"/>
                  </a:cubicBezTo>
                  <a:cubicBezTo>
                    <a:pt x="45243" y="88279"/>
                    <a:pt x="45243" y="88279"/>
                    <a:pt x="44312" y="89177"/>
                  </a:cubicBezTo>
                  <a:cubicBezTo>
                    <a:pt x="44312" y="89177"/>
                    <a:pt x="44312" y="89177"/>
                    <a:pt x="43147" y="90673"/>
                  </a:cubicBezTo>
                  <a:cubicBezTo>
                    <a:pt x="43147" y="90673"/>
                    <a:pt x="43147" y="90673"/>
                    <a:pt x="42914" y="92169"/>
                  </a:cubicBezTo>
                  <a:cubicBezTo>
                    <a:pt x="42914" y="92169"/>
                    <a:pt x="42914" y="92169"/>
                    <a:pt x="44545" y="92768"/>
                  </a:cubicBezTo>
                  <a:cubicBezTo>
                    <a:pt x="44545" y="92768"/>
                    <a:pt x="44545" y="92768"/>
                    <a:pt x="44777" y="94862"/>
                  </a:cubicBezTo>
                  <a:cubicBezTo>
                    <a:pt x="44777" y="94862"/>
                    <a:pt x="44777" y="94862"/>
                    <a:pt x="44079" y="96059"/>
                  </a:cubicBezTo>
                  <a:cubicBezTo>
                    <a:pt x="44079" y="96059"/>
                    <a:pt x="44079" y="96059"/>
                    <a:pt x="42914" y="96957"/>
                  </a:cubicBezTo>
                  <a:cubicBezTo>
                    <a:pt x="42914" y="96957"/>
                    <a:pt x="42914" y="96957"/>
                    <a:pt x="41517" y="99351"/>
                  </a:cubicBezTo>
                  <a:cubicBezTo>
                    <a:pt x="41517" y="99351"/>
                    <a:pt x="41517" y="99351"/>
                    <a:pt x="39421" y="101147"/>
                  </a:cubicBezTo>
                  <a:cubicBezTo>
                    <a:pt x="39421" y="101147"/>
                    <a:pt x="39421" y="101147"/>
                    <a:pt x="35229" y="103840"/>
                  </a:cubicBezTo>
                  <a:cubicBezTo>
                    <a:pt x="35229" y="103840"/>
                    <a:pt x="35229" y="103840"/>
                    <a:pt x="34996" y="106234"/>
                  </a:cubicBezTo>
                  <a:cubicBezTo>
                    <a:pt x="34996" y="106234"/>
                    <a:pt x="34996" y="106234"/>
                    <a:pt x="33366" y="107132"/>
                  </a:cubicBezTo>
                  <a:cubicBezTo>
                    <a:pt x="33366" y="107132"/>
                    <a:pt x="33366" y="107132"/>
                    <a:pt x="31736" y="108329"/>
                  </a:cubicBezTo>
                  <a:cubicBezTo>
                    <a:pt x="31736" y="108329"/>
                    <a:pt x="31736" y="108329"/>
                    <a:pt x="29640" y="109226"/>
                  </a:cubicBezTo>
                  <a:cubicBezTo>
                    <a:pt x="29640" y="109226"/>
                    <a:pt x="29640" y="109226"/>
                    <a:pt x="28941" y="109825"/>
                  </a:cubicBezTo>
                  <a:cubicBezTo>
                    <a:pt x="28941" y="109825"/>
                    <a:pt x="28941" y="109825"/>
                    <a:pt x="28010" y="110723"/>
                  </a:cubicBezTo>
                  <a:cubicBezTo>
                    <a:pt x="28010" y="110723"/>
                    <a:pt x="28010" y="110723"/>
                    <a:pt x="27311" y="111620"/>
                  </a:cubicBezTo>
                  <a:cubicBezTo>
                    <a:pt x="27311" y="111620"/>
                    <a:pt x="27311" y="111620"/>
                    <a:pt x="26845" y="113416"/>
                  </a:cubicBezTo>
                  <a:cubicBezTo>
                    <a:pt x="26845" y="113416"/>
                    <a:pt x="26845" y="113416"/>
                    <a:pt x="25681" y="113715"/>
                  </a:cubicBezTo>
                  <a:cubicBezTo>
                    <a:pt x="25681" y="113715"/>
                    <a:pt x="25681" y="113715"/>
                    <a:pt x="24050" y="114314"/>
                  </a:cubicBezTo>
                  <a:cubicBezTo>
                    <a:pt x="24050" y="114314"/>
                    <a:pt x="24050" y="114314"/>
                    <a:pt x="22886" y="114314"/>
                  </a:cubicBezTo>
                  <a:cubicBezTo>
                    <a:pt x="22886" y="114314"/>
                    <a:pt x="22886" y="114314"/>
                    <a:pt x="21722" y="114912"/>
                  </a:cubicBezTo>
                  <a:cubicBezTo>
                    <a:pt x="21722" y="114912"/>
                    <a:pt x="21722" y="114912"/>
                    <a:pt x="20091" y="116109"/>
                  </a:cubicBezTo>
                  <a:cubicBezTo>
                    <a:pt x="20091" y="116109"/>
                    <a:pt x="20091" y="116109"/>
                    <a:pt x="20557" y="117606"/>
                  </a:cubicBezTo>
                  <a:cubicBezTo>
                    <a:pt x="20557" y="117606"/>
                    <a:pt x="20557" y="117606"/>
                    <a:pt x="20091" y="117905"/>
                  </a:cubicBezTo>
                  <a:cubicBezTo>
                    <a:pt x="20091" y="117905"/>
                    <a:pt x="20091" y="117905"/>
                    <a:pt x="18927" y="117007"/>
                  </a:cubicBezTo>
                  <a:cubicBezTo>
                    <a:pt x="18927" y="117007"/>
                    <a:pt x="18927" y="117007"/>
                    <a:pt x="17763" y="116408"/>
                  </a:cubicBezTo>
                  <a:cubicBezTo>
                    <a:pt x="17763" y="116408"/>
                    <a:pt x="17763" y="116408"/>
                    <a:pt x="16831" y="114613"/>
                  </a:cubicBezTo>
                  <a:cubicBezTo>
                    <a:pt x="16831" y="114613"/>
                    <a:pt x="16831" y="114613"/>
                    <a:pt x="16598" y="115211"/>
                  </a:cubicBezTo>
                  <a:cubicBezTo>
                    <a:pt x="16598" y="115211"/>
                    <a:pt x="16598" y="115211"/>
                    <a:pt x="16598" y="117606"/>
                  </a:cubicBezTo>
                  <a:cubicBezTo>
                    <a:pt x="16598" y="117606"/>
                    <a:pt x="16598" y="117606"/>
                    <a:pt x="15201" y="117606"/>
                  </a:cubicBezTo>
                  <a:cubicBezTo>
                    <a:pt x="15201" y="117606"/>
                    <a:pt x="15201" y="117606"/>
                    <a:pt x="15201" y="118503"/>
                  </a:cubicBezTo>
                  <a:cubicBezTo>
                    <a:pt x="15201" y="118503"/>
                    <a:pt x="15201" y="118503"/>
                    <a:pt x="13804" y="118503"/>
                  </a:cubicBezTo>
                  <a:cubicBezTo>
                    <a:pt x="13804" y="118503"/>
                    <a:pt x="13804" y="118503"/>
                    <a:pt x="13804" y="118204"/>
                  </a:cubicBezTo>
                  <a:cubicBezTo>
                    <a:pt x="13804" y="117905"/>
                    <a:pt x="13105" y="117905"/>
                    <a:pt x="13105" y="117905"/>
                  </a:cubicBezTo>
                  <a:cubicBezTo>
                    <a:pt x="13105" y="117905"/>
                    <a:pt x="13105" y="117905"/>
                    <a:pt x="12173" y="117905"/>
                  </a:cubicBezTo>
                  <a:cubicBezTo>
                    <a:pt x="12173" y="117905"/>
                    <a:pt x="12173" y="117905"/>
                    <a:pt x="11009" y="118204"/>
                  </a:cubicBezTo>
                  <a:cubicBezTo>
                    <a:pt x="11009" y="118204"/>
                    <a:pt x="11009" y="118204"/>
                    <a:pt x="9612" y="120000"/>
                  </a:cubicBezTo>
                  <a:cubicBezTo>
                    <a:pt x="9612" y="120000"/>
                    <a:pt x="9612" y="120000"/>
                    <a:pt x="7050" y="120000"/>
                  </a:cubicBezTo>
                  <a:cubicBezTo>
                    <a:pt x="7050" y="120000"/>
                    <a:pt x="7050" y="120000"/>
                    <a:pt x="4721" y="120000"/>
                  </a:cubicBezTo>
                  <a:cubicBezTo>
                    <a:pt x="4721" y="120000"/>
                    <a:pt x="4721" y="120000"/>
                    <a:pt x="4721" y="118802"/>
                  </a:cubicBezTo>
                  <a:cubicBezTo>
                    <a:pt x="4721" y="118802"/>
                    <a:pt x="4721" y="118802"/>
                    <a:pt x="6351" y="116408"/>
                  </a:cubicBezTo>
                  <a:cubicBezTo>
                    <a:pt x="6351" y="116408"/>
                    <a:pt x="6351" y="116408"/>
                    <a:pt x="9146" y="116408"/>
                  </a:cubicBezTo>
                  <a:cubicBezTo>
                    <a:pt x="9146" y="116408"/>
                    <a:pt x="9146" y="116408"/>
                    <a:pt x="10310" y="116408"/>
                  </a:cubicBezTo>
                  <a:cubicBezTo>
                    <a:pt x="10310" y="116408"/>
                    <a:pt x="10310" y="116408"/>
                    <a:pt x="11475" y="115511"/>
                  </a:cubicBezTo>
                  <a:cubicBezTo>
                    <a:pt x="11475" y="115511"/>
                    <a:pt x="11475" y="115511"/>
                    <a:pt x="13105" y="114912"/>
                  </a:cubicBezTo>
                  <a:cubicBezTo>
                    <a:pt x="13105" y="114912"/>
                    <a:pt x="13105" y="114912"/>
                    <a:pt x="13804" y="114314"/>
                  </a:cubicBezTo>
                  <a:cubicBezTo>
                    <a:pt x="13804" y="114314"/>
                    <a:pt x="13804" y="114314"/>
                    <a:pt x="14502" y="112817"/>
                  </a:cubicBezTo>
                  <a:cubicBezTo>
                    <a:pt x="14502" y="112817"/>
                    <a:pt x="14502" y="112817"/>
                    <a:pt x="15900" y="111920"/>
                  </a:cubicBezTo>
                  <a:cubicBezTo>
                    <a:pt x="15900" y="111920"/>
                    <a:pt x="15900" y="111920"/>
                    <a:pt x="17995" y="111620"/>
                  </a:cubicBezTo>
                  <a:cubicBezTo>
                    <a:pt x="17995" y="111620"/>
                    <a:pt x="17995" y="111620"/>
                    <a:pt x="19160" y="111620"/>
                  </a:cubicBezTo>
                  <a:cubicBezTo>
                    <a:pt x="19160" y="111620"/>
                    <a:pt x="19160" y="111620"/>
                    <a:pt x="20091" y="112817"/>
                  </a:cubicBezTo>
                  <a:cubicBezTo>
                    <a:pt x="20091" y="112817"/>
                    <a:pt x="20091" y="112817"/>
                    <a:pt x="21023" y="111920"/>
                  </a:cubicBezTo>
                  <a:cubicBezTo>
                    <a:pt x="21023" y="111920"/>
                    <a:pt x="21023" y="111920"/>
                    <a:pt x="21955" y="110124"/>
                  </a:cubicBezTo>
                  <a:cubicBezTo>
                    <a:pt x="21955" y="110124"/>
                    <a:pt x="21955" y="110124"/>
                    <a:pt x="23119" y="108628"/>
                  </a:cubicBezTo>
                  <a:cubicBezTo>
                    <a:pt x="23119" y="108628"/>
                    <a:pt x="23119" y="108628"/>
                    <a:pt x="24283" y="107730"/>
                  </a:cubicBezTo>
                  <a:cubicBezTo>
                    <a:pt x="24283" y="107730"/>
                    <a:pt x="24283" y="107730"/>
                    <a:pt x="26612" y="107132"/>
                  </a:cubicBezTo>
                  <a:cubicBezTo>
                    <a:pt x="26612" y="107132"/>
                    <a:pt x="26612" y="107132"/>
                    <a:pt x="27544" y="105935"/>
                  </a:cubicBezTo>
                  <a:cubicBezTo>
                    <a:pt x="27544" y="105935"/>
                    <a:pt x="27544" y="105935"/>
                    <a:pt x="28708" y="104438"/>
                  </a:cubicBezTo>
                  <a:cubicBezTo>
                    <a:pt x="28708" y="104438"/>
                    <a:pt x="28708" y="104438"/>
                    <a:pt x="30106" y="102942"/>
                  </a:cubicBezTo>
                  <a:cubicBezTo>
                    <a:pt x="30106" y="102942"/>
                    <a:pt x="30106" y="102942"/>
                    <a:pt x="31270" y="102044"/>
                  </a:cubicBezTo>
                  <a:cubicBezTo>
                    <a:pt x="31270" y="102044"/>
                    <a:pt x="31270" y="102044"/>
                    <a:pt x="31736" y="100249"/>
                  </a:cubicBezTo>
                  <a:cubicBezTo>
                    <a:pt x="31736" y="100249"/>
                    <a:pt x="31736" y="100249"/>
                    <a:pt x="31969" y="97556"/>
                  </a:cubicBezTo>
                  <a:cubicBezTo>
                    <a:pt x="31969" y="97556"/>
                    <a:pt x="31969" y="97556"/>
                    <a:pt x="32434" y="95760"/>
                  </a:cubicBezTo>
                  <a:cubicBezTo>
                    <a:pt x="32434" y="95760"/>
                    <a:pt x="32434" y="95760"/>
                    <a:pt x="32667" y="95162"/>
                  </a:cubicBezTo>
                  <a:cubicBezTo>
                    <a:pt x="32667" y="95162"/>
                    <a:pt x="32667" y="95162"/>
                    <a:pt x="33832" y="93067"/>
                  </a:cubicBezTo>
                  <a:cubicBezTo>
                    <a:pt x="33832" y="93067"/>
                    <a:pt x="33832" y="93067"/>
                    <a:pt x="33133" y="93067"/>
                  </a:cubicBezTo>
                  <a:cubicBezTo>
                    <a:pt x="33133" y="93067"/>
                    <a:pt x="33133" y="93067"/>
                    <a:pt x="31969" y="93366"/>
                  </a:cubicBezTo>
                  <a:cubicBezTo>
                    <a:pt x="31969" y="93366"/>
                    <a:pt x="31969" y="93366"/>
                    <a:pt x="31270" y="93366"/>
                  </a:cubicBezTo>
                  <a:cubicBezTo>
                    <a:pt x="31270" y="93366"/>
                    <a:pt x="31270" y="93366"/>
                    <a:pt x="30106" y="93067"/>
                  </a:cubicBezTo>
                  <a:cubicBezTo>
                    <a:pt x="30106" y="93067"/>
                    <a:pt x="30106" y="93067"/>
                    <a:pt x="29640" y="92468"/>
                  </a:cubicBezTo>
                  <a:cubicBezTo>
                    <a:pt x="29640" y="92468"/>
                    <a:pt x="29640" y="92468"/>
                    <a:pt x="30804" y="90972"/>
                  </a:cubicBezTo>
                  <a:cubicBezTo>
                    <a:pt x="30804" y="90972"/>
                    <a:pt x="30804" y="90972"/>
                    <a:pt x="29640" y="91271"/>
                  </a:cubicBezTo>
                  <a:cubicBezTo>
                    <a:pt x="29640" y="91271"/>
                    <a:pt x="29640" y="91271"/>
                    <a:pt x="28941" y="92169"/>
                  </a:cubicBezTo>
                  <a:cubicBezTo>
                    <a:pt x="28941" y="92169"/>
                    <a:pt x="28941" y="92169"/>
                    <a:pt x="28475" y="94264"/>
                  </a:cubicBezTo>
                  <a:cubicBezTo>
                    <a:pt x="28475" y="94264"/>
                    <a:pt x="28475" y="94264"/>
                    <a:pt x="27777" y="95162"/>
                  </a:cubicBezTo>
                  <a:cubicBezTo>
                    <a:pt x="27777" y="95162"/>
                    <a:pt x="27777" y="95162"/>
                    <a:pt x="27544" y="94264"/>
                  </a:cubicBezTo>
                  <a:cubicBezTo>
                    <a:pt x="27544" y="94264"/>
                    <a:pt x="27544" y="94264"/>
                    <a:pt x="26845" y="93067"/>
                  </a:cubicBezTo>
                  <a:cubicBezTo>
                    <a:pt x="26845" y="93067"/>
                    <a:pt x="26845" y="93067"/>
                    <a:pt x="25681" y="91571"/>
                  </a:cubicBezTo>
                  <a:cubicBezTo>
                    <a:pt x="25681" y="91571"/>
                    <a:pt x="25681" y="91571"/>
                    <a:pt x="23818" y="90074"/>
                  </a:cubicBezTo>
                  <a:cubicBezTo>
                    <a:pt x="23818" y="90074"/>
                    <a:pt x="23818" y="90074"/>
                    <a:pt x="23352" y="90074"/>
                  </a:cubicBezTo>
                  <a:cubicBezTo>
                    <a:pt x="23352" y="90074"/>
                    <a:pt x="23352" y="90074"/>
                    <a:pt x="21722" y="91571"/>
                  </a:cubicBezTo>
                  <a:cubicBezTo>
                    <a:pt x="21722" y="91571"/>
                    <a:pt x="21722" y="91571"/>
                    <a:pt x="20790" y="91571"/>
                  </a:cubicBezTo>
                  <a:cubicBezTo>
                    <a:pt x="20790" y="91571"/>
                    <a:pt x="20790" y="91571"/>
                    <a:pt x="19393" y="91571"/>
                  </a:cubicBezTo>
                  <a:cubicBezTo>
                    <a:pt x="19393" y="91571"/>
                    <a:pt x="19393" y="91571"/>
                    <a:pt x="19626" y="87680"/>
                  </a:cubicBezTo>
                  <a:cubicBezTo>
                    <a:pt x="19626" y="87680"/>
                    <a:pt x="19626" y="87680"/>
                    <a:pt x="19859" y="86483"/>
                  </a:cubicBezTo>
                  <a:cubicBezTo>
                    <a:pt x="19859" y="86483"/>
                    <a:pt x="19859" y="86483"/>
                    <a:pt x="20557" y="85286"/>
                  </a:cubicBezTo>
                  <a:cubicBezTo>
                    <a:pt x="20557" y="85286"/>
                    <a:pt x="20557" y="85286"/>
                    <a:pt x="20557" y="83790"/>
                  </a:cubicBezTo>
                  <a:cubicBezTo>
                    <a:pt x="20557" y="83790"/>
                    <a:pt x="20557" y="83790"/>
                    <a:pt x="20324" y="81396"/>
                  </a:cubicBezTo>
                  <a:cubicBezTo>
                    <a:pt x="20324" y="81396"/>
                    <a:pt x="20324" y="81396"/>
                    <a:pt x="19859" y="79002"/>
                  </a:cubicBezTo>
                  <a:cubicBezTo>
                    <a:pt x="19859" y="79002"/>
                    <a:pt x="19859" y="79002"/>
                    <a:pt x="19393" y="79600"/>
                  </a:cubicBezTo>
                  <a:cubicBezTo>
                    <a:pt x="19393" y="79600"/>
                    <a:pt x="19393" y="79600"/>
                    <a:pt x="18461" y="80798"/>
                  </a:cubicBezTo>
                  <a:cubicBezTo>
                    <a:pt x="18461" y="80798"/>
                    <a:pt x="18461" y="80798"/>
                    <a:pt x="17763" y="81396"/>
                  </a:cubicBezTo>
                  <a:cubicBezTo>
                    <a:pt x="17763" y="81396"/>
                    <a:pt x="17763" y="81396"/>
                    <a:pt x="17064" y="81396"/>
                  </a:cubicBezTo>
                  <a:cubicBezTo>
                    <a:pt x="17064" y="81396"/>
                    <a:pt x="17064" y="81396"/>
                    <a:pt x="16365" y="80498"/>
                  </a:cubicBezTo>
                  <a:cubicBezTo>
                    <a:pt x="16365" y="80498"/>
                    <a:pt x="16365" y="80498"/>
                    <a:pt x="15900" y="80498"/>
                  </a:cubicBezTo>
                  <a:cubicBezTo>
                    <a:pt x="15900" y="80498"/>
                    <a:pt x="15900" y="80498"/>
                    <a:pt x="14968" y="79900"/>
                  </a:cubicBezTo>
                  <a:cubicBezTo>
                    <a:pt x="14968" y="79900"/>
                    <a:pt x="14968" y="79900"/>
                    <a:pt x="14269" y="79002"/>
                  </a:cubicBezTo>
                  <a:cubicBezTo>
                    <a:pt x="14269" y="79002"/>
                    <a:pt x="14269" y="79002"/>
                    <a:pt x="13571" y="78404"/>
                  </a:cubicBezTo>
                  <a:cubicBezTo>
                    <a:pt x="13571" y="78404"/>
                    <a:pt x="13571" y="78404"/>
                    <a:pt x="12872" y="77506"/>
                  </a:cubicBezTo>
                  <a:cubicBezTo>
                    <a:pt x="12872" y="77506"/>
                    <a:pt x="12872" y="77506"/>
                    <a:pt x="12639" y="76608"/>
                  </a:cubicBezTo>
                  <a:cubicBezTo>
                    <a:pt x="12639" y="76608"/>
                    <a:pt x="12639" y="76608"/>
                    <a:pt x="12406" y="74513"/>
                  </a:cubicBezTo>
                  <a:cubicBezTo>
                    <a:pt x="12406" y="74513"/>
                    <a:pt x="12406" y="74513"/>
                    <a:pt x="13338" y="73616"/>
                  </a:cubicBezTo>
                  <a:cubicBezTo>
                    <a:pt x="13338" y="73616"/>
                    <a:pt x="13338" y="73616"/>
                    <a:pt x="14269" y="73616"/>
                  </a:cubicBezTo>
                  <a:cubicBezTo>
                    <a:pt x="14269" y="73616"/>
                    <a:pt x="14269" y="73616"/>
                    <a:pt x="15434" y="73616"/>
                  </a:cubicBezTo>
                  <a:cubicBezTo>
                    <a:pt x="15434" y="73616"/>
                    <a:pt x="15434" y="73616"/>
                    <a:pt x="16598" y="74513"/>
                  </a:cubicBezTo>
                  <a:cubicBezTo>
                    <a:pt x="16598" y="74513"/>
                    <a:pt x="16598" y="74513"/>
                    <a:pt x="17064" y="73017"/>
                  </a:cubicBezTo>
                  <a:cubicBezTo>
                    <a:pt x="17064" y="73017"/>
                    <a:pt x="17064" y="73017"/>
                    <a:pt x="16365" y="72119"/>
                  </a:cubicBezTo>
                  <a:cubicBezTo>
                    <a:pt x="16365" y="72119"/>
                    <a:pt x="16365" y="72119"/>
                    <a:pt x="16132" y="72119"/>
                  </a:cubicBezTo>
                  <a:cubicBezTo>
                    <a:pt x="16132" y="72119"/>
                    <a:pt x="16132" y="72119"/>
                    <a:pt x="14968" y="72119"/>
                  </a:cubicBezTo>
                  <a:cubicBezTo>
                    <a:pt x="14968" y="72119"/>
                    <a:pt x="14968" y="72119"/>
                    <a:pt x="14269" y="72119"/>
                  </a:cubicBezTo>
                  <a:cubicBezTo>
                    <a:pt x="14269" y="72119"/>
                    <a:pt x="14269" y="72119"/>
                    <a:pt x="12872" y="70922"/>
                  </a:cubicBezTo>
                  <a:cubicBezTo>
                    <a:pt x="12872" y="70922"/>
                    <a:pt x="12872" y="70922"/>
                    <a:pt x="12406" y="69725"/>
                  </a:cubicBezTo>
                  <a:cubicBezTo>
                    <a:pt x="12406" y="69725"/>
                    <a:pt x="12406" y="69725"/>
                    <a:pt x="11941" y="68229"/>
                  </a:cubicBezTo>
                  <a:cubicBezTo>
                    <a:pt x="11941" y="68229"/>
                    <a:pt x="11941" y="68229"/>
                    <a:pt x="11475" y="66733"/>
                  </a:cubicBezTo>
                  <a:cubicBezTo>
                    <a:pt x="11475" y="66733"/>
                    <a:pt x="11475" y="66733"/>
                    <a:pt x="11475" y="66134"/>
                  </a:cubicBezTo>
                  <a:cubicBezTo>
                    <a:pt x="11475" y="66134"/>
                    <a:pt x="11475" y="66134"/>
                    <a:pt x="11941" y="65536"/>
                  </a:cubicBezTo>
                  <a:cubicBezTo>
                    <a:pt x="11941" y="65536"/>
                    <a:pt x="11941" y="65536"/>
                    <a:pt x="12639" y="64039"/>
                  </a:cubicBezTo>
                  <a:cubicBezTo>
                    <a:pt x="12639" y="64039"/>
                    <a:pt x="12639" y="64039"/>
                    <a:pt x="13804" y="62244"/>
                  </a:cubicBezTo>
                  <a:cubicBezTo>
                    <a:pt x="13804" y="62244"/>
                    <a:pt x="13804" y="62244"/>
                    <a:pt x="15201" y="61047"/>
                  </a:cubicBezTo>
                  <a:cubicBezTo>
                    <a:pt x="15201" y="61047"/>
                    <a:pt x="15201" y="61047"/>
                    <a:pt x="16132" y="59551"/>
                  </a:cubicBezTo>
                  <a:cubicBezTo>
                    <a:pt x="16132" y="59551"/>
                    <a:pt x="16132" y="59551"/>
                    <a:pt x="16365" y="58054"/>
                  </a:cubicBezTo>
                  <a:cubicBezTo>
                    <a:pt x="16365" y="58054"/>
                    <a:pt x="16365" y="58054"/>
                    <a:pt x="17530" y="56558"/>
                  </a:cubicBezTo>
                  <a:cubicBezTo>
                    <a:pt x="17530" y="56558"/>
                    <a:pt x="17530" y="56558"/>
                    <a:pt x="18461" y="56259"/>
                  </a:cubicBezTo>
                  <a:cubicBezTo>
                    <a:pt x="18461" y="56259"/>
                    <a:pt x="18461" y="56259"/>
                    <a:pt x="19160" y="56857"/>
                  </a:cubicBezTo>
                  <a:cubicBezTo>
                    <a:pt x="19160" y="56857"/>
                    <a:pt x="19160" y="56857"/>
                    <a:pt x="19859" y="58054"/>
                  </a:cubicBezTo>
                  <a:cubicBezTo>
                    <a:pt x="19859" y="58054"/>
                    <a:pt x="19859" y="58054"/>
                    <a:pt x="20324" y="58054"/>
                  </a:cubicBezTo>
                  <a:cubicBezTo>
                    <a:pt x="20324" y="58054"/>
                    <a:pt x="20324" y="58054"/>
                    <a:pt x="21256" y="58054"/>
                  </a:cubicBezTo>
                  <a:cubicBezTo>
                    <a:pt x="21256" y="58054"/>
                    <a:pt x="21256" y="58054"/>
                    <a:pt x="21722" y="58054"/>
                  </a:cubicBezTo>
                  <a:cubicBezTo>
                    <a:pt x="21722" y="58054"/>
                    <a:pt x="21722" y="58054"/>
                    <a:pt x="22420" y="56857"/>
                  </a:cubicBezTo>
                  <a:cubicBezTo>
                    <a:pt x="22420" y="56857"/>
                    <a:pt x="22420" y="56857"/>
                    <a:pt x="23119" y="56857"/>
                  </a:cubicBezTo>
                  <a:cubicBezTo>
                    <a:pt x="23119" y="56857"/>
                    <a:pt x="23119" y="56857"/>
                    <a:pt x="23352" y="56259"/>
                  </a:cubicBezTo>
                  <a:cubicBezTo>
                    <a:pt x="23352" y="56259"/>
                    <a:pt x="23352" y="56259"/>
                    <a:pt x="23818" y="55361"/>
                  </a:cubicBezTo>
                  <a:cubicBezTo>
                    <a:pt x="23818" y="55361"/>
                    <a:pt x="23818" y="55361"/>
                    <a:pt x="24050" y="56259"/>
                  </a:cubicBezTo>
                  <a:cubicBezTo>
                    <a:pt x="24050" y="56259"/>
                    <a:pt x="24050" y="56259"/>
                    <a:pt x="24749" y="56259"/>
                  </a:cubicBezTo>
                  <a:cubicBezTo>
                    <a:pt x="24749" y="56259"/>
                    <a:pt x="24749" y="56259"/>
                    <a:pt x="25215" y="56259"/>
                  </a:cubicBezTo>
                  <a:cubicBezTo>
                    <a:pt x="25215" y="56259"/>
                    <a:pt x="25215" y="56259"/>
                    <a:pt x="26147" y="56259"/>
                  </a:cubicBezTo>
                  <a:cubicBezTo>
                    <a:pt x="26147" y="56259"/>
                    <a:pt x="26147" y="56259"/>
                    <a:pt x="26845" y="55361"/>
                  </a:cubicBezTo>
                  <a:cubicBezTo>
                    <a:pt x="26845" y="55361"/>
                    <a:pt x="26845" y="55361"/>
                    <a:pt x="27544" y="55361"/>
                  </a:cubicBezTo>
                  <a:cubicBezTo>
                    <a:pt x="27544" y="55361"/>
                    <a:pt x="27544" y="55361"/>
                    <a:pt x="27777" y="53266"/>
                  </a:cubicBezTo>
                  <a:cubicBezTo>
                    <a:pt x="27777" y="53266"/>
                    <a:pt x="27777" y="53266"/>
                    <a:pt x="27311" y="51770"/>
                  </a:cubicBezTo>
                  <a:cubicBezTo>
                    <a:pt x="27311" y="51770"/>
                    <a:pt x="27311" y="51770"/>
                    <a:pt x="26845" y="49376"/>
                  </a:cubicBezTo>
                  <a:cubicBezTo>
                    <a:pt x="26845" y="49376"/>
                    <a:pt x="26845" y="49376"/>
                    <a:pt x="27777" y="49376"/>
                  </a:cubicBezTo>
                  <a:cubicBezTo>
                    <a:pt x="27777" y="49376"/>
                    <a:pt x="27777" y="49376"/>
                    <a:pt x="28708" y="48179"/>
                  </a:cubicBezTo>
                  <a:cubicBezTo>
                    <a:pt x="28708" y="48179"/>
                    <a:pt x="28708" y="48179"/>
                    <a:pt x="28475" y="46383"/>
                  </a:cubicBezTo>
                  <a:cubicBezTo>
                    <a:pt x="28475" y="46383"/>
                    <a:pt x="28475" y="46383"/>
                    <a:pt x="27078" y="46084"/>
                  </a:cubicBezTo>
                  <a:cubicBezTo>
                    <a:pt x="27078" y="46084"/>
                    <a:pt x="27078" y="46084"/>
                    <a:pt x="26379" y="46084"/>
                  </a:cubicBezTo>
                  <a:cubicBezTo>
                    <a:pt x="26379" y="46084"/>
                    <a:pt x="26379" y="46084"/>
                    <a:pt x="25681" y="46383"/>
                  </a:cubicBezTo>
                  <a:cubicBezTo>
                    <a:pt x="25681" y="46383"/>
                    <a:pt x="25681" y="46383"/>
                    <a:pt x="24982" y="46982"/>
                  </a:cubicBezTo>
                  <a:cubicBezTo>
                    <a:pt x="24982" y="46982"/>
                    <a:pt x="24982" y="46982"/>
                    <a:pt x="24516" y="48179"/>
                  </a:cubicBezTo>
                  <a:cubicBezTo>
                    <a:pt x="24516" y="48179"/>
                    <a:pt x="24516" y="48179"/>
                    <a:pt x="23818" y="48179"/>
                  </a:cubicBezTo>
                  <a:cubicBezTo>
                    <a:pt x="23818" y="48179"/>
                    <a:pt x="23818" y="48179"/>
                    <a:pt x="23119" y="46383"/>
                  </a:cubicBezTo>
                  <a:cubicBezTo>
                    <a:pt x="23119" y="46383"/>
                    <a:pt x="23119" y="46383"/>
                    <a:pt x="21256" y="46383"/>
                  </a:cubicBezTo>
                  <a:cubicBezTo>
                    <a:pt x="21256" y="46383"/>
                    <a:pt x="21256" y="46383"/>
                    <a:pt x="19160" y="46383"/>
                  </a:cubicBezTo>
                  <a:cubicBezTo>
                    <a:pt x="19160" y="46383"/>
                    <a:pt x="19160" y="46383"/>
                    <a:pt x="17530" y="45785"/>
                  </a:cubicBezTo>
                  <a:cubicBezTo>
                    <a:pt x="17530" y="45785"/>
                    <a:pt x="17530" y="45785"/>
                    <a:pt x="15900" y="44887"/>
                  </a:cubicBezTo>
                  <a:cubicBezTo>
                    <a:pt x="15900" y="44887"/>
                    <a:pt x="15900" y="44887"/>
                    <a:pt x="14968" y="43391"/>
                  </a:cubicBezTo>
                  <a:cubicBezTo>
                    <a:pt x="14968" y="43391"/>
                    <a:pt x="14968" y="43391"/>
                    <a:pt x="14735" y="40399"/>
                  </a:cubicBezTo>
                  <a:cubicBezTo>
                    <a:pt x="14735" y="40399"/>
                    <a:pt x="14735" y="40399"/>
                    <a:pt x="15900" y="39800"/>
                  </a:cubicBezTo>
                  <a:cubicBezTo>
                    <a:pt x="15900" y="39800"/>
                    <a:pt x="15900" y="39800"/>
                    <a:pt x="16598" y="39201"/>
                  </a:cubicBezTo>
                  <a:cubicBezTo>
                    <a:pt x="16598" y="39201"/>
                    <a:pt x="16598" y="39201"/>
                    <a:pt x="14968" y="38304"/>
                  </a:cubicBezTo>
                  <a:cubicBezTo>
                    <a:pt x="14968" y="38304"/>
                    <a:pt x="14968" y="38304"/>
                    <a:pt x="14036" y="37406"/>
                  </a:cubicBezTo>
                  <a:cubicBezTo>
                    <a:pt x="14036" y="37406"/>
                    <a:pt x="14036" y="37406"/>
                    <a:pt x="12872" y="36209"/>
                  </a:cubicBezTo>
                  <a:cubicBezTo>
                    <a:pt x="12872" y="36209"/>
                    <a:pt x="12872" y="36209"/>
                    <a:pt x="12639" y="35610"/>
                  </a:cubicBezTo>
                  <a:cubicBezTo>
                    <a:pt x="12639" y="35610"/>
                    <a:pt x="12639" y="35610"/>
                    <a:pt x="13571" y="34713"/>
                  </a:cubicBezTo>
                  <a:cubicBezTo>
                    <a:pt x="13571" y="34713"/>
                    <a:pt x="13571" y="34713"/>
                    <a:pt x="14269" y="34713"/>
                  </a:cubicBezTo>
                  <a:cubicBezTo>
                    <a:pt x="14269" y="34713"/>
                    <a:pt x="14269" y="34713"/>
                    <a:pt x="15667" y="34413"/>
                  </a:cubicBezTo>
                  <a:cubicBezTo>
                    <a:pt x="15667" y="34413"/>
                    <a:pt x="15667" y="34413"/>
                    <a:pt x="17530" y="32917"/>
                  </a:cubicBezTo>
                  <a:cubicBezTo>
                    <a:pt x="17530" y="32917"/>
                    <a:pt x="17530" y="32917"/>
                    <a:pt x="17763" y="33516"/>
                  </a:cubicBezTo>
                  <a:cubicBezTo>
                    <a:pt x="17763" y="33516"/>
                    <a:pt x="17763" y="33516"/>
                    <a:pt x="18927" y="32917"/>
                  </a:cubicBezTo>
                  <a:cubicBezTo>
                    <a:pt x="18927" y="32917"/>
                    <a:pt x="18927" y="32917"/>
                    <a:pt x="18927" y="32618"/>
                  </a:cubicBezTo>
                  <a:cubicBezTo>
                    <a:pt x="18927" y="32618"/>
                    <a:pt x="18927" y="32618"/>
                    <a:pt x="19626" y="32319"/>
                  </a:cubicBezTo>
                  <a:cubicBezTo>
                    <a:pt x="19626" y="32319"/>
                    <a:pt x="19626" y="32319"/>
                    <a:pt x="21023" y="32019"/>
                  </a:cubicBezTo>
                  <a:cubicBezTo>
                    <a:pt x="21023" y="32019"/>
                    <a:pt x="21023" y="32019"/>
                    <a:pt x="22653" y="32019"/>
                  </a:cubicBezTo>
                  <a:cubicBezTo>
                    <a:pt x="22653" y="32019"/>
                    <a:pt x="22653" y="32019"/>
                    <a:pt x="23352" y="32618"/>
                  </a:cubicBezTo>
                  <a:cubicBezTo>
                    <a:pt x="23352" y="32618"/>
                    <a:pt x="23352" y="32618"/>
                    <a:pt x="22886" y="34114"/>
                  </a:cubicBezTo>
                  <a:cubicBezTo>
                    <a:pt x="22886" y="34114"/>
                    <a:pt x="22886" y="34114"/>
                    <a:pt x="22886" y="34713"/>
                  </a:cubicBezTo>
                  <a:cubicBezTo>
                    <a:pt x="22886" y="34713"/>
                    <a:pt x="22886" y="34713"/>
                    <a:pt x="23585" y="35311"/>
                  </a:cubicBezTo>
                  <a:cubicBezTo>
                    <a:pt x="23585" y="35311"/>
                    <a:pt x="23585" y="35311"/>
                    <a:pt x="24283" y="36209"/>
                  </a:cubicBezTo>
                  <a:cubicBezTo>
                    <a:pt x="24283" y="36209"/>
                    <a:pt x="24283" y="36209"/>
                    <a:pt x="25681" y="36209"/>
                  </a:cubicBezTo>
                  <a:cubicBezTo>
                    <a:pt x="25681" y="36209"/>
                    <a:pt x="25681" y="36209"/>
                    <a:pt x="27544" y="36808"/>
                  </a:cubicBezTo>
                  <a:cubicBezTo>
                    <a:pt x="27544" y="36808"/>
                    <a:pt x="27544" y="36808"/>
                    <a:pt x="28941" y="35910"/>
                  </a:cubicBezTo>
                  <a:cubicBezTo>
                    <a:pt x="28941" y="35910"/>
                    <a:pt x="28941" y="35910"/>
                    <a:pt x="29873" y="34713"/>
                  </a:cubicBezTo>
                  <a:cubicBezTo>
                    <a:pt x="29873" y="34713"/>
                    <a:pt x="29873" y="34713"/>
                    <a:pt x="31037" y="33815"/>
                  </a:cubicBezTo>
                  <a:cubicBezTo>
                    <a:pt x="31037" y="33815"/>
                    <a:pt x="30106" y="33216"/>
                    <a:pt x="29873" y="33216"/>
                  </a:cubicBezTo>
                  <a:cubicBezTo>
                    <a:pt x="29407" y="33216"/>
                    <a:pt x="28941" y="32618"/>
                    <a:pt x="28941" y="32618"/>
                  </a:cubicBezTo>
                  <a:cubicBezTo>
                    <a:pt x="28941" y="32618"/>
                    <a:pt x="28941" y="32618"/>
                    <a:pt x="28243" y="32019"/>
                  </a:cubicBezTo>
                  <a:cubicBezTo>
                    <a:pt x="28243" y="32019"/>
                    <a:pt x="28243" y="32019"/>
                    <a:pt x="28243" y="30822"/>
                  </a:cubicBezTo>
                  <a:cubicBezTo>
                    <a:pt x="28243" y="30822"/>
                    <a:pt x="28243" y="30822"/>
                    <a:pt x="28010" y="29326"/>
                  </a:cubicBezTo>
                  <a:cubicBezTo>
                    <a:pt x="28010" y="29326"/>
                    <a:pt x="28010" y="29326"/>
                    <a:pt x="24516" y="28129"/>
                  </a:cubicBezTo>
                  <a:cubicBezTo>
                    <a:pt x="24516" y="28129"/>
                    <a:pt x="24516" y="28129"/>
                    <a:pt x="24516" y="23640"/>
                  </a:cubicBezTo>
                  <a:cubicBezTo>
                    <a:pt x="24516" y="23640"/>
                    <a:pt x="24516" y="23640"/>
                    <a:pt x="22886" y="21546"/>
                  </a:cubicBezTo>
                  <a:cubicBezTo>
                    <a:pt x="22886" y="21546"/>
                    <a:pt x="22886" y="21546"/>
                    <a:pt x="19626" y="17057"/>
                  </a:cubicBezTo>
                  <a:cubicBezTo>
                    <a:pt x="19626" y="17057"/>
                    <a:pt x="19626" y="17057"/>
                    <a:pt x="20091" y="17057"/>
                  </a:cubicBezTo>
                  <a:cubicBezTo>
                    <a:pt x="20091" y="17057"/>
                    <a:pt x="20091" y="17057"/>
                    <a:pt x="20091" y="16159"/>
                  </a:cubicBezTo>
                  <a:cubicBezTo>
                    <a:pt x="20091" y="16159"/>
                    <a:pt x="20091" y="16159"/>
                    <a:pt x="21256" y="16159"/>
                  </a:cubicBezTo>
                  <a:cubicBezTo>
                    <a:pt x="21256" y="16159"/>
                    <a:pt x="21256" y="16159"/>
                    <a:pt x="21256" y="14962"/>
                  </a:cubicBezTo>
                  <a:cubicBezTo>
                    <a:pt x="21256" y="14962"/>
                    <a:pt x="21256" y="14962"/>
                    <a:pt x="21489" y="13466"/>
                  </a:cubicBezTo>
                  <a:cubicBezTo>
                    <a:pt x="21489" y="13466"/>
                    <a:pt x="21489" y="13466"/>
                    <a:pt x="22187" y="13466"/>
                  </a:cubicBezTo>
                  <a:cubicBezTo>
                    <a:pt x="22187" y="13466"/>
                    <a:pt x="22187" y="13466"/>
                    <a:pt x="22886" y="14064"/>
                  </a:cubicBezTo>
                  <a:cubicBezTo>
                    <a:pt x="22886" y="14064"/>
                    <a:pt x="22886" y="14064"/>
                    <a:pt x="24050" y="14064"/>
                  </a:cubicBezTo>
                  <a:cubicBezTo>
                    <a:pt x="24050" y="14064"/>
                    <a:pt x="24050" y="14064"/>
                    <a:pt x="24516" y="14064"/>
                  </a:cubicBezTo>
                  <a:cubicBezTo>
                    <a:pt x="24516" y="14064"/>
                    <a:pt x="24516" y="14064"/>
                    <a:pt x="25681" y="14064"/>
                  </a:cubicBezTo>
                  <a:cubicBezTo>
                    <a:pt x="25681" y="14064"/>
                    <a:pt x="25681" y="14064"/>
                    <a:pt x="27777" y="13166"/>
                  </a:cubicBezTo>
                  <a:cubicBezTo>
                    <a:pt x="27777" y="13166"/>
                    <a:pt x="27777" y="13166"/>
                    <a:pt x="28475" y="12269"/>
                  </a:cubicBezTo>
                  <a:cubicBezTo>
                    <a:pt x="28475" y="12269"/>
                    <a:pt x="28475" y="12269"/>
                    <a:pt x="29174" y="10773"/>
                  </a:cubicBezTo>
                  <a:cubicBezTo>
                    <a:pt x="29174" y="10773"/>
                    <a:pt x="29174" y="10773"/>
                    <a:pt x="29174" y="8379"/>
                  </a:cubicBezTo>
                  <a:cubicBezTo>
                    <a:pt x="29174" y="8379"/>
                    <a:pt x="29174" y="8379"/>
                    <a:pt x="29873" y="8379"/>
                  </a:cubicBezTo>
                  <a:cubicBezTo>
                    <a:pt x="29873" y="8379"/>
                    <a:pt x="29873" y="8379"/>
                    <a:pt x="30571" y="7481"/>
                  </a:cubicBezTo>
                  <a:cubicBezTo>
                    <a:pt x="30571" y="7481"/>
                    <a:pt x="30571" y="7481"/>
                    <a:pt x="31969" y="5984"/>
                  </a:cubicBezTo>
                  <a:cubicBezTo>
                    <a:pt x="31969" y="5984"/>
                    <a:pt x="31969" y="5984"/>
                    <a:pt x="34530" y="5386"/>
                  </a:cubicBezTo>
                  <a:cubicBezTo>
                    <a:pt x="34530" y="5386"/>
                    <a:pt x="34530" y="5386"/>
                    <a:pt x="35462" y="3890"/>
                  </a:cubicBezTo>
                  <a:cubicBezTo>
                    <a:pt x="35462" y="3890"/>
                    <a:pt x="35462" y="3890"/>
                    <a:pt x="36393" y="3291"/>
                  </a:cubicBezTo>
                  <a:cubicBezTo>
                    <a:pt x="36393" y="3291"/>
                    <a:pt x="36393" y="3291"/>
                    <a:pt x="37092" y="2393"/>
                  </a:cubicBezTo>
                  <a:cubicBezTo>
                    <a:pt x="37092" y="2393"/>
                    <a:pt x="37092" y="2393"/>
                    <a:pt x="40818" y="2693"/>
                  </a:cubicBezTo>
                  <a:cubicBezTo>
                    <a:pt x="40818" y="2693"/>
                    <a:pt x="40818" y="2693"/>
                    <a:pt x="41284" y="1197"/>
                  </a:cubicBezTo>
                  <a:cubicBezTo>
                    <a:pt x="41284" y="1197"/>
                    <a:pt x="41284" y="1197"/>
                    <a:pt x="43147" y="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8" name="Shape 894"/>
            <p:cNvSpPr/>
            <p:nvPr/>
          </p:nvSpPr>
          <p:spPr>
            <a:xfrm>
              <a:off x="5957637" y="3282926"/>
              <a:ext cx="448593" cy="285010"/>
            </a:xfrm>
            <a:custGeom>
              <a:avLst/>
              <a:gdLst/>
              <a:ahLst/>
              <a:cxnLst/>
              <a:rect l="0" t="0" r="0" b="0"/>
              <a:pathLst>
                <a:path w="120000" h="120000" extrusionOk="0">
                  <a:moveTo>
                    <a:pt x="95419" y="71716"/>
                  </a:moveTo>
                  <a:cubicBezTo>
                    <a:pt x="96188" y="71716"/>
                    <a:pt x="96188" y="71716"/>
                    <a:pt x="96188" y="71716"/>
                  </a:cubicBezTo>
                  <a:cubicBezTo>
                    <a:pt x="97724" y="71716"/>
                    <a:pt x="97724" y="71716"/>
                    <a:pt x="97724" y="71716"/>
                  </a:cubicBezTo>
                  <a:cubicBezTo>
                    <a:pt x="100028" y="74100"/>
                    <a:pt x="100028" y="74100"/>
                    <a:pt x="100028" y="74100"/>
                  </a:cubicBezTo>
                  <a:cubicBezTo>
                    <a:pt x="101948" y="77080"/>
                    <a:pt x="101948" y="77080"/>
                    <a:pt x="101948" y="77080"/>
                  </a:cubicBezTo>
                  <a:cubicBezTo>
                    <a:pt x="101948" y="77080"/>
                    <a:pt x="103101" y="77677"/>
                    <a:pt x="103485" y="77677"/>
                  </a:cubicBezTo>
                  <a:cubicBezTo>
                    <a:pt x="103869" y="77677"/>
                    <a:pt x="104253" y="77677"/>
                    <a:pt x="104637" y="77677"/>
                  </a:cubicBezTo>
                  <a:cubicBezTo>
                    <a:pt x="105021" y="77677"/>
                    <a:pt x="106557" y="77677"/>
                    <a:pt x="106557" y="77677"/>
                  </a:cubicBezTo>
                  <a:cubicBezTo>
                    <a:pt x="110398" y="80061"/>
                    <a:pt x="110398" y="80061"/>
                    <a:pt x="110398" y="80061"/>
                  </a:cubicBezTo>
                  <a:cubicBezTo>
                    <a:pt x="112702" y="83042"/>
                    <a:pt x="112702" y="83042"/>
                    <a:pt x="112702" y="83042"/>
                  </a:cubicBezTo>
                  <a:cubicBezTo>
                    <a:pt x="112702" y="85426"/>
                    <a:pt x="112702" y="85426"/>
                    <a:pt x="112702" y="85426"/>
                  </a:cubicBezTo>
                  <a:cubicBezTo>
                    <a:pt x="113470" y="90791"/>
                    <a:pt x="113470" y="90791"/>
                    <a:pt x="113470" y="90791"/>
                  </a:cubicBezTo>
                  <a:cubicBezTo>
                    <a:pt x="114623" y="90791"/>
                    <a:pt x="114623" y="90791"/>
                    <a:pt x="114623" y="90791"/>
                  </a:cubicBezTo>
                  <a:cubicBezTo>
                    <a:pt x="115391" y="90791"/>
                    <a:pt x="115391" y="90791"/>
                    <a:pt x="115391" y="90791"/>
                  </a:cubicBezTo>
                  <a:cubicBezTo>
                    <a:pt x="115391" y="94367"/>
                    <a:pt x="115391" y="94367"/>
                    <a:pt x="115391" y="94367"/>
                  </a:cubicBezTo>
                  <a:cubicBezTo>
                    <a:pt x="116543" y="94367"/>
                    <a:pt x="116543" y="94367"/>
                    <a:pt x="116543" y="94367"/>
                  </a:cubicBezTo>
                  <a:cubicBezTo>
                    <a:pt x="118079" y="96752"/>
                    <a:pt x="118079" y="96752"/>
                    <a:pt x="118079" y="96752"/>
                  </a:cubicBezTo>
                  <a:cubicBezTo>
                    <a:pt x="120000" y="96752"/>
                    <a:pt x="120000" y="96752"/>
                    <a:pt x="120000" y="96752"/>
                  </a:cubicBezTo>
                  <a:cubicBezTo>
                    <a:pt x="118079" y="100924"/>
                    <a:pt x="118079" y="100924"/>
                    <a:pt x="118079" y="100924"/>
                  </a:cubicBezTo>
                  <a:cubicBezTo>
                    <a:pt x="116543" y="102117"/>
                    <a:pt x="116543" y="102117"/>
                    <a:pt x="116543" y="102117"/>
                  </a:cubicBezTo>
                  <a:cubicBezTo>
                    <a:pt x="114623" y="107482"/>
                    <a:pt x="114623" y="107482"/>
                    <a:pt x="114623" y="107482"/>
                  </a:cubicBezTo>
                  <a:cubicBezTo>
                    <a:pt x="112318" y="108674"/>
                    <a:pt x="112318" y="108674"/>
                    <a:pt x="112318" y="108674"/>
                  </a:cubicBezTo>
                  <a:cubicBezTo>
                    <a:pt x="107709" y="108674"/>
                    <a:pt x="107709" y="108674"/>
                    <a:pt x="107709" y="108674"/>
                  </a:cubicBezTo>
                  <a:cubicBezTo>
                    <a:pt x="106941" y="110462"/>
                    <a:pt x="106941" y="110462"/>
                    <a:pt x="106941" y="110462"/>
                  </a:cubicBezTo>
                  <a:cubicBezTo>
                    <a:pt x="103869" y="110462"/>
                    <a:pt x="103869" y="110462"/>
                    <a:pt x="103869" y="110462"/>
                  </a:cubicBezTo>
                  <a:cubicBezTo>
                    <a:pt x="103101" y="114635"/>
                    <a:pt x="103101" y="114635"/>
                    <a:pt x="103101" y="114635"/>
                  </a:cubicBezTo>
                  <a:cubicBezTo>
                    <a:pt x="102717" y="117615"/>
                    <a:pt x="102717" y="117615"/>
                    <a:pt x="102717" y="117615"/>
                  </a:cubicBezTo>
                  <a:cubicBezTo>
                    <a:pt x="101948" y="118808"/>
                    <a:pt x="101948" y="118808"/>
                    <a:pt x="101948" y="118808"/>
                  </a:cubicBezTo>
                  <a:cubicBezTo>
                    <a:pt x="101180" y="120000"/>
                    <a:pt x="101180" y="120000"/>
                    <a:pt x="101180" y="120000"/>
                  </a:cubicBezTo>
                  <a:cubicBezTo>
                    <a:pt x="100028" y="120000"/>
                    <a:pt x="100028" y="120000"/>
                    <a:pt x="100028" y="120000"/>
                  </a:cubicBezTo>
                  <a:cubicBezTo>
                    <a:pt x="98876" y="117019"/>
                    <a:pt x="98876" y="117019"/>
                    <a:pt x="98876" y="117019"/>
                  </a:cubicBezTo>
                  <a:cubicBezTo>
                    <a:pt x="96188" y="115231"/>
                    <a:pt x="96188" y="115231"/>
                    <a:pt x="96188" y="115231"/>
                  </a:cubicBezTo>
                  <a:cubicBezTo>
                    <a:pt x="94651" y="112846"/>
                    <a:pt x="94651" y="112846"/>
                    <a:pt x="94651" y="112846"/>
                  </a:cubicBezTo>
                  <a:cubicBezTo>
                    <a:pt x="94651" y="111654"/>
                    <a:pt x="94651" y="111654"/>
                    <a:pt x="94651" y="111654"/>
                  </a:cubicBezTo>
                  <a:cubicBezTo>
                    <a:pt x="94651" y="109866"/>
                    <a:pt x="94651" y="109866"/>
                    <a:pt x="94651" y="109866"/>
                  </a:cubicBezTo>
                  <a:cubicBezTo>
                    <a:pt x="94651" y="107482"/>
                    <a:pt x="94651" y="107482"/>
                    <a:pt x="94651" y="107482"/>
                  </a:cubicBezTo>
                  <a:cubicBezTo>
                    <a:pt x="94651" y="106289"/>
                    <a:pt x="94651" y="106289"/>
                    <a:pt x="94651" y="106289"/>
                  </a:cubicBezTo>
                  <a:cubicBezTo>
                    <a:pt x="94651" y="101521"/>
                    <a:pt x="94651" y="101521"/>
                    <a:pt x="94651" y="101521"/>
                  </a:cubicBezTo>
                  <a:cubicBezTo>
                    <a:pt x="94651" y="100328"/>
                    <a:pt x="94651" y="100328"/>
                    <a:pt x="94651" y="100328"/>
                  </a:cubicBezTo>
                  <a:cubicBezTo>
                    <a:pt x="94651" y="97348"/>
                    <a:pt x="94651" y="97348"/>
                    <a:pt x="94651" y="97348"/>
                  </a:cubicBezTo>
                  <a:cubicBezTo>
                    <a:pt x="92731" y="93175"/>
                    <a:pt x="92731" y="93175"/>
                    <a:pt x="92731" y="93175"/>
                  </a:cubicBezTo>
                  <a:cubicBezTo>
                    <a:pt x="91579" y="91387"/>
                    <a:pt x="91579" y="91387"/>
                    <a:pt x="91579" y="91387"/>
                  </a:cubicBezTo>
                  <a:cubicBezTo>
                    <a:pt x="91579" y="89598"/>
                    <a:pt x="91579" y="89598"/>
                    <a:pt x="91579" y="89598"/>
                  </a:cubicBezTo>
                  <a:cubicBezTo>
                    <a:pt x="91579" y="88406"/>
                    <a:pt x="91579" y="88406"/>
                    <a:pt x="91579" y="88406"/>
                  </a:cubicBezTo>
                  <a:cubicBezTo>
                    <a:pt x="92731" y="86022"/>
                    <a:pt x="92731" y="86022"/>
                    <a:pt x="92731" y="86022"/>
                  </a:cubicBezTo>
                  <a:cubicBezTo>
                    <a:pt x="94651" y="85426"/>
                    <a:pt x="94651" y="85426"/>
                    <a:pt x="94651" y="85426"/>
                  </a:cubicBezTo>
                  <a:cubicBezTo>
                    <a:pt x="96188" y="83042"/>
                    <a:pt x="96188" y="83042"/>
                    <a:pt x="96188" y="83042"/>
                  </a:cubicBezTo>
                  <a:lnTo>
                    <a:pt x="96188" y="80061"/>
                  </a:lnTo>
                  <a:cubicBezTo>
                    <a:pt x="95419" y="74696"/>
                    <a:pt x="95419" y="74696"/>
                    <a:pt x="95419" y="74696"/>
                  </a:cubicBezTo>
                  <a:cubicBezTo>
                    <a:pt x="95419" y="73504"/>
                    <a:pt x="95419" y="73504"/>
                    <a:pt x="95419" y="73504"/>
                  </a:cubicBezTo>
                  <a:cubicBezTo>
                    <a:pt x="95419" y="71716"/>
                    <a:pt x="95419" y="71716"/>
                    <a:pt x="95419" y="71716"/>
                  </a:cubicBezTo>
                  <a:close/>
                  <a:moveTo>
                    <a:pt x="70375" y="46863"/>
                  </a:moveTo>
                  <a:lnTo>
                    <a:pt x="71729" y="46863"/>
                  </a:lnTo>
                  <a:lnTo>
                    <a:pt x="72631" y="46863"/>
                  </a:lnTo>
                  <a:lnTo>
                    <a:pt x="73533" y="48283"/>
                  </a:lnTo>
                  <a:lnTo>
                    <a:pt x="74435" y="50413"/>
                  </a:lnTo>
                  <a:lnTo>
                    <a:pt x="74435" y="52544"/>
                  </a:lnTo>
                  <a:lnTo>
                    <a:pt x="72631" y="53964"/>
                  </a:lnTo>
                  <a:lnTo>
                    <a:pt x="71729" y="52544"/>
                  </a:lnTo>
                  <a:lnTo>
                    <a:pt x="71729" y="50413"/>
                  </a:lnTo>
                  <a:lnTo>
                    <a:pt x="70375" y="48993"/>
                  </a:lnTo>
                  <a:lnTo>
                    <a:pt x="70375" y="48283"/>
                  </a:lnTo>
                  <a:close/>
                  <a:moveTo>
                    <a:pt x="78947" y="43313"/>
                  </a:moveTo>
                  <a:lnTo>
                    <a:pt x="80300" y="43313"/>
                  </a:lnTo>
                  <a:lnTo>
                    <a:pt x="81654" y="45443"/>
                  </a:lnTo>
                  <a:lnTo>
                    <a:pt x="82556" y="46863"/>
                  </a:lnTo>
                  <a:lnTo>
                    <a:pt x="84361" y="48283"/>
                  </a:lnTo>
                  <a:lnTo>
                    <a:pt x="84361" y="46863"/>
                  </a:lnTo>
                  <a:lnTo>
                    <a:pt x="86616" y="46863"/>
                  </a:lnTo>
                  <a:lnTo>
                    <a:pt x="87969" y="46863"/>
                  </a:lnTo>
                  <a:lnTo>
                    <a:pt x="89774" y="48994"/>
                  </a:lnTo>
                  <a:lnTo>
                    <a:pt x="92932" y="52544"/>
                  </a:lnTo>
                  <a:lnTo>
                    <a:pt x="92932" y="56094"/>
                  </a:lnTo>
                  <a:lnTo>
                    <a:pt x="91578" y="58224"/>
                  </a:lnTo>
                  <a:lnTo>
                    <a:pt x="90225" y="58224"/>
                  </a:lnTo>
                  <a:lnTo>
                    <a:pt x="88872" y="58224"/>
                  </a:lnTo>
                  <a:lnTo>
                    <a:pt x="88872" y="58934"/>
                  </a:lnTo>
                  <a:lnTo>
                    <a:pt x="85714" y="58934"/>
                  </a:lnTo>
                  <a:lnTo>
                    <a:pt x="84361" y="58934"/>
                  </a:lnTo>
                  <a:lnTo>
                    <a:pt x="83909" y="58934"/>
                  </a:lnTo>
                  <a:lnTo>
                    <a:pt x="83007" y="56804"/>
                  </a:lnTo>
                  <a:lnTo>
                    <a:pt x="82556" y="53964"/>
                  </a:lnTo>
                  <a:lnTo>
                    <a:pt x="83007" y="51124"/>
                  </a:lnTo>
                  <a:lnTo>
                    <a:pt x="80751" y="51124"/>
                  </a:lnTo>
                  <a:lnTo>
                    <a:pt x="78947" y="50413"/>
                  </a:lnTo>
                  <a:lnTo>
                    <a:pt x="78947" y="48283"/>
                  </a:lnTo>
                  <a:lnTo>
                    <a:pt x="78947" y="46863"/>
                  </a:lnTo>
                  <a:lnTo>
                    <a:pt x="78947" y="44733"/>
                  </a:lnTo>
                  <a:close/>
                  <a:moveTo>
                    <a:pt x="65864" y="37633"/>
                  </a:moveTo>
                  <a:lnTo>
                    <a:pt x="66766" y="37633"/>
                  </a:lnTo>
                  <a:lnTo>
                    <a:pt x="69473" y="37633"/>
                  </a:lnTo>
                  <a:lnTo>
                    <a:pt x="71728" y="37633"/>
                  </a:lnTo>
                  <a:lnTo>
                    <a:pt x="72179" y="40473"/>
                  </a:lnTo>
                  <a:lnTo>
                    <a:pt x="77142" y="40473"/>
                  </a:lnTo>
                  <a:lnTo>
                    <a:pt x="74886" y="42603"/>
                  </a:lnTo>
                  <a:lnTo>
                    <a:pt x="74435" y="43313"/>
                  </a:lnTo>
                  <a:lnTo>
                    <a:pt x="74435" y="41893"/>
                  </a:lnTo>
                  <a:lnTo>
                    <a:pt x="73082" y="41893"/>
                  </a:lnTo>
                  <a:lnTo>
                    <a:pt x="72179" y="41893"/>
                  </a:lnTo>
                  <a:lnTo>
                    <a:pt x="70826" y="41893"/>
                  </a:lnTo>
                  <a:lnTo>
                    <a:pt x="69924" y="41893"/>
                  </a:lnTo>
                  <a:lnTo>
                    <a:pt x="69022" y="41893"/>
                  </a:lnTo>
                  <a:lnTo>
                    <a:pt x="67668" y="41893"/>
                  </a:lnTo>
                  <a:lnTo>
                    <a:pt x="65864" y="41183"/>
                  </a:lnTo>
                  <a:lnTo>
                    <a:pt x="65864" y="40473"/>
                  </a:lnTo>
                  <a:lnTo>
                    <a:pt x="65864" y="39053"/>
                  </a:lnTo>
                  <a:close/>
                  <a:moveTo>
                    <a:pt x="47819" y="20591"/>
                  </a:moveTo>
                  <a:lnTo>
                    <a:pt x="49623" y="20591"/>
                  </a:lnTo>
                  <a:lnTo>
                    <a:pt x="50526" y="20591"/>
                  </a:lnTo>
                  <a:lnTo>
                    <a:pt x="51428" y="21301"/>
                  </a:lnTo>
                  <a:lnTo>
                    <a:pt x="51879" y="22721"/>
                  </a:lnTo>
                  <a:lnTo>
                    <a:pt x="53232" y="26272"/>
                  </a:lnTo>
                  <a:lnTo>
                    <a:pt x="54586" y="26272"/>
                  </a:lnTo>
                  <a:lnTo>
                    <a:pt x="55488" y="29822"/>
                  </a:lnTo>
                  <a:lnTo>
                    <a:pt x="55488" y="32662"/>
                  </a:lnTo>
                  <a:lnTo>
                    <a:pt x="55488" y="34793"/>
                  </a:lnTo>
                  <a:lnTo>
                    <a:pt x="54135" y="34793"/>
                  </a:lnTo>
                  <a:lnTo>
                    <a:pt x="52781" y="32662"/>
                  </a:lnTo>
                  <a:lnTo>
                    <a:pt x="51879" y="31242"/>
                  </a:lnTo>
                  <a:lnTo>
                    <a:pt x="49623" y="32662"/>
                  </a:lnTo>
                  <a:lnTo>
                    <a:pt x="47819" y="33372"/>
                  </a:lnTo>
                  <a:lnTo>
                    <a:pt x="46466" y="31952"/>
                  </a:lnTo>
                  <a:lnTo>
                    <a:pt x="45563" y="29822"/>
                  </a:lnTo>
                  <a:lnTo>
                    <a:pt x="43308" y="27692"/>
                  </a:lnTo>
                  <a:lnTo>
                    <a:pt x="43308" y="25562"/>
                  </a:lnTo>
                  <a:lnTo>
                    <a:pt x="43308" y="22721"/>
                  </a:lnTo>
                  <a:lnTo>
                    <a:pt x="44661" y="22721"/>
                  </a:lnTo>
                  <a:lnTo>
                    <a:pt x="46014" y="22721"/>
                  </a:lnTo>
                  <a:lnTo>
                    <a:pt x="46014" y="21301"/>
                  </a:lnTo>
                  <a:close/>
                  <a:moveTo>
                    <a:pt x="3157" y="6390"/>
                  </a:moveTo>
                  <a:lnTo>
                    <a:pt x="3157" y="8520"/>
                  </a:lnTo>
                  <a:lnTo>
                    <a:pt x="3157" y="9941"/>
                  </a:lnTo>
                  <a:lnTo>
                    <a:pt x="2255" y="11361"/>
                  </a:lnTo>
                  <a:lnTo>
                    <a:pt x="1804" y="12781"/>
                  </a:lnTo>
                  <a:lnTo>
                    <a:pt x="1804" y="15621"/>
                  </a:lnTo>
                  <a:lnTo>
                    <a:pt x="0" y="14201"/>
                  </a:lnTo>
                  <a:lnTo>
                    <a:pt x="0" y="12781"/>
                  </a:lnTo>
                  <a:lnTo>
                    <a:pt x="0" y="11361"/>
                  </a:lnTo>
                  <a:lnTo>
                    <a:pt x="1804" y="8520"/>
                  </a:lnTo>
                  <a:close/>
                  <a:moveTo>
                    <a:pt x="14887" y="0"/>
                  </a:moveTo>
                  <a:lnTo>
                    <a:pt x="16240" y="0"/>
                  </a:lnTo>
                  <a:lnTo>
                    <a:pt x="19849" y="0"/>
                  </a:lnTo>
                  <a:lnTo>
                    <a:pt x="21202" y="0"/>
                  </a:lnTo>
                  <a:lnTo>
                    <a:pt x="22556" y="3550"/>
                  </a:lnTo>
                  <a:lnTo>
                    <a:pt x="22556" y="4260"/>
                  </a:lnTo>
                  <a:lnTo>
                    <a:pt x="22556" y="6390"/>
                  </a:lnTo>
                  <a:lnTo>
                    <a:pt x="22105" y="8520"/>
                  </a:lnTo>
                  <a:lnTo>
                    <a:pt x="22105" y="9230"/>
                  </a:lnTo>
                  <a:lnTo>
                    <a:pt x="20751" y="11360"/>
                  </a:lnTo>
                  <a:lnTo>
                    <a:pt x="19849" y="11360"/>
                  </a:lnTo>
                  <a:lnTo>
                    <a:pt x="18496" y="11360"/>
                  </a:lnTo>
                  <a:lnTo>
                    <a:pt x="17593" y="11360"/>
                  </a:lnTo>
                  <a:lnTo>
                    <a:pt x="15338" y="9230"/>
                  </a:lnTo>
                  <a:lnTo>
                    <a:pt x="14887" y="9230"/>
                  </a:lnTo>
                  <a:lnTo>
                    <a:pt x="12631" y="6390"/>
                  </a:lnTo>
                  <a:lnTo>
                    <a:pt x="12631" y="2840"/>
                  </a:lnTo>
                  <a:lnTo>
                    <a:pt x="12631" y="142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grpSp>
      <p:sp>
        <p:nvSpPr>
          <p:cNvPr id="2" name="Star: 5 Points 1"/>
          <p:cNvSpPr/>
          <p:nvPr/>
        </p:nvSpPr>
        <p:spPr>
          <a:xfrm>
            <a:off x="6366485" y="6755749"/>
            <a:ext cx="334944" cy="334994"/>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41" tIns="34221" rIns="68441" bIns="34221" numCol="1" spcCol="0" rtlCol="0" fromWordArt="0" anchor="ctr" anchorCtr="0" forceAA="0" compatLnSpc="1">
            <a:prstTxWarp prst="textNoShape">
              <a:avLst/>
            </a:prstTxWarp>
            <a:noAutofit/>
          </a:bodyPr>
          <a:lstStyle/>
          <a:p>
            <a:pPr algn="ctr" defTabSz="1368669" rtl="0" eaLnBrk="1" fontAlgn="auto" hangingPunct="1">
              <a:spcBef>
                <a:spcPts val="0"/>
              </a:spcBef>
              <a:spcAft>
                <a:spcPts val="0"/>
              </a:spcAft>
            </a:pPr>
            <a:endParaRPr lang="ja" sz="1400">
              <a:solidFill>
                <a:prstClr val="white"/>
              </a:solidFill>
            </a:endParaRPr>
          </a:p>
        </p:txBody>
      </p:sp>
      <p:sp>
        <p:nvSpPr>
          <p:cNvPr id="65" name="TextBox 64"/>
          <p:cNvSpPr txBox="1"/>
          <p:nvPr/>
        </p:nvSpPr>
        <p:spPr>
          <a:xfrm>
            <a:off x="11244173" y="5202262"/>
            <a:ext cx="6501594" cy="584570"/>
          </a:xfrm>
          <a:prstGeom prst="rect">
            <a:avLst/>
          </a:prstGeom>
          <a:solidFill>
            <a:schemeClr val="accent1"/>
          </a:solidFill>
        </p:spPr>
        <p:txBody>
          <a:bodyPr wrap="square" lIns="136868" tIns="68441" rIns="136868" bIns="68441" rtlCol="0">
            <a:spAutoFit/>
          </a:bodyPr>
          <a:lstStyle/>
          <a:p>
            <a:pPr algn="l" defTabSz="1368669" rtl="0" eaLnBrk="1" fontAlgn="auto" hangingPunct="1">
              <a:spcBef>
                <a:spcPts val="0"/>
              </a:spcBef>
              <a:spcAft>
                <a:spcPts val="0"/>
              </a:spcAft>
            </a:pPr>
            <a:r>
              <a:rPr lang="ja" sz="2900" b="0" i="0" u="none" baseline="0">
                <a:solidFill>
                  <a:prstClr val="white"/>
                </a:solidFill>
                <a:latin typeface="+mn-lt"/>
                <a:cs typeface="Mongolian Baiti" panose="03000500000000000000" pitchFamily="66" charset="0"/>
              </a:rPr>
              <a:t>仕事に最適な州</a:t>
            </a:r>
            <a:endParaRPr lang="ja" sz="2900" dirty="0">
              <a:solidFill>
                <a:prstClr val="white"/>
              </a:solidFill>
              <a:latin typeface="+mn-lt"/>
              <a:cs typeface="Mongolian Baiti" panose="03000500000000000000" pitchFamily="66" charset="0"/>
            </a:endParaRPr>
          </a:p>
        </p:txBody>
      </p:sp>
      <p:sp>
        <p:nvSpPr>
          <p:cNvPr id="73" name="TextBox 72"/>
          <p:cNvSpPr txBox="1"/>
          <p:nvPr/>
        </p:nvSpPr>
        <p:spPr>
          <a:xfrm>
            <a:off x="11244167" y="5966061"/>
            <a:ext cx="6501596" cy="584570"/>
          </a:xfrm>
          <a:prstGeom prst="rect">
            <a:avLst/>
          </a:prstGeom>
          <a:solidFill>
            <a:schemeClr val="accent2">
              <a:lumMod val="75000"/>
            </a:schemeClr>
          </a:solidFill>
        </p:spPr>
        <p:txBody>
          <a:bodyPr wrap="square" lIns="136868" tIns="68441" rIns="136868" bIns="68441" rtlCol="0">
            <a:spAutoFit/>
          </a:bodyPr>
          <a:lstStyle/>
          <a:p>
            <a:pPr algn="l" defTabSz="1368669" rtl="0" eaLnBrk="1" fontAlgn="auto" hangingPunct="1">
              <a:spcBef>
                <a:spcPts val="0"/>
              </a:spcBef>
              <a:spcAft>
                <a:spcPts val="0"/>
              </a:spcAft>
            </a:pPr>
            <a:r>
              <a:rPr lang="ja" sz="2900" b="0" i="0" u="none" baseline="0">
                <a:solidFill>
                  <a:prstClr val="white"/>
                </a:solidFill>
                <a:latin typeface="+mn-lt"/>
                <a:cs typeface="Mongolian Baiti" panose="03000500000000000000" pitchFamily="66" charset="0"/>
              </a:rPr>
              <a:t>労働者災害補償が低費用</a:t>
            </a:r>
            <a:endParaRPr lang="ja" sz="2900" dirty="0">
              <a:solidFill>
                <a:prstClr val="white"/>
              </a:solidFill>
              <a:latin typeface="+mn-lt"/>
              <a:cs typeface="Mongolian Baiti" panose="03000500000000000000" pitchFamily="66" charset="0"/>
            </a:endParaRPr>
          </a:p>
        </p:txBody>
      </p:sp>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9907" y="445362"/>
            <a:ext cx="1759940" cy="634688"/>
          </a:xfrm>
          <a:prstGeom prst="rect">
            <a:avLst/>
          </a:prstGeom>
        </p:spPr>
      </p:pic>
      <p:sp>
        <p:nvSpPr>
          <p:cNvPr id="62" name="Title 1"/>
          <p:cNvSpPr txBox="1">
            <a:spLocks/>
          </p:cNvSpPr>
          <p:nvPr/>
        </p:nvSpPr>
        <p:spPr>
          <a:xfrm>
            <a:off x="1677500" y="293009"/>
            <a:ext cx="16203894"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fontAlgn="auto">
              <a:spcAft>
                <a:spcPts val="0"/>
              </a:spcAft>
            </a:pPr>
            <a:r>
              <a:rPr lang="ja" sz="6200" b="1" i="0" u="none" baseline="0" dirty="0">
                <a:solidFill>
                  <a:srgbClr val="595959"/>
                </a:solidFill>
                <a:latin typeface="+mn-lt"/>
              </a:rPr>
              <a:t>テキサスと  </a:t>
            </a:r>
            <a:r>
              <a:rPr lang="ja" sz="6200" b="1" i="0" u="none" baseline="0" dirty="0">
                <a:solidFill>
                  <a:srgbClr val="FF0000"/>
                </a:solidFill>
                <a:latin typeface="+mn-lt"/>
              </a:rPr>
              <a:t>         </a:t>
            </a:r>
            <a:r>
              <a:rPr lang="ja" sz="6200" b="1" i="0" u="none" baseline="0" dirty="0">
                <a:solidFill>
                  <a:prstClr val="black">
                    <a:lumMod val="65000"/>
                    <a:lumOff val="35000"/>
                  </a:prstClr>
                </a:solidFill>
                <a:latin typeface="+mn-lt"/>
              </a:rPr>
              <a:t>ビジネス環境</a:t>
            </a:r>
            <a:endParaRPr lang="ja" sz="6200" b="1" dirty="0">
              <a:solidFill>
                <a:prstClr val="black">
                  <a:lumMod val="65000"/>
                  <a:lumOff val="35000"/>
                </a:prstClr>
              </a:solidFill>
              <a:latin typeface="+mn-lt"/>
            </a:endParaRPr>
          </a:p>
        </p:txBody>
      </p:sp>
    </p:spTree>
    <p:extLst>
      <p:ext uri="{BB962C8B-B14F-4D97-AF65-F5344CB8AC3E}">
        <p14:creationId xmlns:p14="http://schemas.microsoft.com/office/powerpoint/2010/main" val="608464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30"/>
        <p:cNvGrpSpPr/>
        <p:nvPr/>
      </p:nvGrpSpPr>
      <p:grpSpPr>
        <a:xfrm>
          <a:off x="0" y="0"/>
          <a:ext cx="0" cy="0"/>
          <a:chOff x="0" y="0"/>
          <a:chExt cx="0" cy="0"/>
        </a:xfrm>
      </p:grpSpPr>
      <p:grpSp>
        <p:nvGrpSpPr>
          <p:cNvPr id="85" name="Shape 841"/>
          <p:cNvGrpSpPr/>
          <p:nvPr/>
        </p:nvGrpSpPr>
        <p:grpSpPr>
          <a:xfrm>
            <a:off x="899710" y="1976494"/>
            <a:ext cx="10964042" cy="7168918"/>
            <a:chOff x="5157992" y="1665628"/>
            <a:chExt cx="2936367" cy="1919171"/>
          </a:xfrm>
        </p:grpSpPr>
        <p:sp>
          <p:nvSpPr>
            <p:cNvPr id="86" name="Shape 842"/>
            <p:cNvSpPr/>
            <p:nvPr/>
          </p:nvSpPr>
          <p:spPr>
            <a:xfrm>
              <a:off x="5379187" y="1665628"/>
              <a:ext cx="365958" cy="271518"/>
            </a:xfrm>
            <a:custGeom>
              <a:avLst/>
              <a:gdLst/>
              <a:ahLst/>
              <a:cxnLst/>
              <a:rect l="0" t="0" r="0" b="0"/>
              <a:pathLst>
                <a:path w="120000" h="120000" extrusionOk="0">
                  <a:moveTo>
                    <a:pt x="120000" y="29684"/>
                  </a:moveTo>
                  <a:cubicBezTo>
                    <a:pt x="120000" y="29684"/>
                    <a:pt x="108793" y="101684"/>
                    <a:pt x="106459" y="105473"/>
                  </a:cubicBezTo>
                  <a:cubicBezTo>
                    <a:pt x="104591" y="109894"/>
                    <a:pt x="106926" y="108631"/>
                    <a:pt x="106926" y="113052"/>
                  </a:cubicBezTo>
                  <a:cubicBezTo>
                    <a:pt x="106926" y="116842"/>
                    <a:pt x="105992" y="120000"/>
                    <a:pt x="105992" y="120000"/>
                  </a:cubicBezTo>
                  <a:cubicBezTo>
                    <a:pt x="75175" y="109263"/>
                    <a:pt x="75175" y="109263"/>
                    <a:pt x="75175" y="109263"/>
                  </a:cubicBezTo>
                  <a:cubicBezTo>
                    <a:pt x="70038" y="108631"/>
                    <a:pt x="70038" y="108631"/>
                    <a:pt x="70038" y="108631"/>
                  </a:cubicBezTo>
                  <a:cubicBezTo>
                    <a:pt x="68171" y="109263"/>
                    <a:pt x="68171" y="109263"/>
                    <a:pt x="68171" y="109263"/>
                  </a:cubicBezTo>
                  <a:cubicBezTo>
                    <a:pt x="65836" y="108631"/>
                    <a:pt x="65836" y="108631"/>
                    <a:pt x="65836" y="108631"/>
                  </a:cubicBezTo>
                  <a:cubicBezTo>
                    <a:pt x="63968" y="109263"/>
                    <a:pt x="63968" y="109263"/>
                    <a:pt x="63968" y="109263"/>
                  </a:cubicBezTo>
                  <a:cubicBezTo>
                    <a:pt x="50428" y="109894"/>
                    <a:pt x="50428" y="109894"/>
                    <a:pt x="50428" y="109894"/>
                  </a:cubicBezTo>
                  <a:cubicBezTo>
                    <a:pt x="49027" y="108631"/>
                    <a:pt x="49027" y="108631"/>
                    <a:pt x="49027" y="108631"/>
                  </a:cubicBezTo>
                  <a:cubicBezTo>
                    <a:pt x="47626" y="109263"/>
                    <a:pt x="47626" y="109263"/>
                    <a:pt x="47626" y="109263"/>
                  </a:cubicBezTo>
                  <a:cubicBezTo>
                    <a:pt x="46225" y="109894"/>
                    <a:pt x="46225" y="109894"/>
                    <a:pt x="46225" y="109894"/>
                  </a:cubicBezTo>
                  <a:cubicBezTo>
                    <a:pt x="45291" y="109894"/>
                    <a:pt x="45291" y="109894"/>
                    <a:pt x="45291" y="109894"/>
                  </a:cubicBezTo>
                  <a:cubicBezTo>
                    <a:pt x="43891" y="109263"/>
                    <a:pt x="43891" y="109263"/>
                    <a:pt x="43891" y="109263"/>
                  </a:cubicBezTo>
                  <a:cubicBezTo>
                    <a:pt x="43891" y="108631"/>
                    <a:pt x="43891" y="108631"/>
                    <a:pt x="43891" y="108631"/>
                  </a:cubicBezTo>
                  <a:cubicBezTo>
                    <a:pt x="41556" y="108631"/>
                    <a:pt x="41556" y="108631"/>
                    <a:pt x="41556" y="108631"/>
                  </a:cubicBezTo>
                  <a:cubicBezTo>
                    <a:pt x="40155" y="108000"/>
                    <a:pt x="40155" y="108000"/>
                    <a:pt x="40155" y="108000"/>
                  </a:cubicBezTo>
                  <a:cubicBezTo>
                    <a:pt x="39688" y="106736"/>
                    <a:pt x="39688" y="106736"/>
                    <a:pt x="39688" y="106736"/>
                  </a:cubicBezTo>
                  <a:cubicBezTo>
                    <a:pt x="39688" y="106105"/>
                    <a:pt x="39688" y="106105"/>
                    <a:pt x="39688" y="106105"/>
                  </a:cubicBezTo>
                  <a:cubicBezTo>
                    <a:pt x="37821" y="105473"/>
                    <a:pt x="37821" y="105473"/>
                    <a:pt x="37821" y="105473"/>
                  </a:cubicBezTo>
                  <a:cubicBezTo>
                    <a:pt x="34085" y="104210"/>
                    <a:pt x="34085" y="104210"/>
                    <a:pt x="34085" y="104210"/>
                  </a:cubicBezTo>
                  <a:cubicBezTo>
                    <a:pt x="31750" y="102947"/>
                    <a:pt x="31750" y="102947"/>
                    <a:pt x="31750" y="102947"/>
                  </a:cubicBezTo>
                  <a:cubicBezTo>
                    <a:pt x="30817" y="102315"/>
                    <a:pt x="30817" y="102315"/>
                    <a:pt x="30817" y="102315"/>
                  </a:cubicBezTo>
                  <a:cubicBezTo>
                    <a:pt x="28015" y="102947"/>
                    <a:pt x="28015" y="102947"/>
                    <a:pt x="28015" y="102947"/>
                  </a:cubicBezTo>
                  <a:cubicBezTo>
                    <a:pt x="23813" y="104210"/>
                    <a:pt x="23813" y="104210"/>
                    <a:pt x="23813" y="104210"/>
                  </a:cubicBezTo>
                  <a:cubicBezTo>
                    <a:pt x="18677" y="102315"/>
                    <a:pt x="18677" y="102315"/>
                    <a:pt x="18677" y="102315"/>
                  </a:cubicBezTo>
                  <a:cubicBezTo>
                    <a:pt x="15408" y="98526"/>
                    <a:pt x="15408" y="98526"/>
                    <a:pt x="15408" y="98526"/>
                  </a:cubicBezTo>
                  <a:cubicBezTo>
                    <a:pt x="15408" y="98526"/>
                    <a:pt x="16809" y="94105"/>
                    <a:pt x="16342" y="88421"/>
                  </a:cubicBezTo>
                  <a:cubicBezTo>
                    <a:pt x="15875" y="82105"/>
                    <a:pt x="13540" y="80842"/>
                    <a:pt x="13540" y="80842"/>
                  </a:cubicBezTo>
                  <a:cubicBezTo>
                    <a:pt x="11206" y="80842"/>
                    <a:pt x="11206" y="80842"/>
                    <a:pt x="11206" y="80842"/>
                  </a:cubicBezTo>
                  <a:cubicBezTo>
                    <a:pt x="9338" y="79578"/>
                    <a:pt x="9338" y="79578"/>
                    <a:pt x="9338" y="79578"/>
                  </a:cubicBezTo>
                  <a:cubicBezTo>
                    <a:pt x="9338" y="79578"/>
                    <a:pt x="9338" y="75789"/>
                    <a:pt x="7003" y="75789"/>
                  </a:cubicBezTo>
                  <a:cubicBezTo>
                    <a:pt x="4669" y="75789"/>
                    <a:pt x="4669" y="75789"/>
                    <a:pt x="4669" y="75789"/>
                  </a:cubicBezTo>
                  <a:cubicBezTo>
                    <a:pt x="1867" y="75157"/>
                    <a:pt x="1867" y="75157"/>
                    <a:pt x="1867" y="75157"/>
                  </a:cubicBezTo>
                  <a:cubicBezTo>
                    <a:pt x="0" y="73263"/>
                    <a:pt x="0" y="73263"/>
                    <a:pt x="0" y="73263"/>
                  </a:cubicBezTo>
                  <a:cubicBezTo>
                    <a:pt x="466" y="68842"/>
                    <a:pt x="466" y="68842"/>
                    <a:pt x="466" y="68842"/>
                  </a:cubicBezTo>
                  <a:cubicBezTo>
                    <a:pt x="1400" y="65052"/>
                    <a:pt x="1400" y="65052"/>
                    <a:pt x="1400" y="65052"/>
                  </a:cubicBezTo>
                  <a:cubicBezTo>
                    <a:pt x="1867" y="64421"/>
                    <a:pt x="1867" y="64421"/>
                    <a:pt x="1867" y="64421"/>
                  </a:cubicBezTo>
                  <a:cubicBezTo>
                    <a:pt x="2334" y="66315"/>
                    <a:pt x="2334" y="66315"/>
                    <a:pt x="2334" y="66315"/>
                  </a:cubicBezTo>
                  <a:cubicBezTo>
                    <a:pt x="2801" y="66947"/>
                    <a:pt x="2801" y="66947"/>
                    <a:pt x="2801" y="66947"/>
                  </a:cubicBezTo>
                  <a:cubicBezTo>
                    <a:pt x="3268" y="66315"/>
                    <a:pt x="3268" y="66315"/>
                    <a:pt x="3268" y="66315"/>
                  </a:cubicBezTo>
                  <a:cubicBezTo>
                    <a:pt x="3268" y="63789"/>
                    <a:pt x="3268" y="63789"/>
                    <a:pt x="3268" y="63789"/>
                  </a:cubicBezTo>
                  <a:cubicBezTo>
                    <a:pt x="5136" y="62526"/>
                    <a:pt x="5136" y="62526"/>
                    <a:pt x="5136" y="62526"/>
                  </a:cubicBezTo>
                  <a:cubicBezTo>
                    <a:pt x="5136" y="61894"/>
                    <a:pt x="5136" y="61894"/>
                    <a:pt x="5136" y="61894"/>
                  </a:cubicBezTo>
                  <a:cubicBezTo>
                    <a:pt x="4202" y="60631"/>
                    <a:pt x="4202" y="60631"/>
                    <a:pt x="4202" y="60631"/>
                  </a:cubicBezTo>
                  <a:cubicBezTo>
                    <a:pt x="3735" y="60000"/>
                    <a:pt x="3735" y="60000"/>
                    <a:pt x="3735" y="60000"/>
                  </a:cubicBezTo>
                  <a:cubicBezTo>
                    <a:pt x="3268" y="55578"/>
                    <a:pt x="3268" y="55578"/>
                    <a:pt x="3268" y="55578"/>
                  </a:cubicBezTo>
                  <a:cubicBezTo>
                    <a:pt x="6536" y="54947"/>
                    <a:pt x="6536" y="54947"/>
                    <a:pt x="6536" y="54947"/>
                  </a:cubicBezTo>
                  <a:cubicBezTo>
                    <a:pt x="7470" y="53684"/>
                    <a:pt x="7470" y="53684"/>
                    <a:pt x="7470" y="53684"/>
                  </a:cubicBezTo>
                  <a:cubicBezTo>
                    <a:pt x="4669" y="50526"/>
                    <a:pt x="4669" y="50526"/>
                    <a:pt x="4669" y="50526"/>
                  </a:cubicBezTo>
                  <a:cubicBezTo>
                    <a:pt x="3735" y="49263"/>
                    <a:pt x="3735" y="49263"/>
                    <a:pt x="3735" y="49263"/>
                  </a:cubicBezTo>
                  <a:cubicBezTo>
                    <a:pt x="2801" y="40421"/>
                    <a:pt x="2801" y="40421"/>
                    <a:pt x="2801" y="40421"/>
                  </a:cubicBezTo>
                  <a:cubicBezTo>
                    <a:pt x="2801" y="37894"/>
                    <a:pt x="2801" y="37894"/>
                    <a:pt x="2801" y="37894"/>
                  </a:cubicBezTo>
                  <a:cubicBezTo>
                    <a:pt x="3735" y="37263"/>
                    <a:pt x="3735" y="37263"/>
                    <a:pt x="3735" y="37263"/>
                  </a:cubicBezTo>
                  <a:cubicBezTo>
                    <a:pt x="3735" y="25894"/>
                    <a:pt x="3735" y="25894"/>
                    <a:pt x="3735" y="25894"/>
                  </a:cubicBezTo>
                  <a:cubicBezTo>
                    <a:pt x="1400" y="23368"/>
                    <a:pt x="1400" y="23368"/>
                    <a:pt x="1400" y="23368"/>
                  </a:cubicBezTo>
                  <a:cubicBezTo>
                    <a:pt x="1400" y="14526"/>
                    <a:pt x="1400" y="14526"/>
                    <a:pt x="1400" y="14526"/>
                  </a:cubicBezTo>
                  <a:cubicBezTo>
                    <a:pt x="3735" y="10736"/>
                    <a:pt x="3735" y="10736"/>
                    <a:pt x="3735" y="10736"/>
                  </a:cubicBezTo>
                  <a:cubicBezTo>
                    <a:pt x="4669" y="6315"/>
                    <a:pt x="4669" y="6315"/>
                    <a:pt x="4669" y="6315"/>
                  </a:cubicBezTo>
                  <a:cubicBezTo>
                    <a:pt x="9805" y="13263"/>
                    <a:pt x="9805" y="13263"/>
                    <a:pt x="9805" y="13263"/>
                  </a:cubicBezTo>
                  <a:cubicBezTo>
                    <a:pt x="15408" y="18947"/>
                    <a:pt x="15408" y="18947"/>
                    <a:pt x="15408" y="18947"/>
                  </a:cubicBezTo>
                  <a:cubicBezTo>
                    <a:pt x="19610" y="21473"/>
                    <a:pt x="19610" y="21473"/>
                    <a:pt x="19610" y="21473"/>
                  </a:cubicBezTo>
                  <a:cubicBezTo>
                    <a:pt x="22879" y="22736"/>
                    <a:pt x="22879" y="22736"/>
                    <a:pt x="22879" y="22736"/>
                  </a:cubicBezTo>
                  <a:cubicBezTo>
                    <a:pt x="24280" y="22736"/>
                    <a:pt x="24280" y="22736"/>
                    <a:pt x="24280" y="22736"/>
                  </a:cubicBezTo>
                  <a:cubicBezTo>
                    <a:pt x="25680" y="22736"/>
                    <a:pt x="25680" y="22736"/>
                    <a:pt x="25680" y="22736"/>
                  </a:cubicBezTo>
                  <a:cubicBezTo>
                    <a:pt x="26614" y="27157"/>
                    <a:pt x="26614" y="27157"/>
                    <a:pt x="26614" y="27157"/>
                  </a:cubicBezTo>
                  <a:cubicBezTo>
                    <a:pt x="30350" y="26526"/>
                    <a:pt x="30350" y="26526"/>
                    <a:pt x="30350" y="26526"/>
                  </a:cubicBezTo>
                  <a:cubicBezTo>
                    <a:pt x="30817" y="32842"/>
                    <a:pt x="30817" y="32842"/>
                    <a:pt x="30817" y="32842"/>
                  </a:cubicBezTo>
                  <a:cubicBezTo>
                    <a:pt x="29416" y="35368"/>
                    <a:pt x="29416" y="35368"/>
                    <a:pt x="29416" y="35368"/>
                  </a:cubicBezTo>
                  <a:cubicBezTo>
                    <a:pt x="25214" y="38526"/>
                    <a:pt x="25214" y="38526"/>
                    <a:pt x="25214" y="38526"/>
                  </a:cubicBezTo>
                  <a:cubicBezTo>
                    <a:pt x="22412" y="43578"/>
                    <a:pt x="22412" y="43578"/>
                    <a:pt x="22412" y="43578"/>
                  </a:cubicBezTo>
                  <a:cubicBezTo>
                    <a:pt x="21478" y="46105"/>
                    <a:pt x="21478" y="46105"/>
                    <a:pt x="21478" y="46105"/>
                  </a:cubicBezTo>
                  <a:cubicBezTo>
                    <a:pt x="22412" y="46736"/>
                    <a:pt x="22412" y="46736"/>
                    <a:pt x="22412" y="46736"/>
                  </a:cubicBezTo>
                  <a:cubicBezTo>
                    <a:pt x="24280" y="44210"/>
                    <a:pt x="24280" y="44210"/>
                    <a:pt x="24280" y="44210"/>
                  </a:cubicBezTo>
                  <a:cubicBezTo>
                    <a:pt x="25680" y="41684"/>
                    <a:pt x="25680" y="41684"/>
                    <a:pt x="25680" y="41684"/>
                  </a:cubicBezTo>
                  <a:cubicBezTo>
                    <a:pt x="29883" y="37894"/>
                    <a:pt x="29883" y="37894"/>
                    <a:pt x="29883" y="37894"/>
                  </a:cubicBezTo>
                  <a:cubicBezTo>
                    <a:pt x="32684" y="36000"/>
                    <a:pt x="32684" y="36000"/>
                    <a:pt x="32684" y="36000"/>
                  </a:cubicBezTo>
                  <a:cubicBezTo>
                    <a:pt x="32217" y="38526"/>
                    <a:pt x="32217" y="38526"/>
                    <a:pt x="32217" y="38526"/>
                  </a:cubicBezTo>
                  <a:cubicBezTo>
                    <a:pt x="30817" y="40421"/>
                    <a:pt x="30817" y="40421"/>
                    <a:pt x="30817" y="40421"/>
                  </a:cubicBezTo>
                  <a:cubicBezTo>
                    <a:pt x="28949" y="46736"/>
                    <a:pt x="28949" y="46736"/>
                    <a:pt x="28949" y="46736"/>
                  </a:cubicBezTo>
                  <a:cubicBezTo>
                    <a:pt x="24280" y="50526"/>
                    <a:pt x="24280" y="50526"/>
                    <a:pt x="24280" y="50526"/>
                  </a:cubicBezTo>
                  <a:cubicBezTo>
                    <a:pt x="21478" y="54315"/>
                    <a:pt x="21478" y="54315"/>
                    <a:pt x="21478" y="54315"/>
                  </a:cubicBezTo>
                  <a:cubicBezTo>
                    <a:pt x="21478" y="57473"/>
                    <a:pt x="21478" y="57473"/>
                    <a:pt x="21478" y="57473"/>
                  </a:cubicBezTo>
                  <a:cubicBezTo>
                    <a:pt x="23346" y="58105"/>
                    <a:pt x="23346" y="58105"/>
                    <a:pt x="23346" y="58105"/>
                  </a:cubicBezTo>
                  <a:cubicBezTo>
                    <a:pt x="25680" y="54947"/>
                    <a:pt x="25680" y="54947"/>
                    <a:pt x="25680" y="54947"/>
                  </a:cubicBezTo>
                  <a:cubicBezTo>
                    <a:pt x="28015" y="52421"/>
                    <a:pt x="28015" y="52421"/>
                    <a:pt x="28015" y="52421"/>
                  </a:cubicBezTo>
                  <a:cubicBezTo>
                    <a:pt x="30350" y="51789"/>
                    <a:pt x="30350" y="51789"/>
                    <a:pt x="30350" y="51789"/>
                  </a:cubicBezTo>
                  <a:cubicBezTo>
                    <a:pt x="32217" y="49263"/>
                    <a:pt x="32217" y="49263"/>
                    <a:pt x="32217" y="49263"/>
                  </a:cubicBezTo>
                  <a:cubicBezTo>
                    <a:pt x="33151" y="42947"/>
                    <a:pt x="33151" y="42947"/>
                    <a:pt x="33151" y="42947"/>
                  </a:cubicBezTo>
                  <a:cubicBezTo>
                    <a:pt x="35019" y="37894"/>
                    <a:pt x="35019" y="37894"/>
                    <a:pt x="35019" y="37894"/>
                  </a:cubicBezTo>
                  <a:cubicBezTo>
                    <a:pt x="37354" y="34105"/>
                    <a:pt x="37354" y="34105"/>
                    <a:pt x="37354" y="34105"/>
                  </a:cubicBezTo>
                  <a:cubicBezTo>
                    <a:pt x="37821" y="31578"/>
                    <a:pt x="37821" y="31578"/>
                    <a:pt x="37821" y="31578"/>
                  </a:cubicBezTo>
                  <a:cubicBezTo>
                    <a:pt x="36420" y="26526"/>
                    <a:pt x="36420" y="26526"/>
                    <a:pt x="36420" y="26526"/>
                  </a:cubicBezTo>
                  <a:cubicBezTo>
                    <a:pt x="36420" y="21473"/>
                    <a:pt x="36420" y="21473"/>
                    <a:pt x="36420" y="21473"/>
                  </a:cubicBezTo>
                  <a:cubicBezTo>
                    <a:pt x="35019" y="22105"/>
                    <a:pt x="35019" y="22105"/>
                    <a:pt x="35019" y="22105"/>
                  </a:cubicBezTo>
                  <a:cubicBezTo>
                    <a:pt x="34085" y="24000"/>
                    <a:pt x="34085" y="24000"/>
                    <a:pt x="34085" y="24000"/>
                  </a:cubicBezTo>
                  <a:cubicBezTo>
                    <a:pt x="34552" y="29052"/>
                    <a:pt x="34552" y="29052"/>
                    <a:pt x="34552" y="29052"/>
                  </a:cubicBezTo>
                  <a:cubicBezTo>
                    <a:pt x="35486" y="32842"/>
                    <a:pt x="35486" y="32842"/>
                    <a:pt x="35486" y="32842"/>
                  </a:cubicBezTo>
                  <a:cubicBezTo>
                    <a:pt x="35486" y="34105"/>
                    <a:pt x="35486" y="34105"/>
                    <a:pt x="35486" y="34105"/>
                  </a:cubicBezTo>
                  <a:cubicBezTo>
                    <a:pt x="34552" y="33473"/>
                    <a:pt x="34552" y="33473"/>
                    <a:pt x="34552" y="33473"/>
                  </a:cubicBezTo>
                  <a:cubicBezTo>
                    <a:pt x="33618" y="32210"/>
                    <a:pt x="33618" y="32210"/>
                    <a:pt x="33618" y="32210"/>
                  </a:cubicBezTo>
                  <a:cubicBezTo>
                    <a:pt x="32684" y="29052"/>
                    <a:pt x="32684" y="29052"/>
                    <a:pt x="32684" y="29052"/>
                  </a:cubicBezTo>
                  <a:cubicBezTo>
                    <a:pt x="31750" y="25894"/>
                    <a:pt x="31750" y="25894"/>
                    <a:pt x="31750" y="25894"/>
                  </a:cubicBezTo>
                  <a:cubicBezTo>
                    <a:pt x="31750" y="23368"/>
                    <a:pt x="31750" y="23368"/>
                    <a:pt x="31750" y="23368"/>
                  </a:cubicBezTo>
                  <a:cubicBezTo>
                    <a:pt x="34085" y="20210"/>
                    <a:pt x="34085" y="20210"/>
                    <a:pt x="34085" y="20210"/>
                  </a:cubicBezTo>
                  <a:cubicBezTo>
                    <a:pt x="35019" y="17684"/>
                    <a:pt x="35019" y="17684"/>
                    <a:pt x="35019" y="17684"/>
                  </a:cubicBezTo>
                  <a:cubicBezTo>
                    <a:pt x="34552" y="15157"/>
                    <a:pt x="34552" y="15157"/>
                    <a:pt x="34552" y="15157"/>
                  </a:cubicBezTo>
                  <a:cubicBezTo>
                    <a:pt x="36887" y="18315"/>
                    <a:pt x="36887" y="18315"/>
                    <a:pt x="36887" y="18315"/>
                  </a:cubicBezTo>
                  <a:cubicBezTo>
                    <a:pt x="37354" y="18947"/>
                    <a:pt x="37354" y="18947"/>
                    <a:pt x="37354" y="18947"/>
                  </a:cubicBezTo>
                  <a:cubicBezTo>
                    <a:pt x="37821" y="15157"/>
                    <a:pt x="37821" y="15157"/>
                    <a:pt x="37821" y="15157"/>
                  </a:cubicBezTo>
                  <a:cubicBezTo>
                    <a:pt x="36887" y="9473"/>
                    <a:pt x="36887" y="9473"/>
                    <a:pt x="36887" y="9473"/>
                  </a:cubicBezTo>
                  <a:cubicBezTo>
                    <a:pt x="37354" y="7578"/>
                    <a:pt x="37354" y="7578"/>
                    <a:pt x="37354" y="7578"/>
                  </a:cubicBezTo>
                  <a:cubicBezTo>
                    <a:pt x="35953" y="6947"/>
                    <a:pt x="35953" y="6947"/>
                    <a:pt x="35953" y="6947"/>
                  </a:cubicBezTo>
                  <a:cubicBezTo>
                    <a:pt x="35486" y="0"/>
                    <a:pt x="35486" y="0"/>
                    <a:pt x="35486" y="0"/>
                  </a:cubicBezTo>
                  <a:cubicBezTo>
                    <a:pt x="35486" y="0"/>
                    <a:pt x="62101" y="10105"/>
                    <a:pt x="67704" y="12000"/>
                  </a:cubicBezTo>
                  <a:cubicBezTo>
                    <a:pt x="72840" y="13894"/>
                    <a:pt x="107392" y="26526"/>
                    <a:pt x="109727" y="27157"/>
                  </a:cubicBezTo>
                  <a:cubicBezTo>
                    <a:pt x="112062" y="28421"/>
                    <a:pt x="114863" y="28421"/>
                    <a:pt x="114863" y="28421"/>
                  </a:cubicBezTo>
                  <a:lnTo>
                    <a:pt x="120000" y="2968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87" name="Shape 843"/>
            <p:cNvSpPr/>
            <p:nvPr/>
          </p:nvSpPr>
          <p:spPr>
            <a:xfrm>
              <a:off x="5925594" y="2621841"/>
              <a:ext cx="384509" cy="394627"/>
            </a:xfrm>
            <a:custGeom>
              <a:avLst/>
              <a:gdLst/>
              <a:ahLst/>
              <a:cxnLst/>
              <a:rect l="0" t="0" r="0" b="0"/>
              <a:pathLst>
                <a:path w="120000" h="120000" extrusionOk="0">
                  <a:moveTo>
                    <a:pt x="17894" y="0"/>
                  </a:moveTo>
                  <a:lnTo>
                    <a:pt x="119999" y="11794"/>
                  </a:lnTo>
                  <a:lnTo>
                    <a:pt x="119473" y="22564"/>
                  </a:lnTo>
                  <a:lnTo>
                    <a:pt x="117894" y="22564"/>
                  </a:lnTo>
                  <a:lnTo>
                    <a:pt x="110526" y="115897"/>
                  </a:lnTo>
                  <a:lnTo>
                    <a:pt x="47894" y="110256"/>
                  </a:lnTo>
                  <a:lnTo>
                    <a:pt x="47368" y="114871"/>
                  </a:lnTo>
                  <a:lnTo>
                    <a:pt x="16842" y="111794"/>
                  </a:lnTo>
                  <a:lnTo>
                    <a:pt x="15263" y="120000"/>
                  </a:lnTo>
                  <a:lnTo>
                    <a:pt x="0" y="117948"/>
                  </a:lnTo>
                  <a:lnTo>
                    <a:pt x="17894"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88" name="Shape 844"/>
            <p:cNvSpPr/>
            <p:nvPr/>
          </p:nvSpPr>
          <p:spPr>
            <a:xfrm>
              <a:off x="6068941" y="2696044"/>
              <a:ext cx="762272" cy="752153"/>
            </a:xfrm>
            <a:custGeom>
              <a:avLst/>
              <a:gdLst/>
              <a:ahLst/>
              <a:cxnLst/>
              <a:rect l="0" t="0" r="0" b="0"/>
              <a:pathLst>
                <a:path w="120000" h="120000" extrusionOk="0">
                  <a:moveTo>
                    <a:pt x="118407" y="68071"/>
                  </a:moveTo>
                  <a:lnTo>
                    <a:pt x="118938" y="65919"/>
                  </a:lnTo>
                  <a:lnTo>
                    <a:pt x="120000" y="64573"/>
                  </a:lnTo>
                  <a:lnTo>
                    <a:pt x="119469" y="62959"/>
                  </a:lnTo>
                  <a:lnTo>
                    <a:pt x="118938" y="60807"/>
                  </a:lnTo>
                  <a:lnTo>
                    <a:pt x="118672" y="59999"/>
                  </a:lnTo>
                  <a:lnTo>
                    <a:pt x="118672" y="58385"/>
                  </a:lnTo>
                  <a:lnTo>
                    <a:pt x="118407" y="57847"/>
                  </a:lnTo>
                  <a:lnTo>
                    <a:pt x="117345" y="55426"/>
                  </a:lnTo>
                  <a:lnTo>
                    <a:pt x="117345" y="54887"/>
                  </a:lnTo>
                  <a:lnTo>
                    <a:pt x="115486" y="53273"/>
                  </a:lnTo>
                  <a:lnTo>
                    <a:pt x="115486" y="35246"/>
                  </a:lnTo>
                  <a:lnTo>
                    <a:pt x="112831" y="34977"/>
                  </a:lnTo>
                  <a:lnTo>
                    <a:pt x="112300" y="35515"/>
                  </a:lnTo>
                  <a:lnTo>
                    <a:pt x="111504" y="35246"/>
                  </a:lnTo>
                  <a:lnTo>
                    <a:pt x="110707" y="34439"/>
                  </a:lnTo>
                  <a:lnTo>
                    <a:pt x="109646" y="33901"/>
                  </a:lnTo>
                  <a:lnTo>
                    <a:pt x="108318" y="33901"/>
                  </a:lnTo>
                  <a:lnTo>
                    <a:pt x="106725" y="32825"/>
                  </a:lnTo>
                  <a:lnTo>
                    <a:pt x="105663" y="31479"/>
                  </a:lnTo>
                  <a:lnTo>
                    <a:pt x="104336" y="31210"/>
                  </a:lnTo>
                  <a:lnTo>
                    <a:pt x="102212" y="31748"/>
                  </a:lnTo>
                  <a:lnTo>
                    <a:pt x="101681" y="31479"/>
                  </a:lnTo>
                  <a:lnTo>
                    <a:pt x="100353" y="31210"/>
                  </a:lnTo>
                  <a:lnTo>
                    <a:pt x="99292" y="32017"/>
                  </a:lnTo>
                  <a:lnTo>
                    <a:pt x="98761" y="32286"/>
                  </a:lnTo>
                  <a:lnTo>
                    <a:pt x="97964" y="31748"/>
                  </a:lnTo>
                  <a:lnTo>
                    <a:pt x="96902" y="31748"/>
                  </a:lnTo>
                  <a:lnTo>
                    <a:pt x="96371" y="32556"/>
                  </a:lnTo>
                  <a:lnTo>
                    <a:pt x="95044" y="33363"/>
                  </a:lnTo>
                  <a:lnTo>
                    <a:pt x="93982" y="33632"/>
                  </a:lnTo>
                  <a:lnTo>
                    <a:pt x="93451" y="32825"/>
                  </a:lnTo>
                  <a:lnTo>
                    <a:pt x="92654" y="32017"/>
                  </a:lnTo>
                  <a:lnTo>
                    <a:pt x="90530" y="32286"/>
                  </a:lnTo>
                  <a:lnTo>
                    <a:pt x="89203" y="31479"/>
                  </a:lnTo>
                  <a:lnTo>
                    <a:pt x="88141" y="31748"/>
                  </a:lnTo>
                  <a:lnTo>
                    <a:pt x="87610" y="32825"/>
                  </a:lnTo>
                  <a:lnTo>
                    <a:pt x="87079" y="33094"/>
                  </a:lnTo>
                  <a:lnTo>
                    <a:pt x="86814" y="31748"/>
                  </a:lnTo>
                  <a:lnTo>
                    <a:pt x="86283" y="31210"/>
                  </a:lnTo>
                  <a:lnTo>
                    <a:pt x="84690" y="32286"/>
                  </a:lnTo>
                  <a:lnTo>
                    <a:pt x="84424" y="31210"/>
                  </a:lnTo>
                  <a:lnTo>
                    <a:pt x="82831" y="30134"/>
                  </a:lnTo>
                  <a:lnTo>
                    <a:pt x="82300" y="30134"/>
                  </a:lnTo>
                  <a:lnTo>
                    <a:pt x="81769" y="30941"/>
                  </a:lnTo>
                  <a:lnTo>
                    <a:pt x="80973" y="31479"/>
                  </a:lnTo>
                  <a:lnTo>
                    <a:pt x="80176" y="31210"/>
                  </a:lnTo>
                  <a:lnTo>
                    <a:pt x="79911" y="29865"/>
                  </a:lnTo>
                  <a:lnTo>
                    <a:pt x="79115" y="29865"/>
                  </a:lnTo>
                  <a:lnTo>
                    <a:pt x="78318" y="28251"/>
                  </a:lnTo>
                  <a:lnTo>
                    <a:pt x="76194" y="28251"/>
                  </a:lnTo>
                  <a:lnTo>
                    <a:pt x="75398" y="28789"/>
                  </a:lnTo>
                  <a:lnTo>
                    <a:pt x="74601" y="27982"/>
                  </a:lnTo>
                  <a:lnTo>
                    <a:pt x="74336" y="27982"/>
                  </a:lnTo>
                  <a:lnTo>
                    <a:pt x="73008" y="28251"/>
                  </a:lnTo>
                  <a:lnTo>
                    <a:pt x="71415" y="27174"/>
                  </a:lnTo>
                  <a:lnTo>
                    <a:pt x="69292" y="27174"/>
                  </a:lnTo>
                  <a:lnTo>
                    <a:pt x="68761" y="25291"/>
                  </a:lnTo>
                  <a:lnTo>
                    <a:pt x="67699" y="24753"/>
                  </a:lnTo>
                  <a:lnTo>
                    <a:pt x="67168" y="25022"/>
                  </a:lnTo>
                  <a:lnTo>
                    <a:pt x="66371" y="24753"/>
                  </a:lnTo>
                  <a:lnTo>
                    <a:pt x="65575" y="25022"/>
                  </a:lnTo>
                  <a:lnTo>
                    <a:pt x="64778" y="25022"/>
                  </a:lnTo>
                  <a:lnTo>
                    <a:pt x="64247" y="24215"/>
                  </a:lnTo>
                  <a:lnTo>
                    <a:pt x="62389" y="22331"/>
                  </a:lnTo>
                  <a:lnTo>
                    <a:pt x="63451" y="1614"/>
                  </a:lnTo>
                  <a:lnTo>
                    <a:pt x="36902" y="0"/>
                  </a:lnTo>
                  <a:lnTo>
                    <a:pt x="33185" y="48968"/>
                  </a:lnTo>
                  <a:lnTo>
                    <a:pt x="1592" y="46008"/>
                  </a:lnTo>
                  <a:lnTo>
                    <a:pt x="1327" y="48430"/>
                  </a:lnTo>
                  <a:lnTo>
                    <a:pt x="0" y="48430"/>
                  </a:lnTo>
                  <a:lnTo>
                    <a:pt x="530" y="49237"/>
                  </a:lnTo>
                  <a:lnTo>
                    <a:pt x="1858" y="50044"/>
                  </a:lnTo>
                  <a:lnTo>
                    <a:pt x="2654" y="51121"/>
                  </a:lnTo>
                  <a:lnTo>
                    <a:pt x="2920" y="51928"/>
                  </a:lnTo>
                  <a:lnTo>
                    <a:pt x="3451" y="53004"/>
                  </a:lnTo>
                  <a:lnTo>
                    <a:pt x="3982" y="53273"/>
                  </a:lnTo>
                  <a:lnTo>
                    <a:pt x="4778" y="53811"/>
                  </a:lnTo>
                  <a:lnTo>
                    <a:pt x="5575" y="54349"/>
                  </a:lnTo>
                  <a:lnTo>
                    <a:pt x="5840" y="55156"/>
                  </a:lnTo>
                  <a:lnTo>
                    <a:pt x="6902" y="56502"/>
                  </a:lnTo>
                  <a:lnTo>
                    <a:pt x="7964" y="57309"/>
                  </a:lnTo>
                  <a:lnTo>
                    <a:pt x="10088" y="60269"/>
                  </a:lnTo>
                  <a:lnTo>
                    <a:pt x="10884" y="60269"/>
                  </a:lnTo>
                  <a:lnTo>
                    <a:pt x="11681" y="61076"/>
                  </a:lnTo>
                  <a:lnTo>
                    <a:pt x="12743" y="61883"/>
                  </a:lnTo>
                  <a:lnTo>
                    <a:pt x="14070" y="62959"/>
                  </a:lnTo>
                  <a:lnTo>
                    <a:pt x="14601" y="64035"/>
                  </a:lnTo>
                  <a:lnTo>
                    <a:pt x="14601" y="65919"/>
                  </a:lnTo>
                  <a:lnTo>
                    <a:pt x="15663" y="67533"/>
                  </a:lnTo>
                  <a:lnTo>
                    <a:pt x="15929" y="68609"/>
                  </a:lnTo>
                  <a:lnTo>
                    <a:pt x="15663" y="69686"/>
                  </a:lnTo>
                  <a:lnTo>
                    <a:pt x="15663" y="71031"/>
                  </a:lnTo>
                  <a:lnTo>
                    <a:pt x="15929" y="72645"/>
                  </a:lnTo>
                  <a:lnTo>
                    <a:pt x="17256" y="73991"/>
                  </a:lnTo>
                  <a:lnTo>
                    <a:pt x="17522" y="74798"/>
                  </a:lnTo>
                  <a:lnTo>
                    <a:pt x="17787" y="75067"/>
                  </a:lnTo>
                  <a:lnTo>
                    <a:pt x="18318" y="75605"/>
                  </a:lnTo>
                  <a:lnTo>
                    <a:pt x="18849" y="76143"/>
                  </a:lnTo>
                  <a:lnTo>
                    <a:pt x="19646" y="76950"/>
                  </a:lnTo>
                  <a:lnTo>
                    <a:pt x="20707" y="77757"/>
                  </a:lnTo>
                  <a:lnTo>
                    <a:pt x="21504" y="78565"/>
                  </a:lnTo>
                  <a:lnTo>
                    <a:pt x="22300" y="78834"/>
                  </a:lnTo>
                  <a:lnTo>
                    <a:pt x="23362" y="79641"/>
                  </a:lnTo>
                  <a:lnTo>
                    <a:pt x="24955" y="80448"/>
                  </a:lnTo>
                  <a:lnTo>
                    <a:pt x="26814" y="81793"/>
                  </a:lnTo>
                  <a:lnTo>
                    <a:pt x="27610" y="82062"/>
                  </a:lnTo>
                  <a:lnTo>
                    <a:pt x="28938" y="82600"/>
                  </a:lnTo>
                  <a:lnTo>
                    <a:pt x="30000" y="82600"/>
                  </a:lnTo>
                  <a:lnTo>
                    <a:pt x="30530" y="81524"/>
                  </a:lnTo>
                  <a:lnTo>
                    <a:pt x="31327" y="80717"/>
                  </a:lnTo>
                  <a:lnTo>
                    <a:pt x="31858" y="80179"/>
                  </a:lnTo>
                  <a:lnTo>
                    <a:pt x="32654" y="79910"/>
                  </a:lnTo>
                  <a:lnTo>
                    <a:pt x="32654" y="78565"/>
                  </a:lnTo>
                  <a:lnTo>
                    <a:pt x="33185" y="77488"/>
                  </a:lnTo>
                  <a:lnTo>
                    <a:pt x="33716" y="76143"/>
                  </a:lnTo>
                  <a:lnTo>
                    <a:pt x="35044" y="74529"/>
                  </a:lnTo>
                  <a:lnTo>
                    <a:pt x="36902" y="74260"/>
                  </a:lnTo>
                  <a:lnTo>
                    <a:pt x="37964" y="73991"/>
                  </a:lnTo>
                  <a:lnTo>
                    <a:pt x="39292" y="73991"/>
                  </a:lnTo>
                  <a:lnTo>
                    <a:pt x="40619" y="74529"/>
                  </a:lnTo>
                  <a:lnTo>
                    <a:pt x="42212" y="74798"/>
                  </a:lnTo>
                  <a:lnTo>
                    <a:pt x="43008" y="74798"/>
                  </a:lnTo>
                  <a:lnTo>
                    <a:pt x="45132" y="75067"/>
                  </a:lnTo>
                  <a:lnTo>
                    <a:pt x="45929" y="75605"/>
                  </a:lnTo>
                  <a:lnTo>
                    <a:pt x="46725" y="77219"/>
                  </a:lnTo>
                  <a:lnTo>
                    <a:pt x="47256" y="77219"/>
                  </a:lnTo>
                  <a:lnTo>
                    <a:pt x="48584" y="78565"/>
                  </a:lnTo>
                  <a:lnTo>
                    <a:pt x="49646" y="79103"/>
                  </a:lnTo>
                  <a:lnTo>
                    <a:pt x="50442" y="80717"/>
                  </a:lnTo>
                  <a:lnTo>
                    <a:pt x="52035" y="82869"/>
                  </a:lnTo>
                  <a:lnTo>
                    <a:pt x="53097" y="86098"/>
                  </a:lnTo>
                  <a:lnTo>
                    <a:pt x="53893" y="87174"/>
                  </a:lnTo>
                  <a:lnTo>
                    <a:pt x="54955" y="89327"/>
                  </a:lnTo>
                  <a:lnTo>
                    <a:pt x="54955" y="90134"/>
                  </a:lnTo>
                  <a:lnTo>
                    <a:pt x="55752" y="92286"/>
                  </a:lnTo>
                  <a:lnTo>
                    <a:pt x="57876" y="94170"/>
                  </a:lnTo>
                  <a:lnTo>
                    <a:pt x="58407" y="96322"/>
                  </a:lnTo>
                  <a:lnTo>
                    <a:pt x="61061" y="99551"/>
                  </a:lnTo>
                  <a:lnTo>
                    <a:pt x="62389" y="100089"/>
                  </a:lnTo>
                  <a:lnTo>
                    <a:pt x="62123" y="102511"/>
                  </a:lnTo>
                  <a:lnTo>
                    <a:pt x="61592" y="103049"/>
                  </a:lnTo>
                  <a:lnTo>
                    <a:pt x="62123" y="103587"/>
                  </a:lnTo>
                  <a:lnTo>
                    <a:pt x="62920" y="104394"/>
                  </a:lnTo>
                  <a:lnTo>
                    <a:pt x="62920" y="106008"/>
                  </a:lnTo>
                  <a:lnTo>
                    <a:pt x="64513" y="108968"/>
                  </a:lnTo>
                  <a:lnTo>
                    <a:pt x="65309" y="110582"/>
                  </a:lnTo>
                  <a:lnTo>
                    <a:pt x="66106" y="111928"/>
                  </a:lnTo>
                  <a:lnTo>
                    <a:pt x="66637" y="113273"/>
                  </a:lnTo>
                  <a:lnTo>
                    <a:pt x="68761" y="113542"/>
                  </a:lnTo>
                  <a:lnTo>
                    <a:pt x="70088" y="114887"/>
                  </a:lnTo>
                  <a:lnTo>
                    <a:pt x="72477" y="114887"/>
                  </a:lnTo>
                  <a:lnTo>
                    <a:pt x="74336" y="116771"/>
                  </a:lnTo>
                  <a:lnTo>
                    <a:pt x="75398" y="116771"/>
                  </a:lnTo>
                  <a:lnTo>
                    <a:pt x="75929" y="117578"/>
                  </a:lnTo>
                  <a:lnTo>
                    <a:pt x="77256" y="117847"/>
                  </a:lnTo>
                  <a:lnTo>
                    <a:pt x="77522" y="117309"/>
                  </a:lnTo>
                  <a:lnTo>
                    <a:pt x="80176" y="117847"/>
                  </a:lnTo>
                  <a:lnTo>
                    <a:pt x="80176" y="118116"/>
                  </a:lnTo>
                  <a:lnTo>
                    <a:pt x="80973" y="118923"/>
                  </a:lnTo>
                  <a:lnTo>
                    <a:pt x="82300" y="119999"/>
                  </a:lnTo>
                  <a:lnTo>
                    <a:pt x="83097" y="119461"/>
                  </a:lnTo>
                  <a:lnTo>
                    <a:pt x="83362" y="118923"/>
                  </a:lnTo>
                  <a:lnTo>
                    <a:pt x="85221" y="118654"/>
                  </a:lnTo>
                  <a:lnTo>
                    <a:pt x="84690" y="117309"/>
                  </a:lnTo>
                  <a:lnTo>
                    <a:pt x="84690" y="116502"/>
                  </a:lnTo>
                  <a:lnTo>
                    <a:pt x="84424" y="115426"/>
                  </a:lnTo>
                  <a:lnTo>
                    <a:pt x="84159" y="114349"/>
                  </a:lnTo>
                  <a:lnTo>
                    <a:pt x="83362" y="113811"/>
                  </a:lnTo>
                  <a:lnTo>
                    <a:pt x="82831" y="112197"/>
                  </a:lnTo>
                  <a:lnTo>
                    <a:pt x="82566" y="110582"/>
                  </a:lnTo>
                  <a:lnTo>
                    <a:pt x="81769" y="108699"/>
                  </a:lnTo>
                  <a:lnTo>
                    <a:pt x="81769" y="107085"/>
                  </a:lnTo>
                  <a:lnTo>
                    <a:pt x="82566" y="104663"/>
                  </a:lnTo>
                  <a:lnTo>
                    <a:pt x="83362" y="102242"/>
                  </a:lnTo>
                  <a:lnTo>
                    <a:pt x="84424" y="99551"/>
                  </a:lnTo>
                  <a:lnTo>
                    <a:pt x="84159" y="99013"/>
                  </a:lnTo>
                  <a:lnTo>
                    <a:pt x="83362" y="98475"/>
                  </a:lnTo>
                  <a:lnTo>
                    <a:pt x="82566" y="97668"/>
                  </a:lnTo>
                  <a:lnTo>
                    <a:pt x="82566" y="97130"/>
                  </a:lnTo>
                  <a:lnTo>
                    <a:pt x="83097" y="97399"/>
                  </a:lnTo>
                  <a:lnTo>
                    <a:pt x="85486" y="97130"/>
                  </a:lnTo>
                  <a:lnTo>
                    <a:pt x="85752" y="97130"/>
                  </a:lnTo>
                  <a:lnTo>
                    <a:pt x="86548" y="95515"/>
                  </a:lnTo>
                  <a:lnTo>
                    <a:pt x="85752" y="95515"/>
                  </a:lnTo>
                  <a:lnTo>
                    <a:pt x="85486" y="94977"/>
                  </a:lnTo>
                  <a:lnTo>
                    <a:pt x="85486" y="94439"/>
                  </a:lnTo>
                  <a:lnTo>
                    <a:pt x="86017" y="94170"/>
                  </a:lnTo>
                  <a:lnTo>
                    <a:pt x="87079" y="94170"/>
                  </a:lnTo>
                  <a:lnTo>
                    <a:pt x="88407" y="94170"/>
                  </a:lnTo>
                  <a:lnTo>
                    <a:pt x="88938" y="94439"/>
                  </a:lnTo>
                  <a:lnTo>
                    <a:pt x="89734" y="94170"/>
                  </a:lnTo>
                  <a:lnTo>
                    <a:pt x="91061" y="93094"/>
                  </a:lnTo>
                  <a:lnTo>
                    <a:pt x="90530" y="93094"/>
                  </a:lnTo>
                  <a:lnTo>
                    <a:pt x="89469" y="93901"/>
                  </a:lnTo>
                  <a:lnTo>
                    <a:pt x="89203" y="92825"/>
                  </a:lnTo>
                  <a:lnTo>
                    <a:pt x="89734" y="91210"/>
                  </a:lnTo>
                  <a:lnTo>
                    <a:pt x="90265" y="91748"/>
                  </a:lnTo>
                  <a:lnTo>
                    <a:pt x="90796" y="92017"/>
                  </a:lnTo>
                  <a:lnTo>
                    <a:pt x="92123" y="92017"/>
                  </a:lnTo>
                  <a:lnTo>
                    <a:pt x="92654" y="91479"/>
                  </a:lnTo>
                  <a:lnTo>
                    <a:pt x="92389" y="90403"/>
                  </a:lnTo>
                  <a:lnTo>
                    <a:pt x="91592" y="89327"/>
                  </a:lnTo>
                  <a:lnTo>
                    <a:pt x="91858" y="89058"/>
                  </a:lnTo>
                  <a:lnTo>
                    <a:pt x="92654" y="89058"/>
                  </a:lnTo>
                  <a:lnTo>
                    <a:pt x="93451" y="88520"/>
                  </a:lnTo>
                  <a:lnTo>
                    <a:pt x="93982" y="89058"/>
                  </a:lnTo>
                  <a:lnTo>
                    <a:pt x="94778" y="88520"/>
                  </a:lnTo>
                  <a:lnTo>
                    <a:pt x="95044" y="89058"/>
                  </a:lnTo>
                  <a:lnTo>
                    <a:pt x="95840" y="89596"/>
                  </a:lnTo>
                  <a:lnTo>
                    <a:pt x="96637" y="89058"/>
                  </a:lnTo>
                  <a:lnTo>
                    <a:pt x="97433" y="88520"/>
                  </a:lnTo>
                  <a:lnTo>
                    <a:pt x="99292" y="87982"/>
                  </a:lnTo>
                  <a:lnTo>
                    <a:pt x="101150" y="87713"/>
                  </a:lnTo>
                  <a:lnTo>
                    <a:pt x="104070" y="86098"/>
                  </a:lnTo>
                  <a:lnTo>
                    <a:pt x="104867" y="84484"/>
                  </a:lnTo>
                  <a:lnTo>
                    <a:pt x="105132" y="83139"/>
                  </a:lnTo>
                  <a:lnTo>
                    <a:pt x="105929" y="82600"/>
                  </a:lnTo>
                  <a:lnTo>
                    <a:pt x="106725" y="82331"/>
                  </a:lnTo>
                  <a:lnTo>
                    <a:pt x="106991" y="82062"/>
                  </a:lnTo>
                  <a:lnTo>
                    <a:pt x="107787" y="81524"/>
                  </a:lnTo>
                  <a:lnTo>
                    <a:pt x="107522" y="80717"/>
                  </a:lnTo>
                  <a:lnTo>
                    <a:pt x="107256" y="79910"/>
                  </a:lnTo>
                  <a:lnTo>
                    <a:pt x="106991" y="79641"/>
                  </a:lnTo>
                  <a:lnTo>
                    <a:pt x="106725" y="79103"/>
                  </a:lnTo>
                  <a:lnTo>
                    <a:pt x="106991" y="78295"/>
                  </a:lnTo>
                  <a:lnTo>
                    <a:pt x="108053" y="77488"/>
                  </a:lnTo>
                  <a:lnTo>
                    <a:pt x="108849" y="76950"/>
                  </a:lnTo>
                  <a:lnTo>
                    <a:pt x="109380" y="76950"/>
                  </a:lnTo>
                  <a:lnTo>
                    <a:pt x="109380" y="77757"/>
                  </a:lnTo>
                  <a:lnTo>
                    <a:pt x="109380" y="78834"/>
                  </a:lnTo>
                  <a:lnTo>
                    <a:pt x="109380" y="80448"/>
                  </a:lnTo>
                  <a:lnTo>
                    <a:pt x="109646" y="80717"/>
                  </a:lnTo>
                  <a:lnTo>
                    <a:pt x="111238" y="79372"/>
                  </a:lnTo>
                  <a:lnTo>
                    <a:pt x="112566" y="79103"/>
                  </a:lnTo>
                  <a:lnTo>
                    <a:pt x="116548" y="77488"/>
                  </a:lnTo>
                  <a:lnTo>
                    <a:pt x="117079" y="77219"/>
                  </a:lnTo>
                  <a:lnTo>
                    <a:pt x="117876" y="75874"/>
                  </a:lnTo>
                  <a:lnTo>
                    <a:pt x="118672" y="73183"/>
                  </a:lnTo>
                  <a:lnTo>
                    <a:pt x="118672" y="72107"/>
                  </a:lnTo>
                  <a:lnTo>
                    <a:pt x="117876" y="70224"/>
                  </a:lnTo>
                  <a:lnTo>
                    <a:pt x="118407" y="68878"/>
                  </a:lnTo>
                  <a:lnTo>
                    <a:pt x="118407" y="68071"/>
                  </a:lnTo>
                  <a:close/>
                </a:path>
              </a:pathLst>
            </a:custGeom>
            <a:solidFill>
              <a:schemeClr val="accent1">
                <a:lumMod val="75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89" name="Shape 845"/>
            <p:cNvSpPr/>
            <p:nvPr/>
          </p:nvSpPr>
          <p:spPr>
            <a:xfrm>
              <a:off x="5613601" y="2574619"/>
              <a:ext cx="369329" cy="435102"/>
            </a:xfrm>
            <a:custGeom>
              <a:avLst/>
              <a:gdLst/>
              <a:ahLst/>
              <a:cxnLst/>
              <a:rect l="0" t="0" r="0" b="0"/>
              <a:pathLst>
                <a:path w="120000" h="120000" extrusionOk="0">
                  <a:moveTo>
                    <a:pt x="33822" y="0"/>
                  </a:moveTo>
                  <a:cubicBezTo>
                    <a:pt x="33822" y="0"/>
                    <a:pt x="31969" y="7500"/>
                    <a:pt x="31505" y="9868"/>
                  </a:cubicBezTo>
                  <a:cubicBezTo>
                    <a:pt x="30579" y="11447"/>
                    <a:pt x="28725" y="16973"/>
                    <a:pt x="28725" y="16973"/>
                  </a:cubicBezTo>
                  <a:cubicBezTo>
                    <a:pt x="27335" y="17763"/>
                    <a:pt x="27335" y="17763"/>
                    <a:pt x="27335" y="17763"/>
                  </a:cubicBezTo>
                  <a:cubicBezTo>
                    <a:pt x="25945" y="16973"/>
                    <a:pt x="25945" y="16973"/>
                    <a:pt x="25945" y="16973"/>
                  </a:cubicBezTo>
                  <a:cubicBezTo>
                    <a:pt x="23629" y="15394"/>
                    <a:pt x="23629" y="15394"/>
                    <a:pt x="23629" y="15394"/>
                  </a:cubicBezTo>
                  <a:cubicBezTo>
                    <a:pt x="21776" y="16184"/>
                    <a:pt x="21776" y="16184"/>
                    <a:pt x="21776" y="16184"/>
                  </a:cubicBezTo>
                  <a:cubicBezTo>
                    <a:pt x="20849" y="14605"/>
                    <a:pt x="20849" y="14605"/>
                    <a:pt x="20849" y="14605"/>
                  </a:cubicBezTo>
                  <a:cubicBezTo>
                    <a:pt x="17606" y="15394"/>
                    <a:pt x="17606" y="15394"/>
                    <a:pt x="17606" y="15394"/>
                  </a:cubicBezTo>
                  <a:cubicBezTo>
                    <a:pt x="16216" y="16578"/>
                    <a:pt x="16216" y="16578"/>
                    <a:pt x="16216" y="16578"/>
                  </a:cubicBezTo>
                  <a:cubicBezTo>
                    <a:pt x="16216" y="20921"/>
                    <a:pt x="16216" y="20921"/>
                    <a:pt x="16216" y="20921"/>
                  </a:cubicBezTo>
                  <a:cubicBezTo>
                    <a:pt x="16216" y="26447"/>
                    <a:pt x="16216" y="26447"/>
                    <a:pt x="16216" y="26447"/>
                  </a:cubicBezTo>
                  <a:cubicBezTo>
                    <a:pt x="16216" y="31578"/>
                    <a:pt x="16216" y="31578"/>
                    <a:pt x="16216" y="31578"/>
                  </a:cubicBezTo>
                  <a:cubicBezTo>
                    <a:pt x="15752" y="33157"/>
                    <a:pt x="15752" y="33157"/>
                    <a:pt x="15752" y="33157"/>
                  </a:cubicBezTo>
                  <a:cubicBezTo>
                    <a:pt x="14362" y="35131"/>
                    <a:pt x="14362" y="35131"/>
                    <a:pt x="14362" y="35131"/>
                  </a:cubicBezTo>
                  <a:cubicBezTo>
                    <a:pt x="13899" y="37105"/>
                    <a:pt x="13899" y="37105"/>
                    <a:pt x="13899" y="37105"/>
                  </a:cubicBezTo>
                  <a:cubicBezTo>
                    <a:pt x="13899" y="39868"/>
                    <a:pt x="13899" y="39868"/>
                    <a:pt x="13899" y="39868"/>
                  </a:cubicBezTo>
                  <a:cubicBezTo>
                    <a:pt x="15752" y="43421"/>
                    <a:pt x="15752" y="43421"/>
                    <a:pt x="15752" y="43421"/>
                  </a:cubicBezTo>
                  <a:cubicBezTo>
                    <a:pt x="16216" y="46973"/>
                    <a:pt x="16216" y="46973"/>
                    <a:pt x="16216" y="46973"/>
                  </a:cubicBezTo>
                  <a:cubicBezTo>
                    <a:pt x="17142" y="48157"/>
                    <a:pt x="17142" y="48157"/>
                    <a:pt x="17142" y="48157"/>
                  </a:cubicBezTo>
                  <a:cubicBezTo>
                    <a:pt x="19459" y="50526"/>
                    <a:pt x="19459" y="50526"/>
                    <a:pt x="19459" y="50526"/>
                  </a:cubicBezTo>
                  <a:cubicBezTo>
                    <a:pt x="18069" y="51315"/>
                    <a:pt x="18069" y="51315"/>
                    <a:pt x="18069" y="51315"/>
                  </a:cubicBezTo>
                  <a:cubicBezTo>
                    <a:pt x="15752" y="52894"/>
                    <a:pt x="15752" y="52894"/>
                    <a:pt x="15752" y="52894"/>
                  </a:cubicBezTo>
                  <a:cubicBezTo>
                    <a:pt x="11119" y="55657"/>
                    <a:pt x="11119" y="55657"/>
                    <a:pt x="11119" y="55657"/>
                  </a:cubicBezTo>
                  <a:cubicBezTo>
                    <a:pt x="9729" y="60789"/>
                    <a:pt x="9729" y="60789"/>
                    <a:pt x="9729" y="60789"/>
                  </a:cubicBezTo>
                  <a:cubicBezTo>
                    <a:pt x="7876" y="63947"/>
                    <a:pt x="7876" y="63947"/>
                    <a:pt x="7876" y="63947"/>
                  </a:cubicBezTo>
                  <a:cubicBezTo>
                    <a:pt x="6023" y="65526"/>
                    <a:pt x="6023" y="65526"/>
                    <a:pt x="6023" y="65526"/>
                  </a:cubicBezTo>
                  <a:cubicBezTo>
                    <a:pt x="5096" y="65921"/>
                    <a:pt x="5096" y="65921"/>
                    <a:pt x="5096" y="65921"/>
                  </a:cubicBezTo>
                  <a:cubicBezTo>
                    <a:pt x="4169" y="67500"/>
                    <a:pt x="4169" y="67500"/>
                    <a:pt x="4169" y="67500"/>
                  </a:cubicBezTo>
                  <a:cubicBezTo>
                    <a:pt x="4633" y="70263"/>
                    <a:pt x="4633" y="70263"/>
                    <a:pt x="4633" y="70263"/>
                  </a:cubicBezTo>
                  <a:cubicBezTo>
                    <a:pt x="4169" y="72236"/>
                    <a:pt x="4169" y="72236"/>
                    <a:pt x="4169" y="72236"/>
                  </a:cubicBezTo>
                  <a:cubicBezTo>
                    <a:pt x="6949" y="74210"/>
                    <a:pt x="6949" y="74210"/>
                    <a:pt x="6949" y="74210"/>
                  </a:cubicBezTo>
                  <a:cubicBezTo>
                    <a:pt x="6023" y="75789"/>
                    <a:pt x="6023" y="75789"/>
                    <a:pt x="6023" y="75789"/>
                  </a:cubicBezTo>
                  <a:cubicBezTo>
                    <a:pt x="2316" y="77368"/>
                    <a:pt x="2316" y="77368"/>
                    <a:pt x="2316" y="77368"/>
                  </a:cubicBezTo>
                  <a:cubicBezTo>
                    <a:pt x="1389" y="78947"/>
                    <a:pt x="1389" y="78947"/>
                    <a:pt x="1389" y="78947"/>
                  </a:cubicBezTo>
                  <a:cubicBezTo>
                    <a:pt x="0" y="81315"/>
                    <a:pt x="0" y="81315"/>
                    <a:pt x="0" y="81315"/>
                  </a:cubicBezTo>
                  <a:cubicBezTo>
                    <a:pt x="64401" y="114868"/>
                    <a:pt x="64401" y="114868"/>
                    <a:pt x="64401" y="114868"/>
                  </a:cubicBezTo>
                  <a:cubicBezTo>
                    <a:pt x="84324" y="118026"/>
                    <a:pt x="84324" y="118026"/>
                    <a:pt x="84324" y="118026"/>
                  </a:cubicBezTo>
                  <a:cubicBezTo>
                    <a:pt x="101003" y="120000"/>
                    <a:pt x="101003" y="120000"/>
                    <a:pt x="101003" y="120000"/>
                  </a:cubicBezTo>
                  <a:cubicBezTo>
                    <a:pt x="101467" y="120000"/>
                    <a:pt x="101467" y="120000"/>
                    <a:pt x="101467" y="120000"/>
                  </a:cubicBezTo>
                  <a:cubicBezTo>
                    <a:pt x="120000" y="13026"/>
                    <a:pt x="120000" y="13026"/>
                    <a:pt x="120000" y="13026"/>
                  </a:cubicBezTo>
                  <a:lnTo>
                    <a:pt x="33822"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0" name="Shape 846"/>
            <p:cNvSpPr/>
            <p:nvPr/>
          </p:nvSpPr>
          <p:spPr>
            <a:xfrm>
              <a:off x="5239212" y="2105790"/>
              <a:ext cx="433414" cy="750466"/>
            </a:xfrm>
            <a:custGeom>
              <a:avLst/>
              <a:gdLst/>
              <a:ahLst/>
              <a:cxnLst/>
              <a:rect l="0" t="0" r="0" b="0"/>
              <a:pathLst>
                <a:path w="120000" h="120000" extrusionOk="0">
                  <a:moveTo>
                    <a:pt x="108793" y="118921"/>
                  </a:moveTo>
                  <a:lnTo>
                    <a:pt x="109260" y="118112"/>
                  </a:lnTo>
                  <a:lnTo>
                    <a:pt x="106926" y="116764"/>
                  </a:lnTo>
                  <a:lnTo>
                    <a:pt x="107392" y="115685"/>
                  </a:lnTo>
                  <a:lnTo>
                    <a:pt x="106926" y="114067"/>
                  </a:lnTo>
                  <a:lnTo>
                    <a:pt x="107859" y="113258"/>
                  </a:lnTo>
                  <a:lnTo>
                    <a:pt x="108793" y="112988"/>
                  </a:lnTo>
                  <a:lnTo>
                    <a:pt x="110194" y="112179"/>
                  </a:lnTo>
                  <a:lnTo>
                    <a:pt x="111595" y="110292"/>
                  </a:lnTo>
                  <a:lnTo>
                    <a:pt x="112996" y="107325"/>
                  </a:lnTo>
                  <a:lnTo>
                    <a:pt x="116731" y="105707"/>
                  </a:lnTo>
                  <a:lnTo>
                    <a:pt x="119066" y="104629"/>
                  </a:lnTo>
                  <a:lnTo>
                    <a:pt x="120000" y="104359"/>
                  </a:lnTo>
                  <a:lnTo>
                    <a:pt x="118132" y="103011"/>
                  </a:lnTo>
                  <a:lnTo>
                    <a:pt x="117198" y="102202"/>
                  </a:lnTo>
                  <a:lnTo>
                    <a:pt x="116731" y="100314"/>
                  </a:lnTo>
                  <a:lnTo>
                    <a:pt x="115330" y="98157"/>
                  </a:lnTo>
                  <a:lnTo>
                    <a:pt x="115330" y="96539"/>
                  </a:lnTo>
                  <a:lnTo>
                    <a:pt x="115797" y="95460"/>
                  </a:lnTo>
                  <a:lnTo>
                    <a:pt x="115797" y="95191"/>
                  </a:lnTo>
                  <a:lnTo>
                    <a:pt x="55097" y="42606"/>
                  </a:lnTo>
                  <a:lnTo>
                    <a:pt x="53696" y="42067"/>
                  </a:lnTo>
                  <a:lnTo>
                    <a:pt x="53229" y="41797"/>
                  </a:lnTo>
                  <a:lnTo>
                    <a:pt x="52762" y="41258"/>
                  </a:lnTo>
                  <a:lnTo>
                    <a:pt x="52295" y="40449"/>
                  </a:lnTo>
                  <a:lnTo>
                    <a:pt x="52762" y="39640"/>
                  </a:lnTo>
                  <a:lnTo>
                    <a:pt x="54630" y="39370"/>
                  </a:lnTo>
                  <a:lnTo>
                    <a:pt x="55564" y="39101"/>
                  </a:lnTo>
                  <a:lnTo>
                    <a:pt x="69105" y="9438"/>
                  </a:lnTo>
                  <a:lnTo>
                    <a:pt x="12140" y="0"/>
                  </a:lnTo>
                  <a:lnTo>
                    <a:pt x="11673" y="1078"/>
                  </a:lnTo>
                  <a:lnTo>
                    <a:pt x="10739" y="1348"/>
                  </a:lnTo>
                  <a:lnTo>
                    <a:pt x="10739" y="2426"/>
                  </a:lnTo>
                  <a:lnTo>
                    <a:pt x="10739" y="3235"/>
                  </a:lnTo>
                  <a:lnTo>
                    <a:pt x="10739" y="5662"/>
                  </a:lnTo>
                  <a:lnTo>
                    <a:pt x="10272" y="6741"/>
                  </a:lnTo>
                  <a:lnTo>
                    <a:pt x="8871" y="8089"/>
                  </a:lnTo>
                  <a:lnTo>
                    <a:pt x="7937" y="8898"/>
                  </a:lnTo>
                  <a:lnTo>
                    <a:pt x="7937" y="9168"/>
                  </a:lnTo>
                  <a:lnTo>
                    <a:pt x="7937" y="10786"/>
                  </a:lnTo>
                  <a:lnTo>
                    <a:pt x="6070" y="12134"/>
                  </a:lnTo>
                  <a:lnTo>
                    <a:pt x="3268" y="13483"/>
                  </a:lnTo>
                  <a:lnTo>
                    <a:pt x="933" y="14831"/>
                  </a:lnTo>
                  <a:lnTo>
                    <a:pt x="466" y="15370"/>
                  </a:lnTo>
                  <a:lnTo>
                    <a:pt x="0" y="16719"/>
                  </a:lnTo>
                  <a:lnTo>
                    <a:pt x="0" y="17797"/>
                  </a:lnTo>
                  <a:lnTo>
                    <a:pt x="466" y="19146"/>
                  </a:lnTo>
                  <a:lnTo>
                    <a:pt x="1400" y="20224"/>
                  </a:lnTo>
                  <a:lnTo>
                    <a:pt x="3268" y="21842"/>
                  </a:lnTo>
                  <a:lnTo>
                    <a:pt x="3735" y="22921"/>
                  </a:lnTo>
                  <a:lnTo>
                    <a:pt x="4202" y="24269"/>
                  </a:lnTo>
                  <a:lnTo>
                    <a:pt x="4202" y="26426"/>
                  </a:lnTo>
                  <a:lnTo>
                    <a:pt x="2801" y="28044"/>
                  </a:lnTo>
                  <a:lnTo>
                    <a:pt x="2334" y="29662"/>
                  </a:lnTo>
                  <a:lnTo>
                    <a:pt x="2334" y="31550"/>
                  </a:lnTo>
                  <a:lnTo>
                    <a:pt x="1867" y="32359"/>
                  </a:lnTo>
                  <a:lnTo>
                    <a:pt x="933" y="32898"/>
                  </a:lnTo>
                  <a:lnTo>
                    <a:pt x="1400" y="33977"/>
                  </a:lnTo>
                  <a:lnTo>
                    <a:pt x="3268" y="35865"/>
                  </a:lnTo>
                  <a:lnTo>
                    <a:pt x="5136" y="39101"/>
                  </a:lnTo>
                  <a:lnTo>
                    <a:pt x="7003" y="41258"/>
                  </a:lnTo>
                  <a:lnTo>
                    <a:pt x="7937" y="42067"/>
                  </a:lnTo>
                  <a:lnTo>
                    <a:pt x="7937" y="43415"/>
                  </a:lnTo>
                  <a:lnTo>
                    <a:pt x="7470" y="44224"/>
                  </a:lnTo>
                  <a:lnTo>
                    <a:pt x="6536" y="44764"/>
                  </a:lnTo>
                  <a:lnTo>
                    <a:pt x="6536" y="45573"/>
                  </a:lnTo>
                  <a:lnTo>
                    <a:pt x="8404" y="45573"/>
                  </a:lnTo>
                  <a:lnTo>
                    <a:pt x="9338" y="46382"/>
                  </a:lnTo>
                  <a:lnTo>
                    <a:pt x="10739" y="47460"/>
                  </a:lnTo>
                  <a:lnTo>
                    <a:pt x="11206" y="48000"/>
                  </a:lnTo>
                  <a:lnTo>
                    <a:pt x="12607" y="48269"/>
                  </a:lnTo>
                  <a:lnTo>
                    <a:pt x="13540" y="47191"/>
                  </a:lnTo>
                  <a:lnTo>
                    <a:pt x="13540" y="45842"/>
                  </a:lnTo>
                  <a:lnTo>
                    <a:pt x="15875" y="45573"/>
                  </a:lnTo>
                  <a:lnTo>
                    <a:pt x="17276" y="46382"/>
                  </a:lnTo>
                  <a:lnTo>
                    <a:pt x="20544" y="46382"/>
                  </a:lnTo>
                  <a:lnTo>
                    <a:pt x="22412" y="47460"/>
                  </a:lnTo>
                  <a:lnTo>
                    <a:pt x="23813" y="47730"/>
                  </a:lnTo>
                  <a:lnTo>
                    <a:pt x="24747" y="48000"/>
                  </a:lnTo>
                  <a:lnTo>
                    <a:pt x="23813" y="48539"/>
                  </a:lnTo>
                  <a:lnTo>
                    <a:pt x="22879" y="48269"/>
                  </a:lnTo>
                  <a:lnTo>
                    <a:pt x="21011" y="47730"/>
                  </a:lnTo>
                  <a:lnTo>
                    <a:pt x="20544" y="47730"/>
                  </a:lnTo>
                  <a:lnTo>
                    <a:pt x="18677" y="47460"/>
                  </a:lnTo>
                  <a:lnTo>
                    <a:pt x="17743" y="47191"/>
                  </a:lnTo>
                  <a:lnTo>
                    <a:pt x="16342" y="46921"/>
                  </a:lnTo>
                  <a:lnTo>
                    <a:pt x="15408" y="47191"/>
                  </a:lnTo>
                  <a:lnTo>
                    <a:pt x="15408" y="47730"/>
                  </a:lnTo>
                  <a:lnTo>
                    <a:pt x="15408" y="49617"/>
                  </a:lnTo>
                  <a:lnTo>
                    <a:pt x="16342" y="50426"/>
                  </a:lnTo>
                  <a:lnTo>
                    <a:pt x="15875" y="52314"/>
                  </a:lnTo>
                  <a:lnTo>
                    <a:pt x="15408" y="52314"/>
                  </a:lnTo>
                  <a:lnTo>
                    <a:pt x="14007" y="51775"/>
                  </a:lnTo>
                  <a:lnTo>
                    <a:pt x="13540" y="51235"/>
                  </a:lnTo>
                  <a:lnTo>
                    <a:pt x="13540" y="50157"/>
                  </a:lnTo>
                  <a:lnTo>
                    <a:pt x="13540" y="49887"/>
                  </a:lnTo>
                  <a:lnTo>
                    <a:pt x="13073" y="49617"/>
                  </a:lnTo>
                  <a:lnTo>
                    <a:pt x="11673" y="49348"/>
                  </a:lnTo>
                  <a:lnTo>
                    <a:pt x="11206" y="50426"/>
                  </a:lnTo>
                  <a:lnTo>
                    <a:pt x="10739" y="50966"/>
                  </a:lnTo>
                  <a:lnTo>
                    <a:pt x="10739" y="52584"/>
                  </a:lnTo>
                  <a:lnTo>
                    <a:pt x="10739" y="55011"/>
                  </a:lnTo>
                  <a:lnTo>
                    <a:pt x="10739" y="56359"/>
                  </a:lnTo>
                  <a:lnTo>
                    <a:pt x="12140" y="57707"/>
                  </a:lnTo>
                  <a:lnTo>
                    <a:pt x="14007" y="58516"/>
                  </a:lnTo>
                  <a:lnTo>
                    <a:pt x="15875" y="59325"/>
                  </a:lnTo>
                  <a:lnTo>
                    <a:pt x="16342" y="60674"/>
                  </a:lnTo>
                  <a:lnTo>
                    <a:pt x="16342" y="61752"/>
                  </a:lnTo>
                  <a:lnTo>
                    <a:pt x="15875" y="62831"/>
                  </a:lnTo>
                  <a:lnTo>
                    <a:pt x="14474" y="63101"/>
                  </a:lnTo>
                  <a:lnTo>
                    <a:pt x="13073" y="63101"/>
                  </a:lnTo>
                  <a:lnTo>
                    <a:pt x="13073" y="65797"/>
                  </a:lnTo>
                  <a:lnTo>
                    <a:pt x="13540" y="66606"/>
                  </a:lnTo>
                  <a:lnTo>
                    <a:pt x="15875" y="68764"/>
                  </a:lnTo>
                  <a:lnTo>
                    <a:pt x="16342" y="70382"/>
                  </a:lnTo>
                  <a:lnTo>
                    <a:pt x="18677" y="72269"/>
                  </a:lnTo>
                  <a:lnTo>
                    <a:pt x="19610" y="74157"/>
                  </a:lnTo>
                  <a:lnTo>
                    <a:pt x="21011" y="75505"/>
                  </a:lnTo>
                  <a:lnTo>
                    <a:pt x="22412" y="77393"/>
                  </a:lnTo>
                  <a:lnTo>
                    <a:pt x="23346" y="77662"/>
                  </a:lnTo>
                  <a:lnTo>
                    <a:pt x="23346" y="79011"/>
                  </a:lnTo>
                  <a:lnTo>
                    <a:pt x="23346" y="79820"/>
                  </a:lnTo>
                  <a:lnTo>
                    <a:pt x="23346" y="80359"/>
                  </a:lnTo>
                  <a:lnTo>
                    <a:pt x="24280" y="80898"/>
                  </a:lnTo>
                  <a:lnTo>
                    <a:pt x="24747" y="81707"/>
                  </a:lnTo>
                  <a:lnTo>
                    <a:pt x="24747" y="82786"/>
                  </a:lnTo>
                  <a:lnTo>
                    <a:pt x="24280" y="85213"/>
                  </a:lnTo>
                  <a:lnTo>
                    <a:pt x="23813" y="86831"/>
                  </a:lnTo>
                  <a:lnTo>
                    <a:pt x="23346" y="88179"/>
                  </a:lnTo>
                  <a:lnTo>
                    <a:pt x="27548" y="89528"/>
                  </a:lnTo>
                  <a:lnTo>
                    <a:pt x="31284" y="90337"/>
                  </a:lnTo>
                  <a:lnTo>
                    <a:pt x="34085" y="91415"/>
                  </a:lnTo>
                  <a:lnTo>
                    <a:pt x="38287" y="92224"/>
                  </a:lnTo>
                  <a:lnTo>
                    <a:pt x="39688" y="93033"/>
                  </a:lnTo>
                  <a:lnTo>
                    <a:pt x="42490" y="95730"/>
                  </a:lnTo>
                  <a:lnTo>
                    <a:pt x="46225" y="97617"/>
                  </a:lnTo>
                  <a:lnTo>
                    <a:pt x="51828" y="98426"/>
                  </a:lnTo>
                  <a:lnTo>
                    <a:pt x="52295" y="100853"/>
                  </a:lnTo>
                  <a:lnTo>
                    <a:pt x="53229" y="101932"/>
                  </a:lnTo>
                  <a:lnTo>
                    <a:pt x="56498" y="102471"/>
                  </a:lnTo>
                  <a:lnTo>
                    <a:pt x="59766" y="104629"/>
                  </a:lnTo>
                  <a:lnTo>
                    <a:pt x="63501" y="107865"/>
                  </a:lnTo>
                  <a:lnTo>
                    <a:pt x="65369" y="109213"/>
                  </a:lnTo>
                  <a:lnTo>
                    <a:pt x="66770" y="111640"/>
                  </a:lnTo>
                  <a:lnTo>
                    <a:pt x="65369" y="113797"/>
                  </a:lnTo>
                  <a:lnTo>
                    <a:pt x="65369" y="115146"/>
                  </a:lnTo>
                  <a:lnTo>
                    <a:pt x="66770" y="117033"/>
                  </a:lnTo>
                  <a:lnTo>
                    <a:pt x="68638" y="117303"/>
                  </a:lnTo>
                  <a:lnTo>
                    <a:pt x="105058" y="120000"/>
                  </a:lnTo>
                  <a:lnTo>
                    <a:pt x="105525" y="119730"/>
                  </a:lnTo>
                  <a:lnTo>
                    <a:pt x="108793" y="11892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1" name="Shape 847"/>
            <p:cNvSpPr/>
            <p:nvPr/>
          </p:nvSpPr>
          <p:spPr>
            <a:xfrm>
              <a:off x="6303357" y="2660630"/>
              <a:ext cx="473890" cy="254653"/>
            </a:xfrm>
            <a:custGeom>
              <a:avLst/>
              <a:gdLst/>
              <a:ahLst/>
              <a:cxnLst/>
              <a:rect l="0" t="0" r="0" b="0"/>
              <a:pathLst>
                <a:path w="120000" h="120000" extrusionOk="0">
                  <a:moveTo>
                    <a:pt x="0" y="16853"/>
                  </a:moveTo>
                  <a:cubicBezTo>
                    <a:pt x="0" y="18876"/>
                    <a:pt x="0" y="18876"/>
                    <a:pt x="0" y="18876"/>
                  </a:cubicBezTo>
                  <a:cubicBezTo>
                    <a:pt x="0" y="16853"/>
                    <a:pt x="0" y="16853"/>
                    <a:pt x="0" y="16853"/>
                  </a:cubicBezTo>
                  <a:cubicBezTo>
                    <a:pt x="42650" y="21573"/>
                    <a:pt x="42650" y="21573"/>
                    <a:pt x="42650" y="21573"/>
                  </a:cubicBezTo>
                  <a:cubicBezTo>
                    <a:pt x="40843" y="82921"/>
                    <a:pt x="40843" y="82921"/>
                    <a:pt x="40843" y="82921"/>
                  </a:cubicBezTo>
                  <a:cubicBezTo>
                    <a:pt x="43734" y="88314"/>
                    <a:pt x="43734" y="88314"/>
                    <a:pt x="43734" y="88314"/>
                  </a:cubicBezTo>
                  <a:cubicBezTo>
                    <a:pt x="44819" y="90337"/>
                    <a:pt x="44819" y="90337"/>
                    <a:pt x="44819" y="90337"/>
                  </a:cubicBezTo>
                  <a:cubicBezTo>
                    <a:pt x="45903" y="90337"/>
                    <a:pt x="45903" y="90337"/>
                    <a:pt x="45903" y="90337"/>
                  </a:cubicBezTo>
                  <a:cubicBezTo>
                    <a:pt x="47349" y="89662"/>
                    <a:pt x="47349" y="89662"/>
                    <a:pt x="47349" y="89662"/>
                  </a:cubicBezTo>
                  <a:cubicBezTo>
                    <a:pt x="48433" y="90337"/>
                    <a:pt x="48433" y="90337"/>
                    <a:pt x="48433" y="90337"/>
                  </a:cubicBezTo>
                  <a:cubicBezTo>
                    <a:pt x="49518" y="89662"/>
                    <a:pt x="49518" y="89662"/>
                    <a:pt x="49518" y="89662"/>
                  </a:cubicBezTo>
                  <a:cubicBezTo>
                    <a:pt x="50963" y="91011"/>
                    <a:pt x="50963" y="91011"/>
                    <a:pt x="50963" y="91011"/>
                  </a:cubicBezTo>
                  <a:cubicBezTo>
                    <a:pt x="52048" y="97078"/>
                    <a:pt x="52048" y="97078"/>
                    <a:pt x="52048" y="97078"/>
                  </a:cubicBezTo>
                  <a:cubicBezTo>
                    <a:pt x="55301" y="97078"/>
                    <a:pt x="55301" y="97078"/>
                    <a:pt x="55301" y="97078"/>
                  </a:cubicBezTo>
                  <a:cubicBezTo>
                    <a:pt x="57831" y="99775"/>
                    <a:pt x="57831" y="99775"/>
                    <a:pt x="57831" y="99775"/>
                  </a:cubicBezTo>
                  <a:cubicBezTo>
                    <a:pt x="59999" y="99101"/>
                    <a:pt x="59999" y="99101"/>
                    <a:pt x="59999" y="99101"/>
                  </a:cubicBezTo>
                  <a:cubicBezTo>
                    <a:pt x="60361" y="99101"/>
                    <a:pt x="60361" y="99101"/>
                    <a:pt x="60361" y="99101"/>
                  </a:cubicBezTo>
                  <a:cubicBezTo>
                    <a:pt x="61807" y="101797"/>
                    <a:pt x="61807" y="101797"/>
                    <a:pt x="61807" y="101797"/>
                  </a:cubicBezTo>
                  <a:cubicBezTo>
                    <a:pt x="63253" y="99775"/>
                    <a:pt x="63253" y="99775"/>
                    <a:pt x="63253" y="99775"/>
                  </a:cubicBezTo>
                  <a:cubicBezTo>
                    <a:pt x="66506" y="100449"/>
                    <a:pt x="66506" y="100449"/>
                    <a:pt x="66506" y="100449"/>
                  </a:cubicBezTo>
                  <a:cubicBezTo>
                    <a:pt x="67951" y="105168"/>
                    <a:pt x="67951" y="105168"/>
                    <a:pt x="67951" y="105168"/>
                  </a:cubicBezTo>
                  <a:cubicBezTo>
                    <a:pt x="69036" y="105168"/>
                    <a:pt x="69036" y="105168"/>
                    <a:pt x="69036" y="105168"/>
                  </a:cubicBezTo>
                  <a:cubicBezTo>
                    <a:pt x="69397" y="109213"/>
                    <a:pt x="69397" y="109213"/>
                    <a:pt x="69397" y="109213"/>
                  </a:cubicBezTo>
                  <a:cubicBezTo>
                    <a:pt x="70843" y="109887"/>
                    <a:pt x="70843" y="109887"/>
                    <a:pt x="70843" y="109887"/>
                  </a:cubicBezTo>
                  <a:cubicBezTo>
                    <a:pt x="72289" y="107865"/>
                    <a:pt x="72289" y="107865"/>
                    <a:pt x="72289" y="107865"/>
                  </a:cubicBezTo>
                  <a:cubicBezTo>
                    <a:pt x="73012" y="105842"/>
                    <a:pt x="73012" y="105842"/>
                    <a:pt x="73012" y="105842"/>
                  </a:cubicBezTo>
                  <a:cubicBezTo>
                    <a:pt x="73734" y="105842"/>
                    <a:pt x="73734" y="105842"/>
                    <a:pt x="73734" y="105842"/>
                  </a:cubicBezTo>
                  <a:cubicBezTo>
                    <a:pt x="76265" y="109213"/>
                    <a:pt x="76265" y="109213"/>
                    <a:pt x="76265" y="109213"/>
                  </a:cubicBezTo>
                  <a:cubicBezTo>
                    <a:pt x="76987" y="111910"/>
                    <a:pt x="76987" y="111910"/>
                    <a:pt x="76987" y="111910"/>
                  </a:cubicBezTo>
                  <a:cubicBezTo>
                    <a:pt x="79518" y="109213"/>
                    <a:pt x="79518" y="109213"/>
                    <a:pt x="79518" y="109213"/>
                  </a:cubicBezTo>
                  <a:cubicBezTo>
                    <a:pt x="80240" y="110561"/>
                    <a:pt x="80240" y="110561"/>
                    <a:pt x="80240" y="110561"/>
                  </a:cubicBezTo>
                  <a:cubicBezTo>
                    <a:pt x="80602" y="114606"/>
                    <a:pt x="80602" y="114606"/>
                    <a:pt x="80602" y="114606"/>
                  </a:cubicBezTo>
                  <a:cubicBezTo>
                    <a:pt x="81325" y="113932"/>
                    <a:pt x="81325" y="113932"/>
                    <a:pt x="81325" y="113932"/>
                  </a:cubicBezTo>
                  <a:cubicBezTo>
                    <a:pt x="82409" y="110561"/>
                    <a:pt x="82409" y="110561"/>
                    <a:pt x="82409" y="110561"/>
                  </a:cubicBezTo>
                  <a:cubicBezTo>
                    <a:pt x="84216" y="109887"/>
                    <a:pt x="84216" y="109887"/>
                    <a:pt x="84216" y="109887"/>
                  </a:cubicBezTo>
                  <a:cubicBezTo>
                    <a:pt x="86385" y="111910"/>
                    <a:pt x="86385" y="111910"/>
                    <a:pt x="86385" y="111910"/>
                  </a:cubicBezTo>
                  <a:cubicBezTo>
                    <a:pt x="89638" y="111235"/>
                    <a:pt x="89638" y="111235"/>
                    <a:pt x="89638" y="111235"/>
                  </a:cubicBezTo>
                  <a:cubicBezTo>
                    <a:pt x="91084" y="113932"/>
                    <a:pt x="91084" y="113932"/>
                    <a:pt x="91084" y="113932"/>
                  </a:cubicBezTo>
                  <a:cubicBezTo>
                    <a:pt x="91807" y="115955"/>
                    <a:pt x="91807" y="115955"/>
                    <a:pt x="91807" y="115955"/>
                  </a:cubicBezTo>
                  <a:cubicBezTo>
                    <a:pt x="93614" y="115280"/>
                    <a:pt x="93614" y="115280"/>
                    <a:pt x="93614" y="115280"/>
                  </a:cubicBezTo>
                  <a:cubicBezTo>
                    <a:pt x="95421" y="112584"/>
                    <a:pt x="95421" y="112584"/>
                    <a:pt x="95421" y="112584"/>
                  </a:cubicBezTo>
                  <a:cubicBezTo>
                    <a:pt x="96506" y="110561"/>
                    <a:pt x="96506" y="110561"/>
                    <a:pt x="96506" y="110561"/>
                  </a:cubicBezTo>
                  <a:cubicBezTo>
                    <a:pt x="97951" y="110561"/>
                    <a:pt x="97951" y="110561"/>
                    <a:pt x="97951" y="110561"/>
                  </a:cubicBezTo>
                  <a:cubicBezTo>
                    <a:pt x="99397" y="111910"/>
                    <a:pt x="99397" y="111910"/>
                    <a:pt x="99397" y="111910"/>
                  </a:cubicBezTo>
                  <a:cubicBezTo>
                    <a:pt x="100481" y="111235"/>
                    <a:pt x="100481" y="111235"/>
                    <a:pt x="100481" y="111235"/>
                  </a:cubicBezTo>
                  <a:cubicBezTo>
                    <a:pt x="101927" y="109213"/>
                    <a:pt x="101927" y="109213"/>
                    <a:pt x="101927" y="109213"/>
                  </a:cubicBezTo>
                  <a:cubicBezTo>
                    <a:pt x="104096" y="109887"/>
                    <a:pt x="104096" y="109887"/>
                    <a:pt x="104096" y="109887"/>
                  </a:cubicBezTo>
                  <a:cubicBezTo>
                    <a:pt x="105180" y="110561"/>
                    <a:pt x="105180" y="110561"/>
                    <a:pt x="105180" y="110561"/>
                  </a:cubicBezTo>
                  <a:cubicBezTo>
                    <a:pt x="108433" y="108539"/>
                    <a:pt x="108433" y="108539"/>
                    <a:pt x="108433" y="108539"/>
                  </a:cubicBezTo>
                  <a:cubicBezTo>
                    <a:pt x="110602" y="109887"/>
                    <a:pt x="110602" y="109887"/>
                    <a:pt x="110602" y="109887"/>
                  </a:cubicBezTo>
                  <a:cubicBezTo>
                    <a:pt x="112409" y="113258"/>
                    <a:pt x="112409" y="113258"/>
                    <a:pt x="112409" y="113258"/>
                  </a:cubicBezTo>
                  <a:cubicBezTo>
                    <a:pt x="114939" y="116629"/>
                    <a:pt x="114939" y="116629"/>
                    <a:pt x="114939" y="116629"/>
                  </a:cubicBezTo>
                  <a:cubicBezTo>
                    <a:pt x="117108" y="116629"/>
                    <a:pt x="117108" y="116629"/>
                    <a:pt x="117108" y="116629"/>
                  </a:cubicBezTo>
                  <a:cubicBezTo>
                    <a:pt x="118554" y="118651"/>
                    <a:pt x="118554" y="118651"/>
                    <a:pt x="118554" y="118651"/>
                  </a:cubicBezTo>
                  <a:cubicBezTo>
                    <a:pt x="119638" y="120000"/>
                    <a:pt x="119638" y="120000"/>
                    <a:pt x="119638" y="120000"/>
                  </a:cubicBezTo>
                  <a:cubicBezTo>
                    <a:pt x="119999" y="59325"/>
                    <a:pt x="119999" y="59325"/>
                    <a:pt x="119999" y="59325"/>
                  </a:cubicBezTo>
                  <a:cubicBezTo>
                    <a:pt x="117108" y="24943"/>
                    <a:pt x="117108" y="24943"/>
                    <a:pt x="117108" y="24943"/>
                  </a:cubicBezTo>
                  <a:cubicBezTo>
                    <a:pt x="117108" y="8089"/>
                    <a:pt x="117108" y="8089"/>
                    <a:pt x="117108" y="8089"/>
                  </a:cubicBezTo>
                  <a:cubicBezTo>
                    <a:pt x="117108" y="8089"/>
                    <a:pt x="76265" y="6741"/>
                    <a:pt x="63253" y="6067"/>
                  </a:cubicBezTo>
                  <a:cubicBezTo>
                    <a:pt x="47349" y="4719"/>
                    <a:pt x="1445" y="0"/>
                    <a:pt x="1445" y="0"/>
                  </a:cubicBezTo>
                  <a:cubicBezTo>
                    <a:pt x="1084" y="16853"/>
                    <a:pt x="1084" y="16853"/>
                    <a:pt x="1084" y="16853"/>
                  </a:cubicBezTo>
                  <a:lnTo>
                    <a:pt x="0" y="1685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2" name="Shape 848"/>
            <p:cNvSpPr/>
            <p:nvPr/>
          </p:nvSpPr>
          <p:spPr>
            <a:xfrm>
              <a:off x="6364069" y="2454883"/>
              <a:ext cx="401372" cy="222611"/>
            </a:xfrm>
            <a:custGeom>
              <a:avLst/>
              <a:gdLst/>
              <a:ahLst/>
              <a:cxnLst/>
              <a:rect l="0" t="0" r="0" b="0"/>
              <a:pathLst>
                <a:path w="120000" h="120000" extrusionOk="0">
                  <a:moveTo>
                    <a:pt x="120000" y="120000"/>
                  </a:moveTo>
                  <a:cubicBezTo>
                    <a:pt x="120000" y="40000"/>
                    <a:pt x="120000" y="40000"/>
                    <a:pt x="120000" y="40000"/>
                  </a:cubicBezTo>
                  <a:cubicBezTo>
                    <a:pt x="117446" y="37692"/>
                    <a:pt x="117446" y="37692"/>
                    <a:pt x="117446" y="37692"/>
                  </a:cubicBezTo>
                  <a:cubicBezTo>
                    <a:pt x="116170" y="36153"/>
                    <a:pt x="116170" y="36153"/>
                    <a:pt x="116170" y="36153"/>
                  </a:cubicBezTo>
                  <a:cubicBezTo>
                    <a:pt x="115319" y="31538"/>
                    <a:pt x="115319" y="31538"/>
                    <a:pt x="115319" y="31538"/>
                  </a:cubicBezTo>
                  <a:cubicBezTo>
                    <a:pt x="112765" y="26923"/>
                    <a:pt x="112765" y="26923"/>
                    <a:pt x="112765" y="26923"/>
                  </a:cubicBezTo>
                  <a:cubicBezTo>
                    <a:pt x="114042" y="23076"/>
                    <a:pt x="114042" y="23076"/>
                    <a:pt x="114042" y="23076"/>
                  </a:cubicBezTo>
                  <a:cubicBezTo>
                    <a:pt x="115319" y="18461"/>
                    <a:pt x="115319" y="18461"/>
                    <a:pt x="115319" y="18461"/>
                  </a:cubicBezTo>
                  <a:cubicBezTo>
                    <a:pt x="115319" y="14615"/>
                    <a:pt x="115319" y="14615"/>
                    <a:pt x="115319" y="14615"/>
                  </a:cubicBezTo>
                  <a:cubicBezTo>
                    <a:pt x="114468" y="14615"/>
                    <a:pt x="114468" y="14615"/>
                    <a:pt x="114468" y="14615"/>
                  </a:cubicBezTo>
                  <a:cubicBezTo>
                    <a:pt x="110638" y="14615"/>
                    <a:pt x="110638" y="14615"/>
                    <a:pt x="110638" y="14615"/>
                  </a:cubicBezTo>
                  <a:cubicBezTo>
                    <a:pt x="109787" y="11538"/>
                    <a:pt x="109787" y="11538"/>
                    <a:pt x="109787" y="11538"/>
                  </a:cubicBezTo>
                  <a:cubicBezTo>
                    <a:pt x="108085" y="6923"/>
                    <a:pt x="108085" y="6923"/>
                    <a:pt x="108085" y="6923"/>
                  </a:cubicBezTo>
                  <a:cubicBezTo>
                    <a:pt x="108085" y="6923"/>
                    <a:pt x="79574" y="5384"/>
                    <a:pt x="70212" y="4615"/>
                  </a:cubicBezTo>
                  <a:cubicBezTo>
                    <a:pt x="53617" y="3846"/>
                    <a:pt x="4255" y="0"/>
                    <a:pt x="4255" y="0"/>
                  </a:cubicBezTo>
                  <a:cubicBezTo>
                    <a:pt x="0" y="112307"/>
                    <a:pt x="0" y="112307"/>
                    <a:pt x="0" y="112307"/>
                  </a:cubicBezTo>
                  <a:cubicBezTo>
                    <a:pt x="17446" y="113846"/>
                    <a:pt x="44255" y="116153"/>
                    <a:pt x="56595" y="117692"/>
                  </a:cubicBezTo>
                  <a:cubicBezTo>
                    <a:pt x="71914" y="118461"/>
                    <a:pt x="120000" y="120000"/>
                    <a:pt x="120000"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3" name="Shape 849"/>
            <p:cNvSpPr/>
            <p:nvPr/>
          </p:nvSpPr>
          <p:spPr>
            <a:xfrm>
              <a:off x="6279748" y="2242391"/>
              <a:ext cx="446906" cy="225983"/>
            </a:xfrm>
            <a:custGeom>
              <a:avLst/>
              <a:gdLst/>
              <a:ahLst/>
              <a:cxnLst/>
              <a:rect l="0" t="0" r="0" b="0"/>
              <a:pathLst>
                <a:path w="120000" h="120000" extrusionOk="0">
                  <a:moveTo>
                    <a:pt x="120000" y="120000"/>
                  </a:moveTo>
                  <a:cubicBezTo>
                    <a:pt x="120000" y="120000"/>
                    <a:pt x="120000" y="120000"/>
                    <a:pt x="120000" y="120000"/>
                  </a:cubicBezTo>
                  <a:cubicBezTo>
                    <a:pt x="120000" y="120000"/>
                    <a:pt x="120000" y="120000"/>
                    <a:pt x="120000" y="120000"/>
                  </a:cubicBezTo>
                  <a:cubicBezTo>
                    <a:pt x="119233" y="116962"/>
                    <a:pt x="119233" y="116962"/>
                    <a:pt x="119233" y="116962"/>
                  </a:cubicBezTo>
                  <a:cubicBezTo>
                    <a:pt x="118849" y="112405"/>
                    <a:pt x="118849" y="112405"/>
                    <a:pt x="118849" y="112405"/>
                  </a:cubicBezTo>
                  <a:cubicBezTo>
                    <a:pt x="118849" y="112405"/>
                    <a:pt x="116932" y="111645"/>
                    <a:pt x="116549" y="110886"/>
                  </a:cubicBezTo>
                  <a:cubicBezTo>
                    <a:pt x="116166" y="110126"/>
                    <a:pt x="116549" y="110126"/>
                    <a:pt x="116549" y="110126"/>
                  </a:cubicBezTo>
                  <a:cubicBezTo>
                    <a:pt x="115782" y="107848"/>
                    <a:pt x="115782" y="107848"/>
                    <a:pt x="115782" y="107848"/>
                  </a:cubicBezTo>
                  <a:cubicBezTo>
                    <a:pt x="116549" y="106329"/>
                    <a:pt x="116549" y="106329"/>
                    <a:pt x="116549" y="106329"/>
                  </a:cubicBezTo>
                  <a:cubicBezTo>
                    <a:pt x="116166" y="102531"/>
                    <a:pt x="116166" y="102531"/>
                    <a:pt x="116166" y="102531"/>
                  </a:cubicBezTo>
                  <a:cubicBezTo>
                    <a:pt x="115015" y="101012"/>
                    <a:pt x="115015" y="101012"/>
                    <a:pt x="115015" y="101012"/>
                  </a:cubicBezTo>
                  <a:cubicBezTo>
                    <a:pt x="114632" y="98734"/>
                    <a:pt x="114632" y="98734"/>
                    <a:pt x="114632" y="98734"/>
                  </a:cubicBezTo>
                  <a:cubicBezTo>
                    <a:pt x="113865" y="93417"/>
                    <a:pt x="113865" y="93417"/>
                    <a:pt x="113865" y="93417"/>
                  </a:cubicBezTo>
                  <a:cubicBezTo>
                    <a:pt x="113865" y="85822"/>
                    <a:pt x="113865" y="85822"/>
                    <a:pt x="113865" y="85822"/>
                  </a:cubicBezTo>
                  <a:cubicBezTo>
                    <a:pt x="113482" y="84303"/>
                    <a:pt x="113482" y="84303"/>
                    <a:pt x="113482" y="84303"/>
                  </a:cubicBezTo>
                  <a:cubicBezTo>
                    <a:pt x="112715" y="82025"/>
                    <a:pt x="112715" y="82025"/>
                    <a:pt x="112715" y="82025"/>
                  </a:cubicBezTo>
                  <a:cubicBezTo>
                    <a:pt x="113099" y="78987"/>
                    <a:pt x="113099" y="78987"/>
                    <a:pt x="113099" y="78987"/>
                  </a:cubicBezTo>
                  <a:cubicBezTo>
                    <a:pt x="113099" y="71392"/>
                    <a:pt x="113099" y="71392"/>
                    <a:pt x="113099" y="71392"/>
                  </a:cubicBezTo>
                  <a:cubicBezTo>
                    <a:pt x="112332" y="66075"/>
                    <a:pt x="112332" y="66075"/>
                    <a:pt x="112332" y="66075"/>
                  </a:cubicBezTo>
                  <a:cubicBezTo>
                    <a:pt x="111565" y="64556"/>
                    <a:pt x="111565" y="64556"/>
                    <a:pt x="111565" y="64556"/>
                  </a:cubicBezTo>
                  <a:cubicBezTo>
                    <a:pt x="110798" y="64556"/>
                    <a:pt x="110798" y="64556"/>
                    <a:pt x="110798" y="64556"/>
                  </a:cubicBezTo>
                  <a:cubicBezTo>
                    <a:pt x="110415" y="63037"/>
                    <a:pt x="110415" y="63037"/>
                    <a:pt x="110415" y="63037"/>
                  </a:cubicBezTo>
                  <a:cubicBezTo>
                    <a:pt x="110031" y="59240"/>
                    <a:pt x="110031" y="59240"/>
                    <a:pt x="110031" y="59240"/>
                  </a:cubicBezTo>
                  <a:cubicBezTo>
                    <a:pt x="109648" y="56202"/>
                    <a:pt x="109648" y="56202"/>
                    <a:pt x="109648" y="56202"/>
                  </a:cubicBezTo>
                  <a:cubicBezTo>
                    <a:pt x="110798" y="55443"/>
                    <a:pt x="110798" y="55443"/>
                    <a:pt x="110798" y="55443"/>
                  </a:cubicBezTo>
                  <a:cubicBezTo>
                    <a:pt x="110798" y="54683"/>
                    <a:pt x="110798" y="54683"/>
                    <a:pt x="110798" y="54683"/>
                  </a:cubicBezTo>
                  <a:cubicBezTo>
                    <a:pt x="110415" y="53924"/>
                    <a:pt x="110415" y="53924"/>
                    <a:pt x="110415" y="53924"/>
                  </a:cubicBezTo>
                  <a:cubicBezTo>
                    <a:pt x="110031" y="51645"/>
                    <a:pt x="110031" y="51645"/>
                    <a:pt x="110031" y="51645"/>
                  </a:cubicBezTo>
                  <a:cubicBezTo>
                    <a:pt x="109265" y="49367"/>
                    <a:pt x="109265" y="49367"/>
                    <a:pt x="109265" y="49367"/>
                  </a:cubicBezTo>
                  <a:cubicBezTo>
                    <a:pt x="108498" y="45569"/>
                    <a:pt x="108498" y="45569"/>
                    <a:pt x="108498" y="45569"/>
                  </a:cubicBezTo>
                  <a:cubicBezTo>
                    <a:pt x="107731" y="41012"/>
                    <a:pt x="107731" y="41012"/>
                    <a:pt x="107731" y="41012"/>
                  </a:cubicBezTo>
                  <a:cubicBezTo>
                    <a:pt x="106581" y="37215"/>
                    <a:pt x="106581" y="37215"/>
                    <a:pt x="106581" y="37215"/>
                  </a:cubicBezTo>
                  <a:cubicBezTo>
                    <a:pt x="105431" y="30379"/>
                    <a:pt x="105431" y="30379"/>
                    <a:pt x="105431" y="30379"/>
                  </a:cubicBezTo>
                  <a:cubicBezTo>
                    <a:pt x="104281" y="27341"/>
                    <a:pt x="104281" y="27341"/>
                    <a:pt x="104281" y="27341"/>
                  </a:cubicBezTo>
                  <a:cubicBezTo>
                    <a:pt x="103897" y="26582"/>
                    <a:pt x="103897" y="26582"/>
                    <a:pt x="103897" y="26582"/>
                  </a:cubicBezTo>
                  <a:cubicBezTo>
                    <a:pt x="102364" y="24303"/>
                    <a:pt x="102364" y="24303"/>
                    <a:pt x="102364" y="24303"/>
                  </a:cubicBezTo>
                  <a:cubicBezTo>
                    <a:pt x="99680" y="20506"/>
                    <a:pt x="99680" y="20506"/>
                    <a:pt x="99680" y="20506"/>
                  </a:cubicBezTo>
                  <a:cubicBezTo>
                    <a:pt x="97763" y="18987"/>
                    <a:pt x="97763" y="18987"/>
                    <a:pt x="97763" y="18987"/>
                  </a:cubicBezTo>
                  <a:cubicBezTo>
                    <a:pt x="95846" y="17468"/>
                    <a:pt x="95846" y="17468"/>
                    <a:pt x="95846" y="17468"/>
                  </a:cubicBezTo>
                  <a:cubicBezTo>
                    <a:pt x="94313" y="14430"/>
                    <a:pt x="94313" y="14430"/>
                    <a:pt x="94313" y="14430"/>
                  </a:cubicBezTo>
                  <a:cubicBezTo>
                    <a:pt x="91629" y="13670"/>
                    <a:pt x="91629" y="13670"/>
                    <a:pt x="91629" y="13670"/>
                  </a:cubicBezTo>
                  <a:cubicBezTo>
                    <a:pt x="88178" y="14430"/>
                    <a:pt x="88178" y="14430"/>
                    <a:pt x="88178" y="14430"/>
                  </a:cubicBezTo>
                  <a:cubicBezTo>
                    <a:pt x="87028" y="14430"/>
                    <a:pt x="87028" y="14430"/>
                    <a:pt x="87028" y="14430"/>
                  </a:cubicBezTo>
                  <a:cubicBezTo>
                    <a:pt x="85878" y="15189"/>
                    <a:pt x="85878" y="15189"/>
                    <a:pt x="85878" y="15189"/>
                  </a:cubicBezTo>
                  <a:cubicBezTo>
                    <a:pt x="85111" y="16708"/>
                    <a:pt x="85111" y="16708"/>
                    <a:pt x="85111" y="16708"/>
                  </a:cubicBezTo>
                  <a:cubicBezTo>
                    <a:pt x="83961" y="15949"/>
                    <a:pt x="83961" y="15949"/>
                    <a:pt x="83961" y="15949"/>
                  </a:cubicBezTo>
                  <a:cubicBezTo>
                    <a:pt x="82811" y="14430"/>
                    <a:pt x="82811" y="14430"/>
                    <a:pt x="82811" y="14430"/>
                  </a:cubicBezTo>
                  <a:cubicBezTo>
                    <a:pt x="80511" y="12151"/>
                    <a:pt x="80511" y="12151"/>
                    <a:pt x="80511" y="12151"/>
                  </a:cubicBezTo>
                  <a:cubicBezTo>
                    <a:pt x="77444" y="9113"/>
                    <a:pt x="77444" y="9113"/>
                    <a:pt x="77444" y="9113"/>
                  </a:cubicBezTo>
                  <a:cubicBezTo>
                    <a:pt x="3833" y="0"/>
                    <a:pt x="3833" y="0"/>
                    <a:pt x="3833" y="0"/>
                  </a:cubicBezTo>
                  <a:cubicBezTo>
                    <a:pt x="0" y="72151"/>
                    <a:pt x="0" y="72151"/>
                    <a:pt x="0" y="72151"/>
                  </a:cubicBezTo>
                  <a:cubicBezTo>
                    <a:pt x="27987" y="77468"/>
                    <a:pt x="27987" y="77468"/>
                    <a:pt x="27987" y="77468"/>
                  </a:cubicBezTo>
                  <a:cubicBezTo>
                    <a:pt x="26453" y="113164"/>
                    <a:pt x="26453" y="113164"/>
                    <a:pt x="26453" y="113164"/>
                  </a:cubicBezTo>
                  <a:cubicBezTo>
                    <a:pt x="26453" y="113164"/>
                    <a:pt x="26453" y="113164"/>
                    <a:pt x="26453" y="113164"/>
                  </a:cubicBezTo>
                  <a:cubicBezTo>
                    <a:pt x="28753" y="113164"/>
                    <a:pt x="71309" y="116962"/>
                    <a:pt x="85878" y="117721"/>
                  </a:cubicBezTo>
                  <a:cubicBezTo>
                    <a:pt x="94313" y="118481"/>
                    <a:pt x="120000" y="120000"/>
                    <a:pt x="120000"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4" name="Shape 850"/>
            <p:cNvSpPr/>
            <p:nvPr/>
          </p:nvSpPr>
          <p:spPr>
            <a:xfrm>
              <a:off x="6293239" y="2040018"/>
              <a:ext cx="384509" cy="256339"/>
            </a:xfrm>
            <a:custGeom>
              <a:avLst/>
              <a:gdLst/>
              <a:ahLst/>
              <a:cxnLst/>
              <a:rect l="0" t="0" r="0" b="0"/>
              <a:pathLst>
                <a:path w="120000" h="120000" extrusionOk="0">
                  <a:moveTo>
                    <a:pt x="89219" y="105333"/>
                  </a:moveTo>
                  <a:cubicBezTo>
                    <a:pt x="91895" y="107333"/>
                    <a:pt x="91895" y="107333"/>
                    <a:pt x="91895" y="107333"/>
                  </a:cubicBezTo>
                  <a:cubicBezTo>
                    <a:pt x="93234" y="108666"/>
                    <a:pt x="93234" y="108666"/>
                    <a:pt x="93234" y="108666"/>
                  </a:cubicBezTo>
                  <a:cubicBezTo>
                    <a:pt x="94572" y="109333"/>
                    <a:pt x="94572" y="109333"/>
                    <a:pt x="94572" y="109333"/>
                  </a:cubicBezTo>
                  <a:cubicBezTo>
                    <a:pt x="95464" y="108000"/>
                    <a:pt x="95464" y="108000"/>
                    <a:pt x="95464" y="108000"/>
                  </a:cubicBezTo>
                  <a:cubicBezTo>
                    <a:pt x="96802" y="107333"/>
                    <a:pt x="96802" y="107333"/>
                    <a:pt x="96802" y="107333"/>
                  </a:cubicBezTo>
                  <a:cubicBezTo>
                    <a:pt x="98141" y="107333"/>
                    <a:pt x="98141" y="107333"/>
                    <a:pt x="98141" y="107333"/>
                  </a:cubicBezTo>
                  <a:cubicBezTo>
                    <a:pt x="102156" y="106666"/>
                    <a:pt x="102156" y="106666"/>
                    <a:pt x="102156" y="106666"/>
                  </a:cubicBezTo>
                  <a:cubicBezTo>
                    <a:pt x="105278" y="107333"/>
                    <a:pt x="105278" y="107333"/>
                    <a:pt x="105278" y="107333"/>
                  </a:cubicBezTo>
                  <a:cubicBezTo>
                    <a:pt x="107063" y="110000"/>
                    <a:pt x="107063" y="110000"/>
                    <a:pt x="107063" y="110000"/>
                  </a:cubicBezTo>
                  <a:cubicBezTo>
                    <a:pt x="109293" y="111333"/>
                    <a:pt x="109293" y="111333"/>
                    <a:pt x="109293" y="111333"/>
                  </a:cubicBezTo>
                  <a:cubicBezTo>
                    <a:pt x="111524" y="112666"/>
                    <a:pt x="111524" y="112666"/>
                    <a:pt x="111524" y="112666"/>
                  </a:cubicBezTo>
                  <a:cubicBezTo>
                    <a:pt x="114646" y="116000"/>
                    <a:pt x="114646" y="116000"/>
                    <a:pt x="114646" y="116000"/>
                  </a:cubicBezTo>
                  <a:cubicBezTo>
                    <a:pt x="116431" y="118000"/>
                    <a:pt x="116431" y="118000"/>
                    <a:pt x="116431" y="118000"/>
                  </a:cubicBezTo>
                  <a:cubicBezTo>
                    <a:pt x="116877" y="118666"/>
                    <a:pt x="116877" y="118666"/>
                    <a:pt x="116877" y="118666"/>
                  </a:cubicBezTo>
                  <a:cubicBezTo>
                    <a:pt x="117323" y="120000"/>
                    <a:pt x="117323" y="120000"/>
                    <a:pt x="117323" y="120000"/>
                  </a:cubicBezTo>
                  <a:cubicBezTo>
                    <a:pt x="117323" y="120000"/>
                    <a:pt x="117323" y="120000"/>
                    <a:pt x="117323" y="120000"/>
                  </a:cubicBezTo>
                  <a:cubicBezTo>
                    <a:pt x="117323" y="118000"/>
                    <a:pt x="117323" y="118000"/>
                    <a:pt x="117323" y="118000"/>
                  </a:cubicBezTo>
                  <a:cubicBezTo>
                    <a:pt x="117323" y="115333"/>
                    <a:pt x="117323" y="115333"/>
                    <a:pt x="117323" y="115333"/>
                  </a:cubicBezTo>
                  <a:cubicBezTo>
                    <a:pt x="115539" y="113333"/>
                    <a:pt x="115539" y="113333"/>
                    <a:pt x="115539" y="113333"/>
                  </a:cubicBezTo>
                  <a:cubicBezTo>
                    <a:pt x="115539" y="111333"/>
                    <a:pt x="115539" y="111333"/>
                    <a:pt x="115539" y="111333"/>
                  </a:cubicBezTo>
                  <a:cubicBezTo>
                    <a:pt x="115985" y="109333"/>
                    <a:pt x="115985" y="109333"/>
                    <a:pt x="115985" y="109333"/>
                  </a:cubicBezTo>
                  <a:cubicBezTo>
                    <a:pt x="117323" y="108666"/>
                    <a:pt x="117323" y="108666"/>
                    <a:pt x="117323" y="108666"/>
                  </a:cubicBezTo>
                  <a:cubicBezTo>
                    <a:pt x="117323" y="104000"/>
                    <a:pt x="117323" y="104000"/>
                    <a:pt x="117323" y="104000"/>
                  </a:cubicBezTo>
                  <a:cubicBezTo>
                    <a:pt x="117769" y="102000"/>
                    <a:pt x="117769" y="102000"/>
                    <a:pt x="117769" y="102000"/>
                  </a:cubicBezTo>
                  <a:cubicBezTo>
                    <a:pt x="118661" y="101333"/>
                    <a:pt x="118661" y="101333"/>
                    <a:pt x="118661" y="101333"/>
                  </a:cubicBezTo>
                  <a:cubicBezTo>
                    <a:pt x="118661" y="98666"/>
                    <a:pt x="118661" y="98666"/>
                    <a:pt x="118661" y="98666"/>
                  </a:cubicBezTo>
                  <a:cubicBezTo>
                    <a:pt x="117769" y="95333"/>
                    <a:pt x="117769" y="95333"/>
                    <a:pt x="117769" y="95333"/>
                  </a:cubicBezTo>
                  <a:cubicBezTo>
                    <a:pt x="116877" y="94666"/>
                    <a:pt x="116877" y="94666"/>
                    <a:pt x="116877" y="94666"/>
                  </a:cubicBezTo>
                  <a:cubicBezTo>
                    <a:pt x="117323" y="91333"/>
                    <a:pt x="117323" y="91333"/>
                    <a:pt x="117323" y="91333"/>
                  </a:cubicBezTo>
                  <a:cubicBezTo>
                    <a:pt x="117323" y="89333"/>
                    <a:pt x="117323" y="89333"/>
                    <a:pt x="117323" y="89333"/>
                  </a:cubicBezTo>
                  <a:cubicBezTo>
                    <a:pt x="118661" y="89333"/>
                    <a:pt x="118661" y="89333"/>
                    <a:pt x="118661" y="89333"/>
                  </a:cubicBezTo>
                  <a:cubicBezTo>
                    <a:pt x="120000" y="31333"/>
                    <a:pt x="120000" y="31333"/>
                    <a:pt x="120000" y="31333"/>
                  </a:cubicBezTo>
                  <a:cubicBezTo>
                    <a:pt x="118661" y="29333"/>
                    <a:pt x="118661" y="29333"/>
                    <a:pt x="118661" y="29333"/>
                  </a:cubicBezTo>
                  <a:cubicBezTo>
                    <a:pt x="117769" y="27333"/>
                    <a:pt x="117769" y="27333"/>
                    <a:pt x="117769" y="27333"/>
                  </a:cubicBezTo>
                  <a:cubicBezTo>
                    <a:pt x="115539" y="26000"/>
                    <a:pt x="115539" y="26000"/>
                    <a:pt x="115539" y="26000"/>
                  </a:cubicBezTo>
                  <a:cubicBezTo>
                    <a:pt x="115092" y="24000"/>
                    <a:pt x="115092" y="24000"/>
                    <a:pt x="115092" y="24000"/>
                  </a:cubicBezTo>
                  <a:cubicBezTo>
                    <a:pt x="113754" y="22000"/>
                    <a:pt x="113754" y="22000"/>
                    <a:pt x="113754" y="22000"/>
                  </a:cubicBezTo>
                  <a:cubicBezTo>
                    <a:pt x="113308" y="20666"/>
                    <a:pt x="113308" y="20666"/>
                    <a:pt x="113308" y="20666"/>
                  </a:cubicBezTo>
                  <a:cubicBezTo>
                    <a:pt x="113308" y="19333"/>
                    <a:pt x="113308" y="19333"/>
                    <a:pt x="113308" y="19333"/>
                  </a:cubicBezTo>
                  <a:cubicBezTo>
                    <a:pt x="113308" y="18000"/>
                    <a:pt x="113308" y="18000"/>
                    <a:pt x="113308" y="18000"/>
                  </a:cubicBezTo>
                  <a:cubicBezTo>
                    <a:pt x="114646" y="16000"/>
                    <a:pt x="114646" y="16000"/>
                    <a:pt x="114646" y="16000"/>
                  </a:cubicBezTo>
                  <a:cubicBezTo>
                    <a:pt x="115985" y="14000"/>
                    <a:pt x="115985" y="14000"/>
                    <a:pt x="115985" y="14000"/>
                  </a:cubicBezTo>
                  <a:cubicBezTo>
                    <a:pt x="117769" y="11333"/>
                    <a:pt x="117769" y="11333"/>
                    <a:pt x="117769" y="11333"/>
                  </a:cubicBezTo>
                  <a:cubicBezTo>
                    <a:pt x="117323" y="10000"/>
                    <a:pt x="117323" y="10000"/>
                    <a:pt x="117323" y="10000"/>
                  </a:cubicBezTo>
                  <a:cubicBezTo>
                    <a:pt x="117323" y="9333"/>
                    <a:pt x="117323" y="9333"/>
                    <a:pt x="117323" y="9333"/>
                  </a:cubicBezTo>
                  <a:cubicBezTo>
                    <a:pt x="117323" y="9333"/>
                    <a:pt x="74498" y="6666"/>
                    <a:pt x="60669" y="5333"/>
                  </a:cubicBezTo>
                  <a:cubicBezTo>
                    <a:pt x="46840" y="4000"/>
                    <a:pt x="6245" y="0"/>
                    <a:pt x="6245" y="0"/>
                  </a:cubicBezTo>
                  <a:cubicBezTo>
                    <a:pt x="0" y="94666"/>
                    <a:pt x="0" y="94666"/>
                    <a:pt x="0" y="94666"/>
                  </a:cubicBezTo>
                  <a:cubicBezTo>
                    <a:pt x="85650" y="102666"/>
                    <a:pt x="85650" y="102666"/>
                    <a:pt x="85650" y="102666"/>
                  </a:cubicBezTo>
                  <a:lnTo>
                    <a:pt x="89219" y="105333"/>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5" name="Shape 851"/>
            <p:cNvSpPr/>
            <p:nvPr/>
          </p:nvSpPr>
          <p:spPr>
            <a:xfrm>
              <a:off x="5922221" y="2058568"/>
              <a:ext cx="386195" cy="318738"/>
            </a:xfrm>
            <a:custGeom>
              <a:avLst/>
              <a:gdLst/>
              <a:ahLst/>
              <a:cxnLst/>
              <a:rect l="0" t="0" r="0" b="0"/>
              <a:pathLst>
                <a:path w="120000" h="120000" extrusionOk="0">
                  <a:moveTo>
                    <a:pt x="119999" y="17142"/>
                  </a:moveTo>
                  <a:lnTo>
                    <a:pt x="119475" y="17142"/>
                  </a:lnTo>
                  <a:lnTo>
                    <a:pt x="14672" y="0"/>
                  </a:lnTo>
                  <a:lnTo>
                    <a:pt x="12576" y="14603"/>
                  </a:lnTo>
                  <a:lnTo>
                    <a:pt x="3668" y="77460"/>
                  </a:lnTo>
                  <a:lnTo>
                    <a:pt x="0" y="102857"/>
                  </a:lnTo>
                  <a:lnTo>
                    <a:pt x="31965" y="109206"/>
                  </a:lnTo>
                  <a:lnTo>
                    <a:pt x="111091" y="120000"/>
                  </a:lnTo>
                  <a:lnTo>
                    <a:pt x="115283" y="69206"/>
                  </a:lnTo>
                  <a:lnTo>
                    <a:pt x="119999" y="17142"/>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6" name="Shape 852"/>
            <p:cNvSpPr/>
            <p:nvPr/>
          </p:nvSpPr>
          <p:spPr>
            <a:xfrm>
              <a:off x="6313476" y="1829213"/>
              <a:ext cx="359212" cy="231044"/>
            </a:xfrm>
            <a:custGeom>
              <a:avLst/>
              <a:gdLst/>
              <a:ahLst/>
              <a:cxnLst/>
              <a:rect l="0" t="0" r="0" b="0"/>
              <a:pathLst>
                <a:path w="120000" h="120000" extrusionOk="0">
                  <a:moveTo>
                    <a:pt x="119043" y="119259"/>
                  </a:moveTo>
                  <a:cubicBezTo>
                    <a:pt x="119043" y="120000"/>
                    <a:pt x="119043" y="120000"/>
                    <a:pt x="119043" y="120000"/>
                  </a:cubicBezTo>
                  <a:cubicBezTo>
                    <a:pt x="119043" y="120000"/>
                    <a:pt x="119043" y="120000"/>
                    <a:pt x="119043" y="120000"/>
                  </a:cubicBezTo>
                  <a:cubicBezTo>
                    <a:pt x="120000" y="118518"/>
                    <a:pt x="120000" y="118518"/>
                    <a:pt x="120000" y="118518"/>
                  </a:cubicBezTo>
                  <a:cubicBezTo>
                    <a:pt x="120000" y="114814"/>
                    <a:pt x="120000" y="114814"/>
                    <a:pt x="120000" y="114814"/>
                  </a:cubicBezTo>
                  <a:cubicBezTo>
                    <a:pt x="120000" y="111111"/>
                    <a:pt x="120000" y="111111"/>
                    <a:pt x="120000" y="111111"/>
                  </a:cubicBezTo>
                  <a:cubicBezTo>
                    <a:pt x="119521" y="106666"/>
                    <a:pt x="119521" y="106666"/>
                    <a:pt x="119521" y="106666"/>
                  </a:cubicBezTo>
                  <a:cubicBezTo>
                    <a:pt x="118565" y="104444"/>
                    <a:pt x="118565" y="104444"/>
                    <a:pt x="118565" y="104444"/>
                  </a:cubicBezTo>
                  <a:cubicBezTo>
                    <a:pt x="117131" y="102222"/>
                    <a:pt x="117131" y="102222"/>
                    <a:pt x="117131" y="102222"/>
                  </a:cubicBezTo>
                  <a:cubicBezTo>
                    <a:pt x="117131" y="97037"/>
                    <a:pt x="117131" y="97037"/>
                    <a:pt x="117131" y="97037"/>
                  </a:cubicBezTo>
                  <a:cubicBezTo>
                    <a:pt x="116653" y="95555"/>
                    <a:pt x="116653" y="95555"/>
                    <a:pt x="116653" y="95555"/>
                  </a:cubicBezTo>
                  <a:cubicBezTo>
                    <a:pt x="115697" y="93333"/>
                    <a:pt x="115697" y="93333"/>
                    <a:pt x="115697" y="93333"/>
                  </a:cubicBezTo>
                  <a:cubicBezTo>
                    <a:pt x="115697" y="86666"/>
                    <a:pt x="115697" y="86666"/>
                    <a:pt x="115697" y="86666"/>
                  </a:cubicBezTo>
                  <a:cubicBezTo>
                    <a:pt x="115697" y="76296"/>
                    <a:pt x="115697" y="76296"/>
                    <a:pt x="115697" y="76296"/>
                  </a:cubicBezTo>
                  <a:cubicBezTo>
                    <a:pt x="115219" y="63703"/>
                    <a:pt x="115219" y="63703"/>
                    <a:pt x="115219" y="63703"/>
                  </a:cubicBezTo>
                  <a:cubicBezTo>
                    <a:pt x="115219" y="57037"/>
                    <a:pt x="115219" y="57037"/>
                    <a:pt x="115219" y="57037"/>
                  </a:cubicBezTo>
                  <a:cubicBezTo>
                    <a:pt x="113306" y="51851"/>
                    <a:pt x="113306" y="51851"/>
                    <a:pt x="113306" y="51851"/>
                  </a:cubicBezTo>
                  <a:cubicBezTo>
                    <a:pt x="111872" y="44444"/>
                    <a:pt x="111872" y="44444"/>
                    <a:pt x="111872" y="44444"/>
                  </a:cubicBezTo>
                  <a:cubicBezTo>
                    <a:pt x="110916" y="40000"/>
                    <a:pt x="110916" y="40000"/>
                    <a:pt x="110916" y="40000"/>
                  </a:cubicBezTo>
                  <a:cubicBezTo>
                    <a:pt x="111872" y="34814"/>
                    <a:pt x="111872" y="34814"/>
                    <a:pt x="111872" y="34814"/>
                  </a:cubicBezTo>
                  <a:cubicBezTo>
                    <a:pt x="111394" y="30370"/>
                    <a:pt x="111394" y="30370"/>
                    <a:pt x="111394" y="30370"/>
                  </a:cubicBezTo>
                  <a:cubicBezTo>
                    <a:pt x="110916" y="28888"/>
                    <a:pt x="110916" y="28888"/>
                    <a:pt x="110916" y="28888"/>
                  </a:cubicBezTo>
                  <a:cubicBezTo>
                    <a:pt x="110916" y="25185"/>
                    <a:pt x="110916" y="25185"/>
                    <a:pt x="110916" y="25185"/>
                  </a:cubicBezTo>
                  <a:cubicBezTo>
                    <a:pt x="110916" y="24444"/>
                    <a:pt x="110916" y="24444"/>
                    <a:pt x="110916" y="24444"/>
                  </a:cubicBezTo>
                  <a:cubicBezTo>
                    <a:pt x="111872" y="22962"/>
                    <a:pt x="111872" y="22962"/>
                    <a:pt x="111872" y="22962"/>
                  </a:cubicBezTo>
                  <a:cubicBezTo>
                    <a:pt x="112350" y="21481"/>
                    <a:pt x="112350" y="21481"/>
                    <a:pt x="112350" y="21481"/>
                  </a:cubicBezTo>
                  <a:cubicBezTo>
                    <a:pt x="112350" y="18518"/>
                    <a:pt x="112350" y="18518"/>
                    <a:pt x="112350" y="18518"/>
                  </a:cubicBezTo>
                  <a:cubicBezTo>
                    <a:pt x="110916" y="16296"/>
                    <a:pt x="110916" y="16296"/>
                    <a:pt x="110916" y="16296"/>
                  </a:cubicBezTo>
                  <a:cubicBezTo>
                    <a:pt x="110916" y="15555"/>
                    <a:pt x="110916" y="15555"/>
                    <a:pt x="110916" y="15555"/>
                  </a:cubicBezTo>
                  <a:cubicBezTo>
                    <a:pt x="110438" y="13333"/>
                    <a:pt x="110438" y="13333"/>
                    <a:pt x="110438" y="13333"/>
                  </a:cubicBezTo>
                  <a:cubicBezTo>
                    <a:pt x="109960" y="9629"/>
                    <a:pt x="109960" y="9629"/>
                    <a:pt x="109960" y="9629"/>
                  </a:cubicBezTo>
                  <a:cubicBezTo>
                    <a:pt x="109960" y="9629"/>
                    <a:pt x="62151" y="6666"/>
                    <a:pt x="46374" y="5185"/>
                  </a:cubicBezTo>
                  <a:cubicBezTo>
                    <a:pt x="36334" y="4444"/>
                    <a:pt x="6693" y="0"/>
                    <a:pt x="6693" y="0"/>
                  </a:cubicBezTo>
                  <a:cubicBezTo>
                    <a:pt x="0" y="108888"/>
                    <a:pt x="0" y="108888"/>
                    <a:pt x="0" y="108888"/>
                  </a:cubicBezTo>
                  <a:cubicBezTo>
                    <a:pt x="0" y="108888"/>
                    <a:pt x="43505" y="113333"/>
                    <a:pt x="58326" y="114814"/>
                  </a:cubicBezTo>
                  <a:cubicBezTo>
                    <a:pt x="73147" y="116296"/>
                    <a:pt x="119043" y="119259"/>
                    <a:pt x="119043" y="119259"/>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7" name="Shape 853"/>
            <p:cNvSpPr/>
            <p:nvPr/>
          </p:nvSpPr>
          <p:spPr>
            <a:xfrm>
              <a:off x="5982933" y="2348638"/>
              <a:ext cx="401372" cy="315364"/>
            </a:xfrm>
            <a:custGeom>
              <a:avLst/>
              <a:gdLst/>
              <a:ahLst/>
              <a:cxnLst/>
              <a:rect l="0" t="0" r="0" b="0"/>
              <a:pathLst>
                <a:path w="120000" h="120000" extrusionOk="0">
                  <a:moveTo>
                    <a:pt x="114021" y="120000"/>
                  </a:moveTo>
                  <a:cubicBezTo>
                    <a:pt x="118291" y="40723"/>
                    <a:pt x="118291" y="40723"/>
                    <a:pt x="118291" y="40723"/>
                  </a:cubicBezTo>
                  <a:cubicBezTo>
                    <a:pt x="118291" y="40723"/>
                    <a:pt x="118291" y="40723"/>
                    <a:pt x="118291" y="40723"/>
                  </a:cubicBezTo>
                  <a:cubicBezTo>
                    <a:pt x="118291" y="40723"/>
                    <a:pt x="118291" y="40723"/>
                    <a:pt x="118291" y="40723"/>
                  </a:cubicBezTo>
                  <a:cubicBezTo>
                    <a:pt x="120000" y="15203"/>
                    <a:pt x="120000" y="15203"/>
                    <a:pt x="120000" y="15203"/>
                  </a:cubicBezTo>
                  <a:cubicBezTo>
                    <a:pt x="88825" y="11402"/>
                    <a:pt x="88825" y="11402"/>
                    <a:pt x="88825" y="11402"/>
                  </a:cubicBezTo>
                  <a:cubicBezTo>
                    <a:pt x="12811" y="0"/>
                    <a:pt x="12811" y="0"/>
                    <a:pt x="12811" y="0"/>
                  </a:cubicBezTo>
                  <a:cubicBezTo>
                    <a:pt x="0" y="104253"/>
                    <a:pt x="0" y="104253"/>
                    <a:pt x="0" y="104253"/>
                  </a:cubicBezTo>
                  <a:cubicBezTo>
                    <a:pt x="97793" y="118914"/>
                    <a:pt x="97793" y="118914"/>
                    <a:pt x="97793" y="118914"/>
                  </a:cubicBezTo>
                  <a:cubicBezTo>
                    <a:pt x="97793" y="118914"/>
                    <a:pt x="104626" y="119457"/>
                    <a:pt x="114021"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8" name="Shape 854"/>
            <p:cNvSpPr/>
            <p:nvPr/>
          </p:nvSpPr>
          <p:spPr>
            <a:xfrm>
              <a:off x="5716476" y="2235646"/>
              <a:ext cx="308618" cy="386195"/>
            </a:xfrm>
            <a:custGeom>
              <a:avLst/>
              <a:gdLst/>
              <a:ahLst/>
              <a:cxnLst/>
              <a:rect l="0" t="0" r="0" b="0"/>
              <a:pathLst>
                <a:path w="120000" h="120000" extrusionOk="0">
                  <a:moveTo>
                    <a:pt x="120000" y="35109"/>
                  </a:moveTo>
                  <a:lnTo>
                    <a:pt x="80000" y="29868"/>
                  </a:lnTo>
                  <a:lnTo>
                    <a:pt x="84590" y="8908"/>
                  </a:lnTo>
                  <a:lnTo>
                    <a:pt x="25573" y="0"/>
                  </a:lnTo>
                  <a:lnTo>
                    <a:pt x="0" y="105327"/>
                  </a:lnTo>
                  <a:lnTo>
                    <a:pt x="103606" y="119999"/>
                  </a:lnTo>
                  <a:lnTo>
                    <a:pt x="120000" y="35109"/>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9" name="Shape 855"/>
            <p:cNvSpPr/>
            <p:nvPr/>
          </p:nvSpPr>
          <p:spPr>
            <a:xfrm>
              <a:off x="5428094" y="2164816"/>
              <a:ext cx="354152" cy="536287"/>
            </a:xfrm>
            <a:custGeom>
              <a:avLst/>
              <a:gdLst/>
              <a:ahLst/>
              <a:cxnLst/>
              <a:rect l="0" t="0" r="0" b="0"/>
              <a:pathLst>
                <a:path w="120000" h="120000" extrusionOk="0">
                  <a:moveTo>
                    <a:pt x="2419" y="41920"/>
                  </a:moveTo>
                  <a:cubicBezTo>
                    <a:pt x="483" y="42240"/>
                    <a:pt x="483" y="42240"/>
                    <a:pt x="483" y="42240"/>
                  </a:cubicBezTo>
                  <a:cubicBezTo>
                    <a:pt x="0" y="43200"/>
                    <a:pt x="0" y="43200"/>
                    <a:pt x="0" y="43200"/>
                  </a:cubicBezTo>
                  <a:cubicBezTo>
                    <a:pt x="483" y="44480"/>
                    <a:pt x="483" y="44480"/>
                    <a:pt x="483" y="44480"/>
                  </a:cubicBezTo>
                  <a:cubicBezTo>
                    <a:pt x="967" y="45440"/>
                    <a:pt x="967" y="45440"/>
                    <a:pt x="967" y="45440"/>
                  </a:cubicBezTo>
                  <a:cubicBezTo>
                    <a:pt x="1451" y="45760"/>
                    <a:pt x="1451" y="45760"/>
                    <a:pt x="1451" y="45760"/>
                  </a:cubicBezTo>
                  <a:cubicBezTo>
                    <a:pt x="3387" y="46400"/>
                    <a:pt x="3387" y="46400"/>
                    <a:pt x="3387" y="46400"/>
                  </a:cubicBezTo>
                  <a:cubicBezTo>
                    <a:pt x="77419" y="120000"/>
                    <a:pt x="77419" y="120000"/>
                    <a:pt x="77419" y="120000"/>
                  </a:cubicBezTo>
                  <a:cubicBezTo>
                    <a:pt x="78870" y="118720"/>
                    <a:pt x="78870" y="118720"/>
                    <a:pt x="78870" y="118720"/>
                  </a:cubicBezTo>
                  <a:cubicBezTo>
                    <a:pt x="79354" y="117440"/>
                    <a:pt x="79354" y="117440"/>
                    <a:pt x="79354" y="117440"/>
                  </a:cubicBezTo>
                  <a:cubicBezTo>
                    <a:pt x="79354" y="113280"/>
                    <a:pt x="79354" y="113280"/>
                    <a:pt x="79354" y="113280"/>
                  </a:cubicBezTo>
                  <a:cubicBezTo>
                    <a:pt x="79354" y="108800"/>
                    <a:pt x="79354" y="108800"/>
                    <a:pt x="79354" y="108800"/>
                  </a:cubicBezTo>
                  <a:cubicBezTo>
                    <a:pt x="79354" y="105280"/>
                    <a:pt x="79354" y="105280"/>
                    <a:pt x="79354" y="105280"/>
                  </a:cubicBezTo>
                  <a:cubicBezTo>
                    <a:pt x="80806" y="104320"/>
                    <a:pt x="80806" y="104320"/>
                    <a:pt x="80806" y="104320"/>
                  </a:cubicBezTo>
                  <a:cubicBezTo>
                    <a:pt x="84193" y="103680"/>
                    <a:pt x="84193" y="103680"/>
                    <a:pt x="84193" y="103680"/>
                  </a:cubicBezTo>
                  <a:cubicBezTo>
                    <a:pt x="85161" y="104960"/>
                    <a:pt x="85161" y="104960"/>
                    <a:pt x="85161" y="104960"/>
                  </a:cubicBezTo>
                  <a:cubicBezTo>
                    <a:pt x="87096" y="104320"/>
                    <a:pt x="87096" y="104320"/>
                    <a:pt x="87096" y="104320"/>
                  </a:cubicBezTo>
                  <a:cubicBezTo>
                    <a:pt x="89516" y="105600"/>
                    <a:pt x="89516" y="105600"/>
                    <a:pt x="89516" y="105600"/>
                  </a:cubicBezTo>
                  <a:cubicBezTo>
                    <a:pt x="90967" y="106240"/>
                    <a:pt x="90967" y="106240"/>
                    <a:pt x="90967" y="106240"/>
                  </a:cubicBezTo>
                  <a:cubicBezTo>
                    <a:pt x="92419" y="105600"/>
                    <a:pt x="92419" y="105600"/>
                    <a:pt x="92419" y="105600"/>
                  </a:cubicBezTo>
                  <a:cubicBezTo>
                    <a:pt x="92419" y="105600"/>
                    <a:pt x="94354" y="101120"/>
                    <a:pt x="95322" y="99840"/>
                  </a:cubicBezTo>
                  <a:cubicBezTo>
                    <a:pt x="95806" y="97920"/>
                    <a:pt x="97741" y="91840"/>
                    <a:pt x="97741" y="91840"/>
                  </a:cubicBezTo>
                  <a:cubicBezTo>
                    <a:pt x="120000" y="15680"/>
                    <a:pt x="120000" y="15680"/>
                    <a:pt x="120000" y="15680"/>
                  </a:cubicBezTo>
                  <a:cubicBezTo>
                    <a:pt x="120000" y="15680"/>
                    <a:pt x="78870" y="9920"/>
                    <a:pt x="64838" y="7680"/>
                  </a:cubicBezTo>
                  <a:cubicBezTo>
                    <a:pt x="53709" y="6080"/>
                    <a:pt x="20322" y="0"/>
                    <a:pt x="20322" y="0"/>
                  </a:cubicBezTo>
                  <a:cubicBezTo>
                    <a:pt x="3870" y="41600"/>
                    <a:pt x="3870" y="41600"/>
                    <a:pt x="3870" y="41600"/>
                  </a:cubicBezTo>
                  <a:lnTo>
                    <a:pt x="2419" y="4192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0" name="Shape 856"/>
            <p:cNvSpPr/>
            <p:nvPr/>
          </p:nvSpPr>
          <p:spPr>
            <a:xfrm>
              <a:off x="5278001" y="1830900"/>
              <a:ext cx="440161" cy="372704"/>
            </a:xfrm>
            <a:custGeom>
              <a:avLst/>
              <a:gdLst/>
              <a:ahLst/>
              <a:cxnLst/>
              <a:rect l="0" t="0" r="0" b="0"/>
              <a:pathLst>
                <a:path w="120000" h="120000" extrusionOk="0">
                  <a:moveTo>
                    <a:pt x="97792" y="120000"/>
                  </a:moveTo>
                  <a:cubicBezTo>
                    <a:pt x="104805" y="83678"/>
                    <a:pt x="104805" y="83678"/>
                    <a:pt x="104805" y="83678"/>
                  </a:cubicBezTo>
                  <a:cubicBezTo>
                    <a:pt x="104805" y="81379"/>
                    <a:pt x="104805" y="81379"/>
                    <a:pt x="104805" y="81379"/>
                  </a:cubicBezTo>
                  <a:cubicBezTo>
                    <a:pt x="105194" y="80459"/>
                    <a:pt x="105194" y="80459"/>
                    <a:pt x="105194" y="80459"/>
                  </a:cubicBezTo>
                  <a:cubicBezTo>
                    <a:pt x="107142" y="79540"/>
                    <a:pt x="107142" y="79540"/>
                    <a:pt x="107142" y="79540"/>
                  </a:cubicBezTo>
                  <a:cubicBezTo>
                    <a:pt x="107142" y="78620"/>
                    <a:pt x="107142" y="78620"/>
                    <a:pt x="107142" y="78620"/>
                  </a:cubicBezTo>
                  <a:cubicBezTo>
                    <a:pt x="107532" y="76781"/>
                    <a:pt x="107532" y="76781"/>
                    <a:pt x="107532" y="76781"/>
                  </a:cubicBezTo>
                  <a:cubicBezTo>
                    <a:pt x="107532" y="73103"/>
                    <a:pt x="107532" y="73103"/>
                    <a:pt x="107532" y="73103"/>
                  </a:cubicBezTo>
                  <a:cubicBezTo>
                    <a:pt x="107922" y="72183"/>
                    <a:pt x="107922" y="72183"/>
                    <a:pt x="107922" y="72183"/>
                  </a:cubicBezTo>
                  <a:cubicBezTo>
                    <a:pt x="106753" y="70804"/>
                    <a:pt x="106753" y="70804"/>
                    <a:pt x="106753" y="70804"/>
                  </a:cubicBezTo>
                  <a:cubicBezTo>
                    <a:pt x="106363" y="70804"/>
                    <a:pt x="106363" y="70804"/>
                    <a:pt x="106363" y="70804"/>
                  </a:cubicBezTo>
                  <a:cubicBezTo>
                    <a:pt x="105584" y="70344"/>
                    <a:pt x="105584" y="70344"/>
                    <a:pt x="105584" y="70344"/>
                  </a:cubicBezTo>
                  <a:cubicBezTo>
                    <a:pt x="104805" y="68965"/>
                    <a:pt x="104805" y="68965"/>
                    <a:pt x="104805" y="68965"/>
                  </a:cubicBezTo>
                  <a:cubicBezTo>
                    <a:pt x="105194" y="66666"/>
                    <a:pt x="105194" y="66666"/>
                    <a:pt x="105194" y="66666"/>
                  </a:cubicBezTo>
                  <a:cubicBezTo>
                    <a:pt x="105584" y="65287"/>
                    <a:pt x="105584" y="65287"/>
                    <a:pt x="105584" y="65287"/>
                  </a:cubicBezTo>
                  <a:cubicBezTo>
                    <a:pt x="107922" y="62988"/>
                    <a:pt x="107922" y="62988"/>
                    <a:pt x="107922" y="62988"/>
                  </a:cubicBezTo>
                  <a:cubicBezTo>
                    <a:pt x="111038" y="59310"/>
                    <a:pt x="111038" y="59310"/>
                    <a:pt x="111038" y="59310"/>
                  </a:cubicBezTo>
                  <a:cubicBezTo>
                    <a:pt x="112207" y="57471"/>
                    <a:pt x="112207" y="57471"/>
                    <a:pt x="112207" y="57471"/>
                  </a:cubicBezTo>
                  <a:cubicBezTo>
                    <a:pt x="112597" y="55632"/>
                    <a:pt x="112597" y="55632"/>
                    <a:pt x="112597" y="55632"/>
                  </a:cubicBezTo>
                  <a:cubicBezTo>
                    <a:pt x="113376" y="55172"/>
                    <a:pt x="113376" y="55172"/>
                    <a:pt x="113376" y="55172"/>
                  </a:cubicBezTo>
                  <a:cubicBezTo>
                    <a:pt x="114155" y="52873"/>
                    <a:pt x="114155" y="52873"/>
                    <a:pt x="114155" y="52873"/>
                  </a:cubicBezTo>
                  <a:cubicBezTo>
                    <a:pt x="115714" y="51034"/>
                    <a:pt x="115714" y="51034"/>
                    <a:pt x="115714" y="51034"/>
                  </a:cubicBezTo>
                  <a:cubicBezTo>
                    <a:pt x="116883" y="49195"/>
                    <a:pt x="116883" y="49195"/>
                    <a:pt x="116883" y="49195"/>
                  </a:cubicBezTo>
                  <a:cubicBezTo>
                    <a:pt x="118441" y="47816"/>
                    <a:pt x="118441" y="47816"/>
                    <a:pt x="118441" y="47816"/>
                  </a:cubicBezTo>
                  <a:cubicBezTo>
                    <a:pt x="118831" y="45517"/>
                    <a:pt x="118831" y="45517"/>
                    <a:pt x="118831" y="45517"/>
                  </a:cubicBezTo>
                  <a:cubicBezTo>
                    <a:pt x="120000" y="45057"/>
                    <a:pt x="120000" y="45057"/>
                    <a:pt x="120000" y="45057"/>
                  </a:cubicBezTo>
                  <a:cubicBezTo>
                    <a:pt x="120000" y="43218"/>
                    <a:pt x="120000" y="43218"/>
                    <a:pt x="120000" y="43218"/>
                  </a:cubicBezTo>
                  <a:cubicBezTo>
                    <a:pt x="119610" y="41379"/>
                    <a:pt x="119610" y="41379"/>
                    <a:pt x="119610" y="41379"/>
                  </a:cubicBezTo>
                  <a:cubicBezTo>
                    <a:pt x="118831" y="40000"/>
                    <a:pt x="118831" y="40000"/>
                    <a:pt x="118831" y="40000"/>
                  </a:cubicBezTo>
                  <a:cubicBezTo>
                    <a:pt x="116883" y="38160"/>
                    <a:pt x="116883" y="38160"/>
                    <a:pt x="116883" y="38160"/>
                  </a:cubicBezTo>
                  <a:cubicBezTo>
                    <a:pt x="115714" y="35862"/>
                    <a:pt x="115714" y="35862"/>
                    <a:pt x="115714" y="35862"/>
                  </a:cubicBezTo>
                  <a:cubicBezTo>
                    <a:pt x="115714" y="34022"/>
                    <a:pt x="115714" y="34022"/>
                    <a:pt x="115714" y="34022"/>
                  </a:cubicBezTo>
                  <a:cubicBezTo>
                    <a:pt x="90000" y="26206"/>
                    <a:pt x="90000" y="26206"/>
                    <a:pt x="90000" y="26206"/>
                  </a:cubicBezTo>
                  <a:cubicBezTo>
                    <a:pt x="85714" y="25747"/>
                    <a:pt x="85714" y="25747"/>
                    <a:pt x="85714" y="25747"/>
                  </a:cubicBezTo>
                  <a:cubicBezTo>
                    <a:pt x="84155" y="26206"/>
                    <a:pt x="84155" y="26206"/>
                    <a:pt x="84155" y="26206"/>
                  </a:cubicBezTo>
                  <a:cubicBezTo>
                    <a:pt x="82207" y="25747"/>
                    <a:pt x="82207" y="25747"/>
                    <a:pt x="82207" y="25747"/>
                  </a:cubicBezTo>
                  <a:cubicBezTo>
                    <a:pt x="80649" y="26206"/>
                    <a:pt x="80649" y="26206"/>
                    <a:pt x="80649" y="26206"/>
                  </a:cubicBezTo>
                  <a:cubicBezTo>
                    <a:pt x="69350" y="26666"/>
                    <a:pt x="69350" y="26666"/>
                    <a:pt x="69350" y="26666"/>
                  </a:cubicBezTo>
                  <a:cubicBezTo>
                    <a:pt x="68181" y="25747"/>
                    <a:pt x="68181" y="25747"/>
                    <a:pt x="68181" y="25747"/>
                  </a:cubicBezTo>
                  <a:cubicBezTo>
                    <a:pt x="67012" y="26206"/>
                    <a:pt x="67012" y="26206"/>
                    <a:pt x="67012" y="26206"/>
                  </a:cubicBezTo>
                  <a:cubicBezTo>
                    <a:pt x="65844" y="26666"/>
                    <a:pt x="65844" y="26666"/>
                    <a:pt x="65844" y="26666"/>
                  </a:cubicBezTo>
                  <a:cubicBezTo>
                    <a:pt x="65064" y="26666"/>
                    <a:pt x="65064" y="26666"/>
                    <a:pt x="65064" y="26666"/>
                  </a:cubicBezTo>
                  <a:cubicBezTo>
                    <a:pt x="63896" y="26206"/>
                    <a:pt x="63896" y="26206"/>
                    <a:pt x="63896" y="26206"/>
                  </a:cubicBezTo>
                  <a:cubicBezTo>
                    <a:pt x="63896" y="25747"/>
                    <a:pt x="63896" y="25747"/>
                    <a:pt x="63896" y="25747"/>
                  </a:cubicBezTo>
                  <a:cubicBezTo>
                    <a:pt x="61948" y="25747"/>
                    <a:pt x="61948" y="25747"/>
                    <a:pt x="61948" y="25747"/>
                  </a:cubicBezTo>
                  <a:cubicBezTo>
                    <a:pt x="60779" y="25287"/>
                    <a:pt x="60779" y="25287"/>
                    <a:pt x="60779" y="25287"/>
                  </a:cubicBezTo>
                  <a:cubicBezTo>
                    <a:pt x="60389" y="24367"/>
                    <a:pt x="60389" y="24367"/>
                    <a:pt x="60389" y="24367"/>
                  </a:cubicBezTo>
                  <a:cubicBezTo>
                    <a:pt x="60389" y="23908"/>
                    <a:pt x="60389" y="23908"/>
                    <a:pt x="60389" y="23908"/>
                  </a:cubicBezTo>
                  <a:cubicBezTo>
                    <a:pt x="58831" y="23448"/>
                    <a:pt x="58831" y="23448"/>
                    <a:pt x="58831" y="23448"/>
                  </a:cubicBezTo>
                  <a:cubicBezTo>
                    <a:pt x="55714" y="22528"/>
                    <a:pt x="55714" y="22528"/>
                    <a:pt x="55714" y="22528"/>
                  </a:cubicBezTo>
                  <a:cubicBezTo>
                    <a:pt x="53766" y="21609"/>
                    <a:pt x="53766" y="21609"/>
                    <a:pt x="53766" y="21609"/>
                  </a:cubicBezTo>
                  <a:cubicBezTo>
                    <a:pt x="52987" y="21149"/>
                    <a:pt x="52987" y="21149"/>
                    <a:pt x="52987" y="21149"/>
                  </a:cubicBezTo>
                  <a:cubicBezTo>
                    <a:pt x="50649" y="21609"/>
                    <a:pt x="50649" y="21609"/>
                    <a:pt x="50649" y="21609"/>
                  </a:cubicBezTo>
                  <a:cubicBezTo>
                    <a:pt x="47142" y="22528"/>
                    <a:pt x="47142" y="22528"/>
                    <a:pt x="47142" y="22528"/>
                  </a:cubicBezTo>
                  <a:cubicBezTo>
                    <a:pt x="42857" y="21149"/>
                    <a:pt x="42857" y="21149"/>
                    <a:pt x="42857" y="21149"/>
                  </a:cubicBezTo>
                  <a:cubicBezTo>
                    <a:pt x="40129" y="18390"/>
                    <a:pt x="40129" y="18390"/>
                    <a:pt x="40129" y="18390"/>
                  </a:cubicBezTo>
                  <a:cubicBezTo>
                    <a:pt x="40129" y="18390"/>
                    <a:pt x="41298" y="15172"/>
                    <a:pt x="40909" y="11034"/>
                  </a:cubicBezTo>
                  <a:cubicBezTo>
                    <a:pt x="40519" y="6436"/>
                    <a:pt x="38571" y="5517"/>
                    <a:pt x="38571" y="5517"/>
                  </a:cubicBezTo>
                  <a:cubicBezTo>
                    <a:pt x="36623" y="5517"/>
                    <a:pt x="36623" y="5517"/>
                    <a:pt x="36623" y="5517"/>
                  </a:cubicBezTo>
                  <a:cubicBezTo>
                    <a:pt x="35064" y="4597"/>
                    <a:pt x="35064" y="4597"/>
                    <a:pt x="35064" y="4597"/>
                  </a:cubicBezTo>
                  <a:cubicBezTo>
                    <a:pt x="35064" y="4597"/>
                    <a:pt x="35064" y="1839"/>
                    <a:pt x="33116" y="1839"/>
                  </a:cubicBezTo>
                  <a:cubicBezTo>
                    <a:pt x="31168" y="1839"/>
                    <a:pt x="31168" y="1839"/>
                    <a:pt x="31168" y="1839"/>
                  </a:cubicBezTo>
                  <a:cubicBezTo>
                    <a:pt x="28831" y="1379"/>
                    <a:pt x="28831" y="1379"/>
                    <a:pt x="28831" y="1379"/>
                  </a:cubicBezTo>
                  <a:cubicBezTo>
                    <a:pt x="27272" y="0"/>
                    <a:pt x="27272" y="0"/>
                    <a:pt x="27272" y="0"/>
                  </a:cubicBezTo>
                  <a:cubicBezTo>
                    <a:pt x="27272" y="3218"/>
                    <a:pt x="27272" y="3218"/>
                    <a:pt x="27272" y="3218"/>
                  </a:cubicBezTo>
                  <a:cubicBezTo>
                    <a:pt x="26493" y="5977"/>
                    <a:pt x="26493" y="5977"/>
                    <a:pt x="26493" y="5977"/>
                  </a:cubicBezTo>
                  <a:cubicBezTo>
                    <a:pt x="24545" y="10114"/>
                    <a:pt x="24545" y="10114"/>
                    <a:pt x="24545" y="10114"/>
                  </a:cubicBezTo>
                  <a:cubicBezTo>
                    <a:pt x="24935" y="12873"/>
                    <a:pt x="24935" y="12873"/>
                    <a:pt x="24935" y="12873"/>
                  </a:cubicBezTo>
                  <a:cubicBezTo>
                    <a:pt x="24545" y="15172"/>
                    <a:pt x="24545" y="15172"/>
                    <a:pt x="24545" y="15172"/>
                  </a:cubicBezTo>
                  <a:cubicBezTo>
                    <a:pt x="23376" y="17471"/>
                    <a:pt x="23376" y="17471"/>
                    <a:pt x="23376" y="17471"/>
                  </a:cubicBezTo>
                  <a:cubicBezTo>
                    <a:pt x="22597" y="19770"/>
                    <a:pt x="22597" y="19770"/>
                    <a:pt x="22597" y="19770"/>
                  </a:cubicBezTo>
                  <a:cubicBezTo>
                    <a:pt x="21428" y="22988"/>
                    <a:pt x="21428" y="22988"/>
                    <a:pt x="21428" y="22988"/>
                  </a:cubicBezTo>
                  <a:cubicBezTo>
                    <a:pt x="20649" y="25287"/>
                    <a:pt x="20649" y="25287"/>
                    <a:pt x="20649" y="25287"/>
                  </a:cubicBezTo>
                  <a:cubicBezTo>
                    <a:pt x="18311" y="30804"/>
                    <a:pt x="18311" y="30804"/>
                    <a:pt x="18311" y="30804"/>
                  </a:cubicBezTo>
                  <a:cubicBezTo>
                    <a:pt x="15584" y="39080"/>
                    <a:pt x="15584" y="39080"/>
                    <a:pt x="15584" y="39080"/>
                  </a:cubicBezTo>
                  <a:cubicBezTo>
                    <a:pt x="13636" y="45057"/>
                    <a:pt x="13636" y="45057"/>
                    <a:pt x="13636" y="45057"/>
                  </a:cubicBezTo>
                  <a:cubicBezTo>
                    <a:pt x="11688" y="51034"/>
                    <a:pt x="11688" y="51034"/>
                    <a:pt x="11688" y="51034"/>
                  </a:cubicBezTo>
                  <a:cubicBezTo>
                    <a:pt x="9350" y="55172"/>
                    <a:pt x="9350" y="55172"/>
                    <a:pt x="9350" y="55172"/>
                  </a:cubicBezTo>
                  <a:cubicBezTo>
                    <a:pt x="8571" y="57011"/>
                    <a:pt x="8571" y="57011"/>
                    <a:pt x="8571" y="57011"/>
                  </a:cubicBezTo>
                  <a:cubicBezTo>
                    <a:pt x="7012" y="59770"/>
                    <a:pt x="7012" y="59770"/>
                    <a:pt x="7012" y="59770"/>
                  </a:cubicBezTo>
                  <a:cubicBezTo>
                    <a:pt x="5844" y="61149"/>
                    <a:pt x="5844" y="61149"/>
                    <a:pt x="5844" y="61149"/>
                  </a:cubicBezTo>
                  <a:cubicBezTo>
                    <a:pt x="5454" y="62528"/>
                    <a:pt x="5454" y="62528"/>
                    <a:pt x="5454" y="62528"/>
                  </a:cubicBezTo>
                  <a:cubicBezTo>
                    <a:pt x="4285" y="64827"/>
                    <a:pt x="4285" y="64827"/>
                    <a:pt x="4285" y="64827"/>
                  </a:cubicBezTo>
                  <a:cubicBezTo>
                    <a:pt x="1948" y="68045"/>
                    <a:pt x="1948" y="68045"/>
                    <a:pt x="1948" y="68045"/>
                  </a:cubicBezTo>
                  <a:cubicBezTo>
                    <a:pt x="1168" y="69885"/>
                    <a:pt x="1168" y="69885"/>
                    <a:pt x="1168" y="69885"/>
                  </a:cubicBezTo>
                  <a:cubicBezTo>
                    <a:pt x="1948" y="73563"/>
                    <a:pt x="1948" y="73563"/>
                    <a:pt x="1948" y="73563"/>
                  </a:cubicBezTo>
                  <a:cubicBezTo>
                    <a:pt x="1948" y="74482"/>
                    <a:pt x="1948" y="74482"/>
                    <a:pt x="1948" y="74482"/>
                  </a:cubicBezTo>
                  <a:cubicBezTo>
                    <a:pt x="1948" y="75402"/>
                    <a:pt x="1948" y="75402"/>
                    <a:pt x="1948" y="75402"/>
                  </a:cubicBezTo>
                  <a:cubicBezTo>
                    <a:pt x="1558" y="75862"/>
                    <a:pt x="1558" y="75862"/>
                    <a:pt x="1558" y="75862"/>
                  </a:cubicBezTo>
                  <a:cubicBezTo>
                    <a:pt x="1168" y="77701"/>
                    <a:pt x="1168" y="77701"/>
                    <a:pt x="1168" y="77701"/>
                  </a:cubicBezTo>
                  <a:cubicBezTo>
                    <a:pt x="389" y="78160"/>
                    <a:pt x="389" y="78160"/>
                    <a:pt x="389" y="78160"/>
                  </a:cubicBezTo>
                  <a:cubicBezTo>
                    <a:pt x="389" y="80000"/>
                    <a:pt x="389" y="80000"/>
                    <a:pt x="389" y="80000"/>
                  </a:cubicBezTo>
                  <a:cubicBezTo>
                    <a:pt x="0" y="83678"/>
                    <a:pt x="0" y="83678"/>
                    <a:pt x="0" y="83678"/>
                  </a:cubicBezTo>
                  <a:cubicBezTo>
                    <a:pt x="0" y="85977"/>
                    <a:pt x="0" y="85977"/>
                    <a:pt x="0" y="85977"/>
                  </a:cubicBezTo>
                  <a:cubicBezTo>
                    <a:pt x="779" y="87356"/>
                    <a:pt x="779" y="87356"/>
                    <a:pt x="779" y="87356"/>
                  </a:cubicBezTo>
                  <a:cubicBezTo>
                    <a:pt x="1168" y="88735"/>
                    <a:pt x="1168" y="88735"/>
                    <a:pt x="1168" y="88735"/>
                  </a:cubicBezTo>
                  <a:cubicBezTo>
                    <a:pt x="57272" y="107586"/>
                    <a:pt x="57272" y="107586"/>
                    <a:pt x="57272" y="107586"/>
                  </a:cubicBezTo>
                  <a:cubicBezTo>
                    <a:pt x="57272" y="107586"/>
                    <a:pt x="84155" y="116321"/>
                    <a:pt x="93116" y="118620"/>
                  </a:cubicBezTo>
                  <a:cubicBezTo>
                    <a:pt x="94285" y="119080"/>
                    <a:pt x="95844" y="119540"/>
                    <a:pt x="97792"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1" name="Shape 857"/>
            <p:cNvSpPr/>
            <p:nvPr/>
          </p:nvSpPr>
          <p:spPr>
            <a:xfrm>
              <a:off x="5637212" y="1731400"/>
              <a:ext cx="325483" cy="532915"/>
            </a:xfrm>
            <a:custGeom>
              <a:avLst/>
              <a:gdLst/>
              <a:ahLst/>
              <a:cxnLst/>
              <a:rect l="0" t="0" r="0" b="0"/>
              <a:pathLst>
                <a:path w="120000" h="120000" extrusionOk="0">
                  <a:moveTo>
                    <a:pt x="25263" y="42466"/>
                  </a:moveTo>
                  <a:cubicBezTo>
                    <a:pt x="25263" y="44396"/>
                    <a:pt x="24210" y="46005"/>
                    <a:pt x="24210" y="46005"/>
                  </a:cubicBezTo>
                  <a:cubicBezTo>
                    <a:pt x="24210" y="47292"/>
                    <a:pt x="24210" y="47292"/>
                    <a:pt x="24210" y="47292"/>
                  </a:cubicBezTo>
                  <a:cubicBezTo>
                    <a:pt x="25789" y="48900"/>
                    <a:pt x="25789" y="48900"/>
                    <a:pt x="25789" y="48900"/>
                  </a:cubicBezTo>
                  <a:cubicBezTo>
                    <a:pt x="28421" y="50187"/>
                    <a:pt x="28421" y="50187"/>
                    <a:pt x="28421" y="50187"/>
                  </a:cubicBezTo>
                  <a:cubicBezTo>
                    <a:pt x="29473" y="51152"/>
                    <a:pt x="29473" y="51152"/>
                    <a:pt x="29473" y="51152"/>
                  </a:cubicBezTo>
                  <a:cubicBezTo>
                    <a:pt x="29999" y="52439"/>
                    <a:pt x="29999" y="52439"/>
                    <a:pt x="29999" y="52439"/>
                  </a:cubicBezTo>
                  <a:cubicBezTo>
                    <a:pt x="29999" y="53726"/>
                    <a:pt x="29999" y="53726"/>
                    <a:pt x="29999" y="53726"/>
                  </a:cubicBezTo>
                  <a:cubicBezTo>
                    <a:pt x="28421" y="54048"/>
                    <a:pt x="28421" y="54048"/>
                    <a:pt x="28421" y="54048"/>
                  </a:cubicBezTo>
                  <a:cubicBezTo>
                    <a:pt x="27894" y="55656"/>
                    <a:pt x="27894" y="55656"/>
                    <a:pt x="27894" y="55656"/>
                  </a:cubicBezTo>
                  <a:cubicBezTo>
                    <a:pt x="25789" y="56621"/>
                    <a:pt x="25789" y="56621"/>
                    <a:pt x="25789" y="56621"/>
                  </a:cubicBezTo>
                  <a:cubicBezTo>
                    <a:pt x="24210" y="57908"/>
                    <a:pt x="24210" y="57908"/>
                    <a:pt x="24210" y="57908"/>
                  </a:cubicBezTo>
                  <a:cubicBezTo>
                    <a:pt x="22105" y="59195"/>
                    <a:pt x="22105" y="59195"/>
                    <a:pt x="22105" y="59195"/>
                  </a:cubicBezTo>
                  <a:cubicBezTo>
                    <a:pt x="21052" y="60804"/>
                    <a:pt x="21052" y="60804"/>
                    <a:pt x="21052" y="60804"/>
                  </a:cubicBezTo>
                  <a:cubicBezTo>
                    <a:pt x="20000" y="61126"/>
                    <a:pt x="20000" y="61126"/>
                    <a:pt x="20000" y="61126"/>
                  </a:cubicBezTo>
                  <a:cubicBezTo>
                    <a:pt x="19473" y="62412"/>
                    <a:pt x="19473" y="62412"/>
                    <a:pt x="19473" y="62412"/>
                  </a:cubicBezTo>
                  <a:cubicBezTo>
                    <a:pt x="17894" y="63699"/>
                    <a:pt x="17894" y="63699"/>
                    <a:pt x="17894" y="63699"/>
                  </a:cubicBezTo>
                  <a:cubicBezTo>
                    <a:pt x="13684" y="66273"/>
                    <a:pt x="13684" y="66273"/>
                    <a:pt x="13684" y="66273"/>
                  </a:cubicBezTo>
                  <a:cubicBezTo>
                    <a:pt x="10526" y="67882"/>
                    <a:pt x="10526" y="67882"/>
                    <a:pt x="10526" y="67882"/>
                  </a:cubicBezTo>
                  <a:cubicBezTo>
                    <a:pt x="10000" y="68847"/>
                    <a:pt x="10000" y="68847"/>
                    <a:pt x="10000" y="68847"/>
                  </a:cubicBezTo>
                  <a:cubicBezTo>
                    <a:pt x="9473" y="70455"/>
                    <a:pt x="9473" y="70455"/>
                    <a:pt x="9473" y="70455"/>
                  </a:cubicBezTo>
                  <a:cubicBezTo>
                    <a:pt x="10526" y="71420"/>
                    <a:pt x="10526" y="71420"/>
                    <a:pt x="10526" y="71420"/>
                  </a:cubicBezTo>
                  <a:cubicBezTo>
                    <a:pt x="11578" y="71742"/>
                    <a:pt x="11578" y="71742"/>
                    <a:pt x="11578" y="71742"/>
                  </a:cubicBezTo>
                  <a:cubicBezTo>
                    <a:pt x="12105" y="71742"/>
                    <a:pt x="12105" y="71742"/>
                    <a:pt x="12105" y="71742"/>
                  </a:cubicBezTo>
                  <a:cubicBezTo>
                    <a:pt x="13684" y="72707"/>
                    <a:pt x="13684" y="72707"/>
                    <a:pt x="13684" y="72707"/>
                  </a:cubicBezTo>
                  <a:cubicBezTo>
                    <a:pt x="13157" y="73351"/>
                    <a:pt x="13157" y="73351"/>
                    <a:pt x="13157" y="73351"/>
                  </a:cubicBezTo>
                  <a:cubicBezTo>
                    <a:pt x="13157" y="75924"/>
                    <a:pt x="13157" y="75924"/>
                    <a:pt x="13157" y="75924"/>
                  </a:cubicBezTo>
                  <a:cubicBezTo>
                    <a:pt x="12631" y="77211"/>
                    <a:pt x="12631" y="77211"/>
                    <a:pt x="12631" y="77211"/>
                  </a:cubicBezTo>
                  <a:cubicBezTo>
                    <a:pt x="12631" y="77855"/>
                    <a:pt x="12631" y="77855"/>
                    <a:pt x="12631" y="77855"/>
                  </a:cubicBezTo>
                  <a:cubicBezTo>
                    <a:pt x="10000" y="78498"/>
                    <a:pt x="10000" y="78498"/>
                    <a:pt x="10000" y="78498"/>
                  </a:cubicBezTo>
                  <a:cubicBezTo>
                    <a:pt x="9473" y="79142"/>
                    <a:pt x="9473" y="79142"/>
                    <a:pt x="9473" y="79142"/>
                  </a:cubicBezTo>
                  <a:cubicBezTo>
                    <a:pt x="9473" y="80750"/>
                    <a:pt x="9473" y="80750"/>
                    <a:pt x="9473" y="80750"/>
                  </a:cubicBezTo>
                  <a:cubicBezTo>
                    <a:pt x="0" y="106166"/>
                    <a:pt x="0" y="106166"/>
                    <a:pt x="0" y="106166"/>
                  </a:cubicBezTo>
                  <a:cubicBezTo>
                    <a:pt x="18421" y="108739"/>
                    <a:pt x="53684" y="113243"/>
                    <a:pt x="53684" y="113243"/>
                  </a:cubicBezTo>
                  <a:cubicBezTo>
                    <a:pt x="109473" y="119999"/>
                    <a:pt x="109473" y="119999"/>
                    <a:pt x="109473" y="119999"/>
                  </a:cubicBezTo>
                  <a:cubicBezTo>
                    <a:pt x="119999" y="82359"/>
                    <a:pt x="119999" y="82359"/>
                    <a:pt x="119999" y="82359"/>
                  </a:cubicBezTo>
                  <a:cubicBezTo>
                    <a:pt x="118947" y="81715"/>
                    <a:pt x="118947" y="81715"/>
                    <a:pt x="118947" y="81715"/>
                  </a:cubicBezTo>
                  <a:cubicBezTo>
                    <a:pt x="117894" y="81072"/>
                    <a:pt x="117894" y="81072"/>
                    <a:pt x="117894" y="81072"/>
                  </a:cubicBezTo>
                  <a:cubicBezTo>
                    <a:pt x="117894" y="80750"/>
                    <a:pt x="117894" y="80750"/>
                    <a:pt x="117894" y="80750"/>
                  </a:cubicBezTo>
                  <a:cubicBezTo>
                    <a:pt x="117368" y="79463"/>
                    <a:pt x="117368" y="79463"/>
                    <a:pt x="117368" y="79463"/>
                  </a:cubicBezTo>
                  <a:cubicBezTo>
                    <a:pt x="116315" y="78498"/>
                    <a:pt x="116315" y="78498"/>
                    <a:pt x="116315" y="78498"/>
                  </a:cubicBezTo>
                  <a:cubicBezTo>
                    <a:pt x="114736" y="77533"/>
                    <a:pt x="114736" y="77533"/>
                    <a:pt x="114736" y="77533"/>
                  </a:cubicBezTo>
                  <a:cubicBezTo>
                    <a:pt x="112631" y="77533"/>
                    <a:pt x="112631" y="77533"/>
                    <a:pt x="112631" y="77533"/>
                  </a:cubicBezTo>
                  <a:cubicBezTo>
                    <a:pt x="112105" y="79142"/>
                    <a:pt x="112105" y="79142"/>
                    <a:pt x="112105" y="79142"/>
                  </a:cubicBezTo>
                  <a:cubicBezTo>
                    <a:pt x="111578" y="80107"/>
                    <a:pt x="111578" y="80107"/>
                    <a:pt x="111578" y="80107"/>
                  </a:cubicBezTo>
                  <a:cubicBezTo>
                    <a:pt x="106315" y="79785"/>
                    <a:pt x="106315" y="79785"/>
                    <a:pt x="106315" y="79785"/>
                  </a:cubicBezTo>
                  <a:cubicBezTo>
                    <a:pt x="103684" y="79142"/>
                    <a:pt x="103684" y="79142"/>
                    <a:pt x="103684" y="79142"/>
                  </a:cubicBezTo>
                  <a:cubicBezTo>
                    <a:pt x="99473" y="78820"/>
                    <a:pt x="99473" y="78820"/>
                    <a:pt x="99473" y="78820"/>
                  </a:cubicBezTo>
                  <a:cubicBezTo>
                    <a:pt x="97368" y="78820"/>
                    <a:pt x="97368" y="78820"/>
                    <a:pt x="97368" y="78820"/>
                  </a:cubicBezTo>
                  <a:cubicBezTo>
                    <a:pt x="96842" y="79463"/>
                    <a:pt x="96842" y="79463"/>
                    <a:pt x="96842" y="79463"/>
                  </a:cubicBezTo>
                  <a:cubicBezTo>
                    <a:pt x="96842" y="80107"/>
                    <a:pt x="96842" y="80107"/>
                    <a:pt x="96842" y="80107"/>
                  </a:cubicBezTo>
                  <a:cubicBezTo>
                    <a:pt x="94210" y="79463"/>
                    <a:pt x="94210" y="79463"/>
                    <a:pt x="94210" y="79463"/>
                  </a:cubicBezTo>
                  <a:cubicBezTo>
                    <a:pt x="91578" y="78498"/>
                    <a:pt x="91578" y="78498"/>
                    <a:pt x="91578" y="78498"/>
                  </a:cubicBezTo>
                  <a:cubicBezTo>
                    <a:pt x="89999" y="78498"/>
                    <a:pt x="89999" y="78498"/>
                    <a:pt x="89999" y="78498"/>
                  </a:cubicBezTo>
                  <a:cubicBezTo>
                    <a:pt x="88947" y="78498"/>
                    <a:pt x="88947" y="78498"/>
                    <a:pt x="88947" y="78498"/>
                  </a:cubicBezTo>
                  <a:cubicBezTo>
                    <a:pt x="88421" y="79463"/>
                    <a:pt x="88421" y="79463"/>
                    <a:pt x="88421" y="79463"/>
                  </a:cubicBezTo>
                  <a:cubicBezTo>
                    <a:pt x="88421" y="80107"/>
                    <a:pt x="88421" y="80107"/>
                    <a:pt x="88421" y="80107"/>
                  </a:cubicBezTo>
                  <a:cubicBezTo>
                    <a:pt x="86315" y="80107"/>
                    <a:pt x="86315" y="80107"/>
                    <a:pt x="86315" y="80107"/>
                  </a:cubicBezTo>
                  <a:cubicBezTo>
                    <a:pt x="85263" y="78820"/>
                    <a:pt x="85263" y="78820"/>
                    <a:pt x="85263" y="78820"/>
                  </a:cubicBezTo>
                  <a:cubicBezTo>
                    <a:pt x="85263" y="77855"/>
                    <a:pt x="85263" y="77855"/>
                    <a:pt x="85263" y="77855"/>
                  </a:cubicBezTo>
                  <a:cubicBezTo>
                    <a:pt x="85263" y="76568"/>
                    <a:pt x="85263" y="76568"/>
                    <a:pt x="85263" y="76568"/>
                  </a:cubicBezTo>
                  <a:cubicBezTo>
                    <a:pt x="84210" y="74638"/>
                    <a:pt x="84210" y="74638"/>
                    <a:pt x="84210" y="74638"/>
                  </a:cubicBezTo>
                  <a:cubicBezTo>
                    <a:pt x="84210" y="72707"/>
                    <a:pt x="84210" y="72707"/>
                    <a:pt x="84210" y="72707"/>
                  </a:cubicBezTo>
                  <a:cubicBezTo>
                    <a:pt x="82105" y="72707"/>
                    <a:pt x="82105" y="72707"/>
                    <a:pt x="82105" y="72707"/>
                  </a:cubicBezTo>
                  <a:cubicBezTo>
                    <a:pt x="79473" y="71742"/>
                    <a:pt x="79473" y="71742"/>
                    <a:pt x="79473" y="71742"/>
                  </a:cubicBezTo>
                  <a:cubicBezTo>
                    <a:pt x="78421" y="70777"/>
                    <a:pt x="78421" y="70777"/>
                    <a:pt x="78421" y="70777"/>
                  </a:cubicBezTo>
                  <a:cubicBezTo>
                    <a:pt x="78421" y="70134"/>
                    <a:pt x="78421" y="70134"/>
                    <a:pt x="78421" y="70134"/>
                  </a:cubicBezTo>
                  <a:cubicBezTo>
                    <a:pt x="78421" y="68525"/>
                    <a:pt x="78421" y="68525"/>
                    <a:pt x="78421" y="68525"/>
                  </a:cubicBezTo>
                  <a:cubicBezTo>
                    <a:pt x="78421" y="66916"/>
                    <a:pt x="78421" y="66916"/>
                    <a:pt x="78421" y="66916"/>
                  </a:cubicBezTo>
                  <a:cubicBezTo>
                    <a:pt x="76315" y="65630"/>
                    <a:pt x="76315" y="65630"/>
                    <a:pt x="76315" y="65630"/>
                  </a:cubicBezTo>
                  <a:cubicBezTo>
                    <a:pt x="76315" y="64664"/>
                    <a:pt x="76315" y="64664"/>
                    <a:pt x="76315" y="64664"/>
                  </a:cubicBezTo>
                  <a:cubicBezTo>
                    <a:pt x="76315" y="62734"/>
                    <a:pt x="76315" y="62734"/>
                    <a:pt x="76315" y="62734"/>
                  </a:cubicBezTo>
                  <a:cubicBezTo>
                    <a:pt x="75789" y="60160"/>
                    <a:pt x="75789" y="60160"/>
                    <a:pt x="75789" y="60160"/>
                  </a:cubicBezTo>
                  <a:cubicBezTo>
                    <a:pt x="74736" y="58873"/>
                    <a:pt x="74736" y="58873"/>
                    <a:pt x="74736" y="58873"/>
                  </a:cubicBezTo>
                  <a:cubicBezTo>
                    <a:pt x="74210" y="57587"/>
                    <a:pt x="74210" y="57587"/>
                    <a:pt x="74210" y="57587"/>
                  </a:cubicBezTo>
                  <a:cubicBezTo>
                    <a:pt x="73157" y="57587"/>
                    <a:pt x="73157" y="57587"/>
                    <a:pt x="73157" y="57587"/>
                  </a:cubicBezTo>
                  <a:cubicBezTo>
                    <a:pt x="71052" y="58552"/>
                    <a:pt x="71052" y="58552"/>
                    <a:pt x="71052" y="58552"/>
                  </a:cubicBezTo>
                  <a:cubicBezTo>
                    <a:pt x="70000" y="58552"/>
                    <a:pt x="70000" y="58552"/>
                    <a:pt x="70000" y="58552"/>
                  </a:cubicBezTo>
                  <a:cubicBezTo>
                    <a:pt x="68421" y="58873"/>
                    <a:pt x="68421" y="58873"/>
                    <a:pt x="68421" y="58873"/>
                  </a:cubicBezTo>
                  <a:cubicBezTo>
                    <a:pt x="66842" y="59839"/>
                    <a:pt x="66842" y="59839"/>
                    <a:pt x="66842" y="59839"/>
                  </a:cubicBezTo>
                  <a:cubicBezTo>
                    <a:pt x="65789" y="59839"/>
                    <a:pt x="65789" y="59839"/>
                    <a:pt x="65789" y="59839"/>
                  </a:cubicBezTo>
                  <a:cubicBezTo>
                    <a:pt x="65789" y="58873"/>
                    <a:pt x="65789" y="58873"/>
                    <a:pt x="65789" y="58873"/>
                  </a:cubicBezTo>
                  <a:cubicBezTo>
                    <a:pt x="63684" y="58230"/>
                    <a:pt x="63684" y="58230"/>
                    <a:pt x="63684" y="58230"/>
                  </a:cubicBezTo>
                  <a:cubicBezTo>
                    <a:pt x="62631" y="57587"/>
                    <a:pt x="62631" y="57587"/>
                    <a:pt x="62631" y="57587"/>
                  </a:cubicBezTo>
                  <a:cubicBezTo>
                    <a:pt x="64210" y="55335"/>
                    <a:pt x="64210" y="55335"/>
                    <a:pt x="64210" y="55335"/>
                  </a:cubicBezTo>
                  <a:cubicBezTo>
                    <a:pt x="65789" y="54048"/>
                    <a:pt x="65789" y="54048"/>
                    <a:pt x="65789" y="54048"/>
                  </a:cubicBezTo>
                  <a:cubicBezTo>
                    <a:pt x="67368" y="54048"/>
                    <a:pt x="67368" y="54048"/>
                    <a:pt x="67368" y="54048"/>
                  </a:cubicBezTo>
                  <a:cubicBezTo>
                    <a:pt x="67894" y="53404"/>
                    <a:pt x="67894" y="53404"/>
                    <a:pt x="67894" y="53404"/>
                  </a:cubicBezTo>
                  <a:cubicBezTo>
                    <a:pt x="66842" y="51474"/>
                    <a:pt x="66842" y="51474"/>
                    <a:pt x="66842" y="51474"/>
                  </a:cubicBezTo>
                  <a:cubicBezTo>
                    <a:pt x="67368" y="49544"/>
                    <a:pt x="67368" y="49544"/>
                    <a:pt x="67368" y="49544"/>
                  </a:cubicBezTo>
                  <a:cubicBezTo>
                    <a:pt x="68947" y="47292"/>
                    <a:pt x="68947" y="47292"/>
                    <a:pt x="68947" y="47292"/>
                  </a:cubicBezTo>
                  <a:cubicBezTo>
                    <a:pt x="70526" y="45361"/>
                    <a:pt x="70526" y="45361"/>
                    <a:pt x="70526" y="45361"/>
                  </a:cubicBezTo>
                  <a:cubicBezTo>
                    <a:pt x="72105" y="43431"/>
                    <a:pt x="72105" y="43431"/>
                    <a:pt x="72105" y="43431"/>
                  </a:cubicBezTo>
                  <a:cubicBezTo>
                    <a:pt x="72105" y="42144"/>
                    <a:pt x="72105" y="42144"/>
                    <a:pt x="72105" y="42144"/>
                  </a:cubicBezTo>
                  <a:cubicBezTo>
                    <a:pt x="67368" y="41501"/>
                    <a:pt x="67368" y="41501"/>
                    <a:pt x="67368" y="41501"/>
                  </a:cubicBezTo>
                  <a:cubicBezTo>
                    <a:pt x="67368" y="41179"/>
                    <a:pt x="67368" y="41179"/>
                    <a:pt x="67368" y="41179"/>
                  </a:cubicBezTo>
                  <a:cubicBezTo>
                    <a:pt x="65789" y="39892"/>
                    <a:pt x="65789" y="39892"/>
                    <a:pt x="65789" y="39892"/>
                  </a:cubicBezTo>
                  <a:cubicBezTo>
                    <a:pt x="64736" y="37962"/>
                    <a:pt x="64736" y="37962"/>
                    <a:pt x="64736" y="37962"/>
                  </a:cubicBezTo>
                  <a:cubicBezTo>
                    <a:pt x="64210" y="35710"/>
                    <a:pt x="64210" y="35710"/>
                    <a:pt x="64210" y="35710"/>
                  </a:cubicBezTo>
                  <a:cubicBezTo>
                    <a:pt x="62631" y="34101"/>
                    <a:pt x="62631" y="34101"/>
                    <a:pt x="62631" y="34101"/>
                  </a:cubicBezTo>
                  <a:cubicBezTo>
                    <a:pt x="59999" y="32493"/>
                    <a:pt x="59999" y="32493"/>
                    <a:pt x="59999" y="32493"/>
                  </a:cubicBezTo>
                  <a:cubicBezTo>
                    <a:pt x="57368" y="29919"/>
                    <a:pt x="57368" y="29919"/>
                    <a:pt x="57368" y="29919"/>
                  </a:cubicBezTo>
                  <a:cubicBezTo>
                    <a:pt x="56842" y="28310"/>
                    <a:pt x="56842" y="28310"/>
                    <a:pt x="56842" y="28310"/>
                  </a:cubicBezTo>
                  <a:cubicBezTo>
                    <a:pt x="54736" y="26380"/>
                    <a:pt x="54736" y="26380"/>
                    <a:pt x="54736" y="26380"/>
                  </a:cubicBezTo>
                  <a:cubicBezTo>
                    <a:pt x="54736" y="25415"/>
                    <a:pt x="54736" y="25415"/>
                    <a:pt x="54736" y="25415"/>
                  </a:cubicBezTo>
                  <a:cubicBezTo>
                    <a:pt x="53157" y="24450"/>
                    <a:pt x="53157" y="24450"/>
                    <a:pt x="53157" y="24450"/>
                  </a:cubicBezTo>
                  <a:cubicBezTo>
                    <a:pt x="53157" y="23163"/>
                    <a:pt x="53157" y="23163"/>
                    <a:pt x="53157" y="23163"/>
                  </a:cubicBezTo>
                  <a:cubicBezTo>
                    <a:pt x="53157" y="22198"/>
                    <a:pt x="53157" y="22198"/>
                    <a:pt x="53157" y="22198"/>
                  </a:cubicBezTo>
                  <a:cubicBezTo>
                    <a:pt x="52105" y="20589"/>
                    <a:pt x="52105" y="20589"/>
                    <a:pt x="52105" y="20589"/>
                  </a:cubicBezTo>
                  <a:cubicBezTo>
                    <a:pt x="51052" y="19946"/>
                    <a:pt x="51052" y="19946"/>
                    <a:pt x="51052" y="19946"/>
                  </a:cubicBezTo>
                  <a:cubicBezTo>
                    <a:pt x="51052" y="18981"/>
                    <a:pt x="51052" y="18981"/>
                    <a:pt x="51052" y="18981"/>
                  </a:cubicBezTo>
                  <a:cubicBezTo>
                    <a:pt x="51578" y="15442"/>
                    <a:pt x="51578" y="15442"/>
                    <a:pt x="51578" y="15442"/>
                  </a:cubicBezTo>
                  <a:cubicBezTo>
                    <a:pt x="53157" y="11581"/>
                    <a:pt x="53157" y="11581"/>
                    <a:pt x="53157" y="11581"/>
                  </a:cubicBezTo>
                  <a:cubicBezTo>
                    <a:pt x="54736" y="8042"/>
                    <a:pt x="54736" y="8042"/>
                    <a:pt x="54736" y="8042"/>
                  </a:cubicBezTo>
                  <a:cubicBezTo>
                    <a:pt x="55789" y="5790"/>
                    <a:pt x="55789" y="5790"/>
                    <a:pt x="55789" y="5790"/>
                  </a:cubicBezTo>
                  <a:cubicBezTo>
                    <a:pt x="56842" y="2573"/>
                    <a:pt x="56842" y="2573"/>
                    <a:pt x="56842" y="2573"/>
                  </a:cubicBezTo>
                  <a:cubicBezTo>
                    <a:pt x="40000" y="0"/>
                    <a:pt x="40000" y="0"/>
                    <a:pt x="40000" y="0"/>
                  </a:cubicBezTo>
                  <a:cubicBezTo>
                    <a:pt x="40000" y="0"/>
                    <a:pt x="27368" y="36675"/>
                    <a:pt x="24736" y="38605"/>
                  </a:cubicBezTo>
                  <a:cubicBezTo>
                    <a:pt x="22631" y="40857"/>
                    <a:pt x="25263" y="40214"/>
                    <a:pt x="25263" y="42466"/>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2" name="Shape 858"/>
            <p:cNvSpPr/>
            <p:nvPr/>
          </p:nvSpPr>
          <p:spPr>
            <a:xfrm>
              <a:off x="5775501" y="1743205"/>
              <a:ext cx="558211" cy="360899"/>
            </a:xfrm>
            <a:custGeom>
              <a:avLst/>
              <a:gdLst/>
              <a:ahLst/>
              <a:cxnLst/>
              <a:rect l="0" t="0" r="0" b="0"/>
              <a:pathLst>
                <a:path w="120000" h="120000" extrusionOk="0">
                  <a:moveTo>
                    <a:pt x="120000" y="28571"/>
                  </a:moveTo>
                  <a:cubicBezTo>
                    <a:pt x="120000" y="28571"/>
                    <a:pt x="74578" y="20000"/>
                    <a:pt x="56470" y="15714"/>
                  </a:cubicBezTo>
                  <a:cubicBezTo>
                    <a:pt x="34373" y="10476"/>
                    <a:pt x="3375" y="0"/>
                    <a:pt x="3375" y="0"/>
                  </a:cubicBezTo>
                  <a:cubicBezTo>
                    <a:pt x="2762" y="4761"/>
                    <a:pt x="2762" y="4761"/>
                    <a:pt x="2762" y="4761"/>
                  </a:cubicBezTo>
                  <a:cubicBezTo>
                    <a:pt x="2148" y="8095"/>
                    <a:pt x="2148" y="8095"/>
                    <a:pt x="2148" y="8095"/>
                  </a:cubicBezTo>
                  <a:cubicBezTo>
                    <a:pt x="1227" y="13333"/>
                    <a:pt x="1227" y="13333"/>
                    <a:pt x="1227" y="13333"/>
                  </a:cubicBezTo>
                  <a:cubicBezTo>
                    <a:pt x="306" y="19047"/>
                    <a:pt x="306" y="19047"/>
                    <a:pt x="306" y="19047"/>
                  </a:cubicBezTo>
                  <a:cubicBezTo>
                    <a:pt x="0" y="24285"/>
                    <a:pt x="0" y="24285"/>
                    <a:pt x="0" y="24285"/>
                  </a:cubicBezTo>
                  <a:cubicBezTo>
                    <a:pt x="0" y="25714"/>
                    <a:pt x="0" y="25714"/>
                    <a:pt x="0" y="25714"/>
                  </a:cubicBezTo>
                  <a:cubicBezTo>
                    <a:pt x="613" y="26666"/>
                    <a:pt x="613" y="26666"/>
                    <a:pt x="613" y="26666"/>
                  </a:cubicBezTo>
                  <a:cubicBezTo>
                    <a:pt x="1227" y="29047"/>
                    <a:pt x="1227" y="29047"/>
                    <a:pt x="1227" y="29047"/>
                  </a:cubicBezTo>
                  <a:cubicBezTo>
                    <a:pt x="1227" y="30476"/>
                    <a:pt x="1227" y="30476"/>
                    <a:pt x="1227" y="30476"/>
                  </a:cubicBezTo>
                  <a:cubicBezTo>
                    <a:pt x="1227" y="32380"/>
                    <a:pt x="1227" y="32380"/>
                    <a:pt x="1227" y="32380"/>
                  </a:cubicBezTo>
                  <a:cubicBezTo>
                    <a:pt x="2148" y="33809"/>
                    <a:pt x="2148" y="33809"/>
                    <a:pt x="2148" y="33809"/>
                  </a:cubicBezTo>
                  <a:cubicBezTo>
                    <a:pt x="2148" y="35238"/>
                    <a:pt x="2148" y="35238"/>
                    <a:pt x="2148" y="35238"/>
                  </a:cubicBezTo>
                  <a:cubicBezTo>
                    <a:pt x="3375" y="38095"/>
                    <a:pt x="3375" y="38095"/>
                    <a:pt x="3375" y="38095"/>
                  </a:cubicBezTo>
                  <a:cubicBezTo>
                    <a:pt x="3682" y="40476"/>
                    <a:pt x="3682" y="40476"/>
                    <a:pt x="3682" y="40476"/>
                  </a:cubicBezTo>
                  <a:cubicBezTo>
                    <a:pt x="5217" y="44285"/>
                    <a:pt x="5217" y="44285"/>
                    <a:pt x="5217" y="44285"/>
                  </a:cubicBezTo>
                  <a:cubicBezTo>
                    <a:pt x="6751" y="46666"/>
                    <a:pt x="6751" y="46666"/>
                    <a:pt x="6751" y="46666"/>
                  </a:cubicBezTo>
                  <a:cubicBezTo>
                    <a:pt x="7672" y="49047"/>
                    <a:pt x="7672" y="49047"/>
                    <a:pt x="7672" y="49047"/>
                  </a:cubicBezTo>
                  <a:cubicBezTo>
                    <a:pt x="7979" y="52380"/>
                    <a:pt x="7979" y="52380"/>
                    <a:pt x="7979" y="52380"/>
                  </a:cubicBezTo>
                  <a:cubicBezTo>
                    <a:pt x="8593" y="55238"/>
                    <a:pt x="8593" y="55238"/>
                    <a:pt x="8593" y="55238"/>
                  </a:cubicBezTo>
                  <a:cubicBezTo>
                    <a:pt x="9514" y="57142"/>
                    <a:pt x="9514" y="57142"/>
                    <a:pt x="9514" y="57142"/>
                  </a:cubicBezTo>
                  <a:cubicBezTo>
                    <a:pt x="9514" y="57619"/>
                    <a:pt x="9514" y="57619"/>
                    <a:pt x="9514" y="57619"/>
                  </a:cubicBezTo>
                  <a:cubicBezTo>
                    <a:pt x="12276" y="58571"/>
                    <a:pt x="12276" y="58571"/>
                    <a:pt x="12276" y="58571"/>
                  </a:cubicBezTo>
                  <a:cubicBezTo>
                    <a:pt x="12276" y="60476"/>
                    <a:pt x="12276" y="60476"/>
                    <a:pt x="12276" y="60476"/>
                  </a:cubicBezTo>
                  <a:cubicBezTo>
                    <a:pt x="11355" y="63333"/>
                    <a:pt x="11355" y="63333"/>
                    <a:pt x="11355" y="63333"/>
                  </a:cubicBezTo>
                  <a:cubicBezTo>
                    <a:pt x="10434" y="66190"/>
                    <a:pt x="10434" y="66190"/>
                    <a:pt x="10434" y="66190"/>
                  </a:cubicBezTo>
                  <a:cubicBezTo>
                    <a:pt x="9514" y="69523"/>
                    <a:pt x="9514" y="69523"/>
                    <a:pt x="9514" y="69523"/>
                  </a:cubicBezTo>
                  <a:cubicBezTo>
                    <a:pt x="9207" y="72380"/>
                    <a:pt x="9207" y="72380"/>
                    <a:pt x="9207" y="72380"/>
                  </a:cubicBezTo>
                  <a:cubicBezTo>
                    <a:pt x="9820" y="75238"/>
                    <a:pt x="9820" y="75238"/>
                    <a:pt x="9820" y="75238"/>
                  </a:cubicBezTo>
                  <a:cubicBezTo>
                    <a:pt x="9514" y="76190"/>
                    <a:pt x="9514" y="76190"/>
                    <a:pt x="9514" y="76190"/>
                  </a:cubicBezTo>
                  <a:cubicBezTo>
                    <a:pt x="8593" y="76190"/>
                    <a:pt x="8593" y="76190"/>
                    <a:pt x="8593" y="76190"/>
                  </a:cubicBezTo>
                  <a:cubicBezTo>
                    <a:pt x="7672" y="78095"/>
                    <a:pt x="7672" y="78095"/>
                    <a:pt x="7672" y="78095"/>
                  </a:cubicBezTo>
                  <a:cubicBezTo>
                    <a:pt x="6751" y="81428"/>
                    <a:pt x="6751" y="81428"/>
                    <a:pt x="6751" y="81428"/>
                  </a:cubicBezTo>
                  <a:cubicBezTo>
                    <a:pt x="7365" y="82380"/>
                    <a:pt x="7365" y="82380"/>
                    <a:pt x="7365" y="82380"/>
                  </a:cubicBezTo>
                  <a:cubicBezTo>
                    <a:pt x="8593" y="83333"/>
                    <a:pt x="8593" y="83333"/>
                    <a:pt x="8593" y="83333"/>
                  </a:cubicBezTo>
                  <a:cubicBezTo>
                    <a:pt x="8593" y="84761"/>
                    <a:pt x="8593" y="84761"/>
                    <a:pt x="8593" y="84761"/>
                  </a:cubicBezTo>
                  <a:cubicBezTo>
                    <a:pt x="9207" y="84761"/>
                    <a:pt x="9207" y="84761"/>
                    <a:pt x="9207" y="84761"/>
                  </a:cubicBezTo>
                  <a:cubicBezTo>
                    <a:pt x="10127" y="83333"/>
                    <a:pt x="10127" y="83333"/>
                    <a:pt x="10127" y="83333"/>
                  </a:cubicBezTo>
                  <a:cubicBezTo>
                    <a:pt x="11048" y="82857"/>
                    <a:pt x="11048" y="82857"/>
                    <a:pt x="11048" y="82857"/>
                  </a:cubicBezTo>
                  <a:cubicBezTo>
                    <a:pt x="11662" y="82857"/>
                    <a:pt x="11662" y="82857"/>
                    <a:pt x="11662" y="82857"/>
                  </a:cubicBezTo>
                  <a:cubicBezTo>
                    <a:pt x="12890" y="81428"/>
                    <a:pt x="12890" y="81428"/>
                    <a:pt x="12890" y="81428"/>
                  </a:cubicBezTo>
                  <a:cubicBezTo>
                    <a:pt x="13503" y="81428"/>
                    <a:pt x="13503" y="81428"/>
                    <a:pt x="13503" y="81428"/>
                  </a:cubicBezTo>
                  <a:cubicBezTo>
                    <a:pt x="13810" y="83333"/>
                    <a:pt x="13810" y="83333"/>
                    <a:pt x="13810" y="83333"/>
                  </a:cubicBezTo>
                  <a:cubicBezTo>
                    <a:pt x="14424" y="85238"/>
                    <a:pt x="14424" y="85238"/>
                    <a:pt x="14424" y="85238"/>
                  </a:cubicBezTo>
                  <a:cubicBezTo>
                    <a:pt x="14731" y="89047"/>
                    <a:pt x="14731" y="89047"/>
                    <a:pt x="14731" y="89047"/>
                  </a:cubicBezTo>
                  <a:cubicBezTo>
                    <a:pt x="14731" y="91904"/>
                    <a:pt x="14731" y="91904"/>
                    <a:pt x="14731" y="91904"/>
                  </a:cubicBezTo>
                  <a:cubicBezTo>
                    <a:pt x="14731" y="93333"/>
                    <a:pt x="14731" y="93333"/>
                    <a:pt x="14731" y="93333"/>
                  </a:cubicBezTo>
                  <a:cubicBezTo>
                    <a:pt x="15959" y="95238"/>
                    <a:pt x="15959" y="95238"/>
                    <a:pt x="15959" y="95238"/>
                  </a:cubicBezTo>
                  <a:cubicBezTo>
                    <a:pt x="15959" y="97619"/>
                    <a:pt x="15959" y="97619"/>
                    <a:pt x="15959" y="97619"/>
                  </a:cubicBezTo>
                  <a:cubicBezTo>
                    <a:pt x="15959" y="100000"/>
                    <a:pt x="15959" y="100000"/>
                    <a:pt x="15959" y="100000"/>
                  </a:cubicBezTo>
                  <a:cubicBezTo>
                    <a:pt x="15959" y="100952"/>
                    <a:pt x="15959" y="100952"/>
                    <a:pt x="15959" y="100952"/>
                  </a:cubicBezTo>
                  <a:cubicBezTo>
                    <a:pt x="16572" y="102380"/>
                    <a:pt x="16572" y="102380"/>
                    <a:pt x="16572" y="102380"/>
                  </a:cubicBezTo>
                  <a:cubicBezTo>
                    <a:pt x="18107" y="103809"/>
                    <a:pt x="18107" y="103809"/>
                    <a:pt x="18107" y="103809"/>
                  </a:cubicBezTo>
                  <a:cubicBezTo>
                    <a:pt x="19335" y="103809"/>
                    <a:pt x="19335" y="103809"/>
                    <a:pt x="19335" y="103809"/>
                  </a:cubicBezTo>
                  <a:cubicBezTo>
                    <a:pt x="19335" y="106666"/>
                    <a:pt x="19335" y="106666"/>
                    <a:pt x="19335" y="106666"/>
                  </a:cubicBezTo>
                  <a:cubicBezTo>
                    <a:pt x="19948" y="109523"/>
                    <a:pt x="19948" y="109523"/>
                    <a:pt x="19948" y="109523"/>
                  </a:cubicBezTo>
                  <a:cubicBezTo>
                    <a:pt x="19948" y="111428"/>
                    <a:pt x="19948" y="111428"/>
                    <a:pt x="19948" y="111428"/>
                  </a:cubicBezTo>
                  <a:cubicBezTo>
                    <a:pt x="19948" y="112857"/>
                    <a:pt x="19948" y="112857"/>
                    <a:pt x="19948" y="112857"/>
                  </a:cubicBezTo>
                  <a:cubicBezTo>
                    <a:pt x="20562" y="114761"/>
                    <a:pt x="20562" y="114761"/>
                    <a:pt x="20562" y="114761"/>
                  </a:cubicBezTo>
                  <a:cubicBezTo>
                    <a:pt x="21790" y="114761"/>
                    <a:pt x="21790" y="114761"/>
                    <a:pt x="21790" y="114761"/>
                  </a:cubicBezTo>
                  <a:cubicBezTo>
                    <a:pt x="21790" y="113809"/>
                    <a:pt x="21790" y="113809"/>
                    <a:pt x="21790" y="113809"/>
                  </a:cubicBezTo>
                  <a:cubicBezTo>
                    <a:pt x="22097" y="112380"/>
                    <a:pt x="22097" y="112380"/>
                    <a:pt x="22097" y="112380"/>
                  </a:cubicBezTo>
                  <a:cubicBezTo>
                    <a:pt x="22710" y="112380"/>
                    <a:pt x="22710" y="112380"/>
                    <a:pt x="22710" y="112380"/>
                  </a:cubicBezTo>
                  <a:cubicBezTo>
                    <a:pt x="23631" y="112380"/>
                    <a:pt x="23631" y="112380"/>
                    <a:pt x="23631" y="112380"/>
                  </a:cubicBezTo>
                  <a:cubicBezTo>
                    <a:pt x="25166" y="113809"/>
                    <a:pt x="25166" y="113809"/>
                    <a:pt x="25166" y="113809"/>
                  </a:cubicBezTo>
                  <a:cubicBezTo>
                    <a:pt x="26700" y="114761"/>
                    <a:pt x="26700" y="114761"/>
                    <a:pt x="26700" y="114761"/>
                  </a:cubicBezTo>
                  <a:cubicBezTo>
                    <a:pt x="26700" y="113809"/>
                    <a:pt x="26700" y="113809"/>
                    <a:pt x="26700" y="113809"/>
                  </a:cubicBezTo>
                  <a:cubicBezTo>
                    <a:pt x="27007" y="112857"/>
                    <a:pt x="27007" y="112857"/>
                    <a:pt x="27007" y="112857"/>
                  </a:cubicBezTo>
                  <a:cubicBezTo>
                    <a:pt x="28235" y="112857"/>
                    <a:pt x="28235" y="112857"/>
                    <a:pt x="28235" y="112857"/>
                  </a:cubicBezTo>
                  <a:cubicBezTo>
                    <a:pt x="30690" y="113333"/>
                    <a:pt x="30690" y="113333"/>
                    <a:pt x="30690" y="113333"/>
                  </a:cubicBezTo>
                  <a:cubicBezTo>
                    <a:pt x="32225" y="114285"/>
                    <a:pt x="32225" y="114285"/>
                    <a:pt x="32225" y="114285"/>
                  </a:cubicBezTo>
                  <a:cubicBezTo>
                    <a:pt x="35294" y="114761"/>
                    <a:pt x="35294" y="114761"/>
                    <a:pt x="35294" y="114761"/>
                  </a:cubicBezTo>
                  <a:cubicBezTo>
                    <a:pt x="35601" y="113333"/>
                    <a:pt x="35601" y="113333"/>
                    <a:pt x="35601" y="113333"/>
                  </a:cubicBezTo>
                  <a:cubicBezTo>
                    <a:pt x="35907" y="110952"/>
                    <a:pt x="35907" y="110952"/>
                    <a:pt x="35907" y="110952"/>
                  </a:cubicBezTo>
                  <a:cubicBezTo>
                    <a:pt x="37135" y="110952"/>
                    <a:pt x="37135" y="110952"/>
                    <a:pt x="37135" y="110952"/>
                  </a:cubicBezTo>
                  <a:cubicBezTo>
                    <a:pt x="38056" y="112380"/>
                    <a:pt x="38056" y="112380"/>
                    <a:pt x="38056" y="112380"/>
                  </a:cubicBezTo>
                  <a:cubicBezTo>
                    <a:pt x="38670" y="113809"/>
                    <a:pt x="38670" y="113809"/>
                    <a:pt x="38670" y="113809"/>
                  </a:cubicBezTo>
                  <a:cubicBezTo>
                    <a:pt x="38976" y="115714"/>
                    <a:pt x="38976" y="115714"/>
                    <a:pt x="38976" y="115714"/>
                  </a:cubicBezTo>
                  <a:cubicBezTo>
                    <a:pt x="38976" y="116190"/>
                    <a:pt x="38976" y="116190"/>
                    <a:pt x="38976" y="116190"/>
                  </a:cubicBezTo>
                  <a:cubicBezTo>
                    <a:pt x="39590" y="117142"/>
                    <a:pt x="39590" y="117142"/>
                    <a:pt x="39590" y="117142"/>
                  </a:cubicBezTo>
                  <a:cubicBezTo>
                    <a:pt x="40204" y="118095"/>
                    <a:pt x="40204" y="118095"/>
                    <a:pt x="40204" y="118095"/>
                  </a:cubicBezTo>
                  <a:cubicBezTo>
                    <a:pt x="41739" y="105238"/>
                    <a:pt x="41739" y="105238"/>
                    <a:pt x="41739" y="105238"/>
                  </a:cubicBezTo>
                  <a:cubicBezTo>
                    <a:pt x="114168" y="120000"/>
                    <a:pt x="114168" y="120000"/>
                    <a:pt x="114168" y="120000"/>
                  </a:cubicBezTo>
                  <a:cubicBezTo>
                    <a:pt x="114475" y="120000"/>
                    <a:pt x="114475" y="120000"/>
                    <a:pt x="114475" y="120000"/>
                  </a:cubicBezTo>
                  <a:cubicBezTo>
                    <a:pt x="115703" y="98571"/>
                    <a:pt x="115703" y="98571"/>
                    <a:pt x="115703" y="98571"/>
                  </a:cubicBezTo>
                  <a:lnTo>
                    <a:pt x="120000" y="2857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3" name="Shape 859"/>
            <p:cNvSpPr/>
            <p:nvPr/>
          </p:nvSpPr>
          <p:spPr>
            <a:xfrm>
              <a:off x="7897045" y="1787052"/>
              <a:ext cx="197314" cy="315364"/>
            </a:xfrm>
            <a:custGeom>
              <a:avLst/>
              <a:gdLst/>
              <a:ahLst/>
              <a:cxnLst/>
              <a:rect l="0" t="0" r="0" b="0"/>
              <a:pathLst>
                <a:path w="120000" h="120000" extrusionOk="0">
                  <a:moveTo>
                    <a:pt x="33846" y="120000"/>
                  </a:moveTo>
                  <a:lnTo>
                    <a:pt x="33846" y="118716"/>
                  </a:lnTo>
                  <a:lnTo>
                    <a:pt x="34871" y="116791"/>
                  </a:lnTo>
                  <a:lnTo>
                    <a:pt x="34871" y="116149"/>
                  </a:lnTo>
                  <a:lnTo>
                    <a:pt x="34871" y="114224"/>
                  </a:lnTo>
                  <a:lnTo>
                    <a:pt x="34871" y="112941"/>
                  </a:lnTo>
                  <a:lnTo>
                    <a:pt x="35897" y="111657"/>
                  </a:lnTo>
                  <a:lnTo>
                    <a:pt x="37948" y="111657"/>
                  </a:lnTo>
                  <a:lnTo>
                    <a:pt x="37948" y="109732"/>
                  </a:lnTo>
                  <a:lnTo>
                    <a:pt x="38974" y="108449"/>
                  </a:lnTo>
                  <a:lnTo>
                    <a:pt x="38974" y="106524"/>
                  </a:lnTo>
                  <a:lnTo>
                    <a:pt x="41025" y="106524"/>
                  </a:lnTo>
                  <a:lnTo>
                    <a:pt x="42051" y="106524"/>
                  </a:lnTo>
                  <a:lnTo>
                    <a:pt x="45128" y="106524"/>
                  </a:lnTo>
                  <a:lnTo>
                    <a:pt x="45128" y="103315"/>
                  </a:lnTo>
                  <a:lnTo>
                    <a:pt x="42051" y="103315"/>
                  </a:lnTo>
                  <a:lnTo>
                    <a:pt x="41025" y="103315"/>
                  </a:lnTo>
                  <a:lnTo>
                    <a:pt x="41025" y="102032"/>
                  </a:lnTo>
                  <a:lnTo>
                    <a:pt x="41025" y="101390"/>
                  </a:lnTo>
                  <a:lnTo>
                    <a:pt x="43076" y="100106"/>
                  </a:lnTo>
                  <a:lnTo>
                    <a:pt x="43076" y="99465"/>
                  </a:lnTo>
                  <a:lnTo>
                    <a:pt x="45128" y="98181"/>
                  </a:lnTo>
                  <a:lnTo>
                    <a:pt x="46153" y="98823"/>
                  </a:lnTo>
                  <a:lnTo>
                    <a:pt x="46153" y="99465"/>
                  </a:lnTo>
                  <a:lnTo>
                    <a:pt x="48205" y="98823"/>
                  </a:lnTo>
                  <a:lnTo>
                    <a:pt x="49230" y="98181"/>
                  </a:lnTo>
                  <a:lnTo>
                    <a:pt x="49230" y="96256"/>
                  </a:lnTo>
                  <a:lnTo>
                    <a:pt x="51282" y="97540"/>
                  </a:lnTo>
                  <a:lnTo>
                    <a:pt x="52307" y="98181"/>
                  </a:lnTo>
                  <a:lnTo>
                    <a:pt x="53333" y="98181"/>
                  </a:lnTo>
                  <a:lnTo>
                    <a:pt x="53333" y="96256"/>
                  </a:lnTo>
                  <a:lnTo>
                    <a:pt x="53333" y="95614"/>
                  </a:lnTo>
                  <a:lnTo>
                    <a:pt x="52307" y="95614"/>
                  </a:lnTo>
                  <a:lnTo>
                    <a:pt x="51282" y="94331"/>
                  </a:lnTo>
                  <a:lnTo>
                    <a:pt x="55384" y="94331"/>
                  </a:lnTo>
                  <a:lnTo>
                    <a:pt x="57435" y="94973"/>
                  </a:lnTo>
                  <a:lnTo>
                    <a:pt x="60512" y="94331"/>
                  </a:lnTo>
                  <a:lnTo>
                    <a:pt x="61538" y="92406"/>
                  </a:lnTo>
                  <a:lnTo>
                    <a:pt x="60512" y="89197"/>
                  </a:lnTo>
                  <a:lnTo>
                    <a:pt x="62564" y="89197"/>
                  </a:lnTo>
                  <a:lnTo>
                    <a:pt x="65641" y="91122"/>
                  </a:lnTo>
                  <a:lnTo>
                    <a:pt x="68717" y="90481"/>
                  </a:lnTo>
                  <a:lnTo>
                    <a:pt x="69743" y="89197"/>
                  </a:lnTo>
                  <a:lnTo>
                    <a:pt x="70769" y="86631"/>
                  </a:lnTo>
                  <a:lnTo>
                    <a:pt x="69743" y="84705"/>
                  </a:lnTo>
                  <a:lnTo>
                    <a:pt x="70769" y="82139"/>
                  </a:lnTo>
                  <a:lnTo>
                    <a:pt x="70769" y="80855"/>
                  </a:lnTo>
                  <a:lnTo>
                    <a:pt x="69743" y="78930"/>
                  </a:lnTo>
                  <a:lnTo>
                    <a:pt x="69743" y="77647"/>
                  </a:lnTo>
                  <a:lnTo>
                    <a:pt x="70769" y="75721"/>
                  </a:lnTo>
                  <a:lnTo>
                    <a:pt x="70769" y="74438"/>
                  </a:lnTo>
                  <a:lnTo>
                    <a:pt x="74871" y="77005"/>
                  </a:lnTo>
                  <a:lnTo>
                    <a:pt x="75897" y="78288"/>
                  </a:lnTo>
                  <a:lnTo>
                    <a:pt x="81025" y="78288"/>
                  </a:lnTo>
                  <a:lnTo>
                    <a:pt x="81025" y="77005"/>
                  </a:lnTo>
                  <a:lnTo>
                    <a:pt x="81025" y="74438"/>
                  </a:lnTo>
                  <a:lnTo>
                    <a:pt x="83076" y="73796"/>
                  </a:lnTo>
                  <a:lnTo>
                    <a:pt x="86153" y="74438"/>
                  </a:lnTo>
                  <a:lnTo>
                    <a:pt x="86153" y="75721"/>
                  </a:lnTo>
                  <a:lnTo>
                    <a:pt x="86153" y="78288"/>
                  </a:lnTo>
                  <a:lnTo>
                    <a:pt x="89230" y="77647"/>
                  </a:lnTo>
                  <a:lnTo>
                    <a:pt x="92307" y="75721"/>
                  </a:lnTo>
                  <a:lnTo>
                    <a:pt x="90256" y="74438"/>
                  </a:lnTo>
                  <a:lnTo>
                    <a:pt x="88205" y="73155"/>
                  </a:lnTo>
                  <a:lnTo>
                    <a:pt x="88205" y="71871"/>
                  </a:lnTo>
                  <a:lnTo>
                    <a:pt x="89230" y="71229"/>
                  </a:lnTo>
                  <a:lnTo>
                    <a:pt x="92307" y="73155"/>
                  </a:lnTo>
                  <a:lnTo>
                    <a:pt x="95384" y="74438"/>
                  </a:lnTo>
                  <a:lnTo>
                    <a:pt x="97435" y="73796"/>
                  </a:lnTo>
                  <a:lnTo>
                    <a:pt x="96410" y="71229"/>
                  </a:lnTo>
                  <a:lnTo>
                    <a:pt x="97435" y="71229"/>
                  </a:lnTo>
                  <a:lnTo>
                    <a:pt x="99487" y="71229"/>
                  </a:lnTo>
                  <a:lnTo>
                    <a:pt x="99487" y="67379"/>
                  </a:lnTo>
                  <a:lnTo>
                    <a:pt x="103589" y="67379"/>
                  </a:lnTo>
                  <a:lnTo>
                    <a:pt x="105641" y="67379"/>
                  </a:lnTo>
                  <a:lnTo>
                    <a:pt x="106666" y="66737"/>
                  </a:lnTo>
                  <a:lnTo>
                    <a:pt x="106666" y="64812"/>
                  </a:lnTo>
                  <a:lnTo>
                    <a:pt x="108717" y="64812"/>
                  </a:lnTo>
                  <a:lnTo>
                    <a:pt x="109743" y="64171"/>
                  </a:lnTo>
                  <a:lnTo>
                    <a:pt x="112820" y="62245"/>
                  </a:lnTo>
                  <a:lnTo>
                    <a:pt x="116923" y="62245"/>
                  </a:lnTo>
                  <a:lnTo>
                    <a:pt x="118974" y="60962"/>
                  </a:lnTo>
                  <a:lnTo>
                    <a:pt x="120000" y="57112"/>
                  </a:lnTo>
                  <a:lnTo>
                    <a:pt x="118974" y="56470"/>
                  </a:lnTo>
                  <a:lnTo>
                    <a:pt x="117948" y="56470"/>
                  </a:lnTo>
                  <a:lnTo>
                    <a:pt x="115897" y="56470"/>
                  </a:lnTo>
                  <a:lnTo>
                    <a:pt x="114871" y="55187"/>
                  </a:lnTo>
                  <a:lnTo>
                    <a:pt x="116923" y="53903"/>
                  </a:lnTo>
                  <a:lnTo>
                    <a:pt x="116923" y="53262"/>
                  </a:lnTo>
                  <a:lnTo>
                    <a:pt x="114871" y="52620"/>
                  </a:lnTo>
                  <a:lnTo>
                    <a:pt x="112820" y="49411"/>
                  </a:lnTo>
                  <a:lnTo>
                    <a:pt x="108717" y="49411"/>
                  </a:lnTo>
                  <a:lnTo>
                    <a:pt x="106666" y="49411"/>
                  </a:lnTo>
                  <a:lnTo>
                    <a:pt x="104615" y="46844"/>
                  </a:lnTo>
                  <a:lnTo>
                    <a:pt x="103589" y="43636"/>
                  </a:lnTo>
                  <a:lnTo>
                    <a:pt x="103589" y="41069"/>
                  </a:lnTo>
                  <a:lnTo>
                    <a:pt x="102564" y="39144"/>
                  </a:lnTo>
                  <a:lnTo>
                    <a:pt x="99487" y="39786"/>
                  </a:lnTo>
                  <a:lnTo>
                    <a:pt x="97435" y="40427"/>
                  </a:lnTo>
                  <a:lnTo>
                    <a:pt x="93333" y="40427"/>
                  </a:lnTo>
                  <a:lnTo>
                    <a:pt x="89230" y="39144"/>
                  </a:lnTo>
                  <a:lnTo>
                    <a:pt x="86153" y="35935"/>
                  </a:lnTo>
                  <a:lnTo>
                    <a:pt x="85128" y="31443"/>
                  </a:lnTo>
                  <a:lnTo>
                    <a:pt x="81025" y="25668"/>
                  </a:lnTo>
                  <a:lnTo>
                    <a:pt x="78974" y="19893"/>
                  </a:lnTo>
                  <a:lnTo>
                    <a:pt x="76923" y="16684"/>
                  </a:lnTo>
                  <a:lnTo>
                    <a:pt x="74871" y="11550"/>
                  </a:lnTo>
                  <a:lnTo>
                    <a:pt x="72820" y="7058"/>
                  </a:lnTo>
                  <a:lnTo>
                    <a:pt x="70769" y="5133"/>
                  </a:lnTo>
                  <a:lnTo>
                    <a:pt x="57435" y="0"/>
                  </a:lnTo>
                  <a:lnTo>
                    <a:pt x="54358" y="1925"/>
                  </a:lnTo>
                  <a:lnTo>
                    <a:pt x="51282" y="4491"/>
                  </a:lnTo>
                  <a:lnTo>
                    <a:pt x="46153" y="7058"/>
                  </a:lnTo>
                  <a:lnTo>
                    <a:pt x="43076" y="7058"/>
                  </a:lnTo>
                  <a:lnTo>
                    <a:pt x="40000" y="5775"/>
                  </a:lnTo>
                  <a:lnTo>
                    <a:pt x="34871" y="3850"/>
                  </a:lnTo>
                  <a:lnTo>
                    <a:pt x="30769" y="3208"/>
                  </a:lnTo>
                  <a:lnTo>
                    <a:pt x="29743" y="3208"/>
                  </a:lnTo>
                  <a:lnTo>
                    <a:pt x="27692" y="4491"/>
                  </a:lnTo>
                  <a:lnTo>
                    <a:pt x="22564" y="14117"/>
                  </a:lnTo>
                  <a:lnTo>
                    <a:pt x="20512" y="21176"/>
                  </a:lnTo>
                  <a:lnTo>
                    <a:pt x="15384" y="28877"/>
                  </a:lnTo>
                  <a:lnTo>
                    <a:pt x="13333" y="34652"/>
                  </a:lnTo>
                  <a:lnTo>
                    <a:pt x="12307" y="41069"/>
                  </a:lnTo>
                  <a:lnTo>
                    <a:pt x="13333" y="44278"/>
                  </a:lnTo>
                  <a:lnTo>
                    <a:pt x="15384" y="45561"/>
                  </a:lnTo>
                  <a:lnTo>
                    <a:pt x="14358" y="46844"/>
                  </a:lnTo>
                  <a:lnTo>
                    <a:pt x="12307" y="48770"/>
                  </a:lnTo>
                  <a:lnTo>
                    <a:pt x="12307" y="52620"/>
                  </a:lnTo>
                  <a:lnTo>
                    <a:pt x="10256" y="55828"/>
                  </a:lnTo>
                  <a:lnTo>
                    <a:pt x="10256" y="60320"/>
                  </a:lnTo>
                  <a:lnTo>
                    <a:pt x="7179" y="60962"/>
                  </a:lnTo>
                  <a:lnTo>
                    <a:pt x="7179" y="64171"/>
                  </a:lnTo>
                  <a:lnTo>
                    <a:pt x="1025" y="64171"/>
                  </a:lnTo>
                  <a:lnTo>
                    <a:pt x="0" y="66096"/>
                  </a:lnTo>
                  <a:lnTo>
                    <a:pt x="23589" y="114224"/>
                  </a:lnTo>
                  <a:lnTo>
                    <a:pt x="33846"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4" name="Shape 860"/>
            <p:cNvSpPr/>
            <p:nvPr/>
          </p:nvSpPr>
          <p:spPr>
            <a:xfrm>
              <a:off x="7517596" y="2002917"/>
              <a:ext cx="408118" cy="300186"/>
            </a:xfrm>
            <a:custGeom>
              <a:avLst/>
              <a:gdLst/>
              <a:ahLst/>
              <a:cxnLst/>
              <a:rect l="0" t="0" r="0" b="0"/>
              <a:pathLst>
                <a:path w="120000" h="120000" extrusionOk="0">
                  <a:moveTo>
                    <a:pt x="0" y="98426"/>
                  </a:moveTo>
                  <a:lnTo>
                    <a:pt x="4958" y="91685"/>
                  </a:lnTo>
                  <a:lnTo>
                    <a:pt x="5950" y="89662"/>
                  </a:lnTo>
                  <a:lnTo>
                    <a:pt x="7933" y="86966"/>
                  </a:lnTo>
                  <a:lnTo>
                    <a:pt x="8925" y="85617"/>
                  </a:lnTo>
                  <a:lnTo>
                    <a:pt x="10909" y="83595"/>
                  </a:lnTo>
                  <a:lnTo>
                    <a:pt x="10909" y="81573"/>
                  </a:lnTo>
                  <a:lnTo>
                    <a:pt x="10909" y="80224"/>
                  </a:lnTo>
                  <a:lnTo>
                    <a:pt x="8429" y="73483"/>
                  </a:lnTo>
                  <a:lnTo>
                    <a:pt x="6942" y="68764"/>
                  </a:lnTo>
                  <a:lnTo>
                    <a:pt x="8925" y="66741"/>
                  </a:lnTo>
                  <a:lnTo>
                    <a:pt x="15371" y="64719"/>
                  </a:lnTo>
                  <a:lnTo>
                    <a:pt x="18842" y="64719"/>
                  </a:lnTo>
                  <a:lnTo>
                    <a:pt x="23305" y="64719"/>
                  </a:lnTo>
                  <a:lnTo>
                    <a:pt x="26280" y="64719"/>
                  </a:lnTo>
                  <a:lnTo>
                    <a:pt x="27768" y="64719"/>
                  </a:lnTo>
                  <a:lnTo>
                    <a:pt x="31239" y="62696"/>
                  </a:lnTo>
                  <a:lnTo>
                    <a:pt x="33223" y="62696"/>
                  </a:lnTo>
                  <a:lnTo>
                    <a:pt x="38181" y="60674"/>
                  </a:lnTo>
                  <a:lnTo>
                    <a:pt x="41157" y="55955"/>
                  </a:lnTo>
                  <a:lnTo>
                    <a:pt x="44132" y="53932"/>
                  </a:lnTo>
                  <a:lnTo>
                    <a:pt x="46115" y="51910"/>
                  </a:lnTo>
                  <a:lnTo>
                    <a:pt x="46115" y="50561"/>
                  </a:lnTo>
                  <a:lnTo>
                    <a:pt x="46115" y="47865"/>
                  </a:lnTo>
                  <a:lnTo>
                    <a:pt x="44132" y="44494"/>
                  </a:lnTo>
                  <a:lnTo>
                    <a:pt x="46115" y="42471"/>
                  </a:lnTo>
                  <a:lnTo>
                    <a:pt x="46611" y="39775"/>
                  </a:lnTo>
                  <a:lnTo>
                    <a:pt x="44132" y="41123"/>
                  </a:lnTo>
                  <a:lnTo>
                    <a:pt x="43140" y="39775"/>
                  </a:lnTo>
                  <a:lnTo>
                    <a:pt x="42148" y="37078"/>
                  </a:lnTo>
                  <a:lnTo>
                    <a:pt x="44628" y="34382"/>
                  </a:lnTo>
                  <a:lnTo>
                    <a:pt x="48595" y="29662"/>
                  </a:lnTo>
                  <a:lnTo>
                    <a:pt x="50082" y="25617"/>
                  </a:lnTo>
                  <a:lnTo>
                    <a:pt x="50578" y="22247"/>
                  </a:lnTo>
                  <a:lnTo>
                    <a:pt x="54545" y="15505"/>
                  </a:lnTo>
                  <a:lnTo>
                    <a:pt x="57520" y="10112"/>
                  </a:lnTo>
                  <a:lnTo>
                    <a:pt x="60991" y="6741"/>
                  </a:lnTo>
                  <a:lnTo>
                    <a:pt x="64462" y="5393"/>
                  </a:lnTo>
                  <a:lnTo>
                    <a:pt x="69917" y="3370"/>
                  </a:lnTo>
                  <a:lnTo>
                    <a:pt x="72892" y="1348"/>
                  </a:lnTo>
                  <a:lnTo>
                    <a:pt x="80826" y="0"/>
                  </a:lnTo>
                  <a:lnTo>
                    <a:pt x="80826" y="3370"/>
                  </a:lnTo>
                  <a:lnTo>
                    <a:pt x="80826" y="7415"/>
                  </a:lnTo>
                  <a:lnTo>
                    <a:pt x="81818" y="10786"/>
                  </a:lnTo>
                  <a:lnTo>
                    <a:pt x="83305" y="15505"/>
                  </a:lnTo>
                  <a:lnTo>
                    <a:pt x="84793" y="16179"/>
                  </a:lnTo>
                  <a:lnTo>
                    <a:pt x="86280" y="21573"/>
                  </a:lnTo>
                  <a:lnTo>
                    <a:pt x="84793" y="22921"/>
                  </a:lnTo>
                  <a:lnTo>
                    <a:pt x="84297" y="27640"/>
                  </a:lnTo>
                  <a:lnTo>
                    <a:pt x="86280" y="32359"/>
                  </a:lnTo>
                  <a:lnTo>
                    <a:pt x="87768" y="37752"/>
                  </a:lnTo>
                  <a:lnTo>
                    <a:pt x="89752" y="39775"/>
                  </a:lnTo>
                  <a:lnTo>
                    <a:pt x="90247" y="47191"/>
                  </a:lnTo>
                  <a:lnTo>
                    <a:pt x="91239" y="53258"/>
                  </a:lnTo>
                  <a:lnTo>
                    <a:pt x="93223" y="59325"/>
                  </a:lnTo>
                  <a:lnTo>
                    <a:pt x="93223" y="60000"/>
                  </a:lnTo>
                  <a:lnTo>
                    <a:pt x="93223" y="68764"/>
                  </a:lnTo>
                  <a:lnTo>
                    <a:pt x="93223" y="80898"/>
                  </a:lnTo>
                  <a:lnTo>
                    <a:pt x="95206" y="93707"/>
                  </a:lnTo>
                  <a:lnTo>
                    <a:pt x="95206" y="98426"/>
                  </a:lnTo>
                  <a:lnTo>
                    <a:pt x="97190" y="102471"/>
                  </a:lnTo>
                  <a:lnTo>
                    <a:pt x="95206" y="106516"/>
                  </a:lnTo>
                  <a:lnTo>
                    <a:pt x="95702" y="108539"/>
                  </a:lnTo>
                  <a:lnTo>
                    <a:pt x="92231" y="115280"/>
                  </a:lnTo>
                  <a:lnTo>
                    <a:pt x="95702" y="113258"/>
                  </a:lnTo>
                  <a:lnTo>
                    <a:pt x="98181" y="111910"/>
                  </a:lnTo>
                  <a:lnTo>
                    <a:pt x="101157" y="109213"/>
                  </a:lnTo>
                  <a:lnTo>
                    <a:pt x="102148" y="107865"/>
                  </a:lnTo>
                  <a:lnTo>
                    <a:pt x="105123" y="107191"/>
                  </a:lnTo>
                  <a:lnTo>
                    <a:pt x="107603" y="106516"/>
                  </a:lnTo>
                  <a:lnTo>
                    <a:pt x="108595" y="105168"/>
                  </a:lnTo>
                  <a:lnTo>
                    <a:pt x="111570" y="103146"/>
                  </a:lnTo>
                  <a:lnTo>
                    <a:pt x="114049" y="99101"/>
                  </a:lnTo>
                  <a:lnTo>
                    <a:pt x="111570" y="105842"/>
                  </a:lnTo>
                  <a:lnTo>
                    <a:pt x="114049" y="104494"/>
                  </a:lnTo>
                  <a:lnTo>
                    <a:pt x="115537" y="101797"/>
                  </a:lnTo>
                  <a:lnTo>
                    <a:pt x="117024" y="101123"/>
                  </a:lnTo>
                  <a:lnTo>
                    <a:pt x="119008" y="100449"/>
                  </a:lnTo>
                  <a:lnTo>
                    <a:pt x="120000" y="100449"/>
                  </a:lnTo>
                  <a:lnTo>
                    <a:pt x="115537" y="105842"/>
                  </a:lnTo>
                  <a:lnTo>
                    <a:pt x="111570" y="109887"/>
                  </a:lnTo>
                  <a:lnTo>
                    <a:pt x="108595" y="111910"/>
                  </a:lnTo>
                  <a:lnTo>
                    <a:pt x="106115" y="115280"/>
                  </a:lnTo>
                  <a:lnTo>
                    <a:pt x="102148" y="116629"/>
                  </a:lnTo>
                  <a:lnTo>
                    <a:pt x="97685" y="118651"/>
                  </a:lnTo>
                  <a:lnTo>
                    <a:pt x="93719" y="120000"/>
                  </a:lnTo>
                  <a:lnTo>
                    <a:pt x="91239" y="117977"/>
                  </a:lnTo>
                  <a:lnTo>
                    <a:pt x="90247" y="115280"/>
                  </a:lnTo>
                  <a:lnTo>
                    <a:pt x="90247" y="112584"/>
                  </a:lnTo>
                  <a:lnTo>
                    <a:pt x="89256" y="111235"/>
                  </a:lnTo>
                  <a:lnTo>
                    <a:pt x="82809" y="108539"/>
                  </a:lnTo>
                  <a:lnTo>
                    <a:pt x="76859" y="106516"/>
                  </a:lnTo>
                  <a:lnTo>
                    <a:pt x="77851" y="103146"/>
                  </a:lnTo>
                  <a:lnTo>
                    <a:pt x="76363" y="101797"/>
                  </a:lnTo>
                  <a:lnTo>
                    <a:pt x="74876" y="101797"/>
                  </a:lnTo>
                  <a:lnTo>
                    <a:pt x="73388" y="101123"/>
                  </a:lnTo>
                  <a:lnTo>
                    <a:pt x="71404" y="96404"/>
                  </a:lnTo>
                  <a:lnTo>
                    <a:pt x="69421" y="93033"/>
                  </a:lnTo>
                  <a:lnTo>
                    <a:pt x="65454" y="89662"/>
                  </a:lnTo>
                  <a:lnTo>
                    <a:pt x="991" y="105168"/>
                  </a:lnTo>
                  <a:lnTo>
                    <a:pt x="0" y="984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5" name="Shape 861"/>
            <p:cNvSpPr/>
            <p:nvPr/>
          </p:nvSpPr>
          <p:spPr>
            <a:xfrm>
              <a:off x="7792485" y="1982680"/>
              <a:ext cx="94441" cy="170331"/>
            </a:xfrm>
            <a:custGeom>
              <a:avLst/>
              <a:gdLst/>
              <a:ahLst/>
              <a:cxnLst/>
              <a:rect l="0" t="0" r="0" b="0"/>
              <a:pathLst>
                <a:path w="120000" h="120000" extrusionOk="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6" name="Shape 862"/>
            <p:cNvSpPr/>
            <p:nvPr/>
          </p:nvSpPr>
          <p:spPr>
            <a:xfrm>
              <a:off x="7866689" y="1960756"/>
              <a:ext cx="84322" cy="187194"/>
            </a:xfrm>
            <a:custGeom>
              <a:avLst/>
              <a:gdLst/>
              <a:ahLst/>
              <a:cxnLst/>
              <a:rect l="0" t="0" r="0" b="0"/>
              <a:pathLst>
                <a:path w="120000" h="120000" extrusionOk="0">
                  <a:moveTo>
                    <a:pt x="43200" y="0"/>
                  </a:moveTo>
                  <a:lnTo>
                    <a:pt x="33600" y="1081"/>
                  </a:lnTo>
                  <a:lnTo>
                    <a:pt x="21600" y="1081"/>
                  </a:lnTo>
                  <a:lnTo>
                    <a:pt x="21600" y="6486"/>
                  </a:lnTo>
                  <a:lnTo>
                    <a:pt x="19200" y="9729"/>
                  </a:lnTo>
                  <a:lnTo>
                    <a:pt x="14400" y="14054"/>
                  </a:lnTo>
                  <a:lnTo>
                    <a:pt x="21600" y="18378"/>
                  </a:lnTo>
                  <a:lnTo>
                    <a:pt x="21600" y="27027"/>
                  </a:lnTo>
                  <a:lnTo>
                    <a:pt x="21600" y="32432"/>
                  </a:lnTo>
                  <a:lnTo>
                    <a:pt x="28800" y="36756"/>
                  </a:lnTo>
                  <a:lnTo>
                    <a:pt x="28800" y="41081"/>
                  </a:lnTo>
                  <a:lnTo>
                    <a:pt x="7200" y="48648"/>
                  </a:lnTo>
                  <a:lnTo>
                    <a:pt x="7200" y="62702"/>
                  </a:lnTo>
                  <a:lnTo>
                    <a:pt x="0" y="78918"/>
                  </a:lnTo>
                  <a:lnTo>
                    <a:pt x="2400" y="90810"/>
                  </a:lnTo>
                  <a:lnTo>
                    <a:pt x="4800" y="102702"/>
                  </a:lnTo>
                  <a:lnTo>
                    <a:pt x="2400" y="112432"/>
                  </a:lnTo>
                  <a:lnTo>
                    <a:pt x="7200" y="120000"/>
                  </a:lnTo>
                  <a:lnTo>
                    <a:pt x="96000" y="110270"/>
                  </a:lnTo>
                  <a:lnTo>
                    <a:pt x="98400" y="104864"/>
                  </a:lnTo>
                  <a:lnTo>
                    <a:pt x="117600" y="101621"/>
                  </a:lnTo>
                  <a:lnTo>
                    <a:pt x="115200" y="98378"/>
                  </a:lnTo>
                  <a:lnTo>
                    <a:pt x="120000" y="89729"/>
                  </a:lnTo>
                  <a:lnTo>
                    <a:pt x="120000" y="89729"/>
                  </a:lnTo>
                  <a:lnTo>
                    <a:pt x="98400" y="81081"/>
                  </a:lnTo>
                  <a:lnTo>
                    <a:pt x="43200"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7" name="Shape 863"/>
            <p:cNvSpPr/>
            <p:nvPr/>
          </p:nvSpPr>
          <p:spPr>
            <a:xfrm>
              <a:off x="7834647" y="2188425"/>
              <a:ext cx="94441" cy="86008"/>
            </a:xfrm>
            <a:custGeom>
              <a:avLst/>
              <a:gdLst/>
              <a:ahLst/>
              <a:cxnLst/>
              <a:rect l="0" t="0" r="0" b="0"/>
              <a:pathLst>
                <a:path w="120000" h="120000" extrusionOk="0">
                  <a:moveTo>
                    <a:pt x="8571" y="68235"/>
                  </a:moveTo>
                  <a:lnTo>
                    <a:pt x="8571" y="84705"/>
                  </a:lnTo>
                  <a:lnTo>
                    <a:pt x="17142" y="98823"/>
                  </a:lnTo>
                  <a:lnTo>
                    <a:pt x="8571" y="112941"/>
                  </a:lnTo>
                  <a:lnTo>
                    <a:pt x="10714" y="120000"/>
                  </a:lnTo>
                  <a:lnTo>
                    <a:pt x="19285" y="117647"/>
                  </a:lnTo>
                  <a:lnTo>
                    <a:pt x="27857" y="105882"/>
                  </a:lnTo>
                  <a:lnTo>
                    <a:pt x="32142" y="103529"/>
                  </a:lnTo>
                  <a:lnTo>
                    <a:pt x="42857" y="91764"/>
                  </a:lnTo>
                  <a:lnTo>
                    <a:pt x="53571" y="84705"/>
                  </a:lnTo>
                  <a:lnTo>
                    <a:pt x="70714" y="84705"/>
                  </a:lnTo>
                  <a:lnTo>
                    <a:pt x="79285" y="80000"/>
                  </a:lnTo>
                  <a:lnTo>
                    <a:pt x="83571" y="75294"/>
                  </a:lnTo>
                  <a:lnTo>
                    <a:pt x="94285" y="70588"/>
                  </a:lnTo>
                  <a:lnTo>
                    <a:pt x="104999" y="65882"/>
                  </a:lnTo>
                  <a:lnTo>
                    <a:pt x="117857" y="65882"/>
                  </a:lnTo>
                  <a:lnTo>
                    <a:pt x="119999" y="61176"/>
                  </a:lnTo>
                  <a:lnTo>
                    <a:pt x="107142" y="0"/>
                  </a:lnTo>
                  <a:lnTo>
                    <a:pt x="51428" y="11764"/>
                  </a:lnTo>
                  <a:lnTo>
                    <a:pt x="0" y="21176"/>
                  </a:lnTo>
                  <a:lnTo>
                    <a:pt x="0" y="23529"/>
                  </a:lnTo>
                  <a:lnTo>
                    <a:pt x="8571" y="6823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8" name="Shape 864"/>
            <p:cNvSpPr/>
            <p:nvPr/>
          </p:nvSpPr>
          <p:spPr>
            <a:xfrm>
              <a:off x="7918970" y="2179992"/>
              <a:ext cx="40475" cy="52279"/>
            </a:xfrm>
            <a:custGeom>
              <a:avLst/>
              <a:gdLst/>
              <a:ahLst/>
              <a:cxnLst/>
              <a:rect l="0" t="0" r="0" b="0"/>
              <a:pathLst>
                <a:path w="120000" h="120000" extrusionOk="0">
                  <a:moveTo>
                    <a:pt x="115000" y="58064"/>
                  </a:moveTo>
                  <a:lnTo>
                    <a:pt x="105000" y="50322"/>
                  </a:lnTo>
                  <a:lnTo>
                    <a:pt x="105000" y="46451"/>
                  </a:lnTo>
                  <a:lnTo>
                    <a:pt x="90000" y="42580"/>
                  </a:lnTo>
                  <a:lnTo>
                    <a:pt x="80000" y="38709"/>
                  </a:lnTo>
                  <a:lnTo>
                    <a:pt x="80000" y="27096"/>
                  </a:lnTo>
                  <a:lnTo>
                    <a:pt x="65000" y="19354"/>
                  </a:lnTo>
                  <a:lnTo>
                    <a:pt x="50000" y="0"/>
                  </a:lnTo>
                  <a:lnTo>
                    <a:pt x="0" y="19354"/>
                  </a:lnTo>
                  <a:lnTo>
                    <a:pt x="30000" y="120000"/>
                  </a:lnTo>
                  <a:lnTo>
                    <a:pt x="40000" y="112258"/>
                  </a:lnTo>
                  <a:lnTo>
                    <a:pt x="50000" y="108387"/>
                  </a:lnTo>
                  <a:lnTo>
                    <a:pt x="70000" y="100645"/>
                  </a:lnTo>
                  <a:lnTo>
                    <a:pt x="70000" y="89032"/>
                  </a:lnTo>
                  <a:lnTo>
                    <a:pt x="70000" y="85161"/>
                  </a:lnTo>
                  <a:lnTo>
                    <a:pt x="70000" y="77419"/>
                  </a:lnTo>
                  <a:lnTo>
                    <a:pt x="70000" y="65806"/>
                  </a:lnTo>
                  <a:lnTo>
                    <a:pt x="70000" y="58064"/>
                  </a:lnTo>
                  <a:lnTo>
                    <a:pt x="70000" y="54193"/>
                  </a:lnTo>
                  <a:lnTo>
                    <a:pt x="75000" y="50322"/>
                  </a:lnTo>
                  <a:lnTo>
                    <a:pt x="80000" y="50322"/>
                  </a:lnTo>
                  <a:lnTo>
                    <a:pt x="95000" y="54193"/>
                  </a:lnTo>
                  <a:lnTo>
                    <a:pt x="95000" y="61935"/>
                  </a:lnTo>
                  <a:lnTo>
                    <a:pt x="105000" y="77419"/>
                  </a:lnTo>
                  <a:lnTo>
                    <a:pt x="105000" y="81290"/>
                  </a:lnTo>
                  <a:lnTo>
                    <a:pt x="110000" y="85161"/>
                  </a:lnTo>
                  <a:lnTo>
                    <a:pt x="120000" y="81290"/>
                  </a:lnTo>
                  <a:lnTo>
                    <a:pt x="120000" y="77419"/>
                  </a:lnTo>
                  <a:lnTo>
                    <a:pt x="120000" y="73548"/>
                  </a:lnTo>
                  <a:lnTo>
                    <a:pt x="115000" y="5806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9" name="Shape 865"/>
            <p:cNvSpPr/>
            <p:nvPr/>
          </p:nvSpPr>
          <p:spPr>
            <a:xfrm>
              <a:off x="7834647" y="2119281"/>
              <a:ext cx="183821" cy="92755"/>
            </a:xfrm>
            <a:custGeom>
              <a:avLst/>
              <a:gdLst/>
              <a:ahLst/>
              <a:cxnLst/>
              <a:rect l="0" t="0" r="0" b="0"/>
              <a:pathLst>
                <a:path w="120000" h="120000" extrusionOk="0">
                  <a:moveTo>
                    <a:pt x="117798" y="76363"/>
                  </a:moveTo>
                  <a:lnTo>
                    <a:pt x="115596" y="69818"/>
                  </a:lnTo>
                  <a:lnTo>
                    <a:pt x="114495" y="67636"/>
                  </a:lnTo>
                  <a:lnTo>
                    <a:pt x="111192" y="63272"/>
                  </a:lnTo>
                  <a:lnTo>
                    <a:pt x="107889" y="58909"/>
                  </a:lnTo>
                  <a:lnTo>
                    <a:pt x="106788" y="54545"/>
                  </a:lnTo>
                  <a:lnTo>
                    <a:pt x="105688" y="58909"/>
                  </a:lnTo>
                  <a:lnTo>
                    <a:pt x="106788" y="63272"/>
                  </a:lnTo>
                  <a:lnTo>
                    <a:pt x="110091" y="69818"/>
                  </a:lnTo>
                  <a:lnTo>
                    <a:pt x="112293" y="76363"/>
                  </a:lnTo>
                  <a:lnTo>
                    <a:pt x="108990" y="78545"/>
                  </a:lnTo>
                  <a:lnTo>
                    <a:pt x="104587" y="78545"/>
                  </a:lnTo>
                  <a:lnTo>
                    <a:pt x="97981" y="85090"/>
                  </a:lnTo>
                  <a:lnTo>
                    <a:pt x="96880" y="80727"/>
                  </a:lnTo>
                  <a:lnTo>
                    <a:pt x="95779" y="78545"/>
                  </a:lnTo>
                  <a:lnTo>
                    <a:pt x="93577" y="76363"/>
                  </a:lnTo>
                  <a:lnTo>
                    <a:pt x="90275" y="72000"/>
                  </a:lnTo>
                  <a:lnTo>
                    <a:pt x="89174" y="69818"/>
                  </a:lnTo>
                  <a:lnTo>
                    <a:pt x="90275" y="65454"/>
                  </a:lnTo>
                  <a:lnTo>
                    <a:pt x="89174" y="58909"/>
                  </a:lnTo>
                  <a:lnTo>
                    <a:pt x="84770" y="52363"/>
                  </a:lnTo>
                  <a:lnTo>
                    <a:pt x="80366" y="48000"/>
                  </a:lnTo>
                  <a:lnTo>
                    <a:pt x="78165" y="48000"/>
                  </a:lnTo>
                  <a:lnTo>
                    <a:pt x="75963" y="48000"/>
                  </a:lnTo>
                  <a:lnTo>
                    <a:pt x="74862" y="43636"/>
                  </a:lnTo>
                  <a:lnTo>
                    <a:pt x="74862" y="34909"/>
                  </a:lnTo>
                  <a:lnTo>
                    <a:pt x="77064" y="30545"/>
                  </a:lnTo>
                  <a:lnTo>
                    <a:pt x="78165" y="28363"/>
                  </a:lnTo>
                  <a:lnTo>
                    <a:pt x="80366" y="24000"/>
                  </a:lnTo>
                  <a:lnTo>
                    <a:pt x="84770" y="19636"/>
                  </a:lnTo>
                  <a:lnTo>
                    <a:pt x="84770" y="17454"/>
                  </a:lnTo>
                  <a:lnTo>
                    <a:pt x="83669" y="13090"/>
                  </a:lnTo>
                  <a:lnTo>
                    <a:pt x="80366" y="13090"/>
                  </a:lnTo>
                  <a:lnTo>
                    <a:pt x="78165" y="13090"/>
                  </a:lnTo>
                  <a:lnTo>
                    <a:pt x="77064" y="6545"/>
                  </a:lnTo>
                  <a:lnTo>
                    <a:pt x="74862" y="0"/>
                  </a:lnTo>
                  <a:lnTo>
                    <a:pt x="66055" y="6545"/>
                  </a:lnTo>
                  <a:lnTo>
                    <a:pt x="64954" y="17454"/>
                  </a:lnTo>
                  <a:lnTo>
                    <a:pt x="24220" y="37090"/>
                  </a:lnTo>
                  <a:lnTo>
                    <a:pt x="0" y="43636"/>
                  </a:lnTo>
                  <a:lnTo>
                    <a:pt x="0" y="72000"/>
                  </a:lnTo>
                  <a:lnTo>
                    <a:pt x="0" y="109090"/>
                  </a:lnTo>
                  <a:lnTo>
                    <a:pt x="26422" y="100363"/>
                  </a:lnTo>
                  <a:lnTo>
                    <a:pt x="55045" y="89454"/>
                  </a:lnTo>
                  <a:lnTo>
                    <a:pt x="66055" y="78545"/>
                  </a:lnTo>
                  <a:lnTo>
                    <a:pt x="69357" y="89454"/>
                  </a:lnTo>
                  <a:lnTo>
                    <a:pt x="72660" y="93818"/>
                  </a:lnTo>
                  <a:lnTo>
                    <a:pt x="72660" y="100363"/>
                  </a:lnTo>
                  <a:lnTo>
                    <a:pt x="74862" y="102545"/>
                  </a:lnTo>
                  <a:lnTo>
                    <a:pt x="78165" y="104727"/>
                  </a:lnTo>
                  <a:lnTo>
                    <a:pt x="78165" y="106909"/>
                  </a:lnTo>
                  <a:lnTo>
                    <a:pt x="80366" y="111272"/>
                  </a:lnTo>
                  <a:lnTo>
                    <a:pt x="81467" y="120000"/>
                  </a:lnTo>
                  <a:lnTo>
                    <a:pt x="81467" y="120000"/>
                  </a:lnTo>
                  <a:lnTo>
                    <a:pt x="83669" y="120000"/>
                  </a:lnTo>
                  <a:lnTo>
                    <a:pt x="84770" y="120000"/>
                  </a:lnTo>
                  <a:lnTo>
                    <a:pt x="86972" y="115636"/>
                  </a:lnTo>
                  <a:lnTo>
                    <a:pt x="86972" y="106909"/>
                  </a:lnTo>
                  <a:lnTo>
                    <a:pt x="90275" y="102545"/>
                  </a:lnTo>
                  <a:lnTo>
                    <a:pt x="90275" y="98181"/>
                  </a:lnTo>
                  <a:lnTo>
                    <a:pt x="93577" y="93818"/>
                  </a:lnTo>
                  <a:lnTo>
                    <a:pt x="94678" y="100363"/>
                  </a:lnTo>
                  <a:lnTo>
                    <a:pt x="95779" y="106909"/>
                  </a:lnTo>
                  <a:lnTo>
                    <a:pt x="95779" y="111272"/>
                  </a:lnTo>
                  <a:lnTo>
                    <a:pt x="99082" y="106909"/>
                  </a:lnTo>
                  <a:lnTo>
                    <a:pt x="101284" y="102545"/>
                  </a:lnTo>
                  <a:lnTo>
                    <a:pt x="101284" y="98181"/>
                  </a:lnTo>
                  <a:lnTo>
                    <a:pt x="103486" y="98181"/>
                  </a:lnTo>
                  <a:lnTo>
                    <a:pt x="106788" y="93818"/>
                  </a:lnTo>
                  <a:lnTo>
                    <a:pt x="111192" y="93818"/>
                  </a:lnTo>
                  <a:lnTo>
                    <a:pt x="113394" y="89454"/>
                  </a:lnTo>
                  <a:lnTo>
                    <a:pt x="116697" y="87272"/>
                  </a:lnTo>
                  <a:lnTo>
                    <a:pt x="118899" y="82909"/>
                  </a:lnTo>
                  <a:lnTo>
                    <a:pt x="120000" y="78545"/>
                  </a:lnTo>
                  <a:lnTo>
                    <a:pt x="117798" y="7636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0" name="Shape 866"/>
            <p:cNvSpPr/>
            <p:nvPr/>
          </p:nvSpPr>
          <p:spPr>
            <a:xfrm>
              <a:off x="7976309" y="2205290"/>
              <a:ext cx="16863" cy="11806"/>
            </a:xfrm>
            <a:custGeom>
              <a:avLst/>
              <a:gdLst/>
              <a:ahLst/>
              <a:cxnLst/>
              <a:rect l="0" t="0" r="0" b="0"/>
              <a:pathLst>
                <a:path w="120000" h="120000" extrusionOk="0">
                  <a:moveTo>
                    <a:pt x="30000" y="120000"/>
                  </a:moveTo>
                  <a:cubicBezTo>
                    <a:pt x="70000" y="120000"/>
                    <a:pt x="70000" y="120000"/>
                    <a:pt x="70000" y="120000"/>
                  </a:cubicBezTo>
                  <a:cubicBezTo>
                    <a:pt x="100000" y="80000"/>
                    <a:pt x="100000" y="80000"/>
                    <a:pt x="100000" y="80000"/>
                  </a:cubicBezTo>
                  <a:cubicBezTo>
                    <a:pt x="120000" y="53333"/>
                    <a:pt x="120000" y="53333"/>
                    <a:pt x="120000" y="53333"/>
                  </a:cubicBezTo>
                  <a:cubicBezTo>
                    <a:pt x="80000" y="26666"/>
                    <a:pt x="80000" y="26666"/>
                    <a:pt x="80000" y="26666"/>
                  </a:cubicBezTo>
                  <a:cubicBezTo>
                    <a:pt x="80000" y="26666"/>
                    <a:pt x="50000" y="0"/>
                    <a:pt x="40000" y="13333"/>
                  </a:cubicBezTo>
                  <a:cubicBezTo>
                    <a:pt x="40000" y="26666"/>
                    <a:pt x="0" y="93333"/>
                    <a:pt x="0" y="93333"/>
                  </a:cubicBezTo>
                  <a:lnTo>
                    <a:pt x="30000"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1" name="Shape 867"/>
            <p:cNvSpPr/>
            <p:nvPr/>
          </p:nvSpPr>
          <p:spPr>
            <a:xfrm>
              <a:off x="7763817" y="2269375"/>
              <a:ext cx="70829" cy="158525"/>
            </a:xfrm>
            <a:custGeom>
              <a:avLst/>
              <a:gdLst/>
              <a:ahLst/>
              <a:cxnLst/>
              <a:rect l="0" t="0" r="0" b="0"/>
              <a:pathLst>
                <a:path w="120000" h="120000" extrusionOk="0">
                  <a:moveTo>
                    <a:pt x="102857" y="16595"/>
                  </a:moveTo>
                  <a:lnTo>
                    <a:pt x="102857" y="11489"/>
                  </a:lnTo>
                  <a:lnTo>
                    <a:pt x="97142" y="8936"/>
                  </a:lnTo>
                  <a:lnTo>
                    <a:pt x="60000" y="3829"/>
                  </a:lnTo>
                  <a:lnTo>
                    <a:pt x="25714" y="0"/>
                  </a:lnTo>
                  <a:lnTo>
                    <a:pt x="22857" y="3829"/>
                  </a:lnTo>
                  <a:lnTo>
                    <a:pt x="17142" y="8936"/>
                  </a:lnTo>
                  <a:lnTo>
                    <a:pt x="8571" y="11489"/>
                  </a:lnTo>
                  <a:lnTo>
                    <a:pt x="5714" y="17872"/>
                  </a:lnTo>
                  <a:lnTo>
                    <a:pt x="8571" y="25531"/>
                  </a:lnTo>
                  <a:lnTo>
                    <a:pt x="8571" y="31914"/>
                  </a:lnTo>
                  <a:lnTo>
                    <a:pt x="5714" y="38297"/>
                  </a:lnTo>
                  <a:lnTo>
                    <a:pt x="14285" y="40851"/>
                  </a:lnTo>
                  <a:lnTo>
                    <a:pt x="25714" y="43404"/>
                  </a:lnTo>
                  <a:lnTo>
                    <a:pt x="31428" y="48510"/>
                  </a:lnTo>
                  <a:lnTo>
                    <a:pt x="42857" y="53617"/>
                  </a:lnTo>
                  <a:lnTo>
                    <a:pt x="57142" y="58723"/>
                  </a:lnTo>
                  <a:lnTo>
                    <a:pt x="57142" y="60000"/>
                  </a:lnTo>
                  <a:lnTo>
                    <a:pt x="51428" y="67659"/>
                  </a:lnTo>
                  <a:lnTo>
                    <a:pt x="28571" y="74042"/>
                  </a:lnTo>
                  <a:lnTo>
                    <a:pt x="8571" y="81702"/>
                  </a:lnTo>
                  <a:lnTo>
                    <a:pt x="5714" y="85531"/>
                  </a:lnTo>
                  <a:lnTo>
                    <a:pt x="0" y="91914"/>
                  </a:lnTo>
                  <a:lnTo>
                    <a:pt x="2857" y="95744"/>
                  </a:lnTo>
                  <a:lnTo>
                    <a:pt x="8571" y="100851"/>
                  </a:lnTo>
                  <a:lnTo>
                    <a:pt x="22857" y="105957"/>
                  </a:lnTo>
                  <a:lnTo>
                    <a:pt x="34285" y="108510"/>
                  </a:lnTo>
                  <a:lnTo>
                    <a:pt x="42857" y="109787"/>
                  </a:lnTo>
                  <a:lnTo>
                    <a:pt x="57142" y="109787"/>
                  </a:lnTo>
                  <a:lnTo>
                    <a:pt x="68571" y="109787"/>
                  </a:lnTo>
                  <a:lnTo>
                    <a:pt x="71428" y="109787"/>
                  </a:lnTo>
                  <a:lnTo>
                    <a:pt x="68571" y="114893"/>
                  </a:lnTo>
                  <a:lnTo>
                    <a:pt x="68571" y="118723"/>
                  </a:lnTo>
                  <a:lnTo>
                    <a:pt x="71428" y="120000"/>
                  </a:lnTo>
                  <a:lnTo>
                    <a:pt x="74285" y="120000"/>
                  </a:lnTo>
                  <a:lnTo>
                    <a:pt x="77142" y="111063"/>
                  </a:lnTo>
                  <a:lnTo>
                    <a:pt x="80000" y="109787"/>
                  </a:lnTo>
                  <a:lnTo>
                    <a:pt x="88571" y="104680"/>
                  </a:lnTo>
                  <a:lnTo>
                    <a:pt x="102857" y="99574"/>
                  </a:lnTo>
                  <a:lnTo>
                    <a:pt x="102857" y="88085"/>
                  </a:lnTo>
                  <a:lnTo>
                    <a:pt x="102857" y="82978"/>
                  </a:lnTo>
                  <a:lnTo>
                    <a:pt x="114285" y="77872"/>
                  </a:lnTo>
                  <a:lnTo>
                    <a:pt x="117142" y="67659"/>
                  </a:lnTo>
                  <a:lnTo>
                    <a:pt x="120000" y="61276"/>
                  </a:lnTo>
                  <a:lnTo>
                    <a:pt x="120000" y="51063"/>
                  </a:lnTo>
                  <a:lnTo>
                    <a:pt x="120000" y="45957"/>
                  </a:lnTo>
                  <a:lnTo>
                    <a:pt x="114285" y="38297"/>
                  </a:lnTo>
                  <a:lnTo>
                    <a:pt x="102857" y="38297"/>
                  </a:lnTo>
                  <a:lnTo>
                    <a:pt x="97142" y="38297"/>
                  </a:lnTo>
                  <a:lnTo>
                    <a:pt x="100000" y="31914"/>
                  </a:lnTo>
                  <a:lnTo>
                    <a:pt x="105714" y="25531"/>
                  </a:lnTo>
                  <a:lnTo>
                    <a:pt x="111428" y="22978"/>
                  </a:lnTo>
                  <a:lnTo>
                    <a:pt x="108571" y="21702"/>
                  </a:lnTo>
                  <a:lnTo>
                    <a:pt x="102857" y="1659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2" name="Shape 868"/>
            <p:cNvSpPr/>
            <p:nvPr/>
          </p:nvSpPr>
          <p:spPr>
            <a:xfrm>
              <a:off x="7750325" y="2378993"/>
              <a:ext cx="55651" cy="91067"/>
            </a:xfrm>
            <a:custGeom>
              <a:avLst/>
              <a:gdLst/>
              <a:ahLst/>
              <a:cxnLst/>
              <a:rect l="0" t="0" r="0" b="0"/>
              <a:pathLst>
                <a:path w="120000" h="120000" extrusionOk="0">
                  <a:moveTo>
                    <a:pt x="32727" y="22222"/>
                  </a:moveTo>
                  <a:lnTo>
                    <a:pt x="29090" y="15555"/>
                  </a:lnTo>
                  <a:lnTo>
                    <a:pt x="36363" y="4444"/>
                  </a:lnTo>
                  <a:lnTo>
                    <a:pt x="40000" y="2222"/>
                  </a:lnTo>
                  <a:lnTo>
                    <a:pt x="32727" y="0"/>
                  </a:lnTo>
                  <a:lnTo>
                    <a:pt x="21818" y="0"/>
                  </a:lnTo>
                  <a:lnTo>
                    <a:pt x="18181" y="0"/>
                  </a:lnTo>
                  <a:lnTo>
                    <a:pt x="7272" y="4444"/>
                  </a:lnTo>
                  <a:lnTo>
                    <a:pt x="0" y="11111"/>
                  </a:lnTo>
                  <a:lnTo>
                    <a:pt x="43636" y="120000"/>
                  </a:lnTo>
                  <a:lnTo>
                    <a:pt x="120000" y="113333"/>
                  </a:lnTo>
                  <a:lnTo>
                    <a:pt x="116363" y="95555"/>
                  </a:lnTo>
                  <a:lnTo>
                    <a:pt x="105454" y="88888"/>
                  </a:lnTo>
                  <a:lnTo>
                    <a:pt x="101818" y="84444"/>
                  </a:lnTo>
                  <a:lnTo>
                    <a:pt x="94545" y="82222"/>
                  </a:lnTo>
                  <a:lnTo>
                    <a:pt x="83636" y="75555"/>
                  </a:lnTo>
                  <a:lnTo>
                    <a:pt x="72727" y="71111"/>
                  </a:lnTo>
                  <a:lnTo>
                    <a:pt x="65454" y="62222"/>
                  </a:lnTo>
                  <a:lnTo>
                    <a:pt x="58181" y="53333"/>
                  </a:lnTo>
                  <a:lnTo>
                    <a:pt x="50909" y="44444"/>
                  </a:lnTo>
                  <a:lnTo>
                    <a:pt x="58181" y="37777"/>
                  </a:lnTo>
                  <a:lnTo>
                    <a:pt x="40000" y="31111"/>
                  </a:lnTo>
                  <a:lnTo>
                    <a:pt x="32727" y="2222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3" name="Shape 869"/>
            <p:cNvSpPr/>
            <p:nvPr/>
          </p:nvSpPr>
          <p:spPr>
            <a:xfrm>
              <a:off x="7480495" y="2227213"/>
              <a:ext cx="317051" cy="205745"/>
            </a:xfrm>
            <a:custGeom>
              <a:avLst/>
              <a:gdLst/>
              <a:ahLst/>
              <a:cxnLst/>
              <a:rect l="0" t="0" r="0" b="0"/>
              <a:pathLst>
                <a:path w="120000" h="120000" extrusionOk="0">
                  <a:moveTo>
                    <a:pt x="105319" y="88524"/>
                  </a:moveTo>
                  <a:lnTo>
                    <a:pt x="105957" y="88524"/>
                  </a:lnTo>
                  <a:lnTo>
                    <a:pt x="107872" y="88524"/>
                  </a:lnTo>
                  <a:lnTo>
                    <a:pt x="109148" y="89508"/>
                  </a:lnTo>
                  <a:lnTo>
                    <a:pt x="109148" y="87540"/>
                  </a:lnTo>
                  <a:lnTo>
                    <a:pt x="113617" y="81639"/>
                  </a:lnTo>
                  <a:lnTo>
                    <a:pt x="118723" y="76721"/>
                  </a:lnTo>
                  <a:lnTo>
                    <a:pt x="120000" y="70819"/>
                  </a:lnTo>
                  <a:lnTo>
                    <a:pt x="120000" y="69836"/>
                  </a:lnTo>
                  <a:lnTo>
                    <a:pt x="116808" y="65901"/>
                  </a:lnTo>
                  <a:lnTo>
                    <a:pt x="114255" y="61967"/>
                  </a:lnTo>
                  <a:lnTo>
                    <a:pt x="112978" y="58032"/>
                  </a:lnTo>
                  <a:lnTo>
                    <a:pt x="110425" y="56065"/>
                  </a:lnTo>
                  <a:lnTo>
                    <a:pt x="108510" y="54098"/>
                  </a:lnTo>
                  <a:lnTo>
                    <a:pt x="109148" y="49180"/>
                  </a:lnTo>
                  <a:lnTo>
                    <a:pt x="109148" y="44262"/>
                  </a:lnTo>
                  <a:lnTo>
                    <a:pt x="108510" y="38360"/>
                  </a:lnTo>
                  <a:lnTo>
                    <a:pt x="109148" y="33442"/>
                  </a:lnTo>
                  <a:lnTo>
                    <a:pt x="111063" y="31475"/>
                  </a:lnTo>
                  <a:lnTo>
                    <a:pt x="112340" y="27540"/>
                  </a:lnTo>
                  <a:lnTo>
                    <a:pt x="112978" y="24590"/>
                  </a:lnTo>
                  <a:lnTo>
                    <a:pt x="114255" y="19672"/>
                  </a:lnTo>
                  <a:lnTo>
                    <a:pt x="112340" y="17704"/>
                  </a:lnTo>
                  <a:lnTo>
                    <a:pt x="110425" y="17704"/>
                  </a:lnTo>
                  <a:lnTo>
                    <a:pt x="108510" y="16721"/>
                  </a:lnTo>
                  <a:lnTo>
                    <a:pt x="105957" y="9836"/>
                  </a:lnTo>
                  <a:lnTo>
                    <a:pt x="103404" y="4918"/>
                  </a:lnTo>
                  <a:lnTo>
                    <a:pt x="98297" y="0"/>
                  </a:lnTo>
                  <a:lnTo>
                    <a:pt x="15319" y="22622"/>
                  </a:lnTo>
                  <a:lnTo>
                    <a:pt x="14042" y="12786"/>
                  </a:lnTo>
                  <a:lnTo>
                    <a:pt x="10212" y="16721"/>
                  </a:lnTo>
                  <a:lnTo>
                    <a:pt x="7021" y="20655"/>
                  </a:lnTo>
                  <a:lnTo>
                    <a:pt x="3829" y="23606"/>
                  </a:lnTo>
                  <a:lnTo>
                    <a:pt x="0" y="27540"/>
                  </a:lnTo>
                  <a:lnTo>
                    <a:pt x="10212" y="120000"/>
                  </a:lnTo>
                  <a:lnTo>
                    <a:pt x="102127" y="93442"/>
                  </a:lnTo>
                  <a:lnTo>
                    <a:pt x="103404" y="90491"/>
                  </a:lnTo>
                  <a:lnTo>
                    <a:pt x="105319" y="8852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4" name="Shape 870"/>
            <p:cNvSpPr/>
            <p:nvPr/>
          </p:nvSpPr>
          <p:spPr>
            <a:xfrm>
              <a:off x="7183681" y="3051884"/>
              <a:ext cx="490753" cy="384509"/>
            </a:xfrm>
            <a:custGeom>
              <a:avLst/>
              <a:gdLst/>
              <a:ahLst/>
              <a:cxnLst/>
              <a:rect l="0" t="0" r="0" b="0"/>
              <a:pathLst>
                <a:path w="120000" h="120000" extrusionOk="0">
                  <a:moveTo>
                    <a:pt x="80000" y="0"/>
                  </a:moveTo>
                  <a:lnTo>
                    <a:pt x="80000" y="0"/>
                  </a:lnTo>
                  <a:lnTo>
                    <a:pt x="82474" y="0"/>
                  </a:lnTo>
                  <a:lnTo>
                    <a:pt x="86185" y="1052"/>
                  </a:lnTo>
                  <a:lnTo>
                    <a:pt x="86597" y="3684"/>
                  </a:lnTo>
                  <a:lnTo>
                    <a:pt x="87010" y="5263"/>
                  </a:lnTo>
                  <a:lnTo>
                    <a:pt x="88659" y="6315"/>
                  </a:lnTo>
                  <a:lnTo>
                    <a:pt x="89896" y="8947"/>
                  </a:lnTo>
                  <a:lnTo>
                    <a:pt x="91958" y="15789"/>
                  </a:lnTo>
                  <a:lnTo>
                    <a:pt x="94432" y="21052"/>
                  </a:lnTo>
                  <a:lnTo>
                    <a:pt x="97731" y="28947"/>
                  </a:lnTo>
                  <a:lnTo>
                    <a:pt x="99381" y="32631"/>
                  </a:lnTo>
                  <a:lnTo>
                    <a:pt x="103505" y="40526"/>
                  </a:lnTo>
                  <a:lnTo>
                    <a:pt x="105567" y="42631"/>
                  </a:lnTo>
                  <a:lnTo>
                    <a:pt x="106804" y="44210"/>
                  </a:lnTo>
                  <a:lnTo>
                    <a:pt x="106804" y="45789"/>
                  </a:lnTo>
                  <a:lnTo>
                    <a:pt x="106804" y="50526"/>
                  </a:lnTo>
                  <a:lnTo>
                    <a:pt x="105567" y="45263"/>
                  </a:lnTo>
                  <a:lnTo>
                    <a:pt x="105154" y="50526"/>
                  </a:lnTo>
                  <a:lnTo>
                    <a:pt x="107628" y="55789"/>
                  </a:lnTo>
                  <a:lnTo>
                    <a:pt x="110515" y="61052"/>
                  </a:lnTo>
                  <a:lnTo>
                    <a:pt x="113402" y="67894"/>
                  </a:lnTo>
                  <a:lnTo>
                    <a:pt x="115463" y="72105"/>
                  </a:lnTo>
                  <a:lnTo>
                    <a:pt x="117938" y="75789"/>
                  </a:lnTo>
                  <a:lnTo>
                    <a:pt x="119175" y="80526"/>
                  </a:lnTo>
                  <a:lnTo>
                    <a:pt x="120000" y="88421"/>
                  </a:lnTo>
                  <a:lnTo>
                    <a:pt x="120000" y="92631"/>
                  </a:lnTo>
                  <a:lnTo>
                    <a:pt x="120000" y="97368"/>
                  </a:lnTo>
                  <a:lnTo>
                    <a:pt x="120000" y="101578"/>
                  </a:lnTo>
                  <a:lnTo>
                    <a:pt x="118762" y="103157"/>
                  </a:lnTo>
                  <a:lnTo>
                    <a:pt x="117938" y="105263"/>
                  </a:lnTo>
                  <a:lnTo>
                    <a:pt x="117938" y="107894"/>
                  </a:lnTo>
                  <a:lnTo>
                    <a:pt x="118350" y="111052"/>
                  </a:lnTo>
                  <a:lnTo>
                    <a:pt x="117938" y="114736"/>
                  </a:lnTo>
                  <a:lnTo>
                    <a:pt x="116701" y="118421"/>
                  </a:lnTo>
                  <a:lnTo>
                    <a:pt x="115463" y="119473"/>
                  </a:lnTo>
                  <a:lnTo>
                    <a:pt x="114226" y="119999"/>
                  </a:lnTo>
                  <a:lnTo>
                    <a:pt x="115051" y="117894"/>
                  </a:lnTo>
                  <a:lnTo>
                    <a:pt x="115876" y="116842"/>
                  </a:lnTo>
                  <a:lnTo>
                    <a:pt x="115876" y="114210"/>
                  </a:lnTo>
                  <a:lnTo>
                    <a:pt x="115463" y="114210"/>
                  </a:lnTo>
                  <a:lnTo>
                    <a:pt x="112989" y="116315"/>
                  </a:lnTo>
                  <a:lnTo>
                    <a:pt x="111340" y="116842"/>
                  </a:lnTo>
                  <a:lnTo>
                    <a:pt x="110103" y="116315"/>
                  </a:lnTo>
                  <a:lnTo>
                    <a:pt x="108865" y="116842"/>
                  </a:lnTo>
                  <a:lnTo>
                    <a:pt x="107628" y="117894"/>
                  </a:lnTo>
                  <a:lnTo>
                    <a:pt x="106804" y="117368"/>
                  </a:lnTo>
                  <a:lnTo>
                    <a:pt x="105154" y="116842"/>
                  </a:lnTo>
                  <a:lnTo>
                    <a:pt x="104329" y="115263"/>
                  </a:lnTo>
                  <a:lnTo>
                    <a:pt x="104742" y="114210"/>
                  </a:lnTo>
                  <a:lnTo>
                    <a:pt x="105154" y="114210"/>
                  </a:lnTo>
                  <a:lnTo>
                    <a:pt x="108041" y="114736"/>
                  </a:lnTo>
                  <a:lnTo>
                    <a:pt x="108865" y="114210"/>
                  </a:lnTo>
                  <a:lnTo>
                    <a:pt x="108453" y="113684"/>
                  </a:lnTo>
                  <a:lnTo>
                    <a:pt x="107216" y="112631"/>
                  </a:lnTo>
                  <a:lnTo>
                    <a:pt x="105567" y="113157"/>
                  </a:lnTo>
                  <a:lnTo>
                    <a:pt x="104329" y="111578"/>
                  </a:lnTo>
                  <a:lnTo>
                    <a:pt x="103092" y="108947"/>
                  </a:lnTo>
                  <a:lnTo>
                    <a:pt x="101443" y="106842"/>
                  </a:lnTo>
                  <a:lnTo>
                    <a:pt x="101030" y="105263"/>
                  </a:lnTo>
                  <a:lnTo>
                    <a:pt x="99793" y="103157"/>
                  </a:lnTo>
                  <a:lnTo>
                    <a:pt x="97731" y="102631"/>
                  </a:lnTo>
                  <a:lnTo>
                    <a:pt x="96082" y="101578"/>
                  </a:lnTo>
                  <a:lnTo>
                    <a:pt x="94432" y="101052"/>
                  </a:lnTo>
                  <a:lnTo>
                    <a:pt x="92783" y="95263"/>
                  </a:lnTo>
                  <a:lnTo>
                    <a:pt x="91958" y="93157"/>
                  </a:lnTo>
                  <a:lnTo>
                    <a:pt x="90721" y="91578"/>
                  </a:lnTo>
                  <a:lnTo>
                    <a:pt x="90309" y="90526"/>
                  </a:lnTo>
                  <a:lnTo>
                    <a:pt x="89072" y="88947"/>
                  </a:lnTo>
                  <a:lnTo>
                    <a:pt x="87835" y="87894"/>
                  </a:lnTo>
                  <a:lnTo>
                    <a:pt x="88247" y="85789"/>
                  </a:lnTo>
                  <a:lnTo>
                    <a:pt x="88659" y="84736"/>
                  </a:lnTo>
                  <a:lnTo>
                    <a:pt x="87422" y="81578"/>
                  </a:lnTo>
                  <a:lnTo>
                    <a:pt x="86185" y="82105"/>
                  </a:lnTo>
                  <a:lnTo>
                    <a:pt x="86185" y="83157"/>
                  </a:lnTo>
                  <a:lnTo>
                    <a:pt x="86185" y="85789"/>
                  </a:lnTo>
                  <a:lnTo>
                    <a:pt x="85360" y="85789"/>
                  </a:lnTo>
                  <a:lnTo>
                    <a:pt x="84536" y="84736"/>
                  </a:lnTo>
                  <a:lnTo>
                    <a:pt x="83298" y="83157"/>
                  </a:lnTo>
                  <a:lnTo>
                    <a:pt x="81237" y="78947"/>
                  </a:lnTo>
                  <a:lnTo>
                    <a:pt x="80000" y="77368"/>
                  </a:lnTo>
                  <a:lnTo>
                    <a:pt x="79587" y="76842"/>
                  </a:lnTo>
                  <a:lnTo>
                    <a:pt x="80000" y="75789"/>
                  </a:lnTo>
                  <a:lnTo>
                    <a:pt x="79175" y="73684"/>
                  </a:lnTo>
                  <a:lnTo>
                    <a:pt x="77938" y="73157"/>
                  </a:lnTo>
                  <a:lnTo>
                    <a:pt x="79175" y="70000"/>
                  </a:lnTo>
                  <a:lnTo>
                    <a:pt x="80000" y="68421"/>
                  </a:lnTo>
                  <a:lnTo>
                    <a:pt x="80412" y="66842"/>
                  </a:lnTo>
                  <a:lnTo>
                    <a:pt x="80824" y="65263"/>
                  </a:lnTo>
                  <a:lnTo>
                    <a:pt x="80000" y="63684"/>
                  </a:lnTo>
                  <a:lnTo>
                    <a:pt x="79587" y="65789"/>
                  </a:lnTo>
                  <a:lnTo>
                    <a:pt x="78762" y="65263"/>
                  </a:lnTo>
                  <a:lnTo>
                    <a:pt x="78762" y="64210"/>
                  </a:lnTo>
                  <a:lnTo>
                    <a:pt x="77525" y="62105"/>
                  </a:lnTo>
                  <a:lnTo>
                    <a:pt x="77113" y="62105"/>
                  </a:lnTo>
                  <a:lnTo>
                    <a:pt x="77113" y="62631"/>
                  </a:lnTo>
                  <a:lnTo>
                    <a:pt x="77525" y="63684"/>
                  </a:lnTo>
                  <a:lnTo>
                    <a:pt x="77938" y="65263"/>
                  </a:lnTo>
                  <a:lnTo>
                    <a:pt x="77938" y="66842"/>
                  </a:lnTo>
                  <a:lnTo>
                    <a:pt x="77938" y="67368"/>
                  </a:lnTo>
                  <a:lnTo>
                    <a:pt x="77113" y="68421"/>
                  </a:lnTo>
                  <a:lnTo>
                    <a:pt x="76701" y="67894"/>
                  </a:lnTo>
                  <a:lnTo>
                    <a:pt x="75876" y="66842"/>
                  </a:lnTo>
                  <a:lnTo>
                    <a:pt x="74639" y="64210"/>
                  </a:lnTo>
                  <a:lnTo>
                    <a:pt x="74226" y="63157"/>
                  </a:lnTo>
                  <a:lnTo>
                    <a:pt x="74226" y="61052"/>
                  </a:lnTo>
                  <a:lnTo>
                    <a:pt x="74226" y="57894"/>
                  </a:lnTo>
                  <a:lnTo>
                    <a:pt x="75051" y="55789"/>
                  </a:lnTo>
                  <a:lnTo>
                    <a:pt x="75463" y="51578"/>
                  </a:lnTo>
                  <a:lnTo>
                    <a:pt x="75463" y="48947"/>
                  </a:lnTo>
                  <a:lnTo>
                    <a:pt x="75051" y="45263"/>
                  </a:lnTo>
                  <a:lnTo>
                    <a:pt x="74226" y="41578"/>
                  </a:lnTo>
                  <a:lnTo>
                    <a:pt x="72989" y="40526"/>
                  </a:lnTo>
                  <a:lnTo>
                    <a:pt x="71752" y="37894"/>
                  </a:lnTo>
                  <a:lnTo>
                    <a:pt x="69278" y="37368"/>
                  </a:lnTo>
                  <a:lnTo>
                    <a:pt x="68041" y="37368"/>
                  </a:lnTo>
                  <a:lnTo>
                    <a:pt x="67216" y="35263"/>
                  </a:lnTo>
                  <a:lnTo>
                    <a:pt x="65979" y="34736"/>
                  </a:lnTo>
                  <a:lnTo>
                    <a:pt x="64329" y="32105"/>
                  </a:lnTo>
                  <a:lnTo>
                    <a:pt x="62680" y="31578"/>
                  </a:lnTo>
                  <a:lnTo>
                    <a:pt x="62268" y="28947"/>
                  </a:lnTo>
                  <a:lnTo>
                    <a:pt x="61443" y="27894"/>
                  </a:lnTo>
                  <a:lnTo>
                    <a:pt x="58969" y="25263"/>
                  </a:lnTo>
                  <a:lnTo>
                    <a:pt x="56907" y="23157"/>
                  </a:lnTo>
                  <a:lnTo>
                    <a:pt x="55257" y="22105"/>
                  </a:lnTo>
                  <a:lnTo>
                    <a:pt x="53608" y="20526"/>
                  </a:lnTo>
                  <a:lnTo>
                    <a:pt x="52371" y="20000"/>
                  </a:lnTo>
                  <a:lnTo>
                    <a:pt x="50309" y="20000"/>
                  </a:lnTo>
                  <a:lnTo>
                    <a:pt x="48247" y="20526"/>
                  </a:lnTo>
                  <a:lnTo>
                    <a:pt x="47835" y="22105"/>
                  </a:lnTo>
                  <a:lnTo>
                    <a:pt x="48247" y="23684"/>
                  </a:lnTo>
                  <a:lnTo>
                    <a:pt x="47835" y="24736"/>
                  </a:lnTo>
                  <a:lnTo>
                    <a:pt x="47010" y="24736"/>
                  </a:lnTo>
                  <a:lnTo>
                    <a:pt x="46185" y="23684"/>
                  </a:lnTo>
                  <a:lnTo>
                    <a:pt x="44123" y="25789"/>
                  </a:lnTo>
                  <a:lnTo>
                    <a:pt x="41649" y="28421"/>
                  </a:lnTo>
                  <a:lnTo>
                    <a:pt x="38762" y="29473"/>
                  </a:lnTo>
                  <a:lnTo>
                    <a:pt x="34226" y="31052"/>
                  </a:lnTo>
                  <a:lnTo>
                    <a:pt x="34226" y="27894"/>
                  </a:lnTo>
                  <a:lnTo>
                    <a:pt x="32989" y="26315"/>
                  </a:lnTo>
                  <a:lnTo>
                    <a:pt x="31752" y="25789"/>
                  </a:lnTo>
                  <a:lnTo>
                    <a:pt x="29690" y="24210"/>
                  </a:lnTo>
                  <a:lnTo>
                    <a:pt x="31340" y="23157"/>
                  </a:lnTo>
                  <a:lnTo>
                    <a:pt x="31752" y="22631"/>
                  </a:lnTo>
                  <a:lnTo>
                    <a:pt x="28865" y="22105"/>
                  </a:lnTo>
                  <a:lnTo>
                    <a:pt x="28865" y="20526"/>
                  </a:lnTo>
                  <a:lnTo>
                    <a:pt x="29690" y="20526"/>
                  </a:lnTo>
                  <a:lnTo>
                    <a:pt x="30103" y="19473"/>
                  </a:lnTo>
                  <a:lnTo>
                    <a:pt x="30103" y="18421"/>
                  </a:lnTo>
                  <a:lnTo>
                    <a:pt x="29690" y="18421"/>
                  </a:lnTo>
                  <a:lnTo>
                    <a:pt x="28865" y="18947"/>
                  </a:lnTo>
                  <a:lnTo>
                    <a:pt x="28865" y="19473"/>
                  </a:lnTo>
                  <a:lnTo>
                    <a:pt x="28453" y="20000"/>
                  </a:lnTo>
                  <a:lnTo>
                    <a:pt x="27628" y="18947"/>
                  </a:lnTo>
                  <a:lnTo>
                    <a:pt x="25567" y="18947"/>
                  </a:lnTo>
                  <a:lnTo>
                    <a:pt x="26391" y="20526"/>
                  </a:lnTo>
                  <a:lnTo>
                    <a:pt x="26804" y="20526"/>
                  </a:lnTo>
                  <a:lnTo>
                    <a:pt x="27216" y="22631"/>
                  </a:lnTo>
                  <a:lnTo>
                    <a:pt x="26804" y="22631"/>
                  </a:lnTo>
                  <a:lnTo>
                    <a:pt x="25154" y="21578"/>
                  </a:lnTo>
                  <a:lnTo>
                    <a:pt x="23505" y="20000"/>
                  </a:lnTo>
                  <a:lnTo>
                    <a:pt x="21855" y="19473"/>
                  </a:lnTo>
                  <a:lnTo>
                    <a:pt x="18144" y="19473"/>
                  </a:lnTo>
                  <a:lnTo>
                    <a:pt x="16907" y="18421"/>
                  </a:lnTo>
                  <a:lnTo>
                    <a:pt x="16082" y="17368"/>
                  </a:lnTo>
                  <a:lnTo>
                    <a:pt x="14845" y="17368"/>
                  </a:lnTo>
                  <a:lnTo>
                    <a:pt x="10721" y="18421"/>
                  </a:lnTo>
                  <a:lnTo>
                    <a:pt x="7835" y="18421"/>
                  </a:lnTo>
                  <a:lnTo>
                    <a:pt x="5773" y="20000"/>
                  </a:lnTo>
                  <a:lnTo>
                    <a:pt x="4536" y="20526"/>
                  </a:lnTo>
                  <a:lnTo>
                    <a:pt x="2886" y="16842"/>
                  </a:lnTo>
                  <a:lnTo>
                    <a:pt x="2474" y="14210"/>
                  </a:lnTo>
                  <a:lnTo>
                    <a:pt x="824" y="11578"/>
                  </a:lnTo>
                  <a:lnTo>
                    <a:pt x="0" y="10526"/>
                  </a:lnTo>
                  <a:lnTo>
                    <a:pt x="0" y="8947"/>
                  </a:lnTo>
                  <a:lnTo>
                    <a:pt x="1237" y="8421"/>
                  </a:lnTo>
                  <a:lnTo>
                    <a:pt x="4123" y="7368"/>
                  </a:lnTo>
                  <a:lnTo>
                    <a:pt x="7422" y="6315"/>
                  </a:lnTo>
                  <a:lnTo>
                    <a:pt x="38350" y="3157"/>
                  </a:lnTo>
                  <a:lnTo>
                    <a:pt x="40412" y="8421"/>
                  </a:lnTo>
                  <a:lnTo>
                    <a:pt x="77938" y="5789"/>
                  </a:lnTo>
                  <a:lnTo>
                    <a:pt x="78350" y="10000"/>
                  </a:lnTo>
                  <a:lnTo>
                    <a:pt x="81237" y="10000"/>
                  </a:lnTo>
                  <a:lnTo>
                    <a:pt x="80000" y="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5" name="Shape 871"/>
            <p:cNvSpPr/>
            <p:nvPr/>
          </p:nvSpPr>
          <p:spPr>
            <a:xfrm>
              <a:off x="6802545" y="2950697"/>
              <a:ext cx="306933" cy="271518"/>
            </a:xfrm>
            <a:custGeom>
              <a:avLst/>
              <a:gdLst/>
              <a:ahLst/>
              <a:cxnLst/>
              <a:rect l="0" t="0" r="0" b="0"/>
              <a:pathLst>
                <a:path w="120000" h="120000" extrusionOk="0">
                  <a:moveTo>
                    <a:pt x="119340" y="111055"/>
                  </a:moveTo>
                  <a:lnTo>
                    <a:pt x="118021" y="111055"/>
                  </a:lnTo>
                  <a:lnTo>
                    <a:pt x="116043" y="109565"/>
                  </a:lnTo>
                  <a:lnTo>
                    <a:pt x="115384" y="109565"/>
                  </a:lnTo>
                  <a:lnTo>
                    <a:pt x="114065" y="109565"/>
                  </a:lnTo>
                  <a:lnTo>
                    <a:pt x="112747" y="108819"/>
                  </a:lnTo>
                  <a:lnTo>
                    <a:pt x="109450" y="106583"/>
                  </a:lnTo>
                  <a:lnTo>
                    <a:pt x="108791" y="106583"/>
                  </a:lnTo>
                  <a:lnTo>
                    <a:pt x="105494" y="103602"/>
                  </a:lnTo>
                  <a:lnTo>
                    <a:pt x="104175" y="102111"/>
                  </a:lnTo>
                  <a:lnTo>
                    <a:pt x="102197" y="101366"/>
                  </a:lnTo>
                  <a:lnTo>
                    <a:pt x="100219" y="99875"/>
                  </a:lnTo>
                  <a:lnTo>
                    <a:pt x="98901" y="98385"/>
                  </a:lnTo>
                  <a:lnTo>
                    <a:pt x="100879" y="98385"/>
                  </a:lnTo>
                  <a:lnTo>
                    <a:pt x="102197" y="96894"/>
                  </a:lnTo>
                  <a:lnTo>
                    <a:pt x="105494" y="96894"/>
                  </a:lnTo>
                  <a:lnTo>
                    <a:pt x="106153" y="95403"/>
                  </a:lnTo>
                  <a:lnTo>
                    <a:pt x="109450" y="95403"/>
                  </a:lnTo>
                  <a:lnTo>
                    <a:pt x="110769" y="93913"/>
                  </a:lnTo>
                  <a:lnTo>
                    <a:pt x="108791" y="90186"/>
                  </a:lnTo>
                  <a:lnTo>
                    <a:pt x="106813" y="87950"/>
                  </a:lnTo>
                  <a:lnTo>
                    <a:pt x="106153" y="87950"/>
                  </a:lnTo>
                  <a:lnTo>
                    <a:pt x="99560" y="90186"/>
                  </a:lnTo>
                  <a:lnTo>
                    <a:pt x="97582" y="90931"/>
                  </a:lnTo>
                  <a:lnTo>
                    <a:pt x="95604" y="90931"/>
                  </a:lnTo>
                  <a:lnTo>
                    <a:pt x="95604" y="90186"/>
                  </a:lnTo>
                  <a:lnTo>
                    <a:pt x="97582" y="88695"/>
                  </a:lnTo>
                  <a:lnTo>
                    <a:pt x="99560" y="87950"/>
                  </a:lnTo>
                  <a:lnTo>
                    <a:pt x="101538" y="86459"/>
                  </a:lnTo>
                  <a:lnTo>
                    <a:pt x="101538" y="84968"/>
                  </a:lnTo>
                  <a:lnTo>
                    <a:pt x="101538" y="81987"/>
                  </a:lnTo>
                  <a:lnTo>
                    <a:pt x="100879" y="76770"/>
                  </a:lnTo>
                  <a:lnTo>
                    <a:pt x="98901" y="73788"/>
                  </a:lnTo>
                  <a:lnTo>
                    <a:pt x="97582" y="70807"/>
                  </a:lnTo>
                  <a:lnTo>
                    <a:pt x="98241" y="58881"/>
                  </a:lnTo>
                  <a:lnTo>
                    <a:pt x="55384" y="61118"/>
                  </a:lnTo>
                  <a:lnTo>
                    <a:pt x="54725" y="58136"/>
                  </a:lnTo>
                  <a:lnTo>
                    <a:pt x="54725" y="55900"/>
                  </a:lnTo>
                  <a:lnTo>
                    <a:pt x="55384" y="54409"/>
                  </a:lnTo>
                  <a:lnTo>
                    <a:pt x="57362" y="52919"/>
                  </a:lnTo>
                  <a:lnTo>
                    <a:pt x="57362" y="49192"/>
                  </a:lnTo>
                  <a:lnTo>
                    <a:pt x="57362" y="47701"/>
                  </a:lnTo>
                  <a:lnTo>
                    <a:pt x="58021" y="45465"/>
                  </a:lnTo>
                  <a:lnTo>
                    <a:pt x="58681" y="44720"/>
                  </a:lnTo>
                  <a:lnTo>
                    <a:pt x="59340" y="43229"/>
                  </a:lnTo>
                  <a:lnTo>
                    <a:pt x="60000" y="38012"/>
                  </a:lnTo>
                  <a:lnTo>
                    <a:pt x="61318" y="36521"/>
                  </a:lnTo>
                  <a:lnTo>
                    <a:pt x="63956" y="32049"/>
                  </a:lnTo>
                  <a:lnTo>
                    <a:pt x="64615" y="30559"/>
                  </a:lnTo>
                  <a:lnTo>
                    <a:pt x="64615" y="27577"/>
                  </a:lnTo>
                  <a:lnTo>
                    <a:pt x="65274" y="27577"/>
                  </a:lnTo>
                  <a:lnTo>
                    <a:pt x="67252" y="25341"/>
                  </a:lnTo>
                  <a:lnTo>
                    <a:pt x="67912" y="19378"/>
                  </a:lnTo>
                  <a:lnTo>
                    <a:pt x="67252" y="17142"/>
                  </a:lnTo>
                  <a:lnTo>
                    <a:pt x="65274" y="15652"/>
                  </a:lnTo>
                  <a:lnTo>
                    <a:pt x="65274" y="14161"/>
                  </a:lnTo>
                  <a:lnTo>
                    <a:pt x="64615" y="10434"/>
                  </a:lnTo>
                  <a:lnTo>
                    <a:pt x="64615" y="9689"/>
                  </a:lnTo>
                  <a:lnTo>
                    <a:pt x="63956" y="8198"/>
                  </a:lnTo>
                  <a:lnTo>
                    <a:pt x="61978" y="6708"/>
                  </a:lnTo>
                  <a:lnTo>
                    <a:pt x="64615" y="5217"/>
                  </a:lnTo>
                  <a:lnTo>
                    <a:pt x="64615" y="3726"/>
                  </a:lnTo>
                  <a:lnTo>
                    <a:pt x="63956" y="1490"/>
                  </a:lnTo>
                  <a:lnTo>
                    <a:pt x="61978" y="0"/>
                  </a:lnTo>
                  <a:lnTo>
                    <a:pt x="0" y="2236"/>
                  </a:lnTo>
                  <a:lnTo>
                    <a:pt x="0" y="35031"/>
                  </a:lnTo>
                  <a:lnTo>
                    <a:pt x="4615" y="39503"/>
                  </a:lnTo>
                  <a:lnTo>
                    <a:pt x="4615" y="40993"/>
                  </a:lnTo>
                  <a:lnTo>
                    <a:pt x="7252" y="47701"/>
                  </a:lnTo>
                  <a:lnTo>
                    <a:pt x="7912" y="49192"/>
                  </a:lnTo>
                  <a:lnTo>
                    <a:pt x="7912" y="53664"/>
                  </a:lnTo>
                  <a:lnTo>
                    <a:pt x="8571" y="55900"/>
                  </a:lnTo>
                  <a:lnTo>
                    <a:pt x="9890" y="61863"/>
                  </a:lnTo>
                  <a:lnTo>
                    <a:pt x="11208" y="66335"/>
                  </a:lnTo>
                  <a:lnTo>
                    <a:pt x="8571" y="70062"/>
                  </a:lnTo>
                  <a:lnTo>
                    <a:pt x="7252" y="76024"/>
                  </a:lnTo>
                  <a:lnTo>
                    <a:pt x="7252" y="78260"/>
                  </a:lnTo>
                  <a:lnTo>
                    <a:pt x="5934" y="81987"/>
                  </a:lnTo>
                  <a:lnTo>
                    <a:pt x="7912" y="87204"/>
                  </a:lnTo>
                  <a:lnTo>
                    <a:pt x="7912" y="90186"/>
                  </a:lnTo>
                  <a:lnTo>
                    <a:pt x="5934" y="97639"/>
                  </a:lnTo>
                  <a:lnTo>
                    <a:pt x="3956" y="101366"/>
                  </a:lnTo>
                  <a:lnTo>
                    <a:pt x="6593" y="101366"/>
                  </a:lnTo>
                  <a:lnTo>
                    <a:pt x="9890" y="101366"/>
                  </a:lnTo>
                  <a:lnTo>
                    <a:pt x="11868" y="99875"/>
                  </a:lnTo>
                  <a:lnTo>
                    <a:pt x="14505" y="99875"/>
                  </a:lnTo>
                  <a:lnTo>
                    <a:pt x="16483" y="99875"/>
                  </a:lnTo>
                  <a:lnTo>
                    <a:pt x="22417" y="101366"/>
                  </a:lnTo>
                  <a:lnTo>
                    <a:pt x="25714" y="102111"/>
                  </a:lnTo>
                  <a:lnTo>
                    <a:pt x="29010" y="103602"/>
                  </a:lnTo>
                  <a:lnTo>
                    <a:pt x="33626" y="105838"/>
                  </a:lnTo>
                  <a:lnTo>
                    <a:pt x="42197" y="105838"/>
                  </a:lnTo>
                  <a:lnTo>
                    <a:pt x="47472" y="105838"/>
                  </a:lnTo>
                  <a:lnTo>
                    <a:pt x="52087" y="105838"/>
                  </a:lnTo>
                  <a:lnTo>
                    <a:pt x="52747" y="105093"/>
                  </a:lnTo>
                  <a:lnTo>
                    <a:pt x="51428" y="102857"/>
                  </a:lnTo>
                  <a:lnTo>
                    <a:pt x="48131" y="102857"/>
                  </a:lnTo>
                  <a:lnTo>
                    <a:pt x="47472" y="102857"/>
                  </a:lnTo>
                  <a:lnTo>
                    <a:pt x="46153" y="102111"/>
                  </a:lnTo>
                  <a:lnTo>
                    <a:pt x="46813" y="99875"/>
                  </a:lnTo>
                  <a:lnTo>
                    <a:pt x="47472" y="98385"/>
                  </a:lnTo>
                  <a:lnTo>
                    <a:pt x="50769" y="98385"/>
                  </a:lnTo>
                  <a:lnTo>
                    <a:pt x="55384" y="100621"/>
                  </a:lnTo>
                  <a:lnTo>
                    <a:pt x="60000" y="105093"/>
                  </a:lnTo>
                  <a:lnTo>
                    <a:pt x="63956" y="105838"/>
                  </a:lnTo>
                  <a:lnTo>
                    <a:pt x="66593" y="104347"/>
                  </a:lnTo>
                  <a:lnTo>
                    <a:pt x="65934" y="107329"/>
                  </a:lnTo>
                  <a:lnTo>
                    <a:pt x="64615" y="111801"/>
                  </a:lnTo>
                  <a:lnTo>
                    <a:pt x="65934" y="114037"/>
                  </a:lnTo>
                  <a:lnTo>
                    <a:pt x="69890" y="115527"/>
                  </a:lnTo>
                  <a:lnTo>
                    <a:pt x="73186" y="115527"/>
                  </a:lnTo>
                  <a:lnTo>
                    <a:pt x="75824" y="117763"/>
                  </a:lnTo>
                  <a:lnTo>
                    <a:pt x="78461" y="117763"/>
                  </a:lnTo>
                  <a:lnTo>
                    <a:pt x="79780" y="114782"/>
                  </a:lnTo>
                  <a:lnTo>
                    <a:pt x="82417" y="111801"/>
                  </a:lnTo>
                  <a:lnTo>
                    <a:pt x="84395" y="111055"/>
                  </a:lnTo>
                  <a:lnTo>
                    <a:pt x="87032" y="111801"/>
                  </a:lnTo>
                  <a:lnTo>
                    <a:pt x="89670" y="115527"/>
                  </a:lnTo>
                  <a:lnTo>
                    <a:pt x="92307" y="115527"/>
                  </a:lnTo>
                  <a:lnTo>
                    <a:pt x="93626" y="114037"/>
                  </a:lnTo>
                  <a:lnTo>
                    <a:pt x="92307" y="108074"/>
                  </a:lnTo>
                  <a:lnTo>
                    <a:pt x="92307" y="106583"/>
                  </a:lnTo>
                  <a:lnTo>
                    <a:pt x="93626" y="105093"/>
                  </a:lnTo>
                  <a:lnTo>
                    <a:pt x="96263" y="105093"/>
                  </a:lnTo>
                  <a:lnTo>
                    <a:pt x="98901" y="106583"/>
                  </a:lnTo>
                  <a:lnTo>
                    <a:pt x="98901" y="109565"/>
                  </a:lnTo>
                  <a:lnTo>
                    <a:pt x="104175" y="110310"/>
                  </a:lnTo>
                  <a:lnTo>
                    <a:pt x="108791" y="112546"/>
                  </a:lnTo>
                  <a:lnTo>
                    <a:pt x="110769" y="114782"/>
                  </a:lnTo>
                  <a:lnTo>
                    <a:pt x="109450" y="117018"/>
                  </a:lnTo>
                  <a:lnTo>
                    <a:pt x="108791" y="120000"/>
                  </a:lnTo>
                  <a:lnTo>
                    <a:pt x="111428" y="120000"/>
                  </a:lnTo>
                  <a:lnTo>
                    <a:pt x="112747" y="117763"/>
                  </a:lnTo>
                  <a:lnTo>
                    <a:pt x="114065" y="116273"/>
                  </a:lnTo>
                  <a:lnTo>
                    <a:pt x="116043" y="117763"/>
                  </a:lnTo>
                  <a:lnTo>
                    <a:pt x="116043" y="119254"/>
                  </a:lnTo>
                  <a:lnTo>
                    <a:pt x="117362" y="117018"/>
                  </a:lnTo>
                  <a:lnTo>
                    <a:pt x="119340" y="114782"/>
                  </a:lnTo>
                  <a:lnTo>
                    <a:pt x="120000" y="114037"/>
                  </a:lnTo>
                  <a:lnTo>
                    <a:pt x="119340" y="11105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6" name="Shape 872"/>
            <p:cNvSpPr/>
            <p:nvPr/>
          </p:nvSpPr>
          <p:spPr>
            <a:xfrm>
              <a:off x="6765442" y="2707850"/>
              <a:ext cx="274889" cy="247907"/>
            </a:xfrm>
            <a:custGeom>
              <a:avLst/>
              <a:gdLst/>
              <a:ahLst/>
              <a:cxnLst/>
              <a:rect l="0" t="0" r="0" b="0"/>
              <a:pathLst>
                <a:path w="120000" h="120000" extrusionOk="0">
                  <a:moveTo>
                    <a:pt x="4417" y="100408"/>
                  </a:moveTo>
                  <a:lnTo>
                    <a:pt x="2944" y="98775"/>
                  </a:lnTo>
                  <a:lnTo>
                    <a:pt x="5153" y="101224"/>
                  </a:lnTo>
                  <a:lnTo>
                    <a:pt x="7361" y="102040"/>
                  </a:lnTo>
                  <a:lnTo>
                    <a:pt x="8834" y="100408"/>
                  </a:lnTo>
                  <a:lnTo>
                    <a:pt x="16196" y="101224"/>
                  </a:lnTo>
                  <a:lnTo>
                    <a:pt x="16196" y="120000"/>
                  </a:lnTo>
                  <a:lnTo>
                    <a:pt x="85398" y="117551"/>
                  </a:lnTo>
                  <a:lnTo>
                    <a:pt x="86134" y="117551"/>
                  </a:lnTo>
                  <a:lnTo>
                    <a:pt x="87607" y="113469"/>
                  </a:lnTo>
                  <a:lnTo>
                    <a:pt x="88343" y="111020"/>
                  </a:lnTo>
                  <a:lnTo>
                    <a:pt x="87607" y="108571"/>
                  </a:lnTo>
                  <a:lnTo>
                    <a:pt x="87607" y="103673"/>
                  </a:lnTo>
                  <a:lnTo>
                    <a:pt x="87607" y="102040"/>
                  </a:lnTo>
                  <a:lnTo>
                    <a:pt x="86134" y="99591"/>
                  </a:lnTo>
                  <a:lnTo>
                    <a:pt x="85398" y="98775"/>
                  </a:lnTo>
                  <a:lnTo>
                    <a:pt x="85398" y="97142"/>
                  </a:lnTo>
                  <a:lnTo>
                    <a:pt x="86134" y="95510"/>
                  </a:lnTo>
                  <a:lnTo>
                    <a:pt x="85398" y="94693"/>
                  </a:lnTo>
                  <a:lnTo>
                    <a:pt x="86871" y="92244"/>
                  </a:lnTo>
                  <a:lnTo>
                    <a:pt x="89079" y="88979"/>
                  </a:lnTo>
                  <a:lnTo>
                    <a:pt x="89815" y="88979"/>
                  </a:lnTo>
                  <a:lnTo>
                    <a:pt x="89079" y="87346"/>
                  </a:lnTo>
                  <a:lnTo>
                    <a:pt x="90552" y="84081"/>
                  </a:lnTo>
                  <a:lnTo>
                    <a:pt x="92024" y="81632"/>
                  </a:lnTo>
                  <a:lnTo>
                    <a:pt x="90552" y="80816"/>
                  </a:lnTo>
                  <a:lnTo>
                    <a:pt x="91288" y="77551"/>
                  </a:lnTo>
                  <a:lnTo>
                    <a:pt x="93496" y="75102"/>
                  </a:lnTo>
                  <a:lnTo>
                    <a:pt x="97177" y="70204"/>
                  </a:lnTo>
                  <a:lnTo>
                    <a:pt x="99386" y="66122"/>
                  </a:lnTo>
                  <a:lnTo>
                    <a:pt x="99386" y="62857"/>
                  </a:lnTo>
                  <a:lnTo>
                    <a:pt x="100858" y="58775"/>
                  </a:lnTo>
                  <a:lnTo>
                    <a:pt x="101595" y="58775"/>
                  </a:lnTo>
                  <a:lnTo>
                    <a:pt x="103067" y="57142"/>
                  </a:lnTo>
                  <a:lnTo>
                    <a:pt x="103803" y="54693"/>
                  </a:lnTo>
                  <a:lnTo>
                    <a:pt x="105276" y="53061"/>
                  </a:lnTo>
                  <a:lnTo>
                    <a:pt x="108220" y="51428"/>
                  </a:lnTo>
                  <a:lnTo>
                    <a:pt x="107484" y="48979"/>
                  </a:lnTo>
                  <a:lnTo>
                    <a:pt x="108957" y="47346"/>
                  </a:lnTo>
                  <a:lnTo>
                    <a:pt x="110429" y="44081"/>
                  </a:lnTo>
                  <a:lnTo>
                    <a:pt x="110429" y="39183"/>
                  </a:lnTo>
                  <a:lnTo>
                    <a:pt x="110429" y="35102"/>
                  </a:lnTo>
                  <a:lnTo>
                    <a:pt x="112638" y="31836"/>
                  </a:lnTo>
                  <a:lnTo>
                    <a:pt x="114846" y="30204"/>
                  </a:lnTo>
                  <a:lnTo>
                    <a:pt x="114846" y="28571"/>
                  </a:lnTo>
                  <a:lnTo>
                    <a:pt x="115582" y="26938"/>
                  </a:lnTo>
                  <a:lnTo>
                    <a:pt x="115582" y="23673"/>
                  </a:lnTo>
                  <a:lnTo>
                    <a:pt x="117791" y="22857"/>
                  </a:lnTo>
                  <a:lnTo>
                    <a:pt x="118527" y="21224"/>
                  </a:lnTo>
                  <a:lnTo>
                    <a:pt x="119263" y="19591"/>
                  </a:lnTo>
                  <a:lnTo>
                    <a:pt x="120000" y="17959"/>
                  </a:lnTo>
                  <a:lnTo>
                    <a:pt x="120000" y="15510"/>
                  </a:lnTo>
                  <a:lnTo>
                    <a:pt x="101595" y="16326"/>
                  </a:lnTo>
                  <a:lnTo>
                    <a:pt x="108957" y="4081"/>
                  </a:lnTo>
                  <a:lnTo>
                    <a:pt x="108220" y="0"/>
                  </a:lnTo>
                  <a:lnTo>
                    <a:pt x="0" y="3265"/>
                  </a:lnTo>
                  <a:lnTo>
                    <a:pt x="5153" y="38367"/>
                  </a:lnTo>
                  <a:lnTo>
                    <a:pt x="4417" y="100408"/>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7" name="Shape 873"/>
            <p:cNvSpPr/>
            <p:nvPr/>
          </p:nvSpPr>
          <p:spPr>
            <a:xfrm>
              <a:off x="7011664" y="2657257"/>
              <a:ext cx="465457" cy="151778"/>
            </a:xfrm>
            <a:custGeom>
              <a:avLst/>
              <a:gdLst/>
              <a:ahLst/>
              <a:cxnLst/>
              <a:rect l="0" t="0" r="0" b="0"/>
              <a:pathLst>
                <a:path w="120000" h="120000" extrusionOk="0">
                  <a:moveTo>
                    <a:pt x="71042" y="15700"/>
                  </a:moveTo>
                  <a:cubicBezTo>
                    <a:pt x="30552" y="23551"/>
                    <a:pt x="30552" y="23551"/>
                    <a:pt x="30552" y="23551"/>
                  </a:cubicBezTo>
                  <a:cubicBezTo>
                    <a:pt x="31288" y="34766"/>
                    <a:pt x="31288" y="34766"/>
                    <a:pt x="31288" y="34766"/>
                  </a:cubicBezTo>
                  <a:cubicBezTo>
                    <a:pt x="9570" y="35887"/>
                    <a:pt x="9570" y="35887"/>
                    <a:pt x="9570" y="35887"/>
                  </a:cubicBezTo>
                  <a:cubicBezTo>
                    <a:pt x="8834" y="37009"/>
                    <a:pt x="8834" y="37009"/>
                    <a:pt x="8834" y="37009"/>
                  </a:cubicBezTo>
                  <a:cubicBezTo>
                    <a:pt x="8834" y="40373"/>
                    <a:pt x="8834" y="40373"/>
                    <a:pt x="8834" y="40373"/>
                  </a:cubicBezTo>
                  <a:cubicBezTo>
                    <a:pt x="8834" y="43738"/>
                    <a:pt x="8834" y="43738"/>
                    <a:pt x="8834" y="43738"/>
                  </a:cubicBezTo>
                  <a:cubicBezTo>
                    <a:pt x="8466" y="47102"/>
                    <a:pt x="8466" y="47102"/>
                    <a:pt x="8466" y="47102"/>
                  </a:cubicBezTo>
                  <a:cubicBezTo>
                    <a:pt x="7730" y="48224"/>
                    <a:pt x="7730" y="48224"/>
                    <a:pt x="7730" y="48224"/>
                  </a:cubicBezTo>
                  <a:cubicBezTo>
                    <a:pt x="7361" y="50467"/>
                    <a:pt x="7361" y="50467"/>
                    <a:pt x="7361" y="50467"/>
                  </a:cubicBezTo>
                  <a:cubicBezTo>
                    <a:pt x="7730" y="51588"/>
                    <a:pt x="7730" y="51588"/>
                    <a:pt x="7730" y="51588"/>
                  </a:cubicBezTo>
                  <a:cubicBezTo>
                    <a:pt x="7730" y="51588"/>
                    <a:pt x="8466" y="54953"/>
                    <a:pt x="8466" y="56074"/>
                  </a:cubicBezTo>
                  <a:cubicBezTo>
                    <a:pt x="8834" y="57196"/>
                    <a:pt x="8098" y="58317"/>
                    <a:pt x="8098" y="58317"/>
                  </a:cubicBezTo>
                  <a:cubicBezTo>
                    <a:pt x="7361" y="61682"/>
                    <a:pt x="7361" y="61682"/>
                    <a:pt x="7361" y="61682"/>
                  </a:cubicBezTo>
                  <a:cubicBezTo>
                    <a:pt x="6993" y="65046"/>
                    <a:pt x="6993" y="65046"/>
                    <a:pt x="6993" y="65046"/>
                  </a:cubicBezTo>
                  <a:cubicBezTo>
                    <a:pt x="7361" y="65046"/>
                    <a:pt x="7361" y="65046"/>
                    <a:pt x="7361" y="65046"/>
                  </a:cubicBezTo>
                  <a:cubicBezTo>
                    <a:pt x="7361" y="69532"/>
                    <a:pt x="7361" y="69532"/>
                    <a:pt x="7361" y="69532"/>
                  </a:cubicBezTo>
                  <a:cubicBezTo>
                    <a:pt x="6993" y="71775"/>
                    <a:pt x="6993" y="71775"/>
                    <a:pt x="6993" y="71775"/>
                  </a:cubicBezTo>
                  <a:cubicBezTo>
                    <a:pt x="6625" y="74018"/>
                    <a:pt x="6625" y="74018"/>
                    <a:pt x="6625" y="74018"/>
                  </a:cubicBezTo>
                  <a:cubicBezTo>
                    <a:pt x="5889" y="77383"/>
                    <a:pt x="5889" y="77383"/>
                    <a:pt x="5889" y="77383"/>
                  </a:cubicBezTo>
                  <a:cubicBezTo>
                    <a:pt x="4785" y="78504"/>
                    <a:pt x="4785" y="78504"/>
                    <a:pt x="4785" y="78504"/>
                  </a:cubicBezTo>
                  <a:cubicBezTo>
                    <a:pt x="4785" y="84112"/>
                    <a:pt x="4785" y="84112"/>
                    <a:pt x="4785" y="84112"/>
                  </a:cubicBezTo>
                  <a:cubicBezTo>
                    <a:pt x="4417" y="86355"/>
                    <a:pt x="4417" y="86355"/>
                    <a:pt x="4417" y="86355"/>
                  </a:cubicBezTo>
                  <a:cubicBezTo>
                    <a:pt x="4417" y="88598"/>
                    <a:pt x="4417" y="88598"/>
                    <a:pt x="4417" y="88598"/>
                  </a:cubicBezTo>
                  <a:cubicBezTo>
                    <a:pt x="2944" y="91962"/>
                    <a:pt x="2944" y="91962"/>
                    <a:pt x="2944" y="91962"/>
                  </a:cubicBezTo>
                  <a:cubicBezTo>
                    <a:pt x="1840" y="97570"/>
                    <a:pt x="1840" y="97570"/>
                    <a:pt x="1840" y="97570"/>
                  </a:cubicBezTo>
                  <a:cubicBezTo>
                    <a:pt x="1840" y="103177"/>
                    <a:pt x="1840" y="103177"/>
                    <a:pt x="1840" y="103177"/>
                  </a:cubicBezTo>
                  <a:cubicBezTo>
                    <a:pt x="1840" y="111028"/>
                    <a:pt x="1840" y="111028"/>
                    <a:pt x="1840" y="111028"/>
                  </a:cubicBezTo>
                  <a:cubicBezTo>
                    <a:pt x="736" y="116635"/>
                    <a:pt x="736" y="116635"/>
                    <a:pt x="736" y="116635"/>
                  </a:cubicBezTo>
                  <a:cubicBezTo>
                    <a:pt x="0" y="120000"/>
                    <a:pt x="0" y="120000"/>
                    <a:pt x="0" y="120000"/>
                  </a:cubicBezTo>
                  <a:cubicBezTo>
                    <a:pt x="0" y="120000"/>
                    <a:pt x="0" y="120000"/>
                    <a:pt x="0" y="120000"/>
                  </a:cubicBezTo>
                  <a:cubicBezTo>
                    <a:pt x="85398" y="99813"/>
                    <a:pt x="85398" y="99813"/>
                    <a:pt x="85398" y="99813"/>
                  </a:cubicBezTo>
                  <a:cubicBezTo>
                    <a:pt x="85398" y="99813"/>
                    <a:pt x="85398" y="99813"/>
                    <a:pt x="85398" y="99813"/>
                  </a:cubicBezTo>
                  <a:cubicBezTo>
                    <a:pt x="85398" y="98691"/>
                    <a:pt x="85398" y="98691"/>
                    <a:pt x="85398" y="98691"/>
                  </a:cubicBezTo>
                  <a:cubicBezTo>
                    <a:pt x="85766" y="91962"/>
                    <a:pt x="85766" y="91962"/>
                    <a:pt x="85766" y="91962"/>
                  </a:cubicBezTo>
                  <a:cubicBezTo>
                    <a:pt x="85766" y="88598"/>
                    <a:pt x="85766" y="88598"/>
                    <a:pt x="85766" y="88598"/>
                  </a:cubicBezTo>
                  <a:cubicBezTo>
                    <a:pt x="87239" y="84112"/>
                    <a:pt x="87239" y="84112"/>
                    <a:pt x="87239" y="84112"/>
                  </a:cubicBezTo>
                  <a:cubicBezTo>
                    <a:pt x="88343" y="84112"/>
                    <a:pt x="88343" y="84112"/>
                    <a:pt x="88343" y="84112"/>
                  </a:cubicBezTo>
                  <a:cubicBezTo>
                    <a:pt x="89815" y="80747"/>
                    <a:pt x="89815" y="80747"/>
                    <a:pt x="89815" y="80747"/>
                  </a:cubicBezTo>
                  <a:cubicBezTo>
                    <a:pt x="89447" y="76261"/>
                    <a:pt x="89447" y="76261"/>
                    <a:pt x="89447" y="76261"/>
                  </a:cubicBezTo>
                  <a:cubicBezTo>
                    <a:pt x="90552" y="71775"/>
                    <a:pt x="90552" y="71775"/>
                    <a:pt x="90552" y="71775"/>
                  </a:cubicBezTo>
                  <a:cubicBezTo>
                    <a:pt x="103067" y="49345"/>
                    <a:pt x="103067" y="49345"/>
                    <a:pt x="103067" y="49345"/>
                  </a:cubicBezTo>
                  <a:cubicBezTo>
                    <a:pt x="104907" y="45981"/>
                    <a:pt x="104907" y="45981"/>
                    <a:pt x="104907" y="45981"/>
                  </a:cubicBezTo>
                  <a:cubicBezTo>
                    <a:pt x="105644" y="41495"/>
                    <a:pt x="105644" y="41495"/>
                    <a:pt x="105644" y="41495"/>
                  </a:cubicBezTo>
                  <a:cubicBezTo>
                    <a:pt x="107116" y="34766"/>
                    <a:pt x="107116" y="34766"/>
                    <a:pt x="107116" y="34766"/>
                  </a:cubicBezTo>
                  <a:cubicBezTo>
                    <a:pt x="108220" y="34766"/>
                    <a:pt x="108220" y="34766"/>
                    <a:pt x="108220" y="34766"/>
                  </a:cubicBezTo>
                  <a:cubicBezTo>
                    <a:pt x="109325" y="39252"/>
                    <a:pt x="109325" y="39252"/>
                    <a:pt x="109325" y="39252"/>
                  </a:cubicBezTo>
                  <a:cubicBezTo>
                    <a:pt x="110797" y="34766"/>
                    <a:pt x="110797" y="34766"/>
                    <a:pt x="110797" y="34766"/>
                  </a:cubicBezTo>
                  <a:cubicBezTo>
                    <a:pt x="112638" y="28037"/>
                    <a:pt x="112638" y="28037"/>
                    <a:pt x="112638" y="28037"/>
                  </a:cubicBezTo>
                  <a:cubicBezTo>
                    <a:pt x="116687" y="25794"/>
                    <a:pt x="116687" y="25794"/>
                    <a:pt x="116687" y="25794"/>
                  </a:cubicBezTo>
                  <a:cubicBezTo>
                    <a:pt x="117055" y="21308"/>
                    <a:pt x="117055" y="21308"/>
                    <a:pt x="117055" y="21308"/>
                  </a:cubicBezTo>
                  <a:cubicBezTo>
                    <a:pt x="118159" y="15700"/>
                    <a:pt x="118159" y="15700"/>
                    <a:pt x="118159" y="15700"/>
                  </a:cubicBezTo>
                  <a:cubicBezTo>
                    <a:pt x="119631" y="13457"/>
                    <a:pt x="119631" y="13457"/>
                    <a:pt x="119631" y="13457"/>
                  </a:cubicBezTo>
                  <a:cubicBezTo>
                    <a:pt x="120000" y="13457"/>
                    <a:pt x="120000" y="13457"/>
                    <a:pt x="120000" y="13457"/>
                  </a:cubicBezTo>
                  <a:cubicBezTo>
                    <a:pt x="120000" y="0"/>
                    <a:pt x="120000" y="0"/>
                    <a:pt x="120000" y="0"/>
                  </a:cubicBezTo>
                  <a:lnTo>
                    <a:pt x="71042" y="157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8" name="Shape 874"/>
            <p:cNvSpPr/>
            <p:nvPr/>
          </p:nvSpPr>
          <p:spPr>
            <a:xfrm>
              <a:off x="7342207" y="2606663"/>
              <a:ext cx="465457" cy="205745"/>
            </a:xfrm>
            <a:custGeom>
              <a:avLst/>
              <a:gdLst/>
              <a:ahLst/>
              <a:cxnLst/>
              <a:rect l="0" t="0" r="0" b="0"/>
              <a:pathLst>
                <a:path w="120000" h="120000" extrusionOk="0">
                  <a:moveTo>
                    <a:pt x="119263" y="28333"/>
                  </a:moveTo>
                  <a:cubicBezTo>
                    <a:pt x="118527" y="25833"/>
                    <a:pt x="118527" y="25833"/>
                    <a:pt x="118527" y="25833"/>
                  </a:cubicBezTo>
                  <a:cubicBezTo>
                    <a:pt x="117791" y="23333"/>
                    <a:pt x="117791" y="23333"/>
                    <a:pt x="117791" y="23333"/>
                  </a:cubicBezTo>
                  <a:cubicBezTo>
                    <a:pt x="116687" y="23333"/>
                    <a:pt x="116687" y="23333"/>
                    <a:pt x="116687" y="23333"/>
                  </a:cubicBezTo>
                  <a:cubicBezTo>
                    <a:pt x="116319" y="24166"/>
                    <a:pt x="116319" y="24166"/>
                    <a:pt x="116319" y="24166"/>
                  </a:cubicBezTo>
                  <a:cubicBezTo>
                    <a:pt x="115950" y="31666"/>
                    <a:pt x="115950" y="31666"/>
                    <a:pt x="115950" y="31666"/>
                  </a:cubicBezTo>
                  <a:cubicBezTo>
                    <a:pt x="115950" y="33333"/>
                    <a:pt x="115950" y="33333"/>
                    <a:pt x="115950" y="33333"/>
                  </a:cubicBezTo>
                  <a:cubicBezTo>
                    <a:pt x="114846" y="31666"/>
                    <a:pt x="114846" y="31666"/>
                    <a:pt x="114846" y="31666"/>
                  </a:cubicBezTo>
                  <a:cubicBezTo>
                    <a:pt x="114478" y="26666"/>
                    <a:pt x="114478" y="26666"/>
                    <a:pt x="114478" y="26666"/>
                  </a:cubicBezTo>
                  <a:cubicBezTo>
                    <a:pt x="113742" y="23333"/>
                    <a:pt x="113742" y="23333"/>
                    <a:pt x="113742" y="23333"/>
                  </a:cubicBezTo>
                  <a:cubicBezTo>
                    <a:pt x="112638" y="22500"/>
                    <a:pt x="112638" y="22500"/>
                    <a:pt x="112638" y="22500"/>
                  </a:cubicBezTo>
                  <a:cubicBezTo>
                    <a:pt x="110429" y="25000"/>
                    <a:pt x="110429" y="25000"/>
                    <a:pt x="110429" y="25000"/>
                  </a:cubicBezTo>
                  <a:cubicBezTo>
                    <a:pt x="109693" y="25000"/>
                    <a:pt x="109693" y="25000"/>
                    <a:pt x="109693" y="25000"/>
                  </a:cubicBezTo>
                  <a:cubicBezTo>
                    <a:pt x="107484" y="26666"/>
                    <a:pt x="107484" y="26666"/>
                    <a:pt x="107484" y="26666"/>
                  </a:cubicBezTo>
                  <a:cubicBezTo>
                    <a:pt x="106380" y="29166"/>
                    <a:pt x="106380" y="29166"/>
                    <a:pt x="106380" y="29166"/>
                  </a:cubicBezTo>
                  <a:cubicBezTo>
                    <a:pt x="105276" y="32500"/>
                    <a:pt x="105276" y="32500"/>
                    <a:pt x="105276" y="32500"/>
                  </a:cubicBezTo>
                  <a:cubicBezTo>
                    <a:pt x="104907" y="30833"/>
                    <a:pt x="104907" y="30833"/>
                    <a:pt x="104907" y="30833"/>
                  </a:cubicBezTo>
                  <a:cubicBezTo>
                    <a:pt x="104907" y="26666"/>
                    <a:pt x="104907" y="26666"/>
                    <a:pt x="104907" y="26666"/>
                  </a:cubicBezTo>
                  <a:cubicBezTo>
                    <a:pt x="104907" y="25000"/>
                    <a:pt x="104907" y="25000"/>
                    <a:pt x="104907" y="25000"/>
                  </a:cubicBezTo>
                  <a:cubicBezTo>
                    <a:pt x="104171" y="22500"/>
                    <a:pt x="104171" y="22500"/>
                    <a:pt x="104171" y="22500"/>
                  </a:cubicBezTo>
                  <a:cubicBezTo>
                    <a:pt x="103803" y="20833"/>
                    <a:pt x="103803" y="20833"/>
                    <a:pt x="103803" y="20833"/>
                  </a:cubicBezTo>
                  <a:cubicBezTo>
                    <a:pt x="103435" y="19166"/>
                    <a:pt x="103435" y="19166"/>
                    <a:pt x="103435" y="19166"/>
                  </a:cubicBezTo>
                  <a:cubicBezTo>
                    <a:pt x="103435" y="16666"/>
                    <a:pt x="103435" y="16666"/>
                    <a:pt x="103435" y="16666"/>
                  </a:cubicBezTo>
                  <a:cubicBezTo>
                    <a:pt x="103435" y="15000"/>
                    <a:pt x="103435" y="15000"/>
                    <a:pt x="103435" y="15000"/>
                  </a:cubicBezTo>
                  <a:cubicBezTo>
                    <a:pt x="104171" y="13333"/>
                    <a:pt x="104171" y="13333"/>
                    <a:pt x="104171" y="13333"/>
                  </a:cubicBezTo>
                  <a:cubicBezTo>
                    <a:pt x="104171" y="13333"/>
                    <a:pt x="104171" y="13333"/>
                    <a:pt x="104171" y="13333"/>
                  </a:cubicBezTo>
                  <a:cubicBezTo>
                    <a:pt x="104539" y="16666"/>
                    <a:pt x="104539" y="16666"/>
                    <a:pt x="104539" y="16666"/>
                  </a:cubicBezTo>
                  <a:cubicBezTo>
                    <a:pt x="104907" y="21666"/>
                    <a:pt x="104907" y="21666"/>
                    <a:pt x="104907" y="21666"/>
                  </a:cubicBezTo>
                  <a:cubicBezTo>
                    <a:pt x="105644" y="25833"/>
                    <a:pt x="105644" y="25833"/>
                    <a:pt x="105644" y="25833"/>
                  </a:cubicBezTo>
                  <a:cubicBezTo>
                    <a:pt x="106748" y="24166"/>
                    <a:pt x="106748" y="24166"/>
                    <a:pt x="106748" y="24166"/>
                  </a:cubicBezTo>
                  <a:cubicBezTo>
                    <a:pt x="107116" y="23333"/>
                    <a:pt x="107116" y="23333"/>
                    <a:pt x="107116" y="23333"/>
                  </a:cubicBezTo>
                  <a:cubicBezTo>
                    <a:pt x="108220" y="21666"/>
                    <a:pt x="108220" y="21666"/>
                    <a:pt x="108220" y="21666"/>
                  </a:cubicBezTo>
                  <a:cubicBezTo>
                    <a:pt x="108588" y="21666"/>
                    <a:pt x="108588" y="21666"/>
                    <a:pt x="108588" y="21666"/>
                  </a:cubicBezTo>
                  <a:cubicBezTo>
                    <a:pt x="110061" y="20000"/>
                    <a:pt x="110061" y="20000"/>
                    <a:pt x="110061" y="20000"/>
                  </a:cubicBezTo>
                  <a:cubicBezTo>
                    <a:pt x="110429" y="18333"/>
                    <a:pt x="110429" y="18333"/>
                    <a:pt x="110429" y="18333"/>
                  </a:cubicBezTo>
                  <a:cubicBezTo>
                    <a:pt x="112269" y="18333"/>
                    <a:pt x="112269" y="18333"/>
                    <a:pt x="112269" y="18333"/>
                  </a:cubicBezTo>
                  <a:cubicBezTo>
                    <a:pt x="112638" y="15833"/>
                    <a:pt x="112638" y="15833"/>
                    <a:pt x="112638" y="15833"/>
                  </a:cubicBezTo>
                  <a:cubicBezTo>
                    <a:pt x="113006" y="15000"/>
                    <a:pt x="113006" y="15000"/>
                    <a:pt x="113006" y="15000"/>
                  </a:cubicBezTo>
                  <a:cubicBezTo>
                    <a:pt x="113006" y="15000"/>
                    <a:pt x="112638" y="14166"/>
                    <a:pt x="112638" y="13333"/>
                  </a:cubicBezTo>
                  <a:cubicBezTo>
                    <a:pt x="112269" y="13333"/>
                    <a:pt x="112269" y="13333"/>
                    <a:pt x="112269" y="13333"/>
                  </a:cubicBezTo>
                  <a:cubicBezTo>
                    <a:pt x="111533" y="10833"/>
                    <a:pt x="111533" y="10833"/>
                    <a:pt x="111533" y="10833"/>
                  </a:cubicBezTo>
                  <a:cubicBezTo>
                    <a:pt x="111533" y="10000"/>
                    <a:pt x="111533" y="10000"/>
                    <a:pt x="111533" y="10000"/>
                  </a:cubicBezTo>
                  <a:cubicBezTo>
                    <a:pt x="111901" y="10000"/>
                    <a:pt x="111901" y="10000"/>
                    <a:pt x="111901" y="10000"/>
                  </a:cubicBezTo>
                  <a:cubicBezTo>
                    <a:pt x="113742" y="11666"/>
                    <a:pt x="113742" y="11666"/>
                    <a:pt x="113742" y="11666"/>
                  </a:cubicBezTo>
                  <a:cubicBezTo>
                    <a:pt x="114846" y="11666"/>
                    <a:pt x="114846" y="11666"/>
                    <a:pt x="114846" y="11666"/>
                  </a:cubicBezTo>
                  <a:cubicBezTo>
                    <a:pt x="114846" y="9166"/>
                    <a:pt x="114846" y="9166"/>
                    <a:pt x="114846" y="9166"/>
                  </a:cubicBezTo>
                  <a:cubicBezTo>
                    <a:pt x="113742" y="5833"/>
                    <a:pt x="113742" y="5833"/>
                    <a:pt x="113742" y="5833"/>
                  </a:cubicBezTo>
                  <a:cubicBezTo>
                    <a:pt x="113374" y="3333"/>
                    <a:pt x="113374" y="3333"/>
                    <a:pt x="113374" y="3333"/>
                  </a:cubicBezTo>
                  <a:cubicBezTo>
                    <a:pt x="112269" y="0"/>
                    <a:pt x="112269" y="0"/>
                    <a:pt x="112269" y="0"/>
                  </a:cubicBezTo>
                  <a:cubicBezTo>
                    <a:pt x="80245" y="15000"/>
                    <a:pt x="80245" y="15000"/>
                    <a:pt x="80245" y="15000"/>
                  </a:cubicBezTo>
                  <a:cubicBezTo>
                    <a:pt x="57055" y="23333"/>
                    <a:pt x="57055" y="23333"/>
                    <a:pt x="57055" y="23333"/>
                  </a:cubicBezTo>
                  <a:cubicBezTo>
                    <a:pt x="34601" y="29166"/>
                    <a:pt x="34601" y="29166"/>
                    <a:pt x="34601" y="29166"/>
                  </a:cubicBezTo>
                  <a:cubicBezTo>
                    <a:pt x="34601" y="39166"/>
                    <a:pt x="34601" y="39166"/>
                    <a:pt x="34601" y="39166"/>
                  </a:cubicBezTo>
                  <a:cubicBezTo>
                    <a:pt x="34233" y="39166"/>
                    <a:pt x="34233" y="39166"/>
                    <a:pt x="34233" y="39166"/>
                  </a:cubicBezTo>
                  <a:cubicBezTo>
                    <a:pt x="32760" y="40833"/>
                    <a:pt x="32760" y="40833"/>
                    <a:pt x="32760" y="40833"/>
                  </a:cubicBezTo>
                  <a:cubicBezTo>
                    <a:pt x="31656" y="45000"/>
                    <a:pt x="31656" y="45000"/>
                    <a:pt x="31656" y="45000"/>
                  </a:cubicBezTo>
                  <a:cubicBezTo>
                    <a:pt x="31288" y="48333"/>
                    <a:pt x="31288" y="48333"/>
                    <a:pt x="31288" y="48333"/>
                  </a:cubicBezTo>
                  <a:cubicBezTo>
                    <a:pt x="27239" y="50000"/>
                    <a:pt x="27239" y="50000"/>
                    <a:pt x="27239" y="50000"/>
                  </a:cubicBezTo>
                  <a:cubicBezTo>
                    <a:pt x="25398" y="55000"/>
                    <a:pt x="25398" y="55000"/>
                    <a:pt x="25398" y="55000"/>
                  </a:cubicBezTo>
                  <a:cubicBezTo>
                    <a:pt x="23926" y="58333"/>
                    <a:pt x="23926" y="58333"/>
                    <a:pt x="23926" y="58333"/>
                  </a:cubicBezTo>
                  <a:cubicBezTo>
                    <a:pt x="22822" y="55000"/>
                    <a:pt x="22822" y="55000"/>
                    <a:pt x="22822" y="55000"/>
                  </a:cubicBezTo>
                  <a:cubicBezTo>
                    <a:pt x="21717" y="55000"/>
                    <a:pt x="21717" y="55000"/>
                    <a:pt x="21717" y="55000"/>
                  </a:cubicBezTo>
                  <a:cubicBezTo>
                    <a:pt x="20245" y="60000"/>
                    <a:pt x="20245" y="60000"/>
                    <a:pt x="20245" y="60000"/>
                  </a:cubicBezTo>
                  <a:cubicBezTo>
                    <a:pt x="19509" y="63333"/>
                    <a:pt x="19509" y="63333"/>
                    <a:pt x="19509" y="63333"/>
                  </a:cubicBezTo>
                  <a:cubicBezTo>
                    <a:pt x="17668" y="65833"/>
                    <a:pt x="17668" y="65833"/>
                    <a:pt x="17668" y="65833"/>
                  </a:cubicBezTo>
                  <a:cubicBezTo>
                    <a:pt x="5153" y="82500"/>
                    <a:pt x="5153" y="82500"/>
                    <a:pt x="5153" y="82500"/>
                  </a:cubicBezTo>
                  <a:cubicBezTo>
                    <a:pt x="4049" y="85833"/>
                    <a:pt x="4049" y="85833"/>
                    <a:pt x="4049" y="85833"/>
                  </a:cubicBezTo>
                  <a:cubicBezTo>
                    <a:pt x="4417" y="89166"/>
                    <a:pt x="4417" y="89166"/>
                    <a:pt x="4417" y="89166"/>
                  </a:cubicBezTo>
                  <a:cubicBezTo>
                    <a:pt x="2944" y="91666"/>
                    <a:pt x="2944" y="91666"/>
                    <a:pt x="2944" y="91666"/>
                  </a:cubicBezTo>
                  <a:cubicBezTo>
                    <a:pt x="1840" y="91666"/>
                    <a:pt x="1840" y="91666"/>
                    <a:pt x="1840" y="91666"/>
                  </a:cubicBezTo>
                  <a:cubicBezTo>
                    <a:pt x="368" y="95000"/>
                    <a:pt x="368" y="95000"/>
                    <a:pt x="368" y="95000"/>
                  </a:cubicBezTo>
                  <a:cubicBezTo>
                    <a:pt x="368" y="97500"/>
                    <a:pt x="368" y="97500"/>
                    <a:pt x="368" y="97500"/>
                  </a:cubicBezTo>
                  <a:cubicBezTo>
                    <a:pt x="0" y="102500"/>
                    <a:pt x="0" y="102500"/>
                    <a:pt x="0" y="102500"/>
                  </a:cubicBezTo>
                  <a:cubicBezTo>
                    <a:pt x="0" y="103333"/>
                    <a:pt x="0" y="103333"/>
                    <a:pt x="0" y="103333"/>
                  </a:cubicBezTo>
                  <a:cubicBezTo>
                    <a:pt x="0" y="103333"/>
                    <a:pt x="0" y="103333"/>
                    <a:pt x="0" y="103333"/>
                  </a:cubicBezTo>
                  <a:cubicBezTo>
                    <a:pt x="20613" y="98333"/>
                    <a:pt x="20613" y="98333"/>
                    <a:pt x="20613" y="98333"/>
                  </a:cubicBezTo>
                  <a:cubicBezTo>
                    <a:pt x="26871" y="87500"/>
                    <a:pt x="26871" y="87500"/>
                    <a:pt x="26871" y="87500"/>
                  </a:cubicBezTo>
                  <a:cubicBezTo>
                    <a:pt x="30552" y="86666"/>
                    <a:pt x="30552" y="86666"/>
                    <a:pt x="30552" y="86666"/>
                  </a:cubicBezTo>
                  <a:cubicBezTo>
                    <a:pt x="33128" y="86666"/>
                    <a:pt x="33128" y="86666"/>
                    <a:pt x="33128" y="86666"/>
                  </a:cubicBezTo>
                  <a:cubicBezTo>
                    <a:pt x="37546" y="88333"/>
                    <a:pt x="37546" y="88333"/>
                    <a:pt x="37546" y="88333"/>
                  </a:cubicBezTo>
                  <a:cubicBezTo>
                    <a:pt x="39754" y="87500"/>
                    <a:pt x="39754" y="87500"/>
                    <a:pt x="39754" y="87500"/>
                  </a:cubicBezTo>
                  <a:cubicBezTo>
                    <a:pt x="40858" y="86666"/>
                    <a:pt x="40858" y="86666"/>
                    <a:pt x="40858" y="86666"/>
                  </a:cubicBezTo>
                  <a:cubicBezTo>
                    <a:pt x="42699" y="84166"/>
                    <a:pt x="42699" y="84166"/>
                    <a:pt x="42699" y="84166"/>
                  </a:cubicBezTo>
                  <a:cubicBezTo>
                    <a:pt x="45276" y="83333"/>
                    <a:pt x="45276" y="83333"/>
                    <a:pt x="45276" y="83333"/>
                  </a:cubicBezTo>
                  <a:cubicBezTo>
                    <a:pt x="48588" y="84166"/>
                    <a:pt x="48588" y="84166"/>
                    <a:pt x="48588" y="84166"/>
                  </a:cubicBezTo>
                  <a:cubicBezTo>
                    <a:pt x="50797" y="86666"/>
                    <a:pt x="50797" y="86666"/>
                    <a:pt x="50797" y="86666"/>
                  </a:cubicBezTo>
                  <a:cubicBezTo>
                    <a:pt x="52269" y="95000"/>
                    <a:pt x="52269" y="95000"/>
                    <a:pt x="52269" y="95000"/>
                  </a:cubicBezTo>
                  <a:cubicBezTo>
                    <a:pt x="66993" y="88333"/>
                    <a:pt x="66993" y="88333"/>
                    <a:pt x="66993" y="88333"/>
                  </a:cubicBezTo>
                  <a:cubicBezTo>
                    <a:pt x="86134" y="120000"/>
                    <a:pt x="86134" y="120000"/>
                    <a:pt x="86134" y="120000"/>
                  </a:cubicBezTo>
                  <a:cubicBezTo>
                    <a:pt x="89447" y="116666"/>
                    <a:pt x="89447" y="116666"/>
                    <a:pt x="89447" y="116666"/>
                  </a:cubicBezTo>
                  <a:cubicBezTo>
                    <a:pt x="90184" y="116666"/>
                    <a:pt x="90184" y="116666"/>
                    <a:pt x="90184" y="116666"/>
                  </a:cubicBezTo>
                  <a:cubicBezTo>
                    <a:pt x="93496" y="115833"/>
                    <a:pt x="93496" y="115833"/>
                    <a:pt x="93496" y="115833"/>
                  </a:cubicBezTo>
                  <a:cubicBezTo>
                    <a:pt x="94233" y="113333"/>
                    <a:pt x="94233" y="113333"/>
                    <a:pt x="94233" y="113333"/>
                  </a:cubicBezTo>
                  <a:cubicBezTo>
                    <a:pt x="95337" y="110833"/>
                    <a:pt x="95337" y="110833"/>
                    <a:pt x="95337" y="110833"/>
                  </a:cubicBezTo>
                  <a:cubicBezTo>
                    <a:pt x="95705" y="103333"/>
                    <a:pt x="95705" y="103333"/>
                    <a:pt x="95705" y="103333"/>
                  </a:cubicBezTo>
                  <a:cubicBezTo>
                    <a:pt x="96809" y="97500"/>
                    <a:pt x="96809" y="97500"/>
                    <a:pt x="96809" y="97500"/>
                  </a:cubicBezTo>
                  <a:cubicBezTo>
                    <a:pt x="98282" y="92500"/>
                    <a:pt x="98282" y="92500"/>
                    <a:pt x="98282" y="92500"/>
                  </a:cubicBezTo>
                  <a:cubicBezTo>
                    <a:pt x="99754" y="90000"/>
                    <a:pt x="99754" y="90000"/>
                    <a:pt x="99754" y="90000"/>
                  </a:cubicBezTo>
                  <a:cubicBezTo>
                    <a:pt x="99754" y="88333"/>
                    <a:pt x="99754" y="88333"/>
                    <a:pt x="99754" y="88333"/>
                  </a:cubicBezTo>
                  <a:cubicBezTo>
                    <a:pt x="99386" y="85833"/>
                    <a:pt x="99386" y="85833"/>
                    <a:pt x="99386" y="85833"/>
                  </a:cubicBezTo>
                  <a:cubicBezTo>
                    <a:pt x="99018" y="84166"/>
                    <a:pt x="99018" y="84166"/>
                    <a:pt x="99018" y="84166"/>
                  </a:cubicBezTo>
                  <a:cubicBezTo>
                    <a:pt x="99386" y="83333"/>
                    <a:pt x="99386" y="83333"/>
                    <a:pt x="99386" y="83333"/>
                  </a:cubicBezTo>
                  <a:cubicBezTo>
                    <a:pt x="99386" y="81666"/>
                    <a:pt x="99386" y="81666"/>
                    <a:pt x="99386" y="81666"/>
                  </a:cubicBezTo>
                  <a:cubicBezTo>
                    <a:pt x="99754" y="80833"/>
                    <a:pt x="99754" y="80833"/>
                    <a:pt x="99754" y="80833"/>
                  </a:cubicBezTo>
                  <a:cubicBezTo>
                    <a:pt x="100122" y="80833"/>
                    <a:pt x="100122" y="80833"/>
                    <a:pt x="100122" y="80833"/>
                  </a:cubicBezTo>
                  <a:cubicBezTo>
                    <a:pt x="100490" y="81666"/>
                    <a:pt x="100490" y="81666"/>
                    <a:pt x="100490" y="81666"/>
                  </a:cubicBezTo>
                  <a:cubicBezTo>
                    <a:pt x="100858" y="85000"/>
                    <a:pt x="100858" y="85000"/>
                    <a:pt x="100858" y="85000"/>
                  </a:cubicBezTo>
                  <a:cubicBezTo>
                    <a:pt x="102331" y="83333"/>
                    <a:pt x="102331" y="83333"/>
                    <a:pt x="102331" y="83333"/>
                  </a:cubicBezTo>
                  <a:cubicBezTo>
                    <a:pt x="103435" y="82500"/>
                    <a:pt x="103435" y="82500"/>
                    <a:pt x="103435" y="82500"/>
                  </a:cubicBezTo>
                  <a:cubicBezTo>
                    <a:pt x="103435" y="80833"/>
                    <a:pt x="103435" y="80833"/>
                    <a:pt x="103435" y="80833"/>
                  </a:cubicBezTo>
                  <a:cubicBezTo>
                    <a:pt x="103435" y="79166"/>
                    <a:pt x="103435" y="79166"/>
                    <a:pt x="103435" y="79166"/>
                  </a:cubicBezTo>
                  <a:cubicBezTo>
                    <a:pt x="104171" y="78333"/>
                    <a:pt x="104171" y="78333"/>
                    <a:pt x="104171" y="78333"/>
                  </a:cubicBezTo>
                  <a:cubicBezTo>
                    <a:pt x="104171" y="77500"/>
                    <a:pt x="104171" y="77500"/>
                    <a:pt x="104171" y="77500"/>
                  </a:cubicBezTo>
                  <a:cubicBezTo>
                    <a:pt x="104907" y="79166"/>
                    <a:pt x="104907" y="79166"/>
                    <a:pt x="104907" y="79166"/>
                  </a:cubicBezTo>
                  <a:cubicBezTo>
                    <a:pt x="106748" y="77500"/>
                    <a:pt x="106748" y="77500"/>
                    <a:pt x="106748" y="77500"/>
                  </a:cubicBezTo>
                  <a:cubicBezTo>
                    <a:pt x="108220" y="75833"/>
                    <a:pt x="108220" y="75833"/>
                    <a:pt x="108220" y="75833"/>
                  </a:cubicBezTo>
                  <a:cubicBezTo>
                    <a:pt x="108957" y="75833"/>
                    <a:pt x="108957" y="75833"/>
                    <a:pt x="108957" y="75833"/>
                  </a:cubicBezTo>
                  <a:cubicBezTo>
                    <a:pt x="110061" y="74166"/>
                    <a:pt x="110061" y="74166"/>
                    <a:pt x="110061" y="74166"/>
                  </a:cubicBezTo>
                  <a:cubicBezTo>
                    <a:pt x="110797" y="73333"/>
                    <a:pt x="110797" y="73333"/>
                    <a:pt x="110797" y="73333"/>
                  </a:cubicBezTo>
                  <a:cubicBezTo>
                    <a:pt x="110797" y="72500"/>
                    <a:pt x="110797" y="72500"/>
                    <a:pt x="110797" y="72500"/>
                  </a:cubicBezTo>
                  <a:cubicBezTo>
                    <a:pt x="112269" y="75000"/>
                    <a:pt x="112269" y="75000"/>
                    <a:pt x="112269" y="75000"/>
                  </a:cubicBezTo>
                  <a:cubicBezTo>
                    <a:pt x="113006" y="71666"/>
                    <a:pt x="113006" y="71666"/>
                    <a:pt x="113006" y="71666"/>
                  </a:cubicBezTo>
                  <a:cubicBezTo>
                    <a:pt x="113374" y="67500"/>
                    <a:pt x="113374" y="67500"/>
                    <a:pt x="113374" y="67500"/>
                  </a:cubicBezTo>
                  <a:cubicBezTo>
                    <a:pt x="113742" y="65833"/>
                    <a:pt x="113742" y="65833"/>
                    <a:pt x="113742" y="65833"/>
                  </a:cubicBezTo>
                  <a:cubicBezTo>
                    <a:pt x="114110" y="64166"/>
                    <a:pt x="114110" y="64166"/>
                    <a:pt x="114110" y="64166"/>
                  </a:cubicBezTo>
                  <a:cubicBezTo>
                    <a:pt x="114110" y="64166"/>
                    <a:pt x="113742" y="61666"/>
                    <a:pt x="113374" y="62500"/>
                  </a:cubicBezTo>
                  <a:cubicBezTo>
                    <a:pt x="113006" y="62500"/>
                    <a:pt x="111901" y="63333"/>
                    <a:pt x="111901" y="63333"/>
                  </a:cubicBezTo>
                  <a:cubicBezTo>
                    <a:pt x="111533" y="65000"/>
                    <a:pt x="111533" y="65000"/>
                    <a:pt x="111533" y="65000"/>
                  </a:cubicBezTo>
                  <a:cubicBezTo>
                    <a:pt x="110797" y="65000"/>
                    <a:pt x="110797" y="65000"/>
                    <a:pt x="110797" y="65000"/>
                  </a:cubicBezTo>
                  <a:cubicBezTo>
                    <a:pt x="110061" y="66666"/>
                    <a:pt x="110061" y="66666"/>
                    <a:pt x="110061" y="66666"/>
                  </a:cubicBezTo>
                  <a:cubicBezTo>
                    <a:pt x="108220" y="69166"/>
                    <a:pt x="108220" y="69166"/>
                    <a:pt x="108220" y="69166"/>
                  </a:cubicBezTo>
                  <a:cubicBezTo>
                    <a:pt x="107116" y="69166"/>
                    <a:pt x="107116" y="69166"/>
                    <a:pt x="107116" y="69166"/>
                  </a:cubicBezTo>
                  <a:cubicBezTo>
                    <a:pt x="104171" y="67500"/>
                    <a:pt x="104171" y="67500"/>
                    <a:pt x="104171" y="67500"/>
                  </a:cubicBezTo>
                  <a:cubicBezTo>
                    <a:pt x="104171" y="65833"/>
                    <a:pt x="104171" y="65833"/>
                    <a:pt x="104171" y="65833"/>
                  </a:cubicBezTo>
                  <a:cubicBezTo>
                    <a:pt x="104171" y="64166"/>
                    <a:pt x="104171" y="64166"/>
                    <a:pt x="104171" y="64166"/>
                  </a:cubicBezTo>
                  <a:cubicBezTo>
                    <a:pt x="104539" y="63333"/>
                    <a:pt x="104539" y="63333"/>
                    <a:pt x="104539" y="63333"/>
                  </a:cubicBezTo>
                  <a:cubicBezTo>
                    <a:pt x="105276" y="63333"/>
                    <a:pt x="105276" y="63333"/>
                    <a:pt x="105276" y="63333"/>
                  </a:cubicBezTo>
                  <a:cubicBezTo>
                    <a:pt x="106012" y="64166"/>
                    <a:pt x="106012" y="64166"/>
                    <a:pt x="106012" y="64166"/>
                  </a:cubicBezTo>
                  <a:cubicBezTo>
                    <a:pt x="107852" y="64166"/>
                    <a:pt x="107852" y="64166"/>
                    <a:pt x="107852" y="64166"/>
                  </a:cubicBezTo>
                  <a:cubicBezTo>
                    <a:pt x="108957" y="62500"/>
                    <a:pt x="108957" y="62500"/>
                    <a:pt x="108957" y="62500"/>
                  </a:cubicBezTo>
                  <a:cubicBezTo>
                    <a:pt x="108957" y="60833"/>
                    <a:pt x="108957" y="60833"/>
                    <a:pt x="108957" y="60833"/>
                  </a:cubicBezTo>
                  <a:cubicBezTo>
                    <a:pt x="108588" y="59166"/>
                    <a:pt x="108588" y="59166"/>
                    <a:pt x="108588" y="59166"/>
                  </a:cubicBezTo>
                  <a:cubicBezTo>
                    <a:pt x="108957" y="56666"/>
                    <a:pt x="108957" y="56666"/>
                    <a:pt x="108957" y="56666"/>
                  </a:cubicBezTo>
                  <a:cubicBezTo>
                    <a:pt x="109325" y="56666"/>
                    <a:pt x="109325" y="56666"/>
                    <a:pt x="109325" y="56666"/>
                  </a:cubicBezTo>
                  <a:cubicBezTo>
                    <a:pt x="110061" y="55000"/>
                    <a:pt x="110061" y="55000"/>
                    <a:pt x="110061" y="55000"/>
                  </a:cubicBezTo>
                  <a:cubicBezTo>
                    <a:pt x="110061" y="53333"/>
                    <a:pt x="110061" y="53333"/>
                    <a:pt x="110061" y="53333"/>
                  </a:cubicBezTo>
                  <a:cubicBezTo>
                    <a:pt x="108957" y="53333"/>
                    <a:pt x="108957" y="53333"/>
                    <a:pt x="108957" y="53333"/>
                  </a:cubicBezTo>
                  <a:cubicBezTo>
                    <a:pt x="106748" y="50833"/>
                    <a:pt x="106748" y="50833"/>
                    <a:pt x="106748" y="50833"/>
                  </a:cubicBezTo>
                  <a:cubicBezTo>
                    <a:pt x="104171" y="50000"/>
                    <a:pt x="104171" y="50000"/>
                    <a:pt x="104171" y="50000"/>
                  </a:cubicBezTo>
                  <a:cubicBezTo>
                    <a:pt x="103067" y="48333"/>
                    <a:pt x="103067" y="48333"/>
                    <a:pt x="103067" y="48333"/>
                  </a:cubicBezTo>
                  <a:cubicBezTo>
                    <a:pt x="103067" y="47500"/>
                    <a:pt x="103067" y="47500"/>
                    <a:pt x="103067" y="47500"/>
                  </a:cubicBezTo>
                  <a:cubicBezTo>
                    <a:pt x="104539" y="47500"/>
                    <a:pt x="104539" y="47500"/>
                    <a:pt x="104539" y="47500"/>
                  </a:cubicBezTo>
                  <a:cubicBezTo>
                    <a:pt x="106748" y="47500"/>
                    <a:pt x="106748" y="47500"/>
                    <a:pt x="106748" y="47500"/>
                  </a:cubicBezTo>
                  <a:cubicBezTo>
                    <a:pt x="108220" y="49166"/>
                    <a:pt x="108220" y="49166"/>
                    <a:pt x="108220" y="49166"/>
                  </a:cubicBezTo>
                  <a:cubicBezTo>
                    <a:pt x="108588" y="47500"/>
                    <a:pt x="108588" y="47500"/>
                    <a:pt x="108588" y="47500"/>
                  </a:cubicBezTo>
                  <a:cubicBezTo>
                    <a:pt x="108220" y="45833"/>
                    <a:pt x="108220" y="45833"/>
                    <a:pt x="108220" y="45833"/>
                  </a:cubicBezTo>
                  <a:cubicBezTo>
                    <a:pt x="107852" y="45000"/>
                    <a:pt x="107852" y="45000"/>
                    <a:pt x="107852" y="45000"/>
                  </a:cubicBezTo>
                  <a:cubicBezTo>
                    <a:pt x="107484" y="43333"/>
                    <a:pt x="107484" y="43333"/>
                    <a:pt x="107484" y="43333"/>
                  </a:cubicBezTo>
                  <a:cubicBezTo>
                    <a:pt x="108220" y="42500"/>
                    <a:pt x="108220" y="42500"/>
                    <a:pt x="108220" y="42500"/>
                  </a:cubicBezTo>
                  <a:cubicBezTo>
                    <a:pt x="109325" y="42500"/>
                    <a:pt x="109325" y="42500"/>
                    <a:pt x="109325" y="42500"/>
                  </a:cubicBezTo>
                  <a:cubicBezTo>
                    <a:pt x="109693" y="46666"/>
                    <a:pt x="109693" y="46666"/>
                    <a:pt x="109693" y="46666"/>
                  </a:cubicBezTo>
                  <a:cubicBezTo>
                    <a:pt x="110429" y="48333"/>
                    <a:pt x="110429" y="48333"/>
                    <a:pt x="110429" y="48333"/>
                  </a:cubicBezTo>
                  <a:cubicBezTo>
                    <a:pt x="111533" y="48333"/>
                    <a:pt x="111533" y="48333"/>
                    <a:pt x="111533" y="48333"/>
                  </a:cubicBezTo>
                  <a:cubicBezTo>
                    <a:pt x="111901" y="47500"/>
                    <a:pt x="111901" y="47500"/>
                    <a:pt x="111901" y="47500"/>
                  </a:cubicBezTo>
                  <a:cubicBezTo>
                    <a:pt x="112638" y="48333"/>
                    <a:pt x="112638" y="48333"/>
                    <a:pt x="112638" y="48333"/>
                  </a:cubicBezTo>
                  <a:cubicBezTo>
                    <a:pt x="114110" y="48333"/>
                    <a:pt x="114110" y="48333"/>
                    <a:pt x="114110" y="48333"/>
                  </a:cubicBezTo>
                  <a:cubicBezTo>
                    <a:pt x="116319" y="48333"/>
                    <a:pt x="116319" y="48333"/>
                    <a:pt x="116319" y="48333"/>
                  </a:cubicBezTo>
                  <a:cubicBezTo>
                    <a:pt x="116687" y="47500"/>
                    <a:pt x="116687" y="47500"/>
                    <a:pt x="116687" y="47500"/>
                  </a:cubicBezTo>
                  <a:cubicBezTo>
                    <a:pt x="116687" y="44166"/>
                    <a:pt x="116687" y="44166"/>
                    <a:pt x="116687" y="44166"/>
                  </a:cubicBezTo>
                  <a:cubicBezTo>
                    <a:pt x="117055" y="42500"/>
                    <a:pt x="117055" y="42500"/>
                    <a:pt x="117055" y="42500"/>
                  </a:cubicBezTo>
                  <a:cubicBezTo>
                    <a:pt x="117423" y="40000"/>
                    <a:pt x="117423" y="40000"/>
                    <a:pt x="117423" y="40000"/>
                  </a:cubicBezTo>
                  <a:cubicBezTo>
                    <a:pt x="117423" y="38333"/>
                    <a:pt x="117423" y="38333"/>
                    <a:pt x="117423" y="38333"/>
                  </a:cubicBezTo>
                  <a:cubicBezTo>
                    <a:pt x="117791" y="35000"/>
                    <a:pt x="117791" y="35000"/>
                    <a:pt x="117791" y="35000"/>
                  </a:cubicBezTo>
                  <a:cubicBezTo>
                    <a:pt x="118527" y="35000"/>
                    <a:pt x="118527" y="35000"/>
                    <a:pt x="118527" y="35000"/>
                  </a:cubicBezTo>
                  <a:cubicBezTo>
                    <a:pt x="118895" y="36666"/>
                    <a:pt x="118895" y="36666"/>
                    <a:pt x="118895" y="36666"/>
                  </a:cubicBezTo>
                  <a:cubicBezTo>
                    <a:pt x="119631" y="35000"/>
                    <a:pt x="119631" y="35000"/>
                    <a:pt x="119631" y="35000"/>
                  </a:cubicBezTo>
                  <a:cubicBezTo>
                    <a:pt x="119631" y="32500"/>
                    <a:pt x="119631" y="32500"/>
                    <a:pt x="119631" y="32500"/>
                  </a:cubicBezTo>
                  <a:cubicBezTo>
                    <a:pt x="120000" y="30833"/>
                    <a:pt x="120000" y="30833"/>
                    <a:pt x="120000" y="30833"/>
                  </a:cubicBezTo>
                  <a:lnTo>
                    <a:pt x="119263" y="2833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9" name="Shape 875"/>
            <p:cNvSpPr/>
            <p:nvPr/>
          </p:nvSpPr>
          <p:spPr>
            <a:xfrm>
              <a:off x="7274749" y="2775308"/>
              <a:ext cx="286694" cy="308619"/>
            </a:xfrm>
            <a:custGeom>
              <a:avLst/>
              <a:gdLst/>
              <a:ahLst/>
              <a:cxnLst/>
              <a:rect l="0" t="0" r="0" b="0"/>
              <a:pathLst>
                <a:path w="120000" h="120000" extrusionOk="0">
                  <a:moveTo>
                    <a:pt x="118208" y="71111"/>
                  </a:moveTo>
                  <a:cubicBezTo>
                    <a:pt x="117014" y="70555"/>
                    <a:pt x="117014" y="70555"/>
                    <a:pt x="117014" y="70555"/>
                  </a:cubicBezTo>
                  <a:cubicBezTo>
                    <a:pt x="116417" y="68888"/>
                    <a:pt x="116417" y="68888"/>
                    <a:pt x="116417" y="68888"/>
                  </a:cubicBezTo>
                  <a:cubicBezTo>
                    <a:pt x="116417" y="66666"/>
                    <a:pt x="116417" y="66666"/>
                    <a:pt x="116417" y="66666"/>
                  </a:cubicBezTo>
                  <a:cubicBezTo>
                    <a:pt x="116417" y="66111"/>
                    <a:pt x="116417" y="66111"/>
                    <a:pt x="116417" y="66111"/>
                  </a:cubicBezTo>
                  <a:cubicBezTo>
                    <a:pt x="114029" y="63888"/>
                    <a:pt x="114029" y="63888"/>
                    <a:pt x="114029" y="63888"/>
                  </a:cubicBezTo>
                  <a:cubicBezTo>
                    <a:pt x="113432" y="62222"/>
                    <a:pt x="113432" y="62222"/>
                    <a:pt x="113432" y="62222"/>
                  </a:cubicBezTo>
                  <a:cubicBezTo>
                    <a:pt x="113432" y="61111"/>
                    <a:pt x="113432" y="61111"/>
                    <a:pt x="113432" y="61111"/>
                  </a:cubicBezTo>
                  <a:cubicBezTo>
                    <a:pt x="113432" y="60555"/>
                    <a:pt x="113432" y="60555"/>
                    <a:pt x="113432" y="60555"/>
                  </a:cubicBezTo>
                  <a:cubicBezTo>
                    <a:pt x="111641" y="59444"/>
                    <a:pt x="111641" y="59444"/>
                    <a:pt x="111641" y="59444"/>
                  </a:cubicBezTo>
                  <a:cubicBezTo>
                    <a:pt x="109850" y="58888"/>
                    <a:pt x="109850" y="58888"/>
                    <a:pt x="109850" y="58888"/>
                  </a:cubicBezTo>
                  <a:cubicBezTo>
                    <a:pt x="109253" y="58888"/>
                    <a:pt x="109253" y="58888"/>
                    <a:pt x="109253" y="58888"/>
                  </a:cubicBezTo>
                  <a:cubicBezTo>
                    <a:pt x="108656" y="57777"/>
                    <a:pt x="108656" y="57777"/>
                    <a:pt x="108656" y="57777"/>
                  </a:cubicBezTo>
                  <a:cubicBezTo>
                    <a:pt x="108059" y="56111"/>
                    <a:pt x="108059" y="56111"/>
                    <a:pt x="108059" y="56111"/>
                  </a:cubicBezTo>
                  <a:cubicBezTo>
                    <a:pt x="108059" y="55000"/>
                    <a:pt x="108059" y="55000"/>
                    <a:pt x="108059" y="55000"/>
                  </a:cubicBezTo>
                  <a:cubicBezTo>
                    <a:pt x="106865" y="53333"/>
                    <a:pt x="106865" y="53333"/>
                    <a:pt x="106865" y="53333"/>
                  </a:cubicBezTo>
                  <a:cubicBezTo>
                    <a:pt x="105074" y="50555"/>
                    <a:pt x="105074" y="50555"/>
                    <a:pt x="105074" y="50555"/>
                  </a:cubicBezTo>
                  <a:cubicBezTo>
                    <a:pt x="103880" y="49444"/>
                    <a:pt x="103880" y="49444"/>
                    <a:pt x="103880" y="49444"/>
                  </a:cubicBezTo>
                  <a:cubicBezTo>
                    <a:pt x="102089" y="48333"/>
                    <a:pt x="102089" y="48333"/>
                    <a:pt x="102089" y="48333"/>
                  </a:cubicBezTo>
                  <a:cubicBezTo>
                    <a:pt x="100298" y="46666"/>
                    <a:pt x="100298" y="46666"/>
                    <a:pt x="100298" y="46666"/>
                  </a:cubicBezTo>
                  <a:cubicBezTo>
                    <a:pt x="98507" y="45000"/>
                    <a:pt x="98507" y="45000"/>
                    <a:pt x="98507" y="45000"/>
                  </a:cubicBezTo>
                  <a:cubicBezTo>
                    <a:pt x="94328" y="43333"/>
                    <a:pt x="94328" y="43333"/>
                    <a:pt x="94328" y="43333"/>
                  </a:cubicBezTo>
                  <a:cubicBezTo>
                    <a:pt x="91343" y="39444"/>
                    <a:pt x="91343" y="39444"/>
                    <a:pt x="91343" y="39444"/>
                  </a:cubicBezTo>
                  <a:cubicBezTo>
                    <a:pt x="87761" y="35000"/>
                    <a:pt x="87761" y="35000"/>
                    <a:pt x="87761" y="35000"/>
                  </a:cubicBezTo>
                  <a:cubicBezTo>
                    <a:pt x="84776" y="32777"/>
                    <a:pt x="84776" y="32777"/>
                    <a:pt x="84776" y="32777"/>
                  </a:cubicBezTo>
                  <a:cubicBezTo>
                    <a:pt x="75223" y="25555"/>
                    <a:pt x="75223" y="25555"/>
                    <a:pt x="75223" y="25555"/>
                  </a:cubicBezTo>
                  <a:cubicBezTo>
                    <a:pt x="72238" y="22222"/>
                    <a:pt x="72238" y="22222"/>
                    <a:pt x="72238" y="22222"/>
                  </a:cubicBezTo>
                  <a:cubicBezTo>
                    <a:pt x="69253" y="19444"/>
                    <a:pt x="69253" y="19444"/>
                    <a:pt x="69253" y="19444"/>
                  </a:cubicBezTo>
                  <a:cubicBezTo>
                    <a:pt x="68059" y="17222"/>
                    <a:pt x="68059" y="17222"/>
                    <a:pt x="68059" y="17222"/>
                  </a:cubicBezTo>
                  <a:cubicBezTo>
                    <a:pt x="66268" y="15000"/>
                    <a:pt x="66268" y="15000"/>
                    <a:pt x="66268" y="15000"/>
                  </a:cubicBezTo>
                  <a:cubicBezTo>
                    <a:pt x="64477" y="13333"/>
                    <a:pt x="64477" y="13333"/>
                    <a:pt x="64477" y="13333"/>
                  </a:cubicBezTo>
                  <a:cubicBezTo>
                    <a:pt x="57313" y="10555"/>
                    <a:pt x="57313" y="10555"/>
                    <a:pt x="57313" y="10555"/>
                  </a:cubicBezTo>
                  <a:cubicBezTo>
                    <a:pt x="56119" y="8888"/>
                    <a:pt x="56119" y="8888"/>
                    <a:pt x="56119" y="8888"/>
                  </a:cubicBezTo>
                  <a:cubicBezTo>
                    <a:pt x="54925" y="7777"/>
                    <a:pt x="54925" y="7777"/>
                    <a:pt x="54925" y="7777"/>
                  </a:cubicBezTo>
                  <a:cubicBezTo>
                    <a:pt x="54925" y="6111"/>
                    <a:pt x="54925" y="6111"/>
                    <a:pt x="54925" y="6111"/>
                  </a:cubicBezTo>
                  <a:cubicBezTo>
                    <a:pt x="57910" y="4444"/>
                    <a:pt x="57910" y="4444"/>
                    <a:pt x="57910" y="4444"/>
                  </a:cubicBezTo>
                  <a:cubicBezTo>
                    <a:pt x="60298" y="2777"/>
                    <a:pt x="60298" y="2777"/>
                    <a:pt x="60298" y="2777"/>
                  </a:cubicBezTo>
                  <a:cubicBezTo>
                    <a:pt x="61492" y="2222"/>
                    <a:pt x="61492" y="2222"/>
                    <a:pt x="61492" y="2222"/>
                  </a:cubicBezTo>
                  <a:cubicBezTo>
                    <a:pt x="61492" y="1111"/>
                    <a:pt x="61492" y="1111"/>
                    <a:pt x="61492" y="1111"/>
                  </a:cubicBezTo>
                  <a:cubicBezTo>
                    <a:pt x="62089" y="0"/>
                    <a:pt x="62089" y="0"/>
                    <a:pt x="62089" y="0"/>
                  </a:cubicBezTo>
                  <a:cubicBezTo>
                    <a:pt x="62089" y="0"/>
                    <a:pt x="62089" y="0"/>
                    <a:pt x="62089" y="0"/>
                  </a:cubicBezTo>
                  <a:cubicBezTo>
                    <a:pt x="28656" y="3333"/>
                    <a:pt x="28656" y="3333"/>
                    <a:pt x="28656" y="3333"/>
                  </a:cubicBezTo>
                  <a:cubicBezTo>
                    <a:pt x="28656" y="3333"/>
                    <a:pt x="28656" y="3333"/>
                    <a:pt x="28656" y="3333"/>
                  </a:cubicBezTo>
                  <a:cubicBezTo>
                    <a:pt x="0" y="5555"/>
                    <a:pt x="0" y="5555"/>
                    <a:pt x="0" y="5555"/>
                  </a:cubicBezTo>
                  <a:cubicBezTo>
                    <a:pt x="1791" y="13333"/>
                    <a:pt x="1791" y="13333"/>
                    <a:pt x="1791" y="13333"/>
                  </a:cubicBezTo>
                  <a:cubicBezTo>
                    <a:pt x="6567" y="32222"/>
                    <a:pt x="6567" y="32222"/>
                    <a:pt x="6567" y="32222"/>
                  </a:cubicBezTo>
                  <a:cubicBezTo>
                    <a:pt x="13731" y="54444"/>
                    <a:pt x="13731" y="54444"/>
                    <a:pt x="13731" y="54444"/>
                  </a:cubicBezTo>
                  <a:cubicBezTo>
                    <a:pt x="14925" y="59444"/>
                    <a:pt x="14925" y="59444"/>
                    <a:pt x="14925" y="59444"/>
                  </a:cubicBezTo>
                  <a:cubicBezTo>
                    <a:pt x="19701" y="67777"/>
                    <a:pt x="19701" y="67777"/>
                    <a:pt x="19701" y="67777"/>
                  </a:cubicBezTo>
                  <a:cubicBezTo>
                    <a:pt x="22686" y="71111"/>
                    <a:pt x="22686" y="71111"/>
                    <a:pt x="22686" y="71111"/>
                  </a:cubicBezTo>
                  <a:cubicBezTo>
                    <a:pt x="22686" y="73333"/>
                    <a:pt x="22686" y="73333"/>
                    <a:pt x="22686" y="73333"/>
                  </a:cubicBezTo>
                  <a:cubicBezTo>
                    <a:pt x="23283" y="76111"/>
                    <a:pt x="23283" y="76111"/>
                    <a:pt x="23283" y="76111"/>
                  </a:cubicBezTo>
                  <a:cubicBezTo>
                    <a:pt x="25074" y="77222"/>
                    <a:pt x="25074" y="77222"/>
                    <a:pt x="25074" y="77222"/>
                  </a:cubicBezTo>
                  <a:cubicBezTo>
                    <a:pt x="23880" y="80000"/>
                    <a:pt x="23880" y="80000"/>
                    <a:pt x="23880" y="80000"/>
                  </a:cubicBezTo>
                  <a:cubicBezTo>
                    <a:pt x="20895" y="81666"/>
                    <a:pt x="20895" y="81666"/>
                    <a:pt x="20895" y="81666"/>
                  </a:cubicBezTo>
                  <a:cubicBezTo>
                    <a:pt x="23283" y="83333"/>
                    <a:pt x="23283" y="83333"/>
                    <a:pt x="23283" y="83333"/>
                  </a:cubicBezTo>
                  <a:cubicBezTo>
                    <a:pt x="22686" y="86111"/>
                    <a:pt x="22686" y="86111"/>
                    <a:pt x="22686" y="86111"/>
                  </a:cubicBezTo>
                  <a:cubicBezTo>
                    <a:pt x="20895" y="87222"/>
                    <a:pt x="20895" y="87222"/>
                    <a:pt x="20895" y="87222"/>
                  </a:cubicBezTo>
                  <a:cubicBezTo>
                    <a:pt x="20895" y="90555"/>
                    <a:pt x="20895" y="90555"/>
                    <a:pt x="20895" y="90555"/>
                  </a:cubicBezTo>
                  <a:cubicBezTo>
                    <a:pt x="22089" y="95555"/>
                    <a:pt x="22089" y="95555"/>
                    <a:pt x="22089" y="95555"/>
                  </a:cubicBezTo>
                  <a:cubicBezTo>
                    <a:pt x="23283" y="97777"/>
                    <a:pt x="23283" y="97777"/>
                    <a:pt x="23283" y="97777"/>
                  </a:cubicBezTo>
                  <a:cubicBezTo>
                    <a:pt x="23880" y="101111"/>
                    <a:pt x="23880" y="101111"/>
                    <a:pt x="23880" y="101111"/>
                  </a:cubicBezTo>
                  <a:cubicBezTo>
                    <a:pt x="22686" y="102222"/>
                    <a:pt x="22686" y="102222"/>
                    <a:pt x="22686" y="102222"/>
                  </a:cubicBezTo>
                  <a:cubicBezTo>
                    <a:pt x="22089" y="103333"/>
                    <a:pt x="22089" y="103333"/>
                    <a:pt x="22089" y="103333"/>
                  </a:cubicBezTo>
                  <a:cubicBezTo>
                    <a:pt x="23283" y="105555"/>
                    <a:pt x="23283" y="105555"/>
                    <a:pt x="23283" y="105555"/>
                  </a:cubicBezTo>
                  <a:cubicBezTo>
                    <a:pt x="24477" y="107222"/>
                    <a:pt x="24477" y="107222"/>
                    <a:pt x="24477" y="107222"/>
                  </a:cubicBezTo>
                  <a:cubicBezTo>
                    <a:pt x="26865" y="110555"/>
                    <a:pt x="26865" y="110555"/>
                    <a:pt x="26865" y="110555"/>
                  </a:cubicBezTo>
                  <a:cubicBezTo>
                    <a:pt x="27462" y="111666"/>
                    <a:pt x="27462" y="111666"/>
                    <a:pt x="27462" y="111666"/>
                  </a:cubicBezTo>
                  <a:cubicBezTo>
                    <a:pt x="31044" y="118333"/>
                    <a:pt x="31044" y="118333"/>
                    <a:pt x="31044" y="118333"/>
                  </a:cubicBezTo>
                  <a:cubicBezTo>
                    <a:pt x="95522" y="115000"/>
                    <a:pt x="95522" y="115000"/>
                    <a:pt x="95522" y="115000"/>
                  </a:cubicBezTo>
                  <a:cubicBezTo>
                    <a:pt x="96119" y="120000"/>
                    <a:pt x="96119" y="120000"/>
                    <a:pt x="96119" y="120000"/>
                  </a:cubicBezTo>
                  <a:cubicBezTo>
                    <a:pt x="100895" y="120000"/>
                    <a:pt x="100895" y="120000"/>
                    <a:pt x="100895" y="120000"/>
                  </a:cubicBezTo>
                  <a:cubicBezTo>
                    <a:pt x="99104" y="107222"/>
                    <a:pt x="99104" y="107222"/>
                    <a:pt x="99104" y="107222"/>
                  </a:cubicBezTo>
                  <a:cubicBezTo>
                    <a:pt x="99104" y="107222"/>
                    <a:pt x="99104" y="107222"/>
                    <a:pt x="99104" y="107222"/>
                  </a:cubicBezTo>
                  <a:cubicBezTo>
                    <a:pt x="103283" y="107777"/>
                    <a:pt x="103283" y="107777"/>
                    <a:pt x="103283" y="107777"/>
                  </a:cubicBezTo>
                  <a:cubicBezTo>
                    <a:pt x="109253" y="108888"/>
                    <a:pt x="109253" y="108888"/>
                    <a:pt x="109253" y="108888"/>
                  </a:cubicBezTo>
                  <a:cubicBezTo>
                    <a:pt x="109850" y="107222"/>
                    <a:pt x="109850" y="107222"/>
                    <a:pt x="109850" y="107222"/>
                  </a:cubicBezTo>
                  <a:cubicBezTo>
                    <a:pt x="109850" y="107222"/>
                    <a:pt x="110447" y="105000"/>
                    <a:pt x="110447" y="105000"/>
                  </a:cubicBezTo>
                  <a:cubicBezTo>
                    <a:pt x="110447" y="104444"/>
                    <a:pt x="109850" y="104444"/>
                    <a:pt x="109850" y="104444"/>
                  </a:cubicBezTo>
                  <a:cubicBezTo>
                    <a:pt x="109850" y="104444"/>
                    <a:pt x="109253" y="103888"/>
                    <a:pt x="108656" y="103888"/>
                  </a:cubicBezTo>
                  <a:cubicBezTo>
                    <a:pt x="108059" y="103333"/>
                    <a:pt x="108059" y="102777"/>
                    <a:pt x="107462" y="102222"/>
                  </a:cubicBezTo>
                  <a:cubicBezTo>
                    <a:pt x="106865" y="101666"/>
                    <a:pt x="107462" y="101666"/>
                    <a:pt x="107462" y="101666"/>
                  </a:cubicBezTo>
                  <a:cubicBezTo>
                    <a:pt x="108656" y="101666"/>
                    <a:pt x="108656" y="101666"/>
                    <a:pt x="108656" y="101666"/>
                  </a:cubicBezTo>
                  <a:cubicBezTo>
                    <a:pt x="110447" y="101666"/>
                    <a:pt x="110447" y="101666"/>
                    <a:pt x="110447" y="101666"/>
                  </a:cubicBezTo>
                  <a:cubicBezTo>
                    <a:pt x="110447" y="101666"/>
                    <a:pt x="109850" y="100555"/>
                    <a:pt x="109850" y="99444"/>
                  </a:cubicBezTo>
                  <a:cubicBezTo>
                    <a:pt x="109253" y="98333"/>
                    <a:pt x="109253" y="98333"/>
                    <a:pt x="109253" y="98333"/>
                  </a:cubicBezTo>
                  <a:cubicBezTo>
                    <a:pt x="111044" y="97777"/>
                    <a:pt x="111044" y="97777"/>
                    <a:pt x="111044" y="97777"/>
                  </a:cubicBezTo>
                  <a:cubicBezTo>
                    <a:pt x="112238" y="96666"/>
                    <a:pt x="112238" y="96666"/>
                    <a:pt x="112238" y="96666"/>
                  </a:cubicBezTo>
                  <a:cubicBezTo>
                    <a:pt x="113432" y="93888"/>
                    <a:pt x="113432" y="93888"/>
                    <a:pt x="113432" y="93888"/>
                  </a:cubicBezTo>
                  <a:cubicBezTo>
                    <a:pt x="111641" y="93333"/>
                    <a:pt x="111641" y="93333"/>
                    <a:pt x="111641" y="93333"/>
                  </a:cubicBezTo>
                  <a:cubicBezTo>
                    <a:pt x="111641" y="93333"/>
                    <a:pt x="111641" y="92777"/>
                    <a:pt x="111641" y="92777"/>
                  </a:cubicBezTo>
                  <a:cubicBezTo>
                    <a:pt x="111641" y="92222"/>
                    <a:pt x="112238" y="92222"/>
                    <a:pt x="112238" y="91666"/>
                  </a:cubicBezTo>
                  <a:cubicBezTo>
                    <a:pt x="112238" y="91666"/>
                    <a:pt x="112835" y="91111"/>
                    <a:pt x="112835" y="91111"/>
                  </a:cubicBezTo>
                  <a:cubicBezTo>
                    <a:pt x="112835" y="89444"/>
                    <a:pt x="112835" y="89444"/>
                    <a:pt x="112835" y="89444"/>
                  </a:cubicBezTo>
                  <a:cubicBezTo>
                    <a:pt x="112835" y="85555"/>
                    <a:pt x="112835" y="85555"/>
                    <a:pt x="112835" y="85555"/>
                  </a:cubicBezTo>
                  <a:cubicBezTo>
                    <a:pt x="112835" y="83888"/>
                    <a:pt x="112835" y="83888"/>
                    <a:pt x="112835" y="83888"/>
                  </a:cubicBezTo>
                  <a:cubicBezTo>
                    <a:pt x="112835" y="83888"/>
                    <a:pt x="114029" y="83888"/>
                    <a:pt x="114626" y="83888"/>
                  </a:cubicBezTo>
                  <a:cubicBezTo>
                    <a:pt x="114626" y="83888"/>
                    <a:pt x="115820" y="84444"/>
                    <a:pt x="115820" y="84444"/>
                  </a:cubicBezTo>
                  <a:cubicBezTo>
                    <a:pt x="115820" y="84444"/>
                    <a:pt x="116417" y="83888"/>
                    <a:pt x="116417" y="83333"/>
                  </a:cubicBezTo>
                  <a:cubicBezTo>
                    <a:pt x="116417" y="83333"/>
                    <a:pt x="116417" y="83333"/>
                    <a:pt x="115223" y="82777"/>
                  </a:cubicBezTo>
                  <a:cubicBezTo>
                    <a:pt x="114626" y="82222"/>
                    <a:pt x="113432" y="81666"/>
                    <a:pt x="113432" y="81666"/>
                  </a:cubicBezTo>
                  <a:cubicBezTo>
                    <a:pt x="113432" y="81111"/>
                    <a:pt x="112835" y="80000"/>
                    <a:pt x="112835" y="80000"/>
                  </a:cubicBezTo>
                  <a:cubicBezTo>
                    <a:pt x="114029" y="80000"/>
                    <a:pt x="114029" y="80000"/>
                    <a:pt x="114029" y="80000"/>
                  </a:cubicBezTo>
                  <a:cubicBezTo>
                    <a:pt x="117014" y="80000"/>
                    <a:pt x="117014" y="80000"/>
                    <a:pt x="117014" y="80000"/>
                  </a:cubicBezTo>
                  <a:cubicBezTo>
                    <a:pt x="117611" y="78333"/>
                    <a:pt x="117611" y="78333"/>
                    <a:pt x="117611" y="78333"/>
                  </a:cubicBezTo>
                  <a:cubicBezTo>
                    <a:pt x="117611" y="78333"/>
                    <a:pt x="115223" y="78333"/>
                    <a:pt x="115223" y="78333"/>
                  </a:cubicBezTo>
                  <a:cubicBezTo>
                    <a:pt x="115223" y="78333"/>
                    <a:pt x="114029" y="77222"/>
                    <a:pt x="114029" y="77222"/>
                  </a:cubicBezTo>
                  <a:cubicBezTo>
                    <a:pt x="114626" y="76111"/>
                    <a:pt x="114626" y="76111"/>
                    <a:pt x="114626" y="76111"/>
                  </a:cubicBezTo>
                  <a:cubicBezTo>
                    <a:pt x="115223" y="76666"/>
                    <a:pt x="115223" y="76666"/>
                    <a:pt x="115223" y="76666"/>
                  </a:cubicBezTo>
                  <a:cubicBezTo>
                    <a:pt x="117611" y="76666"/>
                    <a:pt x="117611" y="76666"/>
                    <a:pt x="117611" y="76666"/>
                  </a:cubicBezTo>
                  <a:cubicBezTo>
                    <a:pt x="118805" y="76111"/>
                    <a:pt x="118805" y="76111"/>
                    <a:pt x="118805" y="76111"/>
                  </a:cubicBezTo>
                  <a:cubicBezTo>
                    <a:pt x="118805" y="74444"/>
                    <a:pt x="118805" y="74444"/>
                    <a:pt x="118805" y="74444"/>
                  </a:cubicBezTo>
                  <a:cubicBezTo>
                    <a:pt x="118805" y="73333"/>
                    <a:pt x="118805" y="73333"/>
                    <a:pt x="118805" y="73333"/>
                  </a:cubicBezTo>
                  <a:cubicBezTo>
                    <a:pt x="120000" y="72222"/>
                    <a:pt x="120000" y="72222"/>
                    <a:pt x="120000" y="72222"/>
                  </a:cubicBezTo>
                  <a:cubicBezTo>
                    <a:pt x="119402" y="71666"/>
                    <a:pt x="119402" y="71666"/>
                    <a:pt x="119402" y="71666"/>
                  </a:cubicBezTo>
                  <a:lnTo>
                    <a:pt x="118208" y="7111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srgbClr val="F79646"/>
                </a:solidFill>
                <a:latin typeface="Lato"/>
                <a:ea typeface="Lato"/>
                <a:cs typeface="Lato"/>
                <a:sym typeface="Lato"/>
              </a:endParaRPr>
            </a:p>
          </p:txBody>
        </p:sp>
        <p:sp>
          <p:nvSpPr>
            <p:cNvPr id="120" name="Shape 876"/>
            <p:cNvSpPr/>
            <p:nvPr/>
          </p:nvSpPr>
          <p:spPr>
            <a:xfrm>
              <a:off x="7369189" y="2432959"/>
              <a:ext cx="418238" cy="234415"/>
            </a:xfrm>
            <a:custGeom>
              <a:avLst/>
              <a:gdLst/>
              <a:ahLst/>
              <a:cxnLst/>
              <a:rect l="0" t="0" r="0" b="0"/>
              <a:pathLst>
                <a:path w="120000" h="120000" extrusionOk="0">
                  <a:moveTo>
                    <a:pt x="56129" y="109640"/>
                  </a:moveTo>
                  <a:lnTo>
                    <a:pt x="81774" y="101870"/>
                  </a:lnTo>
                  <a:lnTo>
                    <a:pt x="117580" y="88920"/>
                  </a:lnTo>
                  <a:lnTo>
                    <a:pt x="120000" y="87194"/>
                  </a:lnTo>
                  <a:lnTo>
                    <a:pt x="120000" y="84604"/>
                  </a:lnTo>
                  <a:lnTo>
                    <a:pt x="119032" y="80287"/>
                  </a:lnTo>
                  <a:lnTo>
                    <a:pt x="117580" y="76834"/>
                  </a:lnTo>
                  <a:lnTo>
                    <a:pt x="115645" y="74244"/>
                  </a:lnTo>
                  <a:lnTo>
                    <a:pt x="114677" y="74244"/>
                  </a:lnTo>
                  <a:lnTo>
                    <a:pt x="112258" y="71654"/>
                  </a:lnTo>
                  <a:lnTo>
                    <a:pt x="111774" y="69064"/>
                  </a:lnTo>
                  <a:lnTo>
                    <a:pt x="110322" y="67338"/>
                  </a:lnTo>
                  <a:lnTo>
                    <a:pt x="109354" y="63884"/>
                  </a:lnTo>
                  <a:lnTo>
                    <a:pt x="108387" y="62158"/>
                  </a:lnTo>
                  <a:lnTo>
                    <a:pt x="108387" y="60431"/>
                  </a:lnTo>
                  <a:lnTo>
                    <a:pt x="109354" y="58705"/>
                  </a:lnTo>
                  <a:lnTo>
                    <a:pt x="111290" y="60431"/>
                  </a:lnTo>
                  <a:lnTo>
                    <a:pt x="110322" y="57841"/>
                  </a:lnTo>
                  <a:lnTo>
                    <a:pt x="109354" y="55251"/>
                  </a:lnTo>
                  <a:lnTo>
                    <a:pt x="108387" y="54388"/>
                  </a:lnTo>
                  <a:lnTo>
                    <a:pt x="104032" y="51798"/>
                  </a:lnTo>
                  <a:lnTo>
                    <a:pt x="102096" y="46618"/>
                  </a:lnTo>
                  <a:lnTo>
                    <a:pt x="102096" y="45755"/>
                  </a:lnTo>
                  <a:lnTo>
                    <a:pt x="104032" y="47482"/>
                  </a:lnTo>
                  <a:lnTo>
                    <a:pt x="106451" y="48345"/>
                  </a:lnTo>
                  <a:lnTo>
                    <a:pt x="106935" y="50935"/>
                  </a:lnTo>
                  <a:lnTo>
                    <a:pt x="109838" y="51798"/>
                  </a:lnTo>
                  <a:lnTo>
                    <a:pt x="108870" y="48345"/>
                  </a:lnTo>
                  <a:lnTo>
                    <a:pt x="108870" y="44028"/>
                  </a:lnTo>
                  <a:lnTo>
                    <a:pt x="108870" y="41438"/>
                  </a:lnTo>
                  <a:lnTo>
                    <a:pt x="106935" y="42302"/>
                  </a:lnTo>
                  <a:lnTo>
                    <a:pt x="104032" y="38848"/>
                  </a:lnTo>
                  <a:lnTo>
                    <a:pt x="102580" y="35395"/>
                  </a:lnTo>
                  <a:lnTo>
                    <a:pt x="102096" y="35395"/>
                  </a:lnTo>
                  <a:lnTo>
                    <a:pt x="101612" y="37122"/>
                  </a:lnTo>
                  <a:lnTo>
                    <a:pt x="100161" y="37122"/>
                  </a:lnTo>
                  <a:lnTo>
                    <a:pt x="98225" y="33669"/>
                  </a:lnTo>
                  <a:lnTo>
                    <a:pt x="96290" y="31942"/>
                  </a:lnTo>
                  <a:lnTo>
                    <a:pt x="94354" y="31079"/>
                  </a:lnTo>
                  <a:lnTo>
                    <a:pt x="93387" y="31942"/>
                  </a:lnTo>
                  <a:lnTo>
                    <a:pt x="91935" y="32805"/>
                  </a:lnTo>
                  <a:lnTo>
                    <a:pt x="90967" y="31079"/>
                  </a:lnTo>
                  <a:lnTo>
                    <a:pt x="90967" y="21582"/>
                  </a:lnTo>
                  <a:lnTo>
                    <a:pt x="92419" y="20719"/>
                  </a:lnTo>
                  <a:lnTo>
                    <a:pt x="93387" y="18129"/>
                  </a:lnTo>
                  <a:lnTo>
                    <a:pt x="92903" y="14676"/>
                  </a:lnTo>
                  <a:lnTo>
                    <a:pt x="90967" y="12086"/>
                  </a:lnTo>
                  <a:lnTo>
                    <a:pt x="88548" y="8633"/>
                  </a:lnTo>
                  <a:lnTo>
                    <a:pt x="83709" y="3453"/>
                  </a:lnTo>
                  <a:lnTo>
                    <a:pt x="82741" y="4316"/>
                  </a:lnTo>
                  <a:lnTo>
                    <a:pt x="81290" y="6906"/>
                  </a:lnTo>
                  <a:lnTo>
                    <a:pt x="80322" y="6906"/>
                  </a:lnTo>
                  <a:lnTo>
                    <a:pt x="77419" y="4316"/>
                  </a:lnTo>
                  <a:lnTo>
                    <a:pt x="73064" y="0"/>
                  </a:lnTo>
                  <a:lnTo>
                    <a:pt x="73064" y="6906"/>
                  </a:lnTo>
                  <a:lnTo>
                    <a:pt x="72096" y="12949"/>
                  </a:lnTo>
                  <a:lnTo>
                    <a:pt x="71129" y="15539"/>
                  </a:lnTo>
                  <a:lnTo>
                    <a:pt x="69677" y="18129"/>
                  </a:lnTo>
                  <a:lnTo>
                    <a:pt x="67258" y="25899"/>
                  </a:lnTo>
                  <a:lnTo>
                    <a:pt x="66774" y="24172"/>
                  </a:lnTo>
                  <a:lnTo>
                    <a:pt x="65322" y="24172"/>
                  </a:lnTo>
                  <a:lnTo>
                    <a:pt x="64838" y="24172"/>
                  </a:lnTo>
                  <a:lnTo>
                    <a:pt x="64354" y="27625"/>
                  </a:lnTo>
                  <a:lnTo>
                    <a:pt x="63387" y="31079"/>
                  </a:lnTo>
                  <a:lnTo>
                    <a:pt x="61935" y="37985"/>
                  </a:lnTo>
                  <a:lnTo>
                    <a:pt x="61451" y="39712"/>
                  </a:lnTo>
                  <a:lnTo>
                    <a:pt x="60483" y="38848"/>
                  </a:lnTo>
                  <a:lnTo>
                    <a:pt x="58064" y="37122"/>
                  </a:lnTo>
                  <a:lnTo>
                    <a:pt x="56129" y="35395"/>
                  </a:lnTo>
                  <a:lnTo>
                    <a:pt x="55645" y="41438"/>
                  </a:lnTo>
                  <a:lnTo>
                    <a:pt x="54193" y="51798"/>
                  </a:lnTo>
                  <a:lnTo>
                    <a:pt x="52741" y="58705"/>
                  </a:lnTo>
                  <a:lnTo>
                    <a:pt x="50322" y="63021"/>
                  </a:lnTo>
                  <a:lnTo>
                    <a:pt x="49838" y="67338"/>
                  </a:lnTo>
                  <a:lnTo>
                    <a:pt x="50322" y="74244"/>
                  </a:lnTo>
                  <a:lnTo>
                    <a:pt x="48387" y="76834"/>
                  </a:lnTo>
                  <a:lnTo>
                    <a:pt x="43064" y="82014"/>
                  </a:lnTo>
                  <a:lnTo>
                    <a:pt x="39677" y="87194"/>
                  </a:lnTo>
                  <a:lnTo>
                    <a:pt x="35322" y="88920"/>
                  </a:lnTo>
                  <a:lnTo>
                    <a:pt x="33387" y="86330"/>
                  </a:lnTo>
                  <a:lnTo>
                    <a:pt x="30483" y="92374"/>
                  </a:lnTo>
                  <a:lnTo>
                    <a:pt x="29516" y="92374"/>
                  </a:lnTo>
                  <a:lnTo>
                    <a:pt x="27096" y="90647"/>
                  </a:lnTo>
                  <a:lnTo>
                    <a:pt x="24193" y="86330"/>
                  </a:lnTo>
                  <a:lnTo>
                    <a:pt x="23709" y="83741"/>
                  </a:lnTo>
                  <a:lnTo>
                    <a:pt x="22258" y="83741"/>
                  </a:lnTo>
                  <a:lnTo>
                    <a:pt x="21774" y="85467"/>
                  </a:lnTo>
                  <a:lnTo>
                    <a:pt x="20806" y="88920"/>
                  </a:lnTo>
                  <a:lnTo>
                    <a:pt x="18870" y="94100"/>
                  </a:lnTo>
                  <a:lnTo>
                    <a:pt x="13548" y="97553"/>
                  </a:lnTo>
                  <a:lnTo>
                    <a:pt x="12096" y="101870"/>
                  </a:lnTo>
                  <a:lnTo>
                    <a:pt x="10645" y="109640"/>
                  </a:lnTo>
                  <a:lnTo>
                    <a:pt x="8709" y="110503"/>
                  </a:lnTo>
                  <a:lnTo>
                    <a:pt x="7258" y="112230"/>
                  </a:lnTo>
                  <a:lnTo>
                    <a:pt x="4838" y="114820"/>
                  </a:lnTo>
                  <a:lnTo>
                    <a:pt x="2903" y="117410"/>
                  </a:lnTo>
                  <a:lnTo>
                    <a:pt x="0" y="120000"/>
                  </a:lnTo>
                  <a:lnTo>
                    <a:pt x="30967" y="114820"/>
                  </a:lnTo>
                  <a:lnTo>
                    <a:pt x="56129" y="10964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1" name="Shape 877"/>
            <p:cNvSpPr/>
            <p:nvPr/>
          </p:nvSpPr>
          <p:spPr>
            <a:xfrm>
              <a:off x="7406290" y="2750010"/>
              <a:ext cx="269831" cy="209119"/>
            </a:xfrm>
            <a:custGeom>
              <a:avLst/>
              <a:gdLst/>
              <a:ahLst/>
              <a:cxnLst/>
              <a:rect l="0" t="0" r="0" b="0"/>
              <a:pathLst>
                <a:path w="120000" h="120000" extrusionOk="0">
                  <a:moveTo>
                    <a:pt x="62222" y="11428"/>
                  </a:moveTo>
                  <a:cubicBezTo>
                    <a:pt x="59682" y="3265"/>
                    <a:pt x="59682" y="3265"/>
                    <a:pt x="59682" y="3265"/>
                  </a:cubicBezTo>
                  <a:cubicBezTo>
                    <a:pt x="55873" y="816"/>
                    <a:pt x="55873" y="816"/>
                    <a:pt x="55873" y="816"/>
                  </a:cubicBezTo>
                  <a:cubicBezTo>
                    <a:pt x="50158" y="0"/>
                    <a:pt x="50158" y="0"/>
                    <a:pt x="50158" y="0"/>
                  </a:cubicBezTo>
                  <a:cubicBezTo>
                    <a:pt x="45714" y="816"/>
                    <a:pt x="45714" y="816"/>
                    <a:pt x="45714" y="816"/>
                  </a:cubicBezTo>
                  <a:cubicBezTo>
                    <a:pt x="42539" y="3265"/>
                    <a:pt x="42539" y="3265"/>
                    <a:pt x="42539" y="3265"/>
                  </a:cubicBezTo>
                  <a:cubicBezTo>
                    <a:pt x="40634" y="4081"/>
                    <a:pt x="40634" y="4081"/>
                    <a:pt x="40634" y="4081"/>
                  </a:cubicBezTo>
                  <a:cubicBezTo>
                    <a:pt x="36825" y="4897"/>
                    <a:pt x="36825" y="4897"/>
                    <a:pt x="36825" y="4897"/>
                  </a:cubicBezTo>
                  <a:cubicBezTo>
                    <a:pt x="29206" y="3265"/>
                    <a:pt x="29206" y="3265"/>
                    <a:pt x="29206" y="3265"/>
                  </a:cubicBezTo>
                  <a:cubicBezTo>
                    <a:pt x="24761" y="3265"/>
                    <a:pt x="24761" y="3265"/>
                    <a:pt x="24761" y="3265"/>
                  </a:cubicBezTo>
                  <a:cubicBezTo>
                    <a:pt x="19682" y="4081"/>
                    <a:pt x="19682" y="4081"/>
                    <a:pt x="19682" y="4081"/>
                  </a:cubicBezTo>
                  <a:cubicBezTo>
                    <a:pt x="16507" y="5714"/>
                    <a:pt x="16507" y="5714"/>
                    <a:pt x="16507" y="5714"/>
                  </a:cubicBezTo>
                  <a:cubicBezTo>
                    <a:pt x="7619" y="14693"/>
                    <a:pt x="7619" y="14693"/>
                    <a:pt x="7619" y="14693"/>
                  </a:cubicBezTo>
                  <a:cubicBezTo>
                    <a:pt x="7619" y="14693"/>
                    <a:pt x="7619" y="14693"/>
                    <a:pt x="7619" y="14693"/>
                  </a:cubicBezTo>
                  <a:cubicBezTo>
                    <a:pt x="6984" y="16326"/>
                    <a:pt x="6984" y="16326"/>
                    <a:pt x="6984" y="16326"/>
                  </a:cubicBezTo>
                  <a:cubicBezTo>
                    <a:pt x="6984" y="17959"/>
                    <a:pt x="6984" y="17959"/>
                    <a:pt x="6984" y="17959"/>
                  </a:cubicBezTo>
                  <a:cubicBezTo>
                    <a:pt x="5714" y="18775"/>
                    <a:pt x="5714" y="18775"/>
                    <a:pt x="5714" y="18775"/>
                  </a:cubicBezTo>
                  <a:cubicBezTo>
                    <a:pt x="3174" y="21224"/>
                    <a:pt x="3174" y="21224"/>
                    <a:pt x="3174" y="21224"/>
                  </a:cubicBezTo>
                  <a:cubicBezTo>
                    <a:pt x="0" y="23673"/>
                    <a:pt x="0" y="23673"/>
                    <a:pt x="0" y="23673"/>
                  </a:cubicBezTo>
                  <a:cubicBezTo>
                    <a:pt x="0" y="26122"/>
                    <a:pt x="0" y="26122"/>
                    <a:pt x="0" y="26122"/>
                  </a:cubicBezTo>
                  <a:cubicBezTo>
                    <a:pt x="1269" y="27755"/>
                    <a:pt x="1269" y="27755"/>
                    <a:pt x="1269" y="27755"/>
                  </a:cubicBezTo>
                  <a:cubicBezTo>
                    <a:pt x="2539" y="30204"/>
                    <a:pt x="2539" y="30204"/>
                    <a:pt x="2539" y="30204"/>
                  </a:cubicBezTo>
                  <a:cubicBezTo>
                    <a:pt x="10158" y="34285"/>
                    <a:pt x="10158" y="34285"/>
                    <a:pt x="10158" y="34285"/>
                  </a:cubicBezTo>
                  <a:cubicBezTo>
                    <a:pt x="12063" y="36734"/>
                    <a:pt x="12063" y="36734"/>
                    <a:pt x="12063" y="36734"/>
                  </a:cubicBezTo>
                  <a:cubicBezTo>
                    <a:pt x="13968" y="40000"/>
                    <a:pt x="13968" y="40000"/>
                    <a:pt x="13968" y="40000"/>
                  </a:cubicBezTo>
                  <a:cubicBezTo>
                    <a:pt x="15238" y="43265"/>
                    <a:pt x="15238" y="43265"/>
                    <a:pt x="15238" y="43265"/>
                  </a:cubicBezTo>
                  <a:cubicBezTo>
                    <a:pt x="18412" y="47346"/>
                    <a:pt x="18412" y="47346"/>
                    <a:pt x="18412" y="47346"/>
                  </a:cubicBezTo>
                  <a:cubicBezTo>
                    <a:pt x="21587" y="52244"/>
                    <a:pt x="21587" y="52244"/>
                    <a:pt x="21587" y="52244"/>
                  </a:cubicBezTo>
                  <a:cubicBezTo>
                    <a:pt x="31746" y="62857"/>
                    <a:pt x="31746" y="62857"/>
                    <a:pt x="31746" y="62857"/>
                  </a:cubicBezTo>
                  <a:cubicBezTo>
                    <a:pt x="34920" y="66122"/>
                    <a:pt x="34920" y="66122"/>
                    <a:pt x="34920" y="66122"/>
                  </a:cubicBezTo>
                  <a:cubicBezTo>
                    <a:pt x="38730" y="72653"/>
                    <a:pt x="38730" y="72653"/>
                    <a:pt x="38730" y="72653"/>
                  </a:cubicBezTo>
                  <a:cubicBezTo>
                    <a:pt x="41904" y="78367"/>
                    <a:pt x="41904" y="78367"/>
                    <a:pt x="41904" y="78367"/>
                  </a:cubicBezTo>
                  <a:cubicBezTo>
                    <a:pt x="46349" y="80816"/>
                    <a:pt x="46349" y="80816"/>
                    <a:pt x="46349" y="80816"/>
                  </a:cubicBezTo>
                  <a:cubicBezTo>
                    <a:pt x="48253" y="83265"/>
                    <a:pt x="48253" y="83265"/>
                    <a:pt x="48253" y="83265"/>
                  </a:cubicBezTo>
                  <a:cubicBezTo>
                    <a:pt x="50158" y="85714"/>
                    <a:pt x="50158" y="85714"/>
                    <a:pt x="50158" y="85714"/>
                  </a:cubicBezTo>
                  <a:cubicBezTo>
                    <a:pt x="52063" y="87346"/>
                    <a:pt x="52063" y="87346"/>
                    <a:pt x="52063" y="87346"/>
                  </a:cubicBezTo>
                  <a:cubicBezTo>
                    <a:pt x="53333" y="88979"/>
                    <a:pt x="53333" y="88979"/>
                    <a:pt x="53333" y="88979"/>
                  </a:cubicBezTo>
                  <a:cubicBezTo>
                    <a:pt x="55238" y="93061"/>
                    <a:pt x="55238" y="93061"/>
                    <a:pt x="55238" y="93061"/>
                  </a:cubicBezTo>
                  <a:cubicBezTo>
                    <a:pt x="56507" y="95510"/>
                    <a:pt x="56507" y="95510"/>
                    <a:pt x="56507" y="95510"/>
                  </a:cubicBezTo>
                  <a:cubicBezTo>
                    <a:pt x="56507" y="97142"/>
                    <a:pt x="56507" y="97142"/>
                    <a:pt x="56507" y="97142"/>
                  </a:cubicBezTo>
                  <a:cubicBezTo>
                    <a:pt x="57142" y="99591"/>
                    <a:pt x="57142" y="99591"/>
                    <a:pt x="57142" y="99591"/>
                  </a:cubicBezTo>
                  <a:cubicBezTo>
                    <a:pt x="57777" y="101224"/>
                    <a:pt x="57777" y="101224"/>
                    <a:pt x="57777" y="101224"/>
                  </a:cubicBezTo>
                  <a:cubicBezTo>
                    <a:pt x="58412" y="101224"/>
                    <a:pt x="58412" y="101224"/>
                    <a:pt x="58412" y="101224"/>
                  </a:cubicBezTo>
                  <a:cubicBezTo>
                    <a:pt x="60317" y="102040"/>
                    <a:pt x="60317" y="102040"/>
                    <a:pt x="60317" y="102040"/>
                  </a:cubicBezTo>
                  <a:cubicBezTo>
                    <a:pt x="62222" y="103673"/>
                    <a:pt x="62222" y="103673"/>
                    <a:pt x="62222" y="103673"/>
                  </a:cubicBezTo>
                  <a:cubicBezTo>
                    <a:pt x="62222" y="104489"/>
                    <a:pt x="62222" y="104489"/>
                    <a:pt x="62222" y="104489"/>
                  </a:cubicBezTo>
                  <a:cubicBezTo>
                    <a:pt x="62222" y="106122"/>
                    <a:pt x="62222" y="106122"/>
                    <a:pt x="62222" y="106122"/>
                  </a:cubicBezTo>
                  <a:cubicBezTo>
                    <a:pt x="62857" y="108571"/>
                    <a:pt x="62857" y="108571"/>
                    <a:pt x="62857" y="108571"/>
                  </a:cubicBezTo>
                  <a:cubicBezTo>
                    <a:pt x="65396" y="111836"/>
                    <a:pt x="65396" y="111836"/>
                    <a:pt x="65396" y="111836"/>
                  </a:cubicBezTo>
                  <a:cubicBezTo>
                    <a:pt x="65396" y="112653"/>
                    <a:pt x="65396" y="112653"/>
                    <a:pt x="65396" y="112653"/>
                  </a:cubicBezTo>
                  <a:cubicBezTo>
                    <a:pt x="65396" y="115918"/>
                    <a:pt x="65396" y="115918"/>
                    <a:pt x="65396" y="115918"/>
                  </a:cubicBezTo>
                  <a:cubicBezTo>
                    <a:pt x="66031" y="118367"/>
                    <a:pt x="66031" y="118367"/>
                    <a:pt x="66031" y="118367"/>
                  </a:cubicBezTo>
                  <a:cubicBezTo>
                    <a:pt x="67301" y="119183"/>
                    <a:pt x="67301" y="119183"/>
                    <a:pt x="67301" y="119183"/>
                  </a:cubicBezTo>
                  <a:cubicBezTo>
                    <a:pt x="68571" y="120000"/>
                    <a:pt x="68571" y="120000"/>
                    <a:pt x="68571" y="120000"/>
                  </a:cubicBezTo>
                  <a:cubicBezTo>
                    <a:pt x="68571" y="115102"/>
                    <a:pt x="68571" y="115102"/>
                    <a:pt x="68571" y="115102"/>
                  </a:cubicBezTo>
                  <a:cubicBezTo>
                    <a:pt x="69841" y="114285"/>
                    <a:pt x="69841" y="114285"/>
                    <a:pt x="69841" y="114285"/>
                  </a:cubicBezTo>
                  <a:cubicBezTo>
                    <a:pt x="73015" y="114285"/>
                    <a:pt x="73015" y="114285"/>
                    <a:pt x="73015" y="114285"/>
                  </a:cubicBezTo>
                  <a:cubicBezTo>
                    <a:pt x="73650" y="114285"/>
                    <a:pt x="73650" y="114285"/>
                    <a:pt x="73650" y="114285"/>
                  </a:cubicBezTo>
                  <a:cubicBezTo>
                    <a:pt x="73650" y="114285"/>
                    <a:pt x="74920" y="113469"/>
                    <a:pt x="74920" y="113469"/>
                  </a:cubicBezTo>
                  <a:cubicBezTo>
                    <a:pt x="74920" y="112653"/>
                    <a:pt x="74285" y="111836"/>
                    <a:pt x="74285" y="111836"/>
                  </a:cubicBezTo>
                  <a:cubicBezTo>
                    <a:pt x="73650" y="111836"/>
                    <a:pt x="73650" y="111836"/>
                    <a:pt x="73650" y="111836"/>
                  </a:cubicBezTo>
                  <a:cubicBezTo>
                    <a:pt x="73650" y="111836"/>
                    <a:pt x="71111" y="111020"/>
                    <a:pt x="71111" y="111020"/>
                  </a:cubicBezTo>
                  <a:cubicBezTo>
                    <a:pt x="70476" y="111020"/>
                    <a:pt x="69841" y="109387"/>
                    <a:pt x="69841" y="109387"/>
                  </a:cubicBezTo>
                  <a:cubicBezTo>
                    <a:pt x="69841" y="108571"/>
                    <a:pt x="69841" y="108571"/>
                    <a:pt x="69841" y="108571"/>
                  </a:cubicBezTo>
                  <a:cubicBezTo>
                    <a:pt x="70476" y="105306"/>
                    <a:pt x="70476" y="105306"/>
                    <a:pt x="70476" y="105306"/>
                  </a:cubicBezTo>
                  <a:cubicBezTo>
                    <a:pt x="73015" y="107755"/>
                    <a:pt x="73015" y="107755"/>
                    <a:pt x="73015" y="107755"/>
                  </a:cubicBezTo>
                  <a:cubicBezTo>
                    <a:pt x="73650" y="108571"/>
                    <a:pt x="73650" y="108571"/>
                    <a:pt x="73650" y="108571"/>
                  </a:cubicBezTo>
                  <a:cubicBezTo>
                    <a:pt x="75555" y="110204"/>
                    <a:pt x="75555" y="110204"/>
                    <a:pt x="75555" y="110204"/>
                  </a:cubicBezTo>
                  <a:cubicBezTo>
                    <a:pt x="78095" y="109387"/>
                    <a:pt x="78095" y="109387"/>
                    <a:pt x="78095" y="109387"/>
                  </a:cubicBezTo>
                  <a:cubicBezTo>
                    <a:pt x="78730" y="104489"/>
                    <a:pt x="78730" y="104489"/>
                    <a:pt x="78730" y="104489"/>
                  </a:cubicBezTo>
                  <a:cubicBezTo>
                    <a:pt x="78730" y="103673"/>
                    <a:pt x="78730" y="103673"/>
                    <a:pt x="78730" y="103673"/>
                  </a:cubicBezTo>
                  <a:cubicBezTo>
                    <a:pt x="78095" y="100408"/>
                    <a:pt x="78095" y="100408"/>
                    <a:pt x="78095" y="100408"/>
                  </a:cubicBezTo>
                  <a:cubicBezTo>
                    <a:pt x="80000" y="100408"/>
                    <a:pt x="80000" y="100408"/>
                    <a:pt x="80000" y="100408"/>
                  </a:cubicBezTo>
                  <a:cubicBezTo>
                    <a:pt x="82539" y="100408"/>
                    <a:pt x="82539" y="100408"/>
                    <a:pt x="82539" y="100408"/>
                  </a:cubicBezTo>
                  <a:cubicBezTo>
                    <a:pt x="85714" y="97959"/>
                    <a:pt x="85714" y="97959"/>
                    <a:pt x="85714" y="97959"/>
                  </a:cubicBezTo>
                  <a:cubicBezTo>
                    <a:pt x="85714" y="97142"/>
                    <a:pt x="85714" y="97142"/>
                    <a:pt x="85714" y="97142"/>
                  </a:cubicBezTo>
                  <a:cubicBezTo>
                    <a:pt x="84444" y="96326"/>
                    <a:pt x="84444" y="96326"/>
                    <a:pt x="84444" y="96326"/>
                  </a:cubicBezTo>
                  <a:cubicBezTo>
                    <a:pt x="83174" y="96326"/>
                    <a:pt x="83174" y="96326"/>
                    <a:pt x="83174" y="96326"/>
                  </a:cubicBezTo>
                  <a:cubicBezTo>
                    <a:pt x="81904" y="95510"/>
                    <a:pt x="81904" y="95510"/>
                    <a:pt x="81904" y="95510"/>
                  </a:cubicBezTo>
                  <a:cubicBezTo>
                    <a:pt x="81904" y="93877"/>
                    <a:pt x="81904" y="93877"/>
                    <a:pt x="81904" y="93877"/>
                  </a:cubicBezTo>
                  <a:cubicBezTo>
                    <a:pt x="83809" y="93061"/>
                    <a:pt x="83809" y="93061"/>
                    <a:pt x="83809" y="93061"/>
                  </a:cubicBezTo>
                  <a:cubicBezTo>
                    <a:pt x="84444" y="93877"/>
                    <a:pt x="84444" y="93877"/>
                    <a:pt x="84444" y="93877"/>
                  </a:cubicBezTo>
                  <a:cubicBezTo>
                    <a:pt x="86349" y="95510"/>
                    <a:pt x="86349" y="95510"/>
                    <a:pt x="86349" y="95510"/>
                  </a:cubicBezTo>
                  <a:cubicBezTo>
                    <a:pt x="87619" y="95510"/>
                    <a:pt x="87619" y="95510"/>
                    <a:pt x="87619" y="95510"/>
                  </a:cubicBezTo>
                  <a:cubicBezTo>
                    <a:pt x="90158" y="93061"/>
                    <a:pt x="90158" y="93061"/>
                    <a:pt x="90158" y="93061"/>
                  </a:cubicBezTo>
                  <a:cubicBezTo>
                    <a:pt x="92063" y="89795"/>
                    <a:pt x="92063" y="89795"/>
                    <a:pt x="92063" y="89795"/>
                  </a:cubicBezTo>
                  <a:cubicBezTo>
                    <a:pt x="91428" y="87346"/>
                    <a:pt x="91428" y="87346"/>
                    <a:pt x="91428" y="87346"/>
                  </a:cubicBezTo>
                  <a:cubicBezTo>
                    <a:pt x="89523" y="85714"/>
                    <a:pt x="89523" y="85714"/>
                    <a:pt x="89523" y="85714"/>
                  </a:cubicBezTo>
                  <a:cubicBezTo>
                    <a:pt x="89523" y="84897"/>
                    <a:pt x="89523" y="84897"/>
                    <a:pt x="89523" y="84897"/>
                  </a:cubicBezTo>
                  <a:cubicBezTo>
                    <a:pt x="90793" y="84081"/>
                    <a:pt x="90793" y="84081"/>
                    <a:pt x="90793" y="84081"/>
                  </a:cubicBezTo>
                  <a:cubicBezTo>
                    <a:pt x="93333" y="85714"/>
                    <a:pt x="93333" y="85714"/>
                    <a:pt x="93333" y="85714"/>
                  </a:cubicBezTo>
                  <a:cubicBezTo>
                    <a:pt x="94603" y="84081"/>
                    <a:pt x="94603" y="84081"/>
                    <a:pt x="94603" y="84081"/>
                  </a:cubicBezTo>
                  <a:cubicBezTo>
                    <a:pt x="95873" y="81632"/>
                    <a:pt x="95873" y="81632"/>
                    <a:pt x="95873" y="81632"/>
                  </a:cubicBezTo>
                  <a:cubicBezTo>
                    <a:pt x="98412" y="75918"/>
                    <a:pt x="98412" y="75918"/>
                    <a:pt x="98412" y="75918"/>
                  </a:cubicBezTo>
                  <a:cubicBezTo>
                    <a:pt x="100952" y="73469"/>
                    <a:pt x="100952" y="73469"/>
                    <a:pt x="100952" y="73469"/>
                  </a:cubicBezTo>
                  <a:cubicBezTo>
                    <a:pt x="104126" y="72653"/>
                    <a:pt x="104126" y="72653"/>
                    <a:pt x="104126" y="72653"/>
                  </a:cubicBezTo>
                  <a:cubicBezTo>
                    <a:pt x="106031" y="68571"/>
                    <a:pt x="106031" y="68571"/>
                    <a:pt x="106031" y="68571"/>
                  </a:cubicBezTo>
                  <a:cubicBezTo>
                    <a:pt x="107301" y="66122"/>
                    <a:pt x="107301" y="66122"/>
                    <a:pt x="107301" y="66122"/>
                  </a:cubicBezTo>
                  <a:cubicBezTo>
                    <a:pt x="106031" y="64489"/>
                    <a:pt x="106031" y="64489"/>
                    <a:pt x="106031" y="64489"/>
                  </a:cubicBezTo>
                  <a:cubicBezTo>
                    <a:pt x="104761" y="61224"/>
                    <a:pt x="104761" y="61224"/>
                    <a:pt x="104761" y="61224"/>
                  </a:cubicBezTo>
                  <a:cubicBezTo>
                    <a:pt x="106031" y="61224"/>
                    <a:pt x="106031" y="61224"/>
                    <a:pt x="106031" y="61224"/>
                  </a:cubicBezTo>
                  <a:cubicBezTo>
                    <a:pt x="107301" y="61224"/>
                    <a:pt x="107301" y="61224"/>
                    <a:pt x="107301" y="61224"/>
                  </a:cubicBezTo>
                  <a:cubicBezTo>
                    <a:pt x="107301" y="58775"/>
                    <a:pt x="107301" y="58775"/>
                    <a:pt x="107301" y="58775"/>
                  </a:cubicBezTo>
                  <a:cubicBezTo>
                    <a:pt x="107936" y="57142"/>
                    <a:pt x="107936" y="57142"/>
                    <a:pt x="107936" y="57142"/>
                  </a:cubicBezTo>
                  <a:cubicBezTo>
                    <a:pt x="109841" y="53877"/>
                    <a:pt x="109841" y="53877"/>
                    <a:pt x="109841" y="53877"/>
                  </a:cubicBezTo>
                  <a:cubicBezTo>
                    <a:pt x="111111" y="48979"/>
                    <a:pt x="111111" y="48979"/>
                    <a:pt x="111111" y="48979"/>
                  </a:cubicBezTo>
                  <a:cubicBezTo>
                    <a:pt x="112380" y="45714"/>
                    <a:pt x="112380" y="45714"/>
                    <a:pt x="112380" y="45714"/>
                  </a:cubicBezTo>
                  <a:cubicBezTo>
                    <a:pt x="113015" y="44081"/>
                    <a:pt x="113015" y="44081"/>
                    <a:pt x="113015" y="44081"/>
                  </a:cubicBezTo>
                  <a:cubicBezTo>
                    <a:pt x="114285" y="42448"/>
                    <a:pt x="114285" y="42448"/>
                    <a:pt x="114285" y="42448"/>
                  </a:cubicBezTo>
                  <a:cubicBezTo>
                    <a:pt x="118730" y="37551"/>
                    <a:pt x="118730" y="37551"/>
                    <a:pt x="118730" y="37551"/>
                  </a:cubicBezTo>
                  <a:cubicBezTo>
                    <a:pt x="120000" y="35918"/>
                    <a:pt x="120000" y="35918"/>
                    <a:pt x="120000" y="35918"/>
                  </a:cubicBezTo>
                  <a:cubicBezTo>
                    <a:pt x="87619" y="4897"/>
                    <a:pt x="87619" y="4897"/>
                    <a:pt x="87619" y="4897"/>
                  </a:cubicBezTo>
                  <a:lnTo>
                    <a:pt x="62222" y="11428"/>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2" name="Shape 878"/>
            <p:cNvSpPr/>
            <p:nvPr/>
          </p:nvSpPr>
          <p:spPr>
            <a:xfrm>
              <a:off x="7128028" y="2788799"/>
              <a:ext cx="212491" cy="340660"/>
            </a:xfrm>
            <a:custGeom>
              <a:avLst/>
              <a:gdLst/>
              <a:ahLst/>
              <a:cxnLst/>
              <a:rect l="0" t="0" r="0" b="0"/>
              <a:pathLst>
                <a:path w="120000" h="120000" extrusionOk="0">
                  <a:moveTo>
                    <a:pt x="38095" y="111683"/>
                  </a:moveTo>
                  <a:lnTo>
                    <a:pt x="37142" y="108712"/>
                  </a:lnTo>
                  <a:lnTo>
                    <a:pt x="33333" y="105742"/>
                  </a:lnTo>
                  <a:lnTo>
                    <a:pt x="31428" y="104554"/>
                  </a:lnTo>
                  <a:lnTo>
                    <a:pt x="31428" y="102772"/>
                  </a:lnTo>
                  <a:lnTo>
                    <a:pt x="34285" y="102178"/>
                  </a:lnTo>
                  <a:lnTo>
                    <a:pt x="40952" y="100990"/>
                  </a:lnTo>
                  <a:lnTo>
                    <a:pt x="48571" y="99801"/>
                  </a:lnTo>
                  <a:lnTo>
                    <a:pt x="120000" y="96237"/>
                  </a:lnTo>
                  <a:lnTo>
                    <a:pt x="119047" y="95643"/>
                  </a:lnTo>
                  <a:lnTo>
                    <a:pt x="115238" y="92673"/>
                  </a:lnTo>
                  <a:lnTo>
                    <a:pt x="114285" y="90891"/>
                  </a:lnTo>
                  <a:lnTo>
                    <a:pt x="112380" y="89108"/>
                  </a:lnTo>
                  <a:lnTo>
                    <a:pt x="113333" y="87920"/>
                  </a:lnTo>
                  <a:lnTo>
                    <a:pt x="115238" y="86732"/>
                  </a:lnTo>
                  <a:lnTo>
                    <a:pt x="114285" y="83762"/>
                  </a:lnTo>
                  <a:lnTo>
                    <a:pt x="112380" y="81980"/>
                  </a:lnTo>
                  <a:lnTo>
                    <a:pt x="110476" y="77227"/>
                  </a:lnTo>
                  <a:lnTo>
                    <a:pt x="110476" y="74257"/>
                  </a:lnTo>
                  <a:lnTo>
                    <a:pt x="113333" y="73069"/>
                  </a:lnTo>
                  <a:lnTo>
                    <a:pt x="114285" y="70693"/>
                  </a:lnTo>
                  <a:lnTo>
                    <a:pt x="110476" y="69504"/>
                  </a:lnTo>
                  <a:lnTo>
                    <a:pt x="115238" y="67722"/>
                  </a:lnTo>
                  <a:lnTo>
                    <a:pt x="116190" y="65346"/>
                  </a:lnTo>
                  <a:lnTo>
                    <a:pt x="114285" y="64158"/>
                  </a:lnTo>
                  <a:lnTo>
                    <a:pt x="113333" y="61782"/>
                  </a:lnTo>
                  <a:lnTo>
                    <a:pt x="113333" y="59405"/>
                  </a:lnTo>
                  <a:lnTo>
                    <a:pt x="109523" y="56435"/>
                  </a:lnTo>
                  <a:lnTo>
                    <a:pt x="102857" y="49306"/>
                  </a:lnTo>
                  <a:lnTo>
                    <a:pt x="100952" y="44554"/>
                  </a:lnTo>
                  <a:lnTo>
                    <a:pt x="91428" y="24356"/>
                  </a:lnTo>
                  <a:lnTo>
                    <a:pt x="84761" y="7128"/>
                  </a:lnTo>
                  <a:lnTo>
                    <a:pt x="82857" y="0"/>
                  </a:lnTo>
                  <a:lnTo>
                    <a:pt x="89523" y="0"/>
                  </a:lnTo>
                  <a:lnTo>
                    <a:pt x="89523" y="0"/>
                  </a:lnTo>
                  <a:lnTo>
                    <a:pt x="952" y="4158"/>
                  </a:lnTo>
                  <a:lnTo>
                    <a:pt x="952" y="8316"/>
                  </a:lnTo>
                  <a:lnTo>
                    <a:pt x="0" y="62970"/>
                  </a:lnTo>
                  <a:lnTo>
                    <a:pt x="0" y="92079"/>
                  </a:lnTo>
                  <a:lnTo>
                    <a:pt x="5714" y="116435"/>
                  </a:lnTo>
                  <a:lnTo>
                    <a:pt x="7619" y="116435"/>
                  </a:lnTo>
                  <a:lnTo>
                    <a:pt x="10476" y="117029"/>
                  </a:lnTo>
                  <a:lnTo>
                    <a:pt x="14285" y="117623"/>
                  </a:lnTo>
                  <a:lnTo>
                    <a:pt x="15238" y="115841"/>
                  </a:lnTo>
                  <a:lnTo>
                    <a:pt x="14285" y="113465"/>
                  </a:lnTo>
                  <a:lnTo>
                    <a:pt x="15238" y="111089"/>
                  </a:lnTo>
                  <a:lnTo>
                    <a:pt x="17142" y="109900"/>
                  </a:lnTo>
                  <a:lnTo>
                    <a:pt x="20000" y="109306"/>
                  </a:lnTo>
                  <a:lnTo>
                    <a:pt x="20952" y="110495"/>
                  </a:lnTo>
                  <a:lnTo>
                    <a:pt x="20952" y="112277"/>
                  </a:lnTo>
                  <a:lnTo>
                    <a:pt x="20000" y="113465"/>
                  </a:lnTo>
                  <a:lnTo>
                    <a:pt x="20952" y="114653"/>
                  </a:lnTo>
                  <a:lnTo>
                    <a:pt x="21904" y="115247"/>
                  </a:lnTo>
                  <a:lnTo>
                    <a:pt x="23809" y="115841"/>
                  </a:lnTo>
                  <a:lnTo>
                    <a:pt x="25714" y="117029"/>
                  </a:lnTo>
                  <a:lnTo>
                    <a:pt x="25714" y="118217"/>
                  </a:lnTo>
                  <a:lnTo>
                    <a:pt x="25714" y="118811"/>
                  </a:lnTo>
                  <a:lnTo>
                    <a:pt x="23809" y="120000"/>
                  </a:lnTo>
                  <a:lnTo>
                    <a:pt x="25714" y="119405"/>
                  </a:lnTo>
                  <a:lnTo>
                    <a:pt x="29523" y="118811"/>
                  </a:lnTo>
                  <a:lnTo>
                    <a:pt x="34285" y="118217"/>
                  </a:lnTo>
                  <a:lnTo>
                    <a:pt x="36190" y="117029"/>
                  </a:lnTo>
                  <a:lnTo>
                    <a:pt x="37142" y="117029"/>
                  </a:lnTo>
                  <a:lnTo>
                    <a:pt x="40952" y="116435"/>
                  </a:lnTo>
                  <a:lnTo>
                    <a:pt x="41904" y="115841"/>
                  </a:lnTo>
                  <a:lnTo>
                    <a:pt x="41904" y="115841"/>
                  </a:lnTo>
                  <a:lnTo>
                    <a:pt x="38095" y="11168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3" name="Shape 879"/>
            <p:cNvSpPr/>
            <p:nvPr/>
          </p:nvSpPr>
          <p:spPr>
            <a:xfrm>
              <a:off x="6942518" y="2800603"/>
              <a:ext cx="195628" cy="342347"/>
            </a:xfrm>
            <a:custGeom>
              <a:avLst/>
              <a:gdLst/>
              <a:ahLst/>
              <a:cxnLst/>
              <a:rect l="0" t="0" r="0" b="0"/>
              <a:pathLst>
                <a:path w="120000" h="120000" extrusionOk="0">
                  <a:moveTo>
                    <a:pt x="113793" y="87487"/>
                  </a:moveTo>
                  <a:lnTo>
                    <a:pt x="113793" y="58522"/>
                  </a:lnTo>
                  <a:lnTo>
                    <a:pt x="114827" y="4137"/>
                  </a:lnTo>
                  <a:lnTo>
                    <a:pt x="114827" y="0"/>
                  </a:lnTo>
                  <a:lnTo>
                    <a:pt x="42413" y="2955"/>
                  </a:lnTo>
                  <a:lnTo>
                    <a:pt x="42413" y="2955"/>
                  </a:lnTo>
                  <a:lnTo>
                    <a:pt x="43448" y="4729"/>
                  </a:lnTo>
                  <a:lnTo>
                    <a:pt x="39310" y="5911"/>
                  </a:lnTo>
                  <a:lnTo>
                    <a:pt x="37241" y="7093"/>
                  </a:lnTo>
                  <a:lnTo>
                    <a:pt x="36206" y="8866"/>
                  </a:lnTo>
                  <a:lnTo>
                    <a:pt x="34137" y="10049"/>
                  </a:lnTo>
                  <a:lnTo>
                    <a:pt x="33103" y="10049"/>
                  </a:lnTo>
                  <a:lnTo>
                    <a:pt x="31034" y="13004"/>
                  </a:lnTo>
                  <a:lnTo>
                    <a:pt x="31034" y="15369"/>
                  </a:lnTo>
                  <a:lnTo>
                    <a:pt x="27931" y="18325"/>
                  </a:lnTo>
                  <a:lnTo>
                    <a:pt x="22758" y="21871"/>
                  </a:lnTo>
                  <a:lnTo>
                    <a:pt x="19655" y="23645"/>
                  </a:lnTo>
                  <a:lnTo>
                    <a:pt x="18620" y="26009"/>
                  </a:lnTo>
                  <a:lnTo>
                    <a:pt x="20689" y="26600"/>
                  </a:lnTo>
                  <a:lnTo>
                    <a:pt x="18620" y="28374"/>
                  </a:lnTo>
                  <a:lnTo>
                    <a:pt x="16551" y="30738"/>
                  </a:lnTo>
                  <a:lnTo>
                    <a:pt x="17586" y="31921"/>
                  </a:lnTo>
                  <a:lnTo>
                    <a:pt x="16551" y="31921"/>
                  </a:lnTo>
                  <a:lnTo>
                    <a:pt x="13448" y="34285"/>
                  </a:lnTo>
                  <a:lnTo>
                    <a:pt x="11379" y="36059"/>
                  </a:lnTo>
                  <a:lnTo>
                    <a:pt x="12413" y="36650"/>
                  </a:lnTo>
                  <a:lnTo>
                    <a:pt x="11379" y="37832"/>
                  </a:lnTo>
                  <a:lnTo>
                    <a:pt x="11379" y="39014"/>
                  </a:lnTo>
                  <a:lnTo>
                    <a:pt x="12413" y="39605"/>
                  </a:lnTo>
                  <a:lnTo>
                    <a:pt x="14482" y="41379"/>
                  </a:lnTo>
                  <a:lnTo>
                    <a:pt x="14482" y="42561"/>
                  </a:lnTo>
                  <a:lnTo>
                    <a:pt x="14482" y="46108"/>
                  </a:lnTo>
                  <a:lnTo>
                    <a:pt x="15517" y="47881"/>
                  </a:lnTo>
                  <a:lnTo>
                    <a:pt x="14482" y="49655"/>
                  </a:lnTo>
                  <a:lnTo>
                    <a:pt x="12413" y="52610"/>
                  </a:lnTo>
                  <a:lnTo>
                    <a:pt x="11379" y="52610"/>
                  </a:lnTo>
                  <a:lnTo>
                    <a:pt x="14482" y="53793"/>
                  </a:lnTo>
                  <a:lnTo>
                    <a:pt x="15517" y="55566"/>
                  </a:lnTo>
                  <a:lnTo>
                    <a:pt x="15517" y="56748"/>
                  </a:lnTo>
                  <a:lnTo>
                    <a:pt x="11379" y="57931"/>
                  </a:lnTo>
                  <a:lnTo>
                    <a:pt x="14482" y="59113"/>
                  </a:lnTo>
                  <a:lnTo>
                    <a:pt x="15517" y="60295"/>
                  </a:lnTo>
                  <a:lnTo>
                    <a:pt x="15517" y="60886"/>
                  </a:lnTo>
                  <a:lnTo>
                    <a:pt x="16551" y="63842"/>
                  </a:lnTo>
                  <a:lnTo>
                    <a:pt x="16551" y="65024"/>
                  </a:lnTo>
                  <a:lnTo>
                    <a:pt x="19655" y="66206"/>
                  </a:lnTo>
                  <a:lnTo>
                    <a:pt x="20689" y="67980"/>
                  </a:lnTo>
                  <a:lnTo>
                    <a:pt x="19655" y="72709"/>
                  </a:lnTo>
                  <a:lnTo>
                    <a:pt x="16551" y="74482"/>
                  </a:lnTo>
                  <a:lnTo>
                    <a:pt x="15517" y="74482"/>
                  </a:lnTo>
                  <a:lnTo>
                    <a:pt x="15517" y="76847"/>
                  </a:lnTo>
                  <a:lnTo>
                    <a:pt x="14482" y="78029"/>
                  </a:lnTo>
                  <a:lnTo>
                    <a:pt x="10344" y="81576"/>
                  </a:lnTo>
                  <a:lnTo>
                    <a:pt x="8275" y="82758"/>
                  </a:lnTo>
                  <a:lnTo>
                    <a:pt x="7241" y="86896"/>
                  </a:lnTo>
                  <a:lnTo>
                    <a:pt x="6206" y="88078"/>
                  </a:lnTo>
                  <a:lnTo>
                    <a:pt x="5172" y="88669"/>
                  </a:lnTo>
                  <a:lnTo>
                    <a:pt x="4137" y="90443"/>
                  </a:lnTo>
                  <a:lnTo>
                    <a:pt x="4137" y="91625"/>
                  </a:lnTo>
                  <a:lnTo>
                    <a:pt x="4137" y="94581"/>
                  </a:lnTo>
                  <a:lnTo>
                    <a:pt x="1034" y="95763"/>
                  </a:lnTo>
                  <a:lnTo>
                    <a:pt x="0" y="96945"/>
                  </a:lnTo>
                  <a:lnTo>
                    <a:pt x="0" y="98719"/>
                  </a:lnTo>
                  <a:lnTo>
                    <a:pt x="1034" y="101083"/>
                  </a:lnTo>
                  <a:lnTo>
                    <a:pt x="68275" y="99310"/>
                  </a:lnTo>
                  <a:lnTo>
                    <a:pt x="67241" y="108768"/>
                  </a:lnTo>
                  <a:lnTo>
                    <a:pt x="69310" y="111133"/>
                  </a:lnTo>
                  <a:lnTo>
                    <a:pt x="72413" y="113497"/>
                  </a:lnTo>
                  <a:lnTo>
                    <a:pt x="73448" y="117635"/>
                  </a:lnTo>
                  <a:lnTo>
                    <a:pt x="73448" y="120000"/>
                  </a:lnTo>
                  <a:lnTo>
                    <a:pt x="73448" y="120000"/>
                  </a:lnTo>
                  <a:lnTo>
                    <a:pt x="74482" y="120000"/>
                  </a:lnTo>
                  <a:lnTo>
                    <a:pt x="79655" y="118226"/>
                  </a:lnTo>
                  <a:lnTo>
                    <a:pt x="81724" y="117635"/>
                  </a:lnTo>
                  <a:lnTo>
                    <a:pt x="84827" y="116453"/>
                  </a:lnTo>
                  <a:lnTo>
                    <a:pt x="84827" y="114088"/>
                  </a:lnTo>
                  <a:lnTo>
                    <a:pt x="88965" y="114088"/>
                  </a:lnTo>
                  <a:lnTo>
                    <a:pt x="92068" y="114088"/>
                  </a:lnTo>
                  <a:lnTo>
                    <a:pt x="96206" y="113497"/>
                  </a:lnTo>
                  <a:lnTo>
                    <a:pt x="101379" y="112315"/>
                  </a:lnTo>
                  <a:lnTo>
                    <a:pt x="105517" y="112315"/>
                  </a:lnTo>
                  <a:lnTo>
                    <a:pt x="107586" y="112315"/>
                  </a:lnTo>
                  <a:lnTo>
                    <a:pt x="110689" y="112315"/>
                  </a:lnTo>
                  <a:lnTo>
                    <a:pt x="112758" y="112315"/>
                  </a:lnTo>
                  <a:lnTo>
                    <a:pt x="116896" y="113497"/>
                  </a:lnTo>
                  <a:lnTo>
                    <a:pt x="118965" y="112315"/>
                  </a:lnTo>
                  <a:lnTo>
                    <a:pt x="120000" y="111724"/>
                  </a:lnTo>
                  <a:lnTo>
                    <a:pt x="120000" y="111724"/>
                  </a:lnTo>
                  <a:lnTo>
                    <a:pt x="120000" y="111724"/>
                  </a:lnTo>
                  <a:lnTo>
                    <a:pt x="113793" y="8748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4" name="Shape 880"/>
            <p:cNvSpPr/>
            <p:nvPr/>
          </p:nvSpPr>
          <p:spPr>
            <a:xfrm>
              <a:off x="7559757" y="2387425"/>
              <a:ext cx="242848" cy="177077"/>
            </a:xfrm>
            <a:custGeom>
              <a:avLst/>
              <a:gdLst/>
              <a:ahLst/>
              <a:cxnLst/>
              <a:rect l="0" t="0" r="0" b="0"/>
              <a:pathLst>
                <a:path w="120000" h="120000" extrusionOk="0">
                  <a:moveTo>
                    <a:pt x="94588" y="0"/>
                  </a:moveTo>
                  <a:cubicBezTo>
                    <a:pt x="0" y="23414"/>
                    <a:pt x="0" y="23414"/>
                    <a:pt x="0" y="23414"/>
                  </a:cubicBezTo>
                  <a:cubicBezTo>
                    <a:pt x="0" y="23414"/>
                    <a:pt x="0" y="23414"/>
                    <a:pt x="0" y="23414"/>
                  </a:cubicBezTo>
                  <a:cubicBezTo>
                    <a:pt x="2117" y="42926"/>
                    <a:pt x="2117" y="42926"/>
                    <a:pt x="2117" y="42926"/>
                  </a:cubicBezTo>
                  <a:cubicBezTo>
                    <a:pt x="4941" y="42926"/>
                    <a:pt x="4941" y="42926"/>
                    <a:pt x="4941" y="42926"/>
                  </a:cubicBezTo>
                  <a:cubicBezTo>
                    <a:pt x="11294" y="32195"/>
                    <a:pt x="11294" y="32195"/>
                    <a:pt x="11294" y="32195"/>
                  </a:cubicBezTo>
                  <a:cubicBezTo>
                    <a:pt x="15529" y="32195"/>
                    <a:pt x="15529" y="32195"/>
                    <a:pt x="15529" y="32195"/>
                  </a:cubicBezTo>
                  <a:cubicBezTo>
                    <a:pt x="19764" y="24390"/>
                    <a:pt x="19764" y="24390"/>
                    <a:pt x="19764" y="24390"/>
                  </a:cubicBezTo>
                  <a:cubicBezTo>
                    <a:pt x="21176" y="24390"/>
                    <a:pt x="21176" y="24390"/>
                    <a:pt x="21176" y="24390"/>
                  </a:cubicBezTo>
                  <a:cubicBezTo>
                    <a:pt x="21882" y="26341"/>
                    <a:pt x="21882" y="26341"/>
                    <a:pt x="21882" y="26341"/>
                  </a:cubicBezTo>
                  <a:cubicBezTo>
                    <a:pt x="26823" y="21463"/>
                    <a:pt x="26823" y="21463"/>
                    <a:pt x="26823" y="21463"/>
                  </a:cubicBezTo>
                  <a:cubicBezTo>
                    <a:pt x="28941" y="21463"/>
                    <a:pt x="28941" y="21463"/>
                    <a:pt x="28941" y="21463"/>
                  </a:cubicBezTo>
                  <a:cubicBezTo>
                    <a:pt x="34588" y="17560"/>
                    <a:pt x="34588" y="17560"/>
                    <a:pt x="34588" y="17560"/>
                  </a:cubicBezTo>
                  <a:cubicBezTo>
                    <a:pt x="44470" y="21463"/>
                    <a:pt x="44470" y="21463"/>
                    <a:pt x="44470" y="21463"/>
                  </a:cubicBezTo>
                  <a:cubicBezTo>
                    <a:pt x="47294" y="27317"/>
                    <a:pt x="47294" y="27317"/>
                    <a:pt x="47294" y="27317"/>
                  </a:cubicBezTo>
                  <a:cubicBezTo>
                    <a:pt x="49411" y="35121"/>
                    <a:pt x="49411" y="35121"/>
                    <a:pt x="49411" y="35121"/>
                  </a:cubicBezTo>
                  <a:cubicBezTo>
                    <a:pt x="50117" y="35121"/>
                    <a:pt x="50117" y="35121"/>
                    <a:pt x="50117" y="35121"/>
                  </a:cubicBezTo>
                  <a:cubicBezTo>
                    <a:pt x="58588" y="41951"/>
                    <a:pt x="58588" y="41951"/>
                    <a:pt x="58588" y="41951"/>
                  </a:cubicBezTo>
                  <a:cubicBezTo>
                    <a:pt x="62117" y="46829"/>
                    <a:pt x="62117" y="46829"/>
                    <a:pt x="62117" y="46829"/>
                  </a:cubicBezTo>
                  <a:cubicBezTo>
                    <a:pt x="65647" y="49756"/>
                    <a:pt x="65647" y="49756"/>
                    <a:pt x="65647" y="49756"/>
                  </a:cubicBezTo>
                  <a:cubicBezTo>
                    <a:pt x="66352" y="54634"/>
                    <a:pt x="66352" y="54634"/>
                    <a:pt x="66352" y="54634"/>
                  </a:cubicBezTo>
                  <a:cubicBezTo>
                    <a:pt x="64941" y="58536"/>
                    <a:pt x="64941" y="58536"/>
                    <a:pt x="64941" y="58536"/>
                  </a:cubicBezTo>
                  <a:cubicBezTo>
                    <a:pt x="62117" y="59512"/>
                    <a:pt x="62117" y="59512"/>
                    <a:pt x="62117" y="59512"/>
                  </a:cubicBezTo>
                  <a:cubicBezTo>
                    <a:pt x="62823" y="72195"/>
                    <a:pt x="62823" y="72195"/>
                    <a:pt x="62823" y="72195"/>
                  </a:cubicBezTo>
                  <a:cubicBezTo>
                    <a:pt x="64235" y="74146"/>
                    <a:pt x="64235" y="74146"/>
                    <a:pt x="64235" y="74146"/>
                  </a:cubicBezTo>
                  <a:cubicBezTo>
                    <a:pt x="66352" y="73170"/>
                    <a:pt x="66352" y="73170"/>
                    <a:pt x="66352" y="73170"/>
                  </a:cubicBezTo>
                  <a:cubicBezTo>
                    <a:pt x="68470" y="72195"/>
                    <a:pt x="68470" y="72195"/>
                    <a:pt x="68470" y="72195"/>
                  </a:cubicBezTo>
                  <a:cubicBezTo>
                    <a:pt x="71294" y="73170"/>
                    <a:pt x="71294" y="73170"/>
                    <a:pt x="71294" y="73170"/>
                  </a:cubicBezTo>
                  <a:cubicBezTo>
                    <a:pt x="72000" y="74146"/>
                    <a:pt x="72000" y="74146"/>
                    <a:pt x="72000" y="74146"/>
                  </a:cubicBezTo>
                  <a:cubicBezTo>
                    <a:pt x="74823" y="73170"/>
                    <a:pt x="74823" y="73170"/>
                    <a:pt x="74823" y="73170"/>
                  </a:cubicBezTo>
                  <a:cubicBezTo>
                    <a:pt x="84000" y="74146"/>
                    <a:pt x="84000" y="74146"/>
                    <a:pt x="84000" y="74146"/>
                  </a:cubicBezTo>
                  <a:cubicBezTo>
                    <a:pt x="86117" y="76097"/>
                    <a:pt x="86117" y="76097"/>
                    <a:pt x="86117" y="76097"/>
                  </a:cubicBezTo>
                  <a:cubicBezTo>
                    <a:pt x="88941" y="78048"/>
                    <a:pt x="88941" y="78048"/>
                    <a:pt x="88941" y="78048"/>
                  </a:cubicBezTo>
                  <a:cubicBezTo>
                    <a:pt x="91058" y="77073"/>
                    <a:pt x="91058" y="77073"/>
                    <a:pt x="91058" y="77073"/>
                  </a:cubicBezTo>
                  <a:cubicBezTo>
                    <a:pt x="89647" y="73170"/>
                    <a:pt x="89647" y="73170"/>
                    <a:pt x="89647" y="73170"/>
                  </a:cubicBezTo>
                  <a:cubicBezTo>
                    <a:pt x="87529" y="70243"/>
                    <a:pt x="87529" y="70243"/>
                    <a:pt x="87529" y="70243"/>
                  </a:cubicBezTo>
                  <a:cubicBezTo>
                    <a:pt x="87529" y="67317"/>
                    <a:pt x="87529" y="67317"/>
                    <a:pt x="87529" y="67317"/>
                  </a:cubicBezTo>
                  <a:cubicBezTo>
                    <a:pt x="87529" y="66341"/>
                    <a:pt x="87529" y="66341"/>
                    <a:pt x="87529" y="66341"/>
                  </a:cubicBezTo>
                  <a:cubicBezTo>
                    <a:pt x="83294" y="58536"/>
                    <a:pt x="83294" y="58536"/>
                    <a:pt x="83294" y="58536"/>
                  </a:cubicBezTo>
                  <a:cubicBezTo>
                    <a:pt x="81882" y="55609"/>
                    <a:pt x="81882" y="55609"/>
                    <a:pt x="81882" y="55609"/>
                  </a:cubicBezTo>
                  <a:cubicBezTo>
                    <a:pt x="81882" y="48780"/>
                    <a:pt x="81882" y="48780"/>
                    <a:pt x="81882" y="48780"/>
                  </a:cubicBezTo>
                  <a:cubicBezTo>
                    <a:pt x="81176" y="41951"/>
                    <a:pt x="81176" y="41951"/>
                    <a:pt x="81176" y="41951"/>
                  </a:cubicBezTo>
                  <a:cubicBezTo>
                    <a:pt x="81882" y="35121"/>
                    <a:pt x="81882" y="35121"/>
                    <a:pt x="81882" y="35121"/>
                  </a:cubicBezTo>
                  <a:cubicBezTo>
                    <a:pt x="79764" y="30243"/>
                    <a:pt x="79764" y="30243"/>
                    <a:pt x="79764" y="30243"/>
                  </a:cubicBezTo>
                  <a:cubicBezTo>
                    <a:pt x="78352" y="27317"/>
                    <a:pt x="78352" y="27317"/>
                    <a:pt x="78352" y="27317"/>
                  </a:cubicBezTo>
                  <a:cubicBezTo>
                    <a:pt x="81176" y="27317"/>
                    <a:pt x="81176" y="27317"/>
                    <a:pt x="81176" y="27317"/>
                  </a:cubicBezTo>
                  <a:cubicBezTo>
                    <a:pt x="83294" y="21463"/>
                    <a:pt x="83294" y="21463"/>
                    <a:pt x="83294" y="21463"/>
                  </a:cubicBezTo>
                  <a:cubicBezTo>
                    <a:pt x="87529" y="17560"/>
                    <a:pt x="87529" y="17560"/>
                    <a:pt x="87529" y="17560"/>
                  </a:cubicBezTo>
                  <a:cubicBezTo>
                    <a:pt x="89647" y="11707"/>
                    <a:pt x="89647" y="11707"/>
                    <a:pt x="89647" y="11707"/>
                  </a:cubicBezTo>
                  <a:cubicBezTo>
                    <a:pt x="91058" y="12682"/>
                    <a:pt x="91058" y="12682"/>
                    <a:pt x="91058" y="12682"/>
                  </a:cubicBezTo>
                  <a:cubicBezTo>
                    <a:pt x="90352" y="19512"/>
                    <a:pt x="90352" y="19512"/>
                    <a:pt x="90352" y="19512"/>
                  </a:cubicBezTo>
                  <a:cubicBezTo>
                    <a:pt x="88235" y="20487"/>
                    <a:pt x="88235" y="20487"/>
                    <a:pt x="88235" y="20487"/>
                  </a:cubicBezTo>
                  <a:cubicBezTo>
                    <a:pt x="86823" y="26341"/>
                    <a:pt x="86823" y="26341"/>
                    <a:pt x="86823" y="26341"/>
                  </a:cubicBezTo>
                  <a:cubicBezTo>
                    <a:pt x="86823" y="30243"/>
                    <a:pt x="86823" y="30243"/>
                    <a:pt x="86823" y="30243"/>
                  </a:cubicBezTo>
                  <a:cubicBezTo>
                    <a:pt x="89647" y="30243"/>
                    <a:pt x="89647" y="30243"/>
                    <a:pt x="89647" y="30243"/>
                  </a:cubicBezTo>
                  <a:cubicBezTo>
                    <a:pt x="86117" y="35121"/>
                    <a:pt x="86117" y="35121"/>
                    <a:pt x="86117" y="35121"/>
                  </a:cubicBezTo>
                  <a:cubicBezTo>
                    <a:pt x="84705" y="38048"/>
                    <a:pt x="84705" y="38048"/>
                    <a:pt x="84705" y="38048"/>
                  </a:cubicBezTo>
                  <a:cubicBezTo>
                    <a:pt x="88941" y="40000"/>
                    <a:pt x="88941" y="40000"/>
                    <a:pt x="88941" y="40000"/>
                  </a:cubicBezTo>
                  <a:cubicBezTo>
                    <a:pt x="90352" y="40975"/>
                    <a:pt x="90352" y="40975"/>
                    <a:pt x="90352" y="40975"/>
                  </a:cubicBezTo>
                  <a:cubicBezTo>
                    <a:pt x="92470" y="44878"/>
                    <a:pt x="92470" y="44878"/>
                    <a:pt x="92470" y="44878"/>
                  </a:cubicBezTo>
                  <a:cubicBezTo>
                    <a:pt x="91764" y="45853"/>
                    <a:pt x="91764" y="45853"/>
                    <a:pt x="91764" y="45853"/>
                  </a:cubicBezTo>
                  <a:cubicBezTo>
                    <a:pt x="94588" y="49756"/>
                    <a:pt x="94588" y="49756"/>
                    <a:pt x="94588" y="49756"/>
                  </a:cubicBezTo>
                  <a:cubicBezTo>
                    <a:pt x="94588" y="51707"/>
                    <a:pt x="94588" y="51707"/>
                    <a:pt x="94588" y="51707"/>
                  </a:cubicBezTo>
                  <a:cubicBezTo>
                    <a:pt x="91764" y="55609"/>
                    <a:pt x="91764" y="55609"/>
                    <a:pt x="91764" y="55609"/>
                  </a:cubicBezTo>
                  <a:cubicBezTo>
                    <a:pt x="89647" y="55609"/>
                    <a:pt x="89647" y="55609"/>
                    <a:pt x="89647" y="55609"/>
                  </a:cubicBezTo>
                  <a:cubicBezTo>
                    <a:pt x="90352" y="59512"/>
                    <a:pt x="90352" y="59512"/>
                    <a:pt x="90352" y="59512"/>
                  </a:cubicBezTo>
                  <a:cubicBezTo>
                    <a:pt x="89647" y="61463"/>
                    <a:pt x="89647" y="61463"/>
                    <a:pt x="89647" y="61463"/>
                  </a:cubicBezTo>
                  <a:cubicBezTo>
                    <a:pt x="91058" y="63414"/>
                    <a:pt x="91058" y="63414"/>
                    <a:pt x="91058" y="63414"/>
                  </a:cubicBezTo>
                  <a:cubicBezTo>
                    <a:pt x="93882" y="64390"/>
                    <a:pt x="93882" y="64390"/>
                    <a:pt x="93882" y="64390"/>
                  </a:cubicBezTo>
                  <a:cubicBezTo>
                    <a:pt x="98117" y="64390"/>
                    <a:pt x="98117" y="64390"/>
                    <a:pt x="98117" y="64390"/>
                  </a:cubicBezTo>
                  <a:cubicBezTo>
                    <a:pt x="100941" y="67317"/>
                    <a:pt x="100941" y="67317"/>
                    <a:pt x="100941" y="67317"/>
                  </a:cubicBezTo>
                  <a:cubicBezTo>
                    <a:pt x="103058" y="73170"/>
                    <a:pt x="103058" y="73170"/>
                    <a:pt x="103058" y="73170"/>
                  </a:cubicBezTo>
                  <a:cubicBezTo>
                    <a:pt x="104470" y="78048"/>
                    <a:pt x="104470" y="78048"/>
                    <a:pt x="104470" y="78048"/>
                  </a:cubicBezTo>
                  <a:cubicBezTo>
                    <a:pt x="103764" y="79024"/>
                    <a:pt x="103764" y="79024"/>
                    <a:pt x="103764" y="79024"/>
                  </a:cubicBezTo>
                  <a:cubicBezTo>
                    <a:pt x="105882" y="81951"/>
                    <a:pt x="105882" y="81951"/>
                    <a:pt x="105882" y="81951"/>
                  </a:cubicBezTo>
                  <a:cubicBezTo>
                    <a:pt x="107294" y="86829"/>
                    <a:pt x="107294" y="86829"/>
                    <a:pt x="107294" y="86829"/>
                  </a:cubicBezTo>
                  <a:cubicBezTo>
                    <a:pt x="105176" y="95609"/>
                    <a:pt x="105176" y="95609"/>
                    <a:pt x="105176" y="95609"/>
                  </a:cubicBezTo>
                  <a:cubicBezTo>
                    <a:pt x="104470" y="101463"/>
                    <a:pt x="104470" y="101463"/>
                    <a:pt x="104470" y="101463"/>
                  </a:cubicBezTo>
                  <a:cubicBezTo>
                    <a:pt x="104470" y="111219"/>
                    <a:pt x="104470" y="111219"/>
                    <a:pt x="104470" y="111219"/>
                  </a:cubicBezTo>
                  <a:cubicBezTo>
                    <a:pt x="105176" y="117073"/>
                    <a:pt x="105176" y="117073"/>
                    <a:pt x="105176" y="117073"/>
                  </a:cubicBezTo>
                  <a:cubicBezTo>
                    <a:pt x="106588" y="120000"/>
                    <a:pt x="106588" y="120000"/>
                    <a:pt x="106588" y="120000"/>
                  </a:cubicBezTo>
                  <a:cubicBezTo>
                    <a:pt x="108000" y="113170"/>
                    <a:pt x="108000" y="113170"/>
                    <a:pt x="108000" y="113170"/>
                  </a:cubicBezTo>
                  <a:cubicBezTo>
                    <a:pt x="108705" y="102439"/>
                    <a:pt x="108705" y="102439"/>
                    <a:pt x="108705" y="102439"/>
                  </a:cubicBezTo>
                  <a:cubicBezTo>
                    <a:pt x="110823" y="99512"/>
                    <a:pt x="110823" y="99512"/>
                    <a:pt x="110823" y="99512"/>
                  </a:cubicBezTo>
                  <a:cubicBezTo>
                    <a:pt x="110823" y="96585"/>
                    <a:pt x="110823" y="96585"/>
                    <a:pt x="110823" y="96585"/>
                  </a:cubicBezTo>
                  <a:cubicBezTo>
                    <a:pt x="110823" y="94634"/>
                    <a:pt x="110823" y="94634"/>
                    <a:pt x="110823" y="94634"/>
                  </a:cubicBezTo>
                  <a:cubicBezTo>
                    <a:pt x="112941" y="92682"/>
                    <a:pt x="112941" y="92682"/>
                    <a:pt x="112941" y="92682"/>
                  </a:cubicBezTo>
                  <a:cubicBezTo>
                    <a:pt x="115058" y="88780"/>
                    <a:pt x="115058" y="88780"/>
                    <a:pt x="115058" y="88780"/>
                  </a:cubicBezTo>
                  <a:cubicBezTo>
                    <a:pt x="115058" y="80000"/>
                    <a:pt x="115058" y="80000"/>
                    <a:pt x="115058" y="80000"/>
                  </a:cubicBezTo>
                  <a:cubicBezTo>
                    <a:pt x="115058" y="77073"/>
                    <a:pt x="115058" y="77073"/>
                    <a:pt x="115058" y="77073"/>
                  </a:cubicBezTo>
                  <a:cubicBezTo>
                    <a:pt x="115058" y="73170"/>
                    <a:pt x="115058" y="73170"/>
                    <a:pt x="115058" y="73170"/>
                  </a:cubicBezTo>
                  <a:cubicBezTo>
                    <a:pt x="117882" y="69268"/>
                    <a:pt x="117882" y="69268"/>
                    <a:pt x="117882" y="69268"/>
                  </a:cubicBezTo>
                  <a:cubicBezTo>
                    <a:pt x="118588" y="72195"/>
                    <a:pt x="118588" y="72195"/>
                    <a:pt x="118588" y="72195"/>
                  </a:cubicBezTo>
                  <a:cubicBezTo>
                    <a:pt x="117882" y="75121"/>
                    <a:pt x="117882" y="75121"/>
                    <a:pt x="117882" y="75121"/>
                  </a:cubicBezTo>
                  <a:cubicBezTo>
                    <a:pt x="117882" y="75121"/>
                    <a:pt x="116470" y="78048"/>
                    <a:pt x="116470" y="78048"/>
                  </a:cubicBezTo>
                  <a:cubicBezTo>
                    <a:pt x="117176" y="79024"/>
                    <a:pt x="118588" y="80000"/>
                    <a:pt x="118588" y="80000"/>
                  </a:cubicBezTo>
                  <a:cubicBezTo>
                    <a:pt x="120000" y="75121"/>
                    <a:pt x="120000" y="75121"/>
                    <a:pt x="120000" y="75121"/>
                  </a:cubicBezTo>
                  <a:cubicBezTo>
                    <a:pt x="120000" y="66341"/>
                    <a:pt x="120000" y="66341"/>
                    <a:pt x="120000" y="66341"/>
                  </a:cubicBezTo>
                  <a:cubicBezTo>
                    <a:pt x="119294" y="52682"/>
                    <a:pt x="119294" y="52682"/>
                    <a:pt x="119294" y="52682"/>
                  </a:cubicBezTo>
                  <a:cubicBezTo>
                    <a:pt x="119294" y="52682"/>
                    <a:pt x="119294" y="52682"/>
                    <a:pt x="119294" y="52682"/>
                  </a:cubicBezTo>
                  <a:cubicBezTo>
                    <a:pt x="104470" y="55609"/>
                    <a:pt x="104470" y="55609"/>
                    <a:pt x="104470" y="55609"/>
                  </a:cubicBezTo>
                  <a:lnTo>
                    <a:pt x="94588"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5" name="Shape 881"/>
            <p:cNvSpPr/>
            <p:nvPr/>
          </p:nvSpPr>
          <p:spPr>
            <a:xfrm>
              <a:off x="7411350" y="2367189"/>
              <a:ext cx="249594" cy="246220"/>
            </a:xfrm>
            <a:custGeom>
              <a:avLst/>
              <a:gdLst/>
              <a:ahLst/>
              <a:cxnLst/>
              <a:rect l="0" t="0" r="0" b="0"/>
              <a:pathLst>
                <a:path w="120000" h="120000" extrusionOk="0">
                  <a:moveTo>
                    <a:pt x="17027" y="111780"/>
                  </a:moveTo>
                  <a:lnTo>
                    <a:pt x="19459" y="111780"/>
                  </a:lnTo>
                  <a:lnTo>
                    <a:pt x="20270" y="114246"/>
                  </a:lnTo>
                  <a:lnTo>
                    <a:pt x="25135" y="118356"/>
                  </a:lnTo>
                  <a:lnTo>
                    <a:pt x="29189" y="119999"/>
                  </a:lnTo>
                  <a:lnTo>
                    <a:pt x="30810" y="119999"/>
                  </a:lnTo>
                  <a:lnTo>
                    <a:pt x="35675" y="114246"/>
                  </a:lnTo>
                  <a:lnTo>
                    <a:pt x="38918" y="116712"/>
                  </a:lnTo>
                  <a:lnTo>
                    <a:pt x="46216" y="115068"/>
                  </a:lnTo>
                  <a:lnTo>
                    <a:pt x="51891" y="110136"/>
                  </a:lnTo>
                  <a:lnTo>
                    <a:pt x="60810" y="105205"/>
                  </a:lnTo>
                  <a:lnTo>
                    <a:pt x="64054" y="102739"/>
                  </a:lnTo>
                  <a:lnTo>
                    <a:pt x="63243" y="96164"/>
                  </a:lnTo>
                  <a:lnTo>
                    <a:pt x="64054" y="92054"/>
                  </a:lnTo>
                  <a:lnTo>
                    <a:pt x="68108" y="87945"/>
                  </a:lnTo>
                  <a:lnTo>
                    <a:pt x="70540" y="81369"/>
                  </a:lnTo>
                  <a:lnTo>
                    <a:pt x="72972" y="71506"/>
                  </a:lnTo>
                  <a:lnTo>
                    <a:pt x="73783" y="65753"/>
                  </a:lnTo>
                  <a:lnTo>
                    <a:pt x="77027" y="67397"/>
                  </a:lnTo>
                  <a:lnTo>
                    <a:pt x="81081" y="69041"/>
                  </a:lnTo>
                  <a:lnTo>
                    <a:pt x="82702" y="69863"/>
                  </a:lnTo>
                  <a:lnTo>
                    <a:pt x="83513" y="68219"/>
                  </a:lnTo>
                  <a:lnTo>
                    <a:pt x="85945" y="61643"/>
                  </a:lnTo>
                  <a:lnTo>
                    <a:pt x="87567" y="58356"/>
                  </a:lnTo>
                  <a:lnTo>
                    <a:pt x="88378" y="55068"/>
                  </a:lnTo>
                  <a:lnTo>
                    <a:pt x="89189" y="55068"/>
                  </a:lnTo>
                  <a:lnTo>
                    <a:pt x="91621" y="55068"/>
                  </a:lnTo>
                  <a:lnTo>
                    <a:pt x="92432" y="56712"/>
                  </a:lnTo>
                  <a:lnTo>
                    <a:pt x="96486" y="49315"/>
                  </a:lnTo>
                  <a:lnTo>
                    <a:pt x="98918" y="46849"/>
                  </a:lnTo>
                  <a:lnTo>
                    <a:pt x="100540" y="44383"/>
                  </a:lnTo>
                  <a:lnTo>
                    <a:pt x="102162" y="38630"/>
                  </a:lnTo>
                  <a:lnTo>
                    <a:pt x="102162" y="32054"/>
                  </a:lnTo>
                  <a:lnTo>
                    <a:pt x="109459" y="36164"/>
                  </a:lnTo>
                  <a:lnTo>
                    <a:pt x="114324" y="38630"/>
                  </a:lnTo>
                  <a:lnTo>
                    <a:pt x="115945" y="38630"/>
                  </a:lnTo>
                  <a:lnTo>
                    <a:pt x="118378" y="36164"/>
                  </a:lnTo>
                  <a:lnTo>
                    <a:pt x="120000" y="35342"/>
                  </a:lnTo>
                  <a:lnTo>
                    <a:pt x="119189" y="35342"/>
                  </a:lnTo>
                  <a:lnTo>
                    <a:pt x="117567" y="29589"/>
                  </a:lnTo>
                  <a:lnTo>
                    <a:pt x="114324" y="25479"/>
                  </a:lnTo>
                  <a:lnTo>
                    <a:pt x="105405" y="23013"/>
                  </a:lnTo>
                  <a:lnTo>
                    <a:pt x="99729" y="25479"/>
                  </a:lnTo>
                  <a:lnTo>
                    <a:pt x="97297" y="25479"/>
                  </a:lnTo>
                  <a:lnTo>
                    <a:pt x="92432" y="28767"/>
                  </a:lnTo>
                  <a:lnTo>
                    <a:pt x="91621" y="27945"/>
                  </a:lnTo>
                  <a:lnTo>
                    <a:pt x="90810" y="27945"/>
                  </a:lnTo>
                  <a:lnTo>
                    <a:pt x="86756" y="32876"/>
                  </a:lnTo>
                  <a:lnTo>
                    <a:pt x="82702" y="32876"/>
                  </a:lnTo>
                  <a:lnTo>
                    <a:pt x="76216" y="41095"/>
                  </a:lnTo>
                  <a:lnTo>
                    <a:pt x="73783" y="41095"/>
                  </a:lnTo>
                  <a:lnTo>
                    <a:pt x="71351" y="27123"/>
                  </a:lnTo>
                  <a:lnTo>
                    <a:pt x="46216" y="32054"/>
                  </a:lnTo>
                  <a:lnTo>
                    <a:pt x="41351" y="0"/>
                  </a:lnTo>
                  <a:lnTo>
                    <a:pt x="38918" y="0"/>
                  </a:lnTo>
                  <a:lnTo>
                    <a:pt x="38108" y="2465"/>
                  </a:lnTo>
                  <a:lnTo>
                    <a:pt x="38918" y="4931"/>
                  </a:lnTo>
                  <a:lnTo>
                    <a:pt x="38918" y="5753"/>
                  </a:lnTo>
                  <a:lnTo>
                    <a:pt x="38918" y="12328"/>
                  </a:lnTo>
                  <a:lnTo>
                    <a:pt x="38918" y="15616"/>
                  </a:lnTo>
                  <a:lnTo>
                    <a:pt x="38108" y="18082"/>
                  </a:lnTo>
                  <a:lnTo>
                    <a:pt x="38108" y="23013"/>
                  </a:lnTo>
                  <a:lnTo>
                    <a:pt x="37297" y="29589"/>
                  </a:lnTo>
                  <a:lnTo>
                    <a:pt x="37297" y="32054"/>
                  </a:lnTo>
                  <a:lnTo>
                    <a:pt x="35675" y="36164"/>
                  </a:lnTo>
                  <a:lnTo>
                    <a:pt x="29189" y="41917"/>
                  </a:lnTo>
                  <a:lnTo>
                    <a:pt x="26756" y="45205"/>
                  </a:lnTo>
                  <a:lnTo>
                    <a:pt x="22702" y="45205"/>
                  </a:lnTo>
                  <a:lnTo>
                    <a:pt x="19459" y="50136"/>
                  </a:lnTo>
                  <a:lnTo>
                    <a:pt x="17027" y="53424"/>
                  </a:lnTo>
                  <a:lnTo>
                    <a:pt x="16216" y="61643"/>
                  </a:lnTo>
                  <a:lnTo>
                    <a:pt x="15405" y="62465"/>
                  </a:lnTo>
                  <a:lnTo>
                    <a:pt x="12162" y="59999"/>
                  </a:lnTo>
                  <a:lnTo>
                    <a:pt x="9729" y="62465"/>
                  </a:lnTo>
                  <a:lnTo>
                    <a:pt x="7297" y="71506"/>
                  </a:lnTo>
                  <a:lnTo>
                    <a:pt x="7297" y="74794"/>
                  </a:lnTo>
                  <a:lnTo>
                    <a:pt x="5675" y="77260"/>
                  </a:lnTo>
                  <a:lnTo>
                    <a:pt x="2432" y="80547"/>
                  </a:lnTo>
                  <a:lnTo>
                    <a:pt x="0" y="83013"/>
                  </a:lnTo>
                  <a:lnTo>
                    <a:pt x="2432" y="93698"/>
                  </a:lnTo>
                  <a:lnTo>
                    <a:pt x="4054" y="98630"/>
                  </a:lnTo>
                  <a:lnTo>
                    <a:pt x="8108" y="104383"/>
                  </a:lnTo>
                  <a:lnTo>
                    <a:pt x="12162" y="108493"/>
                  </a:lnTo>
                  <a:lnTo>
                    <a:pt x="15405" y="113424"/>
                  </a:lnTo>
                  <a:lnTo>
                    <a:pt x="16216" y="113424"/>
                  </a:lnTo>
                  <a:lnTo>
                    <a:pt x="17027" y="11178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6" name="Shape 882"/>
            <p:cNvSpPr/>
            <p:nvPr/>
          </p:nvSpPr>
          <p:spPr>
            <a:xfrm>
              <a:off x="7045392" y="2498731"/>
              <a:ext cx="397999" cy="205745"/>
            </a:xfrm>
            <a:custGeom>
              <a:avLst/>
              <a:gdLst/>
              <a:ahLst/>
              <a:cxnLst/>
              <a:rect l="0" t="0" r="0" b="0"/>
              <a:pathLst>
                <a:path w="120000" h="120000" extrusionOk="0">
                  <a:moveTo>
                    <a:pt x="102711" y="92459"/>
                  </a:moveTo>
                  <a:lnTo>
                    <a:pt x="105254" y="89508"/>
                  </a:lnTo>
                  <a:lnTo>
                    <a:pt x="106779" y="87540"/>
                  </a:lnTo>
                  <a:lnTo>
                    <a:pt x="108813" y="86557"/>
                  </a:lnTo>
                  <a:lnTo>
                    <a:pt x="110338" y="77704"/>
                  </a:lnTo>
                  <a:lnTo>
                    <a:pt x="111864" y="72786"/>
                  </a:lnTo>
                  <a:lnTo>
                    <a:pt x="117457" y="68852"/>
                  </a:lnTo>
                  <a:lnTo>
                    <a:pt x="119491" y="62950"/>
                  </a:lnTo>
                  <a:lnTo>
                    <a:pt x="120000" y="59016"/>
                  </a:lnTo>
                  <a:lnTo>
                    <a:pt x="117966" y="53114"/>
                  </a:lnTo>
                  <a:lnTo>
                    <a:pt x="115423" y="48196"/>
                  </a:lnTo>
                  <a:lnTo>
                    <a:pt x="112881" y="41311"/>
                  </a:lnTo>
                  <a:lnTo>
                    <a:pt x="111864" y="35409"/>
                  </a:lnTo>
                  <a:lnTo>
                    <a:pt x="110338" y="22622"/>
                  </a:lnTo>
                  <a:lnTo>
                    <a:pt x="110847" y="21639"/>
                  </a:lnTo>
                  <a:lnTo>
                    <a:pt x="109322" y="21639"/>
                  </a:lnTo>
                  <a:lnTo>
                    <a:pt x="107288" y="17704"/>
                  </a:lnTo>
                  <a:lnTo>
                    <a:pt x="105254" y="12786"/>
                  </a:lnTo>
                  <a:lnTo>
                    <a:pt x="103728" y="9836"/>
                  </a:lnTo>
                  <a:lnTo>
                    <a:pt x="103220" y="10819"/>
                  </a:lnTo>
                  <a:lnTo>
                    <a:pt x="102203" y="11803"/>
                  </a:lnTo>
                  <a:lnTo>
                    <a:pt x="101186" y="14754"/>
                  </a:lnTo>
                  <a:lnTo>
                    <a:pt x="100677" y="15737"/>
                  </a:lnTo>
                  <a:lnTo>
                    <a:pt x="97627" y="16721"/>
                  </a:lnTo>
                  <a:lnTo>
                    <a:pt x="95084" y="14754"/>
                  </a:lnTo>
                  <a:lnTo>
                    <a:pt x="93559" y="12786"/>
                  </a:lnTo>
                  <a:lnTo>
                    <a:pt x="93050" y="13770"/>
                  </a:lnTo>
                  <a:lnTo>
                    <a:pt x="92033" y="15737"/>
                  </a:lnTo>
                  <a:lnTo>
                    <a:pt x="92033" y="16721"/>
                  </a:lnTo>
                  <a:lnTo>
                    <a:pt x="90508" y="17704"/>
                  </a:lnTo>
                  <a:lnTo>
                    <a:pt x="89491" y="15737"/>
                  </a:lnTo>
                  <a:lnTo>
                    <a:pt x="88474" y="14754"/>
                  </a:lnTo>
                  <a:lnTo>
                    <a:pt x="86949" y="13770"/>
                  </a:lnTo>
                  <a:lnTo>
                    <a:pt x="84406" y="12786"/>
                  </a:lnTo>
                  <a:lnTo>
                    <a:pt x="83898" y="10819"/>
                  </a:lnTo>
                  <a:lnTo>
                    <a:pt x="82881" y="6885"/>
                  </a:lnTo>
                  <a:lnTo>
                    <a:pt x="80847" y="3934"/>
                  </a:lnTo>
                  <a:lnTo>
                    <a:pt x="78305" y="0"/>
                  </a:lnTo>
                  <a:lnTo>
                    <a:pt x="77796" y="983"/>
                  </a:lnTo>
                  <a:lnTo>
                    <a:pt x="75254" y="2950"/>
                  </a:lnTo>
                  <a:lnTo>
                    <a:pt x="72711" y="983"/>
                  </a:lnTo>
                  <a:lnTo>
                    <a:pt x="71694" y="1967"/>
                  </a:lnTo>
                  <a:lnTo>
                    <a:pt x="72203" y="5901"/>
                  </a:lnTo>
                  <a:lnTo>
                    <a:pt x="73220" y="6885"/>
                  </a:lnTo>
                  <a:lnTo>
                    <a:pt x="72711" y="8852"/>
                  </a:lnTo>
                  <a:lnTo>
                    <a:pt x="73220" y="14754"/>
                  </a:lnTo>
                  <a:lnTo>
                    <a:pt x="72203" y="16721"/>
                  </a:lnTo>
                  <a:lnTo>
                    <a:pt x="70169" y="16721"/>
                  </a:lnTo>
                  <a:lnTo>
                    <a:pt x="68135" y="18688"/>
                  </a:lnTo>
                  <a:lnTo>
                    <a:pt x="64067" y="19672"/>
                  </a:lnTo>
                  <a:lnTo>
                    <a:pt x="63559" y="20655"/>
                  </a:lnTo>
                  <a:lnTo>
                    <a:pt x="63559" y="22622"/>
                  </a:lnTo>
                  <a:lnTo>
                    <a:pt x="63050" y="24590"/>
                  </a:lnTo>
                  <a:lnTo>
                    <a:pt x="63050" y="28524"/>
                  </a:lnTo>
                  <a:lnTo>
                    <a:pt x="62033" y="32459"/>
                  </a:lnTo>
                  <a:lnTo>
                    <a:pt x="61016" y="36393"/>
                  </a:lnTo>
                  <a:lnTo>
                    <a:pt x="60000" y="38360"/>
                  </a:lnTo>
                  <a:lnTo>
                    <a:pt x="58474" y="38360"/>
                  </a:lnTo>
                  <a:lnTo>
                    <a:pt x="56949" y="43278"/>
                  </a:lnTo>
                  <a:lnTo>
                    <a:pt x="56949" y="46229"/>
                  </a:lnTo>
                  <a:lnTo>
                    <a:pt x="55932" y="50163"/>
                  </a:lnTo>
                  <a:lnTo>
                    <a:pt x="52881" y="51147"/>
                  </a:lnTo>
                  <a:lnTo>
                    <a:pt x="52372" y="50163"/>
                  </a:lnTo>
                  <a:lnTo>
                    <a:pt x="50847" y="47213"/>
                  </a:lnTo>
                  <a:lnTo>
                    <a:pt x="50338" y="43278"/>
                  </a:lnTo>
                  <a:lnTo>
                    <a:pt x="49322" y="43278"/>
                  </a:lnTo>
                  <a:lnTo>
                    <a:pt x="48813" y="47213"/>
                  </a:lnTo>
                  <a:lnTo>
                    <a:pt x="47288" y="50163"/>
                  </a:lnTo>
                  <a:lnTo>
                    <a:pt x="47288" y="54098"/>
                  </a:lnTo>
                  <a:lnTo>
                    <a:pt x="46779" y="57049"/>
                  </a:lnTo>
                  <a:lnTo>
                    <a:pt x="44745" y="56065"/>
                  </a:lnTo>
                  <a:lnTo>
                    <a:pt x="43728" y="54098"/>
                  </a:lnTo>
                  <a:lnTo>
                    <a:pt x="41694" y="54098"/>
                  </a:lnTo>
                  <a:lnTo>
                    <a:pt x="40677" y="55081"/>
                  </a:lnTo>
                  <a:lnTo>
                    <a:pt x="38644" y="56065"/>
                  </a:lnTo>
                  <a:lnTo>
                    <a:pt x="38644" y="60000"/>
                  </a:lnTo>
                  <a:lnTo>
                    <a:pt x="38135" y="60983"/>
                  </a:lnTo>
                  <a:lnTo>
                    <a:pt x="36101" y="59016"/>
                  </a:lnTo>
                  <a:lnTo>
                    <a:pt x="34576" y="56065"/>
                  </a:lnTo>
                  <a:lnTo>
                    <a:pt x="32033" y="56065"/>
                  </a:lnTo>
                  <a:lnTo>
                    <a:pt x="30508" y="56065"/>
                  </a:lnTo>
                  <a:lnTo>
                    <a:pt x="28983" y="60000"/>
                  </a:lnTo>
                  <a:lnTo>
                    <a:pt x="24915" y="60000"/>
                  </a:lnTo>
                  <a:lnTo>
                    <a:pt x="24915" y="64918"/>
                  </a:lnTo>
                  <a:lnTo>
                    <a:pt x="23389" y="64918"/>
                  </a:lnTo>
                  <a:lnTo>
                    <a:pt x="21864" y="65901"/>
                  </a:lnTo>
                  <a:lnTo>
                    <a:pt x="21864" y="69836"/>
                  </a:lnTo>
                  <a:lnTo>
                    <a:pt x="21864" y="70819"/>
                  </a:lnTo>
                  <a:lnTo>
                    <a:pt x="21864" y="73770"/>
                  </a:lnTo>
                  <a:lnTo>
                    <a:pt x="22372" y="76721"/>
                  </a:lnTo>
                  <a:lnTo>
                    <a:pt x="21355" y="77704"/>
                  </a:lnTo>
                  <a:lnTo>
                    <a:pt x="18305" y="79672"/>
                  </a:lnTo>
                  <a:lnTo>
                    <a:pt x="16779" y="81639"/>
                  </a:lnTo>
                  <a:lnTo>
                    <a:pt x="16779" y="86557"/>
                  </a:lnTo>
                  <a:lnTo>
                    <a:pt x="17796" y="91475"/>
                  </a:lnTo>
                  <a:lnTo>
                    <a:pt x="16779" y="92459"/>
                  </a:lnTo>
                  <a:lnTo>
                    <a:pt x="15254" y="92459"/>
                  </a:lnTo>
                  <a:lnTo>
                    <a:pt x="13728" y="92459"/>
                  </a:lnTo>
                  <a:lnTo>
                    <a:pt x="11694" y="89508"/>
                  </a:lnTo>
                  <a:lnTo>
                    <a:pt x="9661" y="87540"/>
                  </a:lnTo>
                  <a:lnTo>
                    <a:pt x="8644" y="88524"/>
                  </a:lnTo>
                  <a:lnTo>
                    <a:pt x="7118" y="91475"/>
                  </a:lnTo>
                  <a:lnTo>
                    <a:pt x="5593" y="92459"/>
                  </a:lnTo>
                  <a:lnTo>
                    <a:pt x="5084" y="95409"/>
                  </a:lnTo>
                  <a:lnTo>
                    <a:pt x="5084" y="98360"/>
                  </a:lnTo>
                  <a:lnTo>
                    <a:pt x="7118" y="100327"/>
                  </a:lnTo>
                  <a:lnTo>
                    <a:pt x="7118" y="102295"/>
                  </a:lnTo>
                  <a:lnTo>
                    <a:pt x="7118" y="105245"/>
                  </a:lnTo>
                  <a:lnTo>
                    <a:pt x="7118" y="110163"/>
                  </a:lnTo>
                  <a:lnTo>
                    <a:pt x="6101" y="113114"/>
                  </a:lnTo>
                  <a:lnTo>
                    <a:pt x="5084" y="114098"/>
                  </a:lnTo>
                  <a:lnTo>
                    <a:pt x="3559" y="114098"/>
                  </a:lnTo>
                  <a:lnTo>
                    <a:pt x="2542" y="115081"/>
                  </a:lnTo>
                  <a:lnTo>
                    <a:pt x="2542" y="115081"/>
                  </a:lnTo>
                  <a:lnTo>
                    <a:pt x="2033" y="115081"/>
                  </a:lnTo>
                  <a:lnTo>
                    <a:pt x="0" y="115081"/>
                  </a:lnTo>
                  <a:lnTo>
                    <a:pt x="0" y="116065"/>
                  </a:lnTo>
                  <a:lnTo>
                    <a:pt x="0" y="119016"/>
                  </a:lnTo>
                  <a:lnTo>
                    <a:pt x="0" y="120000"/>
                  </a:lnTo>
                  <a:lnTo>
                    <a:pt x="1016" y="119016"/>
                  </a:lnTo>
                  <a:lnTo>
                    <a:pt x="26440" y="118032"/>
                  </a:lnTo>
                  <a:lnTo>
                    <a:pt x="25423" y="109180"/>
                  </a:lnTo>
                  <a:lnTo>
                    <a:pt x="72711" y="103278"/>
                  </a:lnTo>
                  <a:lnTo>
                    <a:pt x="97627" y="98360"/>
                  </a:lnTo>
                  <a:lnTo>
                    <a:pt x="100677" y="95409"/>
                  </a:lnTo>
                  <a:lnTo>
                    <a:pt x="102711" y="92459"/>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7" name="Shape 883"/>
            <p:cNvSpPr/>
            <p:nvPr/>
          </p:nvSpPr>
          <p:spPr>
            <a:xfrm>
              <a:off x="6706417" y="2426214"/>
              <a:ext cx="362584" cy="315364"/>
            </a:xfrm>
            <a:custGeom>
              <a:avLst/>
              <a:gdLst/>
              <a:ahLst/>
              <a:cxnLst/>
              <a:rect l="0" t="0" r="0" b="0"/>
              <a:pathLst>
                <a:path w="120000" h="120000" extrusionOk="0">
                  <a:moveTo>
                    <a:pt x="112440" y="104796"/>
                  </a:moveTo>
                  <a:cubicBezTo>
                    <a:pt x="112440" y="103167"/>
                    <a:pt x="112440" y="103167"/>
                    <a:pt x="112440" y="103167"/>
                  </a:cubicBezTo>
                  <a:cubicBezTo>
                    <a:pt x="112440" y="102624"/>
                    <a:pt x="112440" y="102624"/>
                    <a:pt x="112440" y="102624"/>
                  </a:cubicBezTo>
                  <a:cubicBezTo>
                    <a:pt x="114330" y="102624"/>
                    <a:pt x="114330" y="102624"/>
                    <a:pt x="114330" y="102624"/>
                  </a:cubicBezTo>
                  <a:cubicBezTo>
                    <a:pt x="114803" y="102624"/>
                    <a:pt x="114803" y="102624"/>
                    <a:pt x="114803" y="102624"/>
                  </a:cubicBezTo>
                  <a:cubicBezTo>
                    <a:pt x="115275" y="102081"/>
                    <a:pt x="115275" y="102081"/>
                    <a:pt x="115275" y="102081"/>
                  </a:cubicBezTo>
                  <a:cubicBezTo>
                    <a:pt x="116220" y="101538"/>
                    <a:pt x="116220" y="101538"/>
                    <a:pt x="116220" y="101538"/>
                  </a:cubicBezTo>
                  <a:cubicBezTo>
                    <a:pt x="117637" y="101538"/>
                    <a:pt x="117637" y="101538"/>
                    <a:pt x="117637" y="101538"/>
                  </a:cubicBezTo>
                  <a:cubicBezTo>
                    <a:pt x="119055" y="100995"/>
                    <a:pt x="119055" y="100995"/>
                    <a:pt x="119055" y="100995"/>
                  </a:cubicBezTo>
                  <a:cubicBezTo>
                    <a:pt x="120000" y="99366"/>
                    <a:pt x="120000" y="99366"/>
                    <a:pt x="120000" y="99366"/>
                  </a:cubicBezTo>
                  <a:cubicBezTo>
                    <a:pt x="120000" y="96108"/>
                    <a:pt x="120000" y="96108"/>
                    <a:pt x="120000" y="96108"/>
                  </a:cubicBezTo>
                  <a:cubicBezTo>
                    <a:pt x="120000" y="93936"/>
                    <a:pt x="120000" y="93936"/>
                    <a:pt x="120000" y="93936"/>
                  </a:cubicBezTo>
                  <a:cubicBezTo>
                    <a:pt x="120000" y="92850"/>
                    <a:pt x="120000" y="92850"/>
                    <a:pt x="120000" y="92850"/>
                  </a:cubicBezTo>
                  <a:cubicBezTo>
                    <a:pt x="118110" y="91221"/>
                    <a:pt x="118110" y="91221"/>
                    <a:pt x="118110" y="91221"/>
                  </a:cubicBezTo>
                  <a:cubicBezTo>
                    <a:pt x="118110" y="89592"/>
                    <a:pt x="118110" y="89592"/>
                    <a:pt x="118110" y="89592"/>
                  </a:cubicBezTo>
                  <a:cubicBezTo>
                    <a:pt x="118582" y="87420"/>
                    <a:pt x="118582" y="87420"/>
                    <a:pt x="118582" y="87420"/>
                  </a:cubicBezTo>
                  <a:cubicBezTo>
                    <a:pt x="116220" y="87420"/>
                    <a:pt x="116220" y="87420"/>
                    <a:pt x="116220" y="87420"/>
                  </a:cubicBezTo>
                  <a:cubicBezTo>
                    <a:pt x="114803" y="90135"/>
                    <a:pt x="114803" y="90135"/>
                    <a:pt x="114803" y="90135"/>
                  </a:cubicBezTo>
                  <a:cubicBezTo>
                    <a:pt x="114803" y="87420"/>
                    <a:pt x="114803" y="87420"/>
                    <a:pt x="114803" y="87420"/>
                  </a:cubicBezTo>
                  <a:cubicBezTo>
                    <a:pt x="112440" y="84705"/>
                    <a:pt x="112440" y="84705"/>
                    <a:pt x="112440" y="84705"/>
                  </a:cubicBezTo>
                  <a:cubicBezTo>
                    <a:pt x="112913" y="82533"/>
                    <a:pt x="112913" y="82533"/>
                    <a:pt x="112913" y="82533"/>
                  </a:cubicBezTo>
                  <a:cubicBezTo>
                    <a:pt x="113385" y="79276"/>
                    <a:pt x="113385" y="79276"/>
                    <a:pt x="113385" y="79276"/>
                  </a:cubicBezTo>
                  <a:cubicBezTo>
                    <a:pt x="111496" y="73303"/>
                    <a:pt x="111496" y="73303"/>
                    <a:pt x="111496" y="73303"/>
                  </a:cubicBezTo>
                  <a:cubicBezTo>
                    <a:pt x="109606" y="71131"/>
                    <a:pt x="109606" y="71131"/>
                    <a:pt x="109606" y="71131"/>
                  </a:cubicBezTo>
                  <a:cubicBezTo>
                    <a:pt x="103464" y="66244"/>
                    <a:pt x="103464" y="66244"/>
                    <a:pt x="103464" y="66244"/>
                  </a:cubicBezTo>
                  <a:cubicBezTo>
                    <a:pt x="102047" y="67330"/>
                    <a:pt x="102047" y="67330"/>
                    <a:pt x="102047" y="67330"/>
                  </a:cubicBezTo>
                  <a:cubicBezTo>
                    <a:pt x="98267" y="64072"/>
                    <a:pt x="98267" y="64072"/>
                    <a:pt x="98267" y="64072"/>
                  </a:cubicBezTo>
                  <a:cubicBezTo>
                    <a:pt x="95433" y="60814"/>
                    <a:pt x="95433" y="60814"/>
                    <a:pt x="95433" y="60814"/>
                  </a:cubicBezTo>
                  <a:cubicBezTo>
                    <a:pt x="95433" y="57556"/>
                    <a:pt x="95433" y="57556"/>
                    <a:pt x="95433" y="57556"/>
                  </a:cubicBezTo>
                  <a:cubicBezTo>
                    <a:pt x="96377" y="54298"/>
                    <a:pt x="96377" y="54298"/>
                    <a:pt x="96377" y="54298"/>
                  </a:cubicBezTo>
                  <a:cubicBezTo>
                    <a:pt x="96850" y="52126"/>
                    <a:pt x="96850" y="52126"/>
                    <a:pt x="96850" y="52126"/>
                  </a:cubicBezTo>
                  <a:cubicBezTo>
                    <a:pt x="97322" y="49411"/>
                    <a:pt x="97322" y="49411"/>
                    <a:pt x="97322" y="49411"/>
                  </a:cubicBezTo>
                  <a:cubicBezTo>
                    <a:pt x="98740" y="45610"/>
                    <a:pt x="98740" y="45610"/>
                    <a:pt x="98740" y="45610"/>
                  </a:cubicBezTo>
                  <a:cubicBezTo>
                    <a:pt x="97322" y="43438"/>
                    <a:pt x="97322" y="43438"/>
                    <a:pt x="97322" y="43438"/>
                  </a:cubicBezTo>
                  <a:cubicBezTo>
                    <a:pt x="95433" y="41266"/>
                    <a:pt x="95433" y="41266"/>
                    <a:pt x="95433" y="41266"/>
                  </a:cubicBezTo>
                  <a:cubicBezTo>
                    <a:pt x="92598" y="41266"/>
                    <a:pt x="92598" y="41266"/>
                    <a:pt x="92598" y="41266"/>
                  </a:cubicBezTo>
                  <a:cubicBezTo>
                    <a:pt x="91181" y="42352"/>
                    <a:pt x="91181" y="42352"/>
                    <a:pt x="91181" y="42352"/>
                  </a:cubicBezTo>
                  <a:cubicBezTo>
                    <a:pt x="90236" y="43981"/>
                    <a:pt x="90236" y="43981"/>
                    <a:pt x="90236" y="43981"/>
                  </a:cubicBezTo>
                  <a:cubicBezTo>
                    <a:pt x="87874" y="41266"/>
                    <a:pt x="87874" y="41266"/>
                    <a:pt x="87874" y="41266"/>
                  </a:cubicBezTo>
                  <a:cubicBezTo>
                    <a:pt x="87874" y="36380"/>
                    <a:pt x="87874" y="36380"/>
                    <a:pt x="87874" y="36380"/>
                  </a:cubicBezTo>
                  <a:cubicBezTo>
                    <a:pt x="85511" y="32579"/>
                    <a:pt x="85511" y="32579"/>
                    <a:pt x="85511" y="32579"/>
                  </a:cubicBezTo>
                  <a:cubicBezTo>
                    <a:pt x="77007" y="24434"/>
                    <a:pt x="77007" y="24434"/>
                    <a:pt x="77007" y="24434"/>
                  </a:cubicBezTo>
                  <a:cubicBezTo>
                    <a:pt x="73700" y="17918"/>
                    <a:pt x="73700" y="17918"/>
                    <a:pt x="73700" y="17918"/>
                  </a:cubicBezTo>
                  <a:cubicBezTo>
                    <a:pt x="73700" y="11945"/>
                    <a:pt x="73700" y="11945"/>
                    <a:pt x="73700" y="11945"/>
                  </a:cubicBezTo>
                  <a:cubicBezTo>
                    <a:pt x="73700" y="5972"/>
                    <a:pt x="73700" y="5972"/>
                    <a:pt x="73700" y="5972"/>
                  </a:cubicBezTo>
                  <a:cubicBezTo>
                    <a:pt x="74645" y="5429"/>
                    <a:pt x="74645" y="5429"/>
                    <a:pt x="74645" y="5429"/>
                  </a:cubicBezTo>
                  <a:cubicBezTo>
                    <a:pt x="68976" y="0"/>
                    <a:pt x="68976" y="0"/>
                    <a:pt x="68976" y="0"/>
                  </a:cubicBezTo>
                  <a:cubicBezTo>
                    <a:pt x="0" y="1085"/>
                    <a:pt x="0" y="1085"/>
                    <a:pt x="0" y="1085"/>
                  </a:cubicBezTo>
                  <a:cubicBezTo>
                    <a:pt x="472" y="2171"/>
                    <a:pt x="472" y="2171"/>
                    <a:pt x="472" y="2171"/>
                  </a:cubicBezTo>
                  <a:cubicBezTo>
                    <a:pt x="1889" y="3257"/>
                    <a:pt x="1889" y="3257"/>
                    <a:pt x="1889" y="3257"/>
                  </a:cubicBezTo>
                  <a:cubicBezTo>
                    <a:pt x="2362" y="5972"/>
                    <a:pt x="2362" y="5972"/>
                    <a:pt x="2362" y="5972"/>
                  </a:cubicBezTo>
                  <a:cubicBezTo>
                    <a:pt x="1417" y="7058"/>
                    <a:pt x="1417" y="7058"/>
                    <a:pt x="1417" y="7058"/>
                  </a:cubicBezTo>
                  <a:cubicBezTo>
                    <a:pt x="2362" y="8687"/>
                    <a:pt x="2362" y="8687"/>
                    <a:pt x="2362" y="8687"/>
                  </a:cubicBezTo>
                  <a:cubicBezTo>
                    <a:pt x="2362" y="8687"/>
                    <a:pt x="1889" y="8687"/>
                    <a:pt x="2362" y="9230"/>
                  </a:cubicBezTo>
                  <a:cubicBezTo>
                    <a:pt x="2834" y="9773"/>
                    <a:pt x="5196" y="10316"/>
                    <a:pt x="5196" y="10316"/>
                  </a:cubicBezTo>
                  <a:cubicBezTo>
                    <a:pt x="5669" y="13574"/>
                    <a:pt x="5669" y="13574"/>
                    <a:pt x="5669" y="13574"/>
                  </a:cubicBezTo>
                  <a:cubicBezTo>
                    <a:pt x="6614" y="15746"/>
                    <a:pt x="6614" y="15746"/>
                    <a:pt x="6614" y="15746"/>
                  </a:cubicBezTo>
                  <a:cubicBezTo>
                    <a:pt x="6614" y="15746"/>
                    <a:pt x="6614" y="15746"/>
                    <a:pt x="6614" y="15746"/>
                  </a:cubicBezTo>
                  <a:cubicBezTo>
                    <a:pt x="8503" y="19004"/>
                    <a:pt x="8503" y="19004"/>
                    <a:pt x="8503" y="19004"/>
                  </a:cubicBezTo>
                  <a:cubicBezTo>
                    <a:pt x="9448" y="21176"/>
                    <a:pt x="9448" y="21176"/>
                    <a:pt x="9448" y="21176"/>
                  </a:cubicBezTo>
                  <a:cubicBezTo>
                    <a:pt x="13700" y="21176"/>
                    <a:pt x="13700" y="21176"/>
                    <a:pt x="13700" y="21176"/>
                  </a:cubicBezTo>
                  <a:cubicBezTo>
                    <a:pt x="14645" y="21176"/>
                    <a:pt x="14645" y="21176"/>
                    <a:pt x="14645" y="21176"/>
                  </a:cubicBezTo>
                  <a:cubicBezTo>
                    <a:pt x="14645" y="23891"/>
                    <a:pt x="14645" y="23891"/>
                    <a:pt x="14645" y="23891"/>
                  </a:cubicBezTo>
                  <a:cubicBezTo>
                    <a:pt x="13228" y="27149"/>
                    <a:pt x="13228" y="27149"/>
                    <a:pt x="13228" y="27149"/>
                  </a:cubicBezTo>
                  <a:cubicBezTo>
                    <a:pt x="11811" y="29864"/>
                    <a:pt x="11811" y="29864"/>
                    <a:pt x="11811" y="29864"/>
                  </a:cubicBezTo>
                  <a:cubicBezTo>
                    <a:pt x="14645" y="33122"/>
                    <a:pt x="14645" y="33122"/>
                    <a:pt x="14645" y="33122"/>
                  </a:cubicBezTo>
                  <a:cubicBezTo>
                    <a:pt x="15590" y="36380"/>
                    <a:pt x="15590" y="36380"/>
                    <a:pt x="15590" y="36380"/>
                  </a:cubicBezTo>
                  <a:cubicBezTo>
                    <a:pt x="17007" y="37466"/>
                    <a:pt x="17007" y="37466"/>
                    <a:pt x="17007" y="37466"/>
                  </a:cubicBezTo>
                  <a:cubicBezTo>
                    <a:pt x="19842" y="39095"/>
                    <a:pt x="19842" y="39095"/>
                    <a:pt x="19842" y="39095"/>
                  </a:cubicBezTo>
                  <a:cubicBezTo>
                    <a:pt x="19842" y="95565"/>
                    <a:pt x="19842" y="95565"/>
                    <a:pt x="19842" y="95565"/>
                  </a:cubicBezTo>
                  <a:cubicBezTo>
                    <a:pt x="19842" y="109140"/>
                    <a:pt x="19842" y="109140"/>
                    <a:pt x="19842" y="109140"/>
                  </a:cubicBezTo>
                  <a:cubicBezTo>
                    <a:pt x="101574" y="106968"/>
                    <a:pt x="101574" y="106968"/>
                    <a:pt x="101574" y="106968"/>
                  </a:cubicBezTo>
                  <a:cubicBezTo>
                    <a:pt x="102047" y="110226"/>
                    <a:pt x="102047" y="110226"/>
                    <a:pt x="102047" y="110226"/>
                  </a:cubicBezTo>
                  <a:cubicBezTo>
                    <a:pt x="96850" y="120000"/>
                    <a:pt x="96850" y="120000"/>
                    <a:pt x="96850" y="120000"/>
                  </a:cubicBezTo>
                  <a:cubicBezTo>
                    <a:pt x="110078" y="118914"/>
                    <a:pt x="110078" y="118914"/>
                    <a:pt x="110078" y="118914"/>
                  </a:cubicBezTo>
                  <a:cubicBezTo>
                    <a:pt x="110551" y="117285"/>
                    <a:pt x="110551" y="117285"/>
                    <a:pt x="110551" y="117285"/>
                  </a:cubicBezTo>
                  <a:cubicBezTo>
                    <a:pt x="111496" y="115656"/>
                    <a:pt x="111496" y="115656"/>
                    <a:pt x="111496" y="115656"/>
                  </a:cubicBezTo>
                  <a:cubicBezTo>
                    <a:pt x="111496" y="115656"/>
                    <a:pt x="112440" y="115113"/>
                    <a:pt x="111968" y="114570"/>
                  </a:cubicBezTo>
                  <a:cubicBezTo>
                    <a:pt x="111968" y="114027"/>
                    <a:pt x="111023" y="112398"/>
                    <a:pt x="111023" y="112398"/>
                  </a:cubicBezTo>
                  <a:cubicBezTo>
                    <a:pt x="110551" y="111855"/>
                    <a:pt x="110551" y="111855"/>
                    <a:pt x="110551" y="111855"/>
                  </a:cubicBezTo>
                  <a:cubicBezTo>
                    <a:pt x="111023" y="110769"/>
                    <a:pt x="111023" y="110769"/>
                    <a:pt x="111023" y="110769"/>
                  </a:cubicBezTo>
                  <a:cubicBezTo>
                    <a:pt x="111968" y="110226"/>
                    <a:pt x="111968" y="110226"/>
                    <a:pt x="111968" y="110226"/>
                  </a:cubicBezTo>
                  <a:cubicBezTo>
                    <a:pt x="112440" y="108597"/>
                    <a:pt x="112440" y="108597"/>
                    <a:pt x="112440" y="108597"/>
                  </a:cubicBezTo>
                  <a:cubicBezTo>
                    <a:pt x="112440" y="106968"/>
                    <a:pt x="112440" y="106968"/>
                    <a:pt x="112440" y="106968"/>
                  </a:cubicBezTo>
                  <a:cubicBezTo>
                    <a:pt x="112440" y="105339"/>
                    <a:pt x="112440" y="105339"/>
                    <a:pt x="112440" y="105339"/>
                  </a:cubicBezTo>
                  <a:lnTo>
                    <a:pt x="112440" y="10479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8" name="Shape 884"/>
            <p:cNvSpPr/>
            <p:nvPr/>
          </p:nvSpPr>
          <p:spPr>
            <a:xfrm>
              <a:off x="6642332" y="1820781"/>
              <a:ext cx="350780" cy="408118"/>
            </a:xfrm>
            <a:custGeom>
              <a:avLst/>
              <a:gdLst/>
              <a:ahLst/>
              <a:cxnLst/>
              <a:rect l="0" t="0" r="0" b="0"/>
              <a:pathLst>
                <a:path w="120000" h="120000" extrusionOk="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cxnSp>
          <p:nvCxnSpPr>
            <p:cNvPr id="129" name="Shape 885"/>
            <p:cNvCxnSpPr/>
            <p:nvPr/>
          </p:nvCxnSpPr>
          <p:spPr>
            <a:xfrm>
              <a:off x="6881807" y="2014722"/>
              <a:ext cx="0" cy="0"/>
            </a:xfrm>
            <a:prstGeom prst="straightConnector1">
              <a:avLst/>
            </a:prstGeom>
            <a:solidFill>
              <a:srgbClr val="BFBFBF"/>
            </a:solidFill>
            <a:ln w="9525" cap="flat" cmpd="sng">
              <a:solidFill>
                <a:srgbClr val="000000"/>
              </a:solidFill>
              <a:prstDash val="solid"/>
              <a:round/>
              <a:headEnd type="none" w="med" len="med"/>
              <a:tailEnd type="none" w="med" len="med"/>
            </a:ln>
          </p:spPr>
        </p:cxnSp>
        <p:cxnSp>
          <p:nvCxnSpPr>
            <p:cNvPr id="130" name="Shape 886"/>
            <p:cNvCxnSpPr/>
            <p:nvPr/>
          </p:nvCxnSpPr>
          <p:spPr>
            <a:xfrm>
              <a:off x="6881807" y="2014722"/>
              <a:ext cx="0" cy="0"/>
            </a:xfrm>
            <a:prstGeom prst="straightConnector1">
              <a:avLst/>
            </a:prstGeom>
            <a:solidFill>
              <a:srgbClr val="BFBFBF"/>
            </a:solidFill>
            <a:ln w="9525" cap="flat" cmpd="sng">
              <a:solidFill>
                <a:srgbClr val="FFFFFF"/>
              </a:solidFill>
              <a:prstDash val="solid"/>
              <a:miter/>
              <a:headEnd type="none" w="med" len="med"/>
              <a:tailEnd type="none" w="med" len="med"/>
            </a:ln>
          </p:spPr>
        </p:cxnSp>
        <p:sp>
          <p:nvSpPr>
            <p:cNvPr id="131" name="Shape 887"/>
            <p:cNvSpPr/>
            <p:nvPr/>
          </p:nvSpPr>
          <p:spPr>
            <a:xfrm>
              <a:off x="6964443" y="1940518"/>
              <a:ext cx="409805" cy="386195"/>
            </a:xfrm>
            <a:custGeom>
              <a:avLst/>
              <a:gdLst/>
              <a:ahLst/>
              <a:cxnLst/>
              <a:rect l="0" t="0" r="0" b="0"/>
              <a:pathLst>
                <a:path w="120000" h="120000" extrusionOk="0">
                  <a:moveTo>
                    <a:pt x="0" y="22666"/>
                  </a:moveTo>
                  <a:cubicBezTo>
                    <a:pt x="836" y="21777"/>
                    <a:pt x="836" y="21777"/>
                    <a:pt x="836" y="21777"/>
                  </a:cubicBezTo>
                  <a:cubicBezTo>
                    <a:pt x="2508" y="21777"/>
                    <a:pt x="2508" y="21777"/>
                    <a:pt x="2508" y="21777"/>
                  </a:cubicBezTo>
                  <a:cubicBezTo>
                    <a:pt x="4599" y="20444"/>
                    <a:pt x="4599" y="20444"/>
                    <a:pt x="4599" y="20444"/>
                  </a:cubicBezTo>
                  <a:cubicBezTo>
                    <a:pt x="5017" y="19555"/>
                    <a:pt x="5017" y="19555"/>
                    <a:pt x="5017" y="19555"/>
                  </a:cubicBezTo>
                  <a:cubicBezTo>
                    <a:pt x="5853" y="17777"/>
                    <a:pt x="5853" y="17777"/>
                    <a:pt x="5853" y="17777"/>
                  </a:cubicBezTo>
                  <a:cubicBezTo>
                    <a:pt x="7108" y="16444"/>
                    <a:pt x="7108" y="16444"/>
                    <a:pt x="7108" y="16444"/>
                  </a:cubicBezTo>
                  <a:cubicBezTo>
                    <a:pt x="8362" y="16000"/>
                    <a:pt x="8362" y="16000"/>
                    <a:pt x="8362" y="16000"/>
                  </a:cubicBezTo>
                  <a:cubicBezTo>
                    <a:pt x="9616" y="16000"/>
                    <a:pt x="9616" y="16000"/>
                    <a:pt x="9616" y="16000"/>
                  </a:cubicBezTo>
                  <a:cubicBezTo>
                    <a:pt x="12125" y="16000"/>
                    <a:pt x="12125" y="16000"/>
                    <a:pt x="12125" y="16000"/>
                  </a:cubicBezTo>
                  <a:cubicBezTo>
                    <a:pt x="13379" y="15111"/>
                    <a:pt x="13379" y="15111"/>
                    <a:pt x="13379" y="15111"/>
                  </a:cubicBezTo>
                  <a:cubicBezTo>
                    <a:pt x="17560" y="12000"/>
                    <a:pt x="17560" y="12000"/>
                    <a:pt x="17560" y="12000"/>
                  </a:cubicBezTo>
                  <a:cubicBezTo>
                    <a:pt x="18815" y="11555"/>
                    <a:pt x="18815" y="11555"/>
                    <a:pt x="18815" y="11555"/>
                  </a:cubicBezTo>
                  <a:cubicBezTo>
                    <a:pt x="20487" y="9777"/>
                    <a:pt x="20487" y="9777"/>
                    <a:pt x="20487" y="9777"/>
                  </a:cubicBezTo>
                  <a:cubicBezTo>
                    <a:pt x="21742" y="7555"/>
                    <a:pt x="21742" y="7555"/>
                    <a:pt x="21742" y="7555"/>
                  </a:cubicBezTo>
                  <a:cubicBezTo>
                    <a:pt x="23414" y="6222"/>
                    <a:pt x="23414" y="6222"/>
                    <a:pt x="23414" y="6222"/>
                  </a:cubicBezTo>
                  <a:cubicBezTo>
                    <a:pt x="25505" y="4000"/>
                    <a:pt x="25505" y="4000"/>
                    <a:pt x="25505" y="4000"/>
                  </a:cubicBezTo>
                  <a:cubicBezTo>
                    <a:pt x="27177" y="1777"/>
                    <a:pt x="27177" y="1777"/>
                    <a:pt x="27177" y="1777"/>
                  </a:cubicBezTo>
                  <a:cubicBezTo>
                    <a:pt x="29268" y="444"/>
                    <a:pt x="29268" y="444"/>
                    <a:pt x="29268" y="444"/>
                  </a:cubicBezTo>
                  <a:cubicBezTo>
                    <a:pt x="32195" y="0"/>
                    <a:pt x="32195" y="0"/>
                    <a:pt x="32195" y="0"/>
                  </a:cubicBezTo>
                  <a:cubicBezTo>
                    <a:pt x="33449" y="0"/>
                    <a:pt x="33449" y="0"/>
                    <a:pt x="33449" y="0"/>
                  </a:cubicBezTo>
                  <a:cubicBezTo>
                    <a:pt x="35540" y="888"/>
                    <a:pt x="35540" y="888"/>
                    <a:pt x="35540" y="888"/>
                  </a:cubicBezTo>
                  <a:cubicBezTo>
                    <a:pt x="34703" y="1333"/>
                    <a:pt x="34703" y="1333"/>
                    <a:pt x="34703" y="1333"/>
                  </a:cubicBezTo>
                  <a:cubicBezTo>
                    <a:pt x="33031" y="2222"/>
                    <a:pt x="33031" y="2222"/>
                    <a:pt x="33031" y="2222"/>
                  </a:cubicBezTo>
                  <a:cubicBezTo>
                    <a:pt x="31358" y="2666"/>
                    <a:pt x="31358" y="2666"/>
                    <a:pt x="31358" y="2666"/>
                  </a:cubicBezTo>
                  <a:cubicBezTo>
                    <a:pt x="31777" y="3555"/>
                    <a:pt x="31777" y="3555"/>
                    <a:pt x="31777" y="3555"/>
                  </a:cubicBezTo>
                  <a:cubicBezTo>
                    <a:pt x="29268" y="6222"/>
                    <a:pt x="29268" y="6222"/>
                    <a:pt x="29268" y="6222"/>
                  </a:cubicBezTo>
                  <a:cubicBezTo>
                    <a:pt x="29268" y="6222"/>
                    <a:pt x="28432" y="6222"/>
                    <a:pt x="28432" y="6666"/>
                  </a:cubicBezTo>
                  <a:cubicBezTo>
                    <a:pt x="28432" y="7111"/>
                    <a:pt x="27177" y="10222"/>
                    <a:pt x="27177" y="10222"/>
                  </a:cubicBezTo>
                  <a:cubicBezTo>
                    <a:pt x="27177" y="8444"/>
                    <a:pt x="27177" y="8444"/>
                    <a:pt x="27177" y="8444"/>
                  </a:cubicBezTo>
                  <a:cubicBezTo>
                    <a:pt x="26341" y="7555"/>
                    <a:pt x="26341" y="7555"/>
                    <a:pt x="26341" y="7555"/>
                  </a:cubicBezTo>
                  <a:cubicBezTo>
                    <a:pt x="25923" y="12000"/>
                    <a:pt x="25923" y="12000"/>
                    <a:pt x="25923" y="12000"/>
                  </a:cubicBezTo>
                  <a:cubicBezTo>
                    <a:pt x="25923" y="14666"/>
                    <a:pt x="25923" y="14666"/>
                    <a:pt x="25923" y="14666"/>
                  </a:cubicBezTo>
                  <a:cubicBezTo>
                    <a:pt x="27177" y="13777"/>
                    <a:pt x="27177" y="13777"/>
                    <a:pt x="27177" y="13777"/>
                  </a:cubicBezTo>
                  <a:cubicBezTo>
                    <a:pt x="28013" y="12888"/>
                    <a:pt x="28013" y="12888"/>
                    <a:pt x="28013" y="12888"/>
                  </a:cubicBezTo>
                  <a:cubicBezTo>
                    <a:pt x="28432" y="12888"/>
                    <a:pt x="28432" y="12888"/>
                    <a:pt x="28432" y="12888"/>
                  </a:cubicBezTo>
                  <a:cubicBezTo>
                    <a:pt x="28850" y="13777"/>
                    <a:pt x="28850" y="13777"/>
                    <a:pt x="28850" y="13777"/>
                  </a:cubicBezTo>
                  <a:cubicBezTo>
                    <a:pt x="30104" y="13777"/>
                    <a:pt x="30104" y="13777"/>
                    <a:pt x="30104" y="13777"/>
                  </a:cubicBezTo>
                  <a:cubicBezTo>
                    <a:pt x="30940" y="13333"/>
                    <a:pt x="30940" y="13333"/>
                    <a:pt x="30940" y="13333"/>
                  </a:cubicBezTo>
                  <a:cubicBezTo>
                    <a:pt x="32195" y="12444"/>
                    <a:pt x="32195" y="12444"/>
                    <a:pt x="32195" y="12444"/>
                  </a:cubicBezTo>
                  <a:cubicBezTo>
                    <a:pt x="34285" y="12888"/>
                    <a:pt x="34285" y="12888"/>
                    <a:pt x="34285" y="12888"/>
                  </a:cubicBezTo>
                  <a:cubicBezTo>
                    <a:pt x="38466" y="15111"/>
                    <a:pt x="38466" y="15111"/>
                    <a:pt x="38466" y="15111"/>
                  </a:cubicBezTo>
                  <a:cubicBezTo>
                    <a:pt x="40975" y="18222"/>
                    <a:pt x="40975" y="18222"/>
                    <a:pt x="40975" y="18222"/>
                  </a:cubicBezTo>
                  <a:cubicBezTo>
                    <a:pt x="42648" y="19555"/>
                    <a:pt x="42648" y="19555"/>
                    <a:pt x="42648" y="19555"/>
                  </a:cubicBezTo>
                  <a:cubicBezTo>
                    <a:pt x="46411" y="20000"/>
                    <a:pt x="46411" y="20000"/>
                    <a:pt x="46411" y="20000"/>
                  </a:cubicBezTo>
                  <a:cubicBezTo>
                    <a:pt x="47665" y="19555"/>
                    <a:pt x="47665" y="19555"/>
                    <a:pt x="47665" y="19555"/>
                  </a:cubicBezTo>
                  <a:cubicBezTo>
                    <a:pt x="50592" y="20444"/>
                    <a:pt x="50592" y="20444"/>
                    <a:pt x="50592" y="20444"/>
                  </a:cubicBezTo>
                  <a:cubicBezTo>
                    <a:pt x="53101" y="21333"/>
                    <a:pt x="53101" y="21333"/>
                    <a:pt x="53101" y="21333"/>
                  </a:cubicBezTo>
                  <a:cubicBezTo>
                    <a:pt x="54355" y="19555"/>
                    <a:pt x="54355" y="19555"/>
                    <a:pt x="54355" y="19555"/>
                  </a:cubicBezTo>
                  <a:cubicBezTo>
                    <a:pt x="56445" y="17333"/>
                    <a:pt x="56445" y="17333"/>
                    <a:pt x="56445" y="17333"/>
                  </a:cubicBezTo>
                  <a:cubicBezTo>
                    <a:pt x="58118" y="15555"/>
                    <a:pt x="58118" y="15555"/>
                    <a:pt x="58118" y="15555"/>
                  </a:cubicBezTo>
                  <a:cubicBezTo>
                    <a:pt x="61881" y="14666"/>
                    <a:pt x="61881" y="14666"/>
                    <a:pt x="61881" y="14666"/>
                  </a:cubicBezTo>
                  <a:cubicBezTo>
                    <a:pt x="64390" y="13777"/>
                    <a:pt x="64390" y="13777"/>
                    <a:pt x="64390" y="13777"/>
                  </a:cubicBezTo>
                  <a:cubicBezTo>
                    <a:pt x="66898" y="13777"/>
                    <a:pt x="66898" y="13777"/>
                    <a:pt x="66898" y="13777"/>
                  </a:cubicBezTo>
                  <a:cubicBezTo>
                    <a:pt x="70662" y="12444"/>
                    <a:pt x="70662" y="12444"/>
                    <a:pt x="70662" y="12444"/>
                  </a:cubicBezTo>
                  <a:cubicBezTo>
                    <a:pt x="73170" y="11555"/>
                    <a:pt x="73170" y="11555"/>
                    <a:pt x="73170" y="11555"/>
                  </a:cubicBezTo>
                  <a:cubicBezTo>
                    <a:pt x="74425" y="12444"/>
                    <a:pt x="74425" y="12444"/>
                    <a:pt x="74425" y="12444"/>
                  </a:cubicBezTo>
                  <a:cubicBezTo>
                    <a:pt x="75261" y="16000"/>
                    <a:pt x="75261" y="16000"/>
                    <a:pt x="75261" y="16000"/>
                  </a:cubicBezTo>
                  <a:cubicBezTo>
                    <a:pt x="79860" y="16888"/>
                    <a:pt x="79860" y="16888"/>
                    <a:pt x="79860" y="16888"/>
                  </a:cubicBezTo>
                  <a:cubicBezTo>
                    <a:pt x="82787" y="16888"/>
                    <a:pt x="82787" y="16888"/>
                    <a:pt x="82787" y="16888"/>
                  </a:cubicBezTo>
                  <a:cubicBezTo>
                    <a:pt x="84878" y="17333"/>
                    <a:pt x="84878" y="17333"/>
                    <a:pt x="84878" y="17333"/>
                  </a:cubicBezTo>
                  <a:cubicBezTo>
                    <a:pt x="86550" y="19555"/>
                    <a:pt x="86550" y="19555"/>
                    <a:pt x="86550" y="19555"/>
                  </a:cubicBezTo>
                  <a:cubicBezTo>
                    <a:pt x="89059" y="22666"/>
                    <a:pt x="89059" y="22666"/>
                    <a:pt x="89059" y="22666"/>
                  </a:cubicBezTo>
                  <a:cubicBezTo>
                    <a:pt x="89895" y="23555"/>
                    <a:pt x="89895" y="23555"/>
                    <a:pt x="89895" y="23555"/>
                  </a:cubicBezTo>
                  <a:cubicBezTo>
                    <a:pt x="89895" y="23555"/>
                    <a:pt x="90313" y="24000"/>
                    <a:pt x="90731" y="24444"/>
                  </a:cubicBezTo>
                  <a:cubicBezTo>
                    <a:pt x="91149" y="24888"/>
                    <a:pt x="91567" y="25777"/>
                    <a:pt x="91567" y="25777"/>
                  </a:cubicBezTo>
                  <a:cubicBezTo>
                    <a:pt x="93658" y="26222"/>
                    <a:pt x="93658" y="26222"/>
                    <a:pt x="93658" y="26222"/>
                  </a:cubicBezTo>
                  <a:cubicBezTo>
                    <a:pt x="93658" y="26222"/>
                    <a:pt x="94494" y="25333"/>
                    <a:pt x="94494" y="25333"/>
                  </a:cubicBezTo>
                  <a:cubicBezTo>
                    <a:pt x="94494" y="24888"/>
                    <a:pt x="96167" y="24000"/>
                    <a:pt x="96167" y="24000"/>
                  </a:cubicBezTo>
                  <a:cubicBezTo>
                    <a:pt x="97003" y="24888"/>
                    <a:pt x="97003" y="24888"/>
                    <a:pt x="97003" y="24888"/>
                  </a:cubicBezTo>
                  <a:cubicBezTo>
                    <a:pt x="97003" y="24888"/>
                    <a:pt x="97839" y="25333"/>
                    <a:pt x="97003" y="25777"/>
                  </a:cubicBezTo>
                  <a:cubicBezTo>
                    <a:pt x="96585" y="25777"/>
                    <a:pt x="96167" y="26666"/>
                    <a:pt x="95749" y="26666"/>
                  </a:cubicBezTo>
                  <a:cubicBezTo>
                    <a:pt x="94912" y="26666"/>
                    <a:pt x="94076" y="26666"/>
                    <a:pt x="94076" y="26666"/>
                  </a:cubicBezTo>
                  <a:cubicBezTo>
                    <a:pt x="92404" y="26666"/>
                    <a:pt x="92404" y="26666"/>
                    <a:pt x="92404" y="26666"/>
                  </a:cubicBezTo>
                  <a:cubicBezTo>
                    <a:pt x="91567" y="27555"/>
                    <a:pt x="91567" y="27555"/>
                    <a:pt x="91567" y="27555"/>
                  </a:cubicBezTo>
                  <a:cubicBezTo>
                    <a:pt x="86968" y="27555"/>
                    <a:pt x="86968" y="27555"/>
                    <a:pt x="86968" y="27555"/>
                  </a:cubicBezTo>
                  <a:cubicBezTo>
                    <a:pt x="85714" y="28000"/>
                    <a:pt x="85714" y="28000"/>
                    <a:pt x="85714" y="28000"/>
                  </a:cubicBezTo>
                  <a:cubicBezTo>
                    <a:pt x="84041" y="27111"/>
                    <a:pt x="84041" y="27111"/>
                    <a:pt x="84041" y="27111"/>
                  </a:cubicBezTo>
                  <a:cubicBezTo>
                    <a:pt x="82369" y="26222"/>
                    <a:pt x="82369" y="26222"/>
                    <a:pt x="82369" y="26222"/>
                  </a:cubicBezTo>
                  <a:cubicBezTo>
                    <a:pt x="80696" y="28444"/>
                    <a:pt x="80696" y="28444"/>
                    <a:pt x="80696" y="28444"/>
                  </a:cubicBezTo>
                  <a:cubicBezTo>
                    <a:pt x="81114" y="29777"/>
                    <a:pt x="81114" y="29777"/>
                    <a:pt x="81114" y="29777"/>
                  </a:cubicBezTo>
                  <a:cubicBezTo>
                    <a:pt x="81114" y="30666"/>
                    <a:pt x="81114" y="30666"/>
                    <a:pt x="81114" y="30666"/>
                  </a:cubicBezTo>
                  <a:cubicBezTo>
                    <a:pt x="81114" y="30666"/>
                    <a:pt x="81114" y="31555"/>
                    <a:pt x="81533" y="31555"/>
                  </a:cubicBezTo>
                  <a:cubicBezTo>
                    <a:pt x="81533" y="31555"/>
                    <a:pt x="81951" y="32000"/>
                    <a:pt x="81951" y="32000"/>
                  </a:cubicBezTo>
                  <a:cubicBezTo>
                    <a:pt x="84041" y="32888"/>
                    <a:pt x="84041" y="32888"/>
                    <a:pt x="84041" y="32888"/>
                  </a:cubicBezTo>
                  <a:cubicBezTo>
                    <a:pt x="84878" y="32000"/>
                    <a:pt x="84878" y="32000"/>
                    <a:pt x="84878" y="32000"/>
                  </a:cubicBezTo>
                  <a:cubicBezTo>
                    <a:pt x="84878" y="32000"/>
                    <a:pt x="83623" y="31111"/>
                    <a:pt x="84041" y="31111"/>
                  </a:cubicBezTo>
                  <a:cubicBezTo>
                    <a:pt x="84459" y="31111"/>
                    <a:pt x="86132" y="32000"/>
                    <a:pt x="86132" y="32000"/>
                  </a:cubicBezTo>
                  <a:cubicBezTo>
                    <a:pt x="86132" y="32000"/>
                    <a:pt x="85714" y="32888"/>
                    <a:pt x="85714" y="32888"/>
                  </a:cubicBezTo>
                  <a:cubicBezTo>
                    <a:pt x="85296" y="33333"/>
                    <a:pt x="85296" y="33333"/>
                    <a:pt x="85296" y="33333"/>
                  </a:cubicBezTo>
                  <a:cubicBezTo>
                    <a:pt x="85714" y="33777"/>
                    <a:pt x="87804" y="34222"/>
                    <a:pt x="87804" y="34222"/>
                  </a:cubicBezTo>
                  <a:cubicBezTo>
                    <a:pt x="88222" y="34222"/>
                    <a:pt x="89477" y="35111"/>
                    <a:pt x="89477" y="35111"/>
                  </a:cubicBezTo>
                  <a:cubicBezTo>
                    <a:pt x="91567" y="36444"/>
                    <a:pt x="91567" y="36444"/>
                    <a:pt x="91567" y="36444"/>
                  </a:cubicBezTo>
                  <a:cubicBezTo>
                    <a:pt x="94494" y="37777"/>
                    <a:pt x="94494" y="37777"/>
                    <a:pt x="94494" y="37777"/>
                  </a:cubicBezTo>
                  <a:cubicBezTo>
                    <a:pt x="97839" y="39111"/>
                    <a:pt x="97839" y="39111"/>
                    <a:pt x="97839" y="39111"/>
                  </a:cubicBezTo>
                  <a:cubicBezTo>
                    <a:pt x="101184" y="42666"/>
                    <a:pt x="101184" y="42666"/>
                    <a:pt x="101184" y="42666"/>
                  </a:cubicBezTo>
                  <a:cubicBezTo>
                    <a:pt x="102857" y="44888"/>
                    <a:pt x="102857" y="44888"/>
                    <a:pt x="102857" y="44888"/>
                  </a:cubicBezTo>
                  <a:cubicBezTo>
                    <a:pt x="102020" y="45777"/>
                    <a:pt x="102020" y="45777"/>
                    <a:pt x="102020" y="45777"/>
                  </a:cubicBezTo>
                  <a:cubicBezTo>
                    <a:pt x="102020" y="45777"/>
                    <a:pt x="101602" y="45777"/>
                    <a:pt x="101602" y="46222"/>
                  </a:cubicBezTo>
                  <a:cubicBezTo>
                    <a:pt x="102020" y="46666"/>
                    <a:pt x="102857" y="48444"/>
                    <a:pt x="102857" y="48444"/>
                  </a:cubicBezTo>
                  <a:cubicBezTo>
                    <a:pt x="102439" y="48888"/>
                    <a:pt x="103275" y="50222"/>
                    <a:pt x="103275" y="50222"/>
                  </a:cubicBezTo>
                  <a:cubicBezTo>
                    <a:pt x="104111" y="55111"/>
                    <a:pt x="104111" y="55111"/>
                    <a:pt x="104111" y="55111"/>
                  </a:cubicBezTo>
                  <a:cubicBezTo>
                    <a:pt x="104529" y="57777"/>
                    <a:pt x="104529" y="57777"/>
                    <a:pt x="104529" y="57777"/>
                  </a:cubicBezTo>
                  <a:cubicBezTo>
                    <a:pt x="104111" y="60444"/>
                    <a:pt x="104111" y="60444"/>
                    <a:pt x="104111" y="60444"/>
                  </a:cubicBezTo>
                  <a:cubicBezTo>
                    <a:pt x="102439" y="62666"/>
                    <a:pt x="102439" y="62666"/>
                    <a:pt x="102439" y="62666"/>
                  </a:cubicBezTo>
                  <a:cubicBezTo>
                    <a:pt x="101184" y="65333"/>
                    <a:pt x="101184" y="65333"/>
                    <a:pt x="101184" y="65333"/>
                  </a:cubicBezTo>
                  <a:cubicBezTo>
                    <a:pt x="101184" y="65333"/>
                    <a:pt x="100348" y="67111"/>
                    <a:pt x="99930" y="67555"/>
                  </a:cubicBezTo>
                  <a:cubicBezTo>
                    <a:pt x="99930" y="67555"/>
                    <a:pt x="98257" y="68888"/>
                    <a:pt x="98257" y="69333"/>
                  </a:cubicBezTo>
                  <a:cubicBezTo>
                    <a:pt x="98257" y="69333"/>
                    <a:pt x="97421" y="71111"/>
                    <a:pt x="97421" y="71111"/>
                  </a:cubicBezTo>
                  <a:cubicBezTo>
                    <a:pt x="97421" y="74666"/>
                    <a:pt x="97421" y="74666"/>
                    <a:pt x="97421" y="74666"/>
                  </a:cubicBezTo>
                  <a:cubicBezTo>
                    <a:pt x="98257" y="75555"/>
                    <a:pt x="98257" y="75555"/>
                    <a:pt x="98257" y="75555"/>
                  </a:cubicBezTo>
                  <a:cubicBezTo>
                    <a:pt x="100348" y="76444"/>
                    <a:pt x="100348" y="76444"/>
                    <a:pt x="100348" y="76444"/>
                  </a:cubicBezTo>
                  <a:cubicBezTo>
                    <a:pt x="101184" y="75555"/>
                    <a:pt x="101184" y="75555"/>
                    <a:pt x="101184" y="75555"/>
                  </a:cubicBezTo>
                  <a:cubicBezTo>
                    <a:pt x="101184" y="75555"/>
                    <a:pt x="102020" y="75111"/>
                    <a:pt x="102020" y="74666"/>
                  </a:cubicBezTo>
                  <a:cubicBezTo>
                    <a:pt x="102439" y="74666"/>
                    <a:pt x="102857" y="73777"/>
                    <a:pt x="102857" y="73777"/>
                  </a:cubicBezTo>
                  <a:cubicBezTo>
                    <a:pt x="102857" y="73777"/>
                    <a:pt x="104111" y="72888"/>
                    <a:pt x="104111" y="72888"/>
                  </a:cubicBezTo>
                  <a:cubicBezTo>
                    <a:pt x="104111" y="72888"/>
                    <a:pt x="104111" y="71555"/>
                    <a:pt x="104111" y="71555"/>
                  </a:cubicBezTo>
                  <a:cubicBezTo>
                    <a:pt x="104111" y="71555"/>
                    <a:pt x="104529" y="69777"/>
                    <a:pt x="104529" y="69777"/>
                  </a:cubicBezTo>
                  <a:cubicBezTo>
                    <a:pt x="104529" y="69777"/>
                    <a:pt x="105365" y="69333"/>
                    <a:pt x="105365" y="69333"/>
                  </a:cubicBezTo>
                  <a:cubicBezTo>
                    <a:pt x="105365" y="68888"/>
                    <a:pt x="106620" y="68000"/>
                    <a:pt x="106620" y="68000"/>
                  </a:cubicBezTo>
                  <a:cubicBezTo>
                    <a:pt x="106620" y="68000"/>
                    <a:pt x="108292" y="66666"/>
                    <a:pt x="108292" y="66666"/>
                  </a:cubicBezTo>
                  <a:cubicBezTo>
                    <a:pt x="108710" y="66666"/>
                    <a:pt x="109547" y="65333"/>
                    <a:pt x="109547" y="65333"/>
                  </a:cubicBezTo>
                  <a:cubicBezTo>
                    <a:pt x="110801" y="65333"/>
                    <a:pt x="110801" y="65333"/>
                    <a:pt x="110801" y="65333"/>
                  </a:cubicBezTo>
                  <a:cubicBezTo>
                    <a:pt x="112473" y="65777"/>
                    <a:pt x="112473" y="65777"/>
                    <a:pt x="112473" y="65777"/>
                  </a:cubicBezTo>
                  <a:cubicBezTo>
                    <a:pt x="114982" y="68444"/>
                    <a:pt x="114982" y="68444"/>
                    <a:pt x="114982" y="68444"/>
                  </a:cubicBezTo>
                  <a:cubicBezTo>
                    <a:pt x="116655" y="72000"/>
                    <a:pt x="116655" y="72000"/>
                    <a:pt x="116655" y="72000"/>
                  </a:cubicBezTo>
                  <a:cubicBezTo>
                    <a:pt x="118327" y="81777"/>
                    <a:pt x="118327" y="81777"/>
                    <a:pt x="118327" y="81777"/>
                  </a:cubicBezTo>
                  <a:cubicBezTo>
                    <a:pt x="119581" y="84000"/>
                    <a:pt x="119581" y="84000"/>
                    <a:pt x="119581" y="84000"/>
                  </a:cubicBezTo>
                  <a:cubicBezTo>
                    <a:pt x="119581" y="85777"/>
                    <a:pt x="119581" y="85777"/>
                    <a:pt x="119581" y="85777"/>
                  </a:cubicBezTo>
                  <a:cubicBezTo>
                    <a:pt x="119581" y="85777"/>
                    <a:pt x="120000" y="87111"/>
                    <a:pt x="120000" y="87555"/>
                  </a:cubicBezTo>
                  <a:cubicBezTo>
                    <a:pt x="120000" y="88000"/>
                    <a:pt x="120000" y="94666"/>
                    <a:pt x="120000" y="94666"/>
                  </a:cubicBezTo>
                  <a:cubicBezTo>
                    <a:pt x="117073" y="94666"/>
                    <a:pt x="117073" y="94666"/>
                    <a:pt x="117073" y="94666"/>
                  </a:cubicBezTo>
                  <a:cubicBezTo>
                    <a:pt x="116236" y="94666"/>
                    <a:pt x="116236" y="94666"/>
                    <a:pt x="116236" y="94666"/>
                  </a:cubicBezTo>
                  <a:cubicBezTo>
                    <a:pt x="116236" y="96000"/>
                    <a:pt x="116236" y="96000"/>
                    <a:pt x="116236" y="96000"/>
                  </a:cubicBezTo>
                  <a:cubicBezTo>
                    <a:pt x="114982" y="97777"/>
                    <a:pt x="114982" y="97777"/>
                    <a:pt x="114982" y="97777"/>
                  </a:cubicBezTo>
                  <a:cubicBezTo>
                    <a:pt x="114564" y="100000"/>
                    <a:pt x="114564" y="100000"/>
                    <a:pt x="114564" y="100000"/>
                  </a:cubicBezTo>
                  <a:cubicBezTo>
                    <a:pt x="113728" y="101777"/>
                    <a:pt x="113728" y="101777"/>
                    <a:pt x="113728" y="101777"/>
                  </a:cubicBezTo>
                  <a:cubicBezTo>
                    <a:pt x="112473" y="103555"/>
                    <a:pt x="112473" y="103555"/>
                    <a:pt x="112473" y="103555"/>
                  </a:cubicBezTo>
                  <a:cubicBezTo>
                    <a:pt x="111219" y="108000"/>
                    <a:pt x="111219" y="108000"/>
                    <a:pt x="111219" y="108000"/>
                  </a:cubicBezTo>
                  <a:cubicBezTo>
                    <a:pt x="111219" y="110666"/>
                    <a:pt x="111219" y="110666"/>
                    <a:pt x="111219" y="110666"/>
                  </a:cubicBezTo>
                  <a:cubicBezTo>
                    <a:pt x="109547" y="112888"/>
                    <a:pt x="109547" y="112888"/>
                    <a:pt x="109547" y="112888"/>
                  </a:cubicBezTo>
                  <a:cubicBezTo>
                    <a:pt x="108292" y="115111"/>
                    <a:pt x="108292" y="115111"/>
                    <a:pt x="108292" y="115111"/>
                  </a:cubicBezTo>
                  <a:cubicBezTo>
                    <a:pt x="89059" y="118666"/>
                    <a:pt x="89059" y="118666"/>
                    <a:pt x="89059" y="118666"/>
                  </a:cubicBezTo>
                  <a:cubicBezTo>
                    <a:pt x="88641" y="117777"/>
                    <a:pt x="88641" y="117777"/>
                    <a:pt x="88641" y="117777"/>
                  </a:cubicBezTo>
                  <a:cubicBezTo>
                    <a:pt x="58954" y="120000"/>
                    <a:pt x="58954" y="120000"/>
                    <a:pt x="58954" y="120000"/>
                  </a:cubicBezTo>
                  <a:cubicBezTo>
                    <a:pt x="61045" y="117777"/>
                    <a:pt x="61045" y="117777"/>
                    <a:pt x="61045" y="117777"/>
                  </a:cubicBezTo>
                  <a:cubicBezTo>
                    <a:pt x="61881" y="116000"/>
                    <a:pt x="61881" y="116000"/>
                    <a:pt x="61881" y="116000"/>
                  </a:cubicBezTo>
                  <a:cubicBezTo>
                    <a:pt x="63554" y="112888"/>
                    <a:pt x="63554" y="112888"/>
                    <a:pt x="63554" y="112888"/>
                  </a:cubicBezTo>
                  <a:cubicBezTo>
                    <a:pt x="65226" y="108888"/>
                    <a:pt x="65226" y="108888"/>
                    <a:pt x="65226" y="108888"/>
                  </a:cubicBezTo>
                  <a:cubicBezTo>
                    <a:pt x="66062" y="104444"/>
                    <a:pt x="66062" y="104444"/>
                    <a:pt x="66062" y="104444"/>
                  </a:cubicBezTo>
                  <a:cubicBezTo>
                    <a:pt x="65644" y="96444"/>
                    <a:pt x="65644" y="96444"/>
                    <a:pt x="65644" y="96444"/>
                  </a:cubicBezTo>
                  <a:cubicBezTo>
                    <a:pt x="65644" y="92888"/>
                    <a:pt x="65644" y="92888"/>
                    <a:pt x="65644" y="92888"/>
                  </a:cubicBezTo>
                  <a:cubicBezTo>
                    <a:pt x="63972" y="90222"/>
                    <a:pt x="63972" y="90222"/>
                    <a:pt x="63972" y="90222"/>
                  </a:cubicBezTo>
                  <a:cubicBezTo>
                    <a:pt x="62299" y="86666"/>
                    <a:pt x="62299" y="86666"/>
                    <a:pt x="62299" y="86666"/>
                  </a:cubicBezTo>
                  <a:cubicBezTo>
                    <a:pt x="60627" y="84888"/>
                    <a:pt x="60627" y="84888"/>
                    <a:pt x="60627" y="84888"/>
                  </a:cubicBezTo>
                  <a:cubicBezTo>
                    <a:pt x="59372" y="81777"/>
                    <a:pt x="59372" y="81777"/>
                    <a:pt x="59372" y="81777"/>
                  </a:cubicBezTo>
                  <a:cubicBezTo>
                    <a:pt x="60209" y="79555"/>
                    <a:pt x="60209" y="79555"/>
                    <a:pt x="60209" y="79555"/>
                  </a:cubicBezTo>
                  <a:cubicBezTo>
                    <a:pt x="61045" y="78666"/>
                    <a:pt x="61045" y="78666"/>
                    <a:pt x="61045" y="78666"/>
                  </a:cubicBezTo>
                  <a:cubicBezTo>
                    <a:pt x="61045" y="76888"/>
                    <a:pt x="61045" y="76888"/>
                    <a:pt x="61045" y="76888"/>
                  </a:cubicBezTo>
                  <a:cubicBezTo>
                    <a:pt x="60209" y="73333"/>
                    <a:pt x="60209" y="73333"/>
                    <a:pt x="60209" y="73333"/>
                  </a:cubicBezTo>
                  <a:cubicBezTo>
                    <a:pt x="58954" y="72000"/>
                    <a:pt x="58954" y="72000"/>
                    <a:pt x="58954" y="72000"/>
                  </a:cubicBezTo>
                  <a:cubicBezTo>
                    <a:pt x="60209" y="71111"/>
                    <a:pt x="60209" y="71111"/>
                    <a:pt x="60209" y="71111"/>
                  </a:cubicBezTo>
                  <a:cubicBezTo>
                    <a:pt x="60627" y="68888"/>
                    <a:pt x="60627" y="68888"/>
                    <a:pt x="60627" y="68888"/>
                  </a:cubicBezTo>
                  <a:cubicBezTo>
                    <a:pt x="61045" y="66666"/>
                    <a:pt x="61045" y="66666"/>
                    <a:pt x="61045" y="66666"/>
                  </a:cubicBezTo>
                  <a:cubicBezTo>
                    <a:pt x="61881" y="65333"/>
                    <a:pt x="61881" y="65333"/>
                    <a:pt x="61881" y="65333"/>
                  </a:cubicBezTo>
                  <a:cubicBezTo>
                    <a:pt x="61881" y="61777"/>
                    <a:pt x="61881" y="61777"/>
                    <a:pt x="61881" y="61777"/>
                  </a:cubicBezTo>
                  <a:cubicBezTo>
                    <a:pt x="61463" y="60000"/>
                    <a:pt x="61463" y="60000"/>
                    <a:pt x="61463" y="60000"/>
                  </a:cubicBezTo>
                  <a:cubicBezTo>
                    <a:pt x="61881" y="57777"/>
                    <a:pt x="61881" y="57777"/>
                    <a:pt x="61881" y="57777"/>
                  </a:cubicBezTo>
                  <a:cubicBezTo>
                    <a:pt x="63135" y="56000"/>
                    <a:pt x="63135" y="56000"/>
                    <a:pt x="63135" y="56000"/>
                  </a:cubicBezTo>
                  <a:cubicBezTo>
                    <a:pt x="63972" y="54222"/>
                    <a:pt x="63972" y="54222"/>
                    <a:pt x="63972" y="54222"/>
                  </a:cubicBezTo>
                  <a:cubicBezTo>
                    <a:pt x="63972" y="52000"/>
                    <a:pt x="63972" y="52000"/>
                    <a:pt x="63972" y="52000"/>
                  </a:cubicBezTo>
                  <a:cubicBezTo>
                    <a:pt x="65644" y="51555"/>
                    <a:pt x="65644" y="51555"/>
                    <a:pt x="65644" y="51555"/>
                  </a:cubicBezTo>
                  <a:cubicBezTo>
                    <a:pt x="68153" y="51555"/>
                    <a:pt x="68153" y="51555"/>
                    <a:pt x="68153" y="51555"/>
                  </a:cubicBezTo>
                  <a:cubicBezTo>
                    <a:pt x="68989" y="48000"/>
                    <a:pt x="68989" y="48000"/>
                    <a:pt x="68989" y="48000"/>
                  </a:cubicBezTo>
                  <a:cubicBezTo>
                    <a:pt x="69407" y="47111"/>
                    <a:pt x="69407" y="47111"/>
                    <a:pt x="69407" y="47111"/>
                  </a:cubicBezTo>
                  <a:cubicBezTo>
                    <a:pt x="70243" y="46666"/>
                    <a:pt x="70243" y="46666"/>
                    <a:pt x="70243" y="46666"/>
                  </a:cubicBezTo>
                  <a:cubicBezTo>
                    <a:pt x="71498" y="50666"/>
                    <a:pt x="71498" y="50666"/>
                    <a:pt x="71498" y="50666"/>
                  </a:cubicBezTo>
                  <a:cubicBezTo>
                    <a:pt x="69825" y="52888"/>
                    <a:pt x="69825" y="52888"/>
                    <a:pt x="69825" y="52888"/>
                  </a:cubicBezTo>
                  <a:cubicBezTo>
                    <a:pt x="69825" y="53777"/>
                    <a:pt x="69825" y="53777"/>
                    <a:pt x="69825" y="53777"/>
                  </a:cubicBezTo>
                  <a:cubicBezTo>
                    <a:pt x="69825" y="53777"/>
                    <a:pt x="70243" y="54222"/>
                    <a:pt x="70662" y="54222"/>
                  </a:cubicBezTo>
                  <a:cubicBezTo>
                    <a:pt x="71080" y="54222"/>
                    <a:pt x="71080" y="54222"/>
                    <a:pt x="71080" y="54222"/>
                  </a:cubicBezTo>
                  <a:cubicBezTo>
                    <a:pt x="71080" y="54222"/>
                    <a:pt x="71916" y="53777"/>
                    <a:pt x="71916" y="53777"/>
                  </a:cubicBezTo>
                  <a:cubicBezTo>
                    <a:pt x="71916" y="53333"/>
                    <a:pt x="72334" y="52000"/>
                    <a:pt x="72334" y="52000"/>
                  </a:cubicBezTo>
                  <a:cubicBezTo>
                    <a:pt x="72752" y="51555"/>
                    <a:pt x="72752" y="51555"/>
                    <a:pt x="72752" y="51555"/>
                  </a:cubicBezTo>
                  <a:cubicBezTo>
                    <a:pt x="73170" y="49333"/>
                    <a:pt x="73170" y="49333"/>
                    <a:pt x="73170" y="49333"/>
                  </a:cubicBezTo>
                  <a:cubicBezTo>
                    <a:pt x="73170" y="48000"/>
                    <a:pt x="73170" y="48000"/>
                    <a:pt x="73170" y="48000"/>
                  </a:cubicBezTo>
                  <a:cubicBezTo>
                    <a:pt x="73170" y="46222"/>
                    <a:pt x="73170" y="46222"/>
                    <a:pt x="73170" y="46222"/>
                  </a:cubicBezTo>
                  <a:cubicBezTo>
                    <a:pt x="73170" y="44444"/>
                    <a:pt x="73170" y="44444"/>
                    <a:pt x="73170" y="44444"/>
                  </a:cubicBezTo>
                  <a:cubicBezTo>
                    <a:pt x="74425" y="42666"/>
                    <a:pt x="74425" y="42666"/>
                    <a:pt x="74425" y="42666"/>
                  </a:cubicBezTo>
                  <a:cubicBezTo>
                    <a:pt x="75261" y="41777"/>
                    <a:pt x="75261" y="41777"/>
                    <a:pt x="75261" y="41777"/>
                  </a:cubicBezTo>
                  <a:cubicBezTo>
                    <a:pt x="77351" y="41333"/>
                    <a:pt x="77351" y="41333"/>
                    <a:pt x="77351" y="41333"/>
                  </a:cubicBezTo>
                  <a:cubicBezTo>
                    <a:pt x="78188" y="40444"/>
                    <a:pt x="78188" y="40444"/>
                    <a:pt x="78188" y="40444"/>
                  </a:cubicBezTo>
                  <a:cubicBezTo>
                    <a:pt x="76515" y="38666"/>
                    <a:pt x="76515" y="38666"/>
                    <a:pt x="76515" y="38666"/>
                  </a:cubicBezTo>
                  <a:cubicBezTo>
                    <a:pt x="76097" y="37333"/>
                    <a:pt x="76097" y="37333"/>
                    <a:pt x="76097" y="37333"/>
                  </a:cubicBezTo>
                  <a:cubicBezTo>
                    <a:pt x="76933" y="36000"/>
                    <a:pt x="76933" y="36000"/>
                    <a:pt x="76933" y="36000"/>
                  </a:cubicBezTo>
                  <a:cubicBezTo>
                    <a:pt x="77770" y="34666"/>
                    <a:pt x="77770" y="34666"/>
                    <a:pt x="77770" y="34666"/>
                  </a:cubicBezTo>
                  <a:cubicBezTo>
                    <a:pt x="78188" y="34222"/>
                    <a:pt x="78188" y="34222"/>
                    <a:pt x="78188" y="34222"/>
                  </a:cubicBezTo>
                  <a:cubicBezTo>
                    <a:pt x="78188" y="33333"/>
                    <a:pt x="78188" y="33333"/>
                    <a:pt x="78188" y="33333"/>
                  </a:cubicBezTo>
                  <a:cubicBezTo>
                    <a:pt x="78606" y="32888"/>
                    <a:pt x="78606" y="32888"/>
                    <a:pt x="78606" y="32888"/>
                  </a:cubicBezTo>
                  <a:cubicBezTo>
                    <a:pt x="78606" y="32888"/>
                    <a:pt x="78606" y="32888"/>
                    <a:pt x="79024" y="32888"/>
                  </a:cubicBezTo>
                  <a:cubicBezTo>
                    <a:pt x="79024" y="32888"/>
                    <a:pt x="80696" y="32444"/>
                    <a:pt x="80696" y="32444"/>
                  </a:cubicBezTo>
                  <a:cubicBezTo>
                    <a:pt x="81533" y="32444"/>
                    <a:pt x="81533" y="32444"/>
                    <a:pt x="81533" y="32444"/>
                  </a:cubicBezTo>
                  <a:cubicBezTo>
                    <a:pt x="80696" y="31111"/>
                    <a:pt x="80696" y="31111"/>
                    <a:pt x="80696" y="31111"/>
                  </a:cubicBezTo>
                  <a:cubicBezTo>
                    <a:pt x="79024" y="29777"/>
                    <a:pt x="79024" y="29777"/>
                    <a:pt x="79024" y="29777"/>
                  </a:cubicBezTo>
                  <a:cubicBezTo>
                    <a:pt x="78188" y="28888"/>
                    <a:pt x="78188" y="28888"/>
                    <a:pt x="78188" y="28888"/>
                  </a:cubicBezTo>
                  <a:cubicBezTo>
                    <a:pt x="76933" y="28000"/>
                    <a:pt x="76933" y="28000"/>
                    <a:pt x="76933" y="28000"/>
                  </a:cubicBezTo>
                  <a:cubicBezTo>
                    <a:pt x="74843" y="27111"/>
                    <a:pt x="74843" y="27111"/>
                    <a:pt x="74843" y="27111"/>
                  </a:cubicBezTo>
                  <a:cubicBezTo>
                    <a:pt x="71080" y="26666"/>
                    <a:pt x="71080" y="26666"/>
                    <a:pt x="71080" y="26666"/>
                  </a:cubicBezTo>
                  <a:cubicBezTo>
                    <a:pt x="68153" y="28444"/>
                    <a:pt x="68153" y="28444"/>
                    <a:pt x="68153" y="28444"/>
                  </a:cubicBezTo>
                  <a:cubicBezTo>
                    <a:pt x="66480" y="30222"/>
                    <a:pt x="66480" y="30222"/>
                    <a:pt x="66480" y="30222"/>
                  </a:cubicBezTo>
                  <a:cubicBezTo>
                    <a:pt x="63554" y="30666"/>
                    <a:pt x="63554" y="30666"/>
                    <a:pt x="63554" y="30666"/>
                  </a:cubicBezTo>
                  <a:cubicBezTo>
                    <a:pt x="60209" y="30666"/>
                    <a:pt x="60209" y="30666"/>
                    <a:pt x="60209" y="30666"/>
                  </a:cubicBezTo>
                  <a:cubicBezTo>
                    <a:pt x="58536" y="32000"/>
                    <a:pt x="58536" y="32000"/>
                    <a:pt x="58536" y="32000"/>
                  </a:cubicBezTo>
                  <a:cubicBezTo>
                    <a:pt x="56445" y="36000"/>
                    <a:pt x="56445" y="36000"/>
                    <a:pt x="56445" y="36000"/>
                  </a:cubicBezTo>
                  <a:cubicBezTo>
                    <a:pt x="53937" y="37777"/>
                    <a:pt x="53937" y="37777"/>
                    <a:pt x="53937" y="37777"/>
                  </a:cubicBezTo>
                  <a:cubicBezTo>
                    <a:pt x="53519" y="37333"/>
                    <a:pt x="53519" y="37333"/>
                    <a:pt x="53519" y="37333"/>
                  </a:cubicBezTo>
                  <a:cubicBezTo>
                    <a:pt x="54355" y="35555"/>
                    <a:pt x="54355" y="35555"/>
                    <a:pt x="54355" y="35555"/>
                  </a:cubicBezTo>
                  <a:cubicBezTo>
                    <a:pt x="55609" y="34222"/>
                    <a:pt x="55609" y="34222"/>
                    <a:pt x="55609" y="34222"/>
                  </a:cubicBezTo>
                  <a:cubicBezTo>
                    <a:pt x="54773" y="32888"/>
                    <a:pt x="54773" y="32888"/>
                    <a:pt x="54773" y="32888"/>
                  </a:cubicBezTo>
                  <a:cubicBezTo>
                    <a:pt x="53101" y="33777"/>
                    <a:pt x="53101" y="33777"/>
                    <a:pt x="53101" y="33777"/>
                  </a:cubicBezTo>
                  <a:cubicBezTo>
                    <a:pt x="52264" y="34222"/>
                    <a:pt x="52264" y="34222"/>
                    <a:pt x="52264" y="34222"/>
                  </a:cubicBezTo>
                  <a:cubicBezTo>
                    <a:pt x="51428" y="36000"/>
                    <a:pt x="51428" y="36000"/>
                    <a:pt x="51428" y="36000"/>
                  </a:cubicBezTo>
                  <a:cubicBezTo>
                    <a:pt x="50592" y="36444"/>
                    <a:pt x="50592" y="36444"/>
                    <a:pt x="50592" y="36444"/>
                  </a:cubicBezTo>
                  <a:cubicBezTo>
                    <a:pt x="50174" y="36444"/>
                    <a:pt x="50174" y="36444"/>
                    <a:pt x="50174" y="36444"/>
                  </a:cubicBezTo>
                  <a:cubicBezTo>
                    <a:pt x="49337" y="33333"/>
                    <a:pt x="49337" y="33333"/>
                    <a:pt x="49337" y="33333"/>
                  </a:cubicBezTo>
                  <a:cubicBezTo>
                    <a:pt x="48919" y="33333"/>
                    <a:pt x="48919" y="33333"/>
                    <a:pt x="48919" y="33333"/>
                  </a:cubicBezTo>
                  <a:cubicBezTo>
                    <a:pt x="48083" y="36000"/>
                    <a:pt x="48083" y="36000"/>
                    <a:pt x="48083" y="36000"/>
                  </a:cubicBezTo>
                  <a:cubicBezTo>
                    <a:pt x="47665" y="37777"/>
                    <a:pt x="47665" y="37777"/>
                    <a:pt x="47665" y="37777"/>
                  </a:cubicBezTo>
                  <a:cubicBezTo>
                    <a:pt x="45993" y="40000"/>
                    <a:pt x="45993" y="40000"/>
                    <a:pt x="45993" y="40000"/>
                  </a:cubicBezTo>
                  <a:cubicBezTo>
                    <a:pt x="44738" y="44888"/>
                    <a:pt x="44738" y="44888"/>
                    <a:pt x="44738" y="44888"/>
                  </a:cubicBezTo>
                  <a:cubicBezTo>
                    <a:pt x="43902" y="47555"/>
                    <a:pt x="43902" y="47555"/>
                    <a:pt x="43902" y="47555"/>
                  </a:cubicBezTo>
                  <a:cubicBezTo>
                    <a:pt x="41393" y="49777"/>
                    <a:pt x="41393" y="49777"/>
                    <a:pt x="41393" y="49777"/>
                  </a:cubicBezTo>
                  <a:cubicBezTo>
                    <a:pt x="40557" y="48000"/>
                    <a:pt x="40557" y="48000"/>
                    <a:pt x="40557" y="48000"/>
                  </a:cubicBezTo>
                  <a:cubicBezTo>
                    <a:pt x="40139" y="44888"/>
                    <a:pt x="40139" y="44888"/>
                    <a:pt x="40139" y="44888"/>
                  </a:cubicBezTo>
                  <a:cubicBezTo>
                    <a:pt x="39721" y="44444"/>
                    <a:pt x="39721" y="44444"/>
                    <a:pt x="39721" y="44444"/>
                  </a:cubicBezTo>
                  <a:cubicBezTo>
                    <a:pt x="38885" y="43111"/>
                    <a:pt x="38885" y="43111"/>
                    <a:pt x="38885" y="43111"/>
                  </a:cubicBezTo>
                  <a:cubicBezTo>
                    <a:pt x="39303" y="41777"/>
                    <a:pt x="39303" y="41777"/>
                    <a:pt x="39303" y="41777"/>
                  </a:cubicBezTo>
                  <a:cubicBezTo>
                    <a:pt x="38885" y="39111"/>
                    <a:pt x="38885" y="39111"/>
                    <a:pt x="38885" y="39111"/>
                  </a:cubicBezTo>
                  <a:cubicBezTo>
                    <a:pt x="37630" y="37777"/>
                    <a:pt x="37630" y="37777"/>
                    <a:pt x="37630" y="37777"/>
                  </a:cubicBezTo>
                  <a:cubicBezTo>
                    <a:pt x="35121" y="36000"/>
                    <a:pt x="35121" y="36000"/>
                    <a:pt x="35121" y="36000"/>
                  </a:cubicBezTo>
                  <a:cubicBezTo>
                    <a:pt x="34285" y="34222"/>
                    <a:pt x="34285" y="34222"/>
                    <a:pt x="34285" y="34222"/>
                  </a:cubicBezTo>
                  <a:cubicBezTo>
                    <a:pt x="31358" y="33777"/>
                    <a:pt x="31358" y="33777"/>
                    <a:pt x="31358" y="33777"/>
                  </a:cubicBezTo>
                  <a:cubicBezTo>
                    <a:pt x="27595" y="33777"/>
                    <a:pt x="27595" y="33777"/>
                    <a:pt x="27595" y="33777"/>
                  </a:cubicBezTo>
                  <a:cubicBezTo>
                    <a:pt x="26759" y="32888"/>
                    <a:pt x="26759" y="32888"/>
                    <a:pt x="26759" y="32888"/>
                  </a:cubicBezTo>
                  <a:cubicBezTo>
                    <a:pt x="24250" y="32888"/>
                    <a:pt x="24250" y="32888"/>
                    <a:pt x="24250" y="32888"/>
                  </a:cubicBezTo>
                  <a:cubicBezTo>
                    <a:pt x="20905" y="32444"/>
                    <a:pt x="20905" y="32444"/>
                    <a:pt x="20905" y="32444"/>
                  </a:cubicBezTo>
                  <a:cubicBezTo>
                    <a:pt x="20487" y="31555"/>
                    <a:pt x="20487" y="31555"/>
                    <a:pt x="20487" y="31555"/>
                  </a:cubicBezTo>
                  <a:cubicBezTo>
                    <a:pt x="17979" y="30222"/>
                    <a:pt x="17979" y="30222"/>
                    <a:pt x="17979" y="30222"/>
                  </a:cubicBezTo>
                  <a:cubicBezTo>
                    <a:pt x="15052" y="29777"/>
                    <a:pt x="15052" y="29777"/>
                    <a:pt x="15052" y="29777"/>
                  </a:cubicBezTo>
                  <a:cubicBezTo>
                    <a:pt x="12125" y="28888"/>
                    <a:pt x="12125" y="28888"/>
                    <a:pt x="12125" y="28888"/>
                  </a:cubicBezTo>
                  <a:cubicBezTo>
                    <a:pt x="8780" y="27555"/>
                    <a:pt x="8780" y="27555"/>
                    <a:pt x="8780" y="27555"/>
                  </a:cubicBezTo>
                  <a:cubicBezTo>
                    <a:pt x="6689" y="26222"/>
                    <a:pt x="6689" y="26222"/>
                    <a:pt x="6689" y="26222"/>
                  </a:cubicBezTo>
                  <a:cubicBezTo>
                    <a:pt x="5017" y="26222"/>
                    <a:pt x="5017" y="26222"/>
                    <a:pt x="5017" y="26222"/>
                  </a:cubicBezTo>
                  <a:cubicBezTo>
                    <a:pt x="4599" y="26222"/>
                    <a:pt x="4599" y="26222"/>
                    <a:pt x="4599" y="26222"/>
                  </a:cubicBezTo>
                  <a:cubicBezTo>
                    <a:pt x="3763" y="25333"/>
                    <a:pt x="3763" y="25333"/>
                    <a:pt x="3763" y="25333"/>
                  </a:cubicBezTo>
                  <a:cubicBezTo>
                    <a:pt x="2926" y="24000"/>
                    <a:pt x="2926" y="24000"/>
                    <a:pt x="2926" y="24000"/>
                  </a:cubicBezTo>
                  <a:cubicBezTo>
                    <a:pt x="0" y="23111"/>
                    <a:pt x="0" y="23111"/>
                    <a:pt x="0" y="23111"/>
                  </a:cubicBezTo>
                  <a:lnTo>
                    <a:pt x="0" y="2266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2" name="Shape 888"/>
            <p:cNvSpPr/>
            <p:nvPr/>
          </p:nvSpPr>
          <p:spPr>
            <a:xfrm>
              <a:off x="6848078" y="1986052"/>
              <a:ext cx="286694" cy="305247"/>
            </a:xfrm>
            <a:custGeom>
              <a:avLst/>
              <a:gdLst/>
              <a:ahLst/>
              <a:cxnLst/>
              <a:rect l="0" t="0" r="0" b="0"/>
              <a:pathLst>
                <a:path w="120000" h="120000" extrusionOk="0">
                  <a:moveTo>
                    <a:pt x="106268" y="38873"/>
                  </a:moveTo>
                  <a:cubicBezTo>
                    <a:pt x="105671" y="38309"/>
                    <a:pt x="105671" y="38309"/>
                    <a:pt x="105671" y="38309"/>
                  </a:cubicBezTo>
                  <a:cubicBezTo>
                    <a:pt x="104477" y="36619"/>
                    <a:pt x="104477" y="36619"/>
                    <a:pt x="104477" y="36619"/>
                  </a:cubicBezTo>
                  <a:cubicBezTo>
                    <a:pt x="105074" y="34929"/>
                    <a:pt x="105074" y="34929"/>
                    <a:pt x="105074" y="34929"/>
                  </a:cubicBezTo>
                  <a:cubicBezTo>
                    <a:pt x="104477" y="31549"/>
                    <a:pt x="104477" y="31549"/>
                    <a:pt x="104477" y="31549"/>
                  </a:cubicBezTo>
                  <a:cubicBezTo>
                    <a:pt x="102686" y="29859"/>
                    <a:pt x="102686" y="29859"/>
                    <a:pt x="102686" y="29859"/>
                  </a:cubicBezTo>
                  <a:cubicBezTo>
                    <a:pt x="99104" y="27605"/>
                    <a:pt x="99104" y="27605"/>
                    <a:pt x="99104" y="27605"/>
                  </a:cubicBezTo>
                  <a:cubicBezTo>
                    <a:pt x="97910" y="25352"/>
                    <a:pt x="97910" y="25352"/>
                    <a:pt x="97910" y="25352"/>
                  </a:cubicBezTo>
                  <a:cubicBezTo>
                    <a:pt x="93731" y="24788"/>
                    <a:pt x="93731" y="24788"/>
                    <a:pt x="93731" y="24788"/>
                  </a:cubicBezTo>
                  <a:cubicBezTo>
                    <a:pt x="88358" y="24788"/>
                    <a:pt x="88358" y="24788"/>
                    <a:pt x="88358" y="24788"/>
                  </a:cubicBezTo>
                  <a:cubicBezTo>
                    <a:pt x="87164" y="23661"/>
                    <a:pt x="87164" y="23661"/>
                    <a:pt x="87164" y="23661"/>
                  </a:cubicBezTo>
                  <a:cubicBezTo>
                    <a:pt x="83582" y="23661"/>
                    <a:pt x="83582" y="23661"/>
                    <a:pt x="83582" y="23661"/>
                  </a:cubicBezTo>
                  <a:cubicBezTo>
                    <a:pt x="78805" y="23098"/>
                    <a:pt x="78805" y="23098"/>
                    <a:pt x="78805" y="23098"/>
                  </a:cubicBezTo>
                  <a:cubicBezTo>
                    <a:pt x="78208" y="21971"/>
                    <a:pt x="78208" y="21971"/>
                    <a:pt x="78208" y="21971"/>
                  </a:cubicBezTo>
                  <a:cubicBezTo>
                    <a:pt x="74626" y="20281"/>
                    <a:pt x="74626" y="20281"/>
                    <a:pt x="74626" y="20281"/>
                  </a:cubicBezTo>
                  <a:cubicBezTo>
                    <a:pt x="70447" y="19718"/>
                    <a:pt x="70447" y="19718"/>
                    <a:pt x="70447" y="19718"/>
                  </a:cubicBezTo>
                  <a:cubicBezTo>
                    <a:pt x="66268" y="18591"/>
                    <a:pt x="66268" y="18591"/>
                    <a:pt x="66268" y="18591"/>
                  </a:cubicBezTo>
                  <a:cubicBezTo>
                    <a:pt x="61492" y="16901"/>
                    <a:pt x="61492" y="16901"/>
                    <a:pt x="61492" y="16901"/>
                  </a:cubicBezTo>
                  <a:cubicBezTo>
                    <a:pt x="58507" y="15211"/>
                    <a:pt x="58507" y="15211"/>
                    <a:pt x="58507" y="15211"/>
                  </a:cubicBezTo>
                  <a:cubicBezTo>
                    <a:pt x="56119" y="15211"/>
                    <a:pt x="56119" y="15211"/>
                    <a:pt x="56119" y="15211"/>
                  </a:cubicBezTo>
                  <a:cubicBezTo>
                    <a:pt x="55522" y="15211"/>
                    <a:pt x="55522" y="15211"/>
                    <a:pt x="55522" y="15211"/>
                  </a:cubicBezTo>
                  <a:cubicBezTo>
                    <a:pt x="54328" y="14084"/>
                    <a:pt x="54328" y="14084"/>
                    <a:pt x="54328" y="14084"/>
                  </a:cubicBezTo>
                  <a:cubicBezTo>
                    <a:pt x="53134" y="12394"/>
                    <a:pt x="53134" y="12394"/>
                    <a:pt x="53134" y="12394"/>
                  </a:cubicBezTo>
                  <a:cubicBezTo>
                    <a:pt x="48955" y="11267"/>
                    <a:pt x="48955" y="11267"/>
                    <a:pt x="48955" y="11267"/>
                  </a:cubicBezTo>
                  <a:cubicBezTo>
                    <a:pt x="48955" y="11267"/>
                    <a:pt x="48955" y="11267"/>
                    <a:pt x="48955" y="11267"/>
                  </a:cubicBezTo>
                  <a:cubicBezTo>
                    <a:pt x="48358" y="11267"/>
                    <a:pt x="48358" y="11267"/>
                    <a:pt x="48358" y="11267"/>
                  </a:cubicBezTo>
                  <a:cubicBezTo>
                    <a:pt x="46567" y="10140"/>
                    <a:pt x="46567" y="10140"/>
                    <a:pt x="46567" y="10140"/>
                  </a:cubicBezTo>
                  <a:cubicBezTo>
                    <a:pt x="44776" y="9014"/>
                    <a:pt x="44776" y="9014"/>
                    <a:pt x="44776" y="9014"/>
                  </a:cubicBezTo>
                  <a:cubicBezTo>
                    <a:pt x="42985" y="8450"/>
                    <a:pt x="42985" y="8450"/>
                    <a:pt x="42985" y="8450"/>
                  </a:cubicBezTo>
                  <a:cubicBezTo>
                    <a:pt x="41791" y="9577"/>
                    <a:pt x="41791" y="9577"/>
                    <a:pt x="41791" y="9577"/>
                  </a:cubicBezTo>
                  <a:cubicBezTo>
                    <a:pt x="40000" y="10140"/>
                    <a:pt x="40000" y="10140"/>
                    <a:pt x="40000" y="10140"/>
                  </a:cubicBezTo>
                  <a:cubicBezTo>
                    <a:pt x="39402" y="9577"/>
                    <a:pt x="39402" y="9577"/>
                    <a:pt x="39402" y="9577"/>
                  </a:cubicBezTo>
                  <a:cubicBezTo>
                    <a:pt x="40000" y="8450"/>
                    <a:pt x="40000" y="8450"/>
                    <a:pt x="40000" y="8450"/>
                  </a:cubicBezTo>
                  <a:cubicBezTo>
                    <a:pt x="40597" y="5070"/>
                    <a:pt x="40597" y="5070"/>
                    <a:pt x="40597" y="5070"/>
                  </a:cubicBezTo>
                  <a:cubicBezTo>
                    <a:pt x="41194" y="3943"/>
                    <a:pt x="41194" y="3943"/>
                    <a:pt x="41194" y="3943"/>
                  </a:cubicBezTo>
                  <a:cubicBezTo>
                    <a:pt x="41791" y="1126"/>
                    <a:pt x="41791" y="1126"/>
                    <a:pt x="41791" y="1126"/>
                  </a:cubicBezTo>
                  <a:cubicBezTo>
                    <a:pt x="40000" y="0"/>
                    <a:pt x="40000" y="0"/>
                    <a:pt x="40000" y="0"/>
                  </a:cubicBezTo>
                  <a:cubicBezTo>
                    <a:pt x="38805" y="563"/>
                    <a:pt x="38805" y="563"/>
                    <a:pt x="38805" y="563"/>
                  </a:cubicBezTo>
                  <a:cubicBezTo>
                    <a:pt x="36417" y="1690"/>
                    <a:pt x="36417" y="1690"/>
                    <a:pt x="36417" y="1690"/>
                  </a:cubicBezTo>
                  <a:cubicBezTo>
                    <a:pt x="34029" y="2253"/>
                    <a:pt x="34029" y="2253"/>
                    <a:pt x="34029" y="2253"/>
                  </a:cubicBezTo>
                  <a:cubicBezTo>
                    <a:pt x="31044" y="3380"/>
                    <a:pt x="31044" y="3380"/>
                    <a:pt x="31044" y="3380"/>
                  </a:cubicBezTo>
                  <a:cubicBezTo>
                    <a:pt x="28059" y="5070"/>
                    <a:pt x="28059" y="5070"/>
                    <a:pt x="28059" y="5070"/>
                  </a:cubicBezTo>
                  <a:cubicBezTo>
                    <a:pt x="23283" y="7323"/>
                    <a:pt x="23283" y="7323"/>
                    <a:pt x="23283" y="7323"/>
                  </a:cubicBezTo>
                  <a:cubicBezTo>
                    <a:pt x="22089" y="9014"/>
                    <a:pt x="22089" y="9014"/>
                    <a:pt x="22089" y="9014"/>
                  </a:cubicBezTo>
                  <a:cubicBezTo>
                    <a:pt x="19701" y="9014"/>
                    <a:pt x="19701" y="9014"/>
                    <a:pt x="19701" y="9014"/>
                  </a:cubicBezTo>
                  <a:cubicBezTo>
                    <a:pt x="16716" y="7887"/>
                    <a:pt x="16716" y="7887"/>
                    <a:pt x="16716" y="7887"/>
                  </a:cubicBezTo>
                  <a:cubicBezTo>
                    <a:pt x="14925" y="6197"/>
                    <a:pt x="14925" y="6197"/>
                    <a:pt x="14925" y="6197"/>
                  </a:cubicBezTo>
                  <a:cubicBezTo>
                    <a:pt x="12537" y="8450"/>
                    <a:pt x="12537" y="8450"/>
                    <a:pt x="12537" y="8450"/>
                  </a:cubicBezTo>
                  <a:cubicBezTo>
                    <a:pt x="11940" y="24225"/>
                    <a:pt x="11940" y="24225"/>
                    <a:pt x="11940" y="24225"/>
                  </a:cubicBezTo>
                  <a:cubicBezTo>
                    <a:pt x="4179" y="28732"/>
                    <a:pt x="4179" y="28732"/>
                    <a:pt x="4179" y="28732"/>
                  </a:cubicBezTo>
                  <a:cubicBezTo>
                    <a:pt x="2985" y="30985"/>
                    <a:pt x="2985" y="30985"/>
                    <a:pt x="2985" y="30985"/>
                  </a:cubicBezTo>
                  <a:cubicBezTo>
                    <a:pt x="0" y="37183"/>
                    <a:pt x="0" y="37183"/>
                    <a:pt x="0" y="37183"/>
                  </a:cubicBezTo>
                  <a:cubicBezTo>
                    <a:pt x="2985" y="40563"/>
                    <a:pt x="2985" y="40563"/>
                    <a:pt x="2985" y="40563"/>
                  </a:cubicBezTo>
                  <a:cubicBezTo>
                    <a:pt x="4179" y="40563"/>
                    <a:pt x="4179" y="40563"/>
                    <a:pt x="4179" y="40563"/>
                  </a:cubicBezTo>
                  <a:cubicBezTo>
                    <a:pt x="2985" y="50140"/>
                    <a:pt x="2985" y="50140"/>
                    <a:pt x="2985" y="50140"/>
                  </a:cubicBezTo>
                  <a:cubicBezTo>
                    <a:pt x="2388" y="60281"/>
                    <a:pt x="2388" y="60281"/>
                    <a:pt x="2388" y="60281"/>
                  </a:cubicBezTo>
                  <a:cubicBezTo>
                    <a:pt x="5970" y="63098"/>
                    <a:pt x="5970" y="63098"/>
                    <a:pt x="5970" y="63098"/>
                  </a:cubicBezTo>
                  <a:cubicBezTo>
                    <a:pt x="11343" y="65915"/>
                    <a:pt x="11343" y="65915"/>
                    <a:pt x="11343" y="65915"/>
                  </a:cubicBezTo>
                  <a:cubicBezTo>
                    <a:pt x="19701" y="70422"/>
                    <a:pt x="19701" y="70422"/>
                    <a:pt x="19701" y="70422"/>
                  </a:cubicBezTo>
                  <a:cubicBezTo>
                    <a:pt x="25074" y="76056"/>
                    <a:pt x="25074" y="76056"/>
                    <a:pt x="25074" y="76056"/>
                  </a:cubicBezTo>
                  <a:cubicBezTo>
                    <a:pt x="26865" y="78309"/>
                    <a:pt x="26865" y="78309"/>
                    <a:pt x="26865" y="78309"/>
                  </a:cubicBezTo>
                  <a:cubicBezTo>
                    <a:pt x="31044" y="81126"/>
                    <a:pt x="31044" y="81126"/>
                    <a:pt x="31044" y="81126"/>
                  </a:cubicBezTo>
                  <a:cubicBezTo>
                    <a:pt x="35820" y="85633"/>
                    <a:pt x="35820" y="85633"/>
                    <a:pt x="35820" y="85633"/>
                  </a:cubicBezTo>
                  <a:cubicBezTo>
                    <a:pt x="36417" y="89577"/>
                    <a:pt x="36417" y="89577"/>
                    <a:pt x="36417" y="89577"/>
                  </a:cubicBezTo>
                  <a:cubicBezTo>
                    <a:pt x="35820" y="93521"/>
                    <a:pt x="35820" y="93521"/>
                    <a:pt x="35820" y="93521"/>
                  </a:cubicBezTo>
                  <a:cubicBezTo>
                    <a:pt x="37611" y="97464"/>
                    <a:pt x="37611" y="97464"/>
                    <a:pt x="37611" y="97464"/>
                  </a:cubicBezTo>
                  <a:cubicBezTo>
                    <a:pt x="38805" y="99154"/>
                    <a:pt x="38805" y="99154"/>
                    <a:pt x="38805" y="99154"/>
                  </a:cubicBezTo>
                  <a:cubicBezTo>
                    <a:pt x="38805" y="103098"/>
                    <a:pt x="38805" y="103098"/>
                    <a:pt x="38805" y="103098"/>
                  </a:cubicBezTo>
                  <a:cubicBezTo>
                    <a:pt x="38805" y="105352"/>
                    <a:pt x="38805" y="105352"/>
                    <a:pt x="38805" y="105352"/>
                  </a:cubicBezTo>
                  <a:cubicBezTo>
                    <a:pt x="38805" y="108732"/>
                    <a:pt x="38805" y="108732"/>
                    <a:pt x="38805" y="108732"/>
                  </a:cubicBezTo>
                  <a:cubicBezTo>
                    <a:pt x="40000" y="111549"/>
                    <a:pt x="40000" y="111549"/>
                    <a:pt x="40000" y="111549"/>
                  </a:cubicBezTo>
                  <a:cubicBezTo>
                    <a:pt x="40000" y="114366"/>
                    <a:pt x="40000" y="114366"/>
                    <a:pt x="40000" y="114366"/>
                  </a:cubicBezTo>
                  <a:cubicBezTo>
                    <a:pt x="42985" y="114366"/>
                    <a:pt x="42985" y="114366"/>
                    <a:pt x="42985" y="114366"/>
                  </a:cubicBezTo>
                  <a:cubicBezTo>
                    <a:pt x="42985" y="114366"/>
                    <a:pt x="45373" y="116619"/>
                    <a:pt x="45970" y="116619"/>
                  </a:cubicBezTo>
                  <a:cubicBezTo>
                    <a:pt x="46567" y="116619"/>
                    <a:pt x="48955" y="117746"/>
                    <a:pt x="48955" y="117746"/>
                  </a:cubicBezTo>
                  <a:cubicBezTo>
                    <a:pt x="50746" y="119999"/>
                    <a:pt x="50746" y="119999"/>
                    <a:pt x="50746" y="119999"/>
                  </a:cubicBezTo>
                  <a:cubicBezTo>
                    <a:pt x="109850" y="116619"/>
                    <a:pt x="109850" y="116619"/>
                    <a:pt x="109850" y="116619"/>
                  </a:cubicBezTo>
                  <a:cubicBezTo>
                    <a:pt x="109850" y="109859"/>
                    <a:pt x="109850" y="109859"/>
                    <a:pt x="109850" y="109859"/>
                  </a:cubicBezTo>
                  <a:cubicBezTo>
                    <a:pt x="109850" y="107605"/>
                    <a:pt x="109850" y="107605"/>
                    <a:pt x="109850" y="107605"/>
                  </a:cubicBezTo>
                  <a:cubicBezTo>
                    <a:pt x="106865" y="100845"/>
                    <a:pt x="106865" y="100845"/>
                    <a:pt x="106865" y="100845"/>
                  </a:cubicBezTo>
                  <a:cubicBezTo>
                    <a:pt x="106268" y="96901"/>
                    <a:pt x="106268" y="96901"/>
                    <a:pt x="106268" y="96901"/>
                  </a:cubicBezTo>
                  <a:cubicBezTo>
                    <a:pt x="106865" y="92394"/>
                    <a:pt x="106865" y="92394"/>
                    <a:pt x="106865" y="92394"/>
                  </a:cubicBezTo>
                  <a:cubicBezTo>
                    <a:pt x="108059" y="89014"/>
                    <a:pt x="108059" y="89014"/>
                    <a:pt x="108059" y="89014"/>
                  </a:cubicBezTo>
                  <a:cubicBezTo>
                    <a:pt x="108656" y="87323"/>
                    <a:pt x="108656" y="87323"/>
                    <a:pt x="108656" y="87323"/>
                  </a:cubicBezTo>
                  <a:cubicBezTo>
                    <a:pt x="109850" y="85633"/>
                    <a:pt x="109850" y="85633"/>
                    <a:pt x="109850" y="85633"/>
                  </a:cubicBezTo>
                  <a:cubicBezTo>
                    <a:pt x="108656" y="82816"/>
                    <a:pt x="108656" y="82816"/>
                    <a:pt x="108656" y="82816"/>
                  </a:cubicBezTo>
                  <a:cubicBezTo>
                    <a:pt x="108656" y="78873"/>
                    <a:pt x="108656" y="78873"/>
                    <a:pt x="108656" y="78873"/>
                  </a:cubicBezTo>
                  <a:cubicBezTo>
                    <a:pt x="108656" y="76619"/>
                    <a:pt x="108656" y="76619"/>
                    <a:pt x="108656" y="76619"/>
                  </a:cubicBezTo>
                  <a:cubicBezTo>
                    <a:pt x="109850" y="74929"/>
                    <a:pt x="109850" y="74929"/>
                    <a:pt x="109850" y="74929"/>
                  </a:cubicBezTo>
                  <a:cubicBezTo>
                    <a:pt x="109850" y="73802"/>
                    <a:pt x="109850" y="73802"/>
                    <a:pt x="109850" y="73802"/>
                  </a:cubicBezTo>
                  <a:cubicBezTo>
                    <a:pt x="112238" y="71549"/>
                    <a:pt x="112238" y="71549"/>
                    <a:pt x="112238" y="71549"/>
                  </a:cubicBezTo>
                  <a:cubicBezTo>
                    <a:pt x="112238" y="70422"/>
                    <a:pt x="112238" y="70422"/>
                    <a:pt x="112238" y="70422"/>
                  </a:cubicBezTo>
                  <a:cubicBezTo>
                    <a:pt x="111044" y="68169"/>
                    <a:pt x="111044" y="68169"/>
                    <a:pt x="111044" y="68169"/>
                  </a:cubicBezTo>
                  <a:cubicBezTo>
                    <a:pt x="111044" y="66478"/>
                    <a:pt x="111044" y="66478"/>
                    <a:pt x="111044" y="66478"/>
                  </a:cubicBezTo>
                  <a:cubicBezTo>
                    <a:pt x="111641" y="61971"/>
                    <a:pt x="111641" y="61971"/>
                    <a:pt x="111641" y="61971"/>
                  </a:cubicBezTo>
                  <a:cubicBezTo>
                    <a:pt x="112238" y="59154"/>
                    <a:pt x="112238" y="59154"/>
                    <a:pt x="112238" y="59154"/>
                  </a:cubicBezTo>
                  <a:cubicBezTo>
                    <a:pt x="114029" y="55774"/>
                    <a:pt x="114029" y="55774"/>
                    <a:pt x="114029" y="55774"/>
                  </a:cubicBezTo>
                  <a:cubicBezTo>
                    <a:pt x="117014" y="50140"/>
                    <a:pt x="117014" y="50140"/>
                    <a:pt x="117014" y="50140"/>
                  </a:cubicBezTo>
                  <a:cubicBezTo>
                    <a:pt x="117611" y="47887"/>
                    <a:pt x="117611" y="47887"/>
                    <a:pt x="117611" y="47887"/>
                  </a:cubicBezTo>
                  <a:cubicBezTo>
                    <a:pt x="117611" y="46197"/>
                    <a:pt x="117611" y="46197"/>
                    <a:pt x="117611" y="46197"/>
                  </a:cubicBezTo>
                  <a:cubicBezTo>
                    <a:pt x="120000" y="45633"/>
                    <a:pt x="120000" y="45633"/>
                    <a:pt x="120000" y="45633"/>
                  </a:cubicBezTo>
                  <a:cubicBezTo>
                    <a:pt x="120000" y="44507"/>
                    <a:pt x="120000" y="44507"/>
                    <a:pt x="120000" y="44507"/>
                  </a:cubicBezTo>
                  <a:cubicBezTo>
                    <a:pt x="120000" y="43380"/>
                    <a:pt x="120000" y="43380"/>
                    <a:pt x="120000" y="43380"/>
                  </a:cubicBezTo>
                  <a:cubicBezTo>
                    <a:pt x="120000" y="42253"/>
                    <a:pt x="120000" y="42253"/>
                    <a:pt x="120000" y="42253"/>
                  </a:cubicBezTo>
                  <a:cubicBezTo>
                    <a:pt x="120000" y="41126"/>
                    <a:pt x="120000" y="41126"/>
                    <a:pt x="120000" y="41126"/>
                  </a:cubicBezTo>
                  <a:cubicBezTo>
                    <a:pt x="120000" y="40000"/>
                    <a:pt x="120000" y="40000"/>
                    <a:pt x="120000" y="40000"/>
                  </a:cubicBezTo>
                  <a:cubicBezTo>
                    <a:pt x="117611" y="42253"/>
                    <a:pt x="117611" y="42253"/>
                    <a:pt x="117611" y="42253"/>
                  </a:cubicBezTo>
                  <a:cubicBezTo>
                    <a:pt x="115820" y="44507"/>
                    <a:pt x="115820" y="44507"/>
                    <a:pt x="115820" y="44507"/>
                  </a:cubicBezTo>
                  <a:cubicBezTo>
                    <a:pt x="115223" y="47323"/>
                    <a:pt x="115223" y="47323"/>
                    <a:pt x="115223" y="47323"/>
                  </a:cubicBezTo>
                  <a:cubicBezTo>
                    <a:pt x="113432" y="50704"/>
                    <a:pt x="113432" y="50704"/>
                    <a:pt x="113432" y="50704"/>
                  </a:cubicBezTo>
                  <a:cubicBezTo>
                    <a:pt x="111641" y="51830"/>
                    <a:pt x="111641" y="51830"/>
                    <a:pt x="111641" y="51830"/>
                  </a:cubicBezTo>
                  <a:cubicBezTo>
                    <a:pt x="108059" y="53521"/>
                    <a:pt x="108059" y="53521"/>
                    <a:pt x="108059" y="53521"/>
                  </a:cubicBezTo>
                  <a:cubicBezTo>
                    <a:pt x="106268" y="55774"/>
                    <a:pt x="106268" y="55774"/>
                    <a:pt x="106268" y="55774"/>
                  </a:cubicBezTo>
                  <a:cubicBezTo>
                    <a:pt x="105671" y="56901"/>
                    <a:pt x="105671" y="56901"/>
                    <a:pt x="105671" y="56901"/>
                  </a:cubicBezTo>
                  <a:cubicBezTo>
                    <a:pt x="104477" y="59154"/>
                    <a:pt x="104477" y="59154"/>
                    <a:pt x="104477" y="59154"/>
                  </a:cubicBezTo>
                  <a:cubicBezTo>
                    <a:pt x="102089" y="61971"/>
                    <a:pt x="102089" y="61971"/>
                    <a:pt x="102089" y="61971"/>
                  </a:cubicBezTo>
                  <a:cubicBezTo>
                    <a:pt x="100298" y="60281"/>
                    <a:pt x="100298" y="60281"/>
                    <a:pt x="100298" y="60281"/>
                  </a:cubicBezTo>
                  <a:cubicBezTo>
                    <a:pt x="102089" y="58028"/>
                    <a:pt x="102089" y="58028"/>
                    <a:pt x="102089" y="58028"/>
                  </a:cubicBezTo>
                  <a:cubicBezTo>
                    <a:pt x="103283" y="54084"/>
                    <a:pt x="103283" y="54084"/>
                    <a:pt x="103283" y="54084"/>
                  </a:cubicBezTo>
                  <a:cubicBezTo>
                    <a:pt x="103880" y="52394"/>
                    <a:pt x="103880" y="52394"/>
                    <a:pt x="103880" y="52394"/>
                  </a:cubicBezTo>
                  <a:cubicBezTo>
                    <a:pt x="104477" y="51267"/>
                    <a:pt x="104477" y="51267"/>
                    <a:pt x="104477" y="51267"/>
                  </a:cubicBezTo>
                  <a:cubicBezTo>
                    <a:pt x="105671" y="50140"/>
                    <a:pt x="105671" y="50140"/>
                    <a:pt x="105671" y="50140"/>
                  </a:cubicBezTo>
                  <a:cubicBezTo>
                    <a:pt x="106865" y="49014"/>
                    <a:pt x="106865" y="49014"/>
                    <a:pt x="106865" y="49014"/>
                  </a:cubicBezTo>
                  <a:cubicBezTo>
                    <a:pt x="107462" y="47887"/>
                    <a:pt x="107462" y="47887"/>
                    <a:pt x="107462" y="47887"/>
                  </a:cubicBezTo>
                  <a:cubicBezTo>
                    <a:pt x="106865" y="45070"/>
                    <a:pt x="106865" y="45070"/>
                    <a:pt x="106865" y="45070"/>
                  </a:cubicBezTo>
                  <a:cubicBezTo>
                    <a:pt x="107462" y="43943"/>
                    <a:pt x="107462" y="43943"/>
                    <a:pt x="107462" y="43943"/>
                  </a:cubicBezTo>
                  <a:cubicBezTo>
                    <a:pt x="106865" y="42816"/>
                    <a:pt x="106865" y="42816"/>
                    <a:pt x="106865" y="42816"/>
                  </a:cubicBezTo>
                  <a:lnTo>
                    <a:pt x="106268" y="3887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3" name="Shape 889"/>
            <p:cNvSpPr/>
            <p:nvPr/>
          </p:nvSpPr>
          <p:spPr>
            <a:xfrm>
              <a:off x="7268003" y="2274433"/>
              <a:ext cx="229356" cy="263085"/>
            </a:xfrm>
            <a:custGeom>
              <a:avLst/>
              <a:gdLst/>
              <a:ahLst/>
              <a:cxnLst/>
              <a:rect l="0" t="0" r="0" b="0"/>
              <a:pathLst>
                <a:path w="120000" h="120000" extrusionOk="0">
                  <a:moveTo>
                    <a:pt x="106764" y="3846"/>
                  </a:moveTo>
                  <a:lnTo>
                    <a:pt x="100588" y="6153"/>
                  </a:lnTo>
                  <a:lnTo>
                    <a:pt x="95294" y="10000"/>
                  </a:lnTo>
                  <a:lnTo>
                    <a:pt x="89117" y="13076"/>
                  </a:lnTo>
                  <a:lnTo>
                    <a:pt x="84705" y="16153"/>
                  </a:lnTo>
                  <a:lnTo>
                    <a:pt x="82058" y="16923"/>
                  </a:lnTo>
                  <a:lnTo>
                    <a:pt x="80294" y="18461"/>
                  </a:lnTo>
                  <a:lnTo>
                    <a:pt x="77647" y="20769"/>
                  </a:lnTo>
                  <a:lnTo>
                    <a:pt x="75000" y="20769"/>
                  </a:lnTo>
                  <a:lnTo>
                    <a:pt x="72352" y="20769"/>
                  </a:lnTo>
                  <a:lnTo>
                    <a:pt x="68823" y="22307"/>
                  </a:lnTo>
                  <a:lnTo>
                    <a:pt x="65294" y="25384"/>
                  </a:lnTo>
                  <a:lnTo>
                    <a:pt x="62647" y="25384"/>
                  </a:lnTo>
                  <a:lnTo>
                    <a:pt x="60882" y="25384"/>
                  </a:lnTo>
                  <a:lnTo>
                    <a:pt x="60000" y="25384"/>
                  </a:lnTo>
                  <a:lnTo>
                    <a:pt x="57352" y="23846"/>
                  </a:lnTo>
                  <a:lnTo>
                    <a:pt x="54705" y="21538"/>
                  </a:lnTo>
                  <a:lnTo>
                    <a:pt x="52941" y="22307"/>
                  </a:lnTo>
                  <a:lnTo>
                    <a:pt x="49411" y="21538"/>
                  </a:lnTo>
                  <a:lnTo>
                    <a:pt x="48529" y="20769"/>
                  </a:lnTo>
                  <a:lnTo>
                    <a:pt x="45000" y="18461"/>
                  </a:lnTo>
                  <a:lnTo>
                    <a:pt x="41470" y="17692"/>
                  </a:lnTo>
                  <a:lnTo>
                    <a:pt x="34411" y="16923"/>
                  </a:lnTo>
                  <a:lnTo>
                    <a:pt x="0" y="21538"/>
                  </a:lnTo>
                  <a:lnTo>
                    <a:pt x="9705" y="103076"/>
                  </a:lnTo>
                  <a:lnTo>
                    <a:pt x="14117" y="104615"/>
                  </a:lnTo>
                  <a:lnTo>
                    <a:pt x="18529" y="103076"/>
                  </a:lnTo>
                  <a:lnTo>
                    <a:pt x="19411" y="102307"/>
                  </a:lnTo>
                  <a:lnTo>
                    <a:pt x="23823" y="105384"/>
                  </a:lnTo>
                  <a:lnTo>
                    <a:pt x="27352" y="107692"/>
                  </a:lnTo>
                  <a:lnTo>
                    <a:pt x="29117" y="110769"/>
                  </a:lnTo>
                  <a:lnTo>
                    <a:pt x="30000" y="112307"/>
                  </a:lnTo>
                  <a:lnTo>
                    <a:pt x="34411" y="113076"/>
                  </a:lnTo>
                  <a:lnTo>
                    <a:pt x="37058" y="113846"/>
                  </a:lnTo>
                  <a:lnTo>
                    <a:pt x="38823" y="114615"/>
                  </a:lnTo>
                  <a:lnTo>
                    <a:pt x="40588" y="116153"/>
                  </a:lnTo>
                  <a:lnTo>
                    <a:pt x="43235" y="115384"/>
                  </a:lnTo>
                  <a:lnTo>
                    <a:pt x="43235" y="114615"/>
                  </a:lnTo>
                  <a:lnTo>
                    <a:pt x="45000" y="113076"/>
                  </a:lnTo>
                  <a:lnTo>
                    <a:pt x="45882" y="112307"/>
                  </a:lnTo>
                  <a:lnTo>
                    <a:pt x="48529" y="113846"/>
                  </a:lnTo>
                  <a:lnTo>
                    <a:pt x="52941" y="115384"/>
                  </a:lnTo>
                  <a:lnTo>
                    <a:pt x="58235" y="114615"/>
                  </a:lnTo>
                  <a:lnTo>
                    <a:pt x="59117" y="113846"/>
                  </a:lnTo>
                  <a:lnTo>
                    <a:pt x="60882" y="111538"/>
                  </a:lnTo>
                  <a:lnTo>
                    <a:pt x="62647" y="110769"/>
                  </a:lnTo>
                  <a:lnTo>
                    <a:pt x="63529" y="110000"/>
                  </a:lnTo>
                  <a:lnTo>
                    <a:pt x="66176" y="112307"/>
                  </a:lnTo>
                  <a:lnTo>
                    <a:pt x="69705" y="116153"/>
                  </a:lnTo>
                  <a:lnTo>
                    <a:pt x="73235" y="119230"/>
                  </a:lnTo>
                  <a:lnTo>
                    <a:pt x="75882" y="119230"/>
                  </a:lnTo>
                  <a:lnTo>
                    <a:pt x="75000" y="120000"/>
                  </a:lnTo>
                  <a:lnTo>
                    <a:pt x="77647" y="117692"/>
                  </a:lnTo>
                  <a:lnTo>
                    <a:pt x="81176" y="114615"/>
                  </a:lnTo>
                  <a:lnTo>
                    <a:pt x="82941" y="112307"/>
                  </a:lnTo>
                  <a:lnTo>
                    <a:pt x="82941" y="109230"/>
                  </a:lnTo>
                  <a:lnTo>
                    <a:pt x="85588" y="100769"/>
                  </a:lnTo>
                  <a:lnTo>
                    <a:pt x="88235" y="98461"/>
                  </a:lnTo>
                  <a:lnTo>
                    <a:pt x="91764" y="100769"/>
                  </a:lnTo>
                  <a:lnTo>
                    <a:pt x="92647" y="100000"/>
                  </a:lnTo>
                  <a:lnTo>
                    <a:pt x="93529" y="92307"/>
                  </a:lnTo>
                  <a:lnTo>
                    <a:pt x="96176" y="89230"/>
                  </a:lnTo>
                  <a:lnTo>
                    <a:pt x="99705" y="84615"/>
                  </a:lnTo>
                  <a:lnTo>
                    <a:pt x="104117" y="84615"/>
                  </a:lnTo>
                  <a:lnTo>
                    <a:pt x="106764" y="81538"/>
                  </a:lnTo>
                  <a:lnTo>
                    <a:pt x="113823" y="76153"/>
                  </a:lnTo>
                  <a:lnTo>
                    <a:pt x="115588" y="72307"/>
                  </a:lnTo>
                  <a:lnTo>
                    <a:pt x="115588" y="70000"/>
                  </a:lnTo>
                  <a:lnTo>
                    <a:pt x="116470" y="63846"/>
                  </a:lnTo>
                  <a:lnTo>
                    <a:pt x="116470" y="59230"/>
                  </a:lnTo>
                  <a:lnTo>
                    <a:pt x="117352" y="56923"/>
                  </a:lnTo>
                  <a:lnTo>
                    <a:pt x="117352" y="53846"/>
                  </a:lnTo>
                  <a:lnTo>
                    <a:pt x="117352" y="47692"/>
                  </a:lnTo>
                  <a:lnTo>
                    <a:pt x="117352" y="46923"/>
                  </a:lnTo>
                  <a:lnTo>
                    <a:pt x="116470" y="44615"/>
                  </a:lnTo>
                  <a:lnTo>
                    <a:pt x="117352" y="42307"/>
                  </a:lnTo>
                  <a:lnTo>
                    <a:pt x="120000" y="42307"/>
                  </a:lnTo>
                  <a:lnTo>
                    <a:pt x="111176" y="0"/>
                  </a:lnTo>
                  <a:lnTo>
                    <a:pt x="106764" y="384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4" name="Shape 890"/>
            <p:cNvSpPr/>
            <p:nvPr/>
          </p:nvSpPr>
          <p:spPr>
            <a:xfrm>
              <a:off x="7119596" y="2319968"/>
              <a:ext cx="168644" cy="290068"/>
            </a:xfrm>
            <a:custGeom>
              <a:avLst/>
              <a:gdLst/>
              <a:ahLst/>
              <a:cxnLst/>
              <a:rect l="0" t="0" r="0" b="0"/>
              <a:pathLst>
                <a:path w="120000" h="120000" extrusionOk="0">
                  <a:moveTo>
                    <a:pt x="6000" y="120000"/>
                  </a:moveTo>
                  <a:lnTo>
                    <a:pt x="6000" y="116511"/>
                  </a:lnTo>
                  <a:lnTo>
                    <a:pt x="15600" y="116511"/>
                  </a:lnTo>
                  <a:lnTo>
                    <a:pt x="19200" y="113720"/>
                  </a:lnTo>
                  <a:lnTo>
                    <a:pt x="22800" y="113720"/>
                  </a:lnTo>
                  <a:lnTo>
                    <a:pt x="28800" y="113720"/>
                  </a:lnTo>
                  <a:lnTo>
                    <a:pt x="32400" y="115813"/>
                  </a:lnTo>
                  <a:lnTo>
                    <a:pt x="37200" y="117209"/>
                  </a:lnTo>
                  <a:lnTo>
                    <a:pt x="38400" y="116511"/>
                  </a:lnTo>
                  <a:lnTo>
                    <a:pt x="38400" y="113720"/>
                  </a:lnTo>
                  <a:lnTo>
                    <a:pt x="43200" y="113023"/>
                  </a:lnTo>
                  <a:lnTo>
                    <a:pt x="45600" y="112325"/>
                  </a:lnTo>
                  <a:lnTo>
                    <a:pt x="50400" y="112325"/>
                  </a:lnTo>
                  <a:lnTo>
                    <a:pt x="52800" y="113720"/>
                  </a:lnTo>
                  <a:lnTo>
                    <a:pt x="57600" y="114418"/>
                  </a:lnTo>
                  <a:lnTo>
                    <a:pt x="58800" y="112325"/>
                  </a:lnTo>
                  <a:lnTo>
                    <a:pt x="58800" y="109534"/>
                  </a:lnTo>
                  <a:lnTo>
                    <a:pt x="62400" y="107441"/>
                  </a:lnTo>
                  <a:lnTo>
                    <a:pt x="63600" y="104651"/>
                  </a:lnTo>
                  <a:lnTo>
                    <a:pt x="66000" y="104651"/>
                  </a:lnTo>
                  <a:lnTo>
                    <a:pt x="67200" y="107441"/>
                  </a:lnTo>
                  <a:lnTo>
                    <a:pt x="70800" y="109534"/>
                  </a:lnTo>
                  <a:lnTo>
                    <a:pt x="72000" y="110232"/>
                  </a:lnTo>
                  <a:lnTo>
                    <a:pt x="79200" y="109534"/>
                  </a:lnTo>
                  <a:lnTo>
                    <a:pt x="81600" y="106744"/>
                  </a:lnTo>
                  <a:lnTo>
                    <a:pt x="81600" y="104651"/>
                  </a:lnTo>
                  <a:lnTo>
                    <a:pt x="85200" y="101162"/>
                  </a:lnTo>
                  <a:lnTo>
                    <a:pt x="88800" y="101162"/>
                  </a:lnTo>
                  <a:lnTo>
                    <a:pt x="91200" y="99767"/>
                  </a:lnTo>
                  <a:lnTo>
                    <a:pt x="93600" y="96976"/>
                  </a:lnTo>
                  <a:lnTo>
                    <a:pt x="96000" y="94186"/>
                  </a:lnTo>
                  <a:lnTo>
                    <a:pt x="96000" y="91395"/>
                  </a:lnTo>
                  <a:lnTo>
                    <a:pt x="97200" y="90000"/>
                  </a:lnTo>
                  <a:lnTo>
                    <a:pt x="97200" y="88604"/>
                  </a:lnTo>
                  <a:lnTo>
                    <a:pt x="98400" y="87906"/>
                  </a:lnTo>
                  <a:lnTo>
                    <a:pt x="108000" y="87209"/>
                  </a:lnTo>
                  <a:lnTo>
                    <a:pt x="112800" y="85813"/>
                  </a:lnTo>
                  <a:lnTo>
                    <a:pt x="117600" y="85813"/>
                  </a:lnTo>
                  <a:lnTo>
                    <a:pt x="120000" y="84418"/>
                  </a:lnTo>
                  <a:lnTo>
                    <a:pt x="118800" y="80232"/>
                  </a:lnTo>
                  <a:lnTo>
                    <a:pt x="120000" y="78837"/>
                  </a:lnTo>
                  <a:lnTo>
                    <a:pt x="117600" y="78139"/>
                  </a:lnTo>
                  <a:lnTo>
                    <a:pt x="116400" y="75348"/>
                  </a:lnTo>
                  <a:lnTo>
                    <a:pt x="118800" y="74651"/>
                  </a:lnTo>
                  <a:lnTo>
                    <a:pt x="105600" y="697"/>
                  </a:lnTo>
                  <a:lnTo>
                    <a:pt x="105600" y="0"/>
                  </a:lnTo>
                  <a:lnTo>
                    <a:pt x="32400" y="2790"/>
                  </a:lnTo>
                  <a:lnTo>
                    <a:pt x="32400" y="3488"/>
                  </a:lnTo>
                  <a:lnTo>
                    <a:pt x="24000" y="6279"/>
                  </a:lnTo>
                  <a:lnTo>
                    <a:pt x="19200" y="8372"/>
                  </a:lnTo>
                  <a:lnTo>
                    <a:pt x="15600" y="9069"/>
                  </a:lnTo>
                  <a:lnTo>
                    <a:pt x="9600" y="8372"/>
                  </a:lnTo>
                  <a:lnTo>
                    <a:pt x="13200" y="71860"/>
                  </a:lnTo>
                  <a:lnTo>
                    <a:pt x="12000" y="73953"/>
                  </a:lnTo>
                  <a:lnTo>
                    <a:pt x="12000" y="76046"/>
                  </a:lnTo>
                  <a:lnTo>
                    <a:pt x="12000" y="78837"/>
                  </a:lnTo>
                  <a:lnTo>
                    <a:pt x="13200" y="81627"/>
                  </a:lnTo>
                  <a:lnTo>
                    <a:pt x="18000" y="86511"/>
                  </a:lnTo>
                  <a:lnTo>
                    <a:pt x="19200" y="90697"/>
                  </a:lnTo>
                  <a:lnTo>
                    <a:pt x="19200" y="93488"/>
                  </a:lnTo>
                  <a:lnTo>
                    <a:pt x="15600" y="94883"/>
                  </a:lnTo>
                  <a:lnTo>
                    <a:pt x="13200" y="97674"/>
                  </a:lnTo>
                  <a:lnTo>
                    <a:pt x="12000" y="101162"/>
                  </a:lnTo>
                  <a:lnTo>
                    <a:pt x="9600" y="102558"/>
                  </a:lnTo>
                  <a:lnTo>
                    <a:pt x="6000" y="104651"/>
                  </a:lnTo>
                  <a:lnTo>
                    <a:pt x="4800" y="108837"/>
                  </a:lnTo>
                  <a:lnTo>
                    <a:pt x="2400" y="109534"/>
                  </a:lnTo>
                  <a:lnTo>
                    <a:pt x="0" y="112325"/>
                  </a:lnTo>
                  <a:lnTo>
                    <a:pt x="0" y="116511"/>
                  </a:lnTo>
                  <a:lnTo>
                    <a:pt x="1200" y="119302"/>
                  </a:lnTo>
                  <a:lnTo>
                    <a:pt x="2400" y="120000"/>
                  </a:lnTo>
                  <a:lnTo>
                    <a:pt x="2400" y="120000"/>
                  </a:lnTo>
                  <a:lnTo>
                    <a:pt x="6000"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5" name="Shape 891"/>
            <p:cNvSpPr/>
            <p:nvPr/>
          </p:nvSpPr>
          <p:spPr>
            <a:xfrm>
              <a:off x="6929028" y="2282866"/>
              <a:ext cx="217551" cy="381136"/>
            </a:xfrm>
            <a:custGeom>
              <a:avLst/>
              <a:gdLst/>
              <a:ahLst/>
              <a:cxnLst/>
              <a:rect l="0" t="0" r="0" b="0"/>
              <a:pathLst>
                <a:path w="120000" h="120000" extrusionOk="0">
                  <a:moveTo>
                    <a:pt x="80000" y="115752"/>
                  </a:moveTo>
                  <a:lnTo>
                    <a:pt x="81860" y="115221"/>
                  </a:lnTo>
                  <a:lnTo>
                    <a:pt x="85581" y="116283"/>
                  </a:lnTo>
                  <a:lnTo>
                    <a:pt x="89302" y="117876"/>
                  </a:lnTo>
                  <a:lnTo>
                    <a:pt x="92093" y="117876"/>
                  </a:lnTo>
                  <a:lnTo>
                    <a:pt x="94883" y="117876"/>
                  </a:lnTo>
                  <a:lnTo>
                    <a:pt x="96744" y="117345"/>
                  </a:lnTo>
                  <a:lnTo>
                    <a:pt x="94883" y="114690"/>
                  </a:lnTo>
                  <a:lnTo>
                    <a:pt x="94883" y="112035"/>
                  </a:lnTo>
                  <a:lnTo>
                    <a:pt x="97674" y="110973"/>
                  </a:lnTo>
                  <a:lnTo>
                    <a:pt x="103255" y="109911"/>
                  </a:lnTo>
                  <a:lnTo>
                    <a:pt x="105116" y="109380"/>
                  </a:lnTo>
                  <a:lnTo>
                    <a:pt x="104186" y="107787"/>
                  </a:lnTo>
                  <a:lnTo>
                    <a:pt x="104186" y="106194"/>
                  </a:lnTo>
                  <a:lnTo>
                    <a:pt x="104186" y="105663"/>
                  </a:lnTo>
                  <a:lnTo>
                    <a:pt x="104186" y="103539"/>
                  </a:lnTo>
                  <a:lnTo>
                    <a:pt x="106976" y="103008"/>
                  </a:lnTo>
                  <a:lnTo>
                    <a:pt x="106976" y="103008"/>
                  </a:lnTo>
                  <a:lnTo>
                    <a:pt x="106046" y="102477"/>
                  </a:lnTo>
                  <a:lnTo>
                    <a:pt x="105116" y="100353"/>
                  </a:lnTo>
                  <a:lnTo>
                    <a:pt x="105116" y="97168"/>
                  </a:lnTo>
                  <a:lnTo>
                    <a:pt x="106976" y="95044"/>
                  </a:lnTo>
                  <a:lnTo>
                    <a:pt x="108837" y="94513"/>
                  </a:lnTo>
                  <a:lnTo>
                    <a:pt x="109767" y="91327"/>
                  </a:lnTo>
                  <a:lnTo>
                    <a:pt x="112558" y="89734"/>
                  </a:lnTo>
                  <a:lnTo>
                    <a:pt x="114418" y="88672"/>
                  </a:lnTo>
                  <a:lnTo>
                    <a:pt x="115348" y="86017"/>
                  </a:lnTo>
                  <a:lnTo>
                    <a:pt x="117209" y="83893"/>
                  </a:lnTo>
                  <a:lnTo>
                    <a:pt x="120000" y="82831"/>
                  </a:lnTo>
                  <a:lnTo>
                    <a:pt x="120000" y="80707"/>
                  </a:lnTo>
                  <a:lnTo>
                    <a:pt x="119069" y="77522"/>
                  </a:lnTo>
                  <a:lnTo>
                    <a:pt x="115348" y="73805"/>
                  </a:lnTo>
                  <a:lnTo>
                    <a:pt x="114418" y="71681"/>
                  </a:lnTo>
                  <a:lnTo>
                    <a:pt x="114418" y="69557"/>
                  </a:lnTo>
                  <a:lnTo>
                    <a:pt x="114418" y="67964"/>
                  </a:lnTo>
                  <a:lnTo>
                    <a:pt x="115348" y="66371"/>
                  </a:lnTo>
                  <a:lnTo>
                    <a:pt x="112558" y="18053"/>
                  </a:lnTo>
                  <a:lnTo>
                    <a:pt x="113488" y="18053"/>
                  </a:lnTo>
                  <a:lnTo>
                    <a:pt x="109767" y="16460"/>
                  </a:lnTo>
                  <a:lnTo>
                    <a:pt x="107906" y="13805"/>
                  </a:lnTo>
                  <a:lnTo>
                    <a:pt x="106046" y="12212"/>
                  </a:lnTo>
                  <a:lnTo>
                    <a:pt x="105116" y="9026"/>
                  </a:lnTo>
                  <a:lnTo>
                    <a:pt x="101395" y="6902"/>
                  </a:lnTo>
                  <a:lnTo>
                    <a:pt x="99534" y="1592"/>
                  </a:lnTo>
                  <a:lnTo>
                    <a:pt x="99534" y="0"/>
                  </a:lnTo>
                  <a:lnTo>
                    <a:pt x="22325" y="2654"/>
                  </a:lnTo>
                  <a:lnTo>
                    <a:pt x="20465" y="1592"/>
                  </a:lnTo>
                  <a:lnTo>
                    <a:pt x="20465" y="1592"/>
                  </a:lnTo>
                  <a:lnTo>
                    <a:pt x="19534" y="3185"/>
                  </a:lnTo>
                  <a:lnTo>
                    <a:pt x="19534" y="4247"/>
                  </a:lnTo>
                  <a:lnTo>
                    <a:pt x="22325" y="5840"/>
                  </a:lnTo>
                  <a:lnTo>
                    <a:pt x="26046" y="7433"/>
                  </a:lnTo>
                  <a:lnTo>
                    <a:pt x="30697" y="9557"/>
                  </a:lnTo>
                  <a:lnTo>
                    <a:pt x="35348" y="12212"/>
                  </a:lnTo>
                  <a:lnTo>
                    <a:pt x="35348" y="13805"/>
                  </a:lnTo>
                  <a:lnTo>
                    <a:pt x="33488" y="16991"/>
                  </a:lnTo>
                  <a:lnTo>
                    <a:pt x="31627" y="18584"/>
                  </a:lnTo>
                  <a:lnTo>
                    <a:pt x="28837" y="22831"/>
                  </a:lnTo>
                  <a:lnTo>
                    <a:pt x="26976" y="23893"/>
                  </a:lnTo>
                  <a:lnTo>
                    <a:pt x="25116" y="24955"/>
                  </a:lnTo>
                  <a:lnTo>
                    <a:pt x="19534" y="26548"/>
                  </a:lnTo>
                  <a:lnTo>
                    <a:pt x="13953" y="26548"/>
                  </a:lnTo>
                  <a:lnTo>
                    <a:pt x="11162" y="27079"/>
                  </a:lnTo>
                  <a:lnTo>
                    <a:pt x="11162" y="29203"/>
                  </a:lnTo>
                  <a:lnTo>
                    <a:pt x="11162" y="30796"/>
                  </a:lnTo>
                  <a:lnTo>
                    <a:pt x="13953" y="34513"/>
                  </a:lnTo>
                  <a:lnTo>
                    <a:pt x="15813" y="35575"/>
                  </a:lnTo>
                  <a:lnTo>
                    <a:pt x="12093" y="37168"/>
                  </a:lnTo>
                  <a:lnTo>
                    <a:pt x="12093" y="40884"/>
                  </a:lnTo>
                  <a:lnTo>
                    <a:pt x="10232" y="40884"/>
                  </a:lnTo>
                  <a:lnTo>
                    <a:pt x="7441" y="42477"/>
                  </a:lnTo>
                  <a:lnTo>
                    <a:pt x="1860" y="45663"/>
                  </a:lnTo>
                  <a:lnTo>
                    <a:pt x="2790" y="48849"/>
                  </a:lnTo>
                  <a:lnTo>
                    <a:pt x="0" y="50442"/>
                  </a:lnTo>
                  <a:lnTo>
                    <a:pt x="0" y="55221"/>
                  </a:lnTo>
                  <a:lnTo>
                    <a:pt x="0" y="60000"/>
                  </a:lnTo>
                  <a:lnTo>
                    <a:pt x="5581" y="65309"/>
                  </a:lnTo>
                  <a:lnTo>
                    <a:pt x="19534" y="72212"/>
                  </a:lnTo>
                  <a:lnTo>
                    <a:pt x="23255" y="75398"/>
                  </a:lnTo>
                  <a:lnTo>
                    <a:pt x="23255" y="79646"/>
                  </a:lnTo>
                  <a:lnTo>
                    <a:pt x="27906" y="81769"/>
                  </a:lnTo>
                  <a:lnTo>
                    <a:pt x="28837" y="80176"/>
                  </a:lnTo>
                  <a:lnTo>
                    <a:pt x="31627" y="79646"/>
                  </a:lnTo>
                  <a:lnTo>
                    <a:pt x="36279" y="79646"/>
                  </a:lnTo>
                  <a:lnTo>
                    <a:pt x="39069" y="81238"/>
                  </a:lnTo>
                  <a:lnTo>
                    <a:pt x="41860" y="82831"/>
                  </a:lnTo>
                  <a:lnTo>
                    <a:pt x="39069" y="86017"/>
                  </a:lnTo>
                  <a:lnTo>
                    <a:pt x="38139" y="88672"/>
                  </a:lnTo>
                  <a:lnTo>
                    <a:pt x="38139" y="90265"/>
                  </a:lnTo>
                  <a:lnTo>
                    <a:pt x="36279" y="92920"/>
                  </a:lnTo>
                  <a:lnTo>
                    <a:pt x="36279" y="95575"/>
                  </a:lnTo>
                  <a:lnTo>
                    <a:pt x="40930" y="98230"/>
                  </a:lnTo>
                  <a:lnTo>
                    <a:pt x="47441" y="100884"/>
                  </a:lnTo>
                  <a:lnTo>
                    <a:pt x="49302" y="100353"/>
                  </a:lnTo>
                  <a:lnTo>
                    <a:pt x="59534" y="104070"/>
                  </a:lnTo>
                  <a:lnTo>
                    <a:pt x="63255" y="106194"/>
                  </a:lnTo>
                  <a:lnTo>
                    <a:pt x="66046" y="110973"/>
                  </a:lnTo>
                  <a:lnTo>
                    <a:pt x="65116" y="113628"/>
                  </a:lnTo>
                  <a:lnTo>
                    <a:pt x="64186" y="115221"/>
                  </a:lnTo>
                  <a:lnTo>
                    <a:pt x="68837" y="117876"/>
                  </a:lnTo>
                  <a:lnTo>
                    <a:pt x="68837" y="120000"/>
                  </a:lnTo>
                  <a:lnTo>
                    <a:pt x="70697" y="117876"/>
                  </a:lnTo>
                  <a:lnTo>
                    <a:pt x="74418" y="117876"/>
                  </a:lnTo>
                  <a:lnTo>
                    <a:pt x="77209" y="117345"/>
                  </a:lnTo>
                  <a:lnTo>
                    <a:pt x="80000" y="11575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6" name="Shape 892"/>
            <p:cNvSpPr/>
            <p:nvPr/>
          </p:nvSpPr>
          <p:spPr>
            <a:xfrm>
              <a:off x="6662570" y="2198543"/>
              <a:ext cx="330542" cy="242848"/>
            </a:xfrm>
            <a:custGeom>
              <a:avLst/>
              <a:gdLst/>
              <a:ahLst/>
              <a:cxnLst/>
              <a:rect l="0" t="0" r="0" b="0"/>
              <a:pathLst>
                <a:path w="120000" h="120000" extrusionOk="0">
                  <a:moveTo>
                    <a:pt x="98181" y="113647"/>
                  </a:moveTo>
                  <a:cubicBezTo>
                    <a:pt x="101818" y="108705"/>
                    <a:pt x="101818" y="108705"/>
                    <a:pt x="101818" y="108705"/>
                  </a:cubicBezTo>
                  <a:cubicBezTo>
                    <a:pt x="103376" y="105882"/>
                    <a:pt x="103376" y="105882"/>
                    <a:pt x="103376" y="105882"/>
                  </a:cubicBezTo>
                  <a:cubicBezTo>
                    <a:pt x="104415" y="105882"/>
                    <a:pt x="104415" y="105882"/>
                    <a:pt x="104415" y="105882"/>
                  </a:cubicBezTo>
                  <a:cubicBezTo>
                    <a:pt x="104935" y="100235"/>
                    <a:pt x="104935" y="100235"/>
                    <a:pt x="104935" y="100235"/>
                  </a:cubicBezTo>
                  <a:cubicBezTo>
                    <a:pt x="107012" y="98117"/>
                    <a:pt x="107012" y="98117"/>
                    <a:pt x="107012" y="98117"/>
                  </a:cubicBezTo>
                  <a:cubicBezTo>
                    <a:pt x="105974" y="96000"/>
                    <a:pt x="105974" y="96000"/>
                    <a:pt x="105974" y="96000"/>
                  </a:cubicBezTo>
                  <a:cubicBezTo>
                    <a:pt x="103896" y="90352"/>
                    <a:pt x="103896" y="90352"/>
                    <a:pt x="103896" y="90352"/>
                  </a:cubicBezTo>
                  <a:cubicBezTo>
                    <a:pt x="103896" y="87529"/>
                    <a:pt x="103896" y="87529"/>
                    <a:pt x="103896" y="87529"/>
                  </a:cubicBezTo>
                  <a:cubicBezTo>
                    <a:pt x="103896" y="84705"/>
                    <a:pt x="103896" y="84705"/>
                    <a:pt x="103896" y="84705"/>
                  </a:cubicBezTo>
                  <a:cubicBezTo>
                    <a:pt x="105974" y="83294"/>
                    <a:pt x="105974" y="83294"/>
                    <a:pt x="105974" y="83294"/>
                  </a:cubicBezTo>
                  <a:cubicBezTo>
                    <a:pt x="109610" y="83294"/>
                    <a:pt x="109610" y="83294"/>
                    <a:pt x="109610" y="83294"/>
                  </a:cubicBezTo>
                  <a:cubicBezTo>
                    <a:pt x="113246" y="81176"/>
                    <a:pt x="113246" y="81176"/>
                    <a:pt x="113246" y="81176"/>
                  </a:cubicBezTo>
                  <a:cubicBezTo>
                    <a:pt x="114285" y="79764"/>
                    <a:pt x="114285" y="79764"/>
                    <a:pt x="114285" y="79764"/>
                  </a:cubicBezTo>
                  <a:cubicBezTo>
                    <a:pt x="115844" y="77647"/>
                    <a:pt x="115844" y="77647"/>
                    <a:pt x="115844" y="77647"/>
                  </a:cubicBezTo>
                  <a:cubicBezTo>
                    <a:pt x="117402" y="71294"/>
                    <a:pt x="117402" y="71294"/>
                    <a:pt x="117402" y="71294"/>
                  </a:cubicBezTo>
                  <a:cubicBezTo>
                    <a:pt x="118961" y="68470"/>
                    <a:pt x="118961" y="68470"/>
                    <a:pt x="118961" y="68470"/>
                  </a:cubicBezTo>
                  <a:cubicBezTo>
                    <a:pt x="119999" y="63529"/>
                    <a:pt x="119999" y="63529"/>
                    <a:pt x="119999" y="63529"/>
                  </a:cubicBezTo>
                  <a:cubicBezTo>
                    <a:pt x="119999" y="61411"/>
                    <a:pt x="119999" y="61411"/>
                    <a:pt x="119999" y="61411"/>
                  </a:cubicBezTo>
                  <a:cubicBezTo>
                    <a:pt x="116883" y="57176"/>
                    <a:pt x="116883" y="57176"/>
                    <a:pt x="116883" y="57176"/>
                  </a:cubicBezTo>
                  <a:cubicBezTo>
                    <a:pt x="113766" y="53647"/>
                    <a:pt x="113766" y="53647"/>
                    <a:pt x="113766" y="53647"/>
                  </a:cubicBezTo>
                  <a:cubicBezTo>
                    <a:pt x="111688" y="50823"/>
                    <a:pt x="111688" y="50823"/>
                    <a:pt x="111688" y="50823"/>
                  </a:cubicBezTo>
                  <a:cubicBezTo>
                    <a:pt x="109610" y="48705"/>
                    <a:pt x="109610" y="48705"/>
                    <a:pt x="109610" y="48705"/>
                  </a:cubicBezTo>
                  <a:cubicBezTo>
                    <a:pt x="109610" y="46588"/>
                    <a:pt x="109610" y="46588"/>
                    <a:pt x="109610" y="46588"/>
                  </a:cubicBezTo>
                  <a:cubicBezTo>
                    <a:pt x="110129" y="44470"/>
                    <a:pt x="110129" y="44470"/>
                    <a:pt x="110129" y="44470"/>
                  </a:cubicBezTo>
                  <a:cubicBezTo>
                    <a:pt x="111168" y="45882"/>
                    <a:pt x="111168" y="45882"/>
                    <a:pt x="111168" y="45882"/>
                  </a:cubicBezTo>
                  <a:cubicBezTo>
                    <a:pt x="109610" y="43058"/>
                    <a:pt x="109610" y="43058"/>
                    <a:pt x="109610" y="43058"/>
                  </a:cubicBezTo>
                  <a:cubicBezTo>
                    <a:pt x="109610" y="43058"/>
                    <a:pt x="107532" y="41647"/>
                    <a:pt x="107012" y="41647"/>
                  </a:cubicBezTo>
                  <a:cubicBezTo>
                    <a:pt x="106493" y="41647"/>
                    <a:pt x="104415" y="38823"/>
                    <a:pt x="104415" y="38823"/>
                  </a:cubicBezTo>
                  <a:cubicBezTo>
                    <a:pt x="101818" y="38823"/>
                    <a:pt x="101818" y="38823"/>
                    <a:pt x="101818" y="38823"/>
                  </a:cubicBezTo>
                  <a:cubicBezTo>
                    <a:pt x="101818" y="35294"/>
                    <a:pt x="101818" y="35294"/>
                    <a:pt x="101818" y="35294"/>
                  </a:cubicBezTo>
                  <a:cubicBezTo>
                    <a:pt x="100779" y="31764"/>
                    <a:pt x="100779" y="31764"/>
                    <a:pt x="100779" y="31764"/>
                  </a:cubicBezTo>
                  <a:cubicBezTo>
                    <a:pt x="100779" y="27529"/>
                    <a:pt x="100779" y="27529"/>
                    <a:pt x="100779" y="27529"/>
                  </a:cubicBezTo>
                  <a:cubicBezTo>
                    <a:pt x="100779" y="24705"/>
                    <a:pt x="100779" y="24705"/>
                    <a:pt x="100779" y="24705"/>
                  </a:cubicBezTo>
                  <a:cubicBezTo>
                    <a:pt x="100779" y="19764"/>
                    <a:pt x="100779" y="19764"/>
                    <a:pt x="100779" y="19764"/>
                  </a:cubicBezTo>
                  <a:cubicBezTo>
                    <a:pt x="99740" y="17647"/>
                    <a:pt x="99740" y="17647"/>
                    <a:pt x="99740" y="17647"/>
                  </a:cubicBezTo>
                  <a:cubicBezTo>
                    <a:pt x="98181" y="12705"/>
                    <a:pt x="98181" y="12705"/>
                    <a:pt x="98181" y="12705"/>
                  </a:cubicBezTo>
                  <a:cubicBezTo>
                    <a:pt x="3636" y="15529"/>
                    <a:pt x="3636" y="15529"/>
                    <a:pt x="3636" y="15529"/>
                  </a:cubicBezTo>
                  <a:cubicBezTo>
                    <a:pt x="4155" y="0"/>
                    <a:pt x="4155" y="0"/>
                    <a:pt x="4155" y="0"/>
                  </a:cubicBezTo>
                  <a:cubicBezTo>
                    <a:pt x="4155" y="0"/>
                    <a:pt x="4155" y="0"/>
                    <a:pt x="4155" y="0"/>
                  </a:cubicBezTo>
                  <a:cubicBezTo>
                    <a:pt x="3636" y="16235"/>
                    <a:pt x="3636" y="16235"/>
                    <a:pt x="3636" y="16235"/>
                  </a:cubicBezTo>
                  <a:cubicBezTo>
                    <a:pt x="2077" y="16235"/>
                    <a:pt x="2077" y="16235"/>
                    <a:pt x="2077" y="16235"/>
                  </a:cubicBezTo>
                  <a:cubicBezTo>
                    <a:pt x="2077" y="18352"/>
                    <a:pt x="2077" y="18352"/>
                    <a:pt x="2077" y="18352"/>
                  </a:cubicBezTo>
                  <a:cubicBezTo>
                    <a:pt x="1558" y="21882"/>
                    <a:pt x="1558" y="21882"/>
                    <a:pt x="1558" y="21882"/>
                  </a:cubicBezTo>
                  <a:cubicBezTo>
                    <a:pt x="2597" y="22588"/>
                    <a:pt x="2597" y="22588"/>
                    <a:pt x="2597" y="22588"/>
                  </a:cubicBezTo>
                  <a:cubicBezTo>
                    <a:pt x="3636" y="26117"/>
                    <a:pt x="3636" y="26117"/>
                    <a:pt x="3636" y="26117"/>
                  </a:cubicBezTo>
                  <a:cubicBezTo>
                    <a:pt x="3636" y="28941"/>
                    <a:pt x="3636" y="28941"/>
                    <a:pt x="3636" y="28941"/>
                  </a:cubicBezTo>
                  <a:cubicBezTo>
                    <a:pt x="2597" y="29647"/>
                    <a:pt x="2597" y="29647"/>
                    <a:pt x="2597" y="29647"/>
                  </a:cubicBezTo>
                  <a:cubicBezTo>
                    <a:pt x="2077" y="31764"/>
                    <a:pt x="2077" y="31764"/>
                    <a:pt x="2077" y="31764"/>
                  </a:cubicBezTo>
                  <a:cubicBezTo>
                    <a:pt x="2077" y="36705"/>
                    <a:pt x="2077" y="36705"/>
                    <a:pt x="2077" y="36705"/>
                  </a:cubicBezTo>
                  <a:cubicBezTo>
                    <a:pt x="519" y="37411"/>
                    <a:pt x="519" y="37411"/>
                    <a:pt x="519" y="37411"/>
                  </a:cubicBezTo>
                  <a:cubicBezTo>
                    <a:pt x="0" y="39529"/>
                    <a:pt x="0" y="39529"/>
                    <a:pt x="0" y="39529"/>
                  </a:cubicBezTo>
                  <a:cubicBezTo>
                    <a:pt x="0" y="41647"/>
                    <a:pt x="0" y="41647"/>
                    <a:pt x="0" y="41647"/>
                  </a:cubicBezTo>
                  <a:cubicBezTo>
                    <a:pt x="2077" y="43764"/>
                    <a:pt x="2077" y="43764"/>
                    <a:pt x="2077" y="43764"/>
                  </a:cubicBezTo>
                  <a:cubicBezTo>
                    <a:pt x="2077" y="46588"/>
                    <a:pt x="2077" y="46588"/>
                    <a:pt x="2077" y="46588"/>
                  </a:cubicBezTo>
                  <a:cubicBezTo>
                    <a:pt x="2077" y="48705"/>
                    <a:pt x="2077" y="48705"/>
                    <a:pt x="2077" y="48705"/>
                  </a:cubicBezTo>
                  <a:cubicBezTo>
                    <a:pt x="1558" y="47294"/>
                    <a:pt x="1558" y="47294"/>
                    <a:pt x="1558" y="47294"/>
                  </a:cubicBezTo>
                  <a:cubicBezTo>
                    <a:pt x="3116" y="50117"/>
                    <a:pt x="3116" y="50117"/>
                    <a:pt x="3116" y="50117"/>
                  </a:cubicBezTo>
                  <a:cubicBezTo>
                    <a:pt x="4675" y="56470"/>
                    <a:pt x="4675" y="56470"/>
                    <a:pt x="4675" y="56470"/>
                  </a:cubicBezTo>
                  <a:cubicBezTo>
                    <a:pt x="6233" y="60000"/>
                    <a:pt x="6233" y="60000"/>
                    <a:pt x="6233" y="60000"/>
                  </a:cubicBezTo>
                  <a:cubicBezTo>
                    <a:pt x="7272" y="64235"/>
                    <a:pt x="7272" y="64235"/>
                    <a:pt x="7272" y="64235"/>
                  </a:cubicBezTo>
                  <a:cubicBezTo>
                    <a:pt x="8311" y="67764"/>
                    <a:pt x="8311" y="67764"/>
                    <a:pt x="8311" y="67764"/>
                  </a:cubicBezTo>
                  <a:cubicBezTo>
                    <a:pt x="9350" y="69882"/>
                    <a:pt x="9350" y="69882"/>
                    <a:pt x="9350" y="69882"/>
                  </a:cubicBezTo>
                  <a:cubicBezTo>
                    <a:pt x="9870" y="72000"/>
                    <a:pt x="9870" y="72000"/>
                    <a:pt x="9870" y="72000"/>
                  </a:cubicBezTo>
                  <a:cubicBezTo>
                    <a:pt x="10389" y="72705"/>
                    <a:pt x="10389" y="72705"/>
                    <a:pt x="10389" y="72705"/>
                  </a:cubicBezTo>
                  <a:cubicBezTo>
                    <a:pt x="10389" y="73411"/>
                    <a:pt x="10389" y="73411"/>
                    <a:pt x="10389" y="73411"/>
                  </a:cubicBezTo>
                  <a:cubicBezTo>
                    <a:pt x="8831" y="74117"/>
                    <a:pt x="8831" y="74117"/>
                    <a:pt x="8831" y="74117"/>
                  </a:cubicBezTo>
                  <a:cubicBezTo>
                    <a:pt x="9350" y="76941"/>
                    <a:pt x="9350" y="76941"/>
                    <a:pt x="9350" y="76941"/>
                  </a:cubicBezTo>
                  <a:cubicBezTo>
                    <a:pt x="9870" y="80470"/>
                    <a:pt x="9870" y="80470"/>
                    <a:pt x="9870" y="80470"/>
                  </a:cubicBezTo>
                  <a:cubicBezTo>
                    <a:pt x="10389" y="81882"/>
                    <a:pt x="10389" y="81882"/>
                    <a:pt x="10389" y="81882"/>
                  </a:cubicBezTo>
                  <a:cubicBezTo>
                    <a:pt x="11428" y="81882"/>
                    <a:pt x="11428" y="81882"/>
                    <a:pt x="11428" y="81882"/>
                  </a:cubicBezTo>
                  <a:cubicBezTo>
                    <a:pt x="12467" y="83294"/>
                    <a:pt x="12467" y="83294"/>
                    <a:pt x="12467" y="83294"/>
                  </a:cubicBezTo>
                  <a:cubicBezTo>
                    <a:pt x="13506" y="88235"/>
                    <a:pt x="13506" y="88235"/>
                    <a:pt x="13506" y="88235"/>
                  </a:cubicBezTo>
                  <a:cubicBezTo>
                    <a:pt x="13506" y="95294"/>
                    <a:pt x="13506" y="95294"/>
                    <a:pt x="13506" y="95294"/>
                  </a:cubicBezTo>
                  <a:cubicBezTo>
                    <a:pt x="12987" y="98117"/>
                    <a:pt x="12987" y="98117"/>
                    <a:pt x="12987" y="98117"/>
                  </a:cubicBezTo>
                  <a:cubicBezTo>
                    <a:pt x="14025" y="100235"/>
                    <a:pt x="14025" y="100235"/>
                    <a:pt x="14025" y="100235"/>
                  </a:cubicBezTo>
                  <a:cubicBezTo>
                    <a:pt x="14545" y="101647"/>
                    <a:pt x="14545" y="101647"/>
                    <a:pt x="14545" y="101647"/>
                  </a:cubicBezTo>
                  <a:cubicBezTo>
                    <a:pt x="14545" y="108705"/>
                    <a:pt x="14545" y="108705"/>
                    <a:pt x="14545" y="108705"/>
                  </a:cubicBezTo>
                  <a:cubicBezTo>
                    <a:pt x="15584" y="113647"/>
                    <a:pt x="15584" y="113647"/>
                    <a:pt x="15584" y="113647"/>
                  </a:cubicBezTo>
                  <a:cubicBezTo>
                    <a:pt x="15584" y="114352"/>
                    <a:pt x="15584" y="114352"/>
                    <a:pt x="15584" y="114352"/>
                  </a:cubicBezTo>
                  <a:cubicBezTo>
                    <a:pt x="91428" y="112941"/>
                    <a:pt x="91428" y="112941"/>
                    <a:pt x="91428" y="112941"/>
                  </a:cubicBezTo>
                  <a:cubicBezTo>
                    <a:pt x="97662" y="120000"/>
                    <a:pt x="97662" y="120000"/>
                    <a:pt x="97662" y="120000"/>
                  </a:cubicBezTo>
                  <a:cubicBezTo>
                    <a:pt x="98701" y="118588"/>
                    <a:pt x="98701" y="118588"/>
                    <a:pt x="98701" y="118588"/>
                  </a:cubicBezTo>
                  <a:lnTo>
                    <a:pt x="98181" y="11364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7" name="Shape 893"/>
            <p:cNvSpPr/>
            <p:nvPr/>
          </p:nvSpPr>
          <p:spPr>
            <a:xfrm>
              <a:off x="5157992" y="3013096"/>
              <a:ext cx="735560" cy="571704"/>
            </a:xfrm>
            <a:custGeom>
              <a:avLst/>
              <a:gdLst/>
              <a:ahLst/>
              <a:cxnLst/>
              <a:rect l="0" t="0" r="0" b="0"/>
              <a:pathLst>
                <a:path w="120000" h="120000" extrusionOk="0">
                  <a:moveTo>
                    <a:pt x="47091" y="96637"/>
                  </a:moveTo>
                  <a:lnTo>
                    <a:pt x="47916" y="97699"/>
                  </a:lnTo>
                  <a:lnTo>
                    <a:pt x="49567" y="99115"/>
                  </a:lnTo>
                  <a:lnTo>
                    <a:pt x="48466" y="99469"/>
                  </a:lnTo>
                  <a:lnTo>
                    <a:pt x="47916" y="99469"/>
                  </a:lnTo>
                  <a:lnTo>
                    <a:pt x="46816" y="100531"/>
                  </a:lnTo>
                  <a:lnTo>
                    <a:pt x="46816" y="100884"/>
                  </a:lnTo>
                  <a:lnTo>
                    <a:pt x="46816" y="101946"/>
                  </a:lnTo>
                  <a:lnTo>
                    <a:pt x="47366" y="101946"/>
                  </a:lnTo>
                  <a:lnTo>
                    <a:pt x="48466" y="103716"/>
                  </a:lnTo>
                  <a:lnTo>
                    <a:pt x="48466" y="104424"/>
                  </a:lnTo>
                  <a:lnTo>
                    <a:pt x="47641" y="104778"/>
                  </a:lnTo>
                  <a:lnTo>
                    <a:pt x="47091" y="104778"/>
                  </a:lnTo>
                  <a:lnTo>
                    <a:pt x="46540" y="105132"/>
                  </a:lnTo>
                  <a:lnTo>
                    <a:pt x="46265" y="105132"/>
                  </a:lnTo>
                  <a:lnTo>
                    <a:pt x="45440" y="105840"/>
                  </a:lnTo>
                  <a:lnTo>
                    <a:pt x="45440" y="106902"/>
                  </a:lnTo>
                  <a:lnTo>
                    <a:pt x="45440" y="107256"/>
                  </a:lnTo>
                  <a:lnTo>
                    <a:pt x="44890" y="108318"/>
                  </a:lnTo>
                  <a:lnTo>
                    <a:pt x="44064" y="106548"/>
                  </a:lnTo>
                  <a:lnTo>
                    <a:pt x="44064" y="106902"/>
                  </a:lnTo>
                  <a:lnTo>
                    <a:pt x="43789" y="107610"/>
                  </a:lnTo>
                  <a:lnTo>
                    <a:pt x="42964" y="108672"/>
                  </a:lnTo>
                  <a:lnTo>
                    <a:pt x="42413" y="110088"/>
                  </a:lnTo>
                  <a:lnTo>
                    <a:pt x="42413" y="110442"/>
                  </a:lnTo>
                  <a:lnTo>
                    <a:pt x="42413" y="111858"/>
                  </a:lnTo>
                  <a:lnTo>
                    <a:pt x="39937" y="111858"/>
                  </a:lnTo>
                  <a:lnTo>
                    <a:pt x="41863" y="111150"/>
                  </a:lnTo>
                  <a:lnTo>
                    <a:pt x="42138" y="110442"/>
                  </a:lnTo>
                  <a:lnTo>
                    <a:pt x="42413" y="109734"/>
                  </a:lnTo>
                  <a:lnTo>
                    <a:pt x="42138" y="108672"/>
                  </a:lnTo>
                  <a:lnTo>
                    <a:pt x="41588" y="108318"/>
                  </a:lnTo>
                  <a:lnTo>
                    <a:pt x="41313" y="108318"/>
                  </a:lnTo>
                  <a:lnTo>
                    <a:pt x="40763" y="107610"/>
                  </a:lnTo>
                  <a:lnTo>
                    <a:pt x="40763" y="107256"/>
                  </a:lnTo>
                  <a:lnTo>
                    <a:pt x="40488" y="105132"/>
                  </a:lnTo>
                  <a:lnTo>
                    <a:pt x="41038" y="104424"/>
                  </a:lnTo>
                  <a:lnTo>
                    <a:pt x="41313" y="103716"/>
                  </a:lnTo>
                  <a:lnTo>
                    <a:pt x="42138" y="103008"/>
                  </a:lnTo>
                  <a:lnTo>
                    <a:pt x="42413" y="103362"/>
                  </a:lnTo>
                  <a:lnTo>
                    <a:pt x="43239" y="104424"/>
                  </a:lnTo>
                  <a:lnTo>
                    <a:pt x="43789" y="105840"/>
                  </a:lnTo>
                  <a:lnTo>
                    <a:pt x="43789" y="104424"/>
                  </a:lnTo>
                  <a:lnTo>
                    <a:pt x="43514" y="103008"/>
                  </a:lnTo>
                  <a:lnTo>
                    <a:pt x="42964" y="101946"/>
                  </a:lnTo>
                  <a:lnTo>
                    <a:pt x="43789" y="101592"/>
                  </a:lnTo>
                  <a:lnTo>
                    <a:pt x="44890" y="102300"/>
                  </a:lnTo>
                  <a:lnTo>
                    <a:pt x="45440" y="102300"/>
                  </a:lnTo>
                  <a:lnTo>
                    <a:pt x="45440" y="101592"/>
                  </a:lnTo>
                  <a:lnTo>
                    <a:pt x="45440" y="101238"/>
                  </a:lnTo>
                  <a:lnTo>
                    <a:pt x="45440" y="100531"/>
                  </a:lnTo>
                  <a:lnTo>
                    <a:pt x="45440" y="99469"/>
                  </a:lnTo>
                  <a:lnTo>
                    <a:pt x="45165" y="98761"/>
                  </a:lnTo>
                  <a:lnTo>
                    <a:pt x="46265" y="97699"/>
                  </a:lnTo>
                  <a:close/>
                  <a:moveTo>
                    <a:pt x="8573" y="75044"/>
                  </a:moveTo>
                  <a:lnTo>
                    <a:pt x="9123" y="75044"/>
                  </a:lnTo>
                  <a:lnTo>
                    <a:pt x="9948" y="77168"/>
                  </a:lnTo>
                  <a:lnTo>
                    <a:pt x="9948" y="78230"/>
                  </a:lnTo>
                  <a:lnTo>
                    <a:pt x="9398" y="79291"/>
                  </a:lnTo>
                  <a:lnTo>
                    <a:pt x="8848" y="79291"/>
                  </a:lnTo>
                  <a:lnTo>
                    <a:pt x="8022" y="79291"/>
                  </a:lnTo>
                  <a:lnTo>
                    <a:pt x="6922" y="78230"/>
                  </a:lnTo>
                  <a:lnTo>
                    <a:pt x="5546" y="76814"/>
                  </a:lnTo>
                  <a:lnTo>
                    <a:pt x="6922" y="75752"/>
                  </a:lnTo>
                  <a:lnTo>
                    <a:pt x="7747" y="75752"/>
                  </a:lnTo>
                  <a:close/>
                  <a:moveTo>
                    <a:pt x="692" y="44955"/>
                  </a:moveTo>
                  <a:cubicBezTo>
                    <a:pt x="692" y="44955"/>
                    <a:pt x="692" y="44955"/>
                    <a:pt x="922" y="46162"/>
                  </a:cubicBezTo>
                  <a:cubicBezTo>
                    <a:pt x="922" y="46162"/>
                    <a:pt x="922" y="46162"/>
                    <a:pt x="1384" y="46765"/>
                  </a:cubicBezTo>
                  <a:cubicBezTo>
                    <a:pt x="1384" y="46765"/>
                    <a:pt x="1384" y="46765"/>
                    <a:pt x="2538" y="47066"/>
                  </a:cubicBezTo>
                  <a:cubicBezTo>
                    <a:pt x="2538" y="47066"/>
                    <a:pt x="2538" y="47066"/>
                    <a:pt x="3691" y="47066"/>
                  </a:cubicBezTo>
                  <a:cubicBezTo>
                    <a:pt x="3691" y="47066"/>
                    <a:pt x="3691" y="47066"/>
                    <a:pt x="4384" y="47669"/>
                  </a:cubicBezTo>
                  <a:cubicBezTo>
                    <a:pt x="4384" y="47669"/>
                    <a:pt x="4384" y="47669"/>
                    <a:pt x="4384" y="48574"/>
                  </a:cubicBezTo>
                  <a:cubicBezTo>
                    <a:pt x="4384" y="48574"/>
                    <a:pt x="4384" y="48574"/>
                    <a:pt x="4845" y="49177"/>
                  </a:cubicBezTo>
                  <a:cubicBezTo>
                    <a:pt x="4845" y="49177"/>
                    <a:pt x="4845" y="49177"/>
                    <a:pt x="5768" y="50383"/>
                  </a:cubicBezTo>
                  <a:cubicBezTo>
                    <a:pt x="5768" y="50383"/>
                    <a:pt x="5768" y="50383"/>
                    <a:pt x="6922" y="52494"/>
                  </a:cubicBezTo>
                  <a:cubicBezTo>
                    <a:pt x="6922" y="52494"/>
                    <a:pt x="6922" y="52494"/>
                    <a:pt x="6230" y="52494"/>
                  </a:cubicBezTo>
                  <a:cubicBezTo>
                    <a:pt x="6230" y="52494"/>
                    <a:pt x="6230" y="52494"/>
                    <a:pt x="4845" y="52494"/>
                  </a:cubicBezTo>
                  <a:lnTo>
                    <a:pt x="4614" y="53097"/>
                  </a:lnTo>
                  <a:cubicBezTo>
                    <a:pt x="4614" y="53097"/>
                    <a:pt x="4614" y="53097"/>
                    <a:pt x="3691" y="51891"/>
                  </a:cubicBezTo>
                  <a:cubicBezTo>
                    <a:pt x="3691" y="51891"/>
                    <a:pt x="3691" y="51891"/>
                    <a:pt x="3230" y="50082"/>
                  </a:cubicBezTo>
                  <a:cubicBezTo>
                    <a:pt x="3230" y="50082"/>
                    <a:pt x="3230" y="50082"/>
                    <a:pt x="2999" y="49479"/>
                  </a:cubicBezTo>
                  <a:cubicBezTo>
                    <a:pt x="2999" y="49479"/>
                    <a:pt x="2999" y="49479"/>
                    <a:pt x="2538" y="48875"/>
                  </a:cubicBezTo>
                  <a:cubicBezTo>
                    <a:pt x="2538" y="48875"/>
                    <a:pt x="2538" y="48875"/>
                    <a:pt x="2307" y="48875"/>
                  </a:cubicBezTo>
                  <a:cubicBezTo>
                    <a:pt x="2307" y="48875"/>
                    <a:pt x="2307" y="48875"/>
                    <a:pt x="2076" y="48875"/>
                  </a:cubicBezTo>
                  <a:cubicBezTo>
                    <a:pt x="2076" y="48875"/>
                    <a:pt x="1615" y="48875"/>
                    <a:pt x="1615" y="48875"/>
                  </a:cubicBezTo>
                  <a:cubicBezTo>
                    <a:pt x="1384" y="48574"/>
                    <a:pt x="1384" y="48875"/>
                    <a:pt x="1384" y="48875"/>
                  </a:cubicBezTo>
                  <a:cubicBezTo>
                    <a:pt x="1384" y="48875"/>
                    <a:pt x="1384" y="48875"/>
                    <a:pt x="692" y="48875"/>
                  </a:cubicBezTo>
                  <a:cubicBezTo>
                    <a:pt x="-230" y="48574"/>
                    <a:pt x="461" y="48574"/>
                    <a:pt x="461" y="48574"/>
                  </a:cubicBezTo>
                  <a:cubicBezTo>
                    <a:pt x="230" y="48272"/>
                    <a:pt x="230" y="48272"/>
                    <a:pt x="230" y="47971"/>
                  </a:cubicBezTo>
                  <a:cubicBezTo>
                    <a:pt x="230" y="47971"/>
                    <a:pt x="0" y="47368"/>
                    <a:pt x="0" y="47066"/>
                  </a:cubicBezTo>
                  <a:cubicBezTo>
                    <a:pt x="0" y="47066"/>
                    <a:pt x="0" y="46162"/>
                    <a:pt x="0" y="46162"/>
                  </a:cubicBezTo>
                  <a:cubicBezTo>
                    <a:pt x="0" y="46162"/>
                    <a:pt x="0" y="46162"/>
                    <a:pt x="692" y="44955"/>
                  </a:cubicBezTo>
                  <a:close/>
                  <a:moveTo>
                    <a:pt x="43147" y="0"/>
                  </a:moveTo>
                  <a:cubicBezTo>
                    <a:pt x="43147" y="0"/>
                    <a:pt x="43147" y="0"/>
                    <a:pt x="44079" y="1197"/>
                  </a:cubicBezTo>
                  <a:cubicBezTo>
                    <a:pt x="44079" y="1197"/>
                    <a:pt x="44079" y="1197"/>
                    <a:pt x="44545" y="2094"/>
                  </a:cubicBezTo>
                  <a:cubicBezTo>
                    <a:pt x="44545" y="2094"/>
                    <a:pt x="44545" y="2094"/>
                    <a:pt x="44079" y="2094"/>
                  </a:cubicBezTo>
                  <a:cubicBezTo>
                    <a:pt x="44079" y="2094"/>
                    <a:pt x="44079" y="2094"/>
                    <a:pt x="44079" y="2992"/>
                  </a:cubicBezTo>
                  <a:cubicBezTo>
                    <a:pt x="44079" y="2992"/>
                    <a:pt x="44079" y="2992"/>
                    <a:pt x="44777" y="3591"/>
                  </a:cubicBezTo>
                  <a:cubicBezTo>
                    <a:pt x="44777" y="3591"/>
                    <a:pt x="44777" y="3591"/>
                    <a:pt x="45709" y="3591"/>
                  </a:cubicBezTo>
                  <a:cubicBezTo>
                    <a:pt x="45709" y="3591"/>
                    <a:pt x="45709" y="3591"/>
                    <a:pt x="45709" y="2693"/>
                  </a:cubicBezTo>
                  <a:cubicBezTo>
                    <a:pt x="45709" y="2693"/>
                    <a:pt x="45709" y="2693"/>
                    <a:pt x="46175" y="2094"/>
                  </a:cubicBezTo>
                  <a:cubicBezTo>
                    <a:pt x="46175" y="2094"/>
                    <a:pt x="46175" y="2094"/>
                    <a:pt x="46640" y="2693"/>
                  </a:cubicBezTo>
                  <a:cubicBezTo>
                    <a:pt x="46640" y="2693"/>
                    <a:pt x="46640" y="2693"/>
                    <a:pt x="47339" y="3890"/>
                  </a:cubicBezTo>
                  <a:cubicBezTo>
                    <a:pt x="47339" y="3890"/>
                    <a:pt x="47339" y="3890"/>
                    <a:pt x="48736" y="3591"/>
                  </a:cubicBezTo>
                  <a:cubicBezTo>
                    <a:pt x="48736" y="3591"/>
                    <a:pt x="48736" y="3591"/>
                    <a:pt x="50600" y="4189"/>
                  </a:cubicBezTo>
                  <a:cubicBezTo>
                    <a:pt x="50600" y="4189"/>
                    <a:pt x="50600" y="4189"/>
                    <a:pt x="50600" y="5087"/>
                  </a:cubicBezTo>
                  <a:cubicBezTo>
                    <a:pt x="50600" y="5087"/>
                    <a:pt x="50600" y="5087"/>
                    <a:pt x="51065" y="6284"/>
                  </a:cubicBezTo>
                  <a:cubicBezTo>
                    <a:pt x="51065" y="6284"/>
                    <a:pt x="51065" y="6284"/>
                    <a:pt x="52230" y="7481"/>
                  </a:cubicBezTo>
                  <a:cubicBezTo>
                    <a:pt x="52230" y="7481"/>
                    <a:pt x="52230" y="7481"/>
                    <a:pt x="54791" y="7481"/>
                  </a:cubicBezTo>
                  <a:cubicBezTo>
                    <a:pt x="54791" y="7481"/>
                    <a:pt x="54791" y="7481"/>
                    <a:pt x="55490" y="7481"/>
                  </a:cubicBezTo>
                  <a:cubicBezTo>
                    <a:pt x="55490" y="7481"/>
                    <a:pt x="55490" y="7481"/>
                    <a:pt x="56189" y="6882"/>
                  </a:cubicBezTo>
                  <a:cubicBezTo>
                    <a:pt x="56189" y="6882"/>
                    <a:pt x="56189" y="6882"/>
                    <a:pt x="57120" y="6882"/>
                  </a:cubicBezTo>
                  <a:cubicBezTo>
                    <a:pt x="57120" y="6882"/>
                    <a:pt x="57120" y="6882"/>
                    <a:pt x="58285" y="7780"/>
                  </a:cubicBezTo>
                  <a:cubicBezTo>
                    <a:pt x="58285" y="7780"/>
                    <a:pt x="58285" y="7780"/>
                    <a:pt x="58518" y="8678"/>
                  </a:cubicBezTo>
                  <a:cubicBezTo>
                    <a:pt x="58518" y="8678"/>
                    <a:pt x="58518" y="8678"/>
                    <a:pt x="58518" y="9575"/>
                  </a:cubicBezTo>
                  <a:cubicBezTo>
                    <a:pt x="58518" y="9575"/>
                    <a:pt x="58518" y="9575"/>
                    <a:pt x="58518" y="9725"/>
                  </a:cubicBezTo>
                  <a:lnTo>
                    <a:pt x="58518" y="10174"/>
                  </a:lnTo>
                  <a:cubicBezTo>
                    <a:pt x="58518" y="10174"/>
                    <a:pt x="58518" y="10174"/>
                    <a:pt x="59682" y="9276"/>
                  </a:cubicBezTo>
                  <a:cubicBezTo>
                    <a:pt x="59682" y="9276"/>
                    <a:pt x="59682" y="9276"/>
                    <a:pt x="61079" y="8678"/>
                  </a:cubicBezTo>
                  <a:cubicBezTo>
                    <a:pt x="61079" y="8678"/>
                    <a:pt x="61079" y="8678"/>
                    <a:pt x="62011" y="8678"/>
                  </a:cubicBezTo>
                  <a:cubicBezTo>
                    <a:pt x="62011" y="8678"/>
                    <a:pt x="62011" y="8678"/>
                    <a:pt x="63874" y="9575"/>
                  </a:cubicBezTo>
                  <a:cubicBezTo>
                    <a:pt x="63874" y="9575"/>
                    <a:pt x="63874" y="9575"/>
                    <a:pt x="65504" y="10174"/>
                  </a:cubicBezTo>
                  <a:cubicBezTo>
                    <a:pt x="65504" y="10174"/>
                    <a:pt x="65504" y="10174"/>
                    <a:pt x="67367" y="9575"/>
                  </a:cubicBezTo>
                  <a:cubicBezTo>
                    <a:pt x="67367" y="9575"/>
                    <a:pt x="67367" y="9575"/>
                    <a:pt x="68299" y="8678"/>
                  </a:cubicBezTo>
                  <a:cubicBezTo>
                    <a:pt x="68299" y="8678"/>
                    <a:pt x="68299" y="8678"/>
                    <a:pt x="69230" y="8678"/>
                  </a:cubicBezTo>
                  <a:cubicBezTo>
                    <a:pt x="69230" y="8678"/>
                    <a:pt x="69230" y="8678"/>
                    <a:pt x="69696" y="8678"/>
                  </a:cubicBezTo>
                  <a:cubicBezTo>
                    <a:pt x="69696" y="8678"/>
                    <a:pt x="69696" y="8678"/>
                    <a:pt x="70861" y="10174"/>
                  </a:cubicBezTo>
                  <a:cubicBezTo>
                    <a:pt x="70861" y="10174"/>
                    <a:pt x="70861" y="10174"/>
                    <a:pt x="72025" y="11371"/>
                  </a:cubicBezTo>
                  <a:cubicBezTo>
                    <a:pt x="72025" y="11371"/>
                    <a:pt x="72025" y="11371"/>
                    <a:pt x="74121" y="11670"/>
                  </a:cubicBezTo>
                  <a:lnTo>
                    <a:pt x="75053" y="22144"/>
                  </a:lnTo>
                  <a:cubicBezTo>
                    <a:pt x="75053" y="22144"/>
                    <a:pt x="75053" y="22144"/>
                    <a:pt x="77847" y="48478"/>
                  </a:cubicBezTo>
                  <a:cubicBezTo>
                    <a:pt x="77847" y="48478"/>
                    <a:pt x="77847" y="48478"/>
                    <a:pt x="81108" y="80199"/>
                  </a:cubicBezTo>
                  <a:cubicBezTo>
                    <a:pt x="81108" y="80199"/>
                    <a:pt x="81108" y="80199"/>
                    <a:pt x="81806" y="81995"/>
                  </a:cubicBezTo>
                  <a:cubicBezTo>
                    <a:pt x="81806" y="81995"/>
                    <a:pt x="81806" y="81995"/>
                    <a:pt x="84135" y="81995"/>
                  </a:cubicBezTo>
                  <a:cubicBezTo>
                    <a:pt x="84135" y="81995"/>
                    <a:pt x="84135" y="81995"/>
                    <a:pt x="84601" y="80199"/>
                  </a:cubicBezTo>
                  <a:cubicBezTo>
                    <a:pt x="84601" y="80199"/>
                    <a:pt x="84601" y="80199"/>
                    <a:pt x="86464" y="80199"/>
                  </a:cubicBezTo>
                  <a:cubicBezTo>
                    <a:pt x="86464" y="80199"/>
                    <a:pt x="86464" y="80199"/>
                    <a:pt x="86464" y="81097"/>
                  </a:cubicBezTo>
                  <a:cubicBezTo>
                    <a:pt x="86464" y="81097"/>
                    <a:pt x="86464" y="81097"/>
                    <a:pt x="87163" y="82294"/>
                  </a:cubicBezTo>
                  <a:cubicBezTo>
                    <a:pt x="87163" y="82294"/>
                    <a:pt x="87163" y="82294"/>
                    <a:pt x="90190" y="84987"/>
                  </a:cubicBezTo>
                  <a:cubicBezTo>
                    <a:pt x="90190" y="84987"/>
                    <a:pt x="90190" y="84987"/>
                    <a:pt x="92752" y="88578"/>
                  </a:cubicBezTo>
                  <a:cubicBezTo>
                    <a:pt x="92752" y="88578"/>
                    <a:pt x="92752" y="88578"/>
                    <a:pt x="94149" y="87082"/>
                  </a:cubicBezTo>
                  <a:cubicBezTo>
                    <a:pt x="94149" y="87082"/>
                    <a:pt x="94149" y="87082"/>
                    <a:pt x="95081" y="84089"/>
                  </a:cubicBezTo>
                  <a:cubicBezTo>
                    <a:pt x="95081" y="84089"/>
                    <a:pt x="95081" y="84089"/>
                    <a:pt x="96245" y="82593"/>
                  </a:cubicBezTo>
                  <a:cubicBezTo>
                    <a:pt x="96245" y="82593"/>
                    <a:pt x="96245" y="82593"/>
                    <a:pt x="97410" y="81695"/>
                  </a:cubicBezTo>
                  <a:cubicBezTo>
                    <a:pt x="97410" y="81695"/>
                    <a:pt x="97410" y="81695"/>
                    <a:pt x="99506" y="82892"/>
                  </a:cubicBezTo>
                  <a:cubicBezTo>
                    <a:pt x="99506" y="82892"/>
                    <a:pt x="99506" y="82892"/>
                    <a:pt x="102067" y="85286"/>
                  </a:cubicBezTo>
                  <a:cubicBezTo>
                    <a:pt x="102067" y="85286"/>
                    <a:pt x="102067" y="85286"/>
                    <a:pt x="104629" y="88578"/>
                  </a:cubicBezTo>
                  <a:cubicBezTo>
                    <a:pt x="104629" y="88578"/>
                    <a:pt x="104629" y="88578"/>
                    <a:pt x="106492" y="91271"/>
                  </a:cubicBezTo>
                  <a:cubicBezTo>
                    <a:pt x="106492" y="91271"/>
                    <a:pt x="106492" y="91271"/>
                    <a:pt x="110218" y="96059"/>
                  </a:cubicBezTo>
                  <a:cubicBezTo>
                    <a:pt x="110218" y="96059"/>
                    <a:pt x="110218" y="96059"/>
                    <a:pt x="112547" y="100249"/>
                  </a:cubicBezTo>
                  <a:cubicBezTo>
                    <a:pt x="112547" y="100249"/>
                    <a:pt x="112547" y="100249"/>
                    <a:pt x="113944" y="100548"/>
                  </a:cubicBezTo>
                  <a:cubicBezTo>
                    <a:pt x="113944" y="100548"/>
                    <a:pt x="113944" y="100548"/>
                    <a:pt x="115575" y="100847"/>
                  </a:cubicBezTo>
                  <a:cubicBezTo>
                    <a:pt x="115575" y="100847"/>
                    <a:pt x="115575" y="100847"/>
                    <a:pt x="118369" y="102044"/>
                  </a:cubicBezTo>
                  <a:cubicBezTo>
                    <a:pt x="118369" y="102044"/>
                    <a:pt x="118369" y="102044"/>
                    <a:pt x="119534" y="102942"/>
                  </a:cubicBezTo>
                  <a:cubicBezTo>
                    <a:pt x="119534" y="102942"/>
                    <a:pt x="119534" y="102942"/>
                    <a:pt x="119534" y="104139"/>
                  </a:cubicBezTo>
                  <a:cubicBezTo>
                    <a:pt x="119534" y="104139"/>
                    <a:pt x="119534" y="104139"/>
                    <a:pt x="120000" y="106833"/>
                  </a:cubicBezTo>
                  <a:cubicBezTo>
                    <a:pt x="120000" y="106833"/>
                    <a:pt x="120000" y="106833"/>
                    <a:pt x="120000" y="108029"/>
                  </a:cubicBezTo>
                  <a:cubicBezTo>
                    <a:pt x="120000" y="108029"/>
                    <a:pt x="120000" y="108029"/>
                    <a:pt x="120000" y="109226"/>
                  </a:cubicBezTo>
                  <a:cubicBezTo>
                    <a:pt x="120000" y="109226"/>
                    <a:pt x="120000" y="109226"/>
                    <a:pt x="120000" y="111920"/>
                  </a:cubicBezTo>
                  <a:cubicBezTo>
                    <a:pt x="120000" y="111920"/>
                    <a:pt x="120000" y="111920"/>
                    <a:pt x="119068" y="112817"/>
                  </a:cubicBezTo>
                  <a:cubicBezTo>
                    <a:pt x="119068" y="112817"/>
                    <a:pt x="119068" y="112817"/>
                    <a:pt x="118369" y="111620"/>
                  </a:cubicBezTo>
                  <a:cubicBezTo>
                    <a:pt x="118369" y="111620"/>
                    <a:pt x="118369" y="111620"/>
                    <a:pt x="117671" y="110124"/>
                  </a:cubicBezTo>
                  <a:cubicBezTo>
                    <a:pt x="117671" y="110124"/>
                    <a:pt x="117671" y="110124"/>
                    <a:pt x="116972" y="110723"/>
                  </a:cubicBezTo>
                  <a:cubicBezTo>
                    <a:pt x="116972" y="110723"/>
                    <a:pt x="116972" y="110723"/>
                    <a:pt x="117671" y="112219"/>
                  </a:cubicBezTo>
                  <a:cubicBezTo>
                    <a:pt x="117671" y="112219"/>
                    <a:pt x="117671" y="112219"/>
                    <a:pt x="117205" y="112518"/>
                  </a:cubicBezTo>
                  <a:cubicBezTo>
                    <a:pt x="117205" y="112518"/>
                    <a:pt x="117205" y="112518"/>
                    <a:pt x="116506" y="111920"/>
                  </a:cubicBezTo>
                  <a:cubicBezTo>
                    <a:pt x="116506" y="111920"/>
                    <a:pt x="116506" y="111920"/>
                    <a:pt x="115109" y="111321"/>
                  </a:cubicBezTo>
                  <a:cubicBezTo>
                    <a:pt x="115109" y="111321"/>
                    <a:pt x="115109" y="111321"/>
                    <a:pt x="115109" y="110124"/>
                  </a:cubicBezTo>
                  <a:cubicBezTo>
                    <a:pt x="115109" y="110124"/>
                    <a:pt x="115109" y="110124"/>
                    <a:pt x="114643" y="108628"/>
                  </a:cubicBezTo>
                  <a:cubicBezTo>
                    <a:pt x="114643" y="108628"/>
                    <a:pt x="114643" y="108628"/>
                    <a:pt x="113944" y="108029"/>
                  </a:cubicBezTo>
                  <a:cubicBezTo>
                    <a:pt x="113944" y="108029"/>
                    <a:pt x="113944" y="108029"/>
                    <a:pt x="113479" y="106833"/>
                  </a:cubicBezTo>
                  <a:cubicBezTo>
                    <a:pt x="113479" y="106833"/>
                    <a:pt x="113479" y="106833"/>
                    <a:pt x="111616" y="105037"/>
                  </a:cubicBezTo>
                  <a:cubicBezTo>
                    <a:pt x="111616" y="105037"/>
                    <a:pt x="111616" y="105037"/>
                    <a:pt x="109985" y="105336"/>
                  </a:cubicBezTo>
                  <a:cubicBezTo>
                    <a:pt x="109985" y="105336"/>
                    <a:pt x="109985" y="105336"/>
                    <a:pt x="110451" y="106234"/>
                  </a:cubicBezTo>
                  <a:cubicBezTo>
                    <a:pt x="110451" y="106234"/>
                    <a:pt x="110451" y="106234"/>
                    <a:pt x="110917" y="106833"/>
                  </a:cubicBezTo>
                  <a:cubicBezTo>
                    <a:pt x="110917" y="106833"/>
                    <a:pt x="110917" y="106833"/>
                    <a:pt x="112547" y="108029"/>
                  </a:cubicBezTo>
                  <a:cubicBezTo>
                    <a:pt x="112547" y="108029"/>
                    <a:pt x="112547" y="108029"/>
                    <a:pt x="113479" y="109226"/>
                  </a:cubicBezTo>
                  <a:cubicBezTo>
                    <a:pt x="113479" y="109226"/>
                    <a:pt x="113479" y="109226"/>
                    <a:pt x="113479" y="110124"/>
                  </a:cubicBezTo>
                  <a:cubicBezTo>
                    <a:pt x="113479" y="110124"/>
                    <a:pt x="113479" y="110124"/>
                    <a:pt x="114177" y="111022"/>
                  </a:cubicBezTo>
                  <a:cubicBezTo>
                    <a:pt x="114177" y="111022"/>
                    <a:pt x="114177" y="111022"/>
                    <a:pt x="114643" y="111920"/>
                  </a:cubicBezTo>
                  <a:cubicBezTo>
                    <a:pt x="114643" y="111920"/>
                    <a:pt x="114643" y="111920"/>
                    <a:pt x="115109" y="114015"/>
                  </a:cubicBezTo>
                  <a:cubicBezTo>
                    <a:pt x="115109" y="114015"/>
                    <a:pt x="115109" y="114015"/>
                    <a:pt x="115109" y="114613"/>
                  </a:cubicBezTo>
                  <a:cubicBezTo>
                    <a:pt x="115109" y="114613"/>
                    <a:pt x="115109" y="114613"/>
                    <a:pt x="114410" y="114912"/>
                  </a:cubicBezTo>
                  <a:cubicBezTo>
                    <a:pt x="114410" y="114912"/>
                    <a:pt x="114410" y="114912"/>
                    <a:pt x="113944" y="113416"/>
                  </a:cubicBezTo>
                  <a:cubicBezTo>
                    <a:pt x="113944" y="113416"/>
                    <a:pt x="113944" y="113416"/>
                    <a:pt x="113944" y="114912"/>
                  </a:cubicBezTo>
                  <a:cubicBezTo>
                    <a:pt x="113944" y="114912"/>
                    <a:pt x="113944" y="114912"/>
                    <a:pt x="113479" y="116109"/>
                  </a:cubicBezTo>
                  <a:cubicBezTo>
                    <a:pt x="113479" y="116109"/>
                    <a:pt x="113479" y="116109"/>
                    <a:pt x="112780" y="115810"/>
                  </a:cubicBezTo>
                  <a:cubicBezTo>
                    <a:pt x="112780" y="115810"/>
                    <a:pt x="112780" y="115810"/>
                    <a:pt x="111616" y="114314"/>
                  </a:cubicBezTo>
                  <a:cubicBezTo>
                    <a:pt x="111616" y="114314"/>
                    <a:pt x="111616" y="114314"/>
                    <a:pt x="110451" y="112518"/>
                  </a:cubicBezTo>
                  <a:cubicBezTo>
                    <a:pt x="110451" y="112518"/>
                    <a:pt x="110451" y="112518"/>
                    <a:pt x="109520" y="113117"/>
                  </a:cubicBezTo>
                  <a:cubicBezTo>
                    <a:pt x="109520" y="113117"/>
                    <a:pt x="109520" y="113117"/>
                    <a:pt x="108821" y="113117"/>
                  </a:cubicBezTo>
                  <a:cubicBezTo>
                    <a:pt x="108821" y="113117"/>
                    <a:pt x="108821" y="113117"/>
                    <a:pt x="109287" y="111321"/>
                  </a:cubicBezTo>
                  <a:cubicBezTo>
                    <a:pt x="109287" y="111321"/>
                    <a:pt x="109287" y="111321"/>
                    <a:pt x="110451" y="111022"/>
                  </a:cubicBezTo>
                  <a:cubicBezTo>
                    <a:pt x="110451" y="111022"/>
                    <a:pt x="110451" y="111022"/>
                    <a:pt x="109985" y="109226"/>
                  </a:cubicBezTo>
                  <a:cubicBezTo>
                    <a:pt x="109985" y="109226"/>
                    <a:pt x="109985" y="109226"/>
                    <a:pt x="108588" y="110124"/>
                  </a:cubicBezTo>
                  <a:cubicBezTo>
                    <a:pt x="108588" y="110124"/>
                    <a:pt x="108588" y="110124"/>
                    <a:pt x="109054" y="108329"/>
                  </a:cubicBezTo>
                  <a:cubicBezTo>
                    <a:pt x="109054" y="108329"/>
                    <a:pt x="109054" y="108329"/>
                    <a:pt x="108355" y="107132"/>
                  </a:cubicBezTo>
                  <a:cubicBezTo>
                    <a:pt x="108355" y="107132"/>
                    <a:pt x="108355" y="107132"/>
                    <a:pt x="108122" y="106234"/>
                  </a:cubicBezTo>
                  <a:cubicBezTo>
                    <a:pt x="108122" y="106234"/>
                    <a:pt x="108122" y="106234"/>
                    <a:pt x="108122" y="105336"/>
                  </a:cubicBezTo>
                  <a:cubicBezTo>
                    <a:pt x="108122" y="105336"/>
                    <a:pt x="108122" y="105336"/>
                    <a:pt x="109054" y="103541"/>
                  </a:cubicBezTo>
                  <a:cubicBezTo>
                    <a:pt x="109054" y="103541"/>
                    <a:pt x="109054" y="103541"/>
                    <a:pt x="107889" y="103541"/>
                  </a:cubicBezTo>
                  <a:cubicBezTo>
                    <a:pt x="107889" y="103541"/>
                    <a:pt x="107889" y="103541"/>
                    <a:pt x="107424" y="104139"/>
                  </a:cubicBezTo>
                  <a:cubicBezTo>
                    <a:pt x="107424" y="104139"/>
                    <a:pt x="107424" y="104139"/>
                    <a:pt x="107424" y="104738"/>
                  </a:cubicBezTo>
                  <a:cubicBezTo>
                    <a:pt x="107424" y="104738"/>
                    <a:pt x="107424" y="104738"/>
                    <a:pt x="107424" y="106533"/>
                  </a:cubicBezTo>
                  <a:cubicBezTo>
                    <a:pt x="107424" y="106533"/>
                    <a:pt x="107424" y="106533"/>
                    <a:pt x="106725" y="107132"/>
                  </a:cubicBezTo>
                  <a:cubicBezTo>
                    <a:pt x="106725" y="107132"/>
                    <a:pt x="106725" y="107132"/>
                    <a:pt x="106259" y="107730"/>
                  </a:cubicBezTo>
                  <a:cubicBezTo>
                    <a:pt x="106259" y="107730"/>
                    <a:pt x="106259" y="107132"/>
                    <a:pt x="106259" y="106833"/>
                  </a:cubicBezTo>
                  <a:cubicBezTo>
                    <a:pt x="106259" y="106533"/>
                    <a:pt x="106026" y="105635"/>
                    <a:pt x="106026" y="105635"/>
                  </a:cubicBezTo>
                  <a:cubicBezTo>
                    <a:pt x="106026" y="105635"/>
                    <a:pt x="105794" y="104738"/>
                    <a:pt x="105794" y="104139"/>
                  </a:cubicBezTo>
                  <a:cubicBezTo>
                    <a:pt x="105794" y="103840"/>
                    <a:pt x="105561" y="103241"/>
                    <a:pt x="105561" y="103241"/>
                  </a:cubicBezTo>
                  <a:cubicBezTo>
                    <a:pt x="105561" y="103241"/>
                    <a:pt x="105328" y="102643"/>
                    <a:pt x="105328" y="102344"/>
                  </a:cubicBezTo>
                  <a:cubicBezTo>
                    <a:pt x="105328" y="101745"/>
                    <a:pt x="105328" y="101446"/>
                    <a:pt x="105328" y="101446"/>
                  </a:cubicBezTo>
                  <a:cubicBezTo>
                    <a:pt x="105328" y="101446"/>
                    <a:pt x="105561" y="100847"/>
                    <a:pt x="106026" y="100847"/>
                  </a:cubicBezTo>
                  <a:cubicBezTo>
                    <a:pt x="106259" y="100548"/>
                    <a:pt x="106492" y="99950"/>
                    <a:pt x="106492" y="99950"/>
                  </a:cubicBezTo>
                  <a:cubicBezTo>
                    <a:pt x="106492" y="99950"/>
                    <a:pt x="106492" y="99950"/>
                    <a:pt x="107424" y="98753"/>
                  </a:cubicBezTo>
                  <a:cubicBezTo>
                    <a:pt x="107424" y="98753"/>
                    <a:pt x="107424" y="98753"/>
                    <a:pt x="106492" y="96658"/>
                  </a:cubicBezTo>
                  <a:cubicBezTo>
                    <a:pt x="106492" y="96658"/>
                    <a:pt x="106492" y="96658"/>
                    <a:pt x="106026" y="96957"/>
                  </a:cubicBezTo>
                  <a:cubicBezTo>
                    <a:pt x="106026" y="96957"/>
                    <a:pt x="106026" y="96957"/>
                    <a:pt x="105561" y="98453"/>
                  </a:cubicBezTo>
                  <a:cubicBezTo>
                    <a:pt x="105561" y="98453"/>
                    <a:pt x="105561" y="98453"/>
                    <a:pt x="104629" y="99950"/>
                  </a:cubicBezTo>
                  <a:cubicBezTo>
                    <a:pt x="104629" y="99950"/>
                    <a:pt x="104629" y="99950"/>
                    <a:pt x="103930" y="100548"/>
                  </a:cubicBezTo>
                  <a:cubicBezTo>
                    <a:pt x="103930" y="100548"/>
                    <a:pt x="103930" y="100548"/>
                    <a:pt x="103697" y="101147"/>
                  </a:cubicBezTo>
                  <a:cubicBezTo>
                    <a:pt x="103697" y="101147"/>
                    <a:pt x="103697" y="101147"/>
                    <a:pt x="104163" y="103541"/>
                  </a:cubicBezTo>
                  <a:cubicBezTo>
                    <a:pt x="104163" y="103541"/>
                    <a:pt x="104163" y="103541"/>
                    <a:pt x="105095" y="106833"/>
                  </a:cubicBezTo>
                  <a:cubicBezTo>
                    <a:pt x="105095" y="106833"/>
                    <a:pt x="105095" y="106833"/>
                    <a:pt x="104163" y="106533"/>
                  </a:cubicBezTo>
                  <a:cubicBezTo>
                    <a:pt x="104163" y="106533"/>
                    <a:pt x="104163" y="106533"/>
                    <a:pt x="102766" y="102942"/>
                  </a:cubicBezTo>
                  <a:cubicBezTo>
                    <a:pt x="102766" y="102942"/>
                    <a:pt x="102766" y="102942"/>
                    <a:pt x="101136" y="99950"/>
                  </a:cubicBezTo>
                  <a:cubicBezTo>
                    <a:pt x="101136" y="99950"/>
                    <a:pt x="101136" y="99950"/>
                    <a:pt x="100670" y="101745"/>
                  </a:cubicBezTo>
                  <a:cubicBezTo>
                    <a:pt x="100670" y="101745"/>
                    <a:pt x="100670" y="101745"/>
                    <a:pt x="100204" y="101446"/>
                  </a:cubicBezTo>
                  <a:cubicBezTo>
                    <a:pt x="100204" y="101446"/>
                    <a:pt x="100204" y="101446"/>
                    <a:pt x="99506" y="99351"/>
                  </a:cubicBezTo>
                  <a:cubicBezTo>
                    <a:pt x="99506" y="99351"/>
                    <a:pt x="99506" y="99351"/>
                    <a:pt x="98574" y="98453"/>
                  </a:cubicBezTo>
                  <a:cubicBezTo>
                    <a:pt x="98574" y="98453"/>
                    <a:pt x="98574" y="98453"/>
                    <a:pt x="96245" y="95162"/>
                  </a:cubicBezTo>
                  <a:cubicBezTo>
                    <a:pt x="96245" y="95162"/>
                    <a:pt x="96245" y="95162"/>
                    <a:pt x="96245" y="93067"/>
                  </a:cubicBezTo>
                  <a:cubicBezTo>
                    <a:pt x="96245" y="93067"/>
                    <a:pt x="96245" y="93067"/>
                    <a:pt x="95779" y="94264"/>
                  </a:cubicBezTo>
                  <a:cubicBezTo>
                    <a:pt x="95779" y="94264"/>
                    <a:pt x="95779" y="94264"/>
                    <a:pt x="94615" y="93665"/>
                  </a:cubicBezTo>
                  <a:cubicBezTo>
                    <a:pt x="94615" y="93665"/>
                    <a:pt x="94615" y="93665"/>
                    <a:pt x="92053" y="90673"/>
                  </a:cubicBezTo>
                  <a:cubicBezTo>
                    <a:pt x="92053" y="90673"/>
                    <a:pt x="92053" y="90673"/>
                    <a:pt x="90423" y="88279"/>
                  </a:cubicBezTo>
                  <a:cubicBezTo>
                    <a:pt x="90423" y="88279"/>
                    <a:pt x="90423" y="88279"/>
                    <a:pt x="89492" y="88578"/>
                  </a:cubicBezTo>
                  <a:cubicBezTo>
                    <a:pt x="89492" y="88578"/>
                    <a:pt x="89492" y="88578"/>
                    <a:pt x="87395" y="87980"/>
                  </a:cubicBezTo>
                  <a:cubicBezTo>
                    <a:pt x="87395" y="87980"/>
                    <a:pt x="87395" y="87980"/>
                    <a:pt x="85998" y="86184"/>
                  </a:cubicBezTo>
                  <a:cubicBezTo>
                    <a:pt x="85998" y="86184"/>
                    <a:pt x="85998" y="86184"/>
                    <a:pt x="85998" y="84089"/>
                  </a:cubicBezTo>
                  <a:cubicBezTo>
                    <a:pt x="85998" y="84089"/>
                    <a:pt x="85998" y="84089"/>
                    <a:pt x="85299" y="84688"/>
                  </a:cubicBezTo>
                  <a:cubicBezTo>
                    <a:pt x="85299" y="84688"/>
                    <a:pt x="85299" y="84688"/>
                    <a:pt x="82505" y="84688"/>
                  </a:cubicBezTo>
                  <a:cubicBezTo>
                    <a:pt x="82505" y="84688"/>
                    <a:pt x="82505" y="84688"/>
                    <a:pt x="81108" y="84389"/>
                  </a:cubicBezTo>
                  <a:cubicBezTo>
                    <a:pt x="81108" y="84389"/>
                    <a:pt x="81108" y="84389"/>
                    <a:pt x="79477" y="83790"/>
                  </a:cubicBezTo>
                  <a:cubicBezTo>
                    <a:pt x="79477" y="83790"/>
                    <a:pt x="79477" y="83790"/>
                    <a:pt x="76450" y="83491"/>
                  </a:cubicBezTo>
                  <a:cubicBezTo>
                    <a:pt x="76450" y="83491"/>
                    <a:pt x="76450" y="83491"/>
                    <a:pt x="73422" y="84389"/>
                  </a:cubicBezTo>
                  <a:cubicBezTo>
                    <a:pt x="73422" y="84389"/>
                    <a:pt x="73422" y="84389"/>
                    <a:pt x="71326" y="84987"/>
                  </a:cubicBezTo>
                  <a:cubicBezTo>
                    <a:pt x="71326" y="84987"/>
                    <a:pt x="71326" y="84987"/>
                    <a:pt x="71792" y="82593"/>
                  </a:cubicBezTo>
                  <a:cubicBezTo>
                    <a:pt x="71792" y="82593"/>
                    <a:pt x="71792" y="82593"/>
                    <a:pt x="71093" y="83191"/>
                  </a:cubicBezTo>
                  <a:cubicBezTo>
                    <a:pt x="71093" y="83191"/>
                    <a:pt x="71093" y="83191"/>
                    <a:pt x="69929" y="82294"/>
                  </a:cubicBezTo>
                  <a:cubicBezTo>
                    <a:pt x="69929" y="82294"/>
                    <a:pt x="69929" y="82294"/>
                    <a:pt x="68997" y="81695"/>
                  </a:cubicBezTo>
                  <a:cubicBezTo>
                    <a:pt x="68997" y="81695"/>
                    <a:pt x="68997" y="81695"/>
                    <a:pt x="68066" y="81695"/>
                  </a:cubicBezTo>
                  <a:cubicBezTo>
                    <a:pt x="68066" y="81695"/>
                    <a:pt x="68066" y="81695"/>
                    <a:pt x="67367" y="81695"/>
                  </a:cubicBezTo>
                  <a:cubicBezTo>
                    <a:pt x="67367" y="81695"/>
                    <a:pt x="67367" y="81695"/>
                    <a:pt x="66203" y="82593"/>
                  </a:cubicBezTo>
                  <a:cubicBezTo>
                    <a:pt x="66203" y="82593"/>
                    <a:pt x="66203" y="82593"/>
                    <a:pt x="65271" y="83191"/>
                  </a:cubicBezTo>
                  <a:cubicBezTo>
                    <a:pt x="65271" y="83191"/>
                    <a:pt x="65271" y="83191"/>
                    <a:pt x="64340" y="84688"/>
                  </a:cubicBezTo>
                  <a:cubicBezTo>
                    <a:pt x="64340" y="84688"/>
                    <a:pt x="64340" y="84688"/>
                    <a:pt x="63874" y="85286"/>
                  </a:cubicBezTo>
                  <a:cubicBezTo>
                    <a:pt x="63874" y="85286"/>
                    <a:pt x="63874" y="85286"/>
                    <a:pt x="62710" y="84987"/>
                  </a:cubicBezTo>
                  <a:cubicBezTo>
                    <a:pt x="62710" y="84987"/>
                    <a:pt x="62710" y="84987"/>
                    <a:pt x="63874" y="83790"/>
                  </a:cubicBezTo>
                  <a:cubicBezTo>
                    <a:pt x="63874" y="83790"/>
                    <a:pt x="63874" y="83790"/>
                    <a:pt x="65271" y="81995"/>
                  </a:cubicBezTo>
                  <a:cubicBezTo>
                    <a:pt x="65271" y="81995"/>
                    <a:pt x="65271" y="81995"/>
                    <a:pt x="66203" y="80798"/>
                  </a:cubicBezTo>
                  <a:cubicBezTo>
                    <a:pt x="66203" y="80798"/>
                    <a:pt x="66203" y="80798"/>
                    <a:pt x="66902" y="79600"/>
                  </a:cubicBezTo>
                  <a:cubicBezTo>
                    <a:pt x="66902" y="79600"/>
                    <a:pt x="66902" y="79600"/>
                    <a:pt x="66436" y="79600"/>
                  </a:cubicBezTo>
                  <a:cubicBezTo>
                    <a:pt x="66436" y="79600"/>
                    <a:pt x="66436" y="79600"/>
                    <a:pt x="65504" y="79002"/>
                  </a:cubicBezTo>
                  <a:cubicBezTo>
                    <a:pt x="65504" y="79002"/>
                    <a:pt x="65504" y="79002"/>
                    <a:pt x="65504" y="76907"/>
                  </a:cubicBezTo>
                  <a:cubicBezTo>
                    <a:pt x="65504" y="76907"/>
                    <a:pt x="65504" y="76907"/>
                    <a:pt x="64573" y="77805"/>
                  </a:cubicBezTo>
                  <a:cubicBezTo>
                    <a:pt x="64573" y="77805"/>
                    <a:pt x="64573" y="77805"/>
                    <a:pt x="64340" y="78104"/>
                  </a:cubicBezTo>
                  <a:cubicBezTo>
                    <a:pt x="64340" y="78104"/>
                    <a:pt x="64340" y="78104"/>
                    <a:pt x="62710" y="78104"/>
                  </a:cubicBezTo>
                  <a:cubicBezTo>
                    <a:pt x="62710" y="78104"/>
                    <a:pt x="62710" y="78104"/>
                    <a:pt x="61312" y="77805"/>
                  </a:cubicBezTo>
                  <a:cubicBezTo>
                    <a:pt x="61312" y="77805"/>
                    <a:pt x="61312" y="77805"/>
                    <a:pt x="60614" y="78703"/>
                  </a:cubicBezTo>
                  <a:cubicBezTo>
                    <a:pt x="60614" y="78703"/>
                    <a:pt x="60614" y="78703"/>
                    <a:pt x="60148" y="80498"/>
                  </a:cubicBezTo>
                  <a:cubicBezTo>
                    <a:pt x="60148" y="80498"/>
                    <a:pt x="60148" y="80498"/>
                    <a:pt x="61079" y="81995"/>
                  </a:cubicBezTo>
                  <a:cubicBezTo>
                    <a:pt x="61079" y="81995"/>
                    <a:pt x="61079" y="81995"/>
                    <a:pt x="60614" y="84389"/>
                  </a:cubicBezTo>
                  <a:cubicBezTo>
                    <a:pt x="60614" y="84389"/>
                    <a:pt x="60614" y="84389"/>
                    <a:pt x="59449" y="85885"/>
                  </a:cubicBezTo>
                  <a:cubicBezTo>
                    <a:pt x="59449" y="85885"/>
                    <a:pt x="59449" y="85885"/>
                    <a:pt x="58285" y="85885"/>
                  </a:cubicBezTo>
                  <a:cubicBezTo>
                    <a:pt x="58285" y="85885"/>
                    <a:pt x="58285" y="85885"/>
                    <a:pt x="56888" y="85885"/>
                  </a:cubicBezTo>
                  <a:cubicBezTo>
                    <a:pt x="56888" y="85885"/>
                    <a:pt x="56888" y="85885"/>
                    <a:pt x="56422" y="87980"/>
                  </a:cubicBezTo>
                  <a:cubicBezTo>
                    <a:pt x="56422" y="87980"/>
                    <a:pt x="56422" y="87980"/>
                    <a:pt x="54559" y="88877"/>
                  </a:cubicBezTo>
                  <a:cubicBezTo>
                    <a:pt x="54559" y="88877"/>
                    <a:pt x="54559" y="88877"/>
                    <a:pt x="54326" y="89476"/>
                  </a:cubicBezTo>
                  <a:cubicBezTo>
                    <a:pt x="54326" y="89476"/>
                    <a:pt x="54326" y="89476"/>
                    <a:pt x="52695" y="90972"/>
                  </a:cubicBezTo>
                  <a:cubicBezTo>
                    <a:pt x="52695" y="90972"/>
                    <a:pt x="52695" y="90972"/>
                    <a:pt x="51065" y="91571"/>
                  </a:cubicBezTo>
                  <a:cubicBezTo>
                    <a:pt x="51065" y="91571"/>
                    <a:pt x="51065" y="91571"/>
                    <a:pt x="50134" y="91870"/>
                  </a:cubicBezTo>
                  <a:cubicBezTo>
                    <a:pt x="50134" y="91870"/>
                    <a:pt x="50134" y="91870"/>
                    <a:pt x="49668" y="90972"/>
                  </a:cubicBezTo>
                  <a:cubicBezTo>
                    <a:pt x="49668" y="90972"/>
                    <a:pt x="49668" y="90972"/>
                    <a:pt x="49435" y="90374"/>
                  </a:cubicBezTo>
                  <a:cubicBezTo>
                    <a:pt x="49435" y="90374"/>
                    <a:pt x="49435" y="90374"/>
                    <a:pt x="50600" y="89775"/>
                  </a:cubicBezTo>
                  <a:cubicBezTo>
                    <a:pt x="50600" y="89775"/>
                    <a:pt x="50600" y="89775"/>
                    <a:pt x="51531" y="88279"/>
                  </a:cubicBezTo>
                  <a:cubicBezTo>
                    <a:pt x="51531" y="88279"/>
                    <a:pt x="51531" y="88279"/>
                    <a:pt x="50367" y="88279"/>
                  </a:cubicBezTo>
                  <a:cubicBezTo>
                    <a:pt x="50367" y="88279"/>
                    <a:pt x="50367" y="88279"/>
                    <a:pt x="49901" y="87381"/>
                  </a:cubicBezTo>
                  <a:cubicBezTo>
                    <a:pt x="49901" y="87381"/>
                    <a:pt x="49901" y="87381"/>
                    <a:pt x="51065" y="85286"/>
                  </a:cubicBezTo>
                  <a:cubicBezTo>
                    <a:pt x="51065" y="85286"/>
                    <a:pt x="51065" y="85286"/>
                    <a:pt x="51531" y="83191"/>
                  </a:cubicBezTo>
                  <a:cubicBezTo>
                    <a:pt x="51531" y="83191"/>
                    <a:pt x="51531" y="83191"/>
                    <a:pt x="52230" y="80199"/>
                  </a:cubicBezTo>
                  <a:cubicBezTo>
                    <a:pt x="52230" y="80199"/>
                    <a:pt x="52230" y="80199"/>
                    <a:pt x="53394" y="78404"/>
                  </a:cubicBezTo>
                  <a:cubicBezTo>
                    <a:pt x="53394" y="78404"/>
                    <a:pt x="53394" y="78404"/>
                    <a:pt x="57586" y="79002"/>
                  </a:cubicBezTo>
                  <a:cubicBezTo>
                    <a:pt x="57586" y="79002"/>
                    <a:pt x="57586" y="79002"/>
                    <a:pt x="56888" y="77805"/>
                  </a:cubicBezTo>
                  <a:cubicBezTo>
                    <a:pt x="56888" y="77805"/>
                    <a:pt x="56888" y="77805"/>
                    <a:pt x="55723" y="77506"/>
                  </a:cubicBezTo>
                  <a:cubicBezTo>
                    <a:pt x="55723" y="77506"/>
                    <a:pt x="55723" y="77506"/>
                    <a:pt x="53627" y="76309"/>
                  </a:cubicBezTo>
                  <a:cubicBezTo>
                    <a:pt x="53627" y="76309"/>
                    <a:pt x="53627" y="76309"/>
                    <a:pt x="51997" y="77207"/>
                  </a:cubicBezTo>
                  <a:cubicBezTo>
                    <a:pt x="51997" y="77207"/>
                    <a:pt x="51997" y="77207"/>
                    <a:pt x="50600" y="78703"/>
                  </a:cubicBezTo>
                  <a:cubicBezTo>
                    <a:pt x="50600" y="78703"/>
                    <a:pt x="50600" y="78703"/>
                    <a:pt x="49202" y="80199"/>
                  </a:cubicBezTo>
                  <a:cubicBezTo>
                    <a:pt x="49202" y="80199"/>
                    <a:pt x="49202" y="80199"/>
                    <a:pt x="48504" y="81995"/>
                  </a:cubicBezTo>
                  <a:cubicBezTo>
                    <a:pt x="48504" y="81995"/>
                    <a:pt x="48504" y="81995"/>
                    <a:pt x="48271" y="83491"/>
                  </a:cubicBezTo>
                  <a:cubicBezTo>
                    <a:pt x="48271" y="83491"/>
                    <a:pt x="48271" y="83491"/>
                    <a:pt x="47339" y="83491"/>
                  </a:cubicBezTo>
                  <a:cubicBezTo>
                    <a:pt x="47339" y="83491"/>
                    <a:pt x="47339" y="83491"/>
                    <a:pt x="47339" y="84089"/>
                  </a:cubicBezTo>
                  <a:cubicBezTo>
                    <a:pt x="47339" y="84089"/>
                    <a:pt x="47339" y="84089"/>
                    <a:pt x="47805" y="85286"/>
                  </a:cubicBezTo>
                  <a:cubicBezTo>
                    <a:pt x="47805" y="85286"/>
                    <a:pt x="47805" y="85286"/>
                    <a:pt x="47572" y="86184"/>
                  </a:cubicBezTo>
                  <a:cubicBezTo>
                    <a:pt x="47572" y="86184"/>
                    <a:pt x="47572" y="86184"/>
                    <a:pt x="46873" y="87082"/>
                  </a:cubicBezTo>
                  <a:cubicBezTo>
                    <a:pt x="46873" y="87082"/>
                    <a:pt x="46873" y="87082"/>
                    <a:pt x="45243" y="88279"/>
                  </a:cubicBezTo>
                  <a:cubicBezTo>
                    <a:pt x="45243" y="88279"/>
                    <a:pt x="45243" y="88279"/>
                    <a:pt x="44312" y="89177"/>
                  </a:cubicBezTo>
                  <a:cubicBezTo>
                    <a:pt x="44312" y="89177"/>
                    <a:pt x="44312" y="89177"/>
                    <a:pt x="43147" y="90673"/>
                  </a:cubicBezTo>
                  <a:cubicBezTo>
                    <a:pt x="43147" y="90673"/>
                    <a:pt x="43147" y="90673"/>
                    <a:pt x="42914" y="92169"/>
                  </a:cubicBezTo>
                  <a:cubicBezTo>
                    <a:pt x="42914" y="92169"/>
                    <a:pt x="42914" y="92169"/>
                    <a:pt x="44545" y="92768"/>
                  </a:cubicBezTo>
                  <a:cubicBezTo>
                    <a:pt x="44545" y="92768"/>
                    <a:pt x="44545" y="92768"/>
                    <a:pt x="44777" y="94862"/>
                  </a:cubicBezTo>
                  <a:cubicBezTo>
                    <a:pt x="44777" y="94862"/>
                    <a:pt x="44777" y="94862"/>
                    <a:pt x="44079" y="96059"/>
                  </a:cubicBezTo>
                  <a:cubicBezTo>
                    <a:pt x="44079" y="96059"/>
                    <a:pt x="44079" y="96059"/>
                    <a:pt x="42914" y="96957"/>
                  </a:cubicBezTo>
                  <a:cubicBezTo>
                    <a:pt x="42914" y="96957"/>
                    <a:pt x="42914" y="96957"/>
                    <a:pt x="41517" y="99351"/>
                  </a:cubicBezTo>
                  <a:cubicBezTo>
                    <a:pt x="41517" y="99351"/>
                    <a:pt x="41517" y="99351"/>
                    <a:pt x="39421" y="101147"/>
                  </a:cubicBezTo>
                  <a:cubicBezTo>
                    <a:pt x="39421" y="101147"/>
                    <a:pt x="39421" y="101147"/>
                    <a:pt x="35229" y="103840"/>
                  </a:cubicBezTo>
                  <a:cubicBezTo>
                    <a:pt x="35229" y="103840"/>
                    <a:pt x="35229" y="103840"/>
                    <a:pt x="34996" y="106234"/>
                  </a:cubicBezTo>
                  <a:cubicBezTo>
                    <a:pt x="34996" y="106234"/>
                    <a:pt x="34996" y="106234"/>
                    <a:pt x="33366" y="107132"/>
                  </a:cubicBezTo>
                  <a:cubicBezTo>
                    <a:pt x="33366" y="107132"/>
                    <a:pt x="33366" y="107132"/>
                    <a:pt x="31736" y="108329"/>
                  </a:cubicBezTo>
                  <a:cubicBezTo>
                    <a:pt x="31736" y="108329"/>
                    <a:pt x="31736" y="108329"/>
                    <a:pt x="29640" y="109226"/>
                  </a:cubicBezTo>
                  <a:cubicBezTo>
                    <a:pt x="29640" y="109226"/>
                    <a:pt x="29640" y="109226"/>
                    <a:pt x="28941" y="109825"/>
                  </a:cubicBezTo>
                  <a:cubicBezTo>
                    <a:pt x="28941" y="109825"/>
                    <a:pt x="28941" y="109825"/>
                    <a:pt x="28010" y="110723"/>
                  </a:cubicBezTo>
                  <a:cubicBezTo>
                    <a:pt x="28010" y="110723"/>
                    <a:pt x="28010" y="110723"/>
                    <a:pt x="27311" y="111620"/>
                  </a:cubicBezTo>
                  <a:cubicBezTo>
                    <a:pt x="27311" y="111620"/>
                    <a:pt x="27311" y="111620"/>
                    <a:pt x="26845" y="113416"/>
                  </a:cubicBezTo>
                  <a:cubicBezTo>
                    <a:pt x="26845" y="113416"/>
                    <a:pt x="26845" y="113416"/>
                    <a:pt x="25681" y="113715"/>
                  </a:cubicBezTo>
                  <a:cubicBezTo>
                    <a:pt x="25681" y="113715"/>
                    <a:pt x="25681" y="113715"/>
                    <a:pt x="24050" y="114314"/>
                  </a:cubicBezTo>
                  <a:cubicBezTo>
                    <a:pt x="24050" y="114314"/>
                    <a:pt x="24050" y="114314"/>
                    <a:pt x="22886" y="114314"/>
                  </a:cubicBezTo>
                  <a:cubicBezTo>
                    <a:pt x="22886" y="114314"/>
                    <a:pt x="22886" y="114314"/>
                    <a:pt x="21722" y="114912"/>
                  </a:cubicBezTo>
                  <a:cubicBezTo>
                    <a:pt x="21722" y="114912"/>
                    <a:pt x="21722" y="114912"/>
                    <a:pt x="20091" y="116109"/>
                  </a:cubicBezTo>
                  <a:cubicBezTo>
                    <a:pt x="20091" y="116109"/>
                    <a:pt x="20091" y="116109"/>
                    <a:pt x="20557" y="117606"/>
                  </a:cubicBezTo>
                  <a:cubicBezTo>
                    <a:pt x="20557" y="117606"/>
                    <a:pt x="20557" y="117606"/>
                    <a:pt x="20091" y="117905"/>
                  </a:cubicBezTo>
                  <a:cubicBezTo>
                    <a:pt x="20091" y="117905"/>
                    <a:pt x="20091" y="117905"/>
                    <a:pt x="18927" y="117007"/>
                  </a:cubicBezTo>
                  <a:cubicBezTo>
                    <a:pt x="18927" y="117007"/>
                    <a:pt x="18927" y="117007"/>
                    <a:pt x="17763" y="116408"/>
                  </a:cubicBezTo>
                  <a:cubicBezTo>
                    <a:pt x="17763" y="116408"/>
                    <a:pt x="17763" y="116408"/>
                    <a:pt x="16831" y="114613"/>
                  </a:cubicBezTo>
                  <a:cubicBezTo>
                    <a:pt x="16831" y="114613"/>
                    <a:pt x="16831" y="114613"/>
                    <a:pt x="16598" y="115211"/>
                  </a:cubicBezTo>
                  <a:cubicBezTo>
                    <a:pt x="16598" y="115211"/>
                    <a:pt x="16598" y="115211"/>
                    <a:pt x="16598" y="117606"/>
                  </a:cubicBezTo>
                  <a:cubicBezTo>
                    <a:pt x="16598" y="117606"/>
                    <a:pt x="16598" y="117606"/>
                    <a:pt x="15201" y="117606"/>
                  </a:cubicBezTo>
                  <a:cubicBezTo>
                    <a:pt x="15201" y="117606"/>
                    <a:pt x="15201" y="117606"/>
                    <a:pt x="15201" y="118503"/>
                  </a:cubicBezTo>
                  <a:cubicBezTo>
                    <a:pt x="15201" y="118503"/>
                    <a:pt x="15201" y="118503"/>
                    <a:pt x="13804" y="118503"/>
                  </a:cubicBezTo>
                  <a:cubicBezTo>
                    <a:pt x="13804" y="118503"/>
                    <a:pt x="13804" y="118503"/>
                    <a:pt x="13804" y="118204"/>
                  </a:cubicBezTo>
                  <a:cubicBezTo>
                    <a:pt x="13804" y="117905"/>
                    <a:pt x="13105" y="117905"/>
                    <a:pt x="13105" y="117905"/>
                  </a:cubicBezTo>
                  <a:cubicBezTo>
                    <a:pt x="13105" y="117905"/>
                    <a:pt x="13105" y="117905"/>
                    <a:pt x="12173" y="117905"/>
                  </a:cubicBezTo>
                  <a:cubicBezTo>
                    <a:pt x="12173" y="117905"/>
                    <a:pt x="12173" y="117905"/>
                    <a:pt x="11009" y="118204"/>
                  </a:cubicBezTo>
                  <a:cubicBezTo>
                    <a:pt x="11009" y="118204"/>
                    <a:pt x="11009" y="118204"/>
                    <a:pt x="9612" y="120000"/>
                  </a:cubicBezTo>
                  <a:cubicBezTo>
                    <a:pt x="9612" y="120000"/>
                    <a:pt x="9612" y="120000"/>
                    <a:pt x="7050" y="120000"/>
                  </a:cubicBezTo>
                  <a:cubicBezTo>
                    <a:pt x="7050" y="120000"/>
                    <a:pt x="7050" y="120000"/>
                    <a:pt x="4721" y="120000"/>
                  </a:cubicBezTo>
                  <a:cubicBezTo>
                    <a:pt x="4721" y="120000"/>
                    <a:pt x="4721" y="120000"/>
                    <a:pt x="4721" y="118802"/>
                  </a:cubicBezTo>
                  <a:cubicBezTo>
                    <a:pt x="4721" y="118802"/>
                    <a:pt x="4721" y="118802"/>
                    <a:pt x="6351" y="116408"/>
                  </a:cubicBezTo>
                  <a:cubicBezTo>
                    <a:pt x="6351" y="116408"/>
                    <a:pt x="6351" y="116408"/>
                    <a:pt x="9146" y="116408"/>
                  </a:cubicBezTo>
                  <a:cubicBezTo>
                    <a:pt x="9146" y="116408"/>
                    <a:pt x="9146" y="116408"/>
                    <a:pt x="10310" y="116408"/>
                  </a:cubicBezTo>
                  <a:cubicBezTo>
                    <a:pt x="10310" y="116408"/>
                    <a:pt x="10310" y="116408"/>
                    <a:pt x="11475" y="115511"/>
                  </a:cubicBezTo>
                  <a:cubicBezTo>
                    <a:pt x="11475" y="115511"/>
                    <a:pt x="11475" y="115511"/>
                    <a:pt x="13105" y="114912"/>
                  </a:cubicBezTo>
                  <a:cubicBezTo>
                    <a:pt x="13105" y="114912"/>
                    <a:pt x="13105" y="114912"/>
                    <a:pt x="13804" y="114314"/>
                  </a:cubicBezTo>
                  <a:cubicBezTo>
                    <a:pt x="13804" y="114314"/>
                    <a:pt x="13804" y="114314"/>
                    <a:pt x="14502" y="112817"/>
                  </a:cubicBezTo>
                  <a:cubicBezTo>
                    <a:pt x="14502" y="112817"/>
                    <a:pt x="14502" y="112817"/>
                    <a:pt x="15900" y="111920"/>
                  </a:cubicBezTo>
                  <a:cubicBezTo>
                    <a:pt x="15900" y="111920"/>
                    <a:pt x="15900" y="111920"/>
                    <a:pt x="17995" y="111620"/>
                  </a:cubicBezTo>
                  <a:cubicBezTo>
                    <a:pt x="17995" y="111620"/>
                    <a:pt x="17995" y="111620"/>
                    <a:pt x="19160" y="111620"/>
                  </a:cubicBezTo>
                  <a:cubicBezTo>
                    <a:pt x="19160" y="111620"/>
                    <a:pt x="19160" y="111620"/>
                    <a:pt x="20091" y="112817"/>
                  </a:cubicBezTo>
                  <a:cubicBezTo>
                    <a:pt x="20091" y="112817"/>
                    <a:pt x="20091" y="112817"/>
                    <a:pt x="21023" y="111920"/>
                  </a:cubicBezTo>
                  <a:cubicBezTo>
                    <a:pt x="21023" y="111920"/>
                    <a:pt x="21023" y="111920"/>
                    <a:pt x="21955" y="110124"/>
                  </a:cubicBezTo>
                  <a:cubicBezTo>
                    <a:pt x="21955" y="110124"/>
                    <a:pt x="21955" y="110124"/>
                    <a:pt x="23119" y="108628"/>
                  </a:cubicBezTo>
                  <a:cubicBezTo>
                    <a:pt x="23119" y="108628"/>
                    <a:pt x="23119" y="108628"/>
                    <a:pt x="24283" y="107730"/>
                  </a:cubicBezTo>
                  <a:cubicBezTo>
                    <a:pt x="24283" y="107730"/>
                    <a:pt x="24283" y="107730"/>
                    <a:pt x="26612" y="107132"/>
                  </a:cubicBezTo>
                  <a:cubicBezTo>
                    <a:pt x="26612" y="107132"/>
                    <a:pt x="26612" y="107132"/>
                    <a:pt x="27544" y="105935"/>
                  </a:cubicBezTo>
                  <a:cubicBezTo>
                    <a:pt x="27544" y="105935"/>
                    <a:pt x="27544" y="105935"/>
                    <a:pt x="28708" y="104438"/>
                  </a:cubicBezTo>
                  <a:cubicBezTo>
                    <a:pt x="28708" y="104438"/>
                    <a:pt x="28708" y="104438"/>
                    <a:pt x="30106" y="102942"/>
                  </a:cubicBezTo>
                  <a:cubicBezTo>
                    <a:pt x="30106" y="102942"/>
                    <a:pt x="30106" y="102942"/>
                    <a:pt x="31270" y="102044"/>
                  </a:cubicBezTo>
                  <a:cubicBezTo>
                    <a:pt x="31270" y="102044"/>
                    <a:pt x="31270" y="102044"/>
                    <a:pt x="31736" y="100249"/>
                  </a:cubicBezTo>
                  <a:cubicBezTo>
                    <a:pt x="31736" y="100249"/>
                    <a:pt x="31736" y="100249"/>
                    <a:pt x="31969" y="97556"/>
                  </a:cubicBezTo>
                  <a:cubicBezTo>
                    <a:pt x="31969" y="97556"/>
                    <a:pt x="31969" y="97556"/>
                    <a:pt x="32434" y="95760"/>
                  </a:cubicBezTo>
                  <a:cubicBezTo>
                    <a:pt x="32434" y="95760"/>
                    <a:pt x="32434" y="95760"/>
                    <a:pt x="32667" y="95162"/>
                  </a:cubicBezTo>
                  <a:cubicBezTo>
                    <a:pt x="32667" y="95162"/>
                    <a:pt x="32667" y="95162"/>
                    <a:pt x="33832" y="93067"/>
                  </a:cubicBezTo>
                  <a:cubicBezTo>
                    <a:pt x="33832" y="93067"/>
                    <a:pt x="33832" y="93067"/>
                    <a:pt x="33133" y="93067"/>
                  </a:cubicBezTo>
                  <a:cubicBezTo>
                    <a:pt x="33133" y="93067"/>
                    <a:pt x="33133" y="93067"/>
                    <a:pt x="31969" y="93366"/>
                  </a:cubicBezTo>
                  <a:cubicBezTo>
                    <a:pt x="31969" y="93366"/>
                    <a:pt x="31969" y="93366"/>
                    <a:pt x="31270" y="93366"/>
                  </a:cubicBezTo>
                  <a:cubicBezTo>
                    <a:pt x="31270" y="93366"/>
                    <a:pt x="31270" y="93366"/>
                    <a:pt x="30106" y="93067"/>
                  </a:cubicBezTo>
                  <a:cubicBezTo>
                    <a:pt x="30106" y="93067"/>
                    <a:pt x="30106" y="93067"/>
                    <a:pt x="29640" y="92468"/>
                  </a:cubicBezTo>
                  <a:cubicBezTo>
                    <a:pt x="29640" y="92468"/>
                    <a:pt x="29640" y="92468"/>
                    <a:pt x="30804" y="90972"/>
                  </a:cubicBezTo>
                  <a:cubicBezTo>
                    <a:pt x="30804" y="90972"/>
                    <a:pt x="30804" y="90972"/>
                    <a:pt x="29640" y="91271"/>
                  </a:cubicBezTo>
                  <a:cubicBezTo>
                    <a:pt x="29640" y="91271"/>
                    <a:pt x="29640" y="91271"/>
                    <a:pt x="28941" y="92169"/>
                  </a:cubicBezTo>
                  <a:cubicBezTo>
                    <a:pt x="28941" y="92169"/>
                    <a:pt x="28941" y="92169"/>
                    <a:pt x="28475" y="94264"/>
                  </a:cubicBezTo>
                  <a:cubicBezTo>
                    <a:pt x="28475" y="94264"/>
                    <a:pt x="28475" y="94264"/>
                    <a:pt x="27777" y="95162"/>
                  </a:cubicBezTo>
                  <a:cubicBezTo>
                    <a:pt x="27777" y="95162"/>
                    <a:pt x="27777" y="95162"/>
                    <a:pt x="27544" y="94264"/>
                  </a:cubicBezTo>
                  <a:cubicBezTo>
                    <a:pt x="27544" y="94264"/>
                    <a:pt x="27544" y="94264"/>
                    <a:pt x="26845" y="93067"/>
                  </a:cubicBezTo>
                  <a:cubicBezTo>
                    <a:pt x="26845" y="93067"/>
                    <a:pt x="26845" y="93067"/>
                    <a:pt x="25681" y="91571"/>
                  </a:cubicBezTo>
                  <a:cubicBezTo>
                    <a:pt x="25681" y="91571"/>
                    <a:pt x="25681" y="91571"/>
                    <a:pt x="23818" y="90074"/>
                  </a:cubicBezTo>
                  <a:cubicBezTo>
                    <a:pt x="23818" y="90074"/>
                    <a:pt x="23818" y="90074"/>
                    <a:pt x="23352" y="90074"/>
                  </a:cubicBezTo>
                  <a:cubicBezTo>
                    <a:pt x="23352" y="90074"/>
                    <a:pt x="23352" y="90074"/>
                    <a:pt x="21722" y="91571"/>
                  </a:cubicBezTo>
                  <a:cubicBezTo>
                    <a:pt x="21722" y="91571"/>
                    <a:pt x="21722" y="91571"/>
                    <a:pt x="20790" y="91571"/>
                  </a:cubicBezTo>
                  <a:cubicBezTo>
                    <a:pt x="20790" y="91571"/>
                    <a:pt x="20790" y="91571"/>
                    <a:pt x="19393" y="91571"/>
                  </a:cubicBezTo>
                  <a:cubicBezTo>
                    <a:pt x="19393" y="91571"/>
                    <a:pt x="19393" y="91571"/>
                    <a:pt x="19626" y="87680"/>
                  </a:cubicBezTo>
                  <a:cubicBezTo>
                    <a:pt x="19626" y="87680"/>
                    <a:pt x="19626" y="87680"/>
                    <a:pt x="19859" y="86483"/>
                  </a:cubicBezTo>
                  <a:cubicBezTo>
                    <a:pt x="19859" y="86483"/>
                    <a:pt x="19859" y="86483"/>
                    <a:pt x="20557" y="85286"/>
                  </a:cubicBezTo>
                  <a:cubicBezTo>
                    <a:pt x="20557" y="85286"/>
                    <a:pt x="20557" y="85286"/>
                    <a:pt x="20557" y="83790"/>
                  </a:cubicBezTo>
                  <a:cubicBezTo>
                    <a:pt x="20557" y="83790"/>
                    <a:pt x="20557" y="83790"/>
                    <a:pt x="20324" y="81396"/>
                  </a:cubicBezTo>
                  <a:cubicBezTo>
                    <a:pt x="20324" y="81396"/>
                    <a:pt x="20324" y="81396"/>
                    <a:pt x="19859" y="79002"/>
                  </a:cubicBezTo>
                  <a:cubicBezTo>
                    <a:pt x="19859" y="79002"/>
                    <a:pt x="19859" y="79002"/>
                    <a:pt x="19393" y="79600"/>
                  </a:cubicBezTo>
                  <a:cubicBezTo>
                    <a:pt x="19393" y="79600"/>
                    <a:pt x="19393" y="79600"/>
                    <a:pt x="18461" y="80798"/>
                  </a:cubicBezTo>
                  <a:cubicBezTo>
                    <a:pt x="18461" y="80798"/>
                    <a:pt x="18461" y="80798"/>
                    <a:pt x="17763" y="81396"/>
                  </a:cubicBezTo>
                  <a:cubicBezTo>
                    <a:pt x="17763" y="81396"/>
                    <a:pt x="17763" y="81396"/>
                    <a:pt x="17064" y="81396"/>
                  </a:cubicBezTo>
                  <a:cubicBezTo>
                    <a:pt x="17064" y="81396"/>
                    <a:pt x="17064" y="81396"/>
                    <a:pt x="16365" y="80498"/>
                  </a:cubicBezTo>
                  <a:cubicBezTo>
                    <a:pt x="16365" y="80498"/>
                    <a:pt x="16365" y="80498"/>
                    <a:pt x="15900" y="80498"/>
                  </a:cubicBezTo>
                  <a:cubicBezTo>
                    <a:pt x="15900" y="80498"/>
                    <a:pt x="15900" y="80498"/>
                    <a:pt x="14968" y="79900"/>
                  </a:cubicBezTo>
                  <a:cubicBezTo>
                    <a:pt x="14968" y="79900"/>
                    <a:pt x="14968" y="79900"/>
                    <a:pt x="14269" y="79002"/>
                  </a:cubicBezTo>
                  <a:cubicBezTo>
                    <a:pt x="14269" y="79002"/>
                    <a:pt x="14269" y="79002"/>
                    <a:pt x="13571" y="78404"/>
                  </a:cubicBezTo>
                  <a:cubicBezTo>
                    <a:pt x="13571" y="78404"/>
                    <a:pt x="13571" y="78404"/>
                    <a:pt x="12872" y="77506"/>
                  </a:cubicBezTo>
                  <a:cubicBezTo>
                    <a:pt x="12872" y="77506"/>
                    <a:pt x="12872" y="77506"/>
                    <a:pt x="12639" y="76608"/>
                  </a:cubicBezTo>
                  <a:cubicBezTo>
                    <a:pt x="12639" y="76608"/>
                    <a:pt x="12639" y="76608"/>
                    <a:pt x="12406" y="74513"/>
                  </a:cubicBezTo>
                  <a:cubicBezTo>
                    <a:pt x="12406" y="74513"/>
                    <a:pt x="12406" y="74513"/>
                    <a:pt x="13338" y="73616"/>
                  </a:cubicBezTo>
                  <a:cubicBezTo>
                    <a:pt x="13338" y="73616"/>
                    <a:pt x="13338" y="73616"/>
                    <a:pt x="14269" y="73616"/>
                  </a:cubicBezTo>
                  <a:cubicBezTo>
                    <a:pt x="14269" y="73616"/>
                    <a:pt x="14269" y="73616"/>
                    <a:pt x="15434" y="73616"/>
                  </a:cubicBezTo>
                  <a:cubicBezTo>
                    <a:pt x="15434" y="73616"/>
                    <a:pt x="15434" y="73616"/>
                    <a:pt x="16598" y="74513"/>
                  </a:cubicBezTo>
                  <a:cubicBezTo>
                    <a:pt x="16598" y="74513"/>
                    <a:pt x="16598" y="74513"/>
                    <a:pt x="17064" y="73017"/>
                  </a:cubicBezTo>
                  <a:cubicBezTo>
                    <a:pt x="17064" y="73017"/>
                    <a:pt x="17064" y="73017"/>
                    <a:pt x="16365" y="72119"/>
                  </a:cubicBezTo>
                  <a:cubicBezTo>
                    <a:pt x="16365" y="72119"/>
                    <a:pt x="16365" y="72119"/>
                    <a:pt x="16132" y="72119"/>
                  </a:cubicBezTo>
                  <a:cubicBezTo>
                    <a:pt x="16132" y="72119"/>
                    <a:pt x="16132" y="72119"/>
                    <a:pt x="14968" y="72119"/>
                  </a:cubicBezTo>
                  <a:cubicBezTo>
                    <a:pt x="14968" y="72119"/>
                    <a:pt x="14968" y="72119"/>
                    <a:pt x="14269" y="72119"/>
                  </a:cubicBezTo>
                  <a:cubicBezTo>
                    <a:pt x="14269" y="72119"/>
                    <a:pt x="14269" y="72119"/>
                    <a:pt x="12872" y="70922"/>
                  </a:cubicBezTo>
                  <a:cubicBezTo>
                    <a:pt x="12872" y="70922"/>
                    <a:pt x="12872" y="70922"/>
                    <a:pt x="12406" y="69725"/>
                  </a:cubicBezTo>
                  <a:cubicBezTo>
                    <a:pt x="12406" y="69725"/>
                    <a:pt x="12406" y="69725"/>
                    <a:pt x="11941" y="68229"/>
                  </a:cubicBezTo>
                  <a:cubicBezTo>
                    <a:pt x="11941" y="68229"/>
                    <a:pt x="11941" y="68229"/>
                    <a:pt x="11475" y="66733"/>
                  </a:cubicBezTo>
                  <a:cubicBezTo>
                    <a:pt x="11475" y="66733"/>
                    <a:pt x="11475" y="66733"/>
                    <a:pt x="11475" y="66134"/>
                  </a:cubicBezTo>
                  <a:cubicBezTo>
                    <a:pt x="11475" y="66134"/>
                    <a:pt x="11475" y="66134"/>
                    <a:pt x="11941" y="65536"/>
                  </a:cubicBezTo>
                  <a:cubicBezTo>
                    <a:pt x="11941" y="65536"/>
                    <a:pt x="11941" y="65536"/>
                    <a:pt x="12639" y="64039"/>
                  </a:cubicBezTo>
                  <a:cubicBezTo>
                    <a:pt x="12639" y="64039"/>
                    <a:pt x="12639" y="64039"/>
                    <a:pt x="13804" y="62244"/>
                  </a:cubicBezTo>
                  <a:cubicBezTo>
                    <a:pt x="13804" y="62244"/>
                    <a:pt x="13804" y="62244"/>
                    <a:pt x="15201" y="61047"/>
                  </a:cubicBezTo>
                  <a:cubicBezTo>
                    <a:pt x="15201" y="61047"/>
                    <a:pt x="15201" y="61047"/>
                    <a:pt x="16132" y="59551"/>
                  </a:cubicBezTo>
                  <a:cubicBezTo>
                    <a:pt x="16132" y="59551"/>
                    <a:pt x="16132" y="59551"/>
                    <a:pt x="16365" y="58054"/>
                  </a:cubicBezTo>
                  <a:cubicBezTo>
                    <a:pt x="16365" y="58054"/>
                    <a:pt x="16365" y="58054"/>
                    <a:pt x="17530" y="56558"/>
                  </a:cubicBezTo>
                  <a:cubicBezTo>
                    <a:pt x="17530" y="56558"/>
                    <a:pt x="17530" y="56558"/>
                    <a:pt x="18461" y="56259"/>
                  </a:cubicBezTo>
                  <a:cubicBezTo>
                    <a:pt x="18461" y="56259"/>
                    <a:pt x="18461" y="56259"/>
                    <a:pt x="19160" y="56857"/>
                  </a:cubicBezTo>
                  <a:cubicBezTo>
                    <a:pt x="19160" y="56857"/>
                    <a:pt x="19160" y="56857"/>
                    <a:pt x="19859" y="58054"/>
                  </a:cubicBezTo>
                  <a:cubicBezTo>
                    <a:pt x="19859" y="58054"/>
                    <a:pt x="19859" y="58054"/>
                    <a:pt x="20324" y="58054"/>
                  </a:cubicBezTo>
                  <a:cubicBezTo>
                    <a:pt x="20324" y="58054"/>
                    <a:pt x="20324" y="58054"/>
                    <a:pt x="21256" y="58054"/>
                  </a:cubicBezTo>
                  <a:cubicBezTo>
                    <a:pt x="21256" y="58054"/>
                    <a:pt x="21256" y="58054"/>
                    <a:pt x="21722" y="58054"/>
                  </a:cubicBezTo>
                  <a:cubicBezTo>
                    <a:pt x="21722" y="58054"/>
                    <a:pt x="21722" y="58054"/>
                    <a:pt x="22420" y="56857"/>
                  </a:cubicBezTo>
                  <a:cubicBezTo>
                    <a:pt x="22420" y="56857"/>
                    <a:pt x="22420" y="56857"/>
                    <a:pt x="23119" y="56857"/>
                  </a:cubicBezTo>
                  <a:cubicBezTo>
                    <a:pt x="23119" y="56857"/>
                    <a:pt x="23119" y="56857"/>
                    <a:pt x="23352" y="56259"/>
                  </a:cubicBezTo>
                  <a:cubicBezTo>
                    <a:pt x="23352" y="56259"/>
                    <a:pt x="23352" y="56259"/>
                    <a:pt x="23818" y="55361"/>
                  </a:cubicBezTo>
                  <a:cubicBezTo>
                    <a:pt x="23818" y="55361"/>
                    <a:pt x="23818" y="55361"/>
                    <a:pt x="24050" y="56259"/>
                  </a:cubicBezTo>
                  <a:cubicBezTo>
                    <a:pt x="24050" y="56259"/>
                    <a:pt x="24050" y="56259"/>
                    <a:pt x="24749" y="56259"/>
                  </a:cubicBezTo>
                  <a:cubicBezTo>
                    <a:pt x="24749" y="56259"/>
                    <a:pt x="24749" y="56259"/>
                    <a:pt x="25215" y="56259"/>
                  </a:cubicBezTo>
                  <a:cubicBezTo>
                    <a:pt x="25215" y="56259"/>
                    <a:pt x="25215" y="56259"/>
                    <a:pt x="26147" y="56259"/>
                  </a:cubicBezTo>
                  <a:cubicBezTo>
                    <a:pt x="26147" y="56259"/>
                    <a:pt x="26147" y="56259"/>
                    <a:pt x="26845" y="55361"/>
                  </a:cubicBezTo>
                  <a:cubicBezTo>
                    <a:pt x="26845" y="55361"/>
                    <a:pt x="26845" y="55361"/>
                    <a:pt x="27544" y="55361"/>
                  </a:cubicBezTo>
                  <a:cubicBezTo>
                    <a:pt x="27544" y="55361"/>
                    <a:pt x="27544" y="55361"/>
                    <a:pt x="27777" y="53266"/>
                  </a:cubicBezTo>
                  <a:cubicBezTo>
                    <a:pt x="27777" y="53266"/>
                    <a:pt x="27777" y="53266"/>
                    <a:pt x="27311" y="51770"/>
                  </a:cubicBezTo>
                  <a:cubicBezTo>
                    <a:pt x="27311" y="51770"/>
                    <a:pt x="27311" y="51770"/>
                    <a:pt x="26845" y="49376"/>
                  </a:cubicBezTo>
                  <a:cubicBezTo>
                    <a:pt x="26845" y="49376"/>
                    <a:pt x="26845" y="49376"/>
                    <a:pt x="27777" y="49376"/>
                  </a:cubicBezTo>
                  <a:cubicBezTo>
                    <a:pt x="27777" y="49376"/>
                    <a:pt x="27777" y="49376"/>
                    <a:pt x="28708" y="48179"/>
                  </a:cubicBezTo>
                  <a:cubicBezTo>
                    <a:pt x="28708" y="48179"/>
                    <a:pt x="28708" y="48179"/>
                    <a:pt x="28475" y="46383"/>
                  </a:cubicBezTo>
                  <a:cubicBezTo>
                    <a:pt x="28475" y="46383"/>
                    <a:pt x="28475" y="46383"/>
                    <a:pt x="27078" y="46084"/>
                  </a:cubicBezTo>
                  <a:cubicBezTo>
                    <a:pt x="27078" y="46084"/>
                    <a:pt x="27078" y="46084"/>
                    <a:pt x="26379" y="46084"/>
                  </a:cubicBezTo>
                  <a:cubicBezTo>
                    <a:pt x="26379" y="46084"/>
                    <a:pt x="26379" y="46084"/>
                    <a:pt x="25681" y="46383"/>
                  </a:cubicBezTo>
                  <a:cubicBezTo>
                    <a:pt x="25681" y="46383"/>
                    <a:pt x="25681" y="46383"/>
                    <a:pt x="24982" y="46982"/>
                  </a:cubicBezTo>
                  <a:cubicBezTo>
                    <a:pt x="24982" y="46982"/>
                    <a:pt x="24982" y="46982"/>
                    <a:pt x="24516" y="48179"/>
                  </a:cubicBezTo>
                  <a:cubicBezTo>
                    <a:pt x="24516" y="48179"/>
                    <a:pt x="24516" y="48179"/>
                    <a:pt x="23818" y="48179"/>
                  </a:cubicBezTo>
                  <a:cubicBezTo>
                    <a:pt x="23818" y="48179"/>
                    <a:pt x="23818" y="48179"/>
                    <a:pt x="23119" y="46383"/>
                  </a:cubicBezTo>
                  <a:cubicBezTo>
                    <a:pt x="23119" y="46383"/>
                    <a:pt x="23119" y="46383"/>
                    <a:pt x="21256" y="46383"/>
                  </a:cubicBezTo>
                  <a:cubicBezTo>
                    <a:pt x="21256" y="46383"/>
                    <a:pt x="21256" y="46383"/>
                    <a:pt x="19160" y="46383"/>
                  </a:cubicBezTo>
                  <a:cubicBezTo>
                    <a:pt x="19160" y="46383"/>
                    <a:pt x="19160" y="46383"/>
                    <a:pt x="17530" y="45785"/>
                  </a:cubicBezTo>
                  <a:cubicBezTo>
                    <a:pt x="17530" y="45785"/>
                    <a:pt x="17530" y="45785"/>
                    <a:pt x="15900" y="44887"/>
                  </a:cubicBezTo>
                  <a:cubicBezTo>
                    <a:pt x="15900" y="44887"/>
                    <a:pt x="15900" y="44887"/>
                    <a:pt x="14968" y="43391"/>
                  </a:cubicBezTo>
                  <a:cubicBezTo>
                    <a:pt x="14968" y="43391"/>
                    <a:pt x="14968" y="43391"/>
                    <a:pt x="14735" y="40399"/>
                  </a:cubicBezTo>
                  <a:cubicBezTo>
                    <a:pt x="14735" y="40399"/>
                    <a:pt x="14735" y="40399"/>
                    <a:pt x="15900" y="39800"/>
                  </a:cubicBezTo>
                  <a:cubicBezTo>
                    <a:pt x="15900" y="39800"/>
                    <a:pt x="15900" y="39800"/>
                    <a:pt x="16598" y="39201"/>
                  </a:cubicBezTo>
                  <a:cubicBezTo>
                    <a:pt x="16598" y="39201"/>
                    <a:pt x="16598" y="39201"/>
                    <a:pt x="14968" y="38304"/>
                  </a:cubicBezTo>
                  <a:cubicBezTo>
                    <a:pt x="14968" y="38304"/>
                    <a:pt x="14968" y="38304"/>
                    <a:pt x="14036" y="37406"/>
                  </a:cubicBezTo>
                  <a:cubicBezTo>
                    <a:pt x="14036" y="37406"/>
                    <a:pt x="14036" y="37406"/>
                    <a:pt x="12872" y="36209"/>
                  </a:cubicBezTo>
                  <a:cubicBezTo>
                    <a:pt x="12872" y="36209"/>
                    <a:pt x="12872" y="36209"/>
                    <a:pt x="12639" y="35610"/>
                  </a:cubicBezTo>
                  <a:cubicBezTo>
                    <a:pt x="12639" y="35610"/>
                    <a:pt x="12639" y="35610"/>
                    <a:pt x="13571" y="34713"/>
                  </a:cubicBezTo>
                  <a:cubicBezTo>
                    <a:pt x="13571" y="34713"/>
                    <a:pt x="13571" y="34713"/>
                    <a:pt x="14269" y="34713"/>
                  </a:cubicBezTo>
                  <a:cubicBezTo>
                    <a:pt x="14269" y="34713"/>
                    <a:pt x="14269" y="34713"/>
                    <a:pt x="15667" y="34413"/>
                  </a:cubicBezTo>
                  <a:cubicBezTo>
                    <a:pt x="15667" y="34413"/>
                    <a:pt x="15667" y="34413"/>
                    <a:pt x="17530" y="32917"/>
                  </a:cubicBezTo>
                  <a:cubicBezTo>
                    <a:pt x="17530" y="32917"/>
                    <a:pt x="17530" y="32917"/>
                    <a:pt x="17763" y="33516"/>
                  </a:cubicBezTo>
                  <a:cubicBezTo>
                    <a:pt x="17763" y="33516"/>
                    <a:pt x="17763" y="33516"/>
                    <a:pt x="18927" y="32917"/>
                  </a:cubicBezTo>
                  <a:cubicBezTo>
                    <a:pt x="18927" y="32917"/>
                    <a:pt x="18927" y="32917"/>
                    <a:pt x="18927" y="32618"/>
                  </a:cubicBezTo>
                  <a:cubicBezTo>
                    <a:pt x="18927" y="32618"/>
                    <a:pt x="18927" y="32618"/>
                    <a:pt x="19626" y="32319"/>
                  </a:cubicBezTo>
                  <a:cubicBezTo>
                    <a:pt x="19626" y="32319"/>
                    <a:pt x="19626" y="32319"/>
                    <a:pt x="21023" y="32019"/>
                  </a:cubicBezTo>
                  <a:cubicBezTo>
                    <a:pt x="21023" y="32019"/>
                    <a:pt x="21023" y="32019"/>
                    <a:pt x="22653" y="32019"/>
                  </a:cubicBezTo>
                  <a:cubicBezTo>
                    <a:pt x="22653" y="32019"/>
                    <a:pt x="22653" y="32019"/>
                    <a:pt x="23352" y="32618"/>
                  </a:cubicBezTo>
                  <a:cubicBezTo>
                    <a:pt x="23352" y="32618"/>
                    <a:pt x="23352" y="32618"/>
                    <a:pt x="22886" y="34114"/>
                  </a:cubicBezTo>
                  <a:cubicBezTo>
                    <a:pt x="22886" y="34114"/>
                    <a:pt x="22886" y="34114"/>
                    <a:pt x="22886" y="34713"/>
                  </a:cubicBezTo>
                  <a:cubicBezTo>
                    <a:pt x="22886" y="34713"/>
                    <a:pt x="22886" y="34713"/>
                    <a:pt x="23585" y="35311"/>
                  </a:cubicBezTo>
                  <a:cubicBezTo>
                    <a:pt x="23585" y="35311"/>
                    <a:pt x="23585" y="35311"/>
                    <a:pt x="24283" y="36209"/>
                  </a:cubicBezTo>
                  <a:cubicBezTo>
                    <a:pt x="24283" y="36209"/>
                    <a:pt x="24283" y="36209"/>
                    <a:pt x="25681" y="36209"/>
                  </a:cubicBezTo>
                  <a:cubicBezTo>
                    <a:pt x="25681" y="36209"/>
                    <a:pt x="25681" y="36209"/>
                    <a:pt x="27544" y="36808"/>
                  </a:cubicBezTo>
                  <a:cubicBezTo>
                    <a:pt x="27544" y="36808"/>
                    <a:pt x="27544" y="36808"/>
                    <a:pt x="28941" y="35910"/>
                  </a:cubicBezTo>
                  <a:cubicBezTo>
                    <a:pt x="28941" y="35910"/>
                    <a:pt x="28941" y="35910"/>
                    <a:pt x="29873" y="34713"/>
                  </a:cubicBezTo>
                  <a:cubicBezTo>
                    <a:pt x="29873" y="34713"/>
                    <a:pt x="29873" y="34713"/>
                    <a:pt x="31037" y="33815"/>
                  </a:cubicBezTo>
                  <a:cubicBezTo>
                    <a:pt x="31037" y="33815"/>
                    <a:pt x="30106" y="33216"/>
                    <a:pt x="29873" y="33216"/>
                  </a:cubicBezTo>
                  <a:cubicBezTo>
                    <a:pt x="29407" y="33216"/>
                    <a:pt x="28941" y="32618"/>
                    <a:pt x="28941" y="32618"/>
                  </a:cubicBezTo>
                  <a:cubicBezTo>
                    <a:pt x="28941" y="32618"/>
                    <a:pt x="28941" y="32618"/>
                    <a:pt x="28243" y="32019"/>
                  </a:cubicBezTo>
                  <a:cubicBezTo>
                    <a:pt x="28243" y="32019"/>
                    <a:pt x="28243" y="32019"/>
                    <a:pt x="28243" y="30822"/>
                  </a:cubicBezTo>
                  <a:cubicBezTo>
                    <a:pt x="28243" y="30822"/>
                    <a:pt x="28243" y="30822"/>
                    <a:pt x="28010" y="29326"/>
                  </a:cubicBezTo>
                  <a:cubicBezTo>
                    <a:pt x="28010" y="29326"/>
                    <a:pt x="28010" y="29326"/>
                    <a:pt x="24516" y="28129"/>
                  </a:cubicBezTo>
                  <a:cubicBezTo>
                    <a:pt x="24516" y="28129"/>
                    <a:pt x="24516" y="28129"/>
                    <a:pt x="24516" y="23640"/>
                  </a:cubicBezTo>
                  <a:cubicBezTo>
                    <a:pt x="24516" y="23640"/>
                    <a:pt x="24516" y="23640"/>
                    <a:pt x="22886" y="21546"/>
                  </a:cubicBezTo>
                  <a:cubicBezTo>
                    <a:pt x="22886" y="21546"/>
                    <a:pt x="22886" y="21546"/>
                    <a:pt x="19626" y="17057"/>
                  </a:cubicBezTo>
                  <a:cubicBezTo>
                    <a:pt x="19626" y="17057"/>
                    <a:pt x="19626" y="17057"/>
                    <a:pt x="20091" y="17057"/>
                  </a:cubicBezTo>
                  <a:cubicBezTo>
                    <a:pt x="20091" y="17057"/>
                    <a:pt x="20091" y="17057"/>
                    <a:pt x="20091" y="16159"/>
                  </a:cubicBezTo>
                  <a:cubicBezTo>
                    <a:pt x="20091" y="16159"/>
                    <a:pt x="20091" y="16159"/>
                    <a:pt x="21256" y="16159"/>
                  </a:cubicBezTo>
                  <a:cubicBezTo>
                    <a:pt x="21256" y="16159"/>
                    <a:pt x="21256" y="16159"/>
                    <a:pt x="21256" y="14962"/>
                  </a:cubicBezTo>
                  <a:cubicBezTo>
                    <a:pt x="21256" y="14962"/>
                    <a:pt x="21256" y="14962"/>
                    <a:pt x="21489" y="13466"/>
                  </a:cubicBezTo>
                  <a:cubicBezTo>
                    <a:pt x="21489" y="13466"/>
                    <a:pt x="21489" y="13466"/>
                    <a:pt x="22187" y="13466"/>
                  </a:cubicBezTo>
                  <a:cubicBezTo>
                    <a:pt x="22187" y="13466"/>
                    <a:pt x="22187" y="13466"/>
                    <a:pt x="22886" y="14064"/>
                  </a:cubicBezTo>
                  <a:cubicBezTo>
                    <a:pt x="22886" y="14064"/>
                    <a:pt x="22886" y="14064"/>
                    <a:pt x="24050" y="14064"/>
                  </a:cubicBezTo>
                  <a:cubicBezTo>
                    <a:pt x="24050" y="14064"/>
                    <a:pt x="24050" y="14064"/>
                    <a:pt x="24516" y="14064"/>
                  </a:cubicBezTo>
                  <a:cubicBezTo>
                    <a:pt x="24516" y="14064"/>
                    <a:pt x="24516" y="14064"/>
                    <a:pt x="25681" y="14064"/>
                  </a:cubicBezTo>
                  <a:cubicBezTo>
                    <a:pt x="25681" y="14064"/>
                    <a:pt x="25681" y="14064"/>
                    <a:pt x="27777" y="13166"/>
                  </a:cubicBezTo>
                  <a:cubicBezTo>
                    <a:pt x="27777" y="13166"/>
                    <a:pt x="27777" y="13166"/>
                    <a:pt x="28475" y="12269"/>
                  </a:cubicBezTo>
                  <a:cubicBezTo>
                    <a:pt x="28475" y="12269"/>
                    <a:pt x="28475" y="12269"/>
                    <a:pt x="29174" y="10773"/>
                  </a:cubicBezTo>
                  <a:cubicBezTo>
                    <a:pt x="29174" y="10773"/>
                    <a:pt x="29174" y="10773"/>
                    <a:pt x="29174" y="8379"/>
                  </a:cubicBezTo>
                  <a:cubicBezTo>
                    <a:pt x="29174" y="8379"/>
                    <a:pt x="29174" y="8379"/>
                    <a:pt x="29873" y="8379"/>
                  </a:cubicBezTo>
                  <a:cubicBezTo>
                    <a:pt x="29873" y="8379"/>
                    <a:pt x="29873" y="8379"/>
                    <a:pt x="30571" y="7481"/>
                  </a:cubicBezTo>
                  <a:cubicBezTo>
                    <a:pt x="30571" y="7481"/>
                    <a:pt x="30571" y="7481"/>
                    <a:pt x="31969" y="5984"/>
                  </a:cubicBezTo>
                  <a:cubicBezTo>
                    <a:pt x="31969" y="5984"/>
                    <a:pt x="31969" y="5984"/>
                    <a:pt x="34530" y="5386"/>
                  </a:cubicBezTo>
                  <a:cubicBezTo>
                    <a:pt x="34530" y="5386"/>
                    <a:pt x="34530" y="5386"/>
                    <a:pt x="35462" y="3890"/>
                  </a:cubicBezTo>
                  <a:cubicBezTo>
                    <a:pt x="35462" y="3890"/>
                    <a:pt x="35462" y="3890"/>
                    <a:pt x="36393" y="3291"/>
                  </a:cubicBezTo>
                  <a:cubicBezTo>
                    <a:pt x="36393" y="3291"/>
                    <a:pt x="36393" y="3291"/>
                    <a:pt x="37092" y="2393"/>
                  </a:cubicBezTo>
                  <a:cubicBezTo>
                    <a:pt x="37092" y="2393"/>
                    <a:pt x="37092" y="2393"/>
                    <a:pt x="40818" y="2693"/>
                  </a:cubicBezTo>
                  <a:cubicBezTo>
                    <a:pt x="40818" y="2693"/>
                    <a:pt x="40818" y="2693"/>
                    <a:pt x="41284" y="1197"/>
                  </a:cubicBezTo>
                  <a:cubicBezTo>
                    <a:pt x="41284" y="1197"/>
                    <a:pt x="41284" y="1197"/>
                    <a:pt x="43147" y="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8" name="Shape 894"/>
            <p:cNvSpPr/>
            <p:nvPr/>
          </p:nvSpPr>
          <p:spPr>
            <a:xfrm>
              <a:off x="5957637" y="3282926"/>
              <a:ext cx="448593" cy="285010"/>
            </a:xfrm>
            <a:custGeom>
              <a:avLst/>
              <a:gdLst/>
              <a:ahLst/>
              <a:cxnLst/>
              <a:rect l="0" t="0" r="0" b="0"/>
              <a:pathLst>
                <a:path w="120000" h="120000" extrusionOk="0">
                  <a:moveTo>
                    <a:pt x="95419" y="71716"/>
                  </a:moveTo>
                  <a:cubicBezTo>
                    <a:pt x="96188" y="71716"/>
                    <a:pt x="96188" y="71716"/>
                    <a:pt x="96188" y="71716"/>
                  </a:cubicBezTo>
                  <a:cubicBezTo>
                    <a:pt x="97724" y="71716"/>
                    <a:pt x="97724" y="71716"/>
                    <a:pt x="97724" y="71716"/>
                  </a:cubicBezTo>
                  <a:cubicBezTo>
                    <a:pt x="100028" y="74100"/>
                    <a:pt x="100028" y="74100"/>
                    <a:pt x="100028" y="74100"/>
                  </a:cubicBezTo>
                  <a:cubicBezTo>
                    <a:pt x="101948" y="77080"/>
                    <a:pt x="101948" y="77080"/>
                    <a:pt x="101948" y="77080"/>
                  </a:cubicBezTo>
                  <a:cubicBezTo>
                    <a:pt x="101948" y="77080"/>
                    <a:pt x="103101" y="77677"/>
                    <a:pt x="103485" y="77677"/>
                  </a:cubicBezTo>
                  <a:cubicBezTo>
                    <a:pt x="103869" y="77677"/>
                    <a:pt x="104253" y="77677"/>
                    <a:pt x="104637" y="77677"/>
                  </a:cubicBezTo>
                  <a:cubicBezTo>
                    <a:pt x="105021" y="77677"/>
                    <a:pt x="106557" y="77677"/>
                    <a:pt x="106557" y="77677"/>
                  </a:cubicBezTo>
                  <a:cubicBezTo>
                    <a:pt x="110398" y="80061"/>
                    <a:pt x="110398" y="80061"/>
                    <a:pt x="110398" y="80061"/>
                  </a:cubicBezTo>
                  <a:cubicBezTo>
                    <a:pt x="112702" y="83042"/>
                    <a:pt x="112702" y="83042"/>
                    <a:pt x="112702" y="83042"/>
                  </a:cubicBezTo>
                  <a:cubicBezTo>
                    <a:pt x="112702" y="85426"/>
                    <a:pt x="112702" y="85426"/>
                    <a:pt x="112702" y="85426"/>
                  </a:cubicBezTo>
                  <a:cubicBezTo>
                    <a:pt x="113470" y="90791"/>
                    <a:pt x="113470" y="90791"/>
                    <a:pt x="113470" y="90791"/>
                  </a:cubicBezTo>
                  <a:cubicBezTo>
                    <a:pt x="114623" y="90791"/>
                    <a:pt x="114623" y="90791"/>
                    <a:pt x="114623" y="90791"/>
                  </a:cubicBezTo>
                  <a:cubicBezTo>
                    <a:pt x="115391" y="90791"/>
                    <a:pt x="115391" y="90791"/>
                    <a:pt x="115391" y="90791"/>
                  </a:cubicBezTo>
                  <a:cubicBezTo>
                    <a:pt x="115391" y="94367"/>
                    <a:pt x="115391" y="94367"/>
                    <a:pt x="115391" y="94367"/>
                  </a:cubicBezTo>
                  <a:cubicBezTo>
                    <a:pt x="116543" y="94367"/>
                    <a:pt x="116543" y="94367"/>
                    <a:pt x="116543" y="94367"/>
                  </a:cubicBezTo>
                  <a:cubicBezTo>
                    <a:pt x="118079" y="96752"/>
                    <a:pt x="118079" y="96752"/>
                    <a:pt x="118079" y="96752"/>
                  </a:cubicBezTo>
                  <a:cubicBezTo>
                    <a:pt x="120000" y="96752"/>
                    <a:pt x="120000" y="96752"/>
                    <a:pt x="120000" y="96752"/>
                  </a:cubicBezTo>
                  <a:cubicBezTo>
                    <a:pt x="118079" y="100924"/>
                    <a:pt x="118079" y="100924"/>
                    <a:pt x="118079" y="100924"/>
                  </a:cubicBezTo>
                  <a:cubicBezTo>
                    <a:pt x="116543" y="102117"/>
                    <a:pt x="116543" y="102117"/>
                    <a:pt x="116543" y="102117"/>
                  </a:cubicBezTo>
                  <a:cubicBezTo>
                    <a:pt x="114623" y="107482"/>
                    <a:pt x="114623" y="107482"/>
                    <a:pt x="114623" y="107482"/>
                  </a:cubicBezTo>
                  <a:cubicBezTo>
                    <a:pt x="112318" y="108674"/>
                    <a:pt x="112318" y="108674"/>
                    <a:pt x="112318" y="108674"/>
                  </a:cubicBezTo>
                  <a:cubicBezTo>
                    <a:pt x="107709" y="108674"/>
                    <a:pt x="107709" y="108674"/>
                    <a:pt x="107709" y="108674"/>
                  </a:cubicBezTo>
                  <a:cubicBezTo>
                    <a:pt x="106941" y="110462"/>
                    <a:pt x="106941" y="110462"/>
                    <a:pt x="106941" y="110462"/>
                  </a:cubicBezTo>
                  <a:cubicBezTo>
                    <a:pt x="103869" y="110462"/>
                    <a:pt x="103869" y="110462"/>
                    <a:pt x="103869" y="110462"/>
                  </a:cubicBezTo>
                  <a:cubicBezTo>
                    <a:pt x="103101" y="114635"/>
                    <a:pt x="103101" y="114635"/>
                    <a:pt x="103101" y="114635"/>
                  </a:cubicBezTo>
                  <a:cubicBezTo>
                    <a:pt x="102717" y="117615"/>
                    <a:pt x="102717" y="117615"/>
                    <a:pt x="102717" y="117615"/>
                  </a:cubicBezTo>
                  <a:cubicBezTo>
                    <a:pt x="101948" y="118808"/>
                    <a:pt x="101948" y="118808"/>
                    <a:pt x="101948" y="118808"/>
                  </a:cubicBezTo>
                  <a:cubicBezTo>
                    <a:pt x="101180" y="120000"/>
                    <a:pt x="101180" y="120000"/>
                    <a:pt x="101180" y="120000"/>
                  </a:cubicBezTo>
                  <a:cubicBezTo>
                    <a:pt x="100028" y="120000"/>
                    <a:pt x="100028" y="120000"/>
                    <a:pt x="100028" y="120000"/>
                  </a:cubicBezTo>
                  <a:cubicBezTo>
                    <a:pt x="98876" y="117019"/>
                    <a:pt x="98876" y="117019"/>
                    <a:pt x="98876" y="117019"/>
                  </a:cubicBezTo>
                  <a:cubicBezTo>
                    <a:pt x="96188" y="115231"/>
                    <a:pt x="96188" y="115231"/>
                    <a:pt x="96188" y="115231"/>
                  </a:cubicBezTo>
                  <a:cubicBezTo>
                    <a:pt x="94651" y="112846"/>
                    <a:pt x="94651" y="112846"/>
                    <a:pt x="94651" y="112846"/>
                  </a:cubicBezTo>
                  <a:cubicBezTo>
                    <a:pt x="94651" y="111654"/>
                    <a:pt x="94651" y="111654"/>
                    <a:pt x="94651" y="111654"/>
                  </a:cubicBezTo>
                  <a:cubicBezTo>
                    <a:pt x="94651" y="109866"/>
                    <a:pt x="94651" y="109866"/>
                    <a:pt x="94651" y="109866"/>
                  </a:cubicBezTo>
                  <a:cubicBezTo>
                    <a:pt x="94651" y="107482"/>
                    <a:pt x="94651" y="107482"/>
                    <a:pt x="94651" y="107482"/>
                  </a:cubicBezTo>
                  <a:cubicBezTo>
                    <a:pt x="94651" y="106289"/>
                    <a:pt x="94651" y="106289"/>
                    <a:pt x="94651" y="106289"/>
                  </a:cubicBezTo>
                  <a:cubicBezTo>
                    <a:pt x="94651" y="101521"/>
                    <a:pt x="94651" y="101521"/>
                    <a:pt x="94651" y="101521"/>
                  </a:cubicBezTo>
                  <a:cubicBezTo>
                    <a:pt x="94651" y="100328"/>
                    <a:pt x="94651" y="100328"/>
                    <a:pt x="94651" y="100328"/>
                  </a:cubicBezTo>
                  <a:cubicBezTo>
                    <a:pt x="94651" y="97348"/>
                    <a:pt x="94651" y="97348"/>
                    <a:pt x="94651" y="97348"/>
                  </a:cubicBezTo>
                  <a:cubicBezTo>
                    <a:pt x="92731" y="93175"/>
                    <a:pt x="92731" y="93175"/>
                    <a:pt x="92731" y="93175"/>
                  </a:cubicBezTo>
                  <a:cubicBezTo>
                    <a:pt x="91579" y="91387"/>
                    <a:pt x="91579" y="91387"/>
                    <a:pt x="91579" y="91387"/>
                  </a:cubicBezTo>
                  <a:cubicBezTo>
                    <a:pt x="91579" y="89598"/>
                    <a:pt x="91579" y="89598"/>
                    <a:pt x="91579" y="89598"/>
                  </a:cubicBezTo>
                  <a:cubicBezTo>
                    <a:pt x="91579" y="88406"/>
                    <a:pt x="91579" y="88406"/>
                    <a:pt x="91579" y="88406"/>
                  </a:cubicBezTo>
                  <a:cubicBezTo>
                    <a:pt x="92731" y="86022"/>
                    <a:pt x="92731" y="86022"/>
                    <a:pt x="92731" y="86022"/>
                  </a:cubicBezTo>
                  <a:cubicBezTo>
                    <a:pt x="94651" y="85426"/>
                    <a:pt x="94651" y="85426"/>
                    <a:pt x="94651" y="85426"/>
                  </a:cubicBezTo>
                  <a:cubicBezTo>
                    <a:pt x="96188" y="83042"/>
                    <a:pt x="96188" y="83042"/>
                    <a:pt x="96188" y="83042"/>
                  </a:cubicBezTo>
                  <a:lnTo>
                    <a:pt x="96188" y="80061"/>
                  </a:lnTo>
                  <a:cubicBezTo>
                    <a:pt x="95419" y="74696"/>
                    <a:pt x="95419" y="74696"/>
                    <a:pt x="95419" y="74696"/>
                  </a:cubicBezTo>
                  <a:cubicBezTo>
                    <a:pt x="95419" y="73504"/>
                    <a:pt x="95419" y="73504"/>
                    <a:pt x="95419" y="73504"/>
                  </a:cubicBezTo>
                  <a:cubicBezTo>
                    <a:pt x="95419" y="71716"/>
                    <a:pt x="95419" y="71716"/>
                    <a:pt x="95419" y="71716"/>
                  </a:cubicBezTo>
                  <a:close/>
                  <a:moveTo>
                    <a:pt x="70375" y="46863"/>
                  </a:moveTo>
                  <a:lnTo>
                    <a:pt x="71729" y="46863"/>
                  </a:lnTo>
                  <a:lnTo>
                    <a:pt x="72631" y="46863"/>
                  </a:lnTo>
                  <a:lnTo>
                    <a:pt x="73533" y="48283"/>
                  </a:lnTo>
                  <a:lnTo>
                    <a:pt x="74435" y="50413"/>
                  </a:lnTo>
                  <a:lnTo>
                    <a:pt x="74435" y="52544"/>
                  </a:lnTo>
                  <a:lnTo>
                    <a:pt x="72631" y="53964"/>
                  </a:lnTo>
                  <a:lnTo>
                    <a:pt x="71729" y="52544"/>
                  </a:lnTo>
                  <a:lnTo>
                    <a:pt x="71729" y="50413"/>
                  </a:lnTo>
                  <a:lnTo>
                    <a:pt x="70375" y="48993"/>
                  </a:lnTo>
                  <a:lnTo>
                    <a:pt x="70375" y="48283"/>
                  </a:lnTo>
                  <a:close/>
                  <a:moveTo>
                    <a:pt x="78947" y="43313"/>
                  </a:moveTo>
                  <a:lnTo>
                    <a:pt x="80300" y="43313"/>
                  </a:lnTo>
                  <a:lnTo>
                    <a:pt x="81654" y="45443"/>
                  </a:lnTo>
                  <a:lnTo>
                    <a:pt x="82556" y="46863"/>
                  </a:lnTo>
                  <a:lnTo>
                    <a:pt x="84361" y="48283"/>
                  </a:lnTo>
                  <a:lnTo>
                    <a:pt x="84361" y="46863"/>
                  </a:lnTo>
                  <a:lnTo>
                    <a:pt x="86616" y="46863"/>
                  </a:lnTo>
                  <a:lnTo>
                    <a:pt x="87969" y="46863"/>
                  </a:lnTo>
                  <a:lnTo>
                    <a:pt x="89774" y="48994"/>
                  </a:lnTo>
                  <a:lnTo>
                    <a:pt x="92932" y="52544"/>
                  </a:lnTo>
                  <a:lnTo>
                    <a:pt x="92932" y="56094"/>
                  </a:lnTo>
                  <a:lnTo>
                    <a:pt x="91578" y="58224"/>
                  </a:lnTo>
                  <a:lnTo>
                    <a:pt x="90225" y="58224"/>
                  </a:lnTo>
                  <a:lnTo>
                    <a:pt x="88872" y="58224"/>
                  </a:lnTo>
                  <a:lnTo>
                    <a:pt x="88872" y="58934"/>
                  </a:lnTo>
                  <a:lnTo>
                    <a:pt x="85714" y="58934"/>
                  </a:lnTo>
                  <a:lnTo>
                    <a:pt x="84361" y="58934"/>
                  </a:lnTo>
                  <a:lnTo>
                    <a:pt x="83909" y="58934"/>
                  </a:lnTo>
                  <a:lnTo>
                    <a:pt x="83007" y="56804"/>
                  </a:lnTo>
                  <a:lnTo>
                    <a:pt x="82556" y="53964"/>
                  </a:lnTo>
                  <a:lnTo>
                    <a:pt x="83007" y="51124"/>
                  </a:lnTo>
                  <a:lnTo>
                    <a:pt x="80751" y="51124"/>
                  </a:lnTo>
                  <a:lnTo>
                    <a:pt x="78947" y="50413"/>
                  </a:lnTo>
                  <a:lnTo>
                    <a:pt x="78947" y="48283"/>
                  </a:lnTo>
                  <a:lnTo>
                    <a:pt x="78947" y="46863"/>
                  </a:lnTo>
                  <a:lnTo>
                    <a:pt x="78947" y="44733"/>
                  </a:lnTo>
                  <a:close/>
                  <a:moveTo>
                    <a:pt x="65864" y="37633"/>
                  </a:moveTo>
                  <a:lnTo>
                    <a:pt x="66766" y="37633"/>
                  </a:lnTo>
                  <a:lnTo>
                    <a:pt x="69473" y="37633"/>
                  </a:lnTo>
                  <a:lnTo>
                    <a:pt x="71728" y="37633"/>
                  </a:lnTo>
                  <a:lnTo>
                    <a:pt x="72179" y="40473"/>
                  </a:lnTo>
                  <a:lnTo>
                    <a:pt x="77142" y="40473"/>
                  </a:lnTo>
                  <a:lnTo>
                    <a:pt x="74886" y="42603"/>
                  </a:lnTo>
                  <a:lnTo>
                    <a:pt x="74435" y="43313"/>
                  </a:lnTo>
                  <a:lnTo>
                    <a:pt x="74435" y="41893"/>
                  </a:lnTo>
                  <a:lnTo>
                    <a:pt x="73082" y="41893"/>
                  </a:lnTo>
                  <a:lnTo>
                    <a:pt x="72179" y="41893"/>
                  </a:lnTo>
                  <a:lnTo>
                    <a:pt x="70826" y="41893"/>
                  </a:lnTo>
                  <a:lnTo>
                    <a:pt x="69924" y="41893"/>
                  </a:lnTo>
                  <a:lnTo>
                    <a:pt x="69022" y="41893"/>
                  </a:lnTo>
                  <a:lnTo>
                    <a:pt x="67668" y="41893"/>
                  </a:lnTo>
                  <a:lnTo>
                    <a:pt x="65864" y="41183"/>
                  </a:lnTo>
                  <a:lnTo>
                    <a:pt x="65864" y="40473"/>
                  </a:lnTo>
                  <a:lnTo>
                    <a:pt x="65864" y="39053"/>
                  </a:lnTo>
                  <a:close/>
                  <a:moveTo>
                    <a:pt x="47819" y="20591"/>
                  </a:moveTo>
                  <a:lnTo>
                    <a:pt x="49623" y="20591"/>
                  </a:lnTo>
                  <a:lnTo>
                    <a:pt x="50526" y="20591"/>
                  </a:lnTo>
                  <a:lnTo>
                    <a:pt x="51428" y="21301"/>
                  </a:lnTo>
                  <a:lnTo>
                    <a:pt x="51879" y="22721"/>
                  </a:lnTo>
                  <a:lnTo>
                    <a:pt x="53232" y="26272"/>
                  </a:lnTo>
                  <a:lnTo>
                    <a:pt x="54586" y="26272"/>
                  </a:lnTo>
                  <a:lnTo>
                    <a:pt x="55488" y="29822"/>
                  </a:lnTo>
                  <a:lnTo>
                    <a:pt x="55488" y="32662"/>
                  </a:lnTo>
                  <a:lnTo>
                    <a:pt x="55488" y="34793"/>
                  </a:lnTo>
                  <a:lnTo>
                    <a:pt x="54135" y="34793"/>
                  </a:lnTo>
                  <a:lnTo>
                    <a:pt x="52781" y="32662"/>
                  </a:lnTo>
                  <a:lnTo>
                    <a:pt x="51879" y="31242"/>
                  </a:lnTo>
                  <a:lnTo>
                    <a:pt x="49623" y="32662"/>
                  </a:lnTo>
                  <a:lnTo>
                    <a:pt x="47819" y="33372"/>
                  </a:lnTo>
                  <a:lnTo>
                    <a:pt x="46466" y="31952"/>
                  </a:lnTo>
                  <a:lnTo>
                    <a:pt x="45563" y="29822"/>
                  </a:lnTo>
                  <a:lnTo>
                    <a:pt x="43308" y="27692"/>
                  </a:lnTo>
                  <a:lnTo>
                    <a:pt x="43308" y="25562"/>
                  </a:lnTo>
                  <a:lnTo>
                    <a:pt x="43308" y="22721"/>
                  </a:lnTo>
                  <a:lnTo>
                    <a:pt x="44661" y="22721"/>
                  </a:lnTo>
                  <a:lnTo>
                    <a:pt x="46014" y="22721"/>
                  </a:lnTo>
                  <a:lnTo>
                    <a:pt x="46014" y="21301"/>
                  </a:lnTo>
                  <a:close/>
                  <a:moveTo>
                    <a:pt x="3157" y="6390"/>
                  </a:moveTo>
                  <a:lnTo>
                    <a:pt x="3157" y="8520"/>
                  </a:lnTo>
                  <a:lnTo>
                    <a:pt x="3157" y="9941"/>
                  </a:lnTo>
                  <a:lnTo>
                    <a:pt x="2255" y="11361"/>
                  </a:lnTo>
                  <a:lnTo>
                    <a:pt x="1804" y="12781"/>
                  </a:lnTo>
                  <a:lnTo>
                    <a:pt x="1804" y="15621"/>
                  </a:lnTo>
                  <a:lnTo>
                    <a:pt x="0" y="14201"/>
                  </a:lnTo>
                  <a:lnTo>
                    <a:pt x="0" y="12781"/>
                  </a:lnTo>
                  <a:lnTo>
                    <a:pt x="0" y="11361"/>
                  </a:lnTo>
                  <a:lnTo>
                    <a:pt x="1804" y="8520"/>
                  </a:lnTo>
                  <a:close/>
                  <a:moveTo>
                    <a:pt x="14887" y="0"/>
                  </a:moveTo>
                  <a:lnTo>
                    <a:pt x="16240" y="0"/>
                  </a:lnTo>
                  <a:lnTo>
                    <a:pt x="19849" y="0"/>
                  </a:lnTo>
                  <a:lnTo>
                    <a:pt x="21202" y="0"/>
                  </a:lnTo>
                  <a:lnTo>
                    <a:pt x="22556" y="3550"/>
                  </a:lnTo>
                  <a:lnTo>
                    <a:pt x="22556" y="4260"/>
                  </a:lnTo>
                  <a:lnTo>
                    <a:pt x="22556" y="6390"/>
                  </a:lnTo>
                  <a:lnTo>
                    <a:pt x="22105" y="8520"/>
                  </a:lnTo>
                  <a:lnTo>
                    <a:pt x="22105" y="9230"/>
                  </a:lnTo>
                  <a:lnTo>
                    <a:pt x="20751" y="11360"/>
                  </a:lnTo>
                  <a:lnTo>
                    <a:pt x="19849" y="11360"/>
                  </a:lnTo>
                  <a:lnTo>
                    <a:pt x="18496" y="11360"/>
                  </a:lnTo>
                  <a:lnTo>
                    <a:pt x="17593" y="11360"/>
                  </a:lnTo>
                  <a:lnTo>
                    <a:pt x="15338" y="9230"/>
                  </a:lnTo>
                  <a:lnTo>
                    <a:pt x="14887" y="9230"/>
                  </a:lnTo>
                  <a:lnTo>
                    <a:pt x="12631" y="6390"/>
                  </a:lnTo>
                  <a:lnTo>
                    <a:pt x="12631" y="2840"/>
                  </a:lnTo>
                  <a:lnTo>
                    <a:pt x="12631" y="142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grpSp>
      <p:sp>
        <p:nvSpPr>
          <p:cNvPr id="2" name="Star: 5 Points 1"/>
          <p:cNvSpPr/>
          <p:nvPr/>
        </p:nvSpPr>
        <p:spPr>
          <a:xfrm>
            <a:off x="6366485" y="6755749"/>
            <a:ext cx="334944" cy="334994"/>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41" tIns="34221" rIns="68441" bIns="34221" numCol="1" spcCol="0" rtlCol="0" fromWordArt="0" anchor="ctr" anchorCtr="0" forceAA="0" compatLnSpc="1">
            <a:prstTxWarp prst="textNoShape">
              <a:avLst/>
            </a:prstTxWarp>
            <a:noAutofit/>
          </a:bodyPr>
          <a:lstStyle/>
          <a:p>
            <a:pPr algn="ctr" defTabSz="1368669" rtl="0" eaLnBrk="1" fontAlgn="auto" hangingPunct="1">
              <a:spcBef>
                <a:spcPts val="0"/>
              </a:spcBef>
              <a:spcAft>
                <a:spcPts val="0"/>
              </a:spcAft>
            </a:pPr>
            <a:endParaRPr lang="ja" sz="1400">
              <a:solidFill>
                <a:prstClr val="white"/>
              </a:solidFill>
            </a:endParaRPr>
          </a:p>
        </p:txBody>
      </p:sp>
      <p:sp>
        <p:nvSpPr>
          <p:cNvPr id="66" name="Title 1"/>
          <p:cNvSpPr txBox="1">
            <a:spLocks/>
          </p:cNvSpPr>
          <p:nvPr/>
        </p:nvSpPr>
        <p:spPr>
          <a:xfrm>
            <a:off x="1395711" y="341081"/>
            <a:ext cx="16203894"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fontAlgn="auto">
              <a:spcAft>
                <a:spcPts val="0"/>
              </a:spcAft>
            </a:pPr>
            <a:endParaRPr lang="ja" sz="6200" b="1" dirty="0">
              <a:solidFill>
                <a:prstClr val="black">
                  <a:lumMod val="65000"/>
                  <a:lumOff val="35000"/>
                </a:prstClr>
              </a:solidFill>
              <a:latin typeface="Montserrat Semi Bold"/>
            </a:endParaRPr>
          </a:p>
        </p:txBody>
      </p:sp>
      <p:sp>
        <p:nvSpPr>
          <p:cNvPr id="74" name="TextBox 73"/>
          <p:cNvSpPr txBox="1"/>
          <p:nvPr/>
        </p:nvSpPr>
        <p:spPr>
          <a:xfrm>
            <a:off x="11244173" y="5202262"/>
            <a:ext cx="6501594" cy="584570"/>
          </a:xfrm>
          <a:prstGeom prst="rect">
            <a:avLst/>
          </a:prstGeom>
          <a:solidFill>
            <a:schemeClr val="accent1"/>
          </a:solidFill>
        </p:spPr>
        <p:txBody>
          <a:bodyPr wrap="square" lIns="136868" tIns="68441" rIns="136868" bIns="68441" rtlCol="0">
            <a:spAutoFit/>
          </a:bodyPr>
          <a:lstStyle/>
          <a:p>
            <a:pPr algn="l" defTabSz="1368669" rtl="0" eaLnBrk="1" fontAlgn="auto" hangingPunct="1">
              <a:spcBef>
                <a:spcPts val="0"/>
              </a:spcBef>
              <a:spcAft>
                <a:spcPts val="0"/>
              </a:spcAft>
            </a:pPr>
            <a:r>
              <a:rPr lang="ja" sz="2900" b="0" i="0" u="none" baseline="0">
                <a:solidFill>
                  <a:prstClr val="white"/>
                </a:solidFill>
                <a:latin typeface="+mn-lt"/>
                <a:cs typeface="Mongolian Baiti" panose="03000500000000000000" pitchFamily="66" charset="0"/>
              </a:rPr>
              <a:t>仕事に最適な州</a:t>
            </a:r>
            <a:endParaRPr lang="ja" sz="2900" dirty="0">
              <a:solidFill>
                <a:prstClr val="white"/>
              </a:solidFill>
              <a:latin typeface="+mn-lt"/>
              <a:cs typeface="Mongolian Baiti" panose="03000500000000000000" pitchFamily="66" charset="0"/>
            </a:endParaRPr>
          </a:p>
        </p:txBody>
      </p:sp>
      <p:sp>
        <p:nvSpPr>
          <p:cNvPr id="75" name="TextBox 74"/>
          <p:cNvSpPr txBox="1"/>
          <p:nvPr/>
        </p:nvSpPr>
        <p:spPr>
          <a:xfrm>
            <a:off x="11244167" y="5966061"/>
            <a:ext cx="6501596" cy="584570"/>
          </a:xfrm>
          <a:prstGeom prst="rect">
            <a:avLst/>
          </a:prstGeom>
          <a:solidFill>
            <a:schemeClr val="accent2">
              <a:lumMod val="75000"/>
            </a:schemeClr>
          </a:solidFill>
        </p:spPr>
        <p:txBody>
          <a:bodyPr wrap="square" lIns="136868" tIns="68441" rIns="136868" bIns="68441" rtlCol="0">
            <a:spAutoFit/>
          </a:bodyPr>
          <a:lstStyle/>
          <a:p>
            <a:pPr algn="l" defTabSz="1368669" rtl="0" eaLnBrk="1" fontAlgn="auto" hangingPunct="1">
              <a:spcBef>
                <a:spcPts val="0"/>
              </a:spcBef>
              <a:spcAft>
                <a:spcPts val="0"/>
              </a:spcAft>
            </a:pPr>
            <a:r>
              <a:rPr lang="ja" sz="2900" b="0" i="0" u="none" baseline="0">
                <a:solidFill>
                  <a:prstClr val="white"/>
                </a:solidFill>
                <a:latin typeface="+mn-lt"/>
                <a:cs typeface="Mongolian Baiti" panose="03000500000000000000" pitchFamily="66" charset="0"/>
              </a:rPr>
              <a:t>労働者災害補償が低費用</a:t>
            </a:r>
            <a:endParaRPr lang="ja" sz="2900" dirty="0">
              <a:solidFill>
                <a:prstClr val="white"/>
              </a:solidFill>
              <a:latin typeface="+mn-lt"/>
              <a:cs typeface="Mongolian Baiti" panose="03000500000000000000" pitchFamily="66" charset="0"/>
            </a:endParaRPr>
          </a:p>
        </p:txBody>
      </p:sp>
      <p:sp>
        <p:nvSpPr>
          <p:cNvPr id="76" name="TextBox 75"/>
          <p:cNvSpPr txBox="1"/>
          <p:nvPr/>
        </p:nvSpPr>
        <p:spPr>
          <a:xfrm>
            <a:off x="11236080" y="6729856"/>
            <a:ext cx="6509676" cy="584570"/>
          </a:xfrm>
          <a:prstGeom prst="rect">
            <a:avLst/>
          </a:prstGeom>
          <a:solidFill>
            <a:schemeClr val="accent2">
              <a:lumMod val="75000"/>
            </a:schemeClr>
          </a:solidFill>
        </p:spPr>
        <p:txBody>
          <a:bodyPr wrap="square" lIns="136868" tIns="68441" rIns="136868" bIns="68441" rtlCol="0">
            <a:spAutoFit/>
          </a:bodyPr>
          <a:lstStyle/>
          <a:p>
            <a:pPr algn="l" defTabSz="1368669" rtl="0" eaLnBrk="1" fontAlgn="auto" hangingPunct="1">
              <a:spcBef>
                <a:spcPts val="0"/>
              </a:spcBef>
              <a:spcAft>
                <a:spcPts val="0"/>
              </a:spcAft>
            </a:pPr>
            <a:r>
              <a:rPr lang="ja" sz="2900" b="0" i="0" u="none" baseline="0" dirty="0">
                <a:solidFill>
                  <a:prstClr val="white"/>
                </a:solidFill>
                <a:latin typeface="Calibri (Body)"/>
                <a:cs typeface="Mongolian Baiti" panose="03000500000000000000" pitchFamily="66" charset="0"/>
              </a:rPr>
              <a:t>州所得税</a:t>
            </a:r>
            <a:r>
              <a:rPr lang="ja-JP" altLang="en-US" sz="2900" b="0" i="0" u="none" baseline="0" dirty="0">
                <a:solidFill>
                  <a:prstClr val="white"/>
                </a:solidFill>
                <a:latin typeface="Calibri (Body)"/>
                <a:cs typeface="Mongolian Baiti" panose="03000500000000000000" pitchFamily="66" charset="0"/>
              </a:rPr>
              <a:t>を支払う必要</a:t>
            </a:r>
            <a:r>
              <a:rPr lang="ja" sz="2900" b="0" i="0" u="none" baseline="0" dirty="0">
                <a:solidFill>
                  <a:prstClr val="white"/>
                </a:solidFill>
                <a:latin typeface="Calibri (Body)"/>
                <a:cs typeface="Mongolian Baiti" panose="03000500000000000000" pitchFamily="66" charset="0"/>
              </a:rPr>
              <a:t>がない</a:t>
            </a:r>
            <a:endParaRPr lang="ja" sz="2900" dirty="0">
              <a:solidFill>
                <a:prstClr val="white"/>
              </a:solidFill>
              <a:latin typeface="Calibri (Body)"/>
              <a:cs typeface="Mongolian Baiti" panose="03000500000000000000" pitchFamily="66" charset="0"/>
            </a:endParaRPr>
          </a:p>
        </p:txBody>
      </p:sp>
      <p:pic>
        <p:nvPicPr>
          <p:cNvPr id="77" name="Picture 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9907" y="445362"/>
            <a:ext cx="1759940" cy="634688"/>
          </a:xfrm>
          <a:prstGeom prst="rect">
            <a:avLst/>
          </a:prstGeom>
        </p:spPr>
      </p:pic>
      <p:sp>
        <p:nvSpPr>
          <p:cNvPr id="63" name="Title 1"/>
          <p:cNvSpPr txBox="1">
            <a:spLocks/>
          </p:cNvSpPr>
          <p:nvPr/>
        </p:nvSpPr>
        <p:spPr>
          <a:xfrm>
            <a:off x="1677500" y="293009"/>
            <a:ext cx="16203894"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fontAlgn="auto">
              <a:spcAft>
                <a:spcPts val="0"/>
              </a:spcAft>
            </a:pPr>
            <a:r>
              <a:rPr lang="ja" sz="6200" b="1" i="0" u="none" baseline="0" dirty="0">
                <a:solidFill>
                  <a:srgbClr val="595959"/>
                </a:solidFill>
                <a:latin typeface="+mn-lt"/>
              </a:rPr>
              <a:t>テキサスと  </a:t>
            </a:r>
            <a:r>
              <a:rPr lang="ja" sz="6200" b="1" i="0" u="none" baseline="0" dirty="0">
                <a:solidFill>
                  <a:srgbClr val="FF0000"/>
                </a:solidFill>
                <a:latin typeface="+mn-lt"/>
              </a:rPr>
              <a:t>         </a:t>
            </a:r>
            <a:r>
              <a:rPr lang="ja" sz="6200" b="1" i="0" u="none" baseline="0" dirty="0">
                <a:solidFill>
                  <a:prstClr val="black">
                    <a:lumMod val="65000"/>
                    <a:lumOff val="35000"/>
                  </a:prstClr>
                </a:solidFill>
                <a:latin typeface="+mn-lt"/>
              </a:rPr>
              <a:t>ビジネス環境</a:t>
            </a:r>
            <a:endParaRPr lang="ja" sz="6200" b="1" dirty="0">
              <a:solidFill>
                <a:prstClr val="black">
                  <a:lumMod val="65000"/>
                  <a:lumOff val="35000"/>
                </a:prstClr>
              </a:solidFill>
              <a:latin typeface="+mn-lt"/>
            </a:endParaRPr>
          </a:p>
        </p:txBody>
      </p:sp>
    </p:spTree>
    <p:extLst>
      <p:ext uri="{BB962C8B-B14F-4D97-AF65-F5344CB8AC3E}">
        <p14:creationId xmlns:p14="http://schemas.microsoft.com/office/powerpoint/2010/main" val="1552000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30"/>
        <p:cNvGrpSpPr/>
        <p:nvPr/>
      </p:nvGrpSpPr>
      <p:grpSpPr>
        <a:xfrm>
          <a:off x="0" y="0"/>
          <a:ext cx="0" cy="0"/>
          <a:chOff x="0" y="0"/>
          <a:chExt cx="0" cy="0"/>
        </a:xfrm>
      </p:grpSpPr>
      <p:grpSp>
        <p:nvGrpSpPr>
          <p:cNvPr id="85" name="Shape 841"/>
          <p:cNvGrpSpPr/>
          <p:nvPr/>
        </p:nvGrpSpPr>
        <p:grpSpPr>
          <a:xfrm>
            <a:off x="899710" y="1976494"/>
            <a:ext cx="10964042" cy="7168918"/>
            <a:chOff x="5157992" y="1665628"/>
            <a:chExt cx="2936367" cy="1919171"/>
          </a:xfrm>
        </p:grpSpPr>
        <p:sp>
          <p:nvSpPr>
            <p:cNvPr id="86" name="Shape 842"/>
            <p:cNvSpPr/>
            <p:nvPr/>
          </p:nvSpPr>
          <p:spPr>
            <a:xfrm>
              <a:off x="5379187" y="1665628"/>
              <a:ext cx="365958" cy="271518"/>
            </a:xfrm>
            <a:custGeom>
              <a:avLst/>
              <a:gdLst/>
              <a:ahLst/>
              <a:cxnLst/>
              <a:rect l="0" t="0" r="0" b="0"/>
              <a:pathLst>
                <a:path w="120000" h="120000" extrusionOk="0">
                  <a:moveTo>
                    <a:pt x="120000" y="29684"/>
                  </a:moveTo>
                  <a:cubicBezTo>
                    <a:pt x="120000" y="29684"/>
                    <a:pt x="108793" y="101684"/>
                    <a:pt x="106459" y="105473"/>
                  </a:cubicBezTo>
                  <a:cubicBezTo>
                    <a:pt x="104591" y="109894"/>
                    <a:pt x="106926" y="108631"/>
                    <a:pt x="106926" y="113052"/>
                  </a:cubicBezTo>
                  <a:cubicBezTo>
                    <a:pt x="106926" y="116842"/>
                    <a:pt x="105992" y="120000"/>
                    <a:pt x="105992" y="120000"/>
                  </a:cubicBezTo>
                  <a:cubicBezTo>
                    <a:pt x="75175" y="109263"/>
                    <a:pt x="75175" y="109263"/>
                    <a:pt x="75175" y="109263"/>
                  </a:cubicBezTo>
                  <a:cubicBezTo>
                    <a:pt x="70038" y="108631"/>
                    <a:pt x="70038" y="108631"/>
                    <a:pt x="70038" y="108631"/>
                  </a:cubicBezTo>
                  <a:cubicBezTo>
                    <a:pt x="68171" y="109263"/>
                    <a:pt x="68171" y="109263"/>
                    <a:pt x="68171" y="109263"/>
                  </a:cubicBezTo>
                  <a:cubicBezTo>
                    <a:pt x="65836" y="108631"/>
                    <a:pt x="65836" y="108631"/>
                    <a:pt x="65836" y="108631"/>
                  </a:cubicBezTo>
                  <a:cubicBezTo>
                    <a:pt x="63968" y="109263"/>
                    <a:pt x="63968" y="109263"/>
                    <a:pt x="63968" y="109263"/>
                  </a:cubicBezTo>
                  <a:cubicBezTo>
                    <a:pt x="50428" y="109894"/>
                    <a:pt x="50428" y="109894"/>
                    <a:pt x="50428" y="109894"/>
                  </a:cubicBezTo>
                  <a:cubicBezTo>
                    <a:pt x="49027" y="108631"/>
                    <a:pt x="49027" y="108631"/>
                    <a:pt x="49027" y="108631"/>
                  </a:cubicBezTo>
                  <a:cubicBezTo>
                    <a:pt x="47626" y="109263"/>
                    <a:pt x="47626" y="109263"/>
                    <a:pt x="47626" y="109263"/>
                  </a:cubicBezTo>
                  <a:cubicBezTo>
                    <a:pt x="46225" y="109894"/>
                    <a:pt x="46225" y="109894"/>
                    <a:pt x="46225" y="109894"/>
                  </a:cubicBezTo>
                  <a:cubicBezTo>
                    <a:pt x="45291" y="109894"/>
                    <a:pt x="45291" y="109894"/>
                    <a:pt x="45291" y="109894"/>
                  </a:cubicBezTo>
                  <a:cubicBezTo>
                    <a:pt x="43891" y="109263"/>
                    <a:pt x="43891" y="109263"/>
                    <a:pt x="43891" y="109263"/>
                  </a:cubicBezTo>
                  <a:cubicBezTo>
                    <a:pt x="43891" y="108631"/>
                    <a:pt x="43891" y="108631"/>
                    <a:pt x="43891" y="108631"/>
                  </a:cubicBezTo>
                  <a:cubicBezTo>
                    <a:pt x="41556" y="108631"/>
                    <a:pt x="41556" y="108631"/>
                    <a:pt x="41556" y="108631"/>
                  </a:cubicBezTo>
                  <a:cubicBezTo>
                    <a:pt x="40155" y="108000"/>
                    <a:pt x="40155" y="108000"/>
                    <a:pt x="40155" y="108000"/>
                  </a:cubicBezTo>
                  <a:cubicBezTo>
                    <a:pt x="39688" y="106736"/>
                    <a:pt x="39688" y="106736"/>
                    <a:pt x="39688" y="106736"/>
                  </a:cubicBezTo>
                  <a:cubicBezTo>
                    <a:pt x="39688" y="106105"/>
                    <a:pt x="39688" y="106105"/>
                    <a:pt x="39688" y="106105"/>
                  </a:cubicBezTo>
                  <a:cubicBezTo>
                    <a:pt x="37821" y="105473"/>
                    <a:pt x="37821" y="105473"/>
                    <a:pt x="37821" y="105473"/>
                  </a:cubicBezTo>
                  <a:cubicBezTo>
                    <a:pt x="34085" y="104210"/>
                    <a:pt x="34085" y="104210"/>
                    <a:pt x="34085" y="104210"/>
                  </a:cubicBezTo>
                  <a:cubicBezTo>
                    <a:pt x="31750" y="102947"/>
                    <a:pt x="31750" y="102947"/>
                    <a:pt x="31750" y="102947"/>
                  </a:cubicBezTo>
                  <a:cubicBezTo>
                    <a:pt x="30817" y="102315"/>
                    <a:pt x="30817" y="102315"/>
                    <a:pt x="30817" y="102315"/>
                  </a:cubicBezTo>
                  <a:cubicBezTo>
                    <a:pt x="28015" y="102947"/>
                    <a:pt x="28015" y="102947"/>
                    <a:pt x="28015" y="102947"/>
                  </a:cubicBezTo>
                  <a:cubicBezTo>
                    <a:pt x="23813" y="104210"/>
                    <a:pt x="23813" y="104210"/>
                    <a:pt x="23813" y="104210"/>
                  </a:cubicBezTo>
                  <a:cubicBezTo>
                    <a:pt x="18677" y="102315"/>
                    <a:pt x="18677" y="102315"/>
                    <a:pt x="18677" y="102315"/>
                  </a:cubicBezTo>
                  <a:cubicBezTo>
                    <a:pt x="15408" y="98526"/>
                    <a:pt x="15408" y="98526"/>
                    <a:pt x="15408" y="98526"/>
                  </a:cubicBezTo>
                  <a:cubicBezTo>
                    <a:pt x="15408" y="98526"/>
                    <a:pt x="16809" y="94105"/>
                    <a:pt x="16342" y="88421"/>
                  </a:cubicBezTo>
                  <a:cubicBezTo>
                    <a:pt x="15875" y="82105"/>
                    <a:pt x="13540" y="80842"/>
                    <a:pt x="13540" y="80842"/>
                  </a:cubicBezTo>
                  <a:cubicBezTo>
                    <a:pt x="11206" y="80842"/>
                    <a:pt x="11206" y="80842"/>
                    <a:pt x="11206" y="80842"/>
                  </a:cubicBezTo>
                  <a:cubicBezTo>
                    <a:pt x="9338" y="79578"/>
                    <a:pt x="9338" y="79578"/>
                    <a:pt x="9338" y="79578"/>
                  </a:cubicBezTo>
                  <a:cubicBezTo>
                    <a:pt x="9338" y="79578"/>
                    <a:pt x="9338" y="75789"/>
                    <a:pt x="7003" y="75789"/>
                  </a:cubicBezTo>
                  <a:cubicBezTo>
                    <a:pt x="4669" y="75789"/>
                    <a:pt x="4669" y="75789"/>
                    <a:pt x="4669" y="75789"/>
                  </a:cubicBezTo>
                  <a:cubicBezTo>
                    <a:pt x="1867" y="75157"/>
                    <a:pt x="1867" y="75157"/>
                    <a:pt x="1867" y="75157"/>
                  </a:cubicBezTo>
                  <a:cubicBezTo>
                    <a:pt x="0" y="73263"/>
                    <a:pt x="0" y="73263"/>
                    <a:pt x="0" y="73263"/>
                  </a:cubicBezTo>
                  <a:cubicBezTo>
                    <a:pt x="466" y="68842"/>
                    <a:pt x="466" y="68842"/>
                    <a:pt x="466" y="68842"/>
                  </a:cubicBezTo>
                  <a:cubicBezTo>
                    <a:pt x="1400" y="65052"/>
                    <a:pt x="1400" y="65052"/>
                    <a:pt x="1400" y="65052"/>
                  </a:cubicBezTo>
                  <a:cubicBezTo>
                    <a:pt x="1867" y="64421"/>
                    <a:pt x="1867" y="64421"/>
                    <a:pt x="1867" y="64421"/>
                  </a:cubicBezTo>
                  <a:cubicBezTo>
                    <a:pt x="2334" y="66315"/>
                    <a:pt x="2334" y="66315"/>
                    <a:pt x="2334" y="66315"/>
                  </a:cubicBezTo>
                  <a:cubicBezTo>
                    <a:pt x="2801" y="66947"/>
                    <a:pt x="2801" y="66947"/>
                    <a:pt x="2801" y="66947"/>
                  </a:cubicBezTo>
                  <a:cubicBezTo>
                    <a:pt x="3268" y="66315"/>
                    <a:pt x="3268" y="66315"/>
                    <a:pt x="3268" y="66315"/>
                  </a:cubicBezTo>
                  <a:cubicBezTo>
                    <a:pt x="3268" y="63789"/>
                    <a:pt x="3268" y="63789"/>
                    <a:pt x="3268" y="63789"/>
                  </a:cubicBezTo>
                  <a:cubicBezTo>
                    <a:pt x="5136" y="62526"/>
                    <a:pt x="5136" y="62526"/>
                    <a:pt x="5136" y="62526"/>
                  </a:cubicBezTo>
                  <a:cubicBezTo>
                    <a:pt x="5136" y="61894"/>
                    <a:pt x="5136" y="61894"/>
                    <a:pt x="5136" y="61894"/>
                  </a:cubicBezTo>
                  <a:cubicBezTo>
                    <a:pt x="4202" y="60631"/>
                    <a:pt x="4202" y="60631"/>
                    <a:pt x="4202" y="60631"/>
                  </a:cubicBezTo>
                  <a:cubicBezTo>
                    <a:pt x="3735" y="60000"/>
                    <a:pt x="3735" y="60000"/>
                    <a:pt x="3735" y="60000"/>
                  </a:cubicBezTo>
                  <a:cubicBezTo>
                    <a:pt x="3268" y="55578"/>
                    <a:pt x="3268" y="55578"/>
                    <a:pt x="3268" y="55578"/>
                  </a:cubicBezTo>
                  <a:cubicBezTo>
                    <a:pt x="6536" y="54947"/>
                    <a:pt x="6536" y="54947"/>
                    <a:pt x="6536" y="54947"/>
                  </a:cubicBezTo>
                  <a:cubicBezTo>
                    <a:pt x="7470" y="53684"/>
                    <a:pt x="7470" y="53684"/>
                    <a:pt x="7470" y="53684"/>
                  </a:cubicBezTo>
                  <a:cubicBezTo>
                    <a:pt x="4669" y="50526"/>
                    <a:pt x="4669" y="50526"/>
                    <a:pt x="4669" y="50526"/>
                  </a:cubicBezTo>
                  <a:cubicBezTo>
                    <a:pt x="3735" y="49263"/>
                    <a:pt x="3735" y="49263"/>
                    <a:pt x="3735" y="49263"/>
                  </a:cubicBezTo>
                  <a:cubicBezTo>
                    <a:pt x="2801" y="40421"/>
                    <a:pt x="2801" y="40421"/>
                    <a:pt x="2801" y="40421"/>
                  </a:cubicBezTo>
                  <a:cubicBezTo>
                    <a:pt x="2801" y="37894"/>
                    <a:pt x="2801" y="37894"/>
                    <a:pt x="2801" y="37894"/>
                  </a:cubicBezTo>
                  <a:cubicBezTo>
                    <a:pt x="3735" y="37263"/>
                    <a:pt x="3735" y="37263"/>
                    <a:pt x="3735" y="37263"/>
                  </a:cubicBezTo>
                  <a:cubicBezTo>
                    <a:pt x="3735" y="25894"/>
                    <a:pt x="3735" y="25894"/>
                    <a:pt x="3735" y="25894"/>
                  </a:cubicBezTo>
                  <a:cubicBezTo>
                    <a:pt x="1400" y="23368"/>
                    <a:pt x="1400" y="23368"/>
                    <a:pt x="1400" y="23368"/>
                  </a:cubicBezTo>
                  <a:cubicBezTo>
                    <a:pt x="1400" y="14526"/>
                    <a:pt x="1400" y="14526"/>
                    <a:pt x="1400" y="14526"/>
                  </a:cubicBezTo>
                  <a:cubicBezTo>
                    <a:pt x="3735" y="10736"/>
                    <a:pt x="3735" y="10736"/>
                    <a:pt x="3735" y="10736"/>
                  </a:cubicBezTo>
                  <a:cubicBezTo>
                    <a:pt x="4669" y="6315"/>
                    <a:pt x="4669" y="6315"/>
                    <a:pt x="4669" y="6315"/>
                  </a:cubicBezTo>
                  <a:cubicBezTo>
                    <a:pt x="9805" y="13263"/>
                    <a:pt x="9805" y="13263"/>
                    <a:pt x="9805" y="13263"/>
                  </a:cubicBezTo>
                  <a:cubicBezTo>
                    <a:pt x="15408" y="18947"/>
                    <a:pt x="15408" y="18947"/>
                    <a:pt x="15408" y="18947"/>
                  </a:cubicBezTo>
                  <a:cubicBezTo>
                    <a:pt x="19610" y="21473"/>
                    <a:pt x="19610" y="21473"/>
                    <a:pt x="19610" y="21473"/>
                  </a:cubicBezTo>
                  <a:cubicBezTo>
                    <a:pt x="22879" y="22736"/>
                    <a:pt x="22879" y="22736"/>
                    <a:pt x="22879" y="22736"/>
                  </a:cubicBezTo>
                  <a:cubicBezTo>
                    <a:pt x="24280" y="22736"/>
                    <a:pt x="24280" y="22736"/>
                    <a:pt x="24280" y="22736"/>
                  </a:cubicBezTo>
                  <a:cubicBezTo>
                    <a:pt x="25680" y="22736"/>
                    <a:pt x="25680" y="22736"/>
                    <a:pt x="25680" y="22736"/>
                  </a:cubicBezTo>
                  <a:cubicBezTo>
                    <a:pt x="26614" y="27157"/>
                    <a:pt x="26614" y="27157"/>
                    <a:pt x="26614" y="27157"/>
                  </a:cubicBezTo>
                  <a:cubicBezTo>
                    <a:pt x="30350" y="26526"/>
                    <a:pt x="30350" y="26526"/>
                    <a:pt x="30350" y="26526"/>
                  </a:cubicBezTo>
                  <a:cubicBezTo>
                    <a:pt x="30817" y="32842"/>
                    <a:pt x="30817" y="32842"/>
                    <a:pt x="30817" y="32842"/>
                  </a:cubicBezTo>
                  <a:cubicBezTo>
                    <a:pt x="29416" y="35368"/>
                    <a:pt x="29416" y="35368"/>
                    <a:pt x="29416" y="35368"/>
                  </a:cubicBezTo>
                  <a:cubicBezTo>
                    <a:pt x="25214" y="38526"/>
                    <a:pt x="25214" y="38526"/>
                    <a:pt x="25214" y="38526"/>
                  </a:cubicBezTo>
                  <a:cubicBezTo>
                    <a:pt x="22412" y="43578"/>
                    <a:pt x="22412" y="43578"/>
                    <a:pt x="22412" y="43578"/>
                  </a:cubicBezTo>
                  <a:cubicBezTo>
                    <a:pt x="21478" y="46105"/>
                    <a:pt x="21478" y="46105"/>
                    <a:pt x="21478" y="46105"/>
                  </a:cubicBezTo>
                  <a:cubicBezTo>
                    <a:pt x="22412" y="46736"/>
                    <a:pt x="22412" y="46736"/>
                    <a:pt x="22412" y="46736"/>
                  </a:cubicBezTo>
                  <a:cubicBezTo>
                    <a:pt x="24280" y="44210"/>
                    <a:pt x="24280" y="44210"/>
                    <a:pt x="24280" y="44210"/>
                  </a:cubicBezTo>
                  <a:cubicBezTo>
                    <a:pt x="25680" y="41684"/>
                    <a:pt x="25680" y="41684"/>
                    <a:pt x="25680" y="41684"/>
                  </a:cubicBezTo>
                  <a:cubicBezTo>
                    <a:pt x="29883" y="37894"/>
                    <a:pt x="29883" y="37894"/>
                    <a:pt x="29883" y="37894"/>
                  </a:cubicBezTo>
                  <a:cubicBezTo>
                    <a:pt x="32684" y="36000"/>
                    <a:pt x="32684" y="36000"/>
                    <a:pt x="32684" y="36000"/>
                  </a:cubicBezTo>
                  <a:cubicBezTo>
                    <a:pt x="32217" y="38526"/>
                    <a:pt x="32217" y="38526"/>
                    <a:pt x="32217" y="38526"/>
                  </a:cubicBezTo>
                  <a:cubicBezTo>
                    <a:pt x="30817" y="40421"/>
                    <a:pt x="30817" y="40421"/>
                    <a:pt x="30817" y="40421"/>
                  </a:cubicBezTo>
                  <a:cubicBezTo>
                    <a:pt x="28949" y="46736"/>
                    <a:pt x="28949" y="46736"/>
                    <a:pt x="28949" y="46736"/>
                  </a:cubicBezTo>
                  <a:cubicBezTo>
                    <a:pt x="24280" y="50526"/>
                    <a:pt x="24280" y="50526"/>
                    <a:pt x="24280" y="50526"/>
                  </a:cubicBezTo>
                  <a:cubicBezTo>
                    <a:pt x="21478" y="54315"/>
                    <a:pt x="21478" y="54315"/>
                    <a:pt x="21478" y="54315"/>
                  </a:cubicBezTo>
                  <a:cubicBezTo>
                    <a:pt x="21478" y="57473"/>
                    <a:pt x="21478" y="57473"/>
                    <a:pt x="21478" y="57473"/>
                  </a:cubicBezTo>
                  <a:cubicBezTo>
                    <a:pt x="23346" y="58105"/>
                    <a:pt x="23346" y="58105"/>
                    <a:pt x="23346" y="58105"/>
                  </a:cubicBezTo>
                  <a:cubicBezTo>
                    <a:pt x="25680" y="54947"/>
                    <a:pt x="25680" y="54947"/>
                    <a:pt x="25680" y="54947"/>
                  </a:cubicBezTo>
                  <a:cubicBezTo>
                    <a:pt x="28015" y="52421"/>
                    <a:pt x="28015" y="52421"/>
                    <a:pt x="28015" y="52421"/>
                  </a:cubicBezTo>
                  <a:cubicBezTo>
                    <a:pt x="30350" y="51789"/>
                    <a:pt x="30350" y="51789"/>
                    <a:pt x="30350" y="51789"/>
                  </a:cubicBezTo>
                  <a:cubicBezTo>
                    <a:pt x="32217" y="49263"/>
                    <a:pt x="32217" y="49263"/>
                    <a:pt x="32217" y="49263"/>
                  </a:cubicBezTo>
                  <a:cubicBezTo>
                    <a:pt x="33151" y="42947"/>
                    <a:pt x="33151" y="42947"/>
                    <a:pt x="33151" y="42947"/>
                  </a:cubicBezTo>
                  <a:cubicBezTo>
                    <a:pt x="35019" y="37894"/>
                    <a:pt x="35019" y="37894"/>
                    <a:pt x="35019" y="37894"/>
                  </a:cubicBezTo>
                  <a:cubicBezTo>
                    <a:pt x="37354" y="34105"/>
                    <a:pt x="37354" y="34105"/>
                    <a:pt x="37354" y="34105"/>
                  </a:cubicBezTo>
                  <a:cubicBezTo>
                    <a:pt x="37821" y="31578"/>
                    <a:pt x="37821" y="31578"/>
                    <a:pt x="37821" y="31578"/>
                  </a:cubicBezTo>
                  <a:cubicBezTo>
                    <a:pt x="36420" y="26526"/>
                    <a:pt x="36420" y="26526"/>
                    <a:pt x="36420" y="26526"/>
                  </a:cubicBezTo>
                  <a:cubicBezTo>
                    <a:pt x="36420" y="21473"/>
                    <a:pt x="36420" y="21473"/>
                    <a:pt x="36420" y="21473"/>
                  </a:cubicBezTo>
                  <a:cubicBezTo>
                    <a:pt x="35019" y="22105"/>
                    <a:pt x="35019" y="22105"/>
                    <a:pt x="35019" y="22105"/>
                  </a:cubicBezTo>
                  <a:cubicBezTo>
                    <a:pt x="34085" y="24000"/>
                    <a:pt x="34085" y="24000"/>
                    <a:pt x="34085" y="24000"/>
                  </a:cubicBezTo>
                  <a:cubicBezTo>
                    <a:pt x="34552" y="29052"/>
                    <a:pt x="34552" y="29052"/>
                    <a:pt x="34552" y="29052"/>
                  </a:cubicBezTo>
                  <a:cubicBezTo>
                    <a:pt x="35486" y="32842"/>
                    <a:pt x="35486" y="32842"/>
                    <a:pt x="35486" y="32842"/>
                  </a:cubicBezTo>
                  <a:cubicBezTo>
                    <a:pt x="35486" y="34105"/>
                    <a:pt x="35486" y="34105"/>
                    <a:pt x="35486" y="34105"/>
                  </a:cubicBezTo>
                  <a:cubicBezTo>
                    <a:pt x="34552" y="33473"/>
                    <a:pt x="34552" y="33473"/>
                    <a:pt x="34552" y="33473"/>
                  </a:cubicBezTo>
                  <a:cubicBezTo>
                    <a:pt x="33618" y="32210"/>
                    <a:pt x="33618" y="32210"/>
                    <a:pt x="33618" y="32210"/>
                  </a:cubicBezTo>
                  <a:cubicBezTo>
                    <a:pt x="32684" y="29052"/>
                    <a:pt x="32684" y="29052"/>
                    <a:pt x="32684" y="29052"/>
                  </a:cubicBezTo>
                  <a:cubicBezTo>
                    <a:pt x="31750" y="25894"/>
                    <a:pt x="31750" y="25894"/>
                    <a:pt x="31750" y="25894"/>
                  </a:cubicBezTo>
                  <a:cubicBezTo>
                    <a:pt x="31750" y="23368"/>
                    <a:pt x="31750" y="23368"/>
                    <a:pt x="31750" y="23368"/>
                  </a:cubicBezTo>
                  <a:cubicBezTo>
                    <a:pt x="34085" y="20210"/>
                    <a:pt x="34085" y="20210"/>
                    <a:pt x="34085" y="20210"/>
                  </a:cubicBezTo>
                  <a:cubicBezTo>
                    <a:pt x="35019" y="17684"/>
                    <a:pt x="35019" y="17684"/>
                    <a:pt x="35019" y="17684"/>
                  </a:cubicBezTo>
                  <a:cubicBezTo>
                    <a:pt x="34552" y="15157"/>
                    <a:pt x="34552" y="15157"/>
                    <a:pt x="34552" y="15157"/>
                  </a:cubicBezTo>
                  <a:cubicBezTo>
                    <a:pt x="36887" y="18315"/>
                    <a:pt x="36887" y="18315"/>
                    <a:pt x="36887" y="18315"/>
                  </a:cubicBezTo>
                  <a:cubicBezTo>
                    <a:pt x="37354" y="18947"/>
                    <a:pt x="37354" y="18947"/>
                    <a:pt x="37354" y="18947"/>
                  </a:cubicBezTo>
                  <a:cubicBezTo>
                    <a:pt x="37821" y="15157"/>
                    <a:pt x="37821" y="15157"/>
                    <a:pt x="37821" y="15157"/>
                  </a:cubicBezTo>
                  <a:cubicBezTo>
                    <a:pt x="36887" y="9473"/>
                    <a:pt x="36887" y="9473"/>
                    <a:pt x="36887" y="9473"/>
                  </a:cubicBezTo>
                  <a:cubicBezTo>
                    <a:pt x="37354" y="7578"/>
                    <a:pt x="37354" y="7578"/>
                    <a:pt x="37354" y="7578"/>
                  </a:cubicBezTo>
                  <a:cubicBezTo>
                    <a:pt x="35953" y="6947"/>
                    <a:pt x="35953" y="6947"/>
                    <a:pt x="35953" y="6947"/>
                  </a:cubicBezTo>
                  <a:cubicBezTo>
                    <a:pt x="35486" y="0"/>
                    <a:pt x="35486" y="0"/>
                    <a:pt x="35486" y="0"/>
                  </a:cubicBezTo>
                  <a:cubicBezTo>
                    <a:pt x="35486" y="0"/>
                    <a:pt x="62101" y="10105"/>
                    <a:pt x="67704" y="12000"/>
                  </a:cubicBezTo>
                  <a:cubicBezTo>
                    <a:pt x="72840" y="13894"/>
                    <a:pt x="107392" y="26526"/>
                    <a:pt x="109727" y="27157"/>
                  </a:cubicBezTo>
                  <a:cubicBezTo>
                    <a:pt x="112062" y="28421"/>
                    <a:pt x="114863" y="28421"/>
                    <a:pt x="114863" y="28421"/>
                  </a:cubicBezTo>
                  <a:lnTo>
                    <a:pt x="120000" y="2968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87" name="Shape 843"/>
            <p:cNvSpPr/>
            <p:nvPr/>
          </p:nvSpPr>
          <p:spPr>
            <a:xfrm>
              <a:off x="5925594" y="2621841"/>
              <a:ext cx="384509" cy="394627"/>
            </a:xfrm>
            <a:custGeom>
              <a:avLst/>
              <a:gdLst/>
              <a:ahLst/>
              <a:cxnLst/>
              <a:rect l="0" t="0" r="0" b="0"/>
              <a:pathLst>
                <a:path w="120000" h="120000" extrusionOk="0">
                  <a:moveTo>
                    <a:pt x="17894" y="0"/>
                  </a:moveTo>
                  <a:lnTo>
                    <a:pt x="119999" y="11794"/>
                  </a:lnTo>
                  <a:lnTo>
                    <a:pt x="119473" y="22564"/>
                  </a:lnTo>
                  <a:lnTo>
                    <a:pt x="117894" y="22564"/>
                  </a:lnTo>
                  <a:lnTo>
                    <a:pt x="110526" y="115897"/>
                  </a:lnTo>
                  <a:lnTo>
                    <a:pt x="47894" y="110256"/>
                  </a:lnTo>
                  <a:lnTo>
                    <a:pt x="47368" y="114871"/>
                  </a:lnTo>
                  <a:lnTo>
                    <a:pt x="16842" y="111794"/>
                  </a:lnTo>
                  <a:lnTo>
                    <a:pt x="15263" y="120000"/>
                  </a:lnTo>
                  <a:lnTo>
                    <a:pt x="0" y="117948"/>
                  </a:lnTo>
                  <a:lnTo>
                    <a:pt x="17894"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88" name="Shape 844"/>
            <p:cNvSpPr/>
            <p:nvPr/>
          </p:nvSpPr>
          <p:spPr>
            <a:xfrm>
              <a:off x="6068941" y="2696044"/>
              <a:ext cx="762272" cy="752153"/>
            </a:xfrm>
            <a:custGeom>
              <a:avLst/>
              <a:gdLst/>
              <a:ahLst/>
              <a:cxnLst/>
              <a:rect l="0" t="0" r="0" b="0"/>
              <a:pathLst>
                <a:path w="120000" h="120000" extrusionOk="0">
                  <a:moveTo>
                    <a:pt x="118407" y="68071"/>
                  </a:moveTo>
                  <a:lnTo>
                    <a:pt x="118938" y="65919"/>
                  </a:lnTo>
                  <a:lnTo>
                    <a:pt x="120000" y="64573"/>
                  </a:lnTo>
                  <a:lnTo>
                    <a:pt x="119469" y="62959"/>
                  </a:lnTo>
                  <a:lnTo>
                    <a:pt x="118938" y="60807"/>
                  </a:lnTo>
                  <a:lnTo>
                    <a:pt x="118672" y="59999"/>
                  </a:lnTo>
                  <a:lnTo>
                    <a:pt x="118672" y="58385"/>
                  </a:lnTo>
                  <a:lnTo>
                    <a:pt x="118407" y="57847"/>
                  </a:lnTo>
                  <a:lnTo>
                    <a:pt x="117345" y="55426"/>
                  </a:lnTo>
                  <a:lnTo>
                    <a:pt x="117345" y="54887"/>
                  </a:lnTo>
                  <a:lnTo>
                    <a:pt x="115486" y="53273"/>
                  </a:lnTo>
                  <a:lnTo>
                    <a:pt x="115486" y="35246"/>
                  </a:lnTo>
                  <a:lnTo>
                    <a:pt x="112831" y="34977"/>
                  </a:lnTo>
                  <a:lnTo>
                    <a:pt x="112300" y="35515"/>
                  </a:lnTo>
                  <a:lnTo>
                    <a:pt x="111504" y="35246"/>
                  </a:lnTo>
                  <a:lnTo>
                    <a:pt x="110707" y="34439"/>
                  </a:lnTo>
                  <a:lnTo>
                    <a:pt x="109646" y="33901"/>
                  </a:lnTo>
                  <a:lnTo>
                    <a:pt x="108318" y="33901"/>
                  </a:lnTo>
                  <a:lnTo>
                    <a:pt x="106725" y="32825"/>
                  </a:lnTo>
                  <a:lnTo>
                    <a:pt x="105663" y="31479"/>
                  </a:lnTo>
                  <a:lnTo>
                    <a:pt x="104336" y="31210"/>
                  </a:lnTo>
                  <a:lnTo>
                    <a:pt x="102212" y="31748"/>
                  </a:lnTo>
                  <a:lnTo>
                    <a:pt x="101681" y="31479"/>
                  </a:lnTo>
                  <a:lnTo>
                    <a:pt x="100353" y="31210"/>
                  </a:lnTo>
                  <a:lnTo>
                    <a:pt x="99292" y="32017"/>
                  </a:lnTo>
                  <a:lnTo>
                    <a:pt x="98761" y="32286"/>
                  </a:lnTo>
                  <a:lnTo>
                    <a:pt x="97964" y="31748"/>
                  </a:lnTo>
                  <a:lnTo>
                    <a:pt x="96902" y="31748"/>
                  </a:lnTo>
                  <a:lnTo>
                    <a:pt x="96371" y="32556"/>
                  </a:lnTo>
                  <a:lnTo>
                    <a:pt x="95044" y="33363"/>
                  </a:lnTo>
                  <a:lnTo>
                    <a:pt x="93982" y="33632"/>
                  </a:lnTo>
                  <a:lnTo>
                    <a:pt x="93451" y="32825"/>
                  </a:lnTo>
                  <a:lnTo>
                    <a:pt x="92654" y="32017"/>
                  </a:lnTo>
                  <a:lnTo>
                    <a:pt x="90530" y="32286"/>
                  </a:lnTo>
                  <a:lnTo>
                    <a:pt x="89203" y="31479"/>
                  </a:lnTo>
                  <a:lnTo>
                    <a:pt x="88141" y="31748"/>
                  </a:lnTo>
                  <a:lnTo>
                    <a:pt x="87610" y="32825"/>
                  </a:lnTo>
                  <a:lnTo>
                    <a:pt x="87079" y="33094"/>
                  </a:lnTo>
                  <a:lnTo>
                    <a:pt x="86814" y="31748"/>
                  </a:lnTo>
                  <a:lnTo>
                    <a:pt x="86283" y="31210"/>
                  </a:lnTo>
                  <a:lnTo>
                    <a:pt x="84690" y="32286"/>
                  </a:lnTo>
                  <a:lnTo>
                    <a:pt x="84424" y="31210"/>
                  </a:lnTo>
                  <a:lnTo>
                    <a:pt x="82831" y="30134"/>
                  </a:lnTo>
                  <a:lnTo>
                    <a:pt x="82300" y="30134"/>
                  </a:lnTo>
                  <a:lnTo>
                    <a:pt x="81769" y="30941"/>
                  </a:lnTo>
                  <a:lnTo>
                    <a:pt x="80973" y="31479"/>
                  </a:lnTo>
                  <a:lnTo>
                    <a:pt x="80176" y="31210"/>
                  </a:lnTo>
                  <a:lnTo>
                    <a:pt x="79911" y="29865"/>
                  </a:lnTo>
                  <a:lnTo>
                    <a:pt x="79115" y="29865"/>
                  </a:lnTo>
                  <a:lnTo>
                    <a:pt x="78318" y="28251"/>
                  </a:lnTo>
                  <a:lnTo>
                    <a:pt x="76194" y="28251"/>
                  </a:lnTo>
                  <a:lnTo>
                    <a:pt x="75398" y="28789"/>
                  </a:lnTo>
                  <a:lnTo>
                    <a:pt x="74601" y="27982"/>
                  </a:lnTo>
                  <a:lnTo>
                    <a:pt x="74336" y="27982"/>
                  </a:lnTo>
                  <a:lnTo>
                    <a:pt x="73008" y="28251"/>
                  </a:lnTo>
                  <a:lnTo>
                    <a:pt x="71415" y="27174"/>
                  </a:lnTo>
                  <a:lnTo>
                    <a:pt x="69292" y="27174"/>
                  </a:lnTo>
                  <a:lnTo>
                    <a:pt x="68761" y="25291"/>
                  </a:lnTo>
                  <a:lnTo>
                    <a:pt x="67699" y="24753"/>
                  </a:lnTo>
                  <a:lnTo>
                    <a:pt x="67168" y="25022"/>
                  </a:lnTo>
                  <a:lnTo>
                    <a:pt x="66371" y="24753"/>
                  </a:lnTo>
                  <a:lnTo>
                    <a:pt x="65575" y="25022"/>
                  </a:lnTo>
                  <a:lnTo>
                    <a:pt x="64778" y="25022"/>
                  </a:lnTo>
                  <a:lnTo>
                    <a:pt x="64247" y="24215"/>
                  </a:lnTo>
                  <a:lnTo>
                    <a:pt x="62389" y="22331"/>
                  </a:lnTo>
                  <a:lnTo>
                    <a:pt x="63451" y="1614"/>
                  </a:lnTo>
                  <a:lnTo>
                    <a:pt x="36902" y="0"/>
                  </a:lnTo>
                  <a:lnTo>
                    <a:pt x="33185" y="48968"/>
                  </a:lnTo>
                  <a:lnTo>
                    <a:pt x="1592" y="46008"/>
                  </a:lnTo>
                  <a:lnTo>
                    <a:pt x="1327" y="48430"/>
                  </a:lnTo>
                  <a:lnTo>
                    <a:pt x="0" y="48430"/>
                  </a:lnTo>
                  <a:lnTo>
                    <a:pt x="530" y="49237"/>
                  </a:lnTo>
                  <a:lnTo>
                    <a:pt x="1858" y="50044"/>
                  </a:lnTo>
                  <a:lnTo>
                    <a:pt x="2654" y="51121"/>
                  </a:lnTo>
                  <a:lnTo>
                    <a:pt x="2920" y="51928"/>
                  </a:lnTo>
                  <a:lnTo>
                    <a:pt x="3451" y="53004"/>
                  </a:lnTo>
                  <a:lnTo>
                    <a:pt x="3982" y="53273"/>
                  </a:lnTo>
                  <a:lnTo>
                    <a:pt x="4778" y="53811"/>
                  </a:lnTo>
                  <a:lnTo>
                    <a:pt x="5575" y="54349"/>
                  </a:lnTo>
                  <a:lnTo>
                    <a:pt x="5840" y="55156"/>
                  </a:lnTo>
                  <a:lnTo>
                    <a:pt x="6902" y="56502"/>
                  </a:lnTo>
                  <a:lnTo>
                    <a:pt x="7964" y="57309"/>
                  </a:lnTo>
                  <a:lnTo>
                    <a:pt x="10088" y="60269"/>
                  </a:lnTo>
                  <a:lnTo>
                    <a:pt x="10884" y="60269"/>
                  </a:lnTo>
                  <a:lnTo>
                    <a:pt x="11681" y="61076"/>
                  </a:lnTo>
                  <a:lnTo>
                    <a:pt x="12743" y="61883"/>
                  </a:lnTo>
                  <a:lnTo>
                    <a:pt x="14070" y="62959"/>
                  </a:lnTo>
                  <a:lnTo>
                    <a:pt x="14601" y="64035"/>
                  </a:lnTo>
                  <a:lnTo>
                    <a:pt x="14601" y="65919"/>
                  </a:lnTo>
                  <a:lnTo>
                    <a:pt x="15663" y="67533"/>
                  </a:lnTo>
                  <a:lnTo>
                    <a:pt x="15929" y="68609"/>
                  </a:lnTo>
                  <a:lnTo>
                    <a:pt x="15663" y="69686"/>
                  </a:lnTo>
                  <a:lnTo>
                    <a:pt x="15663" y="71031"/>
                  </a:lnTo>
                  <a:lnTo>
                    <a:pt x="15929" y="72645"/>
                  </a:lnTo>
                  <a:lnTo>
                    <a:pt x="17256" y="73991"/>
                  </a:lnTo>
                  <a:lnTo>
                    <a:pt x="17522" y="74798"/>
                  </a:lnTo>
                  <a:lnTo>
                    <a:pt x="17787" y="75067"/>
                  </a:lnTo>
                  <a:lnTo>
                    <a:pt x="18318" y="75605"/>
                  </a:lnTo>
                  <a:lnTo>
                    <a:pt x="18849" y="76143"/>
                  </a:lnTo>
                  <a:lnTo>
                    <a:pt x="19646" y="76950"/>
                  </a:lnTo>
                  <a:lnTo>
                    <a:pt x="20707" y="77757"/>
                  </a:lnTo>
                  <a:lnTo>
                    <a:pt x="21504" y="78565"/>
                  </a:lnTo>
                  <a:lnTo>
                    <a:pt x="22300" y="78834"/>
                  </a:lnTo>
                  <a:lnTo>
                    <a:pt x="23362" y="79641"/>
                  </a:lnTo>
                  <a:lnTo>
                    <a:pt x="24955" y="80448"/>
                  </a:lnTo>
                  <a:lnTo>
                    <a:pt x="26814" y="81793"/>
                  </a:lnTo>
                  <a:lnTo>
                    <a:pt x="27610" y="82062"/>
                  </a:lnTo>
                  <a:lnTo>
                    <a:pt x="28938" y="82600"/>
                  </a:lnTo>
                  <a:lnTo>
                    <a:pt x="30000" y="82600"/>
                  </a:lnTo>
                  <a:lnTo>
                    <a:pt x="30530" y="81524"/>
                  </a:lnTo>
                  <a:lnTo>
                    <a:pt x="31327" y="80717"/>
                  </a:lnTo>
                  <a:lnTo>
                    <a:pt x="31858" y="80179"/>
                  </a:lnTo>
                  <a:lnTo>
                    <a:pt x="32654" y="79910"/>
                  </a:lnTo>
                  <a:lnTo>
                    <a:pt x="32654" y="78565"/>
                  </a:lnTo>
                  <a:lnTo>
                    <a:pt x="33185" y="77488"/>
                  </a:lnTo>
                  <a:lnTo>
                    <a:pt x="33716" y="76143"/>
                  </a:lnTo>
                  <a:lnTo>
                    <a:pt x="35044" y="74529"/>
                  </a:lnTo>
                  <a:lnTo>
                    <a:pt x="36902" y="74260"/>
                  </a:lnTo>
                  <a:lnTo>
                    <a:pt x="37964" y="73991"/>
                  </a:lnTo>
                  <a:lnTo>
                    <a:pt x="39292" y="73991"/>
                  </a:lnTo>
                  <a:lnTo>
                    <a:pt x="40619" y="74529"/>
                  </a:lnTo>
                  <a:lnTo>
                    <a:pt x="42212" y="74798"/>
                  </a:lnTo>
                  <a:lnTo>
                    <a:pt x="43008" y="74798"/>
                  </a:lnTo>
                  <a:lnTo>
                    <a:pt x="45132" y="75067"/>
                  </a:lnTo>
                  <a:lnTo>
                    <a:pt x="45929" y="75605"/>
                  </a:lnTo>
                  <a:lnTo>
                    <a:pt x="46725" y="77219"/>
                  </a:lnTo>
                  <a:lnTo>
                    <a:pt x="47256" y="77219"/>
                  </a:lnTo>
                  <a:lnTo>
                    <a:pt x="48584" y="78565"/>
                  </a:lnTo>
                  <a:lnTo>
                    <a:pt x="49646" y="79103"/>
                  </a:lnTo>
                  <a:lnTo>
                    <a:pt x="50442" y="80717"/>
                  </a:lnTo>
                  <a:lnTo>
                    <a:pt x="52035" y="82869"/>
                  </a:lnTo>
                  <a:lnTo>
                    <a:pt x="53097" y="86098"/>
                  </a:lnTo>
                  <a:lnTo>
                    <a:pt x="53893" y="87174"/>
                  </a:lnTo>
                  <a:lnTo>
                    <a:pt x="54955" y="89327"/>
                  </a:lnTo>
                  <a:lnTo>
                    <a:pt x="54955" y="90134"/>
                  </a:lnTo>
                  <a:lnTo>
                    <a:pt x="55752" y="92286"/>
                  </a:lnTo>
                  <a:lnTo>
                    <a:pt x="57876" y="94170"/>
                  </a:lnTo>
                  <a:lnTo>
                    <a:pt x="58407" y="96322"/>
                  </a:lnTo>
                  <a:lnTo>
                    <a:pt x="61061" y="99551"/>
                  </a:lnTo>
                  <a:lnTo>
                    <a:pt x="62389" y="100089"/>
                  </a:lnTo>
                  <a:lnTo>
                    <a:pt x="62123" y="102511"/>
                  </a:lnTo>
                  <a:lnTo>
                    <a:pt x="61592" y="103049"/>
                  </a:lnTo>
                  <a:lnTo>
                    <a:pt x="62123" y="103587"/>
                  </a:lnTo>
                  <a:lnTo>
                    <a:pt x="62920" y="104394"/>
                  </a:lnTo>
                  <a:lnTo>
                    <a:pt x="62920" y="106008"/>
                  </a:lnTo>
                  <a:lnTo>
                    <a:pt x="64513" y="108968"/>
                  </a:lnTo>
                  <a:lnTo>
                    <a:pt x="65309" y="110582"/>
                  </a:lnTo>
                  <a:lnTo>
                    <a:pt x="66106" y="111928"/>
                  </a:lnTo>
                  <a:lnTo>
                    <a:pt x="66637" y="113273"/>
                  </a:lnTo>
                  <a:lnTo>
                    <a:pt x="68761" y="113542"/>
                  </a:lnTo>
                  <a:lnTo>
                    <a:pt x="70088" y="114887"/>
                  </a:lnTo>
                  <a:lnTo>
                    <a:pt x="72477" y="114887"/>
                  </a:lnTo>
                  <a:lnTo>
                    <a:pt x="74336" y="116771"/>
                  </a:lnTo>
                  <a:lnTo>
                    <a:pt x="75398" y="116771"/>
                  </a:lnTo>
                  <a:lnTo>
                    <a:pt x="75929" y="117578"/>
                  </a:lnTo>
                  <a:lnTo>
                    <a:pt x="77256" y="117847"/>
                  </a:lnTo>
                  <a:lnTo>
                    <a:pt x="77522" y="117309"/>
                  </a:lnTo>
                  <a:lnTo>
                    <a:pt x="80176" y="117847"/>
                  </a:lnTo>
                  <a:lnTo>
                    <a:pt x="80176" y="118116"/>
                  </a:lnTo>
                  <a:lnTo>
                    <a:pt x="80973" y="118923"/>
                  </a:lnTo>
                  <a:lnTo>
                    <a:pt x="82300" y="119999"/>
                  </a:lnTo>
                  <a:lnTo>
                    <a:pt x="83097" y="119461"/>
                  </a:lnTo>
                  <a:lnTo>
                    <a:pt x="83362" y="118923"/>
                  </a:lnTo>
                  <a:lnTo>
                    <a:pt x="85221" y="118654"/>
                  </a:lnTo>
                  <a:lnTo>
                    <a:pt x="84690" y="117309"/>
                  </a:lnTo>
                  <a:lnTo>
                    <a:pt x="84690" y="116502"/>
                  </a:lnTo>
                  <a:lnTo>
                    <a:pt x="84424" y="115426"/>
                  </a:lnTo>
                  <a:lnTo>
                    <a:pt x="84159" y="114349"/>
                  </a:lnTo>
                  <a:lnTo>
                    <a:pt x="83362" y="113811"/>
                  </a:lnTo>
                  <a:lnTo>
                    <a:pt x="82831" y="112197"/>
                  </a:lnTo>
                  <a:lnTo>
                    <a:pt x="82566" y="110582"/>
                  </a:lnTo>
                  <a:lnTo>
                    <a:pt x="81769" y="108699"/>
                  </a:lnTo>
                  <a:lnTo>
                    <a:pt x="81769" y="107085"/>
                  </a:lnTo>
                  <a:lnTo>
                    <a:pt x="82566" y="104663"/>
                  </a:lnTo>
                  <a:lnTo>
                    <a:pt x="83362" y="102242"/>
                  </a:lnTo>
                  <a:lnTo>
                    <a:pt x="84424" y="99551"/>
                  </a:lnTo>
                  <a:lnTo>
                    <a:pt x="84159" y="99013"/>
                  </a:lnTo>
                  <a:lnTo>
                    <a:pt x="83362" y="98475"/>
                  </a:lnTo>
                  <a:lnTo>
                    <a:pt x="82566" y="97668"/>
                  </a:lnTo>
                  <a:lnTo>
                    <a:pt x="82566" y="97130"/>
                  </a:lnTo>
                  <a:lnTo>
                    <a:pt x="83097" y="97399"/>
                  </a:lnTo>
                  <a:lnTo>
                    <a:pt x="85486" y="97130"/>
                  </a:lnTo>
                  <a:lnTo>
                    <a:pt x="85752" y="97130"/>
                  </a:lnTo>
                  <a:lnTo>
                    <a:pt x="86548" y="95515"/>
                  </a:lnTo>
                  <a:lnTo>
                    <a:pt x="85752" y="95515"/>
                  </a:lnTo>
                  <a:lnTo>
                    <a:pt x="85486" y="94977"/>
                  </a:lnTo>
                  <a:lnTo>
                    <a:pt x="85486" y="94439"/>
                  </a:lnTo>
                  <a:lnTo>
                    <a:pt x="86017" y="94170"/>
                  </a:lnTo>
                  <a:lnTo>
                    <a:pt x="87079" y="94170"/>
                  </a:lnTo>
                  <a:lnTo>
                    <a:pt x="88407" y="94170"/>
                  </a:lnTo>
                  <a:lnTo>
                    <a:pt x="88938" y="94439"/>
                  </a:lnTo>
                  <a:lnTo>
                    <a:pt x="89734" y="94170"/>
                  </a:lnTo>
                  <a:lnTo>
                    <a:pt x="91061" y="93094"/>
                  </a:lnTo>
                  <a:lnTo>
                    <a:pt x="90530" y="93094"/>
                  </a:lnTo>
                  <a:lnTo>
                    <a:pt x="89469" y="93901"/>
                  </a:lnTo>
                  <a:lnTo>
                    <a:pt x="89203" y="92825"/>
                  </a:lnTo>
                  <a:lnTo>
                    <a:pt x="89734" y="91210"/>
                  </a:lnTo>
                  <a:lnTo>
                    <a:pt x="90265" y="91748"/>
                  </a:lnTo>
                  <a:lnTo>
                    <a:pt x="90796" y="92017"/>
                  </a:lnTo>
                  <a:lnTo>
                    <a:pt x="92123" y="92017"/>
                  </a:lnTo>
                  <a:lnTo>
                    <a:pt x="92654" y="91479"/>
                  </a:lnTo>
                  <a:lnTo>
                    <a:pt x="92389" y="90403"/>
                  </a:lnTo>
                  <a:lnTo>
                    <a:pt x="91592" y="89327"/>
                  </a:lnTo>
                  <a:lnTo>
                    <a:pt x="91858" y="89058"/>
                  </a:lnTo>
                  <a:lnTo>
                    <a:pt x="92654" y="89058"/>
                  </a:lnTo>
                  <a:lnTo>
                    <a:pt x="93451" y="88520"/>
                  </a:lnTo>
                  <a:lnTo>
                    <a:pt x="93982" y="89058"/>
                  </a:lnTo>
                  <a:lnTo>
                    <a:pt x="94778" y="88520"/>
                  </a:lnTo>
                  <a:lnTo>
                    <a:pt x="95044" y="89058"/>
                  </a:lnTo>
                  <a:lnTo>
                    <a:pt x="95840" y="89596"/>
                  </a:lnTo>
                  <a:lnTo>
                    <a:pt x="96637" y="89058"/>
                  </a:lnTo>
                  <a:lnTo>
                    <a:pt x="97433" y="88520"/>
                  </a:lnTo>
                  <a:lnTo>
                    <a:pt x="99292" y="87982"/>
                  </a:lnTo>
                  <a:lnTo>
                    <a:pt x="101150" y="87713"/>
                  </a:lnTo>
                  <a:lnTo>
                    <a:pt x="104070" y="86098"/>
                  </a:lnTo>
                  <a:lnTo>
                    <a:pt x="104867" y="84484"/>
                  </a:lnTo>
                  <a:lnTo>
                    <a:pt x="105132" y="83139"/>
                  </a:lnTo>
                  <a:lnTo>
                    <a:pt x="105929" y="82600"/>
                  </a:lnTo>
                  <a:lnTo>
                    <a:pt x="106725" y="82331"/>
                  </a:lnTo>
                  <a:lnTo>
                    <a:pt x="106991" y="82062"/>
                  </a:lnTo>
                  <a:lnTo>
                    <a:pt x="107787" y="81524"/>
                  </a:lnTo>
                  <a:lnTo>
                    <a:pt x="107522" y="80717"/>
                  </a:lnTo>
                  <a:lnTo>
                    <a:pt x="107256" y="79910"/>
                  </a:lnTo>
                  <a:lnTo>
                    <a:pt x="106991" y="79641"/>
                  </a:lnTo>
                  <a:lnTo>
                    <a:pt x="106725" y="79103"/>
                  </a:lnTo>
                  <a:lnTo>
                    <a:pt x="106991" y="78295"/>
                  </a:lnTo>
                  <a:lnTo>
                    <a:pt x="108053" y="77488"/>
                  </a:lnTo>
                  <a:lnTo>
                    <a:pt x="108849" y="76950"/>
                  </a:lnTo>
                  <a:lnTo>
                    <a:pt x="109380" y="76950"/>
                  </a:lnTo>
                  <a:lnTo>
                    <a:pt x="109380" y="77757"/>
                  </a:lnTo>
                  <a:lnTo>
                    <a:pt x="109380" y="78834"/>
                  </a:lnTo>
                  <a:lnTo>
                    <a:pt x="109380" y="80448"/>
                  </a:lnTo>
                  <a:lnTo>
                    <a:pt x="109646" y="80717"/>
                  </a:lnTo>
                  <a:lnTo>
                    <a:pt x="111238" y="79372"/>
                  </a:lnTo>
                  <a:lnTo>
                    <a:pt x="112566" y="79103"/>
                  </a:lnTo>
                  <a:lnTo>
                    <a:pt x="116548" y="77488"/>
                  </a:lnTo>
                  <a:lnTo>
                    <a:pt x="117079" y="77219"/>
                  </a:lnTo>
                  <a:lnTo>
                    <a:pt x="117876" y="75874"/>
                  </a:lnTo>
                  <a:lnTo>
                    <a:pt x="118672" y="73183"/>
                  </a:lnTo>
                  <a:lnTo>
                    <a:pt x="118672" y="72107"/>
                  </a:lnTo>
                  <a:lnTo>
                    <a:pt x="117876" y="70224"/>
                  </a:lnTo>
                  <a:lnTo>
                    <a:pt x="118407" y="68878"/>
                  </a:lnTo>
                  <a:lnTo>
                    <a:pt x="118407" y="68071"/>
                  </a:lnTo>
                  <a:close/>
                </a:path>
              </a:pathLst>
            </a:custGeom>
            <a:solidFill>
              <a:schemeClr val="accent1">
                <a:lumMod val="75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89" name="Shape 845"/>
            <p:cNvSpPr/>
            <p:nvPr/>
          </p:nvSpPr>
          <p:spPr>
            <a:xfrm>
              <a:off x="5613601" y="2574619"/>
              <a:ext cx="369329" cy="435102"/>
            </a:xfrm>
            <a:custGeom>
              <a:avLst/>
              <a:gdLst/>
              <a:ahLst/>
              <a:cxnLst/>
              <a:rect l="0" t="0" r="0" b="0"/>
              <a:pathLst>
                <a:path w="120000" h="120000" extrusionOk="0">
                  <a:moveTo>
                    <a:pt x="33822" y="0"/>
                  </a:moveTo>
                  <a:cubicBezTo>
                    <a:pt x="33822" y="0"/>
                    <a:pt x="31969" y="7500"/>
                    <a:pt x="31505" y="9868"/>
                  </a:cubicBezTo>
                  <a:cubicBezTo>
                    <a:pt x="30579" y="11447"/>
                    <a:pt x="28725" y="16973"/>
                    <a:pt x="28725" y="16973"/>
                  </a:cubicBezTo>
                  <a:cubicBezTo>
                    <a:pt x="27335" y="17763"/>
                    <a:pt x="27335" y="17763"/>
                    <a:pt x="27335" y="17763"/>
                  </a:cubicBezTo>
                  <a:cubicBezTo>
                    <a:pt x="25945" y="16973"/>
                    <a:pt x="25945" y="16973"/>
                    <a:pt x="25945" y="16973"/>
                  </a:cubicBezTo>
                  <a:cubicBezTo>
                    <a:pt x="23629" y="15394"/>
                    <a:pt x="23629" y="15394"/>
                    <a:pt x="23629" y="15394"/>
                  </a:cubicBezTo>
                  <a:cubicBezTo>
                    <a:pt x="21776" y="16184"/>
                    <a:pt x="21776" y="16184"/>
                    <a:pt x="21776" y="16184"/>
                  </a:cubicBezTo>
                  <a:cubicBezTo>
                    <a:pt x="20849" y="14605"/>
                    <a:pt x="20849" y="14605"/>
                    <a:pt x="20849" y="14605"/>
                  </a:cubicBezTo>
                  <a:cubicBezTo>
                    <a:pt x="17606" y="15394"/>
                    <a:pt x="17606" y="15394"/>
                    <a:pt x="17606" y="15394"/>
                  </a:cubicBezTo>
                  <a:cubicBezTo>
                    <a:pt x="16216" y="16578"/>
                    <a:pt x="16216" y="16578"/>
                    <a:pt x="16216" y="16578"/>
                  </a:cubicBezTo>
                  <a:cubicBezTo>
                    <a:pt x="16216" y="20921"/>
                    <a:pt x="16216" y="20921"/>
                    <a:pt x="16216" y="20921"/>
                  </a:cubicBezTo>
                  <a:cubicBezTo>
                    <a:pt x="16216" y="26447"/>
                    <a:pt x="16216" y="26447"/>
                    <a:pt x="16216" y="26447"/>
                  </a:cubicBezTo>
                  <a:cubicBezTo>
                    <a:pt x="16216" y="31578"/>
                    <a:pt x="16216" y="31578"/>
                    <a:pt x="16216" y="31578"/>
                  </a:cubicBezTo>
                  <a:cubicBezTo>
                    <a:pt x="15752" y="33157"/>
                    <a:pt x="15752" y="33157"/>
                    <a:pt x="15752" y="33157"/>
                  </a:cubicBezTo>
                  <a:cubicBezTo>
                    <a:pt x="14362" y="35131"/>
                    <a:pt x="14362" y="35131"/>
                    <a:pt x="14362" y="35131"/>
                  </a:cubicBezTo>
                  <a:cubicBezTo>
                    <a:pt x="13899" y="37105"/>
                    <a:pt x="13899" y="37105"/>
                    <a:pt x="13899" y="37105"/>
                  </a:cubicBezTo>
                  <a:cubicBezTo>
                    <a:pt x="13899" y="39868"/>
                    <a:pt x="13899" y="39868"/>
                    <a:pt x="13899" y="39868"/>
                  </a:cubicBezTo>
                  <a:cubicBezTo>
                    <a:pt x="15752" y="43421"/>
                    <a:pt x="15752" y="43421"/>
                    <a:pt x="15752" y="43421"/>
                  </a:cubicBezTo>
                  <a:cubicBezTo>
                    <a:pt x="16216" y="46973"/>
                    <a:pt x="16216" y="46973"/>
                    <a:pt x="16216" y="46973"/>
                  </a:cubicBezTo>
                  <a:cubicBezTo>
                    <a:pt x="17142" y="48157"/>
                    <a:pt x="17142" y="48157"/>
                    <a:pt x="17142" y="48157"/>
                  </a:cubicBezTo>
                  <a:cubicBezTo>
                    <a:pt x="19459" y="50526"/>
                    <a:pt x="19459" y="50526"/>
                    <a:pt x="19459" y="50526"/>
                  </a:cubicBezTo>
                  <a:cubicBezTo>
                    <a:pt x="18069" y="51315"/>
                    <a:pt x="18069" y="51315"/>
                    <a:pt x="18069" y="51315"/>
                  </a:cubicBezTo>
                  <a:cubicBezTo>
                    <a:pt x="15752" y="52894"/>
                    <a:pt x="15752" y="52894"/>
                    <a:pt x="15752" y="52894"/>
                  </a:cubicBezTo>
                  <a:cubicBezTo>
                    <a:pt x="11119" y="55657"/>
                    <a:pt x="11119" y="55657"/>
                    <a:pt x="11119" y="55657"/>
                  </a:cubicBezTo>
                  <a:cubicBezTo>
                    <a:pt x="9729" y="60789"/>
                    <a:pt x="9729" y="60789"/>
                    <a:pt x="9729" y="60789"/>
                  </a:cubicBezTo>
                  <a:cubicBezTo>
                    <a:pt x="7876" y="63947"/>
                    <a:pt x="7876" y="63947"/>
                    <a:pt x="7876" y="63947"/>
                  </a:cubicBezTo>
                  <a:cubicBezTo>
                    <a:pt x="6023" y="65526"/>
                    <a:pt x="6023" y="65526"/>
                    <a:pt x="6023" y="65526"/>
                  </a:cubicBezTo>
                  <a:cubicBezTo>
                    <a:pt x="5096" y="65921"/>
                    <a:pt x="5096" y="65921"/>
                    <a:pt x="5096" y="65921"/>
                  </a:cubicBezTo>
                  <a:cubicBezTo>
                    <a:pt x="4169" y="67500"/>
                    <a:pt x="4169" y="67500"/>
                    <a:pt x="4169" y="67500"/>
                  </a:cubicBezTo>
                  <a:cubicBezTo>
                    <a:pt x="4633" y="70263"/>
                    <a:pt x="4633" y="70263"/>
                    <a:pt x="4633" y="70263"/>
                  </a:cubicBezTo>
                  <a:cubicBezTo>
                    <a:pt x="4169" y="72236"/>
                    <a:pt x="4169" y="72236"/>
                    <a:pt x="4169" y="72236"/>
                  </a:cubicBezTo>
                  <a:cubicBezTo>
                    <a:pt x="6949" y="74210"/>
                    <a:pt x="6949" y="74210"/>
                    <a:pt x="6949" y="74210"/>
                  </a:cubicBezTo>
                  <a:cubicBezTo>
                    <a:pt x="6023" y="75789"/>
                    <a:pt x="6023" y="75789"/>
                    <a:pt x="6023" y="75789"/>
                  </a:cubicBezTo>
                  <a:cubicBezTo>
                    <a:pt x="2316" y="77368"/>
                    <a:pt x="2316" y="77368"/>
                    <a:pt x="2316" y="77368"/>
                  </a:cubicBezTo>
                  <a:cubicBezTo>
                    <a:pt x="1389" y="78947"/>
                    <a:pt x="1389" y="78947"/>
                    <a:pt x="1389" y="78947"/>
                  </a:cubicBezTo>
                  <a:cubicBezTo>
                    <a:pt x="0" y="81315"/>
                    <a:pt x="0" y="81315"/>
                    <a:pt x="0" y="81315"/>
                  </a:cubicBezTo>
                  <a:cubicBezTo>
                    <a:pt x="64401" y="114868"/>
                    <a:pt x="64401" y="114868"/>
                    <a:pt x="64401" y="114868"/>
                  </a:cubicBezTo>
                  <a:cubicBezTo>
                    <a:pt x="84324" y="118026"/>
                    <a:pt x="84324" y="118026"/>
                    <a:pt x="84324" y="118026"/>
                  </a:cubicBezTo>
                  <a:cubicBezTo>
                    <a:pt x="101003" y="120000"/>
                    <a:pt x="101003" y="120000"/>
                    <a:pt x="101003" y="120000"/>
                  </a:cubicBezTo>
                  <a:cubicBezTo>
                    <a:pt x="101467" y="120000"/>
                    <a:pt x="101467" y="120000"/>
                    <a:pt x="101467" y="120000"/>
                  </a:cubicBezTo>
                  <a:cubicBezTo>
                    <a:pt x="120000" y="13026"/>
                    <a:pt x="120000" y="13026"/>
                    <a:pt x="120000" y="13026"/>
                  </a:cubicBezTo>
                  <a:lnTo>
                    <a:pt x="33822"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0" name="Shape 846"/>
            <p:cNvSpPr/>
            <p:nvPr/>
          </p:nvSpPr>
          <p:spPr>
            <a:xfrm>
              <a:off x="5239212" y="2105790"/>
              <a:ext cx="433414" cy="750466"/>
            </a:xfrm>
            <a:custGeom>
              <a:avLst/>
              <a:gdLst/>
              <a:ahLst/>
              <a:cxnLst/>
              <a:rect l="0" t="0" r="0" b="0"/>
              <a:pathLst>
                <a:path w="120000" h="120000" extrusionOk="0">
                  <a:moveTo>
                    <a:pt x="108793" y="118921"/>
                  </a:moveTo>
                  <a:lnTo>
                    <a:pt x="109260" y="118112"/>
                  </a:lnTo>
                  <a:lnTo>
                    <a:pt x="106926" y="116764"/>
                  </a:lnTo>
                  <a:lnTo>
                    <a:pt x="107392" y="115685"/>
                  </a:lnTo>
                  <a:lnTo>
                    <a:pt x="106926" y="114067"/>
                  </a:lnTo>
                  <a:lnTo>
                    <a:pt x="107859" y="113258"/>
                  </a:lnTo>
                  <a:lnTo>
                    <a:pt x="108793" y="112988"/>
                  </a:lnTo>
                  <a:lnTo>
                    <a:pt x="110194" y="112179"/>
                  </a:lnTo>
                  <a:lnTo>
                    <a:pt x="111595" y="110292"/>
                  </a:lnTo>
                  <a:lnTo>
                    <a:pt x="112996" y="107325"/>
                  </a:lnTo>
                  <a:lnTo>
                    <a:pt x="116731" y="105707"/>
                  </a:lnTo>
                  <a:lnTo>
                    <a:pt x="119066" y="104629"/>
                  </a:lnTo>
                  <a:lnTo>
                    <a:pt x="120000" y="104359"/>
                  </a:lnTo>
                  <a:lnTo>
                    <a:pt x="118132" y="103011"/>
                  </a:lnTo>
                  <a:lnTo>
                    <a:pt x="117198" y="102202"/>
                  </a:lnTo>
                  <a:lnTo>
                    <a:pt x="116731" y="100314"/>
                  </a:lnTo>
                  <a:lnTo>
                    <a:pt x="115330" y="98157"/>
                  </a:lnTo>
                  <a:lnTo>
                    <a:pt x="115330" y="96539"/>
                  </a:lnTo>
                  <a:lnTo>
                    <a:pt x="115797" y="95460"/>
                  </a:lnTo>
                  <a:lnTo>
                    <a:pt x="115797" y="95191"/>
                  </a:lnTo>
                  <a:lnTo>
                    <a:pt x="55097" y="42606"/>
                  </a:lnTo>
                  <a:lnTo>
                    <a:pt x="53696" y="42067"/>
                  </a:lnTo>
                  <a:lnTo>
                    <a:pt x="53229" y="41797"/>
                  </a:lnTo>
                  <a:lnTo>
                    <a:pt x="52762" y="41258"/>
                  </a:lnTo>
                  <a:lnTo>
                    <a:pt x="52295" y="40449"/>
                  </a:lnTo>
                  <a:lnTo>
                    <a:pt x="52762" y="39640"/>
                  </a:lnTo>
                  <a:lnTo>
                    <a:pt x="54630" y="39370"/>
                  </a:lnTo>
                  <a:lnTo>
                    <a:pt x="55564" y="39101"/>
                  </a:lnTo>
                  <a:lnTo>
                    <a:pt x="69105" y="9438"/>
                  </a:lnTo>
                  <a:lnTo>
                    <a:pt x="12140" y="0"/>
                  </a:lnTo>
                  <a:lnTo>
                    <a:pt x="11673" y="1078"/>
                  </a:lnTo>
                  <a:lnTo>
                    <a:pt x="10739" y="1348"/>
                  </a:lnTo>
                  <a:lnTo>
                    <a:pt x="10739" y="2426"/>
                  </a:lnTo>
                  <a:lnTo>
                    <a:pt x="10739" y="3235"/>
                  </a:lnTo>
                  <a:lnTo>
                    <a:pt x="10739" y="5662"/>
                  </a:lnTo>
                  <a:lnTo>
                    <a:pt x="10272" y="6741"/>
                  </a:lnTo>
                  <a:lnTo>
                    <a:pt x="8871" y="8089"/>
                  </a:lnTo>
                  <a:lnTo>
                    <a:pt x="7937" y="8898"/>
                  </a:lnTo>
                  <a:lnTo>
                    <a:pt x="7937" y="9168"/>
                  </a:lnTo>
                  <a:lnTo>
                    <a:pt x="7937" y="10786"/>
                  </a:lnTo>
                  <a:lnTo>
                    <a:pt x="6070" y="12134"/>
                  </a:lnTo>
                  <a:lnTo>
                    <a:pt x="3268" y="13483"/>
                  </a:lnTo>
                  <a:lnTo>
                    <a:pt x="933" y="14831"/>
                  </a:lnTo>
                  <a:lnTo>
                    <a:pt x="466" y="15370"/>
                  </a:lnTo>
                  <a:lnTo>
                    <a:pt x="0" y="16719"/>
                  </a:lnTo>
                  <a:lnTo>
                    <a:pt x="0" y="17797"/>
                  </a:lnTo>
                  <a:lnTo>
                    <a:pt x="466" y="19146"/>
                  </a:lnTo>
                  <a:lnTo>
                    <a:pt x="1400" y="20224"/>
                  </a:lnTo>
                  <a:lnTo>
                    <a:pt x="3268" y="21842"/>
                  </a:lnTo>
                  <a:lnTo>
                    <a:pt x="3735" y="22921"/>
                  </a:lnTo>
                  <a:lnTo>
                    <a:pt x="4202" y="24269"/>
                  </a:lnTo>
                  <a:lnTo>
                    <a:pt x="4202" y="26426"/>
                  </a:lnTo>
                  <a:lnTo>
                    <a:pt x="2801" y="28044"/>
                  </a:lnTo>
                  <a:lnTo>
                    <a:pt x="2334" y="29662"/>
                  </a:lnTo>
                  <a:lnTo>
                    <a:pt x="2334" y="31550"/>
                  </a:lnTo>
                  <a:lnTo>
                    <a:pt x="1867" y="32359"/>
                  </a:lnTo>
                  <a:lnTo>
                    <a:pt x="933" y="32898"/>
                  </a:lnTo>
                  <a:lnTo>
                    <a:pt x="1400" y="33977"/>
                  </a:lnTo>
                  <a:lnTo>
                    <a:pt x="3268" y="35865"/>
                  </a:lnTo>
                  <a:lnTo>
                    <a:pt x="5136" y="39101"/>
                  </a:lnTo>
                  <a:lnTo>
                    <a:pt x="7003" y="41258"/>
                  </a:lnTo>
                  <a:lnTo>
                    <a:pt x="7937" y="42067"/>
                  </a:lnTo>
                  <a:lnTo>
                    <a:pt x="7937" y="43415"/>
                  </a:lnTo>
                  <a:lnTo>
                    <a:pt x="7470" y="44224"/>
                  </a:lnTo>
                  <a:lnTo>
                    <a:pt x="6536" y="44764"/>
                  </a:lnTo>
                  <a:lnTo>
                    <a:pt x="6536" y="45573"/>
                  </a:lnTo>
                  <a:lnTo>
                    <a:pt x="8404" y="45573"/>
                  </a:lnTo>
                  <a:lnTo>
                    <a:pt x="9338" y="46382"/>
                  </a:lnTo>
                  <a:lnTo>
                    <a:pt x="10739" y="47460"/>
                  </a:lnTo>
                  <a:lnTo>
                    <a:pt x="11206" y="48000"/>
                  </a:lnTo>
                  <a:lnTo>
                    <a:pt x="12607" y="48269"/>
                  </a:lnTo>
                  <a:lnTo>
                    <a:pt x="13540" y="47191"/>
                  </a:lnTo>
                  <a:lnTo>
                    <a:pt x="13540" y="45842"/>
                  </a:lnTo>
                  <a:lnTo>
                    <a:pt x="15875" y="45573"/>
                  </a:lnTo>
                  <a:lnTo>
                    <a:pt x="17276" y="46382"/>
                  </a:lnTo>
                  <a:lnTo>
                    <a:pt x="20544" y="46382"/>
                  </a:lnTo>
                  <a:lnTo>
                    <a:pt x="22412" y="47460"/>
                  </a:lnTo>
                  <a:lnTo>
                    <a:pt x="23813" y="47730"/>
                  </a:lnTo>
                  <a:lnTo>
                    <a:pt x="24747" y="48000"/>
                  </a:lnTo>
                  <a:lnTo>
                    <a:pt x="23813" y="48539"/>
                  </a:lnTo>
                  <a:lnTo>
                    <a:pt x="22879" y="48269"/>
                  </a:lnTo>
                  <a:lnTo>
                    <a:pt x="21011" y="47730"/>
                  </a:lnTo>
                  <a:lnTo>
                    <a:pt x="20544" y="47730"/>
                  </a:lnTo>
                  <a:lnTo>
                    <a:pt x="18677" y="47460"/>
                  </a:lnTo>
                  <a:lnTo>
                    <a:pt x="17743" y="47191"/>
                  </a:lnTo>
                  <a:lnTo>
                    <a:pt x="16342" y="46921"/>
                  </a:lnTo>
                  <a:lnTo>
                    <a:pt x="15408" y="47191"/>
                  </a:lnTo>
                  <a:lnTo>
                    <a:pt x="15408" y="47730"/>
                  </a:lnTo>
                  <a:lnTo>
                    <a:pt x="15408" y="49617"/>
                  </a:lnTo>
                  <a:lnTo>
                    <a:pt x="16342" y="50426"/>
                  </a:lnTo>
                  <a:lnTo>
                    <a:pt x="15875" y="52314"/>
                  </a:lnTo>
                  <a:lnTo>
                    <a:pt x="15408" y="52314"/>
                  </a:lnTo>
                  <a:lnTo>
                    <a:pt x="14007" y="51775"/>
                  </a:lnTo>
                  <a:lnTo>
                    <a:pt x="13540" y="51235"/>
                  </a:lnTo>
                  <a:lnTo>
                    <a:pt x="13540" y="50157"/>
                  </a:lnTo>
                  <a:lnTo>
                    <a:pt x="13540" y="49887"/>
                  </a:lnTo>
                  <a:lnTo>
                    <a:pt x="13073" y="49617"/>
                  </a:lnTo>
                  <a:lnTo>
                    <a:pt x="11673" y="49348"/>
                  </a:lnTo>
                  <a:lnTo>
                    <a:pt x="11206" y="50426"/>
                  </a:lnTo>
                  <a:lnTo>
                    <a:pt x="10739" y="50966"/>
                  </a:lnTo>
                  <a:lnTo>
                    <a:pt x="10739" y="52584"/>
                  </a:lnTo>
                  <a:lnTo>
                    <a:pt x="10739" y="55011"/>
                  </a:lnTo>
                  <a:lnTo>
                    <a:pt x="10739" y="56359"/>
                  </a:lnTo>
                  <a:lnTo>
                    <a:pt x="12140" y="57707"/>
                  </a:lnTo>
                  <a:lnTo>
                    <a:pt x="14007" y="58516"/>
                  </a:lnTo>
                  <a:lnTo>
                    <a:pt x="15875" y="59325"/>
                  </a:lnTo>
                  <a:lnTo>
                    <a:pt x="16342" y="60674"/>
                  </a:lnTo>
                  <a:lnTo>
                    <a:pt x="16342" y="61752"/>
                  </a:lnTo>
                  <a:lnTo>
                    <a:pt x="15875" y="62831"/>
                  </a:lnTo>
                  <a:lnTo>
                    <a:pt x="14474" y="63101"/>
                  </a:lnTo>
                  <a:lnTo>
                    <a:pt x="13073" y="63101"/>
                  </a:lnTo>
                  <a:lnTo>
                    <a:pt x="13073" y="65797"/>
                  </a:lnTo>
                  <a:lnTo>
                    <a:pt x="13540" y="66606"/>
                  </a:lnTo>
                  <a:lnTo>
                    <a:pt x="15875" y="68764"/>
                  </a:lnTo>
                  <a:lnTo>
                    <a:pt x="16342" y="70382"/>
                  </a:lnTo>
                  <a:lnTo>
                    <a:pt x="18677" y="72269"/>
                  </a:lnTo>
                  <a:lnTo>
                    <a:pt x="19610" y="74157"/>
                  </a:lnTo>
                  <a:lnTo>
                    <a:pt x="21011" y="75505"/>
                  </a:lnTo>
                  <a:lnTo>
                    <a:pt x="22412" y="77393"/>
                  </a:lnTo>
                  <a:lnTo>
                    <a:pt x="23346" y="77662"/>
                  </a:lnTo>
                  <a:lnTo>
                    <a:pt x="23346" y="79011"/>
                  </a:lnTo>
                  <a:lnTo>
                    <a:pt x="23346" y="79820"/>
                  </a:lnTo>
                  <a:lnTo>
                    <a:pt x="23346" y="80359"/>
                  </a:lnTo>
                  <a:lnTo>
                    <a:pt x="24280" y="80898"/>
                  </a:lnTo>
                  <a:lnTo>
                    <a:pt x="24747" y="81707"/>
                  </a:lnTo>
                  <a:lnTo>
                    <a:pt x="24747" y="82786"/>
                  </a:lnTo>
                  <a:lnTo>
                    <a:pt x="24280" y="85213"/>
                  </a:lnTo>
                  <a:lnTo>
                    <a:pt x="23813" y="86831"/>
                  </a:lnTo>
                  <a:lnTo>
                    <a:pt x="23346" y="88179"/>
                  </a:lnTo>
                  <a:lnTo>
                    <a:pt x="27548" y="89528"/>
                  </a:lnTo>
                  <a:lnTo>
                    <a:pt x="31284" y="90337"/>
                  </a:lnTo>
                  <a:lnTo>
                    <a:pt x="34085" y="91415"/>
                  </a:lnTo>
                  <a:lnTo>
                    <a:pt x="38287" y="92224"/>
                  </a:lnTo>
                  <a:lnTo>
                    <a:pt x="39688" y="93033"/>
                  </a:lnTo>
                  <a:lnTo>
                    <a:pt x="42490" y="95730"/>
                  </a:lnTo>
                  <a:lnTo>
                    <a:pt x="46225" y="97617"/>
                  </a:lnTo>
                  <a:lnTo>
                    <a:pt x="51828" y="98426"/>
                  </a:lnTo>
                  <a:lnTo>
                    <a:pt x="52295" y="100853"/>
                  </a:lnTo>
                  <a:lnTo>
                    <a:pt x="53229" y="101932"/>
                  </a:lnTo>
                  <a:lnTo>
                    <a:pt x="56498" y="102471"/>
                  </a:lnTo>
                  <a:lnTo>
                    <a:pt x="59766" y="104629"/>
                  </a:lnTo>
                  <a:lnTo>
                    <a:pt x="63501" y="107865"/>
                  </a:lnTo>
                  <a:lnTo>
                    <a:pt x="65369" y="109213"/>
                  </a:lnTo>
                  <a:lnTo>
                    <a:pt x="66770" y="111640"/>
                  </a:lnTo>
                  <a:lnTo>
                    <a:pt x="65369" y="113797"/>
                  </a:lnTo>
                  <a:lnTo>
                    <a:pt x="65369" y="115146"/>
                  </a:lnTo>
                  <a:lnTo>
                    <a:pt x="66770" y="117033"/>
                  </a:lnTo>
                  <a:lnTo>
                    <a:pt x="68638" y="117303"/>
                  </a:lnTo>
                  <a:lnTo>
                    <a:pt x="105058" y="120000"/>
                  </a:lnTo>
                  <a:lnTo>
                    <a:pt x="105525" y="119730"/>
                  </a:lnTo>
                  <a:lnTo>
                    <a:pt x="108793" y="11892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1" name="Shape 847"/>
            <p:cNvSpPr/>
            <p:nvPr/>
          </p:nvSpPr>
          <p:spPr>
            <a:xfrm>
              <a:off x="6303357" y="2660630"/>
              <a:ext cx="473890" cy="254653"/>
            </a:xfrm>
            <a:custGeom>
              <a:avLst/>
              <a:gdLst/>
              <a:ahLst/>
              <a:cxnLst/>
              <a:rect l="0" t="0" r="0" b="0"/>
              <a:pathLst>
                <a:path w="120000" h="120000" extrusionOk="0">
                  <a:moveTo>
                    <a:pt x="0" y="16853"/>
                  </a:moveTo>
                  <a:cubicBezTo>
                    <a:pt x="0" y="18876"/>
                    <a:pt x="0" y="18876"/>
                    <a:pt x="0" y="18876"/>
                  </a:cubicBezTo>
                  <a:cubicBezTo>
                    <a:pt x="0" y="16853"/>
                    <a:pt x="0" y="16853"/>
                    <a:pt x="0" y="16853"/>
                  </a:cubicBezTo>
                  <a:cubicBezTo>
                    <a:pt x="42650" y="21573"/>
                    <a:pt x="42650" y="21573"/>
                    <a:pt x="42650" y="21573"/>
                  </a:cubicBezTo>
                  <a:cubicBezTo>
                    <a:pt x="40843" y="82921"/>
                    <a:pt x="40843" y="82921"/>
                    <a:pt x="40843" y="82921"/>
                  </a:cubicBezTo>
                  <a:cubicBezTo>
                    <a:pt x="43734" y="88314"/>
                    <a:pt x="43734" y="88314"/>
                    <a:pt x="43734" y="88314"/>
                  </a:cubicBezTo>
                  <a:cubicBezTo>
                    <a:pt x="44819" y="90337"/>
                    <a:pt x="44819" y="90337"/>
                    <a:pt x="44819" y="90337"/>
                  </a:cubicBezTo>
                  <a:cubicBezTo>
                    <a:pt x="45903" y="90337"/>
                    <a:pt x="45903" y="90337"/>
                    <a:pt x="45903" y="90337"/>
                  </a:cubicBezTo>
                  <a:cubicBezTo>
                    <a:pt x="47349" y="89662"/>
                    <a:pt x="47349" y="89662"/>
                    <a:pt x="47349" y="89662"/>
                  </a:cubicBezTo>
                  <a:cubicBezTo>
                    <a:pt x="48433" y="90337"/>
                    <a:pt x="48433" y="90337"/>
                    <a:pt x="48433" y="90337"/>
                  </a:cubicBezTo>
                  <a:cubicBezTo>
                    <a:pt x="49518" y="89662"/>
                    <a:pt x="49518" y="89662"/>
                    <a:pt x="49518" y="89662"/>
                  </a:cubicBezTo>
                  <a:cubicBezTo>
                    <a:pt x="50963" y="91011"/>
                    <a:pt x="50963" y="91011"/>
                    <a:pt x="50963" y="91011"/>
                  </a:cubicBezTo>
                  <a:cubicBezTo>
                    <a:pt x="52048" y="97078"/>
                    <a:pt x="52048" y="97078"/>
                    <a:pt x="52048" y="97078"/>
                  </a:cubicBezTo>
                  <a:cubicBezTo>
                    <a:pt x="55301" y="97078"/>
                    <a:pt x="55301" y="97078"/>
                    <a:pt x="55301" y="97078"/>
                  </a:cubicBezTo>
                  <a:cubicBezTo>
                    <a:pt x="57831" y="99775"/>
                    <a:pt x="57831" y="99775"/>
                    <a:pt x="57831" y="99775"/>
                  </a:cubicBezTo>
                  <a:cubicBezTo>
                    <a:pt x="59999" y="99101"/>
                    <a:pt x="59999" y="99101"/>
                    <a:pt x="59999" y="99101"/>
                  </a:cubicBezTo>
                  <a:cubicBezTo>
                    <a:pt x="60361" y="99101"/>
                    <a:pt x="60361" y="99101"/>
                    <a:pt x="60361" y="99101"/>
                  </a:cubicBezTo>
                  <a:cubicBezTo>
                    <a:pt x="61807" y="101797"/>
                    <a:pt x="61807" y="101797"/>
                    <a:pt x="61807" y="101797"/>
                  </a:cubicBezTo>
                  <a:cubicBezTo>
                    <a:pt x="63253" y="99775"/>
                    <a:pt x="63253" y="99775"/>
                    <a:pt x="63253" y="99775"/>
                  </a:cubicBezTo>
                  <a:cubicBezTo>
                    <a:pt x="66506" y="100449"/>
                    <a:pt x="66506" y="100449"/>
                    <a:pt x="66506" y="100449"/>
                  </a:cubicBezTo>
                  <a:cubicBezTo>
                    <a:pt x="67951" y="105168"/>
                    <a:pt x="67951" y="105168"/>
                    <a:pt x="67951" y="105168"/>
                  </a:cubicBezTo>
                  <a:cubicBezTo>
                    <a:pt x="69036" y="105168"/>
                    <a:pt x="69036" y="105168"/>
                    <a:pt x="69036" y="105168"/>
                  </a:cubicBezTo>
                  <a:cubicBezTo>
                    <a:pt x="69397" y="109213"/>
                    <a:pt x="69397" y="109213"/>
                    <a:pt x="69397" y="109213"/>
                  </a:cubicBezTo>
                  <a:cubicBezTo>
                    <a:pt x="70843" y="109887"/>
                    <a:pt x="70843" y="109887"/>
                    <a:pt x="70843" y="109887"/>
                  </a:cubicBezTo>
                  <a:cubicBezTo>
                    <a:pt x="72289" y="107865"/>
                    <a:pt x="72289" y="107865"/>
                    <a:pt x="72289" y="107865"/>
                  </a:cubicBezTo>
                  <a:cubicBezTo>
                    <a:pt x="73012" y="105842"/>
                    <a:pt x="73012" y="105842"/>
                    <a:pt x="73012" y="105842"/>
                  </a:cubicBezTo>
                  <a:cubicBezTo>
                    <a:pt x="73734" y="105842"/>
                    <a:pt x="73734" y="105842"/>
                    <a:pt x="73734" y="105842"/>
                  </a:cubicBezTo>
                  <a:cubicBezTo>
                    <a:pt x="76265" y="109213"/>
                    <a:pt x="76265" y="109213"/>
                    <a:pt x="76265" y="109213"/>
                  </a:cubicBezTo>
                  <a:cubicBezTo>
                    <a:pt x="76987" y="111910"/>
                    <a:pt x="76987" y="111910"/>
                    <a:pt x="76987" y="111910"/>
                  </a:cubicBezTo>
                  <a:cubicBezTo>
                    <a:pt x="79518" y="109213"/>
                    <a:pt x="79518" y="109213"/>
                    <a:pt x="79518" y="109213"/>
                  </a:cubicBezTo>
                  <a:cubicBezTo>
                    <a:pt x="80240" y="110561"/>
                    <a:pt x="80240" y="110561"/>
                    <a:pt x="80240" y="110561"/>
                  </a:cubicBezTo>
                  <a:cubicBezTo>
                    <a:pt x="80602" y="114606"/>
                    <a:pt x="80602" y="114606"/>
                    <a:pt x="80602" y="114606"/>
                  </a:cubicBezTo>
                  <a:cubicBezTo>
                    <a:pt x="81325" y="113932"/>
                    <a:pt x="81325" y="113932"/>
                    <a:pt x="81325" y="113932"/>
                  </a:cubicBezTo>
                  <a:cubicBezTo>
                    <a:pt x="82409" y="110561"/>
                    <a:pt x="82409" y="110561"/>
                    <a:pt x="82409" y="110561"/>
                  </a:cubicBezTo>
                  <a:cubicBezTo>
                    <a:pt x="84216" y="109887"/>
                    <a:pt x="84216" y="109887"/>
                    <a:pt x="84216" y="109887"/>
                  </a:cubicBezTo>
                  <a:cubicBezTo>
                    <a:pt x="86385" y="111910"/>
                    <a:pt x="86385" y="111910"/>
                    <a:pt x="86385" y="111910"/>
                  </a:cubicBezTo>
                  <a:cubicBezTo>
                    <a:pt x="89638" y="111235"/>
                    <a:pt x="89638" y="111235"/>
                    <a:pt x="89638" y="111235"/>
                  </a:cubicBezTo>
                  <a:cubicBezTo>
                    <a:pt x="91084" y="113932"/>
                    <a:pt x="91084" y="113932"/>
                    <a:pt x="91084" y="113932"/>
                  </a:cubicBezTo>
                  <a:cubicBezTo>
                    <a:pt x="91807" y="115955"/>
                    <a:pt x="91807" y="115955"/>
                    <a:pt x="91807" y="115955"/>
                  </a:cubicBezTo>
                  <a:cubicBezTo>
                    <a:pt x="93614" y="115280"/>
                    <a:pt x="93614" y="115280"/>
                    <a:pt x="93614" y="115280"/>
                  </a:cubicBezTo>
                  <a:cubicBezTo>
                    <a:pt x="95421" y="112584"/>
                    <a:pt x="95421" y="112584"/>
                    <a:pt x="95421" y="112584"/>
                  </a:cubicBezTo>
                  <a:cubicBezTo>
                    <a:pt x="96506" y="110561"/>
                    <a:pt x="96506" y="110561"/>
                    <a:pt x="96506" y="110561"/>
                  </a:cubicBezTo>
                  <a:cubicBezTo>
                    <a:pt x="97951" y="110561"/>
                    <a:pt x="97951" y="110561"/>
                    <a:pt x="97951" y="110561"/>
                  </a:cubicBezTo>
                  <a:cubicBezTo>
                    <a:pt x="99397" y="111910"/>
                    <a:pt x="99397" y="111910"/>
                    <a:pt x="99397" y="111910"/>
                  </a:cubicBezTo>
                  <a:cubicBezTo>
                    <a:pt x="100481" y="111235"/>
                    <a:pt x="100481" y="111235"/>
                    <a:pt x="100481" y="111235"/>
                  </a:cubicBezTo>
                  <a:cubicBezTo>
                    <a:pt x="101927" y="109213"/>
                    <a:pt x="101927" y="109213"/>
                    <a:pt x="101927" y="109213"/>
                  </a:cubicBezTo>
                  <a:cubicBezTo>
                    <a:pt x="104096" y="109887"/>
                    <a:pt x="104096" y="109887"/>
                    <a:pt x="104096" y="109887"/>
                  </a:cubicBezTo>
                  <a:cubicBezTo>
                    <a:pt x="105180" y="110561"/>
                    <a:pt x="105180" y="110561"/>
                    <a:pt x="105180" y="110561"/>
                  </a:cubicBezTo>
                  <a:cubicBezTo>
                    <a:pt x="108433" y="108539"/>
                    <a:pt x="108433" y="108539"/>
                    <a:pt x="108433" y="108539"/>
                  </a:cubicBezTo>
                  <a:cubicBezTo>
                    <a:pt x="110602" y="109887"/>
                    <a:pt x="110602" y="109887"/>
                    <a:pt x="110602" y="109887"/>
                  </a:cubicBezTo>
                  <a:cubicBezTo>
                    <a:pt x="112409" y="113258"/>
                    <a:pt x="112409" y="113258"/>
                    <a:pt x="112409" y="113258"/>
                  </a:cubicBezTo>
                  <a:cubicBezTo>
                    <a:pt x="114939" y="116629"/>
                    <a:pt x="114939" y="116629"/>
                    <a:pt x="114939" y="116629"/>
                  </a:cubicBezTo>
                  <a:cubicBezTo>
                    <a:pt x="117108" y="116629"/>
                    <a:pt x="117108" y="116629"/>
                    <a:pt x="117108" y="116629"/>
                  </a:cubicBezTo>
                  <a:cubicBezTo>
                    <a:pt x="118554" y="118651"/>
                    <a:pt x="118554" y="118651"/>
                    <a:pt x="118554" y="118651"/>
                  </a:cubicBezTo>
                  <a:cubicBezTo>
                    <a:pt x="119638" y="120000"/>
                    <a:pt x="119638" y="120000"/>
                    <a:pt x="119638" y="120000"/>
                  </a:cubicBezTo>
                  <a:cubicBezTo>
                    <a:pt x="119999" y="59325"/>
                    <a:pt x="119999" y="59325"/>
                    <a:pt x="119999" y="59325"/>
                  </a:cubicBezTo>
                  <a:cubicBezTo>
                    <a:pt x="117108" y="24943"/>
                    <a:pt x="117108" y="24943"/>
                    <a:pt x="117108" y="24943"/>
                  </a:cubicBezTo>
                  <a:cubicBezTo>
                    <a:pt x="117108" y="8089"/>
                    <a:pt x="117108" y="8089"/>
                    <a:pt x="117108" y="8089"/>
                  </a:cubicBezTo>
                  <a:cubicBezTo>
                    <a:pt x="117108" y="8089"/>
                    <a:pt x="76265" y="6741"/>
                    <a:pt x="63253" y="6067"/>
                  </a:cubicBezTo>
                  <a:cubicBezTo>
                    <a:pt x="47349" y="4719"/>
                    <a:pt x="1445" y="0"/>
                    <a:pt x="1445" y="0"/>
                  </a:cubicBezTo>
                  <a:cubicBezTo>
                    <a:pt x="1084" y="16853"/>
                    <a:pt x="1084" y="16853"/>
                    <a:pt x="1084" y="16853"/>
                  </a:cubicBezTo>
                  <a:lnTo>
                    <a:pt x="0" y="1685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2" name="Shape 848"/>
            <p:cNvSpPr/>
            <p:nvPr/>
          </p:nvSpPr>
          <p:spPr>
            <a:xfrm>
              <a:off x="6364069" y="2454883"/>
              <a:ext cx="401372" cy="222611"/>
            </a:xfrm>
            <a:custGeom>
              <a:avLst/>
              <a:gdLst/>
              <a:ahLst/>
              <a:cxnLst/>
              <a:rect l="0" t="0" r="0" b="0"/>
              <a:pathLst>
                <a:path w="120000" h="120000" extrusionOk="0">
                  <a:moveTo>
                    <a:pt x="120000" y="120000"/>
                  </a:moveTo>
                  <a:cubicBezTo>
                    <a:pt x="120000" y="40000"/>
                    <a:pt x="120000" y="40000"/>
                    <a:pt x="120000" y="40000"/>
                  </a:cubicBezTo>
                  <a:cubicBezTo>
                    <a:pt x="117446" y="37692"/>
                    <a:pt x="117446" y="37692"/>
                    <a:pt x="117446" y="37692"/>
                  </a:cubicBezTo>
                  <a:cubicBezTo>
                    <a:pt x="116170" y="36153"/>
                    <a:pt x="116170" y="36153"/>
                    <a:pt x="116170" y="36153"/>
                  </a:cubicBezTo>
                  <a:cubicBezTo>
                    <a:pt x="115319" y="31538"/>
                    <a:pt x="115319" y="31538"/>
                    <a:pt x="115319" y="31538"/>
                  </a:cubicBezTo>
                  <a:cubicBezTo>
                    <a:pt x="112765" y="26923"/>
                    <a:pt x="112765" y="26923"/>
                    <a:pt x="112765" y="26923"/>
                  </a:cubicBezTo>
                  <a:cubicBezTo>
                    <a:pt x="114042" y="23076"/>
                    <a:pt x="114042" y="23076"/>
                    <a:pt x="114042" y="23076"/>
                  </a:cubicBezTo>
                  <a:cubicBezTo>
                    <a:pt x="115319" y="18461"/>
                    <a:pt x="115319" y="18461"/>
                    <a:pt x="115319" y="18461"/>
                  </a:cubicBezTo>
                  <a:cubicBezTo>
                    <a:pt x="115319" y="14615"/>
                    <a:pt x="115319" y="14615"/>
                    <a:pt x="115319" y="14615"/>
                  </a:cubicBezTo>
                  <a:cubicBezTo>
                    <a:pt x="114468" y="14615"/>
                    <a:pt x="114468" y="14615"/>
                    <a:pt x="114468" y="14615"/>
                  </a:cubicBezTo>
                  <a:cubicBezTo>
                    <a:pt x="110638" y="14615"/>
                    <a:pt x="110638" y="14615"/>
                    <a:pt x="110638" y="14615"/>
                  </a:cubicBezTo>
                  <a:cubicBezTo>
                    <a:pt x="109787" y="11538"/>
                    <a:pt x="109787" y="11538"/>
                    <a:pt x="109787" y="11538"/>
                  </a:cubicBezTo>
                  <a:cubicBezTo>
                    <a:pt x="108085" y="6923"/>
                    <a:pt x="108085" y="6923"/>
                    <a:pt x="108085" y="6923"/>
                  </a:cubicBezTo>
                  <a:cubicBezTo>
                    <a:pt x="108085" y="6923"/>
                    <a:pt x="79574" y="5384"/>
                    <a:pt x="70212" y="4615"/>
                  </a:cubicBezTo>
                  <a:cubicBezTo>
                    <a:pt x="53617" y="3846"/>
                    <a:pt x="4255" y="0"/>
                    <a:pt x="4255" y="0"/>
                  </a:cubicBezTo>
                  <a:cubicBezTo>
                    <a:pt x="0" y="112307"/>
                    <a:pt x="0" y="112307"/>
                    <a:pt x="0" y="112307"/>
                  </a:cubicBezTo>
                  <a:cubicBezTo>
                    <a:pt x="17446" y="113846"/>
                    <a:pt x="44255" y="116153"/>
                    <a:pt x="56595" y="117692"/>
                  </a:cubicBezTo>
                  <a:cubicBezTo>
                    <a:pt x="71914" y="118461"/>
                    <a:pt x="120000" y="120000"/>
                    <a:pt x="120000"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3" name="Shape 849"/>
            <p:cNvSpPr/>
            <p:nvPr/>
          </p:nvSpPr>
          <p:spPr>
            <a:xfrm>
              <a:off x="6279748" y="2242391"/>
              <a:ext cx="446906" cy="225983"/>
            </a:xfrm>
            <a:custGeom>
              <a:avLst/>
              <a:gdLst/>
              <a:ahLst/>
              <a:cxnLst/>
              <a:rect l="0" t="0" r="0" b="0"/>
              <a:pathLst>
                <a:path w="120000" h="120000" extrusionOk="0">
                  <a:moveTo>
                    <a:pt x="120000" y="120000"/>
                  </a:moveTo>
                  <a:cubicBezTo>
                    <a:pt x="120000" y="120000"/>
                    <a:pt x="120000" y="120000"/>
                    <a:pt x="120000" y="120000"/>
                  </a:cubicBezTo>
                  <a:cubicBezTo>
                    <a:pt x="120000" y="120000"/>
                    <a:pt x="120000" y="120000"/>
                    <a:pt x="120000" y="120000"/>
                  </a:cubicBezTo>
                  <a:cubicBezTo>
                    <a:pt x="119233" y="116962"/>
                    <a:pt x="119233" y="116962"/>
                    <a:pt x="119233" y="116962"/>
                  </a:cubicBezTo>
                  <a:cubicBezTo>
                    <a:pt x="118849" y="112405"/>
                    <a:pt x="118849" y="112405"/>
                    <a:pt x="118849" y="112405"/>
                  </a:cubicBezTo>
                  <a:cubicBezTo>
                    <a:pt x="118849" y="112405"/>
                    <a:pt x="116932" y="111645"/>
                    <a:pt x="116549" y="110886"/>
                  </a:cubicBezTo>
                  <a:cubicBezTo>
                    <a:pt x="116166" y="110126"/>
                    <a:pt x="116549" y="110126"/>
                    <a:pt x="116549" y="110126"/>
                  </a:cubicBezTo>
                  <a:cubicBezTo>
                    <a:pt x="115782" y="107848"/>
                    <a:pt x="115782" y="107848"/>
                    <a:pt x="115782" y="107848"/>
                  </a:cubicBezTo>
                  <a:cubicBezTo>
                    <a:pt x="116549" y="106329"/>
                    <a:pt x="116549" y="106329"/>
                    <a:pt x="116549" y="106329"/>
                  </a:cubicBezTo>
                  <a:cubicBezTo>
                    <a:pt x="116166" y="102531"/>
                    <a:pt x="116166" y="102531"/>
                    <a:pt x="116166" y="102531"/>
                  </a:cubicBezTo>
                  <a:cubicBezTo>
                    <a:pt x="115015" y="101012"/>
                    <a:pt x="115015" y="101012"/>
                    <a:pt x="115015" y="101012"/>
                  </a:cubicBezTo>
                  <a:cubicBezTo>
                    <a:pt x="114632" y="98734"/>
                    <a:pt x="114632" y="98734"/>
                    <a:pt x="114632" y="98734"/>
                  </a:cubicBezTo>
                  <a:cubicBezTo>
                    <a:pt x="113865" y="93417"/>
                    <a:pt x="113865" y="93417"/>
                    <a:pt x="113865" y="93417"/>
                  </a:cubicBezTo>
                  <a:cubicBezTo>
                    <a:pt x="113865" y="85822"/>
                    <a:pt x="113865" y="85822"/>
                    <a:pt x="113865" y="85822"/>
                  </a:cubicBezTo>
                  <a:cubicBezTo>
                    <a:pt x="113482" y="84303"/>
                    <a:pt x="113482" y="84303"/>
                    <a:pt x="113482" y="84303"/>
                  </a:cubicBezTo>
                  <a:cubicBezTo>
                    <a:pt x="112715" y="82025"/>
                    <a:pt x="112715" y="82025"/>
                    <a:pt x="112715" y="82025"/>
                  </a:cubicBezTo>
                  <a:cubicBezTo>
                    <a:pt x="113099" y="78987"/>
                    <a:pt x="113099" y="78987"/>
                    <a:pt x="113099" y="78987"/>
                  </a:cubicBezTo>
                  <a:cubicBezTo>
                    <a:pt x="113099" y="71392"/>
                    <a:pt x="113099" y="71392"/>
                    <a:pt x="113099" y="71392"/>
                  </a:cubicBezTo>
                  <a:cubicBezTo>
                    <a:pt x="112332" y="66075"/>
                    <a:pt x="112332" y="66075"/>
                    <a:pt x="112332" y="66075"/>
                  </a:cubicBezTo>
                  <a:cubicBezTo>
                    <a:pt x="111565" y="64556"/>
                    <a:pt x="111565" y="64556"/>
                    <a:pt x="111565" y="64556"/>
                  </a:cubicBezTo>
                  <a:cubicBezTo>
                    <a:pt x="110798" y="64556"/>
                    <a:pt x="110798" y="64556"/>
                    <a:pt x="110798" y="64556"/>
                  </a:cubicBezTo>
                  <a:cubicBezTo>
                    <a:pt x="110415" y="63037"/>
                    <a:pt x="110415" y="63037"/>
                    <a:pt x="110415" y="63037"/>
                  </a:cubicBezTo>
                  <a:cubicBezTo>
                    <a:pt x="110031" y="59240"/>
                    <a:pt x="110031" y="59240"/>
                    <a:pt x="110031" y="59240"/>
                  </a:cubicBezTo>
                  <a:cubicBezTo>
                    <a:pt x="109648" y="56202"/>
                    <a:pt x="109648" y="56202"/>
                    <a:pt x="109648" y="56202"/>
                  </a:cubicBezTo>
                  <a:cubicBezTo>
                    <a:pt x="110798" y="55443"/>
                    <a:pt x="110798" y="55443"/>
                    <a:pt x="110798" y="55443"/>
                  </a:cubicBezTo>
                  <a:cubicBezTo>
                    <a:pt x="110798" y="54683"/>
                    <a:pt x="110798" y="54683"/>
                    <a:pt x="110798" y="54683"/>
                  </a:cubicBezTo>
                  <a:cubicBezTo>
                    <a:pt x="110415" y="53924"/>
                    <a:pt x="110415" y="53924"/>
                    <a:pt x="110415" y="53924"/>
                  </a:cubicBezTo>
                  <a:cubicBezTo>
                    <a:pt x="110031" y="51645"/>
                    <a:pt x="110031" y="51645"/>
                    <a:pt x="110031" y="51645"/>
                  </a:cubicBezTo>
                  <a:cubicBezTo>
                    <a:pt x="109265" y="49367"/>
                    <a:pt x="109265" y="49367"/>
                    <a:pt x="109265" y="49367"/>
                  </a:cubicBezTo>
                  <a:cubicBezTo>
                    <a:pt x="108498" y="45569"/>
                    <a:pt x="108498" y="45569"/>
                    <a:pt x="108498" y="45569"/>
                  </a:cubicBezTo>
                  <a:cubicBezTo>
                    <a:pt x="107731" y="41012"/>
                    <a:pt x="107731" y="41012"/>
                    <a:pt x="107731" y="41012"/>
                  </a:cubicBezTo>
                  <a:cubicBezTo>
                    <a:pt x="106581" y="37215"/>
                    <a:pt x="106581" y="37215"/>
                    <a:pt x="106581" y="37215"/>
                  </a:cubicBezTo>
                  <a:cubicBezTo>
                    <a:pt x="105431" y="30379"/>
                    <a:pt x="105431" y="30379"/>
                    <a:pt x="105431" y="30379"/>
                  </a:cubicBezTo>
                  <a:cubicBezTo>
                    <a:pt x="104281" y="27341"/>
                    <a:pt x="104281" y="27341"/>
                    <a:pt x="104281" y="27341"/>
                  </a:cubicBezTo>
                  <a:cubicBezTo>
                    <a:pt x="103897" y="26582"/>
                    <a:pt x="103897" y="26582"/>
                    <a:pt x="103897" y="26582"/>
                  </a:cubicBezTo>
                  <a:cubicBezTo>
                    <a:pt x="102364" y="24303"/>
                    <a:pt x="102364" y="24303"/>
                    <a:pt x="102364" y="24303"/>
                  </a:cubicBezTo>
                  <a:cubicBezTo>
                    <a:pt x="99680" y="20506"/>
                    <a:pt x="99680" y="20506"/>
                    <a:pt x="99680" y="20506"/>
                  </a:cubicBezTo>
                  <a:cubicBezTo>
                    <a:pt x="97763" y="18987"/>
                    <a:pt x="97763" y="18987"/>
                    <a:pt x="97763" y="18987"/>
                  </a:cubicBezTo>
                  <a:cubicBezTo>
                    <a:pt x="95846" y="17468"/>
                    <a:pt x="95846" y="17468"/>
                    <a:pt x="95846" y="17468"/>
                  </a:cubicBezTo>
                  <a:cubicBezTo>
                    <a:pt x="94313" y="14430"/>
                    <a:pt x="94313" y="14430"/>
                    <a:pt x="94313" y="14430"/>
                  </a:cubicBezTo>
                  <a:cubicBezTo>
                    <a:pt x="91629" y="13670"/>
                    <a:pt x="91629" y="13670"/>
                    <a:pt x="91629" y="13670"/>
                  </a:cubicBezTo>
                  <a:cubicBezTo>
                    <a:pt x="88178" y="14430"/>
                    <a:pt x="88178" y="14430"/>
                    <a:pt x="88178" y="14430"/>
                  </a:cubicBezTo>
                  <a:cubicBezTo>
                    <a:pt x="87028" y="14430"/>
                    <a:pt x="87028" y="14430"/>
                    <a:pt x="87028" y="14430"/>
                  </a:cubicBezTo>
                  <a:cubicBezTo>
                    <a:pt x="85878" y="15189"/>
                    <a:pt x="85878" y="15189"/>
                    <a:pt x="85878" y="15189"/>
                  </a:cubicBezTo>
                  <a:cubicBezTo>
                    <a:pt x="85111" y="16708"/>
                    <a:pt x="85111" y="16708"/>
                    <a:pt x="85111" y="16708"/>
                  </a:cubicBezTo>
                  <a:cubicBezTo>
                    <a:pt x="83961" y="15949"/>
                    <a:pt x="83961" y="15949"/>
                    <a:pt x="83961" y="15949"/>
                  </a:cubicBezTo>
                  <a:cubicBezTo>
                    <a:pt x="82811" y="14430"/>
                    <a:pt x="82811" y="14430"/>
                    <a:pt x="82811" y="14430"/>
                  </a:cubicBezTo>
                  <a:cubicBezTo>
                    <a:pt x="80511" y="12151"/>
                    <a:pt x="80511" y="12151"/>
                    <a:pt x="80511" y="12151"/>
                  </a:cubicBezTo>
                  <a:cubicBezTo>
                    <a:pt x="77444" y="9113"/>
                    <a:pt x="77444" y="9113"/>
                    <a:pt x="77444" y="9113"/>
                  </a:cubicBezTo>
                  <a:cubicBezTo>
                    <a:pt x="3833" y="0"/>
                    <a:pt x="3833" y="0"/>
                    <a:pt x="3833" y="0"/>
                  </a:cubicBezTo>
                  <a:cubicBezTo>
                    <a:pt x="0" y="72151"/>
                    <a:pt x="0" y="72151"/>
                    <a:pt x="0" y="72151"/>
                  </a:cubicBezTo>
                  <a:cubicBezTo>
                    <a:pt x="27987" y="77468"/>
                    <a:pt x="27987" y="77468"/>
                    <a:pt x="27987" y="77468"/>
                  </a:cubicBezTo>
                  <a:cubicBezTo>
                    <a:pt x="26453" y="113164"/>
                    <a:pt x="26453" y="113164"/>
                    <a:pt x="26453" y="113164"/>
                  </a:cubicBezTo>
                  <a:cubicBezTo>
                    <a:pt x="26453" y="113164"/>
                    <a:pt x="26453" y="113164"/>
                    <a:pt x="26453" y="113164"/>
                  </a:cubicBezTo>
                  <a:cubicBezTo>
                    <a:pt x="28753" y="113164"/>
                    <a:pt x="71309" y="116962"/>
                    <a:pt x="85878" y="117721"/>
                  </a:cubicBezTo>
                  <a:cubicBezTo>
                    <a:pt x="94313" y="118481"/>
                    <a:pt x="120000" y="120000"/>
                    <a:pt x="120000"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4" name="Shape 850"/>
            <p:cNvSpPr/>
            <p:nvPr/>
          </p:nvSpPr>
          <p:spPr>
            <a:xfrm>
              <a:off x="6293239" y="2040018"/>
              <a:ext cx="384509" cy="256339"/>
            </a:xfrm>
            <a:custGeom>
              <a:avLst/>
              <a:gdLst/>
              <a:ahLst/>
              <a:cxnLst/>
              <a:rect l="0" t="0" r="0" b="0"/>
              <a:pathLst>
                <a:path w="120000" h="120000" extrusionOk="0">
                  <a:moveTo>
                    <a:pt x="89219" y="105333"/>
                  </a:moveTo>
                  <a:cubicBezTo>
                    <a:pt x="91895" y="107333"/>
                    <a:pt x="91895" y="107333"/>
                    <a:pt x="91895" y="107333"/>
                  </a:cubicBezTo>
                  <a:cubicBezTo>
                    <a:pt x="93234" y="108666"/>
                    <a:pt x="93234" y="108666"/>
                    <a:pt x="93234" y="108666"/>
                  </a:cubicBezTo>
                  <a:cubicBezTo>
                    <a:pt x="94572" y="109333"/>
                    <a:pt x="94572" y="109333"/>
                    <a:pt x="94572" y="109333"/>
                  </a:cubicBezTo>
                  <a:cubicBezTo>
                    <a:pt x="95464" y="108000"/>
                    <a:pt x="95464" y="108000"/>
                    <a:pt x="95464" y="108000"/>
                  </a:cubicBezTo>
                  <a:cubicBezTo>
                    <a:pt x="96802" y="107333"/>
                    <a:pt x="96802" y="107333"/>
                    <a:pt x="96802" y="107333"/>
                  </a:cubicBezTo>
                  <a:cubicBezTo>
                    <a:pt x="98141" y="107333"/>
                    <a:pt x="98141" y="107333"/>
                    <a:pt x="98141" y="107333"/>
                  </a:cubicBezTo>
                  <a:cubicBezTo>
                    <a:pt x="102156" y="106666"/>
                    <a:pt x="102156" y="106666"/>
                    <a:pt x="102156" y="106666"/>
                  </a:cubicBezTo>
                  <a:cubicBezTo>
                    <a:pt x="105278" y="107333"/>
                    <a:pt x="105278" y="107333"/>
                    <a:pt x="105278" y="107333"/>
                  </a:cubicBezTo>
                  <a:cubicBezTo>
                    <a:pt x="107063" y="110000"/>
                    <a:pt x="107063" y="110000"/>
                    <a:pt x="107063" y="110000"/>
                  </a:cubicBezTo>
                  <a:cubicBezTo>
                    <a:pt x="109293" y="111333"/>
                    <a:pt x="109293" y="111333"/>
                    <a:pt x="109293" y="111333"/>
                  </a:cubicBezTo>
                  <a:cubicBezTo>
                    <a:pt x="111524" y="112666"/>
                    <a:pt x="111524" y="112666"/>
                    <a:pt x="111524" y="112666"/>
                  </a:cubicBezTo>
                  <a:cubicBezTo>
                    <a:pt x="114646" y="116000"/>
                    <a:pt x="114646" y="116000"/>
                    <a:pt x="114646" y="116000"/>
                  </a:cubicBezTo>
                  <a:cubicBezTo>
                    <a:pt x="116431" y="118000"/>
                    <a:pt x="116431" y="118000"/>
                    <a:pt x="116431" y="118000"/>
                  </a:cubicBezTo>
                  <a:cubicBezTo>
                    <a:pt x="116877" y="118666"/>
                    <a:pt x="116877" y="118666"/>
                    <a:pt x="116877" y="118666"/>
                  </a:cubicBezTo>
                  <a:cubicBezTo>
                    <a:pt x="117323" y="120000"/>
                    <a:pt x="117323" y="120000"/>
                    <a:pt x="117323" y="120000"/>
                  </a:cubicBezTo>
                  <a:cubicBezTo>
                    <a:pt x="117323" y="120000"/>
                    <a:pt x="117323" y="120000"/>
                    <a:pt x="117323" y="120000"/>
                  </a:cubicBezTo>
                  <a:cubicBezTo>
                    <a:pt x="117323" y="118000"/>
                    <a:pt x="117323" y="118000"/>
                    <a:pt x="117323" y="118000"/>
                  </a:cubicBezTo>
                  <a:cubicBezTo>
                    <a:pt x="117323" y="115333"/>
                    <a:pt x="117323" y="115333"/>
                    <a:pt x="117323" y="115333"/>
                  </a:cubicBezTo>
                  <a:cubicBezTo>
                    <a:pt x="115539" y="113333"/>
                    <a:pt x="115539" y="113333"/>
                    <a:pt x="115539" y="113333"/>
                  </a:cubicBezTo>
                  <a:cubicBezTo>
                    <a:pt x="115539" y="111333"/>
                    <a:pt x="115539" y="111333"/>
                    <a:pt x="115539" y="111333"/>
                  </a:cubicBezTo>
                  <a:cubicBezTo>
                    <a:pt x="115985" y="109333"/>
                    <a:pt x="115985" y="109333"/>
                    <a:pt x="115985" y="109333"/>
                  </a:cubicBezTo>
                  <a:cubicBezTo>
                    <a:pt x="117323" y="108666"/>
                    <a:pt x="117323" y="108666"/>
                    <a:pt x="117323" y="108666"/>
                  </a:cubicBezTo>
                  <a:cubicBezTo>
                    <a:pt x="117323" y="104000"/>
                    <a:pt x="117323" y="104000"/>
                    <a:pt x="117323" y="104000"/>
                  </a:cubicBezTo>
                  <a:cubicBezTo>
                    <a:pt x="117769" y="102000"/>
                    <a:pt x="117769" y="102000"/>
                    <a:pt x="117769" y="102000"/>
                  </a:cubicBezTo>
                  <a:cubicBezTo>
                    <a:pt x="118661" y="101333"/>
                    <a:pt x="118661" y="101333"/>
                    <a:pt x="118661" y="101333"/>
                  </a:cubicBezTo>
                  <a:cubicBezTo>
                    <a:pt x="118661" y="98666"/>
                    <a:pt x="118661" y="98666"/>
                    <a:pt x="118661" y="98666"/>
                  </a:cubicBezTo>
                  <a:cubicBezTo>
                    <a:pt x="117769" y="95333"/>
                    <a:pt x="117769" y="95333"/>
                    <a:pt x="117769" y="95333"/>
                  </a:cubicBezTo>
                  <a:cubicBezTo>
                    <a:pt x="116877" y="94666"/>
                    <a:pt x="116877" y="94666"/>
                    <a:pt x="116877" y="94666"/>
                  </a:cubicBezTo>
                  <a:cubicBezTo>
                    <a:pt x="117323" y="91333"/>
                    <a:pt x="117323" y="91333"/>
                    <a:pt x="117323" y="91333"/>
                  </a:cubicBezTo>
                  <a:cubicBezTo>
                    <a:pt x="117323" y="89333"/>
                    <a:pt x="117323" y="89333"/>
                    <a:pt x="117323" y="89333"/>
                  </a:cubicBezTo>
                  <a:cubicBezTo>
                    <a:pt x="118661" y="89333"/>
                    <a:pt x="118661" y="89333"/>
                    <a:pt x="118661" y="89333"/>
                  </a:cubicBezTo>
                  <a:cubicBezTo>
                    <a:pt x="120000" y="31333"/>
                    <a:pt x="120000" y="31333"/>
                    <a:pt x="120000" y="31333"/>
                  </a:cubicBezTo>
                  <a:cubicBezTo>
                    <a:pt x="118661" y="29333"/>
                    <a:pt x="118661" y="29333"/>
                    <a:pt x="118661" y="29333"/>
                  </a:cubicBezTo>
                  <a:cubicBezTo>
                    <a:pt x="117769" y="27333"/>
                    <a:pt x="117769" y="27333"/>
                    <a:pt x="117769" y="27333"/>
                  </a:cubicBezTo>
                  <a:cubicBezTo>
                    <a:pt x="115539" y="26000"/>
                    <a:pt x="115539" y="26000"/>
                    <a:pt x="115539" y="26000"/>
                  </a:cubicBezTo>
                  <a:cubicBezTo>
                    <a:pt x="115092" y="24000"/>
                    <a:pt x="115092" y="24000"/>
                    <a:pt x="115092" y="24000"/>
                  </a:cubicBezTo>
                  <a:cubicBezTo>
                    <a:pt x="113754" y="22000"/>
                    <a:pt x="113754" y="22000"/>
                    <a:pt x="113754" y="22000"/>
                  </a:cubicBezTo>
                  <a:cubicBezTo>
                    <a:pt x="113308" y="20666"/>
                    <a:pt x="113308" y="20666"/>
                    <a:pt x="113308" y="20666"/>
                  </a:cubicBezTo>
                  <a:cubicBezTo>
                    <a:pt x="113308" y="19333"/>
                    <a:pt x="113308" y="19333"/>
                    <a:pt x="113308" y="19333"/>
                  </a:cubicBezTo>
                  <a:cubicBezTo>
                    <a:pt x="113308" y="18000"/>
                    <a:pt x="113308" y="18000"/>
                    <a:pt x="113308" y="18000"/>
                  </a:cubicBezTo>
                  <a:cubicBezTo>
                    <a:pt x="114646" y="16000"/>
                    <a:pt x="114646" y="16000"/>
                    <a:pt x="114646" y="16000"/>
                  </a:cubicBezTo>
                  <a:cubicBezTo>
                    <a:pt x="115985" y="14000"/>
                    <a:pt x="115985" y="14000"/>
                    <a:pt x="115985" y="14000"/>
                  </a:cubicBezTo>
                  <a:cubicBezTo>
                    <a:pt x="117769" y="11333"/>
                    <a:pt x="117769" y="11333"/>
                    <a:pt x="117769" y="11333"/>
                  </a:cubicBezTo>
                  <a:cubicBezTo>
                    <a:pt x="117323" y="10000"/>
                    <a:pt x="117323" y="10000"/>
                    <a:pt x="117323" y="10000"/>
                  </a:cubicBezTo>
                  <a:cubicBezTo>
                    <a:pt x="117323" y="9333"/>
                    <a:pt x="117323" y="9333"/>
                    <a:pt x="117323" y="9333"/>
                  </a:cubicBezTo>
                  <a:cubicBezTo>
                    <a:pt x="117323" y="9333"/>
                    <a:pt x="74498" y="6666"/>
                    <a:pt x="60669" y="5333"/>
                  </a:cubicBezTo>
                  <a:cubicBezTo>
                    <a:pt x="46840" y="4000"/>
                    <a:pt x="6245" y="0"/>
                    <a:pt x="6245" y="0"/>
                  </a:cubicBezTo>
                  <a:cubicBezTo>
                    <a:pt x="0" y="94666"/>
                    <a:pt x="0" y="94666"/>
                    <a:pt x="0" y="94666"/>
                  </a:cubicBezTo>
                  <a:cubicBezTo>
                    <a:pt x="85650" y="102666"/>
                    <a:pt x="85650" y="102666"/>
                    <a:pt x="85650" y="102666"/>
                  </a:cubicBezTo>
                  <a:lnTo>
                    <a:pt x="89219" y="10533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5" name="Shape 851"/>
            <p:cNvSpPr/>
            <p:nvPr/>
          </p:nvSpPr>
          <p:spPr>
            <a:xfrm>
              <a:off x="5922221" y="2058568"/>
              <a:ext cx="386195" cy="318738"/>
            </a:xfrm>
            <a:custGeom>
              <a:avLst/>
              <a:gdLst/>
              <a:ahLst/>
              <a:cxnLst/>
              <a:rect l="0" t="0" r="0" b="0"/>
              <a:pathLst>
                <a:path w="120000" h="120000" extrusionOk="0">
                  <a:moveTo>
                    <a:pt x="119999" y="17142"/>
                  </a:moveTo>
                  <a:lnTo>
                    <a:pt x="119475" y="17142"/>
                  </a:lnTo>
                  <a:lnTo>
                    <a:pt x="14672" y="0"/>
                  </a:lnTo>
                  <a:lnTo>
                    <a:pt x="12576" y="14603"/>
                  </a:lnTo>
                  <a:lnTo>
                    <a:pt x="3668" y="77460"/>
                  </a:lnTo>
                  <a:lnTo>
                    <a:pt x="0" y="102857"/>
                  </a:lnTo>
                  <a:lnTo>
                    <a:pt x="31965" y="109206"/>
                  </a:lnTo>
                  <a:lnTo>
                    <a:pt x="111091" y="120000"/>
                  </a:lnTo>
                  <a:lnTo>
                    <a:pt x="115283" y="69206"/>
                  </a:lnTo>
                  <a:lnTo>
                    <a:pt x="119999" y="1714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6" name="Shape 852"/>
            <p:cNvSpPr/>
            <p:nvPr/>
          </p:nvSpPr>
          <p:spPr>
            <a:xfrm>
              <a:off x="6313476" y="1829213"/>
              <a:ext cx="359212" cy="231044"/>
            </a:xfrm>
            <a:custGeom>
              <a:avLst/>
              <a:gdLst/>
              <a:ahLst/>
              <a:cxnLst/>
              <a:rect l="0" t="0" r="0" b="0"/>
              <a:pathLst>
                <a:path w="120000" h="120000" extrusionOk="0">
                  <a:moveTo>
                    <a:pt x="119043" y="119259"/>
                  </a:moveTo>
                  <a:cubicBezTo>
                    <a:pt x="119043" y="120000"/>
                    <a:pt x="119043" y="120000"/>
                    <a:pt x="119043" y="120000"/>
                  </a:cubicBezTo>
                  <a:cubicBezTo>
                    <a:pt x="119043" y="120000"/>
                    <a:pt x="119043" y="120000"/>
                    <a:pt x="119043" y="120000"/>
                  </a:cubicBezTo>
                  <a:cubicBezTo>
                    <a:pt x="120000" y="118518"/>
                    <a:pt x="120000" y="118518"/>
                    <a:pt x="120000" y="118518"/>
                  </a:cubicBezTo>
                  <a:cubicBezTo>
                    <a:pt x="120000" y="114814"/>
                    <a:pt x="120000" y="114814"/>
                    <a:pt x="120000" y="114814"/>
                  </a:cubicBezTo>
                  <a:cubicBezTo>
                    <a:pt x="120000" y="111111"/>
                    <a:pt x="120000" y="111111"/>
                    <a:pt x="120000" y="111111"/>
                  </a:cubicBezTo>
                  <a:cubicBezTo>
                    <a:pt x="119521" y="106666"/>
                    <a:pt x="119521" y="106666"/>
                    <a:pt x="119521" y="106666"/>
                  </a:cubicBezTo>
                  <a:cubicBezTo>
                    <a:pt x="118565" y="104444"/>
                    <a:pt x="118565" y="104444"/>
                    <a:pt x="118565" y="104444"/>
                  </a:cubicBezTo>
                  <a:cubicBezTo>
                    <a:pt x="117131" y="102222"/>
                    <a:pt x="117131" y="102222"/>
                    <a:pt x="117131" y="102222"/>
                  </a:cubicBezTo>
                  <a:cubicBezTo>
                    <a:pt x="117131" y="97037"/>
                    <a:pt x="117131" y="97037"/>
                    <a:pt x="117131" y="97037"/>
                  </a:cubicBezTo>
                  <a:cubicBezTo>
                    <a:pt x="116653" y="95555"/>
                    <a:pt x="116653" y="95555"/>
                    <a:pt x="116653" y="95555"/>
                  </a:cubicBezTo>
                  <a:cubicBezTo>
                    <a:pt x="115697" y="93333"/>
                    <a:pt x="115697" y="93333"/>
                    <a:pt x="115697" y="93333"/>
                  </a:cubicBezTo>
                  <a:cubicBezTo>
                    <a:pt x="115697" y="86666"/>
                    <a:pt x="115697" y="86666"/>
                    <a:pt x="115697" y="86666"/>
                  </a:cubicBezTo>
                  <a:cubicBezTo>
                    <a:pt x="115697" y="76296"/>
                    <a:pt x="115697" y="76296"/>
                    <a:pt x="115697" y="76296"/>
                  </a:cubicBezTo>
                  <a:cubicBezTo>
                    <a:pt x="115219" y="63703"/>
                    <a:pt x="115219" y="63703"/>
                    <a:pt x="115219" y="63703"/>
                  </a:cubicBezTo>
                  <a:cubicBezTo>
                    <a:pt x="115219" y="57037"/>
                    <a:pt x="115219" y="57037"/>
                    <a:pt x="115219" y="57037"/>
                  </a:cubicBezTo>
                  <a:cubicBezTo>
                    <a:pt x="113306" y="51851"/>
                    <a:pt x="113306" y="51851"/>
                    <a:pt x="113306" y="51851"/>
                  </a:cubicBezTo>
                  <a:cubicBezTo>
                    <a:pt x="111872" y="44444"/>
                    <a:pt x="111872" y="44444"/>
                    <a:pt x="111872" y="44444"/>
                  </a:cubicBezTo>
                  <a:cubicBezTo>
                    <a:pt x="110916" y="40000"/>
                    <a:pt x="110916" y="40000"/>
                    <a:pt x="110916" y="40000"/>
                  </a:cubicBezTo>
                  <a:cubicBezTo>
                    <a:pt x="111872" y="34814"/>
                    <a:pt x="111872" y="34814"/>
                    <a:pt x="111872" y="34814"/>
                  </a:cubicBezTo>
                  <a:cubicBezTo>
                    <a:pt x="111394" y="30370"/>
                    <a:pt x="111394" y="30370"/>
                    <a:pt x="111394" y="30370"/>
                  </a:cubicBezTo>
                  <a:cubicBezTo>
                    <a:pt x="110916" y="28888"/>
                    <a:pt x="110916" y="28888"/>
                    <a:pt x="110916" y="28888"/>
                  </a:cubicBezTo>
                  <a:cubicBezTo>
                    <a:pt x="110916" y="25185"/>
                    <a:pt x="110916" y="25185"/>
                    <a:pt x="110916" y="25185"/>
                  </a:cubicBezTo>
                  <a:cubicBezTo>
                    <a:pt x="110916" y="24444"/>
                    <a:pt x="110916" y="24444"/>
                    <a:pt x="110916" y="24444"/>
                  </a:cubicBezTo>
                  <a:cubicBezTo>
                    <a:pt x="111872" y="22962"/>
                    <a:pt x="111872" y="22962"/>
                    <a:pt x="111872" y="22962"/>
                  </a:cubicBezTo>
                  <a:cubicBezTo>
                    <a:pt x="112350" y="21481"/>
                    <a:pt x="112350" y="21481"/>
                    <a:pt x="112350" y="21481"/>
                  </a:cubicBezTo>
                  <a:cubicBezTo>
                    <a:pt x="112350" y="18518"/>
                    <a:pt x="112350" y="18518"/>
                    <a:pt x="112350" y="18518"/>
                  </a:cubicBezTo>
                  <a:cubicBezTo>
                    <a:pt x="110916" y="16296"/>
                    <a:pt x="110916" y="16296"/>
                    <a:pt x="110916" y="16296"/>
                  </a:cubicBezTo>
                  <a:cubicBezTo>
                    <a:pt x="110916" y="15555"/>
                    <a:pt x="110916" y="15555"/>
                    <a:pt x="110916" y="15555"/>
                  </a:cubicBezTo>
                  <a:cubicBezTo>
                    <a:pt x="110438" y="13333"/>
                    <a:pt x="110438" y="13333"/>
                    <a:pt x="110438" y="13333"/>
                  </a:cubicBezTo>
                  <a:cubicBezTo>
                    <a:pt x="109960" y="9629"/>
                    <a:pt x="109960" y="9629"/>
                    <a:pt x="109960" y="9629"/>
                  </a:cubicBezTo>
                  <a:cubicBezTo>
                    <a:pt x="109960" y="9629"/>
                    <a:pt x="62151" y="6666"/>
                    <a:pt x="46374" y="5185"/>
                  </a:cubicBezTo>
                  <a:cubicBezTo>
                    <a:pt x="36334" y="4444"/>
                    <a:pt x="6693" y="0"/>
                    <a:pt x="6693" y="0"/>
                  </a:cubicBezTo>
                  <a:cubicBezTo>
                    <a:pt x="0" y="108888"/>
                    <a:pt x="0" y="108888"/>
                    <a:pt x="0" y="108888"/>
                  </a:cubicBezTo>
                  <a:cubicBezTo>
                    <a:pt x="0" y="108888"/>
                    <a:pt x="43505" y="113333"/>
                    <a:pt x="58326" y="114814"/>
                  </a:cubicBezTo>
                  <a:cubicBezTo>
                    <a:pt x="73147" y="116296"/>
                    <a:pt x="119043" y="119259"/>
                    <a:pt x="119043" y="119259"/>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7" name="Shape 853"/>
            <p:cNvSpPr/>
            <p:nvPr/>
          </p:nvSpPr>
          <p:spPr>
            <a:xfrm>
              <a:off x="5982933" y="2348638"/>
              <a:ext cx="401372" cy="315364"/>
            </a:xfrm>
            <a:custGeom>
              <a:avLst/>
              <a:gdLst/>
              <a:ahLst/>
              <a:cxnLst/>
              <a:rect l="0" t="0" r="0" b="0"/>
              <a:pathLst>
                <a:path w="120000" h="120000" extrusionOk="0">
                  <a:moveTo>
                    <a:pt x="114021" y="120000"/>
                  </a:moveTo>
                  <a:cubicBezTo>
                    <a:pt x="118291" y="40723"/>
                    <a:pt x="118291" y="40723"/>
                    <a:pt x="118291" y="40723"/>
                  </a:cubicBezTo>
                  <a:cubicBezTo>
                    <a:pt x="118291" y="40723"/>
                    <a:pt x="118291" y="40723"/>
                    <a:pt x="118291" y="40723"/>
                  </a:cubicBezTo>
                  <a:cubicBezTo>
                    <a:pt x="118291" y="40723"/>
                    <a:pt x="118291" y="40723"/>
                    <a:pt x="118291" y="40723"/>
                  </a:cubicBezTo>
                  <a:cubicBezTo>
                    <a:pt x="120000" y="15203"/>
                    <a:pt x="120000" y="15203"/>
                    <a:pt x="120000" y="15203"/>
                  </a:cubicBezTo>
                  <a:cubicBezTo>
                    <a:pt x="88825" y="11402"/>
                    <a:pt x="88825" y="11402"/>
                    <a:pt x="88825" y="11402"/>
                  </a:cubicBezTo>
                  <a:cubicBezTo>
                    <a:pt x="12811" y="0"/>
                    <a:pt x="12811" y="0"/>
                    <a:pt x="12811" y="0"/>
                  </a:cubicBezTo>
                  <a:cubicBezTo>
                    <a:pt x="0" y="104253"/>
                    <a:pt x="0" y="104253"/>
                    <a:pt x="0" y="104253"/>
                  </a:cubicBezTo>
                  <a:cubicBezTo>
                    <a:pt x="97793" y="118914"/>
                    <a:pt x="97793" y="118914"/>
                    <a:pt x="97793" y="118914"/>
                  </a:cubicBezTo>
                  <a:cubicBezTo>
                    <a:pt x="97793" y="118914"/>
                    <a:pt x="104626" y="119457"/>
                    <a:pt x="114021"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8" name="Shape 854"/>
            <p:cNvSpPr/>
            <p:nvPr/>
          </p:nvSpPr>
          <p:spPr>
            <a:xfrm>
              <a:off x="5716476" y="2235646"/>
              <a:ext cx="308618" cy="386195"/>
            </a:xfrm>
            <a:custGeom>
              <a:avLst/>
              <a:gdLst/>
              <a:ahLst/>
              <a:cxnLst/>
              <a:rect l="0" t="0" r="0" b="0"/>
              <a:pathLst>
                <a:path w="120000" h="120000" extrusionOk="0">
                  <a:moveTo>
                    <a:pt x="120000" y="35109"/>
                  </a:moveTo>
                  <a:lnTo>
                    <a:pt x="80000" y="29868"/>
                  </a:lnTo>
                  <a:lnTo>
                    <a:pt x="84590" y="8908"/>
                  </a:lnTo>
                  <a:lnTo>
                    <a:pt x="25573" y="0"/>
                  </a:lnTo>
                  <a:lnTo>
                    <a:pt x="0" y="105327"/>
                  </a:lnTo>
                  <a:lnTo>
                    <a:pt x="103606" y="119999"/>
                  </a:lnTo>
                  <a:lnTo>
                    <a:pt x="120000" y="35109"/>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9" name="Shape 855"/>
            <p:cNvSpPr/>
            <p:nvPr/>
          </p:nvSpPr>
          <p:spPr>
            <a:xfrm>
              <a:off x="5428094" y="2164816"/>
              <a:ext cx="354152" cy="536287"/>
            </a:xfrm>
            <a:custGeom>
              <a:avLst/>
              <a:gdLst/>
              <a:ahLst/>
              <a:cxnLst/>
              <a:rect l="0" t="0" r="0" b="0"/>
              <a:pathLst>
                <a:path w="120000" h="120000" extrusionOk="0">
                  <a:moveTo>
                    <a:pt x="2419" y="41920"/>
                  </a:moveTo>
                  <a:cubicBezTo>
                    <a:pt x="483" y="42240"/>
                    <a:pt x="483" y="42240"/>
                    <a:pt x="483" y="42240"/>
                  </a:cubicBezTo>
                  <a:cubicBezTo>
                    <a:pt x="0" y="43200"/>
                    <a:pt x="0" y="43200"/>
                    <a:pt x="0" y="43200"/>
                  </a:cubicBezTo>
                  <a:cubicBezTo>
                    <a:pt x="483" y="44480"/>
                    <a:pt x="483" y="44480"/>
                    <a:pt x="483" y="44480"/>
                  </a:cubicBezTo>
                  <a:cubicBezTo>
                    <a:pt x="967" y="45440"/>
                    <a:pt x="967" y="45440"/>
                    <a:pt x="967" y="45440"/>
                  </a:cubicBezTo>
                  <a:cubicBezTo>
                    <a:pt x="1451" y="45760"/>
                    <a:pt x="1451" y="45760"/>
                    <a:pt x="1451" y="45760"/>
                  </a:cubicBezTo>
                  <a:cubicBezTo>
                    <a:pt x="3387" y="46400"/>
                    <a:pt x="3387" y="46400"/>
                    <a:pt x="3387" y="46400"/>
                  </a:cubicBezTo>
                  <a:cubicBezTo>
                    <a:pt x="77419" y="120000"/>
                    <a:pt x="77419" y="120000"/>
                    <a:pt x="77419" y="120000"/>
                  </a:cubicBezTo>
                  <a:cubicBezTo>
                    <a:pt x="78870" y="118720"/>
                    <a:pt x="78870" y="118720"/>
                    <a:pt x="78870" y="118720"/>
                  </a:cubicBezTo>
                  <a:cubicBezTo>
                    <a:pt x="79354" y="117440"/>
                    <a:pt x="79354" y="117440"/>
                    <a:pt x="79354" y="117440"/>
                  </a:cubicBezTo>
                  <a:cubicBezTo>
                    <a:pt x="79354" y="113280"/>
                    <a:pt x="79354" y="113280"/>
                    <a:pt x="79354" y="113280"/>
                  </a:cubicBezTo>
                  <a:cubicBezTo>
                    <a:pt x="79354" y="108800"/>
                    <a:pt x="79354" y="108800"/>
                    <a:pt x="79354" y="108800"/>
                  </a:cubicBezTo>
                  <a:cubicBezTo>
                    <a:pt x="79354" y="105280"/>
                    <a:pt x="79354" y="105280"/>
                    <a:pt x="79354" y="105280"/>
                  </a:cubicBezTo>
                  <a:cubicBezTo>
                    <a:pt x="80806" y="104320"/>
                    <a:pt x="80806" y="104320"/>
                    <a:pt x="80806" y="104320"/>
                  </a:cubicBezTo>
                  <a:cubicBezTo>
                    <a:pt x="84193" y="103680"/>
                    <a:pt x="84193" y="103680"/>
                    <a:pt x="84193" y="103680"/>
                  </a:cubicBezTo>
                  <a:cubicBezTo>
                    <a:pt x="85161" y="104960"/>
                    <a:pt x="85161" y="104960"/>
                    <a:pt x="85161" y="104960"/>
                  </a:cubicBezTo>
                  <a:cubicBezTo>
                    <a:pt x="87096" y="104320"/>
                    <a:pt x="87096" y="104320"/>
                    <a:pt x="87096" y="104320"/>
                  </a:cubicBezTo>
                  <a:cubicBezTo>
                    <a:pt x="89516" y="105600"/>
                    <a:pt x="89516" y="105600"/>
                    <a:pt x="89516" y="105600"/>
                  </a:cubicBezTo>
                  <a:cubicBezTo>
                    <a:pt x="90967" y="106240"/>
                    <a:pt x="90967" y="106240"/>
                    <a:pt x="90967" y="106240"/>
                  </a:cubicBezTo>
                  <a:cubicBezTo>
                    <a:pt x="92419" y="105600"/>
                    <a:pt x="92419" y="105600"/>
                    <a:pt x="92419" y="105600"/>
                  </a:cubicBezTo>
                  <a:cubicBezTo>
                    <a:pt x="92419" y="105600"/>
                    <a:pt x="94354" y="101120"/>
                    <a:pt x="95322" y="99840"/>
                  </a:cubicBezTo>
                  <a:cubicBezTo>
                    <a:pt x="95806" y="97920"/>
                    <a:pt x="97741" y="91840"/>
                    <a:pt x="97741" y="91840"/>
                  </a:cubicBezTo>
                  <a:cubicBezTo>
                    <a:pt x="120000" y="15680"/>
                    <a:pt x="120000" y="15680"/>
                    <a:pt x="120000" y="15680"/>
                  </a:cubicBezTo>
                  <a:cubicBezTo>
                    <a:pt x="120000" y="15680"/>
                    <a:pt x="78870" y="9920"/>
                    <a:pt x="64838" y="7680"/>
                  </a:cubicBezTo>
                  <a:cubicBezTo>
                    <a:pt x="53709" y="6080"/>
                    <a:pt x="20322" y="0"/>
                    <a:pt x="20322" y="0"/>
                  </a:cubicBezTo>
                  <a:cubicBezTo>
                    <a:pt x="3870" y="41600"/>
                    <a:pt x="3870" y="41600"/>
                    <a:pt x="3870" y="41600"/>
                  </a:cubicBezTo>
                  <a:lnTo>
                    <a:pt x="2419" y="4192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0" name="Shape 856"/>
            <p:cNvSpPr/>
            <p:nvPr/>
          </p:nvSpPr>
          <p:spPr>
            <a:xfrm>
              <a:off x="5278001" y="1830900"/>
              <a:ext cx="440161" cy="372704"/>
            </a:xfrm>
            <a:custGeom>
              <a:avLst/>
              <a:gdLst/>
              <a:ahLst/>
              <a:cxnLst/>
              <a:rect l="0" t="0" r="0" b="0"/>
              <a:pathLst>
                <a:path w="120000" h="120000" extrusionOk="0">
                  <a:moveTo>
                    <a:pt x="97792" y="120000"/>
                  </a:moveTo>
                  <a:cubicBezTo>
                    <a:pt x="104805" y="83678"/>
                    <a:pt x="104805" y="83678"/>
                    <a:pt x="104805" y="83678"/>
                  </a:cubicBezTo>
                  <a:cubicBezTo>
                    <a:pt x="104805" y="81379"/>
                    <a:pt x="104805" y="81379"/>
                    <a:pt x="104805" y="81379"/>
                  </a:cubicBezTo>
                  <a:cubicBezTo>
                    <a:pt x="105194" y="80459"/>
                    <a:pt x="105194" y="80459"/>
                    <a:pt x="105194" y="80459"/>
                  </a:cubicBezTo>
                  <a:cubicBezTo>
                    <a:pt x="107142" y="79540"/>
                    <a:pt x="107142" y="79540"/>
                    <a:pt x="107142" y="79540"/>
                  </a:cubicBezTo>
                  <a:cubicBezTo>
                    <a:pt x="107142" y="78620"/>
                    <a:pt x="107142" y="78620"/>
                    <a:pt x="107142" y="78620"/>
                  </a:cubicBezTo>
                  <a:cubicBezTo>
                    <a:pt x="107532" y="76781"/>
                    <a:pt x="107532" y="76781"/>
                    <a:pt x="107532" y="76781"/>
                  </a:cubicBezTo>
                  <a:cubicBezTo>
                    <a:pt x="107532" y="73103"/>
                    <a:pt x="107532" y="73103"/>
                    <a:pt x="107532" y="73103"/>
                  </a:cubicBezTo>
                  <a:cubicBezTo>
                    <a:pt x="107922" y="72183"/>
                    <a:pt x="107922" y="72183"/>
                    <a:pt x="107922" y="72183"/>
                  </a:cubicBezTo>
                  <a:cubicBezTo>
                    <a:pt x="106753" y="70804"/>
                    <a:pt x="106753" y="70804"/>
                    <a:pt x="106753" y="70804"/>
                  </a:cubicBezTo>
                  <a:cubicBezTo>
                    <a:pt x="106363" y="70804"/>
                    <a:pt x="106363" y="70804"/>
                    <a:pt x="106363" y="70804"/>
                  </a:cubicBezTo>
                  <a:cubicBezTo>
                    <a:pt x="105584" y="70344"/>
                    <a:pt x="105584" y="70344"/>
                    <a:pt x="105584" y="70344"/>
                  </a:cubicBezTo>
                  <a:cubicBezTo>
                    <a:pt x="104805" y="68965"/>
                    <a:pt x="104805" y="68965"/>
                    <a:pt x="104805" y="68965"/>
                  </a:cubicBezTo>
                  <a:cubicBezTo>
                    <a:pt x="105194" y="66666"/>
                    <a:pt x="105194" y="66666"/>
                    <a:pt x="105194" y="66666"/>
                  </a:cubicBezTo>
                  <a:cubicBezTo>
                    <a:pt x="105584" y="65287"/>
                    <a:pt x="105584" y="65287"/>
                    <a:pt x="105584" y="65287"/>
                  </a:cubicBezTo>
                  <a:cubicBezTo>
                    <a:pt x="107922" y="62988"/>
                    <a:pt x="107922" y="62988"/>
                    <a:pt x="107922" y="62988"/>
                  </a:cubicBezTo>
                  <a:cubicBezTo>
                    <a:pt x="111038" y="59310"/>
                    <a:pt x="111038" y="59310"/>
                    <a:pt x="111038" y="59310"/>
                  </a:cubicBezTo>
                  <a:cubicBezTo>
                    <a:pt x="112207" y="57471"/>
                    <a:pt x="112207" y="57471"/>
                    <a:pt x="112207" y="57471"/>
                  </a:cubicBezTo>
                  <a:cubicBezTo>
                    <a:pt x="112597" y="55632"/>
                    <a:pt x="112597" y="55632"/>
                    <a:pt x="112597" y="55632"/>
                  </a:cubicBezTo>
                  <a:cubicBezTo>
                    <a:pt x="113376" y="55172"/>
                    <a:pt x="113376" y="55172"/>
                    <a:pt x="113376" y="55172"/>
                  </a:cubicBezTo>
                  <a:cubicBezTo>
                    <a:pt x="114155" y="52873"/>
                    <a:pt x="114155" y="52873"/>
                    <a:pt x="114155" y="52873"/>
                  </a:cubicBezTo>
                  <a:cubicBezTo>
                    <a:pt x="115714" y="51034"/>
                    <a:pt x="115714" y="51034"/>
                    <a:pt x="115714" y="51034"/>
                  </a:cubicBezTo>
                  <a:cubicBezTo>
                    <a:pt x="116883" y="49195"/>
                    <a:pt x="116883" y="49195"/>
                    <a:pt x="116883" y="49195"/>
                  </a:cubicBezTo>
                  <a:cubicBezTo>
                    <a:pt x="118441" y="47816"/>
                    <a:pt x="118441" y="47816"/>
                    <a:pt x="118441" y="47816"/>
                  </a:cubicBezTo>
                  <a:cubicBezTo>
                    <a:pt x="118831" y="45517"/>
                    <a:pt x="118831" y="45517"/>
                    <a:pt x="118831" y="45517"/>
                  </a:cubicBezTo>
                  <a:cubicBezTo>
                    <a:pt x="120000" y="45057"/>
                    <a:pt x="120000" y="45057"/>
                    <a:pt x="120000" y="45057"/>
                  </a:cubicBezTo>
                  <a:cubicBezTo>
                    <a:pt x="120000" y="43218"/>
                    <a:pt x="120000" y="43218"/>
                    <a:pt x="120000" y="43218"/>
                  </a:cubicBezTo>
                  <a:cubicBezTo>
                    <a:pt x="119610" y="41379"/>
                    <a:pt x="119610" y="41379"/>
                    <a:pt x="119610" y="41379"/>
                  </a:cubicBezTo>
                  <a:cubicBezTo>
                    <a:pt x="118831" y="40000"/>
                    <a:pt x="118831" y="40000"/>
                    <a:pt x="118831" y="40000"/>
                  </a:cubicBezTo>
                  <a:cubicBezTo>
                    <a:pt x="116883" y="38160"/>
                    <a:pt x="116883" y="38160"/>
                    <a:pt x="116883" y="38160"/>
                  </a:cubicBezTo>
                  <a:cubicBezTo>
                    <a:pt x="115714" y="35862"/>
                    <a:pt x="115714" y="35862"/>
                    <a:pt x="115714" y="35862"/>
                  </a:cubicBezTo>
                  <a:cubicBezTo>
                    <a:pt x="115714" y="34022"/>
                    <a:pt x="115714" y="34022"/>
                    <a:pt x="115714" y="34022"/>
                  </a:cubicBezTo>
                  <a:cubicBezTo>
                    <a:pt x="90000" y="26206"/>
                    <a:pt x="90000" y="26206"/>
                    <a:pt x="90000" y="26206"/>
                  </a:cubicBezTo>
                  <a:cubicBezTo>
                    <a:pt x="85714" y="25747"/>
                    <a:pt x="85714" y="25747"/>
                    <a:pt x="85714" y="25747"/>
                  </a:cubicBezTo>
                  <a:cubicBezTo>
                    <a:pt x="84155" y="26206"/>
                    <a:pt x="84155" y="26206"/>
                    <a:pt x="84155" y="26206"/>
                  </a:cubicBezTo>
                  <a:cubicBezTo>
                    <a:pt x="82207" y="25747"/>
                    <a:pt x="82207" y="25747"/>
                    <a:pt x="82207" y="25747"/>
                  </a:cubicBezTo>
                  <a:cubicBezTo>
                    <a:pt x="80649" y="26206"/>
                    <a:pt x="80649" y="26206"/>
                    <a:pt x="80649" y="26206"/>
                  </a:cubicBezTo>
                  <a:cubicBezTo>
                    <a:pt x="69350" y="26666"/>
                    <a:pt x="69350" y="26666"/>
                    <a:pt x="69350" y="26666"/>
                  </a:cubicBezTo>
                  <a:cubicBezTo>
                    <a:pt x="68181" y="25747"/>
                    <a:pt x="68181" y="25747"/>
                    <a:pt x="68181" y="25747"/>
                  </a:cubicBezTo>
                  <a:cubicBezTo>
                    <a:pt x="67012" y="26206"/>
                    <a:pt x="67012" y="26206"/>
                    <a:pt x="67012" y="26206"/>
                  </a:cubicBezTo>
                  <a:cubicBezTo>
                    <a:pt x="65844" y="26666"/>
                    <a:pt x="65844" y="26666"/>
                    <a:pt x="65844" y="26666"/>
                  </a:cubicBezTo>
                  <a:cubicBezTo>
                    <a:pt x="65064" y="26666"/>
                    <a:pt x="65064" y="26666"/>
                    <a:pt x="65064" y="26666"/>
                  </a:cubicBezTo>
                  <a:cubicBezTo>
                    <a:pt x="63896" y="26206"/>
                    <a:pt x="63896" y="26206"/>
                    <a:pt x="63896" y="26206"/>
                  </a:cubicBezTo>
                  <a:cubicBezTo>
                    <a:pt x="63896" y="25747"/>
                    <a:pt x="63896" y="25747"/>
                    <a:pt x="63896" y="25747"/>
                  </a:cubicBezTo>
                  <a:cubicBezTo>
                    <a:pt x="61948" y="25747"/>
                    <a:pt x="61948" y="25747"/>
                    <a:pt x="61948" y="25747"/>
                  </a:cubicBezTo>
                  <a:cubicBezTo>
                    <a:pt x="60779" y="25287"/>
                    <a:pt x="60779" y="25287"/>
                    <a:pt x="60779" y="25287"/>
                  </a:cubicBezTo>
                  <a:cubicBezTo>
                    <a:pt x="60389" y="24367"/>
                    <a:pt x="60389" y="24367"/>
                    <a:pt x="60389" y="24367"/>
                  </a:cubicBezTo>
                  <a:cubicBezTo>
                    <a:pt x="60389" y="23908"/>
                    <a:pt x="60389" y="23908"/>
                    <a:pt x="60389" y="23908"/>
                  </a:cubicBezTo>
                  <a:cubicBezTo>
                    <a:pt x="58831" y="23448"/>
                    <a:pt x="58831" y="23448"/>
                    <a:pt x="58831" y="23448"/>
                  </a:cubicBezTo>
                  <a:cubicBezTo>
                    <a:pt x="55714" y="22528"/>
                    <a:pt x="55714" y="22528"/>
                    <a:pt x="55714" y="22528"/>
                  </a:cubicBezTo>
                  <a:cubicBezTo>
                    <a:pt x="53766" y="21609"/>
                    <a:pt x="53766" y="21609"/>
                    <a:pt x="53766" y="21609"/>
                  </a:cubicBezTo>
                  <a:cubicBezTo>
                    <a:pt x="52987" y="21149"/>
                    <a:pt x="52987" y="21149"/>
                    <a:pt x="52987" y="21149"/>
                  </a:cubicBezTo>
                  <a:cubicBezTo>
                    <a:pt x="50649" y="21609"/>
                    <a:pt x="50649" y="21609"/>
                    <a:pt x="50649" y="21609"/>
                  </a:cubicBezTo>
                  <a:cubicBezTo>
                    <a:pt x="47142" y="22528"/>
                    <a:pt x="47142" y="22528"/>
                    <a:pt x="47142" y="22528"/>
                  </a:cubicBezTo>
                  <a:cubicBezTo>
                    <a:pt x="42857" y="21149"/>
                    <a:pt x="42857" y="21149"/>
                    <a:pt x="42857" y="21149"/>
                  </a:cubicBezTo>
                  <a:cubicBezTo>
                    <a:pt x="40129" y="18390"/>
                    <a:pt x="40129" y="18390"/>
                    <a:pt x="40129" y="18390"/>
                  </a:cubicBezTo>
                  <a:cubicBezTo>
                    <a:pt x="40129" y="18390"/>
                    <a:pt x="41298" y="15172"/>
                    <a:pt x="40909" y="11034"/>
                  </a:cubicBezTo>
                  <a:cubicBezTo>
                    <a:pt x="40519" y="6436"/>
                    <a:pt x="38571" y="5517"/>
                    <a:pt x="38571" y="5517"/>
                  </a:cubicBezTo>
                  <a:cubicBezTo>
                    <a:pt x="36623" y="5517"/>
                    <a:pt x="36623" y="5517"/>
                    <a:pt x="36623" y="5517"/>
                  </a:cubicBezTo>
                  <a:cubicBezTo>
                    <a:pt x="35064" y="4597"/>
                    <a:pt x="35064" y="4597"/>
                    <a:pt x="35064" y="4597"/>
                  </a:cubicBezTo>
                  <a:cubicBezTo>
                    <a:pt x="35064" y="4597"/>
                    <a:pt x="35064" y="1839"/>
                    <a:pt x="33116" y="1839"/>
                  </a:cubicBezTo>
                  <a:cubicBezTo>
                    <a:pt x="31168" y="1839"/>
                    <a:pt x="31168" y="1839"/>
                    <a:pt x="31168" y="1839"/>
                  </a:cubicBezTo>
                  <a:cubicBezTo>
                    <a:pt x="28831" y="1379"/>
                    <a:pt x="28831" y="1379"/>
                    <a:pt x="28831" y="1379"/>
                  </a:cubicBezTo>
                  <a:cubicBezTo>
                    <a:pt x="27272" y="0"/>
                    <a:pt x="27272" y="0"/>
                    <a:pt x="27272" y="0"/>
                  </a:cubicBezTo>
                  <a:cubicBezTo>
                    <a:pt x="27272" y="3218"/>
                    <a:pt x="27272" y="3218"/>
                    <a:pt x="27272" y="3218"/>
                  </a:cubicBezTo>
                  <a:cubicBezTo>
                    <a:pt x="26493" y="5977"/>
                    <a:pt x="26493" y="5977"/>
                    <a:pt x="26493" y="5977"/>
                  </a:cubicBezTo>
                  <a:cubicBezTo>
                    <a:pt x="24545" y="10114"/>
                    <a:pt x="24545" y="10114"/>
                    <a:pt x="24545" y="10114"/>
                  </a:cubicBezTo>
                  <a:cubicBezTo>
                    <a:pt x="24935" y="12873"/>
                    <a:pt x="24935" y="12873"/>
                    <a:pt x="24935" y="12873"/>
                  </a:cubicBezTo>
                  <a:cubicBezTo>
                    <a:pt x="24545" y="15172"/>
                    <a:pt x="24545" y="15172"/>
                    <a:pt x="24545" y="15172"/>
                  </a:cubicBezTo>
                  <a:cubicBezTo>
                    <a:pt x="23376" y="17471"/>
                    <a:pt x="23376" y="17471"/>
                    <a:pt x="23376" y="17471"/>
                  </a:cubicBezTo>
                  <a:cubicBezTo>
                    <a:pt x="22597" y="19770"/>
                    <a:pt x="22597" y="19770"/>
                    <a:pt x="22597" y="19770"/>
                  </a:cubicBezTo>
                  <a:cubicBezTo>
                    <a:pt x="21428" y="22988"/>
                    <a:pt x="21428" y="22988"/>
                    <a:pt x="21428" y="22988"/>
                  </a:cubicBezTo>
                  <a:cubicBezTo>
                    <a:pt x="20649" y="25287"/>
                    <a:pt x="20649" y="25287"/>
                    <a:pt x="20649" y="25287"/>
                  </a:cubicBezTo>
                  <a:cubicBezTo>
                    <a:pt x="18311" y="30804"/>
                    <a:pt x="18311" y="30804"/>
                    <a:pt x="18311" y="30804"/>
                  </a:cubicBezTo>
                  <a:cubicBezTo>
                    <a:pt x="15584" y="39080"/>
                    <a:pt x="15584" y="39080"/>
                    <a:pt x="15584" y="39080"/>
                  </a:cubicBezTo>
                  <a:cubicBezTo>
                    <a:pt x="13636" y="45057"/>
                    <a:pt x="13636" y="45057"/>
                    <a:pt x="13636" y="45057"/>
                  </a:cubicBezTo>
                  <a:cubicBezTo>
                    <a:pt x="11688" y="51034"/>
                    <a:pt x="11688" y="51034"/>
                    <a:pt x="11688" y="51034"/>
                  </a:cubicBezTo>
                  <a:cubicBezTo>
                    <a:pt x="9350" y="55172"/>
                    <a:pt x="9350" y="55172"/>
                    <a:pt x="9350" y="55172"/>
                  </a:cubicBezTo>
                  <a:cubicBezTo>
                    <a:pt x="8571" y="57011"/>
                    <a:pt x="8571" y="57011"/>
                    <a:pt x="8571" y="57011"/>
                  </a:cubicBezTo>
                  <a:cubicBezTo>
                    <a:pt x="7012" y="59770"/>
                    <a:pt x="7012" y="59770"/>
                    <a:pt x="7012" y="59770"/>
                  </a:cubicBezTo>
                  <a:cubicBezTo>
                    <a:pt x="5844" y="61149"/>
                    <a:pt x="5844" y="61149"/>
                    <a:pt x="5844" y="61149"/>
                  </a:cubicBezTo>
                  <a:cubicBezTo>
                    <a:pt x="5454" y="62528"/>
                    <a:pt x="5454" y="62528"/>
                    <a:pt x="5454" y="62528"/>
                  </a:cubicBezTo>
                  <a:cubicBezTo>
                    <a:pt x="4285" y="64827"/>
                    <a:pt x="4285" y="64827"/>
                    <a:pt x="4285" y="64827"/>
                  </a:cubicBezTo>
                  <a:cubicBezTo>
                    <a:pt x="1948" y="68045"/>
                    <a:pt x="1948" y="68045"/>
                    <a:pt x="1948" y="68045"/>
                  </a:cubicBezTo>
                  <a:cubicBezTo>
                    <a:pt x="1168" y="69885"/>
                    <a:pt x="1168" y="69885"/>
                    <a:pt x="1168" y="69885"/>
                  </a:cubicBezTo>
                  <a:cubicBezTo>
                    <a:pt x="1948" y="73563"/>
                    <a:pt x="1948" y="73563"/>
                    <a:pt x="1948" y="73563"/>
                  </a:cubicBezTo>
                  <a:cubicBezTo>
                    <a:pt x="1948" y="74482"/>
                    <a:pt x="1948" y="74482"/>
                    <a:pt x="1948" y="74482"/>
                  </a:cubicBezTo>
                  <a:cubicBezTo>
                    <a:pt x="1948" y="75402"/>
                    <a:pt x="1948" y="75402"/>
                    <a:pt x="1948" y="75402"/>
                  </a:cubicBezTo>
                  <a:cubicBezTo>
                    <a:pt x="1558" y="75862"/>
                    <a:pt x="1558" y="75862"/>
                    <a:pt x="1558" y="75862"/>
                  </a:cubicBezTo>
                  <a:cubicBezTo>
                    <a:pt x="1168" y="77701"/>
                    <a:pt x="1168" y="77701"/>
                    <a:pt x="1168" y="77701"/>
                  </a:cubicBezTo>
                  <a:cubicBezTo>
                    <a:pt x="389" y="78160"/>
                    <a:pt x="389" y="78160"/>
                    <a:pt x="389" y="78160"/>
                  </a:cubicBezTo>
                  <a:cubicBezTo>
                    <a:pt x="389" y="80000"/>
                    <a:pt x="389" y="80000"/>
                    <a:pt x="389" y="80000"/>
                  </a:cubicBezTo>
                  <a:cubicBezTo>
                    <a:pt x="0" y="83678"/>
                    <a:pt x="0" y="83678"/>
                    <a:pt x="0" y="83678"/>
                  </a:cubicBezTo>
                  <a:cubicBezTo>
                    <a:pt x="0" y="85977"/>
                    <a:pt x="0" y="85977"/>
                    <a:pt x="0" y="85977"/>
                  </a:cubicBezTo>
                  <a:cubicBezTo>
                    <a:pt x="779" y="87356"/>
                    <a:pt x="779" y="87356"/>
                    <a:pt x="779" y="87356"/>
                  </a:cubicBezTo>
                  <a:cubicBezTo>
                    <a:pt x="1168" y="88735"/>
                    <a:pt x="1168" y="88735"/>
                    <a:pt x="1168" y="88735"/>
                  </a:cubicBezTo>
                  <a:cubicBezTo>
                    <a:pt x="57272" y="107586"/>
                    <a:pt x="57272" y="107586"/>
                    <a:pt x="57272" y="107586"/>
                  </a:cubicBezTo>
                  <a:cubicBezTo>
                    <a:pt x="57272" y="107586"/>
                    <a:pt x="84155" y="116321"/>
                    <a:pt x="93116" y="118620"/>
                  </a:cubicBezTo>
                  <a:cubicBezTo>
                    <a:pt x="94285" y="119080"/>
                    <a:pt x="95844" y="119540"/>
                    <a:pt x="97792"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1" name="Shape 857"/>
            <p:cNvSpPr/>
            <p:nvPr/>
          </p:nvSpPr>
          <p:spPr>
            <a:xfrm>
              <a:off x="5637212" y="1731400"/>
              <a:ext cx="325483" cy="532915"/>
            </a:xfrm>
            <a:custGeom>
              <a:avLst/>
              <a:gdLst/>
              <a:ahLst/>
              <a:cxnLst/>
              <a:rect l="0" t="0" r="0" b="0"/>
              <a:pathLst>
                <a:path w="120000" h="120000" extrusionOk="0">
                  <a:moveTo>
                    <a:pt x="25263" y="42466"/>
                  </a:moveTo>
                  <a:cubicBezTo>
                    <a:pt x="25263" y="44396"/>
                    <a:pt x="24210" y="46005"/>
                    <a:pt x="24210" y="46005"/>
                  </a:cubicBezTo>
                  <a:cubicBezTo>
                    <a:pt x="24210" y="47292"/>
                    <a:pt x="24210" y="47292"/>
                    <a:pt x="24210" y="47292"/>
                  </a:cubicBezTo>
                  <a:cubicBezTo>
                    <a:pt x="25789" y="48900"/>
                    <a:pt x="25789" y="48900"/>
                    <a:pt x="25789" y="48900"/>
                  </a:cubicBezTo>
                  <a:cubicBezTo>
                    <a:pt x="28421" y="50187"/>
                    <a:pt x="28421" y="50187"/>
                    <a:pt x="28421" y="50187"/>
                  </a:cubicBezTo>
                  <a:cubicBezTo>
                    <a:pt x="29473" y="51152"/>
                    <a:pt x="29473" y="51152"/>
                    <a:pt x="29473" y="51152"/>
                  </a:cubicBezTo>
                  <a:cubicBezTo>
                    <a:pt x="29999" y="52439"/>
                    <a:pt x="29999" y="52439"/>
                    <a:pt x="29999" y="52439"/>
                  </a:cubicBezTo>
                  <a:cubicBezTo>
                    <a:pt x="29999" y="53726"/>
                    <a:pt x="29999" y="53726"/>
                    <a:pt x="29999" y="53726"/>
                  </a:cubicBezTo>
                  <a:cubicBezTo>
                    <a:pt x="28421" y="54048"/>
                    <a:pt x="28421" y="54048"/>
                    <a:pt x="28421" y="54048"/>
                  </a:cubicBezTo>
                  <a:cubicBezTo>
                    <a:pt x="27894" y="55656"/>
                    <a:pt x="27894" y="55656"/>
                    <a:pt x="27894" y="55656"/>
                  </a:cubicBezTo>
                  <a:cubicBezTo>
                    <a:pt x="25789" y="56621"/>
                    <a:pt x="25789" y="56621"/>
                    <a:pt x="25789" y="56621"/>
                  </a:cubicBezTo>
                  <a:cubicBezTo>
                    <a:pt x="24210" y="57908"/>
                    <a:pt x="24210" y="57908"/>
                    <a:pt x="24210" y="57908"/>
                  </a:cubicBezTo>
                  <a:cubicBezTo>
                    <a:pt x="22105" y="59195"/>
                    <a:pt x="22105" y="59195"/>
                    <a:pt x="22105" y="59195"/>
                  </a:cubicBezTo>
                  <a:cubicBezTo>
                    <a:pt x="21052" y="60804"/>
                    <a:pt x="21052" y="60804"/>
                    <a:pt x="21052" y="60804"/>
                  </a:cubicBezTo>
                  <a:cubicBezTo>
                    <a:pt x="20000" y="61126"/>
                    <a:pt x="20000" y="61126"/>
                    <a:pt x="20000" y="61126"/>
                  </a:cubicBezTo>
                  <a:cubicBezTo>
                    <a:pt x="19473" y="62412"/>
                    <a:pt x="19473" y="62412"/>
                    <a:pt x="19473" y="62412"/>
                  </a:cubicBezTo>
                  <a:cubicBezTo>
                    <a:pt x="17894" y="63699"/>
                    <a:pt x="17894" y="63699"/>
                    <a:pt x="17894" y="63699"/>
                  </a:cubicBezTo>
                  <a:cubicBezTo>
                    <a:pt x="13684" y="66273"/>
                    <a:pt x="13684" y="66273"/>
                    <a:pt x="13684" y="66273"/>
                  </a:cubicBezTo>
                  <a:cubicBezTo>
                    <a:pt x="10526" y="67882"/>
                    <a:pt x="10526" y="67882"/>
                    <a:pt x="10526" y="67882"/>
                  </a:cubicBezTo>
                  <a:cubicBezTo>
                    <a:pt x="10000" y="68847"/>
                    <a:pt x="10000" y="68847"/>
                    <a:pt x="10000" y="68847"/>
                  </a:cubicBezTo>
                  <a:cubicBezTo>
                    <a:pt x="9473" y="70455"/>
                    <a:pt x="9473" y="70455"/>
                    <a:pt x="9473" y="70455"/>
                  </a:cubicBezTo>
                  <a:cubicBezTo>
                    <a:pt x="10526" y="71420"/>
                    <a:pt x="10526" y="71420"/>
                    <a:pt x="10526" y="71420"/>
                  </a:cubicBezTo>
                  <a:cubicBezTo>
                    <a:pt x="11578" y="71742"/>
                    <a:pt x="11578" y="71742"/>
                    <a:pt x="11578" y="71742"/>
                  </a:cubicBezTo>
                  <a:cubicBezTo>
                    <a:pt x="12105" y="71742"/>
                    <a:pt x="12105" y="71742"/>
                    <a:pt x="12105" y="71742"/>
                  </a:cubicBezTo>
                  <a:cubicBezTo>
                    <a:pt x="13684" y="72707"/>
                    <a:pt x="13684" y="72707"/>
                    <a:pt x="13684" y="72707"/>
                  </a:cubicBezTo>
                  <a:cubicBezTo>
                    <a:pt x="13157" y="73351"/>
                    <a:pt x="13157" y="73351"/>
                    <a:pt x="13157" y="73351"/>
                  </a:cubicBezTo>
                  <a:cubicBezTo>
                    <a:pt x="13157" y="75924"/>
                    <a:pt x="13157" y="75924"/>
                    <a:pt x="13157" y="75924"/>
                  </a:cubicBezTo>
                  <a:cubicBezTo>
                    <a:pt x="12631" y="77211"/>
                    <a:pt x="12631" y="77211"/>
                    <a:pt x="12631" y="77211"/>
                  </a:cubicBezTo>
                  <a:cubicBezTo>
                    <a:pt x="12631" y="77855"/>
                    <a:pt x="12631" y="77855"/>
                    <a:pt x="12631" y="77855"/>
                  </a:cubicBezTo>
                  <a:cubicBezTo>
                    <a:pt x="10000" y="78498"/>
                    <a:pt x="10000" y="78498"/>
                    <a:pt x="10000" y="78498"/>
                  </a:cubicBezTo>
                  <a:cubicBezTo>
                    <a:pt x="9473" y="79142"/>
                    <a:pt x="9473" y="79142"/>
                    <a:pt x="9473" y="79142"/>
                  </a:cubicBezTo>
                  <a:cubicBezTo>
                    <a:pt x="9473" y="80750"/>
                    <a:pt x="9473" y="80750"/>
                    <a:pt x="9473" y="80750"/>
                  </a:cubicBezTo>
                  <a:cubicBezTo>
                    <a:pt x="0" y="106166"/>
                    <a:pt x="0" y="106166"/>
                    <a:pt x="0" y="106166"/>
                  </a:cubicBezTo>
                  <a:cubicBezTo>
                    <a:pt x="18421" y="108739"/>
                    <a:pt x="53684" y="113243"/>
                    <a:pt x="53684" y="113243"/>
                  </a:cubicBezTo>
                  <a:cubicBezTo>
                    <a:pt x="109473" y="119999"/>
                    <a:pt x="109473" y="119999"/>
                    <a:pt x="109473" y="119999"/>
                  </a:cubicBezTo>
                  <a:cubicBezTo>
                    <a:pt x="119999" y="82359"/>
                    <a:pt x="119999" y="82359"/>
                    <a:pt x="119999" y="82359"/>
                  </a:cubicBezTo>
                  <a:cubicBezTo>
                    <a:pt x="118947" y="81715"/>
                    <a:pt x="118947" y="81715"/>
                    <a:pt x="118947" y="81715"/>
                  </a:cubicBezTo>
                  <a:cubicBezTo>
                    <a:pt x="117894" y="81072"/>
                    <a:pt x="117894" y="81072"/>
                    <a:pt x="117894" y="81072"/>
                  </a:cubicBezTo>
                  <a:cubicBezTo>
                    <a:pt x="117894" y="80750"/>
                    <a:pt x="117894" y="80750"/>
                    <a:pt x="117894" y="80750"/>
                  </a:cubicBezTo>
                  <a:cubicBezTo>
                    <a:pt x="117368" y="79463"/>
                    <a:pt x="117368" y="79463"/>
                    <a:pt x="117368" y="79463"/>
                  </a:cubicBezTo>
                  <a:cubicBezTo>
                    <a:pt x="116315" y="78498"/>
                    <a:pt x="116315" y="78498"/>
                    <a:pt x="116315" y="78498"/>
                  </a:cubicBezTo>
                  <a:cubicBezTo>
                    <a:pt x="114736" y="77533"/>
                    <a:pt x="114736" y="77533"/>
                    <a:pt x="114736" y="77533"/>
                  </a:cubicBezTo>
                  <a:cubicBezTo>
                    <a:pt x="112631" y="77533"/>
                    <a:pt x="112631" y="77533"/>
                    <a:pt x="112631" y="77533"/>
                  </a:cubicBezTo>
                  <a:cubicBezTo>
                    <a:pt x="112105" y="79142"/>
                    <a:pt x="112105" y="79142"/>
                    <a:pt x="112105" y="79142"/>
                  </a:cubicBezTo>
                  <a:cubicBezTo>
                    <a:pt x="111578" y="80107"/>
                    <a:pt x="111578" y="80107"/>
                    <a:pt x="111578" y="80107"/>
                  </a:cubicBezTo>
                  <a:cubicBezTo>
                    <a:pt x="106315" y="79785"/>
                    <a:pt x="106315" y="79785"/>
                    <a:pt x="106315" y="79785"/>
                  </a:cubicBezTo>
                  <a:cubicBezTo>
                    <a:pt x="103684" y="79142"/>
                    <a:pt x="103684" y="79142"/>
                    <a:pt x="103684" y="79142"/>
                  </a:cubicBezTo>
                  <a:cubicBezTo>
                    <a:pt x="99473" y="78820"/>
                    <a:pt x="99473" y="78820"/>
                    <a:pt x="99473" y="78820"/>
                  </a:cubicBezTo>
                  <a:cubicBezTo>
                    <a:pt x="97368" y="78820"/>
                    <a:pt x="97368" y="78820"/>
                    <a:pt x="97368" y="78820"/>
                  </a:cubicBezTo>
                  <a:cubicBezTo>
                    <a:pt x="96842" y="79463"/>
                    <a:pt x="96842" y="79463"/>
                    <a:pt x="96842" y="79463"/>
                  </a:cubicBezTo>
                  <a:cubicBezTo>
                    <a:pt x="96842" y="80107"/>
                    <a:pt x="96842" y="80107"/>
                    <a:pt x="96842" y="80107"/>
                  </a:cubicBezTo>
                  <a:cubicBezTo>
                    <a:pt x="94210" y="79463"/>
                    <a:pt x="94210" y="79463"/>
                    <a:pt x="94210" y="79463"/>
                  </a:cubicBezTo>
                  <a:cubicBezTo>
                    <a:pt x="91578" y="78498"/>
                    <a:pt x="91578" y="78498"/>
                    <a:pt x="91578" y="78498"/>
                  </a:cubicBezTo>
                  <a:cubicBezTo>
                    <a:pt x="89999" y="78498"/>
                    <a:pt x="89999" y="78498"/>
                    <a:pt x="89999" y="78498"/>
                  </a:cubicBezTo>
                  <a:cubicBezTo>
                    <a:pt x="88947" y="78498"/>
                    <a:pt x="88947" y="78498"/>
                    <a:pt x="88947" y="78498"/>
                  </a:cubicBezTo>
                  <a:cubicBezTo>
                    <a:pt x="88421" y="79463"/>
                    <a:pt x="88421" y="79463"/>
                    <a:pt x="88421" y="79463"/>
                  </a:cubicBezTo>
                  <a:cubicBezTo>
                    <a:pt x="88421" y="80107"/>
                    <a:pt x="88421" y="80107"/>
                    <a:pt x="88421" y="80107"/>
                  </a:cubicBezTo>
                  <a:cubicBezTo>
                    <a:pt x="86315" y="80107"/>
                    <a:pt x="86315" y="80107"/>
                    <a:pt x="86315" y="80107"/>
                  </a:cubicBezTo>
                  <a:cubicBezTo>
                    <a:pt x="85263" y="78820"/>
                    <a:pt x="85263" y="78820"/>
                    <a:pt x="85263" y="78820"/>
                  </a:cubicBezTo>
                  <a:cubicBezTo>
                    <a:pt x="85263" y="77855"/>
                    <a:pt x="85263" y="77855"/>
                    <a:pt x="85263" y="77855"/>
                  </a:cubicBezTo>
                  <a:cubicBezTo>
                    <a:pt x="85263" y="76568"/>
                    <a:pt x="85263" y="76568"/>
                    <a:pt x="85263" y="76568"/>
                  </a:cubicBezTo>
                  <a:cubicBezTo>
                    <a:pt x="84210" y="74638"/>
                    <a:pt x="84210" y="74638"/>
                    <a:pt x="84210" y="74638"/>
                  </a:cubicBezTo>
                  <a:cubicBezTo>
                    <a:pt x="84210" y="72707"/>
                    <a:pt x="84210" y="72707"/>
                    <a:pt x="84210" y="72707"/>
                  </a:cubicBezTo>
                  <a:cubicBezTo>
                    <a:pt x="82105" y="72707"/>
                    <a:pt x="82105" y="72707"/>
                    <a:pt x="82105" y="72707"/>
                  </a:cubicBezTo>
                  <a:cubicBezTo>
                    <a:pt x="79473" y="71742"/>
                    <a:pt x="79473" y="71742"/>
                    <a:pt x="79473" y="71742"/>
                  </a:cubicBezTo>
                  <a:cubicBezTo>
                    <a:pt x="78421" y="70777"/>
                    <a:pt x="78421" y="70777"/>
                    <a:pt x="78421" y="70777"/>
                  </a:cubicBezTo>
                  <a:cubicBezTo>
                    <a:pt x="78421" y="70134"/>
                    <a:pt x="78421" y="70134"/>
                    <a:pt x="78421" y="70134"/>
                  </a:cubicBezTo>
                  <a:cubicBezTo>
                    <a:pt x="78421" y="68525"/>
                    <a:pt x="78421" y="68525"/>
                    <a:pt x="78421" y="68525"/>
                  </a:cubicBezTo>
                  <a:cubicBezTo>
                    <a:pt x="78421" y="66916"/>
                    <a:pt x="78421" y="66916"/>
                    <a:pt x="78421" y="66916"/>
                  </a:cubicBezTo>
                  <a:cubicBezTo>
                    <a:pt x="76315" y="65630"/>
                    <a:pt x="76315" y="65630"/>
                    <a:pt x="76315" y="65630"/>
                  </a:cubicBezTo>
                  <a:cubicBezTo>
                    <a:pt x="76315" y="64664"/>
                    <a:pt x="76315" y="64664"/>
                    <a:pt x="76315" y="64664"/>
                  </a:cubicBezTo>
                  <a:cubicBezTo>
                    <a:pt x="76315" y="62734"/>
                    <a:pt x="76315" y="62734"/>
                    <a:pt x="76315" y="62734"/>
                  </a:cubicBezTo>
                  <a:cubicBezTo>
                    <a:pt x="75789" y="60160"/>
                    <a:pt x="75789" y="60160"/>
                    <a:pt x="75789" y="60160"/>
                  </a:cubicBezTo>
                  <a:cubicBezTo>
                    <a:pt x="74736" y="58873"/>
                    <a:pt x="74736" y="58873"/>
                    <a:pt x="74736" y="58873"/>
                  </a:cubicBezTo>
                  <a:cubicBezTo>
                    <a:pt x="74210" y="57587"/>
                    <a:pt x="74210" y="57587"/>
                    <a:pt x="74210" y="57587"/>
                  </a:cubicBezTo>
                  <a:cubicBezTo>
                    <a:pt x="73157" y="57587"/>
                    <a:pt x="73157" y="57587"/>
                    <a:pt x="73157" y="57587"/>
                  </a:cubicBezTo>
                  <a:cubicBezTo>
                    <a:pt x="71052" y="58552"/>
                    <a:pt x="71052" y="58552"/>
                    <a:pt x="71052" y="58552"/>
                  </a:cubicBezTo>
                  <a:cubicBezTo>
                    <a:pt x="70000" y="58552"/>
                    <a:pt x="70000" y="58552"/>
                    <a:pt x="70000" y="58552"/>
                  </a:cubicBezTo>
                  <a:cubicBezTo>
                    <a:pt x="68421" y="58873"/>
                    <a:pt x="68421" y="58873"/>
                    <a:pt x="68421" y="58873"/>
                  </a:cubicBezTo>
                  <a:cubicBezTo>
                    <a:pt x="66842" y="59839"/>
                    <a:pt x="66842" y="59839"/>
                    <a:pt x="66842" y="59839"/>
                  </a:cubicBezTo>
                  <a:cubicBezTo>
                    <a:pt x="65789" y="59839"/>
                    <a:pt x="65789" y="59839"/>
                    <a:pt x="65789" y="59839"/>
                  </a:cubicBezTo>
                  <a:cubicBezTo>
                    <a:pt x="65789" y="58873"/>
                    <a:pt x="65789" y="58873"/>
                    <a:pt x="65789" y="58873"/>
                  </a:cubicBezTo>
                  <a:cubicBezTo>
                    <a:pt x="63684" y="58230"/>
                    <a:pt x="63684" y="58230"/>
                    <a:pt x="63684" y="58230"/>
                  </a:cubicBezTo>
                  <a:cubicBezTo>
                    <a:pt x="62631" y="57587"/>
                    <a:pt x="62631" y="57587"/>
                    <a:pt x="62631" y="57587"/>
                  </a:cubicBezTo>
                  <a:cubicBezTo>
                    <a:pt x="64210" y="55335"/>
                    <a:pt x="64210" y="55335"/>
                    <a:pt x="64210" y="55335"/>
                  </a:cubicBezTo>
                  <a:cubicBezTo>
                    <a:pt x="65789" y="54048"/>
                    <a:pt x="65789" y="54048"/>
                    <a:pt x="65789" y="54048"/>
                  </a:cubicBezTo>
                  <a:cubicBezTo>
                    <a:pt x="67368" y="54048"/>
                    <a:pt x="67368" y="54048"/>
                    <a:pt x="67368" y="54048"/>
                  </a:cubicBezTo>
                  <a:cubicBezTo>
                    <a:pt x="67894" y="53404"/>
                    <a:pt x="67894" y="53404"/>
                    <a:pt x="67894" y="53404"/>
                  </a:cubicBezTo>
                  <a:cubicBezTo>
                    <a:pt x="66842" y="51474"/>
                    <a:pt x="66842" y="51474"/>
                    <a:pt x="66842" y="51474"/>
                  </a:cubicBezTo>
                  <a:cubicBezTo>
                    <a:pt x="67368" y="49544"/>
                    <a:pt x="67368" y="49544"/>
                    <a:pt x="67368" y="49544"/>
                  </a:cubicBezTo>
                  <a:cubicBezTo>
                    <a:pt x="68947" y="47292"/>
                    <a:pt x="68947" y="47292"/>
                    <a:pt x="68947" y="47292"/>
                  </a:cubicBezTo>
                  <a:cubicBezTo>
                    <a:pt x="70526" y="45361"/>
                    <a:pt x="70526" y="45361"/>
                    <a:pt x="70526" y="45361"/>
                  </a:cubicBezTo>
                  <a:cubicBezTo>
                    <a:pt x="72105" y="43431"/>
                    <a:pt x="72105" y="43431"/>
                    <a:pt x="72105" y="43431"/>
                  </a:cubicBezTo>
                  <a:cubicBezTo>
                    <a:pt x="72105" y="42144"/>
                    <a:pt x="72105" y="42144"/>
                    <a:pt x="72105" y="42144"/>
                  </a:cubicBezTo>
                  <a:cubicBezTo>
                    <a:pt x="67368" y="41501"/>
                    <a:pt x="67368" y="41501"/>
                    <a:pt x="67368" y="41501"/>
                  </a:cubicBezTo>
                  <a:cubicBezTo>
                    <a:pt x="67368" y="41179"/>
                    <a:pt x="67368" y="41179"/>
                    <a:pt x="67368" y="41179"/>
                  </a:cubicBezTo>
                  <a:cubicBezTo>
                    <a:pt x="65789" y="39892"/>
                    <a:pt x="65789" y="39892"/>
                    <a:pt x="65789" y="39892"/>
                  </a:cubicBezTo>
                  <a:cubicBezTo>
                    <a:pt x="64736" y="37962"/>
                    <a:pt x="64736" y="37962"/>
                    <a:pt x="64736" y="37962"/>
                  </a:cubicBezTo>
                  <a:cubicBezTo>
                    <a:pt x="64210" y="35710"/>
                    <a:pt x="64210" y="35710"/>
                    <a:pt x="64210" y="35710"/>
                  </a:cubicBezTo>
                  <a:cubicBezTo>
                    <a:pt x="62631" y="34101"/>
                    <a:pt x="62631" y="34101"/>
                    <a:pt x="62631" y="34101"/>
                  </a:cubicBezTo>
                  <a:cubicBezTo>
                    <a:pt x="59999" y="32493"/>
                    <a:pt x="59999" y="32493"/>
                    <a:pt x="59999" y="32493"/>
                  </a:cubicBezTo>
                  <a:cubicBezTo>
                    <a:pt x="57368" y="29919"/>
                    <a:pt x="57368" y="29919"/>
                    <a:pt x="57368" y="29919"/>
                  </a:cubicBezTo>
                  <a:cubicBezTo>
                    <a:pt x="56842" y="28310"/>
                    <a:pt x="56842" y="28310"/>
                    <a:pt x="56842" y="28310"/>
                  </a:cubicBezTo>
                  <a:cubicBezTo>
                    <a:pt x="54736" y="26380"/>
                    <a:pt x="54736" y="26380"/>
                    <a:pt x="54736" y="26380"/>
                  </a:cubicBezTo>
                  <a:cubicBezTo>
                    <a:pt x="54736" y="25415"/>
                    <a:pt x="54736" y="25415"/>
                    <a:pt x="54736" y="25415"/>
                  </a:cubicBezTo>
                  <a:cubicBezTo>
                    <a:pt x="53157" y="24450"/>
                    <a:pt x="53157" y="24450"/>
                    <a:pt x="53157" y="24450"/>
                  </a:cubicBezTo>
                  <a:cubicBezTo>
                    <a:pt x="53157" y="23163"/>
                    <a:pt x="53157" y="23163"/>
                    <a:pt x="53157" y="23163"/>
                  </a:cubicBezTo>
                  <a:cubicBezTo>
                    <a:pt x="53157" y="22198"/>
                    <a:pt x="53157" y="22198"/>
                    <a:pt x="53157" y="22198"/>
                  </a:cubicBezTo>
                  <a:cubicBezTo>
                    <a:pt x="52105" y="20589"/>
                    <a:pt x="52105" y="20589"/>
                    <a:pt x="52105" y="20589"/>
                  </a:cubicBezTo>
                  <a:cubicBezTo>
                    <a:pt x="51052" y="19946"/>
                    <a:pt x="51052" y="19946"/>
                    <a:pt x="51052" y="19946"/>
                  </a:cubicBezTo>
                  <a:cubicBezTo>
                    <a:pt x="51052" y="18981"/>
                    <a:pt x="51052" y="18981"/>
                    <a:pt x="51052" y="18981"/>
                  </a:cubicBezTo>
                  <a:cubicBezTo>
                    <a:pt x="51578" y="15442"/>
                    <a:pt x="51578" y="15442"/>
                    <a:pt x="51578" y="15442"/>
                  </a:cubicBezTo>
                  <a:cubicBezTo>
                    <a:pt x="53157" y="11581"/>
                    <a:pt x="53157" y="11581"/>
                    <a:pt x="53157" y="11581"/>
                  </a:cubicBezTo>
                  <a:cubicBezTo>
                    <a:pt x="54736" y="8042"/>
                    <a:pt x="54736" y="8042"/>
                    <a:pt x="54736" y="8042"/>
                  </a:cubicBezTo>
                  <a:cubicBezTo>
                    <a:pt x="55789" y="5790"/>
                    <a:pt x="55789" y="5790"/>
                    <a:pt x="55789" y="5790"/>
                  </a:cubicBezTo>
                  <a:cubicBezTo>
                    <a:pt x="56842" y="2573"/>
                    <a:pt x="56842" y="2573"/>
                    <a:pt x="56842" y="2573"/>
                  </a:cubicBezTo>
                  <a:cubicBezTo>
                    <a:pt x="40000" y="0"/>
                    <a:pt x="40000" y="0"/>
                    <a:pt x="40000" y="0"/>
                  </a:cubicBezTo>
                  <a:cubicBezTo>
                    <a:pt x="40000" y="0"/>
                    <a:pt x="27368" y="36675"/>
                    <a:pt x="24736" y="38605"/>
                  </a:cubicBezTo>
                  <a:cubicBezTo>
                    <a:pt x="22631" y="40857"/>
                    <a:pt x="25263" y="40214"/>
                    <a:pt x="25263" y="42466"/>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2" name="Shape 858"/>
            <p:cNvSpPr/>
            <p:nvPr/>
          </p:nvSpPr>
          <p:spPr>
            <a:xfrm>
              <a:off x="5775501" y="1743205"/>
              <a:ext cx="558211" cy="360899"/>
            </a:xfrm>
            <a:custGeom>
              <a:avLst/>
              <a:gdLst/>
              <a:ahLst/>
              <a:cxnLst/>
              <a:rect l="0" t="0" r="0" b="0"/>
              <a:pathLst>
                <a:path w="120000" h="120000" extrusionOk="0">
                  <a:moveTo>
                    <a:pt x="120000" y="28571"/>
                  </a:moveTo>
                  <a:cubicBezTo>
                    <a:pt x="120000" y="28571"/>
                    <a:pt x="74578" y="20000"/>
                    <a:pt x="56470" y="15714"/>
                  </a:cubicBezTo>
                  <a:cubicBezTo>
                    <a:pt x="34373" y="10476"/>
                    <a:pt x="3375" y="0"/>
                    <a:pt x="3375" y="0"/>
                  </a:cubicBezTo>
                  <a:cubicBezTo>
                    <a:pt x="2762" y="4761"/>
                    <a:pt x="2762" y="4761"/>
                    <a:pt x="2762" y="4761"/>
                  </a:cubicBezTo>
                  <a:cubicBezTo>
                    <a:pt x="2148" y="8095"/>
                    <a:pt x="2148" y="8095"/>
                    <a:pt x="2148" y="8095"/>
                  </a:cubicBezTo>
                  <a:cubicBezTo>
                    <a:pt x="1227" y="13333"/>
                    <a:pt x="1227" y="13333"/>
                    <a:pt x="1227" y="13333"/>
                  </a:cubicBezTo>
                  <a:cubicBezTo>
                    <a:pt x="306" y="19047"/>
                    <a:pt x="306" y="19047"/>
                    <a:pt x="306" y="19047"/>
                  </a:cubicBezTo>
                  <a:cubicBezTo>
                    <a:pt x="0" y="24285"/>
                    <a:pt x="0" y="24285"/>
                    <a:pt x="0" y="24285"/>
                  </a:cubicBezTo>
                  <a:cubicBezTo>
                    <a:pt x="0" y="25714"/>
                    <a:pt x="0" y="25714"/>
                    <a:pt x="0" y="25714"/>
                  </a:cubicBezTo>
                  <a:cubicBezTo>
                    <a:pt x="613" y="26666"/>
                    <a:pt x="613" y="26666"/>
                    <a:pt x="613" y="26666"/>
                  </a:cubicBezTo>
                  <a:cubicBezTo>
                    <a:pt x="1227" y="29047"/>
                    <a:pt x="1227" y="29047"/>
                    <a:pt x="1227" y="29047"/>
                  </a:cubicBezTo>
                  <a:cubicBezTo>
                    <a:pt x="1227" y="30476"/>
                    <a:pt x="1227" y="30476"/>
                    <a:pt x="1227" y="30476"/>
                  </a:cubicBezTo>
                  <a:cubicBezTo>
                    <a:pt x="1227" y="32380"/>
                    <a:pt x="1227" y="32380"/>
                    <a:pt x="1227" y="32380"/>
                  </a:cubicBezTo>
                  <a:cubicBezTo>
                    <a:pt x="2148" y="33809"/>
                    <a:pt x="2148" y="33809"/>
                    <a:pt x="2148" y="33809"/>
                  </a:cubicBezTo>
                  <a:cubicBezTo>
                    <a:pt x="2148" y="35238"/>
                    <a:pt x="2148" y="35238"/>
                    <a:pt x="2148" y="35238"/>
                  </a:cubicBezTo>
                  <a:cubicBezTo>
                    <a:pt x="3375" y="38095"/>
                    <a:pt x="3375" y="38095"/>
                    <a:pt x="3375" y="38095"/>
                  </a:cubicBezTo>
                  <a:cubicBezTo>
                    <a:pt x="3682" y="40476"/>
                    <a:pt x="3682" y="40476"/>
                    <a:pt x="3682" y="40476"/>
                  </a:cubicBezTo>
                  <a:cubicBezTo>
                    <a:pt x="5217" y="44285"/>
                    <a:pt x="5217" y="44285"/>
                    <a:pt x="5217" y="44285"/>
                  </a:cubicBezTo>
                  <a:cubicBezTo>
                    <a:pt x="6751" y="46666"/>
                    <a:pt x="6751" y="46666"/>
                    <a:pt x="6751" y="46666"/>
                  </a:cubicBezTo>
                  <a:cubicBezTo>
                    <a:pt x="7672" y="49047"/>
                    <a:pt x="7672" y="49047"/>
                    <a:pt x="7672" y="49047"/>
                  </a:cubicBezTo>
                  <a:cubicBezTo>
                    <a:pt x="7979" y="52380"/>
                    <a:pt x="7979" y="52380"/>
                    <a:pt x="7979" y="52380"/>
                  </a:cubicBezTo>
                  <a:cubicBezTo>
                    <a:pt x="8593" y="55238"/>
                    <a:pt x="8593" y="55238"/>
                    <a:pt x="8593" y="55238"/>
                  </a:cubicBezTo>
                  <a:cubicBezTo>
                    <a:pt x="9514" y="57142"/>
                    <a:pt x="9514" y="57142"/>
                    <a:pt x="9514" y="57142"/>
                  </a:cubicBezTo>
                  <a:cubicBezTo>
                    <a:pt x="9514" y="57619"/>
                    <a:pt x="9514" y="57619"/>
                    <a:pt x="9514" y="57619"/>
                  </a:cubicBezTo>
                  <a:cubicBezTo>
                    <a:pt x="12276" y="58571"/>
                    <a:pt x="12276" y="58571"/>
                    <a:pt x="12276" y="58571"/>
                  </a:cubicBezTo>
                  <a:cubicBezTo>
                    <a:pt x="12276" y="60476"/>
                    <a:pt x="12276" y="60476"/>
                    <a:pt x="12276" y="60476"/>
                  </a:cubicBezTo>
                  <a:cubicBezTo>
                    <a:pt x="11355" y="63333"/>
                    <a:pt x="11355" y="63333"/>
                    <a:pt x="11355" y="63333"/>
                  </a:cubicBezTo>
                  <a:cubicBezTo>
                    <a:pt x="10434" y="66190"/>
                    <a:pt x="10434" y="66190"/>
                    <a:pt x="10434" y="66190"/>
                  </a:cubicBezTo>
                  <a:cubicBezTo>
                    <a:pt x="9514" y="69523"/>
                    <a:pt x="9514" y="69523"/>
                    <a:pt x="9514" y="69523"/>
                  </a:cubicBezTo>
                  <a:cubicBezTo>
                    <a:pt x="9207" y="72380"/>
                    <a:pt x="9207" y="72380"/>
                    <a:pt x="9207" y="72380"/>
                  </a:cubicBezTo>
                  <a:cubicBezTo>
                    <a:pt x="9820" y="75238"/>
                    <a:pt x="9820" y="75238"/>
                    <a:pt x="9820" y="75238"/>
                  </a:cubicBezTo>
                  <a:cubicBezTo>
                    <a:pt x="9514" y="76190"/>
                    <a:pt x="9514" y="76190"/>
                    <a:pt x="9514" y="76190"/>
                  </a:cubicBezTo>
                  <a:cubicBezTo>
                    <a:pt x="8593" y="76190"/>
                    <a:pt x="8593" y="76190"/>
                    <a:pt x="8593" y="76190"/>
                  </a:cubicBezTo>
                  <a:cubicBezTo>
                    <a:pt x="7672" y="78095"/>
                    <a:pt x="7672" y="78095"/>
                    <a:pt x="7672" y="78095"/>
                  </a:cubicBezTo>
                  <a:cubicBezTo>
                    <a:pt x="6751" y="81428"/>
                    <a:pt x="6751" y="81428"/>
                    <a:pt x="6751" y="81428"/>
                  </a:cubicBezTo>
                  <a:cubicBezTo>
                    <a:pt x="7365" y="82380"/>
                    <a:pt x="7365" y="82380"/>
                    <a:pt x="7365" y="82380"/>
                  </a:cubicBezTo>
                  <a:cubicBezTo>
                    <a:pt x="8593" y="83333"/>
                    <a:pt x="8593" y="83333"/>
                    <a:pt x="8593" y="83333"/>
                  </a:cubicBezTo>
                  <a:cubicBezTo>
                    <a:pt x="8593" y="84761"/>
                    <a:pt x="8593" y="84761"/>
                    <a:pt x="8593" y="84761"/>
                  </a:cubicBezTo>
                  <a:cubicBezTo>
                    <a:pt x="9207" y="84761"/>
                    <a:pt x="9207" y="84761"/>
                    <a:pt x="9207" y="84761"/>
                  </a:cubicBezTo>
                  <a:cubicBezTo>
                    <a:pt x="10127" y="83333"/>
                    <a:pt x="10127" y="83333"/>
                    <a:pt x="10127" y="83333"/>
                  </a:cubicBezTo>
                  <a:cubicBezTo>
                    <a:pt x="11048" y="82857"/>
                    <a:pt x="11048" y="82857"/>
                    <a:pt x="11048" y="82857"/>
                  </a:cubicBezTo>
                  <a:cubicBezTo>
                    <a:pt x="11662" y="82857"/>
                    <a:pt x="11662" y="82857"/>
                    <a:pt x="11662" y="82857"/>
                  </a:cubicBezTo>
                  <a:cubicBezTo>
                    <a:pt x="12890" y="81428"/>
                    <a:pt x="12890" y="81428"/>
                    <a:pt x="12890" y="81428"/>
                  </a:cubicBezTo>
                  <a:cubicBezTo>
                    <a:pt x="13503" y="81428"/>
                    <a:pt x="13503" y="81428"/>
                    <a:pt x="13503" y="81428"/>
                  </a:cubicBezTo>
                  <a:cubicBezTo>
                    <a:pt x="13810" y="83333"/>
                    <a:pt x="13810" y="83333"/>
                    <a:pt x="13810" y="83333"/>
                  </a:cubicBezTo>
                  <a:cubicBezTo>
                    <a:pt x="14424" y="85238"/>
                    <a:pt x="14424" y="85238"/>
                    <a:pt x="14424" y="85238"/>
                  </a:cubicBezTo>
                  <a:cubicBezTo>
                    <a:pt x="14731" y="89047"/>
                    <a:pt x="14731" y="89047"/>
                    <a:pt x="14731" y="89047"/>
                  </a:cubicBezTo>
                  <a:cubicBezTo>
                    <a:pt x="14731" y="91904"/>
                    <a:pt x="14731" y="91904"/>
                    <a:pt x="14731" y="91904"/>
                  </a:cubicBezTo>
                  <a:cubicBezTo>
                    <a:pt x="14731" y="93333"/>
                    <a:pt x="14731" y="93333"/>
                    <a:pt x="14731" y="93333"/>
                  </a:cubicBezTo>
                  <a:cubicBezTo>
                    <a:pt x="15959" y="95238"/>
                    <a:pt x="15959" y="95238"/>
                    <a:pt x="15959" y="95238"/>
                  </a:cubicBezTo>
                  <a:cubicBezTo>
                    <a:pt x="15959" y="97619"/>
                    <a:pt x="15959" y="97619"/>
                    <a:pt x="15959" y="97619"/>
                  </a:cubicBezTo>
                  <a:cubicBezTo>
                    <a:pt x="15959" y="100000"/>
                    <a:pt x="15959" y="100000"/>
                    <a:pt x="15959" y="100000"/>
                  </a:cubicBezTo>
                  <a:cubicBezTo>
                    <a:pt x="15959" y="100952"/>
                    <a:pt x="15959" y="100952"/>
                    <a:pt x="15959" y="100952"/>
                  </a:cubicBezTo>
                  <a:cubicBezTo>
                    <a:pt x="16572" y="102380"/>
                    <a:pt x="16572" y="102380"/>
                    <a:pt x="16572" y="102380"/>
                  </a:cubicBezTo>
                  <a:cubicBezTo>
                    <a:pt x="18107" y="103809"/>
                    <a:pt x="18107" y="103809"/>
                    <a:pt x="18107" y="103809"/>
                  </a:cubicBezTo>
                  <a:cubicBezTo>
                    <a:pt x="19335" y="103809"/>
                    <a:pt x="19335" y="103809"/>
                    <a:pt x="19335" y="103809"/>
                  </a:cubicBezTo>
                  <a:cubicBezTo>
                    <a:pt x="19335" y="106666"/>
                    <a:pt x="19335" y="106666"/>
                    <a:pt x="19335" y="106666"/>
                  </a:cubicBezTo>
                  <a:cubicBezTo>
                    <a:pt x="19948" y="109523"/>
                    <a:pt x="19948" y="109523"/>
                    <a:pt x="19948" y="109523"/>
                  </a:cubicBezTo>
                  <a:cubicBezTo>
                    <a:pt x="19948" y="111428"/>
                    <a:pt x="19948" y="111428"/>
                    <a:pt x="19948" y="111428"/>
                  </a:cubicBezTo>
                  <a:cubicBezTo>
                    <a:pt x="19948" y="112857"/>
                    <a:pt x="19948" y="112857"/>
                    <a:pt x="19948" y="112857"/>
                  </a:cubicBezTo>
                  <a:cubicBezTo>
                    <a:pt x="20562" y="114761"/>
                    <a:pt x="20562" y="114761"/>
                    <a:pt x="20562" y="114761"/>
                  </a:cubicBezTo>
                  <a:cubicBezTo>
                    <a:pt x="21790" y="114761"/>
                    <a:pt x="21790" y="114761"/>
                    <a:pt x="21790" y="114761"/>
                  </a:cubicBezTo>
                  <a:cubicBezTo>
                    <a:pt x="21790" y="113809"/>
                    <a:pt x="21790" y="113809"/>
                    <a:pt x="21790" y="113809"/>
                  </a:cubicBezTo>
                  <a:cubicBezTo>
                    <a:pt x="22097" y="112380"/>
                    <a:pt x="22097" y="112380"/>
                    <a:pt x="22097" y="112380"/>
                  </a:cubicBezTo>
                  <a:cubicBezTo>
                    <a:pt x="22710" y="112380"/>
                    <a:pt x="22710" y="112380"/>
                    <a:pt x="22710" y="112380"/>
                  </a:cubicBezTo>
                  <a:cubicBezTo>
                    <a:pt x="23631" y="112380"/>
                    <a:pt x="23631" y="112380"/>
                    <a:pt x="23631" y="112380"/>
                  </a:cubicBezTo>
                  <a:cubicBezTo>
                    <a:pt x="25166" y="113809"/>
                    <a:pt x="25166" y="113809"/>
                    <a:pt x="25166" y="113809"/>
                  </a:cubicBezTo>
                  <a:cubicBezTo>
                    <a:pt x="26700" y="114761"/>
                    <a:pt x="26700" y="114761"/>
                    <a:pt x="26700" y="114761"/>
                  </a:cubicBezTo>
                  <a:cubicBezTo>
                    <a:pt x="26700" y="113809"/>
                    <a:pt x="26700" y="113809"/>
                    <a:pt x="26700" y="113809"/>
                  </a:cubicBezTo>
                  <a:cubicBezTo>
                    <a:pt x="27007" y="112857"/>
                    <a:pt x="27007" y="112857"/>
                    <a:pt x="27007" y="112857"/>
                  </a:cubicBezTo>
                  <a:cubicBezTo>
                    <a:pt x="28235" y="112857"/>
                    <a:pt x="28235" y="112857"/>
                    <a:pt x="28235" y="112857"/>
                  </a:cubicBezTo>
                  <a:cubicBezTo>
                    <a:pt x="30690" y="113333"/>
                    <a:pt x="30690" y="113333"/>
                    <a:pt x="30690" y="113333"/>
                  </a:cubicBezTo>
                  <a:cubicBezTo>
                    <a:pt x="32225" y="114285"/>
                    <a:pt x="32225" y="114285"/>
                    <a:pt x="32225" y="114285"/>
                  </a:cubicBezTo>
                  <a:cubicBezTo>
                    <a:pt x="35294" y="114761"/>
                    <a:pt x="35294" y="114761"/>
                    <a:pt x="35294" y="114761"/>
                  </a:cubicBezTo>
                  <a:cubicBezTo>
                    <a:pt x="35601" y="113333"/>
                    <a:pt x="35601" y="113333"/>
                    <a:pt x="35601" y="113333"/>
                  </a:cubicBezTo>
                  <a:cubicBezTo>
                    <a:pt x="35907" y="110952"/>
                    <a:pt x="35907" y="110952"/>
                    <a:pt x="35907" y="110952"/>
                  </a:cubicBezTo>
                  <a:cubicBezTo>
                    <a:pt x="37135" y="110952"/>
                    <a:pt x="37135" y="110952"/>
                    <a:pt x="37135" y="110952"/>
                  </a:cubicBezTo>
                  <a:cubicBezTo>
                    <a:pt x="38056" y="112380"/>
                    <a:pt x="38056" y="112380"/>
                    <a:pt x="38056" y="112380"/>
                  </a:cubicBezTo>
                  <a:cubicBezTo>
                    <a:pt x="38670" y="113809"/>
                    <a:pt x="38670" y="113809"/>
                    <a:pt x="38670" y="113809"/>
                  </a:cubicBezTo>
                  <a:cubicBezTo>
                    <a:pt x="38976" y="115714"/>
                    <a:pt x="38976" y="115714"/>
                    <a:pt x="38976" y="115714"/>
                  </a:cubicBezTo>
                  <a:cubicBezTo>
                    <a:pt x="38976" y="116190"/>
                    <a:pt x="38976" y="116190"/>
                    <a:pt x="38976" y="116190"/>
                  </a:cubicBezTo>
                  <a:cubicBezTo>
                    <a:pt x="39590" y="117142"/>
                    <a:pt x="39590" y="117142"/>
                    <a:pt x="39590" y="117142"/>
                  </a:cubicBezTo>
                  <a:cubicBezTo>
                    <a:pt x="40204" y="118095"/>
                    <a:pt x="40204" y="118095"/>
                    <a:pt x="40204" y="118095"/>
                  </a:cubicBezTo>
                  <a:cubicBezTo>
                    <a:pt x="41739" y="105238"/>
                    <a:pt x="41739" y="105238"/>
                    <a:pt x="41739" y="105238"/>
                  </a:cubicBezTo>
                  <a:cubicBezTo>
                    <a:pt x="114168" y="120000"/>
                    <a:pt x="114168" y="120000"/>
                    <a:pt x="114168" y="120000"/>
                  </a:cubicBezTo>
                  <a:cubicBezTo>
                    <a:pt x="114475" y="120000"/>
                    <a:pt x="114475" y="120000"/>
                    <a:pt x="114475" y="120000"/>
                  </a:cubicBezTo>
                  <a:cubicBezTo>
                    <a:pt x="115703" y="98571"/>
                    <a:pt x="115703" y="98571"/>
                    <a:pt x="115703" y="98571"/>
                  </a:cubicBezTo>
                  <a:lnTo>
                    <a:pt x="120000" y="2857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3" name="Shape 859"/>
            <p:cNvSpPr/>
            <p:nvPr/>
          </p:nvSpPr>
          <p:spPr>
            <a:xfrm>
              <a:off x="7897045" y="1787052"/>
              <a:ext cx="197314" cy="315364"/>
            </a:xfrm>
            <a:custGeom>
              <a:avLst/>
              <a:gdLst/>
              <a:ahLst/>
              <a:cxnLst/>
              <a:rect l="0" t="0" r="0" b="0"/>
              <a:pathLst>
                <a:path w="120000" h="120000" extrusionOk="0">
                  <a:moveTo>
                    <a:pt x="33846" y="120000"/>
                  </a:moveTo>
                  <a:lnTo>
                    <a:pt x="33846" y="118716"/>
                  </a:lnTo>
                  <a:lnTo>
                    <a:pt x="34871" y="116791"/>
                  </a:lnTo>
                  <a:lnTo>
                    <a:pt x="34871" y="116149"/>
                  </a:lnTo>
                  <a:lnTo>
                    <a:pt x="34871" y="114224"/>
                  </a:lnTo>
                  <a:lnTo>
                    <a:pt x="34871" y="112941"/>
                  </a:lnTo>
                  <a:lnTo>
                    <a:pt x="35897" y="111657"/>
                  </a:lnTo>
                  <a:lnTo>
                    <a:pt x="37948" y="111657"/>
                  </a:lnTo>
                  <a:lnTo>
                    <a:pt x="37948" y="109732"/>
                  </a:lnTo>
                  <a:lnTo>
                    <a:pt x="38974" y="108449"/>
                  </a:lnTo>
                  <a:lnTo>
                    <a:pt x="38974" y="106524"/>
                  </a:lnTo>
                  <a:lnTo>
                    <a:pt x="41025" y="106524"/>
                  </a:lnTo>
                  <a:lnTo>
                    <a:pt x="42051" y="106524"/>
                  </a:lnTo>
                  <a:lnTo>
                    <a:pt x="45128" y="106524"/>
                  </a:lnTo>
                  <a:lnTo>
                    <a:pt x="45128" y="103315"/>
                  </a:lnTo>
                  <a:lnTo>
                    <a:pt x="42051" y="103315"/>
                  </a:lnTo>
                  <a:lnTo>
                    <a:pt x="41025" y="103315"/>
                  </a:lnTo>
                  <a:lnTo>
                    <a:pt x="41025" y="102032"/>
                  </a:lnTo>
                  <a:lnTo>
                    <a:pt x="41025" y="101390"/>
                  </a:lnTo>
                  <a:lnTo>
                    <a:pt x="43076" y="100106"/>
                  </a:lnTo>
                  <a:lnTo>
                    <a:pt x="43076" y="99465"/>
                  </a:lnTo>
                  <a:lnTo>
                    <a:pt x="45128" y="98181"/>
                  </a:lnTo>
                  <a:lnTo>
                    <a:pt x="46153" y="98823"/>
                  </a:lnTo>
                  <a:lnTo>
                    <a:pt x="46153" y="99465"/>
                  </a:lnTo>
                  <a:lnTo>
                    <a:pt x="48205" y="98823"/>
                  </a:lnTo>
                  <a:lnTo>
                    <a:pt x="49230" y="98181"/>
                  </a:lnTo>
                  <a:lnTo>
                    <a:pt x="49230" y="96256"/>
                  </a:lnTo>
                  <a:lnTo>
                    <a:pt x="51282" y="97540"/>
                  </a:lnTo>
                  <a:lnTo>
                    <a:pt x="52307" y="98181"/>
                  </a:lnTo>
                  <a:lnTo>
                    <a:pt x="53333" y="98181"/>
                  </a:lnTo>
                  <a:lnTo>
                    <a:pt x="53333" y="96256"/>
                  </a:lnTo>
                  <a:lnTo>
                    <a:pt x="53333" y="95614"/>
                  </a:lnTo>
                  <a:lnTo>
                    <a:pt x="52307" y="95614"/>
                  </a:lnTo>
                  <a:lnTo>
                    <a:pt x="51282" y="94331"/>
                  </a:lnTo>
                  <a:lnTo>
                    <a:pt x="55384" y="94331"/>
                  </a:lnTo>
                  <a:lnTo>
                    <a:pt x="57435" y="94973"/>
                  </a:lnTo>
                  <a:lnTo>
                    <a:pt x="60512" y="94331"/>
                  </a:lnTo>
                  <a:lnTo>
                    <a:pt x="61538" y="92406"/>
                  </a:lnTo>
                  <a:lnTo>
                    <a:pt x="60512" y="89197"/>
                  </a:lnTo>
                  <a:lnTo>
                    <a:pt x="62564" y="89197"/>
                  </a:lnTo>
                  <a:lnTo>
                    <a:pt x="65641" y="91122"/>
                  </a:lnTo>
                  <a:lnTo>
                    <a:pt x="68717" y="90481"/>
                  </a:lnTo>
                  <a:lnTo>
                    <a:pt x="69743" y="89197"/>
                  </a:lnTo>
                  <a:lnTo>
                    <a:pt x="70769" y="86631"/>
                  </a:lnTo>
                  <a:lnTo>
                    <a:pt x="69743" y="84705"/>
                  </a:lnTo>
                  <a:lnTo>
                    <a:pt x="70769" y="82139"/>
                  </a:lnTo>
                  <a:lnTo>
                    <a:pt x="70769" y="80855"/>
                  </a:lnTo>
                  <a:lnTo>
                    <a:pt x="69743" y="78930"/>
                  </a:lnTo>
                  <a:lnTo>
                    <a:pt x="69743" y="77647"/>
                  </a:lnTo>
                  <a:lnTo>
                    <a:pt x="70769" y="75721"/>
                  </a:lnTo>
                  <a:lnTo>
                    <a:pt x="70769" y="74438"/>
                  </a:lnTo>
                  <a:lnTo>
                    <a:pt x="74871" y="77005"/>
                  </a:lnTo>
                  <a:lnTo>
                    <a:pt x="75897" y="78288"/>
                  </a:lnTo>
                  <a:lnTo>
                    <a:pt x="81025" y="78288"/>
                  </a:lnTo>
                  <a:lnTo>
                    <a:pt x="81025" y="77005"/>
                  </a:lnTo>
                  <a:lnTo>
                    <a:pt x="81025" y="74438"/>
                  </a:lnTo>
                  <a:lnTo>
                    <a:pt x="83076" y="73796"/>
                  </a:lnTo>
                  <a:lnTo>
                    <a:pt x="86153" y="74438"/>
                  </a:lnTo>
                  <a:lnTo>
                    <a:pt x="86153" y="75721"/>
                  </a:lnTo>
                  <a:lnTo>
                    <a:pt x="86153" y="78288"/>
                  </a:lnTo>
                  <a:lnTo>
                    <a:pt x="89230" y="77647"/>
                  </a:lnTo>
                  <a:lnTo>
                    <a:pt x="92307" y="75721"/>
                  </a:lnTo>
                  <a:lnTo>
                    <a:pt x="90256" y="74438"/>
                  </a:lnTo>
                  <a:lnTo>
                    <a:pt x="88205" y="73155"/>
                  </a:lnTo>
                  <a:lnTo>
                    <a:pt x="88205" y="71871"/>
                  </a:lnTo>
                  <a:lnTo>
                    <a:pt x="89230" y="71229"/>
                  </a:lnTo>
                  <a:lnTo>
                    <a:pt x="92307" y="73155"/>
                  </a:lnTo>
                  <a:lnTo>
                    <a:pt x="95384" y="74438"/>
                  </a:lnTo>
                  <a:lnTo>
                    <a:pt x="97435" y="73796"/>
                  </a:lnTo>
                  <a:lnTo>
                    <a:pt x="96410" y="71229"/>
                  </a:lnTo>
                  <a:lnTo>
                    <a:pt x="97435" y="71229"/>
                  </a:lnTo>
                  <a:lnTo>
                    <a:pt x="99487" y="71229"/>
                  </a:lnTo>
                  <a:lnTo>
                    <a:pt x="99487" y="67379"/>
                  </a:lnTo>
                  <a:lnTo>
                    <a:pt x="103589" y="67379"/>
                  </a:lnTo>
                  <a:lnTo>
                    <a:pt x="105641" y="67379"/>
                  </a:lnTo>
                  <a:lnTo>
                    <a:pt x="106666" y="66737"/>
                  </a:lnTo>
                  <a:lnTo>
                    <a:pt x="106666" y="64812"/>
                  </a:lnTo>
                  <a:lnTo>
                    <a:pt x="108717" y="64812"/>
                  </a:lnTo>
                  <a:lnTo>
                    <a:pt x="109743" y="64171"/>
                  </a:lnTo>
                  <a:lnTo>
                    <a:pt x="112820" y="62245"/>
                  </a:lnTo>
                  <a:lnTo>
                    <a:pt x="116923" y="62245"/>
                  </a:lnTo>
                  <a:lnTo>
                    <a:pt x="118974" y="60962"/>
                  </a:lnTo>
                  <a:lnTo>
                    <a:pt x="120000" y="57112"/>
                  </a:lnTo>
                  <a:lnTo>
                    <a:pt x="118974" y="56470"/>
                  </a:lnTo>
                  <a:lnTo>
                    <a:pt x="117948" y="56470"/>
                  </a:lnTo>
                  <a:lnTo>
                    <a:pt x="115897" y="56470"/>
                  </a:lnTo>
                  <a:lnTo>
                    <a:pt x="114871" y="55187"/>
                  </a:lnTo>
                  <a:lnTo>
                    <a:pt x="116923" y="53903"/>
                  </a:lnTo>
                  <a:lnTo>
                    <a:pt x="116923" y="53262"/>
                  </a:lnTo>
                  <a:lnTo>
                    <a:pt x="114871" y="52620"/>
                  </a:lnTo>
                  <a:lnTo>
                    <a:pt x="112820" y="49411"/>
                  </a:lnTo>
                  <a:lnTo>
                    <a:pt x="108717" y="49411"/>
                  </a:lnTo>
                  <a:lnTo>
                    <a:pt x="106666" y="49411"/>
                  </a:lnTo>
                  <a:lnTo>
                    <a:pt x="104615" y="46844"/>
                  </a:lnTo>
                  <a:lnTo>
                    <a:pt x="103589" y="43636"/>
                  </a:lnTo>
                  <a:lnTo>
                    <a:pt x="103589" y="41069"/>
                  </a:lnTo>
                  <a:lnTo>
                    <a:pt x="102564" y="39144"/>
                  </a:lnTo>
                  <a:lnTo>
                    <a:pt x="99487" y="39786"/>
                  </a:lnTo>
                  <a:lnTo>
                    <a:pt x="97435" y="40427"/>
                  </a:lnTo>
                  <a:lnTo>
                    <a:pt x="93333" y="40427"/>
                  </a:lnTo>
                  <a:lnTo>
                    <a:pt x="89230" y="39144"/>
                  </a:lnTo>
                  <a:lnTo>
                    <a:pt x="86153" y="35935"/>
                  </a:lnTo>
                  <a:lnTo>
                    <a:pt x="85128" y="31443"/>
                  </a:lnTo>
                  <a:lnTo>
                    <a:pt x="81025" y="25668"/>
                  </a:lnTo>
                  <a:lnTo>
                    <a:pt x="78974" y="19893"/>
                  </a:lnTo>
                  <a:lnTo>
                    <a:pt x="76923" y="16684"/>
                  </a:lnTo>
                  <a:lnTo>
                    <a:pt x="74871" y="11550"/>
                  </a:lnTo>
                  <a:lnTo>
                    <a:pt x="72820" y="7058"/>
                  </a:lnTo>
                  <a:lnTo>
                    <a:pt x="70769" y="5133"/>
                  </a:lnTo>
                  <a:lnTo>
                    <a:pt x="57435" y="0"/>
                  </a:lnTo>
                  <a:lnTo>
                    <a:pt x="54358" y="1925"/>
                  </a:lnTo>
                  <a:lnTo>
                    <a:pt x="51282" y="4491"/>
                  </a:lnTo>
                  <a:lnTo>
                    <a:pt x="46153" y="7058"/>
                  </a:lnTo>
                  <a:lnTo>
                    <a:pt x="43076" y="7058"/>
                  </a:lnTo>
                  <a:lnTo>
                    <a:pt x="40000" y="5775"/>
                  </a:lnTo>
                  <a:lnTo>
                    <a:pt x="34871" y="3850"/>
                  </a:lnTo>
                  <a:lnTo>
                    <a:pt x="30769" y="3208"/>
                  </a:lnTo>
                  <a:lnTo>
                    <a:pt x="29743" y="3208"/>
                  </a:lnTo>
                  <a:lnTo>
                    <a:pt x="27692" y="4491"/>
                  </a:lnTo>
                  <a:lnTo>
                    <a:pt x="22564" y="14117"/>
                  </a:lnTo>
                  <a:lnTo>
                    <a:pt x="20512" y="21176"/>
                  </a:lnTo>
                  <a:lnTo>
                    <a:pt x="15384" y="28877"/>
                  </a:lnTo>
                  <a:lnTo>
                    <a:pt x="13333" y="34652"/>
                  </a:lnTo>
                  <a:lnTo>
                    <a:pt x="12307" y="41069"/>
                  </a:lnTo>
                  <a:lnTo>
                    <a:pt x="13333" y="44278"/>
                  </a:lnTo>
                  <a:lnTo>
                    <a:pt x="15384" y="45561"/>
                  </a:lnTo>
                  <a:lnTo>
                    <a:pt x="14358" y="46844"/>
                  </a:lnTo>
                  <a:lnTo>
                    <a:pt x="12307" y="48770"/>
                  </a:lnTo>
                  <a:lnTo>
                    <a:pt x="12307" y="52620"/>
                  </a:lnTo>
                  <a:lnTo>
                    <a:pt x="10256" y="55828"/>
                  </a:lnTo>
                  <a:lnTo>
                    <a:pt x="10256" y="60320"/>
                  </a:lnTo>
                  <a:lnTo>
                    <a:pt x="7179" y="60962"/>
                  </a:lnTo>
                  <a:lnTo>
                    <a:pt x="7179" y="64171"/>
                  </a:lnTo>
                  <a:lnTo>
                    <a:pt x="1025" y="64171"/>
                  </a:lnTo>
                  <a:lnTo>
                    <a:pt x="0" y="66096"/>
                  </a:lnTo>
                  <a:lnTo>
                    <a:pt x="23589" y="114224"/>
                  </a:lnTo>
                  <a:lnTo>
                    <a:pt x="33846"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4" name="Shape 860"/>
            <p:cNvSpPr/>
            <p:nvPr/>
          </p:nvSpPr>
          <p:spPr>
            <a:xfrm>
              <a:off x="7517596" y="2002917"/>
              <a:ext cx="408118" cy="300186"/>
            </a:xfrm>
            <a:custGeom>
              <a:avLst/>
              <a:gdLst/>
              <a:ahLst/>
              <a:cxnLst/>
              <a:rect l="0" t="0" r="0" b="0"/>
              <a:pathLst>
                <a:path w="120000" h="120000" extrusionOk="0">
                  <a:moveTo>
                    <a:pt x="0" y="98426"/>
                  </a:moveTo>
                  <a:lnTo>
                    <a:pt x="4958" y="91685"/>
                  </a:lnTo>
                  <a:lnTo>
                    <a:pt x="5950" y="89662"/>
                  </a:lnTo>
                  <a:lnTo>
                    <a:pt x="7933" y="86966"/>
                  </a:lnTo>
                  <a:lnTo>
                    <a:pt x="8925" y="85617"/>
                  </a:lnTo>
                  <a:lnTo>
                    <a:pt x="10909" y="83595"/>
                  </a:lnTo>
                  <a:lnTo>
                    <a:pt x="10909" y="81573"/>
                  </a:lnTo>
                  <a:lnTo>
                    <a:pt x="10909" y="80224"/>
                  </a:lnTo>
                  <a:lnTo>
                    <a:pt x="8429" y="73483"/>
                  </a:lnTo>
                  <a:lnTo>
                    <a:pt x="6942" y="68764"/>
                  </a:lnTo>
                  <a:lnTo>
                    <a:pt x="8925" y="66741"/>
                  </a:lnTo>
                  <a:lnTo>
                    <a:pt x="15371" y="64719"/>
                  </a:lnTo>
                  <a:lnTo>
                    <a:pt x="18842" y="64719"/>
                  </a:lnTo>
                  <a:lnTo>
                    <a:pt x="23305" y="64719"/>
                  </a:lnTo>
                  <a:lnTo>
                    <a:pt x="26280" y="64719"/>
                  </a:lnTo>
                  <a:lnTo>
                    <a:pt x="27768" y="64719"/>
                  </a:lnTo>
                  <a:lnTo>
                    <a:pt x="31239" y="62696"/>
                  </a:lnTo>
                  <a:lnTo>
                    <a:pt x="33223" y="62696"/>
                  </a:lnTo>
                  <a:lnTo>
                    <a:pt x="38181" y="60674"/>
                  </a:lnTo>
                  <a:lnTo>
                    <a:pt x="41157" y="55955"/>
                  </a:lnTo>
                  <a:lnTo>
                    <a:pt x="44132" y="53932"/>
                  </a:lnTo>
                  <a:lnTo>
                    <a:pt x="46115" y="51910"/>
                  </a:lnTo>
                  <a:lnTo>
                    <a:pt x="46115" y="50561"/>
                  </a:lnTo>
                  <a:lnTo>
                    <a:pt x="46115" y="47865"/>
                  </a:lnTo>
                  <a:lnTo>
                    <a:pt x="44132" y="44494"/>
                  </a:lnTo>
                  <a:lnTo>
                    <a:pt x="46115" y="42471"/>
                  </a:lnTo>
                  <a:lnTo>
                    <a:pt x="46611" y="39775"/>
                  </a:lnTo>
                  <a:lnTo>
                    <a:pt x="44132" y="41123"/>
                  </a:lnTo>
                  <a:lnTo>
                    <a:pt x="43140" y="39775"/>
                  </a:lnTo>
                  <a:lnTo>
                    <a:pt x="42148" y="37078"/>
                  </a:lnTo>
                  <a:lnTo>
                    <a:pt x="44628" y="34382"/>
                  </a:lnTo>
                  <a:lnTo>
                    <a:pt x="48595" y="29662"/>
                  </a:lnTo>
                  <a:lnTo>
                    <a:pt x="50082" y="25617"/>
                  </a:lnTo>
                  <a:lnTo>
                    <a:pt x="50578" y="22247"/>
                  </a:lnTo>
                  <a:lnTo>
                    <a:pt x="54545" y="15505"/>
                  </a:lnTo>
                  <a:lnTo>
                    <a:pt x="57520" y="10112"/>
                  </a:lnTo>
                  <a:lnTo>
                    <a:pt x="60991" y="6741"/>
                  </a:lnTo>
                  <a:lnTo>
                    <a:pt x="64462" y="5393"/>
                  </a:lnTo>
                  <a:lnTo>
                    <a:pt x="69917" y="3370"/>
                  </a:lnTo>
                  <a:lnTo>
                    <a:pt x="72892" y="1348"/>
                  </a:lnTo>
                  <a:lnTo>
                    <a:pt x="80826" y="0"/>
                  </a:lnTo>
                  <a:lnTo>
                    <a:pt x="80826" y="3370"/>
                  </a:lnTo>
                  <a:lnTo>
                    <a:pt x="80826" y="7415"/>
                  </a:lnTo>
                  <a:lnTo>
                    <a:pt x="81818" y="10786"/>
                  </a:lnTo>
                  <a:lnTo>
                    <a:pt x="83305" y="15505"/>
                  </a:lnTo>
                  <a:lnTo>
                    <a:pt x="84793" y="16179"/>
                  </a:lnTo>
                  <a:lnTo>
                    <a:pt x="86280" y="21573"/>
                  </a:lnTo>
                  <a:lnTo>
                    <a:pt x="84793" y="22921"/>
                  </a:lnTo>
                  <a:lnTo>
                    <a:pt x="84297" y="27640"/>
                  </a:lnTo>
                  <a:lnTo>
                    <a:pt x="86280" y="32359"/>
                  </a:lnTo>
                  <a:lnTo>
                    <a:pt x="87768" y="37752"/>
                  </a:lnTo>
                  <a:lnTo>
                    <a:pt x="89752" y="39775"/>
                  </a:lnTo>
                  <a:lnTo>
                    <a:pt x="90247" y="47191"/>
                  </a:lnTo>
                  <a:lnTo>
                    <a:pt x="91239" y="53258"/>
                  </a:lnTo>
                  <a:lnTo>
                    <a:pt x="93223" y="59325"/>
                  </a:lnTo>
                  <a:lnTo>
                    <a:pt x="93223" y="60000"/>
                  </a:lnTo>
                  <a:lnTo>
                    <a:pt x="93223" y="68764"/>
                  </a:lnTo>
                  <a:lnTo>
                    <a:pt x="93223" y="80898"/>
                  </a:lnTo>
                  <a:lnTo>
                    <a:pt x="95206" y="93707"/>
                  </a:lnTo>
                  <a:lnTo>
                    <a:pt x="95206" y="98426"/>
                  </a:lnTo>
                  <a:lnTo>
                    <a:pt x="97190" y="102471"/>
                  </a:lnTo>
                  <a:lnTo>
                    <a:pt x="95206" y="106516"/>
                  </a:lnTo>
                  <a:lnTo>
                    <a:pt x="95702" y="108539"/>
                  </a:lnTo>
                  <a:lnTo>
                    <a:pt x="92231" y="115280"/>
                  </a:lnTo>
                  <a:lnTo>
                    <a:pt x="95702" y="113258"/>
                  </a:lnTo>
                  <a:lnTo>
                    <a:pt x="98181" y="111910"/>
                  </a:lnTo>
                  <a:lnTo>
                    <a:pt x="101157" y="109213"/>
                  </a:lnTo>
                  <a:lnTo>
                    <a:pt x="102148" y="107865"/>
                  </a:lnTo>
                  <a:lnTo>
                    <a:pt x="105123" y="107191"/>
                  </a:lnTo>
                  <a:lnTo>
                    <a:pt x="107603" y="106516"/>
                  </a:lnTo>
                  <a:lnTo>
                    <a:pt x="108595" y="105168"/>
                  </a:lnTo>
                  <a:lnTo>
                    <a:pt x="111570" y="103146"/>
                  </a:lnTo>
                  <a:lnTo>
                    <a:pt x="114049" y="99101"/>
                  </a:lnTo>
                  <a:lnTo>
                    <a:pt x="111570" y="105842"/>
                  </a:lnTo>
                  <a:lnTo>
                    <a:pt x="114049" y="104494"/>
                  </a:lnTo>
                  <a:lnTo>
                    <a:pt x="115537" y="101797"/>
                  </a:lnTo>
                  <a:lnTo>
                    <a:pt x="117024" y="101123"/>
                  </a:lnTo>
                  <a:lnTo>
                    <a:pt x="119008" y="100449"/>
                  </a:lnTo>
                  <a:lnTo>
                    <a:pt x="120000" y="100449"/>
                  </a:lnTo>
                  <a:lnTo>
                    <a:pt x="115537" y="105842"/>
                  </a:lnTo>
                  <a:lnTo>
                    <a:pt x="111570" y="109887"/>
                  </a:lnTo>
                  <a:lnTo>
                    <a:pt x="108595" y="111910"/>
                  </a:lnTo>
                  <a:lnTo>
                    <a:pt x="106115" y="115280"/>
                  </a:lnTo>
                  <a:lnTo>
                    <a:pt x="102148" y="116629"/>
                  </a:lnTo>
                  <a:lnTo>
                    <a:pt x="97685" y="118651"/>
                  </a:lnTo>
                  <a:lnTo>
                    <a:pt x="93719" y="120000"/>
                  </a:lnTo>
                  <a:lnTo>
                    <a:pt x="91239" y="117977"/>
                  </a:lnTo>
                  <a:lnTo>
                    <a:pt x="90247" y="115280"/>
                  </a:lnTo>
                  <a:lnTo>
                    <a:pt x="90247" y="112584"/>
                  </a:lnTo>
                  <a:lnTo>
                    <a:pt x="89256" y="111235"/>
                  </a:lnTo>
                  <a:lnTo>
                    <a:pt x="82809" y="108539"/>
                  </a:lnTo>
                  <a:lnTo>
                    <a:pt x="76859" y="106516"/>
                  </a:lnTo>
                  <a:lnTo>
                    <a:pt x="77851" y="103146"/>
                  </a:lnTo>
                  <a:lnTo>
                    <a:pt x="76363" y="101797"/>
                  </a:lnTo>
                  <a:lnTo>
                    <a:pt x="74876" y="101797"/>
                  </a:lnTo>
                  <a:lnTo>
                    <a:pt x="73388" y="101123"/>
                  </a:lnTo>
                  <a:lnTo>
                    <a:pt x="71404" y="96404"/>
                  </a:lnTo>
                  <a:lnTo>
                    <a:pt x="69421" y="93033"/>
                  </a:lnTo>
                  <a:lnTo>
                    <a:pt x="65454" y="89662"/>
                  </a:lnTo>
                  <a:lnTo>
                    <a:pt x="991" y="105168"/>
                  </a:lnTo>
                  <a:lnTo>
                    <a:pt x="0" y="984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5" name="Shape 861"/>
            <p:cNvSpPr/>
            <p:nvPr/>
          </p:nvSpPr>
          <p:spPr>
            <a:xfrm>
              <a:off x="7792485" y="1982680"/>
              <a:ext cx="94441" cy="170331"/>
            </a:xfrm>
            <a:custGeom>
              <a:avLst/>
              <a:gdLst/>
              <a:ahLst/>
              <a:cxnLst/>
              <a:rect l="0" t="0" r="0" b="0"/>
              <a:pathLst>
                <a:path w="120000" h="120000" extrusionOk="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6" name="Shape 862"/>
            <p:cNvSpPr/>
            <p:nvPr/>
          </p:nvSpPr>
          <p:spPr>
            <a:xfrm>
              <a:off x="7866689" y="1960756"/>
              <a:ext cx="84322" cy="187194"/>
            </a:xfrm>
            <a:custGeom>
              <a:avLst/>
              <a:gdLst/>
              <a:ahLst/>
              <a:cxnLst/>
              <a:rect l="0" t="0" r="0" b="0"/>
              <a:pathLst>
                <a:path w="120000" h="120000" extrusionOk="0">
                  <a:moveTo>
                    <a:pt x="43200" y="0"/>
                  </a:moveTo>
                  <a:lnTo>
                    <a:pt x="33600" y="1081"/>
                  </a:lnTo>
                  <a:lnTo>
                    <a:pt x="21600" y="1081"/>
                  </a:lnTo>
                  <a:lnTo>
                    <a:pt x="21600" y="6486"/>
                  </a:lnTo>
                  <a:lnTo>
                    <a:pt x="19200" y="9729"/>
                  </a:lnTo>
                  <a:lnTo>
                    <a:pt x="14400" y="14054"/>
                  </a:lnTo>
                  <a:lnTo>
                    <a:pt x="21600" y="18378"/>
                  </a:lnTo>
                  <a:lnTo>
                    <a:pt x="21600" y="27027"/>
                  </a:lnTo>
                  <a:lnTo>
                    <a:pt x="21600" y="32432"/>
                  </a:lnTo>
                  <a:lnTo>
                    <a:pt x="28800" y="36756"/>
                  </a:lnTo>
                  <a:lnTo>
                    <a:pt x="28800" y="41081"/>
                  </a:lnTo>
                  <a:lnTo>
                    <a:pt x="7200" y="48648"/>
                  </a:lnTo>
                  <a:lnTo>
                    <a:pt x="7200" y="62702"/>
                  </a:lnTo>
                  <a:lnTo>
                    <a:pt x="0" y="78918"/>
                  </a:lnTo>
                  <a:lnTo>
                    <a:pt x="2400" y="90810"/>
                  </a:lnTo>
                  <a:lnTo>
                    <a:pt x="4800" y="102702"/>
                  </a:lnTo>
                  <a:lnTo>
                    <a:pt x="2400" y="112432"/>
                  </a:lnTo>
                  <a:lnTo>
                    <a:pt x="7200" y="120000"/>
                  </a:lnTo>
                  <a:lnTo>
                    <a:pt x="96000" y="110270"/>
                  </a:lnTo>
                  <a:lnTo>
                    <a:pt x="98400" y="104864"/>
                  </a:lnTo>
                  <a:lnTo>
                    <a:pt x="117600" y="101621"/>
                  </a:lnTo>
                  <a:lnTo>
                    <a:pt x="115200" y="98378"/>
                  </a:lnTo>
                  <a:lnTo>
                    <a:pt x="120000" y="89729"/>
                  </a:lnTo>
                  <a:lnTo>
                    <a:pt x="120000" y="89729"/>
                  </a:lnTo>
                  <a:lnTo>
                    <a:pt x="98400" y="81081"/>
                  </a:lnTo>
                  <a:lnTo>
                    <a:pt x="43200"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7" name="Shape 863"/>
            <p:cNvSpPr/>
            <p:nvPr/>
          </p:nvSpPr>
          <p:spPr>
            <a:xfrm>
              <a:off x="7834647" y="2188425"/>
              <a:ext cx="94441" cy="86008"/>
            </a:xfrm>
            <a:custGeom>
              <a:avLst/>
              <a:gdLst/>
              <a:ahLst/>
              <a:cxnLst/>
              <a:rect l="0" t="0" r="0" b="0"/>
              <a:pathLst>
                <a:path w="120000" h="120000" extrusionOk="0">
                  <a:moveTo>
                    <a:pt x="8571" y="68235"/>
                  </a:moveTo>
                  <a:lnTo>
                    <a:pt x="8571" y="84705"/>
                  </a:lnTo>
                  <a:lnTo>
                    <a:pt x="17142" y="98823"/>
                  </a:lnTo>
                  <a:lnTo>
                    <a:pt x="8571" y="112941"/>
                  </a:lnTo>
                  <a:lnTo>
                    <a:pt x="10714" y="120000"/>
                  </a:lnTo>
                  <a:lnTo>
                    <a:pt x="19285" y="117647"/>
                  </a:lnTo>
                  <a:lnTo>
                    <a:pt x="27857" y="105882"/>
                  </a:lnTo>
                  <a:lnTo>
                    <a:pt x="32142" y="103529"/>
                  </a:lnTo>
                  <a:lnTo>
                    <a:pt x="42857" y="91764"/>
                  </a:lnTo>
                  <a:lnTo>
                    <a:pt x="53571" y="84705"/>
                  </a:lnTo>
                  <a:lnTo>
                    <a:pt x="70714" y="84705"/>
                  </a:lnTo>
                  <a:lnTo>
                    <a:pt x="79285" y="80000"/>
                  </a:lnTo>
                  <a:lnTo>
                    <a:pt x="83571" y="75294"/>
                  </a:lnTo>
                  <a:lnTo>
                    <a:pt x="94285" y="70588"/>
                  </a:lnTo>
                  <a:lnTo>
                    <a:pt x="104999" y="65882"/>
                  </a:lnTo>
                  <a:lnTo>
                    <a:pt x="117857" y="65882"/>
                  </a:lnTo>
                  <a:lnTo>
                    <a:pt x="119999" y="61176"/>
                  </a:lnTo>
                  <a:lnTo>
                    <a:pt x="107142" y="0"/>
                  </a:lnTo>
                  <a:lnTo>
                    <a:pt x="51428" y="11764"/>
                  </a:lnTo>
                  <a:lnTo>
                    <a:pt x="0" y="21176"/>
                  </a:lnTo>
                  <a:lnTo>
                    <a:pt x="0" y="23529"/>
                  </a:lnTo>
                  <a:lnTo>
                    <a:pt x="8571" y="6823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8" name="Shape 864"/>
            <p:cNvSpPr/>
            <p:nvPr/>
          </p:nvSpPr>
          <p:spPr>
            <a:xfrm>
              <a:off x="7918970" y="2179992"/>
              <a:ext cx="40475" cy="52279"/>
            </a:xfrm>
            <a:custGeom>
              <a:avLst/>
              <a:gdLst/>
              <a:ahLst/>
              <a:cxnLst/>
              <a:rect l="0" t="0" r="0" b="0"/>
              <a:pathLst>
                <a:path w="120000" h="120000" extrusionOk="0">
                  <a:moveTo>
                    <a:pt x="115000" y="58064"/>
                  </a:moveTo>
                  <a:lnTo>
                    <a:pt x="105000" y="50322"/>
                  </a:lnTo>
                  <a:lnTo>
                    <a:pt x="105000" y="46451"/>
                  </a:lnTo>
                  <a:lnTo>
                    <a:pt x="90000" y="42580"/>
                  </a:lnTo>
                  <a:lnTo>
                    <a:pt x="80000" y="38709"/>
                  </a:lnTo>
                  <a:lnTo>
                    <a:pt x="80000" y="27096"/>
                  </a:lnTo>
                  <a:lnTo>
                    <a:pt x="65000" y="19354"/>
                  </a:lnTo>
                  <a:lnTo>
                    <a:pt x="50000" y="0"/>
                  </a:lnTo>
                  <a:lnTo>
                    <a:pt x="0" y="19354"/>
                  </a:lnTo>
                  <a:lnTo>
                    <a:pt x="30000" y="120000"/>
                  </a:lnTo>
                  <a:lnTo>
                    <a:pt x="40000" y="112258"/>
                  </a:lnTo>
                  <a:lnTo>
                    <a:pt x="50000" y="108387"/>
                  </a:lnTo>
                  <a:lnTo>
                    <a:pt x="70000" y="100645"/>
                  </a:lnTo>
                  <a:lnTo>
                    <a:pt x="70000" y="89032"/>
                  </a:lnTo>
                  <a:lnTo>
                    <a:pt x="70000" y="85161"/>
                  </a:lnTo>
                  <a:lnTo>
                    <a:pt x="70000" y="77419"/>
                  </a:lnTo>
                  <a:lnTo>
                    <a:pt x="70000" y="65806"/>
                  </a:lnTo>
                  <a:lnTo>
                    <a:pt x="70000" y="58064"/>
                  </a:lnTo>
                  <a:lnTo>
                    <a:pt x="70000" y="54193"/>
                  </a:lnTo>
                  <a:lnTo>
                    <a:pt x="75000" y="50322"/>
                  </a:lnTo>
                  <a:lnTo>
                    <a:pt x="80000" y="50322"/>
                  </a:lnTo>
                  <a:lnTo>
                    <a:pt x="95000" y="54193"/>
                  </a:lnTo>
                  <a:lnTo>
                    <a:pt x="95000" y="61935"/>
                  </a:lnTo>
                  <a:lnTo>
                    <a:pt x="105000" y="77419"/>
                  </a:lnTo>
                  <a:lnTo>
                    <a:pt x="105000" y="81290"/>
                  </a:lnTo>
                  <a:lnTo>
                    <a:pt x="110000" y="85161"/>
                  </a:lnTo>
                  <a:lnTo>
                    <a:pt x="120000" y="81290"/>
                  </a:lnTo>
                  <a:lnTo>
                    <a:pt x="120000" y="77419"/>
                  </a:lnTo>
                  <a:lnTo>
                    <a:pt x="120000" y="73548"/>
                  </a:lnTo>
                  <a:lnTo>
                    <a:pt x="115000" y="5806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9" name="Shape 865"/>
            <p:cNvSpPr/>
            <p:nvPr/>
          </p:nvSpPr>
          <p:spPr>
            <a:xfrm>
              <a:off x="7834647" y="2119281"/>
              <a:ext cx="183821" cy="92755"/>
            </a:xfrm>
            <a:custGeom>
              <a:avLst/>
              <a:gdLst/>
              <a:ahLst/>
              <a:cxnLst/>
              <a:rect l="0" t="0" r="0" b="0"/>
              <a:pathLst>
                <a:path w="120000" h="120000" extrusionOk="0">
                  <a:moveTo>
                    <a:pt x="117798" y="76363"/>
                  </a:moveTo>
                  <a:lnTo>
                    <a:pt x="115596" y="69818"/>
                  </a:lnTo>
                  <a:lnTo>
                    <a:pt x="114495" y="67636"/>
                  </a:lnTo>
                  <a:lnTo>
                    <a:pt x="111192" y="63272"/>
                  </a:lnTo>
                  <a:lnTo>
                    <a:pt x="107889" y="58909"/>
                  </a:lnTo>
                  <a:lnTo>
                    <a:pt x="106788" y="54545"/>
                  </a:lnTo>
                  <a:lnTo>
                    <a:pt x="105688" y="58909"/>
                  </a:lnTo>
                  <a:lnTo>
                    <a:pt x="106788" y="63272"/>
                  </a:lnTo>
                  <a:lnTo>
                    <a:pt x="110091" y="69818"/>
                  </a:lnTo>
                  <a:lnTo>
                    <a:pt x="112293" y="76363"/>
                  </a:lnTo>
                  <a:lnTo>
                    <a:pt x="108990" y="78545"/>
                  </a:lnTo>
                  <a:lnTo>
                    <a:pt x="104587" y="78545"/>
                  </a:lnTo>
                  <a:lnTo>
                    <a:pt x="97981" y="85090"/>
                  </a:lnTo>
                  <a:lnTo>
                    <a:pt x="96880" y="80727"/>
                  </a:lnTo>
                  <a:lnTo>
                    <a:pt x="95779" y="78545"/>
                  </a:lnTo>
                  <a:lnTo>
                    <a:pt x="93577" y="76363"/>
                  </a:lnTo>
                  <a:lnTo>
                    <a:pt x="90275" y="72000"/>
                  </a:lnTo>
                  <a:lnTo>
                    <a:pt x="89174" y="69818"/>
                  </a:lnTo>
                  <a:lnTo>
                    <a:pt x="90275" y="65454"/>
                  </a:lnTo>
                  <a:lnTo>
                    <a:pt x="89174" y="58909"/>
                  </a:lnTo>
                  <a:lnTo>
                    <a:pt x="84770" y="52363"/>
                  </a:lnTo>
                  <a:lnTo>
                    <a:pt x="80366" y="48000"/>
                  </a:lnTo>
                  <a:lnTo>
                    <a:pt x="78165" y="48000"/>
                  </a:lnTo>
                  <a:lnTo>
                    <a:pt x="75963" y="48000"/>
                  </a:lnTo>
                  <a:lnTo>
                    <a:pt x="74862" y="43636"/>
                  </a:lnTo>
                  <a:lnTo>
                    <a:pt x="74862" y="34909"/>
                  </a:lnTo>
                  <a:lnTo>
                    <a:pt x="77064" y="30545"/>
                  </a:lnTo>
                  <a:lnTo>
                    <a:pt x="78165" y="28363"/>
                  </a:lnTo>
                  <a:lnTo>
                    <a:pt x="80366" y="24000"/>
                  </a:lnTo>
                  <a:lnTo>
                    <a:pt x="84770" y="19636"/>
                  </a:lnTo>
                  <a:lnTo>
                    <a:pt x="84770" y="17454"/>
                  </a:lnTo>
                  <a:lnTo>
                    <a:pt x="83669" y="13090"/>
                  </a:lnTo>
                  <a:lnTo>
                    <a:pt x="80366" y="13090"/>
                  </a:lnTo>
                  <a:lnTo>
                    <a:pt x="78165" y="13090"/>
                  </a:lnTo>
                  <a:lnTo>
                    <a:pt x="77064" y="6545"/>
                  </a:lnTo>
                  <a:lnTo>
                    <a:pt x="74862" y="0"/>
                  </a:lnTo>
                  <a:lnTo>
                    <a:pt x="66055" y="6545"/>
                  </a:lnTo>
                  <a:lnTo>
                    <a:pt x="64954" y="17454"/>
                  </a:lnTo>
                  <a:lnTo>
                    <a:pt x="24220" y="37090"/>
                  </a:lnTo>
                  <a:lnTo>
                    <a:pt x="0" y="43636"/>
                  </a:lnTo>
                  <a:lnTo>
                    <a:pt x="0" y="72000"/>
                  </a:lnTo>
                  <a:lnTo>
                    <a:pt x="0" y="109090"/>
                  </a:lnTo>
                  <a:lnTo>
                    <a:pt x="26422" y="100363"/>
                  </a:lnTo>
                  <a:lnTo>
                    <a:pt x="55045" y="89454"/>
                  </a:lnTo>
                  <a:lnTo>
                    <a:pt x="66055" y="78545"/>
                  </a:lnTo>
                  <a:lnTo>
                    <a:pt x="69357" y="89454"/>
                  </a:lnTo>
                  <a:lnTo>
                    <a:pt x="72660" y="93818"/>
                  </a:lnTo>
                  <a:lnTo>
                    <a:pt x="72660" y="100363"/>
                  </a:lnTo>
                  <a:lnTo>
                    <a:pt x="74862" y="102545"/>
                  </a:lnTo>
                  <a:lnTo>
                    <a:pt x="78165" y="104727"/>
                  </a:lnTo>
                  <a:lnTo>
                    <a:pt x="78165" y="106909"/>
                  </a:lnTo>
                  <a:lnTo>
                    <a:pt x="80366" y="111272"/>
                  </a:lnTo>
                  <a:lnTo>
                    <a:pt x="81467" y="120000"/>
                  </a:lnTo>
                  <a:lnTo>
                    <a:pt x="81467" y="120000"/>
                  </a:lnTo>
                  <a:lnTo>
                    <a:pt x="83669" y="120000"/>
                  </a:lnTo>
                  <a:lnTo>
                    <a:pt x="84770" y="120000"/>
                  </a:lnTo>
                  <a:lnTo>
                    <a:pt x="86972" y="115636"/>
                  </a:lnTo>
                  <a:lnTo>
                    <a:pt x="86972" y="106909"/>
                  </a:lnTo>
                  <a:lnTo>
                    <a:pt x="90275" y="102545"/>
                  </a:lnTo>
                  <a:lnTo>
                    <a:pt x="90275" y="98181"/>
                  </a:lnTo>
                  <a:lnTo>
                    <a:pt x="93577" y="93818"/>
                  </a:lnTo>
                  <a:lnTo>
                    <a:pt x="94678" y="100363"/>
                  </a:lnTo>
                  <a:lnTo>
                    <a:pt x="95779" y="106909"/>
                  </a:lnTo>
                  <a:lnTo>
                    <a:pt x="95779" y="111272"/>
                  </a:lnTo>
                  <a:lnTo>
                    <a:pt x="99082" y="106909"/>
                  </a:lnTo>
                  <a:lnTo>
                    <a:pt x="101284" y="102545"/>
                  </a:lnTo>
                  <a:lnTo>
                    <a:pt x="101284" y="98181"/>
                  </a:lnTo>
                  <a:lnTo>
                    <a:pt x="103486" y="98181"/>
                  </a:lnTo>
                  <a:lnTo>
                    <a:pt x="106788" y="93818"/>
                  </a:lnTo>
                  <a:lnTo>
                    <a:pt x="111192" y="93818"/>
                  </a:lnTo>
                  <a:lnTo>
                    <a:pt x="113394" y="89454"/>
                  </a:lnTo>
                  <a:lnTo>
                    <a:pt x="116697" y="87272"/>
                  </a:lnTo>
                  <a:lnTo>
                    <a:pt x="118899" y="82909"/>
                  </a:lnTo>
                  <a:lnTo>
                    <a:pt x="120000" y="78545"/>
                  </a:lnTo>
                  <a:lnTo>
                    <a:pt x="117798" y="7636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0" name="Shape 866"/>
            <p:cNvSpPr/>
            <p:nvPr/>
          </p:nvSpPr>
          <p:spPr>
            <a:xfrm>
              <a:off x="7976309" y="2205290"/>
              <a:ext cx="16863" cy="11806"/>
            </a:xfrm>
            <a:custGeom>
              <a:avLst/>
              <a:gdLst/>
              <a:ahLst/>
              <a:cxnLst/>
              <a:rect l="0" t="0" r="0" b="0"/>
              <a:pathLst>
                <a:path w="120000" h="120000" extrusionOk="0">
                  <a:moveTo>
                    <a:pt x="30000" y="120000"/>
                  </a:moveTo>
                  <a:cubicBezTo>
                    <a:pt x="70000" y="120000"/>
                    <a:pt x="70000" y="120000"/>
                    <a:pt x="70000" y="120000"/>
                  </a:cubicBezTo>
                  <a:cubicBezTo>
                    <a:pt x="100000" y="80000"/>
                    <a:pt x="100000" y="80000"/>
                    <a:pt x="100000" y="80000"/>
                  </a:cubicBezTo>
                  <a:cubicBezTo>
                    <a:pt x="120000" y="53333"/>
                    <a:pt x="120000" y="53333"/>
                    <a:pt x="120000" y="53333"/>
                  </a:cubicBezTo>
                  <a:cubicBezTo>
                    <a:pt x="80000" y="26666"/>
                    <a:pt x="80000" y="26666"/>
                    <a:pt x="80000" y="26666"/>
                  </a:cubicBezTo>
                  <a:cubicBezTo>
                    <a:pt x="80000" y="26666"/>
                    <a:pt x="50000" y="0"/>
                    <a:pt x="40000" y="13333"/>
                  </a:cubicBezTo>
                  <a:cubicBezTo>
                    <a:pt x="40000" y="26666"/>
                    <a:pt x="0" y="93333"/>
                    <a:pt x="0" y="93333"/>
                  </a:cubicBezTo>
                  <a:lnTo>
                    <a:pt x="30000"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1" name="Shape 867"/>
            <p:cNvSpPr/>
            <p:nvPr/>
          </p:nvSpPr>
          <p:spPr>
            <a:xfrm>
              <a:off x="7763817" y="2269375"/>
              <a:ext cx="70829" cy="158525"/>
            </a:xfrm>
            <a:custGeom>
              <a:avLst/>
              <a:gdLst/>
              <a:ahLst/>
              <a:cxnLst/>
              <a:rect l="0" t="0" r="0" b="0"/>
              <a:pathLst>
                <a:path w="120000" h="120000" extrusionOk="0">
                  <a:moveTo>
                    <a:pt x="102857" y="16595"/>
                  </a:moveTo>
                  <a:lnTo>
                    <a:pt x="102857" y="11489"/>
                  </a:lnTo>
                  <a:lnTo>
                    <a:pt x="97142" y="8936"/>
                  </a:lnTo>
                  <a:lnTo>
                    <a:pt x="60000" y="3829"/>
                  </a:lnTo>
                  <a:lnTo>
                    <a:pt x="25714" y="0"/>
                  </a:lnTo>
                  <a:lnTo>
                    <a:pt x="22857" y="3829"/>
                  </a:lnTo>
                  <a:lnTo>
                    <a:pt x="17142" y="8936"/>
                  </a:lnTo>
                  <a:lnTo>
                    <a:pt x="8571" y="11489"/>
                  </a:lnTo>
                  <a:lnTo>
                    <a:pt x="5714" y="17872"/>
                  </a:lnTo>
                  <a:lnTo>
                    <a:pt x="8571" y="25531"/>
                  </a:lnTo>
                  <a:lnTo>
                    <a:pt x="8571" y="31914"/>
                  </a:lnTo>
                  <a:lnTo>
                    <a:pt x="5714" y="38297"/>
                  </a:lnTo>
                  <a:lnTo>
                    <a:pt x="14285" y="40851"/>
                  </a:lnTo>
                  <a:lnTo>
                    <a:pt x="25714" y="43404"/>
                  </a:lnTo>
                  <a:lnTo>
                    <a:pt x="31428" y="48510"/>
                  </a:lnTo>
                  <a:lnTo>
                    <a:pt x="42857" y="53617"/>
                  </a:lnTo>
                  <a:lnTo>
                    <a:pt x="57142" y="58723"/>
                  </a:lnTo>
                  <a:lnTo>
                    <a:pt x="57142" y="60000"/>
                  </a:lnTo>
                  <a:lnTo>
                    <a:pt x="51428" y="67659"/>
                  </a:lnTo>
                  <a:lnTo>
                    <a:pt x="28571" y="74042"/>
                  </a:lnTo>
                  <a:lnTo>
                    <a:pt x="8571" y="81702"/>
                  </a:lnTo>
                  <a:lnTo>
                    <a:pt x="5714" y="85531"/>
                  </a:lnTo>
                  <a:lnTo>
                    <a:pt x="0" y="91914"/>
                  </a:lnTo>
                  <a:lnTo>
                    <a:pt x="2857" y="95744"/>
                  </a:lnTo>
                  <a:lnTo>
                    <a:pt x="8571" y="100851"/>
                  </a:lnTo>
                  <a:lnTo>
                    <a:pt x="22857" y="105957"/>
                  </a:lnTo>
                  <a:lnTo>
                    <a:pt x="34285" y="108510"/>
                  </a:lnTo>
                  <a:lnTo>
                    <a:pt x="42857" y="109787"/>
                  </a:lnTo>
                  <a:lnTo>
                    <a:pt x="57142" y="109787"/>
                  </a:lnTo>
                  <a:lnTo>
                    <a:pt x="68571" y="109787"/>
                  </a:lnTo>
                  <a:lnTo>
                    <a:pt x="71428" y="109787"/>
                  </a:lnTo>
                  <a:lnTo>
                    <a:pt x="68571" y="114893"/>
                  </a:lnTo>
                  <a:lnTo>
                    <a:pt x="68571" y="118723"/>
                  </a:lnTo>
                  <a:lnTo>
                    <a:pt x="71428" y="120000"/>
                  </a:lnTo>
                  <a:lnTo>
                    <a:pt x="74285" y="120000"/>
                  </a:lnTo>
                  <a:lnTo>
                    <a:pt x="77142" y="111063"/>
                  </a:lnTo>
                  <a:lnTo>
                    <a:pt x="80000" y="109787"/>
                  </a:lnTo>
                  <a:lnTo>
                    <a:pt x="88571" y="104680"/>
                  </a:lnTo>
                  <a:lnTo>
                    <a:pt x="102857" y="99574"/>
                  </a:lnTo>
                  <a:lnTo>
                    <a:pt x="102857" y="88085"/>
                  </a:lnTo>
                  <a:lnTo>
                    <a:pt x="102857" y="82978"/>
                  </a:lnTo>
                  <a:lnTo>
                    <a:pt x="114285" y="77872"/>
                  </a:lnTo>
                  <a:lnTo>
                    <a:pt x="117142" y="67659"/>
                  </a:lnTo>
                  <a:lnTo>
                    <a:pt x="120000" y="61276"/>
                  </a:lnTo>
                  <a:lnTo>
                    <a:pt x="120000" y="51063"/>
                  </a:lnTo>
                  <a:lnTo>
                    <a:pt x="120000" y="45957"/>
                  </a:lnTo>
                  <a:lnTo>
                    <a:pt x="114285" y="38297"/>
                  </a:lnTo>
                  <a:lnTo>
                    <a:pt x="102857" y="38297"/>
                  </a:lnTo>
                  <a:lnTo>
                    <a:pt x="97142" y="38297"/>
                  </a:lnTo>
                  <a:lnTo>
                    <a:pt x="100000" y="31914"/>
                  </a:lnTo>
                  <a:lnTo>
                    <a:pt x="105714" y="25531"/>
                  </a:lnTo>
                  <a:lnTo>
                    <a:pt x="111428" y="22978"/>
                  </a:lnTo>
                  <a:lnTo>
                    <a:pt x="108571" y="21702"/>
                  </a:lnTo>
                  <a:lnTo>
                    <a:pt x="102857" y="1659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2" name="Shape 868"/>
            <p:cNvSpPr/>
            <p:nvPr/>
          </p:nvSpPr>
          <p:spPr>
            <a:xfrm>
              <a:off x="7750325" y="2378993"/>
              <a:ext cx="55651" cy="91067"/>
            </a:xfrm>
            <a:custGeom>
              <a:avLst/>
              <a:gdLst/>
              <a:ahLst/>
              <a:cxnLst/>
              <a:rect l="0" t="0" r="0" b="0"/>
              <a:pathLst>
                <a:path w="120000" h="120000" extrusionOk="0">
                  <a:moveTo>
                    <a:pt x="32727" y="22222"/>
                  </a:moveTo>
                  <a:lnTo>
                    <a:pt x="29090" y="15555"/>
                  </a:lnTo>
                  <a:lnTo>
                    <a:pt x="36363" y="4444"/>
                  </a:lnTo>
                  <a:lnTo>
                    <a:pt x="40000" y="2222"/>
                  </a:lnTo>
                  <a:lnTo>
                    <a:pt x="32727" y="0"/>
                  </a:lnTo>
                  <a:lnTo>
                    <a:pt x="21818" y="0"/>
                  </a:lnTo>
                  <a:lnTo>
                    <a:pt x="18181" y="0"/>
                  </a:lnTo>
                  <a:lnTo>
                    <a:pt x="7272" y="4444"/>
                  </a:lnTo>
                  <a:lnTo>
                    <a:pt x="0" y="11111"/>
                  </a:lnTo>
                  <a:lnTo>
                    <a:pt x="43636" y="120000"/>
                  </a:lnTo>
                  <a:lnTo>
                    <a:pt x="120000" y="113333"/>
                  </a:lnTo>
                  <a:lnTo>
                    <a:pt x="116363" y="95555"/>
                  </a:lnTo>
                  <a:lnTo>
                    <a:pt x="105454" y="88888"/>
                  </a:lnTo>
                  <a:lnTo>
                    <a:pt x="101818" y="84444"/>
                  </a:lnTo>
                  <a:lnTo>
                    <a:pt x="94545" y="82222"/>
                  </a:lnTo>
                  <a:lnTo>
                    <a:pt x="83636" y="75555"/>
                  </a:lnTo>
                  <a:lnTo>
                    <a:pt x="72727" y="71111"/>
                  </a:lnTo>
                  <a:lnTo>
                    <a:pt x="65454" y="62222"/>
                  </a:lnTo>
                  <a:lnTo>
                    <a:pt x="58181" y="53333"/>
                  </a:lnTo>
                  <a:lnTo>
                    <a:pt x="50909" y="44444"/>
                  </a:lnTo>
                  <a:lnTo>
                    <a:pt x="58181" y="37777"/>
                  </a:lnTo>
                  <a:lnTo>
                    <a:pt x="40000" y="31111"/>
                  </a:lnTo>
                  <a:lnTo>
                    <a:pt x="32727" y="2222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3" name="Shape 869"/>
            <p:cNvSpPr/>
            <p:nvPr/>
          </p:nvSpPr>
          <p:spPr>
            <a:xfrm>
              <a:off x="7480495" y="2227213"/>
              <a:ext cx="317051" cy="205745"/>
            </a:xfrm>
            <a:custGeom>
              <a:avLst/>
              <a:gdLst/>
              <a:ahLst/>
              <a:cxnLst/>
              <a:rect l="0" t="0" r="0" b="0"/>
              <a:pathLst>
                <a:path w="120000" h="120000" extrusionOk="0">
                  <a:moveTo>
                    <a:pt x="105319" y="88524"/>
                  </a:moveTo>
                  <a:lnTo>
                    <a:pt x="105957" y="88524"/>
                  </a:lnTo>
                  <a:lnTo>
                    <a:pt x="107872" y="88524"/>
                  </a:lnTo>
                  <a:lnTo>
                    <a:pt x="109148" y="89508"/>
                  </a:lnTo>
                  <a:lnTo>
                    <a:pt x="109148" y="87540"/>
                  </a:lnTo>
                  <a:lnTo>
                    <a:pt x="113617" y="81639"/>
                  </a:lnTo>
                  <a:lnTo>
                    <a:pt x="118723" y="76721"/>
                  </a:lnTo>
                  <a:lnTo>
                    <a:pt x="120000" y="70819"/>
                  </a:lnTo>
                  <a:lnTo>
                    <a:pt x="120000" y="69836"/>
                  </a:lnTo>
                  <a:lnTo>
                    <a:pt x="116808" y="65901"/>
                  </a:lnTo>
                  <a:lnTo>
                    <a:pt x="114255" y="61967"/>
                  </a:lnTo>
                  <a:lnTo>
                    <a:pt x="112978" y="58032"/>
                  </a:lnTo>
                  <a:lnTo>
                    <a:pt x="110425" y="56065"/>
                  </a:lnTo>
                  <a:lnTo>
                    <a:pt x="108510" y="54098"/>
                  </a:lnTo>
                  <a:lnTo>
                    <a:pt x="109148" y="49180"/>
                  </a:lnTo>
                  <a:lnTo>
                    <a:pt x="109148" y="44262"/>
                  </a:lnTo>
                  <a:lnTo>
                    <a:pt x="108510" y="38360"/>
                  </a:lnTo>
                  <a:lnTo>
                    <a:pt x="109148" y="33442"/>
                  </a:lnTo>
                  <a:lnTo>
                    <a:pt x="111063" y="31475"/>
                  </a:lnTo>
                  <a:lnTo>
                    <a:pt x="112340" y="27540"/>
                  </a:lnTo>
                  <a:lnTo>
                    <a:pt x="112978" y="24590"/>
                  </a:lnTo>
                  <a:lnTo>
                    <a:pt x="114255" y="19672"/>
                  </a:lnTo>
                  <a:lnTo>
                    <a:pt x="112340" y="17704"/>
                  </a:lnTo>
                  <a:lnTo>
                    <a:pt x="110425" y="17704"/>
                  </a:lnTo>
                  <a:lnTo>
                    <a:pt x="108510" y="16721"/>
                  </a:lnTo>
                  <a:lnTo>
                    <a:pt x="105957" y="9836"/>
                  </a:lnTo>
                  <a:lnTo>
                    <a:pt x="103404" y="4918"/>
                  </a:lnTo>
                  <a:lnTo>
                    <a:pt x="98297" y="0"/>
                  </a:lnTo>
                  <a:lnTo>
                    <a:pt x="15319" y="22622"/>
                  </a:lnTo>
                  <a:lnTo>
                    <a:pt x="14042" y="12786"/>
                  </a:lnTo>
                  <a:lnTo>
                    <a:pt x="10212" y="16721"/>
                  </a:lnTo>
                  <a:lnTo>
                    <a:pt x="7021" y="20655"/>
                  </a:lnTo>
                  <a:lnTo>
                    <a:pt x="3829" y="23606"/>
                  </a:lnTo>
                  <a:lnTo>
                    <a:pt x="0" y="27540"/>
                  </a:lnTo>
                  <a:lnTo>
                    <a:pt x="10212" y="120000"/>
                  </a:lnTo>
                  <a:lnTo>
                    <a:pt x="102127" y="93442"/>
                  </a:lnTo>
                  <a:lnTo>
                    <a:pt x="103404" y="90491"/>
                  </a:lnTo>
                  <a:lnTo>
                    <a:pt x="105319" y="8852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4" name="Shape 870"/>
            <p:cNvSpPr/>
            <p:nvPr/>
          </p:nvSpPr>
          <p:spPr>
            <a:xfrm>
              <a:off x="7183681" y="3051884"/>
              <a:ext cx="490753" cy="384509"/>
            </a:xfrm>
            <a:custGeom>
              <a:avLst/>
              <a:gdLst/>
              <a:ahLst/>
              <a:cxnLst/>
              <a:rect l="0" t="0" r="0" b="0"/>
              <a:pathLst>
                <a:path w="120000" h="120000" extrusionOk="0">
                  <a:moveTo>
                    <a:pt x="80000" y="0"/>
                  </a:moveTo>
                  <a:lnTo>
                    <a:pt x="80000" y="0"/>
                  </a:lnTo>
                  <a:lnTo>
                    <a:pt x="82474" y="0"/>
                  </a:lnTo>
                  <a:lnTo>
                    <a:pt x="86185" y="1052"/>
                  </a:lnTo>
                  <a:lnTo>
                    <a:pt x="86597" y="3684"/>
                  </a:lnTo>
                  <a:lnTo>
                    <a:pt x="87010" y="5263"/>
                  </a:lnTo>
                  <a:lnTo>
                    <a:pt x="88659" y="6315"/>
                  </a:lnTo>
                  <a:lnTo>
                    <a:pt x="89896" y="8947"/>
                  </a:lnTo>
                  <a:lnTo>
                    <a:pt x="91958" y="15789"/>
                  </a:lnTo>
                  <a:lnTo>
                    <a:pt x="94432" y="21052"/>
                  </a:lnTo>
                  <a:lnTo>
                    <a:pt x="97731" y="28947"/>
                  </a:lnTo>
                  <a:lnTo>
                    <a:pt x="99381" y="32631"/>
                  </a:lnTo>
                  <a:lnTo>
                    <a:pt x="103505" y="40526"/>
                  </a:lnTo>
                  <a:lnTo>
                    <a:pt x="105567" y="42631"/>
                  </a:lnTo>
                  <a:lnTo>
                    <a:pt x="106804" y="44210"/>
                  </a:lnTo>
                  <a:lnTo>
                    <a:pt x="106804" y="45789"/>
                  </a:lnTo>
                  <a:lnTo>
                    <a:pt x="106804" y="50526"/>
                  </a:lnTo>
                  <a:lnTo>
                    <a:pt x="105567" y="45263"/>
                  </a:lnTo>
                  <a:lnTo>
                    <a:pt x="105154" y="50526"/>
                  </a:lnTo>
                  <a:lnTo>
                    <a:pt x="107628" y="55789"/>
                  </a:lnTo>
                  <a:lnTo>
                    <a:pt x="110515" y="61052"/>
                  </a:lnTo>
                  <a:lnTo>
                    <a:pt x="113402" y="67894"/>
                  </a:lnTo>
                  <a:lnTo>
                    <a:pt x="115463" y="72105"/>
                  </a:lnTo>
                  <a:lnTo>
                    <a:pt x="117938" y="75789"/>
                  </a:lnTo>
                  <a:lnTo>
                    <a:pt x="119175" y="80526"/>
                  </a:lnTo>
                  <a:lnTo>
                    <a:pt x="120000" y="88421"/>
                  </a:lnTo>
                  <a:lnTo>
                    <a:pt x="120000" y="92631"/>
                  </a:lnTo>
                  <a:lnTo>
                    <a:pt x="120000" y="97368"/>
                  </a:lnTo>
                  <a:lnTo>
                    <a:pt x="120000" y="101578"/>
                  </a:lnTo>
                  <a:lnTo>
                    <a:pt x="118762" y="103157"/>
                  </a:lnTo>
                  <a:lnTo>
                    <a:pt x="117938" y="105263"/>
                  </a:lnTo>
                  <a:lnTo>
                    <a:pt x="117938" y="107894"/>
                  </a:lnTo>
                  <a:lnTo>
                    <a:pt x="118350" y="111052"/>
                  </a:lnTo>
                  <a:lnTo>
                    <a:pt x="117938" y="114736"/>
                  </a:lnTo>
                  <a:lnTo>
                    <a:pt x="116701" y="118421"/>
                  </a:lnTo>
                  <a:lnTo>
                    <a:pt x="115463" y="119473"/>
                  </a:lnTo>
                  <a:lnTo>
                    <a:pt x="114226" y="119999"/>
                  </a:lnTo>
                  <a:lnTo>
                    <a:pt x="115051" y="117894"/>
                  </a:lnTo>
                  <a:lnTo>
                    <a:pt x="115876" y="116842"/>
                  </a:lnTo>
                  <a:lnTo>
                    <a:pt x="115876" y="114210"/>
                  </a:lnTo>
                  <a:lnTo>
                    <a:pt x="115463" y="114210"/>
                  </a:lnTo>
                  <a:lnTo>
                    <a:pt x="112989" y="116315"/>
                  </a:lnTo>
                  <a:lnTo>
                    <a:pt x="111340" y="116842"/>
                  </a:lnTo>
                  <a:lnTo>
                    <a:pt x="110103" y="116315"/>
                  </a:lnTo>
                  <a:lnTo>
                    <a:pt x="108865" y="116842"/>
                  </a:lnTo>
                  <a:lnTo>
                    <a:pt x="107628" y="117894"/>
                  </a:lnTo>
                  <a:lnTo>
                    <a:pt x="106804" y="117368"/>
                  </a:lnTo>
                  <a:lnTo>
                    <a:pt x="105154" y="116842"/>
                  </a:lnTo>
                  <a:lnTo>
                    <a:pt x="104329" y="115263"/>
                  </a:lnTo>
                  <a:lnTo>
                    <a:pt x="104742" y="114210"/>
                  </a:lnTo>
                  <a:lnTo>
                    <a:pt x="105154" y="114210"/>
                  </a:lnTo>
                  <a:lnTo>
                    <a:pt x="108041" y="114736"/>
                  </a:lnTo>
                  <a:lnTo>
                    <a:pt x="108865" y="114210"/>
                  </a:lnTo>
                  <a:lnTo>
                    <a:pt x="108453" y="113684"/>
                  </a:lnTo>
                  <a:lnTo>
                    <a:pt x="107216" y="112631"/>
                  </a:lnTo>
                  <a:lnTo>
                    <a:pt x="105567" y="113157"/>
                  </a:lnTo>
                  <a:lnTo>
                    <a:pt x="104329" y="111578"/>
                  </a:lnTo>
                  <a:lnTo>
                    <a:pt x="103092" y="108947"/>
                  </a:lnTo>
                  <a:lnTo>
                    <a:pt x="101443" y="106842"/>
                  </a:lnTo>
                  <a:lnTo>
                    <a:pt x="101030" y="105263"/>
                  </a:lnTo>
                  <a:lnTo>
                    <a:pt x="99793" y="103157"/>
                  </a:lnTo>
                  <a:lnTo>
                    <a:pt x="97731" y="102631"/>
                  </a:lnTo>
                  <a:lnTo>
                    <a:pt x="96082" y="101578"/>
                  </a:lnTo>
                  <a:lnTo>
                    <a:pt x="94432" y="101052"/>
                  </a:lnTo>
                  <a:lnTo>
                    <a:pt x="92783" y="95263"/>
                  </a:lnTo>
                  <a:lnTo>
                    <a:pt x="91958" y="93157"/>
                  </a:lnTo>
                  <a:lnTo>
                    <a:pt x="90721" y="91578"/>
                  </a:lnTo>
                  <a:lnTo>
                    <a:pt x="90309" y="90526"/>
                  </a:lnTo>
                  <a:lnTo>
                    <a:pt x="89072" y="88947"/>
                  </a:lnTo>
                  <a:lnTo>
                    <a:pt x="87835" y="87894"/>
                  </a:lnTo>
                  <a:lnTo>
                    <a:pt x="88247" y="85789"/>
                  </a:lnTo>
                  <a:lnTo>
                    <a:pt x="88659" y="84736"/>
                  </a:lnTo>
                  <a:lnTo>
                    <a:pt x="87422" y="81578"/>
                  </a:lnTo>
                  <a:lnTo>
                    <a:pt x="86185" y="82105"/>
                  </a:lnTo>
                  <a:lnTo>
                    <a:pt x="86185" y="83157"/>
                  </a:lnTo>
                  <a:lnTo>
                    <a:pt x="86185" y="85789"/>
                  </a:lnTo>
                  <a:lnTo>
                    <a:pt x="85360" y="85789"/>
                  </a:lnTo>
                  <a:lnTo>
                    <a:pt x="84536" y="84736"/>
                  </a:lnTo>
                  <a:lnTo>
                    <a:pt x="83298" y="83157"/>
                  </a:lnTo>
                  <a:lnTo>
                    <a:pt x="81237" y="78947"/>
                  </a:lnTo>
                  <a:lnTo>
                    <a:pt x="80000" y="77368"/>
                  </a:lnTo>
                  <a:lnTo>
                    <a:pt x="79587" y="76842"/>
                  </a:lnTo>
                  <a:lnTo>
                    <a:pt x="80000" y="75789"/>
                  </a:lnTo>
                  <a:lnTo>
                    <a:pt x="79175" y="73684"/>
                  </a:lnTo>
                  <a:lnTo>
                    <a:pt x="77938" y="73157"/>
                  </a:lnTo>
                  <a:lnTo>
                    <a:pt x="79175" y="70000"/>
                  </a:lnTo>
                  <a:lnTo>
                    <a:pt x="80000" y="68421"/>
                  </a:lnTo>
                  <a:lnTo>
                    <a:pt x="80412" y="66842"/>
                  </a:lnTo>
                  <a:lnTo>
                    <a:pt x="80824" y="65263"/>
                  </a:lnTo>
                  <a:lnTo>
                    <a:pt x="80000" y="63684"/>
                  </a:lnTo>
                  <a:lnTo>
                    <a:pt x="79587" y="65789"/>
                  </a:lnTo>
                  <a:lnTo>
                    <a:pt x="78762" y="65263"/>
                  </a:lnTo>
                  <a:lnTo>
                    <a:pt x="78762" y="64210"/>
                  </a:lnTo>
                  <a:lnTo>
                    <a:pt x="77525" y="62105"/>
                  </a:lnTo>
                  <a:lnTo>
                    <a:pt x="77113" y="62105"/>
                  </a:lnTo>
                  <a:lnTo>
                    <a:pt x="77113" y="62631"/>
                  </a:lnTo>
                  <a:lnTo>
                    <a:pt x="77525" y="63684"/>
                  </a:lnTo>
                  <a:lnTo>
                    <a:pt x="77938" y="65263"/>
                  </a:lnTo>
                  <a:lnTo>
                    <a:pt x="77938" y="66842"/>
                  </a:lnTo>
                  <a:lnTo>
                    <a:pt x="77938" y="67368"/>
                  </a:lnTo>
                  <a:lnTo>
                    <a:pt x="77113" y="68421"/>
                  </a:lnTo>
                  <a:lnTo>
                    <a:pt x="76701" y="67894"/>
                  </a:lnTo>
                  <a:lnTo>
                    <a:pt x="75876" y="66842"/>
                  </a:lnTo>
                  <a:lnTo>
                    <a:pt x="74639" y="64210"/>
                  </a:lnTo>
                  <a:lnTo>
                    <a:pt x="74226" y="63157"/>
                  </a:lnTo>
                  <a:lnTo>
                    <a:pt x="74226" y="61052"/>
                  </a:lnTo>
                  <a:lnTo>
                    <a:pt x="74226" y="57894"/>
                  </a:lnTo>
                  <a:lnTo>
                    <a:pt x="75051" y="55789"/>
                  </a:lnTo>
                  <a:lnTo>
                    <a:pt x="75463" y="51578"/>
                  </a:lnTo>
                  <a:lnTo>
                    <a:pt x="75463" y="48947"/>
                  </a:lnTo>
                  <a:lnTo>
                    <a:pt x="75051" y="45263"/>
                  </a:lnTo>
                  <a:lnTo>
                    <a:pt x="74226" y="41578"/>
                  </a:lnTo>
                  <a:lnTo>
                    <a:pt x="72989" y="40526"/>
                  </a:lnTo>
                  <a:lnTo>
                    <a:pt x="71752" y="37894"/>
                  </a:lnTo>
                  <a:lnTo>
                    <a:pt x="69278" y="37368"/>
                  </a:lnTo>
                  <a:lnTo>
                    <a:pt x="68041" y="37368"/>
                  </a:lnTo>
                  <a:lnTo>
                    <a:pt x="67216" y="35263"/>
                  </a:lnTo>
                  <a:lnTo>
                    <a:pt x="65979" y="34736"/>
                  </a:lnTo>
                  <a:lnTo>
                    <a:pt x="64329" y="32105"/>
                  </a:lnTo>
                  <a:lnTo>
                    <a:pt x="62680" y="31578"/>
                  </a:lnTo>
                  <a:lnTo>
                    <a:pt x="62268" y="28947"/>
                  </a:lnTo>
                  <a:lnTo>
                    <a:pt x="61443" y="27894"/>
                  </a:lnTo>
                  <a:lnTo>
                    <a:pt x="58969" y="25263"/>
                  </a:lnTo>
                  <a:lnTo>
                    <a:pt x="56907" y="23157"/>
                  </a:lnTo>
                  <a:lnTo>
                    <a:pt x="55257" y="22105"/>
                  </a:lnTo>
                  <a:lnTo>
                    <a:pt x="53608" y="20526"/>
                  </a:lnTo>
                  <a:lnTo>
                    <a:pt x="52371" y="20000"/>
                  </a:lnTo>
                  <a:lnTo>
                    <a:pt x="50309" y="20000"/>
                  </a:lnTo>
                  <a:lnTo>
                    <a:pt x="48247" y="20526"/>
                  </a:lnTo>
                  <a:lnTo>
                    <a:pt x="47835" y="22105"/>
                  </a:lnTo>
                  <a:lnTo>
                    <a:pt x="48247" y="23684"/>
                  </a:lnTo>
                  <a:lnTo>
                    <a:pt x="47835" y="24736"/>
                  </a:lnTo>
                  <a:lnTo>
                    <a:pt x="47010" y="24736"/>
                  </a:lnTo>
                  <a:lnTo>
                    <a:pt x="46185" y="23684"/>
                  </a:lnTo>
                  <a:lnTo>
                    <a:pt x="44123" y="25789"/>
                  </a:lnTo>
                  <a:lnTo>
                    <a:pt x="41649" y="28421"/>
                  </a:lnTo>
                  <a:lnTo>
                    <a:pt x="38762" y="29473"/>
                  </a:lnTo>
                  <a:lnTo>
                    <a:pt x="34226" y="31052"/>
                  </a:lnTo>
                  <a:lnTo>
                    <a:pt x="34226" y="27894"/>
                  </a:lnTo>
                  <a:lnTo>
                    <a:pt x="32989" y="26315"/>
                  </a:lnTo>
                  <a:lnTo>
                    <a:pt x="31752" y="25789"/>
                  </a:lnTo>
                  <a:lnTo>
                    <a:pt x="29690" y="24210"/>
                  </a:lnTo>
                  <a:lnTo>
                    <a:pt x="31340" y="23157"/>
                  </a:lnTo>
                  <a:lnTo>
                    <a:pt x="31752" y="22631"/>
                  </a:lnTo>
                  <a:lnTo>
                    <a:pt x="28865" y="22105"/>
                  </a:lnTo>
                  <a:lnTo>
                    <a:pt x="28865" y="20526"/>
                  </a:lnTo>
                  <a:lnTo>
                    <a:pt x="29690" y="20526"/>
                  </a:lnTo>
                  <a:lnTo>
                    <a:pt x="30103" y="19473"/>
                  </a:lnTo>
                  <a:lnTo>
                    <a:pt x="30103" y="18421"/>
                  </a:lnTo>
                  <a:lnTo>
                    <a:pt x="29690" y="18421"/>
                  </a:lnTo>
                  <a:lnTo>
                    <a:pt x="28865" y="18947"/>
                  </a:lnTo>
                  <a:lnTo>
                    <a:pt x="28865" y="19473"/>
                  </a:lnTo>
                  <a:lnTo>
                    <a:pt x="28453" y="20000"/>
                  </a:lnTo>
                  <a:lnTo>
                    <a:pt x="27628" y="18947"/>
                  </a:lnTo>
                  <a:lnTo>
                    <a:pt x="25567" y="18947"/>
                  </a:lnTo>
                  <a:lnTo>
                    <a:pt x="26391" y="20526"/>
                  </a:lnTo>
                  <a:lnTo>
                    <a:pt x="26804" y="20526"/>
                  </a:lnTo>
                  <a:lnTo>
                    <a:pt x="27216" y="22631"/>
                  </a:lnTo>
                  <a:lnTo>
                    <a:pt x="26804" y="22631"/>
                  </a:lnTo>
                  <a:lnTo>
                    <a:pt x="25154" y="21578"/>
                  </a:lnTo>
                  <a:lnTo>
                    <a:pt x="23505" y="20000"/>
                  </a:lnTo>
                  <a:lnTo>
                    <a:pt x="21855" y="19473"/>
                  </a:lnTo>
                  <a:lnTo>
                    <a:pt x="18144" y="19473"/>
                  </a:lnTo>
                  <a:lnTo>
                    <a:pt x="16907" y="18421"/>
                  </a:lnTo>
                  <a:lnTo>
                    <a:pt x="16082" y="17368"/>
                  </a:lnTo>
                  <a:lnTo>
                    <a:pt x="14845" y="17368"/>
                  </a:lnTo>
                  <a:lnTo>
                    <a:pt x="10721" y="18421"/>
                  </a:lnTo>
                  <a:lnTo>
                    <a:pt x="7835" y="18421"/>
                  </a:lnTo>
                  <a:lnTo>
                    <a:pt x="5773" y="20000"/>
                  </a:lnTo>
                  <a:lnTo>
                    <a:pt x="4536" y="20526"/>
                  </a:lnTo>
                  <a:lnTo>
                    <a:pt x="2886" y="16842"/>
                  </a:lnTo>
                  <a:lnTo>
                    <a:pt x="2474" y="14210"/>
                  </a:lnTo>
                  <a:lnTo>
                    <a:pt x="824" y="11578"/>
                  </a:lnTo>
                  <a:lnTo>
                    <a:pt x="0" y="10526"/>
                  </a:lnTo>
                  <a:lnTo>
                    <a:pt x="0" y="8947"/>
                  </a:lnTo>
                  <a:lnTo>
                    <a:pt x="1237" y="8421"/>
                  </a:lnTo>
                  <a:lnTo>
                    <a:pt x="4123" y="7368"/>
                  </a:lnTo>
                  <a:lnTo>
                    <a:pt x="7422" y="6315"/>
                  </a:lnTo>
                  <a:lnTo>
                    <a:pt x="38350" y="3157"/>
                  </a:lnTo>
                  <a:lnTo>
                    <a:pt x="40412" y="8421"/>
                  </a:lnTo>
                  <a:lnTo>
                    <a:pt x="77938" y="5789"/>
                  </a:lnTo>
                  <a:lnTo>
                    <a:pt x="78350" y="10000"/>
                  </a:lnTo>
                  <a:lnTo>
                    <a:pt x="81237" y="10000"/>
                  </a:lnTo>
                  <a:lnTo>
                    <a:pt x="80000" y="0"/>
                  </a:lnTo>
                  <a:close/>
                </a:path>
              </a:pathLst>
            </a:custGeom>
            <a:solidFill>
              <a:schemeClr val="accent1">
                <a:lumMod val="60000"/>
                <a:lumOff val="40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5" name="Shape 871"/>
            <p:cNvSpPr/>
            <p:nvPr/>
          </p:nvSpPr>
          <p:spPr>
            <a:xfrm>
              <a:off x="6802545" y="2950697"/>
              <a:ext cx="306933" cy="271518"/>
            </a:xfrm>
            <a:custGeom>
              <a:avLst/>
              <a:gdLst/>
              <a:ahLst/>
              <a:cxnLst/>
              <a:rect l="0" t="0" r="0" b="0"/>
              <a:pathLst>
                <a:path w="120000" h="120000" extrusionOk="0">
                  <a:moveTo>
                    <a:pt x="119340" y="111055"/>
                  </a:moveTo>
                  <a:lnTo>
                    <a:pt x="118021" y="111055"/>
                  </a:lnTo>
                  <a:lnTo>
                    <a:pt x="116043" y="109565"/>
                  </a:lnTo>
                  <a:lnTo>
                    <a:pt x="115384" y="109565"/>
                  </a:lnTo>
                  <a:lnTo>
                    <a:pt x="114065" y="109565"/>
                  </a:lnTo>
                  <a:lnTo>
                    <a:pt x="112747" y="108819"/>
                  </a:lnTo>
                  <a:lnTo>
                    <a:pt x="109450" y="106583"/>
                  </a:lnTo>
                  <a:lnTo>
                    <a:pt x="108791" y="106583"/>
                  </a:lnTo>
                  <a:lnTo>
                    <a:pt x="105494" y="103602"/>
                  </a:lnTo>
                  <a:lnTo>
                    <a:pt x="104175" y="102111"/>
                  </a:lnTo>
                  <a:lnTo>
                    <a:pt x="102197" y="101366"/>
                  </a:lnTo>
                  <a:lnTo>
                    <a:pt x="100219" y="99875"/>
                  </a:lnTo>
                  <a:lnTo>
                    <a:pt x="98901" y="98385"/>
                  </a:lnTo>
                  <a:lnTo>
                    <a:pt x="100879" y="98385"/>
                  </a:lnTo>
                  <a:lnTo>
                    <a:pt x="102197" y="96894"/>
                  </a:lnTo>
                  <a:lnTo>
                    <a:pt x="105494" y="96894"/>
                  </a:lnTo>
                  <a:lnTo>
                    <a:pt x="106153" y="95403"/>
                  </a:lnTo>
                  <a:lnTo>
                    <a:pt x="109450" y="95403"/>
                  </a:lnTo>
                  <a:lnTo>
                    <a:pt x="110769" y="93913"/>
                  </a:lnTo>
                  <a:lnTo>
                    <a:pt x="108791" y="90186"/>
                  </a:lnTo>
                  <a:lnTo>
                    <a:pt x="106813" y="87950"/>
                  </a:lnTo>
                  <a:lnTo>
                    <a:pt x="106153" y="87950"/>
                  </a:lnTo>
                  <a:lnTo>
                    <a:pt x="99560" y="90186"/>
                  </a:lnTo>
                  <a:lnTo>
                    <a:pt x="97582" y="90931"/>
                  </a:lnTo>
                  <a:lnTo>
                    <a:pt x="95604" y="90931"/>
                  </a:lnTo>
                  <a:lnTo>
                    <a:pt x="95604" y="90186"/>
                  </a:lnTo>
                  <a:lnTo>
                    <a:pt x="97582" y="88695"/>
                  </a:lnTo>
                  <a:lnTo>
                    <a:pt x="99560" y="87950"/>
                  </a:lnTo>
                  <a:lnTo>
                    <a:pt x="101538" y="86459"/>
                  </a:lnTo>
                  <a:lnTo>
                    <a:pt x="101538" y="84968"/>
                  </a:lnTo>
                  <a:lnTo>
                    <a:pt x="101538" y="81987"/>
                  </a:lnTo>
                  <a:lnTo>
                    <a:pt x="100879" y="76770"/>
                  </a:lnTo>
                  <a:lnTo>
                    <a:pt x="98901" y="73788"/>
                  </a:lnTo>
                  <a:lnTo>
                    <a:pt x="97582" y="70807"/>
                  </a:lnTo>
                  <a:lnTo>
                    <a:pt x="98241" y="58881"/>
                  </a:lnTo>
                  <a:lnTo>
                    <a:pt x="55384" y="61118"/>
                  </a:lnTo>
                  <a:lnTo>
                    <a:pt x="54725" y="58136"/>
                  </a:lnTo>
                  <a:lnTo>
                    <a:pt x="54725" y="55900"/>
                  </a:lnTo>
                  <a:lnTo>
                    <a:pt x="55384" y="54409"/>
                  </a:lnTo>
                  <a:lnTo>
                    <a:pt x="57362" y="52919"/>
                  </a:lnTo>
                  <a:lnTo>
                    <a:pt x="57362" y="49192"/>
                  </a:lnTo>
                  <a:lnTo>
                    <a:pt x="57362" y="47701"/>
                  </a:lnTo>
                  <a:lnTo>
                    <a:pt x="58021" y="45465"/>
                  </a:lnTo>
                  <a:lnTo>
                    <a:pt x="58681" y="44720"/>
                  </a:lnTo>
                  <a:lnTo>
                    <a:pt x="59340" y="43229"/>
                  </a:lnTo>
                  <a:lnTo>
                    <a:pt x="60000" y="38012"/>
                  </a:lnTo>
                  <a:lnTo>
                    <a:pt x="61318" y="36521"/>
                  </a:lnTo>
                  <a:lnTo>
                    <a:pt x="63956" y="32049"/>
                  </a:lnTo>
                  <a:lnTo>
                    <a:pt x="64615" y="30559"/>
                  </a:lnTo>
                  <a:lnTo>
                    <a:pt x="64615" y="27577"/>
                  </a:lnTo>
                  <a:lnTo>
                    <a:pt x="65274" y="27577"/>
                  </a:lnTo>
                  <a:lnTo>
                    <a:pt x="67252" y="25341"/>
                  </a:lnTo>
                  <a:lnTo>
                    <a:pt x="67912" y="19378"/>
                  </a:lnTo>
                  <a:lnTo>
                    <a:pt x="67252" y="17142"/>
                  </a:lnTo>
                  <a:lnTo>
                    <a:pt x="65274" y="15652"/>
                  </a:lnTo>
                  <a:lnTo>
                    <a:pt x="65274" y="14161"/>
                  </a:lnTo>
                  <a:lnTo>
                    <a:pt x="64615" y="10434"/>
                  </a:lnTo>
                  <a:lnTo>
                    <a:pt x="64615" y="9689"/>
                  </a:lnTo>
                  <a:lnTo>
                    <a:pt x="63956" y="8198"/>
                  </a:lnTo>
                  <a:lnTo>
                    <a:pt x="61978" y="6708"/>
                  </a:lnTo>
                  <a:lnTo>
                    <a:pt x="64615" y="5217"/>
                  </a:lnTo>
                  <a:lnTo>
                    <a:pt x="64615" y="3726"/>
                  </a:lnTo>
                  <a:lnTo>
                    <a:pt x="63956" y="1490"/>
                  </a:lnTo>
                  <a:lnTo>
                    <a:pt x="61978" y="0"/>
                  </a:lnTo>
                  <a:lnTo>
                    <a:pt x="0" y="2236"/>
                  </a:lnTo>
                  <a:lnTo>
                    <a:pt x="0" y="35031"/>
                  </a:lnTo>
                  <a:lnTo>
                    <a:pt x="4615" y="39503"/>
                  </a:lnTo>
                  <a:lnTo>
                    <a:pt x="4615" y="40993"/>
                  </a:lnTo>
                  <a:lnTo>
                    <a:pt x="7252" y="47701"/>
                  </a:lnTo>
                  <a:lnTo>
                    <a:pt x="7912" y="49192"/>
                  </a:lnTo>
                  <a:lnTo>
                    <a:pt x="7912" y="53664"/>
                  </a:lnTo>
                  <a:lnTo>
                    <a:pt x="8571" y="55900"/>
                  </a:lnTo>
                  <a:lnTo>
                    <a:pt x="9890" y="61863"/>
                  </a:lnTo>
                  <a:lnTo>
                    <a:pt x="11208" y="66335"/>
                  </a:lnTo>
                  <a:lnTo>
                    <a:pt x="8571" y="70062"/>
                  </a:lnTo>
                  <a:lnTo>
                    <a:pt x="7252" y="76024"/>
                  </a:lnTo>
                  <a:lnTo>
                    <a:pt x="7252" y="78260"/>
                  </a:lnTo>
                  <a:lnTo>
                    <a:pt x="5934" y="81987"/>
                  </a:lnTo>
                  <a:lnTo>
                    <a:pt x="7912" y="87204"/>
                  </a:lnTo>
                  <a:lnTo>
                    <a:pt x="7912" y="90186"/>
                  </a:lnTo>
                  <a:lnTo>
                    <a:pt x="5934" y="97639"/>
                  </a:lnTo>
                  <a:lnTo>
                    <a:pt x="3956" y="101366"/>
                  </a:lnTo>
                  <a:lnTo>
                    <a:pt x="6593" y="101366"/>
                  </a:lnTo>
                  <a:lnTo>
                    <a:pt x="9890" y="101366"/>
                  </a:lnTo>
                  <a:lnTo>
                    <a:pt x="11868" y="99875"/>
                  </a:lnTo>
                  <a:lnTo>
                    <a:pt x="14505" y="99875"/>
                  </a:lnTo>
                  <a:lnTo>
                    <a:pt x="16483" y="99875"/>
                  </a:lnTo>
                  <a:lnTo>
                    <a:pt x="22417" y="101366"/>
                  </a:lnTo>
                  <a:lnTo>
                    <a:pt x="25714" y="102111"/>
                  </a:lnTo>
                  <a:lnTo>
                    <a:pt x="29010" y="103602"/>
                  </a:lnTo>
                  <a:lnTo>
                    <a:pt x="33626" y="105838"/>
                  </a:lnTo>
                  <a:lnTo>
                    <a:pt x="42197" y="105838"/>
                  </a:lnTo>
                  <a:lnTo>
                    <a:pt x="47472" y="105838"/>
                  </a:lnTo>
                  <a:lnTo>
                    <a:pt x="52087" y="105838"/>
                  </a:lnTo>
                  <a:lnTo>
                    <a:pt x="52747" y="105093"/>
                  </a:lnTo>
                  <a:lnTo>
                    <a:pt x="51428" y="102857"/>
                  </a:lnTo>
                  <a:lnTo>
                    <a:pt x="48131" y="102857"/>
                  </a:lnTo>
                  <a:lnTo>
                    <a:pt x="47472" y="102857"/>
                  </a:lnTo>
                  <a:lnTo>
                    <a:pt x="46153" y="102111"/>
                  </a:lnTo>
                  <a:lnTo>
                    <a:pt x="46813" y="99875"/>
                  </a:lnTo>
                  <a:lnTo>
                    <a:pt x="47472" y="98385"/>
                  </a:lnTo>
                  <a:lnTo>
                    <a:pt x="50769" y="98385"/>
                  </a:lnTo>
                  <a:lnTo>
                    <a:pt x="55384" y="100621"/>
                  </a:lnTo>
                  <a:lnTo>
                    <a:pt x="60000" y="105093"/>
                  </a:lnTo>
                  <a:lnTo>
                    <a:pt x="63956" y="105838"/>
                  </a:lnTo>
                  <a:lnTo>
                    <a:pt x="66593" y="104347"/>
                  </a:lnTo>
                  <a:lnTo>
                    <a:pt x="65934" y="107329"/>
                  </a:lnTo>
                  <a:lnTo>
                    <a:pt x="64615" y="111801"/>
                  </a:lnTo>
                  <a:lnTo>
                    <a:pt x="65934" y="114037"/>
                  </a:lnTo>
                  <a:lnTo>
                    <a:pt x="69890" y="115527"/>
                  </a:lnTo>
                  <a:lnTo>
                    <a:pt x="73186" y="115527"/>
                  </a:lnTo>
                  <a:lnTo>
                    <a:pt x="75824" y="117763"/>
                  </a:lnTo>
                  <a:lnTo>
                    <a:pt x="78461" y="117763"/>
                  </a:lnTo>
                  <a:lnTo>
                    <a:pt x="79780" y="114782"/>
                  </a:lnTo>
                  <a:lnTo>
                    <a:pt x="82417" y="111801"/>
                  </a:lnTo>
                  <a:lnTo>
                    <a:pt x="84395" y="111055"/>
                  </a:lnTo>
                  <a:lnTo>
                    <a:pt x="87032" y="111801"/>
                  </a:lnTo>
                  <a:lnTo>
                    <a:pt x="89670" y="115527"/>
                  </a:lnTo>
                  <a:lnTo>
                    <a:pt x="92307" y="115527"/>
                  </a:lnTo>
                  <a:lnTo>
                    <a:pt x="93626" y="114037"/>
                  </a:lnTo>
                  <a:lnTo>
                    <a:pt x="92307" y="108074"/>
                  </a:lnTo>
                  <a:lnTo>
                    <a:pt x="92307" y="106583"/>
                  </a:lnTo>
                  <a:lnTo>
                    <a:pt x="93626" y="105093"/>
                  </a:lnTo>
                  <a:lnTo>
                    <a:pt x="96263" y="105093"/>
                  </a:lnTo>
                  <a:lnTo>
                    <a:pt x="98901" y="106583"/>
                  </a:lnTo>
                  <a:lnTo>
                    <a:pt x="98901" y="109565"/>
                  </a:lnTo>
                  <a:lnTo>
                    <a:pt x="104175" y="110310"/>
                  </a:lnTo>
                  <a:lnTo>
                    <a:pt x="108791" y="112546"/>
                  </a:lnTo>
                  <a:lnTo>
                    <a:pt x="110769" y="114782"/>
                  </a:lnTo>
                  <a:lnTo>
                    <a:pt x="109450" y="117018"/>
                  </a:lnTo>
                  <a:lnTo>
                    <a:pt x="108791" y="120000"/>
                  </a:lnTo>
                  <a:lnTo>
                    <a:pt x="111428" y="120000"/>
                  </a:lnTo>
                  <a:lnTo>
                    <a:pt x="112747" y="117763"/>
                  </a:lnTo>
                  <a:lnTo>
                    <a:pt x="114065" y="116273"/>
                  </a:lnTo>
                  <a:lnTo>
                    <a:pt x="116043" y="117763"/>
                  </a:lnTo>
                  <a:lnTo>
                    <a:pt x="116043" y="119254"/>
                  </a:lnTo>
                  <a:lnTo>
                    <a:pt x="117362" y="117018"/>
                  </a:lnTo>
                  <a:lnTo>
                    <a:pt x="119340" y="114782"/>
                  </a:lnTo>
                  <a:lnTo>
                    <a:pt x="120000" y="114037"/>
                  </a:lnTo>
                  <a:lnTo>
                    <a:pt x="119340" y="11105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6" name="Shape 872"/>
            <p:cNvSpPr/>
            <p:nvPr/>
          </p:nvSpPr>
          <p:spPr>
            <a:xfrm>
              <a:off x="6765442" y="2707850"/>
              <a:ext cx="274889" cy="247907"/>
            </a:xfrm>
            <a:custGeom>
              <a:avLst/>
              <a:gdLst/>
              <a:ahLst/>
              <a:cxnLst/>
              <a:rect l="0" t="0" r="0" b="0"/>
              <a:pathLst>
                <a:path w="120000" h="120000" extrusionOk="0">
                  <a:moveTo>
                    <a:pt x="4417" y="100408"/>
                  </a:moveTo>
                  <a:lnTo>
                    <a:pt x="2944" y="98775"/>
                  </a:lnTo>
                  <a:lnTo>
                    <a:pt x="5153" y="101224"/>
                  </a:lnTo>
                  <a:lnTo>
                    <a:pt x="7361" y="102040"/>
                  </a:lnTo>
                  <a:lnTo>
                    <a:pt x="8834" y="100408"/>
                  </a:lnTo>
                  <a:lnTo>
                    <a:pt x="16196" y="101224"/>
                  </a:lnTo>
                  <a:lnTo>
                    <a:pt x="16196" y="120000"/>
                  </a:lnTo>
                  <a:lnTo>
                    <a:pt x="85398" y="117551"/>
                  </a:lnTo>
                  <a:lnTo>
                    <a:pt x="86134" y="117551"/>
                  </a:lnTo>
                  <a:lnTo>
                    <a:pt x="87607" y="113469"/>
                  </a:lnTo>
                  <a:lnTo>
                    <a:pt x="88343" y="111020"/>
                  </a:lnTo>
                  <a:lnTo>
                    <a:pt x="87607" y="108571"/>
                  </a:lnTo>
                  <a:lnTo>
                    <a:pt x="87607" y="103673"/>
                  </a:lnTo>
                  <a:lnTo>
                    <a:pt x="87607" y="102040"/>
                  </a:lnTo>
                  <a:lnTo>
                    <a:pt x="86134" y="99591"/>
                  </a:lnTo>
                  <a:lnTo>
                    <a:pt x="85398" y="98775"/>
                  </a:lnTo>
                  <a:lnTo>
                    <a:pt x="85398" y="97142"/>
                  </a:lnTo>
                  <a:lnTo>
                    <a:pt x="86134" y="95510"/>
                  </a:lnTo>
                  <a:lnTo>
                    <a:pt x="85398" y="94693"/>
                  </a:lnTo>
                  <a:lnTo>
                    <a:pt x="86871" y="92244"/>
                  </a:lnTo>
                  <a:lnTo>
                    <a:pt x="89079" y="88979"/>
                  </a:lnTo>
                  <a:lnTo>
                    <a:pt x="89815" y="88979"/>
                  </a:lnTo>
                  <a:lnTo>
                    <a:pt x="89079" y="87346"/>
                  </a:lnTo>
                  <a:lnTo>
                    <a:pt x="90552" y="84081"/>
                  </a:lnTo>
                  <a:lnTo>
                    <a:pt x="92024" y="81632"/>
                  </a:lnTo>
                  <a:lnTo>
                    <a:pt x="90552" y="80816"/>
                  </a:lnTo>
                  <a:lnTo>
                    <a:pt x="91288" y="77551"/>
                  </a:lnTo>
                  <a:lnTo>
                    <a:pt x="93496" y="75102"/>
                  </a:lnTo>
                  <a:lnTo>
                    <a:pt x="97177" y="70204"/>
                  </a:lnTo>
                  <a:lnTo>
                    <a:pt x="99386" y="66122"/>
                  </a:lnTo>
                  <a:lnTo>
                    <a:pt x="99386" y="62857"/>
                  </a:lnTo>
                  <a:lnTo>
                    <a:pt x="100858" y="58775"/>
                  </a:lnTo>
                  <a:lnTo>
                    <a:pt x="101595" y="58775"/>
                  </a:lnTo>
                  <a:lnTo>
                    <a:pt x="103067" y="57142"/>
                  </a:lnTo>
                  <a:lnTo>
                    <a:pt x="103803" y="54693"/>
                  </a:lnTo>
                  <a:lnTo>
                    <a:pt x="105276" y="53061"/>
                  </a:lnTo>
                  <a:lnTo>
                    <a:pt x="108220" y="51428"/>
                  </a:lnTo>
                  <a:lnTo>
                    <a:pt x="107484" y="48979"/>
                  </a:lnTo>
                  <a:lnTo>
                    <a:pt x="108957" y="47346"/>
                  </a:lnTo>
                  <a:lnTo>
                    <a:pt x="110429" y="44081"/>
                  </a:lnTo>
                  <a:lnTo>
                    <a:pt x="110429" y="39183"/>
                  </a:lnTo>
                  <a:lnTo>
                    <a:pt x="110429" y="35102"/>
                  </a:lnTo>
                  <a:lnTo>
                    <a:pt x="112638" y="31836"/>
                  </a:lnTo>
                  <a:lnTo>
                    <a:pt x="114846" y="30204"/>
                  </a:lnTo>
                  <a:lnTo>
                    <a:pt x="114846" y="28571"/>
                  </a:lnTo>
                  <a:lnTo>
                    <a:pt x="115582" y="26938"/>
                  </a:lnTo>
                  <a:lnTo>
                    <a:pt x="115582" y="23673"/>
                  </a:lnTo>
                  <a:lnTo>
                    <a:pt x="117791" y="22857"/>
                  </a:lnTo>
                  <a:lnTo>
                    <a:pt x="118527" y="21224"/>
                  </a:lnTo>
                  <a:lnTo>
                    <a:pt x="119263" y="19591"/>
                  </a:lnTo>
                  <a:lnTo>
                    <a:pt x="120000" y="17959"/>
                  </a:lnTo>
                  <a:lnTo>
                    <a:pt x="120000" y="15510"/>
                  </a:lnTo>
                  <a:lnTo>
                    <a:pt x="101595" y="16326"/>
                  </a:lnTo>
                  <a:lnTo>
                    <a:pt x="108957" y="4081"/>
                  </a:lnTo>
                  <a:lnTo>
                    <a:pt x="108220" y="0"/>
                  </a:lnTo>
                  <a:lnTo>
                    <a:pt x="0" y="3265"/>
                  </a:lnTo>
                  <a:lnTo>
                    <a:pt x="5153" y="38367"/>
                  </a:lnTo>
                  <a:lnTo>
                    <a:pt x="4417" y="100408"/>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7" name="Shape 873"/>
            <p:cNvSpPr/>
            <p:nvPr/>
          </p:nvSpPr>
          <p:spPr>
            <a:xfrm>
              <a:off x="7011664" y="2657257"/>
              <a:ext cx="465457" cy="151778"/>
            </a:xfrm>
            <a:custGeom>
              <a:avLst/>
              <a:gdLst/>
              <a:ahLst/>
              <a:cxnLst/>
              <a:rect l="0" t="0" r="0" b="0"/>
              <a:pathLst>
                <a:path w="120000" h="120000" extrusionOk="0">
                  <a:moveTo>
                    <a:pt x="71042" y="15700"/>
                  </a:moveTo>
                  <a:cubicBezTo>
                    <a:pt x="30552" y="23551"/>
                    <a:pt x="30552" y="23551"/>
                    <a:pt x="30552" y="23551"/>
                  </a:cubicBezTo>
                  <a:cubicBezTo>
                    <a:pt x="31288" y="34766"/>
                    <a:pt x="31288" y="34766"/>
                    <a:pt x="31288" y="34766"/>
                  </a:cubicBezTo>
                  <a:cubicBezTo>
                    <a:pt x="9570" y="35887"/>
                    <a:pt x="9570" y="35887"/>
                    <a:pt x="9570" y="35887"/>
                  </a:cubicBezTo>
                  <a:cubicBezTo>
                    <a:pt x="8834" y="37009"/>
                    <a:pt x="8834" y="37009"/>
                    <a:pt x="8834" y="37009"/>
                  </a:cubicBezTo>
                  <a:cubicBezTo>
                    <a:pt x="8834" y="40373"/>
                    <a:pt x="8834" y="40373"/>
                    <a:pt x="8834" y="40373"/>
                  </a:cubicBezTo>
                  <a:cubicBezTo>
                    <a:pt x="8834" y="43738"/>
                    <a:pt x="8834" y="43738"/>
                    <a:pt x="8834" y="43738"/>
                  </a:cubicBezTo>
                  <a:cubicBezTo>
                    <a:pt x="8466" y="47102"/>
                    <a:pt x="8466" y="47102"/>
                    <a:pt x="8466" y="47102"/>
                  </a:cubicBezTo>
                  <a:cubicBezTo>
                    <a:pt x="7730" y="48224"/>
                    <a:pt x="7730" y="48224"/>
                    <a:pt x="7730" y="48224"/>
                  </a:cubicBezTo>
                  <a:cubicBezTo>
                    <a:pt x="7361" y="50467"/>
                    <a:pt x="7361" y="50467"/>
                    <a:pt x="7361" y="50467"/>
                  </a:cubicBezTo>
                  <a:cubicBezTo>
                    <a:pt x="7730" y="51588"/>
                    <a:pt x="7730" y="51588"/>
                    <a:pt x="7730" y="51588"/>
                  </a:cubicBezTo>
                  <a:cubicBezTo>
                    <a:pt x="7730" y="51588"/>
                    <a:pt x="8466" y="54953"/>
                    <a:pt x="8466" y="56074"/>
                  </a:cubicBezTo>
                  <a:cubicBezTo>
                    <a:pt x="8834" y="57196"/>
                    <a:pt x="8098" y="58317"/>
                    <a:pt x="8098" y="58317"/>
                  </a:cubicBezTo>
                  <a:cubicBezTo>
                    <a:pt x="7361" y="61682"/>
                    <a:pt x="7361" y="61682"/>
                    <a:pt x="7361" y="61682"/>
                  </a:cubicBezTo>
                  <a:cubicBezTo>
                    <a:pt x="6993" y="65046"/>
                    <a:pt x="6993" y="65046"/>
                    <a:pt x="6993" y="65046"/>
                  </a:cubicBezTo>
                  <a:cubicBezTo>
                    <a:pt x="7361" y="65046"/>
                    <a:pt x="7361" y="65046"/>
                    <a:pt x="7361" y="65046"/>
                  </a:cubicBezTo>
                  <a:cubicBezTo>
                    <a:pt x="7361" y="69532"/>
                    <a:pt x="7361" y="69532"/>
                    <a:pt x="7361" y="69532"/>
                  </a:cubicBezTo>
                  <a:cubicBezTo>
                    <a:pt x="6993" y="71775"/>
                    <a:pt x="6993" y="71775"/>
                    <a:pt x="6993" y="71775"/>
                  </a:cubicBezTo>
                  <a:cubicBezTo>
                    <a:pt x="6625" y="74018"/>
                    <a:pt x="6625" y="74018"/>
                    <a:pt x="6625" y="74018"/>
                  </a:cubicBezTo>
                  <a:cubicBezTo>
                    <a:pt x="5889" y="77383"/>
                    <a:pt x="5889" y="77383"/>
                    <a:pt x="5889" y="77383"/>
                  </a:cubicBezTo>
                  <a:cubicBezTo>
                    <a:pt x="4785" y="78504"/>
                    <a:pt x="4785" y="78504"/>
                    <a:pt x="4785" y="78504"/>
                  </a:cubicBezTo>
                  <a:cubicBezTo>
                    <a:pt x="4785" y="84112"/>
                    <a:pt x="4785" y="84112"/>
                    <a:pt x="4785" y="84112"/>
                  </a:cubicBezTo>
                  <a:cubicBezTo>
                    <a:pt x="4417" y="86355"/>
                    <a:pt x="4417" y="86355"/>
                    <a:pt x="4417" y="86355"/>
                  </a:cubicBezTo>
                  <a:cubicBezTo>
                    <a:pt x="4417" y="88598"/>
                    <a:pt x="4417" y="88598"/>
                    <a:pt x="4417" y="88598"/>
                  </a:cubicBezTo>
                  <a:cubicBezTo>
                    <a:pt x="2944" y="91962"/>
                    <a:pt x="2944" y="91962"/>
                    <a:pt x="2944" y="91962"/>
                  </a:cubicBezTo>
                  <a:cubicBezTo>
                    <a:pt x="1840" y="97570"/>
                    <a:pt x="1840" y="97570"/>
                    <a:pt x="1840" y="97570"/>
                  </a:cubicBezTo>
                  <a:cubicBezTo>
                    <a:pt x="1840" y="103177"/>
                    <a:pt x="1840" y="103177"/>
                    <a:pt x="1840" y="103177"/>
                  </a:cubicBezTo>
                  <a:cubicBezTo>
                    <a:pt x="1840" y="111028"/>
                    <a:pt x="1840" y="111028"/>
                    <a:pt x="1840" y="111028"/>
                  </a:cubicBezTo>
                  <a:cubicBezTo>
                    <a:pt x="736" y="116635"/>
                    <a:pt x="736" y="116635"/>
                    <a:pt x="736" y="116635"/>
                  </a:cubicBezTo>
                  <a:cubicBezTo>
                    <a:pt x="0" y="120000"/>
                    <a:pt x="0" y="120000"/>
                    <a:pt x="0" y="120000"/>
                  </a:cubicBezTo>
                  <a:cubicBezTo>
                    <a:pt x="0" y="120000"/>
                    <a:pt x="0" y="120000"/>
                    <a:pt x="0" y="120000"/>
                  </a:cubicBezTo>
                  <a:cubicBezTo>
                    <a:pt x="85398" y="99813"/>
                    <a:pt x="85398" y="99813"/>
                    <a:pt x="85398" y="99813"/>
                  </a:cubicBezTo>
                  <a:cubicBezTo>
                    <a:pt x="85398" y="99813"/>
                    <a:pt x="85398" y="99813"/>
                    <a:pt x="85398" y="99813"/>
                  </a:cubicBezTo>
                  <a:cubicBezTo>
                    <a:pt x="85398" y="98691"/>
                    <a:pt x="85398" y="98691"/>
                    <a:pt x="85398" y="98691"/>
                  </a:cubicBezTo>
                  <a:cubicBezTo>
                    <a:pt x="85766" y="91962"/>
                    <a:pt x="85766" y="91962"/>
                    <a:pt x="85766" y="91962"/>
                  </a:cubicBezTo>
                  <a:cubicBezTo>
                    <a:pt x="85766" y="88598"/>
                    <a:pt x="85766" y="88598"/>
                    <a:pt x="85766" y="88598"/>
                  </a:cubicBezTo>
                  <a:cubicBezTo>
                    <a:pt x="87239" y="84112"/>
                    <a:pt x="87239" y="84112"/>
                    <a:pt x="87239" y="84112"/>
                  </a:cubicBezTo>
                  <a:cubicBezTo>
                    <a:pt x="88343" y="84112"/>
                    <a:pt x="88343" y="84112"/>
                    <a:pt x="88343" y="84112"/>
                  </a:cubicBezTo>
                  <a:cubicBezTo>
                    <a:pt x="89815" y="80747"/>
                    <a:pt x="89815" y="80747"/>
                    <a:pt x="89815" y="80747"/>
                  </a:cubicBezTo>
                  <a:cubicBezTo>
                    <a:pt x="89447" y="76261"/>
                    <a:pt x="89447" y="76261"/>
                    <a:pt x="89447" y="76261"/>
                  </a:cubicBezTo>
                  <a:cubicBezTo>
                    <a:pt x="90552" y="71775"/>
                    <a:pt x="90552" y="71775"/>
                    <a:pt x="90552" y="71775"/>
                  </a:cubicBezTo>
                  <a:cubicBezTo>
                    <a:pt x="103067" y="49345"/>
                    <a:pt x="103067" y="49345"/>
                    <a:pt x="103067" y="49345"/>
                  </a:cubicBezTo>
                  <a:cubicBezTo>
                    <a:pt x="104907" y="45981"/>
                    <a:pt x="104907" y="45981"/>
                    <a:pt x="104907" y="45981"/>
                  </a:cubicBezTo>
                  <a:cubicBezTo>
                    <a:pt x="105644" y="41495"/>
                    <a:pt x="105644" y="41495"/>
                    <a:pt x="105644" y="41495"/>
                  </a:cubicBezTo>
                  <a:cubicBezTo>
                    <a:pt x="107116" y="34766"/>
                    <a:pt x="107116" y="34766"/>
                    <a:pt x="107116" y="34766"/>
                  </a:cubicBezTo>
                  <a:cubicBezTo>
                    <a:pt x="108220" y="34766"/>
                    <a:pt x="108220" y="34766"/>
                    <a:pt x="108220" y="34766"/>
                  </a:cubicBezTo>
                  <a:cubicBezTo>
                    <a:pt x="109325" y="39252"/>
                    <a:pt x="109325" y="39252"/>
                    <a:pt x="109325" y="39252"/>
                  </a:cubicBezTo>
                  <a:cubicBezTo>
                    <a:pt x="110797" y="34766"/>
                    <a:pt x="110797" y="34766"/>
                    <a:pt x="110797" y="34766"/>
                  </a:cubicBezTo>
                  <a:cubicBezTo>
                    <a:pt x="112638" y="28037"/>
                    <a:pt x="112638" y="28037"/>
                    <a:pt x="112638" y="28037"/>
                  </a:cubicBezTo>
                  <a:cubicBezTo>
                    <a:pt x="116687" y="25794"/>
                    <a:pt x="116687" y="25794"/>
                    <a:pt x="116687" y="25794"/>
                  </a:cubicBezTo>
                  <a:cubicBezTo>
                    <a:pt x="117055" y="21308"/>
                    <a:pt x="117055" y="21308"/>
                    <a:pt x="117055" y="21308"/>
                  </a:cubicBezTo>
                  <a:cubicBezTo>
                    <a:pt x="118159" y="15700"/>
                    <a:pt x="118159" y="15700"/>
                    <a:pt x="118159" y="15700"/>
                  </a:cubicBezTo>
                  <a:cubicBezTo>
                    <a:pt x="119631" y="13457"/>
                    <a:pt x="119631" y="13457"/>
                    <a:pt x="119631" y="13457"/>
                  </a:cubicBezTo>
                  <a:cubicBezTo>
                    <a:pt x="120000" y="13457"/>
                    <a:pt x="120000" y="13457"/>
                    <a:pt x="120000" y="13457"/>
                  </a:cubicBezTo>
                  <a:cubicBezTo>
                    <a:pt x="120000" y="0"/>
                    <a:pt x="120000" y="0"/>
                    <a:pt x="120000" y="0"/>
                  </a:cubicBezTo>
                  <a:lnTo>
                    <a:pt x="71042" y="157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8" name="Shape 874"/>
            <p:cNvSpPr/>
            <p:nvPr/>
          </p:nvSpPr>
          <p:spPr>
            <a:xfrm>
              <a:off x="7342207" y="2606663"/>
              <a:ext cx="465457" cy="205745"/>
            </a:xfrm>
            <a:custGeom>
              <a:avLst/>
              <a:gdLst/>
              <a:ahLst/>
              <a:cxnLst/>
              <a:rect l="0" t="0" r="0" b="0"/>
              <a:pathLst>
                <a:path w="120000" h="120000" extrusionOk="0">
                  <a:moveTo>
                    <a:pt x="119263" y="28333"/>
                  </a:moveTo>
                  <a:cubicBezTo>
                    <a:pt x="118527" y="25833"/>
                    <a:pt x="118527" y="25833"/>
                    <a:pt x="118527" y="25833"/>
                  </a:cubicBezTo>
                  <a:cubicBezTo>
                    <a:pt x="117791" y="23333"/>
                    <a:pt x="117791" y="23333"/>
                    <a:pt x="117791" y="23333"/>
                  </a:cubicBezTo>
                  <a:cubicBezTo>
                    <a:pt x="116687" y="23333"/>
                    <a:pt x="116687" y="23333"/>
                    <a:pt x="116687" y="23333"/>
                  </a:cubicBezTo>
                  <a:cubicBezTo>
                    <a:pt x="116319" y="24166"/>
                    <a:pt x="116319" y="24166"/>
                    <a:pt x="116319" y="24166"/>
                  </a:cubicBezTo>
                  <a:cubicBezTo>
                    <a:pt x="115950" y="31666"/>
                    <a:pt x="115950" y="31666"/>
                    <a:pt x="115950" y="31666"/>
                  </a:cubicBezTo>
                  <a:cubicBezTo>
                    <a:pt x="115950" y="33333"/>
                    <a:pt x="115950" y="33333"/>
                    <a:pt x="115950" y="33333"/>
                  </a:cubicBezTo>
                  <a:cubicBezTo>
                    <a:pt x="114846" y="31666"/>
                    <a:pt x="114846" y="31666"/>
                    <a:pt x="114846" y="31666"/>
                  </a:cubicBezTo>
                  <a:cubicBezTo>
                    <a:pt x="114478" y="26666"/>
                    <a:pt x="114478" y="26666"/>
                    <a:pt x="114478" y="26666"/>
                  </a:cubicBezTo>
                  <a:cubicBezTo>
                    <a:pt x="113742" y="23333"/>
                    <a:pt x="113742" y="23333"/>
                    <a:pt x="113742" y="23333"/>
                  </a:cubicBezTo>
                  <a:cubicBezTo>
                    <a:pt x="112638" y="22500"/>
                    <a:pt x="112638" y="22500"/>
                    <a:pt x="112638" y="22500"/>
                  </a:cubicBezTo>
                  <a:cubicBezTo>
                    <a:pt x="110429" y="25000"/>
                    <a:pt x="110429" y="25000"/>
                    <a:pt x="110429" y="25000"/>
                  </a:cubicBezTo>
                  <a:cubicBezTo>
                    <a:pt x="109693" y="25000"/>
                    <a:pt x="109693" y="25000"/>
                    <a:pt x="109693" y="25000"/>
                  </a:cubicBezTo>
                  <a:cubicBezTo>
                    <a:pt x="107484" y="26666"/>
                    <a:pt x="107484" y="26666"/>
                    <a:pt x="107484" y="26666"/>
                  </a:cubicBezTo>
                  <a:cubicBezTo>
                    <a:pt x="106380" y="29166"/>
                    <a:pt x="106380" y="29166"/>
                    <a:pt x="106380" y="29166"/>
                  </a:cubicBezTo>
                  <a:cubicBezTo>
                    <a:pt x="105276" y="32500"/>
                    <a:pt x="105276" y="32500"/>
                    <a:pt x="105276" y="32500"/>
                  </a:cubicBezTo>
                  <a:cubicBezTo>
                    <a:pt x="104907" y="30833"/>
                    <a:pt x="104907" y="30833"/>
                    <a:pt x="104907" y="30833"/>
                  </a:cubicBezTo>
                  <a:cubicBezTo>
                    <a:pt x="104907" y="26666"/>
                    <a:pt x="104907" y="26666"/>
                    <a:pt x="104907" y="26666"/>
                  </a:cubicBezTo>
                  <a:cubicBezTo>
                    <a:pt x="104907" y="25000"/>
                    <a:pt x="104907" y="25000"/>
                    <a:pt x="104907" y="25000"/>
                  </a:cubicBezTo>
                  <a:cubicBezTo>
                    <a:pt x="104171" y="22500"/>
                    <a:pt x="104171" y="22500"/>
                    <a:pt x="104171" y="22500"/>
                  </a:cubicBezTo>
                  <a:cubicBezTo>
                    <a:pt x="103803" y="20833"/>
                    <a:pt x="103803" y="20833"/>
                    <a:pt x="103803" y="20833"/>
                  </a:cubicBezTo>
                  <a:cubicBezTo>
                    <a:pt x="103435" y="19166"/>
                    <a:pt x="103435" y="19166"/>
                    <a:pt x="103435" y="19166"/>
                  </a:cubicBezTo>
                  <a:cubicBezTo>
                    <a:pt x="103435" y="16666"/>
                    <a:pt x="103435" y="16666"/>
                    <a:pt x="103435" y="16666"/>
                  </a:cubicBezTo>
                  <a:cubicBezTo>
                    <a:pt x="103435" y="15000"/>
                    <a:pt x="103435" y="15000"/>
                    <a:pt x="103435" y="15000"/>
                  </a:cubicBezTo>
                  <a:cubicBezTo>
                    <a:pt x="104171" y="13333"/>
                    <a:pt x="104171" y="13333"/>
                    <a:pt x="104171" y="13333"/>
                  </a:cubicBezTo>
                  <a:cubicBezTo>
                    <a:pt x="104171" y="13333"/>
                    <a:pt x="104171" y="13333"/>
                    <a:pt x="104171" y="13333"/>
                  </a:cubicBezTo>
                  <a:cubicBezTo>
                    <a:pt x="104539" y="16666"/>
                    <a:pt x="104539" y="16666"/>
                    <a:pt x="104539" y="16666"/>
                  </a:cubicBezTo>
                  <a:cubicBezTo>
                    <a:pt x="104907" y="21666"/>
                    <a:pt x="104907" y="21666"/>
                    <a:pt x="104907" y="21666"/>
                  </a:cubicBezTo>
                  <a:cubicBezTo>
                    <a:pt x="105644" y="25833"/>
                    <a:pt x="105644" y="25833"/>
                    <a:pt x="105644" y="25833"/>
                  </a:cubicBezTo>
                  <a:cubicBezTo>
                    <a:pt x="106748" y="24166"/>
                    <a:pt x="106748" y="24166"/>
                    <a:pt x="106748" y="24166"/>
                  </a:cubicBezTo>
                  <a:cubicBezTo>
                    <a:pt x="107116" y="23333"/>
                    <a:pt x="107116" y="23333"/>
                    <a:pt x="107116" y="23333"/>
                  </a:cubicBezTo>
                  <a:cubicBezTo>
                    <a:pt x="108220" y="21666"/>
                    <a:pt x="108220" y="21666"/>
                    <a:pt x="108220" y="21666"/>
                  </a:cubicBezTo>
                  <a:cubicBezTo>
                    <a:pt x="108588" y="21666"/>
                    <a:pt x="108588" y="21666"/>
                    <a:pt x="108588" y="21666"/>
                  </a:cubicBezTo>
                  <a:cubicBezTo>
                    <a:pt x="110061" y="20000"/>
                    <a:pt x="110061" y="20000"/>
                    <a:pt x="110061" y="20000"/>
                  </a:cubicBezTo>
                  <a:cubicBezTo>
                    <a:pt x="110429" y="18333"/>
                    <a:pt x="110429" y="18333"/>
                    <a:pt x="110429" y="18333"/>
                  </a:cubicBezTo>
                  <a:cubicBezTo>
                    <a:pt x="112269" y="18333"/>
                    <a:pt x="112269" y="18333"/>
                    <a:pt x="112269" y="18333"/>
                  </a:cubicBezTo>
                  <a:cubicBezTo>
                    <a:pt x="112638" y="15833"/>
                    <a:pt x="112638" y="15833"/>
                    <a:pt x="112638" y="15833"/>
                  </a:cubicBezTo>
                  <a:cubicBezTo>
                    <a:pt x="113006" y="15000"/>
                    <a:pt x="113006" y="15000"/>
                    <a:pt x="113006" y="15000"/>
                  </a:cubicBezTo>
                  <a:cubicBezTo>
                    <a:pt x="113006" y="15000"/>
                    <a:pt x="112638" y="14166"/>
                    <a:pt x="112638" y="13333"/>
                  </a:cubicBezTo>
                  <a:cubicBezTo>
                    <a:pt x="112269" y="13333"/>
                    <a:pt x="112269" y="13333"/>
                    <a:pt x="112269" y="13333"/>
                  </a:cubicBezTo>
                  <a:cubicBezTo>
                    <a:pt x="111533" y="10833"/>
                    <a:pt x="111533" y="10833"/>
                    <a:pt x="111533" y="10833"/>
                  </a:cubicBezTo>
                  <a:cubicBezTo>
                    <a:pt x="111533" y="10000"/>
                    <a:pt x="111533" y="10000"/>
                    <a:pt x="111533" y="10000"/>
                  </a:cubicBezTo>
                  <a:cubicBezTo>
                    <a:pt x="111901" y="10000"/>
                    <a:pt x="111901" y="10000"/>
                    <a:pt x="111901" y="10000"/>
                  </a:cubicBezTo>
                  <a:cubicBezTo>
                    <a:pt x="113742" y="11666"/>
                    <a:pt x="113742" y="11666"/>
                    <a:pt x="113742" y="11666"/>
                  </a:cubicBezTo>
                  <a:cubicBezTo>
                    <a:pt x="114846" y="11666"/>
                    <a:pt x="114846" y="11666"/>
                    <a:pt x="114846" y="11666"/>
                  </a:cubicBezTo>
                  <a:cubicBezTo>
                    <a:pt x="114846" y="9166"/>
                    <a:pt x="114846" y="9166"/>
                    <a:pt x="114846" y="9166"/>
                  </a:cubicBezTo>
                  <a:cubicBezTo>
                    <a:pt x="113742" y="5833"/>
                    <a:pt x="113742" y="5833"/>
                    <a:pt x="113742" y="5833"/>
                  </a:cubicBezTo>
                  <a:cubicBezTo>
                    <a:pt x="113374" y="3333"/>
                    <a:pt x="113374" y="3333"/>
                    <a:pt x="113374" y="3333"/>
                  </a:cubicBezTo>
                  <a:cubicBezTo>
                    <a:pt x="112269" y="0"/>
                    <a:pt x="112269" y="0"/>
                    <a:pt x="112269" y="0"/>
                  </a:cubicBezTo>
                  <a:cubicBezTo>
                    <a:pt x="80245" y="15000"/>
                    <a:pt x="80245" y="15000"/>
                    <a:pt x="80245" y="15000"/>
                  </a:cubicBezTo>
                  <a:cubicBezTo>
                    <a:pt x="57055" y="23333"/>
                    <a:pt x="57055" y="23333"/>
                    <a:pt x="57055" y="23333"/>
                  </a:cubicBezTo>
                  <a:cubicBezTo>
                    <a:pt x="34601" y="29166"/>
                    <a:pt x="34601" y="29166"/>
                    <a:pt x="34601" y="29166"/>
                  </a:cubicBezTo>
                  <a:cubicBezTo>
                    <a:pt x="34601" y="39166"/>
                    <a:pt x="34601" y="39166"/>
                    <a:pt x="34601" y="39166"/>
                  </a:cubicBezTo>
                  <a:cubicBezTo>
                    <a:pt x="34233" y="39166"/>
                    <a:pt x="34233" y="39166"/>
                    <a:pt x="34233" y="39166"/>
                  </a:cubicBezTo>
                  <a:cubicBezTo>
                    <a:pt x="32760" y="40833"/>
                    <a:pt x="32760" y="40833"/>
                    <a:pt x="32760" y="40833"/>
                  </a:cubicBezTo>
                  <a:cubicBezTo>
                    <a:pt x="31656" y="45000"/>
                    <a:pt x="31656" y="45000"/>
                    <a:pt x="31656" y="45000"/>
                  </a:cubicBezTo>
                  <a:cubicBezTo>
                    <a:pt x="31288" y="48333"/>
                    <a:pt x="31288" y="48333"/>
                    <a:pt x="31288" y="48333"/>
                  </a:cubicBezTo>
                  <a:cubicBezTo>
                    <a:pt x="27239" y="50000"/>
                    <a:pt x="27239" y="50000"/>
                    <a:pt x="27239" y="50000"/>
                  </a:cubicBezTo>
                  <a:cubicBezTo>
                    <a:pt x="25398" y="55000"/>
                    <a:pt x="25398" y="55000"/>
                    <a:pt x="25398" y="55000"/>
                  </a:cubicBezTo>
                  <a:cubicBezTo>
                    <a:pt x="23926" y="58333"/>
                    <a:pt x="23926" y="58333"/>
                    <a:pt x="23926" y="58333"/>
                  </a:cubicBezTo>
                  <a:cubicBezTo>
                    <a:pt x="22822" y="55000"/>
                    <a:pt x="22822" y="55000"/>
                    <a:pt x="22822" y="55000"/>
                  </a:cubicBezTo>
                  <a:cubicBezTo>
                    <a:pt x="21717" y="55000"/>
                    <a:pt x="21717" y="55000"/>
                    <a:pt x="21717" y="55000"/>
                  </a:cubicBezTo>
                  <a:cubicBezTo>
                    <a:pt x="20245" y="60000"/>
                    <a:pt x="20245" y="60000"/>
                    <a:pt x="20245" y="60000"/>
                  </a:cubicBezTo>
                  <a:cubicBezTo>
                    <a:pt x="19509" y="63333"/>
                    <a:pt x="19509" y="63333"/>
                    <a:pt x="19509" y="63333"/>
                  </a:cubicBezTo>
                  <a:cubicBezTo>
                    <a:pt x="17668" y="65833"/>
                    <a:pt x="17668" y="65833"/>
                    <a:pt x="17668" y="65833"/>
                  </a:cubicBezTo>
                  <a:cubicBezTo>
                    <a:pt x="5153" y="82500"/>
                    <a:pt x="5153" y="82500"/>
                    <a:pt x="5153" y="82500"/>
                  </a:cubicBezTo>
                  <a:cubicBezTo>
                    <a:pt x="4049" y="85833"/>
                    <a:pt x="4049" y="85833"/>
                    <a:pt x="4049" y="85833"/>
                  </a:cubicBezTo>
                  <a:cubicBezTo>
                    <a:pt x="4417" y="89166"/>
                    <a:pt x="4417" y="89166"/>
                    <a:pt x="4417" y="89166"/>
                  </a:cubicBezTo>
                  <a:cubicBezTo>
                    <a:pt x="2944" y="91666"/>
                    <a:pt x="2944" y="91666"/>
                    <a:pt x="2944" y="91666"/>
                  </a:cubicBezTo>
                  <a:cubicBezTo>
                    <a:pt x="1840" y="91666"/>
                    <a:pt x="1840" y="91666"/>
                    <a:pt x="1840" y="91666"/>
                  </a:cubicBezTo>
                  <a:cubicBezTo>
                    <a:pt x="368" y="95000"/>
                    <a:pt x="368" y="95000"/>
                    <a:pt x="368" y="95000"/>
                  </a:cubicBezTo>
                  <a:cubicBezTo>
                    <a:pt x="368" y="97500"/>
                    <a:pt x="368" y="97500"/>
                    <a:pt x="368" y="97500"/>
                  </a:cubicBezTo>
                  <a:cubicBezTo>
                    <a:pt x="0" y="102500"/>
                    <a:pt x="0" y="102500"/>
                    <a:pt x="0" y="102500"/>
                  </a:cubicBezTo>
                  <a:cubicBezTo>
                    <a:pt x="0" y="103333"/>
                    <a:pt x="0" y="103333"/>
                    <a:pt x="0" y="103333"/>
                  </a:cubicBezTo>
                  <a:cubicBezTo>
                    <a:pt x="0" y="103333"/>
                    <a:pt x="0" y="103333"/>
                    <a:pt x="0" y="103333"/>
                  </a:cubicBezTo>
                  <a:cubicBezTo>
                    <a:pt x="20613" y="98333"/>
                    <a:pt x="20613" y="98333"/>
                    <a:pt x="20613" y="98333"/>
                  </a:cubicBezTo>
                  <a:cubicBezTo>
                    <a:pt x="26871" y="87500"/>
                    <a:pt x="26871" y="87500"/>
                    <a:pt x="26871" y="87500"/>
                  </a:cubicBezTo>
                  <a:cubicBezTo>
                    <a:pt x="30552" y="86666"/>
                    <a:pt x="30552" y="86666"/>
                    <a:pt x="30552" y="86666"/>
                  </a:cubicBezTo>
                  <a:cubicBezTo>
                    <a:pt x="33128" y="86666"/>
                    <a:pt x="33128" y="86666"/>
                    <a:pt x="33128" y="86666"/>
                  </a:cubicBezTo>
                  <a:cubicBezTo>
                    <a:pt x="37546" y="88333"/>
                    <a:pt x="37546" y="88333"/>
                    <a:pt x="37546" y="88333"/>
                  </a:cubicBezTo>
                  <a:cubicBezTo>
                    <a:pt x="39754" y="87500"/>
                    <a:pt x="39754" y="87500"/>
                    <a:pt x="39754" y="87500"/>
                  </a:cubicBezTo>
                  <a:cubicBezTo>
                    <a:pt x="40858" y="86666"/>
                    <a:pt x="40858" y="86666"/>
                    <a:pt x="40858" y="86666"/>
                  </a:cubicBezTo>
                  <a:cubicBezTo>
                    <a:pt x="42699" y="84166"/>
                    <a:pt x="42699" y="84166"/>
                    <a:pt x="42699" y="84166"/>
                  </a:cubicBezTo>
                  <a:cubicBezTo>
                    <a:pt x="45276" y="83333"/>
                    <a:pt x="45276" y="83333"/>
                    <a:pt x="45276" y="83333"/>
                  </a:cubicBezTo>
                  <a:cubicBezTo>
                    <a:pt x="48588" y="84166"/>
                    <a:pt x="48588" y="84166"/>
                    <a:pt x="48588" y="84166"/>
                  </a:cubicBezTo>
                  <a:cubicBezTo>
                    <a:pt x="50797" y="86666"/>
                    <a:pt x="50797" y="86666"/>
                    <a:pt x="50797" y="86666"/>
                  </a:cubicBezTo>
                  <a:cubicBezTo>
                    <a:pt x="52269" y="95000"/>
                    <a:pt x="52269" y="95000"/>
                    <a:pt x="52269" y="95000"/>
                  </a:cubicBezTo>
                  <a:cubicBezTo>
                    <a:pt x="66993" y="88333"/>
                    <a:pt x="66993" y="88333"/>
                    <a:pt x="66993" y="88333"/>
                  </a:cubicBezTo>
                  <a:cubicBezTo>
                    <a:pt x="86134" y="120000"/>
                    <a:pt x="86134" y="120000"/>
                    <a:pt x="86134" y="120000"/>
                  </a:cubicBezTo>
                  <a:cubicBezTo>
                    <a:pt x="89447" y="116666"/>
                    <a:pt x="89447" y="116666"/>
                    <a:pt x="89447" y="116666"/>
                  </a:cubicBezTo>
                  <a:cubicBezTo>
                    <a:pt x="90184" y="116666"/>
                    <a:pt x="90184" y="116666"/>
                    <a:pt x="90184" y="116666"/>
                  </a:cubicBezTo>
                  <a:cubicBezTo>
                    <a:pt x="93496" y="115833"/>
                    <a:pt x="93496" y="115833"/>
                    <a:pt x="93496" y="115833"/>
                  </a:cubicBezTo>
                  <a:cubicBezTo>
                    <a:pt x="94233" y="113333"/>
                    <a:pt x="94233" y="113333"/>
                    <a:pt x="94233" y="113333"/>
                  </a:cubicBezTo>
                  <a:cubicBezTo>
                    <a:pt x="95337" y="110833"/>
                    <a:pt x="95337" y="110833"/>
                    <a:pt x="95337" y="110833"/>
                  </a:cubicBezTo>
                  <a:cubicBezTo>
                    <a:pt x="95705" y="103333"/>
                    <a:pt x="95705" y="103333"/>
                    <a:pt x="95705" y="103333"/>
                  </a:cubicBezTo>
                  <a:cubicBezTo>
                    <a:pt x="96809" y="97500"/>
                    <a:pt x="96809" y="97500"/>
                    <a:pt x="96809" y="97500"/>
                  </a:cubicBezTo>
                  <a:cubicBezTo>
                    <a:pt x="98282" y="92500"/>
                    <a:pt x="98282" y="92500"/>
                    <a:pt x="98282" y="92500"/>
                  </a:cubicBezTo>
                  <a:cubicBezTo>
                    <a:pt x="99754" y="90000"/>
                    <a:pt x="99754" y="90000"/>
                    <a:pt x="99754" y="90000"/>
                  </a:cubicBezTo>
                  <a:cubicBezTo>
                    <a:pt x="99754" y="88333"/>
                    <a:pt x="99754" y="88333"/>
                    <a:pt x="99754" y="88333"/>
                  </a:cubicBezTo>
                  <a:cubicBezTo>
                    <a:pt x="99386" y="85833"/>
                    <a:pt x="99386" y="85833"/>
                    <a:pt x="99386" y="85833"/>
                  </a:cubicBezTo>
                  <a:cubicBezTo>
                    <a:pt x="99018" y="84166"/>
                    <a:pt x="99018" y="84166"/>
                    <a:pt x="99018" y="84166"/>
                  </a:cubicBezTo>
                  <a:cubicBezTo>
                    <a:pt x="99386" y="83333"/>
                    <a:pt x="99386" y="83333"/>
                    <a:pt x="99386" y="83333"/>
                  </a:cubicBezTo>
                  <a:cubicBezTo>
                    <a:pt x="99386" y="81666"/>
                    <a:pt x="99386" y="81666"/>
                    <a:pt x="99386" y="81666"/>
                  </a:cubicBezTo>
                  <a:cubicBezTo>
                    <a:pt x="99754" y="80833"/>
                    <a:pt x="99754" y="80833"/>
                    <a:pt x="99754" y="80833"/>
                  </a:cubicBezTo>
                  <a:cubicBezTo>
                    <a:pt x="100122" y="80833"/>
                    <a:pt x="100122" y="80833"/>
                    <a:pt x="100122" y="80833"/>
                  </a:cubicBezTo>
                  <a:cubicBezTo>
                    <a:pt x="100490" y="81666"/>
                    <a:pt x="100490" y="81666"/>
                    <a:pt x="100490" y="81666"/>
                  </a:cubicBezTo>
                  <a:cubicBezTo>
                    <a:pt x="100858" y="85000"/>
                    <a:pt x="100858" y="85000"/>
                    <a:pt x="100858" y="85000"/>
                  </a:cubicBezTo>
                  <a:cubicBezTo>
                    <a:pt x="102331" y="83333"/>
                    <a:pt x="102331" y="83333"/>
                    <a:pt x="102331" y="83333"/>
                  </a:cubicBezTo>
                  <a:cubicBezTo>
                    <a:pt x="103435" y="82500"/>
                    <a:pt x="103435" y="82500"/>
                    <a:pt x="103435" y="82500"/>
                  </a:cubicBezTo>
                  <a:cubicBezTo>
                    <a:pt x="103435" y="80833"/>
                    <a:pt x="103435" y="80833"/>
                    <a:pt x="103435" y="80833"/>
                  </a:cubicBezTo>
                  <a:cubicBezTo>
                    <a:pt x="103435" y="79166"/>
                    <a:pt x="103435" y="79166"/>
                    <a:pt x="103435" y="79166"/>
                  </a:cubicBezTo>
                  <a:cubicBezTo>
                    <a:pt x="104171" y="78333"/>
                    <a:pt x="104171" y="78333"/>
                    <a:pt x="104171" y="78333"/>
                  </a:cubicBezTo>
                  <a:cubicBezTo>
                    <a:pt x="104171" y="77500"/>
                    <a:pt x="104171" y="77500"/>
                    <a:pt x="104171" y="77500"/>
                  </a:cubicBezTo>
                  <a:cubicBezTo>
                    <a:pt x="104907" y="79166"/>
                    <a:pt x="104907" y="79166"/>
                    <a:pt x="104907" y="79166"/>
                  </a:cubicBezTo>
                  <a:cubicBezTo>
                    <a:pt x="106748" y="77500"/>
                    <a:pt x="106748" y="77500"/>
                    <a:pt x="106748" y="77500"/>
                  </a:cubicBezTo>
                  <a:cubicBezTo>
                    <a:pt x="108220" y="75833"/>
                    <a:pt x="108220" y="75833"/>
                    <a:pt x="108220" y="75833"/>
                  </a:cubicBezTo>
                  <a:cubicBezTo>
                    <a:pt x="108957" y="75833"/>
                    <a:pt x="108957" y="75833"/>
                    <a:pt x="108957" y="75833"/>
                  </a:cubicBezTo>
                  <a:cubicBezTo>
                    <a:pt x="110061" y="74166"/>
                    <a:pt x="110061" y="74166"/>
                    <a:pt x="110061" y="74166"/>
                  </a:cubicBezTo>
                  <a:cubicBezTo>
                    <a:pt x="110797" y="73333"/>
                    <a:pt x="110797" y="73333"/>
                    <a:pt x="110797" y="73333"/>
                  </a:cubicBezTo>
                  <a:cubicBezTo>
                    <a:pt x="110797" y="72500"/>
                    <a:pt x="110797" y="72500"/>
                    <a:pt x="110797" y="72500"/>
                  </a:cubicBezTo>
                  <a:cubicBezTo>
                    <a:pt x="112269" y="75000"/>
                    <a:pt x="112269" y="75000"/>
                    <a:pt x="112269" y="75000"/>
                  </a:cubicBezTo>
                  <a:cubicBezTo>
                    <a:pt x="113006" y="71666"/>
                    <a:pt x="113006" y="71666"/>
                    <a:pt x="113006" y="71666"/>
                  </a:cubicBezTo>
                  <a:cubicBezTo>
                    <a:pt x="113374" y="67500"/>
                    <a:pt x="113374" y="67500"/>
                    <a:pt x="113374" y="67500"/>
                  </a:cubicBezTo>
                  <a:cubicBezTo>
                    <a:pt x="113742" y="65833"/>
                    <a:pt x="113742" y="65833"/>
                    <a:pt x="113742" y="65833"/>
                  </a:cubicBezTo>
                  <a:cubicBezTo>
                    <a:pt x="114110" y="64166"/>
                    <a:pt x="114110" y="64166"/>
                    <a:pt x="114110" y="64166"/>
                  </a:cubicBezTo>
                  <a:cubicBezTo>
                    <a:pt x="114110" y="64166"/>
                    <a:pt x="113742" y="61666"/>
                    <a:pt x="113374" y="62500"/>
                  </a:cubicBezTo>
                  <a:cubicBezTo>
                    <a:pt x="113006" y="62500"/>
                    <a:pt x="111901" y="63333"/>
                    <a:pt x="111901" y="63333"/>
                  </a:cubicBezTo>
                  <a:cubicBezTo>
                    <a:pt x="111533" y="65000"/>
                    <a:pt x="111533" y="65000"/>
                    <a:pt x="111533" y="65000"/>
                  </a:cubicBezTo>
                  <a:cubicBezTo>
                    <a:pt x="110797" y="65000"/>
                    <a:pt x="110797" y="65000"/>
                    <a:pt x="110797" y="65000"/>
                  </a:cubicBezTo>
                  <a:cubicBezTo>
                    <a:pt x="110061" y="66666"/>
                    <a:pt x="110061" y="66666"/>
                    <a:pt x="110061" y="66666"/>
                  </a:cubicBezTo>
                  <a:cubicBezTo>
                    <a:pt x="108220" y="69166"/>
                    <a:pt x="108220" y="69166"/>
                    <a:pt x="108220" y="69166"/>
                  </a:cubicBezTo>
                  <a:cubicBezTo>
                    <a:pt x="107116" y="69166"/>
                    <a:pt x="107116" y="69166"/>
                    <a:pt x="107116" y="69166"/>
                  </a:cubicBezTo>
                  <a:cubicBezTo>
                    <a:pt x="104171" y="67500"/>
                    <a:pt x="104171" y="67500"/>
                    <a:pt x="104171" y="67500"/>
                  </a:cubicBezTo>
                  <a:cubicBezTo>
                    <a:pt x="104171" y="65833"/>
                    <a:pt x="104171" y="65833"/>
                    <a:pt x="104171" y="65833"/>
                  </a:cubicBezTo>
                  <a:cubicBezTo>
                    <a:pt x="104171" y="64166"/>
                    <a:pt x="104171" y="64166"/>
                    <a:pt x="104171" y="64166"/>
                  </a:cubicBezTo>
                  <a:cubicBezTo>
                    <a:pt x="104539" y="63333"/>
                    <a:pt x="104539" y="63333"/>
                    <a:pt x="104539" y="63333"/>
                  </a:cubicBezTo>
                  <a:cubicBezTo>
                    <a:pt x="105276" y="63333"/>
                    <a:pt x="105276" y="63333"/>
                    <a:pt x="105276" y="63333"/>
                  </a:cubicBezTo>
                  <a:cubicBezTo>
                    <a:pt x="106012" y="64166"/>
                    <a:pt x="106012" y="64166"/>
                    <a:pt x="106012" y="64166"/>
                  </a:cubicBezTo>
                  <a:cubicBezTo>
                    <a:pt x="107852" y="64166"/>
                    <a:pt x="107852" y="64166"/>
                    <a:pt x="107852" y="64166"/>
                  </a:cubicBezTo>
                  <a:cubicBezTo>
                    <a:pt x="108957" y="62500"/>
                    <a:pt x="108957" y="62500"/>
                    <a:pt x="108957" y="62500"/>
                  </a:cubicBezTo>
                  <a:cubicBezTo>
                    <a:pt x="108957" y="60833"/>
                    <a:pt x="108957" y="60833"/>
                    <a:pt x="108957" y="60833"/>
                  </a:cubicBezTo>
                  <a:cubicBezTo>
                    <a:pt x="108588" y="59166"/>
                    <a:pt x="108588" y="59166"/>
                    <a:pt x="108588" y="59166"/>
                  </a:cubicBezTo>
                  <a:cubicBezTo>
                    <a:pt x="108957" y="56666"/>
                    <a:pt x="108957" y="56666"/>
                    <a:pt x="108957" y="56666"/>
                  </a:cubicBezTo>
                  <a:cubicBezTo>
                    <a:pt x="109325" y="56666"/>
                    <a:pt x="109325" y="56666"/>
                    <a:pt x="109325" y="56666"/>
                  </a:cubicBezTo>
                  <a:cubicBezTo>
                    <a:pt x="110061" y="55000"/>
                    <a:pt x="110061" y="55000"/>
                    <a:pt x="110061" y="55000"/>
                  </a:cubicBezTo>
                  <a:cubicBezTo>
                    <a:pt x="110061" y="53333"/>
                    <a:pt x="110061" y="53333"/>
                    <a:pt x="110061" y="53333"/>
                  </a:cubicBezTo>
                  <a:cubicBezTo>
                    <a:pt x="108957" y="53333"/>
                    <a:pt x="108957" y="53333"/>
                    <a:pt x="108957" y="53333"/>
                  </a:cubicBezTo>
                  <a:cubicBezTo>
                    <a:pt x="106748" y="50833"/>
                    <a:pt x="106748" y="50833"/>
                    <a:pt x="106748" y="50833"/>
                  </a:cubicBezTo>
                  <a:cubicBezTo>
                    <a:pt x="104171" y="50000"/>
                    <a:pt x="104171" y="50000"/>
                    <a:pt x="104171" y="50000"/>
                  </a:cubicBezTo>
                  <a:cubicBezTo>
                    <a:pt x="103067" y="48333"/>
                    <a:pt x="103067" y="48333"/>
                    <a:pt x="103067" y="48333"/>
                  </a:cubicBezTo>
                  <a:cubicBezTo>
                    <a:pt x="103067" y="47500"/>
                    <a:pt x="103067" y="47500"/>
                    <a:pt x="103067" y="47500"/>
                  </a:cubicBezTo>
                  <a:cubicBezTo>
                    <a:pt x="104539" y="47500"/>
                    <a:pt x="104539" y="47500"/>
                    <a:pt x="104539" y="47500"/>
                  </a:cubicBezTo>
                  <a:cubicBezTo>
                    <a:pt x="106748" y="47500"/>
                    <a:pt x="106748" y="47500"/>
                    <a:pt x="106748" y="47500"/>
                  </a:cubicBezTo>
                  <a:cubicBezTo>
                    <a:pt x="108220" y="49166"/>
                    <a:pt x="108220" y="49166"/>
                    <a:pt x="108220" y="49166"/>
                  </a:cubicBezTo>
                  <a:cubicBezTo>
                    <a:pt x="108588" y="47500"/>
                    <a:pt x="108588" y="47500"/>
                    <a:pt x="108588" y="47500"/>
                  </a:cubicBezTo>
                  <a:cubicBezTo>
                    <a:pt x="108220" y="45833"/>
                    <a:pt x="108220" y="45833"/>
                    <a:pt x="108220" y="45833"/>
                  </a:cubicBezTo>
                  <a:cubicBezTo>
                    <a:pt x="107852" y="45000"/>
                    <a:pt x="107852" y="45000"/>
                    <a:pt x="107852" y="45000"/>
                  </a:cubicBezTo>
                  <a:cubicBezTo>
                    <a:pt x="107484" y="43333"/>
                    <a:pt x="107484" y="43333"/>
                    <a:pt x="107484" y="43333"/>
                  </a:cubicBezTo>
                  <a:cubicBezTo>
                    <a:pt x="108220" y="42500"/>
                    <a:pt x="108220" y="42500"/>
                    <a:pt x="108220" y="42500"/>
                  </a:cubicBezTo>
                  <a:cubicBezTo>
                    <a:pt x="109325" y="42500"/>
                    <a:pt x="109325" y="42500"/>
                    <a:pt x="109325" y="42500"/>
                  </a:cubicBezTo>
                  <a:cubicBezTo>
                    <a:pt x="109693" y="46666"/>
                    <a:pt x="109693" y="46666"/>
                    <a:pt x="109693" y="46666"/>
                  </a:cubicBezTo>
                  <a:cubicBezTo>
                    <a:pt x="110429" y="48333"/>
                    <a:pt x="110429" y="48333"/>
                    <a:pt x="110429" y="48333"/>
                  </a:cubicBezTo>
                  <a:cubicBezTo>
                    <a:pt x="111533" y="48333"/>
                    <a:pt x="111533" y="48333"/>
                    <a:pt x="111533" y="48333"/>
                  </a:cubicBezTo>
                  <a:cubicBezTo>
                    <a:pt x="111901" y="47500"/>
                    <a:pt x="111901" y="47500"/>
                    <a:pt x="111901" y="47500"/>
                  </a:cubicBezTo>
                  <a:cubicBezTo>
                    <a:pt x="112638" y="48333"/>
                    <a:pt x="112638" y="48333"/>
                    <a:pt x="112638" y="48333"/>
                  </a:cubicBezTo>
                  <a:cubicBezTo>
                    <a:pt x="114110" y="48333"/>
                    <a:pt x="114110" y="48333"/>
                    <a:pt x="114110" y="48333"/>
                  </a:cubicBezTo>
                  <a:cubicBezTo>
                    <a:pt x="116319" y="48333"/>
                    <a:pt x="116319" y="48333"/>
                    <a:pt x="116319" y="48333"/>
                  </a:cubicBezTo>
                  <a:cubicBezTo>
                    <a:pt x="116687" y="47500"/>
                    <a:pt x="116687" y="47500"/>
                    <a:pt x="116687" y="47500"/>
                  </a:cubicBezTo>
                  <a:cubicBezTo>
                    <a:pt x="116687" y="44166"/>
                    <a:pt x="116687" y="44166"/>
                    <a:pt x="116687" y="44166"/>
                  </a:cubicBezTo>
                  <a:cubicBezTo>
                    <a:pt x="117055" y="42500"/>
                    <a:pt x="117055" y="42500"/>
                    <a:pt x="117055" y="42500"/>
                  </a:cubicBezTo>
                  <a:cubicBezTo>
                    <a:pt x="117423" y="40000"/>
                    <a:pt x="117423" y="40000"/>
                    <a:pt x="117423" y="40000"/>
                  </a:cubicBezTo>
                  <a:cubicBezTo>
                    <a:pt x="117423" y="38333"/>
                    <a:pt x="117423" y="38333"/>
                    <a:pt x="117423" y="38333"/>
                  </a:cubicBezTo>
                  <a:cubicBezTo>
                    <a:pt x="117791" y="35000"/>
                    <a:pt x="117791" y="35000"/>
                    <a:pt x="117791" y="35000"/>
                  </a:cubicBezTo>
                  <a:cubicBezTo>
                    <a:pt x="118527" y="35000"/>
                    <a:pt x="118527" y="35000"/>
                    <a:pt x="118527" y="35000"/>
                  </a:cubicBezTo>
                  <a:cubicBezTo>
                    <a:pt x="118895" y="36666"/>
                    <a:pt x="118895" y="36666"/>
                    <a:pt x="118895" y="36666"/>
                  </a:cubicBezTo>
                  <a:cubicBezTo>
                    <a:pt x="119631" y="35000"/>
                    <a:pt x="119631" y="35000"/>
                    <a:pt x="119631" y="35000"/>
                  </a:cubicBezTo>
                  <a:cubicBezTo>
                    <a:pt x="119631" y="32500"/>
                    <a:pt x="119631" y="32500"/>
                    <a:pt x="119631" y="32500"/>
                  </a:cubicBezTo>
                  <a:cubicBezTo>
                    <a:pt x="120000" y="30833"/>
                    <a:pt x="120000" y="30833"/>
                    <a:pt x="120000" y="30833"/>
                  </a:cubicBezTo>
                  <a:lnTo>
                    <a:pt x="119263" y="2833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9" name="Shape 875"/>
            <p:cNvSpPr/>
            <p:nvPr/>
          </p:nvSpPr>
          <p:spPr>
            <a:xfrm>
              <a:off x="7274749" y="2775308"/>
              <a:ext cx="286694" cy="308619"/>
            </a:xfrm>
            <a:custGeom>
              <a:avLst/>
              <a:gdLst/>
              <a:ahLst/>
              <a:cxnLst/>
              <a:rect l="0" t="0" r="0" b="0"/>
              <a:pathLst>
                <a:path w="120000" h="120000" extrusionOk="0">
                  <a:moveTo>
                    <a:pt x="118208" y="71111"/>
                  </a:moveTo>
                  <a:cubicBezTo>
                    <a:pt x="117014" y="70555"/>
                    <a:pt x="117014" y="70555"/>
                    <a:pt x="117014" y="70555"/>
                  </a:cubicBezTo>
                  <a:cubicBezTo>
                    <a:pt x="116417" y="68888"/>
                    <a:pt x="116417" y="68888"/>
                    <a:pt x="116417" y="68888"/>
                  </a:cubicBezTo>
                  <a:cubicBezTo>
                    <a:pt x="116417" y="66666"/>
                    <a:pt x="116417" y="66666"/>
                    <a:pt x="116417" y="66666"/>
                  </a:cubicBezTo>
                  <a:cubicBezTo>
                    <a:pt x="116417" y="66111"/>
                    <a:pt x="116417" y="66111"/>
                    <a:pt x="116417" y="66111"/>
                  </a:cubicBezTo>
                  <a:cubicBezTo>
                    <a:pt x="114029" y="63888"/>
                    <a:pt x="114029" y="63888"/>
                    <a:pt x="114029" y="63888"/>
                  </a:cubicBezTo>
                  <a:cubicBezTo>
                    <a:pt x="113432" y="62222"/>
                    <a:pt x="113432" y="62222"/>
                    <a:pt x="113432" y="62222"/>
                  </a:cubicBezTo>
                  <a:cubicBezTo>
                    <a:pt x="113432" y="61111"/>
                    <a:pt x="113432" y="61111"/>
                    <a:pt x="113432" y="61111"/>
                  </a:cubicBezTo>
                  <a:cubicBezTo>
                    <a:pt x="113432" y="60555"/>
                    <a:pt x="113432" y="60555"/>
                    <a:pt x="113432" y="60555"/>
                  </a:cubicBezTo>
                  <a:cubicBezTo>
                    <a:pt x="111641" y="59444"/>
                    <a:pt x="111641" y="59444"/>
                    <a:pt x="111641" y="59444"/>
                  </a:cubicBezTo>
                  <a:cubicBezTo>
                    <a:pt x="109850" y="58888"/>
                    <a:pt x="109850" y="58888"/>
                    <a:pt x="109850" y="58888"/>
                  </a:cubicBezTo>
                  <a:cubicBezTo>
                    <a:pt x="109253" y="58888"/>
                    <a:pt x="109253" y="58888"/>
                    <a:pt x="109253" y="58888"/>
                  </a:cubicBezTo>
                  <a:cubicBezTo>
                    <a:pt x="108656" y="57777"/>
                    <a:pt x="108656" y="57777"/>
                    <a:pt x="108656" y="57777"/>
                  </a:cubicBezTo>
                  <a:cubicBezTo>
                    <a:pt x="108059" y="56111"/>
                    <a:pt x="108059" y="56111"/>
                    <a:pt x="108059" y="56111"/>
                  </a:cubicBezTo>
                  <a:cubicBezTo>
                    <a:pt x="108059" y="55000"/>
                    <a:pt x="108059" y="55000"/>
                    <a:pt x="108059" y="55000"/>
                  </a:cubicBezTo>
                  <a:cubicBezTo>
                    <a:pt x="106865" y="53333"/>
                    <a:pt x="106865" y="53333"/>
                    <a:pt x="106865" y="53333"/>
                  </a:cubicBezTo>
                  <a:cubicBezTo>
                    <a:pt x="105074" y="50555"/>
                    <a:pt x="105074" y="50555"/>
                    <a:pt x="105074" y="50555"/>
                  </a:cubicBezTo>
                  <a:cubicBezTo>
                    <a:pt x="103880" y="49444"/>
                    <a:pt x="103880" y="49444"/>
                    <a:pt x="103880" y="49444"/>
                  </a:cubicBezTo>
                  <a:cubicBezTo>
                    <a:pt x="102089" y="48333"/>
                    <a:pt x="102089" y="48333"/>
                    <a:pt x="102089" y="48333"/>
                  </a:cubicBezTo>
                  <a:cubicBezTo>
                    <a:pt x="100298" y="46666"/>
                    <a:pt x="100298" y="46666"/>
                    <a:pt x="100298" y="46666"/>
                  </a:cubicBezTo>
                  <a:cubicBezTo>
                    <a:pt x="98507" y="45000"/>
                    <a:pt x="98507" y="45000"/>
                    <a:pt x="98507" y="45000"/>
                  </a:cubicBezTo>
                  <a:cubicBezTo>
                    <a:pt x="94328" y="43333"/>
                    <a:pt x="94328" y="43333"/>
                    <a:pt x="94328" y="43333"/>
                  </a:cubicBezTo>
                  <a:cubicBezTo>
                    <a:pt x="91343" y="39444"/>
                    <a:pt x="91343" y="39444"/>
                    <a:pt x="91343" y="39444"/>
                  </a:cubicBezTo>
                  <a:cubicBezTo>
                    <a:pt x="87761" y="35000"/>
                    <a:pt x="87761" y="35000"/>
                    <a:pt x="87761" y="35000"/>
                  </a:cubicBezTo>
                  <a:cubicBezTo>
                    <a:pt x="84776" y="32777"/>
                    <a:pt x="84776" y="32777"/>
                    <a:pt x="84776" y="32777"/>
                  </a:cubicBezTo>
                  <a:cubicBezTo>
                    <a:pt x="75223" y="25555"/>
                    <a:pt x="75223" y="25555"/>
                    <a:pt x="75223" y="25555"/>
                  </a:cubicBezTo>
                  <a:cubicBezTo>
                    <a:pt x="72238" y="22222"/>
                    <a:pt x="72238" y="22222"/>
                    <a:pt x="72238" y="22222"/>
                  </a:cubicBezTo>
                  <a:cubicBezTo>
                    <a:pt x="69253" y="19444"/>
                    <a:pt x="69253" y="19444"/>
                    <a:pt x="69253" y="19444"/>
                  </a:cubicBezTo>
                  <a:cubicBezTo>
                    <a:pt x="68059" y="17222"/>
                    <a:pt x="68059" y="17222"/>
                    <a:pt x="68059" y="17222"/>
                  </a:cubicBezTo>
                  <a:cubicBezTo>
                    <a:pt x="66268" y="15000"/>
                    <a:pt x="66268" y="15000"/>
                    <a:pt x="66268" y="15000"/>
                  </a:cubicBezTo>
                  <a:cubicBezTo>
                    <a:pt x="64477" y="13333"/>
                    <a:pt x="64477" y="13333"/>
                    <a:pt x="64477" y="13333"/>
                  </a:cubicBezTo>
                  <a:cubicBezTo>
                    <a:pt x="57313" y="10555"/>
                    <a:pt x="57313" y="10555"/>
                    <a:pt x="57313" y="10555"/>
                  </a:cubicBezTo>
                  <a:cubicBezTo>
                    <a:pt x="56119" y="8888"/>
                    <a:pt x="56119" y="8888"/>
                    <a:pt x="56119" y="8888"/>
                  </a:cubicBezTo>
                  <a:cubicBezTo>
                    <a:pt x="54925" y="7777"/>
                    <a:pt x="54925" y="7777"/>
                    <a:pt x="54925" y="7777"/>
                  </a:cubicBezTo>
                  <a:cubicBezTo>
                    <a:pt x="54925" y="6111"/>
                    <a:pt x="54925" y="6111"/>
                    <a:pt x="54925" y="6111"/>
                  </a:cubicBezTo>
                  <a:cubicBezTo>
                    <a:pt x="57910" y="4444"/>
                    <a:pt x="57910" y="4444"/>
                    <a:pt x="57910" y="4444"/>
                  </a:cubicBezTo>
                  <a:cubicBezTo>
                    <a:pt x="60298" y="2777"/>
                    <a:pt x="60298" y="2777"/>
                    <a:pt x="60298" y="2777"/>
                  </a:cubicBezTo>
                  <a:cubicBezTo>
                    <a:pt x="61492" y="2222"/>
                    <a:pt x="61492" y="2222"/>
                    <a:pt x="61492" y="2222"/>
                  </a:cubicBezTo>
                  <a:cubicBezTo>
                    <a:pt x="61492" y="1111"/>
                    <a:pt x="61492" y="1111"/>
                    <a:pt x="61492" y="1111"/>
                  </a:cubicBezTo>
                  <a:cubicBezTo>
                    <a:pt x="62089" y="0"/>
                    <a:pt x="62089" y="0"/>
                    <a:pt x="62089" y="0"/>
                  </a:cubicBezTo>
                  <a:cubicBezTo>
                    <a:pt x="62089" y="0"/>
                    <a:pt x="62089" y="0"/>
                    <a:pt x="62089" y="0"/>
                  </a:cubicBezTo>
                  <a:cubicBezTo>
                    <a:pt x="28656" y="3333"/>
                    <a:pt x="28656" y="3333"/>
                    <a:pt x="28656" y="3333"/>
                  </a:cubicBezTo>
                  <a:cubicBezTo>
                    <a:pt x="28656" y="3333"/>
                    <a:pt x="28656" y="3333"/>
                    <a:pt x="28656" y="3333"/>
                  </a:cubicBezTo>
                  <a:cubicBezTo>
                    <a:pt x="0" y="5555"/>
                    <a:pt x="0" y="5555"/>
                    <a:pt x="0" y="5555"/>
                  </a:cubicBezTo>
                  <a:cubicBezTo>
                    <a:pt x="1791" y="13333"/>
                    <a:pt x="1791" y="13333"/>
                    <a:pt x="1791" y="13333"/>
                  </a:cubicBezTo>
                  <a:cubicBezTo>
                    <a:pt x="6567" y="32222"/>
                    <a:pt x="6567" y="32222"/>
                    <a:pt x="6567" y="32222"/>
                  </a:cubicBezTo>
                  <a:cubicBezTo>
                    <a:pt x="13731" y="54444"/>
                    <a:pt x="13731" y="54444"/>
                    <a:pt x="13731" y="54444"/>
                  </a:cubicBezTo>
                  <a:cubicBezTo>
                    <a:pt x="14925" y="59444"/>
                    <a:pt x="14925" y="59444"/>
                    <a:pt x="14925" y="59444"/>
                  </a:cubicBezTo>
                  <a:cubicBezTo>
                    <a:pt x="19701" y="67777"/>
                    <a:pt x="19701" y="67777"/>
                    <a:pt x="19701" y="67777"/>
                  </a:cubicBezTo>
                  <a:cubicBezTo>
                    <a:pt x="22686" y="71111"/>
                    <a:pt x="22686" y="71111"/>
                    <a:pt x="22686" y="71111"/>
                  </a:cubicBezTo>
                  <a:cubicBezTo>
                    <a:pt x="22686" y="73333"/>
                    <a:pt x="22686" y="73333"/>
                    <a:pt x="22686" y="73333"/>
                  </a:cubicBezTo>
                  <a:cubicBezTo>
                    <a:pt x="23283" y="76111"/>
                    <a:pt x="23283" y="76111"/>
                    <a:pt x="23283" y="76111"/>
                  </a:cubicBezTo>
                  <a:cubicBezTo>
                    <a:pt x="25074" y="77222"/>
                    <a:pt x="25074" y="77222"/>
                    <a:pt x="25074" y="77222"/>
                  </a:cubicBezTo>
                  <a:cubicBezTo>
                    <a:pt x="23880" y="80000"/>
                    <a:pt x="23880" y="80000"/>
                    <a:pt x="23880" y="80000"/>
                  </a:cubicBezTo>
                  <a:cubicBezTo>
                    <a:pt x="20895" y="81666"/>
                    <a:pt x="20895" y="81666"/>
                    <a:pt x="20895" y="81666"/>
                  </a:cubicBezTo>
                  <a:cubicBezTo>
                    <a:pt x="23283" y="83333"/>
                    <a:pt x="23283" y="83333"/>
                    <a:pt x="23283" y="83333"/>
                  </a:cubicBezTo>
                  <a:cubicBezTo>
                    <a:pt x="22686" y="86111"/>
                    <a:pt x="22686" y="86111"/>
                    <a:pt x="22686" y="86111"/>
                  </a:cubicBezTo>
                  <a:cubicBezTo>
                    <a:pt x="20895" y="87222"/>
                    <a:pt x="20895" y="87222"/>
                    <a:pt x="20895" y="87222"/>
                  </a:cubicBezTo>
                  <a:cubicBezTo>
                    <a:pt x="20895" y="90555"/>
                    <a:pt x="20895" y="90555"/>
                    <a:pt x="20895" y="90555"/>
                  </a:cubicBezTo>
                  <a:cubicBezTo>
                    <a:pt x="22089" y="95555"/>
                    <a:pt x="22089" y="95555"/>
                    <a:pt x="22089" y="95555"/>
                  </a:cubicBezTo>
                  <a:cubicBezTo>
                    <a:pt x="23283" y="97777"/>
                    <a:pt x="23283" y="97777"/>
                    <a:pt x="23283" y="97777"/>
                  </a:cubicBezTo>
                  <a:cubicBezTo>
                    <a:pt x="23880" y="101111"/>
                    <a:pt x="23880" y="101111"/>
                    <a:pt x="23880" y="101111"/>
                  </a:cubicBezTo>
                  <a:cubicBezTo>
                    <a:pt x="22686" y="102222"/>
                    <a:pt x="22686" y="102222"/>
                    <a:pt x="22686" y="102222"/>
                  </a:cubicBezTo>
                  <a:cubicBezTo>
                    <a:pt x="22089" y="103333"/>
                    <a:pt x="22089" y="103333"/>
                    <a:pt x="22089" y="103333"/>
                  </a:cubicBezTo>
                  <a:cubicBezTo>
                    <a:pt x="23283" y="105555"/>
                    <a:pt x="23283" y="105555"/>
                    <a:pt x="23283" y="105555"/>
                  </a:cubicBezTo>
                  <a:cubicBezTo>
                    <a:pt x="24477" y="107222"/>
                    <a:pt x="24477" y="107222"/>
                    <a:pt x="24477" y="107222"/>
                  </a:cubicBezTo>
                  <a:cubicBezTo>
                    <a:pt x="26865" y="110555"/>
                    <a:pt x="26865" y="110555"/>
                    <a:pt x="26865" y="110555"/>
                  </a:cubicBezTo>
                  <a:cubicBezTo>
                    <a:pt x="27462" y="111666"/>
                    <a:pt x="27462" y="111666"/>
                    <a:pt x="27462" y="111666"/>
                  </a:cubicBezTo>
                  <a:cubicBezTo>
                    <a:pt x="31044" y="118333"/>
                    <a:pt x="31044" y="118333"/>
                    <a:pt x="31044" y="118333"/>
                  </a:cubicBezTo>
                  <a:cubicBezTo>
                    <a:pt x="95522" y="115000"/>
                    <a:pt x="95522" y="115000"/>
                    <a:pt x="95522" y="115000"/>
                  </a:cubicBezTo>
                  <a:cubicBezTo>
                    <a:pt x="96119" y="120000"/>
                    <a:pt x="96119" y="120000"/>
                    <a:pt x="96119" y="120000"/>
                  </a:cubicBezTo>
                  <a:cubicBezTo>
                    <a:pt x="100895" y="120000"/>
                    <a:pt x="100895" y="120000"/>
                    <a:pt x="100895" y="120000"/>
                  </a:cubicBezTo>
                  <a:cubicBezTo>
                    <a:pt x="99104" y="107222"/>
                    <a:pt x="99104" y="107222"/>
                    <a:pt x="99104" y="107222"/>
                  </a:cubicBezTo>
                  <a:cubicBezTo>
                    <a:pt x="99104" y="107222"/>
                    <a:pt x="99104" y="107222"/>
                    <a:pt x="99104" y="107222"/>
                  </a:cubicBezTo>
                  <a:cubicBezTo>
                    <a:pt x="103283" y="107777"/>
                    <a:pt x="103283" y="107777"/>
                    <a:pt x="103283" y="107777"/>
                  </a:cubicBezTo>
                  <a:cubicBezTo>
                    <a:pt x="109253" y="108888"/>
                    <a:pt x="109253" y="108888"/>
                    <a:pt x="109253" y="108888"/>
                  </a:cubicBezTo>
                  <a:cubicBezTo>
                    <a:pt x="109850" y="107222"/>
                    <a:pt x="109850" y="107222"/>
                    <a:pt x="109850" y="107222"/>
                  </a:cubicBezTo>
                  <a:cubicBezTo>
                    <a:pt x="109850" y="107222"/>
                    <a:pt x="110447" y="105000"/>
                    <a:pt x="110447" y="105000"/>
                  </a:cubicBezTo>
                  <a:cubicBezTo>
                    <a:pt x="110447" y="104444"/>
                    <a:pt x="109850" y="104444"/>
                    <a:pt x="109850" y="104444"/>
                  </a:cubicBezTo>
                  <a:cubicBezTo>
                    <a:pt x="109850" y="104444"/>
                    <a:pt x="109253" y="103888"/>
                    <a:pt x="108656" y="103888"/>
                  </a:cubicBezTo>
                  <a:cubicBezTo>
                    <a:pt x="108059" y="103333"/>
                    <a:pt x="108059" y="102777"/>
                    <a:pt x="107462" y="102222"/>
                  </a:cubicBezTo>
                  <a:cubicBezTo>
                    <a:pt x="106865" y="101666"/>
                    <a:pt x="107462" y="101666"/>
                    <a:pt x="107462" y="101666"/>
                  </a:cubicBezTo>
                  <a:cubicBezTo>
                    <a:pt x="108656" y="101666"/>
                    <a:pt x="108656" y="101666"/>
                    <a:pt x="108656" y="101666"/>
                  </a:cubicBezTo>
                  <a:cubicBezTo>
                    <a:pt x="110447" y="101666"/>
                    <a:pt x="110447" y="101666"/>
                    <a:pt x="110447" y="101666"/>
                  </a:cubicBezTo>
                  <a:cubicBezTo>
                    <a:pt x="110447" y="101666"/>
                    <a:pt x="109850" y="100555"/>
                    <a:pt x="109850" y="99444"/>
                  </a:cubicBezTo>
                  <a:cubicBezTo>
                    <a:pt x="109253" y="98333"/>
                    <a:pt x="109253" y="98333"/>
                    <a:pt x="109253" y="98333"/>
                  </a:cubicBezTo>
                  <a:cubicBezTo>
                    <a:pt x="111044" y="97777"/>
                    <a:pt x="111044" y="97777"/>
                    <a:pt x="111044" y="97777"/>
                  </a:cubicBezTo>
                  <a:cubicBezTo>
                    <a:pt x="112238" y="96666"/>
                    <a:pt x="112238" y="96666"/>
                    <a:pt x="112238" y="96666"/>
                  </a:cubicBezTo>
                  <a:cubicBezTo>
                    <a:pt x="113432" y="93888"/>
                    <a:pt x="113432" y="93888"/>
                    <a:pt x="113432" y="93888"/>
                  </a:cubicBezTo>
                  <a:cubicBezTo>
                    <a:pt x="111641" y="93333"/>
                    <a:pt x="111641" y="93333"/>
                    <a:pt x="111641" y="93333"/>
                  </a:cubicBezTo>
                  <a:cubicBezTo>
                    <a:pt x="111641" y="93333"/>
                    <a:pt x="111641" y="92777"/>
                    <a:pt x="111641" y="92777"/>
                  </a:cubicBezTo>
                  <a:cubicBezTo>
                    <a:pt x="111641" y="92222"/>
                    <a:pt x="112238" y="92222"/>
                    <a:pt x="112238" y="91666"/>
                  </a:cubicBezTo>
                  <a:cubicBezTo>
                    <a:pt x="112238" y="91666"/>
                    <a:pt x="112835" y="91111"/>
                    <a:pt x="112835" y="91111"/>
                  </a:cubicBezTo>
                  <a:cubicBezTo>
                    <a:pt x="112835" y="89444"/>
                    <a:pt x="112835" y="89444"/>
                    <a:pt x="112835" y="89444"/>
                  </a:cubicBezTo>
                  <a:cubicBezTo>
                    <a:pt x="112835" y="85555"/>
                    <a:pt x="112835" y="85555"/>
                    <a:pt x="112835" y="85555"/>
                  </a:cubicBezTo>
                  <a:cubicBezTo>
                    <a:pt x="112835" y="83888"/>
                    <a:pt x="112835" y="83888"/>
                    <a:pt x="112835" y="83888"/>
                  </a:cubicBezTo>
                  <a:cubicBezTo>
                    <a:pt x="112835" y="83888"/>
                    <a:pt x="114029" y="83888"/>
                    <a:pt x="114626" y="83888"/>
                  </a:cubicBezTo>
                  <a:cubicBezTo>
                    <a:pt x="114626" y="83888"/>
                    <a:pt x="115820" y="84444"/>
                    <a:pt x="115820" y="84444"/>
                  </a:cubicBezTo>
                  <a:cubicBezTo>
                    <a:pt x="115820" y="84444"/>
                    <a:pt x="116417" y="83888"/>
                    <a:pt x="116417" y="83333"/>
                  </a:cubicBezTo>
                  <a:cubicBezTo>
                    <a:pt x="116417" y="83333"/>
                    <a:pt x="116417" y="83333"/>
                    <a:pt x="115223" y="82777"/>
                  </a:cubicBezTo>
                  <a:cubicBezTo>
                    <a:pt x="114626" y="82222"/>
                    <a:pt x="113432" y="81666"/>
                    <a:pt x="113432" y="81666"/>
                  </a:cubicBezTo>
                  <a:cubicBezTo>
                    <a:pt x="113432" y="81111"/>
                    <a:pt x="112835" y="80000"/>
                    <a:pt x="112835" y="80000"/>
                  </a:cubicBezTo>
                  <a:cubicBezTo>
                    <a:pt x="114029" y="80000"/>
                    <a:pt x="114029" y="80000"/>
                    <a:pt x="114029" y="80000"/>
                  </a:cubicBezTo>
                  <a:cubicBezTo>
                    <a:pt x="117014" y="80000"/>
                    <a:pt x="117014" y="80000"/>
                    <a:pt x="117014" y="80000"/>
                  </a:cubicBezTo>
                  <a:cubicBezTo>
                    <a:pt x="117611" y="78333"/>
                    <a:pt x="117611" y="78333"/>
                    <a:pt x="117611" y="78333"/>
                  </a:cubicBezTo>
                  <a:cubicBezTo>
                    <a:pt x="117611" y="78333"/>
                    <a:pt x="115223" y="78333"/>
                    <a:pt x="115223" y="78333"/>
                  </a:cubicBezTo>
                  <a:cubicBezTo>
                    <a:pt x="115223" y="78333"/>
                    <a:pt x="114029" y="77222"/>
                    <a:pt x="114029" y="77222"/>
                  </a:cubicBezTo>
                  <a:cubicBezTo>
                    <a:pt x="114626" y="76111"/>
                    <a:pt x="114626" y="76111"/>
                    <a:pt x="114626" y="76111"/>
                  </a:cubicBezTo>
                  <a:cubicBezTo>
                    <a:pt x="115223" y="76666"/>
                    <a:pt x="115223" y="76666"/>
                    <a:pt x="115223" y="76666"/>
                  </a:cubicBezTo>
                  <a:cubicBezTo>
                    <a:pt x="117611" y="76666"/>
                    <a:pt x="117611" y="76666"/>
                    <a:pt x="117611" y="76666"/>
                  </a:cubicBezTo>
                  <a:cubicBezTo>
                    <a:pt x="118805" y="76111"/>
                    <a:pt x="118805" y="76111"/>
                    <a:pt x="118805" y="76111"/>
                  </a:cubicBezTo>
                  <a:cubicBezTo>
                    <a:pt x="118805" y="74444"/>
                    <a:pt x="118805" y="74444"/>
                    <a:pt x="118805" y="74444"/>
                  </a:cubicBezTo>
                  <a:cubicBezTo>
                    <a:pt x="118805" y="73333"/>
                    <a:pt x="118805" y="73333"/>
                    <a:pt x="118805" y="73333"/>
                  </a:cubicBezTo>
                  <a:cubicBezTo>
                    <a:pt x="120000" y="72222"/>
                    <a:pt x="120000" y="72222"/>
                    <a:pt x="120000" y="72222"/>
                  </a:cubicBezTo>
                  <a:cubicBezTo>
                    <a:pt x="119402" y="71666"/>
                    <a:pt x="119402" y="71666"/>
                    <a:pt x="119402" y="71666"/>
                  </a:cubicBezTo>
                  <a:lnTo>
                    <a:pt x="118208" y="7111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srgbClr val="F79646"/>
                </a:solidFill>
                <a:latin typeface="Lato"/>
                <a:ea typeface="Lato"/>
                <a:cs typeface="Lato"/>
                <a:sym typeface="Lato"/>
              </a:endParaRPr>
            </a:p>
          </p:txBody>
        </p:sp>
        <p:sp>
          <p:nvSpPr>
            <p:cNvPr id="120" name="Shape 876"/>
            <p:cNvSpPr/>
            <p:nvPr/>
          </p:nvSpPr>
          <p:spPr>
            <a:xfrm>
              <a:off x="7369189" y="2432959"/>
              <a:ext cx="418238" cy="234415"/>
            </a:xfrm>
            <a:custGeom>
              <a:avLst/>
              <a:gdLst/>
              <a:ahLst/>
              <a:cxnLst/>
              <a:rect l="0" t="0" r="0" b="0"/>
              <a:pathLst>
                <a:path w="120000" h="120000" extrusionOk="0">
                  <a:moveTo>
                    <a:pt x="56129" y="109640"/>
                  </a:moveTo>
                  <a:lnTo>
                    <a:pt x="81774" y="101870"/>
                  </a:lnTo>
                  <a:lnTo>
                    <a:pt x="117580" y="88920"/>
                  </a:lnTo>
                  <a:lnTo>
                    <a:pt x="120000" y="87194"/>
                  </a:lnTo>
                  <a:lnTo>
                    <a:pt x="120000" y="84604"/>
                  </a:lnTo>
                  <a:lnTo>
                    <a:pt x="119032" y="80287"/>
                  </a:lnTo>
                  <a:lnTo>
                    <a:pt x="117580" y="76834"/>
                  </a:lnTo>
                  <a:lnTo>
                    <a:pt x="115645" y="74244"/>
                  </a:lnTo>
                  <a:lnTo>
                    <a:pt x="114677" y="74244"/>
                  </a:lnTo>
                  <a:lnTo>
                    <a:pt x="112258" y="71654"/>
                  </a:lnTo>
                  <a:lnTo>
                    <a:pt x="111774" y="69064"/>
                  </a:lnTo>
                  <a:lnTo>
                    <a:pt x="110322" y="67338"/>
                  </a:lnTo>
                  <a:lnTo>
                    <a:pt x="109354" y="63884"/>
                  </a:lnTo>
                  <a:lnTo>
                    <a:pt x="108387" y="62158"/>
                  </a:lnTo>
                  <a:lnTo>
                    <a:pt x="108387" y="60431"/>
                  </a:lnTo>
                  <a:lnTo>
                    <a:pt x="109354" y="58705"/>
                  </a:lnTo>
                  <a:lnTo>
                    <a:pt x="111290" y="60431"/>
                  </a:lnTo>
                  <a:lnTo>
                    <a:pt x="110322" y="57841"/>
                  </a:lnTo>
                  <a:lnTo>
                    <a:pt x="109354" y="55251"/>
                  </a:lnTo>
                  <a:lnTo>
                    <a:pt x="108387" y="54388"/>
                  </a:lnTo>
                  <a:lnTo>
                    <a:pt x="104032" y="51798"/>
                  </a:lnTo>
                  <a:lnTo>
                    <a:pt x="102096" y="46618"/>
                  </a:lnTo>
                  <a:lnTo>
                    <a:pt x="102096" y="45755"/>
                  </a:lnTo>
                  <a:lnTo>
                    <a:pt x="104032" y="47482"/>
                  </a:lnTo>
                  <a:lnTo>
                    <a:pt x="106451" y="48345"/>
                  </a:lnTo>
                  <a:lnTo>
                    <a:pt x="106935" y="50935"/>
                  </a:lnTo>
                  <a:lnTo>
                    <a:pt x="109838" y="51798"/>
                  </a:lnTo>
                  <a:lnTo>
                    <a:pt x="108870" y="48345"/>
                  </a:lnTo>
                  <a:lnTo>
                    <a:pt x="108870" y="44028"/>
                  </a:lnTo>
                  <a:lnTo>
                    <a:pt x="108870" y="41438"/>
                  </a:lnTo>
                  <a:lnTo>
                    <a:pt x="106935" y="42302"/>
                  </a:lnTo>
                  <a:lnTo>
                    <a:pt x="104032" y="38848"/>
                  </a:lnTo>
                  <a:lnTo>
                    <a:pt x="102580" y="35395"/>
                  </a:lnTo>
                  <a:lnTo>
                    <a:pt x="102096" y="35395"/>
                  </a:lnTo>
                  <a:lnTo>
                    <a:pt x="101612" y="37122"/>
                  </a:lnTo>
                  <a:lnTo>
                    <a:pt x="100161" y="37122"/>
                  </a:lnTo>
                  <a:lnTo>
                    <a:pt x="98225" y="33669"/>
                  </a:lnTo>
                  <a:lnTo>
                    <a:pt x="96290" y="31942"/>
                  </a:lnTo>
                  <a:lnTo>
                    <a:pt x="94354" y="31079"/>
                  </a:lnTo>
                  <a:lnTo>
                    <a:pt x="93387" y="31942"/>
                  </a:lnTo>
                  <a:lnTo>
                    <a:pt x="91935" y="32805"/>
                  </a:lnTo>
                  <a:lnTo>
                    <a:pt x="90967" y="31079"/>
                  </a:lnTo>
                  <a:lnTo>
                    <a:pt x="90967" y="21582"/>
                  </a:lnTo>
                  <a:lnTo>
                    <a:pt x="92419" y="20719"/>
                  </a:lnTo>
                  <a:lnTo>
                    <a:pt x="93387" y="18129"/>
                  </a:lnTo>
                  <a:lnTo>
                    <a:pt x="92903" y="14676"/>
                  </a:lnTo>
                  <a:lnTo>
                    <a:pt x="90967" y="12086"/>
                  </a:lnTo>
                  <a:lnTo>
                    <a:pt x="88548" y="8633"/>
                  </a:lnTo>
                  <a:lnTo>
                    <a:pt x="83709" y="3453"/>
                  </a:lnTo>
                  <a:lnTo>
                    <a:pt x="82741" y="4316"/>
                  </a:lnTo>
                  <a:lnTo>
                    <a:pt x="81290" y="6906"/>
                  </a:lnTo>
                  <a:lnTo>
                    <a:pt x="80322" y="6906"/>
                  </a:lnTo>
                  <a:lnTo>
                    <a:pt x="77419" y="4316"/>
                  </a:lnTo>
                  <a:lnTo>
                    <a:pt x="73064" y="0"/>
                  </a:lnTo>
                  <a:lnTo>
                    <a:pt x="73064" y="6906"/>
                  </a:lnTo>
                  <a:lnTo>
                    <a:pt x="72096" y="12949"/>
                  </a:lnTo>
                  <a:lnTo>
                    <a:pt x="71129" y="15539"/>
                  </a:lnTo>
                  <a:lnTo>
                    <a:pt x="69677" y="18129"/>
                  </a:lnTo>
                  <a:lnTo>
                    <a:pt x="67258" y="25899"/>
                  </a:lnTo>
                  <a:lnTo>
                    <a:pt x="66774" y="24172"/>
                  </a:lnTo>
                  <a:lnTo>
                    <a:pt x="65322" y="24172"/>
                  </a:lnTo>
                  <a:lnTo>
                    <a:pt x="64838" y="24172"/>
                  </a:lnTo>
                  <a:lnTo>
                    <a:pt x="64354" y="27625"/>
                  </a:lnTo>
                  <a:lnTo>
                    <a:pt x="63387" y="31079"/>
                  </a:lnTo>
                  <a:lnTo>
                    <a:pt x="61935" y="37985"/>
                  </a:lnTo>
                  <a:lnTo>
                    <a:pt x="61451" y="39712"/>
                  </a:lnTo>
                  <a:lnTo>
                    <a:pt x="60483" y="38848"/>
                  </a:lnTo>
                  <a:lnTo>
                    <a:pt x="58064" y="37122"/>
                  </a:lnTo>
                  <a:lnTo>
                    <a:pt x="56129" y="35395"/>
                  </a:lnTo>
                  <a:lnTo>
                    <a:pt x="55645" y="41438"/>
                  </a:lnTo>
                  <a:lnTo>
                    <a:pt x="54193" y="51798"/>
                  </a:lnTo>
                  <a:lnTo>
                    <a:pt x="52741" y="58705"/>
                  </a:lnTo>
                  <a:lnTo>
                    <a:pt x="50322" y="63021"/>
                  </a:lnTo>
                  <a:lnTo>
                    <a:pt x="49838" y="67338"/>
                  </a:lnTo>
                  <a:lnTo>
                    <a:pt x="50322" y="74244"/>
                  </a:lnTo>
                  <a:lnTo>
                    <a:pt x="48387" y="76834"/>
                  </a:lnTo>
                  <a:lnTo>
                    <a:pt x="43064" y="82014"/>
                  </a:lnTo>
                  <a:lnTo>
                    <a:pt x="39677" y="87194"/>
                  </a:lnTo>
                  <a:lnTo>
                    <a:pt x="35322" y="88920"/>
                  </a:lnTo>
                  <a:lnTo>
                    <a:pt x="33387" y="86330"/>
                  </a:lnTo>
                  <a:lnTo>
                    <a:pt x="30483" y="92374"/>
                  </a:lnTo>
                  <a:lnTo>
                    <a:pt x="29516" y="92374"/>
                  </a:lnTo>
                  <a:lnTo>
                    <a:pt x="27096" y="90647"/>
                  </a:lnTo>
                  <a:lnTo>
                    <a:pt x="24193" y="86330"/>
                  </a:lnTo>
                  <a:lnTo>
                    <a:pt x="23709" y="83741"/>
                  </a:lnTo>
                  <a:lnTo>
                    <a:pt x="22258" y="83741"/>
                  </a:lnTo>
                  <a:lnTo>
                    <a:pt x="21774" y="85467"/>
                  </a:lnTo>
                  <a:lnTo>
                    <a:pt x="20806" y="88920"/>
                  </a:lnTo>
                  <a:lnTo>
                    <a:pt x="18870" y="94100"/>
                  </a:lnTo>
                  <a:lnTo>
                    <a:pt x="13548" y="97553"/>
                  </a:lnTo>
                  <a:lnTo>
                    <a:pt x="12096" y="101870"/>
                  </a:lnTo>
                  <a:lnTo>
                    <a:pt x="10645" y="109640"/>
                  </a:lnTo>
                  <a:lnTo>
                    <a:pt x="8709" y="110503"/>
                  </a:lnTo>
                  <a:lnTo>
                    <a:pt x="7258" y="112230"/>
                  </a:lnTo>
                  <a:lnTo>
                    <a:pt x="4838" y="114820"/>
                  </a:lnTo>
                  <a:lnTo>
                    <a:pt x="2903" y="117410"/>
                  </a:lnTo>
                  <a:lnTo>
                    <a:pt x="0" y="120000"/>
                  </a:lnTo>
                  <a:lnTo>
                    <a:pt x="30967" y="114820"/>
                  </a:lnTo>
                  <a:lnTo>
                    <a:pt x="56129" y="10964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1" name="Shape 877"/>
            <p:cNvSpPr/>
            <p:nvPr/>
          </p:nvSpPr>
          <p:spPr>
            <a:xfrm>
              <a:off x="7406290" y="2750010"/>
              <a:ext cx="269831" cy="209119"/>
            </a:xfrm>
            <a:custGeom>
              <a:avLst/>
              <a:gdLst/>
              <a:ahLst/>
              <a:cxnLst/>
              <a:rect l="0" t="0" r="0" b="0"/>
              <a:pathLst>
                <a:path w="120000" h="120000" extrusionOk="0">
                  <a:moveTo>
                    <a:pt x="62222" y="11428"/>
                  </a:moveTo>
                  <a:cubicBezTo>
                    <a:pt x="59682" y="3265"/>
                    <a:pt x="59682" y="3265"/>
                    <a:pt x="59682" y="3265"/>
                  </a:cubicBezTo>
                  <a:cubicBezTo>
                    <a:pt x="55873" y="816"/>
                    <a:pt x="55873" y="816"/>
                    <a:pt x="55873" y="816"/>
                  </a:cubicBezTo>
                  <a:cubicBezTo>
                    <a:pt x="50158" y="0"/>
                    <a:pt x="50158" y="0"/>
                    <a:pt x="50158" y="0"/>
                  </a:cubicBezTo>
                  <a:cubicBezTo>
                    <a:pt x="45714" y="816"/>
                    <a:pt x="45714" y="816"/>
                    <a:pt x="45714" y="816"/>
                  </a:cubicBezTo>
                  <a:cubicBezTo>
                    <a:pt x="42539" y="3265"/>
                    <a:pt x="42539" y="3265"/>
                    <a:pt x="42539" y="3265"/>
                  </a:cubicBezTo>
                  <a:cubicBezTo>
                    <a:pt x="40634" y="4081"/>
                    <a:pt x="40634" y="4081"/>
                    <a:pt x="40634" y="4081"/>
                  </a:cubicBezTo>
                  <a:cubicBezTo>
                    <a:pt x="36825" y="4897"/>
                    <a:pt x="36825" y="4897"/>
                    <a:pt x="36825" y="4897"/>
                  </a:cubicBezTo>
                  <a:cubicBezTo>
                    <a:pt x="29206" y="3265"/>
                    <a:pt x="29206" y="3265"/>
                    <a:pt x="29206" y="3265"/>
                  </a:cubicBezTo>
                  <a:cubicBezTo>
                    <a:pt x="24761" y="3265"/>
                    <a:pt x="24761" y="3265"/>
                    <a:pt x="24761" y="3265"/>
                  </a:cubicBezTo>
                  <a:cubicBezTo>
                    <a:pt x="19682" y="4081"/>
                    <a:pt x="19682" y="4081"/>
                    <a:pt x="19682" y="4081"/>
                  </a:cubicBezTo>
                  <a:cubicBezTo>
                    <a:pt x="16507" y="5714"/>
                    <a:pt x="16507" y="5714"/>
                    <a:pt x="16507" y="5714"/>
                  </a:cubicBezTo>
                  <a:cubicBezTo>
                    <a:pt x="7619" y="14693"/>
                    <a:pt x="7619" y="14693"/>
                    <a:pt x="7619" y="14693"/>
                  </a:cubicBezTo>
                  <a:cubicBezTo>
                    <a:pt x="7619" y="14693"/>
                    <a:pt x="7619" y="14693"/>
                    <a:pt x="7619" y="14693"/>
                  </a:cubicBezTo>
                  <a:cubicBezTo>
                    <a:pt x="6984" y="16326"/>
                    <a:pt x="6984" y="16326"/>
                    <a:pt x="6984" y="16326"/>
                  </a:cubicBezTo>
                  <a:cubicBezTo>
                    <a:pt x="6984" y="17959"/>
                    <a:pt x="6984" y="17959"/>
                    <a:pt x="6984" y="17959"/>
                  </a:cubicBezTo>
                  <a:cubicBezTo>
                    <a:pt x="5714" y="18775"/>
                    <a:pt x="5714" y="18775"/>
                    <a:pt x="5714" y="18775"/>
                  </a:cubicBezTo>
                  <a:cubicBezTo>
                    <a:pt x="3174" y="21224"/>
                    <a:pt x="3174" y="21224"/>
                    <a:pt x="3174" y="21224"/>
                  </a:cubicBezTo>
                  <a:cubicBezTo>
                    <a:pt x="0" y="23673"/>
                    <a:pt x="0" y="23673"/>
                    <a:pt x="0" y="23673"/>
                  </a:cubicBezTo>
                  <a:cubicBezTo>
                    <a:pt x="0" y="26122"/>
                    <a:pt x="0" y="26122"/>
                    <a:pt x="0" y="26122"/>
                  </a:cubicBezTo>
                  <a:cubicBezTo>
                    <a:pt x="1269" y="27755"/>
                    <a:pt x="1269" y="27755"/>
                    <a:pt x="1269" y="27755"/>
                  </a:cubicBezTo>
                  <a:cubicBezTo>
                    <a:pt x="2539" y="30204"/>
                    <a:pt x="2539" y="30204"/>
                    <a:pt x="2539" y="30204"/>
                  </a:cubicBezTo>
                  <a:cubicBezTo>
                    <a:pt x="10158" y="34285"/>
                    <a:pt x="10158" y="34285"/>
                    <a:pt x="10158" y="34285"/>
                  </a:cubicBezTo>
                  <a:cubicBezTo>
                    <a:pt x="12063" y="36734"/>
                    <a:pt x="12063" y="36734"/>
                    <a:pt x="12063" y="36734"/>
                  </a:cubicBezTo>
                  <a:cubicBezTo>
                    <a:pt x="13968" y="40000"/>
                    <a:pt x="13968" y="40000"/>
                    <a:pt x="13968" y="40000"/>
                  </a:cubicBezTo>
                  <a:cubicBezTo>
                    <a:pt x="15238" y="43265"/>
                    <a:pt x="15238" y="43265"/>
                    <a:pt x="15238" y="43265"/>
                  </a:cubicBezTo>
                  <a:cubicBezTo>
                    <a:pt x="18412" y="47346"/>
                    <a:pt x="18412" y="47346"/>
                    <a:pt x="18412" y="47346"/>
                  </a:cubicBezTo>
                  <a:cubicBezTo>
                    <a:pt x="21587" y="52244"/>
                    <a:pt x="21587" y="52244"/>
                    <a:pt x="21587" y="52244"/>
                  </a:cubicBezTo>
                  <a:cubicBezTo>
                    <a:pt x="31746" y="62857"/>
                    <a:pt x="31746" y="62857"/>
                    <a:pt x="31746" y="62857"/>
                  </a:cubicBezTo>
                  <a:cubicBezTo>
                    <a:pt x="34920" y="66122"/>
                    <a:pt x="34920" y="66122"/>
                    <a:pt x="34920" y="66122"/>
                  </a:cubicBezTo>
                  <a:cubicBezTo>
                    <a:pt x="38730" y="72653"/>
                    <a:pt x="38730" y="72653"/>
                    <a:pt x="38730" y="72653"/>
                  </a:cubicBezTo>
                  <a:cubicBezTo>
                    <a:pt x="41904" y="78367"/>
                    <a:pt x="41904" y="78367"/>
                    <a:pt x="41904" y="78367"/>
                  </a:cubicBezTo>
                  <a:cubicBezTo>
                    <a:pt x="46349" y="80816"/>
                    <a:pt x="46349" y="80816"/>
                    <a:pt x="46349" y="80816"/>
                  </a:cubicBezTo>
                  <a:cubicBezTo>
                    <a:pt x="48253" y="83265"/>
                    <a:pt x="48253" y="83265"/>
                    <a:pt x="48253" y="83265"/>
                  </a:cubicBezTo>
                  <a:cubicBezTo>
                    <a:pt x="50158" y="85714"/>
                    <a:pt x="50158" y="85714"/>
                    <a:pt x="50158" y="85714"/>
                  </a:cubicBezTo>
                  <a:cubicBezTo>
                    <a:pt x="52063" y="87346"/>
                    <a:pt x="52063" y="87346"/>
                    <a:pt x="52063" y="87346"/>
                  </a:cubicBezTo>
                  <a:cubicBezTo>
                    <a:pt x="53333" y="88979"/>
                    <a:pt x="53333" y="88979"/>
                    <a:pt x="53333" y="88979"/>
                  </a:cubicBezTo>
                  <a:cubicBezTo>
                    <a:pt x="55238" y="93061"/>
                    <a:pt x="55238" y="93061"/>
                    <a:pt x="55238" y="93061"/>
                  </a:cubicBezTo>
                  <a:cubicBezTo>
                    <a:pt x="56507" y="95510"/>
                    <a:pt x="56507" y="95510"/>
                    <a:pt x="56507" y="95510"/>
                  </a:cubicBezTo>
                  <a:cubicBezTo>
                    <a:pt x="56507" y="97142"/>
                    <a:pt x="56507" y="97142"/>
                    <a:pt x="56507" y="97142"/>
                  </a:cubicBezTo>
                  <a:cubicBezTo>
                    <a:pt x="57142" y="99591"/>
                    <a:pt x="57142" y="99591"/>
                    <a:pt x="57142" y="99591"/>
                  </a:cubicBezTo>
                  <a:cubicBezTo>
                    <a:pt x="57777" y="101224"/>
                    <a:pt x="57777" y="101224"/>
                    <a:pt x="57777" y="101224"/>
                  </a:cubicBezTo>
                  <a:cubicBezTo>
                    <a:pt x="58412" y="101224"/>
                    <a:pt x="58412" y="101224"/>
                    <a:pt x="58412" y="101224"/>
                  </a:cubicBezTo>
                  <a:cubicBezTo>
                    <a:pt x="60317" y="102040"/>
                    <a:pt x="60317" y="102040"/>
                    <a:pt x="60317" y="102040"/>
                  </a:cubicBezTo>
                  <a:cubicBezTo>
                    <a:pt x="62222" y="103673"/>
                    <a:pt x="62222" y="103673"/>
                    <a:pt x="62222" y="103673"/>
                  </a:cubicBezTo>
                  <a:cubicBezTo>
                    <a:pt x="62222" y="104489"/>
                    <a:pt x="62222" y="104489"/>
                    <a:pt x="62222" y="104489"/>
                  </a:cubicBezTo>
                  <a:cubicBezTo>
                    <a:pt x="62222" y="106122"/>
                    <a:pt x="62222" y="106122"/>
                    <a:pt x="62222" y="106122"/>
                  </a:cubicBezTo>
                  <a:cubicBezTo>
                    <a:pt x="62857" y="108571"/>
                    <a:pt x="62857" y="108571"/>
                    <a:pt x="62857" y="108571"/>
                  </a:cubicBezTo>
                  <a:cubicBezTo>
                    <a:pt x="65396" y="111836"/>
                    <a:pt x="65396" y="111836"/>
                    <a:pt x="65396" y="111836"/>
                  </a:cubicBezTo>
                  <a:cubicBezTo>
                    <a:pt x="65396" y="112653"/>
                    <a:pt x="65396" y="112653"/>
                    <a:pt x="65396" y="112653"/>
                  </a:cubicBezTo>
                  <a:cubicBezTo>
                    <a:pt x="65396" y="115918"/>
                    <a:pt x="65396" y="115918"/>
                    <a:pt x="65396" y="115918"/>
                  </a:cubicBezTo>
                  <a:cubicBezTo>
                    <a:pt x="66031" y="118367"/>
                    <a:pt x="66031" y="118367"/>
                    <a:pt x="66031" y="118367"/>
                  </a:cubicBezTo>
                  <a:cubicBezTo>
                    <a:pt x="67301" y="119183"/>
                    <a:pt x="67301" y="119183"/>
                    <a:pt x="67301" y="119183"/>
                  </a:cubicBezTo>
                  <a:cubicBezTo>
                    <a:pt x="68571" y="120000"/>
                    <a:pt x="68571" y="120000"/>
                    <a:pt x="68571" y="120000"/>
                  </a:cubicBezTo>
                  <a:cubicBezTo>
                    <a:pt x="68571" y="115102"/>
                    <a:pt x="68571" y="115102"/>
                    <a:pt x="68571" y="115102"/>
                  </a:cubicBezTo>
                  <a:cubicBezTo>
                    <a:pt x="69841" y="114285"/>
                    <a:pt x="69841" y="114285"/>
                    <a:pt x="69841" y="114285"/>
                  </a:cubicBezTo>
                  <a:cubicBezTo>
                    <a:pt x="73015" y="114285"/>
                    <a:pt x="73015" y="114285"/>
                    <a:pt x="73015" y="114285"/>
                  </a:cubicBezTo>
                  <a:cubicBezTo>
                    <a:pt x="73650" y="114285"/>
                    <a:pt x="73650" y="114285"/>
                    <a:pt x="73650" y="114285"/>
                  </a:cubicBezTo>
                  <a:cubicBezTo>
                    <a:pt x="73650" y="114285"/>
                    <a:pt x="74920" y="113469"/>
                    <a:pt x="74920" y="113469"/>
                  </a:cubicBezTo>
                  <a:cubicBezTo>
                    <a:pt x="74920" y="112653"/>
                    <a:pt x="74285" y="111836"/>
                    <a:pt x="74285" y="111836"/>
                  </a:cubicBezTo>
                  <a:cubicBezTo>
                    <a:pt x="73650" y="111836"/>
                    <a:pt x="73650" y="111836"/>
                    <a:pt x="73650" y="111836"/>
                  </a:cubicBezTo>
                  <a:cubicBezTo>
                    <a:pt x="73650" y="111836"/>
                    <a:pt x="71111" y="111020"/>
                    <a:pt x="71111" y="111020"/>
                  </a:cubicBezTo>
                  <a:cubicBezTo>
                    <a:pt x="70476" y="111020"/>
                    <a:pt x="69841" y="109387"/>
                    <a:pt x="69841" y="109387"/>
                  </a:cubicBezTo>
                  <a:cubicBezTo>
                    <a:pt x="69841" y="108571"/>
                    <a:pt x="69841" y="108571"/>
                    <a:pt x="69841" y="108571"/>
                  </a:cubicBezTo>
                  <a:cubicBezTo>
                    <a:pt x="70476" y="105306"/>
                    <a:pt x="70476" y="105306"/>
                    <a:pt x="70476" y="105306"/>
                  </a:cubicBezTo>
                  <a:cubicBezTo>
                    <a:pt x="73015" y="107755"/>
                    <a:pt x="73015" y="107755"/>
                    <a:pt x="73015" y="107755"/>
                  </a:cubicBezTo>
                  <a:cubicBezTo>
                    <a:pt x="73650" y="108571"/>
                    <a:pt x="73650" y="108571"/>
                    <a:pt x="73650" y="108571"/>
                  </a:cubicBezTo>
                  <a:cubicBezTo>
                    <a:pt x="75555" y="110204"/>
                    <a:pt x="75555" y="110204"/>
                    <a:pt x="75555" y="110204"/>
                  </a:cubicBezTo>
                  <a:cubicBezTo>
                    <a:pt x="78095" y="109387"/>
                    <a:pt x="78095" y="109387"/>
                    <a:pt x="78095" y="109387"/>
                  </a:cubicBezTo>
                  <a:cubicBezTo>
                    <a:pt x="78730" y="104489"/>
                    <a:pt x="78730" y="104489"/>
                    <a:pt x="78730" y="104489"/>
                  </a:cubicBezTo>
                  <a:cubicBezTo>
                    <a:pt x="78730" y="103673"/>
                    <a:pt x="78730" y="103673"/>
                    <a:pt x="78730" y="103673"/>
                  </a:cubicBezTo>
                  <a:cubicBezTo>
                    <a:pt x="78095" y="100408"/>
                    <a:pt x="78095" y="100408"/>
                    <a:pt x="78095" y="100408"/>
                  </a:cubicBezTo>
                  <a:cubicBezTo>
                    <a:pt x="80000" y="100408"/>
                    <a:pt x="80000" y="100408"/>
                    <a:pt x="80000" y="100408"/>
                  </a:cubicBezTo>
                  <a:cubicBezTo>
                    <a:pt x="82539" y="100408"/>
                    <a:pt x="82539" y="100408"/>
                    <a:pt x="82539" y="100408"/>
                  </a:cubicBezTo>
                  <a:cubicBezTo>
                    <a:pt x="85714" y="97959"/>
                    <a:pt x="85714" y="97959"/>
                    <a:pt x="85714" y="97959"/>
                  </a:cubicBezTo>
                  <a:cubicBezTo>
                    <a:pt x="85714" y="97142"/>
                    <a:pt x="85714" y="97142"/>
                    <a:pt x="85714" y="97142"/>
                  </a:cubicBezTo>
                  <a:cubicBezTo>
                    <a:pt x="84444" y="96326"/>
                    <a:pt x="84444" y="96326"/>
                    <a:pt x="84444" y="96326"/>
                  </a:cubicBezTo>
                  <a:cubicBezTo>
                    <a:pt x="83174" y="96326"/>
                    <a:pt x="83174" y="96326"/>
                    <a:pt x="83174" y="96326"/>
                  </a:cubicBezTo>
                  <a:cubicBezTo>
                    <a:pt x="81904" y="95510"/>
                    <a:pt x="81904" y="95510"/>
                    <a:pt x="81904" y="95510"/>
                  </a:cubicBezTo>
                  <a:cubicBezTo>
                    <a:pt x="81904" y="93877"/>
                    <a:pt x="81904" y="93877"/>
                    <a:pt x="81904" y="93877"/>
                  </a:cubicBezTo>
                  <a:cubicBezTo>
                    <a:pt x="83809" y="93061"/>
                    <a:pt x="83809" y="93061"/>
                    <a:pt x="83809" y="93061"/>
                  </a:cubicBezTo>
                  <a:cubicBezTo>
                    <a:pt x="84444" y="93877"/>
                    <a:pt x="84444" y="93877"/>
                    <a:pt x="84444" y="93877"/>
                  </a:cubicBezTo>
                  <a:cubicBezTo>
                    <a:pt x="86349" y="95510"/>
                    <a:pt x="86349" y="95510"/>
                    <a:pt x="86349" y="95510"/>
                  </a:cubicBezTo>
                  <a:cubicBezTo>
                    <a:pt x="87619" y="95510"/>
                    <a:pt x="87619" y="95510"/>
                    <a:pt x="87619" y="95510"/>
                  </a:cubicBezTo>
                  <a:cubicBezTo>
                    <a:pt x="90158" y="93061"/>
                    <a:pt x="90158" y="93061"/>
                    <a:pt x="90158" y="93061"/>
                  </a:cubicBezTo>
                  <a:cubicBezTo>
                    <a:pt x="92063" y="89795"/>
                    <a:pt x="92063" y="89795"/>
                    <a:pt x="92063" y="89795"/>
                  </a:cubicBezTo>
                  <a:cubicBezTo>
                    <a:pt x="91428" y="87346"/>
                    <a:pt x="91428" y="87346"/>
                    <a:pt x="91428" y="87346"/>
                  </a:cubicBezTo>
                  <a:cubicBezTo>
                    <a:pt x="89523" y="85714"/>
                    <a:pt x="89523" y="85714"/>
                    <a:pt x="89523" y="85714"/>
                  </a:cubicBezTo>
                  <a:cubicBezTo>
                    <a:pt x="89523" y="84897"/>
                    <a:pt x="89523" y="84897"/>
                    <a:pt x="89523" y="84897"/>
                  </a:cubicBezTo>
                  <a:cubicBezTo>
                    <a:pt x="90793" y="84081"/>
                    <a:pt x="90793" y="84081"/>
                    <a:pt x="90793" y="84081"/>
                  </a:cubicBezTo>
                  <a:cubicBezTo>
                    <a:pt x="93333" y="85714"/>
                    <a:pt x="93333" y="85714"/>
                    <a:pt x="93333" y="85714"/>
                  </a:cubicBezTo>
                  <a:cubicBezTo>
                    <a:pt x="94603" y="84081"/>
                    <a:pt x="94603" y="84081"/>
                    <a:pt x="94603" y="84081"/>
                  </a:cubicBezTo>
                  <a:cubicBezTo>
                    <a:pt x="95873" y="81632"/>
                    <a:pt x="95873" y="81632"/>
                    <a:pt x="95873" y="81632"/>
                  </a:cubicBezTo>
                  <a:cubicBezTo>
                    <a:pt x="98412" y="75918"/>
                    <a:pt x="98412" y="75918"/>
                    <a:pt x="98412" y="75918"/>
                  </a:cubicBezTo>
                  <a:cubicBezTo>
                    <a:pt x="100952" y="73469"/>
                    <a:pt x="100952" y="73469"/>
                    <a:pt x="100952" y="73469"/>
                  </a:cubicBezTo>
                  <a:cubicBezTo>
                    <a:pt x="104126" y="72653"/>
                    <a:pt x="104126" y="72653"/>
                    <a:pt x="104126" y="72653"/>
                  </a:cubicBezTo>
                  <a:cubicBezTo>
                    <a:pt x="106031" y="68571"/>
                    <a:pt x="106031" y="68571"/>
                    <a:pt x="106031" y="68571"/>
                  </a:cubicBezTo>
                  <a:cubicBezTo>
                    <a:pt x="107301" y="66122"/>
                    <a:pt x="107301" y="66122"/>
                    <a:pt x="107301" y="66122"/>
                  </a:cubicBezTo>
                  <a:cubicBezTo>
                    <a:pt x="106031" y="64489"/>
                    <a:pt x="106031" y="64489"/>
                    <a:pt x="106031" y="64489"/>
                  </a:cubicBezTo>
                  <a:cubicBezTo>
                    <a:pt x="104761" y="61224"/>
                    <a:pt x="104761" y="61224"/>
                    <a:pt x="104761" y="61224"/>
                  </a:cubicBezTo>
                  <a:cubicBezTo>
                    <a:pt x="106031" y="61224"/>
                    <a:pt x="106031" y="61224"/>
                    <a:pt x="106031" y="61224"/>
                  </a:cubicBezTo>
                  <a:cubicBezTo>
                    <a:pt x="107301" y="61224"/>
                    <a:pt x="107301" y="61224"/>
                    <a:pt x="107301" y="61224"/>
                  </a:cubicBezTo>
                  <a:cubicBezTo>
                    <a:pt x="107301" y="58775"/>
                    <a:pt x="107301" y="58775"/>
                    <a:pt x="107301" y="58775"/>
                  </a:cubicBezTo>
                  <a:cubicBezTo>
                    <a:pt x="107936" y="57142"/>
                    <a:pt x="107936" y="57142"/>
                    <a:pt x="107936" y="57142"/>
                  </a:cubicBezTo>
                  <a:cubicBezTo>
                    <a:pt x="109841" y="53877"/>
                    <a:pt x="109841" y="53877"/>
                    <a:pt x="109841" y="53877"/>
                  </a:cubicBezTo>
                  <a:cubicBezTo>
                    <a:pt x="111111" y="48979"/>
                    <a:pt x="111111" y="48979"/>
                    <a:pt x="111111" y="48979"/>
                  </a:cubicBezTo>
                  <a:cubicBezTo>
                    <a:pt x="112380" y="45714"/>
                    <a:pt x="112380" y="45714"/>
                    <a:pt x="112380" y="45714"/>
                  </a:cubicBezTo>
                  <a:cubicBezTo>
                    <a:pt x="113015" y="44081"/>
                    <a:pt x="113015" y="44081"/>
                    <a:pt x="113015" y="44081"/>
                  </a:cubicBezTo>
                  <a:cubicBezTo>
                    <a:pt x="114285" y="42448"/>
                    <a:pt x="114285" y="42448"/>
                    <a:pt x="114285" y="42448"/>
                  </a:cubicBezTo>
                  <a:cubicBezTo>
                    <a:pt x="118730" y="37551"/>
                    <a:pt x="118730" y="37551"/>
                    <a:pt x="118730" y="37551"/>
                  </a:cubicBezTo>
                  <a:cubicBezTo>
                    <a:pt x="120000" y="35918"/>
                    <a:pt x="120000" y="35918"/>
                    <a:pt x="120000" y="35918"/>
                  </a:cubicBezTo>
                  <a:cubicBezTo>
                    <a:pt x="87619" y="4897"/>
                    <a:pt x="87619" y="4897"/>
                    <a:pt x="87619" y="4897"/>
                  </a:cubicBezTo>
                  <a:lnTo>
                    <a:pt x="62222" y="11428"/>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2" name="Shape 878"/>
            <p:cNvSpPr/>
            <p:nvPr/>
          </p:nvSpPr>
          <p:spPr>
            <a:xfrm>
              <a:off x="7128028" y="2788799"/>
              <a:ext cx="212491" cy="340660"/>
            </a:xfrm>
            <a:custGeom>
              <a:avLst/>
              <a:gdLst/>
              <a:ahLst/>
              <a:cxnLst/>
              <a:rect l="0" t="0" r="0" b="0"/>
              <a:pathLst>
                <a:path w="120000" h="120000" extrusionOk="0">
                  <a:moveTo>
                    <a:pt x="38095" y="111683"/>
                  </a:moveTo>
                  <a:lnTo>
                    <a:pt x="37142" y="108712"/>
                  </a:lnTo>
                  <a:lnTo>
                    <a:pt x="33333" y="105742"/>
                  </a:lnTo>
                  <a:lnTo>
                    <a:pt x="31428" y="104554"/>
                  </a:lnTo>
                  <a:lnTo>
                    <a:pt x="31428" y="102772"/>
                  </a:lnTo>
                  <a:lnTo>
                    <a:pt x="34285" y="102178"/>
                  </a:lnTo>
                  <a:lnTo>
                    <a:pt x="40952" y="100990"/>
                  </a:lnTo>
                  <a:lnTo>
                    <a:pt x="48571" y="99801"/>
                  </a:lnTo>
                  <a:lnTo>
                    <a:pt x="120000" y="96237"/>
                  </a:lnTo>
                  <a:lnTo>
                    <a:pt x="119047" y="95643"/>
                  </a:lnTo>
                  <a:lnTo>
                    <a:pt x="115238" y="92673"/>
                  </a:lnTo>
                  <a:lnTo>
                    <a:pt x="114285" y="90891"/>
                  </a:lnTo>
                  <a:lnTo>
                    <a:pt x="112380" y="89108"/>
                  </a:lnTo>
                  <a:lnTo>
                    <a:pt x="113333" y="87920"/>
                  </a:lnTo>
                  <a:lnTo>
                    <a:pt x="115238" y="86732"/>
                  </a:lnTo>
                  <a:lnTo>
                    <a:pt x="114285" y="83762"/>
                  </a:lnTo>
                  <a:lnTo>
                    <a:pt x="112380" y="81980"/>
                  </a:lnTo>
                  <a:lnTo>
                    <a:pt x="110476" y="77227"/>
                  </a:lnTo>
                  <a:lnTo>
                    <a:pt x="110476" y="74257"/>
                  </a:lnTo>
                  <a:lnTo>
                    <a:pt x="113333" y="73069"/>
                  </a:lnTo>
                  <a:lnTo>
                    <a:pt x="114285" y="70693"/>
                  </a:lnTo>
                  <a:lnTo>
                    <a:pt x="110476" y="69504"/>
                  </a:lnTo>
                  <a:lnTo>
                    <a:pt x="115238" y="67722"/>
                  </a:lnTo>
                  <a:lnTo>
                    <a:pt x="116190" y="65346"/>
                  </a:lnTo>
                  <a:lnTo>
                    <a:pt x="114285" y="64158"/>
                  </a:lnTo>
                  <a:lnTo>
                    <a:pt x="113333" y="61782"/>
                  </a:lnTo>
                  <a:lnTo>
                    <a:pt x="113333" y="59405"/>
                  </a:lnTo>
                  <a:lnTo>
                    <a:pt x="109523" y="56435"/>
                  </a:lnTo>
                  <a:lnTo>
                    <a:pt x="102857" y="49306"/>
                  </a:lnTo>
                  <a:lnTo>
                    <a:pt x="100952" y="44554"/>
                  </a:lnTo>
                  <a:lnTo>
                    <a:pt x="91428" y="24356"/>
                  </a:lnTo>
                  <a:lnTo>
                    <a:pt x="84761" y="7128"/>
                  </a:lnTo>
                  <a:lnTo>
                    <a:pt x="82857" y="0"/>
                  </a:lnTo>
                  <a:lnTo>
                    <a:pt x="89523" y="0"/>
                  </a:lnTo>
                  <a:lnTo>
                    <a:pt x="89523" y="0"/>
                  </a:lnTo>
                  <a:lnTo>
                    <a:pt x="952" y="4158"/>
                  </a:lnTo>
                  <a:lnTo>
                    <a:pt x="952" y="8316"/>
                  </a:lnTo>
                  <a:lnTo>
                    <a:pt x="0" y="62970"/>
                  </a:lnTo>
                  <a:lnTo>
                    <a:pt x="0" y="92079"/>
                  </a:lnTo>
                  <a:lnTo>
                    <a:pt x="5714" y="116435"/>
                  </a:lnTo>
                  <a:lnTo>
                    <a:pt x="7619" y="116435"/>
                  </a:lnTo>
                  <a:lnTo>
                    <a:pt x="10476" y="117029"/>
                  </a:lnTo>
                  <a:lnTo>
                    <a:pt x="14285" y="117623"/>
                  </a:lnTo>
                  <a:lnTo>
                    <a:pt x="15238" y="115841"/>
                  </a:lnTo>
                  <a:lnTo>
                    <a:pt x="14285" y="113465"/>
                  </a:lnTo>
                  <a:lnTo>
                    <a:pt x="15238" y="111089"/>
                  </a:lnTo>
                  <a:lnTo>
                    <a:pt x="17142" y="109900"/>
                  </a:lnTo>
                  <a:lnTo>
                    <a:pt x="20000" y="109306"/>
                  </a:lnTo>
                  <a:lnTo>
                    <a:pt x="20952" y="110495"/>
                  </a:lnTo>
                  <a:lnTo>
                    <a:pt x="20952" y="112277"/>
                  </a:lnTo>
                  <a:lnTo>
                    <a:pt x="20000" y="113465"/>
                  </a:lnTo>
                  <a:lnTo>
                    <a:pt x="20952" y="114653"/>
                  </a:lnTo>
                  <a:lnTo>
                    <a:pt x="21904" y="115247"/>
                  </a:lnTo>
                  <a:lnTo>
                    <a:pt x="23809" y="115841"/>
                  </a:lnTo>
                  <a:lnTo>
                    <a:pt x="25714" y="117029"/>
                  </a:lnTo>
                  <a:lnTo>
                    <a:pt x="25714" y="118217"/>
                  </a:lnTo>
                  <a:lnTo>
                    <a:pt x="25714" y="118811"/>
                  </a:lnTo>
                  <a:lnTo>
                    <a:pt x="23809" y="120000"/>
                  </a:lnTo>
                  <a:lnTo>
                    <a:pt x="25714" y="119405"/>
                  </a:lnTo>
                  <a:lnTo>
                    <a:pt x="29523" y="118811"/>
                  </a:lnTo>
                  <a:lnTo>
                    <a:pt x="34285" y="118217"/>
                  </a:lnTo>
                  <a:lnTo>
                    <a:pt x="36190" y="117029"/>
                  </a:lnTo>
                  <a:lnTo>
                    <a:pt x="37142" y="117029"/>
                  </a:lnTo>
                  <a:lnTo>
                    <a:pt x="40952" y="116435"/>
                  </a:lnTo>
                  <a:lnTo>
                    <a:pt x="41904" y="115841"/>
                  </a:lnTo>
                  <a:lnTo>
                    <a:pt x="41904" y="115841"/>
                  </a:lnTo>
                  <a:lnTo>
                    <a:pt x="38095" y="11168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3" name="Shape 879"/>
            <p:cNvSpPr/>
            <p:nvPr/>
          </p:nvSpPr>
          <p:spPr>
            <a:xfrm>
              <a:off x="6942518" y="2800603"/>
              <a:ext cx="195628" cy="342347"/>
            </a:xfrm>
            <a:custGeom>
              <a:avLst/>
              <a:gdLst/>
              <a:ahLst/>
              <a:cxnLst/>
              <a:rect l="0" t="0" r="0" b="0"/>
              <a:pathLst>
                <a:path w="120000" h="120000" extrusionOk="0">
                  <a:moveTo>
                    <a:pt x="113793" y="87487"/>
                  </a:moveTo>
                  <a:lnTo>
                    <a:pt x="113793" y="58522"/>
                  </a:lnTo>
                  <a:lnTo>
                    <a:pt x="114827" y="4137"/>
                  </a:lnTo>
                  <a:lnTo>
                    <a:pt x="114827" y="0"/>
                  </a:lnTo>
                  <a:lnTo>
                    <a:pt x="42413" y="2955"/>
                  </a:lnTo>
                  <a:lnTo>
                    <a:pt x="42413" y="2955"/>
                  </a:lnTo>
                  <a:lnTo>
                    <a:pt x="43448" y="4729"/>
                  </a:lnTo>
                  <a:lnTo>
                    <a:pt x="39310" y="5911"/>
                  </a:lnTo>
                  <a:lnTo>
                    <a:pt x="37241" y="7093"/>
                  </a:lnTo>
                  <a:lnTo>
                    <a:pt x="36206" y="8866"/>
                  </a:lnTo>
                  <a:lnTo>
                    <a:pt x="34137" y="10049"/>
                  </a:lnTo>
                  <a:lnTo>
                    <a:pt x="33103" y="10049"/>
                  </a:lnTo>
                  <a:lnTo>
                    <a:pt x="31034" y="13004"/>
                  </a:lnTo>
                  <a:lnTo>
                    <a:pt x="31034" y="15369"/>
                  </a:lnTo>
                  <a:lnTo>
                    <a:pt x="27931" y="18325"/>
                  </a:lnTo>
                  <a:lnTo>
                    <a:pt x="22758" y="21871"/>
                  </a:lnTo>
                  <a:lnTo>
                    <a:pt x="19655" y="23645"/>
                  </a:lnTo>
                  <a:lnTo>
                    <a:pt x="18620" y="26009"/>
                  </a:lnTo>
                  <a:lnTo>
                    <a:pt x="20689" y="26600"/>
                  </a:lnTo>
                  <a:lnTo>
                    <a:pt x="18620" y="28374"/>
                  </a:lnTo>
                  <a:lnTo>
                    <a:pt x="16551" y="30738"/>
                  </a:lnTo>
                  <a:lnTo>
                    <a:pt x="17586" y="31921"/>
                  </a:lnTo>
                  <a:lnTo>
                    <a:pt x="16551" y="31921"/>
                  </a:lnTo>
                  <a:lnTo>
                    <a:pt x="13448" y="34285"/>
                  </a:lnTo>
                  <a:lnTo>
                    <a:pt x="11379" y="36059"/>
                  </a:lnTo>
                  <a:lnTo>
                    <a:pt x="12413" y="36650"/>
                  </a:lnTo>
                  <a:lnTo>
                    <a:pt x="11379" y="37832"/>
                  </a:lnTo>
                  <a:lnTo>
                    <a:pt x="11379" y="39014"/>
                  </a:lnTo>
                  <a:lnTo>
                    <a:pt x="12413" y="39605"/>
                  </a:lnTo>
                  <a:lnTo>
                    <a:pt x="14482" y="41379"/>
                  </a:lnTo>
                  <a:lnTo>
                    <a:pt x="14482" y="42561"/>
                  </a:lnTo>
                  <a:lnTo>
                    <a:pt x="14482" y="46108"/>
                  </a:lnTo>
                  <a:lnTo>
                    <a:pt x="15517" y="47881"/>
                  </a:lnTo>
                  <a:lnTo>
                    <a:pt x="14482" y="49655"/>
                  </a:lnTo>
                  <a:lnTo>
                    <a:pt x="12413" y="52610"/>
                  </a:lnTo>
                  <a:lnTo>
                    <a:pt x="11379" y="52610"/>
                  </a:lnTo>
                  <a:lnTo>
                    <a:pt x="14482" y="53793"/>
                  </a:lnTo>
                  <a:lnTo>
                    <a:pt x="15517" y="55566"/>
                  </a:lnTo>
                  <a:lnTo>
                    <a:pt x="15517" y="56748"/>
                  </a:lnTo>
                  <a:lnTo>
                    <a:pt x="11379" y="57931"/>
                  </a:lnTo>
                  <a:lnTo>
                    <a:pt x="14482" y="59113"/>
                  </a:lnTo>
                  <a:lnTo>
                    <a:pt x="15517" y="60295"/>
                  </a:lnTo>
                  <a:lnTo>
                    <a:pt x="15517" y="60886"/>
                  </a:lnTo>
                  <a:lnTo>
                    <a:pt x="16551" y="63842"/>
                  </a:lnTo>
                  <a:lnTo>
                    <a:pt x="16551" y="65024"/>
                  </a:lnTo>
                  <a:lnTo>
                    <a:pt x="19655" y="66206"/>
                  </a:lnTo>
                  <a:lnTo>
                    <a:pt x="20689" y="67980"/>
                  </a:lnTo>
                  <a:lnTo>
                    <a:pt x="19655" y="72709"/>
                  </a:lnTo>
                  <a:lnTo>
                    <a:pt x="16551" y="74482"/>
                  </a:lnTo>
                  <a:lnTo>
                    <a:pt x="15517" y="74482"/>
                  </a:lnTo>
                  <a:lnTo>
                    <a:pt x="15517" y="76847"/>
                  </a:lnTo>
                  <a:lnTo>
                    <a:pt x="14482" y="78029"/>
                  </a:lnTo>
                  <a:lnTo>
                    <a:pt x="10344" y="81576"/>
                  </a:lnTo>
                  <a:lnTo>
                    <a:pt x="8275" y="82758"/>
                  </a:lnTo>
                  <a:lnTo>
                    <a:pt x="7241" y="86896"/>
                  </a:lnTo>
                  <a:lnTo>
                    <a:pt x="6206" y="88078"/>
                  </a:lnTo>
                  <a:lnTo>
                    <a:pt x="5172" y="88669"/>
                  </a:lnTo>
                  <a:lnTo>
                    <a:pt x="4137" y="90443"/>
                  </a:lnTo>
                  <a:lnTo>
                    <a:pt x="4137" y="91625"/>
                  </a:lnTo>
                  <a:lnTo>
                    <a:pt x="4137" y="94581"/>
                  </a:lnTo>
                  <a:lnTo>
                    <a:pt x="1034" y="95763"/>
                  </a:lnTo>
                  <a:lnTo>
                    <a:pt x="0" y="96945"/>
                  </a:lnTo>
                  <a:lnTo>
                    <a:pt x="0" y="98719"/>
                  </a:lnTo>
                  <a:lnTo>
                    <a:pt x="1034" y="101083"/>
                  </a:lnTo>
                  <a:lnTo>
                    <a:pt x="68275" y="99310"/>
                  </a:lnTo>
                  <a:lnTo>
                    <a:pt x="67241" y="108768"/>
                  </a:lnTo>
                  <a:lnTo>
                    <a:pt x="69310" y="111133"/>
                  </a:lnTo>
                  <a:lnTo>
                    <a:pt x="72413" y="113497"/>
                  </a:lnTo>
                  <a:lnTo>
                    <a:pt x="73448" y="117635"/>
                  </a:lnTo>
                  <a:lnTo>
                    <a:pt x="73448" y="120000"/>
                  </a:lnTo>
                  <a:lnTo>
                    <a:pt x="73448" y="120000"/>
                  </a:lnTo>
                  <a:lnTo>
                    <a:pt x="74482" y="120000"/>
                  </a:lnTo>
                  <a:lnTo>
                    <a:pt x="79655" y="118226"/>
                  </a:lnTo>
                  <a:lnTo>
                    <a:pt x="81724" y="117635"/>
                  </a:lnTo>
                  <a:lnTo>
                    <a:pt x="84827" y="116453"/>
                  </a:lnTo>
                  <a:lnTo>
                    <a:pt x="84827" y="114088"/>
                  </a:lnTo>
                  <a:lnTo>
                    <a:pt x="88965" y="114088"/>
                  </a:lnTo>
                  <a:lnTo>
                    <a:pt x="92068" y="114088"/>
                  </a:lnTo>
                  <a:lnTo>
                    <a:pt x="96206" y="113497"/>
                  </a:lnTo>
                  <a:lnTo>
                    <a:pt x="101379" y="112315"/>
                  </a:lnTo>
                  <a:lnTo>
                    <a:pt x="105517" y="112315"/>
                  </a:lnTo>
                  <a:lnTo>
                    <a:pt x="107586" y="112315"/>
                  </a:lnTo>
                  <a:lnTo>
                    <a:pt x="110689" y="112315"/>
                  </a:lnTo>
                  <a:lnTo>
                    <a:pt x="112758" y="112315"/>
                  </a:lnTo>
                  <a:lnTo>
                    <a:pt x="116896" y="113497"/>
                  </a:lnTo>
                  <a:lnTo>
                    <a:pt x="118965" y="112315"/>
                  </a:lnTo>
                  <a:lnTo>
                    <a:pt x="120000" y="111724"/>
                  </a:lnTo>
                  <a:lnTo>
                    <a:pt x="120000" y="111724"/>
                  </a:lnTo>
                  <a:lnTo>
                    <a:pt x="120000" y="111724"/>
                  </a:lnTo>
                  <a:lnTo>
                    <a:pt x="113793" y="8748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4" name="Shape 880"/>
            <p:cNvSpPr/>
            <p:nvPr/>
          </p:nvSpPr>
          <p:spPr>
            <a:xfrm>
              <a:off x="7559757" y="2387425"/>
              <a:ext cx="242848" cy="177077"/>
            </a:xfrm>
            <a:custGeom>
              <a:avLst/>
              <a:gdLst/>
              <a:ahLst/>
              <a:cxnLst/>
              <a:rect l="0" t="0" r="0" b="0"/>
              <a:pathLst>
                <a:path w="120000" h="120000" extrusionOk="0">
                  <a:moveTo>
                    <a:pt x="94588" y="0"/>
                  </a:moveTo>
                  <a:cubicBezTo>
                    <a:pt x="0" y="23414"/>
                    <a:pt x="0" y="23414"/>
                    <a:pt x="0" y="23414"/>
                  </a:cubicBezTo>
                  <a:cubicBezTo>
                    <a:pt x="0" y="23414"/>
                    <a:pt x="0" y="23414"/>
                    <a:pt x="0" y="23414"/>
                  </a:cubicBezTo>
                  <a:cubicBezTo>
                    <a:pt x="2117" y="42926"/>
                    <a:pt x="2117" y="42926"/>
                    <a:pt x="2117" y="42926"/>
                  </a:cubicBezTo>
                  <a:cubicBezTo>
                    <a:pt x="4941" y="42926"/>
                    <a:pt x="4941" y="42926"/>
                    <a:pt x="4941" y="42926"/>
                  </a:cubicBezTo>
                  <a:cubicBezTo>
                    <a:pt x="11294" y="32195"/>
                    <a:pt x="11294" y="32195"/>
                    <a:pt x="11294" y="32195"/>
                  </a:cubicBezTo>
                  <a:cubicBezTo>
                    <a:pt x="15529" y="32195"/>
                    <a:pt x="15529" y="32195"/>
                    <a:pt x="15529" y="32195"/>
                  </a:cubicBezTo>
                  <a:cubicBezTo>
                    <a:pt x="19764" y="24390"/>
                    <a:pt x="19764" y="24390"/>
                    <a:pt x="19764" y="24390"/>
                  </a:cubicBezTo>
                  <a:cubicBezTo>
                    <a:pt x="21176" y="24390"/>
                    <a:pt x="21176" y="24390"/>
                    <a:pt x="21176" y="24390"/>
                  </a:cubicBezTo>
                  <a:cubicBezTo>
                    <a:pt x="21882" y="26341"/>
                    <a:pt x="21882" y="26341"/>
                    <a:pt x="21882" y="26341"/>
                  </a:cubicBezTo>
                  <a:cubicBezTo>
                    <a:pt x="26823" y="21463"/>
                    <a:pt x="26823" y="21463"/>
                    <a:pt x="26823" y="21463"/>
                  </a:cubicBezTo>
                  <a:cubicBezTo>
                    <a:pt x="28941" y="21463"/>
                    <a:pt x="28941" y="21463"/>
                    <a:pt x="28941" y="21463"/>
                  </a:cubicBezTo>
                  <a:cubicBezTo>
                    <a:pt x="34588" y="17560"/>
                    <a:pt x="34588" y="17560"/>
                    <a:pt x="34588" y="17560"/>
                  </a:cubicBezTo>
                  <a:cubicBezTo>
                    <a:pt x="44470" y="21463"/>
                    <a:pt x="44470" y="21463"/>
                    <a:pt x="44470" y="21463"/>
                  </a:cubicBezTo>
                  <a:cubicBezTo>
                    <a:pt x="47294" y="27317"/>
                    <a:pt x="47294" y="27317"/>
                    <a:pt x="47294" y="27317"/>
                  </a:cubicBezTo>
                  <a:cubicBezTo>
                    <a:pt x="49411" y="35121"/>
                    <a:pt x="49411" y="35121"/>
                    <a:pt x="49411" y="35121"/>
                  </a:cubicBezTo>
                  <a:cubicBezTo>
                    <a:pt x="50117" y="35121"/>
                    <a:pt x="50117" y="35121"/>
                    <a:pt x="50117" y="35121"/>
                  </a:cubicBezTo>
                  <a:cubicBezTo>
                    <a:pt x="58588" y="41951"/>
                    <a:pt x="58588" y="41951"/>
                    <a:pt x="58588" y="41951"/>
                  </a:cubicBezTo>
                  <a:cubicBezTo>
                    <a:pt x="62117" y="46829"/>
                    <a:pt x="62117" y="46829"/>
                    <a:pt x="62117" y="46829"/>
                  </a:cubicBezTo>
                  <a:cubicBezTo>
                    <a:pt x="65647" y="49756"/>
                    <a:pt x="65647" y="49756"/>
                    <a:pt x="65647" y="49756"/>
                  </a:cubicBezTo>
                  <a:cubicBezTo>
                    <a:pt x="66352" y="54634"/>
                    <a:pt x="66352" y="54634"/>
                    <a:pt x="66352" y="54634"/>
                  </a:cubicBezTo>
                  <a:cubicBezTo>
                    <a:pt x="64941" y="58536"/>
                    <a:pt x="64941" y="58536"/>
                    <a:pt x="64941" y="58536"/>
                  </a:cubicBezTo>
                  <a:cubicBezTo>
                    <a:pt x="62117" y="59512"/>
                    <a:pt x="62117" y="59512"/>
                    <a:pt x="62117" y="59512"/>
                  </a:cubicBezTo>
                  <a:cubicBezTo>
                    <a:pt x="62823" y="72195"/>
                    <a:pt x="62823" y="72195"/>
                    <a:pt x="62823" y="72195"/>
                  </a:cubicBezTo>
                  <a:cubicBezTo>
                    <a:pt x="64235" y="74146"/>
                    <a:pt x="64235" y="74146"/>
                    <a:pt x="64235" y="74146"/>
                  </a:cubicBezTo>
                  <a:cubicBezTo>
                    <a:pt x="66352" y="73170"/>
                    <a:pt x="66352" y="73170"/>
                    <a:pt x="66352" y="73170"/>
                  </a:cubicBezTo>
                  <a:cubicBezTo>
                    <a:pt x="68470" y="72195"/>
                    <a:pt x="68470" y="72195"/>
                    <a:pt x="68470" y="72195"/>
                  </a:cubicBezTo>
                  <a:cubicBezTo>
                    <a:pt x="71294" y="73170"/>
                    <a:pt x="71294" y="73170"/>
                    <a:pt x="71294" y="73170"/>
                  </a:cubicBezTo>
                  <a:cubicBezTo>
                    <a:pt x="72000" y="74146"/>
                    <a:pt x="72000" y="74146"/>
                    <a:pt x="72000" y="74146"/>
                  </a:cubicBezTo>
                  <a:cubicBezTo>
                    <a:pt x="74823" y="73170"/>
                    <a:pt x="74823" y="73170"/>
                    <a:pt x="74823" y="73170"/>
                  </a:cubicBezTo>
                  <a:cubicBezTo>
                    <a:pt x="84000" y="74146"/>
                    <a:pt x="84000" y="74146"/>
                    <a:pt x="84000" y="74146"/>
                  </a:cubicBezTo>
                  <a:cubicBezTo>
                    <a:pt x="86117" y="76097"/>
                    <a:pt x="86117" y="76097"/>
                    <a:pt x="86117" y="76097"/>
                  </a:cubicBezTo>
                  <a:cubicBezTo>
                    <a:pt x="88941" y="78048"/>
                    <a:pt x="88941" y="78048"/>
                    <a:pt x="88941" y="78048"/>
                  </a:cubicBezTo>
                  <a:cubicBezTo>
                    <a:pt x="91058" y="77073"/>
                    <a:pt x="91058" y="77073"/>
                    <a:pt x="91058" y="77073"/>
                  </a:cubicBezTo>
                  <a:cubicBezTo>
                    <a:pt x="89647" y="73170"/>
                    <a:pt x="89647" y="73170"/>
                    <a:pt x="89647" y="73170"/>
                  </a:cubicBezTo>
                  <a:cubicBezTo>
                    <a:pt x="87529" y="70243"/>
                    <a:pt x="87529" y="70243"/>
                    <a:pt x="87529" y="70243"/>
                  </a:cubicBezTo>
                  <a:cubicBezTo>
                    <a:pt x="87529" y="67317"/>
                    <a:pt x="87529" y="67317"/>
                    <a:pt x="87529" y="67317"/>
                  </a:cubicBezTo>
                  <a:cubicBezTo>
                    <a:pt x="87529" y="66341"/>
                    <a:pt x="87529" y="66341"/>
                    <a:pt x="87529" y="66341"/>
                  </a:cubicBezTo>
                  <a:cubicBezTo>
                    <a:pt x="83294" y="58536"/>
                    <a:pt x="83294" y="58536"/>
                    <a:pt x="83294" y="58536"/>
                  </a:cubicBezTo>
                  <a:cubicBezTo>
                    <a:pt x="81882" y="55609"/>
                    <a:pt x="81882" y="55609"/>
                    <a:pt x="81882" y="55609"/>
                  </a:cubicBezTo>
                  <a:cubicBezTo>
                    <a:pt x="81882" y="48780"/>
                    <a:pt x="81882" y="48780"/>
                    <a:pt x="81882" y="48780"/>
                  </a:cubicBezTo>
                  <a:cubicBezTo>
                    <a:pt x="81176" y="41951"/>
                    <a:pt x="81176" y="41951"/>
                    <a:pt x="81176" y="41951"/>
                  </a:cubicBezTo>
                  <a:cubicBezTo>
                    <a:pt x="81882" y="35121"/>
                    <a:pt x="81882" y="35121"/>
                    <a:pt x="81882" y="35121"/>
                  </a:cubicBezTo>
                  <a:cubicBezTo>
                    <a:pt x="79764" y="30243"/>
                    <a:pt x="79764" y="30243"/>
                    <a:pt x="79764" y="30243"/>
                  </a:cubicBezTo>
                  <a:cubicBezTo>
                    <a:pt x="78352" y="27317"/>
                    <a:pt x="78352" y="27317"/>
                    <a:pt x="78352" y="27317"/>
                  </a:cubicBezTo>
                  <a:cubicBezTo>
                    <a:pt x="81176" y="27317"/>
                    <a:pt x="81176" y="27317"/>
                    <a:pt x="81176" y="27317"/>
                  </a:cubicBezTo>
                  <a:cubicBezTo>
                    <a:pt x="83294" y="21463"/>
                    <a:pt x="83294" y="21463"/>
                    <a:pt x="83294" y="21463"/>
                  </a:cubicBezTo>
                  <a:cubicBezTo>
                    <a:pt x="87529" y="17560"/>
                    <a:pt x="87529" y="17560"/>
                    <a:pt x="87529" y="17560"/>
                  </a:cubicBezTo>
                  <a:cubicBezTo>
                    <a:pt x="89647" y="11707"/>
                    <a:pt x="89647" y="11707"/>
                    <a:pt x="89647" y="11707"/>
                  </a:cubicBezTo>
                  <a:cubicBezTo>
                    <a:pt x="91058" y="12682"/>
                    <a:pt x="91058" y="12682"/>
                    <a:pt x="91058" y="12682"/>
                  </a:cubicBezTo>
                  <a:cubicBezTo>
                    <a:pt x="90352" y="19512"/>
                    <a:pt x="90352" y="19512"/>
                    <a:pt x="90352" y="19512"/>
                  </a:cubicBezTo>
                  <a:cubicBezTo>
                    <a:pt x="88235" y="20487"/>
                    <a:pt x="88235" y="20487"/>
                    <a:pt x="88235" y="20487"/>
                  </a:cubicBezTo>
                  <a:cubicBezTo>
                    <a:pt x="86823" y="26341"/>
                    <a:pt x="86823" y="26341"/>
                    <a:pt x="86823" y="26341"/>
                  </a:cubicBezTo>
                  <a:cubicBezTo>
                    <a:pt x="86823" y="30243"/>
                    <a:pt x="86823" y="30243"/>
                    <a:pt x="86823" y="30243"/>
                  </a:cubicBezTo>
                  <a:cubicBezTo>
                    <a:pt x="89647" y="30243"/>
                    <a:pt x="89647" y="30243"/>
                    <a:pt x="89647" y="30243"/>
                  </a:cubicBezTo>
                  <a:cubicBezTo>
                    <a:pt x="86117" y="35121"/>
                    <a:pt x="86117" y="35121"/>
                    <a:pt x="86117" y="35121"/>
                  </a:cubicBezTo>
                  <a:cubicBezTo>
                    <a:pt x="84705" y="38048"/>
                    <a:pt x="84705" y="38048"/>
                    <a:pt x="84705" y="38048"/>
                  </a:cubicBezTo>
                  <a:cubicBezTo>
                    <a:pt x="88941" y="40000"/>
                    <a:pt x="88941" y="40000"/>
                    <a:pt x="88941" y="40000"/>
                  </a:cubicBezTo>
                  <a:cubicBezTo>
                    <a:pt x="90352" y="40975"/>
                    <a:pt x="90352" y="40975"/>
                    <a:pt x="90352" y="40975"/>
                  </a:cubicBezTo>
                  <a:cubicBezTo>
                    <a:pt x="92470" y="44878"/>
                    <a:pt x="92470" y="44878"/>
                    <a:pt x="92470" y="44878"/>
                  </a:cubicBezTo>
                  <a:cubicBezTo>
                    <a:pt x="91764" y="45853"/>
                    <a:pt x="91764" y="45853"/>
                    <a:pt x="91764" y="45853"/>
                  </a:cubicBezTo>
                  <a:cubicBezTo>
                    <a:pt x="94588" y="49756"/>
                    <a:pt x="94588" y="49756"/>
                    <a:pt x="94588" y="49756"/>
                  </a:cubicBezTo>
                  <a:cubicBezTo>
                    <a:pt x="94588" y="51707"/>
                    <a:pt x="94588" y="51707"/>
                    <a:pt x="94588" y="51707"/>
                  </a:cubicBezTo>
                  <a:cubicBezTo>
                    <a:pt x="91764" y="55609"/>
                    <a:pt x="91764" y="55609"/>
                    <a:pt x="91764" y="55609"/>
                  </a:cubicBezTo>
                  <a:cubicBezTo>
                    <a:pt x="89647" y="55609"/>
                    <a:pt x="89647" y="55609"/>
                    <a:pt x="89647" y="55609"/>
                  </a:cubicBezTo>
                  <a:cubicBezTo>
                    <a:pt x="90352" y="59512"/>
                    <a:pt x="90352" y="59512"/>
                    <a:pt x="90352" y="59512"/>
                  </a:cubicBezTo>
                  <a:cubicBezTo>
                    <a:pt x="89647" y="61463"/>
                    <a:pt x="89647" y="61463"/>
                    <a:pt x="89647" y="61463"/>
                  </a:cubicBezTo>
                  <a:cubicBezTo>
                    <a:pt x="91058" y="63414"/>
                    <a:pt x="91058" y="63414"/>
                    <a:pt x="91058" y="63414"/>
                  </a:cubicBezTo>
                  <a:cubicBezTo>
                    <a:pt x="93882" y="64390"/>
                    <a:pt x="93882" y="64390"/>
                    <a:pt x="93882" y="64390"/>
                  </a:cubicBezTo>
                  <a:cubicBezTo>
                    <a:pt x="98117" y="64390"/>
                    <a:pt x="98117" y="64390"/>
                    <a:pt x="98117" y="64390"/>
                  </a:cubicBezTo>
                  <a:cubicBezTo>
                    <a:pt x="100941" y="67317"/>
                    <a:pt x="100941" y="67317"/>
                    <a:pt x="100941" y="67317"/>
                  </a:cubicBezTo>
                  <a:cubicBezTo>
                    <a:pt x="103058" y="73170"/>
                    <a:pt x="103058" y="73170"/>
                    <a:pt x="103058" y="73170"/>
                  </a:cubicBezTo>
                  <a:cubicBezTo>
                    <a:pt x="104470" y="78048"/>
                    <a:pt x="104470" y="78048"/>
                    <a:pt x="104470" y="78048"/>
                  </a:cubicBezTo>
                  <a:cubicBezTo>
                    <a:pt x="103764" y="79024"/>
                    <a:pt x="103764" y="79024"/>
                    <a:pt x="103764" y="79024"/>
                  </a:cubicBezTo>
                  <a:cubicBezTo>
                    <a:pt x="105882" y="81951"/>
                    <a:pt x="105882" y="81951"/>
                    <a:pt x="105882" y="81951"/>
                  </a:cubicBezTo>
                  <a:cubicBezTo>
                    <a:pt x="107294" y="86829"/>
                    <a:pt x="107294" y="86829"/>
                    <a:pt x="107294" y="86829"/>
                  </a:cubicBezTo>
                  <a:cubicBezTo>
                    <a:pt x="105176" y="95609"/>
                    <a:pt x="105176" y="95609"/>
                    <a:pt x="105176" y="95609"/>
                  </a:cubicBezTo>
                  <a:cubicBezTo>
                    <a:pt x="104470" y="101463"/>
                    <a:pt x="104470" y="101463"/>
                    <a:pt x="104470" y="101463"/>
                  </a:cubicBezTo>
                  <a:cubicBezTo>
                    <a:pt x="104470" y="111219"/>
                    <a:pt x="104470" y="111219"/>
                    <a:pt x="104470" y="111219"/>
                  </a:cubicBezTo>
                  <a:cubicBezTo>
                    <a:pt x="105176" y="117073"/>
                    <a:pt x="105176" y="117073"/>
                    <a:pt x="105176" y="117073"/>
                  </a:cubicBezTo>
                  <a:cubicBezTo>
                    <a:pt x="106588" y="120000"/>
                    <a:pt x="106588" y="120000"/>
                    <a:pt x="106588" y="120000"/>
                  </a:cubicBezTo>
                  <a:cubicBezTo>
                    <a:pt x="108000" y="113170"/>
                    <a:pt x="108000" y="113170"/>
                    <a:pt x="108000" y="113170"/>
                  </a:cubicBezTo>
                  <a:cubicBezTo>
                    <a:pt x="108705" y="102439"/>
                    <a:pt x="108705" y="102439"/>
                    <a:pt x="108705" y="102439"/>
                  </a:cubicBezTo>
                  <a:cubicBezTo>
                    <a:pt x="110823" y="99512"/>
                    <a:pt x="110823" y="99512"/>
                    <a:pt x="110823" y="99512"/>
                  </a:cubicBezTo>
                  <a:cubicBezTo>
                    <a:pt x="110823" y="96585"/>
                    <a:pt x="110823" y="96585"/>
                    <a:pt x="110823" y="96585"/>
                  </a:cubicBezTo>
                  <a:cubicBezTo>
                    <a:pt x="110823" y="94634"/>
                    <a:pt x="110823" y="94634"/>
                    <a:pt x="110823" y="94634"/>
                  </a:cubicBezTo>
                  <a:cubicBezTo>
                    <a:pt x="112941" y="92682"/>
                    <a:pt x="112941" y="92682"/>
                    <a:pt x="112941" y="92682"/>
                  </a:cubicBezTo>
                  <a:cubicBezTo>
                    <a:pt x="115058" y="88780"/>
                    <a:pt x="115058" y="88780"/>
                    <a:pt x="115058" y="88780"/>
                  </a:cubicBezTo>
                  <a:cubicBezTo>
                    <a:pt x="115058" y="80000"/>
                    <a:pt x="115058" y="80000"/>
                    <a:pt x="115058" y="80000"/>
                  </a:cubicBezTo>
                  <a:cubicBezTo>
                    <a:pt x="115058" y="77073"/>
                    <a:pt x="115058" y="77073"/>
                    <a:pt x="115058" y="77073"/>
                  </a:cubicBezTo>
                  <a:cubicBezTo>
                    <a:pt x="115058" y="73170"/>
                    <a:pt x="115058" y="73170"/>
                    <a:pt x="115058" y="73170"/>
                  </a:cubicBezTo>
                  <a:cubicBezTo>
                    <a:pt x="117882" y="69268"/>
                    <a:pt x="117882" y="69268"/>
                    <a:pt x="117882" y="69268"/>
                  </a:cubicBezTo>
                  <a:cubicBezTo>
                    <a:pt x="118588" y="72195"/>
                    <a:pt x="118588" y="72195"/>
                    <a:pt x="118588" y="72195"/>
                  </a:cubicBezTo>
                  <a:cubicBezTo>
                    <a:pt x="117882" y="75121"/>
                    <a:pt x="117882" y="75121"/>
                    <a:pt x="117882" y="75121"/>
                  </a:cubicBezTo>
                  <a:cubicBezTo>
                    <a:pt x="117882" y="75121"/>
                    <a:pt x="116470" y="78048"/>
                    <a:pt x="116470" y="78048"/>
                  </a:cubicBezTo>
                  <a:cubicBezTo>
                    <a:pt x="117176" y="79024"/>
                    <a:pt x="118588" y="80000"/>
                    <a:pt x="118588" y="80000"/>
                  </a:cubicBezTo>
                  <a:cubicBezTo>
                    <a:pt x="120000" y="75121"/>
                    <a:pt x="120000" y="75121"/>
                    <a:pt x="120000" y="75121"/>
                  </a:cubicBezTo>
                  <a:cubicBezTo>
                    <a:pt x="120000" y="66341"/>
                    <a:pt x="120000" y="66341"/>
                    <a:pt x="120000" y="66341"/>
                  </a:cubicBezTo>
                  <a:cubicBezTo>
                    <a:pt x="119294" y="52682"/>
                    <a:pt x="119294" y="52682"/>
                    <a:pt x="119294" y="52682"/>
                  </a:cubicBezTo>
                  <a:cubicBezTo>
                    <a:pt x="119294" y="52682"/>
                    <a:pt x="119294" y="52682"/>
                    <a:pt x="119294" y="52682"/>
                  </a:cubicBezTo>
                  <a:cubicBezTo>
                    <a:pt x="104470" y="55609"/>
                    <a:pt x="104470" y="55609"/>
                    <a:pt x="104470" y="55609"/>
                  </a:cubicBezTo>
                  <a:lnTo>
                    <a:pt x="94588"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5" name="Shape 881"/>
            <p:cNvSpPr/>
            <p:nvPr/>
          </p:nvSpPr>
          <p:spPr>
            <a:xfrm>
              <a:off x="7411350" y="2367189"/>
              <a:ext cx="249594" cy="246220"/>
            </a:xfrm>
            <a:custGeom>
              <a:avLst/>
              <a:gdLst/>
              <a:ahLst/>
              <a:cxnLst/>
              <a:rect l="0" t="0" r="0" b="0"/>
              <a:pathLst>
                <a:path w="120000" h="120000" extrusionOk="0">
                  <a:moveTo>
                    <a:pt x="17027" y="111780"/>
                  </a:moveTo>
                  <a:lnTo>
                    <a:pt x="19459" y="111780"/>
                  </a:lnTo>
                  <a:lnTo>
                    <a:pt x="20270" y="114246"/>
                  </a:lnTo>
                  <a:lnTo>
                    <a:pt x="25135" y="118356"/>
                  </a:lnTo>
                  <a:lnTo>
                    <a:pt x="29189" y="119999"/>
                  </a:lnTo>
                  <a:lnTo>
                    <a:pt x="30810" y="119999"/>
                  </a:lnTo>
                  <a:lnTo>
                    <a:pt x="35675" y="114246"/>
                  </a:lnTo>
                  <a:lnTo>
                    <a:pt x="38918" y="116712"/>
                  </a:lnTo>
                  <a:lnTo>
                    <a:pt x="46216" y="115068"/>
                  </a:lnTo>
                  <a:lnTo>
                    <a:pt x="51891" y="110136"/>
                  </a:lnTo>
                  <a:lnTo>
                    <a:pt x="60810" y="105205"/>
                  </a:lnTo>
                  <a:lnTo>
                    <a:pt x="64054" y="102739"/>
                  </a:lnTo>
                  <a:lnTo>
                    <a:pt x="63243" y="96164"/>
                  </a:lnTo>
                  <a:lnTo>
                    <a:pt x="64054" y="92054"/>
                  </a:lnTo>
                  <a:lnTo>
                    <a:pt x="68108" y="87945"/>
                  </a:lnTo>
                  <a:lnTo>
                    <a:pt x="70540" y="81369"/>
                  </a:lnTo>
                  <a:lnTo>
                    <a:pt x="72972" y="71506"/>
                  </a:lnTo>
                  <a:lnTo>
                    <a:pt x="73783" y="65753"/>
                  </a:lnTo>
                  <a:lnTo>
                    <a:pt x="77027" y="67397"/>
                  </a:lnTo>
                  <a:lnTo>
                    <a:pt x="81081" y="69041"/>
                  </a:lnTo>
                  <a:lnTo>
                    <a:pt x="82702" y="69863"/>
                  </a:lnTo>
                  <a:lnTo>
                    <a:pt x="83513" y="68219"/>
                  </a:lnTo>
                  <a:lnTo>
                    <a:pt x="85945" y="61643"/>
                  </a:lnTo>
                  <a:lnTo>
                    <a:pt x="87567" y="58356"/>
                  </a:lnTo>
                  <a:lnTo>
                    <a:pt x="88378" y="55068"/>
                  </a:lnTo>
                  <a:lnTo>
                    <a:pt x="89189" y="55068"/>
                  </a:lnTo>
                  <a:lnTo>
                    <a:pt x="91621" y="55068"/>
                  </a:lnTo>
                  <a:lnTo>
                    <a:pt x="92432" y="56712"/>
                  </a:lnTo>
                  <a:lnTo>
                    <a:pt x="96486" y="49315"/>
                  </a:lnTo>
                  <a:lnTo>
                    <a:pt x="98918" y="46849"/>
                  </a:lnTo>
                  <a:lnTo>
                    <a:pt x="100540" y="44383"/>
                  </a:lnTo>
                  <a:lnTo>
                    <a:pt x="102162" y="38630"/>
                  </a:lnTo>
                  <a:lnTo>
                    <a:pt x="102162" y="32054"/>
                  </a:lnTo>
                  <a:lnTo>
                    <a:pt x="109459" y="36164"/>
                  </a:lnTo>
                  <a:lnTo>
                    <a:pt x="114324" y="38630"/>
                  </a:lnTo>
                  <a:lnTo>
                    <a:pt x="115945" y="38630"/>
                  </a:lnTo>
                  <a:lnTo>
                    <a:pt x="118378" y="36164"/>
                  </a:lnTo>
                  <a:lnTo>
                    <a:pt x="120000" y="35342"/>
                  </a:lnTo>
                  <a:lnTo>
                    <a:pt x="119189" y="35342"/>
                  </a:lnTo>
                  <a:lnTo>
                    <a:pt x="117567" y="29589"/>
                  </a:lnTo>
                  <a:lnTo>
                    <a:pt x="114324" y="25479"/>
                  </a:lnTo>
                  <a:lnTo>
                    <a:pt x="105405" y="23013"/>
                  </a:lnTo>
                  <a:lnTo>
                    <a:pt x="99729" y="25479"/>
                  </a:lnTo>
                  <a:lnTo>
                    <a:pt x="97297" y="25479"/>
                  </a:lnTo>
                  <a:lnTo>
                    <a:pt x="92432" y="28767"/>
                  </a:lnTo>
                  <a:lnTo>
                    <a:pt x="91621" y="27945"/>
                  </a:lnTo>
                  <a:lnTo>
                    <a:pt x="90810" y="27945"/>
                  </a:lnTo>
                  <a:lnTo>
                    <a:pt x="86756" y="32876"/>
                  </a:lnTo>
                  <a:lnTo>
                    <a:pt x="82702" y="32876"/>
                  </a:lnTo>
                  <a:lnTo>
                    <a:pt x="76216" y="41095"/>
                  </a:lnTo>
                  <a:lnTo>
                    <a:pt x="73783" y="41095"/>
                  </a:lnTo>
                  <a:lnTo>
                    <a:pt x="71351" y="27123"/>
                  </a:lnTo>
                  <a:lnTo>
                    <a:pt x="46216" y="32054"/>
                  </a:lnTo>
                  <a:lnTo>
                    <a:pt x="41351" y="0"/>
                  </a:lnTo>
                  <a:lnTo>
                    <a:pt x="38918" y="0"/>
                  </a:lnTo>
                  <a:lnTo>
                    <a:pt x="38108" y="2465"/>
                  </a:lnTo>
                  <a:lnTo>
                    <a:pt x="38918" y="4931"/>
                  </a:lnTo>
                  <a:lnTo>
                    <a:pt x="38918" y="5753"/>
                  </a:lnTo>
                  <a:lnTo>
                    <a:pt x="38918" y="12328"/>
                  </a:lnTo>
                  <a:lnTo>
                    <a:pt x="38918" y="15616"/>
                  </a:lnTo>
                  <a:lnTo>
                    <a:pt x="38108" y="18082"/>
                  </a:lnTo>
                  <a:lnTo>
                    <a:pt x="38108" y="23013"/>
                  </a:lnTo>
                  <a:lnTo>
                    <a:pt x="37297" y="29589"/>
                  </a:lnTo>
                  <a:lnTo>
                    <a:pt x="37297" y="32054"/>
                  </a:lnTo>
                  <a:lnTo>
                    <a:pt x="35675" y="36164"/>
                  </a:lnTo>
                  <a:lnTo>
                    <a:pt x="29189" y="41917"/>
                  </a:lnTo>
                  <a:lnTo>
                    <a:pt x="26756" y="45205"/>
                  </a:lnTo>
                  <a:lnTo>
                    <a:pt x="22702" y="45205"/>
                  </a:lnTo>
                  <a:lnTo>
                    <a:pt x="19459" y="50136"/>
                  </a:lnTo>
                  <a:lnTo>
                    <a:pt x="17027" y="53424"/>
                  </a:lnTo>
                  <a:lnTo>
                    <a:pt x="16216" y="61643"/>
                  </a:lnTo>
                  <a:lnTo>
                    <a:pt x="15405" y="62465"/>
                  </a:lnTo>
                  <a:lnTo>
                    <a:pt x="12162" y="59999"/>
                  </a:lnTo>
                  <a:lnTo>
                    <a:pt x="9729" y="62465"/>
                  </a:lnTo>
                  <a:lnTo>
                    <a:pt x="7297" y="71506"/>
                  </a:lnTo>
                  <a:lnTo>
                    <a:pt x="7297" y="74794"/>
                  </a:lnTo>
                  <a:lnTo>
                    <a:pt x="5675" y="77260"/>
                  </a:lnTo>
                  <a:lnTo>
                    <a:pt x="2432" y="80547"/>
                  </a:lnTo>
                  <a:lnTo>
                    <a:pt x="0" y="83013"/>
                  </a:lnTo>
                  <a:lnTo>
                    <a:pt x="2432" y="93698"/>
                  </a:lnTo>
                  <a:lnTo>
                    <a:pt x="4054" y="98630"/>
                  </a:lnTo>
                  <a:lnTo>
                    <a:pt x="8108" y="104383"/>
                  </a:lnTo>
                  <a:lnTo>
                    <a:pt x="12162" y="108493"/>
                  </a:lnTo>
                  <a:lnTo>
                    <a:pt x="15405" y="113424"/>
                  </a:lnTo>
                  <a:lnTo>
                    <a:pt x="16216" y="113424"/>
                  </a:lnTo>
                  <a:lnTo>
                    <a:pt x="17027" y="11178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6" name="Shape 882"/>
            <p:cNvSpPr/>
            <p:nvPr/>
          </p:nvSpPr>
          <p:spPr>
            <a:xfrm>
              <a:off x="7045392" y="2498731"/>
              <a:ext cx="397999" cy="205745"/>
            </a:xfrm>
            <a:custGeom>
              <a:avLst/>
              <a:gdLst/>
              <a:ahLst/>
              <a:cxnLst/>
              <a:rect l="0" t="0" r="0" b="0"/>
              <a:pathLst>
                <a:path w="120000" h="120000" extrusionOk="0">
                  <a:moveTo>
                    <a:pt x="102711" y="92459"/>
                  </a:moveTo>
                  <a:lnTo>
                    <a:pt x="105254" y="89508"/>
                  </a:lnTo>
                  <a:lnTo>
                    <a:pt x="106779" y="87540"/>
                  </a:lnTo>
                  <a:lnTo>
                    <a:pt x="108813" y="86557"/>
                  </a:lnTo>
                  <a:lnTo>
                    <a:pt x="110338" y="77704"/>
                  </a:lnTo>
                  <a:lnTo>
                    <a:pt x="111864" y="72786"/>
                  </a:lnTo>
                  <a:lnTo>
                    <a:pt x="117457" y="68852"/>
                  </a:lnTo>
                  <a:lnTo>
                    <a:pt x="119491" y="62950"/>
                  </a:lnTo>
                  <a:lnTo>
                    <a:pt x="120000" y="59016"/>
                  </a:lnTo>
                  <a:lnTo>
                    <a:pt x="117966" y="53114"/>
                  </a:lnTo>
                  <a:lnTo>
                    <a:pt x="115423" y="48196"/>
                  </a:lnTo>
                  <a:lnTo>
                    <a:pt x="112881" y="41311"/>
                  </a:lnTo>
                  <a:lnTo>
                    <a:pt x="111864" y="35409"/>
                  </a:lnTo>
                  <a:lnTo>
                    <a:pt x="110338" y="22622"/>
                  </a:lnTo>
                  <a:lnTo>
                    <a:pt x="110847" y="21639"/>
                  </a:lnTo>
                  <a:lnTo>
                    <a:pt x="109322" y="21639"/>
                  </a:lnTo>
                  <a:lnTo>
                    <a:pt x="107288" y="17704"/>
                  </a:lnTo>
                  <a:lnTo>
                    <a:pt x="105254" y="12786"/>
                  </a:lnTo>
                  <a:lnTo>
                    <a:pt x="103728" y="9836"/>
                  </a:lnTo>
                  <a:lnTo>
                    <a:pt x="103220" y="10819"/>
                  </a:lnTo>
                  <a:lnTo>
                    <a:pt x="102203" y="11803"/>
                  </a:lnTo>
                  <a:lnTo>
                    <a:pt x="101186" y="14754"/>
                  </a:lnTo>
                  <a:lnTo>
                    <a:pt x="100677" y="15737"/>
                  </a:lnTo>
                  <a:lnTo>
                    <a:pt x="97627" y="16721"/>
                  </a:lnTo>
                  <a:lnTo>
                    <a:pt x="95084" y="14754"/>
                  </a:lnTo>
                  <a:lnTo>
                    <a:pt x="93559" y="12786"/>
                  </a:lnTo>
                  <a:lnTo>
                    <a:pt x="93050" y="13770"/>
                  </a:lnTo>
                  <a:lnTo>
                    <a:pt x="92033" y="15737"/>
                  </a:lnTo>
                  <a:lnTo>
                    <a:pt x="92033" y="16721"/>
                  </a:lnTo>
                  <a:lnTo>
                    <a:pt x="90508" y="17704"/>
                  </a:lnTo>
                  <a:lnTo>
                    <a:pt x="89491" y="15737"/>
                  </a:lnTo>
                  <a:lnTo>
                    <a:pt x="88474" y="14754"/>
                  </a:lnTo>
                  <a:lnTo>
                    <a:pt x="86949" y="13770"/>
                  </a:lnTo>
                  <a:lnTo>
                    <a:pt x="84406" y="12786"/>
                  </a:lnTo>
                  <a:lnTo>
                    <a:pt x="83898" y="10819"/>
                  </a:lnTo>
                  <a:lnTo>
                    <a:pt x="82881" y="6885"/>
                  </a:lnTo>
                  <a:lnTo>
                    <a:pt x="80847" y="3934"/>
                  </a:lnTo>
                  <a:lnTo>
                    <a:pt x="78305" y="0"/>
                  </a:lnTo>
                  <a:lnTo>
                    <a:pt x="77796" y="983"/>
                  </a:lnTo>
                  <a:lnTo>
                    <a:pt x="75254" y="2950"/>
                  </a:lnTo>
                  <a:lnTo>
                    <a:pt x="72711" y="983"/>
                  </a:lnTo>
                  <a:lnTo>
                    <a:pt x="71694" y="1967"/>
                  </a:lnTo>
                  <a:lnTo>
                    <a:pt x="72203" y="5901"/>
                  </a:lnTo>
                  <a:lnTo>
                    <a:pt x="73220" y="6885"/>
                  </a:lnTo>
                  <a:lnTo>
                    <a:pt x="72711" y="8852"/>
                  </a:lnTo>
                  <a:lnTo>
                    <a:pt x="73220" y="14754"/>
                  </a:lnTo>
                  <a:lnTo>
                    <a:pt x="72203" y="16721"/>
                  </a:lnTo>
                  <a:lnTo>
                    <a:pt x="70169" y="16721"/>
                  </a:lnTo>
                  <a:lnTo>
                    <a:pt x="68135" y="18688"/>
                  </a:lnTo>
                  <a:lnTo>
                    <a:pt x="64067" y="19672"/>
                  </a:lnTo>
                  <a:lnTo>
                    <a:pt x="63559" y="20655"/>
                  </a:lnTo>
                  <a:lnTo>
                    <a:pt x="63559" y="22622"/>
                  </a:lnTo>
                  <a:lnTo>
                    <a:pt x="63050" y="24590"/>
                  </a:lnTo>
                  <a:lnTo>
                    <a:pt x="63050" y="28524"/>
                  </a:lnTo>
                  <a:lnTo>
                    <a:pt x="62033" y="32459"/>
                  </a:lnTo>
                  <a:lnTo>
                    <a:pt x="61016" y="36393"/>
                  </a:lnTo>
                  <a:lnTo>
                    <a:pt x="60000" y="38360"/>
                  </a:lnTo>
                  <a:lnTo>
                    <a:pt x="58474" y="38360"/>
                  </a:lnTo>
                  <a:lnTo>
                    <a:pt x="56949" y="43278"/>
                  </a:lnTo>
                  <a:lnTo>
                    <a:pt x="56949" y="46229"/>
                  </a:lnTo>
                  <a:lnTo>
                    <a:pt x="55932" y="50163"/>
                  </a:lnTo>
                  <a:lnTo>
                    <a:pt x="52881" y="51147"/>
                  </a:lnTo>
                  <a:lnTo>
                    <a:pt x="52372" y="50163"/>
                  </a:lnTo>
                  <a:lnTo>
                    <a:pt x="50847" y="47213"/>
                  </a:lnTo>
                  <a:lnTo>
                    <a:pt x="50338" y="43278"/>
                  </a:lnTo>
                  <a:lnTo>
                    <a:pt x="49322" y="43278"/>
                  </a:lnTo>
                  <a:lnTo>
                    <a:pt x="48813" y="47213"/>
                  </a:lnTo>
                  <a:lnTo>
                    <a:pt x="47288" y="50163"/>
                  </a:lnTo>
                  <a:lnTo>
                    <a:pt x="47288" y="54098"/>
                  </a:lnTo>
                  <a:lnTo>
                    <a:pt x="46779" y="57049"/>
                  </a:lnTo>
                  <a:lnTo>
                    <a:pt x="44745" y="56065"/>
                  </a:lnTo>
                  <a:lnTo>
                    <a:pt x="43728" y="54098"/>
                  </a:lnTo>
                  <a:lnTo>
                    <a:pt x="41694" y="54098"/>
                  </a:lnTo>
                  <a:lnTo>
                    <a:pt x="40677" y="55081"/>
                  </a:lnTo>
                  <a:lnTo>
                    <a:pt x="38644" y="56065"/>
                  </a:lnTo>
                  <a:lnTo>
                    <a:pt x="38644" y="60000"/>
                  </a:lnTo>
                  <a:lnTo>
                    <a:pt x="38135" y="60983"/>
                  </a:lnTo>
                  <a:lnTo>
                    <a:pt x="36101" y="59016"/>
                  </a:lnTo>
                  <a:lnTo>
                    <a:pt x="34576" y="56065"/>
                  </a:lnTo>
                  <a:lnTo>
                    <a:pt x="32033" y="56065"/>
                  </a:lnTo>
                  <a:lnTo>
                    <a:pt x="30508" y="56065"/>
                  </a:lnTo>
                  <a:lnTo>
                    <a:pt x="28983" y="60000"/>
                  </a:lnTo>
                  <a:lnTo>
                    <a:pt x="24915" y="60000"/>
                  </a:lnTo>
                  <a:lnTo>
                    <a:pt x="24915" y="64918"/>
                  </a:lnTo>
                  <a:lnTo>
                    <a:pt x="23389" y="64918"/>
                  </a:lnTo>
                  <a:lnTo>
                    <a:pt x="21864" y="65901"/>
                  </a:lnTo>
                  <a:lnTo>
                    <a:pt x="21864" y="69836"/>
                  </a:lnTo>
                  <a:lnTo>
                    <a:pt x="21864" y="70819"/>
                  </a:lnTo>
                  <a:lnTo>
                    <a:pt x="21864" y="73770"/>
                  </a:lnTo>
                  <a:lnTo>
                    <a:pt x="22372" y="76721"/>
                  </a:lnTo>
                  <a:lnTo>
                    <a:pt x="21355" y="77704"/>
                  </a:lnTo>
                  <a:lnTo>
                    <a:pt x="18305" y="79672"/>
                  </a:lnTo>
                  <a:lnTo>
                    <a:pt x="16779" y="81639"/>
                  </a:lnTo>
                  <a:lnTo>
                    <a:pt x="16779" y="86557"/>
                  </a:lnTo>
                  <a:lnTo>
                    <a:pt x="17796" y="91475"/>
                  </a:lnTo>
                  <a:lnTo>
                    <a:pt x="16779" y="92459"/>
                  </a:lnTo>
                  <a:lnTo>
                    <a:pt x="15254" y="92459"/>
                  </a:lnTo>
                  <a:lnTo>
                    <a:pt x="13728" y="92459"/>
                  </a:lnTo>
                  <a:lnTo>
                    <a:pt x="11694" y="89508"/>
                  </a:lnTo>
                  <a:lnTo>
                    <a:pt x="9661" y="87540"/>
                  </a:lnTo>
                  <a:lnTo>
                    <a:pt x="8644" y="88524"/>
                  </a:lnTo>
                  <a:lnTo>
                    <a:pt x="7118" y="91475"/>
                  </a:lnTo>
                  <a:lnTo>
                    <a:pt x="5593" y="92459"/>
                  </a:lnTo>
                  <a:lnTo>
                    <a:pt x="5084" y="95409"/>
                  </a:lnTo>
                  <a:lnTo>
                    <a:pt x="5084" y="98360"/>
                  </a:lnTo>
                  <a:lnTo>
                    <a:pt x="7118" y="100327"/>
                  </a:lnTo>
                  <a:lnTo>
                    <a:pt x="7118" y="102295"/>
                  </a:lnTo>
                  <a:lnTo>
                    <a:pt x="7118" y="105245"/>
                  </a:lnTo>
                  <a:lnTo>
                    <a:pt x="7118" y="110163"/>
                  </a:lnTo>
                  <a:lnTo>
                    <a:pt x="6101" y="113114"/>
                  </a:lnTo>
                  <a:lnTo>
                    <a:pt x="5084" y="114098"/>
                  </a:lnTo>
                  <a:lnTo>
                    <a:pt x="3559" y="114098"/>
                  </a:lnTo>
                  <a:lnTo>
                    <a:pt x="2542" y="115081"/>
                  </a:lnTo>
                  <a:lnTo>
                    <a:pt x="2542" y="115081"/>
                  </a:lnTo>
                  <a:lnTo>
                    <a:pt x="2033" y="115081"/>
                  </a:lnTo>
                  <a:lnTo>
                    <a:pt x="0" y="115081"/>
                  </a:lnTo>
                  <a:lnTo>
                    <a:pt x="0" y="116065"/>
                  </a:lnTo>
                  <a:lnTo>
                    <a:pt x="0" y="119016"/>
                  </a:lnTo>
                  <a:lnTo>
                    <a:pt x="0" y="120000"/>
                  </a:lnTo>
                  <a:lnTo>
                    <a:pt x="1016" y="119016"/>
                  </a:lnTo>
                  <a:lnTo>
                    <a:pt x="26440" y="118032"/>
                  </a:lnTo>
                  <a:lnTo>
                    <a:pt x="25423" y="109180"/>
                  </a:lnTo>
                  <a:lnTo>
                    <a:pt x="72711" y="103278"/>
                  </a:lnTo>
                  <a:lnTo>
                    <a:pt x="97627" y="98360"/>
                  </a:lnTo>
                  <a:lnTo>
                    <a:pt x="100677" y="95409"/>
                  </a:lnTo>
                  <a:lnTo>
                    <a:pt x="102711" y="92459"/>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7" name="Shape 883"/>
            <p:cNvSpPr/>
            <p:nvPr/>
          </p:nvSpPr>
          <p:spPr>
            <a:xfrm>
              <a:off x="6706417" y="2426214"/>
              <a:ext cx="362584" cy="315364"/>
            </a:xfrm>
            <a:custGeom>
              <a:avLst/>
              <a:gdLst/>
              <a:ahLst/>
              <a:cxnLst/>
              <a:rect l="0" t="0" r="0" b="0"/>
              <a:pathLst>
                <a:path w="120000" h="120000" extrusionOk="0">
                  <a:moveTo>
                    <a:pt x="112440" y="104796"/>
                  </a:moveTo>
                  <a:cubicBezTo>
                    <a:pt x="112440" y="103167"/>
                    <a:pt x="112440" y="103167"/>
                    <a:pt x="112440" y="103167"/>
                  </a:cubicBezTo>
                  <a:cubicBezTo>
                    <a:pt x="112440" y="102624"/>
                    <a:pt x="112440" y="102624"/>
                    <a:pt x="112440" y="102624"/>
                  </a:cubicBezTo>
                  <a:cubicBezTo>
                    <a:pt x="114330" y="102624"/>
                    <a:pt x="114330" y="102624"/>
                    <a:pt x="114330" y="102624"/>
                  </a:cubicBezTo>
                  <a:cubicBezTo>
                    <a:pt x="114803" y="102624"/>
                    <a:pt x="114803" y="102624"/>
                    <a:pt x="114803" y="102624"/>
                  </a:cubicBezTo>
                  <a:cubicBezTo>
                    <a:pt x="115275" y="102081"/>
                    <a:pt x="115275" y="102081"/>
                    <a:pt x="115275" y="102081"/>
                  </a:cubicBezTo>
                  <a:cubicBezTo>
                    <a:pt x="116220" y="101538"/>
                    <a:pt x="116220" y="101538"/>
                    <a:pt x="116220" y="101538"/>
                  </a:cubicBezTo>
                  <a:cubicBezTo>
                    <a:pt x="117637" y="101538"/>
                    <a:pt x="117637" y="101538"/>
                    <a:pt x="117637" y="101538"/>
                  </a:cubicBezTo>
                  <a:cubicBezTo>
                    <a:pt x="119055" y="100995"/>
                    <a:pt x="119055" y="100995"/>
                    <a:pt x="119055" y="100995"/>
                  </a:cubicBezTo>
                  <a:cubicBezTo>
                    <a:pt x="120000" y="99366"/>
                    <a:pt x="120000" y="99366"/>
                    <a:pt x="120000" y="99366"/>
                  </a:cubicBezTo>
                  <a:cubicBezTo>
                    <a:pt x="120000" y="96108"/>
                    <a:pt x="120000" y="96108"/>
                    <a:pt x="120000" y="96108"/>
                  </a:cubicBezTo>
                  <a:cubicBezTo>
                    <a:pt x="120000" y="93936"/>
                    <a:pt x="120000" y="93936"/>
                    <a:pt x="120000" y="93936"/>
                  </a:cubicBezTo>
                  <a:cubicBezTo>
                    <a:pt x="120000" y="92850"/>
                    <a:pt x="120000" y="92850"/>
                    <a:pt x="120000" y="92850"/>
                  </a:cubicBezTo>
                  <a:cubicBezTo>
                    <a:pt x="118110" y="91221"/>
                    <a:pt x="118110" y="91221"/>
                    <a:pt x="118110" y="91221"/>
                  </a:cubicBezTo>
                  <a:cubicBezTo>
                    <a:pt x="118110" y="89592"/>
                    <a:pt x="118110" y="89592"/>
                    <a:pt x="118110" y="89592"/>
                  </a:cubicBezTo>
                  <a:cubicBezTo>
                    <a:pt x="118582" y="87420"/>
                    <a:pt x="118582" y="87420"/>
                    <a:pt x="118582" y="87420"/>
                  </a:cubicBezTo>
                  <a:cubicBezTo>
                    <a:pt x="116220" y="87420"/>
                    <a:pt x="116220" y="87420"/>
                    <a:pt x="116220" y="87420"/>
                  </a:cubicBezTo>
                  <a:cubicBezTo>
                    <a:pt x="114803" y="90135"/>
                    <a:pt x="114803" y="90135"/>
                    <a:pt x="114803" y="90135"/>
                  </a:cubicBezTo>
                  <a:cubicBezTo>
                    <a:pt x="114803" y="87420"/>
                    <a:pt x="114803" y="87420"/>
                    <a:pt x="114803" y="87420"/>
                  </a:cubicBezTo>
                  <a:cubicBezTo>
                    <a:pt x="112440" y="84705"/>
                    <a:pt x="112440" y="84705"/>
                    <a:pt x="112440" y="84705"/>
                  </a:cubicBezTo>
                  <a:cubicBezTo>
                    <a:pt x="112913" y="82533"/>
                    <a:pt x="112913" y="82533"/>
                    <a:pt x="112913" y="82533"/>
                  </a:cubicBezTo>
                  <a:cubicBezTo>
                    <a:pt x="113385" y="79276"/>
                    <a:pt x="113385" y="79276"/>
                    <a:pt x="113385" y="79276"/>
                  </a:cubicBezTo>
                  <a:cubicBezTo>
                    <a:pt x="111496" y="73303"/>
                    <a:pt x="111496" y="73303"/>
                    <a:pt x="111496" y="73303"/>
                  </a:cubicBezTo>
                  <a:cubicBezTo>
                    <a:pt x="109606" y="71131"/>
                    <a:pt x="109606" y="71131"/>
                    <a:pt x="109606" y="71131"/>
                  </a:cubicBezTo>
                  <a:cubicBezTo>
                    <a:pt x="103464" y="66244"/>
                    <a:pt x="103464" y="66244"/>
                    <a:pt x="103464" y="66244"/>
                  </a:cubicBezTo>
                  <a:cubicBezTo>
                    <a:pt x="102047" y="67330"/>
                    <a:pt x="102047" y="67330"/>
                    <a:pt x="102047" y="67330"/>
                  </a:cubicBezTo>
                  <a:cubicBezTo>
                    <a:pt x="98267" y="64072"/>
                    <a:pt x="98267" y="64072"/>
                    <a:pt x="98267" y="64072"/>
                  </a:cubicBezTo>
                  <a:cubicBezTo>
                    <a:pt x="95433" y="60814"/>
                    <a:pt x="95433" y="60814"/>
                    <a:pt x="95433" y="60814"/>
                  </a:cubicBezTo>
                  <a:cubicBezTo>
                    <a:pt x="95433" y="57556"/>
                    <a:pt x="95433" y="57556"/>
                    <a:pt x="95433" y="57556"/>
                  </a:cubicBezTo>
                  <a:cubicBezTo>
                    <a:pt x="96377" y="54298"/>
                    <a:pt x="96377" y="54298"/>
                    <a:pt x="96377" y="54298"/>
                  </a:cubicBezTo>
                  <a:cubicBezTo>
                    <a:pt x="96850" y="52126"/>
                    <a:pt x="96850" y="52126"/>
                    <a:pt x="96850" y="52126"/>
                  </a:cubicBezTo>
                  <a:cubicBezTo>
                    <a:pt x="97322" y="49411"/>
                    <a:pt x="97322" y="49411"/>
                    <a:pt x="97322" y="49411"/>
                  </a:cubicBezTo>
                  <a:cubicBezTo>
                    <a:pt x="98740" y="45610"/>
                    <a:pt x="98740" y="45610"/>
                    <a:pt x="98740" y="45610"/>
                  </a:cubicBezTo>
                  <a:cubicBezTo>
                    <a:pt x="97322" y="43438"/>
                    <a:pt x="97322" y="43438"/>
                    <a:pt x="97322" y="43438"/>
                  </a:cubicBezTo>
                  <a:cubicBezTo>
                    <a:pt x="95433" y="41266"/>
                    <a:pt x="95433" y="41266"/>
                    <a:pt x="95433" y="41266"/>
                  </a:cubicBezTo>
                  <a:cubicBezTo>
                    <a:pt x="92598" y="41266"/>
                    <a:pt x="92598" y="41266"/>
                    <a:pt x="92598" y="41266"/>
                  </a:cubicBezTo>
                  <a:cubicBezTo>
                    <a:pt x="91181" y="42352"/>
                    <a:pt x="91181" y="42352"/>
                    <a:pt x="91181" y="42352"/>
                  </a:cubicBezTo>
                  <a:cubicBezTo>
                    <a:pt x="90236" y="43981"/>
                    <a:pt x="90236" y="43981"/>
                    <a:pt x="90236" y="43981"/>
                  </a:cubicBezTo>
                  <a:cubicBezTo>
                    <a:pt x="87874" y="41266"/>
                    <a:pt x="87874" y="41266"/>
                    <a:pt x="87874" y="41266"/>
                  </a:cubicBezTo>
                  <a:cubicBezTo>
                    <a:pt x="87874" y="36380"/>
                    <a:pt x="87874" y="36380"/>
                    <a:pt x="87874" y="36380"/>
                  </a:cubicBezTo>
                  <a:cubicBezTo>
                    <a:pt x="85511" y="32579"/>
                    <a:pt x="85511" y="32579"/>
                    <a:pt x="85511" y="32579"/>
                  </a:cubicBezTo>
                  <a:cubicBezTo>
                    <a:pt x="77007" y="24434"/>
                    <a:pt x="77007" y="24434"/>
                    <a:pt x="77007" y="24434"/>
                  </a:cubicBezTo>
                  <a:cubicBezTo>
                    <a:pt x="73700" y="17918"/>
                    <a:pt x="73700" y="17918"/>
                    <a:pt x="73700" y="17918"/>
                  </a:cubicBezTo>
                  <a:cubicBezTo>
                    <a:pt x="73700" y="11945"/>
                    <a:pt x="73700" y="11945"/>
                    <a:pt x="73700" y="11945"/>
                  </a:cubicBezTo>
                  <a:cubicBezTo>
                    <a:pt x="73700" y="5972"/>
                    <a:pt x="73700" y="5972"/>
                    <a:pt x="73700" y="5972"/>
                  </a:cubicBezTo>
                  <a:cubicBezTo>
                    <a:pt x="74645" y="5429"/>
                    <a:pt x="74645" y="5429"/>
                    <a:pt x="74645" y="5429"/>
                  </a:cubicBezTo>
                  <a:cubicBezTo>
                    <a:pt x="68976" y="0"/>
                    <a:pt x="68976" y="0"/>
                    <a:pt x="68976" y="0"/>
                  </a:cubicBezTo>
                  <a:cubicBezTo>
                    <a:pt x="0" y="1085"/>
                    <a:pt x="0" y="1085"/>
                    <a:pt x="0" y="1085"/>
                  </a:cubicBezTo>
                  <a:cubicBezTo>
                    <a:pt x="472" y="2171"/>
                    <a:pt x="472" y="2171"/>
                    <a:pt x="472" y="2171"/>
                  </a:cubicBezTo>
                  <a:cubicBezTo>
                    <a:pt x="1889" y="3257"/>
                    <a:pt x="1889" y="3257"/>
                    <a:pt x="1889" y="3257"/>
                  </a:cubicBezTo>
                  <a:cubicBezTo>
                    <a:pt x="2362" y="5972"/>
                    <a:pt x="2362" y="5972"/>
                    <a:pt x="2362" y="5972"/>
                  </a:cubicBezTo>
                  <a:cubicBezTo>
                    <a:pt x="1417" y="7058"/>
                    <a:pt x="1417" y="7058"/>
                    <a:pt x="1417" y="7058"/>
                  </a:cubicBezTo>
                  <a:cubicBezTo>
                    <a:pt x="2362" y="8687"/>
                    <a:pt x="2362" y="8687"/>
                    <a:pt x="2362" y="8687"/>
                  </a:cubicBezTo>
                  <a:cubicBezTo>
                    <a:pt x="2362" y="8687"/>
                    <a:pt x="1889" y="8687"/>
                    <a:pt x="2362" y="9230"/>
                  </a:cubicBezTo>
                  <a:cubicBezTo>
                    <a:pt x="2834" y="9773"/>
                    <a:pt x="5196" y="10316"/>
                    <a:pt x="5196" y="10316"/>
                  </a:cubicBezTo>
                  <a:cubicBezTo>
                    <a:pt x="5669" y="13574"/>
                    <a:pt x="5669" y="13574"/>
                    <a:pt x="5669" y="13574"/>
                  </a:cubicBezTo>
                  <a:cubicBezTo>
                    <a:pt x="6614" y="15746"/>
                    <a:pt x="6614" y="15746"/>
                    <a:pt x="6614" y="15746"/>
                  </a:cubicBezTo>
                  <a:cubicBezTo>
                    <a:pt x="6614" y="15746"/>
                    <a:pt x="6614" y="15746"/>
                    <a:pt x="6614" y="15746"/>
                  </a:cubicBezTo>
                  <a:cubicBezTo>
                    <a:pt x="8503" y="19004"/>
                    <a:pt x="8503" y="19004"/>
                    <a:pt x="8503" y="19004"/>
                  </a:cubicBezTo>
                  <a:cubicBezTo>
                    <a:pt x="9448" y="21176"/>
                    <a:pt x="9448" y="21176"/>
                    <a:pt x="9448" y="21176"/>
                  </a:cubicBezTo>
                  <a:cubicBezTo>
                    <a:pt x="13700" y="21176"/>
                    <a:pt x="13700" y="21176"/>
                    <a:pt x="13700" y="21176"/>
                  </a:cubicBezTo>
                  <a:cubicBezTo>
                    <a:pt x="14645" y="21176"/>
                    <a:pt x="14645" y="21176"/>
                    <a:pt x="14645" y="21176"/>
                  </a:cubicBezTo>
                  <a:cubicBezTo>
                    <a:pt x="14645" y="23891"/>
                    <a:pt x="14645" y="23891"/>
                    <a:pt x="14645" y="23891"/>
                  </a:cubicBezTo>
                  <a:cubicBezTo>
                    <a:pt x="13228" y="27149"/>
                    <a:pt x="13228" y="27149"/>
                    <a:pt x="13228" y="27149"/>
                  </a:cubicBezTo>
                  <a:cubicBezTo>
                    <a:pt x="11811" y="29864"/>
                    <a:pt x="11811" y="29864"/>
                    <a:pt x="11811" y="29864"/>
                  </a:cubicBezTo>
                  <a:cubicBezTo>
                    <a:pt x="14645" y="33122"/>
                    <a:pt x="14645" y="33122"/>
                    <a:pt x="14645" y="33122"/>
                  </a:cubicBezTo>
                  <a:cubicBezTo>
                    <a:pt x="15590" y="36380"/>
                    <a:pt x="15590" y="36380"/>
                    <a:pt x="15590" y="36380"/>
                  </a:cubicBezTo>
                  <a:cubicBezTo>
                    <a:pt x="17007" y="37466"/>
                    <a:pt x="17007" y="37466"/>
                    <a:pt x="17007" y="37466"/>
                  </a:cubicBezTo>
                  <a:cubicBezTo>
                    <a:pt x="19842" y="39095"/>
                    <a:pt x="19842" y="39095"/>
                    <a:pt x="19842" y="39095"/>
                  </a:cubicBezTo>
                  <a:cubicBezTo>
                    <a:pt x="19842" y="95565"/>
                    <a:pt x="19842" y="95565"/>
                    <a:pt x="19842" y="95565"/>
                  </a:cubicBezTo>
                  <a:cubicBezTo>
                    <a:pt x="19842" y="109140"/>
                    <a:pt x="19842" y="109140"/>
                    <a:pt x="19842" y="109140"/>
                  </a:cubicBezTo>
                  <a:cubicBezTo>
                    <a:pt x="101574" y="106968"/>
                    <a:pt x="101574" y="106968"/>
                    <a:pt x="101574" y="106968"/>
                  </a:cubicBezTo>
                  <a:cubicBezTo>
                    <a:pt x="102047" y="110226"/>
                    <a:pt x="102047" y="110226"/>
                    <a:pt x="102047" y="110226"/>
                  </a:cubicBezTo>
                  <a:cubicBezTo>
                    <a:pt x="96850" y="120000"/>
                    <a:pt x="96850" y="120000"/>
                    <a:pt x="96850" y="120000"/>
                  </a:cubicBezTo>
                  <a:cubicBezTo>
                    <a:pt x="110078" y="118914"/>
                    <a:pt x="110078" y="118914"/>
                    <a:pt x="110078" y="118914"/>
                  </a:cubicBezTo>
                  <a:cubicBezTo>
                    <a:pt x="110551" y="117285"/>
                    <a:pt x="110551" y="117285"/>
                    <a:pt x="110551" y="117285"/>
                  </a:cubicBezTo>
                  <a:cubicBezTo>
                    <a:pt x="111496" y="115656"/>
                    <a:pt x="111496" y="115656"/>
                    <a:pt x="111496" y="115656"/>
                  </a:cubicBezTo>
                  <a:cubicBezTo>
                    <a:pt x="111496" y="115656"/>
                    <a:pt x="112440" y="115113"/>
                    <a:pt x="111968" y="114570"/>
                  </a:cubicBezTo>
                  <a:cubicBezTo>
                    <a:pt x="111968" y="114027"/>
                    <a:pt x="111023" y="112398"/>
                    <a:pt x="111023" y="112398"/>
                  </a:cubicBezTo>
                  <a:cubicBezTo>
                    <a:pt x="110551" y="111855"/>
                    <a:pt x="110551" y="111855"/>
                    <a:pt x="110551" y="111855"/>
                  </a:cubicBezTo>
                  <a:cubicBezTo>
                    <a:pt x="111023" y="110769"/>
                    <a:pt x="111023" y="110769"/>
                    <a:pt x="111023" y="110769"/>
                  </a:cubicBezTo>
                  <a:cubicBezTo>
                    <a:pt x="111968" y="110226"/>
                    <a:pt x="111968" y="110226"/>
                    <a:pt x="111968" y="110226"/>
                  </a:cubicBezTo>
                  <a:cubicBezTo>
                    <a:pt x="112440" y="108597"/>
                    <a:pt x="112440" y="108597"/>
                    <a:pt x="112440" y="108597"/>
                  </a:cubicBezTo>
                  <a:cubicBezTo>
                    <a:pt x="112440" y="106968"/>
                    <a:pt x="112440" y="106968"/>
                    <a:pt x="112440" y="106968"/>
                  </a:cubicBezTo>
                  <a:cubicBezTo>
                    <a:pt x="112440" y="105339"/>
                    <a:pt x="112440" y="105339"/>
                    <a:pt x="112440" y="105339"/>
                  </a:cubicBezTo>
                  <a:lnTo>
                    <a:pt x="112440" y="10479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8" name="Shape 884"/>
            <p:cNvSpPr/>
            <p:nvPr/>
          </p:nvSpPr>
          <p:spPr>
            <a:xfrm>
              <a:off x="6642332" y="1820781"/>
              <a:ext cx="350780" cy="408118"/>
            </a:xfrm>
            <a:custGeom>
              <a:avLst/>
              <a:gdLst/>
              <a:ahLst/>
              <a:cxnLst/>
              <a:rect l="0" t="0" r="0" b="0"/>
              <a:pathLst>
                <a:path w="120000" h="120000" extrusionOk="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cxnSp>
          <p:nvCxnSpPr>
            <p:cNvPr id="129" name="Shape 885"/>
            <p:cNvCxnSpPr/>
            <p:nvPr/>
          </p:nvCxnSpPr>
          <p:spPr>
            <a:xfrm>
              <a:off x="6881807" y="2014722"/>
              <a:ext cx="0" cy="0"/>
            </a:xfrm>
            <a:prstGeom prst="straightConnector1">
              <a:avLst/>
            </a:prstGeom>
            <a:solidFill>
              <a:srgbClr val="BFBFBF"/>
            </a:solidFill>
            <a:ln w="9525" cap="flat" cmpd="sng">
              <a:solidFill>
                <a:srgbClr val="000000"/>
              </a:solidFill>
              <a:prstDash val="solid"/>
              <a:round/>
              <a:headEnd type="none" w="med" len="med"/>
              <a:tailEnd type="none" w="med" len="med"/>
            </a:ln>
          </p:spPr>
        </p:cxnSp>
        <p:cxnSp>
          <p:nvCxnSpPr>
            <p:cNvPr id="130" name="Shape 886"/>
            <p:cNvCxnSpPr/>
            <p:nvPr/>
          </p:nvCxnSpPr>
          <p:spPr>
            <a:xfrm>
              <a:off x="6881807" y="2014722"/>
              <a:ext cx="0" cy="0"/>
            </a:xfrm>
            <a:prstGeom prst="straightConnector1">
              <a:avLst/>
            </a:prstGeom>
            <a:solidFill>
              <a:srgbClr val="BFBFBF"/>
            </a:solidFill>
            <a:ln w="9525" cap="flat" cmpd="sng">
              <a:solidFill>
                <a:srgbClr val="FFFFFF"/>
              </a:solidFill>
              <a:prstDash val="solid"/>
              <a:miter/>
              <a:headEnd type="none" w="med" len="med"/>
              <a:tailEnd type="none" w="med" len="med"/>
            </a:ln>
          </p:spPr>
        </p:cxnSp>
        <p:sp>
          <p:nvSpPr>
            <p:cNvPr id="131" name="Shape 887"/>
            <p:cNvSpPr/>
            <p:nvPr/>
          </p:nvSpPr>
          <p:spPr>
            <a:xfrm>
              <a:off x="6964443" y="1940518"/>
              <a:ext cx="409805" cy="386195"/>
            </a:xfrm>
            <a:custGeom>
              <a:avLst/>
              <a:gdLst/>
              <a:ahLst/>
              <a:cxnLst/>
              <a:rect l="0" t="0" r="0" b="0"/>
              <a:pathLst>
                <a:path w="120000" h="120000" extrusionOk="0">
                  <a:moveTo>
                    <a:pt x="0" y="22666"/>
                  </a:moveTo>
                  <a:cubicBezTo>
                    <a:pt x="836" y="21777"/>
                    <a:pt x="836" y="21777"/>
                    <a:pt x="836" y="21777"/>
                  </a:cubicBezTo>
                  <a:cubicBezTo>
                    <a:pt x="2508" y="21777"/>
                    <a:pt x="2508" y="21777"/>
                    <a:pt x="2508" y="21777"/>
                  </a:cubicBezTo>
                  <a:cubicBezTo>
                    <a:pt x="4599" y="20444"/>
                    <a:pt x="4599" y="20444"/>
                    <a:pt x="4599" y="20444"/>
                  </a:cubicBezTo>
                  <a:cubicBezTo>
                    <a:pt x="5017" y="19555"/>
                    <a:pt x="5017" y="19555"/>
                    <a:pt x="5017" y="19555"/>
                  </a:cubicBezTo>
                  <a:cubicBezTo>
                    <a:pt x="5853" y="17777"/>
                    <a:pt x="5853" y="17777"/>
                    <a:pt x="5853" y="17777"/>
                  </a:cubicBezTo>
                  <a:cubicBezTo>
                    <a:pt x="7108" y="16444"/>
                    <a:pt x="7108" y="16444"/>
                    <a:pt x="7108" y="16444"/>
                  </a:cubicBezTo>
                  <a:cubicBezTo>
                    <a:pt x="8362" y="16000"/>
                    <a:pt x="8362" y="16000"/>
                    <a:pt x="8362" y="16000"/>
                  </a:cubicBezTo>
                  <a:cubicBezTo>
                    <a:pt x="9616" y="16000"/>
                    <a:pt x="9616" y="16000"/>
                    <a:pt x="9616" y="16000"/>
                  </a:cubicBezTo>
                  <a:cubicBezTo>
                    <a:pt x="12125" y="16000"/>
                    <a:pt x="12125" y="16000"/>
                    <a:pt x="12125" y="16000"/>
                  </a:cubicBezTo>
                  <a:cubicBezTo>
                    <a:pt x="13379" y="15111"/>
                    <a:pt x="13379" y="15111"/>
                    <a:pt x="13379" y="15111"/>
                  </a:cubicBezTo>
                  <a:cubicBezTo>
                    <a:pt x="17560" y="12000"/>
                    <a:pt x="17560" y="12000"/>
                    <a:pt x="17560" y="12000"/>
                  </a:cubicBezTo>
                  <a:cubicBezTo>
                    <a:pt x="18815" y="11555"/>
                    <a:pt x="18815" y="11555"/>
                    <a:pt x="18815" y="11555"/>
                  </a:cubicBezTo>
                  <a:cubicBezTo>
                    <a:pt x="20487" y="9777"/>
                    <a:pt x="20487" y="9777"/>
                    <a:pt x="20487" y="9777"/>
                  </a:cubicBezTo>
                  <a:cubicBezTo>
                    <a:pt x="21742" y="7555"/>
                    <a:pt x="21742" y="7555"/>
                    <a:pt x="21742" y="7555"/>
                  </a:cubicBezTo>
                  <a:cubicBezTo>
                    <a:pt x="23414" y="6222"/>
                    <a:pt x="23414" y="6222"/>
                    <a:pt x="23414" y="6222"/>
                  </a:cubicBezTo>
                  <a:cubicBezTo>
                    <a:pt x="25505" y="4000"/>
                    <a:pt x="25505" y="4000"/>
                    <a:pt x="25505" y="4000"/>
                  </a:cubicBezTo>
                  <a:cubicBezTo>
                    <a:pt x="27177" y="1777"/>
                    <a:pt x="27177" y="1777"/>
                    <a:pt x="27177" y="1777"/>
                  </a:cubicBezTo>
                  <a:cubicBezTo>
                    <a:pt x="29268" y="444"/>
                    <a:pt x="29268" y="444"/>
                    <a:pt x="29268" y="444"/>
                  </a:cubicBezTo>
                  <a:cubicBezTo>
                    <a:pt x="32195" y="0"/>
                    <a:pt x="32195" y="0"/>
                    <a:pt x="32195" y="0"/>
                  </a:cubicBezTo>
                  <a:cubicBezTo>
                    <a:pt x="33449" y="0"/>
                    <a:pt x="33449" y="0"/>
                    <a:pt x="33449" y="0"/>
                  </a:cubicBezTo>
                  <a:cubicBezTo>
                    <a:pt x="35540" y="888"/>
                    <a:pt x="35540" y="888"/>
                    <a:pt x="35540" y="888"/>
                  </a:cubicBezTo>
                  <a:cubicBezTo>
                    <a:pt x="34703" y="1333"/>
                    <a:pt x="34703" y="1333"/>
                    <a:pt x="34703" y="1333"/>
                  </a:cubicBezTo>
                  <a:cubicBezTo>
                    <a:pt x="33031" y="2222"/>
                    <a:pt x="33031" y="2222"/>
                    <a:pt x="33031" y="2222"/>
                  </a:cubicBezTo>
                  <a:cubicBezTo>
                    <a:pt x="31358" y="2666"/>
                    <a:pt x="31358" y="2666"/>
                    <a:pt x="31358" y="2666"/>
                  </a:cubicBezTo>
                  <a:cubicBezTo>
                    <a:pt x="31777" y="3555"/>
                    <a:pt x="31777" y="3555"/>
                    <a:pt x="31777" y="3555"/>
                  </a:cubicBezTo>
                  <a:cubicBezTo>
                    <a:pt x="29268" y="6222"/>
                    <a:pt x="29268" y="6222"/>
                    <a:pt x="29268" y="6222"/>
                  </a:cubicBezTo>
                  <a:cubicBezTo>
                    <a:pt x="29268" y="6222"/>
                    <a:pt x="28432" y="6222"/>
                    <a:pt x="28432" y="6666"/>
                  </a:cubicBezTo>
                  <a:cubicBezTo>
                    <a:pt x="28432" y="7111"/>
                    <a:pt x="27177" y="10222"/>
                    <a:pt x="27177" y="10222"/>
                  </a:cubicBezTo>
                  <a:cubicBezTo>
                    <a:pt x="27177" y="8444"/>
                    <a:pt x="27177" y="8444"/>
                    <a:pt x="27177" y="8444"/>
                  </a:cubicBezTo>
                  <a:cubicBezTo>
                    <a:pt x="26341" y="7555"/>
                    <a:pt x="26341" y="7555"/>
                    <a:pt x="26341" y="7555"/>
                  </a:cubicBezTo>
                  <a:cubicBezTo>
                    <a:pt x="25923" y="12000"/>
                    <a:pt x="25923" y="12000"/>
                    <a:pt x="25923" y="12000"/>
                  </a:cubicBezTo>
                  <a:cubicBezTo>
                    <a:pt x="25923" y="14666"/>
                    <a:pt x="25923" y="14666"/>
                    <a:pt x="25923" y="14666"/>
                  </a:cubicBezTo>
                  <a:cubicBezTo>
                    <a:pt x="27177" y="13777"/>
                    <a:pt x="27177" y="13777"/>
                    <a:pt x="27177" y="13777"/>
                  </a:cubicBezTo>
                  <a:cubicBezTo>
                    <a:pt x="28013" y="12888"/>
                    <a:pt x="28013" y="12888"/>
                    <a:pt x="28013" y="12888"/>
                  </a:cubicBezTo>
                  <a:cubicBezTo>
                    <a:pt x="28432" y="12888"/>
                    <a:pt x="28432" y="12888"/>
                    <a:pt x="28432" y="12888"/>
                  </a:cubicBezTo>
                  <a:cubicBezTo>
                    <a:pt x="28850" y="13777"/>
                    <a:pt x="28850" y="13777"/>
                    <a:pt x="28850" y="13777"/>
                  </a:cubicBezTo>
                  <a:cubicBezTo>
                    <a:pt x="30104" y="13777"/>
                    <a:pt x="30104" y="13777"/>
                    <a:pt x="30104" y="13777"/>
                  </a:cubicBezTo>
                  <a:cubicBezTo>
                    <a:pt x="30940" y="13333"/>
                    <a:pt x="30940" y="13333"/>
                    <a:pt x="30940" y="13333"/>
                  </a:cubicBezTo>
                  <a:cubicBezTo>
                    <a:pt x="32195" y="12444"/>
                    <a:pt x="32195" y="12444"/>
                    <a:pt x="32195" y="12444"/>
                  </a:cubicBezTo>
                  <a:cubicBezTo>
                    <a:pt x="34285" y="12888"/>
                    <a:pt x="34285" y="12888"/>
                    <a:pt x="34285" y="12888"/>
                  </a:cubicBezTo>
                  <a:cubicBezTo>
                    <a:pt x="38466" y="15111"/>
                    <a:pt x="38466" y="15111"/>
                    <a:pt x="38466" y="15111"/>
                  </a:cubicBezTo>
                  <a:cubicBezTo>
                    <a:pt x="40975" y="18222"/>
                    <a:pt x="40975" y="18222"/>
                    <a:pt x="40975" y="18222"/>
                  </a:cubicBezTo>
                  <a:cubicBezTo>
                    <a:pt x="42648" y="19555"/>
                    <a:pt x="42648" y="19555"/>
                    <a:pt x="42648" y="19555"/>
                  </a:cubicBezTo>
                  <a:cubicBezTo>
                    <a:pt x="46411" y="20000"/>
                    <a:pt x="46411" y="20000"/>
                    <a:pt x="46411" y="20000"/>
                  </a:cubicBezTo>
                  <a:cubicBezTo>
                    <a:pt x="47665" y="19555"/>
                    <a:pt x="47665" y="19555"/>
                    <a:pt x="47665" y="19555"/>
                  </a:cubicBezTo>
                  <a:cubicBezTo>
                    <a:pt x="50592" y="20444"/>
                    <a:pt x="50592" y="20444"/>
                    <a:pt x="50592" y="20444"/>
                  </a:cubicBezTo>
                  <a:cubicBezTo>
                    <a:pt x="53101" y="21333"/>
                    <a:pt x="53101" y="21333"/>
                    <a:pt x="53101" y="21333"/>
                  </a:cubicBezTo>
                  <a:cubicBezTo>
                    <a:pt x="54355" y="19555"/>
                    <a:pt x="54355" y="19555"/>
                    <a:pt x="54355" y="19555"/>
                  </a:cubicBezTo>
                  <a:cubicBezTo>
                    <a:pt x="56445" y="17333"/>
                    <a:pt x="56445" y="17333"/>
                    <a:pt x="56445" y="17333"/>
                  </a:cubicBezTo>
                  <a:cubicBezTo>
                    <a:pt x="58118" y="15555"/>
                    <a:pt x="58118" y="15555"/>
                    <a:pt x="58118" y="15555"/>
                  </a:cubicBezTo>
                  <a:cubicBezTo>
                    <a:pt x="61881" y="14666"/>
                    <a:pt x="61881" y="14666"/>
                    <a:pt x="61881" y="14666"/>
                  </a:cubicBezTo>
                  <a:cubicBezTo>
                    <a:pt x="64390" y="13777"/>
                    <a:pt x="64390" y="13777"/>
                    <a:pt x="64390" y="13777"/>
                  </a:cubicBezTo>
                  <a:cubicBezTo>
                    <a:pt x="66898" y="13777"/>
                    <a:pt x="66898" y="13777"/>
                    <a:pt x="66898" y="13777"/>
                  </a:cubicBezTo>
                  <a:cubicBezTo>
                    <a:pt x="70662" y="12444"/>
                    <a:pt x="70662" y="12444"/>
                    <a:pt x="70662" y="12444"/>
                  </a:cubicBezTo>
                  <a:cubicBezTo>
                    <a:pt x="73170" y="11555"/>
                    <a:pt x="73170" y="11555"/>
                    <a:pt x="73170" y="11555"/>
                  </a:cubicBezTo>
                  <a:cubicBezTo>
                    <a:pt x="74425" y="12444"/>
                    <a:pt x="74425" y="12444"/>
                    <a:pt x="74425" y="12444"/>
                  </a:cubicBezTo>
                  <a:cubicBezTo>
                    <a:pt x="75261" y="16000"/>
                    <a:pt x="75261" y="16000"/>
                    <a:pt x="75261" y="16000"/>
                  </a:cubicBezTo>
                  <a:cubicBezTo>
                    <a:pt x="79860" y="16888"/>
                    <a:pt x="79860" y="16888"/>
                    <a:pt x="79860" y="16888"/>
                  </a:cubicBezTo>
                  <a:cubicBezTo>
                    <a:pt x="82787" y="16888"/>
                    <a:pt x="82787" y="16888"/>
                    <a:pt x="82787" y="16888"/>
                  </a:cubicBezTo>
                  <a:cubicBezTo>
                    <a:pt x="84878" y="17333"/>
                    <a:pt x="84878" y="17333"/>
                    <a:pt x="84878" y="17333"/>
                  </a:cubicBezTo>
                  <a:cubicBezTo>
                    <a:pt x="86550" y="19555"/>
                    <a:pt x="86550" y="19555"/>
                    <a:pt x="86550" y="19555"/>
                  </a:cubicBezTo>
                  <a:cubicBezTo>
                    <a:pt x="89059" y="22666"/>
                    <a:pt x="89059" y="22666"/>
                    <a:pt x="89059" y="22666"/>
                  </a:cubicBezTo>
                  <a:cubicBezTo>
                    <a:pt x="89895" y="23555"/>
                    <a:pt x="89895" y="23555"/>
                    <a:pt x="89895" y="23555"/>
                  </a:cubicBezTo>
                  <a:cubicBezTo>
                    <a:pt x="89895" y="23555"/>
                    <a:pt x="90313" y="24000"/>
                    <a:pt x="90731" y="24444"/>
                  </a:cubicBezTo>
                  <a:cubicBezTo>
                    <a:pt x="91149" y="24888"/>
                    <a:pt x="91567" y="25777"/>
                    <a:pt x="91567" y="25777"/>
                  </a:cubicBezTo>
                  <a:cubicBezTo>
                    <a:pt x="93658" y="26222"/>
                    <a:pt x="93658" y="26222"/>
                    <a:pt x="93658" y="26222"/>
                  </a:cubicBezTo>
                  <a:cubicBezTo>
                    <a:pt x="93658" y="26222"/>
                    <a:pt x="94494" y="25333"/>
                    <a:pt x="94494" y="25333"/>
                  </a:cubicBezTo>
                  <a:cubicBezTo>
                    <a:pt x="94494" y="24888"/>
                    <a:pt x="96167" y="24000"/>
                    <a:pt x="96167" y="24000"/>
                  </a:cubicBezTo>
                  <a:cubicBezTo>
                    <a:pt x="97003" y="24888"/>
                    <a:pt x="97003" y="24888"/>
                    <a:pt x="97003" y="24888"/>
                  </a:cubicBezTo>
                  <a:cubicBezTo>
                    <a:pt x="97003" y="24888"/>
                    <a:pt x="97839" y="25333"/>
                    <a:pt x="97003" y="25777"/>
                  </a:cubicBezTo>
                  <a:cubicBezTo>
                    <a:pt x="96585" y="25777"/>
                    <a:pt x="96167" y="26666"/>
                    <a:pt x="95749" y="26666"/>
                  </a:cubicBezTo>
                  <a:cubicBezTo>
                    <a:pt x="94912" y="26666"/>
                    <a:pt x="94076" y="26666"/>
                    <a:pt x="94076" y="26666"/>
                  </a:cubicBezTo>
                  <a:cubicBezTo>
                    <a:pt x="92404" y="26666"/>
                    <a:pt x="92404" y="26666"/>
                    <a:pt x="92404" y="26666"/>
                  </a:cubicBezTo>
                  <a:cubicBezTo>
                    <a:pt x="91567" y="27555"/>
                    <a:pt x="91567" y="27555"/>
                    <a:pt x="91567" y="27555"/>
                  </a:cubicBezTo>
                  <a:cubicBezTo>
                    <a:pt x="86968" y="27555"/>
                    <a:pt x="86968" y="27555"/>
                    <a:pt x="86968" y="27555"/>
                  </a:cubicBezTo>
                  <a:cubicBezTo>
                    <a:pt x="85714" y="28000"/>
                    <a:pt x="85714" y="28000"/>
                    <a:pt x="85714" y="28000"/>
                  </a:cubicBezTo>
                  <a:cubicBezTo>
                    <a:pt x="84041" y="27111"/>
                    <a:pt x="84041" y="27111"/>
                    <a:pt x="84041" y="27111"/>
                  </a:cubicBezTo>
                  <a:cubicBezTo>
                    <a:pt x="82369" y="26222"/>
                    <a:pt x="82369" y="26222"/>
                    <a:pt x="82369" y="26222"/>
                  </a:cubicBezTo>
                  <a:cubicBezTo>
                    <a:pt x="80696" y="28444"/>
                    <a:pt x="80696" y="28444"/>
                    <a:pt x="80696" y="28444"/>
                  </a:cubicBezTo>
                  <a:cubicBezTo>
                    <a:pt x="81114" y="29777"/>
                    <a:pt x="81114" y="29777"/>
                    <a:pt x="81114" y="29777"/>
                  </a:cubicBezTo>
                  <a:cubicBezTo>
                    <a:pt x="81114" y="30666"/>
                    <a:pt x="81114" y="30666"/>
                    <a:pt x="81114" y="30666"/>
                  </a:cubicBezTo>
                  <a:cubicBezTo>
                    <a:pt x="81114" y="30666"/>
                    <a:pt x="81114" y="31555"/>
                    <a:pt x="81533" y="31555"/>
                  </a:cubicBezTo>
                  <a:cubicBezTo>
                    <a:pt x="81533" y="31555"/>
                    <a:pt x="81951" y="32000"/>
                    <a:pt x="81951" y="32000"/>
                  </a:cubicBezTo>
                  <a:cubicBezTo>
                    <a:pt x="84041" y="32888"/>
                    <a:pt x="84041" y="32888"/>
                    <a:pt x="84041" y="32888"/>
                  </a:cubicBezTo>
                  <a:cubicBezTo>
                    <a:pt x="84878" y="32000"/>
                    <a:pt x="84878" y="32000"/>
                    <a:pt x="84878" y="32000"/>
                  </a:cubicBezTo>
                  <a:cubicBezTo>
                    <a:pt x="84878" y="32000"/>
                    <a:pt x="83623" y="31111"/>
                    <a:pt x="84041" y="31111"/>
                  </a:cubicBezTo>
                  <a:cubicBezTo>
                    <a:pt x="84459" y="31111"/>
                    <a:pt x="86132" y="32000"/>
                    <a:pt x="86132" y="32000"/>
                  </a:cubicBezTo>
                  <a:cubicBezTo>
                    <a:pt x="86132" y="32000"/>
                    <a:pt x="85714" y="32888"/>
                    <a:pt x="85714" y="32888"/>
                  </a:cubicBezTo>
                  <a:cubicBezTo>
                    <a:pt x="85296" y="33333"/>
                    <a:pt x="85296" y="33333"/>
                    <a:pt x="85296" y="33333"/>
                  </a:cubicBezTo>
                  <a:cubicBezTo>
                    <a:pt x="85714" y="33777"/>
                    <a:pt x="87804" y="34222"/>
                    <a:pt x="87804" y="34222"/>
                  </a:cubicBezTo>
                  <a:cubicBezTo>
                    <a:pt x="88222" y="34222"/>
                    <a:pt x="89477" y="35111"/>
                    <a:pt x="89477" y="35111"/>
                  </a:cubicBezTo>
                  <a:cubicBezTo>
                    <a:pt x="91567" y="36444"/>
                    <a:pt x="91567" y="36444"/>
                    <a:pt x="91567" y="36444"/>
                  </a:cubicBezTo>
                  <a:cubicBezTo>
                    <a:pt x="94494" y="37777"/>
                    <a:pt x="94494" y="37777"/>
                    <a:pt x="94494" y="37777"/>
                  </a:cubicBezTo>
                  <a:cubicBezTo>
                    <a:pt x="97839" y="39111"/>
                    <a:pt x="97839" y="39111"/>
                    <a:pt x="97839" y="39111"/>
                  </a:cubicBezTo>
                  <a:cubicBezTo>
                    <a:pt x="101184" y="42666"/>
                    <a:pt x="101184" y="42666"/>
                    <a:pt x="101184" y="42666"/>
                  </a:cubicBezTo>
                  <a:cubicBezTo>
                    <a:pt x="102857" y="44888"/>
                    <a:pt x="102857" y="44888"/>
                    <a:pt x="102857" y="44888"/>
                  </a:cubicBezTo>
                  <a:cubicBezTo>
                    <a:pt x="102020" y="45777"/>
                    <a:pt x="102020" y="45777"/>
                    <a:pt x="102020" y="45777"/>
                  </a:cubicBezTo>
                  <a:cubicBezTo>
                    <a:pt x="102020" y="45777"/>
                    <a:pt x="101602" y="45777"/>
                    <a:pt x="101602" y="46222"/>
                  </a:cubicBezTo>
                  <a:cubicBezTo>
                    <a:pt x="102020" y="46666"/>
                    <a:pt x="102857" y="48444"/>
                    <a:pt x="102857" y="48444"/>
                  </a:cubicBezTo>
                  <a:cubicBezTo>
                    <a:pt x="102439" y="48888"/>
                    <a:pt x="103275" y="50222"/>
                    <a:pt x="103275" y="50222"/>
                  </a:cubicBezTo>
                  <a:cubicBezTo>
                    <a:pt x="104111" y="55111"/>
                    <a:pt x="104111" y="55111"/>
                    <a:pt x="104111" y="55111"/>
                  </a:cubicBezTo>
                  <a:cubicBezTo>
                    <a:pt x="104529" y="57777"/>
                    <a:pt x="104529" y="57777"/>
                    <a:pt x="104529" y="57777"/>
                  </a:cubicBezTo>
                  <a:cubicBezTo>
                    <a:pt x="104111" y="60444"/>
                    <a:pt x="104111" y="60444"/>
                    <a:pt x="104111" y="60444"/>
                  </a:cubicBezTo>
                  <a:cubicBezTo>
                    <a:pt x="102439" y="62666"/>
                    <a:pt x="102439" y="62666"/>
                    <a:pt x="102439" y="62666"/>
                  </a:cubicBezTo>
                  <a:cubicBezTo>
                    <a:pt x="101184" y="65333"/>
                    <a:pt x="101184" y="65333"/>
                    <a:pt x="101184" y="65333"/>
                  </a:cubicBezTo>
                  <a:cubicBezTo>
                    <a:pt x="101184" y="65333"/>
                    <a:pt x="100348" y="67111"/>
                    <a:pt x="99930" y="67555"/>
                  </a:cubicBezTo>
                  <a:cubicBezTo>
                    <a:pt x="99930" y="67555"/>
                    <a:pt x="98257" y="68888"/>
                    <a:pt x="98257" y="69333"/>
                  </a:cubicBezTo>
                  <a:cubicBezTo>
                    <a:pt x="98257" y="69333"/>
                    <a:pt x="97421" y="71111"/>
                    <a:pt x="97421" y="71111"/>
                  </a:cubicBezTo>
                  <a:cubicBezTo>
                    <a:pt x="97421" y="74666"/>
                    <a:pt x="97421" y="74666"/>
                    <a:pt x="97421" y="74666"/>
                  </a:cubicBezTo>
                  <a:cubicBezTo>
                    <a:pt x="98257" y="75555"/>
                    <a:pt x="98257" y="75555"/>
                    <a:pt x="98257" y="75555"/>
                  </a:cubicBezTo>
                  <a:cubicBezTo>
                    <a:pt x="100348" y="76444"/>
                    <a:pt x="100348" y="76444"/>
                    <a:pt x="100348" y="76444"/>
                  </a:cubicBezTo>
                  <a:cubicBezTo>
                    <a:pt x="101184" y="75555"/>
                    <a:pt x="101184" y="75555"/>
                    <a:pt x="101184" y="75555"/>
                  </a:cubicBezTo>
                  <a:cubicBezTo>
                    <a:pt x="101184" y="75555"/>
                    <a:pt x="102020" y="75111"/>
                    <a:pt x="102020" y="74666"/>
                  </a:cubicBezTo>
                  <a:cubicBezTo>
                    <a:pt x="102439" y="74666"/>
                    <a:pt x="102857" y="73777"/>
                    <a:pt x="102857" y="73777"/>
                  </a:cubicBezTo>
                  <a:cubicBezTo>
                    <a:pt x="102857" y="73777"/>
                    <a:pt x="104111" y="72888"/>
                    <a:pt x="104111" y="72888"/>
                  </a:cubicBezTo>
                  <a:cubicBezTo>
                    <a:pt x="104111" y="72888"/>
                    <a:pt x="104111" y="71555"/>
                    <a:pt x="104111" y="71555"/>
                  </a:cubicBezTo>
                  <a:cubicBezTo>
                    <a:pt x="104111" y="71555"/>
                    <a:pt x="104529" y="69777"/>
                    <a:pt x="104529" y="69777"/>
                  </a:cubicBezTo>
                  <a:cubicBezTo>
                    <a:pt x="104529" y="69777"/>
                    <a:pt x="105365" y="69333"/>
                    <a:pt x="105365" y="69333"/>
                  </a:cubicBezTo>
                  <a:cubicBezTo>
                    <a:pt x="105365" y="68888"/>
                    <a:pt x="106620" y="68000"/>
                    <a:pt x="106620" y="68000"/>
                  </a:cubicBezTo>
                  <a:cubicBezTo>
                    <a:pt x="106620" y="68000"/>
                    <a:pt x="108292" y="66666"/>
                    <a:pt x="108292" y="66666"/>
                  </a:cubicBezTo>
                  <a:cubicBezTo>
                    <a:pt x="108710" y="66666"/>
                    <a:pt x="109547" y="65333"/>
                    <a:pt x="109547" y="65333"/>
                  </a:cubicBezTo>
                  <a:cubicBezTo>
                    <a:pt x="110801" y="65333"/>
                    <a:pt x="110801" y="65333"/>
                    <a:pt x="110801" y="65333"/>
                  </a:cubicBezTo>
                  <a:cubicBezTo>
                    <a:pt x="112473" y="65777"/>
                    <a:pt x="112473" y="65777"/>
                    <a:pt x="112473" y="65777"/>
                  </a:cubicBezTo>
                  <a:cubicBezTo>
                    <a:pt x="114982" y="68444"/>
                    <a:pt x="114982" y="68444"/>
                    <a:pt x="114982" y="68444"/>
                  </a:cubicBezTo>
                  <a:cubicBezTo>
                    <a:pt x="116655" y="72000"/>
                    <a:pt x="116655" y="72000"/>
                    <a:pt x="116655" y="72000"/>
                  </a:cubicBezTo>
                  <a:cubicBezTo>
                    <a:pt x="118327" y="81777"/>
                    <a:pt x="118327" y="81777"/>
                    <a:pt x="118327" y="81777"/>
                  </a:cubicBezTo>
                  <a:cubicBezTo>
                    <a:pt x="119581" y="84000"/>
                    <a:pt x="119581" y="84000"/>
                    <a:pt x="119581" y="84000"/>
                  </a:cubicBezTo>
                  <a:cubicBezTo>
                    <a:pt x="119581" y="85777"/>
                    <a:pt x="119581" y="85777"/>
                    <a:pt x="119581" y="85777"/>
                  </a:cubicBezTo>
                  <a:cubicBezTo>
                    <a:pt x="119581" y="85777"/>
                    <a:pt x="120000" y="87111"/>
                    <a:pt x="120000" y="87555"/>
                  </a:cubicBezTo>
                  <a:cubicBezTo>
                    <a:pt x="120000" y="88000"/>
                    <a:pt x="120000" y="94666"/>
                    <a:pt x="120000" y="94666"/>
                  </a:cubicBezTo>
                  <a:cubicBezTo>
                    <a:pt x="117073" y="94666"/>
                    <a:pt x="117073" y="94666"/>
                    <a:pt x="117073" y="94666"/>
                  </a:cubicBezTo>
                  <a:cubicBezTo>
                    <a:pt x="116236" y="94666"/>
                    <a:pt x="116236" y="94666"/>
                    <a:pt x="116236" y="94666"/>
                  </a:cubicBezTo>
                  <a:cubicBezTo>
                    <a:pt x="116236" y="96000"/>
                    <a:pt x="116236" y="96000"/>
                    <a:pt x="116236" y="96000"/>
                  </a:cubicBezTo>
                  <a:cubicBezTo>
                    <a:pt x="114982" y="97777"/>
                    <a:pt x="114982" y="97777"/>
                    <a:pt x="114982" y="97777"/>
                  </a:cubicBezTo>
                  <a:cubicBezTo>
                    <a:pt x="114564" y="100000"/>
                    <a:pt x="114564" y="100000"/>
                    <a:pt x="114564" y="100000"/>
                  </a:cubicBezTo>
                  <a:cubicBezTo>
                    <a:pt x="113728" y="101777"/>
                    <a:pt x="113728" y="101777"/>
                    <a:pt x="113728" y="101777"/>
                  </a:cubicBezTo>
                  <a:cubicBezTo>
                    <a:pt x="112473" y="103555"/>
                    <a:pt x="112473" y="103555"/>
                    <a:pt x="112473" y="103555"/>
                  </a:cubicBezTo>
                  <a:cubicBezTo>
                    <a:pt x="111219" y="108000"/>
                    <a:pt x="111219" y="108000"/>
                    <a:pt x="111219" y="108000"/>
                  </a:cubicBezTo>
                  <a:cubicBezTo>
                    <a:pt x="111219" y="110666"/>
                    <a:pt x="111219" y="110666"/>
                    <a:pt x="111219" y="110666"/>
                  </a:cubicBezTo>
                  <a:cubicBezTo>
                    <a:pt x="109547" y="112888"/>
                    <a:pt x="109547" y="112888"/>
                    <a:pt x="109547" y="112888"/>
                  </a:cubicBezTo>
                  <a:cubicBezTo>
                    <a:pt x="108292" y="115111"/>
                    <a:pt x="108292" y="115111"/>
                    <a:pt x="108292" y="115111"/>
                  </a:cubicBezTo>
                  <a:cubicBezTo>
                    <a:pt x="89059" y="118666"/>
                    <a:pt x="89059" y="118666"/>
                    <a:pt x="89059" y="118666"/>
                  </a:cubicBezTo>
                  <a:cubicBezTo>
                    <a:pt x="88641" y="117777"/>
                    <a:pt x="88641" y="117777"/>
                    <a:pt x="88641" y="117777"/>
                  </a:cubicBezTo>
                  <a:cubicBezTo>
                    <a:pt x="58954" y="120000"/>
                    <a:pt x="58954" y="120000"/>
                    <a:pt x="58954" y="120000"/>
                  </a:cubicBezTo>
                  <a:cubicBezTo>
                    <a:pt x="61045" y="117777"/>
                    <a:pt x="61045" y="117777"/>
                    <a:pt x="61045" y="117777"/>
                  </a:cubicBezTo>
                  <a:cubicBezTo>
                    <a:pt x="61881" y="116000"/>
                    <a:pt x="61881" y="116000"/>
                    <a:pt x="61881" y="116000"/>
                  </a:cubicBezTo>
                  <a:cubicBezTo>
                    <a:pt x="63554" y="112888"/>
                    <a:pt x="63554" y="112888"/>
                    <a:pt x="63554" y="112888"/>
                  </a:cubicBezTo>
                  <a:cubicBezTo>
                    <a:pt x="65226" y="108888"/>
                    <a:pt x="65226" y="108888"/>
                    <a:pt x="65226" y="108888"/>
                  </a:cubicBezTo>
                  <a:cubicBezTo>
                    <a:pt x="66062" y="104444"/>
                    <a:pt x="66062" y="104444"/>
                    <a:pt x="66062" y="104444"/>
                  </a:cubicBezTo>
                  <a:cubicBezTo>
                    <a:pt x="65644" y="96444"/>
                    <a:pt x="65644" y="96444"/>
                    <a:pt x="65644" y="96444"/>
                  </a:cubicBezTo>
                  <a:cubicBezTo>
                    <a:pt x="65644" y="92888"/>
                    <a:pt x="65644" y="92888"/>
                    <a:pt x="65644" y="92888"/>
                  </a:cubicBezTo>
                  <a:cubicBezTo>
                    <a:pt x="63972" y="90222"/>
                    <a:pt x="63972" y="90222"/>
                    <a:pt x="63972" y="90222"/>
                  </a:cubicBezTo>
                  <a:cubicBezTo>
                    <a:pt x="62299" y="86666"/>
                    <a:pt x="62299" y="86666"/>
                    <a:pt x="62299" y="86666"/>
                  </a:cubicBezTo>
                  <a:cubicBezTo>
                    <a:pt x="60627" y="84888"/>
                    <a:pt x="60627" y="84888"/>
                    <a:pt x="60627" y="84888"/>
                  </a:cubicBezTo>
                  <a:cubicBezTo>
                    <a:pt x="59372" y="81777"/>
                    <a:pt x="59372" y="81777"/>
                    <a:pt x="59372" y="81777"/>
                  </a:cubicBezTo>
                  <a:cubicBezTo>
                    <a:pt x="60209" y="79555"/>
                    <a:pt x="60209" y="79555"/>
                    <a:pt x="60209" y="79555"/>
                  </a:cubicBezTo>
                  <a:cubicBezTo>
                    <a:pt x="61045" y="78666"/>
                    <a:pt x="61045" y="78666"/>
                    <a:pt x="61045" y="78666"/>
                  </a:cubicBezTo>
                  <a:cubicBezTo>
                    <a:pt x="61045" y="76888"/>
                    <a:pt x="61045" y="76888"/>
                    <a:pt x="61045" y="76888"/>
                  </a:cubicBezTo>
                  <a:cubicBezTo>
                    <a:pt x="60209" y="73333"/>
                    <a:pt x="60209" y="73333"/>
                    <a:pt x="60209" y="73333"/>
                  </a:cubicBezTo>
                  <a:cubicBezTo>
                    <a:pt x="58954" y="72000"/>
                    <a:pt x="58954" y="72000"/>
                    <a:pt x="58954" y="72000"/>
                  </a:cubicBezTo>
                  <a:cubicBezTo>
                    <a:pt x="60209" y="71111"/>
                    <a:pt x="60209" y="71111"/>
                    <a:pt x="60209" y="71111"/>
                  </a:cubicBezTo>
                  <a:cubicBezTo>
                    <a:pt x="60627" y="68888"/>
                    <a:pt x="60627" y="68888"/>
                    <a:pt x="60627" y="68888"/>
                  </a:cubicBezTo>
                  <a:cubicBezTo>
                    <a:pt x="61045" y="66666"/>
                    <a:pt x="61045" y="66666"/>
                    <a:pt x="61045" y="66666"/>
                  </a:cubicBezTo>
                  <a:cubicBezTo>
                    <a:pt x="61881" y="65333"/>
                    <a:pt x="61881" y="65333"/>
                    <a:pt x="61881" y="65333"/>
                  </a:cubicBezTo>
                  <a:cubicBezTo>
                    <a:pt x="61881" y="61777"/>
                    <a:pt x="61881" y="61777"/>
                    <a:pt x="61881" y="61777"/>
                  </a:cubicBezTo>
                  <a:cubicBezTo>
                    <a:pt x="61463" y="60000"/>
                    <a:pt x="61463" y="60000"/>
                    <a:pt x="61463" y="60000"/>
                  </a:cubicBezTo>
                  <a:cubicBezTo>
                    <a:pt x="61881" y="57777"/>
                    <a:pt x="61881" y="57777"/>
                    <a:pt x="61881" y="57777"/>
                  </a:cubicBezTo>
                  <a:cubicBezTo>
                    <a:pt x="63135" y="56000"/>
                    <a:pt x="63135" y="56000"/>
                    <a:pt x="63135" y="56000"/>
                  </a:cubicBezTo>
                  <a:cubicBezTo>
                    <a:pt x="63972" y="54222"/>
                    <a:pt x="63972" y="54222"/>
                    <a:pt x="63972" y="54222"/>
                  </a:cubicBezTo>
                  <a:cubicBezTo>
                    <a:pt x="63972" y="52000"/>
                    <a:pt x="63972" y="52000"/>
                    <a:pt x="63972" y="52000"/>
                  </a:cubicBezTo>
                  <a:cubicBezTo>
                    <a:pt x="65644" y="51555"/>
                    <a:pt x="65644" y="51555"/>
                    <a:pt x="65644" y="51555"/>
                  </a:cubicBezTo>
                  <a:cubicBezTo>
                    <a:pt x="68153" y="51555"/>
                    <a:pt x="68153" y="51555"/>
                    <a:pt x="68153" y="51555"/>
                  </a:cubicBezTo>
                  <a:cubicBezTo>
                    <a:pt x="68989" y="48000"/>
                    <a:pt x="68989" y="48000"/>
                    <a:pt x="68989" y="48000"/>
                  </a:cubicBezTo>
                  <a:cubicBezTo>
                    <a:pt x="69407" y="47111"/>
                    <a:pt x="69407" y="47111"/>
                    <a:pt x="69407" y="47111"/>
                  </a:cubicBezTo>
                  <a:cubicBezTo>
                    <a:pt x="70243" y="46666"/>
                    <a:pt x="70243" y="46666"/>
                    <a:pt x="70243" y="46666"/>
                  </a:cubicBezTo>
                  <a:cubicBezTo>
                    <a:pt x="71498" y="50666"/>
                    <a:pt x="71498" y="50666"/>
                    <a:pt x="71498" y="50666"/>
                  </a:cubicBezTo>
                  <a:cubicBezTo>
                    <a:pt x="69825" y="52888"/>
                    <a:pt x="69825" y="52888"/>
                    <a:pt x="69825" y="52888"/>
                  </a:cubicBezTo>
                  <a:cubicBezTo>
                    <a:pt x="69825" y="53777"/>
                    <a:pt x="69825" y="53777"/>
                    <a:pt x="69825" y="53777"/>
                  </a:cubicBezTo>
                  <a:cubicBezTo>
                    <a:pt x="69825" y="53777"/>
                    <a:pt x="70243" y="54222"/>
                    <a:pt x="70662" y="54222"/>
                  </a:cubicBezTo>
                  <a:cubicBezTo>
                    <a:pt x="71080" y="54222"/>
                    <a:pt x="71080" y="54222"/>
                    <a:pt x="71080" y="54222"/>
                  </a:cubicBezTo>
                  <a:cubicBezTo>
                    <a:pt x="71080" y="54222"/>
                    <a:pt x="71916" y="53777"/>
                    <a:pt x="71916" y="53777"/>
                  </a:cubicBezTo>
                  <a:cubicBezTo>
                    <a:pt x="71916" y="53333"/>
                    <a:pt x="72334" y="52000"/>
                    <a:pt x="72334" y="52000"/>
                  </a:cubicBezTo>
                  <a:cubicBezTo>
                    <a:pt x="72752" y="51555"/>
                    <a:pt x="72752" y="51555"/>
                    <a:pt x="72752" y="51555"/>
                  </a:cubicBezTo>
                  <a:cubicBezTo>
                    <a:pt x="73170" y="49333"/>
                    <a:pt x="73170" y="49333"/>
                    <a:pt x="73170" y="49333"/>
                  </a:cubicBezTo>
                  <a:cubicBezTo>
                    <a:pt x="73170" y="48000"/>
                    <a:pt x="73170" y="48000"/>
                    <a:pt x="73170" y="48000"/>
                  </a:cubicBezTo>
                  <a:cubicBezTo>
                    <a:pt x="73170" y="46222"/>
                    <a:pt x="73170" y="46222"/>
                    <a:pt x="73170" y="46222"/>
                  </a:cubicBezTo>
                  <a:cubicBezTo>
                    <a:pt x="73170" y="44444"/>
                    <a:pt x="73170" y="44444"/>
                    <a:pt x="73170" y="44444"/>
                  </a:cubicBezTo>
                  <a:cubicBezTo>
                    <a:pt x="74425" y="42666"/>
                    <a:pt x="74425" y="42666"/>
                    <a:pt x="74425" y="42666"/>
                  </a:cubicBezTo>
                  <a:cubicBezTo>
                    <a:pt x="75261" y="41777"/>
                    <a:pt x="75261" y="41777"/>
                    <a:pt x="75261" y="41777"/>
                  </a:cubicBezTo>
                  <a:cubicBezTo>
                    <a:pt x="77351" y="41333"/>
                    <a:pt x="77351" y="41333"/>
                    <a:pt x="77351" y="41333"/>
                  </a:cubicBezTo>
                  <a:cubicBezTo>
                    <a:pt x="78188" y="40444"/>
                    <a:pt x="78188" y="40444"/>
                    <a:pt x="78188" y="40444"/>
                  </a:cubicBezTo>
                  <a:cubicBezTo>
                    <a:pt x="76515" y="38666"/>
                    <a:pt x="76515" y="38666"/>
                    <a:pt x="76515" y="38666"/>
                  </a:cubicBezTo>
                  <a:cubicBezTo>
                    <a:pt x="76097" y="37333"/>
                    <a:pt x="76097" y="37333"/>
                    <a:pt x="76097" y="37333"/>
                  </a:cubicBezTo>
                  <a:cubicBezTo>
                    <a:pt x="76933" y="36000"/>
                    <a:pt x="76933" y="36000"/>
                    <a:pt x="76933" y="36000"/>
                  </a:cubicBezTo>
                  <a:cubicBezTo>
                    <a:pt x="77770" y="34666"/>
                    <a:pt x="77770" y="34666"/>
                    <a:pt x="77770" y="34666"/>
                  </a:cubicBezTo>
                  <a:cubicBezTo>
                    <a:pt x="78188" y="34222"/>
                    <a:pt x="78188" y="34222"/>
                    <a:pt x="78188" y="34222"/>
                  </a:cubicBezTo>
                  <a:cubicBezTo>
                    <a:pt x="78188" y="33333"/>
                    <a:pt x="78188" y="33333"/>
                    <a:pt x="78188" y="33333"/>
                  </a:cubicBezTo>
                  <a:cubicBezTo>
                    <a:pt x="78606" y="32888"/>
                    <a:pt x="78606" y="32888"/>
                    <a:pt x="78606" y="32888"/>
                  </a:cubicBezTo>
                  <a:cubicBezTo>
                    <a:pt x="78606" y="32888"/>
                    <a:pt x="78606" y="32888"/>
                    <a:pt x="79024" y="32888"/>
                  </a:cubicBezTo>
                  <a:cubicBezTo>
                    <a:pt x="79024" y="32888"/>
                    <a:pt x="80696" y="32444"/>
                    <a:pt x="80696" y="32444"/>
                  </a:cubicBezTo>
                  <a:cubicBezTo>
                    <a:pt x="81533" y="32444"/>
                    <a:pt x="81533" y="32444"/>
                    <a:pt x="81533" y="32444"/>
                  </a:cubicBezTo>
                  <a:cubicBezTo>
                    <a:pt x="80696" y="31111"/>
                    <a:pt x="80696" y="31111"/>
                    <a:pt x="80696" y="31111"/>
                  </a:cubicBezTo>
                  <a:cubicBezTo>
                    <a:pt x="79024" y="29777"/>
                    <a:pt x="79024" y="29777"/>
                    <a:pt x="79024" y="29777"/>
                  </a:cubicBezTo>
                  <a:cubicBezTo>
                    <a:pt x="78188" y="28888"/>
                    <a:pt x="78188" y="28888"/>
                    <a:pt x="78188" y="28888"/>
                  </a:cubicBezTo>
                  <a:cubicBezTo>
                    <a:pt x="76933" y="28000"/>
                    <a:pt x="76933" y="28000"/>
                    <a:pt x="76933" y="28000"/>
                  </a:cubicBezTo>
                  <a:cubicBezTo>
                    <a:pt x="74843" y="27111"/>
                    <a:pt x="74843" y="27111"/>
                    <a:pt x="74843" y="27111"/>
                  </a:cubicBezTo>
                  <a:cubicBezTo>
                    <a:pt x="71080" y="26666"/>
                    <a:pt x="71080" y="26666"/>
                    <a:pt x="71080" y="26666"/>
                  </a:cubicBezTo>
                  <a:cubicBezTo>
                    <a:pt x="68153" y="28444"/>
                    <a:pt x="68153" y="28444"/>
                    <a:pt x="68153" y="28444"/>
                  </a:cubicBezTo>
                  <a:cubicBezTo>
                    <a:pt x="66480" y="30222"/>
                    <a:pt x="66480" y="30222"/>
                    <a:pt x="66480" y="30222"/>
                  </a:cubicBezTo>
                  <a:cubicBezTo>
                    <a:pt x="63554" y="30666"/>
                    <a:pt x="63554" y="30666"/>
                    <a:pt x="63554" y="30666"/>
                  </a:cubicBezTo>
                  <a:cubicBezTo>
                    <a:pt x="60209" y="30666"/>
                    <a:pt x="60209" y="30666"/>
                    <a:pt x="60209" y="30666"/>
                  </a:cubicBezTo>
                  <a:cubicBezTo>
                    <a:pt x="58536" y="32000"/>
                    <a:pt x="58536" y="32000"/>
                    <a:pt x="58536" y="32000"/>
                  </a:cubicBezTo>
                  <a:cubicBezTo>
                    <a:pt x="56445" y="36000"/>
                    <a:pt x="56445" y="36000"/>
                    <a:pt x="56445" y="36000"/>
                  </a:cubicBezTo>
                  <a:cubicBezTo>
                    <a:pt x="53937" y="37777"/>
                    <a:pt x="53937" y="37777"/>
                    <a:pt x="53937" y="37777"/>
                  </a:cubicBezTo>
                  <a:cubicBezTo>
                    <a:pt x="53519" y="37333"/>
                    <a:pt x="53519" y="37333"/>
                    <a:pt x="53519" y="37333"/>
                  </a:cubicBezTo>
                  <a:cubicBezTo>
                    <a:pt x="54355" y="35555"/>
                    <a:pt x="54355" y="35555"/>
                    <a:pt x="54355" y="35555"/>
                  </a:cubicBezTo>
                  <a:cubicBezTo>
                    <a:pt x="55609" y="34222"/>
                    <a:pt x="55609" y="34222"/>
                    <a:pt x="55609" y="34222"/>
                  </a:cubicBezTo>
                  <a:cubicBezTo>
                    <a:pt x="54773" y="32888"/>
                    <a:pt x="54773" y="32888"/>
                    <a:pt x="54773" y="32888"/>
                  </a:cubicBezTo>
                  <a:cubicBezTo>
                    <a:pt x="53101" y="33777"/>
                    <a:pt x="53101" y="33777"/>
                    <a:pt x="53101" y="33777"/>
                  </a:cubicBezTo>
                  <a:cubicBezTo>
                    <a:pt x="52264" y="34222"/>
                    <a:pt x="52264" y="34222"/>
                    <a:pt x="52264" y="34222"/>
                  </a:cubicBezTo>
                  <a:cubicBezTo>
                    <a:pt x="51428" y="36000"/>
                    <a:pt x="51428" y="36000"/>
                    <a:pt x="51428" y="36000"/>
                  </a:cubicBezTo>
                  <a:cubicBezTo>
                    <a:pt x="50592" y="36444"/>
                    <a:pt x="50592" y="36444"/>
                    <a:pt x="50592" y="36444"/>
                  </a:cubicBezTo>
                  <a:cubicBezTo>
                    <a:pt x="50174" y="36444"/>
                    <a:pt x="50174" y="36444"/>
                    <a:pt x="50174" y="36444"/>
                  </a:cubicBezTo>
                  <a:cubicBezTo>
                    <a:pt x="49337" y="33333"/>
                    <a:pt x="49337" y="33333"/>
                    <a:pt x="49337" y="33333"/>
                  </a:cubicBezTo>
                  <a:cubicBezTo>
                    <a:pt x="48919" y="33333"/>
                    <a:pt x="48919" y="33333"/>
                    <a:pt x="48919" y="33333"/>
                  </a:cubicBezTo>
                  <a:cubicBezTo>
                    <a:pt x="48083" y="36000"/>
                    <a:pt x="48083" y="36000"/>
                    <a:pt x="48083" y="36000"/>
                  </a:cubicBezTo>
                  <a:cubicBezTo>
                    <a:pt x="47665" y="37777"/>
                    <a:pt x="47665" y="37777"/>
                    <a:pt x="47665" y="37777"/>
                  </a:cubicBezTo>
                  <a:cubicBezTo>
                    <a:pt x="45993" y="40000"/>
                    <a:pt x="45993" y="40000"/>
                    <a:pt x="45993" y="40000"/>
                  </a:cubicBezTo>
                  <a:cubicBezTo>
                    <a:pt x="44738" y="44888"/>
                    <a:pt x="44738" y="44888"/>
                    <a:pt x="44738" y="44888"/>
                  </a:cubicBezTo>
                  <a:cubicBezTo>
                    <a:pt x="43902" y="47555"/>
                    <a:pt x="43902" y="47555"/>
                    <a:pt x="43902" y="47555"/>
                  </a:cubicBezTo>
                  <a:cubicBezTo>
                    <a:pt x="41393" y="49777"/>
                    <a:pt x="41393" y="49777"/>
                    <a:pt x="41393" y="49777"/>
                  </a:cubicBezTo>
                  <a:cubicBezTo>
                    <a:pt x="40557" y="48000"/>
                    <a:pt x="40557" y="48000"/>
                    <a:pt x="40557" y="48000"/>
                  </a:cubicBezTo>
                  <a:cubicBezTo>
                    <a:pt x="40139" y="44888"/>
                    <a:pt x="40139" y="44888"/>
                    <a:pt x="40139" y="44888"/>
                  </a:cubicBezTo>
                  <a:cubicBezTo>
                    <a:pt x="39721" y="44444"/>
                    <a:pt x="39721" y="44444"/>
                    <a:pt x="39721" y="44444"/>
                  </a:cubicBezTo>
                  <a:cubicBezTo>
                    <a:pt x="38885" y="43111"/>
                    <a:pt x="38885" y="43111"/>
                    <a:pt x="38885" y="43111"/>
                  </a:cubicBezTo>
                  <a:cubicBezTo>
                    <a:pt x="39303" y="41777"/>
                    <a:pt x="39303" y="41777"/>
                    <a:pt x="39303" y="41777"/>
                  </a:cubicBezTo>
                  <a:cubicBezTo>
                    <a:pt x="38885" y="39111"/>
                    <a:pt x="38885" y="39111"/>
                    <a:pt x="38885" y="39111"/>
                  </a:cubicBezTo>
                  <a:cubicBezTo>
                    <a:pt x="37630" y="37777"/>
                    <a:pt x="37630" y="37777"/>
                    <a:pt x="37630" y="37777"/>
                  </a:cubicBezTo>
                  <a:cubicBezTo>
                    <a:pt x="35121" y="36000"/>
                    <a:pt x="35121" y="36000"/>
                    <a:pt x="35121" y="36000"/>
                  </a:cubicBezTo>
                  <a:cubicBezTo>
                    <a:pt x="34285" y="34222"/>
                    <a:pt x="34285" y="34222"/>
                    <a:pt x="34285" y="34222"/>
                  </a:cubicBezTo>
                  <a:cubicBezTo>
                    <a:pt x="31358" y="33777"/>
                    <a:pt x="31358" y="33777"/>
                    <a:pt x="31358" y="33777"/>
                  </a:cubicBezTo>
                  <a:cubicBezTo>
                    <a:pt x="27595" y="33777"/>
                    <a:pt x="27595" y="33777"/>
                    <a:pt x="27595" y="33777"/>
                  </a:cubicBezTo>
                  <a:cubicBezTo>
                    <a:pt x="26759" y="32888"/>
                    <a:pt x="26759" y="32888"/>
                    <a:pt x="26759" y="32888"/>
                  </a:cubicBezTo>
                  <a:cubicBezTo>
                    <a:pt x="24250" y="32888"/>
                    <a:pt x="24250" y="32888"/>
                    <a:pt x="24250" y="32888"/>
                  </a:cubicBezTo>
                  <a:cubicBezTo>
                    <a:pt x="20905" y="32444"/>
                    <a:pt x="20905" y="32444"/>
                    <a:pt x="20905" y="32444"/>
                  </a:cubicBezTo>
                  <a:cubicBezTo>
                    <a:pt x="20487" y="31555"/>
                    <a:pt x="20487" y="31555"/>
                    <a:pt x="20487" y="31555"/>
                  </a:cubicBezTo>
                  <a:cubicBezTo>
                    <a:pt x="17979" y="30222"/>
                    <a:pt x="17979" y="30222"/>
                    <a:pt x="17979" y="30222"/>
                  </a:cubicBezTo>
                  <a:cubicBezTo>
                    <a:pt x="15052" y="29777"/>
                    <a:pt x="15052" y="29777"/>
                    <a:pt x="15052" y="29777"/>
                  </a:cubicBezTo>
                  <a:cubicBezTo>
                    <a:pt x="12125" y="28888"/>
                    <a:pt x="12125" y="28888"/>
                    <a:pt x="12125" y="28888"/>
                  </a:cubicBezTo>
                  <a:cubicBezTo>
                    <a:pt x="8780" y="27555"/>
                    <a:pt x="8780" y="27555"/>
                    <a:pt x="8780" y="27555"/>
                  </a:cubicBezTo>
                  <a:cubicBezTo>
                    <a:pt x="6689" y="26222"/>
                    <a:pt x="6689" y="26222"/>
                    <a:pt x="6689" y="26222"/>
                  </a:cubicBezTo>
                  <a:cubicBezTo>
                    <a:pt x="5017" y="26222"/>
                    <a:pt x="5017" y="26222"/>
                    <a:pt x="5017" y="26222"/>
                  </a:cubicBezTo>
                  <a:cubicBezTo>
                    <a:pt x="4599" y="26222"/>
                    <a:pt x="4599" y="26222"/>
                    <a:pt x="4599" y="26222"/>
                  </a:cubicBezTo>
                  <a:cubicBezTo>
                    <a:pt x="3763" y="25333"/>
                    <a:pt x="3763" y="25333"/>
                    <a:pt x="3763" y="25333"/>
                  </a:cubicBezTo>
                  <a:cubicBezTo>
                    <a:pt x="2926" y="24000"/>
                    <a:pt x="2926" y="24000"/>
                    <a:pt x="2926" y="24000"/>
                  </a:cubicBezTo>
                  <a:cubicBezTo>
                    <a:pt x="0" y="23111"/>
                    <a:pt x="0" y="23111"/>
                    <a:pt x="0" y="23111"/>
                  </a:cubicBezTo>
                  <a:lnTo>
                    <a:pt x="0" y="2266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2" name="Shape 888"/>
            <p:cNvSpPr/>
            <p:nvPr/>
          </p:nvSpPr>
          <p:spPr>
            <a:xfrm>
              <a:off x="6848078" y="1986052"/>
              <a:ext cx="286694" cy="305247"/>
            </a:xfrm>
            <a:custGeom>
              <a:avLst/>
              <a:gdLst/>
              <a:ahLst/>
              <a:cxnLst/>
              <a:rect l="0" t="0" r="0" b="0"/>
              <a:pathLst>
                <a:path w="120000" h="120000" extrusionOk="0">
                  <a:moveTo>
                    <a:pt x="106268" y="38873"/>
                  </a:moveTo>
                  <a:cubicBezTo>
                    <a:pt x="105671" y="38309"/>
                    <a:pt x="105671" y="38309"/>
                    <a:pt x="105671" y="38309"/>
                  </a:cubicBezTo>
                  <a:cubicBezTo>
                    <a:pt x="104477" y="36619"/>
                    <a:pt x="104477" y="36619"/>
                    <a:pt x="104477" y="36619"/>
                  </a:cubicBezTo>
                  <a:cubicBezTo>
                    <a:pt x="105074" y="34929"/>
                    <a:pt x="105074" y="34929"/>
                    <a:pt x="105074" y="34929"/>
                  </a:cubicBezTo>
                  <a:cubicBezTo>
                    <a:pt x="104477" y="31549"/>
                    <a:pt x="104477" y="31549"/>
                    <a:pt x="104477" y="31549"/>
                  </a:cubicBezTo>
                  <a:cubicBezTo>
                    <a:pt x="102686" y="29859"/>
                    <a:pt x="102686" y="29859"/>
                    <a:pt x="102686" y="29859"/>
                  </a:cubicBezTo>
                  <a:cubicBezTo>
                    <a:pt x="99104" y="27605"/>
                    <a:pt x="99104" y="27605"/>
                    <a:pt x="99104" y="27605"/>
                  </a:cubicBezTo>
                  <a:cubicBezTo>
                    <a:pt x="97910" y="25352"/>
                    <a:pt x="97910" y="25352"/>
                    <a:pt x="97910" y="25352"/>
                  </a:cubicBezTo>
                  <a:cubicBezTo>
                    <a:pt x="93731" y="24788"/>
                    <a:pt x="93731" y="24788"/>
                    <a:pt x="93731" y="24788"/>
                  </a:cubicBezTo>
                  <a:cubicBezTo>
                    <a:pt x="88358" y="24788"/>
                    <a:pt x="88358" y="24788"/>
                    <a:pt x="88358" y="24788"/>
                  </a:cubicBezTo>
                  <a:cubicBezTo>
                    <a:pt x="87164" y="23661"/>
                    <a:pt x="87164" y="23661"/>
                    <a:pt x="87164" y="23661"/>
                  </a:cubicBezTo>
                  <a:cubicBezTo>
                    <a:pt x="83582" y="23661"/>
                    <a:pt x="83582" y="23661"/>
                    <a:pt x="83582" y="23661"/>
                  </a:cubicBezTo>
                  <a:cubicBezTo>
                    <a:pt x="78805" y="23098"/>
                    <a:pt x="78805" y="23098"/>
                    <a:pt x="78805" y="23098"/>
                  </a:cubicBezTo>
                  <a:cubicBezTo>
                    <a:pt x="78208" y="21971"/>
                    <a:pt x="78208" y="21971"/>
                    <a:pt x="78208" y="21971"/>
                  </a:cubicBezTo>
                  <a:cubicBezTo>
                    <a:pt x="74626" y="20281"/>
                    <a:pt x="74626" y="20281"/>
                    <a:pt x="74626" y="20281"/>
                  </a:cubicBezTo>
                  <a:cubicBezTo>
                    <a:pt x="70447" y="19718"/>
                    <a:pt x="70447" y="19718"/>
                    <a:pt x="70447" y="19718"/>
                  </a:cubicBezTo>
                  <a:cubicBezTo>
                    <a:pt x="66268" y="18591"/>
                    <a:pt x="66268" y="18591"/>
                    <a:pt x="66268" y="18591"/>
                  </a:cubicBezTo>
                  <a:cubicBezTo>
                    <a:pt x="61492" y="16901"/>
                    <a:pt x="61492" y="16901"/>
                    <a:pt x="61492" y="16901"/>
                  </a:cubicBezTo>
                  <a:cubicBezTo>
                    <a:pt x="58507" y="15211"/>
                    <a:pt x="58507" y="15211"/>
                    <a:pt x="58507" y="15211"/>
                  </a:cubicBezTo>
                  <a:cubicBezTo>
                    <a:pt x="56119" y="15211"/>
                    <a:pt x="56119" y="15211"/>
                    <a:pt x="56119" y="15211"/>
                  </a:cubicBezTo>
                  <a:cubicBezTo>
                    <a:pt x="55522" y="15211"/>
                    <a:pt x="55522" y="15211"/>
                    <a:pt x="55522" y="15211"/>
                  </a:cubicBezTo>
                  <a:cubicBezTo>
                    <a:pt x="54328" y="14084"/>
                    <a:pt x="54328" y="14084"/>
                    <a:pt x="54328" y="14084"/>
                  </a:cubicBezTo>
                  <a:cubicBezTo>
                    <a:pt x="53134" y="12394"/>
                    <a:pt x="53134" y="12394"/>
                    <a:pt x="53134" y="12394"/>
                  </a:cubicBezTo>
                  <a:cubicBezTo>
                    <a:pt x="48955" y="11267"/>
                    <a:pt x="48955" y="11267"/>
                    <a:pt x="48955" y="11267"/>
                  </a:cubicBezTo>
                  <a:cubicBezTo>
                    <a:pt x="48955" y="11267"/>
                    <a:pt x="48955" y="11267"/>
                    <a:pt x="48955" y="11267"/>
                  </a:cubicBezTo>
                  <a:cubicBezTo>
                    <a:pt x="48358" y="11267"/>
                    <a:pt x="48358" y="11267"/>
                    <a:pt x="48358" y="11267"/>
                  </a:cubicBezTo>
                  <a:cubicBezTo>
                    <a:pt x="46567" y="10140"/>
                    <a:pt x="46567" y="10140"/>
                    <a:pt x="46567" y="10140"/>
                  </a:cubicBezTo>
                  <a:cubicBezTo>
                    <a:pt x="44776" y="9014"/>
                    <a:pt x="44776" y="9014"/>
                    <a:pt x="44776" y="9014"/>
                  </a:cubicBezTo>
                  <a:cubicBezTo>
                    <a:pt x="42985" y="8450"/>
                    <a:pt x="42985" y="8450"/>
                    <a:pt x="42985" y="8450"/>
                  </a:cubicBezTo>
                  <a:cubicBezTo>
                    <a:pt x="41791" y="9577"/>
                    <a:pt x="41791" y="9577"/>
                    <a:pt x="41791" y="9577"/>
                  </a:cubicBezTo>
                  <a:cubicBezTo>
                    <a:pt x="40000" y="10140"/>
                    <a:pt x="40000" y="10140"/>
                    <a:pt x="40000" y="10140"/>
                  </a:cubicBezTo>
                  <a:cubicBezTo>
                    <a:pt x="39402" y="9577"/>
                    <a:pt x="39402" y="9577"/>
                    <a:pt x="39402" y="9577"/>
                  </a:cubicBezTo>
                  <a:cubicBezTo>
                    <a:pt x="40000" y="8450"/>
                    <a:pt x="40000" y="8450"/>
                    <a:pt x="40000" y="8450"/>
                  </a:cubicBezTo>
                  <a:cubicBezTo>
                    <a:pt x="40597" y="5070"/>
                    <a:pt x="40597" y="5070"/>
                    <a:pt x="40597" y="5070"/>
                  </a:cubicBezTo>
                  <a:cubicBezTo>
                    <a:pt x="41194" y="3943"/>
                    <a:pt x="41194" y="3943"/>
                    <a:pt x="41194" y="3943"/>
                  </a:cubicBezTo>
                  <a:cubicBezTo>
                    <a:pt x="41791" y="1126"/>
                    <a:pt x="41791" y="1126"/>
                    <a:pt x="41791" y="1126"/>
                  </a:cubicBezTo>
                  <a:cubicBezTo>
                    <a:pt x="40000" y="0"/>
                    <a:pt x="40000" y="0"/>
                    <a:pt x="40000" y="0"/>
                  </a:cubicBezTo>
                  <a:cubicBezTo>
                    <a:pt x="38805" y="563"/>
                    <a:pt x="38805" y="563"/>
                    <a:pt x="38805" y="563"/>
                  </a:cubicBezTo>
                  <a:cubicBezTo>
                    <a:pt x="36417" y="1690"/>
                    <a:pt x="36417" y="1690"/>
                    <a:pt x="36417" y="1690"/>
                  </a:cubicBezTo>
                  <a:cubicBezTo>
                    <a:pt x="34029" y="2253"/>
                    <a:pt x="34029" y="2253"/>
                    <a:pt x="34029" y="2253"/>
                  </a:cubicBezTo>
                  <a:cubicBezTo>
                    <a:pt x="31044" y="3380"/>
                    <a:pt x="31044" y="3380"/>
                    <a:pt x="31044" y="3380"/>
                  </a:cubicBezTo>
                  <a:cubicBezTo>
                    <a:pt x="28059" y="5070"/>
                    <a:pt x="28059" y="5070"/>
                    <a:pt x="28059" y="5070"/>
                  </a:cubicBezTo>
                  <a:cubicBezTo>
                    <a:pt x="23283" y="7323"/>
                    <a:pt x="23283" y="7323"/>
                    <a:pt x="23283" y="7323"/>
                  </a:cubicBezTo>
                  <a:cubicBezTo>
                    <a:pt x="22089" y="9014"/>
                    <a:pt x="22089" y="9014"/>
                    <a:pt x="22089" y="9014"/>
                  </a:cubicBezTo>
                  <a:cubicBezTo>
                    <a:pt x="19701" y="9014"/>
                    <a:pt x="19701" y="9014"/>
                    <a:pt x="19701" y="9014"/>
                  </a:cubicBezTo>
                  <a:cubicBezTo>
                    <a:pt x="16716" y="7887"/>
                    <a:pt x="16716" y="7887"/>
                    <a:pt x="16716" y="7887"/>
                  </a:cubicBezTo>
                  <a:cubicBezTo>
                    <a:pt x="14925" y="6197"/>
                    <a:pt x="14925" y="6197"/>
                    <a:pt x="14925" y="6197"/>
                  </a:cubicBezTo>
                  <a:cubicBezTo>
                    <a:pt x="12537" y="8450"/>
                    <a:pt x="12537" y="8450"/>
                    <a:pt x="12537" y="8450"/>
                  </a:cubicBezTo>
                  <a:cubicBezTo>
                    <a:pt x="11940" y="24225"/>
                    <a:pt x="11940" y="24225"/>
                    <a:pt x="11940" y="24225"/>
                  </a:cubicBezTo>
                  <a:cubicBezTo>
                    <a:pt x="4179" y="28732"/>
                    <a:pt x="4179" y="28732"/>
                    <a:pt x="4179" y="28732"/>
                  </a:cubicBezTo>
                  <a:cubicBezTo>
                    <a:pt x="2985" y="30985"/>
                    <a:pt x="2985" y="30985"/>
                    <a:pt x="2985" y="30985"/>
                  </a:cubicBezTo>
                  <a:cubicBezTo>
                    <a:pt x="0" y="37183"/>
                    <a:pt x="0" y="37183"/>
                    <a:pt x="0" y="37183"/>
                  </a:cubicBezTo>
                  <a:cubicBezTo>
                    <a:pt x="2985" y="40563"/>
                    <a:pt x="2985" y="40563"/>
                    <a:pt x="2985" y="40563"/>
                  </a:cubicBezTo>
                  <a:cubicBezTo>
                    <a:pt x="4179" y="40563"/>
                    <a:pt x="4179" y="40563"/>
                    <a:pt x="4179" y="40563"/>
                  </a:cubicBezTo>
                  <a:cubicBezTo>
                    <a:pt x="2985" y="50140"/>
                    <a:pt x="2985" y="50140"/>
                    <a:pt x="2985" y="50140"/>
                  </a:cubicBezTo>
                  <a:cubicBezTo>
                    <a:pt x="2388" y="60281"/>
                    <a:pt x="2388" y="60281"/>
                    <a:pt x="2388" y="60281"/>
                  </a:cubicBezTo>
                  <a:cubicBezTo>
                    <a:pt x="5970" y="63098"/>
                    <a:pt x="5970" y="63098"/>
                    <a:pt x="5970" y="63098"/>
                  </a:cubicBezTo>
                  <a:cubicBezTo>
                    <a:pt x="11343" y="65915"/>
                    <a:pt x="11343" y="65915"/>
                    <a:pt x="11343" y="65915"/>
                  </a:cubicBezTo>
                  <a:cubicBezTo>
                    <a:pt x="19701" y="70422"/>
                    <a:pt x="19701" y="70422"/>
                    <a:pt x="19701" y="70422"/>
                  </a:cubicBezTo>
                  <a:cubicBezTo>
                    <a:pt x="25074" y="76056"/>
                    <a:pt x="25074" y="76056"/>
                    <a:pt x="25074" y="76056"/>
                  </a:cubicBezTo>
                  <a:cubicBezTo>
                    <a:pt x="26865" y="78309"/>
                    <a:pt x="26865" y="78309"/>
                    <a:pt x="26865" y="78309"/>
                  </a:cubicBezTo>
                  <a:cubicBezTo>
                    <a:pt x="31044" y="81126"/>
                    <a:pt x="31044" y="81126"/>
                    <a:pt x="31044" y="81126"/>
                  </a:cubicBezTo>
                  <a:cubicBezTo>
                    <a:pt x="35820" y="85633"/>
                    <a:pt x="35820" y="85633"/>
                    <a:pt x="35820" y="85633"/>
                  </a:cubicBezTo>
                  <a:cubicBezTo>
                    <a:pt x="36417" y="89577"/>
                    <a:pt x="36417" y="89577"/>
                    <a:pt x="36417" y="89577"/>
                  </a:cubicBezTo>
                  <a:cubicBezTo>
                    <a:pt x="35820" y="93521"/>
                    <a:pt x="35820" y="93521"/>
                    <a:pt x="35820" y="93521"/>
                  </a:cubicBezTo>
                  <a:cubicBezTo>
                    <a:pt x="37611" y="97464"/>
                    <a:pt x="37611" y="97464"/>
                    <a:pt x="37611" y="97464"/>
                  </a:cubicBezTo>
                  <a:cubicBezTo>
                    <a:pt x="38805" y="99154"/>
                    <a:pt x="38805" y="99154"/>
                    <a:pt x="38805" y="99154"/>
                  </a:cubicBezTo>
                  <a:cubicBezTo>
                    <a:pt x="38805" y="103098"/>
                    <a:pt x="38805" y="103098"/>
                    <a:pt x="38805" y="103098"/>
                  </a:cubicBezTo>
                  <a:cubicBezTo>
                    <a:pt x="38805" y="105352"/>
                    <a:pt x="38805" y="105352"/>
                    <a:pt x="38805" y="105352"/>
                  </a:cubicBezTo>
                  <a:cubicBezTo>
                    <a:pt x="38805" y="108732"/>
                    <a:pt x="38805" y="108732"/>
                    <a:pt x="38805" y="108732"/>
                  </a:cubicBezTo>
                  <a:cubicBezTo>
                    <a:pt x="40000" y="111549"/>
                    <a:pt x="40000" y="111549"/>
                    <a:pt x="40000" y="111549"/>
                  </a:cubicBezTo>
                  <a:cubicBezTo>
                    <a:pt x="40000" y="114366"/>
                    <a:pt x="40000" y="114366"/>
                    <a:pt x="40000" y="114366"/>
                  </a:cubicBezTo>
                  <a:cubicBezTo>
                    <a:pt x="42985" y="114366"/>
                    <a:pt x="42985" y="114366"/>
                    <a:pt x="42985" y="114366"/>
                  </a:cubicBezTo>
                  <a:cubicBezTo>
                    <a:pt x="42985" y="114366"/>
                    <a:pt x="45373" y="116619"/>
                    <a:pt x="45970" y="116619"/>
                  </a:cubicBezTo>
                  <a:cubicBezTo>
                    <a:pt x="46567" y="116619"/>
                    <a:pt x="48955" y="117746"/>
                    <a:pt x="48955" y="117746"/>
                  </a:cubicBezTo>
                  <a:cubicBezTo>
                    <a:pt x="50746" y="119999"/>
                    <a:pt x="50746" y="119999"/>
                    <a:pt x="50746" y="119999"/>
                  </a:cubicBezTo>
                  <a:cubicBezTo>
                    <a:pt x="109850" y="116619"/>
                    <a:pt x="109850" y="116619"/>
                    <a:pt x="109850" y="116619"/>
                  </a:cubicBezTo>
                  <a:cubicBezTo>
                    <a:pt x="109850" y="109859"/>
                    <a:pt x="109850" y="109859"/>
                    <a:pt x="109850" y="109859"/>
                  </a:cubicBezTo>
                  <a:cubicBezTo>
                    <a:pt x="109850" y="107605"/>
                    <a:pt x="109850" y="107605"/>
                    <a:pt x="109850" y="107605"/>
                  </a:cubicBezTo>
                  <a:cubicBezTo>
                    <a:pt x="106865" y="100845"/>
                    <a:pt x="106865" y="100845"/>
                    <a:pt x="106865" y="100845"/>
                  </a:cubicBezTo>
                  <a:cubicBezTo>
                    <a:pt x="106268" y="96901"/>
                    <a:pt x="106268" y="96901"/>
                    <a:pt x="106268" y="96901"/>
                  </a:cubicBezTo>
                  <a:cubicBezTo>
                    <a:pt x="106865" y="92394"/>
                    <a:pt x="106865" y="92394"/>
                    <a:pt x="106865" y="92394"/>
                  </a:cubicBezTo>
                  <a:cubicBezTo>
                    <a:pt x="108059" y="89014"/>
                    <a:pt x="108059" y="89014"/>
                    <a:pt x="108059" y="89014"/>
                  </a:cubicBezTo>
                  <a:cubicBezTo>
                    <a:pt x="108656" y="87323"/>
                    <a:pt x="108656" y="87323"/>
                    <a:pt x="108656" y="87323"/>
                  </a:cubicBezTo>
                  <a:cubicBezTo>
                    <a:pt x="109850" y="85633"/>
                    <a:pt x="109850" y="85633"/>
                    <a:pt x="109850" y="85633"/>
                  </a:cubicBezTo>
                  <a:cubicBezTo>
                    <a:pt x="108656" y="82816"/>
                    <a:pt x="108656" y="82816"/>
                    <a:pt x="108656" y="82816"/>
                  </a:cubicBezTo>
                  <a:cubicBezTo>
                    <a:pt x="108656" y="78873"/>
                    <a:pt x="108656" y="78873"/>
                    <a:pt x="108656" y="78873"/>
                  </a:cubicBezTo>
                  <a:cubicBezTo>
                    <a:pt x="108656" y="76619"/>
                    <a:pt x="108656" y="76619"/>
                    <a:pt x="108656" y="76619"/>
                  </a:cubicBezTo>
                  <a:cubicBezTo>
                    <a:pt x="109850" y="74929"/>
                    <a:pt x="109850" y="74929"/>
                    <a:pt x="109850" y="74929"/>
                  </a:cubicBezTo>
                  <a:cubicBezTo>
                    <a:pt x="109850" y="73802"/>
                    <a:pt x="109850" y="73802"/>
                    <a:pt x="109850" y="73802"/>
                  </a:cubicBezTo>
                  <a:cubicBezTo>
                    <a:pt x="112238" y="71549"/>
                    <a:pt x="112238" y="71549"/>
                    <a:pt x="112238" y="71549"/>
                  </a:cubicBezTo>
                  <a:cubicBezTo>
                    <a:pt x="112238" y="70422"/>
                    <a:pt x="112238" y="70422"/>
                    <a:pt x="112238" y="70422"/>
                  </a:cubicBezTo>
                  <a:cubicBezTo>
                    <a:pt x="111044" y="68169"/>
                    <a:pt x="111044" y="68169"/>
                    <a:pt x="111044" y="68169"/>
                  </a:cubicBezTo>
                  <a:cubicBezTo>
                    <a:pt x="111044" y="66478"/>
                    <a:pt x="111044" y="66478"/>
                    <a:pt x="111044" y="66478"/>
                  </a:cubicBezTo>
                  <a:cubicBezTo>
                    <a:pt x="111641" y="61971"/>
                    <a:pt x="111641" y="61971"/>
                    <a:pt x="111641" y="61971"/>
                  </a:cubicBezTo>
                  <a:cubicBezTo>
                    <a:pt x="112238" y="59154"/>
                    <a:pt x="112238" y="59154"/>
                    <a:pt x="112238" y="59154"/>
                  </a:cubicBezTo>
                  <a:cubicBezTo>
                    <a:pt x="114029" y="55774"/>
                    <a:pt x="114029" y="55774"/>
                    <a:pt x="114029" y="55774"/>
                  </a:cubicBezTo>
                  <a:cubicBezTo>
                    <a:pt x="117014" y="50140"/>
                    <a:pt x="117014" y="50140"/>
                    <a:pt x="117014" y="50140"/>
                  </a:cubicBezTo>
                  <a:cubicBezTo>
                    <a:pt x="117611" y="47887"/>
                    <a:pt x="117611" y="47887"/>
                    <a:pt x="117611" y="47887"/>
                  </a:cubicBezTo>
                  <a:cubicBezTo>
                    <a:pt x="117611" y="46197"/>
                    <a:pt x="117611" y="46197"/>
                    <a:pt x="117611" y="46197"/>
                  </a:cubicBezTo>
                  <a:cubicBezTo>
                    <a:pt x="120000" y="45633"/>
                    <a:pt x="120000" y="45633"/>
                    <a:pt x="120000" y="45633"/>
                  </a:cubicBezTo>
                  <a:cubicBezTo>
                    <a:pt x="120000" y="44507"/>
                    <a:pt x="120000" y="44507"/>
                    <a:pt x="120000" y="44507"/>
                  </a:cubicBezTo>
                  <a:cubicBezTo>
                    <a:pt x="120000" y="43380"/>
                    <a:pt x="120000" y="43380"/>
                    <a:pt x="120000" y="43380"/>
                  </a:cubicBezTo>
                  <a:cubicBezTo>
                    <a:pt x="120000" y="42253"/>
                    <a:pt x="120000" y="42253"/>
                    <a:pt x="120000" y="42253"/>
                  </a:cubicBezTo>
                  <a:cubicBezTo>
                    <a:pt x="120000" y="41126"/>
                    <a:pt x="120000" y="41126"/>
                    <a:pt x="120000" y="41126"/>
                  </a:cubicBezTo>
                  <a:cubicBezTo>
                    <a:pt x="120000" y="40000"/>
                    <a:pt x="120000" y="40000"/>
                    <a:pt x="120000" y="40000"/>
                  </a:cubicBezTo>
                  <a:cubicBezTo>
                    <a:pt x="117611" y="42253"/>
                    <a:pt x="117611" y="42253"/>
                    <a:pt x="117611" y="42253"/>
                  </a:cubicBezTo>
                  <a:cubicBezTo>
                    <a:pt x="115820" y="44507"/>
                    <a:pt x="115820" y="44507"/>
                    <a:pt x="115820" y="44507"/>
                  </a:cubicBezTo>
                  <a:cubicBezTo>
                    <a:pt x="115223" y="47323"/>
                    <a:pt x="115223" y="47323"/>
                    <a:pt x="115223" y="47323"/>
                  </a:cubicBezTo>
                  <a:cubicBezTo>
                    <a:pt x="113432" y="50704"/>
                    <a:pt x="113432" y="50704"/>
                    <a:pt x="113432" y="50704"/>
                  </a:cubicBezTo>
                  <a:cubicBezTo>
                    <a:pt x="111641" y="51830"/>
                    <a:pt x="111641" y="51830"/>
                    <a:pt x="111641" y="51830"/>
                  </a:cubicBezTo>
                  <a:cubicBezTo>
                    <a:pt x="108059" y="53521"/>
                    <a:pt x="108059" y="53521"/>
                    <a:pt x="108059" y="53521"/>
                  </a:cubicBezTo>
                  <a:cubicBezTo>
                    <a:pt x="106268" y="55774"/>
                    <a:pt x="106268" y="55774"/>
                    <a:pt x="106268" y="55774"/>
                  </a:cubicBezTo>
                  <a:cubicBezTo>
                    <a:pt x="105671" y="56901"/>
                    <a:pt x="105671" y="56901"/>
                    <a:pt x="105671" y="56901"/>
                  </a:cubicBezTo>
                  <a:cubicBezTo>
                    <a:pt x="104477" y="59154"/>
                    <a:pt x="104477" y="59154"/>
                    <a:pt x="104477" y="59154"/>
                  </a:cubicBezTo>
                  <a:cubicBezTo>
                    <a:pt x="102089" y="61971"/>
                    <a:pt x="102089" y="61971"/>
                    <a:pt x="102089" y="61971"/>
                  </a:cubicBezTo>
                  <a:cubicBezTo>
                    <a:pt x="100298" y="60281"/>
                    <a:pt x="100298" y="60281"/>
                    <a:pt x="100298" y="60281"/>
                  </a:cubicBezTo>
                  <a:cubicBezTo>
                    <a:pt x="102089" y="58028"/>
                    <a:pt x="102089" y="58028"/>
                    <a:pt x="102089" y="58028"/>
                  </a:cubicBezTo>
                  <a:cubicBezTo>
                    <a:pt x="103283" y="54084"/>
                    <a:pt x="103283" y="54084"/>
                    <a:pt x="103283" y="54084"/>
                  </a:cubicBezTo>
                  <a:cubicBezTo>
                    <a:pt x="103880" y="52394"/>
                    <a:pt x="103880" y="52394"/>
                    <a:pt x="103880" y="52394"/>
                  </a:cubicBezTo>
                  <a:cubicBezTo>
                    <a:pt x="104477" y="51267"/>
                    <a:pt x="104477" y="51267"/>
                    <a:pt x="104477" y="51267"/>
                  </a:cubicBezTo>
                  <a:cubicBezTo>
                    <a:pt x="105671" y="50140"/>
                    <a:pt x="105671" y="50140"/>
                    <a:pt x="105671" y="50140"/>
                  </a:cubicBezTo>
                  <a:cubicBezTo>
                    <a:pt x="106865" y="49014"/>
                    <a:pt x="106865" y="49014"/>
                    <a:pt x="106865" y="49014"/>
                  </a:cubicBezTo>
                  <a:cubicBezTo>
                    <a:pt x="107462" y="47887"/>
                    <a:pt x="107462" y="47887"/>
                    <a:pt x="107462" y="47887"/>
                  </a:cubicBezTo>
                  <a:cubicBezTo>
                    <a:pt x="106865" y="45070"/>
                    <a:pt x="106865" y="45070"/>
                    <a:pt x="106865" y="45070"/>
                  </a:cubicBezTo>
                  <a:cubicBezTo>
                    <a:pt x="107462" y="43943"/>
                    <a:pt x="107462" y="43943"/>
                    <a:pt x="107462" y="43943"/>
                  </a:cubicBezTo>
                  <a:cubicBezTo>
                    <a:pt x="106865" y="42816"/>
                    <a:pt x="106865" y="42816"/>
                    <a:pt x="106865" y="42816"/>
                  </a:cubicBezTo>
                  <a:lnTo>
                    <a:pt x="106268" y="3887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3" name="Shape 889"/>
            <p:cNvSpPr/>
            <p:nvPr/>
          </p:nvSpPr>
          <p:spPr>
            <a:xfrm>
              <a:off x="7268003" y="2274433"/>
              <a:ext cx="229356" cy="263085"/>
            </a:xfrm>
            <a:custGeom>
              <a:avLst/>
              <a:gdLst/>
              <a:ahLst/>
              <a:cxnLst/>
              <a:rect l="0" t="0" r="0" b="0"/>
              <a:pathLst>
                <a:path w="120000" h="120000" extrusionOk="0">
                  <a:moveTo>
                    <a:pt x="106764" y="3846"/>
                  </a:moveTo>
                  <a:lnTo>
                    <a:pt x="100588" y="6153"/>
                  </a:lnTo>
                  <a:lnTo>
                    <a:pt x="95294" y="10000"/>
                  </a:lnTo>
                  <a:lnTo>
                    <a:pt x="89117" y="13076"/>
                  </a:lnTo>
                  <a:lnTo>
                    <a:pt x="84705" y="16153"/>
                  </a:lnTo>
                  <a:lnTo>
                    <a:pt x="82058" y="16923"/>
                  </a:lnTo>
                  <a:lnTo>
                    <a:pt x="80294" y="18461"/>
                  </a:lnTo>
                  <a:lnTo>
                    <a:pt x="77647" y="20769"/>
                  </a:lnTo>
                  <a:lnTo>
                    <a:pt x="75000" y="20769"/>
                  </a:lnTo>
                  <a:lnTo>
                    <a:pt x="72352" y="20769"/>
                  </a:lnTo>
                  <a:lnTo>
                    <a:pt x="68823" y="22307"/>
                  </a:lnTo>
                  <a:lnTo>
                    <a:pt x="65294" y="25384"/>
                  </a:lnTo>
                  <a:lnTo>
                    <a:pt x="62647" y="25384"/>
                  </a:lnTo>
                  <a:lnTo>
                    <a:pt x="60882" y="25384"/>
                  </a:lnTo>
                  <a:lnTo>
                    <a:pt x="60000" y="25384"/>
                  </a:lnTo>
                  <a:lnTo>
                    <a:pt x="57352" y="23846"/>
                  </a:lnTo>
                  <a:lnTo>
                    <a:pt x="54705" y="21538"/>
                  </a:lnTo>
                  <a:lnTo>
                    <a:pt x="52941" y="22307"/>
                  </a:lnTo>
                  <a:lnTo>
                    <a:pt x="49411" y="21538"/>
                  </a:lnTo>
                  <a:lnTo>
                    <a:pt x="48529" y="20769"/>
                  </a:lnTo>
                  <a:lnTo>
                    <a:pt x="45000" y="18461"/>
                  </a:lnTo>
                  <a:lnTo>
                    <a:pt x="41470" y="17692"/>
                  </a:lnTo>
                  <a:lnTo>
                    <a:pt x="34411" y="16923"/>
                  </a:lnTo>
                  <a:lnTo>
                    <a:pt x="0" y="21538"/>
                  </a:lnTo>
                  <a:lnTo>
                    <a:pt x="9705" y="103076"/>
                  </a:lnTo>
                  <a:lnTo>
                    <a:pt x="14117" y="104615"/>
                  </a:lnTo>
                  <a:lnTo>
                    <a:pt x="18529" y="103076"/>
                  </a:lnTo>
                  <a:lnTo>
                    <a:pt x="19411" y="102307"/>
                  </a:lnTo>
                  <a:lnTo>
                    <a:pt x="23823" y="105384"/>
                  </a:lnTo>
                  <a:lnTo>
                    <a:pt x="27352" y="107692"/>
                  </a:lnTo>
                  <a:lnTo>
                    <a:pt x="29117" y="110769"/>
                  </a:lnTo>
                  <a:lnTo>
                    <a:pt x="30000" y="112307"/>
                  </a:lnTo>
                  <a:lnTo>
                    <a:pt x="34411" y="113076"/>
                  </a:lnTo>
                  <a:lnTo>
                    <a:pt x="37058" y="113846"/>
                  </a:lnTo>
                  <a:lnTo>
                    <a:pt x="38823" y="114615"/>
                  </a:lnTo>
                  <a:lnTo>
                    <a:pt x="40588" y="116153"/>
                  </a:lnTo>
                  <a:lnTo>
                    <a:pt x="43235" y="115384"/>
                  </a:lnTo>
                  <a:lnTo>
                    <a:pt x="43235" y="114615"/>
                  </a:lnTo>
                  <a:lnTo>
                    <a:pt x="45000" y="113076"/>
                  </a:lnTo>
                  <a:lnTo>
                    <a:pt x="45882" y="112307"/>
                  </a:lnTo>
                  <a:lnTo>
                    <a:pt x="48529" y="113846"/>
                  </a:lnTo>
                  <a:lnTo>
                    <a:pt x="52941" y="115384"/>
                  </a:lnTo>
                  <a:lnTo>
                    <a:pt x="58235" y="114615"/>
                  </a:lnTo>
                  <a:lnTo>
                    <a:pt x="59117" y="113846"/>
                  </a:lnTo>
                  <a:lnTo>
                    <a:pt x="60882" y="111538"/>
                  </a:lnTo>
                  <a:lnTo>
                    <a:pt x="62647" y="110769"/>
                  </a:lnTo>
                  <a:lnTo>
                    <a:pt x="63529" y="110000"/>
                  </a:lnTo>
                  <a:lnTo>
                    <a:pt x="66176" y="112307"/>
                  </a:lnTo>
                  <a:lnTo>
                    <a:pt x="69705" y="116153"/>
                  </a:lnTo>
                  <a:lnTo>
                    <a:pt x="73235" y="119230"/>
                  </a:lnTo>
                  <a:lnTo>
                    <a:pt x="75882" y="119230"/>
                  </a:lnTo>
                  <a:lnTo>
                    <a:pt x="75000" y="120000"/>
                  </a:lnTo>
                  <a:lnTo>
                    <a:pt x="77647" y="117692"/>
                  </a:lnTo>
                  <a:lnTo>
                    <a:pt x="81176" y="114615"/>
                  </a:lnTo>
                  <a:lnTo>
                    <a:pt x="82941" y="112307"/>
                  </a:lnTo>
                  <a:lnTo>
                    <a:pt x="82941" y="109230"/>
                  </a:lnTo>
                  <a:lnTo>
                    <a:pt x="85588" y="100769"/>
                  </a:lnTo>
                  <a:lnTo>
                    <a:pt x="88235" y="98461"/>
                  </a:lnTo>
                  <a:lnTo>
                    <a:pt x="91764" y="100769"/>
                  </a:lnTo>
                  <a:lnTo>
                    <a:pt x="92647" y="100000"/>
                  </a:lnTo>
                  <a:lnTo>
                    <a:pt x="93529" y="92307"/>
                  </a:lnTo>
                  <a:lnTo>
                    <a:pt x="96176" y="89230"/>
                  </a:lnTo>
                  <a:lnTo>
                    <a:pt x="99705" y="84615"/>
                  </a:lnTo>
                  <a:lnTo>
                    <a:pt x="104117" y="84615"/>
                  </a:lnTo>
                  <a:lnTo>
                    <a:pt x="106764" y="81538"/>
                  </a:lnTo>
                  <a:lnTo>
                    <a:pt x="113823" y="76153"/>
                  </a:lnTo>
                  <a:lnTo>
                    <a:pt x="115588" y="72307"/>
                  </a:lnTo>
                  <a:lnTo>
                    <a:pt x="115588" y="70000"/>
                  </a:lnTo>
                  <a:lnTo>
                    <a:pt x="116470" y="63846"/>
                  </a:lnTo>
                  <a:lnTo>
                    <a:pt x="116470" y="59230"/>
                  </a:lnTo>
                  <a:lnTo>
                    <a:pt x="117352" y="56923"/>
                  </a:lnTo>
                  <a:lnTo>
                    <a:pt x="117352" y="53846"/>
                  </a:lnTo>
                  <a:lnTo>
                    <a:pt x="117352" y="47692"/>
                  </a:lnTo>
                  <a:lnTo>
                    <a:pt x="117352" y="46923"/>
                  </a:lnTo>
                  <a:lnTo>
                    <a:pt x="116470" y="44615"/>
                  </a:lnTo>
                  <a:lnTo>
                    <a:pt x="117352" y="42307"/>
                  </a:lnTo>
                  <a:lnTo>
                    <a:pt x="120000" y="42307"/>
                  </a:lnTo>
                  <a:lnTo>
                    <a:pt x="111176" y="0"/>
                  </a:lnTo>
                  <a:lnTo>
                    <a:pt x="106764" y="384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4" name="Shape 890"/>
            <p:cNvSpPr/>
            <p:nvPr/>
          </p:nvSpPr>
          <p:spPr>
            <a:xfrm>
              <a:off x="7119596" y="2319968"/>
              <a:ext cx="168644" cy="290068"/>
            </a:xfrm>
            <a:custGeom>
              <a:avLst/>
              <a:gdLst/>
              <a:ahLst/>
              <a:cxnLst/>
              <a:rect l="0" t="0" r="0" b="0"/>
              <a:pathLst>
                <a:path w="120000" h="120000" extrusionOk="0">
                  <a:moveTo>
                    <a:pt x="6000" y="120000"/>
                  </a:moveTo>
                  <a:lnTo>
                    <a:pt x="6000" y="116511"/>
                  </a:lnTo>
                  <a:lnTo>
                    <a:pt x="15600" y="116511"/>
                  </a:lnTo>
                  <a:lnTo>
                    <a:pt x="19200" y="113720"/>
                  </a:lnTo>
                  <a:lnTo>
                    <a:pt x="22800" y="113720"/>
                  </a:lnTo>
                  <a:lnTo>
                    <a:pt x="28800" y="113720"/>
                  </a:lnTo>
                  <a:lnTo>
                    <a:pt x="32400" y="115813"/>
                  </a:lnTo>
                  <a:lnTo>
                    <a:pt x="37200" y="117209"/>
                  </a:lnTo>
                  <a:lnTo>
                    <a:pt x="38400" y="116511"/>
                  </a:lnTo>
                  <a:lnTo>
                    <a:pt x="38400" y="113720"/>
                  </a:lnTo>
                  <a:lnTo>
                    <a:pt x="43200" y="113023"/>
                  </a:lnTo>
                  <a:lnTo>
                    <a:pt x="45600" y="112325"/>
                  </a:lnTo>
                  <a:lnTo>
                    <a:pt x="50400" y="112325"/>
                  </a:lnTo>
                  <a:lnTo>
                    <a:pt x="52800" y="113720"/>
                  </a:lnTo>
                  <a:lnTo>
                    <a:pt x="57600" y="114418"/>
                  </a:lnTo>
                  <a:lnTo>
                    <a:pt x="58800" y="112325"/>
                  </a:lnTo>
                  <a:lnTo>
                    <a:pt x="58800" y="109534"/>
                  </a:lnTo>
                  <a:lnTo>
                    <a:pt x="62400" y="107441"/>
                  </a:lnTo>
                  <a:lnTo>
                    <a:pt x="63600" y="104651"/>
                  </a:lnTo>
                  <a:lnTo>
                    <a:pt x="66000" y="104651"/>
                  </a:lnTo>
                  <a:lnTo>
                    <a:pt x="67200" y="107441"/>
                  </a:lnTo>
                  <a:lnTo>
                    <a:pt x="70800" y="109534"/>
                  </a:lnTo>
                  <a:lnTo>
                    <a:pt x="72000" y="110232"/>
                  </a:lnTo>
                  <a:lnTo>
                    <a:pt x="79200" y="109534"/>
                  </a:lnTo>
                  <a:lnTo>
                    <a:pt x="81600" y="106744"/>
                  </a:lnTo>
                  <a:lnTo>
                    <a:pt x="81600" y="104651"/>
                  </a:lnTo>
                  <a:lnTo>
                    <a:pt x="85200" y="101162"/>
                  </a:lnTo>
                  <a:lnTo>
                    <a:pt x="88800" y="101162"/>
                  </a:lnTo>
                  <a:lnTo>
                    <a:pt x="91200" y="99767"/>
                  </a:lnTo>
                  <a:lnTo>
                    <a:pt x="93600" y="96976"/>
                  </a:lnTo>
                  <a:lnTo>
                    <a:pt x="96000" y="94186"/>
                  </a:lnTo>
                  <a:lnTo>
                    <a:pt x="96000" y="91395"/>
                  </a:lnTo>
                  <a:lnTo>
                    <a:pt x="97200" y="90000"/>
                  </a:lnTo>
                  <a:lnTo>
                    <a:pt x="97200" y="88604"/>
                  </a:lnTo>
                  <a:lnTo>
                    <a:pt x="98400" y="87906"/>
                  </a:lnTo>
                  <a:lnTo>
                    <a:pt x="108000" y="87209"/>
                  </a:lnTo>
                  <a:lnTo>
                    <a:pt x="112800" y="85813"/>
                  </a:lnTo>
                  <a:lnTo>
                    <a:pt x="117600" y="85813"/>
                  </a:lnTo>
                  <a:lnTo>
                    <a:pt x="120000" y="84418"/>
                  </a:lnTo>
                  <a:lnTo>
                    <a:pt x="118800" y="80232"/>
                  </a:lnTo>
                  <a:lnTo>
                    <a:pt x="120000" y="78837"/>
                  </a:lnTo>
                  <a:lnTo>
                    <a:pt x="117600" y="78139"/>
                  </a:lnTo>
                  <a:lnTo>
                    <a:pt x="116400" y="75348"/>
                  </a:lnTo>
                  <a:lnTo>
                    <a:pt x="118800" y="74651"/>
                  </a:lnTo>
                  <a:lnTo>
                    <a:pt x="105600" y="697"/>
                  </a:lnTo>
                  <a:lnTo>
                    <a:pt x="105600" y="0"/>
                  </a:lnTo>
                  <a:lnTo>
                    <a:pt x="32400" y="2790"/>
                  </a:lnTo>
                  <a:lnTo>
                    <a:pt x="32400" y="3488"/>
                  </a:lnTo>
                  <a:lnTo>
                    <a:pt x="24000" y="6279"/>
                  </a:lnTo>
                  <a:lnTo>
                    <a:pt x="19200" y="8372"/>
                  </a:lnTo>
                  <a:lnTo>
                    <a:pt x="15600" y="9069"/>
                  </a:lnTo>
                  <a:lnTo>
                    <a:pt x="9600" y="8372"/>
                  </a:lnTo>
                  <a:lnTo>
                    <a:pt x="13200" y="71860"/>
                  </a:lnTo>
                  <a:lnTo>
                    <a:pt x="12000" y="73953"/>
                  </a:lnTo>
                  <a:lnTo>
                    <a:pt x="12000" y="76046"/>
                  </a:lnTo>
                  <a:lnTo>
                    <a:pt x="12000" y="78837"/>
                  </a:lnTo>
                  <a:lnTo>
                    <a:pt x="13200" y="81627"/>
                  </a:lnTo>
                  <a:lnTo>
                    <a:pt x="18000" y="86511"/>
                  </a:lnTo>
                  <a:lnTo>
                    <a:pt x="19200" y="90697"/>
                  </a:lnTo>
                  <a:lnTo>
                    <a:pt x="19200" y="93488"/>
                  </a:lnTo>
                  <a:lnTo>
                    <a:pt x="15600" y="94883"/>
                  </a:lnTo>
                  <a:lnTo>
                    <a:pt x="13200" y="97674"/>
                  </a:lnTo>
                  <a:lnTo>
                    <a:pt x="12000" y="101162"/>
                  </a:lnTo>
                  <a:lnTo>
                    <a:pt x="9600" y="102558"/>
                  </a:lnTo>
                  <a:lnTo>
                    <a:pt x="6000" y="104651"/>
                  </a:lnTo>
                  <a:lnTo>
                    <a:pt x="4800" y="108837"/>
                  </a:lnTo>
                  <a:lnTo>
                    <a:pt x="2400" y="109534"/>
                  </a:lnTo>
                  <a:lnTo>
                    <a:pt x="0" y="112325"/>
                  </a:lnTo>
                  <a:lnTo>
                    <a:pt x="0" y="116511"/>
                  </a:lnTo>
                  <a:lnTo>
                    <a:pt x="1200" y="119302"/>
                  </a:lnTo>
                  <a:lnTo>
                    <a:pt x="2400" y="120000"/>
                  </a:lnTo>
                  <a:lnTo>
                    <a:pt x="2400" y="120000"/>
                  </a:lnTo>
                  <a:lnTo>
                    <a:pt x="6000"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5" name="Shape 891"/>
            <p:cNvSpPr/>
            <p:nvPr/>
          </p:nvSpPr>
          <p:spPr>
            <a:xfrm>
              <a:off x="6929028" y="2282866"/>
              <a:ext cx="217551" cy="381136"/>
            </a:xfrm>
            <a:custGeom>
              <a:avLst/>
              <a:gdLst/>
              <a:ahLst/>
              <a:cxnLst/>
              <a:rect l="0" t="0" r="0" b="0"/>
              <a:pathLst>
                <a:path w="120000" h="120000" extrusionOk="0">
                  <a:moveTo>
                    <a:pt x="80000" y="115752"/>
                  </a:moveTo>
                  <a:lnTo>
                    <a:pt x="81860" y="115221"/>
                  </a:lnTo>
                  <a:lnTo>
                    <a:pt x="85581" y="116283"/>
                  </a:lnTo>
                  <a:lnTo>
                    <a:pt x="89302" y="117876"/>
                  </a:lnTo>
                  <a:lnTo>
                    <a:pt x="92093" y="117876"/>
                  </a:lnTo>
                  <a:lnTo>
                    <a:pt x="94883" y="117876"/>
                  </a:lnTo>
                  <a:lnTo>
                    <a:pt x="96744" y="117345"/>
                  </a:lnTo>
                  <a:lnTo>
                    <a:pt x="94883" y="114690"/>
                  </a:lnTo>
                  <a:lnTo>
                    <a:pt x="94883" y="112035"/>
                  </a:lnTo>
                  <a:lnTo>
                    <a:pt x="97674" y="110973"/>
                  </a:lnTo>
                  <a:lnTo>
                    <a:pt x="103255" y="109911"/>
                  </a:lnTo>
                  <a:lnTo>
                    <a:pt x="105116" y="109380"/>
                  </a:lnTo>
                  <a:lnTo>
                    <a:pt x="104186" y="107787"/>
                  </a:lnTo>
                  <a:lnTo>
                    <a:pt x="104186" y="106194"/>
                  </a:lnTo>
                  <a:lnTo>
                    <a:pt x="104186" y="105663"/>
                  </a:lnTo>
                  <a:lnTo>
                    <a:pt x="104186" y="103539"/>
                  </a:lnTo>
                  <a:lnTo>
                    <a:pt x="106976" y="103008"/>
                  </a:lnTo>
                  <a:lnTo>
                    <a:pt x="106976" y="103008"/>
                  </a:lnTo>
                  <a:lnTo>
                    <a:pt x="106046" y="102477"/>
                  </a:lnTo>
                  <a:lnTo>
                    <a:pt x="105116" y="100353"/>
                  </a:lnTo>
                  <a:lnTo>
                    <a:pt x="105116" y="97168"/>
                  </a:lnTo>
                  <a:lnTo>
                    <a:pt x="106976" y="95044"/>
                  </a:lnTo>
                  <a:lnTo>
                    <a:pt x="108837" y="94513"/>
                  </a:lnTo>
                  <a:lnTo>
                    <a:pt x="109767" y="91327"/>
                  </a:lnTo>
                  <a:lnTo>
                    <a:pt x="112558" y="89734"/>
                  </a:lnTo>
                  <a:lnTo>
                    <a:pt x="114418" y="88672"/>
                  </a:lnTo>
                  <a:lnTo>
                    <a:pt x="115348" y="86017"/>
                  </a:lnTo>
                  <a:lnTo>
                    <a:pt x="117209" y="83893"/>
                  </a:lnTo>
                  <a:lnTo>
                    <a:pt x="120000" y="82831"/>
                  </a:lnTo>
                  <a:lnTo>
                    <a:pt x="120000" y="80707"/>
                  </a:lnTo>
                  <a:lnTo>
                    <a:pt x="119069" y="77522"/>
                  </a:lnTo>
                  <a:lnTo>
                    <a:pt x="115348" y="73805"/>
                  </a:lnTo>
                  <a:lnTo>
                    <a:pt x="114418" y="71681"/>
                  </a:lnTo>
                  <a:lnTo>
                    <a:pt x="114418" y="69557"/>
                  </a:lnTo>
                  <a:lnTo>
                    <a:pt x="114418" y="67964"/>
                  </a:lnTo>
                  <a:lnTo>
                    <a:pt x="115348" y="66371"/>
                  </a:lnTo>
                  <a:lnTo>
                    <a:pt x="112558" y="18053"/>
                  </a:lnTo>
                  <a:lnTo>
                    <a:pt x="113488" y="18053"/>
                  </a:lnTo>
                  <a:lnTo>
                    <a:pt x="109767" y="16460"/>
                  </a:lnTo>
                  <a:lnTo>
                    <a:pt x="107906" y="13805"/>
                  </a:lnTo>
                  <a:lnTo>
                    <a:pt x="106046" y="12212"/>
                  </a:lnTo>
                  <a:lnTo>
                    <a:pt x="105116" y="9026"/>
                  </a:lnTo>
                  <a:lnTo>
                    <a:pt x="101395" y="6902"/>
                  </a:lnTo>
                  <a:lnTo>
                    <a:pt x="99534" y="1592"/>
                  </a:lnTo>
                  <a:lnTo>
                    <a:pt x="99534" y="0"/>
                  </a:lnTo>
                  <a:lnTo>
                    <a:pt x="22325" y="2654"/>
                  </a:lnTo>
                  <a:lnTo>
                    <a:pt x="20465" y="1592"/>
                  </a:lnTo>
                  <a:lnTo>
                    <a:pt x="20465" y="1592"/>
                  </a:lnTo>
                  <a:lnTo>
                    <a:pt x="19534" y="3185"/>
                  </a:lnTo>
                  <a:lnTo>
                    <a:pt x="19534" y="4247"/>
                  </a:lnTo>
                  <a:lnTo>
                    <a:pt x="22325" y="5840"/>
                  </a:lnTo>
                  <a:lnTo>
                    <a:pt x="26046" y="7433"/>
                  </a:lnTo>
                  <a:lnTo>
                    <a:pt x="30697" y="9557"/>
                  </a:lnTo>
                  <a:lnTo>
                    <a:pt x="35348" y="12212"/>
                  </a:lnTo>
                  <a:lnTo>
                    <a:pt x="35348" y="13805"/>
                  </a:lnTo>
                  <a:lnTo>
                    <a:pt x="33488" y="16991"/>
                  </a:lnTo>
                  <a:lnTo>
                    <a:pt x="31627" y="18584"/>
                  </a:lnTo>
                  <a:lnTo>
                    <a:pt x="28837" y="22831"/>
                  </a:lnTo>
                  <a:lnTo>
                    <a:pt x="26976" y="23893"/>
                  </a:lnTo>
                  <a:lnTo>
                    <a:pt x="25116" y="24955"/>
                  </a:lnTo>
                  <a:lnTo>
                    <a:pt x="19534" y="26548"/>
                  </a:lnTo>
                  <a:lnTo>
                    <a:pt x="13953" y="26548"/>
                  </a:lnTo>
                  <a:lnTo>
                    <a:pt x="11162" y="27079"/>
                  </a:lnTo>
                  <a:lnTo>
                    <a:pt x="11162" y="29203"/>
                  </a:lnTo>
                  <a:lnTo>
                    <a:pt x="11162" y="30796"/>
                  </a:lnTo>
                  <a:lnTo>
                    <a:pt x="13953" y="34513"/>
                  </a:lnTo>
                  <a:lnTo>
                    <a:pt x="15813" y="35575"/>
                  </a:lnTo>
                  <a:lnTo>
                    <a:pt x="12093" y="37168"/>
                  </a:lnTo>
                  <a:lnTo>
                    <a:pt x="12093" y="40884"/>
                  </a:lnTo>
                  <a:lnTo>
                    <a:pt x="10232" y="40884"/>
                  </a:lnTo>
                  <a:lnTo>
                    <a:pt x="7441" y="42477"/>
                  </a:lnTo>
                  <a:lnTo>
                    <a:pt x="1860" y="45663"/>
                  </a:lnTo>
                  <a:lnTo>
                    <a:pt x="2790" y="48849"/>
                  </a:lnTo>
                  <a:lnTo>
                    <a:pt x="0" y="50442"/>
                  </a:lnTo>
                  <a:lnTo>
                    <a:pt x="0" y="55221"/>
                  </a:lnTo>
                  <a:lnTo>
                    <a:pt x="0" y="60000"/>
                  </a:lnTo>
                  <a:lnTo>
                    <a:pt x="5581" y="65309"/>
                  </a:lnTo>
                  <a:lnTo>
                    <a:pt x="19534" y="72212"/>
                  </a:lnTo>
                  <a:lnTo>
                    <a:pt x="23255" y="75398"/>
                  </a:lnTo>
                  <a:lnTo>
                    <a:pt x="23255" y="79646"/>
                  </a:lnTo>
                  <a:lnTo>
                    <a:pt x="27906" y="81769"/>
                  </a:lnTo>
                  <a:lnTo>
                    <a:pt x="28837" y="80176"/>
                  </a:lnTo>
                  <a:lnTo>
                    <a:pt x="31627" y="79646"/>
                  </a:lnTo>
                  <a:lnTo>
                    <a:pt x="36279" y="79646"/>
                  </a:lnTo>
                  <a:lnTo>
                    <a:pt x="39069" y="81238"/>
                  </a:lnTo>
                  <a:lnTo>
                    <a:pt x="41860" y="82831"/>
                  </a:lnTo>
                  <a:lnTo>
                    <a:pt x="39069" y="86017"/>
                  </a:lnTo>
                  <a:lnTo>
                    <a:pt x="38139" y="88672"/>
                  </a:lnTo>
                  <a:lnTo>
                    <a:pt x="38139" y="90265"/>
                  </a:lnTo>
                  <a:lnTo>
                    <a:pt x="36279" y="92920"/>
                  </a:lnTo>
                  <a:lnTo>
                    <a:pt x="36279" y="95575"/>
                  </a:lnTo>
                  <a:lnTo>
                    <a:pt x="40930" y="98230"/>
                  </a:lnTo>
                  <a:lnTo>
                    <a:pt x="47441" y="100884"/>
                  </a:lnTo>
                  <a:lnTo>
                    <a:pt x="49302" y="100353"/>
                  </a:lnTo>
                  <a:lnTo>
                    <a:pt x="59534" y="104070"/>
                  </a:lnTo>
                  <a:lnTo>
                    <a:pt x="63255" y="106194"/>
                  </a:lnTo>
                  <a:lnTo>
                    <a:pt x="66046" y="110973"/>
                  </a:lnTo>
                  <a:lnTo>
                    <a:pt x="65116" y="113628"/>
                  </a:lnTo>
                  <a:lnTo>
                    <a:pt x="64186" y="115221"/>
                  </a:lnTo>
                  <a:lnTo>
                    <a:pt x="68837" y="117876"/>
                  </a:lnTo>
                  <a:lnTo>
                    <a:pt x="68837" y="120000"/>
                  </a:lnTo>
                  <a:lnTo>
                    <a:pt x="70697" y="117876"/>
                  </a:lnTo>
                  <a:lnTo>
                    <a:pt x="74418" y="117876"/>
                  </a:lnTo>
                  <a:lnTo>
                    <a:pt x="77209" y="117345"/>
                  </a:lnTo>
                  <a:lnTo>
                    <a:pt x="80000" y="11575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6" name="Shape 892"/>
            <p:cNvSpPr/>
            <p:nvPr/>
          </p:nvSpPr>
          <p:spPr>
            <a:xfrm>
              <a:off x="6662570" y="2198543"/>
              <a:ext cx="330542" cy="242848"/>
            </a:xfrm>
            <a:custGeom>
              <a:avLst/>
              <a:gdLst/>
              <a:ahLst/>
              <a:cxnLst/>
              <a:rect l="0" t="0" r="0" b="0"/>
              <a:pathLst>
                <a:path w="120000" h="120000" extrusionOk="0">
                  <a:moveTo>
                    <a:pt x="98181" y="113647"/>
                  </a:moveTo>
                  <a:cubicBezTo>
                    <a:pt x="101818" y="108705"/>
                    <a:pt x="101818" y="108705"/>
                    <a:pt x="101818" y="108705"/>
                  </a:cubicBezTo>
                  <a:cubicBezTo>
                    <a:pt x="103376" y="105882"/>
                    <a:pt x="103376" y="105882"/>
                    <a:pt x="103376" y="105882"/>
                  </a:cubicBezTo>
                  <a:cubicBezTo>
                    <a:pt x="104415" y="105882"/>
                    <a:pt x="104415" y="105882"/>
                    <a:pt x="104415" y="105882"/>
                  </a:cubicBezTo>
                  <a:cubicBezTo>
                    <a:pt x="104935" y="100235"/>
                    <a:pt x="104935" y="100235"/>
                    <a:pt x="104935" y="100235"/>
                  </a:cubicBezTo>
                  <a:cubicBezTo>
                    <a:pt x="107012" y="98117"/>
                    <a:pt x="107012" y="98117"/>
                    <a:pt x="107012" y="98117"/>
                  </a:cubicBezTo>
                  <a:cubicBezTo>
                    <a:pt x="105974" y="96000"/>
                    <a:pt x="105974" y="96000"/>
                    <a:pt x="105974" y="96000"/>
                  </a:cubicBezTo>
                  <a:cubicBezTo>
                    <a:pt x="103896" y="90352"/>
                    <a:pt x="103896" y="90352"/>
                    <a:pt x="103896" y="90352"/>
                  </a:cubicBezTo>
                  <a:cubicBezTo>
                    <a:pt x="103896" y="87529"/>
                    <a:pt x="103896" y="87529"/>
                    <a:pt x="103896" y="87529"/>
                  </a:cubicBezTo>
                  <a:cubicBezTo>
                    <a:pt x="103896" y="84705"/>
                    <a:pt x="103896" y="84705"/>
                    <a:pt x="103896" y="84705"/>
                  </a:cubicBezTo>
                  <a:cubicBezTo>
                    <a:pt x="105974" y="83294"/>
                    <a:pt x="105974" y="83294"/>
                    <a:pt x="105974" y="83294"/>
                  </a:cubicBezTo>
                  <a:cubicBezTo>
                    <a:pt x="109610" y="83294"/>
                    <a:pt x="109610" y="83294"/>
                    <a:pt x="109610" y="83294"/>
                  </a:cubicBezTo>
                  <a:cubicBezTo>
                    <a:pt x="113246" y="81176"/>
                    <a:pt x="113246" y="81176"/>
                    <a:pt x="113246" y="81176"/>
                  </a:cubicBezTo>
                  <a:cubicBezTo>
                    <a:pt x="114285" y="79764"/>
                    <a:pt x="114285" y="79764"/>
                    <a:pt x="114285" y="79764"/>
                  </a:cubicBezTo>
                  <a:cubicBezTo>
                    <a:pt x="115844" y="77647"/>
                    <a:pt x="115844" y="77647"/>
                    <a:pt x="115844" y="77647"/>
                  </a:cubicBezTo>
                  <a:cubicBezTo>
                    <a:pt x="117402" y="71294"/>
                    <a:pt x="117402" y="71294"/>
                    <a:pt x="117402" y="71294"/>
                  </a:cubicBezTo>
                  <a:cubicBezTo>
                    <a:pt x="118961" y="68470"/>
                    <a:pt x="118961" y="68470"/>
                    <a:pt x="118961" y="68470"/>
                  </a:cubicBezTo>
                  <a:cubicBezTo>
                    <a:pt x="119999" y="63529"/>
                    <a:pt x="119999" y="63529"/>
                    <a:pt x="119999" y="63529"/>
                  </a:cubicBezTo>
                  <a:cubicBezTo>
                    <a:pt x="119999" y="61411"/>
                    <a:pt x="119999" y="61411"/>
                    <a:pt x="119999" y="61411"/>
                  </a:cubicBezTo>
                  <a:cubicBezTo>
                    <a:pt x="116883" y="57176"/>
                    <a:pt x="116883" y="57176"/>
                    <a:pt x="116883" y="57176"/>
                  </a:cubicBezTo>
                  <a:cubicBezTo>
                    <a:pt x="113766" y="53647"/>
                    <a:pt x="113766" y="53647"/>
                    <a:pt x="113766" y="53647"/>
                  </a:cubicBezTo>
                  <a:cubicBezTo>
                    <a:pt x="111688" y="50823"/>
                    <a:pt x="111688" y="50823"/>
                    <a:pt x="111688" y="50823"/>
                  </a:cubicBezTo>
                  <a:cubicBezTo>
                    <a:pt x="109610" y="48705"/>
                    <a:pt x="109610" y="48705"/>
                    <a:pt x="109610" y="48705"/>
                  </a:cubicBezTo>
                  <a:cubicBezTo>
                    <a:pt x="109610" y="46588"/>
                    <a:pt x="109610" y="46588"/>
                    <a:pt x="109610" y="46588"/>
                  </a:cubicBezTo>
                  <a:cubicBezTo>
                    <a:pt x="110129" y="44470"/>
                    <a:pt x="110129" y="44470"/>
                    <a:pt x="110129" y="44470"/>
                  </a:cubicBezTo>
                  <a:cubicBezTo>
                    <a:pt x="111168" y="45882"/>
                    <a:pt x="111168" y="45882"/>
                    <a:pt x="111168" y="45882"/>
                  </a:cubicBezTo>
                  <a:cubicBezTo>
                    <a:pt x="109610" y="43058"/>
                    <a:pt x="109610" y="43058"/>
                    <a:pt x="109610" y="43058"/>
                  </a:cubicBezTo>
                  <a:cubicBezTo>
                    <a:pt x="109610" y="43058"/>
                    <a:pt x="107532" y="41647"/>
                    <a:pt x="107012" y="41647"/>
                  </a:cubicBezTo>
                  <a:cubicBezTo>
                    <a:pt x="106493" y="41647"/>
                    <a:pt x="104415" y="38823"/>
                    <a:pt x="104415" y="38823"/>
                  </a:cubicBezTo>
                  <a:cubicBezTo>
                    <a:pt x="101818" y="38823"/>
                    <a:pt x="101818" y="38823"/>
                    <a:pt x="101818" y="38823"/>
                  </a:cubicBezTo>
                  <a:cubicBezTo>
                    <a:pt x="101818" y="35294"/>
                    <a:pt x="101818" y="35294"/>
                    <a:pt x="101818" y="35294"/>
                  </a:cubicBezTo>
                  <a:cubicBezTo>
                    <a:pt x="100779" y="31764"/>
                    <a:pt x="100779" y="31764"/>
                    <a:pt x="100779" y="31764"/>
                  </a:cubicBezTo>
                  <a:cubicBezTo>
                    <a:pt x="100779" y="27529"/>
                    <a:pt x="100779" y="27529"/>
                    <a:pt x="100779" y="27529"/>
                  </a:cubicBezTo>
                  <a:cubicBezTo>
                    <a:pt x="100779" y="24705"/>
                    <a:pt x="100779" y="24705"/>
                    <a:pt x="100779" y="24705"/>
                  </a:cubicBezTo>
                  <a:cubicBezTo>
                    <a:pt x="100779" y="19764"/>
                    <a:pt x="100779" y="19764"/>
                    <a:pt x="100779" y="19764"/>
                  </a:cubicBezTo>
                  <a:cubicBezTo>
                    <a:pt x="99740" y="17647"/>
                    <a:pt x="99740" y="17647"/>
                    <a:pt x="99740" y="17647"/>
                  </a:cubicBezTo>
                  <a:cubicBezTo>
                    <a:pt x="98181" y="12705"/>
                    <a:pt x="98181" y="12705"/>
                    <a:pt x="98181" y="12705"/>
                  </a:cubicBezTo>
                  <a:cubicBezTo>
                    <a:pt x="3636" y="15529"/>
                    <a:pt x="3636" y="15529"/>
                    <a:pt x="3636" y="15529"/>
                  </a:cubicBezTo>
                  <a:cubicBezTo>
                    <a:pt x="4155" y="0"/>
                    <a:pt x="4155" y="0"/>
                    <a:pt x="4155" y="0"/>
                  </a:cubicBezTo>
                  <a:cubicBezTo>
                    <a:pt x="4155" y="0"/>
                    <a:pt x="4155" y="0"/>
                    <a:pt x="4155" y="0"/>
                  </a:cubicBezTo>
                  <a:cubicBezTo>
                    <a:pt x="3636" y="16235"/>
                    <a:pt x="3636" y="16235"/>
                    <a:pt x="3636" y="16235"/>
                  </a:cubicBezTo>
                  <a:cubicBezTo>
                    <a:pt x="2077" y="16235"/>
                    <a:pt x="2077" y="16235"/>
                    <a:pt x="2077" y="16235"/>
                  </a:cubicBezTo>
                  <a:cubicBezTo>
                    <a:pt x="2077" y="18352"/>
                    <a:pt x="2077" y="18352"/>
                    <a:pt x="2077" y="18352"/>
                  </a:cubicBezTo>
                  <a:cubicBezTo>
                    <a:pt x="1558" y="21882"/>
                    <a:pt x="1558" y="21882"/>
                    <a:pt x="1558" y="21882"/>
                  </a:cubicBezTo>
                  <a:cubicBezTo>
                    <a:pt x="2597" y="22588"/>
                    <a:pt x="2597" y="22588"/>
                    <a:pt x="2597" y="22588"/>
                  </a:cubicBezTo>
                  <a:cubicBezTo>
                    <a:pt x="3636" y="26117"/>
                    <a:pt x="3636" y="26117"/>
                    <a:pt x="3636" y="26117"/>
                  </a:cubicBezTo>
                  <a:cubicBezTo>
                    <a:pt x="3636" y="28941"/>
                    <a:pt x="3636" y="28941"/>
                    <a:pt x="3636" y="28941"/>
                  </a:cubicBezTo>
                  <a:cubicBezTo>
                    <a:pt x="2597" y="29647"/>
                    <a:pt x="2597" y="29647"/>
                    <a:pt x="2597" y="29647"/>
                  </a:cubicBezTo>
                  <a:cubicBezTo>
                    <a:pt x="2077" y="31764"/>
                    <a:pt x="2077" y="31764"/>
                    <a:pt x="2077" y="31764"/>
                  </a:cubicBezTo>
                  <a:cubicBezTo>
                    <a:pt x="2077" y="36705"/>
                    <a:pt x="2077" y="36705"/>
                    <a:pt x="2077" y="36705"/>
                  </a:cubicBezTo>
                  <a:cubicBezTo>
                    <a:pt x="519" y="37411"/>
                    <a:pt x="519" y="37411"/>
                    <a:pt x="519" y="37411"/>
                  </a:cubicBezTo>
                  <a:cubicBezTo>
                    <a:pt x="0" y="39529"/>
                    <a:pt x="0" y="39529"/>
                    <a:pt x="0" y="39529"/>
                  </a:cubicBezTo>
                  <a:cubicBezTo>
                    <a:pt x="0" y="41647"/>
                    <a:pt x="0" y="41647"/>
                    <a:pt x="0" y="41647"/>
                  </a:cubicBezTo>
                  <a:cubicBezTo>
                    <a:pt x="2077" y="43764"/>
                    <a:pt x="2077" y="43764"/>
                    <a:pt x="2077" y="43764"/>
                  </a:cubicBezTo>
                  <a:cubicBezTo>
                    <a:pt x="2077" y="46588"/>
                    <a:pt x="2077" y="46588"/>
                    <a:pt x="2077" y="46588"/>
                  </a:cubicBezTo>
                  <a:cubicBezTo>
                    <a:pt x="2077" y="48705"/>
                    <a:pt x="2077" y="48705"/>
                    <a:pt x="2077" y="48705"/>
                  </a:cubicBezTo>
                  <a:cubicBezTo>
                    <a:pt x="1558" y="47294"/>
                    <a:pt x="1558" y="47294"/>
                    <a:pt x="1558" y="47294"/>
                  </a:cubicBezTo>
                  <a:cubicBezTo>
                    <a:pt x="3116" y="50117"/>
                    <a:pt x="3116" y="50117"/>
                    <a:pt x="3116" y="50117"/>
                  </a:cubicBezTo>
                  <a:cubicBezTo>
                    <a:pt x="4675" y="56470"/>
                    <a:pt x="4675" y="56470"/>
                    <a:pt x="4675" y="56470"/>
                  </a:cubicBezTo>
                  <a:cubicBezTo>
                    <a:pt x="6233" y="60000"/>
                    <a:pt x="6233" y="60000"/>
                    <a:pt x="6233" y="60000"/>
                  </a:cubicBezTo>
                  <a:cubicBezTo>
                    <a:pt x="7272" y="64235"/>
                    <a:pt x="7272" y="64235"/>
                    <a:pt x="7272" y="64235"/>
                  </a:cubicBezTo>
                  <a:cubicBezTo>
                    <a:pt x="8311" y="67764"/>
                    <a:pt x="8311" y="67764"/>
                    <a:pt x="8311" y="67764"/>
                  </a:cubicBezTo>
                  <a:cubicBezTo>
                    <a:pt x="9350" y="69882"/>
                    <a:pt x="9350" y="69882"/>
                    <a:pt x="9350" y="69882"/>
                  </a:cubicBezTo>
                  <a:cubicBezTo>
                    <a:pt x="9870" y="72000"/>
                    <a:pt x="9870" y="72000"/>
                    <a:pt x="9870" y="72000"/>
                  </a:cubicBezTo>
                  <a:cubicBezTo>
                    <a:pt x="10389" y="72705"/>
                    <a:pt x="10389" y="72705"/>
                    <a:pt x="10389" y="72705"/>
                  </a:cubicBezTo>
                  <a:cubicBezTo>
                    <a:pt x="10389" y="73411"/>
                    <a:pt x="10389" y="73411"/>
                    <a:pt x="10389" y="73411"/>
                  </a:cubicBezTo>
                  <a:cubicBezTo>
                    <a:pt x="8831" y="74117"/>
                    <a:pt x="8831" y="74117"/>
                    <a:pt x="8831" y="74117"/>
                  </a:cubicBezTo>
                  <a:cubicBezTo>
                    <a:pt x="9350" y="76941"/>
                    <a:pt x="9350" y="76941"/>
                    <a:pt x="9350" y="76941"/>
                  </a:cubicBezTo>
                  <a:cubicBezTo>
                    <a:pt x="9870" y="80470"/>
                    <a:pt x="9870" y="80470"/>
                    <a:pt x="9870" y="80470"/>
                  </a:cubicBezTo>
                  <a:cubicBezTo>
                    <a:pt x="10389" y="81882"/>
                    <a:pt x="10389" y="81882"/>
                    <a:pt x="10389" y="81882"/>
                  </a:cubicBezTo>
                  <a:cubicBezTo>
                    <a:pt x="11428" y="81882"/>
                    <a:pt x="11428" y="81882"/>
                    <a:pt x="11428" y="81882"/>
                  </a:cubicBezTo>
                  <a:cubicBezTo>
                    <a:pt x="12467" y="83294"/>
                    <a:pt x="12467" y="83294"/>
                    <a:pt x="12467" y="83294"/>
                  </a:cubicBezTo>
                  <a:cubicBezTo>
                    <a:pt x="13506" y="88235"/>
                    <a:pt x="13506" y="88235"/>
                    <a:pt x="13506" y="88235"/>
                  </a:cubicBezTo>
                  <a:cubicBezTo>
                    <a:pt x="13506" y="95294"/>
                    <a:pt x="13506" y="95294"/>
                    <a:pt x="13506" y="95294"/>
                  </a:cubicBezTo>
                  <a:cubicBezTo>
                    <a:pt x="12987" y="98117"/>
                    <a:pt x="12987" y="98117"/>
                    <a:pt x="12987" y="98117"/>
                  </a:cubicBezTo>
                  <a:cubicBezTo>
                    <a:pt x="14025" y="100235"/>
                    <a:pt x="14025" y="100235"/>
                    <a:pt x="14025" y="100235"/>
                  </a:cubicBezTo>
                  <a:cubicBezTo>
                    <a:pt x="14545" y="101647"/>
                    <a:pt x="14545" y="101647"/>
                    <a:pt x="14545" y="101647"/>
                  </a:cubicBezTo>
                  <a:cubicBezTo>
                    <a:pt x="14545" y="108705"/>
                    <a:pt x="14545" y="108705"/>
                    <a:pt x="14545" y="108705"/>
                  </a:cubicBezTo>
                  <a:cubicBezTo>
                    <a:pt x="15584" y="113647"/>
                    <a:pt x="15584" y="113647"/>
                    <a:pt x="15584" y="113647"/>
                  </a:cubicBezTo>
                  <a:cubicBezTo>
                    <a:pt x="15584" y="114352"/>
                    <a:pt x="15584" y="114352"/>
                    <a:pt x="15584" y="114352"/>
                  </a:cubicBezTo>
                  <a:cubicBezTo>
                    <a:pt x="91428" y="112941"/>
                    <a:pt x="91428" y="112941"/>
                    <a:pt x="91428" y="112941"/>
                  </a:cubicBezTo>
                  <a:cubicBezTo>
                    <a:pt x="97662" y="120000"/>
                    <a:pt x="97662" y="120000"/>
                    <a:pt x="97662" y="120000"/>
                  </a:cubicBezTo>
                  <a:cubicBezTo>
                    <a:pt x="98701" y="118588"/>
                    <a:pt x="98701" y="118588"/>
                    <a:pt x="98701" y="118588"/>
                  </a:cubicBezTo>
                  <a:lnTo>
                    <a:pt x="98181" y="11364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7" name="Shape 893"/>
            <p:cNvSpPr/>
            <p:nvPr/>
          </p:nvSpPr>
          <p:spPr>
            <a:xfrm>
              <a:off x="5157992" y="3013096"/>
              <a:ext cx="735560" cy="571704"/>
            </a:xfrm>
            <a:custGeom>
              <a:avLst/>
              <a:gdLst/>
              <a:ahLst/>
              <a:cxnLst/>
              <a:rect l="0" t="0" r="0" b="0"/>
              <a:pathLst>
                <a:path w="120000" h="120000" extrusionOk="0">
                  <a:moveTo>
                    <a:pt x="47091" y="96637"/>
                  </a:moveTo>
                  <a:lnTo>
                    <a:pt x="47916" y="97699"/>
                  </a:lnTo>
                  <a:lnTo>
                    <a:pt x="49567" y="99115"/>
                  </a:lnTo>
                  <a:lnTo>
                    <a:pt x="48466" y="99469"/>
                  </a:lnTo>
                  <a:lnTo>
                    <a:pt x="47916" y="99469"/>
                  </a:lnTo>
                  <a:lnTo>
                    <a:pt x="46816" y="100531"/>
                  </a:lnTo>
                  <a:lnTo>
                    <a:pt x="46816" y="100884"/>
                  </a:lnTo>
                  <a:lnTo>
                    <a:pt x="46816" y="101946"/>
                  </a:lnTo>
                  <a:lnTo>
                    <a:pt x="47366" y="101946"/>
                  </a:lnTo>
                  <a:lnTo>
                    <a:pt x="48466" y="103716"/>
                  </a:lnTo>
                  <a:lnTo>
                    <a:pt x="48466" y="104424"/>
                  </a:lnTo>
                  <a:lnTo>
                    <a:pt x="47641" y="104778"/>
                  </a:lnTo>
                  <a:lnTo>
                    <a:pt x="47091" y="104778"/>
                  </a:lnTo>
                  <a:lnTo>
                    <a:pt x="46540" y="105132"/>
                  </a:lnTo>
                  <a:lnTo>
                    <a:pt x="46265" y="105132"/>
                  </a:lnTo>
                  <a:lnTo>
                    <a:pt x="45440" y="105840"/>
                  </a:lnTo>
                  <a:lnTo>
                    <a:pt x="45440" y="106902"/>
                  </a:lnTo>
                  <a:lnTo>
                    <a:pt x="45440" y="107256"/>
                  </a:lnTo>
                  <a:lnTo>
                    <a:pt x="44890" y="108318"/>
                  </a:lnTo>
                  <a:lnTo>
                    <a:pt x="44064" y="106548"/>
                  </a:lnTo>
                  <a:lnTo>
                    <a:pt x="44064" y="106902"/>
                  </a:lnTo>
                  <a:lnTo>
                    <a:pt x="43789" y="107610"/>
                  </a:lnTo>
                  <a:lnTo>
                    <a:pt x="42964" y="108672"/>
                  </a:lnTo>
                  <a:lnTo>
                    <a:pt x="42413" y="110088"/>
                  </a:lnTo>
                  <a:lnTo>
                    <a:pt x="42413" y="110442"/>
                  </a:lnTo>
                  <a:lnTo>
                    <a:pt x="42413" y="111858"/>
                  </a:lnTo>
                  <a:lnTo>
                    <a:pt x="39937" y="111858"/>
                  </a:lnTo>
                  <a:lnTo>
                    <a:pt x="41863" y="111150"/>
                  </a:lnTo>
                  <a:lnTo>
                    <a:pt x="42138" y="110442"/>
                  </a:lnTo>
                  <a:lnTo>
                    <a:pt x="42413" y="109734"/>
                  </a:lnTo>
                  <a:lnTo>
                    <a:pt x="42138" y="108672"/>
                  </a:lnTo>
                  <a:lnTo>
                    <a:pt x="41588" y="108318"/>
                  </a:lnTo>
                  <a:lnTo>
                    <a:pt x="41313" y="108318"/>
                  </a:lnTo>
                  <a:lnTo>
                    <a:pt x="40763" y="107610"/>
                  </a:lnTo>
                  <a:lnTo>
                    <a:pt x="40763" y="107256"/>
                  </a:lnTo>
                  <a:lnTo>
                    <a:pt x="40488" y="105132"/>
                  </a:lnTo>
                  <a:lnTo>
                    <a:pt x="41038" y="104424"/>
                  </a:lnTo>
                  <a:lnTo>
                    <a:pt x="41313" y="103716"/>
                  </a:lnTo>
                  <a:lnTo>
                    <a:pt x="42138" y="103008"/>
                  </a:lnTo>
                  <a:lnTo>
                    <a:pt x="42413" y="103362"/>
                  </a:lnTo>
                  <a:lnTo>
                    <a:pt x="43239" y="104424"/>
                  </a:lnTo>
                  <a:lnTo>
                    <a:pt x="43789" y="105840"/>
                  </a:lnTo>
                  <a:lnTo>
                    <a:pt x="43789" y="104424"/>
                  </a:lnTo>
                  <a:lnTo>
                    <a:pt x="43514" y="103008"/>
                  </a:lnTo>
                  <a:lnTo>
                    <a:pt x="42964" y="101946"/>
                  </a:lnTo>
                  <a:lnTo>
                    <a:pt x="43789" y="101592"/>
                  </a:lnTo>
                  <a:lnTo>
                    <a:pt x="44890" y="102300"/>
                  </a:lnTo>
                  <a:lnTo>
                    <a:pt x="45440" y="102300"/>
                  </a:lnTo>
                  <a:lnTo>
                    <a:pt x="45440" y="101592"/>
                  </a:lnTo>
                  <a:lnTo>
                    <a:pt x="45440" y="101238"/>
                  </a:lnTo>
                  <a:lnTo>
                    <a:pt x="45440" y="100531"/>
                  </a:lnTo>
                  <a:lnTo>
                    <a:pt x="45440" y="99469"/>
                  </a:lnTo>
                  <a:lnTo>
                    <a:pt x="45165" y="98761"/>
                  </a:lnTo>
                  <a:lnTo>
                    <a:pt x="46265" y="97699"/>
                  </a:lnTo>
                  <a:close/>
                  <a:moveTo>
                    <a:pt x="8573" y="75044"/>
                  </a:moveTo>
                  <a:lnTo>
                    <a:pt x="9123" y="75044"/>
                  </a:lnTo>
                  <a:lnTo>
                    <a:pt x="9948" y="77168"/>
                  </a:lnTo>
                  <a:lnTo>
                    <a:pt x="9948" y="78230"/>
                  </a:lnTo>
                  <a:lnTo>
                    <a:pt x="9398" y="79291"/>
                  </a:lnTo>
                  <a:lnTo>
                    <a:pt x="8848" y="79291"/>
                  </a:lnTo>
                  <a:lnTo>
                    <a:pt x="8022" y="79291"/>
                  </a:lnTo>
                  <a:lnTo>
                    <a:pt x="6922" y="78230"/>
                  </a:lnTo>
                  <a:lnTo>
                    <a:pt x="5546" y="76814"/>
                  </a:lnTo>
                  <a:lnTo>
                    <a:pt x="6922" y="75752"/>
                  </a:lnTo>
                  <a:lnTo>
                    <a:pt x="7747" y="75752"/>
                  </a:lnTo>
                  <a:close/>
                  <a:moveTo>
                    <a:pt x="692" y="44955"/>
                  </a:moveTo>
                  <a:cubicBezTo>
                    <a:pt x="692" y="44955"/>
                    <a:pt x="692" y="44955"/>
                    <a:pt x="922" y="46162"/>
                  </a:cubicBezTo>
                  <a:cubicBezTo>
                    <a:pt x="922" y="46162"/>
                    <a:pt x="922" y="46162"/>
                    <a:pt x="1384" y="46765"/>
                  </a:cubicBezTo>
                  <a:cubicBezTo>
                    <a:pt x="1384" y="46765"/>
                    <a:pt x="1384" y="46765"/>
                    <a:pt x="2538" y="47066"/>
                  </a:cubicBezTo>
                  <a:cubicBezTo>
                    <a:pt x="2538" y="47066"/>
                    <a:pt x="2538" y="47066"/>
                    <a:pt x="3691" y="47066"/>
                  </a:cubicBezTo>
                  <a:cubicBezTo>
                    <a:pt x="3691" y="47066"/>
                    <a:pt x="3691" y="47066"/>
                    <a:pt x="4384" y="47669"/>
                  </a:cubicBezTo>
                  <a:cubicBezTo>
                    <a:pt x="4384" y="47669"/>
                    <a:pt x="4384" y="47669"/>
                    <a:pt x="4384" y="48574"/>
                  </a:cubicBezTo>
                  <a:cubicBezTo>
                    <a:pt x="4384" y="48574"/>
                    <a:pt x="4384" y="48574"/>
                    <a:pt x="4845" y="49177"/>
                  </a:cubicBezTo>
                  <a:cubicBezTo>
                    <a:pt x="4845" y="49177"/>
                    <a:pt x="4845" y="49177"/>
                    <a:pt x="5768" y="50383"/>
                  </a:cubicBezTo>
                  <a:cubicBezTo>
                    <a:pt x="5768" y="50383"/>
                    <a:pt x="5768" y="50383"/>
                    <a:pt x="6922" y="52494"/>
                  </a:cubicBezTo>
                  <a:cubicBezTo>
                    <a:pt x="6922" y="52494"/>
                    <a:pt x="6922" y="52494"/>
                    <a:pt x="6230" y="52494"/>
                  </a:cubicBezTo>
                  <a:cubicBezTo>
                    <a:pt x="6230" y="52494"/>
                    <a:pt x="6230" y="52494"/>
                    <a:pt x="4845" y="52494"/>
                  </a:cubicBezTo>
                  <a:lnTo>
                    <a:pt x="4614" y="53097"/>
                  </a:lnTo>
                  <a:cubicBezTo>
                    <a:pt x="4614" y="53097"/>
                    <a:pt x="4614" y="53097"/>
                    <a:pt x="3691" y="51891"/>
                  </a:cubicBezTo>
                  <a:cubicBezTo>
                    <a:pt x="3691" y="51891"/>
                    <a:pt x="3691" y="51891"/>
                    <a:pt x="3230" y="50082"/>
                  </a:cubicBezTo>
                  <a:cubicBezTo>
                    <a:pt x="3230" y="50082"/>
                    <a:pt x="3230" y="50082"/>
                    <a:pt x="2999" y="49479"/>
                  </a:cubicBezTo>
                  <a:cubicBezTo>
                    <a:pt x="2999" y="49479"/>
                    <a:pt x="2999" y="49479"/>
                    <a:pt x="2538" y="48875"/>
                  </a:cubicBezTo>
                  <a:cubicBezTo>
                    <a:pt x="2538" y="48875"/>
                    <a:pt x="2538" y="48875"/>
                    <a:pt x="2307" y="48875"/>
                  </a:cubicBezTo>
                  <a:cubicBezTo>
                    <a:pt x="2307" y="48875"/>
                    <a:pt x="2307" y="48875"/>
                    <a:pt x="2076" y="48875"/>
                  </a:cubicBezTo>
                  <a:cubicBezTo>
                    <a:pt x="2076" y="48875"/>
                    <a:pt x="1615" y="48875"/>
                    <a:pt x="1615" y="48875"/>
                  </a:cubicBezTo>
                  <a:cubicBezTo>
                    <a:pt x="1384" y="48574"/>
                    <a:pt x="1384" y="48875"/>
                    <a:pt x="1384" y="48875"/>
                  </a:cubicBezTo>
                  <a:cubicBezTo>
                    <a:pt x="1384" y="48875"/>
                    <a:pt x="1384" y="48875"/>
                    <a:pt x="692" y="48875"/>
                  </a:cubicBezTo>
                  <a:cubicBezTo>
                    <a:pt x="-230" y="48574"/>
                    <a:pt x="461" y="48574"/>
                    <a:pt x="461" y="48574"/>
                  </a:cubicBezTo>
                  <a:cubicBezTo>
                    <a:pt x="230" y="48272"/>
                    <a:pt x="230" y="48272"/>
                    <a:pt x="230" y="47971"/>
                  </a:cubicBezTo>
                  <a:cubicBezTo>
                    <a:pt x="230" y="47971"/>
                    <a:pt x="0" y="47368"/>
                    <a:pt x="0" y="47066"/>
                  </a:cubicBezTo>
                  <a:cubicBezTo>
                    <a:pt x="0" y="47066"/>
                    <a:pt x="0" y="46162"/>
                    <a:pt x="0" y="46162"/>
                  </a:cubicBezTo>
                  <a:cubicBezTo>
                    <a:pt x="0" y="46162"/>
                    <a:pt x="0" y="46162"/>
                    <a:pt x="692" y="44955"/>
                  </a:cubicBezTo>
                  <a:close/>
                  <a:moveTo>
                    <a:pt x="43147" y="0"/>
                  </a:moveTo>
                  <a:cubicBezTo>
                    <a:pt x="43147" y="0"/>
                    <a:pt x="43147" y="0"/>
                    <a:pt x="44079" y="1197"/>
                  </a:cubicBezTo>
                  <a:cubicBezTo>
                    <a:pt x="44079" y="1197"/>
                    <a:pt x="44079" y="1197"/>
                    <a:pt x="44545" y="2094"/>
                  </a:cubicBezTo>
                  <a:cubicBezTo>
                    <a:pt x="44545" y="2094"/>
                    <a:pt x="44545" y="2094"/>
                    <a:pt x="44079" y="2094"/>
                  </a:cubicBezTo>
                  <a:cubicBezTo>
                    <a:pt x="44079" y="2094"/>
                    <a:pt x="44079" y="2094"/>
                    <a:pt x="44079" y="2992"/>
                  </a:cubicBezTo>
                  <a:cubicBezTo>
                    <a:pt x="44079" y="2992"/>
                    <a:pt x="44079" y="2992"/>
                    <a:pt x="44777" y="3591"/>
                  </a:cubicBezTo>
                  <a:cubicBezTo>
                    <a:pt x="44777" y="3591"/>
                    <a:pt x="44777" y="3591"/>
                    <a:pt x="45709" y="3591"/>
                  </a:cubicBezTo>
                  <a:cubicBezTo>
                    <a:pt x="45709" y="3591"/>
                    <a:pt x="45709" y="3591"/>
                    <a:pt x="45709" y="2693"/>
                  </a:cubicBezTo>
                  <a:cubicBezTo>
                    <a:pt x="45709" y="2693"/>
                    <a:pt x="45709" y="2693"/>
                    <a:pt x="46175" y="2094"/>
                  </a:cubicBezTo>
                  <a:cubicBezTo>
                    <a:pt x="46175" y="2094"/>
                    <a:pt x="46175" y="2094"/>
                    <a:pt x="46640" y="2693"/>
                  </a:cubicBezTo>
                  <a:cubicBezTo>
                    <a:pt x="46640" y="2693"/>
                    <a:pt x="46640" y="2693"/>
                    <a:pt x="47339" y="3890"/>
                  </a:cubicBezTo>
                  <a:cubicBezTo>
                    <a:pt x="47339" y="3890"/>
                    <a:pt x="47339" y="3890"/>
                    <a:pt x="48736" y="3591"/>
                  </a:cubicBezTo>
                  <a:cubicBezTo>
                    <a:pt x="48736" y="3591"/>
                    <a:pt x="48736" y="3591"/>
                    <a:pt x="50600" y="4189"/>
                  </a:cubicBezTo>
                  <a:cubicBezTo>
                    <a:pt x="50600" y="4189"/>
                    <a:pt x="50600" y="4189"/>
                    <a:pt x="50600" y="5087"/>
                  </a:cubicBezTo>
                  <a:cubicBezTo>
                    <a:pt x="50600" y="5087"/>
                    <a:pt x="50600" y="5087"/>
                    <a:pt x="51065" y="6284"/>
                  </a:cubicBezTo>
                  <a:cubicBezTo>
                    <a:pt x="51065" y="6284"/>
                    <a:pt x="51065" y="6284"/>
                    <a:pt x="52230" y="7481"/>
                  </a:cubicBezTo>
                  <a:cubicBezTo>
                    <a:pt x="52230" y="7481"/>
                    <a:pt x="52230" y="7481"/>
                    <a:pt x="54791" y="7481"/>
                  </a:cubicBezTo>
                  <a:cubicBezTo>
                    <a:pt x="54791" y="7481"/>
                    <a:pt x="54791" y="7481"/>
                    <a:pt x="55490" y="7481"/>
                  </a:cubicBezTo>
                  <a:cubicBezTo>
                    <a:pt x="55490" y="7481"/>
                    <a:pt x="55490" y="7481"/>
                    <a:pt x="56189" y="6882"/>
                  </a:cubicBezTo>
                  <a:cubicBezTo>
                    <a:pt x="56189" y="6882"/>
                    <a:pt x="56189" y="6882"/>
                    <a:pt x="57120" y="6882"/>
                  </a:cubicBezTo>
                  <a:cubicBezTo>
                    <a:pt x="57120" y="6882"/>
                    <a:pt x="57120" y="6882"/>
                    <a:pt x="58285" y="7780"/>
                  </a:cubicBezTo>
                  <a:cubicBezTo>
                    <a:pt x="58285" y="7780"/>
                    <a:pt x="58285" y="7780"/>
                    <a:pt x="58518" y="8678"/>
                  </a:cubicBezTo>
                  <a:cubicBezTo>
                    <a:pt x="58518" y="8678"/>
                    <a:pt x="58518" y="8678"/>
                    <a:pt x="58518" y="9575"/>
                  </a:cubicBezTo>
                  <a:cubicBezTo>
                    <a:pt x="58518" y="9575"/>
                    <a:pt x="58518" y="9575"/>
                    <a:pt x="58518" y="9725"/>
                  </a:cubicBezTo>
                  <a:lnTo>
                    <a:pt x="58518" y="10174"/>
                  </a:lnTo>
                  <a:cubicBezTo>
                    <a:pt x="58518" y="10174"/>
                    <a:pt x="58518" y="10174"/>
                    <a:pt x="59682" y="9276"/>
                  </a:cubicBezTo>
                  <a:cubicBezTo>
                    <a:pt x="59682" y="9276"/>
                    <a:pt x="59682" y="9276"/>
                    <a:pt x="61079" y="8678"/>
                  </a:cubicBezTo>
                  <a:cubicBezTo>
                    <a:pt x="61079" y="8678"/>
                    <a:pt x="61079" y="8678"/>
                    <a:pt x="62011" y="8678"/>
                  </a:cubicBezTo>
                  <a:cubicBezTo>
                    <a:pt x="62011" y="8678"/>
                    <a:pt x="62011" y="8678"/>
                    <a:pt x="63874" y="9575"/>
                  </a:cubicBezTo>
                  <a:cubicBezTo>
                    <a:pt x="63874" y="9575"/>
                    <a:pt x="63874" y="9575"/>
                    <a:pt x="65504" y="10174"/>
                  </a:cubicBezTo>
                  <a:cubicBezTo>
                    <a:pt x="65504" y="10174"/>
                    <a:pt x="65504" y="10174"/>
                    <a:pt x="67367" y="9575"/>
                  </a:cubicBezTo>
                  <a:cubicBezTo>
                    <a:pt x="67367" y="9575"/>
                    <a:pt x="67367" y="9575"/>
                    <a:pt x="68299" y="8678"/>
                  </a:cubicBezTo>
                  <a:cubicBezTo>
                    <a:pt x="68299" y="8678"/>
                    <a:pt x="68299" y="8678"/>
                    <a:pt x="69230" y="8678"/>
                  </a:cubicBezTo>
                  <a:cubicBezTo>
                    <a:pt x="69230" y="8678"/>
                    <a:pt x="69230" y="8678"/>
                    <a:pt x="69696" y="8678"/>
                  </a:cubicBezTo>
                  <a:cubicBezTo>
                    <a:pt x="69696" y="8678"/>
                    <a:pt x="69696" y="8678"/>
                    <a:pt x="70861" y="10174"/>
                  </a:cubicBezTo>
                  <a:cubicBezTo>
                    <a:pt x="70861" y="10174"/>
                    <a:pt x="70861" y="10174"/>
                    <a:pt x="72025" y="11371"/>
                  </a:cubicBezTo>
                  <a:cubicBezTo>
                    <a:pt x="72025" y="11371"/>
                    <a:pt x="72025" y="11371"/>
                    <a:pt x="74121" y="11670"/>
                  </a:cubicBezTo>
                  <a:lnTo>
                    <a:pt x="75053" y="22144"/>
                  </a:lnTo>
                  <a:cubicBezTo>
                    <a:pt x="75053" y="22144"/>
                    <a:pt x="75053" y="22144"/>
                    <a:pt x="77847" y="48478"/>
                  </a:cubicBezTo>
                  <a:cubicBezTo>
                    <a:pt x="77847" y="48478"/>
                    <a:pt x="77847" y="48478"/>
                    <a:pt x="81108" y="80199"/>
                  </a:cubicBezTo>
                  <a:cubicBezTo>
                    <a:pt x="81108" y="80199"/>
                    <a:pt x="81108" y="80199"/>
                    <a:pt x="81806" y="81995"/>
                  </a:cubicBezTo>
                  <a:cubicBezTo>
                    <a:pt x="81806" y="81995"/>
                    <a:pt x="81806" y="81995"/>
                    <a:pt x="84135" y="81995"/>
                  </a:cubicBezTo>
                  <a:cubicBezTo>
                    <a:pt x="84135" y="81995"/>
                    <a:pt x="84135" y="81995"/>
                    <a:pt x="84601" y="80199"/>
                  </a:cubicBezTo>
                  <a:cubicBezTo>
                    <a:pt x="84601" y="80199"/>
                    <a:pt x="84601" y="80199"/>
                    <a:pt x="86464" y="80199"/>
                  </a:cubicBezTo>
                  <a:cubicBezTo>
                    <a:pt x="86464" y="80199"/>
                    <a:pt x="86464" y="80199"/>
                    <a:pt x="86464" y="81097"/>
                  </a:cubicBezTo>
                  <a:cubicBezTo>
                    <a:pt x="86464" y="81097"/>
                    <a:pt x="86464" y="81097"/>
                    <a:pt x="87163" y="82294"/>
                  </a:cubicBezTo>
                  <a:cubicBezTo>
                    <a:pt x="87163" y="82294"/>
                    <a:pt x="87163" y="82294"/>
                    <a:pt x="90190" y="84987"/>
                  </a:cubicBezTo>
                  <a:cubicBezTo>
                    <a:pt x="90190" y="84987"/>
                    <a:pt x="90190" y="84987"/>
                    <a:pt x="92752" y="88578"/>
                  </a:cubicBezTo>
                  <a:cubicBezTo>
                    <a:pt x="92752" y="88578"/>
                    <a:pt x="92752" y="88578"/>
                    <a:pt x="94149" y="87082"/>
                  </a:cubicBezTo>
                  <a:cubicBezTo>
                    <a:pt x="94149" y="87082"/>
                    <a:pt x="94149" y="87082"/>
                    <a:pt x="95081" y="84089"/>
                  </a:cubicBezTo>
                  <a:cubicBezTo>
                    <a:pt x="95081" y="84089"/>
                    <a:pt x="95081" y="84089"/>
                    <a:pt x="96245" y="82593"/>
                  </a:cubicBezTo>
                  <a:cubicBezTo>
                    <a:pt x="96245" y="82593"/>
                    <a:pt x="96245" y="82593"/>
                    <a:pt x="97410" y="81695"/>
                  </a:cubicBezTo>
                  <a:cubicBezTo>
                    <a:pt x="97410" y="81695"/>
                    <a:pt x="97410" y="81695"/>
                    <a:pt x="99506" y="82892"/>
                  </a:cubicBezTo>
                  <a:cubicBezTo>
                    <a:pt x="99506" y="82892"/>
                    <a:pt x="99506" y="82892"/>
                    <a:pt x="102067" y="85286"/>
                  </a:cubicBezTo>
                  <a:cubicBezTo>
                    <a:pt x="102067" y="85286"/>
                    <a:pt x="102067" y="85286"/>
                    <a:pt x="104629" y="88578"/>
                  </a:cubicBezTo>
                  <a:cubicBezTo>
                    <a:pt x="104629" y="88578"/>
                    <a:pt x="104629" y="88578"/>
                    <a:pt x="106492" y="91271"/>
                  </a:cubicBezTo>
                  <a:cubicBezTo>
                    <a:pt x="106492" y="91271"/>
                    <a:pt x="106492" y="91271"/>
                    <a:pt x="110218" y="96059"/>
                  </a:cubicBezTo>
                  <a:cubicBezTo>
                    <a:pt x="110218" y="96059"/>
                    <a:pt x="110218" y="96059"/>
                    <a:pt x="112547" y="100249"/>
                  </a:cubicBezTo>
                  <a:cubicBezTo>
                    <a:pt x="112547" y="100249"/>
                    <a:pt x="112547" y="100249"/>
                    <a:pt x="113944" y="100548"/>
                  </a:cubicBezTo>
                  <a:cubicBezTo>
                    <a:pt x="113944" y="100548"/>
                    <a:pt x="113944" y="100548"/>
                    <a:pt x="115575" y="100847"/>
                  </a:cubicBezTo>
                  <a:cubicBezTo>
                    <a:pt x="115575" y="100847"/>
                    <a:pt x="115575" y="100847"/>
                    <a:pt x="118369" y="102044"/>
                  </a:cubicBezTo>
                  <a:cubicBezTo>
                    <a:pt x="118369" y="102044"/>
                    <a:pt x="118369" y="102044"/>
                    <a:pt x="119534" y="102942"/>
                  </a:cubicBezTo>
                  <a:cubicBezTo>
                    <a:pt x="119534" y="102942"/>
                    <a:pt x="119534" y="102942"/>
                    <a:pt x="119534" y="104139"/>
                  </a:cubicBezTo>
                  <a:cubicBezTo>
                    <a:pt x="119534" y="104139"/>
                    <a:pt x="119534" y="104139"/>
                    <a:pt x="120000" y="106833"/>
                  </a:cubicBezTo>
                  <a:cubicBezTo>
                    <a:pt x="120000" y="106833"/>
                    <a:pt x="120000" y="106833"/>
                    <a:pt x="120000" y="108029"/>
                  </a:cubicBezTo>
                  <a:cubicBezTo>
                    <a:pt x="120000" y="108029"/>
                    <a:pt x="120000" y="108029"/>
                    <a:pt x="120000" y="109226"/>
                  </a:cubicBezTo>
                  <a:cubicBezTo>
                    <a:pt x="120000" y="109226"/>
                    <a:pt x="120000" y="109226"/>
                    <a:pt x="120000" y="111920"/>
                  </a:cubicBezTo>
                  <a:cubicBezTo>
                    <a:pt x="120000" y="111920"/>
                    <a:pt x="120000" y="111920"/>
                    <a:pt x="119068" y="112817"/>
                  </a:cubicBezTo>
                  <a:cubicBezTo>
                    <a:pt x="119068" y="112817"/>
                    <a:pt x="119068" y="112817"/>
                    <a:pt x="118369" y="111620"/>
                  </a:cubicBezTo>
                  <a:cubicBezTo>
                    <a:pt x="118369" y="111620"/>
                    <a:pt x="118369" y="111620"/>
                    <a:pt x="117671" y="110124"/>
                  </a:cubicBezTo>
                  <a:cubicBezTo>
                    <a:pt x="117671" y="110124"/>
                    <a:pt x="117671" y="110124"/>
                    <a:pt x="116972" y="110723"/>
                  </a:cubicBezTo>
                  <a:cubicBezTo>
                    <a:pt x="116972" y="110723"/>
                    <a:pt x="116972" y="110723"/>
                    <a:pt x="117671" y="112219"/>
                  </a:cubicBezTo>
                  <a:cubicBezTo>
                    <a:pt x="117671" y="112219"/>
                    <a:pt x="117671" y="112219"/>
                    <a:pt x="117205" y="112518"/>
                  </a:cubicBezTo>
                  <a:cubicBezTo>
                    <a:pt x="117205" y="112518"/>
                    <a:pt x="117205" y="112518"/>
                    <a:pt x="116506" y="111920"/>
                  </a:cubicBezTo>
                  <a:cubicBezTo>
                    <a:pt x="116506" y="111920"/>
                    <a:pt x="116506" y="111920"/>
                    <a:pt x="115109" y="111321"/>
                  </a:cubicBezTo>
                  <a:cubicBezTo>
                    <a:pt x="115109" y="111321"/>
                    <a:pt x="115109" y="111321"/>
                    <a:pt x="115109" y="110124"/>
                  </a:cubicBezTo>
                  <a:cubicBezTo>
                    <a:pt x="115109" y="110124"/>
                    <a:pt x="115109" y="110124"/>
                    <a:pt x="114643" y="108628"/>
                  </a:cubicBezTo>
                  <a:cubicBezTo>
                    <a:pt x="114643" y="108628"/>
                    <a:pt x="114643" y="108628"/>
                    <a:pt x="113944" y="108029"/>
                  </a:cubicBezTo>
                  <a:cubicBezTo>
                    <a:pt x="113944" y="108029"/>
                    <a:pt x="113944" y="108029"/>
                    <a:pt x="113479" y="106833"/>
                  </a:cubicBezTo>
                  <a:cubicBezTo>
                    <a:pt x="113479" y="106833"/>
                    <a:pt x="113479" y="106833"/>
                    <a:pt x="111616" y="105037"/>
                  </a:cubicBezTo>
                  <a:cubicBezTo>
                    <a:pt x="111616" y="105037"/>
                    <a:pt x="111616" y="105037"/>
                    <a:pt x="109985" y="105336"/>
                  </a:cubicBezTo>
                  <a:cubicBezTo>
                    <a:pt x="109985" y="105336"/>
                    <a:pt x="109985" y="105336"/>
                    <a:pt x="110451" y="106234"/>
                  </a:cubicBezTo>
                  <a:cubicBezTo>
                    <a:pt x="110451" y="106234"/>
                    <a:pt x="110451" y="106234"/>
                    <a:pt x="110917" y="106833"/>
                  </a:cubicBezTo>
                  <a:cubicBezTo>
                    <a:pt x="110917" y="106833"/>
                    <a:pt x="110917" y="106833"/>
                    <a:pt x="112547" y="108029"/>
                  </a:cubicBezTo>
                  <a:cubicBezTo>
                    <a:pt x="112547" y="108029"/>
                    <a:pt x="112547" y="108029"/>
                    <a:pt x="113479" y="109226"/>
                  </a:cubicBezTo>
                  <a:cubicBezTo>
                    <a:pt x="113479" y="109226"/>
                    <a:pt x="113479" y="109226"/>
                    <a:pt x="113479" y="110124"/>
                  </a:cubicBezTo>
                  <a:cubicBezTo>
                    <a:pt x="113479" y="110124"/>
                    <a:pt x="113479" y="110124"/>
                    <a:pt x="114177" y="111022"/>
                  </a:cubicBezTo>
                  <a:cubicBezTo>
                    <a:pt x="114177" y="111022"/>
                    <a:pt x="114177" y="111022"/>
                    <a:pt x="114643" y="111920"/>
                  </a:cubicBezTo>
                  <a:cubicBezTo>
                    <a:pt x="114643" y="111920"/>
                    <a:pt x="114643" y="111920"/>
                    <a:pt x="115109" y="114015"/>
                  </a:cubicBezTo>
                  <a:cubicBezTo>
                    <a:pt x="115109" y="114015"/>
                    <a:pt x="115109" y="114015"/>
                    <a:pt x="115109" y="114613"/>
                  </a:cubicBezTo>
                  <a:cubicBezTo>
                    <a:pt x="115109" y="114613"/>
                    <a:pt x="115109" y="114613"/>
                    <a:pt x="114410" y="114912"/>
                  </a:cubicBezTo>
                  <a:cubicBezTo>
                    <a:pt x="114410" y="114912"/>
                    <a:pt x="114410" y="114912"/>
                    <a:pt x="113944" y="113416"/>
                  </a:cubicBezTo>
                  <a:cubicBezTo>
                    <a:pt x="113944" y="113416"/>
                    <a:pt x="113944" y="113416"/>
                    <a:pt x="113944" y="114912"/>
                  </a:cubicBezTo>
                  <a:cubicBezTo>
                    <a:pt x="113944" y="114912"/>
                    <a:pt x="113944" y="114912"/>
                    <a:pt x="113479" y="116109"/>
                  </a:cubicBezTo>
                  <a:cubicBezTo>
                    <a:pt x="113479" y="116109"/>
                    <a:pt x="113479" y="116109"/>
                    <a:pt x="112780" y="115810"/>
                  </a:cubicBezTo>
                  <a:cubicBezTo>
                    <a:pt x="112780" y="115810"/>
                    <a:pt x="112780" y="115810"/>
                    <a:pt x="111616" y="114314"/>
                  </a:cubicBezTo>
                  <a:cubicBezTo>
                    <a:pt x="111616" y="114314"/>
                    <a:pt x="111616" y="114314"/>
                    <a:pt x="110451" y="112518"/>
                  </a:cubicBezTo>
                  <a:cubicBezTo>
                    <a:pt x="110451" y="112518"/>
                    <a:pt x="110451" y="112518"/>
                    <a:pt x="109520" y="113117"/>
                  </a:cubicBezTo>
                  <a:cubicBezTo>
                    <a:pt x="109520" y="113117"/>
                    <a:pt x="109520" y="113117"/>
                    <a:pt x="108821" y="113117"/>
                  </a:cubicBezTo>
                  <a:cubicBezTo>
                    <a:pt x="108821" y="113117"/>
                    <a:pt x="108821" y="113117"/>
                    <a:pt x="109287" y="111321"/>
                  </a:cubicBezTo>
                  <a:cubicBezTo>
                    <a:pt x="109287" y="111321"/>
                    <a:pt x="109287" y="111321"/>
                    <a:pt x="110451" y="111022"/>
                  </a:cubicBezTo>
                  <a:cubicBezTo>
                    <a:pt x="110451" y="111022"/>
                    <a:pt x="110451" y="111022"/>
                    <a:pt x="109985" y="109226"/>
                  </a:cubicBezTo>
                  <a:cubicBezTo>
                    <a:pt x="109985" y="109226"/>
                    <a:pt x="109985" y="109226"/>
                    <a:pt x="108588" y="110124"/>
                  </a:cubicBezTo>
                  <a:cubicBezTo>
                    <a:pt x="108588" y="110124"/>
                    <a:pt x="108588" y="110124"/>
                    <a:pt x="109054" y="108329"/>
                  </a:cubicBezTo>
                  <a:cubicBezTo>
                    <a:pt x="109054" y="108329"/>
                    <a:pt x="109054" y="108329"/>
                    <a:pt x="108355" y="107132"/>
                  </a:cubicBezTo>
                  <a:cubicBezTo>
                    <a:pt x="108355" y="107132"/>
                    <a:pt x="108355" y="107132"/>
                    <a:pt x="108122" y="106234"/>
                  </a:cubicBezTo>
                  <a:cubicBezTo>
                    <a:pt x="108122" y="106234"/>
                    <a:pt x="108122" y="106234"/>
                    <a:pt x="108122" y="105336"/>
                  </a:cubicBezTo>
                  <a:cubicBezTo>
                    <a:pt x="108122" y="105336"/>
                    <a:pt x="108122" y="105336"/>
                    <a:pt x="109054" y="103541"/>
                  </a:cubicBezTo>
                  <a:cubicBezTo>
                    <a:pt x="109054" y="103541"/>
                    <a:pt x="109054" y="103541"/>
                    <a:pt x="107889" y="103541"/>
                  </a:cubicBezTo>
                  <a:cubicBezTo>
                    <a:pt x="107889" y="103541"/>
                    <a:pt x="107889" y="103541"/>
                    <a:pt x="107424" y="104139"/>
                  </a:cubicBezTo>
                  <a:cubicBezTo>
                    <a:pt x="107424" y="104139"/>
                    <a:pt x="107424" y="104139"/>
                    <a:pt x="107424" y="104738"/>
                  </a:cubicBezTo>
                  <a:cubicBezTo>
                    <a:pt x="107424" y="104738"/>
                    <a:pt x="107424" y="104738"/>
                    <a:pt x="107424" y="106533"/>
                  </a:cubicBezTo>
                  <a:cubicBezTo>
                    <a:pt x="107424" y="106533"/>
                    <a:pt x="107424" y="106533"/>
                    <a:pt x="106725" y="107132"/>
                  </a:cubicBezTo>
                  <a:cubicBezTo>
                    <a:pt x="106725" y="107132"/>
                    <a:pt x="106725" y="107132"/>
                    <a:pt x="106259" y="107730"/>
                  </a:cubicBezTo>
                  <a:cubicBezTo>
                    <a:pt x="106259" y="107730"/>
                    <a:pt x="106259" y="107132"/>
                    <a:pt x="106259" y="106833"/>
                  </a:cubicBezTo>
                  <a:cubicBezTo>
                    <a:pt x="106259" y="106533"/>
                    <a:pt x="106026" y="105635"/>
                    <a:pt x="106026" y="105635"/>
                  </a:cubicBezTo>
                  <a:cubicBezTo>
                    <a:pt x="106026" y="105635"/>
                    <a:pt x="105794" y="104738"/>
                    <a:pt x="105794" y="104139"/>
                  </a:cubicBezTo>
                  <a:cubicBezTo>
                    <a:pt x="105794" y="103840"/>
                    <a:pt x="105561" y="103241"/>
                    <a:pt x="105561" y="103241"/>
                  </a:cubicBezTo>
                  <a:cubicBezTo>
                    <a:pt x="105561" y="103241"/>
                    <a:pt x="105328" y="102643"/>
                    <a:pt x="105328" y="102344"/>
                  </a:cubicBezTo>
                  <a:cubicBezTo>
                    <a:pt x="105328" y="101745"/>
                    <a:pt x="105328" y="101446"/>
                    <a:pt x="105328" y="101446"/>
                  </a:cubicBezTo>
                  <a:cubicBezTo>
                    <a:pt x="105328" y="101446"/>
                    <a:pt x="105561" y="100847"/>
                    <a:pt x="106026" y="100847"/>
                  </a:cubicBezTo>
                  <a:cubicBezTo>
                    <a:pt x="106259" y="100548"/>
                    <a:pt x="106492" y="99950"/>
                    <a:pt x="106492" y="99950"/>
                  </a:cubicBezTo>
                  <a:cubicBezTo>
                    <a:pt x="106492" y="99950"/>
                    <a:pt x="106492" y="99950"/>
                    <a:pt x="107424" y="98753"/>
                  </a:cubicBezTo>
                  <a:cubicBezTo>
                    <a:pt x="107424" y="98753"/>
                    <a:pt x="107424" y="98753"/>
                    <a:pt x="106492" y="96658"/>
                  </a:cubicBezTo>
                  <a:cubicBezTo>
                    <a:pt x="106492" y="96658"/>
                    <a:pt x="106492" y="96658"/>
                    <a:pt x="106026" y="96957"/>
                  </a:cubicBezTo>
                  <a:cubicBezTo>
                    <a:pt x="106026" y="96957"/>
                    <a:pt x="106026" y="96957"/>
                    <a:pt x="105561" y="98453"/>
                  </a:cubicBezTo>
                  <a:cubicBezTo>
                    <a:pt x="105561" y="98453"/>
                    <a:pt x="105561" y="98453"/>
                    <a:pt x="104629" y="99950"/>
                  </a:cubicBezTo>
                  <a:cubicBezTo>
                    <a:pt x="104629" y="99950"/>
                    <a:pt x="104629" y="99950"/>
                    <a:pt x="103930" y="100548"/>
                  </a:cubicBezTo>
                  <a:cubicBezTo>
                    <a:pt x="103930" y="100548"/>
                    <a:pt x="103930" y="100548"/>
                    <a:pt x="103697" y="101147"/>
                  </a:cubicBezTo>
                  <a:cubicBezTo>
                    <a:pt x="103697" y="101147"/>
                    <a:pt x="103697" y="101147"/>
                    <a:pt x="104163" y="103541"/>
                  </a:cubicBezTo>
                  <a:cubicBezTo>
                    <a:pt x="104163" y="103541"/>
                    <a:pt x="104163" y="103541"/>
                    <a:pt x="105095" y="106833"/>
                  </a:cubicBezTo>
                  <a:cubicBezTo>
                    <a:pt x="105095" y="106833"/>
                    <a:pt x="105095" y="106833"/>
                    <a:pt x="104163" y="106533"/>
                  </a:cubicBezTo>
                  <a:cubicBezTo>
                    <a:pt x="104163" y="106533"/>
                    <a:pt x="104163" y="106533"/>
                    <a:pt x="102766" y="102942"/>
                  </a:cubicBezTo>
                  <a:cubicBezTo>
                    <a:pt x="102766" y="102942"/>
                    <a:pt x="102766" y="102942"/>
                    <a:pt x="101136" y="99950"/>
                  </a:cubicBezTo>
                  <a:cubicBezTo>
                    <a:pt x="101136" y="99950"/>
                    <a:pt x="101136" y="99950"/>
                    <a:pt x="100670" y="101745"/>
                  </a:cubicBezTo>
                  <a:cubicBezTo>
                    <a:pt x="100670" y="101745"/>
                    <a:pt x="100670" y="101745"/>
                    <a:pt x="100204" y="101446"/>
                  </a:cubicBezTo>
                  <a:cubicBezTo>
                    <a:pt x="100204" y="101446"/>
                    <a:pt x="100204" y="101446"/>
                    <a:pt x="99506" y="99351"/>
                  </a:cubicBezTo>
                  <a:cubicBezTo>
                    <a:pt x="99506" y="99351"/>
                    <a:pt x="99506" y="99351"/>
                    <a:pt x="98574" y="98453"/>
                  </a:cubicBezTo>
                  <a:cubicBezTo>
                    <a:pt x="98574" y="98453"/>
                    <a:pt x="98574" y="98453"/>
                    <a:pt x="96245" y="95162"/>
                  </a:cubicBezTo>
                  <a:cubicBezTo>
                    <a:pt x="96245" y="95162"/>
                    <a:pt x="96245" y="95162"/>
                    <a:pt x="96245" y="93067"/>
                  </a:cubicBezTo>
                  <a:cubicBezTo>
                    <a:pt x="96245" y="93067"/>
                    <a:pt x="96245" y="93067"/>
                    <a:pt x="95779" y="94264"/>
                  </a:cubicBezTo>
                  <a:cubicBezTo>
                    <a:pt x="95779" y="94264"/>
                    <a:pt x="95779" y="94264"/>
                    <a:pt x="94615" y="93665"/>
                  </a:cubicBezTo>
                  <a:cubicBezTo>
                    <a:pt x="94615" y="93665"/>
                    <a:pt x="94615" y="93665"/>
                    <a:pt x="92053" y="90673"/>
                  </a:cubicBezTo>
                  <a:cubicBezTo>
                    <a:pt x="92053" y="90673"/>
                    <a:pt x="92053" y="90673"/>
                    <a:pt x="90423" y="88279"/>
                  </a:cubicBezTo>
                  <a:cubicBezTo>
                    <a:pt x="90423" y="88279"/>
                    <a:pt x="90423" y="88279"/>
                    <a:pt x="89492" y="88578"/>
                  </a:cubicBezTo>
                  <a:cubicBezTo>
                    <a:pt x="89492" y="88578"/>
                    <a:pt x="89492" y="88578"/>
                    <a:pt x="87395" y="87980"/>
                  </a:cubicBezTo>
                  <a:cubicBezTo>
                    <a:pt x="87395" y="87980"/>
                    <a:pt x="87395" y="87980"/>
                    <a:pt x="85998" y="86184"/>
                  </a:cubicBezTo>
                  <a:cubicBezTo>
                    <a:pt x="85998" y="86184"/>
                    <a:pt x="85998" y="86184"/>
                    <a:pt x="85998" y="84089"/>
                  </a:cubicBezTo>
                  <a:cubicBezTo>
                    <a:pt x="85998" y="84089"/>
                    <a:pt x="85998" y="84089"/>
                    <a:pt x="85299" y="84688"/>
                  </a:cubicBezTo>
                  <a:cubicBezTo>
                    <a:pt x="85299" y="84688"/>
                    <a:pt x="85299" y="84688"/>
                    <a:pt x="82505" y="84688"/>
                  </a:cubicBezTo>
                  <a:cubicBezTo>
                    <a:pt x="82505" y="84688"/>
                    <a:pt x="82505" y="84688"/>
                    <a:pt x="81108" y="84389"/>
                  </a:cubicBezTo>
                  <a:cubicBezTo>
                    <a:pt x="81108" y="84389"/>
                    <a:pt x="81108" y="84389"/>
                    <a:pt x="79477" y="83790"/>
                  </a:cubicBezTo>
                  <a:cubicBezTo>
                    <a:pt x="79477" y="83790"/>
                    <a:pt x="79477" y="83790"/>
                    <a:pt x="76450" y="83491"/>
                  </a:cubicBezTo>
                  <a:cubicBezTo>
                    <a:pt x="76450" y="83491"/>
                    <a:pt x="76450" y="83491"/>
                    <a:pt x="73422" y="84389"/>
                  </a:cubicBezTo>
                  <a:cubicBezTo>
                    <a:pt x="73422" y="84389"/>
                    <a:pt x="73422" y="84389"/>
                    <a:pt x="71326" y="84987"/>
                  </a:cubicBezTo>
                  <a:cubicBezTo>
                    <a:pt x="71326" y="84987"/>
                    <a:pt x="71326" y="84987"/>
                    <a:pt x="71792" y="82593"/>
                  </a:cubicBezTo>
                  <a:cubicBezTo>
                    <a:pt x="71792" y="82593"/>
                    <a:pt x="71792" y="82593"/>
                    <a:pt x="71093" y="83191"/>
                  </a:cubicBezTo>
                  <a:cubicBezTo>
                    <a:pt x="71093" y="83191"/>
                    <a:pt x="71093" y="83191"/>
                    <a:pt x="69929" y="82294"/>
                  </a:cubicBezTo>
                  <a:cubicBezTo>
                    <a:pt x="69929" y="82294"/>
                    <a:pt x="69929" y="82294"/>
                    <a:pt x="68997" y="81695"/>
                  </a:cubicBezTo>
                  <a:cubicBezTo>
                    <a:pt x="68997" y="81695"/>
                    <a:pt x="68997" y="81695"/>
                    <a:pt x="68066" y="81695"/>
                  </a:cubicBezTo>
                  <a:cubicBezTo>
                    <a:pt x="68066" y="81695"/>
                    <a:pt x="68066" y="81695"/>
                    <a:pt x="67367" y="81695"/>
                  </a:cubicBezTo>
                  <a:cubicBezTo>
                    <a:pt x="67367" y="81695"/>
                    <a:pt x="67367" y="81695"/>
                    <a:pt x="66203" y="82593"/>
                  </a:cubicBezTo>
                  <a:cubicBezTo>
                    <a:pt x="66203" y="82593"/>
                    <a:pt x="66203" y="82593"/>
                    <a:pt x="65271" y="83191"/>
                  </a:cubicBezTo>
                  <a:cubicBezTo>
                    <a:pt x="65271" y="83191"/>
                    <a:pt x="65271" y="83191"/>
                    <a:pt x="64340" y="84688"/>
                  </a:cubicBezTo>
                  <a:cubicBezTo>
                    <a:pt x="64340" y="84688"/>
                    <a:pt x="64340" y="84688"/>
                    <a:pt x="63874" y="85286"/>
                  </a:cubicBezTo>
                  <a:cubicBezTo>
                    <a:pt x="63874" y="85286"/>
                    <a:pt x="63874" y="85286"/>
                    <a:pt x="62710" y="84987"/>
                  </a:cubicBezTo>
                  <a:cubicBezTo>
                    <a:pt x="62710" y="84987"/>
                    <a:pt x="62710" y="84987"/>
                    <a:pt x="63874" y="83790"/>
                  </a:cubicBezTo>
                  <a:cubicBezTo>
                    <a:pt x="63874" y="83790"/>
                    <a:pt x="63874" y="83790"/>
                    <a:pt x="65271" y="81995"/>
                  </a:cubicBezTo>
                  <a:cubicBezTo>
                    <a:pt x="65271" y="81995"/>
                    <a:pt x="65271" y="81995"/>
                    <a:pt x="66203" y="80798"/>
                  </a:cubicBezTo>
                  <a:cubicBezTo>
                    <a:pt x="66203" y="80798"/>
                    <a:pt x="66203" y="80798"/>
                    <a:pt x="66902" y="79600"/>
                  </a:cubicBezTo>
                  <a:cubicBezTo>
                    <a:pt x="66902" y="79600"/>
                    <a:pt x="66902" y="79600"/>
                    <a:pt x="66436" y="79600"/>
                  </a:cubicBezTo>
                  <a:cubicBezTo>
                    <a:pt x="66436" y="79600"/>
                    <a:pt x="66436" y="79600"/>
                    <a:pt x="65504" y="79002"/>
                  </a:cubicBezTo>
                  <a:cubicBezTo>
                    <a:pt x="65504" y="79002"/>
                    <a:pt x="65504" y="79002"/>
                    <a:pt x="65504" y="76907"/>
                  </a:cubicBezTo>
                  <a:cubicBezTo>
                    <a:pt x="65504" y="76907"/>
                    <a:pt x="65504" y="76907"/>
                    <a:pt x="64573" y="77805"/>
                  </a:cubicBezTo>
                  <a:cubicBezTo>
                    <a:pt x="64573" y="77805"/>
                    <a:pt x="64573" y="77805"/>
                    <a:pt x="64340" y="78104"/>
                  </a:cubicBezTo>
                  <a:cubicBezTo>
                    <a:pt x="64340" y="78104"/>
                    <a:pt x="64340" y="78104"/>
                    <a:pt x="62710" y="78104"/>
                  </a:cubicBezTo>
                  <a:cubicBezTo>
                    <a:pt x="62710" y="78104"/>
                    <a:pt x="62710" y="78104"/>
                    <a:pt x="61312" y="77805"/>
                  </a:cubicBezTo>
                  <a:cubicBezTo>
                    <a:pt x="61312" y="77805"/>
                    <a:pt x="61312" y="77805"/>
                    <a:pt x="60614" y="78703"/>
                  </a:cubicBezTo>
                  <a:cubicBezTo>
                    <a:pt x="60614" y="78703"/>
                    <a:pt x="60614" y="78703"/>
                    <a:pt x="60148" y="80498"/>
                  </a:cubicBezTo>
                  <a:cubicBezTo>
                    <a:pt x="60148" y="80498"/>
                    <a:pt x="60148" y="80498"/>
                    <a:pt x="61079" y="81995"/>
                  </a:cubicBezTo>
                  <a:cubicBezTo>
                    <a:pt x="61079" y="81995"/>
                    <a:pt x="61079" y="81995"/>
                    <a:pt x="60614" y="84389"/>
                  </a:cubicBezTo>
                  <a:cubicBezTo>
                    <a:pt x="60614" y="84389"/>
                    <a:pt x="60614" y="84389"/>
                    <a:pt x="59449" y="85885"/>
                  </a:cubicBezTo>
                  <a:cubicBezTo>
                    <a:pt x="59449" y="85885"/>
                    <a:pt x="59449" y="85885"/>
                    <a:pt x="58285" y="85885"/>
                  </a:cubicBezTo>
                  <a:cubicBezTo>
                    <a:pt x="58285" y="85885"/>
                    <a:pt x="58285" y="85885"/>
                    <a:pt x="56888" y="85885"/>
                  </a:cubicBezTo>
                  <a:cubicBezTo>
                    <a:pt x="56888" y="85885"/>
                    <a:pt x="56888" y="85885"/>
                    <a:pt x="56422" y="87980"/>
                  </a:cubicBezTo>
                  <a:cubicBezTo>
                    <a:pt x="56422" y="87980"/>
                    <a:pt x="56422" y="87980"/>
                    <a:pt x="54559" y="88877"/>
                  </a:cubicBezTo>
                  <a:cubicBezTo>
                    <a:pt x="54559" y="88877"/>
                    <a:pt x="54559" y="88877"/>
                    <a:pt x="54326" y="89476"/>
                  </a:cubicBezTo>
                  <a:cubicBezTo>
                    <a:pt x="54326" y="89476"/>
                    <a:pt x="54326" y="89476"/>
                    <a:pt x="52695" y="90972"/>
                  </a:cubicBezTo>
                  <a:cubicBezTo>
                    <a:pt x="52695" y="90972"/>
                    <a:pt x="52695" y="90972"/>
                    <a:pt x="51065" y="91571"/>
                  </a:cubicBezTo>
                  <a:cubicBezTo>
                    <a:pt x="51065" y="91571"/>
                    <a:pt x="51065" y="91571"/>
                    <a:pt x="50134" y="91870"/>
                  </a:cubicBezTo>
                  <a:cubicBezTo>
                    <a:pt x="50134" y="91870"/>
                    <a:pt x="50134" y="91870"/>
                    <a:pt x="49668" y="90972"/>
                  </a:cubicBezTo>
                  <a:cubicBezTo>
                    <a:pt x="49668" y="90972"/>
                    <a:pt x="49668" y="90972"/>
                    <a:pt x="49435" y="90374"/>
                  </a:cubicBezTo>
                  <a:cubicBezTo>
                    <a:pt x="49435" y="90374"/>
                    <a:pt x="49435" y="90374"/>
                    <a:pt x="50600" y="89775"/>
                  </a:cubicBezTo>
                  <a:cubicBezTo>
                    <a:pt x="50600" y="89775"/>
                    <a:pt x="50600" y="89775"/>
                    <a:pt x="51531" y="88279"/>
                  </a:cubicBezTo>
                  <a:cubicBezTo>
                    <a:pt x="51531" y="88279"/>
                    <a:pt x="51531" y="88279"/>
                    <a:pt x="50367" y="88279"/>
                  </a:cubicBezTo>
                  <a:cubicBezTo>
                    <a:pt x="50367" y="88279"/>
                    <a:pt x="50367" y="88279"/>
                    <a:pt x="49901" y="87381"/>
                  </a:cubicBezTo>
                  <a:cubicBezTo>
                    <a:pt x="49901" y="87381"/>
                    <a:pt x="49901" y="87381"/>
                    <a:pt x="51065" y="85286"/>
                  </a:cubicBezTo>
                  <a:cubicBezTo>
                    <a:pt x="51065" y="85286"/>
                    <a:pt x="51065" y="85286"/>
                    <a:pt x="51531" y="83191"/>
                  </a:cubicBezTo>
                  <a:cubicBezTo>
                    <a:pt x="51531" y="83191"/>
                    <a:pt x="51531" y="83191"/>
                    <a:pt x="52230" y="80199"/>
                  </a:cubicBezTo>
                  <a:cubicBezTo>
                    <a:pt x="52230" y="80199"/>
                    <a:pt x="52230" y="80199"/>
                    <a:pt x="53394" y="78404"/>
                  </a:cubicBezTo>
                  <a:cubicBezTo>
                    <a:pt x="53394" y="78404"/>
                    <a:pt x="53394" y="78404"/>
                    <a:pt x="57586" y="79002"/>
                  </a:cubicBezTo>
                  <a:cubicBezTo>
                    <a:pt x="57586" y="79002"/>
                    <a:pt x="57586" y="79002"/>
                    <a:pt x="56888" y="77805"/>
                  </a:cubicBezTo>
                  <a:cubicBezTo>
                    <a:pt x="56888" y="77805"/>
                    <a:pt x="56888" y="77805"/>
                    <a:pt x="55723" y="77506"/>
                  </a:cubicBezTo>
                  <a:cubicBezTo>
                    <a:pt x="55723" y="77506"/>
                    <a:pt x="55723" y="77506"/>
                    <a:pt x="53627" y="76309"/>
                  </a:cubicBezTo>
                  <a:cubicBezTo>
                    <a:pt x="53627" y="76309"/>
                    <a:pt x="53627" y="76309"/>
                    <a:pt x="51997" y="77207"/>
                  </a:cubicBezTo>
                  <a:cubicBezTo>
                    <a:pt x="51997" y="77207"/>
                    <a:pt x="51997" y="77207"/>
                    <a:pt x="50600" y="78703"/>
                  </a:cubicBezTo>
                  <a:cubicBezTo>
                    <a:pt x="50600" y="78703"/>
                    <a:pt x="50600" y="78703"/>
                    <a:pt x="49202" y="80199"/>
                  </a:cubicBezTo>
                  <a:cubicBezTo>
                    <a:pt x="49202" y="80199"/>
                    <a:pt x="49202" y="80199"/>
                    <a:pt x="48504" y="81995"/>
                  </a:cubicBezTo>
                  <a:cubicBezTo>
                    <a:pt x="48504" y="81995"/>
                    <a:pt x="48504" y="81995"/>
                    <a:pt x="48271" y="83491"/>
                  </a:cubicBezTo>
                  <a:cubicBezTo>
                    <a:pt x="48271" y="83491"/>
                    <a:pt x="48271" y="83491"/>
                    <a:pt x="47339" y="83491"/>
                  </a:cubicBezTo>
                  <a:cubicBezTo>
                    <a:pt x="47339" y="83491"/>
                    <a:pt x="47339" y="83491"/>
                    <a:pt x="47339" y="84089"/>
                  </a:cubicBezTo>
                  <a:cubicBezTo>
                    <a:pt x="47339" y="84089"/>
                    <a:pt x="47339" y="84089"/>
                    <a:pt x="47805" y="85286"/>
                  </a:cubicBezTo>
                  <a:cubicBezTo>
                    <a:pt x="47805" y="85286"/>
                    <a:pt x="47805" y="85286"/>
                    <a:pt x="47572" y="86184"/>
                  </a:cubicBezTo>
                  <a:cubicBezTo>
                    <a:pt x="47572" y="86184"/>
                    <a:pt x="47572" y="86184"/>
                    <a:pt x="46873" y="87082"/>
                  </a:cubicBezTo>
                  <a:cubicBezTo>
                    <a:pt x="46873" y="87082"/>
                    <a:pt x="46873" y="87082"/>
                    <a:pt x="45243" y="88279"/>
                  </a:cubicBezTo>
                  <a:cubicBezTo>
                    <a:pt x="45243" y="88279"/>
                    <a:pt x="45243" y="88279"/>
                    <a:pt x="44312" y="89177"/>
                  </a:cubicBezTo>
                  <a:cubicBezTo>
                    <a:pt x="44312" y="89177"/>
                    <a:pt x="44312" y="89177"/>
                    <a:pt x="43147" y="90673"/>
                  </a:cubicBezTo>
                  <a:cubicBezTo>
                    <a:pt x="43147" y="90673"/>
                    <a:pt x="43147" y="90673"/>
                    <a:pt x="42914" y="92169"/>
                  </a:cubicBezTo>
                  <a:cubicBezTo>
                    <a:pt x="42914" y="92169"/>
                    <a:pt x="42914" y="92169"/>
                    <a:pt x="44545" y="92768"/>
                  </a:cubicBezTo>
                  <a:cubicBezTo>
                    <a:pt x="44545" y="92768"/>
                    <a:pt x="44545" y="92768"/>
                    <a:pt x="44777" y="94862"/>
                  </a:cubicBezTo>
                  <a:cubicBezTo>
                    <a:pt x="44777" y="94862"/>
                    <a:pt x="44777" y="94862"/>
                    <a:pt x="44079" y="96059"/>
                  </a:cubicBezTo>
                  <a:cubicBezTo>
                    <a:pt x="44079" y="96059"/>
                    <a:pt x="44079" y="96059"/>
                    <a:pt x="42914" y="96957"/>
                  </a:cubicBezTo>
                  <a:cubicBezTo>
                    <a:pt x="42914" y="96957"/>
                    <a:pt x="42914" y="96957"/>
                    <a:pt x="41517" y="99351"/>
                  </a:cubicBezTo>
                  <a:cubicBezTo>
                    <a:pt x="41517" y="99351"/>
                    <a:pt x="41517" y="99351"/>
                    <a:pt x="39421" y="101147"/>
                  </a:cubicBezTo>
                  <a:cubicBezTo>
                    <a:pt x="39421" y="101147"/>
                    <a:pt x="39421" y="101147"/>
                    <a:pt x="35229" y="103840"/>
                  </a:cubicBezTo>
                  <a:cubicBezTo>
                    <a:pt x="35229" y="103840"/>
                    <a:pt x="35229" y="103840"/>
                    <a:pt x="34996" y="106234"/>
                  </a:cubicBezTo>
                  <a:cubicBezTo>
                    <a:pt x="34996" y="106234"/>
                    <a:pt x="34996" y="106234"/>
                    <a:pt x="33366" y="107132"/>
                  </a:cubicBezTo>
                  <a:cubicBezTo>
                    <a:pt x="33366" y="107132"/>
                    <a:pt x="33366" y="107132"/>
                    <a:pt x="31736" y="108329"/>
                  </a:cubicBezTo>
                  <a:cubicBezTo>
                    <a:pt x="31736" y="108329"/>
                    <a:pt x="31736" y="108329"/>
                    <a:pt x="29640" y="109226"/>
                  </a:cubicBezTo>
                  <a:cubicBezTo>
                    <a:pt x="29640" y="109226"/>
                    <a:pt x="29640" y="109226"/>
                    <a:pt x="28941" y="109825"/>
                  </a:cubicBezTo>
                  <a:cubicBezTo>
                    <a:pt x="28941" y="109825"/>
                    <a:pt x="28941" y="109825"/>
                    <a:pt x="28010" y="110723"/>
                  </a:cubicBezTo>
                  <a:cubicBezTo>
                    <a:pt x="28010" y="110723"/>
                    <a:pt x="28010" y="110723"/>
                    <a:pt x="27311" y="111620"/>
                  </a:cubicBezTo>
                  <a:cubicBezTo>
                    <a:pt x="27311" y="111620"/>
                    <a:pt x="27311" y="111620"/>
                    <a:pt x="26845" y="113416"/>
                  </a:cubicBezTo>
                  <a:cubicBezTo>
                    <a:pt x="26845" y="113416"/>
                    <a:pt x="26845" y="113416"/>
                    <a:pt x="25681" y="113715"/>
                  </a:cubicBezTo>
                  <a:cubicBezTo>
                    <a:pt x="25681" y="113715"/>
                    <a:pt x="25681" y="113715"/>
                    <a:pt x="24050" y="114314"/>
                  </a:cubicBezTo>
                  <a:cubicBezTo>
                    <a:pt x="24050" y="114314"/>
                    <a:pt x="24050" y="114314"/>
                    <a:pt x="22886" y="114314"/>
                  </a:cubicBezTo>
                  <a:cubicBezTo>
                    <a:pt x="22886" y="114314"/>
                    <a:pt x="22886" y="114314"/>
                    <a:pt x="21722" y="114912"/>
                  </a:cubicBezTo>
                  <a:cubicBezTo>
                    <a:pt x="21722" y="114912"/>
                    <a:pt x="21722" y="114912"/>
                    <a:pt x="20091" y="116109"/>
                  </a:cubicBezTo>
                  <a:cubicBezTo>
                    <a:pt x="20091" y="116109"/>
                    <a:pt x="20091" y="116109"/>
                    <a:pt x="20557" y="117606"/>
                  </a:cubicBezTo>
                  <a:cubicBezTo>
                    <a:pt x="20557" y="117606"/>
                    <a:pt x="20557" y="117606"/>
                    <a:pt x="20091" y="117905"/>
                  </a:cubicBezTo>
                  <a:cubicBezTo>
                    <a:pt x="20091" y="117905"/>
                    <a:pt x="20091" y="117905"/>
                    <a:pt x="18927" y="117007"/>
                  </a:cubicBezTo>
                  <a:cubicBezTo>
                    <a:pt x="18927" y="117007"/>
                    <a:pt x="18927" y="117007"/>
                    <a:pt x="17763" y="116408"/>
                  </a:cubicBezTo>
                  <a:cubicBezTo>
                    <a:pt x="17763" y="116408"/>
                    <a:pt x="17763" y="116408"/>
                    <a:pt x="16831" y="114613"/>
                  </a:cubicBezTo>
                  <a:cubicBezTo>
                    <a:pt x="16831" y="114613"/>
                    <a:pt x="16831" y="114613"/>
                    <a:pt x="16598" y="115211"/>
                  </a:cubicBezTo>
                  <a:cubicBezTo>
                    <a:pt x="16598" y="115211"/>
                    <a:pt x="16598" y="115211"/>
                    <a:pt x="16598" y="117606"/>
                  </a:cubicBezTo>
                  <a:cubicBezTo>
                    <a:pt x="16598" y="117606"/>
                    <a:pt x="16598" y="117606"/>
                    <a:pt x="15201" y="117606"/>
                  </a:cubicBezTo>
                  <a:cubicBezTo>
                    <a:pt x="15201" y="117606"/>
                    <a:pt x="15201" y="117606"/>
                    <a:pt x="15201" y="118503"/>
                  </a:cubicBezTo>
                  <a:cubicBezTo>
                    <a:pt x="15201" y="118503"/>
                    <a:pt x="15201" y="118503"/>
                    <a:pt x="13804" y="118503"/>
                  </a:cubicBezTo>
                  <a:cubicBezTo>
                    <a:pt x="13804" y="118503"/>
                    <a:pt x="13804" y="118503"/>
                    <a:pt x="13804" y="118204"/>
                  </a:cubicBezTo>
                  <a:cubicBezTo>
                    <a:pt x="13804" y="117905"/>
                    <a:pt x="13105" y="117905"/>
                    <a:pt x="13105" y="117905"/>
                  </a:cubicBezTo>
                  <a:cubicBezTo>
                    <a:pt x="13105" y="117905"/>
                    <a:pt x="13105" y="117905"/>
                    <a:pt x="12173" y="117905"/>
                  </a:cubicBezTo>
                  <a:cubicBezTo>
                    <a:pt x="12173" y="117905"/>
                    <a:pt x="12173" y="117905"/>
                    <a:pt x="11009" y="118204"/>
                  </a:cubicBezTo>
                  <a:cubicBezTo>
                    <a:pt x="11009" y="118204"/>
                    <a:pt x="11009" y="118204"/>
                    <a:pt x="9612" y="120000"/>
                  </a:cubicBezTo>
                  <a:cubicBezTo>
                    <a:pt x="9612" y="120000"/>
                    <a:pt x="9612" y="120000"/>
                    <a:pt x="7050" y="120000"/>
                  </a:cubicBezTo>
                  <a:cubicBezTo>
                    <a:pt x="7050" y="120000"/>
                    <a:pt x="7050" y="120000"/>
                    <a:pt x="4721" y="120000"/>
                  </a:cubicBezTo>
                  <a:cubicBezTo>
                    <a:pt x="4721" y="120000"/>
                    <a:pt x="4721" y="120000"/>
                    <a:pt x="4721" y="118802"/>
                  </a:cubicBezTo>
                  <a:cubicBezTo>
                    <a:pt x="4721" y="118802"/>
                    <a:pt x="4721" y="118802"/>
                    <a:pt x="6351" y="116408"/>
                  </a:cubicBezTo>
                  <a:cubicBezTo>
                    <a:pt x="6351" y="116408"/>
                    <a:pt x="6351" y="116408"/>
                    <a:pt x="9146" y="116408"/>
                  </a:cubicBezTo>
                  <a:cubicBezTo>
                    <a:pt x="9146" y="116408"/>
                    <a:pt x="9146" y="116408"/>
                    <a:pt x="10310" y="116408"/>
                  </a:cubicBezTo>
                  <a:cubicBezTo>
                    <a:pt x="10310" y="116408"/>
                    <a:pt x="10310" y="116408"/>
                    <a:pt x="11475" y="115511"/>
                  </a:cubicBezTo>
                  <a:cubicBezTo>
                    <a:pt x="11475" y="115511"/>
                    <a:pt x="11475" y="115511"/>
                    <a:pt x="13105" y="114912"/>
                  </a:cubicBezTo>
                  <a:cubicBezTo>
                    <a:pt x="13105" y="114912"/>
                    <a:pt x="13105" y="114912"/>
                    <a:pt x="13804" y="114314"/>
                  </a:cubicBezTo>
                  <a:cubicBezTo>
                    <a:pt x="13804" y="114314"/>
                    <a:pt x="13804" y="114314"/>
                    <a:pt x="14502" y="112817"/>
                  </a:cubicBezTo>
                  <a:cubicBezTo>
                    <a:pt x="14502" y="112817"/>
                    <a:pt x="14502" y="112817"/>
                    <a:pt x="15900" y="111920"/>
                  </a:cubicBezTo>
                  <a:cubicBezTo>
                    <a:pt x="15900" y="111920"/>
                    <a:pt x="15900" y="111920"/>
                    <a:pt x="17995" y="111620"/>
                  </a:cubicBezTo>
                  <a:cubicBezTo>
                    <a:pt x="17995" y="111620"/>
                    <a:pt x="17995" y="111620"/>
                    <a:pt x="19160" y="111620"/>
                  </a:cubicBezTo>
                  <a:cubicBezTo>
                    <a:pt x="19160" y="111620"/>
                    <a:pt x="19160" y="111620"/>
                    <a:pt x="20091" y="112817"/>
                  </a:cubicBezTo>
                  <a:cubicBezTo>
                    <a:pt x="20091" y="112817"/>
                    <a:pt x="20091" y="112817"/>
                    <a:pt x="21023" y="111920"/>
                  </a:cubicBezTo>
                  <a:cubicBezTo>
                    <a:pt x="21023" y="111920"/>
                    <a:pt x="21023" y="111920"/>
                    <a:pt x="21955" y="110124"/>
                  </a:cubicBezTo>
                  <a:cubicBezTo>
                    <a:pt x="21955" y="110124"/>
                    <a:pt x="21955" y="110124"/>
                    <a:pt x="23119" y="108628"/>
                  </a:cubicBezTo>
                  <a:cubicBezTo>
                    <a:pt x="23119" y="108628"/>
                    <a:pt x="23119" y="108628"/>
                    <a:pt x="24283" y="107730"/>
                  </a:cubicBezTo>
                  <a:cubicBezTo>
                    <a:pt x="24283" y="107730"/>
                    <a:pt x="24283" y="107730"/>
                    <a:pt x="26612" y="107132"/>
                  </a:cubicBezTo>
                  <a:cubicBezTo>
                    <a:pt x="26612" y="107132"/>
                    <a:pt x="26612" y="107132"/>
                    <a:pt x="27544" y="105935"/>
                  </a:cubicBezTo>
                  <a:cubicBezTo>
                    <a:pt x="27544" y="105935"/>
                    <a:pt x="27544" y="105935"/>
                    <a:pt x="28708" y="104438"/>
                  </a:cubicBezTo>
                  <a:cubicBezTo>
                    <a:pt x="28708" y="104438"/>
                    <a:pt x="28708" y="104438"/>
                    <a:pt x="30106" y="102942"/>
                  </a:cubicBezTo>
                  <a:cubicBezTo>
                    <a:pt x="30106" y="102942"/>
                    <a:pt x="30106" y="102942"/>
                    <a:pt x="31270" y="102044"/>
                  </a:cubicBezTo>
                  <a:cubicBezTo>
                    <a:pt x="31270" y="102044"/>
                    <a:pt x="31270" y="102044"/>
                    <a:pt x="31736" y="100249"/>
                  </a:cubicBezTo>
                  <a:cubicBezTo>
                    <a:pt x="31736" y="100249"/>
                    <a:pt x="31736" y="100249"/>
                    <a:pt x="31969" y="97556"/>
                  </a:cubicBezTo>
                  <a:cubicBezTo>
                    <a:pt x="31969" y="97556"/>
                    <a:pt x="31969" y="97556"/>
                    <a:pt x="32434" y="95760"/>
                  </a:cubicBezTo>
                  <a:cubicBezTo>
                    <a:pt x="32434" y="95760"/>
                    <a:pt x="32434" y="95760"/>
                    <a:pt x="32667" y="95162"/>
                  </a:cubicBezTo>
                  <a:cubicBezTo>
                    <a:pt x="32667" y="95162"/>
                    <a:pt x="32667" y="95162"/>
                    <a:pt x="33832" y="93067"/>
                  </a:cubicBezTo>
                  <a:cubicBezTo>
                    <a:pt x="33832" y="93067"/>
                    <a:pt x="33832" y="93067"/>
                    <a:pt x="33133" y="93067"/>
                  </a:cubicBezTo>
                  <a:cubicBezTo>
                    <a:pt x="33133" y="93067"/>
                    <a:pt x="33133" y="93067"/>
                    <a:pt x="31969" y="93366"/>
                  </a:cubicBezTo>
                  <a:cubicBezTo>
                    <a:pt x="31969" y="93366"/>
                    <a:pt x="31969" y="93366"/>
                    <a:pt x="31270" y="93366"/>
                  </a:cubicBezTo>
                  <a:cubicBezTo>
                    <a:pt x="31270" y="93366"/>
                    <a:pt x="31270" y="93366"/>
                    <a:pt x="30106" y="93067"/>
                  </a:cubicBezTo>
                  <a:cubicBezTo>
                    <a:pt x="30106" y="93067"/>
                    <a:pt x="30106" y="93067"/>
                    <a:pt x="29640" y="92468"/>
                  </a:cubicBezTo>
                  <a:cubicBezTo>
                    <a:pt x="29640" y="92468"/>
                    <a:pt x="29640" y="92468"/>
                    <a:pt x="30804" y="90972"/>
                  </a:cubicBezTo>
                  <a:cubicBezTo>
                    <a:pt x="30804" y="90972"/>
                    <a:pt x="30804" y="90972"/>
                    <a:pt x="29640" y="91271"/>
                  </a:cubicBezTo>
                  <a:cubicBezTo>
                    <a:pt x="29640" y="91271"/>
                    <a:pt x="29640" y="91271"/>
                    <a:pt x="28941" y="92169"/>
                  </a:cubicBezTo>
                  <a:cubicBezTo>
                    <a:pt x="28941" y="92169"/>
                    <a:pt x="28941" y="92169"/>
                    <a:pt x="28475" y="94264"/>
                  </a:cubicBezTo>
                  <a:cubicBezTo>
                    <a:pt x="28475" y="94264"/>
                    <a:pt x="28475" y="94264"/>
                    <a:pt x="27777" y="95162"/>
                  </a:cubicBezTo>
                  <a:cubicBezTo>
                    <a:pt x="27777" y="95162"/>
                    <a:pt x="27777" y="95162"/>
                    <a:pt x="27544" y="94264"/>
                  </a:cubicBezTo>
                  <a:cubicBezTo>
                    <a:pt x="27544" y="94264"/>
                    <a:pt x="27544" y="94264"/>
                    <a:pt x="26845" y="93067"/>
                  </a:cubicBezTo>
                  <a:cubicBezTo>
                    <a:pt x="26845" y="93067"/>
                    <a:pt x="26845" y="93067"/>
                    <a:pt x="25681" y="91571"/>
                  </a:cubicBezTo>
                  <a:cubicBezTo>
                    <a:pt x="25681" y="91571"/>
                    <a:pt x="25681" y="91571"/>
                    <a:pt x="23818" y="90074"/>
                  </a:cubicBezTo>
                  <a:cubicBezTo>
                    <a:pt x="23818" y="90074"/>
                    <a:pt x="23818" y="90074"/>
                    <a:pt x="23352" y="90074"/>
                  </a:cubicBezTo>
                  <a:cubicBezTo>
                    <a:pt x="23352" y="90074"/>
                    <a:pt x="23352" y="90074"/>
                    <a:pt x="21722" y="91571"/>
                  </a:cubicBezTo>
                  <a:cubicBezTo>
                    <a:pt x="21722" y="91571"/>
                    <a:pt x="21722" y="91571"/>
                    <a:pt x="20790" y="91571"/>
                  </a:cubicBezTo>
                  <a:cubicBezTo>
                    <a:pt x="20790" y="91571"/>
                    <a:pt x="20790" y="91571"/>
                    <a:pt x="19393" y="91571"/>
                  </a:cubicBezTo>
                  <a:cubicBezTo>
                    <a:pt x="19393" y="91571"/>
                    <a:pt x="19393" y="91571"/>
                    <a:pt x="19626" y="87680"/>
                  </a:cubicBezTo>
                  <a:cubicBezTo>
                    <a:pt x="19626" y="87680"/>
                    <a:pt x="19626" y="87680"/>
                    <a:pt x="19859" y="86483"/>
                  </a:cubicBezTo>
                  <a:cubicBezTo>
                    <a:pt x="19859" y="86483"/>
                    <a:pt x="19859" y="86483"/>
                    <a:pt x="20557" y="85286"/>
                  </a:cubicBezTo>
                  <a:cubicBezTo>
                    <a:pt x="20557" y="85286"/>
                    <a:pt x="20557" y="85286"/>
                    <a:pt x="20557" y="83790"/>
                  </a:cubicBezTo>
                  <a:cubicBezTo>
                    <a:pt x="20557" y="83790"/>
                    <a:pt x="20557" y="83790"/>
                    <a:pt x="20324" y="81396"/>
                  </a:cubicBezTo>
                  <a:cubicBezTo>
                    <a:pt x="20324" y="81396"/>
                    <a:pt x="20324" y="81396"/>
                    <a:pt x="19859" y="79002"/>
                  </a:cubicBezTo>
                  <a:cubicBezTo>
                    <a:pt x="19859" y="79002"/>
                    <a:pt x="19859" y="79002"/>
                    <a:pt x="19393" y="79600"/>
                  </a:cubicBezTo>
                  <a:cubicBezTo>
                    <a:pt x="19393" y="79600"/>
                    <a:pt x="19393" y="79600"/>
                    <a:pt x="18461" y="80798"/>
                  </a:cubicBezTo>
                  <a:cubicBezTo>
                    <a:pt x="18461" y="80798"/>
                    <a:pt x="18461" y="80798"/>
                    <a:pt x="17763" y="81396"/>
                  </a:cubicBezTo>
                  <a:cubicBezTo>
                    <a:pt x="17763" y="81396"/>
                    <a:pt x="17763" y="81396"/>
                    <a:pt x="17064" y="81396"/>
                  </a:cubicBezTo>
                  <a:cubicBezTo>
                    <a:pt x="17064" y="81396"/>
                    <a:pt x="17064" y="81396"/>
                    <a:pt x="16365" y="80498"/>
                  </a:cubicBezTo>
                  <a:cubicBezTo>
                    <a:pt x="16365" y="80498"/>
                    <a:pt x="16365" y="80498"/>
                    <a:pt x="15900" y="80498"/>
                  </a:cubicBezTo>
                  <a:cubicBezTo>
                    <a:pt x="15900" y="80498"/>
                    <a:pt x="15900" y="80498"/>
                    <a:pt x="14968" y="79900"/>
                  </a:cubicBezTo>
                  <a:cubicBezTo>
                    <a:pt x="14968" y="79900"/>
                    <a:pt x="14968" y="79900"/>
                    <a:pt x="14269" y="79002"/>
                  </a:cubicBezTo>
                  <a:cubicBezTo>
                    <a:pt x="14269" y="79002"/>
                    <a:pt x="14269" y="79002"/>
                    <a:pt x="13571" y="78404"/>
                  </a:cubicBezTo>
                  <a:cubicBezTo>
                    <a:pt x="13571" y="78404"/>
                    <a:pt x="13571" y="78404"/>
                    <a:pt x="12872" y="77506"/>
                  </a:cubicBezTo>
                  <a:cubicBezTo>
                    <a:pt x="12872" y="77506"/>
                    <a:pt x="12872" y="77506"/>
                    <a:pt x="12639" y="76608"/>
                  </a:cubicBezTo>
                  <a:cubicBezTo>
                    <a:pt x="12639" y="76608"/>
                    <a:pt x="12639" y="76608"/>
                    <a:pt x="12406" y="74513"/>
                  </a:cubicBezTo>
                  <a:cubicBezTo>
                    <a:pt x="12406" y="74513"/>
                    <a:pt x="12406" y="74513"/>
                    <a:pt x="13338" y="73616"/>
                  </a:cubicBezTo>
                  <a:cubicBezTo>
                    <a:pt x="13338" y="73616"/>
                    <a:pt x="13338" y="73616"/>
                    <a:pt x="14269" y="73616"/>
                  </a:cubicBezTo>
                  <a:cubicBezTo>
                    <a:pt x="14269" y="73616"/>
                    <a:pt x="14269" y="73616"/>
                    <a:pt x="15434" y="73616"/>
                  </a:cubicBezTo>
                  <a:cubicBezTo>
                    <a:pt x="15434" y="73616"/>
                    <a:pt x="15434" y="73616"/>
                    <a:pt x="16598" y="74513"/>
                  </a:cubicBezTo>
                  <a:cubicBezTo>
                    <a:pt x="16598" y="74513"/>
                    <a:pt x="16598" y="74513"/>
                    <a:pt x="17064" y="73017"/>
                  </a:cubicBezTo>
                  <a:cubicBezTo>
                    <a:pt x="17064" y="73017"/>
                    <a:pt x="17064" y="73017"/>
                    <a:pt x="16365" y="72119"/>
                  </a:cubicBezTo>
                  <a:cubicBezTo>
                    <a:pt x="16365" y="72119"/>
                    <a:pt x="16365" y="72119"/>
                    <a:pt x="16132" y="72119"/>
                  </a:cubicBezTo>
                  <a:cubicBezTo>
                    <a:pt x="16132" y="72119"/>
                    <a:pt x="16132" y="72119"/>
                    <a:pt x="14968" y="72119"/>
                  </a:cubicBezTo>
                  <a:cubicBezTo>
                    <a:pt x="14968" y="72119"/>
                    <a:pt x="14968" y="72119"/>
                    <a:pt x="14269" y="72119"/>
                  </a:cubicBezTo>
                  <a:cubicBezTo>
                    <a:pt x="14269" y="72119"/>
                    <a:pt x="14269" y="72119"/>
                    <a:pt x="12872" y="70922"/>
                  </a:cubicBezTo>
                  <a:cubicBezTo>
                    <a:pt x="12872" y="70922"/>
                    <a:pt x="12872" y="70922"/>
                    <a:pt x="12406" y="69725"/>
                  </a:cubicBezTo>
                  <a:cubicBezTo>
                    <a:pt x="12406" y="69725"/>
                    <a:pt x="12406" y="69725"/>
                    <a:pt x="11941" y="68229"/>
                  </a:cubicBezTo>
                  <a:cubicBezTo>
                    <a:pt x="11941" y="68229"/>
                    <a:pt x="11941" y="68229"/>
                    <a:pt x="11475" y="66733"/>
                  </a:cubicBezTo>
                  <a:cubicBezTo>
                    <a:pt x="11475" y="66733"/>
                    <a:pt x="11475" y="66733"/>
                    <a:pt x="11475" y="66134"/>
                  </a:cubicBezTo>
                  <a:cubicBezTo>
                    <a:pt x="11475" y="66134"/>
                    <a:pt x="11475" y="66134"/>
                    <a:pt x="11941" y="65536"/>
                  </a:cubicBezTo>
                  <a:cubicBezTo>
                    <a:pt x="11941" y="65536"/>
                    <a:pt x="11941" y="65536"/>
                    <a:pt x="12639" y="64039"/>
                  </a:cubicBezTo>
                  <a:cubicBezTo>
                    <a:pt x="12639" y="64039"/>
                    <a:pt x="12639" y="64039"/>
                    <a:pt x="13804" y="62244"/>
                  </a:cubicBezTo>
                  <a:cubicBezTo>
                    <a:pt x="13804" y="62244"/>
                    <a:pt x="13804" y="62244"/>
                    <a:pt x="15201" y="61047"/>
                  </a:cubicBezTo>
                  <a:cubicBezTo>
                    <a:pt x="15201" y="61047"/>
                    <a:pt x="15201" y="61047"/>
                    <a:pt x="16132" y="59551"/>
                  </a:cubicBezTo>
                  <a:cubicBezTo>
                    <a:pt x="16132" y="59551"/>
                    <a:pt x="16132" y="59551"/>
                    <a:pt x="16365" y="58054"/>
                  </a:cubicBezTo>
                  <a:cubicBezTo>
                    <a:pt x="16365" y="58054"/>
                    <a:pt x="16365" y="58054"/>
                    <a:pt x="17530" y="56558"/>
                  </a:cubicBezTo>
                  <a:cubicBezTo>
                    <a:pt x="17530" y="56558"/>
                    <a:pt x="17530" y="56558"/>
                    <a:pt x="18461" y="56259"/>
                  </a:cubicBezTo>
                  <a:cubicBezTo>
                    <a:pt x="18461" y="56259"/>
                    <a:pt x="18461" y="56259"/>
                    <a:pt x="19160" y="56857"/>
                  </a:cubicBezTo>
                  <a:cubicBezTo>
                    <a:pt x="19160" y="56857"/>
                    <a:pt x="19160" y="56857"/>
                    <a:pt x="19859" y="58054"/>
                  </a:cubicBezTo>
                  <a:cubicBezTo>
                    <a:pt x="19859" y="58054"/>
                    <a:pt x="19859" y="58054"/>
                    <a:pt x="20324" y="58054"/>
                  </a:cubicBezTo>
                  <a:cubicBezTo>
                    <a:pt x="20324" y="58054"/>
                    <a:pt x="20324" y="58054"/>
                    <a:pt x="21256" y="58054"/>
                  </a:cubicBezTo>
                  <a:cubicBezTo>
                    <a:pt x="21256" y="58054"/>
                    <a:pt x="21256" y="58054"/>
                    <a:pt x="21722" y="58054"/>
                  </a:cubicBezTo>
                  <a:cubicBezTo>
                    <a:pt x="21722" y="58054"/>
                    <a:pt x="21722" y="58054"/>
                    <a:pt x="22420" y="56857"/>
                  </a:cubicBezTo>
                  <a:cubicBezTo>
                    <a:pt x="22420" y="56857"/>
                    <a:pt x="22420" y="56857"/>
                    <a:pt x="23119" y="56857"/>
                  </a:cubicBezTo>
                  <a:cubicBezTo>
                    <a:pt x="23119" y="56857"/>
                    <a:pt x="23119" y="56857"/>
                    <a:pt x="23352" y="56259"/>
                  </a:cubicBezTo>
                  <a:cubicBezTo>
                    <a:pt x="23352" y="56259"/>
                    <a:pt x="23352" y="56259"/>
                    <a:pt x="23818" y="55361"/>
                  </a:cubicBezTo>
                  <a:cubicBezTo>
                    <a:pt x="23818" y="55361"/>
                    <a:pt x="23818" y="55361"/>
                    <a:pt x="24050" y="56259"/>
                  </a:cubicBezTo>
                  <a:cubicBezTo>
                    <a:pt x="24050" y="56259"/>
                    <a:pt x="24050" y="56259"/>
                    <a:pt x="24749" y="56259"/>
                  </a:cubicBezTo>
                  <a:cubicBezTo>
                    <a:pt x="24749" y="56259"/>
                    <a:pt x="24749" y="56259"/>
                    <a:pt x="25215" y="56259"/>
                  </a:cubicBezTo>
                  <a:cubicBezTo>
                    <a:pt x="25215" y="56259"/>
                    <a:pt x="25215" y="56259"/>
                    <a:pt x="26147" y="56259"/>
                  </a:cubicBezTo>
                  <a:cubicBezTo>
                    <a:pt x="26147" y="56259"/>
                    <a:pt x="26147" y="56259"/>
                    <a:pt x="26845" y="55361"/>
                  </a:cubicBezTo>
                  <a:cubicBezTo>
                    <a:pt x="26845" y="55361"/>
                    <a:pt x="26845" y="55361"/>
                    <a:pt x="27544" y="55361"/>
                  </a:cubicBezTo>
                  <a:cubicBezTo>
                    <a:pt x="27544" y="55361"/>
                    <a:pt x="27544" y="55361"/>
                    <a:pt x="27777" y="53266"/>
                  </a:cubicBezTo>
                  <a:cubicBezTo>
                    <a:pt x="27777" y="53266"/>
                    <a:pt x="27777" y="53266"/>
                    <a:pt x="27311" y="51770"/>
                  </a:cubicBezTo>
                  <a:cubicBezTo>
                    <a:pt x="27311" y="51770"/>
                    <a:pt x="27311" y="51770"/>
                    <a:pt x="26845" y="49376"/>
                  </a:cubicBezTo>
                  <a:cubicBezTo>
                    <a:pt x="26845" y="49376"/>
                    <a:pt x="26845" y="49376"/>
                    <a:pt x="27777" y="49376"/>
                  </a:cubicBezTo>
                  <a:cubicBezTo>
                    <a:pt x="27777" y="49376"/>
                    <a:pt x="27777" y="49376"/>
                    <a:pt x="28708" y="48179"/>
                  </a:cubicBezTo>
                  <a:cubicBezTo>
                    <a:pt x="28708" y="48179"/>
                    <a:pt x="28708" y="48179"/>
                    <a:pt x="28475" y="46383"/>
                  </a:cubicBezTo>
                  <a:cubicBezTo>
                    <a:pt x="28475" y="46383"/>
                    <a:pt x="28475" y="46383"/>
                    <a:pt x="27078" y="46084"/>
                  </a:cubicBezTo>
                  <a:cubicBezTo>
                    <a:pt x="27078" y="46084"/>
                    <a:pt x="27078" y="46084"/>
                    <a:pt x="26379" y="46084"/>
                  </a:cubicBezTo>
                  <a:cubicBezTo>
                    <a:pt x="26379" y="46084"/>
                    <a:pt x="26379" y="46084"/>
                    <a:pt x="25681" y="46383"/>
                  </a:cubicBezTo>
                  <a:cubicBezTo>
                    <a:pt x="25681" y="46383"/>
                    <a:pt x="25681" y="46383"/>
                    <a:pt x="24982" y="46982"/>
                  </a:cubicBezTo>
                  <a:cubicBezTo>
                    <a:pt x="24982" y="46982"/>
                    <a:pt x="24982" y="46982"/>
                    <a:pt x="24516" y="48179"/>
                  </a:cubicBezTo>
                  <a:cubicBezTo>
                    <a:pt x="24516" y="48179"/>
                    <a:pt x="24516" y="48179"/>
                    <a:pt x="23818" y="48179"/>
                  </a:cubicBezTo>
                  <a:cubicBezTo>
                    <a:pt x="23818" y="48179"/>
                    <a:pt x="23818" y="48179"/>
                    <a:pt x="23119" y="46383"/>
                  </a:cubicBezTo>
                  <a:cubicBezTo>
                    <a:pt x="23119" y="46383"/>
                    <a:pt x="23119" y="46383"/>
                    <a:pt x="21256" y="46383"/>
                  </a:cubicBezTo>
                  <a:cubicBezTo>
                    <a:pt x="21256" y="46383"/>
                    <a:pt x="21256" y="46383"/>
                    <a:pt x="19160" y="46383"/>
                  </a:cubicBezTo>
                  <a:cubicBezTo>
                    <a:pt x="19160" y="46383"/>
                    <a:pt x="19160" y="46383"/>
                    <a:pt x="17530" y="45785"/>
                  </a:cubicBezTo>
                  <a:cubicBezTo>
                    <a:pt x="17530" y="45785"/>
                    <a:pt x="17530" y="45785"/>
                    <a:pt x="15900" y="44887"/>
                  </a:cubicBezTo>
                  <a:cubicBezTo>
                    <a:pt x="15900" y="44887"/>
                    <a:pt x="15900" y="44887"/>
                    <a:pt x="14968" y="43391"/>
                  </a:cubicBezTo>
                  <a:cubicBezTo>
                    <a:pt x="14968" y="43391"/>
                    <a:pt x="14968" y="43391"/>
                    <a:pt x="14735" y="40399"/>
                  </a:cubicBezTo>
                  <a:cubicBezTo>
                    <a:pt x="14735" y="40399"/>
                    <a:pt x="14735" y="40399"/>
                    <a:pt x="15900" y="39800"/>
                  </a:cubicBezTo>
                  <a:cubicBezTo>
                    <a:pt x="15900" y="39800"/>
                    <a:pt x="15900" y="39800"/>
                    <a:pt x="16598" y="39201"/>
                  </a:cubicBezTo>
                  <a:cubicBezTo>
                    <a:pt x="16598" y="39201"/>
                    <a:pt x="16598" y="39201"/>
                    <a:pt x="14968" y="38304"/>
                  </a:cubicBezTo>
                  <a:cubicBezTo>
                    <a:pt x="14968" y="38304"/>
                    <a:pt x="14968" y="38304"/>
                    <a:pt x="14036" y="37406"/>
                  </a:cubicBezTo>
                  <a:cubicBezTo>
                    <a:pt x="14036" y="37406"/>
                    <a:pt x="14036" y="37406"/>
                    <a:pt x="12872" y="36209"/>
                  </a:cubicBezTo>
                  <a:cubicBezTo>
                    <a:pt x="12872" y="36209"/>
                    <a:pt x="12872" y="36209"/>
                    <a:pt x="12639" y="35610"/>
                  </a:cubicBezTo>
                  <a:cubicBezTo>
                    <a:pt x="12639" y="35610"/>
                    <a:pt x="12639" y="35610"/>
                    <a:pt x="13571" y="34713"/>
                  </a:cubicBezTo>
                  <a:cubicBezTo>
                    <a:pt x="13571" y="34713"/>
                    <a:pt x="13571" y="34713"/>
                    <a:pt x="14269" y="34713"/>
                  </a:cubicBezTo>
                  <a:cubicBezTo>
                    <a:pt x="14269" y="34713"/>
                    <a:pt x="14269" y="34713"/>
                    <a:pt x="15667" y="34413"/>
                  </a:cubicBezTo>
                  <a:cubicBezTo>
                    <a:pt x="15667" y="34413"/>
                    <a:pt x="15667" y="34413"/>
                    <a:pt x="17530" y="32917"/>
                  </a:cubicBezTo>
                  <a:cubicBezTo>
                    <a:pt x="17530" y="32917"/>
                    <a:pt x="17530" y="32917"/>
                    <a:pt x="17763" y="33516"/>
                  </a:cubicBezTo>
                  <a:cubicBezTo>
                    <a:pt x="17763" y="33516"/>
                    <a:pt x="17763" y="33516"/>
                    <a:pt x="18927" y="32917"/>
                  </a:cubicBezTo>
                  <a:cubicBezTo>
                    <a:pt x="18927" y="32917"/>
                    <a:pt x="18927" y="32917"/>
                    <a:pt x="18927" y="32618"/>
                  </a:cubicBezTo>
                  <a:cubicBezTo>
                    <a:pt x="18927" y="32618"/>
                    <a:pt x="18927" y="32618"/>
                    <a:pt x="19626" y="32319"/>
                  </a:cubicBezTo>
                  <a:cubicBezTo>
                    <a:pt x="19626" y="32319"/>
                    <a:pt x="19626" y="32319"/>
                    <a:pt x="21023" y="32019"/>
                  </a:cubicBezTo>
                  <a:cubicBezTo>
                    <a:pt x="21023" y="32019"/>
                    <a:pt x="21023" y="32019"/>
                    <a:pt x="22653" y="32019"/>
                  </a:cubicBezTo>
                  <a:cubicBezTo>
                    <a:pt x="22653" y="32019"/>
                    <a:pt x="22653" y="32019"/>
                    <a:pt x="23352" y="32618"/>
                  </a:cubicBezTo>
                  <a:cubicBezTo>
                    <a:pt x="23352" y="32618"/>
                    <a:pt x="23352" y="32618"/>
                    <a:pt x="22886" y="34114"/>
                  </a:cubicBezTo>
                  <a:cubicBezTo>
                    <a:pt x="22886" y="34114"/>
                    <a:pt x="22886" y="34114"/>
                    <a:pt x="22886" y="34713"/>
                  </a:cubicBezTo>
                  <a:cubicBezTo>
                    <a:pt x="22886" y="34713"/>
                    <a:pt x="22886" y="34713"/>
                    <a:pt x="23585" y="35311"/>
                  </a:cubicBezTo>
                  <a:cubicBezTo>
                    <a:pt x="23585" y="35311"/>
                    <a:pt x="23585" y="35311"/>
                    <a:pt x="24283" y="36209"/>
                  </a:cubicBezTo>
                  <a:cubicBezTo>
                    <a:pt x="24283" y="36209"/>
                    <a:pt x="24283" y="36209"/>
                    <a:pt x="25681" y="36209"/>
                  </a:cubicBezTo>
                  <a:cubicBezTo>
                    <a:pt x="25681" y="36209"/>
                    <a:pt x="25681" y="36209"/>
                    <a:pt x="27544" y="36808"/>
                  </a:cubicBezTo>
                  <a:cubicBezTo>
                    <a:pt x="27544" y="36808"/>
                    <a:pt x="27544" y="36808"/>
                    <a:pt x="28941" y="35910"/>
                  </a:cubicBezTo>
                  <a:cubicBezTo>
                    <a:pt x="28941" y="35910"/>
                    <a:pt x="28941" y="35910"/>
                    <a:pt x="29873" y="34713"/>
                  </a:cubicBezTo>
                  <a:cubicBezTo>
                    <a:pt x="29873" y="34713"/>
                    <a:pt x="29873" y="34713"/>
                    <a:pt x="31037" y="33815"/>
                  </a:cubicBezTo>
                  <a:cubicBezTo>
                    <a:pt x="31037" y="33815"/>
                    <a:pt x="30106" y="33216"/>
                    <a:pt x="29873" y="33216"/>
                  </a:cubicBezTo>
                  <a:cubicBezTo>
                    <a:pt x="29407" y="33216"/>
                    <a:pt x="28941" y="32618"/>
                    <a:pt x="28941" y="32618"/>
                  </a:cubicBezTo>
                  <a:cubicBezTo>
                    <a:pt x="28941" y="32618"/>
                    <a:pt x="28941" y="32618"/>
                    <a:pt x="28243" y="32019"/>
                  </a:cubicBezTo>
                  <a:cubicBezTo>
                    <a:pt x="28243" y="32019"/>
                    <a:pt x="28243" y="32019"/>
                    <a:pt x="28243" y="30822"/>
                  </a:cubicBezTo>
                  <a:cubicBezTo>
                    <a:pt x="28243" y="30822"/>
                    <a:pt x="28243" y="30822"/>
                    <a:pt x="28010" y="29326"/>
                  </a:cubicBezTo>
                  <a:cubicBezTo>
                    <a:pt x="28010" y="29326"/>
                    <a:pt x="28010" y="29326"/>
                    <a:pt x="24516" y="28129"/>
                  </a:cubicBezTo>
                  <a:cubicBezTo>
                    <a:pt x="24516" y="28129"/>
                    <a:pt x="24516" y="28129"/>
                    <a:pt x="24516" y="23640"/>
                  </a:cubicBezTo>
                  <a:cubicBezTo>
                    <a:pt x="24516" y="23640"/>
                    <a:pt x="24516" y="23640"/>
                    <a:pt x="22886" y="21546"/>
                  </a:cubicBezTo>
                  <a:cubicBezTo>
                    <a:pt x="22886" y="21546"/>
                    <a:pt x="22886" y="21546"/>
                    <a:pt x="19626" y="17057"/>
                  </a:cubicBezTo>
                  <a:cubicBezTo>
                    <a:pt x="19626" y="17057"/>
                    <a:pt x="19626" y="17057"/>
                    <a:pt x="20091" y="17057"/>
                  </a:cubicBezTo>
                  <a:cubicBezTo>
                    <a:pt x="20091" y="17057"/>
                    <a:pt x="20091" y="17057"/>
                    <a:pt x="20091" y="16159"/>
                  </a:cubicBezTo>
                  <a:cubicBezTo>
                    <a:pt x="20091" y="16159"/>
                    <a:pt x="20091" y="16159"/>
                    <a:pt x="21256" y="16159"/>
                  </a:cubicBezTo>
                  <a:cubicBezTo>
                    <a:pt x="21256" y="16159"/>
                    <a:pt x="21256" y="16159"/>
                    <a:pt x="21256" y="14962"/>
                  </a:cubicBezTo>
                  <a:cubicBezTo>
                    <a:pt x="21256" y="14962"/>
                    <a:pt x="21256" y="14962"/>
                    <a:pt x="21489" y="13466"/>
                  </a:cubicBezTo>
                  <a:cubicBezTo>
                    <a:pt x="21489" y="13466"/>
                    <a:pt x="21489" y="13466"/>
                    <a:pt x="22187" y="13466"/>
                  </a:cubicBezTo>
                  <a:cubicBezTo>
                    <a:pt x="22187" y="13466"/>
                    <a:pt x="22187" y="13466"/>
                    <a:pt x="22886" y="14064"/>
                  </a:cubicBezTo>
                  <a:cubicBezTo>
                    <a:pt x="22886" y="14064"/>
                    <a:pt x="22886" y="14064"/>
                    <a:pt x="24050" y="14064"/>
                  </a:cubicBezTo>
                  <a:cubicBezTo>
                    <a:pt x="24050" y="14064"/>
                    <a:pt x="24050" y="14064"/>
                    <a:pt x="24516" y="14064"/>
                  </a:cubicBezTo>
                  <a:cubicBezTo>
                    <a:pt x="24516" y="14064"/>
                    <a:pt x="24516" y="14064"/>
                    <a:pt x="25681" y="14064"/>
                  </a:cubicBezTo>
                  <a:cubicBezTo>
                    <a:pt x="25681" y="14064"/>
                    <a:pt x="25681" y="14064"/>
                    <a:pt x="27777" y="13166"/>
                  </a:cubicBezTo>
                  <a:cubicBezTo>
                    <a:pt x="27777" y="13166"/>
                    <a:pt x="27777" y="13166"/>
                    <a:pt x="28475" y="12269"/>
                  </a:cubicBezTo>
                  <a:cubicBezTo>
                    <a:pt x="28475" y="12269"/>
                    <a:pt x="28475" y="12269"/>
                    <a:pt x="29174" y="10773"/>
                  </a:cubicBezTo>
                  <a:cubicBezTo>
                    <a:pt x="29174" y="10773"/>
                    <a:pt x="29174" y="10773"/>
                    <a:pt x="29174" y="8379"/>
                  </a:cubicBezTo>
                  <a:cubicBezTo>
                    <a:pt x="29174" y="8379"/>
                    <a:pt x="29174" y="8379"/>
                    <a:pt x="29873" y="8379"/>
                  </a:cubicBezTo>
                  <a:cubicBezTo>
                    <a:pt x="29873" y="8379"/>
                    <a:pt x="29873" y="8379"/>
                    <a:pt x="30571" y="7481"/>
                  </a:cubicBezTo>
                  <a:cubicBezTo>
                    <a:pt x="30571" y="7481"/>
                    <a:pt x="30571" y="7481"/>
                    <a:pt x="31969" y="5984"/>
                  </a:cubicBezTo>
                  <a:cubicBezTo>
                    <a:pt x="31969" y="5984"/>
                    <a:pt x="31969" y="5984"/>
                    <a:pt x="34530" y="5386"/>
                  </a:cubicBezTo>
                  <a:cubicBezTo>
                    <a:pt x="34530" y="5386"/>
                    <a:pt x="34530" y="5386"/>
                    <a:pt x="35462" y="3890"/>
                  </a:cubicBezTo>
                  <a:cubicBezTo>
                    <a:pt x="35462" y="3890"/>
                    <a:pt x="35462" y="3890"/>
                    <a:pt x="36393" y="3291"/>
                  </a:cubicBezTo>
                  <a:cubicBezTo>
                    <a:pt x="36393" y="3291"/>
                    <a:pt x="36393" y="3291"/>
                    <a:pt x="37092" y="2393"/>
                  </a:cubicBezTo>
                  <a:cubicBezTo>
                    <a:pt x="37092" y="2393"/>
                    <a:pt x="37092" y="2393"/>
                    <a:pt x="40818" y="2693"/>
                  </a:cubicBezTo>
                  <a:cubicBezTo>
                    <a:pt x="40818" y="2693"/>
                    <a:pt x="40818" y="2693"/>
                    <a:pt x="41284" y="1197"/>
                  </a:cubicBezTo>
                  <a:cubicBezTo>
                    <a:pt x="41284" y="1197"/>
                    <a:pt x="41284" y="1197"/>
                    <a:pt x="43147" y="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8" name="Shape 894"/>
            <p:cNvSpPr/>
            <p:nvPr/>
          </p:nvSpPr>
          <p:spPr>
            <a:xfrm>
              <a:off x="5957637" y="3282926"/>
              <a:ext cx="448593" cy="285010"/>
            </a:xfrm>
            <a:custGeom>
              <a:avLst/>
              <a:gdLst/>
              <a:ahLst/>
              <a:cxnLst/>
              <a:rect l="0" t="0" r="0" b="0"/>
              <a:pathLst>
                <a:path w="120000" h="120000" extrusionOk="0">
                  <a:moveTo>
                    <a:pt x="95419" y="71716"/>
                  </a:moveTo>
                  <a:cubicBezTo>
                    <a:pt x="96188" y="71716"/>
                    <a:pt x="96188" y="71716"/>
                    <a:pt x="96188" y="71716"/>
                  </a:cubicBezTo>
                  <a:cubicBezTo>
                    <a:pt x="97724" y="71716"/>
                    <a:pt x="97724" y="71716"/>
                    <a:pt x="97724" y="71716"/>
                  </a:cubicBezTo>
                  <a:cubicBezTo>
                    <a:pt x="100028" y="74100"/>
                    <a:pt x="100028" y="74100"/>
                    <a:pt x="100028" y="74100"/>
                  </a:cubicBezTo>
                  <a:cubicBezTo>
                    <a:pt x="101948" y="77080"/>
                    <a:pt x="101948" y="77080"/>
                    <a:pt x="101948" y="77080"/>
                  </a:cubicBezTo>
                  <a:cubicBezTo>
                    <a:pt x="101948" y="77080"/>
                    <a:pt x="103101" y="77677"/>
                    <a:pt x="103485" y="77677"/>
                  </a:cubicBezTo>
                  <a:cubicBezTo>
                    <a:pt x="103869" y="77677"/>
                    <a:pt x="104253" y="77677"/>
                    <a:pt x="104637" y="77677"/>
                  </a:cubicBezTo>
                  <a:cubicBezTo>
                    <a:pt x="105021" y="77677"/>
                    <a:pt x="106557" y="77677"/>
                    <a:pt x="106557" y="77677"/>
                  </a:cubicBezTo>
                  <a:cubicBezTo>
                    <a:pt x="110398" y="80061"/>
                    <a:pt x="110398" y="80061"/>
                    <a:pt x="110398" y="80061"/>
                  </a:cubicBezTo>
                  <a:cubicBezTo>
                    <a:pt x="112702" y="83042"/>
                    <a:pt x="112702" y="83042"/>
                    <a:pt x="112702" y="83042"/>
                  </a:cubicBezTo>
                  <a:cubicBezTo>
                    <a:pt x="112702" y="85426"/>
                    <a:pt x="112702" y="85426"/>
                    <a:pt x="112702" y="85426"/>
                  </a:cubicBezTo>
                  <a:cubicBezTo>
                    <a:pt x="113470" y="90791"/>
                    <a:pt x="113470" y="90791"/>
                    <a:pt x="113470" y="90791"/>
                  </a:cubicBezTo>
                  <a:cubicBezTo>
                    <a:pt x="114623" y="90791"/>
                    <a:pt x="114623" y="90791"/>
                    <a:pt x="114623" y="90791"/>
                  </a:cubicBezTo>
                  <a:cubicBezTo>
                    <a:pt x="115391" y="90791"/>
                    <a:pt x="115391" y="90791"/>
                    <a:pt x="115391" y="90791"/>
                  </a:cubicBezTo>
                  <a:cubicBezTo>
                    <a:pt x="115391" y="94367"/>
                    <a:pt x="115391" y="94367"/>
                    <a:pt x="115391" y="94367"/>
                  </a:cubicBezTo>
                  <a:cubicBezTo>
                    <a:pt x="116543" y="94367"/>
                    <a:pt x="116543" y="94367"/>
                    <a:pt x="116543" y="94367"/>
                  </a:cubicBezTo>
                  <a:cubicBezTo>
                    <a:pt x="118079" y="96752"/>
                    <a:pt x="118079" y="96752"/>
                    <a:pt x="118079" y="96752"/>
                  </a:cubicBezTo>
                  <a:cubicBezTo>
                    <a:pt x="120000" y="96752"/>
                    <a:pt x="120000" y="96752"/>
                    <a:pt x="120000" y="96752"/>
                  </a:cubicBezTo>
                  <a:cubicBezTo>
                    <a:pt x="118079" y="100924"/>
                    <a:pt x="118079" y="100924"/>
                    <a:pt x="118079" y="100924"/>
                  </a:cubicBezTo>
                  <a:cubicBezTo>
                    <a:pt x="116543" y="102117"/>
                    <a:pt x="116543" y="102117"/>
                    <a:pt x="116543" y="102117"/>
                  </a:cubicBezTo>
                  <a:cubicBezTo>
                    <a:pt x="114623" y="107482"/>
                    <a:pt x="114623" y="107482"/>
                    <a:pt x="114623" y="107482"/>
                  </a:cubicBezTo>
                  <a:cubicBezTo>
                    <a:pt x="112318" y="108674"/>
                    <a:pt x="112318" y="108674"/>
                    <a:pt x="112318" y="108674"/>
                  </a:cubicBezTo>
                  <a:cubicBezTo>
                    <a:pt x="107709" y="108674"/>
                    <a:pt x="107709" y="108674"/>
                    <a:pt x="107709" y="108674"/>
                  </a:cubicBezTo>
                  <a:cubicBezTo>
                    <a:pt x="106941" y="110462"/>
                    <a:pt x="106941" y="110462"/>
                    <a:pt x="106941" y="110462"/>
                  </a:cubicBezTo>
                  <a:cubicBezTo>
                    <a:pt x="103869" y="110462"/>
                    <a:pt x="103869" y="110462"/>
                    <a:pt x="103869" y="110462"/>
                  </a:cubicBezTo>
                  <a:cubicBezTo>
                    <a:pt x="103101" y="114635"/>
                    <a:pt x="103101" y="114635"/>
                    <a:pt x="103101" y="114635"/>
                  </a:cubicBezTo>
                  <a:cubicBezTo>
                    <a:pt x="102717" y="117615"/>
                    <a:pt x="102717" y="117615"/>
                    <a:pt x="102717" y="117615"/>
                  </a:cubicBezTo>
                  <a:cubicBezTo>
                    <a:pt x="101948" y="118808"/>
                    <a:pt x="101948" y="118808"/>
                    <a:pt x="101948" y="118808"/>
                  </a:cubicBezTo>
                  <a:cubicBezTo>
                    <a:pt x="101180" y="120000"/>
                    <a:pt x="101180" y="120000"/>
                    <a:pt x="101180" y="120000"/>
                  </a:cubicBezTo>
                  <a:cubicBezTo>
                    <a:pt x="100028" y="120000"/>
                    <a:pt x="100028" y="120000"/>
                    <a:pt x="100028" y="120000"/>
                  </a:cubicBezTo>
                  <a:cubicBezTo>
                    <a:pt x="98876" y="117019"/>
                    <a:pt x="98876" y="117019"/>
                    <a:pt x="98876" y="117019"/>
                  </a:cubicBezTo>
                  <a:cubicBezTo>
                    <a:pt x="96188" y="115231"/>
                    <a:pt x="96188" y="115231"/>
                    <a:pt x="96188" y="115231"/>
                  </a:cubicBezTo>
                  <a:cubicBezTo>
                    <a:pt x="94651" y="112846"/>
                    <a:pt x="94651" y="112846"/>
                    <a:pt x="94651" y="112846"/>
                  </a:cubicBezTo>
                  <a:cubicBezTo>
                    <a:pt x="94651" y="111654"/>
                    <a:pt x="94651" y="111654"/>
                    <a:pt x="94651" y="111654"/>
                  </a:cubicBezTo>
                  <a:cubicBezTo>
                    <a:pt x="94651" y="109866"/>
                    <a:pt x="94651" y="109866"/>
                    <a:pt x="94651" y="109866"/>
                  </a:cubicBezTo>
                  <a:cubicBezTo>
                    <a:pt x="94651" y="107482"/>
                    <a:pt x="94651" y="107482"/>
                    <a:pt x="94651" y="107482"/>
                  </a:cubicBezTo>
                  <a:cubicBezTo>
                    <a:pt x="94651" y="106289"/>
                    <a:pt x="94651" y="106289"/>
                    <a:pt x="94651" y="106289"/>
                  </a:cubicBezTo>
                  <a:cubicBezTo>
                    <a:pt x="94651" y="101521"/>
                    <a:pt x="94651" y="101521"/>
                    <a:pt x="94651" y="101521"/>
                  </a:cubicBezTo>
                  <a:cubicBezTo>
                    <a:pt x="94651" y="100328"/>
                    <a:pt x="94651" y="100328"/>
                    <a:pt x="94651" y="100328"/>
                  </a:cubicBezTo>
                  <a:cubicBezTo>
                    <a:pt x="94651" y="97348"/>
                    <a:pt x="94651" y="97348"/>
                    <a:pt x="94651" y="97348"/>
                  </a:cubicBezTo>
                  <a:cubicBezTo>
                    <a:pt x="92731" y="93175"/>
                    <a:pt x="92731" y="93175"/>
                    <a:pt x="92731" y="93175"/>
                  </a:cubicBezTo>
                  <a:cubicBezTo>
                    <a:pt x="91579" y="91387"/>
                    <a:pt x="91579" y="91387"/>
                    <a:pt x="91579" y="91387"/>
                  </a:cubicBezTo>
                  <a:cubicBezTo>
                    <a:pt x="91579" y="89598"/>
                    <a:pt x="91579" y="89598"/>
                    <a:pt x="91579" y="89598"/>
                  </a:cubicBezTo>
                  <a:cubicBezTo>
                    <a:pt x="91579" y="88406"/>
                    <a:pt x="91579" y="88406"/>
                    <a:pt x="91579" y="88406"/>
                  </a:cubicBezTo>
                  <a:cubicBezTo>
                    <a:pt x="92731" y="86022"/>
                    <a:pt x="92731" y="86022"/>
                    <a:pt x="92731" y="86022"/>
                  </a:cubicBezTo>
                  <a:cubicBezTo>
                    <a:pt x="94651" y="85426"/>
                    <a:pt x="94651" y="85426"/>
                    <a:pt x="94651" y="85426"/>
                  </a:cubicBezTo>
                  <a:cubicBezTo>
                    <a:pt x="96188" y="83042"/>
                    <a:pt x="96188" y="83042"/>
                    <a:pt x="96188" y="83042"/>
                  </a:cubicBezTo>
                  <a:lnTo>
                    <a:pt x="96188" y="80061"/>
                  </a:lnTo>
                  <a:cubicBezTo>
                    <a:pt x="95419" y="74696"/>
                    <a:pt x="95419" y="74696"/>
                    <a:pt x="95419" y="74696"/>
                  </a:cubicBezTo>
                  <a:cubicBezTo>
                    <a:pt x="95419" y="73504"/>
                    <a:pt x="95419" y="73504"/>
                    <a:pt x="95419" y="73504"/>
                  </a:cubicBezTo>
                  <a:cubicBezTo>
                    <a:pt x="95419" y="71716"/>
                    <a:pt x="95419" y="71716"/>
                    <a:pt x="95419" y="71716"/>
                  </a:cubicBezTo>
                  <a:close/>
                  <a:moveTo>
                    <a:pt x="70375" y="46863"/>
                  </a:moveTo>
                  <a:lnTo>
                    <a:pt x="71729" y="46863"/>
                  </a:lnTo>
                  <a:lnTo>
                    <a:pt x="72631" y="46863"/>
                  </a:lnTo>
                  <a:lnTo>
                    <a:pt x="73533" y="48283"/>
                  </a:lnTo>
                  <a:lnTo>
                    <a:pt x="74435" y="50413"/>
                  </a:lnTo>
                  <a:lnTo>
                    <a:pt x="74435" y="52544"/>
                  </a:lnTo>
                  <a:lnTo>
                    <a:pt x="72631" y="53964"/>
                  </a:lnTo>
                  <a:lnTo>
                    <a:pt x="71729" y="52544"/>
                  </a:lnTo>
                  <a:lnTo>
                    <a:pt x="71729" y="50413"/>
                  </a:lnTo>
                  <a:lnTo>
                    <a:pt x="70375" y="48993"/>
                  </a:lnTo>
                  <a:lnTo>
                    <a:pt x="70375" y="48283"/>
                  </a:lnTo>
                  <a:close/>
                  <a:moveTo>
                    <a:pt x="78947" y="43313"/>
                  </a:moveTo>
                  <a:lnTo>
                    <a:pt x="80300" y="43313"/>
                  </a:lnTo>
                  <a:lnTo>
                    <a:pt x="81654" y="45443"/>
                  </a:lnTo>
                  <a:lnTo>
                    <a:pt x="82556" y="46863"/>
                  </a:lnTo>
                  <a:lnTo>
                    <a:pt x="84361" y="48283"/>
                  </a:lnTo>
                  <a:lnTo>
                    <a:pt x="84361" y="46863"/>
                  </a:lnTo>
                  <a:lnTo>
                    <a:pt x="86616" y="46863"/>
                  </a:lnTo>
                  <a:lnTo>
                    <a:pt x="87969" y="46863"/>
                  </a:lnTo>
                  <a:lnTo>
                    <a:pt x="89774" y="48994"/>
                  </a:lnTo>
                  <a:lnTo>
                    <a:pt x="92932" y="52544"/>
                  </a:lnTo>
                  <a:lnTo>
                    <a:pt x="92932" y="56094"/>
                  </a:lnTo>
                  <a:lnTo>
                    <a:pt x="91578" y="58224"/>
                  </a:lnTo>
                  <a:lnTo>
                    <a:pt x="90225" y="58224"/>
                  </a:lnTo>
                  <a:lnTo>
                    <a:pt x="88872" y="58224"/>
                  </a:lnTo>
                  <a:lnTo>
                    <a:pt x="88872" y="58934"/>
                  </a:lnTo>
                  <a:lnTo>
                    <a:pt x="85714" y="58934"/>
                  </a:lnTo>
                  <a:lnTo>
                    <a:pt x="84361" y="58934"/>
                  </a:lnTo>
                  <a:lnTo>
                    <a:pt x="83909" y="58934"/>
                  </a:lnTo>
                  <a:lnTo>
                    <a:pt x="83007" y="56804"/>
                  </a:lnTo>
                  <a:lnTo>
                    <a:pt x="82556" y="53964"/>
                  </a:lnTo>
                  <a:lnTo>
                    <a:pt x="83007" y="51124"/>
                  </a:lnTo>
                  <a:lnTo>
                    <a:pt x="80751" y="51124"/>
                  </a:lnTo>
                  <a:lnTo>
                    <a:pt x="78947" y="50413"/>
                  </a:lnTo>
                  <a:lnTo>
                    <a:pt x="78947" y="48283"/>
                  </a:lnTo>
                  <a:lnTo>
                    <a:pt x="78947" y="46863"/>
                  </a:lnTo>
                  <a:lnTo>
                    <a:pt x="78947" y="44733"/>
                  </a:lnTo>
                  <a:close/>
                  <a:moveTo>
                    <a:pt x="65864" y="37633"/>
                  </a:moveTo>
                  <a:lnTo>
                    <a:pt x="66766" y="37633"/>
                  </a:lnTo>
                  <a:lnTo>
                    <a:pt x="69473" y="37633"/>
                  </a:lnTo>
                  <a:lnTo>
                    <a:pt x="71728" y="37633"/>
                  </a:lnTo>
                  <a:lnTo>
                    <a:pt x="72179" y="40473"/>
                  </a:lnTo>
                  <a:lnTo>
                    <a:pt x="77142" y="40473"/>
                  </a:lnTo>
                  <a:lnTo>
                    <a:pt x="74886" y="42603"/>
                  </a:lnTo>
                  <a:lnTo>
                    <a:pt x="74435" y="43313"/>
                  </a:lnTo>
                  <a:lnTo>
                    <a:pt x="74435" y="41893"/>
                  </a:lnTo>
                  <a:lnTo>
                    <a:pt x="73082" y="41893"/>
                  </a:lnTo>
                  <a:lnTo>
                    <a:pt x="72179" y="41893"/>
                  </a:lnTo>
                  <a:lnTo>
                    <a:pt x="70826" y="41893"/>
                  </a:lnTo>
                  <a:lnTo>
                    <a:pt x="69924" y="41893"/>
                  </a:lnTo>
                  <a:lnTo>
                    <a:pt x="69022" y="41893"/>
                  </a:lnTo>
                  <a:lnTo>
                    <a:pt x="67668" y="41893"/>
                  </a:lnTo>
                  <a:lnTo>
                    <a:pt x="65864" y="41183"/>
                  </a:lnTo>
                  <a:lnTo>
                    <a:pt x="65864" y="40473"/>
                  </a:lnTo>
                  <a:lnTo>
                    <a:pt x="65864" y="39053"/>
                  </a:lnTo>
                  <a:close/>
                  <a:moveTo>
                    <a:pt x="47819" y="20591"/>
                  </a:moveTo>
                  <a:lnTo>
                    <a:pt x="49623" y="20591"/>
                  </a:lnTo>
                  <a:lnTo>
                    <a:pt x="50526" y="20591"/>
                  </a:lnTo>
                  <a:lnTo>
                    <a:pt x="51428" y="21301"/>
                  </a:lnTo>
                  <a:lnTo>
                    <a:pt x="51879" y="22721"/>
                  </a:lnTo>
                  <a:lnTo>
                    <a:pt x="53232" y="26272"/>
                  </a:lnTo>
                  <a:lnTo>
                    <a:pt x="54586" y="26272"/>
                  </a:lnTo>
                  <a:lnTo>
                    <a:pt x="55488" y="29822"/>
                  </a:lnTo>
                  <a:lnTo>
                    <a:pt x="55488" y="32662"/>
                  </a:lnTo>
                  <a:lnTo>
                    <a:pt x="55488" y="34793"/>
                  </a:lnTo>
                  <a:lnTo>
                    <a:pt x="54135" y="34793"/>
                  </a:lnTo>
                  <a:lnTo>
                    <a:pt x="52781" y="32662"/>
                  </a:lnTo>
                  <a:lnTo>
                    <a:pt x="51879" y="31242"/>
                  </a:lnTo>
                  <a:lnTo>
                    <a:pt x="49623" y="32662"/>
                  </a:lnTo>
                  <a:lnTo>
                    <a:pt x="47819" y="33372"/>
                  </a:lnTo>
                  <a:lnTo>
                    <a:pt x="46466" y="31952"/>
                  </a:lnTo>
                  <a:lnTo>
                    <a:pt x="45563" y="29822"/>
                  </a:lnTo>
                  <a:lnTo>
                    <a:pt x="43308" y="27692"/>
                  </a:lnTo>
                  <a:lnTo>
                    <a:pt x="43308" y="25562"/>
                  </a:lnTo>
                  <a:lnTo>
                    <a:pt x="43308" y="22721"/>
                  </a:lnTo>
                  <a:lnTo>
                    <a:pt x="44661" y="22721"/>
                  </a:lnTo>
                  <a:lnTo>
                    <a:pt x="46014" y="22721"/>
                  </a:lnTo>
                  <a:lnTo>
                    <a:pt x="46014" y="21301"/>
                  </a:lnTo>
                  <a:close/>
                  <a:moveTo>
                    <a:pt x="3157" y="6390"/>
                  </a:moveTo>
                  <a:lnTo>
                    <a:pt x="3157" y="8520"/>
                  </a:lnTo>
                  <a:lnTo>
                    <a:pt x="3157" y="9941"/>
                  </a:lnTo>
                  <a:lnTo>
                    <a:pt x="2255" y="11361"/>
                  </a:lnTo>
                  <a:lnTo>
                    <a:pt x="1804" y="12781"/>
                  </a:lnTo>
                  <a:lnTo>
                    <a:pt x="1804" y="15621"/>
                  </a:lnTo>
                  <a:lnTo>
                    <a:pt x="0" y="14201"/>
                  </a:lnTo>
                  <a:lnTo>
                    <a:pt x="0" y="12781"/>
                  </a:lnTo>
                  <a:lnTo>
                    <a:pt x="0" y="11361"/>
                  </a:lnTo>
                  <a:lnTo>
                    <a:pt x="1804" y="8520"/>
                  </a:lnTo>
                  <a:close/>
                  <a:moveTo>
                    <a:pt x="14887" y="0"/>
                  </a:moveTo>
                  <a:lnTo>
                    <a:pt x="16240" y="0"/>
                  </a:lnTo>
                  <a:lnTo>
                    <a:pt x="19849" y="0"/>
                  </a:lnTo>
                  <a:lnTo>
                    <a:pt x="21202" y="0"/>
                  </a:lnTo>
                  <a:lnTo>
                    <a:pt x="22556" y="3550"/>
                  </a:lnTo>
                  <a:lnTo>
                    <a:pt x="22556" y="4260"/>
                  </a:lnTo>
                  <a:lnTo>
                    <a:pt x="22556" y="6390"/>
                  </a:lnTo>
                  <a:lnTo>
                    <a:pt x="22105" y="8520"/>
                  </a:lnTo>
                  <a:lnTo>
                    <a:pt x="22105" y="9230"/>
                  </a:lnTo>
                  <a:lnTo>
                    <a:pt x="20751" y="11360"/>
                  </a:lnTo>
                  <a:lnTo>
                    <a:pt x="19849" y="11360"/>
                  </a:lnTo>
                  <a:lnTo>
                    <a:pt x="18496" y="11360"/>
                  </a:lnTo>
                  <a:lnTo>
                    <a:pt x="17593" y="11360"/>
                  </a:lnTo>
                  <a:lnTo>
                    <a:pt x="15338" y="9230"/>
                  </a:lnTo>
                  <a:lnTo>
                    <a:pt x="14887" y="9230"/>
                  </a:lnTo>
                  <a:lnTo>
                    <a:pt x="12631" y="6390"/>
                  </a:lnTo>
                  <a:lnTo>
                    <a:pt x="12631" y="2840"/>
                  </a:lnTo>
                  <a:lnTo>
                    <a:pt x="12631" y="142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grpSp>
      <p:sp>
        <p:nvSpPr>
          <p:cNvPr id="2" name="Star: 5 Points 1"/>
          <p:cNvSpPr/>
          <p:nvPr/>
        </p:nvSpPr>
        <p:spPr>
          <a:xfrm>
            <a:off x="6366485" y="6755749"/>
            <a:ext cx="334944" cy="334994"/>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41" tIns="34221" rIns="68441" bIns="34221" numCol="1" spcCol="0" rtlCol="0" fromWordArt="0" anchor="ctr" anchorCtr="0" forceAA="0" compatLnSpc="1">
            <a:prstTxWarp prst="textNoShape">
              <a:avLst/>
            </a:prstTxWarp>
            <a:noAutofit/>
          </a:bodyPr>
          <a:lstStyle/>
          <a:p>
            <a:pPr algn="ctr" defTabSz="1368669" rtl="0" eaLnBrk="1" fontAlgn="auto" hangingPunct="1">
              <a:spcBef>
                <a:spcPts val="0"/>
              </a:spcBef>
              <a:spcAft>
                <a:spcPts val="0"/>
              </a:spcAft>
            </a:pPr>
            <a:endParaRPr lang="ja" sz="1400">
              <a:solidFill>
                <a:prstClr val="white"/>
              </a:solidFill>
            </a:endParaRPr>
          </a:p>
        </p:txBody>
      </p:sp>
      <p:sp>
        <p:nvSpPr>
          <p:cNvPr id="73" name="TextBox 72"/>
          <p:cNvSpPr txBox="1"/>
          <p:nvPr/>
        </p:nvSpPr>
        <p:spPr>
          <a:xfrm>
            <a:off x="11244173" y="5202262"/>
            <a:ext cx="6501594" cy="584570"/>
          </a:xfrm>
          <a:prstGeom prst="rect">
            <a:avLst/>
          </a:prstGeom>
          <a:solidFill>
            <a:schemeClr val="accent1"/>
          </a:solidFill>
        </p:spPr>
        <p:txBody>
          <a:bodyPr wrap="square" lIns="136868" tIns="68441" rIns="136868" bIns="68441" rtlCol="0">
            <a:spAutoFit/>
          </a:bodyPr>
          <a:lstStyle/>
          <a:p>
            <a:pPr algn="l" defTabSz="1368669" rtl="0" eaLnBrk="1" fontAlgn="auto" hangingPunct="1">
              <a:spcBef>
                <a:spcPts val="0"/>
              </a:spcBef>
              <a:spcAft>
                <a:spcPts val="0"/>
              </a:spcAft>
            </a:pPr>
            <a:r>
              <a:rPr lang="ja" sz="2900" b="0" i="0" u="none" baseline="0">
                <a:solidFill>
                  <a:prstClr val="white"/>
                </a:solidFill>
                <a:latin typeface="+mn-lt"/>
                <a:cs typeface="Mongolian Baiti" panose="03000500000000000000" pitchFamily="66" charset="0"/>
              </a:rPr>
              <a:t>仕事に最適な州</a:t>
            </a:r>
            <a:endParaRPr lang="ja" sz="2900" dirty="0">
              <a:solidFill>
                <a:prstClr val="white"/>
              </a:solidFill>
              <a:latin typeface="+mn-lt"/>
              <a:cs typeface="Mongolian Baiti" panose="03000500000000000000" pitchFamily="66" charset="0"/>
            </a:endParaRPr>
          </a:p>
        </p:txBody>
      </p:sp>
      <p:sp>
        <p:nvSpPr>
          <p:cNvPr id="77" name="TextBox 76"/>
          <p:cNvSpPr txBox="1"/>
          <p:nvPr/>
        </p:nvSpPr>
        <p:spPr>
          <a:xfrm>
            <a:off x="11244167" y="5966061"/>
            <a:ext cx="6501596" cy="584570"/>
          </a:xfrm>
          <a:prstGeom prst="rect">
            <a:avLst/>
          </a:prstGeom>
          <a:solidFill>
            <a:schemeClr val="accent2">
              <a:lumMod val="75000"/>
            </a:schemeClr>
          </a:solidFill>
        </p:spPr>
        <p:txBody>
          <a:bodyPr wrap="square" lIns="136868" tIns="68441" rIns="136868" bIns="68441" rtlCol="0">
            <a:spAutoFit/>
          </a:bodyPr>
          <a:lstStyle/>
          <a:p>
            <a:pPr algn="l" defTabSz="1368669" rtl="0" eaLnBrk="1" fontAlgn="auto" hangingPunct="1">
              <a:spcBef>
                <a:spcPts val="0"/>
              </a:spcBef>
              <a:spcAft>
                <a:spcPts val="0"/>
              </a:spcAft>
            </a:pPr>
            <a:r>
              <a:rPr lang="ja" sz="2900" b="0" i="0" u="none" baseline="0">
                <a:solidFill>
                  <a:prstClr val="white"/>
                </a:solidFill>
                <a:latin typeface="+mn-lt"/>
                <a:cs typeface="Mongolian Baiti" panose="03000500000000000000" pitchFamily="66" charset="0"/>
              </a:rPr>
              <a:t>労働者災害補償が低費用</a:t>
            </a:r>
            <a:endParaRPr lang="ja" sz="2900" dirty="0">
              <a:solidFill>
                <a:prstClr val="white"/>
              </a:solidFill>
              <a:latin typeface="+mn-lt"/>
              <a:cs typeface="Mongolian Baiti" panose="03000500000000000000" pitchFamily="66" charset="0"/>
            </a:endParaRPr>
          </a:p>
        </p:txBody>
      </p:sp>
      <p:sp>
        <p:nvSpPr>
          <p:cNvPr id="78" name="TextBox 77"/>
          <p:cNvSpPr txBox="1"/>
          <p:nvPr/>
        </p:nvSpPr>
        <p:spPr>
          <a:xfrm>
            <a:off x="11236080" y="6729856"/>
            <a:ext cx="6509676" cy="584570"/>
          </a:xfrm>
          <a:prstGeom prst="rect">
            <a:avLst/>
          </a:prstGeom>
          <a:solidFill>
            <a:schemeClr val="accent2">
              <a:lumMod val="75000"/>
            </a:schemeClr>
          </a:solidFill>
        </p:spPr>
        <p:txBody>
          <a:bodyPr wrap="square" lIns="136868" tIns="68441" rIns="136868" bIns="68441" rtlCol="0">
            <a:spAutoFit/>
          </a:bodyPr>
          <a:lstStyle/>
          <a:p>
            <a:pPr defTabSz="1368669" eaLnBrk="1" fontAlgn="auto" hangingPunct="1">
              <a:spcBef>
                <a:spcPts val="0"/>
              </a:spcBef>
              <a:spcAft>
                <a:spcPts val="0"/>
              </a:spcAft>
            </a:pPr>
            <a:r>
              <a:rPr lang="ja" altLang="en-US" sz="2900" dirty="0">
                <a:solidFill>
                  <a:prstClr val="white"/>
                </a:solidFill>
                <a:latin typeface="Calibri (Body)"/>
                <a:cs typeface="Mongolian Baiti" panose="03000500000000000000" pitchFamily="66" charset="0"/>
              </a:rPr>
              <a:t>州所得税</a:t>
            </a:r>
            <a:r>
              <a:rPr lang="ja-JP" altLang="en-US" sz="2900" dirty="0">
                <a:solidFill>
                  <a:prstClr val="white"/>
                </a:solidFill>
                <a:latin typeface="Calibri (Body)"/>
                <a:cs typeface="Mongolian Baiti" panose="03000500000000000000" pitchFamily="66" charset="0"/>
              </a:rPr>
              <a:t>を支払う必要</a:t>
            </a:r>
            <a:r>
              <a:rPr lang="ja" altLang="en-US" sz="2900" dirty="0">
                <a:solidFill>
                  <a:prstClr val="white"/>
                </a:solidFill>
                <a:latin typeface="Calibri (Body)"/>
                <a:cs typeface="Mongolian Baiti" panose="03000500000000000000" pitchFamily="66" charset="0"/>
              </a:rPr>
              <a:t>がない</a:t>
            </a:r>
          </a:p>
        </p:txBody>
      </p:sp>
      <p:sp>
        <p:nvSpPr>
          <p:cNvPr id="79" name="TextBox 78"/>
          <p:cNvSpPr txBox="1"/>
          <p:nvPr/>
        </p:nvSpPr>
        <p:spPr>
          <a:xfrm>
            <a:off x="11236080" y="7493643"/>
            <a:ext cx="6509676" cy="1030845"/>
          </a:xfrm>
          <a:prstGeom prst="rect">
            <a:avLst/>
          </a:prstGeom>
          <a:solidFill>
            <a:schemeClr val="accent2">
              <a:lumMod val="75000"/>
            </a:schemeClr>
          </a:solidFill>
        </p:spPr>
        <p:txBody>
          <a:bodyPr wrap="square" lIns="136868" tIns="68441" rIns="136868" bIns="68441" rtlCol="0">
            <a:spAutoFit/>
          </a:bodyPr>
          <a:lstStyle/>
          <a:p>
            <a:pPr algn="l" defTabSz="1368669" rtl="0" eaLnBrk="1" fontAlgn="auto" hangingPunct="1">
              <a:spcBef>
                <a:spcPts val="0"/>
              </a:spcBef>
              <a:spcAft>
                <a:spcPts val="0"/>
              </a:spcAft>
            </a:pPr>
            <a:r>
              <a:rPr lang="ja" sz="2900" b="0" i="0" u="none" baseline="0" dirty="0">
                <a:solidFill>
                  <a:prstClr val="white"/>
                </a:solidFill>
                <a:latin typeface="+mn-lt"/>
                <a:cs typeface="Mongolian Baiti" panose="03000500000000000000" pitchFamily="66" charset="0"/>
              </a:rPr>
              <a:t>CEOが選ぶ、事業に適した州ベスト10にランク入り</a:t>
            </a:r>
            <a:endParaRPr lang="ja" sz="2900" dirty="0">
              <a:solidFill>
                <a:prstClr val="white"/>
              </a:solidFill>
              <a:latin typeface="+mn-lt"/>
              <a:cs typeface="Mongolian Baiti" panose="03000500000000000000" pitchFamily="66" charset="0"/>
            </a:endParaRPr>
          </a:p>
        </p:txBody>
      </p:sp>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1726" y="445362"/>
            <a:ext cx="1759940" cy="634688"/>
          </a:xfrm>
          <a:prstGeom prst="rect">
            <a:avLst/>
          </a:prstGeom>
        </p:spPr>
      </p:pic>
      <p:sp>
        <p:nvSpPr>
          <p:cNvPr id="66" name="Title 1"/>
          <p:cNvSpPr txBox="1">
            <a:spLocks/>
          </p:cNvSpPr>
          <p:nvPr/>
        </p:nvSpPr>
        <p:spPr>
          <a:xfrm>
            <a:off x="1677500" y="293009"/>
            <a:ext cx="16203894"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fontAlgn="auto">
              <a:spcAft>
                <a:spcPts val="0"/>
              </a:spcAft>
            </a:pPr>
            <a:r>
              <a:rPr lang="ja" sz="6200" b="1" i="0" u="none" baseline="0" dirty="0">
                <a:solidFill>
                  <a:srgbClr val="595959"/>
                </a:solidFill>
                <a:latin typeface="+mn-lt"/>
              </a:rPr>
              <a:t>テキサスと  </a:t>
            </a:r>
            <a:r>
              <a:rPr lang="ja" sz="6200" b="1" i="0" u="none" baseline="0" dirty="0">
                <a:solidFill>
                  <a:srgbClr val="FF0000"/>
                </a:solidFill>
                <a:latin typeface="+mn-lt"/>
              </a:rPr>
              <a:t>         </a:t>
            </a:r>
            <a:r>
              <a:rPr lang="ja" sz="6200" b="1" i="0" u="none" baseline="0" dirty="0">
                <a:solidFill>
                  <a:prstClr val="black">
                    <a:lumMod val="65000"/>
                    <a:lumOff val="35000"/>
                  </a:prstClr>
                </a:solidFill>
                <a:latin typeface="+mn-lt"/>
              </a:rPr>
              <a:t>ビジネス環境</a:t>
            </a:r>
            <a:endParaRPr lang="ja" sz="6200" b="1" dirty="0">
              <a:solidFill>
                <a:prstClr val="black">
                  <a:lumMod val="65000"/>
                  <a:lumOff val="35000"/>
                </a:prstClr>
              </a:solidFill>
              <a:latin typeface="+mn-lt"/>
            </a:endParaRPr>
          </a:p>
        </p:txBody>
      </p:sp>
    </p:spTree>
    <p:extLst>
      <p:ext uri="{BB962C8B-B14F-4D97-AF65-F5344CB8AC3E}">
        <p14:creationId xmlns:p14="http://schemas.microsoft.com/office/powerpoint/2010/main" val="63361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5"/>
          <p:cNvSpPr>
            <a:spLocks/>
          </p:cNvSpPr>
          <p:nvPr/>
        </p:nvSpPr>
        <p:spPr bwMode="auto">
          <a:xfrm>
            <a:off x="10774212" y="7139075"/>
            <a:ext cx="363540" cy="700074"/>
          </a:xfrm>
          <a:custGeom>
            <a:avLst/>
            <a:gdLst>
              <a:gd name="T0" fmla="*/ 69 w 349"/>
              <a:gd name="T1" fmla="*/ 363 h 675"/>
              <a:gd name="T2" fmla="*/ 66 w 349"/>
              <a:gd name="T3" fmla="*/ 345 h 675"/>
              <a:gd name="T4" fmla="*/ 56 w 349"/>
              <a:gd name="T5" fmla="*/ 322 h 675"/>
              <a:gd name="T6" fmla="*/ 46 w 349"/>
              <a:gd name="T7" fmla="*/ 297 h 675"/>
              <a:gd name="T8" fmla="*/ 43 w 349"/>
              <a:gd name="T9" fmla="*/ 274 h 675"/>
              <a:gd name="T10" fmla="*/ 45 w 349"/>
              <a:gd name="T11" fmla="*/ 247 h 675"/>
              <a:gd name="T12" fmla="*/ 53 w 349"/>
              <a:gd name="T13" fmla="*/ 225 h 675"/>
              <a:gd name="T14" fmla="*/ 64 w 349"/>
              <a:gd name="T15" fmla="*/ 210 h 675"/>
              <a:gd name="T16" fmla="*/ 80 w 349"/>
              <a:gd name="T17" fmla="*/ 198 h 675"/>
              <a:gd name="T18" fmla="*/ 154 w 349"/>
              <a:gd name="T19" fmla="*/ 166 h 675"/>
              <a:gd name="T20" fmla="*/ 184 w 349"/>
              <a:gd name="T21" fmla="*/ 142 h 675"/>
              <a:gd name="T22" fmla="*/ 218 w 349"/>
              <a:gd name="T23" fmla="*/ 109 h 675"/>
              <a:gd name="T24" fmla="*/ 273 w 349"/>
              <a:gd name="T25" fmla="*/ 50 h 675"/>
              <a:gd name="T26" fmla="*/ 276 w 349"/>
              <a:gd name="T27" fmla="*/ 41 h 675"/>
              <a:gd name="T28" fmla="*/ 278 w 349"/>
              <a:gd name="T29" fmla="*/ 28 h 675"/>
              <a:gd name="T30" fmla="*/ 280 w 349"/>
              <a:gd name="T31" fmla="*/ 0 h 675"/>
              <a:gd name="T32" fmla="*/ 290 w 349"/>
              <a:gd name="T33" fmla="*/ 2 h 675"/>
              <a:gd name="T34" fmla="*/ 299 w 349"/>
              <a:gd name="T35" fmla="*/ 8 h 675"/>
              <a:gd name="T36" fmla="*/ 313 w 349"/>
              <a:gd name="T37" fmla="*/ 23 h 675"/>
              <a:gd name="T38" fmla="*/ 324 w 349"/>
              <a:gd name="T39" fmla="*/ 43 h 675"/>
              <a:gd name="T40" fmla="*/ 330 w 349"/>
              <a:gd name="T41" fmla="*/ 68 h 675"/>
              <a:gd name="T42" fmla="*/ 340 w 349"/>
              <a:gd name="T43" fmla="*/ 120 h 675"/>
              <a:gd name="T44" fmla="*/ 349 w 349"/>
              <a:gd name="T45" fmla="*/ 162 h 675"/>
              <a:gd name="T46" fmla="*/ 349 w 349"/>
              <a:gd name="T47" fmla="*/ 190 h 675"/>
              <a:gd name="T48" fmla="*/ 322 w 349"/>
              <a:gd name="T49" fmla="*/ 182 h 675"/>
              <a:gd name="T50" fmla="*/ 320 w 349"/>
              <a:gd name="T51" fmla="*/ 226 h 675"/>
              <a:gd name="T52" fmla="*/ 316 w 349"/>
              <a:gd name="T53" fmla="*/ 267 h 675"/>
              <a:gd name="T54" fmla="*/ 308 w 349"/>
              <a:gd name="T55" fmla="*/ 307 h 675"/>
              <a:gd name="T56" fmla="*/ 299 w 349"/>
              <a:gd name="T57" fmla="*/ 344 h 675"/>
              <a:gd name="T58" fmla="*/ 274 w 349"/>
              <a:gd name="T59" fmla="*/ 416 h 675"/>
              <a:gd name="T60" fmla="*/ 246 w 349"/>
              <a:gd name="T61" fmla="*/ 487 h 675"/>
              <a:gd name="T62" fmla="*/ 224 w 349"/>
              <a:gd name="T63" fmla="*/ 549 h 675"/>
              <a:gd name="T64" fmla="*/ 212 w 349"/>
              <a:gd name="T65" fmla="*/ 580 h 675"/>
              <a:gd name="T66" fmla="*/ 198 w 349"/>
              <a:gd name="T67" fmla="*/ 610 h 675"/>
              <a:gd name="T68" fmla="*/ 181 w 349"/>
              <a:gd name="T69" fmla="*/ 636 h 675"/>
              <a:gd name="T70" fmla="*/ 158 w 349"/>
              <a:gd name="T71" fmla="*/ 657 h 675"/>
              <a:gd name="T72" fmla="*/ 145 w 349"/>
              <a:gd name="T73" fmla="*/ 664 h 675"/>
              <a:gd name="T74" fmla="*/ 131 w 349"/>
              <a:gd name="T75" fmla="*/ 671 h 675"/>
              <a:gd name="T76" fmla="*/ 114 w 349"/>
              <a:gd name="T77" fmla="*/ 674 h 675"/>
              <a:gd name="T78" fmla="*/ 96 w 349"/>
              <a:gd name="T79" fmla="*/ 675 h 675"/>
              <a:gd name="T80" fmla="*/ 81 w 349"/>
              <a:gd name="T81" fmla="*/ 674 h 675"/>
              <a:gd name="T82" fmla="*/ 67 w 349"/>
              <a:gd name="T83" fmla="*/ 668 h 675"/>
              <a:gd name="T84" fmla="*/ 54 w 349"/>
              <a:gd name="T85" fmla="*/ 659 h 675"/>
              <a:gd name="T86" fmla="*/ 42 w 349"/>
              <a:gd name="T87" fmla="*/ 647 h 675"/>
              <a:gd name="T88" fmla="*/ 32 w 349"/>
              <a:gd name="T89" fmla="*/ 633 h 675"/>
              <a:gd name="T90" fmla="*/ 26 w 349"/>
              <a:gd name="T91" fmla="*/ 617 h 675"/>
              <a:gd name="T92" fmla="*/ 21 w 349"/>
              <a:gd name="T93" fmla="*/ 601 h 675"/>
              <a:gd name="T94" fmla="*/ 19 w 349"/>
              <a:gd name="T95" fmla="*/ 583 h 675"/>
              <a:gd name="T96" fmla="*/ 21 w 349"/>
              <a:gd name="T97" fmla="*/ 557 h 675"/>
              <a:gd name="T98" fmla="*/ 19 w 349"/>
              <a:gd name="T99" fmla="*/ 541 h 675"/>
              <a:gd name="T100" fmla="*/ 8 w 349"/>
              <a:gd name="T101" fmla="*/ 527 h 675"/>
              <a:gd name="T102" fmla="*/ 3 w 349"/>
              <a:gd name="T103" fmla="*/ 510 h 675"/>
              <a:gd name="T104" fmla="*/ 0 w 349"/>
              <a:gd name="T105" fmla="*/ 471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9" h="675">
                <a:moveTo>
                  <a:pt x="34" y="441"/>
                </a:moveTo>
                <a:lnTo>
                  <a:pt x="69" y="363"/>
                </a:lnTo>
                <a:lnTo>
                  <a:pt x="68" y="355"/>
                </a:lnTo>
                <a:lnTo>
                  <a:pt x="66" y="345"/>
                </a:lnTo>
                <a:lnTo>
                  <a:pt x="61" y="333"/>
                </a:lnTo>
                <a:lnTo>
                  <a:pt x="56" y="322"/>
                </a:lnTo>
                <a:lnTo>
                  <a:pt x="50" y="310"/>
                </a:lnTo>
                <a:lnTo>
                  <a:pt x="46" y="297"/>
                </a:lnTo>
                <a:lnTo>
                  <a:pt x="44" y="285"/>
                </a:lnTo>
                <a:lnTo>
                  <a:pt x="43" y="274"/>
                </a:lnTo>
                <a:lnTo>
                  <a:pt x="43" y="260"/>
                </a:lnTo>
                <a:lnTo>
                  <a:pt x="45" y="247"/>
                </a:lnTo>
                <a:lnTo>
                  <a:pt x="48" y="235"/>
                </a:lnTo>
                <a:lnTo>
                  <a:pt x="53" y="225"/>
                </a:lnTo>
                <a:lnTo>
                  <a:pt x="58" y="217"/>
                </a:lnTo>
                <a:lnTo>
                  <a:pt x="64" y="210"/>
                </a:lnTo>
                <a:lnTo>
                  <a:pt x="71" y="204"/>
                </a:lnTo>
                <a:lnTo>
                  <a:pt x="80" y="198"/>
                </a:lnTo>
                <a:lnTo>
                  <a:pt x="115" y="183"/>
                </a:lnTo>
                <a:lnTo>
                  <a:pt x="154" y="166"/>
                </a:lnTo>
                <a:lnTo>
                  <a:pt x="168" y="156"/>
                </a:lnTo>
                <a:lnTo>
                  <a:pt x="184" y="142"/>
                </a:lnTo>
                <a:lnTo>
                  <a:pt x="200" y="127"/>
                </a:lnTo>
                <a:lnTo>
                  <a:pt x="218" y="109"/>
                </a:lnTo>
                <a:lnTo>
                  <a:pt x="248" y="77"/>
                </a:lnTo>
                <a:lnTo>
                  <a:pt x="273" y="50"/>
                </a:lnTo>
                <a:lnTo>
                  <a:pt x="275" y="47"/>
                </a:lnTo>
                <a:lnTo>
                  <a:pt x="276" y="41"/>
                </a:lnTo>
                <a:lnTo>
                  <a:pt x="277" y="35"/>
                </a:lnTo>
                <a:lnTo>
                  <a:pt x="278" y="28"/>
                </a:lnTo>
                <a:lnTo>
                  <a:pt x="278" y="13"/>
                </a:lnTo>
                <a:lnTo>
                  <a:pt x="280" y="0"/>
                </a:lnTo>
                <a:lnTo>
                  <a:pt x="286" y="1"/>
                </a:lnTo>
                <a:lnTo>
                  <a:pt x="290" y="2"/>
                </a:lnTo>
                <a:lnTo>
                  <a:pt x="294" y="5"/>
                </a:lnTo>
                <a:lnTo>
                  <a:pt x="299" y="8"/>
                </a:lnTo>
                <a:lnTo>
                  <a:pt x="306" y="14"/>
                </a:lnTo>
                <a:lnTo>
                  <a:pt x="313" y="23"/>
                </a:lnTo>
                <a:lnTo>
                  <a:pt x="318" y="33"/>
                </a:lnTo>
                <a:lnTo>
                  <a:pt x="324" y="43"/>
                </a:lnTo>
                <a:lnTo>
                  <a:pt x="327" y="55"/>
                </a:lnTo>
                <a:lnTo>
                  <a:pt x="330" y="68"/>
                </a:lnTo>
                <a:lnTo>
                  <a:pt x="335" y="94"/>
                </a:lnTo>
                <a:lnTo>
                  <a:pt x="340" y="120"/>
                </a:lnTo>
                <a:lnTo>
                  <a:pt x="344" y="143"/>
                </a:lnTo>
                <a:lnTo>
                  <a:pt x="349" y="162"/>
                </a:lnTo>
                <a:lnTo>
                  <a:pt x="349" y="186"/>
                </a:lnTo>
                <a:lnTo>
                  <a:pt x="349" y="190"/>
                </a:lnTo>
                <a:lnTo>
                  <a:pt x="334" y="184"/>
                </a:lnTo>
                <a:lnTo>
                  <a:pt x="322" y="182"/>
                </a:lnTo>
                <a:lnTo>
                  <a:pt x="321" y="205"/>
                </a:lnTo>
                <a:lnTo>
                  <a:pt x="320" y="226"/>
                </a:lnTo>
                <a:lnTo>
                  <a:pt x="318" y="248"/>
                </a:lnTo>
                <a:lnTo>
                  <a:pt x="316" y="267"/>
                </a:lnTo>
                <a:lnTo>
                  <a:pt x="313" y="288"/>
                </a:lnTo>
                <a:lnTo>
                  <a:pt x="308" y="307"/>
                </a:lnTo>
                <a:lnTo>
                  <a:pt x="303" y="326"/>
                </a:lnTo>
                <a:lnTo>
                  <a:pt x="299" y="344"/>
                </a:lnTo>
                <a:lnTo>
                  <a:pt x="287" y="380"/>
                </a:lnTo>
                <a:lnTo>
                  <a:pt x="274" y="416"/>
                </a:lnTo>
                <a:lnTo>
                  <a:pt x="260" y="451"/>
                </a:lnTo>
                <a:lnTo>
                  <a:pt x="246" y="487"/>
                </a:lnTo>
                <a:lnTo>
                  <a:pt x="235" y="517"/>
                </a:lnTo>
                <a:lnTo>
                  <a:pt x="224" y="549"/>
                </a:lnTo>
                <a:lnTo>
                  <a:pt x="218" y="565"/>
                </a:lnTo>
                <a:lnTo>
                  <a:pt x="212" y="580"/>
                </a:lnTo>
                <a:lnTo>
                  <a:pt x="206" y="595"/>
                </a:lnTo>
                <a:lnTo>
                  <a:pt x="198" y="610"/>
                </a:lnTo>
                <a:lnTo>
                  <a:pt x="190" y="623"/>
                </a:lnTo>
                <a:lnTo>
                  <a:pt x="181" y="636"/>
                </a:lnTo>
                <a:lnTo>
                  <a:pt x="170" y="647"/>
                </a:lnTo>
                <a:lnTo>
                  <a:pt x="158" y="657"/>
                </a:lnTo>
                <a:lnTo>
                  <a:pt x="152" y="661"/>
                </a:lnTo>
                <a:lnTo>
                  <a:pt x="145" y="664"/>
                </a:lnTo>
                <a:lnTo>
                  <a:pt x="139" y="668"/>
                </a:lnTo>
                <a:lnTo>
                  <a:pt x="131" y="671"/>
                </a:lnTo>
                <a:lnTo>
                  <a:pt x="123" y="673"/>
                </a:lnTo>
                <a:lnTo>
                  <a:pt x="114" y="674"/>
                </a:lnTo>
                <a:lnTo>
                  <a:pt x="105" y="675"/>
                </a:lnTo>
                <a:lnTo>
                  <a:pt x="96" y="675"/>
                </a:lnTo>
                <a:lnTo>
                  <a:pt x="88" y="675"/>
                </a:lnTo>
                <a:lnTo>
                  <a:pt x="81" y="674"/>
                </a:lnTo>
                <a:lnTo>
                  <a:pt x="73" y="671"/>
                </a:lnTo>
                <a:lnTo>
                  <a:pt x="67" y="668"/>
                </a:lnTo>
                <a:lnTo>
                  <a:pt x="59" y="663"/>
                </a:lnTo>
                <a:lnTo>
                  <a:pt x="54" y="659"/>
                </a:lnTo>
                <a:lnTo>
                  <a:pt x="47" y="653"/>
                </a:lnTo>
                <a:lnTo>
                  <a:pt x="42" y="647"/>
                </a:lnTo>
                <a:lnTo>
                  <a:pt x="36" y="640"/>
                </a:lnTo>
                <a:lnTo>
                  <a:pt x="32" y="633"/>
                </a:lnTo>
                <a:lnTo>
                  <a:pt x="29" y="626"/>
                </a:lnTo>
                <a:lnTo>
                  <a:pt x="26" y="617"/>
                </a:lnTo>
                <a:lnTo>
                  <a:pt x="22" y="609"/>
                </a:lnTo>
                <a:lnTo>
                  <a:pt x="21" y="601"/>
                </a:lnTo>
                <a:lnTo>
                  <a:pt x="20" y="592"/>
                </a:lnTo>
                <a:lnTo>
                  <a:pt x="19" y="583"/>
                </a:lnTo>
                <a:lnTo>
                  <a:pt x="20" y="568"/>
                </a:lnTo>
                <a:lnTo>
                  <a:pt x="21" y="557"/>
                </a:lnTo>
                <a:lnTo>
                  <a:pt x="21" y="549"/>
                </a:lnTo>
                <a:lnTo>
                  <a:pt x="19" y="541"/>
                </a:lnTo>
                <a:lnTo>
                  <a:pt x="13" y="535"/>
                </a:lnTo>
                <a:lnTo>
                  <a:pt x="8" y="527"/>
                </a:lnTo>
                <a:lnTo>
                  <a:pt x="5" y="520"/>
                </a:lnTo>
                <a:lnTo>
                  <a:pt x="3" y="510"/>
                </a:lnTo>
                <a:lnTo>
                  <a:pt x="1" y="491"/>
                </a:lnTo>
                <a:lnTo>
                  <a:pt x="0" y="471"/>
                </a:lnTo>
                <a:lnTo>
                  <a:pt x="34" y="44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 name="Freeform 6"/>
          <p:cNvSpPr>
            <a:spLocks/>
          </p:cNvSpPr>
          <p:nvPr/>
        </p:nvSpPr>
        <p:spPr bwMode="auto">
          <a:xfrm>
            <a:off x="7759948" y="4523669"/>
            <a:ext cx="3419351" cy="3838979"/>
          </a:xfrm>
          <a:custGeom>
            <a:avLst/>
            <a:gdLst>
              <a:gd name="T0" fmla="*/ 1961 w 3292"/>
              <a:gd name="T1" fmla="*/ 306 h 3694"/>
              <a:gd name="T2" fmla="*/ 2226 w 3292"/>
              <a:gd name="T3" fmla="*/ 359 h 3694"/>
              <a:gd name="T4" fmla="*/ 2383 w 3292"/>
              <a:gd name="T5" fmla="*/ 344 h 3694"/>
              <a:gd name="T6" fmla="*/ 2511 w 3292"/>
              <a:gd name="T7" fmla="*/ 416 h 3694"/>
              <a:gd name="T8" fmla="*/ 2384 w 3292"/>
              <a:gd name="T9" fmla="*/ 413 h 3694"/>
              <a:gd name="T10" fmla="*/ 2552 w 3292"/>
              <a:gd name="T11" fmla="*/ 772 h 3694"/>
              <a:gd name="T12" fmla="*/ 2628 w 3292"/>
              <a:gd name="T13" fmla="*/ 977 h 3694"/>
              <a:gd name="T14" fmla="*/ 2718 w 3292"/>
              <a:gd name="T15" fmla="*/ 1128 h 3694"/>
              <a:gd name="T16" fmla="*/ 2847 w 3292"/>
              <a:gd name="T17" fmla="*/ 1251 h 3694"/>
              <a:gd name="T18" fmla="*/ 2909 w 3292"/>
              <a:gd name="T19" fmla="*/ 1337 h 3694"/>
              <a:gd name="T20" fmla="*/ 3005 w 3292"/>
              <a:gd name="T21" fmla="*/ 1403 h 3694"/>
              <a:gd name="T22" fmla="*/ 3168 w 3292"/>
              <a:gd name="T23" fmla="*/ 1369 h 3694"/>
              <a:gd name="T24" fmla="*/ 3268 w 3292"/>
              <a:gd name="T25" fmla="*/ 1475 h 3694"/>
              <a:gd name="T26" fmla="*/ 3051 w 3292"/>
              <a:gd name="T27" fmla="*/ 1810 h 3694"/>
              <a:gd name="T28" fmla="*/ 2785 w 3292"/>
              <a:gd name="T29" fmla="*/ 2036 h 3694"/>
              <a:gd name="T30" fmla="*/ 2708 w 3292"/>
              <a:gd name="T31" fmla="*/ 2181 h 3694"/>
              <a:gd name="T32" fmla="*/ 2754 w 3292"/>
              <a:gd name="T33" fmla="*/ 2386 h 3694"/>
              <a:gd name="T34" fmla="*/ 2773 w 3292"/>
              <a:gd name="T35" fmla="*/ 2527 h 3694"/>
              <a:gd name="T36" fmla="*/ 2746 w 3292"/>
              <a:gd name="T37" fmla="*/ 2722 h 3694"/>
              <a:gd name="T38" fmla="*/ 2549 w 3292"/>
              <a:gd name="T39" fmla="*/ 2847 h 3694"/>
              <a:gd name="T40" fmla="*/ 2496 w 3292"/>
              <a:gd name="T41" fmla="*/ 2953 h 3694"/>
              <a:gd name="T42" fmla="*/ 2518 w 3292"/>
              <a:gd name="T43" fmla="*/ 3144 h 3694"/>
              <a:gd name="T44" fmla="*/ 2405 w 3292"/>
              <a:gd name="T45" fmla="*/ 3245 h 3694"/>
              <a:gd name="T46" fmla="*/ 2334 w 3292"/>
              <a:gd name="T47" fmla="*/ 3387 h 3694"/>
              <a:gd name="T48" fmla="*/ 2170 w 3292"/>
              <a:gd name="T49" fmla="*/ 3607 h 3694"/>
              <a:gd name="T50" fmla="*/ 2062 w 3292"/>
              <a:gd name="T51" fmla="*/ 3652 h 3694"/>
              <a:gd name="T52" fmla="*/ 1944 w 3292"/>
              <a:gd name="T53" fmla="*/ 3647 h 3694"/>
              <a:gd name="T54" fmla="*/ 1754 w 3292"/>
              <a:gd name="T55" fmla="*/ 3680 h 3694"/>
              <a:gd name="T56" fmla="*/ 1692 w 3292"/>
              <a:gd name="T57" fmla="*/ 3586 h 3694"/>
              <a:gd name="T58" fmla="*/ 1634 w 3292"/>
              <a:gd name="T59" fmla="*/ 3409 h 3694"/>
              <a:gd name="T60" fmla="*/ 1519 w 3292"/>
              <a:gd name="T61" fmla="*/ 3064 h 3694"/>
              <a:gd name="T62" fmla="*/ 1411 w 3292"/>
              <a:gd name="T63" fmla="*/ 2858 h 3694"/>
              <a:gd name="T64" fmla="*/ 1418 w 3292"/>
              <a:gd name="T65" fmla="*/ 2630 h 3694"/>
              <a:gd name="T66" fmla="*/ 1487 w 3292"/>
              <a:gd name="T67" fmla="*/ 2455 h 3694"/>
              <a:gd name="T68" fmla="*/ 1412 w 3292"/>
              <a:gd name="T69" fmla="*/ 2179 h 3694"/>
              <a:gd name="T70" fmla="*/ 1258 w 3292"/>
              <a:gd name="T71" fmla="*/ 1975 h 3694"/>
              <a:gd name="T72" fmla="*/ 1298 w 3292"/>
              <a:gd name="T73" fmla="*/ 1821 h 3694"/>
              <a:gd name="T74" fmla="*/ 1254 w 3292"/>
              <a:gd name="T75" fmla="*/ 1719 h 3694"/>
              <a:gd name="T76" fmla="*/ 1103 w 3292"/>
              <a:gd name="T77" fmla="*/ 1695 h 3694"/>
              <a:gd name="T78" fmla="*/ 958 w 3292"/>
              <a:gd name="T79" fmla="*/ 1614 h 3694"/>
              <a:gd name="T80" fmla="*/ 734 w 3292"/>
              <a:gd name="T81" fmla="*/ 1698 h 3694"/>
              <a:gd name="T82" fmla="*/ 532 w 3292"/>
              <a:gd name="T83" fmla="*/ 1699 h 3694"/>
              <a:gd name="T84" fmla="*/ 323 w 3292"/>
              <a:gd name="T85" fmla="*/ 1629 h 3694"/>
              <a:gd name="T86" fmla="*/ 160 w 3292"/>
              <a:gd name="T87" fmla="*/ 1431 h 3694"/>
              <a:gd name="T88" fmla="*/ 30 w 3292"/>
              <a:gd name="T89" fmla="*/ 1273 h 3694"/>
              <a:gd name="T90" fmla="*/ 44 w 3292"/>
              <a:gd name="T91" fmla="*/ 1136 h 3694"/>
              <a:gd name="T92" fmla="*/ 40 w 3292"/>
              <a:gd name="T93" fmla="*/ 875 h 3694"/>
              <a:gd name="T94" fmla="*/ 119 w 3292"/>
              <a:gd name="T95" fmla="*/ 687 h 3694"/>
              <a:gd name="T96" fmla="*/ 295 w 3292"/>
              <a:gd name="T97" fmla="*/ 509 h 3694"/>
              <a:gd name="T98" fmla="*/ 383 w 3292"/>
              <a:gd name="T99" fmla="*/ 344 h 3694"/>
              <a:gd name="T100" fmla="*/ 571 w 3292"/>
              <a:gd name="T101" fmla="*/ 97 h 3694"/>
              <a:gd name="T102" fmla="*/ 769 w 3292"/>
              <a:gd name="T103" fmla="*/ 112 h 3694"/>
              <a:gd name="T104" fmla="*/ 1077 w 3292"/>
              <a:gd name="T105" fmla="*/ 28 h 3694"/>
              <a:gd name="T106" fmla="*/ 1196 w 3292"/>
              <a:gd name="T107" fmla="*/ 17 h 3694"/>
              <a:gd name="T108" fmla="*/ 1285 w 3292"/>
              <a:gd name="T109" fmla="*/ 3 h 3694"/>
              <a:gd name="T110" fmla="*/ 1350 w 3292"/>
              <a:gd name="T111" fmla="*/ 31 h 3694"/>
              <a:gd name="T112" fmla="*/ 1351 w 3292"/>
              <a:gd name="T113" fmla="*/ 71 h 3694"/>
              <a:gd name="T114" fmla="*/ 1350 w 3292"/>
              <a:gd name="T115" fmla="*/ 170 h 3694"/>
              <a:gd name="T116" fmla="*/ 1420 w 3292"/>
              <a:gd name="T117" fmla="*/ 246 h 3694"/>
              <a:gd name="T118" fmla="*/ 1578 w 3292"/>
              <a:gd name="T119" fmla="*/ 291 h 3694"/>
              <a:gd name="T120" fmla="*/ 1756 w 3292"/>
              <a:gd name="T121" fmla="*/ 385 h 3694"/>
              <a:gd name="T122" fmla="*/ 1792 w 3292"/>
              <a:gd name="T123" fmla="*/ 293 h 3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92" h="3694">
                <a:moveTo>
                  <a:pt x="1885" y="255"/>
                </a:moveTo>
                <a:lnTo>
                  <a:pt x="1905" y="255"/>
                </a:lnTo>
                <a:lnTo>
                  <a:pt x="1915" y="255"/>
                </a:lnTo>
                <a:lnTo>
                  <a:pt x="1919" y="255"/>
                </a:lnTo>
                <a:lnTo>
                  <a:pt x="1919" y="255"/>
                </a:lnTo>
                <a:lnTo>
                  <a:pt x="1920" y="264"/>
                </a:lnTo>
                <a:lnTo>
                  <a:pt x="1922" y="271"/>
                </a:lnTo>
                <a:lnTo>
                  <a:pt x="1926" y="278"/>
                </a:lnTo>
                <a:lnTo>
                  <a:pt x="1930" y="282"/>
                </a:lnTo>
                <a:lnTo>
                  <a:pt x="1939" y="290"/>
                </a:lnTo>
                <a:lnTo>
                  <a:pt x="1946" y="297"/>
                </a:lnTo>
                <a:lnTo>
                  <a:pt x="1949" y="300"/>
                </a:lnTo>
                <a:lnTo>
                  <a:pt x="1953" y="304"/>
                </a:lnTo>
                <a:lnTo>
                  <a:pt x="1957" y="305"/>
                </a:lnTo>
                <a:lnTo>
                  <a:pt x="1961" y="306"/>
                </a:lnTo>
                <a:lnTo>
                  <a:pt x="1971" y="308"/>
                </a:lnTo>
                <a:lnTo>
                  <a:pt x="1982" y="308"/>
                </a:lnTo>
                <a:lnTo>
                  <a:pt x="1994" y="308"/>
                </a:lnTo>
                <a:lnTo>
                  <a:pt x="2006" y="308"/>
                </a:lnTo>
                <a:lnTo>
                  <a:pt x="2016" y="310"/>
                </a:lnTo>
                <a:lnTo>
                  <a:pt x="2027" y="312"/>
                </a:lnTo>
                <a:lnTo>
                  <a:pt x="2049" y="320"/>
                </a:lnTo>
                <a:lnTo>
                  <a:pt x="2071" y="329"/>
                </a:lnTo>
                <a:lnTo>
                  <a:pt x="2095" y="336"/>
                </a:lnTo>
                <a:lnTo>
                  <a:pt x="2120" y="344"/>
                </a:lnTo>
                <a:lnTo>
                  <a:pt x="2145" y="349"/>
                </a:lnTo>
                <a:lnTo>
                  <a:pt x="2170" y="355"/>
                </a:lnTo>
                <a:lnTo>
                  <a:pt x="2193" y="358"/>
                </a:lnTo>
                <a:lnTo>
                  <a:pt x="2215" y="359"/>
                </a:lnTo>
                <a:lnTo>
                  <a:pt x="2226" y="359"/>
                </a:lnTo>
                <a:lnTo>
                  <a:pt x="2235" y="358"/>
                </a:lnTo>
                <a:lnTo>
                  <a:pt x="2244" y="357"/>
                </a:lnTo>
                <a:lnTo>
                  <a:pt x="2252" y="355"/>
                </a:lnTo>
                <a:lnTo>
                  <a:pt x="2267" y="350"/>
                </a:lnTo>
                <a:lnTo>
                  <a:pt x="2281" y="346"/>
                </a:lnTo>
                <a:lnTo>
                  <a:pt x="2294" y="341"/>
                </a:lnTo>
                <a:lnTo>
                  <a:pt x="2308" y="336"/>
                </a:lnTo>
                <a:lnTo>
                  <a:pt x="2315" y="335"/>
                </a:lnTo>
                <a:lnTo>
                  <a:pt x="2324" y="333"/>
                </a:lnTo>
                <a:lnTo>
                  <a:pt x="2333" y="333"/>
                </a:lnTo>
                <a:lnTo>
                  <a:pt x="2342" y="332"/>
                </a:lnTo>
                <a:lnTo>
                  <a:pt x="2353" y="333"/>
                </a:lnTo>
                <a:lnTo>
                  <a:pt x="2364" y="336"/>
                </a:lnTo>
                <a:lnTo>
                  <a:pt x="2374" y="339"/>
                </a:lnTo>
                <a:lnTo>
                  <a:pt x="2383" y="344"/>
                </a:lnTo>
                <a:lnTo>
                  <a:pt x="2394" y="348"/>
                </a:lnTo>
                <a:lnTo>
                  <a:pt x="2405" y="351"/>
                </a:lnTo>
                <a:lnTo>
                  <a:pt x="2418" y="355"/>
                </a:lnTo>
                <a:lnTo>
                  <a:pt x="2431" y="356"/>
                </a:lnTo>
                <a:lnTo>
                  <a:pt x="2438" y="355"/>
                </a:lnTo>
                <a:lnTo>
                  <a:pt x="2445" y="355"/>
                </a:lnTo>
                <a:lnTo>
                  <a:pt x="2449" y="352"/>
                </a:lnTo>
                <a:lnTo>
                  <a:pt x="2454" y="351"/>
                </a:lnTo>
                <a:lnTo>
                  <a:pt x="2463" y="347"/>
                </a:lnTo>
                <a:lnTo>
                  <a:pt x="2477" y="344"/>
                </a:lnTo>
                <a:lnTo>
                  <a:pt x="2487" y="363"/>
                </a:lnTo>
                <a:lnTo>
                  <a:pt x="2499" y="384"/>
                </a:lnTo>
                <a:lnTo>
                  <a:pt x="2504" y="394"/>
                </a:lnTo>
                <a:lnTo>
                  <a:pt x="2508" y="404"/>
                </a:lnTo>
                <a:lnTo>
                  <a:pt x="2511" y="416"/>
                </a:lnTo>
                <a:lnTo>
                  <a:pt x="2512" y="429"/>
                </a:lnTo>
                <a:lnTo>
                  <a:pt x="2511" y="437"/>
                </a:lnTo>
                <a:lnTo>
                  <a:pt x="2508" y="448"/>
                </a:lnTo>
                <a:lnTo>
                  <a:pt x="2503" y="461"/>
                </a:lnTo>
                <a:lnTo>
                  <a:pt x="2498" y="476"/>
                </a:lnTo>
                <a:lnTo>
                  <a:pt x="2486" y="504"/>
                </a:lnTo>
                <a:lnTo>
                  <a:pt x="2477" y="526"/>
                </a:lnTo>
                <a:lnTo>
                  <a:pt x="2471" y="523"/>
                </a:lnTo>
                <a:lnTo>
                  <a:pt x="2464" y="520"/>
                </a:lnTo>
                <a:lnTo>
                  <a:pt x="2458" y="516"/>
                </a:lnTo>
                <a:lnTo>
                  <a:pt x="2451" y="510"/>
                </a:lnTo>
                <a:lnTo>
                  <a:pt x="2440" y="496"/>
                </a:lnTo>
                <a:lnTo>
                  <a:pt x="2428" y="479"/>
                </a:lnTo>
                <a:lnTo>
                  <a:pt x="2406" y="443"/>
                </a:lnTo>
                <a:lnTo>
                  <a:pt x="2384" y="413"/>
                </a:lnTo>
                <a:lnTo>
                  <a:pt x="2384" y="440"/>
                </a:lnTo>
                <a:lnTo>
                  <a:pt x="2384" y="444"/>
                </a:lnTo>
                <a:lnTo>
                  <a:pt x="2438" y="539"/>
                </a:lnTo>
                <a:lnTo>
                  <a:pt x="2478" y="609"/>
                </a:lnTo>
                <a:lnTo>
                  <a:pt x="2506" y="660"/>
                </a:lnTo>
                <a:lnTo>
                  <a:pt x="2526" y="694"/>
                </a:lnTo>
                <a:lnTo>
                  <a:pt x="2538" y="715"/>
                </a:lnTo>
                <a:lnTo>
                  <a:pt x="2544" y="726"/>
                </a:lnTo>
                <a:lnTo>
                  <a:pt x="2546" y="729"/>
                </a:lnTo>
                <a:lnTo>
                  <a:pt x="2546" y="730"/>
                </a:lnTo>
                <a:lnTo>
                  <a:pt x="2545" y="736"/>
                </a:lnTo>
                <a:lnTo>
                  <a:pt x="2545" y="745"/>
                </a:lnTo>
                <a:lnTo>
                  <a:pt x="2546" y="753"/>
                </a:lnTo>
                <a:lnTo>
                  <a:pt x="2549" y="762"/>
                </a:lnTo>
                <a:lnTo>
                  <a:pt x="2552" y="772"/>
                </a:lnTo>
                <a:lnTo>
                  <a:pt x="2556" y="782"/>
                </a:lnTo>
                <a:lnTo>
                  <a:pt x="2560" y="792"/>
                </a:lnTo>
                <a:lnTo>
                  <a:pt x="2566" y="801"/>
                </a:lnTo>
                <a:lnTo>
                  <a:pt x="2578" y="820"/>
                </a:lnTo>
                <a:lnTo>
                  <a:pt x="2591" y="837"/>
                </a:lnTo>
                <a:lnTo>
                  <a:pt x="2601" y="851"/>
                </a:lnTo>
                <a:lnTo>
                  <a:pt x="2612" y="861"/>
                </a:lnTo>
                <a:lnTo>
                  <a:pt x="2612" y="913"/>
                </a:lnTo>
                <a:lnTo>
                  <a:pt x="2612" y="939"/>
                </a:lnTo>
                <a:lnTo>
                  <a:pt x="2612" y="949"/>
                </a:lnTo>
                <a:lnTo>
                  <a:pt x="2612" y="950"/>
                </a:lnTo>
                <a:lnTo>
                  <a:pt x="2615" y="958"/>
                </a:lnTo>
                <a:lnTo>
                  <a:pt x="2620" y="965"/>
                </a:lnTo>
                <a:lnTo>
                  <a:pt x="2624" y="971"/>
                </a:lnTo>
                <a:lnTo>
                  <a:pt x="2628" y="977"/>
                </a:lnTo>
                <a:lnTo>
                  <a:pt x="2637" y="986"/>
                </a:lnTo>
                <a:lnTo>
                  <a:pt x="2648" y="995"/>
                </a:lnTo>
                <a:lnTo>
                  <a:pt x="2658" y="1003"/>
                </a:lnTo>
                <a:lnTo>
                  <a:pt x="2668" y="1010"/>
                </a:lnTo>
                <a:lnTo>
                  <a:pt x="2678" y="1019"/>
                </a:lnTo>
                <a:lnTo>
                  <a:pt x="2689" y="1031"/>
                </a:lnTo>
                <a:lnTo>
                  <a:pt x="2694" y="1038"/>
                </a:lnTo>
                <a:lnTo>
                  <a:pt x="2699" y="1047"/>
                </a:lnTo>
                <a:lnTo>
                  <a:pt x="2702" y="1055"/>
                </a:lnTo>
                <a:lnTo>
                  <a:pt x="2704" y="1062"/>
                </a:lnTo>
                <a:lnTo>
                  <a:pt x="2707" y="1078"/>
                </a:lnTo>
                <a:lnTo>
                  <a:pt x="2709" y="1094"/>
                </a:lnTo>
                <a:lnTo>
                  <a:pt x="2713" y="1108"/>
                </a:lnTo>
                <a:lnTo>
                  <a:pt x="2716" y="1122"/>
                </a:lnTo>
                <a:lnTo>
                  <a:pt x="2718" y="1128"/>
                </a:lnTo>
                <a:lnTo>
                  <a:pt x="2721" y="1135"/>
                </a:lnTo>
                <a:lnTo>
                  <a:pt x="2726" y="1141"/>
                </a:lnTo>
                <a:lnTo>
                  <a:pt x="2731" y="1147"/>
                </a:lnTo>
                <a:lnTo>
                  <a:pt x="2741" y="1156"/>
                </a:lnTo>
                <a:lnTo>
                  <a:pt x="2750" y="1163"/>
                </a:lnTo>
                <a:lnTo>
                  <a:pt x="2759" y="1169"/>
                </a:lnTo>
                <a:lnTo>
                  <a:pt x="2768" y="1175"/>
                </a:lnTo>
                <a:lnTo>
                  <a:pt x="2787" y="1184"/>
                </a:lnTo>
                <a:lnTo>
                  <a:pt x="2808" y="1197"/>
                </a:lnTo>
                <a:lnTo>
                  <a:pt x="2813" y="1202"/>
                </a:lnTo>
                <a:lnTo>
                  <a:pt x="2817" y="1207"/>
                </a:lnTo>
                <a:lnTo>
                  <a:pt x="2823" y="1214"/>
                </a:lnTo>
                <a:lnTo>
                  <a:pt x="2827" y="1221"/>
                </a:lnTo>
                <a:lnTo>
                  <a:pt x="2836" y="1236"/>
                </a:lnTo>
                <a:lnTo>
                  <a:pt x="2847" y="1251"/>
                </a:lnTo>
                <a:lnTo>
                  <a:pt x="2852" y="1259"/>
                </a:lnTo>
                <a:lnTo>
                  <a:pt x="2857" y="1267"/>
                </a:lnTo>
                <a:lnTo>
                  <a:pt x="2864" y="1273"/>
                </a:lnTo>
                <a:lnTo>
                  <a:pt x="2870" y="1279"/>
                </a:lnTo>
                <a:lnTo>
                  <a:pt x="2878" y="1283"/>
                </a:lnTo>
                <a:lnTo>
                  <a:pt x="2885" y="1286"/>
                </a:lnTo>
                <a:lnTo>
                  <a:pt x="2894" y="1288"/>
                </a:lnTo>
                <a:lnTo>
                  <a:pt x="2904" y="1289"/>
                </a:lnTo>
                <a:lnTo>
                  <a:pt x="2905" y="1299"/>
                </a:lnTo>
                <a:lnTo>
                  <a:pt x="2906" y="1307"/>
                </a:lnTo>
                <a:lnTo>
                  <a:pt x="2908" y="1313"/>
                </a:lnTo>
                <a:lnTo>
                  <a:pt x="2910" y="1320"/>
                </a:lnTo>
                <a:lnTo>
                  <a:pt x="2911" y="1325"/>
                </a:lnTo>
                <a:lnTo>
                  <a:pt x="2910" y="1330"/>
                </a:lnTo>
                <a:lnTo>
                  <a:pt x="2909" y="1337"/>
                </a:lnTo>
                <a:lnTo>
                  <a:pt x="2904" y="1343"/>
                </a:lnTo>
                <a:lnTo>
                  <a:pt x="2912" y="1351"/>
                </a:lnTo>
                <a:lnTo>
                  <a:pt x="2922" y="1361"/>
                </a:lnTo>
                <a:lnTo>
                  <a:pt x="2931" y="1373"/>
                </a:lnTo>
                <a:lnTo>
                  <a:pt x="2939" y="1385"/>
                </a:lnTo>
                <a:lnTo>
                  <a:pt x="2948" y="1395"/>
                </a:lnTo>
                <a:lnTo>
                  <a:pt x="2958" y="1404"/>
                </a:lnTo>
                <a:lnTo>
                  <a:pt x="2962" y="1408"/>
                </a:lnTo>
                <a:lnTo>
                  <a:pt x="2967" y="1411"/>
                </a:lnTo>
                <a:lnTo>
                  <a:pt x="2972" y="1413"/>
                </a:lnTo>
                <a:lnTo>
                  <a:pt x="2977" y="1413"/>
                </a:lnTo>
                <a:lnTo>
                  <a:pt x="2987" y="1413"/>
                </a:lnTo>
                <a:lnTo>
                  <a:pt x="2993" y="1409"/>
                </a:lnTo>
                <a:lnTo>
                  <a:pt x="3000" y="1406"/>
                </a:lnTo>
                <a:lnTo>
                  <a:pt x="3005" y="1403"/>
                </a:lnTo>
                <a:lnTo>
                  <a:pt x="3011" y="1398"/>
                </a:lnTo>
                <a:lnTo>
                  <a:pt x="3015" y="1393"/>
                </a:lnTo>
                <a:lnTo>
                  <a:pt x="3020" y="1390"/>
                </a:lnTo>
                <a:lnTo>
                  <a:pt x="3027" y="1386"/>
                </a:lnTo>
                <a:lnTo>
                  <a:pt x="3037" y="1383"/>
                </a:lnTo>
                <a:lnTo>
                  <a:pt x="3046" y="1383"/>
                </a:lnTo>
                <a:lnTo>
                  <a:pt x="3054" y="1383"/>
                </a:lnTo>
                <a:lnTo>
                  <a:pt x="3062" y="1385"/>
                </a:lnTo>
                <a:lnTo>
                  <a:pt x="3070" y="1386"/>
                </a:lnTo>
                <a:lnTo>
                  <a:pt x="3079" y="1387"/>
                </a:lnTo>
                <a:lnTo>
                  <a:pt x="3087" y="1387"/>
                </a:lnTo>
                <a:lnTo>
                  <a:pt x="3097" y="1386"/>
                </a:lnTo>
                <a:lnTo>
                  <a:pt x="3121" y="1381"/>
                </a:lnTo>
                <a:lnTo>
                  <a:pt x="3145" y="1376"/>
                </a:lnTo>
                <a:lnTo>
                  <a:pt x="3168" y="1369"/>
                </a:lnTo>
                <a:lnTo>
                  <a:pt x="3192" y="1362"/>
                </a:lnTo>
                <a:lnTo>
                  <a:pt x="3215" y="1355"/>
                </a:lnTo>
                <a:lnTo>
                  <a:pt x="3237" y="1349"/>
                </a:lnTo>
                <a:lnTo>
                  <a:pt x="3259" y="1342"/>
                </a:lnTo>
                <a:lnTo>
                  <a:pt x="3282" y="1336"/>
                </a:lnTo>
                <a:lnTo>
                  <a:pt x="3286" y="1341"/>
                </a:lnTo>
                <a:lnTo>
                  <a:pt x="3290" y="1348"/>
                </a:lnTo>
                <a:lnTo>
                  <a:pt x="3292" y="1353"/>
                </a:lnTo>
                <a:lnTo>
                  <a:pt x="3292" y="1359"/>
                </a:lnTo>
                <a:lnTo>
                  <a:pt x="3292" y="1377"/>
                </a:lnTo>
                <a:lnTo>
                  <a:pt x="3289" y="1396"/>
                </a:lnTo>
                <a:lnTo>
                  <a:pt x="3286" y="1416"/>
                </a:lnTo>
                <a:lnTo>
                  <a:pt x="3281" y="1435"/>
                </a:lnTo>
                <a:lnTo>
                  <a:pt x="3274" y="1456"/>
                </a:lnTo>
                <a:lnTo>
                  <a:pt x="3268" y="1475"/>
                </a:lnTo>
                <a:lnTo>
                  <a:pt x="3260" y="1495"/>
                </a:lnTo>
                <a:lnTo>
                  <a:pt x="3251" y="1514"/>
                </a:lnTo>
                <a:lnTo>
                  <a:pt x="3232" y="1551"/>
                </a:lnTo>
                <a:lnTo>
                  <a:pt x="3214" y="1586"/>
                </a:lnTo>
                <a:lnTo>
                  <a:pt x="3194" y="1616"/>
                </a:lnTo>
                <a:lnTo>
                  <a:pt x="3177" y="1641"/>
                </a:lnTo>
                <a:lnTo>
                  <a:pt x="3159" y="1667"/>
                </a:lnTo>
                <a:lnTo>
                  <a:pt x="3142" y="1692"/>
                </a:lnTo>
                <a:lnTo>
                  <a:pt x="3127" y="1716"/>
                </a:lnTo>
                <a:lnTo>
                  <a:pt x="3112" y="1738"/>
                </a:lnTo>
                <a:lnTo>
                  <a:pt x="3097" y="1760"/>
                </a:lnTo>
                <a:lnTo>
                  <a:pt x="3081" y="1781"/>
                </a:lnTo>
                <a:lnTo>
                  <a:pt x="3071" y="1790"/>
                </a:lnTo>
                <a:lnTo>
                  <a:pt x="3061" y="1800"/>
                </a:lnTo>
                <a:lnTo>
                  <a:pt x="3051" y="1810"/>
                </a:lnTo>
                <a:lnTo>
                  <a:pt x="3039" y="1818"/>
                </a:lnTo>
                <a:lnTo>
                  <a:pt x="3018" y="1835"/>
                </a:lnTo>
                <a:lnTo>
                  <a:pt x="2997" y="1849"/>
                </a:lnTo>
                <a:lnTo>
                  <a:pt x="2976" y="1863"/>
                </a:lnTo>
                <a:lnTo>
                  <a:pt x="2956" y="1877"/>
                </a:lnTo>
                <a:lnTo>
                  <a:pt x="2915" y="1902"/>
                </a:lnTo>
                <a:lnTo>
                  <a:pt x="2877" y="1929"/>
                </a:lnTo>
                <a:lnTo>
                  <a:pt x="2858" y="1943"/>
                </a:lnTo>
                <a:lnTo>
                  <a:pt x="2841" y="1959"/>
                </a:lnTo>
                <a:lnTo>
                  <a:pt x="2825" y="1975"/>
                </a:lnTo>
                <a:lnTo>
                  <a:pt x="2811" y="1994"/>
                </a:lnTo>
                <a:lnTo>
                  <a:pt x="2803" y="2003"/>
                </a:lnTo>
                <a:lnTo>
                  <a:pt x="2797" y="2014"/>
                </a:lnTo>
                <a:lnTo>
                  <a:pt x="2790" y="2025"/>
                </a:lnTo>
                <a:lnTo>
                  <a:pt x="2785" y="2036"/>
                </a:lnTo>
                <a:lnTo>
                  <a:pt x="2780" y="2049"/>
                </a:lnTo>
                <a:lnTo>
                  <a:pt x="2774" y="2061"/>
                </a:lnTo>
                <a:lnTo>
                  <a:pt x="2770" y="2075"/>
                </a:lnTo>
                <a:lnTo>
                  <a:pt x="2766" y="2089"/>
                </a:lnTo>
                <a:lnTo>
                  <a:pt x="2763" y="2096"/>
                </a:lnTo>
                <a:lnTo>
                  <a:pt x="2760" y="2103"/>
                </a:lnTo>
                <a:lnTo>
                  <a:pt x="2756" y="2109"/>
                </a:lnTo>
                <a:lnTo>
                  <a:pt x="2752" y="2116"/>
                </a:lnTo>
                <a:lnTo>
                  <a:pt x="2743" y="2127"/>
                </a:lnTo>
                <a:lnTo>
                  <a:pt x="2732" y="2138"/>
                </a:lnTo>
                <a:lnTo>
                  <a:pt x="2723" y="2148"/>
                </a:lnTo>
                <a:lnTo>
                  <a:pt x="2716" y="2159"/>
                </a:lnTo>
                <a:lnTo>
                  <a:pt x="2713" y="2166"/>
                </a:lnTo>
                <a:lnTo>
                  <a:pt x="2710" y="2173"/>
                </a:lnTo>
                <a:lnTo>
                  <a:pt x="2708" y="2181"/>
                </a:lnTo>
                <a:lnTo>
                  <a:pt x="2708" y="2188"/>
                </a:lnTo>
                <a:lnTo>
                  <a:pt x="2708" y="2208"/>
                </a:lnTo>
                <a:lnTo>
                  <a:pt x="2710" y="2224"/>
                </a:lnTo>
                <a:lnTo>
                  <a:pt x="2713" y="2239"/>
                </a:lnTo>
                <a:lnTo>
                  <a:pt x="2716" y="2254"/>
                </a:lnTo>
                <a:lnTo>
                  <a:pt x="2718" y="2268"/>
                </a:lnTo>
                <a:lnTo>
                  <a:pt x="2721" y="2283"/>
                </a:lnTo>
                <a:lnTo>
                  <a:pt x="2722" y="2299"/>
                </a:lnTo>
                <a:lnTo>
                  <a:pt x="2723" y="2316"/>
                </a:lnTo>
                <a:lnTo>
                  <a:pt x="2725" y="2327"/>
                </a:lnTo>
                <a:lnTo>
                  <a:pt x="2726" y="2337"/>
                </a:lnTo>
                <a:lnTo>
                  <a:pt x="2729" y="2346"/>
                </a:lnTo>
                <a:lnTo>
                  <a:pt x="2733" y="2355"/>
                </a:lnTo>
                <a:lnTo>
                  <a:pt x="2743" y="2371"/>
                </a:lnTo>
                <a:lnTo>
                  <a:pt x="2754" y="2386"/>
                </a:lnTo>
                <a:lnTo>
                  <a:pt x="2766" y="2399"/>
                </a:lnTo>
                <a:lnTo>
                  <a:pt x="2775" y="2412"/>
                </a:lnTo>
                <a:lnTo>
                  <a:pt x="2780" y="2419"/>
                </a:lnTo>
                <a:lnTo>
                  <a:pt x="2782" y="2424"/>
                </a:lnTo>
                <a:lnTo>
                  <a:pt x="2784" y="2430"/>
                </a:lnTo>
                <a:lnTo>
                  <a:pt x="2785" y="2436"/>
                </a:lnTo>
                <a:lnTo>
                  <a:pt x="2784" y="2445"/>
                </a:lnTo>
                <a:lnTo>
                  <a:pt x="2781" y="2452"/>
                </a:lnTo>
                <a:lnTo>
                  <a:pt x="2776" y="2459"/>
                </a:lnTo>
                <a:lnTo>
                  <a:pt x="2773" y="2463"/>
                </a:lnTo>
                <a:lnTo>
                  <a:pt x="2773" y="2488"/>
                </a:lnTo>
                <a:lnTo>
                  <a:pt x="2773" y="2500"/>
                </a:lnTo>
                <a:lnTo>
                  <a:pt x="2773" y="2504"/>
                </a:lnTo>
                <a:lnTo>
                  <a:pt x="2773" y="2505"/>
                </a:lnTo>
                <a:lnTo>
                  <a:pt x="2773" y="2527"/>
                </a:lnTo>
                <a:lnTo>
                  <a:pt x="2771" y="2551"/>
                </a:lnTo>
                <a:lnTo>
                  <a:pt x="2770" y="2578"/>
                </a:lnTo>
                <a:lnTo>
                  <a:pt x="2770" y="2609"/>
                </a:lnTo>
                <a:lnTo>
                  <a:pt x="2774" y="2618"/>
                </a:lnTo>
                <a:lnTo>
                  <a:pt x="2779" y="2627"/>
                </a:lnTo>
                <a:lnTo>
                  <a:pt x="2781" y="2636"/>
                </a:lnTo>
                <a:lnTo>
                  <a:pt x="2781" y="2645"/>
                </a:lnTo>
                <a:lnTo>
                  <a:pt x="2781" y="2657"/>
                </a:lnTo>
                <a:lnTo>
                  <a:pt x="2779" y="2668"/>
                </a:lnTo>
                <a:lnTo>
                  <a:pt x="2775" y="2678"/>
                </a:lnTo>
                <a:lnTo>
                  <a:pt x="2771" y="2688"/>
                </a:lnTo>
                <a:lnTo>
                  <a:pt x="2767" y="2698"/>
                </a:lnTo>
                <a:lnTo>
                  <a:pt x="2760" y="2707"/>
                </a:lnTo>
                <a:lnTo>
                  <a:pt x="2754" y="2714"/>
                </a:lnTo>
                <a:lnTo>
                  <a:pt x="2746" y="2722"/>
                </a:lnTo>
                <a:lnTo>
                  <a:pt x="2737" y="2729"/>
                </a:lnTo>
                <a:lnTo>
                  <a:pt x="2729" y="2736"/>
                </a:lnTo>
                <a:lnTo>
                  <a:pt x="2719" y="2741"/>
                </a:lnTo>
                <a:lnTo>
                  <a:pt x="2709" y="2748"/>
                </a:lnTo>
                <a:lnTo>
                  <a:pt x="2689" y="2759"/>
                </a:lnTo>
                <a:lnTo>
                  <a:pt x="2667" y="2769"/>
                </a:lnTo>
                <a:lnTo>
                  <a:pt x="2646" y="2779"/>
                </a:lnTo>
                <a:lnTo>
                  <a:pt x="2624" y="2789"/>
                </a:lnTo>
                <a:lnTo>
                  <a:pt x="2604" y="2800"/>
                </a:lnTo>
                <a:lnTo>
                  <a:pt x="2584" y="2812"/>
                </a:lnTo>
                <a:lnTo>
                  <a:pt x="2576" y="2818"/>
                </a:lnTo>
                <a:lnTo>
                  <a:pt x="2568" y="2825"/>
                </a:lnTo>
                <a:lnTo>
                  <a:pt x="2562" y="2832"/>
                </a:lnTo>
                <a:lnTo>
                  <a:pt x="2555" y="2840"/>
                </a:lnTo>
                <a:lnTo>
                  <a:pt x="2549" y="2847"/>
                </a:lnTo>
                <a:lnTo>
                  <a:pt x="2544" y="2856"/>
                </a:lnTo>
                <a:lnTo>
                  <a:pt x="2541" y="2866"/>
                </a:lnTo>
                <a:lnTo>
                  <a:pt x="2539" y="2876"/>
                </a:lnTo>
                <a:lnTo>
                  <a:pt x="2530" y="2879"/>
                </a:lnTo>
                <a:lnTo>
                  <a:pt x="2522" y="2883"/>
                </a:lnTo>
                <a:lnTo>
                  <a:pt x="2513" y="2888"/>
                </a:lnTo>
                <a:lnTo>
                  <a:pt x="2505" y="2895"/>
                </a:lnTo>
                <a:lnTo>
                  <a:pt x="2499" y="2902"/>
                </a:lnTo>
                <a:lnTo>
                  <a:pt x="2493" y="2911"/>
                </a:lnTo>
                <a:lnTo>
                  <a:pt x="2490" y="2919"/>
                </a:lnTo>
                <a:lnTo>
                  <a:pt x="2489" y="2926"/>
                </a:lnTo>
                <a:lnTo>
                  <a:pt x="2489" y="2934"/>
                </a:lnTo>
                <a:lnTo>
                  <a:pt x="2490" y="2940"/>
                </a:lnTo>
                <a:lnTo>
                  <a:pt x="2492" y="2947"/>
                </a:lnTo>
                <a:lnTo>
                  <a:pt x="2496" y="2953"/>
                </a:lnTo>
                <a:lnTo>
                  <a:pt x="2503" y="2965"/>
                </a:lnTo>
                <a:lnTo>
                  <a:pt x="2512" y="2978"/>
                </a:lnTo>
                <a:lnTo>
                  <a:pt x="2520" y="2992"/>
                </a:lnTo>
                <a:lnTo>
                  <a:pt x="2528" y="3006"/>
                </a:lnTo>
                <a:lnTo>
                  <a:pt x="2530" y="3015"/>
                </a:lnTo>
                <a:lnTo>
                  <a:pt x="2532" y="3024"/>
                </a:lnTo>
                <a:lnTo>
                  <a:pt x="2535" y="3032"/>
                </a:lnTo>
                <a:lnTo>
                  <a:pt x="2535" y="3042"/>
                </a:lnTo>
                <a:lnTo>
                  <a:pt x="2535" y="3066"/>
                </a:lnTo>
                <a:lnTo>
                  <a:pt x="2532" y="3095"/>
                </a:lnTo>
                <a:lnTo>
                  <a:pt x="2530" y="3108"/>
                </a:lnTo>
                <a:lnTo>
                  <a:pt x="2528" y="3121"/>
                </a:lnTo>
                <a:lnTo>
                  <a:pt x="2526" y="3131"/>
                </a:lnTo>
                <a:lnTo>
                  <a:pt x="2524" y="3138"/>
                </a:lnTo>
                <a:lnTo>
                  <a:pt x="2518" y="3144"/>
                </a:lnTo>
                <a:lnTo>
                  <a:pt x="2512" y="3146"/>
                </a:lnTo>
                <a:lnTo>
                  <a:pt x="2505" y="3148"/>
                </a:lnTo>
                <a:lnTo>
                  <a:pt x="2498" y="3149"/>
                </a:lnTo>
                <a:lnTo>
                  <a:pt x="2485" y="3149"/>
                </a:lnTo>
                <a:lnTo>
                  <a:pt x="2473" y="3150"/>
                </a:lnTo>
                <a:lnTo>
                  <a:pt x="2458" y="3159"/>
                </a:lnTo>
                <a:lnTo>
                  <a:pt x="2445" y="3166"/>
                </a:lnTo>
                <a:lnTo>
                  <a:pt x="2433" y="3175"/>
                </a:lnTo>
                <a:lnTo>
                  <a:pt x="2422" y="3184"/>
                </a:lnTo>
                <a:lnTo>
                  <a:pt x="2413" y="3193"/>
                </a:lnTo>
                <a:lnTo>
                  <a:pt x="2404" y="3204"/>
                </a:lnTo>
                <a:lnTo>
                  <a:pt x="2396" y="3216"/>
                </a:lnTo>
                <a:lnTo>
                  <a:pt x="2389" y="3231"/>
                </a:lnTo>
                <a:lnTo>
                  <a:pt x="2397" y="3238"/>
                </a:lnTo>
                <a:lnTo>
                  <a:pt x="2405" y="3245"/>
                </a:lnTo>
                <a:lnTo>
                  <a:pt x="2407" y="3250"/>
                </a:lnTo>
                <a:lnTo>
                  <a:pt x="2409" y="3255"/>
                </a:lnTo>
                <a:lnTo>
                  <a:pt x="2411" y="3261"/>
                </a:lnTo>
                <a:lnTo>
                  <a:pt x="2411" y="3266"/>
                </a:lnTo>
                <a:lnTo>
                  <a:pt x="2411" y="3275"/>
                </a:lnTo>
                <a:lnTo>
                  <a:pt x="2409" y="3284"/>
                </a:lnTo>
                <a:lnTo>
                  <a:pt x="2407" y="3293"/>
                </a:lnTo>
                <a:lnTo>
                  <a:pt x="2404" y="3301"/>
                </a:lnTo>
                <a:lnTo>
                  <a:pt x="2401" y="3308"/>
                </a:lnTo>
                <a:lnTo>
                  <a:pt x="2396" y="3316"/>
                </a:lnTo>
                <a:lnTo>
                  <a:pt x="2391" y="3323"/>
                </a:lnTo>
                <a:lnTo>
                  <a:pt x="2387" y="3330"/>
                </a:lnTo>
                <a:lnTo>
                  <a:pt x="2365" y="3355"/>
                </a:lnTo>
                <a:lnTo>
                  <a:pt x="2347" y="3374"/>
                </a:lnTo>
                <a:lnTo>
                  <a:pt x="2334" y="3387"/>
                </a:lnTo>
                <a:lnTo>
                  <a:pt x="2323" y="3400"/>
                </a:lnTo>
                <a:lnTo>
                  <a:pt x="2314" y="3414"/>
                </a:lnTo>
                <a:lnTo>
                  <a:pt x="2308" y="3428"/>
                </a:lnTo>
                <a:lnTo>
                  <a:pt x="2300" y="3441"/>
                </a:lnTo>
                <a:lnTo>
                  <a:pt x="2294" y="3455"/>
                </a:lnTo>
                <a:lnTo>
                  <a:pt x="2286" y="3469"/>
                </a:lnTo>
                <a:lnTo>
                  <a:pt x="2278" y="3482"/>
                </a:lnTo>
                <a:lnTo>
                  <a:pt x="2248" y="3521"/>
                </a:lnTo>
                <a:lnTo>
                  <a:pt x="2221" y="3559"/>
                </a:lnTo>
                <a:lnTo>
                  <a:pt x="2215" y="3568"/>
                </a:lnTo>
                <a:lnTo>
                  <a:pt x="2207" y="3576"/>
                </a:lnTo>
                <a:lnTo>
                  <a:pt x="2199" y="3584"/>
                </a:lnTo>
                <a:lnTo>
                  <a:pt x="2190" y="3593"/>
                </a:lnTo>
                <a:lnTo>
                  <a:pt x="2180" y="3600"/>
                </a:lnTo>
                <a:lnTo>
                  <a:pt x="2170" y="3607"/>
                </a:lnTo>
                <a:lnTo>
                  <a:pt x="2159" y="3614"/>
                </a:lnTo>
                <a:lnTo>
                  <a:pt x="2146" y="3621"/>
                </a:lnTo>
                <a:lnTo>
                  <a:pt x="2134" y="3624"/>
                </a:lnTo>
                <a:lnTo>
                  <a:pt x="2122" y="3626"/>
                </a:lnTo>
                <a:lnTo>
                  <a:pt x="2109" y="3627"/>
                </a:lnTo>
                <a:lnTo>
                  <a:pt x="2097" y="3629"/>
                </a:lnTo>
                <a:lnTo>
                  <a:pt x="2092" y="3631"/>
                </a:lnTo>
                <a:lnTo>
                  <a:pt x="2088" y="3632"/>
                </a:lnTo>
                <a:lnTo>
                  <a:pt x="2082" y="3634"/>
                </a:lnTo>
                <a:lnTo>
                  <a:pt x="2079" y="3636"/>
                </a:lnTo>
                <a:lnTo>
                  <a:pt x="2076" y="3638"/>
                </a:lnTo>
                <a:lnTo>
                  <a:pt x="2072" y="3642"/>
                </a:lnTo>
                <a:lnTo>
                  <a:pt x="2070" y="3647"/>
                </a:lnTo>
                <a:lnTo>
                  <a:pt x="2069" y="3652"/>
                </a:lnTo>
                <a:lnTo>
                  <a:pt x="2062" y="3652"/>
                </a:lnTo>
                <a:lnTo>
                  <a:pt x="2054" y="3653"/>
                </a:lnTo>
                <a:lnTo>
                  <a:pt x="2048" y="3655"/>
                </a:lnTo>
                <a:lnTo>
                  <a:pt x="2041" y="3658"/>
                </a:lnTo>
                <a:lnTo>
                  <a:pt x="2030" y="3662"/>
                </a:lnTo>
                <a:lnTo>
                  <a:pt x="2020" y="3663"/>
                </a:lnTo>
                <a:lnTo>
                  <a:pt x="2012" y="3663"/>
                </a:lnTo>
                <a:lnTo>
                  <a:pt x="2006" y="3661"/>
                </a:lnTo>
                <a:lnTo>
                  <a:pt x="2000" y="3658"/>
                </a:lnTo>
                <a:lnTo>
                  <a:pt x="1995" y="3654"/>
                </a:lnTo>
                <a:lnTo>
                  <a:pt x="1988" y="3650"/>
                </a:lnTo>
                <a:lnTo>
                  <a:pt x="1983" y="3647"/>
                </a:lnTo>
                <a:lnTo>
                  <a:pt x="1976" y="3645"/>
                </a:lnTo>
                <a:lnTo>
                  <a:pt x="1969" y="3645"/>
                </a:lnTo>
                <a:lnTo>
                  <a:pt x="1957" y="3645"/>
                </a:lnTo>
                <a:lnTo>
                  <a:pt x="1944" y="3647"/>
                </a:lnTo>
                <a:lnTo>
                  <a:pt x="1933" y="3649"/>
                </a:lnTo>
                <a:lnTo>
                  <a:pt x="1921" y="3652"/>
                </a:lnTo>
                <a:lnTo>
                  <a:pt x="1900" y="3660"/>
                </a:lnTo>
                <a:lnTo>
                  <a:pt x="1879" y="3669"/>
                </a:lnTo>
                <a:lnTo>
                  <a:pt x="1859" y="3678"/>
                </a:lnTo>
                <a:lnTo>
                  <a:pt x="1838" y="3687"/>
                </a:lnTo>
                <a:lnTo>
                  <a:pt x="1827" y="3690"/>
                </a:lnTo>
                <a:lnTo>
                  <a:pt x="1815" y="3692"/>
                </a:lnTo>
                <a:lnTo>
                  <a:pt x="1805" y="3693"/>
                </a:lnTo>
                <a:lnTo>
                  <a:pt x="1793" y="3694"/>
                </a:lnTo>
                <a:lnTo>
                  <a:pt x="1783" y="3693"/>
                </a:lnTo>
                <a:lnTo>
                  <a:pt x="1774" y="3692"/>
                </a:lnTo>
                <a:lnTo>
                  <a:pt x="1767" y="3689"/>
                </a:lnTo>
                <a:lnTo>
                  <a:pt x="1759" y="3685"/>
                </a:lnTo>
                <a:lnTo>
                  <a:pt x="1754" y="3680"/>
                </a:lnTo>
                <a:lnTo>
                  <a:pt x="1747" y="3675"/>
                </a:lnTo>
                <a:lnTo>
                  <a:pt x="1743" y="3669"/>
                </a:lnTo>
                <a:lnTo>
                  <a:pt x="1739" y="3663"/>
                </a:lnTo>
                <a:lnTo>
                  <a:pt x="1731" y="3664"/>
                </a:lnTo>
                <a:lnTo>
                  <a:pt x="1728" y="3666"/>
                </a:lnTo>
                <a:lnTo>
                  <a:pt x="1726" y="3668"/>
                </a:lnTo>
                <a:lnTo>
                  <a:pt x="1723" y="3672"/>
                </a:lnTo>
                <a:lnTo>
                  <a:pt x="1723" y="3658"/>
                </a:lnTo>
                <a:lnTo>
                  <a:pt x="1719" y="3645"/>
                </a:lnTo>
                <a:lnTo>
                  <a:pt x="1716" y="3632"/>
                </a:lnTo>
                <a:lnTo>
                  <a:pt x="1712" y="3620"/>
                </a:lnTo>
                <a:lnTo>
                  <a:pt x="1708" y="3609"/>
                </a:lnTo>
                <a:lnTo>
                  <a:pt x="1702" y="3599"/>
                </a:lnTo>
                <a:lnTo>
                  <a:pt x="1697" y="3592"/>
                </a:lnTo>
                <a:lnTo>
                  <a:pt x="1692" y="3586"/>
                </a:lnTo>
                <a:lnTo>
                  <a:pt x="1700" y="3575"/>
                </a:lnTo>
                <a:lnTo>
                  <a:pt x="1706" y="3565"/>
                </a:lnTo>
                <a:lnTo>
                  <a:pt x="1709" y="3559"/>
                </a:lnTo>
                <a:lnTo>
                  <a:pt x="1710" y="3553"/>
                </a:lnTo>
                <a:lnTo>
                  <a:pt x="1711" y="3547"/>
                </a:lnTo>
                <a:lnTo>
                  <a:pt x="1712" y="3540"/>
                </a:lnTo>
                <a:lnTo>
                  <a:pt x="1711" y="3534"/>
                </a:lnTo>
                <a:lnTo>
                  <a:pt x="1710" y="3529"/>
                </a:lnTo>
                <a:lnTo>
                  <a:pt x="1708" y="3522"/>
                </a:lnTo>
                <a:lnTo>
                  <a:pt x="1704" y="3516"/>
                </a:lnTo>
                <a:lnTo>
                  <a:pt x="1697" y="3503"/>
                </a:lnTo>
                <a:lnTo>
                  <a:pt x="1687" y="3489"/>
                </a:lnTo>
                <a:lnTo>
                  <a:pt x="1670" y="3465"/>
                </a:lnTo>
                <a:lnTo>
                  <a:pt x="1658" y="3448"/>
                </a:lnTo>
                <a:lnTo>
                  <a:pt x="1634" y="3409"/>
                </a:lnTo>
                <a:lnTo>
                  <a:pt x="1610" y="3369"/>
                </a:lnTo>
                <a:lnTo>
                  <a:pt x="1598" y="3349"/>
                </a:lnTo>
                <a:lnTo>
                  <a:pt x="1587" y="3329"/>
                </a:lnTo>
                <a:lnTo>
                  <a:pt x="1576" y="3308"/>
                </a:lnTo>
                <a:lnTo>
                  <a:pt x="1565" y="3288"/>
                </a:lnTo>
                <a:lnTo>
                  <a:pt x="1555" y="3266"/>
                </a:lnTo>
                <a:lnTo>
                  <a:pt x="1547" y="3243"/>
                </a:lnTo>
                <a:lnTo>
                  <a:pt x="1539" y="3221"/>
                </a:lnTo>
                <a:lnTo>
                  <a:pt x="1532" y="3197"/>
                </a:lnTo>
                <a:lnTo>
                  <a:pt x="1526" y="3172"/>
                </a:lnTo>
                <a:lnTo>
                  <a:pt x="1523" y="3146"/>
                </a:lnTo>
                <a:lnTo>
                  <a:pt x="1520" y="3120"/>
                </a:lnTo>
                <a:lnTo>
                  <a:pt x="1519" y="3092"/>
                </a:lnTo>
                <a:lnTo>
                  <a:pt x="1519" y="3076"/>
                </a:lnTo>
                <a:lnTo>
                  <a:pt x="1519" y="3064"/>
                </a:lnTo>
                <a:lnTo>
                  <a:pt x="1519" y="3054"/>
                </a:lnTo>
                <a:lnTo>
                  <a:pt x="1519" y="3046"/>
                </a:lnTo>
                <a:lnTo>
                  <a:pt x="1519" y="3038"/>
                </a:lnTo>
                <a:lnTo>
                  <a:pt x="1515" y="3031"/>
                </a:lnTo>
                <a:lnTo>
                  <a:pt x="1511" y="3025"/>
                </a:lnTo>
                <a:lnTo>
                  <a:pt x="1506" y="3018"/>
                </a:lnTo>
                <a:lnTo>
                  <a:pt x="1500" y="3012"/>
                </a:lnTo>
                <a:lnTo>
                  <a:pt x="1495" y="3005"/>
                </a:lnTo>
                <a:lnTo>
                  <a:pt x="1489" y="2998"/>
                </a:lnTo>
                <a:lnTo>
                  <a:pt x="1484" y="2988"/>
                </a:lnTo>
                <a:lnTo>
                  <a:pt x="1467" y="2960"/>
                </a:lnTo>
                <a:lnTo>
                  <a:pt x="1449" y="2932"/>
                </a:lnTo>
                <a:lnTo>
                  <a:pt x="1432" y="2902"/>
                </a:lnTo>
                <a:lnTo>
                  <a:pt x="1417" y="2873"/>
                </a:lnTo>
                <a:lnTo>
                  <a:pt x="1411" y="2858"/>
                </a:lnTo>
                <a:lnTo>
                  <a:pt x="1404" y="2843"/>
                </a:lnTo>
                <a:lnTo>
                  <a:pt x="1399" y="2827"/>
                </a:lnTo>
                <a:lnTo>
                  <a:pt x="1393" y="2809"/>
                </a:lnTo>
                <a:lnTo>
                  <a:pt x="1390" y="2792"/>
                </a:lnTo>
                <a:lnTo>
                  <a:pt x="1387" y="2773"/>
                </a:lnTo>
                <a:lnTo>
                  <a:pt x="1385" y="2753"/>
                </a:lnTo>
                <a:lnTo>
                  <a:pt x="1385" y="2734"/>
                </a:lnTo>
                <a:lnTo>
                  <a:pt x="1385" y="2722"/>
                </a:lnTo>
                <a:lnTo>
                  <a:pt x="1386" y="2712"/>
                </a:lnTo>
                <a:lnTo>
                  <a:pt x="1387" y="2702"/>
                </a:lnTo>
                <a:lnTo>
                  <a:pt x="1389" y="2693"/>
                </a:lnTo>
                <a:lnTo>
                  <a:pt x="1394" y="2674"/>
                </a:lnTo>
                <a:lnTo>
                  <a:pt x="1401" y="2658"/>
                </a:lnTo>
                <a:lnTo>
                  <a:pt x="1410" y="2643"/>
                </a:lnTo>
                <a:lnTo>
                  <a:pt x="1418" y="2630"/>
                </a:lnTo>
                <a:lnTo>
                  <a:pt x="1428" y="2616"/>
                </a:lnTo>
                <a:lnTo>
                  <a:pt x="1439" y="2604"/>
                </a:lnTo>
                <a:lnTo>
                  <a:pt x="1448" y="2591"/>
                </a:lnTo>
                <a:lnTo>
                  <a:pt x="1458" y="2579"/>
                </a:lnTo>
                <a:lnTo>
                  <a:pt x="1467" y="2566"/>
                </a:lnTo>
                <a:lnTo>
                  <a:pt x="1475" y="2553"/>
                </a:lnTo>
                <a:lnTo>
                  <a:pt x="1482" y="2540"/>
                </a:lnTo>
                <a:lnTo>
                  <a:pt x="1487" y="2526"/>
                </a:lnTo>
                <a:lnTo>
                  <a:pt x="1489" y="2518"/>
                </a:lnTo>
                <a:lnTo>
                  <a:pt x="1491" y="2511"/>
                </a:lnTo>
                <a:lnTo>
                  <a:pt x="1492" y="2502"/>
                </a:lnTo>
                <a:lnTo>
                  <a:pt x="1493" y="2493"/>
                </a:lnTo>
                <a:lnTo>
                  <a:pt x="1492" y="2479"/>
                </a:lnTo>
                <a:lnTo>
                  <a:pt x="1489" y="2466"/>
                </a:lnTo>
                <a:lnTo>
                  <a:pt x="1487" y="2455"/>
                </a:lnTo>
                <a:lnTo>
                  <a:pt x="1483" y="2444"/>
                </a:lnTo>
                <a:lnTo>
                  <a:pt x="1475" y="2423"/>
                </a:lnTo>
                <a:lnTo>
                  <a:pt x="1469" y="2397"/>
                </a:lnTo>
                <a:lnTo>
                  <a:pt x="1465" y="2372"/>
                </a:lnTo>
                <a:lnTo>
                  <a:pt x="1460" y="2351"/>
                </a:lnTo>
                <a:lnTo>
                  <a:pt x="1456" y="2332"/>
                </a:lnTo>
                <a:lnTo>
                  <a:pt x="1451" y="2316"/>
                </a:lnTo>
                <a:lnTo>
                  <a:pt x="1440" y="2288"/>
                </a:lnTo>
                <a:lnTo>
                  <a:pt x="1427" y="2259"/>
                </a:lnTo>
                <a:lnTo>
                  <a:pt x="1424" y="2246"/>
                </a:lnTo>
                <a:lnTo>
                  <a:pt x="1421" y="2232"/>
                </a:lnTo>
                <a:lnTo>
                  <a:pt x="1419" y="2219"/>
                </a:lnTo>
                <a:lnTo>
                  <a:pt x="1417" y="2205"/>
                </a:lnTo>
                <a:lnTo>
                  <a:pt x="1415" y="2192"/>
                </a:lnTo>
                <a:lnTo>
                  <a:pt x="1412" y="2179"/>
                </a:lnTo>
                <a:lnTo>
                  <a:pt x="1410" y="2172"/>
                </a:lnTo>
                <a:lnTo>
                  <a:pt x="1407" y="2166"/>
                </a:lnTo>
                <a:lnTo>
                  <a:pt x="1404" y="2160"/>
                </a:lnTo>
                <a:lnTo>
                  <a:pt x="1400" y="2154"/>
                </a:lnTo>
                <a:lnTo>
                  <a:pt x="1380" y="2133"/>
                </a:lnTo>
                <a:lnTo>
                  <a:pt x="1358" y="2112"/>
                </a:lnTo>
                <a:lnTo>
                  <a:pt x="1334" y="2090"/>
                </a:lnTo>
                <a:lnTo>
                  <a:pt x="1311" y="2066"/>
                </a:lnTo>
                <a:lnTo>
                  <a:pt x="1301" y="2054"/>
                </a:lnTo>
                <a:lnTo>
                  <a:pt x="1291" y="2042"/>
                </a:lnTo>
                <a:lnTo>
                  <a:pt x="1281" y="2029"/>
                </a:lnTo>
                <a:lnTo>
                  <a:pt x="1274" y="2016"/>
                </a:lnTo>
                <a:lnTo>
                  <a:pt x="1267" y="2003"/>
                </a:lnTo>
                <a:lnTo>
                  <a:pt x="1262" y="1989"/>
                </a:lnTo>
                <a:lnTo>
                  <a:pt x="1258" y="1975"/>
                </a:lnTo>
                <a:lnTo>
                  <a:pt x="1257" y="1961"/>
                </a:lnTo>
                <a:lnTo>
                  <a:pt x="1258" y="1953"/>
                </a:lnTo>
                <a:lnTo>
                  <a:pt x="1262" y="1943"/>
                </a:lnTo>
                <a:lnTo>
                  <a:pt x="1267" y="1933"/>
                </a:lnTo>
                <a:lnTo>
                  <a:pt x="1272" y="1922"/>
                </a:lnTo>
                <a:lnTo>
                  <a:pt x="1279" y="1912"/>
                </a:lnTo>
                <a:lnTo>
                  <a:pt x="1285" y="1903"/>
                </a:lnTo>
                <a:lnTo>
                  <a:pt x="1291" y="1896"/>
                </a:lnTo>
                <a:lnTo>
                  <a:pt x="1296" y="1892"/>
                </a:lnTo>
                <a:lnTo>
                  <a:pt x="1294" y="1882"/>
                </a:lnTo>
                <a:lnTo>
                  <a:pt x="1294" y="1876"/>
                </a:lnTo>
                <a:lnTo>
                  <a:pt x="1295" y="1870"/>
                </a:lnTo>
                <a:lnTo>
                  <a:pt x="1296" y="1865"/>
                </a:lnTo>
                <a:lnTo>
                  <a:pt x="1296" y="1845"/>
                </a:lnTo>
                <a:lnTo>
                  <a:pt x="1298" y="1821"/>
                </a:lnTo>
                <a:lnTo>
                  <a:pt x="1301" y="1809"/>
                </a:lnTo>
                <a:lnTo>
                  <a:pt x="1304" y="1797"/>
                </a:lnTo>
                <a:lnTo>
                  <a:pt x="1306" y="1791"/>
                </a:lnTo>
                <a:lnTo>
                  <a:pt x="1309" y="1787"/>
                </a:lnTo>
                <a:lnTo>
                  <a:pt x="1311" y="1783"/>
                </a:lnTo>
                <a:lnTo>
                  <a:pt x="1316" y="1779"/>
                </a:lnTo>
                <a:lnTo>
                  <a:pt x="1307" y="1765"/>
                </a:lnTo>
                <a:lnTo>
                  <a:pt x="1298" y="1752"/>
                </a:lnTo>
                <a:lnTo>
                  <a:pt x="1293" y="1747"/>
                </a:lnTo>
                <a:lnTo>
                  <a:pt x="1288" y="1740"/>
                </a:lnTo>
                <a:lnTo>
                  <a:pt x="1282" y="1735"/>
                </a:lnTo>
                <a:lnTo>
                  <a:pt x="1276" y="1731"/>
                </a:lnTo>
                <a:lnTo>
                  <a:pt x="1269" y="1726"/>
                </a:lnTo>
                <a:lnTo>
                  <a:pt x="1262" y="1722"/>
                </a:lnTo>
                <a:lnTo>
                  <a:pt x="1254" y="1719"/>
                </a:lnTo>
                <a:lnTo>
                  <a:pt x="1245" y="1716"/>
                </a:lnTo>
                <a:lnTo>
                  <a:pt x="1237" y="1713"/>
                </a:lnTo>
                <a:lnTo>
                  <a:pt x="1228" y="1711"/>
                </a:lnTo>
                <a:lnTo>
                  <a:pt x="1218" y="1710"/>
                </a:lnTo>
                <a:lnTo>
                  <a:pt x="1208" y="1710"/>
                </a:lnTo>
                <a:lnTo>
                  <a:pt x="1185" y="1710"/>
                </a:lnTo>
                <a:lnTo>
                  <a:pt x="1166" y="1710"/>
                </a:lnTo>
                <a:lnTo>
                  <a:pt x="1148" y="1710"/>
                </a:lnTo>
                <a:lnTo>
                  <a:pt x="1134" y="1710"/>
                </a:lnTo>
                <a:lnTo>
                  <a:pt x="1130" y="1710"/>
                </a:lnTo>
                <a:lnTo>
                  <a:pt x="1126" y="1709"/>
                </a:lnTo>
                <a:lnTo>
                  <a:pt x="1121" y="1708"/>
                </a:lnTo>
                <a:lnTo>
                  <a:pt x="1117" y="1706"/>
                </a:lnTo>
                <a:lnTo>
                  <a:pt x="1109" y="1702"/>
                </a:lnTo>
                <a:lnTo>
                  <a:pt x="1103" y="1695"/>
                </a:lnTo>
                <a:lnTo>
                  <a:pt x="1089" y="1679"/>
                </a:lnTo>
                <a:lnTo>
                  <a:pt x="1076" y="1660"/>
                </a:lnTo>
                <a:lnTo>
                  <a:pt x="1069" y="1651"/>
                </a:lnTo>
                <a:lnTo>
                  <a:pt x="1062" y="1642"/>
                </a:lnTo>
                <a:lnTo>
                  <a:pt x="1054" y="1633"/>
                </a:lnTo>
                <a:lnTo>
                  <a:pt x="1046" y="1626"/>
                </a:lnTo>
                <a:lnTo>
                  <a:pt x="1037" y="1619"/>
                </a:lnTo>
                <a:lnTo>
                  <a:pt x="1027" y="1614"/>
                </a:lnTo>
                <a:lnTo>
                  <a:pt x="1022" y="1613"/>
                </a:lnTo>
                <a:lnTo>
                  <a:pt x="1015" y="1611"/>
                </a:lnTo>
                <a:lnTo>
                  <a:pt x="1010" y="1611"/>
                </a:lnTo>
                <a:lnTo>
                  <a:pt x="1004" y="1610"/>
                </a:lnTo>
                <a:lnTo>
                  <a:pt x="987" y="1611"/>
                </a:lnTo>
                <a:lnTo>
                  <a:pt x="972" y="1612"/>
                </a:lnTo>
                <a:lnTo>
                  <a:pt x="958" y="1614"/>
                </a:lnTo>
                <a:lnTo>
                  <a:pt x="944" y="1616"/>
                </a:lnTo>
                <a:lnTo>
                  <a:pt x="916" y="1624"/>
                </a:lnTo>
                <a:lnTo>
                  <a:pt x="890" y="1632"/>
                </a:lnTo>
                <a:lnTo>
                  <a:pt x="865" y="1642"/>
                </a:lnTo>
                <a:lnTo>
                  <a:pt x="841" y="1652"/>
                </a:lnTo>
                <a:lnTo>
                  <a:pt x="816" y="1663"/>
                </a:lnTo>
                <a:lnTo>
                  <a:pt x="792" y="1671"/>
                </a:lnTo>
                <a:lnTo>
                  <a:pt x="782" y="1676"/>
                </a:lnTo>
                <a:lnTo>
                  <a:pt x="775" y="1679"/>
                </a:lnTo>
                <a:lnTo>
                  <a:pt x="768" y="1683"/>
                </a:lnTo>
                <a:lnTo>
                  <a:pt x="762" y="1689"/>
                </a:lnTo>
                <a:lnTo>
                  <a:pt x="755" y="1692"/>
                </a:lnTo>
                <a:lnTo>
                  <a:pt x="749" y="1695"/>
                </a:lnTo>
                <a:lnTo>
                  <a:pt x="742" y="1698"/>
                </a:lnTo>
                <a:lnTo>
                  <a:pt x="734" y="1698"/>
                </a:lnTo>
                <a:lnTo>
                  <a:pt x="723" y="1697"/>
                </a:lnTo>
                <a:lnTo>
                  <a:pt x="711" y="1695"/>
                </a:lnTo>
                <a:lnTo>
                  <a:pt x="698" y="1692"/>
                </a:lnTo>
                <a:lnTo>
                  <a:pt x="685" y="1687"/>
                </a:lnTo>
                <a:lnTo>
                  <a:pt x="671" y="1683"/>
                </a:lnTo>
                <a:lnTo>
                  <a:pt x="657" y="1679"/>
                </a:lnTo>
                <a:lnTo>
                  <a:pt x="644" y="1677"/>
                </a:lnTo>
                <a:lnTo>
                  <a:pt x="630" y="1676"/>
                </a:lnTo>
                <a:lnTo>
                  <a:pt x="618" y="1676"/>
                </a:lnTo>
                <a:lnTo>
                  <a:pt x="607" y="1677"/>
                </a:lnTo>
                <a:lnTo>
                  <a:pt x="597" y="1679"/>
                </a:lnTo>
                <a:lnTo>
                  <a:pt x="587" y="1681"/>
                </a:lnTo>
                <a:lnTo>
                  <a:pt x="567" y="1686"/>
                </a:lnTo>
                <a:lnTo>
                  <a:pt x="549" y="1693"/>
                </a:lnTo>
                <a:lnTo>
                  <a:pt x="532" y="1699"/>
                </a:lnTo>
                <a:lnTo>
                  <a:pt x="512" y="1705"/>
                </a:lnTo>
                <a:lnTo>
                  <a:pt x="503" y="1707"/>
                </a:lnTo>
                <a:lnTo>
                  <a:pt x="492" y="1709"/>
                </a:lnTo>
                <a:lnTo>
                  <a:pt x="481" y="1710"/>
                </a:lnTo>
                <a:lnTo>
                  <a:pt x="469" y="1710"/>
                </a:lnTo>
                <a:lnTo>
                  <a:pt x="462" y="1710"/>
                </a:lnTo>
                <a:lnTo>
                  <a:pt x="454" y="1708"/>
                </a:lnTo>
                <a:lnTo>
                  <a:pt x="447" y="1706"/>
                </a:lnTo>
                <a:lnTo>
                  <a:pt x="439" y="1704"/>
                </a:lnTo>
                <a:lnTo>
                  <a:pt x="427" y="1699"/>
                </a:lnTo>
                <a:lnTo>
                  <a:pt x="418" y="1695"/>
                </a:lnTo>
                <a:lnTo>
                  <a:pt x="399" y="1681"/>
                </a:lnTo>
                <a:lnTo>
                  <a:pt x="376" y="1665"/>
                </a:lnTo>
                <a:lnTo>
                  <a:pt x="350" y="1647"/>
                </a:lnTo>
                <a:lnTo>
                  <a:pt x="323" y="1629"/>
                </a:lnTo>
                <a:lnTo>
                  <a:pt x="299" y="1610"/>
                </a:lnTo>
                <a:lnTo>
                  <a:pt x="274" y="1589"/>
                </a:lnTo>
                <a:lnTo>
                  <a:pt x="263" y="1579"/>
                </a:lnTo>
                <a:lnTo>
                  <a:pt x="253" y="1568"/>
                </a:lnTo>
                <a:lnTo>
                  <a:pt x="245" y="1559"/>
                </a:lnTo>
                <a:lnTo>
                  <a:pt x="238" y="1548"/>
                </a:lnTo>
                <a:lnTo>
                  <a:pt x="226" y="1530"/>
                </a:lnTo>
                <a:lnTo>
                  <a:pt x="215" y="1512"/>
                </a:lnTo>
                <a:lnTo>
                  <a:pt x="207" y="1495"/>
                </a:lnTo>
                <a:lnTo>
                  <a:pt x="198" y="1479"/>
                </a:lnTo>
                <a:lnTo>
                  <a:pt x="190" y="1464"/>
                </a:lnTo>
                <a:lnTo>
                  <a:pt x="180" y="1449"/>
                </a:lnTo>
                <a:lnTo>
                  <a:pt x="173" y="1443"/>
                </a:lnTo>
                <a:lnTo>
                  <a:pt x="168" y="1436"/>
                </a:lnTo>
                <a:lnTo>
                  <a:pt x="160" y="1431"/>
                </a:lnTo>
                <a:lnTo>
                  <a:pt x="153" y="1425"/>
                </a:lnTo>
                <a:lnTo>
                  <a:pt x="132" y="1406"/>
                </a:lnTo>
                <a:lnTo>
                  <a:pt x="97" y="1375"/>
                </a:lnTo>
                <a:lnTo>
                  <a:pt x="79" y="1359"/>
                </a:lnTo>
                <a:lnTo>
                  <a:pt x="64" y="1345"/>
                </a:lnTo>
                <a:lnTo>
                  <a:pt x="54" y="1334"/>
                </a:lnTo>
                <a:lnTo>
                  <a:pt x="49" y="1328"/>
                </a:lnTo>
                <a:lnTo>
                  <a:pt x="44" y="1321"/>
                </a:lnTo>
                <a:lnTo>
                  <a:pt x="40" y="1315"/>
                </a:lnTo>
                <a:lnTo>
                  <a:pt x="34" y="1310"/>
                </a:lnTo>
                <a:lnTo>
                  <a:pt x="27" y="1304"/>
                </a:lnTo>
                <a:lnTo>
                  <a:pt x="33" y="1304"/>
                </a:lnTo>
                <a:lnTo>
                  <a:pt x="34" y="1304"/>
                </a:lnTo>
                <a:lnTo>
                  <a:pt x="33" y="1287"/>
                </a:lnTo>
                <a:lnTo>
                  <a:pt x="30" y="1273"/>
                </a:lnTo>
                <a:lnTo>
                  <a:pt x="28" y="1262"/>
                </a:lnTo>
                <a:lnTo>
                  <a:pt x="27" y="1250"/>
                </a:lnTo>
                <a:lnTo>
                  <a:pt x="25" y="1242"/>
                </a:lnTo>
                <a:lnTo>
                  <a:pt x="23" y="1234"/>
                </a:lnTo>
                <a:lnTo>
                  <a:pt x="21" y="1227"/>
                </a:lnTo>
                <a:lnTo>
                  <a:pt x="17" y="1220"/>
                </a:lnTo>
                <a:lnTo>
                  <a:pt x="8" y="1208"/>
                </a:lnTo>
                <a:lnTo>
                  <a:pt x="0" y="1193"/>
                </a:lnTo>
                <a:lnTo>
                  <a:pt x="6" y="1189"/>
                </a:lnTo>
                <a:lnTo>
                  <a:pt x="14" y="1182"/>
                </a:lnTo>
                <a:lnTo>
                  <a:pt x="20" y="1176"/>
                </a:lnTo>
                <a:lnTo>
                  <a:pt x="27" y="1167"/>
                </a:lnTo>
                <a:lnTo>
                  <a:pt x="32" y="1157"/>
                </a:lnTo>
                <a:lnTo>
                  <a:pt x="38" y="1147"/>
                </a:lnTo>
                <a:lnTo>
                  <a:pt x="44" y="1136"/>
                </a:lnTo>
                <a:lnTo>
                  <a:pt x="48" y="1125"/>
                </a:lnTo>
                <a:lnTo>
                  <a:pt x="57" y="1101"/>
                </a:lnTo>
                <a:lnTo>
                  <a:pt x="63" y="1078"/>
                </a:lnTo>
                <a:lnTo>
                  <a:pt x="68" y="1057"/>
                </a:lnTo>
                <a:lnTo>
                  <a:pt x="69" y="1038"/>
                </a:lnTo>
                <a:lnTo>
                  <a:pt x="69" y="1025"/>
                </a:lnTo>
                <a:lnTo>
                  <a:pt x="68" y="1012"/>
                </a:lnTo>
                <a:lnTo>
                  <a:pt x="65" y="999"/>
                </a:lnTo>
                <a:lnTo>
                  <a:pt x="63" y="987"/>
                </a:lnTo>
                <a:lnTo>
                  <a:pt x="59" y="965"/>
                </a:lnTo>
                <a:lnTo>
                  <a:pt x="54" y="942"/>
                </a:lnTo>
                <a:lnTo>
                  <a:pt x="47" y="920"/>
                </a:lnTo>
                <a:lnTo>
                  <a:pt x="43" y="898"/>
                </a:lnTo>
                <a:lnTo>
                  <a:pt x="41" y="887"/>
                </a:lnTo>
                <a:lnTo>
                  <a:pt x="40" y="875"/>
                </a:lnTo>
                <a:lnTo>
                  <a:pt x="38" y="862"/>
                </a:lnTo>
                <a:lnTo>
                  <a:pt x="37" y="849"/>
                </a:lnTo>
                <a:lnTo>
                  <a:pt x="38" y="844"/>
                </a:lnTo>
                <a:lnTo>
                  <a:pt x="40" y="837"/>
                </a:lnTo>
                <a:lnTo>
                  <a:pt x="42" y="832"/>
                </a:lnTo>
                <a:lnTo>
                  <a:pt x="44" y="826"/>
                </a:lnTo>
                <a:lnTo>
                  <a:pt x="50" y="815"/>
                </a:lnTo>
                <a:lnTo>
                  <a:pt x="58" y="806"/>
                </a:lnTo>
                <a:lnTo>
                  <a:pt x="65" y="797"/>
                </a:lnTo>
                <a:lnTo>
                  <a:pt x="73" y="787"/>
                </a:lnTo>
                <a:lnTo>
                  <a:pt x="79" y="779"/>
                </a:lnTo>
                <a:lnTo>
                  <a:pt x="84" y="768"/>
                </a:lnTo>
                <a:lnTo>
                  <a:pt x="93" y="743"/>
                </a:lnTo>
                <a:lnTo>
                  <a:pt x="105" y="715"/>
                </a:lnTo>
                <a:lnTo>
                  <a:pt x="119" y="687"/>
                </a:lnTo>
                <a:lnTo>
                  <a:pt x="135" y="658"/>
                </a:lnTo>
                <a:lnTo>
                  <a:pt x="151" y="629"/>
                </a:lnTo>
                <a:lnTo>
                  <a:pt x="167" y="602"/>
                </a:lnTo>
                <a:lnTo>
                  <a:pt x="183" y="579"/>
                </a:lnTo>
                <a:lnTo>
                  <a:pt x="199" y="556"/>
                </a:lnTo>
                <a:lnTo>
                  <a:pt x="204" y="550"/>
                </a:lnTo>
                <a:lnTo>
                  <a:pt x="209" y="545"/>
                </a:lnTo>
                <a:lnTo>
                  <a:pt x="214" y="541"/>
                </a:lnTo>
                <a:lnTo>
                  <a:pt x="220" y="536"/>
                </a:lnTo>
                <a:lnTo>
                  <a:pt x="232" y="530"/>
                </a:lnTo>
                <a:lnTo>
                  <a:pt x="245" y="526"/>
                </a:lnTo>
                <a:lnTo>
                  <a:pt x="258" y="522"/>
                </a:lnTo>
                <a:lnTo>
                  <a:pt x="271" y="519"/>
                </a:lnTo>
                <a:lnTo>
                  <a:pt x="283" y="515"/>
                </a:lnTo>
                <a:lnTo>
                  <a:pt x="295" y="509"/>
                </a:lnTo>
                <a:lnTo>
                  <a:pt x="306" y="503"/>
                </a:lnTo>
                <a:lnTo>
                  <a:pt x="318" y="495"/>
                </a:lnTo>
                <a:lnTo>
                  <a:pt x="330" y="485"/>
                </a:lnTo>
                <a:lnTo>
                  <a:pt x="342" y="476"/>
                </a:lnTo>
                <a:lnTo>
                  <a:pt x="352" y="465"/>
                </a:lnTo>
                <a:lnTo>
                  <a:pt x="361" y="454"/>
                </a:lnTo>
                <a:lnTo>
                  <a:pt x="368" y="443"/>
                </a:lnTo>
                <a:lnTo>
                  <a:pt x="372" y="432"/>
                </a:lnTo>
                <a:lnTo>
                  <a:pt x="375" y="422"/>
                </a:lnTo>
                <a:lnTo>
                  <a:pt x="377" y="411"/>
                </a:lnTo>
                <a:lnTo>
                  <a:pt x="380" y="401"/>
                </a:lnTo>
                <a:lnTo>
                  <a:pt x="381" y="391"/>
                </a:lnTo>
                <a:lnTo>
                  <a:pt x="382" y="375"/>
                </a:lnTo>
                <a:lnTo>
                  <a:pt x="382" y="359"/>
                </a:lnTo>
                <a:lnTo>
                  <a:pt x="383" y="344"/>
                </a:lnTo>
                <a:lnTo>
                  <a:pt x="385" y="330"/>
                </a:lnTo>
                <a:lnTo>
                  <a:pt x="387" y="322"/>
                </a:lnTo>
                <a:lnTo>
                  <a:pt x="390" y="315"/>
                </a:lnTo>
                <a:lnTo>
                  <a:pt x="395" y="306"/>
                </a:lnTo>
                <a:lnTo>
                  <a:pt x="399" y="297"/>
                </a:lnTo>
                <a:lnTo>
                  <a:pt x="436" y="257"/>
                </a:lnTo>
                <a:lnTo>
                  <a:pt x="474" y="217"/>
                </a:lnTo>
                <a:lnTo>
                  <a:pt x="511" y="177"/>
                </a:lnTo>
                <a:lnTo>
                  <a:pt x="546" y="139"/>
                </a:lnTo>
                <a:lnTo>
                  <a:pt x="542" y="139"/>
                </a:lnTo>
                <a:lnTo>
                  <a:pt x="551" y="125"/>
                </a:lnTo>
                <a:lnTo>
                  <a:pt x="559" y="113"/>
                </a:lnTo>
                <a:lnTo>
                  <a:pt x="563" y="108"/>
                </a:lnTo>
                <a:lnTo>
                  <a:pt x="566" y="102"/>
                </a:lnTo>
                <a:lnTo>
                  <a:pt x="571" y="97"/>
                </a:lnTo>
                <a:lnTo>
                  <a:pt x="576" y="93"/>
                </a:lnTo>
                <a:lnTo>
                  <a:pt x="592" y="104"/>
                </a:lnTo>
                <a:lnTo>
                  <a:pt x="608" y="112"/>
                </a:lnTo>
                <a:lnTo>
                  <a:pt x="625" y="120"/>
                </a:lnTo>
                <a:lnTo>
                  <a:pt x="642" y="125"/>
                </a:lnTo>
                <a:lnTo>
                  <a:pt x="659" y="130"/>
                </a:lnTo>
                <a:lnTo>
                  <a:pt x="679" y="133"/>
                </a:lnTo>
                <a:lnTo>
                  <a:pt x="698" y="135"/>
                </a:lnTo>
                <a:lnTo>
                  <a:pt x="719" y="135"/>
                </a:lnTo>
                <a:lnTo>
                  <a:pt x="732" y="134"/>
                </a:lnTo>
                <a:lnTo>
                  <a:pt x="742" y="132"/>
                </a:lnTo>
                <a:lnTo>
                  <a:pt x="750" y="127"/>
                </a:lnTo>
                <a:lnTo>
                  <a:pt x="757" y="123"/>
                </a:lnTo>
                <a:lnTo>
                  <a:pt x="764" y="118"/>
                </a:lnTo>
                <a:lnTo>
                  <a:pt x="769" y="112"/>
                </a:lnTo>
                <a:lnTo>
                  <a:pt x="776" y="108"/>
                </a:lnTo>
                <a:lnTo>
                  <a:pt x="784" y="105"/>
                </a:lnTo>
                <a:lnTo>
                  <a:pt x="811" y="91"/>
                </a:lnTo>
                <a:lnTo>
                  <a:pt x="843" y="78"/>
                </a:lnTo>
                <a:lnTo>
                  <a:pt x="877" y="64"/>
                </a:lnTo>
                <a:lnTo>
                  <a:pt x="914" y="51"/>
                </a:lnTo>
                <a:lnTo>
                  <a:pt x="951" y="40"/>
                </a:lnTo>
                <a:lnTo>
                  <a:pt x="986" y="31"/>
                </a:lnTo>
                <a:lnTo>
                  <a:pt x="1004" y="28"/>
                </a:lnTo>
                <a:lnTo>
                  <a:pt x="1020" y="26"/>
                </a:lnTo>
                <a:lnTo>
                  <a:pt x="1035" y="24"/>
                </a:lnTo>
                <a:lnTo>
                  <a:pt x="1050" y="24"/>
                </a:lnTo>
                <a:lnTo>
                  <a:pt x="1060" y="25"/>
                </a:lnTo>
                <a:lnTo>
                  <a:pt x="1068" y="26"/>
                </a:lnTo>
                <a:lnTo>
                  <a:pt x="1077" y="28"/>
                </a:lnTo>
                <a:lnTo>
                  <a:pt x="1085" y="31"/>
                </a:lnTo>
                <a:lnTo>
                  <a:pt x="1092" y="34"/>
                </a:lnTo>
                <a:lnTo>
                  <a:pt x="1099" y="37"/>
                </a:lnTo>
                <a:lnTo>
                  <a:pt x="1105" y="39"/>
                </a:lnTo>
                <a:lnTo>
                  <a:pt x="1112" y="39"/>
                </a:lnTo>
                <a:lnTo>
                  <a:pt x="1119" y="38"/>
                </a:lnTo>
                <a:lnTo>
                  <a:pt x="1127" y="35"/>
                </a:lnTo>
                <a:lnTo>
                  <a:pt x="1135" y="31"/>
                </a:lnTo>
                <a:lnTo>
                  <a:pt x="1144" y="27"/>
                </a:lnTo>
                <a:lnTo>
                  <a:pt x="1154" y="24"/>
                </a:lnTo>
                <a:lnTo>
                  <a:pt x="1162" y="19"/>
                </a:lnTo>
                <a:lnTo>
                  <a:pt x="1172" y="17"/>
                </a:lnTo>
                <a:lnTo>
                  <a:pt x="1181" y="16"/>
                </a:lnTo>
                <a:lnTo>
                  <a:pt x="1188" y="16"/>
                </a:lnTo>
                <a:lnTo>
                  <a:pt x="1196" y="17"/>
                </a:lnTo>
                <a:lnTo>
                  <a:pt x="1202" y="19"/>
                </a:lnTo>
                <a:lnTo>
                  <a:pt x="1209" y="21"/>
                </a:lnTo>
                <a:lnTo>
                  <a:pt x="1215" y="24"/>
                </a:lnTo>
                <a:lnTo>
                  <a:pt x="1221" y="26"/>
                </a:lnTo>
                <a:lnTo>
                  <a:pt x="1227" y="27"/>
                </a:lnTo>
                <a:lnTo>
                  <a:pt x="1235" y="27"/>
                </a:lnTo>
                <a:lnTo>
                  <a:pt x="1240" y="27"/>
                </a:lnTo>
                <a:lnTo>
                  <a:pt x="1244" y="26"/>
                </a:lnTo>
                <a:lnTo>
                  <a:pt x="1249" y="25"/>
                </a:lnTo>
                <a:lnTo>
                  <a:pt x="1253" y="24"/>
                </a:lnTo>
                <a:lnTo>
                  <a:pt x="1261" y="19"/>
                </a:lnTo>
                <a:lnTo>
                  <a:pt x="1267" y="14"/>
                </a:lnTo>
                <a:lnTo>
                  <a:pt x="1274" y="8"/>
                </a:lnTo>
                <a:lnTo>
                  <a:pt x="1281" y="4"/>
                </a:lnTo>
                <a:lnTo>
                  <a:pt x="1285" y="3"/>
                </a:lnTo>
                <a:lnTo>
                  <a:pt x="1290" y="2"/>
                </a:lnTo>
                <a:lnTo>
                  <a:pt x="1294" y="1"/>
                </a:lnTo>
                <a:lnTo>
                  <a:pt x="1299" y="0"/>
                </a:lnTo>
                <a:lnTo>
                  <a:pt x="1306" y="1"/>
                </a:lnTo>
                <a:lnTo>
                  <a:pt x="1310" y="2"/>
                </a:lnTo>
                <a:lnTo>
                  <a:pt x="1315" y="3"/>
                </a:lnTo>
                <a:lnTo>
                  <a:pt x="1319" y="5"/>
                </a:lnTo>
                <a:lnTo>
                  <a:pt x="1323" y="11"/>
                </a:lnTo>
                <a:lnTo>
                  <a:pt x="1327" y="16"/>
                </a:lnTo>
                <a:lnTo>
                  <a:pt x="1331" y="21"/>
                </a:lnTo>
                <a:lnTo>
                  <a:pt x="1335" y="27"/>
                </a:lnTo>
                <a:lnTo>
                  <a:pt x="1338" y="28"/>
                </a:lnTo>
                <a:lnTo>
                  <a:pt x="1342" y="30"/>
                </a:lnTo>
                <a:lnTo>
                  <a:pt x="1345" y="31"/>
                </a:lnTo>
                <a:lnTo>
                  <a:pt x="1350" y="31"/>
                </a:lnTo>
                <a:lnTo>
                  <a:pt x="1363" y="27"/>
                </a:lnTo>
                <a:lnTo>
                  <a:pt x="1377" y="24"/>
                </a:lnTo>
                <a:lnTo>
                  <a:pt x="1376" y="28"/>
                </a:lnTo>
                <a:lnTo>
                  <a:pt x="1376" y="31"/>
                </a:lnTo>
                <a:lnTo>
                  <a:pt x="1374" y="34"/>
                </a:lnTo>
                <a:lnTo>
                  <a:pt x="1373" y="37"/>
                </a:lnTo>
                <a:lnTo>
                  <a:pt x="1369" y="41"/>
                </a:lnTo>
                <a:lnTo>
                  <a:pt x="1363" y="45"/>
                </a:lnTo>
                <a:lnTo>
                  <a:pt x="1359" y="48"/>
                </a:lnTo>
                <a:lnTo>
                  <a:pt x="1354" y="53"/>
                </a:lnTo>
                <a:lnTo>
                  <a:pt x="1352" y="55"/>
                </a:lnTo>
                <a:lnTo>
                  <a:pt x="1351" y="58"/>
                </a:lnTo>
                <a:lnTo>
                  <a:pt x="1350" y="61"/>
                </a:lnTo>
                <a:lnTo>
                  <a:pt x="1350" y="66"/>
                </a:lnTo>
                <a:lnTo>
                  <a:pt x="1351" y="71"/>
                </a:lnTo>
                <a:lnTo>
                  <a:pt x="1353" y="77"/>
                </a:lnTo>
                <a:lnTo>
                  <a:pt x="1357" y="81"/>
                </a:lnTo>
                <a:lnTo>
                  <a:pt x="1361" y="85"/>
                </a:lnTo>
                <a:lnTo>
                  <a:pt x="1365" y="90"/>
                </a:lnTo>
                <a:lnTo>
                  <a:pt x="1370" y="94"/>
                </a:lnTo>
                <a:lnTo>
                  <a:pt x="1372" y="99"/>
                </a:lnTo>
                <a:lnTo>
                  <a:pt x="1373" y="105"/>
                </a:lnTo>
                <a:lnTo>
                  <a:pt x="1372" y="113"/>
                </a:lnTo>
                <a:lnTo>
                  <a:pt x="1370" y="121"/>
                </a:lnTo>
                <a:lnTo>
                  <a:pt x="1365" y="128"/>
                </a:lnTo>
                <a:lnTo>
                  <a:pt x="1361" y="136"/>
                </a:lnTo>
                <a:lnTo>
                  <a:pt x="1357" y="144"/>
                </a:lnTo>
                <a:lnTo>
                  <a:pt x="1353" y="151"/>
                </a:lnTo>
                <a:lnTo>
                  <a:pt x="1351" y="161"/>
                </a:lnTo>
                <a:lnTo>
                  <a:pt x="1350" y="170"/>
                </a:lnTo>
                <a:lnTo>
                  <a:pt x="1350" y="178"/>
                </a:lnTo>
                <a:lnTo>
                  <a:pt x="1352" y="186"/>
                </a:lnTo>
                <a:lnTo>
                  <a:pt x="1354" y="193"/>
                </a:lnTo>
                <a:lnTo>
                  <a:pt x="1358" y="200"/>
                </a:lnTo>
                <a:lnTo>
                  <a:pt x="1361" y="206"/>
                </a:lnTo>
                <a:lnTo>
                  <a:pt x="1366" y="213"/>
                </a:lnTo>
                <a:lnTo>
                  <a:pt x="1371" y="219"/>
                </a:lnTo>
                <a:lnTo>
                  <a:pt x="1377" y="225"/>
                </a:lnTo>
                <a:lnTo>
                  <a:pt x="1383" y="230"/>
                </a:lnTo>
                <a:lnTo>
                  <a:pt x="1389" y="234"/>
                </a:lnTo>
                <a:lnTo>
                  <a:pt x="1396" y="238"/>
                </a:lnTo>
                <a:lnTo>
                  <a:pt x="1402" y="241"/>
                </a:lnTo>
                <a:lnTo>
                  <a:pt x="1408" y="244"/>
                </a:lnTo>
                <a:lnTo>
                  <a:pt x="1415" y="245"/>
                </a:lnTo>
                <a:lnTo>
                  <a:pt x="1420" y="246"/>
                </a:lnTo>
                <a:lnTo>
                  <a:pt x="1427" y="247"/>
                </a:lnTo>
                <a:lnTo>
                  <a:pt x="1442" y="247"/>
                </a:lnTo>
                <a:lnTo>
                  <a:pt x="1455" y="247"/>
                </a:lnTo>
                <a:lnTo>
                  <a:pt x="1466" y="247"/>
                </a:lnTo>
                <a:lnTo>
                  <a:pt x="1476" y="247"/>
                </a:lnTo>
                <a:lnTo>
                  <a:pt x="1486" y="247"/>
                </a:lnTo>
                <a:lnTo>
                  <a:pt x="1496" y="249"/>
                </a:lnTo>
                <a:lnTo>
                  <a:pt x="1506" y="251"/>
                </a:lnTo>
                <a:lnTo>
                  <a:pt x="1514" y="253"/>
                </a:lnTo>
                <a:lnTo>
                  <a:pt x="1523" y="256"/>
                </a:lnTo>
                <a:lnTo>
                  <a:pt x="1532" y="260"/>
                </a:lnTo>
                <a:lnTo>
                  <a:pt x="1539" y="265"/>
                </a:lnTo>
                <a:lnTo>
                  <a:pt x="1548" y="269"/>
                </a:lnTo>
                <a:lnTo>
                  <a:pt x="1563" y="280"/>
                </a:lnTo>
                <a:lnTo>
                  <a:pt x="1578" y="291"/>
                </a:lnTo>
                <a:lnTo>
                  <a:pt x="1593" y="304"/>
                </a:lnTo>
                <a:lnTo>
                  <a:pt x="1607" y="317"/>
                </a:lnTo>
                <a:lnTo>
                  <a:pt x="1622" y="330"/>
                </a:lnTo>
                <a:lnTo>
                  <a:pt x="1637" y="343"/>
                </a:lnTo>
                <a:lnTo>
                  <a:pt x="1654" y="353"/>
                </a:lnTo>
                <a:lnTo>
                  <a:pt x="1671" y="364"/>
                </a:lnTo>
                <a:lnTo>
                  <a:pt x="1679" y="370"/>
                </a:lnTo>
                <a:lnTo>
                  <a:pt x="1688" y="373"/>
                </a:lnTo>
                <a:lnTo>
                  <a:pt x="1698" y="377"/>
                </a:lnTo>
                <a:lnTo>
                  <a:pt x="1708" y="381"/>
                </a:lnTo>
                <a:lnTo>
                  <a:pt x="1717" y="383"/>
                </a:lnTo>
                <a:lnTo>
                  <a:pt x="1728" y="385"/>
                </a:lnTo>
                <a:lnTo>
                  <a:pt x="1739" y="386"/>
                </a:lnTo>
                <a:lnTo>
                  <a:pt x="1750" y="386"/>
                </a:lnTo>
                <a:lnTo>
                  <a:pt x="1756" y="385"/>
                </a:lnTo>
                <a:lnTo>
                  <a:pt x="1762" y="383"/>
                </a:lnTo>
                <a:lnTo>
                  <a:pt x="1768" y="379"/>
                </a:lnTo>
                <a:lnTo>
                  <a:pt x="1773" y="375"/>
                </a:lnTo>
                <a:lnTo>
                  <a:pt x="1778" y="371"/>
                </a:lnTo>
                <a:lnTo>
                  <a:pt x="1781" y="366"/>
                </a:lnTo>
                <a:lnTo>
                  <a:pt x="1784" y="362"/>
                </a:lnTo>
                <a:lnTo>
                  <a:pt x="1784" y="359"/>
                </a:lnTo>
                <a:lnTo>
                  <a:pt x="1784" y="350"/>
                </a:lnTo>
                <a:lnTo>
                  <a:pt x="1784" y="342"/>
                </a:lnTo>
                <a:lnTo>
                  <a:pt x="1784" y="333"/>
                </a:lnTo>
                <a:lnTo>
                  <a:pt x="1784" y="324"/>
                </a:lnTo>
                <a:lnTo>
                  <a:pt x="1785" y="315"/>
                </a:lnTo>
                <a:lnTo>
                  <a:pt x="1786" y="307"/>
                </a:lnTo>
                <a:lnTo>
                  <a:pt x="1788" y="299"/>
                </a:lnTo>
                <a:lnTo>
                  <a:pt x="1792" y="293"/>
                </a:lnTo>
                <a:lnTo>
                  <a:pt x="1796" y="288"/>
                </a:lnTo>
                <a:lnTo>
                  <a:pt x="1800" y="283"/>
                </a:lnTo>
                <a:lnTo>
                  <a:pt x="1806" y="279"/>
                </a:lnTo>
                <a:lnTo>
                  <a:pt x="1812" y="276"/>
                </a:lnTo>
                <a:lnTo>
                  <a:pt x="1825" y="269"/>
                </a:lnTo>
                <a:lnTo>
                  <a:pt x="1841" y="265"/>
                </a:lnTo>
                <a:lnTo>
                  <a:pt x="1859" y="260"/>
                </a:lnTo>
                <a:lnTo>
                  <a:pt x="1877" y="255"/>
                </a:lnTo>
                <a:lnTo>
                  <a:pt x="1885" y="25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8" name="Freeform 7"/>
          <p:cNvSpPr>
            <a:spLocks/>
          </p:cNvSpPr>
          <p:nvPr/>
        </p:nvSpPr>
        <p:spPr bwMode="auto">
          <a:xfrm>
            <a:off x="6087654" y="6522098"/>
            <a:ext cx="120488" cy="93482"/>
          </a:xfrm>
          <a:custGeom>
            <a:avLst/>
            <a:gdLst>
              <a:gd name="T0" fmla="*/ 39 w 115"/>
              <a:gd name="T1" fmla="*/ 0 h 91"/>
              <a:gd name="T2" fmla="*/ 47 w 115"/>
              <a:gd name="T3" fmla="*/ 5 h 91"/>
              <a:gd name="T4" fmla="*/ 56 w 115"/>
              <a:gd name="T5" fmla="*/ 10 h 91"/>
              <a:gd name="T6" fmla="*/ 60 w 115"/>
              <a:gd name="T7" fmla="*/ 12 h 91"/>
              <a:gd name="T8" fmla="*/ 66 w 115"/>
              <a:gd name="T9" fmla="*/ 14 h 91"/>
              <a:gd name="T10" fmla="*/ 71 w 115"/>
              <a:gd name="T11" fmla="*/ 15 h 91"/>
              <a:gd name="T12" fmla="*/ 76 w 115"/>
              <a:gd name="T13" fmla="*/ 15 h 91"/>
              <a:gd name="T14" fmla="*/ 79 w 115"/>
              <a:gd name="T15" fmla="*/ 22 h 91"/>
              <a:gd name="T16" fmla="*/ 82 w 115"/>
              <a:gd name="T17" fmla="*/ 25 h 91"/>
              <a:gd name="T18" fmla="*/ 85 w 115"/>
              <a:gd name="T19" fmla="*/ 26 h 91"/>
              <a:gd name="T20" fmla="*/ 88 w 115"/>
              <a:gd name="T21" fmla="*/ 25 h 91"/>
              <a:gd name="T22" fmla="*/ 97 w 115"/>
              <a:gd name="T23" fmla="*/ 22 h 91"/>
              <a:gd name="T24" fmla="*/ 103 w 115"/>
              <a:gd name="T25" fmla="*/ 20 h 91"/>
              <a:gd name="T26" fmla="*/ 107 w 115"/>
              <a:gd name="T27" fmla="*/ 21 h 91"/>
              <a:gd name="T28" fmla="*/ 109 w 115"/>
              <a:gd name="T29" fmla="*/ 22 h 91"/>
              <a:gd name="T30" fmla="*/ 111 w 115"/>
              <a:gd name="T31" fmla="*/ 24 h 91"/>
              <a:gd name="T32" fmla="*/ 112 w 115"/>
              <a:gd name="T33" fmla="*/ 26 h 91"/>
              <a:gd name="T34" fmla="*/ 114 w 115"/>
              <a:gd name="T35" fmla="*/ 32 h 91"/>
              <a:gd name="T36" fmla="*/ 115 w 115"/>
              <a:gd name="T37" fmla="*/ 36 h 91"/>
              <a:gd name="T38" fmla="*/ 114 w 115"/>
              <a:gd name="T39" fmla="*/ 41 h 91"/>
              <a:gd name="T40" fmla="*/ 111 w 115"/>
              <a:gd name="T41" fmla="*/ 50 h 91"/>
              <a:gd name="T42" fmla="*/ 106 w 115"/>
              <a:gd name="T43" fmla="*/ 59 h 91"/>
              <a:gd name="T44" fmla="*/ 99 w 115"/>
              <a:gd name="T45" fmla="*/ 68 h 91"/>
              <a:gd name="T46" fmla="*/ 92 w 115"/>
              <a:gd name="T47" fmla="*/ 77 h 91"/>
              <a:gd name="T48" fmla="*/ 84 w 115"/>
              <a:gd name="T49" fmla="*/ 85 h 91"/>
              <a:gd name="T50" fmla="*/ 81 w 115"/>
              <a:gd name="T51" fmla="*/ 88 h 91"/>
              <a:gd name="T52" fmla="*/ 76 w 115"/>
              <a:gd name="T53" fmla="*/ 90 h 91"/>
              <a:gd name="T54" fmla="*/ 72 w 115"/>
              <a:gd name="T55" fmla="*/ 91 h 91"/>
              <a:gd name="T56" fmla="*/ 69 w 115"/>
              <a:gd name="T57" fmla="*/ 91 h 91"/>
              <a:gd name="T58" fmla="*/ 64 w 115"/>
              <a:gd name="T59" fmla="*/ 91 h 91"/>
              <a:gd name="T60" fmla="*/ 58 w 115"/>
              <a:gd name="T61" fmla="*/ 90 h 91"/>
              <a:gd name="T62" fmla="*/ 53 w 115"/>
              <a:gd name="T63" fmla="*/ 89 h 91"/>
              <a:gd name="T64" fmla="*/ 46 w 115"/>
              <a:gd name="T65" fmla="*/ 87 h 91"/>
              <a:gd name="T66" fmla="*/ 35 w 115"/>
              <a:gd name="T67" fmla="*/ 80 h 91"/>
              <a:gd name="T68" fmla="*/ 25 w 115"/>
              <a:gd name="T69" fmla="*/ 74 h 91"/>
              <a:gd name="T70" fmla="*/ 15 w 115"/>
              <a:gd name="T71" fmla="*/ 66 h 91"/>
              <a:gd name="T72" fmla="*/ 6 w 115"/>
              <a:gd name="T73" fmla="*/ 58 h 91"/>
              <a:gd name="T74" fmla="*/ 4 w 115"/>
              <a:gd name="T75" fmla="*/ 54 h 91"/>
              <a:gd name="T76" fmla="*/ 2 w 115"/>
              <a:gd name="T77" fmla="*/ 50 h 91"/>
              <a:gd name="T78" fmla="*/ 0 w 115"/>
              <a:gd name="T79" fmla="*/ 47 h 91"/>
              <a:gd name="T80" fmla="*/ 0 w 115"/>
              <a:gd name="T81" fmla="*/ 44 h 91"/>
              <a:gd name="T82" fmla="*/ 0 w 115"/>
              <a:gd name="T83" fmla="*/ 34 h 91"/>
              <a:gd name="T84" fmla="*/ 2 w 115"/>
              <a:gd name="T85" fmla="*/ 25 h 91"/>
              <a:gd name="T86" fmla="*/ 4 w 115"/>
              <a:gd name="T87" fmla="*/ 18 h 91"/>
              <a:gd name="T88" fmla="*/ 8 w 115"/>
              <a:gd name="T89" fmla="*/ 11 h 91"/>
              <a:gd name="T90" fmla="*/ 13 w 115"/>
              <a:gd name="T91" fmla="*/ 7 h 91"/>
              <a:gd name="T92" fmla="*/ 19 w 115"/>
              <a:gd name="T93" fmla="*/ 2 h 91"/>
              <a:gd name="T94" fmla="*/ 26 w 115"/>
              <a:gd name="T95" fmla="*/ 0 h 91"/>
              <a:gd name="T96" fmla="*/ 34 w 115"/>
              <a:gd name="T97" fmla="*/ 0 h 91"/>
              <a:gd name="T98" fmla="*/ 39 w 115"/>
              <a:gd name="T9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5" h="91">
                <a:moveTo>
                  <a:pt x="39" y="0"/>
                </a:moveTo>
                <a:lnTo>
                  <a:pt x="47" y="5"/>
                </a:lnTo>
                <a:lnTo>
                  <a:pt x="56" y="10"/>
                </a:lnTo>
                <a:lnTo>
                  <a:pt x="60" y="12"/>
                </a:lnTo>
                <a:lnTo>
                  <a:pt x="66" y="14"/>
                </a:lnTo>
                <a:lnTo>
                  <a:pt x="71" y="15"/>
                </a:lnTo>
                <a:lnTo>
                  <a:pt x="76" y="15"/>
                </a:lnTo>
                <a:lnTo>
                  <a:pt x="79" y="22"/>
                </a:lnTo>
                <a:lnTo>
                  <a:pt x="82" y="25"/>
                </a:lnTo>
                <a:lnTo>
                  <a:pt x="85" y="26"/>
                </a:lnTo>
                <a:lnTo>
                  <a:pt x="88" y="25"/>
                </a:lnTo>
                <a:lnTo>
                  <a:pt x="97" y="22"/>
                </a:lnTo>
                <a:lnTo>
                  <a:pt x="103" y="20"/>
                </a:lnTo>
                <a:lnTo>
                  <a:pt x="107" y="21"/>
                </a:lnTo>
                <a:lnTo>
                  <a:pt x="109" y="22"/>
                </a:lnTo>
                <a:lnTo>
                  <a:pt x="111" y="24"/>
                </a:lnTo>
                <a:lnTo>
                  <a:pt x="112" y="26"/>
                </a:lnTo>
                <a:lnTo>
                  <a:pt x="114" y="32"/>
                </a:lnTo>
                <a:lnTo>
                  <a:pt x="115" y="36"/>
                </a:lnTo>
                <a:lnTo>
                  <a:pt x="114" y="41"/>
                </a:lnTo>
                <a:lnTo>
                  <a:pt x="111" y="50"/>
                </a:lnTo>
                <a:lnTo>
                  <a:pt x="106" y="59"/>
                </a:lnTo>
                <a:lnTo>
                  <a:pt x="99" y="68"/>
                </a:lnTo>
                <a:lnTo>
                  <a:pt x="92" y="77"/>
                </a:lnTo>
                <a:lnTo>
                  <a:pt x="84" y="85"/>
                </a:lnTo>
                <a:lnTo>
                  <a:pt x="81" y="88"/>
                </a:lnTo>
                <a:lnTo>
                  <a:pt x="76" y="90"/>
                </a:lnTo>
                <a:lnTo>
                  <a:pt x="72" y="91"/>
                </a:lnTo>
                <a:lnTo>
                  <a:pt x="69" y="91"/>
                </a:lnTo>
                <a:lnTo>
                  <a:pt x="64" y="91"/>
                </a:lnTo>
                <a:lnTo>
                  <a:pt x="58" y="90"/>
                </a:lnTo>
                <a:lnTo>
                  <a:pt x="53" y="89"/>
                </a:lnTo>
                <a:lnTo>
                  <a:pt x="46" y="87"/>
                </a:lnTo>
                <a:lnTo>
                  <a:pt x="35" y="80"/>
                </a:lnTo>
                <a:lnTo>
                  <a:pt x="25" y="74"/>
                </a:lnTo>
                <a:lnTo>
                  <a:pt x="15" y="66"/>
                </a:lnTo>
                <a:lnTo>
                  <a:pt x="6" y="58"/>
                </a:lnTo>
                <a:lnTo>
                  <a:pt x="4" y="54"/>
                </a:lnTo>
                <a:lnTo>
                  <a:pt x="2" y="50"/>
                </a:lnTo>
                <a:lnTo>
                  <a:pt x="0" y="47"/>
                </a:lnTo>
                <a:lnTo>
                  <a:pt x="0" y="44"/>
                </a:lnTo>
                <a:lnTo>
                  <a:pt x="0" y="34"/>
                </a:lnTo>
                <a:lnTo>
                  <a:pt x="2" y="25"/>
                </a:lnTo>
                <a:lnTo>
                  <a:pt x="4" y="18"/>
                </a:lnTo>
                <a:lnTo>
                  <a:pt x="8" y="11"/>
                </a:lnTo>
                <a:lnTo>
                  <a:pt x="13" y="7"/>
                </a:lnTo>
                <a:lnTo>
                  <a:pt x="19" y="2"/>
                </a:lnTo>
                <a:lnTo>
                  <a:pt x="26" y="0"/>
                </a:lnTo>
                <a:lnTo>
                  <a:pt x="34" y="0"/>
                </a:lnTo>
                <a:lnTo>
                  <a:pt x="39"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9" name="Freeform 8"/>
          <p:cNvSpPr>
            <a:spLocks/>
          </p:cNvSpPr>
          <p:nvPr/>
        </p:nvSpPr>
        <p:spPr bwMode="auto">
          <a:xfrm>
            <a:off x="4552491" y="5898922"/>
            <a:ext cx="2341194" cy="3789121"/>
          </a:xfrm>
          <a:custGeom>
            <a:avLst/>
            <a:gdLst>
              <a:gd name="T0" fmla="*/ 156 w 2253"/>
              <a:gd name="T1" fmla="*/ 257 h 3647"/>
              <a:gd name="T2" fmla="*/ 227 w 2253"/>
              <a:gd name="T3" fmla="*/ 177 h 3647"/>
              <a:gd name="T4" fmla="*/ 307 w 2253"/>
              <a:gd name="T5" fmla="*/ 71 h 3647"/>
              <a:gd name="T6" fmla="*/ 487 w 2253"/>
              <a:gd name="T7" fmla="*/ 11 h 3647"/>
              <a:gd name="T8" fmla="*/ 468 w 2253"/>
              <a:gd name="T9" fmla="*/ 151 h 3647"/>
              <a:gd name="T10" fmla="*/ 480 w 2253"/>
              <a:gd name="T11" fmla="*/ 81 h 3647"/>
              <a:gd name="T12" fmla="*/ 536 w 2253"/>
              <a:gd name="T13" fmla="*/ 28 h 3647"/>
              <a:gd name="T14" fmla="*/ 646 w 2253"/>
              <a:gd name="T15" fmla="*/ 89 h 3647"/>
              <a:gd name="T16" fmla="*/ 827 w 2253"/>
              <a:gd name="T17" fmla="*/ 93 h 3647"/>
              <a:gd name="T18" fmla="*/ 905 w 2253"/>
              <a:gd name="T19" fmla="*/ 111 h 3647"/>
              <a:gd name="T20" fmla="*/ 1078 w 2253"/>
              <a:gd name="T21" fmla="*/ 224 h 3647"/>
              <a:gd name="T22" fmla="*/ 1223 w 2253"/>
              <a:gd name="T23" fmla="*/ 318 h 3647"/>
              <a:gd name="T24" fmla="*/ 1429 w 2253"/>
              <a:gd name="T25" fmla="*/ 385 h 3647"/>
              <a:gd name="T26" fmla="*/ 1522 w 2253"/>
              <a:gd name="T27" fmla="*/ 526 h 3647"/>
              <a:gd name="T28" fmla="*/ 1465 w 2253"/>
              <a:gd name="T29" fmla="*/ 654 h 3647"/>
              <a:gd name="T30" fmla="*/ 1555 w 2253"/>
              <a:gd name="T31" fmla="*/ 712 h 3647"/>
              <a:gd name="T32" fmla="*/ 1751 w 2253"/>
              <a:gd name="T33" fmla="*/ 679 h 3647"/>
              <a:gd name="T34" fmla="*/ 1820 w 2253"/>
              <a:gd name="T35" fmla="*/ 720 h 3647"/>
              <a:gd name="T36" fmla="*/ 1995 w 2253"/>
              <a:gd name="T37" fmla="*/ 744 h 3647"/>
              <a:gd name="T38" fmla="*/ 2211 w 2253"/>
              <a:gd name="T39" fmla="*/ 849 h 3647"/>
              <a:gd name="T40" fmla="*/ 2221 w 2253"/>
              <a:gd name="T41" fmla="*/ 1056 h 3647"/>
              <a:gd name="T42" fmla="*/ 2047 w 2253"/>
              <a:gd name="T43" fmla="*/ 1266 h 3647"/>
              <a:gd name="T44" fmla="*/ 2013 w 2253"/>
              <a:gd name="T45" fmla="*/ 1520 h 3647"/>
              <a:gd name="T46" fmla="*/ 1864 w 2253"/>
              <a:gd name="T47" fmla="*/ 1733 h 3647"/>
              <a:gd name="T48" fmla="*/ 1681 w 2253"/>
              <a:gd name="T49" fmla="*/ 1800 h 3647"/>
              <a:gd name="T50" fmla="*/ 1584 w 2253"/>
              <a:gd name="T51" fmla="*/ 1941 h 3647"/>
              <a:gd name="T52" fmla="*/ 1455 w 2253"/>
              <a:gd name="T53" fmla="*/ 2196 h 3647"/>
              <a:gd name="T54" fmla="*/ 1250 w 2253"/>
              <a:gd name="T55" fmla="*/ 2386 h 3647"/>
              <a:gd name="T56" fmla="*/ 1119 w 2253"/>
              <a:gd name="T57" fmla="*/ 2373 h 3647"/>
              <a:gd name="T58" fmla="*/ 1195 w 2253"/>
              <a:gd name="T59" fmla="*/ 2477 h 3647"/>
              <a:gd name="T60" fmla="*/ 1027 w 2253"/>
              <a:gd name="T61" fmla="*/ 2611 h 3647"/>
              <a:gd name="T62" fmla="*/ 925 w 2253"/>
              <a:gd name="T63" fmla="*/ 2703 h 3647"/>
              <a:gd name="T64" fmla="*/ 817 w 2253"/>
              <a:gd name="T65" fmla="*/ 2725 h 3647"/>
              <a:gd name="T66" fmla="*/ 823 w 2253"/>
              <a:gd name="T67" fmla="*/ 2814 h 3647"/>
              <a:gd name="T68" fmla="*/ 803 w 2253"/>
              <a:gd name="T69" fmla="*/ 2831 h 3647"/>
              <a:gd name="T70" fmla="*/ 760 w 2253"/>
              <a:gd name="T71" fmla="*/ 2972 h 3647"/>
              <a:gd name="T72" fmla="*/ 736 w 2253"/>
              <a:gd name="T73" fmla="*/ 3096 h 3647"/>
              <a:gd name="T74" fmla="*/ 683 w 2253"/>
              <a:gd name="T75" fmla="*/ 3235 h 3647"/>
              <a:gd name="T76" fmla="*/ 592 w 2253"/>
              <a:gd name="T77" fmla="*/ 3360 h 3647"/>
              <a:gd name="T78" fmla="*/ 661 w 2253"/>
              <a:gd name="T79" fmla="*/ 3516 h 3647"/>
              <a:gd name="T80" fmla="*/ 714 w 2253"/>
              <a:gd name="T81" fmla="*/ 3630 h 3647"/>
              <a:gd name="T82" fmla="*/ 566 w 2253"/>
              <a:gd name="T83" fmla="*/ 3605 h 3647"/>
              <a:gd name="T84" fmla="*/ 445 w 2253"/>
              <a:gd name="T85" fmla="*/ 3549 h 3647"/>
              <a:gd name="T86" fmla="*/ 359 w 2253"/>
              <a:gd name="T87" fmla="*/ 3451 h 3647"/>
              <a:gd name="T88" fmla="*/ 329 w 2253"/>
              <a:gd name="T89" fmla="*/ 3353 h 3647"/>
              <a:gd name="T90" fmla="*/ 312 w 2253"/>
              <a:gd name="T91" fmla="*/ 3156 h 3647"/>
              <a:gd name="T92" fmla="*/ 319 w 2253"/>
              <a:gd name="T93" fmla="*/ 3024 h 3647"/>
              <a:gd name="T94" fmla="*/ 417 w 2253"/>
              <a:gd name="T95" fmla="*/ 2859 h 3647"/>
              <a:gd name="T96" fmla="*/ 383 w 2253"/>
              <a:gd name="T97" fmla="*/ 2787 h 3647"/>
              <a:gd name="T98" fmla="*/ 399 w 2253"/>
              <a:gd name="T99" fmla="*/ 2644 h 3647"/>
              <a:gd name="T100" fmla="*/ 433 w 2253"/>
              <a:gd name="T101" fmla="*/ 2427 h 3647"/>
              <a:gd name="T102" fmla="*/ 473 w 2253"/>
              <a:gd name="T103" fmla="*/ 2148 h 3647"/>
              <a:gd name="T104" fmla="*/ 522 w 2253"/>
              <a:gd name="T105" fmla="*/ 1906 h 3647"/>
              <a:gd name="T106" fmla="*/ 531 w 2253"/>
              <a:gd name="T107" fmla="*/ 1525 h 3647"/>
              <a:gd name="T108" fmla="*/ 345 w 2253"/>
              <a:gd name="T109" fmla="*/ 1398 h 3647"/>
              <a:gd name="T110" fmla="*/ 207 w 2253"/>
              <a:gd name="T111" fmla="*/ 1217 h 3647"/>
              <a:gd name="T112" fmla="*/ 92 w 2253"/>
              <a:gd name="T113" fmla="*/ 996 h 3647"/>
              <a:gd name="T114" fmla="*/ 7 w 2253"/>
              <a:gd name="T115" fmla="*/ 885 h 3647"/>
              <a:gd name="T116" fmla="*/ 60 w 2253"/>
              <a:gd name="T117" fmla="*/ 735 h 3647"/>
              <a:gd name="T118" fmla="*/ 23 w 2253"/>
              <a:gd name="T119" fmla="*/ 662 h 3647"/>
              <a:gd name="T120" fmla="*/ 101 w 2253"/>
              <a:gd name="T121" fmla="*/ 545 h 3647"/>
              <a:gd name="T122" fmla="*/ 190 w 2253"/>
              <a:gd name="T123" fmla="*/ 425 h 3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53" h="3647">
                <a:moveTo>
                  <a:pt x="188" y="398"/>
                </a:moveTo>
                <a:lnTo>
                  <a:pt x="188" y="386"/>
                </a:lnTo>
                <a:lnTo>
                  <a:pt x="186" y="378"/>
                </a:lnTo>
                <a:lnTo>
                  <a:pt x="182" y="369"/>
                </a:lnTo>
                <a:lnTo>
                  <a:pt x="178" y="360"/>
                </a:lnTo>
                <a:lnTo>
                  <a:pt x="176" y="352"/>
                </a:lnTo>
                <a:lnTo>
                  <a:pt x="178" y="338"/>
                </a:lnTo>
                <a:lnTo>
                  <a:pt x="180" y="327"/>
                </a:lnTo>
                <a:lnTo>
                  <a:pt x="182" y="317"/>
                </a:lnTo>
                <a:lnTo>
                  <a:pt x="185" y="305"/>
                </a:lnTo>
                <a:lnTo>
                  <a:pt x="183" y="300"/>
                </a:lnTo>
                <a:lnTo>
                  <a:pt x="182" y="294"/>
                </a:lnTo>
                <a:lnTo>
                  <a:pt x="181" y="289"/>
                </a:lnTo>
                <a:lnTo>
                  <a:pt x="179" y="286"/>
                </a:lnTo>
                <a:lnTo>
                  <a:pt x="175" y="279"/>
                </a:lnTo>
                <a:lnTo>
                  <a:pt x="168" y="273"/>
                </a:lnTo>
                <a:lnTo>
                  <a:pt x="163" y="267"/>
                </a:lnTo>
                <a:lnTo>
                  <a:pt x="159" y="262"/>
                </a:lnTo>
                <a:lnTo>
                  <a:pt x="156" y="257"/>
                </a:lnTo>
                <a:lnTo>
                  <a:pt x="154" y="253"/>
                </a:lnTo>
                <a:lnTo>
                  <a:pt x="153" y="249"/>
                </a:lnTo>
                <a:lnTo>
                  <a:pt x="153" y="243"/>
                </a:lnTo>
                <a:lnTo>
                  <a:pt x="153" y="239"/>
                </a:lnTo>
                <a:lnTo>
                  <a:pt x="154" y="236"/>
                </a:lnTo>
                <a:lnTo>
                  <a:pt x="156" y="231"/>
                </a:lnTo>
                <a:lnTo>
                  <a:pt x="159" y="228"/>
                </a:lnTo>
                <a:lnTo>
                  <a:pt x="165" y="223"/>
                </a:lnTo>
                <a:lnTo>
                  <a:pt x="172" y="217"/>
                </a:lnTo>
                <a:lnTo>
                  <a:pt x="179" y="213"/>
                </a:lnTo>
                <a:lnTo>
                  <a:pt x="186" y="208"/>
                </a:lnTo>
                <a:lnTo>
                  <a:pt x="192" y="202"/>
                </a:lnTo>
                <a:lnTo>
                  <a:pt x="195" y="197"/>
                </a:lnTo>
                <a:lnTo>
                  <a:pt x="204" y="199"/>
                </a:lnTo>
                <a:lnTo>
                  <a:pt x="207" y="200"/>
                </a:lnTo>
                <a:lnTo>
                  <a:pt x="210" y="199"/>
                </a:lnTo>
                <a:lnTo>
                  <a:pt x="219" y="197"/>
                </a:lnTo>
                <a:lnTo>
                  <a:pt x="219" y="186"/>
                </a:lnTo>
                <a:lnTo>
                  <a:pt x="227" y="177"/>
                </a:lnTo>
                <a:lnTo>
                  <a:pt x="228" y="172"/>
                </a:lnTo>
                <a:lnTo>
                  <a:pt x="230" y="168"/>
                </a:lnTo>
                <a:lnTo>
                  <a:pt x="233" y="163"/>
                </a:lnTo>
                <a:lnTo>
                  <a:pt x="237" y="160"/>
                </a:lnTo>
                <a:lnTo>
                  <a:pt x="246" y="155"/>
                </a:lnTo>
                <a:lnTo>
                  <a:pt x="254" y="151"/>
                </a:lnTo>
                <a:lnTo>
                  <a:pt x="257" y="147"/>
                </a:lnTo>
                <a:lnTo>
                  <a:pt x="260" y="143"/>
                </a:lnTo>
                <a:lnTo>
                  <a:pt x="262" y="137"/>
                </a:lnTo>
                <a:lnTo>
                  <a:pt x="263" y="131"/>
                </a:lnTo>
                <a:lnTo>
                  <a:pt x="267" y="119"/>
                </a:lnTo>
                <a:lnTo>
                  <a:pt x="269" y="108"/>
                </a:lnTo>
                <a:lnTo>
                  <a:pt x="272" y="99"/>
                </a:lnTo>
                <a:lnTo>
                  <a:pt x="276" y="92"/>
                </a:lnTo>
                <a:lnTo>
                  <a:pt x="281" y="85"/>
                </a:lnTo>
                <a:lnTo>
                  <a:pt x="286" y="80"/>
                </a:lnTo>
                <a:lnTo>
                  <a:pt x="292" y="77"/>
                </a:lnTo>
                <a:lnTo>
                  <a:pt x="299" y="74"/>
                </a:lnTo>
                <a:lnTo>
                  <a:pt x="307" y="71"/>
                </a:lnTo>
                <a:lnTo>
                  <a:pt x="315" y="70"/>
                </a:lnTo>
                <a:lnTo>
                  <a:pt x="344" y="59"/>
                </a:lnTo>
                <a:lnTo>
                  <a:pt x="370" y="51"/>
                </a:lnTo>
                <a:lnTo>
                  <a:pt x="397" y="43"/>
                </a:lnTo>
                <a:lnTo>
                  <a:pt x="426" y="36"/>
                </a:lnTo>
                <a:lnTo>
                  <a:pt x="434" y="31"/>
                </a:lnTo>
                <a:lnTo>
                  <a:pt x="440" y="27"/>
                </a:lnTo>
                <a:lnTo>
                  <a:pt x="446" y="21"/>
                </a:lnTo>
                <a:lnTo>
                  <a:pt x="451" y="15"/>
                </a:lnTo>
                <a:lnTo>
                  <a:pt x="457" y="10"/>
                </a:lnTo>
                <a:lnTo>
                  <a:pt x="462" y="4"/>
                </a:lnTo>
                <a:lnTo>
                  <a:pt x="465" y="3"/>
                </a:lnTo>
                <a:lnTo>
                  <a:pt x="468" y="2"/>
                </a:lnTo>
                <a:lnTo>
                  <a:pt x="472" y="1"/>
                </a:lnTo>
                <a:lnTo>
                  <a:pt x="476" y="0"/>
                </a:lnTo>
                <a:lnTo>
                  <a:pt x="479" y="1"/>
                </a:lnTo>
                <a:lnTo>
                  <a:pt x="481" y="3"/>
                </a:lnTo>
                <a:lnTo>
                  <a:pt x="485" y="6"/>
                </a:lnTo>
                <a:lnTo>
                  <a:pt x="487" y="11"/>
                </a:lnTo>
                <a:lnTo>
                  <a:pt x="490" y="18"/>
                </a:lnTo>
                <a:lnTo>
                  <a:pt x="491" y="24"/>
                </a:lnTo>
                <a:lnTo>
                  <a:pt x="491" y="28"/>
                </a:lnTo>
                <a:lnTo>
                  <a:pt x="490" y="31"/>
                </a:lnTo>
                <a:lnTo>
                  <a:pt x="488" y="35"/>
                </a:lnTo>
                <a:lnTo>
                  <a:pt x="485" y="38"/>
                </a:lnTo>
                <a:lnTo>
                  <a:pt x="481" y="40"/>
                </a:lnTo>
                <a:lnTo>
                  <a:pt x="478" y="41"/>
                </a:lnTo>
                <a:lnTo>
                  <a:pt x="475" y="42"/>
                </a:lnTo>
                <a:lnTo>
                  <a:pt x="473" y="43"/>
                </a:lnTo>
                <a:lnTo>
                  <a:pt x="468" y="63"/>
                </a:lnTo>
                <a:lnTo>
                  <a:pt x="463" y="82"/>
                </a:lnTo>
                <a:lnTo>
                  <a:pt x="459" y="98"/>
                </a:lnTo>
                <a:lnTo>
                  <a:pt x="457" y="112"/>
                </a:lnTo>
                <a:lnTo>
                  <a:pt x="458" y="120"/>
                </a:lnTo>
                <a:lnTo>
                  <a:pt x="459" y="129"/>
                </a:lnTo>
                <a:lnTo>
                  <a:pt x="462" y="136"/>
                </a:lnTo>
                <a:lnTo>
                  <a:pt x="465" y="145"/>
                </a:lnTo>
                <a:lnTo>
                  <a:pt x="468" y="151"/>
                </a:lnTo>
                <a:lnTo>
                  <a:pt x="473" y="157"/>
                </a:lnTo>
                <a:lnTo>
                  <a:pt x="476" y="159"/>
                </a:lnTo>
                <a:lnTo>
                  <a:pt x="478" y="161"/>
                </a:lnTo>
                <a:lnTo>
                  <a:pt x="481" y="162"/>
                </a:lnTo>
                <a:lnTo>
                  <a:pt x="484" y="162"/>
                </a:lnTo>
                <a:lnTo>
                  <a:pt x="487" y="161"/>
                </a:lnTo>
                <a:lnTo>
                  <a:pt x="490" y="159"/>
                </a:lnTo>
                <a:lnTo>
                  <a:pt x="493" y="156"/>
                </a:lnTo>
                <a:lnTo>
                  <a:pt x="497" y="151"/>
                </a:lnTo>
                <a:lnTo>
                  <a:pt x="501" y="143"/>
                </a:lnTo>
                <a:lnTo>
                  <a:pt x="503" y="135"/>
                </a:lnTo>
                <a:lnTo>
                  <a:pt x="502" y="129"/>
                </a:lnTo>
                <a:lnTo>
                  <a:pt x="500" y="122"/>
                </a:lnTo>
                <a:lnTo>
                  <a:pt x="495" y="116"/>
                </a:lnTo>
                <a:lnTo>
                  <a:pt x="491" y="110"/>
                </a:lnTo>
                <a:lnTo>
                  <a:pt x="488" y="104"/>
                </a:lnTo>
                <a:lnTo>
                  <a:pt x="484" y="97"/>
                </a:lnTo>
                <a:lnTo>
                  <a:pt x="481" y="90"/>
                </a:lnTo>
                <a:lnTo>
                  <a:pt x="480" y="81"/>
                </a:lnTo>
                <a:lnTo>
                  <a:pt x="480" y="78"/>
                </a:lnTo>
                <a:lnTo>
                  <a:pt x="481" y="74"/>
                </a:lnTo>
                <a:lnTo>
                  <a:pt x="483" y="71"/>
                </a:lnTo>
                <a:lnTo>
                  <a:pt x="485" y="68"/>
                </a:lnTo>
                <a:lnTo>
                  <a:pt x="489" y="65"/>
                </a:lnTo>
                <a:lnTo>
                  <a:pt x="495" y="62"/>
                </a:lnTo>
                <a:lnTo>
                  <a:pt x="509" y="57"/>
                </a:lnTo>
                <a:lnTo>
                  <a:pt x="522" y="51"/>
                </a:lnTo>
                <a:lnTo>
                  <a:pt x="547" y="51"/>
                </a:lnTo>
                <a:lnTo>
                  <a:pt x="559" y="51"/>
                </a:lnTo>
                <a:lnTo>
                  <a:pt x="565" y="51"/>
                </a:lnTo>
                <a:lnTo>
                  <a:pt x="565" y="51"/>
                </a:lnTo>
                <a:lnTo>
                  <a:pt x="561" y="44"/>
                </a:lnTo>
                <a:lnTo>
                  <a:pt x="557" y="40"/>
                </a:lnTo>
                <a:lnTo>
                  <a:pt x="552" y="38"/>
                </a:lnTo>
                <a:lnTo>
                  <a:pt x="546" y="36"/>
                </a:lnTo>
                <a:lnTo>
                  <a:pt x="542" y="32"/>
                </a:lnTo>
                <a:lnTo>
                  <a:pt x="538" y="30"/>
                </a:lnTo>
                <a:lnTo>
                  <a:pt x="536" y="28"/>
                </a:lnTo>
                <a:lnTo>
                  <a:pt x="535" y="26"/>
                </a:lnTo>
                <a:lnTo>
                  <a:pt x="534" y="23"/>
                </a:lnTo>
                <a:lnTo>
                  <a:pt x="534" y="19"/>
                </a:lnTo>
                <a:lnTo>
                  <a:pt x="557" y="19"/>
                </a:lnTo>
                <a:lnTo>
                  <a:pt x="561" y="19"/>
                </a:lnTo>
                <a:lnTo>
                  <a:pt x="562" y="25"/>
                </a:lnTo>
                <a:lnTo>
                  <a:pt x="566" y="29"/>
                </a:lnTo>
                <a:lnTo>
                  <a:pt x="568" y="33"/>
                </a:lnTo>
                <a:lnTo>
                  <a:pt x="572" y="37"/>
                </a:lnTo>
                <a:lnTo>
                  <a:pt x="581" y="43"/>
                </a:lnTo>
                <a:lnTo>
                  <a:pt x="590" y="49"/>
                </a:lnTo>
                <a:lnTo>
                  <a:pt x="612" y="56"/>
                </a:lnTo>
                <a:lnTo>
                  <a:pt x="634" y="62"/>
                </a:lnTo>
                <a:lnTo>
                  <a:pt x="635" y="68"/>
                </a:lnTo>
                <a:lnTo>
                  <a:pt x="636" y="72"/>
                </a:lnTo>
                <a:lnTo>
                  <a:pt x="637" y="78"/>
                </a:lnTo>
                <a:lnTo>
                  <a:pt x="639" y="82"/>
                </a:lnTo>
                <a:lnTo>
                  <a:pt x="642" y="85"/>
                </a:lnTo>
                <a:lnTo>
                  <a:pt x="646" y="89"/>
                </a:lnTo>
                <a:lnTo>
                  <a:pt x="649" y="91"/>
                </a:lnTo>
                <a:lnTo>
                  <a:pt x="653" y="93"/>
                </a:lnTo>
                <a:lnTo>
                  <a:pt x="677" y="93"/>
                </a:lnTo>
                <a:lnTo>
                  <a:pt x="704" y="93"/>
                </a:lnTo>
                <a:lnTo>
                  <a:pt x="729" y="93"/>
                </a:lnTo>
                <a:lnTo>
                  <a:pt x="746" y="93"/>
                </a:lnTo>
                <a:lnTo>
                  <a:pt x="746" y="98"/>
                </a:lnTo>
                <a:lnTo>
                  <a:pt x="749" y="103"/>
                </a:lnTo>
                <a:lnTo>
                  <a:pt x="752" y="106"/>
                </a:lnTo>
                <a:lnTo>
                  <a:pt x="757" y="108"/>
                </a:lnTo>
                <a:lnTo>
                  <a:pt x="762" y="110"/>
                </a:lnTo>
                <a:lnTo>
                  <a:pt x="769" y="111"/>
                </a:lnTo>
                <a:lnTo>
                  <a:pt x="774" y="112"/>
                </a:lnTo>
                <a:lnTo>
                  <a:pt x="780" y="112"/>
                </a:lnTo>
                <a:lnTo>
                  <a:pt x="797" y="109"/>
                </a:lnTo>
                <a:lnTo>
                  <a:pt x="811" y="106"/>
                </a:lnTo>
                <a:lnTo>
                  <a:pt x="817" y="103"/>
                </a:lnTo>
                <a:lnTo>
                  <a:pt x="823" y="98"/>
                </a:lnTo>
                <a:lnTo>
                  <a:pt x="827" y="93"/>
                </a:lnTo>
                <a:lnTo>
                  <a:pt x="830" y="85"/>
                </a:lnTo>
                <a:lnTo>
                  <a:pt x="872" y="78"/>
                </a:lnTo>
                <a:lnTo>
                  <a:pt x="888" y="78"/>
                </a:lnTo>
                <a:lnTo>
                  <a:pt x="905" y="80"/>
                </a:lnTo>
                <a:lnTo>
                  <a:pt x="918" y="81"/>
                </a:lnTo>
                <a:lnTo>
                  <a:pt x="922" y="81"/>
                </a:lnTo>
                <a:lnTo>
                  <a:pt x="919" y="84"/>
                </a:lnTo>
                <a:lnTo>
                  <a:pt x="915" y="85"/>
                </a:lnTo>
                <a:lnTo>
                  <a:pt x="911" y="88"/>
                </a:lnTo>
                <a:lnTo>
                  <a:pt x="908" y="88"/>
                </a:lnTo>
                <a:lnTo>
                  <a:pt x="904" y="88"/>
                </a:lnTo>
                <a:lnTo>
                  <a:pt x="900" y="88"/>
                </a:lnTo>
                <a:lnTo>
                  <a:pt x="897" y="87"/>
                </a:lnTo>
                <a:lnTo>
                  <a:pt x="895" y="85"/>
                </a:lnTo>
                <a:lnTo>
                  <a:pt x="895" y="98"/>
                </a:lnTo>
                <a:lnTo>
                  <a:pt x="895" y="101"/>
                </a:lnTo>
                <a:lnTo>
                  <a:pt x="898" y="105"/>
                </a:lnTo>
                <a:lnTo>
                  <a:pt x="900" y="108"/>
                </a:lnTo>
                <a:lnTo>
                  <a:pt x="905" y="111"/>
                </a:lnTo>
                <a:lnTo>
                  <a:pt x="908" y="115"/>
                </a:lnTo>
                <a:lnTo>
                  <a:pt x="917" y="120"/>
                </a:lnTo>
                <a:lnTo>
                  <a:pt x="926" y="124"/>
                </a:lnTo>
                <a:lnTo>
                  <a:pt x="948" y="132"/>
                </a:lnTo>
                <a:lnTo>
                  <a:pt x="968" y="140"/>
                </a:lnTo>
                <a:lnTo>
                  <a:pt x="973" y="141"/>
                </a:lnTo>
                <a:lnTo>
                  <a:pt x="976" y="142"/>
                </a:lnTo>
                <a:lnTo>
                  <a:pt x="978" y="144"/>
                </a:lnTo>
                <a:lnTo>
                  <a:pt x="980" y="146"/>
                </a:lnTo>
                <a:lnTo>
                  <a:pt x="983" y="152"/>
                </a:lnTo>
                <a:lnTo>
                  <a:pt x="986" y="159"/>
                </a:lnTo>
                <a:lnTo>
                  <a:pt x="988" y="175"/>
                </a:lnTo>
                <a:lnTo>
                  <a:pt x="991" y="194"/>
                </a:lnTo>
                <a:lnTo>
                  <a:pt x="1018" y="194"/>
                </a:lnTo>
                <a:lnTo>
                  <a:pt x="1032" y="194"/>
                </a:lnTo>
                <a:lnTo>
                  <a:pt x="1037" y="194"/>
                </a:lnTo>
                <a:lnTo>
                  <a:pt x="1037" y="194"/>
                </a:lnTo>
                <a:lnTo>
                  <a:pt x="1060" y="211"/>
                </a:lnTo>
                <a:lnTo>
                  <a:pt x="1078" y="224"/>
                </a:lnTo>
                <a:lnTo>
                  <a:pt x="1086" y="230"/>
                </a:lnTo>
                <a:lnTo>
                  <a:pt x="1092" y="238"/>
                </a:lnTo>
                <a:lnTo>
                  <a:pt x="1100" y="249"/>
                </a:lnTo>
                <a:lnTo>
                  <a:pt x="1107" y="263"/>
                </a:lnTo>
                <a:lnTo>
                  <a:pt x="1109" y="265"/>
                </a:lnTo>
                <a:lnTo>
                  <a:pt x="1112" y="267"/>
                </a:lnTo>
                <a:lnTo>
                  <a:pt x="1115" y="268"/>
                </a:lnTo>
                <a:lnTo>
                  <a:pt x="1118" y="269"/>
                </a:lnTo>
                <a:lnTo>
                  <a:pt x="1127" y="270"/>
                </a:lnTo>
                <a:lnTo>
                  <a:pt x="1134" y="270"/>
                </a:lnTo>
                <a:lnTo>
                  <a:pt x="1137" y="279"/>
                </a:lnTo>
                <a:lnTo>
                  <a:pt x="1141" y="287"/>
                </a:lnTo>
                <a:lnTo>
                  <a:pt x="1145" y="293"/>
                </a:lnTo>
                <a:lnTo>
                  <a:pt x="1152" y="299"/>
                </a:lnTo>
                <a:lnTo>
                  <a:pt x="1159" y="303"/>
                </a:lnTo>
                <a:lnTo>
                  <a:pt x="1167" y="306"/>
                </a:lnTo>
                <a:lnTo>
                  <a:pt x="1176" y="309"/>
                </a:lnTo>
                <a:lnTo>
                  <a:pt x="1184" y="312"/>
                </a:lnTo>
                <a:lnTo>
                  <a:pt x="1223" y="318"/>
                </a:lnTo>
                <a:lnTo>
                  <a:pt x="1261" y="325"/>
                </a:lnTo>
                <a:lnTo>
                  <a:pt x="1288" y="325"/>
                </a:lnTo>
                <a:lnTo>
                  <a:pt x="1301" y="325"/>
                </a:lnTo>
                <a:lnTo>
                  <a:pt x="1306" y="325"/>
                </a:lnTo>
                <a:lnTo>
                  <a:pt x="1307" y="325"/>
                </a:lnTo>
                <a:lnTo>
                  <a:pt x="1318" y="329"/>
                </a:lnTo>
                <a:lnTo>
                  <a:pt x="1332" y="335"/>
                </a:lnTo>
                <a:lnTo>
                  <a:pt x="1340" y="339"/>
                </a:lnTo>
                <a:lnTo>
                  <a:pt x="1347" y="342"/>
                </a:lnTo>
                <a:lnTo>
                  <a:pt x="1355" y="343"/>
                </a:lnTo>
                <a:lnTo>
                  <a:pt x="1360" y="344"/>
                </a:lnTo>
                <a:lnTo>
                  <a:pt x="1372" y="344"/>
                </a:lnTo>
                <a:lnTo>
                  <a:pt x="1378" y="344"/>
                </a:lnTo>
                <a:lnTo>
                  <a:pt x="1383" y="346"/>
                </a:lnTo>
                <a:lnTo>
                  <a:pt x="1388" y="349"/>
                </a:lnTo>
                <a:lnTo>
                  <a:pt x="1394" y="353"/>
                </a:lnTo>
                <a:lnTo>
                  <a:pt x="1406" y="362"/>
                </a:lnTo>
                <a:lnTo>
                  <a:pt x="1416" y="374"/>
                </a:lnTo>
                <a:lnTo>
                  <a:pt x="1429" y="385"/>
                </a:lnTo>
                <a:lnTo>
                  <a:pt x="1441" y="396"/>
                </a:lnTo>
                <a:lnTo>
                  <a:pt x="1447" y="400"/>
                </a:lnTo>
                <a:lnTo>
                  <a:pt x="1453" y="405"/>
                </a:lnTo>
                <a:lnTo>
                  <a:pt x="1458" y="408"/>
                </a:lnTo>
                <a:lnTo>
                  <a:pt x="1465" y="409"/>
                </a:lnTo>
                <a:lnTo>
                  <a:pt x="1465" y="419"/>
                </a:lnTo>
                <a:lnTo>
                  <a:pt x="1467" y="429"/>
                </a:lnTo>
                <a:lnTo>
                  <a:pt x="1471" y="442"/>
                </a:lnTo>
                <a:lnTo>
                  <a:pt x="1476" y="455"/>
                </a:lnTo>
                <a:lnTo>
                  <a:pt x="1480" y="469"/>
                </a:lnTo>
                <a:lnTo>
                  <a:pt x="1485" y="482"/>
                </a:lnTo>
                <a:lnTo>
                  <a:pt x="1491" y="493"/>
                </a:lnTo>
                <a:lnTo>
                  <a:pt x="1495" y="502"/>
                </a:lnTo>
                <a:lnTo>
                  <a:pt x="1498" y="507"/>
                </a:lnTo>
                <a:lnTo>
                  <a:pt x="1503" y="512"/>
                </a:lnTo>
                <a:lnTo>
                  <a:pt x="1508" y="515"/>
                </a:lnTo>
                <a:lnTo>
                  <a:pt x="1514" y="518"/>
                </a:lnTo>
                <a:lnTo>
                  <a:pt x="1518" y="521"/>
                </a:lnTo>
                <a:lnTo>
                  <a:pt x="1522" y="526"/>
                </a:lnTo>
                <a:lnTo>
                  <a:pt x="1525" y="530"/>
                </a:lnTo>
                <a:lnTo>
                  <a:pt x="1526" y="537"/>
                </a:lnTo>
                <a:lnTo>
                  <a:pt x="1515" y="548"/>
                </a:lnTo>
                <a:lnTo>
                  <a:pt x="1503" y="560"/>
                </a:lnTo>
                <a:lnTo>
                  <a:pt x="1490" y="570"/>
                </a:lnTo>
                <a:lnTo>
                  <a:pt x="1478" y="581"/>
                </a:lnTo>
                <a:lnTo>
                  <a:pt x="1471" y="586"/>
                </a:lnTo>
                <a:lnTo>
                  <a:pt x="1466" y="593"/>
                </a:lnTo>
                <a:lnTo>
                  <a:pt x="1462" y="598"/>
                </a:lnTo>
                <a:lnTo>
                  <a:pt x="1457" y="605"/>
                </a:lnTo>
                <a:lnTo>
                  <a:pt x="1454" y="612"/>
                </a:lnTo>
                <a:lnTo>
                  <a:pt x="1451" y="620"/>
                </a:lnTo>
                <a:lnTo>
                  <a:pt x="1450" y="629"/>
                </a:lnTo>
                <a:lnTo>
                  <a:pt x="1449" y="637"/>
                </a:lnTo>
                <a:lnTo>
                  <a:pt x="1450" y="644"/>
                </a:lnTo>
                <a:lnTo>
                  <a:pt x="1452" y="648"/>
                </a:lnTo>
                <a:lnTo>
                  <a:pt x="1454" y="650"/>
                </a:lnTo>
                <a:lnTo>
                  <a:pt x="1457" y="652"/>
                </a:lnTo>
                <a:lnTo>
                  <a:pt x="1465" y="654"/>
                </a:lnTo>
                <a:lnTo>
                  <a:pt x="1473" y="657"/>
                </a:lnTo>
                <a:lnTo>
                  <a:pt x="1478" y="660"/>
                </a:lnTo>
                <a:lnTo>
                  <a:pt x="1483" y="663"/>
                </a:lnTo>
                <a:lnTo>
                  <a:pt x="1488" y="667"/>
                </a:lnTo>
                <a:lnTo>
                  <a:pt x="1491" y="673"/>
                </a:lnTo>
                <a:lnTo>
                  <a:pt x="1494" y="678"/>
                </a:lnTo>
                <a:lnTo>
                  <a:pt x="1497" y="684"/>
                </a:lnTo>
                <a:lnTo>
                  <a:pt x="1498" y="689"/>
                </a:lnTo>
                <a:lnTo>
                  <a:pt x="1500" y="695"/>
                </a:lnTo>
                <a:lnTo>
                  <a:pt x="1523" y="695"/>
                </a:lnTo>
                <a:lnTo>
                  <a:pt x="1536" y="695"/>
                </a:lnTo>
                <a:lnTo>
                  <a:pt x="1541" y="695"/>
                </a:lnTo>
                <a:lnTo>
                  <a:pt x="1542" y="695"/>
                </a:lnTo>
                <a:lnTo>
                  <a:pt x="1542" y="701"/>
                </a:lnTo>
                <a:lnTo>
                  <a:pt x="1544" y="708"/>
                </a:lnTo>
                <a:lnTo>
                  <a:pt x="1546" y="712"/>
                </a:lnTo>
                <a:lnTo>
                  <a:pt x="1549" y="714"/>
                </a:lnTo>
                <a:lnTo>
                  <a:pt x="1552" y="714"/>
                </a:lnTo>
                <a:lnTo>
                  <a:pt x="1555" y="712"/>
                </a:lnTo>
                <a:lnTo>
                  <a:pt x="1558" y="710"/>
                </a:lnTo>
                <a:lnTo>
                  <a:pt x="1560" y="708"/>
                </a:lnTo>
                <a:lnTo>
                  <a:pt x="1564" y="701"/>
                </a:lnTo>
                <a:lnTo>
                  <a:pt x="1569" y="695"/>
                </a:lnTo>
                <a:lnTo>
                  <a:pt x="1583" y="674"/>
                </a:lnTo>
                <a:lnTo>
                  <a:pt x="1598" y="654"/>
                </a:lnTo>
                <a:lnTo>
                  <a:pt x="1606" y="646"/>
                </a:lnTo>
                <a:lnTo>
                  <a:pt x="1615" y="639"/>
                </a:lnTo>
                <a:lnTo>
                  <a:pt x="1619" y="637"/>
                </a:lnTo>
                <a:lnTo>
                  <a:pt x="1624" y="635"/>
                </a:lnTo>
                <a:lnTo>
                  <a:pt x="1629" y="634"/>
                </a:lnTo>
                <a:lnTo>
                  <a:pt x="1633" y="633"/>
                </a:lnTo>
                <a:lnTo>
                  <a:pt x="1646" y="635"/>
                </a:lnTo>
                <a:lnTo>
                  <a:pt x="1661" y="638"/>
                </a:lnTo>
                <a:lnTo>
                  <a:pt x="1678" y="644"/>
                </a:lnTo>
                <a:lnTo>
                  <a:pt x="1694" y="650"/>
                </a:lnTo>
                <a:lnTo>
                  <a:pt x="1724" y="664"/>
                </a:lnTo>
                <a:lnTo>
                  <a:pt x="1746" y="676"/>
                </a:lnTo>
                <a:lnTo>
                  <a:pt x="1751" y="679"/>
                </a:lnTo>
                <a:lnTo>
                  <a:pt x="1756" y="682"/>
                </a:lnTo>
                <a:lnTo>
                  <a:pt x="1762" y="684"/>
                </a:lnTo>
                <a:lnTo>
                  <a:pt x="1767" y="686"/>
                </a:lnTo>
                <a:lnTo>
                  <a:pt x="1772" y="687"/>
                </a:lnTo>
                <a:lnTo>
                  <a:pt x="1775" y="689"/>
                </a:lnTo>
                <a:lnTo>
                  <a:pt x="1778" y="691"/>
                </a:lnTo>
                <a:lnTo>
                  <a:pt x="1780" y="695"/>
                </a:lnTo>
                <a:lnTo>
                  <a:pt x="1782" y="706"/>
                </a:lnTo>
                <a:lnTo>
                  <a:pt x="1783" y="716"/>
                </a:lnTo>
                <a:lnTo>
                  <a:pt x="1783" y="727"/>
                </a:lnTo>
                <a:lnTo>
                  <a:pt x="1783" y="738"/>
                </a:lnTo>
                <a:lnTo>
                  <a:pt x="1794" y="738"/>
                </a:lnTo>
                <a:lnTo>
                  <a:pt x="1795" y="738"/>
                </a:lnTo>
                <a:lnTo>
                  <a:pt x="1801" y="736"/>
                </a:lnTo>
                <a:lnTo>
                  <a:pt x="1805" y="732"/>
                </a:lnTo>
                <a:lnTo>
                  <a:pt x="1808" y="729"/>
                </a:lnTo>
                <a:lnTo>
                  <a:pt x="1813" y="726"/>
                </a:lnTo>
                <a:lnTo>
                  <a:pt x="1816" y="724"/>
                </a:lnTo>
                <a:lnTo>
                  <a:pt x="1820" y="720"/>
                </a:lnTo>
                <a:lnTo>
                  <a:pt x="1824" y="718"/>
                </a:lnTo>
                <a:lnTo>
                  <a:pt x="1830" y="718"/>
                </a:lnTo>
                <a:lnTo>
                  <a:pt x="1836" y="718"/>
                </a:lnTo>
                <a:lnTo>
                  <a:pt x="1843" y="719"/>
                </a:lnTo>
                <a:lnTo>
                  <a:pt x="1848" y="722"/>
                </a:lnTo>
                <a:lnTo>
                  <a:pt x="1854" y="723"/>
                </a:lnTo>
                <a:lnTo>
                  <a:pt x="1862" y="728"/>
                </a:lnTo>
                <a:lnTo>
                  <a:pt x="1870" y="733"/>
                </a:lnTo>
                <a:lnTo>
                  <a:pt x="1877" y="739"/>
                </a:lnTo>
                <a:lnTo>
                  <a:pt x="1885" y="744"/>
                </a:lnTo>
                <a:lnTo>
                  <a:pt x="1890" y="746"/>
                </a:lnTo>
                <a:lnTo>
                  <a:pt x="1895" y="748"/>
                </a:lnTo>
                <a:lnTo>
                  <a:pt x="1900" y="749"/>
                </a:lnTo>
                <a:lnTo>
                  <a:pt x="1907" y="749"/>
                </a:lnTo>
                <a:lnTo>
                  <a:pt x="1944" y="742"/>
                </a:lnTo>
                <a:lnTo>
                  <a:pt x="1964" y="739"/>
                </a:lnTo>
                <a:lnTo>
                  <a:pt x="1971" y="738"/>
                </a:lnTo>
                <a:lnTo>
                  <a:pt x="1972" y="738"/>
                </a:lnTo>
                <a:lnTo>
                  <a:pt x="1995" y="744"/>
                </a:lnTo>
                <a:lnTo>
                  <a:pt x="2017" y="751"/>
                </a:lnTo>
                <a:lnTo>
                  <a:pt x="2036" y="758"/>
                </a:lnTo>
                <a:lnTo>
                  <a:pt x="2052" y="765"/>
                </a:lnTo>
                <a:lnTo>
                  <a:pt x="2060" y="776"/>
                </a:lnTo>
                <a:lnTo>
                  <a:pt x="2070" y="788"/>
                </a:lnTo>
                <a:lnTo>
                  <a:pt x="2081" y="801"/>
                </a:lnTo>
                <a:lnTo>
                  <a:pt x="2094" y="812"/>
                </a:lnTo>
                <a:lnTo>
                  <a:pt x="2108" y="824"/>
                </a:lnTo>
                <a:lnTo>
                  <a:pt x="2121" y="835"/>
                </a:lnTo>
                <a:lnTo>
                  <a:pt x="2134" y="844"/>
                </a:lnTo>
                <a:lnTo>
                  <a:pt x="2145" y="849"/>
                </a:lnTo>
                <a:lnTo>
                  <a:pt x="2155" y="850"/>
                </a:lnTo>
                <a:lnTo>
                  <a:pt x="2163" y="850"/>
                </a:lnTo>
                <a:lnTo>
                  <a:pt x="2171" y="850"/>
                </a:lnTo>
                <a:lnTo>
                  <a:pt x="2180" y="849"/>
                </a:lnTo>
                <a:lnTo>
                  <a:pt x="2187" y="848"/>
                </a:lnTo>
                <a:lnTo>
                  <a:pt x="2195" y="848"/>
                </a:lnTo>
                <a:lnTo>
                  <a:pt x="2202" y="848"/>
                </a:lnTo>
                <a:lnTo>
                  <a:pt x="2211" y="849"/>
                </a:lnTo>
                <a:lnTo>
                  <a:pt x="2216" y="851"/>
                </a:lnTo>
                <a:lnTo>
                  <a:pt x="2222" y="855"/>
                </a:lnTo>
                <a:lnTo>
                  <a:pt x="2227" y="858"/>
                </a:lnTo>
                <a:lnTo>
                  <a:pt x="2231" y="862"/>
                </a:lnTo>
                <a:lnTo>
                  <a:pt x="2236" y="867"/>
                </a:lnTo>
                <a:lnTo>
                  <a:pt x="2239" y="871"/>
                </a:lnTo>
                <a:lnTo>
                  <a:pt x="2242" y="876"/>
                </a:lnTo>
                <a:lnTo>
                  <a:pt x="2244" y="882"/>
                </a:lnTo>
                <a:lnTo>
                  <a:pt x="2249" y="894"/>
                </a:lnTo>
                <a:lnTo>
                  <a:pt x="2251" y="907"/>
                </a:lnTo>
                <a:lnTo>
                  <a:pt x="2252" y="920"/>
                </a:lnTo>
                <a:lnTo>
                  <a:pt x="2253" y="935"/>
                </a:lnTo>
                <a:lnTo>
                  <a:pt x="2252" y="956"/>
                </a:lnTo>
                <a:lnTo>
                  <a:pt x="2250" y="977"/>
                </a:lnTo>
                <a:lnTo>
                  <a:pt x="2246" y="995"/>
                </a:lnTo>
                <a:lnTo>
                  <a:pt x="2241" y="1013"/>
                </a:lnTo>
                <a:lnTo>
                  <a:pt x="2236" y="1028"/>
                </a:lnTo>
                <a:lnTo>
                  <a:pt x="2228" y="1042"/>
                </a:lnTo>
                <a:lnTo>
                  <a:pt x="2221" y="1056"/>
                </a:lnTo>
                <a:lnTo>
                  <a:pt x="2212" y="1069"/>
                </a:lnTo>
                <a:lnTo>
                  <a:pt x="2194" y="1092"/>
                </a:lnTo>
                <a:lnTo>
                  <a:pt x="2175" y="1114"/>
                </a:lnTo>
                <a:lnTo>
                  <a:pt x="2156" y="1137"/>
                </a:lnTo>
                <a:lnTo>
                  <a:pt x="2138" y="1162"/>
                </a:lnTo>
                <a:lnTo>
                  <a:pt x="2129" y="1172"/>
                </a:lnTo>
                <a:lnTo>
                  <a:pt x="2122" y="1179"/>
                </a:lnTo>
                <a:lnTo>
                  <a:pt x="2116" y="1187"/>
                </a:lnTo>
                <a:lnTo>
                  <a:pt x="2111" y="1197"/>
                </a:lnTo>
                <a:lnTo>
                  <a:pt x="2103" y="1205"/>
                </a:lnTo>
                <a:lnTo>
                  <a:pt x="2097" y="1213"/>
                </a:lnTo>
                <a:lnTo>
                  <a:pt x="2090" y="1218"/>
                </a:lnTo>
                <a:lnTo>
                  <a:pt x="2084" y="1222"/>
                </a:lnTo>
                <a:lnTo>
                  <a:pt x="2071" y="1231"/>
                </a:lnTo>
                <a:lnTo>
                  <a:pt x="2057" y="1243"/>
                </a:lnTo>
                <a:lnTo>
                  <a:pt x="2053" y="1247"/>
                </a:lnTo>
                <a:lnTo>
                  <a:pt x="2050" y="1253"/>
                </a:lnTo>
                <a:lnTo>
                  <a:pt x="2048" y="1259"/>
                </a:lnTo>
                <a:lnTo>
                  <a:pt x="2047" y="1266"/>
                </a:lnTo>
                <a:lnTo>
                  <a:pt x="2047" y="1281"/>
                </a:lnTo>
                <a:lnTo>
                  <a:pt x="2048" y="1297"/>
                </a:lnTo>
                <a:lnTo>
                  <a:pt x="2053" y="1331"/>
                </a:lnTo>
                <a:lnTo>
                  <a:pt x="2057" y="1362"/>
                </a:lnTo>
                <a:lnTo>
                  <a:pt x="2057" y="1374"/>
                </a:lnTo>
                <a:lnTo>
                  <a:pt x="2054" y="1386"/>
                </a:lnTo>
                <a:lnTo>
                  <a:pt x="2053" y="1397"/>
                </a:lnTo>
                <a:lnTo>
                  <a:pt x="2051" y="1407"/>
                </a:lnTo>
                <a:lnTo>
                  <a:pt x="2047" y="1427"/>
                </a:lnTo>
                <a:lnTo>
                  <a:pt x="2045" y="1443"/>
                </a:lnTo>
                <a:lnTo>
                  <a:pt x="2041" y="1456"/>
                </a:lnTo>
                <a:lnTo>
                  <a:pt x="2037" y="1467"/>
                </a:lnTo>
                <a:lnTo>
                  <a:pt x="2031" y="1473"/>
                </a:lnTo>
                <a:lnTo>
                  <a:pt x="2023" y="1483"/>
                </a:lnTo>
                <a:lnTo>
                  <a:pt x="2020" y="1489"/>
                </a:lnTo>
                <a:lnTo>
                  <a:pt x="2017" y="1494"/>
                </a:lnTo>
                <a:lnTo>
                  <a:pt x="2014" y="1499"/>
                </a:lnTo>
                <a:lnTo>
                  <a:pt x="2014" y="1505"/>
                </a:lnTo>
                <a:lnTo>
                  <a:pt x="2013" y="1520"/>
                </a:lnTo>
                <a:lnTo>
                  <a:pt x="2012" y="1537"/>
                </a:lnTo>
                <a:lnTo>
                  <a:pt x="2009" y="1554"/>
                </a:lnTo>
                <a:lnTo>
                  <a:pt x="2007" y="1563"/>
                </a:lnTo>
                <a:lnTo>
                  <a:pt x="1990" y="1588"/>
                </a:lnTo>
                <a:lnTo>
                  <a:pt x="1976" y="1609"/>
                </a:lnTo>
                <a:lnTo>
                  <a:pt x="1963" y="1629"/>
                </a:lnTo>
                <a:lnTo>
                  <a:pt x="1945" y="1652"/>
                </a:lnTo>
                <a:lnTo>
                  <a:pt x="1943" y="1662"/>
                </a:lnTo>
                <a:lnTo>
                  <a:pt x="1941" y="1673"/>
                </a:lnTo>
                <a:lnTo>
                  <a:pt x="1940" y="1683"/>
                </a:lnTo>
                <a:lnTo>
                  <a:pt x="1938" y="1691"/>
                </a:lnTo>
                <a:lnTo>
                  <a:pt x="1934" y="1697"/>
                </a:lnTo>
                <a:lnTo>
                  <a:pt x="1927" y="1705"/>
                </a:lnTo>
                <a:lnTo>
                  <a:pt x="1918" y="1713"/>
                </a:lnTo>
                <a:lnTo>
                  <a:pt x="1908" y="1719"/>
                </a:lnTo>
                <a:lnTo>
                  <a:pt x="1897" y="1724"/>
                </a:lnTo>
                <a:lnTo>
                  <a:pt x="1886" y="1729"/>
                </a:lnTo>
                <a:lnTo>
                  <a:pt x="1875" y="1732"/>
                </a:lnTo>
                <a:lnTo>
                  <a:pt x="1864" y="1733"/>
                </a:lnTo>
                <a:lnTo>
                  <a:pt x="1841" y="1733"/>
                </a:lnTo>
                <a:lnTo>
                  <a:pt x="1819" y="1734"/>
                </a:lnTo>
                <a:lnTo>
                  <a:pt x="1809" y="1736"/>
                </a:lnTo>
                <a:lnTo>
                  <a:pt x="1800" y="1737"/>
                </a:lnTo>
                <a:lnTo>
                  <a:pt x="1790" y="1741"/>
                </a:lnTo>
                <a:lnTo>
                  <a:pt x="1780" y="1745"/>
                </a:lnTo>
                <a:lnTo>
                  <a:pt x="1775" y="1748"/>
                </a:lnTo>
                <a:lnTo>
                  <a:pt x="1770" y="1753"/>
                </a:lnTo>
                <a:lnTo>
                  <a:pt x="1767" y="1758"/>
                </a:lnTo>
                <a:lnTo>
                  <a:pt x="1764" y="1763"/>
                </a:lnTo>
                <a:lnTo>
                  <a:pt x="1756" y="1770"/>
                </a:lnTo>
                <a:lnTo>
                  <a:pt x="1749" y="1775"/>
                </a:lnTo>
                <a:lnTo>
                  <a:pt x="1740" y="1780"/>
                </a:lnTo>
                <a:lnTo>
                  <a:pt x="1733" y="1783"/>
                </a:lnTo>
                <a:lnTo>
                  <a:pt x="1718" y="1788"/>
                </a:lnTo>
                <a:lnTo>
                  <a:pt x="1702" y="1793"/>
                </a:lnTo>
                <a:lnTo>
                  <a:pt x="1695" y="1795"/>
                </a:lnTo>
                <a:lnTo>
                  <a:pt x="1687" y="1797"/>
                </a:lnTo>
                <a:lnTo>
                  <a:pt x="1681" y="1800"/>
                </a:lnTo>
                <a:lnTo>
                  <a:pt x="1674" y="1803"/>
                </a:lnTo>
                <a:lnTo>
                  <a:pt x="1668" y="1808"/>
                </a:lnTo>
                <a:lnTo>
                  <a:pt x="1661" y="1814"/>
                </a:lnTo>
                <a:lnTo>
                  <a:pt x="1655" y="1821"/>
                </a:lnTo>
                <a:lnTo>
                  <a:pt x="1650" y="1829"/>
                </a:lnTo>
                <a:lnTo>
                  <a:pt x="1644" y="1836"/>
                </a:lnTo>
                <a:lnTo>
                  <a:pt x="1639" y="1841"/>
                </a:lnTo>
                <a:lnTo>
                  <a:pt x="1632" y="1845"/>
                </a:lnTo>
                <a:lnTo>
                  <a:pt x="1626" y="1848"/>
                </a:lnTo>
                <a:lnTo>
                  <a:pt x="1618" y="1851"/>
                </a:lnTo>
                <a:lnTo>
                  <a:pt x="1612" y="1855"/>
                </a:lnTo>
                <a:lnTo>
                  <a:pt x="1605" y="1859"/>
                </a:lnTo>
                <a:lnTo>
                  <a:pt x="1599" y="1864"/>
                </a:lnTo>
                <a:lnTo>
                  <a:pt x="1592" y="1873"/>
                </a:lnTo>
                <a:lnTo>
                  <a:pt x="1588" y="1881"/>
                </a:lnTo>
                <a:lnTo>
                  <a:pt x="1586" y="1891"/>
                </a:lnTo>
                <a:lnTo>
                  <a:pt x="1584" y="1900"/>
                </a:lnTo>
                <a:lnTo>
                  <a:pt x="1584" y="1919"/>
                </a:lnTo>
                <a:lnTo>
                  <a:pt x="1584" y="1941"/>
                </a:lnTo>
                <a:lnTo>
                  <a:pt x="1584" y="1988"/>
                </a:lnTo>
                <a:lnTo>
                  <a:pt x="1584" y="2012"/>
                </a:lnTo>
                <a:lnTo>
                  <a:pt x="1584" y="2021"/>
                </a:lnTo>
                <a:lnTo>
                  <a:pt x="1584" y="2022"/>
                </a:lnTo>
                <a:lnTo>
                  <a:pt x="1572" y="2028"/>
                </a:lnTo>
                <a:lnTo>
                  <a:pt x="1560" y="2037"/>
                </a:lnTo>
                <a:lnTo>
                  <a:pt x="1550" y="2046"/>
                </a:lnTo>
                <a:lnTo>
                  <a:pt x="1542" y="2056"/>
                </a:lnTo>
                <a:lnTo>
                  <a:pt x="1534" y="2066"/>
                </a:lnTo>
                <a:lnTo>
                  <a:pt x="1526" y="2078"/>
                </a:lnTo>
                <a:lnTo>
                  <a:pt x="1520" y="2090"/>
                </a:lnTo>
                <a:lnTo>
                  <a:pt x="1515" y="2103"/>
                </a:lnTo>
                <a:lnTo>
                  <a:pt x="1508" y="2117"/>
                </a:lnTo>
                <a:lnTo>
                  <a:pt x="1503" y="2129"/>
                </a:lnTo>
                <a:lnTo>
                  <a:pt x="1498" y="2142"/>
                </a:lnTo>
                <a:lnTo>
                  <a:pt x="1492" y="2157"/>
                </a:lnTo>
                <a:lnTo>
                  <a:pt x="1480" y="2173"/>
                </a:lnTo>
                <a:lnTo>
                  <a:pt x="1468" y="2185"/>
                </a:lnTo>
                <a:lnTo>
                  <a:pt x="1455" y="2196"/>
                </a:lnTo>
                <a:lnTo>
                  <a:pt x="1443" y="2206"/>
                </a:lnTo>
                <a:lnTo>
                  <a:pt x="1431" y="2216"/>
                </a:lnTo>
                <a:lnTo>
                  <a:pt x="1421" y="2225"/>
                </a:lnTo>
                <a:lnTo>
                  <a:pt x="1415" y="2232"/>
                </a:lnTo>
                <a:lnTo>
                  <a:pt x="1410" y="2238"/>
                </a:lnTo>
                <a:lnTo>
                  <a:pt x="1405" y="2246"/>
                </a:lnTo>
                <a:lnTo>
                  <a:pt x="1399" y="2254"/>
                </a:lnTo>
                <a:lnTo>
                  <a:pt x="1375" y="2296"/>
                </a:lnTo>
                <a:lnTo>
                  <a:pt x="1352" y="2340"/>
                </a:lnTo>
                <a:lnTo>
                  <a:pt x="1345" y="2350"/>
                </a:lnTo>
                <a:lnTo>
                  <a:pt x="1338" y="2360"/>
                </a:lnTo>
                <a:lnTo>
                  <a:pt x="1329" y="2368"/>
                </a:lnTo>
                <a:lnTo>
                  <a:pt x="1319" y="2375"/>
                </a:lnTo>
                <a:lnTo>
                  <a:pt x="1309" y="2381"/>
                </a:lnTo>
                <a:lnTo>
                  <a:pt x="1299" y="2386"/>
                </a:lnTo>
                <a:lnTo>
                  <a:pt x="1286" y="2388"/>
                </a:lnTo>
                <a:lnTo>
                  <a:pt x="1272" y="2389"/>
                </a:lnTo>
                <a:lnTo>
                  <a:pt x="1262" y="2388"/>
                </a:lnTo>
                <a:lnTo>
                  <a:pt x="1250" y="2386"/>
                </a:lnTo>
                <a:lnTo>
                  <a:pt x="1239" y="2383"/>
                </a:lnTo>
                <a:lnTo>
                  <a:pt x="1229" y="2379"/>
                </a:lnTo>
                <a:lnTo>
                  <a:pt x="1208" y="2373"/>
                </a:lnTo>
                <a:lnTo>
                  <a:pt x="1195" y="2369"/>
                </a:lnTo>
                <a:lnTo>
                  <a:pt x="1186" y="2369"/>
                </a:lnTo>
                <a:lnTo>
                  <a:pt x="1178" y="2367"/>
                </a:lnTo>
                <a:lnTo>
                  <a:pt x="1169" y="2364"/>
                </a:lnTo>
                <a:lnTo>
                  <a:pt x="1161" y="2360"/>
                </a:lnTo>
                <a:lnTo>
                  <a:pt x="1152" y="2356"/>
                </a:lnTo>
                <a:lnTo>
                  <a:pt x="1143" y="2353"/>
                </a:lnTo>
                <a:lnTo>
                  <a:pt x="1135" y="2351"/>
                </a:lnTo>
                <a:lnTo>
                  <a:pt x="1126" y="2351"/>
                </a:lnTo>
                <a:lnTo>
                  <a:pt x="1121" y="2351"/>
                </a:lnTo>
                <a:lnTo>
                  <a:pt x="1115" y="2353"/>
                </a:lnTo>
                <a:lnTo>
                  <a:pt x="1112" y="2355"/>
                </a:lnTo>
                <a:lnTo>
                  <a:pt x="1111" y="2358"/>
                </a:lnTo>
                <a:lnTo>
                  <a:pt x="1112" y="2364"/>
                </a:lnTo>
                <a:lnTo>
                  <a:pt x="1115" y="2368"/>
                </a:lnTo>
                <a:lnTo>
                  <a:pt x="1119" y="2373"/>
                </a:lnTo>
                <a:lnTo>
                  <a:pt x="1125" y="2377"/>
                </a:lnTo>
                <a:lnTo>
                  <a:pt x="1135" y="2383"/>
                </a:lnTo>
                <a:lnTo>
                  <a:pt x="1141" y="2389"/>
                </a:lnTo>
                <a:lnTo>
                  <a:pt x="1145" y="2394"/>
                </a:lnTo>
                <a:lnTo>
                  <a:pt x="1149" y="2399"/>
                </a:lnTo>
                <a:lnTo>
                  <a:pt x="1151" y="2405"/>
                </a:lnTo>
                <a:lnTo>
                  <a:pt x="1153" y="2411"/>
                </a:lnTo>
                <a:lnTo>
                  <a:pt x="1156" y="2424"/>
                </a:lnTo>
                <a:lnTo>
                  <a:pt x="1161" y="2440"/>
                </a:lnTo>
                <a:lnTo>
                  <a:pt x="1165" y="2446"/>
                </a:lnTo>
                <a:lnTo>
                  <a:pt x="1169" y="2450"/>
                </a:lnTo>
                <a:lnTo>
                  <a:pt x="1175" y="2455"/>
                </a:lnTo>
                <a:lnTo>
                  <a:pt x="1181" y="2458"/>
                </a:lnTo>
                <a:lnTo>
                  <a:pt x="1186" y="2462"/>
                </a:lnTo>
                <a:lnTo>
                  <a:pt x="1191" y="2467"/>
                </a:lnTo>
                <a:lnTo>
                  <a:pt x="1193" y="2469"/>
                </a:lnTo>
                <a:lnTo>
                  <a:pt x="1194" y="2471"/>
                </a:lnTo>
                <a:lnTo>
                  <a:pt x="1195" y="2474"/>
                </a:lnTo>
                <a:lnTo>
                  <a:pt x="1195" y="2477"/>
                </a:lnTo>
                <a:lnTo>
                  <a:pt x="1195" y="2490"/>
                </a:lnTo>
                <a:lnTo>
                  <a:pt x="1194" y="2502"/>
                </a:lnTo>
                <a:lnTo>
                  <a:pt x="1193" y="2508"/>
                </a:lnTo>
                <a:lnTo>
                  <a:pt x="1191" y="2513"/>
                </a:lnTo>
                <a:lnTo>
                  <a:pt x="1187" y="2519"/>
                </a:lnTo>
                <a:lnTo>
                  <a:pt x="1184" y="2524"/>
                </a:lnTo>
                <a:lnTo>
                  <a:pt x="1172" y="2539"/>
                </a:lnTo>
                <a:lnTo>
                  <a:pt x="1163" y="2552"/>
                </a:lnTo>
                <a:lnTo>
                  <a:pt x="1152" y="2563"/>
                </a:lnTo>
                <a:lnTo>
                  <a:pt x="1141" y="2574"/>
                </a:lnTo>
                <a:lnTo>
                  <a:pt x="1136" y="2579"/>
                </a:lnTo>
                <a:lnTo>
                  <a:pt x="1130" y="2585"/>
                </a:lnTo>
                <a:lnTo>
                  <a:pt x="1124" y="2588"/>
                </a:lnTo>
                <a:lnTo>
                  <a:pt x="1117" y="2591"/>
                </a:lnTo>
                <a:lnTo>
                  <a:pt x="1105" y="2595"/>
                </a:lnTo>
                <a:lnTo>
                  <a:pt x="1092" y="2599"/>
                </a:lnTo>
                <a:lnTo>
                  <a:pt x="1065" y="2603"/>
                </a:lnTo>
                <a:lnTo>
                  <a:pt x="1037" y="2609"/>
                </a:lnTo>
                <a:lnTo>
                  <a:pt x="1027" y="2611"/>
                </a:lnTo>
                <a:lnTo>
                  <a:pt x="1013" y="2611"/>
                </a:lnTo>
                <a:lnTo>
                  <a:pt x="999" y="2609"/>
                </a:lnTo>
                <a:lnTo>
                  <a:pt x="983" y="2608"/>
                </a:lnTo>
                <a:lnTo>
                  <a:pt x="969" y="2607"/>
                </a:lnTo>
                <a:lnTo>
                  <a:pt x="956" y="2607"/>
                </a:lnTo>
                <a:lnTo>
                  <a:pt x="950" y="2607"/>
                </a:lnTo>
                <a:lnTo>
                  <a:pt x="946" y="2608"/>
                </a:lnTo>
                <a:lnTo>
                  <a:pt x="941" y="2611"/>
                </a:lnTo>
                <a:lnTo>
                  <a:pt x="938" y="2613"/>
                </a:lnTo>
                <a:lnTo>
                  <a:pt x="934" y="2617"/>
                </a:lnTo>
                <a:lnTo>
                  <a:pt x="931" y="2622"/>
                </a:lnTo>
                <a:lnTo>
                  <a:pt x="928" y="2628"/>
                </a:lnTo>
                <a:lnTo>
                  <a:pt x="927" y="2634"/>
                </a:lnTo>
                <a:lnTo>
                  <a:pt x="926" y="2647"/>
                </a:lnTo>
                <a:lnTo>
                  <a:pt x="925" y="2661"/>
                </a:lnTo>
                <a:lnTo>
                  <a:pt x="926" y="2675"/>
                </a:lnTo>
                <a:lnTo>
                  <a:pt x="926" y="2690"/>
                </a:lnTo>
                <a:lnTo>
                  <a:pt x="926" y="2696"/>
                </a:lnTo>
                <a:lnTo>
                  <a:pt x="925" y="2703"/>
                </a:lnTo>
                <a:lnTo>
                  <a:pt x="924" y="2708"/>
                </a:lnTo>
                <a:lnTo>
                  <a:pt x="922" y="2713"/>
                </a:lnTo>
                <a:lnTo>
                  <a:pt x="922" y="2709"/>
                </a:lnTo>
                <a:lnTo>
                  <a:pt x="922" y="2728"/>
                </a:lnTo>
                <a:lnTo>
                  <a:pt x="921" y="2732"/>
                </a:lnTo>
                <a:lnTo>
                  <a:pt x="918" y="2735"/>
                </a:lnTo>
                <a:lnTo>
                  <a:pt x="913" y="2738"/>
                </a:lnTo>
                <a:lnTo>
                  <a:pt x="907" y="2741"/>
                </a:lnTo>
                <a:lnTo>
                  <a:pt x="900" y="2744"/>
                </a:lnTo>
                <a:lnTo>
                  <a:pt x="893" y="2746"/>
                </a:lnTo>
                <a:lnTo>
                  <a:pt x="886" y="2747"/>
                </a:lnTo>
                <a:lnTo>
                  <a:pt x="880" y="2748"/>
                </a:lnTo>
                <a:lnTo>
                  <a:pt x="868" y="2747"/>
                </a:lnTo>
                <a:lnTo>
                  <a:pt x="858" y="2745"/>
                </a:lnTo>
                <a:lnTo>
                  <a:pt x="850" y="2740"/>
                </a:lnTo>
                <a:lnTo>
                  <a:pt x="842" y="2736"/>
                </a:lnTo>
                <a:lnTo>
                  <a:pt x="834" y="2732"/>
                </a:lnTo>
                <a:lnTo>
                  <a:pt x="827" y="2728"/>
                </a:lnTo>
                <a:lnTo>
                  <a:pt x="817" y="2725"/>
                </a:lnTo>
                <a:lnTo>
                  <a:pt x="807" y="2725"/>
                </a:lnTo>
                <a:lnTo>
                  <a:pt x="803" y="2725"/>
                </a:lnTo>
                <a:lnTo>
                  <a:pt x="799" y="2726"/>
                </a:lnTo>
                <a:lnTo>
                  <a:pt x="796" y="2728"/>
                </a:lnTo>
                <a:lnTo>
                  <a:pt x="793" y="2732"/>
                </a:lnTo>
                <a:lnTo>
                  <a:pt x="791" y="2735"/>
                </a:lnTo>
                <a:lnTo>
                  <a:pt x="789" y="2738"/>
                </a:lnTo>
                <a:lnTo>
                  <a:pt x="788" y="2741"/>
                </a:lnTo>
                <a:lnTo>
                  <a:pt x="788" y="2744"/>
                </a:lnTo>
                <a:lnTo>
                  <a:pt x="789" y="2753"/>
                </a:lnTo>
                <a:lnTo>
                  <a:pt x="791" y="2764"/>
                </a:lnTo>
                <a:lnTo>
                  <a:pt x="796" y="2776"/>
                </a:lnTo>
                <a:lnTo>
                  <a:pt x="801" y="2787"/>
                </a:lnTo>
                <a:lnTo>
                  <a:pt x="806" y="2798"/>
                </a:lnTo>
                <a:lnTo>
                  <a:pt x="812" y="2806"/>
                </a:lnTo>
                <a:lnTo>
                  <a:pt x="815" y="2810"/>
                </a:lnTo>
                <a:lnTo>
                  <a:pt x="817" y="2812"/>
                </a:lnTo>
                <a:lnTo>
                  <a:pt x="820" y="2813"/>
                </a:lnTo>
                <a:lnTo>
                  <a:pt x="823" y="2814"/>
                </a:lnTo>
                <a:lnTo>
                  <a:pt x="838" y="2807"/>
                </a:lnTo>
                <a:lnTo>
                  <a:pt x="850" y="2802"/>
                </a:lnTo>
                <a:lnTo>
                  <a:pt x="858" y="2810"/>
                </a:lnTo>
                <a:lnTo>
                  <a:pt x="865" y="2817"/>
                </a:lnTo>
                <a:lnTo>
                  <a:pt x="864" y="2822"/>
                </a:lnTo>
                <a:lnTo>
                  <a:pt x="863" y="2826"/>
                </a:lnTo>
                <a:lnTo>
                  <a:pt x="859" y="2830"/>
                </a:lnTo>
                <a:lnTo>
                  <a:pt x="856" y="2833"/>
                </a:lnTo>
                <a:lnTo>
                  <a:pt x="850" y="2839"/>
                </a:lnTo>
                <a:lnTo>
                  <a:pt x="845" y="2841"/>
                </a:lnTo>
                <a:lnTo>
                  <a:pt x="839" y="2840"/>
                </a:lnTo>
                <a:lnTo>
                  <a:pt x="833" y="2838"/>
                </a:lnTo>
                <a:lnTo>
                  <a:pt x="828" y="2836"/>
                </a:lnTo>
                <a:lnTo>
                  <a:pt x="823" y="2832"/>
                </a:lnTo>
                <a:lnTo>
                  <a:pt x="818" y="2830"/>
                </a:lnTo>
                <a:lnTo>
                  <a:pt x="814" y="2827"/>
                </a:lnTo>
                <a:lnTo>
                  <a:pt x="809" y="2826"/>
                </a:lnTo>
                <a:lnTo>
                  <a:pt x="803" y="2825"/>
                </a:lnTo>
                <a:lnTo>
                  <a:pt x="803" y="2831"/>
                </a:lnTo>
                <a:lnTo>
                  <a:pt x="804" y="2837"/>
                </a:lnTo>
                <a:lnTo>
                  <a:pt x="806" y="2841"/>
                </a:lnTo>
                <a:lnTo>
                  <a:pt x="809" y="2844"/>
                </a:lnTo>
                <a:lnTo>
                  <a:pt x="811" y="2847"/>
                </a:lnTo>
                <a:lnTo>
                  <a:pt x="814" y="2849"/>
                </a:lnTo>
                <a:lnTo>
                  <a:pt x="818" y="2851"/>
                </a:lnTo>
                <a:lnTo>
                  <a:pt x="823" y="2852"/>
                </a:lnTo>
                <a:lnTo>
                  <a:pt x="812" y="2864"/>
                </a:lnTo>
                <a:lnTo>
                  <a:pt x="804" y="2876"/>
                </a:lnTo>
                <a:lnTo>
                  <a:pt x="799" y="2888"/>
                </a:lnTo>
                <a:lnTo>
                  <a:pt x="795" y="2899"/>
                </a:lnTo>
                <a:lnTo>
                  <a:pt x="787" y="2926"/>
                </a:lnTo>
                <a:lnTo>
                  <a:pt x="780" y="2957"/>
                </a:lnTo>
                <a:lnTo>
                  <a:pt x="779" y="2959"/>
                </a:lnTo>
                <a:lnTo>
                  <a:pt x="777" y="2961"/>
                </a:lnTo>
                <a:lnTo>
                  <a:pt x="775" y="2963"/>
                </a:lnTo>
                <a:lnTo>
                  <a:pt x="773" y="2965"/>
                </a:lnTo>
                <a:lnTo>
                  <a:pt x="766" y="2969"/>
                </a:lnTo>
                <a:lnTo>
                  <a:pt x="760" y="2972"/>
                </a:lnTo>
                <a:lnTo>
                  <a:pt x="746" y="2975"/>
                </a:lnTo>
                <a:lnTo>
                  <a:pt x="734" y="2975"/>
                </a:lnTo>
                <a:lnTo>
                  <a:pt x="724" y="2979"/>
                </a:lnTo>
                <a:lnTo>
                  <a:pt x="715" y="2984"/>
                </a:lnTo>
                <a:lnTo>
                  <a:pt x="706" y="2990"/>
                </a:lnTo>
                <a:lnTo>
                  <a:pt x="698" y="2998"/>
                </a:lnTo>
                <a:lnTo>
                  <a:pt x="693" y="3007"/>
                </a:lnTo>
                <a:lnTo>
                  <a:pt x="688" y="3015"/>
                </a:lnTo>
                <a:lnTo>
                  <a:pt x="685" y="3026"/>
                </a:lnTo>
                <a:lnTo>
                  <a:pt x="684" y="3037"/>
                </a:lnTo>
                <a:lnTo>
                  <a:pt x="684" y="3049"/>
                </a:lnTo>
                <a:lnTo>
                  <a:pt x="688" y="3058"/>
                </a:lnTo>
                <a:lnTo>
                  <a:pt x="691" y="3066"/>
                </a:lnTo>
                <a:lnTo>
                  <a:pt x="696" y="3073"/>
                </a:lnTo>
                <a:lnTo>
                  <a:pt x="702" y="3078"/>
                </a:lnTo>
                <a:lnTo>
                  <a:pt x="708" y="3082"/>
                </a:lnTo>
                <a:lnTo>
                  <a:pt x="716" y="3087"/>
                </a:lnTo>
                <a:lnTo>
                  <a:pt x="722" y="3090"/>
                </a:lnTo>
                <a:lnTo>
                  <a:pt x="736" y="3096"/>
                </a:lnTo>
                <a:lnTo>
                  <a:pt x="749" y="3104"/>
                </a:lnTo>
                <a:lnTo>
                  <a:pt x="753" y="3108"/>
                </a:lnTo>
                <a:lnTo>
                  <a:pt x="758" y="3115"/>
                </a:lnTo>
                <a:lnTo>
                  <a:pt x="760" y="3121"/>
                </a:lnTo>
                <a:lnTo>
                  <a:pt x="761" y="3130"/>
                </a:lnTo>
                <a:lnTo>
                  <a:pt x="760" y="3139"/>
                </a:lnTo>
                <a:lnTo>
                  <a:pt x="759" y="3147"/>
                </a:lnTo>
                <a:lnTo>
                  <a:pt x="757" y="3154"/>
                </a:lnTo>
                <a:lnTo>
                  <a:pt x="753" y="3160"/>
                </a:lnTo>
                <a:lnTo>
                  <a:pt x="750" y="3166"/>
                </a:lnTo>
                <a:lnTo>
                  <a:pt x="746" y="3170"/>
                </a:lnTo>
                <a:lnTo>
                  <a:pt x="742" y="3174"/>
                </a:lnTo>
                <a:lnTo>
                  <a:pt x="737" y="3179"/>
                </a:lnTo>
                <a:lnTo>
                  <a:pt x="716" y="3193"/>
                </a:lnTo>
                <a:lnTo>
                  <a:pt x="695" y="3207"/>
                </a:lnTo>
                <a:lnTo>
                  <a:pt x="691" y="3213"/>
                </a:lnTo>
                <a:lnTo>
                  <a:pt x="687" y="3220"/>
                </a:lnTo>
                <a:lnTo>
                  <a:pt x="684" y="3227"/>
                </a:lnTo>
                <a:lnTo>
                  <a:pt x="683" y="3235"/>
                </a:lnTo>
                <a:lnTo>
                  <a:pt x="680" y="3250"/>
                </a:lnTo>
                <a:lnTo>
                  <a:pt x="676" y="3265"/>
                </a:lnTo>
                <a:lnTo>
                  <a:pt x="674" y="3269"/>
                </a:lnTo>
                <a:lnTo>
                  <a:pt x="671" y="3273"/>
                </a:lnTo>
                <a:lnTo>
                  <a:pt x="668" y="3275"/>
                </a:lnTo>
                <a:lnTo>
                  <a:pt x="665" y="3277"/>
                </a:lnTo>
                <a:lnTo>
                  <a:pt x="658" y="3281"/>
                </a:lnTo>
                <a:lnTo>
                  <a:pt x="651" y="3283"/>
                </a:lnTo>
                <a:lnTo>
                  <a:pt x="643" y="3286"/>
                </a:lnTo>
                <a:lnTo>
                  <a:pt x="636" y="3288"/>
                </a:lnTo>
                <a:lnTo>
                  <a:pt x="628" y="3291"/>
                </a:lnTo>
                <a:lnTo>
                  <a:pt x="623" y="3295"/>
                </a:lnTo>
                <a:lnTo>
                  <a:pt x="614" y="3303"/>
                </a:lnTo>
                <a:lnTo>
                  <a:pt x="608" y="3312"/>
                </a:lnTo>
                <a:lnTo>
                  <a:pt x="602" y="3319"/>
                </a:lnTo>
                <a:lnTo>
                  <a:pt x="598" y="3329"/>
                </a:lnTo>
                <a:lnTo>
                  <a:pt x="595" y="3339"/>
                </a:lnTo>
                <a:lnTo>
                  <a:pt x="594" y="3349"/>
                </a:lnTo>
                <a:lnTo>
                  <a:pt x="592" y="3360"/>
                </a:lnTo>
                <a:lnTo>
                  <a:pt x="592" y="3373"/>
                </a:lnTo>
                <a:lnTo>
                  <a:pt x="593" y="3379"/>
                </a:lnTo>
                <a:lnTo>
                  <a:pt x="594" y="3385"/>
                </a:lnTo>
                <a:lnTo>
                  <a:pt x="597" y="3391"/>
                </a:lnTo>
                <a:lnTo>
                  <a:pt x="601" y="3397"/>
                </a:lnTo>
                <a:lnTo>
                  <a:pt x="604" y="3401"/>
                </a:lnTo>
                <a:lnTo>
                  <a:pt x="610" y="3406"/>
                </a:lnTo>
                <a:lnTo>
                  <a:pt x="614" y="3409"/>
                </a:lnTo>
                <a:lnTo>
                  <a:pt x="619" y="3411"/>
                </a:lnTo>
                <a:lnTo>
                  <a:pt x="624" y="3415"/>
                </a:lnTo>
                <a:lnTo>
                  <a:pt x="628" y="3420"/>
                </a:lnTo>
                <a:lnTo>
                  <a:pt x="633" y="3426"/>
                </a:lnTo>
                <a:lnTo>
                  <a:pt x="636" y="3433"/>
                </a:lnTo>
                <a:lnTo>
                  <a:pt x="642" y="3449"/>
                </a:lnTo>
                <a:lnTo>
                  <a:pt x="647" y="3466"/>
                </a:lnTo>
                <a:lnTo>
                  <a:pt x="651" y="3485"/>
                </a:lnTo>
                <a:lnTo>
                  <a:pt x="655" y="3502"/>
                </a:lnTo>
                <a:lnTo>
                  <a:pt x="658" y="3510"/>
                </a:lnTo>
                <a:lnTo>
                  <a:pt x="661" y="3516"/>
                </a:lnTo>
                <a:lnTo>
                  <a:pt x="665" y="3523"/>
                </a:lnTo>
                <a:lnTo>
                  <a:pt x="668" y="3527"/>
                </a:lnTo>
                <a:lnTo>
                  <a:pt x="683" y="3541"/>
                </a:lnTo>
                <a:lnTo>
                  <a:pt x="698" y="3553"/>
                </a:lnTo>
                <a:lnTo>
                  <a:pt x="715" y="3563"/>
                </a:lnTo>
                <a:lnTo>
                  <a:pt x="731" y="3571"/>
                </a:lnTo>
                <a:lnTo>
                  <a:pt x="763" y="3589"/>
                </a:lnTo>
                <a:lnTo>
                  <a:pt x="796" y="3605"/>
                </a:lnTo>
                <a:lnTo>
                  <a:pt x="793" y="3607"/>
                </a:lnTo>
                <a:lnTo>
                  <a:pt x="791" y="3608"/>
                </a:lnTo>
                <a:lnTo>
                  <a:pt x="788" y="3609"/>
                </a:lnTo>
                <a:lnTo>
                  <a:pt x="785" y="3609"/>
                </a:lnTo>
                <a:lnTo>
                  <a:pt x="777" y="3609"/>
                </a:lnTo>
                <a:lnTo>
                  <a:pt x="769" y="3608"/>
                </a:lnTo>
                <a:lnTo>
                  <a:pt x="759" y="3610"/>
                </a:lnTo>
                <a:lnTo>
                  <a:pt x="748" y="3613"/>
                </a:lnTo>
                <a:lnTo>
                  <a:pt x="737" y="3618"/>
                </a:lnTo>
                <a:lnTo>
                  <a:pt x="725" y="3624"/>
                </a:lnTo>
                <a:lnTo>
                  <a:pt x="714" y="3630"/>
                </a:lnTo>
                <a:lnTo>
                  <a:pt x="704" y="3634"/>
                </a:lnTo>
                <a:lnTo>
                  <a:pt x="695" y="3638"/>
                </a:lnTo>
                <a:lnTo>
                  <a:pt x="688" y="3639"/>
                </a:lnTo>
                <a:lnTo>
                  <a:pt x="677" y="3639"/>
                </a:lnTo>
                <a:lnTo>
                  <a:pt x="668" y="3639"/>
                </a:lnTo>
                <a:lnTo>
                  <a:pt x="661" y="3643"/>
                </a:lnTo>
                <a:lnTo>
                  <a:pt x="649" y="3647"/>
                </a:lnTo>
                <a:lnTo>
                  <a:pt x="638" y="3647"/>
                </a:lnTo>
                <a:lnTo>
                  <a:pt x="627" y="3647"/>
                </a:lnTo>
                <a:lnTo>
                  <a:pt x="616" y="3647"/>
                </a:lnTo>
                <a:lnTo>
                  <a:pt x="603" y="3647"/>
                </a:lnTo>
                <a:lnTo>
                  <a:pt x="597" y="3647"/>
                </a:lnTo>
                <a:lnTo>
                  <a:pt x="592" y="3645"/>
                </a:lnTo>
                <a:lnTo>
                  <a:pt x="586" y="3643"/>
                </a:lnTo>
                <a:lnTo>
                  <a:pt x="583" y="3639"/>
                </a:lnTo>
                <a:lnTo>
                  <a:pt x="578" y="3632"/>
                </a:lnTo>
                <a:lnTo>
                  <a:pt x="573" y="3623"/>
                </a:lnTo>
                <a:lnTo>
                  <a:pt x="570" y="3613"/>
                </a:lnTo>
                <a:lnTo>
                  <a:pt x="566" y="3605"/>
                </a:lnTo>
                <a:lnTo>
                  <a:pt x="562" y="3600"/>
                </a:lnTo>
                <a:lnTo>
                  <a:pt x="559" y="3597"/>
                </a:lnTo>
                <a:lnTo>
                  <a:pt x="555" y="3595"/>
                </a:lnTo>
                <a:lnTo>
                  <a:pt x="549" y="3593"/>
                </a:lnTo>
                <a:lnTo>
                  <a:pt x="530" y="3589"/>
                </a:lnTo>
                <a:lnTo>
                  <a:pt x="509" y="3582"/>
                </a:lnTo>
                <a:lnTo>
                  <a:pt x="505" y="3580"/>
                </a:lnTo>
                <a:lnTo>
                  <a:pt x="501" y="3578"/>
                </a:lnTo>
                <a:lnTo>
                  <a:pt x="498" y="3576"/>
                </a:lnTo>
                <a:lnTo>
                  <a:pt x="494" y="3572"/>
                </a:lnTo>
                <a:lnTo>
                  <a:pt x="491" y="3569"/>
                </a:lnTo>
                <a:lnTo>
                  <a:pt x="489" y="3565"/>
                </a:lnTo>
                <a:lnTo>
                  <a:pt x="488" y="3559"/>
                </a:lnTo>
                <a:lnTo>
                  <a:pt x="488" y="3554"/>
                </a:lnTo>
                <a:lnTo>
                  <a:pt x="473" y="3554"/>
                </a:lnTo>
                <a:lnTo>
                  <a:pt x="457" y="3554"/>
                </a:lnTo>
                <a:lnTo>
                  <a:pt x="452" y="3554"/>
                </a:lnTo>
                <a:lnTo>
                  <a:pt x="448" y="3552"/>
                </a:lnTo>
                <a:lnTo>
                  <a:pt x="445" y="3549"/>
                </a:lnTo>
                <a:lnTo>
                  <a:pt x="441" y="3545"/>
                </a:lnTo>
                <a:lnTo>
                  <a:pt x="438" y="3538"/>
                </a:lnTo>
                <a:lnTo>
                  <a:pt x="438" y="3531"/>
                </a:lnTo>
                <a:lnTo>
                  <a:pt x="430" y="3531"/>
                </a:lnTo>
                <a:lnTo>
                  <a:pt x="422" y="3530"/>
                </a:lnTo>
                <a:lnTo>
                  <a:pt x="414" y="3529"/>
                </a:lnTo>
                <a:lnTo>
                  <a:pt x="408" y="3527"/>
                </a:lnTo>
                <a:lnTo>
                  <a:pt x="397" y="3523"/>
                </a:lnTo>
                <a:lnTo>
                  <a:pt x="386" y="3517"/>
                </a:lnTo>
                <a:lnTo>
                  <a:pt x="370" y="3502"/>
                </a:lnTo>
                <a:lnTo>
                  <a:pt x="353" y="3485"/>
                </a:lnTo>
                <a:lnTo>
                  <a:pt x="338" y="3470"/>
                </a:lnTo>
                <a:lnTo>
                  <a:pt x="338" y="3466"/>
                </a:lnTo>
                <a:lnTo>
                  <a:pt x="339" y="3464"/>
                </a:lnTo>
                <a:lnTo>
                  <a:pt x="341" y="3462"/>
                </a:lnTo>
                <a:lnTo>
                  <a:pt x="343" y="3460"/>
                </a:lnTo>
                <a:lnTo>
                  <a:pt x="348" y="3457"/>
                </a:lnTo>
                <a:lnTo>
                  <a:pt x="354" y="3454"/>
                </a:lnTo>
                <a:lnTo>
                  <a:pt x="359" y="3451"/>
                </a:lnTo>
                <a:lnTo>
                  <a:pt x="366" y="3448"/>
                </a:lnTo>
                <a:lnTo>
                  <a:pt x="370" y="3444"/>
                </a:lnTo>
                <a:lnTo>
                  <a:pt x="372" y="3438"/>
                </a:lnTo>
                <a:lnTo>
                  <a:pt x="367" y="3438"/>
                </a:lnTo>
                <a:lnTo>
                  <a:pt x="364" y="3436"/>
                </a:lnTo>
                <a:lnTo>
                  <a:pt x="361" y="3434"/>
                </a:lnTo>
                <a:lnTo>
                  <a:pt x="357" y="3431"/>
                </a:lnTo>
                <a:lnTo>
                  <a:pt x="361" y="3424"/>
                </a:lnTo>
                <a:lnTo>
                  <a:pt x="364" y="3418"/>
                </a:lnTo>
                <a:lnTo>
                  <a:pt x="367" y="3410"/>
                </a:lnTo>
                <a:lnTo>
                  <a:pt x="368" y="3404"/>
                </a:lnTo>
                <a:lnTo>
                  <a:pt x="368" y="3396"/>
                </a:lnTo>
                <a:lnTo>
                  <a:pt x="367" y="3391"/>
                </a:lnTo>
                <a:lnTo>
                  <a:pt x="365" y="3385"/>
                </a:lnTo>
                <a:lnTo>
                  <a:pt x="362" y="3380"/>
                </a:lnTo>
                <a:lnTo>
                  <a:pt x="354" y="3372"/>
                </a:lnTo>
                <a:lnTo>
                  <a:pt x="345" y="3366"/>
                </a:lnTo>
                <a:lnTo>
                  <a:pt x="337" y="3359"/>
                </a:lnTo>
                <a:lnTo>
                  <a:pt x="329" y="3353"/>
                </a:lnTo>
                <a:lnTo>
                  <a:pt x="327" y="3348"/>
                </a:lnTo>
                <a:lnTo>
                  <a:pt x="325" y="3343"/>
                </a:lnTo>
                <a:lnTo>
                  <a:pt x="323" y="3338"/>
                </a:lnTo>
                <a:lnTo>
                  <a:pt x="323" y="3331"/>
                </a:lnTo>
                <a:lnTo>
                  <a:pt x="323" y="3317"/>
                </a:lnTo>
                <a:lnTo>
                  <a:pt x="323" y="3307"/>
                </a:lnTo>
                <a:lnTo>
                  <a:pt x="322" y="3293"/>
                </a:lnTo>
                <a:lnTo>
                  <a:pt x="318" y="3277"/>
                </a:lnTo>
                <a:lnTo>
                  <a:pt x="315" y="3261"/>
                </a:lnTo>
                <a:lnTo>
                  <a:pt x="311" y="3242"/>
                </a:lnTo>
                <a:lnTo>
                  <a:pt x="307" y="3226"/>
                </a:lnTo>
                <a:lnTo>
                  <a:pt x="303" y="3210"/>
                </a:lnTo>
                <a:lnTo>
                  <a:pt x="300" y="3196"/>
                </a:lnTo>
                <a:lnTo>
                  <a:pt x="299" y="3184"/>
                </a:lnTo>
                <a:lnTo>
                  <a:pt x="300" y="3179"/>
                </a:lnTo>
                <a:lnTo>
                  <a:pt x="301" y="3173"/>
                </a:lnTo>
                <a:lnTo>
                  <a:pt x="303" y="3169"/>
                </a:lnTo>
                <a:lnTo>
                  <a:pt x="305" y="3163"/>
                </a:lnTo>
                <a:lnTo>
                  <a:pt x="312" y="3156"/>
                </a:lnTo>
                <a:lnTo>
                  <a:pt x="318" y="3148"/>
                </a:lnTo>
                <a:lnTo>
                  <a:pt x="326" y="3141"/>
                </a:lnTo>
                <a:lnTo>
                  <a:pt x="331" y="3132"/>
                </a:lnTo>
                <a:lnTo>
                  <a:pt x="335" y="3129"/>
                </a:lnTo>
                <a:lnTo>
                  <a:pt x="336" y="3124"/>
                </a:lnTo>
                <a:lnTo>
                  <a:pt x="338" y="3119"/>
                </a:lnTo>
                <a:lnTo>
                  <a:pt x="338" y="3115"/>
                </a:lnTo>
                <a:lnTo>
                  <a:pt x="337" y="3108"/>
                </a:lnTo>
                <a:lnTo>
                  <a:pt x="335" y="3101"/>
                </a:lnTo>
                <a:lnTo>
                  <a:pt x="331" y="3093"/>
                </a:lnTo>
                <a:lnTo>
                  <a:pt x="328" y="3085"/>
                </a:lnTo>
                <a:lnTo>
                  <a:pt x="319" y="3068"/>
                </a:lnTo>
                <a:lnTo>
                  <a:pt x="315" y="3053"/>
                </a:lnTo>
                <a:lnTo>
                  <a:pt x="315" y="3039"/>
                </a:lnTo>
                <a:lnTo>
                  <a:pt x="315" y="3037"/>
                </a:lnTo>
                <a:lnTo>
                  <a:pt x="315" y="3034"/>
                </a:lnTo>
                <a:lnTo>
                  <a:pt x="316" y="3029"/>
                </a:lnTo>
                <a:lnTo>
                  <a:pt x="317" y="3026"/>
                </a:lnTo>
                <a:lnTo>
                  <a:pt x="319" y="3024"/>
                </a:lnTo>
                <a:lnTo>
                  <a:pt x="322" y="3021"/>
                </a:lnTo>
                <a:lnTo>
                  <a:pt x="325" y="3020"/>
                </a:lnTo>
                <a:lnTo>
                  <a:pt x="327" y="3018"/>
                </a:lnTo>
                <a:lnTo>
                  <a:pt x="330" y="3018"/>
                </a:lnTo>
                <a:lnTo>
                  <a:pt x="336" y="3018"/>
                </a:lnTo>
                <a:lnTo>
                  <a:pt x="340" y="3020"/>
                </a:lnTo>
                <a:lnTo>
                  <a:pt x="343" y="3021"/>
                </a:lnTo>
                <a:lnTo>
                  <a:pt x="346" y="3023"/>
                </a:lnTo>
                <a:lnTo>
                  <a:pt x="351" y="3028"/>
                </a:lnTo>
                <a:lnTo>
                  <a:pt x="355" y="3034"/>
                </a:lnTo>
                <a:lnTo>
                  <a:pt x="358" y="3039"/>
                </a:lnTo>
                <a:lnTo>
                  <a:pt x="362" y="3044"/>
                </a:lnTo>
                <a:lnTo>
                  <a:pt x="365" y="3047"/>
                </a:lnTo>
                <a:lnTo>
                  <a:pt x="368" y="3048"/>
                </a:lnTo>
                <a:lnTo>
                  <a:pt x="371" y="3049"/>
                </a:lnTo>
                <a:lnTo>
                  <a:pt x="377" y="3049"/>
                </a:lnTo>
                <a:lnTo>
                  <a:pt x="394" y="2966"/>
                </a:lnTo>
                <a:lnTo>
                  <a:pt x="407" y="2904"/>
                </a:lnTo>
                <a:lnTo>
                  <a:pt x="417" y="2859"/>
                </a:lnTo>
                <a:lnTo>
                  <a:pt x="423" y="2829"/>
                </a:lnTo>
                <a:lnTo>
                  <a:pt x="427" y="2812"/>
                </a:lnTo>
                <a:lnTo>
                  <a:pt x="430" y="2802"/>
                </a:lnTo>
                <a:lnTo>
                  <a:pt x="430" y="2799"/>
                </a:lnTo>
                <a:lnTo>
                  <a:pt x="430" y="2798"/>
                </a:lnTo>
                <a:lnTo>
                  <a:pt x="430" y="2774"/>
                </a:lnTo>
                <a:lnTo>
                  <a:pt x="430" y="2771"/>
                </a:lnTo>
                <a:lnTo>
                  <a:pt x="414" y="2771"/>
                </a:lnTo>
                <a:lnTo>
                  <a:pt x="411" y="2773"/>
                </a:lnTo>
                <a:lnTo>
                  <a:pt x="408" y="2776"/>
                </a:lnTo>
                <a:lnTo>
                  <a:pt x="406" y="2779"/>
                </a:lnTo>
                <a:lnTo>
                  <a:pt x="404" y="2783"/>
                </a:lnTo>
                <a:lnTo>
                  <a:pt x="400" y="2785"/>
                </a:lnTo>
                <a:lnTo>
                  <a:pt x="398" y="2788"/>
                </a:lnTo>
                <a:lnTo>
                  <a:pt x="395" y="2790"/>
                </a:lnTo>
                <a:lnTo>
                  <a:pt x="392" y="2790"/>
                </a:lnTo>
                <a:lnTo>
                  <a:pt x="389" y="2790"/>
                </a:lnTo>
                <a:lnTo>
                  <a:pt x="386" y="2789"/>
                </a:lnTo>
                <a:lnTo>
                  <a:pt x="383" y="2787"/>
                </a:lnTo>
                <a:lnTo>
                  <a:pt x="381" y="2784"/>
                </a:lnTo>
                <a:lnTo>
                  <a:pt x="377" y="2777"/>
                </a:lnTo>
                <a:lnTo>
                  <a:pt x="372" y="2769"/>
                </a:lnTo>
                <a:lnTo>
                  <a:pt x="369" y="2759"/>
                </a:lnTo>
                <a:lnTo>
                  <a:pt x="367" y="2750"/>
                </a:lnTo>
                <a:lnTo>
                  <a:pt x="365" y="2740"/>
                </a:lnTo>
                <a:lnTo>
                  <a:pt x="365" y="2733"/>
                </a:lnTo>
                <a:lnTo>
                  <a:pt x="365" y="2721"/>
                </a:lnTo>
                <a:lnTo>
                  <a:pt x="367" y="2710"/>
                </a:lnTo>
                <a:lnTo>
                  <a:pt x="369" y="2701"/>
                </a:lnTo>
                <a:lnTo>
                  <a:pt x="371" y="2693"/>
                </a:lnTo>
                <a:lnTo>
                  <a:pt x="378" y="2675"/>
                </a:lnTo>
                <a:lnTo>
                  <a:pt x="384" y="2655"/>
                </a:lnTo>
                <a:lnTo>
                  <a:pt x="391" y="2655"/>
                </a:lnTo>
                <a:lnTo>
                  <a:pt x="396" y="2653"/>
                </a:lnTo>
                <a:lnTo>
                  <a:pt x="397" y="2651"/>
                </a:lnTo>
                <a:lnTo>
                  <a:pt x="398" y="2648"/>
                </a:lnTo>
                <a:lnTo>
                  <a:pt x="399" y="2646"/>
                </a:lnTo>
                <a:lnTo>
                  <a:pt x="399" y="2644"/>
                </a:lnTo>
                <a:lnTo>
                  <a:pt x="395" y="2631"/>
                </a:lnTo>
                <a:lnTo>
                  <a:pt x="392" y="2625"/>
                </a:lnTo>
                <a:lnTo>
                  <a:pt x="391" y="2624"/>
                </a:lnTo>
                <a:lnTo>
                  <a:pt x="389" y="2622"/>
                </a:lnTo>
                <a:lnTo>
                  <a:pt x="387" y="2620"/>
                </a:lnTo>
                <a:lnTo>
                  <a:pt x="386" y="2617"/>
                </a:lnTo>
                <a:lnTo>
                  <a:pt x="384" y="2609"/>
                </a:lnTo>
                <a:lnTo>
                  <a:pt x="383" y="2600"/>
                </a:lnTo>
                <a:lnTo>
                  <a:pt x="381" y="2580"/>
                </a:lnTo>
                <a:lnTo>
                  <a:pt x="380" y="2566"/>
                </a:lnTo>
                <a:lnTo>
                  <a:pt x="381" y="2552"/>
                </a:lnTo>
                <a:lnTo>
                  <a:pt x="384" y="2538"/>
                </a:lnTo>
                <a:lnTo>
                  <a:pt x="390" y="2524"/>
                </a:lnTo>
                <a:lnTo>
                  <a:pt x="395" y="2511"/>
                </a:lnTo>
                <a:lnTo>
                  <a:pt x="408" y="2486"/>
                </a:lnTo>
                <a:lnTo>
                  <a:pt x="419" y="2467"/>
                </a:lnTo>
                <a:lnTo>
                  <a:pt x="424" y="2454"/>
                </a:lnTo>
                <a:lnTo>
                  <a:pt x="429" y="2440"/>
                </a:lnTo>
                <a:lnTo>
                  <a:pt x="433" y="2427"/>
                </a:lnTo>
                <a:lnTo>
                  <a:pt x="438" y="2416"/>
                </a:lnTo>
                <a:lnTo>
                  <a:pt x="444" y="2413"/>
                </a:lnTo>
                <a:lnTo>
                  <a:pt x="448" y="2410"/>
                </a:lnTo>
                <a:lnTo>
                  <a:pt x="450" y="2409"/>
                </a:lnTo>
                <a:lnTo>
                  <a:pt x="452" y="2408"/>
                </a:lnTo>
                <a:lnTo>
                  <a:pt x="453" y="2407"/>
                </a:lnTo>
                <a:lnTo>
                  <a:pt x="453" y="2404"/>
                </a:lnTo>
                <a:lnTo>
                  <a:pt x="460" y="2377"/>
                </a:lnTo>
                <a:lnTo>
                  <a:pt x="465" y="2351"/>
                </a:lnTo>
                <a:lnTo>
                  <a:pt x="470" y="2324"/>
                </a:lnTo>
                <a:lnTo>
                  <a:pt x="476" y="2297"/>
                </a:lnTo>
                <a:lnTo>
                  <a:pt x="476" y="2223"/>
                </a:lnTo>
                <a:lnTo>
                  <a:pt x="476" y="2185"/>
                </a:lnTo>
                <a:lnTo>
                  <a:pt x="476" y="2171"/>
                </a:lnTo>
                <a:lnTo>
                  <a:pt x="476" y="2169"/>
                </a:lnTo>
                <a:lnTo>
                  <a:pt x="475" y="2164"/>
                </a:lnTo>
                <a:lnTo>
                  <a:pt x="473" y="2158"/>
                </a:lnTo>
                <a:lnTo>
                  <a:pt x="473" y="2153"/>
                </a:lnTo>
                <a:lnTo>
                  <a:pt x="473" y="2148"/>
                </a:lnTo>
                <a:lnTo>
                  <a:pt x="474" y="2137"/>
                </a:lnTo>
                <a:lnTo>
                  <a:pt x="476" y="2127"/>
                </a:lnTo>
                <a:lnTo>
                  <a:pt x="478" y="2117"/>
                </a:lnTo>
                <a:lnTo>
                  <a:pt x="481" y="2107"/>
                </a:lnTo>
                <a:lnTo>
                  <a:pt x="484" y="2098"/>
                </a:lnTo>
                <a:lnTo>
                  <a:pt x="484" y="2088"/>
                </a:lnTo>
                <a:lnTo>
                  <a:pt x="485" y="2076"/>
                </a:lnTo>
                <a:lnTo>
                  <a:pt x="486" y="2064"/>
                </a:lnTo>
                <a:lnTo>
                  <a:pt x="488" y="2053"/>
                </a:lnTo>
                <a:lnTo>
                  <a:pt x="490" y="2043"/>
                </a:lnTo>
                <a:lnTo>
                  <a:pt x="497" y="2022"/>
                </a:lnTo>
                <a:lnTo>
                  <a:pt x="503" y="2003"/>
                </a:lnTo>
                <a:lnTo>
                  <a:pt x="511" y="1983"/>
                </a:lnTo>
                <a:lnTo>
                  <a:pt x="516" y="1964"/>
                </a:lnTo>
                <a:lnTo>
                  <a:pt x="519" y="1953"/>
                </a:lnTo>
                <a:lnTo>
                  <a:pt x="520" y="1943"/>
                </a:lnTo>
                <a:lnTo>
                  <a:pt x="522" y="1933"/>
                </a:lnTo>
                <a:lnTo>
                  <a:pt x="522" y="1922"/>
                </a:lnTo>
                <a:lnTo>
                  <a:pt x="522" y="1906"/>
                </a:lnTo>
                <a:lnTo>
                  <a:pt x="524" y="1894"/>
                </a:lnTo>
                <a:lnTo>
                  <a:pt x="527" y="1879"/>
                </a:lnTo>
                <a:lnTo>
                  <a:pt x="530" y="1861"/>
                </a:lnTo>
                <a:lnTo>
                  <a:pt x="534" y="1845"/>
                </a:lnTo>
                <a:lnTo>
                  <a:pt x="534" y="1815"/>
                </a:lnTo>
                <a:lnTo>
                  <a:pt x="534" y="1798"/>
                </a:lnTo>
                <a:lnTo>
                  <a:pt x="534" y="1786"/>
                </a:lnTo>
                <a:lnTo>
                  <a:pt x="534" y="1772"/>
                </a:lnTo>
                <a:lnTo>
                  <a:pt x="536" y="1750"/>
                </a:lnTo>
                <a:lnTo>
                  <a:pt x="542" y="1724"/>
                </a:lnTo>
                <a:lnTo>
                  <a:pt x="544" y="1712"/>
                </a:lnTo>
                <a:lnTo>
                  <a:pt x="547" y="1699"/>
                </a:lnTo>
                <a:lnTo>
                  <a:pt x="548" y="1687"/>
                </a:lnTo>
                <a:lnTo>
                  <a:pt x="549" y="1675"/>
                </a:lnTo>
                <a:lnTo>
                  <a:pt x="548" y="1648"/>
                </a:lnTo>
                <a:lnTo>
                  <a:pt x="545" y="1607"/>
                </a:lnTo>
                <a:lnTo>
                  <a:pt x="541" y="1565"/>
                </a:lnTo>
                <a:lnTo>
                  <a:pt x="538" y="1541"/>
                </a:lnTo>
                <a:lnTo>
                  <a:pt x="531" y="1525"/>
                </a:lnTo>
                <a:lnTo>
                  <a:pt x="524" y="1511"/>
                </a:lnTo>
                <a:lnTo>
                  <a:pt x="515" y="1498"/>
                </a:lnTo>
                <a:lnTo>
                  <a:pt x="505" y="1488"/>
                </a:lnTo>
                <a:lnTo>
                  <a:pt x="495" y="1478"/>
                </a:lnTo>
                <a:lnTo>
                  <a:pt x="486" y="1469"/>
                </a:lnTo>
                <a:lnTo>
                  <a:pt x="475" y="1462"/>
                </a:lnTo>
                <a:lnTo>
                  <a:pt x="465" y="1455"/>
                </a:lnTo>
                <a:lnTo>
                  <a:pt x="446" y="1449"/>
                </a:lnTo>
                <a:lnTo>
                  <a:pt x="430" y="1444"/>
                </a:lnTo>
                <a:lnTo>
                  <a:pt x="421" y="1442"/>
                </a:lnTo>
                <a:lnTo>
                  <a:pt x="413" y="1439"/>
                </a:lnTo>
                <a:lnTo>
                  <a:pt x="407" y="1435"/>
                </a:lnTo>
                <a:lnTo>
                  <a:pt x="399" y="1428"/>
                </a:lnTo>
                <a:lnTo>
                  <a:pt x="386" y="1416"/>
                </a:lnTo>
                <a:lnTo>
                  <a:pt x="373" y="1406"/>
                </a:lnTo>
                <a:lnTo>
                  <a:pt x="368" y="1403"/>
                </a:lnTo>
                <a:lnTo>
                  <a:pt x="361" y="1401"/>
                </a:lnTo>
                <a:lnTo>
                  <a:pt x="354" y="1399"/>
                </a:lnTo>
                <a:lnTo>
                  <a:pt x="345" y="1398"/>
                </a:lnTo>
                <a:lnTo>
                  <a:pt x="329" y="1391"/>
                </a:lnTo>
                <a:lnTo>
                  <a:pt x="315" y="1384"/>
                </a:lnTo>
                <a:lnTo>
                  <a:pt x="302" y="1375"/>
                </a:lnTo>
                <a:lnTo>
                  <a:pt x="290" y="1366"/>
                </a:lnTo>
                <a:lnTo>
                  <a:pt x="268" y="1346"/>
                </a:lnTo>
                <a:lnTo>
                  <a:pt x="246" y="1324"/>
                </a:lnTo>
                <a:lnTo>
                  <a:pt x="241" y="1319"/>
                </a:lnTo>
                <a:lnTo>
                  <a:pt x="237" y="1314"/>
                </a:lnTo>
                <a:lnTo>
                  <a:pt x="236" y="1308"/>
                </a:lnTo>
                <a:lnTo>
                  <a:pt x="236" y="1301"/>
                </a:lnTo>
                <a:lnTo>
                  <a:pt x="237" y="1288"/>
                </a:lnTo>
                <a:lnTo>
                  <a:pt x="237" y="1273"/>
                </a:lnTo>
                <a:lnTo>
                  <a:pt x="236" y="1265"/>
                </a:lnTo>
                <a:lnTo>
                  <a:pt x="233" y="1255"/>
                </a:lnTo>
                <a:lnTo>
                  <a:pt x="229" y="1247"/>
                </a:lnTo>
                <a:lnTo>
                  <a:pt x="223" y="1240"/>
                </a:lnTo>
                <a:lnTo>
                  <a:pt x="218" y="1232"/>
                </a:lnTo>
                <a:lnTo>
                  <a:pt x="212" y="1225"/>
                </a:lnTo>
                <a:lnTo>
                  <a:pt x="207" y="1217"/>
                </a:lnTo>
                <a:lnTo>
                  <a:pt x="203" y="1208"/>
                </a:lnTo>
                <a:lnTo>
                  <a:pt x="197" y="1193"/>
                </a:lnTo>
                <a:lnTo>
                  <a:pt x="191" y="1178"/>
                </a:lnTo>
                <a:lnTo>
                  <a:pt x="183" y="1164"/>
                </a:lnTo>
                <a:lnTo>
                  <a:pt x="175" y="1151"/>
                </a:lnTo>
                <a:lnTo>
                  <a:pt x="166" y="1138"/>
                </a:lnTo>
                <a:lnTo>
                  <a:pt x="158" y="1126"/>
                </a:lnTo>
                <a:lnTo>
                  <a:pt x="151" y="1113"/>
                </a:lnTo>
                <a:lnTo>
                  <a:pt x="146" y="1100"/>
                </a:lnTo>
                <a:lnTo>
                  <a:pt x="137" y="1074"/>
                </a:lnTo>
                <a:lnTo>
                  <a:pt x="127" y="1050"/>
                </a:lnTo>
                <a:lnTo>
                  <a:pt x="118" y="1030"/>
                </a:lnTo>
                <a:lnTo>
                  <a:pt x="107" y="1007"/>
                </a:lnTo>
                <a:lnTo>
                  <a:pt x="106" y="1004"/>
                </a:lnTo>
                <a:lnTo>
                  <a:pt x="104" y="1002"/>
                </a:lnTo>
                <a:lnTo>
                  <a:pt x="100" y="1000"/>
                </a:lnTo>
                <a:lnTo>
                  <a:pt x="97" y="999"/>
                </a:lnTo>
                <a:lnTo>
                  <a:pt x="95" y="997"/>
                </a:lnTo>
                <a:lnTo>
                  <a:pt x="92" y="996"/>
                </a:lnTo>
                <a:lnTo>
                  <a:pt x="90" y="994"/>
                </a:lnTo>
                <a:lnTo>
                  <a:pt x="87" y="992"/>
                </a:lnTo>
                <a:lnTo>
                  <a:pt x="84" y="988"/>
                </a:lnTo>
                <a:lnTo>
                  <a:pt x="81" y="981"/>
                </a:lnTo>
                <a:lnTo>
                  <a:pt x="78" y="976"/>
                </a:lnTo>
                <a:lnTo>
                  <a:pt x="75" y="969"/>
                </a:lnTo>
                <a:lnTo>
                  <a:pt x="70" y="956"/>
                </a:lnTo>
                <a:lnTo>
                  <a:pt x="65" y="946"/>
                </a:lnTo>
                <a:lnTo>
                  <a:pt x="63" y="942"/>
                </a:lnTo>
                <a:lnTo>
                  <a:pt x="60" y="940"/>
                </a:lnTo>
                <a:lnTo>
                  <a:pt x="57" y="938"/>
                </a:lnTo>
                <a:lnTo>
                  <a:pt x="53" y="937"/>
                </a:lnTo>
                <a:lnTo>
                  <a:pt x="46" y="936"/>
                </a:lnTo>
                <a:lnTo>
                  <a:pt x="42" y="935"/>
                </a:lnTo>
                <a:lnTo>
                  <a:pt x="34" y="926"/>
                </a:lnTo>
                <a:lnTo>
                  <a:pt x="27" y="917"/>
                </a:lnTo>
                <a:lnTo>
                  <a:pt x="20" y="907"/>
                </a:lnTo>
                <a:lnTo>
                  <a:pt x="13" y="896"/>
                </a:lnTo>
                <a:lnTo>
                  <a:pt x="7" y="885"/>
                </a:lnTo>
                <a:lnTo>
                  <a:pt x="3" y="873"/>
                </a:lnTo>
                <a:lnTo>
                  <a:pt x="1" y="861"/>
                </a:lnTo>
                <a:lnTo>
                  <a:pt x="0" y="849"/>
                </a:lnTo>
                <a:lnTo>
                  <a:pt x="0" y="842"/>
                </a:lnTo>
                <a:lnTo>
                  <a:pt x="1" y="834"/>
                </a:lnTo>
                <a:lnTo>
                  <a:pt x="3" y="827"/>
                </a:lnTo>
                <a:lnTo>
                  <a:pt x="6" y="820"/>
                </a:lnTo>
                <a:lnTo>
                  <a:pt x="13" y="808"/>
                </a:lnTo>
                <a:lnTo>
                  <a:pt x="18" y="799"/>
                </a:lnTo>
                <a:lnTo>
                  <a:pt x="24" y="790"/>
                </a:lnTo>
                <a:lnTo>
                  <a:pt x="30" y="782"/>
                </a:lnTo>
                <a:lnTo>
                  <a:pt x="38" y="775"/>
                </a:lnTo>
                <a:lnTo>
                  <a:pt x="45" y="768"/>
                </a:lnTo>
                <a:lnTo>
                  <a:pt x="53" y="762"/>
                </a:lnTo>
                <a:lnTo>
                  <a:pt x="59" y="755"/>
                </a:lnTo>
                <a:lnTo>
                  <a:pt x="65" y="746"/>
                </a:lnTo>
                <a:lnTo>
                  <a:pt x="69" y="738"/>
                </a:lnTo>
                <a:lnTo>
                  <a:pt x="64" y="736"/>
                </a:lnTo>
                <a:lnTo>
                  <a:pt x="60" y="735"/>
                </a:lnTo>
                <a:lnTo>
                  <a:pt x="57" y="735"/>
                </a:lnTo>
                <a:lnTo>
                  <a:pt x="56" y="735"/>
                </a:lnTo>
                <a:lnTo>
                  <a:pt x="52" y="737"/>
                </a:lnTo>
                <a:lnTo>
                  <a:pt x="45" y="738"/>
                </a:lnTo>
                <a:lnTo>
                  <a:pt x="41" y="737"/>
                </a:lnTo>
                <a:lnTo>
                  <a:pt x="37" y="736"/>
                </a:lnTo>
                <a:lnTo>
                  <a:pt x="33" y="735"/>
                </a:lnTo>
                <a:lnTo>
                  <a:pt x="30" y="731"/>
                </a:lnTo>
                <a:lnTo>
                  <a:pt x="27" y="729"/>
                </a:lnTo>
                <a:lnTo>
                  <a:pt x="25" y="725"/>
                </a:lnTo>
                <a:lnTo>
                  <a:pt x="24" y="722"/>
                </a:lnTo>
                <a:lnTo>
                  <a:pt x="23" y="717"/>
                </a:lnTo>
                <a:lnTo>
                  <a:pt x="20" y="708"/>
                </a:lnTo>
                <a:lnTo>
                  <a:pt x="19" y="699"/>
                </a:lnTo>
                <a:lnTo>
                  <a:pt x="18" y="689"/>
                </a:lnTo>
                <a:lnTo>
                  <a:pt x="18" y="679"/>
                </a:lnTo>
                <a:lnTo>
                  <a:pt x="19" y="673"/>
                </a:lnTo>
                <a:lnTo>
                  <a:pt x="20" y="667"/>
                </a:lnTo>
                <a:lnTo>
                  <a:pt x="23" y="662"/>
                </a:lnTo>
                <a:lnTo>
                  <a:pt x="25" y="658"/>
                </a:lnTo>
                <a:lnTo>
                  <a:pt x="31" y="649"/>
                </a:lnTo>
                <a:lnTo>
                  <a:pt x="39" y="640"/>
                </a:lnTo>
                <a:lnTo>
                  <a:pt x="42" y="635"/>
                </a:lnTo>
                <a:lnTo>
                  <a:pt x="45" y="630"/>
                </a:lnTo>
                <a:lnTo>
                  <a:pt x="48" y="623"/>
                </a:lnTo>
                <a:lnTo>
                  <a:pt x="51" y="616"/>
                </a:lnTo>
                <a:lnTo>
                  <a:pt x="53" y="607"/>
                </a:lnTo>
                <a:lnTo>
                  <a:pt x="54" y="597"/>
                </a:lnTo>
                <a:lnTo>
                  <a:pt x="54" y="585"/>
                </a:lnTo>
                <a:lnTo>
                  <a:pt x="53" y="571"/>
                </a:lnTo>
                <a:lnTo>
                  <a:pt x="61" y="571"/>
                </a:lnTo>
                <a:lnTo>
                  <a:pt x="69" y="569"/>
                </a:lnTo>
                <a:lnTo>
                  <a:pt x="75" y="567"/>
                </a:lnTo>
                <a:lnTo>
                  <a:pt x="82" y="564"/>
                </a:lnTo>
                <a:lnTo>
                  <a:pt x="87" y="560"/>
                </a:lnTo>
                <a:lnTo>
                  <a:pt x="93" y="555"/>
                </a:lnTo>
                <a:lnTo>
                  <a:pt x="97" y="551"/>
                </a:lnTo>
                <a:lnTo>
                  <a:pt x="101" y="545"/>
                </a:lnTo>
                <a:lnTo>
                  <a:pt x="108" y="533"/>
                </a:lnTo>
                <a:lnTo>
                  <a:pt x="113" y="521"/>
                </a:lnTo>
                <a:lnTo>
                  <a:pt x="118" y="510"/>
                </a:lnTo>
                <a:lnTo>
                  <a:pt x="123" y="499"/>
                </a:lnTo>
                <a:lnTo>
                  <a:pt x="126" y="491"/>
                </a:lnTo>
                <a:lnTo>
                  <a:pt x="131" y="486"/>
                </a:lnTo>
                <a:lnTo>
                  <a:pt x="136" y="481"/>
                </a:lnTo>
                <a:lnTo>
                  <a:pt x="141" y="478"/>
                </a:lnTo>
                <a:lnTo>
                  <a:pt x="152" y="472"/>
                </a:lnTo>
                <a:lnTo>
                  <a:pt x="163" y="466"/>
                </a:lnTo>
                <a:lnTo>
                  <a:pt x="168" y="464"/>
                </a:lnTo>
                <a:lnTo>
                  <a:pt x="174" y="461"/>
                </a:lnTo>
                <a:lnTo>
                  <a:pt x="179" y="458"/>
                </a:lnTo>
                <a:lnTo>
                  <a:pt x="183" y="453"/>
                </a:lnTo>
                <a:lnTo>
                  <a:pt x="188" y="449"/>
                </a:lnTo>
                <a:lnTo>
                  <a:pt x="191" y="444"/>
                </a:lnTo>
                <a:lnTo>
                  <a:pt x="193" y="437"/>
                </a:lnTo>
                <a:lnTo>
                  <a:pt x="195" y="428"/>
                </a:lnTo>
                <a:lnTo>
                  <a:pt x="190" y="425"/>
                </a:lnTo>
                <a:lnTo>
                  <a:pt x="185" y="419"/>
                </a:lnTo>
                <a:lnTo>
                  <a:pt x="181" y="413"/>
                </a:lnTo>
                <a:lnTo>
                  <a:pt x="180" y="409"/>
                </a:lnTo>
                <a:lnTo>
                  <a:pt x="187" y="399"/>
                </a:lnTo>
                <a:lnTo>
                  <a:pt x="188" y="39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10" name="Freeform 9"/>
          <p:cNvSpPr>
            <a:spLocks/>
          </p:cNvSpPr>
          <p:nvPr/>
        </p:nvSpPr>
        <p:spPr bwMode="auto">
          <a:xfrm>
            <a:off x="5543408" y="5986137"/>
            <a:ext cx="37394" cy="39471"/>
          </a:xfrm>
          <a:custGeom>
            <a:avLst/>
            <a:gdLst>
              <a:gd name="T0" fmla="*/ 37 w 37"/>
              <a:gd name="T1" fmla="*/ 16 h 39"/>
              <a:gd name="T2" fmla="*/ 37 w 37"/>
              <a:gd name="T3" fmla="*/ 2 h 39"/>
              <a:gd name="T4" fmla="*/ 37 w 37"/>
              <a:gd name="T5" fmla="*/ 0 h 39"/>
              <a:gd name="T6" fmla="*/ 21 w 37"/>
              <a:gd name="T7" fmla="*/ 0 h 39"/>
              <a:gd name="T8" fmla="*/ 16 w 37"/>
              <a:gd name="T9" fmla="*/ 1 h 39"/>
              <a:gd name="T10" fmla="*/ 12 w 37"/>
              <a:gd name="T11" fmla="*/ 3 h 39"/>
              <a:gd name="T12" fmla="*/ 9 w 37"/>
              <a:gd name="T13" fmla="*/ 7 h 39"/>
              <a:gd name="T14" fmla="*/ 6 w 37"/>
              <a:gd name="T15" fmla="*/ 12 h 39"/>
              <a:gd name="T16" fmla="*/ 3 w 37"/>
              <a:gd name="T17" fmla="*/ 17 h 39"/>
              <a:gd name="T18" fmla="*/ 1 w 37"/>
              <a:gd name="T19" fmla="*/ 24 h 39"/>
              <a:gd name="T20" fmla="*/ 0 w 37"/>
              <a:gd name="T21" fmla="*/ 29 h 39"/>
              <a:gd name="T22" fmla="*/ 0 w 37"/>
              <a:gd name="T23" fmla="*/ 36 h 39"/>
              <a:gd name="T24" fmla="*/ 0 w 37"/>
              <a:gd name="T25" fmla="*/ 38 h 39"/>
              <a:gd name="T26" fmla="*/ 1 w 37"/>
              <a:gd name="T27" fmla="*/ 39 h 39"/>
              <a:gd name="T28" fmla="*/ 2 w 37"/>
              <a:gd name="T29" fmla="*/ 39 h 39"/>
              <a:gd name="T30" fmla="*/ 4 w 37"/>
              <a:gd name="T31" fmla="*/ 39 h 39"/>
              <a:gd name="T32" fmla="*/ 10 w 37"/>
              <a:gd name="T33" fmla="*/ 37 h 39"/>
              <a:gd name="T34" fmla="*/ 16 w 37"/>
              <a:gd name="T35" fmla="*/ 36 h 39"/>
              <a:gd name="T36" fmla="*/ 20 w 37"/>
              <a:gd name="T37" fmla="*/ 35 h 39"/>
              <a:gd name="T38" fmla="*/ 23 w 37"/>
              <a:gd name="T39" fmla="*/ 34 h 39"/>
              <a:gd name="T40" fmla="*/ 25 w 37"/>
              <a:gd name="T41" fmla="*/ 30 h 39"/>
              <a:gd name="T42" fmla="*/ 28 w 37"/>
              <a:gd name="T43" fmla="*/ 27 h 39"/>
              <a:gd name="T44" fmla="*/ 33 w 37"/>
              <a:gd name="T45" fmla="*/ 21 h 39"/>
              <a:gd name="T46" fmla="*/ 37 w 37"/>
              <a:gd name="T47" fmla="*/ 1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9">
                <a:moveTo>
                  <a:pt x="37" y="16"/>
                </a:moveTo>
                <a:lnTo>
                  <a:pt x="37" y="2"/>
                </a:lnTo>
                <a:lnTo>
                  <a:pt x="37" y="0"/>
                </a:lnTo>
                <a:lnTo>
                  <a:pt x="21" y="0"/>
                </a:lnTo>
                <a:lnTo>
                  <a:pt x="16" y="1"/>
                </a:lnTo>
                <a:lnTo>
                  <a:pt x="12" y="3"/>
                </a:lnTo>
                <a:lnTo>
                  <a:pt x="9" y="7"/>
                </a:lnTo>
                <a:lnTo>
                  <a:pt x="6" y="12"/>
                </a:lnTo>
                <a:lnTo>
                  <a:pt x="3" y="17"/>
                </a:lnTo>
                <a:lnTo>
                  <a:pt x="1" y="24"/>
                </a:lnTo>
                <a:lnTo>
                  <a:pt x="0" y="29"/>
                </a:lnTo>
                <a:lnTo>
                  <a:pt x="0" y="36"/>
                </a:lnTo>
                <a:lnTo>
                  <a:pt x="0" y="38"/>
                </a:lnTo>
                <a:lnTo>
                  <a:pt x="1" y="39"/>
                </a:lnTo>
                <a:lnTo>
                  <a:pt x="2" y="39"/>
                </a:lnTo>
                <a:lnTo>
                  <a:pt x="4" y="39"/>
                </a:lnTo>
                <a:lnTo>
                  <a:pt x="10" y="37"/>
                </a:lnTo>
                <a:lnTo>
                  <a:pt x="16" y="36"/>
                </a:lnTo>
                <a:lnTo>
                  <a:pt x="20" y="35"/>
                </a:lnTo>
                <a:lnTo>
                  <a:pt x="23" y="34"/>
                </a:lnTo>
                <a:lnTo>
                  <a:pt x="25" y="30"/>
                </a:lnTo>
                <a:lnTo>
                  <a:pt x="28" y="27"/>
                </a:lnTo>
                <a:lnTo>
                  <a:pt x="33" y="21"/>
                </a:lnTo>
                <a:lnTo>
                  <a:pt x="37" y="1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11" name="Freeform 10"/>
          <p:cNvSpPr>
            <a:spLocks/>
          </p:cNvSpPr>
          <p:nvPr/>
        </p:nvSpPr>
        <p:spPr bwMode="auto">
          <a:xfrm>
            <a:off x="7431748" y="2521085"/>
            <a:ext cx="511034" cy="236821"/>
          </a:xfrm>
          <a:custGeom>
            <a:avLst/>
            <a:gdLst>
              <a:gd name="T0" fmla="*/ 474 w 492"/>
              <a:gd name="T1" fmla="*/ 142 h 227"/>
              <a:gd name="T2" fmla="*/ 443 w 492"/>
              <a:gd name="T3" fmla="*/ 167 h 227"/>
              <a:gd name="T4" fmla="*/ 415 w 492"/>
              <a:gd name="T5" fmla="*/ 184 h 227"/>
              <a:gd name="T6" fmla="*/ 339 w 492"/>
              <a:gd name="T7" fmla="*/ 217 h 227"/>
              <a:gd name="T8" fmla="*/ 305 w 492"/>
              <a:gd name="T9" fmla="*/ 226 h 227"/>
              <a:gd name="T10" fmla="*/ 260 w 492"/>
              <a:gd name="T11" fmla="*/ 227 h 227"/>
              <a:gd name="T12" fmla="*/ 200 w 492"/>
              <a:gd name="T13" fmla="*/ 217 h 227"/>
              <a:gd name="T14" fmla="*/ 122 w 492"/>
              <a:gd name="T15" fmla="*/ 193 h 227"/>
              <a:gd name="T16" fmla="*/ 99 w 492"/>
              <a:gd name="T17" fmla="*/ 178 h 227"/>
              <a:gd name="T18" fmla="*/ 74 w 492"/>
              <a:gd name="T19" fmla="*/ 167 h 227"/>
              <a:gd name="T20" fmla="*/ 54 w 492"/>
              <a:gd name="T21" fmla="*/ 164 h 227"/>
              <a:gd name="T22" fmla="*/ 69 w 492"/>
              <a:gd name="T23" fmla="*/ 148 h 227"/>
              <a:gd name="T24" fmla="*/ 74 w 492"/>
              <a:gd name="T25" fmla="*/ 130 h 227"/>
              <a:gd name="T26" fmla="*/ 70 w 492"/>
              <a:gd name="T27" fmla="*/ 104 h 227"/>
              <a:gd name="T28" fmla="*/ 40 w 492"/>
              <a:gd name="T29" fmla="*/ 106 h 227"/>
              <a:gd name="T30" fmla="*/ 18 w 492"/>
              <a:gd name="T31" fmla="*/ 105 h 227"/>
              <a:gd name="T32" fmla="*/ 8 w 492"/>
              <a:gd name="T33" fmla="*/ 98 h 227"/>
              <a:gd name="T34" fmla="*/ 77 w 492"/>
              <a:gd name="T35" fmla="*/ 87 h 227"/>
              <a:gd name="T36" fmla="*/ 90 w 492"/>
              <a:gd name="T37" fmla="*/ 77 h 227"/>
              <a:gd name="T38" fmla="*/ 79 w 492"/>
              <a:gd name="T39" fmla="*/ 69 h 227"/>
              <a:gd name="T40" fmla="*/ 38 w 492"/>
              <a:gd name="T41" fmla="*/ 58 h 227"/>
              <a:gd name="T42" fmla="*/ 8 w 492"/>
              <a:gd name="T43" fmla="*/ 42 h 227"/>
              <a:gd name="T44" fmla="*/ 0 w 492"/>
              <a:gd name="T45" fmla="*/ 31 h 227"/>
              <a:gd name="T46" fmla="*/ 28 w 492"/>
              <a:gd name="T47" fmla="*/ 32 h 227"/>
              <a:gd name="T48" fmla="*/ 35 w 492"/>
              <a:gd name="T49" fmla="*/ 19 h 227"/>
              <a:gd name="T50" fmla="*/ 72 w 492"/>
              <a:gd name="T51" fmla="*/ 0 h 227"/>
              <a:gd name="T52" fmla="*/ 89 w 492"/>
              <a:gd name="T53" fmla="*/ 27 h 227"/>
              <a:gd name="T54" fmla="*/ 94 w 492"/>
              <a:gd name="T55" fmla="*/ 43 h 227"/>
              <a:gd name="T56" fmla="*/ 106 w 492"/>
              <a:gd name="T57" fmla="*/ 58 h 227"/>
              <a:gd name="T58" fmla="*/ 123 w 492"/>
              <a:gd name="T59" fmla="*/ 61 h 227"/>
              <a:gd name="T60" fmla="*/ 146 w 492"/>
              <a:gd name="T61" fmla="*/ 51 h 227"/>
              <a:gd name="T62" fmla="*/ 144 w 492"/>
              <a:gd name="T63" fmla="*/ 34 h 227"/>
              <a:gd name="T64" fmla="*/ 156 w 492"/>
              <a:gd name="T65" fmla="*/ 41 h 227"/>
              <a:gd name="T66" fmla="*/ 165 w 492"/>
              <a:gd name="T67" fmla="*/ 46 h 227"/>
              <a:gd name="T68" fmla="*/ 202 w 492"/>
              <a:gd name="T69" fmla="*/ 37 h 227"/>
              <a:gd name="T70" fmla="*/ 217 w 492"/>
              <a:gd name="T71" fmla="*/ 38 h 227"/>
              <a:gd name="T72" fmla="*/ 230 w 492"/>
              <a:gd name="T73" fmla="*/ 46 h 227"/>
              <a:gd name="T74" fmla="*/ 262 w 492"/>
              <a:gd name="T75" fmla="*/ 33 h 227"/>
              <a:gd name="T76" fmla="*/ 293 w 492"/>
              <a:gd name="T77" fmla="*/ 34 h 227"/>
              <a:gd name="T78" fmla="*/ 316 w 492"/>
              <a:gd name="T79" fmla="*/ 27 h 227"/>
              <a:gd name="T80" fmla="*/ 333 w 492"/>
              <a:gd name="T81" fmla="*/ 26 h 227"/>
              <a:gd name="T82" fmla="*/ 341 w 492"/>
              <a:gd name="T83" fmla="*/ 31 h 227"/>
              <a:gd name="T84" fmla="*/ 347 w 492"/>
              <a:gd name="T85" fmla="*/ 10 h 227"/>
              <a:gd name="T86" fmla="*/ 361 w 492"/>
              <a:gd name="T87" fmla="*/ 6 h 227"/>
              <a:gd name="T88" fmla="*/ 370 w 492"/>
              <a:gd name="T89" fmla="*/ 11 h 227"/>
              <a:gd name="T90" fmla="*/ 378 w 492"/>
              <a:gd name="T91" fmla="*/ 23 h 227"/>
              <a:gd name="T92" fmla="*/ 393 w 492"/>
              <a:gd name="T93" fmla="*/ 27 h 227"/>
              <a:gd name="T94" fmla="*/ 411 w 492"/>
              <a:gd name="T95" fmla="*/ 26 h 227"/>
              <a:gd name="T96" fmla="*/ 426 w 492"/>
              <a:gd name="T97" fmla="*/ 19 h 227"/>
              <a:gd name="T98" fmla="*/ 442 w 492"/>
              <a:gd name="T99" fmla="*/ 15 h 227"/>
              <a:gd name="T100" fmla="*/ 431 w 492"/>
              <a:gd name="T101" fmla="*/ 28 h 227"/>
              <a:gd name="T102" fmla="*/ 432 w 492"/>
              <a:gd name="T103" fmla="*/ 47 h 227"/>
              <a:gd name="T104" fmla="*/ 444 w 492"/>
              <a:gd name="T105" fmla="*/ 65 h 227"/>
              <a:gd name="T106" fmla="*/ 461 w 492"/>
              <a:gd name="T107" fmla="*/ 76 h 227"/>
              <a:gd name="T108" fmla="*/ 486 w 492"/>
              <a:gd name="T109" fmla="*/ 96 h 227"/>
              <a:gd name="T110" fmla="*/ 492 w 492"/>
              <a:gd name="T111" fmla="*/ 11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2" h="227">
                <a:moveTo>
                  <a:pt x="487" y="121"/>
                </a:moveTo>
                <a:lnTo>
                  <a:pt x="482" y="132"/>
                </a:lnTo>
                <a:lnTo>
                  <a:pt x="474" y="142"/>
                </a:lnTo>
                <a:lnTo>
                  <a:pt x="465" y="151"/>
                </a:lnTo>
                <a:lnTo>
                  <a:pt x="454" y="160"/>
                </a:lnTo>
                <a:lnTo>
                  <a:pt x="443" y="167"/>
                </a:lnTo>
                <a:lnTo>
                  <a:pt x="432" y="175"/>
                </a:lnTo>
                <a:lnTo>
                  <a:pt x="422" y="180"/>
                </a:lnTo>
                <a:lnTo>
                  <a:pt x="415" y="184"/>
                </a:lnTo>
                <a:lnTo>
                  <a:pt x="385" y="198"/>
                </a:lnTo>
                <a:lnTo>
                  <a:pt x="356" y="212"/>
                </a:lnTo>
                <a:lnTo>
                  <a:pt x="339" y="217"/>
                </a:lnTo>
                <a:lnTo>
                  <a:pt x="323" y="223"/>
                </a:lnTo>
                <a:lnTo>
                  <a:pt x="314" y="225"/>
                </a:lnTo>
                <a:lnTo>
                  <a:pt x="305" y="226"/>
                </a:lnTo>
                <a:lnTo>
                  <a:pt x="295" y="227"/>
                </a:lnTo>
                <a:lnTo>
                  <a:pt x="284" y="227"/>
                </a:lnTo>
                <a:lnTo>
                  <a:pt x="260" y="227"/>
                </a:lnTo>
                <a:lnTo>
                  <a:pt x="239" y="225"/>
                </a:lnTo>
                <a:lnTo>
                  <a:pt x="219" y="222"/>
                </a:lnTo>
                <a:lnTo>
                  <a:pt x="200" y="217"/>
                </a:lnTo>
                <a:lnTo>
                  <a:pt x="164" y="208"/>
                </a:lnTo>
                <a:lnTo>
                  <a:pt x="131" y="196"/>
                </a:lnTo>
                <a:lnTo>
                  <a:pt x="122" y="193"/>
                </a:lnTo>
                <a:lnTo>
                  <a:pt x="115" y="189"/>
                </a:lnTo>
                <a:lnTo>
                  <a:pt x="106" y="184"/>
                </a:lnTo>
                <a:lnTo>
                  <a:pt x="99" y="178"/>
                </a:lnTo>
                <a:lnTo>
                  <a:pt x="89" y="173"/>
                </a:lnTo>
                <a:lnTo>
                  <a:pt x="79" y="169"/>
                </a:lnTo>
                <a:lnTo>
                  <a:pt x="74" y="167"/>
                </a:lnTo>
                <a:lnTo>
                  <a:pt x="67" y="165"/>
                </a:lnTo>
                <a:lnTo>
                  <a:pt x="61" y="164"/>
                </a:lnTo>
                <a:lnTo>
                  <a:pt x="54" y="164"/>
                </a:lnTo>
                <a:lnTo>
                  <a:pt x="63" y="159"/>
                </a:lnTo>
                <a:lnTo>
                  <a:pt x="69" y="157"/>
                </a:lnTo>
                <a:lnTo>
                  <a:pt x="69" y="148"/>
                </a:lnTo>
                <a:lnTo>
                  <a:pt x="70" y="142"/>
                </a:lnTo>
                <a:lnTo>
                  <a:pt x="72" y="135"/>
                </a:lnTo>
                <a:lnTo>
                  <a:pt x="74" y="130"/>
                </a:lnTo>
                <a:lnTo>
                  <a:pt x="77" y="119"/>
                </a:lnTo>
                <a:lnTo>
                  <a:pt x="81" y="106"/>
                </a:lnTo>
                <a:lnTo>
                  <a:pt x="70" y="104"/>
                </a:lnTo>
                <a:lnTo>
                  <a:pt x="60" y="104"/>
                </a:lnTo>
                <a:lnTo>
                  <a:pt x="50" y="105"/>
                </a:lnTo>
                <a:lnTo>
                  <a:pt x="40" y="106"/>
                </a:lnTo>
                <a:lnTo>
                  <a:pt x="31" y="107"/>
                </a:lnTo>
                <a:lnTo>
                  <a:pt x="22" y="106"/>
                </a:lnTo>
                <a:lnTo>
                  <a:pt x="18" y="105"/>
                </a:lnTo>
                <a:lnTo>
                  <a:pt x="14" y="104"/>
                </a:lnTo>
                <a:lnTo>
                  <a:pt x="11" y="101"/>
                </a:lnTo>
                <a:lnTo>
                  <a:pt x="8" y="98"/>
                </a:lnTo>
                <a:lnTo>
                  <a:pt x="28" y="96"/>
                </a:lnTo>
                <a:lnTo>
                  <a:pt x="53" y="93"/>
                </a:lnTo>
                <a:lnTo>
                  <a:pt x="77" y="87"/>
                </a:lnTo>
                <a:lnTo>
                  <a:pt x="96" y="82"/>
                </a:lnTo>
                <a:lnTo>
                  <a:pt x="92" y="79"/>
                </a:lnTo>
                <a:lnTo>
                  <a:pt x="90" y="77"/>
                </a:lnTo>
                <a:lnTo>
                  <a:pt x="89" y="73"/>
                </a:lnTo>
                <a:lnTo>
                  <a:pt x="89" y="70"/>
                </a:lnTo>
                <a:lnTo>
                  <a:pt x="79" y="69"/>
                </a:lnTo>
                <a:lnTo>
                  <a:pt x="67" y="67"/>
                </a:lnTo>
                <a:lnTo>
                  <a:pt x="53" y="63"/>
                </a:lnTo>
                <a:lnTo>
                  <a:pt x="38" y="58"/>
                </a:lnTo>
                <a:lnTo>
                  <a:pt x="25" y="52"/>
                </a:lnTo>
                <a:lnTo>
                  <a:pt x="13" y="45"/>
                </a:lnTo>
                <a:lnTo>
                  <a:pt x="8" y="42"/>
                </a:lnTo>
                <a:lnTo>
                  <a:pt x="5" y="39"/>
                </a:lnTo>
                <a:lnTo>
                  <a:pt x="1" y="34"/>
                </a:lnTo>
                <a:lnTo>
                  <a:pt x="0" y="31"/>
                </a:lnTo>
                <a:lnTo>
                  <a:pt x="11" y="29"/>
                </a:lnTo>
                <a:lnTo>
                  <a:pt x="21" y="30"/>
                </a:lnTo>
                <a:lnTo>
                  <a:pt x="28" y="32"/>
                </a:lnTo>
                <a:lnTo>
                  <a:pt x="35" y="35"/>
                </a:lnTo>
                <a:lnTo>
                  <a:pt x="35" y="29"/>
                </a:lnTo>
                <a:lnTo>
                  <a:pt x="35" y="19"/>
                </a:lnTo>
                <a:lnTo>
                  <a:pt x="51" y="10"/>
                </a:lnTo>
                <a:lnTo>
                  <a:pt x="65" y="0"/>
                </a:lnTo>
                <a:lnTo>
                  <a:pt x="72" y="0"/>
                </a:lnTo>
                <a:lnTo>
                  <a:pt x="81" y="0"/>
                </a:lnTo>
                <a:lnTo>
                  <a:pt x="85" y="14"/>
                </a:lnTo>
                <a:lnTo>
                  <a:pt x="89" y="27"/>
                </a:lnTo>
                <a:lnTo>
                  <a:pt x="89" y="32"/>
                </a:lnTo>
                <a:lnTo>
                  <a:pt x="91" y="38"/>
                </a:lnTo>
                <a:lnTo>
                  <a:pt x="94" y="43"/>
                </a:lnTo>
                <a:lnTo>
                  <a:pt x="97" y="50"/>
                </a:lnTo>
                <a:lnTo>
                  <a:pt x="102" y="54"/>
                </a:lnTo>
                <a:lnTo>
                  <a:pt x="106" y="58"/>
                </a:lnTo>
                <a:lnTo>
                  <a:pt x="110" y="61"/>
                </a:lnTo>
                <a:lnTo>
                  <a:pt x="116" y="63"/>
                </a:lnTo>
                <a:lnTo>
                  <a:pt x="123" y="61"/>
                </a:lnTo>
                <a:lnTo>
                  <a:pt x="132" y="58"/>
                </a:lnTo>
                <a:lnTo>
                  <a:pt x="140" y="54"/>
                </a:lnTo>
                <a:lnTo>
                  <a:pt x="146" y="51"/>
                </a:lnTo>
                <a:lnTo>
                  <a:pt x="144" y="43"/>
                </a:lnTo>
                <a:lnTo>
                  <a:pt x="143" y="38"/>
                </a:lnTo>
                <a:lnTo>
                  <a:pt x="144" y="34"/>
                </a:lnTo>
                <a:lnTo>
                  <a:pt x="146" y="31"/>
                </a:lnTo>
                <a:lnTo>
                  <a:pt x="151" y="35"/>
                </a:lnTo>
                <a:lnTo>
                  <a:pt x="156" y="41"/>
                </a:lnTo>
                <a:lnTo>
                  <a:pt x="159" y="43"/>
                </a:lnTo>
                <a:lnTo>
                  <a:pt x="161" y="45"/>
                </a:lnTo>
                <a:lnTo>
                  <a:pt x="165" y="46"/>
                </a:lnTo>
                <a:lnTo>
                  <a:pt x="169" y="46"/>
                </a:lnTo>
                <a:lnTo>
                  <a:pt x="191" y="40"/>
                </a:lnTo>
                <a:lnTo>
                  <a:pt x="202" y="37"/>
                </a:lnTo>
                <a:lnTo>
                  <a:pt x="207" y="35"/>
                </a:lnTo>
                <a:lnTo>
                  <a:pt x="208" y="35"/>
                </a:lnTo>
                <a:lnTo>
                  <a:pt x="217" y="38"/>
                </a:lnTo>
                <a:lnTo>
                  <a:pt x="224" y="41"/>
                </a:lnTo>
                <a:lnTo>
                  <a:pt x="227" y="44"/>
                </a:lnTo>
                <a:lnTo>
                  <a:pt x="230" y="46"/>
                </a:lnTo>
                <a:lnTo>
                  <a:pt x="230" y="31"/>
                </a:lnTo>
                <a:lnTo>
                  <a:pt x="248" y="31"/>
                </a:lnTo>
                <a:lnTo>
                  <a:pt x="262" y="33"/>
                </a:lnTo>
                <a:lnTo>
                  <a:pt x="273" y="34"/>
                </a:lnTo>
                <a:lnTo>
                  <a:pt x="284" y="35"/>
                </a:lnTo>
                <a:lnTo>
                  <a:pt x="293" y="34"/>
                </a:lnTo>
                <a:lnTo>
                  <a:pt x="300" y="32"/>
                </a:lnTo>
                <a:lnTo>
                  <a:pt x="308" y="30"/>
                </a:lnTo>
                <a:lnTo>
                  <a:pt x="316" y="27"/>
                </a:lnTo>
                <a:lnTo>
                  <a:pt x="323" y="26"/>
                </a:lnTo>
                <a:lnTo>
                  <a:pt x="330" y="25"/>
                </a:lnTo>
                <a:lnTo>
                  <a:pt x="333" y="26"/>
                </a:lnTo>
                <a:lnTo>
                  <a:pt x="336" y="27"/>
                </a:lnTo>
                <a:lnTo>
                  <a:pt x="339" y="29"/>
                </a:lnTo>
                <a:lnTo>
                  <a:pt x="341" y="31"/>
                </a:lnTo>
                <a:lnTo>
                  <a:pt x="343" y="21"/>
                </a:lnTo>
                <a:lnTo>
                  <a:pt x="345" y="15"/>
                </a:lnTo>
                <a:lnTo>
                  <a:pt x="347" y="10"/>
                </a:lnTo>
                <a:lnTo>
                  <a:pt x="349" y="4"/>
                </a:lnTo>
                <a:lnTo>
                  <a:pt x="357" y="6"/>
                </a:lnTo>
                <a:lnTo>
                  <a:pt x="361" y="6"/>
                </a:lnTo>
                <a:lnTo>
                  <a:pt x="364" y="6"/>
                </a:lnTo>
                <a:lnTo>
                  <a:pt x="368" y="4"/>
                </a:lnTo>
                <a:lnTo>
                  <a:pt x="370" y="11"/>
                </a:lnTo>
                <a:lnTo>
                  <a:pt x="372" y="16"/>
                </a:lnTo>
                <a:lnTo>
                  <a:pt x="374" y="19"/>
                </a:lnTo>
                <a:lnTo>
                  <a:pt x="378" y="23"/>
                </a:lnTo>
                <a:lnTo>
                  <a:pt x="382" y="25"/>
                </a:lnTo>
                <a:lnTo>
                  <a:pt x="388" y="26"/>
                </a:lnTo>
                <a:lnTo>
                  <a:pt x="393" y="27"/>
                </a:lnTo>
                <a:lnTo>
                  <a:pt x="400" y="27"/>
                </a:lnTo>
                <a:lnTo>
                  <a:pt x="405" y="27"/>
                </a:lnTo>
                <a:lnTo>
                  <a:pt x="411" y="26"/>
                </a:lnTo>
                <a:lnTo>
                  <a:pt x="415" y="24"/>
                </a:lnTo>
                <a:lnTo>
                  <a:pt x="420" y="21"/>
                </a:lnTo>
                <a:lnTo>
                  <a:pt x="426" y="19"/>
                </a:lnTo>
                <a:lnTo>
                  <a:pt x="431" y="17"/>
                </a:lnTo>
                <a:lnTo>
                  <a:pt x="436" y="16"/>
                </a:lnTo>
                <a:lnTo>
                  <a:pt x="442" y="15"/>
                </a:lnTo>
                <a:lnTo>
                  <a:pt x="436" y="19"/>
                </a:lnTo>
                <a:lnTo>
                  <a:pt x="433" y="24"/>
                </a:lnTo>
                <a:lnTo>
                  <a:pt x="431" y="28"/>
                </a:lnTo>
                <a:lnTo>
                  <a:pt x="430" y="31"/>
                </a:lnTo>
                <a:lnTo>
                  <a:pt x="431" y="40"/>
                </a:lnTo>
                <a:lnTo>
                  <a:pt x="432" y="47"/>
                </a:lnTo>
                <a:lnTo>
                  <a:pt x="435" y="54"/>
                </a:lnTo>
                <a:lnTo>
                  <a:pt x="440" y="59"/>
                </a:lnTo>
                <a:lnTo>
                  <a:pt x="444" y="65"/>
                </a:lnTo>
                <a:lnTo>
                  <a:pt x="449" y="68"/>
                </a:lnTo>
                <a:lnTo>
                  <a:pt x="455" y="72"/>
                </a:lnTo>
                <a:lnTo>
                  <a:pt x="461" y="76"/>
                </a:lnTo>
                <a:lnTo>
                  <a:pt x="472" y="83"/>
                </a:lnTo>
                <a:lnTo>
                  <a:pt x="482" y="91"/>
                </a:lnTo>
                <a:lnTo>
                  <a:pt x="486" y="96"/>
                </a:lnTo>
                <a:lnTo>
                  <a:pt x="488" y="103"/>
                </a:lnTo>
                <a:lnTo>
                  <a:pt x="490" y="109"/>
                </a:lnTo>
                <a:lnTo>
                  <a:pt x="492" y="118"/>
                </a:lnTo>
                <a:lnTo>
                  <a:pt x="487" y="12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12" name="Freeform 11"/>
          <p:cNvSpPr>
            <a:spLocks/>
          </p:cNvSpPr>
          <p:nvPr/>
        </p:nvSpPr>
        <p:spPr bwMode="auto">
          <a:xfrm>
            <a:off x="4377978" y="5335919"/>
            <a:ext cx="523499" cy="182808"/>
          </a:xfrm>
          <a:custGeom>
            <a:avLst/>
            <a:gdLst>
              <a:gd name="T0" fmla="*/ 498 w 505"/>
              <a:gd name="T1" fmla="*/ 163 h 176"/>
              <a:gd name="T2" fmla="*/ 483 w 505"/>
              <a:gd name="T3" fmla="*/ 172 h 176"/>
              <a:gd name="T4" fmla="*/ 456 w 505"/>
              <a:gd name="T5" fmla="*/ 176 h 176"/>
              <a:gd name="T6" fmla="*/ 426 w 505"/>
              <a:gd name="T7" fmla="*/ 176 h 176"/>
              <a:gd name="T8" fmla="*/ 400 w 505"/>
              <a:gd name="T9" fmla="*/ 173 h 176"/>
              <a:gd name="T10" fmla="*/ 376 w 505"/>
              <a:gd name="T11" fmla="*/ 169 h 176"/>
              <a:gd name="T12" fmla="*/ 352 w 505"/>
              <a:gd name="T13" fmla="*/ 165 h 176"/>
              <a:gd name="T14" fmla="*/ 339 w 505"/>
              <a:gd name="T15" fmla="*/ 153 h 176"/>
              <a:gd name="T16" fmla="*/ 350 w 505"/>
              <a:gd name="T17" fmla="*/ 150 h 176"/>
              <a:gd name="T18" fmla="*/ 355 w 505"/>
              <a:gd name="T19" fmla="*/ 145 h 176"/>
              <a:gd name="T20" fmla="*/ 359 w 505"/>
              <a:gd name="T21" fmla="*/ 137 h 176"/>
              <a:gd name="T22" fmla="*/ 321 w 505"/>
              <a:gd name="T23" fmla="*/ 125 h 176"/>
              <a:gd name="T24" fmla="*/ 307 w 505"/>
              <a:gd name="T25" fmla="*/ 118 h 176"/>
              <a:gd name="T26" fmla="*/ 303 w 505"/>
              <a:gd name="T27" fmla="*/ 111 h 176"/>
              <a:gd name="T28" fmla="*/ 301 w 505"/>
              <a:gd name="T29" fmla="*/ 103 h 176"/>
              <a:gd name="T30" fmla="*/ 292 w 505"/>
              <a:gd name="T31" fmla="*/ 100 h 176"/>
              <a:gd name="T32" fmla="*/ 289 w 505"/>
              <a:gd name="T33" fmla="*/ 96 h 176"/>
              <a:gd name="T34" fmla="*/ 281 w 505"/>
              <a:gd name="T35" fmla="*/ 86 h 176"/>
              <a:gd name="T36" fmla="*/ 271 w 505"/>
              <a:gd name="T37" fmla="*/ 83 h 176"/>
              <a:gd name="T38" fmla="*/ 263 w 505"/>
              <a:gd name="T39" fmla="*/ 83 h 176"/>
              <a:gd name="T40" fmla="*/ 247 w 505"/>
              <a:gd name="T41" fmla="*/ 86 h 176"/>
              <a:gd name="T42" fmla="*/ 237 w 505"/>
              <a:gd name="T43" fmla="*/ 85 h 176"/>
              <a:gd name="T44" fmla="*/ 229 w 505"/>
              <a:gd name="T45" fmla="*/ 82 h 176"/>
              <a:gd name="T46" fmla="*/ 214 w 505"/>
              <a:gd name="T47" fmla="*/ 72 h 176"/>
              <a:gd name="T48" fmla="*/ 200 w 505"/>
              <a:gd name="T49" fmla="*/ 64 h 176"/>
              <a:gd name="T50" fmla="*/ 185 w 505"/>
              <a:gd name="T51" fmla="*/ 59 h 176"/>
              <a:gd name="T52" fmla="*/ 141 w 505"/>
              <a:gd name="T53" fmla="*/ 59 h 176"/>
              <a:gd name="T54" fmla="*/ 135 w 505"/>
              <a:gd name="T55" fmla="*/ 59 h 176"/>
              <a:gd name="T56" fmla="*/ 129 w 505"/>
              <a:gd name="T57" fmla="*/ 50 h 176"/>
              <a:gd name="T58" fmla="*/ 131 w 505"/>
              <a:gd name="T59" fmla="*/ 40 h 176"/>
              <a:gd name="T60" fmla="*/ 121 w 505"/>
              <a:gd name="T61" fmla="*/ 36 h 176"/>
              <a:gd name="T62" fmla="*/ 108 w 505"/>
              <a:gd name="T63" fmla="*/ 36 h 176"/>
              <a:gd name="T64" fmla="*/ 82 w 505"/>
              <a:gd name="T65" fmla="*/ 40 h 176"/>
              <a:gd name="T66" fmla="*/ 55 w 505"/>
              <a:gd name="T67" fmla="*/ 50 h 176"/>
              <a:gd name="T68" fmla="*/ 32 w 505"/>
              <a:gd name="T69" fmla="*/ 64 h 176"/>
              <a:gd name="T70" fmla="*/ 16 w 505"/>
              <a:gd name="T71" fmla="*/ 79 h 176"/>
              <a:gd name="T72" fmla="*/ 0 w 505"/>
              <a:gd name="T73" fmla="*/ 79 h 176"/>
              <a:gd name="T74" fmla="*/ 22 w 505"/>
              <a:gd name="T75" fmla="*/ 46 h 176"/>
              <a:gd name="T76" fmla="*/ 35 w 505"/>
              <a:gd name="T77" fmla="*/ 33 h 176"/>
              <a:gd name="T78" fmla="*/ 51 w 505"/>
              <a:gd name="T79" fmla="*/ 21 h 176"/>
              <a:gd name="T80" fmla="*/ 68 w 505"/>
              <a:gd name="T81" fmla="*/ 13 h 176"/>
              <a:gd name="T82" fmla="*/ 88 w 505"/>
              <a:gd name="T83" fmla="*/ 6 h 176"/>
              <a:gd name="T84" fmla="*/ 112 w 505"/>
              <a:gd name="T85" fmla="*/ 2 h 176"/>
              <a:gd name="T86" fmla="*/ 139 w 505"/>
              <a:gd name="T87" fmla="*/ 0 h 176"/>
              <a:gd name="T88" fmla="*/ 165 w 505"/>
              <a:gd name="T89" fmla="*/ 2 h 176"/>
              <a:gd name="T90" fmla="*/ 187 w 505"/>
              <a:gd name="T91" fmla="*/ 7 h 176"/>
              <a:gd name="T92" fmla="*/ 227 w 505"/>
              <a:gd name="T93" fmla="*/ 21 h 176"/>
              <a:gd name="T94" fmla="*/ 265 w 505"/>
              <a:gd name="T95" fmla="*/ 37 h 176"/>
              <a:gd name="T96" fmla="*/ 283 w 505"/>
              <a:gd name="T97" fmla="*/ 41 h 176"/>
              <a:gd name="T98" fmla="*/ 305 w 505"/>
              <a:gd name="T99" fmla="*/ 43 h 176"/>
              <a:gd name="T100" fmla="*/ 314 w 505"/>
              <a:gd name="T101" fmla="*/ 46 h 176"/>
              <a:gd name="T102" fmla="*/ 322 w 505"/>
              <a:gd name="T103" fmla="*/ 54 h 176"/>
              <a:gd name="T104" fmla="*/ 332 w 505"/>
              <a:gd name="T105" fmla="*/ 67 h 176"/>
              <a:gd name="T106" fmla="*/ 355 w 505"/>
              <a:gd name="T107" fmla="*/ 83 h 176"/>
              <a:gd name="T108" fmla="*/ 382 w 505"/>
              <a:gd name="T109" fmla="*/ 97 h 176"/>
              <a:gd name="T110" fmla="*/ 410 w 505"/>
              <a:gd name="T111" fmla="*/ 107 h 176"/>
              <a:gd name="T112" fmla="*/ 440 w 505"/>
              <a:gd name="T113" fmla="*/ 110 h 176"/>
              <a:gd name="T114" fmla="*/ 459 w 505"/>
              <a:gd name="T115" fmla="*/ 122 h 176"/>
              <a:gd name="T116" fmla="*/ 469 w 505"/>
              <a:gd name="T117" fmla="*/ 124 h 176"/>
              <a:gd name="T118" fmla="*/ 481 w 505"/>
              <a:gd name="T119" fmla="*/ 134 h 176"/>
              <a:gd name="T120" fmla="*/ 489 w 505"/>
              <a:gd name="T121" fmla="*/ 145 h 176"/>
              <a:gd name="T122" fmla="*/ 499 w 505"/>
              <a:gd name="T123"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5" h="176">
                <a:moveTo>
                  <a:pt x="505" y="157"/>
                </a:moveTo>
                <a:lnTo>
                  <a:pt x="498" y="163"/>
                </a:lnTo>
                <a:lnTo>
                  <a:pt x="491" y="169"/>
                </a:lnTo>
                <a:lnTo>
                  <a:pt x="483" y="172"/>
                </a:lnTo>
                <a:lnTo>
                  <a:pt x="473" y="174"/>
                </a:lnTo>
                <a:lnTo>
                  <a:pt x="456" y="176"/>
                </a:lnTo>
                <a:lnTo>
                  <a:pt x="440" y="176"/>
                </a:lnTo>
                <a:lnTo>
                  <a:pt x="426" y="176"/>
                </a:lnTo>
                <a:lnTo>
                  <a:pt x="413" y="175"/>
                </a:lnTo>
                <a:lnTo>
                  <a:pt x="400" y="173"/>
                </a:lnTo>
                <a:lnTo>
                  <a:pt x="388" y="171"/>
                </a:lnTo>
                <a:lnTo>
                  <a:pt x="376" y="169"/>
                </a:lnTo>
                <a:lnTo>
                  <a:pt x="364" y="166"/>
                </a:lnTo>
                <a:lnTo>
                  <a:pt x="352" y="165"/>
                </a:lnTo>
                <a:lnTo>
                  <a:pt x="339" y="165"/>
                </a:lnTo>
                <a:lnTo>
                  <a:pt x="339" y="153"/>
                </a:lnTo>
                <a:lnTo>
                  <a:pt x="345" y="152"/>
                </a:lnTo>
                <a:lnTo>
                  <a:pt x="350" y="150"/>
                </a:lnTo>
                <a:lnTo>
                  <a:pt x="352" y="148"/>
                </a:lnTo>
                <a:lnTo>
                  <a:pt x="355" y="145"/>
                </a:lnTo>
                <a:lnTo>
                  <a:pt x="357" y="142"/>
                </a:lnTo>
                <a:lnTo>
                  <a:pt x="359" y="137"/>
                </a:lnTo>
                <a:lnTo>
                  <a:pt x="338" y="131"/>
                </a:lnTo>
                <a:lnTo>
                  <a:pt x="321" y="125"/>
                </a:lnTo>
                <a:lnTo>
                  <a:pt x="314" y="122"/>
                </a:lnTo>
                <a:lnTo>
                  <a:pt x="307" y="118"/>
                </a:lnTo>
                <a:lnTo>
                  <a:pt x="305" y="115"/>
                </a:lnTo>
                <a:lnTo>
                  <a:pt x="303" y="111"/>
                </a:lnTo>
                <a:lnTo>
                  <a:pt x="302" y="107"/>
                </a:lnTo>
                <a:lnTo>
                  <a:pt x="301" y="103"/>
                </a:lnTo>
                <a:lnTo>
                  <a:pt x="296" y="102"/>
                </a:lnTo>
                <a:lnTo>
                  <a:pt x="292" y="100"/>
                </a:lnTo>
                <a:lnTo>
                  <a:pt x="290" y="98"/>
                </a:lnTo>
                <a:lnTo>
                  <a:pt x="289" y="96"/>
                </a:lnTo>
                <a:lnTo>
                  <a:pt x="285" y="91"/>
                </a:lnTo>
                <a:lnTo>
                  <a:pt x="281" y="86"/>
                </a:lnTo>
                <a:lnTo>
                  <a:pt x="276" y="84"/>
                </a:lnTo>
                <a:lnTo>
                  <a:pt x="271" y="83"/>
                </a:lnTo>
                <a:lnTo>
                  <a:pt x="267" y="83"/>
                </a:lnTo>
                <a:lnTo>
                  <a:pt x="263" y="83"/>
                </a:lnTo>
                <a:lnTo>
                  <a:pt x="255" y="85"/>
                </a:lnTo>
                <a:lnTo>
                  <a:pt x="247" y="86"/>
                </a:lnTo>
                <a:lnTo>
                  <a:pt x="242" y="86"/>
                </a:lnTo>
                <a:lnTo>
                  <a:pt x="237" y="85"/>
                </a:lnTo>
                <a:lnTo>
                  <a:pt x="233" y="84"/>
                </a:lnTo>
                <a:lnTo>
                  <a:pt x="229" y="82"/>
                </a:lnTo>
                <a:lnTo>
                  <a:pt x="222" y="78"/>
                </a:lnTo>
                <a:lnTo>
                  <a:pt x="214" y="72"/>
                </a:lnTo>
                <a:lnTo>
                  <a:pt x="208" y="68"/>
                </a:lnTo>
                <a:lnTo>
                  <a:pt x="200" y="64"/>
                </a:lnTo>
                <a:lnTo>
                  <a:pt x="194" y="60"/>
                </a:lnTo>
                <a:lnTo>
                  <a:pt x="185" y="59"/>
                </a:lnTo>
                <a:lnTo>
                  <a:pt x="156" y="59"/>
                </a:lnTo>
                <a:lnTo>
                  <a:pt x="141" y="59"/>
                </a:lnTo>
                <a:lnTo>
                  <a:pt x="135" y="59"/>
                </a:lnTo>
                <a:lnTo>
                  <a:pt x="135" y="59"/>
                </a:lnTo>
                <a:lnTo>
                  <a:pt x="131" y="54"/>
                </a:lnTo>
                <a:lnTo>
                  <a:pt x="129" y="50"/>
                </a:lnTo>
                <a:lnTo>
                  <a:pt x="129" y="44"/>
                </a:lnTo>
                <a:lnTo>
                  <a:pt x="131" y="40"/>
                </a:lnTo>
                <a:lnTo>
                  <a:pt x="127" y="37"/>
                </a:lnTo>
                <a:lnTo>
                  <a:pt x="121" y="36"/>
                </a:lnTo>
                <a:lnTo>
                  <a:pt x="114" y="36"/>
                </a:lnTo>
                <a:lnTo>
                  <a:pt x="108" y="36"/>
                </a:lnTo>
                <a:lnTo>
                  <a:pt x="95" y="37"/>
                </a:lnTo>
                <a:lnTo>
                  <a:pt x="82" y="40"/>
                </a:lnTo>
                <a:lnTo>
                  <a:pt x="70" y="44"/>
                </a:lnTo>
                <a:lnTo>
                  <a:pt x="55" y="50"/>
                </a:lnTo>
                <a:lnTo>
                  <a:pt x="44" y="56"/>
                </a:lnTo>
                <a:lnTo>
                  <a:pt x="32" y="64"/>
                </a:lnTo>
                <a:lnTo>
                  <a:pt x="23" y="71"/>
                </a:lnTo>
                <a:lnTo>
                  <a:pt x="16" y="79"/>
                </a:lnTo>
                <a:lnTo>
                  <a:pt x="1" y="79"/>
                </a:lnTo>
                <a:lnTo>
                  <a:pt x="0" y="79"/>
                </a:lnTo>
                <a:lnTo>
                  <a:pt x="10" y="62"/>
                </a:lnTo>
                <a:lnTo>
                  <a:pt x="22" y="46"/>
                </a:lnTo>
                <a:lnTo>
                  <a:pt x="28" y="40"/>
                </a:lnTo>
                <a:lnTo>
                  <a:pt x="35" y="33"/>
                </a:lnTo>
                <a:lnTo>
                  <a:pt x="43" y="27"/>
                </a:lnTo>
                <a:lnTo>
                  <a:pt x="51" y="21"/>
                </a:lnTo>
                <a:lnTo>
                  <a:pt x="59" y="17"/>
                </a:lnTo>
                <a:lnTo>
                  <a:pt x="68" y="13"/>
                </a:lnTo>
                <a:lnTo>
                  <a:pt x="78" y="8"/>
                </a:lnTo>
                <a:lnTo>
                  <a:pt x="88" y="6"/>
                </a:lnTo>
                <a:lnTo>
                  <a:pt x="100" y="3"/>
                </a:lnTo>
                <a:lnTo>
                  <a:pt x="112" y="2"/>
                </a:lnTo>
                <a:lnTo>
                  <a:pt x="125" y="1"/>
                </a:lnTo>
                <a:lnTo>
                  <a:pt x="139" y="0"/>
                </a:lnTo>
                <a:lnTo>
                  <a:pt x="152" y="1"/>
                </a:lnTo>
                <a:lnTo>
                  <a:pt x="165" y="2"/>
                </a:lnTo>
                <a:lnTo>
                  <a:pt x="176" y="4"/>
                </a:lnTo>
                <a:lnTo>
                  <a:pt x="187" y="7"/>
                </a:lnTo>
                <a:lnTo>
                  <a:pt x="208" y="14"/>
                </a:lnTo>
                <a:lnTo>
                  <a:pt x="227" y="21"/>
                </a:lnTo>
                <a:lnTo>
                  <a:pt x="245" y="30"/>
                </a:lnTo>
                <a:lnTo>
                  <a:pt x="265" y="37"/>
                </a:lnTo>
                <a:lnTo>
                  <a:pt x="274" y="40"/>
                </a:lnTo>
                <a:lnTo>
                  <a:pt x="283" y="41"/>
                </a:lnTo>
                <a:lnTo>
                  <a:pt x="294" y="43"/>
                </a:lnTo>
                <a:lnTo>
                  <a:pt x="305" y="43"/>
                </a:lnTo>
                <a:lnTo>
                  <a:pt x="309" y="44"/>
                </a:lnTo>
                <a:lnTo>
                  <a:pt x="314" y="46"/>
                </a:lnTo>
                <a:lnTo>
                  <a:pt x="318" y="50"/>
                </a:lnTo>
                <a:lnTo>
                  <a:pt x="322" y="54"/>
                </a:lnTo>
                <a:lnTo>
                  <a:pt x="329" y="62"/>
                </a:lnTo>
                <a:lnTo>
                  <a:pt x="332" y="67"/>
                </a:lnTo>
                <a:lnTo>
                  <a:pt x="343" y="76"/>
                </a:lnTo>
                <a:lnTo>
                  <a:pt x="355" y="83"/>
                </a:lnTo>
                <a:lnTo>
                  <a:pt x="367" y="91"/>
                </a:lnTo>
                <a:lnTo>
                  <a:pt x="382" y="97"/>
                </a:lnTo>
                <a:lnTo>
                  <a:pt x="396" y="103"/>
                </a:lnTo>
                <a:lnTo>
                  <a:pt x="410" y="107"/>
                </a:lnTo>
                <a:lnTo>
                  <a:pt x="425" y="109"/>
                </a:lnTo>
                <a:lnTo>
                  <a:pt x="440" y="110"/>
                </a:lnTo>
                <a:lnTo>
                  <a:pt x="440" y="122"/>
                </a:lnTo>
                <a:lnTo>
                  <a:pt x="459" y="122"/>
                </a:lnTo>
                <a:lnTo>
                  <a:pt x="462" y="122"/>
                </a:lnTo>
                <a:lnTo>
                  <a:pt x="469" y="124"/>
                </a:lnTo>
                <a:lnTo>
                  <a:pt x="475" y="129"/>
                </a:lnTo>
                <a:lnTo>
                  <a:pt x="481" y="134"/>
                </a:lnTo>
                <a:lnTo>
                  <a:pt x="485" y="139"/>
                </a:lnTo>
                <a:lnTo>
                  <a:pt x="489" y="145"/>
                </a:lnTo>
                <a:lnTo>
                  <a:pt x="495" y="150"/>
                </a:lnTo>
                <a:lnTo>
                  <a:pt x="499" y="155"/>
                </a:lnTo>
                <a:lnTo>
                  <a:pt x="505" y="15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13" name="Freeform 12"/>
          <p:cNvSpPr>
            <a:spLocks/>
          </p:cNvSpPr>
          <p:nvPr/>
        </p:nvSpPr>
        <p:spPr bwMode="auto">
          <a:xfrm>
            <a:off x="4446553" y="5402429"/>
            <a:ext cx="29084" cy="31161"/>
          </a:xfrm>
          <a:custGeom>
            <a:avLst/>
            <a:gdLst>
              <a:gd name="T0" fmla="*/ 27 w 28"/>
              <a:gd name="T1" fmla="*/ 0 h 29"/>
              <a:gd name="T2" fmla="*/ 27 w 28"/>
              <a:gd name="T3" fmla="*/ 8 h 29"/>
              <a:gd name="T4" fmla="*/ 28 w 28"/>
              <a:gd name="T5" fmla="*/ 16 h 29"/>
              <a:gd name="T6" fmla="*/ 28 w 28"/>
              <a:gd name="T7" fmla="*/ 22 h 29"/>
              <a:gd name="T8" fmla="*/ 27 w 28"/>
              <a:gd name="T9" fmla="*/ 29 h 29"/>
              <a:gd name="T10" fmla="*/ 0 w 28"/>
              <a:gd name="T11" fmla="*/ 29 h 29"/>
              <a:gd name="T12" fmla="*/ 1 w 28"/>
              <a:gd name="T13" fmla="*/ 25 h 29"/>
              <a:gd name="T14" fmla="*/ 3 w 28"/>
              <a:gd name="T15" fmla="*/ 21 h 29"/>
              <a:gd name="T16" fmla="*/ 4 w 28"/>
              <a:gd name="T17" fmla="*/ 18 h 29"/>
              <a:gd name="T18" fmla="*/ 6 w 28"/>
              <a:gd name="T19" fmla="*/ 16 h 29"/>
              <a:gd name="T20" fmla="*/ 12 w 28"/>
              <a:gd name="T21" fmla="*/ 13 h 29"/>
              <a:gd name="T22" fmla="*/ 19 w 28"/>
              <a:gd name="T23" fmla="*/ 13 h 29"/>
              <a:gd name="T24" fmla="*/ 19 w 28"/>
              <a:gd name="T25" fmla="*/ 1 h 29"/>
              <a:gd name="T26" fmla="*/ 19 w 28"/>
              <a:gd name="T27" fmla="*/ 0 h 29"/>
              <a:gd name="T28" fmla="*/ 23 w 28"/>
              <a:gd name="T29" fmla="*/ 0 h 29"/>
              <a:gd name="T30" fmla="*/ 27 w 28"/>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9">
                <a:moveTo>
                  <a:pt x="27" y="0"/>
                </a:moveTo>
                <a:lnTo>
                  <a:pt x="27" y="8"/>
                </a:lnTo>
                <a:lnTo>
                  <a:pt x="28" y="16"/>
                </a:lnTo>
                <a:lnTo>
                  <a:pt x="28" y="22"/>
                </a:lnTo>
                <a:lnTo>
                  <a:pt x="27" y="29"/>
                </a:lnTo>
                <a:lnTo>
                  <a:pt x="0" y="29"/>
                </a:lnTo>
                <a:lnTo>
                  <a:pt x="1" y="25"/>
                </a:lnTo>
                <a:lnTo>
                  <a:pt x="3" y="21"/>
                </a:lnTo>
                <a:lnTo>
                  <a:pt x="4" y="18"/>
                </a:lnTo>
                <a:lnTo>
                  <a:pt x="6" y="16"/>
                </a:lnTo>
                <a:lnTo>
                  <a:pt x="12" y="13"/>
                </a:lnTo>
                <a:lnTo>
                  <a:pt x="19" y="13"/>
                </a:lnTo>
                <a:lnTo>
                  <a:pt x="19" y="1"/>
                </a:lnTo>
                <a:lnTo>
                  <a:pt x="19" y="0"/>
                </a:lnTo>
                <a:lnTo>
                  <a:pt x="23" y="0"/>
                </a:lnTo>
                <a:lnTo>
                  <a:pt x="27"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14" name="Freeform 13"/>
          <p:cNvSpPr>
            <a:spLocks/>
          </p:cNvSpPr>
          <p:nvPr/>
        </p:nvSpPr>
        <p:spPr bwMode="auto">
          <a:xfrm>
            <a:off x="4712450" y="5578973"/>
            <a:ext cx="83096" cy="41547"/>
          </a:xfrm>
          <a:custGeom>
            <a:avLst/>
            <a:gdLst>
              <a:gd name="T0" fmla="*/ 66 w 81"/>
              <a:gd name="T1" fmla="*/ 12 h 40"/>
              <a:gd name="T2" fmla="*/ 74 w 81"/>
              <a:gd name="T3" fmla="*/ 15 h 40"/>
              <a:gd name="T4" fmla="*/ 78 w 81"/>
              <a:gd name="T5" fmla="*/ 18 h 40"/>
              <a:gd name="T6" fmla="*/ 80 w 81"/>
              <a:gd name="T7" fmla="*/ 22 h 40"/>
              <a:gd name="T8" fmla="*/ 81 w 81"/>
              <a:gd name="T9" fmla="*/ 28 h 40"/>
              <a:gd name="T10" fmla="*/ 68 w 81"/>
              <a:gd name="T11" fmla="*/ 32 h 40"/>
              <a:gd name="T12" fmla="*/ 55 w 81"/>
              <a:gd name="T13" fmla="*/ 35 h 40"/>
              <a:gd name="T14" fmla="*/ 49 w 81"/>
              <a:gd name="T15" fmla="*/ 37 h 40"/>
              <a:gd name="T16" fmla="*/ 41 w 81"/>
              <a:gd name="T17" fmla="*/ 39 h 40"/>
              <a:gd name="T18" fmla="*/ 34 w 81"/>
              <a:gd name="T19" fmla="*/ 40 h 40"/>
              <a:gd name="T20" fmla="*/ 26 w 81"/>
              <a:gd name="T21" fmla="*/ 40 h 40"/>
              <a:gd name="T22" fmla="*/ 22 w 81"/>
              <a:gd name="T23" fmla="*/ 40 h 40"/>
              <a:gd name="T24" fmla="*/ 17 w 81"/>
              <a:gd name="T25" fmla="*/ 37 h 40"/>
              <a:gd name="T26" fmla="*/ 13 w 81"/>
              <a:gd name="T27" fmla="*/ 35 h 40"/>
              <a:gd name="T28" fmla="*/ 9 w 81"/>
              <a:gd name="T29" fmla="*/ 32 h 40"/>
              <a:gd name="T30" fmla="*/ 6 w 81"/>
              <a:gd name="T31" fmla="*/ 28 h 40"/>
              <a:gd name="T32" fmla="*/ 2 w 81"/>
              <a:gd name="T33" fmla="*/ 23 h 40"/>
              <a:gd name="T34" fmla="*/ 0 w 81"/>
              <a:gd name="T35" fmla="*/ 18 h 40"/>
              <a:gd name="T36" fmla="*/ 0 w 81"/>
              <a:gd name="T37" fmla="*/ 12 h 40"/>
              <a:gd name="T38" fmla="*/ 0 w 81"/>
              <a:gd name="T39" fmla="*/ 8 h 40"/>
              <a:gd name="T40" fmla="*/ 2 w 81"/>
              <a:gd name="T41" fmla="*/ 6 h 40"/>
              <a:gd name="T42" fmla="*/ 3 w 81"/>
              <a:gd name="T43" fmla="*/ 4 h 40"/>
              <a:gd name="T44" fmla="*/ 7 w 81"/>
              <a:gd name="T45" fmla="*/ 3 h 40"/>
              <a:gd name="T46" fmla="*/ 12 w 81"/>
              <a:gd name="T47" fmla="*/ 1 h 40"/>
              <a:gd name="T48" fmla="*/ 18 w 81"/>
              <a:gd name="T49" fmla="*/ 0 h 40"/>
              <a:gd name="T50" fmla="*/ 26 w 81"/>
              <a:gd name="T51" fmla="*/ 0 h 40"/>
              <a:gd name="T52" fmla="*/ 33 w 81"/>
              <a:gd name="T53" fmla="*/ 2 h 40"/>
              <a:gd name="T54" fmla="*/ 40 w 81"/>
              <a:gd name="T55" fmla="*/ 4 h 40"/>
              <a:gd name="T56" fmla="*/ 47 w 81"/>
              <a:gd name="T57" fmla="*/ 6 h 40"/>
              <a:gd name="T58" fmla="*/ 60 w 81"/>
              <a:gd name="T59" fmla="*/ 12 h 40"/>
              <a:gd name="T60" fmla="*/ 70 w 81"/>
              <a:gd name="T61" fmla="*/ 16 h 40"/>
              <a:gd name="T62" fmla="*/ 66 w 81"/>
              <a:gd name="T63"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 h="40">
                <a:moveTo>
                  <a:pt x="66" y="12"/>
                </a:moveTo>
                <a:lnTo>
                  <a:pt x="74" y="15"/>
                </a:lnTo>
                <a:lnTo>
                  <a:pt x="78" y="18"/>
                </a:lnTo>
                <a:lnTo>
                  <a:pt x="80" y="22"/>
                </a:lnTo>
                <a:lnTo>
                  <a:pt x="81" y="28"/>
                </a:lnTo>
                <a:lnTo>
                  <a:pt x="68" y="32"/>
                </a:lnTo>
                <a:lnTo>
                  <a:pt x="55" y="35"/>
                </a:lnTo>
                <a:lnTo>
                  <a:pt x="49" y="37"/>
                </a:lnTo>
                <a:lnTo>
                  <a:pt x="41" y="39"/>
                </a:lnTo>
                <a:lnTo>
                  <a:pt x="34" y="40"/>
                </a:lnTo>
                <a:lnTo>
                  <a:pt x="26" y="40"/>
                </a:lnTo>
                <a:lnTo>
                  <a:pt x="22" y="40"/>
                </a:lnTo>
                <a:lnTo>
                  <a:pt x="17" y="37"/>
                </a:lnTo>
                <a:lnTo>
                  <a:pt x="13" y="35"/>
                </a:lnTo>
                <a:lnTo>
                  <a:pt x="9" y="32"/>
                </a:lnTo>
                <a:lnTo>
                  <a:pt x="6" y="28"/>
                </a:lnTo>
                <a:lnTo>
                  <a:pt x="2" y="23"/>
                </a:lnTo>
                <a:lnTo>
                  <a:pt x="0" y="18"/>
                </a:lnTo>
                <a:lnTo>
                  <a:pt x="0" y="12"/>
                </a:lnTo>
                <a:lnTo>
                  <a:pt x="0" y="8"/>
                </a:lnTo>
                <a:lnTo>
                  <a:pt x="2" y="6"/>
                </a:lnTo>
                <a:lnTo>
                  <a:pt x="3" y="4"/>
                </a:lnTo>
                <a:lnTo>
                  <a:pt x="7" y="3"/>
                </a:lnTo>
                <a:lnTo>
                  <a:pt x="12" y="1"/>
                </a:lnTo>
                <a:lnTo>
                  <a:pt x="18" y="0"/>
                </a:lnTo>
                <a:lnTo>
                  <a:pt x="26" y="0"/>
                </a:lnTo>
                <a:lnTo>
                  <a:pt x="33" y="2"/>
                </a:lnTo>
                <a:lnTo>
                  <a:pt x="40" y="4"/>
                </a:lnTo>
                <a:lnTo>
                  <a:pt x="47" y="6"/>
                </a:lnTo>
                <a:lnTo>
                  <a:pt x="60" y="12"/>
                </a:lnTo>
                <a:lnTo>
                  <a:pt x="70" y="16"/>
                </a:lnTo>
                <a:lnTo>
                  <a:pt x="66" y="1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15" name="Freeform 14"/>
          <p:cNvSpPr>
            <a:spLocks/>
          </p:cNvSpPr>
          <p:nvPr/>
        </p:nvSpPr>
        <p:spPr bwMode="auto">
          <a:xfrm>
            <a:off x="5265039" y="5578973"/>
            <a:ext cx="68555" cy="29083"/>
          </a:xfrm>
          <a:custGeom>
            <a:avLst/>
            <a:gdLst>
              <a:gd name="T0" fmla="*/ 67 w 67"/>
              <a:gd name="T1" fmla="*/ 15 h 27"/>
              <a:gd name="T2" fmla="*/ 66 w 67"/>
              <a:gd name="T3" fmla="*/ 19 h 27"/>
              <a:gd name="T4" fmla="*/ 64 w 67"/>
              <a:gd name="T5" fmla="*/ 21 h 27"/>
              <a:gd name="T6" fmla="*/ 61 w 67"/>
              <a:gd name="T7" fmla="*/ 23 h 27"/>
              <a:gd name="T8" fmla="*/ 58 w 67"/>
              <a:gd name="T9" fmla="*/ 26 h 27"/>
              <a:gd name="T10" fmla="*/ 50 w 67"/>
              <a:gd name="T11" fmla="*/ 27 h 27"/>
              <a:gd name="T12" fmla="*/ 41 w 67"/>
              <a:gd name="T13" fmla="*/ 27 h 27"/>
              <a:gd name="T14" fmla="*/ 27 w 67"/>
              <a:gd name="T15" fmla="*/ 27 h 27"/>
              <a:gd name="T16" fmla="*/ 13 w 67"/>
              <a:gd name="T17" fmla="*/ 24 h 27"/>
              <a:gd name="T18" fmla="*/ 8 w 67"/>
              <a:gd name="T19" fmla="*/ 22 h 27"/>
              <a:gd name="T20" fmla="*/ 4 w 67"/>
              <a:gd name="T21" fmla="*/ 18 h 27"/>
              <a:gd name="T22" fmla="*/ 3 w 67"/>
              <a:gd name="T23" fmla="*/ 16 h 27"/>
              <a:gd name="T24" fmla="*/ 0 w 67"/>
              <a:gd name="T25" fmla="*/ 14 h 27"/>
              <a:gd name="T26" fmla="*/ 0 w 67"/>
              <a:gd name="T27" fmla="*/ 10 h 27"/>
              <a:gd name="T28" fmla="*/ 0 w 67"/>
              <a:gd name="T29" fmla="*/ 7 h 27"/>
              <a:gd name="T30" fmla="*/ 0 w 67"/>
              <a:gd name="T31" fmla="*/ 5 h 27"/>
              <a:gd name="T32" fmla="*/ 3 w 67"/>
              <a:gd name="T33" fmla="*/ 3 h 27"/>
              <a:gd name="T34" fmla="*/ 5 w 67"/>
              <a:gd name="T35" fmla="*/ 2 h 27"/>
              <a:gd name="T36" fmla="*/ 8 w 67"/>
              <a:gd name="T37" fmla="*/ 1 h 27"/>
              <a:gd name="T38" fmla="*/ 14 w 67"/>
              <a:gd name="T39" fmla="*/ 0 h 27"/>
              <a:gd name="T40" fmla="*/ 19 w 67"/>
              <a:gd name="T41" fmla="*/ 0 h 27"/>
              <a:gd name="T42" fmla="*/ 27 w 67"/>
              <a:gd name="T43" fmla="*/ 1 h 27"/>
              <a:gd name="T44" fmla="*/ 44 w 67"/>
              <a:gd name="T45" fmla="*/ 4 h 27"/>
              <a:gd name="T46" fmla="*/ 51 w 67"/>
              <a:gd name="T47" fmla="*/ 7 h 27"/>
              <a:gd name="T48" fmla="*/ 59 w 67"/>
              <a:gd name="T49" fmla="*/ 9 h 27"/>
              <a:gd name="T50" fmla="*/ 65 w 67"/>
              <a:gd name="T51" fmla="*/ 13 h 27"/>
              <a:gd name="T52" fmla="*/ 67 w 67"/>
              <a:gd name="T53"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27">
                <a:moveTo>
                  <a:pt x="67" y="15"/>
                </a:moveTo>
                <a:lnTo>
                  <a:pt x="66" y="19"/>
                </a:lnTo>
                <a:lnTo>
                  <a:pt x="64" y="21"/>
                </a:lnTo>
                <a:lnTo>
                  <a:pt x="61" y="23"/>
                </a:lnTo>
                <a:lnTo>
                  <a:pt x="58" y="26"/>
                </a:lnTo>
                <a:lnTo>
                  <a:pt x="50" y="27"/>
                </a:lnTo>
                <a:lnTo>
                  <a:pt x="41" y="27"/>
                </a:lnTo>
                <a:lnTo>
                  <a:pt x="27" y="27"/>
                </a:lnTo>
                <a:lnTo>
                  <a:pt x="13" y="24"/>
                </a:lnTo>
                <a:lnTo>
                  <a:pt x="8" y="22"/>
                </a:lnTo>
                <a:lnTo>
                  <a:pt x="4" y="18"/>
                </a:lnTo>
                <a:lnTo>
                  <a:pt x="3" y="16"/>
                </a:lnTo>
                <a:lnTo>
                  <a:pt x="0" y="14"/>
                </a:lnTo>
                <a:lnTo>
                  <a:pt x="0" y="10"/>
                </a:lnTo>
                <a:lnTo>
                  <a:pt x="0" y="7"/>
                </a:lnTo>
                <a:lnTo>
                  <a:pt x="0" y="5"/>
                </a:lnTo>
                <a:lnTo>
                  <a:pt x="3" y="3"/>
                </a:lnTo>
                <a:lnTo>
                  <a:pt x="5" y="2"/>
                </a:lnTo>
                <a:lnTo>
                  <a:pt x="8" y="1"/>
                </a:lnTo>
                <a:lnTo>
                  <a:pt x="14" y="0"/>
                </a:lnTo>
                <a:lnTo>
                  <a:pt x="19" y="0"/>
                </a:lnTo>
                <a:lnTo>
                  <a:pt x="27" y="1"/>
                </a:lnTo>
                <a:lnTo>
                  <a:pt x="44" y="4"/>
                </a:lnTo>
                <a:lnTo>
                  <a:pt x="51" y="7"/>
                </a:lnTo>
                <a:lnTo>
                  <a:pt x="59" y="9"/>
                </a:lnTo>
                <a:lnTo>
                  <a:pt x="65" y="13"/>
                </a:lnTo>
                <a:lnTo>
                  <a:pt x="67" y="1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16" name="Freeform 15"/>
          <p:cNvSpPr>
            <a:spLocks/>
          </p:cNvSpPr>
          <p:nvPr/>
        </p:nvSpPr>
        <p:spPr bwMode="auto">
          <a:xfrm>
            <a:off x="4901498" y="5506266"/>
            <a:ext cx="299142" cy="114256"/>
          </a:xfrm>
          <a:custGeom>
            <a:avLst/>
            <a:gdLst>
              <a:gd name="T0" fmla="*/ 258 w 288"/>
              <a:gd name="T1" fmla="*/ 51 h 112"/>
              <a:gd name="T2" fmla="*/ 274 w 288"/>
              <a:gd name="T3" fmla="*/ 63 h 112"/>
              <a:gd name="T4" fmla="*/ 284 w 288"/>
              <a:gd name="T5" fmla="*/ 73 h 112"/>
              <a:gd name="T6" fmla="*/ 252 w 288"/>
              <a:gd name="T7" fmla="*/ 78 h 112"/>
              <a:gd name="T8" fmla="*/ 227 w 288"/>
              <a:gd name="T9" fmla="*/ 78 h 112"/>
              <a:gd name="T10" fmla="*/ 219 w 288"/>
              <a:gd name="T11" fmla="*/ 84 h 112"/>
              <a:gd name="T12" fmla="*/ 204 w 288"/>
              <a:gd name="T13" fmla="*/ 89 h 112"/>
              <a:gd name="T14" fmla="*/ 189 w 288"/>
              <a:gd name="T15" fmla="*/ 86 h 112"/>
              <a:gd name="T16" fmla="*/ 177 w 288"/>
              <a:gd name="T17" fmla="*/ 82 h 112"/>
              <a:gd name="T18" fmla="*/ 169 w 288"/>
              <a:gd name="T19" fmla="*/ 85 h 112"/>
              <a:gd name="T20" fmla="*/ 163 w 288"/>
              <a:gd name="T21" fmla="*/ 92 h 112"/>
              <a:gd name="T22" fmla="*/ 155 w 288"/>
              <a:gd name="T23" fmla="*/ 103 h 112"/>
              <a:gd name="T24" fmla="*/ 150 w 288"/>
              <a:gd name="T25" fmla="*/ 109 h 112"/>
              <a:gd name="T26" fmla="*/ 144 w 288"/>
              <a:gd name="T27" fmla="*/ 112 h 112"/>
              <a:gd name="T28" fmla="*/ 137 w 288"/>
              <a:gd name="T29" fmla="*/ 112 h 112"/>
              <a:gd name="T30" fmla="*/ 131 w 288"/>
              <a:gd name="T31" fmla="*/ 107 h 112"/>
              <a:gd name="T32" fmla="*/ 127 w 288"/>
              <a:gd name="T33" fmla="*/ 100 h 112"/>
              <a:gd name="T34" fmla="*/ 123 w 288"/>
              <a:gd name="T35" fmla="*/ 93 h 112"/>
              <a:gd name="T36" fmla="*/ 112 w 288"/>
              <a:gd name="T37" fmla="*/ 88 h 112"/>
              <a:gd name="T38" fmla="*/ 94 w 288"/>
              <a:gd name="T39" fmla="*/ 86 h 112"/>
              <a:gd name="T40" fmla="*/ 62 w 288"/>
              <a:gd name="T41" fmla="*/ 86 h 112"/>
              <a:gd name="T42" fmla="*/ 35 w 288"/>
              <a:gd name="T43" fmla="*/ 87 h 112"/>
              <a:gd name="T44" fmla="*/ 28 w 288"/>
              <a:gd name="T45" fmla="*/ 88 h 112"/>
              <a:gd name="T46" fmla="*/ 23 w 288"/>
              <a:gd name="T47" fmla="*/ 92 h 112"/>
              <a:gd name="T48" fmla="*/ 19 w 288"/>
              <a:gd name="T49" fmla="*/ 99 h 112"/>
              <a:gd name="T50" fmla="*/ 10 w 288"/>
              <a:gd name="T51" fmla="*/ 93 h 112"/>
              <a:gd name="T52" fmla="*/ 4 w 288"/>
              <a:gd name="T53" fmla="*/ 85 h 112"/>
              <a:gd name="T54" fmla="*/ 1 w 288"/>
              <a:gd name="T55" fmla="*/ 76 h 112"/>
              <a:gd name="T56" fmla="*/ 11 w 288"/>
              <a:gd name="T57" fmla="*/ 67 h 112"/>
              <a:gd name="T58" fmla="*/ 55 w 288"/>
              <a:gd name="T59" fmla="*/ 69 h 112"/>
              <a:gd name="T60" fmla="*/ 70 w 288"/>
              <a:gd name="T61" fmla="*/ 69 h 112"/>
              <a:gd name="T62" fmla="*/ 85 w 288"/>
              <a:gd name="T63" fmla="*/ 64 h 112"/>
              <a:gd name="T64" fmla="*/ 76 w 288"/>
              <a:gd name="T65" fmla="*/ 50 h 112"/>
              <a:gd name="T66" fmla="*/ 73 w 288"/>
              <a:gd name="T67" fmla="*/ 31 h 112"/>
              <a:gd name="T68" fmla="*/ 67 w 288"/>
              <a:gd name="T69" fmla="*/ 28 h 112"/>
              <a:gd name="T70" fmla="*/ 60 w 288"/>
              <a:gd name="T71" fmla="*/ 25 h 112"/>
              <a:gd name="T72" fmla="*/ 56 w 288"/>
              <a:gd name="T73" fmla="*/ 19 h 112"/>
              <a:gd name="T74" fmla="*/ 54 w 288"/>
              <a:gd name="T75" fmla="*/ 11 h 112"/>
              <a:gd name="T76" fmla="*/ 71 w 288"/>
              <a:gd name="T77" fmla="*/ 0 h 112"/>
              <a:gd name="T78" fmla="*/ 82 w 288"/>
              <a:gd name="T79" fmla="*/ 3 h 112"/>
              <a:gd name="T80" fmla="*/ 91 w 288"/>
              <a:gd name="T81" fmla="*/ 8 h 112"/>
              <a:gd name="T82" fmla="*/ 102 w 288"/>
              <a:gd name="T83" fmla="*/ 11 h 112"/>
              <a:gd name="T84" fmla="*/ 123 w 288"/>
              <a:gd name="T85" fmla="*/ 10 h 112"/>
              <a:gd name="T86" fmla="*/ 144 w 288"/>
              <a:gd name="T87" fmla="*/ 5 h 112"/>
              <a:gd name="T88" fmla="*/ 167 w 288"/>
              <a:gd name="T89" fmla="*/ 5 h 112"/>
              <a:gd name="T90" fmla="*/ 183 w 288"/>
              <a:gd name="T91" fmla="*/ 7 h 112"/>
              <a:gd name="T92" fmla="*/ 204 w 288"/>
              <a:gd name="T93" fmla="*/ 14 h 112"/>
              <a:gd name="T94" fmla="*/ 233 w 288"/>
              <a:gd name="T95" fmla="*/ 36 h 112"/>
              <a:gd name="T96" fmla="*/ 246 w 288"/>
              <a:gd name="T97" fmla="*/ 4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12">
                <a:moveTo>
                  <a:pt x="246" y="41"/>
                </a:moveTo>
                <a:lnTo>
                  <a:pt x="258" y="51"/>
                </a:lnTo>
                <a:lnTo>
                  <a:pt x="268" y="59"/>
                </a:lnTo>
                <a:lnTo>
                  <a:pt x="274" y="63"/>
                </a:lnTo>
                <a:lnTo>
                  <a:pt x="278" y="67"/>
                </a:lnTo>
                <a:lnTo>
                  <a:pt x="284" y="73"/>
                </a:lnTo>
                <a:lnTo>
                  <a:pt x="288" y="78"/>
                </a:lnTo>
                <a:lnTo>
                  <a:pt x="252" y="78"/>
                </a:lnTo>
                <a:lnTo>
                  <a:pt x="234" y="78"/>
                </a:lnTo>
                <a:lnTo>
                  <a:pt x="227" y="78"/>
                </a:lnTo>
                <a:lnTo>
                  <a:pt x="226" y="78"/>
                </a:lnTo>
                <a:lnTo>
                  <a:pt x="219" y="84"/>
                </a:lnTo>
                <a:lnTo>
                  <a:pt x="211" y="87"/>
                </a:lnTo>
                <a:lnTo>
                  <a:pt x="204" y="89"/>
                </a:lnTo>
                <a:lnTo>
                  <a:pt x="196" y="90"/>
                </a:lnTo>
                <a:lnTo>
                  <a:pt x="189" y="86"/>
                </a:lnTo>
                <a:lnTo>
                  <a:pt x="180" y="82"/>
                </a:lnTo>
                <a:lnTo>
                  <a:pt x="177" y="82"/>
                </a:lnTo>
                <a:lnTo>
                  <a:pt x="172" y="84"/>
                </a:lnTo>
                <a:lnTo>
                  <a:pt x="169" y="85"/>
                </a:lnTo>
                <a:lnTo>
                  <a:pt x="167" y="87"/>
                </a:lnTo>
                <a:lnTo>
                  <a:pt x="163" y="92"/>
                </a:lnTo>
                <a:lnTo>
                  <a:pt x="158" y="98"/>
                </a:lnTo>
                <a:lnTo>
                  <a:pt x="155" y="103"/>
                </a:lnTo>
                <a:lnTo>
                  <a:pt x="151" y="107"/>
                </a:lnTo>
                <a:lnTo>
                  <a:pt x="150" y="109"/>
                </a:lnTo>
                <a:lnTo>
                  <a:pt x="148" y="111"/>
                </a:lnTo>
                <a:lnTo>
                  <a:pt x="144" y="112"/>
                </a:lnTo>
                <a:lnTo>
                  <a:pt x="142" y="112"/>
                </a:lnTo>
                <a:lnTo>
                  <a:pt x="137" y="112"/>
                </a:lnTo>
                <a:lnTo>
                  <a:pt x="133" y="109"/>
                </a:lnTo>
                <a:lnTo>
                  <a:pt x="131" y="107"/>
                </a:lnTo>
                <a:lnTo>
                  <a:pt x="129" y="104"/>
                </a:lnTo>
                <a:lnTo>
                  <a:pt x="127" y="100"/>
                </a:lnTo>
                <a:lnTo>
                  <a:pt x="125" y="96"/>
                </a:lnTo>
                <a:lnTo>
                  <a:pt x="123" y="93"/>
                </a:lnTo>
                <a:lnTo>
                  <a:pt x="119" y="90"/>
                </a:lnTo>
                <a:lnTo>
                  <a:pt x="112" y="88"/>
                </a:lnTo>
                <a:lnTo>
                  <a:pt x="103" y="86"/>
                </a:lnTo>
                <a:lnTo>
                  <a:pt x="94" y="86"/>
                </a:lnTo>
                <a:lnTo>
                  <a:pt x="84" y="85"/>
                </a:lnTo>
                <a:lnTo>
                  <a:pt x="62" y="86"/>
                </a:lnTo>
                <a:lnTo>
                  <a:pt x="42" y="86"/>
                </a:lnTo>
                <a:lnTo>
                  <a:pt x="35" y="87"/>
                </a:lnTo>
                <a:lnTo>
                  <a:pt x="31" y="88"/>
                </a:lnTo>
                <a:lnTo>
                  <a:pt x="28" y="88"/>
                </a:lnTo>
                <a:lnTo>
                  <a:pt x="23" y="86"/>
                </a:lnTo>
                <a:lnTo>
                  <a:pt x="23" y="92"/>
                </a:lnTo>
                <a:lnTo>
                  <a:pt x="23" y="101"/>
                </a:lnTo>
                <a:lnTo>
                  <a:pt x="19" y="99"/>
                </a:lnTo>
                <a:lnTo>
                  <a:pt x="15" y="96"/>
                </a:lnTo>
                <a:lnTo>
                  <a:pt x="10" y="93"/>
                </a:lnTo>
                <a:lnTo>
                  <a:pt x="7" y="89"/>
                </a:lnTo>
                <a:lnTo>
                  <a:pt x="4" y="85"/>
                </a:lnTo>
                <a:lnTo>
                  <a:pt x="2" y="80"/>
                </a:lnTo>
                <a:lnTo>
                  <a:pt x="1" y="76"/>
                </a:lnTo>
                <a:lnTo>
                  <a:pt x="0" y="72"/>
                </a:lnTo>
                <a:lnTo>
                  <a:pt x="11" y="67"/>
                </a:lnTo>
                <a:lnTo>
                  <a:pt x="36" y="68"/>
                </a:lnTo>
                <a:lnTo>
                  <a:pt x="55" y="69"/>
                </a:lnTo>
                <a:lnTo>
                  <a:pt x="63" y="69"/>
                </a:lnTo>
                <a:lnTo>
                  <a:pt x="70" y="69"/>
                </a:lnTo>
                <a:lnTo>
                  <a:pt x="77" y="67"/>
                </a:lnTo>
                <a:lnTo>
                  <a:pt x="85" y="64"/>
                </a:lnTo>
                <a:lnTo>
                  <a:pt x="79" y="58"/>
                </a:lnTo>
                <a:lnTo>
                  <a:pt x="76" y="50"/>
                </a:lnTo>
                <a:lnTo>
                  <a:pt x="74" y="40"/>
                </a:lnTo>
                <a:lnTo>
                  <a:pt x="73" y="31"/>
                </a:lnTo>
                <a:lnTo>
                  <a:pt x="70" y="29"/>
                </a:lnTo>
                <a:lnTo>
                  <a:pt x="67" y="28"/>
                </a:lnTo>
                <a:lnTo>
                  <a:pt x="63" y="27"/>
                </a:lnTo>
                <a:lnTo>
                  <a:pt x="60" y="25"/>
                </a:lnTo>
                <a:lnTo>
                  <a:pt x="58" y="22"/>
                </a:lnTo>
                <a:lnTo>
                  <a:pt x="56" y="19"/>
                </a:lnTo>
                <a:lnTo>
                  <a:pt x="55" y="15"/>
                </a:lnTo>
                <a:lnTo>
                  <a:pt x="54" y="11"/>
                </a:lnTo>
                <a:lnTo>
                  <a:pt x="65" y="0"/>
                </a:lnTo>
                <a:lnTo>
                  <a:pt x="71" y="0"/>
                </a:lnTo>
                <a:lnTo>
                  <a:pt x="76" y="2"/>
                </a:lnTo>
                <a:lnTo>
                  <a:pt x="82" y="3"/>
                </a:lnTo>
                <a:lnTo>
                  <a:pt x="86" y="6"/>
                </a:lnTo>
                <a:lnTo>
                  <a:pt x="91" y="8"/>
                </a:lnTo>
                <a:lnTo>
                  <a:pt x="97" y="10"/>
                </a:lnTo>
                <a:lnTo>
                  <a:pt x="102" y="11"/>
                </a:lnTo>
                <a:lnTo>
                  <a:pt x="108" y="11"/>
                </a:lnTo>
                <a:lnTo>
                  <a:pt x="123" y="10"/>
                </a:lnTo>
                <a:lnTo>
                  <a:pt x="133" y="8"/>
                </a:lnTo>
                <a:lnTo>
                  <a:pt x="144" y="5"/>
                </a:lnTo>
                <a:lnTo>
                  <a:pt x="157" y="3"/>
                </a:lnTo>
                <a:lnTo>
                  <a:pt x="167" y="5"/>
                </a:lnTo>
                <a:lnTo>
                  <a:pt x="176" y="6"/>
                </a:lnTo>
                <a:lnTo>
                  <a:pt x="183" y="7"/>
                </a:lnTo>
                <a:lnTo>
                  <a:pt x="191" y="9"/>
                </a:lnTo>
                <a:lnTo>
                  <a:pt x="204" y="14"/>
                </a:lnTo>
                <a:lnTo>
                  <a:pt x="214" y="21"/>
                </a:lnTo>
                <a:lnTo>
                  <a:pt x="233" y="36"/>
                </a:lnTo>
                <a:lnTo>
                  <a:pt x="253" y="49"/>
                </a:lnTo>
                <a:lnTo>
                  <a:pt x="246" y="4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17" name="Freeform 16"/>
          <p:cNvSpPr>
            <a:spLocks/>
          </p:cNvSpPr>
          <p:nvPr/>
        </p:nvSpPr>
        <p:spPr bwMode="auto">
          <a:xfrm>
            <a:off x="4693767" y="5240360"/>
            <a:ext cx="27006" cy="35315"/>
          </a:xfrm>
          <a:custGeom>
            <a:avLst/>
            <a:gdLst>
              <a:gd name="T0" fmla="*/ 7 w 27"/>
              <a:gd name="T1" fmla="*/ 0 h 34"/>
              <a:gd name="T2" fmla="*/ 13 w 27"/>
              <a:gd name="T3" fmla="*/ 0 h 34"/>
              <a:gd name="T4" fmla="*/ 17 w 27"/>
              <a:gd name="T5" fmla="*/ 2 h 34"/>
              <a:gd name="T6" fmla="*/ 20 w 27"/>
              <a:gd name="T7" fmla="*/ 4 h 34"/>
              <a:gd name="T8" fmla="*/ 24 w 27"/>
              <a:gd name="T9" fmla="*/ 8 h 34"/>
              <a:gd name="T10" fmla="*/ 25 w 27"/>
              <a:gd name="T11" fmla="*/ 11 h 34"/>
              <a:gd name="T12" fmla="*/ 26 w 27"/>
              <a:gd name="T13" fmla="*/ 15 h 34"/>
              <a:gd name="T14" fmla="*/ 27 w 27"/>
              <a:gd name="T15" fmla="*/ 21 h 34"/>
              <a:gd name="T16" fmla="*/ 27 w 27"/>
              <a:gd name="T17" fmla="*/ 25 h 34"/>
              <a:gd name="T18" fmla="*/ 19 w 27"/>
              <a:gd name="T19" fmla="*/ 34 h 34"/>
              <a:gd name="T20" fmla="*/ 13 w 27"/>
              <a:gd name="T21" fmla="*/ 32 h 34"/>
              <a:gd name="T22" fmla="*/ 9 w 27"/>
              <a:gd name="T23" fmla="*/ 30 h 34"/>
              <a:gd name="T24" fmla="*/ 5 w 27"/>
              <a:gd name="T25" fmla="*/ 26 h 34"/>
              <a:gd name="T26" fmla="*/ 2 w 27"/>
              <a:gd name="T27" fmla="*/ 22 h 34"/>
              <a:gd name="T28" fmla="*/ 0 w 27"/>
              <a:gd name="T29" fmla="*/ 10 h 34"/>
              <a:gd name="T30" fmla="*/ 0 w 27"/>
              <a:gd name="T31" fmla="*/ 0 h 34"/>
              <a:gd name="T32" fmla="*/ 7 w 27"/>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34">
                <a:moveTo>
                  <a:pt x="7" y="0"/>
                </a:moveTo>
                <a:lnTo>
                  <a:pt x="13" y="0"/>
                </a:lnTo>
                <a:lnTo>
                  <a:pt x="17" y="2"/>
                </a:lnTo>
                <a:lnTo>
                  <a:pt x="20" y="4"/>
                </a:lnTo>
                <a:lnTo>
                  <a:pt x="24" y="8"/>
                </a:lnTo>
                <a:lnTo>
                  <a:pt x="25" y="11"/>
                </a:lnTo>
                <a:lnTo>
                  <a:pt x="26" y="15"/>
                </a:lnTo>
                <a:lnTo>
                  <a:pt x="27" y="21"/>
                </a:lnTo>
                <a:lnTo>
                  <a:pt x="27" y="25"/>
                </a:lnTo>
                <a:lnTo>
                  <a:pt x="19" y="34"/>
                </a:lnTo>
                <a:lnTo>
                  <a:pt x="13" y="32"/>
                </a:lnTo>
                <a:lnTo>
                  <a:pt x="9" y="30"/>
                </a:lnTo>
                <a:lnTo>
                  <a:pt x="5" y="26"/>
                </a:lnTo>
                <a:lnTo>
                  <a:pt x="2" y="22"/>
                </a:lnTo>
                <a:lnTo>
                  <a:pt x="0" y="10"/>
                </a:lnTo>
                <a:lnTo>
                  <a:pt x="0" y="0"/>
                </a:lnTo>
                <a:lnTo>
                  <a:pt x="7"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18" name="Freeform 17"/>
          <p:cNvSpPr>
            <a:spLocks/>
          </p:cNvSpPr>
          <p:nvPr/>
        </p:nvSpPr>
        <p:spPr bwMode="auto">
          <a:xfrm>
            <a:off x="4668837" y="5142725"/>
            <a:ext cx="43626" cy="10388"/>
          </a:xfrm>
          <a:custGeom>
            <a:avLst/>
            <a:gdLst>
              <a:gd name="T0" fmla="*/ 0 w 41"/>
              <a:gd name="T1" fmla="*/ 9 h 11"/>
              <a:gd name="T2" fmla="*/ 4 w 41"/>
              <a:gd name="T3" fmla="*/ 6 h 11"/>
              <a:gd name="T4" fmla="*/ 10 w 41"/>
              <a:gd name="T5" fmla="*/ 3 h 11"/>
              <a:gd name="T6" fmla="*/ 16 w 41"/>
              <a:gd name="T7" fmla="*/ 1 h 11"/>
              <a:gd name="T8" fmla="*/ 23 w 41"/>
              <a:gd name="T9" fmla="*/ 0 h 11"/>
              <a:gd name="T10" fmla="*/ 29 w 41"/>
              <a:gd name="T11" fmla="*/ 1 h 11"/>
              <a:gd name="T12" fmla="*/ 35 w 41"/>
              <a:gd name="T13" fmla="*/ 3 h 11"/>
              <a:gd name="T14" fmla="*/ 38 w 41"/>
              <a:gd name="T15" fmla="*/ 6 h 11"/>
              <a:gd name="T16" fmla="*/ 41 w 41"/>
              <a:gd name="T17" fmla="*/ 9 h 11"/>
              <a:gd name="T18" fmla="*/ 29 w 41"/>
              <a:gd name="T19" fmla="*/ 11 h 11"/>
              <a:gd name="T20" fmla="*/ 17 w 41"/>
              <a:gd name="T21" fmla="*/ 11 h 11"/>
              <a:gd name="T22" fmla="*/ 8 w 41"/>
              <a:gd name="T23" fmla="*/ 11 h 11"/>
              <a:gd name="T24" fmla="*/ 0 w 41"/>
              <a:gd name="T25"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1">
                <a:moveTo>
                  <a:pt x="0" y="9"/>
                </a:moveTo>
                <a:lnTo>
                  <a:pt x="4" y="6"/>
                </a:lnTo>
                <a:lnTo>
                  <a:pt x="10" y="3"/>
                </a:lnTo>
                <a:lnTo>
                  <a:pt x="16" y="1"/>
                </a:lnTo>
                <a:lnTo>
                  <a:pt x="23" y="0"/>
                </a:lnTo>
                <a:lnTo>
                  <a:pt x="29" y="1"/>
                </a:lnTo>
                <a:lnTo>
                  <a:pt x="35" y="3"/>
                </a:lnTo>
                <a:lnTo>
                  <a:pt x="38" y="6"/>
                </a:lnTo>
                <a:lnTo>
                  <a:pt x="41" y="9"/>
                </a:lnTo>
                <a:lnTo>
                  <a:pt x="29" y="11"/>
                </a:lnTo>
                <a:lnTo>
                  <a:pt x="17" y="11"/>
                </a:lnTo>
                <a:lnTo>
                  <a:pt x="8" y="11"/>
                </a:lnTo>
                <a:lnTo>
                  <a:pt x="0" y="9"/>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19" name="Freeform 18"/>
          <p:cNvSpPr>
            <a:spLocks/>
          </p:cNvSpPr>
          <p:nvPr/>
        </p:nvSpPr>
        <p:spPr bwMode="auto">
          <a:xfrm>
            <a:off x="4747766" y="5159378"/>
            <a:ext cx="12464" cy="18697"/>
          </a:xfrm>
          <a:custGeom>
            <a:avLst/>
            <a:gdLst>
              <a:gd name="T0" fmla="*/ 13 w 13"/>
              <a:gd name="T1" fmla="*/ 17 h 17"/>
              <a:gd name="T2" fmla="*/ 10 w 13"/>
              <a:gd name="T3" fmla="*/ 17 h 17"/>
              <a:gd name="T4" fmla="*/ 7 w 13"/>
              <a:gd name="T5" fmla="*/ 15 h 17"/>
              <a:gd name="T6" fmla="*/ 5 w 13"/>
              <a:gd name="T7" fmla="*/ 13 h 17"/>
              <a:gd name="T8" fmla="*/ 3 w 13"/>
              <a:gd name="T9" fmla="*/ 11 h 17"/>
              <a:gd name="T10" fmla="*/ 1 w 13"/>
              <a:gd name="T11" fmla="*/ 8 h 17"/>
              <a:gd name="T12" fmla="*/ 0 w 13"/>
              <a:gd name="T13" fmla="*/ 4 h 17"/>
              <a:gd name="T14" fmla="*/ 0 w 13"/>
              <a:gd name="T15" fmla="*/ 2 h 17"/>
              <a:gd name="T16" fmla="*/ 1 w 13"/>
              <a:gd name="T17" fmla="*/ 0 h 17"/>
              <a:gd name="T18" fmla="*/ 13 w 13"/>
              <a:gd name="T1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7">
                <a:moveTo>
                  <a:pt x="13" y="17"/>
                </a:moveTo>
                <a:lnTo>
                  <a:pt x="10" y="17"/>
                </a:lnTo>
                <a:lnTo>
                  <a:pt x="7" y="15"/>
                </a:lnTo>
                <a:lnTo>
                  <a:pt x="5" y="13"/>
                </a:lnTo>
                <a:lnTo>
                  <a:pt x="3" y="11"/>
                </a:lnTo>
                <a:lnTo>
                  <a:pt x="1" y="8"/>
                </a:lnTo>
                <a:lnTo>
                  <a:pt x="0" y="4"/>
                </a:lnTo>
                <a:lnTo>
                  <a:pt x="0" y="2"/>
                </a:lnTo>
                <a:lnTo>
                  <a:pt x="1" y="0"/>
                </a:lnTo>
                <a:lnTo>
                  <a:pt x="13" y="1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20" name="Freeform 19"/>
          <p:cNvSpPr>
            <a:spLocks/>
          </p:cNvSpPr>
          <p:nvPr/>
        </p:nvSpPr>
        <p:spPr bwMode="auto">
          <a:xfrm>
            <a:off x="4926416" y="5427323"/>
            <a:ext cx="31160" cy="24928"/>
          </a:xfrm>
          <a:custGeom>
            <a:avLst/>
            <a:gdLst>
              <a:gd name="T0" fmla="*/ 0 w 32"/>
              <a:gd name="T1" fmla="*/ 13 h 23"/>
              <a:gd name="T2" fmla="*/ 0 w 32"/>
              <a:gd name="T3" fmla="*/ 23 h 23"/>
              <a:gd name="T4" fmla="*/ 8 w 32"/>
              <a:gd name="T5" fmla="*/ 23 h 23"/>
              <a:gd name="T6" fmla="*/ 13 w 32"/>
              <a:gd name="T7" fmla="*/ 22 h 23"/>
              <a:gd name="T8" fmla="*/ 20 w 32"/>
              <a:gd name="T9" fmla="*/ 20 h 23"/>
              <a:gd name="T10" fmla="*/ 25 w 32"/>
              <a:gd name="T11" fmla="*/ 18 h 23"/>
              <a:gd name="T12" fmla="*/ 32 w 32"/>
              <a:gd name="T13" fmla="*/ 13 h 23"/>
              <a:gd name="T14" fmla="*/ 32 w 32"/>
              <a:gd name="T15" fmla="*/ 1 h 23"/>
              <a:gd name="T16" fmla="*/ 32 w 32"/>
              <a:gd name="T17" fmla="*/ 0 h 23"/>
              <a:gd name="T18" fmla="*/ 28 w 32"/>
              <a:gd name="T19" fmla="*/ 3 h 23"/>
              <a:gd name="T20" fmla="*/ 25 w 32"/>
              <a:gd name="T21" fmla="*/ 6 h 23"/>
              <a:gd name="T22" fmla="*/ 22 w 32"/>
              <a:gd name="T23" fmla="*/ 9 h 23"/>
              <a:gd name="T24" fmla="*/ 19 w 32"/>
              <a:gd name="T25" fmla="*/ 11 h 23"/>
              <a:gd name="T26" fmla="*/ 14 w 32"/>
              <a:gd name="T27" fmla="*/ 13 h 23"/>
              <a:gd name="T28" fmla="*/ 10 w 32"/>
              <a:gd name="T29" fmla="*/ 14 h 23"/>
              <a:gd name="T30" fmla="*/ 6 w 32"/>
              <a:gd name="T31" fmla="*/ 14 h 23"/>
              <a:gd name="T32" fmla="*/ 0 w 32"/>
              <a:gd name="T33"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23">
                <a:moveTo>
                  <a:pt x="0" y="13"/>
                </a:moveTo>
                <a:lnTo>
                  <a:pt x="0" y="23"/>
                </a:lnTo>
                <a:lnTo>
                  <a:pt x="8" y="23"/>
                </a:lnTo>
                <a:lnTo>
                  <a:pt x="13" y="22"/>
                </a:lnTo>
                <a:lnTo>
                  <a:pt x="20" y="20"/>
                </a:lnTo>
                <a:lnTo>
                  <a:pt x="25" y="18"/>
                </a:lnTo>
                <a:lnTo>
                  <a:pt x="32" y="13"/>
                </a:lnTo>
                <a:lnTo>
                  <a:pt x="32" y="1"/>
                </a:lnTo>
                <a:lnTo>
                  <a:pt x="32" y="0"/>
                </a:lnTo>
                <a:lnTo>
                  <a:pt x="28" y="3"/>
                </a:lnTo>
                <a:lnTo>
                  <a:pt x="25" y="6"/>
                </a:lnTo>
                <a:lnTo>
                  <a:pt x="22" y="9"/>
                </a:lnTo>
                <a:lnTo>
                  <a:pt x="19" y="11"/>
                </a:lnTo>
                <a:lnTo>
                  <a:pt x="14" y="13"/>
                </a:lnTo>
                <a:lnTo>
                  <a:pt x="10" y="14"/>
                </a:lnTo>
                <a:lnTo>
                  <a:pt x="6" y="14"/>
                </a:lnTo>
                <a:lnTo>
                  <a:pt x="0" y="1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21" name="Freeform 20"/>
          <p:cNvSpPr>
            <a:spLocks/>
          </p:cNvSpPr>
          <p:nvPr/>
        </p:nvSpPr>
        <p:spPr bwMode="auto">
          <a:xfrm>
            <a:off x="2362947" y="3809054"/>
            <a:ext cx="2904162" cy="1420920"/>
          </a:xfrm>
          <a:custGeom>
            <a:avLst/>
            <a:gdLst>
              <a:gd name="T0" fmla="*/ 2098 w 2797"/>
              <a:gd name="T1" fmla="*/ 1044 h 1368"/>
              <a:gd name="T2" fmla="*/ 2134 w 2797"/>
              <a:gd name="T3" fmla="*/ 1195 h 1368"/>
              <a:gd name="T4" fmla="*/ 2155 w 2797"/>
              <a:gd name="T5" fmla="*/ 1325 h 1368"/>
              <a:gd name="T6" fmla="*/ 2107 w 2797"/>
              <a:gd name="T7" fmla="*/ 1364 h 1368"/>
              <a:gd name="T8" fmla="*/ 2024 w 2797"/>
              <a:gd name="T9" fmla="*/ 1213 h 1368"/>
              <a:gd name="T10" fmla="*/ 1953 w 2797"/>
              <a:gd name="T11" fmla="*/ 1103 h 1368"/>
              <a:gd name="T12" fmla="*/ 1877 w 2797"/>
              <a:gd name="T13" fmla="*/ 1107 h 1368"/>
              <a:gd name="T14" fmla="*/ 1784 w 2797"/>
              <a:gd name="T15" fmla="*/ 1099 h 1368"/>
              <a:gd name="T16" fmla="*/ 1702 w 2797"/>
              <a:gd name="T17" fmla="*/ 1117 h 1368"/>
              <a:gd name="T18" fmla="*/ 1650 w 2797"/>
              <a:gd name="T19" fmla="*/ 1153 h 1368"/>
              <a:gd name="T20" fmla="*/ 1532 w 2797"/>
              <a:gd name="T21" fmla="*/ 1124 h 1368"/>
              <a:gd name="T22" fmla="*/ 1414 w 2797"/>
              <a:gd name="T23" fmla="*/ 1184 h 1368"/>
              <a:gd name="T24" fmla="*/ 1326 w 2797"/>
              <a:gd name="T25" fmla="*/ 1238 h 1368"/>
              <a:gd name="T26" fmla="*/ 1253 w 2797"/>
              <a:gd name="T27" fmla="*/ 1300 h 1368"/>
              <a:gd name="T28" fmla="*/ 1133 w 2797"/>
              <a:gd name="T29" fmla="*/ 1127 h 1368"/>
              <a:gd name="T30" fmla="*/ 1044 w 2797"/>
              <a:gd name="T31" fmla="*/ 1154 h 1368"/>
              <a:gd name="T32" fmla="*/ 938 w 2797"/>
              <a:gd name="T33" fmla="*/ 1063 h 1368"/>
              <a:gd name="T34" fmla="*/ 798 w 2797"/>
              <a:gd name="T35" fmla="*/ 1031 h 1368"/>
              <a:gd name="T36" fmla="*/ 380 w 2797"/>
              <a:gd name="T37" fmla="*/ 969 h 1368"/>
              <a:gd name="T38" fmla="*/ 194 w 2797"/>
              <a:gd name="T39" fmla="*/ 857 h 1368"/>
              <a:gd name="T40" fmla="*/ 127 w 2797"/>
              <a:gd name="T41" fmla="*/ 734 h 1368"/>
              <a:gd name="T42" fmla="*/ 63 w 2797"/>
              <a:gd name="T43" fmla="*/ 625 h 1368"/>
              <a:gd name="T44" fmla="*/ 23 w 2797"/>
              <a:gd name="T45" fmla="*/ 479 h 1368"/>
              <a:gd name="T46" fmla="*/ 24 w 2797"/>
              <a:gd name="T47" fmla="*/ 277 h 1368"/>
              <a:gd name="T48" fmla="*/ 8 w 2797"/>
              <a:gd name="T49" fmla="*/ 111 h 1368"/>
              <a:gd name="T50" fmla="*/ 58 w 2797"/>
              <a:gd name="T51" fmla="*/ 85 h 1368"/>
              <a:gd name="T52" fmla="*/ 92 w 2797"/>
              <a:gd name="T53" fmla="*/ 40 h 1368"/>
              <a:gd name="T54" fmla="*/ 1365 w 2797"/>
              <a:gd name="T55" fmla="*/ 19 h 1368"/>
              <a:gd name="T56" fmla="*/ 1467 w 2797"/>
              <a:gd name="T57" fmla="*/ 33 h 1368"/>
              <a:gd name="T58" fmla="*/ 1624 w 2797"/>
              <a:gd name="T59" fmla="*/ 72 h 1368"/>
              <a:gd name="T60" fmla="*/ 1599 w 2797"/>
              <a:gd name="T61" fmla="*/ 173 h 1368"/>
              <a:gd name="T62" fmla="*/ 1681 w 2797"/>
              <a:gd name="T63" fmla="*/ 165 h 1368"/>
              <a:gd name="T64" fmla="*/ 1774 w 2797"/>
              <a:gd name="T65" fmla="*/ 134 h 1368"/>
              <a:gd name="T66" fmla="*/ 1809 w 2797"/>
              <a:gd name="T67" fmla="*/ 179 h 1368"/>
              <a:gd name="T68" fmla="*/ 1916 w 2797"/>
              <a:gd name="T69" fmla="*/ 175 h 1368"/>
              <a:gd name="T70" fmla="*/ 1871 w 2797"/>
              <a:gd name="T71" fmla="*/ 209 h 1368"/>
              <a:gd name="T72" fmla="*/ 1780 w 2797"/>
              <a:gd name="T73" fmla="*/ 288 h 1368"/>
              <a:gd name="T74" fmla="*/ 1779 w 2797"/>
              <a:gd name="T75" fmla="*/ 391 h 1368"/>
              <a:gd name="T76" fmla="*/ 1831 w 2797"/>
              <a:gd name="T77" fmla="*/ 457 h 1368"/>
              <a:gd name="T78" fmla="*/ 1852 w 2797"/>
              <a:gd name="T79" fmla="*/ 293 h 1368"/>
              <a:gd name="T80" fmla="*/ 1912 w 2797"/>
              <a:gd name="T81" fmla="*/ 241 h 1368"/>
              <a:gd name="T82" fmla="*/ 2004 w 2797"/>
              <a:gd name="T83" fmla="*/ 261 h 1368"/>
              <a:gd name="T84" fmla="*/ 2023 w 2797"/>
              <a:gd name="T85" fmla="*/ 323 h 1368"/>
              <a:gd name="T86" fmla="*/ 2009 w 2797"/>
              <a:gd name="T87" fmla="*/ 445 h 1368"/>
              <a:gd name="T88" fmla="*/ 2188 w 2797"/>
              <a:gd name="T89" fmla="*/ 415 h 1368"/>
              <a:gd name="T90" fmla="*/ 2332 w 2797"/>
              <a:gd name="T91" fmla="*/ 359 h 1368"/>
              <a:gd name="T92" fmla="*/ 2438 w 2797"/>
              <a:gd name="T93" fmla="*/ 249 h 1368"/>
              <a:gd name="T94" fmla="*/ 2610 w 2797"/>
              <a:gd name="T95" fmla="*/ 239 h 1368"/>
              <a:gd name="T96" fmla="*/ 2678 w 2797"/>
              <a:gd name="T97" fmla="*/ 121 h 1368"/>
              <a:gd name="T98" fmla="*/ 2758 w 2797"/>
              <a:gd name="T99" fmla="*/ 123 h 1368"/>
              <a:gd name="T100" fmla="*/ 2786 w 2797"/>
              <a:gd name="T101" fmla="*/ 292 h 1368"/>
              <a:gd name="T102" fmla="*/ 2648 w 2797"/>
              <a:gd name="T103" fmla="*/ 349 h 1368"/>
              <a:gd name="T104" fmla="*/ 2638 w 2797"/>
              <a:gd name="T105" fmla="*/ 464 h 1368"/>
              <a:gd name="T106" fmla="*/ 2574 w 2797"/>
              <a:gd name="T107" fmla="*/ 483 h 1368"/>
              <a:gd name="T108" fmla="*/ 2529 w 2797"/>
              <a:gd name="T109" fmla="*/ 503 h 1368"/>
              <a:gd name="T110" fmla="*/ 2451 w 2797"/>
              <a:gd name="T111" fmla="*/ 536 h 1368"/>
              <a:gd name="T112" fmla="*/ 2396 w 2797"/>
              <a:gd name="T113" fmla="*/ 611 h 1368"/>
              <a:gd name="T114" fmla="*/ 2369 w 2797"/>
              <a:gd name="T115" fmla="*/ 715 h 1368"/>
              <a:gd name="T116" fmla="*/ 2352 w 2797"/>
              <a:gd name="T117" fmla="*/ 720 h 1368"/>
              <a:gd name="T118" fmla="*/ 2345 w 2797"/>
              <a:gd name="T119" fmla="*/ 777 h 1368"/>
              <a:gd name="T120" fmla="*/ 2355 w 2797"/>
              <a:gd name="T121" fmla="*/ 828 h 1368"/>
              <a:gd name="T122" fmla="*/ 2301 w 2797"/>
              <a:gd name="T123" fmla="*/ 86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97" h="1368">
                <a:moveTo>
                  <a:pt x="2273" y="895"/>
                </a:moveTo>
                <a:lnTo>
                  <a:pt x="2242" y="913"/>
                </a:lnTo>
                <a:lnTo>
                  <a:pt x="2210" y="929"/>
                </a:lnTo>
                <a:lnTo>
                  <a:pt x="2195" y="938"/>
                </a:lnTo>
                <a:lnTo>
                  <a:pt x="2180" y="946"/>
                </a:lnTo>
                <a:lnTo>
                  <a:pt x="2165" y="956"/>
                </a:lnTo>
                <a:lnTo>
                  <a:pt x="2152" y="967"/>
                </a:lnTo>
                <a:lnTo>
                  <a:pt x="2139" y="978"/>
                </a:lnTo>
                <a:lnTo>
                  <a:pt x="2127" y="991"/>
                </a:lnTo>
                <a:lnTo>
                  <a:pt x="2118" y="1004"/>
                </a:lnTo>
                <a:lnTo>
                  <a:pt x="2109" y="1019"/>
                </a:lnTo>
                <a:lnTo>
                  <a:pt x="2105" y="1027"/>
                </a:lnTo>
                <a:lnTo>
                  <a:pt x="2101" y="1035"/>
                </a:lnTo>
                <a:lnTo>
                  <a:pt x="2098" y="1044"/>
                </a:lnTo>
                <a:lnTo>
                  <a:pt x="2096" y="1053"/>
                </a:lnTo>
                <a:lnTo>
                  <a:pt x="2094" y="1063"/>
                </a:lnTo>
                <a:lnTo>
                  <a:pt x="2093" y="1074"/>
                </a:lnTo>
                <a:lnTo>
                  <a:pt x="2092" y="1084"/>
                </a:lnTo>
                <a:lnTo>
                  <a:pt x="2092" y="1096"/>
                </a:lnTo>
                <a:lnTo>
                  <a:pt x="2093" y="1105"/>
                </a:lnTo>
                <a:lnTo>
                  <a:pt x="2094" y="1115"/>
                </a:lnTo>
                <a:lnTo>
                  <a:pt x="2096" y="1124"/>
                </a:lnTo>
                <a:lnTo>
                  <a:pt x="2099" y="1132"/>
                </a:lnTo>
                <a:lnTo>
                  <a:pt x="2107" y="1146"/>
                </a:lnTo>
                <a:lnTo>
                  <a:pt x="2114" y="1160"/>
                </a:lnTo>
                <a:lnTo>
                  <a:pt x="2123" y="1173"/>
                </a:lnTo>
                <a:lnTo>
                  <a:pt x="2131" y="1187"/>
                </a:lnTo>
                <a:lnTo>
                  <a:pt x="2134" y="1195"/>
                </a:lnTo>
                <a:lnTo>
                  <a:pt x="2136" y="1204"/>
                </a:lnTo>
                <a:lnTo>
                  <a:pt x="2137" y="1212"/>
                </a:lnTo>
                <a:lnTo>
                  <a:pt x="2138" y="1222"/>
                </a:lnTo>
                <a:lnTo>
                  <a:pt x="2138" y="1219"/>
                </a:lnTo>
                <a:lnTo>
                  <a:pt x="2138" y="1229"/>
                </a:lnTo>
                <a:lnTo>
                  <a:pt x="2138" y="1230"/>
                </a:lnTo>
                <a:lnTo>
                  <a:pt x="2142" y="1246"/>
                </a:lnTo>
                <a:lnTo>
                  <a:pt x="2149" y="1262"/>
                </a:lnTo>
                <a:lnTo>
                  <a:pt x="2152" y="1270"/>
                </a:lnTo>
                <a:lnTo>
                  <a:pt x="2154" y="1278"/>
                </a:lnTo>
                <a:lnTo>
                  <a:pt x="2156" y="1288"/>
                </a:lnTo>
                <a:lnTo>
                  <a:pt x="2157" y="1299"/>
                </a:lnTo>
                <a:lnTo>
                  <a:pt x="2156" y="1312"/>
                </a:lnTo>
                <a:lnTo>
                  <a:pt x="2155" y="1325"/>
                </a:lnTo>
                <a:lnTo>
                  <a:pt x="2153" y="1336"/>
                </a:lnTo>
                <a:lnTo>
                  <a:pt x="2150" y="1347"/>
                </a:lnTo>
                <a:lnTo>
                  <a:pt x="2148" y="1351"/>
                </a:lnTo>
                <a:lnTo>
                  <a:pt x="2146" y="1355"/>
                </a:lnTo>
                <a:lnTo>
                  <a:pt x="2142" y="1359"/>
                </a:lnTo>
                <a:lnTo>
                  <a:pt x="2139" y="1363"/>
                </a:lnTo>
                <a:lnTo>
                  <a:pt x="2136" y="1365"/>
                </a:lnTo>
                <a:lnTo>
                  <a:pt x="2132" y="1367"/>
                </a:lnTo>
                <a:lnTo>
                  <a:pt x="2127" y="1368"/>
                </a:lnTo>
                <a:lnTo>
                  <a:pt x="2123" y="1368"/>
                </a:lnTo>
                <a:lnTo>
                  <a:pt x="2118" y="1368"/>
                </a:lnTo>
                <a:lnTo>
                  <a:pt x="2113" y="1367"/>
                </a:lnTo>
                <a:lnTo>
                  <a:pt x="2110" y="1366"/>
                </a:lnTo>
                <a:lnTo>
                  <a:pt x="2107" y="1364"/>
                </a:lnTo>
                <a:lnTo>
                  <a:pt x="2101" y="1359"/>
                </a:lnTo>
                <a:lnTo>
                  <a:pt x="2098" y="1353"/>
                </a:lnTo>
                <a:lnTo>
                  <a:pt x="2093" y="1339"/>
                </a:lnTo>
                <a:lnTo>
                  <a:pt x="2087" y="1326"/>
                </a:lnTo>
                <a:lnTo>
                  <a:pt x="2073" y="1309"/>
                </a:lnTo>
                <a:lnTo>
                  <a:pt x="2060" y="1293"/>
                </a:lnTo>
                <a:lnTo>
                  <a:pt x="2054" y="1286"/>
                </a:lnTo>
                <a:lnTo>
                  <a:pt x="2047" y="1278"/>
                </a:lnTo>
                <a:lnTo>
                  <a:pt x="2042" y="1270"/>
                </a:lnTo>
                <a:lnTo>
                  <a:pt x="2038" y="1261"/>
                </a:lnTo>
                <a:lnTo>
                  <a:pt x="2033" y="1250"/>
                </a:lnTo>
                <a:lnTo>
                  <a:pt x="2029" y="1238"/>
                </a:lnTo>
                <a:lnTo>
                  <a:pt x="2027" y="1226"/>
                </a:lnTo>
                <a:lnTo>
                  <a:pt x="2024" y="1213"/>
                </a:lnTo>
                <a:lnTo>
                  <a:pt x="2019" y="1187"/>
                </a:lnTo>
                <a:lnTo>
                  <a:pt x="2014" y="1162"/>
                </a:lnTo>
                <a:lnTo>
                  <a:pt x="2011" y="1150"/>
                </a:lnTo>
                <a:lnTo>
                  <a:pt x="2006" y="1139"/>
                </a:lnTo>
                <a:lnTo>
                  <a:pt x="2001" y="1129"/>
                </a:lnTo>
                <a:lnTo>
                  <a:pt x="1994" y="1120"/>
                </a:lnTo>
                <a:lnTo>
                  <a:pt x="1991" y="1116"/>
                </a:lnTo>
                <a:lnTo>
                  <a:pt x="1987" y="1113"/>
                </a:lnTo>
                <a:lnTo>
                  <a:pt x="1983" y="1111"/>
                </a:lnTo>
                <a:lnTo>
                  <a:pt x="1977" y="1107"/>
                </a:lnTo>
                <a:lnTo>
                  <a:pt x="1972" y="1105"/>
                </a:lnTo>
                <a:lnTo>
                  <a:pt x="1966" y="1104"/>
                </a:lnTo>
                <a:lnTo>
                  <a:pt x="1960" y="1103"/>
                </a:lnTo>
                <a:lnTo>
                  <a:pt x="1953" y="1103"/>
                </a:lnTo>
                <a:lnTo>
                  <a:pt x="1948" y="1104"/>
                </a:lnTo>
                <a:lnTo>
                  <a:pt x="1944" y="1106"/>
                </a:lnTo>
                <a:lnTo>
                  <a:pt x="1939" y="1111"/>
                </a:lnTo>
                <a:lnTo>
                  <a:pt x="1936" y="1115"/>
                </a:lnTo>
                <a:lnTo>
                  <a:pt x="1932" y="1119"/>
                </a:lnTo>
                <a:lnTo>
                  <a:pt x="1929" y="1123"/>
                </a:lnTo>
                <a:lnTo>
                  <a:pt x="1923" y="1125"/>
                </a:lnTo>
                <a:lnTo>
                  <a:pt x="1919" y="1126"/>
                </a:lnTo>
                <a:lnTo>
                  <a:pt x="1912" y="1126"/>
                </a:lnTo>
                <a:lnTo>
                  <a:pt x="1907" y="1125"/>
                </a:lnTo>
                <a:lnTo>
                  <a:pt x="1902" y="1123"/>
                </a:lnTo>
                <a:lnTo>
                  <a:pt x="1897" y="1120"/>
                </a:lnTo>
                <a:lnTo>
                  <a:pt x="1887" y="1114"/>
                </a:lnTo>
                <a:lnTo>
                  <a:pt x="1877" y="1107"/>
                </a:lnTo>
                <a:lnTo>
                  <a:pt x="1866" y="1100"/>
                </a:lnTo>
                <a:lnTo>
                  <a:pt x="1854" y="1093"/>
                </a:lnTo>
                <a:lnTo>
                  <a:pt x="1848" y="1091"/>
                </a:lnTo>
                <a:lnTo>
                  <a:pt x="1841" y="1089"/>
                </a:lnTo>
                <a:lnTo>
                  <a:pt x="1834" y="1088"/>
                </a:lnTo>
                <a:lnTo>
                  <a:pt x="1826" y="1088"/>
                </a:lnTo>
                <a:lnTo>
                  <a:pt x="1818" y="1088"/>
                </a:lnTo>
                <a:lnTo>
                  <a:pt x="1812" y="1089"/>
                </a:lnTo>
                <a:lnTo>
                  <a:pt x="1807" y="1091"/>
                </a:lnTo>
                <a:lnTo>
                  <a:pt x="1802" y="1093"/>
                </a:lnTo>
                <a:lnTo>
                  <a:pt x="1798" y="1096"/>
                </a:lnTo>
                <a:lnTo>
                  <a:pt x="1794" y="1098"/>
                </a:lnTo>
                <a:lnTo>
                  <a:pt x="1789" y="1099"/>
                </a:lnTo>
                <a:lnTo>
                  <a:pt x="1784" y="1099"/>
                </a:lnTo>
                <a:lnTo>
                  <a:pt x="1772" y="1088"/>
                </a:lnTo>
                <a:lnTo>
                  <a:pt x="1761" y="1090"/>
                </a:lnTo>
                <a:lnTo>
                  <a:pt x="1750" y="1091"/>
                </a:lnTo>
                <a:lnTo>
                  <a:pt x="1739" y="1092"/>
                </a:lnTo>
                <a:lnTo>
                  <a:pt x="1728" y="1093"/>
                </a:lnTo>
                <a:lnTo>
                  <a:pt x="1715" y="1094"/>
                </a:lnTo>
                <a:lnTo>
                  <a:pt x="1703" y="1096"/>
                </a:lnTo>
                <a:lnTo>
                  <a:pt x="1691" y="1097"/>
                </a:lnTo>
                <a:lnTo>
                  <a:pt x="1679" y="1099"/>
                </a:lnTo>
                <a:lnTo>
                  <a:pt x="1690" y="1103"/>
                </a:lnTo>
                <a:lnTo>
                  <a:pt x="1696" y="1105"/>
                </a:lnTo>
                <a:lnTo>
                  <a:pt x="1700" y="1103"/>
                </a:lnTo>
                <a:lnTo>
                  <a:pt x="1706" y="1099"/>
                </a:lnTo>
                <a:lnTo>
                  <a:pt x="1702" y="1117"/>
                </a:lnTo>
                <a:lnTo>
                  <a:pt x="1698" y="1132"/>
                </a:lnTo>
                <a:lnTo>
                  <a:pt x="1698" y="1139"/>
                </a:lnTo>
                <a:lnTo>
                  <a:pt x="1698" y="1145"/>
                </a:lnTo>
                <a:lnTo>
                  <a:pt x="1699" y="1149"/>
                </a:lnTo>
                <a:lnTo>
                  <a:pt x="1701" y="1151"/>
                </a:lnTo>
                <a:lnTo>
                  <a:pt x="1703" y="1154"/>
                </a:lnTo>
                <a:lnTo>
                  <a:pt x="1706" y="1157"/>
                </a:lnTo>
                <a:lnTo>
                  <a:pt x="1698" y="1160"/>
                </a:lnTo>
                <a:lnTo>
                  <a:pt x="1690" y="1163"/>
                </a:lnTo>
                <a:lnTo>
                  <a:pt x="1681" y="1163"/>
                </a:lnTo>
                <a:lnTo>
                  <a:pt x="1674" y="1162"/>
                </a:lnTo>
                <a:lnTo>
                  <a:pt x="1665" y="1159"/>
                </a:lnTo>
                <a:lnTo>
                  <a:pt x="1658" y="1156"/>
                </a:lnTo>
                <a:lnTo>
                  <a:pt x="1650" y="1153"/>
                </a:lnTo>
                <a:lnTo>
                  <a:pt x="1643" y="1149"/>
                </a:lnTo>
                <a:lnTo>
                  <a:pt x="1628" y="1140"/>
                </a:lnTo>
                <a:lnTo>
                  <a:pt x="1614" y="1131"/>
                </a:lnTo>
                <a:lnTo>
                  <a:pt x="1607" y="1128"/>
                </a:lnTo>
                <a:lnTo>
                  <a:pt x="1600" y="1125"/>
                </a:lnTo>
                <a:lnTo>
                  <a:pt x="1594" y="1123"/>
                </a:lnTo>
                <a:lnTo>
                  <a:pt x="1587" y="1123"/>
                </a:lnTo>
                <a:lnTo>
                  <a:pt x="1573" y="1128"/>
                </a:lnTo>
                <a:lnTo>
                  <a:pt x="1560" y="1133"/>
                </a:lnTo>
                <a:lnTo>
                  <a:pt x="1554" y="1133"/>
                </a:lnTo>
                <a:lnTo>
                  <a:pt x="1548" y="1131"/>
                </a:lnTo>
                <a:lnTo>
                  <a:pt x="1542" y="1129"/>
                </a:lnTo>
                <a:lnTo>
                  <a:pt x="1537" y="1126"/>
                </a:lnTo>
                <a:lnTo>
                  <a:pt x="1532" y="1124"/>
                </a:lnTo>
                <a:lnTo>
                  <a:pt x="1527" y="1120"/>
                </a:lnTo>
                <a:lnTo>
                  <a:pt x="1521" y="1119"/>
                </a:lnTo>
                <a:lnTo>
                  <a:pt x="1514" y="1118"/>
                </a:lnTo>
                <a:lnTo>
                  <a:pt x="1505" y="1119"/>
                </a:lnTo>
                <a:lnTo>
                  <a:pt x="1497" y="1120"/>
                </a:lnTo>
                <a:lnTo>
                  <a:pt x="1488" y="1123"/>
                </a:lnTo>
                <a:lnTo>
                  <a:pt x="1482" y="1126"/>
                </a:lnTo>
                <a:lnTo>
                  <a:pt x="1474" y="1129"/>
                </a:lnTo>
                <a:lnTo>
                  <a:pt x="1468" y="1133"/>
                </a:lnTo>
                <a:lnTo>
                  <a:pt x="1461" y="1138"/>
                </a:lnTo>
                <a:lnTo>
                  <a:pt x="1456" y="1142"/>
                </a:lnTo>
                <a:lnTo>
                  <a:pt x="1435" y="1163"/>
                </a:lnTo>
                <a:lnTo>
                  <a:pt x="1418" y="1180"/>
                </a:lnTo>
                <a:lnTo>
                  <a:pt x="1414" y="1184"/>
                </a:lnTo>
                <a:lnTo>
                  <a:pt x="1408" y="1187"/>
                </a:lnTo>
                <a:lnTo>
                  <a:pt x="1404" y="1189"/>
                </a:lnTo>
                <a:lnTo>
                  <a:pt x="1399" y="1189"/>
                </a:lnTo>
                <a:lnTo>
                  <a:pt x="1387" y="1187"/>
                </a:lnTo>
                <a:lnTo>
                  <a:pt x="1376" y="1187"/>
                </a:lnTo>
                <a:lnTo>
                  <a:pt x="1368" y="1191"/>
                </a:lnTo>
                <a:lnTo>
                  <a:pt x="1362" y="1195"/>
                </a:lnTo>
                <a:lnTo>
                  <a:pt x="1355" y="1199"/>
                </a:lnTo>
                <a:lnTo>
                  <a:pt x="1350" y="1205"/>
                </a:lnTo>
                <a:lnTo>
                  <a:pt x="1345" y="1210"/>
                </a:lnTo>
                <a:lnTo>
                  <a:pt x="1339" y="1217"/>
                </a:lnTo>
                <a:lnTo>
                  <a:pt x="1335" y="1223"/>
                </a:lnTo>
                <a:lnTo>
                  <a:pt x="1331" y="1231"/>
                </a:lnTo>
                <a:lnTo>
                  <a:pt x="1326" y="1238"/>
                </a:lnTo>
                <a:lnTo>
                  <a:pt x="1323" y="1246"/>
                </a:lnTo>
                <a:lnTo>
                  <a:pt x="1321" y="1255"/>
                </a:lnTo>
                <a:lnTo>
                  <a:pt x="1318" y="1263"/>
                </a:lnTo>
                <a:lnTo>
                  <a:pt x="1316" y="1272"/>
                </a:lnTo>
                <a:lnTo>
                  <a:pt x="1315" y="1281"/>
                </a:lnTo>
                <a:lnTo>
                  <a:pt x="1314" y="1290"/>
                </a:lnTo>
                <a:lnTo>
                  <a:pt x="1314" y="1299"/>
                </a:lnTo>
                <a:lnTo>
                  <a:pt x="1322" y="1314"/>
                </a:lnTo>
                <a:lnTo>
                  <a:pt x="1311" y="1314"/>
                </a:lnTo>
                <a:lnTo>
                  <a:pt x="1299" y="1313"/>
                </a:lnTo>
                <a:lnTo>
                  <a:pt x="1287" y="1310"/>
                </a:lnTo>
                <a:lnTo>
                  <a:pt x="1275" y="1308"/>
                </a:lnTo>
                <a:lnTo>
                  <a:pt x="1264" y="1304"/>
                </a:lnTo>
                <a:lnTo>
                  <a:pt x="1253" y="1300"/>
                </a:lnTo>
                <a:lnTo>
                  <a:pt x="1244" y="1296"/>
                </a:lnTo>
                <a:lnTo>
                  <a:pt x="1237" y="1291"/>
                </a:lnTo>
                <a:lnTo>
                  <a:pt x="1228" y="1281"/>
                </a:lnTo>
                <a:lnTo>
                  <a:pt x="1219" y="1269"/>
                </a:lnTo>
                <a:lnTo>
                  <a:pt x="1212" y="1256"/>
                </a:lnTo>
                <a:lnTo>
                  <a:pt x="1205" y="1242"/>
                </a:lnTo>
                <a:lnTo>
                  <a:pt x="1192" y="1212"/>
                </a:lnTo>
                <a:lnTo>
                  <a:pt x="1179" y="1183"/>
                </a:lnTo>
                <a:lnTo>
                  <a:pt x="1172" y="1169"/>
                </a:lnTo>
                <a:lnTo>
                  <a:pt x="1164" y="1156"/>
                </a:lnTo>
                <a:lnTo>
                  <a:pt x="1155" y="1145"/>
                </a:lnTo>
                <a:lnTo>
                  <a:pt x="1145" y="1134"/>
                </a:lnTo>
                <a:lnTo>
                  <a:pt x="1139" y="1130"/>
                </a:lnTo>
                <a:lnTo>
                  <a:pt x="1133" y="1127"/>
                </a:lnTo>
                <a:lnTo>
                  <a:pt x="1126" y="1123"/>
                </a:lnTo>
                <a:lnTo>
                  <a:pt x="1120" y="1120"/>
                </a:lnTo>
                <a:lnTo>
                  <a:pt x="1112" y="1118"/>
                </a:lnTo>
                <a:lnTo>
                  <a:pt x="1104" y="1116"/>
                </a:lnTo>
                <a:lnTo>
                  <a:pt x="1096" y="1115"/>
                </a:lnTo>
                <a:lnTo>
                  <a:pt x="1087" y="1115"/>
                </a:lnTo>
                <a:lnTo>
                  <a:pt x="1080" y="1115"/>
                </a:lnTo>
                <a:lnTo>
                  <a:pt x="1075" y="1117"/>
                </a:lnTo>
                <a:lnTo>
                  <a:pt x="1069" y="1119"/>
                </a:lnTo>
                <a:lnTo>
                  <a:pt x="1066" y="1121"/>
                </a:lnTo>
                <a:lnTo>
                  <a:pt x="1060" y="1129"/>
                </a:lnTo>
                <a:lnTo>
                  <a:pt x="1054" y="1138"/>
                </a:lnTo>
                <a:lnTo>
                  <a:pt x="1050" y="1146"/>
                </a:lnTo>
                <a:lnTo>
                  <a:pt x="1044" y="1154"/>
                </a:lnTo>
                <a:lnTo>
                  <a:pt x="1040" y="1156"/>
                </a:lnTo>
                <a:lnTo>
                  <a:pt x="1036" y="1158"/>
                </a:lnTo>
                <a:lnTo>
                  <a:pt x="1031" y="1160"/>
                </a:lnTo>
                <a:lnTo>
                  <a:pt x="1025" y="1160"/>
                </a:lnTo>
                <a:lnTo>
                  <a:pt x="1018" y="1160"/>
                </a:lnTo>
                <a:lnTo>
                  <a:pt x="1012" y="1158"/>
                </a:lnTo>
                <a:lnTo>
                  <a:pt x="1007" y="1155"/>
                </a:lnTo>
                <a:lnTo>
                  <a:pt x="1000" y="1152"/>
                </a:lnTo>
                <a:lnTo>
                  <a:pt x="989" y="1141"/>
                </a:lnTo>
                <a:lnTo>
                  <a:pt x="980" y="1129"/>
                </a:lnTo>
                <a:lnTo>
                  <a:pt x="961" y="1102"/>
                </a:lnTo>
                <a:lnTo>
                  <a:pt x="948" y="1080"/>
                </a:lnTo>
                <a:lnTo>
                  <a:pt x="943" y="1072"/>
                </a:lnTo>
                <a:lnTo>
                  <a:pt x="938" y="1063"/>
                </a:lnTo>
                <a:lnTo>
                  <a:pt x="932" y="1057"/>
                </a:lnTo>
                <a:lnTo>
                  <a:pt x="927" y="1050"/>
                </a:lnTo>
                <a:lnTo>
                  <a:pt x="920" y="1044"/>
                </a:lnTo>
                <a:lnTo>
                  <a:pt x="914" y="1039"/>
                </a:lnTo>
                <a:lnTo>
                  <a:pt x="907" y="1035"/>
                </a:lnTo>
                <a:lnTo>
                  <a:pt x="900" y="1031"/>
                </a:lnTo>
                <a:lnTo>
                  <a:pt x="885" y="1024"/>
                </a:lnTo>
                <a:lnTo>
                  <a:pt x="868" y="1018"/>
                </a:lnTo>
                <a:lnTo>
                  <a:pt x="849" y="1012"/>
                </a:lnTo>
                <a:lnTo>
                  <a:pt x="828" y="1007"/>
                </a:lnTo>
                <a:lnTo>
                  <a:pt x="801" y="1007"/>
                </a:lnTo>
                <a:lnTo>
                  <a:pt x="798" y="1007"/>
                </a:lnTo>
                <a:lnTo>
                  <a:pt x="798" y="1027"/>
                </a:lnTo>
                <a:lnTo>
                  <a:pt x="798" y="1031"/>
                </a:lnTo>
                <a:lnTo>
                  <a:pt x="715" y="1031"/>
                </a:lnTo>
                <a:lnTo>
                  <a:pt x="673" y="1031"/>
                </a:lnTo>
                <a:lnTo>
                  <a:pt x="658" y="1031"/>
                </a:lnTo>
                <a:lnTo>
                  <a:pt x="656" y="1031"/>
                </a:lnTo>
                <a:lnTo>
                  <a:pt x="595" y="1010"/>
                </a:lnTo>
                <a:lnTo>
                  <a:pt x="551" y="995"/>
                </a:lnTo>
                <a:lnTo>
                  <a:pt x="519" y="984"/>
                </a:lnTo>
                <a:lnTo>
                  <a:pt x="497" y="977"/>
                </a:lnTo>
                <a:lnTo>
                  <a:pt x="484" y="972"/>
                </a:lnTo>
                <a:lnTo>
                  <a:pt x="478" y="970"/>
                </a:lnTo>
                <a:lnTo>
                  <a:pt x="474" y="969"/>
                </a:lnTo>
                <a:lnTo>
                  <a:pt x="474" y="969"/>
                </a:lnTo>
                <a:lnTo>
                  <a:pt x="412" y="969"/>
                </a:lnTo>
                <a:lnTo>
                  <a:pt x="380" y="969"/>
                </a:lnTo>
                <a:lnTo>
                  <a:pt x="369" y="969"/>
                </a:lnTo>
                <a:lnTo>
                  <a:pt x="366" y="969"/>
                </a:lnTo>
                <a:lnTo>
                  <a:pt x="361" y="959"/>
                </a:lnTo>
                <a:lnTo>
                  <a:pt x="355" y="951"/>
                </a:lnTo>
                <a:lnTo>
                  <a:pt x="346" y="942"/>
                </a:lnTo>
                <a:lnTo>
                  <a:pt x="337" y="934"/>
                </a:lnTo>
                <a:lnTo>
                  <a:pt x="326" y="926"/>
                </a:lnTo>
                <a:lnTo>
                  <a:pt x="317" y="918"/>
                </a:lnTo>
                <a:lnTo>
                  <a:pt x="305" y="912"/>
                </a:lnTo>
                <a:lnTo>
                  <a:pt x="293" y="904"/>
                </a:lnTo>
                <a:lnTo>
                  <a:pt x="268" y="891"/>
                </a:lnTo>
                <a:lnTo>
                  <a:pt x="242" y="879"/>
                </a:lnTo>
                <a:lnTo>
                  <a:pt x="217" y="867"/>
                </a:lnTo>
                <a:lnTo>
                  <a:pt x="194" y="857"/>
                </a:lnTo>
                <a:lnTo>
                  <a:pt x="189" y="855"/>
                </a:lnTo>
                <a:lnTo>
                  <a:pt x="187" y="852"/>
                </a:lnTo>
                <a:lnTo>
                  <a:pt x="186" y="848"/>
                </a:lnTo>
                <a:lnTo>
                  <a:pt x="185" y="842"/>
                </a:lnTo>
                <a:lnTo>
                  <a:pt x="184" y="833"/>
                </a:lnTo>
                <a:lnTo>
                  <a:pt x="182" y="823"/>
                </a:lnTo>
                <a:lnTo>
                  <a:pt x="176" y="811"/>
                </a:lnTo>
                <a:lnTo>
                  <a:pt x="171" y="801"/>
                </a:lnTo>
                <a:lnTo>
                  <a:pt x="166" y="791"/>
                </a:lnTo>
                <a:lnTo>
                  <a:pt x="159" y="783"/>
                </a:lnTo>
                <a:lnTo>
                  <a:pt x="147" y="767"/>
                </a:lnTo>
                <a:lnTo>
                  <a:pt x="136" y="750"/>
                </a:lnTo>
                <a:lnTo>
                  <a:pt x="131" y="743"/>
                </a:lnTo>
                <a:lnTo>
                  <a:pt x="127" y="734"/>
                </a:lnTo>
                <a:lnTo>
                  <a:pt x="122" y="726"/>
                </a:lnTo>
                <a:lnTo>
                  <a:pt x="119" y="717"/>
                </a:lnTo>
                <a:lnTo>
                  <a:pt x="117" y="707"/>
                </a:lnTo>
                <a:lnTo>
                  <a:pt x="116" y="696"/>
                </a:lnTo>
                <a:lnTo>
                  <a:pt x="116" y="685"/>
                </a:lnTo>
                <a:lnTo>
                  <a:pt x="116" y="672"/>
                </a:lnTo>
                <a:lnTo>
                  <a:pt x="109" y="671"/>
                </a:lnTo>
                <a:lnTo>
                  <a:pt x="103" y="668"/>
                </a:lnTo>
                <a:lnTo>
                  <a:pt x="96" y="664"/>
                </a:lnTo>
                <a:lnTo>
                  <a:pt x="90" y="657"/>
                </a:lnTo>
                <a:lnTo>
                  <a:pt x="84" y="651"/>
                </a:lnTo>
                <a:lnTo>
                  <a:pt x="77" y="643"/>
                </a:lnTo>
                <a:lnTo>
                  <a:pt x="69" y="634"/>
                </a:lnTo>
                <a:lnTo>
                  <a:pt x="63" y="625"/>
                </a:lnTo>
                <a:lnTo>
                  <a:pt x="51" y="604"/>
                </a:lnTo>
                <a:lnTo>
                  <a:pt x="38" y="583"/>
                </a:lnTo>
                <a:lnTo>
                  <a:pt x="27" y="562"/>
                </a:lnTo>
                <a:lnTo>
                  <a:pt x="17" y="542"/>
                </a:lnTo>
                <a:lnTo>
                  <a:pt x="14" y="536"/>
                </a:lnTo>
                <a:lnTo>
                  <a:pt x="14" y="531"/>
                </a:lnTo>
                <a:lnTo>
                  <a:pt x="16" y="526"/>
                </a:lnTo>
                <a:lnTo>
                  <a:pt x="19" y="522"/>
                </a:lnTo>
                <a:lnTo>
                  <a:pt x="25" y="516"/>
                </a:lnTo>
                <a:lnTo>
                  <a:pt x="32" y="511"/>
                </a:lnTo>
                <a:lnTo>
                  <a:pt x="28" y="504"/>
                </a:lnTo>
                <a:lnTo>
                  <a:pt x="26" y="496"/>
                </a:lnTo>
                <a:lnTo>
                  <a:pt x="24" y="487"/>
                </a:lnTo>
                <a:lnTo>
                  <a:pt x="23" y="479"/>
                </a:lnTo>
                <a:lnTo>
                  <a:pt x="22" y="460"/>
                </a:lnTo>
                <a:lnTo>
                  <a:pt x="23" y="441"/>
                </a:lnTo>
                <a:lnTo>
                  <a:pt x="23" y="421"/>
                </a:lnTo>
                <a:lnTo>
                  <a:pt x="22" y="402"/>
                </a:lnTo>
                <a:lnTo>
                  <a:pt x="22" y="392"/>
                </a:lnTo>
                <a:lnTo>
                  <a:pt x="21" y="383"/>
                </a:lnTo>
                <a:lnTo>
                  <a:pt x="19" y="374"/>
                </a:lnTo>
                <a:lnTo>
                  <a:pt x="17" y="365"/>
                </a:lnTo>
                <a:lnTo>
                  <a:pt x="14" y="358"/>
                </a:lnTo>
                <a:lnTo>
                  <a:pt x="13" y="348"/>
                </a:lnTo>
                <a:lnTo>
                  <a:pt x="13" y="338"/>
                </a:lnTo>
                <a:lnTo>
                  <a:pt x="14" y="327"/>
                </a:lnTo>
                <a:lnTo>
                  <a:pt x="18" y="302"/>
                </a:lnTo>
                <a:lnTo>
                  <a:pt x="24" y="277"/>
                </a:lnTo>
                <a:lnTo>
                  <a:pt x="31" y="249"/>
                </a:lnTo>
                <a:lnTo>
                  <a:pt x="37" y="224"/>
                </a:lnTo>
                <a:lnTo>
                  <a:pt x="39" y="211"/>
                </a:lnTo>
                <a:lnTo>
                  <a:pt x="41" y="199"/>
                </a:lnTo>
                <a:lnTo>
                  <a:pt x="43" y="188"/>
                </a:lnTo>
                <a:lnTo>
                  <a:pt x="44" y="177"/>
                </a:lnTo>
                <a:lnTo>
                  <a:pt x="43" y="169"/>
                </a:lnTo>
                <a:lnTo>
                  <a:pt x="41" y="163"/>
                </a:lnTo>
                <a:lnTo>
                  <a:pt x="39" y="158"/>
                </a:lnTo>
                <a:lnTo>
                  <a:pt x="37" y="152"/>
                </a:lnTo>
                <a:lnTo>
                  <a:pt x="30" y="141"/>
                </a:lnTo>
                <a:lnTo>
                  <a:pt x="22" y="132"/>
                </a:lnTo>
                <a:lnTo>
                  <a:pt x="14" y="122"/>
                </a:lnTo>
                <a:lnTo>
                  <a:pt x="8" y="111"/>
                </a:lnTo>
                <a:lnTo>
                  <a:pt x="5" y="107"/>
                </a:lnTo>
                <a:lnTo>
                  <a:pt x="3" y="100"/>
                </a:lnTo>
                <a:lnTo>
                  <a:pt x="1" y="95"/>
                </a:lnTo>
                <a:lnTo>
                  <a:pt x="0" y="88"/>
                </a:lnTo>
                <a:lnTo>
                  <a:pt x="1" y="85"/>
                </a:lnTo>
                <a:lnTo>
                  <a:pt x="4" y="82"/>
                </a:lnTo>
                <a:lnTo>
                  <a:pt x="7" y="80"/>
                </a:lnTo>
                <a:lnTo>
                  <a:pt x="11" y="79"/>
                </a:lnTo>
                <a:lnTo>
                  <a:pt x="20" y="77"/>
                </a:lnTo>
                <a:lnTo>
                  <a:pt x="27" y="76"/>
                </a:lnTo>
                <a:lnTo>
                  <a:pt x="36" y="77"/>
                </a:lnTo>
                <a:lnTo>
                  <a:pt x="44" y="79"/>
                </a:lnTo>
                <a:lnTo>
                  <a:pt x="51" y="82"/>
                </a:lnTo>
                <a:lnTo>
                  <a:pt x="58" y="85"/>
                </a:lnTo>
                <a:lnTo>
                  <a:pt x="63" y="88"/>
                </a:lnTo>
                <a:lnTo>
                  <a:pt x="68" y="93"/>
                </a:lnTo>
                <a:lnTo>
                  <a:pt x="74" y="98"/>
                </a:lnTo>
                <a:lnTo>
                  <a:pt x="78" y="103"/>
                </a:lnTo>
                <a:lnTo>
                  <a:pt x="85" y="94"/>
                </a:lnTo>
                <a:lnTo>
                  <a:pt x="92" y="82"/>
                </a:lnTo>
                <a:lnTo>
                  <a:pt x="95" y="76"/>
                </a:lnTo>
                <a:lnTo>
                  <a:pt x="99" y="70"/>
                </a:lnTo>
                <a:lnTo>
                  <a:pt x="101" y="63"/>
                </a:lnTo>
                <a:lnTo>
                  <a:pt x="101" y="58"/>
                </a:lnTo>
                <a:lnTo>
                  <a:pt x="101" y="53"/>
                </a:lnTo>
                <a:lnTo>
                  <a:pt x="99" y="48"/>
                </a:lnTo>
                <a:lnTo>
                  <a:pt x="95" y="44"/>
                </a:lnTo>
                <a:lnTo>
                  <a:pt x="92" y="40"/>
                </a:lnTo>
                <a:lnTo>
                  <a:pt x="89" y="35"/>
                </a:lnTo>
                <a:lnTo>
                  <a:pt x="85" y="31"/>
                </a:lnTo>
                <a:lnTo>
                  <a:pt x="81" y="26"/>
                </a:lnTo>
                <a:lnTo>
                  <a:pt x="78" y="19"/>
                </a:lnTo>
                <a:lnTo>
                  <a:pt x="317" y="19"/>
                </a:lnTo>
                <a:lnTo>
                  <a:pt x="526" y="19"/>
                </a:lnTo>
                <a:lnTo>
                  <a:pt x="708" y="19"/>
                </a:lnTo>
                <a:lnTo>
                  <a:pt x="864" y="19"/>
                </a:lnTo>
                <a:lnTo>
                  <a:pt x="996" y="19"/>
                </a:lnTo>
                <a:lnTo>
                  <a:pt x="1105" y="19"/>
                </a:lnTo>
                <a:lnTo>
                  <a:pt x="1196" y="19"/>
                </a:lnTo>
                <a:lnTo>
                  <a:pt x="1267" y="19"/>
                </a:lnTo>
                <a:lnTo>
                  <a:pt x="1323" y="19"/>
                </a:lnTo>
                <a:lnTo>
                  <a:pt x="1365" y="19"/>
                </a:lnTo>
                <a:lnTo>
                  <a:pt x="1395" y="19"/>
                </a:lnTo>
                <a:lnTo>
                  <a:pt x="1416" y="19"/>
                </a:lnTo>
                <a:lnTo>
                  <a:pt x="1428" y="19"/>
                </a:lnTo>
                <a:lnTo>
                  <a:pt x="1434" y="19"/>
                </a:lnTo>
                <a:lnTo>
                  <a:pt x="1436" y="19"/>
                </a:lnTo>
                <a:lnTo>
                  <a:pt x="1437" y="19"/>
                </a:lnTo>
                <a:lnTo>
                  <a:pt x="1437" y="3"/>
                </a:lnTo>
                <a:lnTo>
                  <a:pt x="1437" y="0"/>
                </a:lnTo>
                <a:lnTo>
                  <a:pt x="1445" y="6"/>
                </a:lnTo>
                <a:lnTo>
                  <a:pt x="1450" y="11"/>
                </a:lnTo>
                <a:lnTo>
                  <a:pt x="1455" y="17"/>
                </a:lnTo>
                <a:lnTo>
                  <a:pt x="1458" y="22"/>
                </a:lnTo>
                <a:lnTo>
                  <a:pt x="1462" y="28"/>
                </a:lnTo>
                <a:lnTo>
                  <a:pt x="1467" y="33"/>
                </a:lnTo>
                <a:lnTo>
                  <a:pt x="1472" y="37"/>
                </a:lnTo>
                <a:lnTo>
                  <a:pt x="1479" y="42"/>
                </a:lnTo>
                <a:lnTo>
                  <a:pt x="1528" y="42"/>
                </a:lnTo>
                <a:lnTo>
                  <a:pt x="1554" y="42"/>
                </a:lnTo>
                <a:lnTo>
                  <a:pt x="1563" y="42"/>
                </a:lnTo>
                <a:lnTo>
                  <a:pt x="1564" y="42"/>
                </a:lnTo>
                <a:lnTo>
                  <a:pt x="1571" y="48"/>
                </a:lnTo>
                <a:lnTo>
                  <a:pt x="1578" y="54"/>
                </a:lnTo>
                <a:lnTo>
                  <a:pt x="1584" y="58"/>
                </a:lnTo>
                <a:lnTo>
                  <a:pt x="1592" y="62"/>
                </a:lnTo>
                <a:lnTo>
                  <a:pt x="1599" y="66"/>
                </a:lnTo>
                <a:lnTo>
                  <a:pt x="1607" y="69"/>
                </a:lnTo>
                <a:lnTo>
                  <a:pt x="1616" y="71"/>
                </a:lnTo>
                <a:lnTo>
                  <a:pt x="1624" y="72"/>
                </a:lnTo>
                <a:lnTo>
                  <a:pt x="1641" y="75"/>
                </a:lnTo>
                <a:lnTo>
                  <a:pt x="1662" y="76"/>
                </a:lnTo>
                <a:lnTo>
                  <a:pt x="1684" y="76"/>
                </a:lnTo>
                <a:lnTo>
                  <a:pt x="1706" y="76"/>
                </a:lnTo>
                <a:lnTo>
                  <a:pt x="1672" y="98"/>
                </a:lnTo>
                <a:lnTo>
                  <a:pt x="1636" y="117"/>
                </a:lnTo>
                <a:lnTo>
                  <a:pt x="1619" y="128"/>
                </a:lnTo>
                <a:lnTo>
                  <a:pt x="1603" y="141"/>
                </a:lnTo>
                <a:lnTo>
                  <a:pt x="1595" y="148"/>
                </a:lnTo>
                <a:lnTo>
                  <a:pt x="1586" y="155"/>
                </a:lnTo>
                <a:lnTo>
                  <a:pt x="1579" y="164"/>
                </a:lnTo>
                <a:lnTo>
                  <a:pt x="1572" y="173"/>
                </a:lnTo>
                <a:lnTo>
                  <a:pt x="1595" y="173"/>
                </a:lnTo>
                <a:lnTo>
                  <a:pt x="1599" y="173"/>
                </a:lnTo>
                <a:lnTo>
                  <a:pt x="1607" y="168"/>
                </a:lnTo>
                <a:lnTo>
                  <a:pt x="1614" y="164"/>
                </a:lnTo>
                <a:lnTo>
                  <a:pt x="1622" y="162"/>
                </a:lnTo>
                <a:lnTo>
                  <a:pt x="1630" y="162"/>
                </a:lnTo>
                <a:lnTo>
                  <a:pt x="1633" y="166"/>
                </a:lnTo>
                <a:lnTo>
                  <a:pt x="1635" y="170"/>
                </a:lnTo>
                <a:lnTo>
                  <a:pt x="1637" y="173"/>
                </a:lnTo>
                <a:lnTo>
                  <a:pt x="1639" y="175"/>
                </a:lnTo>
                <a:lnTo>
                  <a:pt x="1646" y="177"/>
                </a:lnTo>
                <a:lnTo>
                  <a:pt x="1652" y="177"/>
                </a:lnTo>
                <a:lnTo>
                  <a:pt x="1663" y="176"/>
                </a:lnTo>
                <a:lnTo>
                  <a:pt x="1671" y="173"/>
                </a:lnTo>
                <a:lnTo>
                  <a:pt x="1677" y="169"/>
                </a:lnTo>
                <a:lnTo>
                  <a:pt x="1681" y="165"/>
                </a:lnTo>
                <a:lnTo>
                  <a:pt x="1686" y="161"/>
                </a:lnTo>
                <a:lnTo>
                  <a:pt x="1690" y="158"/>
                </a:lnTo>
                <a:lnTo>
                  <a:pt x="1694" y="154"/>
                </a:lnTo>
                <a:lnTo>
                  <a:pt x="1699" y="153"/>
                </a:lnTo>
                <a:lnTo>
                  <a:pt x="1706" y="152"/>
                </a:lnTo>
                <a:lnTo>
                  <a:pt x="1715" y="149"/>
                </a:lnTo>
                <a:lnTo>
                  <a:pt x="1725" y="143"/>
                </a:lnTo>
                <a:lnTo>
                  <a:pt x="1734" y="138"/>
                </a:lnTo>
                <a:lnTo>
                  <a:pt x="1745" y="132"/>
                </a:lnTo>
                <a:lnTo>
                  <a:pt x="1755" y="126"/>
                </a:lnTo>
                <a:lnTo>
                  <a:pt x="1766" y="122"/>
                </a:lnTo>
                <a:lnTo>
                  <a:pt x="1776" y="120"/>
                </a:lnTo>
                <a:lnTo>
                  <a:pt x="1775" y="127"/>
                </a:lnTo>
                <a:lnTo>
                  <a:pt x="1774" y="134"/>
                </a:lnTo>
                <a:lnTo>
                  <a:pt x="1772" y="139"/>
                </a:lnTo>
                <a:lnTo>
                  <a:pt x="1769" y="143"/>
                </a:lnTo>
                <a:lnTo>
                  <a:pt x="1763" y="152"/>
                </a:lnTo>
                <a:lnTo>
                  <a:pt x="1757" y="162"/>
                </a:lnTo>
                <a:lnTo>
                  <a:pt x="1776" y="162"/>
                </a:lnTo>
                <a:lnTo>
                  <a:pt x="1787" y="162"/>
                </a:lnTo>
                <a:lnTo>
                  <a:pt x="1790" y="162"/>
                </a:lnTo>
                <a:lnTo>
                  <a:pt x="1792" y="162"/>
                </a:lnTo>
                <a:lnTo>
                  <a:pt x="1792" y="165"/>
                </a:lnTo>
                <a:lnTo>
                  <a:pt x="1794" y="169"/>
                </a:lnTo>
                <a:lnTo>
                  <a:pt x="1797" y="173"/>
                </a:lnTo>
                <a:lnTo>
                  <a:pt x="1800" y="175"/>
                </a:lnTo>
                <a:lnTo>
                  <a:pt x="1804" y="178"/>
                </a:lnTo>
                <a:lnTo>
                  <a:pt x="1809" y="179"/>
                </a:lnTo>
                <a:lnTo>
                  <a:pt x="1814" y="180"/>
                </a:lnTo>
                <a:lnTo>
                  <a:pt x="1818" y="180"/>
                </a:lnTo>
                <a:lnTo>
                  <a:pt x="1826" y="180"/>
                </a:lnTo>
                <a:lnTo>
                  <a:pt x="1834" y="178"/>
                </a:lnTo>
                <a:lnTo>
                  <a:pt x="1839" y="176"/>
                </a:lnTo>
                <a:lnTo>
                  <a:pt x="1844" y="173"/>
                </a:lnTo>
                <a:lnTo>
                  <a:pt x="1849" y="170"/>
                </a:lnTo>
                <a:lnTo>
                  <a:pt x="1854" y="167"/>
                </a:lnTo>
                <a:lnTo>
                  <a:pt x="1860" y="166"/>
                </a:lnTo>
                <a:lnTo>
                  <a:pt x="1865" y="165"/>
                </a:lnTo>
                <a:lnTo>
                  <a:pt x="1879" y="166"/>
                </a:lnTo>
                <a:lnTo>
                  <a:pt x="1893" y="168"/>
                </a:lnTo>
                <a:lnTo>
                  <a:pt x="1905" y="172"/>
                </a:lnTo>
                <a:lnTo>
                  <a:pt x="1916" y="175"/>
                </a:lnTo>
                <a:lnTo>
                  <a:pt x="1928" y="178"/>
                </a:lnTo>
                <a:lnTo>
                  <a:pt x="1938" y="181"/>
                </a:lnTo>
                <a:lnTo>
                  <a:pt x="1951" y="183"/>
                </a:lnTo>
                <a:lnTo>
                  <a:pt x="1964" y="185"/>
                </a:lnTo>
                <a:lnTo>
                  <a:pt x="1964" y="205"/>
                </a:lnTo>
                <a:lnTo>
                  <a:pt x="1964" y="207"/>
                </a:lnTo>
                <a:lnTo>
                  <a:pt x="1955" y="209"/>
                </a:lnTo>
                <a:lnTo>
                  <a:pt x="1943" y="211"/>
                </a:lnTo>
                <a:lnTo>
                  <a:pt x="1932" y="211"/>
                </a:lnTo>
                <a:lnTo>
                  <a:pt x="1920" y="211"/>
                </a:lnTo>
                <a:lnTo>
                  <a:pt x="1901" y="208"/>
                </a:lnTo>
                <a:lnTo>
                  <a:pt x="1888" y="207"/>
                </a:lnTo>
                <a:lnTo>
                  <a:pt x="1880" y="208"/>
                </a:lnTo>
                <a:lnTo>
                  <a:pt x="1871" y="209"/>
                </a:lnTo>
                <a:lnTo>
                  <a:pt x="1864" y="212"/>
                </a:lnTo>
                <a:lnTo>
                  <a:pt x="1854" y="215"/>
                </a:lnTo>
                <a:lnTo>
                  <a:pt x="1845" y="219"/>
                </a:lnTo>
                <a:lnTo>
                  <a:pt x="1837" y="224"/>
                </a:lnTo>
                <a:lnTo>
                  <a:pt x="1828" y="229"/>
                </a:lnTo>
                <a:lnTo>
                  <a:pt x="1820" y="235"/>
                </a:lnTo>
                <a:lnTo>
                  <a:pt x="1811" y="241"/>
                </a:lnTo>
                <a:lnTo>
                  <a:pt x="1803" y="247"/>
                </a:lnTo>
                <a:lnTo>
                  <a:pt x="1797" y="254"/>
                </a:lnTo>
                <a:lnTo>
                  <a:pt x="1792" y="261"/>
                </a:lnTo>
                <a:lnTo>
                  <a:pt x="1786" y="268"/>
                </a:lnTo>
                <a:lnTo>
                  <a:pt x="1783" y="274"/>
                </a:lnTo>
                <a:lnTo>
                  <a:pt x="1781" y="282"/>
                </a:lnTo>
                <a:lnTo>
                  <a:pt x="1780" y="288"/>
                </a:lnTo>
                <a:lnTo>
                  <a:pt x="1790" y="280"/>
                </a:lnTo>
                <a:lnTo>
                  <a:pt x="1799" y="272"/>
                </a:lnTo>
                <a:lnTo>
                  <a:pt x="1803" y="269"/>
                </a:lnTo>
                <a:lnTo>
                  <a:pt x="1808" y="267"/>
                </a:lnTo>
                <a:lnTo>
                  <a:pt x="1813" y="266"/>
                </a:lnTo>
                <a:lnTo>
                  <a:pt x="1818" y="266"/>
                </a:lnTo>
                <a:lnTo>
                  <a:pt x="1813" y="272"/>
                </a:lnTo>
                <a:lnTo>
                  <a:pt x="1809" y="281"/>
                </a:lnTo>
                <a:lnTo>
                  <a:pt x="1804" y="290"/>
                </a:lnTo>
                <a:lnTo>
                  <a:pt x="1800" y="299"/>
                </a:lnTo>
                <a:lnTo>
                  <a:pt x="1793" y="322"/>
                </a:lnTo>
                <a:lnTo>
                  <a:pt x="1787" y="345"/>
                </a:lnTo>
                <a:lnTo>
                  <a:pt x="1782" y="368"/>
                </a:lnTo>
                <a:lnTo>
                  <a:pt x="1779" y="391"/>
                </a:lnTo>
                <a:lnTo>
                  <a:pt x="1776" y="413"/>
                </a:lnTo>
                <a:lnTo>
                  <a:pt x="1776" y="430"/>
                </a:lnTo>
                <a:lnTo>
                  <a:pt x="1776" y="438"/>
                </a:lnTo>
                <a:lnTo>
                  <a:pt x="1780" y="444"/>
                </a:lnTo>
                <a:lnTo>
                  <a:pt x="1783" y="450"/>
                </a:lnTo>
                <a:lnTo>
                  <a:pt x="1788" y="455"/>
                </a:lnTo>
                <a:lnTo>
                  <a:pt x="1794" y="459"/>
                </a:lnTo>
                <a:lnTo>
                  <a:pt x="1800" y="463"/>
                </a:lnTo>
                <a:lnTo>
                  <a:pt x="1808" y="465"/>
                </a:lnTo>
                <a:lnTo>
                  <a:pt x="1814" y="465"/>
                </a:lnTo>
                <a:lnTo>
                  <a:pt x="1820" y="465"/>
                </a:lnTo>
                <a:lnTo>
                  <a:pt x="1824" y="463"/>
                </a:lnTo>
                <a:lnTo>
                  <a:pt x="1827" y="460"/>
                </a:lnTo>
                <a:lnTo>
                  <a:pt x="1831" y="457"/>
                </a:lnTo>
                <a:lnTo>
                  <a:pt x="1835" y="453"/>
                </a:lnTo>
                <a:lnTo>
                  <a:pt x="1837" y="449"/>
                </a:lnTo>
                <a:lnTo>
                  <a:pt x="1840" y="443"/>
                </a:lnTo>
                <a:lnTo>
                  <a:pt x="1842" y="438"/>
                </a:lnTo>
                <a:lnTo>
                  <a:pt x="1845" y="426"/>
                </a:lnTo>
                <a:lnTo>
                  <a:pt x="1848" y="413"/>
                </a:lnTo>
                <a:lnTo>
                  <a:pt x="1849" y="402"/>
                </a:lnTo>
                <a:lnTo>
                  <a:pt x="1849" y="392"/>
                </a:lnTo>
                <a:lnTo>
                  <a:pt x="1849" y="376"/>
                </a:lnTo>
                <a:lnTo>
                  <a:pt x="1849" y="358"/>
                </a:lnTo>
                <a:lnTo>
                  <a:pt x="1849" y="344"/>
                </a:lnTo>
                <a:lnTo>
                  <a:pt x="1849" y="338"/>
                </a:lnTo>
                <a:lnTo>
                  <a:pt x="1850" y="317"/>
                </a:lnTo>
                <a:lnTo>
                  <a:pt x="1852" y="293"/>
                </a:lnTo>
                <a:lnTo>
                  <a:pt x="1854" y="282"/>
                </a:lnTo>
                <a:lnTo>
                  <a:pt x="1857" y="273"/>
                </a:lnTo>
                <a:lnTo>
                  <a:pt x="1860" y="270"/>
                </a:lnTo>
                <a:lnTo>
                  <a:pt x="1862" y="268"/>
                </a:lnTo>
                <a:lnTo>
                  <a:pt x="1865" y="266"/>
                </a:lnTo>
                <a:lnTo>
                  <a:pt x="1868" y="266"/>
                </a:lnTo>
                <a:lnTo>
                  <a:pt x="1879" y="264"/>
                </a:lnTo>
                <a:lnTo>
                  <a:pt x="1888" y="262"/>
                </a:lnTo>
                <a:lnTo>
                  <a:pt x="1894" y="259"/>
                </a:lnTo>
                <a:lnTo>
                  <a:pt x="1901" y="256"/>
                </a:lnTo>
                <a:lnTo>
                  <a:pt x="1905" y="253"/>
                </a:lnTo>
                <a:lnTo>
                  <a:pt x="1908" y="248"/>
                </a:lnTo>
                <a:lnTo>
                  <a:pt x="1910" y="245"/>
                </a:lnTo>
                <a:lnTo>
                  <a:pt x="1912" y="241"/>
                </a:lnTo>
                <a:lnTo>
                  <a:pt x="1915" y="232"/>
                </a:lnTo>
                <a:lnTo>
                  <a:pt x="1918" y="226"/>
                </a:lnTo>
                <a:lnTo>
                  <a:pt x="1920" y="224"/>
                </a:lnTo>
                <a:lnTo>
                  <a:pt x="1922" y="221"/>
                </a:lnTo>
                <a:lnTo>
                  <a:pt x="1925" y="219"/>
                </a:lnTo>
                <a:lnTo>
                  <a:pt x="1930" y="219"/>
                </a:lnTo>
                <a:lnTo>
                  <a:pt x="1936" y="220"/>
                </a:lnTo>
                <a:lnTo>
                  <a:pt x="1947" y="225"/>
                </a:lnTo>
                <a:lnTo>
                  <a:pt x="1960" y="230"/>
                </a:lnTo>
                <a:lnTo>
                  <a:pt x="1973" y="236"/>
                </a:lnTo>
                <a:lnTo>
                  <a:pt x="1986" y="245"/>
                </a:lnTo>
                <a:lnTo>
                  <a:pt x="1997" y="253"/>
                </a:lnTo>
                <a:lnTo>
                  <a:pt x="2001" y="257"/>
                </a:lnTo>
                <a:lnTo>
                  <a:pt x="2004" y="261"/>
                </a:lnTo>
                <a:lnTo>
                  <a:pt x="2006" y="266"/>
                </a:lnTo>
                <a:lnTo>
                  <a:pt x="2007" y="269"/>
                </a:lnTo>
                <a:lnTo>
                  <a:pt x="2006" y="279"/>
                </a:lnTo>
                <a:lnTo>
                  <a:pt x="2004" y="287"/>
                </a:lnTo>
                <a:lnTo>
                  <a:pt x="2002" y="295"/>
                </a:lnTo>
                <a:lnTo>
                  <a:pt x="1999" y="304"/>
                </a:lnTo>
                <a:lnTo>
                  <a:pt x="1992" y="319"/>
                </a:lnTo>
                <a:lnTo>
                  <a:pt x="1988" y="334"/>
                </a:lnTo>
                <a:lnTo>
                  <a:pt x="1994" y="334"/>
                </a:lnTo>
                <a:lnTo>
                  <a:pt x="1999" y="333"/>
                </a:lnTo>
                <a:lnTo>
                  <a:pt x="2002" y="332"/>
                </a:lnTo>
                <a:lnTo>
                  <a:pt x="2005" y="330"/>
                </a:lnTo>
                <a:lnTo>
                  <a:pt x="2012" y="326"/>
                </a:lnTo>
                <a:lnTo>
                  <a:pt x="2023" y="323"/>
                </a:lnTo>
                <a:lnTo>
                  <a:pt x="2025" y="340"/>
                </a:lnTo>
                <a:lnTo>
                  <a:pt x="2028" y="353"/>
                </a:lnTo>
                <a:lnTo>
                  <a:pt x="2031" y="359"/>
                </a:lnTo>
                <a:lnTo>
                  <a:pt x="2034" y="364"/>
                </a:lnTo>
                <a:lnTo>
                  <a:pt x="2039" y="368"/>
                </a:lnTo>
                <a:lnTo>
                  <a:pt x="2045" y="373"/>
                </a:lnTo>
                <a:lnTo>
                  <a:pt x="2031" y="388"/>
                </a:lnTo>
                <a:lnTo>
                  <a:pt x="2019" y="402"/>
                </a:lnTo>
                <a:lnTo>
                  <a:pt x="2014" y="409"/>
                </a:lnTo>
                <a:lnTo>
                  <a:pt x="2011" y="415"/>
                </a:lnTo>
                <a:lnTo>
                  <a:pt x="2007" y="423"/>
                </a:lnTo>
                <a:lnTo>
                  <a:pt x="2007" y="430"/>
                </a:lnTo>
                <a:lnTo>
                  <a:pt x="2007" y="438"/>
                </a:lnTo>
                <a:lnTo>
                  <a:pt x="2009" y="445"/>
                </a:lnTo>
                <a:lnTo>
                  <a:pt x="2011" y="452"/>
                </a:lnTo>
                <a:lnTo>
                  <a:pt x="2013" y="458"/>
                </a:lnTo>
                <a:lnTo>
                  <a:pt x="2016" y="465"/>
                </a:lnTo>
                <a:lnTo>
                  <a:pt x="2020" y="469"/>
                </a:lnTo>
                <a:lnTo>
                  <a:pt x="2025" y="471"/>
                </a:lnTo>
                <a:lnTo>
                  <a:pt x="2030" y="472"/>
                </a:lnTo>
                <a:lnTo>
                  <a:pt x="2039" y="472"/>
                </a:lnTo>
                <a:lnTo>
                  <a:pt x="2048" y="471"/>
                </a:lnTo>
                <a:lnTo>
                  <a:pt x="2059" y="469"/>
                </a:lnTo>
                <a:lnTo>
                  <a:pt x="2069" y="466"/>
                </a:lnTo>
                <a:lnTo>
                  <a:pt x="2092" y="458"/>
                </a:lnTo>
                <a:lnTo>
                  <a:pt x="2113" y="450"/>
                </a:lnTo>
                <a:lnTo>
                  <a:pt x="2155" y="430"/>
                </a:lnTo>
                <a:lnTo>
                  <a:pt x="2188" y="415"/>
                </a:lnTo>
                <a:lnTo>
                  <a:pt x="2184" y="401"/>
                </a:lnTo>
                <a:lnTo>
                  <a:pt x="2180" y="390"/>
                </a:lnTo>
                <a:lnTo>
                  <a:pt x="2176" y="380"/>
                </a:lnTo>
                <a:lnTo>
                  <a:pt x="2173" y="373"/>
                </a:lnTo>
                <a:lnTo>
                  <a:pt x="2183" y="373"/>
                </a:lnTo>
                <a:lnTo>
                  <a:pt x="2192" y="373"/>
                </a:lnTo>
                <a:lnTo>
                  <a:pt x="2213" y="373"/>
                </a:lnTo>
                <a:lnTo>
                  <a:pt x="2237" y="374"/>
                </a:lnTo>
                <a:lnTo>
                  <a:pt x="2263" y="374"/>
                </a:lnTo>
                <a:lnTo>
                  <a:pt x="2289" y="373"/>
                </a:lnTo>
                <a:lnTo>
                  <a:pt x="2301" y="371"/>
                </a:lnTo>
                <a:lnTo>
                  <a:pt x="2313" y="367"/>
                </a:lnTo>
                <a:lnTo>
                  <a:pt x="2323" y="363"/>
                </a:lnTo>
                <a:lnTo>
                  <a:pt x="2332" y="359"/>
                </a:lnTo>
                <a:lnTo>
                  <a:pt x="2336" y="355"/>
                </a:lnTo>
                <a:lnTo>
                  <a:pt x="2339" y="352"/>
                </a:lnTo>
                <a:lnTo>
                  <a:pt x="2342" y="348"/>
                </a:lnTo>
                <a:lnTo>
                  <a:pt x="2345" y="344"/>
                </a:lnTo>
                <a:lnTo>
                  <a:pt x="2346" y="339"/>
                </a:lnTo>
                <a:lnTo>
                  <a:pt x="2349" y="334"/>
                </a:lnTo>
                <a:lnTo>
                  <a:pt x="2350" y="328"/>
                </a:lnTo>
                <a:lnTo>
                  <a:pt x="2350" y="323"/>
                </a:lnTo>
                <a:lnTo>
                  <a:pt x="2362" y="313"/>
                </a:lnTo>
                <a:lnTo>
                  <a:pt x="2385" y="291"/>
                </a:lnTo>
                <a:lnTo>
                  <a:pt x="2410" y="268"/>
                </a:lnTo>
                <a:lnTo>
                  <a:pt x="2426" y="254"/>
                </a:lnTo>
                <a:lnTo>
                  <a:pt x="2431" y="252"/>
                </a:lnTo>
                <a:lnTo>
                  <a:pt x="2438" y="249"/>
                </a:lnTo>
                <a:lnTo>
                  <a:pt x="2448" y="249"/>
                </a:lnTo>
                <a:lnTo>
                  <a:pt x="2460" y="248"/>
                </a:lnTo>
                <a:lnTo>
                  <a:pt x="2486" y="249"/>
                </a:lnTo>
                <a:lnTo>
                  <a:pt x="2515" y="249"/>
                </a:lnTo>
                <a:lnTo>
                  <a:pt x="2526" y="249"/>
                </a:lnTo>
                <a:lnTo>
                  <a:pt x="2536" y="249"/>
                </a:lnTo>
                <a:lnTo>
                  <a:pt x="2546" y="249"/>
                </a:lnTo>
                <a:lnTo>
                  <a:pt x="2558" y="249"/>
                </a:lnTo>
                <a:lnTo>
                  <a:pt x="2569" y="248"/>
                </a:lnTo>
                <a:lnTo>
                  <a:pt x="2581" y="246"/>
                </a:lnTo>
                <a:lnTo>
                  <a:pt x="2590" y="243"/>
                </a:lnTo>
                <a:lnTo>
                  <a:pt x="2600" y="242"/>
                </a:lnTo>
                <a:lnTo>
                  <a:pt x="2606" y="241"/>
                </a:lnTo>
                <a:lnTo>
                  <a:pt x="2610" y="239"/>
                </a:lnTo>
                <a:lnTo>
                  <a:pt x="2612" y="238"/>
                </a:lnTo>
                <a:lnTo>
                  <a:pt x="2614" y="235"/>
                </a:lnTo>
                <a:lnTo>
                  <a:pt x="2615" y="232"/>
                </a:lnTo>
                <a:lnTo>
                  <a:pt x="2620" y="227"/>
                </a:lnTo>
                <a:lnTo>
                  <a:pt x="2625" y="220"/>
                </a:lnTo>
                <a:lnTo>
                  <a:pt x="2629" y="214"/>
                </a:lnTo>
                <a:lnTo>
                  <a:pt x="2634" y="207"/>
                </a:lnTo>
                <a:lnTo>
                  <a:pt x="2638" y="200"/>
                </a:lnTo>
                <a:lnTo>
                  <a:pt x="2644" y="183"/>
                </a:lnTo>
                <a:lnTo>
                  <a:pt x="2652" y="167"/>
                </a:lnTo>
                <a:lnTo>
                  <a:pt x="2658" y="151"/>
                </a:lnTo>
                <a:lnTo>
                  <a:pt x="2667" y="135"/>
                </a:lnTo>
                <a:lnTo>
                  <a:pt x="2672" y="127"/>
                </a:lnTo>
                <a:lnTo>
                  <a:pt x="2678" y="121"/>
                </a:lnTo>
                <a:lnTo>
                  <a:pt x="2684" y="113"/>
                </a:lnTo>
                <a:lnTo>
                  <a:pt x="2692" y="108"/>
                </a:lnTo>
                <a:lnTo>
                  <a:pt x="2696" y="112"/>
                </a:lnTo>
                <a:lnTo>
                  <a:pt x="2701" y="115"/>
                </a:lnTo>
                <a:lnTo>
                  <a:pt x="2704" y="116"/>
                </a:lnTo>
                <a:lnTo>
                  <a:pt x="2708" y="117"/>
                </a:lnTo>
                <a:lnTo>
                  <a:pt x="2718" y="117"/>
                </a:lnTo>
                <a:lnTo>
                  <a:pt x="2726" y="115"/>
                </a:lnTo>
                <a:lnTo>
                  <a:pt x="2735" y="113"/>
                </a:lnTo>
                <a:lnTo>
                  <a:pt x="2744" y="113"/>
                </a:lnTo>
                <a:lnTo>
                  <a:pt x="2748" y="114"/>
                </a:lnTo>
                <a:lnTo>
                  <a:pt x="2751" y="115"/>
                </a:lnTo>
                <a:lnTo>
                  <a:pt x="2755" y="119"/>
                </a:lnTo>
                <a:lnTo>
                  <a:pt x="2758" y="123"/>
                </a:lnTo>
                <a:lnTo>
                  <a:pt x="2762" y="132"/>
                </a:lnTo>
                <a:lnTo>
                  <a:pt x="2765" y="141"/>
                </a:lnTo>
                <a:lnTo>
                  <a:pt x="2769" y="151"/>
                </a:lnTo>
                <a:lnTo>
                  <a:pt x="2771" y="161"/>
                </a:lnTo>
                <a:lnTo>
                  <a:pt x="2773" y="182"/>
                </a:lnTo>
                <a:lnTo>
                  <a:pt x="2774" y="203"/>
                </a:lnTo>
                <a:lnTo>
                  <a:pt x="2776" y="225"/>
                </a:lnTo>
                <a:lnTo>
                  <a:pt x="2779" y="244"/>
                </a:lnTo>
                <a:lnTo>
                  <a:pt x="2783" y="254"/>
                </a:lnTo>
                <a:lnTo>
                  <a:pt x="2786" y="264"/>
                </a:lnTo>
                <a:lnTo>
                  <a:pt x="2790" y="272"/>
                </a:lnTo>
                <a:lnTo>
                  <a:pt x="2797" y="281"/>
                </a:lnTo>
                <a:lnTo>
                  <a:pt x="2791" y="286"/>
                </a:lnTo>
                <a:lnTo>
                  <a:pt x="2786" y="292"/>
                </a:lnTo>
                <a:lnTo>
                  <a:pt x="2780" y="296"/>
                </a:lnTo>
                <a:lnTo>
                  <a:pt x="2774" y="299"/>
                </a:lnTo>
                <a:lnTo>
                  <a:pt x="2766" y="302"/>
                </a:lnTo>
                <a:lnTo>
                  <a:pt x="2759" y="306"/>
                </a:lnTo>
                <a:lnTo>
                  <a:pt x="2751" y="307"/>
                </a:lnTo>
                <a:lnTo>
                  <a:pt x="2743" y="308"/>
                </a:lnTo>
                <a:lnTo>
                  <a:pt x="2729" y="307"/>
                </a:lnTo>
                <a:lnTo>
                  <a:pt x="2720" y="305"/>
                </a:lnTo>
                <a:lnTo>
                  <a:pt x="2716" y="304"/>
                </a:lnTo>
                <a:lnTo>
                  <a:pt x="2711" y="305"/>
                </a:lnTo>
                <a:lnTo>
                  <a:pt x="2706" y="306"/>
                </a:lnTo>
                <a:lnTo>
                  <a:pt x="2701" y="308"/>
                </a:lnTo>
                <a:lnTo>
                  <a:pt x="2676" y="327"/>
                </a:lnTo>
                <a:lnTo>
                  <a:pt x="2648" y="349"/>
                </a:lnTo>
                <a:lnTo>
                  <a:pt x="2641" y="355"/>
                </a:lnTo>
                <a:lnTo>
                  <a:pt x="2635" y="362"/>
                </a:lnTo>
                <a:lnTo>
                  <a:pt x="2629" y="370"/>
                </a:lnTo>
                <a:lnTo>
                  <a:pt x="2625" y="378"/>
                </a:lnTo>
                <a:lnTo>
                  <a:pt x="2621" y="387"/>
                </a:lnTo>
                <a:lnTo>
                  <a:pt x="2617" y="397"/>
                </a:lnTo>
                <a:lnTo>
                  <a:pt x="2616" y="407"/>
                </a:lnTo>
                <a:lnTo>
                  <a:pt x="2615" y="419"/>
                </a:lnTo>
                <a:lnTo>
                  <a:pt x="2623" y="434"/>
                </a:lnTo>
                <a:lnTo>
                  <a:pt x="2624" y="442"/>
                </a:lnTo>
                <a:lnTo>
                  <a:pt x="2628" y="453"/>
                </a:lnTo>
                <a:lnTo>
                  <a:pt x="2631" y="457"/>
                </a:lnTo>
                <a:lnTo>
                  <a:pt x="2635" y="462"/>
                </a:lnTo>
                <a:lnTo>
                  <a:pt x="2638" y="464"/>
                </a:lnTo>
                <a:lnTo>
                  <a:pt x="2642" y="465"/>
                </a:lnTo>
                <a:lnTo>
                  <a:pt x="2657" y="454"/>
                </a:lnTo>
                <a:lnTo>
                  <a:pt x="2657" y="464"/>
                </a:lnTo>
                <a:lnTo>
                  <a:pt x="2657" y="465"/>
                </a:lnTo>
                <a:lnTo>
                  <a:pt x="2642" y="468"/>
                </a:lnTo>
                <a:lnTo>
                  <a:pt x="2626" y="471"/>
                </a:lnTo>
                <a:lnTo>
                  <a:pt x="2620" y="472"/>
                </a:lnTo>
                <a:lnTo>
                  <a:pt x="2613" y="472"/>
                </a:lnTo>
                <a:lnTo>
                  <a:pt x="2608" y="471"/>
                </a:lnTo>
                <a:lnTo>
                  <a:pt x="2603" y="469"/>
                </a:lnTo>
                <a:lnTo>
                  <a:pt x="2597" y="473"/>
                </a:lnTo>
                <a:lnTo>
                  <a:pt x="2589" y="478"/>
                </a:lnTo>
                <a:lnTo>
                  <a:pt x="2582" y="481"/>
                </a:lnTo>
                <a:lnTo>
                  <a:pt x="2574" y="483"/>
                </a:lnTo>
                <a:lnTo>
                  <a:pt x="2557" y="486"/>
                </a:lnTo>
                <a:lnTo>
                  <a:pt x="2541" y="490"/>
                </a:lnTo>
                <a:lnTo>
                  <a:pt x="2523" y="492"/>
                </a:lnTo>
                <a:lnTo>
                  <a:pt x="2506" y="495"/>
                </a:lnTo>
                <a:lnTo>
                  <a:pt x="2499" y="497"/>
                </a:lnTo>
                <a:lnTo>
                  <a:pt x="2491" y="500"/>
                </a:lnTo>
                <a:lnTo>
                  <a:pt x="2484" y="504"/>
                </a:lnTo>
                <a:lnTo>
                  <a:pt x="2477" y="507"/>
                </a:lnTo>
                <a:lnTo>
                  <a:pt x="2493" y="507"/>
                </a:lnTo>
                <a:lnTo>
                  <a:pt x="2496" y="507"/>
                </a:lnTo>
                <a:lnTo>
                  <a:pt x="2507" y="506"/>
                </a:lnTo>
                <a:lnTo>
                  <a:pt x="2518" y="503"/>
                </a:lnTo>
                <a:lnTo>
                  <a:pt x="2523" y="503"/>
                </a:lnTo>
                <a:lnTo>
                  <a:pt x="2529" y="503"/>
                </a:lnTo>
                <a:lnTo>
                  <a:pt x="2534" y="504"/>
                </a:lnTo>
                <a:lnTo>
                  <a:pt x="2539" y="507"/>
                </a:lnTo>
                <a:lnTo>
                  <a:pt x="2521" y="511"/>
                </a:lnTo>
                <a:lnTo>
                  <a:pt x="2505" y="515"/>
                </a:lnTo>
                <a:lnTo>
                  <a:pt x="2490" y="515"/>
                </a:lnTo>
                <a:lnTo>
                  <a:pt x="2473" y="515"/>
                </a:lnTo>
                <a:lnTo>
                  <a:pt x="2458" y="511"/>
                </a:lnTo>
                <a:lnTo>
                  <a:pt x="2454" y="515"/>
                </a:lnTo>
                <a:lnTo>
                  <a:pt x="2450" y="518"/>
                </a:lnTo>
                <a:lnTo>
                  <a:pt x="2447" y="521"/>
                </a:lnTo>
                <a:lnTo>
                  <a:pt x="2446" y="526"/>
                </a:lnTo>
                <a:lnTo>
                  <a:pt x="2447" y="530"/>
                </a:lnTo>
                <a:lnTo>
                  <a:pt x="2448" y="533"/>
                </a:lnTo>
                <a:lnTo>
                  <a:pt x="2451" y="536"/>
                </a:lnTo>
                <a:lnTo>
                  <a:pt x="2453" y="539"/>
                </a:lnTo>
                <a:lnTo>
                  <a:pt x="2459" y="544"/>
                </a:lnTo>
                <a:lnTo>
                  <a:pt x="2461" y="546"/>
                </a:lnTo>
                <a:lnTo>
                  <a:pt x="2454" y="562"/>
                </a:lnTo>
                <a:lnTo>
                  <a:pt x="2441" y="587"/>
                </a:lnTo>
                <a:lnTo>
                  <a:pt x="2434" y="599"/>
                </a:lnTo>
                <a:lnTo>
                  <a:pt x="2426" y="609"/>
                </a:lnTo>
                <a:lnTo>
                  <a:pt x="2423" y="613"/>
                </a:lnTo>
                <a:lnTo>
                  <a:pt x="2420" y="616"/>
                </a:lnTo>
                <a:lnTo>
                  <a:pt x="2418" y="618"/>
                </a:lnTo>
                <a:lnTo>
                  <a:pt x="2416" y="618"/>
                </a:lnTo>
                <a:lnTo>
                  <a:pt x="2404" y="603"/>
                </a:lnTo>
                <a:lnTo>
                  <a:pt x="2397" y="610"/>
                </a:lnTo>
                <a:lnTo>
                  <a:pt x="2396" y="611"/>
                </a:lnTo>
                <a:lnTo>
                  <a:pt x="2400" y="621"/>
                </a:lnTo>
                <a:lnTo>
                  <a:pt x="2405" y="628"/>
                </a:lnTo>
                <a:lnTo>
                  <a:pt x="2407" y="632"/>
                </a:lnTo>
                <a:lnTo>
                  <a:pt x="2409" y="636"/>
                </a:lnTo>
                <a:lnTo>
                  <a:pt x="2411" y="640"/>
                </a:lnTo>
                <a:lnTo>
                  <a:pt x="2411" y="645"/>
                </a:lnTo>
                <a:lnTo>
                  <a:pt x="2410" y="651"/>
                </a:lnTo>
                <a:lnTo>
                  <a:pt x="2406" y="660"/>
                </a:lnTo>
                <a:lnTo>
                  <a:pt x="2399" y="671"/>
                </a:lnTo>
                <a:lnTo>
                  <a:pt x="2393" y="683"/>
                </a:lnTo>
                <a:lnTo>
                  <a:pt x="2385" y="695"/>
                </a:lnTo>
                <a:lnTo>
                  <a:pt x="2379" y="705"/>
                </a:lnTo>
                <a:lnTo>
                  <a:pt x="2373" y="713"/>
                </a:lnTo>
                <a:lnTo>
                  <a:pt x="2369" y="715"/>
                </a:lnTo>
                <a:lnTo>
                  <a:pt x="2365" y="704"/>
                </a:lnTo>
                <a:lnTo>
                  <a:pt x="2365" y="694"/>
                </a:lnTo>
                <a:lnTo>
                  <a:pt x="2365" y="684"/>
                </a:lnTo>
                <a:lnTo>
                  <a:pt x="2363" y="674"/>
                </a:lnTo>
                <a:lnTo>
                  <a:pt x="2357" y="658"/>
                </a:lnTo>
                <a:lnTo>
                  <a:pt x="2351" y="643"/>
                </a:lnTo>
                <a:lnTo>
                  <a:pt x="2345" y="630"/>
                </a:lnTo>
                <a:lnTo>
                  <a:pt x="2342" y="644"/>
                </a:lnTo>
                <a:lnTo>
                  <a:pt x="2342" y="653"/>
                </a:lnTo>
                <a:lnTo>
                  <a:pt x="2344" y="665"/>
                </a:lnTo>
                <a:lnTo>
                  <a:pt x="2348" y="681"/>
                </a:lnTo>
                <a:lnTo>
                  <a:pt x="2352" y="697"/>
                </a:lnTo>
                <a:lnTo>
                  <a:pt x="2354" y="711"/>
                </a:lnTo>
                <a:lnTo>
                  <a:pt x="2352" y="720"/>
                </a:lnTo>
                <a:lnTo>
                  <a:pt x="2350" y="726"/>
                </a:lnTo>
                <a:lnTo>
                  <a:pt x="2349" y="729"/>
                </a:lnTo>
                <a:lnTo>
                  <a:pt x="2349" y="731"/>
                </a:lnTo>
                <a:lnTo>
                  <a:pt x="2350" y="734"/>
                </a:lnTo>
                <a:lnTo>
                  <a:pt x="2354" y="737"/>
                </a:lnTo>
                <a:lnTo>
                  <a:pt x="2365" y="737"/>
                </a:lnTo>
                <a:lnTo>
                  <a:pt x="2365" y="754"/>
                </a:lnTo>
                <a:lnTo>
                  <a:pt x="2365" y="759"/>
                </a:lnTo>
                <a:lnTo>
                  <a:pt x="2363" y="762"/>
                </a:lnTo>
                <a:lnTo>
                  <a:pt x="2359" y="767"/>
                </a:lnTo>
                <a:lnTo>
                  <a:pt x="2356" y="769"/>
                </a:lnTo>
                <a:lnTo>
                  <a:pt x="2349" y="772"/>
                </a:lnTo>
                <a:lnTo>
                  <a:pt x="2342" y="772"/>
                </a:lnTo>
                <a:lnTo>
                  <a:pt x="2345" y="777"/>
                </a:lnTo>
                <a:lnTo>
                  <a:pt x="2348" y="782"/>
                </a:lnTo>
                <a:lnTo>
                  <a:pt x="2351" y="784"/>
                </a:lnTo>
                <a:lnTo>
                  <a:pt x="2354" y="786"/>
                </a:lnTo>
                <a:lnTo>
                  <a:pt x="2359" y="787"/>
                </a:lnTo>
                <a:lnTo>
                  <a:pt x="2365" y="788"/>
                </a:lnTo>
                <a:lnTo>
                  <a:pt x="2364" y="795"/>
                </a:lnTo>
                <a:lnTo>
                  <a:pt x="2362" y="799"/>
                </a:lnTo>
                <a:lnTo>
                  <a:pt x="2359" y="802"/>
                </a:lnTo>
                <a:lnTo>
                  <a:pt x="2356" y="804"/>
                </a:lnTo>
                <a:lnTo>
                  <a:pt x="2349" y="807"/>
                </a:lnTo>
                <a:lnTo>
                  <a:pt x="2338" y="807"/>
                </a:lnTo>
                <a:lnTo>
                  <a:pt x="2338" y="817"/>
                </a:lnTo>
                <a:lnTo>
                  <a:pt x="2338" y="819"/>
                </a:lnTo>
                <a:lnTo>
                  <a:pt x="2355" y="828"/>
                </a:lnTo>
                <a:lnTo>
                  <a:pt x="2357" y="830"/>
                </a:lnTo>
                <a:lnTo>
                  <a:pt x="2354" y="837"/>
                </a:lnTo>
                <a:lnTo>
                  <a:pt x="2351" y="842"/>
                </a:lnTo>
                <a:lnTo>
                  <a:pt x="2349" y="846"/>
                </a:lnTo>
                <a:lnTo>
                  <a:pt x="2345" y="848"/>
                </a:lnTo>
                <a:lnTo>
                  <a:pt x="2342" y="849"/>
                </a:lnTo>
                <a:lnTo>
                  <a:pt x="2338" y="850"/>
                </a:lnTo>
                <a:lnTo>
                  <a:pt x="2331" y="851"/>
                </a:lnTo>
                <a:lnTo>
                  <a:pt x="2326" y="854"/>
                </a:lnTo>
                <a:lnTo>
                  <a:pt x="2321" y="857"/>
                </a:lnTo>
                <a:lnTo>
                  <a:pt x="2315" y="861"/>
                </a:lnTo>
                <a:lnTo>
                  <a:pt x="2311" y="864"/>
                </a:lnTo>
                <a:lnTo>
                  <a:pt x="2306" y="866"/>
                </a:lnTo>
                <a:lnTo>
                  <a:pt x="2301" y="868"/>
                </a:lnTo>
                <a:lnTo>
                  <a:pt x="2296" y="868"/>
                </a:lnTo>
                <a:lnTo>
                  <a:pt x="2289" y="872"/>
                </a:lnTo>
                <a:lnTo>
                  <a:pt x="2285" y="875"/>
                </a:lnTo>
                <a:lnTo>
                  <a:pt x="2281" y="877"/>
                </a:lnTo>
                <a:lnTo>
                  <a:pt x="2278" y="880"/>
                </a:lnTo>
                <a:lnTo>
                  <a:pt x="2274" y="886"/>
                </a:lnTo>
                <a:lnTo>
                  <a:pt x="2269" y="892"/>
                </a:lnTo>
                <a:lnTo>
                  <a:pt x="2273" y="895"/>
                </a:lnTo>
                <a:close/>
              </a:path>
            </a:pathLst>
          </a:custGeom>
          <a:solidFill>
            <a:schemeClr val="accent5">
              <a:lumMod val="20000"/>
              <a:lumOff val="80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22" name="Freeform 21"/>
          <p:cNvSpPr>
            <a:spLocks/>
          </p:cNvSpPr>
          <p:nvPr/>
        </p:nvSpPr>
        <p:spPr bwMode="auto">
          <a:xfrm>
            <a:off x="1550681" y="2064064"/>
            <a:ext cx="4279380" cy="2218629"/>
          </a:xfrm>
          <a:custGeom>
            <a:avLst/>
            <a:gdLst>
              <a:gd name="T0" fmla="*/ 3656 w 4121"/>
              <a:gd name="T1" fmla="*/ 1949 h 2136"/>
              <a:gd name="T2" fmla="*/ 3775 w 4121"/>
              <a:gd name="T3" fmla="*/ 1966 h 2136"/>
              <a:gd name="T4" fmla="*/ 3688 w 4121"/>
              <a:gd name="T5" fmla="*/ 1843 h 2136"/>
              <a:gd name="T6" fmla="*/ 3720 w 4121"/>
              <a:gd name="T7" fmla="*/ 1713 h 2136"/>
              <a:gd name="T8" fmla="*/ 3493 w 4121"/>
              <a:gd name="T9" fmla="*/ 1717 h 2136"/>
              <a:gd name="T10" fmla="*/ 3809 w 4121"/>
              <a:gd name="T11" fmla="*/ 1616 h 2136"/>
              <a:gd name="T12" fmla="*/ 4121 w 4121"/>
              <a:gd name="T13" fmla="*/ 1484 h 2136"/>
              <a:gd name="T14" fmla="*/ 3901 w 4121"/>
              <a:gd name="T15" fmla="*/ 1398 h 2136"/>
              <a:gd name="T16" fmla="*/ 3897 w 4121"/>
              <a:gd name="T17" fmla="*/ 1240 h 2136"/>
              <a:gd name="T18" fmla="*/ 3775 w 4121"/>
              <a:gd name="T19" fmla="*/ 1080 h 2136"/>
              <a:gd name="T20" fmla="*/ 3643 w 4121"/>
              <a:gd name="T21" fmla="*/ 977 h 2136"/>
              <a:gd name="T22" fmla="*/ 3500 w 4121"/>
              <a:gd name="T23" fmla="*/ 1034 h 2136"/>
              <a:gd name="T24" fmla="*/ 3356 w 4121"/>
              <a:gd name="T25" fmla="*/ 862 h 2136"/>
              <a:gd name="T26" fmla="*/ 3163 w 4121"/>
              <a:gd name="T27" fmla="*/ 784 h 2136"/>
              <a:gd name="T28" fmla="*/ 3043 w 4121"/>
              <a:gd name="T29" fmla="*/ 858 h 2136"/>
              <a:gd name="T30" fmla="*/ 2993 w 4121"/>
              <a:gd name="T31" fmla="*/ 1027 h 2136"/>
              <a:gd name="T32" fmla="*/ 2962 w 4121"/>
              <a:gd name="T33" fmla="*/ 1339 h 2136"/>
              <a:gd name="T34" fmla="*/ 2956 w 4121"/>
              <a:gd name="T35" fmla="*/ 1550 h 2136"/>
              <a:gd name="T36" fmla="*/ 2814 w 4121"/>
              <a:gd name="T37" fmla="*/ 1308 h 2136"/>
              <a:gd name="T38" fmla="*/ 2353 w 4121"/>
              <a:gd name="T39" fmla="*/ 1177 h 2136"/>
              <a:gd name="T40" fmla="*/ 2229 w 4121"/>
              <a:gd name="T41" fmla="*/ 1015 h 2136"/>
              <a:gd name="T42" fmla="*/ 2421 w 4121"/>
              <a:gd name="T43" fmla="*/ 731 h 2136"/>
              <a:gd name="T44" fmla="*/ 2452 w 4121"/>
              <a:gd name="T45" fmla="*/ 688 h 2136"/>
              <a:gd name="T46" fmla="*/ 2515 w 4121"/>
              <a:gd name="T47" fmla="*/ 550 h 2136"/>
              <a:gd name="T48" fmla="*/ 2638 w 4121"/>
              <a:gd name="T49" fmla="*/ 495 h 2136"/>
              <a:gd name="T50" fmla="*/ 2758 w 4121"/>
              <a:gd name="T51" fmla="*/ 475 h 2136"/>
              <a:gd name="T52" fmla="*/ 2877 w 4121"/>
              <a:gd name="T53" fmla="*/ 391 h 2136"/>
              <a:gd name="T54" fmla="*/ 2870 w 4121"/>
              <a:gd name="T55" fmla="*/ 236 h 2136"/>
              <a:gd name="T56" fmla="*/ 2676 w 4121"/>
              <a:gd name="T57" fmla="*/ 224 h 2136"/>
              <a:gd name="T58" fmla="*/ 2605 w 4121"/>
              <a:gd name="T59" fmla="*/ 391 h 2136"/>
              <a:gd name="T60" fmla="*/ 2556 w 4121"/>
              <a:gd name="T61" fmla="*/ 281 h 2136"/>
              <a:gd name="T62" fmla="*/ 2421 w 4121"/>
              <a:gd name="T63" fmla="*/ 262 h 2136"/>
              <a:gd name="T64" fmla="*/ 2362 w 4121"/>
              <a:gd name="T65" fmla="*/ 141 h 2136"/>
              <a:gd name="T66" fmla="*/ 2209 w 4121"/>
              <a:gd name="T67" fmla="*/ 0 h 2136"/>
              <a:gd name="T68" fmla="*/ 2158 w 4121"/>
              <a:gd name="T69" fmla="*/ 114 h 2136"/>
              <a:gd name="T70" fmla="*/ 2251 w 4121"/>
              <a:gd name="T71" fmla="*/ 229 h 2136"/>
              <a:gd name="T72" fmla="*/ 2189 w 4121"/>
              <a:gd name="T73" fmla="*/ 348 h 2136"/>
              <a:gd name="T74" fmla="*/ 2081 w 4121"/>
              <a:gd name="T75" fmla="*/ 301 h 2136"/>
              <a:gd name="T76" fmla="*/ 1695 w 4121"/>
              <a:gd name="T77" fmla="*/ 287 h 2136"/>
              <a:gd name="T78" fmla="*/ 1635 w 4121"/>
              <a:gd name="T79" fmla="*/ 301 h 2136"/>
              <a:gd name="T80" fmla="*/ 1587 w 4121"/>
              <a:gd name="T81" fmla="*/ 409 h 2136"/>
              <a:gd name="T82" fmla="*/ 1266 w 4121"/>
              <a:gd name="T83" fmla="*/ 358 h 2136"/>
              <a:gd name="T84" fmla="*/ 1226 w 4121"/>
              <a:gd name="T85" fmla="*/ 259 h 2136"/>
              <a:gd name="T86" fmla="*/ 816 w 4121"/>
              <a:gd name="T87" fmla="*/ 209 h 2136"/>
              <a:gd name="T88" fmla="*/ 669 w 4121"/>
              <a:gd name="T89" fmla="*/ 184 h 2136"/>
              <a:gd name="T90" fmla="*/ 531 w 4121"/>
              <a:gd name="T91" fmla="*/ 155 h 2136"/>
              <a:gd name="T92" fmla="*/ 288 w 4121"/>
              <a:gd name="T93" fmla="*/ 223 h 2136"/>
              <a:gd name="T94" fmla="*/ 17 w 4121"/>
              <a:gd name="T95" fmla="*/ 199 h 2136"/>
              <a:gd name="T96" fmla="*/ 131 w 4121"/>
              <a:gd name="T97" fmla="*/ 1001 h 2136"/>
              <a:gd name="T98" fmla="*/ 337 w 4121"/>
              <a:gd name="T99" fmla="*/ 1054 h 2136"/>
              <a:gd name="T100" fmla="*/ 520 w 4121"/>
              <a:gd name="T101" fmla="*/ 1282 h 2136"/>
              <a:gd name="T102" fmla="*/ 570 w 4121"/>
              <a:gd name="T103" fmla="*/ 1470 h 2136"/>
              <a:gd name="T104" fmla="*/ 766 w 4121"/>
              <a:gd name="T105" fmla="*/ 1634 h 2136"/>
              <a:gd name="T106" fmla="*/ 2199 w 4121"/>
              <a:gd name="T107" fmla="*/ 1700 h 2136"/>
              <a:gd name="T108" fmla="*/ 2425 w 4121"/>
              <a:gd name="T109" fmla="*/ 1755 h 2136"/>
              <a:gd name="T110" fmla="*/ 2600 w 4121"/>
              <a:gd name="T111" fmla="*/ 1750 h 2136"/>
              <a:gd name="T112" fmla="*/ 2796 w 4121"/>
              <a:gd name="T113" fmla="*/ 1881 h 2136"/>
              <a:gd name="T114" fmla="*/ 2891 w 4121"/>
              <a:gd name="T115" fmla="*/ 1965 h 2136"/>
              <a:gd name="T116" fmla="*/ 2828 w 4121"/>
              <a:gd name="T117" fmla="*/ 2132 h 2136"/>
              <a:gd name="T118" fmla="*/ 2954 w 4121"/>
              <a:gd name="T119" fmla="*/ 2046 h 2136"/>
              <a:gd name="T120" fmla="*/ 3372 w 4121"/>
              <a:gd name="T121" fmla="*/ 1925 h 2136"/>
              <a:gd name="T122" fmla="*/ 3526 w 4121"/>
              <a:gd name="T123" fmla="*/ 1794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21" h="2136">
                <a:moveTo>
                  <a:pt x="3570" y="1942"/>
                </a:moveTo>
                <a:lnTo>
                  <a:pt x="3570" y="1939"/>
                </a:lnTo>
                <a:lnTo>
                  <a:pt x="3586" y="1939"/>
                </a:lnTo>
                <a:lnTo>
                  <a:pt x="3599" y="1940"/>
                </a:lnTo>
                <a:lnTo>
                  <a:pt x="3619" y="1941"/>
                </a:lnTo>
                <a:lnTo>
                  <a:pt x="3629" y="1941"/>
                </a:lnTo>
                <a:lnTo>
                  <a:pt x="3639" y="1940"/>
                </a:lnTo>
                <a:lnTo>
                  <a:pt x="3648" y="1939"/>
                </a:lnTo>
                <a:lnTo>
                  <a:pt x="3655" y="1935"/>
                </a:lnTo>
                <a:lnTo>
                  <a:pt x="3664" y="1925"/>
                </a:lnTo>
                <a:lnTo>
                  <a:pt x="3671" y="1915"/>
                </a:lnTo>
                <a:lnTo>
                  <a:pt x="3675" y="1910"/>
                </a:lnTo>
                <a:lnTo>
                  <a:pt x="3680" y="1906"/>
                </a:lnTo>
                <a:lnTo>
                  <a:pt x="3686" y="1902"/>
                </a:lnTo>
                <a:lnTo>
                  <a:pt x="3693" y="1900"/>
                </a:lnTo>
                <a:lnTo>
                  <a:pt x="3693" y="1908"/>
                </a:lnTo>
                <a:lnTo>
                  <a:pt x="3694" y="1914"/>
                </a:lnTo>
                <a:lnTo>
                  <a:pt x="3695" y="1920"/>
                </a:lnTo>
                <a:lnTo>
                  <a:pt x="3696" y="1923"/>
                </a:lnTo>
                <a:lnTo>
                  <a:pt x="3700" y="1925"/>
                </a:lnTo>
                <a:lnTo>
                  <a:pt x="3705" y="1926"/>
                </a:lnTo>
                <a:lnTo>
                  <a:pt x="3711" y="1927"/>
                </a:lnTo>
                <a:lnTo>
                  <a:pt x="3720" y="1927"/>
                </a:lnTo>
                <a:lnTo>
                  <a:pt x="3705" y="1929"/>
                </a:lnTo>
                <a:lnTo>
                  <a:pt x="3689" y="1935"/>
                </a:lnTo>
                <a:lnTo>
                  <a:pt x="3671" y="1940"/>
                </a:lnTo>
                <a:lnTo>
                  <a:pt x="3656" y="1949"/>
                </a:lnTo>
                <a:lnTo>
                  <a:pt x="3649" y="1953"/>
                </a:lnTo>
                <a:lnTo>
                  <a:pt x="3642" y="1959"/>
                </a:lnTo>
                <a:lnTo>
                  <a:pt x="3636" y="1963"/>
                </a:lnTo>
                <a:lnTo>
                  <a:pt x="3630" y="1968"/>
                </a:lnTo>
                <a:lnTo>
                  <a:pt x="3626" y="1975"/>
                </a:lnTo>
                <a:lnTo>
                  <a:pt x="3623" y="1980"/>
                </a:lnTo>
                <a:lnTo>
                  <a:pt x="3621" y="1987"/>
                </a:lnTo>
                <a:lnTo>
                  <a:pt x="3621" y="1993"/>
                </a:lnTo>
                <a:lnTo>
                  <a:pt x="3622" y="2000"/>
                </a:lnTo>
                <a:lnTo>
                  <a:pt x="3624" y="2006"/>
                </a:lnTo>
                <a:lnTo>
                  <a:pt x="3628" y="2014"/>
                </a:lnTo>
                <a:lnTo>
                  <a:pt x="3634" y="2020"/>
                </a:lnTo>
                <a:lnTo>
                  <a:pt x="3639" y="2026"/>
                </a:lnTo>
                <a:lnTo>
                  <a:pt x="3644" y="2031"/>
                </a:lnTo>
                <a:lnTo>
                  <a:pt x="3650" y="2034"/>
                </a:lnTo>
                <a:lnTo>
                  <a:pt x="3655" y="2035"/>
                </a:lnTo>
                <a:lnTo>
                  <a:pt x="3661" y="2033"/>
                </a:lnTo>
                <a:lnTo>
                  <a:pt x="3667" y="2029"/>
                </a:lnTo>
                <a:lnTo>
                  <a:pt x="3675" y="2021"/>
                </a:lnTo>
                <a:lnTo>
                  <a:pt x="3684" y="2013"/>
                </a:lnTo>
                <a:lnTo>
                  <a:pt x="3695" y="2004"/>
                </a:lnTo>
                <a:lnTo>
                  <a:pt x="3707" y="1994"/>
                </a:lnTo>
                <a:lnTo>
                  <a:pt x="3719" y="1987"/>
                </a:lnTo>
                <a:lnTo>
                  <a:pt x="3732" y="1981"/>
                </a:lnTo>
                <a:lnTo>
                  <a:pt x="3739" y="1979"/>
                </a:lnTo>
                <a:lnTo>
                  <a:pt x="3755" y="1974"/>
                </a:lnTo>
                <a:lnTo>
                  <a:pt x="3775" y="1966"/>
                </a:lnTo>
                <a:lnTo>
                  <a:pt x="3798" y="1956"/>
                </a:lnTo>
                <a:lnTo>
                  <a:pt x="3820" y="1946"/>
                </a:lnTo>
                <a:lnTo>
                  <a:pt x="3840" y="1936"/>
                </a:lnTo>
                <a:lnTo>
                  <a:pt x="3847" y="1932"/>
                </a:lnTo>
                <a:lnTo>
                  <a:pt x="3854" y="1927"/>
                </a:lnTo>
                <a:lnTo>
                  <a:pt x="3857" y="1923"/>
                </a:lnTo>
                <a:lnTo>
                  <a:pt x="3859" y="1920"/>
                </a:lnTo>
                <a:lnTo>
                  <a:pt x="3858" y="1916"/>
                </a:lnTo>
                <a:lnTo>
                  <a:pt x="3857" y="1914"/>
                </a:lnTo>
                <a:lnTo>
                  <a:pt x="3855" y="1912"/>
                </a:lnTo>
                <a:lnTo>
                  <a:pt x="3852" y="1910"/>
                </a:lnTo>
                <a:lnTo>
                  <a:pt x="3843" y="1907"/>
                </a:lnTo>
                <a:lnTo>
                  <a:pt x="3835" y="1905"/>
                </a:lnTo>
                <a:lnTo>
                  <a:pt x="3815" y="1901"/>
                </a:lnTo>
                <a:lnTo>
                  <a:pt x="3801" y="1900"/>
                </a:lnTo>
                <a:lnTo>
                  <a:pt x="3792" y="1900"/>
                </a:lnTo>
                <a:lnTo>
                  <a:pt x="3783" y="1898"/>
                </a:lnTo>
                <a:lnTo>
                  <a:pt x="3772" y="1896"/>
                </a:lnTo>
                <a:lnTo>
                  <a:pt x="3762" y="1893"/>
                </a:lnTo>
                <a:lnTo>
                  <a:pt x="3751" y="1888"/>
                </a:lnTo>
                <a:lnTo>
                  <a:pt x="3741" y="1884"/>
                </a:lnTo>
                <a:lnTo>
                  <a:pt x="3731" y="1877"/>
                </a:lnTo>
                <a:lnTo>
                  <a:pt x="3720" y="1872"/>
                </a:lnTo>
                <a:lnTo>
                  <a:pt x="3711" y="1866"/>
                </a:lnTo>
                <a:lnTo>
                  <a:pt x="3702" y="1858"/>
                </a:lnTo>
                <a:lnTo>
                  <a:pt x="3694" y="1851"/>
                </a:lnTo>
                <a:lnTo>
                  <a:pt x="3688" y="1843"/>
                </a:lnTo>
                <a:lnTo>
                  <a:pt x="3682" y="1835"/>
                </a:lnTo>
                <a:lnTo>
                  <a:pt x="3678" y="1828"/>
                </a:lnTo>
                <a:lnTo>
                  <a:pt x="3675" y="1819"/>
                </a:lnTo>
                <a:lnTo>
                  <a:pt x="3675" y="1811"/>
                </a:lnTo>
                <a:lnTo>
                  <a:pt x="3675" y="1807"/>
                </a:lnTo>
                <a:lnTo>
                  <a:pt x="3677" y="1803"/>
                </a:lnTo>
                <a:lnTo>
                  <a:pt x="3679" y="1798"/>
                </a:lnTo>
                <a:lnTo>
                  <a:pt x="3682" y="1793"/>
                </a:lnTo>
                <a:lnTo>
                  <a:pt x="3686" y="1788"/>
                </a:lnTo>
                <a:lnTo>
                  <a:pt x="3689" y="1782"/>
                </a:lnTo>
                <a:lnTo>
                  <a:pt x="3692" y="1776"/>
                </a:lnTo>
                <a:lnTo>
                  <a:pt x="3693" y="1769"/>
                </a:lnTo>
                <a:lnTo>
                  <a:pt x="3686" y="1768"/>
                </a:lnTo>
                <a:lnTo>
                  <a:pt x="3675" y="1767"/>
                </a:lnTo>
                <a:lnTo>
                  <a:pt x="3663" y="1766"/>
                </a:lnTo>
                <a:lnTo>
                  <a:pt x="3651" y="1765"/>
                </a:lnTo>
                <a:lnTo>
                  <a:pt x="3653" y="1763"/>
                </a:lnTo>
                <a:lnTo>
                  <a:pt x="3656" y="1760"/>
                </a:lnTo>
                <a:lnTo>
                  <a:pt x="3661" y="1757"/>
                </a:lnTo>
                <a:lnTo>
                  <a:pt x="3665" y="1754"/>
                </a:lnTo>
                <a:lnTo>
                  <a:pt x="3677" y="1750"/>
                </a:lnTo>
                <a:lnTo>
                  <a:pt x="3689" y="1743"/>
                </a:lnTo>
                <a:lnTo>
                  <a:pt x="3701" y="1737"/>
                </a:lnTo>
                <a:lnTo>
                  <a:pt x="3710" y="1729"/>
                </a:lnTo>
                <a:lnTo>
                  <a:pt x="3715" y="1724"/>
                </a:lnTo>
                <a:lnTo>
                  <a:pt x="3718" y="1720"/>
                </a:lnTo>
                <a:lnTo>
                  <a:pt x="3720" y="1713"/>
                </a:lnTo>
                <a:lnTo>
                  <a:pt x="3720" y="1708"/>
                </a:lnTo>
                <a:lnTo>
                  <a:pt x="3720" y="1702"/>
                </a:lnTo>
                <a:lnTo>
                  <a:pt x="3718" y="1698"/>
                </a:lnTo>
                <a:lnTo>
                  <a:pt x="3716" y="1694"/>
                </a:lnTo>
                <a:lnTo>
                  <a:pt x="3711" y="1690"/>
                </a:lnTo>
                <a:lnTo>
                  <a:pt x="3707" y="1688"/>
                </a:lnTo>
                <a:lnTo>
                  <a:pt x="3703" y="1686"/>
                </a:lnTo>
                <a:lnTo>
                  <a:pt x="3696" y="1685"/>
                </a:lnTo>
                <a:lnTo>
                  <a:pt x="3691" y="1684"/>
                </a:lnTo>
                <a:lnTo>
                  <a:pt x="3662" y="1684"/>
                </a:lnTo>
                <a:lnTo>
                  <a:pt x="3632" y="1684"/>
                </a:lnTo>
                <a:lnTo>
                  <a:pt x="3619" y="1685"/>
                </a:lnTo>
                <a:lnTo>
                  <a:pt x="3606" y="1686"/>
                </a:lnTo>
                <a:lnTo>
                  <a:pt x="3595" y="1689"/>
                </a:lnTo>
                <a:lnTo>
                  <a:pt x="3583" y="1692"/>
                </a:lnTo>
                <a:lnTo>
                  <a:pt x="3564" y="1700"/>
                </a:lnTo>
                <a:lnTo>
                  <a:pt x="3544" y="1710"/>
                </a:lnTo>
                <a:lnTo>
                  <a:pt x="3527" y="1721"/>
                </a:lnTo>
                <a:lnTo>
                  <a:pt x="3510" y="1729"/>
                </a:lnTo>
                <a:lnTo>
                  <a:pt x="3501" y="1734"/>
                </a:lnTo>
                <a:lnTo>
                  <a:pt x="3492" y="1737"/>
                </a:lnTo>
                <a:lnTo>
                  <a:pt x="3484" y="1740"/>
                </a:lnTo>
                <a:lnTo>
                  <a:pt x="3474" y="1742"/>
                </a:lnTo>
                <a:lnTo>
                  <a:pt x="3478" y="1734"/>
                </a:lnTo>
                <a:lnTo>
                  <a:pt x="3484" y="1727"/>
                </a:lnTo>
                <a:lnTo>
                  <a:pt x="3488" y="1722"/>
                </a:lnTo>
                <a:lnTo>
                  <a:pt x="3493" y="1717"/>
                </a:lnTo>
                <a:lnTo>
                  <a:pt x="3504" y="1710"/>
                </a:lnTo>
                <a:lnTo>
                  <a:pt x="3516" y="1704"/>
                </a:lnTo>
                <a:lnTo>
                  <a:pt x="3529" y="1699"/>
                </a:lnTo>
                <a:lnTo>
                  <a:pt x="3542" y="1694"/>
                </a:lnTo>
                <a:lnTo>
                  <a:pt x="3549" y="1689"/>
                </a:lnTo>
                <a:lnTo>
                  <a:pt x="3556" y="1685"/>
                </a:lnTo>
                <a:lnTo>
                  <a:pt x="3564" y="1679"/>
                </a:lnTo>
                <a:lnTo>
                  <a:pt x="3570" y="1673"/>
                </a:lnTo>
                <a:lnTo>
                  <a:pt x="3578" y="1664"/>
                </a:lnTo>
                <a:lnTo>
                  <a:pt x="3581" y="1657"/>
                </a:lnTo>
                <a:lnTo>
                  <a:pt x="3584" y="1649"/>
                </a:lnTo>
                <a:lnTo>
                  <a:pt x="3586" y="1643"/>
                </a:lnTo>
                <a:lnTo>
                  <a:pt x="3588" y="1637"/>
                </a:lnTo>
                <a:lnTo>
                  <a:pt x="3593" y="1632"/>
                </a:lnTo>
                <a:lnTo>
                  <a:pt x="3596" y="1630"/>
                </a:lnTo>
                <a:lnTo>
                  <a:pt x="3600" y="1626"/>
                </a:lnTo>
                <a:lnTo>
                  <a:pt x="3606" y="1624"/>
                </a:lnTo>
                <a:lnTo>
                  <a:pt x="3613" y="1622"/>
                </a:lnTo>
                <a:lnTo>
                  <a:pt x="3635" y="1617"/>
                </a:lnTo>
                <a:lnTo>
                  <a:pt x="3655" y="1613"/>
                </a:lnTo>
                <a:lnTo>
                  <a:pt x="3675" y="1611"/>
                </a:lnTo>
                <a:lnTo>
                  <a:pt x="3694" y="1611"/>
                </a:lnTo>
                <a:lnTo>
                  <a:pt x="3714" y="1612"/>
                </a:lnTo>
                <a:lnTo>
                  <a:pt x="3733" y="1613"/>
                </a:lnTo>
                <a:lnTo>
                  <a:pt x="3755" y="1615"/>
                </a:lnTo>
                <a:lnTo>
                  <a:pt x="3778" y="1615"/>
                </a:lnTo>
                <a:lnTo>
                  <a:pt x="3809" y="1616"/>
                </a:lnTo>
                <a:lnTo>
                  <a:pt x="3835" y="1618"/>
                </a:lnTo>
                <a:lnTo>
                  <a:pt x="3859" y="1620"/>
                </a:lnTo>
                <a:lnTo>
                  <a:pt x="3881" y="1620"/>
                </a:lnTo>
                <a:lnTo>
                  <a:pt x="3892" y="1619"/>
                </a:lnTo>
                <a:lnTo>
                  <a:pt x="3903" y="1617"/>
                </a:lnTo>
                <a:lnTo>
                  <a:pt x="3912" y="1615"/>
                </a:lnTo>
                <a:lnTo>
                  <a:pt x="3922" y="1610"/>
                </a:lnTo>
                <a:lnTo>
                  <a:pt x="3931" y="1604"/>
                </a:lnTo>
                <a:lnTo>
                  <a:pt x="3940" y="1596"/>
                </a:lnTo>
                <a:lnTo>
                  <a:pt x="3950" y="1588"/>
                </a:lnTo>
                <a:lnTo>
                  <a:pt x="3959" y="1576"/>
                </a:lnTo>
                <a:lnTo>
                  <a:pt x="3964" y="1570"/>
                </a:lnTo>
                <a:lnTo>
                  <a:pt x="3973" y="1566"/>
                </a:lnTo>
                <a:lnTo>
                  <a:pt x="3982" y="1560"/>
                </a:lnTo>
                <a:lnTo>
                  <a:pt x="3994" y="1556"/>
                </a:lnTo>
                <a:lnTo>
                  <a:pt x="4020" y="1547"/>
                </a:lnTo>
                <a:lnTo>
                  <a:pt x="4048" y="1539"/>
                </a:lnTo>
                <a:lnTo>
                  <a:pt x="4062" y="1533"/>
                </a:lnTo>
                <a:lnTo>
                  <a:pt x="4075" y="1528"/>
                </a:lnTo>
                <a:lnTo>
                  <a:pt x="4087" y="1523"/>
                </a:lnTo>
                <a:lnTo>
                  <a:pt x="4098" y="1516"/>
                </a:lnTo>
                <a:lnTo>
                  <a:pt x="4108" y="1510"/>
                </a:lnTo>
                <a:lnTo>
                  <a:pt x="4114" y="1502"/>
                </a:lnTo>
                <a:lnTo>
                  <a:pt x="4117" y="1498"/>
                </a:lnTo>
                <a:lnTo>
                  <a:pt x="4118" y="1493"/>
                </a:lnTo>
                <a:lnTo>
                  <a:pt x="4121" y="1488"/>
                </a:lnTo>
                <a:lnTo>
                  <a:pt x="4121" y="1484"/>
                </a:lnTo>
                <a:lnTo>
                  <a:pt x="4120" y="1470"/>
                </a:lnTo>
                <a:lnTo>
                  <a:pt x="4117" y="1458"/>
                </a:lnTo>
                <a:lnTo>
                  <a:pt x="4115" y="1448"/>
                </a:lnTo>
                <a:lnTo>
                  <a:pt x="4111" y="1438"/>
                </a:lnTo>
                <a:lnTo>
                  <a:pt x="4101" y="1421"/>
                </a:lnTo>
                <a:lnTo>
                  <a:pt x="4089" y="1403"/>
                </a:lnTo>
                <a:lnTo>
                  <a:pt x="4088" y="1403"/>
                </a:lnTo>
                <a:lnTo>
                  <a:pt x="4087" y="1401"/>
                </a:lnTo>
                <a:lnTo>
                  <a:pt x="4086" y="1400"/>
                </a:lnTo>
                <a:lnTo>
                  <a:pt x="4086" y="1399"/>
                </a:lnTo>
                <a:lnTo>
                  <a:pt x="4086" y="1397"/>
                </a:lnTo>
                <a:lnTo>
                  <a:pt x="4087" y="1393"/>
                </a:lnTo>
                <a:lnTo>
                  <a:pt x="4087" y="1388"/>
                </a:lnTo>
                <a:lnTo>
                  <a:pt x="4086" y="1384"/>
                </a:lnTo>
                <a:lnTo>
                  <a:pt x="4084" y="1380"/>
                </a:lnTo>
                <a:lnTo>
                  <a:pt x="4078" y="1375"/>
                </a:lnTo>
                <a:lnTo>
                  <a:pt x="4078" y="1358"/>
                </a:lnTo>
                <a:lnTo>
                  <a:pt x="4078" y="1356"/>
                </a:lnTo>
                <a:lnTo>
                  <a:pt x="4062" y="1365"/>
                </a:lnTo>
                <a:lnTo>
                  <a:pt x="4043" y="1373"/>
                </a:lnTo>
                <a:lnTo>
                  <a:pt x="4021" y="1382"/>
                </a:lnTo>
                <a:lnTo>
                  <a:pt x="3999" y="1390"/>
                </a:lnTo>
                <a:lnTo>
                  <a:pt x="3976" y="1396"/>
                </a:lnTo>
                <a:lnTo>
                  <a:pt x="3954" y="1401"/>
                </a:lnTo>
                <a:lnTo>
                  <a:pt x="3934" y="1405"/>
                </a:lnTo>
                <a:lnTo>
                  <a:pt x="3917" y="1406"/>
                </a:lnTo>
                <a:lnTo>
                  <a:pt x="3901" y="1398"/>
                </a:lnTo>
                <a:lnTo>
                  <a:pt x="3934" y="1386"/>
                </a:lnTo>
                <a:lnTo>
                  <a:pt x="3978" y="1373"/>
                </a:lnTo>
                <a:lnTo>
                  <a:pt x="3999" y="1366"/>
                </a:lnTo>
                <a:lnTo>
                  <a:pt x="4017" y="1357"/>
                </a:lnTo>
                <a:lnTo>
                  <a:pt x="4026" y="1353"/>
                </a:lnTo>
                <a:lnTo>
                  <a:pt x="4032" y="1347"/>
                </a:lnTo>
                <a:lnTo>
                  <a:pt x="4036" y="1342"/>
                </a:lnTo>
                <a:lnTo>
                  <a:pt x="4040" y="1337"/>
                </a:lnTo>
                <a:lnTo>
                  <a:pt x="4032" y="1327"/>
                </a:lnTo>
                <a:lnTo>
                  <a:pt x="4025" y="1317"/>
                </a:lnTo>
                <a:lnTo>
                  <a:pt x="4016" y="1318"/>
                </a:lnTo>
                <a:lnTo>
                  <a:pt x="4006" y="1318"/>
                </a:lnTo>
                <a:lnTo>
                  <a:pt x="3996" y="1317"/>
                </a:lnTo>
                <a:lnTo>
                  <a:pt x="3987" y="1316"/>
                </a:lnTo>
                <a:lnTo>
                  <a:pt x="3976" y="1314"/>
                </a:lnTo>
                <a:lnTo>
                  <a:pt x="3965" y="1311"/>
                </a:lnTo>
                <a:lnTo>
                  <a:pt x="3955" y="1307"/>
                </a:lnTo>
                <a:lnTo>
                  <a:pt x="3945" y="1304"/>
                </a:lnTo>
                <a:lnTo>
                  <a:pt x="3935" y="1299"/>
                </a:lnTo>
                <a:lnTo>
                  <a:pt x="3926" y="1293"/>
                </a:lnTo>
                <a:lnTo>
                  <a:pt x="3919" y="1288"/>
                </a:lnTo>
                <a:lnTo>
                  <a:pt x="3911" y="1280"/>
                </a:lnTo>
                <a:lnTo>
                  <a:pt x="3906" y="1273"/>
                </a:lnTo>
                <a:lnTo>
                  <a:pt x="3901" y="1264"/>
                </a:lnTo>
                <a:lnTo>
                  <a:pt x="3898" y="1254"/>
                </a:lnTo>
                <a:lnTo>
                  <a:pt x="3897" y="1243"/>
                </a:lnTo>
                <a:lnTo>
                  <a:pt x="3897" y="1240"/>
                </a:lnTo>
                <a:lnTo>
                  <a:pt x="3883" y="1239"/>
                </a:lnTo>
                <a:lnTo>
                  <a:pt x="3871" y="1236"/>
                </a:lnTo>
                <a:lnTo>
                  <a:pt x="3859" y="1232"/>
                </a:lnTo>
                <a:lnTo>
                  <a:pt x="3850" y="1226"/>
                </a:lnTo>
                <a:lnTo>
                  <a:pt x="3830" y="1212"/>
                </a:lnTo>
                <a:lnTo>
                  <a:pt x="3813" y="1198"/>
                </a:lnTo>
                <a:lnTo>
                  <a:pt x="3822" y="1195"/>
                </a:lnTo>
                <a:lnTo>
                  <a:pt x="3830" y="1189"/>
                </a:lnTo>
                <a:lnTo>
                  <a:pt x="3835" y="1185"/>
                </a:lnTo>
                <a:lnTo>
                  <a:pt x="3837" y="1181"/>
                </a:lnTo>
                <a:lnTo>
                  <a:pt x="3839" y="1174"/>
                </a:lnTo>
                <a:lnTo>
                  <a:pt x="3840" y="1167"/>
                </a:lnTo>
                <a:lnTo>
                  <a:pt x="3839" y="1161"/>
                </a:lnTo>
                <a:lnTo>
                  <a:pt x="3838" y="1156"/>
                </a:lnTo>
                <a:lnTo>
                  <a:pt x="3835" y="1150"/>
                </a:lnTo>
                <a:lnTo>
                  <a:pt x="3832" y="1145"/>
                </a:lnTo>
                <a:lnTo>
                  <a:pt x="3830" y="1140"/>
                </a:lnTo>
                <a:lnTo>
                  <a:pt x="3828" y="1133"/>
                </a:lnTo>
                <a:lnTo>
                  <a:pt x="3827" y="1128"/>
                </a:lnTo>
                <a:lnTo>
                  <a:pt x="3828" y="1120"/>
                </a:lnTo>
                <a:lnTo>
                  <a:pt x="3820" y="1118"/>
                </a:lnTo>
                <a:lnTo>
                  <a:pt x="3811" y="1113"/>
                </a:lnTo>
                <a:lnTo>
                  <a:pt x="3800" y="1105"/>
                </a:lnTo>
                <a:lnTo>
                  <a:pt x="3789" y="1095"/>
                </a:lnTo>
                <a:lnTo>
                  <a:pt x="3784" y="1091"/>
                </a:lnTo>
                <a:lnTo>
                  <a:pt x="3779" y="1086"/>
                </a:lnTo>
                <a:lnTo>
                  <a:pt x="3775" y="1080"/>
                </a:lnTo>
                <a:lnTo>
                  <a:pt x="3772" y="1074"/>
                </a:lnTo>
                <a:lnTo>
                  <a:pt x="3770" y="1068"/>
                </a:lnTo>
                <a:lnTo>
                  <a:pt x="3769" y="1063"/>
                </a:lnTo>
                <a:lnTo>
                  <a:pt x="3769" y="1056"/>
                </a:lnTo>
                <a:lnTo>
                  <a:pt x="3771" y="1051"/>
                </a:lnTo>
                <a:lnTo>
                  <a:pt x="3773" y="1043"/>
                </a:lnTo>
                <a:lnTo>
                  <a:pt x="3774" y="1038"/>
                </a:lnTo>
                <a:lnTo>
                  <a:pt x="3773" y="1031"/>
                </a:lnTo>
                <a:lnTo>
                  <a:pt x="3770" y="1026"/>
                </a:lnTo>
                <a:lnTo>
                  <a:pt x="3766" y="1021"/>
                </a:lnTo>
                <a:lnTo>
                  <a:pt x="3761" y="1015"/>
                </a:lnTo>
                <a:lnTo>
                  <a:pt x="3756" y="1011"/>
                </a:lnTo>
                <a:lnTo>
                  <a:pt x="3750" y="1005"/>
                </a:lnTo>
                <a:lnTo>
                  <a:pt x="3737" y="995"/>
                </a:lnTo>
                <a:lnTo>
                  <a:pt x="3727" y="984"/>
                </a:lnTo>
                <a:lnTo>
                  <a:pt x="3721" y="977"/>
                </a:lnTo>
                <a:lnTo>
                  <a:pt x="3717" y="970"/>
                </a:lnTo>
                <a:lnTo>
                  <a:pt x="3715" y="962"/>
                </a:lnTo>
                <a:lnTo>
                  <a:pt x="3713" y="955"/>
                </a:lnTo>
                <a:lnTo>
                  <a:pt x="3686" y="935"/>
                </a:lnTo>
                <a:lnTo>
                  <a:pt x="3673" y="942"/>
                </a:lnTo>
                <a:lnTo>
                  <a:pt x="3659" y="952"/>
                </a:lnTo>
                <a:lnTo>
                  <a:pt x="3653" y="959"/>
                </a:lnTo>
                <a:lnTo>
                  <a:pt x="3648" y="965"/>
                </a:lnTo>
                <a:lnTo>
                  <a:pt x="3646" y="969"/>
                </a:lnTo>
                <a:lnTo>
                  <a:pt x="3644" y="973"/>
                </a:lnTo>
                <a:lnTo>
                  <a:pt x="3643" y="977"/>
                </a:lnTo>
                <a:lnTo>
                  <a:pt x="3643" y="982"/>
                </a:lnTo>
                <a:lnTo>
                  <a:pt x="3642" y="987"/>
                </a:lnTo>
                <a:lnTo>
                  <a:pt x="3641" y="992"/>
                </a:lnTo>
                <a:lnTo>
                  <a:pt x="3638" y="999"/>
                </a:lnTo>
                <a:lnTo>
                  <a:pt x="3635" y="1007"/>
                </a:lnTo>
                <a:lnTo>
                  <a:pt x="3629" y="1014"/>
                </a:lnTo>
                <a:lnTo>
                  <a:pt x="3624" y="1022"/>
                </a:lnTo>
                <a:lnTo>
                  <a:pt x="3617" y="1028"/>
                </a:lnTo>
                <a:lnTo>
                  <a:pt x="3611" y="1036"/>
                </a:lnTo>
                <a:lnTo>
                  <a:pt x="3603" y="1042"/>
                </a:lnTo>
                <a:lnTo>
                  <a:pt x="3596" y="1049"/>
                </a:lnTo>
                <a:lnTo>
                  <a:pt x="3588" y="1055"/>
                </a:lnTo>
                <a:lnTo>
                  <a:pt x="3580" y="1060"/>
                </a:lnTo>
                <a:lnTo>
                  <a:pt x="3572" y="1064"/>
                </a:lnTo>
                <a:lnTo>
                  <a:pt x="3564" y="1067"/>
                </a:lnTo>
                <a:lnTo>
                  <a:pt x="3555" y="1069"/>
                </a:lnTo>
                <a:lnTo>
                  <a:pt x="3547" y="1070"/>
                </a:lnTo>
                <a:lnTo>
                  <a:pt x="3542" y="1069"/>
                </a:lnTo>
                <a:lnTo>
                  <a:pt x="3537" y="1068"/>
                </a:lnTo>
                <a:lnTo>
                  <a:pt x="3532" y="1066"/>
                </a:lnTo>
                <a:lnTo>
                  <a:pt x="3529" y="1064"/>
                </a:lnTo>
                <a:lnTo>
                  <a:pt x="3521" y="1057"/>
                </a:lnTo>
                <a:lnTo>
                  <a:pt x="3516" y="1051"/>
                </a:lnTo>
                <a:lnTo>
                  <a:pt x="3511" y="1043"/>
                </a:lnTo>
                <a:lnTo>
                  <a:pt x="3505" y="1038"/>
                </a:lnTo>
                <a:lnTo>
                  <a:pt x="3503" y="1035"/>
                </a:lnTo>
                <a:lnTo>
                  <a:pt x="3500" y="1034"/>
                </a:lnTo>
                <a:lnTo>
                  <a:pt x="3497" y="1031"/>
                </a:lnTo>
                <a:lnTo>
                  <a:pt x="3493" y="1031"/>
                </a:lnTo>
                <a:lnTo>
                  <a:pt x="3488" y="1030"/>
                </a:lnTo>
                <a:lnTo>
                  <a:pt x="3483" y="1028"/>
                </a:lnTo>
                <a:lnTo>
                  <a:pt x="3478" y="1024"/>
                </a:lnTo>
                <a:lnTo>
                  <a:pt x="3474" y="1018"/>
                </a:lnTo>
                <a:lnTo>
                  <a:pt x="3470" y="1012"/>
                </a:lnTo>
                <a:lnTo>
                  <a:pt x="3466" y="1003"/>
                </a:lnTo>
                <a:lnTo>
                  <a:pt x="3463" y="996"/>
                </a:lnTo>
                <a:lnTo>
                  <a:pt x="3460" y="986"/>
                </a:lnTo>
                <a:lnTo>
                  <a:pt x="3456" y="967"/>
                </a:lnTo>
                <a:lnTo>
                  <a:pt x="3451" y="947"/>
                </a:lnTo>
                <a:lnTo>
                  <a:pt x="3449" y="928"/>
                </a:lnTo>
                <a:lnTo>
                  <a:pt x="3447" y="911"/>
                </a:lnTo>
                <a:lnTo>
                  <a:pt x="3446" y="908"/>
                </a:lnTo>
                <a:lnTo>
                  <a:pt x="3445" y="904"/>
                </a:lnTo>
                <a:lnTo>
                  <a:pt x="3443" y="901"/>
                </a:lnTo>
                <a:lnTo>
                  <a:pt x="3440" y="897"/>
                </a:lnTo>
                <a:lnTo>
                  <a:pt x="3435" y="893"/>
                </a:lnTo>
                <a:lnTo>
                  <a:pt x="3429" y="890"/>
                </a:lnTo>
                <a:lnTo>
                  <a:pt x="3412" y="884"/>
                </a:lnTo>
                <a:lnTo>
                  <a:pt x="3394" y="880"/>
                </a:lnTo>
                <a:lnTo>
                  <a:pt x="3385" y="878"/>
                </a:lnTo>
                <a:lnTo>
                  <a:pt x="3377" y="876"/>
                </a:lnTo>
                <a:lnTo>
                  <a:pt x="3369" y="872"/>
                </a:lnTo>
                <a:lnTo>
                  <a:pt x="3362" y="868"/>
                </a:lnTo>
                <a:lnTo>
                  <a:pt x="3356" y="862"/>
                </a:lnTo>
                <a:lnTo>
                  <a:pt x="3351" y="855"/>
                </a:lnTo>
                <a:lnTo>
                  <a:pt x="3350" y="851"/>
                </a:lnTo>
                <a:lnTo>
                  <a:pt x="3349" y="845"/>
                </a:lnTo>
                <a:lnTo>
                  <a:pt x="3348" y="840"/>
                </a:lnTo>
                <a:lnTo>
                  <a:pt x="3348" y="835"/>
                </a:lnTo>
                <a:lnTo>
                  <a:pt x="3339" y="833"/>
                </a:lnTo>
                <a:lnTo>
                  <a:pt x="3331" y="830"/>
                </a:lnTo>
                <a:lnTo>
                  <a:pt x="3325" y="827"/>
                </a:lnTo>
                <a:lnTo>
                  <a:pt x="3318" y="824"/>
                </a:lnTo>
                <a:lnTo>
                  <a:pt x="3307" y="813"/>
                </a:lnTo>
                <a:lnTo>
                  <a:pt x="3296" y="802"/>
                </a:lnTo>
                <a:lnTo>
                  <a:pt x="3284" y="791"/>
                </a:lnTo>
                <a:lnTo>
                  <a:pt x="3272" y="782"/>
                </a:lnTo>
                <a:lnTo>
                  <a:pt x="3266" y="778"/>
                </a:lnTo>
                <a:lnTo>
                  <a:pt x="3259" y="775"/>
                </a:lnTo>
                <a:lnTo>
                  <a:pt x="3252" y="773"/>
                </a:lnTo>
                <a:lnTo>
                  <a:pt x="3243" y="773"/>
                </a:lnTo>
                <a:lnTo>
                  <a:pt x="3235" y="773"/>
                </a:lnTo>
                <a:lnTo>
                  <a:pt x="3230" y="775"/>
                </a:lnTo>
                <a:lnTo>
                  <a:pt x="3225" y="777"/>
                </a:lnTo>
                <a:lnTo>
                  <a:pt x="3220" y="780"/>
                </a:lnTo>
                <a:lnTo>
                  <a:pt x="3216" y="784"/>
                </a:lnTo>
                <a:lnTo>
                  <a:pt x="3210" y="786"/>
                </a:lnTo>
                <a:lnTo>
                  <a:pt x="3205" y="788"/>
                </a:lnTo>
                <a:lnTo>
                  <a:pt x="3198" y="788"/>
                </a:lnTo>
                <a:lnTo>
                  <a:pt x="3179" y="787"/>
                </a:lnTo>
                <a:lnTo>
                  <a:pt x="3163" y="784"/>
                </a:lnTo>
                <a:lnTo>
                  <a:pt x="3147" y="779"/>
                </a:lnTo>
                <a:lnTo>
                  <a:pt x="3132" y="775"/>
                </a:lnTo>
                <a:lnTo>
                  <a:pt x="3117" y="770"/>
                </a:lnTo>
                <a:lnTo>
                  <a:pt x="3100" y="765"/>
                </a:lnTo>
                <a:lnTo>
                  <a:pt x="3084" y="762"/>
                </a:lnTo>
                <a:lnTo>
                  <a:pt x="3066" y="761"/>
                </a:lnTo>
                <a:lnTo>
                  <a:pt x="3057" y="762"/>
                </a:lnTo>
                <a:lnTo>
                  <a:pt x="3049" y="763"/>
                </a:lnTo>
                <a:lnTo>
                  <a:pt x="3040" y="766"/>
                </a:lnTo>
                <a:lnTo>
                  <a:pt x="3032" y="771"/>
                </a:lnTo>
                <a:lnTo>
                  <a:pt x="3026" y="776"/>
                </a:lnTo>
                <a:lnTo>
                  <a:pt x="3020" y="784"/>
                </a:lnTo>
                <a:lnTo>
                  <a:pt x="3019" y="788"/>
                </a:lnTo>
                <a:lnTo>
                  <a:pt x="3017" y="793"/>
                </a:lnTo>
                <a:lnTo>
                  <a:pt x="3016" y="798"/>
                </a:lnTo>
                <a:lnTo>
                  <a:pt x="3016" y="803"/>
                </a:lnTo>
                <a:lnTo>
                  <a:pt x="3017" y="806"/>
                </a:lnTo>
                <a:lnTo>
                  <a:pt x="3019" y="810"/>
                </a:lnTo>
                <a:lnTo>
                  <a:pt x="3022" y="813"/>
                </a:lnTo>
                <a:lnTo>
                  <a:pt x="3025" y="817"/>
                </a:lnTo>
                <a:lnTo>
                  <a:pt x="3033" y="825"/>
                </a:lnTo>
                <a:lnTo>
                  <a:pt x="3040" y="833"/>
                </a:lnTo>
                <a:lnTo>
                  <a:pt x="3043" y="838"/>
                </a:lnTo>
                <a:lnTo>
                  <a:pt x="3045" y="842"/>
                </a:lnTo>
                <a:lnTo>
                  <a:pt x="3046" y="848"/>
                </a:lnTo>
                <a:lnTo>
                  <a:pt x="3045" y="853"/>
                </a:lnTo>
                <a:lnTo>
                  <a:pt x="3043" y="858"/>
                </a:lnTo>
                <a:lnTo>
                  <a:pt x="3039" y="865"/>
                </a:lnTo>
                <a:lnTo>
                  <a:pt x="3032" y="870"/>
                </a:lnTo>
                <a:lnTo>
                  <a:pt x="3024" y="877"/>
                </a:lnTo>
                <a:lnTo>
                  <a:pt x="3020" y="880"/>
                </a:lnTo>
                <a:lnTo>
                  <a:pt x="3018" y="884"/>
                </a:lnTo>
                <a:lnTo>
                  <a:pt x="3018" y="888"/>
                </a:lnTo>
                <a:lnTo>
                  <a:pt x="3019" y="892"/>
                </a:lnTo>
                <a:lnTo>
                  <a:pt x="3024" y="902"/>
                </a:lnTo>
                <a:lnTo>
                  <a:pt x="3031" y="912"/>
                </a:lnTo>
                <a:lnTo>
                  <a:pt x="3039" y="923"/>
                </a:lnTo>
                <a:lnTo>
                  <a:pt x="3046" y="934"/>
                </a:lnTo>
                <a:lnTo>
                  <a:pt x="3050" y="939"/>
                </a:lnTo>
                <a:lnTo>
                  <a:pt x="3053" y="945"/>
                </a:lnTo>
                <a:lnTo>
                  <a:pt x="3054" y="949"/>
                </a:lnTo>
                <a:lnTo>
                  <a:pt x="3055" y="955"/>
                </a:lnTo>
                <a:lnTo>
                  <a:pt x="3056" y="963"/>
                </a:lnTo>
                <a:lnTo>
                  <a:pt x="3055" y="972"/>
                </a:lnTo>
                <a:lnTo>
                  <a:pt x="3054" y="979"/>
                </a:lnTo>
                <a:lnTo>
                  <a:pt x="3051" y="986"/>
                </a:lnTo>
                <a:lnTo>
                  <a:pt x="3047" y="992"/>
                </a:lnTo>
                <a:lnTo>
                  <a:pt x="3044" y="998"/>
                </a:lnTo>
                <a:lnTo>
                  <a:pt x="3039" y="1002"/>
                </a:lnTo>
                <a:lnTo>
                  <a:pt x="3035" y="1007"/>
                </a:lnTo>
                <a:lnTo>
                  <a:pt x="3024" y="1014"/>
                </a:lnTo>
                <a:lnTo>
                  <a:pt x="3012" y="1020"/>
                </a:lnTo>
                <a:lnTo>
                  <a:pt x="3002" y="1024"/>
                </a:lnTo>
                <a:lnTo>
                  <a:pt x="2993" y="1027"/>
                </a:lnTo>
                <a:lnTo>
                  <a:pt x="3001" y="1039"/>
                </a:lnTo>
                <a:lnTo>
                  <a:pt x="3009" y="1051"/>
                </a:lnTo>
                <a:lnTo>
                  <a:pt x="3016" y="1061"/>
                </a:lnTo>
                <a:lnTo>
                  <a:pt x="3025" y="1071"/>
                </a:lnTo>
                <a:lnTo>
                  <a:pt x="3041" y="1091"/>
                </a:lnTo>
                <a:lnTo>
                  <a:pt x="3056" y="1110"/>
                </a:lnTo>
                <a:lnTo>
                  <a:pt x="3063" y="1121"/>
                </a:lnTo>
                <a:lnTo>
                  <a:pt x="3069" y="1133"/>
                </a:lnTo>
                <a:lnTo>
                  <a:pt x="3074" y="1145"/>
                </a:lnTo>
                <a:lnTo>
                  <a:pt x="3080" y="1159"/>
                </a:lnTo>
                <a:lnTo>
                  <a:pt x="3084" y="1174"/>
                </a:lnTo>
                <a:lnTo>
                  <a:pt x="3087" y="1190"/>
                </a:lnTo>
                <a:lnTo>
                  <a:pt x="3088" y="1209"/>
                </a:lnTo>
                <a:lnTo>
                  <a:pt x="3090" y="1228"/>
                </a:lnTo>
                <a:lnTo>
                  <a:pt x="3088" y="1235"/>
                </a:lnTo>
                <a:lnTo>
                  <a:pt x="3085" y="1242"/>
                </a:lnTo>
                <a:lnTo>
                  <a:pt x="3080" y="1250"/>
                </a:lnTo>
                <a:lnTo>
                  <a:pt x="3073" y="1259"/>
                </a:lnTo>
                <a:lnTo>
                  <a:pt x="3065" y="1267"/>
                </a:lnTo>
                <a:lnTo>
                  <a:pt x="3056" y="1276"/>
                </a:lnTo>
                <a:lnTo>
                  <a:pt x="3045" y="1286"/>
                </a:lnTo>
                <a:lnTo>
                  <a:pt x="3036" y="1294"/>
                </a:lnTo>
                <a:lnTo>
                  <a:pt x="3013" y="1312"/>
                </a:lnTo>
                <a:lnTo>
                  <a:pt x="2990" y="1326"/>
                </a:lnTo>
                <a:lnTo>
                  <a:pt x="2981" y="1331"/>
                </a:lnTo>
                <a:lnTo>
                  <a:pt x="2971" y="1335"/>
                </a:lnTo>
                <a:lnTo>
                  <a:pt x="2962" y="1339"/>
                </a:lnTo>
                <a:lnTo>
                  <a:pt x="2955" y="1341"/>
                </a:lnTo>
                <a:lnTo>
                  <a:pt x="2964" y="1347"/>
                </a:lnTo>
                <a:lnTo>
                  <a:pt x="2973" y="1355"/>
                </a:lnTo>
                <a:lnTo>
                  <a:pt x="2979" y="1364"/>
                </a:lnTo>
                <a:lnTo>
                  <a:pt x="2985" y="1373"/>
                </a:lnTo>
                <a:lnTo>
                  <a:pt x="2989" y="1384"/>
                </a:lnTo>
                <a:lnTo>
                  <a:pt x="2992" y="1395"/>
                </a:lnTo>
                <a:lnTo>
                  <a:pt x="2995" y="1406"/>
                </a:lnTo>
                <a:lnTo>
                  <a:pt x="2997" y="1418"/>
                </a:lnTo>
                <a:lnTo>
                  <a:pt x="2999" y="1440"/>
                </a:lnTo>
                <a:lnTo>
                  <a:pt x="3002" y="1462"/>
                </a:lnTo>
                <a:lnTo>
                  <a:pt x="3003" y="1472"/>
                </a:lnTo>
                <a:lnTo>
                  <a:pt x="3005" y="1480"/>
                </a:lnTo>
                <a:lnTo>
                  <a:pt x="3009" y="1488"/>
                </a:lnTo>
                <a:lnTo>
                  <a:pt x="3013" y="1494"/>
                </a:lnTo>
                <a:lnTo>
                  <a:pt x="3006" y="1501"/>
                </a:lnTo>
                <a:lnTo>
                  <a:pt x="2997" y="1510"/>
                </a:lnTo>
                <a:lnTo>
                  <a:pt x="2992" y="1515"/>
                </a:lnTo>
                <a:lnTo>
                  <a:pt x="2988" y="1520"/>
                </a:lnTo>
                <a:lnTo>
                  <a:pt x="2984" y="1527"/>
                </a:lnTo>
                <a:lnTo>
                  <a:pt x="2982" y="1533"/>
                </a:lnTo>
                <a:lnTo>
                  <a:pt x="2978" y="1533"/>
                </a:lnTo>
                <a:lnTo>
                  <a:pt x="2975" y="1535"/>
                </a:lnTo>
                <a:lnTo>
                  <a:pt x="2971" y="1537"/>
                </a:lnTo>
                <a:lnTo>
                  <a:pt x="2968" y="1539"/>
                </a:lnTo>
                <a:lnTo>
                  <a:pt x="2961" y="1544"/>
                </a:lnTo>
                <a:lnTo>
                  <a:pt x="2956" y="1550"/>
                </a:lnTo>
                <a:lnTo>
                  <a:pt x="2949" y="1554"/>
                </a:lnTo>
                <a:lnTo>
                  <a:pt x="2944" y="1558"/>
                </a:lnTo>
                <a:lnTo>
                  <a:pt x="2941" y="1559"/>
                </a:lnTo>
                <a:lnTo>
                  <a:pt x="2937" y="1559"/>
                </a:lnTo>
                <a:lnTo>
                  <a:pt x="2934" y="1558"/>
                </a:lnTo>
                <a:lnTo>
                  <a:pt x="2932" y="1556"/>
                </a:lnTo>
                <a:lnTo>
                  <a:pt x="2916" y="1543"/>
                </a:lnTo>
                <a:lnTo>
                  <a:pt x="2898" y="1527"/>
                </a:lnTo>
                <a:lnTo>
                  <a:pt x="2881" y="1511"/>
                </a:lnTo>
                <a:lnTo>
                  <a:pt x="2866" y="1493"/>
                </a:lnTo>
                <a:lnTo>
                  <a:pt x="2859" y="1484"/>
                </a:lnTo>
                <a:lnTo>
                  <a:pt x="2852" y="1475"/>
                </a:lnTo>
                <a:lnTo>
                  <a:pt x="2847" y="1465"/>
                </a:lnTo>
                <a:lnTo>
                  <a:pt x="2841" y="1456"/>
                </a:lnTo>
                <a:lnTo>
                  <a:pt x="2837" y="1446"/>
                </a:lnTo>
                <a:lnTo>
                  <a:pt x="2834" y="1437"/>
                </a:lnTo>
                <a:lnTo>
                  <a:pt x="2833" y="1427"/>
                </a:lnTo>
                <a:lnTo>
                  <a:pt x="2832" y="1418"/>
                </a:lnTo>
                <a:lnTo>
                  <a:pt x="2832" y="1398"/>
                </a:lnTo>
                <a:lnTo>
                  <a:pt x="2833" y="1380"/>
                </a:lnTo>
                <a:lnTo>
                  <a:pt x="2832" y="1361"/>
                </a:lnTo>
                <a:lnTo>
                  <a:pt x="2829" y="1345"/>
                </a:lnTo>
                <a:lnTo>
                  <a:pt x="2828" y="1338"/>
                </a:lnTo>
                <a:lnTo>
                  <a:pt x="2826" y="1330"/>
                </a:lnTo>
                <a:lnTo>
                  <a:pt x="2823" y="1322"/>
                </a:lnTo>
                <a:lnTo>
                  <a:pt x="2819" y="1316"/>
                </a:lnTo>
                <a:lnTo>
                  <a:pt x="2814" y="1308"/>
                </a:lnTo>
                <a:lnTo>
                  <a:pt x="2808" y="1302"/>
                </a:lnTo>
                <a:lnTo>
                  <a:pt x="2801" y="1296"/>
                </a:lnTo>
                <a:lnTo>
                  <a:pt x="2793" y="1290"/>
                </a:lnTo>
                <a:lnTo>
                  <a:pt x="2729" y="1290"/>
                </a:lnTo>
                <a:lnTo>
                  <a:pt x="2695" y="1290"/>
                </a:lnTo>
                <a:lnTo>
                  <a:pt x="2684" y="1290"/>
                </a:lnTo>
                <a:lnTo>
                  <a:pt x="2681" y="1290"/>
                </a:lnTo>
                <a:lnTo>
                  <a:pt x="2658" y="1274"/>
                </a:lnTo>
                <a:lnTo>
                  <a:pt x="2634" y="1259"/>
                </a:lnTo>
                <a:lnTo>
                  <a:pt x="2608" y="1246"/>
                </a:lnTo>
                <a:lnTo>
                  <a:pt x="2582" y="1233"/>
                </a:lnTo>
                <a:lnTo>
                  <a:pt x="2555" y="1221"/>
                </a:lnTo>
                <a:lnTo>
                  <a:pt x="2528" y="1210"/>
                </a:lnTo>
                <a:lnTo>
                  <a:pt x="2501" y="1200"/>
                </a:lnTo>
                <a:lnTo>
                  <a:pt x="2474" y="1189"/>
                </a:lnTo>
                <a:lnTo>
                  <a:pt x="2460" y="1181"/>
                </a:lnTo>
                <a:lnTo>
                  <a:pt x="2440" y="1170"/>
                </a:lnTo>
                <a:lnTo>
                  <a:pt x="2429" y="1164"/>
                </a:lnTo>
                <a:lnTo>
                  <a:pt x="2417" y="1159"/>
                </a:lnTo>
                <a:lnTo>
                  <a:pt x="2406" y="1156"/>
                </a:lnTo>
                <a:lnTo>
                  <a:pt x="2396" y="1155"/>
                </a:lnTo>
                <a:lnTo>
                  <a:pt x="2389" y="1156"/>
                </a:lnTo>
                <a:lnTo>
                  <a:pt x="2381" y="1159"/>
                </a:lnTo>
                <a:lnTo>
                  <a:pt x="2375" y="1163"/>
                </a:lnTo>
                <a:lnTo>
                  <a:pt x="2367" y="1169"/>
                </a:lnTo>
                <a:lnTo>
                  <a:pt x="2361" y="1173"/>
                </a:lnTo>
                <a:lnTo>
                  <a:pt x="2353" y="1177"/>
                </a:lnTo>
                <a:lnTo>
                  <a:pt x="2345" y="1181"/>
                </a:lnTo>
                <a:lnTo>
                  <a:pt x="2335" y="1182"/>
                </a:lnTo>
                <a:lnTo>
                  <a:pt x="2334" y="1163"/>
                </a:lnTo>
                <a:lnTo>
                  <a:pt x="2331" y="1143"/>
                </a:lnTo>
                <a:lnTo>
                  <a:pt x="2325" y="1119"/>
                </a:lnTo>
                <a:lnTo>
                  <a:pt x="2318" y="1096"/>
                </a:lnTo>
                <a:lnTo>
                  <a:pt x="2312" y="1086"/>
                </a:lnTo>
                <a:lnTo>
                  <a:pt x="2308" y="1076"/>
                </a:lnTo>
                <a:lnTo>
                  <a:pt x="2303" y="1067"/>
                </a:lnTo>
                <a:lnTo>
                  <a:pt x="2296" y="1058"/>
                </a:lnTo>
                <a:lnTo>
                  <a:pt x="2291" y="1052"/>
                </a:lnTo>
                <a:lnTo>
                  <a:pt x="2284" y="1048"/>
                </a:lnTo>
                <a:lnTo>
                  <a:pt x="2277" y="1044"/>
                </a:lnTo>
                <a:lnTo>
                  <a:pt x="2270" y="1043"/>
                </a:lnTo>
                <a:lnTo>
                  <a:pt x="2265" y="1043"/>
                </a:lnTo>
                <a:lnTo>
                  <a:pt x="2259" y="1045"/>
                </a:lnTo>
                <a:lnTo>
                  <a:pt x="2255" y="1048"/>
                </a:lnTo>
                <a:lnTo>
                  <a:pt x="2251" y="1051"/>
                </a:lnTo>
                <a:lnTo>
                  <a:pt x="2245" y="1054"/>
                </a:lnTo>
                <a:lnTo>
                  <a:pt x="2240" y="1057"/>
                </a:lnTo>
                <a:lnTo>
                  <a:pt x="2234" y="1061"/>
                </a:lnTo>
                <a:lnTo>
                  <a:pt x="2228" y="1063"/>
                </a:lnTo>
                <a:lnTo>
                  <a:pt x="2230" y="1054"/>
                </a:lnTo>
                <a:lnTo>
                  <a:pt x="2231" y="1048"/>
                </a:lnTo>
                <a:lnTo>
                  <a:pt x="2231" y="1041"/>
                </a:lnTo>
                <a:lnTo>
                  <a:pt x="2230" y="1034"/>
                </a:lnTo>
                <a:lnTo>
                  <a:pt x="2229" y="1015"/>
                </a:lnTo>
                <a:lnTo>
                  <a:pt x="2228" y="985"/>
                </a:lnTo>
                <a:lnTo>
                  <a:pt x="2229" y="960"/>
                </a:lnTo>
                <a:lnTo>
                  <a:pt x="2231" y="938"/>
                </a:lnTo>
                <a:lnTo>
                  <a:pt x="2233" y="928"/>
                </a:lnTo>
                <a:lnTo>
                  <a:pt x="2236" y="918"/>
                </a:lnTo>
                <a:lnTo>
                  <a:pt x="2239" y="909"/>
                </a:lnTo>
                <a:lnTo>
                  <a:pt x="2242" y="899"/>
                </a:lnTo>
                <a:lnTo>
                  <a:pt x="2246" y="891"/>
                </a:lnTo>
                <a:lnTo>
                  <a:pt x="2251" y="882"/>
                </a:lnTo>
                <a:lnTo>
                  <a:pt x="2256" y="875"/>
                </a:lnTo>
                <a:lnTo>
                  <a:pt x="2261" y="866"/>
                </a:lnTo>
                <a:lnTo>
                  <a:pt x="2274" y="851"/>
                </a:lnTo>
                <a:lnTo>
                  <a:pt x="2290" y="835"/>
                </a:lnTo>
                <a:lnTo>
                  <a:pt x="2300" y="817"/>
                </a:lnTo>
                <a:lnTo>
                  <a:pt x="2317" y="790"/>
                </a:lnTo>
                <a:lnTo>
                  <a:pt x="2324" y="777"/>
                </a:lnTo>
                <a:lnTo>
                  <a:pt x="2332" y="764"/>
                </a:lnTo>
                <a:lnTo>
                  <a:pt x="2338" y="754"/>
                </a:lnTo>
                <a:lnTo>
                  <a:pt x="2344" y="749"/>
                </a:lnTo>
                <a:lnTo>
                  <a:pt x="2368" y="747"/>
                </a:lnTo>
                <a:lnTo>
                  <a:pt x="2395" y="746"/>
                </a:lnTo>
                <a:lnTo>
                  <a:pt x="2401" y="745"/>
                </a:lnTo>
                <a:lnTo>
                  <a:pt x="2406" y="744"/>
                </a:lnTo>
                <a:lnTo>
                  <a:pt x="2412" y="741"/>
                </a:lnTo>
                <a:lnTo>
                  <a:pt x="2416" y="738"/>
                </a:lnTo>
                <a:lnTo>
                  <a:pt x="2419" y="735"/>
                </a:lnTo>
                <a:lnTo>
                  <a:pt x="2421" y="731"/>
                </a:lnTo>
                <a:lnTo>
                  <a:pt x="2423" y="725"/>
                </a:lnTo>
                <a:lnTo>
                  <a:pt x="2423" y="719"/>
                </a:lnTo>
                <a:lnTo>
                  <a:pt x="2423" y="713"/>
                </a:lnTo>
                <a:lnTo>
                  <a:pt x="2421" y="709"/>
                </a:lnTo>
                <a:lnTo>
                  <a:pt x="2418" y="706"/>
                </a:lnTo>
                <a:lnTo>
                  <a:pt x="2414" y="703"/>
                </a:lnTo>
                <a:lnTo>
                  <a:pt x="2402" y="696"/>
                </a:lnTo>
                <a:lnTo>
                  <a:pt x="2388" y="692"/>
                </a:lnTo>
                <a:lnTo>
                  <a:pt x="2359" y="684"/>
                </a:lnTo>
                <a:lnTo>
                  <a:pt x="2335" y="677"/>
                </a:lnTo>
                <a:lnTo>
                  <a:pt x="2337" y="677"/>
                </a:lnTo>
                <a:lnTo>
                  <a:pt x="2338" y="675"/>
                </a:lnTo>
                <a:lnTo>
                  <a:pt x="2338" y="675"/>
                </a:lnTo>
                <a:lnTo>
                  <a:pt x="2338" y="673"/>
                </a:lnTo>
                <a:lnTo>
                  <a:pt x="2337" y="672"/>
                </a:lnTo>
                <a:lnTo>
                  <a:pt x="2337" y="670"/>
                </a:lnTo>
                <a:lnTo>
                  <a:pt x="2338" y="669"/>
                </a:lnTo>
                <a:lnTo>
                  <a:pt x="2339" y="668"/>
                </a:lnTo>
                <a:lnTo>
                  <a:pt x="2342" y="667"/>
                </a:lnTo>
                <a:lnTo>
                  <a:pt x="2347" y="667"/>
                </a:lnTo>
                <a:lnTo>
                  <a:pt x="2354" y="667"/>
                </a:lnTo>
                <a:lnTo>
                  <a:pt x="2363" y="669"/>
                </a:lnTo>
                <a:lnTo>
                  <a:pt x="2392" y="675"/>
                </a:lnTo>
                <a:lnTo>
                  <a:pt x="2435" y="687"/>
                </a:lnTo>
                <a:lnTo>
                  <a:pt x="2442" y="690"/>
                </a:lnTo>
                <a:lnTo>
                  <a:pt x="2447" y="690"/>
                </a:lnTo>
                <a:lnTo>
                  <a:pt x="2452" y="688"/>
                </a:lnTo>
                <a:lnTo>
                  <a:pt x="2455" y="687"/>
                </a:lnTo>
                <a:lnTo>
                  <a:pt x="2457" y="685"/>
                </a:lnTo>
                <a:lnTo>
                  <a:pt x="2458" y="682"/>
                </a:lnTo>
                <a:lnTo>
                  <a:pt x="2459" y="679"/>
                </a:lnTo>
                <a:lnTo>
                  <a:pt x="2460" y="674"/>
                </a:lnTo>
                <a:lnTo>
                  <a:pt x="2461" y="667"/>
                </a:lnTo>
                <a:lnTo>
                  <a:pt x="2462" y="660"/>
                </a:lnTo>
                <a:lnTo>
                  <a:pt x="2463" y="657"/>
                </a:lnTo>
                <a:lnTo>
                  <a:pt x="2464" y="655"/>
                </a:lnTo>
                <a:lnTo>
                  <a:pt x="2467" y="654"/>
                </a:lnTo>
                <a:lnTo>
                  <a:pt x="2470" y="653"/>
                </a:lnTo>
                <a:lnTo>
                  <a:pt x="2475" y="653"/>
                </a:lnTo>
                <a:lnTo>
                  <a:pt x="2484" y="653"/>
                </a:lnTo>
                <a:lnTo>
                  <a:pt x="2495" y="653"/>
                </a:lnTo>
                <a:lnTo>
                  <a:pt x="2509" y="653"/>
                </a:lnTo>
                <a:lnTo>
                  <a:pt x="2515" y="653"/>
                </a:lnTo>
                <a:lnTo>
                  <a:pt x="2523" y="651"/>
                </a:lnTo>
                <a:lnTo>
                  <a:pt x="2528" y="648"/>
                </a:lnTo>
                <a:lnTo>
                  <a:pt x="2535" y="646"/>
                </a:lnTo>
                <a:lnTo>
                  <a:pt x="2547" y="639"/>
                </a:lnTo>
                <a:lnTo>
                  <a:pt x="2557" y="629"/>
                </a:lnTo>
                <a:lnTo>
                  <a:pt x="2577" y="609"/>
                </a:lnTo>
                <a:lnTo>
                  <a:pt x="2597" y="591"/>
                </a:lnTo>
                <a:lnTo>
                  <a:pt x="2597" y="567"/>
                </a:lnTo>
                <a:lnTo>
                  <a:pt x="2597" y="564"/>
                </a:lnTo>
                <a:lnTo>
                  <a:pt x="2554" y="556"/>
                </a:lnTo>
                <a:lnTo>
                  <a:pt x="2515" y="550"/>
                </a:lnTo>
                <a:lnTo>
                  <a:pt x="2505" y="547"/>
                </a:lnTo>
                <a:lnTo>
                  <a:pt x="2497" y="545"/>
                </a:lnTo>
                <a:lnTo>
                  <a:pt x="2489" y="540"/>
                </a:lnTo>
                <a:lnTo>
                  <a:pt x="2482" y="536"/>
                </a:lnTo>
                <a:lnTo>
                  <a:pt x="2475" y="531"/>
                </a:lnTo>
                <a:lnTo>
                  <a:pt x="2469" y="524"/>
                </a:lnTo>
                <a:lnTo>
                  <a:pt x="2463" y="515"/>
                </a:lnTo>
                <a:lnTo>
                  <a:pt x="2458" y="507"/>
                </a:lnTo>
                <a:lnTo>
                  <a:pt x="2468" y="507"/>
                </a:lnTo>
                <a:lnTo>
                  <a:pt x="2489" y="507"/>
                </a:lnTo>
                <a:lnTo>
                  <a:pt x="2504" y="519"/>
                </a:lnTo>
                <a:lnTo>
                  <a:pt x="2522" y="532"/>
                </a:lnTo>
                <a:lnTo>
                  <a:pt x="2530" y="537"/>
                </a:lnTo>
                <a:lnTo>
                  <a:pt x="2541" y="541"/>
                </a:lnTo>
                <a:lnTo>
                  <a:pt x="2551" y="543"/>
                </a:lnTo>
                <a:lnTo>
                  <a:pt x="2563" y="545"/>
                </a:lnTo>
                <a:lnTo>
                  <a:pt x="2568" y="545"/>
                </a:lnTo>
                <a:lnTo>
                  <a:pt x="2574" y="543"/>
                </a:lnTo>
                <a:lnTo>
                  <a:pt x="2580" y="541"/>
                </a:lnTo>
                <a:lnTo>
                  <a:pt x="2585" y="539"/>
                </a:lnTo>
                <a:lnTo>
                  <a:pt x="2598" y="533"/>
                </a:lnTo>
                <a:lnTo>
                  <a:pt x="2611" y="525"/>
                </a:lnTo>
                <a:lnTo>
                  <a:pt x="2622" y="516"/>
                </a:lnTo>
                <a:lnTo>
                  <a:pt x="2631" y="508"/>
                </a:lnTo>
                <a:lnTo>
                  <a:pt x="2635" y="502"/>
                </a:lnTo>
                <a:lnTo>
                  <a:pt x="2637" y="499"/>
                </a:lnTo>
                <a:lnTo>
                  <a:pt x="2638" y="495"/>
                </a:lnTo>
                <a:lnTo>
                  <a:pt x="2639" y="490"/>
                </a:lnTo>
                <a:lnTo>
                  <a:pt x="2636" y="482"/>
                </a:lnTo>
                <a:lnTo>
                  <a:pt x="2630" y="469"/>
                </a:lnTo>
                <a:lnTo>
                  <a:pt x="2626" y="462"/>
                </a:lnTo>
                <a:lnTo>
                  <a:pt x="2624" y="457"/>
                </a:lnTo>
                <a:lnTo>
                  <a:pt x="2624" y="455"/>
                </a:lnTo>
                <a:lnTo>
                  <a:pt x="2625" y="454"/>
                </a:lnTo>
                <a:lnTo>
                  <a:pt x="2626" y="453"/>
                </a:lnTo>
                <a:lnTo>
                  <a:pt x="2627" y="453"/>
                </a:lnTo>
                <a:lnTo>
                  <a:pt x="2635" y="453"/>
                </a:lnTo>
                <a:lnTo>
                  <a:pt x="2642" y="454"/>
                </a:lnTo>
                <a:lnTo>
                  <a:pt x="2647" y="456"/>
                </a:lnTo>
                <a:lnTo>
                  <a:pt x="2652" y="458"/>
                </a:lnTo>
                <a:lnTo>
                  <a:pt x="2662" y="463"/>
                </a:lnTo>
                <a:lnTo>
                  <a:pt x="2671" y="470"/>
                </a:lnTo>
                <a:lnTo>
                  <a:pt x="2678" y="476"/>
                </a:lnTo>
                <a:lnTo>
                  <a:pt x="2687" y="482"/>
                </a:lnTo>
                <a:lnTo>
                  <a:pt x="2691" y="484"/>
                </a:lnTo>
                <a:lnTo>
                  <a:pt x="2695" y="485"/>
                </a:lnTo>
                <a:lnTo>
                  <a:pt x="2700" y="486"/>
                </a:lnTo>
                <a:lnTo>
                  <a:pt x="2705" y="487"/>
                </a:lnTo>
                <a:lnTo>
                  <a:pt x="2715" y="485"/>
                </a:lnTo>
                <a:lnTo>
                  <a:pt x="2726" y="481"/>
                </a:lnTo>
                <a:lnTo>
                  <a:pt x="2732" y="479"/>
                </a:lnTo>
                <a:lnTo>
                  <a:pt x="2740" y="477"/>
                </a:lnTo>
                <a:lnTo>
                  <a:pt x="2748" y="475"/>
                </a:lnTo>
                <a:lnTo>
                  <a:pt x="2758" y="475"/>
                </a:lnTo>
                <a:lnTo>
                  <a:pt x="2756" y="470"/>
                </a:lnTo>
                <a:lnTo>
                  <a:pt x="2756" y="465"/>
                </a:lnTo>
                <a:lnTo>
                  <a:pt x="2756" y="458"/>
                </a:lnTo>
                <a:lnTo>
                  <a:pt x="2758" y="454"/>
                </a:lnTo>
                <a:lnTo>
                  <a:pt x="2759" y="452"/>
                </a:lnTo>
                <a:lnTo>
                  <a:pt x="2761" y="450"/>
                </a:lnTo>
                <a:lnTo>
                  <a:pt x="2764" y="450"/>
                </a:lnTo>
                <a:lnTo>
                  <a:pt x="2766" y="450"/>
                </a:lnTo>
                <a:lnTo>
                  <a:pt x="2768" y="453"/>
                </a:lnTo>
                <a:lnTo>
                  <a:pt x="2771" y="455"/>
                </a:lnTo>
                <a:lnTo>
                  <a:pt x="2774" y="459"/>
                </a:lnTo>
                <a:lnTo>
                  <a:pt x="2778" y="463"/>
                </a:lnTo>
                <a:lnTo>
                  <a:pt x="2779" y="466"/>
                </a:lnTo>
                <a:lnTo>
                  <a:pt x="2781" y="467"/>
                </a:lnTo>
                <a:lnTo>
                  <a:pt x="2783" y="467"/>
                </a:lnTo>
                <a:lnTo>
                  <a:pt x="2785" y="467"/>
                </a:lnTo>
                <a:lnTo>
                  <a:pt x="2792" y="466"/>
                </a:lnTo>
                <a:lnTo>
                  <a:pt x="2798" y="462"/>
                </a:lnTo>
                <a:lnTo>
                  <a:pt x="2806" y="458"/>
                </a:lnTo>
                <a:lnTo>
                  <a:pt x="2814" y="453"/>
                </a:lnTo>
                <a:lnTo>
                  <a:pt x="2823" y="446"/>
                </a:lnTo>
                <a:lnTo>
                  <a:pt x="2833" y="440"/>
                </a:lnTo>
                <a:lnTo>
                  <a:pt x="2849" y="424"/>
                </a:lnTo>
                <a:lnTo>
                  <a:pt x="2864" y="409"/>
                </a:lnTo>
                <a:lnTo>
                  <a:pt x="2869" y="403"/>
                </a:lnTo>
                <a:lnTo>
                  <a:pt x="2874" y="396"/>
                </a:lnTo>
                <a:lnTo>
                  <a:pt x="2877" y="391"/>
                </a:lnTo>
                <a:lnTo>
                  <a:pt x="2878" y="387"/>
                </a:lnTo>
                <a:lnTo>
                  <a:pt x="2877" y="383"/>
                </a:lnTo>
                <a:lnTo>
                  <a:pt x="2876" y="380"/>
                </a:lnTo>
                <a:lnTo>
                  <a:pt x="2875" y="378"/>
                </a:lnTo>
                <a:lnTo>
                  <a:pt x="2871" y="375"/>
                </a:lnTo>
                <a:lnTo>
                  <a:pt x="2866" y="368"/>
                </a:lnTo>
                <a:lnTo>
                  <a:pt x="2859" y="363"/>
                </a:lnTo>
                <a:lnTo>
                  <a:pt x="2852" y="356"/>
                </a:lnTo>
                <a:lnTo>
                  <a:pt x="2846" y="352"/>
                </a:lnTo>
                <a:lnTo>
                  <a:pt x="2841" y="348"/>
                </a:lnTo>
                <a:lnTo>
                  <a:pt x="2839" y="344"/>
                </a:lnTo>
                <a:lnTo>
                  <a:pt x="2837" y="330"/>
                </a:lnTo>
                <a:lnTo>
                  <a:pt x="2835" y="314"/>
                </a:lnTo>
                <a:lnTo>
                  <a:pt x="2835" y="310"/>
                </a:lnTo>
                <a:lnTo>
                  <a:pt x="2837" y="305"/>
                </a:lnTo>
                <a:lnTo>
                  <a:pt x="2839" y="301"/>
                </a:lnTo>
                <a:lnTo>
                  <a:pt x="2842" y="296"/>
                </a:lnTo>
                <a:lnTo>
                  <a:pt x="2848" y="291"/>
                </a:lnTo>
                <a:lnTo>
                  <a:pt x="2853" y="287"/>
                </a:lnTo>
                <a:lnTo>
                  <a:pt x="2861" y="283"/>
                </a:lnTo>
                <a:lnTo>
                  <a:pt x="2870" y="278"/>
                </a:lnTo>
                <a:lnTo>
                  <a:pt x="2873" y="273"/>
                </a:lnTo>
                <a:lnTo>
                  <a:pt x="2874" y="269"/>
                </a:lnTo>
                <a:lnTo>
                  <a:pt x="2874" y="265"/>
                </a:lnTo>
                <a:lnTo>
                  <a:pt x="2873" y="261"/>
                </a:lnTo>
                <a:lnTo>
                  <a:pt x="2871" y="251"/>
                </a:lnTo>
                <a:lnTo>
                  <a:pt x="2870" y="236"/>
                </a:lnTo>
                <a:lnTo>
                  <a:pt x="2861" y="235"/>
                </a:lnTo>
                <a:lnTo>
                  <a:pt x="2853" y="234"/>
                </a:lnTo>
                <a:lnTo>
                  <a:pt x="2846" y="232"/>
                </a:lnTo>
                <a:lnTo>
                  <a:pt x="2840" y="230"/>
                </a:lnTo>
                <a:lnTo>
                  <a:pt x="2829" y="222"/>
                </a:lnTo>
                <a:lnTo>
                  <a:pt x="2820" y="215"/>
                </a:lnTo>
                <a:lnTo>
                  <a:pt x="2810" y="207"/>
                </a:lnTo>
                <a:lnTo>
                  <a:pt x="2798" y="201"/>
                </a:lnTo>
                <a:lnTo>
                  <a:pt x="2789" y="197"/>
                </a:lnTo>
                <a:lnTo>
                  <a:pt x="2781" y="195"/>
                </a:lnTo>
                <a:lnTo>
                  <a:pt x="2771" y="194"/>
                </a:lnTo>
                <a:lnTo>
                  <a:pt x="2758" y="193"/>
                </a:lnTo>
                <a:lnTo>
                  <a:pt x="2747" y="190"/>
                </a:lnTo>
                <a:lnTo>
                  <a:pt x="2738" y="186"/>
                </a:lnTo>
                <a:lnTo>
                  <a:pt x="2727" y="183"/>
                </a:lnTo>
                <a:lnTo>
                  <a:pt x="2716" y="182"/>
                </a:lnTo>
                <a:lnTo>
                  <a:pt x="2708" y="182"/>
                </a:lnTo>
                <a:lnTo>
                  <a:pt x="2702" y="184"/>
                </a:lnTo>
                <a:lnTo>
                  <a:pt x="2694" y="186"/>
                </a:lnTo>
                <a:lnTo>
                  <a:pt x="2688" y="190"/>
                </a:lnTo>
                <a:lnTo>
                  <a:pt x="2683" y="194"/>
                </a:lnTo>
                <a:lnTo>
                  <a:pt x="2678" y="199"/>
                </a:lnTo>
                <a:lnTo>
                  <a:pt x="2675" y="206"/>
                </a:lnTo>
                <a:lnTo>
                  <a:pt x="2674" y="212"/>
                </a:lnTo>
                <a:lnTo>
                  <a:pt x="2674" y="217"/>
                </a:lnTo>
                <a:lnTo>
                  <a:pt x="2675" y="221"/>
                </a:lnTo>
                <a:lnTo>
                  <a:pt x="2676" y="224"/>
                </a:lnTo>
                <a:lnTo>
                  <a:pt x="2678" y="228"/>
                </a:lnTo>
                <a:lnTo>
                  <a:pt x="2683" y="233"/>
                </a:lnTo>
                <a:lnTo>
                  <a:pt x="2687" y="238"/>
                </a:lnTo>
                <a:lnTo>
                  <a:pt x="2692" y="244"/>
                </a:lnTo>
                <a:lnTo>
                  <a:pt x="2697" y="248"/>
                </a:lnTo>
                <a:lnTo>
                  <a:pt x="2700" y="254"/>
                </a:lnTo>
                <a:lnTo>
                  <a:pt x="2701" y="259"/>
                </a:lnTo>
                <a:lnTo>
                  <a:pt x="2701" y="262"/>
                </a:lnTo>
                <a:lnTo>
                  <a:pt x="2699" y="265"/>
                </a:lnTo>
                <a:lnTo>
                  <a:pt x="2698" y="268"/>
                </a:lnTo>
                <a:lnTo>
                  <a:pt x="2694" y="271"/>
                </a:lnTo>
                <a:lnTo>
                  <a:pt x="2688" y="274"/>
                </a:lnTo>
                <a:lnTo>
                  <a:pt x="2680" y="277"/>
                </a:lnTo>
                <a:lnTo>
                  <a:pt x="2672" y="281"/>
                </a:lnTo>
                <a:lnTo>
                  <a:pt x="2663" y="285"/>
                </a:lnTo>
                <a:lnTo>
                  <a:pt x="2657" y="288"/>
                </a:lnTo>
                <a:lnTo>
                  <a:pt x="2651" y="294"/>
                </a:lnTo>
                <a:lnTo>
                  <a:pt x="2645" y="316"/>
                </a:lnTo>
                <a:lnTo>
                  <a:pt x="2639" y="336"/>
                </a:lnTo>
                <a:lnTo>
                  <a:pt x="2637" y="347"/>
                </a:lnTo>
                <a:lnTo>
                  <a:pt x="2633" y="356"/>
                </a:lnTo>
                <a:lnTo>
                  <a:pt x="2627" y="367"/>
                </a:lnTo>
                <a:lnTo>
                  <a:pt x="2620" y="379"/>
                </a:lnTo>
                <a:lnTo>
                  <a:pt x="2617" y="382"/>
                </a:lnTo>
                <a:lnTo>
                  <a:pt x="2612" y="387"/>
                </a:lnTo>
                <a:lnTo>
                  <a:pt x="2609" y="389"/>
                </a:lnTo>
                <a:lnTo>
                  <a:pt x="2605" y="391"/>
                </a:lnTo>
                <a:lnTo>
                  <a:pt x="2597" y="393"/>
                </a:lnTo>
                <a:lnTo>
                  <a:pt x="2590" y="393"/>
                </a:lnTo>
                <a:lnTo>
                  <a:pt x="2582" y="392"/>
                </a:lnTo>
                <a:lnTo>
                  <a:pt x="2576" y="389"/>
                </a:lnTo>
                <a:lnTo>
                  <a:pt x="2568" y="383"/>
                </a:lnTo>
                <a:lnTo>
                  <a:pt x="2562" y="378"/>
                </a:lnTo>
                <a:lnTo>
                  <a:pt x="2555" y="371"/>
                </a:lnTo>
                <a:lnTo>
                  <a:pt x="2550" y="365"/>
                </a:lnTo>
                <a:lnTo>
                  <a:pt x="2544" y="358"/>
                </a:lnTo>
                <a:lnTo>
                  <a:pt x="2540" y="351"/>
                </a:lnTo>
                <a:lnTo>
                  <a:pt x="2537" y="344"/>
                </a:lnTo>
                <a:lnTo>
                  <a:pt x="2534" y="338"/>
                </a:lnTo>
                <a:lnTo>
                  <a:pt x="2532" y="333"/>
                </a:lnTo>
                <a:lnTo>
                  <a:pt x="2531" y="328"/>
                </a:lnTo>
                <a:lnTo>
                  <a:pt x="2531" y="325"/>
                </a:lnTo>
                <a:lnTo>
                  <a:pt x="2532" y="322"/>
                </a:lnTo>
                <a:lnTo>
                  <a:pt x="2534" y="318"/>
                </a:lnTo>
                <a:lnTo>
                  <a:pt x="2536" y="316"/>
                </a:lnTo>
                <a:lnTo>
                  <a:pt x="2540" y="312"/>
                </a:lnTo>
                <a:lnTo>
                  <a:pt x="2545" y="309"/>
                </a:lnTo>
                <a:lnTo>
                  <a:pt x="2550" y="305"/>
                </a:lnTo>
                <a:lnTo>
                  <a:pt x="2554" y="301"/>
                </a:lnTo>
                <a:lnTo>
                  <a:pt x="2556" y="298"/>
                </a:lnTo>
                <a:lnTo>
                  <a:pt x="2557" y="295"/>
                </a:lnTo>
                <a:lnTo>
                  <a:pt x="2558" y="290"/>
                </a:lnTo>
                <a:lnTo>
                  <a:pt x="2558" y="286"/>
                </a:lnTo>
                <a:lnTo>
                  <a:pt x="2556" y="281"/>
                </a:lnTo>
                <a:lnTo>
                  <a:pt x="2551" y="272"/>
                </a:lnTo>
                <a:lnTo>
                  <a:pt x="2542" y="262"/>
                </a:lnTo>
                <a:lnTo>
                  <a:pt x="2532" y="252"/>
                </a:lnTo>
                <a:lnTo>
                  <a:pt x="2522" y="244"/>
                </a:lnTo>
                <a:lnTo>
                  <a:pt x="2512" y="235"/>
                </a:lnTo>
                <a:lnTo>
                  <a:pt x="2503" y="230"/>
                </a:lnTo>
                <a:lnTo>
                  <a:pt x="2497" y="229"/>
                </a:lnTo>
                <a:lnTo>
                  <a:pt x="2488" y="229"/>
                </a:lnTo>
                <a:lnTo>
                  <a:pt x="2482" y="231"/>
                </a:lnTo>
                <a:lnTo>
                  <a:pt x="2476" y="235"/>
                </a:lnTo>
                <a:lnTo>
                  <a:pt x="2473" y="239"/>
                </a:lnTo>
                <a:lnTo>
                  <a:pt x="2470" y="245"/>
                </a:lnTo>
                <a:lnTo>
                  <a:pt x="2468" y="251"/>
                </a:lnTo>
                <a:lnTo>
                  <a:pt x="2466" y="258"/>
                </a:lnTo>
                <a:lnTo>
                  <a:pt x="2463" y="264"/>
                </a:lnTo>
                <a:lnTo>
                  <a:pt x="2462" y="272"/>
                </a:lnTo>
                <a:lnTo>
                  <a:pt x="2460" y="278"/>
                </a:lnTo>
                <a:lnTo>
                  <a:pt x="2458" y="285"/>
                </a:lnTo>
                <a:lnTo>
                  <a:pt x="2455" y="290"/>
                </a:lnTo>
                <a:lnTo>
                  <a:pt x="2449" y="295"/>
                </a:lnTo>
                <a:lnTo>
                  <a:pt x="2444" y="298"/>
                </a:lnTo>
                <a:lnTo>
                  <a:pt x="2436" y="301"/>
                </a:lnTo>
                <a:lnTo>
                  <a:pt x="2428" y="301"/>
                </a:lnTo>
                <a:lnTo>
                  <a:pt x="2428" y="290"/>
                </a:lnTo>
                <a:lnTo>
                  <a:pt x="2427" y="281"/>
                </a:lnTo>
                <a:lnTo>
                  <a:pt x="2425" y="271"/>
                </a:lnTo>
                <a:lnTo>
                  <a:pt x="2421" y="262"/>
                </a:lnTo>
                <a:lnTo>
                  <a:pt x="2417" y="255"/>
                </a:lnTo>
                <a:lnTo>
                  <a:pt x="2409" y="247"/>
                </a:lnTo>
                <a:lnTo>
                  <a:pt x="2401" y="239"/>
                </a:lnTo>
                <a:lnTo>
                  <a:pt x="2389" y="232"/>
                </a:lnTo>
                <a:lnTo>
                  <a:pt x="2392" y="226"/>
                </a:lnTo>
                <a:lnTo>
                  <a:pt x="2395" y="222"/>
                </a:lnTo>
                <a:lnTo>
                  <a:pt x="2400" y="218"/>
                </a:lnTo>
                <a:lnTo>
                  <a:pt x="2405" y="212"/>
                </a:lnTo>
                <a:lnTo>
                  <a:pt x="2394" y="208"/>
                </a:lnTo>
                <a:lnTo>
                  <a:pt x="2383" y="206"/>
                </a:lnTo>
                <a:lnTo>
                  <a:pt x="2372" y="205"/>
                </a:lnTo>
                <a:lnTo>
                  <a:pt x="2361" y="204"/>
                </a:lnTo>
                <a:lnTo>
                  <a:pt x="2350" y="202"/>
                </a:lnTo>
                <a:lnTo>
                  <a:pt x="2339" y="199"/>
                </a:lnTo>
                <a:lnTo>
                  <a:pt x="2334" y="197"/>
                </a:lnTo>
                <a:lnTo>
                  <a:pt x="2330" y="194"/>
                </a:lnTo>
                <a:lnTo>
                  <a:pt x="2324" y="191"/>
                </a:lnTo>
                <a:lnTo>
                  <a:pt x="2320" y="185"/>
                </a:lnTo>
                <a:lnTo>
                  <a:pt x="2332" y="181"/>
                </a:lnTo>
                <a:lnTo>
                  <a:pt x="2346" y="173"/>
                </a:lnTo>
                <a:lnTo>
                  <a:pt x="2352" y="168"/>
                </a:lnTo>
                <a:lnTo>
                  <a:pt x="2358" y="163"/>
                </a:lnTo>
                <a:lnTo>
                  <a:pt x="2360" y="159"/>
                </a:lnTo>
                <a:lnTo>
                  <a:pt x="2361" y="155"/>
                </a:lnTo>
                <a:lnTo>
                  <a:pt x="2362" y="151"/>
                </a:lnTo>
                <a:lnTo>
                  <a:pt x="2362" y="148"/>
                </a:lnTo>
                <a:lnTo>
                  <a:pt x="2362" y="141"/>
                </a:lnTo>
                <a:lnTo>
                  <a:pt x="2360" y="136"/>
                </a:lnTo>
                <a:lnTo>
                  <a:pt x="2358" y="131"/>
                </a:lnTo>
                <a:lnTo>
                  <a:pt x="2354" y="127"/>
                </a:lnTo>
                <a:lnTo>
                  <a:pt x="2347" y="120"/>
                </a:lnTo>
                <a:lnTo>
                  <a:pt x="2337" y="115"/>
                </a:lnTo>
                <a:lnTo>
                  <a:pt x="2328" y="110"/>
                </a:lnTo>
                <a:lnTo>
                  <a:pt x="2320" y="104"/>
                </a:lnTo>
                <a:lnTo>
                  <a:pt x="2317" y="102"/>
                </a:lnTo>
                <a:lnTo>
                  <a:pt x="2314" y="98"/>
                </a:lnTo>
                <a:lnTo>
                  <a:pt x="2313" y="93"/>
                </a:lnTo>
                <a:lnTo>
                  <a:pt x="2312" y="89"/>
                </a:lnTo>
                <a:lnTo>
                  <a:pt x="2312" y="80"/>
                </a:lnTo>
                <a:lnTo>
                  <a:pt x="2310" y="71"/>
                </a:lnTo>
                <a:lnTo>
                  <a:pt x="2308" y="63"/>
                </a:lnTo>
                <a:lnTo>
                  <a:pt x="2306" y="54"/>
                </a:lnTo>
                <a:lnTo>
                  <a:pt x="2301" y="47"/>
                </a:lnTo>
                <a:lnTo>
                  <a:pt x="2297" y="40"/>
                </a:lnTo>
                <a:lnTo>
                  <a:pt x="2291" y="34"/>
                </a:lnTo>
                <a:lnTo>
                  <a:pt x="2285" y="27"/>
                </a:lnTo>
                <a:lnTo>
                  <a:pt x="2278" y="22"/>
                </a:lnTo>
                <a:lnTo>
                  <a:pt x="2270" y="17"/>
                </a:lnTo>
                <a:lnTo>
                  <a:pt x="2261" y="12"/>
                </a:lnTo>
                <a:lnTo>
                  <a:pt x="2252" y="9"/>
                </a:lnTo>
                <a:lnTo>
                  <a:pt x="2242" y="6"/>
                </a:lnTo>
                <a:lnTo>
                  <a:pt x="2231" y="4"/>
                </a:lnTo>
                <a:lnTo>
                  <a:pt x="2220" y="1"/>
                </a:lnTo>
                <a:lnTo>
                  <a:pt x="2209" y="0"/>
                </a:lnTo>
                <a:lnTo>
                  <a:pt x="2202" y="0"/>
                </a:lnTo>
                <a:lnTo>
                  <a:pt x="2198" y="1"/>
                </a:lnTo>
                <a:lnTo>
                  <a:pt x="2193" y="3"/>
                </a:lnTo>
                <a:lnTo>
                  <a:pt x="2191" y="4"/>
                </a:lnTo>
                <a:lnTo>
                  <a:pt x="2189" y="6"/>
                </a:lnTo>
                <a:lnTo>
                  <a:pt x="2187" y="8"/>
                </a:lnTo>
                <a:lnTo>
                  <a:pt x="2186" y="11"/>
                </a:lnTo>
                <a:lnTo>
                  <a:pt x="2186" y="13"/>
                </a:lnTo>
                <a:lnTo>
                  <a:pt x="2187" y="26"/>
                </a:lnTo>
                <a:lnTo>
                  <a:pt x="2189" y="39"/>
                </a:lnTo>
                <a:lnTo>
                  <a:pt x="2174" y="41"/>
                </a:lnTo>
                <a:lnTo>
                  <a:pt x="2159" y="44"/>
                </a:lnTo>
                <a:lnTo>
                  <a:pt x="2152" y="47"/>
                </a:lnTo>
                <a:lnTo>
                  <a:pt x="2147" y="51"/>
                </a:lnTo>
                <a:lnTo>
                  <a:pt x="2146" y="53"/>
                </a:lnTo>
                <a:lnTo>
                  <a:pt x="2144" y="58"/>
                </a:lnTo>
                <a:lnTo>
                  <a:pt x="2144" y="61"/>
                </a:lnTo>
                <a:lnTo>
                  <a:pt x="2143" y="66"/>
                </a:lnTo>
                <a:lnTo>
                  <a:pt x="2144" y="72"/>
                </a:lnTo>
                <a:lnTo>
                  <a:pt x="2146" y="76"/>
                </a:lnTo>
                <a:lnTo>
                  <a:pt x="2148" y="82"/>
                </a:lnTo>
                <a:lnTo>
                  <a:pt x="2150" y="86"/>
                </a:lnTo>
                <a:lnTo>
                  <a:pt x="2154" y="90"/>
                </a:lnTo>
                <a:lnTo>
                  <a:pt x="2156" y="96"/>
                </a:lnTo>
                <a:lnTo>
                  <a:pt x="2158" y="102"/>
                </a:lnTo>
                <a:lnTo>
                  <a:pt x="2159" y="109"/>
                </a:lnTo>
                <a:lnTo>
                  <a:pt x="2158" y="114"/>
                </a:lnTo>
                <a:lnTo>
                  <a:pt x="2155" y="117"/>
                </a:lnTo>
                <a:lnTo>
                  <a:pt x="2151" y="122"/>
                </a:lnTo>
                <a:lnTo>
                  <a:pt x="2147" y="125"/>
                </a:lnTo>
                <a:lnTo>
                  <a:pt x="2143" y="129"/>
                </a:lnTo>
                <a:lnTo>
                  <a:pt x="2138" y="133"/>
                </a:lnTo>
                <a:lnTo>
                  <a:pt x="2136" y="139"/>
                </a:lnTo>
                <a:lnTo>
                  <a:pt x="2135" y="148"/>
                </a:lnTo>
                <a:lnTo>
                  <a:pt x="2135" y="152"/>
                </a:lnTo>
                <a:lnTo>
                  <a:pt x="2136" y="156"/>
                </a:lnTo>
                <a:lnTo>
                  <a:pt x="2138" y="161"/>
                </a:lnTo>
                <a:lnTo>
                  <a:pt x="2141" y="164"/>
                </a:lnTo>
                <a:lnTo>
                  <a:pt x="2146" y="169"/>
                </a:lnTo>
                <a:lnTo>
                  <a:pt x="2154" y="175"/>
                </a:lnTo>
                <a:lnTo>
                  <a:pt x="2162" y="178"/>
                </a:lnTo>
                <a:lnTo>
                  <a:pt x="2172" y="181"/>
                </a:lnTo>
                <a:lnTo>
                  <a:pt x="2183" y="184"/>
                </a:lnTo>
                <a:lnTo>
                  <a:pt x="2193" y="186"/>
                </a:lnTo>
                <a:lnTo>
                  <a:pt x="2204" y="189"/>
                </a:lnTo>
                <a:lnTo>
                  <a:pt x="2214" y="191"/>
                </a:lnTo>
                <a:lnTo>
                  <a:pt x="2224" y="195"/>
                </a:lnTo>
                <a:lnTo>
                  <a:pt x="2232" y="198"/>
                </a:lnTo>
                <a:lnTo>
                  <a:pt x="2240" y="204"/>
                </a:lnTo>
                <a:lnTo>
                  <a:pt x="2245" y="210"/>
                </a:lnTo>
                <a:lnTo>
                  <a:pt x="2247" y="215"/>
                </a:lnTo>
                <a:lnTo>
                  <a:pt x="2250" y="218"/>
                </a:lnTo>
                <a:lnTo>
                  <a:pt x="2251" y="223"/>
                </a:lnTo>
                <a:lnTo>
                  <a:pt x="2251" y="229"/>
                </a:lnTo>
                <a:lnTo>
                  <a:pt x="2249" y="239"/>
                </a:lnTo>
                <a:lnTo>
                  <a:pt x="2243" y="256"/>
                </a:lnTo>
                <a:lnTo>
                  <a:pt x="2238" y="272"/>
                </a:lnTo>
                <a:lnTo>
                  <a:pt x="2236" y="278"/>
                </a:lnTo>
                <a:lnTo>
                  <a:pt x="2244" y="273"/>
                </a:lnTo>
                <a:lnTo>
                  <a:pt x="2253" y="269"/>
                </a:lnTo>
                <a:lnTo>
                  <a:pt x="2263" y="264"/>
                </a:lnTo>
                <a:lnTo>
                  <a:pt x="2273" y="259"/>
                </a:lnTo>
                <a:lnTo>
                  <a:pt x="2276" y="265"/>
                </a:lnTo>
                <a:lnTo>
                  <a:pt x="2276" y="271"/>
                </a:lnTo>
                <a:lnTo>
                  <a:pt x="2276" y="276"/>
                </a:lnTo>
                <a:lnTo>
                  <a:pt x="2276" y="281"/>
                </a:lnTo>
                <a:lnTo>
                  <a:pt x="2274" y="285"/>
                </a:lnTo>
                <a:lnTo>
                  <a:pt x="2272" y="289"/>
                </a:lnTo>
                <a:lnTo>
                  <a:pt x="2270" y="292"/>
                </a:lnTo>
                <a:lnTo>
                  <a:pt x="2268" y="296"/>
                </a:lnTo>
                <a:lnTo>
                  <a:pt x="2260" y="301"/>
                </a:lnTo>
                <a:lnTo>
                  <a:pt x="2253" y="307"/>
                </a:lnTo>
                <a:lnTo>
                  <a:pt x="2244" y="311"/>
                </a:lnTo>
                <a:lnTo>
                  <a:pt x="2234" y="314"/>
                </a:lnTo>
                <a:lnTo>
                  <a:pt x="2225" y="318"/>
                </a:lnTo>
                <a:lnTo>
                  <a:pt x="2216" y="324"/>
                </a:lnTo>
                <a:lnTo>
                  <a:pt x="2206" y="329"/>
                </a:lnTo>
                <a:lnTo>
                  <a:pt x="2199" y="336"/>
                </a:lnTo>
                <a:lnTo>
                  <a:pt x="2195" y="339"/>
                </a:lnTo>
                <a:lnTo>
                  <a:pt x="2191" y="343"/>
                </a:lnTo>
                <a:lnTo>
                  <a:pt x="2189" y="348"/>
                </a:lnTo>
                <a:lnTo>
                  <a:pt x="2186" y="353"/>
                </a:lnTo>
                <a:lnTo>
                  <a:pt x="2184" y="358"/>
                </a:lnTo>
                <a:lnTo>
                  <a:pt x="2183" y="365"/>
                </a:lnTo>
                <a:lnTo>
                  <a:pt x="2182" y="371"/>
                </a:lnTo>
                <a:lnTo>
                  <a:pt x="2182" y="379"/>
                </a:lnTo>
                <a:lnTo>
                  <a:pt x="2173" y="381"/>
                </a:lnTo>
                <a:lnTo>
                  <a:pt x="2165" y="381"/>
                </a:lnTo>
                <a:lnTo>
                  <a:pt x="2160" y="381"/>
                </a:lnTo>
                <a:lnTo>
                  <a:pt x="2157" y="379"/>
                </a:lnTo>
                <a:lnTo>
                  <a:pt x="2155" y="376"/>
                </a:lnTo>
                <a:lnTo>
                  <a:pt x="2154" y="373"/>
                </a:lnTo>
                <a:lnTo>
                  <a:pt x="2154" y="368"/>
                </a:lnTo>
                <a:lnTo>
                  <a:pt x="2155" y="363"/>
                </a:lnTo>
                <a:lnTo>
                  <a:pt x="2157" y="352"/>
                </a:lnTo>
                <a:lnTo>
                  <a:pt x="2159" y="340"/>
                </a:lnTo>
                <a:lnTo>
                  <a:pt x="2160" y="335"/>
                </a:lnTo>
                <a:lnTo>
                  <a:pt x="2160" y="329"/>
                </a:lnTo>
                <a:lnTo>
                  <a:pt x="2160" y="325"/>
                </a:lnTo>
                <a:lnTo>
                  <a:pt x="2159" y="321"/>
                </a:lnTo>
                <a:lnTo>
                  <a:pt x="2154" y="317"/>
                </a:lnTo>
                <a:lnTo>
                  <a:pt x="2146" y="314"/>
                </a:lnTo>
                <a:lnTo>
                  <a:pt x="2136" y="311"/>
                </a:lnTo>
                <a:lnTo>
                  <a:pt x="2125" y="309"/>
                </a:lnTo>
                <a:lnTo>
                  <a:pt x="2114" y="305"/>
                </a:lnTo>
                <a:lnTo>
                  <a:pt x="2102" y="303"/>
                </a:lnTo>
                <a:lnTo>
                  <a:pt x="2091" y="302"/>
                </a:lnTo>
                <a:lnTo>
                  <a:pt x="2081" y="301"/>
                </a:lnTo>
                <a:lnTo>
                  <a:pt x="2070" y="302"/>
                </a:lnTo>
                <a:lnTo>
                  <a:pt x="2062" y="304"/>
                </a:lnTo>
                <a:lnTo>
                  <a:pt x="2059" y="307"/>
                </a:lnTo>
                <a:lnTo>
                  <a:pt x="2054" y="309"/>
                </a:lnTo>
                <a:lnTo>
                  <a:pt x="2051" y="311"/>
                </a:lnTo>
                <a:lnTo>
                  <a:pt x="2049" y="314"/>
                </a:lnTo>
                <a:lnTo>
                  <a:pt x="2044" y="322"/>
                </a:lnTo>
                <a:lnTo>
                  <a:pt x="2041" y="330"/>
                </a:lnTo>
                <a:lnTo>
                  <a:pt x="2040" y="342"/>
                </a:lnTo>
                <a:lnTo>
                  <a:pt x="2039" y="355"/>
                </a:lnTo>
                <a:lnTo>
                  <a:pt x="2016" y="354"/>
                </a:lnTo>
                <a:lnTo>
                  <a:pt x="1991" y="354"/>
                </a:lnTo>
                <a:lnTo>
                  <a:pt x="1952" y="355"/>
                </a:lnTo>
                <a:lnTo>
                  <a:pt x="1893" y="355"/>
                </a:lnTo>
                <a:lnTo>
                  <a:pt x="1876" y="355"/>
                </a:lnTo>
                <a:lnTo>
                  <a:pt x="1858" y="354"/>
                </a:lnTo>
                <a:lnTo>
                  <a:pt x="1840" y="352"/>
                </a:lnTo>
                <a:lnTo>
                  <a:pt x="1823" y="349"/>
                </a:lnTo>
                <a:lnTo>
                  <a:pt x="1806" y="346"/>
                </a:lnTo>
                <a:lnTo>
                  <a:pt x="1789" y="341"/>
                </a:lnTo>
                <a:lnTo>
                  <a:pt x="1772" y="336"/>
                </a:lnTo>
                <a:lnTo>
                  <a:pt x="1757" y="329"/>
                </a:lnTo>
                <a:lnTo>
                  <a:pt x="1742" y="323"/>
                </a:lnTo>
                <a:lnTo>
                  <a:pt x="1729" y="315"/>
                </a:lnTo>
                <a:lnTo>
                  <a:pt x="1716" y="307"/>
                </a:lnTo>
                <a:lnTo>
                  <a:pt x="1704" y="297"/>
                </a:lnTo>
                <a:lnTo>
                  <a:pt x="1695" y="287"/>
                </a:lnTo>
                <a:lnTo>
                  <a:pt x="1686" y="276"/>
                </a:lnTo>
                <a:lnTo>
                  <a:pt x="1678" y="264"/>
                </a:lnTo>
                <a:lnTo>
                  <a:pt x="1674" y="251"/>
                </a:lnTo>
                <a:lnTo>
                  <a:pt x="1640" y="257"/>
                </a:lnTo>
                <a:lnTo>
                  <a:pt x="1594" y="264"/>
                </a:lnTo>
                <a:lnTo>
                  <a:pt x="1583" y="268"/>
                </a:lnTo>
                <a:lnTo>
                  <a:pt x="1574" y="271"/>
                </a:lnTo>
                <a:lnTo>
                  <a:pt x="1564" y="274"/>
                </a:lnTo>
                <a:lnTo>
                  <a:pt x="1555" y="278"/>
                </a:lnTo>
                <a:lnTo>
                  <a:pt x="1549" y="283"/>
                </a:lnTo>
                <a:lnTo>
                  <a:pt x="1544" y="288"/>
                </a:lnTo>
                <a:lnTo>
                  <a:pt x="1541" y="291"/>
                </a:lnTo>
                <a:lnTo>
                  <a:pt x="1540" y="295"/>
                </a:lnTo>
                <a:lnTo>
                  <a:pt x="1539" y="298"/>
                </a:lnTo>
                <a:lnTo>
                  <a:pt x="1539" y="301"/>
                </a:lnTo>
                <a:lnTo>
                  <a:pt x="1539" y="305"/>
                </a:lnTo>
                <a:lnTo>
                  <a:pt x="1541" y="309"/>
                </a:lnTo>
                <a:lnTo>
                  <a:pt x="1544" y="312"/>
                </a:lnTo>
                <a:lnTo>
                  <a:pt x="1547" y="314"/>
                </a:lnTo>
                <a:lnTo>
                  <a:pt x="1553" y="316"/>
                </a:lnTo>
                <a:lnTo>
                  <a:pt x="1562" y="317"/>
                </a:lnTo>
                <a:lnTo>
                  <a:pt x="1573" y="316"/>
                </a:lnTo>
                <a:lnTo>
                  <a:pt x="1586" y="315"/>
                </a:lnTo>
                <a:lnTo>
                  <a:pt x="1599" y="312"/>
                </a:lnTo>
                <a:lnTo>
                  <a:pt x="1612" y="309"/>
                </a:lnTo>
                <a:lnTo>
                  <a:pt x="1623" y="305"/>
                </a:lnTo>
                <a:lnTo>
                  <a:pt x="1635" y="301"/>
                </a:lnTo>
                <a:lnTo>
                  <a:pt x="1646" y="296"/>
                </a:lnTo>
                <a:lnTo>
                  <a:pt x="1655" y="290"/>
                </a:lnTo>
                <a:lnTo>
                  <a:pt x="1655" y="300"/>
                </a:lnTo>
                <a:lnTo>
                  <a:pt x="1654" y="308"/>
                </a:lnTo>
                <a:lnTo>
                  <a:pt x="1649" y="313"/>
                </a:lnTo>
                <a:lnTo>
                  <a:pt x="1645" y="317"/>
                </a:lnTo>
                <a:lnTo>
                  <a:pt x="1639" y="321"/>
                </a:lnTo>
                <a:lnTo>
                  <a:pt x="1632" y="322"/>
                </a:lnTo>
                <a:lnTo>
                  <a:pt x="1625" y="324"/>
                </a:lnTo>
                <a:lnTo>
                  <a:pt x="1617" y="325"/>
                </a:lnTo>
                <a:lnTo>
                  <a:pt x="1609" y="326"/>
                </a:lnTo>
                <a:lnTo>
                  <a:pt x="1601" y="327"/>
                </a:lnTo>
                <a:lnTo>
                  <a:pt x="1594" y="329"/>
                </a:lnTo>
                <a:lnTo>
                  <a:pt x="1588" y="333"/>
                </a:lnTo>
                <a:lnTo>
                  <a:pt x="1581" y="337"/>
                </a:lnTo>
                <a:lnTo>
                  <a:pt x="1577" y="342"/>
                </a:lnTo>
                <a:lnTo>
                  <a:pt x="1576" y="346"/>
                </a:lnTo>
                <a:lnTo>
                  <a:pt x="1575" y="350"/>
                </a:lnTo>
                <a:lnTo>
                  <a:pt x="1574" y="354"/>
                </a:lnTo>
                <a:lnTo>
                  <a:pt x="1574" y="360"/>
                </a:lnTo>
                <a:lnTo>
                  <a:pt x="1577" y="373"/>
                </a:lnTo>
                <a:lnTo>
                  <a:pt x="1582" y="389"/>
                </a:lnTo>
                <a:lnTo>
                  <a:pt x="1585" y="396"/>
                </a:lnTo>
                <a:lnTo>
                  <a:pt x="1587" y="404"/>
                </a:lnTo>
                <a:lnTo>
                  <a:pt x="1587" y="406"/>
                </a:lnTo>
                <a:lnTo>
                  <a:pt x="1587" y="408"/>
                </a:lnTo>
                <a:lnTo>
                  <a:pt x="1587" y="409"/>
                </a:lnTo>
                <a:lnTo>
                  <a:pt x="1586" y="409"/>
                </a:lnTo>
                <a:lnTo>
                  <a:pt x="1579" y="409"/>
                </a:lnTo>
                <a:lnTo>
                  <a:pt x="1574" y="408"/>
                </a:lnTo>
                <a:lnTo>
                  <a:pt x="1568" y="406"/>
                </a:lnTo>
                <a:lnTo>
                  <a:pt x="1564" y="403"/>
                </a:lnTo>
                <a:lnTo>
                  <a:pt x="1555" y="395"/>
                </a:lnTo>
                <a:lnTo>
                  <a:pt x="1548" y="387"/>
                </a:lnTo>
                <a:lnTo>
                  <a:pt x="1540" y="378"/>
                </a:lnTo>
                <a:lnTo>
                  <a:pt x="1533" y="369"/>
                </a:lnTo>
                <a:lnTo>
                  <a:pt x="1530" y="365"/>
                </a:lnTo>
                <a:lnTo>
                  <a:pt x="1525" y="362"/>
                </a:lnTo>
                <a:lnTo>
                  <a:pt x="1521" y="358"/>
                </a:lnTo>
                <a:lnTo>
                  <a:pt x="1515" y="355"/>
                </a:lnTo>
                <a:lnTo>
                  <a:pt x="1493" y="346"/>
                </a:lnTo>
                <a:lnTo>
                  <a:pt x="1488" y="344"/>
                </a:lnTo>
                <a:lnTo>
                  <a:pt x="1461" y="344"/>
                </a:lnTo>
                <a:lnTo>
                  <a:pt x="1437" y="344"/>
                </a:lnTo>
                <a:lnTo>
                  <a:pt x="1411" y="344"/>
                </a:lnTo>
                <a:lnTo>
                  <a:pt x="1382" y="344"/>
                </a:lnTo>
                <a:lnTo>
                  <a:pt x="1369" y="344"/>
                </a:lnTo>
                <a:lnTo>
                  <a:pt x="1357" y="346"/>
                </a:lnTo>
                <a:lnTo>
                  <a:pt x="1346" y="348"/>
                </a:lnTo>
                <a:lnTo>
                  <a:pt x="1335" y="350"/>
                </a:lnTo>
                <a:lnTo>
                  <a:pt x="1314" y="355"/>
                </a:lnTo>
                <a:lnTo>
                  <a:pt x="1289" y="360"/>
                </a:lnTo>
                <a:lnTo>
                  <a:pt x="1277" y="360"/>
                </a:lnTo>
                <a:lnTo>
                  <a:pt x="1266" y="358"/>
                </a:lnTo>
                <a:lnTo>
                  <a:pt x="1256" y="357"/>
                </a:lnTo>
                <a:lnTo>
                  <a:pt x="1249" y="355"/>
                </a:lnTo>
                <a:lnTo>
                  <a:pt x="1242" y="354"/>
                </a:lnTo>
                <a:lnTo>
                  <a:pt x="1237" y="352"/>
                </a:lnTo>
                <a:lnTo>
                  <a:pt x="1232" y="350"/>
                </a:lnTo>
                <a:lnTo>
                  <a:pt x="1228" y="348"/>
                </a:lnTo>
                <a:lnTo>
                  <a:pt x="1223" y="342"/>
                </a:lnTo>
                <a:lnTo>
                  <a:pt x="1221" y="338"/>
                </a:lnTo>
                <a:lnTo>
                  <a:pt x="1220" y="335"/>
                </a:lnTo>
                <a:lnTo>
                  <a:pt x="1220" y="333"/>
                </a:lnTo>
                <a:lnTo>
                  <a:pt x="1221" y="329"/>
                </a:lnTo>
                <a:lnTo>
                  <a:pt x="1222" y="327"/>
                </a:lnTo>
                <a:lnTo>
                  <a:pt x="1225" y="326"/>
                </a:lnTo>
                <a:lnTo>
                  <a:pt x="1228" y="324"/>
                </a:lnTo>
                <a:lnTo>
                  <a:pt x="1237" y="322"/>
                </a:lnTo>
                <a:lnTo>
                  <a:pt x="1248" y="320"/>
                </a:lnTo>
                <a:lnTo>
                  <a:pt x="1259" y="318"/>
                </a:lnTo>
                <a:lnTo>
                  <a:pt x="1268" y="317"/>
                </a:lnTo>
                <a:lnTo>
                  <a:pt x="1277" y="315"/>
                </a:lnTo>
                <a:lnTo>
                  <a:pt x="1281" y="313"/>
                </a:lnTo>
                <a:lnTo>
                  <a:pt x="1266" y="291"/>
                </a:lnTo>
                <a:lnTo>
                  <a:pt x="1254" y="276"/>
                </a:lnTo>
                <a:lnTo>
                  <a:pt x="1249" y="271"/>
                </a:lnTo>
                <a:lnTo>
                  <a:pt x="1243" y="267"/>
                </a:lnTo>
                <a:lnTo>
                  <a:pt x="1238" y="263"/>
                </a:lnTo>
                <a:lnTo>
                  <a:pt x="1233" y="260"/>
                </a:lnTo>
                <a:lnTo>
                  <a:pt x="1226" y="259"/>
                </a:lnTo>
                <a:lnTo>
                  <a:pt x="1220" y="258"/>
                </a:lnTo>
                <a:lnTo>
                  <a:pt x="1211" y="258"/>
                </a:lnTo>
                <a:lnTo>
                  <a:pt x="1201" y="258"/>
                </a:lnTo>
                <a:lnTo>
                  <a:pt x="1179" y="260"/>
                </a:lnTo>
                <a:lnTo>
                  <a:pt x="1146" y="263"/>
                </a:lnTo>
                <a:lnTo>
                  <a:pt x="1128" y="263"/>
                </a:lnTo>
                <a:lnTo>
                  <a:pt x="1110" y="262"/>
                </a:lnTo>
                <a:lnTo>
                  <a:pt x="1093" y="259"/>
                </a:lnTo>
                <a:lnTo>
                  <a:pt x="1077" y="255"/>
                </a:lnTo>
                <a:lnTo>
                  <a:pt x="1062" y="248"/>
                </a:lnTo>
                <a:lnTo>
                  <a:pt x="1047" y="242"/>
                </a:lnTo>
                <a:lnTo>
                  <a:pt x="1032" y="235"/>
                </a:lnTo>
                <a:lnTo>
                  <a:pt x="1018" y="228"/>
                </a:lnTo>
                <a:lnTo>
                  <a:pt x="989" y="212"/>
                </a:lnTo>
                <a:lnTo>
                  <a:pt x="958" y="198"/>
                </a:lnTo>
                <a:lnTo>
                  <a:pt x="942" y="193"/>
                </a:lnTo>
                <a:lnTo>
                  <a:pt x="926" y="190"/>
                </a:lnTo>
                <a:lnTo>
                  <a:pt x="908" y="186"/>
                </a:lnTo>
                <a:lnTo>
                  <a:pt x="889" y="185"/>
                </a:lnTo>
                <a:lnTo>
                  <a:pt x="878" y="186"/>
                </a:lnTo>
                <a:lnTo>
                  <a:pt x="869" y="190"/>
                </a:lnTo>
                <a:lnTo>
                  <a:pt x="859" y="193"/>
                </a:lnTo>
                <a:lnTo>
                  <a:pt x="850" y="197"/>
                </a:lnTo>
                <a:lnTo>
                  <a:pt x="843" y="202"/>
                </a:lnTo>
                <a:lnTo>
                  <a:pt x="834" y="205"/>
                </a:lnTo>
                <a:lnTo>
                  <a:pt x="826" y="208"/>
                </a:lnTo>
                <a:lnTo>
                  <a:pt x="816" y="209"/>
                </a:lnTo>
                <a:lnTo>
                  <a:pt x="813" y="208"/>
                </a:lnTo>
                <a:lnTo>
                  <a:pt x="808" y="207"/>
                </a:lnTo>
                <a:lnTo>
                  <a:pt x="805" y="206"/>
                </a:lnTo>
                <a:lnTo>
                  <a:pt x="802" y="204"/>
                </a:lnTo>
                <a:lnTo>
                  <a:pt x="795" y="198"/>
                </a:lnTo>
                <a:lnTo>
                  <a:pt x="789" y="192"/>
                </a:lnTo>
                <a:lnTo>
                  <a:pt x="785" y="184"/>
                </a:lnTo>
                <a:lnTo>
                  <a:pt x="780" y="177"/>
                </a:lnTo>
                <a:lnTo>
                  <a:pt x="778" y="169"/>
                </a:lnTo>
                <a:lnTo>
                  <a:pt x="777" y="163"/>
                </a:lnTo>
                <a:lnTo>
                  <a:pt x="772" y="165"/>
                </a:lnTo>
                <a:lnTo>
                  <a:pt x="766" y="167"/>
                </a:lnTo>
                <a:lnTo>
                  <a:pt x="761" y="169"/>
                </a:lnTo>
                <a:lnTo>
                  <a:pt x="756" y="173"/>
                </a:lnTo>
                <a:lnTo>
                  <a:pt x="749" y="181"/>
                </a:lnTo>
                <a:lnTo>
                  <a:pt x="742" y="189"/>
                </a:lnTo>
                <a:lnTo>
                  <a:pt x="736" y="196"/>
                </a:lnTo>
                <a:lnTo>
                  <a:pt x="728" y="203"/>
                </a:lnTo>
                <a:lnTo>
                  <a:pt x="724" y="205"/>
                </a:lnTo>
                <a:lnTo>
                  <a:pt x="720" y="207"/>
                </a:lnTo>
                <a:lnTo>
                  <a:pt x="714" y="208"/>
                </a:lnTo>
                <a:lnTo>
                  <a:pt x="708" y="209"/>
                </a:lnTo>
                <a:lnTo>
                  <a:pt x="703" y="208"/>
                </a:lnTo>
                <a:lnTo>
                  <a:pt x="696" y="206"/>
                </a:lnTo>
                <a:lnTo>
                  <a:pt x="690" y="202"/>
                </a:lnTo>
                <a:lnTo>
                  <a:pt x="683" y="197"/>
                </a:lnTo>
                <a:lnTo>
                  <a:pt x="669" y="184"/>
                </a:lnTo>
                <a:lnTo>
                  <a:pt x="656" y="170"/>
                </a:lnTo>
                <a:lnTo>
                  <a:pt x="644" y="156"/>
                </a:lnTo>
                <a:lnTo>
                  <a:pt x="633" y="143"/>
                </a:lnTo>
                <a:lnTo>
                  <a:pt x="629" y="139"/>
                </a:lnTo>
                <a:lnTo>
                  <a:pt x="626" y="135"/>
                </a:lnTo>
                <a:lnTo>
                  <a:pt x="623" y="132"/>
                </a:lnTo>
                <a:lnTo>
                  <a:pt x="619" y="131"/>
                </a:lnTo>
                <a:lnTo>
                  <a:pt x="614" y="132"/>
                </a:lnTo>
                <a:lnTo>
                  <a:pt x="610" y="133"/>
                </a:lnTo>
                <a:lnTo>
                  <a:pt x="606" y="137"/>
                </a:lnTo>
                <a:lnTo>
                  <a:pt x="603" y="140"/>
                </a:lnTo>
                <a:lnTo>
                  <a:pt x="598" y="148"/>
                </a:lnTo>
                <a:lnTo>
                  <a:pt x="593" y="156"/>
                </a:lnTo>
                <a:lnTo>
                  <a:pt x="589" y="166"/>
                </a:lnTo>
                <a:lnTo>
                  <a:pt x="583" y="173"/>
                </a:lnTo>
                <a:lnTo>
                  <a:pt x="578" y="177"/>
                </a:lnTo>
                <a:lnTo>
                  <a:pt x="574" y="180"/>
                </a:lnTo>
                <a:lnTo>
                  <a:pt x="569" y="181"/>
                </a:lnTo>
                <a:lnTo>
                  <a:pt x="562" y="182"/>
                </a:lnTo>
                <a:lnTo>
                  <a:pt x="558" y="181"/>
                </a:lnTo>
                <a:lnTo>
                  <a:pt x="554" y="180"/>
                </a:lnTo>
                <a:lnTo>
                  <a:pt x="549" y="178"/>
                </a:lnTo>
                <a:lnTo>
                  <a:pt x="545" y="175"/>
                </a:lnTo>
                <a:lnTo>
                  <a:pt x="542" y="170"/>
                </a:lnTo>
                <a:lnTo>
                  <a:pt x="537" y="166"/>
                </a:lnTo>
                <a:lnTo>
                  <a:pt x="534" y="161"/>
                </a:lnTo>
                <a:lnTo>
                  <a:pt x="531" y="155"/>
                </a:lnTo>
                <a:lnTo>
                  <a:pt x="498" y="164"/>
                </a:lnTo>
                <a:lnTo>
                  <a:pt x="471" y="170"/>
                </a:lnTo>
                <a:lnTo>
                  <a:pt x="460" y="175"/>
                </a:lnTo>
                <a:lnTo>
                  <a:pt x="447" y="178"/>
                </a:lnTo>
                <a:lnTo>
                  <a:pt x="432" y="183"/>
                </a:lnTo>
                <a:lnTo>
                  <a:pt x="415" y="190"/>
                </a:lnTo>
                <a:lnTo>
                  <a:pt x="397" y="197"/>
                </a:lnTo>
                <a:lnTo>
                  <a:pt x="374" y="208"/>
                </a:lnTo>
                <a:lnTo>
                  <a:pt x="362" y="214"/>
                </a:lnTo>
                <a:lnTo>
                  <a:pt x="352" y="216"/>
                </a:lnTo>
                <a:lnTo>
                  <a:pt x="346" y="217"/>
                </a:lnTo>
                <a:lnTo>
                  <a:pt x="342" y="217"/>
                </a:lnTo>
                <a:lnTo>
                  <a:pt x="338" y="215"/>
                </a:lnTo>
                <a:lnTo>
                  <a:pt x="334" y="212"/>
                </a:lnTo>
                <a:lnTo>
                  <a:pt x="328" y="206"/>
                </a:lnTo>
                <a:lnTo>
                  <a:pt x="321" y="201"/>
                </a:lnTo>
                <a:lnTo>
                  <a:pt x="316" y="198"/>
                </a:lnTo>
                <a:lnTo>
                  <a:pt x="312" y="196"/>
                </a:lnTo>
                <a:lnTo>
                  <a:pt x="307" y="196"/>
                </a:lnTo>
                <a:lnTo>
                  <a:pt x="304" y="197"/>
                </a:lnTo>
                <a:lnTo>
                  <a:pt x="302" y="199"/>
                </a:lnTo>
                <a:lnTo>
                  <a:pt x="300" y="203"/>
                </a:lnTo>
                <a:lnTo>
                  <a:pt x="297" y="209"/>
                </a:lnTo>
                <a:lnTo>
                  <a:pt x="293" y="217"/>
                </a:lnTo>
                <a:lnTo>
                  <a:pt x="291" y="220"/>
                </a:lnTo>
                <a:lnTo>
                  <a:pt x="290" y="222"/>
                </a:lnTo>
                <a:lnTo>
                  <a:pt x="288" y="223"/>
                </a:lnTo>
                <a:lnTo>
                  <a:pt x="285" y="224"/>
                </a:lnTo>
                <a:lnTo>
                  <a:pt x="266" y="225"/>
                </a:lnTo>
                <a:lnTo>
                  <a:pt x="251" y="228"/>
                </a:lnTo>
                <a:lnTo>
                  <a:pt x="240" y="230"/>
                </a:lnTo>
                <a:lnTo>
                  <a:pt x="232" y="233"/>
                </a:lnTo>
                <a:lnTo>
                  <a:pt x="226" y="236"/>
                </a:lnTo>
                <a:lnTo>
                  <a:pt x="224" y="241"/>
                </a:lnTo>
                <a:lnTo>
                  <a:pt x="223" y="245"/>
                </a:lnTo>
                <a:lnTo>
                  <a:pt x="224" y="249"/>
                </a:lnTo>
                <a:lnTo>
                  <a:pt x="227" y="257"/>
                </a:lnTo>
                <a:lnTo>
                  <a:pt x="234" y="264"/>
                </a:lnTo>
                <a:lnTo>
                  <a:pt x="236" y="267"/>
                </a:lnTo>
                <a:lnTo>
                  <a:pt x="237" y="269"/>
                </a:lnTo>
                <a:lnTo>
                  <a:pt x="237" y="270"/>
                </a:lnTo>
                <a:lnTo>
                  <a:pt x="235" y="271"/>
                </a:lnTo>
                <a:lnTo>
                  <a:pt x="218" y="270"/>
                </a:lnTo>
                <a:lnTo>
                  <a:pt x="197" y="269"/>
                </a:lnTo>
                <a:lnTo>
                  <a:pt x="175" y="264"/>
                </a:lnTo>
                <a:lnTo>
                  <a:pt x="151" y="260"/>
                </a:lnTo>
                <a:lnTo>
                  <a:pt x="125" y="252"/>
                </a:lnTo>
                <a:lnTo>
                  <a:pt x="99" y="243"/>
                </a:lnTo>
                <a:lnTo>
                  <a:pt x="86" y="237"/>
                </a:lnTo>
                <a:lnTo>
                  <a:pt x="73" y="231"/>
                </a:lnTo>
                <a:lnTo>
                  <a:pt x="59" y="224"/>
                </a:lnTo>
                <a:lnTo>
                  <a:pt x="46" y="217"/>
                </a:lnTo>
                <a:lnTo>
                  <a:pt x="23" y="197"/>
                </a:lnTo>
                <a:lnTo>
                  <a:pt x="17" y="199"/>
                </a:lnTo>
                <a:lnTo>
                  <a:pt x="15" y="201"/>
                </a:lnTo>
                <a:lnTo>
                  <a:pt x="10" y="199"/>
                </a:lnTo>
                <a:lnTo>
                  <a:pt x="0" y="197"/>
                </a:lnTo>
                <a:lnTo>
                  <a:pt x="0" y="441"/>
                </a:lnTo>
                <a:lnTo>
                  <a:pt x="0" y="624"/>
                </a:lnTo>
                <a:lnTo>
                  <a:pt x="0" y="754"/>
                </a:lnTo>
                <a:lnTo>
                  <a:pt x="0" y="843"/>
                </a:lnTo>
                <a:lnTo>
                  <a:pt x="0" y="896"/>
                </a:lnTo>
                <a:lnTo>
                  <a:pt x="0" y="923"/>
                </a:lnTo>
                <a:lnTo>
                  <a:pt x="0" y="933"/>
                </a:lnTo>
                <a:lnTo>
                  <a:pt x="0" y="935"/>
                </a:lnTo>
                <a:lnTo>
                  <a:pt x="5" y="938"/>
                </a:lnTo>
                <a:lnTo>
                  <a:pt x="10" y="941"/>
                </a:lnTo>
                <a:lnTo>
                  <a:pt x="16" y="942"/>
                </a:lnTo>
                <a:lnTo>
                  <a:pt x="21" y="943"/>
                </a:lnTo>
                <a:lnTo>
                  <a:pt x="34" y="943"/>
                </a:lnTo>
                <a:lnTo>
                  <a:pt x="48" y="942"/>
                </a:lnTo>
                <a:lnTo>
                  <a:pt x="62" y="943"/>
                </a:lnTo>
                <a:lnTo>
                  <a:pt x="75" y="944"/>
                </a:lnTo>
                <a:lnTo>
                  <a:pt x="81" y="946"/>
                </a:lnTo>
                <a:lnTo>
                  <a:pt x="86" y="949"/>
                </a:lnTo>
                <a:lnTo>
                  <a:pt x="91" y="952"/>
                </a:lnTo>
                <a:lnTo>
                  <a:pt x="97" y="958"/>
                </a:lnTo>
                <a:lnTo>
                  <a:pt x="103" y="968"/>
                </a:lnTo>
                <a:lnTo>
                  <a:pt x="111" y="978"/>
                </a:lnTo>
                <a:lnTo>
                  <a:pt x="121" y="990"/>
                </a:lnTo>
                <a:lnTo>
                  <a:pt x="131" y="1001"/>
                </a:lnTo>
                <a:lnTo>
                  <a:pt x="143" y="1012"/>
                </a:lnTo>
                <a:lnTo>
                  <a:pt x="155" y="1020"/>
                </a:lnTo>
                <a:lnTo>
                  <a:pt x="162" y="1023"/>
                </a:lnTo>
                <a:lnTo>
                  <a:pt x="168" y="1026"/>
                </a:lnTo>
                <a:lnTo>
                  <a:pt x="175" y="1027"/>
                </a:lnTo>
                <a:lnTo>
                  <a:pt x="181" y="1027"/>
                </a:lnTo>
                <a:lnTo>
                  <a:pt x="185" y="1027"/>
                </a:lnTo>
                <a:lnTo>
                  <a:pt x="189" y="1026"/>
                </a:lnTo>
                <a:lnTo>
                  <a:pt x="192" y="1024"/>
                </a:lnTo>
                <a:lnTo>
                  <a:pt x="195" y="1022"/>
                </a:lnTo>
                <a:lnTo>
                  <a:pt x="199" y="1016"/>
                </a:lnTo>
                <a:lnTo>
                  <a:pt x="204" y="1009"/>
                </a:lnTo>
                <a:lnTo>
                  <a:pt x="208" y="1002"/>
                </a:lnTo>
                <a:lnTo>
                  <a:pt x="213" y="995"/>
                </a:lnTo>
                <a:lnTo>
                  <a:pt x="217" y="991"/>
                </a:lnTo>
                <a:lnTo>
                  <a:pt x="220" y="989"/>
                </a:lnTo>
                <a:lnTo>
                  <a:pt x="223" y="987"/>
                </a:lnTo>
                <a:lnTo>
                  <a:pt x="227" y="985"/>
                </a:lnTo>
                <a:lnTo>
                  <a:pt x="235" y="984"/>
                </a:lnTo>
                <a:lnTo>
                  <a:pt x="243" y="983"/>
                </a:lnTo>
                <a:lnTo>
                  <a:pt x="246" y="983"/>
                </a:lnTo>
                <a:lnTo>
                  <a:pt x="250" y="982"/>
                </a:lnTo>
                <a:lnTo>
                  <a:pt x="253" y="979"/>
                </a:lnTo>
                <a:lnTo>
                  <a:pt x="258" y="977"/>
                </a:lnTo>
                <a:lnTo>
                  <a:pt x="293" y="1011"/>
                </a:lnTo>
                <a:lnTo>
                  <a:pt x="322" y="1039"/>
                </a:lnTo>
                <a:lnTo>
                  <a:pt x="337" y="1054"/>
                </a:lnTo>
                <a:lnTo>
                  <a:pt x="349" y="1070"/>
                </a:lnTo>
                <a:lnTo>
                  <a:pt x="365" y="1090"/>
                </a:lnTo>
                <a:lnTo>
                  <a:pt x="381" y="1113"/>
                </a:lnTo>
                <a:lnTo>
                  <a:pt x="392" y="1123"/>
                </a:lnTo>
                <a:lnTo>
                  <a:pt x="405" y="1140"/>
                </a:lnTo>
                <a:lnTo>
                  <a:pt x="408" y="1155"/>
                </a:lnTo>
                <a:lnTo>
                  <a:pt x="414" y="1171"/>
                </a:lnTo>
                <a:lnTo>
                  <a:pt x="417" y="1179"/>
                </a:lnTo>
                <a:lnTo>
                  <a:pt x="423" y="1186"/>
                </a:lnTo>
                <a:lnTo>
                  <a:pt x="428" y="1194"/>
                </a:lnTo>
                <a:lnTo>
                  <a:pt x="435" y="1201"/>
                </a:lnTo>
                <a:lnTo>
                  <a:pt x="439" y="1205"/>
                </a:lnTo>
                <a:lnTo>
                  <a:pt x="444" y="1208"/>
                </a:lnTo>
                <a:lnTo>
                  <a:pt x="450" y="1210"/>
                </a:lnTo>
                <a:lnTo>
                  <a:pt x="456" y="1211"/>
                </a:lnTo>
                <a:lnTo>
                  <a:pt x="462" y="1212"/>
                </a:lnTo>
                <a:lnTo>
                  <a:pt x="467" y="1214"/>
                </a:lnTo>
                <a:lnTo>
                  <a:pt x="473" y="1218"/>
                </a:lnTo>
                <a:lnTo>
                  <a:pt x="477" y="1221"/>
                </a:lnTo>
                <a:lnTo>
                  <a:pt x="490" y="1232"/>
                </a:lnTo>
                <a:lnTo>
                  <a:pt x="504" y="1242"/>
                </a:lnTo>
                <a:lnTo>
                  <a:pt x="510" y="1250"/>
                </a:lnTo>
                <a:lnTo>
                  <a:pt x="515" y="1259"/>
                </a:lnTo>
                <a:lnTo>
                  <a:pt x="517" y="1264"/>
                </a:lnTo>
                <a:lnTo>
                  <a:pt x="518" y="1269"/>
                </a:lnTo>
                <a:lnTo>
                  <a:pt x="519" y="1276"/>
                </a:lnTo>
                <a:lnTo>
                  <a:pt x="520" y="1282"/>
                </a:lnTo>
                <a:lnTo>
                  <a:pt x="508" y="1300"/>
                </a:lnTo>
                <a:lnTo>
                  <a:pt x="496" y="1314"/>
                </a:lnTo>
                <a:lnTo>
                  <a:pt x="502" y="1327"/>
                </a:lnTo>
                <a:lnTo>
                  <a:pt x="508" y="1341"/>
                </a:lnTo>
                <a:lnTo>
                  <a:pt x="507" y="1359"/>
                </a:lnTo>
                <a:lnTo>
                  <a:pt x="507" y="1382"/>
                </a:lnTo>
                <a:lnTo>
                  <a:pt x="508" y="1393"/>
                </a:lnTo>
                <a:lnTo>
                  <a:pt x="511" y="1401"/>
                </a:lnTo>
                <a:lnTo>
                  <a:pt x="514" y="1406"/>
                </a:lnTo>
                <a:lnTo>
                  <a:pt x="516" y="1409"/>
                </a:lnTo>
                <a:lnTo>
                  <a:pt x="519" y="1412"/>
                </a:lnTo>
                <a:lnTo>
                  <a:pt x="523" y="1413"/>
                </a:lnTo>
                <a:lnTo>
                  <a:pt x="534" y="1417"/>
                </a:lnTo>
                <a:lnTo>
                  <a:pt x="544" y="1419"/>
                </a:lnTo>
                <a:lnTo>
                  <a:pt x="548" y="1420"/>
                </a:lnTo>
                <a:lnTo>
                  <a:pt x="554" y="1422"/>
                </a:lnTo>
                <a:lnTo>
                  <a:pt x="558" y="1425"/>
                </a:lnTo>
                <a:lnTo>
                  <a:pt x="562" y="1430"/>
                </a:lnTo>
                <a:lnTo>
                  <a:pt x="564" y="1432"/>
                </a:lnTo>
                <a:lnTo>
                  <a:pt x="566" y="1434"/>
                </a:lnTo>
                <a:lnTo>
                  <a:pt x="568" y="1437"/>
                </a:lnTo>
                <a:lnTo>
                  <a:pt x="568" y="1439"/>
                </a:lnTo>
                <a:lnTo>
                  <a:pt x="569" y="1446"/>
                </a:lnTo>
                <a:lnTo>
                  <a:pt x="568" y="1453"/>
                </a:lnTo>
                <a:lnTo>
                  <a:pt x="568" y="1460"/>
                </a:lnTo>
                <a:lnTo>
                  <a:pt x="569" y="1466"/>
                </a:lnTo>
                <a:lnTo>
                  <a:pt x="570" y="1470"/>
                </a:lnTo>
                <a:lnTo>
                  <a:pt x="572" y="1473"/>
                </a:lnTo>
                <a:lnTo>
                  <a:pt x="574" y="1476"/>
                </a:lnTo>
                <a:lnTo>
                  <a:pt x="577" y="1479"/>
                </a:lnTo>
                <a:lnTo>
                  <a:pt x="624" y="1511"/>
                </a:lnTo>
                <a:lnTo>
                  <a:pt x="628" y="1525"/>
                </a:lnTo>
                <a:lnTo>
                  <a:pt x="631" y="1540"/>
                </a:lnTo>
                <a:lnTo>
                  <a:pt x="637" y="1554"/>
                </a:lnTo>
                <a:lnTo>
                  <a:pt x="643" y="1567"/>
                </a:lnTo>
                <a:lnTo>
                  <a:pt x="646" y="1573"/>
                </a:lnTo>
                <a:lnTo>
                  <a:pt x="651" y="1579"/>
                </a:lnTo>
                <a:lnTo>
                  <a:pt x="656" y="1583"/>
                </a:lnTo>
                <a:lnTo>
                  <a:pt x="663" y="1588"/>
                </a:lnTo>
                <a:lnTo>
                  <a:pt x="669" y="1591"/>
                </a:lnTo>
                <a:lnTo>
                  <a:pt x="678" y="1593"/>
                </a:lnTo>
                <a:lnTo>
                  <a:pt x="686" y="1595"/>
                </a:lnTo>
                <a:lnTo>
                  <a:pt x="696" y="1595"/>
                </a:lnTo>
                <a:lnTo>
                  <a:pt x="698" y="1602"/>
                </a:lnTo>
                <a:lnTo>
                  <a:pt x="701" y="1606"/>
                </a:lnTo>
                <a:lnTo>
                  <a:pt x="706" y="1609"/>
                </a:lnTo>
                <a:lnTo>
                  <a:pt x="711" y="1612"/>
                </a:lnTo>
                <a:lnTo>
                  <a:pt x="722" y="1617"/>
                </a:lnTo>
                <a:lnTo>
                  <a:pt x="736" y="1620"/>
                </a:lnTo>
                <a:lnTo>
                  <a:pt x="742" y="1622"/>
                </a:lnTo>
                <a:lnTo>
                  <a:pt x="749" y="1623"/>
                </a:lnTo>
                <a:lnTo>
                  <a:pt x="755" y="1626"/>
                </a:lnTo>
                <a:lnTo>
                  <a:pt x="761" y="1630"/>
                </a:lnTo>
                <a:lnTo>
                  <a:pt x="766" y="1634"/>
                </a:lnTo>
                <a:lnTo>
                  <a:pt x="771" y="1638"/>
                </a:lnTo>
                <a:lnTo>
                  <a:pt x="775" y="1645"/>
                </a:lnTo>
                <a:lnTo>
                  <a:pt x="777" y="1654"/>
                </a:lnTo>
                <a:lnTo>
                  <a:pt x="779" y="1656"/>
                </a:lnTo>
                <a:lnTo>
                  <a:pt x="781" y="1659"/>
                </a:lnTo>
                <a:lnTo>
                  <a:pt x="785" y="1661"/>
                </a:lnTo>
                <a:lnTo>
                  <a:pt x="789" y="1663"/>
                </a:lnTo>
                <a:lnTo>
                  <a:pt x="798" y="1666"/>
                </a:lnTo>
                <a:lnTo>
                  <a:pt x="807" y="1671"/>
                </a:lnTo>
                <a:lnTo>
                  <a:pt x="817" y="1674"/>
                </a:lnTo>
                <a:lnTo>
                  <a:pt x="827" y="1678"/>
                </a:lnTo>
                <a:lnTo>
                  <a:pt x="835" y="1683"/>
                </a:lnTo>
                <a:lnTo>
                  <a:pt x="843" y="1688"/>
                </a:lnTo>
                <a:lnTo>
                  <a:pt x="850" y="1694"/>
                </a:lnTo>
                <a:lnTo>
                  <a:pt x="862" y="1700"/>
                </a:lnTo>
                <a:lnTo>
                  <a:pt x="1101" y="1700"/>
                </a:lnTo>
                <a:lnTo>
                  <a:pt x="1310" y="1700"/>
                </a:lnTo>
                <a:lnTo>
                  <a:pt x="1492" y="1700"/>
                </a:lnTo>
                <a:lnTo>
                  <a:pt x="1647" y="1700"/>
                </a:lnTo>
                <a:lnTo>
                  <a:pt x="1779" y="1700"/>
                </a:lnTo>
                <a:lnTo>
                  <a:pt x="1888" y="1700"/>
                </a:lnTo>
                <a:lnTo>
                  <a:pt x="1979" y="1700"/>
                </a:lnTo>
                <a:lnTo>
                  <a:pt x="2050" y="1700"/>
                </a:lnTo>
                <a:lnTo>
                  <a:pt x="2106" y="1700"/>
                </a:lnTo>
                <a:lnTo>
                  <a:pt x="2148" y="1700"/>
                </a:lnTo>
                <a:lnTo>
                  <a:pt x="2178" y="1700"/>
                </a:lnTo>
                <a:lnTo>
                  <a:pt x="2199" y="1700"/>
                </a:lnTo>
                <a:lnTo>
                  <a:pt x="2211" y="1700"/>
                </a:lnTo>
                <a:lnTo>
                  <a:pt x="2217" y="1700"/>
                </a:lnTo>
                <a:lnTo>
                  <a:pt x="2219" y="1700"/>
                </a:lnTo>
                <a:lnTo>
                  <a:pt x="2220" y="1700"/>
                </a:lnTo>
                <a:lnTo>
                  <a:pt x="2220" y="1683"/>
                </a:lnTo>
                <a:lnTo>
                  <a:pt x="2220" y="1681"/>
                </a:lnTo>
                <a:lnTo>
                  <a:pt x="2227" y="1686"/>
                </a:lnTo>
                <a:lnTo>
                  <a:pt x="2233" y="1691"/>
                </a:lnTo>
                <a:lnTo>
                  <a:pt x="2238" y="1698"/>
                </a:lnTo>
                <a:lnTo>
                  <a:pt x="2241" y="1703"/>
                </a:lnTo>
                <a:lnTo>
                  <a:pt x="2245" y="1709"/>
                </a:lnTo>
                <a:lnTo>
                  <a:pt x="2250" y="1713"/>
                </a:lnTo>
                <a:lnTo>
                  <a:pt x="2255" y="1718"/>
                </a:lnTo>
                <a:lnTo>
                  <a:pt x="2263" y="1723"/>
                </a:lnTo>
                <a:lnTo>
                  <a:pt x="2311" y="1723"/>
                </a:lnTo>
                <a:lnTo>
                  <a:pt x="2336" y="1723"/>
                </a:lnTo>
                <a:lnTo>
                  <a:pt x="2346" y="1723"/>
                </a:lnTo>
                <a:lnTo>
                  <a:pt x="2347" y="1723"/>
                </a:lnTo>
                <a:lnTo>
                  <a:pt x="2353" y="1729"/>
                </a:lnTo>
                <a:lnTo>
                  <a:pt x="2361" y="1735"/>
                </a:lnTo>
                <a:lnTo>
                  <a:pt x="2367" y="1739"/>
                </a:lnTo>
                <a:lnTo>
                  <a:pt x="2375" y="1743"/>
                </a:lnTo>
                <a:lnTo>
                  <a:pt x="2382" y="1747"/>
                </a:lnTo>
                <a:lnTo>
                  <a:pt x="2390" y="1749"/>
                </a:lnTo>
                <a:lnTo>
                  <a:pt x="2398" y="1751"/>
                </a:lnTo>
                <a:lnTo>
                  <a:pt x="2406" y="1753"/>
                </a:lnTo>
                <a:lnTo>
                  <a:pt x="2425" y="1755"/>
                </a:lnTo>
                <a:lnTo>
                  <a:pt x="2444" y="1757"/>
                </a:lnTo>
                <a:lnTo>
                  <a:pt x="2466" y="1757"/>
                </a:lnTo>
                <a:lnTo>
                  <a:pt x="2489" y="1757"/>
                </a:lnTo>
                <a:lnTo>
                  <a:pt x="2501" y="1754"/>
                </a:lnTo>
                <a:lnTo>
                  <a:pt x="2511" y="1753"/>
                </a:lnTo>
                <a:lnTo>
                  <a:pt x="2515" y="1753"/>
                </a:lnTo>
                <a:lnTo>
                  <a:pt x="2520" y="1752"/>
                </a:lnTo>
                <a:lnTo>
                  <a:pt x="2525" y="1750"/>
                </a:lnTo>
                <a:lnTo>
                  <a:pt x="2531" y="1745"/>
                </a:lnTo>
                <a:lnTo>
                  <a:pt x="2537" y="1742"/>
                </a:lnTo>
                <a:lnTo>
                  <a:pt x="2540" y="1737"/>
                </a:lnTo>
                <a:lnTo>
                  <a:pt x="2543" y="1731"/>
                </a:lnTo>
                <a:lnTo>
                  <a:pt x="2545" y="1726"/>
                </a:lnTo>
                <a:lnTo>
                  <a:pt x="2548" y="1721"/>
                </a:lnTo>
                <a:lnTo>
                  <a:pt x="2550" y="1715"/>
                </a:lnTo>
                <a:lnTo>
                  <a:pt x="2552" y="1714"/>
                </a:lnTo>
                <a:lnTo>
                  <a:pt x="2554" y="1712"/>
                </a:lnTo>
                <a:lnTo>
                  <a:pt x="2556" y="1712"/>
                </a:lnTo>
                <a:lnTo>
                  <a:pt x="2558" y="1711"/>
                </a:lnTo>
                <a:lnTo>
                  <a:pt x="2562" y="1712"/>
                </a:lnTo>
                <a:lnTo>
                  <a:pt x="2566" y="1712"/>
                </a:lnTo>
                <a:lnTo>
                  <a:pt x="2569" y="1714"/>
                </a:lnTo>
                <a:lnTo>
                  <a:pt x="2572" y="1716"/>
                </a:lnTo>
                <a:lnTo>
                  <a:pt x="2578" y="1722"/>
                </a:lnTo>
                <a:lnTo>
                  <a:pt x="2584" y="1727"/>
                </a:lnTo>
                <a:lnTo>
                  <a:pt x="2594" y="1740"/>
                </a:lnTo>
                <a:lnTo>
                  <a:pt x="2600" y="1750"/>
                </a:lnTo>
                <a:lnTo>
                  <a:pt x="2603" y="1743"/>
                </a:lnTo>
                <a:lnTo>
                  <a:pt x="2603" y="1737"/>
                </a:lnTo>
                <a:lnTo>
                  <a:pt x="2602" y="1730"/>
                </a:lnTo>
                <a:lnTo>
                  <a:pt x="2600" y="1727"/>
                </a:lnTo>
                <a:lnTo>
                  <a:pt x="2607" y="1727"/>
                </a:lnTo>
                <a:lnTo>
                  <a:pt x="2617" y="1727"/>
                </a:lnTo>
                <a:lnTo>
                  <a:pt x="2622" y="1729"/>
                </a:lnTo>
                <a:lnTo>
                  <a:pt x="2632" y="1736"/>
                </a:lnTo>
                <a:lnTo>
                  <a:pt x="2646" y="1745"/>
                </a:lnTo>
                <a:lnTo>
                  <a:pt x="2660" y="1756"/>
                </a:lnTo>
                <a:lnTo>
                  <a:pt x="2687" y="1777"/>
                </a:lnTo>
                <a:lnTo>
                  <a:pt x="2701" y="1789"/>
                </a:lnTo>
                <a:lnTo>
                  <a:pt x="2703" y="1796"/>
                </a:lnTo>
                <a:lnTo>
                  <a:pt x="2704" y="1805"/>
                </a:lnTo>
                <a:lnTo>
                  <a:pt x="2705" y="1811"/>
                </a:lnTo>
                <a:lnTo>
                  <a:pt x="2705" y="1818"/>
                </a:lnTo>
                <a:lnTo>
                  <a:pt x="2705" y="1824"/>
                </a:lnTo>
                <a:lnTo>
                  <a:pt x="2706" y="1831"/>
                </a:lnTo>
                <a:lnTo>
                  <a:pt x="2708" y="1836"/>
                </a:lnTo>
                <a:lnTo>
                  <a:pt x="2713" y="1843"/>
                </a:lnTo>
                <a:lnTo>
                  <a:pt x="2719" y="1849"/>
                </a:lnTo>
                <a:lnTo>
                  <a:pt x="2728" y="1855"/>
                </a:lnTo>
                <a:lnTo>
                  <a:pt x="2735" y="1860"/>
                </a:lnTo>
                <a:lnTo>
                  <a:pt x="2744" y="1864"/>
                </a:lnTo>
                <a:lnTo>
                  <a:pt x="2760" y="1871"/>
                </a:lnTo>
                <a:lnTo>
                  <a:pt x="2779" y="1875"/>
                </a:lnTo>
                <a:lnTo>
                  <a:pt x="2796" y="1881"/>
                </a:lnTo>
                <a:lnTo>
                  <a:pt x="2813" y="1885"/>
                </a:lnTo>
                <a:lnTo>
                  <a:pt x="2822" y="1888"/>
                </a:lnTo>
                <a:lnTo>
                  <a:pt x="2830" y="1892"/>
                </a:lnTo>
                <a:lnTo>
                  <a:pt x="2839" y="1896"/>
                </a:lnTo>
                <a:lnTo>
                  <a:pt x="2847" y="1900"/>
                </a:lnTo>
                <a:lnTo>
                  <a:pt x="2874" y="1900"/>
                </a:lnTo>
                <a:lnTo>
                  <a:pt x="2888" y="1900"/>
                </a:lnTo>
                <a:lnTo>
                  <a:pt x="2892" y="1900"/>
                </a:lnTo>
                <a:lnTo>
                  <a:pt x="2893" y="1900"/>
                </a:lnTo>
                <a:lnTo>
                  <a:pt x="2901" y="1906"/>
                </a:lnTo>
                <a:lnTo>
                  <a:pt x="2908" y="1911"/>
                </a:lnTo>
                <a:lnTo>
                  <a:pt x="2915" y="1916"/>
                </a:lnTo>
                <a:lnTo>
                  <a:pt x="2921" y="1923"/>
                </a:lnTo>
                <a:lnTo>
                  <a:pt x="2928" y="1930"/>
                </a:lnTo>
                <a:lnTo>
                  <a:pt x="2932" y="1938"/>
                </a:lnTo>
                <a:lnTo>
                  <a:pt x="2934" y="1946"/>
                </a:lnTo>
                <a:lnTo>
                  <a:pt x="2935" y="1954"/>
                </a:lnTo>
                <a:lnTo>
                  <a:pt x="2935" y="1963"/>
                </a:lnTo>
                <a:lnTo>
                  <a:pt x="2932" y="1971"/>
                </a:lnTo>
                <a:lnTo>
                  <a:pt x="2930" y="1974"/>
                </a:lnTo>
                <a:lnTo>
                  <a:pt x="2928" y="1976"/>
                </a:lnTo>
                <a:lnTo>
                  <a:pt x="2924" y="1977"/>
                </a:lnTo>
                <a:lnTo>
                  <a:pt x="2920" y="1978"/>
                </a:lnTo>
                <a:lnTo>
                  <a:pt x="2913" y="1977"/>
                </a:lnTo>
                <a:lnTo>
                  <a:pt x="2905" y="1974"/>
                </a:lnTo>
                <a:lnTo>
                  <a:pt x="2898" y="1969"/>
                </a:lnTo>
                <a:lnTo>
                  <a:pt x="2891" y="1965"/>
                </a:lnTo>
                <a:lnTo>
                  <a:pt x="2886" y="1960"/>
                </a:lnTo>
                <a:lnTo>
                  <a:pt x="2880" y="1954"/>
                </a:lnTo>
                <a:lnTo>
                  <a:pt x="2876" y="1950"/>
                </a:lnTo>
                <a:lnTo>
                  <a:pt x="2874" y="1947"/>
                </a:lnTo>
                <a:lnTo>
                  <a:pt x="2867" y="1975"/>
                </a:lnTo>
                <a:lnTo>
                  <a:pt x="2856" y="2011"/>
                </a:lnTo>
                <a:lnTo>
                  <a:pt x="2851" y="2028"/>
                </a:lnTo>
                <a:lnTo>
                  <a:pt x="2843" y="2042"/>
                </a:lnTo>
                <a:lnTo>
                  <a:pt x="2840" y="2047"/>
                </a:lnTo>
                <a:lnTo>
                  <a:pt x="2836" y="2052"/>
                </a:lnTo>
                <a:lnTo>
                  <a:pt x="2832" y="2054"/>
                </a:lnTo>
                <a:lnTo>
                  <a:pt x="2828" y="2055"/>
                </a:lnTo>
                <a:lnTo>
                  <a:pt x="2813" y="2070"/>
                </a:lnTo>
                <a:lnTo>
                  <a:pt x="2801" y="2084"/>
                </a:lnTo>
                <a:lnTo>
                  <a:pt x="2796" y="2091"/>
                </a:lnTo>
                <a:lnTo>
                  <a:pt x="2793" y="2097"/>
                </a:lnTo>
                <a:lnTo>
                  <a:pt x="2791" y="2105"/>
                </a:lnTo>
                <a:lnTo>
                  <a:pt x="2789" y="2113"/>
                </a:lnTo>
                <a:lnTo>
                  <a:pt x="2794" y="2120"/>
                </a:lnTo>
                <a:lnTo>
                  <a:pt x="2800" y="2127"/>
                </a:lnTo>
                <a:lnTo>
                  <a:pt x="2803" y="2131"/>
                </a:lnTo>
                <a:lnTo>
                  <a:pt x="2808" y="2134"/>
                </a:lnTo>
                <a:lnTo>
                  <a:pt x="2812" y="2135"/>
                </a:lnTo>
                <a:lnTo>
                  <a:pt x="2816" y="2136"/>
                </a:lnTo>
                <a:lnTo>
                  <a:pt x="2822" y="2135"/>
                </a:lnTo>
                <a:lnTo>
                  <a:pt x="2825" y="2134"/>
                </a:lnTo>
                <a:lnTo>
                  <a:pt x="2828" y="2132"/>
                </a:lnTo>
                <a:lnTo>
                  <a:pt x="2830" y="2130"/>
                </a:lnTo>
                <a:lnTo>
                  <a:pt x="2835" y="2123"/>
                </a:lnTo>
                <a:lnTo>
                  <a:pt x="2839" y="2117"/>
                </a:lnTo>
                <a:lnTo>
                  <a:pt x="2846" y="2112"/>
                </a:lnTo>
                <a:lnTo>
                  <a:pt x="2852" y="2108"/>
                </a:lnTo>
                <a:lnTo>
                  <a:pt x="2860" y="2106"/>
                </a:lnTo>
                <a:lnTo>
                  <a:pt x="2868" y="2105"/>
                </a:lnTo>
                <a:lnTo>
                  <a:pt x="2886" y="2105"/>
                </a:lnTo>
                <a:lnTo>
                  <a:pt x="2905" y="2105"/>
                </a:lnTo>
                <a:lnTo>
                  <a:pt x="2918" y="2107"/>
                </a:lnTo>
                <a:lnTo>
                  <a:pt x="2929" y="2110"/>
                </a:lnTo>
                <a:lnTo>
                  <a:pt x="2933" y="2111"/>
                </a:lnTo>
                <a:lnTo>
                  <a:pt x="2936" y="2111"/>
                </a:lnTo>
                <a:lnTo>
                  <a:pt x="2941" y="2111"/>
                </a:lnTo>
                <a:lnTo>
                  <a:pt x="2943" y="2109"/>
                </a:lnTo>
                <a:lnTo>
                  <a:pt x="2958" y="2104"/>
                </a:lnTo>
                <a:lnTo>
                  <a:pt x="2970" y="2097"/>
                </a:lnTo>
                <a:lnTo>
                  <a:pt x="2970" y="2090"/>
                </a:lnTo>
                <a:lnTo>
                  <a:pt x="2968" y="2082"/>
                </a:lnTo>
                <a:lnTo>
                  <a:pt x="2965" y="2077"/>
                </a:lnTo>
                <a:lnTo>
                  <a:pt x="2962" y="2070"/>
                </a:lnTo>
                <a:lnTo>
                  <a:pt x="2959" y="2065"/>
                </a:lnTo>
                <a:lnTo>
                  <a:pt x="2956" y="2060"/>
                </a:lnTo>
                <a:lnTo>
                  <a:pt x="2952" y="2056"/>
                </a:lnTo>
                <a:lnTo>
                  <a:pt x="2951" y="2051"/>
                </a:lnTo>
                <a:lnTo>
                  <a:pt x="2951" y="2048"/>
                </a:lnTo>
                <a:lnTo>
                  <a:pt x="2954" y="2046"/>
                </a:lnTo>
                <a:lnTo>
                  <a:pt x="2956" y="2044"/>
                </a:lnTo>
                <a:lnTo>
                  <a:pt x="2960" y="2042"/>
                </a:lnTo>
                <a:lnTo>
                  <a:pt x="2968" y="2040"/>
                </a:lnTo>
                <a:lnTo>
                  <a:pt x="2974" y="2040"/>
                </a:lnTo>
                <a:lnTo>
                  <a:pt x="3008" y="2029"/>
                </a:lnTo>
                <a:lnTo>
                  <a:pt x="3050" y="2018"/>
                </a:lnTo>
                <a:lnTo>
                  <a:pt x="3072" y="2013"/>
                </a:lnTo>
                <a:lnTo>
                  <a:pt x="3094" y="2008"/>
                </a:lnTo>
                <a:lnTo>
                  <a:pt x="3114" y="2006"/>
                </a:lnTo>
                <a:lnTo>
                  <a:pt x="3132" y="2005"/>
                </a:lnTo>
                <a:lnTo>
                  <a:pt x="3144" y="1995"/>
                </a:lnTo>
                <a:lnTo>
                  <a:pt x="3167" y="1973"/>
                </a:lnTo>
                <a:lnTo>
                  <a:pt x="3192" y="1949"/>
                </a:lnTo>
                <a:lnTo>
                  <a:pt x="3208" y="1935"/>
                </a:lnTo>
                <a:lnTo>
                  <a:pt x="3213" y="1933"/>
                </a:lnTo>
                <a:lnTo>
                  <a:pt x="3220" y="1932"/>
                </a:lnTo>
                <a:lnTo>
                  <a:pt x="3230" y="1930"/>
                </a:lnTo>
                <a:lnTo>
                  <a:pt x="3242" y="1930"/>
                </a:lnTo>
                <a:lnTo>
                  <a:pt x="3268" y="1930"/>
                </a:lnTo>
                <a:lnTo>
                  <a:pt x="3297" y="1932"/>
                </a:lnTo>
                <a:lnTo>
                  <a:pt x="3308" y="1932"/>
                </a:lnTo>
                <a:lnTo>
                  <a:pt x="3318" y="1932"/>
                </a:lnTo>
                <a:lnTo>
                  <a:pt x="3328" y="1932"/>
                </a:lnTo>
                <a:lnTo>
                  <a:pt x="3340" y="1932"/>
                </a:lnTo>
                <a:lnTo>
                  <a:pt x="3351" y="1930"/>
                </a:lnTo>
                <a:lnTo>
                  <a:pt x="3362" y="1927"/>
                </a:lnTo>
                <a:lnTo>
                  <a:pt x="3372" y="1925"/>
                </a:lnTo>
                <a:lnTo>
                  <a:pt x="3382" y="1924"/>
                </a:lnTo>
                <a:lnTo>
                  <a:pt x="3388" y="1922"/>
                </a:lnTo>
                <a:lnTo>
                  <a:pt x="3392" y="1921"/>
                </a:lnTo>
                <a:lnTo>
                  <a:pt x="3394" y="1919"/>
                </a:lnTo>
                <a:lnTo>
                  <a:pt x="3396" y="1917"/>
                </a:lnTo>
                <a:lnTo>
                  <a:pt x="3397" y="1913"/>
                </a:lnTo>
                <a:lnTo>
                  <a:pt x="3402" y="1908"/>
                </a:lnTo>
                <a:lnTo>
                  <a:pt x="3407" y="1902"/>
                </a:lnTo>
                <a:lnTo>
                  <a:pt x="3411" y="1896"/>
                </a:lnTo>
                <a:lnTo>
                  <a:pt x="3416" y="1888"/>
                </a:lnTo>
                <a:lnTo>
                  <a:pt x="3420" y="1881"/>
                </a:lnTo>
                <a:lnTo>
                  <a:pt x="3426" y="1864"/>
                </a:lnTo>
                <a:lnTo>
                  <a:pt x="3433" y="1848"/>
                </a:lnTo>
                <a:lnTo>
                  <a:pt x="3440" y="1832"/>
                </a:lnTo>
                <a:lnTo>
                  <a:pt x="3449" y="1816"/>
                </a:lnTo>
                <a:lnTo>
                  <a:pt x="3454" y="1808"/>
                </a:lnTo>
                <a:lnTo>
                  <a:pt x="3460" y="1801"/>
                </a:lnTo>
                <a:lnTo>
                  <a:pt x="3466" y="1794"/>
                </a:lnTo>
                <a:lnTo>
                  <a:pt x="3474" y="1789"/>
                </a:lnTo>
                <a:lnTo>
                  <a:pt x="3478" y="1793"/>
                </a:lnTo>
                <a:lnTo>
                  <a:pt x="3481" y="1795"/>
                </a:lnTo>
                <a:lnTo>
                  <a:pt x="3486" y="1797"/>
                </a:lnTo>
                <a:lnTo>
                  <a:pt x="3490" y="1798"/>
                </a:lnTo>
                <a:lnTo>
                  <a:pt x="3499" y="1798"/>
                </a:lnTo>
                <a:lnTo>
                  <a:pt x="3508" y="1796"/>
                </a:lnTo>
                <a:lnTo>
                  <a:pt x="3517" y="1794"/>
                </a:lnTo>
                <a:lnTo>
                  <a:pt x="3526" y="1794"/>
                </a:lnTo>
                <a:lnTo>
                  <a:pt x="3529" y="1794"/>
                </a:lnTo>
                <a:lnTo>
                  <a:pt x="3533" y="1796"/>
                </a:lnTo>
                <a:lnTo>
                  <a:pt x="3537" y="1800"/>
                </a:lnTo>
                <a:lnTo>
                  <a:pt x="3540" y="1804"/>
                </a:lnTo>
                <a:lnTo>
                  <a:pt x="3543" y="1813"/>
                </a:lnTo>
                <a:lnTo>
                  <a:pt x="3546" y="1820"/>
                </a:lnTo>
                <a:lnTo>
                  <a:pt x="3549" y="1830"/>
                </a:lnTo>
                <a:lnTo>
                  <a:pt x="3551" y="1839"/>
                </a:lnTo>
                <a:lnTo>
                  <a:pt x="3554" y="1858"/>
                </a:lnTo>
                <a:lnTo>
                  <a:pt x="3555" y="1877"/>
                </a:lnTo>
                <a:lnTo>
                  <a:pt x="3557" y="1897"/>
                </a:lnTo>
                <a:lnTo>
                  <a:pt x="3559" y="1915"/>
                </a:lnTo>
                <a:lnTo>
                  <a:pt x="3561" y="1925"/>
                </a:lnTo>
                <a:lnTo>
                  <a:pt x="3564" y="1934"/>
                </a:lnTo>
                <a:lnTo>
                  <a:pt x="3567" y="1942"/>
                </a:lnTo>
                <a:lnTo>
                  <a:pt x="3570" y="1951"/>
                </a:lnTo>
                <a:lnTo>
                  <a:pt x="3570" y="194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23" name="Freeform 22"/>
          <p:cNvSpPr>
            <a:spLocks/>
          </p:cNvSpPr>
          <p:nvPr/>
        </p:nvSpPr>
        <p:spPr bwMode="auto">
          <a:xfrm>
            <a:off x="217008" y="2116031"/>
            <a:ext cx="1871711" cy="1356523"/>
          </a:xfrm>
          <a:custGeom>
            <a:avLst/>
            <a:gdLst>
              <a:gd name="T0" fmla="*/ 1293 w 1803"/>
              <a:gd name="T1" fmla="*/ 885 h 1306"/>
              <a:gd name="T2" fmla="*/ 1386 w 1803"/>
              <a:gd name="T3" fmla="*/ 913 h 1306"/>
              <a:gd name="T4" fmla="*/ 1472 w 1803"/>
              <a:gd name="T5" fmla="*/ 972 h 1306"/>
              <a:gd name="T6" fmla="*/ 1519 w 1803"/>
              <a:gd name="T7" fmla="*/ 928 h 1306"/>
              <a:gd name="T8" fmla="*/ 1664 w 1803"/>
              <a:gd name="T9" fmla="*/ 1058 h 1306"/>
              <a:gd name="T10" fmla="*/ 1734 w 1803"/>
              <a:gd name="T11" fmla="*/ 1155 h 1306"/>
              <a:gd name="T12" fmla="*/ 1802 w 1803"/>
              <a:gd name="T13" fmla="*/ 1215 h 1306"/>
              <a:gd name="T14" fmla="*/ 1727 w 1803"/>
              <a:gd name="T15" fmla="*/ 1251 h 1306"/>
              <a:gd name="T16" fmla="*/ 1691 w 1803"/>
              <a:gd name="T17" fmla="*/ 1185 h 1306"/>
              <a:gd name="T18" fmla="*/ 1622 w 1803"/>
              <a:gd name="T19" fmla="*/ 1154 h 1306"/>
              <a:gd name="T20" fmla="*/ 1618 w 1803"/>
              <a:gd name="T21" fmla="*/ 1088 h 1306"/>
              <a:gd name="T22" fmla="*/ 1571 w 1803"/>
              <a:gd name="T23" fmla="*/ 1092 h 1306"/>
              <a:gd name="T24" fmla="*/ 1565 w 1803"/>
              <a:gd name="T25" fmla="*/ 1029 h 1306"/>
              <a:gd name="T26" fmla="*/ 1510 w 1803"/>
              <a:gd name="T27" fmla="*/ 1016 h 1306"/>
              <a:gd name="T28" fmla="*/ 1451 w 1803"/>
              <a:gd name="T29" fmla="*/ 1030 h 1306"/>
              <a:gd name="T30" fmla="*/ 1303 w 1803"/>
              <a:gd name="T31" fmla="*/ 935 h 1306"/>
              <a:gd name="T32" fmla="*/ 1106 w 1803"/>
              <a:gd name="T33" fmla="*/ 900 h 1306"/>
              <a:gd name="T34" fmla="*/ 973 w 1803"/>
              <a:gd name="T35" fmla="*/ 834 h 1306"/>
              <a:gd name="T36" fmla="*/ 907 w 1803"/>
              <a:gd name="T37" fmla="*/ 907 h 1306"/>
              <a:gd name="T38" fmla="*/ 754 w 1803"/>
              <a:gd name="T39" fmla="*/ 969 h 1306"/>
              <a:gd name="T40" fmla="*/ 761 w 1803"/>
              <a:gd name="T41" fmla="*/ 939 h 1306"/>
              <a:gd name="T42" fmla="*/ 778 w 1803"/>
              <a:gd name="T43" fmla="*/ 883 h 1306"/>
              <a:gd name="T44" fmla="*/ 818 w 1803"/>
              <a:gd name="T45" fmla="*/ 827 h 1306"/>
              <a:gd name="T46" fmla="*/ 693 w 1803"/>
              <a:gd name="T47" fmla="*/ 918 h 1306"/>
              <a:gd name="T48" fmla="*/ 663 w 1803"/>
              <a:gd name="T49" fmla="*/ 1017 h 1306"/>
              <a:gd name="T50" fmla="*/ 584 w 1803"/>
              <a:gd name="T51" fmla="*/ 1075 h 1306"/>
              <a:gd name="T52" fmla="*/ 493 w 1803"/>
              <a:gd name="T53" fmla="*/ 1154 h 1306"/>
              <a:gd name="T54" fmla="*/ 360 w 1803"/>
              <a:gd name="T55" fmla="*/ 1230 h 1306"/>
              <a:gd name="T56" fmla="*/ 204 w 1803"/>
              <a:gd name="T57" fmla="*/ 1295 h 1306"/>
              <a:gd name="T58" fmla="*/ 163 w 1803"/>
              <a:gd name="T59" fmla="*/ 1282 h 1306"/>
              <a:gd name="T60" fmla="*/ 259 w 1803"/>
              <a:gd name="T61" fmla="*/ 1223 h 1306"/>
              <a:gd name="T62" fmla="*/ 341 w 1803"/>
              <a:gd name="T63" fmla="*/ 1197 h 1306"/>
              <a:gd name="T64" fmla="*/ 488 w 1803"/>
              <a:gd name="T65" fmla="*/ 1093 h 1306"/>
              <a:gd name="T66" fmla="*/ 561 w 1803"/>
              <a:gd name="T67" fmla="*/ 993 h 1306"/>
              <a:gd name="T68" fmla="*/ 467 w 1803"/>
              <a:gd name="T69" fmla="*/ 1011 h 1306"/>
              <a:gd name="T70" fmla="*/ 360 w 1803"/>
              <a:gd name="T71" fmla="*/ 996 h 1306"/>
              <a:gd name="T72" fmla="*/ 286 w 1803"/>
              <a:gd name="T73" fmla="*/ 1015 h 1306"/>
              <a:gd name="T74" fmla="*/ 273 w 1803"/>
              <a:gd name="T75" fmla="*/ 925 h 1306"/>
              <a:gd name="T76" fmla="*/ 219 w 1803"/>
              <a:gd name="T77" fmla="*/ 944 h 1306"/>
              <a:gd name="T78" fmla="*/ 139 w 1803"/>
              <a:gd name="T79" fmla="*/ 858 h 1306"/>
              <a:gd name="T80" fmla="*/ 73 w 1803"/>
              <a:gd name="T81" fmla="*/ 792 h 1306"/>
              <a:gd name="T82" fmla="*/ 155 w 1803"/>
              <a:gd name="T83" fmla="*/ 707 h 1306"/>
              <a:gd name="T84" fmla="*/ 312 w 1803"/>
              <a:gd name="T85" fmla="*/ 649 h 1306"/>
              <a:gd name="T86" fmla="*/ 312 w 1803"/>
              <a:gd name="T87" fmla="*/ 582 h 1306"/>
              <a:gd name="T88" fmla="*/ 286 w 1803"/>
              <a:gd name="T89" fmla="*/ 565 h 1306"/>
              <a:gd name="T90" fmla="*/ 200 w 1803"/>
              <a:gd name="T91" fmla="*/ 586 h 1306"/>
              <a:gd name="T92" fmla="*/ 64 w 1803"/>
              <a:gd name="T93" fmla="*/ 562 h 1306"/>
              <a:gd name="T94" fmla="*/ 17 w 1803"/>
              <a:gd name="T95" fmla="*/ 505 h 1306"/>
              <a:gd name="T96" fmla="*/ 137 w 1803"/>
              <a:gd name="T97" fmla="*/ 419 h 1306"/>
              <a:gd name="T98" fmla="*/ 202 w 1803"/>
              <a:gd name="T99" fmla="*/ 449 h 1306"/>
              <a:gd name="T100" fmla="*/ 282 w 1803"/>
              <a:gd name="T101" fmla="*/ 422 h 1306"/>
              <a:gd name="T102" fmla="*/ 180 w 1803"/>
              <a:gd name="T103" fmla="*/ 356 h 1306"/>
              <a:gd name="T104" fmla="*/ 56 w 1803"/>
              <a:gd name="T105" fmla="*/ 270 h 1306"/>
              <a:gd name="T106" fmla="*/ 200 w 1803"/>
              <a:gd name="T107" fmla="*/ 178 h 1306"/>
              <a:gd name="T108" fmla="*/ 354 w 1803"/>
              <a:gd name="T109" fmla="*/ 66 h 1306"/>
              <a:gd name="T110" fmla="*/ 459 w 1803"/>
              <a:gd name="T111" fmla="*/ 45 h 1306"/>
              <a:gd name="T112" fmla="*/ 538 w 1803"/>
              <a:gd name="T113" fmla="*/ 3 h 1306"/>
              <a:gd name="T114" fmla="*/ 567 w 1803"/>
              <a:gd name="T115" fmla="*/ 51 h 1306"/>
              <a:gd name="T116" fmla="*/ 642 w 1803"/>
              <a:gd name="T117" fmla="*/ 42 h 1306"/>
              <a:gd name="T118" fmla="*/ 905 w 1803"/>
              <a:gd name="T119" fmla="*/ 77 h 1306"/>
              <a:gd name="T120" fmla="*/ 1052 w 1803"/>
              <a:gd name="T121" fmla="*/ 118 h 1306"/>
              <a:gd name="T122" fmla="*/ 1196 w 1803"/>
              <a:gd name="T123" fmla="*/ 11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03" h="1306">
                <a:moveTo>
                  <a:pt x="1284" y="143"/>
                </a:moveTo>
                <a:lnTo>
                  <a:pt x="1284" y="386"/>
                </a:lnTo>
                <a:lnTo>
                  <a:pt x="1284" y="569"/>
                </a:lnTo>
                <a:lnTo>
                  <a:pt x="1284" y="700"/>
                </a:lnTo>
                <a:lnTo>
                  <a:pt x="1284" y="788"/>
                </a:lnTo>
                <a:lnTo>
                  <a:pt x="1284" y="842"/>
                </a:lnTo>
                <a:lnTo>
                  <a:pt x="1284" y="869"/>
                </a:lnTo>
                <a:lnTo>
                  <a:pt x="1284" y="879"/>
                </a:lnTo>
                <a:lnTo>
                  <a:pt x="1284" y="881"/>
                </a:lnTo>
                <a:lnTo>
                  <a:pt x="1288" y="883"/>
                </a:lnTo>
                <a:lnTo>
                  <a:pt x="1293" y="885"/>
                </a:lnTo>
                <a:lnTo>
                  <a:pt x="1299" y="887"/>
                </a:lnTo>
                <a:lnTo>
                  <a:pt x="1305" y="887"/>
                </a:lnTo>
                <a:lnTo>
                  <a:pt x="1318" y="888"/>
                </a:lnTo>
                <a:lnTo>
                  <a:pt x="1332" y="887"/>
                </a:lnTo>
                <a:lnTo>
                  <a:pt x="1345" y="887"/>
                </a:lnTo>
                <a:lnTo>
                  <a:pt x="1358" y="890"/>
                </a:lnTo>
                <a:lnTo>
                  <a:pt x="1365" y="892"/>
                </a:lnTo>
                <a:lnTo>
                  <a:pt x="1370" y="895"/>
                </a:lnTo>
                <a:lnTo>
                  <a:pt x="1375" y="898"/>
                </a:lnTo>
                <a:lnTo>
                  <a:pt x="1380" y="904"/>
                </a:lnTo>
                <a:lnTo>
                  <a:pt x="1386" y="913"/>
                </a:lnTo>
                <a:lnTo>
                  <a:pt x="1395" y="924"/>
                </a:lnTo>
                <a:lnTo>
                  <a:pt x="1405" y="936"/>
                </a:lnTo>
                <a:lnTo>
                  <a:pt x="1415" y="947"/>
                </a:lnTo>
                <a:lnTo>
                  <a:pt x="1426" y="958"/>
                </a:lnTo>
                <a:lnTo>
                  <a:pt x="1439" y="965"/>
                </a:lnTo>
                <a:lnTo>
                  <a:pt x="1445" y="969"/>
                </a:lnTo>
                <a:lnTo>
                  <a:pt x="1451" y="971"/>
                </a:lnTo>
                <a:lnTo>
                  <a:pt x="1457" y="973"/>
                </a:lnTo>
                <a:lnTo>
                  <a:pt x="1464" y="973"/>
                </a:lnTo>
                <a:lnTo>
                  <a:pt x="1468" y="973"/>
                </a:lnTo>
                <a:lnTo>
                  <a:pt x="1472" y="972"/>
                </a:lnTo>
                <a:lnTo>
                  <a:pt x="1475" y="970"/>
                </a:lnTo>
                <a:lnTo>
                  <a:pt x="1478" y="967"/>
                </a:lnTo>
                <a:lnTo>
                  <a:pt x="1483" y="962"/>
                </a:lnTo>
                <a:lnTo>
                  <a:pt x="1488" y="954"/>
                </a:lnTo>
                <a:lnTo>
                  <a:pt x="1492" y="948"/>
                </a:lnTo>
                <a:lnTo>
                  <a:pt x="1496" y="940"/>
                </a:lnTo>
                <a:lnTo>
                  <a:pt x="1500" y="937"/>
                </a:lnTo>
                <a:lnTo>
                  <a:pt x="1503" y="935"/>
                </a:lnTo>
                <a:lnTo>
                  <a:pt x="1506" y="933"/>
                </a:lnTo>
                <a:lnTo>
                  <a:pt x="1510" y="931"/>
                </a:lnTo>
                <a:lnTo>
                  <a:pt x="1519" y="928"/>
                </a:lnTo>
                <a:lnTo>
                  <a:pt x="1526" y="928"/>
                </a:lnTo>
                <a:lnTo>
                  <a:pt x="1530" y="927"/>
                </a:lnTo>
                <a:lnTo>
                  <a:pt x="1533" y="926"/>
                </a:lnTo>
                <a:lnTo>
                  <a:pt x="1537" y="925"/>
                </a:lnTo>
                <a:lnTo>
                  <a:pt x="1542" y="923"/>
                </a:lnTo>
                <a:lnTo>
                  <a:pt x="1576" y="956"/>
                </a:lnTo>
                <a:lnTo>
                  <a:pt x="1605" y="985"/>
                </a:lnTo>
                <a:lnTo>
                  <a:pt x="1619" y="1000"/>
                </a:lnTo>
                <a:lnTo>
                  <a:pt x="1633" y="1016"/>
                </a:lnTo>
                <a:lnTo>
                  <a:pt x="1648" y="1036"/>
                </a:lnTo>
                <a:lnTo>
                  <a:pt x="1664" y="1058"/>
                </a:lnTo>
                <a:lnTo>
                  <a:pt x="1674" y="1069"/>
                </a:lnTo>
                <a:lnTo>
                  <a:pt x="1687" y="1085"/>
                </a:lnTo>
                <a:lnTo>
                  <a:pt x="1691" y="1101"/>
                </a:lnTo>
                <a:lnTo>
                  <a:pt x="1697" y="1116"/>
                </a:lnTo>
                <a:lnTo>
                  <a:pt x="1700" y="1124"/>
                </a:lnTo>
                <a:lnTo>
                  <a:pt x="1706" y="1132"/>
                </a:lnTo>
                <a:lnTo>
                  <a:pt x="1711" y="1139"/>
                </a:lnTo>
                <a:lnTo>
                  <a:pt x="1718" y="1147"/>
                </a:lnTo>
                <a:lnTo>
                  <a:pt x="1723" y="1150"/>
                </a:lnTo>
                <a:lnTo>
                  <a:pt x="1727" y="1154"/>
                </a:lnTo>
                <a:lnTo>
                  <a:pt x="1734" y="1155"/>
                </a:lnTo>
                <a:lnTo>
                  <a:pt x="1739" y="1157"/>
                </a:lnTo>
                <a:lnTo>
                  <a:pt x="1745" y="1158"/>
                </a:lnTo>
                <a:lnTo>
                  <a:pt x="1750" y="1160"/>
                </a:lnTo>
                <a:lnTo>
                  <a:pt x="1755" y="1162"/>
                </a:lnTo>
                <a:lnTo>
                  <a:pt x="1760" y="1167"/>
                </a:lnTo>
                <a:lnTo>
                  <a:pt x="1774" y="1177"/>
                </a:lnTo>
                <a:lnTo>
                  <a:pt x="1787" y="1188"/>
                </a:lnTo>
                <a:lnTo>
                  <a:pt x="1793" y="1196"/>
                </a:lnTo>
                <a:lnTo>
                  <a:pt x="1799" y="1204"/>
                </a:lnTo>
                <a:lnTo>
                  <a:pt x="1800" y="1209"/>
                </a:lnTo>
                <a:lnTo>
                  <a:pt x="1802" y="1215"/>
                </a:lnTo>
                <a:lnTo>
                  <a:pt x="1802" y="1221"/>
                </a:lnTo>
                <a:lnTo>
                  <a:pt x="1803" y="1228"/>
                </a:lnTo>
                <a:lnTo>
                  <a:pt x="1791" y="1244"/>
                </a:lnTo>
                <a:lnTo>
                  <a:pt x="1779" y="1258"/>
                </a:lnTo>
                <a:lnTo>
                  <a:pt x="1772" y="1261"/>
                </a:lnTo>
                <a:lnTo>
                  <a:pt x="1764" y="1263"/>
                </a:lnTo>
                <a:lnTo>
                  <a:pt x="1759" y="1262"/>
                </a:lnTo>
                <a:lnTo>
                  <a:pt x="1752" y="1261"/>
                </a:lnTo>
                <a:lnTo>
                  <a:pt x="1746" y="1260"/>
                </a:lnTo>
                <a:lnTo>
                  <a:pt x="1739" y="1257"/>
                </a:lnTo>
                <a:lnTo>
                  <a:pt x="1727" y="1251"/>
                </a:lnTo>
                <a:lnTo>
                  <a:pt x="1717" y="1243"/>
                </a:lnTo>
                <a:lnTo>
                  <a:pt x="1706" y="1235"/>
                </a:lnTo>
                <a:lnTo>
                  <a:pt x="1698" y="1227"/>
                </a:lnTo>
                <a:lnTo>
                  <a:pt x="1695" y="1223"/>
                </a:lnTo>
                <a:lnTo>
                  <a:pt x="1693" y="1220"/>
                </a:lnTo>
                <a:lnTo>
                  <a:pt x="1692" y="1215"/>
                </a:lnTo>
                <a:lnTo>
                  <a:pt x="1691" y="1212"/>
                </a:lnTo>
                <a:lnTo>
                  <a:pt x="1691" y="1204"/>
                </a:lnTo>
                <a:lnTo>
                  <a:pt x="1691" y="1199"/>
                </a:lnTo>
                <a:lnTo>
                  <a:pt x="1691" y="1194"/>
                </a:lnTo>
                <a:lnTo>
                  <a:pt x="1691" y="1185"/>
                </a:lnTo>
                <a:lnTo>
                  <a:pt x="1691" y="1176"/>
                </a:lnTo>
                <a:lnTo>
                  <a:pt x="1687" y="1170"/>
                </a:lnTo>
                <a:lnTo>
                  <a:pt x="1683" y="1165"/>
                </a:lnTo>
                <a:lnTo>
                  <a:pt x="1678" y="1162"/>
                </a:lnTo>
                <a:lnTo>
                  <a:pt x="1670" y="1160"/>
                </a:lnTo>
                <a:lnTo>
                  <a:pt x="1662" y="1159"/>
                </a:lnTo>
                <a:lnTo>
                  <a:pt x="1652" y="1159"/>
                </a:lnTo>
                <a:lnTo>
                  <a:pt x="1641" y="1159"/>
                </a:lnTo>
                <a:lnTo>
                  <a:pt x="1633" y="1158"/>
                </a:lnTo>
                <a:lnTo>
                  <a:pt x="1627" y="1156"/>
                </a:lnTo>
                <a:lnTo>
                  <a:pt x="1622" y="1154"/>
                </a:lnTo>
                <a:lnTo>
                  <a:pt x="1617" y="1149"/>
                </a:lnTo>
                <a:lnTo>
                  <a:pt x="1614" y="1146"/>
                </a:lnTo>
                <a:lnTo>
                  <a:pt x="1612" y="1142"/>
                </a:lnTo>
                <a:lnTo>
                  <a:pt x="1611" y="1138"/>
                </a:lnTo>
                <a:lnTo>
                  <a:pt x="1611" y="1135"/>
                </a:lnTo>
                <a:lnTo>
                  <a:pt x="1624" y="1120"/>
                </a:lnTo>
                <a:lnTo>
                  <a:pt x="1638" y="1105"/>
                </a:lnTo>
                <a:lnTo>
                  <a:pt x="1638" y="1091"/>
                </a:lnTo>
                <a:lnTo>
                  <a:pt x="1638" y="1085"/>
                </a:lnTo>
                <a:lnTo>
                  <a:pt x="1626" y="1085"/>
                </a:lnTo>
                <a:lnTo>
                  <a:pt x="1618" y="1088"/>
                </a:lnTo>
                <a:lnTo>
                  <a:pt x="1614" y="1091"/>
                </a:lnTo>
                <a:lnTo>
                  <a:pt x="1610" y="1095"/>
                </a:lnTo>
                <a:lnTo>
                  <a:pt x="1606" y="1098"/>
                </a:lnTo>
                <a:lnTo>
                  <a:pt x="1603" y="1102"/>
                </a:lnTo>
                <a:lnTo>
                  <a:pt x="1598" y="1104"/>
                </a:lnTo>
                <a:lnTo>
                  <a:pt x="1591" y="1105"/>
                </a:lnTo>
                <a:lnTo>
                  <a:pt x="1588" y="1104"/>
                </a:lnTo>
                <a:lnTo>
                  <a:pt x="1584" y="1102"/>
                </a:lnTo>
                <a:lnTo>
                  <a:pt x="1579" y="1099"/>
                </a:lnTo>
                <a:lnTo>
                  <a:pt x="1575" y="1096"/>
                </a:lnTo>
                <a:lnTo>
                  <a:pt x="1571" y="1092"/>
                </a:lnTo>
                <a:lnTo>
                  <a:pt x="1568" y="1089"/>
                </a:lnTo>
                <a:lnTo>
                  <a:pt x="1565" y="1084"/>
                </a:lnTo>
                <a:lnTo>
                  <a:pt x="1564" y="1081"/>
                </a:lnTo>
                <a:lnTo>
                  <a:pt x="1564" y="1073"/>
                </a:lnTo>
                <a:lnTo>
                  <a:pt x="1567" y="1067"/>
                </a:lnTo>
                <a:lnTo>
                  <a:pt x="1569" y="1062"/>
                </a:lnTo>
                <a:lnTo>
                  <a:pt x="1571" y="1057"/>
                </a:lnTo>
                <a:lnTo>
                  <a:pt x="1577" y="1051"/>
                </a:lnTo>
                <a:lnTo>
                  <a:pt x="1584" y="1042"/>
                </a:lnTo>
                <a:lnTo>
                  <a:pt x="1574" y="1036"/>
                </a:lnTo>
                <a:lnTo>
                  <a:pt x="1565" y="1029"/>
                </a:lnTo>
                <a:lnTo>
                  <a:pt x="1561" y="1028"/>
                </a:lnTo>
                <a:lnTo>
                  <a:pt x="1558" y="1027"/>
                </a:lnTo>
                <a:lnTo>
                  <a:pt x="1556" y="1027"/>
                </a:lnTo>
                <a:lnTo>
                  <a:pt x="1555" y="1028"/>
                </a:lnTo>
                <a:lnTo>
                  <a:pt x="1554" y="1029"/>
                </a:lnTo>
                <a:lnTo>
                  <a:pt x="1553" y="1031"/>
                </a:lnTo>
                <a:lnTo>
                  <a:pt x="1544" y="1030"/>
                </a:lnTo>
                <a:lnTo>
                  <a:pt x="1535" y="1029"/>
                </a:lnTo>
                <a:lnTo>
                  <a:pt x="1528" y="1027"/>
                </a:lnTo>
                <a:lnTo>
                  <a:pt x="1521" y="1024"/>
                </a:lnTo>
                <a:lnTo>
                  <a:pt x="1510" y="1016"/>
                </a:lnTo>
                <a:lnTo>
                  <a:pt x="1499" y="1007"/>
                </a:lnTo>
                <a:lnTo>
                  <a:pt x="1495" y="1017"/>
                </a:lnTo>
                <a:lnTo>
                  <a:pt x="1490" y="1028"/>
                </a:lnTo>
                <a:lnTo>
                  <a:pt x="1488" y="1032"/>
                </a:lnTo>
                <a:lnTo>
                  <a:pt x="1483" y="1036"/>
                </a:lnTo>
                <a:lnTo>
                  <a:pt x="1480" y="1038"/>
                </a:lnTo>
                <a:lnTo>
                  <a:pt x="1476" y="1039"/>
                </a:lnTo>
                <a:lnTo>
                  <a:pt x="1469" y="1038"/>
                </a:lnTo>
                <a:lnTo>
                  <a:pt x="1463" y="1037"/>
                </a:lnTo>
                <a:lnTo>
                  <a:pt x="1457" y="1035"/>
                </a:lnTo>
                <a:lnTo>
                  <a:pt x="1451" y="1030"/>
                </a:lnTo>
                <a:lnTo>
                  <a:pt x="1440" y="1022"/>
                </a:lnTo>
                <a:lnTo>
                  <a:pt x="1429" y="1012"/>
                </a:lnTo>
                <a:lnTo>
                  <a:pt x="1411" y="990"/>
                </a:lnTo>
                <a:lnTo>
                  <a:pt x="1395" y="973"/>
                </a:lnTo>
                <a:lnTo>
                  <a:pt x="1387" y="967"/>
                </a:lnTo>
                <a:lnTo>
                  <a:pt x="1379" y="962"/>
                </a:lnTo>
                <a:lnTo>
                  <a:pt x="1370" y="957"/>
                </a:lnTo>
                <a:lnTo>
                  <a:pt x="1361" y="953"/>
                </a:lnTo>
                <a:lnTo>
                  <a:pt x="1342" y="947"/>
                </a:lnTo>
                <a:lnTo>
                  <a:pt x="1323" y="940"/>
                </a:lnTo>
                <a:lnTo>
                  <a:pt x="1303" y="935"/>
                </a:lnTo>
                <a:lnTo>
                  <a:pt x="1283" y="930"/>
                </a:lnTo>
                <a:lnTo>
                  <a:pt x="1272" y="925"/>
                </a:lnTo>
                <a:lnTo>
                  <a:pt x="1262" y="921"/>
                </a:lnTo>
                <a:lnTo>
                  <a:pt x="1251" y="917"/>
                </a:lnTo>
                <a:lnTo>
                  <a:pt x="1242" y="911"/>
                </a:lnTo>
                <a:lnTo>
                  <a:pt x="1188" y="911"/>
                </a:lnTo>
                <a:lnTo>
                  <a:pt x="1161" y="911"/>
                </a:lnTo>
                <a:lnTo>
                  <a:pt x="1151" y="911"/>
                </a:lnTo>
                <a:lnTo>
                  <a:pt x="1149" y="911"/>
                </a:lnTo>
                <a:lnTo>
                  <a:pt x="1128" y="906"/>
                </a:lnTo>
                <a:lnTo>
                  <a:pt x="1106" y="900"/>
                </a:lnTo>
                <a:lnTo>
                  <a:pt x="1083" y="894"/>
                </a:lnTo>
                <a:lnTo>
                  <a:pt x="1060" y="886"/>
                </a:lnTo>
                <a:lnTo>
                  <a:pt x="1049" y="882"/>
                </a:lnTo>
                <a:lnTo>
                  <a:pt x="1039" y="877"/>
                </a:lnTo>
                <a:lnTo>
                  <a:pt x="1029" y="870"/>
                </a:lnTo>
                <a:lnTo>
                  <a:pt x="1020" y="864"/>
                </a:lnTo>
                <a:lnTo>
                  <a:pt x="1012" y="856"/>
                </a:lnTo>
                <a:lnTo>
                  <a:pt x="1004" y="847"/>
                </a:lnTo>
                <a:lnTo>
                  <a:pt x="998" y="838"/>
                </a:lnTo>
                <a:lnTo>
                  <a:pt x="991" y="827"/>
                </a:lnTo>
                <a:lnTo>
                  <a:pt x="973" y="834"/>
                </a:lnTo>
                <a:lnTo>
                  <a:pt x="954" y="841"/>
                </a:lnTo>
                <a:lnTo>
                  <a:pt x="936" y="847"/>
                </a:lnTo>
                <a:lnTo>
                  <a:pt x="922" y="854"/>
                </a:lnTo>
                <a:lnTo>
                  <a:pt x="925" y="860"/>
                </a:lnTo>
                <a:lnTo>
                  <a:pt x="928" y="867"/>
                </a:lnTo>
                <a:lnTo>
                  <a:pt x="933" y="871"/>
                </a:lnTo>
                <a:lnTo>
                  <a:pt x="938" y="877"/>
                </a:lnTo>
                <a:lnTo>
                  <a:pt x="933" y="883"/>
                </a:lnTo>
                <a:lnTo>
                  <a:pt x="925" y="891"/>
                </a:lnTo>
                <a:lnTo>
                  <a:pt x="917" y="898"/>
                </a:lnTo>
                <a:lnTo>
                  <a:pt x="907" y="907"/>
                </a:lnTo>
                <a:lnTo>
                  <a:pt x="884" y="922"/>
                </a:lnTo>
                <a:lnTo>
                  <a:pt x="859" y="938"/>
                </a:lnTo>
                <a:lnTo>
                  <a:pt x="833" y="951"/>
                </a:lnTo>
                <a:lnTo>
                  <a:pt x="808" y="963"/>
                </a:lnTo>
                <a:lnTo>
                  <a:pt x="797" y="967"/>
                </a:lnTo>
                <a:lnTo>
                  <a:pt x="786" y="971"/>
                </a:lnTo>
                <a:lnTo>
                  <a:pt x="776" y="973"/>
                </a:lnTo>
                <a:lnTo>
                  <a:pt x="769" y="973"/>
                </a:lnTo>
                <a:lnTo>
                  <a:pt x="762" y="973"/>
                </a:lnTo>
                <a:lnTo>
                  <a:pt x="756" y="971"/>
                </a:lnTo>
                <a:lnTo>
                  <a:pt x="754" y="969"/>
                </a:lnTo>
                <a:lnTo>
                  <a:pt x="751" y="966"/>
                </a:lnTo>
                <a:lnTo>
                  <a:pt x="750" y="964"/>
                </a:lnTo>
                <a:lnTo>
                  <a:pt x="749" y="962"/>
                </a:lnTo>
                <a:lnTo>
                  <a:pt x="750" y="958"/>
                </a:lnTo>
                <a:lnTo>
                  <a:pt x="751" y="954"/>
                </a:lnTo>
                <a:lnTo>
                  <a:pt x="754" y="952"/>
                </a:lnTo>
                <a:lnTo>
                  <a:pt x="756" y="951"/>
                </a:lnTo>
                <a:lnTo>
                  <a:pt x="761" y="948"/>
                </a:lnTo>
                <a:lnTo>
                  <a:pt x="764" y="946"/>
                </a:lnTo>
                <a:lnTo>
                  <a:pt x="762" y="943"/>
                </a:lnTo>
                <a:lnTo>
                  <a:pt x="761" y="939"/>
                </a:lnTo>
                <a:lnTo>
                  <a:pt x="761" y="937"/>
                </a:lnTo>
                <a:lnTo>
                  <a:pt x="762" y="935"/>
                </a:lnTo>
                <a:lnTo>
                  <a:pt x="763" y="932"/>
                </a:lnTo>
                <a:lnTo>
                  <a:pt x="764" y="926"/>
                </a:lnTo>
                <a:lnTo>
                  <a:pt x="765" y="920"/>
                </a:lnTo>
                <a:lnTo>
                  <a:pt x="765" y="913"/>
                </a:lnTo>
                <a:lnTo>
                  <a:pt x="768" y="907"/>
                </a:lnTo>
                <a:lnTo>
                  <a:pt x="769" y="900"/>
                </a:lnTo>
                <a:lnTo>
                  <a:pt x="772" y="894"/>
                </a:lnTo>
                <a:lnTo>
                  <a:pt x="775" y="888"/>
                </a:lnTo>
                <a:lnTo>
                  <a:pt x="778" y="883"/>
                </a:lnTo>
                <a:lnTo>
                  <a:pt x="783" y="878"/>
                </a:lnTo>
                <a:lnTo>
                  <a:pt x="787" y="872"/>
                </a:lnTo>
                <a:lnTo>
                  <a:pt x="792" y="868"/>
                </a:lnTo>
                <a:lnTo>
                  <a:pt x="799" y="864"/>
                </a:lnTo>
                <a:lnTo>
                  <a:pt x="805" y="859"/>
                </a:lnTo>
                <a:lnTo>
                  <a:pt x="821" y="852"/>
                </a:lnTo>
                <a:lnTo>
                  <a:pt x="838" y="845"/>
                </a:lnTo>
                <a:lnTo>
                  <a:pt x="838" y="837"/>
                </a:lnTo>
                <a:lnTo>
                  <a:pt x="838" y="827"/>
                </a:lnTo>
                <a:lnTo>
                  <a:pt x="826" y="827"/>
                </a:lnTo>
                <a:lnTo>
                  <a:pt x="818" y="827"/>
                </a:lnTo>
                <a:lnTo>
                  <a:pt x="811" y="828"/>
                </a:lnTo>
                <a:lnTo>
                  <a:pt x="801" y="831"/>
                </a:lnTo>
                <a:lnTo>
                  <a:pt x="790" y="835"/>
                </a:lnTo>
                <a:lnTo>
                  <a:pt x="778" y="842"/>
                </a:lnTo>
                <a:lnTo>
                  <a:pt x="765" y="851"/>
                </a:lnTo>
                <a:lnTo>
                  <a:pt x="754" y="860"/>
                </a:lnTo>
                <a:lnTo>
                  <a:pt x="741" y="870"/>
                </a:lnTo>
                <a:lnTo>
                  <a:pt x="728" y="881"/>
                </a:lnTo>
                <a:lnTo>
                  <a:pt x="715" y="893"/>
                </a:lnTo>
                <a:lnTo>
                  <a:pt x="704" y="906"/>
                </a:lnTo>
                <a:lnTo>
                  <a:pt x="693" y="918"/>
                </a:lnTo>
                <a:lnTo>
                  <a:pt x="683" y="931"/>
                </a:lnTo>
                <a:lnTo>
                  <a:pt x="676" y="943"/>
                </a:lnTo>
                <a:lnTo>
                  <a:pt x="670" y="954"/>
                </a:lnTo>
                <a:lnTo>
                  <a:pt x="668" y="961"/>
                </a:lnTo>
                <a:lnTo>
                  <a:pt x="666" y="966"/>
                </a:lnTo>
                <a:lnTo>
                  <a:pt x="665" y="972"/>
                </a:lnTo>
                <a:lnTo>
                  <a:pt x="665" y="977"/>
                </a:lnTo>
                <a:lnTo>
                  <a:pt x="665" y="990"/>
                </a:lnTo>
                <a:lnTo>
                  <a:pt x="665" y="1004"/>
                </a:lnTo>
                <a:lnTo>
                  <a:pt x="664" y="1011"/>
                </a:lnTo>
                <a:lnTo>
                  <a:pt x="663" y="1017"/>
                </a:lnTo>
                <a:lnTo>
                  <a:pt x="662" y="1023"/>
                </a:lnTo>
                <a:lnTo>
                  <a:pt x="659" y="1028"/>
                </a:lnTo>
                <a:lnTo>
                  <a:pt x="655" y="1033"/>
                </a:lnTo>
                <a:lnTo>
                  <a:pt x="652" y="1038"/>
                </a:lnTo>
                <a:lnTo>
                  <a:pt x="648" y="1042"/>
                </a:lnTo>
                <a:lnTo>
                  <a:pt x="642" y="1045"/>
                </a:lnTo>
                <a:lnTo>
                  <a:pt x="632" y="1052"/>
                </a:lnTo>
                <a:lnTo>
                  <a:pt x="620" y="1058"/>
                </a:lnTo>
                <a:lnTo>
                  <a:pt x="606" y="1064"/>
                </a:lnTo>
                <a:lnTo>
                  <a:pt x="592" y="1069"/>
                </a:lnTo>
                <a:lnTo>
                  <a:pt x="584" y="1075"/>
                </a:lnTo>
                <a:lnTo>
                  <a:pt x="578" y="1079"/>
                </a:lnTo>
                <a:lnTo>
                  <a:pt x="571" y="1084"/>
                </a:lnTo>
                <a:lnTo>
                  <a:pt x="567" y="1090"/>
                </a:lnTo>
                <a:lnTo>
                  <a:pt x="558" y="1101"/>
                </a:lnTo>
                <a:lnTo>
                  <a:pt x="550" y="1112"/>
                </a:lnTo>
                <a:lnTo>
                  <a:pt x="544" y="1119"/>
                </a:lnTo>
                <a:lnTo>
                  <a:pt x="538" y="1124"/>
                </a:lnTo>
                <a:lnTo>
                  <a:pt x="531" y="1130"/>
                </a:lnTo>
                <a:lnTo>
                  <a:pt x="525" y="1135"/>
                </a:lnTo>
                <a:lnTo>
                  <a:pt x="510" y="1145"/>
                </a:lnTo>
                <a:lnTo>
                  <a:pt x="493" y="1154"/>
                </a:lnTo>
                <a:lnTo>
                  <a:pt x="478" y="1162"/>
                </a:lnTo>
                <a:lnTo>
                  <a:pt x="463" y="1171"/>
                </a:lnTo>
                <a:lnTo>
                  <a:pt x="449" y="1179"/>
                </a:lnTo>
                <a:lnTo>
                  <a:pt x="438" y="1189"/>
                </a:lnTo>
                <a:lnTo>
                  <a:pt x="433" y="1195"/>
                </a:lnTo>
                <a:lnTo>
                  <a:pt x="426" y="1199"/>
                </a:lnTo>
                <a:lnTo>
                  <a:pt x="420" y="1203"/>
                </a:lnTo>
                <a:lnTo>
                  <a:pt x="412" y="1208"/>
                </a:lnTo>
                <a:lnTo>
                  <a:pt x="396" y="1216"/>
                </a:lnTo>
                <a:lnTo>
                  <a:pt x="378" y="1224"/>
                </a:lnTo>
                <a:lnTo>
                  <a:pt x="360" y="1230"/>
                </a:lnTo>
                <a:lnTo>
                  <a:pt x="340" y="1236"/>
                </a:lnTo>
                <a:lnTo>
                  <a:pt x="322" y="1240"/>
                </a:lnTo>
                <a:lnTo>
                  <a:pt x="303" y="1243"/>
                </a:lnTo>
                <a:lnTo>
                  <a:pt x="293" y="1245"/>
                </a:lnTo>
                <a:lnTo>
                  <a:pt x="282" y="1249"/>
                </a:lnTo>
                <a:lnTo>
                  <a:pt x="271" y="1253"/>
                </a:lnTo>
                <a:lnTo>
                  <a:pt x="261" y="1258"/>
                </a:lnTo>
                <a:lnTo>
                  <a:pt x="242" y="1271"/>
                </a:lnTo>
                <a:lnTo>
                  <a:pt x="223" y="1283"/>
                </a:lnTo>
                <a:lnTo>
                  <a:pt x="214" y="1290"/>
                </a:lnTo>
                <a:lnTo>
                  <a:pt x="204" y="1295"/>
                </a:lnTo>
                <a:lnTo>
                  <a:pt x="193" y="1300"/>
                </a:lnTo>
                <a:lnTo>
                  <a:pt x="184" y="1303"/>
                </a:lnTo>
                <a:lnTo>
                  <a:pt x="172" y="1305"/>
                </a:lnTo>
                <a:lnTo>
                  <a:pt x="160" y="1306"/>
                </a:lnTo>
                <a:lnTo>
                  <a:pt x="148" y="1305"/>
                </a:lnTo>
                <a:lnTo>
                  <a:pt x="135" y="1302"/>
                </a:lnTo>
                <a:lnTo>
                  <a:pt x="139" y="1296"/>
                </a:lnTo>
                <a:lnTo>
                  <a:pt x="144" y="1292"/>
                </a:lnTo>
                <a:lnTo>
                  <a:pt x="148" y="1289"/>
                </a:lnTo>
                <a:lnTo>
                  <a:pt x="153" y="1286"/>
                </a:lnTo>
                <a:lnTo>
                  <a:pt x="163" y="1282"/>
                </a:lnTo>
                <a:lnTo>
                  <a:pt x="174" y="1279"/>
                </a:lnTo>
                <a:lnTo>
                  <a:pt x="185" y="1278"/>
                </a:lnTo>
                <a:lnTo>
                  <a:pt x="196" y="1276"/>
                </a:lnTo>
                <a:lnTo>
                  <a:pt x="207" y="1273"/>
                </a:lnTo>
                <a:lnTo>
                  <a:pt x="219" y="1266"/>
                </a:lnTo>
                <a:lnTo>
                  <a:pt x="226" y="1262"/>
                </a:lnTo>
                <a:lnTo>
                  <a:pt x="233" y="1254"/>
                </a:lnTo>
                <a:lnTo>
                  <a:pt x="240" y="1247"/>
                </a:lnTo>
                <a:lnTo>
                  <a:pt x="246" y="1238"/>
                </a:lnTo>
                <a:lnTo>
                  <a:pt x="253" y="1230"/>
                </a:lnTo>
                <a:lnTo>
                  <a:pt x="259" y="1223"/>
                </a:lnTo>
                <a:lnTo>
                  <a:pt x="266" y="1216"/>
                </a:lnTo>
                <a:lnTo>
                  <a:pt x="273" y="1212"/>
                </a:lnTo>
                <a:lnTo>
                  <a:pt x="277" y="1210"/>
                </a:lnTo>
                <a:lnTo>
                  <a:pt x="283" y="1207"/>
                </a:lnTo>
                <a:lnTo>
                  <a:pt x="288" y="1205"/>
                </a:lnTo>
                <a:lnTo>
                  <a:pt x="294" y="1204"/>
                </a:lnTo>
                <a:lnTo>
                  <a:pt x="306" y="1202"/>
                </a:lnTo>
                <a:lnTo>
                  <a:pt x="316" y="1202"/>
                </a:lnTo>
                <a:lnTo>
                  <a:pt x="327" y="1201"/>
                </a:lnTo>
                <a:lnTo>
                  <a:pt x="337" y="1198"/>
                </a:lnTo>
                <a:lnTo>
                  <a:pt x="341" y="1197"/>
                </a:lnTo>
                <a:lnTo>
                  <a:pt x="345" y="1194"/>
                </a:lnTo>
                <a:lnTo>
                  <a:pt x="350" y="1190"/>
                </a:lnTo>
                <a:lnTo>
                  <a:pt x="353" y="1185"/>
                </a:lnTo>
                <a:lnTo>
                  <a:pt x="360" y="1178"/>
                </a:lnTo>
                <a:lnTo>
                  <a:pt x="366" y="1172"/>
                </a:lnTo>
                <a:lnTo>
                  <a:pt x="372" y="1164"/>
                </a:lnTo>
                <a:lnTo>
                  <a:pt x="380" y="1159"/>
                </a:lnTo>
                <a:lnTo>
                  <a:pt x="397" y="1146"/>
                </a:lnTo>
                <a:lnTo>
                  <a:pt x="417" y="1135"/>
                </a:lnTo>
                <a:lnTo>
                  <a:pt x="455" y="1113"/>
                </a:lnTo>
                <a:lnTo>
                  <a:pt x="488" y="1093"/>
                </a:lnTo>
                <a:lnTo>
                  <a:pt x="494" y="1088"/>
                </a:lnTo>
                <a:lnTo>
                  <a:pt x="501" y="1082"/>
                </a:lnTo>
                <a:lnTo>
                  <a:pt x="506" y="1076"/>
                </a:lnTo>
                <a:lnTo>
                  <a:pt x="511" y="1069"/>
                </a:lnTo>
                <a:lnTo>
                  <a:pt x="519" y="1055"/>
                </a:lnTo>
                <a:lnTo>
                  <a:pt x="527" y="1041"/>
                </a:lnTo>
                <a:lnTo>
                  <a:pt x="534" y="1026"/>
                </a:lnTo>
                <a:lnTo>
                  <a:pt x="544" y="1013"/>
                </a:lnTo>
                <a:lnTo>
                  <a:pt x="548" y="1006"/>
                </a:lnTo>
                <a:lnTo>
                  <a:pt x="555" y="1000"/>
                </a:lnTo>
                <a:lnTo>
                  <a:pt x="561" y="993"/>
                </a:lnTo>
                <a:lnTo>
                  <a:pt x="569" y="988"/>
                </a:lnTo>
                <a:lnTo>
                  <a:pt x="545" y="988"/>
                </a:lnTo>
                <a:lnTo>
                  <a:pt x="542" y="988"/>
                </a:lnTo>
                <a:lnTo>
                  <a:pt x="527" y="997"/>
                </a:lnTo>
                <a:lnTo>
                  <a:pt x="513" y="1004"/>
                </a:lnTo>
                <a:lnTo>
                  <a:pt x="505" y="1007"/>
                </a:lnTo>
                <a:lnTo>
                  <a:pt x="498" y="1010"/>
                </a:lnTo>
                <a:lnTo>
                  <a:pt x="490" y="1011"/>
                </a:lnTo>
                <a:lnTo>
                  <a:pt x="480" y="1012"/>
                </a:lnTo>
                <a:lnTo>
                  <a:pt x="474" y="1012"/>
                </a:lnTo>
                <a:lnTo>
                  <a:pt x="467" y="1011"/>
                </a:lnTo>
                <a:lnTo>
                  <a:pt x="461" y="1009"/>
                </a:lnTo>
                <a:lnTo>
                  <a:pt x="456" y="1006"/>
                </a:lnTo>
                <a:lnTo>
                  <a:pt x="445" y="1002"/>
                </a:lnTo>
                <a:lnTo>
                  <a:pt x="434" y="997"/>
                </a:lnTo>
                <a:lnTo>
                  <a:pt x="428" y="1013"/>
                </a:lnTo>
                <a:lnTo>
                  <a:pt x="423" y="1027"/>
                </a:lnTo>
                <a:lnTo>
                  <a:pt x="408" y="1022"/>
                </a:lnTo>
                <a:lnTo>
                  <a:pt x="396" y="1016"/>
                </a:lnTo>
                <a:lnTo>
                  <a:pt x="385" y="1012"/>
                </a:lnTo>
                <a:lnTo>
                  <a:pt x="377" y="1006"/>
                </a:lnTo>
                <a:lnTo>
                  <a:pt x="360" y="996"/>
                </a:lnTo>
                <a:lnTo>
                  <a:pt x="342" y="980"/>
                </a:lnTo>
                <a:lnTo>
                  <a:pt x="340" y="989"/>
                </a:lnTo>
                <a:lnTo>
                  <a:pt x="339" y="996"/>
                </a:lnTo>
                <a:lnTo>
                  <a:pt x="338" y="1002"/>
                </a:lnTo>
                <a:lnTo>
                  <a:pt x="338" y="1007"/>
                </a:lnTo>
                <a:lnTo>
                  <a:pt x="326" y="1007"/>
                </a:lnTo>
                <a:lnTo>
                  <a:pt x="318" y="1007"/>
                </a:lnTo>
                <a:lnTo>
                  <a:pt x="304" y="1014"/>
                </a:lnTo>
                <a:lnTo>
                  <a:pt x="293" y="1019"/>
                </a:lnTo>
                <a:lnTo>
                  <a:pt x="289" y="1018"/>
                </a:lnTo>
                <a:lnTo>
                  <a:pt x="286" y="1015"/>
                </a:lnTo>
                <a:lnTo>
                  <a:pt x="284" y="1010"/>
                </a:lnTo>
                <a:lnTo>
                  <a:pt x="282" y="1004"/>
                </a:lnTo>
                <a:lnTo>
                  <a:pt x="279" y="990"/>
                </a:lnTo>
                <a:lnTo>
                  <a:pt x="276" y="977"/>
                </a:lnTo>
                <a:lnTo>
                  <a:pt x="276" y="965"/>
                </a:lnTo>
                <a:lnTo>
                  <a:pt x="276" y="958"/>
                </a:lnTo>
                <a:lnTo>
                  <a:pt x="276" y="951"/>
                </a:lnTo>
                <a:lnTo>
                  <a:pt x="276" y="943"/>
                </a:lnTo>
                <a:lnTo>
                  <a:pt x="276" y="937"/>
                </a:lnTo>
                <a:lnTo>
                  <a:pt x="275" y="930"/>
                </a:lnTo>
                <a:lnTo>
                  <a:pt x="273" y="925"/>
                </a:lnTo>
                <a:lnTo>
                  <a:pt x="270" y="922"/>
                </a:lnTo>
                <a:lnTo>
                  <a:pt x="267" y="920"/>
                </a:lnTo>
                <a:lnTo>
                  <a:pt x="261" y="919"/>
                </a:lnTo>
                <a:lnTo>
                  <a:pt x="257" y="920"/>
                </a:lnTo>
                <a:lnTo>
                  <a:pt x="253" y="923"/>
                </a:lnTo>
                <a:lnTo>
                  <a:pt x="247" y="927"/>
                </a:lnTo>
                <a:lnTo>
                  <a:pt x="243" y="933"/>
                </a:lnTo>
                <a:lnTo>
                  <a:pt x="235" y="941"/>
                </a:lnTo>
                <a:lnTo>
                  <a:pt x="231" y="946"/>
                </a:lnTo>
                <a:lnTo>
                  <a:pt x="226" y="946"/>
                </a:lnTo>
                <a:lnTo>
                  <a:pt x="219" y="944"/>
                </a:lnTo>
                <a:lnTo>
                  <a:pt x="213" y="940"/>
                </a:lnTo>
                <a:lnTo>
                  <a:pt x="204" y="936"/>
                </a:lnTo>
                <a:lnTo>
                  <a:pt x="187" y="925"/>
                </a:lnTo>
                <a:lnTo>
                  <a:pt x="168" y="913"/>
                </a:lnTo>
                <a:lnTo>
                  <a:pt x="151" y="900"/>
                </a:lnTo>
                <a:lnTo>
                  <a:pt x="135" y="887"/>
                </a:lnTo>
                <a:lnTo>
                  <a:pt x="123" y="877"/>
                </a:lnTo>
                <a:lnTo>
                  <a:pt x="116" y="869"/>
                </a:lnTo>
                <a:lnTo>
                  <a:pt x="128" y="867"/>
                </a:lnTo>
                <a:lnTo>
                  <a:pt x="143" y="865"/>
                </a:lnTo>
                <a:lnTo>
                  <a:pt x="139" y="858"/>
                </a:lnTo>
                <a:lnTo>
                  <a:pt x="135" y="852"/>
                </a:lnTo>
                <a:lnTo>
                  <a:pt x="130" y="846"/>
                </a:lnTo>
                <a:lnTo>
                  <a:pt x="125" y="841"/>
                </a:lnTo>
                <a:lnTo>
                  <a:pt x="113" y="832"/>
                </a:lnTo>
                <a:lnTo>
                  <a:pt x="101" y="824"/>
                </a:lnTo>
                <a:lnTo>
                  <a:pt x="91" y="817"/>
                </a:lnTo>
                <a:lnTo>
                  <a:pt x="82" y="809"/>
                </a:lnTo>
                <a:lnTo>
                  <a:pt x="78" y="805"/>
                </a:lnTo>
                <a:lnTo>
                  <a:pt x="76" y="801"/>
                </a:lnTo>
                <a:lnTo>
                  <a:pt x="73" y="797"/>
                </a:lnTo>
                <a:lnTo>
                  <a:pt x="73" y="792"/>
                </a:lnTo>
                <a:lnTo>
                  <a:pt x="74" y="781"/>
                </a:lnTo>
                <a:lnTo>
                  <a:pt x="77" y="772"/>
                </a:lnTo>
                <a:lnTo>
                  <a:pt x="82" y="763"/>
                </a:lnTo>
                <a:lnTo>
                  <a:pt x="87" y="753"/>
                </a:lnTo>
                <a:lnTo>
                  <a:pt x="95" y="746"/>
                </a:lnTo>
                <a:lnTo>
                  <a:pt x="104" y="737"/>
                </a:lnTo>
                <a:lnTo>
                  <a:pt x="113" y="729"/>
                </a:lnTo>
                <a:lnTo>
                  <a:pt x="123" y="723"/>
                </a:lnTo>
                <a:lnTo>
                  <a:pt x="134" y="716"/>
                </a:lnTo>
                <a:lnTo>
                  <a:pt x="145" y="711"/>
                </a:lnTo>
                <a:lnTo>
                  <a:pt x="155" y="707"/>
                </a:lnTo>
                <a:lnTo>
                  <a:pt x="165" y="702"/>
                </a:lnTo>
                <a:lnTo>
                  <a:pt x="175" y="699"/>
                </a:lnTo>
                <a:lnTo>
                  <a:pt x="185" y="697"/>
                </a:lnTo>
                <a:lnTo>
                  <a:pt x="192" y="696"/>
                </a:lnTo>
                <a:lnTo>
                  <a:pt x="200" y="695"/>
                </a:lnTo>
                <a:lnTo>
                  <a:pt x="209" y="694"/>
                </a:lnTo>
                <a:lnTo>
                  <a:pt x="227" y="688"/>
                </a:lnTo>
                <a:lnTo>
                  <a:pt x="248" y="681"/>
                </a:lnTo>
                <a:lnTo>
                  <a:pt x="271" y="671"/>
                </a:lnTo>
                <a:lnTo>
                  <a:pt x="294" y="660"/>
                </a:lnTo>
                <a:lnTo>
                  <a:pt x="312" y="649"/>
                </a:lnTo>
                <a:lnTo>
                  <a:pt x="320" y="644"/>
                </a:lnTo>
                <a:lnTo>
                  <a:pt x="326" y="639"/>
                </a:lnTo>
                <a:lnTo>
                  <a:pt x="329" y="634"/>
                </a:lnTo>
                <a:lnTo>
                  <a:pt x="330" y="630"/>
                </a:lnTo>
                <a:lnTo>
                  <a:pt x="329" y="624"/>
                </a:lnTo>
                <a:lnTo>
                  <a:pt x="326" y="618"/>
                </a:lnTo>
                <a:lnTo>
                  <a:pt x="322" y="611"/>
                </a:lnTo>
                <a:lnTo>
                  <a:pt x="317" y="605"/>
                </a:lnTo>
                <a:lnTo>
                  <a:pt x="308" y="594"/>
                </a:lnTo>
                <a:lnTo>
                  <a:pt x="303" y="587"/>
                </a:lnTo>
                <a:lnTo>
                  <a:pt x="312" y="582"/>
                </a:lnTo>
                <a:lnTo>
                  <a:pt x="316" y="581"/>
                </a:lnTo>
                <a:lnTo>
                  <a:pt x="321" y="582"/>
                </a:lnTo>
                <a:lnTo>
                  <a:pt x="327" y="587"/>
                </a:lnTo>
                <a:lnTo>
                  <a:pt x="327" y="564"/>
                </a:lnTo>
                <a:lnTo>
                  <a:pt x="327" y="560"/>
                </a:lnTo>
                <a:lnTo>
                  <a:pt x="312" y="560"/>
                </a:lnTo>
                <a:lnTo>
                  <a:pt x="303" y="560"/>
                </a:lnTo>
                <a:lnTo>
                  <a:pt x="299" y="561"/>
                </a:lnTo>
                <a:lnTo>
                  <a:pt x="294" y="562"/>
                </a:lnTo>
                <a:lnTo>
                  <a:pt x="289" y="563"/>
                </a:lnTo>
                <a:lnTo>
                  <a:pt x="286" y="565"/>
                </a:lnTo>
                <a:lnTo>
                  <a:pt x="277" y="569"/>
                </a:lnTo>
                <a:lnTo>
                  <a:pt x="270" y="576"/>
                </a:lnTo>
                <a:lnTo>
                  <a:pt x="261" y="581"/>
                </a:lnTo>
                <a:lnTo>
                  <a:pt x="253" y="586"/>
                </a:lnTo>
                <a:lnTo>
                  <a:pt x="248" y="588"/>
                </a:lnTo>
                <a:lnTo>
                  <a:pt x="243" y="590"/>
                </a:lnTo>
                <a:lnTo>
                  <a:pt x="236" y="591"/>
                </a:lnTo>
                <a:lnTo>
                  <a:pt x="231" y="591"/>
                </a:lnTo>
                <a:lnTo>
                  <a:pt x="218" y="590"/>
                </a:lnTo>
                <a:lnTo>
                  <a:pt x="208" y="588"/>
                </a:lnTo>
                <a:lnTo>
                  <a:pt x="200" y="586"/>
                </a:lnTo>
                <a:lnTo>
                  <a:pt x="191" y="582"/>
                </a:lnTo>
                <a:lnTo>
                  <a:pt x="184" y="580"/>
                </a:lnTo>
                <a:lnTo>
                  <a:pt x="175" y="578"/>
                </a:lnTo>
                <a:lnTo>
                  <a:pt x="167" y="578"/>
                </a:lnTo>
                <a:lnTo>
                  <a:pt x="158" y="579"/>
                </a:lnTo>
                <a:lnTo>
                  <a:pt x="131" y="579"/>
                </a:lnTo>
                <a:lnTo>
                  <a:pt x="105" y="579"/>
                </a:lnTo>
                <a:lnTo>
                  <a:pt x="83" y="579"/>
                </a:lnTo>
                <a:lnTo>
                  <a:pt x="69" y="579"/>
                </a:lnTo>
                <a:lnTo>
                  <a:pt x="67" y="570"/>
                </a:lnTo>
                <a:lnTo>
                  <a:pt x="64" y="562"/>
                </a:lnTo>
                <a:lnTo>
                  <a:pt x="60" y="555"/>
                </a:lnTo>
                <a:lnTo>
                  <a:pt x="56" y="550"/>
                </a:lnTo>
                <a:lnTo>
                  <a:pt x="52" y="544"/>
                </a:lnTo>
                <a:lnTo>
                  <a:pt x="50" y="540"/>
                </a:lnTo>
                <a:lnTo>
                  <a:pt x="46" y="535"/>
                </a:lnTo>
                <a:lnTo>
                  <a:pt x="46" y="529"/>
                </a:lnTo>
                <a:lnTo>
                  <a:pt x="50" y="514"/>
                </a:lnTo>
                <a:lnTo>
                  <a:pt x="40" y="513"/>
                </a:lnTo>
                <a:lnTo>
                  <a:pt x="32" y="512"/>
                </a:lnTo>
                <a:lnTo>
                  <a:pt x="25" y="509"/>
                </a:lnTo>
                <a:lnTo>
                  <a:pt x="17" y="505"/>
                </a:lnTo>
                <a:lnTo>
                  <a:pt x="12" y="502"/>
                </a:lnTo>
                <a:lnTo>
                  <a:pt x="8" y="498"/>
                </a:lnTo>
                <a:lnTo>
                  <a:pt x="3" y="492"/>
                </a:lnTo>
                <a:lnTo>
                  <a:pt x="0" y="487"/>
                </a:lnTo>
                <a:lnTo>
                  <a:pt x="17" y="476"/>
                </a:lnTo>
                <a:lnTo>
                  <a:pt x="36" y="467"/>
                </a:lnTo>
                <a:lnTo>
                  <a:pt x="56" y="458"/>
                </a:lnTo>
                <a:lnTo>
                  <a:pt x="77" y="448"/>
                </a:lnTo>
                <a:lnTo>
                  <a:pt x="97" y="438"/>
                </a:lnTo>
                <a:lnTo>
                  <a:pt x="118" y="429"/>
                </a:lnTo>
                <a:lnTo>
                  <a:pt x="137" y="419"/>
                </a:lnTo>
                <a:lnTo>
                  <a:pt x="153" y="409"/>
                </a:lnTo>
                <a:lnTo>
                  <a:pt x="180" y="409"/>
                </a:lnTo>
                <a:lnTo>
                  <a:pt x="185" y="409"/>
                </a:lnTo>
                <a:lnTo>
                  <a:pt x="185" y="419"/>
                </a:lnTo>
                <a:lnTo>
                  <a:pt x="186" y="426"/>
                </a:lnTo>
                <a:lnTo>
                  <a:pt x="187" y="433"/>
                </a:lnTo>
                <a:lnTo>
                  <a:pt x="189" y="438"/>
                </a:lnTo>
                <a:lnTo>
                  <a:pt x="192" y="443"/>
                </a:lnTo>
                <a:lnTo>
                  <a:pt x="194" y="445"/>
                </a:lnTo>
                <a:lnTo>
                  <a:pt x="199" y="448"/>
                </a:lnTo>
                <a:lnTo>
                  <a:pt x="202" y="449"/>
                </a:lnTo>
                <a:lnTo>
                  <a:pt x="221" y="449"/>
                </a:lnTo>
                <a:lnTo>
                  <a:pt x="246" y="448"/>
                </a:lnTo>
                <a:lnTo>
                  <a:pt x="260" y="449"/>
                </a:lnTo>
                <a:lnTo>
                  <a:pt x="271" y="451"/>
                </a:lnTo>
                <a:lnTo>
                  <a:pt x="275" y="451"/>
                </a:lnTo>
                <a:lnTo>
                  <a:pt x="280" y="451"/>
                </a:lnTo>
                <a:lnTo>
                  <a:pt x="285" y="450"/>
                </a:lnTo>
                <a:lnTo>
                  <a:pt x="293" y="448"/>
                </a:lnTo>
                <a:lnTo>
                  <a:pt x="289" y="438"/>
                </a:lnTo>
                <a:lnTo>
                  <a:pt x="285" y="430"/>
                </a:lnTo>
                <a:lnTo>
                  <a:pt x="282" y="422"/>
                </a:lnTo>
                <a:lnTo>
                  <a:pt x="277" y="416"/>
                </a:lnTo>
                <a:lnTo>
                  <a:pt x="272" y="410"/>
                </a:lnTo>
                <a:lnTo>
                  <a:pt x="267" y="405"/>
                </a:lnTo>
                <a:lnTo>
                  <a:pt x="261" y="401"/>
                </a:lnTo>
                <a:lnTo>
                  <a:pt x="255" y="396"/>
                </a:lnTo>
                <a:lnTo>
                  <a:pt x="227" y="382"/>
                </a:lnTo>
                <a:lnTo>
                  <a:pt x="192" y="367"/>
                </a:lnTo>
                <a:lnTo>
                  <a:pt x="189" y="366"/>
                </a:lnTo>
                <a:lnTo>
                  <a:pt x="186" y="364"/>
                </a:lnTo>
                <a:lnTo>
                  <a:pt x="184" y="361"/>
                </a:lnTo>
                <a:lnTo>
                  <a:pt x="180" y="356"/>
                </a:lnTo>
                <a:lnTo>
                  <a:pt x="174" y="346"/>
                </a:lnTo>
                <a:lnTo>
                  <a:pt x="167" y="336"/>
                </a:lnTo>
                <a:lnTo>
                  <a:pt x="161" y="325"/>
                </a:lnTo>
                <a:lnTo>
                  <a:pt x="154" y="314"/>
                </a:lnTo>
                <a:lnTo>
                  <a:pt x="148" y="306"/>
                </a:lnTo>
                <a:lnTo>
                  <a:pt x="143" y="301"/>
                </a:lnTo>
                <a:lnTo>
                  <a:pt x="118" y="292"/>
                </a:lnTo>
                <a:lnTo>
                  <a:pt x="87" y="282"/>
                </a:lnTo>
                <a:lnTo>
                  <a:pt x="73" y="277"/>
                </a:lnTo>
                <a:lnTo>
                  <a:pt x="62" y="272"/>
                </a:lnTo>
                <a:lnTo>
                  <a:pt x="56" y="270"/>
                </a:lnTo>
                <a:lnTo>
                  <a:pt x="53" y="267"/>
                </a:lnTo>
                <a:lnTo>
                  <a:pt x="51" y="265"/>
                </a:lnTo>
                <a:lnTo>
                  <a:pt x="50" y="263"/>
                </a:lnTo>
                <a:lnTo>
                  <a:pt x="77" y="217"/>
                </a:lnTo>
                <a:lnTo>
                  <a:pt x="131" y="217"/>
                </a:lnTo>
                <a:lnTo>
                  <a:pt x="158" y="217"/>
                </a:lnTo>
                <a:lnTo>
                  <a:pt x="167" y="217"/>
                </a:lnTo>
                <a:lnTo>
                  <a:pt x="170" y="217"/>
                </a:lnTo>
                <a:lnTo>
                  <a:pt x="179" y="204"/>
                </a:lnTo>
                <a:lnTo>
                  <a:pt x="189" y="191"/>
                </a:lnTo>
                <a:lnTo>
                  <a:pt x="200" y="178"/>
                </a:lnTo>
                <a:lnTo>
                  <a:pt x="212" y="166"/>
                </a:lnTo>
                <a:lnTo>
                  <a:pt x="223" y="154"/>
                </a:lnTo>
                <a:lnTo>
                  <a:pt x="236" y="142"/>
                </a:lnTo>
                <a:lnTo>
                  <a:pt x="249" y="130"/>
                </a:lnTo>
                <a:lnTo>
                  <a:pt x="262" y="119"/>
                </a:lnTo>
                <a:lnTo>
                  <a:pt x="276" y="110"/>
                </a:lnTo>
                <a:lnTo>
                  <a:pt x="291" y="99"/>
                </a:lnTo>
                <a:lnTo>
                  <a:pt x="307" y="90"/>
                </a:lnTo>
                <a:lnTo>
                  <a:pt x="322" y="81"/>
                </a:lnTo>
                <a:lnTo>
                  <a:pt x="338" y="74"/>
                </a:lnTo>
                <a:lnTo>
                  <a:pt x="354" y="66"/>
                </a:lnTo>
                <a:lnTo>
                  <a:pt x="371" y="60"/>
                </a:lnTo>
                <a:lnTo>
                  <a:pt x="389" y="54"/>
                </a:lnTo>
                <a:lnTo>
                  <a:pt x="396" y="52"/>
                </a:lnTo>
                <a:lnTo>
                  <a:pt x="404" y="51"/>
                </a:lnTo>
                <a:lnTo>
                  <a:pt x="411" y="52"/>
                </a:lnTo>
                <a:lnTo>
                  <a:pt x="419" y="52"/>
                </a:lnTo>
                <a:lnTo>
                  <a:pt x="426" y="53"/>
                </a:lnTo>
                <a:lnTo>
                  <a:pt x="434" y="53"/>
                </a:lnTo>
                <a:lnTo>
                  <a:pt x="442" y="52"/>
                </a:lnTo>
                <a:lnTo>
                  <a:pt x="450" y="50"/>
                </a:lnTo>
                <a:lnTo>
                  <a:pt x="459" y="45"/>
                </a:lnTo>
                <a:lnTo>
                  <a:pt x="469" y="38"/>
                </a:lnTo>
                <a:lnTo>
                  <a:pt x="476" y="29"/>
                </a:lnTo>
                <a:lnTo>
                  <a:pt x="485" y="21"/>
                </a:lnTo>
                <a:lnTo>
                  <a:pt x="493" y="13"/>
                </a:lnTo>
                <a:lnTo>
                  <a:pt x="502" y="7"/>
                </a:lnTo>
                <a:lnTo>
                  <a:pt x="506" y="3"/>
                </a:lnTo>
                <a:lnTo>
                  <a:pt x="512" y="2"/>
                </a:lnTo>
                <a:lnTo>
                  <a:pt x="517" y="0"/>
                </a:lnTo>
                <a:lnTo>
                  <a:pt x="523" y="0"/>
                </a:lnTo>
                <a:lnTo>
                  <a:pt x="531" y="1"/>
                </a:lnTo>
                <a:lnTo>
                  <a:pt x="538" y="3"/>
                </a:lnTo>
                <a:lnTo>
                  <a:pt x="544" y="7"/>
                </a:lnTo>
                <a:lnTo>
                  <a:pt x="550" y="11"/>
                </a:lnTo>
                <a:lnTo>
                  <a:pt x="555" y="15"/>
                </a:lnTo>
                <a:lnTo>
                  <a:pt x="561" y="20"/>
                </a:lnTo>
                <a:lnTo>
                  <a:pt x="569" y="24"/>
                </a:lnTo>
                <a:lnTo>
                  <a:pt x="577" y="27"/>
                </a:lnTo>
                <a:lnTo>
                  <a:pt x="570" y="35"/>
                </a:lnTo>
                <a:lnTo>
                  <a:pt x="566" y="40"/>
                </a:lnTo>
                <a:lnTo>
                  <a:pt x="564" y="46"/>
                </a:lnTo>
                <a:lnTo>
                  <a:pt x="561" y="50"/>
                </a:lnTo>
                <a:lnTo>
                  <a:pt x="567" y="51"/>
                </a:lnTo>
                <a:lnTo>
                  <a:pt x="572" y="51"/>
                </a:lnTo>
                <a:lnTo>
                  <a:pt x="579" y="49"/>
                </a:lnTo>
                <a:lnTo>
                  <a:pt x="584" y="46"/>
                </a:lnTo>
                <a:lnTo>
                  <a:pt x="589" y="42"/>
                </a:lnTo>
                <a:lnTo>
                  <a:pt x="594" y="38"/>
                </a:lnTo>
                <a:lnTo>
                  <a:pt x="599" y="33"/>
                </a:lnTo>
                <a:lnTo>
                  <a:pt x="604" y="27"/>
                </a:lnTo>
                <a:lnTo>
                  <a:pt x="615" y="33"/>
                </a:lnTo>
                <a:lnTo>
                  <a:pt x="624" y="36"/>
                </a:lnTo>
                <a:lnTo>
                  <a:pt x="632" y="40"/>
                </a:lnTo>
                <a:lnTo>
                  <a:pt x="642" y="42"/>
                </a:lnTo>
                <a:lnTo>
                  <a:pt x="691" y="42"/>
                </a:lnTo>
                <a:lnTo>
                  <a:pt x="716" y="42"/>
                </a:lnTo>
                <a:lnTo>
                  <a:pt x="726" y="42"/>
                </a:lnTo>
                <a:lnTo>
                  <a:pt x="727" y="42"/>
                </a:lnTo>
                <a:lnTo>
                  <a:pt x="740" y="53"/>
                </a:lnTo>
                <a:lnTo>
                  <a:pt x="750" y="62"/>
                </a:lnTo>
                <a:lnTo>
                  <a:pt x="761" y="69"/>
                </a:lnTo>
                <a:lnTo>
                  <a:pt x="776" y="77"/>
                </a:lnTo>
                <a:lnTo>
                  <a:pt x="852" y="77"/>
                </a:lnTo>
                <a:lnTo>
                  <a:pt x="891" y="77"/>
                </a:lnTo>
                <a:lnTo>
                  <a:pt x="905" y="77"/>
                </a:lnTo>
                <a:lnTo>
                  <a:pt x="907" y="77"/>
                </a:lnTo>
                <a:lnTo>
                  <a:pt x="914" y="84"/>
                </a:lnTo>
                <a:lnTo>
                  <a:pt x="923" y="89"/>
                </a:lnTo>
                <a:lnTo>
                  <a:pt x="933" y="94"/>
                </a:lnTo>
                <a:lnTo>
                  <a:pt x="944" y="99"/>
                </a:lnTo>
                <a:lnTo>
                  <a:pt x="957" y="103"/>
                </a:lnTo>
                <a:lnTo>
                  <a:pt x="968" y="106"/>
                </a:lnTo>
                <a:lnTo>
                  <a:pt x="982" y="110"/>
                </a:lnTo>
                <a:lnTo>
                  <a:pt x="995" y="112"/>
                </a:lnTo>
                <a:lnTo>
                  <a:pt x="1023" y="116"/>
                </a:lnTo>
                <a:lnTo>
                  <a:pt x="1052" y="118"/>
                </a:lnTo>
                <a:lnTo>
                  <a:pt x="1077" y="119"/>
                </a:lnTo>
                <a:lnTo>
                  <a:pt x="1099" y="120"/>
                </a:lnTo>
                <a:lnTo>
                  <a:pt x="1110" y="119"/>
                </a:lnTo>
                <a:lnTo>
                  <a:pt x="1121" y="118"/>
                </a:lnTo>
                <a:lnTo>
                  <a:pt x="1130" y="116"/>
                </a:lnTo>
                <a:lnTo>
                  <a:pt x="1140" y="114"/>
                </a:lnTo>
                <a:lnTo>
                  <a:pt x="1149" y="112"/>
                </a:lnTo>
                <a:lnTo>
                  <a:pt x="1158" y="111"/>
                </a:lnTo>
                <a:lnTo>
                  <a:pt x="1169" y="108"/>
                </a:lnTo>
                <a:lnTo>
                  <a:pt x="1180" y="108"/>
                </a:lnTo>
                <a:lnTo>
                  <a:pt x="1196" y="110"/>
                </a:lnTo>
                <a:lnTo>
                  <a:pt x="1209" y="112"/>
                </a:lnTo>
                <a:lnTo>
                  <a:pt x="1222" y="116"/>
                </a:lnTo>
                <a:lnTo>
                  <a:pt x="1233" y="121"/>
                </a:lnTo>
                <a:lnTo>
                  <a:pt x="1245" y="127"/>
                </a:lnTo>
                <a:lnTo>
                  <a:pt x="1257" y="132"/>
                </a:lnTo>
                <a:lnTo>
                  <a:pt x="1269" y="139"/>
                </a:lnTo>
                <a:lnTo>
                  <a:pt x="1284" y="143"/>
                </a:lnTo>
                <a:lnTo>
                  <a:pt x="1284" y="139"/>
                </a:lnTo>
                <a:lnTo>
                  <a:pt x="1284" y="143"/>
                </a:lnTo>
                <a:close/>
              </a:path>
            </a:pathLst>
          </a:custGeom>
          <a:solidFill>
            <a:schemeClr val="accent5">
              <a:lumMod val="20000"/>
              <a:lumOff val="80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24" name="Freeform 23"/>
          <p:cNvSpPr>
            <a:spLocks/>
          </p:cNvSpPr>
          <p:nvPr/>
        </p:nvSpPr>
        <p:spPr bwMode="auto">
          <a:xfrm>
            <a:off x="1905920" y="3333336"/>
            <a:ext cx="89328" cy="112178"/>
          </a:xfrm>
          <a:custGeom>
            <a:avLst/>
            <a:gdLst>
              <a:gd name="T0" fmla="*/ 36 w 85"/>
              <a:gd name="T1" fmla="*/ 39 h 108"/>
              <a:gd name="T2" fmla="*/ 22 w 85"/>
              <a:gd name="T3" fmla="*/ 33 h 108"/>
              <a:gd name="T4" fmla="*/ 15 w 85"/>
              <a:gd name="T5" fmla="*/ 30 h 108"/>
              <a:gd name="T6" fmla="*/ 13 w 85"/>
              <a:gd name="T7" fmla="*/ 30 h 108"/>
              <a:gd name="T8" fmla="*/ 10 w 85"/>
              <a:gd name="T9" fmla="*/ 31 h 108"/>
              <a:gd name="T10" fmla="*/ 6 w 85"/>
              <a:gd name="T11" fmla="*/ 33 h 108"/>
              <a:gd name="T12" fmla="*/ 0 w 85"/>
              <a:gd name="T13" fmla="*/ 39 h 108"/>
              <a:gd name="T14" fmla="*/ 1 w 85"/>
              <a:gd name="T15" fmla="*/ 25 h 108"/>
              <a:gd name="T16" fmla="*/ 2 w 85"/>
              <a:gd name="T17" fmla="*/ 14 h 108"/>
              <a:gd name="T18" fmla="*/ 3 w 85"/>
              <a:gd name="T19" fmla="*/ 11 h 108"/>
              <a:gd name="T20" fmla="*/ 4 w 85"/>
              <a:gd name="T21" fmla="*/ 7 h 108"/>
              <a:gd name="T22" fmla="*/ 6 w 85"/>
              <a:gd name="T23" fmla="*/ 4 h 108"/>
              <a:gd name="T24" fmla="*/ 9 w 85"/>
              <a:gd name="T25" fmla="*/ 2 h 108"/>
              <a:gd name="T26" fmla="*/ 11 w 85"/>
              <a:gd name="T27" fmla="*/ 1 h 108"/>
              <a:gd name="T28" fmla="*/ 14 w 85"/>
              <a:gd name="T29" fmla="*/ 0 h 108"/>
              <a:gd name="T30" fmla="*/ 17 w 85"/>
              <a:gd name="T31" fmla="*/ 0 h 108"/>
              <a:gd name="T32" fmla="*/ 22 w 85"/>
              <a:gd name="T33" fmla="*/ 0 h 108"/>
              <a:gd name="T34" fmla="*/ 31 w 85"/>
              <a:gd name="T35" fmla="*/ 1 h 108"/>
              <a:gd name="T36" fmla="*/ 43 w 85"/>
              <a:gd name="T37" fmla="*/ 4 h 108"/>
              <a:gd name="T38" fmla="*/ 42 w 85"/>
              <a:gd name="T39" fmla="*/ 12 h 108"/>
              <a:gd name="T40" fmla="*/ 43 w 85"/>
              <a:gd name="T41" fmla="*/ 19 h 108"/>
              <a:gd name="T42" fmla="*/ 45 w 85"/>
              <a:gd name="T43" fmla="*/ 26 h 108"/>
              <a:gd name="T44" fmla="*/ 47 w 85"/>
              <a:gd name="T45" fmla="*/ 32 h 108"/>
              <a:gd name="T46" fmla="*/ 55 w 85"/>
              <a:gd name="T47" fmla="*/ 42 h 108"/>
              <a:gd name="T48" fmla="*/ 63 w 85"/>
              <a:gd name="T49" fmla="*/ 51 h 108"/>
              <a:gd name="T50" fmla="*/ 71 w 85"/>
              <a:gd name="T51" fmla="*/ 59 h 108"/>
              <a:gd name="T52" fmla="*/ 78 w 85"/>
              <a:gd name="T53" fmla="*/ 69 h 108"/>
              <a:gd name="T54" fmla="*/ 81 w 85"/>
              <a:gd name="T55" fmla="*/ 75 h 108"/>
              <a:gd name="T56" fmla="*/ 83 w 85"/>
              <a:gd name="T57" fmla="*/ 80 h 108"/>
              <a:gd name="T58" fmla="*/ 84 w 85"/>
              <a:gd name="T59" fmla="*/ 86 h 108"/>
              <a:gd name="T60" fmla="*/ 85 w 85"/>
              <a:gd name="T61" fmla="*/ 93 h 108"/>
              <a:gd name="T62" fmla="*/ 85 w 85"/>
              <a:gd name="T63" fmla="*/ 97 h 108"/>
              <a:gd name="T64" fmla="*/ 84 w 85"/>
              <a:gd name="T65" fmla="*/ 101 h 108"/>
              <a:gd name="T66" fmla="*/ 82 w 85"/>
              <a:gd name="T67" fmla="*/ 103 h 108"/>
              <a:gd name="T68" fmla="*/ 80 w 85"/>
              <a:gd name="T69" fmla="*/ 105 h 108"/>
              <a:gd name="T70" fmla="*/ 75 w 85"/>
              <a:gd name="T71" fmla="*/ 107 h 108"/>
              <a:gd name="T72" fmla="*/ 70 w 85"/>
              <a:gd name="T73" fmla="*/ 108 h 108"/>
              <a:gd name="T74" fmla="*/ 67 w 85"/>
              <a:gd name="T75" fmla="*/ 108 h 108"/>
              <a:gd name="T76" fmla="*/ 64 w 85"/>
              <a:gd name="T77" fmla="*/ 107 h 108"/>
              <a:gd name="T78" fmla="*/ 60 w 85"/>
              <a:gd name="T79" fmla="*/ 105 h 108"/>
              <a:gd name="T80" fmla="*/ 58 w 85"/>
              <a:gd name="T81" fmla="*/ 103 h 108"/>
              <a:gd name="T82" fmla="*/ 52 w 85"/>
              <a:gd name="T83" fmla="*/ 97 h 108"/>
              <a:gd name="T84" fmla="*/ 46 w 85"/>
              <a:gd name="T85" fmla="*/ 91 h 108"/>
              <a:gd name="T86" fmla="*/ 39 w 85"/>
              <a:gd name="T87" fmla="*/ 79 h 108"/>
              <a:gd name="T88" fmla="*/ 36 w 85"/>
              <a:gd name="T89" fmla="*/ 73 h 108"/>
              <a:gd name="T90" fmla="*/ 34 w 85"/>
              <a:gd name="T91" fmla="*/ 63 h 108"/>
              <a:gd name="T92" fmla="*/ 33 w 85"/>
              <a:gd name="T93" fmla="*/ 53 h 108"/>
              <a:gd name="T94" fmla="*/ 33 w 85"/>
              <a:gd name="T95" fmla="*/ 45 h 108"/>
              <a:gd name="T96" fmla="*/ 36 w 85"/>
              <a:gd name="T97" fmla="*/ 3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 h="108">
                <a:moveTo>
                  <a:pt x="36" y="39"/>
                </a:moveTo>
                <a:lnTo>
                  <a:pt x="22" y="33"/>
                </a:lnTo>
                <a:lnTo>
                  <a:pt x="15" y="30"/>
                </a:lnTo>
                <a:lnTo>
                  <a:pt x="13" y="30"/>
                </a:lnTo>
                <a:lnTo>
                  <a:pt x="10" y="31"/>
                </a:lnTo>
                <a:lnTo>
                  <a:pt x="6" y="33"/>
                </a:lnTo>
                <a:lnTo>
                  <a:pt x="0" y="39"/>
                </a:lnTo>
                <a:lnTo>
                  <a:pt x="1" y="25"/>
                </a:lnTo>
                <a:lnTo>
                  <a:pt x="2" y="14"/>
                </a:lnTo>
                <a:lnTo>
                  <a:pt x="3" y="11"/>
                </a:lnTo>
                <a:lnTo>
                  <a:pt x="4" y="7"/>
                </a:lnTo>
                <a:lnTo>
                  <a:pt x="6" y="4"/>
                </a:lnTo>
                <a:lnTo>
                  <a:pt x="9" y="2"/>
                </a:lnTo>
                <a:lnTo>
                  <a:pt x="11" y="1"/>
                </a:lnTo>
                <a:lnTo>
                  <a:pt x="14" y="0"/>
                </a:lnTo>
                <a:lnTo>
                  <a:pt x="17" y="0"/>
                </a:lnTo>
                <a:lnTo>
                  <a:pt x="22" y="0"/>
                </a:lnTo>
                <a:lnTo>
                  <a:pt x="31" y="1"/>
                </a:lnTo>
                <a:lnTo>
                  <a:pt x="43" y="4"/>
                </a:lnTo>
                <a:lnTo>
                  <a:pt x="42" y="12"/>
                </a:lnTo>
                <a:lnTo>
                  <a:pt x="43" y="19"/>
                </a:lnTo>
                <a:lnTo>
                  <a:pt x="45" y="26"/>
                </a:lnTo>
                <a:lnTo>
                  <a:pt x="47" y="32"/>
                </a:lnTo>
                <a:lnTo>
                  <a:pt x="55" y="42"/>
                </a:lnTo>
                <a:lnTo>
                  <a:pt x="63" y="51"/>
                </a:lnTo>
                <a:lnTo>
                  <a:pt x="71" y="59"/>
                </a:lnTo>
                <a:lnTo>
                  <a:pt x="78" y="69"/>
                </a:lnTo>
                <a:lnTo>
                  <a:pt x="81" y="75"/>
                </a:lnTo>
                <a:lnTo>
                  <a:pt x="83" y="80"/>
                </a:lnTo>
                <a:lnTo>
                  <a:pt x="84" y="86"/>
                </a:lnTo>
                <a:lnTo>
                  <a:pt x="85" y="93"/>
                </a:lnTo>
                <a:lnTo>
                  <a:pt x="85" y="97"/>
                </a:lnTo>
                <a:lnTo>
                  <a:pt x="84" y="101"/>
                </a:lnTo>
                <a:lnTo>
                  <a:pt x="82" y="103"/>
                </a:lnTo>
                <a:lnTo>
                  <a:pt x="80" y="105"/>
                </a:lnTo>
                <a:lnTo>
                  <a:pt x="75" y="107"/>
                </a:lnTo>
                <a:lnTo>
                  <a:pt x="70" y="108"/>
                </a:lnTo>
                <a:lnTo>
                  <a:pt x="67" y="108"/>
                </a:lnTo>
                <a:lnTo>
                  <a:pt x="64" y="107"/>
                </a:lnTo>
                <a:lnTo>
                  <a:pt x="60" y="105"/>
                </a:lnTo>
                <a:lnTo>
                  <a:pt x="58" y="103"/>
                </a:lnTo>
                <a:lnTo>
                  <a:pt x="52" y="97"/>
                </a:lnTo>
                <a:lnTo>
                  <a:pt x="46" y="91"/>
                </a:lnTo>
                <a:lnTo>
                  <a:pt x="39" y="79"/>
                </a:lnTo>
                <a:lnTo>
                  <a:pt x="36" y="73"/>
                </a:lnTo>
                <a:lnTo>
                  <a:pt x="34" y="63"/>
                </a:lnTo>
                <a:lnTo>
                  <a:pt x="33" y="53"/>
                </a:lnTo>
                <a:lnTo>
                  <a:pt x="33" y="45"/>
                </a:lnTo>
                <a:lnTo>
                  <a:pt x="36" y="39"/>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25" name="Freeform 24"/>
          <p:cNvSpPr>
            <a:spLocks/>
          </p:cNvSpPr>
          <p:nvPr/>
        </p:nvSpPr>
        <p:spPr bwMode="auto">
          <a:xfrm>
            <a:off x="1772971" y="3194154"/>
            <a:ext cx="83096" cy="143340"/>
          </a:xfrm>
          <a:custGeom>
            <a:avLst/>
            <a:gdLst>
              <a:gd name="T0" fmla="*/ 58 w 80"/>
              <a:gd name="T1" fmla="*/ 70 h 136"/>
              <a:gd name="T2" fmla="*/ 74 w 80"/>
              <a:gd name="T3" fmla="*/ 70 h 136"/>
              <a:gd name="T4" fmla="*/ 76 w 80"/>
              <a:gd name="T5" fmla="*/ 87 h 136"/>
              <a:gd name="T6" fmla="*/ 79 w 80"/>
              <a:gd name="T7" fmla="*/ 105 h 136"/>
              <a:gd name="T8" fmla="*/ 80 w 80"/>
              <a:gd name="T9" fmla="*/ 112 h 136"/>
              <a:gd name="T10" fmla="*/ 80 w 80"/>
              <a:gd name="T11" fmla="*/ 121 h 136"/>
              <a:gd name="T12" fmla="*/ 79 w 80"/>
              <a:gd name="T13" fmla="*/ 124 h 136"/>
              <a:gd name="T14" fmla="*/ 78 w 80"/>
              <a:gd name="T15" fmla="*/ 129 h 136"/>
              <a:gd name="T16" fmla="*/ 76 w 80"/>
              <a:gd name="T17" fmla="*/ 132 h 136"/>
              <a:gd name="T18" fmla="*/ 74 w 80"/>
              <a:gd name="T19" fmla="*/ 136 h 136"/>
              <a:gd name="T20" fmla="*/ 65 w 80"/>
              <a:gd name="T21" fmla="*/ 129 h 136"/>
              <a:gd name="T22" fmla="*/ 59 w 80"/>
              <a:gd name="T23" fmla="*/ 121 h 136"/>
              <a:gd name="T24" fmla="*/ 53 w 80"/>
              <a:gd name="T25" fmla="*/ 112 h 136"/>
              <a:gd name="T26" fmla="*/ 49 w 80"/>
              <a:gd name="T27" fmla="*/ 104 h 136"/>
              <a:gd name="T28" fmla="*/ 47 w 80"/>
              <a:gd name="T29" fmla="*/ 95 h 136"/>
              <a:gd name="T30" fmla="*/ 45 w 80"/>
              <a:gd name="T31" fmla="*/ 85 h 136"/>
              <a:gd name="T32" fmla="*/ 44 w 80"/>
              <a:gd name="T33" fmla="*/ 77 h 136"/>
              <a:gd name="T34" fmla="*/ 43 w 80"/>
              <a:gd name="T35" fmla="*/ 66 h 136"/>
              <a:gd name="T36" fmla="*/ 34 w 80"/>
              <a:gd name="T37" fmla="*/ 64 h 136"/>
              <a:gd name="T38" fmla="*/ 26 w 80"/>
              <a:gd name="T39" fmla="*/ 60 h 136"/>
              <a:gd name="T40" fmla="*/ 19 w 80"/>
              <a:gd name="T41" fmla="*/ 56 h 136"/>
              <a:gd name="T42" fmla="*/ 13 w 80"/>
              <a:gd name="T43" fmla="*/ 50 h 136"/>
              <a:gd name="T44" fmla="*/ 8 w 80"/>
              <a:gd name="T45" fmla="*/ 43 h 136"/>
              <a:gd name="T46" fmla="*/ 4 w 80"/>
              <a:gd name="T47" fmla="*/ 34 h 136"/>
              <a:gd name="T48" fmla="*/ 2 w 80"/>
              <a:gd name="T49" fmla="*/ 26 h 136"/>
              <a:gd name="T50" fmla="*/ 0 w 80"/>
              <a:gd name="T51" fmla="*/ 16 h 136"/>
              <a:gd name="T52" fmla="*/ 2 w 80"/>
              <a:gd name="T53" fmla="*/ 12 h 136"/>
              <a:gd name="T54" fmla="*/ 3 w 80"/>
              <a:gd name="T55" fmla="*/ 9 h 136"/>
              <a:gd name="T56" fmla="*/ 5 w 80"/>
              <a:gd name="T57" fmla="*/ 5 h 136"/>
              <a:gd name="T58" fmla="*/ 7 w 80"/>
              <a:gd name="T59" fmla="*/ 3 h 136"/>
              <a:gd name="T60" fmla="*/ 13 w 80"/>
              <a:gd name="T61" fmla="*/ 1 h 136"/>
              <a:gd name="T62" fmla="*/ 20 w 80"/>
              <a:gd name="T63" fmla="*/ 0 h 136"/>
              <a:gd name="T64" fmla="*/ 30 w 80"/>
              <a:gd name="T65" fmla="*/ 1 h 136"/>
              <a:gd name="T66" fmla="*/ 35 w 80"/>
              <a:gd name="T67" fmla="*/ 2 h 136"/>
              <a:gd name="T68" fmla="*/ 39 w 80"/>
              <a:gd name="T69" fmla="*/ 3 h 136"/>
              <a:gd name="T70" fmla="*/ 41 w 80"/>
              <a:gd name="T71" fmla="*/ 4 h 136"/>
              <a:gd name="T72" fmla="*/ 44 w 80"/>
              <a:gd name="T73" fmla="*/ 5 h 136"/>
              <a:gd name="T74" fmla="*/ 47 w 80"/>
              <a:gd name="T75" fmla="*/ 5 h 136"/>
              <a:gd name="T76" fmla="*/ 51 w 80"/>
              <a:gd name="T77" fmla="*/ 3 h 136"/>
              <a:gd name="T78" fmla="*/ 58 w 80"/>
              <a:gd name="T79" fmla="*/ 0 h 136"/>
              <a:gd name="T80" fmla="*/ 57 w 80"/>
              <a:gd name="T81" fmla="*/ 26 h 136"/>
              <a:gd name="T82" fmla="*/ 56 w 80"/>
              <a:gd name="T83" fmla="*/ 41 h 136"/>
              <a:gd name="T84" fmla="*/ 54 w 80"/>
              <a:gd name="T85" fmla="*/ 47 h 136"/>
              <a:gd name="T86" fmla="*/ 54 w 80"/>
              <a:gd name="T87" fmla="*/ 54 h 136"/>
              <a:gd name="T88" fmla="*/ 56 w 80"/>
              <a:gd name="T89" fmla="*/ 62 h 136"/>
              <a:gd name="T90" fmla="*/ 58 w 80"/>
              <a:gd name="T91" fmla="*/ 7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 h="136">
                <a:moveTo>
                  <a:pt x="58" y="70"/>
                </a:moveTo>
                <a:lnTo>
                  <a:pt x="74" y="70"/>
                </a:lnTo>
                <a:lnTo>
                  <a:pt x="76" y="87"/>
                </a:lnTo>
                <a:lnTo>
                  <a:pt x="79" y="105"/>
                </a:lnTo>
                <a:lnTo>
                  <a:pt x="80" y="112"/>
                </a:lnTo>
                <a:lnTo>
                  <a:pt x="80" y="121"/>
                </a:lnTo>
                <a:lnTo>
                  <a:pt x="79" y="124"/>
                </a:lnTo>
                <a:lnTo>
                  <a:pt x="78" y="129"/>
                </a:lnTo>
                <a:lnTo>
                  <a:pt x="76" y="132"/>
                </a:lnTo>
                <a:lnTo>
                  <a:pt x="74" y="136"/>
                </a:lnTo>
                <a:lnTo>
                  <a:pt x="65" y="129"/>
                </a:lnTo>
                <a:lnTo>
                  <a:pt x="59" y="121"/>
                </a:lnTo>
                <a:lnTo>
                  <a:pt x="53" y="112"/>
                </a:lnTo>
                <a:lnTo>
                  <a:pt x="49" y="104"/>
                </a:lnTo>
                <a:lnTo>
                  <a:pt x="47" y="95"/>
                </a:lnTo>
                <a:lnTo>
                  <a:pt x="45" y="85"/>
                </a:lnTo>
                <a:lnTo>
                  <a:pt x="44" y="77"/>
                </a:lnTo>
                <a:lnTo>
                  <a:pt x="43" y="66"/>
                </a:lnTo>
                <a:lnTo>
                  <a:pt x="34" y="64"/>
                </a:lnTo>
                <a:lnTo>
                  <a:pt x="26" y="60"/>
                </a:lnTo>
                <a:lnTo>
                  <a:pt x="19" y="56"/>
                </a:lnTo>
                <a:lnTo>
                  <a:pt x="13" y="50"/>
                </a:lnTo>
                <a:lnTo>
                  <a:pt x="8" y="43"/>
                </a:lnTo>
                <a:lnTo>
                  <a:pt x="4" y="34"/>
                </a:lnTo>
                <a:lnTo>
                  <a:pt x="2" y="26"/>
                </a:lnTo>
                <a:lnTo>
                  <a:pt x="0" y="16"/>
                </a:lnTo>
                <a:lnTo>
                  <a:pt x="2" y="12"/>
                </a:lnTo>
                <a:lnTo>
                  <a:pt x="3" y="9"/>
                </a:lnTo>
                <a:lnTo>
                  <a:pt x="5" y="5"/>
                </a:lnTo>
                <a:lnTo>
                  <a:pt x="7" y="3"/>
                </a:lnTo>
                <a:lnTo>
                  <a:pt x="13" y="1"/>
                </a:lnTo>
                <a:lnTo>
                  <a:pt x="20" y="0"/>
                </a:lnTo>
                <a:lnTo>
                  <a:pt x="30" y="1"/>
                </a:lnTo>
                <a:lnTo>
                  <a:pt x="35" y="2"/>
                </a:lnTo>
                <a:lnTo>
                  <a:pt x="39" y="3"/>
                </a:lnTo>
                <a:lnTo>
                  <a:pt x="41" y="4"/>
                </a:lnTo>
                <a:lnTo>
                  <a:pt x="44" y="5"/>
                </a:lnTo>
                <a:lnTo>
                  <a:pt x="47" y="5"/>
                </a:lnTo>
                <a:lnTo>
                  <a:pt x="51" y="3"/>
                </a:lnTo>
                <a:lnTo>
                  <a:pt x="58" y="0"/>
                </a:lnTo>
                <a:lnTo>
                  <a:pt x="57" y="26"/>
                </a:lnTo>
                <a:lnTo>
                  <a:pt x="56" y="41"/>
                </a:lnTo>
                <a:lnTo>
                  <a:pt x="54" y="47"/>
                </a:lnTo>
                <a:lnTo>
                  <a:pt x="54" y="54"/>
                </a:lnTo>
                <a:lnTo>
                  <a:pt x="56" y="62"/>
                </a:lnTo>
                <a:lnTo>
                  <a:pt x="58" y="7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26" name="Freeform 25"/>
          <p:cNvSpPr>
            <a:spLocks/>
          </p:cNvSpPr>
          <p:nvPr/>
        </p:nvSpPr>
        <p:spPr bwMode="auto">
          <a:xfrm>
            <a:off x="2628857" y="1868792"/>
            <a:ext cx="924431" cy="486104"/>
          </a:xfrm>
          <a:custGeom>
            <a:avLst/>
            <a:gdLst>
              <a:gd name="T0" fmla="*/ 806 w 891"/>
              <a:gd name="T1" fmla="*/ 378 h 469"/>
              <a:gd name="T2" fmla="*/ 809 w 891"/>
              <a:gd name="T3" fmla="*/ 396 h 469"/>
              <a:gd name="T4" fmla="*/ 832 w 891"/>
              <a:gd name="T5" fmla="*/ 412 h 469"/>
              <a:gd name="T6" fmla="*/ 834 w 891"/>
              <a:gd name="T7" fmla="*/ 441 h 469"/>
              <a:gd name="T8" fmla="*/ 794 w 891"/>
              <a:gd name="T9" fmla="*/ 456 h 469"/>
              <a:gd name="T10" fmla="*/ 715 w 891"/>
              <a:gd name="T11" fmla="*/ 452 h 469"/>
              <a:gd name="T12" fmla="*/ 633 w 891"/>
              <a:gd name="T13" fmla="*/ 408 h 469"/>
              <a:gd name="T14" fmla="*/ 588 w 891"/>
              <a:gd name="T15" fmla="*/ 410 h 469"/>
              <a:gd name="T16" fmla="*/ 556 w 891"/>
              <a:gd name="T17" fmla="*/ 438 h 469"/>
              <a:gd name="T18" fmla="*/ 484 w 891"/>
              <a:gd name="T19" fmla="*/ 454 h 469"/>
              <a:gd name="T20" fmla="*/ 392 w 891"/>
              <a:gd name="T21" fmla="*/ 469 h 469"/>
              <a:gd name="T22" fmla="*/ 278 w 891"/>
              <a:gd name="T23" fmla="*/ 467 h 469"/>
              <a:gd name="T24" fmla="*/ 269 w 891"/>
              <a:gd name="T25" fmla="*/ 436 h 469"/>
              <a:gd name="T26" fmla="*/ 228 w 891"/>
              <a:gd name="T27" fmla="*/ 419 h 469"/>
              <a:gd name="T28" fmla="*/ 146 w 891"/>
              <a:gd name="T29" fmla="*/ 415 h 469"/>
              <a:gd name="T30" fmla="*/ 93 w 891"/>
              <a:gd name="T31" fmla="*/ 366 h 469"/>
              <a:gd name="T32" fmla="*/ 178 w 891"/>
              <a:gd name="T33" fmla="*/ 324 h 469"/>
              <a:gd name="T34" fmla="*/ 294 w 891"/>
              <a:gd name="T35" fmla="*/ 316 h 469"/>
              <a:gd name="T36" fmla="*/ 271 w 891"/>
              <a:gd name="T37" fmla="*/ 299 h 469"/>
              <a:gd name="T38" fmla="*/ 138 w 891"/>
              <a:gd name="T39" fmla="*/ 300 h 469"/>
              <a:gd name="T40" fmla="*/ 55 w 891"/>
              <a:gd name="T41" fmla="*/ 288 h 469"/>
              <a:gd name="T42" fmla="*/ 47 w 891"/>
              <a:gd name="T43" fmla="*/ 261 h 469"/>
              <a:gd name="T44" fmla="*/ 66 w 891"/>
              <a:gd name="T45" fmla="*/ 241 h 469"/>
              <a:gd name="T46" fmla="*/ 102 w 891"/>
              <a:gd name="T47" fmla="*/ 231 h 469"/>
              <a:gd name="T48" fmla="*/ 46 w 891"/>
              <a:gd name="T49" fmla="*/ 228 h 469"/>
              <a:gd name="T50" fmla="*/ 1 w 891"/>
              <a:gd name="T51" fmla="*/ 201 h 469"/>
              <a:gd name="T52" fmla="*/ 11 w 891"/>
              <a:gd name="T53" fmla="*/ 160 h 469"/>
              <a:gd name="T54" fmla="*/ 69 w 891"/>
              <a:gd name="T55" fmla="*/ 103 h 469"/>
              <a:gd name="T56" fmla="*/ 174 w 891"/>
              <a:gd name="T57" fmla="*/ 58 h 469"/>
              <a:gd name="T58" fmla="*/ 227 w 891"/>
              <a:gd name="T59" fmla="*/ 55 h 469"/>
              <a:gd name="T60" fmla="*/ 257 w 891"/>
              <a:gd name="T61" fmla="*/ 103 h 469"/>
              <a:gd name="T62" fmla="*/ 315 w 891"/>
              <a:gd name="T63" fmla="*/ 82 h 469"/>
              <a:gd name="T64" fmla="*/ 358 w 891"/>
              <a:gd name="T65" fmla="*/ 103 h 469"/>
              <a:gd name="T66" fmla="*/ 413 w 891"/>
              <a:gd name="T67" fmla="*/ 124 h 469"/>
              <a:gd name="T68" fmla="*/ 453 w 891"/>
              <a:gd name="T69" fmla="*/ 90 h 469"/>
              <a:gd name="T70" fmla="*/ 496 w 891"/>
              <a:gd name="T71" fmla="*/ 115 h 469"/>
              <a:gd name="T72" fmla="*/ 516 w 891"/>
              <a:gd name="T73" fmla="*/ 179 h 469"/>
              <a:gd name="T74" fmla="*/ 532 w 891"/>
              <a:gd name="T75" fmla="*/ 197 h 469"/>
              <a:gd name="T76" fmla="*/ 555 w 891"/>
              <a:gd name="T77" fmla="*/ 175 h 469"/>
              <a:gd name="T78" fmla="*/ 524 w 891"/>
              <a:gd name="T79" fmla="*/ 75 h 469"/>
              <a:gd name="T80" fmla="*/ 537 w 891"/>
              <a:gd name="T81" fmla="*/ 50 h 469"/>
              <a:gd name="T82" fmla="*/ 575 w 891"/>
              <a:gd name="T83" fmla="*/ 50 h 469"/>
              <a:gd name="T84" fmla="*/ 599 w 891"/>
              <a:gd name="T85" fmla="*/ 37 h 469"/>
              <a:gd name="T86" fmla="*/ 622 w 891"/>
              <a:gd name="T87" fmla="*/ 5 h 469"/>
              <a:gd name="T88" fmla="*/ 680 w 891"/>
              <a:gd name="T89" fmla="*/ 6 h 469"/>
              <a:gd name="T90" fmla="*/ 706 w 891"/>
              <a:gd name="T91" fmla="*/ 35 h 469"/>
              <a:gd name="T92" fmla="*/ 695 w 891"/>
              <a:gd name="T93" fmla="*/ 63 h 469"/>
              <a:gd name="T94" fmla="*/ 673 w 891"/>
              <a:gd name="T95" fmla="*/ 91 h 469"/>
              <a:gd name="T96" fmla="*/ 687 w 891"/>
              <a:gd name="T97" fmla="*/ 155 h 469"/>
              <a:gd name="T98" fmla="*/ 718 w 891"/>
              <a:gd name="T99" fmla="*/ 232 h 469"/>
              <a:gd name="T100" fmla="*/ 731 w 891"/>
              <a:gd name="T101" fmla="*/ 270 h 469"/>
              <a:gd name="T102" fmla="*/ 823 w 891"/>
              <a:gd name="T103" fmla="*/ 323 h 469"/>
              <a:gd name="T104" fmla="*/ 880 w 891"/>
              <a:gd name="T105" fmla="*/ 36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1" h="469">
                <a:moveTo>
                  <a:pt x="822" y="372"/>
                </a:moveTo>
                <a:lnTo>
                  <a:pt x="817" y="372"/>
                </a:lnTo>
                <a:lnTo>
                  <a:pt x="814" y="373"/>
                </a:lnTo>
                <a:lnTo>
                  <a:pt x="811" y="375"/>
                </a:lnTo>
                <a:lnTo>
                  <a:pt x="808" y="376"/>
                </a:lnTo>
                <a:lnTo>
                  <a:pt x="806" y="378"/>
                </a:lnTo>
                <a:lnTo>
                  <a:pt x="805" y="380"/>
                </a:lnTo>
                <a:lnTo>
                  <a:pt x="803" y="384"/>
                </a:lnTo>
                <a:lnTo>
                  <a:pt x="802" y="388"/>
                </a:lnTo>
                <a:lnTo>
                  <a:pt x="803" y="392"/>
                </a:lnTo>
                <a:lnTo>
                  <a:pt x="806" y="394"/>
                </a:lnTo>
                <a:lnTo>
                  <a:pt x="809" y="396"/>
                </a:lnTo>
                <a:lnTo>
                  <a:pt x="813" y="398"/>
                </a:lnTo>
                <a:lnTo>
                  <a:pt x="821" y="399"/>
                </a:lnTo>
                <a:lnTo>
                  <a:pt x="826" y="399"/>
                </a:lnTo>
                <a:lnTo>
                  <a:pt x="827" y="405"/>
                </a:lnTo>
                <a:lnTo>
                  <a:pt x="829" y="409"/>
                </a:lnTo>
                <a:lnTo>
                  <a:pt x="832" y="412"/>
                </a:lnTo>
                <a:lnTo>
                  <a:pt x="834" y="416"/>
                </a:lnTo>
                <a:lnTo>
                  <a:pt x="839" y="421"/>
                </a:lnTo>
                <a:lnTo>
                  <a:pt x="846" y="426"/>
                </a:lnTo>
                <a:lnTo>
                  <a:pt x="842" y="432"/>
                </a:lnTo>
                <a:lnTo>
                  <a:pt x="838" y="436"/>
                </a:lnTo>
                <a:lnTo>
                  <a:pt x="834" y="441"/>
                </a:lnTo>
                <a:lnTo>
                  <a:pt x="829" y="445"/>
                </a:lnTo>
                <a:lnTo>
                  <a:pt x="825" y="447"/>
                </a:lnTo>
                <a:lnTo>
                  <a:pt x="819" y="450"/>
                </a:lnTo>
                <a:lnTo>
                  <a:pt x="813" y="452"/>
                </a:lnTo>
                <a:lnTo>
                  <a:pt x="807" y="454"/>
                </a:lnTo>
                <a:lnTo>
                  <a:pt x="794" y="456"/>
                </a:lnTo>
                <a:lnTo>
                  <a:pt x="780" y="457"/>
                </a:lnTo>
                <a:lnTo>
                  <a:pt x="765" y="458"/>
                </a:lnTo>
                <a:lnTo>
                  <a:pt x="749" y="458"/>
                </a:lnTo>
                <a:lnTo>
                  <a:pt x="736" y="457"/>
                </a:lnTo>
                <a:lnTo>
                  <a:pt x="725" y="456"/>
                </a:lnTo>
                <a:lnTo>
                  <a:pt x="715" y="452"/>
                </a:lnTo>
                <a:lnTo>
                  <a:pt x="705" y="449"/>
                </a:lnTo>
                <a:lnTo>
                  <a:pt x="687" y="441"/>
                </a:lnTo>
                <a:lnTo>
                  <a:pt x="671" y="431"/>
                </a:lnTo>
                <a:lnTo>
                  <a:pt x="656" y="420"/>
                </a:lnTo>
                <a:lnTo>
                  <a:pt x="640" y="411"/>
                </a:lnTo>
                <a:lnTo>
                  <a:pt x="633" y="408"/>
                </a:lnTo>
                <a:lnTo>
                  <a:pt x="624" y="406"/>
                </a:lnTo>
                <a:lnTo>
                  <a:pt x="616" y="404"/>
                </a:lnTo>
                <a:lnTo>
                  <a:pt x="607" y="404"/>
                </a:lnTo>
                <a:lnTo>
                  <a:pt x="597" y="404"/>
                </a:lnTo>
                <a:lnTo>
                  <a:pt x="591" y="407"/>
                </a:lnTo>
                <a:lnTo>
                  <a:pt x="588" y="410"/>
                </a:lnTo>
                <a:lnTo>
                  <a:pt x="584" y="415"/>
                </a:lnTo>
                <a:lnTo>
                  <a:pt x="582" y="419"/>
                </a:lnTo>
                <a:lnTo>
                  <a:pt x="578" y="424"/>
                </a:lnTo>
                <a:lnTo>
                  <a:pt x="573" y="430"/>
                </a:lnTo>
                <a:lnTo>
                  <a:pt x="565" y="434"/>
                </a:lnTo>
                <a:lnTo>
                  <a:pt x="556" y="438"/>
                </a:lnTo>
                <a:lnTo>
                  <a:pt x="548" y="442"/>
                </a:lnTo>
                <a:lnTo>
                  <a:pt x="539" y="444"/>
                </a:lnTo>
                <a:lnTo>
                  <a:pt x="531" y="446"/>
                </a:lnTo>
                <a:lnTo>
                  <a:pt x="514" y="449"/>
                </a:lnTo>
                <a:lnTo>
                  <a:pt x="499" y="451"/>
                </a:lnTo>
                <a:lnTo>
                  <a:pt x="484" y="454"/>
                </a:lnTo>
                <a:lnTo>
                  <a:pt x="469" y="457"/>
                </a:lnTo>
                <a:lnTo>
                  <a:pt x="462" y="459"/>
                </a:lnTo>
                <a:lnTo>
                  <a:pt x="455" y="462"/>
                </a:lnTo>
                <a:lnTo>
                  <a:pt x="448" y="465"/>
                </a:lnTo>
                <a:lnTo>
                  <a:pt x="442" y="469"/>
                </a:lnTo>
                <a:lnTo>
                  <a:pt x="392" y="469"/>
                </a:lnTo>
                <a:lnTo>
                  <a:pt x="353" y="469"/>
                </a:lnTo>
                <a:lnTo>
                  <a:pt x="321" y="469"/>
                </a:lnTo>
                <a:lnTo>
                  <a:pt x="288" y="469"/>
                </a:lnTo>
                <a:lnTo>
                  <a:pt x="283" y="469"/>
                </a:lnTo>
                <a:lnTo>
                  <a:pt x="280" y="468"/>
                </a:lnTo>
                <a:lnTo>
                  <a:pt x="278" y="467"/>
                </a:lnTo>
                <a:lnTo>
                  <a:pt x="275" y="464"/>
                </a:lnTo>
                <a:lnTo>
                  <a:pt x="273" y="460"/>
                </a:lnTo>
                <a:lnTo>
                  <a:pt x="272" y="454"/>
                </a:lnTo>
                <a:lnTo>
                  <a:pt x="271" y="447"/>
                </a:lnTo>
                <a:lnTo>
                  <a:pt x="270" y="439"/>
                </a:lnTo>
                <a:lnTo>
                  <a:pt x="269" y="436"/>
                </a:lnTo>
                <a:lnTo>
                  <a:pt x="267" y="433"/>
                </a:lnTo>
                <a:lnTo>
                  <a:pt x="265" y="430"/>
                </a:lnTo>
                <a:lnTo>
                  <a:pt x="261" y="426"/>
                </a:lnTo>
                <a:lnTo>
                  <a:pt x="253" y="423"/>
                </a:lnTo>
                <a:lnTo>
                  <a:pt x="241" y="420"/>
                </a:lnTo>
                <a:lnTo>
                  <a:pt x="228" y="419"/>
                </a:lnTo>
                <a:lnTo>
                  <a:pt x="215" y="418"/>
                </a:lnTo>
                <a:lnTo>
                  <a:pt x="187" y="418"/>
                </a:lnTo>
                <a:lnTo>
                  <a:pt x="165" y="419"/>
                </a:lnTo>
                <a:lnTo>
                  <a:pt x="159" y="418"/>
                </a:lnTo>
                <a:lnTo>
                  <a:pt x="152" y="417"/>
                </a:lnTo>
                <a:lnTo>
                  <a:pt x="146" y="415"/>
                </a:lnTo>
                <a:lnTo>
                  <a:pt x="141" y="412"/>
                </a:lnTo>
                <a:lnTo>
                  <a:pt x="129" y="405"/>
                </a:lnTo>
                <a:lnTo>
                  <a:pt x="118" y="396"/>
                </a:lnTo>
                <a:lnTo>
                  <a:pt x="108" y="386"/>
                </a:lnTo>
                <a:lnTo>
                  <a:pt x="101" y="377"/>
                </a:lnTo>
                <a:lnTo>
                  <a:pt x="93" y="366"/>
                </a:lnTo>
                <a:lnTo>
                  <a:pt x="89" y="357"/>
                </a:lnTo>
                <a:lnTo>
                  <a:pt x="104" y="348"/>
                </a:lnTo>
                <a:lnTo>
                  <a:pt x="120" y="339"/>
                </a:lnTo>
                <a:lnTo>
                  <a:pt x="138" y="332"/>
                </a:lnTo>
                <a:lnTo>
                  <a:pt x="158" y="327"/>
                </a:lnTo>
                <a:lnTo>
                  <a:pt x="178" y="324"/>
                </a:lnTo>
                <a:lnTo>
                  <a:pt x="201" y="320"/>
                </a:lnTo>
                <a:lnTo>
                  <a:pt x="225" y="318"/>
                </a:lnTo>
                <a:lnTo>
                  <a:pt x="250" y="318"/>
                </a:lnTo>
                <a:lnTo>
                  <a:pt x="267" y="318"/>
                </a:lnTo>
                <a:lnTo>
                  <a:pt x="281" y="317"/>
                </a:lnTo>
                <a:lnTo>
                  <a:pt x="294" y="316"/>
                </a:lnTo>
                <a:lnTo>
                  <a:pt x="307" y="314"/>
                </a:lnTo>
                <a:lnTo>
                  <a:pt x="298" y="310"/>
                </a:lnTo>
                <a:lnTo>
                  <a:pt x="287" y="305"/>
                </a:lnTo>
                <a:lnTo>
                  <a:pt x="282" y="303"/>
                </a:lnTo>
                <a:lnTo>
                  <a:pt x="277" y="301"/>
                </a:lnTo>
                <a:lnTo>
                  <a:pt x="271" y="299"/>
                </a:lnTo>
                <a:lnTo>
                  <a:pt x="265" y="299"/>
                </a:lnTo>
                <a:lnTo>
                  <a:pt x="239" y="299"/>
                </a:lnTo>
                <a:lnTo>
                  <a:pt x="213" y="299"/>
                </a:lnTo>
                <a:lnTo>
                  <a:pt x="190" y="299"/>
                </a:lnTo>
                <a:lnTo>
                  <a:pt x="173" y="299"/>
                </a:lnTo>
                <a:lnTo>
                  <a:pt x="138" y="300"/>
                </a:lnTo>
                <a:lnTo>
                  <a:pt x="96" y="301"/>
                </a:lnTo>
                <a:lnTo>
                  <a:pt x="87" y="300"/>
                </a:lnTo>
                <a:lnTo>
                  <a:pt x="77" y="298"/>
                </a:lnTo>
                <a:lnTo>
                  <a:pt x="68" y="296"/>
                </a:lnTo>
                <a:lnTo>
                  <a:pt x="61" y="292"/>
                </a:lnTo>
                <a:lnTo>
                  <a:pt x="55" y="288"/>
                </a:lnTo>
                <a:lnTo>
                  <a:pt x="50" y="283"/>
                </a:lnTo>
                <a:lnTo>
                  <a:pt x="49" y="279"/>
                </a:lnTo>
                <a:lnTo>
                  <a:pt x="48" y="276"/>
                </a:lnTo>
                <a:lnTo>
                  <a:pt x="47" y="272"/>
                </a:lnTo>
                <a:lnTo>
                  <a:pt x="47" y="267"/>
                </a:lnTo>
                <a:lnTo>
                  <a:pt x="47" y="261"/>
                </a:lnTo>
                <a:lnTo>
                  <a:pt x="48" y="256"/>
                </a:lnTo>
                <a:lnTo>
                  <a:pt x="51" y="251"/>
                </a:lnTo>
                <a:lnTo>
                  <a:pt x="53" y="248"/>
                </a:lnTo>
                <a:lnTo>
                  <a:pt x="57" y="245"/>
                </a:lnTo>
                <a:lnTo>
                  <a:pt x="62" y="243"/>
                </a:lnTo>
                <a:lnTo>
                  <a:pt x="66" y="241"/>
                </a:lnTo>
                <a:lnTo>
                  <a:pt x="71" y="240"/>
                </a:lnTo>
                <a:lnTo>
                  <a:pt x="82" y="239"/>
                </a:lnTo>
                <a:lnTo>
                  <a:pt x="93" y="238"/>
                </a:lnTo>
                <a:lnTo>
                  <a:pt x="103" y="236"/>
                </a:lnTo>
                <a:lnTo>
                  <a:pt x="111" y="233"/>
                </a:lnTo>
                <a:lnTo>
                  <a:pt x="102" y="231"/>
                </a:lnTo>
                <a:lnTo>
                  <a:pt x="94" y="228"/>
                </a:lnTo>
                <a:lnTo>
                  <a:pt x="87" y="228"/>
                </a:lnTo>
                <a:lnTo>
                  <a:pt x="80" y="228"/>
                </a:lnTo>
                <a:lnTo>
                  <a:pt x="67" y="228"/>
                </a:lnTo>
                <a:lnTo>
                  <a:pt x="54" y="228"/>
                </a:lnTo>
                <a:lnTo>
                  <a:pt x="46" y="228"/>
                </a:lnTo>
                <a:lnTo>
                  <a:pt x="37" y="225"/>
                </a:lnTo>
                <a:lnTo>
                  <a:pt x="28" y="221"/>
                </a:lnTo>
                <a:lnTo>
                  <a:pt x="20" y="217"/>
                </a:lnTo>
                <a:lnTo>
                  <a:pt x="12" y="211"/>
                </a:lnTo>
                <a:lnTo>
                  <a:pt x="6" y="206"/>
                </a:lnTo>
                <a:lnTo>
                  <a:pt x="1" y="201"/>
                </a:lnTo>
                <a:lnTo>
                  <a:pt x="0" y="198"/>
                </a:lnTo>
                <a:lnTo>
                  <a:pt x="0" y="191"/>
                </a:lnTo>
                <a:lnTo>
                  <a:pt x="1" y="182"/>
                </a:lnTo>
                <a:lnTo>
                  <a:pt x="3" y="174"/>
                </a:lnTo>
                <a:lnTo>
                  <a:pt x="7" y="167"/>
                </a:lnTo>
                <a:lnTo>
                  <a:pt x="11" y="160"/>
                </a:lnTo>
                <a:lnTo>
                  <a:pt x="15" y="153"/>
                </a:lnTo>
                <a:lnTo>
                  <a:pt x="20" y="146"/>
                </a:lnTo>
                <a:lnTo>
                  <a:pt x="25" y="139"/>
                </a:lnTo>
                <a:lnTo>
                  <a:pt x="38" y="126"/>
                </a:lnTo>
                <a:lnTo>
                  <a:pt x="53" y="114"/>
                </a:lnTo>
                <a:lnTo>
                  <a:pt x="69" y="103"/>
                </a:lnTo>
                <a:lnTo>
                  <a:pt x="85" y="92"/>
                </a:lnTo>
                <a:lnTo>
                  <a:pt x="104" y="84"/>
                </a:lnTo>
                <a:lnTo>
                  <a:pt x="122" y="75"/>
                </a:lnTo>
                <a:lnTo>
                  <a:pt x="139" y="68"/>
                </a:lnTo>
                <a:lnTo>
                  <a:pt x="157" y="62"/>
                </a:lnTo>
                <a:lnTo>
                  <a:pt x="174" y="58"/>
                </a:lnTo>
                <a:lnTo>
                  <a:pt x="189" y="53"/>
                </a:lnTo>
                <a:lnTo>
                  <a:pt x="203" y="52"/>
                </a:lnTo>
                <a:lnTo>
                  <a:pt x="215" y="51"/>
                </a:lnTo>
                <a:lnTo>
                  <a:pt x="219" y="51"/>
                </a:lnTo>
                <a:lnTo>
                  <a:pt x="224" y="53"/>
                </a:lnTo>
                <a:lnTo>
                  <a:pt x="227" y="55"/>
                </a:lnTo>
                <a:lnTo>
                  <a:pt x="230" y="59"/>
                </a:lnTo>
                <a:lnTo>
                  <a:pt x="234" y="67"/>
                </a:lnTo>
                <a:lnTo>
                  <a:pt x="238" y="77"/>
                </a:lnTo>
                <a:lnTo>
                  <a:pt x="242" y="99"/>
                </a:lnTo>
                <a:lnTo>
                  <a:pt x="246" y="113"/>
                </a:lnTo>
                <a:lnTo>
                  <a:pt x="257" y="103"/>
                </a:lnTo>
                <a:lnTo>
                  <a:pt x="268" y="93"/>
                </a:lnTo>
                <a:lnTo>
                  <a:pt x="274" y="89"/>
                </a:lnTo>
                <a:lnTo>
                  <a:pt x="282" y="85"/>
                </a:lnTo>
                <a:lnTo>
                  <a:pt x="291" y="82"/>
                </a:lnTo>
                <a:lnTo>
                  <a:pt x="299" y="81"/>
                </a:lnTo>
                <a:lnTo>
                  <a:pt x="315" y="82"/>
                </a:lnTo>
                <a:lnTo>
                  <a:pt x="328" y="86"/>
                </a:lnTo>
                <a:lnTo>
                  <a:pt x="335" y="88"/>
                </a:lnTo>
                <a:lnTo>
                  <a:pt x="340" y="90"/>
                </a:lnTo>
                <a:lnTo>
                  <a:pt x="345" y="92"/>
                </a:lnTo>
                <a:lnTo>
                  <a:pt x="350" y="95"/>
                </a:lnTo>
                <a:lnTo>
                  <a:pt x="358" y="103"/>
                </a:lnTo>
                <a:lnTo>
                  <a:pt x="364" y="112"/>
                </a:lnTo>
                <a:lnTo>
                  <a:pt x="371" y="121"/>
                </a:lnTo>
                <a:lnTo>
                  <a:pt x="377" y="132"/>
                </a:lnTo>
                <a:lnTo>
                  <a:pt x="388" y="129"/>
                </a:lnTo>
                <a:lnTo>
                  <a:pt x="400" y="127"/>
                </a:lnTo>
                <a:lnTo>
                  <a:pt x="413" y="124"/>
                </a:lnTo>
                <a:lnTo>
                  <a:pt x="427" y="120"/>
                </a:lnTo>
                <a:lnTo>
                  <a:pt x="421" y="102"/>
                </a:lnTo>
                <a:lnTo>
                  <a:pt x="419" y="90"/>
                </a:lnTo>
                <a:lnTo>
                  <a:pt x="439" y="90"/>
                </a:lnTo>
                <a:lnTo>
                  <a:pt x="449" y="90"/>
                </a:lnTo>
                <a:lnTo>
                  <a:pt x="453" y="90"/>
                </a:lnTo>
                <a:lnTo>
                  <a:pt x="454" y="90"/>
                </a:lnTo>
                <a:lnTo>
                  <a:pt x="462" y="93"/>
                </a:lnTo>
                <a:lnTo>
                  <a:pt x="471" y="98"/>
                </a:lnTo>
                <a:lnTo>
                  <a:pt x="480" y="103"/>
                </a:lnTo>
                <a:lnTo>
                  <a:pt x="488" y="108"/>
                </a:lnTo>
                <a:lnTo>
                  <a:pt x="496" y="115"/>
                </a:lnTo>
                <a:lnTo>
                  <a:pt x="502" y="121"/>
                </a:lnTo>
                <a:lnTo>
                  <a:pt x="508" y="129"/>
                </a:lnTo>
                <a:lnTo>
                  <a:pt x="511" y="137"/>
                </a:lnTo>
                <a:lnTo>
                  <a:pt x="514" y="154"/>
                </a:lnTo>
                <a:lnTo>
                  <a:pt x="515" y="174"/>
                </a:lnTo>
                <a:lnTo>
                  <a:pt x="516" y="179"/>
                </a:lnTo>
                <a:lnTo>
                  <a:pt x="517" y="183"/>
                </a:lnTo>
                <a:lnTo>
                  <a:pt x="519" y="187"/>
                </a:lnTo>
                <a:lnTo>
                  <a:pt x="522" y="191"/>
                </a:lnTo>
                <a:lnTo>
                  <a:pt x="525" y="194"/>
                </a:lnTo>
                <a:lnTo>
                  <a:pt x="528" y="196"/>
                </a:lnTo>
                <a:lnTo>
                  <a:pt x="532" y="197"/>
                </a:lnTo>
                <a:lnTo>
                  <a:pt x="538" y="198"/>
                </a:lnTo>
                <a:lnTo>
                  <a:pt x="546" y="197"/>
                </a:lnTo>
                <a:lnTo>
                  <a:pt x="552" y="195"/>
                </a:lnTo>
                <a:lnTo>
                  <a:pt x="556" y="192"/>
                </a:lnTo>
                <a:lnTo>
                  <a:pt x="561" y="186"/>
                </a:lnTo>
                <a:lnTo>
                  <a:pt x="555" y="175"/>
                </a:lnTo>
                <a:lnTo>
                  <a:pt x="549" y="160"/>
                </a:lnTo>
                <a:lnTo>
                  <a:pt x="542" y="142"/>
                </a:lnTo>
                <a:lnTo>
                  <a:pt x="536" y="124"/>
                </a:lnTo>
                <a:lnTo>
                  <a:pt x="530" y="105"/>
                </a:lnTo>
                <a:lnTo>
                  <a:pt x="526" y="89"/>
                </a:lnTo>
                <a:lnTo>
                  <a:pt x="524" y="75"/>
                </a:lnTo>
                <a:lnTo>
                  <a:pt x="523" y="66"/>
                </a:lnTo>
                <a:lnTo>
                  <a:pt x="523" y="62"/>
                </a:lnTo>
                <a:lnTo>
                  <a:pt x="525" y="59"/>
                </a:lnTo>
                <a:lnTo>
                  <a:pt x="528" y="55"/>
                </a:lnTo>
                <a:lnTo>
                  <a:pt x="532" y="52"/>
                </a:lnTo>
                <a:lnTo>
                  <a:pt x="537" y="50"/>
                </a:lnTo>
                <a:lnTo>
                  <a:pt x="542" y="49"/>
                </a:lnTo>
                <a:lnTo>
                  <a:pt x="548" y="48"/>
                </a:lnTo>
                <a:lnTo>
                  <a:pt x="553" y="47"/>
                </a:lnTo>
                <a:lnTo>
                  <a:pt x="563" y="48"/>
                </a:lnTo>
                <a:lnTo>
                  <a:pt x="569" y="49"/>
                </a:lnTo>
                <a:lnTo>
                  <a:pt x="575" y="50"/>
                </a:lnTo>
                <a:lnTo>
                  <a:pt x="578" y="51"/>
                </a:lnTo>
                <a:lnTo>
                  <a:pt x="581" y="52"/>
                </a:lnTo>
                <a:lnTo>
                  <a:pt x="585" y="52"/>
                </a:lnTo>
                <a:lnTo>
                  <a:pt x="591" y="50"/>
                </a:lnTo>
                <a:lnTo>
                  <a:pt x="599" y="47"/>
                </a:lnTo>
                <a:lnTo>
                  <a:pt x="599" y="37"/>
                </a:lnTo>
                <a:lnTo>
                  <a:pt x="599" y="27"/>
                </a:lnTo>
                <a:lnTo>
                  <a:pt x="600" y="22"/>
                </a:lnTo>
                <a:lnTo>
                  <a:pt x="604" y="16"/>
                </a:lnTo>
                <a:lnTo>
                  <a:pt x="608" y="12"/>
                </a:lnTo>
                <a:lnTo>
                  <a:pt x="615" y="8"/>
                </a:lnTo>
                <a:lnTo>
                  <a:pt x="622" y="5"/>
                </a:lnTo>
                <a:lnTo>
                  <a:pt x="630" y="2"/>
                </a:lnTo>
                <a:lnTo>
                  <a:pt x="639" y="1"/>
                </a:lnTo>
                <a:lnTo>
                  <a:pt x="649" y="0"/>
                </a:lnTo>
                <a:lnTo>
                  <a:pt x="661" y="1"/>
                </a:lnTo>
                <a:lnTo>
                  <a:pt x="671" y="2"/>
                </a:lnTo>
                <a:lnTo>
                  <a:pt x="680" y="6"/>
                </a:lnTo>
                <a:lnTo>
                  <a:pt x="689" y="10"/>
                </a:lnTo>
                <a:lnTo>
                  <a:pt x="697" y="15"/>
                </a:lnTo>
                <a:lnTo>
                  <a:pt x="702" y="22"/>
                </a:lnTo>
                <a:lnTo>
                  <a:pt x="704" y="25"/>
                </a:lnTo>
                <a:lnTo>
                  <a:pt x="705" y="29"/>
                </a:lnTo>
                <a:lnTo>
                  <a:pt x="706" y="35"/>
                </a:lnTo>
                <a:lnTo>
                  <a:pt x="706" y="39"/>
                </a:lnTo>
                <a:lnTo>
                  <a:pt x="706" y="43"/>
                </a:lnTo>
                <a:lnTo>
                  <a:pt x="705" y="48"/>
                </a:lnTo>
                <a:lnTo>
                  <a:pt x="704" y="51"/>
                </a:lnTo>
                <a:lnTo>
                  <a:pt x="701" y="55"/>
                </a:lnTo>
                <a:lnTo>
                  <a:pt x="695" y="63"/>
                </a:lnTo>
                <a:lnTo>
                  <a:pt x="689" y="69"/>
                </a:lnTo>
                <a:lnTo>
                  <a:pt x="684" y="76"/>
                </a:lnTo>
                <a:lnTo>
                  <a:pt x="677" y="81"/>
                </a:lnTo>
                <a:lnTo>
                  <a:pt x="675" y="85"/>
                </a:lnTo>
                <a:lnTo>
                  <a:pt x="674" y="88"/>
                </a:lnTo>
                <a:lnTo>
                  <a:pt x="673" y="91"/>
                </a:lnTo>
                <a:lnTo>
                  <a:pt x="672" y="93"/>
                </a:lnTo>
                <a:lnTo>
                  <a:pt x="673" y="105"/>
                </a:lnTo>
                <a:lnTo>
                  <a:pt x="674" y="116"/>
                </a:lnTo>
                <a:lnTo>
                  <a:pt x="676" y="126"/>
                </a:lnTo>
                <a:lnTo>
                  <a:pt x="679" y="137"/>
                </a:lnTo>
                <a:lnTo>
                  <a:pt x="687" y="155"/>
                </a:lnTo>
                <a:lnTo>
                  <a:pt x="695" y="173"/>
                </a:lnTo>
                <a:lnTo>
                  <a:pt x="704" y="190"/>
                </a:lnTo>
                <a:lnTo>
                  <a:pt x="711" y="207"/>
                </a:lnTo>
                <a:lnTo>
                  <a:pt x="714" y="216"/>
                </a:lnTo>
                <a:lnTo>
                  <a:pt x="716" y="223"/>
                </a:lnTo>
                <a:lnTo>
                  <a:pt x="718" y="232"/>
                </a:lnTo>
                <a:lnTo>
                  <a:pt x="718" y="240"/>
                </a:lnTo>
                <a:lnTo>
                  <a:pt x="719" y="246"/>
                </a:lnTo>
                <a:lnTo>
                  <a:pt x="720" y="250"/>
                </a:lnTo>
                <a:lnTo>
                  <a:pt x="721" y="256"/>
                </a:lnTo>
                <a:lnTo>
                  <a:pt x="725" y="260"/>
                </a:lnTo>
                <a:lnTo>
                  <a:pt x="731" y="270"/>
                </a:lnTo>
                <a:lnTo>
                  <a:pt x="741" y="278"/>
                </a:lnTo>
                <a:lnTo>
                  <a:pt x="753" y="286"/>
                </a:lnTo>
                <a:lnTo>
                  <a:pt x="765" y="294"/>
                </a:lnTo>
                <a:lnTo>
                  <a:pt x="779" y="302"/>
                </a:lnTo>
                <a:lnTo>
                  <a:pt x="794" y="309"/>
                </a:lnTo>
                <a:lnTo>
                  <a:pt x="823" y="323"/>
                </a:lnTo>
                <a:lnTo>
                  <a:pt x="851" y="335"/>
                </a:lnTo>
                <a:lnTo>
                  <a:pt x="864" y="341"/>
                </a:lnTo>
                <a:lnTo>
                  <a:pt x="875" y="346"/>
                </a:lnTo>
                <a:lnTo>
                  <a:pt x="884" y="352"/>
                </a:lnTo>
                <a:lnTo>
                  <a:pt x="891" y="357"/>
                </a:lnTo>
                <a:lnTo>
                  <a:pt x="880" y="363"/>
                </a:lnTo>
                <a:lnTo>
                  <a:pt x="871" y="367"/>
                </a:lnTo>
                <a:lnTo>
                  <a:pt x="864" y="370"/>
                </a:lnTo>
                <a:lnTo>
                  <a:pt x="856" y="371"/>
                </a:lnTo>
                <a:lnTo>
                  <a:pt x="841" y="372"/>
                </a:lnTo>
                <a:lnTo>
                  <a:pt x="822" y="37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27" name="Freeform 26"/>
          <p:cNvSpPr>
            <a:spLocks/>
          </p:cNvSpPr>
          <p:nvPr/>
        </p:nvSpPr>
        <p:spPr bwMode="auto">
          <a:xfrm>
            <a:off x="2281925" y="1798161"/>
            <a:ext cx="521420" cy="338611"/>
          </a:xfrm>
          <a:custGeom>
            <a:avLst/>
            <a:gdLst>
              <a:gd name="T0" fmla="*/ 105 w 502"/>
              <a:gd name="T1" fmla="*/ 309 h 327"/>
              <a:gd name="T2" fmla="*/ 98 w 502"/>
              <a:gd name="T3" fmla="*/ 302 h 327"/>
              <a:gd name="T4" fmla="*/ 89 w 502"/>
              <a:gd name="T5" fmla="*/ 285 h 327"/>
              <a:gd name="T6" fmla="*/ 82 w 502"/>
              <a:gd name="T7" fmla="*/ 273 h 327"/>
              <a:gd name="T8" fmla="*/ 71 w 502"/>
              <a:gd name="T9" fmla="*/ 267 h 327"/>
              <a:gd name="T10" fmla="*/ 51 w 502"/>
              <a:gd name="T11" fmla="*/ 262 h 327"/>
              <a:gd name="T12" fmla="*/ 22 w 502"/>
              <a:gd name="T13" fmla="*/ 256 h 327"/>
              <a:gd name="T14" fmla="*/ 6 w 502"/>
              <a:gd name="T15" fmla="*/ 250 h 327"/>
              <a:gd name="T16" fmla="*/ 1 w 502"/>
              <a:gd name="T17" fmla="*/ 245 h 327"/>
              <a:gd name="T18" fmla="*/ 1 w 502"/>
              <a:gd name="T19" fmla="*/ 230 h 327"/>
              <a:gd name="T20" fmla="*/ 8 w 502"/>
              <a:gd name="T21" fmla="*/ 210 h 327"/>
              <a:gd name="T22" fmla="*/ 27 w 502"/>
              <a:gd name="T23" fmla="*/ 180 h 327"/>
              <a:gd name="T24" fmla="*/ 58 w 502"/>
              <a:gd name="T25" fmla="*/ 140 h 327"/>
              <a:gd name="T26" fmla="*/ 77 w 502"/>
              <a:gd name="T27" fmla="*/ 108 h 327"/>
              <a:gd name="T28" fmla="*/ 84 w 502"/>
              <a:gd name="T29" fmla="*/ 87 h 327"/>
              <a:gd name="T30" fmla="*/ 84 w 502"/>
              <a:gd name="T31" fmla="*/ 69 h 327"/>
              <a:gd name="T32" fmla="*/ 77 w 502"/>
              <a:gd name="T33" fmla="*/ 54 h 327"/>
              <a:gd name="T34" fmla="*/ 69 w 502"/>
              <a:gd name="T35" fmla="*/ 37 h 327"/>
              <a:gd name="T36" fmla="*/ 62 w 502"/>
              <a:gd name="T37" fmla="*/ 21 h 327"/>
              <a:gd name="T38" fmla="*/ 76 w 502"/>
              <a:gd name="T39" fmla="*/ 9 h 327"/>
              <a:gd name="T40" fmla="*/ 102 w 502"/>
              <a:gd name="T41" fmla="*/ 7 h 327"/>
              <a:gd name="T42" fmla="*/ 136 w 502"/>
              <a:gd name="T43" fmla="*/ 11 h 327"/>
              <a:gd name="T44" fmla="*/ 170 w 502"/>
              <a:gd name="T45" fmla="*/ 12 h 327"/>
              <a:gd name="T46" fmla="*/ 186 w 502"/>
              <a:gd name="T47" fmla="*/ 8 h 327"/>
              <a:gd name="T48" fmla="*/ 202 w 502"/>
              <a:gd name="T49" fmla="*/ 2 h 327"/>
              <a:gd name="T50" fmla="*/ 221 w 502"/>
              <a:gd name="T51" fmla="*/ 0 h 327"/>
              <a:gd name="T52" fmla="*/ 245 w 502"/>
              <a:gd name="T53" fmla="*/ 7 h 327"/>
              <a:gd name="T54" fmla="*/ 267 w 502"/>
              <a:gd name="T55" fmla="*/ 16 h 327"/>
              <a:gd name="T56" fmla="*/ 288 w 502"/>
              <a:gd name="T57" fmla="*/ 27 h 327"/>
              <a:gd name="T58" fmla="*/ 311 w 502"/>
              <a:gd name="T59" fmla="*/ 35 h 327"/>
              <a:gd name="T60" fmla="*/ 327 w 502"/>
              <a:gd name="T61" fmla="*/ 39 h 327"/>
              <a:gd name="T62" fmla="*/ 333 w 502"/>
              <a:gd name="T63" fmla="*/ 42 h 327"/>
              <a:gd name="T64" fmla="*/ 343 w 502"/>
              <a:gd name="T65" fmla="*/ 42 h 327"/>
              <a:gd name="T66" fmla="*/ 357 w 502"/>
              <a:gd name="T67" fmla="*/ 38 h 327"/>
              <a:gd name="T68" fmla="*/ 373 w 502"/>
              <a:gd name="T69" fmla="*/ 34 h 327"/>
              <a:gd name="T70" fmla="*/ 389 w 502"/>
              <a:gd name="T71" fmla="*/ 33 h 327"/>
              <a:gd name="T72" fmla="*/ 406 w 502"/>
              <a:gd name="T73" fmla="*/ 36 h 327"/>
              <a:gd name="T74" fmla="*/ 435 w 502"/>
              <a:gd name="T75" fmla="*/ 45 h 327"/>
              <a:gd name="T76" fmla="*/ 464 w 502"/>
              <a:gd name="T77" fmla="*/ 60 h 327"/>
              <a:gd name="T78" fmla="*/ 481 w 502"/>
              <a:gd name="T79" fmla="*/ 71 h 327"/>
              <a:gd name="T80" fmla="*/ 493 w 502"/>
              <a:gd name="T81" fmla="*/ 84 h 327"/>
              <a:gd name="T82" fmla="*/ 501 w 502"/>
              <a:gd name="T83" fmla="*/ 99 h 327"/>
              <a:gd name="T84" fmla="*/ 501 w 502"/>
              <a:gd name="T85" fmla="*/ 109 h 327"/>
              <a:gd name="T86" fmla="*/ 493 w 502"/>
              <a:gd name="T87" fmla="*/ 116 h 327"/>
              <a:gd name="T88" fmla="*/ 471 w 502"/>
              <a:gd name="T89" fmla="*/ 124 h 327"/>
              <a:gd name="T90" fmla="*/ 416 w 502"/>
              <a:gd name="T91" fmla="*/ 136 h 327"/>
              <a:gd name="T92" fmla="*/ 383 w 502"/>
              <a:gd name="T93" fmla="*/ 145 h 327"/>
              <a:gd name="T94" fmla="*/ 361 w 502"/>
              <a:gd name="T95" fmla="*/ 157 h 327"/>
              <a:gd name="T96" fmla="*/ 340 w 502"/>
              <a:gd name="T97" fmla="*/ 171 h 327"/>
              <a:gd name="T98" fmla="*/ 319 w 502"/>
              <a:gd name="T99" fmla="*/ 188 h 327"/>
              <a:gd name="T100" fmla="*/ 301 w 502"/>
              <a:gd name="T101" fmla="*/ 207 h 327"/>
              <a:gd name="T102" fmla="*/ 285 w 502"/>
              <a:gd name="T103" fmla="*/ 226 h 327"/>
              <a:gd name="T104" fmla="*/ 273 w 502"/>
              <a:gd name="T105" fmla="*/ 245 h 327"/>
              <a:gd name="T106" fmla="*/ 267 w 502"/>
              <a:gd name="T107" fmla="*/ 261 h 327"/>
              <a:gd name="T108" fmla="*/ 265 w 502"/>
              <a:gd name="T109" fmla="*/ 272 h 327"/>
              <a:gd name="T110" fmla="*/ 256 w 502"/>
              <a:gd name="T111" fmla="*/ 279 h 327"/>
              <a:gd name="T112" fmla="*/ 227 w 502"/>
              <a:gd name="T113" fmla="*/ 293 h 327"/>
              <a:gd name="T114" fmla="*/ 181 w 502"/>
              <a:gd name="T115" fmla="*/ 313 h 327"/>
              <a:gd name="T116" fmla="*/ 144 w 502"/>
              <a:gd name="T117" fmla="*/ 325 h 327"/>
              <a:gd name="T118" fmla="*/ 120 w 502"/>
              <a:gd name="T119" fmla="*/ 319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2" h="327">
                <a:moveTo>
                  <a:pt x="108" y="312"/>
                </a:moveTo>
                <a:lnTo>
                  <a:pt x="105" y="309"/>
                </a:lnTo>
                <a:lnTo>
                  <a:pt x="101" y="307"/>
                </a:lnTo>
                <a:lnTo>
                  <a:pt x="98" y="302"/>
                </a:lnTo>
                <a:lnTo>
                  <a:pt x="95" y="296"/>
                </a:lnTo>
                <a:lnTo>
                  <a:pt x="89" y="285"/>
                </a:lnTo>
                <a:lnTo>
                  <a:pt x="85" y="276"/>
                </a:lnTo>
                <a:lnTo>
                  <a:pt x="82" y="273"/>
                </a:lnTo>
                <a:lnTo>
                  <a:pt x="76" y="271"/>
                </a:lnTo>
                <a:lnTo>
                  <a:pt x="71" y="267"/>
                </a:lnTo>
                <a:lnTo>
                  <a:pt x="66" y="265"/>
                </a:lnTo>
                <a:lnTo>
                  <a:pt x="51" y="262"/>
                </a:lnTo>
                <a:lnTo>
                  <a:pt x="36" y="259"/>
                </a:lnTo>
                <a:lnTo>
                  <a:pt x="22" y="256"/>
                </a:lnTo>
                <a:lnTo>
                  <a:pt x="12" y="252"/>
                </a:lnTo>
                <a:lnTo>
                  <a:pt x="6" y="250"/>
                </a:lnTo>
                <a:lnTo>
                  <a:pt x="3" y="248"/>
                </a:lnTo>
                <a:lnTo>
                  <a:pt x="1" y="245"/>
                </a:lnTo>
                <a:lnTo>
                  <a:pt x="0" y="241"/>
                </a:lnTo>
                <a:lnTo>
                  <a:pt x="1" y="230"/>
                </a:lnTo>
                <a:lnTo>
                  <a:pt x="4" y="221"/>
                </a:lnTo>
                <a:lnTo>
                  <a:pt x="8" y="210"/>
                </a:lnTo>
                <a:lnTo>
                  <a:pt x="14" y="200"/>
                </a:lnTo>
                <a:lnTo>
                  <a:pt x="27" y="180"/>
                </a:lnTo>
                <a:lnTo>
                  <a:pt x="43" y="160"/>
                </a:lnTo>
                <a:lnTo>
                  <a:pt x="58" y="140"/>
                </a:lnTo>
                <a:lnTo>
                  <a:pt x="72" y="119"/>
                </a:lnTo>
                <a:lnTo>
                  <a:pt x="77" y="108"/>
                </a:lnTo>
                <a:lnTo>
                  <a:pt x="82" y="97"/>
                </a:lnTo>
                <a:lnTo>
                  <a:pt x="84" y="87"/>
                </a:lnTo>
                <a:lnTo>
                  <a:pt x="85" y="75"/>
                </a:lnTo>
                <a:lnTo>
                  <a:pt x="84" y="69"/>
                </a:lnTo>
                <a:lnTo>
                  <a:pt x="82" y="62"/>
                </a:lnTo>
                <a:lnTo>
                  <a:pt x="77" y="54"/>
                </a:lnTo>
                <a:lnTo>
                  <a:pt x="73" y="45"/>
                </a:lnTo>
                <a:lnTo>
                  <a:pt x="69" y="37"/>
                </a:lnTo>
                <a:lnTo>
                  <a:pt x="66" y="29"/>
                </a:lnTo>
                <a:lnTo>
                  <a:pt x="62" y="21"/>
                </a:lnTo>
                <a:lnTo>
                  <a:pt x="61" y="13"/>
                </a:lnTo>
                <a:lnTo>
                  <a:pt x="76" y="9"/>
                </a:lnTo>
                <a:lnTo>
                  <a:pt x="89" y="7"/>
                </a:lnTo>
                <a:lnTo>
                  <a:pt x="102" y="7"/>
                </a:lnTo>
                <a:lnTo>
                  <a:pt x="113" y="8"/>
                </a:lnTo>
                <a:lnTo>
                  <a:pt x="136" y="11"/>
                </a:lnTo>
                <a:lnTo>
                  <a:pt x="162" y="13"/>
                </a:lnTo>
                <a:lnTo>
                  <a:pt x="170" y="12"/>
                </a:lnTo>
                <a:lnTo>
                  <a:pt x="178" y="10"/>
                </a:lnTo>
                <a:lnTo>
                  <a:pt x="186" y="8"/>
                </a:lnTo>
                <a:lnTo>
                  <a:pt x="194" y="4"/>
                </a:lnTo>
                <a:lnTo>
                  <a:pt x="202" y="2"/>
                </a:lnTo>
                <a:lnTo>
                  <a:pt x="211" y="0"/>
                </a:lnTo>
                <a:lnTo>
                  <a:pt x="221" y="0"/>
                </a:lnTo>
                <a:lnTo>
                  <a:pt x="232" y="1"/>
                </a:lnTo>
                <a:lnTo>
                  <a:pt x="245" y="7"/>
                </a:lnTo>
                <a:lnTo>
                  <a:pt x="257" y="11"/>
                </a:lnTo>
                <a:lnTo>
                  <a:pt x="267" y="16"/>
                </a:lnTo>
                <a:lnTo>
                  <a:pt x="278" y="22"/>
                </a:lnTo>
                <a:lnTo>
                  <a:pt x="288" y="27"/>
                </a:lnTo>
                <a:lnTo>
                  <a:pt x="299" y="31"/>
                </a:lnTo>
                <a:lnTo>
                  <a:pt x="311" y="35"/>
                </a:lnTo>
                <a:lnTo>
                  <a:pt x="324" y="37"/>
                </a:lnTo>
                <a:lnTo>
                  <a:pt x="327" y="39"/>
                </a:lnTo>
                <a:lnTo>
                  <a:pt x="330" y="41"/>
                </a:lnTo>
                <a:lnTo>
                  <a:pt x="333" y="42"/>
                </a:lnTo>
                <a:lnTo>
                  <a:pt x="337" y="42"/>
                </a:lnTo>
                <a:lnTo>
                  <a:pt x="343" y="42"/>
                </a:lnTo>
                <a:lnTo>
                  <a:pt x="351" y="40"/>
                </a:lnTo>
                <a:lnTo>
                  <a:pt x="357" y="38"/>
                </a:lnTo>
                <a:lnTo>
                  <a:pt x="366" y="36"/>
                </a:lnTo>
                <a:lnTo>
                  <a:pt x="373" y="34"/>
                </a:lnTo>
                <a:lnTo>
                  <a:pt x="382" y="33"/>
                </a:lnTo>
                <a:lnTo>
                  <a:pt x="389" y="33"/>
                </a:lnTo>
                <a:lnTo>
                  <a:pt x="397" y="34"/>
                </a:lnTo>
                <a:lnTo>
                  <a:pt x="406" y="36"/>
                </a:lnTo>
                <a:lnTo>
                  <a:pt x="415" y="39"/>
                </a:lnTo>
                <a:lnTo>
                  <a:pt x="435" y="45"/>
                </a:lnTo>
                <a:lnTo>
                  <a:pt x="454" y="55"/>
                </a:lnTo>
                <a:lnTo>
                  <a:pt x="464" y="60"/>
                </a:lnTo>
                <a:lnTo>
                  <a:pt x="473" y="66"/>
                </a:lnTo>
                <a:lnTo>
                  <a:pt x="481" y="71"/>
                </a:lnTo>
                <a:lnTo>
                  <a:pt x="488" y="78"/>
                </a:lnTo>
                <a:lnTo>
                  <a:pt x="493" y="84"/>
                </a:lnTo>
                <a:lnTo>
                  <a:pt x="497" y="92"/>
                </a:lnTo>
                <a:lnTo>
                  <a:pt x="501" y="99"/>
                </a:lnTo>
                <a:lnTo>
                  <a:pt x="502" y="106"/>
                </a:lnTo>
                <a:lnTo>
                  <a:pt x="501" y="109"/>
                </a:lnTo>
                <a:lnTo>
                  <a:pt x="497" y="113"/>
                </a:lnTo>
                <a:lnTo>
                  <a:pt x="493" y="116"/>
                </a:lnTo>
                <a:lnTo>
                  <a:pt x="487" y="119"/>
                </a:lnTo>
                <a:lnTo>
                  <a:pt x="471" y="124"/>
                </a:lnTo>
                <a:lnTo>
                  <a:pt x="453" y="129"/>
                </a:lnTo>
                <a:lnTo>
                  <a:pt x="416" y="136"/>
                </a:lnTo>
                <a:lnTo>
                  <a:pt x="394" y="141"/>
                </a:lnTo>
                <a:lnTo>
                  <a:pt x="383" y="145"/>
                </a:lnTo>
                <a:lnTo>
                  <a:pt x="372" y="150"/>
                </a:lnTo>
                <a:lnTo>
                  <a:pt x="361" y="157"/>
                </a:lnTo>
                <a:lnTo>
                  <a:pt x="351" y="163"/>
                </a:lnTo>
                <a:lnTo>
                  <a:pt x="340" y="171"/>
                </a:lnTo>
                <a:lnTo>
                  <a:pt x="329" y="180"/>
                </a:lnTo>
                <a:lnTo>
                  <a:pt x="319" y="188"/>
                </a:lnTo>
                <a:lnTo>
                  <a:pt x="310" y="197"/>
                </a:lnTo>
                <a:lnTo>
                  <a:pt x="301" y="207"/>
                </a:lnTo>
                <a:lnTo>
                  <a:pt x="292" y="216"/>
                </a:lnTo>
                <a:lnTo>
                  <a:pt x="285" y="226"/>
                </a:lnTo>
                <a:lnTo>
                  <a:pt x="278" y="235"/>
                </a:lnTo>
                <a:lnTo>
                  <a:pt x="273" y="245"/>
                </a:lnTo>
                <a:lnTo>
                  <a:pt x="270" y="253"/>
                </a:lnTo>
                <a:lnTo>
                  <a:pt x="267" y="261"/>
                </a:lnTo>
                <a:lnTo>
                  <a:pt x="266" y="268"/>
                </a:lnTo>
                <a:lnTo>
                  <a:pt x="265" y="272"/>
                </a:lnTo>
                <a:lnTo>
                  <a:pt x="261" y="276"/>
                </a:lnTo>
                <a:lnTo>
                  <a:pt x="256" y="279"/>
                </a:lnTo>
                <a:lnTo>
                  <a:pt x="247" y="285"/>
                </a:lnTo>
                <a:lnTo>
                  <a:pt x="227" y="293"/>
                </a:lnTo>
                <a:lnTo>
                  <a:pt x="205" y="303"/>
                </a:lnTo>
                <a:lnTo>
                  <a:pt x="181" y="313"/>
                </a:lnTo>
                <a:lnTo>
                  <a:pt x="161" y="319"/>
                </a:lnTo>
                <a:lnTo>
                  <a:pt x="144" y="325"/>
                </a:lnTo>
                <a:lnTo>
                  <a:pt x="135" y="327"/>
                </a:lnTo>
                <a:lnTo>
                  <a:pt x="120" y="319"/>
                </a:lnTo>
                <a:lnTo>
                  <a:pt x="108" y="31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28" name="Freeform 27"/>
          <p:cNvSpPr>
            <a:spLocks/>
          </p:cNvSpPr>
          <p:nvPr/>
        </p:nvSpPr>
        <p:spPr bwMode="auto">
          <a:xfrm>
            <a:off x="2699466" y="1548877"/>
            <a:ext cx="614903" cy="259672"/>
          </a:xfrm>
          <a:custGeom>
            <a:avLst/>
            <a:gdLst>
              <a:gd name="T0" fmla="*/ 181 w 593"/>
              <a:gd name="T1" fmla="*/ 245 h 251"/>
              <a:gd name="T2" fmla="*/ 159 w 593"/>
              <a:gd name="T3" fmla="*/ 230 h 251"/>
              <a:gd name="T4" fmla="*/ 160 w 593"/>
              <a:gd name="T5" fmla="*/ 215 h 251"/>
              <a:gd name="T6" fmla="*/ 187 w 593"/>
              <a:gd name="T7" fmla="*/ 204 h 251"/>
              <a:gd name="T8" fmla="*/ 183 w 593"/>
              <a:gd name="T9" fmla="*/ 184 h 251"/>
              <a:gd name="T10" fmla="*/ 173 w 593"/>
              <a:gd name="T11" fmla="*/ 168 h 251"/>
              <a:gd name="T12" fmla="*/ 161 w 593"/>
              <a:gd name="T13" fmla="*/ 177 h 251"/>
              <a:gd name="T14" fmla="*/ 136 w 593"/>
              <a:gd name="T15" fmla="*/ 192 h 251"/>
              <a:gd name="T16" fmla="*/ 76 w 593"/>
              <a:gd name="T17" fmla="*/ 200 h 251"/>
              <a:gd name="T18" fmla="*/ 37 w 593"/>
              <a:gd name="T19" fmla="*/ 190 h 251"/>
              <a:gd name="T20" fmla="*/ 11 w 593"/>
              <a:gd name="T21" fmla="*/ 185 h 251"/>
              <a:gd name="T22" fmla="*/ 0 w 593"/>
              <a:gd name="T23" fmla="*/ 168 h 251"/>
              <a:gd name="T24" fmla="*/ 3 w 593"/>
              <a:gd name="T25" fmla="*/ 147 h 251"/>
              <a:gd name="T26" fmla="*/ 7 w 593"/>
              <a:gd name="T27" fmla="*/ 137 h 251"/>
              <a:gd name="T28" fmla="*/ 27 w 593"/>
              <a:gd name="T29" fmla="*/ 124 h 251"/>
              <a:gd name="T30" fmla="*/ 54 w 593"/>
              <a:gd name="T31" fmla="*/ 120 h 251"/>
              <a:gd name="T32" fmla="*/ 92 w 593"/>
              <a:gd name="T33" fmla="*/ 131 h 251"/>
              <a:gd name="T34" fmla="*/ 98 w 593"/>
              <a:gd name="T35" fmla="*/ 134 h 251"/>
              <a:gd name="T36" fmla="*/ 42 w 593"/>
              <a:gd name="T37" fmla="*/ 92 h 251"/>
              <a:gd name="T38" fmla="*/ 83 w 593"/>
              <a:gd name="T39" fmla="*/ 91 h 251"/>
              <a:gd name="T40" fmla="*/ 123 w 593"/>
              <a:gd name="T41" fmla="*/ 98 h 251"/>
              <a:gd name="T42" fmla="*/ 71 w 593"/>
              <a:gd name="T43" fmla="*/ 90 h 251"/>
              <a:gd name="T44" fmla="*/ 73 w 593"/>
              <a:gd name="T45" fmla="*/ 73 h 251"/>
              <a:gd name="T46" fmla="*/ 92 w 593"/>
              <a:gd name="T47" fmla="*/ 66 h 251"/>
              <a:gd name="T48" fmla="*/ 124 w 593"/>
              <a:gd name="T49" fmla="*/ 69 h 251"/>
              <a:gd name="T50" fmla="*/ 131 w 593"/>
              <a:gd name="T51" fmla="*/ 70 h 251"/>
              <a:gd name="T52" fmla="*/ 100 w 593"/>
              <a:gd name="T53" fmla="*/ 65 h 251"/>
              <a:gd name="T54" fmla="*/ 89 w 593"/>
              <a:gd name="T55" fmla="*/ 50 h 251"/>
              <a:gd name="T56" fmla="*/ 135 w 593"/>
              <a:gd name="T57" fmla="*/ 45 h 251"/>
              <a:gd name="T58" fmla="*/ 165 w 593"/>
              <a:gd name="T59" fmla="*/ 56 h 251"/>
              <a:gd name="T60" fmla="*/ 187 w 593"/>
              <a:gd name="T61" fmla="*/ 73 h 251"/>
              <a:gd name="T62" fmla="*/ 220 w 593"/>
              <a:gd name="T63" fmla="*/ 73 h 251"/>
              <a:gd name="T64" fmla="*/ 266 w 593"/>
              <a:gd name="T65" fmla="*/ 94 h 251"/>
              <a:gd name="T66" fmla="*/ 313 w 593"/>
              <a:gd name="T67" fmla="*/ 123 h 251"/>
              <a:gd name="T68" fmla="*/ 360 w 593"/>
              <a:gd name="T69" fmla="*/ 138 h 251"/>
              <a:gd name="T70" fmla="*/ 393 w 593"/>
              <a:gd name="T71" fmla="*/ 135 h 251"/>
              <a:gd name="T72" fmla="*/ 409 w 593"/>
              <a:gd name="T73" fmla="*/ 121 h 251"/>
              <a:gd name="T74" fmla="*/ 383 w 593"/>
              <a:gd name="T75" fmla="*/ 113 h 251"/>
              <a:gd name="T76" fmla="*/ 392 w 593"/>
              <a:gd name="T77" fmla="*/ 81 h 251"/>
              <a:gd name="T78" fmla="*/ 367 w 593"/>
              <a:gd name="T79" fmla="*/ 75 h 251"/>
              <a:gd name="T80" fmla="*/ 351 w 593"/>
              <a:gd name="T81" fmla="*/ 63 h 251"/>
              <a:gd name="T82" fmla="*/ 352 w 593"/>
              <a:gd name="T83" fmla="*/ 46 h 251"/>
              <a:gd name="T84" fmla="*/ 375 w 593"/>
              <a:gd name="T85" fmla="*/ 23 h 251"/>
              <a:gd name="T86" fmla="*/ 429 w 593"/>
              <a:gd name="T87" fmla="*/ 11 h 251"/>
              <a:gd name="T88" fmla="*/ 445 w 593"/>
              <a:gd name="T89" fmla="*/ 28 h 251"/>
              <a:gd name="T90" fmla="*/ 448 w 593"/>
              <a:gd name="T91" fmla="*/ 45 h 251"/>
              <a:gd name="T92" fmla="*/ 466 w 593"/>
              <a:gd name="T93" fmla="*/ 78 h 251"/>
              <a:gd name="T94" fmla="*/ 497 w 593"/>
              <a:gd name="T95" fmla="*/ 98 h 251"/>
              <a:gd name="T96" fmla="*/ 520 w 593"/>
              <a:gd name="T97" fmla="*/ 96 h 251"/>
              <a:gd name="T98" fmla="*/ 541 w 593"/>
              <a:gd name="T99" fmla="*/ 81 h 251"/>
              <a:gd name="T100" fmla="*/ 570 w 593"/>
              <a:gd name="T101" fmla="*/ 81 h 251"/>
              <a:gd name="T102" fmla="*/ 590 w 593"/>
              <a:gd name="T103" fmla="*/ 105 h 251"/>
              <a:gd name="T104" fmla="*/ 591 w 593"/>
              <a:gd name="T105" fmla="*/ 130 h 251"/>
              <a:gd name="T106" fmla="*/ 571 w 593"/>
              <a:gd name="T107" fmla="*/ 168 h 251"/>
              <a:gd name="T108" fmla="*/ 545 w 593"/>
              <a:gd name="T109" fmla="*/ 197 h 251"/>
              <a:gd name="T110" fmla="*/ 516 w 593"/>
              <a:gd name="T111" fmla="*/ 201 h 251"/>
              <a:gd name="T112" fmla="*/ 427 w 593"/>
              <a:gd name="T113" fmla="*/ 197 h 251"/>
              <a:gd name="T114" fmla="*/ 249 w 593"/>
              <a:gd name="T115" fmla="*/ 24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3" h="251">
                <a:moveTo>
                  <a:pt x="204" y="251"/>
                </a:moveTo>
                <a:lnTo>
                  <a:pt x="197" y="250"/>
                </a:lnTo>
                <a:lnTo>
                  <a:pt x="188" y="249"/>
                </a:lnTo>
                <a:lnTo>
                  <a:pt x="181" y="245"/>
                </a:lnTo>
                <a:lnTo>
                  <a:pt x="174" y="242"/>
                </a:lnTo>
                <a:lnTo>
                  <a:pt x="168" y="238"/>
                </a:lnTo>
                <a:lnTo>
                  <a:pt x="162" y="235"/>
                </a:lnTo>
                <a:lnTo>
                  <a:pt x="159" y="230"/>
                </a:lnTo>
                <a:lnTo>
                  <a:pt x="158" y="228"/>
                </a:lnTo>
                <a:lnTo>
                  <a:pt x="158" y="223"/>
                </a:lnTo>
                <a:lnTo>
                  <a:pt x="159" y="218"/>
                </a:lnTo>
                <a:lnTo>
                  <a:pt x="160" y="215"/>
                </a:lnTo>
                <a:lnTo>
                  <a:pt x="162" y="213"/>
                </a:lnTo>
                <a:lnTo>
                  <a:pt x="166" y="209"/>
                </a:lnTo>
                <a:lnTo>
                  <a:pt x="172" y="205"/>
                </a:lnTo>
                <a:lnTo>
                  <a:pt x="187" y="204"/>
                </a:lnTo>
                <a:lnTo>
                  <a:pt x="204" y="204"/>
                </a:lnTo>
                <a:lnTo>
                  <a:pt x="195" y="196"/>
                </a:lnTo>
                <a:lnTo>
                  <a:pt x="186" y="188"/>
                </a:lnTo>
                <a:lnTo>
                  <a:pt x="183" y="184"/>
                </a:lnTo>
                <a:lnTo>
                  <a:pt x="179" y="178"/>
                </a:lnTo>
                <a:lnTo>
                  <a:pt x="177" y="173"/>
                </a:lnTo>
                <a:lnTo>
                  <a:pt x="177" y="165"/>
                </a:lnTo>
                <a:lnTo>
                  <a:pt x="173" y="168"/>
                </a:lnTo>
                <a:lnTo>
                  <a:pt x="169" y="170"/>
                </a:lnTo>
                <a:lnTo>
                  <a:pt x="165" y="172"/>
                </a:lnTo>
                <a:lnTo>
                  <a:pt x="163" y="174"/>
                </a:lnTo>
                <a:lnTo>
                  <a:pt x="161" y="177"/>
                </a:lnTo>
                <a:lnTo>
                  <a:pt x="159" y="181"/>
                </a:lnTo>
                <a:lnTo>
                  <a:pt x="158" y="185"/>
                </a:lnTo>
                <a:lnTo>
                  <a:pt x="158" y="189"/>
                </a:lnTo>
                <a:lnTo>
                  <a:pt x="136" y="192"/>
                </a:lnTo>
                <a:lnTo>
                  <a:pt x="117" y="196"/>
                </a:lnTo>
                <a:lnTo>
                  <a:pt x="100" y="199"/>
                </a:lnTo>
                <a:lnTo>
                  <a:pt x="84" y="201"/>
                </a:lnTo>
                <a:lnTo>
                  <a:pt x="76" y="200"/>
                </a:lnTo>
                <a:lnTo>
                  <a:pt x="67" y="199"/>
                </a:lnTo>
                <a:lnTo>
                  <a:pt x="60" y="197"/>
                </a:lnTo>
                <a:lnTo>
                  <a:pt x="51" y="195"/>
                </a:lnTo>
                <a:lnTo>
                  <a:pt x="37" y="190"/>
                </a:lnTo>
                <a:lnTo>
                  <a:pt x="27" y="189"/>
                </a:lnTo>
                <a:lnTo>
                  <a:pt x="21" y="188"/>
                </a:lnTo>
                <a:lnTo>
                  <a:pt x="16" y="187"/>
                </a:lnTo>
                <a:lnTo>
                  <a:pt x="11" y="185"/>
                </a:lnTo>
                <a:lnTo>
                  <a:pt x="8" y="182"/>
                </a:lnTo>
                <a:lnTo>
                  <a:pt x="5" y="177"/>
                </a:lnTo>
                <a:lnTo>
                  <a:pt x="2" y="173"/>
                </a:lnTo>
                <a:lnTo>
                  <a:pt x="0" y="168"/>
                </a:lnTo>
                <a:lnTo>
                  <a:pt x="0" y="162"/>
                </a:lnTo>
                <a:lnTo>
                  <a:pt x="1" y="154"/>
                </a:lnTo>
                <a:lnTo>
                  <a:pt x="2" y="149"/>
                </a:lnTo>
                <a:lnTo>
                  <a:pt x="3" y="147"/>
                </a:lnTo>
                <a:lnTo>
                  <a:pt x="3" y="145"/>
                </a:lnTo>
                <a:lnTo>
                  <a:pt x="2" y="143"/>
                </a:lnTo>
                <a:lnTo>
                  <a:pt x="0" y="138"/>
                </a:lnTo>
                <a:lnTo>
                  <a:pt x="7" y="137"/>
                </a:lnTo>
                <a:lnTo>
                  <a:pt x="12" y="134"/>
                </a:lnTo>
                <a:lnTo>
                  <a:pt x="17" y="131"/>
                </a:lnTo>
                <a:lnTo>
                  <a:pt x="23" y="128"/>
                </a:lnTo>
                <a:lnTo>
                  <a:pt x="27" y="124"/>
                </a:lnTo>
                <a:lnTo>
                  <a:pt x="32" y="122"/>
                </a:lnTo>
                <a:lnTo>
                  <a:pt x="37" y="120"/>
                </a:lnTo>
                <a:lnTo>
                  <a:pt x="42" y="119"/>
                </a:lnTo>
                <a:lnTo>
                  <a:pt x="54" y="120"/>
                </a:lnTo>
                <a:lnTo>
                  <a:pt x="65" y="122"/>
                </a:lnTo>
                <a:lnTo>
                  <a:pt x="75" y="124"/>
                </a:lnTo>
                <a:lnTo>
                  <a:pt x="83" y="128"/>
                </a:lnTo>
                <a:lnTo>
                  <a:pt x="92" y="131"/>
                </a:lnTo>
                <a:lnTo>
                  <a:pt x="101" y="134"/>
                </a:lnTo>
                <a:lnTo>
                  <a:pt x="109" y="137"/>
                </a:lnTo>
                <a:lnTo>
                  <a:pt x="119" y="138"/>
                </a:lnTo>
                <a:lnTo>
                  <a:pt x="98" y="134"/>
                </a:lnTo>
                <a:lnTo>
                  <a:pt x="79" y="129"/>
                </a:lnTo>
                <a:lnTo>
                  <a:pt x="60" y="122"/>
                </a:lnTo>
                <a:lnTo>
                  <a:pt x="42" y="116"/>
                </a:lnTo>
                <a:lnTo>
                  <a:pt x="42" y="92"/>
                </a:lnTo>
                <a:lnTo>
                  <a:pt x="42" y="89"/>
                </a:lnTo>
                <a:lnTo>
                  <a:pt x="63" y="89"/>
                </a:lnTo>
                <a:lnTo>
                  <a:pt x="73" y="89"/>
                </a:lnTo>
                <a:lnTo>
                  <a:pt x="83" y="91"/>
                </a:lnTo>
                <a:lnTo>
                  <a:pt x="105" y="94"/>
                </a:lnTo>
                <a:lnTo>
                  <a:pt x="129" y="98"/>
                </a:lnTo>
                <a:lnTo>
                  <a:pt x="146" y="100"/>
                </a:lnTo>
                <a:lnTo>
                  <a:pt x="123" y="98"/>
                </a:lnTo>
                <a:lnTo>
                  <a:pt x="103" y="96"/>
                </a:lnTo>
                <a:lnTo>
                  <a:pt x="92" y="95"/>
                </a:lnTo>
                <a:lnTo>
                  <a:pt x="81" y="93"/>
                </a:lnTo>
                <a:lnTo>
                  <a:pt x="71" y="90"/>
                </a:lnTo>
                <a:lnTo>
                  <a:pt x="62" y="84"/>
                </a:lnTo>
                <a:lnTo>
                  <a:pt x="65" y="80"/>
                </a:lnTo>
                <a:lnTo>
                  <a:pt x="68" y="77"/>
                </a:lnTo>
                <a:lnTo>
                  <a:pt x="73" y="73"/>
                </a:lnTo>
                <a:lnTo>
                  <a:pt x="77" y="70"/>
                </a:lnTo>
                <a:lnTo>
                  <a:pt x="82" y="68"/>
                </a:lnTo>
                <a:lnTo>
                  <a:pt x="87" y="67"/>
                </a:lnTo>
                <a:lnTo>
                  <a:pt x="92" y="66"/>
                </a:lnTo>
                <a:lnTo>
                  <a:pt x="96" y="65"/>
                </a:lnTo>
                <a:lnTo>
                  <a:pt x="110" y="67"/>
                </a:lnTo>
                <a:lnTo>
                  <a:pt x="120" y="69"/>
                </a:lnTo>
                <a:lnTo>
                  <a:pt x="124" y="69"/>
                </a:lnTo>
                <a:lnTo>
                  <a:pt x="129" y="70"/>
                </a:lnTo>
                <a:lnTo>
                  <a:pt x="133" y="70"/>
                </a:lnTo>
                <a:lnTo>
                  <a:pt x="138" y="69"/>
                </a:lnTo>
                <a:lnTo>
                  <a:pt x="131" y="70"/>
                </a:lnTo>
                <a:lnTo>
                  <a:pt x="122" y="70"/>
                </a:lnTo>
                <a:lnTo>
                  <a:pt x="114" y="69"/>
                </a:lnTo>
                <a:lnTo>
                  <a:pt x="106" y="68"/>
                </a:lnTo>
                <a:lnTo>
                  <a:pt x="100" y="65"/>
                </a:lnTo>
                <a:lnTo>
                  <a:pt x="93" y="60"/>
                </a:lnTo>
                <a:lnTo>
                  <a:pt x="91" y="57"/>
                </a:lnTo>
                <a:lnTo>
                  <a:pt x="90" y="54"/>
                </a:lnTo>
                <a:lnTo>
                  <a:pt x="89" y="50"/>
                </a:lnTo>
                <a:lnTo>
                  <a:pt x="89" y="46"/>
                </a:lnTo>
                <a:lnTo>
                  <a:pt x="108" y="44"/>
                </a:lnTo>
                <a:lnTo>
                  <a:pt x="123" y="44"/>
                </a:lnTo>
                <a:lnTo>
                  <a:pt x="135" y="45"/>
                </a:lnTo>
                <a:lnTo>
                  <a:pt x="146" y="46"/>
                </a:lnTo>
                <a:lnTo>
                  <a:pt x="152" y="47"/>
                </a:lnTo>
                <a:lnTo>
                  <a:pt x="161" y="52"/>
                </a:lnTo>
                <a:lnTo>
                  <a:pt x="165" y="56"/>
                </a:lnTo>
                <a:lnTo>
                  <a:pt x="170" y="60"/>
                </a:lnTo>
                <a:lnTo>
                  <a:pt x="172" y="66"/>
                </a:lnTo>
                <a:lnTo>
                  <a:pt x="173" y="73"/>
                </a:lnTo>
                <a:lnTo>
                  <a:pt x="187" y="73"/>
                </a:lnTo>
                <a:lnTo>
                  <a:pt x="198" y="73"/>
                </a:lnTo>
                <a:lnTo>
                  <a:pt x="206" y="73"/>
                </a:lnTo>
                <a:lnTo>
                  <a:pt x="212" y="73"/>
                </a:lnTo>
                <a:lnTo>
                  <a:pt x="220" y="73"/>
                </a:lnTo>
                <a:lnTo>
                  <a:pt x="230" y="76"/>
                </a:lnTo>
                <a:lnTo>
                  <a:pt x="239" y="79"/>
                </a:lnTo>
                <a:lnTo>
                  <a:pt x="247" y="83"/>
                </a:lnTo>
                <a:lnTo>
                  <a:pt x="266" y="94"/>
                </a:lnTo>
                <a:lnTo>
                  <a:pt x="284" y="106"/>
                </a:lnTo>
                <a:lnTo>
                  <a:pt x="293" y="112"/>
                </a:lnTo>
                <a:lnTo>
                  <a:pt x="304" y="118"/>
                </a:lnTo>
                <a:lnTo>
                  <a:pt x="313" y="123"/>
                </a:lnTo>
                <a:lnTo>
                  <a:pt x="324" y="129"/>
                </a:lnTo>
                <a:lnTo>
                  <a:pt x="336" y="133"/>
                </a:lnTo>
                <a:lnTo>
                  <a:pt x="348" y="136"/>
                </a:lnTo>
                <a:lnTo>
                  <a:pt x="360" y="138"/>
                </a:lnTo>
                <a:lnTo>
                  <a:pt x="374" y="138"/>
                </a:lnTo>
                <a:lnTo>
                  <a:pt x="381" y="138"/>
                </a:lnTo>
                <a:lnTo>
                  <a:pt x="388" y="137"/>
                </a:lnTo>
                <a:lnTo>
                  <a:pt x="393" y="135"/>
                </a:lnTo>
                <a:lnTo>
                  <a:pt x="399" y="133"/>
                </a:lnTo>
                <a:lnTo>
                  <a:pt x="402" y="130"/>
                </a:lnTo>
                <a:lnTo>
                  <a:pt x="406" y="125"/>
                </a:lnTo>
                <a:lnTo>
                  <a:pt x="409" y="121"/>
                </a:lnTo>
                <a:lnTo>
                  <a:pt x="412" y="116"/>
                </a:lnTo>
                <a:lnTo>
                  <a:pt x="400" y="116"/>
                </a:lnTo>
                <a:lnTo>
                  <a:pt x="390" y="115"/>
                </a:lnTo>
                <a:lnTo>
                  <a:pt x="383" y="113"/>
                </a:lnTo>
                <a:lnTo>
                  <a:pt x="377" y="111"/>
                </a:lnTo>
                <a:lnTo>
                  <a:pt x="392" y="104"/>
                </a:lnTo>
                <a:lnTo>
                  <a:pt x="392" y="83"/>
                </a:lnTo>
                <a:lnTo>
                  <a:pt x="392" y="81"/>
                </a:lnTo>
                <a:lnTo>
                  <a:pt x="388" y="80"/>
                </a:lnTo>
                <a:lnTo>
                  <a:pt x="381" y="79"/>
                </a:lnTo>
                <a:lnTo>
                  <a:pt x="374" y="78"/>
                </a:lnTo>
                <a:lnTo>
                  <a:pt x="367" y="75"/>
                </a:lnTo>
                <a:lnTo>
                  <a:pt x="361" y="71"/>
                </a:lnTo>
                <a:lnTo>
                  <a:pt x="355" y="68"/>
                </a:lnTo>
                <a:lnTo>
                  <a:pt x="353" y="66"/>
                </a:lnTo>
                <a:lnTo>
                  <a:pt x="351" y="63"/>
                </a:lnTo>
                <a:lnTo>
                  <a:pt x="350" y="60"/>
                </a:lnTo>
                <a:lnTo>
                  <a:pt x="350" y="57"/>
                </a:lnTo>
                <a:lnTo>
                  <a:pt x="351" y="52"/>
                </a:lnTo>
                <a:lnTo>
                  <a:pt x="352" y="46"/>
                </a:lnTo>
                <a:lnTo>
                  <a:pt x="354" y="42"/>
                </a:lnTo>
                <a:lnTo>
                  <a:pt x="358" y="38"/>
                </a:lnTo>
                <a:lnTo>
                  <a:pt x="365" y="30"/>
                </a:lnTo>
                <a:lnTo>
                  <a:pt x="375" y="23"/>
                </a:lnTo>
                <a:lnTo>
                  <a:pt x="395" y="11"/>
                </a:lnTo>
                <a:lnTo>
                  <a:pt x="412" y="0"/>
                </a:lnTo>
                <a:lnTo>
                  <a:pt x="420" y="5"/>
                </a:lnTo>
                <a:lnTo>
                  <a:pt x="429" y="11"/>
                </a:lnTo>
                <a:lnTo>
                  <a:pt x="437" y="14"/>
                </a:lnTo>
                <a:lnTo>
                  <a:pt x="446" y="15"/>
                </a:lnTo>
                <a:lnTo>
                  <a:pt x="445" y="23"/>
                </a:lnTo>
                <a:lnTo>
                  <a:pt x="445" y="28"/>
                </a:lnTo>
                <a:lnTo>
                  <a:pt x="446" y="31"/>
                </a:lnTo>
                <a:lnTo>
                  <a:pt x="446" y="34"/>
                </a:lnTo>
                <a:lnTo>
                  <a:pt x="447" y="40"/>
                </a:lnTo>
                <a:lnTo>
                  <a:pt x="448" y="45"/>
                </a:lnTo>
                <a:lnTo>
                  <a:pt x="449" y="51"/>
                </a:lnTo>
                <a:lnTo>
                  <a:pt x="451" y="56"/>
                </a:lnTo>
                <a:lnTo>
                  <a:pt x="458" y="67"/>
                </a:lnTo>
                <a:lnTo>
                  <a:pt x="466" y="78"/>
                </a:lnTo>
                <a:lnTo>
                  <a:pt x="475" y="86"/>
                </a:lnTo>
                <a:lnTo>
                  <a:pt x="485" y="94"/>
                </a:lnTo>
                <a:lnTo>
                  <a:pt x="491" y="96"/>
                </a:lnTo>
                <a:lnTo>
                  <a:pt x="497" y="98"/>
                </a:lnTo>
                <a:lnTo>
                  <a:pt x="502" y="99"/>
                </a:lnTo>
                <a:lnTo>
                  <a:pt x="508" y="100"/>
                </a:lnTo>
                <a:lnTo>
                  <a:pt x="514" y="99"/>
                </a:lnTo>
                <a:lnTo>
                  <a:pt x="520" y="96"/>
                </a:lnTo>
                <a:lnTo>
                  <a:pt x="524" y="93"/>
                </a:lnTo>
                <a:lnTo>
                  <a:pt x="529" y="89"/>
                </a:lnTo>
                <a:lnTo>
                  <a:pt x="536" y="84"/>
                </a:lnTo>
                <a:lnTo>
                  <a:pt x="541" y="81"/>
                </a:lnTo>
                <a:lnTo>
                  <a:pt x="548" y="78"/>
                </a:lnTo>
                <a:lnTo>
                  <a:pt x="554" y="77"/>
                </a:lnTo>
                <a:lnTo>
                  <a:pt x="563" y="78"/>
                </a:lnTo>
                <a:lnTo>
                  <a:pt x="570" y="81"/>
                </a:lnTo>
                <a:lnTo>
                  <a:pt x="577" y="85"/>
                </a:lnTo>
                <a:lnTo>
                  <a:pt x="582" y="91"/>
                </a:lnTo>
                <a:lnTo>
                  <a:pt x="586" y="97"/>
                </a:lnTo>
                <a:lnTo>
                  <a:pt x="590" y="105"/>
                </a:lnTo>
                <a:lnTo>
                  <a:pt x="592" y="112"/>
                </a:lnTo>
                <a:lnTo>
                  <a:pt x="593" y="119"/>
                </a:lnTo>
                <a:lnTo>
                  <a:pt x="592" y="124"/>
                </a:lnTo>
                <a:lnTo>
                  <a:pt x="591" y="130"/>
                </a:lnTo>
                <a:lnTo>
                  <a:pt x="589" y="135"/>
                </a:lnTo>
                <a:lnTo>
                  <a:pt x="586" y="142"/>
                </a:lnTo>
                <a:lnTo>
                  <a:pt x="580" y="155"/>
                </a:lnTo>
                <a:lnTo>
                  <a:pt x="571" y="168"/>
                </a:lnTo>
                <a:lnTo>
                  <a:pt x="563" y="179"/>
                </a:lnTo>
                <a:lnTo>
                  <a:pt x="554" y="189"/>
                </a:lnTo>
                <a:lnTo>
                  <a:pt x="550" y="194"/>
                </a:lnTo>
                <a:lnTo>
                  <a:pt x="545" y="197"/>
                </a:lnTo>
                <a:lnTo>
                  <a:pt x="542" y="199"/>
                </a:lnTo>
                <a:lnTo>
                  <a:pt x="539" y="201"/>
                </a:lnTo>
                <a:lnTo>
                  <a:pt x="530" y="201"/>
                </a:lnTo>
                <a:lnTo>
                  <a:pt x="516" y="201"/>
                </a:lnTo>
                <a:lnTo>
                  <a:pt x="498" y="200"/>
                </a:lnTo>
                <a:lnTo>
                  <a:pt x="478" y="199"/>
                </a:lnTo>
                <a:lnTo>
                  <a:pt x="443" y="196"/>
                </a:lnTo>
                <a:lnTo>
                  <a:pt x="427" y="197"/>
                </a:lnTo>
                <a:lnTo>
                  <a:pt x="315" y="228"/>
                </a:lnTo>
                <a:lnTo>
                  <a:pt x="290" y="236"/>
                </a:lnTo>
                <a:lnTo>
                  <a:pt x="263" y="243"/>
                </a:lnTo>
                <a:lnTo>
                  <a:pt x="249" y="247"/>
                </a:lnTo>
                <a:lnTo>
                  <a:pt x="234" y="249"/>
                </a:lnTo>
                <a:lnTo>
                  <a:pt x="219" y="250"/>
                </a:lnTo>
                <a:lnTo>
                  <a:pt x="204" y="25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29" name="Freeform 28"/>
          <p:cNvSpPr>
            <a:spLocks/>
          </p:cNvSpPr>
          <p:nvPr/>
        </p:nvSpPr>
        <p:spPr bwMode="auto">
          <a:xfrm>
            <a:off x="2610152" y="1642357"/>
            <a:ext cx="85172" cy="64399"/>
          </a:xfrm>
          <a:custGeom>
            <a:avLst/>
            <a:gdLst>
              <a:gd name="T0" fmla="*/ 31 w 82"/>
              <a:gd name="T1" fmla="*/ 61 h 61"/>
              <a:gd name="T2" fmla="*/ 25 w 82"/>
              <a:gd name="T3" fmla="*/ 61 h 61"/>
              <a:gd name="T4" fmla="*/ 19 w 82"/>
              <a:gd name="T5" fmla="*/ 60 h 61"/>
              <a:gd name="T6" fmla="*/ 14 w 82"/>
              <a:gd name="T7" fmla="*/ 58 h 61"/>
              <a:gd name="T8" fmla="*/ 10 w 82"/>
              <a:gd name="T9" fmla="*/ 56 h 61"/>
              <a:gd name="T10" fmla="*/ 5 w 82"/>
              <a:gd name="T11" fmla="*/ 54 h 61"/>
              <a:gd name="T12" fmla="*/ 3 w 82"/>
              <a:gd name="T13" fmla="*/ 51 h 61"/>
              <a:gd name="T14" fmla="*/ 1 w 82"/>
              <a:gd name="T15" fmla="*/ 46 h 61"/>
              <a:gd name="T16" fmla="*/ 0 w 82"/>
              <a:gd name="T17" fmla="*/ 42 h 61"/>
              <a:gd name="T18" fmla="*/ 1 w 82"/>
              <a:gd name="T19" fmla="*/ 37 h 61"/>
              <a:gd name="T20" fmla="*/ 3 w 82"/>
              <a:gd name="T21" fmla="*/ 32 h 61"/>
              <a:gd name="T22" fmla="*/ 6 w 82"/>
              <a:gd name="T23" fmla="*/ 27 h 61"/>
              <a:gd name="T24" fmla="*/ 10 w 82"/>
              <a:gd name="T25" fmla="*/ 22 h 61"/>
              <a:gd name="T26" fmla="*/ 15 w 82"/>
              <a:gd name="T27" fmla="*/ 19 h 61"/>
              <a:gd name="T28" fmla="*/ 20 w 82"/>
              <a:gd name="T29" fmla="*/ 16 h 61"/>
              <a:gd name="T30" fmla="*/ 27 w 82"/>
              <a:gd name="T31" fmla="*/ 13 h 61"/>
              <a:gd name="T32" fmla="*/ 33 w 82"/>
              <a:gd name="T33" fmla="*/ 9 h 61"/>
              <a:gd name="T34" fmla="*/ 47 w 82"/>
              <a:gd name="T35" fmla="*/ 5 h 61"/>
              <a:gd name="T36" fmla="*/ 60 w 82"/>
              <a:gd name="T37" fmla="*/ 3 h 61"/>
              <a:gd name="T38" fmla="*/ 72 w 82"/>
              <a:gd name="T39" fmla="*/ 1 h 61"/>
              <a:gd name="T40" fmla="*/ 82 w 82"/>
              <a:gd name="T41" fmla="*/ 0 h 61"/>
              <a:gd name="T42" fmla="*/ 79 w 82"/>
              <a:gd name="T43" fmla="*/ 11 h 61"/>
              <a:gd name="T44" fmla="*/ 74 w 82"/>
              <a:gd name="T45" fmla="*/ 21 h 61"/>
              <a:gd name="T46" fmla="*/ 69 w 82"/>
              <a:gd name="T47" fmla="*/ 31 h 61"/>
              <a:gd name="T48" fmla="*/ 63 w 82"/>
              <a:gd name="T49" fmla="*/ 41 h 61"/>
              <a:gd name="T50" fmla="*/ 55 w 82"/>
              <a:gd name="T51" fmla="*/ 50 h 61"/>
              <a:gd name="T52" fmla="*/ 46 w 82"/>
              <a:gd name="T53" fmla="*/ 56 h 61"/>
              <a:gd name="T54" fmla="*/ 42 w 82"/>
              <a:gd name="T55" fmla="*/ 58 h 61"/>
              <a:gd name="T56" fmla="*/ 39 w 82"/>
              <a:gd name="T57" fmla="*/ 60 h 61"/>
              <a:gd name="T58" fmla="*/ 34 w 82"/>
              <a:gd name="T59" fmla="*/ 61 h 61"/>
              <a:gd name="T60" fmla="*/ 31 w 82"/>
              <a:gd name="T6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2" h="61">
                <a:moveTo>
                  <a:pt x="31" y="61"/>
                </a:moveTo>
                <a:lnTo>
                  <a:pt x="25" y="61"/>
                </a:lnTo>
                <a:lnTo>
                  <a:pt x="19" y="60"/>
                </a:lnTo>
                <a:lnTo>
                  <a:pt x="14" y="58"/>
                </a:lnTo>
                <a:lnTo>
                  <a:pt x="10" y="56"/>
                </a:lnTo>
                <a:lnTo>
                  <a:pt x="5" y="54"/>
                </a:lnTo>
                <a:lnTo>
                  <a:pt x="3" y="51"/>
                </a:lnTo>
                <a:lnTo>
                  <a:pt x="1" y="46"/>
                </a:lnTo>
                <a:lnTo>
                  <a:pt x="0" y="42"/>
                </a:lnTo>
                <a:lnTo>
                  <a:pt x="1" y="37"/>
                </a:lnTo>
                <a:lnTo>
                  <a:pt x="3" y="32"/>
                </a:lnTo>
                <a:lnTo>
                  <a:pt x="6" y="27"/>
                </a:lnTo>
                <a:lnTo>
                  <a:pt x="10" y="22"/>
                </a:lnTo>
                <a:lnTo>
                  <a:pt x="15" y="19"/>
                </a:lnTo>
                <a:lnTo>
                  <a:pt x="20" y="16"/>
                </a:lnTo>
                <a:lnTo>
                  <a:pt x="27" y="13"/>
                </a:lnTo>
                <a:lnTo>
                  <a:pt x="33" y="9"/>
                </a:lnTo>
                <a:lnTo>
                  <a:pt x="47" y="5"/>
                </a:lnTo>
                <a:lnTo>
                  <a:pt x="60" y="3"/>
                </a:lnTo>
                <a:lnTo>
                  <a:pt x="72" y="1"/>
                </a:lnTo>
                <a:lnTo>
                  <a:pt x="82" y="0"/>
                </a:lnTo>
                <a:lnTo>
                  <a:pt x="79" y="11"/>
                </a:lnTo>
                <a:lnTo>
                  <a:pt x="74" y="21"/>
                </a:lnTo>
                <a:lnTo>
                  <a:pt x="69" y="31"/>
                </a:lnTo>
                <a:lnTo>
                  <a:pt x="63" y="41"/>
                </a:lnTo>
                <a:lnTo>
                  <a:pt x="55" y="50"/>
                </a:lnTo>
                <a:lnTo>
                  <a:pt x="46" y="56"/>
                </a:lnTo>
                <a:lnTo>
                  <a:pt x="42" y="58"/>
                </a:lnTo>
                <a:lnTo>
                  <a:pt x="39" y="60"/>
                </a:lnTo>
                <a:lnTo>
                  <a:pt x="34" y="61"/>
                </a:lnTo>
                <a:lnTo>
                  <a:pt x="31" y="6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30" name="Freeform 29"/>
          <p:cNvSpPr>
            <a:spLocks/>
          </p:cNvSpPr>
          <p:nvPr/>
        </p:nvSpPr>
        <p:spPr bwMode="auto">
          <a:xfrm>
            <a:off x="2832431" y="1553030"/>
            <a:ext cx="66476" cy="22852"/>
          </a:xfrm>
          <a:custGeom>
            <a:avLst/>
            <a:gdLst>
              <a:gd name="T0" fmla="*/ 23 w 63"/>
              <a:gd name="T1" fmla="*/ 24 h 24"/>
              <a:gd name="T2" fmla="*/ 20 w 63"/>
              <a:gd name="T3" fmla="*/ 24 h 24"/>
              <a:gd name="T4" fmla="*/ 17 w 63"/>
              <a:gd name="T5" fmla="*/ 22 h 24"/>
              <a:gd name="T6" fmla="*/ 13 w 63"/>
              <a:gd name="T7" fmla="*/ 21 h 24"/>
              <a:gd name="T8" fmla="*/ 8 w 63"/>
              <a:gd name="T9" fmla="*/ 17 h 24"/>
              <a:gd name="T10" fmla="*/ 5 w 63"/>
              <a:gd name="T11" fmla="*/ 14 h 24"/>
              <a:gd name="T12" fmla="*/ 2 w 63"/>
              <a:gd name="T13" fmla="*/ 10 h 24"/>
              <a:gd name="T14" fmla="*/ 1 w 63"/>
              <a:gd name="T15" fmla="*/ 6 h 24"/>
              <a:gd name="T16" fmla="*/ 0 w 63"/>
              <a:gd name="T17" fmla="*/ 0 h 24"/>
              <a:gd name="T18" fmla="*/ 36 w 63"/>
              <a:gd name="T19" fmla="*/ 0 h 24"/>
              <a:gd name="T20" fmla="*/ 56 w 63"/>
              <a:gd name="T21" fmla="*/ 0 h 24"/>
              <a:gd name="T22" fmla="*/ 63 w 63"/>
              <a:gd name="T23" fmla="*/ 0 h 24"/>
              <a:gd name="T24" fmla="*/ 63 w 63"/>
              <a:gd name="T25" fmla="*/ 0 h 24"/>
              <a:gd name="T26" fmla="*/ 63 w 63"/>
              <a:gd name="T27" fmla="*/ 21 h 24"/>
              <a:gd name="T28" fmla="*/ 63 w 63"/>
              <a:gd name="T29" fmla="*/ 24 h 24"/>
              <a:gd name="T30" fmla="*/ 55 w 63"/>
              <a:gd name="T31" fmla="*/ 24 h 24"/>
              <a:gd name="T32" fmla="*/ 41 w 63"/>
              <a:gd name="T33" fmla="*/ 24 h 24"/>
              <a:gd name="T34" fmla="*/ 29 w 63"/>
              <a:gd name="T35" fmla="*/ 24 h 24"/>
              <a:gd name="T36" fmla="*/ 23 w 63"/>
              <a:gd name="T3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24">
                <a:moveTo>
                  <a:pt x="23" y="24"/>
                </a:moveTo>
                <a:lnTo>
                  <a:pt x="20" y="24"/>
                </a:lnTo>
                <a:lnTo>
                  <a:pt x="17" y="22"/>
                </a:lnTo>
                <a:lnTo>
                  <a:pt x="13" y="21"/>
                </a:lnTo>
                <a:lnTo>
                  <a:pt x="8" y="17"/>
                </a:lnTo>
                <a:lnTo>
                  <a:pt x="5" y="14"/>
                </a:lnTo>
                <a:lnTo>
                  <a:pt x="2" y="10"/>
                </a:lnTo>
                <a:lnTo>
                  <a:pt x="1" y="6"/>
                </a:lnTo>
                <a:lnTo>
                  <a:pt x="0" y="0"/>
                </a:lnTo>
                <a:lnTo>
                  <a:pt x="36" y="0"/>
                </a:lnTo>
                <a:lnTo>
                  <a:pt x="56" y="0"/>
                </a:lnTo>
                <a:lnTo>
                  <a:pt x="63" y="0"/>
                </a:lnTo>
                <a:lnTo>
                  <a:pt x="63" y="0"/>
                </a:lnTo>
                <a:lnTo>
                  <a:pt x="63" y="21"/>
                </a:lnTo>
                <a:lnTo>
                  <a:pt x="63" y="24"/>
                </a:lnTo>
                <a:lnTo>
                  <a:pt x="55" y="24"/>
                </a:lnTo>
                <a:lnTo>
                  <a:pt x="41" y="24"/>
                </a:lnTo>
                <a:lnTo>
                  <a:pt x="29" y="24"/>
                </a:lnTo>
                <a:lnTo>
                  <a:pt x="23" y="2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31" name="Freeform 30"/>
          <p:cNvSpPr>
            <a:spLocks/>
          </p:cNvSpPr>
          <p:nvPr/>
        </p:nvSpPr>
        <p:spPr bwMode="auto">
          <a:xfrm>
            <a:off x="2431511" y="1488632"/>
            <a:ext cx="355230" cy="178654"/>
          </a:xfrm>
          <a:custGeom>
            <a:avLst/>
            <a:gdLst>
              <a:gd name="T0" fmla="*/ 342 w 342"/>
              <a:gd name="T1" fmla="*/ 19 h 174"/>
              <a:gd name="T2" fmla="*/ 339 w 342"/>
              <a:gd name="T3" fmla="*/ 28 h 174"/>
              <a:gd name="T4" fmla="*/ 334 w 342"/>
              <a:gd name="T5" fmla="*/ 35 h 174"/>
              <a:gd name="T6" fmla="*/ 325 w 342"/>
              <a:gd name="T7" fmla="*/ 40 h 174"/>
              <a:gd name="T8" fmla="*/ 323 w 342"/>
              <a:gd name="T9" fmla="*/ 52 h 174"/>
              <a:gd name="T10" fmla="*/ 331 w 342"/>
              <a:gd name="T11" fmla="*/ 63 h 174"/>
              <a:gd name="T12" fmla="*/ 334 w 342"/>
              <a:gd name="T13" fmla="*/ 72 h 174"/>
              <a:gd name="T14" fmla="*/ 292 w 342"/>
              <a:gd name="T15" fmla="*/ 109 h 174"/>
              <a:gd name="T16" fmla="*/ 263 w 342"/>
              <a:gd name="T17" fmla="*/ 130 h 174"/>
              <a:gd name="T18" fmla="*/ 256 w 342"/>
              <a:gd name="T19" fmla="*/ 131 h 174"/>
              <a:gd name="T20" fmla="*/ 248 w 342"/>
              <a:gd name="T21" fmla="*/ 128 h 174"/>
              <a:gd name="T22" fmla="*/ 240 w 342"/>
              <a:gd name="T23" fmla="*/ 118 h 174"/>
              <a:gd name="T24" fmla="*/ 231 w 342"/>
              <a:gd name="T25" fmla="*/ 103 h 174"/>
              <a:gd name="T26" fmla="*/ 224 w 342"/>
              <a:gd name="T27" fmla="*/ 89 h 174"/>
              <a:gd name="T28" fmla="*/ 215 w 342"/>
              <a:gd name="T29" fmla="*/ 95 h 174"/>
              <a:gd name="T30" fmla="*/ 205 w 342"/>
              <a:gd name="T31" fmla="*/ 114 h 174"/>
              <a:gd name="T32" fmla="*/ 189 w 342"/>
              <a:gd name="T33" fmla="*/ 128 h 174"/>
              <a:gd name="T34" fmla="*/ 175 w 342"/>
              <a:gd name="T35" fmla="*/ 135 h 174"/>
              <a:gd name="T36" fmla="*/ 164 w 342"/>
              <a:gd name="T37" fmla="*/ 136 h 174"/>
              <a:gd name="T38" fmla="*/ 158 w 342"/>
              <a:gd name="T39" fmla="*/ 142 h 174"/>
              <a:gd name="T40" fmla="*/ 152 w 342"/>
              <a:gd name="T41" fmla="*/ 156 h 174"/>
              <a:gd name="T42" fmla="*/ 144 w 342"/>
              <a:gd name="T43" fmla="*/ 167 h 174"/>
              <a:gd name="T44" fmla="*/ 132 w 342"/>
              <a:gd name="T45" fmla="*/ 174 h 174"/>
              <a:gd name="T46" fmla="*/ 119 w 342"/>
              <a:gd name="T47" fmla="*/ 174 h 174"/>
              <a:gd name="T48" fmla="*/ 109 w 342"/>
              <a:gd name="T49" fmla="*/ 167 h 174"/>
              <a:gd name="T50" fmla="*/ 98 w 342"/>
              <a:gd name="T51" fmla="*/ 154 h 174"/>
              <a:gd name="T52" fmla="*/ 87 w 342"/>
              <a:gd name="T53" fmla="*/ 150 h 174"/>
              <a:gd name="T54" fmla="*/ 75 w 342"/>
              <a:gd name="T55" fmla="*/ 152 h 174"/>
              <a:gd name="T56" fmla="*/ 58 w 342"/>
              <a:gd name="T57" fmla="*/ 149 h 174"/>
              <a:gd name="T58" fmla="*/ 33 w 342"/>
              <a:gd name="T59" fmla="*/ 153 h 174"/>
              <a:gd name="T60" fmla="*/ 8 w 342"/>
              <a:gd name="T61" fmla="*/ 148 h 174"/>
              <a:gd name="T62" fmla="*/ 6 w 342"/>
              <a:gd name="T63" fmla="*/ 129 h 174"/>
              <a:gd name="T64" fmla="*/ 29 w 342"/>
              <a:gd name="T65" fmla="*/ 110 h 174"/>
              <a:gd name="T66" fmla="*/ 60 w 342"/>
              <a:gd name="T67" fmla="*/ 97 h 174"/>
              <a:gd name="T68" fmla="*/ 98 w 342"/>
              <a:gd name="T69" fmla="*/ 83 h 174"/>
              <a:gd name="T70" fmla="*/ 126 w 342"/>
              <a:gd name="T71" fmla="*/ 70 h 174"/>
              <a:gd name="T72" fmla="*/ 136 w 342"/>
              <a:gd name="T73" fmla="*/ 60 h 174"/>
              <a:gd name="T74" fmla="*/ 149 w 342"/>
              <a:gd name="T75" fmla="*/ 44 h 174"/>
              <a:gd name="T76" fmla="*/ 163 w 342"/>
              <a:gd name="T77" fmla="*/ 28 h 174"/>
              <a:gd name="T78" fmla="*/ 173 w 342"/>
              <a:gd name="T79" fmla="*/ 19 h 174"/>
              <a:gd name="T80" fmla="*/ 186 w 342"/>
              <a:gd name="T81" fmla="*/ 11 h 174"/>
              <a:gd name="T82" fmla="*/ 201 w 342"/>
              <a:gd name="T83" fmla="*/ 8 h 174"/>
              <a:gd name="T84" fmla="*/ 225 w 342"/>
              <a:gd name="T85" fmla="*/ 9 h 174"/>
              <a:gd name="T86" fmla="*/ 257 w 342"/>
              <a:gd name="T87" fmla="*/ 7 h 174"/>
              <a:gd name="T88" fmla="*/ 301 w 342"/>
              <a:gd name="T89" fmla="*/ 0 h 174"/>
              <a:gd name="T90" fmla="*/ 319 w 342"/>
              <a:gd name="T91" fmla="*/ 0 h 174"/>
              <a:gd name="T92" fmla="*/ 333 w 342"/>
              <a:gd name="T93" fmla="*/ 3 h 174"/>
              <a:gd name="T94" fmla="*/ 340 w 342"/>
              <a:gd name="T95" fmla="*/ 8 h 174"/>
              <a:gd name="T96" fmla="*/ 342 w 342"/>
              <a:gd name="T97" fmla="*/ 1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2" h="174">
                <a:moveTo>
                  <a:pt x="342" y="15"/>
                </a:moveTo>
                <a:lnTo>
                  <a:pt x="342" y="19"/>
                </a:lnTo>
                <a:lnTo>
                  <a:pt x="341" y="23"/>
                </a:lnTo>
                <a:lnTo>
                  <a:pt x="339" y="28"/>
                </a:lnTo>
                <a:lnTo>
                  <a:pt x="337" y="32"/>
                </a:lnTo>
                <a:lnTo>
                  <a:pt x="334" y="35"/>
                </a:lnTo>
                <a:lnTo>
                  <a:pt x="329" y="38"/>
                </a:lnTo>
                <a:lnTo>
                  <a:pt x="325" y="40"/>
                </a:lnTo>
                <a:lnTo>
                  <a:pt x="319" y="42"/>
                </a:lnTo>
                <a:lnTo>
                  <a:pt x="323" y="52"/>
                </a:lnTo>
                <a:lnTo>
                  <a:pt x="328" y="60"/>
                </a:lnTo>
                <a:lnTo>
                  <a:pt x="331" y="63"/>
                </a:lnTo>
                <a:lnTo>
                  <a:pt x="333" y="68"/>
                </a:lnTo>
                <a:lnTo>
                  <a:pt x="334" y="72"/>
                </a:lnTo>
                <a:lnTo>
                  <a:pt x="335" y="77"/>
                </a:lnTo>
                <a:lnTo>
                  <a:pt x="292" y="109"/>
                </a:lnTo>
                <a:lnTo>
                  <a:pt x="270" y="125"/>
                </a:lnTo>
                <a:lnTo>
                  <a:pt x="263" y="130"/>
                </a:lnTo>
                <a:lnTo>
                  <a:pt x="260" y="131"/>
                </a:lnTo>
                <a:lnTo>
                  <a:pt x="256" y="131"/>
                </a:lnTo>
                <a:lnTo>
                  <a:pt x="252" y="129"/>
                </a:lnTo>
                <a:lnTo>
                  <a:pt x="248" y="128"/>
                </a:lnTo>
                <a:lnTo>
                  <a:pt x="245" y="125"/>
                </a:lnTo>
                <a:lnTo>
                  <a:pt x="240" y="118"/>
                </a:lnTo>
                <a:lnTo>
                  <a:pt x="236" y="111"/>
                </a:lnTo>
                <a:lnTo>
                  <a:pt x="231" y="103"/>
                </a:lnTo>
                <a:lnTo>
                  <a:pt x="228" y="96"/>
                </a:lnTo>
                <a:lnTo>
                  <a:pt x="224" y="89"/>
                </a:lnTo>
                <a:lnTo>
                  <a:pt x="218" y="85"/>
                </a:lnTo>
                <a:lnTo>
                  <a:pt x="215" y="95"/>
                </a:lnTo>
                <a:lnTo>
                  <a:pt x="211" y="104"/>
                </a:lnTo>
                <a:lnTo>
                  <a:pt x="205" y="114"/>
                </a:lnTo>
                <a:lnTo>
                  <a:pt x="198" y="122"/>
                </a:lnTo>
                <a:lnTo>
                  <a:pt x="189" y="128"/>
                </a:lnTo>
                <a:lnTo>
                  <a:pt x="179" y="132"/>
                </a:lnTo>
                <a:lnTo>
                  <a:pt x="175" y="135"/>
                </a:lnTo>
                <a:lnTo>
                  <a:pt x="170" y="136"/>
                </a:lnTo>
                <a:lnTo>
                  <a:pt x="164" y="136"/>
                </a:lnTo>
                <a:lnTo>
                  <a:pt x="160" y="136"/>
                </a:lnTo>
                <a:lnTo>
                  <a:pt x="158" y="142"/>
                </a:lnTo>
                <a:lnTo>
                  <a:pt x="156" y="150"/>
                </a:lnTo>
                <a:lnTo>
                  <a:pt x="152" y="156"/>
                </a:lnTo>
                <a:lnTo>
                  <a:pt x="148" y="162"/>
                </a:lnTo>
                <a:lnTo>
                  <a:pt x="144" y="167"/>
                </a:lnTo>
                <a:lnTo>
                  <a:pt x="138" y="170"/>
                </a:lnTo>
                <a:lnTo>
                  <a:pt x="132" y="174"/>
                </a:lnTo>
                <a:lnTo>
                  <a:pt x="124" y="174"/>
                </a:lnTo>
                <a:lnTo>
                  <a:pt x="119" y="174"/>
                </a:lnTo>
                <a:lnTo>
                  <a:pt x="114" y="171"/>
                </a:lnTo>
                <a:lnTo>
                  <a:pt x="109" y="167"/>
                </a:lnTo>
                <a:lnTo>
                  <a:pt x="105" y="164"/>
                </a:lnTo>
                <a:lnTo>
                  <a:pt x="98" y="154"/>
                </a:lnTo>
                <a:lnTo>
                  <a:pt x="94" y="147"/>
                </a:lnTo>
                <a:lnTo>
                  <a:pt x="87" y="150"/>
                </a:lnTo>
                <a:lnTo>
                  <a:pt x="80" y="152"/>
                </a:lnTo>
                <a:lnTo>
                  <a:pt x="75" y="152"/>
                </a:lnTo>
                <a:lnTo>
                  <a:pt x="69" y="151"/>
                </a:lnTo>
                <a:lnTo>
                  <a:pt x="58" y="149"/>
                </a:lnTo>
                <a:lnTo>
                  <a:pt x="47" y="147"/>
                </a:lnTo>
                <a:lnTo>
                  <a:pt x="33" y="153"/>
                </a:lnTo>
                <a:lnTo>
                  <a:pt x="15" y="163"/>
                </a:lnTo>
                <a:lnTo>
                  <a:pt x="8" y="148"/>
                </a:lnTo>
                <a:lnTo>
                  <a:pt x="0" y="136"/>
                </a:lnTo>
                <a:lnTo>
                  <a:pt x="6" y="129"/>
                </a:lnTo>
                <a:lnTo>
                  <a:pt x="16" y="119"/>
                </a:lnTo>
                <a:lnTo>
                  <a:pt x="29" y="110"/>
                </a:lnTo>
                <a:lnTo>
                  <a:pt x="39" y="104"/>
                </a:lnTo>
                <a:lnTo>
                  <a:pt x="60" y="97"/>
                </a:lnTo>
                <a:lnTo>
                  <a:pt x="79" y="90"/>
                </a:lnTo>
                <a:lnTo>
                  <a:pt x="98" y="83"/>
                </a:lnTo>
                <a:lnTo>
                  <a:pt x="121" y="73"/>
                </a:lnTo>
                <a:lnTo>
                  <a:pt x="126" y="70"/>
                </a:lnTo>
                <a:lnTo>
                  <a:pt x="132" y="64"/>
                </a:lnTo>
                <a:lnTo>
                  <a:pt x="136" y="60"/>
                </a:lnTo>
                <a:lnTo>
                  <a:pt x="141" y="55"/>
                </a:lnTo>
                <a:lnTo>
                  <a:pt x="149" y="44"/>
                </a:lnTo>
                <a:lnTo>
                  <a:pt x="158" y="33"/>
                </a:lnTo>
                <a:lnTo>
                  <a:pt x="163" y="28"/>
                </a:lnTo>
                <a:lnTo>
                  <a:pt x="168" y="23"/>
                </a:lnTo>
                <a:lnTo>
                  <a:pt x="173" y="19"/>
                </a:lnTo>
                <a:lnTo>
                  <a:pt x="179" y="15"/>
                </a:lnTo>
                <a:lnTo>
                  <a:pt x="186" y="11"/>
                </a:lnTo>
                <a:lnTo>
                  <a:pt x="193" y="9"/>
                </a:lnTo>
                <a:lnTo>
                  <a:pt x="201" y="8"/>
                </a:lnTo>
                <a:lnTo>
                  <a:pt x="211" y="7"/>
                </a:lnTo>
                <a:lnTo>
                  <a:pt x="225" y="9"/>
                </a:lnTo>
                <a:lnTo>
                  <a:pt x="241" y="11"/>
                </a:lnTo>
                <a:lnTo>
                  <a:pt x="257" y="7"/>
                </a:lnTo>
                <a:lnTo>
                  <a:pt x="292" y="2"/>
                </a:lnTo>
                <a:lnTo>
                  <a:pt x="301" y="0"/>
                </a:lnTo>
                <a:lnTo>
                  <a:pt x="310" y="0"/>
                </a:lnTo>
                <a:lnTo>
                  <a:pt x="319" y="0"/>
                </a:lnTo>
                <a:lnTo>
                  <a:pt x="326" y="2"/>
                </a:lnTo>
                <a:lnTo>
                  <a:pt x="333" y="3"/>
                </a:lnTo>
                <a:lnTo>
                  <a:pt x="338" y="6"/>
                </a:lnTo>
                <a:lnTo>
                  <a:pt x="340" y="8"/>
                </a:lnTo>
                <a:lnTo>
                  <a:pt x="341" y="10"/>
                </a:lnTo>
                <a:lnTo>
                  <a:pt x="342" y="12"/>
                </a:lnTo>
                <a:lnTo>
                  <a:pt x="342" y="1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32" name="Freeform 31"/>
          <p:cNvSpPr>
            <a:spLocks/>
          </p:cNvSpPr>
          <p:nvPr/>
        </p:nvSpPr>
        <p:spPr bwMode="auto">
          <a:xfrm>
            <a:off x="2905146" y="1347405"/>
            <a:ext cx="197351" cy="62321"/>
          </a:xfrm>
          <a:custGeom>
            <a:avLst/>
            <a:gdLst>
              <a:gd name="T0" fmla="*/ 76 w 190"/>
              <a:gd name="T1" fmla="*/ 61 h 61"/>
              <a:gd name="T2" fmla="*/ 68 w 190"/>
              <a:gd name="T3" fmla="*/ 61 h 61"/>
              <a:gd name="T4" fmla="*/ 61 w 190"/>
              <a:gd name="T5" fmla="*/ 60 h 61"/>
              <a:gd name="T6" fmla="*/ 56 w 190"/>
              <a:gd name="T7" fmla="*/ 58 h 61"/>
              <a:gd name="T8" fmla="*/ 52 w 190"/>
              <a:gd name="T9" fmla="*/ 55 h 61"/>
              <a:gd name="T10" fmla="*/ 47 w 190"/>
              <a:gd name="T11" fmla="*/ 53 h 61"/>
              <a:gd name="T12" fmla="*/ 43 w 190"/>
              <a:gd name="T13" fmla="*/ 51 h 61"/>
              <a:gd name="T14" fmla="*/ 39 w 190"/>
              <a:gd name="T15" fmla="*/ 50 h 61"/>
              <a:gd name="T16" fmla="*/ 33 w 190"/>
              <a:gd name="T17" fmla="*/ 49 h 61"/>
              <a:gd name="T18" fmla="*/ 28 w 190"/>
              <a:gd name="T19" fmla="*/ 50 h 61"/>
              <a:gd name="T20" fmla="*/ 24 w 190"/>
              <a:gd name="T21" fmla="*/ 51 h 61"/>
              <a:gd name="T22" fmla="*/ 19 w 190"/>
              <a:gd name="T23" fmla="*/ 53 h 61"/>
              <a:gd name="T24" fmla="*/ 15 w 190"/>
              <a:gd name="T25" fmla="*/ 55 h 61"/>
              <a:gd name="T26" fmla="*/ 12 w 190"/>
              <a:gd name="T27" fmla="*/ 58 h 61"/>
              <a:gd name="T28" fmla="*/ 7 w 190"/>
              <a:gd name="T29" fmla="*/ 60 h 61"/>
              <a:gd name="T30" fmla="*/ 4 w 190"/>
              <a:gd name="T31" fmla="*/ 61 h 61"/>
              <a:gd name="T32" fmla="*/ 0 w 190"/>
              <a:gd name="T33" fmla="*/ 61 h 61"/>
              <a:gd name="T34" fmla="*/ 1 w 190"/>
              <a:gd name="T35" fmla="*/ 56 h 61"/>
              <a:gd name="T36" fmla="*/ 4 w 190"/>
              <a:gd name="T37" fmla="*/ 51 h 61"/>
              <a:gd name="T38" fmla="*/ 9 w 190"/>
              <a:gd name="T39" fmla="*/ 47 h 61"/>
              <a:gd name="T40" fmla="*/ 15 w 190"/>
              <a:gd name="T41" fmla="*/ 41 h 61"/>
              <a:gd name="T42" fmla="*/ 32 w 190"/>
              <a:gd name="T43" fmla="*/ 32 h 61"/>
              <a:gd name="T44" fmla="*/ 52 w 190"/>
              <a:gd name="T45" fmla="*/ 22 h 61"/>
              <a:gd name="T46" fmla="*/ 72 w 190"/>
              <a:gd name="T47" fmla="*/ 13 h 61"/>
              <a:gd name="T48" fmla="*/ 93 w 190"/>
              <a:gd name="T49" fmla="*/ 6 h 61"/>
              <a:gd name="T50" fmla="*/ 109 w 190"/>
              <a:gd name="T51" fmla="*/ 1 h 61"/>
              <a:gd name="T52" fmla="*/ 121 w 190"/>
              <a:gd name="T53" fmla="*/ 0 h 61"/>
              <a:gd name="T54" fmla="*/ 134 w 190"/>
              <a:gd name="T55" fmla="*/ 1 h 61"/>
              <a:gd name="T56" fmla="*/ 146 w 190"/>
              <a:gd name="T57" fmla="*/ 3 h 61"/>
              <a:gd name="T58" fmla="*/ 156 w 190"/>
              <a:gd name="T59" fmla="*/ 8 h 61"/>
              <a:gd name="T60" fmla="*/ 166 w 190"/>
              <a:gd name="T61" fmla="*/ 13 h 61"/>
              <a:gd name="T62" fmla="*/ 175 w 190"/>
              <a:gd name="T63" fmla="*/ 20 h 61"/>
              <a:gd name="T64" fmla="*/ 182 w 190"/>
              <a:gd name="T65" fmla="*/ 27 h 61"/>
              <a:gd name="T66" fmla="*/ 185 w 190"/>
              <a:gd name="T67" fmla="*/ 32 h 61"/>
              <a:gd name="T68" fmla="*/ 187 w 190"/>
              <a:gd name="T69" fmla="*/ 36 h 61"/>
              <a:gd name="T70" fmla="*/ 189 w 190"/>
              <a:gd name="T71" fmla="*/ 40 h 61"/>
              <a:gd name="T72" fmla="*/ 190 w 190"/>
              <a:gd name="T73" fmla="*/ 45 h 61"/>
              <a:gd name="T74" fmla="*/ 181 w 190"/>
              <a:gd name="T75" fmla="*/ 49 h 61"/>
              <a:gd name="T76" fmla="*/ 172 w 190"/>
              <a:gd name="T77" fmla="*/ 54 h 61"/>
              <a:gd name="T78" fmla="*/ 166 w 190"/>
              <a:gd name="T79" fmla="*/ 58 h 61"/>
              <a:gd name="T80" fmla="*/ 161 w 190"/>
              <a:gd name="T81" fmla="*/ 60 h 61"/>
              <a:gd name="T82" fmla="*/ 154 w 190"/>
              <a:gd name="T83" fmla="*/ 61 h 61"/>
              <a:gd name="T84" fmla="*/ 148 w 190"/>
              <a:gd name="T85" fmla="*/ 61 h 61"/>
              <a:gd name="T86" fmla="*/ 122 w 190"/>
              <a:gd name="T87" fmla="*/ 61 h 61"/>
              <a:gd name="T88" fmla="*/ 108 w 190"/>
              <a:gd name="T89" fmla="*/ 61 h 61"/>
              <a:gd name="T90" fmla="*/ 95 w 190"/>
              <a:gd name="T91" fmla="*/ 61 h 61"/>
              <a:gd name="T92" fmla="*/ 76 w 190"/>
              <a:gd name="T93"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61">
                <a:moveTo>
                  <a:pt x="76" y="61"/>
                </a:moveTo>
                <a:lnTo>
                  <a:pt x="68" y="61"/>
                </a:lnTo>
                <a:lnTo>
                  <a:pt x="61" y="60"/>
                </a:lnTo>
                <a:lnTo>
                  <a:pt x="56" y="58"/>
                </a:lnTo>
                <a:lnTo>
                  <a:pt x="52" y="55"/>
                </a:lnTo>
                <a:lnTo>
                  <a:pt x="47" y="53"/>
                </a:lnTo>
                <a:lnTo>
                  <a:pt x="43" y="51"/>
                </a:lnTo>
                <a:lnTo>
                  <a:pt x="39" y="50"/>
                </a:lnTo>
                <a:lnTo>
                  <a:pt x="33" y="49"/>
                </a:lnTo>
                <a:lnTo>
                  <a:pt x="28" y="50"/>
                </a:lnTo>
                <a:lnTo>
                  <a:pt x="24" y="51"/>
                </a:lnTo>
                <a:lnTo>
                  <a:pt x="19" y="53"/>
                </a:lnTo>
                <a:lnTo>
                  <a:pt x="15" y="55"/>
                </a:lnTo>
                <a:lnTo>
                  <a:pt x="12" y="58"/>
                </a:lnTo>
                <a:lnTo>
                  <a:pt x="7" y="60"/>
                </a:lnTo>
                <a:lnTo>
                  <a:pt x="4" y="61"/>
                </a:lnTo>
                <a:lnTo>
                  <a:pt x="0" y="61"/>
                </a:lnTo>
                <a:lnTo>
                  <a:pt x="1" y="56"/>
                </a:lnTo>
                <a:lnTo>
                  <a:pt x="4" y="51"/>
                </a:lnTo>
                <a:lnTo>
                  <a:pt x="9" y="47"/>
                </a:lnTo>
                <a:lnTo>
                  <a:pt x="15" y="41"/>
                </a:lnTo>
                <a:lnTo>
                  <a:pt x="32" y="32"/>
                </a:lnTo>
                <a:lnTo>
                  <a:pt x="52" y="22"/>
                </a:lnTo>
                <a:lnTo>
                  <a:pt x="72" y="13"/>
                </a:lnTo>
                <a:lnTo>
                  <a:pt x="93" y="6"/>
                </a:lnTo>
                <a:lnTo>
                  <a:pt x="109" y="1"/>
                </a:lnTo>
                <a:lnTo>
                  <a:pt x="121" y="0"/>
                </a:lnTo>
                <a:lnTo>
                  <a:pt x="134" y="1"/>
                </a:lnTo>
                <a:lnTo>
                  <a:pt x="146" y="3"/>
                </a:lnTo>
                <a:lnTo>
                  <a:pt x="156" y="8"/>
                </a:lnTo>
                <a:lnTo>
                  <a:pt x="166" y="13"/>
                </a:lnTo>
                <a:lnTo>
                  <a:pt x="175" y="20"/>
                </a:lnTo>
                <a:lnTo>
                  <a:pt x="182" y="27"/>
                </a:lnTo>
                <a:lnTo>
                  <a:pt x="185" y="32"/>
                </a:lnTo>
                <a:lnTo>
                  <a:pt x="187" y="36"/>
                </a:lnTo>
                <a:lnTo>
                  <a:pt x="189" y="40"/>
                </a:lnTo>
                <a:lnTo>
                  <a:pt x="190" y="45"/>
                </a:lnTo>
                <a:lnTo>
                  <a:pt x="181" y="49"/>
                </a:lnTo>
                <a:lnTo>
                  <a:pt x="172" y="54"/>
                </a:lnTo>
                <a:lnTo>
                  <a:pt x="166" y="58"/>
                </a:lnTo>
                <a:lnTo>
                  <a:pt x="161" y="60"/>
                </a:lnTo>
                <a:lnTo>
                  <a:pt x="154" y="61"/>
                </a:lnTo>
                <a:lnTo>
                  <a:pt x="148" y="61"/>
                </a:lnTo>
                <a:lnTo>
                  <a:pt x="122" y="61"/>
                </a:lnTo>
                <a:lnTo>
                  <a:pt x="108" y="61"/>
                </a:lnTo>
                <a:lnTo>
                  <a:pt x="95" y="61"/>
                </a:lnTo>
                <a:lnTo>
                  <a:pt x="76" y="6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33" name="Freeform 32"/>
          <p:cNvSpPr>
            <a:spLocks/>
          </p:cNvSpPr>
          <p:nvPr/>
        </p:nvSpPr>
        <p:spPr bwMode="auto">
          <a:xfrm>
            <a:off x="2909282" y="1418034"/>
            <a:ext cx="176576" cy="91405"/>
          </a:xfrm>
          <a:custGeom>
            <a:avLst/>
            <a:gdLst>
              <a:gd name="T0" fmla="*/ 146 w 170"/>
              <a:gd name="T1" fmla="*/ 38 h 88"/>
              <a:gd name="T2" fmla="*/ 146 w 170"/>
              <a:gd name="T3" fmla="*/ 45 h 88"/>
              <a:gd name="T4" fmla="*/ 144 w 170"/>
              <a:gd name="T5" fmla="*/ 50 h 88"/>
              <a:gd name="T6" fmla="*/ 142 w 170"/>
              <a:gd name="T7" fmla="*/ 56 h 88"/>
              <a:gd name="T8" fmla="*/ 137 w 170"/>
              <a:gd name="T9" fmla="*/ 61 h 88"/>
              <a:gd name="T10" fmla="*/ 133 w 170"/>
              <a:gd name="T11" fmla="*/ 65 h 88"/>
              <a:gd name="T12" fmla="*/ 128 w 170"/>
              <a:gd name="T13" fmla="*/ 70 h 88"/>
              <a:gd name="T14" fmla="*/ 121 w 170"/>
              <a:gd name="T15" fmla="*/ 73 h 88"/>
              <a:gd name="T16" fmla="*/ 115 w 170"/>
              <a:gd name="T17" fmla="*/ 76 h 88"/>
              <a:gd name="T18" fmla="*/ 101 w 170"/>
              <a:gd name="T19" fmla="*/ 82 h 88"/>
              <a:gd name="T20" fmla="*/ 84 w 170"/>
              <a:gd name="T21" fmla="*/ 86 h 88"/>
              <a:gd name="T22" fmla="*/ 69 w 170"/>
              <a:gd name="T23" fmla="*/ 88 h 88"/>
              <a:gd name="T24" fmla="*/ 54 w 170"/>
              <a:gd name="T25" fmla="*/ 88 h 88"/>
              <a:gd name="T26" fmla="*/ 50 w 170"/>
              <a:gd name="T27" fmla="*/ 88 h 88"/>
              <a:gd name="T28" fmla="*/ 46 w 170"/>
              <a:gd name="T29" fmla="*/ 87 h 88"/>
              <a:gd name="T30" fmla="*/ 40 w 170"/>
              <a:gd name="T31" fmla="*/ 86 h 88"/>
              <a:gd name="T32" fmla="*/ 36 w 170"/>
              <a:gd name="T33" fmla="*/ 84 h 88"/>
              <a:gd name="T34" fmla="*/ 27 w 170"/>
              <a:gd name="T35" fmla="*/ 77 h 88"/>
              <a:gd name="T36" fmla="*/ 19 w 170"/>
              <a:gd name="T37" fmla="*/ 71 h 88"/>
              <a:gd name="T38" fmla="*/ 11 w 170"/>
              <a:gd name="T39" fmla="*/ 63 h 88"/>
              <a:gd name="T40" fmla="*/ 6 w 170"/>
              <a:gd name="T41" fmla="*/ 56 h 88"/>
              <a:gd name="T42" fmla="*/ 1 w 170"/>
              <a:gd name="T43" fmla="*/ 49 h 88"/>
              <a:gd name="T44" fmla="*/ 0 w 170"/>
              <a:gd name="T45" fmla="*/ 43 h 88"/>
              <a:gd name="T46" fmla="*/ 0 w 170"/>
              <a:gd name="T47" fmla="*/ 38 h 88"/>
              <a:gd name="T48" fmla="*/ 1 w 170"/>
              <a:gd name="T49" fmla="*/ 35 h 88"/>
              <a:gd name="T50" fmla="*/ 2 w 170"/>
              <a:gd name="T51" fmla="*/ 32 h 88"/>
              <a:gd name="T52" fmla="*/ 4 w 170"/>
              <a:gd name="T53" fmla="*/ 30 h 88"/>
              <a:gd name="T54" fmla="*/ 10 w 170"/>
              <a:gd name="T55" fmla="*/ 24 h 88"/>
              <a:gd name="T56" fmla="*/ 16 w 170"/>
              <a:gd name="T57" fmla="*/ 20 h 88"/>
              <a:gd name="T58" fmla="*/ 25 w 170"/>
              <a:gd name="T59" fmla="*/ 16 h 88"/>
              <a:gd name="T60" fmla="*/ 35 w 170"/>
              <a:gd name="T61" fmla="*/ 12 h 88"/>
              <a:gd name="T62" fmla="*/ 46 w 170"/>
              <a:gd name="T63" fmla="*/ 9 h 88"/>
              <a:gd name="T64" fmla="*/ 56 w 170"/>
              <a:gd name="T65" fmla="*/ 7 h 88"/>
              <a:gd name="T66" fmla="*/ 80 w 170"/>
              <a:gd name="T67" fmla="*/ 4 h 88"/>
              <a:gd name="T68" fmla="*/ 103 w 170"/>
              <a:gd name="T69" fmla="*/ 1 h 88"/>
              <a:gd name="T70" fmla="*/ 123 w 170"/>
              <a:gd name="T71" fmla="*/ 0 h 88"/>
              <a:gd name="T72" fmla="*/ 138 w 170"/>
              <a:gd name="T73" fmla="*/ 0 h 88"/>
              <a:gd name="T74" fmla="*/ 146 w 170"/>
              <a:gd name="T75" fmla="*/ 0 h 88"/>
              <a:gd name="T76" fmla="*/ 151 w 170"/>
              <a:gd name="T77" fmla="*/ 1 h 88"/>
              <a:gd name="T78" fmla="*/ 156 w 170"/>
              <a:gd name="T79" fmla="*/ 4 h 88"/>
              <a:gd name="T80" fmla="*/ 160 w 170"/>
              <a:gd name="T81" fmla="*/ 7 h 88"/>
              <a:gd name="T82" fmla="*/ 165 w 170"/>
              <a:gd name="T83" fmla="*/ 13 h 88"/>
              <a:gd name="T84" fmla="*/ 170 w 170"/>
              <a:gd name="T85" fmla="*/ 19 h 88"/>
              <a:gd name="T86" fmla="*/ 162 w 170"/>
              <a:gd name="T87" fmla="*/ 24 h 88"/>
              <a:gd name="T88" fmla="*/ 153 w 170"/>
              <a:gd name="T89" fmla="*/ 29 h 88"/>
              <a:gd name="T90" fmla="*/ 145 w 170"/>
              <a:gd name="T91" fmla="*/ 32 h 88"/>
              <a:gd name="T92" fmla="*/ 136 w 170"/>
              <a:gd name="T93" fmla="*/ 35 h 88"/>
              <a:gd name="T94" fmla="*/ 126 w 170"/>
              <a:gd name="T95" fmla="*/ 36 h 88"/>
              <a:gd name="T96" fmla="*/ 117 w 170"/>
              <a:gd name="T97" fmla="*/ 37 h 88"/>
              <a:gd name="T98" fmla="*/ 106 w 170"/>
              <a:gd name="T99" fmla="*/ 38 h 88"/>
              <a:gd name="T100" fmla="*/ 96 w 170"/>
              <a:gd name="T101" fmla="*/ 38 h 88"/>
              <a:gd name="T102" fmla="*/ 146 w 170"/>
              <a:gd name="T103" fmla="*/ 3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0" h="88">
                <a:moveTo>
                  <a:pt x="146" y="38"/>
                </a:moveTo>
                <a:lnTo>
                  <a:pt x="146" y="45"/>
                </a:lnTo>
                <a:lnTo>
                  <a:pt x="144" y="50"/>
                </a:lnTo>
                <a:lnTo>
                  <a:pt x="142" y="56"/>
                </a:lnTo>
                <a:lnTo>
                  <a:pt x="137" y="61"/>
                </a:lnTo>
                <a:lnTo>
                  <a:pt x="133" y="65"/>
                </a:lnTo>
                <a:lnTo>
                  <a:pt x="128" y="70"/>
                </a:lnTo>
                <a:lnTo>
                  <a:pt x="121" y="73"/>
                </a:lnTo>
                <a:lnTo>
                  <a:pt x="115" y="76"/>
                </a:lnTo>
                <a:lnTo>
                  <a:pt x="101" y="82"/>
                </a:lnTo>
                <a:lnTo>
                  <a:pt x="84" y="86"/>
                </a:lnTo>
                <a:lnTo>
                  <a:pt x="69" y="88"/>
                </a:lnTo>
                <a:lnTo>
                  <a:pt x="54" y="88"/>
                </a:lnTo>
                <a:lnTo>
                  <a:pt x="50" y="88"/>
                </a:lnTo>
                <a:lnTo>
                  <a:pt x="46" y="87"/>
                </a:lnTo>
                <a:lnTo>
                  <a:pt x="40" y="86"/>
                </a:lnTo>
                <a:lnTo>
                  <a:pt x="36" y="84"/>
                </a:lnTo>
                <a:lnTo>
                  <a:pt x="27" y="77"/>
                </a:lnTo>
                <a:lnTo>
                  <a:pt x="19" y="71"/>
                </a:lnTo>
                <a:lnTo>
                  <a:pt x="11" y="63"/>
                </a:lnTo>
                <a:lnTo>
                  <a:pt x="6" y="56"/>
                </a:lnTo>
                <a:lnTo>
                  <a:pt x="1" y="49"/>
                </a:lnTo>
                <a:lnTo>
                  <a:pt x="0" y="43"/>
                </a:lnTo>
                <a:lnTo>
                  <a:pt x="0" y="38"/>
                </a:lnTo>
                <a:lnTo>
                  <a:pt x="1" y="35"/>
                </a:lnTo>
                <a:lnTo>
                  <a:pt x="2" y="32"/>
                </a:lnTo>
                <a:lnTo>
                  <a:pt x="4" y="30"/>
                </a:lnTo>
                <a:lnTo>
                  <a:pt x="10" y="24"/>
                </a:lnTo>
                <a:lnTo>
                  <a:pt x="16" y="20"/>
                </a:lnTo>
                <a:lnTo>
                  <a:pt x="25" y="16"/>
                </a:lnTo>
                <a:lnTo>
                  <a:pt x="35" y="12"/>
                </a:lnTo>
                <a:lnTo>
                  <a:pt x="46" y="9"/>
                </a:lnTo>
                <a:lnTo>
                  <a:pt x="56" y="7"/>
                </a:lnTo>
                <a:lnTo>
                  <a:pt x="80" y="4"/>
                </a:lnTo>
                <a:lnTo>
                  <a:pt x="103" y="1"/>
                </a:lnTo>
                <a:lnTo>
                  <a:pt x="123" y="0"/>
                </a:lnTo>
                <a:lnTo>
                  <a:pt x="138" y="0"/>
                </a:lnTo>
                <a:lnTo>
                  <a:pt x="146" y="0"/>
                </a:lnTo>
                <a:lnTo>
                  <a:pt x="151" y="1"/>
                </a:lnTo>
                <a:lnTo>
                  <a:pt x="156" y="4"/>
                </a:lnTo>
                <a:lnTo>
                  <a:pt x="160" y="7"/>
                </a:lnTo>
                <a:lnTo>
                  <a:pt x="165" y="13"/>
                </a:lnTo>
                <a:lnTo>
                  <a:pt x="170" y="19"/>
                </a:lnTo>
                <a:lnTo>
                  <a:pt x="162" y="24"/>
                </a:lnTo>
                <a:lnTo>
                  <a:pt x="153" y="29"/>
                </a:lnTo>
                <a:lnTo>
                  <a:pt x="145" y="32"/>
                </a:lnTo>
                <a:lnTo>
                  <a:pt x="136" y="35"/>
                </a:lnTo>
                <a:lnTo>
                  <a:pt x="126" y="36"/>
                </a:lnTo>
                <a:lnTo>
                  <a:pt x="117" y="37"/>
                </a:lnTo>
                <a:lnTo>
                  <a:pt x="106" y="38"/>
                </a:lnTo>
                <a:lnTo>
                  <a:pt x="96" y="38"/>
                </a:lnTo>
                <a:lnTo>
                  <a:pt x="146" y="3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34" name="Freeform 33"/>
          <p:cNvSpPr>
            <a:spLocks/>
          </p:cNvSpPr>
          <p:nvPr/>
        </p:nvSpPr>
        <p:spPr bwMode="auto">
          <a:xfrm>
            <a:off x="2826203" y="1428424"/>
            <a:ext cx="58166" cy="43625"/>
          </a:xfrm>
          <a:custGeom>
            <a:avLst/>
            <a:gdLst>
              <a:gd name="T0" fmla="*/ 57 w 57"/>
              <a:gd name="T1" fmla="*/ 22 h 41"/>
              <a:gd name="T2" fmla="*/ 52 w 57"/>
              <a:gd name="T3" fmla="*/ 29 h 41"/>
              <a:gd name="T4" fmla="*/ 48 w 57"/>
              <a:gd name="T5" fmla="*/ 36 h 41"/>
              <a:gd name="T6" fmla="*/ 44 w 57"/>
              <a:gd name="T7" fmla="*/ 38 h 41"/>
              <a:gd name="T8" fmla="*/ 41 w 57"/>
              <a:gd name="T9" fmla="*/ 39 h 41"/>
              <a:gd name="T10" fmla="*/ 38 w 57"/>
              <a:gd name="T11" fmla="*/ 40 h 41"/>
              <a:gd name="T12" fmla="*/ 35 w 57"/>
              <a:gd name="T13" fmla="*/ 41 h 41"/>
              <a:gd name="T14" fmla="*/ 28 w 57"/>
              <a:gd name="T15" fmla="*/ 40 h 41"/>
              <a:gd name="T16" fmla="*/ 23 w 57"/>
              <a:gd name="T17" fmla="*/ 38 h 41"/>
              <a:gd name="T18" fmla="*/ 16 w 57"/>
              <a:gd name="T19" fmla="*/ 36 h 41"/>
              <a:gd name="T20" fmla="*/ 11 w 57"/>
              <a:gd name="T21" fmla="*/ 33 h 41"/>
              <a:gd name="T22" fmla="*/ 7 w 57"/>
              <a:gd name="T23" fmla="*/ 28 h 41"/>
              <a:gd name="T24" fmla="*/ 3 w 57"/>
              <a:gd name="T25" fmla="*/ 25 h 41"/>
              <a:gd name="T26" fmla="*/ 0 w 57"/>
              <a:gd name="T27" fmla="*/ 22 h 41"/>
              <a:gd name="T28" fmla="*/ 0 w 57"/>
              <a:gd name="T29" fmla="*/ 19 h 41"/>
              <a:gd name="T30" fmla="*/ 0 w 57"/>
              <a:gd name="T31" fmla="*/ 11 h 41"/>
              <a:gd name="T32" fmla="*/ 1 w 57"/>
              <a:gd name="T33" fmla="*/ 7 h 41"/>
              <a:gd name="T34" fmla="*/ 5 w 57"/>
              <a:gd name="T35" fmla="*/ 2 h 41"/>
              <a:gd name="T36" fmla="*/ 7 w 57"/>
              <a:gd name="T37" fmla="*/ 0 h 41"/>
              <a:gd name="T38" fmla="*/ 11 w 57"/>
              <a:gd name="T39" fmla="*/ 0 h 41"/>
              <a:gd name="T40" fmla="*/ 15 w 57"/>
              <a:gd name="T41" fmla="*/ 0 h 41"/>
              <a:gd name="T42" fmla="*/ 20 w 57"/>
              <a:gd name="T43" fmla="*/ 1 h 41"/>
              <a:gd name="T44" fmla="*/ 24 w 57"/>
              <a:gd name="T45" fmla="*/ 3 h 41"/>
              <a:gd name="T46" fmla="*/ 43 w 57"/>
              <a:gd name="T47" fmla="*/ 14 h 41"/>
              <a:gd name="T48" fmla="*/ 57 w 57"/>
              <a:gd name="T49" fmla="*/ 2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41">
                <a:moveTo>
                  <a:pt x="57" y="22"/>
                </a:moveTo>
                <a:lnTo>
                  <a:pt x="52" y="29"/>
                </a:lnTo>
                <a:lnTo>
                  <a:pt x="48" y="36"/>
                </a:lnTo>
                <a:lnTo>
                  <a:pt x="44" y="38"/>
                </a:lnTo>
                <a:lnTo>
                  <a:pt x="41" y="39"/>
                </a:lnTo>
                <a:lnTo>
                  <a:pt x="38" y="40"/>
                </a:lnTo>
                <a:lnTo>
                  <a:pt x="35" y="41"/>
                </a:lnTo>
                <a:lnTo>
                  <a:pt x="28" y="40"/>
                </a:lnTo>
                <a:lnTo>
                  <a:pt x="23" y="38"/>
                </a:lnTo>
                <a:lnTo>
                  <a:pt x="16" y="36"/>
                </a:lnTo>
                <a:lnTo>
                  <a:pt x="11" y="33"/>
                </a:lnTo>
                <a:lnTo>
                  <a:pt x="7" y="28"/>
                </a:lnTo>
                <a:lnTo>
                  <a:pt x="3" y="25"/>
                </a:lnTo>
                <a:lnTo>
                  <a:pt x="0" y="22"/>
                </a:lnTo>
                <a:lnTo>
                  <a:pt x="0" y="19"/>
                </a:lnTo>
                <a:lnTo>
                  <a:pt x="0" y="11"/>
                </a:lnTo>
                <a:lnTo>
                  <a:pt x="1" y="7"/>
                </a:lnTo>
                <a:lnTo>
                  <a:pt x="5" y="2"/>
                </a:lnTo>
                <a:lnTo>
                  <a:pt x="7" y="0"/>
                </a:lnTo>
                <a:lnTo>
                  <a:pt x="11" y="0"/>
                </a:lnTo>
                <a:lnTo>
                  <a:pt x="15" y="0"/>
                </a:lnTo>
                <a:lnTo>
                  <a:pt x="20" y="1"/>
                </a:lnTo>
                <a:lnTo>
                  <a:pt x="24" y="3"/>
                </a:lnTo>
                <a:lnTo>
                  <a:pt x="43" y="14"/>
                </a:lnTo>
                <a:lnTo>
                  <a:pt x="57" y="2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35" name="Freeform 34"/>
          <p:cNvSpPr>
            <a:spLocks/>
          </p:cNvSpPr>
          <p:nvPr/>
        </p:nvSpPr>
        <p:spPr bwMode="auto">
          <a:xfrm>
            <a:off x="3476429" y="1877135"/>
            <a:ext cx="299142" cy="234743"/>
          </a:xfrm>
          <a:custGeom>
            <a:avLst/>
            <a:gdLst>
              <a:gd name="T0" fmla="*/ 253 w 289"/>
              <a:gd name="T1" fmla="*/ 92 h 227"/>
              <a:gd name="T2" fmla="*/ 251 w 289"/>
              <a:gd name="T3" fmla="*/ 98 h 227"/>
              <a:gd name="T4" fmla="*/ 257 w 289"/>
              <a:gd name="T5" fmla="*/ 108 h 227"/>
              <a:gd name="T6" fmla="*/ 279 w 289"/>
              <a:gd name="T7" fmla="*/ 112 h 227"/>
              <a:gd name="T8" fmla="*/ 285 w 289"/>
              <a:gd name="T9" fmla="*/ 145 h 227"/>
              <a:gd name="T10" fmla="*/ 281 w 289"/>
              <a:gd name="T11" fmla="*/ 172 h 227"/>
              <a:gd name="T12" fmla="*/ 276 w 289"/>
              <a:gd name="T13" fmla="*/ 183 h 227"/>
              <a:gd name="T14" fmla="*/ 253 w 289"/>
              <a:gd name="T15" fmla="*/ 193 h 227"/>
              <a:gd name="T16" fmla="*/ 214 w 289"/>
              <a:gd name="T17" fmla="*/ 205 h 227"/>
              <a:gd name="T18" fmla="*/ 207 w 289"/>
              <a:gd name="T19" fmla="*/ 213 h 227"/>
              <a:gd name="T20" fmla="*/ 201 w 289"/>
              <a:gd name="T21" fmla="*/ 220 h 227"/>
              <a:gd name="T22" fmla="*/ 194 w 289"/>
              <a:gd name="T23" fmla="*/ 226 h 227"/>
              <a:gd name="T24" fmla="*/ 180 w 289"/>
              <a:gd name="T25" fmla="*/ 226 h 227"/>
              <a:gd name="T26" fmla="*/ 168 w 289"/>
              <a:gd name="T27" fmla="*/ 220 h 227"/>
              <a:gd name="T28" fmla="*/ 158 w 289"/>
              <a:gd name="T29" fmla="*/ 208 h 227"/>
              <a:gd name="T30" fmla="*/ 142 w 289"/>
              <a:gd name="T31" fmla="*/ 191 h 227"/>
              <a:gd name="T32" fmla="*/ 123 w 289"/>
              <a:gd name="T33" fmla="*/ 177 h 227"/>
              <a:gd name="T34" fmla="*/ 95 w 289"/>
              <a:gd name="T35" fmla="*/ 162 h 227"/>
              <a:gd name="T36" fmla="*/ 58 w 289"/>
              <a:gd name="T37" fmla="*/ 146 h 227"/>
              <a:gd name="T38" fmla="*/ 30 w 289"/>
              <a:gd name="T39" fmla="*/ 131 h 227"/>
              <a:gd name="T40" fmla="*/ 10 w 289"/>
              <a:gd name="T41" fmla="*/ 117 h 227"/>
              <a:gd name="T42" fmla="*/ 0 w 289"/>
              <a:gd name="T43" fmla="*/ 84 h 227"/>
              <a:gd name="T44" fmla="*/ 9 w 289"/>
              <a:gd name="T45" fmla="*/ 82 h 227"/>
              <a:gd name="T46" fmla="*/ 27 w 289"/>
              <a:gd name="T47" fmla="*/ 87 h 227"/>
              <a:gd name="T48" fmla="*/ 46 w 289"/>
              <a:gd name="T49" fmla="*/ 94 h 227"/>
              <a:gd name="T50" fmla="*/ 66 w 289"/>
              <a:gd name="T51" fmla="*/ 99 h 227"/>
              <a:gd name="T52" fmla="*/ 86 w 289"/>
              <a:gd name="T53" fmla="*/ 100 h 227"/>
              <a:gd name="T54" fmla="*/ 95 w 289"/>
              <a:gd name="T55" fmla="*/ 100 h 227"/>
              <a:gd name="T56" fmla="*/ 104 w 289"/>
              <a:gd name="T57" fmla="*/ 73 h 227"/>
              <a:gd name="T58" fmla="*/ 104 w 289"/>
              <a:gd name="T59" fmla="*/ 55 h 227"/>
              <a:gd name="T60" fmla="*/ 86 w 289"/>
              <a:gd name="T61" fmla="*/ 52 h 227"/>
              <a:gd name="T62" fmla="*/ 59 w 289"/>
              <a:gd name="T63" fmla="*/ 48 h 227"/>
              <a:gd name="T64" fmla="*/ 50 w 289"/>
              <a:gd name="T65" fmla="*/ 43 h 227"/>
              <a:gd name="T66" fmla="*/ 47 w 289"/>
              <a:gd name="T67" fmla="*/ 38 h 227"/>
              <a:gd name="T68" fmla="*/ 47 w 289"/>
              <a:gd name="T69" fmla="*/ 32 h 227"/>
              <a:gd name="T70" fmla="*/ 50 w 289"/>
              <a:gd name="T71" fmla="*/ 28 h 227"/>
              <a:gd name="T72" fmla="*/ 58 w 289"/>
              <a:gd name="T73" fmla="*/ 23 h 227"/>
              <a:gd name="T74" fmla="*/ 67 w 289"/>
              <a:gd name="T75" fmla="*/ 15 h 227"/>
              <a:gd name="T76" fmla="*/ 78 w 289"/>
              <a:gd name="T77" fmla="*/ 7 h 227"/>
              <a:gd name="T78" fmla="*/ 95 w 289"/>
              <a:gd name="T79" fmla="*/ 2 h 227"/>
              <a:gd name="T80" fmla="*/ 134 w 289"/>
              <a:gd name="T81" fmla="*/ 0 h 227"/>
              <a:gd name="T82" fmla="*/ 186 w 289"/>
              <a:gd name="T83" fmla="*/ 0 h 227"/>
              <a:gd name="T84" fmla="*/ 225 w 289"/>
              <a:gd name="T85" fmla="*/ 0 h 227"/>
              <a:gd name="T86" fmla="*/ 235 w 289"/>
              <a:gd name="T87" fmla="*/ 2 h 227"/>
              <a:gd name="T88" fmla="*/ 242 w 289"/>
              <a:gd name="T89" fmla="*/ 7 h 227"/>
              <a:gd name="T90" fmla="*/ 245 w 289"/>
              <a:gd name="T91" fmla="*/ 13 h 227"/>
              <a:gd name="T92" fmla="*/ 245 w 289"/>
              <a:gd name="T93" fmla="*/ 21 h 227"/>
              <a:gd name="T94" fmla="*/ 242 w 289"/>
              <a:gd name="T95" fmla="*/ 33 h 227"/>
              <a:gd name="T96" fmla="*/ 233 w 289"/>
              <a:gd name="T97" fmla="*/ 46 h 227"/>
              <a:gd name="T98" fmla="*/ 206 w 289"/>
              <a:gd name="T99" fmla="*/ 66 h 227"/>
              <a:gd name="T100" fmla="*/ 207 w 289"/>
              <a:gd name="T101" fmla="*/ 74 h 227"/>
              <a:gd name="T102" fmla="*/ 238 w 289"/>
              <a:gd name="T103" fmla="*/ 71 h 227"/>
              <a:gd name="T104" fmla="*/ 250 w 289"/>
              <a:gd name="T105" fmla="*/ 73 h 227"/>
              <a:gd name="T106" fmla="*/ 253 w 289"/>
              <a:gd name="T107" fmla="*/ 7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9" h="227">
                <a:moveTo>
                  <a:pt x="254" y="81"/>
                </a:moveTo>
                <a:lnTo>
                  <a:pt x="253" y="92"/>
                </a:lnTo>
                <a:lnTo>
                  <a:pt x="252" y="96"/>
                </a:lnTo>
                <a:lnTo>
                  <a:pt x="251" y="98"/>
                </a:lnTo>
                <a:lnTo>
                  <a:pt x="250" y="108"/>
                </a:lnTo>
                <a:lnTo>
                  <a:pt x="257" y="108"/>
                </a:lnTo>
                <a:lnTo>
                  <a:pt x="268" y="110"/>
                </a:lnTo>
                <a:lnTo>
                  <a:pt x="279" y="112"/>
                </a:lnTo>
                <a:lnTo>
                  <a:pt x="289" y="116"/>
                </a:lnTo>
                <a:lnTo>
                  <a:pt x="285" y="145"/>
                </a:lnTo>
                <a:lnTo>
                  <a:pt x="282" y="165"/>
                </a:lnTo>
                <a:lnTo>
                  <a:pt x="281" y="172"/>
                </a:lnTo>
                <a:lnTo>
                  <a:pt x="279" y="178"/>
                </a:lnTo>
                <a:lnTo>
                  <a:pt x="276" y="183"/>
                </a:lnTo>
                <a:lnTo>
                  <a:pt x="272" y="186"/>
                </a:lnTo>
                <a:lnTo>
                  <a:pt x="253" y="193"/>
                </a:lnTo>
                <a:lnTo>
                  <a:pt x="220" y="204"/>
                </a:lnTo>
                <a:lnTo>
                  <a:pt x="214" y="205"/>
                </a:lnTo>
                <a:lnTo>
                  <a:pt x="211" y="209"/>
                </a:lnTo>
                <a:lnTo>
                  <a:pt x="207" y="213"/>
                </a:lnTo>
                <a:lnTo>
                  <a:pt x="204" y="217"/>
                </a:lnTo>
                <a:lnTo>
                  <a:pt x="201" y="220"/>
                </a:lnTo>
                <a:lnTo>
                  <a:pt x="198" y="224"/>
                </a:lnTo>
                <a:lnTo>
                  <a:pt x="194" y="226"/>
                </a:lnTo>
                <a:lnTo>
                  <a:pt x="189" y="227"/>
                </a:lnTo>
                <a:lnTo>
                  <a:pt x="180" y="226"/>
                </a:lnTo>
                <a:lnTo>
                  <a:pt x="173" y="224"/>
                </a:lnTo>
                <a:lnTo>
                  <a:pt x="168" y="220"/>
                </a:lnTo>
                <a:lnTo>
                  <a:pt x="163" y="216"/>
                </a:lnTo>
                <a:lnTo>
                  <a:pt x="158" y="208"/>
                </a:lnTo>
                <a:lnTo>
                  <a:pt x="150" y="200"/>
                </a:lnTo>
                <a:lnTo>
                  <a:pt x="142" y="191"/>
                </a:lnTo>
                <a:lnTo>
                  <a:pt x="133" y="184"/>
                </a:lnTo>
                <a:lnTo>
                  <a:pt x="123" y="177"/>
                </a:lnTo>
                <a:lnTo>
                  <a:pt x="115" y="172"/>
                </a:lnTo>
                <a:lnTo>
                  <a:pt x="95" y="162"/>
                </a:lnTo>
                <a:lnTo>
                  <a:pt x="77" y="153"/>
                </a:lnTo>
                <a:lnTo>
                  <a:pt x="58" y="146"/>
                </a:lnTo>
                <a:lnTo>
                  <a:pt x="38" y="136"/>
                </a:lnTo>
                <a:lnTo>
                  <a:pt x="30" y="131"/>
                </a:lnTo>
                <a:lnTo>
                  <a:pt x="20" y="124"/>
                </a:lnTo>
                <a:lnTo>
                  <a:pt x="10" y="117"/>
                </a:lnTo>
                <a:lnTo>
                  <a:pt x="0" y="108"/>
                </a:lnTo>
                <a:lnTo>
                  <a:pt x="0" y="84"/>
                </a:lnTo>
                <a:lnTo>
                  <a:pt x="0" y="81"/>
                </a:lnTo>
                <a:lnTo>
                  <a:pt x="9" y="82"/>
                </a:lnTo>
                <a:lnTo>
                  <a:pt x="18" y="84"/>
                </a:lnTo>
                <a:lnTo>
                  <a:pt x="27" y="87"/>
                </a:lnTo>
                <a:lnTo>
                  <a:pt x="36" y="91"/>
                </a:lnTo>
                <a:lnTo>
                  <a:pt x="46" y="94"/>
                </a:lnTo>
                <a:lnTo>
                  <a:pt x="55" y="97"/>
                </a:lnTo>
                <a:lnTo>
                  <a:pt x="66" y="99"/>
                </a:lnTo>
                <a:lnTo>
                  <a:pt x="77" y="100"/>
                </a:lnTo>
                <a:lnTo>
                  <a:pt x="86" y="100"/>
                </a:lnTo>
                <a:lnTo>
                  <a:pt x="91" y="100"/>
                </a:lnTo>
                <a:lnTo>
                  <a:pt x="95" y="100"/>
                </a:lnTo>
                <a:lnTo>
                  <a:pt x="104" y="100"/>
                </a:lnTo>
                <a:lnTo>
                  <a:pt x="104" y="73"/>
                </a:lnTo>
                <a:lnTo>
                  <a:pt x="104" y="59"/>
                </a:lnTo>
                <a:lnTo>
                  <a:pt x="104" y="55"/>
                </a:lnTo>
                <a:lnTo>
                  <a:pt x="104" y="54"/>
                </a:lnTo>
                <a:lnTo>
                  <a:pt x="86" y="52"/>
                </a:lnTo>
                <a:lnTo>
                  <a:pt x="67" y="51"/>
                </a:lnTo>
                <a:lnTo>
                  <a:pt x="59" y="48"/>
                </a:lnTo>
                <a:lnTo>
                  <a:pt x="52" y="45"/>
                </a:lnTo>
                <a:lnTo>
                  <a:pt x="50" y="43"/>
                </a:lnTo>
                <a:lnTo>
                  <a:pt x="48" y="41"/>
                </a:lnTo>
                <a:lnTo>
                  <a:pt x="47" y="38"/>
                </a:lnTo>
                <a:lnTo>
                  <a:pt x="47" y="34"/>
                </a:lnTo>
                <a:lnTo>
                  <a:pt x="47" y="32"/>
                </a:lnTo>
                <a:lnTo>
                  <a:pt x="49" y="30"/>
                </a:lnTo>
                <a:lnTo>
                  <a:pt x="50" y="28"/>
                </a:lnTo>
                <a:lnTo>
                  <a:pt x="53" y="26"/>
                </a:lnTo>
                <a:lnTo>
                  <a:pt x="58" y="23"/>
                </a:lnTo>
                <a:lnTo>
                  <a:pt x="62" y="19"/>
                </a:lnTo>
                <a:lnTo>
                  <a:pt x="67" y="15"/>
                </a:lnTo>
                <a:lnTo>
                  <a:pt x="73" y="11"/>
                </a:lnTo>
                <a:lnTo>
                  <a:pt x="78" y="7"/>
                </a:lnTo>
                <a:lnTo>
                  <a:pt x="84" y="5"/>
                </a:lnTo>
                <a:lnTo>
                  <a:pt x="95" y="2"/>
                </a:lnTo>
                <a:lnTo>
                  <a:pt x="107" y="0"/>
                </a:lnTo>
                <a:lnTo>
                  <a:pt x="134" y="0"/>
                </a:lnTo>
                <a:lnTo>
                  <a:pt x="162" y="0"/>
                </a:lnTo>
                <a:lnTo>
                  <a:pt x="186" y="0"/>
                </a:lnTo>
                <a:lnTo>
                  <a:pt x="208" y="0"/>
                </a:lnTo>
                <a:lnTo>
                  <a:pt x="225" y="0"/>
                </a:lnTo>
                <a:lnTo>
                  <a:pt x="231" y="0"/>
                </a:lnTo>
                <a:lnTo>
                  <a:pt x="235" y="2"/>
                </a:lnTo>
                <a:lnTo>
                  <a:pt x="240" y="5"/>
                </a:lnTo>
                <a:lnTo>
                  <a:pt x="242" y="7"/>
                </a:lnTo>
                <a:lnTo>
                  <a:pt x="244" y="10"/>
                </a:lnTo>
                <a:lnTo>
                  <a:pt x="245" y="13"/>
                </a:lnTo>
                <a:lnTo>
                  <a:pt x="247" y="16"/>
                </a:lnTo>
                <a:lnTo>
                  <a:pt x="245" y="21"/>
                </a:lnTo>
                <a:lnTo>
                  <a:pt x="244" y="28"/>
                </a:lnTo>
                <a:lnTo>
                  <a:pt x="242" y="33"/>
                </a:lnTo>
                <a:lnTo>
                  <a:pt x="240" y="38"/>
                </a:lnTo>
                <a:lnTo>
                  <a:pt x="233" y="46"/>
                </a:lnTo>
                <a:lnTo>
                  <a:pt x="224" y="54"/>
                </a:lnTo>
                <a:lnTo>
                  <a:pt x="206" y="66"/>
                </a:lnTo>
                <a:lnTo>
                  <a:pt x="193" y="77"/>
                </a:lnTo>
                <a:lnTo>
                  <a:pt x="207" y="74"/>
                </a:lnTo>
                <a:lnTo>
                  <a:pt x="228" y="72"/>
                </a:lnTo>
                <a:lnTo>
                  <a:pt x="238" y="71"/>
                </a:lnTo>
                <a:lnTo>
                  <a:pt x="247" y="72"/>
                </a:lnTo>
                <a:lnTo>
                  <a:pt x="250" y="73"/>
                </a:lnTo>
                <a:lnTo>
                  <a:pt x="252" y="76"/>
                </a:lnTo>
                <a:lnTo>
                  <a:pt x="253" y="78"/>
                </a:lnTo>
                <a:lnTo>
                  <a:pt x="254" y="8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36" name="Freeform 35"/>
          <p:cNvSpPr>
            <a:spLocks/>
          </p:cNvSpPr>
          <p:nvPr/>
        </p:nvSpPr>
        <p:spPr bwMode="auto">
          <a:xfrm>
            <a:off x="3370467" y="1575881"/>
            <a:ext cx="334458" cy="170344"/>
          </a:xfrm>
          <a:custGeom>
            <a:avLst/>
            <a:gdLst>
              <a:gd name="T0" fmla="*/ 5 w 322"/>
              <a:gd name="T1" fmla="*/ 25 h 164"/>
              <a:gd name="T2" fmla="*/ 0 w 322"/>
              <a:gd name="T3" fmla="*/ 11 h 164"/>
              <a:gd name="T4" fmla="*/ 19 w 322"/>
              <a:gd name="T5" fmla="*/ 5 h 164"/>
              <a:gd name="T6" fmla="*/ 44 w 322"/>
              <a:gd name="T7" fmla="*/ 13 h 164"/>
              <a:gd name="T8" fmla="*/ 81 w 322"/>
              <a:gd name="T9" fmla="*/ 45 h 164"/>
              <a:gd name="T10" fmla="*/ 102 w 322"/>
              <a:gd name="T11" fmla="*/ 65 h 164"/>
              <a:gd name="T12" fmla="*/ 127 w 322"/>
              <a:gd name="T13" fmla="*/ 76 h 164"/>
              <a:gd name="T14" fmla="*/ 136 w 322"/>
              <a:gd name="T15" fmla="*/ 68 h 164"/>
              <a:gd name="T16" fmla="*/ 111 w 322"/>
              <a:gd name="T17" fmla="*/ 47 h 164"/>
              <a:gd name="T18" fmla="*/ 118 w 322"/>
              <a:gd name="T19" fmla="*/ 29 h 164"/>
              <a:gd name="T20" fmla="*/ 136 w 322"/>
              <a:gd name="T21" fmla="*/ 33 h 164"/>
              <a:gd name="T22" fmla="*/ 168 w 322"/>
              <a:gd name="T23" fmla="*/ 52 h 164"/>
              <a:gd name="T24" fmla="*/ 192 w 322"/>
              <a:gd name="T25" fmla="*/ 62 h 164"/>
              <a:gd name="T26" fmla="*/ 207 w 322"/>
              <a:gd name="T27" fmla="*/ 43 h 164"/>
              <a:gd name="T28" fmla="*/ 207 w 322"/>
              <a:gd name="T29" fmla="*/ 28 h 164"/>
              <a:gd name="T30" fmla="*/ 176 w 322"/>
              <a:gd name="T31" fmla="*/ 27 h 164"/>
              <a:gd name="T32" fmla="*/ 154 w 322"/>
              <a:gd name="T33" fmla="*/ 17 h 164"/>
              <a:gd name="T34" fmla="*/ 147 w 322"/>
              <a:gd name="T35" fmla="*/ 6 h 164"/>
              <a:gd name="T36" fmla="*/ 161 w 322"/>
              <a:gd name="T37" fmla="*/ 0 h 164"/>
              <a:gd name="T38" fmla="*/ 186 w 322"/>
              <a:gd name="T39" fmla="*/ 2 h 164"/>
              <a:gd name="T40" fmla="*/ 213 w 322"/>
              <a:gd name="T41" fmla="*/ 8 h 164"/>
              <a:gd name="T42" fmla="*/ 242 w 322"/>
              <a:gd name="T43" fmla="*/ 16 h 164"/>
              <a:gd name="T44" fmla="*/ 269 w 322"/>
              <a:gd name="T45" fmla="*/ 11 h 164"/>
              <a:gd name="T46" fmla="*/ 282 w 322"/>
              <a:gd name="T47" fmla="*/ 5 h 164"/>
              <a:gd name="T48" fmla="*/ 305 w 322"/>
              <a:gd name="T49" fmla="*/ 7 h 164"/>
              <a:gd name="T50" fmla="*/ 319 w 322"/>
              <a:gd name="T51" fmla="*/ 23 h 164"/>
              <a:gd name="T52" fmla="*/ 322 w 322"/>
              <a:gd name="T53" fmla="*/ 47 h 164"/>
              <a:gd name="T54" fmla="*/ 315 w 322"/>
              <a:gd name="T55" fmla="*/ 85 h 164"/>
              <a:gd name="T56" fmla="*/ 305 w 322"/>
              <a:gd name="T57" fmla="*/ 122 h 164"/>
              <a:gd name="T58" fmla="*/ 305 w 322"/>
              <a:gd name="T59" fmla="*/ 146 h 164"/>
              <a:gd name="T60" fmla="*/ 264 w 322"/>
              <a:gd name="T61" fmla="*/ 162 h 164"/>
              <a:gd name="T62" fmla="*/ 226 w 322"/>
              <a:gd name="T63" fmla="*/ 164 h 164"/>
              <a:gd name="T64" fmla="*/ 191 w 322"/>
              <a:gd name="T65" fmla="*/ 163 h 164"/>
              <a:gd name="T66" fmla="*/ 185 w 322"/>
              <a:gd name="T67" fmla="*/ 158 h 164"/>
              <a:gd name="T68" fmla="*/ 188 w 322"/>
              <a:gd name="T69" fmla="*/ 144 h 164"/>
              <a:gd name="T70" fmla="*/ 195 w 322"/>
              <a:gd name="T71" fmla="*/ 120 h 164"/>
              <a:gd name="T72" fmla="*/ 199 w 322"/>
              <a:gd name="T73" fmla="*/ 113 h 164"/>
              <a:gd name="T74" fmla="*/ 214 w 322"/>
              <a:gd name="T75" fmla="*/ 106 h 164"/>
              <a:gd name="T76" fmla="*/ 233 w 322"/>
              <a:gd name="T77" fmla="*/ 97 h 164"/>
              <a:gd name="T78" fmla="*/ 230 w 322"/>
              <a:gd name="T79" fmla="*/ 90 h 164"/>
              <a:gd name="T80" fmla="*/ 206 w 322"/>
              <a:gd name="T81" fmla="*/ 91 h 164"/>
              <a:gd name="T82" fmla="*/ 159 w 322"/>
              <a:gd name="T83" fmla="*/ 97 h 164"/>
              <a:gd name="T84" fmla="*/ 110 w 322"/>
              <a:gd name="T85" fmla="*/ 105 h 164"/>
              <a:gd name="T86" fmla="*/ 88 w 322"/>
              <a:gd name="T87" fmla="*/ 104 h 164"/>
              <a:gd name="T88" fmla="*/ 80 w 322"/>
              <a:gd name="T89" fmla="*/ 97 h 164"/>
              <a:gd name="T90" fmla="*/ 77 w 322"/>
              <a:gd name="T91" fmla="*/ 86 h 164"/>
              <a:gd name="T92" fmla="*/ 46 w 322"/>
              <a:gd name="T93" fmla="*/ 72 h 164"/>
              <a:gd name="T94" fmla="*/ 33 w 322"/>
              <a:gd name="T95" fmla="*/ 70 h 164"/>
              <a:gd name="T96" fmla="*/ 13 w 322"/>
              <a:gd name="T97" fmla="*/ 59 h 164"/>
              <a:gd name="T98" fmla="*/ 4 w 322"/>
              <a:gd name="T99" fmla="*/ 2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2" h="164">
                <a:moveTo>
                  <a:pt x="15" y="40"/>
                </a:moveTo>
                <a:lnTo>
                  <a:pt x="10" y="33"/>
                </a:lnTo>
                <a:lnTo>
                  <a:pt x="5" y="25"/>
                </a:lnTo>
                <a:lnTo>
                  <a:pt x="3" y="20"/>
                </a:lnTo>
                <a:lnTo>
                  <a:pt x="1" y="16"/>
                </a:lnTo>
                <a:lnTo>
                  <a:pt x="0" y="11"/>
                </a:lnTo>
                <a:lnTo>
                  <a:pt x="0" y="5"/>
                </a:lnTo>
                <a:lnTo>
                  <a:pt x="9" y="5"/>
                </a:lnTo>
                <a:lnTo>
                  <a:pt x="19" y="5"/>
                </a:lnTo>
                <a:lnTo>
                  <a:pt x="28" y="6"/>
                </a:lnTo>
                <a:lnTo>
                  <a:pt x="37" y="8"/>
                </a:lnTo>
                <a:lnTo>
                  <a:pt x="44" y="13"/>
                </a:lnTo>
                <a:lnTo>
                  <a:pt x="53" y="18"/>
                </a:lnTo>
                <a:lnTo>
                  <a:pt x="67" y="31"/>
                </a:lnTo>
                <a:lnTo>
                  <a:pt x="81" y="45"/>
                </a:lnTo>
                <a:lnTo>
                  <a:pt x="88" y="53"/>
                </a:lnTo>
                <a:lnTo>
                  <a:pt x="95" y="59"/>
                </a:lnTo>
                <a:lnTo>
                  <a:pt x="102" y="65"/>
                </a:lnTo>
                <a:lnTo>
                  <a:pt x="110" y="70"/>
                </a:lnTo>
                <a:lnTo>
                  <a:pt x="119" y="73"/>
                </a:lnTo>
                <a:lnTo>
                  <a:pt x="127" y="76"/>
                </a:lnTo>
                <a:lnTo>
                  <a:pt x="136" y="76"/>
                </a:lnTo>
                <a:lnTo>
                  <a:pt x="146" y="74"/>
                </a:lnTo>
                <a:lnTo>
                  <a:pt x="136" y="68"/>
                </a:lnTo>
                <a:lnTo>
                  <a:pt x="127" y="60"/>
                </a:lnTo>
                <a:lnTo>
                  <a:pt x="119" y="54"/>
                </a:lnTo>
                <a:lnTo>
                  <a:pt x="111" y="47"/>
                </a:lnTo>
                <a:lnTo>
                  <a:pt x="111" y="30"/>
                </a:lnTo>
                <a:lnTo>
                  <a:pt x="111" y="28"/>
                </a:lnTo>
                <a:lnTo>
                  <a:pt x="118" y="29"/>
                </a:lnTo>
                <a:lnTo>
                  <a:pt x="124" y="30"/>
                </a:lnTo>
                <a:lnTo>
                  <a:pt x="131" y="31"/>
                </a:lnTo>
                <a:lnTo>
                  <a:pt x="136" y="33"/>
                </a:lnTo>
                <a:lnTo>
                  <a:pt x="147" y="39"/>
                </a:lnTo>
                <a:lnTo>
                  <a:pt x="158" y="45"/>
                </a:lnTo>
                <a:lnTo>
                  <a:pt x="168" y="52"/>
                </a:lnTo>
                <a:lnTo>
                  <a:pt x="179" y="57"/>
                </a:lnTo>
                <a:lnTo>
                  <a:pt x="186" y="59"/>
                </a:lnTo>
                <a:lnTo>
                  <a:pt x="192" y="62"/>
                </a:lnTo>
                <a:lnTo>
                  <a:pt x="200" y="63"/>
                </a:lnTo>
                <a:lnTo>
                  <a:pt x="207" y="63"/>
                </a:lnTo>
                <a:lnTo>
                  <a:pt x="207" y="43"/>
                </a:lnTo>
                <a:lnTo>
                  <a:pt x="207" y="32"/>
                </a:lnTo>
                <a:lnTo>
                  <a:pt x="207" y="29"/>
                </a:lnTo>
                <a:lnTo>
                  <a:pt x="207" y="28"/>
                </a:lnTo>
                <a:lnTo>
                  <a:pt x="195" y="28"/>
                </a:lnTo>
                <a:lnTo>
                  <a:pt x="186" y="28"/>
                </a:lnTo>
                <a:lnTo>
                  <a:pt x="176" y="27"/>
                </a:lnTo>
                <a:lnTo>
                  <a:pt x="167" y="25"/>
                </a:lnTo>
                <a:lnTo>
                  <a:pt x="161" y="21"/>
                </a:lnTo>
                <a:lnTo>
                  <a:pt x="154" y="17"/>
                </a:lnTo>
                <a:lnTo>
                  <a:pt x="151" y="14"/>
                </a:lnTo>
                <a:lnTo>
                  <a:pt x="149" y="10"/>
                </a:lnTo>
                <a:lnTo>
                  <a:pt x="147" y="6"/>
                </a:lnTo>
                <a:lnTo>
                  <a:pt x="146" y="1"/>
                </a:lnTo>
                <a:lnTo>
                  <a:pt x="153" y="0"/>
                </a:lnTo>
                <a:lnTo>
                  <a:pt x="161" y="0"/>
                </a:lnTo>
                <a:lnTo>
                  <a:pt x="168" y="1"/>
                </a:lnTo>
                <a:lnTo>
                  <a:pt x="176" y="1"/>
                </a:lnTo>
                <a:lnTo>
                  <a:pt x="186" y="2"/>
                </a:lnTo>
                <a:lnTo>
                  <a:pt x="195" y="3"/>
                </a:lnTo>
                <a:lnTo>
                  <a:pt x="204" y="6"/>
                </a:lnTo>
                <a:lnTo>
                  <a:pt x="213" y="8"/>
                </a:lnTo>
                <a:lnTo>
                  <a:pt x="222" y="12"/>
                </a:lnTo>
                <a:lnTo>
                  <a:pt x="232" y="14"/>
                </a:lnTo>
                <a:lnTo>
                  <a:pt x="242" y="16"/>
                </a:lnTo>
                <a:lnTo>
                  <a:pt x="253" y="16"/>
                </a:lnTo>
                <a:lnTo>
                  <a:pt x="261" y="15"/>
                </a:lnTo>
                <a:lnTo>
                  <a:pt x="269" y="11"/>
                </a:lnTo>
                <a:lnTo>
                  <a:pt x="273" y="8"/>
                </a:lnTo>
                <a:lnTo>
                  <a:pt x="277" y="6"/>
                </a:lnTo>
                <a:lnTo>
                  <a:pt x="282" y="5"/>
                </a:lnTo>
                <a:lnTo>
                  <a:pt x="287" y="5"/>
                </a:lnTo>
                <a:lnTo>
                  <a:pt x="298" y="5"/>
                </a:lnTo>
                <a:lnTo>
                  <a:pt x="305" y="7"/>
                </a:lnTo>
                <a:lnTo>
                  <a:pt x="312" y="12"/>
                </a:lnTo>
                <a:lnTo>
                  <a:pt x="316" y="16"/>
                </a:lnTo>
                <a:lnTo>
                  <a:pt x="319" y="23"/>
                </a:lnTo>
                <a:lnTo>
                  <a:pt x="321" y="29"/>
                </a:lnTo>
                <a:lnTo>
                  <a:pt x="322" y="38"/>
                </a:lnTo>
                <a:lnTo>
                  <a:pt x="322" y="47"/>
                </a:lnTo>
                <a:lnTo>
                  <a:pt x="321" y="62"/>
                </a:lnTo>
                <a:lnTo>
                  <a:pt x="318" y="73"/>
                </a:lnTo>
                <a:lnTo>
                  <a:pt x="315" y="85"/>
                </a:lnTo>
                <a:lnTo>
                  <a:pt x="311" y="97"/>
                </a:lnTo>
                <a:lnTo>
                  <a:pt x="308" y="109"/>
                </a:lnTo>
                <a:lnTo>
                  <a:pt x="305" y="122"/>
                </a:lnTo>
                <a:lnTo>
                  <a:pt x="305" y="130"/>
                </a:lnTo>
                <a:lnTo>
                  <a:pt x="305" y="137"/>
                </a:lnTo>
                <a:lnTo>
                  <a:pt x="305" y="146"/>
                </a:lnTo>
                <a:lnTo>
                  <a:pt x="307" y="156"/>
                </a:lnTo>
                <a:lnTo>
                  <a:pt x="286" y="160"/>
                </a:lnTo>
                <a:lnTo>
                  <a:pt x="264" y="162"/>
                </a:lnTo>
                <a:lnTo>
                  <a:pt x="248" y="162"/>
                </a:lnTo>
                <a:lnTo>
                  <a:pt x="237" y="163"/>
                </a:lnTo>
                <a:lnTo>
                  <a:pt x="226" y="164"/>
                </a:lnTo>
                <a:lnTo>
                  <a:pt x="208" y="164"/>
                </a:lnTo>
                <a:lnTo>
                  <a:pt x="199" y="164"/>
                </a:lnTo>
                <a:lnTo>
                  <a:pt x="191" y="163"/>
                </a:lnTo>
                <a:lnTo>
                  <a:pt x="188" y="161"/>
                </a:lnTo>
                <a:lnTo>
                  <a:pt x="186" y="160"/>
                </a:lnTo>
                <a:lnTo>
                  <a:pt x="185" y="158"/>
                </a:lnTo>
                <a:lnTo>
                  <a:pt x="183" y="156"/>
                </a:lnTo>
                <a:lnTo>
                  <a:pt x="186" y="149"/>
                </a:lnTo>
                <a:lnTo>
                  <a:pt x="188" y="144"/>
                </a:lnTo>
                <a:lnTo>
                  <a:pt x="192" y="139"/>
                </a:lnTo>
                <a:lnTo>
                  <a:pt x="195" y="136"/>
                </a:lnTo>
                <a:lnTo>
                  <a:pt x="195" y="120"/>
                </a:lnTo>
                <a:lnTo>
                  <a:pt x="195" y="118"/>
                </a:lnTo>
                <a:lnTo>
                  <a:pt x="197" y="116"/>
                </a:lnTo>
                <a:lnTo>
                  <a:pt x="199" y="113"/>
                </a:lnTo>
                <a:lnTo>
                  <a:pt x="201" y="111"/>
                </a:lnTo>
                <a:lnTo>
                  <a:pt x="207" y="108"/>
                </a:lnTo>
                <a:lnTo>
                  <a:pt x="214" y="106"/>
                </a:lnTo>
                <a:lnTo>
                  <a:pt x="221" y="103"/>
                </a:lnTo>
                <a:lnTo>
                  <a:pt x="228" y="100"/>
                </a:lnTo>
                <a:lnTo>
                  <a:pt x="233" y="97"/>
                </a:lnTo>
                <a:lnTo>
                  <a:pt x="237" y="94"/>
                </a:lnTo>
                <a:lnTo>
                  <a:pt x="234" y="92"/>
                </a:lnTo>
                <a:lnTo>
                  <a:pt x="230" y="90"/>
                </a:lnTo>
                <a:lnTo>
                  <a:pt x="224" y="90"/>
                </a:lnTo>
                <a:lnTo>
                  <a:pt x="218" y="90"/>
                </a:lnTo>
                <a:lnTo>
                  <a:pt x="206" y="91"/>
                </a:lnTo>
                <a:lnTo>
                  <a:pt x="191" y="92"/>
                </a:lnTo>
                <a:lnTo>
                  <a:pt x="175" y="95"/>
                </a:lnTo>
                <a:lnTo>
                  <a:pt x="159" y="97"/>
                </a:lnTo>
                <a:lnTo>
                  <a:pt x="141" y="100"/>
                </a:lnTo>
                <a:lnTo>
                  <a:pt x="125" y="103"/>
                </a:lnTo>
                <a:lnTo>
                  <a:pt x="110" y="105"/>
                </a:lnTo>
                <a:lnTo>
                  <a:pt x="96" y="105"/>
                </a:lnTo>
                <a:lnTo>
                  <a:pt x="92" y="105"/>
                </a:lnTo>
                <a:lnTo>
                  <a:pt x="88" y="104"/>
                </a:lnTo>
                <a:lnTo>
                  <a:pt x="84" y="102"/>
                </a:lnTo>
                <a:lnTo>
                  <a:pt x="82" y="99"/>
                </a:lnTo>
                <a:lnTo>
                  <a:pt x="80" y="97"/>
                </a:lnTo>
                <a:lnTo>
                  <a:pt x="78" y="94"/>
                </a:lnTo>
                <a:lnTo>
                  <a:pt x="77" y="90"/>
                </a:lnTo>
                <a:lnTo>
                  <a:pt x="77" y="86"/>
                </a:lnTo>
                <a:lnTo>
                  <a:pt x="53" y="86"/>
                </a:lnTo>
                <a:lnTo>
                  <a:pt x="50" y="86"/>
                </a:lnTo>
                <a:lnTo>
                  <a:pt x="46" y="72"/>
                </a:lnTo>
                <a:lnTo>
                  <a:pt x="46" y="70"/>
                </a:lnTo>
                <a:lnTo>
                  <a:pt x="39" y="71"/>
                </a:lnTo>
                <a:lnTo>
                  <a:pt x="33" y="70"/>
                </a:lnTo>
                <a:lnTo>
                  <a:pt x="27" y="69"/>
                </a:lnTo>
                <a:lnTo>
                  <a:pt x="21" y="67"/>
                </a:lnTo>
                <a:lnTo>
                  <a:pt x="13" y="59"/>
                </a:lnTo>
                <a:lnTo>
                  <a:pt x="4" y="52"/>
                </a:lnTo>
                <a:lnTo>
                  <a:pt x="4" y="25"/>
                </a:lnTo>
                <a:lnTo>
                  <a:pt x="4" y="20"/>
                </a:lnTo>
                <a:lnTo>
                  <a:pt x="15" y="4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37" name="Freeform 36"/>
          <p:cNvSpPr>
            <a:spLocks/>
          </p:cNvSpPr>
          <p:nvPr/>
        </p:nvSpPr>
        <p:spPr bwMode="auto">
          <a:xfrm>
            <a:off x="3623920" y="2248949"/>
            <a:ext cx="197351" cy="118410"/>
          </a:xfrm>
          <a:custGeom>
            <a:avLst/>
            <a:gdLst>
              <a:gd name="T0" fmla="*/ 147 w 190"/>
              <a:gd name="T1" fmla="*/ 112 h 112"/>
              <a:gd name="T2" fmla="*/ 134 w 190"/>
              <a:gd name="T3" fmla="*/ 110 h 112"/>
              <a:gd name="T4" fmla="*/ 114 w 190"/>
              <a:gd name="T5" fmla="*/ 105 h 112"/>
              <a:gd name="T6" fmla="*/ 91 w 190"/>
              <a:gd name="T7" fmla="*/ 97 h 112"/>
              <a:gd name="T8" fmla="*/ 65 w 190"/>
              <a:gd name="T9" fmla="*/ 89 h 112"/>
              <a:gd name="T10" fmla="*/ 40 w 190"/>
              <a:gd name="T11" fmla="*/ 80 h 112"/>
              <a:gd name="T12" fmla="*/ 19 w 190"/>
              <a:gd name="T13" fmla="*/ 71 h 112"/>
              <a:gd name="T14" fmla="*/ 5 w 190"/>
              <a:gd name="T15" fmla="*/ 65 h 112"/>
              <a:gd name="T16" fmla="*/ 0 w 190"/>
              <a:gd name="T17" fmla="*/ 62 h 112"/>
              <a:gd name="T18" fmla="*/ 0 w 190"/>
              <a:gd name="T19" fmla="*/ 59 h 112"/>
              <a:gd name="T20" fmla="*/ 1 w 190"/>
              <a:gd name="T21" fmla="*/ 57 h 112"/>
              <a:gd name="T22" fmla="*/ 3 w 190"/>
              <a:gd name="T23" fmla="*/ 55 h 112"/>
              <a:gd name="T24" fmla="*/ 5 w 190"/>
              <a:gd name="T25" fmla="*/ 54 h 112"/>
              <a:gd name="T26" fmla="*/ 10 w 190"/>
              <a:gd name="T27" fmla="*/ 53 h 112"/>
              <a:gd name="T28" fmla="*/ 16 w 190"/>
              <a:gd name="T29" fmla="*/ 52 h 112"/>
              <a:gd name="T30" fmla="*/ 28 w 190"/>
              <a:gd name="T31" fmla="*/ 53 h 112"/>
              <a:gd name="T32" fmla="*/ 34 w 190"/>
              <a:gd name="T33" fmla="*/ 54 h 112"/>
              <a:gd name="T34" fmla="*/ 39 w 190"/>
              <a:gd name="T35" fmla="*/ 53 h 112"/>
              <a:gd name="T36" fmla="*/ 42 w 190"/>
              <a:gd name="T37" fmla="*/ 50 h 112"/>
              <a:gd name="T38" fmla="*/ 45 w 190"/>
              <a:gd name="T39" fmla="*/ 46 h 112"/>
              <a:gd name="T40" fmla="*/ 47 w 190"/>
              <a:gd name="T41" fmla="*/ 42 h 112"/>
              <a:gd name="T42" fmla="*/ 52 w 190"/>
              <a:gd name="T43" fmla="*/ 34 h 112"/>
              <a:gd name="T44" fmla="*/ 56 w 190"/>
              <a:gd name="T45" fmla="*/ 25 h 112"/>
              <a:gd name="T46" fmla="*/ 60 w 190"/>
              <a:gd name="T47" fmla="*/ 15 h 112"/>
              <a:gd name="T48" fmla="*/ 66 w 190"/>
              <a:gd name="T49" fmla="*/ 8 h 112"/>
              <a:gd name="T50" fmla="*/ 69 w 190"/>
              <a:gd name="T51" fmla="*/ 4 h 112"/>
              <a:gd name="T52" fmla="*/ 74 w 190"/>
              <a:gd name="T53" fmla="*/ 2 h 112"/>
              <a:gd name="T54" fmla="*/ 79 w 190"/>
              <a:gd name="T55" fmla="*/ 1 h 112"/>
              <a:gd name="T56" fmla="*/ 85 w 190"/>
              <a:gd name="T57" fmla="*/ 0 h 112"/>
              <a:gd name="T58" fmla="*/ 90 w 190"/>
              <a:gd name="T59" fmla="*/ 1 h 112"/>
              <a:gd name="T60" fmla="*/ 96 w 190"/>
              <a:gd name="T61" fmla="*/ 3 h 112"/>
              <a:gd name="T62" fmla="*/ 102 w 190"/>
              <a:gd name="T63" fmla="*/ 6 h 112"/>
              <a:gd name="T64" fmla="*/ 110 w 190"/>
              <a:gd name="T65" fmla="*/ 11 h 112"/>
              <a:gd name="T66" fmla="*/ 125 w 190"/>
              <a:gd name="T67" fmla="*/ 21 h 112"/>
              <a:gd name="T68" fmla="*/ 141 w 190"/>
              <a:gd name="T69" fmla="*/ 35 h 112"/>
              <a:gd name="T70" fmla="*/ 158 w 190"/>
              <a:gd name="T71" fmla="*/ 49 h 112"/>
              <a:gd name="T72" fmla="*/ 172 w 190"/>
              <a:gd name="T73" fmla="*/ 63 h 112"/>
              <a:gd name="T74" fmla="*/ 182 w 190"/>
              <a:gd name="T75" fmla="*/ 75 h 112"/>
              <a:gd name="T76" fmla="*/ 190 w 190"/>
              <a:gd name="T77" fmla="*/ 85 h 112"/>
              <a:gd name="T78" fmla="*/ 179 w 190"/>
              <a:gd name="T79" fmla="*/ 94 h 112"/>
              <a:gd name="T80" fmla="*/ 169 w 190"/>
              <a:gd name="T81" fmla="*/ 103 h 112"/>
              <a:gd name="T82" fmla="*/ 165 w 190"/>
              <a:gd name="T83" fmla="*/ 107 h 112"/>
              <a:gd name="T84" fmla="*/ 160 w 190"/>
              <a:gd name="T85" fmla="*/ 109 h 112"/>
              <a:gd name="T86" fmla="*/ 154 w 190"/>
              <a:gd name="T87" fmla="*/ 111 h 112"/>
              <a:gd name="T88" fmla="*/ 147 w 190"/>
              <a:gd name="T89"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0" h="112">
                <a:moveTo>
                  <a:pt x="147" y="112"/>
                </a:moveTo>
                <a:lnTo>
                  <a:pt x="134" y="110"/>
                </a:lnTo>
                <a:lnTo>
                  <a:pt x="114" y="105"/>
                </a:lnTo>
                <a:lnTo>
                  <a:pt x="91" y="97"/>
                </a:lnTo>
                <a:lnTo>
                  <a:pt x="65" y="89"/>
                </a:lnTo>
                <a:lnTo>
                  <a:pt x="40" y="80"/>
                </a:lnTo>
                <a:lnTo>
                  <a:pt x="19" y="71"/>
                </a:lnTo>
                <a:lnTo>
                  <a:pt x="5" y="65"/>
                </a:lnTo>
                <a:lnTo>
                  <a:pt x="0" y="62"/>
                </a:lnTo>
                <a:lnTo>
                  <a:pt x="0" y="59"/>
                </a:lnTo>
                <a:lnTo>
                  <a:pt x="1" y="57"/>
                </a:lnTo>
                <a:lnTo>
                  <a:pt x="3" y="55"/>
                </a:lnTo>
                <a:lnTo>
                  <a:pt x="5" y="54"/>
                </a:lnTo>
                <a:lnTo>
                  <a:pt x="10" y="53"/>
                </a:lnTo>
                <a:lnTo>
                  <a:pt x="16" y="52"/>
                </a:lnTo>
                <a:lnTo>
                  <a:pt x="28" y="53"/>
                </a:lnTo>
                <a:lnTo>
                  <a:pt x="34" y="54"/>
                </a:lnTo>
                <a:lnTo>
                  <a:pt x="39" y="53"/>
                </a:lnTo>
                <a:lnTo>
                  <a:pt x="42" y="50"/>
                </a:lnTo>
                <a:lnTo>
                  <a:pt x="45" y="46"/>
                </a:lnTo>
                <a:lnTo>
                  <a:pt x="47" y="42"/>
                </a:lnTo>
                <a:lnTo>
                  <a:pt x="52" y="34"/>
                </a:lnTo>
                <a:lnTo>
                  <a:pt x="56" y="25"/>
                </a:lnTo>
                <a:lnTo>
                  <a:pt x="60" y="15"/>
                </a:lnTo>
                <a:lnTo>
                  <a:pt x="66" y="8"/>
                </a:lnTo>
                <a:lnTo>
                  <a:pt x="69" y="4"/>
                </a:lnTo>
                <a:lnTo>
                  <a:pt x="74" y="2"/>
                </a:lnTo>
                <a:lnTo>
                  <a:pt x="79" y="1"/>
                </a:lnTo>
                <a:lnTo>
                  <a:pt x="85" y="0"/>
                </a:lnTo>
                <a:lnTo>
                  <a:pt x="90" y="1"/>
                </a:lnTo>
                <a:lnTo>
                  <a:pt x="96" y="3"/>
                </a:lnTo>
                <a:lnTo>
                  <a:pt x="102" y="6"/>
                </a:lnTo>
                <a:lnTo>
                  <a:pt x="110" y="11"/>
                </a:lnTo>
                <a:lnTo>
                  <a:pt x="125" y="21"/>
                </a:lnTo>
                <a:lnTo>
                  <a:pt x="141" y="35"/>
                </a:lnTo>
                <a:lnTo>
                  <a:pt x="158" y="49"/>
                </a:lnTo>
                <a:lnTo>
                  <a:pt x="172" y="63"/>
                </a:lnTo>
                <a:lnTo>
                  <a:pt x="182" y="75"/>
                </a:lnTo>
                <a:lnTo>
                  <a:pt x="190" y="85"/>
                </a:lnTo>
                <a:lnTo>
                  <a:pt x="179" y="94"/>
                </a:lnTo>
                <a:lnTo>
                  <a:pt x="169" y="103"/>
                </a:lnTo>
                <a:lnTo>
                  <a:pt x="165" y="107"/>
                </a:lnTo>
                <a:lnTo>
                  <a:pt x="160" y="109"/>
                </a:lnTo>
                <a:lnTo>
                  <a:pt x="154" y="111"/>
                </a:lnTo>
                <a:lnTo>
                  <a:pt x="147" y="11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38" name="Freeform 37"/>
          <p:cNvSpPr>
            <a:spLocks/>
          </p:cNvSpPr>
          <p:nvPr/>
        </p:nvSpPr>
        <p:spPr bwMode="auto">
          <a:xfrm>
            <a:off x="3815012" y="1833475"/>
            <a:ext cx="255516" cy="211893"/>
          </a:xfrm>
          <a:custGeom>
            <a:avLst/>
            <a:gdLst>
              <a:gd name="T0" fmla="*/ 216 w 248"/>
              <a:gd name="T1" fmla="*/ 69 h 203"/>
              <a:gd name="T2" fmla="*/ 199 w 248"/>
              <a:gd name="T3" fmla="*/ 92 h 203"/>
              <a:gd name="T4" fmla="*/ 180 w 248"/>
              <a:gd name="T5" fmla="*/ 113 h 203"/>
              <a:gd name="T6" fmla="*/ 168 w 248"/>
              <a:gd name="T7" fmla="*/ 122 h 203"/>
              <a:gd name="T8" fmla="*/ 154 w 248"/>
              <a:gd name="T9" fmla="*/ 128 h 203"/>
              <a:gd name="T10" fmla="*/ 139 w 248"/>
              <a:gd name="T11" fmla="*/ 133 h 203"/>
              <a:gd name="T12" fmla="*/ 121 w 248"/>
              <a:gd name="T13" fmla="*/ 134 h 203"/>
              <a:gd name="T14" fmla="*/ 100 w 248"/>
              <a:gd name="T15" fmla="*/ 132 h 203"/>
              <a:gd name="T16" fmla="*/ 88 w 248"/>
              <a:gd name="T17" fmla="*/ 128 h 203"/>
              <a:gd name="T18" fmla="*/ 84 w 248"/>
              <a:gd name="T19" fmla="*/ 128 h 203"/>
              <a:gd name="T20" fmla="*/ 81 w 248"/>
              <a:gd name="T21" fmla="*/ 131 h 203"/>
              <a:gd name="T22" fmla="*/ 76 w 248"/>
              <a:gd name="T23" fmla="*/ 146 h 203"/>
              <a:gd name="T24" fmla="*/ 95 w 248"/>
              <a:gd name="T25" fmla="*/ 146 h 203"/>
              <a:gd name="T26" fmla="*/ 91 w 248"/>
              <a:gd name="T27" fmla="*/ 165 h 203"/>
              <a:gd name="T28" fmla="*/ 84 w 248"/>
              <a:gd name="T29" fmla="*/ 179 h 203"/>
              <a:gd name="T30" fmla="*/ 57 w 248"/>
              <a:gd name="T31" fmla="*/ 203 h 203"/>
              <a:gd name="T32" fmla="*/ 27 w 248"/>
              <a:gd name="T33" fmla="*/ 203 h 203"/>
              <a:gd name="T34" fmla="*/ 23 w 248"/>
              <a:gd name="T35" fmla="*/ 203 h 203"/>
              <a:gd name="T36" fmla="*/ 23 w 248"/>
              <a:gd name="T37" fmla="*/ 173 h 203"/>
              <a:gd name="T38" fmla="*/ 26 w 248"/>
              <a:gd name="T39" fmla="*/ 153 h 203"/>
              <a:gd name="T40" fmla="*/ 18 w 248"/>
              <a:gd name="T41" fmla="*/ 144 h 203"/>
              <a:gd name="T42" fmla="*/ 12 w 248"/>
              <a:gd name="T43" fmla="*/ 134 h 203"/>
              <a:gd name="T44" fmla="*/ 8 w 248"/>
              <a:gd name="T45" fmla="*/ 114 h 203"/>
              <a:gd name="T46" fmla="*/ 5 w 248"/>
              <a:gd name="T47" fmla="*/ 95 h 203"/>
              <a:gd name="T48" fmla="*/ 0 w 248"/>
              <a:gd name="T49" fmla="*/ 72 h 203"/>
              <a:gd name="T50" fmla="*/ 0 w 248"/>
              <a:gd name="T51" fmla="*/ 42 h 203"/>
              <a:gd name="T52" fmla="*/ 20 w 248"/>
              <a:gd name="T53" fmla="*/ 42 h 203"/>
              <a:gd name="T54" fmla="*/ 38 w 248"/>
              <a:gd name="T55" fmla="*/ 42 h 203"/>
              <a:gd name="T56" fmla="*/ 38 w 248"/>
              <a:gd name="T57" fmla="*/ 25 h 203"/>
              <a:gd name="T58" fmla="*/ 44 w 248"/>
              <a:gd name="T59" fmla="*/ 16 h 203"/>
              <a:gd name="T60" fmla="*/ 54 w 248"/>
              <a:gd name="T61" fmla="*/ 7 h 203"/>
              <a:gd name="T62" fmla="*/ 72 w 248"/>
              <a:gd name="T63" fmla="*/ 1 h 203"/>
              <a:gd name="T64" fmla="*/ 104 w 248"/>
              <a:gd name="T65" fmla="*/ 1 h 203"/>
              <a:gd name="T66" fmla="*/ 144 w 248"/>
              <a:gd name="T67" fmla="*/ 6 h 203"/>
              <a:gd name="T68" fmla="*/ 184 w 248"/>
              <a:gd name="T69" fmla="*/ 13 h 203"/>
              <a:gd name="T70" fmla="*/ 225 w 248"/>
              <a:gd name="T71" fmla="*/ 18 h 203"/>
              <a:gd name="T72" fmla="*/ 248 w 248"/>
              <a:gd name="T73" fmla="*/ 3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8" h="203">
                <a:moveTo>
                  <a:pt x="248" y="42"/>
                </a:moveTo>
                <a:lnTo>
                  <a:pt x="216" y="69"/>
                </a:lnTo>
                <a:lnTo>
                  <a:pt x="208" y="81"/>
                </a:lnTo>
                <a:lnTo>
                  <a:pt x="199" y="92"/>
                </a:lnTo>
                <a:lnTo>
                  <a:pt x="189" y="102"/>
                </a:lnTo>
                <a:lnTo>
                  <a:pt x="180" y="113"/>
                </a:lnTo>
                <a:lnTo>
                  <a:pt x="173" y="118"/>
                </a:lnTo>
                <a:lnTo>
                  <a:pt x="168" y="122"/>
                </a:lnTo>
                <a:lnTo>
                  <a:pt x="161" y="125"/>
                </a:lnTo>
                <a:lnTo>
                  <a:pt x="154" y="128"/>
                </a:lnTo>
                <a:lnTo>
                  <a:pt x="147" y="131"/>
                </a:lnTo>
                <a:lnTo>
                  <a:pt x="139" y="133"/>
                </a:lnTo>
                <a:lnTo>
                  <a:pt x="131" y="134"/>
                </a:lnTo>
                <a:lnTo>
                  <a:pt x="121" y="134"/>
                </a:lnTo>
                <a:lnTo>
                  <a:pt x="109" y="134"/>
                </a:lnTo>
                <a:lnTo>
                  <a:pt x="100" y="132"/>
                </a:lnTo>
                <a:lnTo>
                  <a:pt x="92" y="130"/>
                </a:lnTo>
                <a:lnTo>
                  <a:pt x="88" y="128"/>
                </a:lnTo>
                <a:lnTo>
                  <a:pt x="86" y="128"/>
                </a:lnTo>
                <a:lnTo>
                  <a:pt x="84" y="128"/>
                </a:lnTo>
                <a:lnTo>
                  <a:pt x="82" y="130"/>
                </a:lnTo>
                <a:lnTo>
                  <a:pt x="81" y="131"/>
                </a:lnTo>
                <a:lnTo>
                  <a:pt x="78" y="136"/>
                </a:lnTo>
                <a:lnTo>
                  <a:pt x="76" y="146"/>
                </a:lnTo>
                <a:lnTo>
                  <a:pt x="92" y="146"/>
                </a:lnTo>
                <a:lnTo>
                  <a:pt x="95" y="146"/>
                </a:lnTo>
                <a:lnTo>
                  <a:pt x="93" y="157"/>
                </a:lnTo>
                <a:lnTo>
                  <a:pt x="91" y="165"/>
                </a:lnTo>
                <a:lnTo>
                  <a:pt x="88" y="173"/>
                </a:lnTo>
                <a:lnTo>
                  <a:pt x="84" y="179"/>
                </a:lnTo>
                <a:lnTo>
                  <a:pt x="72" y="190"/>
                </a:lnTo>
                <a:lnTo>
                  <a:pt x="57" y="203"/>
                </a:lnTo>
                <a:lnTo>
                  <a:pt x="37" y="203"/>
                </a:lnTo>
                <a:lnTo>
                  <a:pt x="27" y="203"/>
                </a:lnTo>
                <a:lnTo>
                  <a:pt x="23" y="203"/>
                </a:lnTo>
                <a:lnTo>
                  <a:pt x="23" y="203"/>
                </a:lnTo>
                <a:lnTo>
                  <a:pt x="23" y="187"/>
                </a:lnTo>
                <a:lnTo>
                  <a:pt x="23" y="173"/>
                </a:lnTo>
                <a:lnTo>
                  <a:pt x="24" y="161"/>
                </a:lnTo>
                <a:lnTo>
                  <a:pt x="26" y="153"/>
                </a:lnTo>
                <a:lnTo>
                  <a:pt x="22" y="148"/>
                </a:lnTo>
                <a:lnTo>
                  <a:pt x="18" y="144"/>
                </a:lnTo>
                <a:lnTo>
                  <a:pt x="16" y="138"/>
                </a:lnTo>
                <a:lnTo>
                  <a:pt x="12" y="134"/>
                </a:lnTo>
                <a:lnTo>
                  <a:pt x="9" y="124"/>
                </a:lnTo>
                <a:lnTo>
                  <a:pt x="8" y="114"/>
                </a:lnTo>
                <a:lnTo>
                  <a:pt x="6" y="105"/>
                </a:lnTo>
                <a:lnTo>
                  <a:pt x="5" y="95"/>
                </a:lnTo>
                <a:lnTo>
                  <a:pt x="4" y="84"/>
                </a:lnTo>
                <a:lnTo>
                  <a:pt x="0" y="72"/>
                </a:lnTo>
                <a:lnTo>
                  <a:pt x="0" y="46"/>
                </a:lnTo>
                <a:lnTo>
                  <a:pt x="0" y="42"/>
                </a:lnTo>
                <a:lnTo>
                  <a:pt x="9" y="42"/>
                </a:lnTo>
                <a:lnTo>
                  <a:pt x="20" y="42"/>
                </a:lnTo>
                <a:lnTo>
                  <a:pt x="31" y="42"/>
                </a:lnTo>
                <a:lnTo>
                  <a:pt x="38" y="42"/>
                </a:lnTo>
                <a:lnTo>
                  <a:pt x="38" y="27"/>
                </a:lnTo>
                <a:lnTo>
                  <a:pt x="38" y="25"/>
                </a:lnTo>
                <a:lnTo>
                  <a:pt x="40" y="20"/>
                </a:lnTo>
                <a:lnTo>
                  <a:pt x="44" y="16"/>
                </a:lnTo>
                <a:lnTo>
                  <a:pt x="48" y="12"/>
                </a:lnTo>
                <a:lnTo>
                  <a:pt x="54" y="7"/>
                </a:lnTo>
                <a:lnTo>
                  <a:pt x="62" y="3"/>
                </a:lnTo>
                <a:lnTo>
                  <a:pt x="72" y="1"/>
                </a:lnTo>
                <a:lnTo>
                  <a:pt x="84" y="0"/>
                </a:lnTo>
                <a:lnTo>
                  <a:pt x="104" y="1"/>
                </a:lnTo>
                <a:lnTo>
                  <a:pt x="125" y="3"/>
                </a:lnTo>
                <a:lnTo>
                  <a:pt x="144" y="6"/>
                </a:lnTo>
                <a:lnTo>
                  <a:pt x="165" y="9"/>
                </a:lnTo>
                <a:lnTo>
                  <a:pt x="184" y="13"/>
                </a:lnTo>
                <a:lnTo>
                  <a:pt x="204" y="16"/>
                </a:lnTo>
                <a:lnTo>
                  <a:pt x="225" y="18"/>
                </a:lnTo>
                <a:lnTo>
                  <a:pt x="248" y="19"/>
                </a:lnTo>
                <a:lnTo>
                  <a:pt x="248" y="32"/>
                </a:lnTo>
                <a:lnTo>
                  <a:pt x="248" y="4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39" name="Freeform 38"/>
          <p:cNvSpPr>
            <a:spLocks/>
          </p:cNvSpPr>
          <p:nvPr/>
        </p:nvSpPr>
        <p:spPr bwMode="auto">
          <a:xfrm>
            <a:off x="3285297" y="1457506"/>
            <a:ext cx="85172" cy="72709"/>
          </a:xfrm>
          <a:custGeom>
            <a:avLst/>
            <a:gdLst>
              <a:gd name="T0" fmla="*/ 81 w 81"/>
              <a:gd name="T1" fmla="*/ 48 h 72"/>
              <a:gd name="T2" fmla="*/ 81 w 81"/>
              <a:gd name="T3" fmla="*/ 53 h 72"/>
              <a:gd name="T4" fmla="*/ 79 w 81"/>
              <a:gd name="T5" fmla="*/ 59 h 72"/>
              <a:gd name="T6" fmla="*/ 77 w 81"/>
              <a:gd name="T7" fmla="*/ 62 h 72"/>
              <a:gd name="T8" fmla="*/ 73 w 81"/>
              <a:gd name="T9" fmla="*/ 66 h 72"/>
              <a:gd name="T10" fmla="*/ 70 w 81"/>
              <a:gd name="T11" fmla="*/ 68 h 72"/>
              <a:gd name="T12" fmla="*/ 66 w 81"/>
              <a:gd name="T13" fmla="*/ 70 h 72"/>
              <a:gd name="T14" fmla="*/ 63 w 81"/>
              <a:gd name="T15" fmla="*/ 72 h 72"/>
              <a:gd name="T16" fmla="*/ 58 w 81"/>
              <a:gd name="T17" fmla="*/ 72 h 72"/>
              <a:gd name="T18" fmla="*/ 54 w 81"/>
              <a:gd name="T19" fmla="*/ 72 h 72"/>
              <a:gd name="T20" fmla="*/ 50 w 81"/>
              <a:gd name="T21" fmla="*/ 69 h 72"/>
              <a:gd name="T22" fmla="*/ 45 w 81"/>
              <a:gd name="T23" fmla="*/ 67 h 72"/>
              <a:gd name="T24" fmla="*/ 41 w 81"/>
              <a:gd name="T25" fmla="*/ 64 h 72"/>
              <a:gd name="T26" fmla="*/ 31 w 81"/>
              <a:gd name="T27" fmla="*/ 55 h 72"/>
              <a:gd name="T28" fmla="*/ 22 w 81"/>
              <a:gd name="T29" fmla="*/ 45 h 72"/>
              <a:gd name="T30" fmla="*/ 13 w 81"/>
              <a:gd name="T31" fmla="*/ 34 h 72"/>
              <a:gd name="T32" fmla="*/ 6 w 81"/>
              <a:gd name="T33" fmla="*/ 22 h 72"/>
              <a:gd name="T34" fmla="*/ 3 w 81"/>
              <a:gd name="T35" fmla="*/ 15 h 72"/>
              <a:gd name="T36" fmla="*/ 1 w 81"/>
              <a:gd name="T37" fmla="*/ 10 h 72"/>
              <a:gd name="T38" fmla="*/ 0 w 81"/>
              <a:gd name="T39" fmla="*/ 6 h 72"/>
              <a:gd name="T40" fmla="*/ 0 w 81"/>
              <a:gd name="T41" fmla="*/ 0 h 72"/>
              <a:gd name="T42" fmla="*/ 7 w 81"/>
              <a:gd name="T43" fmla="*/ 0 h 72"/>
              <a:gd name="T44" fmla="*/ 14 w 81"/>
              <a:gd name="T45" fmla="*/ 2 h 72"/>
              <a:gd name="T46" fmla="*/ 20 w 81"/>
              <a:gd name="T47" fmla="*/ 3 h 72"/>
              <a:gd name="T48" fmla="*/ 26 w 81"/>
              <a:gd name="T49" fmla="*/ 6 h 72"/>
              <a:gd name="T50" fmla="*/ 34 w 81"/>
              <a:gd name="T51" fmla="*/ 12 h 72"/>
              <a:gd name="T52" fmla="*/ 43 w 81"/>
              <a:gd name="T53" fmla="*/ 20 h 72"/>
              <a:gd name="T54" fmla="*/ 51 w 81"/>
              <a:gd name="T55" fmla="*/ 27 h 72"/>
              <a:gd name="T56" fmla="*/ 59 w 81"/>
              <a:gd name="T57" fmla="*/ 36 h 72"/>
              <a:gd name="T58" fmla="*/ 65 w 81"/>
              <a:gd name="T59" fmla="*/ 39 h 72"/>
              <a:gd name="T60" fmla="*/ 69 w 81"/>
              <a:gd name="T61" fmla="*/ 42 h 72"/>
              <a:gd name="T62" fmla="*/ 74 w 81"/>
              <a:gd name="T63" fmla="*/ 46 h 72"/>
              <a:gd name="T64" fmla="*/ 81 w 81"/>
              <a:gd name="T65"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72">
                <a:moveTo>
                  <a:pt x="81" y="48"/>
                </a:moveTo>
                <a:lnTo>
                  <a:pt x="81" y="53"/>
                </a:lnTo>
                <a:lnTo>
                  <a:pt x="79" y="59"/>
                </a:lnTo>
                <a:lnTo>
                  <a:pt x="77" y="62"/>
                </a:lnTo>
                <a:lnTo>
                  <a:pt x="73" y="66"/>
                </a:lnTo>
                <a:lnTo>
                  <a:pt x="70" y="68"/>
                </a:lnTo>
                <a:lnTo>
                  <a:pt x="66" y="70"/>
                </a:lnTo>
                <a:lnTo>
                  <a:pt x="63" y="72"/>
                </a:lnTo>
                <a:lnTo>
                  <a:pt x="58" y="72"/>
                </a:lnTo>
                <a:lnTo>
                  <a:pt x="54" y="72"/>
                </a:lnTo>
                <a:lnTo>
                  <a:pt x="50" y="69"/>
                </a:lnTo>
                <a:lnTo>
                  <a:pt x="45" y="67"/>
                </a:lnTo>
                <a:lnTo>
                  <a:pt x="41" y="64"/>
                </a:lnTo>
                <a:lnTo>
                  <a:pt x="31" y="55"/>
                </a:lnTo>
                <a:lnTo>
                  <a:pt x="22" y="45"/>
                </a:lnTo>
                <a:lnTo>
                  <a:pt x="13" y="34"/>
                </a:lnTo>
                <a:lnTo>
                  <a:pt x="6" y="22"/>
                </a:lnTo>
                <a:lnTo>
                  <a:pt x="3" y="15"/>
                </a:lnTo>
                <a:lnTo>
                  <a:pt x="1" y="10"/>
                </a:lnTo>
                <a:lnTo>
                  <a:pt x="0" y="6"/>
                </a:lnTo>
                <a:lnTo>
                  <a:pt x="0" y="0"/>
                </a:lnTo>
                <a:lnTo>
                  <a:pt x="7" y="0"/>
                </a:lnTo>
                <a:lnTo>
                  <a:pt x="14" y="2"/>
                </a:lnTo>
                <a:lnTo>
                  <a:pt x="20" y="3"/>
                </a:lnTo>
                <a:lnTo>
                  <a:pt x="26" y="6"/>
                </a:lnTo>
                <a:lnTo>
                  <a:pt x="34" y="12"/>
                </a:lnTo>
                <a:lnTo>
                  <a:pt x="43" y="20"/>
                </a:lnTo>
                <a:lnTo>
                  <a:pt x="51" y="27"/>
                </a:lnTo>
                <a:lnTo>
                  <a:pt x="59" y="36"/>
                </a:lnTo>
                <a:lnTo>
                  <a:pt x="65" y="39"/>
                </a:lnTo>
                <a:lnTo>
                  <a:pt x="69" y="42"/>
                </a:lnTo>
                <a:lnTo>
                  <a:pt x="74" y="46"/>
                </a:lnTo>
                <a:lnTo>
                  <a:pt x="81" y="4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0" name="Freeform 39"/>
          <p:cNvSpPr>
            <a:spLocks/>
          </p:cNvSpPr>
          <p:nvPr/>
        </p:nvSpPr>
        <p:spPr bwMode="auto">
          <a:xfrm>
            <a:off x="3339294" y="1696369"/>
            <a:ext cx="56088" cy="45702"/>
          </a:xfrm>
          <a:custGeom>
            <a:avLst/>
            <a:gdLst>
              <a:gd name="T0" fmla="*/ 43 w 54"/>
              <a:gd name="T1" fmla="*/ 0 h 43"/>
              <a:gd name="T2" fmla="*/ 46 w 54"/>
              <a:gd name="T3" fmla="*/ 4 h 43"/>
              <a:gd name="T4" fmla="*/ 49 w 54"/>
              <a:gd name="T5" fmla="*/ 8 h 43"/>
              <a:gd name="T6" fmla="*/ 53 w 54"/>
              <a:gd name="T7" fmla="*/ 14 h 43"/>
              <a:gd name="T8" fmla="*/ 54 w 54"/>
              <a:gd name="T9" fmla="*/ 21 h 43"/>
              <a:gd name="T10" fmla="*/ 53 w 54"/>
              <a:gd name="T11" fmla="*/ 29 h 43"/>
              <a:gd name="T12" fmla="*/ 51 w 54"/>
              <a:gd name="T13" fmla="*/ 34 h 43"/>
              <a:gd name="T14" fmla="*/ 48 w 54"/>
              <a:gd name="T15" fmla="*/ 38 h 43"/>
              <a:gd name="T16" fmla="*/ 45 w 54"/>
              <a:gd name="T17" fmla="*/ 41 h 43"/>
              <a:gd name="T18" fmla="*/ 39 w 54"/>
              <a:gd name="T19" fmla="*/ 43 h 43"/>
              <a:gd name="T20" fmla="*/ 32 w 54"/>
              <a:gd name="T21" fmla="*/ 43 h 43"/>
              <a:gd name="T22" fmla="*/ 21 w 54"/>
              <a:gd name="T23" fmla="*/ 43 h 43"/>
              <a:gd name="T24" fmla="*/ 13 w 54"/>
              <a:gd name="T25" fmla="*/ 42 h 43"/>
              <a:gd name="T26" fmla="*/ 6 w 54"/>
              <a:gd name="T27" fmla="*/ 42 h 43"/>
              <a:gd name="T28" fmla="*/ 0 w 54"/>
              <a:gd name="T29" fmla="*/ 43 h 43"/>
              <a:gd name="T30" fmla="*/ 3 w 54"/>
              <a:gd name="T31" fmla="*/ 33 h 43"/>
              <a:gd name="T32" fmla="*/ 6 w 54"/>
              <a:gd name="T33" fmla="*/ 25 h 43"/>
              <a:gd name="T34" fmla="*/ 10 w 54"/>
              <a:gd name="T35" fmla="*/ 18 h 43"/>
              <a:gd name="T36" fmla="*/ 16 w 54"/>
              <a:gd name="T37" fmla="*/ 13 h 43"/>
              <a:gd name="T38" fmla="*/ 21 w 54"/>
              <a:gd name="T39" fmla="*/ 8 h 43"/>
              <a:gd name="T40" fmla="*/ 28 w 54"/>
              <a:gd name="T41" fmla="*/ 5 h 43"/>
              <a:gd name="T42" fmla="*/ 35 w 54"/>
              <a:gd name="T43" fmla="*/ 2 h 43"/>
              <a:gd name="T44" fmla="*/ 43 w 54"/>
              <a:gd name="T4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43">
                <a:moveTo>
                  <a:pt x="43" y="0"/>
                </a:moveTo>
                <a:lnTo>
                  <a:pt x="46" y="4"/>
                </a:lnTo>
                <a:lnTo>
                  <a:pt x="49" y="8"/>
                </a:lnTo>
                <a:lnTo>
                  <a:pt x="53" y="14"/>
                </a:lnTo>
                <a:lnTo>
                  <a:pt x="54" y="21"/>
                </a:lnTo>
                <a:lnTo>
                  <a:pt x="53" y="29"/>
                </a:lnTo>
                <a:lnTo>
                  <a:pt x="51" y="34"/>
                </a:lnTo>
                <a:lnTo>
                  <a:pt x="48" y="38"/>
                </a:lnTo>
                <a:lnTo>
                  <a:pt x="45" y="41"/>
                </a:lnTo>
                <a:lnTo>
                  <a:pt x="39" y="43"/>
                </a:lnTo>
                <a:lnTo>
                  <a:pt x="32" y="43"/>
                </a:lnTo>
                <a:lnTo>
                  <a:pt x="21" y="43"/>
                </a:lnTo>
                <a:lnTo>
                  <a:pt x="13" y="42"/>
                </a:lnTo>
                <a:lnTo>
                  <a:pt x="6" y="42"/>
                </a:lnTo>
                <a:lnTo>
                  <a:pt x="0" y="43"/>
                </a:lnTo>
                <a:lnTo>
                  <a:pt x="3" y="33"/>
                </a:lnTo>
                <a:lnTo>
                  <a:pt x="6" y="25"/>
                </a:lnTo>
                <a:lnTo>
                  <a:pt x="10" y="18"/>
                </a:lnTo>
                <a:lnTo>
                  <a:pt x="16" y="13"/>
                </a:lnTo>
                <a:lnTo>
                  <a:pt x="21" y="8"/>
                </a:lnTo>
                <a:lnTo>
                  <a:pt x="28" y="5"/>
                </a:lnTo>
                <a:lnTo>
                  <a:pt x="35" y="2"/>
                </a:lnTo>
                <a:lnTo>
                  <a:pt x="43"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1" name="Freeform 40"/>
          <p:cNvSpPr>
            <a:spLocks/>
          </p:cNvSpPr>
          <p:nvPr/>
        </p:nvSpPr>
        <p:spPr bwMode="auto">
          <a:xfrm>
            <a:off x="3304006" y="1280895"/>
            <a:ext cx="330302" cy="172422"/>
          </a:xfrm>
          <a:custGeom>
            <a:avLst/>
            <a:gdLst>
              <a:gd name="T0" fmla="*/ 170 w 319"/>
              <a:gd name="T1" fmla="*/ 119 h 167"/>
              <a:gd name="T2" fmla="*/ 139 w 319"/>
              <a:gd name="T3" fmla="*/ 116 h 167"/>
              <a:gd name="T4" fmla="*/ 125 w 319"/>
              <a:gd name="T5" fmla="*/ 112 h 167"/>
              <a:gd name="T6" fmla="*/ 115 w 319"/>
              <a:gd name="T7" fmla="*/ 108 h 167"/>
              <a:gd name="T8" fmla="*/ 75 w 319"/>
              <a:gd name="T9" fmla="*/ 113 h 167"/>
              <a:gd name="T10" fmla="*/ 43 w 319"/>
              <a:gd name="T11" fmla="*/ 108 h 167"/>
              <a:gd name="T12" fmla="*/ 28 w 319"/>
              <a:gd name="T13" fmla="*/ 98 h 167"/>
              <a:gd name="T14" fmla="*/ 45 w 319"/>
              <a:gd name="T15" fmla="*/ 87 h 167"/>
              <a:gd name="T16" fmla="*/ 78 w 319"/>
              <a:gd name="T17" fmla="*/ 78 h 167"/>
              <a:gd name="T18" fmla="*/ 76 w 319"/>
              <a:gd name="T19" fmla="*/ 62 h 167"/>
              <a:gd name="T20" fmla="*/ 39 w 319"/>
              <a:gd name="T21" fmla="*/ 62 h 167"/>
              <a:gd name="T22" fmla="*/ 24 w 319"/>
              <a:gd name="T23" fmla="*/ 61 h 167"/>
              <a:gd name="T24" fmla="*/ 31 w 319"/>
              <a:gd name="T25" fmla="*/ 39 h 167"/>
              <a:gd name="T26" fmla="*/ 12 w 319"/>
              <a:gd name="T27" fmla="*/ 37 h 167"/>
              <a:gd name="T28" fmla="*/ 2 w 319"/>
              <a:gd name="T29" fmla="*/ 26 h 167"/>
              <a:gd name="T30" fmla="*/ 9 w 319"/>
              <a:gd name="T31" fmla="*/ 11 h 167"/>
              <a:gd name="T32" fmla="*/ 29 w 319"/>
              <a:gd name="T33" fmla="*/ 7 h 167"/>
              <a:gd name="T34" fmla="*/ 48 w 319"/>
              <a:gd name="T35" fmla="*/ 1 h 167"/>
              <a:gd name="T36" fmla="*/ 68 w 319"/>
              <a:gd name="T37" fmla="*/ 1 h 167"/>
              <a:gd name="T38" fmla="*/ 88 w 319"/>
              <a:gd name="T39" fmla="*/ 10 h 167"/>
              <a:gd name="T40" fmla="*/ 108 w 319"/>
              <a:gd name="T41" fmla="*/ 26 h 167"/>
              <a:gd name="T42" fmla="*/ 118 w 319"/>
              <a:gd name="T43" fmla="*/ 31 h 167"/>
              <a:gd name="T44" fmla="*/ 131 w 319"/>
              <a:gd name="T45" fmla="*/ 30 h 167"/>
              <a:gd name="T46" fmla="*/ 143 w 319"/>
              <a:gd name="T47" fmla="*/ 21 h 167"/>
              <a:gd name="T48" fmla="*/ 156 w 319"/>
              <a:gd name="T49" fmla="*/ 15 h 167"/>
              <a:gd name="T50" fmla="*/ 172 w 319"/>
              <a:gd name="T51" fmla="*/ 20 h 167"/>
              <a:gd name="T52" fmla="*/ 187 w 319"/>
              <a:gd name="T53" fmla="*/ 37 h 167"/>
              <a:gd name="T54" fmla="*/ 198 w 319"/>
              <a:gd name="T55" fmla="*/ 54 h 167"/>
              <a:gd name="T56" fmla="*/ 206 w 319"/>
              <a:gd name="T57" fmla="*/ 59 h 167"/>
              <a:gd name="T58" fmla="*/ 238 w 319"/>
              <a:gd name="T59" fmla="*/ 44 h 167"/>
              <a:gd name="T60" fmla="*/ 251 w 319"/>
              <a:gd name="T61" fmla="*/ 48 h 167"/>
              <a:gd name="T62" fmla="*/ 277 w 319"/>
              <a:gd name="T63" fmla="*/ 73 h 167"/>
              <a:gd name="T64" fmla="*/ 277 w 319"/>
              <a:gd name="T65" fmla="*/ 90 h 167"/>
              <a:gd name="T66" fmla="*/ 285 w 319"/>
              <a:gd name="T67" fmla="*/ 111 h 167"/>
              <a:gd name="T68" fmla="*/ 313 w 319"/>
              <a:gd name="T69" fmla="*/ 132 h 167"/>
              <a:gd name="T70" fmla="*/ 319 w 319"/>
              <a:gd name="T71" fmla="*/ 141 h 167"/>
              <a:gd name="T72" fmla="*/ 315 w 319"/>
              <a:gd name="T73" fmla="*/ 155 h 167"/>
              <a:gd name="T74" fmla="*/ 304 w 319"/>
              <a:gd name="T75" fmla="*/ 165 h 167"/>
              <a:gd name="T76" fmla="*/ 288 w 319"/>
              <a:gd name="T77" fmla="*/ 167 h 167"/>
              <a:gd name="T78" fmla="*/ 268 w 319"/>
              <a:gd name="T79" fmla="*/ 163 h 167"/>
              <a:gd name="T80" fmla="*/ 247 w 319"/>
              <a:gd name="T81" fmla="*/ 145 h 167"/>
              <a:gd name="T82" fmla="*/ 228 w 319"/>
              <a:gd name="T83" fmla="*/ 128 h 167"/>
              <a:gd name="T84" fmla="*/ 211 w 319"/>
              <a:gd name="T85" fmla="*/ 12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9" h="167">
                <a:moveTo>
                  <a:pt x="211" y="125"/>
                </a:moveTo>
                <a:lnTo>
                  <a:pt x="189" y="123"/>
                </a:lnTo>
                <a:lnTo>
                  <a:pt x="170" y="119"/>
                </a:lnTo>
                <a:lnTo>
                  <a:pt x="160" y="117"/>
                </a:lnTo>
                <a:lnTo>
                  <a:pt x="150" y="116"/>
                </a:lnTo>
                <a:lnTo>
                  <a:pt x="139" y="116"/>
                </a:lnTo>
                <a:lnTo>
                  <a:pt x="129" y="116"/>
                </a:lnTo>
                <a:lnTo>
                  <a:pt x="128" y="114"/>
                </a:lnTo>
                <a:lnTo>
                  <a:pt x="125" y="112"/>
                </a:lnTo>
                <a:lnTo>
                  <a:pt x="123" y="111"/>
                </a:lnTo>
                <a:lnTo>
                  <a:pt x="120" y="110"/>
                </a:lnTo>
                <a:lnTo>
                  <a:pt x="115" y="108"/>
                </a:lnTo>
                <a:lnTo>
                  <a:pt x="107" y="108"/>
                </a:lnTo>
                <a:lnTo>
                  <a:pt x="92" y="111"/>
                </a:lnTo>
                <a:lnTo>
                  <a:pt x="75" y="113"/>
                </a:lnTo>
                <a:lnTo>
                  <a:pt x="60" y="113"/>
                </a:lnTo>
                <a:lnTo>
                  <a:pt x="49" y="111"/>
                </a:lnTo>
                <a:lnTo>
                  <a:pt x="43" y="108"/>
                </a:lnTo>
                <a:lnTo>
                  <a:pt x="38" y="106"/>
                </a:lnTo>
                <a:lnTo>
                  <a:pt x="34" y="102"/>
                </a:lnTo>
                <a:lnTo>
                  <a:pt x="28" y="98"/>
                </a:lnTo>
                <a:lnTo>
                  <a:pt x="34" y="92"/>
                </a:lnTo>
                <a:lnTo>
                  <a:pt x="39" y="89"/>
                </a:lnTo>
                <a:lnTo>
                  <a:pt x="45" y="87"/>
                </a:lnTo>
                <a:lnTo>
                  <a:pt x="52" y="85"/>
                </a:lnTo>
                <a:lnTo>
                  <a:pt x="65" y="83"/>
                </a:lnTo>
                <a:lnTo>
                  <a:pt x="78" y="78"/>
                </a:lnTo>
                <a:lnTo>
                  <a:pt x="76" y="72"/>
                </a:lnTo>
                <a:lnTo>
                  <a:pt x="76" y="66"/>
                </a:lnTo>
                <a:lnTo>
                  <a:pt x="76" y="62"/>
                </a:lnTo>
                <a:lnTo>
                  <a:pt x="78" y="59"/>
                </a:lnTo>
                <a:lnTo>
                  <a:pt x="54" y="60"/>
                </a:lnTo>
                <a:lnTo>
                  <a:pt x="39" y="62"/>
                </a:lnTo>
                <a:lnTo>
                  <a:pt x="34" y="62"/>
                </a:lnTo>
                <a:lnTo>
                  <a:pt x="28" y="62"/>
                </a:lnTo>
                <a:lnTo>
                  <a:pt x="24" y="61"/>
                </a:lnTo>
                <a:lnTo>
                  <a:pt x="20" y="59"/>
                </a:lnTo>
                <a:lnTo>
                  <a:pt x="26" y="50"/>
                </a:lnTo>
                <a:lnTo>
                  <a:pt x="31" y="39"/>
                </a:lnTo>
                <a:lnTo>
                  <a:pt x="24" y="39"/>
                </a:lnTo>
                <a:lnTo>
                  <a:pt x="17" y="38"/>
                </a:lnTo>
                <a:lnTo>
                  <a:pt x="12" y="37"/>
                </a:lnTo>
                <a:lnTo>
                  <a:pt x="8" y="34"/>
                </a:lnTo>
                <a:lnTo>
                  <a:pt x="4" y="31"/>
                </a:lnTo>
                <a:lnTo>
                  <a:pt x="2" y="26"/>
                </a:lnTo>
                <a:lnTo>
                  <a:pt x="1" y="20"/>
                </a:lnTo>
                <a:lnTo>
                  <a:pt x="0" y="12"/>
                </a:lnTo>
                <a:lnTo>
                  <a:pt x="9" y="11"/>
                </a:lnTo>
                <a:lnTo>
                  <a:pt x="16" y="10"/>
                </a:lnTo>
                <a:lnTo>
                  <a:pt x="23" y="9"/>
                </a:lnTo>
                <a:lnTo>
                  <a:pt x="29" y="7"/>
                </a:lnTo>
                <a:lnTo>
                  <a:pt x="36" y="5"/>
                </a:lnTo>
                <a:lnTo>
                  <a:pt x="41" y="2"/>
                </a:lnTo>
                <a:lnTo>
                  <a:pt x="48" y="1"/>
                </a:lnTo>
                <a:lnTo>
                  <a:pt x="55" y="0"/>
                </a:lnTo>
                <a:lnTo>
                  <a:pt x="62" y="1"/>
                </a:lnTo>
                <a:lnTo>
                  <a:pt x="68" y="1"/>
                </a:lnTo>
                <a:lnTo>
                  <a:pt x="74" y="4"/>
                </a:lnTo>
                <a:lnTo>
                  <a:pt x="79" y="6"/>
                </a:lnTo>
                <a:lnTo>
                  <a:pt x="88" y="10"/>
                </a:lnTo>
                <a:lnTo>
                  <a:pt x="95" y="17"/>
                </a:lnTo>
                <a:lnTo>
                  <a:pt x="102" y="22"/>
                </a:lnTo>
                <a:lnTo>
                  <a:pt x="108" y="26"/>
                </a:lnTo>
                <a:lnTo>
                  <a:pt x="111" y="28"/>
                </a:lnTo>
                <a:lnTo>
                  <a:pt x="115" y="31"/>
                </a:lnTo>
                <a:lnTo>
                  <a:pt x="118" y="31"/>
                </a:lnTo>
                <a:lnTo>
                  <a:pt x="121" y="32"/>
                </a:lnTo>
                <a:lnTo>
                  <a:pt x="126" y="31"/>
                </a:lnTo>
                <a:lnTo>
                  <a:pt x="131" y="30"/>
                </a:lnTo>
                <a:lnTo>
                  <a:pt x="135" y="26"/>
                </a:lnTo>
                <a:lnTo>
                  <a:pt x="138" y="24"/>
                </a:lnTo>
                <a:lnTo>
                  <a:pt x="143" y="21"/>
                </a:lnTo>
                <a:lnTo>
                  <a:pt x="146" y="19"/>
                </a:lnTo>
                <a:lnTo>
                  <a:pt x="150" y="17"/>
                </a:lnTo>
                <a:lnTo>
                  <a:pt x="156" y="15"/>
                </a:lnTo>
                <a:lnTo>
                  <a:pt x="162" y="17"/>
                </a:lnTo>
                <a:lnTo>
                  <a:pt x="167" y="18"/>
                </a:lnTo>
                <a:lnTo>
                  <a:pt x="172" y="20"/>
                </a:lnTo>
                <a:lnTo>
                  <a:pt x="176" y="23"/>
                </a:lnTo>
                <a:lnTo>
                  <a:pt x="183" y="30"/>
                </a:lnTo>
                <a:lnTo>
                  <a:pt x="187" y="37"/>
                </a:lnTo>
                <a:lnTo>
                  <a:pt x="191" y="45"/>
                </a:lnTo>
                <a:lnTo>
                  <a:pt x="196" y="52"/>
                </a:lnTo>
                <a:lnTo>
                  <a:pt x="198" y="54"/>
                </a:lnTo>
                <a:lnTo>
                  <a:pt x="200" y="57"/>
                </a:lnTo>
                <a:lnTo>
                  <a:pt x="203" y="58"/>
                </a:lnTo>
                <a:lnTo>
                  <a:pt x="206" y="59"/>
                </a:lnTo>
                <a:lnTo>
                  <a:pt x="220" y="51"/>
                </a:lnTo>
                <a:lnTo>
                  <a:pt x="233" y="44"/>
                </a:lnTo>
                <a:lnTo>
                  <a:pt x="238" y="44"/>
                </a:lnTo>
                <a:lnTo>
                  <a:pt x="242" y="45"/>
                </a:lnTo>
                <a:lnTo>
                  <a:pt x="246" y="46"/>
                </a:lnTo>
                <a:lnTo>
                  <a:pt x="251" y="48"/>
                </a:lnTo>
                <a:lnTo>
                  <a:pt x="258" y="53"/>
                </a:lnTo>
                <a:lnTo>
                  <a:pt x="265" y="60"/>
                </a:lnTo>
                <a:lnTo>
                  <a:pt x="277" y="73"/>
                </a:lnTo>
                <a:lnTo>
                  <a:pt x="284" y="81"/>
                </a:lnTo>
                <a:lnTo>
                  <a:pt x="281" y="86"/>
                </a:lnTo>
                <a:lnTo>
                  <a:pt x="277" y="90"/>
                </a:lnTo>
                <a:lnTo>
                  <a:pt x="273" y="96"/>
                </a:lnTo>
                <a:lnTo>
                  <a:pt x="272" y="101"/>
                </a:lnTo>
                <a:lnTo>
                  <a:pt x="285" y="111"/>
                </a:lnTo>
                <a:lnTo>
                  <a:pt x="300" y="121"/>
                </a:lnTo>
                <a:lnTo>
                  <a:pt x="308" y="127"/>
                </a:lnTo>
                <a:lnTo>
                  <a:pt x="313" y="132"/>
                </a:lnTo>
                <a:lnTo>
                  <a:pt x="315" y="136"/>
                </a:lnTo>
                <a:lnTo>
                  <a:pt x="318" y="138"/>
                </a:lnTo>
                <a:lnTo>
                  <a:pt x="319" y="141"/>
                </a:lnTo>
                <a:lnTo>
                  <a:pt x="319" y="144"/>
                </a:lnTo>
                <a:lnTo>
                  <a:pt x="319" y="151"/>
                </a:lnTo>
                <a:lnTo>
                  <a:pt x="315" y="155"/>
                </a:lnTo>
                <a:lnTo>
                  <a:pt x="312" y="159"/>
                </a:lnTo>
                <a:lnTo>
                  <a:pt x="308" y="163"/>
                </a:lnTo>
                <a:lnTo>
                  <a:pt x="304" y="165"/>
                </a:lnTo>
                <a:lnTo>
                  <a:pt x="298" y="166"/>
                </a:lnTo>
                <a:lnTo>
                  <a:pt x="293" y="167"/>
                </a:lnTo>
                <a:lnTo>
                  <a:pt x="288" y="167"/>
                </a:lnTo>
                <a:lnTo>
                  <a:pt x="281" y="167"/>
                </a:lnTo>
                <a:lnTo>
                  <a:pt x="274" y="165"/>
                </a:lnTo>
                <a:lnTo>
                  <a:pt x="268" y="163"/>
                </a:lnTo>
                <a:lnTo>
                  <a:pt x="264" y="160"/>
                </a:lnTo>
                <a:lnTo>
                  <a:pt x="255" y="154"/>
                </a:lnTo>
                <a:lnTo>
                  <a:pt x="247" y="145"/>
                </a:lnTo>
                <a:lnTo>
                  <a:pt x="241" y="138"/>
                </a:lnTo>
                <a:lnTo>
                  <a:pt x="233" y="131"/>
                </a:lnTo>
                <a:lnTo>
                  <a:pt x="228" y="128"/>
                </a:lnTo>
                <a:lnTo>
                  <a:pt x="224" y="126"/>
                </a:lnTo>
                <a:lnTo>
                  <a:pt x="217" y="125"/>
                </a:lnTo>
                <a:lnTo>
                  <a:pt x="211" y="12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2" name="Freeform 41"/>
          <p:cNvSpPr>
            <a:spLocks/>
          </p:cNvSpPr>
          <p:nvPr/>
        </p:nvSpPr>
        <p:spPr bwMode="auto">
          <a:xfrm>
            <a:off x="3453564" y="1428390"/>
            <a:ext cx="70632" cy="29083"/>
          </a:xfrm>
          <a:custGeom>
            <a:avLst/>
            <a:gdLst>
              <a:gd name="T0" fmla="*/ 11 w 68"/>
              <a:gd name="T1" fmla="*/ 27 h 27"/>
              <a:gd name="T2" fmla="*/ 5 w 68"/>
              <a:gd name="T3" fmla="*/ 27 h 27"/>
              <a:gd name="T4" fmla="*/ 2 w 68"/>
              <a:gd name="T5" fmla="*/ 26 h 27"/>
              <a:gd name="T6" fmla="*/ 0 w 68"/>
              <a:gd name="T7" fmla="*/ 25 h 27"/>
              <a:gd name="T8" fmla="*/ 0 w 68"/>
              <a:gd name="T9" fmla="*/ 23 h 27"/>
              <a:gd name="T10" fmla="*/ 0 w 68"/>
              <a:gd name="T11" fmla="*/ 21 h 27"/>
              <a:gd name="T12" fmla="*/ 1 w 68"/>
              <a:gd name="T13" fmla="*/ 19 h 27"/>
              <a:gd name="T14" fmla="*/ 3 w 68"/>
              <a:gd name="T15" fmla="*/ 16 h 27"/>
              <a:gd name="T16" fmla="*/ 5 w 68"/>
              <a:gd name="T17" fmla="*/ 14 h 27"/>
              <a:gd name="T18" fmla="*/ 17 w 68"/>
              <a:gd name="T19" fmla="*/ 4 h 27"/>
              <a:gd name="T20" fmla="*/ 26 w 68"/>
              <a:gd name="T21" fmla="*/ 0 h 27"/>
              <a:gd name="T22" fmla="*/ 32 w 68"/>
              <a:gd name="T23" fmla="*/ 1 h 27"/>
              <a:gd name="T24" fmla="*/ 39 w 68"/>
              <a:gd name="T25" fmla="*/ 2 h 27"/>
              <a:gd name="T26" fmla="*/ 44 w 68"/>
              <a:gd name="T27" fmla="*/ 4 h 27"/>
              <a:gd name="T28" fmla="*/ 48 w 68"/>
              <a:gd name="T29" fmla="*/ 7 h 27"/>
              <a:gd name="T30" fmla="*/ 58 w 68"/>
              <a:gd name="T31" fmla="*/ 12 h 27"/>
              <a:gd name="T32" fmla="*/ 68 w 68"/>
              <a:gd name="T33" fmla="*/ 15 h 27"/>
              <a:gd name="T34" fmla="*/ 64 w 68"/>
              <a:gd name="T35" fmla="*/ 20 h 27"/>
              <a:gd name="T36" fmla="*/ 58 w 68"/>
              <a:gd name="T37" fmla="*/ 23 h 27"/>
              <a:gd name="T38" fmla="*/ 52 w 68"/>
              <a:gd name="T39" fmla="*/ 25 h 27"/>
              <a:gd name="T40" fmla="*/ 45 w 68"/>
              <a:gd name="T41" fmla="*/ 26 h 27"/>
              <a:gd name="T42" fmla="*/ 29 w 68"/>
              <a:gd name="T43" fmla="*/ 27 h 27"/>
              <a:gd name="T44" fmla="*/ 11 w 68"/>
              <a:gd name="T4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27">
                <a:moveTo>
                  <a:pt x="11" y="27"/>
                </a:moveTo>
                <a:lnTo>
                  <a:pt x="5" y="27"/>
                </a:lnTo>
                <a:lnTo>
                  <a:pt x="2" y="26"/>
                </a:lnTo>
                <a:lnTo>
                  <a:pt x="0" y="25"/>
                </a:lnTo>
                <a:lnTo>
                  <a:pt x="0" y="23"/>
                </a:lnTo>
                <a:lnTo>
                  <a:pt x="0" y="21"/>
                </a:lnTo>
                <a:lnTo>
                  <a:pt x="1" y="19"/>
                </a:lnTo>
                <a:lnTo>
                  <a:pt x="3" y="16"/>
                </a:lnTo>
                <a:lnTo>
                  <a:pt x="5" y="14"/>
                </a:lnTo>
                <a:lnTo>
                  <a:pt x="17" y="4"/>
                </a:lnTo>
                <a:lnTo>
                  <a:pt x="26" y="0"/>
                </a:lnTo>
                <a:lnTo>
                  <a:pt x="32" y="1"/>
                </a:lnTo>
                <a:lnTo>
                  <a:pt x="39" y="2"/>
                </a:lnTo>
                <a:lnTo>
                  <a:pt x="44" y="4"/>
                </a:lnTo>
                <a:lnTo>
                  <a:pt x="48" y="7"/>
                </a:lnTo>
                <a:lnTo>
                  <a:pt x="58" y="12"/>
                </a:lnTo>
                <a:lnTo>
                  <a:pt x="68" y="15"/>
                </a:lnTo>
                <a:lnTo>
                  <a:pt x="64" y="20"/>
                </a:lnTo>
                <a:lnTo>
                  <a:pt x="58" y="23"/>
                </a:lnTo>
                <a:lnTo>
                  <a:pt x="52" y="25"/>
                </a:lnTo>
                <a:lnTo>
                  <a:pt x="45" y="26"/>
                </a:lnTo>
                <a:lnTo>
                  <a:pt x="29" y="27"/>
                </a:lnTo>
                <a:lnTo>
                  <a:pt x="11" y="2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3" name="Freeform 42"/>
          <p:cNvSpPr>
            <a:spLocks/>
          </p:cNvSpPr>
          <p:nvPr/>
        </p:nvSpPr>
        <p:spPr bwMode="auto">
          <a:xfrm>
            <a:off x="3756863" y="1534335"/>
            <a:ext cx="862110" cy="267980"/>
          </a:xfrm>
          <a:custGeom>
            <a:avLst/>
            <a:gdLst>
              <a:gd name="T0" fmla="*/ 811 w 831"/>
              <a:gd name="T1" fmla="*/ 188 h 257"/>
              <a:gd name="T2" fmla="*/ 830 w 831"/>
              <a:gd name="T3" fmla="*/ 210 h 257"/>
              <a:gd name="T4" fmla="*/ 809 w 831"/>
              <a:gd name="T5" fmla="*/ 239 h 257"/>
              <a:gd name="T6" fmla="*/ 771 w 831"/>
              <a:gd name="T7" fmla="*/ 253 h 257"/>
              <a:gd name="T8" fmla="*/ 712 w 831"/>
              <a:gd name="T9" fmla="*/ 257 h 257"/>
              <a:gd name="T10" fmla="*/ 670 w 831"/>
              <a:gd name="T11" fmla="*/ 253 h 257"/>
              <a:gd name="T12" fmla="*/ 656 w 831"/>
              <a:gd name="T13" fmla="*/ 237 h 257"/>
              <a:gd name="T14" fmla="*/ 634 w 831"/>
              <a:gd name="T15" fmla="*/ 238 h 257"/>
              <a:gd name="T16" fmla="*/ 534 w 831"/>
              <a:gd name="T17" fmla="*/ 254 h 257"/>
              <a:gd name="T18" fmla="*/ 464 w 831"/>
              <a:gd name="T19" fmla="*/ 256 h 257"/>
              <a:gd name="T20" fmla="*/ 414 w 831"/>
              <a:gd name="T21" fmla="*/ 254 h 257"/>
              <a:gd name="T22" fmla="*/ 397 w 831"/>
              <a:gd name="T23" fmla="*/ 243 h 257"/>
              <a:gd name="T24" fmla="*/ 376 w 831"/>
              <a:gd name="T25" fmla="*/ 230 h 257"/>
              <a:gd name="T26" fmla="*/ 344 w 831"/>
              <a:gd name="T27" fmla="*/ 251 h 257"/>
              <a:gd name="T28" fmla="*/ 317 w 831"/>
              <a:gd name="T29" fmla="*/ 257 h 257"/>
              <a:gd name="T30" fmla="*/ 270 w 831"/>
              <a:gd name="T31" fmla="*/ 242 h 257"/>
              <a:gd name="T32" fmla="*/ 225 w 831"/>
              <a:gd name="T33" fmla="*/ 214 h 257"/>
              <a:gd name="T34" fmla="*/ 206 w 831"/>
              <a:gd name="T35" fmla="*/ 187 h 257"/>
              <a:gd name="T36" fmla="*/ 209 w 831"/>
              <a:gd name="T37" fmla="*/ 169 h 257"/>
              <a:gd name="T38" fmla="*/ 213 w 831"/>
              <a:gd name="T39" fmla="*/ 143 h 257"/>
              <a:gd name="T40" fmla="*/ 182 w 831"/>
              <a:gd name="T41" fmla="*/ 99 h 257"/>
              <a:gd name="T42" fmla="*/ 148 w 831"/>
              <a:gd name="T43" fmla="*/ 74 h 257"/>
              <a:gd name="T44" fmla="*/ 128 w 831"/>
              <a:gd name="T45" fmla="*/ 84 h 257"/>
              <a:gd name="T46" fmla="*/ 76 w 831"/>
              <a:gd name="T47" fmla="*/ 70 h 257"/>
              <a:gd name="T48" fmla="*/ 10 w 831"/>
              <a:gd name="T49" fmla="*/ 38 h 257"/>
              <a:gd name="T50" fmla="*/ 1 w 831"/>
              <a:gd name="T51" fmla="*/ 23 h 257"/>
              <a:gd name="T52" fmla="*/ 11 w 831"/>
              <a:gd name="T53" fmla="*/ 6 h 257"/>
              <a:gd name="T54" fmla="*/ 42 w 831"/>
              <a:gd name="T55" fmla="*/ 0 h 257"/>
              <a:gd name="T56" fmla="*/ 88 w 831"/>
              <a:gd name="T57" fmla="*/ 5 h 257"/>
              <a:gd name="T58" fmla="*/ 123 w 831"/>
              <a:gd name="T59" fmla="*/ 24 h 257"/>
              <a:gd name="T60" fmla="*/ 169 w 831"/>
              <a:gd name="T61" fmla="*/ 53 h 257"/>
              <a:gd name="T62" fmla="*/ 209 w 831"/>
              <a:gd name="T63" fmla="*/ 57 h 257"/>
              <a:gd name="T64" fmla="*/ 228 w 831"/>
              <a:gd name="T65" fmla="*/ 50 h 257"/>
              <a:gd name="T66" fmla="*/ 261 w 831"/>
              <a:gd name="T67" fmla="*/ 53 h 257"/>
              <a:gd name="T68" fmla="*/ 272 w 831"/>
              <a:gd name="T69" fmla="*/ 70 h 257"/>
              <a:gd name="T70" fmla="*/ 307 w 831"/>
              <a:gd name="T71" fmla="*/ 80 h 257"/>
              <a:gd name="T72" fmla="*/ 339 w 831"/>
              <a:gd name="T73" fmla="*/ 92 h 257"/>
              <a:gd name="T74" fmla="*/ 275 w 831"/>
              <a:gd name="T75" fmla="*/ 96 h 257"/>
              <a:gd name="T76" fmla="*/ 283 w 831"/>
              <a:gd name="T77" fmla="*/ 116 h 257"/>
              <a:gd name="T78" fmla="*/ 303 w 831"/>
              <a:gd name="T79" fmla="*/ 124 h 257"/>
              <a:gd name="T80" fmla="*/ 336 w 831"/>
              <a:gd name="T81" fmla="*/ 127 h 257"/>
              <a:gd name="T82" fmla="*/ 347 w 831"/>
              <a:gd name="T83" fmla="*/ 137 h 257"/>
              <a:gd name="T84" fmla="*/ 339 w 831"/>
              <a:gd name="T85" fmla="*/ 144 h 257"/>
              <a:gd name="T86" fmla="*/ 346 w 831"/>
              <a:gd name="T87" fmla="*/ 160 h 257"/>
              <a:gd name="T88" fmla="*/ 396 w 831"/>
              <a:gd name="T89" fmla="*/ 160 h 257"/>
              <a:gd name="T90" fmla="*/ 466 w 831"/>
              <a:gd name="T91" fmla="*/ 173 h 257"/>
              <a:gd name="T92" fmla="*/ 529 w 831"/>
              <a:gd name="T93" fmla="*/ 169 h 257"/>
              <a:gd name="T94" fmla="*/ 615 w 831"/>
              <a:gd name="T95" fmla="*/ 144 h 257"/>
              <a:gd name="T96" fmla="*/ 681 w 831"/>
              <a:gd name="T97" fmla="*/ 131 h 257"/>
              <a:gd name="T98" fmla="*/ 762 w 831"/>
              <a:gd name="T99" fmla="*/ 134 h 257"/>
              <a:gd name="T100" fmla="*/ 803 w 831"/>
              <a:gd name="T101" fmla="*/ 147 h 257"/>
              <a:gd name="T102" fmla="*/ 826 w 831"/>
              <a:gd name="T103" fmla="*/ 170 h 257"/>
              <a:gd name="T104" fmla="*/ 818 w 831"/>
              <a:gd name="T105" fmla="*/ 18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1" h="257">
                <a:moveTo>
                  <a:pt x="827" y="173"/>
                </a:moveTo>
                <a:lnTo>
                  <a:pt x="821" y="176"/>
                </a:lnTo>
                <a:lnTo>
                  <a:pt x="815" y="182"/>
                </a:lnTo>
                <a:lnTo>
                  <a:pt x="811" y="188"/>
                </a:lnTo>
                <a:lnTo>
                  <a:pt x="808" y="196"/>
                </a:lnTo>
                <a:lnTo>
                  <a:pt x="824" y="200"/>
                </a:lnTo>
                <a:lnTo>
                  <a:pt x="831" y="200"/>
                </a:lnTo>
                <a:lnTo>
                  <a:pt x="830" y="210"/>
                </a:lnTo>
                <a:lnTo>
                  <a:pt x="826" y="219"/>
                </a:lnTo>
                <a:lnTo>
                  <a:pt x="822" y="227"/>
                </a:lnTo>
                <a:lnTo>
                  <a:pt x="815" y="234"/>
                </a:lnTo>
                <a:lnTo>
                  <a:pt x="809" y="239"/>
                </a:lnTo>
                <a:lnTo>
                  <a:pt x="800" y="243"/>
                </a:lnTo>
                <a:lnTo>
                  <a:pt x="792" y="248"/>
                </a:lnTo>
                <a:lnTo>
                  <a:pt x="781" y="251"/>
                </a:lnTo>
                <a:lnTo>
                  <a:pt x="771" y="253"/>
                </a:lnTo>
                <a:lnTo>
                  <a:pt x="759" y="254"/>
                </a:lnTo>
                <a:lnTo>
                  <a:pt x="749" y="256"/>
                </a:lnTo>
                <a:lnTo>
                  <a:pt x="737" y="256"/>
                </a:lnTo>
                <a:lnTo>
                  <a:pt x="712" y="257"/>
                </a:lnTo>
                <a:lnTo>
                  <a:pt x="689" y="257"/>
                </a:lnTo>
                <a:lnTo>
                  <a:pt x="682" y="257"/>
                </a:lnTo>
                <a:lnTo>
                  <a:pt x="676" y="255"/>
                </a:lnTo>
                <a:lnTo>
                  <a:pt x="670" y="253"/>
                </a:lnTo>
                <a:lnTo>
                  <a:pt x="665" y="250"/>
                </a:lnTo>
                <a:lnTo>
                  <a:pt x="661" y="246"/>
                </a:lnTo>
                <a:lnTo>
                  <a:pt x="658" y="241"/>
                </a:lnTo>
                <a:lnTo>
                  <a:pt x="656" y="237"/>
                </a:lnTo>
                <a:lnTo>
                  <a:pt x="654" y="230"/>
                </a:lnTo>
                <a:lnTo>
                  <a:pt x="646" y="232"/>
                </a:lnTo>
                <a:lnTo>
                  <a:pt x="640" y="235"/>
                </a:lnTo>
                <a:lnTo>
                  <a:pt x="634" y="238"/>
                </a:lnTo>
                <a:lnTo>
                  <a:pt x="630" y="241"/>
                </a:lnTo>
                <a:lnTo>
                  <a:pt x="621" y="248"/>
                </a:lnTo>
                <a:lnTo>
                  <a:pt x="611" y="254"/>
                </a:lnTo>
                <a:lnTo>
                  <a:pt x="534" y="254"/>
                </a:lnTo>
                <a:lnTo>
                  <a:pt x="494" y="254"/>
                </a:lnTo>
                <a:lnTo>
                  <a:pt x="480" y="254"/>
                </a:lnTo>
                <a:lnTo>
                  <a:pt x="478" y="254"/>
                </a:lnTo>
                <a:lnTo>
                  <a:pt x="464" y="256"/>
                </a:lnTo>
                <a:lnTo>
                  <a:pt x="448" y="257"/>
                </a:lnTo>
                <a:lnTo>
                  <a:pt x="434" y="257"/>
                </a:lnTo>
                <a:lnTo>
                  <a:pt x="420" y="255"/>
                </a:lnTo>
                <a:lnTo>
                  <a:pt x="414" y="254"/>
                </a:lnTo>
                <a:lnTo>
                  <a:pt x="408" y="252"/>
                </a:lnTo>
                <a:lnTo>
                  <a:pt x="404" y="250"/>
                </a:lnTo>
                <a:lnTo>
                  <a:pt x="400" y="246"/>
                </a:lnTo>
                <a:lnTo>
                  <a:pt x="397" y="243"/>
                </a:lnTo>
                <a:lnTo>
                  <a:pt x="393" y="240"/>
                </a:lnTo>
                <a:lnTo>
                  <a:pt x="392" y="236"/>
                </a:lnTo>
                <a:lnTo>
                  <a:pt x="392" y="230"/>
                </a:lnTo>
                <a:lnTo>
                  <a:pt x="376" y="230"/>
                </a:lnTo>
                <a:lnTo>
                  <a:pt x="374" y="230"/>
                </a:lnTo>
                <a:lnTo>
                  <a:pt x="364" y="238"/>
                </a:lnTo>
                <a:lnTo>
                  <a:pt x="351" y="246"/>
                </a:lnTo>
                <a:lnTo>
                  <a:pt x="344" y="251"/>
                </a:lnTo>
                <a:lnTo>
                  <a:pt x="337" y="254"/>
                </a:lnTo>
                <a:lnTo>
                  <a:pt x="330" y="256"/>
                </a:lnTo>
                <a:lnTo>
                  <a:pt x="323" y="257"/>
                </a:lnTo>
                <a:lnTo>
                  <a:pt x="317" y="257"/>
                </a:lnTo>
                <a:lnTo>
                  <a:pt x="308" y="256"/>
                </a:lnTo>
                <a:lnTo>
                  <a:pt x="299" y="253"/>
                </a:lnTo>
                <a:lnTo>
                  <a:pt x="291" y="251"/>
                </a:lnTo>
                <a:lnTo>
                  <a:pt x="270" y="242"/>
                </a:lnTo>
                <a:lnTo>
                  <a:pt x="251" y="232"/>
                </a:lnTo>
                <a:lnTo>
                  <a:pt x="241" y="226"/>
                </a:lnTo>
                <a:lnTo>
                  <a:pt x="232" y="221"/>
                </a:lnTo>
                <a:lnTo>
                  <a:pt x="225" y="214"/>
                </a:lnTo>
                <a:lnTo>
                  <a:pt x="218" y="208"/>
                </a:lnTo>
                <a:lnTo>
                  <a:pt x="212" y="201"/>
                </a:lnTo>
                <a:lnTo>
                  <a:pt x="208" y="193"/>
                </a:lnTo>
                <a:lnTo>
                  <a:pt x="206" y="187"/>
                </a:lnTo>
                <a:lnTo>
                  <a:pt x="204" y="180"/>
                </a:lnTo>
                <a:lnTo>
                  <a:pt x="204" y="176"/>
                </a:lnTo>
                <a:lnTo>
                  <a:pt x="207" y="172"/>
                </a:lnTo>
                <a:lnTo>
                  <a:pt x="209" y="169"/>
                </a:lnTo>
                <a:lnTo>
                  <a:pt x="211" y="164"/>
                </a:lnTo>
                <a:lnTo>
                  <a:pt x="217" y="158"/>
                </a:lnTo>
                <a:lnTo>
                  <a:pt x="224" y="153"/>
                </a:lnTo>
                <a:lnTo>
                  <a:pt x="213" y="143"/>
                </a:lnTo>
                <a:lnTo>
                  <a:pt x="204" y="132"/>
                </a:lnTo>
                <a:lnTo>
                  <a:pt x="196" y="121"/>
                </a:lnTo>
                <a:lnTo>
                  <a:pt x="189" y="110"/>
                </a:lnTo>
                <a:lnTo>
                  <a:pt x="182" y="99"/>
                </a:lnTo>
                <a:lnTo>
                  <a:pt x="174" y="90"/>
                </a:lnTo>
                <a:lnTo>
                  <a:pt x="164" y="79"/>
                </a:lnTo>
                <a:lnTo>
                  <a:pt x="155" y="69"/>
                </a:lnTo>
                <a:lnTo>
                  <a:pt x="148" y="74"/>
                </a:lnTo>
                <a:lnTo>
                  <a:pt x="141" y="80"/>
                </a:lnTo>
                <a:lnTo>
                  <a:pt x="136" y="82"/>
                </a:lnTo>
                <a:lnTo>
                  <a:pt x="132" y="83"/>
                </a:lnTo>
                <a:lnTo>
                  <a:pt x="128" y="84"/>
                </a:lnTo>
                <a:lnTo>
                  <a:pt x="123" y="84"/>
                </a:lnTo>
                <a:lnTo>
                  <a:pt x="113" y="83"/>
                </a:lnTo>
                <a:lnTo>
                  <a:pt x="96" y="78"/>
                </a:lnTo>
                <a:lnTo>
                  <a:pt x="76" y="70"/>
                </a:lnTo>
                <a:lnTo>
                  <a:pt x="55" y="61"/>
                </a:lnTo>
                <a:lnTo>
                  <a:pt x="35" y="52"/>
                </a:lnTo>
                <a:lnTo>
                  <a:pt x="18" y="42"/>
                </a:lnTo>
                <a:lnTo>
                  <a:pt x="10" y="38"/>
                </a:lnTo>
                <a:lnTo>
                  <a:pt x="5" y="33"/>
                </a:lnTo>
                <a:lnTo>
                  <a:pt x="1" y="30"/>
                </a:lnTo>
                <a:lnTo>
                  <a:pt x="0" y="27"/>
                </a:lnTo>
                <a:lnTo>
                  <a:pt x="1" y="23"/>
                </a:lnTo>
                <a:lnTo>
                  <a:pt x="3" y="18"/>
                </a:lnTo>
                <a:lnTo>
                  <a:pt x="4" y="15"/>
                </a:lnTo>
                <a:lnTo>
                  <a:pt x="6" y="12"/>
                </a:lnTo>
                <a:lnTo>
                  <a:pt x="11" y="6"/>
                </a:lnTo>
                <a:lnTo>
                  <a:pt x="19" y="3"/>
                </a:lnTo>
                <a:lnTo>
                  <a:pt x="26" y="1"/>
                </a:lnTo>
                <a:lnTo>
                  <a:pt x="35" y="1"/>
                </a:lnTo>
                <a:lnTo>
                  <a:pt x="42" y="0"/>
                </a:lnTo>
                <a:lnTo>
                  <a:pt x="51" y="0"/>
                </a:lnTo>
                <a:lnTo>
                  <a:pt x="64" y="1"/>
                </a:lnTo>
                <a:lnTo>
                  <a:pt x="77" y="2"/>
                </a:lnTo>
                <a:lnTo>
                  <a:pt x="88" y="5"/>
                </a:lnTo>
                <a:lnTo>
                  <a:pt x="98" y="8"/>
                </a:lnTo>
                <a:lnTo>
                  <a:pt x="107" y="14"/>
                </a:lnTo>
                <a:lnTo>
                  <a:pt x="116" y="18"/>
                </a:lnTo>
                <a:lnTo>
                  <a:pt x="123" y="24"/>
                </a:lnTo>
                <a:lnTo>
                  <a:pt x="131" y="29"/>
                </a:lnTo>
                <a:lnTo>
                  <a:pt x="145" y="40"/>
                </a:lnTo>
                <a:lnTo>
                  <a:pt x="160" y="48"/>
                </a:lnTo>
                <a:lnTo>
                  <a:pt x="169" y="53"/>
                </a:lnTo>
                <a:lnTo>
                  <a:pt x="177" y="55"/>
                </a:lnTo>
                <a:lnTo>
                  <a:pt x="186" y="57"/>
                </a:lnTo>
                <a:lnTo>
                  <a:pt x="197" y="57"/>
                </a:lnTo>
                <a:lnTo>
                  <a:pt x="209" y="57"/>
                </a:lnTo>
                <a:lnTo>
                  <a:pt x="218" y="56"/>
                </a:lnTo>
                <a:lnTo>
                  <a:pt x="222" y="55"/>
                </a:lnTo>
                <a:lnTo>
                  <a:pt x="225" y="53"/>
                </a:lnTo>
                <a:lnTo>
                  <a:pt x="228" y="50"/>
                </a:lnTo>
                <a:lnTo>
                  <a:pt x="231" y="46"/>
                </a:lnTo>
                <a:lnTo>
                  <a:pt x="251" y="46"/>
                </a:lnTo>
                <a:lnTo>
                  <a:pt x="262" y="46"/>
                </a:lnTo>
                <a:lnTo>
                  <a:pt x="261" y="53"/>
                </a:lnTo>
                <a:lnTo>
                  <a:pt x="262" y="58"/>
                </a:lnTo>
                <a:lnTo>
                  <a:pt x="264" y="63"/>
                </a:lnTo>
                <a:lnTo>
                  <a:pt x="268" y="67"/>
                </a:lnTo>
                <a:lnTo>
                  <a:pt x="272" y="70"/>
                </a:lnTo>
                <a:lnTo>
                  <a:pt x="279" y="72"/>
                </a:lnTo>
                <a:lnTo>
                  <a:pt x="285" y="74"/>
                </a:lnTo>
                <a:lnTo>
                  <a:pt x="292" y="77"/>
                </a:lnTo>
                <a:lnTo>
                  <a:pt x="307" y="80"/>
                </a:lnTo>
                <a:lnTo>
                  <a:pt x="322" y="84"/>
                </a:lnTo>
                <a:lnTo>
                  <a:pt x="329" y="86"/>
                </a:lnTo>
                <a:lnTo>
                  <a:pt x="334" y="89"/>
                </a:lnTo>
                <a:lnTo>
                  <a:pt x="339" y="92"/>
                </a:lnTo>
                <a:lnTo>
                  <a:pt x="343" y="96"/>
                </a:lnTo>
                <a:lnTo>
                  <a:pt x="303" y="96"/>
                </a:lnTo>
                <a:lnTo>
                  <a:pt x="282" y="96"/>
                </a:lnTo>
                <a:lnTo>
                  <a:pt x="275" y="96"/>
                </a:lnTo>
                <a:lnTo>
                  <a:pt x="274" y="96"/>
                </a:lnTo>
                <a:lnTo>
                  <a:pt x="276" y="104"/>
                </a:lnTo>
                <a:lnTo>
                  <a:pt x="279" y="110"/>
                </a:lnTo>
                <a:lnTo>
                  <a:pt x="283" y="116"/>
                </a:lnTo>
                <a:lnTo>
                  <a:pt x="288" y="119"/>
                </a:lnTo>
                <a:lnTo>
                  <a:pt x="292" y="122"/>
                </a:lnTo>
                <a:lnTo>
                  <a:pt x="297" y="123"/>
                </a:lnTo>
                <a:lnTo>
                  <a:pt x="303" y="124"/>
                </a:lnTo>
                <a:lnTo>
                  <a:pt x="308" y="125"/>
                </a:lnTo>
                <a:lnTo>
                  <a:pt x="319" y="126"/>
                </a:lnTo>
                <a:lnTo>
                  <a:pt x="331" y="127"/>
                </a:lnTo>
                <a:lnTo>
                  <a:pt x="336" y="127"/>
                </a:lnTo>
                <a:lnTo>
                  <a:pt x="340" y="130"/>
                </a:lnTo>
                <a:lnTo>
                  <a:pt x="346" y="132"/>
                </a:lnTo>
                <a:lnTo>
                  <a:pt x="350" y="135"/>
                </a:lnTo>
                <a:lnTo>
                  <a:pt x="347" y="137"/>
                </a:lnTo>
                <a:lnTo>
                  <a:pt x="344" y="139"/>
                </a:lnTo>
                <a:lnTo>
                  <a:pt x="342" y="140"/>
                </a:lnTo>
                <a:lnTo>
                  <a:pt x="340" y="142"/>
                </a:lnTo>
                <a:lnTo>
                  <a:pt x="339" y="144"/>
                </a:lnTo>
                <a:lnTo>
                  <a:pt x="339" y="146"/>
                </a:lnTo>
                <a:lnTo>
                  <a:pt x="339" y="153"/>
                </a:lnTo>
                <a:lnTo>
                  <a:pt x="342" y="158"/>
                </a:lnTo>
                <a:lnTo>
                  <a:pt x="346" y="160"/>
                </a:lnTo>
                <a:lnTo>
                  <a:pt x="349" y="160"/>
                </a:lnTo>
                <a:lnTo>
                  <a:pt x="359" y="158"/>
                </a:lnTo>
                <a:lnTo>
                  <a:pt x="366" y="153"/>
                </a:lnTo>
                <a:lnTo>
                  <a:pt x="396" y="160"/>
                </a:lnTo>
                <a:lnTo>
                  <a:pt x="424" y="166"/>
                </a:lnTo>
                <a:lnTo>
                  <a:pt x="438" y="169"/>
                </a:lnTo>
                <a:lnTo>
                  <a:pt x="452" y="171"/>
                </a:lnTo>
                <a:lnTo>
                  <a:pt x="466" y="173"/>
                </a:lnTo>
                <a:lnTo>
                  <a:pt x="481" y="173"/>
                </a:lnTo>
                <a:lnTo>
                  <a:pt x="498" y="173"/>
                </a:lnTo>
                <a:lnTo>
                  <a:pt x="514" y="171"/>
                </a:lnTo>
                <a:lnTo>
                  <a:pt x="529" y="169"/>
                </a:lnTo>
                <a:lnTo>
                  <a:pt x="542" y="166"/>
                </a:lnTo>
                <a:lnTo>
                  <a:pt x="568" y="160"/>
                </a:lnTo>
                <a:lnTo>
                  <a:pt x="592" y="152"/>
                </a:lnTo>
                <a:lnTo>
                  <a:pt x="615" y="144"/>
                </a:lnTo>
                <a:lnTo>
                  <a:pt x="638" y="137"/>
                </a:lnTo>
                <a:lnTo>
                  <a:pt x="651" y="135"/>
                </a:lnTo>
                <a:lnTo>
                  <a:pt x="665" y="133"/>
                </a:lnTo>
                <a:lnTo>
                  <a:pt x="681" y="131"/>
                </a:lnTo>
                <a:lnTo>
                  <a:pt x="697" y="131"/>
                </a:lnTo>
                <a:lnTo>
                  <a:pt x="719" y="131"/>
                </a:lnTo>
                <a:lnTo>
                  <a:pt x="742" y="132"/>
                </a:lnTo>
                <a:lnTo>
                  <a:pt x="762" y="134"/>
                </a:lnTo>
                <a:lnTo>
                  <a:pt x="780" y="138"/>
                </a:lnTo>
                <a:lnTo>
                  <a:pt x="787" y="140"/>
                </a:lnTo>
                <a:lnTo>
                  <a:pt x="795" y="144"/>
                </a:lnTo>
                <a:lnTo>
                  <a:pt x="803" y="147"/>
                </a:lnTo>
                <a:lnTo>
                  <a:pt x="809" y="151"/>
                </a:lnTo>
                <a:lnTo>
                  <a:pt x="815" y="157"/>
                </a:lnTo>
                <a:lnTo>
                  <a:pt x="821" y="163"/>
                </a:lnTo>
                <a:lnTo>
                  <a:pt x="826" y="170"/>
                </a:lnTo>
                <a:lnTo>
                  <a:pt x="831" y="177"/>
                </a:lnTo>
                <a:lnTo>
                  <a:pt x="827" y="179"/>
                </a:lnTo>
                <a:lnTo>
                  <a:pt x="823" y="180"/>
                </a:lnTo>
                <a:lnTo>
                  <a:pt x="818" y="180"/>
                </a:lnTo>
                <a:lnTo>
                  <a:pt x="811" y="180"/>
                </a:lnTo>
                <a:lnTo>
                  <a:pt x="827" y="17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4" name="Freeform 43"/>
          <p:cNvSpPr>
            <a:spLocks/>
          </p:cNvSpPr>
          <p:nvPr/>
        </p:nvSpPr>
        <p:spPr bwMode="auto">
          <a:xfrm>
            <a:off x="3769346" y="1675596"/>
            <a:ext cx="147494" cy="116332"/>
          </a:xfrm>
          <a:custGeom>
            <a:avLst/>
            <a:gdLst>
              <a:gd name="T0" fmla="*/ 23 w 143"/>
              <a:gd name="T1" fmla="*/ 38 h 112"/>
              <a:gd name="T2" fmla="*/ 26 w 143"/>
              <a:gd name="T3" fmla="*/ 38 h 112"/>
              <a:gd name="T4" fmla="*/ 28 w 143"/>
              <a:gd name="T5" fmla="*/ 37 h 112"/>
              <a:gd name="T6" fmla="*/ 30 w 143"/>
              <a:gd name="T7" fmla="*/ 35 h 112"/>
              <a:gd name="T8" fmla="*/ 31 w 143"/>
              <a:gd name="T9" fmla="*/ 33 h 112"/>
              <a:gd name="T10" fmla="*/ 36 w 143"/>
              <a:gd name="T11" fmla="*/ 26 h 112"/>
              <a:gd name="T12" fmla="*/ 39 w 143"/>
              <a:gd name="T13" fmla="*/ 20 h 112"/>
              <a:gd name="T14" fmla="*/ 44 w 143"/>
              <a:gd name="T15" fmla="*/ 12 h 112"/>
              <a:gd name="T16" fmla="*/ 51 w 143"/>
              <a:gd name="T17" fmla="*/ 6 h 112"/>
              <a:gd name="T18" fmla="*/ 55 w 143"/>
              <a:gd name="T19" fmla="*/ 3 h 112"/>
              <a:gd name="T20" fmla="*/ 61 w 143"/>
              <a:gd name="T21" fmla="*/ 1 h 112"/>
              <a:gd name="T22" fmla="*/ 66 w 143"/>
              <a:gd name="T23" fmla="*/ 0 h 112"/>
              <a:gd name="T24" fmla="*/ 73 w 143"/>
              <a:gd name="T25" fmla="*/ 0 h 112"/>
              <a:gd name="T26" fmla="*/ 79 w 143"/>
              <a:gd name="T27" fmla="*/ 0 h 112"/>
              <a:gd name="T28" fmla="*/ 84 w 143"/>
              <a:gd name="T29" fmla="*/ 1 h 112"/>
              <a:gd name="T30" fmla="*/ 91 w 143"/>
              <a:gd name="T31" fmla="*/ 3 h 112"/>
              <a:gd name="T32" fmla="*/ 96 w 143"/>
              <a:gd name="T33" fmla="*/ 6 h 112"/>
              <a:gd name="T34" fmla="*/ 108 w 143"/>
              <a:gd name="T35" fmla="*/ 12 h 112"/>
              <a:gd name="T36" fmla="*/ 119 w 143"/>
              <a:gd name="T37" fmla="*/ 20 h 112"/>
              <a:gd name="T38" fmla="*/ 129 w 143"/>
              <a:gd name="T39" fmla="*/ 29 h 112"/>
              <a:gd name="T40" fmla="*/ 136 w 143"/>
              <a:gd name="T41" fmla="*/ 39 h 112"/>
              <a:gd name="T42" fmla="*/ 138 w 143"/>
              <a:gd name="T43" fmla="*/ 43 h 112"/>
              <a:gd name="T44" fmla="*/ 141 w 143"/>
              <a:gd name="T45" fmla="*/ 49 h 112"/>
              <a:gd name="T46" fmla="*/ 142 w 143"/>
              <a:gd name="T47" fmla="*/ 53 h 112"/>
              <a:gd name="T48" fmla="*/ 143 w 143"/>
              <a:gd name="T49" fmla="*/ 57 h 112"/>
              <a:gd name="T50" fmla="*/ 142 w 143"/>
              <a:gd name="T51" fmla="*/ 68 h 112"/>
              <a:gd name="T52" fmla="*/ 141 w 143"/>
              <a:gd name="T53" fmla="*/ 78 h 112"/>
              <a:gd name="T54" fmla="*/ 138 w 143"/>
              <a:gd name="T55" fmla="*/ 87 h 112"/>
              <a:gd name="T56" fmla="*/ 135 w 143"/>
              <a:gd name="T57" fmla="*/ 95 h 112"/>
              <a:gd name="T58" fmla="*/ 131 w 143"/>
              <a:gd name="T59" fmla="*/ 102 h 112"/>
              <a:gd name="T60" fmla="*/ 125 w 143"/>
              <a:gd name="T61" fmla="*/ 107 h 112"/>
              <a:gd name="T62" fmla="*/ 123 w 143"/>
              <a:gd name="T63" fmla="*/ 109 h 112"/>
              <a:gd name="T64" fmla="*/ 119 w 143"/>
              <a:gd name="T65" fmla="*/ 110 h 112"/>
              <a:gd name="T66" fmla="*/ 116 w 143"/>
              <a:gd name="T67" fmla="*/ 112 h 112"/>
              <a:gd name="T68" fmla="*/ 111 w 143"/>
              <a:gd name="T69" fmla="*/ 112 h 112"/>
              <a:gd name="T70" fmla="*/ 102 w 143"/>
              <a:gd name="T71" fmla="*/ 109 h 112"/>
              <a:gd name="T72" fmla="*/ 88 w 143"/>
              <a:gd name="T73" fmla="*/ 105 h 112"/>
              <a:gd name="T74" fmla="*/ 69 w 143"/>
              <a:gd name="T75" fmla="*/ 98 h 112"/>
              <a:gd name="T76" fmla="*/ 50 w 143"/>
              <a:gd name="T77" fmla="*/ 89 h 112"/>
              <a:gd name="T78" fmla="*/ 15 w 143"/>
              <a:gd name="T79" fmla="*/ 73 h 112"/>
              <a:gd name="T80" fmla="*/ 0 w 143"/>
              <a:gd name="T81" fmla="*/ 65 h 112"/>
              <a:gd name="T82" fmla="*/ 0 w 143"/>
              <a:gd name="T83" fmla="*/ 60 h 112"/>
              <a:gd name="T84" fmla="*/ 3 w 143"/>
              <a:gd name="T85" fmla="*/ 54 h 112"/>
              <a:gd name="T86" fmla="*/ 7 w 143"/>
              <a:gd name="T87" fmla="*/ 50 h 112"/>
              <a:gd name="T88" fmla="*/ 10 w 143"/>
              <a:gd name="T89" fmla="*/ 47 h 112"/>
              <a:gd name="T90" fmla="*/ 17 w 143"/>
              <a:gd name="T91" fmla="*/ 40 h 112"/>
              <a:gd name="T92" fmla="*/ 23 w 143"/>
              <a:gd name="T93" fmla="*/ 3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3" h="112">
                <a:moveTo>
                  <a:pt x="23" y="38"/>
                </a:moveTo>
                <a:lnTo>
                  <a:pt x="26" y="38"/>
                </a:lnTo>
                <a:lnTo>
                  <a:pt x="28" y="37"/>
                </a:lnTo>
                <a:lnTo>
                  <a:pt x="30" y="35"/>
                </a:lnTo>
                <a:lnTo>
                  <a:pt x="31" y="33"/>
                </a:lnTo>
                <a:lnTo>
                  <a:pt x="36" y="26"/>
                </a:lnTo>
                <a:lnTo>
                  <a:pt x="39" y="20"/>
                </a:lnTo>
                <a:lnTo>
                  <a:pt x="44" y="12"/>
                </a:lnTo>
                <a:lnTo>
                  <a:pt x="51" y="6"/>
                </a:lnTo>
                <a:lnTo>
                  <a:pt x="55" y="3"/>
                </a:lnTo>
                <a:lnTo>
                  <a:pt x="61" y="1"/>
                </a:lnTo>
                <a:lnTo>
                  <a:pt x="66" y="0"/>
                </a:lnTo>
                <a:lnTo>
                  <a:pt x="73" y="0"/>
                </a:lnTo>
                <a:lnTo>
                  <a:pt x="79" y="0"/>
                </a:lnTo>
                <a:lnTo>
                  <a:pt x="84" y="1"/>
                </a:lnTo>
                <a:lnTo>
                  <a:pt x="91" y="3"/>
                </a:lnTo>
                <a:lnTo>
                  <a:pt x="96" y="6"/>
                </a:lnTo>
                <a:lnTo>
                  <a:pt x="108" y="12"/>
                </a:lnTo>
                <a:lnTo>
                  <a:pt x="119" y="20"/>
                </a:lnTo>
                <a:lnTo>
                  <a:pt x="129" y="29"/>
                </a:lnTo>
                <a:lnTo>
                  <a:pt x="136" y="39"/>
                </a:lnTo>
                <a:lnTo>
                  <a:pt x="138" y="43"/>
                </a:lnTo>
                <a:lnTo>
                  <a:pt x="141" y="49"/>
                </a:lnTo>
                <a:lnTo>
                  <a:pt x="142" y="53"/>
                </a:lnTo>
                <a:lnTo>
                  <a:pt x="143" y="57"/>
                </a:lnTo>
                <a:lnTo>
                  <a:pt x="142" y="68"/>
                </a:lnTo>
                <a:lnTo>
                  <a:pt x="141" y="78"/>
                </a:lnTo>
                <a:lnTo>
                  <a:pt x="138" y="87"/>
                </a:lnTo>
                <a:lnTo>
                  <a:pt x="135" y="95"/>
                </a:lnTo>
                <a:lnTo>
                  <a:pt x="131" y="102"/>
                </a:lnTo>
                <a:lnTo>
                  <a:pt x="125" y="107"/>
                </a:lnTo>
                <a:lnTo>
                  <a:pt x="123" y="109"/>
                </a:lnTo>
                <a:lnTo>
                  <a:pt x="119" y="110"/>
                </a:lnTo>
                <a:lnTo>
                  <a:pt x="116" y="112"/>
                </a:lnTo>
                <a:lnTo>
                  <a:pt x="111" y="112"/>
                </a:lnTo>
                <a:lnTo>
                  <a:pt x="102" y="109"/>
                </a:lnTo>
                <a:lnTo>
                  <a:pt x="88" y="105"/>
                </a:lnTo>
                <a:lnTo>
                  <a:pt x="69" y="98"/>
                </a:lnTo>
                <a:lnTo>
                  <a:pt x="50" y="89"/>
                </a:lnTo>
                <a:lnTo>
                  <a:pt x="15" y="73"/>
                </a:lnTo>
                <a:lnTo>
                  <a:pt x="0" y="65"/>
                </a:lnTo>
                <a:lnTo>
                  <a:pt x="0" y="60"/>
                </a:lnTo>
                <a:lnTo>
                  <a:pt x="3" y="54"/>
                </a:lnTo>
                <a:lnTo>
                  <a:pt x="7" y="50"/>
                </a:lnTo>
                <a:lnTo>
                  <a:pt x="10" y="47"/>
                </a:lnTo>
                <a:lnTo>
                  <a:pt x="17" y="40"/>
                </a:lnTo>
                <a:lnTo>
                  <a:pt x="23" y="3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5" name="Freeform 44"/>
          <p:cNvSpPr>
            <a:spLocks/>
          </p:cNvSpPr>
          <p:nvPr/>
        </p:nvSpPr>
        <p:spPr bwMode="auto">
          <a:xfrm>
            <a:off x="3785933" y="1457472"/>
            <a:ext cx="137106" cy="39471"/>
          </a:xfrm>
          <a:custGeom>
            <a:avLst/>
            <a:gdLst>
              <a:gd name="T0" fmla="*/ 110 w 133"/>
              <a:gd name="T1" fmla="*/ 0 h 38"/>
              <a:gd name="T2" fmla="*/ 119 w 133"/>
              <a:gd name="T3" fmla="*/ 1 h 38"/>
              <a:gd name="T4" fmla="*/ 121 w 133"/>
              <a:gd name="T5" fmla="*/ 1 h 38"/>
              <a:gd name="T6" fmla="*/ 125 w 133"/>
              <a:gd name="T7" fmla="*/ 2 h 38"/>
              <a:gd name="T8" fmla="*/ 133 w 133"/>
              <a:gd name="T9" fmla="*/ 0 h 38"/>
              <a:gd name="T10" fmla="*/ 133 w 133"/>
              <a:gd name="T11" fmla="*/ 14 h 38"/>
              <a:gd name="T12" fmla="*/ 133 w 133"/>
              <a:gd name="T13" fmla="*/ 23 h 38"/>
              <a:gd name="T14" fmla="*/ 132 w 133"/>
              <a:gd name="T15" fmla="*/ 25 h 38"/>
              <a:gd name="T16" fmla="*/ 131 w 133"/>
              <a:gd name="T17" fmla="*/ 28 h 38"/>
              <a:gd name="T18" fmla="*/ 129 w 133"/>
              <a:gd name="T19" fmla="*/ 30 h 38"/>
              <a:gd name="T20" fmla="*/ 126 w 133"/>
              <a:gd name="T21" fmla="*/ 33 h 38"/>
              <a:gd name="T22" fmla="*/ 121 w 133"/>
              <a:gd name="T23" fmla="*/ 35 h 38"/>
              <a:gd name="T24" fmla="*/ 117 w 133"/>
              <a:gd name="T25" fmla="*/ 36 h 38"/>
              <a:gd name="T26" fmla="*/ 112 w 133"/>
              <a:gd name="T27" fmla="*/ 37 h 38"/>
              <a:gd name="T28" fmla="*/ 106 w 133"/>
              <a:gd name="T29" fmla="*/ 38 h 38"/>
              <a:gd name="T30" fmla="*/ 87 w 133"/>
              <a:gd name="T31" fmla="*/ 35 h 38"/>
              <a:gd name="T32" fmla="*/ 51 w 133"/>
              <a:gd name="T33" fmla="*/ 28 h 38"/>
              <a:gd name="T34" fmla="*/ 17 w 133"/>
              <a:gd name="T35" fmla="*/ 22 h 38"/>
              <a:gd name="T36" fmla="*/ 0 w 133"/>
              <a:gd name="T37" fmla="*/ 19 h 38"/>
              <a:gd name="T38" fmla="*/ 10 w 133"/>
              <a:gd name="T39" fmla="*/ 14 h 38"/>
              <a:gd name="T40" fmla="*/ 22 w 133"/>
              <a:gd name="T41" fmla="*/ 10 h 38"/>
              <a:gd name="T42" fmla="*/ 36 w 133"/>
              <a:gd name="T43" fmla="*/ 7 h 38"/>
              <a:gd name="T44" fmla="*/ 51 w 133"/>
              <a:gd name="T45" fmla="*/ 4 h 38"/>
              <a:gd name="T46" fmla="*/ 83 w 133"/>
              <a:gd name="T47" fmla="*/ 1 h 38"/>
              <a:gd name="T48" fmla="*/ 110 w 133"/>
              <a:gd name="T4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3" h="38">
                <a:moveTo>
                  <a:pt x="110" y="0"/>
                </a:moveTo>
                <a:lnTo>
                  <a:pt x="119" y="1"/>
                </a:lnTo>
                <a:lnTo>
                  <a:pt x="121" y="1"/>
                </a:lnTo>
                <a:lnTo>
                  <a:pt x="125" y="2"/>
                </a:lnTo>
                <a:lnTo>
                  <a:pt x="133" y="0"/>
                </a:lnTo>
                <a:lnTo>
                  <a:pt x="133" y="14"/>
                </a:lnTo>
                <a:lnTo>
                  <a:pt x="133" y="23"/>
                </a:lnTo>
                <a:lnTo>
                  <a:pt x="132" y="25"/>
                </a:lnTo>
                <a:lnTo>
                  <a:pt x="131" y="28"/>
                </a:lnTo>
                <a:lnTo>
                  <a:pt x="129" y="30"/>
                </a:lnTo>
                <a:lnTo>
                  <a:pt x="126" y="33"/>
                </a:lnTo>
                <a:lnTo>
                  <a:pt x="121" y="35"/>
                </a:lnTo>
                <a:lnTo>
                  <a:pt x="117" y="36"/>
                </a:lnTo>
                <a:lnTo>
                  <a:pt x="112" y="37"/>
                </a:lnTo>
                <a:lnTo>
                  <a:pt x="106" y="38"/>
                </a:lnTo>
                <a:lnTo>
                  <a:pt x="87" y="35"/>
                </a:lnTo>
                <a:lnTo>
                  <a:pt x="51" y="28"/>
                </a:lnTo>
                <a:lnTo>
                  <a:pt x="17" y="22"/>
                </a:lnTo>
                <a:lnTo>
                  <a:pt x="0" y="19"/>
                </a:lnTo>
                <a:lnTo>
                  <a:pt x="10" y="14"/>
                </a:lnTo>
                <a:lnTo>
                  <a:pt x="22" y="10"/>
                </a:lnTo>
                <a:lnTo>
                  <a:pt x="36" y="7"/>
                </a:lnTo>
                <a:lnTo>
                  <a:pt x="51" y="4"/>
                </a:lnTo>
                <a:lnTo>
                  <a:pt x="83" y="1"/>
                </a:lnTo>
                <a:lnTo>
                  <a:pt x="110"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 name="Freeform 45"/>
          <p:cNvSpPr>
            <a:spLocks/>
          </p:cNvSpPr>
          <p:nvPr/>
        </p:nvSpPr>
        <p:spPr bwMode="auto">
          <a:xfrm>
            <a:off x="3679997" y="1322444"/>
            <a:ext cx="162036" cy="126720"/>
          </a:xfrm>
          <a:custGeom>
            <a:avLst/>
            <a:gdLst>
              <a:gd name="T0" fmla="*/ 38 w 156"/>
              <a:gd name="T1" fmla="*/ 110 h 122"/>
              <a:gd name="T2" fmla="*/ 39 w 156"/>
              <a:gd name="T3" fmla="*/ 106 h 122"/>
              <a:gd name="T4" fmla="*/ 40 w 156"/>
              <a:gd name="T5" fmla="*/ 104 h 122"/>
              <a:gd name="T6" fmla="*/ 42 w 156"/>
              <a:gd name="T7" fmla="*/ 101 h 122"/>
              <a:gd name="T8" fmla="*/ 44 w 156"/>
              <a:gd name="T9" fmla="*/ 99 h 122"/>
              <a:gd name="T10" fmla="*/ 50 w 156"/>
              <a:gd name="T11" fmla="*/ 93 h 122"/>
              <a:gd name="T12" fmla="*/ 54 w 156"/>
              <a:gd name="T13" fmla="*/ 90 h 122"/>
              <a:gd name="T14" fmla="*/ 37 w 156"/>
              <a:gd name="T15" fmla="*/ 76 h 122"/>
              <a:gd name="T16" fmla="*/ 19 w 156"/>
              <a:gd name="T17" fmla="*/ 63 h 122"/>
              <a:gd name="T18" fmla="*/ 12 w 156"/>
              <a:gd name="T19" fmla="*/ 56 h 122"/>
              <a:gd name="T20" fmla="*/ 5 w 156"/>
              <a:gd name="T21" fmla="*/ 48 h 122"/>
              <a:gd name="T22" fmla="*/ 3 w 156"/>
              <a:gd name="T23" fmla="*/ 44 h 122"/>
              <a:gd name="T24" fmla="*/ 2 w 156"/>
              <a:gd name="T25" fmla="*/ 38 h 122"/>
              <a:gd name="T26" fmla="*/ 1 w 156"/>
              <a:gd name="T27" fmla="*/ 33 h 122"/>
              <a:gd name="T28" fmla="*/ 0 w 156"/>
              <a:gd name="T29" fmla="*/ 27 h 122"/>
              <a:gd name="T30" fmla="*/ 1 w 156"/>
              <a:gd name="T31" fmla="*/ 21 h 122"/>
              <a:gd name="T32" fmla="*/ 4 w 156"/>
              <a:gd name="T33" fmla="*/ 16 h 122"/>
              <a:gd name="T34" fmla="*/ 9 w 156"/>
              <a:gd name="T35" fmla="*/ 10 h 122"/>
              <a:gd name="T36" fmla="*/ 14 w 156"/>
              <a:gd name="T37" fmla="*/ 7 h 122"/>
              <a:gd name="T38" fmla="*/ 19 w 156"/>
              <a:gd name="T39" fmla="*/ 4 h 122"/>
              <a:gd name="T40" fmla="*/ 26 w 156"/>
              <a:gd name="T41" fmla="*/ 2 h 122"/>
              <a:gd name="T42" fmla="*/ 32 w 156"/>
              <a:gd name="T43" fmla="*/ 0 h 122"/>
              <a:gd name="T44" fmla="*/ 38 w 156"/>
              <a:gd name="T45" fmla="*/ 0 h 122"/>
              <a:gd name="T46" fmla="*/ 39 w 156"/>
              <a:gd name="T47" fmla="*/ 4 h 122"/>
              <a:gd name="T48" fmla="*/ 41 w 156"/>
              <a:gd name="T49" fmla="*/ 6 h 122"/>
              <a:gd name="T50" fmla="*/ 43 w 156"/>
              <a:gd name="T51" fmla="*/ 9 h 122"/>
              <a:gd name="T52" fmla="*/ 46 w 156"/>
              <a:gd name="T53" fmla="*/ 11 h 122"/>
              <a:gd name="T54" fmla="*/ 54 w 156"/>
              <a:gd name="T55" fmla="*/ 16 h 122"/>
              <a:gd name="T56" fmla="*/ 63 w 156"/>
              <a:gd name="T57" fmla="*/ 20 h 122"/>
              <a:gd name="T58" fmla="*/ 71 w 156"/>
              <a:gd name="T59" fmla="*/ 23 h 122"/>
              <a:gd name="T60" fmla="*/ 81 w 156"/>
              <a:gd name="T61" fmla="*/ 25 h 122"/>
              <a:gd name="T62" fmla="*/ 88 w 156"/>
              <a:gd name="T63" fmla="*/ 27 h 122"/>
              <a:gd name="T64" fmla="*/ 95 w 156"/>
              <a:gd name="T65" fmla="*/ 27 h 122"/>
              <a:gd name="T66" fmla="*/ 96 w 156"/>
              <a:gd name="T67" fmla="*/ 34 h 122"/>
              <a:gd name="T68" fmla="*/ 98 w 156"/>
              <a:gd name="T69" fmla="*/ 39 h 122"/>
              <a:gd name="T70" fmla="*/ 101 w 156"/>
              <a:gd name="T71" fmla="*/ 43 h 122"/>
              <a:gd name="T72" fmla="*/ 105 w 156"/>
              <a:gd name="T73" fmla="*/ 45 h 122"/>
              <a:gd name="T74" fmla="*/ 114 w 156"/>
              <a:gd name="T75" fmla="*/ 47 h 122"/>
              <a:gd name="T76" fmla="*/ 125 w 156"/>
              <a:gd name="T77" fmla="*/ 47 h 122"/>
              <a:gd name="T78" fmla="*/ 137 w 156"/>
              <a:gd name="T79" fmla="*/ 48 h 122"/>
              <a:gd name="T80" fmla="*/ 147 w 156"/>
              <a:gd name="T81" fmla="*/ 49 h 122"/>
              <a:gd name="T82" fmla="*/ 150 w 156"/>
              <a:gd name="T83" fmla="*/ 52 h 122"/>
              <a:gd name="T84" fmla="*/ 153 w 156"/>
              <a:gd name="T85" fmla="*/ 56 h 122"/>
              <a:gd name="T86" fmla="*/ 155 w 156"/>
              <a:gd name="T87" fmla="*/ 60 h 122"/>
              <a:gd name="T88" fmla="*/ 156 w 156"/>
              <a:gd name="T89" fmla="*/ 66 h 122"/>
              <a:gd name="T90" fmla="*/ 155 w 156"/>
              <a:gd name="T91" fmla="*/ 76 h 122"/>
              <a:gd name="T92" fmla="*/ 153 w 156"/>
              <a:gd name="T93" fmla="*/ 85 h 122"/>
              <a:gd name="T94" fmla="*/ 153 w 156"/>
              <a:gd name="T95" fmla="*/ 90 h 122"/>
              <a:gd name="T96" fmla="*/ 153 w 156"/>
              <a:gd name="T97" fmla="*/ 97 h 122"/>
              <a:gd name="T98" fmla="*/ 154 w 156"/>
              <a:gd name="T99" fmla="*/ 103 h 122"/>
              <a:gd name="T100" fmla="*/ 156 w 156"/>
              <a:gd name="T101" fmla="*/ 110 h 122"/>
              <a:gd name="T102" fmla="*/ 134 w 156"/>
              <a:gd name="T103" fmla="*/ 114 h 122"/>
              <a:gd name="T104" fmla="*/ 112 w 156"/>
              <a:gd name="T105" fmla="*/ 117 h 122"/>
              <a:gd name="T106" fmla="*/ 92 w 156"/>
              <a:gd name="T107" fmla="*/ 121 h 122"/>
              <a:gd name="T108" fmla="*/ 74 w 156"/>
              <a:gd name="T109" fmla="*/ 122 h 122"/>
              <a:gd name="T110" fmla="*/ 59 w 156"/>
              <a:gd name="T111" fmla="*/ 122 h 122"/>
              <a:gd name="T112" fmla="*/ 48 w 156"/>
              <a:gd name="T113" fmla="*/ 119 h 122"/>
              <a:gd name="T114" fmla="*/ 44 w 156"/>
              <a:gd name="T115" fmla="*/ 118 h 122"/>
              <a:gd name="T116" fmla="*/ 41 w 156"/>
              <a:gd name="T117" fmla="*/ 116 h 122"/>
              <a:gd name="T118" fmla="*/ 39 w 156"/>
              <a:gd name="T119" fmla="*/ 113 h 122"/>
              <a:gd name="T120" fmla="*/ 38 w 156"/>
              <a:gd name="T121" fmla="*/ 11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6" h="122">
                <a:moveTo>
                  <a:pt x="38" y="110"/>
                </a:moveTo>
                <a:lnTo>
                  <a:pt x="39" y="106"/>
                </a:lnTo>
                <a:lnTo>
                  <a:pt x="40" y="104"/>
                </a:lnTo>
                <a:lnTo>
                  <a:pt x="42" y="101"/>
                </a:lnTo>
                <a:lnTo>
                  <a:pt x="44" y="99"/>
                </a:lnTo>
                <a:lnTo>
                  <a:pt x="50" y="93"/>
                </a:lnTo>
                <a:lnTo>
                  <a:pt x="54" y="90"/>
                </a:lnTo>
                <a:lnTo>
                  <a:pt x="37" y="76"/>
                </a:lnTo>
                <a:lnTo>
                  <a:pt x="19" y="63"/>
                </a:lnTo>
                <a:lnTo>
                  <a:pt x="12" y="56"/>
                </a:lnTo>
                <a:lnTo>
                  <a:pt x="5" y="48"/>
                </a:lnTo>
                <a:lnTo>
                  <a:pt x="3" y="44"/>
                </a:lnTo>
                <a:lnTo>
                  <a:pt x="2" y="38"/>
                </a:lnTo>
                <a:lnTo>
                  <a:pt x="1" y="33"/>
                </a:lnTo>
                <a:lnTo>
                  <a:pt x="0" y="27"/>
                </a:lnTo>
                <a:lnTo>
                  <a:pt x="1" y="21"/>
                </a:lnTo>
                <a:lnTo>
                  <a:pt x="4" y="16"/>
                </a:lnTo>
                <a:lnTo>
                  <a:pt x="9" y="10"/>
                </a:lnTo>
                <a:lnTo>
                  <a:pt x="14" y="7"/>
                </a:lnTo>
                <a:lnTo>
                  <a:pt x="19" y="4"/>
                </a:lnTo>
                <a:lnTo>
                  <a:pt x="26" y="2"/>
                </a:lnTo>
                <a:lnTo>
                  <a:pt x="32" y="0"/>
                </a:lnTo>
                <a:lnTo>
                  <a:pt x="38" y="0"/>
                </a:lnTo>
                <a:lnTo>
                  <a:pt x="39" y="4"/>
                </a:lnTo>
                <a:lnTo>
                  <a:pt x="41" y="6"/>
                </a:lnTo>
                <a:lnTo>
                  <a:pt x="43" y="9"/>
                </a:lnTo>
                <a:lnTo>
                  <a:pt x="46" y="11"/>
                </a:lnTo>
                <a:lnTo>
                  <a:pt x="54" y="16"/>
                </a:lnTo>
                <a:lnTo>
                  <a:pt x="63" y="20"/>
                </a:lnTo>
                <a:lnTo>
                  <a:pt x="71" y="23"/>
                </a:lnTo>
                <a:lnTo>
                  <a:pt x="81" y="25"/>
                </a:lnTo>
                <a:lnTo>
                  <a:pt x="88" y="27"/>
                </a:lnTo>
                <a:lnTo>
                  <a:pt x="95" y="27"/>
                </a:lnTo>
                <a:lnTo>
                  <a:pt x="96" y="34"/>
                </a:lnTo>
                <a:lnTo>
                  <a:pt x="98" y="39"/>
                </a:lnTo>
                <a:lnTo>
                  <a:pt x="101" y="43"/>
                </a:lnTo>
                <a:lnTo>
                  <a:pt x="105" y="45"/>
                </a:lnTo>
                <a:lnTo>
                  <a:pt x="114" y="47"/>
                </a:lnTo>
                <a:lnTo>
                  <a:pt x="125" y="47"/>
                </a:lnTo>
                <a:lnTo>
                  <a:pt x="137" y="48"/>
                </a:lnTo>
                <a:lnTo>
                  <a:pt x="147" y="49"/>
                </a:lnTo>
                <a:lnTo>
                  <a:pt x="150" y="52"/>
                </a:lnTo>
                <a:lnTo>
                  <a:pt x="153" y="56"/>
                </a:lnTo>
                <a:lnTo>
                  <a:pt x="155" y="60"/>
                </a:lnTo>
                <a:lnTo>
                  <a:pt x="156" y="66"/>
                </a:lnTo>
                <a:lnTo>
                  <a:pt x="155" y="76"/>
                </a:lnTo>
                <a:lnTo>
                  <a:pt x="153" y="85"/>
                </a:lnTo>
                <a:lnTo>
                  <a:pt x="153" y="90"/>
                </a:lnTo>
                <a:lnTo>
                  <a:pt x="153" y="97"/>
                </a:lnTo>
                <a:lnTo>
                  <a:pt x="154" y="103"/>
                </a:lnTo>
                <a:lnTo>
                  <a:pt x="156" y="110"/>
                </a:lnTo>
                <a:lnTo>
                  <a:pt x="134" y="114"/>
                </a:lnTo>
                <a:lnTo>
                  <a:pt x="112" y="117"/>
                </a:lnTo>
                <a:lnTo>
                  <a:pt x="92" y="121"/>
                </a:lnTo>
                <a:lnTo>
                  <a:pt x="74" y="122"/>
                </a:lnTo>
                <a:lnTo>
                  <a:pt x="59" y="122"/>
                </a:lnTo>
                <a:lnTo>
                  <a:pt x="48" y="119"/>
                </a:lnTo>
                <a:lnTo>
                  <a:pt x="44" y="118"/>
                </a:lnTo>
                <a:lnTo>
                  <a:pt x="41" y="116"/>
                </a:lnTo>
                <a:lnTo>
                  <a:pt x="39" y="113"/>
                </a:lnTo>
                <a:lnTo>
                  <a:pt x="38" y="11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 name="Freeform 46"/>
          <p:cNvSpPr>
            <a:spLocks/>
          </p:cNvSpPr>
          <p:nvPr/>
        </p:nvSpPr>
        <p:spPr bwMode="auto">
          <a:xfrm>
            <a:off x="3619748" y="1201957"/>
            <a:ext cx="60245" cy="39471"/>
          </a:xfrm>
          <a:custGeom>
            <a:avLst/>
            <a:gdLst>
              <a:gd name="T0" fmla="*/ 57 w 57"/>
              <a:gd name="T1" fmla="*/ 0 h 38"/>
              <a:gd name="T2" fmla="*/ 57 w 57"/>
              <a:gd name="T3" fmla="*/ 21 h 38"/>
              <a:gd name="T4" fmla="*/ 57 w 57"/>
              <a:gd name="T5" fmla="*/ 32 h 38"/>
              <a:gd name="T6" fmla="*/ 57 w 57"/>
              <a:gd name="T7" fmla="*/ 36 h 38"/>
              <a:gd name="T8" fmla="*/ 57 w 57"/>
              <a:gd name="T9" fmla="*/ 38 h 38"/>
              <a:gd name="T10" fmla="*/ 32 w 57"/>
              <a:gd name="T11" fmla="*/ 38 h 38"/>
              <a:gd name="T12" fmla="*/ 29 w 57"/>
              <a:gd name="T13" fmla="*/ 38 h 38"/>
              <a:gd name="T14" fmla="*/ 21 w 57"/>
              <a:gd name="T15" fmla="*/ 31 h 38"/>
              <a:gd name="T16" fmla="*/ 12 w 57"/>
              <a:gd name="T17" fmla="*/ 25 h 38"/>
              <a:gd name="T18" fmla="*/ 7 w 57"/>
              <a:gd name="T19" fmla="*/ 20 h 38"/>
              <a:gd name="T20" fmla="*/ 3 w 57"/>
              <a:gd name="T21" fmla="*/ 15 h 38"/>
              <a:gd name="T22" fmla="*/ 1 w 57"/>
              <a:gd name="T23" fmla="*/ 8 h 38"/>
              <a:gd name="T24" fmla="*/ 0 w 57"/>
              <a:gd name="T25" fmla="*/ 0 h 38"/>
              <a:gd name="T26" fmla="*/ 16 w 57"/>
              <a:gd name="T27" fmla="*/ 0 h 38"/>
              <a:gd name="T28" fmla="*/ 32 w 57"/>
              <a:gd name="T29" fmla="*/ 0 h 38"/>
              <a:gd name="T30" fmla="*/ 46 w 57"/>
              <a:gd name="T31" fmla="*/ 0 h 38"/>
              <a:gd name="T32" fmla="*/ 57 w 57"/>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8">
                <a:moveTo>
                  <a:pt x="57" y="0"/>
                </a:moveTo>
                <a:lnTo>
                  <a:pt x="57" y="21"/>
                </a:lnTo>
                <a:lnTo>
                  <a:pt x="57" y="32"/>
                </a:lnTo>
                <a:lnTo>
                  <a:pt x="57" y="36"/>
                </a:lnTo>
                <a:lnTo>
                  <a:pt x="57" y="38"/>
                </a:lnTo>
                <a:lnTo>
                  <a:pt x="32" y="38"/>
                </a:lnTo>
                <a:lnTo>
                  <a:pt x="29" y="38"/>
                </a:lnTo>
                <a:lnTo>
                  <a:pt x="21" y="31"/>
                </a:lnTo>
                <a:lnTo>
                  <a:pt x="12" y="25"/>
                </a:lnTo>
                <a:lnTo>
                  <a:pt x="7" y="20"/>
                </a:lnTo>
                <a:lnTo>
                  <a:pt x="3" y="15"/>
                </a:lnTo>
                <a:lnTo>
                  <a:pt x="1" y="8"/>
                </a:lnTo>
                <a:lnTo>
                  <a:pt x="0" y="0"/>
                </a:lnTo>
                <a:lnTo>
                  <a:pt x="16" y="0"/>
                </a:lnTo>
                <a:lnTo>
                  <a:pt x="32" y="0"/>
                </a:lnTo>
                <a:lnTo>
                  <a:pt x="46" y="0"/>
                </a:lnTo>
                <a:lnTo>
                  <a:pt x="57"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8" name="Freeform 47"/>
          <p:cNvSpPr>
            <a:spLocks/>
          </p:cNvSpPr>
          <p:nvPr/>
        </p:nvSpPr>
        <p:spPr bwMode="auto">
          <a:xfrm>
            <a:off x="3792197" y="1048263"/>
            <a:ext cx="550502" cy="369773"/>
          </a:xfrm>
          <a:custGeom>
            <a:avLst/>
            <a:gdLst>
              <a:gd name="T0" fmla="*/ 373 w 529"/>
              <a:gd name="T1" fmla="*/ 125 h 357"/>
              <a:gd name="T2" fmla="*/ 393 w 529"/>
              <a:gd name="T3" fmla="*/ 110 h 357"/>
              <a:gd name="T4" fmla="*/ 405 w 529"/>
              <a:gd name="T5" fmla="*/ 140 h 357"/>
              <a:gd name="T6" fmla="*/ 417 w 529"/>
              <a:gd name="T7" fmla="*/ 193 h 357"/>
              <a:gd name="T8" fmla="*/ 427 w 529"/>
              <a:gd name="T9" fmla="*/ 196 h 357"/>
              <a:gd name="T10" fmla="*/ 472 w 529"/>
              <a:gd name="T11" fmla="*/ 196 h 357"/>
              <a:gd name="T12" fmla="*/ 529 w 529"/>
              <a:gd name="T13" fmla="*/ 229 h 357"/>
              <a:gd name="T14" fmla="*/ 521 w 529"/>
              <a:gd name="T15" fmla="*/ 241 h 357"/>
              <a:gd name="T16" fmla="*/ 486 w 529"/>
              <a:gd name="T17" fmla="*/ 248 h 357"/>
              <a:gd name="T18" fmla="*/ 450 w 529"/>
              <a:gd name="T19" fmla="*/ 268 h 357"/>
              <a:gd name="T20" fmla="*/ 413 w 529"/>
              <a:gd name="T21" fmla="*/ 300 h 357"/>
              <a:gd name="T22" fmla="*/ 390 w 529"/>
              <a:gd name="T23" fmla="*/ 297 h 357"/>
              <a:gd name="T24" fmla="*/ 358 w 529"/>
              <a:gd name="T25" fmla="*/ 295 h 357"/>
              <a:gd name="T26" fmla="*/ 351 w 529"/>
              <a:gd name="T27" fmla="*/ 347 h 357"/>
              <a:gd name="T28" fmla="*/ 319 w 529"/>
              <a:gd name="T29" fmla="*/ 339 h 357"/>
              <a:gd name="T30" fmla="*/ 283 w 529"/>
              <a:gd name="T31" fmla="*/ 344 h 357"/>
              <a:gd name="T32" fmla="*/ 246 w 529"/>
              <a:gd name="T33" fmla="*/ 357 h 357"/>
              <a:gd name="T34" fmla="*/ 196 w 529"/>
              <a:gd name="T35" fmla="*/ 348 h 357"/>
              <a:gd name="T36" fmla="*/ 181 w 529"/>
              <a:gd name="T37" fmla="*/ 326 h 357"/>
              <a:gd name="T38" fmla="*/ 192 w 529"/>
              <a:gd name="T39" fmla="*/ 314 h 357"/>
              <a:gd name="T40" fmla="*/ 144 w 529"/>
              <a:gd name="T41" fmla="*/ 297 h 357"/>
              <a:gd name="T42" fmla="*/ 127 w 529"/>
              <a:gd name="T43" fmla="*/ 276 h 357"/>
              <a:gd name="T44" fmla="*/ 132 w 529"/>
              <a:gd name="T45" fmla="*/ 261 h 357"/>
              <a:gd name="T46" fmla="*/ 172 w 529"/>
              <a:gd name="T47" fmla="*/ 247 h 357"/>
              <a:gd name="T48" fmla="*/ 221 w 529"/>
              <a:gd name="T49" fmla="*/ 230 h 357"/>
              <a:gd name="T50" fmla="*/ 162 w 529"/>
              <a:gd name="T51" fmla="*/ 229 h 357"/>
              <a:gd name="T52" fmla="*/ 135 w 529"/>
              <a:gd name="T53" fmla="*/ 237 h 357"/>
              <a:gd name="T54" fmla="*/ 114 w 529"/>
              <a:gd name="T55" fmla="*/ 223 h 357"/>
              <a:gd name="T56" fmla="*/ 73 w 529"/>
              <a:gd name="T57" fmla="*/ 229 h 357"/>
              <a:gd name="T58" fmla="*/ 61 w 529"/>
              <a:gd name="T59" fmla="*/ 221 h 357"/>
              <a:gd name="T60" fmla="*/ 91 w 529"/>
              <a:gd name="T61" fmla="*/ 199 h 357"/>
              <a:gd name="T62" fmla="*/ 53 w 529"/>
              <a:gd name="T63" fmla="*/ 188 h 357"/>
              <a:gd name="T64" fmla="*/ 19 w 529"/>
              <a:gd name="T65" fmla="*/ 176 h 357"/>
              <a:gd name="T66" fmla="*/ 1 w 529"/>
              <a:gd name="T67" fmla="*/ 145 h 357"/>
              <a:gd name="T68" fmla="*/ 36 w 529"/>
              <a:gd name="T69" fmla="*/ 142 h 357"/>
              <a:gd name="T70" fmla="*/ 80 w 529"/>
              <a:gd name="T71" fmla="*/ 151 h 357"/>
              <a:gd name="T72" fmla="*/ 92 w 529"/>
              <a:gd name="T73" fmla="*/ 140 h 357"/>
              <a:gd name="T74" fmla="*/ 24 w 529"/>
              <a:gd name="T75" fmla="*/ 112 h 357"/>
              <a:gd name="T76" fmla="*/ 19 w 529"/>
              <a:gd name="T77" fmla="*/ 94 h 357"/>
              <a:gd name="T78" fmla="*/ 45 w 529"/>
              <a:gd name="T79" fmla="*/ 86 h 357"/>
              <a:gd name="T80" fmla="*/ 83 w 529"/>
              <a:gd name="T81" fmla="*/ 91 h 357"/>
              <a:gd name="T82" fmla="*/ 108 w 529"/>
              <a:gd name="T83" fmla="*/ 97 h 357"/>
              <a:gd name="T84" fmla="*/ 123 w 529"/>
              <a:gd name="T85" fmla="*/ 78 h 357"/>
              <a:gd name="T86" fmla="*/ 83 w 529"/>
              <a:gd name="T87" fmla="*/ 77 h 357"/>
              <a:gd name="T88" fmla="*/ 88 w 529"/>
              <a:gd name="T89" fmla="*/ 35 h 357"/>
              <a:gd name="T90" fmla="*/ 146 w 529"/>
              <a:gd name="T91" fmla="*/ 35 h 357"/>
              <a:gd name="T92" fmla="*/ 99 w 529"/>
              <a:gd name="T93" fmla="*/ 11 h 357"/>
              <a:gd name="T94" fmla="*/ 154 w 529"/>
              <a:gd name="T95" fmla="*/ 7 h 357"/>
              <a:gd name="T96" fmla="*/ 209 w 529"/>
              <a:gd name="T97" fmla="*/ 23 h 357"/>
              <a:gd name="T98" fmla="*/ 232 w 529"/>
              <a:gd name="T99" fmla="*/ 58 h 357"/>
              <a:gd name="T100" fmla="*/ 254 w 529"/>
              <a:gd name="T101" fmla="*/ 91 h 357"/>
              <a:gd name="T102" fmla="*/ 290 w 529"/>
              <a:gd name="T103" fmla="*/ 96 h 357"/>
              <a:gd name="T104" fmla="*/ 331 w 529"/>
              <a:gd name="T105" fmla="*/ 102 h 357"/>
              <a:gd name="T106" fmla="*/ 346 w 529"/>
              <a:gd name="T107" fmla="*/ 13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9" h="357">
                <a:moveTo>
                  <a:pt x="354" y="144"/>
                </a:moveTo>
                <a:lnTo>
                  <a:pt x="371" y="144"/>
                </a:lnTo>
                <a:lnTo>
                  <a:pt x="373" y="144"/>
                </a:lnTo>
                <a:lnTo>
                  <a:pt x="373" y="127"/>
                </a:lnTo>
                <a:lnTo>
                  <a:pt x="373" y="125"/>
                </a:lnTo>
                <a:lnTo>
                  <a:pt x="367" y="111"/>
                </a:lnTo>
                <a:lnTo>
                  <a:pt x="366" y="109"/>
                </a:lnTo>
                <a:lnTo>
                  <a:pt x="376" y="109"/>
                </a:lnTo>
                <a:lnTo>
                  <a:pt x="385" y="109"/>
                </a:lnTo>
                <a:lnTo>
                  <a:pt x="393" y="110"/>
                </a:lnTo>
                <a:lnTo>
                  <a:pt x="398" y="111"/>
                </a:lnTo>
                <a:lnTo>
                  <a:pt x="402" y="114"/>
                </a:lnTo>
                <a:lnTo>
                  <a:pt x="404" y="117"/>
                </a:lnTo>
                <a:lnTo>
                  <a:pt x="405" y="127"/>
                </a:lnTo>
                <a:lnTo>
                  <a:pt x="405" y="140"/>
                </a:lnTo>
                <a:lnTo>
                  <a:pt x="416" y="152"/>
                </a:lnTo>
                <a:lnTo>
                  <a:pt x="427" y="167"/>
                </a:lnTo>
                <a:lnTo>
                  <a:pt x="422" y="179"/>
                </a:lnTo>
                <a:lnTo>
                  <a:pt x="416" y="191"/>
                </a:lnTo>
                <a:lnTo>
                  <a:pt x="417" y="193"/>
                </a:lnTo>
                <a:lnTo>
                  <a:pt x="417" y="195"/>
                </a:lnTo>
                <a:lnTo>
                  <a:pt x="418" y="196"/>
                </a:lnTo>
                <a:lnTo>
                  <a:pt x="420" y="197"/>
                </a:lnTo>
                <a:lnTo>
                  <a:pt x="423" y="197"/>
                </a:lnTo>
                <a:lnTo>
                  <a:pt x="427" y="196"/>
                </a:lnTo>
                <a:lnTo>
                  <a:pt x="437" y="193"/>
                </a:lnTo>
                <a:lnTo>
                  <a:pt x="443" y="191"/>
                </a:lnTo>
                <a:lnTo>
                  <a:pt x="451" y="191"/>
                </a:lnTo>
                <a:lnTo>
                  <a:pt x="461" y="193"/>
                </a:lnTo>
                <a:lnTo>
                  <a:pt x="472" y="196"/>
                </a:lnTo>
                <a:lnTo>
                  <a:pt x="484" y="201"/>
                </a:lnTo>
                <a:lnTo>
                  <a:pt x="507" y="208"/>
                </a:lnTo>
                <a:lnTo>
                  <a:pt x="528" y="213"/>
                </a:lnTo>
                <a:lnTo>
                  <a:pt x="528" y="221"/>
                </a:lnTo>
                <a:lnTo>
                  <a:pt x="529" y="229"/>
                </a:lnTo>
                <a:lnTo>
                  <a:pt x="529" y="231"/>
                </a:lnTo>
                <a:lnTo>
                  <a:pt x="528" y="233"/>
                </a:lnTo>
                <a:lnTo>
                  <a:pt x="526" y="235"/>
                </a:lnTo>
                <a:lnTo>
                  <a:pt x="524" y="237"/>
                </a:lnTo>
                <a:lnTo>
                  <a:pt x="521" y="241"/>
                </a:lnTo>
                <a:lnTo>
                  <a:pt x="518" y="243"/>
                </a:lnTo>
                <a:lnTo>
                  <a:pt x="514" y="245"/>
                </a:lnTo>
                <a:lnTo>
                  <a:pt x="508" y="246"/>
                </a:lnTo>
                <a:lnTo>
                  <a:pt x="498" y="247"/>
                </a:lnTo>
                <a:lnTo>
                  <a:pt x="486" y="248"/>
                </a:lnTo>
                <a:lnTo>
                  <a:pt x="479" y="249"/>
                </a:lnTo>
                <a:lnTo>
                  <a:pt x="473" y="252"/>
                </a:lnTo>
                <a:lnTo>
                  <a:pt x="467" y="255"/>
                </a:lnTo>
                <a:lnTo>
                  <a:pt x="461" y="259"/>
                </a:lnTo>
                <a:lnTo>
                  <a:pt x="450" y="268"/>
                </a:lnTo>
                <a:lnTo>
                  <a:pt x="440" y="277"/>
                </a:lnTo>
                <a:lnTo>
                  <a:pt x="431" y="287"/>
                </a:lnTo>
                <a:lnTo>
                  <a:pt x="422" y="295"/>
                </a:lnTo>
                <a:lnTo>
                  <a:pt x="418" y="298"/>
                </a:lnTo>
                <a:lnTo>
                  <a:pt x="413" y="300"/>
                </a:lnTo>
                <a:lnTo>
                  <a:pt x="409" y="302"/>
                </a:lnTo>
                <a:lnTo>
                  <a:pt x="405" y="302"/>
                </a:lnTo>
                <a:lnTo>
                  <a:pt x="398" y="302"/>
                </a:lnTo>
                <a:lnTo>
                  <a:pt x="393" y="300"/>
                </a:lnTo>
                <a:lnTo>
                  <a:pt x="390" y="297"/>
                </a:lnTo>
                <a:lnTo>
                  <a:pt x="386" y="292"/>
                </a:lnTo>
                <a:lnTo>
                  <a:pt x="382" y="282"/>
                </a:lnTo>
                <a:lnTo>
                  <a:pt x="378" y="268"/>
                </a:lnTo>
                <a:lnTo>
                  <a:pt x="368" y="279"/>
                </a:lnTo>
                <a:lnTo>
                  <a:pt x="358" y="295"/>
                </a:lnTo>
                <a:lnTo>
                  <a:pt x="371" y="312"/>
                </a:lnTo>
                <a:lnTo>
                  <a:pt x="381" y="326"/>
                </a:lnTo>
                <a:lnTo>
                  <a:pt x="354" y="326"/>
                </a:lnTo>
                <a:lnTo>
                  <a:pt x="351" y="326"/>
                </a:lnTo>
                <a:lnTo>
                  <a:pt x="351" y="347"/>
                </a:lnTo>
                <a:lnTo>
                  <a:pt x="351" y="349"/>
                </a:lnTo>
                <a:lnTo>
                  <a:pt x="344" y="350"/>
                </a:lnTo>
                <a:lnTo>
                  <a:pt x="337" y="348"/>
                </a:lnTo>
                <a:lnTo>
                  <a:pt x="328" y="344"/>
                </a:lnTo>
                <a:lnTo>
                  <a:pt x="319" y="339"/>
                </a:lnTo>
                <a:lnTo>
                  <a:pt x="302" y="328"/>
                </a:lnTo>
                <a:lnTo>
                  <a:pt x="288" y="318"/>
                </a:lnTo>
                <a:lnTo>
                  <a:pt x="288" y="329"/>
                </a:lnTo>
                <a:lnTo>
                  <a:pt x="286" y="337"/>
                </a:lnTo>
                <a:lnTo>
                  <a:pt x="283" y="344"/>
                </a:lnTo>
                <a:lnTo>
                  <a:pt x="277" y="349"/>
                </a:lnTo>
                <a:lnTo>
                  <a:pt x="272" y="353"/>
                </a:lnTo>
                <a:lnTo>
                  <a:pt x="264" y="355"/>
                </a:lnTo>
                <a:lnTo>
                  <a:pt x="256" y="356"/>
                </a:lnTo>
                <a:lnTo>
                  <a:pt x="246" y="357"/>
                </a:lnTo>
                <a:lnTo>
                  <a:pt x="236" y="356"/>
                </a:lnTo>
                <a:lnTo>
                  <a:pt x="226" y="356"/>
                </a:lnTo>
                <a:lnTo>
                  <a:pt x="215" y="354"/>
                </a:lnTo>
                <a:lnTo>
                  <a:pt x="205" y="352"/>
                </a:lnTo>
                <a:lnTo>
                  <a:pt x="196" y="348"/>
                </a:lnTo>
                <a:lnTo>
                  <a:pt x="189" y="342"/>
                </a:lnTo>
                <a:lnTo>
                  <a:pt x="186" y="339"/>
                </a:lnTo>
                <a:lnTo>
                  <a:pt x="183" y="335"/>
                </a:lnTo>
                <a:lnTo>
                  <a:pt x="181" y="330"/>
                </a:lnTo>
                <a:lnTo>
                  <a:pt x="181" y="326"/>
                </a:lnTo>
                <a:lnTo>
                  <a:pt x="188" y="325"/>
                </a:lnTo>
                <a:lnTo>
                  <a:pt x="194" y="323"/>
                </a:lnTo>
                <a:lnTo>
                  <a:pt x="199" y="320"/>
                </a:lnTo>
                <a:lnTo>
                  <a:pt x="204" y="314"/>
                </a:lnTo>
                <a:lnTo>
                  <a:pt x="192" y="314"/>
                </a:lnTo>
                <a:lnTo>
                  <a:pt x="179" y="312"/>
                </a:lnTo>
                <a:lnTo>
                  <a:pt x="166" y="308"/>
                </a:lnTo>
                <a:lnTo>
                  <a:pt x="154" y="303"/>
                </a:lnTo>
                <a:lnTo>
                  <a:pt x="148" y="300"/>
                </a:lnTo>
                <a:lnTo>
                  <a:pt x="144" y="297"/>
                </a:lnTo>
                <a:lnTo>
                  <a:pt x="138" y="294"/>
                </a:lnTo>
                <a:lnTo>
                  <a:pt x="135" y="290"/>
                </a:lnTo>
                <a:lnTo>
                  <a:pt x="132" y="286"/>
                </a:lnTo>
                <a:lnTo>
                  <a:pt x="128" y="282"/>
                </a:lnTo>
                <a:lnTo>
                  <a:pt x="127" y="276"/>
                </a:lnTo>
                <a:lnTo>
                  <a:pt x="127" y="272"/>
                </a:lnTo>
                <a:lnTo>
                  <a:pt x="127" y="269"/>
                </a:lnTo>
                <a:lnTo>
                  <a:pt x="128" y="267"/>
                </a:lnTo>
                <a:lnTo>
                  <a:pt x="129" y="264"/>
                </a:lnTo>
                <a:lnTo>
                  <a:pt x="132" y="261"/>
                </a:lnTo>
                <a:lnTo>
                  <a:pt x="137" y="258"/>
                </a:lnTo>
                <a:lnTo>
                  <a:pt x="144" y="255"/>
                </a:lnTo>
                <a:lnTo>
                  <a:pt x="152" y="251"/>
                </a:lnTo>
                <a:lnTo>
                  <a:pt x="161" y="249"/>
                </a:lnTo>
                <a:lnTo>
                  <a:pt x="172" y="247"/>
                </a:lnTo>
                <a:lnTo>
                  <a:pt x="181" y="246"/>
                </a:lnTo>
                <a:lnTo>
                  <a:pt x="224" y="242"/>
                </a:lnTo>
                <a:lnTo>
                  <a:pt x="254" y="237"/>
                </a:lnTo>
                <a:lnTo>
                  <a:pt x="237" y="233"/>
                </a:lnTo>
                <a:lnTo>
                  <a:pt x="221" y="230"/>
                </a:lnTo>
                <a:lnTo>
                  <a:pt x="204" y="226"/>
                </a:lnTo>
                <a:lnTo>
                  <a:pt x="185" y="225"/>
                </a:lnTo>
                <a:lnTo>
                  <a:pt x="176" y="225"/>
                </a:lnTo>
                <a:lnTo>
                  <a:pt x="168" y="228"/>
                </a:lnTo>
                <a:lnTo>
                  <a:pt x="162" y="229"/>
                </a:lnTo>
                <a:lnTo>
                  <a:pt x="156" y="231"/>
                </a:lnTo>
                <a:lnTo>
                  <a:pt x="152" y="233"/>
                </a:lnTo>
                <a:lnTo>
                  <a:pt x="147" y="235"/>
                </a:lnTo>
                <a:lnTo>
                  <a:pt x="141" y="236"/>
                </a:lnTo>
                <a:lnTo>
                  <a:pt x="135" y="237"/>
                </a:lnTo>
                <a:lnTo>
                  <a:pt x="128" y="236"/>
                </a:lnTo>
                <a:lnTo>
                  <a:pt x="123" y="235"/>
                </a:lnTo>
                <a:lnTo>
                  <a:pt x="120" y="233"/>
                </a:lnTo>
                <a:lnTo>
                  <a:pt x="118" y="230"/>
                </a:lnTo>
                <a:lnTo>
                  <a:pt x="114" y="223"/>
                </a:lnTo>
                <a:lnTo>
                  <a:pt x="111" y="218"/>
                </a:lnTo>
                <a:lnTo>
                  <a:pt x="99" y="222"/>
                </a:lnTo>
                <a:lnTo>
                  <a:pt x="91" y="226"/>
                </a:lnTo>
                <a:lnTo>
                  <a:pt x="83" y="229"/>
                </a:lnTo>
                <a:lnTo>
                  <a:pt x="73" y="229"/>
                </a:lnTo>
                <a:lnTo>
                  <a:pt x="69" y="229"/>
                </a:lnTo>
                <a:lnTo>
                  <a:pt x="66" y="229"/>
                </a:lnTo>
                <a:lnTo>
                  <a:pt x="64" y="228"/>
                </a:lnTo>
                <a:lnTo>
                  <a:pt x="63" y="225"/>
                </a:lnTo>
                <a:lnTo>
                  <a:pt x="61" y="221"/>
                </a:lnTo>
                <a:lnTo>
                  <a:pt x="61" y="213"/>
                </a:lnTo>
                <a:lnTo>
                  <a:pt x="72" y="209"/>
                </a:lnTo>
                <a:lnTo>
                  <a:pt x="82" y="205"/>
                </a:lnTo>
                <a:lnTo>
                  <a:pt x="86" y="203"/>
                </a:lnTo>
                <a:lnTo>
                  <a:pt x="91" y="199"/>
                </a:lnTo>
                <a:lnTo>
                  <a:pt x="95" y="195"/>
                </a:lnTo>
                <a:lnTo>
                  <a:pt x="100" y="191"/>
                </a:lnTo>
                <a:lnTo>
                  <a:pt x="79" y="190"/>
                </a:lnTo>
                <a:lnTo>
                  <a:pt x="60" y="189"/>
                </a:lnTo>
                <a:lnTo>
                  <a:pt x="53" y="188"/>
                </a:lnTo>
                <a:lnTo>
                  <a:pt x="44" y="186"/>
                </a:lnTo>
                <a:lnTo>
                  <a:pt x="38" y="184"/>
                </a:lnTo>
                <a:lnTo>
                  <a:pt x="31" y="182"/>
                </a:lnTo>
                <a:lnTo>
                  <a:pt x="25" y="179"/>
                </a:lnTo>
                <a:lnTo>
                  <a:pt x="19" y="176"/>
                </a:lnTo>
                <a:lnTo>
                  <a:pt x="15" y="171"/>
                </a:lnTo>
                <a:lnTo>
                  <a:pt x="11" y="166"/>
                </a:lnTo>
                <a:lnTo>
                  <a:pt x="6" y="159"/>
                </a:lnTo>
                <a:lnTo>
                  <a:pt x="4" y="153"/>
                </a:lnTo>
                <a:lnTo>
                  <a:pt x="1" y="145"/>
                </a:lnTo>
                <a:lnTo>
                  <a:pt x="0" y="136"/>
                </a:lnTo>
                <a:lnTo>
                  <a:pt x="24" y="136"/>
                </a:lnTo>
                <a:lnTo>
                  <a:pt x="27" y="136"/>
                </a:lnTo>
                <a:lnTo>
                  <a:pt x="30" y="139"/>
                </a:lnTo>
                <a:lnTo>
                  <a:pt x="36" y="142"/>
                </a:lnTo>
                <a:lnTo>
                  <a:pt x="42" y="144"/>
                </a:lnTo>
                <a:lnTo>
                  <a:pt x="49" y="146"/>
                </a:lnTo>
                <a:lnTo>
                  <a:pt x="64" y="151"/>
                </a:lnTo>
                <a:lnTo>
                  <a:pt x="77" y="152"/>
                </a:lnTo>
                <a:lnTo>
                  <a:pt x="80" y="151"/>
                </a:lnTo>
                <a:lnTo>
                  <a:pt x="82" y="150"/>
                </a:lnTo>
                <a:lnTo>
                  <a:pt x="85" y="147"/>
                </a:lnTo>
                <a:lnTo>
                  <a:pt x="87" y="145"/>
                </a:lnTo>
                <a:lnTo>
                  <a:pt x="91" y="142"/>
                </a:lnTo>
                <a:lnTo>
                  <a:pt x="92" y="140"/>
                </a:lnTo>
                <a:lnTo>
                  <a:pt x="72" y="133"/>
                </a:lnTo>
                <a:lnTo>
                  <a:pt x="49" y="125"/>
                </a:lnTo>
                <a:lnTo>
                  <a:pt x="37" y="120"/>
                </a:lnTo>
                <a:lnTo>
                  <a:pt x="28" y="114"/>
                </a:lnTo>
                <a:lnTo>
                  <a:pt x="24" y="112"/>
                </a:lnTo>
                <a:lnTo>
                  <a:pt x="22" y="109"/>
                </a:lnTo>
                <a:lnTo>
                  <a:pt x="19" y="104"/>
                </a:lnTo>
                <a:lnTo>
                  <a:pt x="19" y="101"/>
                </a:lnTo>
                <a:lnTo>
                  <a:pt x="19" y="98"/>
                </a:lnTo>
                <a:lnTo>
                  <a:pt x="19" y="94"/>
                </a:lnTo>
                <a:lnTo>
                  <a:pt x="22" y="92"/>
                </a:lnTo>
                <a:lnTo>
                  <a:pt x="23" y="90"/>
                </a:lnTo>
                <a:lnTo>
                  <a:pt x="27" y="88"/>
                </a:lnTo>
                <a:lnTo>
                  <a:pt x="32" y="86"/>
                </a:lnTo>
                <a:lnTo>
                  <a:pt x="45" y="86"/>
                </a:lnTo>
                <a:lnTo>
                  <a:pt x="57" y="86"/>
                </a:lnTo>
                <a:lnTo>
                  <a:pt x="66" y="86"/>
                </a:lnTo>
                <a:lnTo>
                  <a:pt x="72" y="88"/>
                </a:lnTo>
                <a:lnTo>
                  <a:pt x="78" y="89"/>
                </a:lnTo>
                <a:lnTo>
                  <a:pt x="83" y="91"/>
                </a:lnTo>
                <a:lnTo>
                  <a:pt x="88" y="93"/>
                </a:lnTo>
                <a:lnTo>
                  <a:pt x="93" y="96"/>
                </a:lnTo>
                <a:lnTo>
                  <a:pt x="98" y="97"/>
                </a:lnTo>
                <a:lnTo>
                  <a:pt x="104" y="98"/>
                </a:lnTo>
                <a:lnTo>
                  <a:pt x="108" y="97"/>
                </a:lnTo>
                <a:lnTo>
                  <a:pt x="110" y="96"/>
                </a:lnTo>
                <a:lnTo>
                  <a:pt x="113" y="93"/>
                </a:lnTo>
                <a:lnTo>
                  <a:pt x="114" y="90"/>
                </a:lnTo>
                <a:lnTo>
                  <a:pt x="119" y="85"/>
                </a:lnTo>
                <a:lnTo>
                  <a:pt x="123" y="78"/>
                </a:lnTo>
                <a:lnTo>
                  <a:pt x="115" y="76"/>
                </a:lnTo>
                <a:lnTo>
                  <a:pt x="109" y="75"/>
                </a:lnTo>
                <a:lnTo>
                  <a:pt x="101" y="75"/>
                </a:lnTo>
                <a:lnTo>
                  <a:pt x="95" y="75"/>
                </a:lnTo>
                <a:lnTo>
                  <a:pt x="83" y="77"/>
                </a:lnTo>
                <a:lnTo>
                  <a:pt x="73" y="78"/>
                </a:lnTo>
                <a:lnTo>
                  <a:pt x="54" y="51"/>
                </a:lnTo>
                <a:lnTo>
                  <a:pt x="68" y="43"/>
                </a:lnTo>
                <a:lnTo>
                  <a:pt x="82" y="37"/>
                </a:lnTo>
                <a:lnTo>
                  <a:pt x="88" y="35"/>
                </a:lnTo>
                <a:lnTo>
                  <a:pt x="97" y="35"/>
                </a:lnTo>
                <a:lnTo>
                  <a:pt x="106" y="34"/>
                </a:lnTo>
                <a:lnTo>
                  <a:pt x="115" y="35"/>
                </a:lnTo>
                <a:lnTo>
                  <a:pt x="142" y="35"/>
                </a:lnTo>
                <a:lnTo>
                  <a:pt x="146" y="35"/>
                </a:lnTo>
                <a:lnTo>
                  <a:pt x="131" y="30"/>
                </a:lnTo>
                <a:lnTo>
                  <a:pt x="113" y="24"/>
                </a:lnTo>
                <a:lnTo>
                  <a:pt x="107" y="20"/>
                </a:lnTo>
                <a:lnTo>
                  <a:pt x="101" y="14"/>
                </a:lnTo>
                <a:lnTo>
                  <a:pt x="99" y="11"/>
                </a:lnTo>
                <a:lnTo>
                  <a:pt x="97" y="8"/>
                </a:lnTo>
                <a:lnTo>
                  <a:pt x="96" y="5"/>
                </a:lnTo>
                <a:lnTo>
                  <a:pt x="96" y="0"/>
                </a:lnTo>
                <a:lnTo>
                  <a:pt x="126" y="4"/>
                </a:lnTo>
                <a:lnTo>
                  <a:pt x="154" y="7"/>
                </a:lnTo>
                <a:lnTo>
                  <a:pt x="167" y="10"/>
                </a:lnTo>
                <a:lnTo>
                  <a:pt x="180" y="12"/>
                </a:lnTo>
                <a:lnTo>
                  <a:pt x="192" y="16"/>
                </a:lnTo>
                <a:lnTo>
                  <a:pt x="204" y="20"/>
                </a:lnTo>
                <a:lnTo>
                  <a:pt x="209" y="23"/>
                </a:lnTo>
                <a:lnTo>
                  <a:pt x="214" y="27"/>
                </a:lnTo>
                <a:lnTo>
                  <a:pt x="218" y="32"/>
                </a:lnTo>
                <a:lnTo>
                  <a:pt x="221" y="36"/>
                </a:lnTo>
                <a:lnTo>
                  <a:pt x="228" y="47"/>
                </a:lnTo>
                <a:lnTo>
                  <a:pt x="232" y="58"/>
                </a:lnTo>
                <a:lnTo>
                  <a:pt x="237" y="70"/>
                </a:lnTo>
                <a:lnTo>
                  <a:pt x="243" y="79"/>
                </a:lnTo>
                <a:lnTo>
                  <a:pt x="245" y="84"/>
                </a:lnTo>
                <a:lnTo>
                  <a:pt x="249" y="88"/>
                </a:lnTo>
                <a:lnTo>
                  <a:pt x="254" y="91"/>
                </a:lnTo>
                <a:lnTo>
                  <a:pt x="258" y="93"/>
                </a:lnTo>
                <a:lnTo>
                  <a:pt x="267" y="97"/>
                </a:lnTo>
                <a:lnTo>
                  <a:pt x="274" y="98"/>
                </a:lnTo>
                <a:lnTo>
                  <a:pt x="283" y="97"/>
                </a:lnTo>
                <a:lnTo>
                  <a:pt x="290" y="96"/>
                </a:lnTo>
                <a:lnTo>
                  <a:pt x="299" y="94"/>
                </a:lnTo>
                <a:lnTo>
                  <a:pt x="307" y="93"/>
                </a:lnTo>
                <a:lnTo>
                  <a:pt x="315" y="94"/>
                </a:lnTo>
                <a:lnTo>
                  <a:pt x="324" y="98"/>
                </a:lnTo>
                <a:lnTo>
                  <a:pt x="331" y="102"/>
                </a:lnTo>
                <a:lnTo>
                  <a:pt x="338" y="107"/>
                </a:lnTo>
                <a:lnTo>
                  <a:pt x="341" y="113"/>
                </a:lnTo>
                <a:lnTo>
                  <a:pt x="343" y="119"/>
                </a:lnTo>
                <a:lnTo>
                  <a:pt x="344" y="126"/>
                </a:lnTo>
                <a:lnTo>
                  <a:pt x="346" y="131"/>
                </a:lnTo>
                <a:lnTo>
                  <a:pt x="350" y="138"/>
                </a:lnTo>
                <a:lnTo>
                  <a:pt x="354" y="14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9" name="Freeform 48"/>
          <p:cNvSpPr>
            <a:spLocks/>
          </p:cNvSpPr>
          <p:nvPr/>
        </p:nvSpPr>
        <p:spPr bwMode="auto">
          <a:xfrm>
            <a:off x="4238825" y="2589638"/>
            <a:ext cx="353154" cy="224357"/>
          </a:xfrm>
          <a:custGeom>
            <a:avLst/>
            <a:gdLst>
              <a:gd name="T0" fmla="*/ 31 w 339"/>
              <a:gd name="T1" fmla="*/ 143 h 216"/>
              <a:gd name="T2" fmla="*/ 38 w 339"/>
              <a:gd name="T3" fmla="*/ 135 h 216"/>
              <a:gd name="T4" fmla="*/ 42 w 339"/>
              <a:gd name="T5" fmla="*/ 128 h 216"/>
              <a:gd name="T6" fmla="*/ 42 w 339"/>
              <a:gd name="T7" fmla="*/ 118 h 216"/>
              <a:gd name="T8" fmla="*/ 42 w 339"/>
              <a:gd name="T9" fmla="*/ 110 h 216"/>
              <a:gd name="T10" fmla="*/ 42 w 339"/>
              <a:gd name="T11" fmla="*/ 90 h 216"/>
              <a:gd name="T12" fmla="*/ 47 w 339"/>
              <a:gd name="T13" fmla="*/ 58 h 216"/>
              <a:gd name="T14" fmla="*/ 55 w 339"/>
              <a:gd name="T15" fmla="*/ 34 h 216"/>
              <a:gd name="T16" fmla="*/ 62 w 339"/>
              <a:gd name="T17" fmla="*/ 20 h 216"/>
              <a:gd name="T18" fmla="*/ 73 w 339"/>
              <a:gd name="T19" fmla="*/ 9 h 216"/>
              <a:gd name="T20" fmla="*/ 87 w 339"/>
              <a:gd name="T21" fmla="*/ 1 h 216"/>
              <a:gd name="T22" fmla="*/ 103 w 339"/>
              <a:gd name="T23" fmla="*/ 16 h 216"/>
              <a:gd name="T24" fmla="*/ 116 w 339"/>
              <a:gd name="T25" fmla="*/ 36 h 216"/>
              <a:gd name="T26" fmla="*/ 129 w 339"/>
              <a:gd name="T27" fmla="*/ 40 h 216"/>
              <a:gd name="T28" fmla="*/ 143 w 339"/>
              <a:gd name="T29" fmla="*/ 41 h 216"/>
              <a:gd name="T30" fmla="*/ 158 w 339"/>
              <a:gd name="T31" fmla="*/ 53 h 216"/>
              <a:gd name="T32" fmla="*/ 181 w 339"/>
              <a:gd name="T33" fmla="*/ 65 h 216"/>
              <a:gd name="T34" fmla="*/ 213 w 339"/>
              <a:gd name="T35" fmla="*/ 74 h 216"/>
              <a:gd name="T36" fmla="*/ 236 w 339"/>
              <a:gd name="T37" fmla="*/ 84 h 216"/>
              <a:gd name="T38" fmla="*/ 249 w 339"/>
              <a:gd name="T39" fmla="*/ 95 h 216"/>
              <a:gd name="T40" fmla="*/ 261 w 339"/>
              <a:gd name="T41" fmla="*/ 119 h 216"/>
              <a:gd name="T42" fmla="*/ 277 w 339"/>
              <a:gd name="T43" fmla="*/ 138 h 216"/>
              <a:gd name="T44" fmla="*/ 297 w 339"/>
              <a:gd name="T45" fmla="*/ 146 h 216"/>
              <a:gd name="T46" fmla="*/ 316 w 339"/>
              <a:gd name="T47" fmla="*/ 150 h 216"/>
              <a:gd name="T48" fmla="*/ 329 w 339"/>
              <a:gd name="T49" fmla="*/ 154 h 216"/>
              <a:gd name="T50" fmla="*/ 335 w 339"/>
              <a:gd name="T51" fmla="*/ 160 h 216"/>
              <a:gd name="T52" fmla="*/ 325 w 339"/>
              <a:gd name="T53" fmla="*/ 171 h 216"/>
              <a:gd name="T54" fmla="*/ 305 w 339"/>
              <a:gd name="T55" fmla="*/ 179 h 216"/>
              <a:gd name="T56" fmla="*/ 292 w 339"/>
              <a:gd name="T57" fmla="*/ 181 h 216"/>
              <a:gd name="T58" fmla="*/ 271 w 339"/>
              <a:gd name="T59" fmla="*/ 183 h 216"/>
              <a:gd name="T60" fmla="*/ 250 w 339"/>
              <a:gd name="T61" fmla="*/ 183 h 216"/>
              <a:gd name="T62" fmla="*/ 232 w 339"/>
              <a:gd name="T63" fmla="*/ 176 h 216"/>
              <a:gd name="T64" fmla="*/ 190 w 339"/>
              <a:gd name="T65" fmla="*/ 148 h 216"/>
              <a:gd name="T66" fmla="*/ 175 w 339"/>
              <a:gd name="T67" fmla="*/ 147 h 216"/>
              <a:gd name="T68" fmla="*/ 169 w 339"/>
              <a:gd name="T69" fmla="*/ 161 h 216"/>
              <a:gd name="T70" fmla="*/ 162 w 339"/>
              <a:gd name="T71" fmla="*/ 174 h 216"/>
              <a:gd name="T72" fmla="*/ 150 w 339"/>
              <a:gd name="T73" fmla="*/ 185 h 216"/>
              <a:gd name="T74" fmla="*/ 137 w 339"/>
              <a:gd name="T75" fmla="*/ 193 h 216"/>
              <a:gd name="T76" fmla="*/ 124 w 339"/>
              <a:gd name="T77" fmla="*/ 200 h 216"/>
              <a:gd name="T78" fmla="*/ 111 w 339"/>
              <a:gd name="T79" fmla="*/ 203 h 216"/>
              <a:gd name="T80" fmla="*/ 100 w 339"/>
              <a:gd name="T81" fmla="*/ 203 h 216"/>
              <a:gd name="T82" fmla="*/ 92 w 339"/>
              <a:gd name="T83" fmla="*/ 206 h 216"/>
              <a:gd name="T84" fmla="*/ 89 w 339"/>
              <a:gd name="T85" fmla="*/ 214 h 216"/>
              <a:gd name="T86" fmla="*/ 86 w 339"/>
              <a:gd name="T87" fmla="*/ 216 h 216"/>
              <a:gd name="T88" fmla="*/ 76 w 339"/>
              <a:gd name="T89" fmla="*/ 216 h 216"/>
              <a:gd name="T90" fmla="*/ 69 w 339"/>
              <a:gd name="T91" fmla="*/ 210 h 216"/>
              <a:gd name="T92" fmla="*/ 69 w 339"/>
              <a:gd name="T93" fmla="*/ 194 h 216"/>
              <a:gd name="T94" fmla="*/ 62 w 339"/>
              <a:gd name="T95" fmla="*/ 180 h 216"/>
              <a:gd name="T96" fmla="*/ 41 w 339"/>
              <a:gd name="T97" fmla="*/ 179 h 216"/>
              <a:gd name="T98" fmla="*/ 13 w 339"/>
              <a:gd name="T99" fmla="*/ 181 h 216"/>
              <a:gd name="T100" fmla="*/ 1 w 339"/>
              <a:gd name="T101" fmla="*/ 173 h 216"/>
              <a:gd name="T102" fmla="*/ 6 w 339"/>
              <a:gd name="T103" fmla="*/ 160 h 216"/>
              <a:gd name="T104" fmla="*/ 18 w 339"/>
              <a:gd name="T105" fmla="*/ 15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9" h="216">
                <a:moveTo>
                  <a:pt x="22" y="148"/>
                </a:moveTo>
                <a:lnTo>
                  <a:pt x="31" y="143"/>
                </a:lnTo>
                <a:lnTo>
                  <a:pt x="36" y="138"/>
                </a:lnTo>
                <a:lnTo>
                  <a:pt x="38" y="135"/>
                </a:lnTo>
                <a:lnTo>
                  <a:pt x="41" y="133"/>
                </a:lnTo>
                <a:lnTo>
                  <a:pt x="42" y="128"/>
                </a:lnTo>
                <a:lnTo>
                  <a:pt x="42" y="125"/>
                </a:lnTo>
                <a:lnTo>
                  <a:pt x="42" y="118"/>
                </a:lnTo>
                <a:lnTo>
                  <a:pt x="42" y="113"/>
                </a:lnTo>
                <a:lnTo>
                  <a:pt x="42" y="110"/>
                </a:lnTo>
                <a:lnTo>
                  <a:pt x="42" y="102"/>
                </a:lnTo>
                <a:lnTo>
                  <a:pt x="42" y="90"/>
                </a:lnTo>
                <a:lnTo>
                  <a:pt x="44" y="74"/>
                </a:lnTo>
                <a:lnTo>
                  <a:pt x="47" y="58"/>
                </a:lnTo>
                <a:lnTo>
                  <a:pt x="51" y="42"/>
                </a:lnTo>
                <a:lnTo>
                  <a:pt x="55" y="34"/>
                </a:lnTo>
                <a:lnTo>
                  <a:pt x="58" y="27"/>
                </a:lnTo>
                <a:lnTo>
                  <a:pt x="62" y="20"/>
                </a:lnTo>
                <a:lnTo>
                  <a:pt x="68" y="14"/>
                </a:lnTo>
                <a:lnTo>
                  <a:pt x="73" y="9"/>
                </a:lnTo>
                <a:lnTo>
                  <a:pt x="80" y="5"/>
                </a:lnTo>
                <a:lnTo>
                  <a:pt x="87" y="1"/>
                </a:lnTo>
                <a:lnTo>
                  <a:pt x="95" y="0"/>
                </a:lnTo>
                <a:lnTo>
                  <a:pt x="103" y="16"/>
                </a:lnTo>
                <a:lnTo>
                  <a:pt x="110" y="27"/>
                </a:lnTo>
                <a:lnTo>
                  <a:pt x="116" y="36"/>
                </a:lnTo>
                <a:lnTo>
                  <a:pt x="122" y="48"/>
                </a:lnTo>
                <a:lnTo>
                  <a:pt x="129" y="40"/>
                </a:lnTo>
                <a:lnTo>
                  <a:pt x="137" y="33"/>
                </a:lnTo>
                <a:lnTo>
                  <a:pt x="143" y="41"/>
                </a:lnTo>
                <a:lnTo>
                  <a:pt x="151" y="48"/>
                </a:lnTo>
                <a:lnTo>
                  <a:pt x="158" y="53"/>
                </a:lnTo>
                <a:lnTo>
                  <a:pt x="166" y="58"/>
                </a:lnTo>
                <a:lnTo>
                  <a:pt x="181" y="65"/>
                </a:lnTo>
                <a:lnTo>
                  <a:pt x="197" y="69"/>
                </a:lnTo>
                <a:lnTo>
                  <a:pt x="213" y="74"/>
                </a:lnTo>
                <a:lnTo>
                  <a:pt x="228" y="80"/>
                </a:lnTo>
                <a:lnTo>
                  <a:pt x="236" y="84"/>
                </a:lnTo>
                <a:lnTo>
                  <a:pt x="243" y="90"/>
                </a:lnTo>
                <a:lnTo>
                  <a:pt x="249" y="95"/>
                </a:lnTo>
                <a:lnTo>
                  <a:pt x="255" y="102"/>
                </a:lnTo>
                <a:lnTo>
                  <a:pt x="261" y="119"/>
                </a:lnTo>
                <a:lnTo>
                  <a:pt x="266" y="133"/>
                </a:lnTo>
                <a:lnTo>
                  <a:pt x="277" y="138"/>
                </a:lnTo>
                <a:lnTo>
                  <a:pt x="287" y="143"/>
                </a:lnTo>
                <a:lnTo>
                  <a:pt x="297" y="146"/>
                </a:lnTo>
                <a:lnTo>
                  <a:pt x="307" y="148"/>
                </a:lnTo>
                <a:lnTo>
                  <a:pt x="316" y="150"/>
                </a:lnTo>
                <a:lnTo>
                  <a:pt x="325" y="153"/>
                </a:lnTo>
                <a:lnTo>
                  <a:pt x="329" y="154"/>
                </a:lnTo>
                <a:lnTo>
                  <a:pt x="332" y="158"/>
                </a:lnTo>
                <a:lnTo>
                  <a:pt x="335" y="160"/>
                </a:lnTo>
                <a:lnTo>
                  <a:pt x="339" y="163"/>
                </a:lnTo>
                <a:lnTo>
                  <a:pt x="325" y="171"/>
                </a:lnTo>
                <a:lnTo>
                  <a:pt x="312" y="177"/>
                </a:lnTo>
                <a:lnTo>
                  <a:pt x="305" y="179"/>
                </a:lnTo>
                <a:lnTo>
                  <a:pt x="299" y="180"/>
                </a:lnTo>
                <a:lnTo>
                  <a:pt x="292" y="181"/>
                </a:lnTo>
                <a:lnTo>
                  <a:pt x="286" y="183"/>
                </a:lnTo>
                <a:lnTo>
                  <a:pt x="271" y="183"/>
                </a:lnTo>
                <a:lnTo>
                  <a:pt x="260" y="183"/>
                </a:lnTo>
                <a:lnTo>
                  <a:pt x="250" y="183"/>
                </a:lnTo>
                <a:lnTo>
                  <a:pt x="239" y="183"/>
                </a:lnTo>
                <a:lnTo>
                  <a:pt x="232" y="176"/>
                </a:lnTo>
                <a:lnTo>
                  <a:pt x="211" y="163"/>
                </a:lnTo>
                <a:lnTo>
                  <a:pt x="190" y="148"/>
                </a:lnTo>
                <a:lnTo>
                  <a:pt x="176" y="140"/>
                </a:lnTo>
                <a:lnTo>
                  <a:pt x="175" y="147"/>
                </a:lnTo>
                <a:lnTo>
                  <a:pt x="172" y="154"/>
                </a:lnTo>
                <a:lnTo>
                  <a:pt x="169" y="161"/>
                </a:lnTo>
                <a:lnTo>
                  <a:pt x="166" y="167"/>
                </a:lnTo>
                <a:lnTo>
                  <a:pt x="162" y="174"/>
                </a:lnTo>
                <a:lnTo>
                  <a:pt x="156" y="179"/>
                </a:lnTo>
                <a:lnTo>
                  <a:pt x="150" y="185"/>
                </a:lnTo>
                <a:lnTo>
                  <a:pt x="143" y="189"/>
                </a:lnTo>
                <a:lnTo>
                  <a:pt x="137" y="193"/>
                </a:lnTo>
                <a:lnTo>
                  <a:pt x="130" y="197"/>
                </a:lnTo>
                <a:lnTo>
                  <a:pt x="124" y="200"/>
                </a:lnTo>
                <a:lnTo>
                  <a:pt x="117" y="202"/>
                </a:lnTo>
                <a:lnTo>
                  <a:pt x="111" y="203"/>
                </a:lnTo>
                <a:lnTo>
                  <a:pt x="105" y="203"/>
                </a:lnTo>
                <a:lnTo>
                  <a:pt x="100" y="203"/>
                </a:lnTo>
                <a:lnTo>
                  <a:pt x="95" y="201"/>
                </a:lnTo>
                <a:lnTo>
                  <a:pt x="92" y="206"/>
                </a:lnTo>
                <a:lnTo>
                  <a:pt x="90" y="212"/>
                </a:lnTo>
                <a:lnTo>
                  <a:pt x="89" y="214"/>
                </a:lnTo>
                <a:lnTo>
                  <a:pt x="88" y="215"/>
                </a:lnTo>
                <a:lnTo>
                  <a:pt x="86" y="216"/>
                </a:lnTo>
                <a:lnTo>
                  <a:pt x="84" y="216"/>
                </a:lnTo>
                <a:lnTo>
                  <a:pt x="76" y="216"/>
                </a:lnTo>
                <a:lnTo>
                  <a:pt x="72" y="213"/>
                </a:lnTo>
                <a:lnTo>
                  <a:pt x="69" y="210"/>
                </a:lnTo>
                <a:lnTo>
                  <a:pt x="68" y="205"/>
                </a:lnTo>
                <a:lnTo>
                  <a:pt x="69" y="194"/>
                </a:lnTo>
                <a:lnTo>
                  <a:pt x="72" y="183"/>
                </a:lnTo>
                <a:lnTo>
                  <a:pt x="62" y="180"/>
                </a:lnTo>
                <a:lnTo>
                  <a:pt x="51" y="179"/>
                </a:lnTo>
                <a:lnTo>
                  <a:pt x="41" y="179"/>
                </a:lnTo>
                <a:lnTo>
                  <a:pt x="30" y="179"/>
                </a:lnTo>
                <a:lnTo>
                  <a:pt x="13" y="181"/>
                </a:lnTo>
                <a:lnTo>
                  <a:pt x="0" y="183"/>
                </a:lnTo>
                <a:lnTo>
                  <a:pt x="1" y="173"/>
                </a:lnTo>
                <a:lnTo>
                  <a:pt x="3" y="165"/>
                </a:lnTo>
                <a:lnTo>
                  <a:pt x="6" y="160"/>
                </a:lnTo>
                <a:lnTo>
                  <a:pt x="10" y="157"/>
                </a:lnTo>
                <a:lnTo>
                  <a:pt x="18" y="152"/>
                </a:lnTo>
                <a:lnTo>
                  <a:pt x="22" y="14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50" name="Freeform 49"/>
          <p:cNvSpPr>
            <a:spLocks/>
          </p:cNvSpPr>
          <p:nvPr/>
        </p:nvSpPr>
        <p:spPr bwMode="auto">
          <a:xfrm>
            <a:off x="4743632" y="2388167"/>
            <a:ext cx="112178" cy="87249"/>
          </a:xfrm>
          <a:custGeom>
            <a:avLst/>
            <a:gdLst>
              <a:gd name="T0" fmla="*/ 109 w 109"/>
              <a:gd name="T1" fmla="*/ 47 h 84"/>
              <a:gd name="T2" fmla="*/ 108 w 109"/>
              <a:gd name="T3" fmla="*/ 51 h 84"/>
              <a:gd name="T4" fmla="*/ 107 w 109"/>
              <a:gd name="T5" fmla="*/ 55 h 84"/>
              <a:gd name="T6" fmla="*/ 105 w 109"/>
              <a:gd name="T7" fmla="*/ 58 h 84"/>
              <a:gd name="T8" fmla="*/ 102 w 109"/>
              <a:gd name="T9" fmla="*/ 63 h 84"/>
              <a:gd name="T10" fmla="*/ 94 w 109"/>
              <a:gd name="T11" fmla="*/ 69 h 84"/>
              <a:gd name="T12" fmla="*/ 85 w 109"/>
              <a:gd name="T13" fmla="*/ 75 h 84"/>
              <a:gd name="T14" fmla="*/ 74 w 109"/>
              <a:gd name="T15" fmla="*/ 79 h 84"/>
              <a:gd name="T16" fmla="*/ 63 w 109"/>
              <a:gd name="T17" fmla="*/ 82 h 84"/>
              <a:gd name="T18" fmla="*/ 53 w 109"/>
              <a:gd name="T19" fmla="*/ 84 h 84"/>
              <a:gd name="T20" fmla="*/ 45 w 109"/>
              <a:gd name="T21" fmla="*/ 84 h 84"/>
              <a:gd name="T22" fmla="*/ 35 w 109"/>
              <a:gd name="T23" fmla="*/ 83 h 84"/>
              <a:gd name="T24" fmla="*/ 26 w 109"/>
              <a:gd name="T25" fmla="*/ 81 h 84"/>
              <a:gd name="T26" fmla="*/ 19 w 109"/>
              <a:gd name="T27" fmla="*/ 78 h 84"/>
              <a:gd name="T28" fmla="*/ 12 w 109"/>
              <a:gd name="T29" fmla="*/ 73 h 84"/>
              <a:gd name="T30" fmla="*/ 7 w 109"/>
              <a:gd name="T31" fmla="*/ 67 h 84"/>
              <a:gd name="T32" fmla="*/ 4 w 109"/>
              <a:gd name="T33" fmla="*/ 61 h 84"/>
              <a:gd name="T34" fmla="*/ 1 w 109"/>
              <a:gd name="T35" fmla="*/ 54 h 84"/>
              <a:gd name="T36" fmla="*/ 0 w 109"/>
              <a:gd name="T37" fmla="*/ 47 h 84"/>
              <a:gd name="T38" fmla="*/ 0 w 109"/>
              <a:gd name="T39" fmla="*/ 41 h 84"/>
              <a:gd name="T40" fmla="*/ 1 w 109"/>
              <a:gd name="T41" fmla="*/ 36 h 84"/>
              <a:gd name="T42" fmla="*/ 4 w 109"/>
              <a:gd name="T43" fmla="*/ 30 h 84"/>
              <a:gd name="T44" fmla="*/ 5 w 109"/>
              <a:gd name="T45" fmla="*/ 25 h 84"/>
              <a:gd name="T46" fmla="*/ 8 w 109"/>
              <a:gd name="T47" fmla="*/ 21 h 84"/>
              <a:gd name="T48" fmla="*/ 10 w 109"/>
              <a:gd name="T49" fmla="*/ 17 h 84"/>
              <a:gd name="T50" fmla="*/ 13 w 109"/>
              <a:gd name="T51" fmla="*/ 13 h 84"/>
              <a:gd name="T52" fmla="*/ 18 w 109"/>
              <a:gd name="T53" fmla="*/ 11 h 84"/>
              <a:gd name="T54" fmla="*/ 25 w 109"/>
              <a:gd name="T55" fmla="*/ 5 h 84"/>
              <a:gd name="T56" fmla="*/ 35 w 109"/>
              <a:gd name="T57" fmla="*/ 2 h 84"/>
              <a:gd name="T58" fmla="*/ 45 w 109"/>
              <a:gd name="T59" fmla="*/ 1 h 84"/>
              <a:gd name="T60" fmla="*/ 54 w 109"/>
              <a:gd name="T61" fmla="*/ 0 h 84"/>
              <a:gd name="T62" fmla="*/ 65 w 109"/>
              <a:gd name="T63" fmla="*/ 2 h 84"/>
              <a:gd name="T64" fmla="*/ 75 w 109"/>
              <a:gd name="T65" fmla="*/ 4 h 84"/>
              <a:gd name="T66" fmla="*/ 83 w 109"/>
              <a:gd name="T67" fmla="*/ 9 h 84"/>
              <a:gd name="T68" fmla="*/ 92 w 109"/>
              <a:gd name="T69" fmla="*/ 14 h 84"/>
              <a:gd name="T70" fmla="*/ 99 w 109"/>
              <a:gd name="T71" fmla="*/ 21 h 84"/>
              <a:gd name="T72" fmla="*/ 104 w 109"/>
              <a:gd name="T73" fmla="*/ 28 h 84"/>
              <a:gd name="T74" fmla="*/ 106 w 109"/>
              <a:gd name="T75" fmla="*/ 33 h 84"/>
              <a:gd name="T76" fmla="*/ 107 w 109"/>
              <a:gd name="T77" fmla="*/ 37 h 84"/>
              <a:gd name="T78" fmla="*/ 108 w 109"/>
              <a:gd name="T79" fmla="*/ 42 h 84"/>
              <a:gd name="T80" fmla="*/ 109 w 109"/>
              <a:gd name="T81" fmla="*/ 4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9" h="84">
                <a:moveTo>
                  <a:pt x="109" y="47"/>
                </a:moveTo>
                <a:lnTo>
                  <a:pt x="108" y="51"/>
                </a:lnTo>
                <a:lnTo>
                  <a:pt x="107" y="55"/>
                </a:lnTo>
                <a:lnTo>
                  <a:pt x="105" y="58"/>
                </a:lnTo>
                <a:lnTo>
                  <a:pt x="102" y="63"/>
                </a:lnTo>
                <a:lnTo>
                  <a:pt x="94" y="69"/>
                </a:lnTo>
                <a:lnTo>
                  <a:pt x="85" y="75"/>
                </a:lnTo>
                <a:lnTo>
                  <a:pt x="74" y="79"/>
                </a:lnTo>
                <a:lnTo>
                  <a:pt x="63" y="82"/>
                </a:lnTo>
                <a:lnTo>
                  <a:pt x="53" y="84"/>
                </a:lnTo>
                <a:lnTo>
                  <a:pt x="45" y="84"/>
                </a:lnTo>
                <a:lnTo>
                  <a:pt x="35" y="83"/>
                </a:lnTo>
                <a:lnTo>
                  <a:pt x="26" y="81"/>
                </a:lnTo>
                <a:lnTo>
                  <a:pt x="19" y="78"/>
                </a:lnTo>
                <a:lnTo>
                  <a:pt x="12" y="73"/>
                </a:lnTo>
                <a:lnTo>
                  <a:pt x="7" y="67"/>
                </a:lnTo>
                <a:lnTo>
                  <a:pt x="4" y="61"/>
                </a:lnTo>
                <a:lnTo>
                  <a:pt x="1" y="54"/>
                </a:lnTo>
                <a:lnTo>
                  <a:pt x="0" y="47"/>
                </a:lnTo>
                <a:lnTo>
                  <a:pt x="0" y="41"/>
                </a:lnTo>
                <a:lnTo>
                  <a:pt x="1" y="36"/>
                </a:lnTo>
                <a:lnTo>
                  <a:pt x="4" y="30"/>
                </a:lnTo>
                <a:lnTo>
                  <a:pt x="5" y="25"/>
                </a:lnTo>
                <a:lnTo>
                  <a:pt x="8" y="21"/>
                </a:lnTo>
                <a:lnTo>
                  <a:pt x="10" y="17"/>
                </a:lnTo>
                <a:lnTo>
                  <a:pt x="13" y="13"/>
                </a:lnTo>
                <a:lnTo>
                  <a:pt x="18" y="11"/>
                </a:lnTo>
                <a:lnTo>
                  <a:pt x="25" y="5"/>
                </a:lnTo>
                <a:lnTo>
                  <a:pt x="35" y="2"/>
                </a:lnTo>
                <a:lnTo>
                  <a:pt x="45" y="1"/>
                </a:lnTo>
                <a:lnTo>
                  <a:pt x="54" y="0"/>
                </a:lnTo>
                <a:lnTo>
                  <a:pt x="65" y="2"/>
                </a:lnTo>
                <a:lnTo>
                  <a:pt x="75" y="4"/>
                </a:lnTo>
                <a:lnTo>
                  <a:pt x="83" y="9"/>
                </a:lnTo>
                <a:lnTo>
                  <a:pt x="92" y="14"/>
                </a:lnTo>
                <a:lnTo>
                  <a:pt x="99" y="21"/>
                </a:lnTo>
                <a:lnTo>
                  <a:pt x="104" y="28"/>
                </a:lnTo>
                <a:lnTo>
                  <a:pt x="106" y="33"/>
                </a:lnTo>
                <a:lnTo>
                  <a:pt x="107" y="37"/>
                </a:lnTo>
                <a:lnTo>
                  <a:pt x="108" y="42"/>
                </a:lnTo>
                <a:lnTo>
                  <a:pt x="109" y="4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51" name="Freeform 50"/>
          <p:cNvSpPr>
            <a:spLocks/>
          </p:cNvSpPr>
          <p:nvPr/>
        </p:nvSpPr>
        <p:spPr bwMode="auto">
          <a:xfrm>
            <a:off x="4415370" y="2826457"/>
            <a:ext cx="91404" cy="70631"/>
          </a:xfrm>
          <a:custGeom>
            <a:avLst/>
            <a:gdLst>
              <a:gd name="T0" fmla="*/ 40 w 89"/>
              <a:gd name="T1" fmla="*/ 2 h 67"/>
              <a:gd name="T2" fmla="*/ 61 w 89"/>
              <a:gd name="T3" fmla="*/ 0 h 67"/>
              <a:gd name="T4" fmla="*/ 70 w 89"/>
              <a:gd name="T5" fmla="*/ 1 h 67"/>
              <a:gd name="T6" fmla="*/ 78 w 89"/>
              <a:gd name="T7" fmla="*/ 3 h 67"/>
              <a:gd name="T8" fmla="*/ 89 w 89"/>
              <a:gd name="T9" fmla="*/ 10 h 67"/>
              <a:gd name="T10" fmla="*/ 81 w 89"/>
              <a:gd name="T11" fmla="*/ 17 h 67"/>
              <a:gd name="T12" fmla="*/ 71 w 89"/>
              <a:gd name="T13" fmla="*/ 26 h 67"/>
              <a:gd name="T14" fmla="*/ 61 w 89"/>
              <a:gd name="T15" fmla="*/ 36 h 67"/>
              <a:gd name="T16" fmla="*/ 49 w 89"/>
              <a:gd name="T17" fmla="*/ 44 h 67"/>
              <a:gd name="T18" fmla="*/ 36 w 89"/>
              <a:gd name="T19" fmla="*/ 52 h 67"/>
              <a:gd name="T20" fmla="*/ 24 w 89"/>
              <a:gd name="T21" fmla="*/ 58 h 67"/>
              <a:gd name="T22" fmla="*/ 12 w 89"/>
              <a:gd name="T23" fmla="*/ 64 h 67"/>
              <a:gd name="T24" fmla="*/ 0 w 89"/>
              <a:gd name="T25" fmla="*/ 67 h 67"/>
              <a:gd name="T26" fmla="*/ 0 w 89"/>
              <a:gd name="T27" fmla="*/ 47 h 67"/>
              <a:gd name="T28" fmla="*/ 0 w 89"/>
              <a:gd name="T29" fmla="*/ 44 h 67"/>
              <a:gd name="T30" fmla="*/ 13 w 89"/>
              <a:gd name="T31" fmla="*/ 31 h 67"/>
              <a:gd name="T32" fmla="*/ 25 w 89"/>
              <a:gd name="T33" fmla="*/ 21 h 67"/>
              <a:gd name="T34" fmla="*/ 30 w 89"/>
              <a:gd name="T35" fmla="*/ 15 h 67"/>
              <a:gd name="T36" fmla="*/ 35 w 89"/>
              <a:gd name="T37" fmla="*/ 11 h 67"/>
              <a:gd name="T38" fmla="*/ 38 w 89"/>
              <a:gd name="T39" fmla="*/ 6 h 67"/>
              <a:gd name="T40" fmla="*/ 40 w 89"/>
              <a:gd name="T41"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9" h="67">
                <a:moveTo>
                  <a:pt x="40" y="2"/>
                </a:moveTo>
                <a:lnTo>
                  <a:pt x="61" y="0"/>
                </a:lnTo>
                <a:lnTo>
                  <a:pt x="70" y="1"/>
                </a:lnTo>
                <a:lnTo>
                  <a:pt x="78" y="3"/>
                </a:lnTo>
                <a:lnTo>
                  <a:pt x="89" y="10"/>
                </a:lnTo>
                <a:lnTo>
                  <a:pt x="81" y="17"/>
                </a:lnTo>
                <a:lnTo>
                  <a:pt x="71" y="26"/>
                </a:lnTo>
                <a:lnTo>
                  <a:pt x="61" y="36"/>
                </a:lnTo>
                <a:lnTo>
                  <a:pt x="49" y="44"/>
                </a:lnTo>
                <a:lnTo>
                  <a:pt x="36" y="52"/>
                </a:lnTo>
                <a:lnTo>
                  <a:pt x="24" y="58"/>
                </a:lnTo>
                <a:lnTo>
                  <a:pt x="12" y="64"/>
                </a:lnTo>
                <a:lnTo>
                  <a:pt x="0" y="67"/>
                </a:lnTo>
                <a:lnTo>
                  <a:pt x="0" y="47"/>
                </a:lnTo>
                <a:lnTo>
                  <a:pt x="0" y="44"/>
                </a:lnTo>
                <a:lnTo>
                  <a:pt x="13" y="31"/>
                </a:lnTo>
                <a:lnTo>
                  <a:pt x="25" y="21"/>
                </a:lnTo>
                <a:lnTo>
                  <a:pt x="30" y="15"/>
                </a:lnTo>
                <a:lnTo>
                  <a:pt x="35" y="11"/>
                </a:lnTo>
                <a:lnTo>
                  <a:pt x="38" y="6"/>
                </a:lnTo>
                <a:lnTo>
                  <a:pt x="40" y="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52" name="Freeform 51"/>
          <p:cNvSpPr>
            <a:spLocks/>
          </p:cNvSpPr>
          <p:nvPr/>
        </p:nvSpPr>
        <p:spPr bwMode="auto">
          <a:xfrm>
            <a:off x="4560800" y="1872980"/>
            <a:ext cx="234744" cy="97637"/>
          </a:xfrm>
          <a:custGeom>
            <a:avLst/>
            <a:gdLst>
              <a:gd name="T0" fmla="*/ 73 w 227"/>
              <a:gd name="T1" fmla="*/ 96 h 96"/>
              <a:gd name="T2" fmla="*/ 51 w 227"/>
              <a:gd name="T3" fmla="*/ 92 h 96"/>
              <a:gd name="T4" fmla="*/ 40 w 227"/>
              <a:gd name="T5" fmla="*/ 87 h 96"/>
              <a:gd name="T6" fmla="*/ 35 w 227"/>
              <a:gd name="T7" fmla="*/ 82 h 96"/>
              <a:gd name="T8" fmla="*/ 32 w 227"/>
              <a:gd name="T9" fmla="*/ 75 h 96"/>
              <a:gd name="T10" fmla="*/ 33 w 227"/>
              <a:gd name="T11" fmla="*/ 66 h 96"/>
              <a:gd name="T12" fmla="*/ 23 w 227"/>
              <a:gd name="T13" fmla="*/ 53 h 96"/>
              <a:gd name="T14" fmla="*/ 7 w 227"/>
              <a:gd name="T15" fmla="*/ 42 h 96"/>
              <a:gd name="T16" fmla="*/ 1 w 227"/>
              <a:gd name="T17" fmla="*/ 31 h 96"/>
              <a:gd name="T18" fmla="*/ 1 w 227"/>
              <a:gd name="T19" fmla="*/ 19 h 96"/>
              <a:gd name="T20" fmla="*/ 6 w 227"/>
              <a:gd name="T21" fmla="*/ 10 h 96"/>
              <a:gd name="T22" fmla="*/ 14 w 227"/>
              <a:gd name="T23" fmla="*/ 4 h 96"/>
              <a:gd name="T24" fmla="*/ 25 w 227"/>
              <a:gd name="T25" fmla="*/ 2 h 96"/>
              <a:gd name="T26" fmla="*/ 44 w 227"/>
              <a:gd name="T27" fmla="*/ 2 h 96"/>
              <a:gd name="T28" fmla="*/ 64 w 227"/>
              <a:gd name="T29" fmla="*/ 5 h 96"/>
              <a:gd name="T30" fmla="*/ 82 w 227"/>
              <a:gd name="T31" fmla="*/ 9 h 96"/>
              <a:gd name="T32" fmla="*/ 102 w 227"/>
              <a:gd name="T33" fmla="*/ 12 h 96"/>
              <a:gd name="T34" fmla="*/ 122 w 227"/>
              <a:gd name="T35" fmla="*/ 12 h 96"/>
              <a:gd name="T36" fmla="*/ 139 w 227"/>
              <a:gd name="T37" fmla="*/ 16 h 96"/>
              <a:gd name="T38" fmla="*/ 161 w 227"/>
              <a:gd name="T39" fmla="*/ 25 h 96"/>
              <a:gd name="T40" fmla="*/ 203 w 227"/>
              <a:gd name="T41" fmla="*/ 51 h 96"/>
              <a:gd name="T42" fmla="*/ 225 w 227"/>
              <a:gd name="T43" fmla="*/ 71 h 96"/>
              <a:gd name="T44" fmla="*/ 220 w 227"/>
              <a:gd name="T45" fmla="*/ 81 h 96"/>
              <a:gd name="T46" fmla="*/ 212 w 227"/>
              <a:gd name="T47" fmla="*/ 88 h 96"/>
              <a:gd name="T48" fmla="*/ 202 w 227"/>
              <a:gd name="T49" fmla="*/ 91 h 96"/>
              <a:gd name="T50" fmla="*/ 189 w 227"/>
              <a:gd name="T51" fmla="*/ 91 h 96"/>
              <a:gd name="T52" fmla="*/ 176 w 227"/>
              <a:gd name="T53" fmla="*/ 88 h 96"/>
              <a:gd name="T54" fmla="*/ 166 w 227"/>
              <a:gd name="T55" fmla="*/ 85 h 96"/>
              <a:gd name="T56" fmla="*/ 155 w 227"/>
              <a:gd name="T57" fmla="*/ 82 h 96"/>
              <a:gd name="T58" fmla="*/ 141 w 227"/>
              <a:gd name="T59" fmla="*/ 82 h 96"/>
              <a:gd name="T60" fmla="*/ 127 w 227"/>
              <a:gd name="T61" fmla="*/ 86 h 96"/>
              <a:gd name="T62" fmla="*/ 113 w 227"/>
              <a:gd name="T63" fmla="*/ 91 h 96"/>
              <a:gd name="T64" fmla="*/ 94 w 227"/>
              <a:gd name="T6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7" h="96">
                <a:moveTo>
                  <a:pt x="84" y="96"/>
                </a:moveTo>
                <a:lnTo>
                  <a:pt x="73" y="96"/>
                </a:lnTo>
                <a:lnTo>
                  <a:pt x="62" y="95"/>
                </a:lnTo>
                <a:lnTo>
                  <a:pt x="51" y="92"/>
                </a:lnTo>
                <a:lnTo>
                  <a:pt x="44" y="89"/>
                </a:lnTo>
                <a:lnTo>
                  <a:pt x="40" y="87"/>
                </a:lnTo>
                <a:lnTo>
                  <a:pt x="37" y="85"/>
                </a:lnTo>
                <a:lnTo>
                  <a:pt x="35" y="82"/>
                </a:lnTo>
                <a:lnTo>
                  <a:pt x="33" y="78"/>
                </a:lnTo>
                <a:lnTo>
                  <a:pt x="32" y="75"/>
                </a:lnTo>
                <a:lnTo>
                  <a:pt x="32" y="71"/>
                </a:lnTo>
                <a:lnTo>
                  <a:pt x="33" y="66"/>
                </a:lnTo>
                <a:lnTo>
                  <a:pt x="34" y="62"/>
                </a:lnTo>
                <a:lnTo>
                  <a:pt x="23" y="53"/>
                </a:lnTo>
                <a:lnTo>
                  <a:pt x="11" y="46"/>
                </a:lnTo>
                <a:lnTo>
                  <a:pt x="7" y="42"/>
                </a:lnTo>
                <a:lnTo>
                  <a:pt x="4" y="36"/>
                </a:lnTo>
                <a:lnTo>
                  <a:pt x="1" y="31"/>
                </a:lnTo>
                <a:lnTo>
                  <a:pt x="0" y="24"/>
                </a:lnTo>
                <a:lnTo>
                  <a:pt x="1" y="19"/>
                </a:lnTo>
                <a:lnTo>
                  <a:pt x="3" y="13"/>
                </a:lnTo>
                <a:lnTo>
                  <a:pt x="6" y="10"/>
                </a:lnTo>
                <a:lnTo>
                  <a:pt x="10" y="7"/>
                </a:lnTo>
                <a:lnTo>
                  <a:pt x="14" y="4"/>
                </a:lnTo>
                <a:lnTo>
                  <a:pt x="20" y="3"/>
                </a:lnTo>
                <a:lnTo>
                  <a:pt x="25" y="2"/>
                </a:lnTo>
                <a:lnTo>
                  <a:pt x="31" y="0"/>
                </a:lnTo>
                <a:lnTo>
                  <a:pt x="44" y="2"/>
                </a:lnTo>
                <a:lnTo>
                  <a:pt x="54" y="3"/>
                </a:lnTo>
                <a:lnTo>
                  <a:pt x="64" y="5"/>
                </a:lnTo>
                <a:lnTo>
                  <a:pt x="74" y="7"/>
                </a:lnTo>
                <a:lnTo>
                  <a:pt x="82" y="9"/>
                </a:lnTo>
                <a:lnTo>
                  <a:pt x="92" y="10"/>
                </a:lnTo>
                <a:lnTo>
                  <a:pt x="102" y="12"/>
                </a:lnTo>
                <a:lnTo>
                  <a:pt x="114" y="12"/>
                </a:lnTo>
                <a:lnTo>
                  <a:pt x="122" y="12"/>
                </a:lnTo>
                <a:lnTo>
                  <a:pt x="130" y="15"/>
                </a:lnTo>
                <a:lnTo>
                  <a:pt x="139" y="16"/>
                </a:lnTo>
                <a:lnTo>
                  <a:pt x="146" y="19"/>
                </a:lnTo>
                <a:lnTo>
                  <a:pt x="161" y="25"/>
                </a:lnTo>
                <a:lnTo>
                  <a:pt x="176" y="33"/>
                </a:lnTo>
                <a:lnTo>
                  <a:pt x="203" y="51"/>
                </a:lnTo>
                <a:lnTo>
                  <a:pt x="227" y="65"/>
                </a:lnTo>
                <a:lnTo>
                  <a:pt x="225" y="71"/>
                </a:lnTo>
                <a:lnTo>
                  <a:pt x="223" y="76"/>
                </a:lnTo>
                <a:lnTo>
                  <a:pt x="220" y="81"/>
                </a:lnTo>
                <a:lnTo>
                  <a:pt x="216" y="85"/>
                </a:lnTo>
                <a:lnTo>
                  <a:pt x="212" y="88"/>
                </a:lnTo>
                <a:lnTo>
                  <a:pt x="208" y="90"/>
                </a:lnTo>
                <a:lnTo>
                  <a:pt x="202" y="91"/>
                </a:lnTo>
                <a:lnTo>
                  <a:pt x="197" y="92"/>
                </a:lnTo>
                <a:lnTo>
                  <a:pt x="189" y="91"/>
                </a:lnTo>
                <a:lnTo>
                  <a:pt x="183" y="90"/>
                </a:lnTo>
                <a:lnTo>
                  <a:pt x="176" y="88"/>
                </a:lnTo>
                <a:lnTo>
                  <a:pt x="171" y="87"/>
                </a:lnTo>
                <a:lnTo>
                  <a:pt x="166" y="85"/>
                </a:lnTo>
                <a:lnTo>
                  <a:pt x="160" y="83"/>
                </a:lnTo>
                <a:lnTo>
                  <a:pt x="155" y="82"/>
                </a:lnTo>
                <a:lnTo>
                  <a:pt x="148" y="81"/>
                </a:lnTo>
                <a:lnTo>
                  <a:pt x="141" y="82"/>
                </a:lnTo>
                <a:lnTo>
                  <a:pt x="134" y="83"/>
                </a:lnTo>
                <a:lnTo>
                  <a:pt x="127" y="86"/>
                </a:lnTo>
                <a:lnTo>
                  <a:pt x="120" y="88"/>
                </a:lnTo>
                <a:lnTo>
                  <a:pt x="113" y="91"/>
                </a:lnTo>
                <a:lnTo>
                  <a:pt x="104" y="94"/>
                </a:lnTo>
                <a:lnTo>
                  <a:pt x="94" y="96"/>
                </a:lnTo>
                <a:lnTo>
                  <a:pt x="84" y="9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53" name="Freeform 52"/>
          <p:cNvSpPr>
            <a:spLocks/>
          </p:cNvSpPr>
          <p:nvPr/>
        </p:nvSpPr>
        <p:spPr bwMode="auto">
          <a:xfrm>
            <a:off x="4581572" y="2876314"/>
            <a:ext cx="51936" cy="51935"/>
          </a:xfrm>
          <a:custGeom>
            <a:avLst/>
            <a:gdLst>
              <a:gd name="T0" fmla="*/ 51 w 51"/>
              <a:gd name="T1" fmla="*/ 15 h 49"/>
              <a:gd name="T2" fmla="*/ 45 w 51"/>
              <a:gd name="T3" fmla="*/ 24 h 49"/>
              <a:gd name="T4" fmla="*/ 40 w 51"/>
              <a:gd name="T5" fmla="*/ 36 h 49"/>
              <a:gd name="T6" fmla="*/ 37 w 51"/>
              <a:gd name="T7" fmla="*/ 42 h 49"/>
              <a:gd name="T8" fmla="*/ 32 w 51"/>
              <a:gd name="T9" fmla="*/ 45 h 49"/>
              <a:gd name="T10" fmla="*/ 28 w 51"/>
              <a:gd name="T11" fmla="*/ 48 h 49"/>
              <a:gd name="T12" fmla="*/ 21 w 51"/>
              <a:gd name="T13" fmla="*/ 49 h 49"/>
              <a:gd name="T14" fmla="*/ 0 w 51"/>
              <a:gd name="T15" fmla="*/ 26 h 49"/>
              <a:gd name="T16" fmla="*/ 0 w 51"/>
              <a:gd name="T17" fmla="*/ 20 h 49"/>
              <a:gd name="T18" fmla="*/ 1 w 51"/>
              <a:gd name="T19" fmla="*/ 16 h 49"/>
              <a:gd name="T20" fmla="*/ 3 w 51"/>
              <a:gd name="T21" fmla="*/ 11 h 49"/>
              <a:gd name="T22" fmla="*/ 5 w 51"/>
              <a:gd name="T23" fmla="*/ 8 h 49"/>
              <a:gd name="T24" fmla="*/ 9 w 51"/>
              <a:gd name="T25" fmla="*/ 5 h 49"/>
              <a:gd name="T26" fmla="*/ 12 w 51"/>
              <a:gd name="T27" fmla="*/ 3 h 49"/>
              <a:gd name="T28" fmla="*/ 16 w 51"/>
              <a:gd name="T29" fmla="*/ 1 h 49"/>
              <a:gd name="T30" fmla="*/ 19 w 51"/>
              <a:gd name="T31" fmla="*/ 0 h 49"/>
              <a:gd name="T32" fmla="*/ 24 w 51"/>
              <a:gd name="T33" fmla="*/ 0 h 49"/>
              <a:gd name="T34" fmla="*/ 28 w 51"/>
              <a:gd name="T35" fmla="*/ 0 h 49"/>
              <a:gd name="T36" fmla="*/ 32 w 51"/>
              <a:gd name="T37" fmla="*/ 1 h 49"/>
              <a:gd name="T38" fmla="*/ 37 w 51"/>
              <a:gd name="T39" fmla="*/ 2 h 49"/>
              <a:gd name="T40" fmla="*/ 40 w 51"/>
              <a:gd name="T41" fmla="*/ 4 h 49"/>
              <a:gd name="T42" fmla="*/ 44 w 51"/>
              <a:gd name="T43" fmla="*/ 7 h 49"/>
              <a:gd name="T44" fmla="*/ 47 w 51"/>
              <a:gd name="T45" fmla="*/ 10 h 49"/>
              <a:gd name="T46" fmla="*/ 51 w 51"/>
              <a:gd name="T47"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49">
                <a:moveTo>
                  <a:pt x="51" y="15"/>
                </a:moveTo>
                <a:lnTo>
                  <a:pt x="45" y="24"/>
                </a:lnTo>
                <a:lnTo>
                  <a:pt x="40" y="36"/>
                </a:lnTo>
                <a:lnTo>
                  <a:pt x="37" y="42"/>
                </a:lnTo>
                <a:lnTo>
                  <a:pt x="32" y="45"/>
                </a:lnTo>
                <a:lnTo>
                  <a:pt x="28" y="48"/>
                </a:lnTo>
                <a:lnTo>
                  <a:pt x="21" y="49"/>
                </a:lnTo>
                <a:lnTo>
                  <a:pt x="0" y="26"/>
                </a:lnTo>
                <a:lnTo>
                  <a:pt x="0" y="20"/>
                </a:lnTo>
                <a:lnTo>
                  <a:pt x="1" y="16"/>
                </a:lnTo>
                <a:lnTo>
                  <a:pt x="3" y="11"/>
                </a:lnTo>
                <a:lnTo>
                  <a:pt x="5" y="8"/>
                </a:lnTo>
                <a:lnTo>
                  <a:pt x="9" y="5"/>
                </a:lnTo>
                <a:lnTo>
                  <a:pt x="12" y="3"/>
                </a:lnTo>
                <a:lnTo>
                  <a:pt x="16" y="1"/>
                </a:lnTo>
                <a:lnTo>
                  <a:pt x="19" y="0"/>
                </a:lnTo>
                <a:lnTo>
                  <a:pt x="24" y="0"/>
                </a:lnTo>
                <a:lnTo>
                  <a:pt x="28" y="0"/>
                </a:lnTo>
                <a:lnTo>
                  <a:pt x="32" y="1"/>
                </a:lnTo>
                <a:lnTo>
                  <a:pt x="37" y="2"/>
                </a:lnTo>
                <a:lnTo>
                  <a:pt x="40" y="4"/>
                </a:lnTo>
                <a:lnTo>
                  <a:pt x="44" y="7"/>
                </a:lnTo>
                <a:lnTo>
                  <a:pt x="47" y="10"/>
                </a:lnTo>
                <a:lnTo>
                  <a:pt x="51" y="1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54" name="Freeform 53"/>
          <p:cNvSpPr>
            <a:spLocks/>
          </p:cNvSpPr>
          <p:nvPr/>
        </p:nvSpPr>
        <p:spPr bwMode="auto">
          <a:xfrm>
            <a:off x="4872392" y="2394399"/>
            <a:ext cx="56088" cy="31161"/>
          </a:xfrm>
          <a:custGeom>
            <a:avLst/>
            <a:gdLst>
              <a:gd name="T0" fmla="*/ 19 w 54"/>
              <a:gd name="T1" fmla="*/ 30 h 30"/>
              <a:gd name="T2" fmla="*/ 11 w 54"/>
              <a:gd name="T3" fmla="*/ 29 h 30"/>
              <a:gd name="T4" fmla="*/ 5 w 54"/>
              <a:gd name="T5" fmla="*/ 27 h 30"/>
              <a:gd name="T6" fmla="*/ 3 w 54"/>
              <a:gd name="T7" fmla="*/ 24 h 30"/>
              <a:gd name="T8" fmla="*/ 1 w 54"/>
              <a:gd name="T9" fmla="*/ 22 h 30"/>
              <a:gd name="T10" fmla="*/ 1 w 54"/>
              <a:gd name="T11" fmla="*/ 19 h 30"/>
              <a:gd name="T12" fmla="*/ 0 w 54"/>
              <a:gd name="T13" fmla="*/ 15 h 30"/>
              <a:gd name="T14" fmla="*/ 19 w 54"/>
              <a:gd name="T15" fmla="*/ 0 h 30"/>
              <a:gd name="T16" fmla="*/ 24 w 54"/>
              <a:gd name="T17" fmla="*/ 1 h 30"/>
              <a:gd name="T18" fmla="*/ 31 w 54"/>
              <a:gd name="T19" fmla="*/ 3 h 30"/>
              <a:gd name="T20" fmla="*/ 36 w 54"/>
              <a:gd name="T21" fmla="*/ 6 h 30"/>
              <a:gd name="T22" fmla="*/ 41 w 54"/>
              <a:gd name="T23" fmla="*/ 10 h 30"/>
              <a:gd name="T24" fmla="*/ 49 w 54"/>
              <a:gd name="T25" fmla="*/ 19 h 30"/>
              <a:gd name="T26" fmla="*/ 54 w 54"/>
              <a:gd name="T27" fmla="*/ 27 h 30"/>
              <a:gd name="T28" fmla="*/ 42 w 54"/>
              <a:gd name="T29" fmla="*/ 29 h 30"/>
              <a:gd name="T30" fmla="*/ 35 w 54"/>
              <a:gd name="T31" fmla="*/ 30 h 30"/>
              <a:gd name="T32" fmla="*/ 30 w 54"/>
              <a:gd name="T33" fmla="*/ 30 h 30"/>
              <a:gd name="T34" fmla="*/ 19 w 54"/>
              <a:gd name="T3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30">
                <a:moveTo>
                  <a:pt x="19" y="30"/>
                </a:moveTo>
                <a:lnTo>
                  <a:pt x="11" y="29"/>
                </a:lnTo>
                <a:lnTo>
                  <a:pt x="5" y="27"/>
                </a:lnTo>
                <a:lnTo>
                  <a:pt x="3" y="24"/>
                </a:lnTo>
                <a:lnTo>
                  <a:pt x="1" y="22"/>
                </a:lnTo>
                <a:lnTo>
                  <a:pt x="1" y="19"/>
                </a:lnTo>
                <a:lnTo>
                  <a:pt x="0" y="15"/>
                </a:lnTo>
                <a:lnTo>
                  <a:pt x="19" y="0"/>
                </a:lnTo>
                <a:lnTo>
                  <a:pt x="24" y="1"/>
                </a:lnTo>
                <a:lnTo>
                  <a:pt x="31" y="3"/>
                </a:lnTo>
                <a:lnTo>
                  <a:pt x="36" y="6"/>
                </a:lnTo>
                <a:lnTo>
                  <a:pt x="41" y="10"/>
                </a:lnTo>
                <a:lnTo>
                  <a:pt x="49" y="19"/>
                </a:lnTo>
                <a:lnTo>
                  <a:pt x="54" y="27"/>
                </a:lnTo>
                <a:lnTo>
                  <a:pt x="42" y="29"/>
                </a:lnTo>
                <a:lnTo>
                  <a:pt x="35" y="30"/>
                </a:lnTo>
                <a:lnTo>
                  <a:pt x="30" y="30"/>
                </a:lnTo>
                <a:lnTo>
                  <a:pt x="19" y="3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55" name="Freeform 54"/>
          <p:cNvSpPr>
            <a:spLocks/>
          </p:cNvSpPr>
          <p:nvPr/>
        </p:nvSpPr>
        <p:spPr bwMode="auto">
          <a:xfrm>
            <a:off x="4635584" y="2292608"/>
            <a:ext cx="47780" cy="37393"/>
          </a:xfrm>
          <a:custGeom>
            <a:avLst/>
            <a:gdLst>
              <a:gd name="T0" fmla="*/ 5 w 46"/>
              <a:gd name="T1" fmla="*/ 37 h 37"/>
              <a:gd name="T2" fmla="*/ 2 w 46"/>
              <a:gd name="T3" fmla="*/ 37 h 37"/>
              <a:gd name="T4" fmla="*/ 0 w 46"/>
              <a:gd name="T5" fmla="*/ 36 h 37"/>
              <a:gd name="T6" fmla="*/ 0 w 46"/>
              <a:gd name="T7" fmla="*/ 34 h 37"/>
              <a:gd name="T8" fmla="*/ 0 w 46"/>
              <a:gd name="T9" fmla="*/ 31 h 37"/>
              <a:gd name="T10" fmla="*/ 4 w 46"/>
              <a:gd name="T11" fmla="*/ 26 h 37"/>
              <a:gd name="T12" fmla="*/ 11 w 46"/>
              <a:gd name="T13" fmla="*/ 18 h 37"/>
              <a:gd name="T14" fmla="*/ 19 w 46"/>
              <a:gd name="T15" fmla="*/ 12 h 37"/>
              <a:gd name="T16" fmla="*/ 28 w 46"/>
              <a:gd name="T17" fmla="*/ 5 h 37"/>
              <a:gd name="T18" fmla="*/ 33 w 46"/>
              <a:gd name="T19" fmla="*/ 3 h 37"/>
              <a:gd name="T20" fmla="*/ 38 w 46"/>
              <a:gd name="T21" fmla="*/ 1 h 37"/>
              <a:gd name="T22" fmla="*/ 42 w 46"/>
              <a:gd name="T23" fmla="*/ 0 h 37"/>
              <a:gd name="T24" fmla="*/ 46 w 46"/>
              <a:gd name="T25" fmla="*/ 0 h 37"/>
              <a:gd name="T26" fmla="*/ 44 w 46"/>
              <a:gd name="T27" fmla="*/ 8 h 37"/>
              <a:gd name="T28" fmla="*/ 41 w 46"/>
              <a:gd name="T29" fmla="*/ 15 h 37"/>
              <a:gd name="T30" fmla="*/ 36 w 46"/>
              <a:gd name="T31" fmla="*/ 22 h 37"/>
              <a:gd name="T32" fmla="*/ 32 w 46"/>
              <a:gd name="T33" fmla="*/ 27 h 37"/>
              <a:gd name="T34" fmla="*/ 26 w 46"/>
              <a:gd name="T35" fmla="*/ 31 h 37"/>
              <a:gd name="T36" fmla="*/ 19 w 46"/>
              <a:gd name="T37" fmla="*/ 35 h 37"/>
              <a:gd name="T38" fmla="*/ 13 w 46"/>
              <a:gd name="T39" fmla="*/ 37 h 37"/>
              <a:gd name="T40" fmla="*/ 5 w 46"/>
              <a:gd name="T4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37">
                <a:moveTo>
                  <a:pt x="5" y="37"/>
                </a:moveTo>
                <a:lnTo>
                  <a:pt x="2" y="37"/>
                </a:lnTo>
                <a:lnTo>
                  <a:pt x="0" y="36"/>
                </a:lnTo>
                <a:lnTo>
                  <a:pt x="0" y="34"/>
                </a:lnTo>
                <a:lnTo>
                  <a:pt x="0" y="31"/>
                </a:lnTo>
                <a:lnTo>
                  <a:pt x="4" y="26"/>
                </a:lnTo>
                <a:lnTo>
                  <a:pt x="11" y="18"/>
                </a:lnTo>
                <a:lnTo>
                  <a:pt x="19" y="12"/>
                </a:lnTo>
                <a:lnTo>
                  <a:pt x="28" y="5"/>
                </a:lnTo>
                <a:lnTo>
                  <a:pt x="33" y="3"/>
                </a:lnTo>
                <a:lnTo>
                  <a:pt x="38" y="1"/>
                </a:lnTo>
                <a:lnTo>
                  <a:pt x="42" y="0"/>
                </a:lnTo>
                <a:lnTo>
                  <a:pt x="46" y="0"/>
                </a:lnTo>
                <a:lnTo>
                  <a:pt x="44" y="8"/>
                </a:lnTo>
                <a:lnTo>
                  <a:pt x="41" y="15"/>
                </a:lnTo>
                <a:lnTo>
                  <a:pt x="36" y="22"/>
                </a:lnTo>
                <a:lnTo>
                  <a:pt x="32" y="27"/>
                </a:lnTo>
                <a:lnTo>
                  <a:pt x="26" y="31"/>
                </a:lnTo>
                <a:lnTo>
                  <a:pt x="19" y="35"/>
                </a:lnTo>
                <a:lnTo>
                  <a:pt x="13" y="37"/>
                </a:lnTo>
                <a:lnTo>
                  <a:pt x="5" y="3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56" name="Freeform 55"/>
          <p:cNvSpPr>
            <a:spLocks/>
          </p:cNvSpPr>
          <p:nvPr/>
        </p:nvSpPr>
        <p:spPr bwMode="auto">
          <a:xfrm>
            <a:off x="4091315" y="1868792"/>
            <a:ext cx="1452080" cy="1044917"/>
          </a:xfrm>
          <a:custGeom>
            <a:avLst/>
            <a:gdLst>
              <a:gd name="T0" fmla="*/ 1285 w 1397"/>
              <a:gd name="T1" fmla="*/ 755 h 1005"/>
              <a:gd name="T2" fmla="*/ 1192 w 1397"/>
              <a:gd name="T3" fmla="*/ 687 h 1005"/>
              <a:gd name="T4" fmla="*/ 1107 w 1397"/>
              <a:gd name="T5" fmla="*/ 643 h 1005"/>
              <a:gd name="T6" fmla="*/ 1109 w 1397"/>
              <a:gd name="T7" fmla="*/ 684 h 1005"/>
              <a:gd name="T8" fmla="*/ 1127 w 1397"/>
              <a:gd name="T9" fmla="*/ 746 h 1005"/>
              <a:gd name="T10" fmla="*/ 1193 w 1397"/>
              <a:gd name="T11" fmla="*/ 778 h 1005"/>
              <a:gd name="T12" fmla="*/ 1232 w 1397"/>
              <a:gd name="T13" fmla="*/ 837 h 1005"/>
              <a:gd name="T14" fmla="*/ 1251 w 1397"/>
              <a:gd name="T15" fmla="*/ 891 h 1005"/>
              <a:gd name="T16" fmla="*/ 1101 w 1397"/>
              <a:gd name="T17" fmla="*/ 887 h 1005"/>
              <a:gd name="T18" fmla="*/ 1100 w 1397"/>
              <a:gd name="T19" fmla="*/ 907 h 1005"/>
              <a:gd name="T20" fmla="*/ 1171 w 1397"/>
              <a:gd name="T21" fmla="*/ 994 h 1005"/>
              <a:gd name="T22" fmla="*/ 1141 w 1397"/>
              <a:gd name="T23" fmla="*/ 989 h 1005"/>
              <a:gd name="T24" fmla="*/ 1015 w 1397"/>
              <a:gd name="T25" fmla="*/ 944 h 1005"/>
              <a:gd name="T26" fmla="*/ 897 w 1397"/>
              <a:gd name="T27" fmla="*/ 899 h 1005"/>
              <a:gd name="T28" fmla="*/ 832 w 1397"/>
              <a:gd name="T29" fmla="*/ 829 h 1005"/>
              <a:gd name="T30" fmla="*/ 729 w 1397"/>
              <a:gd name="T31" fmla="*/ 808 h 1005"/>
              <a:gd name="T32" fmla="*/ 679 w 1397"/>
              <a:gd name="T33" fmla="*/ 811 h 1005"/>
              <a:gd name="T34" fmla="*/ 584 w 1397"/>
              <a:gd name="T35" fmla="*/ 789 h 1005"/>
              <a:gd name="T36" fmla="*/ 627 w 1397"/>
              <a:gd name="T37" fmla="*/ 734 h 1005"/>
              <a:gd name="T38" fmla="*/ 790 w 1397"/>
              <a:gd name="T39" fmla="*/ 711 h 1005"/>
              <a:gd name="T40" fmla="*/ 773 w 1397"/>
              <a:gd name="T41" fmla="*/ 657 h 1005"/>
              <a:gd name="T42" fmla="*/ 849 w 1397"/>
              <a:gd name="T43" fmla="*/ 600 h 1005"/>
              <a:gd name="T44" fmla="*/ 825 w 1397"/>
              <a:gd name="T45" fmla="*/ 510 h 1005"/>
              <a:gd name="T46" fmla="*/ 709 w 1397"/>
              <a:gd name="T47" fmla="*/ 444 h 1005"/>
              <a:gd name="T48" fmla="*/ 653 w 1397"/>
              <a:gd name="T49" fmla="*/ 454 h 1005"/>
              <a:gd name="T50" fmla="*/ 667 w 1397"/>
              <a:gd name="T51" fmla="*/ 399 h 1005"/>
              <a:gd name="T52" fmla="*/ 545 w 1397"/>
              <a:gd name="T53" fmla="*/ 338 h 1005"/>
              <a:gd name="T54" fmla="*/ 474 w 1397"/>
              <a:gd name="T55" fmla="*/ 386 h 1005"/>
              <a:gd name="T56" fmla="*/ 351 w 1397"/>
              <a:gd name="T57" fmla="*/ 350 h 1005"/>
              <a:gd name="T58" fmla="*/ 164 w 1397"/>
              <a:gd name="T59" fmla="*/ 323 h 1005"/>
              <a:gd name="T60" fmla="*/ 48 w 1397"/>
              <a:gd name="T61" fmla="*/ 280 h 1005"/>
              <a:gd name="T62" fmla="*/ 117 w 1397"/>
              <a:gd name="T63" fmla="*/ 253 h 1005"/>
              <a:gd name="T64" fmla="*/ 4 w 1397"/>
              <a:gd name="T65" fmla="*/ 199 h 1005"/>
              <a:gd name="T66" fmla="*/ 34 w 1397"/>
              <a:gd name="T67" fmla="*/ 109 h 1005"/>
              <a:gd name="T68" fmla="*/ 104 w 1397"/>
              <a:gd name="T69" fmla="*/ 19 h 1005"/>
              <a:gd name="T70" fmla="*/ 218 w 1397"/>
              <a:gd name="T71" fmla="*/ 39 h 1005"/>
              <a:gd name="T72" fmla="*/ 163 w 1397"/>
              <a:gd name="T73" fmla="*/ 108 h 1005"/>
              <a:gd name="T74" fmla="*/ 178 w 1397"/>
              <a:gd name="T75" fmla="*/ 155 h 1005"/>
              <a:gd name="T76" fmla="*/ 220 w 1397"/>
              <a:gd name="T77" fmla="*/ 165 h 1005"/>
              <a:gd name="T78" fmla="*/ 213 w 1397"/>
              <a:gd name="T79" fmla="*/ 101 h 1005"/>
              <a:gd name="T80" fmla="*/ 292 w 1397"/>
              <a:gd name="T81" fmla="*/ 31 h 1005"/>
              <a:gd name="T82" fmla="*/ 422 w 1397"/>
              <a:gd name="T83" fmla="*/ 26 h 1005"/>
              <a:gd name="T84" fmla="*/ 458 w 1397"/>
              <a:gd name="T85" fmla="*/ 138 h 1005"/>
              <a:gd name="T86" fmla="*/ 495 w 1397"/>
              <a:gd name="T87" fmla="*/ 131 h 1005"/>
              <a:gd name="T88" fmla="*/ 547 w 1397"/>
              <a:gd name="T89" fmla="*/ 143 h 1005"/>
              <a:gd name="T90" fmla="*/ 634 w 1397"/>
              <a:gd name="T91" fmla="*/ 106 h 1005"/>
              <a:gd name="T92" fmla="*/ 766 w 1397"/>
              <a:gd name="T93" fmla="*/ 170 h 1005"/>
              <a:gd name="T94" fmla="*/ 862 w 1397"/>
              <a:gd name="T95" fmla="*/ 217 h 1005"/>
              <a:gd name="T96" fmla="*/ 932 w 1397"/>
              <a:gd name="T97" fmla="*/ 236 h 1005"/>
              <a:gd name="T98" fmla="*/ 1054 w 1397"/>
              <a:gd name="T99" fmla="*/ 297 h 1005"/>
              <a:gd name="T100" fmla="*/ 1126 w 1397"/>
              <a:gd name="T101" fmla="*/ 358 h 1005"/>
              <a:gd name="T102" fmla="*/ 1123 w 1397"/>
              <a:gd name="T103" fmla="*/ 393 h 1005"/>
              <a:gd name="T104" fmla="*/ 1098 w 1397"/>
              <a:gd name="T105" fmla="*/ 439 h 1005"/>
              <a:gd name="T106" fmla="*/ 1148 w 1397"/>
              <a:gd name="T107" fmla="*/ 487 h 1005"/>
              <a:gd name="T108" fmla="*/ 1230 w 1397"/>
              <a:gd name="T109" fmla="*/ 553 h 1005"/>
              <a:gd name="T110" fmla="*/ 1301 w 1397"/>
              <a:gd name="T111" fmla="*/ 575 h 1005"/>
              <a:gd name="T112" fmla="*/ 1343 w 1397"/>
              <a:gd name="T113" fmla="*/ 597 h 1005"/>
              <a:gd name="T114" fmla="*/ 1395 w 1397"/>
              <a:gd name="T115" fmla="*/ 644 h 1005"/>
              <a:gd name="T116" fmla="*/ 1346 w 1397"/>
              <a:gd name="T117" fmla="*/ 683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97" h="1005">
                <a:moveTo>
                  <a:pt x="1308" y="709"/>
                </a:moveTo>
                <a:lnTo>
                  <a:pt x="1308" y="716"/>
                </a:lnTo>
                <a:lnTo>
                  <a:pt x="1308" y="724"/>
                </a:lnTo>
                <a:lnTo>
                  <a:pt x="1305" y="733"/>
                </a:lnTo>
                <a:lnTo>
                  <a:pt x="1303" y="739"/>
                </a:lnTo>
                <a:lnTo>
                  <a:pt x="1301" y="746"/>
                </a:lnTo>
                <a:lnTo>
                  <a:pt x="1297" y="751"/>
                </a:lnTo>
                <a:lnTo>
                  <a:pt x="1295" y="753"/>
                </a:lnTo>
                <a:lnTo>
                  <a:pt x="1291" y="754"/>
                </a:lnTo>
                <a:lnTo>
                  <a:pt x="1288" y="755"/>
                </a:lnTo>
                <a:lnTo>
                  <a:pt x="1285" y="755"/>
                </a:lnTo>
                <a:lnTo>
                  <a:pt x="1277" y="755"/>
                </a:lnTo>
                <a:lnTo>
                  <a:pt x="1270" y="754"/>
                </a:lnTo>
                <a:lnTo>
                  <a:pt x="1263" y="752"/>
                </a:lnTo>
                <a:lnTo>
                  <a:pt x="1257" y="750"/>
                </a:lnTo>
                <a:lnTo>
                  <a:pt x="1245" y="745"/>
                </a:lnTo>
                <a:lnTo>
                  <a:pt x="1234" y="737"/>
                </a:lnTo>
                <a:lnTo>
                  <a:pt x="1224" y="728"/>
                </a:lnTo>
                <a:lnTo>
                  <a:pt x="1216" y="719"/>
                </a:lnTo>
                <a:lnTo>
                  <a:pt x="1208" y="709"/>
                </a:lnTo>
                <a:lnTo>
                  <a:pt x="1200" y="698"/>
                </a:lnTo>
                <a:lnTo>
                  <a:pt x="1192" y="687"/>
                </a:lnTo>
                <a:lnTo>
                  <a:pt x="1183" y="676"/>
                </a:lnTo>
                <a:lnTo>
                  <a:pt x="1175" y="667"/>
                </a:lnTo>
                <a:lnTo>
                  <a:pt x="1165" y="658"/>
                </a:lnTo>
                <a:lnTo>
                  <a:pt x="1155" y="650"/>
                </a:lnTo>
                <a:lnTo>
                  <a:pt x="1143" y="645"/>
                </a:lnTo>
                <a:lnTo>
                  <a:pt x="1137" y="643"/>
                </a:lnTo>
                <a:lnTo>
                  <a:pt x="1130" y="641"/>
                </a:lnTo>
                <a:lnTo>
                  <a:pt x="1123" y="640"/>
                </a:lnTo>
                <a:lnTo>
                  <a:pt x="1115" y="640"/>
                </a:lnTo>
                <a:lnTo>
                  <a:pt x="1111" y="641"/>
                </a:lnTo>
                <a:lnTo>
                  <a:pt x="1107" y="643"/>
                </a:lnTo>
                <a:lnTo>
                  <a:pt x="1102" y="646"/>
                </a:lnTo>
                <a:lnTo>
                  <a:pt x="1097" y="649"/>
                </a:lnTo>
                <a:lnTo>
                  <a:pt x="1088" y="656"/>
                </a:lnTo>
                <a:lnTo>
                  <a:pt x="1084" y="659"/>
                </a:lnTo>
                <a:lnTo>
                  <a:pt x="1092" y="663"/>
                </a:lnTo>
                <a:lnTo>
                  <a:pt x="1098" y="666"/>
                </a:lnTo>
                <a:lnTo>
                  <a:pt x="1106" y="664"/>
                </a:lnTo>
                <a:lnTo>
                  <a:pt x="1115" y="662"/>
                </a:lnTo>
                <a:lnTo>
                  <a:pt x="1115" y="680"/>
                </a:lnTo>
                <a:lnTo>
                  <a:pt x="1115" y="682"/>
                </a:lnTo>
                <a:lnTo>
                  <a:pt x="1109" y="684"/>
                </a:lnTo>
                <a:lnTo>
                  <a:pt x="1102" y="685"/>
                </a:lnTo>
                <a:lnTo>
                  <a:pt x="1096" y="684"/>
                </a:lnTo>
                <a:lnTo>
                  <a:pt x="1092" y="682"/>
                </a:lnTo>
                <a:lnTo>
                  <a:pt x="1092" y="706"/>
                </a:lnTo>
                <a:lnTo>
                  <a:pt x="1092" y="709"/>
                </a:lnTo>
                <a:lnTo>
                  <a:pt x="1109" y="709"/>
                </a:lnTo>
                <a:lnTo>
                  <a:pt x="1111" y="709"/>
                </a:lnTo>
                <a:lnTo>
                  <a:pt x="1113" y="718"/>
                </a:lnTo>
                <a:lnTo>
                  <a:pt x="1118" y="726"/>
                </a:lnTo>
                <a:lnTo>
                  <a:pt x="1122" y="736"/>
                </a:lnTo>
                <a:lnTo>
                  <a:pt x="1127" y="746"/>
                </a:lnTo>
                <a:lnTo>
                  <a:pt x="1134" y="755"/>
                </a:lnTo>
                <a:lnTo>
                  <a:pt x="1139" y="764"/>
                </a:lnTo>
                <a:lnTo>
                  <a:pt x="1145" y="771"/>
                </a:lnTo>
                <a:lnTo>
                  <a:pt x="1150" y="775"/>
                </a:lnTo>
                <a:lnTo>
                  <a:pt x="1162" y="777"/>
                </a:lnTo>
                <a:lnTo>
                  <a:pt x="1171" y="778"/>
                </a:lnTo>
                <a:lnTo>
                  <a:pt x="1180" y="778"/>
                </a:lnTo>
                <a:lnTo>
                  <a:pt x="1187" y="777"/>
                </a:lnTo>
                <a:lnTo>
                  <a:pt x="1189" y="777"/>
                </a:lnTo>
                <a:lnTo>
                  <a:pt x="1192" y="777"/>
                </a:lnTo>
                <a:lnTo>
                  <a:pt x="1193" y="778"/>
                </a:lnTo>
                <a:lnTo>
                  <a:pt x="1195" y="779"/>
                </a:lnTo>
                <a:lnTo>
                  <a:pt x="1198" y="785"/>
                </a:lnTo>
                <a:lnTo>
                  <a:pt x="1200" y="793"/>
                </a:lnTo>
                <a:lnTo>
                  <a:pt x="1215" y="793"/>
                </a:lnTo>
                <a:lnTo>
                  <a:pt x="1227" y="793"/>
                </a:lnTo>
                <a:lnTo>
                  <a:pt x="1227" y="809"/>
                </a:lnTo>
                <a:lnTo>
                  <a:pt x="1227" y="818"/>
                </a:lnTo>
                <a:lnTo>
                  <a:pt x="1227" y="824"/>
                </a:lnTo>
                <a:lnTo>
                  <a:pt x="1227" y="829"/>
                </a:lnTo>
                <a:lnTo>
                  <a:pt x="1229" y="832"/>
                </a:lnTo>
                <a:lnTo>
                  <a:pt x="1232" y="837"/>
                </a:lnTo>
                <a:lnTo>
                  <a:pt x="1236" y="841"/>
                </a:lnTo>
                <a:lnTo>
                  <a:pt x="1243" y="845"/>
                </a:lnTo>
                <a:lnTo>
                  <a:pt x="1248" y="849"/>
                </a:lnTo>
                <a:lnTo>
                  <a:pt x="1252" y="855"/>
                </a:lnTo>
                <a:lnTo>
                  <a:pt x="1255" y="857"/>
                </a:lnTo>
                <a:lnTo>
                  <a:pt x="1257" y="860"/>
                </a:lnTo>
                <a:lnTo>
                  <a:pt x="1258" y="864"/>
                </a:lnTo>
                <a:lnTo>
                  <a:pt x="1258" y="867"/>
                </a:lnTo>
                <a:lnTo>
                  <a:pt x="1257" y="873"/>
                </a:lnTo>
                <a:lnTo>
                  <a:pt x="1255" y="882"/>
                </a:lnTo>
                <a:lnTo>
                  <a:pt x="1251" y="891"/>
                </a:lnTo>
                <a:lnTo>
                  <a:pt x="1247" y="899"/>
                </a:lnTo>
                <a:lnTo>
                  <a:pt x="1238" y="918"/>
                </a:lnTo>
                <a:lnTo>
                  <a:pt x="1231" y="933"/>
                </a:lnTo>
                <a:lnTo>
                  <a:pt x="1224" y="932"/>
                </a:lnTo>
                <a:lnTo>
                  <a:pt x="1216" y="931"/>
                </a:lnTo>
                <a:lnTo>
                  <a:pt x="1206" y="928"/>
                </a:lnTo>
                <a:lnTo>
                  <a:pt x="1195" y="925"/>
                </a:lnTo>
                <a:lnTo>
                  <a:pt x="1173" y="918"/>
                </a:lnTo>
                <a:lnTo>
                  <a:pt x="1148" y="908"/>
                </a:lnTo>
                <a:lnTo>
                  <a:pt x="1123" y="898"/>
                </a:lnTo>
                <a:lnTo>
                  <a:pt x="1101" y="887"/>
                </a:lnTo>
                <a:lnTo>
                  <a:pt x="1092" y="882"/>
                </a:lnTo>
                <a:lnTo>
                  <a:pt x="1084" y="877"/>
                </a:lnTo>
                <a:lnTo>
                  <a:pt x="1078" y="871"/>
                </a:lnTo>
                <a:lnTo>
                  <a:pt x="1072" y="867"/>
                </a:lnTo>
                <a:lnTo>
                  <a:pt x="1053" y="867"/>
                </a:lnTo>
                <a:lnTo>
                  <a:pt x="1049" y="867"/>
                </a:lnTo>
                <a:lnTo>
                  <a:pt x="1055" y="873"/>
                </a:lnTo>
                <a:lnTo>
                  <a:pt x="1062" y="880"/>
                </a:lnTo>
                <a:lnTo>
                  <a:pt x="1071" y="886"/>
                </a:lnTo>
                <a:lnTo>
                  <a:pt x="1080" y="893"/>
                </a:lnTo>
                <a:lnTo>
                  <a:pt x="1100" y="907"/>
                </a:lnTo>
                <a:lnTo>
                  <a:pt x="1122" y="921"/>
                </a:lnTo>
                <a:lnTo>
                  <a:pt x="1132" y="928"/>
                </a:lnTo>
                <a:lnTo>
                  <a:pt x="1141" y="936"/>
                </a:lnTo>
                <a:lnTo>
                  <a:pt x="1150" y="944"/>
                </a:lnTo>
                <a:lnTo>
                  <a:pt x="1157" y="951"/>
                </a:lnTo>
                <a:lnTo>
                  <a:pt x="1164" y="960"/>
                </a:lnTo>
                <a:lnTo>
                  <a:pt x="1168" y="969"/>
                </a:lnTo>
                <a:lnTo>
                  <a:pt x="1171" y="977"/>
                </a:lnTo>
                <a:lnTo>
                  <a:pt x="1173" y="986"/>
                </a:lnTo>
                <a:lnTo>
                  <a:pt x="1173" y="990"/>
                </a:lnTo>
                <a:lnTo>
                  <a:pt x="1171" y="994"/>
                </a:lnTo>
                <a:lnTo>
                  <a:pt x="1169" y="998"/>
                </a:lnTo>
                <a:lnTo>
                  <a:pt x="1166" y="1000"/>
                </a:lnTo>
                <a:lnTo>
                  <a:pt x="1163" y="1002"/>
                </a:lnTo>
                <a:lnTo>
                  <a:pt x="1160" y="1004"/>
                </a:lnTo>
                <a:lnTo>
                  <a:pt x="1156" y="1005"/>
                </a:lnTo>
                <a:lnTo>
                  <a:pt x="1153" y="1005"/>
                </a:lnTo>
                <a:lnTo>
                  <a:pt x="1151" y="1004"/>
                </a:lnTo>
                <a:lnTo>
                  <a:pt x="1149" y="1002"/>
                </a:lnTo>
                <a:lnTo>
                  <a:pt x="1147" y="1000"/>
                </a:lnTo>
                <a:lnTo>
                  <a:pt x="1145" y="996"/>
                </a:lnTo>
                <a:lnTo>
                  <a:pt x="1141" y="989"/>
                </a:lnTo>
                <a:lnTo>
                  <a:pt x="1138" y="986"/>
                </a:lnTo>
                <a:lnTo>
                  <a:pt x="1121" y="978"/>
                </a:lnTo>
                <a:lnTo>
                  <a:pt x="1103" y="972"/>
                </a:lnTo>
                <a:lnTo>
                  <a:pt x="1088" y="969"/>
                </a:lnTo>
                <a:lnTo>
                  <a:pt x="1073" y="965"/>
                </a:lnTo>
                <a:lnTo>
                  <a:pt x="1059" y="962"/>
                </a:lnTo>
                <a:lnTo>
                  <a:pt x="1045" y="958"/>
                </a:lnTo>
                <a:lnTo>
                  <a:pt x="1038" y="956"/>
                </a:lnTo>
                <a:lnTo>
                  <a:pt x="1030" y="952"/>
                </a:lnTo>
                <a:lnTo>
                  <a:pt x="1023" y="949"/>
                </a:lnTo>
                <a:lnTo>
                  <a:pt x="1015" y="944"/>
                </a:lnTo>
                <a:lnTo>
                  <a:pt x="1006" y="940"/>
                </a:lnTo>
                <a:lnTo>
                  <a:pt x="997" y="936"/>
                </a:lnTo>
                <a:lnTo>
                  <a:pt x="986" y="933"/>
                </a:lnTo>
                <a:lnTo>
                  <a:pt x="975" y="931"/>
                </a:lnTo>
                <a:lnTo>
                  <a:pt x="952" y="925"/>
                </a:lnTo>
                <a:lnTo>
                  <a:pt x="931" y="919"/>
                </a:lnTo>
                <a:lnTo>
                  <a:pt x="921" y="915"/>
                </a:lnTo>
                <a:lnTo>
                  <a:pt x="912" y="911"/>
                </a:lnTo>
                <a:lnTo>
                  <a:pt x="906" y="907"/>
                </a:lnTo>
                <a:lnTo>
                  <a:pt x="899" y="901"/>
                </a:lnTo>
                <a:lnTo>
                  <a:pt x="897" y="899"/>
                </a:lnTo>
                <a:lnTo>
                  <a:pt x="896" y="896"/>
                </a:lnTo>
                <a:lnTo>
                  <a:pt x="895" y="892"/>
                </a:lnTo>
                <a:lnTo>
                  <a:pt x="895" y="888"/>
                </a:lnTo>
                <a:lnTo>
                  <a:pt x="895" y="884"/>
                </a:lnTo>
                <a:lnTo>
                  <a:pt x="895" y="880"/>
                </a:lnTo>
                <a:lnTo>
                  <a:pt x="897" y="875"/>
                </a:lnTo>
                <a:lnTo>
                  <a:pt x="899" y="871"/>
                </a:lnTo>
                <a:lnTo>
                  <a:pt x="880" y="860"/>
                </a:lnTo>
                <a:lnTo>
                  <a:pt x="863" y="849"/>
                </a:lnTo>
                <a:lnTo>
                  <a:pt x="848" y="840"/>
                </a:lnTo>
                <a:lnTo>
                  <a:pt x="832" y="829"/>
                </a:lnTo>
                <a:lnTo>
                  <a:pt x="817" y="818"/>
                </a:lnTo>
                <a:lnTo>
                  <a:pt x="802" y="807"/>
                </a:lnTo>
                <a:lnTo>
                  <a:pt x="786" y="796"/>
                </a:lnTo>
                <a:lnTo>
                  <a:pt x="768" y="786"/>
                </a:lnTo>
                <a:lnTo>
                  <a:pt x="761" y="794"/>
                </a:lnTo>
                <a:lnTo>
                  <a:pt x="754" y="802"/>
                </a:lnTo>
                <a:lnTo>
                  <a:pt x="749" y="805"/>
                </a:lnTo>
                <a:lnTo>
                  <a:pt x="744" y="807"/>
                </a:lnTo>
                <a:lnTo>
                  <a:pt x="739" y="808"/>
                </a:lnTo>
                <a:lnTo>
                  <a:pt x="733" y="809"/>
                </a:lnTo>
                <a:lnTo>
                  <a:pt x="729" y="808"/>
                </a:lnTo>
                <a:lnTo>
                  <a:pt x="725" y="807"/>
                </a:lnTo>
                <a:lnTo>
                  <a:pt x="722" y="805"/>
                </a:lnTo>
                <a:lnTo>
                  <a:pt x="720" y="803"/>
                </a:lnTo>
                <a:lnTo>
                  <a:pt x="718" y="801"/>
                </a:lnTo>
                <a:lnTo>
                  <a:pt x="715" y="800"/>
                </a:lnTo>
                <a:lnTo>
                  <a:pt x="712" y="799"/>
                </a:lnTo>
                <a:lnTo>
                  <a:pt x="706" y="798"/>
                </a:lnTo>
                <a:lnTo>
                  <a:pt x="699" y="799"/>
                </a:lnTo>
                <a:lnTo>
                  <a:pt x="691" y="802"/>
                </a:lnTo>
                <a:lnTo>
                  <a:pt x="686" y="806"/>
                </a:lnTo>
                <a:lnTo>
                  <a:pt x="679" y="811"/>
                </a:lnTo>
                <a:lnTo>
                  <a:pt x="674" y="816"/>
                </a:lnTo>
                <a:lnTo>
                  <a:pt x="667" y="820"/>
                </a:lnTo>
                <a:lnTo>
                  <a:pt x="661" y="824"/>
                </a:lnTo>
                <a:lnTo>
                  <a:pt x="652" y="825"/>
                </a:lnTo>
                <a:lnTo>
                  <a:pt x="645" y="824"/>
                </a:lnTo>
                <a:lnTo>
                  <a:pt x="634" y="820"/>
                </a:lnTo>
                <a:lnTo>
                  <a:pt x="622" y="816"/>
                </a:lnTo>
                <a:lnTo>
                  <a:pt x="610" y="809"/>
                </a:lnTo>
                <a:lnTo>
                  <a:pt x="598" y="802"/>
                </a:lnTo>
                <a:lnTo>
                  <a:pt x="589" y="793"/>
                </a:lnTo>
                <a:lnTo>
                  <a:pt x="584" y="789"/>
                </a:lnTo>
                <a:lnTo>
                  <a:pt x="582" y="785"/>
                </a:lnTo>
                <a:lnTo>
                  <a:pt x="580" y="779"/>
                </a:lnTo>
                <a:lnTo>
                  <a:pt x="579" y="775"/>
                </a:lnTo>
                <a:lnTo>
                  <a:pt x="580" y="772"/>
                </a:lnTo>
                <a:lnTo>
                  <a:pt x="581" y="768"/>
                </a:lnTo>
                <a:lnTo>
                  <a:pt x="583" y="764"/>
                </a:lnTo>
                <a:lnTo>
                  <a:pt x="586" y="761"/>
                </a:lnTo>
                <a:lnTo>
                  <a:pt x="595" y="753"/>
                </a:lnTo>
                <a:lnTo>
                  <a:pt x="605" y="746"/>
                </a:lnTo>
                <a:lnTo>
                  <a:pt x="617" y="739"/>
                </a:lnTo>
                <a:lnTo>
                  <a:pt x="627" y="734"/>
                </a:lnTo>
                <a:lnTo>
                  <a:pt x="639" y="729"/>
                </a:lnTo>
                <a:lnTo>
                  <a:pt x="649" y="728"/>
                </a:lnTo>
                <a:lnTo>
                  <a:pt x="671" y="728"/>
                </a:lnTo>
                <a:lnTo>
                  <a:pt x="691" y="728"/>
                </a:lnTo>
                <a:lnTo>
                  <a:pt x="708" y="728"/>
                </a:lnTo>
                <a:lnTo>
                  <a:pt x="721" y="728"/>
                </a:lnTo>
                <a:lnTo>
                  <a:pt x="737" y="727"/>
                </a:lnTo>
                <a:lnTo>
                  <a:pt x="759" y="723"/>
                </a:lnTo>
                <a:lnTo>
                  <a:pt x="770" y="720"/>
                </a:lnTo>
                <a:lnTo>
                  <a:pt x="781" y="715"/>
                </a:lnTo>
                <a:lnTo>
                  <a:pt x="790" y="711"/>
                </a:lnTo>
                <a:lnTo>
                  <a:pt x="799" y="706"/>
                </a:lnTo>
                <a:lnTo>
                  <a:pt x="790" y="700"/>
                </a:lnTo>
                <a:lnTo>
                  <a:pt x="781" y="693"/>
                </a:lnTo>
                <a:lnTo>
                  <a:pt x="775" y="687"/>
                </a:lnTo>
                <a:lnTo>
                  <a:pt x="772" y="682"/>
                </a:lnTo>
                <a:lnTo>
                  <a:pt x="769" y="676"/>
                </a:lnTo>
                <a:lnTo>
                  <a:pt x="768" y="671"/>
                </a:lnTo>
                <a:lnTo>
                  <a:pt x="769" y="666"/>
                </a:lnTo>
                <a:lnTo>
                  <a:pt x="770" y="662"/>
                </a:lnTo>
                <a:lnTo>
                  <a:pt x="771" y="659"/>
                </a:lnTo>
                <a:lnTo>
                  <a:pt x="773" y="657"/>
                </a:lnTo>
                <a:lnTo>
                  <a:pt x="779" y="655"/>
                </a:lnTo>
                <a:lnTo>
                  <a:pt x="785" y="653"/>
                </a:lnTo>
                <a:lnTo>
                  <a:pt x="791" y="652"/>
                </a:lnTo>
                <a:lnTo>
                  <a:pt x="799" y="650"/>
                </a:lnTo>
                <a:lnTo>
                  <a:pt x="802" y="649"/>
                </a:lnTo>
                <a:lnTo>
                  <a:pt x="806" y="648"/>
                </a:lnTo>
                <a:lnTo>
                  <a:pt x="808" y="646"/>
                </a:lnTo>
                <a:lnTo>
                  <a:pt x="811" y="644"/>
                </a:lnTo>
                <a:lnTo>
                  <a:pt x="825" y="629"/>
                </a:lnTo>
                <a:lnTo>
                  <a:pt x="841" y="610"/>
                </a:lnTo>
                <a:lnTo>
                  <a:pt x="849" y="600"/>
                </a:lnTo>
                <a:lnTo>
                  <a:pt x="855" y="590"/>
                </a:lnTo>
                <a:lnTo>
                  <a:pt x="857" y="584"/>
                </a:lnTo>
                <a:lnTo>
                  <a:pt x="859" y="580"/>
                </a:lnTo>
                <a:lnTo>
                  <a:pt x="861" y="575"/>
                </a:lnTo>
                <a:lnTo>
                  <a:pt x="861" y="570"/>
                </a:lnTo>
                <a:lnTo>
                  <a:pt x="859" y="562"/>
                </a:lnTo>
                <a:lnTo>
                  <a:pt x="856" y="552"/>
                </a:lnTo>
                <a:lnTo>
                  <a:pt x="851" y="541"/>
                </a:lnTo>
                <a:lnTo>
                  <a:pt x="843" y="531"/>
                </a:lnTo>
                <a:lnTo>
                  <a:pt x="835" y="521"/>
                </a:lnTo>
                <a:lnTo>
                  <a:pt x="825" y="510"/>
                </a:lnTo>
                <a:lnTo>
                  <a:pt x="814" y="500"/>
                </a:lnTo>
                <a:lnTo>
                  <a:pt x="802" y="489"/>
                </a:lnTo>
                <a:lnTo>
                  <a:pt x="790" y="481"/>
                </a:lnTo>
                <a:lnTo>
                  <a:pt x="779" y="472"/>
                </a:lnTo>
                <a:lnTo>
                  <a:pt x="767" y="463"/>
                </a:lnTo>
                <a:lnTo>
                  <a:pt x="755" y="457"/>
                </a:lnTo>
                <a:lnTo>
                  <a:pt x="744" y="451"/>
                </a:lnTo>
                <a:lnTo>
                  <a:pt x="734" y="447"/>
                </a:lnTo>
                <a:lnTo>
                  <a:pt x="726" y="444"/>
                </a:lnTo>
                <a:lnTo>
                  <a:pt x="718" y="444"/>
                </a:lnTo>
                <a:lnTo>
                  <a:pt x="709" y="444"/>
                </a:lnTo>
                <a:lnTo>
                  <a:pt x="702" y="446"/>
                </a:lnTo>
                <a:lnTo>
                  <a:pt x="695" y="449"/>
                </a:lnTo>
                <a:lnTo>
                  <a:pt x="690" y="454"/>
                </a:lnTo>
                <a:lnTo>
                  <a:pt x="684" y="457"/>
                </a:lnTo>
                <a:lnTo>
                  <a:pt x="677" y="460"/>
                </a:lnTo>
                <a:lnTo>
                  <a:pt x="671" y="462"/>
                </a:lnTo>
                <a:lnTo>
                  <a:pt x="664" y="462"/>
                </a:lnTo>
                <a:lnTo>
                  <a:pt x="661" y="462"/>
                </a:lnTo>
                <a:lnTo>
                  <a:pt x="659" y="460"/>
                </a:lnTo>
                <a:lnTo>
                  <a:pt x="655" y="457"/>
                </a:lnTo>
                <a:lnTo>
                  <a:pt x="653" y="454"/>
                </a:lnTo>
                <a:lnTo>
                  <a:pt x="650" y="446"/>
                </a:lnTo>
                <a:lnTo>
                  <a:pt x="649" y="444"/>
                </a:lnTo>
                <a:lnTo>
                  <a:pt x="649" y="439"/>
                </a:lnTo>
                <a:lnTo>
                  <a:pt x="650" y="437"/>
                </a:lnTo>
                <a:lnTo>
                  <a:pt x="651" y="434"/>
                </a:lnTo>
                <a:lnTo>
                  <a:pt x="653" y="432"/>
                </a:lnTo>
                <a:lnTo>
                  <a:pt x="659" y="428"/>
                </a:lnTo>
                <a:lnTo>
                  <a:pt x="665" y="424"/>
                </a:lnTo>
                <a:lnTo>
                  <a:pt x="679" y="421"/>
                </a:lnTo>
                <a:lnTo>
                  <a:pt x="691" y="420"/>
                </a:lnTo>
                <a:lnTo>
                  <a:pt x="667" y="399"/>
                </a:lnTo>
                <a:lnTo>
                  <a:pt x="628" y="368"/>
                </a:lnTo>
                <a:lnTo>
                  <a:pt x="608" y="353"/>
                </a:lnTo>
                <a:lnTo>
                  <a:pt x="590" y="340"/>
                </a:lnTo>
                <a:lnTo>
                  <a:pt x="581" y="336"/>
                </a:lnTo>
                <a:lnTo>
                  <a:pt x="574" y="331"/>
                </a:lnTo>
                <a:lnTo>
                  <a:pt x="568" y="329"/>
                </a:lnTo>
                <a:lnTo>
                  <a:pt x="564" y="328"/>
                </a:lnTo>
                <a:lnTo>
                  <a:pt x="559" y="328"/>
                </a:lnTo>
                <a:lnTo>
                  <a:pt x="555" y="330"/>
                </a:lnTo>
                <a:lnTo>
                  <a:pt x="551" y="333"/>
                </a:lnTo>
                <a:lnTo>
                  <a:pt x="545" y="338"/>
                </a:lnTo>
                <a:lnTo>
                  <a:pt x="536" y="348"/>
                </a:lnTo>
                <a:lnTo>
                  <a:pt x="526" y="358"/>
                </a:lnTo>
                <a:lnTo>
                  <a:pt x="516" y="370"/>
                </a:lnTo>
                <a:lnTo>
                  <a:pt x="505" y="380"/>
                </a:lnTo>
                <a:lnTo>
                  <a:pt x="500" y="384"/>
                </a:lnTo>
                <a:lnTo>
                  <a:pt x="495" y="386"/>
                </a:lnTo>
                <a:lnTo>
                  <a:pt x="488" y="389"/>
                </a:lnTo>
                <a:lnTo>
                  <a:pt x="483" y="390"/>
                </a:lnTo>
                <a:lnTo>
                  <a:pt x="479" y="389"/>
                </a:lnTo>
                <a:lnTo>
                  <a:pt x="476" y="389"/>
                </a:lnTo>
                <a:lnTo>
                  <a:pt x="474" y="386"/>
                </a:lnTo>
                <a:lnTo>
                  <a:pt x="472" y="385"/>
                </a:lnTo>
                <a:lnTo>
                  <a:pt x="470" y="380"/>
                </a:lnTo>
                <a:lnTo>
                  <a:pt x="469" y="375"/>
                </a:lnTo>
                <a:lnTo>
                  <a:pt x="468" y="368"/>
                </a:lnTo>
                <a:lnTo>
                  <a:pt x="469" y="362"/>
                </a:lnTo>
                <a:lnTo>
                  <a:pt x="470" y="356"/>
                </a:lnTo>
                <a:lnTo>
                  <a:pt x="471" y="351"/>
                </a:lnTo>
                <a:lnTo>
                  <a:pt x="448" y="350"/>
                </a:lnTo>
                <a:lnTo>
                  <a:pt x="419" y="350"/>
                </a:lnTo>
                <a:lnTo>
                  <a:pt x="386" y="350"/>
                </a:lnTo>
                <a:lnTo>
                  <a:pt x="351" y="350"/>
                </a:lnTo>
                <a:lnTo>
                  <a:pt x="314" y="350"/>
                </a:lnTo>
                <a:lnTo>
                  <a:pt x="278" y="351"/>
                </a:lnTo>
                <a:lnTo>
                  <a:pt x="244" y="351"/>
                </a:lnTo>
                <a:lnTo>
                  <a:pt x="213" y="351"/>
                </a:lnTo>
                <a:lnTo>
                  <a:pt x="206" y="350"/>
                </a:lnTo>
                <a:lnTo>
                  <a:pt x="200" y="348"/>
                </a:lnTo>
                <a:lnTo>
                  <a:pt x="192" y="344"/>
                </a:lnTo>
                <a:lnTo>
                  <a:pt x="185" y="340"/>
                </a:lnTo>
                <a:lnTo>
                  <a:pt x="177" y="335"/>
                </a:lnTo>
                <a:lnTo>
                  <a:pt x="170" y="328"/>
                </a:lnTo>
                <a:lnTo>
                  <a:pt x="164" y="323"/>
                </a:lnTo>
                <a:lnTo>
                  <a:pt x="159" y="316"/>
                </a:lnTo>
                <a:lnTo>
                  <a:pt x="112" y="316"/>
                </a:lnTo>
                <a:lnTo>
                  <a:pt x="88" y="316"/>
                </a:lnTo>
                <a:lnTo>
                  <a:pt x="79" y="316"/>
                </a:lnTo>
                <a:lnTo>
                  <a:pt x="78" y="316"/>
                </a:lnTo>
                <a:lnTo>
                  <a:pt x="74" y="309"/>
                </a:lnTo>
                <a:lnTo>
                  <a:pt x="69" y="302"/>
                </a:lnTo>
                <a:lnTo>
                  <a:pt x="64" y="297"/>
                </a:lnTo>
                <a:lnTo>
                  <a:pt x="57" y="291"/>
                </a:lnTo>
                <a:lnTo>
                  <a:pt x="52" y="286"/>
                </a:lnTo>
                <a:lnTo>
                  <a:pt x="48" y="280"/>
                </a:lnTo>
                <a:lnTo>
                  <a:pt x="45" y="277"/>
                </a:lnTo>
                <a:lnTo>
                  <a:pt x="44" y="274"/>
                </a:lnTo>
                <a:lnTo>
                  <a:pt x="43" y="271"/>
                </a:lnTo>
                <a:lnTo>
                  <a:pt x="43" y="266"/>
                </a:lnTo>
                <a:lnTo>
                  <a:pt x="51" y="264"/>
                </a:lnTo>
                <a:lnTo>
                  <a:pt x="58" y="263"/>
                </a:lnTo>
                <a:lnTo>
                  <a:pt x="67" y="264"/>
                </a:lnTo>
                <a:lnTo>
                  <a:pt x="77" y="265"/>
                </a:lnTo>
                <a:lnTo>
                  <a:pt x="96" y="269"/>
                </a:lnTo>
                <a:lnTo>
                  <a:pt x="117" y="270"/>
                </a:lnTo>
                <a:lnTo>
                  <a:pt x="117" y="253"/>
                </a:lnTo>
                <a:lnTo>
                  <a:pt x="117" y="251"/>
                </a:lnTo>
                <a:lnTo>
                  <a:pt x="108" y="247"/>
                </a:lnTo>
                <a:lnTo>
                  <a:pt x="95" y="243"/>
                </a:lnTo>
                <a:lnTo>
                  <a:pt x="80" y="239"/>
                </a:lnTo>
                <a:lnTo>
                  <a:pt x="64" y="237"/>
                </a:lnTo>
                <a:lnTo>
                  <a:pt x="36" y="233"/>
                </a:lnTo>
                <a:lnTo>
                  <a:pt x="24" y="232"/>
                </a:lnTo>
                <a:lnTo>
                  <a:pt x="21" y="226"/>
                </a:lnTo>
                <a:lnTo>
                  <a:pt x="12" y="214"/>
                </a:lnTo>
                <a:lnTo>
                  <a:pt x="8" y="207"/>
                </a:lnTo>
                <a:lnTo>
                  <a:pt x="4" y="199"/>
                </a:lnTo>
                <a:lnTo>
                  <a:pt x="1" y="192"/>
                </a:lnTo>
                <a:lnTo>
                  <a:pt x="0" y="185"/>
                </a:lnTo>
                <a:lnTo>
                  <a:pt x="1" y="170"/>
                </a:lnTo>
                <a:lnTo>
                  <a:pt x="2" y="157"/>
                </a:lnTo>
                <a:lnTo>
                  <a:pt x="4" y="146"/>
                </a:lnTo>
                <a:lnTo>
                  <a:pt x="8" y="138"/>
                </a:lnTo>
                <a:lnTo>
                  <a:pt x="12" y="130"/>
                </a:lnTo>
                <a:lnTo>
                  <a:pt x="17" y="124"/>
                </a:lnTo>
                <a:lnTo>
                  <a:pt x="24" y="118"/>
                </a:lnTo>
                <a:lnTo>
                  <a:pt x="31" y="113"/>
                </a:lnTo>
                <a:lnTo>
                  <a:pt x="34" y="109"/>
                </a:lnTo>
                <a:lnTo>
                  <a:pt x="36" y="107"/>
                </a:lnTo>
                <a:lnTo>
                  <a:pt x="38" y="104"/>
                </a:lnTo>
                <a:lnTo>
                  <a:pt x="39" y="101"/>
                </a:lnTo>
                <a:lnTo>
                  <a:pt x="41" y="93"/>
                </a:lnTo>
                <a:lnTo>
                  <a:pt x="41" y="86"/>
                </a:lnTo>
                <a:lnTo>
                  <a:pt x="42" y="72"/>
                </a:lnTo>
                <a:lnTo>
                  <a:pt x="43" y="62"/>
                </a:lnTo>
                <a:lnTo>
                  <a:pt x="56" y="50"/>
                </a:lnTo>
                <a:lnTo>
                  <a:pt x="71" y="38"/>
                </a:lnTo>
                <a:lnTo>
                  <a:pt x="86" y="27"/>
                </a:lnTo>
                <a:lnTo>
                  <a:pt x="104" y="19"/>
                </a:lnTo>
                <a:lnTo>
                  <a:pt x="122" y="11"/>
                </a:lnTo>
                <a:lnTo>
                  <a:pt x="140" y="6"/>
                </a:lnTo>
                <a:lnTo>
                  <a:pt x="150" y="3"/>
                </a:lnTo>
                <a:lnTo>
                  <a:pt x="161" y="1"/>
                </a:lnTo>
                <a:lnTo>
                  <a:pt x="171" y="1"/>
                </a:lnTo>
                <a:lnTo>
                  <a:pt x="181" y="0"/>
                </a:lnTo>
                <a:lnTo>
                  <a:pt x="235" y="16"/>
                </a:lnTo>
                <a:lnTo>
                  <a:pt x="232" y="23"/>
                </a:lnTo>
                <a:lnTo>
                  <a:pt x="228" y="28"/>
                </a:lnTo>
                <a:lnTo>
                  <a:pt x="224" y="34"/>
                </a:lnTo>
                <a:lnTo>
                  <a:pt x="218" y="39"/>
                </a:lnTo>
                <a:lnTo>
                  <a:pt x="206" y="48"/>
                </a:lnTo>
                <a:lnTo>
                  <a:pt x="193" y="55"/>
                </a:lnTo>
                <a:lnTo>
                  <a:pt x="187" y="60"/>
                </a:lnTo>
                <a:lnTo>
                  <a:pt x="181" y="65"/>
                </a:lnTo>
                <a:lnTo>
                  <a:pt x="176" y="69"/>
                </a:lnTo>
                <a:lnTo>
                  <a:pt x="172" y="75"/>
                </a:lnTo>
                <a:lnTo>
                  <a:pt x="169" y="81"/>
                </a:lnTo>
                <a:lnTo>
                  <a:pt x="165" y="88"/>
                </a:lnTo>
                <a:lnTo>
                  <a:pt x="163" y="95"/>
                </a:lnTo>
                <a:lnTo>
                  <a:pt x="162" y="104"/>
                </a:lnTo>
                <a:lnTo>
                  <a:pt x="163" y="108"/>
                </a:lnTo>
                <a:lnTo>
                  <a:pt x="164" y="113"/>
                </a:lnTo>
                <a:lnTo>
                  <a:pt x="165" y="116"/>
                </a:lnTo>
                <a:lnTo>
                  <a:pt x="167" y="118"/>
                </a:lnTo>
                <a:lnTo>
                  <a:pt x="170" y="120"/>
                </a:lnTo>
                <a:lnTo>
                  <a:pt x="173" y="122"/>
                </a:lnTo>
                <a:lnTo>
                  <a:pt x="175" y="124"/>
                </a:lnTo>
                <a:lnTo>
                  <a:pt x="178" y="124"/>
                </a:lnTo>
                <a:lnTo>
                  <a:pt x="176" y="133"/>
                </a:lnTo>
                <a:lnTo>
                  <a:pt x="176" y="143"/>
                </a:lnTo>
                <a:lnTo>
                  <a:pt x="177" y="152"/>
                </a:lnTo>
                <a:lnTo>
                  <a:pt x="178" y="155"/>
                </a:lnTo>
                <a:lnTo>
                  <a:pt x="177" y="164"/>
                </a:lnTo>
                <a:lnTo>
                  <a:pt x="178" y="172"/>
                </a:lnTo>
                <a:lnTo>
                  <a:pt x="180" y="177"/>
                </a:lnTo>
                <a:lnTo>
                  <a:pt x="183" y="179"/>
                </a:lnTo>
                <a:lnTo>
                  <a:pt x="187" y="181"/>
                </a:lnTo>
                <a:lnTo>
                  <a:pt x="193" y="182"/>
                </a:lnTo>
                <a:lnTo>
                  <a:pt x="198" y="181"/>
                </a:lnTo>
                <a:lnTo>
                  <a:pt x="204" y="179"/>
                </a:lnTo>
                <a:lnTo>
                  <a:pt x="210" y="174"/>
                </a:lnTo>
                <a:lnTo>
                  <a:pt x="215" y="170"/>
                </a:lnTo>
                <a:lnTo>
                  <a:pt x="220" y="165"/>
                </a:lnTo>
                <a:lnTo>
                  <a:pt x="225" y="159"/>
                </a:lnTo>
                <a:lnTo>
                  <a:pt x="227" y="153"/>
                </a:lnTo>
                <a:lnTo>
                  <a:pt x="228" y="147"/>
                </a:lnTo>
                <a:lnTo>
                  <a:pt x="228" y="141"/>
                </a:lnTo>
                <a:lnTo>
                  <a:pt x="226" y="135"/>
                </a:lnTo>
                <a:lnTo>
                  <a:pt x="224" y="130"/>
                </a:lnTo>
                <a:lnTo>
                  <a:pt x="220" y="126"/>
                </a:lnTo>
                <a:lnTo>
                  <a:pt x="217" y="119"/>
                </a:lnTo>
                <a:lnTo>
                  <a:pt x="215" y="114"/>
                </a:lnTo>
                <a:lnTo>
                  <a:pt x="214" y="107"/>
                </a:lnTo>
                <a:lnTo>
                  <a:pt x="213" y="101"/>
                </a:lnTo>
                <a:lnTo>
                  <a:pt x="213" y="95"/>
                </a:lnTo>
                <a:lnTo>
                  <a:pt x="214" y="90"/>
                </a:lnTo>
                <a:lnTo>
                  <a:pt x="215" y="85"/>
                </a:lnTo>
                <a:lnTo>
                  <a:pt x="217" y="79"/>
                </a:lnTo>
                <a:lnTo>
                  <a:pt x="224" y="69"/>
                </a:lnTo>
                <a:lnTo>
                  <a:pt x="231" y="62"/>
                </a:lnTo>
                <a:lnTo>
                  <a:pt x="241" y="53"/>
                </a:lnTo>
                <a:lnTo>
                  <a:pt x="252" y="47"/>
                </a:lnTo>
                <a:lnTo>
                  <a:pt x="264" y="40"/>
                </a:lnTo>
                <a:lnTo>
                  <a:pt x="278" y="35"/>
                </a:lnTo>
                <a:lnTo>
                  <a:pt x="292" y="31"/>
                </a:lnTo>
                <a:lnTo>
                  <a:pt x="306" y="26"/>
                </a:lnTo>
                <a:lnTo>
                  <a:pt x="321" y="23"/>
                </a:lnTo>
                <a:lnTo>
                  <a:pt x="336" y="21"/>
                </a:lnTo>
                <a:lnTo>
                  <a:pt x="351" y="19"/>
                </a:lnTo>
                <a:lnTo>
                  <a:pt x="366" y="18"/>
                </a:lnTo>
                <a:lnTo>
                  <a:pt x="380" y="16"/>
                </a:lnTo>
                <a:lnTo>
                  <a:pt x="394" y="16"/>
                </a:lnTo>
                <a:lnTo>
                  <a:pt x="402" y="16"/>
                </a:lnTo>
                <a:lnTo>
                  <a:pt x="409" y="19"/>
                </a:lnTo>
                <a:lnTo>
                  <a:pt x="416" y="22"/>
                </a:lnTo>
                <a:lnTo>
                  <a:pt x="422" y="26"/>
                </a:lnTo>
                <a:lnTo>
                  <a:pt x="429" y="32"/>
                </a:lnTo>
                <a:lnTo>
                  <a:pt x="434" y="37"/>
                </a:lnTo>
                <a:lnTo>
                  <a:pt x="440" y="43"/>
                </a:lnTo>
                <a:lnTo>
                  <a:pt x="445" y="51"/>
                </a:lnTo>
                <a:lnTo>
                  <a:pt x="452" y="66"/>
                </a:lnTo>
                <a:lnTo>
                  <a:pt x="459" y="82"/>
                </a:lnTo>
                <a:lnTo>
                  <a:pt x="462" y="99"/>
                </a:lnTo>
                <a:lnTo>
                  <a:pt x="463" y="113"/>
                </a:lnTo>
                <a:lnTo>
                  <a:pt x="462" y="121"/>
                </a:lnTo>
                <a:lnTo>
                  <a:pt x="459" y="132"/>
                </a:lnTo>
                <a:lnTo>
                  <a:pt x="458" y="138"/>
                </a:lnTo>
                <a:lnTo>
                  <a:pt x="459" y="143"/>
                </a:lnTo>
                <a:lnTo>
                  <a:pt x="459" y="144"/>
                </a:lnTo>
                <a:lnTo>
                  <a:pt x="460" y="145"/>
                </a:lnTo>
                <a:lnTo>
                  <a:pt x="461" y="146"/>
                </a:lnTo>
                <a:lnTo>
                  <a:pt x="463" y="147"/>
                </a:lnTo>
                <a:lnTo>
                  <a:pt x="470" y="144"/>
                </a:lnTo>
                <a:lnTo>
                  <a:pt x="476" y="139"/>
                </a:lnTo>
                <a:lnTo>
                  <a:pt x="479" y="137"/>
                </a:lnTo>
                <a:lnTo>
                  <a:pt x="484" y="134"/>
                </a:lnTo>
                <a:lnTo>
                  <a:pt x="489" y="132"/>
                </a:lnTo>
                <a:lnTo>
                  <a:pt x="495" y="131"/>
                </a:lnTo>
                <a:lnTo>
                  <a:pt x="501" y="132"/>
                </a:lnTo>
                <a:lnTo>
                  <a:pt x="506" y="134"/>
                </a:lnTo>
                <a:lnTo>
                  <a:pt x="512" y="137"/>
                </a:lnTo>
                <a:lnTo>
                  <a:pt x="516" y="139"/>
                </a:lnTo>
                <a:lnTo>
                  <a:pt x="520" y="142"/>
                </a:lnTo>
                <a:lnTo>
                  <a:pt x="525" y="144"/>
                </a:lnTo>
                <a:lnTo>
                  <a:pt x="528" y="146"/>
                </a:lnTo>
                <a:lnTo>
                  <a:pt x="532" y="147"/>
                </a:lnTo>
                <a:lnTo>
                  <a:pt x="538" y="146"/>
                </a:lnTo>
                <a:lnTo>
                  <a:pt x="543" y="145"/>
                </a:lnTo>
                <a:lnTo>
                  <a:pt x="547" y="143"/>
                </a:lnTo>
                <a:lnTo>
                  <a:pt x="552" y="140"/>
                </a:lnTo>
                <a:lnTo>
                  <a:pt x="560" y="133"/>
                </a:lnTo>
                <a:lnTo>
                  <a:pt x="568" y="126"/>
                </a:lnTo>
                <a:lnTo>
                  <a:pt x="574" y="118"/>
                </a:lnTo>
                <a:lnTo>
                  <a:pt x="583" y="112"/>
                </a:lnTo>
                <a:lnTo>
                  <a:pt x="587" y="108"/>
                </a:lnTo>
                <a:lnTo>
                  <a:pt x="592" y="106"/>
                </a:lnTo>
                <a:lnTo>
                  <a:pt x="597" y="105"/>
                </a:lnTo>
                <a:lnTo>
                  <a:pt x="603" y="104"/>
                </a:lnTo>
                <a:lnTo>
                  <a:pt x="617" y="105"/>
                </a:lnTo>
                <a:lnTo>
                  <a:pt x="634" y="106"/>
                </a:lnTo>
                <a:lnTo>
                  <a:pt x="651" y="109"/>
                </a:lnTo>
                <a:lnTo>
                  <a:pt x="671" y="113"/>
                </a:lnTo>
                <a:lnTo>
                  <a:pt x="688" y="116"/>
                </a:lnTo>
                <a:lnTo>
                  <a:pt x="705" y="120"/>
                </a:lnTo>
                <a:lnTo>
                  <a:pt x="719" y="126"/>
                </a:lnTo>
                <a:lnTo>
                  <a:pt x="730" y="131"/>
                </a:lnTo>
                <a:lnTo>
                  <a:pt x="736" y="137"/>
                </a:lnTo>
                <a:lnTo>
                  <a:pt x="743" y="143"/>
                </a:lnTo>
                <a:lnTo>
                  <a:pt x="748" y="150"/>
                </a:lnTo>
                <a:lnTo>
                  <a:pt x="755" y="156"/>
                </a:lnTo>
                <a:lnTo>
                  <a:pt x="766" y="170"/>
                </a:lnTo>
                <a:lnTo>
                  <a:pt x="776" y="184"/>
                </a:lnTo>
                <a:lnTo>
                  <a:pt x="782" y="191"/>
                </a:lnTo>
                <a:lnTo>
                  <a:pt x="788" y="196"/>
                </a:lnTo>
                <a:lnTo>
                  <a:pt x="795" y="203"/>
                </a:lnTo>
                <a:lnTo>
                  <a:pt x="801" y="207"/>
                </a:lnTo>
                <a:lnTo>
                  <a:pt x="809" y="211"/>
                </a:lnTo>
                <a:lnTo>
                  <a:pt x="817" y="213"/>
                </a:lnTo>
                <a:lnTo>
                  <a:pt x="827" y="216"/>
                </a:lnTo>
                <a:lnTo>
                  <a:pt x="838" y="217"/>
                </a:lnTo>
                <a:lnTo>
                  <a:pt x="852" y="217"/>
                </a:lnTo>
                <a:lnTo>
                  <a:pt x="862" y="217"/>
                </a:lnTo>
                <a:lnTo>
                  <a:pt x="870" y="217"/>
                </a:lnTo>
                <a:lnTo>
                  <a:pt x="880" y="217"/>
                </a:lnTo>
                <a:lnTo>
                  <a:pt x="886" y="217"/>
                </a:lnTo>
                <a:lnTo>
                  <a:pt x="895" y="218"/>
                </a:lnTo>
                <a:lnTo>
                  <a:pt x="905" y="219"/>
                </a:lnTo>
                <a:lnTo>
                  <a:pt x="915" y="222"/>
                </a:lnTo>
                <a:lnTo>
                  <a:pt x="919" y="224"/>
                </a:lnTo>
                <a:lnTo>
                  <a:pt x="922" y="226"/>
                </a:lnTo>
                <a:lnTo>
                  <a:pt x="926" y="230"/>
                </a:lnTo>
                <a:lnTo>
                  <a:pt x="930" y="233"/>
                </a:lnTo>
                <a:lnTo>
                  <a:pt x="932" y="236"/>
                </a:lnTo>
                <a:lnTo>
                  <a:pt x="933" y="240"/>
                </a:lnTo>
                <a:lnTo>
                  <a:pt x="934" y="246"/>
                </a:lnTo>
                <a:lnTo>
                  <a:pt x="934" y="251"/>
                </a:lnTo>
                <a:lnTo>
                  <a:pt x="950" y="257"/>
                </a:lnTo>
                <a:lnTo>
                  <a:pt x="965" y="264"/>
                </a:lnTo>
                <a:lnTo>
                  <a:pt x="979" y="271"/>
                </a:lnTo>
                <a:lnTo>
                  <a:pt x="993" y="278"/>
                </a:lnTo>
                <a:lnTo>
                  <a:pt x="1007" y="285"/>
                </a:lnTo>
                <a:lnTo>
                  <a:pt x="1021" y="290"/>
                </a:lnTo>
                <a:lnTo>
                  <a:pt x="1037" y="294"/>
                </a:lnTo>
                <a:lnTo>
                  <a:pt x="1054" y="297"/>
                </a:lnTo>
                <a:lnTo>
                  <a:pt x="1054" y="324"/>
                </a:lnTo>
                <a:lnTo>
                  <a:pt x="1054" y="328"/>
                </a:lnTo>
                <a:lnTo>
                  <a:pt x="1073" y="328"/>
                </a:lnTo>
                <a:lnTo>
                  <a:pt x="1084" y="328"/>
                </a:lnTo>
                <a:lnTo>
                  <a:pt x="1093" y="329"/>
                </a:lnTo>
                <a:lnTo>
                  <a:pt x="1099" y="330"/>
                </a:lnTo>
                <a:lnTo>
                  <a:pt x="1106" y="333"/>
                </a:lnTo>
                <a:lnTo>
                  <a:pt x="1112" y="339"/>
                </a:lnTo>
                <a:lnTo>
                  <a:pt x="1116" y="344"/>
                </a:lnTo>
                <a:lnTo>
                  <a:pt x="1122" y="351"/>
                </a:lnTo>
                <a:lnTo>
                  <a:pt x="1126" y="358"/>
                </a:lnTo>
                <a:lnTo>
                  <a:pt x="1130" y="366"/>
                </a:lnTo>
                <a:lnTo>
                  <a:pt x="1113" y="369"/>
                </a:lnTo>
                <a:lnTo>
                  <a:pt x="1097" y="372"/>
                </a:lnTo>
                <a:lnTo>
                  <a:pt x="1089" y="375"/>
                </a:lnTo>
                <a:lnTo>
                  <a:pt x="1082" y="378"/>
                </a:lnTo>
                <a:lnTo>
                  <a:pt x="1075" y="383"/>
                </a:lnTo>
                <a:lnTo>
                  <a:pt x="1069" y="390"/>
                </a:lnTo>
                <a:lnTo>
                  <a:pt x="1088" y="392"/>
                </a:lnTo>
                <a:lnTo>
                  <a:pt x="1101" y="393"/>
                </a:lnTo>
                <a:lnTo>
                  <a:pt x="1112" y="393"/>
                </a:lnTo>
                <a:lnTo>
                  <a:pt x="1123" y="393"/>
                </a:lnTo>
                <a:lnTo>
                  <a:pt x="1129" y="394"/>
                </a:lnTo>
                <a:lnTo>
                  <a:pt x="1136" y="396"/>
                </a:lnTo>
                <a:lnTo>
                  <a:pt x="1139" y="398"/>
                </a:lnTo>
                <a:lnTo>
                  <a:pt x="1141" y="402"/>
                </a:lnTo>
                <a:lnTo>
                  <a:pt x="1145" y="405"/>
                </a:lnTo>
                <a:lnTo>
                  <a:pt x="1146" y="409"/>
                </a:lnTo>
                <a:lnTo>
                  <a:pt x="1128" y="418"/>
                </a:lnTo>
                <a:lnTo>
                  <a:pt x="1114" y="425"/>
                </a:lnTo>
                <a:lnTo>
                  <a:pt x="1109" y="429"/>
                </a:lnTo>
                <a:lnTo>
                  <a:pt x="1103" y="434"/>
                </a:lnTo>
                <a:lnTo>
                  <a:pt x="1098" y="439"/>
                </a:lnTo>
                <a:lnTo>
                  <a:pt x="1092" y="447"/>
                </a:lnTo>
                <a:lnTo>
                  <a:pt x="1102" y="452"/>
                </a:lnTo>
                <a:lnTo>
                  <a:pt x="1112" y="458"/>
                </a:lnTo>
                <a:lnTo>
                  <a:pt x="1118" y="460"/>
                </a:lnTo>
                <a:lnTo>
                  <a:pt x="1123" y="461"/>
                </a:lnTo>
                <a:lnTo>
                  <a:pt x="1130" y="462"/>
                </a:lnTo>
                <a:lnTo>
                  <a:pt x="1138" y="462"/>
                </a:lnTo>
                <a:lnTo>
                  <a:pt x="1139" y="470"/>
                </a:lnTo>
                <a:lnTo>
                  <a:pt x="1141" y="476"/>
                </a:lnTo>
                <a:lnTo>
                  <a:pt x="1145" y="482"/>
                </a:lnTo>
                <a:lnTo>
                  <a:pt x="1148" y="487"/>
                </a:lnTo>
                <a:lnTo>
                  <a:pt x="1153" y="492"/>
                </a:lnTo>
                <a:lnTo>
                  <a:pt x="1157" y="497"/>
                </a:lnTo>
                <a:lnTo>
                  <a:pt x="1163" y="501"/>
                </a:lnTo>
                <a:lnTo>
                  <a:pt x="1169" y="504"/>
                </a:lnTo>
                <a:lnTo>
                  <a:pt x="1182" y="511"/>
                </a:lnTo>
                <a:lnTo>
                  <a:pt x="1195" y="515"/>
                </a:lnTo>
                <a:lnTo>
                  <a:pt x="1209" y="518"/>
                </a:lnTo>
                <a:lnTo>
                  <a:pt x="1223" y="521"/>
                </a:lnTo>
                <a:lnTo>
                  <a:pt x="1224" y="531"/>
                </a:lnTo>
                <a:lnTo>
                  <a:pt x="1227" y="543"/>
                </a:lnTo>
                <a:lnTo>
                  <a:pt x="1230" y="553"/>
                </a:lnTo>
                <a:lnTo>
                  <a:pt x="1234" y="563"/>
                </a:lnTo>
                <a:lnTo>
                  <a:pt x="1238" y="570"/>
                </a:lnTo>
                <a:lnTo>
                  <a:pt x="1245" y="577"/>
                </a:lnTo>
                <a:lnTo>
                  <a:pt x="1248" y="579"/>
                </a:lnTo>
                <a:lnTo>
                  <a:pt x="1252" y="580"/>
                </a:lnTo>
                <a:lnTo>
                  <a:pt x="1257" y="581"/>
                </a:lnTo>
                <a:lnTo>
                  <a:pt x="1262" y="582"/>
                </a:lnTo>
                <a:lnTo>
                  <a:pt x="1275" y="581"/>
                </a:lnTo>
                <a:lnTo>
                  <a:pt x="1285" y="579"/>
                </a:lnTo>
                <a:lnTo>
                  <a:pt x="1293" y="576"/>
                </a:lnTo>
                <a:lnTo>
                  <a:pt x="1301" y="575"/>
                </a:lnTo>
                <a:lnTo>
                  <a:pt x="1303" y="574"/>
                </a:lnTo>
                <a:lnTo>
                  <a:pt x="1306" y="574"/>
                </a:lnTo>
                <a:lnTo>
                  <a:pt x="1309" y="575"/>
                </a:lnTo>
                <a:lnTo>
                  <a:pt x="1311" y="576"/>
                </a:lnTo>
                <a:lnTo>
                  <a:pt x="1315" y="580"/>
                </a:lnTo>
                <a:lnTo>
                  <a:pt x="1319" y="590"/>
                </a:lnTo>
                <a:lnTo>
                  <a:pt x="1323" y="592"/>
                </a:lnTo>
                <a:lnTo>
                  <a:pt x="1327" y="594"/>
                </a:lnTo>
                <a:lnTo>
                  <a:pt x="1330" y="595"/>
                </a:lnTo>
                <a:lnTo>
                  <a:pt x="1335" y="596"/>
                </a:lnTo>
                <a:lnTo>
                  <a:pt x="1343" y="597"/>
                </a:lnTo>
                <a:lnTo>
                  <a:pt x="1351" y="597"/>
                </a:lnTo>
                <a:lnTo>
                  <a:pt x="1363" y="597"/>
                </a:lnTo>
                <a:lnTo>
                  <a:pt x="1372" y="600"/>
                </a:lnTo>
                <a:lnTo>
                  <a:pt x="1380" y="603"/>
                </a:lnTo>
                <a:lnTo>
                  <a:pt x="1386" y="606"/>
                </a:lnTo>
                <a:lnTo>
                  <a:pt x="1391" y="611"/>
                </a:lnTo>
                <a:lnTo>
                  <a:pt x="1394" y="619"/>
                </a:lnTo>
                <a:lnTo>
                  <a:pt x="1396" y="627"/>
                </a:lnTo>
                <a:lnTo>
                  <a:pt x="1397" y="636"/>
                </a:lnTo>
                <a:lnTo>
                  <a:pt x="1396" y="640"/>
                </a:lnTo>
                <a:lnTo>
                  <a:pt x="1395" y="644"/>
                </a:lnTo>
                <a:lnTo>
                  <a:pt x="1394" y="647"/>
                </a:lnTo>
                <a:lnTo>
                  <a:pt x="1392" y="650"/>
                </a:lnTo>
                <a:lnTo>
                  <a:pt x="1386" y="656"/>
                </a:lnTo>
                <a:lnTo>
                  <a:pt x="1380" y="660"/>
                </a:lnTo>
                <a:lnTo>
                  <a:pt x="1372" y="663"/>
                </a:lnTo>
                <a:lnTo>
                  <a:pt x="1364" y="666"/>
                </a:lnTo>
                <a:lnTo>
                  <a:pt x="1355" y="667"/>
                </a:lnTo>
                <a:lnTo>
                  <a:pt x="1346" y="667"/>
                </a:lnTo>
                <a:lnTo>
                  <a:pt x="1346" y="676"/>
                </a:lnTo>
                <a:lnTo>
                  <a:pt x="1346" y="681"/>
                </a:lnTo>
                <a:lnTo>
                  <a:pt x="1346" y="683"/>
                </a:lnTo>
                <a:lnTo>
                  <a:pt x="1346" y="686"/>
                </a:lnTo>
                <a:lnTo>
                  <a:pt x="1346" y="689"/>
                </a:lnTo>
                <a:lnTo>
                  <a:pt x="1345" y="693"/>
                </a:lnTo>
                <a:lnTo>
                  <a:pt x="1343" y="697"/>
                </a:lnTo>
                <a:lnTo>
                  <a:pt x="1340" y="700"/>
                </a:lnTo>
                <a:lnTo>
                  <a:pt x="1336" y="703"/>
                </a:lnTo>
                <a:lnTo>
                  <a:pt x="1328" y="707"/>
                </a:lnTo>
                <a:lnTo>
                  <a:pt x="1319" y="709"/>
                </a:lnTo>
                <a:lnTo>
                  <a:pt x="1308" y="709"/>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57" name="Freeform 56"/>
          <p:cNvSpPr>
            <a:spLocks/>
          </p:cNvSpPr>
          <p:nvPr/>
        </p:nvSpPr>
        <p:spPr bwMode="auto">
          <a:xfrm>
            <a:off x="4683361" y="2782833"/>
            <a:ext cx="41549" cy="24928"/>
          </a:xfrm>
          <a:custGeom>
            <a:avLst/>
            <a:gdLst>
              <a:gd name="T0" fmla="*/ 40 w 40"/>
              <a:gd name="T1" fmla="*/ 14 h 23"/>
              <a:gd name="T2" fmla="*/ 35 w 40"/>
              <a:gd name="T3" fmla="*/ 17 h 23"/>
              <a:gd name="T4" fmla="*/ 30 w 40"/>
              <a:gd name="T5" fmla="*/ 20 h 23"/>
              <a:gd name="T6" fmla="*/ 26 w 40"/>
              <a:gd name="T7" fmla="*/ 23 h 23"/>
              <a:gd name="T8" fmla="*/ 22 w 40"/>
              <a:gd name="T9" fmla="*/ 23 h 23"/>
              <a:gd name="T10" fmla="*/ 17 w 40"/>
              <a:gd name="T11" fmla="*/ 23 h 23"/>
              <a:gd name="T12" fmla="*/ 12 w 40"/>
              <a:gd name="T13" fmla="*/ 20 h 23"/>
              <a:gd name="T14" fmla="*/ 7 w 40"/>
              <a:gd name="T15" fmla="*/ 17 h 23"/>
              <a:gd name="T16" fmla="*/ 0 w 40"/>
              <a:gd name="T17" fmla="*/ 14 h 23"/>
              <a:gd name="T18" fmla="*/ 7 w 40"/>
              <a:gd name="T19" fmla="*/ 6 h 23"/>
              <a:gd name="T20" fmla="*/ 12 w 40"/>
              <a:gd name="T21" fmla="*/ 1 h 23"/>
              <a:gd name="T22" fmla="*/ 16 w 40"/>
              <a:gd name="T23" fmla="*/ 0 h 23"/>
              <a:gd name="T24" fmla="*/ 21 w 40"/>
              <a:gd name="T25" fmla="*/ 0 h 23"/>
              <a:gd name="T26" fmla="*/ 28 w 40"/>
              <a:gd name="T27" fmla="*/ 5 h 23"/>
              <a:gd name="T28" fmla="*/ 40 w 40"/>
              <a:gd name="T2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40" y="14"/>
                </a:moveTo>
                <a:lnTo>
                  <a:pt x="35" y="17"/>
                </a:lnTo>
                <a:lnTo>
                  <a:pt x="30" y="20"/>
                </a:lnTo>
                <a:lnTo>
                  <a:pt x="26" y="23"/>
                </a:lnTo>
                <a:lnTo>
                  <a:pt x="22" y="23"/>
                </a:lnTo>
                <a:lnTo>
                  <a:pt x="17" y="23"/>
                </a:lnTo>
                <a:lnTo>
                  <a:pt x="12" y="20"/>
                </a:lnTo>
                <a:lnTo>
                  <a:pt x="7" y="17"/>
                </a:lnTo>
                <a:lnTo>
                  <a:pt x="0" y="14"/>
                </a:lnTo>
                <a:lnTo>
                  <a:pt x="7" y="6"/>
                </a:lnTo>
                <a:lnTo>
                  <a:pt x="12" y="1"/>
                </a:lnTo>
                <a:lnTo>
                  <a:pt x="16" y="0"/>
                </a:lnTo>
                <a:lnTo>
                  <a:pt x="21" y="0"/>
                </a:lnTo>
                <a:lnTo>
                  <a:pt x="28" y="5"/>
                </a:lnTo>
                <a:lnTo>
                  <a:pt x="40" y="1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58" name="Freeform 57"/>
          <p:cNvSpPr>
            <a:spLocks/>
          </p:cNvSpPr>
          <p:nvPr/>
        </p:nvSpPr>
        <p:spPr bwMode="auto">
          <a:xfrm>
            <a:off x="4390457" y="2577173"/>
            <a:ext cx="35316" cy="33238"/>
          </a:xfrm>
          <a:custGeom>
            <a:avLst/>
            <a:gdLst>
              <a:gd name="T0" fmla="*/ 1 w 35"/>
              <a:gd name="T1" fmla="*/ 2 h 30"/>
              <a:gd name="T2" fmla="*/ 5 w 35"/>
              <a:gd name="T3" fmla="*/ 0 h 30"/>
              <a:gd name="T4" fmla="*/ 8 w 35"/>
              <a:gd name="T5" fmla="*/ 0 h 30"/>
              <a:gd name="T6" fmla="*/ 11 w 35"/>
              <a:gd name="T7" fmla="*/ 0 h 30"/>
              <a:gd name="T8" fmla="*/ 13 w 35"/>
              <a:gd name="T9" fmla="*/ 0 h 30"/>
              <a:gd name="T10" fmla="*/ 18 w 35"/>
              <a:gd name="T11" fmla="*/ 3 h 30"/>
              <a:gd name="T12" fmla="*/ 21 w 35"/>
              <a:gd name="T13" fmla="*/ 6 h 30"/>
              <a:gd name="T14" fmla="*/ 27 w 35"/>
              <a:gd name="T15" fmla="*/ 18 h 30"/>
              <a:gd name="T16" fmla="*/ 35 w 35"/>
              <a:gd name="T17" fmla="*/ 30 h 30"/>
              <a:gd name="T18" fmla="*/ 27 w 35"/>
              <a:gd name="T19" fmla="*/ 30 h 30"/>
              <a:gd name="T20" fmla="*/ 20 w 35"/>
              <a:gd name="T21" fmla="*/ 28 h 30"/>
              <a:gd name="T22" fmla="*/ 13 w 35"/>
              <a:gd name="T23" fmla="*/ 25 h 30"/>
              <a:gd name="T24" fmla="*/ 9 w 35"/>
              <a:gd name="T25" fmla="*/ 20 h 30"/>
              <a:gd name="T26" fmla="*/ 5 w 35"/>
              <a:gd name="T27" fmla="*/ 16 h 30"/>
              <a:gd name="T28" fmla="*/ 1 w 35"/>
              <a:gd name="T29" fmla="*/ 12 h 30"/>
              <a:gd name="T30" fmla="*/ 0 w 35"/>
              <a:gd name="T31" fmla="*/ 6 h 30"/>
              <a:gd name="T32" fmla="*/ 1 w 35"/>
              <a:gd name="T33"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0">
                <a:moveTo>
                  <a:pt x="1" y="2"/>
                </a:moveTo>
                <a:lnTo>
                  <a:pt x="5" y="0"/>
                </a:lnTo>
                <a:lnTo>
                  <a:pt x="8" y="0"/>
                </a:lnTo>
                <a:lnTo>
                  <a:pt x="11" y="0"/>
                </a:lnTo>
                <a:lnTo>
                  <a:pt x="13" y="0"/>
                </a:lnTo>
                <a:lnTo>
                  <a:pt x="18" y="3"/>
                </a:lnTo>
                <a:lnTo>
                  <a:pt x="21" y="6"/>
                </a:lnTo>
                <a:lnTo>
                  <a:pt x="27" y="18"/>
                </a:lnTo>
                <a:lnTo>
                  <a:pt x="35" y="30"/>
                </a:lnTo>
                <a:lnTo>
                  <a:pt x="27" y="30"/>
                </a:lnTo>
                <a:lnTo>
                  <a:pt x="20" y="28"/>
                </a:lnTo>
                <a:lnTo>
                  <a:pt x="13" y="25"/>
                </a:lnTo>
                <a:lnTo>
                  <a:pt x="9" y="20"/>
                </a:lnTo>
                <a:lnTo>
                  <a:pt x="5" y="16"/>
                </a:lnTo>
                <a:lnTo>
                  <a:pt x="1" y="12"/>
                </a:lnTo>
                <a:lnTo>
                  <a:pt x="0" y="6"/>
                </a:lnTo>
                <a:lnTo>
                  <a:pt x="1" y="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59" name="Freeform 58"/>
          <p:cNvSpPr>
            <a:spLocks/>
          </p:cNvSpPr>
          <p:nvPr/>
        </p:nvSpPr>
        <p:spPr bwMode="auto">
          <a:xfrm>
            <a:off x="4004060" y="817641"/>
            <a:ext cx="1545564" cy="812252"/>
          </a:xfrm>
          <a:custGeom>
            <a:avLst/>
            <a:gdLst>
              <a:gd name="T0" fmla="*/ 1333 w 1488"/>
              <a:gd name="T1" fmla="*/ 29 h 781"/>
              <a:gd name="T2" fmla="*/ 1397 w 1488"/>
              <a:gd name="T3" fmla="*/ 73 h 781"/>
              <a:gd name="T4" fmla="*/ 1487 w 1488"/>
              <a:gd name="T5" fmla="*/ 111 h 781"/>
              <a:gd name="T6" fmla="*/ 1407 w 1488"/>
              <a:gd name="T7" fmla="*/ 153 h 781"/>
              <a:gd name="T8" fmla="*/ 1223 w 1488"/>
              <a:gd name="T9" fmla="*/ 189 h 781"/>
              <a:gd name="T10" fmla="*/ 1326 w 1488"/>
              <a:gd name="T11" fmla="*/ 207 h 781"/>
              <a:gd name="T12" fmla="*/ 1124 w 1488"/>
              <a:gd name="T13" fmla="*/ 290 h 781"/>
              <a:gd name="T14" fmla="*/ 974 w 1488"/>
              <a:gd name="T15" fmla="*/ 414 h 781"/>
              <a:gd name="T16" fmla="*/ 860 w 1488"/>
              <a:gd name="T17" fmla="*/ 425 h 781"/>
              <a:gd name="T18" fmla="*/ 832 w 1488"/>
              <a:gd name="T19" fmla="*/ 461 h 781"/>
              <a:gd name="T20" fmla="*/ 793 w 1488"/>
              <a:gd name="T21" fmla="*/ 485 h 781"/>
              <a:gd name="T22" fmla="*/ 813 w 1488"/>
              <a:gd name="T23" fmla="*/ 538 h 781"/>
              <a:gd name="T24" fmla="*/ 678 w 1488"/>
              <a:gd name="T25" fmla="*/ 603 h 781"/>
              <a:gd name="T26" fmla="*/ 665 w 1488"/>
              <a:gd name="T27" fmla="*/ 661 h 781"/>
              <a:gd name="T28" fmla="*/ 610 w 1488"/>
              <a:gd name="T29" fmla="*/ 697 h 781"/>
              <a:gd name="T30" fmla="*/ 677 w 1488"/>
              <a:gd name="T31" fmla="*/ 718 h 781"/>
              <a:gd name="T32" fmla="*/ 602 w 1488"/>
              <a:gd name="T33" fmla="*/ 770 h 781"/>
              <a:gd name="T34" fmla="*/ 508 w 1488"/>
              <a:gd name="T35" fmla="*/ 765 h 781"/>
              <a:gd name="T36" fmla="*/ 353 w 1488"/>
              <a:gd name="T37" fmla="*/ 758 h 781"/>
              <a:gd name="T38" fmla="*/ 247 w 1488"/>
              <a:gd name="T39" fmla="*/ 767 h 781"/>
              <a:gd name="T40" fmla="*/ 129 w 1488"/>
              <a:gd name="T41" fmla="*/ 757 h 781"/>
              <a:gd name="T42" fmla="*/ 110 w 1488"/>
              <a:gd name="T43" fmla="*/ 726 h 781"/>
              <a:gd name="T44" fmla="*/ 207 w 1488"/>
              <a:gd name="T45" fmla="*/ 686 h 781"/>
              <a:gd name="T46" fmla="*/ 178 w 1488"/>
              <a:gd name="T47" fmla="*/ 628 h 781"/>
              <a:gd name="T48" fmla="*/ 229 w 1488"/>
              <a:gd name="T49" fmla="*/ 608 h 781"/>
              <a:gd name="T50" fmla="*/ 332 w 1488"/>
              <a:gd name="T51" fmla="*/ 637 h 781"/>
              <a:gd name="T52" fmla="*/ 257 w 1488"/>
              <a:gd name="T53" fmla="*/ 569 h 781"/>
              <a:gd name="T54" fmla="*/ 216 w 1488"/>
              <a:gd name="T55" fmla="*/ 550 h 781"/>
              <a:gd name="T56" fmla="*/ 330 w 1488"/>
              <a:gd name="T57" fmla="*/ 493 h 781"/>
              <a:gd name="T58" fmla="*/ 352 w 1488"/>
              <a:gd name="T59" fmla="*/ 443 h 781"/>
              <a:gd name="T60" fmla="*/ 249 w 1488"/>
              <a:gd name="T61" fmla="*/ 388 h 781"/>
              <a:gd name="T62" fmla="*/ 248 w 1488"/>
              <a:gd name="T63" fmla="*/ 362 h 781"/>
              <a:gd name="T64" fmla="*/ 258 w 1488"/>
              <a:gd name="T65" fmla="*/ 346 h 781"/>
              <a:gd name="T66" fmla="*/ 360 w 1488"/>
              <a:gd name="T67" fmla="*/ 343 h 781"/>
              <a:gd name="T68" fmla="*/ 441 w 1488"/>
              <a:gd name="T69" fmla="*/ 393 h 781"/>
              <a:gd name="T70" fmla="*/ 419 w 1488"/>
              <a:gd name="T71" fmla="*/ 353 h 781"/>
              <a:gd name="T72" fmla="*/ 535 w 1488"/>
              <a:gd name="T73" fmla="*/ 322 h 781"/>
              <a:gd name="T74" fmla="*/ 525 w 1488"/>
              <a:gd name="T75" fmla="*/ 308 h 781"/>
              <a:gd name="T76" fmla="*/ 393 w 1488"/>
              <a:gd name="T77" fmla="*/ 313 h 781"/>
              <a:gd name="T78" fmla="*/ 333 w 1488"/>
              <a:gd name="T79" fmla="*/ 326 h 781"/>
              <a:gd name="T80" fmla="*/ 276 w 1488"/>
              <a:gd name="T81" fmla="*/ 296 h 781"/>
              <a:gd name="T82" fmla="*/ 206 w 1488"/>
              <a:gd name="T83" fmla="*/ 310 h 781"/>
              <a:gd name="T84" fmla="*/ 151 w 1488"/>
              <a:gd name="T85" fmla="*/ 260 h 781"/>
              <a:gd name="T86" fmla="*/ 106 w 1488"/>
              <a:gd name="T87" fmla="*/ 237 h 781"/>
              <a:gd name="T88" fmla="*/ 172 w 1488"/>
              <a:gd name="T89" fmla="*/ 200 h 781"/>
              <a:gd name="T90" fmla="*/ 111 w 1488"/>
              <a:gd name="T91" fmla="*/ 228 h 781"/>
              <a:gd name="T92" fmla="*/ 77 w 1488"/>
              <a:gd name="T93" fmla="*/ 205 h 781"/>
              <a:gd name="T94" fmla="*/ 27 w 1488"/>
              <a:gd name="T95" fmla="*/ 200 h 781"/>
              <a:gd name="T96" fmla="*/ 32 w 1488"/>
              <a:gd name="T97" fmla="*/ 166 h 781"/>
              <a:gd name="T98" fmla="*/ 200 w 1488"/>
              <a:gd name="T99" fmla="*/ 138 h 781"/>
              <a:gd name="T100" fmla="*/ 229 w 1488"/>
              <a:gd name="T101" fmla="*/ 122 h 781"/>
              <a:gd name="T102" fmla="*/ 271 w 1488"/>
              <a:gd name="T103" fmla="*/ 88 h 781"/>
              <a:gd name="T104" fmla="*/ 407 w 1488"/>
              <a:gd name="T105" fmla="*/ 109 h 781"/>
              <a:gd name="T106" fmla="*/ 476 w 1488"/>
              <a:gd name="T107" fmla="*/ 46 h 781"/>
              <a:gd name="T108" fmla="*/ 524 w 1488"/>
              <a:gd name="T109" fmla="*/ 36 h 781"/>
              <a:gd name="T110" fmla="*/ 637 w 1488"/>
              <a:gd name="T111" fmla="*/ 22 h 781"/>
              <a:gd name="T112" fmla="*/ 785 w 1488"/>
              <a:gd name="T113" fmla="*/ 13 h 781"/>
              <a:gd name="T114" fmla="*/ 852 w 1488"/>
              <a:gd name="T115" fmla="*/ 28 h 781"/>
              <a:gd name="T116" fmla="*/ 904 w 1488"/>
              <a:gd name="T117" fmla="*/ 1 h 781"/>
              <a:gd name="T118" fmla="*/ 981 w 1488"/>
              <a:gd name="T119" fmla="*/ 12 h 781"/>
              <a:gd name="T120" fmla="*/ 1184 w 1488"/>
              <a:gd name="T121" fmla="*/ 2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88" h="781">
                <a:moveTo>
                  <a:pt x="1213" y="42"/>
                </a:moveTo>
                <a:lnTo>
                  <a:pt x="1206" y="49"/>
                </a:lnTo>
                <a:lnTo>
                  <a:pt x="1198" y="55"/>
                </a:lnTo>
                <a:lnTo>
                  <a:pt x="1191" y="58"/>
                </a:lnTo>
                <a:lnTo>
                  <a:pt x="1183" y="61"/>
                </a:lnTo>
                <a:lnTo>
                  <a:pt x="1261" y="39"/>
                </a:lnTo>
                <a:lnTo>
                  <a:pt x="1301" y="28"/>
                </a:lnTo>
                <a:lnTo>
                  <a:pt x="1316" y="23"/>
                </a:lnTo>
                <a:lnTo>
                  <a:pt x="1318" y="22"/>
                </a:lnTo>
                <a:lnTo>
                  <a:pt x="1333" y="29"/>
                </a:lnTo>
                <a:lnTo>
                  <a:pt x="1348" y="34"/>
                </a:lnTo>
                <a:lnTo>
                  <a:pt x="1355" y="38"/>
                </a:lnTo>
                <a:lnTo>
                  <a:pt x="1360" y="41"/>
                </a:lnTo>
                <a:lnTo>
                  <a:pt x="1363" y="44"/>
                </a:lnTo>
                <a:lnTo>
                  <a:pt x="1367" y="48"/>
                </a:lnTo>
                <a:lnTo>
                  <a:pt x="1372" y="57"/>
                </a:lnTo>
                <a:lnTo>
                  <a:pt x="1380" y="66"/>
                </a:lnTo>
                <a:lnTo>
                  <a:pt x="1384" y="69"/>
                </a:lnTo>
                <a:lnTo>
                  <a:pt x="1389" y="71"/>
                </a:lnTo>
                <a:lnTo>
                  <a:pt x="1397" y="73"/>
                </a:lnTo>
                <a:lnTo>
                  <a:pt x="1404" y="75"/>
                </a:lnTo>
                <a:lnTo>
                  <a:pt x="1422" y="79"/>
                </a:lnTo>
                <a:lnTo>
                  <a:pt x="1441" y="82"/>
                </a:lnTo>
                <a:lnTo>
                  <a:pt x="1458" y="85"/>
                </a:lnTo>
                <a:lnTo>
                  <a:pt x="1474" y="91"/>
                </a:lnTo>
                <a:lnTo>
                  <a:pt x="1479" y="94"/>
                </a:lnTo>
                <a:lnTo>
                  <a:pt x="1483" y="98"/>
                </a:lnTo>
                <a:lnTo>
                  <a:pt x="1487" y="102"/>
                </a:lnTo>
                <a:lnTo>
                  <a:pt x="1488" y="108"/>
                </a:lnTo>
                <a:lnTo>
                  <a:pt x="1487" y="111"/>
                </a:lnTo>
                <a:lnTo>
                  <a:pt x="1487" y="113"/>
                </a:lnTo>
                <a:lnTo>
                  <a:pt x="1484" y="116"/>
                </a:lnTo>
                <a:lnTo>
                  <a:pt x="1482" y="118"/>
                </a:lnTo>
                <a:lnTo>
                  <a:pt x="1477" y="121"/>
                </a:lnTo>
                <a:lnTo>
                  <a:pt x="1470" y="123"/>
                </a:lnTo>
                <a:lnTo>
                  <a:pt x="1456" y="126"/>
                </a:lnTo>
                <a:lnTo>
                  <a:pt x="1446" y="131"/>
                </a:lnTo>
                <a:lnTo>
                  <a:pt x="1433" y="139"/>
                </a:lnTo>
                <a:lnTo>
                  <a:pt x="1420" y="147"/>
                </a:lnTo>
                <a:lnTo>
                  <a:pt x="1407" y="153"/>
                </a:lnTo>
                <a:lnTo>
                  <a:pt x="1393" y="158"/>
                </a:lnTo>
                <a:lnTo>
                  <a:pt x="1379" y="161"/>
                </a:lnTo>
                <a:lnTo>
                  <a:pt x="1363" y="164"/>
                </a:lnTo>
                <a:lnTo>
                  <a:pt x="1349" y="166"/>
                </a:lnTo>
                <a:lnTo>
                  <a:pt x="1334" y="167"/>
                </a:lnTo>
                <a:lnTo>
                  <a:pt x="1303" y="171"/>
                </a:lnTo>
                <a:lnTo>
                  <a:pt x="1272" y="176"/>
                </a:lnTo>
                <a:lnTo>
                  <a:pt x="1255" y="179"/>
                </a:lnTo>
                <a:lnTo>
                  <a:pt x="1239" y="184"/>
                </a:lnTo>
                <a:lnTo>
                  <a:pt x="1223" y="189"/>
                </a:lnTo>
                <a:lnTo>
                  <a:pt x="1206" y="195"/>
                </a:lnTo>
                <a:lnTo>
                  <a:pt x="1209" y="199"/>
                </a:lnTo>
                <a:lnTo>
                  <a:pt x="1214" y="202"/>
                </a:lnTo>
                <a:lnTo>
                  <a:pt x="1220" y="203"/>
                </a:lnTo>
                <a:lnTo>
                  <a:pt x="1226" y="205"/>
                </a:lnTo>
                <a:lnTo>
                  <a:pt x="1241" y="205"/>
                </a:lnTo>
                <a:lnTo>
                  <a:pt x="1260" y="205"/>
                </a:lnTo>
                <a:lnTo>
                  <a:pt x="1298" y="202"/>
                </a:lnTo>
                <a:lnTo>
                  <a:pt x="1333" y="200"/>
                </a:lnTo>
                <a:lnTo>
                  <a:pt x="1326" y="207"/>
                </a:lnTo>
                <a:lnTo>
                  <a:pt x="1316" y="215"/>
                </a:lnTo>
                <a:lnTo>
                  <a:pt x="1306" y="221"/>
                </a:lnTo>
                <a:lnTo>
                  <a:pt x="1295" y="228"/>
                </a:lnTo>
                <a:lnTo>
                  <a:pt x="1271" y="240"/>
                </a:lnTo>
                <a:lnTo>
                  <a:pt x="1244" y="251"/>
                </a:lnTo>
                <a:lnTo>
                  <a:pt x="1216" y="260"/>
                </a:lnTo>
                <a:lnTo>
                  <a:pt x="1187" y="269"/>
                </a:lnTo>
                <a:lnTo>
                  <a:pt x="1162" y="277"/>
                </a:lnTo>
                <a:lnTo>
                  <a:pt x="1137" y="284"/>
                </a:lnTo>
                <a:lnTo>
                  <a:pt x="1124" y="290"/>
                </a:lnTo>
                <a:lnTo>
                  <a:pt x="1112" y="295"/>
                </a:lnTo>
                <a:lnTo>
                  <a:pt x="1101" y="301"/>
                </a:lnTo>
                <a:lnTo>
                  <a:pt x="1090" y="309"/>
                </a:lnTo>
                <a:lnTo>
                  <a:pt x="1070" y="324"/>
                </a:lnTo>
                <a:lnTo>
                  <a:pt x="1050" y="343"/>
                </a:lnTo>
                <a:lnTo>
                  <a:pt x="1032" y="360"/>
                </a:lnTo>
                <a:lnTo>
                  <a:pt x="1015" y="378"/>
                </a:lnTo>
                <a:lnTo>
                  <a:pt x="997" y="396"/>
                </a:lnTo>
                <a:lnTo>
                  <a:pt x="979" y="412"/>
                </a:lnTo>
                <a:lnTo>
                  <a:pt x="974" y="414"/>
                </a:lnTo>
                <a:lnTo>
                  <a:pt x="969" y="417"/>
                </a:lnTo>
                <a:lnTo>
                  <a:pt x="964" y="418"/>
                </a:lnTo>
                <a:lnTo>
                  <a:pt x="959" y="419"/>
                </a:lnTo>
                <a:lnTo>
                  <a:pt x="948" y="419"/>
                </a:lnTo>
                <a:lnTo>
                  <a:pt x="936" y="417"/>
                </a:lnTo>
                <a:lnTo>
                  <a:pt x="924" y="416"/>
                </a:lnTo>
                <a:lnTo>
                  <a:pt x="912" y="414"/>
                </a:lnTo>
                <a:lnTo>
                  <a:pt x="900" y="414"/>
                </a:lnTo>
                <a:lnTo>
                  <a:pt x="891" y="415"/>
                </a:lnTo>
                <a:lnTo>
                  <a:pt x="860" y="425"/>
                </a:lnTo>
                <a:lnTo>
                  <a:pt x="832" y="431"/>
                </a:lnTo>
                <a:lnTo>
                  <a:pt x="818" y="436"/>
                </a:lnTo>
                <a:lnTo>
                  <a:pt x="805" y="440"/>
                </a:lnTo>
                <a:lnTo>
                  <a:pt x="793" y="446"/>
                </a:lnTo>
                <a:lnTo>
                  <a:pt x="783" y="454"/>
                </a:lnTo>
                <a:lnTo>
                  <a:pt x="811" y="454"/>
                </a:lnTo>
                <a:lnTo>
                  <a:pt x="826" y="454"/>
                </a:lnTo>
                <a:lnTo>
                  <a:pt x="831" y="454"/>
                </a:lnTo>
                <a:lnTo>
                  <a:pt x="832" y="454"/>
                </a:lnTo>
                <a:lnTo>
                  <a:pt x="832" y="461"/>
                </a:lnTo>
                <a:lnTo>
                  <a:pt x="832" y="466"/>
                </a:lnTo>
                <a:lnTo>
                  <a:pt x="831" y="471"/>
                </a:lnTo>
                <a:lnTo>
                  <a:pt x="830" y="476"/>
                </a:lnTo>
                <a:lnTo>
                  <a:pt x="829" y="479"/>
                </a:lnTo>
                <a:lnTo>
                  <a:pt x="826" y="481"/>
                </a:lnTo>
                <a:lnTo>
                  <a:pt x="824" y="483"/>
                </a:lnTo>
                <a:lnTo>
                  <a:pt x="820" y="485"/>
                </a:lnTo>
                <a:lnTo>
                  <a:pt x="813" y="487"/>
                </a:lnTo>
                <a:lnTo>
                  <a:pt x="803" y="487"/>
                </a:lnTo>
                <a:lnTo>
                  <a:pt x="793" y="485"/>
                </a:lnTo>
                <a:lnTo>
                  <a:pt x="783" y="484"/>
                </a:lnTo>
                <a:lnTo>
                  <a:pt x="797" y="493"/>
                </a:lnTo>
                <a:lnTo>
                  <a:pt x="810" y="502"/>
                </a:lnTo>
                <a:lnTo>
                  <a:pt x="816" y="506"/>
                </a:lnTo>
                <a:lnTo>
                  <a:pt x="823" y="512"/>
                </a:lnTo>
                <a:lnTo>
                  <a:pt x="828" y="519"/>
                </a:lnTo>
                <a:lnTo>
                  <a:pt x="832" y="527"/>
                </a:lnTo>
                <a:lnTo>
                  <a:pt x="826" y="530"/>
                </a:lnTo>
                <a:lnTo>
                  <a:pt x="819" y="534"/>
                </a:lnTo>
                <a:lnTo>
                  <a:pt x="813" y="538"/>
                </a:lnTo>
                <a:lnTo>
                  <a:pt x="807" y="543"/>
                </a:lnTo>
                <a:lnTo>
                  <a:pt x="798" y="552"/>
                </a:lnTo>
                <a:lnTo>
                  <a:pt x="789" y="563"/>
                </a:lnTo>
                <a:lnTo>
                  <a:pt x="782" y="575"/>
                </a:lnTo>
                <a:lnTo>
                  <a:pt x="773" y="586"/>
                </a:lnTo>
                <a:lnTo>
                  <a:pt x="764" y="596"/>
                </a:lnTo>
                <a:lnTo>
                  <a:pt x="756" y="603"/>
                </a:lnTo>
                <a:lnTo>
                  <a:pt x="712" y="603"/>
                </a:lnTo>
                <a:lnTo>
                  <a:pt x="690" y="603"/>
                </a:lnTo>
                <a:lnTo>
                  <a:pt x="678" y="603"/>
                </a:lnTo>
                <a:lnTo>
                  <a:pt x="670" y="603"/>
                </a:lnTo>
                <a:lnTo>
                  <a:pt x="674" y="611"/>
                </a:lnTo>
                <a:lnTo>
                  <a:pt x="678" y="617"/>
                </a:lnTo>
                <a:lnTo>
                  <a:pt x="681" y="623"/>
                </a:lnTo>
                <a:lnTo>
                  <a:pt x="682" y="630"/>
                </a:lnTo>
                <a:lnTo>
                  <a:pt x="681" y="640"/>
                </a:lnTo>
                <a:lnTo>
                  <a:pt x="679" y="647"/>
                </a:lnTo>
                <a:lnTo>
                  <a:pt x="676" y="653"/>
                </a:lnTo>
                <a:lnTo>
                  <a:pt x="670" y="657"/>
                </a:lnTo>
                <a:lnTo>
                  <a:pt x="665" y="661"/>
                </a:lnTo>
                <a:lnTo>
                  <a:pt x="658" y="664"/>
                </a:lnTo>
                <a:lnTo>
                  <a:pt x="652" y="666"/>
                </a:lnTo>
                <a:lnTo>
                  <a:pt x="646" y="667"/>
                </a:lnTo>
                <a:lnTo>
                  <a:pt x="639" y="669"/>
                </a:lnTo>
                <a:lnTo>
                  <a:pt x="631" y="673"/>
                </a:lnTo>
                <a:lnTo>
                  <a:pt x="626" y="675"/>
                </a:lnTo>
                <a:lnTo>
                  <a:pt x="621" y="679"/>
                </a:lnTo>
                <a:lnTo>
                  <a:pt x="615" y="683"/>
                </a:lnTo>
                <a:lnTo>
                  <a:pt x="612" y="690"/>
                </a:lnTo>
                <a:lnTo>
                  <a:pt x="610" y="697"/>
                </a:lnTo>
                <a:lnTo>
                  <a:pt x="609" y="707"/>
                </a:lnTo>
                <a:lnTo>
                  <a:pt x="625" y="707"/>
                </a:lnTo>
                <a:lnTo>
                  <a:pt x="636" y="707"/>
                </a:lnTo>
                <a:lnTo>
                  <a:pt x="643" y="707"/>
                </a:lnTo>
                <a:lnTo>
                  <a:pt x="651" y="707"/>
                </a:lnTo>
                <a:lnTo>
                  <a:pt x="658" y="708"/>
                </a:lnTo>
                <a:lnTo>
                  <a:pt x="667" y="709"/>
                </a:lnTo>
                <a:lnTo>
                  <a:pt x="671" y="712"/>
                </a:lnTo>
                <a:lnTo>
                  <a:pt x="675" y="714"/>
                </a:lnTo>
                <a:lnTo>
                  <a:pt x="677" y="718"/>
                </a:lnTo>
                <a:lnTo>
                  <a:pt x="678" y="723"/>
                </a:lnTo>
                <a:lnTo>
                  <a:pt x="677" y="728"/>
                </a:lnTo>
                <a:lnTo>
                  <a:pt x="674" y="733"/>
                </a:lnTo>
                <a:lnTo>
                  <a:pt x="669" y="739"/>
                </a:lnTo>
                <a:lnTo>
                  <a:pt x="663" y="743"/>
                </a:lnTo>
                <a:lnTo>
                  <a:pt x="654" y="748"/>
                </a:lnTo>
                <a:lnTo>
                  <a:pt x="646" y="753"/>
                </a:lnTo>
                <a:lnTo>
                  <a:pt x="636" y="758"/>
                </a:lnTo>
                <a:lnTo>
                  <a:pt x="625" y="762"/>
                </a:lnTo>
                <a:lnTo>
                  <a:pt x="602" y="770"/>
                </a:lnTo>
                <a:lnTo>
                  <a:pt x="581" y="775"/>
                </a:lnTo>
                <a:lnTo>
                  <a:pt x="560" y="780"/>
                </a:lnTo>
                <a:lnTo>
                  <a:pt x="543" y="781"/>
                </a:lnTo>
                <a:lnTo>
                  <a:pt x="536" y="781"/>
                </a:lnTo>
                <a:lnTo>
                  <a:pt x="531" y="780"/>
                </a:lnTo>
                <a:lnTo>
                  <a:pt x="527" y="779"/>
                </a:lnTo>
                <a:lnTo>
                  <a:pt x="522" y="778"/>
                </a:lnTo>
                <a:lnTo>
                  <a:pt x="517" y="773"/>
                </a:lnTo>
                <a:lnTo>
                  <a:pt x="513" y="769"/>
                </a:lnTo>
                <a:lnTo>
                  <a:pt x="508" y="765"/>
                </a:lnTo>
                <a:lnTo>
                  <a:pt x="504" y="761"/>
                </a:lnTo>
                <a:lnTo>
                  <a:pt x="501" y="760"/>
                </a:lnTo>
                <a:lnTo>
                  <a:pt x="497" y="758"/>
                </a:lnTo>
                <a:lnTo>
                  <a:pt x="491" y="758"/>
                </a:lnTo>
                <a:lnTo>
                  <a:pt x="486" y="758"/>
                </a:lnTo>
                <a:lnTo>
                  <a:pt x="450" y="758"/>
                </a:lnTo>
                <a:lnTo>
                  <a:pt x="419" y="758"/>
                </a:lnTo>
                <a:lnTo>
                  <a:pt x="389" y="758"/>
                </a:lnTo>
                <a:lnTo>
                  <a:pt x="358" y="758"/>
                </a:lnTo>
                <a:lnTo>
                  <a:pt x="353" y="758"/>
                </a:lnTo>
                <a:lnTo>
                  <a:pt x="348" y="760"/>
                </a:lnTo>
                <a:lnTo>
                  <a:pt x="342" y="762"/>
                </a:lnTo>
                <a:lnTo>
                  <a:pt x="336" y="766"/>
                </a:lnTo>
                <a:lnTo>
                  <a:pt x="330" y="768"/>
                </a:lnTo>
                <a:lnTo>
                  <a:pt x="324" y="771"/>
                </a:lnTo>
                <a:lnTo>
                  <a:pt x="316" y="772"/>
                </a:lnTo>
                <a:lnTo>
                  <a:pt x="309" y="773"/>
                </a:lnTo>
                <a:lnTo>
                  <a:pt x="287" y="772"/>
                </a:lnTo>
                <a:lnTo>
                  <a:pt x="267" y="770"/>
                </a:lnTo>
                <a:lnTo>
                  <a:pt x="247" y="767"/>
                </a:lnTo>
                <a:lnTo>
                  <a:pt x="228" y="762"/>
                </a:lnTo>
                <a:lnTo>
                  <a:pt x="207" y="758"/>
                </a:lnTo>
                <a:lnTo>
                  <a:pt x="188" y="752"/>
                </a:lnTo>
                <a:lnTo>
                  <a:pt x="167" y="745"/>
                </a:lnTo>
                <a:lnTo>
                  <a:pt x="147" y="739"/>
                </a:lnTo>
                <a:lnTo>
                  <a:pt x="142" y="745"/>
                </a:lnTo>
                <a:lnTo>
                  <a:pt x="138" y="750"/>
                </a:lnTo>
                <a:lnTo>
                  <a:pt x="136" y="754"/>
                </a:lnTo>
                <a:lnTo>
                  <a:pt x="133" y="756"/>
                </a:lnTo>
                <a:lnTo>
                  <a:pt x="129" y="757"/>
                </a:lnTo>
                <a:lnTo>
                  <a:pt x="127" y="758"/>
                </a:lnTo>
                <a:lnTo>
                  <a:pt x="122" y="757"/>
                </a:lnTo>
                <a:lnTo>
                  <a:pt x="118" y="756"/>
                </a:lnTo>
                <a:lnTo>
                  <a:pt x="114" y="754"/>
                </a:lnTo>
                <a:lnTo>
                  <a:pt x="112" y="752"/>
                </a:lnTo>
                <a:lnTo>
                  <a:pt x="109" y="746"/>
                </a:lnTo>
                <a:lnTo>
                  <a:pt x="108" y="742"/>
                </a:lnTo>
                <a:lnTo>
                  <a:pt x="108" y="736"/>
                </a:lnTo>
                <a:lnTo>
                  <a:pt x="109" y="731"/>
                </a:lnTo>
                <a:lnTo>
                  <a:pt x="110" y="726"/>
                </a:lnTo>
                <a:lnTo>
                  <a:pt x="112" y="721"/>
                </a:lnTo>
                <a:lnTo>
                  <a:pt x="116" y="714"/>
                </a:lnTo>
                <a:lnTo>
                  <a:pt x="122" y="707"/>
                </a:lnTo>
                <a:lnTo>
                  <a:pt x="129" y="703"/>
                </a:lnTo>
                <a:lnTo>
                  <a:pt x="138" y="699"/>
                </a:lnTo>
                <a:lnTo>
                  <a:pt x="147" y="696"/>
                </a:lnTo>
                <a:lnTo>
                  <a:pt x="156" y="693"/>
                </a:lnTo>
                <a:lnTo>
                  <a:pt x="177" y="690"/>
                </a:lnTo>
                <a:lnTo>
                  <a:pt x="197" y="688"/>
                </a:lnTo>
                <a:lnTo>
                  <a:pt x="207" y="686"/>
                </a:lnTo>
                <a:lnTo>
                  <a:pt x="216" y="683"/>
                </a:lnTo>
                <a:lnTo>
                  <a:pt x="224" y="680"/>
                </a:lnTo>
                <a:lnTo>
                  <a:pt x="231" y="677"/>
                </a:lnTo>
                <a:lnTo>
                  <a:pt x="215" y="666"/>
                </a:lnTo>
                <a:lnTo>
                  <a:pt x="196" y="655"/>
                </a:lnTo>
                <a:lnTo>
                  <a:pt x="189" y="650"/>
                </a:lnTo>
                <a:lnTo>
                  <a:pt x="183" y="642"/>
                </a:lnTo>
                <a:lnTo>
                  <a:pt x="180" y="638"/>
                </a:lnTo>
                <a:lnTo>
                  <a:pt x="179" y="634"/>
                </a:lnTo>
                <a:lnTo>
                  <a:pt x="178" y="628"/>
                </a:lnTo>
                <a:lnTo>
                  <a:pt x="177" y="623"/>
                </a:lnTo>
                <a:lnTo>
                  <a:pt x="177" y="618"/>
                </a:lnTo>
                <a:lnTo>
                  <a:pt x="178" y="615"/>
                </a:lnTo>
                <a:lnTo>
                  <a:pt x="179" y="613"/>
                </a:lnTo>
                <a:lnTo>
                  <a:pt x="181" y="611"/>
                </a:lnTo>
                <a:lnTo>
                  <a:pt x="186" y="608"/>
                </a:lnTo>
                <a:lnTo>
                  <a:pt x="191" y="607"/>
                </a:lnTo>
                <a:lnTo>
                  <a:pt x="205" y="607"/>
                </a:lnTo>
                <a:lnTo>
                  <a:pt x="219" y="608"/>
                </a:lnTo>
                <a:lnTo>
                  <a:pt x="229" y="608"/>
                </a:lnTo>
                <a:lnTo>
                  <a:pt x="238" y="609"/>
                </a:lnTo>
                <a:lnTo>
                  <a:pt x="246" y="610"/>
                </a:lnTo>
                <a:lnTo>
                  <a:pt x="255" y="612"/>
                </a:lnTo>
                <a:lnTo>
                  <a:pt x="268" y="617"/>
                </a:lnTo>
                <a:lnTo>
                  <a:pt x="281" y="624"/>
                </a:lnTo>
                <a:lnTo>
                  <a:pt x="302" y="638"/>
                </a:lnTo>
                <a:lnTo>
                  <a:pt x="324" y="654"/>
                </a:lnTo>
                <a:lnTo>
                  <a:pt x="351" y="654"/>
                </a:lnTo>
                <a:lnTo>
                  <a:pt x="354" y="654"/>
                </a:lnTo>
                <a:lnTo>
                  <a:pt x="332" y="637"/>
                </a:lnTo>
                <a:lnTo>
                  <a:pt x="308" y="618"/>
                </a:lnTo>
                <a:lnTo>
                  <a:pt x="301" y="614"/>
                </a:lnTo>
                <a:lnTo>
                  <a:pt x="296" y="609"/>
                </a:lnTo>
                <a:lnTo>
                  <a:pt x="290" y="603"/>
                </a:lnTo>
                <a:lnTo>
                  <a:pt x="286" y="597"/>
                </a:lnTo>
                <a:lnTo>
                  <a:pt x="283" y="590"/>
                </a:lnTo>
                <a:lnTo>
                  <a:pt x="280" y="584"/>
                </a:lnTo>
                <a:lnTo>
                  <a:pt x="278" y="576"/>
                </a:lnTo>
                <a:lnTo>
                  <a:pt x="277" y="569"/>
                </a:lnTo>
                <a:lnTo>
                  <a:pt x="257" y="569"/>
                </a:lnTo>
                <a:lnTo>
                  <a:pt x="255" y="569"/>
                </a:lnTo>
                <a:lnTo>
                  <a:pt x="247" y="571"/>
                </a:lnTo>
                <a:lnTo>
                  <a:pt x="243" y="573"/>
                </a:lnTo>
                <a:lnTo>
                  <a:pt x="240" y="576"/>
                </a:lnTo>
                <a:lnTo>
                  <a:pt x="235" y="581"/>
                </a:lnTo>
                <a:lnTo>
                  <a:pt x="215" y="581"/>
                </a:lnTo>
                <a:lnTo>
                  <a:pt x="212" y="581"/>
                </a:lnTo>
                <a:lnTo>
                  <a:pt x="212" y="563"/>
                </a:lnTo>
                <a:lnTo>
                  <a:pt x="212" y="561"/>
                </a:lnTo>
                <a:lnTo>
                  <a:pt x="216" y="550"/>
                </a:lnTo>
                <a:lnTo>
                  <a:pt x="221" y="541"/>
                </a:lnTo>
                <a:lnTo>
                  <a:pt x="226" y="533"/>
                </a:lnTo>
                <a:lnTo>
                  <a:pt x="231" y="525"/>
                </a:lnTo>
                <a:lnTo>
                  <a:pt x="237" y="519"/>
                </a:lnTo>
                <a:lnTo>
                  <a:pt x="244" y="514"/>
                </a:lnTo>
                <a:lnTo>
                  <a:pt x="253" y="508"/>
                </a:lnTo>
                <a:lnTo>
                  <a:pt x="262" y="504"/>
                </a:lnTo>
                <a:lnTo>
                  <a:pt x="295" y="498"/>
                </a:lnTo>
                <a:lnTo>
                  <a:pt x="324" y="495"/>
                </a:lnTo>
                <a:lnTo>
                  <a:pt x="330" y="493"/>
                </a:lnTo>
                <a:lnTo>
                  <a:pt x="337" y="491"/>
                </a:lnTo>
                <a:lnTo>
                  <a:pt x="341" y="488"/>
                </a:lnTo>
                <a:lnTo>
                  <a:pt x="346" y="484"/>
                </a:lnTo>
                <a:lnTo>
                  <a:pt x="350" y="479"/>
                </a:lnTo>
                <a:lnTo>
                  <a:pt x="352" y="474"/>
                </a:lnTo>
                <a:lnTo>
                  <a:pt x="354" y="466"/>
                </a:lnTo>
                <a:lnTo>
                  <a:pt x="354" y="457"/>
                </a:lnTo>
                <a:lnTo>
                  <a:pt x="354" y="453"/>
                </a:lnTo>
                <a:lnTo>
                  <a:pt x="353" y="448"/>
                </a:lnTo>
                <a:lnTo>
                  <a:pt x="352" y="443"/>
                </a:lnTo>
                <a:lnTo>
                  <a:pt x="350" y="440"/>
                </a:lnTo>
                <a:lnTo>
                  <a:pt x="343" y="432"/>
                </a:lnTo>
                <a:lnTo>
                  <a:pt x="337" y="426"/>
                </a:lnTo>
                <a:lnTo>
                  <a:pt x="328" y="421"/>
                </a:lnTo>
                <a:lnTo>
                  <a:pt x="317" y="415"/>
                </a:lnTo>
                <a:lnTo>
                  <a:pt x="308" y="411"/>
                </a:lnTo>
                <a:lnTo>
                  <a:pt x="297" y="406"/>
                </a:lnTo>
                <a:lnTo>
                  <a:pt x="275" y="399"/>
                </a:lnTo>
                <a:lnTo>
                  <a:pt x="257" y="391"/>
                </a:lnTo>
                <a:lnTo>
                  <a:pt x="249" y="388"/>
                </a:lnTo>
                <a:lnTo>
                  <a:pt x="244" y="383"/>
                </a:lnTo>
                <a:lnTo>
                  <a:pt x="242" y="380"/>
                </a:lnTo>
                <a:lnTo>
                  <a:pt x="240" y="378"/>
                </a:lnTo>
                <a:lnTo>
                  <a:pt x="240" y="376"/>
                </a:lnTo>
                <a:lnTo>
                  <a:pt x="238" y="373"/>
                </a:lnTo>
                <a:lnTo>
                  <a:pt x="240" y="371"/>
                </a:lnTo>
                <a:lnTo>
                  <a:pt x="240" y="367"/>
                </a:lnTo>
                <a:lnTo>
                  <a:pt x="242" y="366"/>
                </a:lnTo>
                <a:lnTo>
                  <a:pt x="243" y="364"/>
                </a:lnTo>
                <a:lnTo>
                  <a:pt x="248" y="362"/>
                </a:lnTo>
                <a:lnTo>
                  <a:pt x="255" y="361"/>
                </a:lnTo>
                <a:lnTo>
                  <a:pt x="268" y="361"/>
                </a:lnTo>
                <a:lnTo>
                  <a:pt x="282" y="361"/>
                </a:lnTo>
                <a:lnTo>
                  <a:pt x="274" y="361"/>
                </a:lnTo>
                <a:lnTo>
                  <a:pt x="270" y="360"/>
                </a:lnTo>
                <a:lnTo>
                  <a:pt x="265" y="359"/>
                </a:lnTo>
                <a:lnTo>
                  <a:pt x="262" y="356"/>
                </a:lnTo>
                <a:lnTo>
                  <a:pt x="260" y="353"/>
                </a:lnTo>
                <a:lnTo>
                  <a:pt x="259" y="350"/>
                </a:lnTo>
                <a:lnTo>
                  <a:pt x="258" y="346"/>
                </a:lnTo>
                <a:lnTo>
                  <a:pt x="258" y="343"/>
                </a:lnTo>
                <a:lnTo>
                  <a:pt x="263" y="340"/>
                </a:lnTo>
                <a:lnTo>
                  <a:pt x="270" y="340"/>
                </a:lnTo>
                <a:lnTo>
                  <a:pt x="275" y="342"/>
                </a:lnTo>
                <a:lnTo>
                  <a:pt x="282" y="343"/>
                </a:lnTo>
                <a:lnTo>
                  <a:pt x="299" y="342"/>
                </a:lnTo>
                <a:lnTo>
                  <a:pt x="322" y="339"/>
                </a:lnTo>
                <a:lnTo>
                  <a:pt x="335" y="339"/>
                </a:lnTo>
                <a:lnTo>
                  <a:pt x="348" y="340"/>
                </a:lnTo>
                <a:lnTo>
                  <a:pt x="360" y="343"/>
                </a:lnTo>
                <a:lnTo>
                  <a:pt x="373" y="346"/>
                </a:lnTo>
                <a:lnTo>
                  <a:pt x="381" y="348"/>
                </a:lnTo>
                <a:lnTo>
                  <a:pt x="389" y="352"/>
                </a:lnTo>
                <a:lnTo>
                  <a:pt x="395" y="356"/>
                </a:lnTo>
                <a:lnTo>
                  <a:pt x="402" y="360"/>
                </a:lnTo>
                <a:lnTo>
                  <a:pt x="413" y="370"/>
                </a:lnTo>
                <a:lnTo>
                  <a:pt x="424" y="380"/>
                </a:lnTo>
                <a:lnTo>
                  <a:pt x="430" y="385"/>
                </a:lnTo>
                <a:lnTo>
                  <a:pt x="436" y="389"/>
                </a:lnTo>
                <a:lnTo>
                  <a:pt x="441" y="393"/>
                </a:lnTo>
                <a:lnTo>
                  <a:pt x="448" y="397"/>
                </a:lnTo>
                <a:lnTo>
                  <a:pt x="454" y="399"/>
                </a:lnTo>
                <a:lnTo>
                  <a:pt x="462" y="400"/>
                </a:lnTo>
                <a:lnTo>
                  <a:pt x="470" y="401"/>
                </a:lnTo>
                <a:lnTo>
                  <a:pt x="478" y="400"/>
                </a:lnTo>
                <a:lnTo>
                  <a:pt x="465" y="390"/>
                </a:lnTo>
                <a:lnTo>
                  <a:pt x="444" y="375"/>
                </a:lnTo>
                <a:lnTo>
                  <a:pt x="434" y="367"/>
                </a:lnTo>
                <a:lnTo>
                  <a:pt x="424" y="360"/>
                </a:lnTo>
                <a:lnTo>
                  <a:pt x="419" y="353"/>
                </a:lnTo>
                <a:lnTo>
                  <a:pt x="416" y="350"/>
                </a:lnTo>
                <a:lnTo>
                  <a:pt x="418" y="345"/>
                </a:lnTo>
                <a:lnTo>
                  <a:pt x="420" y="340"/>
                </a:lnTo>
                <a:lnTo>
                  <a:pt x="424" y="336"/>
                </a:lnTo>
                <a:lnTo>
                  <a:pt x="427" y="331"/>
                </a:lnTo>
                <a:lnTo>
                  <a:pt x="477" y="331"/>
                </a:lnTo>
                <a:lnTo>
                  <a:pt x="502" y="331"/>
                </a:lnTo>
                <a:lnTo>
                  <a:pt x="511" y="331"/>
                </a:lnTo>
                <a:lnTo>
                  <a:pt x="513" y="331"/>
                </a:lnTo>
                <a:lnTo>
                  <a:pt x="535" y="322"/>
                </a:lnTo>
                <a:lnTo>
                  <a:pt x="557" y="313"/>
                </a:lnTo>
                <a:lnTo>
                  <a:pt x="568" y="308"/>
                </a:lnTo>
                <a:lnTo>
                  <a:pt x="576" y="301"/>
                </a:lnTo>
                <a:lnTo>
                  <a:pt x="586" y="294"/>
                </a:lnTo>
                <a:lnTo>
                  <a:pt x="594" y="284"/>
                </a:lnTo>
                <a:lnTo>
                  <a:pt x="570" y="284"/>
                </a:lnTo>
                <a:lnTo>
                  <a:pt x="567" y="284"/>
                </a:lnTo>
                <a:lnTo>
                  <a:pt x="553" y="294"/>
                </a:lnTo>
                <a:lnTo>
                  <a:pt x="540" y="301"/>
                </a:lnTo>
                <a:lnTo>
                  <a:pt x="525" y="308"/>
                </a:lnTo>
                <a:lnTo>
                  <a:pt x="511" y="313"/>
                </a:lnTo>
                <a:lnTo>
                  <a:pt x="494" y="318"/>
                </a:lnTo>
                <a:lnTo>
                  <a:pt x="477" y="321"/>
                </a:lnTo>
                <a:lnTo>
                  <a:pt x="459" y="322"/>
                </a:lnTo>
                <a:lnTo>
                  <a:pt x="439" y="323"/>
                </a:lnTo>
                <a:lnTo>
                  <a:pt x="429" y="322"/>
                </a:lnTo>
                <a:lnTo>
                  <a:pt x="420" y="321"/>
                </a:lnTo>
                <a:lnTo>
                  <a:pt x="411" y="319"/>
                </a:lnTo>
                <a:lnTo>
                  <a:pt x="405" y="317"/>
                </a:lnTo>
                <a:lnTo>
                  <a:pt x="393" y="313"/>
                </a:lnTo>
                <a:lnTo>
                  <a:pt x="381" y="311"/>
                </a:lnTo>
                <a:lnTo>
                  <a:pt x="376" y="312"/>
                </a:lnTo>
                <a:lnTo>
                  <a:pt x="371" y="313"/>
                </a:lnTo>
                <a:lnTo>
                  <a:pt x="367" y="317"/>
                </a:lnTo>
                <a:lnTo>
                  <a:pt x="363" y="319"/>
                </a:lnTo>
                <a:lnTo>
                  <a:pt x="358" y="322"/>
                </a:lnTo>
                <a:lnTo>
                  <a:pt x="355" y="324"/>
                </a:lnTo>
                <a:lnTo>
                  <a:pt x="351" y="326"/>
                </a:lnTo>
                <a:lnTo>
                  <a:pt x="346" y="326"/>
                </a:lnTo>
                <a:lnTo>
                  <a:pt x="333" y="326"/>
                </a:lnTo>
                <a:lnTo>
                  <a:pt x="321" y="324"/>
                </a:lnTo>
                <a:lnTo>
                  <a:pt x="308" y="322"/>
                </a:lnTo>
                <a:lnTo>
                  <a:pt x="296" y="318"/>
                </a:lnTo>
                <a:lnTo>
                  <a:pt x="291" y="316"/>
                </a:lnTo>
                <a:lnTo>
                  <a:pt x="287" y="313"/>
                </a:lnTo>
                <a:lnTo>
                  <a:pt x="283" y="310"/>
                </a:lnTo>
                <a:lnTo>
                  <a:pt x="280" y="307"/>
                </a:lnTo>
                <a:lnTo>
                  <a:pt x="277" y="304"/>
                </a:lnTo>
                <a:lnTo>
                  <a:pt x="276" y="300"/>
                </a:lnTo>
                <a:lnTo>
                  <a:pt x="276" y="296"/>
                </a:lnTo>
                <a:lnTo>
                  <a:pt x="277" y="292"/>
                </a:lnTo>
                <a:lnTo>
                  <a:pt x="260" y="292"/>
                </a:lnTo>
                <a:lnTo>
                  <a:pt x="258" y="292"/>
                </a:lnTo>
                <a:lnTo>
                  <a:pt x="248" y="298"/>
                </a:lnTo>
                <a:lnTo>
                  <a:pt x="238" y="305"/>
                </a:lnTo>
                <a:lnTo>
                  <a:pt x="234" y="307"/>
                </a:lnTo>
                <a:lnTo>
                  <a:pt x="230" y="309"/>
                </a:lnTo>
                <a:lnTo>
                  <a:pt x="226" y="311"/>
                </a:lnTo>
                <a:lnTo>
                  <a:pt x="219" y="311"/>
                </a:lnTo>
                <a:lnTo>
                  <a:pt x="206" y="310"/>
                </a:lnTo>
                <a:lnTo>
                  <a:pt x="192" y="308"/>
                </a:lnTo>
                <a:lnTo>
                  <a:pt x="178" y="304"/>
                </a:lnTo>
                <a:lnTo>
                  <a:pt x="165" y="298"/>
                </a:lnTo>
                <a:lnTo>
                  <a:pt x="152" y="292"/>
                </a:lnTo>
                <a:lnTo>
                  <a:pt x="141" y="285"/>
                </a:lnTo>
                <a:lnTo>
                  <a:pt x="133" y="279"/>
                </a:lnTo>
                <a:lnTo>
                  <a:pt x="127" y="273"/>
                </a:lnTo>
                <a:lnTo>
                  <a:pt x="136" y="267"/>
                </a:lnTo>
                <a:lnTo>
                  <a:pt x="146" y="263"/>
                </a:lnTo>
                <a:lnTo>
                  <a:pt x="151" y="260"/>
                </a:lnTo>
                <a:lnTo>
                  <a:pt x="156" y="259"/>
                </a:lnTo>
                <a:lnTo>
                  <a:pt x="163" y="258"/>
                </a:lnTo>
                <a:lnTo>
                  <a:pt x="169" y="257"/>
                </a:lnTo>
                <a:lnTo>
                  <a:pt x="146" y="257"/>
                </a:lnTo>
                <a:lnTo>
                  <a:pt x="124" y="256"/>
                </a:lnTo>
                <a:lnTo>
                  <a:pt x="105" y="256"/>
                </a:lnTo>
                <a:lnTo>
                  <a:pt x="93" y="257"/>
                </a:lnTo>
                <a:lnTo>
                  <a:pt x="96" y="250"/>
                </a:lnTo>
                <a:lnTo>
                  <a:pt x="100" y="242"/>
                </a:lnTo>
                <a:lnTo>
                  <a:pt x="106" y="237"/>
                </a:lnTo>
                <a:lnTo>
                  <a:pt x="111" y="231"/>
                </a:lnTo>
                <a:lnTo>
                  <a:pt x="116" y="227"/>
                </a:lnTo>
                <a:lnTo>
                  <a:pt x="123" y="224"/>
                </a:lnTo>
                <a:lnTo>
                  <a:pt x="129" y="220"/>
                </a:lnTo>
                <a:lnTo>
                  <a:pt x="136" y="217"/>
                </a:lnTo>
                <a:lnTo>
                  <a:pt x="165" y="211"/>
                </a:lnTo>
                <a:lnTo>
                  <a:pt x="196" y="204"/>
                </a:lnTo>
                <a:lnTo>
                  <a:pt x="187" y="201"/>
                </a:lnTo>
                <a:lnTo>
                  <a:pt x="179" y="200"/>
                </a:lnTo>
                <a:lnTo>
                  <a:pt x="172" y="200"/>
                </a:lnTo>
                <a:lnTo>
                  <a:pt x="162" y="200"/>
                </a:lnTo>
                <a:lnTo>
                  <a:pt x="155" y="200"/>
                </a:lnTo>
                <a:lnTo>
                  <a:pt x="150" y="201"/>
                </a:lnTo>
                <a:lnTo>
                  <a:pt x="146" y="203"/>
                </a:lnTo>
                <a:lnTo>
                  <a:pt x="141" y="204"/>
                </a:lnTo>
                <a:lnTo>
                  <a:pt x="134" y="210"/>
                </a:lnTo>
                <a:lnTo>
                  <a:pt x="127" y="215"/>
                </a:lnTo>
                <a:lnTo>
                  <a:pt x="121" y="220"/>
                </a:lnTo>
                <a:lnTo>
                  <a:pt x="114" y="226"/>
                </a:lnTo>
                <a:lnTo>
                  <a:pt x="111" y="228"/>
                </a:lnTo>
                <a:lnTo>
                  <a:pt x="107" y="229"/>
                </a:lnTo>
                <a:lnTo>
                  <a:pt x="101" y="230"/>
                </a:lnTo>
                <a:lnTo>
                  <a:pt x="96" y="230"/>
                </a:lnTo>
                <a:lnTo>
                  <a:pt x="92" y="230"/>
                </a:lnTo>
                <a:lnTo>
                  <a:pt x="87" y="229"/>
                </a:lnTo>
                <a:lnTo>
                  <a:pt x="82" y="227"/>
                </a:lnTo>
                <a:lnTo>
                  <a:pt x="78" y="225"/>
                </a:lnTo>
                <a:lnTo>
                  <a:pt x="70" y="219"/>
                </a:lnTo>
                <a:lnTo>
                  <a:pt x="66" y="215"/>
                </a:lnTo>
                <a:lnTo>
                  <a:pt x="77" y="205"/>
                </a:lnTo>
                <a:lnTo>
                  <a:pt x="87" y="199"/>
                </a:lnTo>
                <a:lnTo>
                  <a:pt x="98" y="193"/>
                </a:lnTo>
                <a:lnTo>
                  <a:pt x="112" y="188"/>
                </a:lnTo>
                <a:lnTo>
                  <a:pt x="83" y="188"/>
                </a:lnTo>
                <a:lnTo>
                  <a:pt x="68" y="188"/>
                </a:lnTo>
                <a:lnTo>
                  <a:pt x="63" y="188"/>
                </a:lnTo>
                <a:lnTo>
                  <a:pt x="61" y="188"/>
                </a:lnTo>
                <a:lnTo>
                  <a:pt x="46" y="194"/>
                </a:lnTo>
                <a:lnTo>
                  <a:pt x="34" y="200"/>
                </a:lnTo>
                <a:lnTo>
                  <a:pt x="27" y="200"/>
                </a:lnTo>
                <a:lnTo>
                  <a:pt x="17" y="200"/>
                </a:lnTo>
                <a:lnTo>
                  <a:pt x="7" y="200"/>
                </a:lnTo>
                <a:lnTo>
                  <a:pt x="0" y="200"/>
                </a:lnTo>
                <a:lnTo>
                  <a:pt x="1" y="195"/>
                </a:lnTo>
                <a:lnTo>
                  <a:pt x="2" y="192"/>
                </a:lnTo>
                <a:lnTo>
                  <a:pt x="4" y="189"/>
                </a:lnTo>
                <a:lnTo>
                  <a:pt x="7" y="185"/>
                </a:lnTo>
                <a:lnTo>
                  <a:pt x="14" y="178"/>
                </a:lnTo>
                <a:lnTo>
                  <a:pt x="23" y="173"/>
                </a:lnTo>
                <a:lnTo>
                  <a:pt x="32" y="166"/>
                </a:lnTo>
                <a:lnTo>
                  <a:pt x="44" y="162"/>
                </a:lnTo>
                <a:lnTo>
                  <a:pt x="56" y="158"/>
                </a:lnTo>
                <a:lnTo>
                  <a:pt x="69" y="153"/>
                </a:lnTo>
                <a:lnTo>
                  <a:pt x="96" y="147"/>
                </a:lnTo>
                <a:lnTo>
                  <a:pt x="123" y="141"/>
                </a:lnTo>
                <a:lnTo>
                  <a:pt x="148" y="139"/>
                </a:lnTo>
                <a:lnTo>
                  <a:pt x="169" y="138"/>
                </a:lnTo>
                <a:lnTo>
                  <a:pt x="182" y="138"/>
                </a:lnTo>
                <a:lnTo>
                  <a:pt x="192" y="138"/>
                </a:lnTo>
                <a:lnTo>
                  <a:pt x="200" y="138"/>
                </a:lnTo>
                <a:lnTo>
                  <a:pt x="204" y="138"/>
                </a:lnTo>
                <a:lnTo>
                  <a:pt x="207" y="138"/>
                </a:lnTo>
                <a:lnTo>
                  <a:pt x="209" y="137"/>
                </a:lnTo>
                <a:lnTo>
                  <a:pt x="213" y="135"/>
                </a:lnTo>
                <a:lnTo>
                  <a:pt x="215" y="134"/>
                </a:lnTo>
                <a:lnTo>
                  <a:pt x="217" y="131"/>
                </a:lnTo>
                <a:lnTo>
                  <a:pt x="218" y="128"/>
                </a:lnTo>
                <a:lnTo>
                  <a:pt x="219" y="126"/>
                </a:lnTo>
                <a:lnTo>
                  <a:pt x="219" y="123"/>
                </a:lnTo>
                <a:lnTo>
                  <a:pt x="229" y="122"/>
                </a:lnTo>
                <a:lnTo>
                  <a:pt x="236" y="121"/>
                </a:lnTo>
                <a:lnTo>
                  <a:pt x="243" y="120"/>
                </a:lnTo>
                <a:lnTo>
                  <a:pt x="247" y="116"/>
                </a:lnTo>
                <a:lnTo>
                  <a:pt x="251" y="114"/>
                </a:lnTo>
                <a:lnTo>
                  <a:pt x="255" y="111"/>
                </a:lnTo>
                <a:lnTo>
                  <a:pt x="257" y="107"/>
                </a:lnTo>
                <a:lnTo>
                  <a:pt x="259" y="104"/>
                </a:lnTo>
                <a:lnTo>
                  <a:pt x="263" y="97"/>
                </a:lnTo>
                <a:lnTo>
                  <a:pt x="268" y="91"/>
                </a:lnTo>
                <a:lnTo>
                  <a:pt x="271" y="88"/>
                </a:lnTo>
                <a:lnTo>
                  <a:pt x="274" y="86"/>
                </a:lnTo>
                <a:lnTo>
                  <a:pt x="280" y="85"/>
                </a:lnTo>
                <a:lnTo>
                  <a:pt x="285" y="84"/>
                </a:lnTo>
                <a:lnTo>
                  <a:pt x="299" y="86"/>
                </a:lnTo>
                <a:lnTo>
                  <a:pt x="315" y="89"/>
                </a:lnTo>
                <a:lnTo>
                  <a:pt x="332" y="96"/>
                </a:lnTo>
                <a:lnTo>
                  <a:pt x="350" y="102"/>
                </a:lnTo>
                <a:lnTo>
                  <a:pt x="381" y="115"/>
                </a:lnTo>
                <a:lnTo>
                  <a:pt x="400" y="123"/>
                </a:lnTo>
                <a:lnTo>
                  <a:pt x="407" y="109"/>
                </a:lnTo>
                <a:lnTo>
                  <a:pt x="413" y="95"/>
                </a:lnTo>
                <a:lnTo>
                  <a:pt x="421" y="82"/>
                </a:lnTo>
                <a:lnTo>
                  <a:pt x="430" y="70"/>
                </a:lnTo>
                <a:lnTo>
                  <a:pt x="435" y="65"/>
                </a:lnTo>
                <a:lnTo>
                  <a:pt x="440" y="60"/>
                </a:lnTo>
                <a:lnTo>
                  <a:pt x="447" y="56"/>
                </a:lnTo>
                <a:lnTo>
                  <a:pt x="453" y="53"/>
                </a:lnTo>
                <a:lnTo>
                  <a:pt x="460" y="49"/>
                </a:lnTo>
                <a:lnTo>
                  <a:pt x="468" y="47"/>
                </a:lnTo>
                <a:lnTo>
                  <a:pt x="476" y="46"/>
                </a:lnTo>
                <a:lnTo>
                  <a:pt x="486" y="46"/>
                </a:lnTo>
                <a:lnTo>
                  <a:pt x="494" y="46"/>
                </a:lnTo>
                <a:lnTo>
                  <a:pt x="501" y="48"/>
                </a:lnTo>
                <a:lnTo>
                  <a:pt x="504" y="49"/>
                </a:lnTo>
                <a:lnTo>
                  <a:pt x="505" y="52"/>
                </a:lnTo>
                <a:lnTo>
                  <a:pt x="507" y="52"/>
                </a:lnTo>
                <a:lnTo>
                  <a:pt x="509" y="50"/>
                </a:lnTo>
                <a:lnTo>
                  <a:pt x="513" y="47"/>
                </a:lnTo>
                <a:lnTo>
                  <a:pt x="520" y="42"/>
                </a:lnTo>
                <a:lnTo>
                  <a:pt x="524" y="36"/>
                </a:lnTo>
                <a:lnTo>
                  <a:pt x="527" y="32"/>
                </a:lnTo>
                <a:lnTo>
                  <a:pt x="532" y="29"/>
                </a:lnTo>
                <a:lnTo>
                  <a:pt x="536" y="27"/>
                </a:lnTo>
                <a:lnTo>
                  <a:pt x="542" y="25"/>
                </a:lnTo>
                <a:lnTo>
                  <a:pt x="547" y="23"/>
                </a:lnTo>
                <a:lnTo>
                  <a:pt x="553" y="23"/>
                </a:lnTo>
                <a:lnTo>
                  <a:pt x="559" y="22"/>
                </a:lnTo>
                <a:lnTo>
                  <a:pt x="589" y="22"/>
                </a:lnTo>
                <a:lnTo>
                  <a:pt x="614" y="22"/>
                </a:lnTo>
                <a:lnTo>
                  <a:pt x="637" y="22"/>
                </a:lnTo>
                <a:lnTo>
                  <a:pt x="657" y="22"/>
                </a:lnTo>
                <a:lnTo>
                  <a:pt x="678" y="22"/>
                </a:lnTo>
                <a:lnTo>
                  <a:pt x="699" y="22"/>
                </a:lnTo>
                <a:lnTo>
                  <a:pt x="725" y="22"/>
                </a:lnTo>
                <a:lnTo>
                  <a:pt x="756" y="22"/>
                </a:lnTo>
                <a:lnTo>
                  <a:pt x="759" y="18"/>
                </a:lnTo>
                <a:lnTo>
                  <a:pt x="763" y="14"/>
                </a:lnTo>
                <a:lnTo>
                  <a:pt x="769" y="12"/>
                </a:lnTo>
                <a:lnTo>
                  <a:pt x="774" y="12"/>
                </a:lnTo>
                <a:lnTo>
                  <a:pt x="785" y="13"/>
                </a:lnTo>
                <a:lnTo>
                  <a:pt x="793" y="15"/>
                </a:lnTo>
                <a:lnTo>
                  <a:pt x="802" y="17"/>
                </a:lnTo>
                <a:lnTo>
                  <a:pt x="809" y="21"/>
                </a:lnTo>
                <a:lnTo>
                  <a:pt x="815" y="25"/>
                </a:lnTo>
                <a:lnTo>
                  <a:pt x="823" y="28"/>
                </a:lnTo>
                <a:lnTo>
                  <a:pt x="830" y="30"/>
                </a:lnTo>
                <a:lnTo>
                  <a:pt x="840" y="31"/>
                </a:lnTo>
                <a:lnTo>
                  <a:pt x="844" y="30"/>
                </a:lnTo>
                <a:lnTo>
                  <a:pt x="848" y="29"/>
                </a:lnTo>
                <a:lnTo>
                  <a:pt x="852" y="28"/>
                </a:lnTo>
                <a:lnTo>
                  <a:pt x="855" y="26"/>
                </a:lnTo>
                <a:lnTo>
                  <a:pt x="861" y="21"/>
                </a:lnTo>
                <a:lnTo>
                  <a:pt x="867" y="15"/>
                </a:lnTo>
                <a:lnTo>
                  <a:pt x="873" y="9"/>
                </a:lnTo>
                <a:lnTo>
                  <a:pt x="879" y="5"/>
                </a:lnTo>
                <a:lnTo>
                  <a:pt x="882" y="3"/>
                </a:lnTo>
                <a:lnTo>
                  <a:pt x="886" y="1"/>
                </a:lnTo>
                <a:lnTo>
                  <a:pt x="890" y="0"/>
                </a:lnTo>
                <a:lnTo>
                  <a:pt x="894" y="0"/>
                </a:lnTo>
                <a:lnTo>
                  <a:pt x="904" y="1"/>
                </a:lnTo>
                <a:lnTo>
                  <a:pt x="911" y="2"/>
                </a:lnTo>
                <a:lnTo>
                  <a:pt x="918" y="3"/>
                </a:lnTo>
                <a:lnTo>
                  <a:pt x="923" y="5"/>
                </a:lnTo>
                <a:lnTo>
                  <a:pt x="928" y="7"/>
                </a:lnTo>
                <a:lnTo>
                  <a:pt x="934" y="9"/>
                </a:lnTo>
                <a:lnTo>
                  <a:pt x="938" y="10"/>
                </a:lnTo>
                <a:lnTo>
                  <a:pt x="945" y="12"/>
                </a:lnTo>
                <a:lnTo>
                  <a:pt x="958" y="12"/>
                </a:lnTo>
                <a:lnTo>
                  <a:pt x="969" y="12"/>
                </a:lnTo>
                <a:lnTo>
                  <a:pt x="981" y="12"/>
                </a:lnTo>
                <a:lnTo>
                  <a:pt x="994" y="12"/>
                </a:lnTo>
                <a:lnTo>
                  <a:pt x="1014" y="12"/>
                </a:lnTo>
                <a:lnTo>
                  <a:pt x="1040" y="12"/>
                </a:lnTo>
                <a:lnTo>
                  <a:pt x="1071" y="12"/>
                </a:lnTo>
                <a:lnTo>
                  <a:pt x="1105" y="14"/>
                </a:lnTo>
                <a:lnTo>
                  <a:pt x="1123" y="15"/>
                </a:lnTo>
                <a:lnTo>
                  <a:pt x="1139" y="17"/>
                </a:lnTo>
                <a:lnTo>
                  <a:pt x="1155" y="19"/>
                </a:lnTo>
                <a:lnTo>
                  <a:pt x="1170" y="22"/>
                </a:lnTo>
                <a:lnTo>
                  <a:pt x="1184" y="27"/>
                </a:lnTo>
                <a:lnTo>
                  <a:pt x="1196" y="31"/>
                </a:lnTo>
                <a:lnTo>
                  <a:pt x="1206" y="36"/>
                </a:lnTo>
                <a:lnTo>
                  <a:pt x="1213" y="4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60" name="Freeform 59"/>
          <p:cNvSpPr>
            <a:spLocks/>
          </p:cNvSpPr>
          <p:nvPr/>
        </p:nvSpPr>
        <p:spPr bwMode="auto">
          <a:xfrm>
            <a:off x="4972118" y="740780"/>
            <a:ext cx="3022572" cy="2301724"/>
          </a:xfrm>
          <a:custGeom>
            <a:avLst/>
            <a:gdLst>
              <a:gd name="T0" fmla="*/ 968 w 2910"/>
              <a:gd name="T1" fmla="*/ 1411 h 2217"/>
              <a:gd name="T2" fmla="*/ 986 w 2910"/>
              <a:gd name="T3" fmla="*/ 1379 h 2217"/>
              <a:gd name="T4" fmla="*/ 956 w 2910"/>
              <a:gd name="T5" fmla="*/ 1278 h 2217"/>
              <a:gd name="T6" fmla="*/ 849 w 2910"/>
              <a:gd name="T7" fmla="*/ 1293 h 2217"/>
              <a:gd name="T8" fmla="*/ 869 w 2910"/>
              <a:gd name="T9" fmla="*/ 1184 h 2217"/>
              <a:gd name="T10" fmla="*/ 714 w 2910"/>
              <a:gd name="T11" fmla="*/ 947 h 2217"/>
              <a:gd name="T12" fmla="*/ 440 w 2910"/>
              <a:gd name="T13" fmla="*/ 845 h 2217"/>
              <a:gd name="T14" fmla="*/ 287 w 2910"/>
              <a:gd name="T15" fmla="*/ 857 h 2217"/>
              <a:gd name="T16" fmla="*/ 190 w 2910"/>
              <a:gd name="T17" fmla="*/ 822 h 2217"/>
              <a:gd name="T18" fmla="*/ 74 w 2910"/>
              <a:gd name="T19" fmla="*/ 771 h 2217"/>
              <a:gd name="T20" fmla="*/ 193 w 2910"/>
              <a:gd name="T21" fmla="*/ 737 h 2217"/>
              <a:gd name="T22" fmla="*/ 236 w 2910"/>
              <a:gd name="T23" fmla="*/ 712 h 2217"/>
              <a:gd name="T24" fmla="*/ 1 w 2910"/>
              <a:gd name="T25" fmla="*/ 631 h 2217"/>
              <a:gd name="T26" fmla="*/ 213 w 2910"/>
              <a:gd name="T27" fmla="*/ 550 h 2217"/>
              <a:gd name="T28" fmla="*/ 284 w 2910"/>
              <a:gd name="T29" fmla="*/ 445 h 2217"/>
              <a:gd name="T30" fmla="*/ 322 w 2910"/>
              <a:gd name="T31" fmla="*/ 375 h 2217"/>
              <a:gd name="T32" fmla="*/ 523 w 2910"/>
              <a:gd name="T33" fmla="*/ 265 h 2217"/>
              <a:gd name="T34" fmla="*/ 777 w 2910"/>
              <a:gd name="T35" fmla="*/ 177 h 2217"/>
              <a:gd name="T36" fmla="*/ 905 w 2910"/>
              <a:gd name="T37" fmla="*/ 189 h 2217"/>
              <a:gd name="T38" fmla="*/ 1012 w 2910"/>
              <a:gd name="T39" fmla="*/ 170 h 2217"/>
              <a:gd name="T40" fmla="*/ 1284 w 2910"/>
              <a:gd name="T41" fmla="*/ 204 h 2217"/>
              <a:gd name="T42" fmla="*/ 1255 w 2910"/>
              <a:gd name="T43" fmla="*/ 116 h 2217"/>
              <a:gd name="T44" fmla="*/ 1505 w 2910"/>
              <a:gd name="T45" fmla="*/ 69 h 2217"/>
              <a:gd name="T46" fmla="*/ 1809 w 2910"/>
              <a:gd name="T47" fmla="*/ 0 h 2217"/>
              <a:gd name="T48" fmla="*/ 2280 w 2910"/>
              <a:gd name="T49" fmla="*/ 87 h 2217"/>
              <a:gd name="T50" fmla="*/ 2411 w 2910"/>
              <a:gd name="T51" fmla="*/ 161 h 2217"/>
              <a:gd name="T52" fmla="*/ 1954 w 2910"/>
              <a:gd name="T53" fmla="*/ 212 h 2217"/>
              <a:gd name="T54" fmla="*/ 2194 w 2910"/>
              <a:gd name="T55" fmla="*/ 289 h 2217"/>
              <a:gd name="T56" fmla="*/ 2424 w 2910"/>
              <a:gd name="T57" fmla="*/ 206 h 2217"/>
              <a:gd name="T58" fmla="*/ 2362 w 2910"/>
              <a:gd name="T59" fmla="*/ 369 h 2217"/>
              <a:gd name="T60" fmla="*/ 2742 w 2910"/>
              <a:gd name="T61" fmla="*/ 220 h 2217"/>
              <a:gd name="T62" fmla="*/ 2907 w 2910"/>
              <a:gd name="T63" fmla="*/ 249 h 2217"/>
              <a:gd name="T64" fmla="*/ 2742 w 2910"/>
              <a:gd name="T65" fmla="*/ 358 h 2217"/>
              <a:gd name="T66" fmla="*/ 2711 w 2910"/>
              <a:gd name="T67" fmla="*/ 408 h 2217"/>
              <a:gd name="T68" fmla="*/ 2623 w 2910"/>
              <a:gd name="T69" fmla="*/ 473 h 2217"/>
              <a:gd name="T70" fmla="*/ 2504 w 2910"/>
              <a:gd name="T71" fmla="*/ 594 h 2217"/>
              <a:gd name="T72" fmla="*/ 2600 w 2910"/>
              <a:gd name="T73" fmla="*/ 681 h 2217"/>
              <a:gd name="T74" fmla="*/ 2649 w 2910"/>
              <a:gd name="T75" fmla="*/ 756 h 2217"/>
              <a:gd name="T76" fmla="*/ 2495 w 2910"/>
              <a:gd name="T77" fmla="*/ 811 h 2217"/>
              <a:gd name="T78" fmla="*/ 2576 w 2910"/>
              <a:gd name="T79" fmla="*/ 910 h 2217"/>
              <a:gd name="T80" fmla="*/ 2526 w 2910"/>
              <a:gd name="T81" fmla="*/ 980 h 2217"/>
              <a:gd name="T82" fmla="*/ 2529 w 2910"/>
              <a:gd name="T83" fmla="*/ 1072 h 2217"/>
              <a:gd name="T84" fmla="*/ 2391 w 2910"/>
              <a:gd name="T85" fmla="*/ 1106 h 2217"/>
              <a:gd name="T86" fmla="*/ 2451 w 2910"/>
              <a:gd name="T87" fmla="*/ 1191 h 2217"/>
              <a:gd name="T88" fmla="*/ 2339 w 2910"/>
              <a:gd name="T89" fmla="*/ 1152 h 2217"/>
              <a:gd name="T90" fmla="*/ 2478 w 2910"/>
              <a:gd name="T91" fmla="*/ 1324 h 2217"/>
              <a:gd name="T92" fmla="*/ 2385 w 2910"/>
              <a:gd name="T93" fmla="*/ 1361 h 2217"/>
              <a:gd name="T94" fmla="*/ 2286 w 2910"/>
              <a:gd name="T95" fmla="*/ 1320 h 2217"/>
              <a:gd name="T96" fmla="*/ 2279 w 2910"/>
              <a:gd name="T97" fmla="*/ 1385 h 2217"/>
              <a:gd name="T98" fmla="*/ 2336 w 2910"/>
              <a:gd name="T99" fmla="*/ 1465 h 2217"/>
              <a:gd name="T100" fmla="*/ 2028 w 2910"/>
              <a:gd name="T101" fmla="*/ 1573 h 2217"/>
              <a:gd name="T102" fmla="*/ 1875 w 2910"/>
              <a:gd name="T103" fmla="*/ 1695 h 2217"/>
              <a:gd name="T104" fmla="*/ 1705 w 2910"/>
              <a:gd name="T105" fmla="*/ 1732 h 2217"/>
              <a:gd name="T106" fmla="*/ 1559 w 2910"/>
              <a:gd name="T107" fmla="*/ 1822 h 2217"/>
              <a:gd name="T108" fmla="*/ 1558 w 2910"/>
              <a:gd name="T109" fmla="*/ 1921 h 2217"/>
              <a:gd name="T110" fmla="*/ 1478 w 2910"/>
              <a:gd name="T111" fmla="*/ 2110 h 2217"/>
              <a:gd name="T112" fmla="*/ 1397 w 2910"/>
              <a:gd name="T113" fmla="*/ 2207 h 2217"/>
              <a:gd name="T114" fmla="*/ 1292 w 2910"/>
              <a:gd name="T115" fmla="*/ 2140 h 2217"/>
              <a:gd name="T116" fmla="*/ 1147 w 2910"/>
              <a:gd name="T117" fmla="*/ 2106 h 2217"/>
              <a:gd name="T118" fmla="*/ 1041 w 2910"/>
              <a:gd name="T119" fmla="*/ 1911 h 2217"/>
              <a:gd name="T120" fmla="*/ 997 w 2910"/>
              <a:gd name="T121" fmla="*/ 1876 h 2217"/>
              <a:gd name="T122" fmla="*/ 935 w 2910"/>
              <a:gd name="T123" fmla="*/ 1712 h 2217"/>
              <a:gd name="T124" fmla="*/ 981 w 2910"/>
              <a:gd name="T125" fmla="*/ 1554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10" h="2217">
                <a:moveTo>
                  <a:pt x="981" y="1554"/>
                </a:moveTo>
                <a:lnTo>
                  <a:pt x="995" y="1547"/>
                </a:lnTo>
                <a:lnTo>
                  <a:pt x="1005" y="1545"/>
                </a:lnTo>
                <a:lnTo>
                  <a:pt x="1009" y="1545"/>
                </a:lnTo>
                <a:lnTo>
                  <a:pt x="1013" y="1546"/>
                </a:lnTo>
                <a:lnTo>
                  <a:pt x="1020" y="1547"/>
                </a:lnTo>
                <a:lnTo>
                  <a:pt x="1027" y="1550"/>
                </a:lnTo>
                <a:lnTo>
                  <a:pt x="1033" y="1533"/>
                </a:lnTo>
                <a:lnTo>
                  <a:pt x="1038" y="1518"/>
                </a:lnTo>
                <a:lnTo>
                  <a:pt x="1045" y="1505"/>
                </a:lnTo>
                <a:lnTo>
                  <a:pt x="1051" y="1492"/>
                </a:lnTo>
                <a:lnTo>
                  <a:pt x="1058" y="1480"/>
                </a:lnTo>
                <a:lnTo>
                  <a:pt x="1065" y="1467"/>
                </a:lnTo>
                <a:lnTo>
                  <a:pt x="1072" y="1452"/>
                </a:lnTo>
                <a:lnTo>
                  <a:pt x="1078" y="1435"/>
                </a:lnTo>
                <a:lnTo>
                  <a:pt x="1054" y="1429"/>
                </a:lnTo>
                <a:lnTo>
                  <a:pt x="1027" y="1424"/>
                </a:lnTo>
                <a:lnTo>
                  <a:pt x="998" y="1417"/>
                </a:lnTo>
                <a:lnTo>
                  <a:pt x="968" y="1411"/>
                </a:lnTo>
                <a:lnTo>
                  <a:pt x="954" y="1406"/>
                </a:lnTo>
                <a:lnTo>
                  <a:pt x="941" y="1402"/>
                </a:lnTo>
                <a:lnTo>
                  <a:pt x="929" y="1398"/>
                </a:lnTo>
                <a:lnTo>
                  <a:pt x="919" y="1391"/>
                </a:lnTo>
                <a:lnTo>
                  <a:pt x="910" y="1385"/>
                </a:lnTo>
                <a:lnTo>
                  <a:pt x="903" y="1378"/>
                </a:lnTo>
                <a:lnTo>
                  <a:pt x="901" y="1374"/>
                </a:lnTo>
                <a:lnTo>
                  <a:pt x="899" y="1370"/>
                </a:lnTo>
                <a:lnTo>
                  <a:pt x="898" y="1365"/>
                </a:lnTo>
                <a:lnTo>
                  <a:pt x="897" y="1361"/>
                </a:lnTo>
                <a:lnTo>
                  <a:pt x="905" y="1360"/>
                </a:lnTo>
                <a:lnTo>
                  <a:pt x="910" y="1360"/>
                </a:lnTo>
                <a:lnTo>
                  <a:pt x="915" y="1361"/>
                </a:lnTo>
                <a:lnTo>
                  <a:pt x="924" y="1361"/>
                </a:lnTo>
                <a:lnTo>
                  <a:pt x="938" y="1362"/>
                </a:lnTo>
                <a:lnTo>
                  <a:pt x="951" y="1365"/>
                </a:lnTo>
                <a:lnTo>
                  <a:pt x="963" y="1370"/>
                </a:lnTo>
                <a:lnTo>
                  <a:pt x="975" y="1375"/>
                </a:lnTo>
                <a:lnTo>
                  <a:pt x="986" y="1379"/>
                </a:lnTo>
                <a:lnTo>
                  <a:pt x="999" y="1384"/>
                </a:lnTo>
                <a:lnTo>
                  <a:pt x="1012" y="1387"/>
                </a:lnTo>
                <a:lnTo>
                  <a:pt x="1027" y="1388"/>
                </a:lnTo>
                <a:lnTo>
                  <a:pt x="1033" y="1387"/>
                </a:lnTo>
                <a:lnTo>
                  <a:pt x="1036" y="1386"/>
                </a:lnTo>
                <a:lnTo>
                  <a:pt x="1039" y="1383"/>
                </a:lnTo>
                <a:lnTo>
                  <a:pt x="1041" y="1379"/>
                </a:lnTo>
                <a:lnTo>
                  <a:pt x="1043" y="1371"/>
                </a:lnTo>
                <a:lnTo>
                  <a:pt x="1044" y="1361"/>
                </a:lnTo>
                <a:lnTo>
                  <a:pt x="1034" y="1358"/>
                </a:lnTo>
                <a:lnTo>
                  <a:pt x="1025" y="1352"/>
                </a:lnTo>
                <a:lnTo>
                  <a:pt x="1018" y="1347"/>
                </a:lnTo>
                <a:lnTo>
                  <a:pt x="1011" y="1339"/>
                </a:lnTo>
                <a:lnTo>
                  <a:pt x="997" y="1324"/>
                </a:lnTo>
                <a:lnTo>
                  <a:pt x="984" y="1307"/>
                </a:lnTo>
                <a:lnTo>
                  <a:pt x="978" y="1299"/>
                </a:lnTo>
                <a:lnTo>
                  <a:pt x="971" y="1292"/>
                </a:lnTo>
                <a:lnTo>
                  <a:pt x="964" y="1284"/>
                </a:lnTo>
                <a:lnTo>
                  <a:pt x="956" y="1278"/>
                </a:lnTo>
                <a:lnTo>
                  <a:pt x="949" y="1272"/>
                </a:lnTo>
                <a:lnTo>
                  <a:pt x="940" y="1268"/>
                </a:lnTo>
                <a:lnTo>
                  <a:pt x="930" y="1266"/>
                </a:lnTo>
                <a:lnTo>
                  <a:pt x="919" y="1265"/>
                </a:lnTo>
                <a:lnTo>
                  <a:pt x="917" y="1265"/>
                </a:lnTo>
                <a:lnTo>
                  <a:pt x="914" y="1266"/>
                </a:lnTo>
                <a:lnTo>
                  <a:pt x="912" y="1268"/>
                </a:lnTo>
                <a:lnTo>
                  <a:pt x="910" y="1270"/>
                </a:lnTo>
                <a:lnTo>
                  <a:pt x="905" y="1274"/>
                </a:lnTo>
                <a:lnTo>
                  <a:pt x="901" y="1280"/>
                </a:lnTo>
                <a:lnTo>
                  <a:pt x="897" y="1286"/>
                </a:lnTo>
                <a:lnTo>
                  <a:pt x="891" y="1291"/>
                </a:lnTo>
                <a:lnTo>
                  <a:pt x="888" y="1293"/>
                </a:lnTo>
                <a:lnTo>
                  <a:pt x="885" y="1294"/>
                </a:lnTo>
                <a:lnTo>
                  <a:pt x="882" y="1295"/>
                </a:lnTo>
                <a:lnTo>
                  <a:pt x="877" y="1296"/>
                </a:lnTo>
                <a:lnTo>
                  <a:pt x="867" y="1295"/>
                </a:lnTo>
                <a:lnTo>
                  <a:pt x="857" y="1295"/>
                </a:lnTo>
                <a:lnTo>
                  <a:pt x="849" y="1293"/>
                </a:lnTo>
                <a:lnTo>
                  <a:pt x="843" y="1291"/>
                </a:lnTo>
                <a:lnTo>
                  <a:pt x="837" y="1286"/>
                </a:lnTo>
                <a:lnTo>
                  <a:pt x="834" y="1281"/>
                </a:lnTo>
                <a:lnTo>
                  <a:pt x="832" y="1273"/>
                </a:lnTo>
                <a:lnTo>
                  <a:pt x="831" y="1265"/>
                </a:lnTo>
                <a:lnTo>
                  <a:pt x="832" y="1258"/>
                </a:lnTo>
                <a:lnTo>
                  <a:pt x="833" y="1252"/>
                </a:lnTo>
                <a:lnTo>
                  <a:pt x="835" y="1247"/>
                </a:lnTo>
                <a:lnTo>
                  <a:pt x="837" y="1242"/>
                </a:lnTo>
                <a:lnTo>
                  <a:pt x="844" y="1234"/>
                </a:lnTo>
                <a:lnTo>
                  <a:pt x="850" y="1228"/>
                </a:lnTo>
                <a:lnTo>
                  <a:pt x="858" y="1221"/>
                </a:lnTo>
                <a:lnTo>
                  <a:pt x="863" y="1214"/>
                </a:lnTo>
                <a:lnTo>
                  <a:pt x="867" y="1210"/>
                </a:lnTo>
                <a:lnTo>
                  <a:pt x="868" y="1204"/>
                </a:lnTo>
                <a:lnTo>
                  <a:pt x="870" y="1199"/>
                </a:lnTo>
                <a:lnTo>
                  <a:pt x="870" y="1191"/>
                </a:lnTo>
                <a:lnTo>
                  <a:pt x="870" y="1188"/>
                </a:lnTo>
                <a:lnTo>
                  <a:pt x="869" y="1184"/>
                </a:lnTo>
                <a:lnTo>
                  <a:pt x="868" y="1180"/>
                </a:lnTo>
                <a:lnTo>
                  <a:pt x="865" y="1177"/>
                </a:lnTo>
                <a:lnTo>
                  <a:pt x="860" y="1173"/>
                </a:lnTo>
                <a:lnTo>
                  <a:pt x="855" y="1170"/>
                </a:lnTo>
                <a:lnTo>
                  <a:pt x="847" y="1167"/>
                </a:lnTo>
                <a:lnTo>
                  <a:pt x="841" y="1165"/>
                </a:lnTo>
                <a:lnTo>
                  <a:pt x="834" y="1165"/>
                </a:lnTo>
                <a:lnTo>
                  <a:pt x="828" y="1164"/>
                </a:lnTo>
                <a:lnTo>
                  <a:pt x="828" y="1141"/>
                </a:lnTo>
                <a:lnTo>
                  <a:pt x="828" y="1137"/>
                </a:lnTo>
                <a:lnTo>
                  <a:pt x="818" y="1110"/>
                </a:lnTo>
                <a:lnTo>
                  <a:pt x="807" y="1083"/>
                </a:lnTo>
                <a:lnTo>
                  <a:pt x="794" y="1056"/>
                </a:lnTo>
                <a:lnTo>
                  <a:pt x="779" y="1030"/>
                </a:lnTo>
                <a:lnTo>
                  <a:pt x="763" y="1005"/>
                </a:lnTo>
                <a:lnTo>
                  <a:pt x="745" y="980"/>
                </a:lnTo>
                <a:lnTo>
                  <a:pt x="735" y="968"/>
                </a:lnTo>
                <a:lnTo>
                  <a:pt x="725" y="957"/>
                </a:lnTo>
                <a:lnTo>
                  <a:pt x="714" y="947"/>
                </a:lnTo>
                <a:lnTo>
                  <a:pt x="704" y="936"/>
                </a:lnTo>
                <a:lnTo>
                  <a:pt x="692" y="926"/>
                </a:lnTo>
                <a:lnTo>
                  <a:pt x="680" y="916"/>
                </a:lnTo>
                <a:lnTo>
                  <a:pt x="668" y="908"/>
                </a:lnTo>
                <a:lnTo>
                  <a:pt x="655" y="899"/>
                </a:lnTo>
                <a:lnTo>
                  <a:pt x="642" y="890"/>
                </a:lnTo>
                <a:lnTo>
                  <a:pt x="628" y="883"/>
                </a:lnTo>
                <a:lnTo>
                  <a:pt x="614" y="876"/>
                </a:lnTo>
                <a:lnTo>
                  <a:pt x="600" y="870"/>
                </a:lnTo>
                <a:lnTo>
                  <a:pt x="585" y="864"/>
                </a:lnTo>
                <a:lnTo>
                  <a:pt x="570" y="859"/>
                </a:lnTo>
                <a:lnTo>
                  <a:pt x="555" y="855"/>
                </a:lnTo>
                <a:lnTo>
                  <a:pt x="538" y="851"/>
                </a:lnTo>
                <a:lnTo>
                  <a:pt x="521" y="848"/>
                </a:lnTo>
                <a:lnTo>
                  <a:pt x="505" y="846"/>
                </a:lnTo>
                <a:lnTo>
                  <a:pt x="488" y="845"/>
                </a:lnTo>
                <a:lnTo>
                  <a:pt x="469" y="845"/>
                </a:lnTo>
                <a:lnTo>
                  <a:pt x="452" y="845"/>
                </a:lnTo>
                <a:lnTo>
                  <a:pt x="440" y="845"/>
                </a:lnTo>
                <a:lnTo>
                  <a:pt x="430" y="845"/>
                </a:lnTo>
                <a:lnTo>
                  <a:pt x="420" y="845"/>
                </a:lnTo>
                <a:lnTo>
                  <a:pt x="411" y="845"/>
                </a:lnTo>
                <a:lnTo>
                  <a:pt x="404" y="847"/>
                </a:lnTo>
                <a:lnTo>
                  <a:pt x="398" y="850"/>
                </a:lnTo>
                <a:lnTo>
                  <a:pt x="393" y="854"/>
                </a:lnTo>
                <a:lnTo>
                  <a:pt x="386" y="858"/>
                </a:lnTo>
                <a:lnTo>
                  <a:pt x="381" y="861"/>
                </a:lnTo>
                <a:lnTo>
                  <a:pt x="373" y="863"/>
                </a:lnTo>
                <a:lnTo>
                  <a:pt x="366" y="863"/>
                </a:lnTo>
                <a:lnTo>
                  <a:pt x="354" y="862"/>
                </a:lnTo>
                <a:lnTo>
                  <a:pt x="342" y="858"/>
                </a:lnTo>
                <a:lnTo>
                  <a:pt x="335" y="856"/>
                </a:lnTo>
                <a:lnTo>
                  <a:pt x="329" y="854"/>
                </a:lnTo>
                <a:lnTo>
                  <a:pt x="322" y="853"/>
                </a:lnTo>
                <a:lnTo>
                  <a:pt x="315" y="853"/>
                </a:lnTo>
                <a:lnTo>
                  <a:pt x="303" y="853"/>
                </a:lnTo>
                <a:lnTo>
                  <a:pt x="293" y="855"/>
                </a:lnTo>
                <a:lnTo>
                  <a:pt x="287" y="857"/>
                </a:lnTo>
                <a:lnTo>
                  <a:pt x="280" y="860"/>
                </a:lnTo>
                <a:lnTo>
                  <a:pt x="297" y="871"/>
                </a:lnTo>
                <a:lnTo>
                  <a:pt x="291" y="877"/>
                </a:lnTo>
                <a:lnTo>
                  <a:pt x="288" y="880"/>
                </a:lnTo>
                <a:lnTo>
                  <a:pt x="284" y="880"/>
                </a:lnTo>
                <a:lnTo>
                  <a:pt x="277" y="880"/>
                </a:lnTo>
                <a:lnTo>
                  <a:pt x="262" y="878"/>
                </a:lnTo>
                <a:lnTo>
                  <a:pt x="246" y="876"/>
                </a:lnTo>
                <a:lnTo>
                  <a:pt x="230" y="873"/>
                </a:lnTo>
                <a:lnTo>
                  <a:pt x="213" y="868"/>
                </a:lnTo>
                <a:lnTo>
                  <a:pt x="199" y="862"/>
                </a:lnTo>
                <a:lnTo>
                  <a:pt x="185" y="855"/>
                </a:lnTo>
                <a:lnTo>
                  <a:pt x="179" y="850"/>
                </a:lnTo>
                <a:lnTo>
                  <a:pt x="173" y="846"/>
                </a:lnTo>
                <a:lnTo>
                  <a:pt x="169" y="842"/>
                </a:lnTo>
                <a:lnTo>
                  <a:pt x="165" y="836"/>
                </a:lnTo>
                <a:lnTo>
                  <a:pt x="176" y="830"/>
                </a:lnTo>
                <a:lnTo>
                  <a:pt x="185" y="824"/>
                </a:lnTo>
                <a:lnTo>
                  <a:pt x="190" y="822"/>
                </a:lnTo>
                <a:lnTo>
                  <a:pt x="193" y="819"/>
                </a:lnTo>
                <a:lnTo>
                  <a:pt x="197" y="815"/>
                </a:lnTo>
                <a:lnTo>
                  <a:pt x="200" y="809"/>
                </a:lnTo>
                <a:lnTo>
                  <a:pt x="180" y="801"/>
                </a:lnTo>
                <a:lnTo>
                  <a:pt x="163" y="790"/>
                </a:lnTo>
                <a:lnTo>
                  <a:pt x="154" y="785"/>
                </a:lnTo>
                <a:lnTo>
                  <a:pt x="145" y="782"/>
                </a:lnTo>
                <a:lnTo>
                  <a:pt x="138" y="780"/>
                </a:lnTo>
                <a:lnTo>
                  <a:pt x="130" y="779"/>
                </a:lnTo>
                <a:lnTo>
                  <a:pt x="118" y="780"/>
                </a:lnTo>
                <a:lnTo>
                  <a:pt x="110" y="781"/>
                </a:lnTo>
                <a:lnTo>
                  <a:pt x="103" y="783"/>
                </a:lnTo>
                <a:lnTo>
                  <a:pt x="99" y="784"/>
                </a:lnTo>
                <a:lnTo>
                  <a:pt x="95" y="785"/>
                </a:lnTo>
                <a:lnTo>
                  <a:pt x="89" y="785"/>
                </a:lnTo>
                <a:lnTo>
                  <a:pt x="83" y="783"/>
                </a:lnTo>
                <a:lnTo>
                  <a:pt x="73" y="779"/>
                </a:lnTo>
                <a:lnTo>
                  <a:pt x="73" y="775"/>
                </a:lnTo>
                <a:lnTo>
                  <a:pt x="74" y="771"/>
                </a:lnTo>
                <a:lnTo>
                  <a:pt x="76" y="767"/>
                </a:lnTo>
                <a:lnTo>
                  <a:pt x="78" y="765"/>
                </a:lnTo>
                <a:lnTo>
                  <a:pt x="85" y="759"/>
                </a:lnTo>
                <a:lnTo>
                  <a:pt x="92" y="755"/>
                </a:lnTo>
                <a:lnTo>
                  <a:pt x="100" y="752"/>
                </a:lnTo>
                <a:lnTo>
                  <a:pt x="109" y="750"/>
                </a:lnTo>
                <a:lnTo>
                  <a:pt x="116" y="749"/>
                </a:lnTo>
                <a:lnTo>
                  <a:pt x="123" y="748"/>
                </a:lnTo>
                <a:lnTo>
                  <a:pt x="136" y="748"/>
                </a:lnTo>
                <a:lnTo>
                  <a:pt x="146" y="748"/>
                </a:lnTo>
                <a:lnTo>
                  <a:pt x="156" y="748"/>
                </a:lnTo>
                <a:lnTo>
                  <a:pt x="165" y="748"/>
                </a:lnTo>
                <a:lnTo>
                  <a:pt x="170" y="748"/>
                </a:lnTo>
                <a:lnTo>
                  <a:pt x="176" y="748"/>
                </a:lnTo>
                <a:lnTo>
                  <a:pt x="180" y="747"/>
                </a:lnTo>
                <a:lnTo>
                  <a:pt x="183" y="744"/>
                </a:lnTo>
                <a:lnTo>
                  <a:pt x="187" y="742"/>
                </a:lnTo>
                <a:lnTo>
                  <a:pt x="190" y="740"/>
                </a:lnTo>
                <a:lnTo>
                  <a:pt x="193" y="737"/>
                </a:lnTo>
                <a:lnTo>
                  <a:pt x="196" y="732"/>
                </a:lnTo>
                <a:lnTo>
                  <a:pt x="251" y="732"/>
                </a:lnTo>
                <a:lnTo>
                  <a:pt x="280" y="732"/>
                </a:lnTo>
                <a:lnTo>
                  <a:pt x="291" y="732"/>
                </a:lnTo>
                <a:lnTo>
                  <a:pt x="292" y="732"/>
                </a:lnTo>
                <a:lnTo>
                  <a:pt x="298" y="728"/>
                </a:lnTo>
                <a:lnTo>
                  <a:pt x="301" y="725"/>
                </a:lnTo>
                <a:lnTo>
                  <a:pt x="304" y="721"/>
                </a:lnTo>
                <a:lnTo>
                  <a:pt x="306" y="716"/>
                </a:lnTo>
                <a:lnTo>
                  <a:pt x="311" y="706"/>
                </a:lnTo>
                <a:lnTo>
                  <a:pt x="315" y="695"/>
                </a:lnTo>
                <a:lnTo>
                  <a:pt x="275" y="695"/>
                </a:lnTo>
                <a:lnTo>
                  <a:pt x="254" y="695"/>
                </a:lnTo>
                <a:lnTo>
                  <a:pt x="247" y="695"/>
                </a:lnTo>
                <a:lnTo>
                  <a:pt x="246" y="695"/>
                </a:lnTo>
                <a:lnTo>
                  <a:pt x="244" y="702"/>
                </a:lnTo>
                <a:lnTo>
                  <a:pt x="240" y="708"/>
                </a:lnTo>
                <a:lnTo>
                  <a:pt x="238" y="711"/>
                </a:lnTo>
                <a:lnTo>
                  <a:pt x="236" y="712"/>
                </a:lnTo>
                <a:lnTo>
                  <a:pt x="234" y="713"/>
                </a:lnTo>
                <a:lnTo>
                  <a:pt x="231" y="713"/>
                </a:lnTo>
                <a:lnTo>
                  <a:pt x="213" y="713"/>
                </a:lnTo>
                <a:lnTo>
                  <a:pt x="198" y="713"/>
                </a:lnTo>
                <a:lnTo>
                  <a:pt x="184" y="713"/>
                </a:lnTo>
                <a:lnTo>
                  <a:pt x="169" y="713"/>
                </a:lnTo>
                <a:lnTo>
                  <a:pt x="159" y="712"/>
                </a:lnTo>
                <a:lnTo>
                  <a:pt x="139" y="705"/>
                </a:lnTo>
                <a:lnTo>
                  <a:pt x="112" y="698"/>
                </a:lnTo>
                <a:lnTo>
                  <a:pt x="82" y="687"/>
                </a:lnTo>
                <a:lnTo>
                  <a:pt x="51" y="675"/>
                </a:lnTo>
                <a:lnTo>
                  <a:pt x="26" y="663"/>
                </a:lnTo>
                <a:lnTo>
                  <a:pt x="15" y="657"/>
                </a:lnTo>
                <a:lnTo>
                  <a:pt x="7" y="651"/>
                </a:lnTo>
                <a:lnTo>
                  <a:pt x="4" y="648"/>
                </a:lnTo>
                <a:lnTo>
                  <a:pt x="2" y="646"/>
                </a:lnTo>
                <a:lnTo>
                  <a:pt x="1" y="643"/>
                </a:lnTo>
                <a:lnTo>
                  <a:pt x="0" y="640"/>
                </a:lnTo>
                <a:lnTo>
                  <a:pt x="1" y="631"/>
                </a:lnTo>
                <a:lnTo>
                  <a:pt x="3" y="623"/>
                </a:lnTo>
                <a:lnTo>
                  <a:pt x="6" y="617"/>
                </a:lnTo>
                <a:lnTo>
                  <a:pt x="9" y="611"/>
                </a:lnTo>
                <a:lnTo>
                  <a:pt x="15" y="608"/>
                </a:lnTo>
                <a:lnTo>
                  <a:pt x="21" y="605"/>
                </a:lnTo>
                <a:lnTo>
                  <a:pt x="28" y="603"/>
                </a:lnTo>
                <a:lnTo>
                  <a:pt x="35" y="602"/>
                </a:lnTo>
                <a:lnTo>
                  <a:pt x="67" y="598"/>
                </a:lnTo>
                <a:lnTo>
                  <a:pt x="96" y="594"/>
                </a:lnTo>
                <a:lnTo>
                  <a:pt x="117" y="584"/>
                </a:lnTo>
                <a:lnTo>
                  <a:pt x="137" y="573"/>
                </a:lnTo>
                <a:lnTo>
                  <a:pt x="145" y="568"/>
                </a:lnTo>
                <a:lnTo>
                  <a:pt x="155" y="563"/>
                </a:lnTo>
                <a:lnTo>
                  <a:pt x="166" y="558"/>
                </a:lnTo>
                <a:lnTo>
                  <a:pt x="177" y="555"/>
                </a:lnTo>
                <a:lnTo>
                  <a:pt x="185" y="553"/>
                </a:lnTo>
                <a:lnTo>
                  <a:pt x="195" y="551"/>
                </a:lnTo>
                <a:lnTo>
                  <a:pt x="204" y="551"/>
                </a:lnTo>
                <a:lnTo>
                  <a:pt x="213" y="550"/>
                </a:lnTo>
                <a:lnTo>
                  <a:pt x="233" y="550"/>
                </a:lnTo>
                <a:lnTo>
                  <a:pt x="253" y="551"/>
                </a:lnTo>
                <a:lnTo>
                  <a:pt x="272" y="552"/>
                </a:lnTo>
                <a:lnTo>
                  <a:pt x="290" y="552"/>
                </a:lnTo>
                <a:lnTo>
                  <a:pt x="300" y="551"/>
                </a:lnTo>
                <a:lnTo>
                  <a:pt x="307" y="550"/>
                </a:lnTo>
                <a:lnTo>
                  <a:pt x="316" y="546"/>
                </a:lnTo>
                <a:lnTo>
                  <a:pt x="323" y="544"/>
                </a:lnTo>
                <a:lnTo>
                  <a:pt x="333" y="536"/>
                </a:lnTo>
                <a:lnTo>
                  <a:pt x="342" y="527"/>
                </a:lnTo>
                <a:lnTo>
                  <a:pt x="349" y="517"/>
                </a:lnTo>
                <a:lnTo>
                  <a:pt x="356" y="506"/>
                </a:lnTo>
                <a:lnTo>
                  <a:pt x="361" y="494"/>
                </a:lnTo>
                <a:lnTo>
                  <a:pt x="366" y="480"/>
                </a:lnTo>
                <a:lnTo>
                  <a:pt x="369" y="466"/>
                </a:lnTo>
                <a:lnTo>
                  <a:pt x="369" y="451"/>
                </a:lnTo>
                <a:lnTo>
                  <a:pt x="336" y="449"/>
                </a:lnTo>
                <a:lnTo>
                  <a:pt x="294" y="446"/>
                </a:lnTo>
                <a:lnTo>
                  <a:pt x="284" y="445"/>
                </a:lnTo>
                <a:lnTo>
                  <a:pt x="274" y="442"/>
                </a:lnTo>
                <a:lnTo>
                  <a:pt x="265" y="440"/>
                </a:lnTo>
                <a:lnTo>
                  <a:pt x="258" y="438"/>
                </a:lnTo>
                <a:lnTo>
                  <a:pt x="251" y="434"/>
                </a:lnTo>
                <a:lnTo>
                  <a:pt x="247" y="431"/>
                </a:lnTo>
                <a:lnTo>
                  <a:pt x="245" y="428"/>
                </a:lnTo>
                <a:lnTo>
                  <a:pt x="244" y="426"/>
                </a:lnTo>
                <a:lnTo>
                  <a:pt x="243" y="423"/>
                </a:lnTo>
                <a:lnTo>
                  <a:pt x="243" y="421"/>
                </a:lnTo>
                <a:lnTo>
                  <a:pt x="244" y="414"/>
                </a:lnTo>
                <a:lnTo>
                  <a:pt x="246" y="410"/>
                </a:lnTo>
                <a:lnTo>
                  <a:pt x="250" y="405"/>
                </a:lnTo>
                <a:lnTo>
                  <a:pt x="255" y="401"/>
                </a:lnTo>
                <a:lnTo>
                  <a:pt x="261" y="398"/>
                </a:lnTo>
                <a:lnTo>
                  <a:pt x="266" y="395"/>
                </a:lnTo>
                <a:lnTo>
                  <a:pt x="272" y="394"/>
                </a:lnTo>
                <a:lnTo>
                  <a:pt x="277" y="394"/>
                </a:lnTo>
                <a:lnTo>
                  <a:pt x="299" y="385"/>
                </a:lnTo>
                <a:lnTo>
                  <a:pt x="322" y="375"/>
                </a:lnTo>
                <a:lnTo>
                  <a:pt x="345" y="364"/>
                </a:lnTo>
                <a:lnTo>
                  <a:pt x="369" y="352"/>
                </a:lnTo>
                <a:lnTo>
                  <a:pt x="390" y="339"/>
                </a:lnTo>
                <a:lnTo>
                  <a:pt x="410" y="326"/>
                </a:lnTo>
                <a:lnTo>
                  <a:pt x="428" y="313"/>
                </a:lnTo>
                <a:lnTo>
                  <a:pt x="442" y="301"/>
                </a:lnTo>
                <a:lnTo>
                  <a:pt x="453" y="306"/>
                </a:lnTo>
                <a:lnTo>
                  <a:pt x="464" y="309"/>
                </a:lnTo>
                <a:lnTo>
                  <a:pt x="476" y="312"/>
                </a:lnTo>
                <a:lnTo>
                  <a:pt x="489" y="313"/>
                </a:lnTo>
                <a:lnTo>
                  <a:pt x="498" y="312"/>
                </a:lnTo>
                <a:lnTo>
                  <a:pt x="506" y="309"/>
                </a:lnTo>
                <a:lnTo>
                  <a:pt x="511" y="305"/>
                </a:lnTo>
                <a:lnTo>
                  <a:pt x="516" y="300"/>
                </a:lnTo>
                <a:lnTo>
                  <a:pt x="519" y="294"/>
                </a:lnTo>
                <a:lnTo>
                  <a:pt x="520" y="288"/>
                </a:lnTo>
                <a:lnTo>
                  <a:pt x="522" y="280"/>
                </a:lnTo>
                <a:lnTo>
                  <a:pt x="523" y="273"/>
                </a:lnTo>
                <a:lnTo>
                  <a:pt x="523" y="265"/>
                </a:lnTo>
                <a:lnTo>
                  <a:pt x="525" y="257"/>
                </a:lnTo>
                <a:lnTo>
                  <a:pt x="526" y="251"/>
                </a:lnTo>
                <a:lnTo>
                  <a:pt x="530" y="245"/>
                </a:lnTo>
                <a:lnTo>
                  <a:pt x="533" y="238"/>
                </a:lnTo>
                <a:lnTo>
                  <a:pt x="538" y="234"/>
                </a:lnTo>
                <a:lnTo>
                  <a:pt x="545" y="229"/>
                </a:lnTo>
                <a:lnTo>
                  <a:pt x="555" y="227"/>
                </a:lnTo>
                <a:lnTo>
                  <a:pt x="578" y="224"/>
                </a:lnTo>
                <a:lnTo>
                  <a:pt x="600" y="220"/>
                </a:lnTo>
                <a:lnTo>
                  <a:pt x="618" y="215"/>
                </a:lnTo>
                <a:lnTo>
                  <a:pt x="636" y="211"/>
                </a:lnTo>
                <a:lnTo>
                  <a:pt x="653" y="207"/>
                </a:lnTo>
                <a:lnTo>
                  <a:pt x="671" y="203"/>
                </a:lnTo>
                <a:lnTo>
                  <a:pt x="691" y="201"/>
                </a:lnTo>
                <a:lnTo>
                  <a:pt x="712" y="200"/>
                </a:lnTo>
                <a:lnTo>
                  <a:pt x="729" y="196"/>
                </a:lnTo>
                <a:lnTo>
                  <a:pt x="747" y="189"/>
                </a:lnTo>
                <a:lnTo>
                  <a:pt x="762" y="183"/>
                </a:lnTo>
                <a:lnTo>
                  <a:pt x="777" y="177"/>
                </a:lnTo>
                <a:lnTo>
                  <a:pt x="792" y="171"/>
                </a:lnTo>
                <a:lnTo>
                  <a:pt x="807" y="167"/>
                </a:lnTo>
                <a:lnTo>
                  <a:pt x="822" y="163"/>
                </a:lnTo>
                <a:lnTo>
                  <a:pt x="840" y="162"/>
                </a:lnTo>
                <a:lnTo>
                  <a:pt x="845" y="162"/>
                </a:lnTo>
                <a:lnTo>
                  <a:pt x="849" y="164"/>
                </a:lnTo>
                <a:lnTo>
                  <a:pt x="855" y="167"/>
                </a:lnTo>
                <a:lnTo>
                  <a:pt x="859" y="171"/>
                </a:lnTo>
                <a:lnTo>
                  <a:pt x="868" y="180"/>
                </a:lnTo>
                <a:lnTo>
                  <a:pt x="875" y="189"/>
                </a:lnTo>
                <a:lnTo>
                  <a:pt x="884" y="199"/>
                </a:lnTo>
                <a:lnTo>
                  <a:pt x="892" y="208"/>
                </a:lnTo>
                <a:lnTo>
                  <a:pt x="897" y="211"/>
                </a:lnTo>
                <a:lnTo>
                  <a:pt x="901" y="213"/>
                </a:lnTo>
                <a:lnTo>
                  <a:pt x="906" y="215"/>
                </a:lnTo>
                <a:lnTo>
                  <a:pt x="912" y="216"/>
                </a:lnTo>
                <a:lnTo>
                  <a:pt x="911" y="206"/>
                </a:lnTo>
                <a:lnTo>
                  <a:pt x="909" y="197"/>
                </a:lnTo>
                <a:lnTo>
                  <a:pt x="905" y="189"/>
                </a:lnTo>
                <a:lnTo>
                  <a:pt x="904" y="182"/>
                </a:lnTo>
                <a:lnTo>
                  <a:pt x="918" y="164"/>
                </a:lnTo>
                <a:lnTo>
                  <a:pt x="919" y="162"/>
                </a:lnTo>
                <a:lnTo>
                  <a:pt x="924" y="168"/>
                </a:lnTo>
                <a:lnTo>
                  <a:pt x="928" y="173"/>
                </a:lnTo>
                <a:lnTo>
                  <a:pt x="931" y="177"/>
                </a:lnTo>
                <a:lnTo>
                  <a:pt x="937" y="182"/>
                </a:lnTo>
                <a:lnTo>
                  <a:pt x="945" y="187"/>
                </a:lnTo>
                <a:lnTo>
                  <a:pt x="956" y="191"/>
                </a:lnTo>
                <a:lnTo>
                  <a:pt x="978" y="198"/>
                </a:lnTo>
                <a:lnTo>
                  <a:pt x="1000" y="204"/>
                </a:lnTo>
                <a:lnTo>
                  <a:pt x="1017" y="204"/>
                </a:lnTo>
                <a:lnTo>
                  <a:pt x="1027" y="204"/>
                </a:lnTo>
                <a:lnTo>
                  <a:pt x="1023" y="196"/>
                </a:lnTo>
                <a:lnTo>
                  <a:pt x="1019" y="187"/>
                </a:lnTo>
                <a:lnTo>
                  <a:pt x="1016" y="183"/>
                </a:lnTo>
                <a:lnTo>
                  <a:pt x="1014" y="179"/>
                </a:lnTo>
                <a:lnTo>
                  <a:pt x="1012" y="174"/>
                </a:lnTo>
                <a:lnTo>
                  <a:pt x="1012" y="170"/>
                </a:lnTo>
                <a:lnTo>
                  <a:pt x="1012" y="166"/>
                </a:lnTo>
                <a:lnTo>
                  <a:pt x="1013" y="162"/>
                </a:lnTo>
                <a:lnTo>
                  <a:pt x="1014" y="159"/>
                </a:lnTo>
                <a:lnTo>
                  <a:pt x="1017" y="156"/>
                </a:lnTo>
                <a:lnTo>
                  <a:pt x="1022" y="153"/>
                </a:lnTo>
                <a:lnTo>
                  <a:pt x="1027" y="149"/>
                </a:lnTo>
                <a:lnTo>
                  <a:pt x="1041" y="147"/>
                </a:lnTo>
                <a:lnTo>
                  <a:pt x="1054" y="146"/>
                </a:lnTo>
                <a:lnTo>
                  <a:pt x="1067" y="147"/>
                </a:lnTo>
                <a:lnTo>
                  <a:pt x="1080" y="148"/>
                </a:lnTo>
                <a:lnTo>
                  <a:pt x="1092" y="150"/>
                </a:lnTo>
                <a:lnTo>
                  <a:pt x="1104" y="153"/>
                </a:lnTo>
                <a:lnTo>
                  <a:pt x="1125" y="160"/>
                </a:lnTo>
                <a:lnTo>
                  <a:pt x="1143" y="169"/>
                </a:lnTo>
                <a:lnTo>
                  <a:pt x="1177" y="187"/>
                </a:lnTo>
                <a:lnTo>
                  <a:pt x="1209" y="204"/>
                </a:lnTo>
                <a:lnTo>
                  <a:pt x="1253" y="204"/>
                </a:lnTo>
                <a:lnTo>
                  <a:pt x="1276" y="204"/>
                </a:lnTo>
                <a:lnTo>
                  <a:pt x="1284" y="204"/>
                </a:lnTo>
                <a:lnTo>
                  <a:pt x="1285" y="204"/>
                </a:lnTo>
                <a:lnTo>
                  <a:pt x="1260" y="194"/>
                </a:lnTo>
                <a:lnTo>
                  <a:pt x="1227" y="179"/>
                </a:lnTo>
                <a:lnTo>
                  <a:pt x="1220" y="174"/>
                </a:lnTo>
                <a:lnTo>
                  <a:pt x="1213" y="170"/>
                </a:lnTo>
                <a:lnTo>
                  <a:pt x="1207" y="166"/>
                </a:lnTo>
                <a:lnTo>
                  <a:pt x="1200" y="160"/>
                </a:lnTo>
                <a:lnTo>
                  <a:pt x="1196" y="156"/>
                </a:lnTo>
                <a:lnTo>
                  <a:pt x="1193" y="150"/>
                </a:lnTo>
                <a:lnTo>
                  <a:pt x="1190" y="145"/>
                </a:lnTo>
                <a:lnTo>
                  <a:pt x="1189" y="138"/>
                </a:lnTo>
                <a:lnTo>
                  <a:pt x="1190" y="134"/>
                </a:lnTo>
                <a:lnTo>
                  <a:pt x="1192" y="130"/>
                </a:lnTo>
                <a:lnTo>
                  <a:pt x="1194" y="127"/>
                </a:lnTo>
                <a:lnTo>
                  <a:pt x="1197" y="124"/>
                </a:lnTo>
                <a:lnTo>
                  <a:pt x="1206" y="121"/>
                </a:lnTo>
                <a:lnTo>
                  <a:pt x="1216" y="119"/>
                </a:lnTo>
                <a:lnTo>
                  <a:pt x="1238" y="117"/>
                </a:lnTo>
                <a:lnTo>
                  <a:pt x="1255" y="116"/>
                </a:lnTo>
                <a:lnTo>
                  <a:pt x="1238" y="104"/>
                </a:lnTo>
                <a:lnTo>
                  <a:pt x="1224" y="93"/>
                </a:lnTo>
                <a:lnTo>
                  <a:pt x="1241" y="84"/>
                </a:lnTo>
                <a:lnTo>
                  <a:pt x="1258" y="78"/>
                </a:lnTo>
                <a:lnTo>
                  <a:pt x="1275" y="71"/>
                </a:lnTo>
                <a:lnTo>
                  <a:pt x="1292" y="67"/>
                </a:lnTo>
                <a:lnTo>
                  <a:pt x="1310" y="63"/>
                </a:lnTo>
                <a:lnTo>
                  <a:pt x="1328" y="61"/>
                </a:lnTo>
                <a:lnTo>
                  <a:pt x="1347" y="58"/>
                </a:lnTo>
                <a:lnTo>
                  <a:pt x="1366" y="57"/>
                </a:lnTo>
                <a:lnTo>
                  <a:pt x="1396" y="58"/>
                </a:lnTo>
                <a:lnTo>
                  <a:pt x="1421" y="60"/>
                </a:lnTo>
                <a:lnTo>
                  <a:pt x="1433" y="61"/>
                </a:lnTo>
                <a:lnTo>
                  <a:pt x="1445" y="63"/>
                </a:lnTo>
                <a:lnTo>
                  <a:pt x="1458" y="66"/>
                </a:lnTo>
                <a:lnTo>
                  <a:pt x="1470" y="69"/>
                </a:lnTo>
                <a:lnTo>
                  <a:pt x="1491" y="69"/>
                </a:lnTo>
                <a:lnTo>
                  <a:pt x="1500" y="69"/>
                </a:lnTo>
                <a:lnTo>
                  <a:pt x="1505" y="69"/>
                </a:lnTo>
                <a:lnTo>
                  <a:pt x="1505" y="69"/>
                </a:lnTo>
                <a:lnTo>
                  <a:pt x="1505" y="53"/>
                </a:lnTo>
                <a:lnTo>
                  <a:pt x="1505" y="50"/>
                </a:lnTo>
                <a:lnTo>
                  <a:pt x="1523" y="49"/>
                </a:lnTo>
                <a:lnTo>
                  <a:pt x="1540" y="49"/>
                </a:lnTo>
                <a:lnTo>
                  <a:pt x="1556" y="50"/>
                </a:lnTo>
                <a:lnTo>
                  <a:pt x="1575" y="50"/>
                </a:lnTo>
                <a:lnTo>
                  <a:pt x="1589" y="50"/>
                </a:lnTo>
                <a:lnTo>
                  <a:pt x="1604" y="48"/>
                </a:lnTo>
                <a:lnTo>
                  <a:pt x="1618" y="45"/>
                </a:lnTo>
                <a:lnTo>
                  <a:pt x="1633" y="42"/>
                </a:lnTo>
                <a:lnTo>
                  <a:pt x="1661" y="35"/>
                </a:lnTo>
                <a:lnTo>
                  <a:pt x="1689" y="25"/>
                </a:lnTo>
                <a:lnTo>
                  <a:pt x="1717" y="16"/>
                </a:lnTo>
                <a:lnTo>
                  <a:pt x="1746" y="8"/>
                </a:lnTo>
                <a:lnTo>
                  <a:pt x="1762" y="4"/>
                </a:lnTo>
                <a:lnTo>
                  <a:pt x="1777" y="2"/>
                </a:lnTo>
                <a:lnTo>
                  <a:pt x="1793" y="1"/>
                </a:lnTo>
                <a:lnTo>
                  <a:pt x="1809" y="0"/>
                </a:lnTo>
                <a:lnTo>
                  <a:pt x="1844" y="0"/>
                </a:lnTo>
                <a:lnTo>
                  <a:pt x="1876" y="0"/>
                </a:lnTo>
                <a:lnTo>
                  <a:pt x="1907" y="0"/>
                </a:lnTo>
                <a:lnTo>
                  <a:pt x="1936" y="0"/>
                </a:lnTo>
                <a:lnTo>
                  <a:pt x="1966" y="0"/>
                </a:lnTo>
                <a:lnTo>
                  <a:pt x="1995" y="0"/>
                </a:lnTo>
                <a:lnTo>
                  <a:pt x="2025" y="0"/>
                </a:lnTo>
                <a:lnTo>
                  <a:pt x="2055" y="0"/>
                </a:lnTo>
                <a:lnTo>
                  <a:pt x="2074" y="1"/>
                </a:lnTo>
                <a:lnTo>
                  <a:pt x="2092" y="3"/>
                </a:lnTo>
                <a:lnTo>
                  <a:pt x="2109" y="6"/>
                </a:lnTo>
                <a:lnTo>
                  <a:pt x="2126" y="11"/>
                </a:lnTo>
                <a:lnTo>
                  <a:pt x="2143" y="16"/>
                </a:lnTo>
                <a:lnTo>
                  <a:pt x="2159" y="23"/>
                </a:lnTo>
                <a:lnTo>
                  <a:pt x="2174" y="29"/>
                </a:lnTo>
                <a:lnTo>
                  <a:pt x="2190" y="37"/>
                </a:lnTo>
                <a:lnTo>
                  <a:pt x="2220" y="53"/>
                </a:lnTo>
                <a:lnTo>
                  <a:pt x="2250" y="70"/>
                </a:lnTo>
                <a:lnTo>
                  <a:pt x="2280" y="87"/>
                </a:lnTo>
                <a:lnTo>
                  <a:pt x="2310" y="101"/>
                </a:lnTo>
                <a:lnTo>
                  <a:pt x="2319" y="104"/>
                </a:lnTo>
                <a:lnTo>
                  <a:pt x="2327" y="106"/>
                </a:lnTo>
                <a:lnTo>
                  <a:pt x="2337" y="108"/>
                </a:lnTo>
                <a:lnTo>
                  <a:pt x="2346" y="109"/>
                </a:lnTo>
                <a:lnTo>
                  <a:pt x="2365" y="111"/>
                </a:lnTo>
                <a:lnTo>
                  <a:pt x="2385" y="113"/>
                </a:lnTo>
                <a:lnTo>
                  <a:pt x="2403" y="113"/>
                </a:lnTo>
                <a:lnTo>
                  <a:pt x="2422" y="113"/>
                </a:lnTo>
                <a:lnTo>
                  <a:pt x="2440" y="114"/>
                </a:lnTo>
                <a:lnTo>
                  <a:pt x="2456" y="116"/>
                </a:lnTo>
                <a:lnTo>
                  <a:pt x="2455" y="121"/>
                </a:lnTo>
                <a:lnTo>
                  <a:pt x="2454" y="127"/>
                </a:lnTo>
                <a:lnTo>
                  <a:pt x="2451" y="131"/>
                </a:lnTo>
                <a:lnTo>
                  <a:pt x="2448" y="136"/>
                </a:lnTo>
                <a:lnTo>
                  <a:pt x="2442" y="144"/>
                </a:lnTo>
                <a:lnTo>
                  <a:pt x="2433" y="150"/>
                </a:lnTo>
                <a:lnTo>
                  <a:pt x="2422" y="156"/>
                </a:lnTo>
                <a:lnTo>
                  <a:pt x="2411" y="161"/>
                </a:lnTo>
                <a:lnTo>
                  <a:pt x="2399" y="164"/>
                </a:lnTo>
                <a:lnTo>
                  <a:pt x="2386" y="168"/>
                </a:lnTo>
                <a:lnTo>
                  <a:pt x="2359" y="173"/>
                </a:lnTo>
                <a:lnTo>
                  <a:pt x="2332" y="176"/>
                </a:lnTo>
                <a:lnTo>
                  <a:pt x="2307" y="181"/>
                </a:lnTo>
                <a:lnTo>
                  <a:pt x="2286" y="185"/>
                </a:lnTo>
                <a:lnTo>
                  <a:pt x="2163" y="191"/>
                </a:lnTo>
                <a:lnTo>
                  <a:pt x="2070" y="196"/>
                </a:lnTo>
                <a:lnTo>
                  <a:pt x="2004" y="200"/>
                </a:lnTo>
                <a:lnTo>
                  <a:pt x="1960" y="202"/>
                </a:lnTo>
                <a:lnTo>
                  <a:pt x="1933" y="203"/>
                </a:lnTo>
                <a:lnTo>
                  <a:pt x="1919" y="204"/>
                </a:lnTo>
                <a:lnTo>
                  <a:pt x="1914" y="204"/>
                </a:lnTo>
                <a:lnTo>
                  <a:pt x="1913" y="204"/>
                </a:lnTo>
                <a:lnTo>
                  <a:pt x="1917" y="207"/>
                </a:lnTo>
                <a:lnTo>
                  <a:pt x="1921" y="208"/>
                </a:lnTo>
                <a:lnTo>
                  <a:pt x="1928" y="210"/>
                </a:lnTo>
                <a:lnTo>
                  <a:pt x="1935" y="211"/>
                </a:lnTo>
                <a:lnTo>
                  <a:pt x="1954" y="212"/>
                </a:lnTo>
                <a:lnTo>
                  <a:pt x="1976" y="212"/>
                </a:lnTo>
                <a:lnTo>
                  <a:pt x="2028" y="212"/>
                </a:lnTo>
                <a:lnTo>
                  <a:pt x="2087" y="209"/>
                </a:lnTo>
                <a:lnTo>
                  <a:pt x="2145" y="206"/>
                </a:lnTo>
                <a:lnTo>
                  <a:pt x="2197" y="202"/>
                </a:lnTo>
                <a:lnTo>
                  <a:pt x="2219" y="202"/>
                </a:lnTo>
                <a:lnTo>
                  <a:pt x="2238" y="202"/>
                </a:lnTo>
                <a:lnTo>
                  <a:pt x="2251" y="202"/>
                </a:lnTo>
                <a:lnTo>
                  <a:pt x="2259" y="204"/>
                </a:lnTo>
                <a:lnTo>
                  <a:pt x="2255" y="212"/>
                </a:lnTo>
                <a:lnTo>
                  <a:pt x="2246" y="224"/>
                </a:lnTo>
                <a:lnTo>
                  <a:pt x="2234" y="238"/>
                </a:lnTo>
                <a:lnTo>
                  <a:pt x="2221" y="252"/>
                </a:lnTo>
                <a:lnTo>
                  <a:pt x="2209" y="266"/>
                </a:lnTo>
                <a:lnTo>
                  <a:pt x="2199" y="278"/>
                </a:lnTo>
                <a:lnTo>
                  <a:pt x="2196" y="282"/>
                </a:lnTo>
                <a:lnTo>
                  <a:pt x="2193" y="287"/>
                </a:lnTo>
                <a:lnTo>
                  <a:pt x="2193" y="289"/>
                </a:lnTo>
                <a:lnTo>
                  <a:pt x="2194" y="289"/>
                </a:lnTo>
                <a:lnTo>
                  <a:pt x="2203" y="288"/>
                </a:lnTo>
                <a:lnTo>
                  <a:pt x="2213" y="286"/>
                </a:lnTo>
                <a:lnTo>
                  <a:pt x="2224" y="280"/>
                </a:lnTo>
                <a:lnTo>
                  <a:pt x="2236" y="274"/>
                </a:lnTo>
                <a:lnTo>
                  <a:pt x="2261" y="259"/>
                </a:lnTo>
                <a:lnTo>
                  <a:pt x="2288" y="241"/>
                </a:lnTo>
                <a:lnTo>
                  <a:pt x="2316" y="223"/>
                </a:lnTo>
                <a:lnTo>
                  <a:pt x="2345" y="208"/>
                </a:lnTo>
                <a:lnTo>
                  <a:pt x="2359" y="201"/>
                </a:lnTo>
                <a:lnTo>
                  <a:pt x="2370" y="197"/>
                </a:lnTo>
                <a:lnTo>
                  <a:pt x="2383" y="194"/>
                </a:lnTo>
                <a:lnTo>
                  <a:pt x="2394" y="193"/>
                </a:lnTo>
                <a:lnTo>
                  <a:pt x="2400" y="194"/>
                </a:lnTo>
                <a:lnTo>
                  <a:pt x="2405" y="194"/>
                </a:lnTo>
                <a:lnTo>
                  <a:pt x="2409" y="196"/>
                </a:lnTo>
                <a:lnTo>
                  <a:pt x="2414" y="198"/>
                </a:lnTo>
                <a:lnTo>
                  <a:pt x="2418" y="200"/>
                </a:lnTo>
                <a:lnTo>
                  <a:pt x="2421" y="202"/>
                </a:lnTo>
                <a:lnTo>
                  <a:pt x="2424" y="206"/>
                </a:lnTo>
                <a:lnTo>
                  <a:pt x="2427" y="210"/>
                </a:lnTo>
                <a:lnTo>
                  <a:pt x="2431" y="217"/>
                </a:lnTo>
                <a:lnTo>
                  <a:pt x="2434" y="227"/>
                </a:lnTo>
                <a:lnTo>
                  <a:pt x="2436" y="237"/>
                </a:lnTo>
                <a:lnTo>
                  <a:pt x="2436" y="247"/>
                </a:lnTo>
                <a:lnTo>
                  <a:pt x="2435" y="250"/>
                </a:lnTo>
                <a:lnTo>
                  <a:pt x="2432" y="255"/>
                </a:lnTo>
                <a:lnTo>
                  <a:pt x="2427" y="263"/>
                </a:lnTo>
                <a:lnTo>
                  <a:pt x="2420" y="272"/>
                </a:lnTo>
                <a:lnTo>
                  <a:pt x="2402" y="293"/>
                </a:lnTo>
                <a:lnTo>
                  <a:pt x="2382" y="317"/>
                </a:lnTo>
                <a:lnTo>
                  <a:pt x="2361" y="342"/>
                </a:lnTo>
                <a:lnTo>
                  <a:pt x="2342" y="364"/>
                </a:lnTo>
                <a:lnTo>
                  <a:pt x="2328" y="382"/>
                </a:lnTo>
                <a:lnTo>
                  <a:pt x="2321" y="394"/>
                </a:lnTo>
                <a:lnTo>
                  <a:pt x="2331" y="391"/>
                </a:lnTo>
                <a:lnTo>
                  <a:pt x="2340" y="385"/>
                </a:lnTo>
                <a:lnTo>
                  <a:pt x="2351" y="378"/>
                </a:lnTo>
                <a:lnTo>
                  <a:pt x="2362" y="369"/>
                </a:lnTo>
                <a:lnTo>
                  <a:pt x="2385" y="348"/>
                </a:lnTo>
                <a:lnTo>
                  <a:pt x="2407" y="325"/>
                </a:lnTo>
                <a:lnTo>
                  <a:pt x="2449" y="278"/>
                </a:lnTo>
                <a:lnTo>
                  <a:pt x="2480" y="247"/>
                </a:lnTo>
                <a:lnTo>
                  <a:pt x="2515" y="247"/>
                </a:lnTo>
                <a:lnTo>
                  <a:pt x="2553" y="247"/>
                </a:lnTo>
                <a:lnTo>
                  <a:pt x="2582" y="247"/>
                </a:lnTo>
                <a:lnTo>
                  <a:pt x="2595" y="247"/>
                </a:lnTo>
                <a:lnTo>
                  <a:pt x="2599" y="248"/>
                </a:lnTo>
                <a:lnTo>
                  <a:pt x="2611" y="251"/>
                </a:lnTo>
                <a:lnTo>
                  <a:pt x="2624" y="253"/>
                </a:lnTo>
                <a:lnTo>
                  <a:pt x="2633" y="254"/>
                </a:lnTo>
                <a:lnTo>
                  <a:pt x="2644" y="250"/>
                </a:lnTo>
                <a:lnTo>
                  <a:pt x="2652" y="246"/>
                </a:lnTo>
                <a:lnTo>
                  <a:pt x="2659" y="241"/>
                </a:lnTo>
                <a:lnTo>
                  <a:pt x="2665" y="237"/>
                </a:lnTo>
                <a:lnTo>
                  <a:pt x="2678" y="228"/>
                </a:lnTo>
                <a:lnTo>
                  <a:pt x="2694" y="220"/>
                </a:lnTo>
                <a:lnTo>
                  <a:pt x="2742" y="220"/>
                </a:lnTo>
                <a:lnTo>
                  <a:pt x="2766" y="220"/>
                </a:lnTo>
                <a:lnTo>
                  <a:pt x="2774" y="220"/>
                </a:lnTo>
                <a:lnTo>
                  <a:pt x="2775" y="220"/>
                </a:lnTo>
                <a:lnTo>
                  <a:pt x="2779" y="213"/>
                </a:lnTo>
                <a:lnTo>
                  <a:pt x="2782" y="208"/>
                </a:lnTo>
                <a:lnTo>
                  <a:pt x="2786" y="204"/>
                </a:lnTo>
                <a:lnTo>
                  <a:pt x="2790" y="201"/>
                </a:lnTo>
                <a:lnTo>
                  <a:pt x="2795" y="199"/>
                </a:lnTo>
                <a:lnTo>
                  <a:pt x="2799" y="198"/>
                </a:lnTo>
                <a:lnTo>
                  <a:pt x="2804" y="197"/>
                </a:lnTo>
                <a:lnTo>
                  <a:pt x="2810" y="197"/>
                </a:lnTo>
                <a:lnTo>
                  <a:pt x="2821" y="198"/>
                </a:lnTo>
                <a:lnTo>
                  <a:pt x="2836" y="203"/>
                </a:lnTo>
                <a:lnTo>
                  <a:pt x="2852" y="210"/>
                </a:lnTo>
                <a:lnTo>
                  <a:pt x="2869" y="219"/>
                </a:lnTo>
                <a:lnTo>
                  <a:pt x="2884" y="228"/>
                </a:lnTo>
                <a:lnTo>
                  <a:pt x="2898" y="239"/>
                </a:lnTo>
                <a:lnTo>
                  <a:pt x="2903" y="245"/>
                </a:lnTo>
                <a:lnTo>
                  <a:pt x="2907" y="249"/>
                </a:lnTo>
                <a:lnTo>
                  <a:pt x="2909" y="254"/>
                </a:lnTo>
                <a:lnTo>
                  <a:pt x="2910" y="259"/>
                </a:lnTo>
                <a:lnTo>
                  <a:pt x="2910" y="262"/>
                </a:lnTo>
                <a:lnTo>
                  <a:pt x="2909" y="265"/>
                </a:lnTo>
                <a:lnTo>
                  <a:pt x="2907" y="268"/>
                </a:lnTo>
                <a:lnTo>
                  <a:pt x="2905" y="272"/>
                </a:lnTo>
                <a:lnTo>
                  <a:pt x="2899" y="278"/>
                </a:lnTo>
                <a:lnTo>
                  <a:pt x="2893" y="283"/>
                </a:lnTo>
                <a:lnTo>
                  <a:pt x="2879" y="292"/>
                </a:lnTo>
                <a:lnTo>
                  <a:pt x="2868" y="296"/>
                </a:lnTo>
                <a:lnTo>
                  <a:pt x="2849" y="305"/>
                </a:lnTo>
                <a:lnTo>
                  <a:pt x="2830" y="315"/>
                </a:lnTo>
                <a:lnTo>
                  <a:pt x="2812" y="326"/>
                </a:lnTo>
                <a:lnTo>
                  <a:pt x="2794" y="336"/>
                </a:lnTo>
                <a:lnTo>
                  <a:pt x="2784" y="342"/>
                </a:lnTo>
                <a:lnTo>
                  <a:pt x="2774" y="347"/>
                </a:lnTo>
                <a:lnTo>
                  <a:pt x="2765" y="352"/>
                </a:lnTo>
                <a:lnTo>
                  <a:pt x="2753" y="355"/>
                </a:lnTo>
                <a:lnTo>
                  <a:pt x="2742" y="358"/>
                </a:lnTo>
                <a:lnTo>
                  <a:pt x="2729" y="360"/>
                </a:lnTo>
                <a:lnTo>
                  <a:pt x="2716" y="362"/>
                </a:lnTo>
                <a:lnTo>
                  <a:pt x="2703" y="362"/>
                </a:lnTo>
                <a:lnTo>
                  <a:pt x="2709" y="367"/>
                </a:lnTo>
                <a:lnTo>
                  <a:pt x="2715" y="369"/>
                </a:lnTo>
                <a:lnTo>
                  <a:pt x="2719" y="371"/>
                </a:lnTo>
                <a:lnTo>
                  <a:pt x="2722" y="371"/>
                </a:lnTo>
                <a:lnTo>
                  <a:pt x="2726" y="371"/>
                </a:lnTo>
                <a:lnTo>
                  <a:pt x="2730" y="369"/>
                </a:lnTo>
                <a:lnTo>
                  <a:pt x="2733" y="367"/>
                </a:lnTo>
                <a:lnTo>
                  <a:pt x="2738" y="362"/>
                </a:lnTo>
                <a:lnTo>
                  <a:pt x="2736" y="371"/>
                </a:lnTo>
                <a:lnTo>
                  <a:pt x="2735" y="379"/>
                </a:lnTo>
                <a:lnTo>
                  <a:pt x="2732" y="386"/>
                </a:lnTo>
                <a:lnTo>
                  <a:pt x="2729" y="392"/>
                </a:lnTo>
                <a:lnTo>
                  <a:pt x="2726" y="397"/>
                </a:lnTo>
                <a:lnTo>
                  <a:pt x="2721" y="400"/>
                </a:lnTo>
                <a:lnTo>
                  <a:pt x="2716" y="405"/>
                </a:lnTo>
                <a:lnTo>
                  <a:pt x="2711" y="408"/>
                </a:lnTo>
                <a:lnTo>
                  <a:pt x="2698" y="412"/>
                </a:lnTo>
                <a:lnTo>
                  <a:pt x="2685" y="415"/>
                </a:lnTo>
                <a:lnTo>
                  <a:pt x="2673" y="418"/>
                </a:lnTo>
                <a:lnTo>
                  <a:pt x="2660" y="421"/>
                </a:lnTo>
                <a:lnTo>
                  <a:pt x="2663" y="427"/>
                </a:lnTo>
                <a:lnTo>
                  <a:pt x="2665" y="431"/>
                </a:lnTo>
                <a:lnTo>
                  <a:pt x="2665" y="433"/>
                </a:lnTo>
                <a:lnTo>
                  <a:pt x="2664" y="433"/>
                </a:lnTo>
                <a:lnTo>
                  <a:pt x="2663" y="433"/>
                </a:lnTo>
                <a:lnTo>
                  <a:pt x="2662" y="434"/>
                </a:lnTo>
                <a:lnTo>
                  <a:pt x="2661" y="435"/>
                </a:lnTo>
                <a:lnTo>
                  <a:pt x="2660" y="439"/>
                </a:lnTo>
                <a:lnTo>
                  <a:pt x="2660" y="445"/>
                </a:lnTo>
                <a:lnTo>
                  <a:pt x="2659" y="449"/>
                </a:lnTo>
                <a:lnTo>
                  <a:pt x="2655" y="453"/>
                </a:lnTo>
                <a:lnTo>
                  <a:pt x="2653" y="457"/>
                </a:lnTo>
                <a:lnTo>
                  <a:pt x="2645" y="463"/>
                </a:lnTo>
                <a:lnTo>
                  <a:pt x="2635" y="468"/>
                </a:lnTo>
                <a:lnTo>
                  <a:pt x="2623" y="473"/>
                </a:lnTo>
                <a:lnTo>
                  <a:pt x="2610" y="476"/>
                </a:lnTo>
                <a:lnTo>
                  <a:pt x="2596" y="479"/>
                </a:lnTo>
                <a:lnTo>
                  <a:pt x="2583" y="483"/>
                </a:lnTo>
                <a:lnTo>
                  <a:pt x="2584" y="493"/>
                </a:lnTo>
                <a:lnTo>
                  <a:pt x="2584" y="500"/>
                </a:lnTo>
                <a:lnTo>
                  <a:pt x="2583" y="504"/>
                </a:lnTo>
                <a:lnTo>
                  <a:pt x="2583" y="508"/>
                </a:lnTo>
                <a:lnTo>
                  <a:pt x="2583" y="515"/>
                </a:lnTo>
                <a:lnTo>
                  <a:pt x="2581" y="521"/>
                </a:lnTo>
                <a:lnTo>
                  <a:pt x="2580" y="526"/>
                </a:lnTo>
                <a:lnTo>
                  <a:pt x="2577" y="531"/>
                </a:lnTo>
                <a:lnTo>
                  <a:pt x="2570" y="540"/>
                </a:lnTo>
                <a:lnTo>
                  <a:pt x="2562" y="549"/>
                </a:lnTo>
                <a:lnTo>
                  <a:pt x="2541" y="563"/>
                </a:lnTo>
                <a:lnTo>
                  <a:pt x="2517" y="579"/>
                </a:lnTo>
                <a:lnTo>
                  <a:pt x="2514" y="582"/>
                </a:lnTo>
                <a:lnTo>
                  <a:pt x="2510" y="585"/>
                </a:lnTo>
                <a:lnTo>
                  <a:pt x="2508" y="590"/>
                </a:lnTo>
                <a:lnTo>
                  <a:pt x="2504" y="594"/>
                </a:lnTo>
                <a:lnTo>
                  <a:pt x="2501" y="605"/>
                </a:lnTo>
                <a:lnTo>
                  <a:pt x="2498" y="616"/>
                </a:lnTo>
                <a:lnTo>
                  <a:pt x="2496" y="625"/>
                </a:lnTo>
                <a:lnTo>
                  <a:pt x="2494" y="636"/>
                </a:lnTo>
                <a:lnTo>
                  <a:pt x="2490" y="645"/>
                </a:lnTo>
                <a:lnTo>
                  <a:pt x="2487" y="651"/>
                </a:lnTo>
                <a:lnTo>
                  <a:pt x="2494" y="655"/>
                </a:lnTo>
                <a:lnTo>
                  <a:pt x="2501" y="657"/>
                </a:lnTo>
                <a:lnTo>
                  <a:pt x="2506" y="657"/>
                </a:lnTo>
                <a:lnTo>
                  <a:pt x="2513" y="656"/>
                </a:lnTo>
                <a:lnTo>
                  <a:pt x="2525" y="653"/>
                </a:lnTo>
                <a:lnTo>
                  <a:pt x="2537" y="651"/>
                </a:lnTo>
                <a:lnTo>
                  <a:pt x="2548" y="652"/>
                </a:lnTo>
                <a:lnTo>
                  <a:pt x="2558" y="655"/>
                </a:lnTo>
                <a:lnTo>
                  <a:pt x="2568" y="659"/>
                </a:lnTo>
                <a:lnTo>
                  <a:pt x="2578" y="663"/>
                </a:lnTo>
                <a:lnTo>
                  <a:pt x="2585" y="669"/>
                </a:lnTo>
                <a:lnTo>
                  <a:pt x="2593" y="674"/>
                </a:lnTo>
                <a:lnTo>
                  <a:pt x="2600" y="681"/>
                </a:lnTo>
                <a:lnTo>
                  <a:pt x="2606" y="686"/>
                </a:lnTo>
                <a:lnTo>
                  <a:pt x="2599" y="689"/>
                </a:lnTo>
                <a:lnTo>
                  <a:pt x="2592" y="691"/>
                </a:lnTo>
                <a:lnTo>
                  <a:pt x="2584" y="693"/>
                </a:lnTo>
                <a:lnTo>
                  <a:pt x="2576" y="695"/>
                </a:lnTo>
                <a:lnTo>
                  <a:pt x="2578" y="699"/>
                </a:lnTo>
                <a:lnTo>
                  <a:pt x="2581" y="703"/>
                </a:lnTo>
                <a:lnTo>
                  <a:pt x="2585" y="706"/>
                </a:lnTo>
                <a:lnTo>
                  <a:pt x="2590" y="710"/>
                </a:lnTo>
                <a:lnTo>
                  <a:pt x="2602" y="714"/>
                </a:lnTo>
                <a:lnTo>
                  <a:pt x="2614" y="719"/>
                </a:lnTo>
                <a:lnTo>
                  <a:pt x="2621" y="722"/>
                </a:lnTo>
                <a:lnTo>
                  <a:pt x="2627" y="725"/>
                </a:lnTo>
                <a:lnTo>
                  <a:pt x="2633" y="728"/>
                </a:lnTo>
                <a:lnTo>
                  <a:pt x="2638" y="732"/>
                </a:lnTo>
                <a:lnTo>
                  <a:pt x="2643" y="737"/>
                </a:lnTo>
                <a:lnTo>
                  <a:pt x="2646" y="742"/>
                </a:lnTo>
                <a:lnTo>
                  <a:pt x="2648" y="749"/>
                </a:lnTo>
                <a:lnTo>
                  <a:pt x="2649" y="756"/>
                </a:lnTo>
                <a:lnTo>
                  <a:pt x="2648" y="763"/>
                </a:lnTo>
                <a:lnTo>
                  <a:pt x="2645" y="768"/>
                </a:lnTo>
                <a:lnTo>
                  <a:pt x="2640" y="772"/>
                </a:lnTo>
                <a:lnTo>
                  <a:pt x="2634" y="776"/>
                </a:lnTo>
                <a:lnTo>
                  <a:pt x="2627" y="778"/>
                </a:lnTo>
                <a:lnTo>
                  <a:pt x="2619" y="780"/>
                </a:lnTo>
                <a:lnTo>
                  <a:pt x="2610" y="781"/>
                </a:lnTo>
                <a:lnTo>
                  <a:pt x="2600" y="782"/>
                </a:lnTo>
                <a:lnTo>
                  <a:pt x="2560" y="781"/>
                </a:lnTo>
                <a:lnTo>
                  <a:pt x="2529" y="779"/>
                </a:lnTo>
                <a:lnTo>
                  <a:pt x="2522" y="780"/>
                </a:lnTo>
                <a:lnTo>
                  <a:pt x="2515" y="781"/>
                </a:lnTo>
                <a:lnTo>
                  <a:pt x="2510" y="784"/>
                </a:lnTo>
                <a:lnTo>
                  <a:pt x="2504" y="788"/>
                </a:lnTo>
                <a:lnTo>
                  <a:pt x="2500" y="792"/>
                </a:lnTo>
                <a:lnTo>
                  <a:pt x="2497" y="797"/>
                </a:lnTo>
                <a:lnTo>
                  <a:pt x="2496" y="802"/>
                </a:lnTo>
                <a:lnTo>
                  <a:pt x="2495" y="806"/>
                </a:lnTo>
                <a:lnTo>
                  <a:pt x="2495" y="811"/>
                </a:lnTo>
                <a:lnTo>
                  <a:pt x="2496" y="816"/>
                </a:lnTo>
                <a:lnTo>
                  <a:pt x="2498" y="820"/>
                </a:lnTo>
                <a:lnTo>
                  <a:pt x="2500" y="823"/>
                </a:lnTo>
                <a:lnTo>
                  <a:pt x="2502" y="827"/>
                </a:lnTo>
                <a:lnTo>
                  <a:pt x="2505" y="829"/>
                </a:lnTo>
                <a:lnTo>
                  <a:pt x="2510" y="831"/>
                </a:lnTo>
                <a:lnTo>
                  <a:pt x="2513" y="833"/>
                </a:lnTo>
                <a:lnTo>
                  <a:pt x="2523" y="835"/>
                </a:lnTo>
                <a:lnTo>
                  <a:pt x="2532" y="836"/>
                </a:lnTo>
                <a:lnTo>
                  <a:pt x="2542" y="836"/>
                </a:lnTo>
                <a:lnTo>
                  <a:pt x="2552" y="836"/>
                </a:lnTo>
                <a:lnTo>
                  <a:pt x="2553" y="849"/>
                </a:lnTo>
                <a:lnTo>
                  <a:pt x="2556" y="859"/>
                </a:lnTo>
                <a:lnTo>
                  <a:pt x="2559" y="868"/>
                </a:lnTo>
                <a:lnTo>
                  <a:pt x="2564" y="876"/>
                </a:lnTo>
                <a:lnTo>
                  <a:pt x="2568" y="884"/>
                </a:lnTo>
                <a:lnTo>
                  <a:pt x="2571" y="893"/>
                </a:lnTo>
                <a:lnTo>
                  <a:pt x="2575" y="900"/>
                </a:lnTo>
                <a:lnTo>
                  <a:pt x="2576" y="910"/>
                </a:lnTo>
                <a:lnTo>
                  <a:pt x="2575" y="920"/>
                </a:lnTo>
                <a:lnTo>
                  <a:pt x="2572" y="929"/>
                </a:lnTo>
                <a:lnTo>
                  <a:pt x="2572" y="934"/>
                </a:lnTo>
                <a:lnTo>
                  <a:pt x="2572" y="938"/>
                </a:lnTo>
                <a:lnTo>
                  <a:pt x="2573" y="941"/>
                </a:lnTo>
                <a:lnTo>
                  <a:pt x="2576" y="944"/>
                </a:lnTo>
                <a:lnTo>
                  <a:pt x="2565" y="944"/>
                </a:lnTo>
                <a:lnTo>
                  <a:pt x="2555" y="946"/>
                </a:lnTo>
                <a:lnTo>
                  <a:pt x="2546" y="946"/>
                </a:lnTo>
                <a:lnTo>
                  <a:pt x="2538" y="948"/>
                </a:lnTo>
                <a:lnTo>
                  <a:pt x="2531" y="950"/>
                </a:lnTo>
                <a:lnTo>
                  <a:pt x="2526" y="954"/>
                </a:lnTo>
                <a:lnTo>
                  <a:pt x="2524" y="957"/>
                </a:lnTo>
                <a:lnTo>
                  <a:pt x="2523" y="961"/>
                </a:lnTo>
                <a:lnTo>
                  <a:pt x="2522" y="964"/>
                </a:lnTo>
                <a:lnTo>
                  <a:pt x="2522" y="968"/>
                </a:lnTo>
                <a:lnTo>
                  <a:pt x="2522" y="973"/>
                </a:lnTo>
                <a:lnTo>
                  <a:pt x="2524" y="977"/>
                </a:lnTo>
                <a:lnTo>
                  <a:pt x="2526" y="980"/>
                </a:lnTo>
                <a:lnTo>
                  <a:pt x="2529" y="983"/>
                </a:lnTo>
                <a:lnTo>
                  <a:pt x="2538" y="989"/>
                </a:lnTo>
                <a:lnTo>
                  <a:pt x="2548" y="992"/>
                </a:lnTo>
                <a:lnTo>
                  <a:pt x="2570" y="998"/>
                </a:lnTo>
                <a:lnTo>
                  <a:pt x="2591" y="1003"/>
                </a:lnTo>
                <a:lnTo>
                  <a:pt x="2585" y="1013"/>
                </a:lnTo>
                <a:lnTo>
                  <a:pt x="2578" y="1020"/>
                </a:lnTo>
                <a:lnTo>
                  <a:pt x="2569" y="1028"/>
                </a:lnTo>
                <a:lnTo>
                  <a:pt x="2559" y="1034"/>
                </a:lnTo>
                <a:lnTo>
                  <a:pt x="2549" y="1040"/>
                </a:lnTo>
                <a:lnTo>
                  <a:pt x="2537" y="1044"/>
                </a:lnTo>
                <a:lnTo>
                  <a:pt x="2526" y="1047"/>
                </a:lnTo>
                <a:lnTo>
                  <a:pt x="2514" y="1048"/>
                </a:lnTo>
                <a:lnTo>
                  <a:pt x="2514" y="1053"/>
                </a:lnTo>
                <a:lnTo>
                  <a:pt x="2515" y="1057"/>
                </a:lnTo>
                <a:lnTo>
                  <a:pt x="2516" y="1060"/>
                </a:lnTo>
                <a:lnTo>
                  <a:pt x="2518" y="1063"/>
                </a:lnTo>
                <a:lnTo>
                  <a:pt x="2524" y="1068"/>
                </a:lnTo>
                <a:lnTo>
                  <a:pt x="2529" y="1072"/>
                </a:lnTo>
                <a:lnTo>
                  <a:pt x="2526" y="1081"/>
                </a:lnTo>
                <a:lnTo>
                  <a:pt x="2523" y="1088"/>
                </a:lnTo>
                <a:lnTo>
                  <a:pt x="2517" y="1095"/>
                </a:lnTo>
                <a:lnTo>
                  <a:pt x="2512" y="1100"/>
                </a:lnTo>
                <a:lnTo>
                  <a:pt x="2505" y="1105"/>
                </a:lnTo>
                <a:lnTo>
                  <a:pt x="2499" y="1108"/>
                </a:lnTo>
                <a:lnTo>
                  <a:pt x="2491" y="1110"/>
                </a:lnTo>
                <a:lnTo>
                  <a:pt x="2485" y="1112"/>
                </a:lnTo>
                <a:lnTo>
                  <a:pt x="2470" y="1115"/>
                </a:lnTo>
                <a:lnTo>
                  <a:pt x="2456" y="1120"/>
                </a:lnTo>
                <a:lnTo>
                  <a:pt x="2450" y="1123"/>
                </a:lnTo>
                <a:lnTo>
                  <a:pt x="2445" y="1127"/>
                </a:lnTo>
                <a:lnTo>
                  <a:pt x="2441" y="1132"/>
                </a:lnTo>
                <a:lnTo>
                  <a:pt x="2436" y="1137"/>
                </a:lnTo>
                <a:lnTo>
                  <a:pt x="2422" y="1129"/>
                </a:lnTo>
                <a:lnTo>
                  <a:pt x="2409" y="1121"/>
                </a:lnTo>
                <a:lnTo>
                  <a:pt x="2403" y="1117"/>
                </a:lnTo>
                <a:lnTo>
                  <a:pt x="2396" y="1111"/>
                </a:lnTo>
                <a:lnTo>
                  <a:pt x="2391" y="1106"/>
                </a:lnTo>
                <a:lnTo>
                  <a:pt x="2387" y="1099"/>
                </a:lnTo>
                <a:lnTo>
                  <a:pt x="2363" y="1099"/>
                </a:lnTo>
                <a:lnTo>
                  <a:pt x="2360" y="1099"/>
                </a:lnTo>
                <a:lnTo>
                  <a:pt x="2364" y="1107"/>
                </a:lnTo>
                <a:lnTo>
                  <a:pt x="2369" y="1113"/>
                </a:lnTo>
                <a:lnTo>
                  <a:pt x="2376" y="1120"/>
                </a:lnTo>
                <a:lnTo>
                  <a:pt x="2382" y="1124"/>
                </a:lnTo>
                <a:lnTo>
                  <a:pt x="2397" y="1132"/>
                </a:lnTo>
                <a:lnTo>
                  <a:pt x="2414" y="1137"/>
                </a:lnTo>
                <a:lnTo>
                  <a:pt x="2421" y="1140"/>
                </a:lnTo>
                <a:lnTo>
                  <a:pt x="2428" y="1144"/>
                </a:lnTo>
                <a:lnTo>
                  <a:pt x="2434" y="1147"/>
                </a:lnTo>
                <a:lnTo>
                  <a:pt x="2441" y="1151"/>
                </a:lnTo>
                <a:lnTo>
                  <a:pt x="2445" y="1155"/>
                </a:lnTo>
                <a:lnTo>
                  <a:pt x="2449" y="1161"/>
                </a:lnTo>
                <a:lnTo>
                  <a:pt x="2451" y="1168"/>
                </a:lnTo>
                <a:lnTo>
                  <a:pt x="2453" y="1176"/>
                </a:lnTo>
                <a:lnTo>
                  <a:pt x="2451" y="1184"/>
                </a:lnTo>
                <a:lnTo>
                  <a:pt x="2451" y="1191"/>
                </a:lnTo>
                <a:lnTo>
                  <a:pt x="2450" y="1199"/>
                </a:lnTo>
                <a:lnTo>
                  <a:pt x="2448" y="1206"/>
                </a:lnTo>
                <a:lnTo>
                  <a:pt x="2445" y="1213"/>
                </a:lnTo>
                <a:lnTo>
                  <a:pt x="2441" y="1218"/>
                </a:lnTo>
                <a:lnTo>
                  <a:pt x="2438" y="1219"/>
                </a:lnTo>
                <a:lnTo>
                  <a:pt x="2435" y="1221"/>
                </a:lnTo>
                <a:lnTo>
                  <a:pt x="2432" y="1223"/>
                </a:lnTo>
                <a:lnTo>
                  <a:pt x="2429" y="1223"/>
                </a:lnTo>
                <a:lnTo>
                  <a:pt x="2423" y="1221"/>
                </a:lnTo>
                <a:lnTo>
                  <a:pt x="2417" y="1220"/>
                </a:lnTo>
                <a:lnTo>
                  <a:pt x="2409" y="1218"/>
                </a:lnTo>
                <a:lnTo>
                  <a:pt x="2403" y="1215"/>
                </a:lnTo>
                <a:lnTo>
                  <a:pt x="2389" y="1207"/>
                </a:lnTo>
                <a:lnTo>
                  <a:pt x="2374" y="1197"/>
                </a:lnTo>
                <a:lnTo>
                  <a:pt x="2361" y="1185"/>
                </a:lnTo>
                <a:lnTo>
                  <a:pt x="2350" y="1172"/>
                </a:lnTo>
                <a:lnTo>
                  <a:pt x="2346" y="1165"/>
                </a:lnTo>
                <a:lnTo>
                  <a:pt x="2341" y="1159"/>
                </a:lnTo>
                <a:lnTo>
                  <a:pt x="2339" y="1152"/>
                </a:lnTo>
                <a:lnTo>
                  <a:pt x="2337" y="1146"/>
                </a:lnTo>
                <a:lnTo>
                  <a:pt x="2327" y="1147"/>
                </a:lnTo>
                <a:lnTo>
                  <a:pt x="2321" y="1147"/>
                </a:lnTo>
                <a:lnTo>
                  <a:pt x="2316" y="1146"/>
                </a:lnTo>
                <a:lnTo>
                  <a:pt x="2313" y="1146"/>
                </a:lnTo>
                <a:lnTo>
                  <a:pt x="2313" y="1168"/>
                </a:lnTo>
                <a:lnTo>
                  <a:pt x="2313" y="1173"/>
                </a:lnTo>
                <a:lnTo>
                  <a:pt x="2325" y="1184"/>
                </a:lnTo>
                <a:lnTo>
                  <a:pt x="2338" y="1194"/>
                </a:lnTo>
                <a:lnTo>
                  <a:pt x="2352" y="1204"/>
                </a:lnTo>
                <a:lnTo>
                  <a:pt x="2366" y="1214"/>
                </a:lnTo>
                <a:lnTo>
                  <a:pt x="2394" y="1232"/>
                </a:lnTo>
                <a:lnTo>
                  <a:pt x="2421" y="1252"/>
                </a:lnTo>
                <a:lnTo>
                  <a:pt x="2434" y="1261"/>
                </a:lnTo>
                <a:lnTo>
                  <a:pt x="2446" y="1272"/>
                </a:lnTo>
                <a:lnTo>
                  <a:pt x="2456" y="1284"/>
                </a:lnTo>
                <a:lnTo>
                  <a:pt x="2465" y="1296"/>
                </a:lnTo>
                <a:lnTo>
                  <a:pt x="2473" y="1310"/>
                </a:lnTo>
                <a:lnTo>
                  <a:pt x="2478" y="1324"/>
                </a:lnTo>
                <a:lnTo>
                  <a:pt x="2481" y="1332"/>
                </a:lnTo>
                <a:lnTo>
                  <a:pt x="2482" y="1340"/>
                </a:lnTo>
                <a:lnTo>
                  <a:pt x="2483" y="1348"/>
                </a:lnTo>
                <a:lnTo>
                  <a:pt x="2483" y="1358"/>
                </a:lnTo>
                <a:lnTo>
                  <a:pt x="2483" y="1361"/>
                </a:lnTo>
                <a:lnTo>
                  <a:pt x="2482" y="1364"/>
                </a:lnTo>
                <a:lnTo>
                  <a:pt x="2481" y="1366"/>
                </a:lnTo>
                <a:lnTo>
                  <a:pt x="2478" y="1369"/>
                </a:lnTo>
                <a:lnTo>
                  <a:pt x="2473" y="1373"/>
                </a:lnTo>
                <a:lnTo>
                  <a:pt x="2467" y="1376"/>
                </a:lnTo>
                <a:lnTo>
                  <a:pt x="2460" y="1378"/>
                </a:lnTo>
                <a:lnTo>
                  <a:pt x="2453" y="1379"/>
                </a:lnTo>
                <a:lnTo>
                  <a:pt x="2444" y="1380"/>
                </a:lnTo>
                <a:lnTo>
                  <a:pt x="2436" y="1380"/>
                </a:lnTo>
                <a:lnTo>
                  <a:pt x="2422" y="1379"/>
                </a:lnTo>
                <a:lnTo>
                  <a:pt x="2410" y="1377"/>
                </a:lnTo>
                <a:lnTo>
                  <a:pt x="2401" y="1373"/>
                </a:lnTo>
                <a:lnTo>
                  <a:pt x="2392" y="1368"/>
                </a:lnTo>
                <a:lnTo>
                  <a:pt x="2385" y="1361"/>
                </a:lnTo>
                <a:lnTo>
                  <a:pt x="2378" y="1353"/>
                </a:lnTo>
                <a:lnTo>
                  <a:pt x="2373" y="1346"/>
                </a:lnTo>
                <a:lnTo>
                  <a:pt x="2367" y="1338"/>
                </a:lnTo>
                <a:lnTo>
                  <a:pt x="2362" y="1330"/>
                </a:lnTo>
                <a:lnTo>
                  <a:pt x="2356" y="1322"/>
                </a:lnTo>
                <a:lnTo>
                  <a:pt x="2351" y="1316"/>
                </a:lnTo>
                <a:lnTo>
                  <a:pt x="2345" y="1309"/>
                </a:lnTo>
                <a:lnTo>
                  <a:pt x="2337" y="1304"/>
                </a:lnTo>
                <a:lnTo>
                  <a:pt x="2328" y="1299"/>
                </a:lnTo>
                <a:lnTo>
                  <a:pt x="2318" y="1296"/>
                </a:lnTo>
                <a:lnTo>
                  <a:pt x="2306" y="1296"/>
                </a:lnTo>
                <a:lnTo>
                  <a:pt x="2298" y="1296"/>
                </a:lnTo>
                <a:lnTo>
                  <a:pt x="2291" y="1297"/>
                </a:lnTo>
                <a:lnTo>
                  <a:pt x="2285" y="1297"/>
                </a:lnTo>
                <a:lnTo>
                  <a:pt x="2279" y="1296"/>
                </a:lnTo>
                <a:lnTo>
                  <a:pt x="2280" y="1304"/>
                </a:lnTo>
                <a:lnTo>
                  <a:pt x="2281" y="1310"/>
                </a:lnTo>
                <a:lnTo>
                  <a:pt x="2284" y="1316"/>
                </a:lnTo>
                <a:lnTo>
                  <a:pt x="2286" y="1320"/>
                </a:lnTo>
                <a:lnTo>
                  <a:pt x="2289" y="1324"/>
                </a:lnTo>
                <a:lnTo>
                  <a:pt x="2292" y="1329"/>
                </a:lnTo>
                <a:lnTo>
                  <a:pt x="2294" y="1333"/>
                </a:lnTo>
                <a:lnTo>
                  <a:pt x="2294" y="1338"/>
                </a:lnTo>
                <a:lnTo>
                  <a:pt x="2294" y="1340"/>
                </a:lnTo>
                <a:lnTo>
                  <a:pt x="2293" y="1344"/>
                </a:lnTo>
                <a:lnTo>
                  <a:pt x="2292" y="1346"/>
                </a:lnTo>
                <a:lnTo>
                  <a:pt x="2289" y="1348"/>
                </a:lnTo>
                <a:lnTo>
                  <a:pt x="2285" y="1351"/>
                </a:lnTo>
                <a:lnTo>
                  <a:pt x="2280" y="1353"/>
                </a:lnTo>
                <a:lnTo>
                  <a:pt x="2268" y="1357"/>
                </a:lnTo>
                <a:lnTo>
                  <a:pt x="2259" y="1358"/>
                </a:lnTo>
                <a:lnTo>
                  <a:pt x="2260" y="1362"/>
                </a:lnTo>
                <a:lnTo>
                  <a:pt x="2261" y="1366"/>
                </a:lnTo>
                <a:lnTo>
                  <a:pt x="2264" y="1371"/>
                </a:lnTo>
                <a:lnTo>
                  <a:pt x="2266" y="1375"/>
                </a:lnTo>
                <a:lnTo>
                  <a:pt x="2270" y="1378"/>
                </a:lnTo>
                <a:lnTo>
                  <a:pt x="2273" y="1382"/>
                </a:lnTo>
                <a:lnTo>
                  <a:pt x="2279" y="1385"/>
                </a:lnTo>
                <a:lnTo>
                  <a:pt x="2284" y="1388"/>
                </a:lnTo>
                <a:lnTo>
                  <a:pt x="2296" y="1392"/>
                </a:lnTo>
                <a:lnTo>
                  <a:pt x="2309" y="1397"/>
                </a:lnTo>
                <a:lnTo>
                  <a:pt x="2324" y="1400"/>
                </a:lnTo>
                <a:lnTo>
                  <a:pt x="2339" y="1402"/>
                </a:lnTo>
                <a:lnTo>
                  <a:pt x="2370" y="1406"/>
                </a:lnTo>
                <a:lnTo>
                  <a:pt x="2401" y="1409"/>
                </a:lnTo>
                <a:lnTo>
                  <a:pt x="2427" y="1412"/>
                </a:lnTo>
                <a:lnTo>
                  <a:pt x="2445" y="1415"/>
                </a:lnTo>
                <a:lnTo>
                  <a:pt x="2436" y="1422"/>
                </a:lnTo>
                <a:lnTo>
                  <a:pt x="2428" y="1427"/>
                </a:lnTo>
                <a:lnTo>
                  <a:pt x="2419" y="1431"/>
                </a:lnTo>
                <a:lnTo>
                  <a:pt x="2410" y="1435"/>
                </a:lnTo>
                <a:lnTo>
                  <a:pt x="2392" y="1441"/>
                </a:lnTo>
                <a:lnTo>
                  <a:pt x="2372" y="1446"/>
                </a:lnTo>
                <a:lnTo>
                  <a:pt x="2362" y="1450"/>
                </a:lnTo>
                <a:lnTo>
                  <a:pt x="2352" y="1454"/>
                </a:lnTo>
                <a:lnTo>
                  <a:pt x="2345" y="1459"/>
                </a:lnTo>
                <a:lnTo>
                  <a:pt x="2336" y="1465"/>
                </a:lnTo>
                <a:lnTo>
                  <a:pt x="2322" y="1477"/>
                </a:lnTo>
                <a:lnTo>
                  <a:pt x="2308" y="1490"/>
                </a:lnTo>
                <a:lnTo>
                  <a:pt x="2295" y="1503"/>
                </a:lnTo>
                <a:lnTo>
                  <a:pt x="2281" y="1514"/>
                </a:lnTo>
                <a:lnTo>
                  <a:pt x="2273" y="1519"/>
                </a:lnTo>
                <a:lnTo>
                  <a:pt x="2266" y="1523"/>
                </a:lnTo>
                <a:lnTo>
                  <a:pt x="2257" y="1528"/>
                </a:lnTo>
                <a:lnTo>
                  <a:pt x="2248" y="1531"/>
                </a:lnTo>
                <a:lnTo>
                  <a:pt x="2227" y="1537"/>
                </a:lnTo>
                <a:lnTo>
                  <a:pt x="2206" y="1542"/>
                </a:lnTo>
                <a:lnTo>
                  <a:pt x="2185" y="1545"/>
                </a:lnTo>
                <a:lnTo>
                  <a:pt x="2164" y="1548"/>
                </a:lnTo>
                <a:lnTo>
                  <a:pt x="2143" y="1551"/>
                </a:lnTo>
                <a:lnTo>
                  <a:pt x="2121" y="1557"/>
                </a:lnTo>
                <a:lnTo>
                  <a:pt x="2110" y="1560"/>
                </a:lnTo>
                <a:lnTo>
                  <a:pt x="2098" y="1563"/>
                </a:lnTo>
                <a:lnTo>
                  <a:pt x="2087" y="1568"/>
                </a:lnTo>
                <a:lnTo>
                  <a:pt x="2075" y="1573"/>
                </a:lnTo>
                <a:lnTo>
                  <a:pt x="2028" y="1573"/>
                </a:lnTo>
                <a:lnTo>
                  <a:pt x="2004" y="1573"/>
                </a:lnTo>
                <a:lnTo>
                  <a:pt x="1995" y="1573"/>
                </a:lnTo>
                <a:lnTo>
                  <a:pt x="1994" y="1573"/>
                </a:lnTo>
                <a:lnTo>
                  <a:pt x="1983" y="1580"/>
                </a:lnTo>
                <a:lnTo>
                  <a:pt x="1973" y="1585"/>
                </a:lnTo>
                <a:lnTo>
                  <a:pt x="1969" y="1588"/>
                </a:lnTo>
                <a:lnTo>
                  <a:pt x="1966" y="1593"/>
                </a:lnTo>
                <a:lnTo>
                  <a:pt x="1963" y="1596"/>
                </a:lnTo>
                <a:lnTo>
                  <a:pt x="1963" y="1600"/>
                </a:lnTo>
                <a:lnTo>
                  <a:pt x="1936" y="1619"/>
                </a:lnTo>
                <a:lnTo>
                  <a:pt x="1922" y="1627"/>
                </a:lnTo>
                <a:lnTo>
                  <a:pt x="1918" y="1630"/>
                </a:lnTo>
                <a:lnTo>
                  <a:pt x="1917" y="1631"/>
                </a:lnTo>
                <a:lnTo>
                  <a:pt x="1907" y="1641"/>
                </a:lnTo>
                <a:lnTo>
                  <a:pt x="1899" y="1652"/>
                </a:lnTo>
                <a:lnTo>
                  <a:pt x="1892" y="1663"/>
                </a:lnTo>
                <a:lnTo>
                  <a:pt x="1887" y="1674"/>
                </a:lnTo>
                <a:lnTo>
                  <a:pt x="1881" y="1685"/>
                </a:lnTo>
                <a:lnTo>
                  <a:pt x="1875" y="1695"/>
                </a:lnTo>
                <a:lnTo>
                  <a:pt x="1868" y="1706"/>
                </a:lnTo>
                <a:lnTo>
                  <a:pt x="1860" y="1716"/>
                </a:lnTo>
                <a:lnTo>
                  <a:pt x="1852" y="1722"/>
                </a:lnTo>
                <a:lnTo>
                  <a:pt x="1846" y="1727"/>
                </a:lnTo>
                <a:lnTo>
                  <a:pt x="1837" y="1731"/>
                </a:lnTo>
                <a:lnTo>
                  <a:pt x="1830" y="1735"/>
                </a:lnTo>
                <a:lnTo>
                  <a:pt x="1813" y="1741"/>
                </a:lnTo>
                <a:lnTo>
                  <a:pt x="1796" y="1745"/>
                </a:lnTo>
                <a:lnTo>
                  <a:pt x="1779" y="1749"/>
                </a:lnTo>
                <a:lnTo>
                  <a:pt x="1762" y="1754"/>
                </a:lnTo>
                <a:lnTo>
                  <a:pt x="1754" y="1756"/>
                </a:lnTo>
                <a:lnTo>
                  <a:pt x="1746" y="1759"/>
                </a:lnTo>
                <a:lnTo>
                  <a:pt x="1739" y="1762"/>
                </a:lnTo>
                <a:lnTo>
                  <a:pt x="1732" y="1766"/>
                </a:lnTo>
                <a:lnTo>
                  <a:pt x="1709" y="1766"/>
                </a:lnTo>
                <a:lnTo>
                  <a:pt x="1705" y="1766"/>
                </a:lnTo>
                <a:lnTo>
                  <a:pt x="1705" y="1746"/>
                </a:lnTo>
                <a:lnTo>
                  <a:pt x="1705" y="1735"/>
                </a:lnTo>
                <a:lnTo>
                  <a:pt x="1705" y="1732"/>
                </a:lnTo>
                <a:lnTo>
                  <a:pt x="1705" y="1731"/>
                </a:lnTo>
                <a:lnTo>
                  <a:pt x="1698" y="1736"/>
                </a:lnTo>
                <a:lnTo>
                  <a:pt x="1692" y="1741"/>
                </a:lnTo>
                <a:lnTo>
                  <a:pt x="1688" y="1747"/>
                </a:lnTo>
                <a:lnTo>
                  <a:pt x="1686" y="1753"/>
                </a:lnTo>
                <a:lnTo>
                  <a:pt x="1683" y="1758"/>
                </a:lnTo>
                <a:lnTo>
                  <a:pt x="1681" y="1763"/>
                </a:lnTo>
                <a:lnTo>
                  <a:pt x="1678" y="1769"/>
                </a:lnTo>
                <a:lnTo>
                  <a:pt x="1674" y="1774"/>
                </a:lnTo>
                <a:lnTo>
                  <a:pt x="1667" y="1781"/>
                </a:lnTo>
                <a:lnTo>
                  <a:pt x="1658" y="1786"/>
                </a:lnTo>
                <a:lnTo>
                  <a:pt x="1648" y="1791"/>
                </a:lnTo>
                <a:lnTo>
                  <a:pt x="1637" y="1795"/>
                </a:lnTo>
                <a:lnTo>
                  <a:pt x="1616" y="1801"/>
                </a:lnTo>
                <a:lnTo>
                  <a:pt x="1594" y="1807"/>
                </a:lnTo>
                <a:lnTo>
                  <a:pt x="1584" y="1810"/>
                </a:lnTo>
                <a:lnTo>
                  <a:pt x="1575" y="1813"/>
                </a:lnTo>
                <a:lnTo>
                  <a:pt x="1566" y="1816"/>
                </a:lnTo>
                <a:lnTo>
                  <a:pt x="1559" y="1822"/>
                </a:lnTo>
                <a:lnTo>
                  <a:pt x="1552" y="1827"/>
                </a:lnTo>
                <a:lnTo>
                  <a:pt x="1548" y="1834"/>
                </a:lnTo>
                <a:lnTo>
                  <a:pt x="1546" y="1837"/>
                </a:lnTo>
                <a:lnTo>
                  <a:pt x="1545" y="1841"/>
                </a:lnTo>
                <a:lnTo>
                  <a:pt x="1543" y="1846"/>
                </a:lnTo>
                <a:lnTo>
                  <a:pt x="1543" y="1851"/>
                </a:lnTo>
                <a:lnTo>
                  <a:pt x="1546" y="1861"/>
                </a:lnTo>
                <a:lnTo>
                  <a:pt x="1548" y="1871"/>
                </a:lnTo>
                <a:lnTo>
                  <a:pt x="1543" y="1874"/>
                </a:lnTo>
                <a:lnTo>
                  <a:pt x="1540" y="1878"/>
                </a:lnTo>
                <a:lnTo>
                  <a:pt x="1537" y="1884"/>
                </a:lnTo>
                <a:lnTo>
                  <a:pt x="1536" y="1889"/>
                </a:lnTo>
                <a:lnTo>
                  <a:pt x="1537" y="1893"/>
                </a:lnTo>
                <a:lnTo>
                  <a:pt x="1539" y="1898"/>
                </a:lnTo>
                <a:lnTo>
                  <a:pt x="1543" y="1902"/>
                </a:lnTo>
                <a:lnTo>
                  <a:pt x="1548" y="1906"/>
                </a:lnTo>
                <a:lnTo>
                  <a:pt x="1552" y="1911"/>
                </a:lnTo>
                <a:lnTo>
                  <a:pt x="1555" y="1916"/>
                </a:lnTo>
                <a:lnTo>
                  <a:pt x="1558" y="1921"/>
                </a:lnTo>
                <a:lnTo>
                  <a:pt x="1559" y="1928"/>
                </a:lnTo>
                <a:lnTo>
                  <a:pt x="1559" y="1938"/>
                </a:lnTo>
                <a:lnTo>
                  <a:pt x="1555" y="1946"/>
                </a:lnTo>
                <a:lnTo>
                  <a:pt x="1551" y="1954"/>
                </a:lnTo>
                <a:lnTo>
                  <a:pt x="1547" y="1959"/>
                </a:lnTo>
                <a:lnTo>
                  <a:pt x="1540" y="1964"/>
                </a:lnTo>
                <a:lnTo>
                  <a:pt x="1534" y="1968"/>
                </a:lnTo>
                <a:lnTo>
                  <a:pt x="1526" y="1972"/>
                </a:lnTo>
                <a:lnTo>
                  <a:pt x="1519" y="1976"/>
                </a:lnTo>
                <a:lnTo>
                  <a:pt x="1504" y="1982"/>
                </a:lnTo>
                <a:lnTo>
                  <a:pt x="1491" y="1990"/>
                </a:lnTo>
                <a:lnTo>
                  <a:pt x="1485" y="1995"/>
                </a:lnTo>
                <a:lnTo>
                  <a:pt x="1482" y="2000"/>
                </a:lnTo>
                <a:lnTo>
                  <a:pt x="1479" y="2008"/>
                </a:lnTo>
                <a:lnTo>
                  <a:pt x="1478" y="2017"/>
                </a:lnTo>
                <a:lnTo>
                  <a:pt x="1478" y="2042"/>
                </a:lnTo>
                <a:lnTo>
                  <a:pt x="1477" y="2069"/>
                </a:lnTo>
                <a:lnTo>
                  <a:pt x="1477" y="2092"/>
                </a:lnTo>
                <a:lnTo>
                  <a:pt x="1478" y="2110"/>
                </a:lnTo>
                <a:lnTo>
                  <a:pt x="1471" y="2114"/>
                </a:lnTo>
                <a:lnTo>
                  <a:pt x="1466" y="2119"/>
                </a:lnTo>
                <a:lnTo>
                  <a:pt x="1461" y="2126"/>
                </a:lnTo>
                <a:lnTo>
                  <a:pt x="1458" y="2135"/>
                </a:lnTo>
                <a:lnTo>
                  <a:pt x="1453" y="2152"/>
                </a:lnTo>
                <a:lnTo>
                  <a:pt x="1448" y="2170"/>
                </a:lnTo>
                <a:lnTo>
                  <a:pt x="1446" y="2180"/>
                </a:lnTo>
                <a:lnTo>
                  <a:pt x="1443" y="2189"/>
                </a:lnTo>
                <a:lnTo>
                  <a:pt x="1441" y="2196"/>
                </a:lnTo>
                <a:lnTo>
                  <a:pt x="1437" y="2203"/>
                </a:lnTo>
                <a:lnTo>
                  <a:pt x="1432" y="2209"/>
                </a:lnTo>
                <a:lnTo>
                  <a:pt x="1427" y="2214"/>
                </a:lnTo>
                <a:lnTo>
                  <a:pt x="1420" y="2216"/>
                </a:lnTo>
                <a:lnTo>
                  <a:pt x="1413" y="2217"/>
                </a:lnTo>
                <a:lnTo>
                  <a:pt x="1409" y="2217"/>
                </a:lnTo>
                <a:lnTo>
                  <a:pt x="1405" y="2216"/>
                </a:lnTo>
                <a:lnTo>
                  <a:pt x="1402" y="2215"/>
                </a:lnTo>
                <a:lnTo>
                  <a:pt x="1400" y="2212"/>
                </a:lnTo>
                <a:lnTo>
                  <a:pt x="1397" y="2207"/>
                </a:lnTo>
                <a:lnTo>
                  <a:pt x="1393" y="2202"/>
                </a:lnTo>
                <a:lnTo>
                  <a:pt x="1386" y="2203"/>
                </a:lnTo>
                <a:lnTo>
                  <a:pt x="1379" y="2204"/>
                </a:lnTo>
                <a:lnTo>
                  <a:pt x="1375" y="2206"/>
                </a:lnTo>
                <a:lnTo>
                  <a:pt x="1372" y="2207"/>
                </a:lnTo>
                <a:lnTo>
                  <a:pt x="1369" y="2209"/>
                </a:lnTo>
                <a:lnTo>
                  <a:pt x="1365" y="2211"/>
                </a:lnTo>
                <a:lnTo>
                  <a:pt x="1362" y="2212"/>
                </a:lnTo>
                <a:lnTo>
                  <a:pt x="1359" y="2214"/>
                </a:lnTo>
                <a:lnTo>
                  <a:pt x="1351" y="2212"/>
                </a:lnTo>
                <a:lnTo>
                  <a:pt x="1345" y="2210"/>
                </a:lnTo>
                <a:lnTo>
                  <a:pt x="1339" y="2206"/>
                </a:lnTo>
                <a:lnTo>
                  <a:pt x="1334" y="2202"/>
                </a:lnTo>
                <a:lnTo>
                  <a:pt x="1325" y="2189"/>
                </a:lnTo>
                <a:lnTo>
                  <a:pt x="1318" y="2175"/>
                </a:lnTo>
                <a:lnTo>
                  <a:pt x="1311" y="2161"/>
                </a:lnTo>
                <a:lnTo>
                  <a:pt x="1303" y="2149"/>
                </a:lnTo>
                <a:lnTo>
                  <a:pt x="1297" y="2143"/>
                </a:lnTo>
                <a:lnTo>
                  <a:pt x="1292" y="2140"/>
                </a:lnTo>
                <a:lnTo>
                  <a:pt x="1285" y="2137"/>
                </a:lnTo>
                <a:lnTo>
                  <a:pt x="1278" y="2137"/>
                </a:lnTo>
                <a:lnTo>
                  <a:pt x="1269" y="2137"/>
                </a:lnTo>
                <a:lnTo>
                  <a:pt x="1260" y="2139"/>
                </a:lnTo>
                <a:lnTo>
                  <a:pt x="1251" y="2142"/>
                </a:lnTo>
                <a:lnTo>
                  <a:pt x="1241" y="2146"/>
                </a:lnTo>
                <a:lnTo>
                  <a:pt x="1231" y="2151"/>
                </a:lnTo>
                <a:lnTo>
                  <a:pt x="1223" y="2154"/>
                </a:lnTo>
                <a:lnTo>
                  <a:pt x="1213" y="2157"/>
                </a:lnTo>
                <a:lnTo>
                  <a:pt x="1204" y="2159"/>
                </a:lnTo>
                <a:lnTo>
                  <a:pt x="1200" y="2148"/>
                </a:lnTo>
                <a:lnTo>
                  <a:pt x="1195" y="2139"/>
                </a:lnTo>
                <a:lnTo>
                  <a:pt x="1189" y="2132"/>
                </a:lnTo>
                <a:lnTo>
                  <a:pt x="1184" y="2128"/>
                </a:lnTo>
                <a:lnTo>
                  <a:pt x="1176" y="2125"/>
                </a:lnTo>
                <a:lnTo>
                  <a:pt x="1169" y="2122"/>
                </a:lnTo>
                <a:lnTo>
                  <a:pt x="1160" y="2116"/>
                </a:lnTo>
                <a:lnTo>
                  <a:pt x="1150" y="2110"/>
                </a:lnTo>
                <a:lnTo>
                  <a:pt x="1147" y="2106"/>
                </a:lnTo>
                <a:lnTo>
                  <a:pt x="1145" y="2103"/>
                </a:lnTo>
                <a:lnTo>
                  <a:pt x="1143" y="2098"/>
                </a:lnTo>
                <a:lnTo>
                  <a:pt x="1142" y="2092"/>
                </a:lnTo>
                <a:lnTo>
                  <a:pt x="1141" y="2083"/>
                </a:lnTo>
                <a:lnTo>
                  <a:pt x="1140" y="2078"/>
                </a:lnTo>
                <a:lnTo>
                  <a:pt x="1125" y="2065"/>
                </a:lnTo>
                <a:lnTo>
                  <a:pt x="1109" y="2048"/>
                </a:lnTo>
                <a:lnTo>
                  <a:pt x="1092" y="2030"/>
                </a:lnTo>
                <a:lnTo>
                  <a:pt x="1076" y="2008"/>
                </a:lnTo>
                <a:lnTo>
                  <a:pt x="1068" y="1998"/>
                </a:lnTo>
                <a:lnTo>
                  <a:pt x="1062" y="1986"/>
                </a:lnTo>
                <a:lnTo>
                  <a:pt x="1055" y="1976"/>
                </a:lnTo>
                <a:lnTo>
                  <a:pt x="1050" y="1965"/>
                </a:lnTo>
                <a:lnTo>
                  <a:pt x="1046" y="1954"/>
                </a:lnTo>
                <a:lnTo>
                  <a:pt x="1043" y="1944"/>
                </a:lnTo>
                <a:lnTo>
                  <a:pt x="1040" y="1933"/>
                </a:lnTo>
                <a:lnTo>
                  <a:pt x="1039" y="1925"/>
                </a:lnTo>
                <a:lnTo>
                  <a:pt x="1040" y="1917"/>
                </a:lnTo>
                <a:lnTo>
                  <a:pt x="1041" y="1911"/>
                </a:lnTo>
                <a:lnTo>
                  <a:pt x="1045" y="1907"/>
                </a:lnTo>
                <a:lnTo>
                  <a:pt x="1048" y="1904"/>
                </a:lnTo>
                <a:lnTo>
                  <a:pt x="1057" y="1898"/>
                </a:lnTo>
                <a:lnTo>
                  <a:pt x="1066" y="1889"/>
                </a:lnTo>
                <a:lnTo>
                  <a:pt x="1061" y="1885"/>
                </a:lnTo>
                <a:lnTo>
                  <a:pt x="1057" y="1881"/>
                </a:lnTo>
                <a:lnTo>
                  <a:pt x="1052" y="1879"/>
                </a:lnTo>
                <a:lnTo>
                  <a:pt x="1049" y="1878"/>
                </a:lnTo>
                <a:lnTo>
                  <a:pt x="1045" y="1878"/>
                </a:lnTo>
                <a:lnTo>
                  <a:pt x="1041" y="1879"/>
                </a:lnTo>
                <a:lnTo>
                  <a:pt x="1038" y="1880"/>
                </a:lnTo>
                <a:lnTo>
                  <a:pt x="1035" y="1881"/>
                </a:lnTo>
                <a:lnTo>
                  <a:pt x="1027" y="1886"/>
                </a:lnTo>
                <a:lnTo>
                  <a:pt x="1020" y="1888"/>
                </a:lnTo>
                <a:lnTo>
                  <a:pt x="1016" y="1889"/>
                </a:lnTo>
                <a:lnTo>
                  <a:pt x="1011" y="1889"/>
                </a:lnTo>
                <a:lnTo>
                  <a:pt x="1006" y="1888"/>
                </a:lnTo>
                <a:lnTo>
                  <a:pt x="1000" y="1886"/>
                </a:lnTo>
                <a:lnTo>
                  <a:pt x="997" y="1876"/>
                </a:lnTo>
                <a:lnTo>
                  <a:pt x="993" y="1862"/>
                </a:lnTo>
                <a:lnTo>
                  <a:pt x="989" y="1846"/>
                </a:lnTo>
                <a:lnTo>
                  <a:pt x="985" y="1832"/>
                </a:lnTo>
                <a:lnTo>
                  <a:pt x="983" y="1825"/>
                </a:lnTo>
                <a:lnTo>
                  <a:pt x="980" y="1820"/>
                </a:lnTo>
                <a:lnTo>
                  <a:pt x="976" y="1813"/>
                </a:lnTo>
                <a:lnTo>
                  <a:pt x="971" y="1808"/>
                </a:lnTo>
                <a:lnTo>
                  <a:pt x="962" y="1797"/>
                </a:lnTo>
                <a:lnTo>
                  <a:pt x="952" y="1786"/>
                </a:lnTo>
                <a:lnTo>
                  <a:pt x="943" y="1774"/>
                </a:lnTo>
                <a:lnTo>
                  <a:pt x="935" y="1761"/>
                </a:lnTo>
                <a:lnTo>
                  <a:pt x="932" y="1755"/>
                </a:lnTo>
                <a:lnTo>
                  <a:pt x="929" y="1747"/>
                </a:lnTo>
                <a:lnTo>
                  <a:pt x="928" y="1740"/>
                </a:lnTo>
                <a:lnTo>
                  <a:pt x="928" y="1731"/>
                </a:lnTo>
                <a:lnTo>
                  <a:pt x="928" y="1726"/>
                </a:lnTo>
                <a:lnTo>
                  <a:pt x="929" y="1721"/>
                </a:lnTo>
                <a:lnTo>
                  <a:pt x="931" y="1716"/>
                </a:lnTo>
                <a:lnTo>
                  <a:pt x="935" y="1712"/>
                </a:lnTo>
                <a:lnTo>
                  <a:pt x="941" y="1702"/>
                </a:lnTo>
                <a:lnTo>
                  <a:pt x="946" y="1689"/>
                </a:lnTo>
                <a:lnTo>
                  <a:pt x="938" y="1687"/>
                </a:lnTo>
                <a:lnTo>
                  <a:pt x="929" y="1685"/>
                </a:lnTo>
                <a:lnTo>
                  <a:pt x="925" y="1685"/>
                </a:lnTo>
                <a:lnTo>
                  <a:pt x="921" y="1686"/>
                </a:lnTo>
                <a:lnTo>
                  <a:pt x="916" y="1687"/>
                </a:lnTo>
                <a:lnTo>
                  <a:pt x="912" y="1689"/>
                </a:lnTo>
                <a:lnTo>
                  <a:pt x="912" y="1667"/>
                </a:lnTo>
                <a:lnTo>
                  <a:pt x="912" y="1655"/>
                </a:lnTo>
                <a:lnTo>
                  <a:pt x="912" y="1651"/>
                </a:lnTo>
                <a:lnTo>
                  <a:pt x="912" y="1650"/>
                </a:lnTo>
                <a:lnTo>
                  <a:pt x="928" y="1627"/>
                </a:lnTo>
                <a:lnTo>
                  <a:pt x="942" y="1602"/>
                </a:lnTo>
                <a:lnTo>
                  <a:pt x="951" y="1590"/>
                </a:lnTo>
                <a:lnTo>
                  <a:pt x="959" y="1580"/>
                </a:lnTo>
                <a:lnTo>
                  <a:pt x="969" y="1569"/>
                </a:lnTo>
                <a:lnTo>
                  <a:pt x="981" y="1558"/>
                </a:lnTo>
                <a:lnTo>
                  <a:pt x="981" y="155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61" name="Freeform 60"/>
          <p:cNvSpPr>
            <a:spLocks/>
          </p:cNvSpPr>
          <p:nvPr/>
        </p:nvSpPr>
        <p:spPr bwMode="auto">
          <a:xfrm>
            <a:off x="5875786" y="2192861"/>
            <a:ext cx="141263" cy="95559"/>
          </a:xfrm>
          <a:custGeom>
            <a:avLst/>
            <a:gdLst>
              <a:gd name="T0" fmla="*/ 33 w 135"/>
              <a:gd name="T1" fmla="*/ 92 h 92"/>
              <a:gd name="T2" fmla="*/ 30 w 135"/>
              <a:gd name="T3" fmla="*/ 91 h 92"/>
              <a:gd name="T4" fmla="*/ 28 w 135"/>
              <a:gd name="T5" fmla="*/ 90 h 92"/>
              <a:gd name="T6" fmla="*/ 25 w 135"/>
              <a:gd name="T7" fmla="*/ 88 h 92"/>
              <a:gd name="T8" fmla="*/ 21 w 135"/>
              <a:gd name="T9" fmla="*/ 85 h 92"/>
              <a:gd name="T10" fmla="*/ 16 w 135"/>
              <a:gd name="T11" fmla="*/ 79 h 92"/>
              <a:gd name="T12" fmla="*/ 11 w 135"/>
              <a:gd name="T13" fmla="*/ 70 h 92"/>
              <a:gd name="T14" fmla="*/ 6 w 135"/>
              <a:gd name="T15" fmla="*/ 60 h 92"/>
              <a:gd name="T16" fmla="*/ 3 w 135"/>
              <a:gd name="T17" fmla="*/ 52 h 92"/>
              <a:gd name="T18" fmla="*/ 0 w 135"/>
              <a:gd name="T19" fmla="*/ 42 h 92"/>
              <a:gd name="T20" fmla="*/ 0 w 135"/>
              <a:gd name="T21" fmla="*/ 35 h 92"/>
              <a:gd name="T22" fmla="*/ 1 w 135"/>
              <a:gd name="T23" fmla="*/ 25 h 92"/>
              <a:gd name="T24" fmla="*/ 3 w 135"/>
              <a:gd name="T25" fmla="*/ 17 h 92"/>
              <a:gd name="T26" fmla="*/ 7 w 135"/>
              <a:gd name="T27" fmla="*/ 12 h 92"/>
              <a:gd name="T28" fmla="*/ 13 w 135"/>
              <a:gd name="T29" fmla="*/ 7 h 92"/>
              <a:gd name="T30" fmla="*/ 18 w 135"/>
              <a:gd name="T31" fmla="*/ 4 h 92"/>
              <a:gd name="T32" fmla="*/ 25 w 135"/>
              <a:gd name="T33" fmla="*/ 2 h 92"/>
              <a:gd name="T34" fmla="*/ 31 w 135"/>
              <a:gd name="T35" fmla="*/ 0 h 92"/>
              <a:gd name="T36" fmla="*/ 38 w 135"/>
              <a:gd name="T37" fmla="*/ 0 h 92"/>
              <a:gd name="T38" fmla="*/ 44 w 135"/>
              <a:gd name="T39" fmla="*/ 1 h 92"/>
              <a:gd name="T40" fmla="*/ 52 w 135"/>
              <a:gd name="T41" fmla="*/ 2 h 92"/>
              <a:gd name="T42" fmla="*/ 58 w 135"/>
              <a:gd name="T43" fmla="*/ 4 h 92"/>
              <a:gd name="T44" fmla="*/ 64 w 135"/>
              <a:gd name="T45" fmla="*/ 7 h 92"/>
              <a:gd name="T46" fmla="*/ 75 w 135"/>
              <a:gd name="T47" fmla="*/ 15 h 92"/>
              <a:gd name="T48" fmla="*/ 86 w 135"/>
              <a:gd name="T49" fmla="*/ 25 h 92"/>
              <a:gd name="T50" fmla="*/ 97 w 135"/>
              <a:gd name="T51" fmla="*/ 35 h 92"/>
              <a:gd name="T52" fmla="*/ 108 w 135"/>
              <a:gd name="T53" fmla="*/ 45 h 92"/>
              <a:gd name="T54" fmla="*/ 114 w 135"/>
              <a:gd name="T55" fmla="*/ 50 h 92"/>
              <a:gd name="T56" fmla="*/ 121 w 135"/>
              <a:gd name="T57" fmla="*/ 54 h 92"/>
              <a:gd name="T58" fmla="*/ 127 w 135"/>
              <a:gd name="T59" fmla="*/ 58 h 92"/>
              <a:gd name="T60" fmla="*/ 135 w 135"/>
              <a:gd name="T61" fmla="*/ 62 h 92"/>
              <a:gd name="T62" fmla="*/ 134 w 135"/>
              <a:gd name="T63" fmla="*/ 66 h 92"/>
              <a:gd name="T64" fmla="*/ 133 w 135"/>
              <a:gd name="T65" fmla="*/ 70 h 92"/>
              <a:gd name="T66" fmla="*/ 131 w 135"/>
              <a:gd name="T67" fmla="*/ 73 h 92"/>
              <a:gd name="T68" fmla="*/ 127 w 135"/>
              <a:gd name="T69" fmla="*/ 77 h 92"/>
              <a:gd name="T70" fmla="*/ 120 w 135"/>
              <a:gd name="T71" fmla="*/ 82 h 92"/>
              <a:gd name="T72" fmla="*/ 111 w 135"/>
              <a:gd name="T73" fmla="*/ 86 h 92"/>
              <a:gd name="T74" fmla="*/ 101 w 135"/>
              <a:gd name="T75" fmla="*/ 89 h 92"/>
              <a:gd name="T76" fmla="*/ 92 w 135"/>
              <a:gd name="T77" fmla="*/ 91 h 92"/>
              <a:gd name="T78" fmla="*/ 81 w 135"/>
              <a:gd name="T79" fmla="*/ 92 h 92"/>
              <a:gd name="T80" fmla="*/ 71 w 135"/>
              <a:gd name="T81" fmla="*/ 92 h 92"/>
              <a:gd name="T82" fmla="*/ 33 w 135"/>
              <a:gd name="T83"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5" h="92">
                <a:moveTo>
                  <a:pt x="33" y="92"/>
                </a:moveTo>
                <a:lnTo>
                  <a:pt x="30" y="91"/>
                </a:lnTo>
                <a:lnTo>
                  <a:pt x="28" y="90"/>
                </a:lnTo>
                <a:lnTo>
                  <a:pt x="25" y="88"/>
                </a:lnTo>
                <a:lnTo>
                  <a:pt x="21" y="85"/>
                </a:lnTo>
                <a:lnTo>
                  <a:pt x="16" y="79"/>
                </a:lnTo>
                <a:lnTo>
                  <a:pt x="11" y="70"/>
                </a:lnTo>
                <a:lnTo>
                  <a:pt x="6" y="60"/>
                </a:lnTo>
                <a:lnTo>
                  <a:pt x="3" y="52"/>
                </a:lnTo>
                <a:lnTo>
                  <a:pt x="0" y="42"/>
                </a:lnTo>
                <a:lnTo>
                  <a:pt x="0" y="35"/>
                </a:lnTo>
                <a:lnTo>
                  <a:pt x="1" y="25"/>
                </a:lnTo>
                <a:lnTo>
                  <a:pt x="3" y="17"/>
                </a:lnTo>
                <a:lnTo>
                  <a:pt x="7" y="12"/>
                </a:lnTo>
                <a:lnTo>
                  <a:pt x="13" y="7"/>
                </a:lnTo>
                <a:lnTo>
                  <a:pt x="18" y="4"/>
                </a:lnTo>
                <a:lnTo>
                  <a:pt x="25" y="2"/>
                </a:lnTo>
                <a:lnTo>
                  <a:pt x="31" y="0"/>
                </a:lnTo>
                <a:lnTo>
                  <a:pt x="38" y="0"/>
                </a:lnTo>
                <a:lnTo>
                  <a:pt x="44" y="1"/>
                </a:lnTo>
                <a:lnTo>
                  <a:pt x="52" y="2"/>
                </a:lnTo>
                <a:lnTo>
                  <a:pt x="58" y="4"/>
                </a:lnTo>
                <a:lnTo>
                  <a:pt x="64" y="7"/>
                </a:lnTo>
                <a:lnTo>
                  <a:pt x="75" y="15"/>
                </a:lnTo>
                <a:lnTo>
                  <a:pt x="86" y="25"/>
                </a:lnTo>
                <a:lnTo>
                  <a:pt x="97" y="35"/>
                </a:lnTo>
                <a:lnTo>
                  <a:pt x="108" y="45"/>
                </a:lnTo>
                <a:lnTo>
                  <a:pt x="114" y="50"/>
                </a:lnTo>
                <a:lnTo>
                  <a:pt x="121" y="54"/>
                </a:lnTo>
                <a:lnTo>
                  <a:pt x="127" y="58"/>
                </a:lnTo>
                <a:lnTo>
                  <a:pt x="135" y="62"/>
                </a:lnTo>
                <a:lnTo>
                  <a:pt x="134" y="66"/>
                </a:lnTo>
                <a:lnTo>
                  <a:pt x="133" y="70"/>
                </a:lnTo>
                <a:lnTo>
                  <a:pt x="131" y="73"/>
                </a:lnTo>
                <a:lnTo>
                  <a:pt x="127" y="77"/>
                </a:lnTo>
                <a:lnTo>
                  <a:pt x="120" y="82"/>
                </a:lnTo>
                <a:lnTo>
                  <a:pt x="111" y="86"/>
                </a:lnTo>
                <a:lnTo>
                  <a:pt x="101" y="89"/>
                </a:lnTo>
                <a:lnTo>
                  <a:pt x="92" y="91"/>
                </a:lnTo>
                <a:lnTo>
                  <a:pt x="81" y="92"/>
                </a:lnTo>
                <a:lnTo>
                  <a:pt x="71" y="92"/>
                </a:lnTo>
                <a:lnTo>
                  <a:pt x="33" y="9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62" name="Freeform 61"/>
          <p:cNvSpPr>
            <a:spLocks/>
          </p:cNvSpPr>
          <p:nvPr/>
        </p:nvSpPr>
        <p:spPr bwMode="auto">
          <a:xfrm>
            <a:off x="7678947" y="1696369"/>
            <a:ext cx="81018" cy="45702"/>
          </a:xfrm>
          <a:custGeom>
            <a:avLst/>
            <a:gdLst>
              <a:gd name="T0" fmla="*/ 22 w 78"/>
              <a:gd name="T1" fmla="*/ 43 h 43"/>
              <a:gd name="T2" fmla="*/ 17 w 78"/>
              <a:gd name="T3" fmla="*/ 43 h 43"/>
              <a:gd name="T4" fmla="*/ 13 w 78"/>
              <a:gd name="T5" fmla="*/ 41 h 43"/>
              <a:gd name="T6" fmla="*/ 8 w 78"/>
              <a:gd name="T7" fmla="*/ 38 h 43"/>
              <a:gd name="T8" fmla="*/ 5 w 78"/>
              <a:gd name="T9" fmla="*/ 34 h 43"/>
              <a:gd name="T10" fmla="*/ 3 w 78"/>
              <a:gd name="T11" fmla="*/ 31 h 43"/>
              <a:gd name="T12" fmla="*/ 1 w 78"/>
              <a:gd name="T13" fmla="*/ 27 h 43"/>
              <a:gd name="T14" fmla="*/ 0 w 78"/>
              <a:gd name="T15" fmla="*/ 22 h 43"/>
              <a:gd name="T16" fmla="*/ 0 w 78"/>
              <a:gd name="T17" fmla="*/ 18 h 43"/>
              <a:gd name="T18" fmla="*/ 0 w 78"/>
              <a:gd name="T19" fmla="*/ 15 h 43"/>
              <a:gd name="T20" fmla="*/ 1 w 78"/>
              <a:gd name="T21" fmla="*/ 12 h 43"/>
              <a:gd name="T22" fmla="*/ 3 w 78"/>
              <a:gd name="T23" fmla="*/ 9 h 43"/>
              <a:gd name="T24" fmla="*/ 5 w 78"/>
              <a:gd name="T25" fmla="*/ 7 h 43"/>
              <a:gd name="T26" fmla="*/ 11 w 78"/>
              <a:gd name="T27" fmla="*/ 3 h 43"/>
              <a:gd name="T28" fmla="*/ 15 w 78"/>
              <a:gd name="T29" fmla="*/ 0 h 43"/>
              <a:gd name="T30" fmla="*/ 42 w 78"/>
              <a:gd name="T31" fmla="*/ 0 h 43"/>
              <a:gd name="T32" fmla="*/ 46 w 78"/>
              <a:gd name="T33" fmla="*/ 0 h 43"/>
              <a:gd name="T34" fmla="*/ 46 w 78"/>
              <a:gd name="T35" fmla="*/ 12 h 43"/>
              <a:gd name="T36" fmla="*/ 46 w 78"/>
              <a:gd name="T37" fmla="*/ 18 h 43"/>
              <a:gd name="T38" fmla="*/ 73 w 78"/>
              <a:gd name="T39" fmla="*/ 18 h 43"/>
              <a:gd name="T40" fmla="*/ 78 w 78"/>
              <a:gd name="T41" fmla="*/ 18 h 43"/>
              <a:gd name="T42" fmla="*/ 66 w 78"/>
              <a:gd name="T43" fmla="*/ 25 h 43"/>
              <a:gd name="T44" fmla="*/ 52 w 78"/>
              <a:gd name="T45" fmla="*/ 33 h 43"/>
              <a:gd name="T46" fmla="*/ 44 w 78"/>
              <a:gd name="T47" fmla="*/ 38 h 43"/>
              <a:gd name="T48" fmla="*/ 37 w 78"/>
              <a:gd name="T49" fmla="*/ 41 h 43"/>
              <a:gd name="T50" fmla="*/ 29 w 78"/>
              <a:gd name="T51" fmla="*/ 43 h 43"/>
              <a:gd name="T52" fmla="*/ 22 w 78"/>
              <a:gd name="T5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43">
                <a:moveTo>
                  <a:pt x="22" y="43"/>
                </a:moveTo>
                <a:lnTo>
                  <a:pt x="17" y="43"/>
                </a:lnTo>
                <a:lnTo>
                  <a:pt x="13" y="41"/>
                </a:lnTo>
                <a:lnTo>
                  <a:pt x="8" y="38"/>
                </a:lnTo>
                <a:lnTo>
                  <a:pt x="5" y="34"/>
                </a:lnTo>
                <a:lnTo>
                  <a:pt x="3" y="31"/>
                </a:lnTo>
                <a:lnTo>
                  <a:pt x="1" y="27"/>
                </a:lnTo>
                <a:lnTo>
                  <a:pt x="0" y="22"/>
                </a:lnTo>
                <a:lnTo>
                  <a:pt x="0" y="18"/>
                </a:lnTo>
                <a:lnTo>
                  <a:pt x="0" y="15"/>
                </a:lnTo>
                <a:lnTo>
                  <a:pt x="1" y="12"/>
                </a:lnTo>
                <a:lnTo>
                  <a:pt x="3" y="9"/>
                </a:lnTo>
                <a:lnTo>
                  <a:pt x="5" y="7"/>
                </a:lnTo>
                <a:lnTo>
                  <a:pt x="11" y="3"/>
                </a:lnTo>
                <a:lnTo>
                  <a:pt x="15" y="0"/>
                </a:lnTo>
                <a:lnTo>
                  <a:pt x="42" y="0"/>
                </a:lnTo>
                <a:lnTo>
                  <a:pt x="46" y="0"/>
                </a:lnTo>
                <a:lnTo>
                  <a:pt x="46" y="12"/>
                </a:lnTo>
                <a:lnTo>
                  <a:pt x="46" y="18"/>
                </a:lnTo>
                <a:lnTo>
                  <a:pt x="73" y="18"/>
                </a:lnTo>
                <a:lnTo>
                  <a:pt x="78" y="18"/>
                </a:lnTo>
                <a:lnTo>
                  <a:pt x="66" y="25"/>
                </a:lnTo>
                <a:lnTo>
                  <a:pt x="52" y="33"/>
                </a:lnTo>
                <a:lnTo>
                  <a:pt x="44" y="38"/>
                </a:lnTo>
                <a:lnTo>
                  <a:pt x="37" y="41"/>
                </a:lnTo>
                <a:lnTo>
                  <a:pt x="29" y="43"/>
                </a:lnTo>
                <a:lnTo>
                  <a:pt x="22" y="4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63" name="Freeform 62"/>
          <p:cNvSpPr>
            <a:spLocks/>
          </p:cNvSpPr>
          <p:nvPr/>
        </p:nvSpPr>
        <p:spPr bwMode="auto">
          <a:xfrm>
            <a:off x="5655590" y="3653284"/>
            <a:ext cx="330302" cy="321993"/>
          </a:xfrm>
          <a:custGeom>
            <a:avLst/>
            <a:gdLst>
              <a:gd name="T0" fmla="*/ 10 w 319"/>
              <a:gd name="T1" fmla="*/ 258 h 310"/>
              <a:gd name="T2" fmla="*/ 1 w 319"/>
              <a:gd name="T3" fmla="*/ 246 h 310"/>
              <a:gd name="T4" fmla="*/ 31 w 319"/>
              <a:gd name="T5" fmla="*/ 199 h 310"/>
              <a:gd name="T6" fmla="*/ 22 w 319"/>
              <a:gd name="T7" fmla="*/ 196 h 310"/>
              <a:gd name="T8" fmla="*/ 25 w 319"/>
              <a:gd name="T9" fmla="*/ 185 h 310"/>
              <a:gd name="T10" fmla="*/ 48 w 319"/>
              <a:gd name="T11" fmla="*/ 164 h 310"/>
              <a:gd name="T12" fmla="*/ 66 w 319"/>
              <a:gd name="T13" fmla="*/ 137 h 310"/>
              <a:gd name="T14" fmla="*/ 90 w 319"/>
              <a:gd name="T15" fmla="*/ 86 h 310"/>
              <a:gd name="T16" fmla="*/ 120 w 319"/>
              <a:gd name="T17" fmla="*/ 33 h 310"/>
              <a:gd name="T18" fmla="*/ 143 w 319"/>
              <a:gd name="T19" fmla="*/ 6 h 310"/>
              <a:gd name="T20" fmla="*/ 154 w 319"/>
              <a:gd name="T21" fmla="*/ 1 h 310"/>
              <a:gd name="T22" fmla="*/ 164 w 319"/>
              <a:gd name="T23" fmla="*/ 2 h 310"/>
              <a:gd name="T24" fmla="*/ 171 w 319"/>
              <a:gd name="T25" fmla="*/ 12 h 310"/>
              <a:gd name="T26" fmla="*/ 170 w 319"/>
              <a:gd name="T27" fmla="*/ 29 h 310"/>
              <a:gd name="T28" fmla="*/ 159 w 319"/>
              <a:gd name="T29" fmla="*/ 53 h 310"/>
              <a:gd name="T30" fmla="*/ 136 w 319"/>
              <a:gd name="T31" fmla="*/ 84 h 310"/>
              <a:gd name="T32" fmla="*/ 124 w 319"/>
              <a:gd name="T33" fmla="*/ 118 h 310"/>
              <a:gd name="T34" fmla="*/ 151 w 319"/>
              <a:gd name="T35" fmla="*/ 105 h 310"/>
              <a:gd name="T36" fmla="*/ 173 w 319"/>
              <a:gd name="T37" fmla="*/ 110 h 310"/>
              <a:gd name="T38" fmla="*/ 171 w 319"/>
              <a:gd name="T39" fmla="*/ 125 h 310"/>
              <a:gd name="T40" fmla="*/ 198 w 319"/>
              <a:gd name="T41" fmla="*/ 140 h 310"/>
              <a:gd name="T42" fmla="*/ 219 w 319"/>
              <a:gd name="T43" fmla="*/ 141 h 310"/>
              <a:gd name="T44" fmla="*/ 251 w 319"/>
              <a:gd name="T45" fmla="*/ 143 h 310"/>
              <a:gd name="T46" fmla="*/ 271 w 319"/>
              <a:gd name="T47" fmla="*/ 152 h 310"/>
              <a:gd name="T48" fmla="*/ 268 w 319"/>
              <a:gd name="T49" fmla="*/ 197 h 310"/>
              <a:gd name="T50" fmla="*/ 285 w 319"/>
              <a:gd name="T51" fmla="*/ 199 h 310"/>
              <a:gd name="T52" fmla="*/ 276 w 319"/>
              <a:gd name="T53" fmla="*/ 209 h 310"/>
              <a:gd name="T54" fmla="*/ 272 w 319"/>
              <a:gd name="T55" fmla="*/ 217 h 310"/>
              <a:gd name="T56" fmla="*/ 288 w 319"/>
              <a:gd name="T57" fmla="*/ 244 h 310"/>
              <a:gd name="T58" fmla="*/ 297 w 319"/>
              <a:gd name="T59" fmla="*/ 242 h 310"/>
              <a:gd name="T60" fmla="*/ 308 w 319"/>
              <a:gd name="T61" fmla="*/ 239 h 310"/>
              <a:gd name="T62" fmla="*/ 313 w 319"/>
              <a:gd name="T63" fmla="*/ 253 h 310"/>
              <a:gd name="T64" fmla="*/ 318 w 319"/>
              <a:gd name="T65" fmla="*/ 264 h 310"/>
              <a:gd name="T66" fmla="*/ 316 w 319"/>
              <a:gd name="T67" fmla="*/ 285 h 310"/>
              <a:gd name="T68" fmla="*/ 307 w 319"/>
              <a:gd name="T69" fmla="*/ 302 h 310"/>
              <a:gd name="T70" fmla="*/ 292 w 319"/>
              <a:gd name="T71" fmla="*/ 310 h 310"/>
              <a:gd name="T72" fmla="*/ 281 w 319"/>
              <a:gd name="T73" fmla="*/ 305 h 310"/>
              <a:gd name="T74" fmla="*/ 275 w 319"/>
              <a:gd name="T75" fmla="*/ 290 h 310"/>
              <a:gd name="T76" fmla="*/ 258 w 319"/>
              <a:gd name="T77" fmla="*/ 286 h 310"/>
              <a:gd name="T78" fmla="*/ 255 w 319"/>
              <a:gd name="T79" fmla="*/ 282 h 310"/>
              <a:gd name="T80" fmla="*/ 252 w 319"/>
              <a:gd name="T81" fmla="*/ 261 h 310"/>
              <a:gd name="T82" fmla="*/ 245 w 319"/>
              <a:gd name="T83" fmla="*/ 240 h 310"/>
              <a:gd name="T84" fmla="*/ 215 w 319"/>
              <a:gd name="T85" fmla="*/ 277 h 310"/>
              <a:gd name="T86" fmla="*/ 194 w 319"/>
              <a:gd name="T87" fmla="*/ 286 h 310"/>
              <a:gd name="T88" fmla="*/ 185 w 319"/>
              <a:gd name="T89" fmla="*/ 277 h 310"/>
              <a:gd name="T90" fmla="*/ 194 w 319"/>
              <a:gd name="T91" fmla="*/ 269 h 310"/>
              <a:gd name="T92" fmla="*/ 202 w 319"/>
              <a:gd name="T93" fmla="*/ 259 h 310"/>
              <a:gd name="T94" fmla="*/ 170 w 319"/>
              <a:gd name="T95" fmla="*/ 262 h 310"/>
              <a:gd name="T96" fmla="*/ 159 w 319"/>
              <a:gd name="T97" fmla="*/ 258 h 310"/>
              <a:gd name="T98" fmla="*/ 147 w 319"/>
              <a:gd name="T99" fmla="*/ 255 h 310"/>
              <a:gd name="T100" fmla="*/ 120 w 319"/>
              <a:gd name="T101" fmla="*/ 259 h 310"/>
              <a:gd name="T102" fmla="*/ 99 w 319"/>
              <a:gd name="T103" fmla="*/ 256 h 310"/>
              <a:gd name="T104" fmla="*/ 83 w 319"/>
              <a:gd name="T105" fmla="*/ 249 h 310"/>
              <a:gd name="T106" fmla="*/ 61 w 319"/>
              <a:gd name="T107" fmla="*/ 248 h 310"/>
              <a:gd name="T108" fmla="*/ 40 w 319"/>
              <a:gd name="T109" fmla="*/ 253 h 310"/>
              <a:gd name="T110" fmla="*/ 23 w 319"/>
              <a:gd name="T111" fmla="*/ 25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9" h="310">
                <a:moveTo>
                  <a:pt x="15" y="259"/>
                </a:moveTo>
                <a:lnTo>
                  <a:pt x="13" y="259"/>
                </a:lnTo>
                <a:lnTo>
                  <a:pt x="10" y="258"/>
                </a:lnTo>
                <a:lnTo>
                  <a:pt x="8" y="256"/>
                </a:lnTo>
                <a:lnTo>
                  <a:pt x="4" y="252"/>
                </a:lnTo>
                <a:lnTo>
                  <a:pt x="1" y="246"/>
                </a:lnTo>
                <a:lnTo>
                  <a:pt x="0" y="240"/>
                </a:lnTo>
                <a:lnTo>
                  <a:pt x="31" y="209"/>
                </a:lnTo>
                <a:lnTo>
                  <a:pt x="31" y="199"/>
                </a:lnTo>
                <a:lnTo>
                  <a:pt x="31" y="197"/>
                </a:lnTo>
                <a:lnTo>
                  <a:pt x="26" y="197"/>
                </a:lnTo>
                <a:lnTo>
                  <a:pt x="22" y="196"/>
                </a:lnTo>
                <a:lnTo>
                  <a:pt x="18" y="194"/>
                </a:lnTo>
                <a:lnTo>
                  <a:pt x="15" y="190"/>
                </a:lnTo>
                <a:lnTo>
                  <a:pt x="25" y="185"/>
                </a:lnTo>
                <a:lnTo>
                  <a:pt x="32" y="179"/>
                </a:lnTo>
                <a:lnTo>
                  <a:pt x="41" y="172"/>
                </a:lnTo>
                <a:lnTo>
                  <a:pt x="48" y="164"/>
                </a:lnTo>
                <a:lnTo>
                  <a:pt x="54" y="155"/>
                </a:lnTo>
                <a:lnTo>
                  <a:pt x="61" y="146"/>
                </a:lnTo>
                <a:lnTo>
                  <a:pt x="66" y="137"/>
                </a:lnTo>
                <a:lnTo>
                  <a:pt x="71" y="126"/>
                </a:lnTo>
                <a:lnTo>
                  <a:pt x="81" y="105"/>
                </a:lnTo>
                <a:lnTo>
                  <a:pt x="90" y="86"/>
                </a:lnTo>
                <a:lnTo>
                  <a:pt x="99" y="67"/>
                </a:lnTo>
                <a:lnTo>
                  <a:pt x="109" y="51"/>
                </a:lnTo>
                <a:lnTo>
                  <a:pt x="120" y="33"/>
                </a:lnTo>
                <a:lnTo>
                  <a:pt x="130" y="16"/>
                </a:lnTo>
                <a:lnTo>
                  <a:pt x="135" y="10"/>
                </a:lnTo>
                <a:lnTo>
                  <a:pt x="143" y="6"/>
                </a:lnTo>
                <a:lnTo>
                  <a:pt x="146" y="4"/>
                </a:lnTo>
                <a:lnTo>
                  <a:pt x="150" y="1"/>
                </a:lnTo>
                <a:lnTo>
                  <a:pt x="154" y="1"/>
                </a:lnTo>
                <a:lnTo>
                  <a:pt x="159" y="0"/>
                </a:lnTo>
                <a:lnTo>
                  <a:pt x="162" y="1"/>
                </a:lnTo>
                <a:lnTo>
                  <a:pt x="164" y="2"/>
                </a:lnTo>
                <a:lnTo>
                  <a:pt x="166" y="5"/>
                </a:lnTo>
                <a:lnTo>
                  <a:pt x="169" y="7"/>
                </a:lnTo>
                <a:lnTo>
                  <a:pt x="171" y="12"/>
                </a:lnTo>
                <a:lnTo>
                  <a:pt x="171" y="16"/>
                </a:lnTo>
                <a:lnTo>
                  <a:pt x="171" y="23"/>
                </a:lnTo>
                <a:lnTo>
                  <a:pt x="170" y="29"/>
                </a:lnTo>
                <a:lnTo>
                  <a:pt x="167" y="36"/>
                </a:lnTo>
                <a:lnTo>
                  <a:pt x="165" y="41"/>
                </a:lnTo>
                <a:lnTo>
                  <a:pt x="159" y="53"/>
                </a:lnTo>
                <a:lnTo>
                  <a:pt x="152" y="63"/>
                </a:lnTo>
                <a:lnTo>
                  <a:pt x="144" y="74"/>
                </a:lnTo>
                <a:lnTo>
                  <a:pt x="136" y="84"/>
                </a:lnTo>
                <a:lnTo>
                  <a:pt x="130" y="93"/>
                </a:lnTo>
                <a:lnTo>
                  <a:pt x="124" y="105"/>
                </a:lnTo>
                <a:lnTo>
                  <a:pt x="124" y="118"/>
                </a:lnTo>
                <a:lnTo>
                  <a:pt x="124" y="120"/>
                </a:lnTo>
                <a:lnTo>
                  <a:pt x="139" y="111"/>
                </a:lnTo>
                <a:lnTo>
                  <a:pt x="151" y="105"/>
                </a:lnTo>
                <a:lnTo>
                  <a:pt x="160" y="105"/>
                </a:lnTo>
                <a:lnTo>
                  <a:pt x="166" y="107"/>
                </a:lnTo>
                <a:lnTo>
                  <a:pt x="173" y="110"/>
                </a:lnTo>
                <a:lnTo>
                  <a:pt x="178" y="113"/>
                </a:lnTo>
                <a:lnTo>
                  <a:pt x="172" y="123"/>
                </a:lnTo>
                <a:lnTo>
                  <a:pt x="171" y="125"/>
                </a:lnTo>
                <a:lnTo>
                  <a:pt x="171" y="138"/>
                </a:lnTo>
                <a:lnTo>
                  <a:pt x="171" y="140"/>
                </a:lnTo>
                <a:lnTo>
                  <a:pt x="198" y="140"/>
                </a:lnTo>
                <a:lnTo>
                  <a:pt x="202" y="140"/>
                </a:lnTo>
                <a:lnTo>
                  <a:pt x="202" y="147"/>
                </a:lnTo>
                <a:lnTo>
                  <a:pt x="219" y="141"/>
                </a:lnTo>
                <a:lnTo>
                  <a:pt x="221" y="140"/>
                </a:lnTo>
                <a:lnTo>
                  <a:pt x="237" y="142"/>
                </a:lnTo>
                <a:lnTo>
                  <a:pt x="251" y="143"/>
                </a:lnTo>
                <a:lnTo>
                  <a:pt x="264" y="142"/>
                </a:lnTo>
                <a:lnTo>
                  <a:pt x="272" y="140"/>
                </a:lnTo>
                <a:lnTo>
                  <a:pt x="271" y="152"/>
                </a:lnTo>
                <a:lnTo>
                  <a:pt x="270" y="165"/>
                </a:lnTo>
                <a:lnTo>
                  <a:pt x="269" y="179"/>
                </a:lnTo>
                <a:lnTo>
                  <a:pt x="268" y="197"/>
                </a:lnTo>
                <a:lnTo>
                  <a:pt x="287" y="190"/>
                </a:lnTo>
                <a:lnTo>
                  <a:pt x="287" y="195"/>
                </a:lnTo>
                <a:lnTo>
                  <a:pt x="285" y="199"/>
                </a:lnTo>
                <a:lnTo>
                  <a:pt x="283" y="204"/>
                </a:lnTo>
                <a:lnTo>
                  <a:pt x="280" y="206"/>
                </a:lnTo>
                <a:lnTo>
                  <a:pt x="276" y="209"/>
                </a:lnTo>
                <a:lnTo>
                  <a:pt x="274" y="211"/>
                </a:lnTo>
                <a:lnTo>
                  <a:pt x="272" y="214"/>
                </a:lnTo>
                <a:lnTo>
                  <a:pt x="272" y="217"/>
                </a:lnTo>
                <a:lnTo>
                  <a:pt x="278" y="229"/>
                </a:lnTo>
                <a:lnTo>
                  <a:pt x="284" y="244"/>
                </a:lnTo>
                <a:lnTo>
                  <a:pt x="288" y="244"/>
                </a:lnTo>
                <a:lnTo>
                  <a:pt x="293" y="244"/>
                </a:lnTo>
                <a:lnTo>
                  <a:pt x="295" y="243"/>
                </a:lnTo>
                <a:lnTo>
                  <a:pt x="297" y="242"/>
                </a:lnTo>
                <a:lnTo>
                  <a:pt x="300" y="237"/>
                </a:lnTo>
                <a:lnTo>
                  <a:pt x="307" y="232"/>
                </a:lnTo>
                <a:lnTo>
                  <a:pt x="308" y="239"/>
                </a:lnTo>
                <a:lnTo>
                  <a:pt x="309" y="246"/>
                </a:lnTo>
                <a:lnTo>
                  <a:pt x="311" y="250"/>
                </a:lnTo>
                <a:lnTo>
                  <a:pt x="313" y="253"/>
                </a:lnTo>
                <a:lnTo>
                  <a:pt x="315" y="257"/>
                </a:lnTo>
                <a:lnTo>
                  <a:pt x="316" y="260"/>
                </a:lnTo>
                <a:lnTo>
                  <a:pt x="318" y="264"/>
                </a:lnTo>
                <a:lnTo>
                  <a:pt x="319" y="271"/>
                </a:lnTo>
                <a:lnTo>
                  <a:pt x="318" y="278"/>
                </a:lnTo>
                <a:lnTo>
                  <a:pt x="316" y="285"/>
                </a:lnTo>
                <a:lnTo>
                  <a:pt x="314" y="291"/>
                </a:lnTo>
                <a:lnTo>
                  <a:pt x="311" y="298"/>
                </a:lnTo>
                <a:lnTo>
                  <a:pt x="307" y="302"/>
                </a:lnTo>
                <a:lnTo>
                  <a:pt x="302" y="306"/>
                </a:lnTo>
                <a:lnTo>
                  <a:pt x="297" y="309"/>
                </a:lnTo>
                <a:lnTo>
                  <a:pt x="292" y="310"/>
                </a:lnTo>
                <a:lnTo>
                  <a:pt x="287" y="309"/>
                </a:lnTo>
                <a:lnTo>
                  <a:pt x="284" y="308"/>
                </a:lnTo>
                <a:lnTo>
                  <a:pt x="281" y="305"/>
                </a:lnTo>
                <a:lnTo>
                  <a:pt x="280" y="303"/>
                </a:lnTo>
                <a:lnTo>
                  <a:pt x="276" y="297"/>
                </a:lnTo>
                <a:lnTo>
                  <a:pt x="275" y="290"/>
                </a:lnTo>
                <a:lnTo>
                  <a:pt x="268" y="288"/>
                </a:lnTo>
                <a:lnTo>
                  <a:pt x="260" y="286"/>
                </a:lnTo>
                <a:lnTo>
                  <a:pt x="258" y="286"/>
                </a:lnTo>
                <a:lnTo>
                  <a:pt x="257" y="285"/>
                </a:lnTo>
                <a:lnTo>
                  <a:pt x="256" y="284"/>
                </a:lnTo>
                <a:lnTo>
                  <a:pt x="255" y="282"/>
                </a:lnTo>
                <a:lnTo>
                  <a:pt x="254" y="276"/>
                </a:lnTo>
                <a:lnTo>
                  <a:pt x="253" y="269"/>
                </a:lnTo>
                <a:lnTo>
                  <a:pt x="252" y="261"/>
                </a:lnTo>
                <a:lnTo>
                  <a:pt x="251" y="253"/>
                </a:lnTo>
                <a:lnTo>
                  <a:pt x="248" y="247"/>
                </a:lnTo>
                <a:lnTo>
                  <a:pt x="245" y="240"/>
                </a:lnTo>
                <a:lnTo>
                  <a:pt x="233" y="256"/>
                </a:lnTo>
                <a:lnTo>
                  <a:pt x="221" y="271"/>
                </a:lnTo>
                <a:lnTo>
                  <a:pt x="215" y="277"/>
                </a:lnTo>
                <a:lnTo>
                  <a:pt x="208" y="282"/>
                </a:lnTo>
                <a:lnTo>
                  <a:pt x="201" y="285"/>
                </a:lnTo>
                <a:lnTo>
                  <a:pt x="194" y="286"/>
                </a:lnTo>
                <a:lnTo>
                  <a:pt x="183" y="286"/>
                </a:lnTo>
                <a:lnTo>
                  <a:pt x="184" y="282"/>
                </a:lnTo>
                <a:lnTo>
                  <a:pt x="185" y="277"/>
                </a:lnTo>
                <a:lnTo>
                  <a:pt x="188" y="274"/>
                </a:lnTo>
                <a:lnTo>
                  <a:pt x="191" y="272"/>
                </a:lnTo>
                <a:lnTo>
                  <a:pt x="194" y="269"/>
                </a:lnTo>
                <a:lnTo>
                  <a:pt x="198" y="266"/>
                </a:lnTo>
                <a:lnTo>
                  <a:pt x="200" y="263"/>
                </a:lnTo>
                <a:lnTo>
                  <a:pt x="202" y="259"/>
                </a:lnTo>
                <a:lnTo>
                  <a:pt x="189" y="261"/>
                </a:lnTo>
                <a:lnTo>
                  <a:pt x="176" y="263"/>
                </a:lnTo>
                <a:lnTo>
                  <a:pt x="170" y="262"/>
                </a:lnTo>
                <a:lnTo>
                  <a:pt x="164" y="261"/>
                </a:lnTo>
                <a:lnTo>
                  <a:pt x="161" y="260"/>
                </a:lnTo>
                <a:lnTo>
                  <a:pt x="159" y="258"/>
                </a:lnTo>
                <a:lnTo>
                  <a:pt x="157" y="255"/>
                </a:lnTo>
                <a:lnTo>
                  <a:pt x="156" y="251"/>
                </a:lnTo>
                <a:lnTo>
                  <a:pt x="147" y="255"/>
                </a:lnTo>
                <a:lnTo>
                  <a:pt x="138" y="257"/>
                </a:lnTo>
                <a:lnTo>
                  <a:pt x="130" y="259"/>
                </a:lnTo>
                <a:lnTo>
                  <a:pt x="120" y="259"/>
                </a:lnTo>
                <a:lnTo>
                  <a:pt x="112" y="259"/>
                </a:lnTo>
                <a:lnTo>
                  <a:pt x="106" y="258"/>
                </a:lnTo>
                <a:lnTo>
                  <a:pt x="99" y="256"/>
                </a:lnTo>
                <a:lnTo>
                  <a:pt x="94" y="253"/>
                </a:lnTo>
                <a:lnTo>
                  <a:pt x="89" y="251"/>
                </a:lnTo>
                <a:lnTo>
                  <a:pt x="83" y="249"/>
                </a:lnTo>
                <a:lnTo>
                  <a:pt x="77" y="248"/>
                </a:lnTo>
                <a:lnTo>
                  <a:pt x="70" y="248"/>
                </a:lnTo>
                <a:lnTo>
                  <a:pt x="61" y="248"/>
                </a:lnTo>
                <a:lnTo>
                  <a:pt x="53" y="249"/>
                </a:lnTo>
                <a:lnTo>
                  <a:pt x="45" y="251"/>
                </a:lnTo>
                <a:lnTo>
                  <a:pt x="40" y="253"/>
                </a:lnTo>
                <a:lnTo>
                  <a:pt x="35" y="256"/>
                </a:lnTo>
                <a:lnTo>
                  <a:pt x="28" y="258"/>
                </a:lnTo>
                <a:lnTo>
                  <a:pt x="23" y="259"/>
                </a:lnTo>
                <a:lnTo>
                  <a:pt x="15" y="259"/>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59" name="Freeform 63"/>
          <p:cNvSpPr>
            <a:spLocks/>
          </p:cNvSpPr>
          <p:nvPr/>
        </p:nvSpPr>
        <p:spPr bwMode="auto">
          <a:xfrm>
            <a:off x="2741018" y="4818655"/>
            <a:ext cx="2019204" cy="1352369"/>
          </a:xfrm>
          <a:custGeom>
            <a:avLst/>
            <a:gdLst>
              <a:gd name="T0" fmla="*/ 950 w 1946"/>
              <a:gd name="T1" fmla="*/ 532 h 1304"/>
              <a:gd name="T2" fmla="*/ 965 w 1946"/>
              <a:gd name="T3" fmla="*/ 594 h 1304"/>
              <a:gd name="T4" fmla="*/ 1007 w 1946"/>
              <a:gd name="T5" fmla="*/ 668 h 1304"/>
              <a:gd name="T6" fmla="*/ 1124 w 1946"/>
              <a:gd name="T7" fmla="*/ 758 h 1304"/>
              <a:gd name="T8" fmla="*/ 1227 w 1946"/>
              <a:gd name="T9" fmla="*/ 742 h 1304"/>
              <a:gd name="T10" fmla="*/ 1276 w 1946"/>
              <a:gd name="T11" fmla="*/ 697 h 1304"/>
              <a:gd name="T12" fmla="*/ 1317 w 1946"/>
              <a:gd name="T13" fmla="*/ 609 h 1304"/>
              <a:gd name="T14" fmla="*/ 1430 w 1946"/>
              <a:gd name="T15" fmla="*/ 588 h 1304"/>
              <a:gd name="T16" fmla="*/ 1453 w 1946"/>
              <a:gd name="T17" fmla="*/ 660 h 1304"/>
              <a:gd name="T18" fmla="*/ 1424 w 1946"/>
              <a:gd name="T19" fmla="*/ 752 h 1304"/>
              <a:gd name="T20" fmla="*/ 1398 w 1946"/>
              <a:gd name="T21" fmla="*/ 841 h 1304"/>
              <a:gd name="T22" fmla="*/ 1402 w 1946"/>
              <a:gd name="T23" fmla="*/ 883 h 1304"/>
              <a:gd name="T24" fmla="*/ 1583 w 1946"/>
              <a:gd name="T25" fmla="*/ 874 h 1304"/>
              <a:gd name="T26" fmla="*/ 1641 w 1946"/>
              <a:gd name="T27" fmla="*/ 971 h 1304"/>
              <a:gd name="T28" fmla="*/ 1636 w 1946"/>
              <a:gd name="T29" fmla="*/ 1133 h 1304"/>
              <a:gd name="T30" fmla="*/ 1725 w 1946"/>
              <a:gd name="T31" fmla="*/ 1214 h 1304"/>
              <a:gd name="T32" fmla="*/ 1810 w 1946"/>
              <a:gd name="T33" fmla="*/ 1196 h 1304"/>
              <a:gd name="T34" fmla="*/ 1905 w 1946"/>
              <a:gd name="T35" fmla="*/ 1204 h 1304"/>
              <a:gd name="T36" fmla="*/ 1878 w 1946"/>
              <a:gd name="T37" fmla="*/ 1237 h 1304"/>
              <a:gd name="T38" fmla="*/ 1799 w 1946"/>
              <a:gd name="T39" fmla="*/ 1253 h 1304"/>
              <a:gd name="T40" fmla="*/ 1800 w 1946"/>
              <a:gd name="T41" fmla="*/ 1295 h 1304"/>
              <a:gd name="T42" fmla="*/ 1746 w 1946"/>
              <a:gd name="T43" fmla="*/ 1286 h 1304"/>
              <a:gd name="T44" fmla="*/ 1648 w 1946"/>
              <a:gd name="T45" fmla="*/ 1241 h 1304"/>
              <a:gd name="T46" fmla="*/ 1565 w 1946"/>
              <a:gd name="T47" fmla="*/ 1170 h 1304"/>
              <a:gd name="T48" fmla="*/ 1535 w 1946"/>
              <a:gd name="T49" fmla="*/ 1152 h 1304"/>
              <a:gd name="T50" fmla="*/ 1489 w 1946"/>
              <a:gd name="T51" fmla="*/ 1066 h 1304"/>
              <a:gd name="T52" fmla="*/ 1391 w 1946"/>
              <a:gd name="T53" fmla="*/ 1009 h 1304"/>
              <a:gd name="T54" fmla="*/ 1263 w 1946"/>
              <a:gd name="T55" fmla="*/ 967 h 1304"/>
              <a:gd name="T56" fmla="*/ 1158 w 1946"/>
              <a:gd name="T57" fmla="*/ 886 h 1304"/>
              <a:gd name="T58" fmla="*/ 1078 w 1946"/>
              <a:gd name="T59" fmla="*/ 858 h 1304"/>
              <a:gd name="T60" fmla="*/ 1017 w 1946"/>
              <a:gd name="T61" fmla="*/ 890 h 1304"/>
              <a:gd name="T62" fmla="*/ 950 w 1946"/>
              <a:gd name="T63" fmla="*/ 872 h 1304"/>
              <a:gd name="T64" fmla="*/ 823 w 1946"/>
              <a:gd name="T65" fmla="*/ 821 h 1304"/>
              <a:gd name="T66" fmla="*/ 753 w 1946"/>
              <a:gd name="T67" fmla="*/ 783 h 1304"/>
              <a:gd name="T68" fmla="*/ 620 w 1946"/>
              <a:gd name="T69" fmla="*/ 721 h 1304"/>
              <a:gd name="T70" fmla="*/ 573 w 1946"/>
              <a:gd name="T71" fmla="*/ 675 h 1304"/>
              <a:gd name="T72" fmla="*/ 591 w 1946"/>
              <a:gd name="T73" fmla="*/ 609 h 1304"/>
              <a:gd name="T74" fmla="*/ 521 w 1946"/>
              <a:gd name="T75" fmla="*/ 495 h 1304"/>
              <a:gd name="T76" fmla="*/ 389 w 1946"/>
              <a:gd name="T77" fmla="*/ 372 h 1304"/>
              <a:gd name="T78" fmla="*/ 346 w 1946"/>
              <a:gd name="T79" fmla="*/ 305 h 1304"/>
              <a:gd name="T80" fmla="*/ 301 w 1946"/>
              <a:gd name="T81" fmla="*/ 261 h 1304"/>
              <a:gd name="T82" fmla="*/ 225 w 1946"/>
              <a:gd name="T83" fmla="*/ 160 h 1304"/>
              <a:gd name="T84" fmla="*/ 192 w 1946"/>
              <a:gd name="T85" fmla="*/ 87 h 1304"/>
              <a:gd name="T86" fmla="*/ 107 w 1946"/>
              <a:gd name="T87" fmla="*/ 63 h 1304"/>
              <a:gd name="T88" fmla="*/ 157 w 1946"/>
              <a:gd name="T89" fmla="*/ 180 h 1304"/>
              <a:gd name="T90" fmla="*/ 225 w 1946"/>
              <a:gd name="T91" fmla="*/ 274 h 1304"/>
              <a:gd name="T92" fmla="*/ 311 w 1946"/>
              <a:gd name="T93" fmla="*/ 440 h 1304"/>
              <a:gd name="T94" fmla="*/ 360 w 1946"/>
              <a:gd name="T95" fmla="*/ 476 h 1304"/>
              <a:gd name="T96" fmla="*/ 353 w 1946"/>
              <a:gd name="T97" fmla="*/ 520 h 1304"/>
              <a:gd name="T98" fmla="*/ 295 w 1946"/>
              <a:gd name="T99" fmla="*/ 469 h 1304"/>
              <a:gd name="T100" fmla="*/ 238 w 1946"/>
              <a:gd name="T101" fmla="*/ 364 h 1304"/>
              <a:gd name="T102" fmla="*/ 129 w 1946"/>
              <a:gd name="T103" fmla="*/ 287 h 1304"/>
              <a:gd name="T104" fmla="*/ 146 w 1946"/>
              <a:gd name="T105" fmla="*/ 252 h 1304"/>
              <a:gd name="T106" fmla="*/ 63 w 1946"/>
              <a:gd name="T107" fmla="*/ 157 h 1304"/>
              <a:gd name="T108" fmla="*/ 4 w 1946"/>
              <a:gd name="T109" fmla="*/ 25 h 1304"/>
              <a:gd name="T110" fmla="*/ 271 w 1946"/>
              <a:gd name="T111" fmla="*/ 54 h 1304"/>
              <a:gd name="T112" fmla="*/ 463 w 1946"/>
              <a:gd name="T113" fmla="*/ 39 h 1304"/>
              <a:gd name="T114" fmla="*/ 577 w 1946"/>
              <a:gd name="T115" fmla="*/ 95 h 1304"/>
              <a:gd name="T116" fmla="*/ 658 w 1946"/>
              <a:gd name="T117" fmla="*/ 193 h 1304"/>
              <a:gd name="T118" fmla="*/ 714 w 1946"/>
              <a:gd name="T119" fmla="*/ 148 h 1304"/>
              <a:gd name="T120" fmla="*/ 795 w 1946"/>
              <a:gd name="T121" fmla="*/ 176 h 1304"/>
              <a:gd name="T122" fmla="*/ 892 w 1946"/>
              <a:gd name="T123" fmla="*/ 332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46" h="1304">
                <a:moveTo>
                  <a:pt x="958" y="351"/>
                </a:moveTo>
                <a:lnTo>
                  <a:pt x="963" y="366"/>
                </a:lnTo>
                <a:lnTo>
                  <a:pt x="965" y="378"/>
                </a:lnTo>
                <a:lnTo>
                  <a:pt x="964" y="388"/>
                </a:lnTo>
                <a:lnTo>
                  <a:pt x="963" y="398"/>
                </a:lnTo>
                <a:lnTo>
                  <a:pt x="961" y="407"/>
                </a:lnTo>
                <a:lnTo>
                  <a:pt x="959" y="414"/>
                </a:lnTo>
                <a:lnTo>
                  <a:pt x="953" y="430"/>
                </a:lnTo>
                <a:lnTo>
                  <a:pt x="950" y="448"/>
                </a:lnTo>
                <a:lnTo>
                  <a:pt x="950" y="503"/>
                </a:lnTo>
                <a:lnTo>
                  <a:pt x="950" y="532"/>
                </a:lnTo>
                <a:lnTo>
                  <a:pt x="950" y="542"/>
                </a:lnTo>
                <a:lnTo>
                  <a:pt x="950" y="544"/>
                </a:lnTo>
                <a:lnTo>
                  <a:pt x="949" y="549"/>
                </a:lnTo>
                <a:lnTo>
                  <a:pt x="949" y="553"/>
                </a:lnTo>
                <a:lnTo>
                  <a:pt x="950" y="558"/>
                </a:lnTo>
                <a:lnTo>
                  <a:pt x="952" y="563"/>
                </a:lnTo>
                <a:lnTo>
                  <a:pt x="958" y="571"/>
                </a:lnTo>
                <a:lnTo>
                  <a:pt x="961" y="579"/>
                </a:lnTo>
                <a:lnTo>
                  <a:pt x="963" y="584"/>
                </a:lnTo>
                <a:lnTo>
                  <a:pt x="964" y="589"/>
                </a:lnTo>
                <a:lnTo>
                  <a:pt x="965" y="594"/>
                </a:lnTo>
                <a:lnTo>
                  <a:pt x="965" y="598"/>
                </a:lnTo>
                <a:lnTo>
                  <a:pt x="965" y="603"/>
                </a:lnTo>
                <a:lnTo>
                  <a:pt x="965" y="607"/>
                </a:lnTo>
                <a:lnTo>
                  <a:pt x="966" y="611"/>
                </a:lnTo>
                <a:lnTo>
                  <a:pt x="969" y="617"/>
                </a:lnTo>
                <a:lnTo>
                  <a:pt x="972" y="623"/>
                </a:lnTo>
                <a:lnTo>
                  <a:pt x="975" y="630"/>
                </a:lnTo>
                <a:lnTo>
                  <a:pt x="979" y="637"/>
                </a:lnTo>
                <a:lnTo>
                  <a:pt x="986" y="644"/>
                </a:lnTo>
                <a:lnTo>
                  <a:pt x="998" y="657"/>
                </a:lnTo>
                <a:lnTo>
                  <a:pt x="1007" y="668"/>
                </a:lnTo>
                <a:lnTo>
                  <a:pt x="1026" y="689"/>
                </a:lnTo>
                <a:lnTo>
                  <a:pt x="1041" y="710"/>
                </a:lnTo>
                <a:lnTo>
                  <a:pt x="1048" y="718"/>
                </a:lnTo>
                <a:lnTo>
                  <a:pt x="1057" y="727"/>
                </a:lnTo>
                <a:lnTo>
                  <a:pt x="1064" y="730"/>
                </a:lnTo>
                <a:lnTo>
                  <a:pt x="1069" y="735"/>
                </a:lnTo>
                <a:lnTo>
                  <a:pt x="1077" y="738"/>
                </a:lnTo>
                <a:lnTo>
                  <a:pt x="1085" y="741"/>
                </a:lnTo>
                <a:lnTo>
                  <a:pt x="1100" y="752"/>
                </a:lnTo>
                <a:lnTo>
                  <a:pt x="1112" y="760"/>
                </a:lnTo>
                <a:lnTo>
                  <a:pt x="1124" y="758"/>
                </a:lnTo>
                <a:lnTo>
                  <a:pt x="1137" y="756"/>
                </a:lnTo>
                <a:lnTo>
                  <a:pt x="1148" y="753"/>
                </a:lnTo>
                <a:lnTo>
                  <a:pt x="1160" y="749"/>
                </a:lnTo>
                <a:lnTo>
                  <a:pt x="1170" y="744"/>
                </a:lnTo>
                <a:lnTo>
                  <a:pt x="1182" y="740"/>
                </a:lnTo>
                <a:lnTo>
                  <a:pt x="1193" y="738"/>
                </a:lnTo>
                <a:lnTo>
                  <a:pt x="1204" y="737"/>
                </a:lnTo>
                <a:lnTo>
                  <a:pt x="1211" y="737"/>
                </a:lnTo>
                <a:lnTo>
                  <a:pt x="1217" y="739"/>
                </a:lnTo>
                <a:lnTo>
                  <a:pt x="1222" y="740"/>
                </a:lnTo>
                <a:lnTo>
                  <a:pt x="1227" y="742"/>
                </a:lnTo>
                <a:lnTo>
                  <a:pt x="1233" y="747"/>
                </a:lnTo>
                <a:lnTo>
                  <a:pt x="1240" y="749"/>
                </a:lnTo>
                <a:lnTo>
                  <a:pt x="1244" y="748"/>
                </a:lnTo>
                <a:lnTo>
                  <a:pt x="1248" y="744"/>
                </a:lnTo>
                <a:lnTo>
                  <a:pt x="1251" y="741"/>
                </a:lnTo>
                <a:lnTo>
                  <a:pt x="1255" y="736"/>
                </a:lnTo>
                <a:lnTo>
                  <a:pt x="1260" y="727"/>
                </a:lnTo>
                <a:lnTo>
                  <a:pt x="1262" y="722"/>
                </a:lnTo>
                <a:lnTo>
                  <a:pt x="1267" y="713"/>
                </a:lnTo>
                <a:lnTo>
                  <a:pt x="1271" y="704"/>
                </a:lnTo>
                <a:lnTo>
                  <a:pt x="1276" y="697"/>
                </a:lnTo>
                <a:lnTo>
                  <a:pt x="1283" y="688"/>
                </a:lnTo>
                <a:lnTo>
                  <a:pt x="1288" y="680"/>
                </a:lnTo>
                <a:lnTo>
                  <a:pt x="1292" y="671"/>
                </a:lnTo>
                <a:lnTo>
                  <a:pt x="1296" y="662"/>
                </a:lnTo>
                <a:lnTo>
                  <a:pt x="1297" y="652"/>
                </a:lnTo>
                <a:lnTo>
                  <a:pt x="1298" y="643"/>
                </a:lnTo>
                <a:lnTo>
                  <a:pt x="1300" y="635"/>
                </a:lnTo>
                <a:lnTo>
                  <a:pt x="1303" y="628"/>
                </a:lnTo>
                <a:lnTo>
                  <a:pt x="1307" y="621"/>
                </a:lnTo>
                <a:lnTo>
                  <a:pt x="1312" y="615"/>
                </a:lnTo>
                <a:lnTo>
                  <a:pt x="1317" y="609"/>
                </a:lnTo>
                <a:lnTo>
                  <a:pt x="1325" y="605"/>
                </a:lnTo>
                <a:lnTo>
                  <a:pt x="1331" y="601"/>
                </a:lnTo>
                <a:lnTo>
                  <a:pt x="1340" y="597"/>
                </a:lnTo>
                <a:lnTo>
                  <a:pt x="1348" y="594"/>
                </a:lnTo>
                <a:lnTo>
                  <a:pt x="1356" y="592"/>
                </a:lnTo>
                <a:lnTo>
                  <a:pt x="1366" y="590"/>
                </a:lnTo>
                <a:lnTo>
                  <a:pt x="1383" y="588"/>
                </a:lnTo>
                <a:lnTo>
                  <a:pt x="1402" y="586"/>
                </a:lnTo>
                <a:lnTo>
                  <a:pt x="1412" y="586"/>
                </a:lnTo>
                <a:lnTo>
                  <a:pt x="1422" y="586"/>
                </a:lnTo>
                <a:lnTo>
                  <a:pt x="1430" y="588"/>
                </a:lnTo>
                <a:lnTo>
                  <a:pt x="1436" y="590"/>
                </a:lnTo>
                <a:lnTo>
                  <a:pt x="1443" y="592"/>
                </a:lnTo>
                <a:lnTo>
                  <a:pt x="1452" y="594"/>
                </a:lnTo>
                <a:lnTo>
                  <a:pt x="1464" y="594"/>
                </a:lnTo>
                <a:lnTo>
                  <a:pt x="1475" y="594"/>
                </a:lnTo>
                <a:lnTo>
                  <a:pt x="1475" y="609"/>
                </a:lnTo>
                <a:lnTo>
                  <a:pt x="1474" y="619"/>
                </a:lnTo>
                <a:lnTo>
                  <a:pt x="1470" y="629"/>
                </a:lnTo>
                <a:lnTo>
                  <a:pt x="1465" y="638"/>
                </a:lnTo>
                <a:lnTo>
                  <a:pt x="1459" y="649"/>
                </a:lnTo>
                <a:lnTo>
                  <a:pt x="1453" y="660"/>
                </a:lnTo>
                <a:lnTo>
                  <a:pt x="1449" y="671"/>
                </a:lnTo>
                <a:lnTo>
                  <a:pt x="1447" y="677"/>
                </a:lnTo>
                <a:lnTo>
                  <a:pt x="1445" y="683"/>
                </a:lnTo>
                <a:lnTo>
                  <a:pt x="1444" y="688"/>
                </a:lnTo>
                <a:lnTo>
                  <a:pt x="1444" y="695"/>
                </a:lnTo>
                <a:lnTo>
                  <a:pt x="1444" y="705"/>
                </a:lnTo>
                <a:lnTo>
                  <a:pt x="1443" y="714"/>
                </a:lnTo>
                <a:lnTo>
                  <a:pt x="1440" y="722"/>
                </a:lnTo>
                <a:lnTo>
                  <a:pt x="1438" y="729"/>
                </a:lnTo>
                <a:lnTo>
                  <a:pt x="1433" y="741"/>
                </a:lnTo>
                <a:lnTo>
                  <a:pt x="1424" y="752"/>
                </a:lnTo>
                <a:lnTo>
                  <a:pt x="1424" y="741"/>
                </a:lnTo>
                <a:lnTo>
                  <a:pt x="1418" y="741"/>
                </a:lnTo>
                <a:lnTo>
                  <a:pt x="1409" y="741"/>
                </a:lnTo>
                <a:lnTo>
                  <a:pt x="1409" y="758"/>
                </a:lnTo>
                <a:lnTo>
                  <a:pt x="1409" y="780"/>
                </a:lnTo>
                <a:lnTo>
                  <a:pt x="1409" y="802"/>
                </a:lnTo>
                <a:lnTo>
                  <a:pt x="1409" y="821"/>
                </a:lnTo>
                <a:lnTo>
                  <a:pt x="1408" y="827"/>
                </a:lnTo>
                <a:lnTo>
                  <a:pt x="1406" y="832"/>
                </a:lnTo>
                <a:lnTo>
                  <a:pt x="1403" y="836"/>
                </a:lnTo>
                <a:lnTo>
                  <a:pt x="1398" y="841"/>
                </a:lnTo>
                <a:lnTo>
                  <a:pt x="1387" y="848"/>
                </a:lnTo>
                <a:lnTo>
                  <a:pt x="1378" y="856"/>
                </a:lnTo>
                <a:lnTo>
                  <a:pt x="1378" y="865"/>
                </a:lnTo>
                <a:lnTo>
                  <a:pt x="1379" y="868"/>
                </a:lnTo>
                <a:lnTo>
                  <a:pt x="1380" y="872"/>
                </a:lnTo>
                <a:lnTo>
                  <a:pt x="1382" y="875"/>
                </a:lnTo>
                <a:lnTo>
                  <a:pt x="1385" y="879"/>
                </a:lnTo>
                <a:lnTo>
                  <a:pt x="1389" y="881"/>
                </a:lnTo>
                <a:lnTo>
                  <a:pt x="1393" y="882"/>
                </a:lnTo>
                <a:lnTo>
                  <a:pt x="1397" y="883"/>
                </a:lnTo>
                <a:lnTo>
                  <a:pt x="1402" y="883"/>
                </a:lnTo>
                <a:lnTo>
                  <a:pt x="1421" y="883"/>
                </a:lnTo>
                <a:lnTo>
                  <a:pt x="1440" y="882"/>
                </a:lnTo>
                <a:lnTo>
                  <a:pt x="1460" y="880"/>
                </a:lnTo>
                <a:lnTo>
                  <a:pt x="1479" y="878"/>
                </a:lnTo>
                <a:lnTo>
                  <a:pt x="1499" y="875"/>
                </a:lnTo>
                <a:lnTo>
                  <a:pt x="1519" y="873"/>
                </a:lnTo>
                <a:lnTo>
                  <a:pt x="1541" y="872"/>
                </a:lnTo>
                <a:lnTo>
                  <a:pt x="1563" y="872"/>
                </a:lnTo>
                <a:lnTo>
                  <a:pt x="1570" y="872"/>
                </a:lnTo>
                <a:lnTo>
                  <a:pt x="1576" y="873"/>
                </a:lnTo>
                <a:lnTo>
                  <a:pt x="1583" y="874"/>
                </a:lnTo>
                <a:lnTo>
                  <a:pt x="1588" y="876"/>
                </a:lnTo>
                <a:lnTo>
                  <a:pt x="1598" y="882"/>
                </a:lnTo>
                <a:lnTo>
                  <a:pt x="1607" y="888"/>
                </a:lnTo>
                <a:lnTo>
                  <a:pt x="1615" y="895"/>
                </a:lnTo>
                <a:lnTo>
                  <a:pt x="1624" y="901"/>
                </a:lnTo>
                <a:lnTo>
                  <a:pt x="1634" y="907"/>
                </a:lnTo>
                <a:lnTo>
                  <a:pt x="1644" y="910"/>
                </a:lnTo>
                <a:lnTo>
                  <a:pt x="1644" y="922"/>
                </a:lnTo>
                <a:lnTo>
                  <a:pt x="1644" y="934"/>
                </a:lnTo>
                <a:lnTo>
                  <a:pt x="1643" y="949"/>
                </a:lnTo>
                <a:lnTo>
                  <a:pt x="1641" y="971"/>
                </a:lnTo>
                <a:lnTo>
                  <a:pt x="1640" y="981"/>
                </a:lnTo>
                <a:lnTo>
                  <a:pt x="1638" y="992"/>
                </a:lnTo>
                <a:lnTo>
                  <a:pt x="1636" y="1002"/>
                </a:lnTo>
                <a:lnTo>
                  <a:pt x="1633" y="1011"/>
                </a:lnTo>
                <a:lnTo>
                  <a:pt x="1633" y="1039"/>
                </a:lnTo>
                <a:lnTo>
                  <a:pt x="1633" y="1066"/>
                </a:lnTo>
                <a:lnTo>
                  <a:pt x="1633" y="1091"/>
                </a:lnTo>
                <a:lnTo>
                  <a:pt x="1633" y="1114"/>
                </a:lnTo>
                <a:lnTo>
                  <a:pt x="1634" y="1121"/>
                </a:lnTo>
                <a:lnTo>
                  <a:pt x="1635" y="1127"/>
                </a:lnTo>
                <a:lnTo>
                  <a:pt x="1636" y="1133"/>
                </a:lnTo>
                <a:lnTo>
                  <a:pt x="1639" y="1137"/>
                </a:lnTo>
                <a:lnTo>
                  <a:pt x="1646" y="1147"/>
                </a:lnTo>
                <a:lnTo>
                  <a:pt x="1653" y="1154"/>
                </a:lnTo>
                <a:lnTo>
                  <a:pt x="1674" y="1169"/>
                </a:lnTo>
                <a:lnTo>
                  <a:pt x="1694" y="1180"/>
                </a:lnTo>
                <a:lnTo>
                  <a:pt x="1701" y="1185"/>
                </a:lnTo>
                <a:lnTo>
                  <a:pt x="1706" y="1190"/>
                </a:lnTo>
                <a:lnTo>
                  <a:pt x="1710" y="1196"/>
                </a:lnTo>
                <a:lnTo>
                  <a:pt x="1715" y="1202"/>
                </a:lnTo>
                <a:lnTo>
                  <a:pt x="1719" y="1209"/>
                </a:lnTo>
                <a:lnTo>
                  <a:pt x="1725" y="1214"/>
                </a:lnTo>
                <a:lnTo>
                  <a:pt x="1729" y="1216"/>
                </a:lnTo>
                <a:lnTo>
                  <a:pt x="1732" y="1217"/>
                </a:lnTo>
                <a:lnTo>
                  <a:pt x="1736" y="1218"/>
                </a:lnTo>
                <a:lnTo>
                  <a:pt x="1741" y="1219"/>
                </a:lnTo>
                <a:lnTo>
                  <a:pt x="1749" y="1218"/>
                </a:lnTo>
                <a:lnTo>
                  <a:pt x="1757" y="1217"/>
                </a:lnTo>
                <a:lnTo>
                  <a:pt x="1764" y="1216"/>
                </a:lnTo>
                <a:lnTo>
                  <a:pt x="1772" y="1214"/>
                </a:lnTo>
                <a:lnTo>
                  <a:pt x="1785" y="1207"/>
                </a:lnTo>
                <a:lnTo>
                  <a:pt x="1798" y="1202"/>
                </a:lnTo>
                <a:lnTo>
                  <a:pt x="1810" y="1196"/>
                </a:lnTo>
                <a:lnTo>
                  <a:pt x="1823" y="1190"/>
                </a:lnTo>
                <a:lnTo>
                  <a:pt x="1829" y="1188"/>
                </a:lnTo>
                <a:lnTo>
                  <a:pt x="1836" y="1186"/>
                </a:lnTo>
                <a:lnTo>
                  <a:pt x="1842" y="1185"/>
                </a:lnTo>
                <a:lnTo>
                  <a:pt x="1848" y="1185"/>
                </a:lnTo>
                <a:lnTo>
                  <a:pt x="1857" y="1185"/>
                </a:lnTo>
                <a:lnTo>
                  <a:pt x="1866" y="1186"/>
                </a:lnTo>
                <a:lnTo>
                  <a:pt x="1872" y="1188"/>
                </a:lnTo>
                <a:lnTo>
                  <a:pt x="1880" y="1190"/>
                </a:lnTo>
                <a:lnTo>
                  <a:pt x="1893" y="1197"/>
                </a:lnTo>
                <a:lnTo>
                  <a:pt x="1905" y="1204"/>
                </a:lnTo>
                <a:lnTo>
                  <a:pt x="1925" y="1224"/>
                </a:lnTo>
                <a:lnTo>
                  <a:pt x="1946" y="1242"/>
                </a:lnTo>
                <a:lnTo>
                  <a:pt x="1902" y="1281"/>
                </a:lnTo>
                <a:lnTo>
                  <a:pt x="1884" y="1269"/>
                </a:lnTo>
                <a:lnTo>
                  <a:pt x="1885" y="1264"/>
                </a:lnTo>
                <a:lnTo>
                  <a:pt x="1888" y="1259"/>
                </a:lnTo>
                <a:lnTo>
                  <a:pt x="1892" y="1255"/>
                </a:lnTo>
                <a:lnTo>
                  <a:pt x="1895" y="1250"/>
                </a:lnTo>
                <a:lnTo>
                  <a:pt x="1888" y="1246"/>
                </a:lnTo>
                <a:lnTo>
                  <a:pt x="1883" y="1242"/>
                </a:lnTo>
                <a:lnTo>
                  <a:pt x="1878" y="1237"/>
                </a:lnTo>
                <a:lnTo>
                  <a:pt x="1872" y="1231"/>
                </a:lnTo>
                <a:lnTo>
                  <a:pt x="1868" y="1227"/>
                </a:lnTo>
                <a:lnTo>
                  <a:pt x="1864" y="1223"/>
                </a:lnTo>
                <a:lnTo>
                  <a:pt x="1858" y="1220"/>
                </a:lnTo>
                <a:lnTo>
                  <a:pt x="1853" y="1219"/>
                </a:lnTo>
                <a:lnTo>
                  <a:pt x="1845" y="1220"/>
                </a:lnTo>
                <a:lnTo>
                  <a:pt x="1837" y="1225"/>
                </a:lnTo>
                <a:lnTo>
                  <a:pt x="1827" y="1230"/>
                </a:lnTo>
                <a:lnTo>
                  <a:pt x="1816" y="1238"/>
                </a:lnTo>
                <a:lnTo>
                  <a:pt x="1806" y="1245"/>
                </a:lnTo>
                <a:lnTo>
                  <a:pt x="1799" y="1253"/>
                </a:lnTo>
                <a:lnTo>
                  <a:pt x="1793" y="1260"/>
                </a:lnTo>
                <a:lnTo>
                  <a:pt x="1791" y="1265"/>
                </a:lnTo>
                <a:lnTo>
                  <a:pt x="1791" y="1268"/>
                </a:lnTo>
                <a:lnTo>
                  <a:pt x="1793" y="1270"/>
                </a:lnTo>
                <a:lnTo>
                  <a:pt x="1794" y="1272"/>
                </a:lnTo>
                <a:lnTo>
                  <a:pt x="1798" y="1275"/>
                </a:lnTo>
                <a:lnTo>
                  <a:pt x="1802" y="1278"/>
                </a:lnTo>
                <a:lnTo>
                  <a:pt x="1806" y="1281"/>
                </a:lnTo>
                <a:lnTo>
                  <a:pt x="1805" y="1286"/>
                </a:lnTo>
                <a:lnTo>
                  <a:pt x="1803" y="1291"/>
                </a:lnTo>
                <a:lnTo>
                  <a:pt x="1800" y="1295"/>
                </a:lnTo>
                <a:lnTo>
                  <a:pt x="1798" y="1298"/>
                </a:lnTo>
                <a:lnTo>
                  <a:pt x="1793" y="1301"/>
                </a:lnTo>
                <a:lnTo>
                  <a:pt x="1790" y="1303"/>
                </a:lnTo>
                <a:lnTo>
                  <a:pt x="1785" y="1304"/>
                </a:lnTo>
                <a:lnTo>
                  <a:pt x="1779" y="1304"/>
                </a:lnTo>
                <a:lnTo>
                  <a:pt x="1774" y="1304"/>
                </a:lnTo>
                <a:lnTo>
                  <a:pt x="1770" y="1303"/>
                </a:lnTo>
                <a:lnTo>
                  <a:pt x="1765" y="1301"/>
                </a:lnTo>
                <a:lnTo>
                  <a:pt x="1761" y="1298"/>
                </a:lnTo>
                <a:lnTo>
                  <a:pt x="1753" y="1293"/>
                </a:lnTo>
                <a:lnTo>
                  <a:pt x="1746" y="1286"/>
                </a:lnTo>
                <a:lnTo>
                  <a:pt x="1733" y="1271"/>
                </a:lnTo>
                <a:lnTo>
                  <a:pt x="1721" y="1257"/>
                </a:lnTo>
                <a:lnTo>
                  <a:pt x="1717" y="1254"/>
                </a:lnTo>
                <a:lnTo>
                  <a:pt x="1710" y="1253"/>
                </a:lnTo>
                <a:lnTo>
                  <a:pt x="1704" y="1253"/>
                </a:lnTo>
                <a:lnTo>
                  <a:pt x="1696" y="1253"/>
                </a:lnTo>
                <a:lnTo>
                  <a:pt x="1682" y="1256"/>
                </a:lnTo>
                <a:lnTo>
                  <a:pt x="1671" y="1257"/>
                </a:lnTo>
                <a:lnTo>
                  <a:pt x="1664" y="1246"/>
                </a:lnTo>
                <a:lnTo>
                  <a:pt x="1655" y="1244"/>
                </a:lnTo>
                <a:lnTo>
                  <a:pt x="1648" y="1241"/>
                </a:lnTo>
                <a:lnTo>
                  <a:pt x="1643" y="1238"/>
                </a:lnTo>
                <a:lnTo>
                  <a:pt x="1640" y="1233"/>
                </a:lnTo>
                <a:lnTo>
                  <a:pt x="1636" y="1223"/>
                </a:lnTo>
                <a:lnTo>
                  <a:pt x="1633" y="1211"/>
                </a:lnTo>
                <a:lnTo>
                  <a:pt x="1628" y="1206"/>
                </a:lnTo>
                <a:lnTo>
                  <a:pt x="1620" y="1199"/>
                </a:lnTo>
                <a:lnTo>
                  <a:pt x="1609" y="1191"/>
                </a:lnTo>
                <a:lnTo>
                  <a:pt x="1597" y="1184"/>
                </a:lnTo>
                <a:lnTo>
                  <a:pt x="1576" y="1171"/>
                </a:lnTo>
                <a:lnTo>
                  <a:pt x="1567" y="1165"/>
                </a:lnTo>
                <a:lnTo>
                  <a:pt x="1565" y="1170"/>
                </a:lnTo>
                <a:lnTo>
                  <a:pt x="1565" y="1174"/>
                </a:lnTo>
                <a:lnTo>
                  <a:pt x="1565" y="1177"/>
                </a:lnTo>
                <a:lnTo>
                  <a:pt x="1567" y="1180"/>
                </a:lnTo>
                <a:lnTo>
                  <a:pt x="1554" y="1180"/>
                </a:lnTo>
                <a:lnTo>
                  <a:pt x="1552" y="1180"/>
                </a:lnTo>
                <a:lnTo>
                  <a:pt x="1547" y="1177"/>
                </a:lnTo>
                <a:lnTo>
                  <a:pt x="1544" y="1174"/>
                </a:lnTo>
                <a:lnTo>
                  <a:pt x="1541" y="1171"/>
                </a:lnTo>
                <a:lnTo>
                  <a:pt x="1539" y="1167"/>
                </a:lnTo>
                <a:lnTo>
                  <a:pt x="1535" y="1160"/>
                </a:lnTo>
                <a:lnTo>
                  <a:pt x="1535" y="1152"/>
                </a:lnTo>
                <a:lnTo>
                  <a:pt x="1534" y="1144"/>
                </a:lnTo>
                <a:lnTo>
                  <a:pt x="1535" y="1134"/>
                </a:lnTo>
                <a:lnTo>
                  <a:pt x="1534" y="1125"/>
                </a:lnTo>
                <a:lnTo>
                  <a:pt x="1532" y="1114"/>
                </a:lnTo>
                <a:lnTo>
                  <a:pt x="1531" y="1109"/>
                </a:lnTo>
                <a:lnTo>
                  <a:pt x="1529" y="1105"/>
                </a:lnTo>
                <a:lnTo>
                  <a:pt x="1527" y="1101"/>
                </a:lnTo>
                <a:lnTo>
                  <a:pt x="1524" y="1098"/>
                </a:lnTo>
                <a:lnTo>
                  <a:pt x="1517" y="1092"/>
                </a:lnTo>
                <a:lnTo>
                  <a:pt x="1509" y="1084"/>
                </a:lnTo>
                <a:lnTo>
                  <a:pt x="1489" y="1066"/>
                </a:lnTo>
                <a:lnTo>
                  <a:pt x="1471" y="1047"/>
                </a:lnTo>
                <a:lnTo>
                  <a:pt x="1462" y="1039"/>
                </a:lnTo>
                <a:lnTo>
                  <a:pt x="1455" y="1028"/>
                </a:lnTo>
                <a:lnTo>
                  <a:pt x="1449" y="1016"/>
                </a:lnTo>
                <a:lnTo>
                  <a:pt x="1444" y="1003"/>
                </a:lnTo>
                <a:lnTo>
                  <a:pt x="1436" y="1003"/>
                </a:lnTo>
                <a:lnTo>
                  <a:pt x="1425" y="1004"/>
                </a:lnTo>
                <a:lnTo>
                  <a:pt x="1418" y="1007"/>
                </a:lnTo>
                <a:lnTo>
                  <a:pt x="1409" y="1009"/>
                </a:lnTo>
                <a:lnTo>
                  <a:pt x="1402" y="1011"/>
                </a:lnTo>
                <a:lnTo>
                  <a:pt x="1391" y="1009"/>
                </a:lnTo>
                <a:lnTo>
                  <a:pt x="1380" y="1007"/>
                </a:lnTo>
                <a:lnTo>
                  <a:pt x="1371" y="1004"/>
                </a:lnTo>
                <a:lnTo>
                  <a:pt x="1363" y="1000"/>
                </a:lnTo>
                <a:lnTo>
                  <a:pt x="1346" y="991"/>
                </a:lnTo>
                <a:lnTo>
                  <a:pt x="1331" y="984"/>
                </a:lnTo>
                <a:lnTo>
                  <a:pt x="1319" y="979"/>
                </a:lnTo>
                <a:lnTo>
                  <a:pt x="1308" y="976"/>
                </a:lnTo>
                <a:lnTo>
                  <a:pt x="1297" y="974"/>
                </a:lnTo>
                <a:lnTo>
                  <a:pt x="1286" y="972"/>
                </a:lnTo>
                <a:lnTo>
                  <a:pt x="1274" y="969"/>
                </a:lnTo>
                <a:lnTo>
                  <a:pt x="1263" y="967"/>
                </a:lnTo>
                <a:lnTo>
                  <a:pt x="1251" y="963"/>
                </a:lnTo>
                <a:lnTo>
                  <a:pt x="1240" y="956"/>
                </a:lnTo>
                <a:lnTo>
                  <a:pt x="1230" y="952"/>
                </a:lnTo>
                <a:lnTo>
                  <a:pt x="1222" y="948"/>
                </a:lnTo>
                <a:lnTo>
                  <a:pt x="1215" y="942"/>
                </a:lnTo>
                <a:lnTo>
                  <a:pt x="1208" y="937"/>
                </a:lnTo>
                <a:lnTo>
                  <a:pt x="1196" y="926"/>
                </a:lnTo>
                <a:lnTo>
                  <a:pt x="1186" y="914"/>
                </a:lnTo>
                <a:lnTo>
                  <a:pt x="1175" y="902"/>
                </a:lnTo>
                <a:lnTo>
                  <a:pt x="1164" y="892"/>
                </a:lnTo>
                <a:lnTo>
                  <a:pt x="1158" y="886"/>
                </a:lnTo>
                <a:lnTo>
                  <a:pt x="1151" y="881"/>
                </a:lnTo>
                <a:lnTo>
                  <a:pt x="1143" y="876"/>
                </a:lnTo>
                <a:lnTo>
                  <a:pt x="1135" y="872"/>
                </a:lnTo>
                <a:lnTo>
                  <a:pt x="1125" y="872"/>
                </a:lnTo>
                <a:lnTo>
                  <a:pt x="1123" y="872"/>
                </a:lnTo>
                <a:lnTo>
                  <a:pt x="1114" y="867"/>
                </a:lnTo>
                <a:lnTo>
                  <a:pt x="1106" y="861"/>
                </a:lnTo>
                <a:lnTo>
                  <a:pt x="1097" y="858"/>
                </a:lnTo>
                <a:lnTo>
                  <a:pt x="1088" y="856"/>
                </a:lnTo>
                <a:lnTo>
                  <a:pt x="1083" y="857"/>
                </a:lnTo>
                <a:lnTo>
                  <a:pt x="1078" y="858"/>
                </a:lnTo>
                <a:lnTo>
                  <a:pt x="1073" y="859"/>
                </a:lnTo>
                <a:lnTo>
                  <a:pt x="1069" y="861"/>
                </a:lnTo>
                <a:lnTo>
                  <a:pt x="1061" y="868"/>
                </a:lnTo>
                <a:lnTo>
                  <a:pt x="1055" y="874"/>
                </a:lnTo>
                <a:lnTo>
                  <a:pt x="1047" y="880"/>
                </a:lnTo>
                <a:lnTo>
                  <a:pt x="1040" y="886"/>
                </a:lnTo>
                <a:lnTo>
                  <a:pt x="1037" y="888"/>
                </a:lnTo>
                <a:lnTo>
                  <a:pt x="1032" y="889"/>
                </a:lnTo>
                <a:lnTo>
                  <a:pt x="1028" y="890"/>
                </a:lnTo>
                <a:lnTo>
                  <a:pt x="1023" y="892"/>
                </a:lnTo>
                <a:lnTo>
                  <a:pt x="1017" y="890"/>
                </a:lnTo>
                <a:lnTo>
                  <a:pt x="1012" y="889"/>
                </a:lnTo>
                <a:lnTo>
                  <a:pt x="1007" y="887"/>
                </a:lnTo>
                <a:lnTo>
                  <a:pt x="1003" y="885"/>
                </a:lnTo>
                <a:lnTo>
                  <a:pt x="994" y="880"/>
                </a:lnTo>
                <a:lnTo>
                  <a:pt x="988" y="875"/>
                </a:lnTo>
                <a:lnTo>
                  <a:pt x="983" y="873"/>
                </a:lnTo>
                <a:lnTo>
                  <a:pt x="977" y="872"/>
                </a:lnTo>
                <a:lnTo>
                  <a:pt x="973" y="871"/>
                </a:lnTo>
                <a:lnTo>
                  <a:pt x="968" y="871"/>
                </a:lnTo>
                <a:lnTo>
                  <a:pt x="959" y="871"/>
                </a:lnTo>
                <a:lnTo>
                  <a:pt x="950" y="872"/>
                </a:lnTo>
                <a:lnTo>
                  <a:pt x="941" y="870"/>
                </a:lnTo>
                <a:lnTo>
                  <a:pt x="930" y="866"/>
                </a:lnTo>
                <a:lnTo>
                  <a:pt x="916" y="859"/>
                </a:lnTo>
                <a:lnTo>
                  <a:pt x="902" y="852"/>
                </a:lnTo>
                <a:lnTo>
                  <a:pt x="874" y="836"/>
                </a:lnTo>
                <a:lnTo>
                  <a:pt x="853" y="826"/>
                </a:lnTo>
                <a:lnTo>
                  <a:pt x="847" y="822"/>
                </a:lnTo>
                <a:lnTo>
                  <a:pt x="840" y="820"/>
                </a:lnTo>
                <a:lnTo>
                  <a:pt x="834" y="820"/>
                </a:lnTo>
                <a:lnTo>
                  <a:pt x="828" y="820"/>
                </a:lnTo>
                <a:lnTo>
                  <a:pt x="823" y="821"/>
                </a:lnTo>
                <a:lnTo>
                  <a:pt x="816" y="822"/>
                </a:lnTo>
                <a:lnTo>
                  <a:pt x="810" y="822"/>
                </a:lnTo>
                <a:lnTo>
                  <a:pt x="803" y="821"/>
                </a:lnTo>
                <a:lnTo>
                  <a:pt x="795" y="818"/>
                </a:lnTo>
                <a:lnTo>
                  <a:pt x="788" y="814"/>
                </a:lnTo>
                <a:lnTo>
                  <a:pt x="783" y="809"/>
                </a:lnTo>
                <a:lnTo>
                  <a:pt x="779" y="804"/>
                </a:lnTo>
                <a:lnTo>
                  <a:pt x="773" y="799"/>
                </a:lnTo>
                <a:lnTo>
                  <a:pt x="768" y="793"/>
                </a:lnTo>
                <a:lnTo>
                  <a:pt x="761" y="788"/>
                </a:lnTo>
                <a:lnTo>
                  <a:pt x="753" y="783"/>
                </a:lnTo>
                <a:lnTo>
                  <a:pt x="738" y="777"/>
                </a:lnTo>
                <a:lnTo>
                  <a:pt x="724" y="774"/>
                </a:lnTo>
                <a:lnTo>
                  <a:pt x="711" y="770"/>
                </a:lnTo>
                <a:lnTo>
                  <a:pt x="695" y="764"/>
                </a:lnTo>
                <a:lnTo>
                  <a:pt x="684" y="758"/>
                </a:lnTo>
                <a:lnTo>
                  <a:pt x="676" y="752"/>
                </a:lnTo>
                <a:lnTo>
                  <a:pt x="667" y="746"/>
                </a:lnTo>
                <a:lnTo>
                  <a:pt x="657" y="739"/>
                </a:lnTo>
                <a:lnTo>
                  <a:pt x="644" y="733"/>
                </a:lnTo>
                <a:lnTo>
                  <a:pt x="632" y="727"/>
                </a:lnTo>
                <a:lnTo>
                  <a:pt x="620" y="721"/>
                </a:lnTo>
                <a:lnTo>
                  <a:pt x="609" y="714"/>
                </a:lnTo>
                <a:lnTo>
                  <a:pt x="606" y="710"/>
                </a:lnTo>
                <a:lnTo>
                  <a:pt x="603" y="707"/>
                </a:lnTo>
                <a:lnTo>
                  <a:pt x="599" y="702"/>
                </a:lnTo>
                <a:lnTo>
                  <a:pt x="598" y="698"/>
                </a:lnTo>
                <a:lnTo>
                  <a:pt x="593" y="698"/>
                </a:lnTo>
                <a:lnTo>
                  <a:pt x="587" y="695"/>
                </a:lnTo>
                <a:lnTo>
                  <a:pt x="583" y="691"/>
                </a:lnTo>
                <a:lnTo>
                  <a:pt x="579" y="687"/>
                </a:lnTo>
                <a:lnTo>
                  <a:pt x="576" y="682"/>
                </a:lnTo>
                <a:lnTo>
                  <a:pt x="573" y="675"/>
                </a:lnTo>
                <a:lnTo>
                  <a:pt x="572" y="670"/>
                </a:lnTo>
                <a:lnTo>
                  <a:pt x="571" y="663"/>
                </a:lnTo>
                <a:lnTo>
                  <a:pt x="572" y="657"/>
                </a:lnTo>
                <a:lnTo>
                  <a:pt x="575" y="651"/>
                </a:lnTo>
                <a:lnTo>
                  <a:pt x="578" y="646"/>
                </a:lnTo>
                <a:lnTo>
                  <a:pt x="581" y="641"/>
                </a:lnTo>
                <a:lnTo>
                  <a:pt x="584" y="635"/>
                </a:lnTo>
                <a:lnTo>
                  <a:pt x="587" y="630"/>
                </a:lnTo>
                <a:lnTo>
                  <a:pt x="590" y="624"/>
                </a:lnTo>
                <a:lnTo>
                  <a:pt x="591" y="617"/>
                </a:lnTo>
                <a:lnTo>
                  <a:pt x="591" y="609"/>
                </a:lnTo>
                <a:lnTo>
                  <a:pt x="589" y="603"/>
                </a:lnTo>
                <a:lnTo>
                  <a:pt x="585" y="598"/>
                </a:lnTo>
                <a:lnTo>
                  <a:pt x="583" y="594"/>
                </a:lnTo>
                <a:lnTo>
                  <a:pt x="577" y="586"/>
                </a:lnTo>
                <a:lnTo>
                  <a:pt x="571" y="579"/>
                </a:lnTo>
                <a:lnTo>
                  <a:pt x="568" y="567"/>
                </a:lnTo>
                <a:lnTo>
                  <a:pt x="563" y="556"/>
                </a:lnTo>
                <a:lnTo>
                  <a:pt x="557" y="545"/>
                </a:lnTo>
                <a:lnTo>
                  <a:pt x="551" y="535"/>
                </a:lnTo>
                <a:lnTo>
                  <a:pt x="537" y="514"/>
                </a:lnTo>
                <a:lnTo>
                  <a:pt x="521" y="495"/>
                </a:lnTo>
                <a:lnTo>
                  <a:pt x="487" y="459"/>
                </a:lnTo>
                <a:lnTo>
                  <a:pt x="456" y="429"/>
                </a:lnTo>
                <a:lnTo>
                  <a:pt x="449" y="423"/>
                </a:lnTo>
                <a:lnTo>
                  <a:pt x="443" y="418"/>
                </a:lnTo>
                <a:lnTo>
                  <a:pt x="434" y="413"/>
                </a:lnTo>
                <a:lnTo>
                  <a:pt x="427" y="409"/>
                </a:lnTo>
                <a:lnTo>
                  <a:pt x="409" y="400"/>
                </a:lnTo>
                <a:lnTo>
                  <a:pt x="394" y="390"/>
                </a:lnTo>
                <a:lnTo>
                  <a:pt x="391" y="384"/>
                </a:lnTo>
                <a:lnTo>
                  <a:pt x="389" y="378"/>
                </a:lnTo>
                <a:lnTo>
                  <a:pt x="389" y="372"/>
                </a:lnTo>
                <a:lnTo>
                  <a:pt x="389" y="366"/>
                </a:lnTo>
                <a:lnTo>
                  <a:pt x="389" y="359"/>
                </a:lnTo>
                <a:lnTo>
                  <a:pt x="389" y="353"/>
                </a:lnTo>
                <a:lnTo>
                  <a:pt x="389" y="346"/>
                </a:lnTo>
                <a:lnTo>
                  <a:pt x="387" y="340"/>
                </a:lnTo>
                <a:lnTo>
                  <a:pt x="383" y="334"/>
                </a:lnTo>
                <a:lnTo>
                  <a:pt x="379" y="329"/>
                </a:lnTo>
                <a:lnTo>
                  <a:pt x="374" y="325"/>
                </a:lnTo>
                <a:lnTo>
                  <a:pt x="369" y="320"/>
                </a:lnTo>
                <a:lnTo>
                  <a:pt x="358" y="313"/>
                </a:lnTo>
                <a:lnTo>
                  <a:pt x="346" y="305"/>
                </a:lnTo>
                <a:lnTo>
                  <a:pt x="340" y="301"/>
                </a:lnTo>
                <a:lnTo>
                  <a:pt x="335" y="298"/>
                </a:lnTo>
                <a:lnTo>
                  <a:pt x="329" y="293"/>
                </a:lnTo>
                <a:lnTo>
                  <a:pt x="325" y="288"/>
                </a:lnTo>
                <a:lnTo>
                  <a:pt x="322" y="282"/>
                </a:lnTo>
                <a:lnTo>
                  <a:pt x="320" y="277"/>
                </a:lnTo>
                <a:lnTo>
                  <a:pt x="318" y="269"/>
                </a:lnTo>
                <a:lnTo>
                  <a:pt x="316" y="262"/>
                </a:lnTo>
                <a:lnTo>
                  <a:pt x="309" y="262"/>
                </a:lnTo>
                <a:lnTo>
                  <a:pt x="305" y="261"/>
                </a:lnTo>
                <a:lnTo>
                  <a:pt x="301" y="261"/>
                </a:lnTo>
                <a:lnTo>
                  <a:pt x="298" y="262"/>
                </a:lnTo>
                <a:lnTo>
                  <a:pt x="283" y="248"/>
                </a:lnTo>
                <a:lnTo>
                  <a:pt x="269" y="234"/>
                </a:lnTo>
                <a:lnTo>
                  <a:pt x="254" y="219"/>
                </a:lnTo>
                <a:lnTo>
                  <a:pt x="240" y="205"/>
                </a:lnTo>
                <a:lnTo>
                  <a:pt x="234" y="198"/>
                </a:lnTo>
                <a:lnTo>
                  <a:pt x="232" y="192"/>
                </a:lnTo>
                <a:lnTo>
                  <a:pt x="230" y="184"/>
                </a:lnTo>
                <a:lnTo>
                  <a:pt x="228" y="175"/>
                </a:lnTo>
                <a:lnTo>
                  <a:pt x="227" y="168"/>
                </a:lnTo>
                <a:lnTo>
                  <a:pt x="225" y="160"/>
                </a:lnTo>
                <a:lnTo>
                  <a:pt x="221" y="153"/>
                </a:lnTo>
                <a:lnTo>
                  <a:pt x="216" y="146"/>
                </a:lnTo>
                <a:lnTo>
                  <a:pt x="212" y="140"/>
                </a:lnTo>
                <a:lnTo>
                  <a:pt x="207" y="132"/>
                </a:lnTo>
                <a:lnTo>
                  <a:pt x="205" y="122"/>
                </a:lnTo>
                <a:lnTo>
                  <a:pt x="203" y="113"/>
                </a:lnTo>
                <a:lnTo>
                  <a:pt x="201" y="104"/>
                </a:lnTo>
                <a:lnTo>
                  <a:pt x="198" y="95"/>
                </a:lnTo>
                <a:lnTo>
                  <a:pt x="197" y="92"/>
                </a:lnTo>
                <a:lnTo>
                  <a:pt x="194" y="89"/>
                </a:lnTo>
                <a:lnTo>
                  <a:pt x="192" y="87"/>
                </a:lnTo>
                <a:lnTo>
                  <a:pt x="189" y="84"/>
                </a:lnTo>
                <a:lnTo>
                  <a:pt x="170" y="78"/>
                </a:lnTo>
                <a:lnTo>
                  <a:pt x="149" y="71"/>
                </a:lnTo>
                <a:lnTo>
                  <a:pt x="139" y="68"/>
                </a:lnTo>
                <a:lnTo>
                  <a:pt x="131" y="64"/>
                </a:lnTo>
                <a:lnTo>
                  <a:pt x="121" y="57"/>
                </a:lnTo>
                <a:lnTo>
                  <a:pt x="112" y="50"/>
                </a:lnTo>
                <a:lnTo>
                  <a:pt x="110" y="53"/>
                </a:lnTo>
                <a:lnTo>
                  <a:pt x="108" y="56"/>
                </a:lnTo>
                <a:lnTo>
                  <a:pt x="108" y="60"/>
                </a:lnTo>
                <a:lnTo>
                  <a:pt x="107" y="63"/>
                </a:lnTo>
                <a:lnTo>
                  <a:pt x="108" y="69"/>
                </a:lnTo>
                <a:lnTo>
                  <a:pt x="108" y="74"/>
                </a:lnTo>
                <a:lnTo>
                  <a:pt x="109" y="86"/>
                </a:lnTo>
                <a:lnTo>
                  <a:pt x="111" y="97"/>
                </a:lnTo>
                <a:lnTo>
                  <a:pt x="115" y="108"/>
                </a:lnTo>
                <a:lnTo>
                  <a:pt x="118" y="119"/>
                </a:lnTo>
                <a:lnTo>
                  <a:pt x="128" y="139"/>
                </a:lnTo>
                <a:lnTo>
                  <a:pt x="139" y="158"/>
                </a:lnTo>
                <a:lnTo>
                  <a:pt x="144" y="167"/>
                </a:lnTo>
                <a:lnTo>
                  <a:pt x="150" y="174"/>
                </a:lnTo>
                <a:lnTo>
                  <a:pt x="157" y="180"/>
                </a:lnTo>
                <a:lnTo>
                  <a:pt x="163" y="184"/>
                </a:lnTo>
                <a:lnTo>
                  <a:pt x="170" y="188"/>
                </a:lnTo>
                <a:lnTo>
                  <a:pt x="177" y="193"/>
                </a:lnTo>
                <a:lnTo>
                  <a:pt x="184" y="198"/>
                </a:lnTo>
                <a:lnTo>
                  <a:pt x="189" y="205"/>
                </a:lnTo>
                <a:lnTo>
                  <a:pt x="198" y="213"/>
                </a:lnTo>
                <a:lnTo>
                  <a:pt x="203" y="221"/>
                </a:lnTo>
                <a:lnTo>
                  <a:pt x="209" y="228"/>
                </a:lnTo>
                <a:lnTo>
                  <a:pt x="213" y="236"/>
                </a:lnTo>
                <a:lnTo>
                  <a:pt x="219" y="253"/>
                </a:lnTo>
                <a:lnTo>
                  <a:pt x="225" y="274"/>
                </a:lnTo>
                <a:lnTo>
                  <a:pt x="230" y="288"/>
                </a:lnTo>
                <a:lnTo>
                  <a:pt x="237" y="300"/>
                </a:lnTo>
                <a:lnTo>
                  <a:pt x="244" y="311"/>
                </a:lnTo>
                <a:lnTo>
                  <a:pt x="253" y="321"/>
                </a:lnTo>
                <a:lnTo>
                  <a:pt x="261" y="332"/>
                </a:lnTo>
                <a:lnTo>
                  <a:pt x="270" y="343"/>
                </a:lnTo>
                <a:lnTo>
                  <a:pt x="277" y="354"/>
                </a:lnTo>
                <a:lnTo>
                  <a:pt x="282" y="367"/>
                </a:lnTo>
                <a:lnTo>
                  <a:pt x="294" y="398"/>
                </a:lnTo>
                <a:lnTo>
                  <a:pt x="305" y="427"/>
                </a:lnTo>
                <a:lnTo>
                  <a:pt x="311" y="440"/>
                </a:lnTo>
                <a:lnTo>
                  <a:pt x="319" y="452"/>
                </a:lnTo>
                <a:lnTo>
                  <a:pt x="323" y="458"/>
                </a:lnTo>
                <a:lnTo>
                  <a:pt x="326" y="462"/>
                </a:lnTo>
                <a:lnTo>
                  <a:pt x="332" y="466"/>
                </a:lnTo>
                <a:lnTo>
                  <a:pt x="336" y="471"/>
                </a:lnTo>
                <a:lnTo>
                  <a:pt x="339" y="469"/>
                </a:lnTo>
                <a:lnTo>
                  <a:pt x="342" y="467"/>
                </a:lnTo>
                <a:lnTo>
                  <a:pt x="345" y="467"/>
                </a:lnTo>
                <a:lnTo>
                  <a:pt x="348" y="469"/>
                </a:lnTo>
                <a:lnTo>
                  <a:pt x="354" y="472"/>
                </a:lnTo>
                <a:lnTo>
                  <a:pt x="360" y="476"/>
                </a:lnTo>
                <a:lnTo>
                  <a:pt x="364" y="482"/>
                </a:lnTo>
                <a:lnTo>
                  <a:pt x="367" y="488"/>
                </a:lnTo>
                <a:lnTo>
                  <a:pt x="370" y="496"/>
                </a:lnTo>
                <a:lnTo>
                  <a:pt x="370" y="501"/>
                </a:lnTo>
                <a:lnTo>
                  <a:pt x="370" y="509"/>
                </a:lnTo>
                <a:lnTo>
                  <a:pt x="368" y="516"/>
                </a:lnTo>
                <a:lnTo>
                  <a:pt x="366" y="519"/>
                </a:lnTo>
                <a:lnTo>
                  <a:pt x="364" y="523"/>
                </a:lnTo>
                <a:lnTo>
                  <a:pt x="362" y="524"/>
                </a:lnTo>
                <a:lnTo>
                  <a:pt x="360" y="525"/>
                </a:lnTo>
                <a:lnTo>
                  <a:pt x="353" y="520"/>
                </a:lnTo>
                <a:lnTo>
                  <a:pt x="345" y="511"/>
                </a:lnTo>
                <a:lnTo>
                  <a:pt x="340" y="504"/>
                </a:lnTo>
                <a:lnTo>
                  <a:pt x="336" y="499"/>
                </a:lnTo>
                <a:lnTo>
                  <a:pt x="334" y="493"/>
                </a:lnTo>
                <a:lnTo>
                  <a:pt x="333" y="490"/>
                </a:lnTo>
                <a:lnTo>
                  <a:pt x="326" y="489"/>
                </a:lnTo>
                <a:lnTo>
                  <a:pt x="322" y="488"/>
                </a:lnTo>
                <a:lnTo>
                  <a:pt x="316" y="486"/>
                </a:lnTo>
                <a:lnTo>
                  <a:pt x="312" y="484"/>
                </a:lnTo>
                <a:lnTo>
                  <a:pt x="304" y="477"/>
                </a:lnTo>
                <a:lnTo>
                  <a:pt x="295" y="469"/>
                </a:lnTo>
                <a:lnTo>
                  <a:pt x="281" y="451"/>
                </a:lnTo>
                <a:lnTo>
                  <a:pt x="267" y="436"/>
                </a:lnTo>
                <a:lnTo>
                  <a:pt x="260" y="434"/>
                </a:lnTo>
                <a:lnTo>
                  <a:pt x="256" y="431"/>
                </a:lnTo>
                <a:lnTo>
                  <a:pt x="254" y="427"/>
                </a:lnTo>
                <a:lnTo>
                  <a:pt x="252" y="421"/>
                </a:lnTo>
                <a:lnTo>
                  <a:pt x="252" y="396"/>
                </a:lnTo>
                <a:lnTo>
                  <a:pt x="252" y="383"/>
                </a:lnTo>
                <a:lnTo>
                  <a:pt x="252" y="379"/>
                </a:lnTo>
                <a:lnTo>
                  <a:pt x="252" y="378"/>
                </a:lnTo>
                <a:lnTo>
                  <a:pt x="238" y="364"/>
                </a:lnTo>
                <a:lnTo>
                  <a:pt x="225" y="350"/>
                </a:lnTo>
                <a:lnTo>
                  <a:pt x="213" y="337"/>
                </a:lnTo>
                <a:lnTo>
                  <a:pt x="201" y="324"/>
                </a:lnTo>
                <a:lnTo>
                  <a:pt x="191" y="316"/>
                </a:lnTo>
                <a:lnTo>
                  <a:pt x="182" y="311"/>
                </a:lnTo>
                <a:lnTo>
                  <a:pt x="171" y="306"/>
                </a:lnTo>
                <a:lnTo>
                  <a:pt x="159" y="302"/>
                </a:lnTo>
                <a:lnTo>
                  <a:pt x="148" y="299"/>
                </a:lnTo>
                <a:lnTo>
                  <a:pt x="137" y="293"/>
                </a:lnTo>
                <a:lnTo>
                  <a:pt x="133" y="290"/>
                </a:lnTo>
                <a:lnTo>
                  <a:pt x="129" y="287"/>
                </a:lnTo>
                <a:lnTo>
                  <a:pt x="124" y="282"/>
                </a:lnTo>
                <a:lnTo>
                  <a:pt x="120" y="278"/>
                </a:lnTo>
                <a:lnTo>
                  <a:pt x="133" y="279"/>
                </a:lnTo>
                <a:lnTo>
                  <a:pt x="148" y="279"/>
                </a:lnTo>
                <a:lnTo>
                  <a:pt x="153" y="278"/>
                </a:lnTo>
                <a:lnTo>
                  <a:pt x="158" y="276"/>
                </a:lnTo>
                <a:lnTo>
                  <a:pt x="158" y="275"/>
                </a:lnTo>
                <a:lnTo>
                  <a:pt x="158" y="273"/>
                </a:lnTo>
                <a:lnTo>
                  <a:pt x="157" y="269"/>
                </a:lnTo>
                <a:lnTo>
                  <a:pt x="155" y="266"/>
                </a:lnTo>
                <a:lnTo>
                  <a:pt x="146" y="252"/>
                </a:lnTo>
                <a:lnTo>
                  <a:pt x="136" y="238"/>
                </a:lnTo>
                <a:lnTo>
                  <a:pt x="126" y="225"/>
                </a:lnTo>
                <a:lnTo>
                  <a:pt x="116" y="213"/>
                </a:lnTo>
                <a:lnTo>
                  <a:pt x="105" y="201"/>
                </a:lnTo>
                <a:lnTo>
                  <a:pt x="94" y="191"/>
                </a:lnTo>
                <a:lnTo>
                  <a:pt x="84" y="182"/>
                </a:lnTo>
                <a:lnTo>
                  <a:pt x="74" y="173"/>
                </a:lnTo>
                <a:lnTo>
                  <a:pt x="70" y="170"/>
                </a:lnTo>
                <a:lnTo>
                  <a:pt x="67" y="167"/>
                </a:lnTo>
                <a:lnTo>
                  <a:pt x="65" y="162"/>
                </a:lnTo>
                <a:lnTo>
                  <a:pt x="63" y="157"/>
                </a:lnTo>
                <a:lnTo>
                  <a:pt x="58" y="146"/>
                </a:lnTo>
                <a:lnTo>
                  <a:pt x="55" y="134"/>
                </a:lnTo>
                <a:lnTo>
                  <a:pt x="53" y="122"/>
                </a:lnTo>
                <a:lnTo>
                  <a:pt x="50" y="112"/>
                </a:lnTo>
                <a:lnTo>
                  <a:pt x="47" y="101"/>
                </a:lnTo>
                <a:lnTo>
                  <a:pt x="43" y="93"/>
                </a:lnTo>
                <a:lnTo>
                  <a:pt x="31" y="73"/>
                </a:lnTo>
                <a:lnTo>
                  <a:pt x="21" y="55"/>
                </a:lnTo>
                <a:lnTo>
                  <a:pt x="15" y="46"/>
                </a:lnTo>
                <a:lnTo>
                  <a:pt x="10" y="36"/>
                </a:lnTo>
                <a:lnTo>
                  <a:pt x="4" y="25"/>
                </a:lnTo>
                <a:lnTo>
                  <a:pt x="0" y="12"/>
                </a:lnTo>
                <a:lnTo>
                  <a:pt x="0" y="1"/>
                </a:lnTo>
                <a:lnTo>
                  <a:pt x="0" y="0"/>
                </a:lnTo>
                <a:lnTo>
                  <a:pt x="65" y="0"/>
                </a:lnTo>
                <a:lnTo>
                  <a:pt x="98" y="0"/>
                </a:lnTo>
                <a:lnTo>
                  <a:pt x="110" y="0"/>
                </a:lnTo>
                <a:lnTo>
                  <a:pt x="112" y="0"/>
                </a:lnTo>
                <a:lnTo>
                  <a:pt x="172" y="21"/>
                </a:lnTo>
                <a:lnTo>
                  <a:pt x="217" y="36"/>
                </a:lnTo>
                <a:lnTo>
                  <a:pt x="250" y="47"/>
                </a:lnTo>
                <a:lnTo>
                  <a:pt x="271" y="54"/>
                </a:lnTo>
                <a:lnTo>
                  <a:pt x="284" y="59"/>
                </a:lnTo>
                <a:lnTo>
                  <a:pt x="291" y="61"/>
                </a:lnTo>
                <a:lnTo>
                  <a:pt x="294" y="62"/>
                </a:lnTo>
                <a:lnTo>
                  <a:pt x="294" y="62"/>
                </a:lnTo>
                <a:lnTo>
                  <a:pt x="376" y="62"/>
                </a:lnTo>
                <a:lnTo>
                  <a:pt x="419" y="62"/>
                </a:lnTo>
                <a:lnTo>
                  <a:pt x="434" y="62"/>
                </a:lnTo>
                <a:lnTo>
                  <a:pt x="436" y="62"/>
                </a:lnTo>
                <a:lnTo>
                  <a:pt x="436" y="41"/>
                </a:lnTo>
                <a:lnTo>
                  <a:pt x="436" y="39"/>
                </a:lnTo>
                <a:lnTo>
                  <a:pt x="463" y="39"/>
                </a:lnTo>
                <a:lnTo>
                  <a:pt x="468" y="39"/>
                </a:lnTo>
                <a:lnTo>
                  <a:pt x="488" y="44"/>
                </a:lnTo>
                <a:lnTo>
                  <a:pt x="507" y="50"/>
                </a:lnTo>
                <a:lnTo>
                  <a:pt x="524" y="55"/>
                </a:lnTo>
                <a:lnTo>
                  <a:pt x="539" y="62"/>
                </a:lnTo>
                <a:lnTo>
                  <a:pt x="545" y="66"/>
                </a:lnTo>
                <a:lnTo>
                  <a:pt x="553" y="70"/>
                </a:lnTo>
                <a:lnTo>
                  <a:pt x="559" y="76"/>
                </a:lnTo>
                <a:lnTo>
                  <a:pt x="565" y="81"/>
                </a:lnTo>
                <a:lnTo>
                  <a:pt x="571" y="88"/>
                </a:lnTo>
                <a:lnTo>
                  <a:pt x="577" y="95"/>
                </a:lnTo>
                <a:lnTo>
                  <a:pt x="582" y="103"/>
                </a:lnTo>
                <a:lnTo>
                  <a:pt x="587" y="112"/>
                </a:lnTo>
                <a:lnTo>
                  <a:pt x="600" y="134"/>
                </a:lnTo>
                <a:lnTo>
                  <a:pt x="619" y="161"/>
                </a:lnTo>
                <a:lnTo>
                  <a:pt x="623" y="168"/>
                </a:lnTo>
                <a:lnTo>
                  <a:pt x="628" y="173"/>
                </a:lnTo>
                <a:lnTo>
                  <a:pt x="634" y="179"/>
                </a:lnTo>
                <a:lnTo>
                  <a:pt x="639" y="184"/>
                </a:lnTo>
                <a:lnTo>
                  <a:pt x="646" y="187"/>
                </a:lnTo>
                <a:lnTo>
                  <a:pt x="651" y="191"/>
                </a:lnTo>
                <a:lnTo>
                  <a:pt x="658" y="193"/>
                </a:lnTo>
                <a:lnTo>
                  <a:pt x="664" y="193"/>
                </a:lnTo>
                <a:lnTo>
                  <a:pt x="671" y="193"/>
                </a:lnTo>
                <a:lnTo>
                  <a:pt x="675" y="191"/>
                </a:lnTo>
                <a:lnTo>
                  <a:pt x="679" y="188"/>
                </a:lnTo>
                <a:lnTo>
                  <a:pt x="684" y="186"/>
                </a:lnTo>
                <a:lnTo>
                  <a:pt x="689" y="179"/>
                </a:lnTo>
                <a:lnTo>
                  <a:pt x="693" y="170"/>
                </a:lnTo>
                <a:lnTo>
                  <a:pt x="699" y="161"/>
                </a:lnTo>
                <a:lnTo>
                  <a:pt x="705" y="154"/>
                </a:lnTo>
                <a:lnTo>
                  <a:pt x="708" y="150"/>
                </a:lnTo>
                <a:lnTo>
                  <a:pt x="714" y="148"/>
                </a:lnTo>
                <a:lnTo>
                  <a:pt x="719" y="147"/>
                </a:lnTo>
                <a:lnTo>
                  <a:pt x="726" y="146"/>
                </a:lnTo>
                <a:lnTo>
                  <a:pt x="735" y="147"/>
                </a:lnTo>
                <a:lnTo>
                  <a:pt x="744" y="148"/>
                </a:lnTo>
                <a:lnTo>
                  <a:pt x="752" y="149"/>
                </a:lnTo>
                <a:lnTo>
                  <a:pt x="759" y="152"/>
                </a:lnTo>
                <a:lnTo>
                  <a:pt x="766" y="155"/>
                </a:lnTo>
                <a:lnTo>
                  <a:pt x="772" y="158"/>
                </a:lnTo>
                <a:lnTo>
                  <a:pt x="779" y="162"/>
                </a:lnTo>
                <a:lnTo>
                  <a:pt x="784" y="167"/>
                </a:lnTo>
                <a:lnTo>
                  <a:pt x="795" y="176"/>
                </a:lnTo>
                <a:lnTo>
                  <a:pt x="803" y="188"/>
                </a:lnTo>
                <a:lnTo>
                  <a:pt x="811" y="201"/>
                </a:lnTo>
                <a:lnTo>
                  <a:pt x="819" y="215"/>
                </a:lnTo>
                <a:lnTo>
                  <a:pt x="831" y="245"/>
                </a:lnTo>
                <a:lnTo>
                  <a:pt x="844" y="274"/>
                </a:lnTo>
                <a:lnTo>
                  <a:pt x="851" y="288"/>
                </a:lnTo>
                <a:lnTo>
                  <a:pt x="858" y="301"/>
                </a:lnTo>
                <a:lnTo>
                  <a:pt x="867" y="313"/>
                </a:lnTo>
                <a:lnTo>
                  <a:pt x="877" y="324"/>
                </a:lnTo>
                <a:lnTo>
                  <a:pt x="883" y="328"/>
                </a:lnTo>
                <a:lnTo>
                  <a:pt x="892" y="332"/>
                </a:lnTo>
                <a:lnTo>
                  <a:pt x="903" y="337"/>
                </a:lnTo>
                <a:lnTo>
                  <a:pt x="915" y="340"/>
                </a:lnTo>
                <a:lnTo>
                  <a:pt x="926" y="343"/>
                </a:lnTo>
                <a:lnTo>
                  <a:pt x="938" y="345"/>
                </a:lnTo>
                <a:lnTo>
                  <a:pt x="950" y="346"/>
                </a:lnTo>
                <a:lnTo>
                  <a:pt x="961" y="347"/>
                </a:lnTo>
                <a:lnTo>
                  <a:pt x="953" y="332"/>
                </a:lnTo>
                <a:lnTo>
                  <a:pt x="958" y="35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60" name="Freeform 64"/>
          <p:cNvSpPr>
            <a:spLocks/>
          </p:cNvSpPr>
          <p:nvPr/>
        </p:nvSpPr>
        <p:spPr bwMode="auto">
          <a:xfrm>
            <a:off x="4510959" y="3555615"/>
            <a:ext cx="62322" cy="22852"/>
          </a:xfrm>
          <a:custGeom>
            <a:avLst/>
            <a:gdLst>
              <a:gd name="T0" fmla="*/ 0 w 60"/>
              <a:gd name="T1" fmla="*/ 0 h 24"/>
              <a:gd name="T2" fmla="*/ 11 w 60"/>
              <a:gd name="T3" fmla="*/ 1 h 24"/>
              <a:gd name="T4" fmla="*/ 21 w 60"/>
              <a:gd name="T5" fmla="*/ 1 h 24"/>
              <a:gd name="T6" fmla="*/ 31 w 60"/>
              <a:gd name="T7" fmla="*/ 2 h 24"/>
              <a:gd name="T8" fmla="*/ 41 w 60"/>
              <a:gd name="T9" fmla="*/ 4 h 24"/>
              <a:gd name="T10" fmla="*/ 48 w 60"/>
              <a:gd name="T11" fmla="*/ 8 h 24"/>
              <a:gd name="T12" fmla="*/ 55 w 60"/>
              <a:gd name="T13" fmla="*/ 12 h 24"/>
              <a:gd name="T14" fmla="*/ 57 w 60"/>
              <a:gd name="T15" fmla="*/ 14 h 24"/>
              <a:gd name="T16" fmla="*/ 59 w 60"/>
              <a:gd name="T17" fmla="*/ 17 h 24"/>
              <a:gd name="T18" fmla="*/ 60 w 60"/>
              <a:gd name="T19" fmla="*/ 21 h 24"/>
              <a:gd name="T20" fmla="*/ 60 w 60"/>
              <a:gd name="T21" fmla="*/ 24 h 24"/>
              <a:gd name="T22" fmla="*/ 48 w 60"/>
              <a:gd name="T23" fmla="*/ 24 h 24"/>
              <a:gd name="T24" fmla="*/ 36 w 60"/>
              <a:gd name="T25" fmla="*/ 23 h 24"/>
              <a:gd name="T26" fmla="*/ 21 w 60"/>
              <a:gd name="T27" fmla="*/ 20 h 24"/>
              <a:gd name="T28" fmla="*/ 9 w 60"/>
              <a:gd name="T29" fmla="*/ 15 h 24"/>
              <a:gd name="T30" fmla="*/ 0 w 60"/>
              <a:gd name="T31" fmla="*/ 11 h 24"/>
              <a:gd name="T32" fmla="*/ 0 w 60"/>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24">
                <a:moveTo>
                  <a:pt x="0" y="0"/>
                </a:moveTo>
                <a:lnTo>
                  <a:pt x="11" y="1"/>
                </a:lnTo>
                <a:lnTo>
                  <a:pt x="21" y="1"/>
                </a:lnTo>
                <a:lnTo>
                  <a:pt x="31" y="2"/>
                </a:lnTo>
                <a:lnTo>
                  <a:pt x="41" y="4"/>
                </a:lnTo>
                <a:lnTo>
                  <a:pt x="48" y="8"/>
                </a:lnTo>
                <a:lnTo>
                  <a:pt x="55" y="12"/>
                </a:lnTo>
                <a:lnTo>
                  <a:pt x="57" y="14"/>
                </a:lnTo>
                <a:lnTo>
                  <a:pt x="59" y="17"/>
                </a:lnTo>
                <a:lnTo>
                  <a:pt x="60" y="21"/>
                </a:lnTo>
                <a:lnTo>
                  <a:pt x="60" y="24"/>
                </a:lnTo>
                <a:lnTo>
                  <a:pt x="48" y="24"/>
                </a:lnTo>
                <a:lnTo>
                  <a:pt x="36" y="23"/>
                </a:lnTo>
                <a:lnTo>
                  <a:pt x="21" y="20"/>
                </a:lnTo>
                <a:lnTo>
                  <a:pt x="9" y="15"/>
                </a:lnTo>
                <a:lnTo>
                  <a:pt x="0" y="11"/>
                </a:lnTo>
                <a:lnTo>
                  <a:pt x="0"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61" name="Freeform 65"/>
          <p:cNvSpPr>
            <a:spLocks/>
          </p:cNvSpPr>
          <p:nvPr/>
        </p:nvSpPr>
        <p:spPr bwMode="auto">
          <a:xfrm>
            <a:off x="2180123" y="3721804"/>
            <a:ext cx="236820" cy="153726"/>
          </a:xfrm>
          <a:custGeom>
            <a:avLst/>
            <a:gdLst>
              <a:gd name="T0" fmla="*/ 0 w 228"/>
              <a:gd name="T1" fmla="*/ 8 h 149"/>
              <a:gd name="T2" fmla="*/ 7 w 228"/>
              <a:gd name="T3" fmla="*/ 6 h 149"/>
              <a:gd name="T4" fmla="*/ 12 w 228"/>
              <a:gd name="T5" fmla="*/ 2 h 149"/>
              <a:gd name="T6" fmla="*/ 18 w 228"/>
              <a:gd name="T7" fmla="*/ 1 h 149"/>
              <a:gd name="T8" fmla="*/ 24 w 228"/>
              <a:gd name="T9" fmla="*/ 0 h 149"/>
              <a:gd name="T10" fmla="*/ 31 w 228"/>
              <a:gd name="T11" fmla="*/ 1 h 149"/>
              <a:gd name="T12" fmla="*/ 37 w 228"/>
              <a:gd name="T13" fmla="*/ 3 h 149"/>
              <a:gd name="T14" fmla="*/ 44 w 228"/>
              <a:gd name="T15" fmla="*/ 7 h 149"/>
              <a:gd name="T16" fmla="*/ 50 w 228"/>
              <a:gd name="T17" fmla="*/ 10 h 149"/>
              <a:gd name="T18" fmla="*/ 61 w 228"/>
              <a:gd name="T19" fmla="*/ 19 h 149"/>
              <a:gd name="T20" fmla="*/ 70 w 228"/>
              <a:gd name="T21" fmla="*/ 24 h 149"/>
              <a:gd name="T22" fmla="*/ 84 w 228"/>
              <a:gd name="T23" fmla="*/ 28 h 149"/>
              <a:gd name="T24" fmla="*/ 97 w 228"/>
              <a:gd name="T25" fmla="*/ 34 h 149"/>
              <a:gd name="T26" fmla="*/ 108 w 228"/>
              <a:gd name="T27" fmla="*/ 39 h 149"/>
              <a:gd name="T28" fmla="*/ 119 w 228"/>
              <a:gd name="T29" fmla="*/ 45 h 149"/>
              <a:gd name="T30" fmla="*/ 141 w 228"/>
              <a:gd name="T31" fmla="*/ 58 h 149"/>
              <a:gd name="T32" fmla="*/ 160 w 228"/>
              <a:gd name="T33" fmla="*/ 72 h 149"/>
              <a:gd name="T34" fmla="*/ 179 w 228"/>
              <a:gd name="T35" fmla="*/ 86 h 149"/>
              <a:gd name="T36" fmla="*/ 196 w 228"/>
              <a:gd name="T37" fmla="*/ 102 h 149"/>
              <a:gd name="T38" fmla="*/ 212 w 228"/>
              <a:gd name="T39" fmla="*/ 118 h 149"/>
              <a:gd name="T40" fmla="*/ 228 w 228"/>
              <a:gd name="T41" fmla="*/ 133 h 149"/>
              <a:gd name="T42" fmla="*/ 228 w 228"/>
              <a:gd name="T43" fmla="*/ 147 h 149"/>
              <a:gd name="T44" fmla="*/ 228 w 228"/>
              <a:gd name="T45" fmla="*/ 149 h 149"/>
              <a:gd name="T46" fmla="*/ 212 w 228"/>
              <a:gd name="T47" fmla="*/ 149 h 149"/>
              <a:gd name="T48" fmla="*/ 204 w 228"/>
              <a:gd name="T49" fmla="*/ 149 h 149"/>
              <a:gd name="T50" fmla="*/ 197 w 228"/>
              <a:gd name="T51" fmla="*/ 147 h 149"/>
              <a:gd name="T52" fmla="*/ 188 w 228"/>
              <a:gd name="T53" fmla="*/ 145 h 149"/>
              <a:gd name="T54" fmla="*/ 180 w 228"/>
              <a:gd name="T55" fmla="*/ 142 h 149"/>
              <a:gd name="T56" fmla="*/ 162 w 228"/>
              <a:gd name="T57" fmla="*/ 133 h 149"/>
              <a:gd name="T58" fmla="*/ 144 w 228"/>
              <a:gd name="T59" fmla="*/ 124 h 149"/>
              <a:gd name="T60" fmla="*/ 112 w 228"/>
              <a:gd name="T61" fmla="*/ 103 h 149"/>
              <a:gd name="T62" fmla="*/ 86 w 228"/>
              <a:gd name="T63" fmla="*/ 87 h 149"/>
              <a:gd name="T64" fmla="*/ 87 w 228"/>
              <a:gd name="T65" fmla="*/ 82 h 149"/>
              <a:gd name="T66" fmla="*/ 89 w 228"/>
              <a:gd name="T67" fmla="*/ 79 h 149"/>
              <a:gd name="T68" fmla="*/ 91 w 228"/>
              <a:gd name="T69" fmla="*/ 77 h 149"/>
              <a:gd name="T70" fmla="*/ 93 w 228"/>
              <a:gd name="T71" fmla="*/ 75 h 149"/>
              <a:gd name="T72" fmla="*/ 99 w 228"/>
              <a:gd name="T73" fmla="*/ 72 h 149"/>
              <a:gd name="T74" fmla="*/ 104 w 228"/>
              <a:gd name="T75" fmla="*/ 67 h 149"/>
              <a:gd name="T76" fmla="*/ 91 w 228"/>
              <a:gd name="T77" fmla="*/ 66 h 149"/>
              <a:gd name="T78" fmla="*/ 77 w 228"/>
              <a:gd name="T79" fmla="*/ 64 h 149"/>
              <a:gd name="T80" fmla="*/ 63 w 228"/>
              <a:gd name="T81" fmla="*/ 61 h 149"/>
              <a:gd name="T82" fmla="*/ 50 w 228"/>
              <a:gd name="T83" fmla="*/ 56 h 149"/>
              <a:gd name="T84" fmla="*/ 38 w 228"/>
              <a:gd name="T85" fmla="*/ 51 h 149"/>
              <a:gd name="T86" fmla="*/ 28 w 228"/>
              <a:gd name="T87" fmla="*/ 46 h 149"/>
              <a:gd name="T88" fmla="*/ 24 w 228"/>
              <a:gd name="T89" fmla="*/ 42 h 149"/>
              <a:gd name="T90" fmla="*/ 21 w 228"/>
              <a:gd name="T91" fmla="*/ 39 h 149"/>
              <a:gd name="T92" fmla="*/ 18 w 228"/>
              <a:gd name="T93" fmla="*/ 35 h 149"/>
              <a:gd name="T94" fmla="*/ 17 w 228"/>
              <a:gd name="T95" fmla="*/ 32 h 149"/>
              <a:gd name="T96" fmla="*/ 22 w 228"/>
              <a:gd name="T97" fmla="*/ 28 h 149"/>
              <a:gd name="T98" fmla="*/ 26 w 228"/>
              <a:gd name="T99" fmla="*/ 24 h 149"/>
              <a:gd name="T100" fmla="*/ 31 w 228"/>
              <a:gd name="T101" fmla="*/ 20 h 149"/>
              <a:gd name="T102" fmla="*/ 32 w 228"/>
              <a:gd name="T103" fmla="*/ 15 h 149"/>
              <a:gd name="T104" fmla="*/ 17 w 228"/>
              <a:gd name="T105" fmla="*/ 10 h 149"/>
              <a:gd name="T106" fmla="*/ 8 w 228"/>
              <a:gd name="T107" fmla="*/ 8 h 149"/>
              <a:gd name="T108" fmla="*/ 0 w 228"/>
              <a:gd name="T109" fmla="*/ 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8" h="149">
                <a:moveTo>
                  <a:pt x="0" y="8"/>
                </a:moveTo>
                <a:lnTo>
                  <a:pt x="7" y="6"/>
                </a:lnTo>
                <a:lnTo>
                  <a:pt x="12" y="2"/>
                </a:lnTo>
                <a:lnTo>
                  <a:pt x="18" y="1"/>
                </a:lnTo>
                <a:lnTo>
                  <a:pt x="24" y="0"/>
                </a:lnTo>
                <a:lnTo>
                  <a:pt x="31" y="1"/>
                </a:lnTo>
                <a:lnTo>
                  <a:pt x="37" y="3"/>
                </a:lnTo>
                <a:lnTo>
                  <a:pt x="44" y="7"/>
                </a:lnTo>
                <a:lnTo>
                  <a:pt x="50" y="10"/>
                </a:lnTo>
                <a:lnTo>
                  <a:pt x="61" y="19"/>
                </a:lnTo>
                <a:lnTo>
                  <a:pt x="70" y="24"/>
                </a:lnTo>
                <a:lnTo>
                  <a:pt x="84" y="28"/>
                </a:lnTo>
                <a:lnTo>
                  <a:pt x="97" y="34"/>
                </a:lnTo>
                <a:lnTo>
                  <a:pt x="108" y="39"/>
                </a:lnTo>
                <a:lnTo>
                  <a:pt x="119" y="45"/>
                </a:lnTo>
                <a:lnTo>
                  <a:pt x="141" y="58"/>
                </a:lnTo>
                <a:lnTo>
                  <a:pt x="160" y="72"/>
                </a:lnTo>
                <a:lnTo>
                  <a:pt x="179" y="86"/>
                </a:lnTo>
                <a:lnTo>
                  <a:pt x="196" y="102"/>
                </a:lnTo>
                <a:lnTo>
                  <a:pt x="212" y="118"/>
                </a:lnTo>
                <a:lnTo>
                  <a:pt x="228" y="133"/>
                </a:lnTo>
                <a:lnTo>
                  <a:pt x="228" y="147"/>
                </a:lnTo>
                <a:lnTo>
                  <a:pt x="228" y="149"/>
                </a:lnTo>
                <a:lnTo>
                  <a:pt x="212" y="149"/>
                </a:lnTo>
                <a:lnTo>
                  <a:pt x="204" y="149"/>
                </a:lnTo>
                <a:lnTo>
                  <a:pt x="197" y="147"/>
                </a:lnTo>
                <a:lnTo>
                  <a:pt x="188" y="145"/>
                </a:lnTo>
                <a:lnTo>
                  <a:pt x="180" y="142"/>
                </a:lnTo>
                <a:lnTo>
                  <a:pt x="162" y="133"/>
                </a:lnTo>
                <a:lnTo>
                  <a:pt x="144" y="124"/>
                </a:lnTo>
                <a:lnTo>
                  <a:pt x="112" y="103"/>
                </a:lnTo>
                <a:lnTo>
                  <a:pt x="86" y="87"/>
                </a:lnTo>
                <a:lnTo>
                  <a:pt x="87" y="82"/>
                </a:lnTo>
                <a:lnTo>
                  <a:pt x="89" y="79"/>
                </a:lnTo>
                <a:lnTo>
                  <a:pt x="91" y="77"/>
                </a:lnTo>
                <a:lnTo>
                  <a:pt x="93" y="75"/>
                </a:lnTo>
                <a:lnTo>
                  <a:pt x="99" y="72"/>
                </a:lnTo>
                <a:lnTo>
                  <a:pt x="104" y="67"/>
                </a:lnTo>
                <a:lnTo>
                  <a:pt x="91" y="66"/>
                </a:lnTo>
                <a:lnTo>
                  <a:pt x="77" y="64"/>
                </a:lnTo>
                <a:lnTo>
                  <a:pt x="63" y="61"/>
                </a:lnTo>
                <a:lnTo>
                  <a:pt x="50" y="56"/>
                </a:lnTo>
                <a:lnTo>
                  <a:pt x="38" y="51"/>
                </a:lnTo>
                <a:lnTo>
                  <a:pt x="28" y="46"/>
                </a:lnTo>
                <a:lnTo>
                  <a:pt x="24" y="42"/>
                </a:lnTo>
                <a:lnTo>
                  <a:pt x="21" y="39"/>
                </a:lnTo>
                <a:lnTo>
                  <a:pt x="18" y="35"/>
                </a:lnTo>
                <a:lnTo>
                  <a:pt x="17" y="32"/>
                </a:lnTo>
                <a:lnTo>
                  <a:pt x="22" y="28"/>
                </a:lnTo>
                <a:lnTo>
                  <a:pt x="26" y="24"/>
                </a:lnTo>
                <a:lnTo>
                  <a:pt x="31" y="20"/>
                </a:lnTo>
                <a:lnTo>
                  <a:pt x="32" y="15"/>
                </a:lnTo>
                <a:lnTo>
                  <a:pt x="17" y="10"/>
                </a:lnTo>
                <a:lnTo>
                  <a:pt x="8" y="8"/>
                </a:lnTo>
                <a:lnTo>
                  <a:pt x="0" y="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62" name="Freeform 66"/>
          <p:cNvSpPr>
            <a:spLocks/>
          </p:cNvSpPr>
          <p:nvPr/>
        </p:nvSpPr>
        <p:spPr bwMode="auto">
          <a:xfrm>
            <a:off x="1945418" y="3497449"/>
            <a:ext cx="76862" cy="118410"/>
          </a:xfrm>
          <a:custGeom>
            <a:avLst/>
            <a:gdLst>
              <a:gd name="T0" fmla="*/ 17 w 73"/>
              <a:gd name="T1" fmla="*/ 44 h 112"/>
              <a:gd name="T2" fmla="*/ 12 w 73"/>
              <a:gd name="T3" fmla="*/ 38 h 112"/>
              <a:gd name="T4" fmla="*/ 5 w 73"/>
              <a:gd name="T5" fmla="*/ 23 h 112"/>
              <a:gd name="T6" fmla="*/ 0 w 73"/>
              <a:gd name="T7" fmla="*/ 2 h 112"/>
              <a:gd name="T8" fmla="*/ 5 w 73"/>
              <a:gd name="T9" fmla="*/ 1 h 112"/>
              <a:gd name="T10" fmla="*/ 15 w 73"/>
              <a:gd name="T11" fmla="*/ 4 h 112"/>
              <a:gd name="T12" fmla="*/ 25 w 73"/>
              <a:gd name="T13" fmla="*/ 8 h 112"/>
              <a:gd name="T14" fmla="*/ 34 w 73"/>
              <a:gd name="T15" fmla="*/ 11 h 112"/>
              <a:gd name="T16" fmla="*/ 37 w 73"/>
              <a:gd name="T17" fmla="*/ 16 h 112"/>
              <a:gd name="T18" fmla="*/ 28 w 73"/>
              <a:gd name="T19" fmla="*/ 25 h 112"/>
              <a:gd name="T20" fmla="*/ 26 w 73"/>
              <a:gd name="T21" fmla="*/ 29 h 112"/>
              <a:gd name="T22" fmla="*/ 27 w 73"/>
              <a:gd name="T23" fmla="*/ 30 h 112"/>
              <a:gd name="T24" fmla="*/ 32 w 73"/>
              <a:gd name="T25" fmla="*/ 29 h 112"/>
              <a:gd name="T26" fmla="*/ 40 w 73"/>
              <a:gd name="T27" fmla="*/ 26 h 112"/>
              <a:gd name="T28" fmla="*/ 48 w 73"/>
              <a:gd name="T29" fmla="*/ 17 h 112"/>
              <a:gd name="T30" fmla="*/ 54 w 73"/>
              <a:gd name="T31" fmla="*/ 17 h 112"/>
              <a:gd name="T32" fmla="*/ 53 w 73"/>
              <a:gd name="T33" fmla="*/ 35 h 112"/>
              <a:gd name="T34" fmla="*/ 56 w 73"/>
              <a:gd name="T35" fmla="*/ 56 h 112"/>
              <a:gd name="T36" fmla="*/ 56 w 73"/>
              <a:gd name="T37" fmla="*/ 74 h 112"/>
              <a:gd name="T38" fmla="*/ 54 w 73"/>
              <a:gd name="T39" fmla="*/ 85 h 112"/>
              <a:gd name="T40" fmla="*/ 61 w 73"/>
              <a:gd name="T41" fmla="*/ 95 h 112"/>
              <a:gd name="T42" fmla="*/ 70 w 73"/>
              <a:gd name="T43" fmla="*/ 105 h 112"/>
              <a:gd name="T44" fmla="*/ 73 w 73"/>
              <a:gd name="T45" fmla="*/ 110 h 112"/>
              <a:gd name="T46" fmla="*/ 71 w 73"/>
              <a:gd name="T47" fmla="*/ 112 h 112"/>
              <a:gd name="T48" fmla="*/ 62 w 73"/>
              <a:gd name="T49" fmla="*/ 111 h 112"/>
              <a:gd name="T50" fmla="*/ 53 w 73"/>
              <a:gd name="T51" fmla="*/ 107 h 112"/>
              <a:gd name="T52" fmla="*/ 45 w 73"/>
              <a:gd name="T53" fmla="*/ 98 h 112"/>
              <a:gd name="T54" fmla="*/ 41 w 73"/>
              <a:gd name="T55" fmla="*/ 88 h 112"/>
              <a:gd name="T56" fmla="*/ 42 w 73"/>
              <a:gd name="T57" fmla="*/ 76 h 112"/>
              <a:gd name="T58" fmla="*/ 47 w 73"/>
              <a:gd name="T59" fmla="*/ 67 h 112"/>
              <a:gd name="T60" fmla="*/ 44 w 73"/>
              <a:gd name="T61" fmla="*/ 62 h 112"/>
              <a:gd name="T62" fmla="*/ 37 w 73"/>
              <a:gd name="T63" fmla="*/ 56 h 112"/>
              <a:gd name="T64" fmla="*/ 31 w 73"/>
              <a:gd name="T65" fmla="*/ 50 h 112"/>
              <a:gd name="T66" fmla="*/ 25 w 73"/>
              <a:gd name="T67" fmla="*/ 4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 h="112">
                <a:moveTo>
                  <a:pt x="20" y="45"/>
                </a:moveTo>
                <a:lnTo>
                  <a:pt x="17" y="44"/>
                </a:lnTo>
                <a:lnTo>
                  <a:pt x="15" y="41"/>
                </a:lnTo>
                <a:lnTo>
                  <a:pt x="12" y="38"/>
                </a:lnTo>
                <a:lnTo>
                  <a:pt x="9" y="32"/>
                </a:lnTo>
                <a:lnTo>
                  <a:pt x="5" y="23"/>
                </a:lnTo>
                <a:lnTo>
                  <a:pt x="0" y="15"/>
                </a:lnTo>
                <a:lnTo>
                  <a:pt x="0" y="2"/>
                </a:lnTo>
                <a:lnTo>
                  <a:pt x="0" y="0"/>
                </a:lnTo>
                <a:lnTo>
                  <a:pt x="5" y="1"/>
                </a:lnTo>
                <a:lnTo>
                  <a:pt x="10" y="2"/>
                </a:lnTo>
                <a:lnTo>
                  <a:pt x="15" y="4"/>
                </a:lnTo>
                <a:lnTo>
                  <a:pt x="20" y="5"/>
                </a:lnTo>
                <a:lnTo>
                  <a:pt x="25" y="8"/>
                </a:lnTo>
                <a:lnTo>
                  <a:pt x="29" y="10"/>
                </a:lnTo>
                <a:lnTo>
                  <a:pt x="34" y="11"/>
                </a:lnTo>
                <a:lnTo>
                  <a:pt x="40" y="12"/>
                </a:lnTo>
                <a:lnTo>
                  <a:pt x="37" y="16"/>
                </a:lnTo>
                <a:lnTo>
                  <a:pt x="31" y="23"/>
                </a:lnTo>
                <a:lnTo>
                  <a:pt x="28" y="25"/>
                </a:lnTo>
                <a:lnTo>
                  <a:pt x="27" y="28"/>
                </a:lnTo>
                <a:lnTo>
                  <a:pt x="26" y="29"/>
                </a:lnTo>
                <a:lnTo>
                  <a:pt x="26" y="29"/>
                </a:lnTo>
                <a:lnTo>
                  <a:pt x="27" y="30"/>
                </a:lnTo>
                <a:lnTo>
                  <a:pt x="28" y="30"/>
                </a:lnTo>
                <a:lnTo>
                  <a:pt x="32" y="29"/>
                </a:lnTo>
                <a:lnTo>
                  <a:pt x="36" y="28"/>
                </a:lnTo>
                <a:lnTo>
                  <a:pt x="40" y="26"/>
                </a:lnTo>
                <a:lnTo>
                  <a:pt x="43" y="24"/>
                </a:lnTo>
                <a:lnTo>
                  <a:pt x="48" y="17"/>
                </a:lnTo>
                <a:lnTo>
                  <a:pt x="53" y="12"/>
                </a:lnTo>
                <a:lnTo>
                  <a:pt x="54" y="17"/>
                </a:lnTo>
                <a:lnTo>
                  <a:pt x="54" y="26"/>
                </a:lnTo>
                <a:lnTo>
                  <a:pt x="53" y="35"/>
                </a:lnTo>
                <a:lnTo>
                  <a:pt x="53" y="45"/>
                </a:lnTo>
                <a:lnTo>
                  <a:pt x="56" y="56"/>
                </a:lnTo>
                <a:lnTo>
                  <a:pt x="60" y="67"/>
                </a:lnTo>
                <a:lnTo>
                  <a:pt x="56" y="74"/>
                </a:lnTo>
                <a:lnTo>
                  <a:pt x="53" y="82"/>
                </a:lnTo>
                <a:lnTo>
                  <a:pt x="54" y="85"/>
                </a:lnTo>
                <a:lnTo>
                  <a:pt x="57" y="90"/>
                </a:lnTo>
                <a:lnTo>
                  <a:pt x="61" y="95"/>
                </a:lnTo>
                <a:lnTo>
                  <a:pt x="67" y="101"/>
                </a:lnTo>
                <a:lnTo>
                  <a:pt x="70" y="105"/>
                </a:lnTo>
                <a:lnTo>
                  <a:pt x="72" y="108"/>
                </a:lnTo>
                <a:lnTo>
                  <a:pt x="73" y="110"/>
                </a:lnTo>
                <a:lnTo>
                  <a:pt x="72" y="111"/>
                </a:lnTo>
                <a:lnTo>
                  <a:pt x="71" y="112"/>
                </a:lnTo>
                <a:lnTo>
                  <a:pt x="68" y="112"/>
                </a:lnTo>
                <a:lnTo>
                  <a:pt x="62" y="111"/>
                </a:lnTo>
                <a:lnTo>
                  <a:pt x="57" y="109"/>
                </a:lnTo>
                <a:lnTo>
                  <a:pt x="53" y="107"/>
                </a:lnTo>
                <a:lnTo>
                  <a:pt x="48" y="103"/>
                </a:lnTo>
                <a:lnTo>
                  <a:pt x="45" y="98"/>
                </a:lnTo>
                <a:lnTo>
                  <a:pt x="42" y="93"/>
                </a:lnTo>
                <a:lnTo>
                  <a:pt x="41" y="88"/>
                </a:lnTo>
                <a:lnTo>
                  <a:pt x="40" y="82"/>
                </a:lnTo>
                <a:lnTo>
                  <a:pt x="42" y="76"/>
                </a:lnTo>
                <a:lnTo>
                  <a:pt x="44" y="70"/>
                </a:lnTo>
                <a:lnTo>
                  <a:pt x="47" y="67"/>
                </a:lnTo>
                <a:lnTo>
                  <a:pt x="48" y="64"/>
                </a:lnTo>
                <a:lnTo>
                  <a:pt x="44" y="62"/>
                </a:lnTo>
                <a:lnTo>
                  <a:pt x="41" y="59"/>
                </a:lnTo>
                <a:lnTo>
                  <a:pt x="37" y="56"/>
                </a:lnTo>
                <a:lnTo>
                  <a:pt x="34" y="53"/>
                </a:lnTo>
                <a:lnTo>
                  <a:pt x="31" y="50"/>
                </a:lnTo>
                <a:lnTo>
                  <a:pt x="28" y="48"/>
                </a:lnTo>
                <a:lnTo>
                  <a:pt x="25" y="45"/>
                </a:lnTo>
                <a:lnTo>
                  <a:pt x="20" y="4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63" name="Freeform 67"/>
          <p:cNvSpPr>
            <a:spLocks/>
          </p:cNvSpPr>
          <p:nvPr/>
        </p:nvSpPr>
        <p:spPr bwMode="auto">
          <a:xfrm>
            <a:off x="869317" y="3231545"/>
            <a:ext cx="103868" cy="68555"/>
          </a:xfrm>
          <a:custGeom>
            <a:avLst/>
            <a:gdLst>
              <a:gd name="T0" fmla="*/ 79 w 102"/>
              <a:gd name="T1" fmla="*/ 0 h 68"/>
              <a:gd name="T2" fmla="*/ 93 w 102"/>
              <a:gd name="T3" fmla="*/ 0 h 68"/>
              <a:gd name="T4" fmla="*/ 102 w 102"/>
              <a:gd name="T5" fmla="*/ 0 h 68"/>
              <a:gd name="T6" fmla="*/ 102 w 102"/>
              <a:gd name="T7" fmla="*/ 20 h 68"/>
              <a:gd name="T8" fmla="*/ 102 w 102"/>
              <a:gd name="T9" fmla="*/ 23 h 68"/>
              <a:gd name="T10" fmla="*/ 82 w 102"/>
              <a:gd name="T11" fmla="*/ 34 h 68"/>
              <a:gd name="T12" fmla="*/ 66 w 102"/>
              <a:gd name="T13" fmla="*/ 44 h 68"/>
              <a:gd name="T14" fmla="*/ 53 w 102"/>
              <a:gd name="T15" fmla="*/ 56 h 68"/>
              <a:gd name="T16" fmla="*/ 37 w 102"/>
              <a:gd name="T17" fmla="*/ 68 h 68"/>
              <a:gd name="T18" fmla="*/ 27 w 102"/>
              <a:gd name="T19" fmla="*/ 61 h 68"/>
              <a:gd name="T20" fmla="*/ 18 w 102"/>
              <a:gd name="T21" fmla="*/ 57 h 68"/>
              <a:gd name="T22" fmla="*/ 8 w 102"/>
              <a:gd name="T23" fmla="*/ 52 h 68"/>
              <a:gd name="T24" fmla="*/ 0 w 102"/>
              <a:gd name="T25" fmla="*/ 46 h 68"/>
              <a:gd name="T26" fmla="*/ 0 w 102"/>
              <a:gd name="T27" fmla="*/ 29 h 68"/>
              <a:gd name="T28" fmla="*/ 0 w 102"/>
              <a:gd name="T29" fmla="*/ 26 h 68"/>
              <a:gd name="T30" fmla="*/ 21 w 102"/>
              <a:gd name="T31" fmla="*/ 19 h 68"/>
              <a:gd name="T32" fmla="*/ 41 w 102"/>
              <a:gd name="T33" fmla="*/ 10 h 68"/>
              <a:gd name="T34" fmla="*/ 50 w 102"/>
              <a:gd name="T35" fmla="*/ 7 h 68"/>
              <a:gd name="T36" fmla="*/ 60 w 102"/>
              <a:gd name="T37" fmla="*/ 4 h 68"/>
              <a:gd name="T38" fmla="*/ 69 w 102"/>
              <a:gd name="T39" fmla="*/ 0 h 68"/>
              <a:gd name="T40" fmla="*/ 79 w 102"/>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68">
                <a:moveTo>
                  <a:pt x="79" y="0"/>
                </a:moveTo>
                <a:lnTo>
                  <a:pt x="93" y="0"/>
                </a:lnTo>
                <a:lnTo>
                  <a:pt x="102" y="0"/>
                </a:lnTo>
                <a:lnTo>
                  <a:pt x="102" y="20"/>
                </a:lnTo>
                <a:lnTo>
                  <a:pt x="102" y="23"/>
                </a:lnTo>
                <a:lnTo>
                  <a:pt x="82" y="34"/>
                </a:lnTo>
                <a:lnTo>
                  <a:pt x="66" y="44"/>
                </a:lnTo>
                <a:lnTo>
                  <a:pt x="53" y="56"/>
                </a:lnTo>
                <a:lnTo>
                  <a:pt x="37" y="68"/>
                </a:lnTo>
                <a:lnTo>
                  <a:pt x="27" y="61"/>
                </a:lnTo>
                <a:lnTo>
                  <a:pt x="18" y="57"/>
                </a:lnTo>
                <a:lnTo>
                  <a:pt x="8" y="52"/>
                </a:lnTo>
                <a:lnTo>
                  <a:pt x="0" y="46"/>
                </a:lnTo>
                <a:lnTo>
                  <a:pt x="0" y="29"/>
                </a:lnTo>
                <a:lnTo>
                  <a:pt x="0" y="26"/>
                </a:lnTo>
                <a:lnTo>
                  <a:pt x="21" y="19"/>
                </a:lnTo>
                <a:lnTo>
                  <a:pt x="41" y="10"/>
                </a:lnTo>
                <a:lnTo>
                  <a:pt x="50" y="7"/>
                </a:lnTo>
                <a:lnTo>
                  <a:pt x="60" y="4"/>
                </a:lnTo>
                <a:lnTo>
                  <a:pt x="69" y="0"/>
                </a:lnTo>
                <a:lnTo>
                  <a:pt x="79"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64" name="Freeform 68"/>
          <p:cNvSpPr>
            <a:spLocks/>
          </p:cNvSpPr>
          <p:nvPr/>
        </p:nvSpPr>
        <p:spPr bwMode="auto">
          <a:xfrm>
            <a:off x="5397995" y="3769582"/>
            <a:ext cx="130874" cy="56091"/>
          </a:xfrm>
          <a:custGeom>
            <a:avLst/>
            <a:gdLst>
              <a:gd name="T0" fmla="*/ 101 w 125"/>
              <a:gd name="T1" fmla="*/ 55 h 55"/>
              <a:gd name="T2" fmla="*/ 109 w 125"/>
              <a:gd name="T3" fmla="*/ 54 h 55"/>
              <a:gd name="T4" fmla="*/ 114 w 125"/>
              <a:gd name="T5" fmla="*/ 52 h 55"/>
              <a:gd name="T6" fmla="*/ 120 w 125"/>
              <a:gd name="T7" fmla="*/ 48 h 55"/>
              <a:gd name="T8" fmla="*/ 125 w 125"/>
              <a:gd name="T9" fmla="*/ 44 h 55"/>
              <a:gd name="T10" fmla="*/ 97 w 125"/>
              <a:gd name="T11" fmla="*/ 28 h 55"/>
              <a:gd name="T12" fmla="*/ 68 w 125"/>
              <a:gd name="T13" fmla="*/ 12 h 55"/>
              <a:gd name="T14" fmla="*/ 60 w 125"/>
              <a:gd name="T15" fmla="*/ 8 h 55"/>
              <a:gd name="T16" fmla="*/ 53 w 125"/>
              <a:gd name="T17" fmla="*/ 5 h 55"/>
              <a:gd name="T18" fmla="*/ 45 w 125"/>
              <a:gd name="T19" fmla="*/ 3 h 55"/>
              <a:gd name="T20" fmla="*/ 37 w 125"/>
              <a:gd name="T21" fmla="*/ 1 h 55"/>
              <a:gd name="T22" fmla="*/ 28 w 125"/>
              <a:gd name="T23" fmla="*/ 0 h 55"/>
              <a:gd name="T24" fmla="*/ 19 w 125"/>
              <a:gd name="T25" fmla="*/ 0 h 55"/>
              <a:gd name="T26" fmla="*/ 10 w 125"/>
              <a:gd name="T27" fmla="*/ 0 h 55"/>
              <a:gd name="T28" fmla="*/ 0 w 125"/>
              <a:gd name="T29" fmla="*/ 2 h 55"/>
              <a:gd name="T30" fmla="*/ 21 w 125"/>
              <a:gd name="T31" fmla="*/ 17 h 55"/>
              <a:gd name="T32" fmla="*/ 47 w 125"/>
              <a:gd name="T33" fmla="*/ 34 h 55"/>
              <a:gd name="T34" fmla="*/ 61 w 125"/>
              <a:gd name="T35" fmla="*/ 42 h 55"/>
              <a:gd name="T36" fmla="*/ 75 w 125"/>
              <a:gd name="T37" fmla="*/ 48 h 55"/>
              <a:gd name="T38" fmla="*/ 83 w 125"/>
              <a:gd name="T39" fmla="*/ 52 h 55"/>
              <a:gd name="T40" fmla="*/ 89 w 125"/>
              <a:gd name="T41" fmla="*/ 54 h 55"/>
              <a:gd name="T42" fmla="*/ 96 w 125"/>
              <a:gd name="T43" fmla="*/ 55 h 55"/>
              <a:gd name="T44" fmla="*/ 101 w 125"/>
              <a:gd name="T4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55">
                <a:moveTo>
                  <a:pt x="101" y="55"/>
                </a:moveTo>
                <a:lnTo>
                  <a:pt x="109" y="54"/>
                </a:lnTo>
                <a:lnTo>
                  <a:pt x="114" y="52"/>
                </a:lnTo>
                <a:lnTo>
                  <a:pt x="120" y="48"/>
                </a:lnTo>
                <a:lnTo>
                  <a:pt x="125" y="44"/>
                </a:lnTo>
                <a:lnTo>
                  <a:pt x="97" y="28"/>
                </a:lnTo>
                <a:lnTo>
                  <a:pt x="68" y="12"/>
                </a:lnTo>
                <a:lnTo>
                  <a:pt x="60" y="8"/>
                </a:lnTo>
                <a:lnTo>
                  <a:pt x="53" y="5"/>
                </a:lnTo>
                <a:lnTo>
                  <a:pt x="45" y="3"/>
                </a:lnTo>
                <a:lnTo>
                  <a:pt x="37" y="1"/>
                </a:lnTo>
                <a:lnTo>
                  <a:pt x="28" y="0"/>
                </a:lnTo>
                <a:lnTo>
                  <a:pt x="19" y="0"/>
                </a:lnTo>
                <a:lnTo>
                  <a:pt x="10" y="0"/>
                </a:lnTo>
                <a:lnTo>
                  <a:pt x="0" y="2"/>
                </a:lnTo>
                <a:lnTo>
                  <a:pt x="21" y="17"/>
                </a:lnTo>
                <a:lnTo>
                  <a:pt x="47" y="34"/>
                </a:lnTo>
                <a:lnTo>
                  <a:pt x="61" y="42"/>
                </a:lnTo>
                <a:lnTo>
                  <a:pt x="75" y="48"/>
                </a:lnTo>
                <a:lnTo>
                  <a:pt x="83" y="52"/>
                </a:lnTo>
                <a:lnTo>
                  <a:pt x="89" y="54"/>
                </a:lnTo>
                <a:lnTo>
                  <a:pt x="96" y="55"/>
                </a:lnTo>
                <a:lnTo>
                  <a:pt x="101" y="5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65" name="Freeform 69"/>
          <p:cNvSpPr>
            <a:spLocks/>
          </p:cNvSpPr>
          <p:nvPr/>
        </p:nvSpPr>
        <p:spPr bwMode="auto">
          <a:xfrm>
            <a:off x="5408363" y="3960701"/>
            <a:ext cx="95561" cy="64399"/>
          </a:xfrm>
          <a:custGeom>
            <a:avLst/>
            <a:gdLst>
              <a:gd name="T0" fmla="*/ 4 w 91"/>
              <a:gd name="T1" fmla="*/ 0 h 61"/>
              <a:gd name="T2" fmla="*/ 13 w 91"/>
              <a:gd name="T3" fmla="*/ 10 h 61"/>
              <a:gd name="T4" fmla="*/ 21 w 91"/>
              <a:gd name="T5" fmla="*/ 19 h 61"/>
              <a:gd name="T6" fmla="*/ 25 w 91"/>
              <a:gd name="T7" fmla="*/ 22 h 61"/>
              <a:gd name="T8" fmla="*/ 31 w 91"/>
              <a:gd name="T9" fmla="*/ 24 h 61"/>
              <a:gd name="T10" fmla="*/ 36 w 91"/>
              <a:gd name="T11" fmla="*/ 27 h 61"/>
              <a:gd name="T12" fmla="*/ 42 w 91"/>
              <a:gd name="T13" fmla="*/ 29 h 61"/>
              <a:gd name="T14" fmla="*/ 71 w 91"/>
              <a:gd name="T15" fmla="*/ 29 h 61"/>
              <a:gd name="T16" fmla="*/ 85 w 91"/>
              <a:gd name="T17" fmla="*/ 29 h 61"/>
              <a:gd name="T18" fmla="*/ 90 w 91"/>
              <a:gd name="T19" fmla="*/ 29 h 61"/>
              <a:gd name="T20" fmla="*/ 91 w 91"/>
              <a:gd name="T21" fmla="*/ 29 h 61"/>
              <a:gd name="T22" fmla="*/ 91 w 91"/>
              <a:gd name="T23" fmla="*/ 41 h 61"/>
              <a:gd name="T24" fmla="*/ 90 w 91"/>
              <a:gd name="T25" fmla="*/ 44 h 61"/>
              <a:gd name="T26" fmla="*/ 89 w 91"/>
              <a:gd name="T27" fmla="*/ 47 h 61"/>
              <a:gd name="T28" fmla="*/ 86 w 91"/>
              <a:gd name="T29" fmla="*/ 50 h 61"/>
              <a:gd name="T30" fmla="*/ 83 w 91"/>
              <a:gd name="T31" fmla="*/ 54 h 61"/>
              <a:gd name="T32" fmla="*/ 77 w 91"/>
              <a:gd name="T33" fmla="*/ 59 h 61"/>
              <a:gd name="T34" fmla="*/ 72 w 91"/>
              <a:gd name="T35" fmla="*/ 61 h 61"/>
              <a:gd name="T36" fmla="*/ 65 w 91"/>
              <a:gd name="T37" fmla="*/ 59 h 61"/>
              <a:gd name="T38" fmla="*/ 56 w 91"/>
              <a:gd name="T39" fmla="*/ 55 h 61"/>
              <a:gd name="T40" fmla="*/ 44 w 91"/>
              <a:gd name="T41" fmla="*/ 48 h 61"/>
              <a:gd name="T42" fmla="*/ 32 w 91"/>
              <a:gd name="T43" fmla="*/ 41 h 61"/>
              <a:gd name="T44" fmla="*/ 20 w 91"/>
              <a:gd name="T45" fmla="*/ 33 h 61"/>
              <a:gd name="T46" fmla="*/ 9 w 91"/>
              <a:gd name="T47" fmla="*/ 24 h 61"/>
              <a:gd name="T48" fmla="*/ 5 w 91"/>
              <a:gd name="T49" fmla="*/ 21 h 61"/>
              <a:gd name="T50" fmla="*/ 3 w 91"/>
              <a:gd name="T51" fmla="*/ 18 h 61"/>
              <a:gd name="T52" fmla="*/ 1 w 91"/>
              <a:gd name="T53" fmla="*/ 15 h 61"/>
              <a:gd name="T54" fmla="*/ 0 w 91"/>
              <a:gd name="T55" fmla="*/ 13 h 61"/>
              <a:gd name="T56" fmla="*/ 4 w 91"/>
              <a:gd name="T5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1" h="61">
                <a:moveTo>
                  <a:pt x="4" y="0"/>
                </a:moveTo>
                <a:lnTo>
                  <a:pt x="13" y="10"/>
                </a:lnTo>
                <a:lnTo>
                  <a:pt x="21" y="19"/>
                </a:lnTo>
                <a:lnTo>
                  <a:pt x="25" y="22"/>
                </a:lnTo>
                <a:lnTo>
                  <a:pt x="31" y="24"/>
                </a:lnTo>
                <a:lnTo>
                  <a:pt x="36" y="27"/>
                </a:lnTo>
                <a:lnTo>
                  <a:pt x="42" y="29"/>
                </a:lnTo>
                <a:lnTo>
                  <a:pt x="71" y="29"/>
                </a:lnTo>
                <a:lnTo>
                  <a:pt x="85" y="29"/>
                </a:lnTo>
                <a:lnTo>
                  <a:pt x="90" y="29"/>
                </a:lnTo>
                <a:lnTo>
                  <a:pt x="91" y="29"/>
                </a:lnTo>
                <a:lnTo>
                  <a:pt x="91" y="41"/>
                </a:lnTo>
                <a:lnTo>
                  <a:pt x="90" y="44"/>
                </a:lnTo>
                <a:lnTo>
                  <a:pt x="89" y="47"/>
                </a:lnTo>
                <a:lnTo>
                  <a:pt x="86" y="50"/>
                </a:lnTo>
                <a:lnTo>
                  <a:pt x="83" y="54"/>
                </a:lnTo>
                <a:lnTo>
                  <a:pt x="77" y="59"/>
                </a:lnTo>
                <a:lnTo>
                  <a:pt x="72" y="61"/>
                </a:lnTo>
                <a:lnTo>
                  <a:pt x="65" y="59"/>
                </a:lnTo>
                <a:lnTo>
                  <a:pt x="56" y="55"/>
                </a:lnTo>
                <a:lnTo>
                  <a:pt x="44" y="48"/>
                </a:lnTo>
                <a:lnTo>
                  <a:pt x="32" y="41"/>
                </a:lnTo>
                <a:lnTo>
                  <a:pt x="20" y="33"/>
                </a:lnTo>
                <a:lnTo>
                  <a:pt x="9" y="24"/>
                </a:lnTo>
                <a:lnTo>
                  <a:pt x="5" y="21"/>
                </a:lnTo>
                <a:lnTo>
                  <a:pt x="3" y="18"/>
                </a:lnTo>
                <a:lnTo>
                  <a:pt x="1" y="15"/>
                </a:lnTo>
                <a:lnTo>
                  <a:pt x="0" y="13"/>
                </a:lnTo>
                <a:lnTo>
                  <a:pt x="4"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66" name="Freeform 70"/>
          <p:cNvSpPr>
            <a:spLocks/>
          </p:cNvSpPr>
          <p:nvPr/>
        </p:nvSpPr>
        <p:spPr bwMode="auto">
          <a:xfrm>
            <a:off x="5549618" y="3960701"/>
            <a:ext cx="66476" cy="81019"/>
          </a:xfrm>
          <a:custGeom>
            <a:avLst/>
            <a:gdLst>
              <a:gd name="T0" fmla="*/ 63 w 63"/>
              <a:gd name="T1" fmla="*/ 47 h 79"/>
              <a:gd name="T2" fmla="*/ 63 w 63"/>
              <a:gd name="T3" fmla="*/ 58 h 79"/>
              <a:gd name="T4" fmla="*/ 63 w 63"/>
              <a:gd name="T5" fmla="*/ 62 h 79"/>
              <a:gd name="T6" fmla="*/ 60 w 63"/>
              <a:gd name="T7" fmla="*/ 67 h 79"/>
              <a:gd name="T8" fmla="*/ 57 w 63"/>
              <a:gd name="T9" fmla="*/ 70 h 79"/>
              <a:gd name="T10" fmla="*/ 51 w 63"/>
              <a:gd name="T11" fmla="*/ 73 h 79"/>
              <a:gd name="T12" fmla="*/ 46 w 63"/>
              <a:gd name="T13" fmla="*/ 75 h 79"/>
              <a:gd name="T14" fmla="*/ 40 w 63"/>
              <a:gd name="T15" fmla="*/ 76 h 79"/>
              <a:gd name="T16" fmla="*/ 33 w 63"/>
              <a:gd name="T17" fmla="*/ 78 h 79"/>
              <a:gd name="T18" fmla="*/ 26 w 63"/>
              <a:gd name="T19" fmla="*/ 79 h 79"/>
              <a:gd name="T20" fmla="*/ 20 w 63"/>
              <a:gd name="T21" fmla="*/ 78 h 79"/>
              <a:gd name="T22" fmla="*/ 16 w 63"/>
              <a:gd name="T23" fmla="*/ 76 h 79"/>
              <a:gd name="T24" fmla="*/ 10 w 63"/>
              <a:gd name="T25" fmla="*/ 75 h 79"/>
              <a:gd name="T26" fmla="*/ 7 w 63"/>
              <a:gd name="T27" fmla="*/ 73 h 79"/>
              <a:gd name="T28" fmla="*/ 4 w 63"/>
              <a:gd name="T29" fmla="*/ 70 h 79"/>
              <a:gd name="T30" fmla="*/ 2 w 63"/>
              <a:gd name="T31" fmla="*/ 67 h 79"/>
              <a:gd name="T32" fmla="*/ 0 w 63"/>
              <a:gd name="T33" fmla="*/ 62 h 79"/>
              <a:gd name="T34" fmla="*/ 0 w 63"/>
              <a:gd name="T35" fmla="*/ 58 h 79"/>
              <a:gd name="T36" fmla="*/ 1 w 63"/>
              <a:gd name="T37" fmla="*/ 54 h 79"/>
              <a:gd name="T38" fmla="*/ 3 w 63"/>
              <a:gd name="T39" fmla="*/ 47 h 79"/>
              <a:gd name="T40" fmla="*/ 7 w 63"/>
              <a:gd name="T41" fmla="*/ 39 h 79"/>
              <a:gd name="T42" fmla="*/ 13 w 63"/>
              <a:gd name="T43" fmla="*/ 29 h 79"/>
              <a:gd name="T44" fmla="*/ 19 w 63"/>
              <a:gd name="T45" fmla="*/ 20 h 79"/>
              <a:gd name="T46" fmla="*/ 24 w 63"/>
              <a:gd name="T47" fmla="*/ 12 h 79"/>
              <a:gd name="T48" fmla="*/ 31 w 63"/>
              <a:gd name="T49" fmla="*/ 4 h 79"/>
              <a:gd name="T50" fmla="*/ 37 w 63"/>
              <a:gd name="T51" fmla="*/ 0 h 79"/>
              <a:gd name="T52" fmla="*/ 42 w 63"/>
              <a:gd name="T53" fmla="*/ 5 h 79"/>
              <a:gd name="T54" fmla="*/ 46 w 63"/>
              <a:gd name="T55" fmla="*/ 9 h 79"/>
              <a:gd name="T56" fmla="*/ 48 w 63"/>
              <a:gd name="T57" fmla="*/ 12 h 79"/>
              <a:gd name="T58" fmla="*/ 50 w 63"/>
              <a:gd name="T59" fmla="*/ 15 h 79"/>
              <a:gd name="T60" fmla="*/ 51 w 63"/>
              <a:gd name="T61" fmla="*/ 17 h 79"/>
              <a:gd name="T62" fmla="*/ 53 w 63"/>
              <a:gd name="T63" fmla="*/ 19 h 79"/>
              <a:gd name="T64" fmla="*/ 51 w 63"/>
              <a:gd name="T65" fmla="*/ 26 h 79"/>
              <a:gd name="T66" fmla="*/ 49 w 63"/>
              <a:gd name="T67" fmla="*/ 30 h 79"/>
              <a:gd name="T68" fmla="*/ 46 w 63"/>
              <a:gd name="T69" fmla="*/ 35 h 79"/>
              <a:gd name="T70" fmla="*/ 44 w 63"/>
              <a:gd name="T71" fmla="*/ 39 h 79"/>
              <a:gd name="T72" fmla="*/ 44 w 63"/>
              <a:gd name="T73" fmla="*/ 41 h 79"/>
              <a:gd name="T74" fmla="*/ 44 w 63"/>
              <a:gd name="T75" fmla="*/ 42 h 79"/>
              <a:gd name="T76" fmla="*/ 44 w 63"/>
              <a:gd name="T77" fmla="*/ 44 h 79"/>
              <a:gd name="T78" fmla="*/ 46 w 63"/>
              <a:gd name="T79" fmla="*/ 45 h 79"/>
              <a:gd name="T80" fmla="*/ 53 w 63"/>
              <a:gd name="T81" fmla="*/ 46 h 79"/>
              <a:gd name="T82" fmla="*/ 63 w 63"/>
              <a:gd name="T83" fmla="*/ 4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 h="79">
                <a:moveTo>
                  <a:pt x="63" y="47"/>
                </a:moveTo>
                <a:lnTo>
                  <a:pt x="63" y="58"/>
                </a:lnTo>
                <a:lnTo>
                  <a:pt x="63" y="62"/>
                </a:lnTo>
                <a:lnTo>
                  <a:pt x="60" y="67"/>
                </a:lnTo>
                <a:lnTo>
                  <a:pt x="57" y="70"/>
                </a:lnTo>
                <a:lnTo>
                  <a:pt x="51" y="73"/>
                </a:lnTo>
                <a:lnTo>
                  <a:pt x="46" y="75"/>
                </a:lnTo>
                <a:lnTo>
                  <a:pt x="40" y="76"/>
                </a:lnTo>
                <a:lnTo>
                  <a:pt x="33" y="78"/>
                </a:lnTo>
                <a:lnTo>
                  <a:pt x="26" y="79"/>
                </a:lnTo>
                <a:lnTo>
                  <a:pt x="20" y="78"/>
                </a:lnTo>
                <a:lnTo>
                  <a:pt x="16" y="76"/>
                </a:lnTo>
                <a:lnTo>
                  <a:pt x="10" y="75"/>
                </a:lnTo>
                <a:lnTo>
                  <a:pt x="7" y="73"/>
                </a:lnTo>
                <a:lnTo>
                  <a:pt x="4" y="70"/>
                </a:lnTo>
                <a:lnTo>
                  <a:pt x="2" y="67"/>
                </a:lnTo>
                <a:lnTo>
                  <a:pt x="0" y="62"/>
                </a:lnTo>
                <a:lnTo>
                  <a:pt x="0" y="58"/>
                </a:lnTo>
                <a:lnTo>
                  <a:pt x="1" y="54"/>
                </a:lnTo>
                <a:lnTo>
                  <a:pt x="3" y="47"/>
                </a:lnTo>
                <a:lnTo>
                  <a:pt x="7" y="39"/>
                </a:lnTo>
                <a:lnTo>
                  <a:pt x="13" y="29"/>
                </a:lnTo>
                <a:lnTo>
                  <a:pt x="19" y="20"/>
                </a:lnTo>
                <a:lnTo>
                  <a:pt x="24" y="12"/>
                </a:lnTo>
                <a:lnTo>
                  <a:pt x="31" y="4"/>
                </a:lnTo>
                <a:lnTo>
                  <a:pt x="37" y="0"/>
                </a:lnTo>
                <a:lnTo>
                  <a:pt x="42" y="5"/>
                </a:lnTo>
                <a:lnTo>
                  <a:pt x="46" y="9"/>
                </a:lnTo>
                <a:lnTo>
                  <a:pt x="48" y="12"/>
                </a:lnTo>
                <a:lnTo>
                  <a:pt x="50" y="15"/>
                </a:lnTo>
                <a:lnTo>
                  <a:pt x="51" y="17"/>
                </a:lnTo>
                <a:lnTo>
                  <a:pt x="53" y="19"/>
                </a:lnTo>
                <a:lnTo>
                  <a:pt x="51" y="26"/>
                </a:lnTo>
                <a:lnTo>
                  <a:pt x="49" y="30"/>
                </a:lnTo>
                <a:lnTo>
                  <a:pt x="46" y="35"/>
                </a:lnTo>
                <a:lnTo>
                  <a:pt x="44" y="39"/>
                </a:lnTo>
                <a:lnTo>
                  <a:pt x="44" y="41"/>
                </a:lnTo>
                <a:lnTo>
                  <a:pt x="44" y="42"/>
                </a:lnTo>
                <a:lnTo>
                  <a:pt x="44" y="44"/>
                </a:lnTo>
                <a:lnTo>
                  <a:pt x="46" y="45"/>
                </a:lnTo>
                <a:lnTo>
                  <a:pt x="53" y="46"/>
                </a:lnTo>
                <a:lnTo>
                  <a:pt x="63" y="4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67" name="Freeform 71"/>
          <p:cNvSpPr>
            <a:spLocks/>
          </p:cNvSpPr>
          <p:nvPr/>
        </p:nvSpPr>
        <p:spPr bwMode="auto">
          <a:xfrm>
            <a:off x="9172565" y="3314640"/>
            <a:ext cx="83096" cy="120487"/>
          </a:xfrm>
          <a:custGeom>
            <a:avLst/>
            <a:gdLst>
              <a:gd name="T0" fmla="*/ 12 w 79"/>
              <a:gd name="T1" fmla="*/ 103 h 115"/>
              <a:gd name="T2" fmla="*/ 20 w 79"/>
              <a:gd name="T3" fmla="*/ 99 h 115"/>
              <a:gd name="T4" fmla="*/ 28 w 79"/>
              <a:gd name="T5" fmla="*/ 94 h 115"/>
              <a:gd name="T6" fmla="*/ 31 w 79"/>
              <a:gd name="T7" fmla="*/ 90 h 115"/>
              <a:gd name="T8" fmla="*/ 33 w 79"/>
              <a:gd name="T9" fmla="*/ 87 h 115"/>
              <a:gd name="T10" fmla="*/ 35 w 79"/>
              <a:gd name="T11" fmla="*/ 84 h 115"/>
              <a:gd name="T12" fmla="*/ 36 w 79"/>
              <a:gd name="T13" fmla="*/ 81 h 115"/>
              <a:gd name="T14" fmla="*/ 29 w 79"/>
              <a:gd name="T15" fmla="*/ 79 h 115"/>
              <a:gd name="T16" fmla="*/ 24 w 79"/>
              <a:gd name="T17" fmla="*/ 75 h 115"/>
              <a:gd name="T18" fmla="*/ 17 w 79"/>
              <a:gd name="T19" fmla="*/ 72 h 115"/>
              <a:gd name="T20" fmla="*/ 12 w 79"/>
              <a:gd name="T21" fmla="*/ 69 h 115"/>
              <a:gd name="T22" fmla="*/ 8 w 79"/>
              <a:gd name="T23" fmla="*/ 65 h 115"/>
              <a:gd name="T24" fmla="*/ 3 w 79"/>
              <a:gd name="T25" fmla="*/ 60 h 115"/>
              <a:gd name="T26" fmla="*/ 1 w 79"/>
              <a:gd name="T27" fmla="*/ 57 h 115"/>
              <a:gd name="T28" fmla="*/ 0 w 79"/>
              <a:gd name="T29" fmla="*/ 54 h 115"/>
              <a:gd name="T30" fmla="*/ 1 w 79"/>
              <a:gd name="T31" fmla="*/ 49 h 115"/>
              <a:gd name="T32" fmla="*/ 3 w 79"/>
              <a:gd name="T33" fmla="*/ 42 h 115"/>
              <a:gd name="T34" fmla="*/ 8 w 79"/>
              <a:gd name="T35" fmla="*/ 33 h 115"/>
              <a:gd name="T36" fmla="*/ 12 w 79"/>
              <a:gd name="T37" fmla="*/ 23 h 115"/>
              <a:gd name="T38" fmla="*/ 17 w 79"/>
              <a:gd name="T39" fmla="*/ 15 h 115"/>
              <a:gd name="T40" fmla="*/ 24 w 79"/>
              <a:gd name="T41" fmla="*/ 7 h 115"/>
              <a:gd name="T42" fmla="*/ 27 w 79"/>
              <a:gd name="T43" fmla="*/ 4 h 115"/>
              <a:gd name="T44" fmla="*/ 29 w 79"/>
              <a:gd name="T45" fmla="*/ 2 h 115"/>
              <a:gd name="T46" fmla="*/ 32 w 79"/>
              <a:gd name="T47" fmla="*/ 1 h 115"/>
              <a:gd name="T48" fmla="*/ 36 w 79"/>
              <a:gd name="T49" fmla="*/ 0 h 115"/>
              <a:gd name="T50" fmla="*/ 46 w 79"/>
              <a:gd name="T51" fmla="*/ 1 h 115"/>
              <a:gd name="T52" fmla="*/ 54 w 79"/>
              <a:gd name="T53" fmla="*/ 3 h 115"/>
              <a:gd name="T54" fmla="*/ 60 w 79"/>
              <a:gd name="T55" fmla="*/ 6 h 115"/>
              <a:gd name="T56" fmla="*/ 66 w 79"/>
              <a:gd name="T57" fmla="*/ 12 h 115"/>
              <a:gd name="T58" fmla="*/ 69 w 79"/>
              <a:gd name="T59" fmla="*/ 18 h 115"/>
              <a:gd name="T60" fmla="*/ 72 w 79"/>
              <a:gd name="T61" fmla="*/ 26 h 115"/>
              <a:gd name="T62" fmla="*/ 76 w 79"/>
              <a:gd name="T63" fmla="*/ 35 h 115"/>
              <a:gd name="T64" fmla="*/ 79 w 79"/>
              <a:gd name="T65" fmla="*/ 46 h 115"/>
              <a:gd name="T66" fmla="*/ 73 w 79"/>
              <a:gd name="T67" fmla="*/ 48 h 115"/>
              <a:gd name="T68" fmla="*/ 69 w 79"/>
              <a:gd name="T69" fmla="*/ 52 h 115"/>
              <a:gd name="T70" fmla="*/ 65 w 79"/>
              <a:gd name="T71" fmla="*/ 55 h 115"/>
              <a:gd name="T72" fmla="*/ 63 w 79"/>
              <a:gd name="T73" fmla="*/ 60 h 115"/>
              <a:gd name="T74" fmla="*/ 57 w 79"/>
              <a:gd name="T75" fmla="*/ 71 h 115"/>
              <a:gd name="T76" fmla="*/ 54 w 79"/>
              <a:gd name="T77" fmla="*/ 83 h 115"/>
              <a:gd name="T78" fmla="*/ 50 w 79"/>
              <a:gd name="T79" fmla="*/ 95 h 115"/>
              <a:gd name="T80" fmla="*/ 44 w 79"/>
              <a:gd name="T81" fmla="*/ 106 h 115"/>
              <a:gd name="T82" fmla="*/ 41 w 79"/>
              <a:gd name="T83" fmla="*/ 109 h 115"/>
              <a:gd name="T84" fmla="*/ 36 w 79"/>
              <a:gd name="T85" fmla="*/ 112 h 115"/>
              <a:gd name="T86" fmla="*/ 30 w 79"/>
              <a:gd name="T87" fmla="*/ 114 h 115"/>
              <a:gd name="T88" fmla="*/ 24 w 79"/>
              <a:gd name="T89" fmla="*/ 115 h 115"/>
              <a:gd name="T90" fmla="*/ 19 w 79"/>
              <a:gd name="T91" fmla="*/ 114 h 115"/>
              <a:gd name="T92" fmla="*/ 16 w 79"/>
              <a:gd name="T93" fmla="*/ 113 h 115"/>
              <a:gd name="T94" fmla="*/ 12 w 79"/>
              <a:gd name="T95" fmla="*/ 111 h 115"/>
              <a:gd name="T96" fmla="*/ 10 w 79"/>
              <a:gd name="T97" fmla="*/ 109 h 115"/>
              <a:gd name="T98" fmla="*/ 4 w 79"/>
              <a:gd name="T99" fmla="*/ 106 h 115"/>
              <a:gd name="T100" fmla="*/ 0 w 79"/>
              <a:gd name="T101" fmla="*/ 103 h 115"/>
              <a:gd name="T102" fmla="*/ 9 w 79"/>
              <a:gd name="T103" fmla="*/ 96 h 115"/>
              <a:gd name="T104" fmla="*/ 12 w 79"/>
              <a:gd name="T105" fmla="*/ 10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 h="115">
                <a:moveTo>
                  <a:pt x="12" y="103"/>
                </a:moveTo>
                <a:lnTo>
                  <a:pt x="20" y="99"/>
                </a:lnTo>
                <a:lnTo>
                  <a:pt x="28" y="94"/>
                </a:lnTo>
                <a:lnTo>
                  <a:pt x="31" y="90"/>
                </a:lnTo>
                <a:lnTo>
                  <a:pt x="33" y="87"/>
                </a:lnTo>
                <a:lnTo>
                  <a:pt x="35" y="84"/>
                </a:lnTo>
                <a:lnTo>
                  <a:pt x="36" y="81"/>
                </a:lnTo>
                <a:lnTo>
                  <a:pt x="29" y="79"/>
                </a:lnTo>
                <a:lnTo>
                  <a:pt x="24" y="75"/>
                </a:lnTo>
                <a:lnTo>
                  <a:pt x="17" y="72"/>
                </a:lnTo>
                <a:lnTo>
                  <a:pt x="12" y="69"/>
                </a:lnTo>
                <a:lnTo>
                  <a:pt x="8" y="65"/>
                </a:lnTo>
                <a:lnTo>
                  <a:pt x="3" y="60"/>
                </a:lnTo>
                <a:lnTo>
                  <a:pt x="1" y="57"/>
                </a:lnTo>
                <a:lnTo>
                  <a:pt x="0" y="54"/>
                </a:lnTo>
                <a:lnTo>
                  <a:pt x="1" y="49"/>
                </a:lnTo>
                <a:lnTo>
                  <a:pt x="3" y="42"/>
                </a:lnTo>
                <a:lnTo>
                  <a:pt x="8" y="33"/>
                </a:lnTo>
                <a:lnTo>
                  <a:pt x="12" y="23"/>
                </a:lnTo>
                <a:lnTo>
                  <a:pt x="17" y="15"/>
                </a:lnTo>
                <a:lnTo>
                  <a:pt x="24" y="7"/>
                </a:lnTo>
                <a:lnTo>
                  <a:pt x="27" y="4"/>
                </a:lnTo>
                <a:lnTo>
                  <a:pt x="29" y="2"/>
                </a:lnTo>
                <a:lnTo>
                  <a:pt x="32" y="1"/>
                </a:lnTo>
                <a:lnTo>
                  <a:pt x="36" y="0"/>
                </a:lnTo>
                <a:lnTo>
                  <a:pt x="46" y="1"/>
                </a:lnTo>
                <a:lnTo>
                  <a:pt x="54" y="3"/>
                </a:lnTo>
                <a:lnTo>
                  <a:pt x="60" y="6"/>
                </a:lnTo>
                <a:lnTo>
                  <a:pt x="66" y="12"/>
                </a:lnTo>
                <a:lnTo>
                  <a:pt x="69" y="18"/>
                </a:lnTo>
                <a:lnTo>
                  <a:pt x="72" y="26"/>
                </a:lnTo>
                <a:lnTo>
                  <a:pt x="76" y="35"/>
                </a:lnTo>
                <a:lnTo>
                  <a:pt x="79" y="46"/>
                </a:lnTo>
                <a:lnTo>
                  <a:pt x="73" y="48"/>
                </a:lnTo>
                <a:lnTo>
                  <a:pt x="69" y="52"/>
                </a:lnTo>
                <a:lnTo>
                  <a:pt x="65" y="55"/>
                </a:lnTo>
                <a:lnTo>
                  <a:pt x="63" y="60"/>
                </a:lnTo>
                <a:lnTo>
                  <a:pt x="57" y="71"/>
                </a:lnTo>
                <a:lnTo>
                  <a:pt x="54" y="83"/>
                </a:lnTo>
                <a:lnTo>
                  <a:pt x="50" y="95"/>
                </a:lnTo>
                <a:lnTo>
                  <a:pt x="44" y="106"/>
                </a:lnTo>
                <a:lnTo>
                  <a:pt x="41" y="109"/>
                </a:lnTo>
                <a:lnTo>
                  <a:pt x="36" y="112"/>
                </a:lnTo>
                <a:lnTo>
                  <a:pt x="30" y="114"/>
                </a:lnTo>
                <a:lnTo>
                  <a:pt x="24" y="115"/>
                </a:lnTo>
                <a:lnTo>
                  <a:pt x="19" y="114"/>
                </a:lnTo>
                <a:lnTo>
                  <a:pt x="16" y="113"/>
                </a:lnTo>
                <a:lnTo>
                  <a:pt x="12" y="111"/>
                </a:lnTo>
                <a:lnTo>
                  <a:pt x="10" y="109"/>
                </a:lnTo>
                <a:lnTo>
                  <a:pt x="4" y="106"/>
                </a:lnTo>
                <a:lnTo>
                  <a:pt x="0" y="103"/>
                </a:lnTo>
                <a:lnTo>
                  <a:pt x="9" y="96"/>
                </a:lnTo>
                <a:lnTo>
                  <a:pt x="12" y="10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68" name="Freeform 72"/>
          <p:cNvSpPr>
            <a:spLocks/>
          </p:cNvSpPr>
          <p:nvPr/>
        </p:nvSpPr>
        <p:spPr bwMode="auto">
          <a:xfrm>
            <a:off x="8156735" y="3217003"/>
            <a:ext cx="1942340" cy="1389761"/>
          </a:xfrm>
          <a:custGeom>
            <a:avLst/>
            <a:gdLst>
              <a:gd name="T0" fmla="*/ 1778 w 1871"/>
              <a:gd name="T1" fmla="*/ 971 h 1339"/>
              <a:gd name="T2" fmla="*/ 1796 w 1871"/>
              <a:gd name="T3" fmla="*/ 1056 h 1339"/>
              <a:gd name="T4" fmla="*/ 1706 w 1871"/>
              <a:gd name="T5" fmla="*/ 1089 h 1339"/>
              <a:gd name="T6" fmla="*/ 1601 w 1871"/>
              <a:gd name="T7" fmla="*/ 1077 h 1339"/>
              <a:gd name="T8" fmla="*/ 1544 w 1871"/>
              <a:gd name="T9" fmla="*/ 1092 h 1339"/>
              <a:gd name="T10" fmla="*/ 1590 w 1871"/>
              <a:gd name="T11" fmla="*/ 1201 h 1339"/>
              <a:gd name="T12" fmla="*/ 1575 w 1871"/>
              <a:gd name="T13" fmla="*/ 1237 h 1339"/>
              <a:gd name="T14" fmla="*/ 1550 w 1871"/>
              <a:gd name="T15" fmla="*/ 1292 h 1339"/>
              <a:gd name="T16" fmla="*/ 1483 w 1871"/>
              <a:gd name="T17" fmla="*/ 1234 h 1339"/>
              <a:gd name="T18" fmla="*/ 1449 w 1871"/>
              <a:gd name="T19" fmla="*/ 1166 h 1339"/>
              <a:gd name="T20" fmla="*/ 1380 w 1871"/>
              <a:gd name="T21" fmla="*/ 1017 h 1339"/>
              <a:gd name="T22" fmla="*/ 1269 w 1871"/>
              <a:gd name="T23" fmla="*/ 918 h 1339"/>
              <a:gd name="T24" fmla="*/ 1167 w 1871"/>
              <a:gd name="T25" fmla="*/ 837 h 1339"/>
              <a:gd name="T26" fmla="*/ 1056 w 1871"/>
              <a:gd name="T27" fmla="*/ 788 h 1339"/>
              <a:gd name="T28" fmla="*/ 1065 w 1871"/>
              <a:gd name="T29" fmla="*/ 888 h 1339"/>
              <a:gd name="T30" fmla="*/ 1158 w 1871"/>
              <a:gd name="T31" fmla="*/ 1002 h 1339"/>
              <a:gd name="T32" fmla="*/ 1306 w 1871"/>
              <a:gd name="T33" fmla="*/ 1077 h 1339"/>
              <a:gd name="T34" fmla="*/ 1273 w 1871"/>
              <a:gd name="T35" fmla="*/ 1092 h 1339"/>
              <a:gd name="T36" fmla="*/ 1261 w 1871"/>
              <a:gd name="T37" fmla="*/ 1155 h 1339"/>
              <a:gd name="T38" fmla="*/ 1221 w 1871"/>
              <a:gd name="T39" fmla="*/ 1221 h 1339"/>
              <a:gd name="T40" fmla="*/ 1212 w 1871"/>
              <a:gd name="T41" fmla="*/ 1200 h 1339"/>
              <a:gd name="T42" fmla="*/ 1153 w 1871"/>
              <a:gd name="T43" fmla="*/ 1073 h 1339"/>
              <a:gd name="T44" fmla="*/ 993 w 1871"/>
              <a:gd name="T45" fmla="*/ 976 h 1339"/>
              <a:gd name="T46" fmla="*/ 853 w 1871"/>
              <a:gd name="T47" fmla="*/ 871 h 1339"/>
              <a:gd name="T48" fmla="*/ 672 w 1871"/>
              <a:gd name="T49" fmla="*/ 917 h 1339"/>
              <a:gd name="T50" fmla="*/ 605 w 1871"/>
              <a:gd name="T51" fmla="*/ 996 h 1339"/>
              <a:gd name="T52" fmla="*/ 468 w 1871"/>
              <a:gd name="T53" fmla="*/ 1095 h 1339"/>
              <a:gd name="T54" fmla="*/ 412 w 1871"/>
              <a:gd name="T55" fmla="*/ 1242 h 1339"/>
              <a:gd name="T56" fmla="*/ 332 w 1871"/>
              <a:gd name="T57" fmla="*/ 1300 h 1339"/>
              <a:gd name="T58" fmla="*/ 191 w 1871"/>
              <a:gd name="T59" fmla="*/ 1337 h 1339"/>
              <a:gd name="T60" fmla="*/ 93 w 1871"/>
              <a:gd name="T61" fmla="*/ 1278 h 1339"/>
              <a:gd name="T62" fmla="*/ 27 w 1871"/>
              <a:gd name="T63" fmla="*/ 1208 h 1339"/>
              <a:gd name="T64" fmla="*/ 16 w 1871"/>
              <a:gd name="T65" fmla="*/ 1142 h 1339"/>
              <a:gd name="T66" fmla="*/ 16 w 1871"/>
              <a:gd name="T67" fmla="*/ 949 h 1339"/>
              <a:gd name="T68" fmla="*/ 108 w 1871"/>
              <a:gd name="T69" fmla="*/ 907 h 1339"/>
              <a:gd name="T70" fmla="*/ 309 w 1871"/>
              <a:gd name="T71" fmla="*/ 918 h 1339"/>
              <a:gd name="T72" fmla="*/ 402 w 1871"/>
              <a:gd name="T73" fmla="*/ 862 h 1339"/>
              <a:gd name="T74" fmla="*/ 397 w 1871"/>
              <a:gd name="T75" fmla="*/ 745 h 1339"/>
              <a:gd name="T76" fmla="*/ 272 w 1871"/>
              <a:gd name="T77" fmla="*/ 658 h 1339"/>
              <a:gd name="T78" fmla="*/ 297 w 1871"/>
              <a:gd name="T79" fmla="*/ 594 h 1339"/>
              <a:gd name="T80" fmla="*/ 371 w 1871"/>
              <a:gd name="T81" fmla="*/ 560 h 1339"/>
              <a:gd name="T82" fmla="*/ 452 w 1871"/>
              <a:gd name="T83" fmla="*/ 555 h 1339"/>
              <a:gd name="T84" fmla="*/ 540 w 1871"/>
              <a:gd name="T85" fmla="*/ 474 h 1339"/>
              <a:gd name="T86" fmla="*/ 660 w 1871"/>
              <a:gd name="T87" fmla="*/ 360 h 1339"/>
              <a:gd name="T88" fmla="*/ 781 w 1871"/>
              <a:gd name="T89" fmla="*/ 295 h 1339"/>
              <a:gd name="T90" fmla="*/ 860 w 1871"/>
              <a:gd name="T91" fmla="*/ 273 h 1339"/>
              <a:gd name="T92" fmla="*/ 840 w 1871"/>
              <a:gd name="T93" fmla="*/ 128 h 1339"/>
              <a:gd name="T94" fmla="*/ 940 w 1871"/>
              <a:gd name="T95" fmla="*/ 33 h 1339"/>
              <a:gd name="T96" fmla="*/ 960 w 1871"/>
              <a:gd name="T97" fmla="*/ 106 h 1339"/>
              <a:gd name="T98" fmla="*/ 926 w 1871"/>
              <a:gd name="T99" fmla="*/ 209 h 1339"/>
              <a:gd name="T100" fmla="*/ 1012 w 1871"/>
              <a:gd name="T101" fmla="*/ 249 h 1339"/>
              <a:gd name="T102" fmla="*/ 1131 w 1871"/>
              <a:gd name="T103" fmla="*/ 259 h 1339"/>
              <a:gd name="T104" fmla="*/ 1277 w 1871"/>
              <a:gd name="T105" fmla="*/ 194 h 1339"/>
              <a:gd name="T106" fmla="*/ 1553 w 1871"/>
              <a:gd name="T107" fmla="*/ 209 h 1339"/>
              <a:gd name="T108" fmla="*/ 1581 w 1871"/>
              <a:gd name="T109" fmla="*/ 344 h 1339"/>
              <a:gd name="T110" fmla="*/ 1604 w 1871"/>
              <a:gd name="T111" fmla="*/ 459 h 1339"/>
              <a:gd name="T112" fmla="*/ 1539 w 1871"/>
              <a:gd name="T113" fmla="*/ 576 h 1339"/>
              <a:gd name="T114" fmla="*/ 1663 w 1871"/>
              <a:gd name="T115" fmla="*/ 621 h 1339"/>
              <a:gd name="T116" fmla="*/ 1805 w 1871"/>
              <a:gd name="T117" fmla="*/ 694 h 1339"/>
              <a:gd name="T118" fmla="*/ 1871 w 1871"/>
              <a:gd name="T119" fmla="*/ 790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71" h="1339">
                <a:moveTo>
                  <a:pt x="1836" y="833"/>
                </a:moveTo>
                <a:lnTo>
                  <a:pt x="1832" y="846"/>
                </a:lnTo>
                <a:lnTo>
                  <a:pt x="1830" y="851"/>
                </a:lnTo>
                <a:lnTo>
                  <a:pt x="1829" y="852"/>
                </a:lnTo>
                <a:lnTo>
                  <a:pt x="1824" y="856"/>
                </a:lnTo>
                <a:lnTo>
                  <a:pt x="1824" y="881"/>
                </a:lnTo>
                <a:lnTo>
                  <a:pt x="1824" y="894"/>
                </a:lnTo>
                <a:lnTo>
                  <a:pt x="1824" y="898"/>
                </a:lnTo>
                <a:lnTo>
                  <a:pt x="1824" y="898"/>
                </a:lnTo>
                <a:lnTo>
                  <a:pt x="1810" y="916"/>
                </a:lnTo>
                <a:lnTo>
                  <a:pt x="1795" y="934"/>
                </a:lnTo>
                <a:lnTo>
                  <a:pt x="1789" y="945"/>
                </a:lnTo>
                <a:lnTo>
                  <a:pt x="1783" y="956"/>
                </a:lnTo>
                <a:lnTo>
                  <a:pt x="1781" y="960"/>
                </a:lnTo>
                <a:lnTo>
                  <a:pt x="1779" y="965"/>
                </a:lnTo>
                <a:lnTo>
                  <a:pt x="1778" y="971"/>
                </a:lnTo>
                <a:lnTo>
                  <a:pt x="1778" y="976"/>
                </a:lnTo>
                <a:lnTo>
                  <a:pt x="1779" y="982"/>
                </a:lnTo>
                <a:lnTo>
                  <a:pt x="1780" y="987"/>
                </a:lnTo>
                <a:lnTo>
                  <a:pt x="1782" y="992"/>
                </a:lnTo>
                <a:lnTo>
                  <a:pt x="1785" y="998"/>
                </a:lnTo>
                <a:lnTo>
                  <a:pt x="1793" y="1009"/>
                </a:lnTo>
                <a:lnTo>
                  <a:pt x="1803" y="1018"/>
                </a:lnTo>
                <a:lnTo>
                  <a:pt x="1822" y="1036"/>
                </a:lnTo>
                <a:lnTo>
                  <a:pt x="1836" y="1049"/>
                </a:lnTo>
                <a:lnTo>
                  <a:pt x="1830" y="1051"/>
                </a:lnTo>
                <a:lnTo>
                  <a:pt x="1824" y="1052"/>
                </a:lnTo>
                <a:lnTo>
                  <a:pt x="1819" y="1053"/>
                </a:lnTo>
                <a:lnTo>
                  <a:pt x="1812" y="1053"/>
                </a:lnTo>
                <a:lnTo>
                  <a:pt x="1807" y="1055"/>
                </a:lnTo>
                <a:lnTo>
                  <a:pt x="1802" y="1056"/>
                </a:lnTo>
                <a:lnTo>
                  <a:pt x="1796" y="1056"/>
                </a:lnTo>
                <a:lnTo>
                  <a:pt x="1792" y="1057"/>
                </a:lnTo>
                <a:lnTo>
                  <a:pt x="1787" y="1057"/>
                </a:lnTo>
                <a:lnTo>
                  <a:pt x="1781" y="1057"/>
                </a:lnTo>
                <a:lnTo>
                  <a:pt x="1776" y="1058"/>
                </a:lnTo>
                <a:lnTo>
                  <a:pt x="1770" y="1061"/>
                </a:lnTo>
                <a:lnTo>
                  <a:pt x="1763" y="1064"/>
                </a:lnTo>
                <a:lnTo>
                  <a:pt x="1756" y="1069"/>
                </a:lnTo>
                <a:lnTo>
                  <a:pt x="1751" y="1074"/>
                </a:lnTo>
                <a:lnTo>
                  <a:pt x="1745" y="1079"/>
                </a:lnTo>
                <a:lnTo>
                  <a:pt x="1740" y="1083"/>
                </a:lnTo>
                <a:lnTo>
                  <a:pt x="1735" y="1088"/>
                </a:lnTo>
                <a:lnTo>
                  <a:pt x="1728" y="1091"/>
                </a:lnTo>
                <a:lnTo>
                  <a:pt x="1721" y="1092"/>
                </a:lnTo>
                <a:lnTo>
                  <a:pt x="1715" y="1091"/>
                </a:lnTo>
                <a:lnTo>
                  <a:pt x="1711" y="1090"/>
                </a:lnTo>
                <a:lnTo>
                  <a:pt x="1706" y="1089"/>
                </a:lnTo>
                <a:lnTo>
                  <a:pt x="1701" y="1087"/>
                </a:lnTo>
                <a:lnTo>
                  <a:pt x="1694" y="1080"/>
                </a:lnTo>
                <a:lnTo>
                  <a:pt x="1685" y="1075"/>
                </a:lnTo>
                <a:lnTo>
                  <a:pt x="1676" y="1068"/>
                </a:lnTo>
                <a:lnTo>
                  <a:pt x="1668" y="1063"/>
                </a:lnTo>
                <a:lnTo>
                  <a:pt x="1662" y="1061"/>
                </a:lnTo>
                <a:lnTo>
                  <a:pt x="1658" y="1058"/>
                </a:lnTo>
                <a:lnTo>
                  <a:pt x="1653" y="1057"/>
                </a:lnTo>
                <a:lnTo>
                  <a:pt x="1647" y="1057"/>
                </a:lnTo>
                <a:lnTo>
                  <a:pt x="1638" y="1057"/>
                </a:lnTo>
                <a:lnTo>
                  <a:pt x="1630" y="1060"/>
                </a:lnTo>
                <a:lnTo>
                  <a:pt x="1624" y="1062"/>
                </a:lnTo>
                <a:lnTo>
                  <a:pt x="1618" y="1066"/>
                </a:lnTo>
                <a:lnTo>
                  <a:pt x="1613" y="1069"/>
                </a:lnTo>
                <a:lnTo>
                  <a:pt x="1607" y="1074"/>
                </a:lnTo>
                <a:lnTo>
                  <a:pt x="1601" y="1077"/>
                </a:lnTo>
                <a:lnTo>
                  <a:pt x="1593" y="1080"/>
                </a:lnTo>
                <a:lnTo>
                  <a:pt x="1595" y="1090"/>
                </a:lnTo>
                <a:lnTo>
                  <a:pt x="1595" y="1100"/>
                </a:lnTo>
                <a:lnTo>
                  <a:pt x="1595" y="1108"/>
                </a:lnTo>
                <a:lnTo>
                  <a:pt x="1593" y="1119"/>
                </a:lnTo>
                <a:lnTo>
                  <a:pt x="1588" y="1118"/>
                </a:lnTo>
                <a:lnTo>
                  <a:pt x="1584" y="1118"/>
                </a:lnTo>
                <a:lnTo>
                  <a:pt x="1580" y="1116"/>
                </a:lnTo>
                <a:lnTo>
                  <a:pt x="1576" y="1115"/>
                </a:lnTo>
                <a:lnTo>
                  <a:pt x="1571" y="1110"/>
                </a:lnTo>
                <a:lnTo>
                  <a:pt x="1565" y="1105"/>
                </a:lnTo>
                <a:lnTo>
                  <a:pt x="1561" y="1101"/>
                </a:lnTo>
                <a:lnTo>
                  <a:pt x="1557" y="1096"/>
                </a:lnTo>
                <a:lnTo>
                  <a:pt x="1552" y="1093"/>
                </a:lnTo>
                <a:lnTo>
                  <a:pt x="1547" y="1092"/>
                </a:lnTo>
                <a:lnTo>
                  <a:pt x="1544" y="1092"/>
                </a:lnTo>
                <a:lnTo>
                  <a:pt x="1541" y="1093"/>
                </a:lnTo>
                <a:lnTo>
                  <a:pt x="1538" y="1095"/>
                </a:lnTo>
                <a:lnTo>
                  <a:pt x="1536" y="1099"/>
                </a:lnTo>
                <a:lnTo>
                  <a:pt x="1533" y="1105"/>
                </a:lnTo>
                <a:lnTo>
                  <a:pt x="1532" y="1110"/>
                </a:lnTo>
                <a:lnTo>
                  <a:pt x="1549" y="1133"/>
                </a:lnTo>
                <a:lnTo>
                  <a:pt x="1559" y="1145"/>
                </a:lnTo>
                <a:lnTo>
                  <a:pt x="1562" y="1148"/>
                </a:lnTo>
                <a:lnTo>
                  <a:pt x="1562" y="1149"/>
                </a:lnTo>
                <a:lnTo>
                  <a:pt x="1558" y="1160"/>
                </a:lnTo>
                <a:lnTo>
                  <a:pt x="1554" y="1169"/>
                </a:lnTo>
                <a:lnTo>
                  <a:pt x="1557" y="1172"/>
                </a:lnTo>
                <a:lnTo>
                  <a:pt x="1562" y="1177"/>
                </a:lnTo>
                <a:lnTo>
                  <a:pt x="1570" y="1185"/>
                </a:lnTo>
                <a:lnTo>
                  <a:pt x="1579" y="1194"/>
                </a:lnTo>
                <a:lnTo>
                  <a:pt x="1590" y="1201"/>
                </a:lnTo>
                <a:lnTo>
                  <a:pt x="1600" y="1208"/>
                </a:lnTo>
                <a:lnTo>
                  <a:pt x="1609" y="1213"/>
                </a:lnTo>
                <a:lnTo>
                  <a:pt x="1616" y="1215"/>
                </a:lnTo>
                <a:lnTo>
                  <a:pt x="1618" y="1224"/>
                </a:lnTo>
                <a:lnTo>
                  <a:pt x="1620" y="1231"/>
                </a:lnTo>
                <a:lnTo>
                  <a:pt x="1617" y="1233"/>
                </a:lnTo>
                <a:lnTo>
                  <a:pt x="1613" y="1234"/>
                </a:lnTo>
                <a:lnTo>
                  <a:pt x="1609" y="1235"/>
                </a:lnTo>
                <a:lnTo>
                  <a:pt x="1605" y="1235"/>
                </a:lnTo>
                <a:lnTo>
                  <a:pt x="1601" y="1235"/>
                </a:lnTo>
                <a:lnTo>
                  <a:pt x="1598" y="1236"/>
                </a:lnTo>
                <a:lnTo>
                  <a:pt x="1594" y="1238"/>
                </a:lnTo>
                <a:lnTo>
                  <a:pt x="1593" y="1242"/>
                </a:lnTo>
                <a:lnTo>
                  <a:pt x="1589" y="1242"/>
                </a:lnTo>
                <a:lnTo>
                  <a:pt x="1582" y="1240"/>
                </a:lnTo>
                <a:lnTo>
                  <a:pt x="1575" y="1237"/>
                </a:lnTo>
                <a:lnTo>
                  <a:pt x="1570" y="1234"/>
                </a:lnTo>
                <a:lnTo>
                  <a:pt x="1563" y="1229"/>
                </a:lnTo>
                <a:lnTo>
                  <a:pt x="1553" y="1222"/>
                </a:lnTo>
                <a:lnTo>
                  <a:pt x="1547" y="1215"/>
                </a:lnTo>
                <a:lnTo>
                  <a:pt x="1547" y="1228"/>
                </a:lnTo>
                <a:lnTo>
                  <a:pt x="1547" y="1231"/>
                </a:lnTo>
                <a:lnTo>
                  <a:pt x="1549" y="1236"/>
                </a:lnTo>
                <a:lnTo>
                  <a:pt x="1552" y="1242"/>
                </a:lnTo>
                <a:lnTo>
                  <a:pt x="1553" y="1249"/>
                </a:lnTo>
                <a:lnTo>
                  <a:pt x="1554" y="1258"/>
                </a:lnTo>
                <a:lnTo>
                  <a:pt x="1552" y="1267"/>
                </a:lnTo>
                <a:lnTo>
                  <a:pt x="1549" y="1278"/>
                </a:lnTo>
                <a:lnTo>
                  <a:pt x="1548" y="1284"/>
                </a:lnTo>
                <a:lnTo>
                  <a:pt x="1548" y="1288"/>
                </a:lnTo>
                <a:lnTo>
                  <a:pt x="1549" y="1290"/>
                </a:lnTo>
                <a:lnTo>
                  <a:pt x="1550" y="1292"/>
                </a:lnTo>
                <a:lnTo>
                  <a:pt x="1552" y="1294"/>
                </a:lnTo>
                <a:lnTo>
                  <a:pt x="1554" y="1295"/>
                </a:lnTo>
                <a:lnTo>
                  <a:pt x="1540" y="1295"/>
                </a:lnTo>
                <a:lnTo>
                  <a:pt x="1532" y="1295"/>
                </a:lnTo>
                <a:lnTo>
                  <a:pt x="1526" y="1295"/>
                </a:lnTo>
                <a:lnTo>
                  <a:pt x="1521" y="1294"/>
                </a:lnTo>
                <a:lnTo>
                  <a:pt x="1517" y="1293"/>
                </a:lnTo>
                <a:lnTo>
                  <a:pt x="1512" y="1291"/>
                </a:lnTo>
                <a:lnTo>
                  <a:pt x="1504" y="1286"/>
                </a:lnTo>
                <a:lnTo>
                  <a:pt x="1496" y="1279"/>
                </a:lnTo>
                <a:lnTo>
                  <a:pt x="1490" y="1271"/>
                </a:lnTo>
                <a:lnTo>
                  <a:pt x="1485" y="1262"/>
                </a:lnTo>
                <a:lnTo>
                  <a:pt x="1482" y="1252"/>
                </a:lnTo>
                <a:lnTo>
                  <a:pt x="1481" y="1242"/>
                </a:lnTo>
                <a:lnTo>
                  <a:pt x="1482" y="1238"/>
                </a:lnTo>
                <a:lnTo>
                  <a:pt x="1483" y="1234"/>
                </a:lnTo>
                <a:lnTo>
                  <a:pt x="1486" y="1231"/>
                </a:lnTo>
                <a:lnTo>
                  <a:pt x="1490" y="1227"/>
                </a:lnTo>
                <a:lnTo>
                  <a:pt x="1497" y="1221"/>
                </a:lnTo>
                <a:lnTo>
                  <a:pt x="1505" y="1215"/>
                </a:lnTo>
                <a:lnTo>
                  <a:pt x="1489" y="1215"/>
                </a:lnTo>
                <a:lnTo>
                  <a:pt x="1473" y="1215"/>
                </a:lnTo>
                <a:lnTo>
                  <a:pt x="1470" y="1214"/>
                </a:lnTo>
                <a:lnTo>
                  <a:pt x="1468" y="1212"/>
                </a:lnTo>
                <a:lnTo>
                  <a:pt x="1466" y="1210"/>
                </a:lnTo>
                <a:lnTo>
                  <a:pt x="1465" y="1207"/>
                </a:lnTo>
                <a:lnTo>
                  <a:pt x="1463" y="1200"/>
                </a:lnTo>
                <a:lnTo>
                  <a:pt x="1462" y="1196"/>
                </a:lnTo>
                <a:lnTo>
                  <a:pt x="1459" y="1187"/>
                </a:lnTo>
                <a:lnTo>
                  <a:pt x="1457" y="1180"/>
                </a:lnTo>
                <a:lnTo>
                  <a:pt x="1453" y="1172"/>
                </a:lnTo>
                <a:lnTo>
                  <a:pt x="1449" y="1166"/>
                </a:lnTo>
                <a:lnTo>
                  <a:pt x="1439" y="1154"/>
                </a:lnTo>
                <a:lnTo>
                  <a:pt x="1427" y="1142"/>
                </a:lnTo>
                <a:lnTo>
                  <a:pt x="1412" y="1128"/>
                </a:lnTo>
                <a:lnTo>
                  <a:pt x="1397" y="1113"/>
                </a:lnTo>
                <a:lnTo>
                  <a:pt x="1390" y="1104"/>
                </a:lnTo>
                <a:lnTo>
                  <a:pt x="1385" y="1095"/>
                </a:lnTo>
                <a:lnTo>
                  <a:pt x="1384" y="1090"/>
                </a:lnTo>
                <a:lnTo>
                  <a:pt x="1382" y="1084"/>
                </a:lnTo>
                <a:lnTo>
                  <a:pt x="1381" y="1079"/>
                </a:lnTo>
                <a:lnTo>
                  <a:pt x="1381" y="1073"/>
                </a:lnTo>
                <a:lnTo>
                  <a:pt x="1381" y="1057"/>
                </a:lnTo>
                <a:lnTo>
                  <a:pt x="1381" y="1047"/>
                </a:lnTo>
                <a:lnTo>
                  <a:pt x="1381" y="1037"/>
                </a:lnTo>
                <a:lnTo>
                  <a:pt x="1381" y="1026"/>
                </a:lnTo>
                <a:lnTo>
                  <a:pt x="1381" y="1022"/>
                </a:lnTo>
                <a:lnTo>
                  <a:pt x="1380" y="1017"/>
                </a:lnTo>
                <a:lnTo>
                  <a:pt x="1377" y="1012"/>
                </a:lnTo>
                <a:lnTo>
                  <a:pt x="1374" y="1008"/>
                </a:lnTo>
                <a:lnTo>
                  <a:pt x="1368" y="997"/>
                </a:lnTo>
                <a:lnTo>
                  <a:pt x="1359" y="987"/>
                </a:lnTo>
                <a:lnTo>
                  <a:pt x="1349" y="977"/>
                </a:lnTo>
                <a:lnTo>
                  <a:pt x="1338" y="969"/>
                </a:lnTo>
                <a:lnTo>
                  <a:pt x="1329" y="962"/>
                </a:lnTo>
                <a:lnTo>
                  <a:pt x="1319" y="957"/>
                </a:lnTo>
                <a:lnTo>
                  <a:pt x="1302" y="949"/>
                </a:lnTo>
                <a:lnTo>
                  <a:pt x="1286" y="942"/>
                </a:lnTo>
                <a:lnTo>
                  <a:pt x="1279" y="937"/>
                </a:lnTo>
                <a:lnTo>
                  <a:pt x="1274" y="932"/>
                </a:lnTo>
                <a:lnTo>
                  <a:pt x="1272" y="930"/>
                </a:lnTo>
                <a:lnTo>
                  <a:pt x="1270" y="925"/>
                </a:lnTo>
                <a:lnTo>
                  <a:pt x="1269" y="922"/>
                </a:lnTo>
                <a:lnTo>
                  <a:pt x="1269" y="918"/>
                </a:lnTo>
                <a:lnTo>
                  <a:pt x="1256" y="918"/>
                </a:lnTo>
                <a:lnTo>
                  <a:pt x="1246" y="918"/>
                </a:lnTo>
                <a:lnTo>
                  <a:pt x="1238" y="918"/>
                </a:lnTo>
                <a:lnTo>
                  <a:pt x="1232" y="916"/>
                </a:lnTo>
                <a:lnTo>
                  <a:pt x="1224" y="912"/>
                </a:lnTo>
                <a:lnTo>
                  <a:pt x="1216" y="908"/>
                </a:lnTo>
                <a:lnTo>
                  <a:pt x="1210" y="904"/>
                </a:lnTo>
                <a:lnTo>
                  <a:pt x="1204" y="897"/>
                </a:lnTo>
                <a:lnTo>
                  <a:pt x="1197" y="892"/>
                </a:lnTo>
                <a:lnTo>
                  <a:pt x="1191" y="884"/>
                </a:lnTo>
                <a:lnTo>
                  <a:pt x="1185" y="877"/>
                </a:lnTo>
                <a:lnTo>
                  <a:pt x="1180" y="869"/>
                </a:lnTo>
                <a:lnTo>
                  <a:pt x="1175" y="862"/>
                </a:lnTo>
                <a:lnTo>
                  <a:pt x="1172" y="853"/>
                </a:lnTo>
                <a:lnTo>
                  <a:pt x="1169" y="845"/>
                </a:lnTo>
                <a:lnTo>
                  <a:pt x="1167" y="837"/>
                </a:lnTo>
                <a:lnTo>
                  <a:pt x="1166" y="829"/>
                </a:lnTo>
                <a:lnTo>
                  <a:pt x="1165" y="822"/>
                </a:lnTo>
                <a:lnTo>
                  <a:pt x="1151" y="822"/>
                </a:lnTo>
                <a:lnTo>
                  <a:pt x="1139" y="822"/>
                </a:lnTo>
                <a:lnTo>
                  <a:pt x="1126" y="822"/>
                </a:lnTo>
                <a:lnTo>
                  <a:pt x="1115" y="822"/>
                </a:lnTo>
                <a:lnTo>
                  <a:pt x="1111" y="822"/>
                </a:lnTo>
                <a:lnTo>
                  <a:pt x="1107" y="820"/>
                </a:lnTo>
                <a:lnTo>
                  <a:pt x="1104" y="818"/>
                </a:lnTo>
                <a:lnTo>
                  <a:pt x="1102" y="816"/>
                </a:lnTo>
                <a:lnTo>
                  <a:pt x="1099" y="810"/>
                </a:lnTo>
                <a:lnTo>
                  <a:pt x="1098" y="803"/>
                </a:lnTo>
                <a:lnTo>
                  <a:pt x="1096" y="788"/>
                </a:lnTo>
                <a:lnTo>
                  <a:pt x="1091" y="775"/>
                </a:lnTo>
                <a:lnTo>
                  <a:pt x="1074" y="783"/>
                </a:lnTo>
                <a:lnTo>
                  <a:pt x="1056" y="788"/>
                </a:lnTo>
                <a:lnTo>
                  <a:pt x="1047" y="791"/>
                </a:lnTo>
                <a:lnTo>
                  <a:pt x="1041" y="795"/>
                </a:lnTo>
                <a:lnTo>
                  <a:pt x="1037" y="798"/>
                </a:lnTo>
                <a:lnTo>
                  <a:pt x="1035" y="800"/>
                </a:lnTo>
                <a:lnTo>
                  <a:pt x="1034" y="803"/>
                </a:lnTo>
                <a:lnTo>
                  <a:pt x="1034" y="806"/>
                </a:lnTo>
                <a:lnTo>
                  <a:pt x="1042" y="818"/>
                </a:lnTo>
                <a:lnTo>
                  <a:pt x="1039" y="832"/>
                </a:lnTo>
                <a:lnTo>
                  <a:pt x="1037" y="849"/>
                </a:lnTo>
                <a:lnTo>
                  <a:pt x="1038" y="857"/>
                </a:lnTo>
                <a:lnTo>
                  <a:pt x="1041" y="864"/>
                </a:lnTo>
                <a:lnTo>
                  <a:pt x="1044" y="870"/>
                </a:lnTo>
                <a:lnTo>
                  <a:pt x="1048" y="876"/>
                </a:lnTo>
                <a:lnTo>
                  <a:pt x="1052" y="880"/>
                </a:lnTo>
                <a:lnTo>
                  <a:pt x="1059" y="884"/>
                </a:lnTo>
                <a:lnTo>
                  <a:pt x="1065" y="888"/>
                </a:lnTo>
                <a:lnTo>
                  <a:pt x="1072" y="891"/>
                </a:lnTo>
                <a:lnTo>
                  <a:pt x="1082" y="895"/>
                </a:lnTo>
                <a:lnTo>
                  <a:pt x="1090" y="901"/>
                </a:lnTo>
                <a:lnTo>
                  <a:pt x="1097" y="906"/>
                </a:lnTo>
                <a:lnTo>
                  <a:pt x="1102" y="914"/>
                </a:lnTo>
                <a:lnTo>
                  <a:pt x="1106" y="921"/>
                </a:lnTo>
                <a:lnTo>
                  <a:pt x="1111" y="928"/>
                </a:lnTo>
                <a:lnTo>
                  <a:pt x="1113" y="935"/>
                </a:lnTo>
                <a:lnTo>
                  <a:pt x="1115" y="942"/>
                </a:lnTo>
                <a:lnTo>
                  <a:pt x="1121" y="959"/>
                </a:lnTo>
                <a:lnTo>
                  <a:pt x="1129" y="976"/>
                </a:lnTo>
                <a:lnTo>
                  <a:pt x="1133" y="984"/>
                </a:lnTo>
                <a:lnTo>
                  <a:pt x="1139" y="990"/>
                </a:lnTo>
                <a:lnTo>
                  <a:pt x="1144" y="996"/>
                </a:lnTo>
                <a:lnTo>
                  <a:pt x="1150" y="999"/>
                </a:lnTo>
                <a:lnTo>
                  <a:pt x="1158" y="1002"/>
                </a:lnTo>
                <a:lnTo>
                  <a:pt x="1166" y="1004"/>
                </a:lnTo>
                <a:lnTo>
                  <a:pt x="1174" y="1005"/>
                </a:lnTo>
                <a:lnTo>
                  <a:pt x="1182" y="1005"/>
                </a:lnTo>
                <a:lnTo>
                  <a:pt x="1198" y="1004"/>
                </a:lnTo>
                <a:lnTo>
                  <a:pt x="1215" y="1003"/>
                </a:lnTo>
                <a:lnTo>
                  <a:pt x="1215" y="1018"/>
                </a:lnTo>
                <a:lnTo>
                  <a:pt x="1214" y="1022"/>
                </a:lnTo>
                <a:lnTo>
                  <a:pt x="1214" y="1025"/>
                </a:lnTo>
                <a:lnTo>
                  <a:pt x="1215" y="1028"/>
                </a:lnTo>
                <a:lnTo>
                  <a:pt x="1216" y="1030"/>
                </a:lnTo>
                <a:lnTo>
                  <a:pt x="1222" y="1036"/>
                </a:lnTo>
                <a:lnTo>
                  <a:pt x="1229" y="1039"/>
                </a:lnTo>
                <a:lnTo>
                  <a:pt x="1245" y="1046"/>
                </a:lnTo>
                <a:lnTo>
                  <a:pt x="1258" y="1049"/>
                </a:lnTo>
                <a:lnTo>
                  <a:pt x="1283" y="1063"/>
                </a:lnTo>
                <a:lnTo>
                  <a:pt x="1306" y="1077"/>
                </a:lnTo>
                <a:lnTo>
                  <a:pt x="1311" y="1080"/>
                </a:lnTo>
                <a:lnTo>
                  <a:pt x="1316" y="1084"/>
                </a:lnTo>
                <a:lnTo>
                  <a:pt x="1319" y="1089"/>
                </a:lnTo>
                <a:lnTo>
                  <a:pt x="1322" y="1094"/>
                </a:lnTo>
                <a:lnTo>
                  <a:pt x="1324" y="1100"/>
                </a:lnTo>
                <a:lnTo>
                  <a:pt x="1327" y="1105"/>
                </a:lnTo>
                <a:lnTo>
                  <a:pt x="1327" y="1112"/>
                </a:lnTo>
                <a:lnTo>
                  <a:pt x="1327" y="1119"/>
                </a:lnTo>
                <a:lnTo>
                  <a:pt x="1321" y="1116"/>
                </a:lnTo>
                <a:lnTo>
                  <a:pt x="1316" y="1113"/>
                </a:lnTo>
                <a:lnTo>
                  <a:pt x="1310" y="1108"/>
                </a:lnTo>
                <a:lnTo>
                  <a:pt x="1304" y="1104"/>
                </a:lnTo>
                <a:lnTo>
                  <a:pt x="1297" y="1100"/>
                </a:lnTo>
                <a:lnTo>
                  <a:pt x="1291" y="1095"/>
                </a:lnTo>
                <a:lnTo>
                  <a:pt x="1282" y="1093"/>
                </a:lnTo>
                <a:lnTo>
                  <a:pt x="1273" y="1092"/>
                </a:lnTo>
                <a:lnTo>
                  <a:pt x="1266" y="1092"/>
                </a:lnTo>
                <a:lnTo>
                  <a:pt x="1259" y="1094"/>
                </a:lnTo>
                <a:lnTo>
                  <a:pt x="1252" y="1096"/>
                </a:lnTo>
                <a:lnTo>
                  <a:pt x="1247" y="1100"/>
                </a:lnTo>
                <a:lnTo>
                  <a:pt x="1241" y="1103"/>
                </a:lnTo>
                <a:lnTo>
                  <a:pt x="1238" y="1108"/>
                </a:lnTo>
                <a:lnTo>
                  <a:pt x="1235" y="1113"/>
                </a:lnTo>
                <a:lnTo>
                  <a:pt x="1234" y="1119"/>
                </a:lnTo>
                <a:lnTo>
                  <a:pt x="1235" y="1122"/>
                </a:lnTo>
                <a:lnTo>
                  <a:pt x="1236" y="1127"/>
                </a:lnTo>
                <a:lnTo>
                  <a:pt x="1237" y="1130"/>
                </a:lnTo>
                <a:lnTo>
                  <a:pt x="1239" y="1133"/>
                </a:lnTo>
                <a:lnTo>
                  <a:pt x="1245" y="1139"/>
                </a:lnTo>
                <a:lnTo>
                  <a:pt x="1250" y="1144"/>
                </a:lnTo>
                <a:lnTo>
                  <a:pt x="1255" y="1148"/>
                </a:lnTo>
                <a:lnTo>
                  <a:pt x="1261" y="1155"/>
                </a:lnTo>
                <a:lnTo>
                  <a:pt x="1262" y="1157"/>
                </a:lnTo>
                <a:lnTo>
                  <a:pt x="1264" y="1161"/>
                </a:lnTo>
                <a:lnTo>
                  <a:pt x="1265" y="1165"/>
                </a:lnTo>
                <a:lnTo>
                  <a:pt x="1265" y="1169"/>
                </a:lnTo>
                <a:lnTo>
                  <a:pt x="1264" y="1171"/>
                </a:lnTo>
                <a:lnTo>
                  <a:pt x="1262" y="1173"/>
                </a:lnTo>
                <a:lnTo>
                  <a:pt x="1259" y="1174"/>
                </a:lnTo>
                <a:lnTo>
                  <a:pt x="1255" y="1175"/>
                </a:lnTo>
                <a:lnTo>
                  <a:pt x="1249" y="1176"/>
                </a:lnTo>
                <a:lnTo>
                  <a:pt x="1246" y="1176"/>
                </a:lnTo>
                <a:lnTo>
                  <a:pt x="1240" y="1183"/>
                </a:lnTo>
                <a:lnTo>
                  <a:pt x="1237" y="1190"/>
                </a:lnTo>
                <a:lnTo>
                  <a:pt x="1233" y="1199"/>
                </a:lnTo>
                <a:lnTo>
                  <a:pt x="1229" y="1207"/>
                </a:lnTo>
                <a:lnTo>
                  <a:pt x="1225" y="1214"/>
                </a:lnTo>
                <a:lnTo>
                  <a:pt x="1221" y="1221"/>
                </a:lnTo>
                <a:lnTo>
                  <a:pt x="1218" y="1223"/>
                </a:lnTo>
                <a:lnTo>
                  <a:pt x="1215" y="1225"/>
                </a:lnTo>
                <a:lnTo>
                  <a:pt x="1211" y="1226"/>
                </a:lnTo>
                <a:lnTo>
                  <a:pt x="1207" y="1226"/>
                </a:lnTo>
                <a:lnTo>
                  <a:pt x="1199" y="1226"/>
                </a:lnTo>
                <a:lnTo>
                  <a:pt x="1194" y="1224"/>
                </a:lnTo>
                <a:lnTo>
                  <a:pt x="1191" y="1222"/>
                </a:lnTo>
                <a:lnTo>
                  <a:pt x="1189" y="1220"/>
                </a:lnTo>
                <a:lnTo>
                  <a:pt x="1188" y="1218"/>
                </a:lnTo>
                <a:lnTo>
                  <a:pt x="1188" y="1215"/>
                </a:lnTo>
                <a:lnTo>
                  <a:pt x="1192" y="1214"/>
                </a:lnTo>
                <a:lnTo>
                  <a:pt x="1196" y="1214"/>
                </a:lnTo>
                <a:lnTo>
                  <a:pt x="1199" y="1213"/>
                </a:lnTo>
                <a:lnTo>
                  <a:pt x="1202" y="1211"/>
                </a:lnTo>
                <a:lnTo>
                  <a:pt x="1208" y="1207"/>
                </a:lnTo>
                <a:lnTo>
                  <a:pt x="1212" y="1200"/>
                </a:lnTo>
                <a:lnTo>
                  <a:pt x="1215" y="1194"/>
                </a:lnTo>
                <a:lnTo>
                  <a:pt x="1218" y="1186"/>
                </a:lnTo>
                <a:lnTo>
                  <a:pt x="1219" y="1177"/>
                </a:lnTo>
                <a:lnTo>
                  <a:pt x="1219" y="1169"/>
                </a:lnTo>
                <a:lnTo>
                  <a:pt x="1219" y="1160"/>
                </a:lnTo>
                <a:lnTo>
                  <a:pt x="1216" y="1154"/>
                </a:lnTo>
                <a:lnTo>
                  <a:pt x="1213" y="1148"/>
                </a:lnTo>
                <a:lnTo>
                  <a:pt x="1211" y="1143"/>
                </a:lnTo>
                <a:lnTo>
                  <a:pt x="1205" y="1133"/>
                </a:lnTo>
                <a:lnTo>
                  <a:pt x="1199" y="1122"/>
                </a:lnTo>
                <a:lnTo>
                  <a:pt x="1192" y="1116"/>
                </a:lnTo>
                <a:lnTo>
                  <a:pt x="1177" y="1102"/>
                </a:lnTo>
                <a:lnTo>
                  <a:pt x="1169" y="1093"/>
                </a:lnTo>
                <a:lnTo>
                  <a:pt x="1161" y="1086"/>
                </a:lnTo>
                <a:lnTo>
                  <a:pt x="1156" y="1078"/>
                </a:lnTo>
                <a:lnTo>
                  <a:pt x="1153" y="1073"/>
                </a:lnTo>
                <a:lnTo>
                  <a:pt x="1145" y="1071"/>
                </a:lnTo>
                <a:lnTo>
                  <a:pt x="1134" y="1067"/>
                </a:lnTo>
                <a:lnTo>
                  <a:pt x="1130" y="1064"/>
                </a:lnTo>
                <a:lnTo>
                  <a:pt x="1126" y="1061"/>
                </a:lnTo>
                <a:lnTo>
                  <a:pt x="1124" y="1057"/>
                </a:lnTo>
                <a:lnTo>
                  <a:pt x="1123" y="1053"/>
                </a:lnTo>
                <a:lnTo>
                  <a:pt x="1104" y="1049"/>
                </a:lnTo>
                <a:lnTo>
                  <a:pt x="1089" y="1043"/>
                </a:lnTo>
                <a:lnTo>
                  <a:pt x="1076" y="1038"/>
                </a:lnTo>
                <a:lnTo>
                  <a:pt x="1065" y="1031"/>
                </a:lnTo>
                <a:lnTo>
                  <a:pt x="1047" y="1017"/>
                </a:lnTo>
                <a:lnTo>
                  <a:pt x="1026" y="999"/>
                </a:lnTo>
                <a:lnTo>
                  <a:pt x="1016" y="991"/>
                </a:lnTo>
                <a:lnTo>
                  <a:pt x="1004" y="984"/>
                </a:lnTo>
                <a:lnTo>
                  <a:pt x="998" y="980"/>
                </a:lnTo>
                <a:lnTo>
                  <a:pt x="993" y="976"/>
                </a:lnTo>
                <a:lnTo>
                  <a:pt x="990" y="972"/>
                </a:lnTo>
                <a:lnTo>
                  <a:pt x="988" y="969"/>
                </a:lnTo>
                <a:lnTo>
                  <a:pt x="967" y="935"/>
                </a:lnTo>
                <a:lnTo>
                  <a:pt x="947" y="899"/>
                </a:lnTo>
                <a:lnTo>
                  <a:pt x="941" y="892"/>
                </a:lnTo>
                <a:lnTo>
                  <a:pt x="936" y="884"/>
                </a:lnTo>
                <a:lnTo>
                  <a:pt x="928" y="878"/>
                </a:lnTo>
                <a:lnTo>
                  <a:pt x="922" y="871"/>
                </a:lnTo>
                <a:lnTo>
                  <a:pt x="913" y="867"/>
                </a:lnTo>
                <a:lnTo>
                  <a:pt x="904" y="864"/>
                </a:lnTo>
                <a:lnTo>
                  <a:pt x="895" y="862"/>
                </a:lnTo>
                <a:lnTo>
                  <a:pt x="883" y="861"/>
                </a:lnTo>
                <a:lnTo>
                  <a:pt x="873" y="862"/>
                </a:lnTo>
                <a:lnTo>
                  <a:pt x="865" y="864"/>
                </a:lnTo>
                <a:lnTo>
                  <a:pt x="858" y="867"/>
                </a:lnTo>
                <a:lnTo>
                  <a:pt x="853" y="871"/>
                </a:lnTo>
                <a:lnTo>
                  <a:pt x="843" y="880"/>
                </a:lnTo>
                <a:lnTo>
                  <a:pt x="833" y="888"/>
                </a:lnTo>
                <a:lnTo>
                  <a:pt x="812" y="901"/>
                </a:lnTo>
                <a:lnTo>
                  <a:pt x="790" y="916"/>
                </a:lnTo>
                <a:lnTo>
                  <a:pt x="779" y="923"/>
                </a:lnTo>
                <a:lnTo>
                  <a:pt x="767" y="929"/>
                </a:lnTo>
                <a:lnTo>
                  <a:pt x="761" y="931"/>
                </a:lnTo>
                <a:lnTo>
                  <a:pt x="754" y="932"/>
                </a:lnTo>
                <a:lnTo>
                  <a:pt x="748" y="933"/>
                </a:lnTo>
                <a:lnTo>
                  <a:pt x="740" y="934"/>
                </a:lnTo>
                <a:lnTo>
                  <a:pt x="728" y="933"/>
                </a:lnTo>
                <a:lnTo>
                  <a:pt x="717" y="931"/>
                </a:lnTo>
                <a:lnTo>
                  <a:pt x="705" y="928"/>
                </a:lnTo>
                <a:lnTo>
                  <a:pt x="694" y="924"/>
                </a:lnTo>
                <a:lnTo>
                  <a:pt x="683" y="920"/>
                </a:lnTo>
                <a:lnTo>
                  <a:pt x="672" y="917"/>
                </a:lnTo>
                <a:lnTo>
                  <a:pt x="660" y="915"/>
                </a:lnTo>
                <a:lnTo>
                  <a:pt x="649" y="915"/>
                </a:lnTo>
                <a:lnTo>
                  <a:pt x="638" y="915"/>
                </a:lnTo>
                <a:lnTo>
                  <a:pt x="628" y="918"/>
                </a:lnTo>
                <a:lnTo>
                  <a:pt x="619" y="921"/>
                </a:lnTo>
                <a:lnTo>
                  <a:pt x="611" y="926"/>
                </a:lnTo>
                <a:lnTo>
                  <a:pt x="604" y="933"/>
                </a:lnTo>
                <a:lnTo>
                  <a:pt x="599" y="941"/>
                </a:lnTo>
                <a:lnTo>
                  <a:pt x="597" y="944"/>
                </a:lnTo>
                <a:lnTo>
                  <a:pt x="596" y="948"/>
                </a:lnTo>
                <a:lnTo>
                  <a:pt x="595" y="952"/>
                </a:lnTo>
                <a:lnTo>
                  <a:pt x="595" y="957"/>
                </a:lnTo>
                <a:lnTo>
                  <a:pt x="601" y="978"/>
                </a:lnTo>
                <a:lnTo>
                  <a:pt x="604" y="990"/>
                </a:lnTo>
                <a:lnTo>
                  <a:pt x="605" y="995"/>
                </a:lnTo>
                <a:lnTo>
                  <a:pt x="605" y="996"/>
                </a:lnTo>
                <a:lnTo>
                  <a:pt x="603" y="1001"/>
                </a:lnTo>
                <a:lnTo>
                  <a:pt x="600" y="1008"/>
                </a:lnTo>
                <a:lnTo>
                  <a:pt x="597" y="1012"/>
                </a:lnTo>
                <a:lnTo>
                  <a:pt x="592" y="1017"/>
                </a:lnTo>
                <a:lnTo>
                  <a:pt x="583" y="1026"/>
                </a:lnTo>
                <a:lnTo>
                  <a:pt x="572" y="1033"/>
                </a:lnTo>
                <a:lnTo>
                  <a:pt x="560" y="1038"/>
                </a:lnTo>
                <a:lnTo>
                  <a:pt x="547" y="1042"/>
                </a:lnTo>
                <a:lnTo>
                  <a:pt x="534" y="1047"/>
                </a:lnTo>
                <a:lnTo>
                  <a:pt x="521" y="1049"/>
                </a:lnTo>
                <a:lnTo>
                  <a:pt x="515" y="1051"/>
                </a:lnTo>
                <a:lnTo>
                  <a:pt x="508" y="1055"/>
                </a:lnTo>
                <a:lnTo>
                  <a:pt x="502" y="1060"/>
                </a:lnTo>
                <a:lnTo>
                  <a:pt x="495" y="1065"/>
                </a:lnTo>
                <a:lnTo>
                  <a:pt x="481" y="1079"/>
                </a:lnTo>
                <a:lnTo>
                  <a:pt x="468" y="1095"/>
                </a:lnTo>
                <a:lnTo>
                  <a:pt x="458" y="1114"/>
                </a:lnTo>
                <a:lnTo>
                  <a:pt x="448" y="1132"/>
                </a:lnTo>
                <a:lnTo>
                  <a:pt x="445" y="1141"/>
                </a:lnTo>
                <a:lnTo>
                  <a:pt x="442" y="1149"/>
                </a:lnTo>
                <a:lnTo>
                  <a:pt x="440" y="1157"/>
                </a:lnTo>
                <a:lnTo>
                  <a:pt x="440" y="1165"/>
                </a:lnTo>
                <a:lnTo>
                  <a:pt x="440" y="1169"/>
                </a:lnTo>
                <a:lnTo>
                  <a:pt x="441" y="1172"/>
                </a:lnTo>
                <a:lnTo>
                  <a:pt x="443" y="1175"/>
                </a:lnTo>
                <a:lnTo>
                  <a:pt x="447" y="1177"/>
                </a:lnTo>
                <a:lnTo>
                  <a:pt x="453" y="1181"/>
                </a:lnTo>
                <a:lnTo>
                  <a:pt x="460" y="1184"/>
                </a:lnTo>
                <a:lnTo>
                  <a:pt x="443" y="1208"/>
                </a:lnTo>
                <a:lnTo>
                  <a:pt x="428" y="1226"/>
                </a:lnTo>
                <a:lnTo>
                  <a:pt x="421" y="1235"/>
                </a:lnTo>
                <a:lnTo>
                  <a:pt x="412" y="1242"/>
                </a:lnTo>
                <a:lnTo>
                  <a:pt x="401" y="1250"/>
                </a:lnTo>
                <a:lnTo>
                  <a:pt x="389" y="1258"/>
                </a:lnTo>
                <a:lnTo>
                  <a:pt x="386" y="1260"/>
                </a:lnTo>
                <a:lnTo>
                  <a:pt x="383" y="1262"/>
                </a:lnTo>
                <a:lnTo>
                  <a:pt x="380" y="1265"/>
                </a:lnTo>
                <a:lnTo>
                  <a:pt x="378" y="1268"/>
                </a:lnTo>
                <a:lnTo>
                  <a:pt x="372" y="1277"/>
                </a:lnTo>
                <a:lnTo>
                  <a:pt x="367" y="1286"/>
                </a:lnTo>
                <a:lnTo>
                  <a:pt x="364" y="1290"/>
                </a:lnTo>
                <a:lnTo>
                  <a:pt x="360" y="1293"/>
                </a:lnTo>
                <a:lnTo>
                  <a:pt x="357" y="1297"/>
                </a:lnTo>
                <a:lnTo>
                  <a:pt x="353" y="1299"/>
                </a:lnTo>
                <a:lnTo>
                  <a:pt x="348" y="1301"/>
                </a:lnTo>
                <a:lnTo>
                  <a:pt x="343" y="1302"/>
                </a:lnTo>
                <a:lnTo>
                  <a:pt x="338" y="1301"/>
                </a:lnTo>
                <a:lnTo>
                  <a:pt x="332" y="1300"/>
                </a:lnTo>
                <a:lnTo>
                  <a:pt x="326" y="1299"/>
                </a:lnTo>
                <a:lnTo>
                  <a:pt x="318" y="1299"/>
                </a:lnTo>
                <a:lnTo>
                  <a:pt x="311" y="1300"/>
                </a:lnTo>
                <a:lnTo>
                  <a:pt x="303" y="1300"/>
                </a:lnTo>
                <a:lnTo>
                  <a:pt x="289" y="1303"/>
                </a:lnTo>
                <a:lnTo>
                  <a:pt x="278" y="1304"/>
                </a:lnTo>
                <a:lnTo>
                  <a:pt x="271" y="1304"/>
                </a:lnTo>
                <a:lnTo>
                  <a:pt x="264" y="1305"/>
                </a:lnTo>
                <a:lnTo>
                  <a:pt x="258" y="1307"/>
                </a:lnTo>
                <a:lnTo>
                  <a:pt x="251" y="1309"/>
                </a:lnTo>
                <a:lnTo>
                  <a:pt x="239" y="1315"/>
                </a:lnTo>
                <a:lnTo>
                  <a:pt x="228" y="1321"/>
                </a:lnTo>
                <a:lnTo>
                  <a:pt x="216" y="1328"/>
                </a:lnTo>
                <a:lnTo>
                  <a:pt x="204" y="1333"/>
                </a:lnTo>
                <a:lnTo>
                  <a:pt x="197" y="1335"/>
                </a:lnTo>
                <a:lnTo>
                  <a:pt x="191" y="1337"/>
                </a:lnTo>
                <a:lnTo>
                  <a:pt x="184" y="1338"/>
                </a:lnTo>
                <a:lnTo>
                  <a:pt x="178" y="1339"/>
                </a:lnTo>
                <a:lnTo>
                  <a:pt x="174" y="1338"/>
                </a:lnTo>
                <a:lnTo>
                  <a:pt x="169" y="1335"/>
                </a:lnTo>
                <a:lnTo>
                  <a:pt x="166" y="1332"/>
                </a:lnTo>
                <a:lnTo>
                  <a:pt x="163" y="1329"/>
                </a:lnTo>
                <a:lnTo>
                  <a:pt x="156" y="1319"/>
                </a:lnTo>
                <a:lnTo>
                  <a:pt x="151" y="1307"/>
                </a:lnTo>
                <a:lnTo>
                  <a:pt x="143" y="1297"/>
                </a:lnTo>
                <a:lnTo>
                  <a:pt x="136" y="1287"/>
                </a:lnTo>
                <a:lnTo>
                  <a:pt x="130" y="1282"/>
                </a:lnTo>
                <a:lnTo>
                  <a:pt x="125" y="1279"/>
                </a:lnTo>
                <a:lnTo>
                  <a:pt x="119" y="1277"/>
                </a:lnTo>
                <a:lnTo>
                  <a:pt x="112" y="1277"/>
                </a:lnTo>
                <a:lnTo>
                  <a:pt x="102" y="1277"/>
                </a:lnTo>
                <a:lnTo>
                  <a:pt x="93" y="1278"/>
                </a:lnTo>
                <a:lnTo>
                  <a:pt x="84" y="1280"/>
                </a:lnTo>
                <a:lnTo>
                  <a:pt x="75" y="1282"/>
                </a:lnTo>
                <a:lnTo>
                  <a:pt x="67" y="1285"/>
                </a:lnTo>
                <a:lnTo>
                  <a:pt x="58" y="1287"/>
                </a:lnTo>
                <a:lnTo>
                  <a:pt x="48" y="1288"/>
                </a:lnTo>
                <a:lnTo>
                  <a:pt x="39" y="1288"/>
                </a:lnTo>
                <a:lnTo>
                  <a:pt x="36" y="1288"/>
                </a:lnTo>
                <a:lnTo>
                  <a:pt x="33" y="1287"/>
                </a:lnTo>
                <a:lnTo>
                  <a:pt x="32" y="1286"/>
                </a:lnTo>
                <a:lnTo>
                  <a:pt x="30" y="1284"/>
                </a:lnTo>
                <a:lnTo>
                  <a:pt x="28" y="1278"/>
                </a:lnTo>
                <a:lnTo>
                  <a:pt x="27" y="1273"/>
                </a:lnTo>
                <a:lnTo>
                  <a:pt x="27" y="1251"/>
                </a:lnTo>
                <a:lnTo>
                  <a:pt x="27" y="1234"/>
                </a:lnTo>
                <a:lnTo>
                  <a:pt x="27" y="1221"/>
                </a:lnTo>
                <a:lnTo>
                  <a:pt x="27" y="1208"/>
                </a:lnTo>
                <a:lnTo>
                  <a:pt x="21" y="1207"/>
                </a:lnTo>
                <a:lnTo>
                  <a:pt x="16" y="1206"/>
                </a:lnTo>
                <a:lnTo>
                  <a:pt x="12" y="1202"/>
                </a:lnTo>
                <a:lnTo>
                  <a:pt x="8" y="1199"/>
                </a:lnTo>
                <a:lnTo>
                  <a:pt x="5" y="1196"/>
                </a:lnTo>
                <a:lnTo>
                  <a:pt x="2" y="1190"/>
                </a:lnTo>
                <a:lnTo>
                  <a:pt x="1" y="1186"/>
                </a:lnTo>
                <a:lnTo>
                  <a:pt x="0" y="1181"/>
                </a:lnTo>
                <a:lnTo>
                  <a:pt x="1" y="1173"/>
                </a:lnTo>
                <a:lnTo>
                  <a:pt x="3" y="1168"/>
                </a:lnTo>
                <a:lnTo>
                  <a:pt x="5" y="1162"/>
                </a:lnTo>
                <a:lnTo>
                  <a:pt x="8" y="1158"/>
                </a:lnTo>
                <a:lnTo>
                  <a:pt x="11" y="1154"/>
                </a:lnTo>
                <a:lnTo>
                  <a:pt x="13" y="1150"/>
                </a:lnTo>
                <a:lnTo>
                  <a:pt x="15" y="1146"/>
                </a:lnTo>
                <a:lnTo>
                  <a:pt x="16" y="1142"/>
                </a:lnTo>
                <a:lnTo>
                  <a:pt x="16" y="1126"/>
                </a:lnTo>
                <a:lnTo>
                  <a:pt x="18" y="1109"/>
                </a:lnTo>
                <a:lnTo>
                  <a:pt x="20" y="1094"/>
                </a:lnTo>
                <a:lnTo>
                  <a:pt x="23" y="1078"/>
                </a:lnTo>
                <a:lnTo>
                  <a:pt x="26" y="1062"/>
                </a:lnTo>
                <a:lnTo>
                  <a:pt x="29" y="1044"/>
                </a:lnTo>
                <a:lnTo>
                  <a:pt x="30" y="1028"/>
                </a:lnTo>
                <a:lnTo>
                  <a:pt x="31" y="1011"/>
                </a:lnTo>
                <a:lnTo>
                  <a:pt x="30" y="1002"/>
                </a:lnTo>
                <a:lnTo>
                  <a:pt x="29" y="994"/>
                </a:lnTo>
                <a:lnTo>
                  <a:pt x="26" y="985"/>
                </a:lnTo>
                <a:lnTo>
                  <a:pt x="23" y="977"/>
                </a:lnTo>
                <a:lnTo>
                  <a:pt x="20" y="969"/>
                </a:lnTo>
                <a:lnTo>
                  <a:pt x="18" y="962"/>
                </a:lnTo>
                <a:lnTo>
                  <a:pt x="16" y="955"/>
                </a:lnTo>
                <a:lnTo>
                  <a:pt x="16" y="949"/>
                </a:lnTo>
                <a:lnTo>
                  <a:pt x="16" y="947"/>
                </a:lnTo>
                <a:lnTo>
                  <a:pt x="18" y="944"/>
                </a:lnTo>
                <a:lnTo>
                  <a:pt x="21" y="941"/>
                </a:lnTo>
                <a:lnTo>
                  <a:pt x="25" y="937"/>
                </a:lnTo>
                <a:lnTo>
                  <a:pt x="34" y="930"/>
                </a:lnTo>
                <a:lnTo>
                  <a:pt x="45" y="921"/>
                </a:lnTo>
                <a:lnTo>
                  <a:pt x="57" y="915"/>
                </a:lnTo>
                <a:lnTo>
                  <a:pt x="68" y="908"/>
                </a:lnTo>
                <a:lnTo>
                  <a:pt x="76" y="904"/>
                </a:lnTo>
                <a:lnTo>
                  <a:pt x="81" y="903"/>
                </a:lnTo>
                <a:lnTo>
                  <a:pt x="87" y="904"/>
                </a:lnTo>
                <a:lnTo>
                  <a:pt x="94" y="906"/>
                </a:lnTo>
                <a:lnTo>
                  <a:pt x="97" y="907"/>
                </a:lnTo>
                <a:lnTo>
                  <a:pt x="100" y="908"/>
                </a:lnTo>
                <a:lnTo>
                  <a:pt x="104" y="907"/>
                </a:lnTo>
                <a:lnTo>
                  <a:pt x="108" y="907"/>
                </a:lnTo>
                <a:lnTo>
                  <a:pt x="153" y="907"/>
                </a:lnTo>
                <a:lnTo>
                  <a:pt x="176" y="907"/>
                </a:lnTo>
                <a:lnTo>
                  <a:pt x="184" y="907"/>
                </a:lnTo>
                <a:lnTo>
                  <a:pt x="185" y="907"/>
                </a:lnTo>
                <a:lnTo>
                  <a:pt x="188" y="909"/>
                </a:lnTo>
                <a:lnTo>
                  <a:pt x="190" y="911"/>
                </a:lnTo>
                <a:lnTo>
                  <a:pt x="193" y="914"/>
                </a:lnTo>
                <a:lnTo>
                  <a:pt x="197" y="916"/>
                </a:lnTo>
                <a:lnTo>
                  <a:pt x="205" y="918"/>
                </a:lnTo>
                <a:lnTo>
                  <a:pt x="212" y="918"/>
                </a:lnTo>
                <a:lnTo>
                  <a:pt x="259" y="918"/>
                </a:lnTo>
                <a:lnTo>
                  <a:pt x="284" y="918"/>
                </a:lnTo>
                <a:lnTo>
                  <a:pt x="292" y="918"/>
                </a:lnTo>
                <a:lnTo>
                  <a:pt x="293" y="918"/>
                </a:lnTo>
                <a:lnTo>
                  <a:pt x="301" y="918"/>
                </a:lnTo>
                <a:lnTo>
                  <a:pt x="309" y="918"/>
                </a:lnTo>
                <a:lnTo>
                  <a:pt x="314" y="919"/>
                </a:lnTo>
                <a:lnTo>
                  <a:pt x="319" y="920"/>
                </a:lnTo>
                <a:lnTo>
                  <a:pt x="325" y="922"/>
                </a:lnTo>
                <a:lnTo>
                  <a:pt x="331" y="924"/>
                </a:lnTo>
                <a:lnTo>
                  <a:pt x="337" y="925"/>
                </a:lnTo>
                <a:lnTo>
                  <a:pt x="343" y="925"/>
                </a:lnTo>
                <a:lnTo>
                  <a:pt x="354" y="924"/>
                </a:lnTo>
                <a:lnTo>
                  <a:pt x="366" y="922"/>
                </a:lnTo>
                <a:lnTo>
                  <a:pt x="378" y="919"/>
                </a:lnTo>
                <a:lnTo>
                  <a:pt x="386" y="918"/>
                </a:lnTo>
                <a:lnTo>
                  <a:pt x="386" y="906"/>
                </a:lnTo>
                <a:lnTo>
                  <a:pt x="388" y="896"/>
                </a:lnTo>
                <a:lnTo>
                  <a:pt x="392" y="886"/>
                </a:lnTo>
                <a:lnTo>
                  <a:pt x="396" y="878"/>
                </a:lnTo>
                <a:lnTo>
                  <a:pt x="399" y="870"/>
                </a:lnTo>
                <a:lnTo>
                  <a:pt x="402" y="862"/>
                </a:lnTo>
                <a:lnTo>
                  <a:pt x="405" y="852"/>
                </a:lnTo>
                <a:lnTo>
                  <a:pt x="405" y="841"/>
                </a:lnTo>
                <a:lnTo>
                  <a:pt x="405" y="831"/>
                </a:lnTo>
                <a:lnTo>
                  <a:pt x="405" y="818"/>
                </a:lnTo>
                <a:lnTo>
                  <a:pt x="405" y="804"/>
                </a:lnTo>
                <a:lnTo>
                  <a:pt x="405" y="795"/>
                </a:lnTo>
                <a:lnTo>
                  <a:pt x="401" y="795"/>
                </a:lnTo>
                <a:lnTo>
                  <a:pt x="409" y="772"/>
                </a:lnTo>
                <a:lnTo>
                  <a:pt x="409" y="766"/>
                </a:lnTo>
                <a:lnTo>
                  <a:pt x="407" y="763"/>
                </a:lnTo>
                <a:lnTo>
                  <a:pt x="406" y="760"/>
                </a:lnTo>
                <a:lnTo>
                  <a:pt x="404" y="758"/>
                </a:lnTo>
                <a:lnTo>
                  <a:pt x="401" y="756"/>
                </a:lnTo>
                <a:lnTo>
                  <a:pt x="399" y="753"/>
                </a:lnTo>
                <a:lnTo>
                  <a:pt x="398" y="749"/>
                </a:lnTo>
                <a:lnTo>
                  <a:pt x="397" y="745"/>
                </a:lnTo>
                <a:lnTo>
                  <a:pt x="392" y="745"/>
                </a:lnTo>
                <a:lnTo>
                  <a:pt x="385" y="744"/>
                </a:lnTo>
                <a:lnTo>
                  <a:pt x="381" y="741"/>
                </a:lnTo>
                <a:lnTo>
                  <a:pt x="377" y="739"/>
                </a:lnTo>
                <a:lnTo>
                  <a:pt x="372" y="737"/>
                </a:lnTo>
                <a:lnTo>
                  <a:pt x="369" y="734"/>
                </a:lnTo>
                <a:lnTo>
                  <a:pt x="366" y="730"/>
                </a:lnTo>
                <a:lnTo>
                  <a:pt x="364" y="726"/>
                </a:lnTo>
                <a:lnTo>
                  <a:pt x="359" y="717"/>
                </a:lnTo>
                <a:lnTo>
                  <a:pt x="357" y="707"/>
                </a:lnTo>
                <a:lnTo>
                  <a:pt x="355" y="697"/>
                </a:lnTo>
                <a:lnTo>
                  <a:pt x="355" y="686"/>
                </a:lnTo>
                <a:lnTo>
                  <a:pt x="344" y="681"/>
                </a:lnTo>
                <a:lnTo>
                  <a:pt x="336" y="676"/>
                </a:lnTo>
                <a:lnTo>
                  <a:pt x="306" y="668"/>
                </a:lnTo>
                <a:lnTo>
                  <a:pt x="272" y="658"/>
                </a:lnTo>
                <a:lnTo>
                  <a:pt x="257" y="652"/>
                </a:lnTo>
                <a:lnTo>
                  <a:pt x="244" y="645"/>
                </a:lnTo>
                <a:lnTo>
                  <a:pt x="238" y="641"/>
                </a:lnTo>
                <a:lnTo>
                  <a:pt x="235" y="638"/>
                </a:lnTo>
                <a:lnTo>
                  <a:pt x="233" y="633"/>
                </a:lnTo>
                <a:lnTo>
                  <a:pt x="232" y="629"/>
                </a:lnTo>
                <a:lnTo>
                  <a:pt x="232" y="621"/>
                </a:lnTo>
                <a:lnTo>
                  <a:pt x="232" y="618"/>
                </a:lnTo>
                <a:lnTo>
                  <a:pt x="234" y="616"/>
                </a:lnTo>
                <a:lnTo>
                  <a:pt x="236" y="613"/>
                </a:lnTo>
                <a:lnTo>
                  <a:pt x="239" y="611"/>
                </a:lnTo>
                <a:lnTo>
                  <a:pt x="247" y="606"/>
                </a:lnTo>
                <a:lnTo>
                  <a:pt x="257" y="602"/>
                </a:lnTo>
                <a:lnTo>
                  <a:pt x="277" y="594"/>
                </a:lnTo>
                <a:lnTo>
                  <a:pt x="293" y="590"/>
                </a:lnTo>
                <a:lnTo>
                  <a:pt x="297" y="594"/>
                </a:lnTo>
                <a:lnTo>
                  <a:pt x="302" y="598"/>
                </a:lnTo>
                <a:lnTo>
                  <a:pt x="309" y="601"/>
                </a:lnTo>
                <a:lnTo>
                  <a:pt x="315" y="602"/>
                </a:lnTo>
                <a:lnTo>
                  <a:pt x="329" y="605"/>
                </a:lnTo>
                <a:lnTo>
                  <a:pt x="340" y="606"/>
                </a:lnTo>
                <a:lnTo>
                  <a:pt x="352" y="605"/>
                </a:lnTo>
                <a:lnTo>
                  <a:pt x="364" y="603"/>
                </a:lnTo>
                <a:lnTo>
                  <a:pt x="372" y="601"/>
                </a:lnTo>
                <a:lnTo>
                  <a:pt x="378" y="598"/>
                </a:lnTo>
                <a:lnTo>
                  <a:pt x="378" y="588"/>
                </a:lnTo>
                <a:lnTo>
                  <a:pt x="378" y="587"/>
                </a:lnTo>
                <a:lnTo>
                  <a:pt x="374" y="585"/>
                </a:lnTo>
                <a:lnTo>
                  <a:pt x="372" y="580"/>
                </a:lnTo>
                <a:lnTo>
                  <a:pt x="371" y="576"/>
                </a:lnTo>
                <a:lnTo>
                  <a:pt x="371" y="571"/>
                </a:lnTo>
                <a:lnTo>
                  <a:pt x="371" y="560"/>
                </a:lnTo>
                <a:lnTo>
                  <a:pt x="370" y="552"/>
                </a:lnTo>
                <a:lnTo>
                  <a:pt x="370" y="541"/>
                </a:lnTo>
                <a:lnTo>
                  <a:pt x="370" y="540"/>
                </a:lnTo>
                <a:lnTo>
                  <a:pt x="387" y="540"/>
                </a:lnTo>
                <a:lnTo>
                  <a:pt x="389" y="540"/>
                </a:lnTo>
                <a:lnTo>
                  <a:pt x="395" y="545"/>
                </a:lnTo>
                <a:lnTo>
                  <a:pt x="399" y="548"/>
                </a:lnTo>
                <a:lnTo>
                  <a:pt x="406" y="551"/>
                </a:lnTo>
                <a:lnTo>
                  <a:pt x="412" y="554"/>
                </a:lnTo>
                <a:lnTo>
                  <a:pt x="419" y="556"/>
                </a:lnTo>
                <a:lnTo>
                  <a:pt x="425" y="559"/>
                </a:lnTo>
                <a:lnTo>
                  <a:pt x="433" y="560"/>
                </a:lnTo>
                <a:lnTo>
                  <a:pt x="440" y="560"/>
                </a:lnTo>
                <a:lnTo>
                  <a:pt x="445" y="559"/>
                </a:lnTo>
                <a:lnTo>
                  <a:pt x="449" y="558"/>
                </a:lnTo>
                <a:lnTo>
                  <a:pt x="452" y="555"/>
                </a:lnTo>
                <a:lnTo>
                  <a:pt x="456" y="552"/>
                </a:lnTo>
                <a:lnTo>
                  <a:pt x="460" y="549"/>
                </a:lnTo>
                <a:lnTo>
                  <a:pt x="463" y="545"/>
                </a:lnTo>
                <a:lnTo>
                  <a:pt x="465" y="540"/>
                </a:lnTo>
                <a:lnTo>
                  <a:pt x="467" y="536"/>
                </a:lnTo>
                <a:lnTo>
                  <a:pt x="477" y="536"/>
                </a:lnTo>
                <a:lnTo>
                  <a:pt x="486" y="535"/>
                </a:lnTo>
                <a:lnTo>
                  <a:pt x="493" y="533"/>
                </a:lnTo>
                <a:lnTo>
                  <a:pt x="500" y="529"/>
                </a:lnTo>
                <a:lnTo>
                  <a:pt x="506" y="526"/>
                </a:lnTo>
                <a:lnTo>
                  <a:pt x="511" y="522"/>
                </a:lnTo>
                <a:lnTo>
                  <a:pt x="517" y="518"/>
                </a:lnTo>
                <a:lnTo>
                  <a:pt x="521" y="512"/>
                </a:lnTo>
                <a:lnTo>
                  <a:pt x="529" y="500"/>
                </a:lnTo>
                <a:lnTo>
                  <a:pt x="534" y="487"/>
                </a:lnTo>
                <a:lnTo>
                  <a:pt x="540" y="474"/>
                </a:lnTo>
                <a:lnTo>
                  <a:pt x="544" y="459"/>
                </a:lnTo>
                <a:lnTo>
                  <a:pt x="556" y="457"/>
                </a:lnTo>
                <a:lnTo>
                  <a:pt x="567" y="456"/>
                </a:lnTo>
                <a:lnTo>
                  <a:pt x="584" y="449"/>
                </a:lnTo>
                <a:lnTo>
                  <a:pt x="611" y="437"/>
                </a:lnTo>
                <a:lnTo>
                  <a:pt x="625" y="431"/>
                </a:lnTo>
                <a:lnTo>
                  <a:pt x="637" y="426"/>
                </a:lnTo>
                <a:lnTo>
                  <a:pt x="646" y="420"/>
                </a:lnTo>
                <a:lnTo>
                  <a:pt x="652" y="417"/>
                </a:lnTo>
                <a:lnTo>
                  <a:pt x="656" y="412"/>
                </a:lnTo>
                <a:lnTo>
                  <a:pt x="659" y="405"/>
                </a:lnTo>
                <a:lnTo>
                  <a:pt x="662" y="399"/>
                </a:lnTo>
                <a:lnTo>
                  <a:pt x="662" y="391"/>
                </a:lnTo>
                <a:lnTo>
                  <a:pt x="660" y="377"/>
                </a:lnTo>
                <a:lnTo>
                  <a:pt x="659" y="363"/>
                </a:lnTo>
                <a:lnTo>
                  <a:pt x="660" y="360"/>
                </a:lnTo>
                <a:lnTo>
                  <a:pt x="663" y="356"/>
                </a:lnTo>
                <a:lnTo>
                  <a:pt x="665" y="353"/>
                </a:lnTo>
                <a:lnTo>
                  <a:pt x="668" y="351"/>
                </a:lnTo>
                <a:lnTo>
                  <a:pt x="675" y="346"/>
                </a:lnTo>
                <a:lnTo>
                  <a:pt x="679" y="343"/>
                </a:lnTo>
                <a:lnTo>
                  <a:pt x="696" y="326"/>
                </a:lnTo>
                <a:lnTo>
                  <a:pt x="716" y="310"/>
                </a:lnTo>
                <a:lnTo>
                  <a:pt x="726" y="303"/>
                </a:lnTo>
                <a:lnTo>
                  <a:pt x="737" y="298"/>
                </a:lnTo>
                <a:lnTo>
                  <a:pt x="744" y="296"/>
                </a:lnTo>
                <a:lnTo>
                  <a:pt x="750" y="295"/>
                </a:lnTo>
                <a:lnTo>
                  <a:pt x="757" y="294"/>
                </a:lnTo>
                <a:lnTo>
                  <a:pt x="764" y="294"/>
                </a:lnTo>
                <a:lnTo>
                  <a:pt x="776" y="294"/>
                </a:lnTo>
                <a:lnTo>
                  <a:pt x="779" y="295"/>
                </a:lnTo>
                <a:lnTo>
                  <a:pt x="781" y="295"/>
                </a:lnTo>
                <a:lnTo>
                  <a:pt x="787" y="294"/>
                </a:lnTo>
                <a:lnTo>
                  <a:pt x="790" y="295"/>
                </a:lnTo>
                <a:lnTo>
                  <a:pt x="792" y="294"/>
                </a:lnTo>
                <a:lnTo>
                  <a:pt x="794" y="293"/>
                </a:lnTo>
                <a:lnTo>
                  <a:pt x="797" y="290"/>
                </a:lnTo>
                <a:lnTo>
                  <a:pt x="800" y="286"/>
                </a:lnTo>
                <a:lnTo>
                  <a:pt x="802" y="282"/>
                </a:lnTo>
                <a:lnTo>
                  <a:pt x="807" y="278"/>
                </a:lnTo>
                <a:lnTo>
                  <a:pt x="812" y="276"/>
                </a:lnTo>
                <a:lnTo>
                  <a:pt x="817" y="275"/>
                </a:lnTo>
                <a:lnTo>
                  <a:pt x="822" y="275"/>
                </a:lnTo>
                <a:lnTo>
                  <a:pt x="833" y="277"/>
                </a:lnTo>
                <a:lnTo>
                  <a:pt x="845" y="278"/>
                </a:lnTo>
                <a:lnTo>
                  <a:pt x="848" y="277"/>
                </a:lnTo>
                <a:lnTo>
                  <a:pt x="854" y="275"/>
                </a:lnTo>
                <a:lnTo>
                  <a:pt x="860" y="273"/>
                </a:lnTo>
                <a:lnTo>
                  <a:pt x="867" y="269"/>
                </a:lnTo>
                <a:lnTo>
                  <a:pt x="873" y="264"/>
                </a:lnTo>
                <a:lnTo>
                  <a:pt x="879" y="260"/>
                </a:lnTo>
                <a:lnTo>
                  <a:pt x="882" y="256"/>
                </a:lnTo>
                <a:lnTo>
                  <a:pt x="883" y="251"/>
                </a:lnTo>
                <a:lnTo>
                  <a:pt x="881" y="242"/>
                </a:lnTo>
                <a:lnTo>
                  <a:pt x="875" y="227"/>
                </a:lnTo>
                <a:lnTo>
                  <a:pt x="870" y="215"/>
                </a:lnTo>
                <a:lnTo>
                  <a:pt x="868" y="209"/>
                </a:lnTo>
                <a:lnTo>
                  <a:pt x="866" y="193"/>
                </a:lnTo>
                <a:lnTo>
                  <a:pt x="861" y="179"/>
                </a:lnTo>
                <a:lnTo>
                  <a:pt x="857" y="167"/>
                </a:lnTo>
                <a:lnTo>
                  <a:pt x="852" y="156"/>
                </a:lnTo>
                <a:lnTo>
                  <a:pt x="846" y="145"/>
                </a:lnTo>
                <a:lnTo>
                  <a:pt x="842" y="133"/>
                </a:lnTo>
                <a:lnTo>
                  <a:pt x="840" y="128"/>
                </a:lnTo>
                <a:lnTo>
                  <a:pt x="839" y="122"/>
                </a:lnTo>
                <a:lnTo>
                  <a:pt x="838" y="115"/>
                </a:lnTo>
                <a:lnTo>
                  <a:pt x="838" y="109"/>
                </a:lnTo>
                <a:lnTo>
                  <a:pt x="838" y="96"/>
                </a:lnTo>
                <a:lnTo>
                  <a:pt x="840" y="84"/>
                </a:lnTo>
                <a:lnTo>
                  <a:pt x="843" y="74"/>
                </a:lnTo>
                <a:lnTo>
                  <a:pt x="848" y="65"/>
                </a:lnTo>
                <a:lnTo>
                  <a:pt x="854" y="58"/>
                </a:lnTo>
                <a:lnTo>
                  <a:pt x="860" y="50"/>
                </a:lnTo>
                <a:lnTo>
                  <a:pt x="868" y="44"/>
                </a:lnTo>
                <a:lnTo>
                  <a:pt x="875" y="38"/>
                </a:lnTo>
                <a:lnTo>
                  <a:pt x="910" y="20"/>
                </a:lnTo>
                <a:lnTo>
                  <a:pt x="945" y="0"/>
                </a:lnTo>
                <a:lnTo>
                  <a:pt x="945" y="18"/>
                </a:lnTo>
                <a:lnTo>
                  <a:pt x="945" y="20"/>
                </a:lnTo>
                <a:lnTo>
                  <a:pt x="940" y="33"/>
                </a:lnTo>
                <a:lnTo>
                  <a:pt x="937" y="43"/>
                </a:lnTo>
                <a:lnTo>
                  <a:pt x="935" y="53"/>
                </a:lnTo>
                <a:lnTo>
                  <a:pt x="934" y="66"/>
                </a:lnTo>
                <a:lnTo>
                  <a:pt x="935" y="72"/>
                </a:lnTo>
                <a:lnTo>
                  <a:pt x="937" y="76"/>
                </a:lnTo>
                <a:lnTo>
                  <a:pt x="940" y="79"/>
                </a:lnTo>
                <a:lnTo>
                  <a:pt x="945" y="82"/>
                </a:lnTo>
                <a:lnTo>
                  <a:pt x="951" y="84"/>
                </a:lnTo>
                <a:lnTo>
                  <a:pt x="956" y="85"/>
                </a:lnTo>
                <a:lnTo>
                  <a:pt x="963" y="85"/>
                </a:lnTo>
                <a:lnTo>
                  <a:pt x="968" y="86"/>
                </a:lnTo>
                <a:lnTo>
                  <a:pt x="968" y="97"/>
                </a:lnTo>
                <a:lnTo>
                  <a:pt x="967" y="100"/>
                </a:lnTo>
                <a:lnTo>
                  <a:pt x="966" y="102"/>
                </a:lnTo>
                <a:lnTo>
                  <a:pt x="963" y="104"/>
                </a:lnTo>
                <a:lnTo>
                  <a:pt x="960" y="106"/>
                </a:lnTo>
                <a:lnTo>
                  <a:pt x="952" y="110"/>
                </a:lnTo>
                <a:lnTo>
                  <a:pt x="945" y="112"/>
                </a:lnTo>
                <a:lnTo>
                  <a:pt x="934" y="126"/>
                </a:lnTo>
                <a:lnTo>
                  <a:pt x="922" y="141"/>
                </a:lnTo>
                <a:lnTo>
                  <a:pt x="917" y="149"/>
                </a:lnTo>
                <a:lnTo>
                  <a:pt x="913" y="157"/>
                </a:lnTo>
                <a:lnTo>
                  <a:pt x="911" y="167"/>
                </a:lnTo>
                <a:lnTo>
                  <a:pt x="910" y="178"/>
                </a:lnTo>
                <a:lnTo>
                  <a:pt x="911" y="183"/>
                </a:lnTo>
                <a:lnTo>
                  <a:pt x="912" y="189"/>
                </a:lnTo>
                <a:lnTo>
                  <a:pt x="913" y="193"/>
                </a:lnTo>
                <a:lnTo>
                  <a:pt x="915" y="197"/>
                </a:lnTo>
                <a:lnTo>
                  <a:pt x="917" y="202"/>
                </a:lnTo>
                <a:lnTo>
                  <a:pt x="920" y="205"/>
                </a:lnTo>
                <a:lnTo>
                  <a:pt x="923" y="207"/>
                </a:lnTo>
                <a:lnTo>
                  <a:pt x="926" y="209"/>
                </a:lnTo>
                <a:lnTo>
                  <a:pt x="926" y="214"/>
                </a:lnTo>
                <a:lnTo>
                  <a:pt x="927" y="219"/>
                </a:lnTo>
                <a:lnTo>
                  <a:pt x="927" y="223"/>
                </a:lnTo>
                <a:lnTo>
                  <a:pt x="926" y="228"/>
                </a:lnTo>
                <a:lnTo>
                  <a:pt x="938" y="229"/>
                </a:lnTo>
                <a:lnTo>
                  <a:pt x="949" y="230"/>
                </a:lnTo>
                <a:lnTo>
                  <a:pt x="957" y="231"/>
                </a:lnTo>
                <a:lnTo>
                  <a:pt x="968" y="232"/>
                </a:lnTo>
                <a:lnTo>
                  <a:pt x="971" y="241"/>
                </a:lnTo>
                <a:lnTo>
                  <a:pt x="974" y="248"/>
                </a:lnTo>
                <a:lnTo>
                  <a:pt x="977" y="254"/>
                </a:lnTo>
                <a:lnTo>
                  <a:pt x="980" y="255"/>
                </a:lnTo>
                <a:lnTo>
                  <a:pt x="989" y="255"/>
                </a:lnTo>
                <a:lnTo>
                  <a:pt x="996" y="254"/>
                </a:lnTo>
                <a:lnTo>
                  <a:pt x="1004" y="251"/>
                </a:lnTo>
                <a:lnTo>
                  <a:pt x="1012" y="249"/>
                </a:lnTo>
                <a:lnTo>
                  <a:pt x="1026" y="243"/>
                </a:lnTo>
                <a:lnTo>
                  <a:pt x="1041" y="236"/>
                </a:lnTo>
                <a:lnTo>
                  <a:pt x="1055" y="230"/>
                </a:lnTo>
                <a:lnTo>
                  <a:pt x="1070" y="224"/>
                </a:lnTo>
                <a:lnTo>
                  <a:pt x="1076" y="222"/>
                </a:lnTo>
                <a:lnTo>
                  <a:pt x="1084" y="221"/>
                </a:lnTo>
                <a:lnTo>
                  <a:pt x="1091" y="220"/>
                </a:lnTo>
                <a:lnTo>
                  <a:pt x="1099" y="220"/>
                </a:lnTo>
                <a:lnTo>
                  <a:pt x="1096" y="225"/>
                </a:lnTo>
                <a:lnTo>
                  <a:pt x="1092" y="230"/>
                </a:lnTo>
                <a:lnTo>
                  <a:pt x="1089" y="234"/>
                </a:lnTo>
                <a:lnTo>
                  <a:pt x="1088" y="239"/>
                </a:lnTo>
                <a:lnTo>
                  <a:pt x="1115" y="262"/>
                </a:lnTo>
                <a:lnTo>
                  <a:pt x="1121" y="262"/>
                </a:lnTo>
                <a:lnTo>
                  <a:pt x="1127" y="261"/>
                </a:lnTo>
                <a:lnTo>
                  <a:pt x="1131" y="259"/>
                </a:lnTo>
                <a:lnTo>
                  <a:pt x="1134" y="257"/>
                </a:lnTo>
                <a:lnTo>
                  <a:pt x="1140" y="251"/>
                </a:lnTo>
                <a:lnTo>
                  <a:pt x="1145" y="247"/>
                </a:lnTo>
                <a:lnTo>
                  <a:pt x="1156" y="243"/>
                </a:lnTo>
                <a:lnTo>
                  <a:pt x="1166" y="239"/>
                </a:lnTo>
                <a:lnTo>
                  <a:pt x="1174" y="237"/>
                </a:lnTo>
                <a:lnTo>
                  <a:pt x="1184" y="236"/>
                </a:lnTo>
                <a:lnTo>
                  <a:pt x="1194" y="235"/>
                </a:lnTo>
                <a:lnTo>
                  <a:pt x="1204" y="234"/>
                </a:lnTo>
                <a:lnTo>
                  <a:pt x="1212" y="232"/>
                </a:lnTo>
                <a:lnTo>
                  <a:pt x="1223" y="228"/>
                </a:lnTo>
                <a:lnTo>
                  <a:pt x="1236" y="219"/>
                </a:lnTo>
                <a:lnTo>
                  <a:pt x="1252" y="208"/>
                </a:lnTo>
                <a:lnTo>
                  <a:pt x="1261" y="203"/>
                </a:lnTo>
                <a:lnTo>
                  <a:pt x="1268" y="197"/>
                </a:lnTo>
                <a:lnTo>
                  <a:pt x="1277" y="194"/>
                </a:lnTo>
                <a:lnTo>
                  <a:pt x="1284" y="193"/>
                </a:lnTo>
                <a:lnTo>
                  <a:pt x="1302" y="194"/>
                </a:lnTo>
                <a:lnTo>
                  <a:pt x="1318" y="196"/>
                </a:lnTo>
                <a:lnTo>
                  <a:pt x="1332" y="198"/>
                </a:lnTo>
                <a:lnTo>
                  <a:pt x="1342" y="201"/>
                </a:lnTo>
                <a:lnTo>
                  <a:pt x="1337" y="212"/>
                </a:lnTo>
                <a:lnTo>
                  <a:pt x="1334" y="220"/>
                </a:lnTo>
                <a:lnTo>
                  <a:pt x="1369" y="219"/>
                </a:lnTo>
                <a:lnTo>
                  <a:pt x="1402" y="217"/>
                </a:lnTo>
                <a:lnTo>
                  <a:pt x="1432" y="214"/>
                </a:lnTo>
                <a:lnTo>
                  <a:pt x="1458" y="212"/>
                </a:lnTo>
                <a:lnTo>
                  <a:pt x="1480" y="212"/>
                </a:lnTo>
                <a:lnTo>
                  <a:pt x="1500" y="210"/>
                </a:lnTo>
                <a:lnTo>
                  <a:pt x="1522" y="209"/>
                </a:lnTo>
                <a:lnTo>
                  <a:pt x="1547" y="209"/>
                </a:lnTo>
                <a:lnTo>
                  <a:pt x="1553" y="209"/>
                </a:lnTo>
                <a:lnTo>
                  <a:pt x="1559" y="211"/>
                </a:lnTo>
                <a:lnTo>
                  <a:pt x="1564" y="215"/>
                </a:lnTo>
                <a:lnTo>
                  <a:pt x="1570" y="219"/>
                </a:lnTo>
                <a:lnTo>
                  <a:pt x="1574" y="224"/>
                </a:lnTo>
                <a:lnTo>
                  <a:pt x="1578" y="231"/>
                </a:lnTo>
                <a:lnTo>
                  <a:pt x="1581" y="237"/>
                </a:lnTo>
                <a:lnTo>
                  <a:pt x="1585" y="245"/>
                </a:lnTo>
                <a:lnTo>
                  <a:pt x="1590" y="260"/>
                </a:lnTo>
                <a:lnTo>
                  <a:pt x="1594" y="277"/>
                </a:lnTo>
                <a:lnTo>
                  <a:pt x="1597" y="294"/>
                </a:lnTo>
                <a:lnTo>
                  <a:pt x="1597" y="309"/>
                </a:lnTo>
                <a:lnTo>
                  <a:pt x="1595" y="317"/>
                </a:lnTo>
                <a:lnTo>
                  <a:pt x="1593" y="325"/>
                </a:lnTo>
                <a:lnTo>
                  <a:pt x="1589" y="331"/>
                </a:lnTo>
                <a:lnTo>
                  <a:pt x="1586" y="338"/>
                </a:lnTo>
                <a:lnTo>
                  <a:pt x="1581" y="344"/>
                </a:lnTo>
                <a:lnTo>
                  <a:pt x="1577" y="351"/>
                </a:lnTo>
                <a:lnTo>
                  <a:pt x="1575" y="359"/>
                </a:lnTo>
                <a:lnTo>
                  <a:pt x="1574" y="367"/>
                </a:lnTo>
                <a:lnTo>
                  <a:pt x="1574" y="374"/>
                </a:lnTo>
                <a:lnTo>
                  <a:pt x="1575" y="379"/>
                </a:lnTo>
                <a:lnTo>
                  <a:pt x="1576" y="386"/>
                </a:lnTo>
                <a:lnTo>
                  <a:pt x="1578" y="391"/>
                </a:lnTo>
                <a:lnTo>
                  <a:pt x="1584" y="402"/>
                </a:lnTo>
                <a:lnTo>
                  <a:pt x="1589" y="413"/>
                </a:lnTo>
                <a:lnTo>
                  <a:pt x="1594" y="423"/>
                </a:lnTo>
                <a:lnTo>
                  <a:pt x="1600" y="433"/>
                </a:lnTo>
                <a:lnTo>
                  <a:pt x="1602" y="439"/>
                </a:lnTo>
                <a:lnTo>
                  <a:pt x="1603" y="444"/>
                </a:lnTo>
                <a:lnTo>
                  <a:pt x="1604" y="449"/>
                </a:lnTo>
                <a:lnTo>
                  <a:pt x="1604" y="456"/>
                </a:lnTo>
                <a:lnTo>
                  <a:pt x="1604" y="459"/>
                </a:lnTo>
                <a:lnTo>
                  <a:pt x="1603" y="462"/>
                </a:lnTo>
                <a:lnTo>
                  <a:pt x="1602" y="466"/>
                </a:lnTo>
                <a:lnTo>
                  <a:pt x="1600" y="468"/>
                </a:lnTo>
                <a:lnTo>
                  <a:pt x="1594" y="473"/>
                </a:lnTo>
                <a:lnTo>
                  <a:pt x="1588" y="478"/>
                </a:lnTo>
                <a:lnTo>
                  <a:pt x="1581" y="482"/>
                </a:lnTo>
                <a:lnTo>
                  <a:pt x="1575" y="486"/>
                </a:lnTo>
                <a:lnTo>
                  <a:pt x="1570" y="489"/>
                </a:lnTo>
                <a:lnTo>
                  <a:pt x="1566" y="494"/>
                </a:lnTo>
                <a:lnTo>
                  <a:pt x="1559" y="506"/>
                </a:lnTo>
                <a:lnTo>
                  <a:pt x="1553" y="516"/>
                </a:lnTo>
                <a:lnTo>
                  <a:pt x="1549" y="528"/>
                </a:lnTo>
                <a:lnTo>
                  <a:pt x="1545" y="539"/>
                </a:lnTo>
                <a:lnTo>
                  <a:pt x="1543" y="551"/>
                </a:lnTo>
                <a:lnTo>
                  <a:pt x="1540" y="563"/>
                </a:lnTo>
                <a:lnTo>
                  <a:pt x="1539" y="576"/>
                </a:lnTo>
                <a:lnTo>
                  <a:pt x="1539" y="590"/>
                </a:lnTo>
                <a:lnTo>
                  <a:pt x="1539" y="599"/>
                </a:lnTo>
                <a:lnTo>
                  <a:pt x="1540" y="606"/>
                </a:lnTo>
                <a:lnTo>
                  <a:pt x="1543" y="613"/>
                </a:lnTo>
                <a:lnTo>
                  <a:pt x="1545" y="617"/>
                </a:lnTo>
                <a:lnTo>
                  <a:pt x="1548" y="621"/>
                </a:lnTo>
                <a:lnTo>
                  <a:pt x="1552" y="625"/>
                </a:lnTo>
                <a:lnTo>
                  <a:pt x="1557" y="627"/>
                </a:lnTo>
                <a:lnTo>
                  <a:pt x="1561" y="629"/>
                </a:lnTo>
                <a:lnTo>
                  <a:pt x="1572" y="630"/>
                </a:lnTo>
                <a:lnTo>
                  <a:pt x="1585" y="630"/>
                </a:lnTo>
                <a:lnTo>
                  <a:pt x="1598" y="629"/>
                </a:lnTo>
                <a:lnTo>
                  <a:pt x="1613" y="629"/>
                </a:lnTo>
                <a:lnTo>
                  <a:pt x="1631" y="628"/>
                </a:lnTo>
                <a:lnTo>
                  <a:pt x="1648" y="626"/>
                </a:lnTo>
                <a:lnTo>
                  <a:pt x="1663" y="621"/>
                </a:lnTo>
                <a:lnTo>
                  <a:pt x="1679" y="617"/>
                </a:lnTo>
                <a:lnTo>
                  <a:pt x="1693" y="613"/>
                </a:lnTo>
                <a:lnTo>
                  <a:pt x="1706" y="610"/>
                </a:lnTo>
                <a:lnTo>
                  <a:pt x="1721" y="607"/>
                </a:lnTo>
                <a:lnTo>
                  <a:pt x="1736" y="606"/>
                </a:lnTo>
                <a:lnTo>
                  <a:pt x="1743" y="607"/>
                </a:lnTo>
                <a:lnTo>
                  <a:pt x="1750" y="610"/>
                </a:lnTo>
                <a:lnTo>
                  <a:pt x="1755" y="614"/>
                </a:lnTo>
                <a:lnTo>
                  <a:pt x="1760" y="619"/>
                </a:lnTo>
                <a:lnTo>
                  <a:pt x="1767" y="634"/>
                </a:lnTo>
                <a:lnTo>
                  <a:pt x="1775" y="651"/>
                </a:lnTo>
                <a:lnTo>
                  <a:pt x="1781" y="667"/>
                </a:lnTo>
                <a:lnTo>
                  <a:pt x="1789" y="681"/>
                </a:lnTo>
                <a:lnTo>
                  <a:pt x="1793" y="686"/>
                </a:lnTo>
                <a:lnTo>
                  <a:pt x="1799" y="691"/>
                </a:lnTo>
                <a:lnTo>
                  <a:pt x="1805" y="694"/>
                </a:lnTo>
                <a:lnTo>
                  <a:pt x="1812" y="695"/>
                </a:lnTo>
                <a:lnTo>
                  <a:pt x="1812" y="735"/>
                </a:lnTo>
                <a:lnTo>
                  <a:pt x="1812" y="756"/>
                </a:lnTo>
                <a:lnTo>
                  <a:pt x="1812" y="763"/>
                </a:lnTo>
                <a:lnTo>
                  <a:pt x="1812" y="764"/>
                </a:lnTo>
                <a:lnTo>
                  <a:pt x="1814" y="769"/>
                </a:lnTo>
                <a:lnTo>
                  <a:pt x="1816" y="773"/>
                </a:lnTo>
                <a:lnTo>
                  <a:pt x="1818" y="775"/>
                </a:lnTo>
                <a:lnTo>
                  <a:pt x="1820" y="775"/>
                </a:lnTo>
                <a:lnTo>
                  <a:pt x="1828" y="786"/>
                </a:lnTo>
                <a:lnTo>
                  <a:pt x="1829" y="787"/>
                </a:lnTo>
                <a:lnTo>
                  <a:pt x="1836" y="786"/>
                </a:lnTo>
                <a:lnTo>
                  <a:pt x="1848" y="783"/>
                </a:lnTo>
                <a:lnTo>
                  <a:pt x="1860" y="779"/>
                </a:lnTo>
                <a:lnTo>
                  <a:pt x="1871" y="775"/>
                </a:lnTo>
                <a:lnTo>
                  <a:pt x="1871" y="790"/>
                </a:lnTo>
                <a:lnTo>
                  <a:pt x="1871" y="802"/>
                </a:lnTo>
                <a:lnTo>
                  <a:pt x="1864" y="804"/>
                </a:lnTo>
                <a:lnTo>
                  <a:pt x="1859" y="806"/>
                </a:lnTo>
                <a:lnTo>
                  <a:pt x="1852" y="809"/>
                </a:lnTo>
                <a:lnTo>
                  <a:pt x="1847" y="812"/>
                </a:lnTo>
                <a:lnTo>
                  <a:pt x="1843" y="816"/>
                </a:lnTo>
                <a:lnTo>
                  <a:pt x="1839" y="820"/>
                </a:lnTo>
                <a:lnTo>
                  <a:pt x="1836" y="827"/>
                </a:lnTo>
                <a:lnTo>
                  <a:pt x="1836" y="83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69" name="Freeform 73"/>
          <p:cNvSpPr>
            <a:spLocks/>
          </p:cNvSpPr>
          <p:nvPr/>
        </p:nvSpPr>
        <p:spPr bwMode="auto">
          <a:xfrm>
            <a:off x="8879657" y="2120151"/>
            <a:ext cx="1306664" cy="1265118"/>
          </a:xfrm>
          <a:custGeom>
            <a:avLst/>
            <a:gdLst>
              <a:gd name="T0" fmla="*/ 207 w 1260"/>
              <a:gd name="T1" fmla="*/ 960 h 1218"/>
              <a:gd name="T2" fmla="*/ 86 w 1260"/>
              <a:gd name="T3" fmla="*/ 1015 h 1218"/>
              <a:gd name="T4" fmla="*/ 28 w 1260"/>
              <a:gd name="T5" fmla="*/ 953 h 1218"/>
              <a:gd name="T6" fmla="*/ 7 w 1260"/>
              <a:gd name="T7" fmla="*/ 912 h 1218"/>
              <a:gd name="T8" fmla="*/ 1 w 1260"/>
              <a:gd name="T9" fmla="*/ 797 h 1218"/>
              <a:gd name="T10" fmla="*/ 33 w 1260"/>
              <a:gd name="T11" fmla="*/ 729 h 1218"/>
              <a:gd name="T12" fmla="*/ 126 w 1260"/>
              <a:gd name="T13" fmla="*/ 658 h 1218"/>
              <a:gd name="T14" fmla="*/ 201 w 1260"/>
              <a:gd name="T15" fmla="*/ 619 h 1218"/>
              <a:gd name="T16" fmla="*/ 240 w 1260"/>
              <a:gd name="T17" fmla="*/ 573 h 1218"/>
              <a:gd name="T18" fmla="*/ 341 w 1260"/>
              <a:gd name="T19" fmla="*/ 464 h 1218"/>
              <a:gd name="T20" fmla="*/ 398 w 1260"/>
              <a:gd name="T21" fmla="*/ 351 h 1218"/>
              <a:gd name="T22" fmla="*/ 510 w 1260"/>
              <a:gd name="T23" fmla="*/ 268 h 1218"/>
              <a:gd name="T24" fmla="*/ 450 w 1260"/>
              <a:gd name="T25" fmla="*/ 230 h 1218"/>
              <a:gd name="T26" fmla="*/ 463 w 1260"/>
              <a:gd name="T27" fmla="*/ 187 h 1218"/>
              <a:gd name="T28" fmla="*/ 517 w 1260"/>
              <a:gd name="T29" fmla="*/ 180 h 1218"/>
              <a:gd name="T30" fmla="*/ 570 w 1260"/>
              <a:gd name="T31" fmla="*/ 212 h 1218"/>
              <a:gd name="T32" fmla="*/ 578 w 1260"/>
              <a:gd name="T33" fmla="*/ 160 h 1218"/>
              <a:gd name="T34" fmla="*/ 639 w 1260"/>
              <a:gd name="T35" fmla="*/ 138 h 1218"/>
              <a:gd name="T36" fmla="*/ 705 w 1260"/>
              <a:gd name="T37" fmla="*/ 116 h 1218"/>
              <a:gd name="T38" fmla="*/ 756 w 1260"/>
              <a:gd name="T39" fmla="*/ 75 h 1218"/>
              <a:gd name="T40" fmla="*/ 801 w 1260"/>
              <a:gd name="T41" fmla="*/ 72 h 1218"/>
              <a:gd name="T42" fmla="*/ 825 w 1260"/>
              <a:gd name="T43" fmla="*/ 34 h 1218"/>
              <a:gd name="T44" fmla="*/ 880 w 1260"/>
              <a:gd name="T45" fmla="*/ 30 h 1218"/>
              <a:gd name="T46" fmla="*/ 984 w 1260"/>
              <a:gd name="T47" fmla="*/ 9 h 1218"/>
              <a:gd name="T48" fmla="*/ 957 w 1260"/>
              <a:gd name="T49" fmla="*/ 57 h 1218"/>
              <a:gd name="T50" fmla="*/ 1005 w 1260"/>
              <a:gd name="T51" fmla="*/ 34 h 1218"/>
              <a:gd name="T52" fmla="*/ 1100 w 1260"/>
              <a:gd name="T53" fmla="*/ 33 h 1218"/>
              <a:gd name="T54" fmla="*/ 1141 w 1260"/>
              <a:gd name="T55" fmla="*/ 15 h 1218"/>
              <a:gd name="T56" fmla="*/ 1177 w 1260"/>
              <a:gd name="T57" fmla="*/ 72 h 1218"/>
              <a:gd name="T58" fmla="*/ 1192 w 1260"/>
              <a:gd name="T59" fmla="*/ 113 h 1218"/>
              <a:gd name="T60" fmla="*/ 1130 w 1260"/>
              <a:gd name="T61" fmla="*/ 196 h 1218"/>
              <a:gd name="T62" fmla="*/ 1189 w 1260"/>
              <a:gd name="T63" fmla="*/ 257 h 1218"/>
              <a:gd name="T64" fmla="*/ 1163 w 1260"/>
              <a:gd name="T65" fmla="*/ 327 h 1218"/>
              <a:gd name="T66" fmla="*/ 1190 w 1260"/>
              <a:gd name="T67" fmla="*/ 404 h 1218"/>
              <a:gd name="T68" fmla="*/ 1177 w 1260"/>
              <a:gd name="T69" fmla="*/ 470 h 1218"/>
              <a:gd name="T70" fmla="*/ 1223 w 1260"/>
              <a:gd name="T71" fmla="*/ 549 h 1218"/>
              <a:gd name="T72" fmla="*/ 1230 w 1260"/>
              <a:gd name="T73" fmla="*/ 610 h 1218"/>
              <a:gd name="T74" fmla="*/ 1256 w 1260"/>
              <a:gd name="T75" fmla="*/ 677 h 1218"/>
              <a:gd name="T76" fmla="*/ 1117 w 1260"/>
              <a:gd name="T77" fmla="*/ 812 h 1218"/>
              <a:gd name="T78" fmla="*/ 1013 w 1260"/>
              <a:gd name="T79" fmla="*/ 857 h 1218"/>
              <a:gd name="T80" fmla="*/ 856 w 1260"/>
              <a:gd name="T81" fmla="*/ 880 h 1218"/>
              <a:gd name="T82" fmla="*/ 781 w 1260"/>
              <a:gd name="T83" fmla="*/ 835 h 1218"/>
              <a:gd name="T84" fmla="*/ 786 w 1260"/>
              <a:gd name="T85" fmla="*/ 769 h 1218"/>
              <a:gd name="T86" fmla="*/ 761 w 1260"/>
              <a:gd name="T87" fmla="*/ 681 h 1218"/>
              <a:gd name="T88" fmla="*/ 864 w 1260"/>
              <a:gd name="T89" fmla="*/ 594 h 1218"/>
              <a:gd name="T90" fmla="*/ 977 w 1260"/>
              <a:gd name="T91" fmla="*/ 504 h 1218"/>
              <a:gd name="T92" fmla="*/ 929 w 1260"/>
              <a:gd name="T93" fmla="*/ 447 h 1218"/>
              <a:gd name="T94" fmla="*/ 795 w 1260"/>
              <a:gd name="T95" fmla="*/ 468 h 1218"/>
              <a:gd name="T96" fmla="*/ 777 w 1260"/>
              <a:gd name="T97" fmla="*/ 558 h 1218"/>
              <a:gd name="T98" fmla="*/ 622 w 1260"/>
              <a:gd name="T99" fmla="*/ 666 h 1218"/>
              <a:gd name="T100" fmla="*/ 573 w 1260"/>
              <a:gd name="T101" fmla="*/ 758 h 1218"/>
              <a:gd name="T102" fmla="*/ 574 w 1260"/>
              <a:gd name="T103" fmla="*/ 815 h 1218"/>
              <a:gd name="T104" fmla="*/ 651 w 1260"/>
              <a:gd name="T105" fmla="*/ 880 h 1218"/>
              <a:gd name="T106" fmla="*/ 605 w 1260"/>
              <a:gd name="T107" fmla="*/ 960 h 1218"/>
              <a:gd name="T108" fmla="*/ 553 w 1260"/>
              <a:gd name="T109" fmla="*/ 991 h 1218"/>
              <a:gd name="T110" fmla="*/ 563 w 1260"/>
              <a:gd name="T111" fmla="*/ 1083 h 1218"/>
              <a:gd name="T112" fmla="*/ 514 w 1260"/>
              <a:gd name="T113" fmla="*/ 1157 h 1218"/>
              <a:gd name="T114" fmla="*/ 432 w 1260"/>
              <a:gd name="T115" fmla="*/ 1191 h 1218"/>
              <a:gd name="T116" fmla="*/ 368 w 1260"/>
              <a:gd name="T117" fmla="*/ 1194 h 1218"/>
              <a:gd name="T118" fmla="*/ 311 w 1260"/>
              <a:gd name="T119" fmla="*/ 1021 h 1218"/>
              <a:gd name="T120" fmla="*/ 293 w 1260"/>
              <a:gd name="T121" fmla="*/ 936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0" h="1218">
                <a:moveTo>
                  <a:pt x="293" y="944"/>
                </a:moveTo>
                <a:lnTo>
                  <a:pt x="285" y="941"/>
                </a:lnTo>
                <a:lnTo>
                  <a:pt x="279" y="936"/>
                </a:lnTo>
                <a:lnTo>
                  <a:pt x="273" y="932"/>
                </a:lnTo>
                <a:lnTo>
                  <a:pt x="269" y="927"/>
                </a:lnTo>
                <a:lnTo>
                  <a:pt x="262" y="915"/>
                </a:lnTo>
                <a:lnTo>
                  <a:pt x="254" y="902"/>
                </a:lnTo>
                <a:lnTo>
                  <a:pt x="241" y="921"/>
                </a:lnTo>
                <a:lnTo>
                  <a:pt x="225" y="941"/>
                </a:lnTo>
                <a:lnTo>
                  <a:pt x="216" y="951"/>
                </a:lnTo>
                <a:lnTo>
                  <a:pt x="207" y="960"/>
                </a:lnTo>
                <a:lnTo>
                  <a:pt x="198" y="969"/>
                </a:lnTo>
                <a:lnTo>
                  <a:pt x="188" y="978"/>
                </a:lnTo>
                <a:lnTo>
                  <a:pt x="177" y="986"/>
                </a:lnTo>
                <a:lnTo>
                  <a:pt x="166" y="994"/>
                </a:lnTo>
                <a:lnTo>
                  <a:pt x="155" y="1000"/>
                </a:lnTo>
                <a:lnTo>
                  <a:pt x="144" y="1006"/>
                </a:lnTo>
                <a:lnTo>
                  <a:pt x="132" y="1011"/>
                </a:lnTo>
                <a:lnTo>
                  <a:pt x="119" y="1014"/>
                </a:lnTo>
                <a:lnTo>
                  <a:pt x="106" y="1017"/>
                </a:lnTo>
                <a:lnTo>
                  <a:pt x="92" y="1018"/>
                </a:lnTo>
                <a:lnTo>
                  <a:pt x="86" y="1015"/>
                </a:lnTo>
                <a:lnTo>
                  <a:pt x="77" y="1011"/>
                </a:lnTo>
                <a:lnTo>
                  <a:pt x="65" y="1005"/>
                </a:lnTo>
                <a:lnTo>
                  <a:pt x="51" y="997"/>
                </a:lnTo>
                <a:lnTo>
                  <a:pt x="38" y="988"/>
                </a:lnTo>
                <a:lnTo>
                  <a:pt x="26" y="981"/>
                </a:lnTo>
                <a:lnTo>
                  <a:pt x="18" y="975"/>
                </a:lnTo>
                <a:lnTo>
                  <a:pt x="15" y="971"/>
                </a:lnTo>
                <a:lnTo>
                  <a:pt x="16" y="966"/>
                </a:lnTo>
                <a:lnTo>
                  <a:pt x="19" y="960"/>
                </a:lnTo>
                <a:lnTo>
                  <a:pt x="23" y="957"/>
                </a:lnTo>
                <a:lnTo>
                  <a:pt x="28" y="953"/>
                </a:lnTo>
                <a:lnTo>
                  <a:pt x="38" y="947"/>
                </a:lnTo>
                <a:lnTo>
                  <a:pt x="46" y="944"/>
                </a:lnTo>
                <a:lnTo>
                  <a:pt x="46" y="923"/>
                </a:lnTo>
                <a:lnTo>
                  <a:pt x="46" y="920"/>
                </a:lnTo>
                <a:lnTo>
                  <a:pt x="32" y="921"/>
                </a:lnTo>
                <a:lnTo>
                  <a:pt x="23" y="921"/>
                </a:lnTo>
                <a:lnTo>
                  <a:pt x="14" y="923"/>
                </a:lnTo>
                <a:lnTo>
                  <a:pt x="0" y="929"/>
                </a:lnTo>
                <a:lnTo>
                  <a:pt x="1" y="923"/>
                </a:lnTo>
                <a:lnTo>
                  <a:pt x="3" y="918"/>
                </a:lnTo>
                <a:lnTo>
                  <a:pt x="7" y="912"/>
                </a:lnTo>
                <a:lnTo>
                  <a:pt x="11" y="905"/>
                </a:lnTo>
                <a:lnTo>
                  <a:pt x="21" y="892"/>
                </a:lnTo>
                <a:lnTo>
                  <a:pt x="30" y="882"/>
                </a:lnTo>
                <a:lnTo>
                  <a:pt x="26" y="876"/>
                </a:lnTo>
                <a:lnTo>
                  <a:pt x="22" y="870"/>
                </a:lnTo>
                <a:lnTo>
                  <a:pt x="17" y="864"/>
                </a:lnTo>
                <a:lnTo>
                  <a:pt x="14" y="857"/>
                </a:lnTo>
                <a:lnTo>
                  <a:pt x="9" y="843"/>
                </a:lnTo>
                <a:lnTo>
                  <a:pt x="5" y="828"/>
                </a:lnTo>
                <a:lnTo>
                  <a:pt x="2" y="813"/>
                </a:lnTo>
                <a:lnTo>
                  <a:pt x="1" y="797"/>
                </a:lnTo>
                <a:lnTo>
                  <a:pt x="0" y="780"/>
                </a:lnTo>
                <a:lnTo>
                  <a:pt x="0" y="762"/>
                </a:lnTo>
                <a:lnTo>
                  <a:pt x="0" y="758"/>
                </a:lnTo>
                <a:lnTo>
                  <a:pt x="1" y="754"/>
                </a:lnTo>
                <a:lnTo>
                  <a:pt x="2" y="750"/>
                </a:lnTo>
                <a:lnTo>
                  <a:pt x="4" y="747"/>
                </a:lnTo>
                <a:lnTo>
                  <a:pt x="9" y="743"/>
                </a:lnTo>
                <a:lnTo>
                  <a:pt x="15" y="740"/>
                </a:lnTo>
                <a:lnTo>
                  <a:pt x="21" y="736"/>
                </a:lnTo>
                <a:lnTo>
                  <a:pt x="27" y="733"/>
                </a:lnTo>
                <a:lnTo>
                  <a:pt x="33" y="729"/>
                </a:lnTo>
                <a:lnTo>
                  <a:pt x="39" y="724"/>
                </a:lnTo>
                <a:lnTo>
                  <a:pt x="45" y="714"/>
                </a:lnTo>
                <a:lnTo>
                  <a:pt x="53" y="703"/>
                </a:lnTo>
                <a:lnTo>
                  <a:pt x="62" y="694"/>
                </a:lnTo>
                <a:lnTo>
                  <a:pt x="70" y="687"/>
                </a:lnTo>
                <a:lnTo>
                  <a:pt x="79" y="679"/>
                </a:lnTo>
                <a:lnTo>
                  <a:pt x="90" y="672"/>
                </a:lnTo>
                <a:lnTo>
                  <a:pt x="102" y="667"/>
                </a:lnTo>
                <a:lnTo>
                  <a:pt x="116" y="663"/>
                </a:lnTo>
                <a:lnTo>
                  <a:pt x="121" y="661"/>
                </a:lnTo>
                <a:lnTo>
                  <a:pt x="126" y="658"/>
                </a:lnTo>
                <a:lnTo>
                  <a:pt x="131" y="655"/>
                </a:lnTo>
                <a:lnTo>
                  <a:pt x="135" y="652"/>
                </a:lnTo>
                <a:lnTo>
                  <a:pt x="144" y="644"/>
                </a:lnTo>
                <a:lnTo>
                  <a:pt x="152" y="637"/>
                </a:lnTo>
                <a:lnTo>
                  <a:pt x="157" y="634"/>
                </a:lnTo>
                <a:lnTo>
                  <a:pt x="162" y="630"/>
                </a:lnTo>
                <a:lnTo>
                  <a:pt x="168" y="627"/>
                </a:lnTo>
                <a:lnTo>
                  <a:pt x="175" y="624"/>
                </a:lnTo>
                <a:lnTo>
                  <a:pt x="182" y="622"/>
                </a:lnTo>
                <a:lnTo>
                  <a:pt x="191" y="621"/>
                </a:lnTo>
                <a:lnTo>
                  <a:pt x="201" y="619"/>
                </a:lnTo>
                <a:lnTo>
                  <a:pt x="212" y="621"/>
                </a:lnTo>
                <a:lnTo>
                  <a:pt x="200" y="617"/>
                </a:lnTo>
                <a:lnTo>
                  <a:pt x="191" y="614"/>
                </a:lnTo>
                <a:lnTo>
                  <a:pt x="184" y="612"/>
                </a:lnTo>
                <a:lnTo>
                  <a:pt x="173" y="609"/>
                </a:lnTo>
                <a:lnTo>
                  <a:pt x="187" y="604"/>
                </a:lnTo>
                <a:lnTo>
                  <a:pt x="199" y="600"/>
                </a:lnTo>
                <a:lnTo>
                  <a:pt x="211" y="594"/>
                </a:lnTo>
                <a:lnTo>
                  <a:pt x="220" y="588"/>
                </a:lnTo>
                <a:lnTo>
                  <a:pt x="231" y="581"/>
                </a:lnTo>
                <a:lnTo>
                  <a:pt x="240" y="573"/>
                </a:lnTo>
                <a:lnTo>
                  <a:pt x="249" y="565"/>
                </a:lnTo>
                <a:lnTo>
                  <a:pt x="258" y="558"/>
                </a:lnTo>
                <a:lnTo>
                  <a:pt x="274" y="541"/>
                </a:lnTo>
                <a:lnTo>
                  <a:pt x="290" y="523"/>
                </a:lnTo>
                <a:lnTo>
                  <a:pt x="309" y="506"/>
                </a:lnTo>
                <a:lnTo>
                  <a:pt x="327" y="489"/>
                </a:lnTo>
                <a:lnTo>
                  <a:pt x="330" y="486"/>
                </a:lnTo>
                <a:lnTo>
                  <a:pt x="334" y="483"/>
                </a:lnTo>
                <a:lnTo>
                  <a:pt x="336" y="479"/>
                </a:lnTo>
                <a:lnTo>
                  <a:pt x="338" y="473"/>
                </a:lnTo>
                <a:lnTo>
                  <a:pt x="341" y="464"/>
                </a:lnTo>
                <a:lnTo>
                  <a:pt x="344" y="452"/>
                </a:lnTo>
                <a:lnTo>
                  <a:pt x="347" y="441"/>
                </a:lnTo>
                <a:lnTo>
                  <a:pt x="350" y="432"/>
                </a:lnTo>
                <a:lnTo>
                  <a:pt x="351" y="429"/>
                </a:lnTo>
                <a:lnTo>
                  <a:pt x="353" y="426"/>
                </a:lnTo>
                <a:lnTo>
                  <a:pt x="355" y="424"/>
                </a:lnTo>
                <a:lnTo>
                  <a:pt x="358" y="424"/>
                </a:lnTo>
                <a:lnTo>
                  <a:pt x="374" y="385"/>
                </a:lnTo>
                <a:lnTo>
                  <a:pt x="381" y="373"/>
                </a:lnTo>
                <a:lnTo>
                  <a:pt x="390" y="361"/>
                </a:lnTo>
                <a:lnTo>
                  <a:pt x="398" y="351"/>
                </a:lnTo>
                <a:lnTo>
                  <a:pt x="408" y="341"/>
                </a:lnTo>
                <a:lnTo>
                  <a:pt x="419" y="333"/>
                </a:lnTo>
                <a:lnTo>
                  <a:pt x="430" y="325"/>
                </a:lnTo>
                <a:lnTo>
                  <a:pt x="442" y="318"/>
                </a:lnTo>
                <a:lnTo>
                  <a:pt x="455" y="312"/>
                </a:lnTo>
                <a:lnTo>
                  <a:pt x="461" y="309"/>
                </a:lnTo>
                <a:lnTo>
                  <a:pt x="469" y="306"/>
                </a:lnTo>
                <a:lnTo>
                  <a:pt x="475" y="300"/>
                </a:lnTo>
                <a:lnTo>
                  <a:pt x="483" y="295"/>
                </a:lnTo>
                <a:lnTo>
                  <a:pt x="496" y="283"/>
                </a:lnTo>
                <a:lnTo>
                  <a:pt x="510" y="268"/>
                </a:lnTo>
                <a:lnTo>
                  <a:pt x="521" y="252"/>
                </a:lnTo>
                <a:lnTo>
                  <a:pt x="532" y="235"/>
                </a:lnTo>
                <a:lnTo>
                  <a:pt x="541" y="219"/>
                </a:lnTo>
                <a:lnTo>
                  <a:pt x="547" y="204"/>
                </a:lnTo>
                <a:lnTo>
                  <a:pt x="519" y="214"/>
                </a:lnTo>
                <a:lnTo>
                  <a:pt x="496" y="224"/>
                </a:lnTo>
                <a:lnTo>
                  <a:pt x="485" y="228"/>
                </a:lnTo>
                <a:lnTo>
                  <a:pt x="473" y="231"/>
                </a:lnTo>
                <a:lnTo>
                  <a:pt x="461" y="233"/>
                </a:lnTo>
                <a:lnTo>
                  <a:pt x="447" y="234"/>
                </a:lnTo>
                <a:lnTo>
                  <a:pt x="450" y="230"/>
                </a:lnTo>
                <a:lnTo>
                  <a:pt x="455" y="227"/>
                </a:lnTo>
                <a:lnTo>
                  <a:pt x="459" y="224"/>
                </a:lnTo>
                <a:lnTo>
                  <a:pt x="464" y="220"/>
                </a:lnTo>
                <a:lnTo>
                  <a:pt x="473" y="215"/>
                </a:lnTo>
                <a:lnTo>
                  <a:pt x="478" y="212"/>
                </a:lnTo>
                <a:lnTo>
                  <a:pt x="463" y="209"/>
                </a:lnTo>
                <a:lnTo>
                  <a:pt x="455" y="207"/>
                </a:lnTo>
                <a:lnTo>
                  <a:pt x="457" y="201"/>
                </a:lnTo>
                <a:lnTo>
                  <a:pt x="458" y="195"/>
                </a:lnTo>
                <a:lnTo>
                  <a:pt x="461" y="191"/>
                </a:lnTo>
                <a:lnTo>
                  <a:pt x="463" y="187"/>
                </a:lnTo>
                <a:lnTo>
                  <a:pt x="466" y="185"/>
                </a:lnTo>
                <a:lnTo>
                  <a:pt x="470" y="182"/>
                </a:lnTo>
                <a:lnTo>
                  <a:pt x="474" y="181"/>
                </a:lnTo>
                <a:lnTo>
                  <a:pt x="478" y="180"/>
                </a:lnTo>
                <a:lnTo>
                  <a:pt x="487" y="182"/>
                </a:lnTo>
                <a:lnTo>
                  <a:pt x="493" y="185"/>
                </a:lnTo>
                <a:lnTo>
                  <a:pt x="501" y="172"/>
                </a:lnTo>
                <a:lnTo>
                  <a:pt x="509" y="162"/>
                </a:lnTo>
                <a:lnTo>
                  <a:pt x="514" y="169"/>
                </a:lnTo>
                <a:lnTo>
                  <a:pt x="516" y="177"/>
                </a:lnTo>
                <a:lnTo>
                  <a:pt x="517" y="180"/>
                </a:lnTo>
                <a:lnTo>
                  <a:pt x="516" y="185"/>
                </a:lnTo>
                <a:lnTo>
                  <a:pt x="515" y="188"/>
                </a:lnTo>
                <a:lnTo>
                  <a:pt x="513" y="192"/>
                </a:lnTo>
                <a:lnTo>
                  <a:pt x="521" y="193"/>
                </a:lnTo>
                <a:lnTo>
                  <a:pt x="530" y="195"/>
                </a:lnTo>
                <a:lnTo>
                  <a:pt x="537" y="199"/>
                </a:lnTo>
                <a:lnTo>
                  <a:pt x="543" y="202"/>
                </a:lnTo>
                <a:lnTo>
                  <a:pt x="548" y="205"/>
                </a:lnTo>
                <a:lnTo>
                  <a:pt x="555" y="208"/>
                </a:lnTo>
                <a:lnTo>
                  <a:pt x="563" y="211"/>
                </a:lnTo>
                <a:lnTo>
                  <a:pt x="570" y="212"/>
                </a:lnTo>
                <a:lnTo>
                  <a:pt x="573" y="209"/>
                </a:lnTo>
                <a:lnTo>
                  <a:pt x="578" y="205"/>
                </a:lnTo>
                <a:lnTo>
                  <a:pt x="582" y="199"/>
                </a:lnTo>
                <a:lnTo>
                  <a:pt x="587" y="190"/>
                </a:lnTo>
                <a:lnTo>
                  <a:pt x="596" y="176"/>
                </a:lnTo>
                <a:lnTo>
                  <a:pt x="601" y="169"/>
                </a:lnTo>
                <a:lnTo>
                  <a:pt x="594" y="166"/>
                </a:lnTo>
                <a:lnTo>
                  <a:pt x="589" y="164"/>
                </a:lnTo>
                <a:lnTo>
                  <a:pt x="583" y="164"/>
                </a:lnTo>
                <a:lnTo>
                  <a:pt x="574" y="165"/>
                </a:lnTo>
                <a:lnTo>
                  <a:pt x="578" y="160"/>
                </a:lnTo>
                <a:lnTo>
                  <a:pt x="581" y="154"/>
                </a:lnTo>
                <a:lnTo>
                  <a:pt x="585" y="150"/>
                </a:lnTo>
                <a:lnTo>
                  <a:pt x="589" y="146"/>
                </a:lnTo>
                <a:lnTo>
                  <a:pt x="594" y="142"/>
                </a:lnTo>
                <a:lnTo>
                  <a:pt x="599" y="140"/>
                </a:lnTo>
                <a:lnTo>
                  <a:pt x="606" y="139"/>
                </a:lnTo>
                <a:lnTo>
                  <a:pt x="613" y="138"/>
                </a:lnTo>
                <a:lnTo>
                  <a:pt x="622" y="139"/>
                </a:lnTo>
                <a:lnTo>
                  <a:pt x="631" y="139"/>
                </a:lnTo>
                <a:lnTo>
                  <a:pt x="635" y="139"/>
                </a:lnTo>
                <a:lnTo>
                  <a:pt x="639" y="138"/>
                </a:lnTo>
                <a:lnTo>
                  <a:pt x="643" y="137"/>
                </a:lnTo>
                <a:lnTo>
                  <a:pt x="648" y="135"/>
                </a:lnTo>
                <a:lnTo>
                  <a:pt x="638" y="127"/>
                </a:lnTo>
                <a:lnTo>
                  <a:pt x="632" y="119"/>
                </a:lnTo>
                <a:lnTo>
                  <a:pt x="639" y="114"/>
                </a:lnTo>
                <a:lnTo>
                  <a:pt x="648" y="110"/>
                </a:lnTo>
                <a:lnTo>
                  <a:pt x="656" y="107"/>
                </a:lnTo>
                <a:lnTo>
                  <a:pt x="666" y="106"/>
                </a:lnTo>
                <a:lnTo>
                  <a:pt x="686" y="102"/>
                </a:lnTo>
                <a:lnTo>
                  <a:pt x="705" y="100"/>
                </a:lnTo>
                <a:lnTo>
                  <a:pt x="705" y="116"/>
                </a:lnTo>
                <a:lnTo>
                  <a:pt x="705" y="119"/>
                </a:lnTo>
                <a:lnTo>
                  <a:pt x="709" y="117"/>
                </a:lnTo>
                <a:lnTo>
                  <a:pt x="713" y="116"/>
                </a:lnTo>
                <a:lnTo>
                  <a:pt x="717" y="113"/>
                </a:lnTo>
                <a:lnTo>
                  <a:pt x="720" y="111"/>
                </a:lnTo>
                <a:lnTo>
                  <a:pt x="726" y="103"/>
                </a:lnTo>
                <a:lnTo>
                  <a:pt x="732" y="96"/>
                </a:lnTo>
                <a:lnTo>
                  <a:pt x="738" y="88"/>
                </a:lnTo>
                <a:lnTo>
                  <a:pt x="746" y="81"/>
                </a:lnTo>
                <a:lnTo>
                  <a:pt x="750" y="79"/>
                </a:lnTo>
                <a:lnTo>
                  <a:pt x="756" y="75"/>
                </a:lnTo>
                <a:lnTo>
                  <a:pt x="761" y="74"/>
                </a:lnTo>
                <a:lnTo>
                  <a:pt x="767" y="73"/>
                </a:lnTo>
                <a:lnTo>
                  <a:pt x="767" y="100"/>
                </a:lnTo>
                <a:lnTo>
                  <a:pt x="767" y="103"/>
                </a:lnTo>
                <a:lnTo>
                  <a:pt x="771" y="96"/>
                </a:lnTo>
                <a:lnTo>
                  <a:pt x="776" y="90"/>
                </a:lnTo>
                <a:lnTo>
                  <a:pt x="781" y="85"/>
                </a:lnTo>
                <a:lnTo>
                  <a:pt x="786" y="81"/>
                </a:lnTo>
                <a:lnTo>
                  <a:pt x="790" y="77"/>
                </a:lnTo>
                <a:lnTo>
                  <a:pt x="796" y="74"/>
                </a:lnTo>
                <a:lnTo>
                  <a:pt x="801" y="72"/>
                </a:lnTo>
                <a:lnTo>
                  <a:pt x="807" y="70"/>
                </a:lnTo>
                <a:lnTo>
                  <a:pt x="817" y="68"/>
                </a:lnTo>
                <a:lnTo>
                  <a:pt x="829" y="66"/>
                </a:lnTo>
                <a:lnTo>
                  <a:pt x="840" y="62"/>
                </a:lnTo>
                <a:lnTo>
                  <a:pt x="852" y="57"/>
                </a:lnTo>
                <a:lnTo>
                  <a:pt x="841" y="53"/>
                </a:lnTo>
                <a:lnTo>
                  <a:pt x="832" y="47"/>
                </a:lnTo>
                <a:lnTo>
                  <a:pt x="829" y="45"/>
                </a:lnTo>
                <a:lnTo>
                  <a:pt x="827" y="42"/>
                </a:lnTo>
                <a:lnTo>
                  <a:pt x="825" y="39"/>
                </a:lnTo>
                <a:lnTo>
                  <a:pt x="825" y="34"/>
                </a:lnTo>
                <a:lnTo>
                  <a:pt x="826" y="31"/>
                </a:lnTo>
                <a:lnTo>
                  <a:pt x="829" y="29"/>
                </a:lnTo>
                <a:lnTo>
                  <a:pt x="835" y="26"/>
                </a:lnTo>
                <a:lnTo>
                  <a:pt x="841" y="22"/>
                </a:lnTo>
                <a:lnTo>
                  <a:pt x="846" y="20"/>
                </a:lnTo>
                <a:lnTo>
                  <a:pt x="852" y="17"/>
                </a:lnTo>
                <a:lnTo>
                  <a:pt x="857" y="14"/>
                </a:lnTo>
                <a:lnTo>
                  <a:pt x="859" y="11"/>
                </a:lnTo>
                <a:lnTo>
                  <a:pt x="868" y="20"/>
                </a:lnTo>
                <a:lnTo>
                  <a:pt x="876" y="27"/>
                </a:lnTo>
                <a:lnTo>
                  <a:pt x="880" y="30"/>
                </a:lnTo>
                <a:lnTo>
                  <a:pt x="884" y="32"/>
                </a:lnTo>
                <a:lnTo>
                  <a:pt x="889" y="34"/>
                </a:lnTo>
                <a:lnTo>
                  <a:pt x="894" y="34"/>
                </a:lnTo>
                <a:lnTo>
                  <a:pt x="906" y="32"/>
                </a:lnTo>
                <a:lnTo>
                  <a:pt x="920" y="28"/>
                </a:lnTo>
                <a:lnTo>
                  <a:pt x="935" y="22"/>
                </a:lnTo>
                <a:lnTo>
                  <a:pt x="950" y="16"/>
                </a:lnTo>
                <a:lnTo>
                  <a:pt x="964" y="10"/>
                </a:lnTo>
                <a:lnTo>
                  <a:pt x="976" y="8"/>
                </a:lnTo>
                <a:lnTo>
                  <a:pt x="980" y="8"/>
                </a:lnTo>
                <a:lnTo>
                  <a:pt x="984" y="9"/>
                </a:lnTo>
                <a:lnTo>
                  <a:pt x="986" y="11"/>
                </a:lnTo>
                <a:lnTo>
                  <a:pt x="987" y="15"/>
                </a:lnTo>
                <a:lnTo>
                  <a:pt x="986" y="19"/>
                </a:lnTo>
                <a:lnTo>
                  <a:pt x="986" y="23"/>
                </a:lnTo>
                <a:lnTo>
                  <a:pt x="984" y="27"/>
                </a:lnTo>
                <a:lnTo>
                  <a:pt x="981" y="30"/>
                </a:lnTo>
                <a:lnTo>
                  <a:pt x="977" y="36"/>
                </a:lnTo>
                <a:lnTo>
                  <a:pt x="971" y="42"/>
                </a:lnTo>
                <a:lnTo>
                  <a:pt x="964" y="48"/>
                </a:lnTo>
                <a:lnTo>
                  <a:pt x="959" y="54"/>
                </a:lnTo>
                <a:lnTo>
                  <a:pt x="957" y="57"/>
                </a:lnTo>
                <a:lnTo>
                  <a:pt x="954" y="61"/>
                </a:lnTo>
                <a:lnTo>
                  <a:pt x="953" y="64"/>
                </a:lnTo>
                <a:lnTo>
                  <a:pt x="952" y="69"/>
                </a:lnTo>
                <a:lnTo>
                  <a:pt x="958" y="69"/>
                </a:lnTo>
                <a:lnTo>
                  <a:pt x="963" y="69"/>
                </a:lnTo>
                <a:lnTo>
                  <a:pt x="967" y="67"/>
                </a:lnTo>
                <a:lnTo>
                  <a:pt x="972" y="64"/>
                </a:lnTo>
                <a:lnTo>
                  <a:pt x="980" y="59"/>
                </a:lnTo>
                <a:lnTo>
                  <a:pt x="989" y="51"/>
                </a:lnTo>
                <a:lnTo>
                  <a:pt x="997" y="43"/>
                </a:lnTo>
                <a:lnTo>
                  <a:pt x="1005" y="34"/>
                </a:lnTo>
                <a:lnTo>
                  <a:pt x="1015" y="26"/>
                </a:lnTo>
                <a:lnTo>
                  <a:pt x="1026" y="19"/>
                </a:lnTo>
                <a:lnTo>
                  <a:pt x="1029" y="34"/>
                </a:lnTo>
                <a:lnTo>
                  <a:pt x="1033" y="49"/>
                </a:lnTo>
                <a:lnTo>
                  <a:pt x="1048" y="35"/>
                </a:lnTo>
                <a:lnTo>
                  <a:pt x="1062" y="23"/>
                </a:lnTo>
                <a:lnTo>
                  <a:pt x="1079" y="13"/>
                </a:lnTo>
                <a:lnTo>
                  <a:pt x="1098" y="0"/>
                </a:lnTo>
                <a:lnTo>
                  <a:pt x="1098" y="16"/>
                </a:lnTo>
                <a:lnTo>
                  <a:pt x="1099" y="28"/>
                </a:lnTo>
                <a:lnTo>
                  <a:pt x="1100" y="33"/>
                </a:lnTo>
                <a:lnTo>
                  <a:pt x="1103" y="37"/>
                </a:lnTo>
                <a:lnTo>
                  <a:pt x="1108" y="40"/>
                </a:lnTo>
                <a:lnTo>
                  <a:pt x="1114" y="42"/>
                </a:lnTo>
                <a:lnTo>
                  <a:pt x="1115" y="36"/>
                </a:lnTo>
                <a:lnTo>
                  <a:pt x="1117" y="31"/>
                </a:lnTo>
                <a:lnTo>
                  <a:pt x="1120" y="27"/>
                </a:lnTo>
                <a:lnTo>
                  <a:pt x="1123" y="22"/>
                </a:lnTo>
                <a:lnTo>
                  <a:pt x="1126" y="19"/>
                </a:lnTo>
                <a:lnTo>
                  <a:pt x="1130" y="17"/>
                </a:lnTo>
                <a:lnTo>
                  <a:pt x="1136" y="16"/>
                </a:lnTo>
                <a:lnTo>
                  <a:pt x="1141" y="15"/>
                </a:lnTo>
                <a:lnTo>
                  <a:pt x="1151" y="18"/>
                </a:lnTo>
                <a:lnTo>
                  <a:pt x="1167" y="26"/>
                </a:lnTo>
                <a:lnTo>
                  <a:pt x="1184" y="34"/>
                </a:lnTo>
                <a:lnTo>
                  <a:pt x="1198" y="42"/>
                </a:lnTo>
                <a:lnTo>
                  <a:pt x="1195" y="49"/>
                </a:lnTo>
                <a:lnTo>
                  <a:pt x="1193" y="56"/>
                </a:lnTo>
                <a:lnTo>
                  <a:pt x="1190" y="60"/>
                </a:lnTo>
                <a:lnTo>
                  <a:pt x="1187" y="64"/>
                </a:lnTo>
                <a:lnTo>
                  <a:pt x="1183" y="68"/>
                </a:lnTo>
                <a:lnTo>
                  <a:pt x="1180" y="70"/>
                </a:lnTo>
                <a:lnTo>
                  <a:pt x="1177" y="72"/>
                </a:lnTo>
                <a:lnTo>
                  <a:pt x="1172" y="73"/>
                </a:lnTo>
                <a:lnTo>
                  <a:pt x="1154" y="77"/>
                </a:lnTo>
                <a:lnTo>
                  <a:pt x="1129" y="84"/>
                </a:lnTo>
                <a:lnTo>
                  <a:pt x="1142" y="92"/>
                </a:lnTo>
                <a:lnTo>
                  <a:pt x="1152" y="97"/>
                </a:lnTo>
                <a:lnTo>
                  <a:pt x="1155" y="100"/>
                </a:lnTo>
                <a:lnTo>
                  <a:pt x="1158" y="102"/>
                </a:lnTo>
                <a:lnTo>
                  <a:pt x="1160" y="105"/>
                </a:lnTo>
                <a:lnTo>
                  <a:pt x="1161" y="108"/>
                </a:lnTo>
                <a:lnTo>
                  <a:pt x="1175" y="110"/>
                </a:lnTo>
                <a:lnTo>
                  <a:pt x="1192" y="113"/>
                </a:lnTo>
                <a:lnTo>
                  <a:pt x="1206" y="114"/>
                </a:lnTo>
                <a:lnTo>
                  <a:pt x="1214" y="115"/>
                </a:lnTo>
                <a:lnTo>
                  <a:pt x="1191" y="129"/>
                </a:lnTo>
                <a:lnTo>
                  <a:pt x="1163" y="149"/>
                </a:lnTo>
                <a:lnTo>
                  <a:pt x="1156" y="155"/>
                </a:lnTo>
                <a:lnTo>
                  <a:pt x="1150" y="161"/>
                </a:lnTo>
                <a:lnTo>
                  <a:pt x="1144" y="167"/>
                </a:lnTo>
                <a:lnTo>
                  <a:pt x="1139" y="174"/>
                </a:lnTo>
                <a:lnTo>
                  <a:pt x="1135" y="181"/>
                </a:lnTo>
                <a:lnTo>
                  <a:pt x="1131" y="189"/>
                </a:lnTo>
                <a:lnTo>
                  <a:pt x="1130" y="196"/>
                </a:lnTo>
                <a:lnTo>
                  <a:pt x="1129" y="204"/>
                </a:lnTo>
                <a:lnTo>
                  <a:pt x="1130" y="209"/>
                </a:lnTo>
                <a:lnTo>
                  <a:pt x="1131" y="214"/>
                </a:lnTo>
                <a:lnTo>
                  <a:pt x="1135" y="218"/>
                </a:lnTo>
                <a:lnTo>
                  <a:pt x="1139" y="221"/>
                </a:lnTo>
                <a:lnTo>
                  <a:pt x="1149" y="228"/>
                </a:lnTo>
                <a:lnTo>
                  <a:pt x="1161" y="233"/>
                </a:lnTo>
                <a:lnTo>
                  <a:pt x="1171" y="240"/>
                </a:lnTo>
                <a:lnTo>
                  <a:pt x="1181" y="247"/>
                </a:lnTo>
                <a:lnTo>
                  <a:pt x="1185" y="252"/>
                </a:lnTo>
                <a:lnTo>
                  <a:pt x="1189" y="257"/>
                </a:lnTo>
                <a:lnTo>
                  <a:pt x="1190" y="262"/>
                </a:lnTo>
                <a:lnTo>
                  <a:pt x="1191" y="269"/>
                </a:lnTo>
                <a:lnTo>
                  <a:pt x="1191" y="275"/>
                </a:lnTo>
                <a:lnTo>
                  <a:pt x="1190" y="280"/>
                </a:lnTo>
                <a:lnTo>
                  <a:pt x="1188" y="285"/>
                </a:lnTo>
                <a:lnTo>
                  <a:pt x="1187" y="290"/>
                </a:lnTo>
                <a:lnTo>
                  <a:pt x="1181" y="298"/>
                </a:lnTo>
                <a:lnTo>
                  <a:pt x="1176" y="306"/>
                </a:lnTo>
                <a:lnTo>
                  <a:pt x="1170" y="314"/>
                </a:lnTo>
                <a:lnTo>
                  <a:pt x="1165" y="322"/>
                </a:lnTo>
                <a:lnTo>
                  <a:pt x="1163" y="327"/>
                </a:lnTo>
                <a:lnTo>
                  <a:pt x="1162" y="332"/>
                </a:lnTo>
                <a:lnTo>
                  <a:pt x="1161" y="337"/>
                </a:lnTo>
                <a:lnTo>
                  <a:pt x="1161" y="343"/>
                </a:lnTo>
                <a:lnTo>
                  <a:pt x="1161" y="348"/>
                </a:lnTo>
                <a:lnTo>
                  <a:pt x="1162" y="353"/>
                </a:lnTo>
                <a:lnTo>
                  <a:pt x="1163" y="359"/>
                </a:lnTo>
                <a:lnTo>
                  <a:pt x="1166" y="364"/>
                </a:lnTo>
                <a:lnTo>
                  <a:pt x="1171" y="374"/>
                </a:lnTo>
                <a:lnTo>
                  <a:pt x="1178" y="384"/>
                </a:lnTo>
                <a:lnTo>
                  <a:pt x="1183" y="393"/>
                </a:lnTo>
                <a:lnTo>
                  <a:pt x="1190" y="404"/>
                </a:lnTo>
                <a:lnTo>
                  <a:pt x="1192" y="410"/>
                </a:lnTo>
                <a:lnTo>
                  <a:pt x="1193" y="415"/>
                </a:lnTo>
                <a:lnTo>
                  <a:pt x="1194" y="421"/>
                </a:lnTo>
                <a:lnTo>
                  <a:pt x="1195" y="427"/>
                </a:lnTo>
                <a:lnTo>
                  <a:pt x="1194" y="434"/>
                </a:lnTo>
                <a:lnTo>
                  <a:pt x="1192" y="441"/>
                </a:lnTo>
                <a:lnTo>
                  <a:pt x="1189" y="446"/>
                </a:lnTo>
                <a:lnTo>
                  <a:pt x="1185" y="453"/>
                </a:lnTo>
                <a:lnTo>
                  <a:pt x="1181" y="458"/>
                </a:lnTo>
                <a:lnTo>
                  <a:pt x="1179" y="465"/>
                </a:lnTo>
                <a:lnTo>
                  <a:pt x="1177" y="470"/>
                </a:lnTo>
                <a:lnTo>
                  <a:pt x="1176" y="478"/>
                </a:lnTo>
                <a:lnTo>
                  <a:pt x="1176" y="484"/>
                </a:lnTo>
                <a:lnTo>
                  <a:pt x="1178" y="491"/>
                </a:lnTo>
                <a:lnTo>
                  <a:pt x="1180" y="496"/>
                </a:lnTo>
                <a:lnTo>
                  <a:pt x="1183" y="502"/>
                </a:lnTo>
                <a:lnTo>
                  <a:pt x="1191" y="511"/>
                </a:lnTo>
                <a:lnTo>
                  <a:pt x="1201" y="520"/>
                </a:lnTo>
                <a:lnTo>
                  <a:pt x="1209" y="529"/>
                </a:lnTo>
                <a:lnTo>
                  <a:pt x="1218" y="538"/>
                </a:lnTo>
                <a:lnTo>
                  <a:pt x="1221" y="544"/>
                </a:lnTo>
                <a:lnTo>
                  <a:pt x="1223" y="549"/>
                </a:lnTo>
                <a:lnTo>
                  <a:pt x="1225" y="556"/>
                </a:lnTo>
                <a:lnTo>
                  <a:pt x="1225" y="562"/>
                </a:lnTo>
                <a:lnTo>
                  <a:pt x="1225" y="566"/>
                </a:lnTo>
                <a:lnTo>
                  <a:pt x="1223" y="570"/>
                </a:lnTo>
                <a:lnTo>
                  <a:pt x="1220" y="574"/>
                </a:lnTo>
                <a:lnTo>
                  <a:pt x="1218" y="576"/>
                </a:lnTo>
                <a:lnTo>
                  <a:pt x="1211" y="582"/>
                </a:lnTo>
                <a:lnTo>
                  <a:pt x="1206" y="585"/>
                </a:lnTo>
                <a:lnTo>
                  <a:pt x="1214" y="595"/>
                </a:lnTo>
                <a:lnTo>
                  <a:pt x="1221" y="603"/>
                </a:lnTo>
                <a:lnTo>
                  <a:pt x="1230" y="610"/>
                </a:lnTo>
                <a:lnTo>
                  <a:pt x="1239" y="617"/>
                </a:lnTo>
                <a:lnTo>
                  <a:pt x="1247" y="625"/>
                </a:lnTo>
                <a:lnTo>
                  <a:pt x="1253" y="634"/>
                </a:lnTo>
                <a:lnTo>
                  <a:pt x="1257" y="638"/>
                </a:lnTo>
                <a:lnTo>
                  <a:pt x="1259" y="643"/>
                </a:lnTo>
                <a:lnTo>
                  <a:pt x="1260" y="649"/>
                </a:lnTo>
                <a:lnTo>
                  <a:pt x="1260" y="655"/>
                </a:lnTo>
                <a:lnTo>
                  <a:pt x="1260" y="661"/>
                </a:lnTo>
                <a:lnTo>
                  <a:pt x="1259" y="666"/>
                </a:lnTo>
                <a:lnTo>
                  <a:pt x="1258" y="671"/>
                </a:lnTo>
                <a:lnTo>
                  <a:pt x="1256" y="677"/>
                </a:lnTo>
                <a:lnTo>
                  <a:pt x="1249" y="688"/>
                </a:lnTo>
                <a:lnTo>
                  <a:pt x="1242" y="698"/>
                </a:lnTo>
                <a:lnTo>
                  <a:pt x="1232" y="709"/>
                </a:lnTo>
                <a:lnTo>
                  <a:pt x="1222" y="720"/>
                </a:lnTo>
                <a:lnTo>
                  <a:pt x="1210" y="731"/>
                </a:lnTo>
                <a:lnTo>
                  <a:pt x="1198" y="742"/>
                </a:lnTo>
                <a:lnTo>
                  <a:pt x="1172" y="763"/>
                </a:lnTo>
                <a:lnTo>
                  <a:pt x="1148" y="783"/>
                </a:lnTo>
                <a:lnTo>
                  <a:pt x="1137" y="793"/>
                </a:lnTo>
                <a:lnTo>
                  <a:pt x="1126" y="802"/>
                </a:lnTo>
                <a:lnTo>
                  <a:pt x="1117" y="812"/>
                </a:lnTo>
                <a:lnTo>
                  <a:pt x="1110" y="821"/>
                </a:lnTo>
                <a:lnTo>
                  <a:pt x="1106" y="827"/>
                </a:lnTo>
                <a:lnTo>
                  <a:pt x="1100" y="833"/>
                </a:lnTo>
                <a:lnTo>
                  <a:pt x="1094" y="837"/>
                </a:lnTo>
                <a:lnTo>
                  <a:pt x="1086" y="841"/>
                </a:lnTo>
                <a:lnTo>
                  <a:pt x="1079" y="846"/>
                </a:lnTo>
                <a:lnTo>
                  <a:pt x="1069" y="849"/>
                </a:lnTo>
                <a:lnTo>
                  <a:pt x="1060" y="851"/>
                </a:lnTo>
                <a:lnTo>
                  <a:pt x="1050" y="854"/>
                </a:lnTo>
                <a:lnTo>
                  <a:pt x="1031" y="856"/>
                </a:lnTo>
                <a:lnTo>
                  <a:pt x="1013" y="857"/>
                </a:lnTo>
                <a:lnTo>
                  <a:pt x="997" y="857"/>
                </a:lnTo>
                <a:lnTo>
                  <a:pt x="982" y="855"/>
                </a:lnTo>
                <a:lnTo>
                  <a:pt x="957" y="864"/>
                </a:lnTo>
                <a:lnTo>
                  <a:pt x="930" y="873"/>
                </a:lnTo>
                <a:lnTo>
                  <a:pt x="916" y="877"/>
                </a:lnTo>
                <a:lnTo>
                  <a:pt x="903" y="879"/>
                </a:lnTo>
                <a:lnTo>
                  <a:pt x="891" y="881"/>
                </a:lnTo>
                <a:lnTo>
                  <a:pt x="879" y="882"/>
                </a:lnTo>
                <a:lnTo>
                  <a:pt x="870" y="882"/>
                </a:lnTo>
                <a:lnTo>
                  <a:pt x="863" y="881"/>
                </a:lnTo>
                <a:lnTo>
                  <a:pt x="856" y="880"/>
                </a:lnTo>
                <a:lnTo>
                  <a:pt x="851" y="878"/>
                </a:lnTo>
                <a:lnTo>
                  <a:pt x="846" y="875"/>
                </a:lnTo>
                <a:lnTo>
                  <a:pt x="843" y="870"/>
                </a:lnTo>
                <a:lnTo>
                  <a:pt x="841" y="865"/>
                </a:lnTo>
                <a:lnTo>
                  <a:pt x="840" y="859"/>
                </a:lnTo>
                <a:lnTo>
                  <a:pt x="827" y="857"/>
                </a:lnTo>
                <a:lnTo>
                  <a:pt x="814" y="855"/>
                </a:lnTo>
                <a:lnTo>
                  <a:pt x="802" y="850"/>
                </a:lnTo>
                <a:lnTo>
                  <a:pt x="790" y="843"/>
                </a:lnTo>
                <a:lnTo>
                  <a:pt x="786" y="839"/>
                </a:lnTo>
                <a:lnTo>
                  <a:pt x="781" y="835"/>
                </a:lnTo>
                <a:lnTo>
                  <a:pt x="777" y="830"/>
                </a:lnTo>
                <a:lnTo>
                  <a:pt x="773" y="825"/>
                </a:lnTo>
                <a:lnTo>
                  <a:pt x="771" y="820"/>
                </a:lnTo>
                <a:lnTo>
                  <a:pt x="769" y="814"/>
                </a:lnTo>
                <a:lnTo>
                  <a:pt x="768" y="808"/>
                </a:lnTo>
                <a:lnTo>
                  <a:pt x="767" y="801"/>
                </a:lnTo>
                <a:lnTo>
                  <a:pt x="768" y="795"/>
                </a:lnTo>
                <a:lnTo>
                  <a:pt x="770" y="788"/>
                </a:lnTo>
                <a:lnTo>
                  <a:pt x="773" y="783"/>
                </a:lnTo>
                <a:lnTo>
                  <a:pt x="777" y="777"/>
                </a:lnTo>
                <a:lnTo>
                  <a:pt x="786" y="769"/>
                </a:lnTo>
                <a:lnTo>
                  <a:pt x="794" y="762"/>
                </a:lnTo>
                <a:lnTo>
                  <a:pt x="787" y="758"/>
                </a:lnTo>
                <a:lnTo>
                  <a:pt x="781" y="751"/>
                </a:lnTo>
                <a:lnTo>
                  <a:pt x="774" y="744"/>
                </a:lnTo>
                <a:lnTo>
                  <a:pt x="770" y="734"/>
                </a:lnTo>
                <a:lnTo>
                  <a:pt x="765" y="724"/>
                </a:lnTo>
                <a:lnTo>
                  <a:pt x="762" y="715"/>
                </a:lnTo>
                <a:lnTo>
                  <a:pt x="760" y="705"/>
                </a:lnTo>
                <a:lnTo>
                  <a:pt x="759" y="697"/>
                </a:lnTo>
                <a:lnTo>
                  <a:pt x="760" y="689"/>
                </a:lnTo>
                <a:lnTo>
                  <a:pt x="761" y="681"/>
                </a:lnTo>
                <a:lnTo>
                  <a:pt x="761" y="672"/>
                </a:lnTo>
                <a:lnTo>
                  <a:pt x="759" y="663"/>
                </a:lnTo>
                <a:lnTo>
                  <a:pt x="772" y="662"/>
                </a:lnTo>
                <a:lnTo>
                  <a:pt x="785" y="658"/>
                </a:lnTo>
                <a:lnTo>
                  <a:pt x="797" y="654"/>
                </a:lnTo>
                <a:lnTo>
                  <a:pt x="808" y="648"/>
                </a:lnTo>
                <a:lnTo>
                  <a:pt x="818" y="640"/>
                </a:lnTo>
                <a:lnTo>
                  <a:pt x="828" y="632"/>
                </a:lnTo>
                <a:lnTo>
                  <a:pt x="838" y="623"/>
                </a:lnTo>
                <a:lnTo>
                  <a:pt x="846" y="613"/>
                </a:lnTo>
                <a:lnTo>
                  <a:pt x="864" y="594"/>
                </a:lnTo>
                <a:lnTo>
                  <a:pt x="880" y="575"/>
                </a:lnTo>
                <a:lnTo>
                  <a:pt x="889" y="566"/>
                </a:lnTo>
                <a:lnTo>
                  <a:pt x="896" y="559"/>
                </a:lnTo>
                <a:lnTo>
                  <a:pt x="905" y="552"/>
                </a:lnTo>
                <a:lnTo>
                  <a:pt x="913" y="547"/>
                </a:lnTo>
                <a:lnTo>
                  <a:pt x="934" y="536"/>
                </a:lnTo>
                <a:lnTo>
                  <a:pt x="954" y="525"/>
                </a:lnTo>
                <a:lnTo>
                  <a:pt x="964" y="520"/>
                </a:lnTo>
                <a:lnTo>
                  <a:pt x="972" y="512"/>
                </a:lnTo>
                <a:lnTo>
                  <a:pt x="975" y="508"/>
                </a:lnTo>
                <a:lnTo>
                  <a:pt x="977" y="504"/>
                </a:lnTo>
                <a:lnTo>
                  <a:pt x="978" y="498"/>
                </a:lnTo>
                <a:lnTo>
                  <a:pt x="979" y="493"/>
                </a:lnTo>
                <a:lnTo>
                  <a:pt x="978" y="485"/>
                </a:lnTo>
                <a:lnTo>
                  <a:pt x="976" y="479"/>
                </a:lnTo>
                <a:lnTo>
                  <a:pt x="973" y="472"/>
                </a:lnTo>
                <a:lnTo>
                  <a:pt x="970" y="467"/>
                </a:lnTo>
                <a:lnTo>
                  <a:pt x="964" y="463"/>
                </a:lnTo>
                <a:lnTo>
                  <a:pt x="959" y="458"/>
                </a:lnTo>
                <a:lnTo>
                  <a:pt x="952" y="455"/>
                </a:lnTo>
                <a:lnTo>
                  <a:pt x="945" y="452"/>
                </a:lnTo>
                <a:lnTo>
                  <a:pt x="929" y="447"/>
                </a:lnTo>
                <a:lnTo>
                  <a:pt x="912" y="444"/>
                </a:lnTo>
                <a:lnTo>
                  <a:pt x="895" y="443"/>
                </a:lnTo>
                <a:lnTo>
                  <a:pt x="879" y="443"/>
                </a:lnTo>
                <a:lnTo>
                  <a:pt x="857" y="444"/>
                </a:lnTo>
                <a:lnTo>
                  <a:pt x="839" y="446"/>
                </a:lnTo>
                <a:lnTo>
                  <a:pt x="830" y="449"/>
                </a:lnTo>
                <a:lnTo>
                  <a:pt x="822" y="452"/>
                </a:lnTo>
                <a:lnTo>
                  <a:pt x="814" y="455"/>
                </a:lnTo>
                <a:lnTo>
                  <a:pt x="807" y="458"/>
                </a:lnTo>
                <a:lnTo>
                  <a:pt x="800" y="464"/>
                </a:lnTo>
                <a:lnTo>
                  <a:pt x="795" y="468"/>
                </a:lnTo>
                <a:lnTo>
                  <a:pt x="790" y="473"/>
                </a:lnTo>
                <a:lnTo>
                  <a:pt x="786" y="480"/>
                </a:lnTo>
                <a:lnTo>
                  <a:pt x="783" y="487"/>
                </a:lnTo>
                <a:lnTo>
                  <a:pt x="781" y="495"/>
                </a:lnTo>
                <a:lnTo>
                  <a:pt x="778" y="503"/>
                </a:lnTo>
                <a:lnTo>
                  <a:pt x="778" y="512"/>
                </a:lnTo>
                <a:lnTo>
                  <a:pt x="780" y="524"/>
                </a:lnTo>
                <a:lnTo>
                  <a:pt x="780" y="534"/>
                </a:lnTo>
                <a:lnTo>
                  <a:pt x="781" y="543"/>
                </a:lnTo>
                <a:lnTo>
                  <a:pt x="778" y="550"/>
                </a:lnTo>
                <a:lnTo>
                  <a:pt x="777" y="558"/>
                </a:lnTo>
                <a:lnTo>
                  <a:pt x="775" y="565"/>
                </a:lnTo>
                <a:lnTo>
                  <a:pt x="771" y="572"/>
                </a:lnTo>
                <a:lnTo>
                  <a:pt x="765" y="578"/>
                </a:lnTo>
                <a:lnTo>
                  <a:pt x="759" y="585"/>
                </a:lnTo>
                <a:lnTo>
                  <a:pt x="751" y="591"/>
                </a:lnTo>
                <a:lnTo>
                  <a:pt x="743" y="598"/>
                </a:lnTo>
                <a:lnTo>
                  <a:pt x="734" y="604"/>
                </a:lnTo>
                <a:lnTo>
                  <a:pt x="695" y="626"/>
                </a:lnTo>
                <a:lnTo>
                  <a:pt x="663" y="643"/>
                </a:lnTo>
                <a:lnTo>
                  <a:pt x="642" y="655"/>
                </a:lnTo>
                <a:lnTo>
                  <a:pt x="622" y="666"/>
                </a:lnTo>
                <a:lnTo>
                  <a:pt x="611" y="671"/>
                </a:lnTo>
                <a:lnTo>
                  <a:pt x="602" y="679"/>
                </a:lnTo>
                <a:lnTo>
                  <a:pt x="594" y="687"/>
                </a:lnTo>
                <a:lnTo>
                  <a:pt x="586" y="697"/>
                </a:lnTo>
                <a:lnTo>
                  <a:pt x="583" y="706"/>
                </a:lnTo>
                <a:lnTo>
                  <a:pt x="581" y="716"/>
                </a:lnTo>
                <a:lnTo>
                  <a:pt x="581" y="727"/>
                </a:lnTo>
                <a:lnTo>
                  <a:pt x="580" y="736"/>
                </a:lnTo>
                <a:lnTo>
                  <a:pt x="579" y="746"/>
                </a:lnTo>
                <a:lnTo>
                  <a:pt x="575" y="754"/>
                </a:lnTo>
                <a:lnTo>
                  <a:pt x="573" y="758"/>
                </a:lnTo>
                <a:lnTo>
                  <a:pt x="571" y="761"/>
                </a:lnTo>
                <a:lnTo>
                  <a:pt x="567" y="764"/>
                </a:lnTo>
                <a:lnTo>
                  <a:pt x="563" y="767"/>
                </a:lnTo>
                <a:lnTo>
                  <a:pt x="563" y="786"/>
                </a:lnTo>
                <a:lnTo>
                  <a:pt x="563" y="797"/>
                </a:lnTo>
                <a:lnTo>
                  <a:pt x="563" y="801"/>
                </a:lnTo>
                <a:lnTo>
                  <a:pt x="563" y="801"/>
                </a:lnTo>
                <a:lnTo>
                  <a:pt x="567" y="804"/>
                </a:lnTo>
                <a:lnTo>
                  <a:pt x="570" y="808"/>
                </a:lnTo>
                <a:lnTo>
                  <a:pt x="572" y="811"/>
                </a:lnTo>
                <a:lnTo>
                  <a:pt x="574" y="815"/>
                </a:lnTo>
                <a:lnTo>
                  <a:pt x="578" y="824"/>
                </a:lnTo>
                <a:lnTo>
                  <a:pt x="578" y="833"/>
                </a:lnTo>
                <a:lnTo>
                  <a:pt x="591" y="835"/>
                </a:lnTo>
                <a:lnTo>
                  <a:pt x="604" y="839"/>
                </a:lnTo>
                <a:lnTo>
                  <a:pt x="615" y="847"/>
                </a:lnTo>
                <a:lnTo>
                  <a:pt x="628" y="854"/>
                </a:lnTo>
                <a:lnTo>
                  <a:pt x="634" y="860"/>
                </a:lnTo>
                <a:lnTo>
                  <a:pt x="639" y="864"/>
                </a:lnTo>
                <a:lnTo>
                  <a:pt x="643" y="869"/>
                </a:lnTo>
                <a:lnTo>
                  <a:pt x="648" y="875"/>
                </a:lnTo>
                <a:lnTo>
                  <a:pt x="651" y="880"/>
                </a:lnTo>
                <a:lnTo>
                  <a:pt x="653" y="886"/>
                </a:lnTo>
                <a:lnTo>
                  <a:pt x="654" y="892"/>
                </a:lnTo>
                <a:lnTo>
                  <a:pt x="655" y="898"/>
                </a:lnTo>
                <a:lnTo>
                  <a:pt x="654" y="903"/>
                </a:lnTo>
                <a:lnTo>
                  <a:pt x="653" y="908"/>
                </a:lnTo>
                <a:lnTo>
                  <a:pt x="650" y="914"/>
                </a:lnTo>
                <a:lnTo>
                  <a:pt x="647" y="920"/>
                </a:lnTo>
                <a:lnTo>
                  <a:pt x="638" y="931"/>
                </a:lnTo>
                <a:lnTo>
                  <a:pt x="627" y="942"/>
                </a:lnTo>
                <a:lnTo>
                  <a:pt x="616" y="953"/>
                </a:lnTo>
                <a:lnTo>
                  <a:pt x="605" y="960"/>
                </a:lnTo>
                <a:lnTo>
                  <a:pt x="599" y="962"/>
                </a:lnTo>
                <a:lnTo>
                  <a:pt x="594" y="965"/>
                </a:lnTo>
                <a:lnTo>
                  <a:pt x="589" y="967"/>
                </a:lnTo>
                <a:lnTo>
                  <a:pt x="586" y="967"/>
                </a:lnTo>
                <a:lnTo>
                  <a:pt x="580" y="968"/>
                </a:lnTo>
                <a:lnTo>
                  <a:pt x="573" y="969"/>
                </a:lnTo>
                <a:lnTo>
                  <a:pt x="569" y="972"/>
                </a:lnTo>
                <a:lnTo>
                  <a:pt x="564" y="975"/>
                </a:lnTo>
                <a:lnTo>
                  <a:pt x="559" y="980"/>
                </a:lnTo>
                <a:lnTo>
                  <a:pt x="556" y="985"/>
                </a:lnTo>
                <a:lnTo>
                  <a:pt x="553" y="991"/>
                </a:lnTo>
                <a:lnTo>
                  <a:pt x="550" y="996"/>
                </a:lnTo>
                <a:lnTo>
                  <a:pt x="545" y="1010"/>
                </a:lnTo>
                <a:lnTo>
                  <a:pt x="542" y="1024"/>
                </a:lnTo>
                <a:lnTo>
                  <a:pt x="540" y="1038"/>
                </a:lnTo>
                <a:lnTo>
                  <a:pt x="540" y="1052"/>
                </a:lnTo>
                <a:lnTo>
                  <a:pt x="540" y="1059"/>
                </a:lnTo>
                <a:lnTo>
                  <a:pt x="542" y="1064"/>
                </a:lnTo>
                <a:lnTo>
                  <a:pt x="545" y="1070"/>
                </a:lnTo>
                <a:lnTo>
                  <a:pt x="548" y="1073"/>
                </a:lnTo>
                <a:lnTo>
                  <a:pt x="556" y="1079"/>
                </a:lnTo>
                <a:lnTo>
                  <a:pt x="563" y="1083"/>
                </a:lnTo>
                <a:lnTo>
                  <a:pt x="561" y="1090"/>
                </a:lnTo>
                <a:lnTo>
                  <a:pt x="559" y="1097"/>
                </a:lnTo>
                <a:lnTo>
                  <a:pt x="557" y="1103"/>
                </a:lnTo>
                <a:lnTo>
                  <a:pt x="554" y="1108"/>
                </a:lnTo>
                <a:lnTo>
                  <a:pt x="547" y="1118"/>
                </a:lnTo>
                <a:lnTo>
                  <a:pt x="539" y="1126"/>
                </a:lnTo>
                <a:lnTo>
                  <a:pt x="531" y="1133"/>
                </a:lnTo>
                <a:lnTo>
                  <a:pt x="523" y="1142"/>
                </a:lnTo>
                <a:lnTo>
                  <a:pt x="519" y="1146"/>
                </a:lnTo>
                <a:lnTo>
                  <a:pt x="517" y="1152"/>
                </a:lnTo>
                <a:lnTo>
                  <a:pt x="514" y="1157"/>
                </a:lnTo>
                <a:lnTo>
                  <a:pt x="513" y="1164"/>
                </a:lnTo>
                <a:lnTo>
                  <a:pt x="498" y="1164"/>
                </a:lnTo>
                <a:lnTo>
                  <a:pt x="487" y="1164"/>
                </a:lnTo>
                <a:lnTo>
                  <a:pt x="477" y="1164"/>
                </a:lnTo>
                <a:lnTo>
                  <a:pt x="466" y="1164"/>
                </a:lnTo>
                <a:lnTo>
                  <a:pt x="461" y="1164"/>
                </a:lnTo>
                <a:lnTo>
                  <a:pt x="457" y="1166"/>
                </a:lnTo>
                <a:lnTo>
                  <a:pt x="452" y="1169"/>
                </a:lnTo>
                <a:lnTo>
                  <a:pt x="448" y="1172"/>
                </a:lnTo>
                <a:lnTo>
                  <a:pt x="439" y="1181"/>
                </a:lnTo>
                <a:lnTo>
                  <a:pt x="432" y="1191"/>
                </a:lnTo>
                <a:lnTo>
                  <a:pt x="422" y="1200"/>
                </a:lnTo>
                <a:lnTo>
                  <a:pt x="412" y="1209"/>
                </a:lnTo>
                <a:lnTo>
                  <a:pt x="406" y="1212"/>
                </a:lnTo>
                <a:lnTo>
                  <a:pt x="399" y="1216"/>
                </a:lnTo>
                <a:lnTo>
                  <a:pt x="393" y="1217"/>
                </a:lnTo>
                <a:lnTo>
                  <a:pt x="385" y="1218"/>
                </a:lnTo>
                <a:lnTo>
                  <a:pt x="383" y="1217"/>
                </a:lnTo>
                <a:lnTo>
                  <a:pt x="380" y="1215"/>
                </a:lnTo>
                <a:lnTo>
                  <a:pt x="378" y="1210"/>
                </a:lnTo>
                <a:lnTo>
                  <a:pt x="375" y="1206"/>
                </a:lnTo>
                <a:lnTo>
                  <a:pt x="368" y="1194"/>
                </a:lnTo>
                <a:lnTo>
                  <a:pt x="362" y="1180"/>
                </a:lnTo>
                <a:lnTo>
                  <a:pt x="351" y="1153"/>
                </a:lnTo>
                <a:lnTo>
                  <a:pt x="347" y="1137"/>
                </a:lnTo>
                <a:lnTo>
                  <a:pt x="351" y="1121"/>
                </a:lnTo>
                <a:lnTo>
                  <a:pt x="342" y="1110"/>
                </a:lnTo>
                <a:lnTo>
                  <a:pt x="336" y="1099"/>
                </a:lnTo>
                <a:lnTo>
                  <a:pt x="330" y="1089"/>
                </a:lnTo>
                <a:lnTo>
                  <a:pt x="327" y="1078"/>
                </a:lnTo>
                <a:lnTo>
                  <a:pt x="323" y="1055"/>
                </a:lnTo>
                <a:lnTo>
                  <a:pt x="316" y="1028"/>
                </a:lnTo>
                <a:lnTo>
                  <a:pt x="311" y="1021"/>
                </a:lnTo>
                <a:lnTo>
                  <a:pt x="306" y="1013"/>
                </a:lnTo>
                <a:lnTo>
                  <a:pt x="300" y="1007"/>
                </a:lnTo>
                <a:lnTo>
                  <a:pt x="295" y="1000"/>
                </a:lnTo>
                <a:lnTo>
                  <a:pt x="289" y="994"/>
                </a:lnTo>
                <a:lnTo>
                  <a:pt x="285" y="986"/>
                </a:lnTo>
                <a:lnTo>
                  <a:pt x="282" y="978"/>
                </a:lnTo>
                <a:lnTo>
                  <a:pt x="281" y="967"/>
                </a:lnTo>
                <a:lnTo>
                  <a:pt x="283" y="958"/>
                </a:lnTo>
                <a:lnTo>
                  <a:pt x="285" y="948"/>
                </a:lnTo>
                <a:lnTo>
                  <a:pt x="289" y="941"/>
                </a:lnTo>
                <a:lnTo>
                  <a:pt x="293" y="936"/>
                </a:lnTo>
                <a:lnTo>
                  <a:pt x="293" y="94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70" name="Freeform 74"/>
          <p:cNvSpPr>
            <a:spLocks/>
          </p:cNvSpPr>
          <p:nvPr/>
        </p:nvSpPr>
        <p:spPr bwMode="auto">
          <a:xfrm>
            <a:off x="9145559" y="1189491"/>
            <a:ext cx="704228" cy="386391"/>
          </a:xfrm>
          <a:custGeom>
            <a:avLst/>
            <a:gdLst>
              <a:gd name="T0" fmla="*/ 570 w 678"/>
              <a:gd name="T1" fmla="*/ 272 h 373"/>
              <a:gd name="T2" fmla="*/ 496 w 678"/>
              <a:gd name="T3" fmla="*/ 263 h 373"/>
              <a:gd name="T4" fmla="*/ 515 w 678"/>
              <a:gd name="T5" fmla="*/ 238 h 373"/>
              <a:gd name="T6" fmla="*/ 506 w 678"/>
              <a:gd name="T7" fmla="*/ 210 h 373"/>
              <a:gd name="T8" fmla="*/ 497 w 678"/>
              <a:gd name="T9" fmla="*/ 173 h 373"/>
              <a:gd name="T10" fmla="*/ 484 w 678"/>
              <a:gd name="T11" fmla="*/ 162 h 373"/>
              <a:gd name="T12" fmla="*/ 447 w 678"/>
              <a:gd name="T13" fmla="*/ 149 h 373"/>
              <a:gd name="T14" fmla="*/ 411 w 678"/>
              <a:gd name="T15" fmla="*/ 180 h 373"/>
              <a:gd name="T16" fmla="*/ 369 w 678"/>
              <a:gd name="T17" fmla="*/ 271 h 373"/>
              <a:gd name="T18" fmla="*/ 342 w 678"/>
              <a:gd name="T19" fmla="*/ 285 h 373"/>
              <a:gd name="T20" fmla="*/ 323 w 678"/>
              <a:gd name="T21" fmla="*/ 326 h 373"/>
              <a:gd name="T22" fmla="*/ 304 w 678"/>
              <a:gd name="T23" fmla="*/ 369 h 373"/>
              <a:gd name="T24" fmla="*/ 198 w 678"/>
              <a:gd name="T25" fmla="*/ 318 h 373"/>
              <a:gd name="T26" fmla="*/ 167 w 678"/>
              <a:gd name="T27" fmla="*/ 276 h 373"/>
              <a:gd name="T28" fmla="*/ 207 w 678"/>
              <a:gd name="T29" fmla="*/ 266 h 373"/>
              <a:gd name="T30" fmla="*/ 250 w 678"/>
              <a:gd name="T31" fmla="*/ 258 h 373"/>
              <a:gd name="T32" fmla="*/ 272 w 678"/>
              <a:gd name="T33" fmla="*/ 249 h 373"/>
              <a:gd name="T34" fmla="*/ 190 w 678"/>
              <a:gd name="T35" fmla="*/ 249 h 373"/>
              <a:gd name="T36" fmla="*/ 153 w 678"/>
              <a:gd name="T37" fmla="*/ 244 h 373"/>
              <a:gd name="T38" fmla="*/ 147 w 678"/>
              <a:gd name="T39" fmla="*/ 220 h 373"/>
              <a:gd name="T40" fmla="*/ 167 w 678"/>
              <a:gd name="T41" fmla="*/ 210 h 373"/>
              <a:gd name="T42" fmla="*/ 250 w 678"/>
              <a:gd name="T43" fmla="*/ 183 h 373"/>
              <a:gd name="T44" fmla="*/ 250 w 678"/>
              <a:gd name="T45" fmla="*/ 165 h 373"/>
              <a:gd name="T46" fmla="*/ 196 w 678"/>
              <a:gd name="T47" fmla="*/ 149 h 373"/>
              <a:gd name="T48" fmla="*/ 174 w 678"/>
              <a:gd name="T49" fmla="*/ 183 h 373"/>
              <a:gd name="T50" fmla="*/ 147 w 678"/>
              <a:gd name="T51" fmla="*/ 195 h 373"/>
              <a:gd name="T52" fmla="*/ 105 w 678"/>
              <a:gd name="T53" fmla="*/ 184 h 373"/>
              <a:gd name="T54" fmla="*/ 105 w 678"/>
              <a:gd name="T55" fmla="*/ 165 h 373"/>
              <a:gd name="T56" fmla="*/ 64 w 678"/>
              <a:gd name="T57" fmla="*/ 137 h 373"/>
              <a:gd name="T58" fmla="*/ 56 w 678"/>
              <a:gd name="T59" fmla="*/ 117 h 373"/>
              <a:gd name="T60" fmla="*/ 38 w 678"/>
              <a:gd name="T61" fmla="*/ 98 h 373"/>
              <a:gd name="T62" fmla="*/ 0 w 678"/>
              <a:gd name="T63" fmla="*/ 61 h 373"/>
              <a:gd name="T64" fmla="*/ 54 w 678"/>
              <a:gd name="T65" fmla="*/ 20 h 373"/>
              <a:gd name="T66" fmla="*/ 147 w 678"/>
              <a:gd name="T67" fmla="*/ 27 h 373"/>
              <a:gd name="T68" fmla="*/ 155 w 678"/>
              <a:gd name="T69" fmla="*/ 67 h 373"/>
              <a:gd name="T70" fmla="*/ 161 w 678"/>
              <a:gd name="T71" fmla="*/ 68 h 373"/>
              <a:gd name="T72" fmla="*/ 164 w 678"/>
              <a:gd name="T73" fmla="*/ 38 h 373"/>
              <a:gd name="T74" fmla="*/ 189 w 678"/>
              <a:gd name="T75" fmla="*/ 27 h 373"/>
              <a:gd name="T76" fmla="*/ 219 w 678"/>
              <a:gd name="T77" fmla="*/ 45 h 373"/>
              <a:gd name="T78" fmla="*/ 248 w 678"/>
              <a:gd name="T79" fmla="*/ 92 h 373"/>
              <a:gd name="T80" fmla="*/ 247 w 678"/>
              <a:gd name="T81" fmla="*/ 56 h 373"/>
              <a:gd name="T82" fmla="*/ 245 w 678"/>
              <a:gd name="T83" fmla="*/ 10 h 373"/>
              <a:gd name="T84" fmla="*/ 270 w 678"/>
              <a:gd name="T85" fmla="*/ 0 h 373"/>
              <a:gd name="T86" fmla="*/ 321 w 678"/>
              <a:gd name="T87" fmla="*/ 9 h 373"/>
              <a:gd name="T88" fmla="*/ 347 w 678"/>
              <a:gd name="T89" fmla="*/ 30 h 373"/>
              <a:gd name="T90" fmla="*/ 339 w 678"/>
              <a:gd name="T91" fmla="*/ 69 h 373"/>
              <a:gd name="T92" fmla="*/ 359 w 678"/>
              <a:gd name="T93" fmla="*/ 51 h 373"/>
              <a:gd name="T94" fmla="*/ 379 w 678"/>
              <a:gd name="T95" fmla="*/ 46 h 373"/>
              <a:gd name="T96" fmla="*/ 393 w 678"/>
              <a:gd name="T97" fmla="*/ 74 h 373"/>
              <a:gd name="T98" fmla="*/ 430 w 678"/>
              <a:gd name="T99" fmla="*/ 93 h 373"/>
              <a:gd name="T100" fmla="*/ 519 w 678"/>
              <a:gd name="T101" fmla="*/ 138 h 373"/>
              <a:gd name="T102" fmla="*/ 543 w 678"/>
              <a:gd name="T103" fmla="*/ 162 h 373"/>
              <a:gd name="T104" fmla="*/ 560 w 678"/>
              <a:gd name="T105" fmla="*/ 181 h 373"/>
              <a:gd name="T106" fmla="*/ 612 w 678"/>
              <a:gd name="T107" fmla="*/ 188 h 373"/>
              <a:gd name="T108" fmla="*/ 625 w 678"/>
              <a:gd name="T109" fmla="*/ 219 h 373"/>
              <a:gd name="T110" fmla="*/ 662 w 678"/>
              <a:gd name="T111" fmla="*/ 236 h 373"/>
              <a:gd name="T112" fmla="*/ 662 w 678"/>
              <a:gd name="T113" fmla="*/ 252 h 373"/>
              <a:gd name="T114" fmla="*/ 598 w 678"/>
              <a:gd name="T115" fmla="*/ 29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8" h="373">
                <a:moveTo>
                  <a:pt x="570" y="304"/>
                </a:moveTo>
                <a:lnTo>
                  <a:pt x="568" y="295"/>
                </a:lnTo>
                <a:lnTo>
                  <a:pt x="568" y="289"/>
                </a:lnTo>
                <a:lnTo>
                  <a:pt x="568" y="281"/>
                </a:lnTo>
                <a:lnTo>
                  <a:pt x="570" y="272"/>
                </a:lnTo>
                <a:lnTo>
                  <a:pt x="554" y="272"/>
                </a:lnTo>
                <a:lnTo>
                  <a:pt x="533" y="272"/>
                </a:lnTo>
                <a:lnTo>
                  <a:pt x="512" y="272"/>
                </a:lnTo>
                <a:lnTo>
                  <a:pt x="493" y="272"/>
                </a:lnTo>
                <a:lnTo>
                  <a:pt x="496" y="263"/>
                </a:lnTo>
                <a:lnTo>
                  <a:pt x="499" y="256"/>
                </a:lnTo>
                <a:lnTo>
                  <a:pt x="502" y="251"/>
                </a:lnTo>
                <a:lnTo>
                  <a:pt x="506" y="246"/>
                </a:lnTo>
                <a:lnTo>
                  <a:pt x="511" y="242"/>
                </a:lnTo>
                <a:lnTo>
                  <a:pt x="515" y="238"/>
                </a:lnTo>
                <a:lnTo>
                  <a:pt x="518" y="231"/>
                </a:lnTo>
                <a:lnTo>
                  <a:pt x="520" y="223"/>
                </a:lnTo>
                <a:lnTo>
                  <a:pt x="516" y="220"/>
                </a:lnTo>
                <a:lnTo>
                  <a:pt x="511" y="215"/>
                </a:lnTo>
                <a:lnTo>
                  <a:pt x="506" y="210"/>
                </a:lnTo>
                <a:lnTo>
                  <a:pt x="501" y="202"/>
                </a:lnTo>
                <a:lnTo>
                  <a:pt x="492" y="188"/>
                </a:lnTo>
                <a:lnTo>
                  <a:pt x="486" y="176"/>
                </a:lnTo>
                <a:lnTo>
                  <a:pt x="491" y="174"/>
                </a:lnTo>
                <a:lnTo>
                  <a:pt x="497" y="173"/>
                </a:lnTo>
                <a:lnTo>
                  <a:pt x="503" y="173"/>
                </a:lnTo>
                <a:lnTo>
                  <a:pt x="508" y="173"/>
                </a:lnTo>
                <a:lnTo>
                  <a:pt x="499" y="171"/>
                </a:lnTo>
                <a:lnTo>
                  <a:pt x="490" y="166"/>
                </a:lnTo>
                <a:lnTo>
                  <a:pt x="484" y="162"/>
                </a:lnTo>
                <a:lnTo>
                  <a:pt x="477" y="158"/>
                </a:lnTo>
                <a:lnTo>
                  <a:pt x="469" y="149"/>
                </a:lnTo>
                <a:lnTo>
                  <a:pt x="466" y="146"/>
                </a:lnTo>
                <a:lnTo>
                  <a:pt x="456" y="147"/>
                </a:lnTo>
                <a:lnTo>
                  <a:pt x="447" y="149"/>
                </a:lnTo>
                <a:lnTo>
                  <a:pt x="438" y="153"/>
                </a:lnTo>
                <a:lnTo>
                  <a:pt x="430" y="159"/>
                </a:lnTo>
                <a:lnTo>
                  <a:pt x="423" y="165"/>
                </a:lnTo>
                <a:lnTo>
                  <a:pt x="417" y="172"/>
                </a:lnTo>
                <a:lnTo>
                  <a:pt x="411" y="180"/>
                </a:lnTo>
                <a:lnTo>
                  <a:pt x="406" y="189"/>
                </a:lnTo>
                <a:lnTo>
                  <a:pt x="389" y="228"/>
                </a:lnTo>
                <a:lnTo>
                  <a:pt x="374" y="265"/>
                </a:lnTo>
                <a:lnTo>
                  <a:pt x="372" y="269"/>
                </a:lnTo>
                <a:lnTo>
                  <a:pt x="369" y="271"/>
                </a:lnTo>
                <a:lnTo>
                  <a:pt x="367" y="273"/>
                </a:lnTo>
                <a:lnTo>
                  <a:pt x="363" y="274"/>
                </a:lnTo>
                <a:lnTo>
                  <a:pt x="355" y="277"/>
                </a:lnTo>
                <a:lnTo>
                  <a:pt x="347" y="280"/>
                </a:lnTo>
                <a:lnTo>
                  <a:pt x="342" y="285"/>
                </a:lnTo>
                <a:lnTo>
                  <a:pt x="338" y="290"/>
                </a:lnTo>
                <a:lnTo>
                  <a:pt x="335" y="295"/>
                </a:lnTo>
                <a:lnTo>
                  <a:pt x="331" y="302"/>
                </a:lnTo>
                <a:lnTo>
                  <a:pt x="326" y="313"/>
                </a:lnTo>
                <a:lnTo>
                  <a:pt x="323" y="326"/>
                </a:lnTo>
                <a:lnTo>
                  <a:pt x="318" y="339"/>
                </a:lnTo>
                <a:lnTo>
                  <a:pt x="314" y="351"/>
                </a:lnTo>
                <a:lnTo>
                  <a:pt x="311" y="358"/>
                </a:lnTo>
                <a:lnTo>
                  <a:pt x="308" y="363"/>
                </a:lnTo>
                <a:lnTo>
                  <a:pt x="304" y="369"/>
                </a:lnTo>
                <a:lnTo>
                  <a:pt x="301" y="373"/>
                </a:lnTo>
                <a:lnTo>
                  <a:pt x="261" y="352"/>
                </a:lnTo>
                <a:lnTo>
                  <a:pt x="217" y="331"/>
                </a:lnTo>
                <a:lnTo>
                  <a:pt x="207" y="324"/>
                </a:lnTo>
                <a:lnTo>
                  <a:pt x="198" y="318"/>
                </a:lnTo>
                <a:lnTo>
                  <a:pt x="189" y="310"/>
                </a:lnTo>
                <a:lnTo>
                  <a:pt x="181" y="303"/>
                </a:lnTo>
                <a:lnTo>
                  <a:pt x="175" y="294"/>
                </a:lnTo>
                <a:lnTo>
                  <a:pt x="169" y="285"/>
                </a:lnTo>
                <a:lnTo>
                  <a:pt x="167" y="276"/>
                </a:lnTo>
                <a:lnTo>
                  <a:pt x="166" y="265"/>
                </a:lnTo>
                <a:lnTo>
                  <a:pt x="175" y="264"/>
                </a:lnTo>
                <a:lnTo>
                  <a:pt x="186" y="264"/>
                </a:lnTo>
                <a:lnTo>
                  <a:pt x="196" y="265"/>
                </a:lnTo>
                <a:lnTo>
                  <a:pt x="207" y="266"/>
                </a:lnTo>
                <a:lnTo>
                  <a:pt x="225" y="268"/>
                </a:lnTo>
                <a:lnTo>
                  <a:pt x="231" y="269"/>
                </a:lnTo>
                <a:lnTo>
                  <a:pt x="237" y="264"/>
                </a:lnTo>
                <a:lnTo>
                  <a:pt x="244" y="260"/>
                </a:lnTo>
                <a:lnTo>
                  <a:pt x="250" y="258"/>
                </a:lnTo>
                <a:lnTo>
                  <a:pt x="257" y="257"/>
                </a:lnTo>
                <a:lnTo>
                  <a:pt x="271" y="255"/>
                </a:lnTo>
                <a:lnTo>
                  <a:pt x="285" y="254"/>
                </a:lnTo>
                <a:lnTo>
                  <a:pt x="281" y="251"/>
                </a:lnTo>
                <a:lnTo>
                  <a:pt x="272" y="249"/>
                </a:lnTo>
                <a:lnTo>
                  <a:pt x="260" y="247"/>
                </a:lnTo>
                <a:lnTo>
                  <a:pt x="248" y="246"/>
                </a:lnTo>
                <a:lnTo>
                  <a:pt x="225" y="245"/>
                </a:lnTo>
                <a:lnTo>
                  <a:pt x="208" y="245"/>
                </a:lnTo>
                <a:lnTo>
                  <a:pt x="190" y="249"/>
                </a:lnTo>
                <a:lnTo>
                  <a:pt x="171" y="250"/>
                </a:lnTo>
                <a:lnTo>
                  <a:pt x="165" y="250"/>
                </a:lnTo>
                <a:lnTo>
                  <a:pt x="161" y="249"/>
                </a:lnTo>
                <a:lnTo>
                  <a:pt x="157" y="246"/>
                </a:lnTo>
                <a:lnTo>
                  <a:pt x="153" y="244"/>
                </a:lnTo>
                <a:lnTo>
                  <a:pt x="151" y="241"/>
                </a:lnTo>
                <a:lnTo>
                  <a:pt x="149" y="236"/>
                </a:lnTo>
                <a:lnTo>
                  <a:pt x="147" y="230"/>
                </a:lnTo>
                <a:lnTo>
                  <a:pt x="147" y="223"/>
                </a:lnTo>
                <a:lnTo>
                  <a:pt x="147" y="220"/>
                </a:lnTo>
                <a:lnTo>
                  <a:pt x="148" y="217"/>
                </a:lnTo>
                <a:lnTo>
                  <a:pt x="150" y="215"/>
                </a:lnTo>
                <a:lnTo>
                  <a:pt x="153" y="214"/>
                </a:lnTo>
                <a:lnTo>
                  <a:pt x="160" y="211"/>
                </a:lnTo>
                <a:lnTo>
                  <a:pt x="167" y="210"/>
                </a:lnTo>
                <a:lnTo>
                  <a:pt x="182" y="207"/>
                </a:lnTo>
                <a:lnTo>
                  <a:pt x="193" y="207"/>
                </a:lnTo>
                <a:lnTo>
                  <a:pt x="214" y="200"/>
                </a:lnTo>
                <a:lnTo>
                  <a:pt x="239" y="189"/>
                </a:lnTo>
                <a:lnTo>
                  <a:pt x="250" y="183"/>
                </a:lnTo>
                <a:lnTo>
                  <a:pt x="261" y="177"/>
                </a:lnTo>
                <a:lnTo>
                  <a:pt x="271" y="171"/>
                </a:lnTo>
                <a:lnTo>
                  <a:pt x="277" y="165"/>
                </a:lnTo>
                <a:lnTo>
                  <a:pt x="262" y="165"/>
                </a:lnTo>
                <a:lnTo>
                  <a:pt x="250" y="165"/>
                </a:lnTo>
                <a:lnTo>
                  <a:pt x="242" y="165"/>
                </a:lnTo>
                <a:lnTo>
                  <a:pt x="235" y="165"/>
                </a:lnTo>
                <a:lnTo>
                  <a:pt x="223" y="159"/>
                </a:lnTo>
                <a:lnTo>
                  <a:pt x="208" y="149"/>
                </a:lnTo>
                <a:lnTo>
                  <a:pt x="196" y="149"/>
                </a:lnTo>
                <a:lnTo>
                  <a:pt x="191" y="153"/>
                </a:lnTo>
                <a:lnTo>
                  <a:pt x="187" y="160"/>
                </a:lnTo>
                <a:lnTo>
                  <a:pt x="184" y="167"/>
                </a:lnTo>
                <a:lnTo>
                  <a:pt x="179" y="175"/>
                </a:lnTo>
                <a:lnTo>
                  <a:pt x="174" y="183"/>
                </a:lnTo>
                <a:lnTo>
                  <a:pt x="167" y="189"/>
                </a:lnTo>
                <a:lnTo>
                  <a:pt x="163" y="192"/>
                </a:lnTo>
                <a:lnTo>
                  <a:pt x="158" y="194"/>
                </a:lnTo>
                <a:lnTo>
                  <a:pt x="153" y="195"/>
                </a:lnTo>
                <a:lnTo>
                  <a:pt x="147" y="195"/>
                </a:lnTo>
                <a:lnTo>
                  <a:pt x="137" y="195"/>
                </a:lnTo>
                <a:lnTo>
                  <a:pt x="127" y="193"/>
                </a:lnTo>
                <a:lnTo>
                  <a:pt x="120" y="191"/>
                </a:lnTo>
                <a:lnTo>
                  <a:pt x="112" y="188"/>
                </a:lnTo>
                <a:lnTo>
                  <a:pt x="105" y="184"/>
                </a:lnTo>
                <a:lnTo>
                  <a:pt x="99" y="179"/>
                </a:lnTo>
                <a:lnTo>
                  <a:pt x="94" y="174"/>
                </a:lnTo>
                <a:lnTo>
                  <a:pt x="89" y="168"/>
                </a:lnTo>
                <a:lnTo>
                  <a:pt x="98" y="165"/>
                </a:lnTo>
                <a:lnTo>
                  <a:pt x="105" y="165"/>
                </a:lnTo>
                <a:lnTo>
                  <a:pt x="93" y="159"/>
                </a:lnTo>
                <a:lnTo>
                  <a:pt x="83" y="153"/>
                </a:lnTo>
                <a:lnTo>
                  <a:pt x="74" y="147"/>
                </a:lnTo>
                <a:lnTo>
                  <a:pt x="67" y="140"/>
                </a:lnTo>
                <a:lnTo>
                  <a:pt x="64" y="137"/>
                </a:lnTo>
                <a:lnTo>
                  <a:pt x="62" y="133"/>
                </a:lnTo>
                <a:lnTo>
                  <a:pt x="59" y="130"/>
                </a:lnTo>
                <a:lnTo>
                  <a:pt x="57" y="125"/>
                </a:lnTo>
                <a:lnTo>
                  <a:pt x="57" y="121"/>
                </a:lnTo>
                <a:lnTo>
                  <a:pt x="56" y="117"/>
                </a:lnTo>
                <a:lnTo>
                  <a:pt x="57" y="112"/>
                </a:lnTo>
                <a:lnTo>
                  <a:pt x="58" y="107"/>
                </a:lnTo>
                <a:lnTo>
                  <a:pt x="49" y="104"/>
                </a:lnTo>
                <a:lnTo>
                  <a:pt x="43" y="99"/>
                </a:lnTo>
                <a:lnTo>
                  <a:pt x="38" y="98"/>
                </a:lnTo>
                <a:lnTo>
                  <a:pt x="32" y="95"/>
                </a:lnTo>
                <a:lnTo>
                  <a:pt x="27" y="91"/>
                </a:lnTo>
                <a:lnTo>
                  <a:pt x="22" y="84"/>
                </a:lnTo>
                <a:lnTo>
                  <a:pt x="10" y="72"/>
                </a:lnTo>
                <a:lnTo>
                  <a:pt x="0" y="61"/>
                </a:lnTo>
                <a:lnTo>
                  <a:pt x="11" y="51"/>
                </a:lnTo>
                <a:lnTo>
                  <a:pt x="27" y="36"/>
                </a:lnTo>
                <a:lnTo>
                  <a:pt x="36" y="30"/>
                </a:lnTo>
                <a:lnTo>
                  <a:pt x="45" y="25"/>
                </a:lnTo>
                <a:lnTo>
                  <a:pt x="54" y="20"/>
                </a:lnTo>
                <a:lnTo>
                  <a:pt x="62" y="18"/>
                </a:lnTo>
                <a:lnTo>
                  <a:pt x="81" y="19"/>
                </a:lnTo>
                <a:lnTo>
                  <a:pt x="98" y="19"/>
                </a:lnTo>
                <a:lnTo>
                  <a:pt x="120" y="21"/>
                </a:lnTo>
                <a:lnTo>
                  <a:pt x="147" y="27"/>
                </a:lnTo>
                <a:lnTo>
                  <a:pt x="134" y="40"/>
                </a:lnTo>
                <a:lnTo>
                  <a:pt x="123" y="49"/>
                </a:lnTo>
                <a:lnTo>
                  <a:pt x="137" y="58"/>
                </a:lnTo>
                <a:lnTo>
                  <a:pt x="150" y="65"/>
                </a:lnTo>
                <a:lnTo>
                  <a:pt x="155" y="67"/>
                </a:lnTo>
                <a:lnTo>
                  <a:pt x="161" y="69"/>
                </a:lnTo>
                <a:lnTo>
                  <a:pt x="165" y="72"/>
                </a:lnTo>
                <a:lnTo>
                  <a:pt x="169" y="76"/>
                </a:lnTo>
                <a:lnTo>
                  <a:pt x="165" y="72"/>
                </a:lnTo>
                <a:lnTo>
                  <a:pt x="161" y="68"/>
                </a:lnTo>
                <a:lnTo>
                  <a:pt x="159" y="61"/>
                </a:lnTo>
                <a:lnTo>
                  <a:pt x="159" y="53"/>
                </a:lnTo>
                <a:lnTo>
                  <a:pt x="159" y="47"/>
                </a:lnTo>
                <a:lnTo>
                  <a:pt x="161" y="43"/>
                </a:lnTo>
                <a:lnTo>
                  <a:pt x="164" y="38"/>
                </a:lnTo>
                <a:lnTo>
                  <a:pt x="167" y="34"/>
                </a:lnTo>
                <a:lnTo>
                  <a:pt x="173" y="31"/>
                </a:lnTo>
                <a:lnTo>
                  <a:pt x="178" y="28"/>
                </a:lnTo>
                <a:lnTo>
                  <a:pt x="184" y="27"/>
                </a:lnTo>
                <a:lnTo>
                  <a:pt x="189" y="27"/>
                </a:lnTo>
                <a:lnTo>
                  <a:pt x="196" y="27"/>
                </a:lnTo>
                <a:lnTo>
                  <a:pt x="203" y="29"/>
                </a:lnTo>
                <a:lnTo>
                  <a:pt x="208" y="32"/>
                </a:lnTo>
                <a:lnTo>
                  <a:pt x="213" y="35"/>
                </a:lnTo>
                <a:lnTo>
                  <a:pt x="219" y="45"/>
                </a:lnTo>
                <a:lnTo>
                  <a:pt x="226" y="57"/>
                </a:lnTo>
                <a:lnTo>
                  <a:pt x="231" y="69"/>
                </a:lnTo>
                <a:lnTo>
                  <a:pt x="239" y="82"/>
                </a:lnTo>
                <a:lnTo>
                  <a:pt x="243" y="87"/>
                </a:lnTo>
                <a:lnTo>
                  <a:pt x="248" y="92"/>
                </a:lnTo>
                <a:lnTo>
                  <a:pt x="255" y="96"/>
                </a:lnTo>
                <a:lnTo>
                  <a:pt x="262" y="99"/>
                </a:lnTo>
                <a:lnTo>
                  <a:pt x="256" y="81"/>
                </a:lnTo>
                <a:lnTo>
                  <a:pt x="249" y="65"/>
                </a:lnTo>
                <a:lnTo>
                  <a:pt x="247" y="56"/>
                </a:lnTo>
                <a:lnTo>
                  <a:pt x="245" y="47"/>
                </a:lnTo>
                <a:lnTo>
                  <a:pt x="243" y="38"/>
                </a:lnTo>
                <a:lnTo>
                  <a:pt x="243" y="27"/>
                </a:lnTo>
                <a:lnTo>
                  <a:pt x="243" y="17"/>
                </a:lnTo>
                <a:lnTo>
                  <a:pt x="245" y="10"/>
                </a:lnTo>
                <a:lnTo>
                  <a:pt x="248" y="6"/>
                </a:lnTo>
                <a:lnTo>
                  <a:pt x="252" y="3"/>
                </a:lnTo>
                <a:lnTo>
                  <a:pt x="257" y="1"/>
                </a:lnTo>
                <a:lnTo>
                  <a:pt x="262" y="0"/>
                </a:lnTo>
                <a:lnTo>
                  <a:pt x="270" y="0"/>
                </a:lnTo>
                <a:lnTo>
                  <a:pt x="277" y="0"/>
                </a:lnTo>
                <a:lnTo>
                  <a:pt x="287" y="0"/>
                </a:lnTo>
                <a:lnTo>
                  <a:pt x="298" y="2"/>
                </a:lnTo>
                <a:lnTo>
                  <a:pt x="310" y="5"/>
                </a:lnTo>
                <a:lnTo>
                  <a:pt x="321" y="9"/>
                </a:lnTo>
                <a:lnTo>
                  <a:pt x="331" y="15"/>
                </a:lnTo>
                <a:lnTo>
                  <a:pt x="339" y="20"/>
                </a:lnTo>
                <a:lnTo>
                  <a:pt x="342" y="23"/>
                </a:lnTo>
                <a:lnTo>
                  <a:pt x="344" y="27"/>
                </a:lnTo>
                <a:lnTo>
                  <a:pt x="347" y="30"/>
                </a:lnTo>
                <a:lnTo>
                  <a:pt x="347" y="34"/>
                </a:lnTo>
                <a:lnTo>
                  <a:pt x="345" y="43"/>
                </a:lnTo>
                <a:lnTo>
                  <a:pt x="343" y="52"/>
                </a:lnTo>
                <a:lnTo>
                  <a:pt x="340" y="60"/>
                </a:lnTo>
                <a:lnTo>
                  <a:pt x="339" y="69"/>
                </a:lnTo>
                <a:lnTo>
                  <a:pt x="344" y="66"/>
                </a:lnTo>
                <a:lnTo>
                  <a:pt x="349" y="61"/>
                </a:lnTo>
                <a:lnTo>
                  <a:pt x="353" y="58"/>
                </a:lnTo>
                <a:lnTo>
                  <a:pt x="356" y="54"/>
                </a:lnTo>
                <a:lnTo>
                  <a:pt x="359" y="51"/>
                </a:lnTo>
                <a:lnTo>
                  <a:pt x="363" y="48"/>
                </a:lnTo>
                <a:lnTo>
                  <a:pt x="366" y="46"/>
                </a:lnTo>
                <a:lnTo>
                  <a:pt x="370" y="45"/>
                </a:lnTo>
                <a:lnTo>
                  <a:pt x="375" y="46"/>
                </a:lnTo>
                <a:lnTo>
                  <a:pt x="379" y="46"/>
                </a:lnTo>
                <a:lnTo>
                  <a:pt x="382" y="48"/>
                </a:lnTo>
                <a:lnTo>
                  <a:pt x="385" y="49"/>
                </a:lnTo>
                <a:lnTo>
                  <a:pt x="389" y="55"/>
                </a:lnTo>
                <a:lnTo>
                  <a:pt x="392" y="61"/>
                </a:lnTo>
                <a:lnTo>
                  <a:pt x="393" y="74"/>
                </a:lnTo>
                <a:lnTo>
                  <a:pt x="393" y="87"/>
                </a:lnTo>
                <a:lnTo>
                  <a:pt x="408" y="87"/>
                </a:lnTo>
                <a:lnTo>
                  <a:pt x="415" y="88"/>
                </a:lnTo>
                <a:lnTo>
                  <a:pt x="421" y="91"/>
                </a:lnTo>
                <a:lnTo>
                  <a:pt x="430" y="93"/>
                </a:lnTo>
                <a:lnTo>
                  <a:pt x="438" y="96"/>
                </a:lnTo>
                <a:lnTo>
                  <a:pt x="459" y="105"/>
                </a:lnTo>
                <a:lnTo>
                  <a:pt x="480" y="115"/>
                </a:lnTo>
                <a:lnTo>
                  <a:pt x="501" y="126"/>
                </a:lnTo>
                <a:lnTo>
                  <a:pt x="519" y="138"/>
                </a:lnTo>
                <a:lnTo>
                  <a:pt x="534" y="149"/>
                </a:lnTo>
                <a:lnTo>
                  <a:pt x="543" y="158"/>
                </a:lnTo>
                <a:lnTo>
                  <a:pt x="528" y="161"/>
                </a:lnTo>
                <a:lnTo>
                  <a:pt x="535" y="163"/>
                </a:lnTo>
                <a:lnTo>
                  <a:pt x="543" y="162"/>
                </a:lnTo>
                <a:lnTo>
                  <a:pt x="551" y="162"/>
                </a:lnTo>
                <a:lnTo>
                  <a:pt x="558" y="161"/>
                </a:lnTo>
                <a:lnTo>
                  <a:pt x="560" y="167"/>
                </a:lnTo>
                <a:lnTo>
                  <a:pt x="561" y="175"/>
                </a:lnTo>
                <a:lnTo>
                  <a:pt x="560" y="181"/>
                </a:lnTo>
                <a:lnTo>
                  <a:pt x="558" y="188"/>
                </a:lnTo>
                <a:lnTo>
                  <a:pt x="574" y="188"/>
                </a:lnTo>
                <a:lnTo>
                  <a:pt x="587" y="188"/>
                </a:lnTo>
                <a:lnTo>
                  <a:pt x="599" y="188"/>
                </a:lnTo>
                <a:lnTo>
                  <a:pt x="612" y="188"/>
                </a:lnTo>
                <a:lnTo>
                  <a:pt x="613" y="197"/>
                </a:lnTo>
                <a:lnTo>
                  <a:pt x="614" y="204"/>
                </a:lnTo>
                <a:lnTo>
                  <a:pt x="618" y="211"/>
                </a:lnTo>
                <a:lnTo>
                  <a:pt x="621" y="215"/>
                </a:lnTo>
                <a:lnTo>
                  <a:pt x="625" y="219"/>
                </a:lnTo>
                <a:lnTo>
                  <a:pt x="629" y="224"/>
                </a:lnTo>
                <a:lnTo>
                  <a:pt x="634" y="226"/>
                </a:lnTo>
                <a:lnTo>
                  <a:pt x="639" y="228"/>
                </a:lnTo>
                <a:lnTo>
                  <a:pt x="651" y="232"/>
                </a:lnTo>
                <a:lnTo>
                  <a:pt x="662" y="236"/>
                </a:lnTo>
                <a:lnTo>
                  <a:pt x="666" y="238"/>
                </a:lnTo>
                <a:lnTo>
                  <a:pt x="670" y="240"/>
                </a:lnTo>
                <a:lnTo>
                  <a:pt x="675" y="242"/>
                </a:lnTo>
                <a:lnTo>
                  <a:pt x="678" y="245"/>
                </a:lnTo>
                <a:lnTo>
                  <a:pt x="662" y="252"/>
                </a:lnTo>
                <a:lnTo>
                  <a:pt x="648" y="259"/>
                </a:lnTo>
                <a:lnTo>
                  <a:pt x="635" y="268"/>
                </a:lnTo>
                <a:lnTo>
                  <a:pt x="623" y="276"/>
                </a:lnTo>
                <a:lnTo>
                  <a:pt x="611" y="284"/>
                </a:lnTo>
                <a:lnTo>
                  <a:pt x="598" y="292"/>
                </a:lnTo>
                <a:lnTo>
                  <a:pt x="585" y="298"/>
                </a:lnTo>
                <a:lnTo>
                  <a:pt x="570" y="30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71" name="Freeform 75"/>
          <p:cNvSpPr>
            <a:spLocks/>
          </p:cNvSpPr>
          <p:nvPr/>
        </p:nvSpPr>
        <p:spPr bwMode="auto">
          <a:xfrm>
            <a:off x="9515327" y="1129248"/>
            <a:ext cx="454944" cy="166190"/>
          </a:xfrm>
          <a:custGeom>
            <a:avLst/>
            <a:gdLst>
              <a:gd name="T0" fmla="*/ 421 w 437"/>
              <a:gd name="T1" fmla="*/ 86 h 160"/>
              <a:gd name="T2" fmla="*/ 379 w 437"/>
              <a:gd name="T3" fmla="*/ 114 h 160"/>
              <a:gd name="T4" fmla="*/ 331 w 437"/>
              <a:gd name="T5" fmla="*/ 140 h 160"/>
              <a:gd name="T6" fmla="*/ 296 w 437"/>
              <a:gd name="T7" fmla="*/ 155 h 160"/>
              <a:gd name="T8" fmla="*/ 274 w 437"/>
              <a:gd name="T9" fmla="*/ 159 h 160"/>
              <a:gd name="T10" fmla="*/ 254 w 437"/>
              <a:gd name="T11" fmla="*/ 159 h 160"/>
              <a:gd name="T12" fmla="*/ 236 w 437"/>
              <a:gd name="T13" fmla="*/ 157 h 160"/>
              <a:gd name="T14" fmla="*/ 223 w 437"/>
              <a:gd name="T15" fmla="*/ 150 h 160"/>
              <a:gd name="T16" fmla="*/ 212 w 437"/>
              <a:gd name="T17" fmla="*/ 140 h 160"/>
              <a:gd name="T18" fmla="*/ 149 w 437"/>
              <a:gd name="T19" fmla="*/ 133 h 160"/>
              <a:gd name="T20" fmla="*/ 109 w 437"/>
              <a:gd name="T21" fmla="*/ 133 h 160"/>
              <a:gd name="T22" fmla="*/ 100 w 437"/>
              <a:gd name="T23" fmla="*/ 127 h 160"/>
              <a:gd name="T24" fmla="*/ 91 w 437"/>
              <a:gd name="T25" fmla="*/ 116 h 160"/>
              <a:gd name="T26" fmla="*/ 89 w 437"/>
              <a:gd name="T27" fmla="*/ 107 h 160"/>
              <a:gd name="T28" fmla="*/ 98 w 437"/>
              <a:gd name="T29" fmla="*/ 102 h 160"/>
              <a:gd name="T30" fmla="*/ 118 w 437"/>
              <a:gd name="T31" fmla="*/ 102 h 160"/>
              <a:gd name="T32" fmla="*/ 134 w 437"/>
              <a:gd name="T33" fmla="*/ 100 h 160"/>
              <a:gd name="T34" fmla="*/ 156 w 437"/>
              <a:gd name="T35" fmla="*/ 97 h 160"/>
              <a:gd name="T36" fmla="*/ 149 w 437"/>
              <a:gd name="T37" fmla="*/ 93 h 160"/>
              <a:gd name="T38" fmla="*/ 97 w 437"/>
              <a:gd name="T39" fmla="*/ 91 h 160"/>
              <a:gd name="T40" fmla="*/ 62 w 437"/>
              <a:gd name="T41" fmla="*/ 92 h 160"/>
              <a:gd name="T42" fmla="*/ 38 w 437"/>
              <a:gd name="T43" fmla="*/ 94 h 160"/>
              <a:gd name="T44" fmla="*/ 32 w 437"/>
              <a:gd name="T45" fmla="*/ 92 h 160"/>
              <a:gd name="T46" fmla="*/ 26 w 437"/>
              <a:gd name="T47" fmla="*/ 87 h 160"/>
              <a:gd name="T48" fmla="*/ 23 w 437"/>
              <a:gd name="T49" fmla="*/ 77 h 160"/>
              <a:gd name="T50" fmla="*/ 14 w 437"/>
              <a:gd name="T51" fmla="*/ 62 h 160"/>
              <a:gd name="T52" fmla="*/ 5 w 437"/>
              <a:gd name="T53" fmla="*/ 47 h 160"/>
              <a:gd name="T54" fmla="*/ 0 w 437"/>
              <a:gd name="T55" fmla="*/ 35 h 160"/>
              <a:gd name="T56" fmla="*/ 20 w 437"/>
              <a:gd name="T57" fmla="*/ 27 h 160"/>
              <a:gd name="T58" fmla="*/ 27 w 437"/>
              <a:gd name="T59" fmla="*/ 31 h 160"/>
              <a:gd name="T60" fmla="*/ 37 w 437"/>
              <a:gd name="T61" fmla="*/ 35 h 160"/>
              <a:gd name="T62" fmla="*/ 47 w 437"/>
              <a:gd name="T63" fmla="*/ 36 h 160"/>
              <a:gd name="T64" fmla="*/ 54 w 437"/>
              <a:gd name="T65" fmla="*/ 34 h 160"/>
              <a:gd name="T66" fmla="*/ 57 w 437"/>
              <a:gd name="T67" fmla="*/ 25 h 160"/>
              <a:gd name="T68" fmla="*/ 84 w 437"/>
              <a:gd name="T69" fmla="*/ 24 h 160"/>
              <a:gd name="T70" fmla="*/ 81 w 437"/>
              <a:gd name="T71" fmla="*/ 10 h 160"/>
              <a:gd name="T72" fmla="*/ 107 w 437"/>
              <a:gd name="T73" fmla="*/ 8 h 160"/>
              <a:gd name="T74" fmla="*/ 125 w 437"/>
              <a:gd name="T75" fmla="*/ 8 h 160"/>
              <a:gd name="T76" fmla="*/ 141 w 437"/>
              <a:gd name="T77" fmla="*/ 18 h 160"/>
              <a:gd name="T78" fmla="*/ 172 w 437"/>
              <a:gd name="T79" fmla="*/ 34 h 160"/>
              <a:gd name="T80" fmla="*/ 190 w 437"/>
              <a:gd name="T81" fmla="*/ 42 h 160"/>
              <a:gd name="T82" fmla="*/ 199 w 437"/>
              <a:gd name="T83" fmla="*/ 42 h 160"/>
              <a:gd name="T84" fmla="*/ 205 w 437"/>
              <a:gd name="T85" fmla="*/ 40 h 160"/>
              <a:gd name="T86" fmla="*/ 214 w 437"/>
              <a:gd name="T87" fmla="*/ 32 h 160"/>
              <a:gd name="T88" fmla="*/ 229 w 437"/>
              <a:gd name="T89" fmla="*/ 10 h 160"/>
              <a:gd name="T90" fmla="*/ 255 w 437"/>
              <a:gd name="T91" fmla="*/ 0 h 160"/>
              <a:gd name="T92" fmla="*/ 256 w 437"/>
              <a:gd name="T93" fmla="*/ 15 h 160"/>
              <a:gd name="T94" fmla="*/ 255 w 437"/>
              <a:gd name="T95" fmla="*/ 37 h 160"/>
              <a:gd name="T96" fmla="*/ 263 w 437"/>
              <a:gd name="T97" fmla="*/ 47 h 160"/>
              <a:gd name="T98" fmla="*/ 272 w 437"/>
              <a:gd name="T99" fmla="*/ 41 h 160"/>
              <a:gd name="T100" fmla="*/ 283 w 437"/>
              <a:gd name="T101" fmla="*/ 34 h 160"/>
              <a:gd name="T102" fmla="*/ 297 w 437"/>
              <a:gd name="T103" fmla="*/ 28 h 160"/>
              <a:gd name="T104" fmla="*/ 330 w 437"/>
              <a:gd name="T105" fmla="*/ 27 h 160"/>
              <a:gd name="T106" fmla="*/ 350 w 437"/>
              <a:gd name="T107" fmla="*/ 27 h 160"/>
              <a:gd name="T108" fmla="*/ 376 w 437"/>
              <a:gd name="T109" fmla="*/ 29 h 160"/>
              <a:gd name="T110" fmla="*/ 399 w 437"/>
              <a:gd name="T111" fmla="*/ 37 h 160"/>
              <a:gd name="T112" fmla="*/ 419 w 437"/>
              <a:gd name="T113" fmla="*/ 51 h 160"/>
              <a:gd name="T114" fmla="*/ 433 w 437"/>
              <a:gd name="T115" fmla="*/ 6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7" h="160">
                <a:moveTo>
                  <a:pt x="437" y="75"/>
                </a:moveTo>
                <a:lnTo>
                  <a:pt x="421" y="86"/>
                </a:lnTo>
                <a:lnTo>
                  <a:pt x="401" y="100"/>
                </a:lnTo>
                <a:lnTo>
                  <a:pt x="379" y="114"/>
                </a:lnTo>
                <a:lnTo>
                  <a:pt x="355" y="128"/>
                </a:lnTo>
                <a:lnTo>
                  <a:pt x="331" y="140"/>
                </a:lnTo>
                <a:lnTo>
                  <a:pt x="307" y="151"/>
                </a:lnTo>
                <a:lnTo>
                  <a:pt x="296" y="155"/>
                </a:lnTo>
                <a:lnTo>
                  <a:pt x="285" y="157"/>
                </a:lnTo>
                <a:lnTo>
                  <a:pt x="274" y="159"/>
                </a:lnTo>
                <a:lnTo>
                  <a:pt x="265" y="160"/>
                </a:lnTo>
                <a:lnTo>
                  <a:pt x="254" y="159"/>
                </a:lnTo>
                <a:lnTo>
                  <a:pt x="244" y="158"/>
                </a:lnTo>
                <a:lnTo>
                  <a:pt x="236" y="157"/>
                </a:lnTo>
                <a:lnTo>
                  <a:pt x="229" y="154"/>
                </a:lnTo>
                <a:lnTo>
                  <a:pt x="223" y="150"/>
                </a:lnTo>
                <a:lnTo>
                  <a:pt x="216" y="145"/>
                </a:lnTo>
                <a:lnTo>
                  <a:pt x="212" y="140"/>
                </a:lnTo>
                <a:lnTo>
                  <a:pt x="208" y="133"/>
                </a:lnTo>
                <a:lnTo>
                  <a:pt x="149" y="133"/>
                </a:lnTo>
                <a:lnTo>
                  <a:pt x="120" y="133"/>
                </a:lnTo>
                <a:lnTo>
                  <a:pt x="109" y="133"/>
                </a:lnTo>
                <a:lnTo>
                  <a:pt x="107" y="133"/>
                </a:lnTo>
                <a:lnTo>
                  <a:pt x="100" y="127"/>
                </a:lnTo>
                <a:lnTo>
                  <a:pt x="93" y="120"/>
                </a:lnTo>
                <a:lnTo>
                  <a:pt x="91" y="116"/>
                </a:lnTo>
                <a:lnTo>
                  <a:pt x="90" y="112"/>
                </a:lnTo>
                <a:lnTo>
                  <a:pt x="89" y="107"/>
                </a:lnTo>
                <a:lnTo>
                  <a:pt x="89" y="102"/>
                </a:lnTo>
                <a:lnTo>
                  <a:pt x="98" y="102"/>
                </a:lnTo>
                <a:lnTo>
                  <a:pt x="108" y="102"/>
                </a:lnTo>
                <a:lnTo>
                  <a:pt x="118" y="102"/>
                </a:lnTo>
                <a:lnTo>
                  <a:pt x="123" y="102"/>
                </a:lnTo>
                <a:lnTo>
                  <a:pt x="134" y="100"/>
                </a:lnTo>
                <a:lnTo>
                  <a:pt x="145" y="98"/>
                </a:lnTo>
                <a:lnTo>
                  <a:pt x="156" y="97"/>
                </a:lnTo>
                <a:lnTo>
                  <a:pt x="165" y="94"/>
                </a:lnTo>
                <a:lnTo>
                  <a:pt x="149" y="93"/>
                </a:lnTo>
                <a:lnTo>
                  <a:pt x="123" y="92"/>
                </a:lnTo>
                <a:lnTo>
                  <a:pt x="97" y="91"/>
                </a:lnTo>
                <a:lnTo>
                  <a:pt x="84" y="90"/>
                </a:lnTo>
                <a:lnTo>
                  <a:pt x="62" y="92"/>
                </a:lnTo>
                <a:lnTo>
                  <a:pt x="42" y="94"/>
                </a:lnTo>
                <a:lnTo>
                  <a:pt x="38" y="94"/>
                </a:lnTo>
                <a:lnTo>
                  <a:pt x="35" y="94"/>
                </a:lnTo>
                <a:lnTo>
                  <a:pt x="32" y="92"/>
                </a:lnTo>
                <a:lnTo>
                  <a:pt x="28" y="90"/>
                </a:lnTo>
                <a:lnTo>
                  <a:pt x="26" y="87"/>
                </a:lnTo>
                <a:lnTo>
                  <a:pt x="24" y="82"/>
                </a:lnTo>
                <a:lnTo>
                  <a:pt x="23" y="77"/>
                </a:lnTo>
                <a:lnTo>
                  <a:pt x="23" y="71"/>
                </a:lnTo>
                <a:lnTo>
                  <a:pt x="14" y="62"/>
                </a:lnTo>
                <a:lnTo>
                  <a:pt x="7" y="52"/>
                </a:lnTo>
                <a:lnTo>
                  <a:pt x="5" y="47"/>
                </a:lnTo>
                <a:lnTo>
                  <a:pt x="2" y="41"/>
                </a:lnTo>
                <a:lnTo>
                  <a:pt x="0" y="35"/>
                </a:lnTo>
                <a:lnTo>
                  <a:pt x="0" y="27"/>
                </a:lnTo>
                <a:lnTo>
                  <a:pt x="20" y="27"/>
                </a:lnTo>
                <a:lnTo>
                  <a:pt x="23" y="27"/>
                </a:lnTo>
                <a:lnTo>
                  <a:pt x="27" y="31"/>
                </a:lnTo>
                <a:lnTo>
                  <a:pt x="33" y="33"/>
                </a:lnTo>
                <a:lnTo>
                  <a:pt x="37" y="35"/>
                </a:lnTo>
                <a:lnTo>
                  <a:pt x="41" y="36"/>
                </a:lnTo>
                <a:lnTo>
                  <a:pt x="47" y="36"/>
                </a:lnTo>
                <a:lnTo>
                  <a:pt x="51" y="36"/>
                </a:lnTo>
                <a:lnTo>
                  <a:pt x="54" y="34"/>
                </a:lnTo>
                <a:lnTo>
                  <a:pt x="57" y="32"/>
                </a:lnTo>
                <a:lnTo>
                  <a:pt x="57" y="25"/>
                </a:lnTo>
                <a:lnTo>
                  <a:pt x="57" y="24"/>
                </a:lnTo>
                <a:lnTo>
                  <a:pt x="84" y="24"/>
                </a:lnTo>
                <a:lnTo>
                  <a:pt x="89" y="24"/>
                </a:lnTo>
                <a:lnTo>
                  <a:pt x="81" y="10"/>
                </a:lnTo>
                <a:lnTo>
                  <a:pt x="80" y="8"/>
                </a:lnTo>
                <a:lnTo>
                  <a:pt x="107" y="8"/>
                </a:lnTo>
                <a:lnTo>
                  <a:pt x="121" y="8"/>
                </a:lnTo>
                <a:lnTo>
                  <a:pt x="125" y="8"/>
                </a:lnTo>
                <a:lnTo>
                  <a:pt x="127" y="8"/>
                </a:lnTo>
                <a:lnTo>
                  <a:pt x="141" y="18"/>
                </a:lnTo>
                <a:lnTo>
                  <a:pt x="161" y="28"/>
                </a:lnTo>
                <a:lnTo>
                  <a:pt x="172" y="34"/>
                </a:lnTo>
                <a:lnTo>
                  <a:pt x="182" y="39"/>
                </a:lnTo>
                <a:lnTo>
                  <a:pt x="190" y="42"/>
                </a:lnTo>
                <a:lnTo>
                  <a:pt x="196" y="44"/>
                </a:lnTo>
                <a:lnTo>
                  <a:pt x="199" y="42"/>
                </a:lnTo>
                <a:lnTo>
                  <a:pt x="202" y="41"/>
                </a:lnTo>
                <a:lnTo>
                  <a:pt x="205" y="40"/>
                </a:lnTo>
                <a:lnTo>
                  <a:pt x="209" y="38"/>
                </a:lnTo>
                <a:lnTo>
                  <a:pt x="214" y="32"/>
                </a:lnTo>
                <a:lnTo>
                  <a:pt x="219" y="25"/>
                </a:lnTo>
                <a:lnTo>
                  <a:pt x="229" y="10"/>
                </a:lnTo>
                <a:lnTo>
                  <a:pt x="238" y="0"/>
                </a:lnTo>
                <a:lnTo>
                  <a:pt x="255" y="0"/>
                </a:lnTo>
                <a:lnTo>
                  <a:pt x="257" y="0"/>
                </a:lnTo>
                <a:lnTo>
                  <a:pt x="256" y="15"/>
                </a:lnTo>
                <a:lnTo>
                  <a:pt x="255" y="27"/>
                </a:lnTo>
                <a:lnTo>
                  <a:pt x="255" y="37"/>
                </a:lnTo>
                <a:lnTo>
                  <a:pt x="257" y="47"/>
                </a:lnTo>
                <a:lnTo>
                  <a:pt x="263" y="47"/>
                </a:lnTo>
                <a:lnTo>
                  <a:pt x="268" y="45"/>
                </a:lnTo>
                <a:lnTo>
                  <a:pt x="272" y="41"/>
                </a:lnTo>
                <a:lnTo>
                  <a:pt x="278" y="37"/>
                </a:lnTo>
                <a:lnTo>
                  <a:pt x="283" y="34"/>
                </a:lnTo>
                <a:lnTo>
                  <a:pt x="290" y="31"/>
                </a:lnTo>
                <a:lnTo>
                  <a:pt x="297" y="28"/>
                </a:lnTo>
                <a:lnTo>
                  <a:pt x="307" y="27"/>
                </a:lnTo>
                <a:lnTo>
                  <a:pt x="330" y="27"/>
                </a:lnTo>
                <a:lnTo>
                  <a:pt x="341" y="27"/>
                </a:lnTo>
                <a:lnTo>
                  <a:pt x="350" y="27"/>
                </a:lnTo>
                <a:lnTo>
                  <a:pt x="364" y="27"/>
                </a:lnTo>
                <a:lnTo>
                  <a:pt x="376" y="29"/>
                </a:lnTo>
                <a:lnTo>
                  <a:pt x="388" y="33"/>
                </a:lnTo>
                <a:lnTo>
                  <a:pt x="399" y="37"/>
                </a:lnTo>
                <a:lnTo>
                  <a:pt x="409" y="44"/>
                </a:lnTo>
                <a:lnTo>
                  <a:pt x="419" y="51"/>
                </a:lnTo>
                <a:lnTo>
                  <a:pt x="427" y="59"/>
                </a:lnTo>
                <a:lnTo>
                  <a:pt x="433" y="67"/>
                </a:lnTo>
                <a:lnTo>
                  <a:pt x="437" y="7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72" name="Freeform 76"/>
          <p:cNvSpPr>
            <a:spLocks/>
          </p:cNvSpPr>
          <p:nvPr/>
        </p:nvSpPr>
        <p:spPr bwMode="auto">
          <a:xfrm>
            <a:off x="8125565" y="3393579"/>
            <a:ext cx="218124" cy="259672"/>
          </a:xfrm>
          <a:custGeom>
            <a:avLst/>
            <a:gdLst>
              <a:gd name="T0" fmla="*/ 45 w 210"/>
              <a:gd name="T1" fmla="*/ 72 h 251"/>
              <a:gd name="T2" fmla="*/ 73 w 210"/>
              <a:gd name="T3" fmla="*/ 61 h 251"/>
              <a:gd name="T4" fmla="*/ 78 w 210"/>
              <a:gd name="T5" fmla="*/ 47 h 251"/>
              <a:gd name="T6" fmla="*/ 73 w 210"/>
              <a:gd name="T7" fmla="*/ 37 h 251"/>
              <a:gd name="T8" fmla="*/ 74 w 210"/>
              <a:gd name="T9" fmla="*/ 26 h 251"/>
              <a:gd name="T10" fmla="*/ 84 w 210"/>
              <a:gd name="T11" fmla="*/ 16 h 251"/>
              <a:gd name="T12" fmla="*/ 100 w 210"/>
              <a:gd name="T13" fmla="*/ 7 h 251"/>
              <a:gd name="T14" fmla="*/ 115 w 210"/>
              <a:gd name="T15" fmla="*/ 1 h 251"/>
              <a:gd name="T16" fmla="*/ 138 w 210"/>
              <a:gd name="T17" fmla="*/ 0 h 251"/>
              <a:gd name="T18" fmla="*/ 159 w 210"/>
              <a:gd name="T19" fmla="*/ 0 h 251"/>
              <a:gd name="T20" fmla="*/ 172 w 210"/>
              <a:gd name="T21" fmla="*/ 5 h 251"/>
              <a:gd name="T22" fmla="*/ 183 w 210"/>
              <a:gd name="T23" fmla="*/ 10 h 251"/>
              <a:gd name="T24" fmla="*/ 192 w 210"/>
              <a:gd name="T25" fmla="*/ 19 h 251"/>
              <a:gd name="T26" fmla="*/ 201 w 210"/>
              <a:gd name="T27" fmla="*/ 34 h 251"/>
              <a:gd name="T28" fmla="*/ 209 w 210"/>
              <a:gd name="T29" fmla="*/ 58 h 251"/>
              <a:gd name="T30" fmla="*/ 195 w 210"/>
              <a:gd name="T31" fmla="*/ 81 h 251"/>
              <a:gd name="T32" fmla="*/ 179 w 210"/>
              <a:gd name="T33" fmla="*/ 107 h 251"/>
              <a:gd name="T34" fmla="*/ 179 w 210"/>
              <a:gd name="T35" fmla="*/ 144 h 251"/>
              <a:gd name="T36" fmla="*/ 181 w 210"/>
              <a:gd name="T37" fmla="*/ 164 h 251"/>
              <a:gd name="T38" fmla="*/ 184 w 210"/>
              <a:gd name="T39" fmla="*/ 183 h 251"/>
              <a:gd name="T40" fmla="*/ 183 w 210"/>
              <a:gd name="T41" fmla="*/ 195 h 251"/>
              <a:gd name="T42" fmla="*/ 174 w 210"/>
              <a:gd name="T43" fmla="*/ 204 h 251"/>
              <a:gd name="T44" fmla="*/ 165 w 210"/>
              <a:gd name="T45" fmla="*/ 207 h 251"/>
              <a:gd name="T46" fmla="*/ 147 w 210"/>
              <a:gd name="T47" fmla="*/ 209 h 251"/>
              <a:gd name="T48" fmla="*/ 124 w 210"/>
              <a:gd name="T49" fmla="*/ 210 h 251"/>
              <a:gd name="T50" fmla="*/ 106 w 210"/>
              <a:gd name="T51" fmla="*/ 218 h 251"/>
              <a:gd name="T52" fmla="*/ 85 w 210"/>
              <a:gd name="T53" fmla="*/ 237 h 251"/>
              <a:gd name="T54" fmla="*/ 65 w 210"/>
              <a:gd name="T55" fmla="*/ 250 h 251"/>
              <a:gd name="T56" fmla="*/ 48 w 210"/>
              <a:gd name="T57" fmla="*/ 251 h 251"/>
              <a:gd name="T58" fmla="*/ 34 w 210"/>
              <a:gd name="T59" fmla="*/ 251 h 251"/>
              <a:gd name="T60" fmla="*/ 20 w 210"/>
              <a:gd name="T61" fmla="*/ 245 h 251"/>
              <a:gd name="T62" fmla="*/ 8 w 210"/>
              <a:gd name="T63" fmla="*/ 234 h 251"/>
              <a:gd name="T64" fmla="*/ 1 w 210"/>
              <a:gd name="T65" fmla="*/ 220 h 251"/>
              <a:gd name="T66" fmla="*/ 1 w 210"/>
              <a:gd name="T67" fmla="*/ 206 h 251"/>
              <a:gd name="T68" fmla="*/ 4 w 210"/>
              <a:gd name="T69" fmla="*/ 193 h 251"/>
              <a:gd name="T70" fmla="*/ 14 w 210"/>
              <a:gd name="T71" fmla="*/ 178 h 251"/>
              <a:gd name="T72" fmla="*/ 30 w 210"/>
              <a:gd name="T73" fmla="*/ 160 h 251"/>
              <a:gd name="T74" fmla="*/ 42 w 210"/>
              <a:gd name="T75" fmla="*/ 146 h 251"/>
              <a:gd name="T76" fmla="*/ 47 w 210"/>
              <a:gd name="T77" fmla="*/ 134 h 251"/>
              <a:gd name="T78" fmla="*/ 36 w 210"/>
              <a:gd name="T79" fmla="*/ 119 h 251"/>
              <a:gd name="T80" fmla="*/ 21 w 210"/>
              <a:gd name="T81" fmla="*/ 107 h 251"/>
              <a:gd name="T82" fmla="*/ 16 w 210"/>
              <a:gd name="T83" fmla="*/ 95 h 251"/>
              <a:gd name="T84" fmla="*/ 16 w 210"/>
              <a:gd name="T85" fmla="*/ 84 h 251"/>
              <a:gd name="T86" fmla="*/ 20 w 210"/>
              <a:gd name="T87" fmla="*/ 76 h 251"/>
              <a:gd name="T88" fmla="*/ 30 w 210"/>
              <a:gd name="T89" fmla="*/ 7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0" h="251">
                <a:moveTo>
                  <a:pt x="34" y="74"/>
                </a:moveTo>
                <a:lnTo>
                  <a:pt x="45" y="72"/>
                </a:lnTo>
                <a:lnTo>
                  <a:pt x="59" y="67"/>
                </a:lnTo>
                <a:lnTo>
                  <a:pt x="73" y="61"/>
                </a:lnTo>
                <a:lnTo>
                  <a:pt x="84" y="54"/>
                </a:lnTo>
                <a:lnTo>
                  <a:pt x="78" y="47"/>
                </a:lnTo>
                <a:lnTo>
                  <a:pt x="75" y="41"/>
                </a:lnTo>
                <a:lnTo>
                  <a:pt x="73" y="37"/>
                </a:lnTo>
                <a:lnTo>
                  <a:pt x="72" y="32"/>
                </a:lnTo>
                <a:lnTo>
                  <a:pt x="74" y="26"/>
                </a:lnTo>
                <a:lnTo>
                  <a:pt x="78" y="22"/>
                </a:lnTo>
                <a:lnTo>
                  <a:pt x="84" y="16"/>
                </a:lnTo>
                <a:lnTo>
                  <a:pt x="91" y="11"/>
                </a:lnTo>
                <a:lnTo>
                  <a:pt x="100" y="7"/>
                </a:lnTo>
                <a:lnTo>
                  <a:pt x="107" y="4"/>
                </a:lnTo>
                <a:lnTo>
                  <a:pt x="115" y="1"/>
                </a:lnTo>
                <a:lnTo>
                  <a:pt x="122" y="0"/>
                </a:lnTo>
                <a:lnTo>
                  <a:pt x="138" y="0"/>
                </a:lnTo>
                <a:lnTo>
                  <a:pt x="153" y="0"/>
                </a:lnTo>
                <a:lnTo>
                  <a:pt x="159" y="0"/>
                </a:lnTo>
                <a:lnTo>
                  <a:pt x="166" y="2"/>
                </a:lnTo>
                <a:lnTo>
                  <a:pt x="172" y="5"/>
                </a:lnTo>
                <a:lnTo>
                  <a:pt x="178" y="7"/>
                </a:lnTo>
                <a:lnTo>
                  <a:pt x="183" y="10"/>
                </a:lnTo>
                <a:lnTo>
                  <a:pt x="187" y="14"/>
                </a:lnTo>
                <a:lnTo>
                  <a:pt x="192" y="19"/>
                </a:lnTo>
                <a:lnTo>
                  <a:pt x="195" y="23"/>
                </a:lnTo>
                <a:lnTo>
                  <a:pt x="201" y="34"/>
                </a:lnTo>
                <a:lnTo>
                  <a:pt x="206" y="46"/>
                </a:lnTo>
                <a:lnTo>
                  <a:pt x="209" y="58"/>
                </a:lnTo>
                <a:lnTo>
                  <a:pt x="210" y="69"/>
                </a:lnTo>
                <a:lnTo>
                  <a:pt x="195" y="81"/>
                </a:lnTo>
                <a:lnTo>
                  <a:pt x="179" y="93"/>
                </a:lnTo>
                <a:lnTo>
                  <a:pt x="179" y="107"/>
                </a:lnTo>
                <a:lnTo>
                  <a:pt x="179" y="127"/>
                </a:lnTo>
                <a:lnTo>
                  <a:pt x="179" y="144"/>
                </a:lnTo>
                <a:lnTo>
                  <a:pt x="179" y="151"/>
                </a:lnTo>
                <a:lnTo>
                  <a:pt x="181" y="164"/>
                </a:lnTo>
                <a:lnTo>
                  <a:pt x="183" y="177"/>
                </a:lnTo>
                <a:lnTo>
                  <a:pt x="184" y="183"/>
                </a:lnTo>
                <a:lnTo>
                  <a:pt x="184" y="190"/>
                </a:lnTo>
                <a:lnTo>
                  <a:pt x="183" y="195"/>
                </a:lnTo>
                <a:lnTo>
                  <a:pt x="179" y="201"/>
                </a:lnTo>
                <a:lnTo>
                  <a:pt x="174" y="204"/>
                </a:lnTo>
                <a:lnTo>
                  <a:pt x="170" y="206"/>
                </a:lnTo>
                <a:lnTo>
                  <a:pt x="165" y="207"/>
                </a:lnTo>
                <a:lnTo>
                  <a:pt x="159" y="208"/>
                </a:lnTo>
                <a:lnTo>
                  <a:pt x="147" y="209"/>
                </a:lnTo>
                <a:lnTo>
                  <a:pt x="133" y="209"/>
                </a:lnTo>
                <a:lnTo>
                  <a:pt x="124" y="210"/>
                </a:lnTo>
                <a:lnTo>
                  <a:pt x="115" y="213"/>
                </a:lnTo>
                <a:lnTo>
                  <a:pt x="106" y="218"/>
                </a:lnTo>
                <a:lnTo>
                  <a:pt x="99" y="224"/>
                </a:lnTo>
                <a:lnTo>
                  <a:pt x="85" y="237"/>
                </a:lnTo>
                <a:lnTo>
                  <a:pt x="72" y="248"/>
                </a:lnTo>
                <a:lnTo>
                  <a:pt x="65" y="250"/>
                </a:lnTo>
                <a:lnTo>
                  <a:pt x="57" y="251"/>
                </a:lnTo>
                <a:lnTo>
                  <a:pt x="48" y="251"/>
                </a:lnTo>
                <a:lnTo>
                  <a:pt x="42" y="251"/>
                </a:lnTo>
                <a:lnTo>
                  <a:pt x="34" y="251"/>
                </a:lnTo>
                <a:lnTo>
                  <a:pt x="28" y="248"/>
                </a:lnTo>
                <a:lnTo>
                  <a:pt x="20" y="245"/>
                </a:lnTo>
                <a:lnTo>
                  <a:pt x="14" y="239"/>
                </a:lnTo>
                <a:lnTo>
                  <a:pt x="8" y="234"/>
                </a:lnTo>
                <a:lnTo>
                  <a:pt x="4" y="227"/>
                </a:lnTo>
                <a:lnTo>
                  <a:pt x="1" y="220"/>
                </a:lnTo>
                <a:lnTo>
                  <a:pt x="0" y="213"/>
                </a:lnTo>
                <a:lnTo>
                  <a:pt x="1" y="206"/>
                </a:lnTo>
                <a:lnTo>
                  <a:pt x="2" y="198"/>
                </a:lnTo>
                <a:lnTo>
                  <a:pt x="4" y="193"/>
                </a:lnTo>
                <a:lnTo>
                  <a:pt x="6" y="187"/>
                </a:lnTo>
                <a:lnTo>
                  <a:pt x="14" y="178"/>
                </a:lnTo>
                <a:lnTo>
                  <a:pt x="22" y="169"/>
                </a:lnTo>
                <a:lnTo>
                  <a:pt x="30" y="160"/>
                </a:lnTo>
                <a:lnTo>
                  <a:pt x="38" y="152"/>
                </a:lnTo>
                <a:lnTo>
                  <a:pt x="42" y="146"/>
                </a:lnTo>
                <a:lnTo>
                  <a:pt x="45" y="141"/>
                </a:lnTo>
                <a:lnTo>
                  <a:pt x="47" y="134"/>
                </a:lnTo>
                <a:lnTo>
                  <a:pt x="49" y="128"/>
                </a:lnTo>
                <a:lnTo>
                  <a:pt x="36" y="119"/>
                </a:lnTo>
                <a:lnTo>
                  <a:pt x="25" y="112"/>
                </a:lnTo>
                <a:lnTo>
                  <a:pt x="21" y="107"/>
                </a:lnTo>
                <a:lnTo>
                  <a:pt x="18" y="102"/>
                </a:lnTo>
                <a:lnTo>
                  <a:pt x="16" y="95"/>
                </a:lnTo>
                <a:lnTo>
                  <a:pt x="15" y="89"/>
                </a:lnTo>
                <a:lnTo>
                  <a:pt x="16" y="84"/>
                </a:lnTo>
                <a:lnTo>
                  <a:pt x="18" y="78"/>
                </a:lnTo>
                <a:lnTo>
                  <a:pt x="20" y="76"/>
                </a:lnTo>
                <a:lnTo>
                  <a:pt x="23" y="74"/>
                </a:lnTo>
                <a:lnTo>
                  <a:pt x="30" y="74"/>
                </a:lnTo>
                <a:lnTo>
                  <a:pt x="34" y="7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73" name="Freeform 77"/>
          <p:cNvSpPr>
            <a:spLocks/>
          </p:cNvSpPr>
          <p:nvPr/>
        </p:nvSpPr>
        <p:spPr bwMode="auto">
          <a:xfrm>
            <a:off x="8297988" y="3142252"/>
            <a:ext cx="417552" cy="612825"/>
          </a:xfrm>
          <a:custGeom>
            <a:avLst/>
            <a:gdLst>
              <a:gd name="T0" fmla="*/ 368 w 402"/>
              <a:gd name="T1" fmla="*/ 397 h 591"/>
              <a:gd name="T2" fmla="*/ 397 w 402"/>
              <a:gd name="T3" fmla="*/ 411 h 591"/>
              <a:gd name="T4" fmla="*/ 401 w 402"/>
              <a:gd name="T5" fmla="*/ 439 h 591"/>
              <a:gd name="T6" fmla="*/ 371 w 402"/>
              <a:gd name="T7" fmla="*/ 474 h 591"/>
              <a:gd name="T8" fmla="*/ 368 w 402"/>
              <a:gd name="T9" fmla="*/ 503 h 591"/>
              <a:gd name="T10" fmla="*/ 378 w 402"/>
              <a:gd name="T11" fmla="*/ 523 h 591"/>
              <a:gd name="T12" fmla="*/ 350 w 402"/>
              <a:gd name="T13" fmla="*/ 539 h 591"/>
              <a:gd name="T14" fmla="*/ 279 w 402"/>
              <a:gd name="T15" fmla="*/ 541 h 591"/>
              <a:gd name="T16" fmla="*/ 201 w 402"/>
              <a:gd name="T17" fmla="*/ 554 h 591"/>
              <a:gd name="T18" fmla="*/ 142 w 402"/>
              <a:gd name="T19" fmla="*/ 549 h 591"/>
              <a:gd name="T20" fmla="*/ 124 w 402"/>
              <a:gd name="T21" fmla="*/ 565 h 591"/>
              <a:gd name="T22" fmla="*/ 96 w 402"/>
              <a:gd name="T23" fmla="*/ 576 h 591"/>
              <a:gd name="T24" fmla="*/ 73 w 402"/>
              <a:gd name="T25" fmla="*/ 591 h 591"/>
              <a:gd name="T26" fmla="*/ 71 w 402"/>
              <a:gd name="T27" fmla="*/ 567 h 591"/>
              <a:gd name="T28" fmla="*/ 123 w 402"/>
              <a:gd name="T29" fmla="*/ 517 h 591"/>
              <a:gd name="T30" fmla="*/ 177 w 402"/>
              <a:gd name="T31" fmla="*/ 504 h 591"/>
              <a:gd name="T32" fmla="*/ 170 w 402"/>
              <a:gd name="T33" fmla="*/ 488 h 591"/>
              <a:gd name="T34" fmla="*/ 146 w 402"/>
              <a:gd name="T35" fmla="*/ 498 h 591"/>
              <a:gd name="T36" fmla="*/ 115 w 402"/>
              <a:gd name="T37" fmla="*/ 485 h 591"/>
              <a:gd name="T38" fmla="*/ 81 w 402"/>
              <a:gd name="T39" fmla="*/ 486 h 591"/>
              <a:gd name="T40" fmla="*/ 80 w 402"/>
              <a:gd name="T41" fmla="*/ 462 h 591"/>
              <a:gd name="T42" fmla="*/ 114 w 402"/>
              <a:gd name="T43" fmla="*/ 437 h 591"/>
              <a:gd name="T44" fmla="*/ 117 w 402"/>
              <a:gd name="T45" fmla="*/ 409 h 591"/>
              <a:gd name="T46" fmla="*/ 108 w 402"/>
              <a:gd name="T47" fmla="*/ 380 h 591"/>
              <a:gd name="T48" fmla="*/ 153 w 402"/>
              <a:gd name="T49" fmla="*/ 364 h 591"/>
              <a:gd name="T50" fmla="*/ 184 w 402"/>
              <a:gd name="T51" fmla="*/ 318 h 591"/>
              <a:gd name="T52" fmla="*/ 155 w 402"/>
              <a:gd name="T53" fmla="*/ 315 h 591"/>
              <a:gd name="T54" fmla="*/ 142 w 402"/>
              <a:gd name="T55" fmla="*/ 294 h 591"/>
              <a:gd name="T56" fmla="*/ 153 w 402"/>
              <a:gd name="T57" fmla="*/ 273 h 591"/>
              <a:gd name="T58" fmla="*/ 110 w 402"/>
              <a:gd name="T59" fmla="*/ 279 h 591"/>
              <a:gd name="T60" fmla="*/ 74 w 402"/>
              <a:gd name="T61" fmla="*/ 275 h 591"/>
              <a:gd name="T62" fmla="*/ 78 w 402"/>
              <a:gd name="T63" fmla="*/ 253 h 591"/>
              <a:gd name="T64" fmla="*/ 88 w 402"/>
              <a:gd name="T65" fmla="*/ 229 h 591"/>
              <a:gd name="T66" fmla="*/ 80 w 402"/>
              <a:gd name="T67" fmla="*/ 198 h 591"/>
              <a:gd name="T68" fmla="*/ 57 w 402"/>
              <a:gd name="T69" fmla="*/ 199 h 591"/>
              <a:gd name="T70" fmla="*/ 47 w 402"/>
              <a:gd name="T71" fmla="*/ 214 h 591"/>
              <a:gd name="T72" fmla="*/ 54 w 402"/>
              <a:gd name="T73" fmla="*/ 161 h 591"/>
              <a:gd name="T74" fmla="*/ 33 w 402"/>
              <a:gd name="T75" fmla="*/ 153 h 591"/>
              <a:gd name="T76" fmla="*/ 40 w 402"/>
              <a:gd name="T77" fmla="*/ 128 h 591"/>
              <a:gd name="T78" fmla="*/ 24 w 402"/>
              <a:gd name="T79" fmla="*/ 107 h 591"/>
              <a:gd name="T80" fmla="*/ 1 w 402"/>
              <a:gd name="T81" fmla="*/ 85 h 591"/>
              <a:gd name="T82" fmla="*/ 32 w 402"/>
              <a:gd name="T83" fmla="*/ 85 h 591"/>
              <a:gd name="T84" fmla="*/ 46 w 402"/>
              <a:gd name="T85" fmla="*/ 82 h 591"/>
              <a:gd name="T86" fmla="*/ 45 w 402"/>
              <a:gd name="T87" fmla="*/ 58 h 591"/>
              <a:gd name="T88" fmla="*/ 65 w 402"/>
              <a:gd name="T89" fmla="*/ 36 h 591"/>
              <a:gd name="T90" fmla="*/ 80 w 402"/>
              <a:gd name="T91" fmla="*/ 9 h 591"/>
              <a:gd name="T92" fmla="*/ 110 w 402"/>
              <a:gd name="T93" fmla="*/ 0 h 591"/>
              <a:gd name="T94" fmla="*/ 151 w 402"/>
              <a:gd name="T95" fmla="*/ 2 h 591"/>
              <a:gd name="T96" fmla="*/ 161 w 402"/>
              <a:gd name="T97" fmla="*/ 19 h 591"/>
              <a:gd name="T98" fmla="*/ 142 w 402"/>
              <a:gd name="T99" fmla="*/ 39 h 591"/>
              <a:gd name="T100" fmla="*/ 121 w 402"/>
              <a:gd name="T101" fmla="*/ 58 h 591"/>
              <a:gd name="T102" fmla="*/ 224 w 402"/>
              <a:gd name="T103" fmla="*/ 75 h 591"/>
              <a:gd name="T104" fmla="*/ 221 w 402"/>
              <a:gd name="T105" fmla="*/ 107 h 591"/>
              <a:gd name="T106" fmla="*/ 184 w 402"/>
              <a:gd name="T107" fmla="*/ 161 h 591"/>
              <a:gd name="T108" fmla="*/ 171 w 402"/>
              <a:gd name="T109" fmla="*/ 185 h 591"/>
              <a:gd name="T110" fmla="*/ 182 w 402"/>
              <a:gd name="T111" fmla="*/ 196 h 591"/>
              <a:gd name="T112" fmla="*/ 215 w 402"/>
              <a:gd name="T113" fmla="*/ 200 h 591"/>
              <a:gd name="T114" fmla="*/ 236 w 402"/>
              <a:gd name="T115" fmla="*/ 238 h 591"/>
              <a:gd name="T116" fmla="*/ 253 w 402"/>
              <a:gd name="T117" fmla="*/ 268 h 591"/>
              <a:gd name="T118" fmla="*/ 318 w 402"/>
              <a:gd name="T119" fmla="*/ 327 h 591"/>
              <a:gd name="T120" fmla="*/ 326 w 402"/>
              <a:gd name="T121" fmla="*/ 357 h 591"/>
              <a:gd name="T122" fmla="*/ 341 w 402"/>
              <a:gd name="T123" fmla="*/ 380 h 591"/>
              <a:gd name="T124" fmla="*/ 345 w 402"/>
              <a:gd name="T125" fmla="*/ 402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 h="591">
                <a:moveTo>
                  <a:pt x="345" y="400"/>
                </a:moveTo>
                <a:lnTo>
                  <a:pt x="352" y="397"/>
                </a:lnTo>
                <a:lnTo>
                  <a:pt x="355" y="396"/>
                </a:lnTo>
                <a:lnTo>
                  <a:pt x="360" y="396"/>
                </a:lnTo>
                <a:lnTo>
                  <a:pt x="368" y="397"/>
                </a:lnTo>
                <a:lnTo>
                  <a:pt x="375" y="397"/>
                </a:lnTo>
                <a:lnTo>
                  <a:pt x="382" y="399"/>
                </a:lnTo>
                <a:lnTo>
                  <a:pt x="387" y="402"/>
                </a:lnTo>
                <a:lnTo>
                  <a:pt x="393" y="407"/>
                </a:lnTo>
                <a:lnTo>
                  <a:pt x="397" y="411"/>
                </a:lnTo>
                <a:lnTo>
                  <a:pt x="400" y="417"/>
                </a:lnTo>
                <a:lnTo>
                  <a:pt x="402" y="422"/>
                </a:lnTo>
                <a:lnTo>
                  <a:pt x="402" y="427"/>
                </a:lnTo>
                <a:lnTo>
                  <a:pt x="402" y="434"/>
                </a:lnTo>
                <a:lnTo>
                  <a:pt x="401" y="439"/>
                </a:lnTo>
                <a:lnTo>
                  <a:pt x="399" y="444"/>
                </a:lnTo>
                <a:lnTo>
                  <a:pt x="396" y="449"/>
                </a:lnTo>
                <a:lnTo>
                  <a:pt x="388" y="458"/>
                </a:lnTo>
                <a:lnTo>
                  <a:pt x="381" y="465"/>
                </a:lnTo>
                <a:lnTo>
                  <a:pt x="371" y="474"/>
                </a:lnTo>
                <a:lnTo>
                  <a:pt x="363" y="481"/>
                </a:lnTo>
                <a:lnTo>
                  <a:pt x="355" y="489"/>
                </a:lnTo>
                <a:lnTo>
                  <a:pt x="350" y="498"/>
                </a:lnTo>
                <a:lnTo>
                  <a:pt x="359" y="501"/>
                </a:lnTo>
                <a:lnTo>
                  <a:pt x="368" y="503"/>
                </a:lnTo>
                <a:lnTo>
                  <a:pt x="375" y="505"/>
                </a:lnTo>
                <a:lnTo>
                  <a:pt x="384" y="505"/>
                </a:lnTo>
                <a:lnTo>
                  <a:pt x="384" y="516"/>
                </a:lnTo>
                <a:lnTo>
                  <a:pt x="384" y="517"/>
                </a:lnTo>
                <a:lnTo>
                  <a:pt x="378" y="523"/>
                </a:lnTo>
                <a:lnTo>
                  <a:pt x="372" y="527"/>
                </a:lnTo>
                <a:lnTo>
                  <a:pt x="367" y="531"/>
                </a:lnTo>
                <a:lnTo>
                  <a:pt x="361" y="534"/>
                </a:lnTo>
                <a:lnTo>
                  <a:pt x="356" y="538"/>
                </a:lnTo>
                <a:lnTo>
                  <a:pt x="350" y="539"/>
                </a:lnTo>
                <a:lnTo>
                  <a:pt x="342" y="540"/>
                </a:lnTo>
                <a:lnTo>
                  <a:pt x="333" y="541"/>
                </a:lnTo>
                <a:lnTo>
                  <a:pt x="316" y="541"/>
                </a:lnTo>
                <a:lnTo>
                  <a:pt x="297" y="541"/>
                </a:lnTo>
                <a:lnTo>
                  <a:pt x="279" y="541"/>
                </a:lnTo>
                <a:lnTo>
                  <a:pt x="269" y="541"/>
                </a:lnTo>
                <a:lnTo>
                  <a:pt x="250" y="543"/>
                </a:lnTo>
                <a:lnTo>
                  <a:pt x="225" y="549"/>
                </a:lnTo>
                <a:lnTo>
                  <a:pt x="214" y="551"/>
                </a:lnTo>
                <a:lnTo>
                  <a:pt x="201" y="554"/>
                </a:lnTo>
                <a:lnTo>
                  <a:pt x="190" y="555"/>
                </a:lnTo>
                <a:lnTo>
                  <a:pt x="180" y="556"/>
                </a:lnTo>
                <a:lnTo>
                  <a:pt x="165" y="552"/>
                </a:lnTo>
                <a:lnTo>
                  <a:pt x="150" y="549"/>
                </a:lnTo>
                <a:lnTo>
                  <a:pt x="142" y="549"/>
                </a:lnTo>
                <a:lnTo>
                  <a:pt x="137" y="551"/>
                </a:lnTo>
                <a:lnTo>
                  <a:pt x="133" y="553"/>
                </a:lnTo>
                <a:lnTo>
                  <a:pt x="129" y="556"/>
                </a:lnTo>
                <a:lnTo>
                  <a:pt x="126" y="560"/>
                </a:lnTo>
                <a:lnTo>
                  <a:pt x="124" y="565"/>
                </a:lnTo>
                <a:lnTo>
                  <a:pt x="123" y="570"/>
                </a:lnTo>
                <a:lnTo>
                  <a:pt x="123" y="576"/>
                </a:lnTo>
                <a:lnTo>
                  <a:pt x="102" y="576"/>
                </a:lnTo>
                <a:lnTo>
                  <a:pt x="99" y="576"/>
                </a:lnTo>
                <a:lnTo>
                  <a:pt x="96" y="576"/>
                </a:lnTo>
                <a:lnTo>
                  <a:pt x="92" y="577"/>
                </a:lnTo>
                <a:lnTo>
                  <a:pt x="88" y="579"/>
                </a:lnTo>
                <a:lnTo>
                  <a:pt x="85" y="580"/>
                </a:lnTo>
                <a:lnTo>
                  <a:pt x="79" y="585"/>
                </a:lnTo>
                <a:lnTo>
                  <a:pt x="73" y="591"/>
                </a:lnTo>
                <a:lnTo>
                  <a:pt x="62" y="591"/>
                </a:lnTo>
                <a:lnTo>
                  <a:pt x="61" y="591"/>
                </a:lnTo>
                <a:lnTo>
                  <a:pt x="61" y="581"/>
                </a:lnTo>
                <a:lnTo>
                  <a:pt x="61" y="580"/>
                </a:lnTo>
                <a:lnTo>
                  <a:pt x="71" y="567"/>
                </a:lnTo>
                <a:lnTo>
                  <a:pt x="90" y="545"/>
                </a:lnTo>
                <a:lnTo>
                  <a:pt x="101" y="534"/>
                </a:lnTo>
                <a:lnTo>
                  <a:pt x="110" y="526"/>
                </a:lnTo>
                <a:lnTo>
                  <a:pt x="117" y="519"/>
                </a:lnTo>
                <a:lnTo>
                  <a:pt x="123" y="517"/>
                </a:lnTo>
                <a:lnTo>
                  <a:pt x="141" y="514"/>
                </a:lnTo>
                <a:lnTo>
                  <a:pt x="160" y="512"/>
                </a:lnTo>
                <a:lnTo>
                  <a:pt x="168" y="510"/>
                </a:lnTo>
                <a:lnTo>
                  <a:pt x="175" y="506"/>
                </a:lnTo>
                <a:lnTo>
                  <a:pt x="177" y="504"/>
                </a:lnTo>
                <a:lnTo>
                  <a:pt x="179" y="501"/>
                </a:lnTo>
                <a:lnTo>
                  <a:pt x="180" y="498"/>
                </a:lnTo>
                <a:lnTo>
                  <a:pt x="180" y="494"/>
                </a:lnTo>
                <a:lnTo>
                  <a:pt x="177" y="483"/>
                </a:lnTo>
                <a:lnTo>
                  <a:pt x="170" y="488"/>
                </a:lnTo>
                <a:lnTo>
                  <a:pt x="163" y="493"/>
                </a:lnTo>
                <a:lnTo>
                  <a:pt x="158" y="494"/>
                </a:lnTo>
                <a:lnTo>
                  <a:pt x="154" y="497"/>
                </a:lnTo>
                <a:lnTo>
                  <a:pt x="150" y="498"/>
                </a:lnTo>
                <a:lnTo>
                  <a:pt x="146" y="498"/>
                </a:lnTo>
                <a:lnTo>
                  <a:pt x="138" y="497"/>
                </a:lnTo>
                <a:lnTo>
                  <a:pt x="130" y="494"/>
                </a:lnTo>
                <a:lnTo>
                  <a:pt x="125" y="491"/>
                </a:lnTo>
                <a:lnTo>
                  <a:pt x="120" y="488"/>
                </a:lnTo>
                <a:lnTo>
                  <a:pt x="115" y="485"/>
                </a:lnTo>
                <a:lnTo>
                  <a:pt x="110" y="481"/>
                </a:lnTo>
                <a:lnTo>
                  <a:pt x="105" y="479"/>
                </a:lnTo>
                <a:lnTo>
                  <a:pt x="99" y="478"/>
                </a:lnTo>
                <a:lnTo>
                  <a:pt x="88" y="483"/>
                </a:lnTo>
                <a:lnTo>
                  <a:pt x="81" y="486"/>
                </a:lnTo>
                <a:lnTo>
                  <a:pt x="73" y="478"/>
                </a:lnTo>
                <a:lnTo>
                  <a:pt x="73" y="474"/>
                </a:lnTo>
                <a:lnTo>
                  <a:pt x="74" y="470"/>
                </a:lnTo>
                <a:lnTo>
                  <a:pt x="76" y="465"/>
                </a:lnTo>
                <a:lnTo>
                  <a:pt x="80" y="462"/>
                </a:lnTo>
                <a:lnTo>
                  <a:pt x="87" y="457"/>
                </a:lnTo>
                <a:lnTo>
                  <a:pt x="96" y="451"/>
                </a:lnTo>
                <a:lnTo>
                  <a:pt x="105" y="446"/>
                </a:lnTo>
                <a:lnTo>
                  <a:pt x="112" y="440"/>
                </a:lnTo>
                <a:lnTo>
                  <a:pt x="114" y="437"/>
                </a:lnTo>
                <a:lnTo>
                  <a:pt x="116" y="433"/>
                </a:lnTo>
                <a:lnTo>
                  <a:pt x="119" y="428"/>
                </a:lnTo>
                <a:lnTo>
                  <a:pt x="119" y="424"/>
                </a:lnTo>
                <a:lnTo>
                  <a:pt x="119" y="415"/>
                </a:lnTo>
                <a:lnTo>
                  <a:pt x="117" y="409"/>
                </a:lnTo>
                <a:lnTo>
                  <a:pt x="115" y="402"/>
                </a:lnTo>
                <a:lnTo>
                  <a:pt x="113" y="397"/>
                </a:lnTo>
                <a:lnTo>
                  <a:pt x="111" y="392"/>
                </a:lnTo>
                <a:lnTo>
                  <a:pt x="109" y="386"/>
                </a:lnTo>
                <a:lnTo>
                  <a:pt x="108" y="380"/>
                </a:lnTo>
                <a:lnTo>
                  <a:pt x="108" y="373"/>
                </a:lnTo>
                <a:lnTo>
                  <a:pt x="119" y="372"/>
                </a:lnTo>
                <a:lnTo>
                  <a:pt x="130" y="371"/>
                </a:lnTo>
                <a:lnTo>
                  <a:pt x="142" y="368"/>
                </a:lnTo>
                <a:lnTo>
                  <a:pt x="153" y="364"/>
                </a:lnTo>
                <a:lnTo>
                  <a:pt x="163" y="359"/>
                </a:lnTo>
                <a:lnTo>
                  <a:pt x="171" y="354"/>
                </a:lnTo>
                <a:lnTo>
                  <a:pt x="179" y="348"/>
                </a:lnTo>
                <a:lnTo>
                  <a:pt x="184" y="342"/>
                </a:lnTo>
                <a:lnTo>
                  <a:pt x="184" y="318"/>
                </a:lnTo>
                <a:lnTo>
                  <a:pt x="184" y="315"/>
                </a:lnTo>
                <a:lnTo>
                  <a:pt x="177" y="316"/>
                </a:lnTo>
                <a:lnTo>
                  <a:pt x="169" y="317"/>
                </a:lnTo>
                <a:lnTo>
                  <a:pt x="162" y="316"/>
                </a:lnTo>
                <a:lnTo>
                  <a:pt x="155" y="315"/>
                </a:lnTo>
                <a:lnTo>
                  <a:pt x="150" y="313"/>
                </a:lnTo>
                <a:lnTo>
                  <a:pt x="146" y="309"/>
                </a:lnTo>
                <a:lnTo>
                  <a:pt x="143" y="305"/>
                </a:lnTo>
                <a:lnTo>
                  <a:pt x="142" y="300"/>
                </a:lnTo>
                <a:lnTo>
                  <a:pt x="142" y="294"/>
                </a:lnTo>
                <a:lnTo>
                  <a:pt x="143" y="290"/>
                </a:lnTo>
                <a:lnTo>
                  <a:pt x="144" y="287"/>
                </a:lnTo>
                <a:lnTo>
                  <a:pt x="147" y="283"/>
                </a:lnTo>
                <a:lnTo>
                  <a:pt x="150" y="278"/>
                </a:lnTo>
                <a:lnTo>
                  <a:pt x="153" y="273"/>
                </a:lnTo>
                <a:lnTo>
                  <a:pt x="147" y="273"/>
                </a:lnTo>
                <a:lnTo>
                  <a:pt x="138" y="273"/>
                </a:lnTo>
                <a:lnTo>
                  <a:pt x="127" y="274"/>
                </a:lnTo>
                <a:lnTo>
                  <a:pt x="119" y="276"/>
                </a:lnTo>
                <a:lnTo>
                  <a:pt x="110" y="279"/>
                </a:lnTo>
                <a:lnTo>
                  <a:pt x="99" y="280"/>
                </a:lnTo>
                <a:lnTo>
                  <a:pt x="89" y="280"/>
                </a:lnTo>
                <a:lnTo>
                  <a:pt x="81" y="279"/>
                </a:lnTo>
                <a:lnTo>
                  <a:pt x="78" y="277"/>
                </a:lnTo>
                <a:lnTo>
                  <a:pt x="74" y="275"/>
                </a:lnTo>
                <a:lnTo>
                  <a:pt x="73" y="273"/>
                </a:lnTo>
                <a:lnTo>
                  <a:pt x="73" y="268"/>
                </a:lnTo>
                <a:lnTo>
                  <a:pt x="73" y="263"/>
                </a:lnTo>
                <a:lnTo>
                  <a:pt x="75" y="257"/>
                </a:lnTo>
                <a:lnTo>
                  <a:pt x="78" y="253"/>
                </a:lnTo>
                <a:lnTo>
                  <a:pt x="81" y="249"/>
                </a:lnTo>
                <a:lnTo>
                  <a:pt x="83" y="245"/>
                </a:lnTo>
                <a:lnTo>
                  <a:pt x="86" y="240"/>
                </a:lnTo>
                <a:lnTo>
                  <a:pt x="87" y="235"/>
                </a:lnTo>
                <a:lnTo>
                  <a:pt x="88" y="229"/>
                </a:lnTo>
                <a:lnTo>
                  <a:pt x="87" y="221"/>
                </a:lnTo>
                <a:lnTo>
                  <a:pt x="86" y="214"/>
                </a:lnTo>
                <a:lnTo>
                  <a:pt x="86" y="208"/>
                </a:lnTo>
                <a:lnTo>
                  <a:pt x="88" y="198"/>
                </a:lnTo>
                <a:lnTo>
                  <a:pt x="80" y="198"/>
                </a:lnTo>
                <a:lnTo>
                  <a:pt x="72" y="196"/>
                </a:lnTo>
                <a:lnTo>
                  <a:pt x="66" y="194"/>
                </a:lnTo>
                <a:lnTo>
                  <a:pt x="61" y="190"/>
                </a:lnTo>
                <a:lnTo>
                  <a:pt x="59" y="195"/>
                </a:lnTo>
                <a:lnTo>
                  <a:pt x="57" y="199"/>
                </a:lnTo>
                <a:lnTo>
                  <a:pt x="57" y="202"/>
                </a:lnTo>
                <a:lnTo>
                  <a:pt x="57" y="206"/>
                </a:lnTo>
                <a:lnTo>
                  <a:pt x="58" y="210"/>
                </a:lnTo>
                <a:lnTo>
                  <a:pt x="61" y="214"/>
                </a:lnTo>
                <a:lnTo>
                  <a:pt x="47" y="214"/>
                </a:lnTo>
                <a:lnTo>
                  <a:pt x="46" y="214"/>
                </a:lnTo>
                <a:lnTo>
                  <a:pt x="46" y="200"/>
                </a:lnTo>
                <a:lnTo>
                  <a:pt x="46" y="187"/>
                </a:lnTo>
                <a:lnTo>
                  <a:pt x="54" y="175"/>
                </a:lnTo>
                <a:lnTo>
                  <a:pt x="54" y="161"/>
                </a:lnTo>
                <a:lnTo>
                  <a:pt x="54" y="160"/>
                </a:lnTo>
                <a:lnTo>
                  <a:pt x="46" y="159"/>
                </a:lnTo>
                <a:lnTo>
                  <a:pt x="39" y="157"/>
                </a:lnTo>
                <a:lnTo>
                  <a:pt x="35" y="155"/>
                </a:lnTo>
                <a:lnTo>
                  <a:pt x="33" y="153"/>
                </a:lnTo>
                <a:lnTo>
                  <a:pt x="31" y="150"/>
                </a:lnTo>
                <a:lnTo>
                  <a:pt x="30" y="148"/>
                </a:lnTo>
                <a:lnTo>
                  <a:pt x="32" y="141"/>
                </a:lnTo>
                <a:lnTo>
                  <a:pt x="36" y="133"/>
                </a:lnTo>
                <a:lnTo>
                  <a:pt x="40" y="128"/>
                </a:lnTo>
                <a:lnTo>
                  <a:pt x="42" y="124"/>
                </a:lnTo>
                <a:lnTo>
                  <a:pt x="42" y="115"/>
                </a:lnTo>
                <a:lnTo>
                  <a:pt x="42" y="113"/>
                </a:lnTo>
                <a:lnTo>
                  <a:pt x="32" y="110"/>
                </a:lnTo>
                <a:lnTo>
                  <a:pt x="24" y="107"/>
                </a:lnTo>
                <a:lnTo>
                  <a:pt x="17" y="105"/>
                </a:lnTo>
                <a:lnTo>
                  <a:pt x="11" y="102"/>
                </a:lnTo>
                <a:lnTo>
                  <a:pt x="6" y="97"/>
                </a:lnTo>
                <a:lnTo>
                  <a:pt x="3" y="92"/>
                </a:lnTo>
                <a:lnTo>
                  <a:pt x="1" y="85"/>
                </a:lnTo>
                <a:lnTo>
                  <a:pt x="0" y="78"/>
                </a:lnTo>
                <a:lnTo>
                  <a:pt x="27" y="78"/>
                </a:lnTo>
                <a:lnTo>
                  <a:pt x="30" y="78"/>
                </a:lnTo>
                <a:lnTo>
                  <a:pt x="31" y="82"/>
                </a:lnTo>
                <a:lnTo>
                  <a:pt x="32" y="85"/>
                </a:lnTo>
                <a:lnTo>
                  <a:pt x="33" y="88"/>
                </a:lnTo>
                <a:lnTo>
                  <a:pt x="34" y="90"/>
                </a:lnTo>
                <a:lnTo>
                  <a:pt x="39" y="93"/>
                </a:lnTo>
                <a:lnTo>
                  <a:pt x="42" y="93"/>
                </a:lnTo>
                <a:lnTo>
                  <a:pt x="46" y="82"/>
                </a:lnTo>
                <a:lnTo>
                  <a:pt x="39" y="75"/>
                </a:lnTo>
                <a:lnTo>
                  <a:pt x="39" y="69"/>
                </a:lnTo>
                <a:lnTo>
                  <a:pt x="40" y="65"/>
                </a:lnTo>
                <a:lnTo>
                  <a:pt x="42" y="62"/>
                </a:lnTo>
                <a:lnTo>
                  <a:pt x="45" y="58"/>
                </a:lnTo>
                <a:lnTo>
                  <a:pt x="48" y="56"/>
                </a:lnTo>
                <a:lnTo>
                  <a:pt x="53" y="55"/>
                </a:lnTo>
                <a:lnTo>
                  <a:pt x="57" y="55"/>
                </a:lnTo>
                <a:lnTo>
                  <a:pt x="61" y="55"/>
                </a:lnTo>
                <a:lnTo>
                  <a:pt x="65" y="36"/>
                </a:lnTo>
                <a:lnTo>
                  <a:pt x="69" y="24"/>
                </a:lnTo>
                <a:lnTo>
                  <a:pt x="70" y="21"/>
                </a:lnTo>
                <a:lnTo>
                  <a:pt x="72" y="16"/>
                </a:lnTo>
                <a:lnTo>
                  <a:pt x="75" y="13"/>
                </a:lnTo>
                <a:lnTo>
                  <a:pt x="80" y="9"/>
                </a:lnTo>
                <a:lnTo>
                  <a:pt x="84" y="5"/>
                </a:lnTo>
                <a:lnTo>
                  <a:pt x="88" y="3"/>
                </a:lnTo>
                <a:lnTo>
                  <a:pt x="93" y="1"/>
                </a:lnTo>
                <a:lnTo>
                  <a:pt x="96" y="0"/>
                </a:lnTo>
                <a:lnTo>
                  <a:pt x="110" y="0"/>
                </a:lnTo>
                <a:lnTo>
                  <a:pt x="124" y="0"/>
                </a:lnTo>
                <a:lnTo>
                  <a:pt x="136" y="0"/>
                </a:lnTo>
                <a:lnTo>
                  <a:pt x="146" y="0"/>
                </a:lnTo>
                <a:lnTo>
                  <a:pt x="149" y="1"/>
                </a:lnTo>
                <a:lnTo>
                  <a:pt x="151" y="2"/>
                </a:lnTo>
                <a:lnTo>
                  <a:pt x="154" y="4"/>
                </a:lnTo>
                <a:lnTo>
                  <a:pt x="156" y="6"/>
                </a:lnTo>
                <a:lnTo>
                  <a:pt x="160" y="12"/>
                </a:lnTo>
                <a:lnTo>
                  <a:pt x="161" y="16"/>
                </a:lnTo>
                <a:lnTo>
                  <a:pt x="161" y="19"/>
                </a:lnTo>
                <a:lnTo>
                  <a:pt x="160" y="24"/>
                </a:lnTo>
                <a:lnTo>
                  <a:pt x="157" y="27"/>
                </a:lnTo>
                <a:lnTo>
                  <a:pt x="155" y="29"/>
                </a:lnTo>
                <a:lnTo>
                  <a:pt x="150" y="35"/>
                </a:lnTo>
                <a:lnTo>
                  <a:pt x="142" y="39"/>
                </a:lnTo>
                <a:lnTo>
                  <a:pt x="136" y="43"/>
                </a:lnTo>
                <a:lnTo>
                  <a:pt x="128" y="49"/>
                </a:lnTo>
                <a:lnTo>
                  <a:pt x="125" y="52"/>
                </a:lnTo>
                <a:lnTo>
                  <a:pt x="123" y="55"/>
                </a:lnTo>
                <a:lnTo>
                  <a:pt x="121" y="58"/>
                </a:lnTo>
                <a:lnTo>
                  <a:pt x="119" y="63"/>
                </a:lnTo>
                <a:lnTo>
                  <a:pt x="126" y="75"/>
                </a:lnTo>
                <a:lnTo>
                  <a:pt x="184" y="75"/>
                </a:lnTo>
                <a:lnTo>
                  <a:pt x="214" y="75"/>
                </a:lnTo>
                <a:lnTo>
                  <a:pt x="224" y="75"/>
                </a:lnTo>
                <a:lnTo>
                  <a:pt x="226" y="75"/>
                </a:lnTo>
                <a:lnTo>
                  <a:pt x="226" y="83"/>
                </a:lnTo>
                <a:lnTo>
                  <a:pt x="225" y="92"/>
                </a:lnTo>
                <a:lnTo>
                  <a:pt x="223" y="100"/>
                </a:lnTo>
                <a:lnTo>
                  <a:pt x="221" y="107"/>
                </a:lnTo>
                <a:lnTo>
                  <a:pt x="214" y="120"/>
                </a:lnTo>
                <a:lnTo>
                  <a:pt x="205" y="132"/>
                </a:lnTo>
                <a:lnTo>
                  <a:pt x="196" y="144"/>
                </a:lnTo>
                <a:lnTo>
                  <a:pt x="188" y="155"/>
                </a:lnTo>
                <a:lnTo>
                  <a:pt x="184" y="161"/>
                </a:lnTo>
                <a:lnTo>
                  <a:pt x="182" y="167"/>
                </a:lnTo>
                <a:lnTo>
                  <a:pt x="181" y="173"/>
                </a:lnTo>
                <a:lnTo>
                  <a:pt x="180" y="179"/>
                </a:lnTo>
                <a:lnTo>
                  <a:pt x="175" y="182"/>
                </a:lnTo>
                <a:lnTo>
                  <a:pt x="171" y="185"/>
                </a:lnTo>
                <a:lnTo>
                  <a:pt x="168" y="189"/>
                </a:lnTo>
                <a:lnTo>
                  <a:pt x="165" y="195"/>
                </a:lnTo>
                <a:lnTo>
                  <a:pt x="171" y="196"/>
                </a:lnTo>
                <a:lnTo>
                  <a:pt x="177" y="196"/>
                </a:lnTo>
                <a:lnTo>
                  <a:pt x="182" y="196"/>
                </a:lnTo>
                <a:lnTo>
                  <a:pt x="187" y="195"/>
                </a:lnTo>
                <a:lnTo>
                  <a:pt x="195" y="194"/>
                </a:lnTo>
                <a:lnTo>
                  <a:pt x="203" y="195"/>
                </a:lnTo>
                <a:lnTo>
                  <a:pt x="209" y="197"/>
                </a:lnTo>
                <a:lnTo>
                  <a:pt x="215" y="200"/>
                </a:lnTo>
                <a:lnTo>
                  <a:pt x="219" y="203"/>
                </a:lnTo>
                <a:lnTo>
                  <a:pt x="222" y="208"/>
                </a:lnTo>
                <a:lnTo>
                  <a:pt x="229" y="217"/>
                </a:lnTo>
                <a:lnTo>
                  <a:pt x="233" y="227"/>
                </a:lnTo>
                <a:lnTo>
                  <a:pt x="236" y="238"/>
                </a:lnTo>
                <a:lnTo>
                  <a:pt x="241" y="249"/>
                </a:lnTo>
                <a:lnTo>
                  <a:pt x="243" y="254"/>
                </a:lnTo>
                <a:lnTo>
                  <a:pt x="246" y="259"/>
                </a:lnTo>
                <a:lnTo>
                  <a:pt x="249" y="264"/>
                </a:lnTo>
                <a:lnTo>
                  <a:pt x="253" y="268"/>
                </a:lnTo>
                <a:lnTo>
                  <a:pt x="275" y="287"/>
                </a:lnTo>
                <a:lnTo>
                  <a:pt x="298" y="303"/>
                </a:lnTo>
                <a:lnTo>
                  <a:pt x="307" y="312"/>
                </a:lnTo>
                <a:lnTo>
                  <a:pt x="315" y="321"/>
                </a:lnTo>
                <a:lnTo>
                  <a:pt x="318" y="327"/>
                </a:lnTo>
                <a:lnTo>
                  <a:pt x="320" y="333"/>
                </a:lnTo>
                <a:lnTo>
                  <a:pt x="322" y="340"/>
                </a:lnTo>
                <a:lnTo>
                  <a:pt x="323" y="346"/>
                </a:lnTo>
                <a:lnTo>
                  <a:pt x="323" y="352"/>
                </a:lnTo>
                <a:lnTo>
                  <a:pt x="326" y="357"/>
                </a:lnTo>
                <a:lnTo>
                  <a:pt x="328" y="361"/>
                </a:lnTo>
                <a:lnTo>
                  <a:pt x="332" y="366"/>
                </a:lnTo>
                <a:lnTo>
                  <a:pt x="336" y="370"/>
                </a:lnTo>
                <a:lnTo>
                  <a:pt x="339" y="374"/>
                </a:lnTo>
                <a:lnTo>
                  <a:pt x="341" y="380"/>
                </a:lnTo>
                <a:lnTo>
                  <a:pt x="342" y="385"/>
                </a:lnTo>
                <a:lnTo>
                  <a:pt x="333" y="397"/>
                </a:lnTo>
                <a:lnTo>
                  <a:pt x="333" y="407"/>
                </a:lnTo>
                <a:lnTo>
                  <a:pt x="333" y="408"/>
                </a:lnTo>
                <a:lnTo>
                  <a:pt x="345" y="402"/>
                </a:lnTo>
                <a:lnTo>
                  <a:pt x="353" y="397"/>
                </a:lnTo>
                <a:lnTo>
                  <a:pt x="345" y="40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74" name="Freeform 78"/>
          <p:cNvSpPr>
            <a:spLocks/>
          </p:cNvSpPr>
          <p:nvPr/>
        </p:nvSpPr>
        <p:spPr bwMode="auto">
          <a:xfrm>
            <a:off x="9243188" y="4494587"/>
            <a:ext cx="143340" cy="76863"/>
          </a:xfrm>
          <a:custGeom>
            <a:avLst/>
            <a:gdLst>
              <a:gd name="T0" fmla="*/ 0 w 136"/>
              <a:gd name="T1" fmla="*/ 7 h 73"/>
              <a:gd name="T2" fmla="*/ 0 w 136"/>
              <a:gd name="T3" fmla="*/ 17 h 73"/>
              <a:gd name="T4" fmla="*/ 0 w 136"/>
              <a:gd name="T5" fmla="*/ 18 h 73"/>
              <a:gd name="T6" fmla="*/ 3 w 136"/>
              <a:gd name="T7" fmla="*/ 20 h 73"/>
              <a:gd name="T8" fmla="*/ 6 w 136"/>
              <a:gd name="T9" fmla="*/ 22 h 73"/>
              <a:gd name="T10" fmla="*/ 10 w 136"/>
              <a:gd name="T11" fmla="*/ 23 h 73"/>
              <a:gd name="T12" fmla="*/ 14 w 136"/>
              <a:gd name="T13" fmla="*/ 24 h 73"/>
              <a:gd name="T14" fmla="*/ 20 w 136"/>
              <a:gd name="T15" fmla="*/ 25 h 73"/>
              <a:gd name="T16" fmla="*/ 27 w 136"/>
              <a:gd name="T17" fmla="*/ 25 h 73"/>
              <a:gd name="T18" fmla="*/ 37 w 136"/>
              <a:gd name="T19" fmla="*/ 29 h 73"/>
              <a:gd name="T20" fmla="*/ 46 w 136"/>
              <a:gd name="T21" fmla="*/ 34 h 73"/>
              <a:gd name="T22" fmla="*/ 55 w 136"/>
              <a:gd name="T23" fmla="*/ 41 h 73"/>
              <a:gd name="T24" fmla="*/ 65 w 136"/>
              <a:gd name="T25" fmla="*/ 47 h 73"/>
              <a:gd name="T26" fmla="*/ 73 w 136"/>
              <a:gd name="T27" fmla="*/ 54 h 73"/>
              <a:gd name="T28" fmla="*/ 83 w 136"/>
              <a:gd name="T29" fmla="*/ 59 h 73"/>
              <a:gd name="T30" fmla="*/ 94 w 136"/>
              <a:gd name="T31" fmla="*/ 63 h 73"/>
              <a:gd name="T32" fmla="*/ 105 w 136"/>
              <a:gd name="T33" fmla="*/ 66 h 73"/>
              <a:gd name="T34" fmla="*/ 105 w 136"/>
              <a:gd name="T35" fmla="*/ 69 h 73"/>
              <a:gd name="T36" fmla="*/ 106 w 136"/>
              <a:gd name="T37" fmla="*/ 70 h 73"/>
              <a:gd name="T38" fmla="*/ 107 w 136"/>
              <a:gd name="T39" fmla="*/ 72 h 73"/>
              <a:gd name="T40" fmla="*/ 109 w 136"/>
              <a:gd name="T41" fmla="*/ 72 h 73"/>
              <a:gd name="T42" fmla="*/ 113 w 136"/>
              <a:gd name="T43" fmla="*/ 73 h 73"/>
              <a:gd name="T44" fmla="*/ 117 w 136"/>
              <a:gd name="T45" fmla="*/ 73 h 73"/>
              <a:gd name="T46" fmla="*/ 119 w 136"/>
              <a:gd name="T47" fmla="*/ 73 h 73"/>
              <a:gd name="T48" fmla="*/ 122 w 136"/>
              <a:gd name="T49" fmla="*/ 72 h 73"/>
              <a:gd name="T50" fmla="*/ 123 w 136"/>
              <a:gd name="T51" fmla="*/ 71 h 73"/>
              <a:gd name="T52" fmla="*/ 125 w 136"/>
              <a:gd name="T53" fmla="*/ 69 h 73"/>
              <a:gd name="T54" fmla="*/ 127 w 136"/>
              <a:gd name="T55" fmla="*/ 66 h 73"/>
              <a:gd name="T56" fmla="*/ 128 w 136"/>
              <a:gd name="T57" fmla="*/ 62 h 73"/>
              <a:gd name="T58" fmla="*/ 124 w 136"/>
              <a:gd name="T59" fmla="*/ 49 h 73"/>
              <a:gd name="T60" fmla="*/ 120 w 136"/>
              <a:gd name="T61" fmla="*/ 36 h 73"/>
              <a:gd name="T62" fmla="*/ 124 w 136"/>
              <a:gd name="T63" fmla="*/ 24 h 73"/>
              <a:gd name="T64" fmla="*/ 128 w 136"/>
              <a:gd name="T65" fmla="*/ 18 h 73"/>
              <a:gd name="T66" fmla="*/ 135 w 136"/>
              <a:gd name="T67" fmla="*/ 2 h 73"/>
              <a:gd name="T68" fmla="*/ 136 w 136"/>
              <a:gd name="T69" fmla="*/ 0 h 73"/>
              <a:gd name="T70" fmla="*/ 126 w 136"/>
              <a:gd name="T71" fmla="*/ 0 h 73"/>
              <a:gd name="T72" fmla="*/ 118 w 136"/>
              <a:gd name="T73" fmla="*/ 0 h 73"/>
              <a:gd name="T74" fmla="*/ 110 w 136"/>
              <a:gd name="T75" fmla="*/ 2 h 73"/>
              <a:gd name="T76" fmla="*/ 104 w 136"/>
              <a:gd name="T77" fmla="*/ 4 h 73"/>
              <a:gd name="T78" fmla="*/ 97 w 136"/>
              <a:gd name="T79" fmla="*/ 6 h 73"/>
              <a:gd name="T80" fmla="*/ 91 w 136"/>
              <a:gd name="T81" fmla="*/ 8 h 73"/>
              <a:gd name="T82" fmla="*/ 84 w 136"/>
              <a:gd name="T83" fmla="*/ 10 h 73"/>
              <a:gd name="T84" fmla="*/ 78 w 136"/>
              <a:gd name="T85" fmla="*/ 10 h 73"/>
              <a:gd name="T86" fmla="*/ 69 w 136"/>
              <a:gd name="T87" fmla="*/ 9 h 73"/>
              <a:gd name="T88" fmla="*/ 62 w 136"/>
              <a:gd name="T89" fmla="*/ 7 h 73"/>
              <a:gd name="T90" fmla="*/ 53 w 136"/>
              <a:gd name="T91" fmla="*/ 5 h 73"/>
              <a:gd name="T92" fmla="*/ 44 w 136"/>
              <a:gd name="T93" fmla="*/ 2 h 73"/>
              <a:gd name="T94" fmla="*/ 36 w 136"/>
              <a:gd name="T95" fmla="*/ 0 h 73"/>
              <a:gd name="T96" fmla="*/ 25 w 136"/>
              <a:gd name="T97" fmla="*/ 0 h 73"/>
              <a:gd name="T98" fmla="*/ 19 w 136"/>
              <a:gd name="T99" fmla="*/ 1 h 73"/>
              <a:gd name="T100" fmla="*/ 14 w 136"/>
              <a:gd name="T101" fmla="*/ 2 h 73"/>
              <a:gd name="T102" fmla="*/ 8 w 136"/>
              <a:gd name="T103" fmla="*/ 4 h 73"/>
              <a:gd name="T104" fmla="*/ 0 w 136"/>
              <a:gd name="T105"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73">
                <a:moveTo>
                  <a:pt x="0" y="7"/>
                </a:moveTo>
                <a:lnTo>
                  <a:pt x="0" y="17"/>
                </a:lnTo>
                <a:lnTo>
                  <a:pt x="0" y="18"/>
                </a:lnTo>
                <a:lnTo>
                  <a:pt x="3" y="20"/>
                </a:lnTo>
                <a:lnTo>
                  <a:pt x="6" y="22"/>
                </a:lnTo>
                <a:lnTo>
                  <a:pt x="10" y="23"/>
                </a:lnTo>
                <a:lnTo>
                  <a:pt x="14" y="24"/>
                </a:lnTo>
                <a:lnTo>
                  <a:pt x="20" y="25"/>
                </a:lnTo>
                <a:lnTo>
                  <a:pt x="27" y="25"/>
                </a:lnTo>
                <a:lnTo>
                  <a:pt x="37" y="29"/>
                </a:lnTo>
                <a:lnTo>
                  <a:pt x="46" y="34"/>
                </a:lnTo>
                <a:lnTo>
                  <a:pt x="55" y="41"/>
                </a:lnTo>
                <a:lnTo>
                  <a:pt x="65" y="47"/>
                </a:lnTo>
                <a:lnTo>
                  <a:pt x="73" y="54"/>
                </a:lnTo>
                <a:lnTo>
                  <a:pt x="83" y="59"/>
                </a:lnTo>
                <a:lnTo>
                  <a:pt x="94" y="63"/>
                </a:lnTo>
                <a:lnTo>
                  <a:pt x="105" y="66"/>
                </a:lnTo>
                <a:lnTo>
                  <a:pt x="105" y="69"/>
                </a:lnTo>
                <a:lnTo>
                  <a:pt x="106" y="70"/>
                </a:lnTo>
                <a:lnTo>
                  <a:pt x="107" y="72"/>
                </a:lnTo>
                <a:lnTo>
                  <a:pt x="109" y="72"/>
                </a:lnTo>
                <a:lnTo>
                  <a:pt x="113" y="73"/>
                </a:lnTo>
                <a:lnTo>
                  <a:pt x="117" y="73"/>
                </a:lnTo>
                <a:lnTo>
                  <a:pt x="119" y="73"/>
                </a:lnTo>
                <a:lnTo>
                  <a:pt x="122" y="72"/>
                </a:lnTo>
                <a:lnTo>
                  <a:pt x="123" y="71"/>
                </a:lnTo>
                <a:lnTo>
                  <a:pt x="125" y="69"/>
                </a:lnTo>
                <a:lnTo>
                  <a:pt x="127" y="66"/>
                </a:lnTo>
                <a:lnTo>
                  <a:pt x="128" y="62"/>
                </a:lnTo>
                <a:lnTo>
                  <a:pt x="124" y="49"/>
                </a:lnTo>
                <a:lnTo>
                  <a:pt x="120" y="36"/>
                </a:lnTo>
                <a:lnTo>
                  <a:pt x="124" y="24"/>
                </a:lnTo>
                <a:lnTo>
                  <a:pt x="128" y="18"/>
                </a:lnTo>
                <a:lnTo>
                  <a:pt x="135" y="2"/>
                </a:lnTo>
                <a:lnTo>
                  <a:pt x="136" y="0"/>
                </a:lnTo>
                <a:lnTo>
                  <a:pt x="126" y="0"/>
                </a:lnTo>
                <a:lnTo>
                  <a:pt x="118" y="0"/>
                </a:lnTo>
                <a:lnTo>
                  <a:pt x="110" y="2"/>
                </a:lnTo>
                <a:lnTo>
                  <a:pt x="104" y="4"/>
                </a:lnTo>
                <a:lnTo>
                  <a:pt x="97" y="6"/>
                </a:lnTo>
                <a:lnTo>
                  <a:pt x="91" y="8"/>
                </a:lnTo>
                <a:lnTo>
                  <a:pt x="84" y="10"/>
                </a:lnTo>
                <a:lnTo>
                  <a:pt x="78" y="10"/>
                </a:lnTo>
                <a:lnTo>
                  <a:pt x="69" y="9"/>
                </a:lnTo>
                <a:lnTo>
                  <a:pt x="62" y="7"/>
                </a:lnTo>
                <a:lnTo>
                  <a:pt x="53" y="5"/>
                </a:lnTo>
                <a:lnTo>
                  <a:pt x="44" y="2"/>
                </a:lnTo>
                <a:lnTo>
                  <a:pt x="36" y="0"/>
                </a:lnTo>
                <a:lnTo>
                  <a:pt x="25" y="0"/>
                </a:lnTo>
                <a:lnTo>
                  <a:pt x="19" y="1"/>
                </a:lnTo>
                <a:lnTo>
                  <a:pt x="14" y="2"/>
                </a:lnTo>
                <a:lnTo>
                  <a:pt x="8" y="4"/>
                </a:lnTo>
                <a:lnTo>
                  <a:pt x="0" y="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75" name="Freeform 79"/>
          <p:cNvSpPr>
            <a:spLocks/>
          </p:cNvSpPr>
          <p:nvPr/>
        </p:nvSpPr>
        <p:spPr bwMode="auto">
          <a:xfrm>
            <a:off x="9052085" y="4203787"/>
            <a:ext cx="43626" cy="91405"/>
          </a:xfrm>
          <a:custGeom>
            <a:avLst/>
            <a:gdLst>
              <a:gd name="T0" fmla="*/ 11 w 43"/>
              <a:gd name="T1" fmla="*/ 20 h 88"/>
              <a:gd name="T2" fmla="*/ 14 w 43"/>
              <a:gd name="T3" fmla="*/ 19 h 88"/>
              <a:gd name="T4" fmla="*/ 19 w 43"/>
              <a:gd name="T5" fmla="*/ 17 h 88"/>
              <a:gd name="T6" fmla="*/ 22 w 43"/>
              <a:gd name="T7" fmla="*/ 14 h 88"/>
              <a:gd name="T8" fmla="*/ 25 w 43"/>
              <a:gd name="T9" fmla="*/ 11 h 88"/>
              <a:gd name="T10" fmla="*/ 31 w 43"/>
              <a:gd name="T11" fmla="*/ 5 h 88"/>
              <a:gd name="T12" fmla="*/ 37 w 43"/>
              <a:gd name="T13" fmla="*/ 0 h 88"/>
              <a:gd name="T14" fmla="*/ 37 w 43"/>
              <a:gd name="T15" fmla="*/ 8 h 88"/>
              <a:gd name="T16" fmla="*/ 39 w 43"/>
              <a:gd name="T17" fmla="*/ 14 h 88"/>
              <a:gd name="T18" fmla="*/ 41 w 43"/>
              <a:gd name="T19" fmla="*/ 18 h 88"/>
              <a:gd name="T20" fmla="*/ 43 w 43"/>
              <a:gd name="T21" fmla="*/ 20 h 88"/>
              <a:gd name="T22" fmla="*/ 41 w 43"/>
              <a:gd name="T23" fmla="*/ 38 h 88"/>
              <a:gd name="T24" fmla="*/ 38 w 43"/>
              <a:gd name="T25" fmla="*/ 59 h 88"/>
              <a:gd name="T26" fmla="*/ 36 w 43"/>
              <a:gd name="T27" fmla="*/ 67 h 88"/>
              <a:gd name="T28" fmla="*/ 34 w 43"/>
              <a:gd name="T29" fmla="*/ 76 h 88"/>
              <a:gd name="T30" fmla="*/ 32 w 43"/>
              <a:gd name="T31" fmla="*/ 84 h 88"/>
              <a:gd name="T32" fmla="*/ 29 w 43"/>
              <a:gd name="T33" fmla="*/ 88 h 88"/>
              <a:gd name="T34" fmla="*/ 26 w 43"/>
              <a:gd name="T35" fmla="*/ 87 h 88"/>
              <a:gd name="T36" fmla="*/ 24 w 43"/>
              <a:gd name="T37" fmla="*/ 85 h 88"/>
              <a:gd name="T38" fmla="*/ 22 w 43"/>
              <a:gd name="T39" fmla="*/ 83 h 88"/>
              <a:gd name="T40" fmla="*/ 20 w 43"/>
              <a:gd name="T41" fmla="*/ 78 h 88"/>
              <a:gd name="T42" fmla="*/ 15 w 43"/>
              <a:gd name="T43" fmla="*/ 70 h 88"/>
              <a:gd name="T44" fmla="*/ 12 w 43"/>
              <a:gd name="T45" fmla="*/ 59 h 88"/>
              <a:gd name="T46" fmla="*/ 6 w 43"/>
              <a:gd name="T47" fmla="*/ 38 h 88"/>
              <a:gd name="T48" fmla="*/ 0 w 43"/>
              <a:gd name="T49" fmla="*/ 23 h 88"/>
              <a:gd name="T50" fmla="*/ 11 w 43"/>
              <a:gd name="T51" fmla="*/ 2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 h="88">
                <a:moveTo>
                  <a:pt x="11" y="20"/>
                </a:moveTo>
                <a:lnTo>
                  <a:pt x="14" y="19"/>
                </a:lnTo>
                <a:lnTo>
                  <a:pt x="19" y="17"/>
                </a:lnTo>
                <a:lnTo>
                  <a:pt x="22" y="14"/>
                </a:lnTo>
                <a:lnTo>
                  <a:pt x="25" y="11"/>
                </a:lnTo>
                <a:lnTo>
                  <a:pt x="31" y="5"/>
                </a:lnTo>
                <a:lnTo>
                  <a:pt x="37" y="0"/>
                </a:lnTo>
                <a:lnTo>
                  <a:pt x="37" y="8"/>
                </a:lnTo>
                <a:lnTo>
                  <a:pt x="39" y="14"/>
                </a:lnTo>
                <a:lnTo>
                  <a:pt x="41" y="18"/>
                </a:lnTo>
                <a:lnTo>
                  <a:pt x="43" y="20"/>
                </a:lnTo>
                <a:lnTo>
                  <a:pt x="41" y="38"/>
                </a:lnTo>
                <a:lnTo>
                  <a:pt x="38" y="59"/>
                </a:lnTo>
                <a:lnTo>
                  <a:pt x="36" y="67"/>
                </a:lnTo>
                <a:lnTo>
                  <a:pt x="34" y="76"/>
                </a:lnTo>
                <a:lnTo>
                  <a:pt x="32" y="84"/>
                </a:lnTo>
                <a:lnTo>
                  <a:pt x="29" y="88"/>
                </a:lnTo>
                <a:lnTo>
                  <a:pt x="26" y="87"/>
                </a:lnTo>
                <a:lnTo>
                  <a:pt x="24" y="85"/>
                </a:lnTo>
                <a:lnTo>
                  <a:pt x="22" y="83"/>
                </a:lnTo>
                <a:lnTo>
                  <a:pt x="20" y="78"/>
                </a:lnTo>
                <a:lnTo>
                  <a:pt x="15" y="70"/>
                </a:lnTo>
                <a:lnTo>
                  <a:pt x="12" y="59"/>
                </a:lnTo>
                <a:lnTo>
                  <a:pt x="6" y="38"/>
                </a:lnTo>
                <a:lnTo>
                  <a:pt x="0" y="23"/>
                </a:lnTo>
                <a:lnTo>
                  <a:pt x="11" y="2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76" name="Freeform 80"/>
          <p:cNvSpPr>
            <a:spLocks/>
          </p:cNvSpPr>
          <p:nvPr/>
        </p:nvSpPr>
        <p:spPr bwMode="auto">
          <a:xfrm>
            <a:off x="9039632" y="4305545"/>
            <a:ext cx="74786" cy="130876"/>
          </a:xfrm>
          <a:custGeom>
            <a:avLst/>
            <a:gdLst>
              <a:gd name="T0" fmla="*/ 20 w 72"/>
              <a:gd name="T1" fmla="*/ 57 h 125"/>
              <a:gd name="T2" fmla="*/ 20 w 72"/>
              <a:gd name="T3" fmla="*/ 53 h 125"/>
              <a:gd name="T4" fmla="*/ 18 w 72"/>
              <a:gd name="T5" fmla="*/ 49 h 125"/>
              <a:gd name="T6" fmla="*/ 16 w 72"/>
              <a:gd name="T7" fmla="*/ 44 h 125"/>
              <a:gd name="T8" fmla="*/ 12 w 72"/>
              <a:gd name="T9" fmla="*/ 40 h 125"/>
              <a:gd name="T10" fmla="*/ 6 w 72"/>
              <a:gd name="T11" fmla="*/ 31 h 125"/>
              <a:gd name="T12" fmla="*/ 0 w 72"/>
              <a:gd name="T13" fmla="*/ 23 h 125"/>
              <a:gd name="T14" fmla="*/ 7 w 72"/>
              <a:gd name="T15" fmla="*/ 19 h 125"/>
              <a:gd name="T16" fmla="*/ 12 w 72"/>
              <a:gd name="T17" fmla="*/ 16 h 125"/>
              <a:gd name="T18" fmla="*/ 17 w 72"/>
              <a:gd name="T19" fmla="*/ 12 h 125"/>
              <a:gd name="T20" fmla="*/ 20 w 72"/>
              <a:gd name="T21" fmla="*/ 8 h 125"/>
              <a:gd name="T22" fmla="*/ 23 w 72"/>
              <a:gd name="T23" fmla="*/ 5 h 125"/>
              <a:gd name="T24" fmla="*/ 26 w 72"/>
              <a:gd name="T25" fmla="*/ 2 h 125"/>
              <a:gd name="T26" fmla="*/ 31 w 72"/>
              <a:gd name="T27" fmla="*/ 1 h 125"/>
              <a:gd name="T28" fmla="*/ 36 w 72"/>
              <a:gd name="T29" fmla="*/ 0 h 125"/>
              <a:gd name="T30" fmla="*/ 42 w 72"/>
              <a:gd name="T31" fmla="*/ 0 h 125"/>
              <a:gd name="T32" fmla="*/ 46 w 72"/>
              <a:gd name="T33" fmla="*/ 2 h 125"/>
              <a:gd name="T34" fmla="*/ 49 w 72"/>
              <a:gd name="T35" fmla="*/ 3 h 125"/>
              <a:gd name="T36" fmla="*/ 52 w 72"/>
              <a:gd name="T37" fmla="*/ 5 h 125"/>
              <a:gd name="T38" fmla="*/ 57 w 72"/>
              <a:gd name="T39" fmla="*/ 10 h 125"/>
              <a:gd name="T40" fmla="*/ 60 w 72"/>
              <a:gd name="T41" fmla="*/ 11 h 125"/>
              <a:gd name="T42" fmla="*/ 64 w 72"/>
              <a:gd name="T43" fmla="*/ 20 h 125"/>
              <a:gd name="T44" fmla="*/ 69 w 72"/>
              <a:gd name="T45" fmla="*/ 29 h 125"/>
              <a:gd name="T46" fmla="*/ 70 w 72"/>
              <a:gd name="T47" fmla="*/ 38 h 125"/>
              <a:gd name="T48" fmla="*/ 72 w 72"/>
              <a:gd name="T49" fmla="*/ 45 h 125"/>
              <a:gd name="T50" fmla="*/ 72 w 72"/>
              <a:gd name="T51" fmla="*/ 62 h 125"/>
              <a:gd name="T52" fmla="*/ 72 w 72"/>
              <a:gd name="T53" fmla="*/ 80 h 125"/>
              <a:gd name="T54" fmla="*/ 71 w 72"/>
              <a:gd name="T55" fmla="*/ 84 h 125"/>
              <a:gd name="T56" fmla="*/ 70 w 72"/>
              <a:gd name="T57" fmla="*/ 89 h 125"/>
              <a:gd name="T58" fmla="*/ 69 w 72"/>
              <a:gd name="T59" fmla="*/ 93 h 125"/>
              <a:gd name="T60" fmla="*/ 66 w 72"/>
              <a:gd name="T61" fmla="*/ 96 h 125"/>
              <a:gd name="T62" fmla="*/ 61 w 72"/>
              <a:gd name="T63" fmla="*/ 104 h 125"/>
              <a:gd name="T64" fmla="*/ 53 w 72"/>
              <a:gd name="T65" fmla="*/ 111 h 125"/>
              <a:gd name="T66" fmla="*/ 46 w 72"/>
              <a:gd name="T67" fmla="*/ 117 h 125"/>
              <a:gd name="T68" fmla="*/ 38 w 72"/>
              <a:gd name="T69" fmla="*/ 121 h 125"/>
              <a:gd name="T70" fmla="*/ 31 w 72"/>
              <a:gd name="T71" fmla="*/ 124 h 125"/>
              <a:gd name="T72" fmla="*/ 24 w 72"/>
              <a:gd name="T73" fmla="*/ 125 h 125"/>
              <a:gd name="T74" fmla="*/ 19 w 72"/>
              <a:gd name="T75" fmla="*/ 124 h 125"/>
              <a:gd name="T76" fmla="*/ 16 w 72"/>
              <a:gd name="T77" fmla="*/ 122 h 125"/>
              <a:gd name="T78" fmla="*/ 12 w 72"/>
              <a:gd name="T79" fmla="*/ 118 h 125"/>
              <a:gd name="T80" fmla="*/ 10 w 72"/>
              <a:gd name="T81" fmla="*/ 112 h 125"/>
              <a:gd name="T82" fmla="*/ 9 w 72"/>
              <a:gd name="T83" fmla="*/ 102 h 125"/>
              <a:gd name="T84" fmla="*/ 8 w 72"/>
              <a:gd name="T85" fmla="*/ 91 h 125"/>
              <a:gd name="T86" fmla="*/ 9 w 72"/>
              <a:gd name="T87" fmla="*/ 85 h 125"/>
              <a:gd name="T88" fmla="*/ 10 w 72"/>
              <a:gd name="T89" fmla="*/ 81 h 125"/>
              <a:gd name="T90" fmla="*/ 12 w 72"/>
              <a:gd name="T91" fmla="*/ 77 h 125"/>
              <a:gd name="T92" fmla="*/ 15 w 72"/>
              <a:gd name="T93" fmla="*/ 72 h 125"/>
              <a:gd name="T94" fmla="*/ 17 w 72"/>
              <a:gd name="T95" fmla="*/ 69 h 125"/>
              <a:gd name="T96" fmla="*/ 19 w 72"/>
              <a:gd name="T97" fmla="*/ 65 h 125"/>
              <a:gd name="T98" fmla="*/ 20 w 72"/>
              <a:gd name="T99" fmla="*/ 60 h 125"/>
              <a:gd name="T100" fmla="*/ 20 w 72"/>
              <a:gd name="T101" fmla="*/ 5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 h="125">
                <a:moveTo>
                  <a:pt x="20" y="57"/>
                </a:moveTo>
                <a:lnTo>
                  <a:pt x="20" y="53"/>
                </a:lnTo>
                <a:lnTo>
                  <a:pt x="18" y="49"/>
                </a:lnTo>
                <a:lnTo>
                  <a:pt x="16" y="44"/>
                </a:lnTo>
                <a:lnTo>
                  <a:pt x="12" y="40"/>
                </a:lnTo>
                <a:lnTo>
                  <a:pt x="6" y="31"/>
                </a:lnTo>
                <a:lnTo>
                  <a:pt x="0" y="23"/>
                </a:lnTo>
                <a:lnTo>
                  <a:pt x="7" y="19"/>
                </a:lnTo>
                <a:lnTo>
                  <a:pt x="12" y="16"/>
                </a:lnTo>
                <a:lnTo>
                  <a:pt x="17" y="12"/>
                </a:lnTo>
                <a:lnTo>
                  <a:pt x="20" y="8"/>
                </a:lnTo>
                <a:lnTo>
                  <a:pt x="23" y="5"/>
                </a:lnTo>
                <a:lnTo>
                  <a:pt x="26" y="2"/>
                </a:lnTo>
                <a:lnTo>
                  <a:pt x="31" y="1"/>
                </a:lnTo>
                <a:lnTo>
                  <a:pt x="36" y="0"/>
                </a:lnTo>
                <a:lnTo>
                  <a:pt x="42" y="0"/>
                </a:lnTo>
                <a:lnTo>
                  <a:pt x="46" y="2"/>
                </a:lnTo>
                <a:lnTo>
                  <a:pt x="49" y="3"/>
                </a:lnTo>
                <a:lnTo>
                  <a:pt x="52" y="5"/>
                </a:lnTo>
                <a:lnTo>
                  <a:pt x="57" y="10"/>
                </a:lnTo>
                <a:lnTo>
                  <a:pt x="60" y="11"/>
                </a:lnTo>
                <a:lnTo>
                  <a:pt x="64" y="20"/>
                </a:lnTo>
                <a:lnTo>
                  <a:pt x="69" y="29"/>
                </a:lnTo>
                <a:lnTo>
                  <a:pt x="70" y="38"/>
                </a:lnTo>
                <a:lnTo>
                  <a:pt x="72" y="45"/>
                </a:lnTo>
                <a:lnTo>
                  <a:pt x="72" y="62"/>
                </a:lnTo>
                <a:lnTo>
                  <a:pt x="72" y="80"/>
                </a:lnTo>
                <a:lnTo>
                  <a:pt x="71" y="84"/>
                </a:lnTo>
                <a:lnTo>
                  <a:pt x="70" y="89"/>
                </a:lnTo>
                <a:lnTo>
                  <a:pt x="69" y="93"/>
                </a:lnTo>
                <a:lnTo>
                  <a:pt x="66" y="96"/>
                </a:lnTo>
                <a:lnTo>
                  <a:pt x="61" y="104"/>
                </a:lnTo>
                <a:lnTo>
                  <a:pt x="53" y="111"/>
                </a:lnTo>
                <a:lnTo>
                  <a:pt x="46" y="117"/>
                </a:lnTo>
                <a:lnTo>
                  <a:pt x="38" y="121"/>
                </a:lnTo>
                <a:lnTo>
                  <a:pt x="31" y="124"/>
                </a:lnTo>
                <a:lnTo>
                  <a:pt x="24" y="125"/>
                </a:lnTo>
                <a:lnTo>
                  <a:pt x="19" y="124"/>
                </a:lnTo>
                <a:lnTo>
                  <a:pt x="16" y="122"/>
                </a:lnTo>
                <a:lnTo>
                  <a:pt x="12" y="118"/>
                </a:lnTo>
                <a:lnTo>
                  <a:pt x="10" y="112"/>
                </a:lnTo>
                <a:lnTo>
                  <a:pt x="9" y="102"/>
                </a:lnTo>
                <a:lnTo>
                  <a:pt x="8" y="91"/>
                </a:lnTo>
                <a:lnTo>
                  <a:pt x="9" y="85"/>
                </a:lnTo>
                <a:lnTo>
                  <a:pt x="10" y="81"/>
                </a:lnTo>
                <a:lnTo>
                  <a:pt x="12" y="77"/>
                </a:lnTo>
                <a:lnTo>
                  <a:pt x="15" y="72"/>
                </a:lnTo>
                <a:lnTo>
                  <a:pt x="17" y="69"/>
                </a:lnTo>
                <a:lnTo>
                  <a:pt x="19" y="65"/>
                </a:lnTo>
                <a:lnTo>
                  <a:pt x="20" y="60"/>
                </a:lnTo>
                <a:lnTo>
                  <a:pt x="20" y="5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77" name="Freeform 81"/>
          <p:cNvSpPr>
            <a:spLocks/>
          </p:cNvSpPr>
          <p:nvPr/>
        </p:nvSpPr>
        <p:spPr bwMode="auto">
          <a:xfrm>
            <a:off x="8755034" y="4386562"/>
            <a:ext cx="37394" cy="29083"/>
          </a:xfrm>
          <a:custGeom>
            <a:avLst/>
            <a:gdLst>
              <a:gd name="T0" fmla="*/ 37 w 37"/>
              <a:gd name="T1" fmla="*/ 19 h 27"/>
              <a:gd name="T2" fmla="*/ 25 w 37"/>
              <a:gd name="T3" fmla="*/ 27 h 27"/>
              <a:gd name="T4" fmla="*/ 11 w 37"/>
              <a:gd name="T5" fmla="*/ 19 h 27"/>
              <a:gd name="T6" fmla="*/ 0 w 37"/>
              <a:gd name="T7" fmla="*/ 12 h 27"/>
              <a:gd name="T8" fmla="*/ 16 w 37"/>
              <a:gd name="T9" fmla="*/ 4 h 27"/>
              <a:gd name="T10" fmla="*/ 29 w 37"/>
              <a:gd name="T11" fmla="*/ 0 h 27"/>
              <a:gd name="T12" fmla="*/ 34 w 37"/>
              <a:gd name="T13" fmla="*/ 8 h 27"/>
              <a:gd name="T14" fmla="*/ 37 w 37"/>
              <a:gd name="T15" fmla="*/ 19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7">
                <a:moveTo>
                  <a:pt x="37" y="19"/>
                </a:moveTo>
                <a:lnTo>
                  <a:pt x="25" y="27"/>
                </a:lnTo>
                <a:lnTo>
                  <a:pt x="11" y="19"/>
                </a:lnTo>
                <a:lnTo>
                  <a:pt x="0" y="12"/>
                </a:lnTo>
                <a:lnTo>
                  <a:pt x="16" y="4"/>
                </a:lnTo>
                <a:lnTo>
                  <a:pt x="29" y="0"/>
                </a:lnTo>
                <a:lnTo>
                  <a:pt x="34" y="8"/>
                </a:lnTo>
                <a:lnTo>
                  <a:pt x="37" y="19"/>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78" name="Freeform 82"/>
          <p:cNvSpPr>
            <a:spLocks/>
          </p:cNvSpPr>
          <p:nvPr/>
        </p:nvSpPr>
        <p:spPr bwMode="auto">
          <a:xfrm>
            <a:off x="9120635" y="3368650"/>
            <a:ext cx="49859" cy="56091"/>
          </a:xfrm>
          <a:custGeom>
            <a:avLst/>
            <a:gdLst>
              <a:gd name="T0" fmla="*/ 44 w 48"/>
              <a:gd name="T1" fmla="*/ 39 h 55"/>
              <a:gd name="T2" fmla="*/ 36 w 48"/>
              <a:gd name="T3" fmla="*/ 39 h 55"/>
              <a:gd name="T4" fmla="*/ 27 w 48"/>
              <a:gd name="T5" fmla="*/ 38 h 55"/>
              <a:gd name="T6" fmla="*/ 20 w 48"/>
              <a:gd name="T7" fmla="*/ 37 h 55"/>
              <a:gd name="T8" fmla="*/ 13 w 48"/>
              <a:gd name="T9" fmla="*/ 35 h 55"/>
              <a:gd name="T10" fmla="*/ 8 w 48"/>
              <a:gd name="T11" fmla="*/ 33 h 55"/>
              <a:gd name="T12" fmla="*/ 5 w 48"/>
              <a:gd name="T13" fmla="*/ 30 h 55"/>
              <a:gd name="T14" fmla="*/ 1 w 48"/>
              <a:gd name="T15" fmla="*/ 25 h 55"/>
              <a:gd name="T16" fmla="*/ 0 w 48"/>
              <a:gd name="T17" fmla="*/ 20 h 55"/>
              <a:gd name="T18" fmla="*/ 0 w 48"/>
              <a:gd name="T19" fmla="*/ 10 h 55"/>
              <a:gd name="T20" fmla="*/ 0 w 48"/>
              <a:gd name="T21" fmla="*/ 0 h 55"/>
              <a:gd name="T22" fmla="*/ 21 w 48"/>
              <a:gd name="T23" fmla="*/ 0 h 55"/>
              <a:gd name="T24" fmla="*/ 32 w 48"/>
              <a:gd name="T25" fmla="*/ 0 h 55"/>
              <a:gd name="T26" fmla="*/ 36 w 48"/>
              <a:gd name="T27" fmla="*/ 0 h 55"/>
              <a:gd name="T28" fmla="*/ 36 w 48"/>
              <a:gd name="T29" fmla="*/ 0 h 55"/>
              <a:gd name="T30" fmla="*/ 37 w 48"/>
              <a:gd name="T31" fmla="*/ 8 h 55"/>
              <a:gd name="T32" fmla="*/ 38 w 48"/>
              <a:gd name="T33" fmla="*/ 13 h 55"/>
              <a:gd name="T34" fmla="*/ 40 w 48"/>
              <a:gd name="T35" fmla="*/ 18 h 55"/>
              <a:gd name="T36" fmla="*/ 42 w 48"/>
              <a:gd name="T37" fmla="*/ 21 h 55"/>
              <a:gd name="T38" fmla="*/ 44 w 48"/>
              <a:gd name="T39" fmla="*/ 24 h 55"/>
              <a:gd name="T40" fmla="*/ 47 w 48"/>
              <a:gd name="T41" fmla="*/ 26 h 55"/>
              <a:gd name="T42" fmla="*/ 48 w 48"/>
              <a:gd name="T43" fmla="*/ 31 h 55"/>
              <a:gd name="T44" fmla="*/ 48 w 48"/>
              <a:gd name="T45" fmla="*/ 35 h 55"/>
              <a:gd name="T46" fmla="*/ 46 w 48"/>
              <a:gd name="T47" fmla="*/ 48 h 55"/>
              <a:gd name="T48" fmla="*/ 44 w 48"/>
              <a:gd name="T49" fmla="*/ 55 h 55"/>
              <a:gd name="T50" fmla="*/ 44 w 48"/>
              <a:gd name="T51" fmla="*/ 48 h 55"/>
              <a:gd name="T52" fmla="*/ 44 w 48"/>
              <a:gd name="T53"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55">
                <a:moveTo>
                  <a:pt x="44" y="39"/>
                </a:moveTo>
                <a:lnTo>
                  <a:pt x="36" y="39"/>
                </a:lnTo>
                <a:lnTo>
                  <a:pt x="27" y="38"/>
                </a:lnTo>
                <a:lnTo>
                  <a:pt x="20" y="37"/>
                </a:lnTo>
                <a:lnTo>
                  <a:pt x="13" y="35"/>
                </a:lnTo>
                <a:lnTo>
                  <a:pt x="8" y="33"/>
                </a:lnTo>
                <a:lnTo>
                  <a:pt x="5" y="30"/>
                </a:lnTo>
                <a:lnTo>
                  <a:pt x="1" y="25"/>
                </a:lnTo>
                <a:lnTo>
                  <a:pt x="0" y="20"/>
                </a:lnTo>
                <a:lnTo>
                  <a:pt x="0" y="10"/>
                </a:lnTo>
                <a:lnTo>
                  <a:pt x="0" y="0"/>
                </a:lnTo>
                <a:lnTo>
                  <a:pt x="21" y="0"/>
                </a:lnTo>
                <a:lnTo>
                  <a:pt x="32" y="0"/>
                </a:lnTo>
                <a:lnTo>
                  <a:pt x="36" y="0"/>
                </a:lnTo>
                <a:lnTo>
                  <a:pt x="36" y="0"/>
                </a:lnTo>
                <a:lnTo>
                  <a:pt x="37" y="8"/>
                </a:lnTo>
                <a:lnTo>
                  <a:pt x="38" y="13"/>
                </a:lnTo>
                <a:lnTo>
                  <a:pt x="40" y="18"/>
                </a:lnTo>
                <a:lnTo>
                  <a:pt x="42" y="21"/>
                </a:lnTo>
                <a:lnTo>
                  <a:pt x="44" y="24"/>
                </a:lnTo>
                <a:lnTo>
                  <a:pt x="47" y="26"/>
                </a:lnTo>
                <a:lnTo>
                  <a:pt x="48" y="31"/>
                </a:lnTo>
                <a:lnTo>
                  <a:pt x="48" y="35"/>
                </a:lnTo>
                <a:lnTo>
                  <a:pt x="46" y="48"/>
                </a:lnTo>
                <a:lnTo>
                  <a:pt x="44" y="55"/>
                </a:lnTo>
                <a:lnTo>
                  <a:pt x="44" y="48"/>
                </a:lnTo>
                <a:lnTo>
                  <a:pt x="44" y="39"/>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79" name="Freeform 83"/>
          <p:cNvSpPr>
            <a:spLocks/>
          </p:cNvSpPr>
          <p:nvPr/>
        </p:nvSpPr>
        <p:spPr bwMode="auto">
          <a:xfrm>
            <a:off x="9523649" y="3187920"/>
            <a:ext cx="43626" cy="70631"/>
          </a:xfrm>
          <a:custGeom>
            <a:avLst/>
            <a:gdLst>
              <a:gd name="T0" fmla="*/ 30 w 42"/>
              <a:gd name="T1" fmla="*/ 24 h 69"/>
              <a:gd name="T2" fmla="*/ 29 w 42"/>
              <a:gd name="T3" fmla="*/ 32 h 69"/>
              <a:gd name="T4" fmla="*/ 27 w 42"/>
              <a:gd name="T5" fmla="*/ 37 h 69"/>
              <a:gd name="T6" fmla="*/ 25 w 42"/>
              <a:gd name="T7" fmla="*/ 43 h 69"/>
              <a:gd name="T8" fmla="*/ 20 w 42"/>
              <a:gd name="T9" fmla="*/ 48 h 69"/>
              <a:gd name="T10" fmla="*/ 12 w 42"/>
              <a:gd name="T11" fmla="*/ 58 h 69"/>
              <a:gd name="T12" fmla="*/ 2 w 42"/>
              <a:gd name="T13" fmla="*/ 69 h 69"/>
              <a:gd name="T14" fmla="*/ 0 w 42"/>
              <a:gd name="T15" fmla="*/ 63 h 69"/>
              <a:gd name="T16" fmla="*/ 0 w 42"/>
              <a:gd name="T17" fmla="*/ 58 h 69"/>
              <a:gd name="T18" fmla="*/ 1 w 42"/>
              <a:gd name="T19" fmla="*/ 52 h 69"/>
              <a:gd name="T20" fmla="*/ 2 w 42"/>
              <a:gd name="T21" fmla="*/ 45 h 69"/>
              <a:gd name="T22" fmla="*/ 2 w 42"/>
              <a:gd name="T23" fmla="*/ 40 h 69"/>
              <a:gd name="T24" fmla="*/ 3 w 42"/>
              <a:gd name="T25" fmla="*/ 35 h 69"/>
              <a:gd name="T26" fmla="*/ 6 w 42"/>
              <a:gd name="T27" fmla="*/ 28 h 69"/>
              <a:gd name="T28" fmla="*/ 10 w 42"/>
              <a:gd name="T29" fmla="*/ 21 h 69"/>
              <a:gd name="T30" fmla="*/ 15 w 42"/>
              <a:gd name="T31" fmla="*/ 14 h 69"/>
              <a:gd name="T32" fmla="*/ 23 w 42"/>
              <a:gd name="T33" fmla="*/ 8 h 69"/>
              <a:gd name="T34" fmla="*/ 26 w 42"/>
              <a:gd name="T35" fmla="*/ 6 h 69"/>
              <a:gd name="T36" fmla="*/ 31 w 42"/>
              <a:gd name="T37" fmla="*/ 4 h 69"/>
              <a:gd name="T38" fmla="*/ 37 w 42"/>
              <a:gd name="T39" fmla="*/ 1 h 69"/>
              <a:gd name="T40" fmla="*/ 42 w 42"/>
              <a:gd name="T41" fmla="*/ 0 h 69"/>
              <a:gd name="T42" fmla="*/ 39 w 42"/>
              <a:gd name="T43" fmla="*/ 7 h 69"/>
              <a:gd name="T44" fmla="*/ 34 w 42"/>
              <a:gd name="T45" fmla="*/ 12 h 69"/>
              <a:gd name="T46" fmla="*/ 31 w 42"/>
              <a:gd name="T47" fmla="*/ 19 h 69"/>
              <a:gd name="T48" fmla="*/ 30 w 42"/>
              <a:gd name="T49"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69">
                <a:moveTo>
                  <a:pt x="30" y="24"/>
                </a:moveTo>
                <a:lnTo>
                  <a:pt x="29" y="32"/>
                </a:lnTo>
                <a:lnTo>
                  <a:pt x="27" y="37"/>
                </a:lnTo>
                <a:lnTo>
                  <a:pt x="25" y="43"/>
                </a:lnTo>
                <a:lnTo>
                  <a:pt x="20" y="48"/>
                </a:lnTo>
                <a:lnTo>
                  <a:pt x="12" y="58"/>
                </a:lnTo>
                <a:lnTo>
                  <a:pt x="2" y="69"/>
                </a:lnTo>
                <a:lnTo>
                  <a:pt x="0" y="63"/>
                </a:lnTo>
                <a:lnTo>
                  <a:pt x="0" y="58"/>
                </a:lnTo>
                <a:lnTo>
                  <a:pt x="1" y="52"/>
                </a:lnTo>
                <a:lnTo>
                  <a:pt x="2" y="45"/>
                </a:lnTo>
                <a:lnTo>
                  <a:pt x="2" y="40"/>
                </a:lnTo>
                <a:lnTo>
                  <a:pt x="3" y="35"/>
                </a:lnTo>
                <a:lnTo>
                  <a:pt x="6" y="28"/>
                </a:lnTo>
                <a:lnTo>
                  <a:pt x="10" y="21"/>
                </a:lnTo>
                <a:lnTo>
                  <a:pt x="15" y="14"/>
                </a:lnTo>
                <a:lnTo>
                  <a:pt x="23" y="8"/>
                </a:lnTo>
                <a:lnTo>
                  <a:pt x="26" y="6"/>
                </a:lnTo>
                <a:lnTo>
                  <a:pt x="31" y="4"/>
                </a:lnTo>
                <a:lnTo>
                  <a:pt x="37" y="1"/>
                </a:lnTo>
                <a:lnTo>
                  <a:pt x="42" y="0"/>
                </a:lnTo>
                <a:lnTo>
                  <a:pt x="39" y="7"/>
                </a:lnTo>
                <a:lnTo>
                  <a:pt x="34" y="12"/>
                </a:lnTo>
                <a:lnTo>
                  <a:pt x="31" y="19"/>
                </a:lnTo>
                <a:lnTo>
                  <a:pt x="30" y="2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80" name="Freeform 84"/>
          <p:cNvSpPr>
            <a:spLocks/>
          </p:cNvSpPr>
          <p:nvPr/>
        </p:nvSpPr>
        <p:spPr bwMode="auto">
          <a:xfrm>
            <a:off x="9708517" y="3100669"/>
            <a:ext cx="60245" cy="81019"/>
          </a:xfrm>
          <a:custGeom>
            <a:avLst/>
            <a:gdLst>
              <a:gd name="T0" fmla="*/ 44 w 58"/>
              <a:gd name="T1" fmla="*/ 39 h 78"/>
              <a:gd name="T2" fmla="*/ 44 w 58"/>
              <a:gd name="T3" fmla="*/ 51 h 78"/>
              <a:gd name="T4" fmla="*/ 44 w 58"/>
              <a:gd name="T5" fmla="*/ 62 h 78"/>
              <a:gd name="T6" fmla="*/ 18 w 58"/>
              <a:gd name="T7" fmla="*/ 78 h 78"/>
              <a:gd name="T8" fmla="*/ 14 w 58"/>
              <a:gd name="T9" fmla="*/ 77 h 78"/>
              <a:gd name="T10" fmla="*/ 10 w 58"/>
              <a:gd name="T11" fmla="*/ 75 h 78"/>
              <a:gd name="T12" fmla="*/ 6 w 58"/>
              <a:gd name="T13" fmla="*/ 72 h 78"/>
              <a:gd name="T14" fmla="*/ 4 w 58"/>
              <a:gd name="T15" fmla="*/ 68 h 78"/>
              <a:gd name="T16" fmla="*/ 1 w 58"/>
              <a:gd name="T17" fmla="*/ 59 h 78"/>
              <a:gd name="T18" fmla="*/ 0 w 58"/>
              <a:gd name="T19" fmla="*/ 51 h 78"/>
              <a:gd name="T20" fmla="*/ 5 w 58"/>
              <a:gd name="T21" fmla="*/ 50 h 78"/>
              <a:gd name="T22" fmla="*/ 10 w 58"/>
              <a:gd name="T23" fmla="*/ 49 h 78"/>
              <a:gd name="T24" fmla="*/ 14 w 58"/>
              <a:gd name="T25" fmla="*/ 46 h 78"/>
              <a:gd name="T26" fmla="*/ 18 w 58"/>
              <a:gd name="T27" fmla="*/ 44 h 78"/>
              <a:gd name="T28" fmla="*/ 23 w 58"/>
              <a:gd name="T29" fmla="*/ 42 h 78"/>
              <a:gd name="T30" fmla="*/ 27 w 58"/>
              <a:gd name="T31" fmla="*/ 40 h 78"/>
              <a:gd name="T32" fmla="*/ 31 w 58"/>
              <a:gd name="T33" fmla="*/ 39 h 78"/>
              <a:gd name="T34" fmla="*/ 37 w 58"/>
              <a:gd name="T35" fmla="*/ 39 h 78"/>
              <a:gd name="T36" fmla="*/ 33 w 58"/>
              <a:gd name="T37" fmla="*/ 34 h 78"/>
              <a:gd name="T38" fmla="*/ 30 w 58"/>
              <a:gd name="T39" fmla="*/ 29 h 78"/>
              <a:gd name="T40" fmla="*/ 27 w 58"/>
              <a:gd name="T41" fmla="*/ 24 h 78"/>
              <a:gd name="T42" fmla="*/ 26 w 58"/>
              <a:gd name="T43" fmla="*/ 19 h 78"/>
              <a:gd name="T44" fmla="*/ 26 w 58"/>
              <a:gd name="T45" fmla="*/ 15 h 78"/>
              <a:gd name="T46" fmla="*/ 28 w 58"/>
              <a:gd name="T47" fmla="*/ 11 h 78"/>
              <a:gd name="T48" fmla="*/ 30 w 58"/>
              <a:gd name="T49" fmla="*/ 8 h 78"/>
              <a:gd name="T50" fmla="*/ 32 w 58"/>
              <a:gd name="T51" fmla="*/ 5 h 78"/>
              <a:gd name="T52" fmla="*/ 38 w 58"/>
              <a:gd name="T53" fmla="*/ 1 h 78"/>
              <a:gd name="T54" fmla="*/ 40 w 58"/>
              <a:gd name="T55" fmla="*/ 0 h 78"/>
              <a:gd name="T56" fmla="*/ 45 w 58"/>
              <a:gd name="T57" fmla="*/ 6 h 78"/>
              <a:gd name="T58" fmla="*/ 50 w 58"/>
              <a:gd name="T59" fmla="*/ 12 h 78"/>
              <a:gd name="T60" fmla="*/ 53 w 58"/>
              <a:gd name="T61" fmla="*/ 16 h 78"/>
              <a:gd name="T62" fmla="*/ 58 w 58"/>
              <a:gd name="T63" fmla="*/ 19 h 78"/>
              <a:gd name="T64" fmla="*/ 55 w 58"/>
              <a:gd name="T65" fmla="*/ 25 h 78"/>
              <a:gd name="T66" fmla="*/ 51 w 58"/>
              <a:gd name="T67" fmla="*/ 31 h 78"/>
              <a:gd name="T68" fmla="*/ 47 w 58"/>
              <a:gd name="T69" fmla="*/ 37 h 78"/>
              <a:gd name="T70" fmla="*/ 44 w 58"/>
              <a:gd name="T71"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78">
                <a:moveTo>
                  <a:pt x="44" y="39"/>
                </a:moveTo>
                <a:lnTo>
                  <a:pt x="44" y="51"/>
                </a:lnTo>
                <a:lnTo>
                  <a:pt x="44" y="62"/>
                </a:lnTo>
                <a:lnTo>
                  <a:pt x="18" y="78"/>
                </a:lnTo>
                <a:lnTo>
                  <a:pt x="14" y="77"/>
                </a:lnTo>
                <a:lnTo>
                  <a:pt x="10" y="75"/>
                </a:lnTo>
                <a:lnTo>
                  <a:pt x="6" y="72"/>
                </a:lnTo>
                <a:lnTo>
                  <a:pt x="4" y="68"/>
                </a:lnTo>
                <a:lnTo>
                  <a:pt x="1" y="59"/>
                </a:lnTo>
                <a:lnTo>
                  <a:pt x="0" y="51"/>
                </a:lnTo>
                <a:lnTo>
                  <a:pt x="5" y="50"/>
                </a:lnTo>
                <a:lnTo>
                  <a:pt x="10" y="49"/>
                </a:lnTo>
                <a:lnTo>
                  <a:pt x="14" y="46"/>
                </a:lnTo>
                <a:lnTo>
                  <a:pt x="18" y="44"/>
                </a:lnTo>
                <a:lnTo>
                  <a:pt x="23" y="42"/>
                </a:lnTo>
                <a:lnTo>
                  <a:pt x="27" y="40"/>
                </a:lnTo>
                <a:lnTo>
                  <a:pt x="31" y="39"/>
                </a:lnTo>
                <a:lnTo>
                  <a:pt x="37" y="39"/>
                </a:lnTo>
                <a:lnTo>
                  <a:pt x="33" y="34"/>
                </a:lnTo>
                <a:lnTo>
                  <a:pt x="30" y="29"/>
                </a:lnTo>
                <a:lnTo>
                  <a:pt x="27" y="24"/>
                </a:lnTo>
                <a:lnTo>
                  <a:pt x="26" y="19"/>
                </a:lnTo>
                <a:lnTo>
                  <a:pt x="26" y="15"/>
                </a:lnTo>
                <a:lnTo>
                  <a:pt x="28" y="11"/>
                </a:lnTo>
                <a:lnTo>
                  <a:pt x="30" y="8"/>
                </a:lnTo>
                <a:lnTo>
                  <a:pt x="32" y="5"/>
                </a:lnTo>
                <a:lnTo>
                  <a:pt x="38" y="1"/>
                </a:lnTo>
                <a:lnTo>
                  <a:pt x="40" y="0"/>
                </a:lnTo>
                <a:lnTo>
                  <a:pt x="45" y="6"/>
                </a:lnTo>
                <a:lnTo>
                  <a:pt x="50" y="12"/>
                </a:lnTo>
                <a:lnTo>
                  <a:pt x="53" y="16"/>
                </a:lnTo>
                <a:lnTo>
                  <a:pt x="58" y="19"/>
                </a:lnTo>
                <a:lnTo>
                  <a:pt x="55" y="25"/>
                </a:lnTo>
                <a:lnTo>
                  <a:pt x="51" y="31"/>
                </a:lnTo>
                <a:lnTo>
                  <a:pt x="47" y="37"/>
                </a:lnTo>
                <a:lnTo>
                  <a:pt x="44" y="39"/>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81" name="Freeform 85"/>
          <p:cNvSpPr>
            <a:spLocks/>
          </p:cNvSpPr>
          <p:nvPr/>
        </p:nvSpPr>
        <p:spPr bwMode="auto">
          <a:xfrm>
            <a:off x="15176142" y="6517944"/>
            <a:ext cx="1019988" cy="527652"/>
          </a:xfrm>
          <a:custGeom>
            <a:avLst/>
            <a:gdLst>
              <a:gd name="T0" fmla="*/ 564 w 983"/>
              <a:gd name="T1" fmla="*/ 141 h 508"/>
              <a:gd name="T2" fmla="*/ 635 w 983"/>
              <a:gd name="T3" fmla="*/ 156 h 508"/>
              <a:gd name="T4" fmla="*/ 666 w 983"/>
              <a:gd name="T5" fmla="*/ 176 h 508"/>
              <a:gd name="T6" fmla="*/ 699 w 983"/>
              <a:gd name="T7" fmla="*/ 191 h 508"/>
              <a:gd name="T8" fmla="*/ 748 w 983"/>
              <a:gd name="T9" fmla="*/ 241 h 508"/>
              <a:gd name="T10" fmla="*/ 788 w 983"/>
              <a:gd name="T11" fmla="*/ 274 h 508"/>
              <a:gd name="T12" fmla="*/ 827 w 983"/>
              <a:gd name="T13" fmla="*/ 277 h 508"/>
              <a:gd name="T14" fmla="*/ 836 w 983"/>
              <a:gd name="T15" fmla="*/ 302 h 508"/>
              <a:gd name="T16" fmla="*/ 812 w 983"/>
              <a:gd name="T17" fmla="*/ 315 h 508"/>
              <a:gd name="T18" fmla="*/ 802 w 983"/>
              <a:gd name="T19" fmla="*/ 329 h 508"/>
              <a:gd name="T20" fmla="*/ 841 w 983"/>
              <a:gd name="T21" fmla="*/ 373 h 508"/>
              <a:gd name="T22" fmla="*/ 858 w 983"/>
              <a:gd name="T23" fmla="*/ 407 h 508"/>
              <a:gd name="T24" fmla="*/ 882 w 983"/>
              <a:gd name="T25" fmla="*/ 430 h 508"/>
              <a:gd name="T26" fmla="*/ 905 w 983"/>
              <a:gd name="T27" fmla="*/ 436 h 508"/>
              <a:gd name="T28" fmla="*/ 919 w 983"/>
              <a:gd name="T29" fmla="*/ 455 h 508"/>
              <a:gd name="T30" fmla="*/ 943 w 983"/>
              <a:gd name="T31" fmla="*/ 460 h 508"/>
              <a:gd name="T32" fmla="*/ 960 w 983"/>
              <a:gd name="T33" fmla="*/ 479 h 508"/>
              <a:gd name="T34" fmla="*/ 967 w 983"/>
              <a:gd name="T35" fmla="*/ 497 h 508"/>
              <a:gd name="T36" fmla="*/ 894 w 983"/>
              <a:gd name="T37" fmla="*/ 486 h 508"/>
              <a:gd name="T38" fmla="*/ 843 w 983"/>
              <a:gd name="T39" fmla="*/ 476 h 508"/>
              <a:gd name="T40" fmla="*/ 809 w 983"/>
              <a:gd name="T41" fmla="*/ 448 h 508"/>
              <a:gd name="T42" fmla="*/ 727 w 983"/>
              <a:gd name="T43" fmla="*/ 368 h 508"/>
              <a:gd name="T44" fmla="*/ 674 w 983"/>
              <a:gd name="T45" fmla="*/ 352 h 508"/>
              <a:gd name="T46" fmla="*/ 635 w 983"/>
              <a:gd name="T47" fmla="*/ 369 h 508"/>
              <a:gd name="T48" fmla="*/ 609 w 983"/>
              <a:gd name="T49" fmla="*/ 394 h 508"/>
              <a:gd name="T50" fmla="*/ 600 w 983"/>
              <a:gd name="T51" fmla="*/ 433 h 508"/>
              <a:gd name="T52" fmla="*/ 520 w 983"/>
              <a:gd name="T53" fmla="*/ 431 h 508"/>
              <a:gd name="T54" fmla="*/ 464 w 983"/>
              <a:gd name="T55" fmla="*/ 391 h 508"/>
              <a:gd name="T56" fmla="*/ 422 w 983"/>
              <a:gd name="T57" fmla="*/ 383 h 508"/>
              <a:gd name="T58" fmla="*/ 381 w 983"/>
              <a:gd name="T59" fmla="*/ 391 h 508"/>
              <a:gd name="T60" fmla="*/ 349 w 983"/>
              <a:gd name="T61" fmla="*/ 385 h 508"/>
              <a:gd name="T62" fmla="*/ 352 w 983"/>
              <a:gd name="T63" fmla="*/ 365 h 508"/>
              <a:gd name="T64" fmla="*/ 381 w 983"/>
              <a:gd name="T65" fmla="*/ 335 h 508"/>
              <a:gd name="T66" fmla="*/ 369 w 983"/>
              <a:gd name="T67" fmla="*/ 272 h 508"/>
              <a:gd name="T68" fmla="*/ 337 w 983"/>
              <a:gd name="T69" fmla="*/ 244 h 508"/>
              <a:gd name="T70" fmla="*/ 253 w 983"/>
              <a:gd name="T71" fmla="*/ 212 h 508"/>
              <a:gd name="T72" fmla="*/ 196 w 983"/>
              <a:gd name="T73" fmla="*/ 204 h 508"/>
              <a:gd name="T74" fmla="*/ 160 w 983"/>
              <a:gd name="T75" fmla="*/ 174 h 508"/>
              <a:gd name="T76" fmla="*/ 143 w 983"/>
              <a:gd name="T77" fmla="*/ 157 h 508"/>
              <a:gd name="T78" fmla="*/ 116 w 983"/>
              <a:gd name="T79" fmla="*/ 187 h 508"/>
              <a:gd name="T80" fmla="*/ 96 w 983"/>
              <a:gd name="T81" fmla="*/ 157 h 508"/>
              <a:gd name="T82" fmla="*/ 80 w 983"/>
              <a:gd name="T83" fmla="*/ 135 h 508"/>
              <a:gd name="T84" fmla="*/ 71 w 983"/>
              <a:gd name="T85" fmla="*/ 121 h 508"/>
              <a:gd name="T86" fmla="*/ 136 w 983"/>
              <a:gd name="T87" fmla="*/ 104 h 508"/>
              <a:gd name="T88" fmla="*/ 121 w 983"/>
              <a:gd name="T89" fmla="*/ 98 h 508"/>
              <a:gd name="T90" fmla="*/ 54 w 983"/>
              <a:gd name="T91" fmla="*/ 83 h 508"/>
              <a:gd name="T92" fmla="*/ 23 w 983"/>
              <a:gd name="T93" fmla="*/ 63 h 508"/>
              <a:gd name="T94" fmla="*/ 0 w 983"/>
              <a:gd name="T95" fmla="*/ 45 h 508"/>
              <a:gd name="T96" fmla="*/ 23 w 983"/>
              <a:gd name="T97" fmla="*/ 30 h 508"/>
              <a:gd name="T98" fmla="*/ 53 w 983"/>
              <a:gd name="T99" fmla="*/ 15 h 508"/>
              <a:gd name="T100" fmla="*/ 89 w 983"/>
              <a:gd name="T101" fmla="*/ 0 h 508"/>
              <a:gd name="T102" fmla="*/ 147 w 983"/>
              <a:gd name="T103" fmla="*/ 26 h 508"/>
              <a:gd name="T104" fmla="*/ 169 w 983"/>
              <a:gd name="T105" fmla="*/ 95 h 508"/>
              <a:gd name="T106" fmla="*/ 183 w 983"/>
              <a:gd name="T107" fmla="*/ 109 h 508"/>
              <a:gd name="T108" fmla="*/ 205 w 983"/>
              <a:gd name="T109" fmla="*/ 131 h 508"/>
              <a:gd name="T110" fmla="*/ 237 w 983"/>
              <a:gd name="T111" fmla="*/ 141 h 508"/>
              <a:gd name="T112" fmla="*/ 274 w 983"/>
              <a:gd name="T113" fmla="*/ 102 h 508"/>
              <a:gd name="T114" fmla="*/ 312 w 983"/>
              <a:gd name="T115" fmla="*/ 87 h 508"/>
              <a:gd name="T116" fmla="*/ 354 w 983"/>
              <a:gd name="T117" fmla="*/ 53 h 508"/>
              <a:gd name="T118" fmla="*/ 377 w 983"/>
              <a:gd name="T119" fmla="*/ 65 h 508"/>
              <a:gd name="T120" fmla="*/ 411 w 983"/>
              <a:gd name="T121" fmla="*/ 90 h 508"/>
              <a:gd name="T122" fmla="*/ 467 w 983"/>
              <a:gd name="T123" fmla="*/ 95 h 508"/>
              <a:gd name="T124" fmla="*/ 494 w 983"/>
              <a:gd name="T125" fmla="*/ 107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3" h="508">
                <a:moveTo>
                  <a:pt x="494" y="107"/>
                </a:moveTo>
                <a:lnTo>
                  <a:pt x="502" y="114"/>
                </a:lnTo>
                <a:lnTo>
                  <a:pt x="514" y="121"/>
                </a:lnTo>
                <a:lnTo>
                  <a:pt x="529" y="129"/>
                </a:lnTo>
                <a:lnTo>
                  <a:pt x="546" y="135"/>
                </a:lnTo>
                <a:lnTo>
                  <a:pt x="564" y="141"/>
                </a:lnTo>
                <a:lnTo>
                  <a:pt x="582" y="145"/>
                </a:lnTo>
                <a:lnTo>
                  <a:pt x="599" y="148"/>
                </a:lnTo>
                <a:lnTo>
                  <a:pt x="617" y="149"/>
                </a:lnTo>
                <a:lnTo>
                  <a:pt x="623" y="150"/>
                </a:lnTo>
                <a:lnTo>
                  <a:pt x="630" y="153"/>
                </a:lnTo>
                <a:lnTo>
                  <a:pt x="635" y="156"/>
                </a:lnTo>
                <a:lnTo>
                  <a:pt x="641" y="160"/>
                </a:lnTo>
                <a:lnTo>
                  <a:pt x="647" y="164"/>
                </a:lnTo>
                <a:lnTo>
                  <a:pt x="653" y="169"/>
                </a:lnTo>
                <a:lnTo>
                  <a:pt x="660" y="171"/>
                </a:lnTo>
                <a:lnTo>
                  <a:pt x="666" y="172"/>
                </a:lnTo>
                <a:lnTo>
                  <a:pt x="666" y="176"/>
                </a:lnTo>
                <a:lnTo>
                  <a:pt x="668" y="180"/>
                </a:lnTo>
                <a:lnTo>
                  <a:pt x="671" y="182"/>
                </a:lnTo>
                <a:lnTo>
                  <a:pt x="674" y="184"/>
                </a:lnTo>
                <a:lnTo>
                  <a:pt x="681" y="186"/>
                </a:lnTo>
                <a:lnTo>
                  <a:pt x="689" y="187"/>
                </a:lnTo>
                <a:lnTo>
                  <a:pt x="699" y="191"/>
                </a:lnTo>
                <a:lnTo>
                  <a:pt x="707" y="196"/>
                </a:lnTo>
                <a:lnTo>
                  <a:pt x="715" y="200"/>
                </a:lnTo>
                <a:lnTo>
                  <a:pt x="720" y="206"/>
                </a:lnTo>
                <a:lnTo>
                  <a:pt x="731" y="217"/>
                </a:lnTo>
                <a:lnTo>
                  <a:pt x="740" y="229"/>
                </a:lnTo>
                <a:lnTo>
                  <a:pt x="748" y="241"/>
                </a:lnTo>
                <a:lnTo>
                  <a:pt x="757" y="253"/>
                </a:lnTo>
                <a:lnTo>
                  <a:pt x="762" y="259"/>
                </a:lnTo>
                <a:lnTo>
                  <a:pt x="768" y="263"/>
                </a:lnTo>
                <a:lnTo>
                  <a:pt x="774" y="267"/>
                </a:lnTo>
                <a:lnTo>
                  <a:pt x="782" y="272"/>
                </a:lnTo>
                <a:lnTo>
                  <a:pt x="788" y="274"/>
                </a:lnTo>
                <a:lnTo>
                  <a:pt x="797" y="274"/>
                </a:lnTo>
                <a:lnTo>
                  <a:pt x="806" y="274"/>
                </a:lnTo>
                <a:lnTo>
                  <a:pt x="815" y="274"/>
                </a:lnTo>
                <a:lnTo>
                  <a:pt x="818" y="274"/>
                </a:lnTo>
                <a:lnTo>
                  <a:pt x="823" y="275"/>
                </a:lnTo>
                <a:lnTo>
                  <a:pt x="827" y="277"/>
                </a:lnTo>
                <a:lnTo>
                  <a:pt x="829" y="279"/>
                </a:lnTo>
                <a:lnTo>
                  <a:pt x="833" y="282"/>
                </a:lnTo>
                <a:lnTo>
                  <a:pt x="835" y="287"/>
                </a:lnTo>
                <a:lnTo>
                  <a:pt x="836" y="292"/>
                </a:lnTo>
                <a:lnTo>
                  <a:pt x="836" y="299"/>
                </a:lnTo>
                <a:lnTo>
                  <a:pt x="836" y="302"/>
                </a:lnTo>
                <a:lnTo>
                  <a:pt x="835" y="304"/>
                </a:lnTo>
                <a:lnTo>
                  <a:pt x="833" y="306"/>
                </a:lnTo>
                <a:lnTo>
                  <a:pt x="830" y="308"/>
                </a:lnTo>
                <a:lnTo>
                  <a:pt x="825" y="312"/>
                </a:lnTo>
                <a:lnTo>
                  <a:pt x="818" y="313"/>
                </a:lnTo>
                <a:lnTo>
                  <a:pt x="812" y="315"/>
                </a:lnTo>
                <a:lnTo>
                  <a:pt x="807" y="317"/>
                </a:lnTo>
                <a:lnTo>
                  <a:pt x="804" y="318"/>
                </a:lnTo>
                <a:lnTo>
                  <a:pt x="803" y="320"/>
                </a:lnTo>
                <a:lnTo>
                  <a:pt x="802" y="322"/>
                </a:lnTo>
                <a:lnTo>
                  <a:pt x="801" y="325"/>
                </a:lnTo>
                <a:lnTo>
                  <a:pt x="802" y="329"/>
                </a:lnTo>
                <a:lnTo>
                  <a:pt x="807" y="334"/>
                </a:lnTo>
                <a:lnTo>
                  <a:pt x="811" y="341"/>
                </a:lnTo>
                <a:lnTo>
                  <a:pt x="817" y="347"/>
                </a:lnTo>
                <a:lnTo>
                  <a:pt x="829" y="360"/>
                </a:lnTo>
                <a:lnTo>
                  <a:pt x="836" y="367"/>
                </a:lnTo>
                <a:lnTo>
                  <a:pt x="841" y="373"/>
                </a:lnTo>
                <a:lnTo>
                  <a:pt x="844" y="379"/>
                </a:lnTo>
                <a:lnTo>
                  <a:pt x="848" y="383"/>
                </a:lnTo>
                <a:lnTo>
                  <a:pt x="850" y="388"/>
                </a:lnTo>
                <a:lnTo>
                  <a:pt x="852" y="394"/>
                </a:lnTo>
                <a:lnTo>
                  <a:pt x="854" y="400"/>
                </a:lnTo>
                <a:lnTo>
                  <a:pt x="858" y="407"/>
                </a:lnTo>
                <a:lnTo>
                  <a:pt x="863" y="413"/>
                </a:lnTo>
                <a:lnTo>
                  <a:pt x="865" y="418"/>
                </a:lnTo>
                <a:lnTo>
                  <a:pt x="868" y="421"/>
                </a:lnTo>
                <a:lnTo>
                  <a:pt x="872" y="424"/>
                </a:lnTo>
                <a:lnTo>
                  <a:pt x="877" y="427"/>
                </a:lnTo>
                <a:lnTo>
                  <a:pt x="882" y="430"/>
                </a:lnTo>
                <a:lnTo>
                  <a:pt x="888" y="431"/>
                </a:lnTo>
                <a:lnTo>
                  <a:pt x="893" y="432"/>
                </a:lnTo>
                <a:lnTo>
                  <a:pt x="897" y="433"/>
                </a:lnTo>
                <a:lnTo>
                  <a:pt x="901" y="433"/>
                </a:lnTo>
                <a:lnTo>
                  <a:pt x="903" y="434"/>
                </a:lnTo>
                <a:lnTo>
                  <a:pt x="905" y="436"/>
                </a:lnTo>
                <a:lnTo>
                  <a:pt x="907" y="439"/>
                </a:lnTo>
                <a:lnTo>
                  <a:pt x="910" y="446"/>
                </a:lnTo>
                <a:lnTo>
                  <a:pt x="912" y="451"/>
                </a:lnTo>
                <a:lnTo>
                  <a:pt x="915" y="453"/>
                </a:lnTo>
                <a:lnTo>
                  <a:pt x="917" y="454"/>
                </a:lnTo>
                <a:lnTo>
                  <a:pt x="919" y="455"/>
                </a:lnTo>
                <a:lnTo>
                  <a:pt x="921" y="454"/>
                </a:lnTo>
                <a:lnTo>
                  <a:pt x="926" y="454"/>
                </a:lnTo>
                <a:lnTo>
                  <a:pt x="932" y="455"/>
                </a:lnTo>
                <a:lnTo>
                  <a:pt x="936" y="455"/>
                </a:lnTo>
                <a:lnTo>
                  <a:pt x="939" y="458"/>
                </a:lnTo>
                <a:lnTo>
                  <a:pt x="943" y="460"/>
                </a:lnTo>
                <a:lnTo>
                  <a:pt x="945" y="462"/>
                </a:lnTo>
                <a:lnTo>
                  <a:pt x="948" y="468"/>
                </a:lnTo>
                <a:lnTo>
                  <a:pt x="951" y="474"/>
                </a:lnTo>
                <a:lnTo>
                  <a:pt x="952" y="477"/>
                </a:lnTo>
                <a:lnTo>
                  <a:pt x="956" y="478"/>
                </a:lnTo>
                <a:lnTo>
                  <a:pt x="960" y="479"/>
                </a:lnTo>
                <a:lnTo>
                  <a:pt x="965" y="479"/>
                </a:lnTo>
                <a:lnTo>
                  <a:pt x="976" y="480"/>
                </a:lnTo>
                <a:lnTo>
                  <a:pt x="983" y="483"/>
                </a:lnTo>
                <a:lnTo>
                  <a:pt x="976" y="486"/>
                </a:lnTo>
                <a:lnTo>
                  <a:pt x="970" y="492"/>
                </a:lnTo>
                <a:lnTo>
                  <a:pt x="967" y="497"/>
                </a:lnTo>
                <a:lnTo>
                  <a:pt x="965" y="501"/>
                </a:lnTo>
                <a:lnTo>
                  <a:pt x="963" y="504"/>
                </a:lnTo>
                <a:lnTo>
                  <a:pt x="963" y="508"/>
                </a:lnTo>
                <a:lnTo>
                  <a:pt x="951" y="508"/>
                </a:lnTo>
                <a:lnTo>
                  <a:pt x="921" y="486"/>
                </a:lnTo>
                <a:lnTo>
                  <a:pt x="894" y="486"/>
                </a:lnTo>
                <a:lnTo>
                  <a:pt x="880" y="486"/>
                </a:lnTo>
                <a:lnTo>
                  <a:pt x="876" y="486"/>
                </a:lnTo>
                <a:lnTo>
                  <a:pt x="875" y="486"/>
                </a:lnTo>
                <a:lnTo>
                  <a:pt x="865" y="484"/>
                </a:lnTo>
                <a:lnTo>
                  <a:pt x="854" y="480"/>
                </a:lnTo>
                <a:lnTo>
                  <a:pt x="843" y="476"/>
                </a:lnTo>
                <a:lnTo>
                  <a:pt x="833" y="471"/>
                </a:lnTo>
                <a:lnTo>
                  <a:pt x="823" y="464"/>
                </a:lnTo>
                <a:lnTo>
                  <a:pt x="815" y="458"/>
                </a:lnTo>
                <a:lnTo>
                  <a:pt x="813" y="454"/>
                </a:lnTo>
                <a:lnTo>
                  <a:pt x="811" y="451"/>
                </a:lnTo>
                <a:lnTo>
                  <a:pt x="809" y="448"/>
                </a:lnTo>
                <a:lnTo>
                  <a:pt x="809" y="444"/>
                </a:lnTo>
                <a:lnTo>
                  <a:pt x="794" y="433"/>
                </a:lnTo>
                <a:lnTo>
                  <a:pt x="768" y="406"/>
                </a:lnTo>
                <a:lnTo>
                  <a:pt x="741" y="379"/>
                </a:lnTo>
                <a:lnTo>
                  <a:pt x="733" y="373"/>
                </a:lnTo>
                <a:lnTo>
                  <a:pt x="727" y="368"/>
                </a:lnTo>
                <a:lnTo>
                  <a:pt x="718" y="364"/>
                </a:lnTo>
                <a:lnTo>
                  <a:pt x="711" y="359"/>
                </a:lnTo>
                <a:lnTo>
                  <a:pt x="702" y="356"/>
                </a:lnTo>
                <a:lnTo>
                  <a:pt x="693" y="354"/>
                </a:lnTo>
                <a:lnTo>
                  <a:pt x="684" y="353"/>
                </a:lnTo>
                <a:lnTo>
                  <a:pt x="674" y="352"/>
                </a:lnTo>
                <a:lnTo>
                  <a:pt x="666" y="353"/>
                </a:lnTo>
                <a:lnTo>
                  <a:pt x="660" y="354"/>
                </a:lnTo>
                <a:lnTo>
                  <a:pt x="654" y="355"/>
                </a:lnTo>
                <a:lnTo>
                  <a:pt x="650" y="357"/>
                </a:lnTo>
                <a:lnTo>
                  <a:pt x="641" y="362"/>
                </a:lnTo>
                <a:lnTo>
                  <a:pt x="635" y="369"/>
                </a:lnTo>
                <a:lnTo>
                  <a:pt x="630" y="375"/>
                </a:lnTo>
                <a:lnTo>
                  <a:pt x="624" y="383"/>
                </a:lnTo>
                <a:lnTo>
                  <a:pt x="621" y="386"/>
                </a:lnTo>
                <a:lnTo>
                  <a:pt x="618" y="388"/>
                </a:lnTo>
                <a:lnTo>
                  <a:pt x="613" y="392"/>
                </a:lnTo>
                <a:lnTo>
                  <a:pt x="609" y="394"/>
                </a:lnTo>
                <a:lnTo>
                  <a:pt x="610" y="400"/>
                </a:lnTo>
                <a:lnTo>
                  <a:pt x="610" y="407"/>
                </a:lnTo>
                <a:lnTo>
                  <a:pt x="609" y="411"/>
                </a:lnTo>
                <a:lnTo>
                  <a:pt x="608" y="417"/>
                </a:lnTo>
                <a:lnTo>
                  <a:pt x="604" y="424"/>
                </a:lnTo>
                <a:lnTo>
                  <a:pt x="600" y="433"/>
                </a:lnTo>
                <a:lnTo>
                  <a:pt x="577" y="433"/>
                </a:lnTo>
                <a:lnTo>
                  <a:pt x="560" y="433"/>
                </a:lnTo>
                <a:lnTo>
                  <a:pt x="549" y="433"/>
                </a:lnTo>
                <a:lnTo>
                  <a:pt x="536" y="433"/>
                </a:lnTo>
                <a:lnTo>
                  <a:pt x="528" y="432"/>
                </a:lnTo>
                <a:lnTo>
                  <a:pt x="520" y="431"/>
                </a:lnTo>
                <a:lnTo>
                  <a:pt x="514" y="427"/>
                </a:lnTo>
                <a:lnTo>
                  <a:pt x="509" y="424"/>
                </a:lnTo>
                <a:lnTo>
                  <a:pt x="497" y="417"/>
                </a:lnTo>
                <a:lnTo>
                  <a:pt x="487" y="408"/>
                </a:lnTo>
                <a:lnTo>
                  <a:pt x="476" y="398"/>
                </a:lnTo>
                <a:lnTo>
                  <a:pt x="464" y="391"/>
                </a:lnTo>
                <a:lnTo>
                  <a:pt x="458" y="387"/>
                </a:lnTo>
                <a:lnTo>
                  <a:pt x="450" y="385"/>
                </a:lnTo>
                <a:lnTo>
                  <a:pt x="443" y="383"/>
                </a:lnTo>
                <a:lnTo>
                  <a:pt x="435" y="383"/>
                </a:lnTo>
                <a:lnTo>
                  <a:pt x="430" y="383"/>
                </a:lnTo>
                <a:lnTo>
                  <a:pt x="422" y="383"/>
                </a:lnTo>
                <a:lnTo>
                  <a:pt x="418" y="384"/>
                </a:lnTo>
                <a:lnTo>
                  <a:pt x="415" y="386"/>
                </a:lnTo>
                <a:lnTo>
                  <a:pt x="413" y="387"/>
                </a:lnTo>
                <a:lnTo>
                  <a:pt x="413" y="391"/>
                </a:lnTo>
                <a:lnTo>
                  <a:pt x="392" y="391"/>
                </a:lnTo>
                <a:lnTo>
                  <a:pt x="381" y="391"/>
                </a:lnTo>
                <a:lnTo>
                  <a:pt x="378" y="391"/>
                </a:lnTo>
                <a:lnTo>
                  <a:pt x="377" y="391"/>
                </a:lnTo>
                <a:lnTo>
                  <a:pt x="366" y="389"/>
                </a:lnTo>
                <a:lnTo>
                  <a:pt x="356" y="388"/>
                </a:lnTo>
                <a:lnTo>
                  <a:pt x="352" y="387"/>
                </a:lnTo>
                <a:lnTo>
                  <a:pt x="349" y="385"/>
                </a:lnTo>
                <a:lnTo>
                  <a:pt x="347" y="383"/>
                </a:lnTo>
                <a:lnTo>
                  <a:pt x="347" y="379"/>
                </a:lnTo>
                <a:lnTo>
                  <a:pt x="347" y="374"/>
                </a:lnTo>
                <a:lnTo>
                  <a:pt x="348" y="371"/>
                </a:lnTo>
                <a:lnTo>
                  <a:pt x="350" y="368"/>
                </a:lnTo>
                <a:lnTo>
                  <a:pt x="352" y="365"/>
                </a:lnTo>
                <a:lnTo>
                  <a:pt x="357" y="359"/>
                </a:lnTo>
                <a:lnTo>
                  <a:pt x="365" y="354"/>
                </a:lnTo>
                <a:lnTo>
                  <a:pt x="379" y="348"/>
                </a:lnTo>
                <a:lnTo>
                  <a:pt x="389" y="344"/>
                </a:lnTo>
                <a:lnTo>
                  <a:pt x="384" y="340"/>
                </a:lnTo>
                <a:lnTo>
                  <a:pt x="381" y="335"/>
                </a:lnTo>
                <a:lnTo>
                  <a:pt x="379" y="331"/>
                </a:lnTo>
                <a:lnTo>
                  <a:pt x="377" y="327"/>
                </a:lnTo>
                <a:lnTo>
                  <a:pt x="375" y="318"/>
                </a:lnTo>
                <a:lnTo>
                  <a:pt x="374" y="309"/>
                </a:lnTo>
                <a:lnTo>
                  <a:pt x="373" y="291"/>
                </a:lnTo>
                <a:lnTo>
                  <a:pt x="369" y="272"/>
                </a:lnTo>
                <a:lnTo>
                  <a:pt x="368" y="268"/>
                </a:lnTo>
                <a:lnTo>
                  <a:pt x="365" y="264"/>
                </a:lnTo>
                <a:lnTo>
                  <a:pt x="362" y="261"/>
                </a:lnTo>
                <a:lnTo>
                  <a:pt x="357" y="257"/>
                </a:lnTo>
                <a:lnTo>
                  <a:pt x="348" y="251"/>
                </a:lnTo>
                <a:lnTo>
                  <a:pt x="337" y="244"/>
                </a:lnTo>
                <a:lnTo>
                  <a:pt x="315" y="234"/>
                </a:lnTo>
                <a:lnTo>
                  <a:pt x="297" y="225"/>
                </a:lnTo>
                <a:lnTo>
                  <a:pt x="288" y="222"/>
                </a:lnTo>
                <a:lnTo>
                  <a:pt x="278" y="217"/>
                </a:lnTo>
                <a:lnTo>
                  <a:pt x="266" y="214"/>
                </a:lnTo>
                <a:lnTo>
                  <a:pt x="253" y="212"/>
                </a:lnTo>
                <a:lnTo>
                  <a:pt x="240" y="210"/>
                </a:lnTo>
                <a:lnTo>
                  <a:pt x="227" y="208"/>
                </a:lnTo>
                <a:lnTo>
                  <a:pt x="215" y="207"/>
                </a:lnTo>
                <a:lnTo>
                  <a:pt x="204" y="207"/>
                </a:lnTo>
                <a:lnTo>
                  <a:pt x="200" y="206"/>
                </a:lnTo>
                <a:lnTo>
                  <a:pt x="196" y="204"/>
                </a:lnTo>
                <a:lnTo>
                  <a:pt x="192" y="202"/>
                </a:lnTo>
                <a:lnTo>
                  <a:pt x="188" y="200"/>
                </a:lnTo>
                <a:lnTo>
                  <a:pt x="181" y="194"/>
                </a:lnTo>
                <a:lnTo>
                  <a:pt x="175" y="186"/>
                </a:lnTo>
                <a:lnTo>
                  <a:pt x="167" y="180"/>
                </a:lnTo>
                <a:lnTo>
                  <a:pt x="160" y="174"/>
                </a:lnTo>
                <a:lnTo>
                  <a:pt x="156" y="172"/>
                </a:lnTo>
                <a:lnTo>
                  <a:pt x="151" y="171"/>
                </a:lnTo>
                <a:lnTo>
                  <a:pt x="147" y="171"/>
                </a:lnTo>
                <a:lnTo>
                  <a:pt x="143" y="172"/>
                </a:lnTo>
                <a:lnTo>
                  <a:pt x="143" y="159"/>
                </a:lnTo>
                <a:lnTo>
                  <a:pt x="143" y="157"/>
                </a:lnTo>
                <a:lnTo>
                  <a:pt x="138" y="167"/>
                </a:lnTo>
                <a:lnTo>
                  <a:pt x="133" y="176"/>
                </a:lnTo>
                <a:lnTo>
                  <a:pt x="130" y="181"/>
                </a:lnTo>
                <a:lnTo>
                  <a:pt x="125" y="184"/>
                </a:lnTo>
                <a:lnTo>
                  <a:pt x="121" y="186"/>
                </a:lnTo>
                <a:lnTo>
                  <a:pt x="116" y="187"/>
                </a:lnTo>
                <a:lnTo>
                  <a:pt x="99" y="184"/>
                </a:lnTo>
                <a:lnTo>
                  <a:pt x="97" y="176"/>
                </a:lnTo>
                <a:lnTo>
                  <a:pt x="96" y="171"/>
                </a:lnTo>
                <a:lnTo>
                  <a:pt x="96" y="166"/>
                </a:lnTo>
                <a:lnTo>
                  <a:pt x="96" y="161"/>
                </a:lnTo>
                <a:lnTo>
                  <a:pt x="96" y="157"/>
                </a:lnTo>
                <a:lnTo>
                  <a:pt x="95" y="154"/>
                </a:lnTo>
                <a:lnTo>
                  <a:pt x="94" y="149"/>
                </a:lnTo>
                <a:lnTo>
                  <a:pt x="92" y="145"/>
                </a:lnTo>
                <a:lnTo>
                  <a:pt x="89" y="141"/>
                </a:lnTo>
                <a:lnTo>
                  <a:pt x="84" y="137"/>
                </a:lnTo>
                <a:lnTo>
                  <a:pt x="80" y="135"/>
                </a:lnTo>
                <a:lnTo>
                  <a:pt x="76" y="134"/>
                </a:lnTo>
                <a:lnTo>
                  <a:pt x="70" y="133"/>
                </a:lnTo>
                <a:lnTo>
                  <a:pt x="67" y="132"/>
                </a:lnTo>
                <a:lnTo>
                  <a:pt x="64" y="130"/>
                </a:lnTo>
                <a:lnTo>
                  <a:pt x="62" y="125"/>
                </a:lnTo>
                <a:lnTo>
                  <a:pt x="71" y="121"/>
                </a:lnTo>
                <a:lnTo>
                  <a:pt x="82" y="118"/>
                </a:lnTo>
                <a:lnTo>
                  <a:pt x="95" y="115"/>
                </a:lnTo>
                <a:lnTo>
                  <a:pt x="108" y="113"/>
                </a:lnTo>
                <a:lnTo>
                  <a:pt x="120" y="109"/>
                </a:lnTo>
                <a:lnTo>
                  <a:pt x="131" y="106"/>
                </a:lnTo>
                <a:lnTo>
                  <a:pt x="136" y="104"/>
                </a:lnTo>
                <a:lnTo>
                  <a:pt x="140" y="102"/>
                </a:lnTo>
                <a:lnTo>
                  <a:pt x="144" y="98"/>
                </a:lnTo>
                <a:lnTo>
                  <a:pt x="146" y="95"/>
                </a:lnTo>
                <a:lnTo>
                  <a:pt x="136" y="95"/>
                </a:lnTo>
                <a:lnTo>
                  <a:pt x="134" y="95"/>
                </a:lnTo>
                <a:lnTo>
                  <a:pt x="121" y="98"/>
                </a:lnTo>
                <a:lnTo>
                  <a:pt x="110" y="101"/>
                </a:lnTo>
                <a:lnTo>
                  <a:pt x="99" y="103"/>
                </a:lnTo>
                <a:lnTo>
                  <a:pt x="89" y="103"/>
                </a:lnTo>
                <a:lnTo>
                  <a:pt x="75" y="101"/>
                </a:lnTo>
                <a:lnTo>
                  <a:pt x="62" y="100"/>
                </a:lnTo>
                <a:lnTo>
                  <a:pt x="54" y="83"/>
                </a:lnTo>
                <a:lnTo>
                  <a:pt x="51" y="79"/>
                </a:lnTo>
                <a:lnTo>
                  <a:pt x="48" y="76"/>
                </a:lnTo>
                <a:lnTo>
                  <a:pt x="44" y="72"/>
                </a:lnTo>
                <a:lnTo>
                  <a:pt x="40" y="70"/>
                </a:lnTo>
                <a:lnTo>
                  <a:pt x="31" y="66"/>
                </a:lnTo>
                <a:lnTo>
                  <a:pt x="23" y="63"/>
                </a:lnTo>
                <a:lnTo>
                  <a:pt x="14" y="61"/>
                </a:lnTo>
                <a:lnTo>
                  <a:pt x="7" y="57"/>
                </a:lnTo>
                <a:lnTo>
                  <a:pt x="3" y="55"/>
                </a:lnTo>
                <a:lnTo>
                  <a:pt x="1" y="53"/>
                </a:lnTo>
                <a:lnTo>
                  <a:pt x="0" y="50"/>
                </a:lnTo>
                <a:lnTo>
                  <a:pt x="0" y="45"/>
                </a:lnTo>
                <a:lnTo>
                  <a:pt x="0" y="41"/>
                </a:lnTo>
                <a:lnTo>
                  <a:pt x="2" y="38"/>
                </a:lnTo>
                <a:lnTo>
                  <a:pt x="4" y="36"/>
                </a:lnTo>
                <a:lnTo>
                  <a:pt x="9" y="34"/>
                </a:lnTo>
                <a:lnTo>
                  <a:pt x="16" y="31"/>
                </a:lnTo>
                <a:lnTo>
                  <a:pt x="23" y="30"/>
                </a:lnTo>
                <a:lnTo>
                  <a:pt x="27" y="30"/>
                </a:lnTo>
                <a:lnTo>
                  <a:pt x="31" y="29"/>
                </a:lnTo>
                <a:lnTo>
                  <a:pt x="35" y="27"/>
                </a:lnTo>
                <a:lnTo>
                  <a:pt x="38" y="26"/>
                </a:lnTo>
                <a:lnTo>
                  <a:pt x="45" y="21"/>
                </a:lnTo>
                <a:lnTo>
                  <a:pt x="53" y="15"/>
                </a:lnTo>
                <a:lnTo>
                  <a:pt x="61" y="10"/>
                </a:lnTo>
                <a:lnTo>
                  <a:pt x="68" y="4"/>
                </a:lnTo>
                <a:lnTo>
                  <a:pt x="72" y="2"/>
                </a:lnTo>
                <a:lnTo>
                  <a:pt x="78" y="1"/>
                </a:lnTo>
                <a:lnTo>
                  <a:pt x="82" y="0"/>
                </a:lnTo>
                <a:lnTo>
                  <a:pt x="89" y="0"/>
                </a:lnTo>
                <a:lnTo>
                  <a:pt x="98" y="1"/>
                </a:lnTo>
                <a:lnTo>
                  <a:pt x="108" y="4"/>
                </a:lnTo>
                <a:lnTo>
                  <a:pt x="118" y="9"/>
                </a:lnTo>
                <a:lnTo>
                  <a:pt x="128" y="14"/>
                </a:lnTo>
                <a:lnTo>
                  <a:pt x="137" y="19"/>
                </a:lnTo>
                <a:lnTo>
                  <a:pt x="147" y="26"/>
                </a:lnTo>
                <a:lnTo>
                  <a:pt x="158" y="30"/>
                </a:lnTo>
                <a:lnTo>
                  <a:pt x="169" y="34"/>
                </a:lnTo>
                <a:lnTo>
                  <a:pt x="169" y="52"/>
                </a:lnTo>
                <a:lnTo>
                  <a:pt x="169" y="69"/>
                </a:lnTo>
                <a:lnTo>
                  <a:pt x="169" y="84"/>
                </a:lnTo>
                <a:lnTo>
                  <a:pt x="169" y="95"/>
                </a:lnTo>
                <a:lnTo>
                  <a:pt x="170" y="98"/>
                </a:lnTo>
                <a:lnTo>
                  <a:pt x="171" y="101"/>
                </a:lnTo>
                <a:lnTo>
                  <a:pt x="173" y="104"/>
                </a:lnTo>
                <a:lnTo>
                  <a:pt x="175" y="106"/>
                </a:lnTo>
                <a:lnTo>
                  <a:pt x="178" y="108"/>
                </a:lnTo>
                <a:lnTo>
                  <a:pt x="183" y="109"/>
                </a:lnTo>
                <a:lnTo>
                  <a:pt x="187" y="110"/>
                </a:lnTo>
                <a:lnTo>
                  <a:pt x="192" y="110"/>
                </a:lnTo>
                <a:lnTo>
                  <a:pt x="193" y="115"/>
                </a:lnTo>
                <a:lnTo>
                  <a:pt x="197" y="119"/>
                </a:lnTo>
                <a:lnTo>
                  <a:pt x="200" y="124"/>
                </a:lnTo>
                <a:lnTo>
                  <a:pt x="205" y="131"/>
                </a:lnTo>
                <a:lnTo>
                  <a:pt x="211" y="136"/>
                </a:lnTo>
                <a:lnTo>
                  <a:pt x="217" y="141"/>
                </a:lnTo>
                <a:lnTo>
                  <a:pt x="223" y="144"/>
                </a:lnTo>
                <a:lnTo>
                  <a:pt x="227" y="145"/>
                </a:lnTo>
                <a:lnTo>
                  <a:pt x="231" y="144"/>
                </a:lnTo>
                <a:lnTo>
                  <a:pt x="237" y="141"/>
                </a:lnTo>
                <a:lnTo>
                  <a:pt x="241" y="136"/>
                </a:lnTo>
                <a:lnTo>
                  <a:pt x="245" y="131"/>
                </a:lnTo>
                <a:lnTo>
                  <a:pt x="253" y="121"/>
                </a:lnTo>
                <a:lnTo>
                  <a:pt x="258" y="115"/>
                </a:lnTo>
                <a:lnTo>
                  <a:pt x="267" y="107"/>
                </a:lnTo>
                <a:lnTo>
                  <a:pt x="274" y="102"/>
                </a:lnTo>
                <a:lnTo>
                  <a:pt x="279" y="100"/>
                </a:lnTo>
                <a:lnTo>
                  <a:pt x="284" y="98"/>
                </a:lnTo>
                <a:lnTo>
                  <a:pt x="292" y="96"/>
                </a:lnTo>
                <a:lnTo>
                  <a:pt x="300" y="95"/>
                </a:lnTo>
                <a:lnTo>
                  <a:pt x="306" y="92"/>
                </a:lnTo>
                <a:lnTo>
                  <a:pt x="312" y="87"/>
                </a:lnTo>
                <a:lnTo>
                  <a:pt x="319" y="80"/>
                </a:lnTo>
                <a:lnTo>
                  <a:pt x="326" y="72"/>
                </a:lnTo>
                <a:lnTo>
                  <a:pt x="333" y="66"/>
                </a:lnTo>
                <a:lnTo>
                  <a:pt x="340" y="61"/>
                </a:lnTo>
                <a:lnTo>
                  <a:pt x="347" y="56"/>
                </a:lnTo>
                <a:lnTo>
                  <a:pt x="354" y="53"/>
                </a:lnTo>
                <a:lnTo>
                  <a:pt x="356" y="57"/>
                </a:lnTo>
                <a:lnTo>
                  <a:pt x="359" y="59"/>
                </a:lnTo>
                <a:lnTo>
                  <a:pt x="361" y="61"/>
                </a:lnTo>
                <a:lnTo>
                  <a:pt x="364" y="62"/>
                </a:lnTo>
                <a:lnTo>
                  <a:pt x="372" y="63"/>
                </a:lnTo>
                <a:lnTo>
                  <a:pt x="377" y="65"/>
                </a:lnTo>
                <a:lnTo>
                  <a:pt x="384" y="67"/>
                </a:lnTo>
                <a:lnTo>
                  <a:pt x="391" y="70"/>
                </a:lnTo>
                <a:lnTo>
                  <a:pt x="396" y="75"/>
                </a:lnTo>
                <a:lnTo>
                  <a:pt x="402" y="80"/>
                </a:lnTo>
                <a:lnTo>
                  <a:pt x="406" y="85"/>
                </a:lnTo>
                <a:lnTo>
                  <a:pt x="411" y="90"/>
                </a:lnTo>
                <a:lnTo>
                  <a:pt x="416" y="93"/>
                </a:lnTo>
                <a:lnTo>
                  <a:pt x="420" y="95"/>
                </a:lnTo>
                <a:lnTo>
                  <a:pt x="447" y="95"/>
                </a:lnTo>
                <a:lnTo>
                  <a:pt x="460" y="95"/>
                </a:lnTo>
                <a:lnTo>
                  <a:pt x="465" y="95"/>
                </a:lnTo>
                <a:lnTo>
                  <a:pt x="467" y="95"/>
                </a:lnTo>
                <a:lnTo>
                  <a:pt x="474" y="101"/>
                </a:lnTo>
                <a:lnTo>
                  <a:pt x="484" y="106"/>
                </a:lnTo>
                <a:lnTo>
                  <a:pt x="494" y="109"/>
                </a:lnTo>
                <a:lnTo>
                  <a:pt x="501" y="110"/>
                </a:lnTo>
                <a:lnTo>
                  <a:pt x="501" y="115"/>
                </a:lnTo>
                <a:lnTo>
                  <a:pt x="494" y="10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82" name="Freeform 86"/>
          <p:cNvSpPr>
            <a:spLocks/>
          </p:cNvSpPr>
          <p:nvPr/>
        </p:nvSpPr>
        <p:spPr bwMode="auto">
          <a:xfrm>
            <a:off x="15344432" y="6785957"/>
            <a:ext cx="31160" cy="72709"/>
          </a:xfrm>
          <a:custGeom>
            <a:avLst/>
            <a:gdLst>
              <a:gd name="T0" fmla="*/ 27 w 31"/>
              <a:gd name="T1" fmla="*/ 0 h 72"/>
              <a:gd name="T2" fmla="*/ 27 w 31"/>
              <a:gd name="T3" fmla="*/ 8 h 72"/>
              <a:gd name="T4" fmla="*/ 29 w 31"/>
              <a:gd name="T5" fmla="*/ 11 h 72"/>
              <a:gd name="T6" fmla="*/ 30 w 31"/>
              <a:gd name="T7" fmla="*/ 13 h 72"/>
              <a:gd name="T8" fmla="*/ 31 w 31"/>
              <a:gd name="T9" fmla="*/ 19 h 72"/>
              <a:gd name="T10" fmla="*/ 30 w 31"/>
              <a:gd name="T11" fmla="*/ 26 h 72"/>
              <a:gd name="T12" fmla="*/ 28 w 31"/>
              <a:gd name="T13" fmla="*/ 31 h 72"/>
              <a:gd name="T14" fmla="*/ 24 w 31"/>
              <a:gd name="T15" fmla="*/ 34 h 72"/>
              <a:gd name="T16" fmla="*/ 19 w 31"/>
              <a:gd name="T17" fmla="*/ 34 h 72"/>
              <a:gd name="T18" fmla="*/ 19 w 31"/>
              <a:gd name="T19" fmla="*/ 48 h 72"/>
              <a:gd name="T20" fmla="*/ 19 w 31"/>
              <a:gd name="T21" fmla="*/ 60 h 72"/>
              <a:gd name="T22" fmla="*/ 18 w 31"/>
              <a:gd name="T23" fmla="*/ 65 h 72"/>
              <a:gd name="T24" fmla="*/ 16 w 31"/>
              <a:gd name="T25" fmla="*/ 69 h 72"/>
              <a:gd name="T26" fmla="*/ 13 w 31"/>
              <a:gd name="T27" fmla="*/ 71 h 72"/>
              <a:gd name="T28" fmla="*/ 8 w 31"/>
              <a:gd name="T29" fmla="*/ 72 h 72"/>
              <a:gd name="T30" fmla="*/ 0 w 31"/>
              <a:gd name="T31" fmla="*/ 57 h 72"/>
              <a:gd name="T32" fmla="*/ 1 w 31"/>
              <a:gd name="T33" fmla="*/ 51 h 72"/>
              <a:gd name="T34" fmla="*/ 2 w 31"/>
              <a:gd name="T35" fmla="*/ 47 h 72"/>
              <a:gd name="T36" fmla="*/ 5 w 31"/>
              <a:gd name="T37" fmla="*/ 44 h 72"/>
              <a:gd name="T38" fmla="*/ 8 w 31"/>
              <a:gd name="T39" fmla="*/ 41 h 72"/>
              <a:gd name="T40" fmla="*/ 11 w 31"/>
              <a:gd name="T41" fmla="*/ 38 h 72"/>
              <a:gd name="T42" fmla="*/ 13 w 31"/>
              <a:gd name="T43" fmla="*/ 36 h 72"/>
              <a:gd name="T44" fmla="*/ 15 w 31"/>
              <a:gd name="T45" fmla="*/ 33 h 72"/>
              <a:gd name="T46" fmla="*/ 15 w 31"/>
              <a:gd name="T47" fmla="*/ 31 h 72"/>
              <a:gd name="T48" fmla="*/ 15 w 31"/>
              <a:gd name="T49" fmla="*/ 20 h 72"/>
              <a:gd name="T50" fmla="*/ 15 w 31"/>
              <a:gd name="T51" fmla="*/ 10 h 72"/>
              <a:gd name="T52" fmla="*/ 16 w 31"/>
              <a:gd name="T53" fmla="*/ 6 h 72"/>
              <a:gd name="T54" fmla="*/ 18 w 31"/>
              <a:gd name="T55" fmla="*/ 4 h 72"/>
              <a:gd name="T56" fmla="*/ 22 w 31"/>
              <a:gd name="T57" fmla="*/ 2 h 72"/>
              <a:gd name="T58" fmla="*/ 27 w 31"/>
              <a:gd name="T5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 h="72">
                <a:moveTo>
                  <a:pt x="27" y="0"/>
                </a:moveTo>
                <a:lnTo>
                  <a:pt x="27" y="8"/>
                </a:lnTo>
                <a:lnTo>
                  <a:pt x="29" y="11"/>
                </a:lnTo>
                <a:lnTo>
                  <a:pt x="30" y="13"/>
                </a:lnTo>
                <a:lnTo>
                  <a:pt x="31" y="19"/>
                </a:lnTo>
                <a:lnTo>
                  <a:pt x="30" y="26"/>
                </a:lnTo>
                <a:lnTo>
                  <a:pt x="28" y="31"/>
                </a:lnTo>
                <a:lnTo>
                  <a:pt x="24" y="34"/>
                </a:lnTo>
                <a:lnTo>
                  <a:pt x="19" y="34"/>
                </a:lnTo>
                <a:lnTo>
                  <a:pt x="19" y="48"/>
                </a:lnTo>
                <a:lnTo>
                  <a:pt x="19" y="60"/>
                </a:lnTo>
                <a:lnTo>
                  <a:pt x="18" y="65"/>
                </a:lnTo>
                <a:lnTo>
                  <a:pt x="16" y="69"/>
                </a:lnTo>
                <a:lnTo>
                  <a:pt x="13" y="71"/>
                </a:lnTo>
                <a:lnTo>
                  <a:pt x="8" y="72"/>
                </a:lnTo>
                <a:lnTo>
                  <a:pt x="0" y="57"/>
                </a:lnTo>
                <a:lnTo>
                  <a:pt x="1" y="51"/>
                </a:lnTo>
                <a:lnTo>
                  <a:pt x="2" y="47"/>
                </a:lnTo>
                <a:lnTo>
                  <a:pt x="5" y="44"/>
                </a:lnTo>
                <a:lnTo>
                  <a:pt x="8" y="41"/>
                </a:lnTo>
                <a:lnTo>
                  <a:pt x="11" y="38"/>
                </a:lnTo>
                <a:lnTo>
                  <a:pt x="13" y="36"/>
                </a:lnTo>
                <a:lnTo>
                  <a:pt x="15" y="33"/>
                </a:lnTo>
                <a:lnTo>
                  <a:pt x="15" y="31"/>
                </a:lnTo>
                <a:lnTo>
                  <a:pt x="15" y="20"/>
                </a:lnTo>
                <a:lnTo>
                  <a:pt x="15" y="10"/>
                </a:lnTo>
                <a:lnTo>
                  <a:pt x="16" y="6"/>
                </a:lnTo>
                <a:lnTo>
                  <a:pt x="18" y="4"/>
                </a:lnTo>
                <a:lnTo>
                  <a:pt x="22" y="2"/>
                </a:lnTo>
                <a:lnTo>
                  <a:pt x="27"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83" name="Freeform 87"/>
          <p:cNvSpPr>
            <a:spLocks/>
          </p:cNvSpPr>
          <p:nvPr/>
        </p:nvSpPr>
        <p:spPr bwMode="auto">
          <a:xfrm>
            <a:off x="16079821" y="6711141"/>
            <a:ext cx="193196" cy="116332"/>
          </a:xfrm>
          <a:custGeom>
            <a:avLst/>
            <a:gdLst>
              <a:gd name="T0" fmla="*/ 43 w 187"/>
              <a:gd name="T1" fmla="*/ 99 h 113"/>
              <a:gd name="T2" fmla="*/ 28 w 187"/>
              <a:gd name="T3" fmla="*/ 91 h 113"/>
              <a:gd name="T4" fmla="*/ 13 w 187"/>
              <a:gd name="T5" fmla="*/ 86 h 113"/>
              <a:gd name="T6" fmla="*/ 5 w 187"/>
              <a:gd name="T7" fmla="*/ 80 h 113"/>
              <a:gd name="T8" fmla="*/ 1 w 187"/>
              <a:gd name="T9" fmla="*/ 74 h 113"/>
              <a:gd name="T10" fmla="*/ 29 w 187"/>
              <a:gd name="T11" fmla="*/ 69 h 113"/>
              <a:gd name="T12" fmla="*/ 49 w 187"/>
              <a:gd name="T13" fmla="*/ 69 h 113"/>
              <a:gd name="T14" fmla="*/ 68 w 187"/>
              <a:gd name="T15" fmla="*/ 66 h 113"/>
              <a:gd name="T16" fmla="*/ 88 w 187"/>
              <a:gd name="T17" fmla="*/ 60 h 113"/>
              <a:gd name="T18" fmla="*/ 106 w 187"/>
              <a:gd name="T19" fmla="*/ 56 h 113"/>
              <a:gd name="T20" fmla="*/ 121 w 187"/>
              <a:gd name="T21" fmla="*/ 54 h 113"/>
              <a:gd name="T22" fmla="*/ 133 w 187"/>
              <a:gd name="T23" fmla="*/ 51 h 113"/>
              <a:gd name="T24" fmla="*/ 141 w 187"/>
              <a:gd name="T25" fmla="*/ 46 h 113"/>
              <a:gd name="T26" fmla="*/ 146 w 187"/>
              <a:gd name="T27" fmla="*/ 38 h 113"/>
              <a:gd name="T28" fmla="*/ 153 w 187"/>
              <a:gd name="T29" fmla="*/ 21 h 113"/>
              <a:gd name="T30" fmla="*/ 159 w 187"/>
              <a:gd name="T31" fmla="*/ 7 h 113"/>
              <a:gd name="T32" fmla="*/ 164 w 187"/>
              <a:gd name="T33" fmla="*/ 2 h 113"/>
              <a:gd name="T34" fmla="*/ 172 w 187"/>
              <a:gd name="T35" fmla="*/ 0 h 113"/>
              <a:gd name="T36" fmla="*/ 180 w 187"/>
              <a:gd name="T37" fmla="*/ 3 h 113"/>
              <a:gd name="T38" fmla="*/ 184 w 187"/>
              <a:gd name="T39" fmla="*/ 10 h 113"/>
              <a:gd name="T40" fmla="*/ 187 w 187"/>
              <a:gd name="T41" fmla="*/ 27 h 113"/>
              <a:gd name="T42" fmla="*/ 185 w 187"/>
              <a:gd name="T43" fmla="*/ 39 h 113"/>
              <a:gd name="T44" fmla="*/ 182 w 187"/>
              <a:gd name="T45" fmla="*/ 47 h 113"/>
              <a:gd name="T46" fmla="*/ 170 w 187"/>
              <a:gd name="T47" fmla="*/ 57 h 113"/>
              <a:gd name="T48" fmla="*/ 158 w 187"/>
              <a:gd name="T49" fmla="*/ 68 h 113"/>
              <a:gd name="T50" fmla="*/ 155 w 187"/>
              <a:gd name="T51" fmla="*/ 76 h 113"/>
              <a:gd name="T52" fmla="*/ 153 w 187"/>
              <a:gd name="T53" fmla="*/ 86 h 113"/>
              <a:gd name="T54" fmla="*/ 132 w 187"/>
              <a:gd name="T55" fmla="*/ 93 h 113"/>
              <a:gd name="T56" fmla="*/ 114 w 187"/>
              <a:gd name="T57" fmla="*/ 102 h 113"/>
              <a:gd name="T58" fmla="*/ 95 w 187"/>
              <a:gd name="T59" fmla="*/ 109 h 113"/>
              <a:gd name="T60" fmla="*/ 73 w 187"/>
              <a:gd name="T61" fmla="*/ 113 h 113"/>
              <a:gd name="T62" fmla="*/ 54 w 187"/>
              <a:gd name="T63" fmla="*/ 106 h 113"/>
              <a:gd name="T64" fmla="*/ 42 w 187"/>
              <a:gd name="T65" fmla="*/ 9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7" h="113">
                <a:moveTo>
                  <a:pt x="50" y="105"/>
                </a:moveTo>
                <a:lnTo>
                  <a:pt x="43" y="99"/>
                </a:lnTo>
                <a:lnTo>
                  <a:pt x="36" y="94"/>
                </a:lnTo>
                <a:lnTo>
                  <a:pt x="28" y="91"/>
                </a:lnTo>
                <a:lnTo>
                  <a:pt x="21" y="89"/>
                </a:lnTo>
                <a:lnTo>
                  <a:pt x="13" y="86"/>
                </a:lnTo>
                <a:lnTo>
                  <a:pt x="8" y="82"/>
                </a:lnTo>
                <a:lnTo>
                  <a:pt x="5" y="80"/>
                </a:lnTo>
                <a:lnTo>
                  <a:pt x="4" y="77"/>
                </a:lnTo>
                <a:lnTo>
                  <a:pt x="1" y="74"/>
                </a:lnTo>
                <a:lnTo>
                  <a:pt x="0" y="69"/>
                </a:lnTo>
                <a:lnTo>
                  <a:pt x="29" y="69"/>
                </a:lnTo>
                <a:lnTo>
                  <a:pt x="43" y="69"/>
                </a:lnTo>
                <a:lnTo>
                  <a:pt x="49" y="69"/>
                </a:lnTo>
                <a:lnTo>
                  <a:pt x="50" y="69"/>
                </a:lnTo>
                <a:lnTo>
                  <a:pt x="68" y="66"/>
                </a:lnTo>
                <a:lnTo>
                  <a:pt x="79" y="63"/>
                </a:lnTo>
                <a:lnTo>
                  <a:pt x="88" y="60"/>
                </a:lnTo>
                <a:lnTo>
                  <a:pt x="97" y="58"/>
                </a:lnTo>
                <a:lnTo>
                  <a:pt x="106" y="56"/>
                </a:lnTo>
                <a:lnTo>
                  <a:pt x="114" y="55"/>
                </a:lnTo>
                <a:lnTo>
                  <a:pt x="121" y="54"/>
                </a:lnTo>
                <a:lnTo>
                  <a:pt x="128" y="53"/>
                </a:lnTo>
                <a:lnTo>
                  <a:pt x="133" y="51"/>
                </a:lnTo>
                <a:lnTo>
                  <a:pt x="137" y="48"/>
                </a:lnTo>
                <a:lnTo>
                  <a:pt x="141" y="46"/>
                </a:lnTo>
                <a:lnTo>
                  <a:pt x="144" y="41"/>
                </a:lnTo>
                <a:lnTo>
                  <a:pt x="146" y="38"/>
                </a:lnTo>
                <a:lnTo>
                  <a:pt x="149" y="29"/>
                </a:lnTo>
                <a:lnTo>
                  <a:pt x="153" y="21"/>
                </a:lnTo>
                <a:lnTo>
                  <a:pt x="156" y="13"/>
                </a:lnTo>
                <a:lnTo>
                  <a:pt x="159" y="7"/>
                </a:lnTo>
                <a:lnTo>
                  <a:pt x="161" y="4"/>
                </a:lnTo>
                <a:lnTo>
                  <a:pt x="164" y="2"/>
                </a:lnTo>
                <a:lnTo>
                  <a:pt x="168" y="1"/>
                </a:lnTo>
                <a:lnTo>
                  <a:pt x="172" y="0"/>
                </a:lnTo>
                <a:lnTo>
                  <a:pt x="176" y="1"/>
                </a:lnTo>
                <a:lnTo>
                  <a:pt x="180" y="3"/>
                </a:lnTo>
                <a:lnTo>
                  <a:pt x="182" y="5"/>
                </a:lnTo>
                <a:lnTo>
                  <a:pt x="184" y="10"/>
                </a:lnTo>
                <a:lnTo>
                  <a:pt x="186" y="18"/>
                </a:lnTo>
                <a:lnTo>
                  <a:pt x="187" y="27"/>
                </a:lnTo>
                <a:lnTo>
                  <a:pt x="186" y="34"/>
                </a:lnTo>
                <a:lnTo>
                  <a:pt x="185" y="39"/>
                </a:lnTo>
                <a:lnTo>
                  <a:pt x="184" y="43"/>
                </a:lnTo>
                <a:lnTo>
                  <a:pt x="182" y="47"/>
                </a:lnTo>
                <a:lnTo>
                  <a:pt x="176" y="53"/>
                </a:lnTo>
                <a:lnTo>
                  <a:pt x="170" y="57"/>
                </a:lnTo>
                <a:lnTo>
                  <a:pt x="163" y="63"/>
                </a:lnTo>
                <a:lnTo>
                  <a:pt x="158" y="68"/>
                </a:lnTo>
                <a:lnTo>
                  <a:pt x="156" y="71"/>
                </a:lnTo>
                <a:lnTo>
                  <a:pt x="155" y="76"/>
                </a:lnTo>
                <a:lnTo>
                  <a:pt x="153" y="80"/>
                </a:lnTo>
                <a:lnTo>
                  <a:pt x="153" y="86"/>
                </a:lnTo>
                <a:lnTo>
                  <a:pt x="142" y="89"/>
                </a:lnTo>
                <a:lnTo>
                  <a:pt x="132" y="93"/>
                </a:lnTo>
                <a:lnTo>
                  <a:pt x="123" y="97"/>
                </a:lnTo>
                <a:lnTo>
                  <a:pt x="114" y="102"/>
                </a:lnTo>
                <a:lnTo>
                  <a:pt x="105" y="106"/>
                </a:lnTo>
                <a:lnTo>
                  <a:pt x="95" y="109"/>
                </a:lnTo>
                <a:lnTo>
                  <a:pt x="85" y="112"/>
                </a:lnTo>
                <a:lnTo>
                  <a:pt x="73" y="113"/>
                </a:lnTo>
                <a:lnTo>
                  <a:pt x="65" y="110"/>
                </a:lnTo>
                <a:lnTo>
                  <a:pt x="54" y="106"/>
                </a:lnTo>
                <a:lnTo>
                  <a:pt x="46" y="101"/>
                </a:lnTo>
                <a:lnTo>
                  <a:pt x="42" y="97"/>
                </a:lnTo>
                <a:lnTo>
                  <a:pt x="50" y="10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84" name="Freeform 88"/>
          <p:cNvSpPr>
            <a:spLocks/>
          </p:cNvSpPr>
          <p:nvPr/>
        </p:nvSpPr>
        <p:spPr bwMode="auto">
          <a:xfrm>
            <a:off x="16208620" y="6630121"/>
            <a:ext cx="105947" cy="101792"/>
          </a:xfrm>
          <a:custGeom>
            <a:avLst/>
            <a:gdLst>
              <a:gd name="T0" fmla="*/ 90 w 101"/>
              <a:gd name="T1" fmla="*/ 99 h 99"/>
              <a:gd name="T2" fmla="*/ 84 w 101"/>
              <a:gd name="T3" fmla="*/ 96 h 99"/>
              <a:gd name="T4" fmla="*/ 78 w 101"/>
              <a:gd name="T5" fmla="*/ 94 h 99"/>
              <a:gd name="T6" fmla="*/ 75 w 101"/>
              <a:gd name="T7" fmla="*/ 91 h 99"/>
              <a:gd name="T8" fmla="*/ 73 w 101"/>
              <a:gd name="T9" fmla="*/ 87 h 99"/>
              <a:gd name="T10" fmla="*/ 72 w 101"/>
              <a:gd name="T11" fmla="*/ 82 h 99"/>
              <a:gd name="T12" fmla="*/ 72 w 101"/>
              <a:gd name="T13" fmla="*/ 78 h 99"/>
              <a:gd name="T14" fmla="*/ 73 w 101"/>
              <a:gd name="T15" fmla="*/ 73 h 99"/>
              <a:gd name="T16" fmla="*/ 74 w 101"/>
              <a:gd name="T17" fmla="*/ 67 h 99"/>
              <a:gd name="T18" fmla="*/ 66 w 101"/>
              <a:gd name="T19" fmla="*/ 62 h 99"/>
              <a:gd name="T20" fmla="*/ 61 w 101"/>
              <a:gd name="T21" fmla="*/ 56 h 99"/>
              <a:gd name="T22" fmla="*/ 57 w 101"/>
              <a:gd name="T23" fmla="*/ 51 h 99"/>
              <a:gd name="T24" fmla="*/ 52 w 101"/>
              <a:gd name="T25" fmla="*/ 46 h 99"/>
              <a:gd name="T26" fmla="*/ 49 w 101"/>
              <a:gd name="T27" fmla="*/ 39 h 99"/>
              <a:gd name="T28" fmla="*/ 45 w 101"/>
              <a:gd name="T29" fmla="*/ 34 h 99"/>
              <a:gd name="T30" fmla="*/ 38 w 101"/>
              <a:gd name="T31" fmla="*/ 28 h 99"/>
              <a:gd name="T32" fmla="*/ 31 w 101"/>
              <a:gd name="T33" fmla="*/ 24 h 99"/>
              <a:gd name="T34" fmla="*/ 22 w 101"/>
              <a:gd name="T35" fmla="*/ 19 h 99"/>
              <a:gd name="T36" fmla="*/ 14 w 101"/>
              <a:gd name="T37" fmla="*/ 15 h 99"/>
              <a:gd name="T38" fmla="*/ 10 w 101"/>
              <a:gd name="T39" fmla="*/ 12 h 99"/>
              <a:gd name="T40" fmla="*/ 6 w 101"/>
              <a:gd name="T41" fmla="*/ 10 h 99"/>
              <a:gd name="T42" fmla="*/ 3 w 101"/>
              <a:gd name="T43" fmla="*/ 6 h 99"/>
              <a:gd name="T44" fmla="*/ 0 w 101"/>
              <a:gd name="T45" fmla="*/ 0 h 99"/>
              <a:gd name="T46" fmla="*/ 12 w 101"/>
              <a:gd name="T47" fmla="*/ 5 h 99"/>
              <a:gd name="T48" fmla="*/ 23 w 101"/>
              <a:gd name="T49" fmla="*/ 10 h 99"/>
              <a:gd name="T50" fmla="*/ 32 w 101"/>
              <a:gd name="T51" fmla="*/ 16 h 99"/>
              <a:gd name="T52" fmla="*/ 41 w 101"/>
              <a:gd name="T53" fmla="*/ 23 h 99"/>
              <a:gd name="T54" fmla="*/ 56 w 101"/>
              <a:gd name="T55" fmla="*/ 37 h 99"/>
              <a:gd name="T56" fmla="*/ 70 w 101"/>
              <a:gd name="T57" fmla="*/ 51 h 99"/>
              <a:gd name="T58" fmla="*/ 75 w 101"/>
              <a:gd name="T59" fmla="*/ 56 h 99"/>
              <a:gd name="T60" fmla="*/ 81 w 101"/>
              <a:gd name="T61" fmla="*/ 60 h 99"/>
              <a:gd name="T62" fmla="*/ 85 w 101"/>
              <a:gd name="T63" fmla="*/ 63 h 99"/>
              <a:gd name="T64" fmla="*/ 90 w 101"/>
              <a:gd name="T65" fmla="*/ 66 h 99"/>
              <a:gd name="T66" fmla="*/ 95 w 101"/>
              <a:gd name="T67" fmla="*/ 69 h 99"/>
              <a:gd name="T68" fmla="*/ 98 w 101"/>
              <a:gd name="T69" fmla="*/ 74 h 99"/>
              <a:gd name="T70" fmla="*/ 100 w 101"/>
              <a:gd name="T71" fmla="*/ 79 h 99"/>
              <a:gd name="T72" fmla="*/ 101 w 101"/>
              <a:gd name="T73" fmla="*/ 87 h 99"/>
              <a:gd name="T74" fmla="*/ 101 w 101"/>
              <a:gd name="T75" fmla="*/ 99 h 99"/>
              <a:gd name="T76" fmla="*/ 90 w 101"/>
              <a:gd name="T7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 h="99">
                <a:moveTo>
                  <a:pt x="90" y="99"/>
                </a:moveTo>
                <a:lnTo>
                  <a:pt x="84" y="96"/>
                </a:lnTo>
                <a:lnTo>
                  <a:pt x="78" y="94"/>
                </a:lnTo>
                <a:lnTo>
                  <a:pt x="75" y="91"/>
                </a:lnTo>
                <a:lnTo>
                  <a:pt x="73" y="87"/>
                </a:lnTo>
                <a:lnTo>
                  <a:pt x="72" y="82"/>
                </a:lnTo>
                <a:lnTo>
                  <a:pt x="72" y="78"/>
                </a:lnTo>
                <a:lnTo>
                  <a:pt x="73" y="73"/>
                </a:lnTo>
                <a:lnTo>
                  <a:pt x="74" y="67"/>
                </a:lnTo>
                <a:lnTo>
                  <a:pt x="66" y="62"/>
                </a:lnTo>
                <a:lnTo>
                  <a:pt x="61" y="56"/>
                </a:lnTo>
                <a:lnTo>
                  <a:pt x="57" y="51"/>
                </a:lnTo>
                <a:lnTo>
                  <a:pt x="52" y="46"/>
                </a:lnTo>
                <a:lnTo>
                  <a:pt x="49" y="39"/>
                </a:lnTo>
                <a:lnTo>
                  <a:pt x="45" y="34"/>
                </a:lnTo>
                <a:lnTo>
                  <a:pt x="38" y="28"/>
                </a:lnTo>
                <a:lnTo>
                  <a:pt x="31" y="24"/>
                </a:lnTo>
                <a:lnTo>
                  <a:pt x="22" y="19"/>
                </a:lnTo>
                <a:lnTo>
                  <a:pt x="14" y="15"/>
                </a:lnTo>
                <a:lnTo>
                  <a:pt x="10" y="12"/>
                </a:lnTo>
                <a:lnTo>
                  <a:pt x="6" y="10"/>
                </a:lnTo>
                <a:lnTo>
                  <a:pt x="3" y="6"/>
                </a:lnTo>
                <a:lnTo>
                  <a:pt x="0" y="0"/>
                </a:lnTo>
                <a:lnTo>
                  <a:pt x="12" y="5"/>
                </a:lnTo>
                <a:lnTo>
                  <a:pt x="23" y="10"/>
                </a:lnTo>
                <a:lnTo>
                  <a:pt x="32" y="16"/>
                </a:lnTo>
                <a:lnTo>
                  <a:pt x="41" y="23"/>
                </a:lnTo>
                <a:lnTo>
                  <a:pt x="56" y="37"/>
                </a:lnTo>
                <a:lnTo>
                  <a:pt x="70" y="51"/>
                </a:lnTo>
                <a:lnTo>
                  <a:pt x="75" y="56"/>
                </a:lnTo>
                <a:lnTo>
                  <a:pt x="81" y="60"/>
                </a:lnTo>
                <a:lnTo>
                  <a:pt x="85" y="63"/>
                </a:lnTo>
                <a:lnTo>
                  <a:pt x="90" y="66"/>
                </a:lnTo>
                <a:lnTo>
                  <a:pt x="95" y="69"/>
                </a:lnTo>
                <a:lnTo>
                  <a:pt x="98" y="74"/>
                </a:lnTo>
                <a:lnTo>
                  <a:pt x="100" y="79"/>
                </a:lnTo>
                <a:lnTo>
                  <a:pt x="101" y="87"/>
                </a:lnTo>
                <a:lnTo>
                  <a:pt x="101" y="99"/>
                </a:lnTo>
                <a:lnTo>
                  <a:pt x="90" y="99"/>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85" name="Freeform 89"/>
          <p:cNvSpPr>
            <a:spLocks/>
          </p:cNvSpPr>
          <p:nvPr/>
        </p:nvSpPr>
        <p:spPr bwMode="auto">
          <a:xfrm>
            <a:off x="16395581" y="6777614"/>
            <a:ext cx="49859" cy="64399"/>
          </a:xfrm>
          <a:custGeom>
            <a:avLst/>
            <a:gdLst>
              <a:gd name="T0" fmla="*/ 25 w 47"/>
              <a:gd name="T1" fmla="*/ 35 h 61"/>
              <a:gd name="T2" fmla="*/ 18 w 47"/>
              <a:gd name="T3" fmla="*/ 34 h 61"/>
              <a:gd name="T4" fmla="*/ 12 w 47"/>
              <a:gd name="T5" fmla="*/ 31 h 61"/>
              <a:gd name="T6" fmla="*/ 7 w 47"/>
              <a:gd name="T7" fmla="*/ 27 h 61"/>
              <a:gd name="T8" fmla="*/ 4 w 47"/>
              <a:gd name="T9" fmla="*/ 23 h 61"/>
              <a:gd name="T10" fmla="*/ 2 w 47"/>
              <a:gd name="T11" fmla="*/ 17 h 61"/>
              <a:gd name="T12" fmla="*/ 0 w 47"/>
              <a:gd name="T13" fmla="*/ 12 h 61"/>
              <a:gd name="T14" fmla="*/ 0 w 47"/>
              <a:gd name="T15" fmla="*/ 5 h 61"/>
              <a:gd name="T16" fmla="*/ 1 w 47"/>
              <a:gd name="T17" fmla="*/ 0 h 61"/>
              <a:gd name="T18" fmla="*/ 6 w 47"/>
              <a:gd name="T19" fmla="*/ 3 h 61"/>
              <a:gd name="T20" fmla="*/ 13 w 47"/>
              <a:gd name="T21" fmla="*/ 9 h 61"/>
              <a:gd name="T22" fmla="*/ 21 w 47"/>
              <a:gd name="T23" fmla="*/ 15 h 61"/>
              <a:gd name="T24" fmla="*/ 29 w 47"/>
              <a:gd name="T25" fmla="*/ 23 h 61"/>
              <a:gd name="T26" fmla="*/ 42 w 47"/>
              <a:gd name="T27" fmla="*/ 38 h 61"/>
              <a:gd name="T28" fmla="*/ 47 w 47"/>
              <a:gd name="T29" fmla="*/ 45 h 61"/>
              <a:gd name="T30" fmla="*/ 46 w 47"/>
              <a:gd name="T31" fmla="*/ 51 h 61"/>
              <a:gd name="T32" fmla="*/ 43 w 47"/>
              <a:gd name="T33" fmla="*/ 56 h 61"/>
              <a:gd name="T34" fmla="*/ 40 w 47"/>
              <a:gd name="T35" fmla="*/ 59 h 61"/>
              <a:gd name="T36" fmla="*/ 36 w 47"/>
              <a:gd name="T37" fmla="*/ 61 h 61"/>
              <a:gd name="T38" fmla="*/ 25 w 47"/>
              <a:gd name="T39" fmla="*/ 50 h 61"/>
              <a:gd name="T40" fmla="*/ 25 w 47"/>
              <a:gd name="T41" fmla="*/ 43 h 61"/>
              <a:gd name="T42" fmla="*/ 25 w 47"/>
              <a:gd name="T43"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61">
                <a:moveTo>
                  <a:pt x="25" y="35"/>
                </a:moveTo>
                <a:lnTo>
                  <a:pt x="18" y="34"/>
                </a:lnTo>
                <a:lnTo>
                  <a:pt x="12" y="31"/>
                </a:lnTo>
                <a:lnTo>
                  <a:pt x="7" y="27"/>
                </a:lnTo>
                <a:lnTo>
                  <a:pt x="4" y="23"/>
                </a:lnTo>
                <a:lnTo>
                  <a:pt x="2" y="17"/>
                </a:lnTo>
                <a:lnTo>
                  <a:pt x="0" y="12"/>
                </a:lnTo>
                <a:lnTo>
                  <a:pt x="0" y="5"/>
                </a:lnTo>
                <a:lnTo>
                  <a:pt x="1" y="0"/>
                </a:lnTo>
                <a:lnTo>
                  <a:pt x="6" y="3"/>
                </a:lnTo>
                <a:lnTo>
                  <a:pt x="13" y="9"/>
                </a:lnTo>
                <a:lnTo>
                  <a:pt x="21" y="15"/>
                </a:lnTo>
                <a:lnTo>
                  <a:pt x="29" y="23"/>
                </a:lnTo>
                <a:lnTo>
                  <a:pt x="42" y="38"/>
                </a:lnTo>
                <a:lnTo>
                  <a:pt x="47" y="45"/>
                </a:lnTo>
                <a:lnTo>
                  <a:pt x="46" y="51"/>
                </a:lnTo>
                <a:lnTo>
                  <a:pt x="43" y="56"/>
                </a:lnTo>
                <a:lnTo>
                  <a:pt x="40" y="59"/>
                </a:lnTo>
                <a:lnTo>
                  <a:pt x="36" y="61"/>
                </a:lnTo>
                <a:lnTo>
                  <a:pt x="25" y="50"/>
                </a:lnTo>
                <a:lnTo>
                  <a:pt x="25" y="43"/>
                </a:lnTo>
                <a:lnTo>
                  <a:pt x="25" y="3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86" name="Freeform 90"/>
          <p:cNvSpPr>
            <a:spLocks/>
          </p:cNvSpPr>
          <p:nvPr/>
        </p:nvSpPr>
        <p:spPr bwMode="auto">
          <a:xfrm>
            <a:off x="16734186" y="7018589"/>
            <a:ext cx="31160" cy="35315"/>
          </a:xfrm>
          <a:custGeom>
            <a:avLst/>
            <a:gdLst>
              <a:gd name="T0" fmla="*/ 30 w 30"/>
              <a:gd name="T1" fmla="*/ 23 h 35"/>
              <a:gd name="T2" fmla="*/ 30 w 30"/>
              <a:gd name="T3" fmla="*/ 35 h 35"/>
              <a:gd name="T4" fmla="*/ 24 w 30"/>
              <a:gd name="T5" fmla="*/ 34 h 35"/>
              <a:gd name="T6" fmla="*/ 18 w 30"/>
              <a:gd name="T7" fmla="*/ 31 h 35"/>
              <a:gd name="T8" fmla="*/ 13 w 30"/>
              <a:gd name="T9" fmla="*/ 26 h 35"/>
              <a:gd name="T10" fmla="*/ 8 w 30"/>
              <a:gd name="T11" fmla="*/ 21 h 35"/>
              <a:gd name="T12" fmla="*/ 4 w 30"/>
              <a:gd name="T13" fmla="*/ 14 h 35"/>
              <a:gd name="T14" fmla="*/ 2 w 30"/>
              <a:gd name="T15" fmla="*/ 9 h 35"/>
              <a:gd name="T16" fmla="*/ 0 w 30"/>
              <a:gd name="T17" fmla="*/ 5 h 35"/>
              <a:gd name="T18" fmla="*/ 0 w 30"/>
              <a:gd name="T19" fmla="*/ 0 h 35"/>
              <a:gd name="T20" fmla="*/ 12 w 30"/>
              <a:gd name="T21" fmla="*/ 6 h 35"/>
              <a:gd name="T22" fmla="*/ 21 w 30"/>
              <a:gd name="T23" fmla="*/ 10 h 35"/>
              <a:gd name="T24" fmla="*/ 25 w 30"/>
              <a:gd name="T25" fmla="*/ 13 h 35"/>
              <a:gd name="T26" fmla="*/ 28 w 30"/>
              <a:gd name="T27" fmla="*/ 16 h 35"/>
              <a:gd name="T28" fmla="*/ 30 w 30"/>
              <a:gd name="T29" fmla="*/ 20 h 35"/>
              <a:gd name="T30" fmla="*/ 30 w 30"/>
              <a:gd name="T31"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5">
                <a:moveTo>
                  <a:pt x="30" y="23"/>
                </a:moveTo>
                <a:lnTo>
                  <a:pt x="30" y="35"/>
                </a:lnTo>
                <a:lnTo>
                  <a:pt x="24" y="34"/>
                </a:lnTo>
                <a:lnTo>
                  <a:pt x="18" y="31"/>
                </a:lnTo>
                <a:lnTo>
                  <a:pt x="13" y="26"/>
                </a:lnTo>
                <a:lnTo>
                  <a:pt x="8" y="21"/>
                </a:lnTo>
                <a:lnTo>
                  <a:pt x="4" y="14"/>
                </a:lnTo>
                <a:lnTo>
                  <a:pt x="2" y="9"/>
                </a:lnTo>
                <a:lnTo>
                  <a:pt x="0" y="5"/>
                </a:lnTo>
                <a:lnTo>
                  <a:pt x="0" y="0"/>
                </a:lnTo>
                <a:lnTo>
                  <a:pt x="12" y="6"/>
                </a:lnTo>
                <a:lnTo>
                  <a:pt x="21" y="10"/>
                </a:lnTo>
                <a:lnTo>
                  <a:pt x="25" y="13"/>
                </a:lnTo>
                <a:lnTo>
                  <a:pt x="28" y="16"/>
                </a:lnTo>
                <a:lnTo>
                  <a:pt x="30" y="20"/>
                </a:lnTo>
                <a:lnTo>
                  <a:pt x="30" y="2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87" name="Freeform 91"/>
          <p:cNvSpPr>
            <a:spLocks/>
          </p:cNvSpPr>
          <p:nvPr/>
        </p:nvSpPr>
        <p:spPr bwMode="auto">
          <a:xfrm>
            <a:off x="16659392" y="6989507"/>
            <a:ext cx="60245" cy="29083"/>
          </a:xfrm>
          <a:custGeom>
            <a:avLst/>
            <a:gdLst>
              <a:gd name="T0" fmla="*/ 57 w 57"/>
              <a:gd name="T1" fmla="*/ 24 h 27"/>
              <a:gd name="T2" fmla="*/ 46 w 57"/>
              <a:gd name="T3" fmla="*/ 27 h 27"/>
              <a:gd name="T4" fmla="*/ 38 w 57"/>
              <a:gd name="T5" fmla="*/ 27 h 27"/>
              <a:gd name="T6" fmla="*/ 31 w 57"/>
              <a:gd name="T7" fmla="*/ 26 h 27"/>
              <a:gd name="T8" fmla="*/ 22 w 57"/>
              <a:gd name="T9" fmla="*/ 24 h 27"/>
              <a:gd name="T10" fmla="*/ 16 w 57"/>
              <a:gd name="T11" fmla="*/ 21 h 27"/>
              <a:gd name="T12" fmla="*/ 9 w 57"/>
              <a:gd name="T13" fmla="*/ 18 h 27"/>
              <a:gd name="T14" fmla="*/ 4 w 57"/>
              <a:gd name="T15" fmla="*/ 13 h 27"/>
              <a:gd name="T16" fmla="*/ 2 w 57"/>
              <a:gd name="T17" fmla="*/ 10 h 27"/>
              <a:gd name="T18" fmla="*/ 1 w 57"/>
              <a:gd name="T19" fmla="*/ 7 h 27"/>
              <a:gd name="T20" fmla="*/ 0 w 57"/>
              <a:gd name="T21" fmla="*/ 4 h 27"/>
              <a:gd name="T22" fmla="*/ 0 w 57"/>
              <a:gd name="T23" fmla="*/ 0 h 27"/>
              <a:gd name="T24" fmla="*/ 9 w 57"/>
              <a:gd name="T25" fmla="*/ 0 h 27"/>
              <a:gd name="T26" fmla="*/ 18 w 57"/>
              <a:gd name="T27" fmla="*/ 1 h 27"/>
              <a:gd name="T28" fmla="*/ 25 w 57"/>
              <a:gd name="T29" fmla="*/ 3 h 27"/>
              <a:gd name="T30" fmla="*/ 33 w 57"/>
              <a:gd name="T31" fmla="*/ 5 h 27"/>
              <a:gd name="T32" fmla="*/ 39 w 57"/>
              <a:gd name="T33" fmla="*/ 8 h 27"/>
              <a:gd name="T34" fmla="*/ 45 w 57"/>
              <a:gd name="T35" fmla="*/ 12 h 27"/>
              <a:gd name="T36" fmla="*/ 51 w 57"/>
              <a:gd name="T37" fmla="*/ 18 h 27"/>
              <a:gd name="T38" fmla="*/ 57 w 57"/>
              <a:gd name="T39"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 h="27">
                <a:moveTo>
                  <a:pt x="57" y="24"/>
                </a:moveTo>
                <a:lnTo>
                  <a:pt x="46" y="27"/>
                </a:lnTo>
                <a:lnTo>
                  <a:pt x="38" y="27"/>
                </a:lnTo>
                <a:lnTo>
                  <a:pt x="31" y="26"/>
                </a:lnTo>
                <a:lnTo>
                  <a:pt x="22" y="24"/>
                </a:lnTo>
                <a:lnTo>
                  <a:pt x="16" y="21"/>
                </a:lnTo>
                <a:lnTo>
                  <a:pt x="9" y="18"/>
                </a:lnTo>
                <a:lnTo>
                  <a:pt x="4" y="13"/>
                </a:lnTo>
                <a:lnTo>
                  <a:pt x="2" y="10"/>
                </a:lnTo>
                <a:lnTo>
                  <a:pt x="1" y="7"/>
                </a:lnTo>
                <a:lnTo>
                  <a:pt x="0" y="4"/>
                </a:lnTo>
                <a:lnTo>
                  <a:pt x="0" y="0"/>
                </a:lnTo>
                <a:lnTo>
                  <a:pt x="9" y="0"/>
                </a:lnTo>
                <a:lnTo>
                  <a:pt x="18" y="1"/>
                </a:lnTo>
                <a:lnTo>
                  <a:pt x="25" y="3"/>
                </a:lnTo>
                <a:lnTo>
                  <a:pt x="33" y="5"/>
                </a:lnTo>
                <a:lnTo>
                  <a:pt x="39" y="8"/>
                </a:lnTo>
                <a:lnTo>
                  <a:pt x="45" y="12"/>
                </a:lnTo>
                <a:lnTo>
                  <a:pt x="51" y="18"/>
                </a:lnTo>
                <a:lnTo>
                  <a:pt x="57" y="2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88" name="Freeform 92"/>
          <p:cNvSpPr>
            <a:spLocks/>
          </p:cNvSpPr>
          <p:nvPr/>
        </p:nvSpPr>
        <p:spPr bwMode="auto">
          <a:xfrm>
            <a:off x="16667706" y="6918908"/>
            <a:ext cx="51936" cy="58165"/>
          </a:xfrm>
          <a:custGeom>
            <a:avLst/>
            <a:gdLst>
              <a:gd name="T0" fmla="*/ 51 w 51"/>
              <a:gd name="T1" fmla="*/ 55 h 55"/>
              <a:gd name="T2" fmla="*/ 48 w 51"/>
              <a:gd name="T3" fmla="*/ 54 h 55"/>
              <a:gd name="T4" fmla="*/ 44 w 51"/>
              <a:gd name="T5" fmla="*/ 53 h 55"/>
              <a:gd name="T6" fmla="*/ 41 w 51"/>
              <a:gd name="T7" fmla="*/ 51 h 55"/>
              <a:gd name="T8" fmla="*/ 37 w 51"/>
              <a:gd name="T9" fmla="*/ 48 h 55"/>
              <a:gd name="T10" fmla="*/ 29 w 51"/>
              <a:gd name="T11" fmla="*/ 41 h 55"/>
              <a:gd name="T12" fmla="*/ 22 w 51"/>
              <a:gd name="T13" fmla="*/ 33 h 55"/>
              <a:gd name="T14" fmla="*/ 14 w 51"/>
              <a:gd name="T15" fmla="*/ 23 h 55"/>
              <a:gd name="T16" fmla="*/ 8 w 51"/>
              <a:gd name="T17" fmla="*/ 14 h 55"/>
              <a:gd name="T18" fmla="*/ 3 w 51"/>
              <a:gd name="T19" fmla="*/ 7 h 55"/>
              <a:gd name="T20" fmla="*/ 0 w 51"/>
              <a:gd name="T21" fmla="*/ 0 h 55"/>
              <a:gd name="T22" fmla="*/ 9 w 51"/>
              <a:gd name="T23" fmla="*/ 6 h 55"/>
              <a:gd name="T24" fmla="*/ 17 w 51"/>
              <a:gd name="T25" fmla="*/ 10 h 55"/>
              <a:gd name="T26" fmla="*/ 25 w 51"/>
              <a:gd name="T27" fmla="*/ 15 h 55"/>
              <a:gd name="T28" fmla="*/ 31 w 51"/>
              <a:gd name="T29" fmla="*/ 22 h 55"/>
              <a:gd name="T30" fmla="*/ 38 w 51"/>
              <a:gd name="T31" fmla="*/ 29 h 55"/>
              <a:gd name="T32" fmla="*/ 43 w 51"/>
              <a:gd name="T33" fmla="*/ 37 h 55"/>
              <a:gd name="T34" fmla="*/ 48 w 51"/>
              <a:gd name="T35" fmla="*/ 46 h 55"/>
              <a:gd name="T36" fmla="*/ 51 w 51"/>
              <a:gd name="T3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55">
                <a:moveTo>
                  <a:pt x="51" y="55"/>
                </a:moveTo>
                <a:lnTo>
                  <a:pt x="48" y="54"/>
                </a:lnTo>
                <a:lnTo>
                  <a:pt x="44" y="53"/>
                </a:lnTo>
                <a:lnTo>
                  <a:pt x="41" y="51"/>
                </a:lnTo>
                <a:lnTo>
                  <a:pt x="37" y="48"/>
                </a:lnTo>
                <a:lnTo>
                  <a:pt x="29" y="41"/>
                </a:lnTo>
                <a:lnTo>
                  <a:pt x="22" y="33"/>
                </a:lnTo>
                <a:lnTo>
                  <a:pt x="14" y="23"/>
                </a:lnTo>
                <a:lnTo>
                  <a:pt x="8" y="14"/>
                </a:lnTo>
                <a:lnTo>
                  <a:pt x="3" y="7"/>
                </a:lnTo>
                <a:lnTo>
                  <a:pt x="0" y="0"/>
                </a:lnTo>
                <a:lnTo>
                  <a:pt x="9" y="6"/>
                </a:lnTo>
                <a:lnTo>
                  <a:pt x="17" y="10"/>
                </a:lnTo>
                <a:lnTo>
                  <a:pt x="25" y="15"/>
                </a:lnTo>
                <a:lnTo>
                  <a:pt x="31" y="22"/>
                </a:lnTo>
                <a:lnTo>
                  <a:pt x="38" y="29"/>
                </a:lnTo>
                <a:lnTo>
                  <a:pt x="43" y="37"/>
                </a:lnTo>
                <a:lnTo>
                  <a:pt x="48" y="46"/>
                </a:lnTo>
                <a:lnTo>
                  <a:pt x="51" y="5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89" name="Freeform 93"/>
          <p:cNvSpPr>
            <a:spLocks/>
          </p:cNvSpPr>
          <p:nvPr/>
        </p:nvSpPr>
        <p:spPr bwMode="auto">
          <a:xfrm>
            <a:off x="16557632" y="6873173"/>
            <a:ext cx="74786" cy="45702"/>
          </a:xfrm>
          <a:custGeom>
            <a:avLst/>
            <a:gdLst>
              <a:gd name="T0" fmla="*/ 9 w 72"/>
              <a:gd name="T1" fmla="*/ 0 h 43"/>
              <a:gd name="T2" fmla="*/ 24 w 72"/>
              <a:gd name="T3" fmla="*/ 8 h 43"/>
              <a:gd name="T4" fmla="*/ 43 w 72"/>
              <a:gd name="T5" fmla="*/ 16 h 43"/>
              <a:gd name="T6" fmla="*/ 52 w 72"/>
              <a:gd name="T7" fmla="*/ 22 h 43"/>
              <a:gd name="T8" fmla="*/ 61 w 72"/>
              <a:gd name="T9" fmla="*/ 27 h 43"/>
              <a:gd name="T10" fmla="*/ 67 w 72"/>
              <a:gd name="T11" fmla="*/ 32 h 43"/>
              <a:gd name="T12" fmla="*/ 72 w 72"/>
              <a:gd name="T13" fmla="*/ 39 h 43"/>
              <a:gd name="T14" fmla="*/ 59 w 72"/>
              <a:gd name="T15" fmla="*/ 43 h 43"/>
              <a:gd name="T16" fmla="*/ 51 w 72"/>
              <a:gd name="T17" fmla="*/ 43 h 43"/>
              <a:gd name="T18" fmla="*/ 42 w 72"/>
              <a:gd name="T19" fmla="*/ 41 h 43"/>
              <a:gd name="T20" fmla="*/ 33 w 72"/>
              <a:gd name="T21" fmla="*/ 37 h 43"/>
              <a:gd name="T22" fmla="*/ 23 w 72"/>
              <a:gd name="T23" fmla="*/ 32 h 43"/>
              <a:gd name="T24" fmla="*/ 14 w 72"/>
              <a:gd name="T25" fmla="*/ 26 h 43"/>
              <a:gd name="T26" fmla="*/ 7 w 72"/>
              <a:gd name="T27" fmla="*/ 19 h 43"/>
              <a:gd name="T28" fmla="*/ 4 w 72"/>
              <a:gd name="T29" fmla="*/ 16 h 43"/>
              <a:gd name="T30" fmla="*/ 1 w 72"/>
              <a:gd name="T31" fmla="*/ 12 h 43"/>
              <a:gd name="T32" fmla="*/ 0 w 72"/>
              <a:gd name="T33" fmla="*/ 8 h 43"/>
              <a:gd name="T34" fmla="*/ 0 w 72"/>
              <a:gd name="T35" fmla="*/ 4 h 43"/>
              <a:gd name="T36" fmla="*/ 5 w 72"/>
              <a:gd name="T37" fmla="*/ 4 h 43"/>
              <a:gd name="T38" fmla="*/ 9 w 72"/>
              <a:gd name="T3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43">
                <a:moveTo>
                  <a:pt x="9" y="0"/>
                </a:moveTo>
                <a:lnTo>
                  <a:pt x="24" y="8"/>
                </a:lnTo>
                <a:lnTo>
                  <a:pt x="43" y="16"/>
                </a:lnTo>
                <a:lnTo>
                  <a:pt x="52" y="22"/>
                </a:lnTo>
                <a:lnTo>
                  <a:pt x="61" y="27"/>
                </a:lnTo>
                <a:lnTo>
                  <a:pt x="67" y="32"/>
                </a:lnTo>
                <a:lnTo>
                  <a:pt x="72" y="39"/>
                </a:lnTo>
                <a:lnTo>
                  <a:pt x="59" y="43"/>
                </a:lnTo>
                <a:lnTo>
                  <a:pt x="51" y="43"/>
                </a:lnTo>
                <a:lnTo>
                  <a:pt x="42" y="41"/>
                </a:lnTo>
                <a:lnTo>
                  <a:pt x="33" y="37"/>
                </a:lnTo>
                <a:lnTo>
                  <a:pt x="23" y="32"/>
                </a:lnTo>
                <a:lnTo>
                  <a:pt x="14" y="26"/>
                </a:lnTo>
                <a:lnTo>
                  <a:pt x="7" y="19"/>
                </a:lnTo>
                <a:lnTo>
                  <a:pt x="4" y="16"/>
                </a:lnTo>
                <a:lnTo>
                  <a:pt x="1" y="12"/>
                </a:lnTo>
                <a:lnTo>
                  <a:pt x="0" y="8"/>
                </a:lnTo>
                <a:lnTo>
                  <a:pt x="0" y="4"/>
                </a:lnTo>
                <a:lnTo>
                  <a:pt x="5" y="4"/>
                </a:lnTo>
                <a:lnTo>
                  <a:pt x="9"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90" name="Freeform 94"/>
          <p:cNvSpPr>
            <a:spLocks/>
          </p:cNvSpPr>
          <p:nvPr/>
        </p:nvSpPr>
        <p:spPr bwMode="auto">
          <a:xfrm>
            <a:off x="16484894" y="6831625"/>
            <a:ext cx="41549" cy="24928"/>
          </a:xfrm>
          <a:custGeom>
            <a:avLst/>
            <a:gdLst>
              <a:gd name="T0" fmla="*/ 0 w 41"/>
              <a:gd name="T1" fmla="*/ 0 h 24"/>
              <a:gd name="T2" fmla="*/ 13 w 41"/>
              <a:gd name="T3" fmla="*/ 6 h 24"/>
              <a:gd name="T4" fmla="*/ 24 w 41"/>
              <a:gd name="T5" fmla="*/ 11 h 24"/>
              <a:gd name="T6" fmla="*/ 28 w 41"/>
              <a:gd name="T7" fmla="*/ 12 h 24"/>
              <a:gd name="T8" fmla="*/ 32 w 41"/>
              <a:gd name="T9" fmla="*/ 15 h 24"/>
              <a:gd name="T10" fmla="*/ 37 w 41"/>
              <a:gd name="T11" fmla="*/ 18 h 24"/>
              <a:gd name="T12" fmla="*/ 41 w 41"/>
              <a:gd name="T13" fmla="*/ 24 h 24"/>
              <a:gd name="T14" fmla="*/ 28 w 41"/>
              <a:gd name="T15" fmla="*/ 24 h 24"/>
              <a:gd name="T16" fmla="*/ 26 w 41"/>
              <a:gd name="T17" fmla="*/ 24 h 24"/>
              <a:gd name="T18" fmla="*/ 3 w 41"/>
              <a:gd name="T19" fmla="*/ 10 h 24"/>
              <a:gd name="T20" fmla="*/ 0 w 41"/>
              <a:gd name="T21" fmla="*/ 7 h 24"/>
              <a:gd name="T22" fmla="*/ 12 w 41"/>
              <a:gd name="T23" fmla="*/ 4 h 24"/>
              <a:gd name="T24" fmla="*/ 0 w 41"/>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4">
                <a:moveTo>
                  <a:pt x="0" y="0"/>
                </a:moveTo>
                <a:lnTo>
                  <a:pt x="13" y="6"/>
                </a:lnTo>
                <a:lnTo>
                  <a:pt x="24" y="11"/>
                </a:lnTo>
                <a:lnTo>
                  <a:pt x="28" y="12"/>
                </a:lnTo>
                <a:lnTo>
                  <a:pt x="32" y="15"/>
                </a:lnTo>
                <a:lnTo>
                  <a:pt x="37" y="18"/>
                </a:lnTo>
                <a:lnTo>
                  <a:pt x="41" y="24"/>
                </a:lnTo>
                <a:lnTo>
                  <a:pt x="28" y="24"/>
                </a:lnTo>
                <a:lnTo>
                  <a:pt x="26" y="24"/>
                </a:lnTo>
                <a:lnTo>
                  <a:pt x="3" y="10"/>
                </a:lnTo>
                <a:lnTo>
                  <a:pt x="0" y="7"/>
                </a:lnTo>
                <a:lnTo>
                  <a:pt x="12" y="4"/>
                </a:lnTo>
                <a:lnTo>
                  <a:pt x="0"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91" name="Freeform 95"/>
          <p:cNvSpPr>
            <a:spLocks/>
          </p:cNvSpPr>
          <p:nvPr/>
        </p:nvSpPr>
        <p:spPr bwMode="auto">
          <a:xfrm>
            <a:off x="15878309" y="8678407"/>
            <a:ext cx="191118" cy="184886"/>
          </a:xfrm>
          <a:custGeom>
            <a:avLst/>
            <a:gdLst>
              <a:gd name="T0" fmla="*/ 92 w 184"/>
              <a:gd name="T1" fmla="*/ 16 h 179"/>
              <a:gd name="T2" fmla="*/ 109 w 184"/>
              <a:gd name="T3" fmla="*/ 14 h 179"/>
              <a:gd name="T4" fmla="*/ 129 w 184"/>
              <a:gd name="T5" fmla="*/ 11 h 179"/>
              <a:gd name="T6" fmla="*/ 147 w 184"/>
              <a:gd name="T7" fmla="*/ 6 h 179"/>
              <a:gd name="T8" fmla="*/ 164 w 184"/>
              <a:gd name="T9" fmla="*/ 0 h 179"/>
              <a:gd name="T10" fmla="*/ 171 w 184"/>
              <a:gd name="T11" fmla="*/ 13 h 179"/>
              <a:gd name="T12" fmla="*/ 177 w 184"/>
              <a:gd name="T13" fmla="*/ 25 h 179"/>
              <a:gd name="T14" fmla="*/ 179 w 184"/>
              <a:gd name="T15" fmla="*/ 31 h 179"/>
              <a:gd name="T16" fmla="*/ 181 w 184"/>
              <a:gd name="T17" fmla="*/ 37 h 179"/>
              <a:gd name="T18" fmla="*/ 182 w 184"/>
              <a:gd name="T19" fmla="*/ 44 h 179"/>
              <a:gd name="T20" fmla="*/ 184 w 184"/>
              <a:gd name="T21" fmla="*/ 50 h 179"/>
              <a:gd name="T22" fmla="*/ 182 w 184"/>
              <a:gd name="T23" fmla="*/ 59 h 179"/>
              <a:gd name="T24" fmla="*/ 181 w 184"/>
              <a:gd name="T25" fmla="*/ 67 h 179"/>
              <a:gd name="T26" fmla="*/ 179 w 184"/>
              <a:gd name="T27" fmla="*/ 77 h 179"/>
              <a:gd name="T28" fmla="*/ 176 w 184"/>
              <a:gd name="T29" fmla="*/ 87 h 179"/>
              <a:gd name="T30" fmla="*/ 167 w 184"/>
              <a:gd name="T31" fmla="*/ 107 h 179"/>
              <a:gd name="T32" fmla="*/ 157 w 184"/>
              <a:gd name="T33" fmla="*/ 129 h 179"/>
              <a:gd name="T34" fmla="*/ 150 w 184"/>
              <a:gd name="T35" fmla="*/ 139 h 179"/>
              <a:gd name="T36" fmla="*/ 144 w 184"/>
              <a:gd name="T37" fmla="*/ 149 h 179"/>
              <a:gd name="T38" fmla="*/ 137 w 184"/>
              <a:gd name="T39" fmla="*/ 156 h 179"/>
              <a:gd name="T40" fmla="*/ 130 w 184"/>
              <a:gd name="T41" fmla="*/ 164 h 179"/>
              <a:gd name="T42" fmla="*/ 123 w 184"/>
              <a:gd name="T43" fmla="*/ 170 h 179"/>
              <a:gd name="T44" fmla="*/ 117 w 184"/>
              <a:gd name="T45" fmla="*/ 175 h 179"/>
              <a:gd name="T46" fmla="*/ 110 w 184"/>
              <a:gd name="T47" fmla="*/ 178 h 179"/>
              <a:gd name="T48" fmla="*/ 103 w 184"/>
              <a:gd name="T49" fmla="*/ 179 h 179"/>
              <a:gd name="T50" fmla="*/ 98 w 184"/>
              <a:gd name="T51" fmla="*/ 178 h 179"/>
              <a:gd name="T52" fmla="*/ 94 w 184"/>
              <a:gd name="T53" fmla="*/ 177 h 179"/>
              <a:gd name="T54" fmla="*/ 90 w 184"/>
              <a:gd name="T55" fmla="*/ 176 h 179"/>
              <a:gd name="T56" fmla="*/ 84 w 184"/>
              <a:gd name="T57" fmla="*/ 172 h 179"/>
              <a:gd name="T58" fmla="*/ 76 w 184"/>
              <a:gd name="T59" fmla="*/ 167 h 179"/>
              <a:gd name="T60" fmla="*/ 66 w 184"/>
              <a:gd name="T61" fmla="*/ 158 h 179"/>
              <a:gd name="T62" fmla="*/ 57 w 184"/>
              <a:gd name="T63" fmla="*/ 148 h 179"/>
              <a:gd name="T64" fmla="*/ 49 w 184"/>
              <a:gd name="T65" fmla="*/ 137 h 179"/>
              <a:gd name="T66" fmla="*/ 41 w 184"/>
              <a:gd name="T67" fmla="*/ 124 h 179"/>
              <a:gd name="T68" fmla="*/ 34 w 184"/>
              <a:gd name="T69" fmla="*/ 110 h 179"/>
              <a:gd name="T70" fmla="*/ 26 w 184"/>
              <a:gd name="T71" fmla="*/ 97 h 179"/>
              <a:gd name="T72" fmla="*/ 19 w 184"/>
              <a:gd name="T73" fmla="*/ 83 h 179"/>
              <a:gd name="T74" fmla="*/ 14 w 184"/>
              <a:gd name="T75" fmla="*/ 69 h 179"/>
              <a:gd name="T76" fmla="*/ 10 w 184"/>
              <a:gd name="T77" fmla="*/ 56 h 179"/>
              <a:gd name="T78" fmla="*/ 5 w 184"/>
              <a:gd name="T79" fmla="*/ 44 h 179"/>
              <a:gd name="T80" fmla="*/ 3 w 184"/>
              <a:gd name="T81" fmla="*/ 33 h 179"/>
              <a:gd name="T82" fmla="*/ 1 w 184"/>
              <a:gd name="T83" fmla="*/ 23 h 179"/>
              <a:gd name="T84" fmla="*/ 0 w 184"/>
              <a:gd name="T85" fmla="*/ 16 h 179"/>
              <a:gd name="T86" fmla="*/ 1 w 184"/>
              <a:gd name="T87" fmla="*/ 13 h 179"/>
              <a:gd name="T88" fmla="*/ 1 w 184"/>
              <a:gd name="T89" fmla="*/ 11 h 179"/>
              <a:gd name="T90" fmla="*/ 3 w 184"/>
              <a:gd name="T91" fmla="*/ 9 h 179"/>
              <a:gd name="T92" fmla="*/ 4 w 184"/>
              <a:gd name="T93" fmla="*/ 8 h 179"/>
              <a:gd name="T94" fmla="*/ 9 w 184"/>
              <a:gd name="T95" fmla="*/ 6 h 179"/>
              <a:gd name="T96" fmla="*/ 15 w 184"/>
              <a:gd name="T97" fmla="*/ 4 h 179"/>
              <a:gd name="T98" fmla="*/ 29 w 184"/>
              <a:gd name="T99" fmla="*/ 4 h 179"/>
              <a:gd name="T100" fmla="*/ 46 w 184"/>
              <a:gd name="T101" fmla="*/ 6 h 179"/>
              <a:gd name="T102" fmla="*/ 78 w 184"/>
              <a:gd name="T103" fmla="*/ 11 h 179"/>
              <a:gd name="T104" fmla="*/ 92 w 184"/>
              <a:gd name="T105" fmla="*/ 1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4" h="179">
                <a:moveTo>
                  <a:pt x="92" y="16"/>
                </a:moveTo>
                <a:lnTo>
                  <a:pt x="109" y="14"/>
                </a:lnTo>
                <a:lnTo>
                  <a:pt x="129" y="11"/>
                </a:lnTo>
                <a:lnTo>
                  <a:pt x="147" y="6"/>
                </a:lnTo>
                <a:lnTo>
                  <a:pt x="164" y="0"/>
                </a:lnTo>
                <a:lnTo>
                  <a:pt x="171" y="13"/>
                </a:lnTo>
                <a:lnTo>
                  <a:pt x="177" y="25"/>
                </a:lnTo>
                <a:lnTo>
                  <a:pt x="179" y="31"/>
                </a:lnTo>
                <a:lnTo>
                  <a:pt x="181" y="37"/>
                </a:lnTo>
                <a:lnTo>
                  <a:pt x="182" y="44"/>
                </a:lnTo>
                <a:lnTo>
                  <a:pt x="184" y="50"/>
                </a:lnTo>
                <a:lnTo>
                  <a:pt x="182" y="59"/>
                </a:lnTo>
                <a:lnTo>
                  <a:pt x="181" y="67"/>
                </a:lnTo>
                <a:lnTo>
                  <a:pt x="179" y="77"/>
                </a:lnTo>
                <a:lnTo>
                  <a:pt x="176" y="87"/>
                </a:lnTo>
                <a:lnTo>
                  <a:pt x="167" y="107"/>
                </a:lnTo>
                <a:lnTo>
                  <a:pt x="157" y="129"/>
                </a:lnTo>
                <a:lnTo>
                  <a:pt x="150" y="139"/>
                </a:lnTo>
                <a:lnTo>
                  <a:pt x="144" y="149"/>
                </a:lnTo>
                <a:lnTo>
                  <a:pt x="137" y="156"/>
                </a:lnTo>
                <a:lnTo>
                  <a:pt x="130" y="164"/>
                </a:lnTo>
                <a:lnTo>
                  <a:pt x="123" y="170"/>
                </a:lnTo>
                <a:lnTo>
                  <a:pt x="117" y="175"/>
                </a:lnTo>
                <a:lnTo>
                  <a:pt x="110" y="178"/>
                </a:lnTo>
                <a:lnTo>
                  <a:pt x="103" y="179"/>
                </a:lnTo>
                <a:lnTo>
                  <a:pt x="98" y="178"/>
                </a:lnTo>
                <a:lnTo>
                  <a:pt x="94" y="177"/>
                </a:lnTo>
                <a:lnTo>
                  <a:pt x="90" y="176"/>
                </a:lnTo>
                <a:lnTo>
                  <a:pt x="84" y="172"/>
                </a:lnTo>
                <a:lnTo>
                  <a:pt x="76" y="167"/>
                </a:lnTo>
                <a:lnTo>
                  <a:pt x="66" y="158"/>
                </a:lnTo>
                <a:lnTo>
                  <a:pt x="57" y="148"/>
                </a:lnTo>
                <a:lnTo>
                  <a:pt x="49" y="137"/>
                </a:lnTo>
                <a:lnTo>
                  <a:pt x="41" y="124"/>
                </a:lnTo>
                <a:lnTo>
                  <a:pt x="34" y="110"/>
                </a:lnTo>
                <a:lnTo>
                  <a:pt x="26" y="97"/>
                </a:lnTo>
                <a:lnTo>
                  <a:pt x="19" y="83"/>
                </a:lnTo>
                <a:lnTo>
                  <a:pt x="14" y="69"/>
                </a:lnTo>
                <a:lnTo>
                  <a:pt x="10" y="56"/>
                </a:lnTo>
                <a:lnTo>
                  <a:pt x="5" y="44"/>
                </a:lnTo>
                <a:lnTo>
                  <a:pt x="3" y="33"/>
                </a:lnTo>
                <a:lnTo>
                  <a:pt x="1" y="23"/>
                </a:lnTo>
                <a:lnTo>
                  <a:pt x="0" y="16"/>
                </a:lnTo>
                <a:lnTo>
                  <a:pt x="1" y="13"/>
                </a:lnTo>
                <a:lnTo>
                  <a:pt x="1" y="11"/>
                </a:lnTo>
                <a:lnTo>
                  <a:pt x="3" y="9"/>
                </a:lnTo>
                <a:lnTo>
                  <a:pt x="4" y="8"/>
                </a:lnTo>
                <a:lnTo>
                  <a:pt x="9" y="6"/>
                </a:lnTo>
                <a:lnTo>
                  <a:pt x="15" y="4"/>
                </a:lnTo>
                <a:lnTo>
                  <a:pt x="29" y="4"/>
                </a:lnTo>
                <a:lnTo>
                  <a:pt x="46" y="6"/>
                </a:lnTo>
                <a:lnTo>
                  <a:pt x="78" y="11"/>
                </a:lnTo>
                <a:lnTo>
                  <a:pt x="92" y="1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92" name="Freeform 96"/>
          <p:cNvSpPr>
            <a:spLocks/>
          </p:cNvSpPr>
          <p:nvPr/>
        </p:nvSpPr>
        <p:spPr bwMode="auto">
          <a:xfrm>
            <a:off x="14305755" y="7053904"/>
            <a:ext cx="2023358" cy="1531022"/>
          </a:xfrm>
          <a:custGeom>
            <a:avLst/>
            <a:gdLst>
              <a:gd name="T0" fmla="*/ 1948 w 1949"/>
              <a:gd name="T1" fmla="*/ 872 h 1474"/>
              <a:gd name="T2" fmla="*/ 1922 w 1949"/>
              <a:gd name="T3" fmla="*/ 1027 h 1474"/>
              <a:gd name="T4" fmla="*/ 1856 w 1949"/>
              <a:gd name="T5" fmla="*/ 1151 h 1474"/>
              <a:gd name="T6" fmla="*/ 1787 w 1949"/>
              <a:gd name="T7" fmla="*/ 1320 h 1474"/>
              <a:gd name="T8" fmla="*/ 1761 w 1949"/>
              <a:gd name="T9" fmla="*/ 1383 h 1474"/>
              <a:gd name="T10" fmla="*/ 1641 w 1949"/>
              <a:gd name="T11" fmla="*/ 1430 h 1474"/>
              <a:gd name="T12" fmla="*/ 1565 w 1949"/>
              <a:gd name="T13" fmla="*/ 1450 h 1474"/>
              <a:gd name="T14" fmla="*/ 1495 w 1949"/>
              <a:gd name="T15" fmla="*/ 1442 h 1474"/>
              <a:gd name="T16" fmla="*/ 1404 w 1949"/>
              <a:gd name="T17" fmla="*/ 1450 h 1474"/>
              <a:gd name="T18" fmla="*/ 1288 w 1949"/>
              <a:gd name="T19" fmla="*/ 1371 h 1474"/>
              <a:gd name="T20" fmla="*/ 1263 w 1949"/>
              <a:gd name="T21" fmla="*/ 1294 h 1474"/>
              <a:gd name="T22" fmla="*/ 1208 w 1949"/>
              <a:gd name="T23" fmla="*/ 1272 h 1474"/>
              <a:gd name="T24" fmla="*/ 1205 w 1949"/>
              <a:gd name="T25" fmla="*/ 1215 h 1474"/>
              <a:gd name="T26" fmla="*/ 1161 w 1949"/>
              <a:gd name="T27" fmla="*/ 1264 h 1474"/>
              <a:gd name="T28" fmla="*/ 1151 w 1949"/>
              <a:gd name="T29" fmla="*/ 1240 h 1474"/>
              <a:gd name="T30" fmla="*/ 1187 w 1949"/>
              <a:gd name="T31" fmla="*/ 1123 h 1474"/>
              <a:gd name="T32" fmla="*/ 1090 w 1949"/>
              <a:gd name="T33" fmla="*/ 1239 h 1474"/>
              <a:gd name="T34" fmla="*/ 1064 w 1949"/>
              <a:gd name="T35" fmla="*/ 1212 h 1474"/>
              <a:gd name="T36" fmla="*/ 988 w 1949"/>
              <a:gd name="T37" fmla="*/ 1099 h 1474"/>
              <a:gd name="T38" fmla="*/ 818 w 1949"/>
              <a:gd name="T39" fmla="*/ 1061 h 1474"/>
              <a:gd name="T40" fmla="*/ 706 w 1949"/>
              <a:gd name="T41" fmla="*/ 1100 h 1474"/>
              <a:gd name="T42" fmla="*/ 525 w 1949"/>
              <a:gd name="T43" fmla="*/ 1138 h 1474"/>
              <a:gd name="T44" fmla="*/ 449 w 1949"/>
              <a:gd name="T45" fmla="*/ 1192 h 1474"/>
              <a:gd name="T46" fmla="*/ 352 w 1949"/>
              <a:gd name="T47" fmla="*/ 1197 h 1474"/>
              <a:gd name="T48" fmla="*/ 216 w 1949"/>
              <a:gd name="T49" fmla="*/ 1252 h 1474"/>
              <a:gd name="T50" fmla="*/ 92 w 1949"/>
              <a:gd name="T51" fmla="*/ 1212 h 1474"/>
              <a:gd name="T52" fmla="*/ 97 w 1949"/>
              <a:gd name="T53" fmla="*/ 1159 h 1474"/>
              <a:gd name="T54" fmla="*/ 104 w 1949"/>
              <a:gd name="T55" fmla="*/ 1055 h 1474"/>
              <a:gd name="T56" fmla="*/ 36 w 1949"/>
              <a:gd name="T57" fmla="*/ 846 h 1474"/>
              <a:gd name="T58" fmla="*/ 1 w 1949"/>
              <a:gd name="T59" fmla="*/ 784 h 1474"/>
              <a:gd name="T60" fmla="*/ 28 w 1949"/>
              <a:gd name="T61" fmla="*/ 762 h 1474"/>
              <a:gd name="T62" fmla="*/ 6 w 1949"/>
              <a:gd name="T63" fmla="*/ 622 h 1474"/>
              <a:gd name="T64" fmla="*/ 35 w 1949"/>
              <a:gd name="T65" fmla="*/ 571 h 1474"/>
              <a:gd name="T66" fmla="*/ 132 w 1949"/>
              <a:gd name="T67" fmla="*/ 498 h 1474"/>
              <a:gd name="T68" fmla="*/ 339 w 1949"/>
              <a:gd name="T69" fmla="*/ 448 h 1474"/>
              <a:gd name="T70" fmla="*/ 432 w 1949"/>
              <a:gd name="T71" fmla="*/ 370 h 1474"/>
              <a:gd name="T72" fmla="*/ 446 w 1949"/>
              <a:gd name="T73" fmla="*/ 296 h 1474"/>
              <a:gd name="T74" fmla="*/ 492 w 1949"/>
              <a:gd name="T75" fmla="*/ 308 h 1474"/>
              <a:gd name="T76" fmla="*/ 536 w 1949"/>
              <a:gd name="T77" fmla="*/ 262 h 1474"/>
              <a:gd name="T78" fmla="*/ 579 w 1949"/>
              <a:gd name="T79" fmla="*/ 192 h 1474"/>
              <a:gd name="T80" fmla="*/ 654 w 1949"/>
              <a:gd name="T81" fmla="*/ 158 h 1474"/>
              <a:gd name="T82" fmla="*/ 703 w 1949"/>
              <a:gd name="T83" fmla="*/ 188 h 1474"/>
              <a:gd name="T84" fmla="*/ 743 w 1949"/>
              <a:gd name="T85" fmla="*/ 203 h 1474"/>
              <a:gd name="T86" fmla="*/ 780 w 1949"/>
              <a:gd name="T87" fmla="*/ 164 h 1474"/>
              <a:gd name="T88" fmla="*/ 812 w 1949"/>
              <a:gd name="T89" fmla="*/ 103 h 1474"/>
              <a:gd name="T90" fmla="*/ 923 w 1949"/>
              <a:gd name="T91" fmla="*/ 55 h 1474"/>
              <a:gd name="T92" fmla="*/ 1035 w 1949"/>
              <a:gd name="T93" fmla="*/ 71 h 1474"/>
              <a:gd name="T94" fmla="*/ 1107 w 1949"/>
              <a:gd name="T95" fmla="*/ 58 h 1474"/>
              <a:gd name="T96" fmla="*/ 1135 w 1949"/>
              <a:gd name="T97" fmla="*/ 100 h 1474"/>
              <a:gd name="T98" fmla="*/ 1076 w 1949"/>
              <a:gd name="T99" fmla="*/ 210 h 1474"/>
              <a:gd name="T100" fmla="*/ 1115 w 1949"/>
              <a:gd name="T101" fmla="*/ 229 h 1474"/>
              <a:gd name="T102" fmla="*/ 1212 w 1949"/>
              <a:gd name="T103" fmla="*/ 291 h 1474"/>
              <a:gd name="T104" fmla="*/ 1300 w 1949"/>
              <a:gd name="T105" fmla="*/ 345 h 1474"/>
              <a:gd name="T106" fmla="*/ 1354 w 1949"/>
              <a:gd name="T107" fmla="*/ 302 h 1474"/>
              <a:gd name="T108" fmla="*/ 1384 w 1949"/>
              <a:gd name="T109" fmla="*/ 49 h 1474"/>
              <a:gd name="T110" fmla="*/ 1436 w 1949"/>
              <a:gd name="T111" fmla="*/ 43 h 1474"/>
              <a:gd name="T112" fmla="*/ 1471 w 1949"/>
              <a:gd name="T113" fmla="*/ 164 h 1474"/>
              <a:gd name="T114" fmla="*/ 1544 w 1949"/>
              <a:gd name="T115" fmla="*/ 205 h 1474"/>
              <a:gd name="T116" fmla="*/ 1610 w 1949"/>
              <a:gd name="T117" fmla="*/ 407 h 1474"/>
              <a:gd name="T118" fmla="*/ 1716 w 1949"/>
              <a:gd name="T119" fmla="*/ 479 h 1474"/>
              <a:gd name="T120" fmla="*/ 1759 w 1949"/>
              <a:gd name="T121" fmla="*/ 570 h 1474"/>
              <a:gd name="T122" fmla="*/ 1823 w 1949"/>
              <a:gd name="T123" fmla="*/ 635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49" h="1474">
                <a:moveTo>
                  <a:pt x="1903" y="715"/>
                </a:moveTo>
                <a:lnTo>
                  <a:pt x="1908" y="723"/>
                </a:lnTo>
                <a:lnTo>
                  <a:pt x="1912" y="730"/>
                </a:lnTo>
                <a:lnTo>
                  <a:pt x="1917" y="740"/>
                </a:lnTo>
                <a:lnTo>
                  <a:pt x="1921" y="751"/>
                </a:lnTo>
                <a:lnTo>
                  <a:pt x="1930" y="774"/>
                </a:lnTo>
                <a:lnTo>
                  <a:pt x="1936" y="798"/>
                </a:lnTo>
                <a:lnTo>
                  <a:pt x="1941" y="823"/>
                </a:lnTo>
                <a:lnTo>
                  <a:pt x="1946" y="848"/>
                </a:lnTo>
                <a:lnTo>
                  <a:pt x="1948" y="872"/>
                </a:lnTo>
                <a:lnTo>
                  <a:pt x="1949" y="893"/>
                </a:lnTo>
                <a:lnTo>
                  <a:pt x="1948" y="908"/>
                </a:lnTo>
                <a:lnTo>
                  <a:pt x="1947" y="923"/>
                </a:lnTo>
                <a:lnTo>
                  <a:pt x="1945" y="939"/>
                </a:lnTo>
                <a:lnTo>
                  <a:pt x="1941" y="954"/>
                </a:lnTo>
                <a:lnTo>
                  <a:pt x="1937" y="969"/>
                </a:lnTo>
                <a:lnTo>
                  <a:pt x="1933" y="982"/>
                </a:lnTo>
                <a:lnTo>
                  <a:pt x="1927" y="992"/>
                </a:lnTo>
                <a:lnTo>
                  <a:pt x="1922" y="1000"/>
                </a:lnTo>
                <a:lnTo>
                  <a:pt x="1922" y="1027"/>
                </a:lnTo>
                <a:lnTo>
                  <a:pt x="1922" y="1041"/>
                </a:lnTo>
                <a:lnTo>
                  <a:pt x="1922" y="1045"/>
                </a:lnTo>
                <a:lnTo>
                  <a:pt x="1922" y="1046"/>
                </a:lnTo>
                <a:lnTo>
                  <a:pt x="1918" y="1056"/>
                </a:lnTo>
                <a:lnTo>
                  <a:pt x="1917" y="1064"/>
                </a:lnTo>
                <a:lnTo>
                  <a:pt x="1915" y="1071"/>
                </a:lnTo>
                <a:lnTo>
                  <a:pt x="1910" y="1081"/>
                </a:lnTo>
                <a:lnTo>
                  <a:pt x="1888" y="1111"/>
                </a:lnTo>
                <a:lnTo>
                  <a:pt x="1866" y="1137"/>
                </a:lnTo>
                <a:lnTo>
                  <a:pt x="1856" y="1151"/>
                </a:lnTo>
                <a:lnTo>
                  <a:pt x="1848" y="1165"/>
                </a:lnTo>
                <a:lnTo>
                  <a:pt x="1843" y="1173"/>
                </a:lnTo>
                <a:lnTo>
                  <a:pt x="1840" y="1181"/>
                </a:lnTo>
                <a:lnTo>
                  <a:pt x="1837" y="1190"/>
                </a:lnTo>
                <a:lnTo>
                  <a:pt x="1834" y="1200"/>
                </a:lnTo>
                <a:lnTo>
                  <a:pt x="1819" y="1231"/>
                </a:lnTo>
                <a:lnTo>
                  <a:pt x="1803" y="1268"/>
                </a:lnTo>
                <a:lnTo>
                  <a:pt x="1796" y="1289"/>
                </a:lnTo>
                <a:lnTo>
                  <a:pt x="1789" y="1309"/>
                </a:lnTo>
                <a:lnTo>
                  <a:pt x="1787" y="1320"/>
                </a:lnTo>
                <a:lnTo>
                  <a:pt x="1785" y="1331"/>
                </a:lnTo>
                <a:lnTo>
                  <a:pt x="1784" y="1343"/>
                </a:lnTo>
                <a:lnTo>
                  <a:pt x="1784" y="1353"/>
                </a:lnTo>
                <a:lnTo>
                  <a:pt x="1784" y="1350"/>
                </a:lnTo>
                <a:lnTo>
                  <a:pt x="1782" y="1357"/>
                </a:lnTo>
                <a:lnTo>
                  <a:pt x="1778" y="1363"/>
                </a:lnTo>
                <a:lnTo>
                  <a:pt x="1775" y="1369"/>
                </a:lnTo>
                <a:lnTo>
                  <a:pt x="1771" y="1374"/>
                </a:lnTo>
                <a:lnTo>
                  <a:pt x="1767" y="1379"/>
                </a:lnTo>
                <a:lnTo>
                  <a:pt x="1761" y="1383"/>
                </a:lnTo>
                <a:lnTo>
                  <a:pt x="1756" y="1387"/>
                </a:lnTo>
                <a:lnTo>
                  <a:pt x="1750" y="1390"/>
                </a:lnTo>
                <a:lnTo>
                  <a:pt x="1737" y="1397"/>
                </a:lnTo>
                <a:lnTo>
                  <a:pt x="1724" y="1401"/>
                </a:lnTo>
                <a:lnTo>
                  <a:pt x="1710" y="1407"/>
                </a:lnTo>
                <a:lnTo>
                  <a:pt x="1695" y="1410"/>
                </a:lnTo>
                <a:lnTo>
                  <a:pt x="1681" y="1414"/>
                </a:lnTo>
                <a:lnTo>
                  <a:pt x="1667" y="1419"/>
                </a:lnTo>
                <a:lnTo>
                  <a:pt x="1653" y="1425"/>
                </a:lnTo>
                <a:lnTo>
                  <a:pt x="1641" y="1430"/>
                </a:lnTo>
                <a:lnTo>
                  <a:pt x="1636" y="1435"/>
                </a:lnTo>
                <a:lnTo>
                  <a:pt x="1631" y="1439"/>
                </a:lnTo>
                <a:lnTo>
                  <a:pt x="1625" y="1443"/>
                </a:lnTo>
                <a:lnTo>
                  <a:pt x="1622" y="1448"/>
                </a:lnTo>
                <a:lnTo>
                  <a:pt x="1618" y="1453"/>
                </a:lnTo>
                <a:lnTo>
                  <a:pt x="1614" y="1460"/>
                </a:lnTo>
                <a:lnTo>
                  <a:pt x="1612" y="1466"/>
                </a:lnTo>
                <a:lnTo>
                  <a:pt x="1610" y="1474"/>
                </a:lnTo>
                <a:lnTo>
                  <a:pt x="1593" y="1465"/>
                </a:lnTo>
                <a:lnTo>
                  <a:pt x="1565" y="1450"/>
                </a:lnTo>
                <a:lnTo>
                  <a:pt x="1551" y="1441"/>
                </a:lnTo>
                <a:lnTo>
                  <a:pt x="1539" y="1434"/>
                </a:lnTo>
                <a:lnTo>
                  <a:pt x="1530" y="1427"/>
                </a:lnTo>
                <a:lnTo>
                  <a:pt x="1526" y="1423"/>
                </a:lnTo>
                <a:lnTo>
                  <a:pt x="1519" y="1424"/>
                </a:lnTo>
                <a:lnTo>
                  <a:pt x="1514" y="1426"/>
                </a:lnTo>
                <a:lnTo>
                  <a:pt x="1509" y="1428"/>
                </a:lnTo>
                <a:lnTo>
                  <a:pt x="1505" y="1430"/>
                </a:lnTo>
                <a:lnTo>
                  <a:pt x="1499" y="1436"/>
                </a:lnTo>
                <a:lnTo>
                  <a:pt x="1495" y="1442"/>
                </a:lnTo>
                <a:lnTo>
                  <a:pt x="1489" y="1448"/>
                </a:lnTo>
                <a:lnTo>
                  <a:pt x="1483" y="1453"/>
                </a:lnTo>
                <a:lnTo>
                  <a:pt x="1478" y="1455"/>
                </a:lnTo>
                <a:lnTo>
                  <a:pt x="1474" y="1456"/>
                </a:lnTo>
                <a:lnTo>
                  <a:pt x="1468" y="1457"/>
                </a:lnTo>
                <a:lnTo>
                  <a:pt x="1460" y="1457"/>
                </a:lnTo>
                <a:lnTo>
                  <a:pt x="1447" y="1457"/>
                </a:lnTo>
                <a:lnTo>
                  <a:pt x="1433" y="1456"/>
                </a:lnTo>
                <a:lnTo>
                  <a:pt x="1418" y="1453"/>
                </a:lnTo>
                <a:lnTo>
                  <a:pt x="1404" y="1450"/>
                </a:lnTo>
                <a:lnTo>
                  <a:pt x="1389" y="1445"/>
                </a:lnTo>
                <a:lnTo>
                  <a:pt x="1374" y="1441"/>
                </a:lnTo>
                <a:lnTo>
                  <a:pt x="1360" y="1435"/>
                </a:lnTo>
                <a:lnTo>
                  <a:pt x="1346" y="1428"/>
                </a:lnTo>
                <a:lnTo>
                  <a:pt x="1333" y="1421"/>
                </a:lnTo>
                <a:lnTo>
                  <a:pt x="1321" y="1412"/>
                </a:lnTo>
                <a:lnTo>
                  <a:pt x="1310" y="1403"/>
                </a:lnTo>
                <a:lnTo>
                  <a:pt x="1301" y="1392"/>
                </a:lnTo>
                <a:lnTo>
                  <a:pt x="1294" y="1383"/>
                </a:lnTo>
                <a:lnTo>
                  <a:pt x="1288" y="1371"/>
                </a:lnTo>
                <a:lnTo>
                  <a:pt x="1286" y="1365"/>
                </a:lnTo>
                <a:lnTo>
                  <a:pt x="1284" y="1359"/>
                </a:lnTo>
                <a:lnTo>
                  <a:pt x="1284" y="1352"/>
                </a:lnTo>
                <a:lnTo>
                  <a:pt x="1283" y="1346"/>
                </a:lnTo>
                <a:lnTo>
                  <a:pt x="1282" y="1336"/>
                </a:lnTo>
                <a:lnTo>
                  <a:pt x="1280" y="1328"/>
                </a:lnTo>
                <a:lnTo>
                  <a:pt x="1276" y="1319"/>
                </a:lnTo>
                <a:lnTo>
                  <a:pt x="1272" y="1310"/>
                </a:lnTo>
                <a:lnTo>
                  <a:pt x="1268" y="1302"/>
                </a:lnTo>
                <a:lnTo>
                  <a:pt x="1263" y="1294"/>
                </a:lnTo>
                <a:lnTo>
                  <a:pt x="1261" y="1285"/>
                </a:lnTo>
                <a:lnTo>
                  <a:pt x="1260" y="1277"/>
                </a:lnTo>
                <a:lnTo>
                  <a:pt x="1260" y="1269"/>
                </a:lnTo>
                <a:lnTo>
                  <a:pt x="1249" y="1273"/>
                </a:lnTo>
                <a:lnTo>
                  <a:pt x="1242" y="1277"/>
                </a:lnTo>
                <a:lnTo>
                  <a:pt x="1233" y="1279"/>
                </a:lnTo>
                <a:lnTo>
                  <a:pt x="1226" y="1281"/>
                </a:lnTo>
                <a:lnTo>
                  <a:pt x="1205" y="1281"/>
                </a:lnTo>
                <a:lnTo>
                  <a:pt x="1202" y="1281"/>
                </a:lnTo>
                <a:lnTo>
                  <a:pt x="1208" y="1272"/>
                </a:lnTo>
                <a:lnTo>
                  <a:pt x="1213" y="1265"/>
                </a:lnTo>
                <a:lnTo>
                  <a:pt x="1215" y="1260"/>
                </a:lnTo>
                <a:lnTo>
                  <a:pt x="1217" y="1255"/>
                </a:lnTo>
                <a:lnTo>
                  <a:pt x="1218" y="1250"/>
                </a:lnTo>
                <a:lnTo>
                  <a:pt x="1218" y="1242"/>
                </a:lnTo>
                <a:lnTo>
                  <a:pt x="1217" y="1236"/>
                </a:lnTo>
                <a:lnTo>
                  <a:pt x="1216" y="1230"/>
                </a:lnTo>
                <a:lnTo>
                  <a:pt x="1214" y="1225"/>
                </a:lnTo>
                <a:lnTo>
                  <a:pt x="1211" y="1222"/>
                </a:lnTo>
                <a:lnTo>
                  <a:pt x="1205" y="1215"/>
                </a:lnTo>
                <a:lnTo>
                  <a:pt x="1199" y="1212"/>
                </a:lnTo>
                <a:lnTo>
                  <a:pt x="1194" y="1227"/>
                </a:lnTo>
                <a:lnTo>
                  <a:pt x="1189" y="1231"/>
                </a:lnTo>
                <a:lnTo>
                  <a:pt x="1186" y="1237"/>
                </a:lnTo>
                <a:lnTo>
                  <a:pt x="1181" y="1242"/>
                </a:lnTo>
                <a:lnTo>
                  <a:pt x="1178" y="1250"/>
                </a:lnTo>
                <a:lnTo>
                  <a:pt x="1174" y="1255"/>
                </a:lnTo>
                <a:lnTo>
                  <a:pt x="1168" y="1260"/>
                </a:lnTo>
                <a:lnTo>
                  <a:pt x="1165" y="1263"/>
                </a:lnTo>
                <a:lnTo>
                  <a:pt x="1161" y="1264"/>
                </a:lnTo>
                <a:lnTo>
                  <a:pt x="1157" y="1265"/>
                </a:lnTo>
                <a:lnTo>
                  <a:pt x="1152" y="1266"/>
                </a:lnTo>
                <a:lnTo>
                  <a:pt x="1149" y="1265"/>
                </a:lnTo>
                <a:lnTo>
                  <a:pt x="1147" y="1264"/>
                </a:lnTo>
                <a:lnTo>
                  <a:pt x="1145" y="1262"/>
                </a:lnTo>
                <a:lnTo>
                  <a:pt x="1141" y="1258"/>
                </a:lnTo>
                <a:lnTo>
                  <a:pt x="1138" y="1253"/>
                </a:lnTo>
                <a:lnTo>
                  <a:pt x="1137" y="1246"/>
                </a:lnTo>
                <a:lnTo>
                  <a:pt x="1145" y="1244"/>
                </a:lnTo>
                <a:lnTo>
                  <a:pt x="1151" y="1240"/>
                </a:lnTo>
                <a:lnTo>
                  <a:pt x="1158" y="1234"/>
                </a:lnTo>
                <a:lnTo>
                  <a:pt x="1163" y="1228"/>
                </a:lnTo>
                <a:lnTo>
                  <a:pt x="1167" y="1219"/>
                </a:lnTo>
                <a:lnTo>
                  <a:pt x="1172" y="1211"/>
                </a:lnTo>
                <a:lnTo>
                  <a:pt x="1175" y="1202"/>
                </a:lnTo>
                <a:lnTo>
                  <a:pt x="1178" y="1192"/>
                </a:lnTo>
                <a:lnTo>
                  <a:pt x="1183" y="1172"/>
                </a:lnTo>
                <a:lnTo>
                  <a:pt x="1185" y="1152"/>
                </a:lnTo>
                <a:lnTo>
                  <a:pt x="1187" y="1136"/>
                </a:lnTo>
                <a:lnTo>
                  <a:pt x="1187" y="1123"/>
                </a:lnTo>
                <a:lnTo>
                  <a:pt x="1175" y="1137"/>
                </a:lnTo>
                <a:lnTo>
                  <a:pt x="1162" y="1154"/>
                </a:lnTo>
                <a:lnTo>
                  <a:pt x="1148" y="1174"/>
                </a:lnTo>
                <a:lnTo>
                  <a:pt x="1134" y="1194"/>
                </a:lnTo>
                <a:lnTo>
                  <a:pt x="1126" y="1204"/>
                </a:lnTo>
                <a:lnTo>
                  <a:pt x="1120" y="1213"/>
                </a:lnTo>
                <a:lnTo>
                  <a:pt x="1112" y="1220"/>
                </a:lnTo>
                <a:lnTo>
                  <a:pt x="1105" y="1228"/>
                </a:lnTo>
                <a:lnTo>
                  <a:pt x="1097" y="1234"/>
                </a:lnTo>
                <a:lnTo>
                  <a:pt x="1090" y="1239"/>
                </a:lnTo>
                <a:lnTo>
                  <a:pt x="1083" y="1241"/>
                </a:lnTo>
                <a:lnTo>
                  <a:pt x="1076" y="1242"/>
                </a:lnTo>
                <a:lnTo>
                  <a:pt x="1072" y="1242"/>
                </a:lnTo>
                <a:lnTo>
                  <a:pt x="1069" y="1241"/>
                </a:lnTo>
                <a:lnTo>
                  <a:pt x="1067" y="1240"/>
                </a:lnTo>
                <a:lnTo>
                  <a:pt x="1066" y="1238"/>
                </a:lnTo>
                <a:lnTo>
                  <a:pt x="1064" y="1232"/>
                </a:lnTo>
                <a:lnTo>
                  <a:pt x="1063" y="1227"/>
                </a:lnTo>
                <a:lnTo>
                  <a:pt x="1063" y="1216"/>
                </a:lnTo>
                <a:lnTo>
                  <a:pt x="1064" y="1212"/>
                </a:lnTo>
                <a:lnTo>
                  <a:pt x="1062" y="1211"/>
                </a:lnTo>
                <a:lnTo>
                  <a:pt x="1058" y="1209"/>
                </a:lnTo>
                <a:lnTo>
                  <a:pt x="1055" y="1204"/>
                </a:lnTo>
                <a:lnTo>
                  <a:pt x="1051" y="1199"/>
                </a:lnTo>
                <a:lnTo>
                  <a:pt x="1042" y="1185"/>
                </a:lnTo>
                <a:lnTo>
                  <a:pt x="1034" y="1168"/>
                </a:lnTo>
                <a:lnTo>
                  <a:pt x="1015" y="1135"/>
                </a:lnTo>
                <a:lnTo>
                  <a:pt x="1002" y="1111"/>
                </a:lnTo>
                <a:lnTo>
                  <a:pt x="996" y="1106"/>
                </a:lnTo>
                <a:lnTo>
                  <a:pt x="988" y="1099"/>
                </a:lnTo>
                <a:lnTo>
                  <a:pt x="978" y="1094"/>
                </a:lnTo>
                <a:lnTo>
                  <a:pt x="968" y="1090"/>
                </a:lnTo>
                <a:lnTo>
                  <a:pt x="957" y="1085"/>
                </a:lnTo>
                <a:lnTo>
                  <a:pt x="945" y="1081"/>
                </a:lnTo>
                <a:lnTo>
                  <a:pt x="932" y="1077"/>
                </a:lnTo>
                <a:lnTo>
                  <a:pt x="919" y="1073"/>
                </a:lnTo>
                <a:lnTo>
                  <a:pt x="891" y="1068"/>
                </a:lnTo>
                <a:lnTo>
                  <a:pt x="865" y="1065"/>
                </a:lnTo>
                <a:lnTo>
                  <a:pt x="839" y="1062"/>
                </a:lnTo>
                <a:lnTo>
                  <a:pt x="818" y="1061"/>
                </a:lnTo>
                <a:lnTo>
                  <a:pt x="807" y="1061"/>
                </a:lnTo>
                <a:lnTo>
                  <a:pt x="797" y="1062"/>
                </a:lnTo>
                <a:lnTo>
                  <a:pt x="787" y="1065"/>
                </a:lnTo>
                <a:lnTo>
                  <a:pt x="780" y="1066"/>
                </a:lnTo>
                <a:lnTo>
                  <a:pt x="766" y="1071"/>
                </a:lnTo>
                <a:lnTo>
                  <a:pt x="753" y="1077"/>
                </a:lnTo>
                <a:lnTo>
                  <a:pt x="742" y="1083"/>
                </a:lnTo>
                <a:lnTo>
                  <a:pt x="731" y="1090"/>
                </a:lnTo>
                <a:lnTo>
                  <a:pt x="719" y="1095"/>
                </a:lnTo>
                <a:lnTo>
                  <a:pt x="706" y="1100"/>
                </a:lnTo>
                <a:lnTo>
                  <a:pt x="690" y="1105"/>
                </a:lnTo>
                <a:lnTo>
                  <a:pt x="673" y="1108"/>
                </a:lnTo>
                <a:lnTo>
                  <a:pt x="657" y="1110"/>
                </a:lnTo>
                <a:lnTo>
                  <a:pt x="639" y="1112"/>
                </a:lnTo>
                <a:lnTo>
                  <a:pt x="607" y="1115"/>
                </a:lnTo>
                <a:lnTo>
                  <a:pt x="576" y="1120"/>
                </a:lnTo>
                <a:lnTo>
                  <a:pt x="562" y="1122"/>
                </a:lnTo>
                <a:lnTo>
                  <a:pt x="549" y="1126"/>
                </a:lnTo>
                <a:lnTo>
                  <a:pt x="536" y="1132"/>
                </a:lnTo>
                <a:lnTo>
                  <a:pt x="525" y="1138"/>
                </a:lnTo>
                <a:lnTo>
                  <a:pt x="521" y="1141"/>
                </a:lnTo>
                <a:lnTo>
                  <a:pt x="515" y="1147"/>
                </a:lnTo>
                <a:lnTo>
                  <a:pt x="512" y="1151"/>
                </a:lnTo>
                <a:lnTo>
                  <a:pt x="508" y="1157"/>
                </a:lnTo>
                <a:lnTo>
                  <a:pt x="505" y="1163"/>
                </a:lnTo>
                <a:lnTo>
                  <a:pt x="502" y="1170"/>
                </a:lnTo>
                <a:lnTo>
                  <a:pt x="500" y="1177"/>
                </a:lnTo>
                <a:lnTo>
                  <a:pt x="498" y="1185"/>
                </a:lnTo>
                <a:lnTo>
                  <a:pt x="473" y="1188"/>
                </a:lnTo>
                <a:lnTo>
                  <a:pt x="449" y="1192"/>
                </a:lnTo>
                <a:lnTo>
                  <a:pt x="425" y="1194"/>
                </a:lnTo>
                <a:lnTo>
                  <a:pt x="398" y="1197"/>
                </a:lnTo>
                <a:lnTo>
                  <a:pt x="389" y="1192"/>
                </a:lnTo>
                <a:lnTo>
                  <a:pt x="383" y="1190"/>
                </a:lnTo>
                <a:lnTo>
                  <a:pt x="377" y="1189"/>
                </a:lnTo>
                <a:lnTo>
                  <a:pt x="372" y="1190"/>
                </a:lnTo>
                <a:lnTo>
                  <a:pt x="367" y="1192"/>
                </a:lnTo>
                <a:lnTo>
                  <a:pt x="363" y="1194"/>
                </a:lnTo>
                <a:lnTo>
                  <a:pt x="359" y="1196"/>
                </a:lnTo>
                <a:lnTo>
                  <a:pt x="352" y="1197"/>
                </a:lnTo>
                <a:lnTo>
                  <a:pt x="340" y="1197"/>
                </a:lnTo>
                <a:lnTo>
                  <a:pt x="331" y="1199"/>
                </a:lnTo>
                <a:lnTo>
                  <a:pt x="321" y="1202"/>
                </a:lnTo>
                <a:lnTo>
                  <a:pt x="311" y="1205"/>
                </a:lnTo>
                <a:lnTo>
                  <a:pt x="294" y="1215"/>
                </a:lnTo>
                <a:lnTo>
                  <a:pt x="277" y="1225"/>
                </a:lnTo>
                <a:lnTo>
                  <a:pt x="259" y="1236"/>
                </a:lnTo>
                <a:lnTo>
                  <a:pt x="239" y="1245"/>
                </a:lnTo>
                <a:lnTo>
                  <a:pt x="228" y="1249"/>
                </a:lnTo>
                <a:lnTo>
                  <a:pt x="216" y="1252"/>
                </a:lnTo>
                <a:lnTo>
                  <a:pt x="204" y="1253"/>
                </a:lnTo>
                <a:lnTo>
                  <a:pt x="190" y="1254"/>
                </a:lnTo>
                <a:lnTo>
                  <a:pt x="184" y="1254"/>
                </a:lnTo>
                <a:lnTo>
                  <a:pt x="176" y="1252"/>
                </a:lnTo>
                <a:lnTo>
                  <a:pt x="169" y="1251"/>
                </a:lnTo>
                <a:lnTo>
                  <a:pt x="160" y="1247"/>
                </a:lnTo>
                <a:lnTo>
                  <a:pt x="142" y="1241"/>
                </a:lnTo>
                <a:lnTo>
                  <a:pt x="122" y="1232"/>
                </a:lnTo>
                <a:lnTo>
                  <a:pt x="106" y="1222"/>
                </a:lnTo>
                <a:lnTo>
                  <a:pt x="92" y="1212"/>
                </a:lnTo>
                <a:lnTo>
                  <a:pt x="87" y="1206"/>
                </a:lnTo>
                <a:lnTo>
                  <a:pt x="82" y="1202"/>
                </a:lnTo>
                <a:lnTo>
                  <a:pt x="79" y="1197"/>
                </a:lnTo>
                <a:lnTo>
                  <a:pt x="78" y="1192"/>
                </a:lnTo>
                <a:lnTo>
                  <a:pt x="79" y="1188"/>
                </a:lnTo>
                <a:lnTo>
                  <a:pt x="80" y="1183"/>
                </a:lnTo>
                <a:lnTo>
                  <a:pt x="82" y="1178"/>
                </a:lnTo>
                <a:lnTo>
                  <a:pt x="85" y="1174"/>
                </a:lnTo>
                <a:lnTo>
                  <a:pt x="91" y="1166"/>
                </a:lnTo>
                <a:lnTo>
                  <a:pt x="97" y="1159"/>
                </a:lnTo>
                <a:lnTo>
                  <a:pt x="105" y="1150"/>
                </a:lnTo>
                <a:lnTo>
                  <a:pt x="112" y="1140"/>
                </a:lnTo>
                <a:lnTo>
                  <a:pt x="114" y="1135"/>
                </a:lnTo>
                <a:lnTo>
                  <a:pt x="116" y="1128"/>
                </a:lnTo>
                <a:lnTo>
                  <a:pt x="117" y="1122"/>
                </a:lnTo>
                <a:lnTo>
                  <a:pt x="117" y="1115"/>
                </a:lnTo>
                <a:lnTo>
                  <a:pt x="116" y="1098"/>
                </a:lnTo>
                <a:lnTo>
                  <a:pt x="114" y="1082"/>
                </a:lnTo>
                <a:lnTo>
                  <a:pt x="109" y="1068"/>
                </a:lnTo>
                <a:lnTo>
                  <a:pt x="104" y="1055"/>
                </a:lnTo>
                <a:lnTo>
                  <a:pt x="93" y="1030"/>
                </a:lnTo>
                <a:lnTo>
                  <a:pt x="82" y="1007"/>
                </a:lnTo>
                <a:lnTo>
                  <a:pt x="76" y="982"/>
                </a:lnTo>
                <a:lnTo>
                  <a:pt x="71" y="961"/>
                </a:lnTo>
                <a:lnTo>
                  <a:pt x="65" y="941"/>
                </a:lnTo>
                <a:lnTo>
                  <a:pt x="61" y="924"/>
                </a:lnTo>
                <a:lnTo>
                  <a:pt x="55" y="907"/>
                </a:lnTo>
                <a:lnTo>
                  <a:pt x="50" y="888"/>
                </a:lnTo>
                <a:lnTo>
                  <a:pt x="45" y="869"/>
                </a:lnTo>
                <a:lnTo>
                  <a:pt x="36" y="846"/>
                </a:lnTo>
                <a:lnTo>
                  <a:pt x="33" y="836"/>
                </a:lnTo>
                <a:lnTo>
                  <a:pt x="26" y="829"/>
                </a:lnTo>
                <a:lnTo>
                  <a:pt x="20" y="822"/>
                </a:lnTo>
                <a:lnTo>
                  <a:pt x="13" y="816"/>
                </a:lnTo>
                <a:lnTo>
                  <a:pt x="7" y="809"/>
                </a:lnTo>
                <a:lnTo>
                  <a:pt x="2" y="802"/>
                </a:lnTo>
                <a:lnTo>
                  <a:pt x="1" y="797"/>
                </a:lnTo>
                <a:lnTo>
                  <a:pt x="0" y="794"/>
                </a:lnTo>
                <a:lnTo>
                  <a:pt x="0" y="790"/>
                </a:lnTo>
                <a:lnTo>
                  <a:pt x="1" y="784"/>
                </a:lnTo>
                <a:lnTo>
                  <a:pt x="6" y="775"/>
                </a:lnTo>
                <a:lnTo>
                  <a:pt x="13" y="762"/>
                </a:lnTo>
                <a:lnTo>
                  <a:pt x="17" y="769"/>
                </a:lnTo>
                <a:lnTo>
                  <a:pt x="20" y="776"/>
                </a:lnTo>
                <a:lnTo>
                  <a:pt x="23" y="781"/>
                </a:lnTo>
                <a:lnTo>
                  <a:pt x="28" y="784"/>
                </a:lnTo>
                <a:lnTo>
                  <a:pt x="31" y="779"/>
                </a:lnTo>
                <a:lnTo>
                  <a:pt x="31" y="775"/>
                </a:lnTo>
                <a:lnTo>
                  <a:pt x="29" y="769"/>
                </a:lnTo>
                <a:lnTo>
                  <a:pt x="28" y="762"/>
                </a:lnTo>
                <a:lnTo>
                  <a:pt x="27" y="753"/>
                </a:lnTo>
                <a:lnTo>
                  <a:pt x="25" y="744"/>
                </a:lnTo>
                <a:lnTo>
                  <a:pt x="21" y="736"/>
                </a:lnTo>
                <a:lnTo>
                  <a:pt x="17" y="726"/>
                </a:lnTo>
                <a:lnTo>
                  <a:pt x="13" y="716"/>
                </a:lnTo>
                <a:lnTo>
                  <a:pt x="9" y="704"/>
                </a:lnTo>
                <a:lnTo>
                  <a:pt x="7" y="691"/>
                </a:lnTo>
                <a:lnTo>
                  <a:pt x="6" y="677"/>
                </a:lnTo>
                <a:lnTo>
                  <a:pt x="6" y="645"/>
                </a:lnTo>
                <a:lnTo>
                  <a:pt x="6" y="622"/>
                </a:lnTo>
                <a:lnTo>
                  <a:pt x="6" y="603"/>
                </a:lnTo>
                <a:lnTo>
                  <a:pt x="6" y="577"/>
                </a:lnTo>
                <a:lnTo>
                  <a:pt x="6" y="571"/>
                </a:lnTo>
                <a:lnTo>
                  <a:pt x="8" y="568"/>
                </a:lnTo>
                <a:lnTo>
                  <a:pt x="10" y="565"/>
                </a:lnTo>
                <a:lnTo>
                  <a:pt x="13" y="563"/>
                </a:lnTo>
                <a:lnTo>
                  <a:pt x="20" y="560"/>
                </a:lnTo>
                <a:lnTo>
                  <a:pt x="25" y="557"/>
                </a:lnTo>
                <a:lnTo>
                  <a:pt x="28" y="573"/>
                </a:lnTo>
                <a:lnTo>
                  <a:pt x="35" y="571"/>
                </a:lnTo>
                <a:lnTo>
                  <a:pt x="40" y="570"/>
                </a:lnTo>
                <a:lnTo>
                  <a:pt x="47" y="567"/>
                </a:lnTo>
                <a:lnTo>
                  <a:pt x="53" y="564"/>
                </a:lnTo>
                <a:lnTo>
                  <a:pt x="65" y="556"/>
                </a:lnTo>
                <a:lnTo>
                  <a:pt x="77" y="546"/>
                </a:lnTo>
                <a:lnTo>
                  <a:pt x="100" y="526"/>
                </a:lnTo>
                <a:lnTo>
                  <a:pt x="117" y="507"/>
                </a:lnTo>
                <a:lnTo>
                  <a:pt x="121" y="504"/>
                </a:lnTo>
                <a:lnTo>
                  <a:pt x="127" y="501"/>
                </a:lnTo>
                <a:lnTo>
                  <a:pt x="132" y="498"/>
                </a:lnTo>
                <a:lnTo>
                  <a:pt x="139" y="496"/>
                </a:lnTo>
                <a:lnTo>
                  <a:pt x="153" y="491"/>
                </a:lnTo>
                <a:lnTo>
                  <a:pt x="169" y="488"/>
                </a:lnTo>
                <a:lnTo>
                  <a:pt x="202" y="484"/>
                </a:lnTo>
                <a:lnTo>
                  <a:pt x="232" y="480"/>
                </a:lnTo>
                <a:lnTo>
                  <a:pt x="258" y="475"/>
                </a:lnTo>
                <a:lnTo>
                  <a:pt x="290" y="466"/>
                </a:lnTo>
                <a:lnTo>
                  <a:pt x="306" y="460"/>
                </a:lnTo>
                <a:lnTo>
                  <a:pt x="323" y="454"/>
                </a:lnTo>
                <a:lnTo>
                  <a:pt x="339" y="448"/>
                </a:lnTo>
                <a:lnTo>
                  <a:pt x="356" y="440"/>
                </a:lnTo>
                <a:lnTo>
                  <a:pt x="371" y="433"/>
                </a:lnTo>
                <a:lnTo>
                  <a:pt x="386" y="424"/>
                </a:lnTo>
                <a:lnTo>
                  <a:pt x="399" y="415"/>
                </a:lnTo>
                <a:lnTo>
                  <a:pt x="411" y="406"/>
                </a:lnTo>
                <a:lnTo>
                  <a:pt x="419" y="396"/>
                </a:lnTo>
                <a:lnTo>
                  <a:pt x="427" y="386"/>
                </a:lnTo>
                <a:lnTo>
                  <a:pt x="429" y="381"/>
                </a:lnTo>
                <a:lnTo>
                  <a:pt x="431" y="375"/>
                </a:lnTo>
                <a:lnTo>
                  <a:pt x="432" y="370"/>
                </a:lnTo>
                <a:lnTo>
                  <a:pt x="432" y="365"/>
                </a:lnTo>
                <a:lnTo>
                  <a:pt x="432" y="350"/>
                </a:lnTo>
                <a:lnTo>
                  <a:pt x="432" y="334"/>
                </a:lnTo>
                <a:lnTo>
                  <a:pt x="433" y="329"/>
                </a:lnTo>
                <a:lnTo>
                  <a:pt x="433" y="322"/>
                </a:lnTo>
                <a:lnTo>
                  <a:pt x="434" y="317"/>
                </a:lnTo>
                <a:lnTo>
                  <a:pt x="436" y="312"/>
                </a:lnTo>
                <a:lnTo>
                  <a:pt x="439" y="306"/>
                </a:lnTo>
                <a:lnTo>
                  <a:pt x="442" y="302"/>
                </a:lnTo>
                <a:lnTo>
                  <a:pt x="446" y="296"/>
                </a:lnTo>
                <a:lnTo>
                  <a:pt x="452" y="292"/>
                </a:lnTo>
                <a:lnTo>
                  <a:pt x="460" y="302"/>
                </a:lnTo>
                <a:lnTo>
                  <a:pt x="467" y="311"/>
                </a:lnTo>
                <a:lnTo>
                  <a:pt x="473" y="318"/>
                </a:lnTo>
                <a:lnTo>
                  <a:pt x="479" y="327"/>
                </a:lnTo>
                <a:lnTo>
                  <a:pt x="482" y="325"/>
                </a:lnTo>
                <a:lnTo>
                  <a:pt x="485" y="321"/>
                </a:lnTo>
                <a:lnTo>
                  <a:pt x="487" y="319"/>
                </a:lnTo>
                <a:lnTo>
                  <a:pt x="489" y="316"/>
                </a:lnTo>
                <a:lnTo>
                  <a:pt x="492" y="308"/>
                </a:lnTo>
                <a:lnTo>
                  <a:pt x="493" y="301"/>
                </a:lnTo>
                <a:lnTo>
                  <a:pt x="495" y="286"/>
                </a:lnTo>
                <a:lnTo>
                  <a:pt x="498" y="273"/>
                </a:lnTo>
                <a:lnTo>
                  <a:pt x="507" y="276"/>
                </a:lnTo>
                <a:lnTo>
                  <a:pt x="515" y="280"/>
                </a:lnTo>
                <a:lnTo>
                  <a:pt x="524" y="284"/>
                </a:lnTo>
                <a:lnTo>
                  <a:pt x="533" y="285"/>
                </a:lnTo>
                <a:lnTo>
                  <a:pt x="533" y="276"/>
                </a:lnTo>
                <a:lnTo>
                  <a:pt x="535" y="268"/>
                </a:lnTo>
                <a:lnTo>
                  <a:pt x="536" y="262"/>
                </a:lnTo>
                <a:lnTo>
                  <a:pt x="538" y="255"/>
                </a:lnTo>
                <a:lnTo>
                  <a:pt x="543" y="245"/>
                </a:lnTo>
                <a:lnTo>
                  <a:pt x="551" y="235"/>
                </a:lnTo>
                <a:lnTo>
                  <a:pt x="557" y="226"/>
                </a:lnTo>
                <a:lnTo>
                  <a:pt x="564" y="216"/>
                </a:lnTo>
                <a:lnTo>
                  <a:pt x="566" y="211"/>
                </a:lnTo>
                <a:lnTo>
                  <a:pt x="568" y="206"/>
                </a:lnTo>
                <a:lnTo>
                  <a:pt x="570" y="199"/>
                </a:lnTo>
                <a:lnTo>
                  <a:pt x="571" y="192"/>
                </a:lnTo>
                <a:lnTo>
                  <a:pt x="579" y="192"/>
                </a:lnTo>
                <a:lnTo>
                  <a:pt x="587" y="190"/>
                </a:lnTo>
                <a:lnTo>
                  <a:pt x="594" y="189"/>
                </a:lnTo>
                <a:lnTo>
                  <a:pt x="600" y="186"/>
                </a:lnTo>
                <a:lnTo>
                  <a:pt x="610" y="181"/>
                </a:lnTo>
                <a:lnTo>
                  <a:pt x="620" y="174"/>
                </a:lnTo>
                <a:lnTo>
                  <a:pt x="629" y="169"/>
                </a:lnTo>
                <a:lnTo>
                  <a:pt x="637" y="162"/>
                </a:lnTo>
                <a:lnTo>
                  <a:pt x="643" y="160"/>
                </a:lnTo>
                <a:lnTo>
                  <a:pt x="648" y="159"/>
                </a:lnTo>
                <a:lnTo>
                  <a:pt x="654" y="158"/>
                </a:lnTo>
                <a:lnTo>
                  <a:pt x="660" y="157"/>
                </a:lnTo>
                <a:lnTo>
                  <a:pt x="665" y="158"/>
                </a:lnTo>
                <a:lnTo>
                  <a:pt x="671" y="159"/>
                </a:lnTo>
                <a:lnTo>
                  <a:pt x="676" y="161"/>
                </a:lnTo>
                <a:lnTo>
                  <a:pt x="680" y="163"/>
                </a:lnTo>
                <a:lnTo>
                  <a:pt x="685" y="167"/>
                </a:lnTo>
                <a:lnTo>
                  <a:pt x="689" y="170"/>
                </a:lnTo>
                <a:lnTo>
                  <a:pt x="693" y="174"/>
                </a:lnTo>
                <a:lnTo>
                  <a:pt x="697" y="179"/>
                </a:lnTo>
                <a:lnTo>
                  <a:pt x="703" y="188"/>
                </a:lnTo>
                <a:lnTo>
                  <a:pt x="707" y="199"/>
                </a:lnTo>
                <a:lnTo>
                  <a:pt x="712" y="211"/>
                </a:lnTo>
                <a:lnTo>
                  <a:pt x="714" y="223"/>
                </a:lnTo>
                <a:lnTo>
                  <a:pt x="717" y="219"/>
                </a:lnTo>
                <a:lnTo>
                  <a:pt x="720" y="215"/>
                </a:lnTo>
                <a:lnTo>
                  <a:pt x="724" y="212"/>
                </a:lnTo>
                <a:lnTo>
                  <a:pt x="728" y="209"/>
                </a:lnTo>
                <a:lnTo>
                  <a:pt x="732" y="207"/>
                </a:lnTo>
                <a:lnTo>
                  <a:pt x="738" y="205"/>
                </a:lnTo>
                <a:lnTo>
                  <a:pt x="743" y="203"/>
                </a:lnTo>
                <a:lnTo>
                  <a:pt x="749" y="203"/>
                </a:lnTo>
                <a:lnTo>
                  <a:pt x="764" y="209"/>
                </a:lnTo>
                <a:lnTo>
                  <a:pt x="775" y="215"/>
                </a:lnTo>
                <a:lnTo>
                  <a:pt x="778" y="210"/>
                </a:lnTo>
                <a:lnTo>
                  <a:pt x="779" y="205"/>
                </a:lnTo>
                <a:lnTo>
                  <a:pt x="780" y="199"/>
                </a:lnTo>
                <a:lnTo>
                  <a:pt x="780" y="194"/>
                </a:lnTo>
                <a:lnTo>
                  <a:pt x="780" y="184"/>
                </a:lnTo>
                <a:lnTo>
                  <a:pt x="779" y="173"/>
                </a:lnTo>
                <a:lnTo>
                  <a:pt x="780" y="164"/>
                </a:lnTo>
                <a:lnTo>
                  <a:pt x="783" y="157"/>
                </a:lnTo>
                <a:lnTo>
                  <a:pt x="787" y="150"/>
                </a:lnTo>
                <a:lnTo>
                  <a:pt x="793" y="144"/>
                </a:lnTo>
                <a:lnTo>
                  <a:pt x="797" y="137"/>
                </a:lnTo>
                <a:lnTo>
                  <a:pt x="801" y="131"/>
                </a:lnTo>
                <a:lnTo>
                  <a:pt x="805" y="123"/>
                </a:lnTo>
                <a:lnTo>
                  <a:pt x="806" y="115"/>
                </a:lnTo>
                <a:lnTo>
                  <a:pt x="807" y="110"/>
                </a:lnTo>
                <a:lnTo>
                  <a:pt x="809" y="107"/>
                </a:lnTo>
                <a:lnTo>
                  <a:pt x="812" y="103"/>
                </a:lnTo>
                <a:lnTo>
                  <a:pt x="817" y="100"/>
                </a:lnTo>
                <a:lnTo>
                  <a:pt x="828" y="93"/>
                </a:lnTo>
                <a:lnTo>
                  <a:pt x="842" y="88"/>
                </a:lnTo>
                <a:lnTo>
                  <a:pt x="859" y="82"/>
                </a:lnTo>
                <a:lnTo>
                  <a:pt x="874" y="79"/>
                </a:lnTo>
                <a:lnTo>
                  <a:pt x="889" y="77"/>
                </a:lnTo>
                <a:lnTo>
                  <a:pt x="902" y="77"/>
                </a:lnTo>
                <a:lnTo>
                  <a:pt x="920" y="70"/>
                </a:lnTo>
                <a:lnTo>
                  <a:pt x="933" y="65"/>
                </a:lnTo>
                <a:lnTo>
                  <a:pt x="923" y="55"/>
                </a:lnTo>
                <a:lnTo>
                  <a:pt x="915" y="45"/>
                </a:lnTo>
                <a:lnTo>
                  <a:pt x="910" y="41"/>
                </a:lnTo>
                <a:lnTo>
                  <a:pt x="907" y="37"/>
                </a:lnTo>
                <a:lnTo>
                  <a:pt x="904" y="33"/>
                </a:lnTo>
                <a:lnTo>
                  <a:pt x="902" y="27"/>
                </a:lnTo>
                <a:lnTo>
                  <a:pt x="942" y="43"/>
                </a:lnTo>
                <a:lnTo>
                  <a:pt x="977" y="58"/>
                </a:lnTo>
                <a:lnTo>
                  <a:pt x="996" y="64"/>
                </a:lnTo>
                <a:lnTo>
                  <a:pt x="1014" y="69"/>
                </a:lnTo>
                <a:lnTo>
                  <a:pt x="1035" y="71"/>
                </a:lnTo>
                <a:lnTo>
                  <a:pt x="1056" y="73"/>
                </a:lnTo>
                <a:lnTo>
                  <a:pt x="1063" y="73"/>
                </a:lnTo>
                <a:lnTo>
                  <a:pt x="1069" y="70"/>
                </a:lnTo>
                <a:lnTo>
                  <a:pt x="1075" y="68"/>
                </a:lnTo>
                <a:lnTo>
                  <a:pt x="1079" y="65"/>
                </a:lnTo>
                <a:lnTo>
                  <a:pt x="1084" y="62"/>
                </a:lnTo>
                <a:lnTo>
                  <a:pt x="1090" y="60"/>
                </a:lnTo>
                <a:lnTo>
                  <a:pt x="1096" y="58"/>
                </a:lnTo>
                <a:lnTo>
                  <a:pt x="1103" y="57"/>
                </a:lnTo>
                <a:lnTo>
                  <a:pt x="1107" y="58"/>
                </a:lnTo>
                <a:lnTo>
                  <a:pt x="1112" y="61"/>
                </a:lnTo>
                <a:lnTo>
                  <a:pt x="1119" y="64"/>
                </a:lnTo>
                <a:lnTo>
                  <a:pt x="1124" y="68"/>
                </a:lnTo>
                <a:lnTo>
                  <a:pt x="1130" y="74"/>
                </a:lnTo>
                <a:lnTo>
                  <a:pt x="1133" y="79"/>
                </a:lnTo>
                <a:lnTo>
                  <a:pt x="1136" y="83"/>
                </a:lnTo>
                <a:lnTo>
                  <a:pt x="1137" y="88"/>
                </a:lnTo>
                <a:lnTo>
                  <a:pt x="1137" y="92"/>
                </a:lnTo>
                <a:lnTo>
                  <a:pt x="1136" y="96"/>
                </a:lnTo>
                <a:lnTo>
                  <a:pt x="1135" y="100"/>
                </a:lnTo>
                <a:lnTo>
                  <a:pt x="1133" y="102"/>
                </a:lnTo>
                <a:lnTo>
                  <a:pt x="1127" y="107"/>
                </a:lnTo>
                <a:lnTo>
                  <a:pt x="1122" y="111"/>
                </a:lnTo>
                <a:lnTo>
                  <a:pt x="1109" y="117"/>
                </a:lnTo>
                <a:lnTo>
                  <a:pt x="1098" y="122"/>
                </a:lnTo>
                <a:lnTo>
                  <a:pt x="1085" y="172"/>
                </a:lnTo>
                <a:lnTo>
                  <a:pt x="1079" y="197"/>
                </a:lnTo>
                <a:lnTo>
                  <a:pt x="1076" y="206"/>
                </a:lnTo>
                <a:lnTo>
                  <a:pt x="1076" y="208"/>
                </a:lnTo>
                <a:lnTo>
                  <a:pt x="1076" y="210"/>
                </a:lnTo>
                <a:lnTo>
                  <a:pt x="1077" y="212"/>
                </a:lnTo>
                <a:lnTo>
                  <a:pt x="1078" y="214"/>
                </a:lnTo>
                <a:lnTo>
                  <a:pt x="1080" y="215"/>
                </a:lnTo>
                <a:lnTo>
                  <a:pt x="1084" y="219"/>
                </a:lnTo>
                <a:lnTo>
                  <a:pt x="1090" y="220"/>
                </a:lnTo>
                <a:lnTo>
                  <a:pt x="1096" y="221"/>
                </a:lnTo>
                <a:lnTo>
                  <a:pt x="1102" y="223"/>
                </a:lnTo>
                <a:lnTo>
                  <a:pt x="1107" y="224"/>
                </a:lnTo>
                <a:lnTo>
                  <a:pt x="1110" y="226"/>
                </a:lnTo>
                <a:lnTo>
                  <a:pt x="1115" y="229"/>
                </a:lnTo>
                <a:lnTo>
                  <a:pt x="1117" y="233"/>
                </a:lnTo>
                <a:lnTo>
                  <a:pt x="1119" y="238"/>
                </a:lnTo>
                <a:lnTo>
                  <a:pt x="1121" y="243"/>
                </a:lnTo>
                <a:lnTo>
                  <a:pt x="1123" y="250"/>
                </a:lnTo>
                <a:lnTo>
                  <a:pt x="1124" y="254"/>
                </a:lnTo>
                <a:lnTo>
                  <a:pt x="1126" y="259"/>
                </a:lnTo>
                <a:lnTo>
                  <a:pt x="1130" y="261"/>
                </a:lnTo>
                <a:lnTo>
                  <a:pt x="1159" y="272"/>
                </a:lnTo>
                <a:lnTo>
                  <a:pt x="1185" y="281"/>
                </a:lnTo>
                <a:lnTo>
                  <a:pt x="1212" y="291"/>
                </a:lnTo>
                <a:lnTo>
                  <a:pt x="1241" y="304"/>
                </a:lnTo>
                <a:lnTo>
                  <a:pt x="1249" y="307"/>
                </a:lnTo>
                <a:lnTo>
                  <a:pt x="1257" y="314"/>
                </a:lnTo>
                <a:lnTo>
                  <a:pt x="1263" y="320"/>
                </a:lnTo>
                <a:lnTo>
                  <a:pt x="1271" y="328"/>
                </a:lnTo>
                <a:lnTo>
                  <a:pt x="1279" y="334"/>
                </a:lnTo>
                <a:lnTo>
                  <a:pt x="1286" y="341"/>
                </a:lnTo>
                <a:lnTo>
                  <a:pt x="1290" y="343"/>
                </a:lnTo>
                <a:lnTo>
                  <a:pt x="1296" y="344"/>
                </a:lnTo>
                <a:lnTo>
                  <a:pt x="1300" y="345"/>
                </a:lnTo>
                <a:lnTo>
                  <a:pt x="1306" y="346"/>
                </a:lnTo>
                <a:lnTo>
                  <a:pt x="1311" y="345"/>
                </a:lnTo>
                <a:lnTo>
                  <a:pt x="1315" y="345"/>
                </a:lnTo>
                <a:lnTo>
                  <a:pt x="1320" y="343"/>
                </a:lnTo>
                <a:lnTo>
                  <a:pt x="1324" y="342"/>
                </a:lnTo>
                <a:lnTo>
                  <a:pt x="1332" y="337"/>
                </a:lnTo>
                <a:lnTo>
                  <a:pt x="1339" y="330"/>
                </a:lnTo>
                <a:lnTo>
                  <a:pt x="1344" y="321"/>
                </a:lnTo>
                <a:lnTo>
                  <a:pt x="1350" y="313"/>
                </a:lnTo>
                <a:lnTo>
                  <a:pt x="1354" y="302"/>
                </a:lnTo>
                <a:lnTo>
                  <a:pt x="1358" y="291"/>
                </a:lnTo>
                <a:lnTo>
                  <a:pt x="1364" y="268"/>
                </a:lnTo>
                <a:lnTo>
                  <a:pt x="1369" y="246"/>
                </a:lnTo>
                <a:lnTo>
                  <a:pt x="1373" y="224"/>
                </a:lnTo>
                <a:lnTo>
                  <a:pt x="1376" y="208"/>
                </a:lnTo>
                <a:lnTo>
                  <a:pt x="1376" y="121"/>
                </a:lnTo>
                <a:lnTo>
                  <a:pt x="1376" y="76"/>
                </a:lnTo>
                <a:lnTo>
                  <a:pt x="1376" y="60"/>
                </a:lnTo>
                <a:lnTo>
                  <a:pt x="1376" y="57"/>
                </a:lnTo>
                <a:lnTo>
                  <a:pt x="1384" y="49"/>
                </a:lnTo>
                <a:lnTo>
                  <a:pt x="1391" y="41"/>
                </a:lnTo>
                <a:lnTo>
                  <a:pt x="1395" y="34"/>
                </a:lnTo>
                <a:lnTo>
                  <a:pt x="1400" y="26"/>
                </a:lnTo>
                <a:lnTo>
                  <a:pt x="1404" y="18"/>
                </a:lnTo>
                <a:lnTo>
                  <a:pt x="1408" y="12"/>
                </a:lnTo>
                <a:lnTo>
                  <a:pt x="1416" y="5"/>
                </a:lnTo>
                <a:lnTo>
                  <a:pt x="1425" y="0"/>
                </a:lnTo>
                <a:lnTo>
                  <a:pt x="1428" y="15"/>
                </a:lnTo>
                <a:lnTo>
                  <a:pt x="1432" y="29"/>
                </a:lnTo>
                <a:lnTo>
                  <a:pt x="1436" y="43"/>
                </a:lnTo>
                <a:lnTo>
                  <a:pt x="1442" y="56"/>
                </a:lnTo>
                <a:lnTo>
                  <a:pt x="1447" y="69"/>
                </a:lnTo>
                <a:lnTo>
                  <a:pt x="1452" y="82"/>
                </a:lnTo>
                <a:lnTo>
                  <a:pt x="1457" y="94"/>
                </a:lnTo>
                <a:lnTo>
                  <a:pt x="1460" y="107"/>
                </a:lnTo>
                <a:lnTo>
                  <a:pt x="1463" y="126"/>
                </a:lnTo>
                <a:lnTo>
                  <a:pt x="1465" y="144"/>
                </a:lnTo>
                <a:lnTo>
                  <a:pt x="1466" y="154"/>
                </a:lnTo>
                <a:lnTo>
                  <a:pt x="1470" y="161"/>
                </a:lnTo>
                <a:lnTo>
                  <a:pt x="1471" y="164"/>
                </a:lnTo>
                <a:lnTo>
                  <a:pt x="1474" y="168"/>
                </a:lnTo>
                <a:lnTo>
                  <a:pt x="1476" y="171"/>
                </a:lnTo>
                <a:lnTo>
                  <a:pt x="1479" y="173"/>
                </a:lnTo>
                <a:lnTo>
                  <a:pt x="1493" y="179"/>
                </a:lnTo>
                <a:lnTo>
                  <a:pt x="1511" y="184"/>
                </a:lnTo>
                <a:lnTo>
                  <a:pt x="1526" y="188"/>
                </a:lnTo>
                <a:lnTo>
                  <a:pt x="1533" y="192"/>
                </a:lnTo>
                <a:lnTo>
                  <a:pt x="1538" y="196"/>
                </a:lnTo>
                <a:lnTo>
                  <a:pt x="1541" y="199"/>
                </a:lnTo>
                <a:lnTo>
                  <a:pt x="1544" y="205"/>
                </a:lnTo>
                <a:lnTo>
                  <a:pt x="1546" y="210"/>
                </a:lnTo>
                <a:lnTo>
                  <a:pt x="1551" y="222"/>
                </a:lnTo>
                <a:lnTo>
                  <a:pt x="1555" y="236"/>
                </a:lnTo>
                <a:lnTo>
                  <a:pt x="1559" y="264"/>
                </a:lnTo>
                <a:lnTo>
                  <a:pt x="1565" y="288"/>
                </a:lnTo>
                <a:lnTo>
                  <a:pt x="1576" y="319"/>
                </a:lnTo>
                <a:lnTo>
                  <a:pt x="1585" y="345"/>
                </a:lnTo>
                <a:lnTo>
                  <a:pt x="1596" y="371"/>
                </a:lnTo>
                <a:lnTo>
                  <a:pt x="1607" y="399"/>
                </a:lnTo>
                <a:lnTo>
                  <a:pt x="1610" y="407"/>
                </a:lnTo>
                <a:lnTo>
                  <a:pt x="1613" y="413"/>
                </a:lnTo>
                <a:lnTo>
                  <a:pt x="1619" y="419"/>
                </a:lnTo>
                <a:lnTo>
                  <a:pt x="1625" y="425"/>
                </a:lnTo>
                <a:lnTo>
                  <a:pt x="1640" y="435"/>
                </a:lnTo>
                <a:lnTo>
                  <a:pt x="1658" y="445"/>
                </a:lnTo>
                <a:lnTo>
                  <a:pt x="1675" y="454"/>
                </a:lnTo>
                <a:lnTo>
                  <a:pt x="1692" y="464"/>
                </a:lnTo>
                <a:lnTo>
                  <a:pt x="1701" y="469"/>
                </a:lnTo>
                <a:lnTo>
                  <a:pt x="1708" y="474"/>
                </a:lnTo>
                <a:lnTo>
                  <a:pt x="1716" y="479"/>
                </a:lnTo>
                <a:lnTo>
                  <a:pt x="1722" y="485"/>
                </a:lnTo>
                <a:lnTo>
                  <a:pt x="1729" y="492"/>
                </a:lnTo>
                <a:lnTo>
                  <a:pt x="1733" y="501"/>
                </a:lnTo>
                <a:lnTo>
                  <a:pt x="1739" y="511"/>
                </a:lnTo>
                <a:lnTo>
                  <a:pt x="1742" y="520"/>
                </a:lnTo>
                <a:lnTo>
                  <a:pt x="1747" y="541"/>
                </a:lnTo>
                <a:lnTo>
                  <a:pt x="1753" y="562"/>
                </a:lnTo>
                <a:lnTo>
                  <a:pt x="1755" y="565"/>
                </a:lnTo>
                <a:lnTo>
                  <a:pt x="1757" y="568"/>
                </a:lnTo>
                <a:lnTo>
                  <a:pt x="1759" y="570"/>
                </a:lnTo>
                <a:lnTo>
                  <a:pt x="1762" y="572"/>
                </a:lnTo>
                <a:lnTo>
                  <a:pt x="1769" y="576"/>
                </a:lnTo>
                <a:lnTo>
                  <a:pt x="1775" y="578"/>
                </a:lnTo>
                <a:lnTo>
                  <a:pt x="1791" y="580"/>
                </a:lnTo>
                <a:lnTo>
                  <a:pt x="1807" y="581"/>
                </a:lnTo>
                <a:lnTo>
                  <a:pt x="1808" y="593"/>
                </a:lnTo>
                <a:lnTo>
                  <a:pt x="1810" y="605"/>
                </a:lnTo>
                <a:lnTo>
                  <a:pt x="1813" y="616"/>
                </a:lnTo>
                <a:lnTo>
                  <a:pt x="1817" y="625"/>
                </a:lnTo>
                <a:lnTo>
                  <a:pt x="1823" y="635"/>
                </a:lnTo>
                <a:lnTo>
                  <a:pt x="1829" y="644"/>
                </a:lnTo>
                <a:lnTo>
                  <a:pt x="1837" y="651"/>
                </a:lnTo>
                <a:lnTo>
                  <a:pt x="1843" y="659"/>
                </a:lnTo>
                <a:lnTo>
                  <a:pt x="1877" y="686"/>
                </a:lnTo>
                <a:lnTo>
                  <a:pt x="1907" y="712"/>
                </a:lnTo>
                <a:lnTo>
                  <a:pt x="1903" y="71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93" name="Freeform 97"/>
          <p:cNvSpPr>
            <a:spLocks/>
          </p:cNvSpPr>
          <p:nvPr/>
        </p:nvSpPr>
        <p:spPr bwMode="auto">
          <a:xfrm>
            <a:off x="16607462" y="8678441"/>
            <a:ext cx="380160" cy="378081"/>
          </a:xfrm>
          <a:custGeom>
            <a:avLst/>
            <a:gdLst>
              <a:gd name="T0" fmla="*/ 224 w 366"/>
              <a:gd name="T1" fmla="*/ 86 h 364"/>
              <a:gd name="T2" fmla="*/ 229 w 366"/>
              <a:gd name="T3" fmla="*/ 76 h 364"/>
              <a:gd name="T4" fmla="*/ 235 w 366"/>
              <a:gd name="T5" fmla="*/ 71 h 364"/>
              <a:gd name="T6" fmla="*/ 245 w 366"/>
              <a:gd name="T7" fmla="*/ 68 h 364"/>
              <a:gd name="T8" fmla="*/ 256 w 366"/>
              <a:gd name="T9" fmla="*/ 66 h 364"/>
              <a:gd name="T10" fmla="*/ 257 w 366"/>
              <a:gd name="T11" fmla="*/ 46 h 364"/>
              <a:gd name="T12" fmla="*/ 264 w 366"/>
              <a:gd name="T13" fmla="*/ 30 h 364"/>
              <a:gd name="T14" fmla="*/ 277 w 366"/>
              <a:gd name="T15" fmla="*/ 16 h 364"/>
              <a:gd name="T16" fmla="*/ 291 w 366"/>
              <a:gd name="T17" fmla="*/ 5 h 364"/>
              <a:gd name="T18" fmla="*/ 298 w 366"/>
              <a:gd name="T19" fmla="*/ 8 h 364"/>
              <a:gd name="T20" fmla="*/ 302 w 366"/>
              <a:gd name="T21" fmla="*/ 15 h 364"/>
              <a:gd name="T22" fmla="*/ 306 w 366"/>
              <a:gd name="T23" fmla="*/ 17 h 364"/>
              <a:gd name="T24" fmla="*/ 309 w 366"/>
              <a:gd name="T25" fmla="*/ 25 h 364"/>
              <a:gd name="T26" fmla="*/ 309 w 366"/>
              <a:gd name="T27" fmla="*/ 35 h 364"/>
              <a:gd name="T28" fmla="*/ 312 w 366"/>
              <a:gd name="T29" fmla="*/ 39 h 364"/>
              <a:gd name="T30" fmla="*/ 320 w 366"/>
              <a:gd name="T31" fmla="*/ 39 h 364"/>
              <a:gd name="T32" fmla="*/ 327 w 366"/>
              <a:gd name="T33" fmla="*/ 36 h 364"/>
              <a:gd name="T34" fmla="*/ 337 w 366"/>
              <a:gd name="T35" fmla="*/ 29 h 364"/>
              <a:gd name="T36" fmla="*/ 345 w 366"/>
              <a:gd name="T37" fmla="*/ 29 h 364"/>
              <a:gd name="T38" fmla="*/ 353 w 366"/>
              <a:gd name="T39" fmla="*/ 32 h 364"/>
              <a:gd name="T40" fmla="*/ 358 w 366"/>
              <a:gd name="T41" fmla="*/ 42 h 364"/>
              <a:gd name="T42" fmla="*/ 359 w 366"/>
              <a:gd name="T43" fmla="*/ 52 h 364"/>
              <a:gd name="T44" fmla="*/ 363 w 366"/>
              <a:gd name="T45" fmla="*/ 58 h 364"/>
              <a:gd name="T46" fmla="*/ 363 w 366"/>
              <a:gd name="T47" fmla="*/ 70 h 364"/>
              <a:gd name="T48" fmla="*/ 351 w 366"/>
              <a:gd name="T49" fmla="*/ 96 h 364"/>
              <a:gd name="T50" fmla="*/ 332 w 366"/>
              <a:gd name="T51" fmla="*/ 123 h 364"/>
              <a:gd name="T52" fmla="*/ 316 w 366"/>
              <a:gd name="T53" fmla="*/ 138 h 364"/>
              <a:gd name="T54" fmla="*/ 306 w 366"/>
              <a:gd name="T55" fmla="*/ 143 h 364"/>
              <a:gd name="T56" fmla="*/ 300 w 366"/>
              <a:gd name="T57" fmla="*/ 158 h 364"/>
              <a:gd name="T58" fmla="*/ 302 w 366"/>
              <a:gd name="T59" fmla="*/ 181 h 364"/>
              <a:gd name="T60" fmla="*/ 289 w 366"/>
              <a:gd name="T61" fmla="*/ 196 h 364"/>
              <a:gd name="T62" fmla="*/ 254 w 366"/>
              <a:gd name="T63" fmla="*/ 204 h 364"/>
              <a:gd name="T64" fmla="*/ 229 w 366"/>
              <a:gd name="T65" fmla="*/ 233 h 364"/>
              <a:gd name="T66" fmla="*/ 194 w 366"/>
              <a:gd name="T67" fmla="*/ 310 h 364"/>
              <a:gd name="T68" fmla="*/ 173 w 366"/>
              <a:gd name="T69" fmla="*/ 338 h 364"/>
              <a:gd name="T70" fmla="*/ 147 w 366"/>
              <a:gd name="T71" fmla="*/ 356 h 364"/>
              <a:gd name="T72" fmla="*/ 129 w 366"/>
              <a:gd name="T73" fmla="*/ 363 h 364"/>
              <a:gd name="T74" fmla="*/ 114 w 366"/>
              <a:gd name="T75" fmla="*/ 363 h 364"/>
              <a:gd name="T76" fmla="*/ 95 w 366"/>
              <a:gd name="T77" fmla="*/ 357 h 364"/>
              <a:gd name="T78" fmla="*/ 81 w 366"/>
              <a:gd name="T79" fmla="*/ 355 h 364"/>
              <a:gd name="T80" fmla="*/ 58 w 366"/>
              <a:gd name="T81" fmla="*/ 348 h 364"/>
              <a:gd name="T82" fmla="*/ 32 w 366"/>
              <a:gd name="T83" fmla="*/ 336 h 364"/>
              <a:gd name="T84" fmla="*/ 14 w 366"/>
              <a:gd name="T85" fmla="*/ 325 h 364"/>
              <a:gd name="T86" fmla="*/ 0 w 366"/>
              <a:gd name="T87" fmla="*/ 314 h 364"/>
              <a:gd name="T88" fmla="*/ 2 w 366"/>
              <a:gd name="T89" fmla="*/ 299 h 364"/>
              <a:gd name="T90" fmla="*/ 8 w 366"/>
              <a:gd name="T91" fmla="*/ 285 h 364"/>
              <a:gd name="T92" fmla="*/ 28 w 366"/>
              <a:gd name="T93" fmla="*/ 262 h 364"/>
              <a:gd name="T94" fmla="*/ 52 w 366"/>
              <a:gd name="T95" fmla="*/ 241 h 364"/>
              <a:gd name="T96" fmla="*/ 68 w 366"/>
              <a:gd name="T97" fmla="*/ 221 h 364"/>
              <a:gd name="T98" fmla="*/ 81 w 366"/>
              <a:gd name="T99" fmla="*/ 205 h 364"/>
              <a:gd name="T100" fmla="*/ 87 w 366"/>
              <a:gd name="T101" fmla="*/ 200 h 364"/>
              <a:gd name="T102" fmla="*/ 95 w 366"/>
              <a:gd name="T103" fmla="*/ 198 h 364"/>
              <a:gd name="T104" fmla="*/ 110 w 366"/>
              <a:gd name="T105" fmla="*/ 196 h 364"/>
              <a:gd name="T106" fmla="*/ 124 w 366"/>
              <a:gd name="T107" fmla="*/ 191 h 364"/>
              <a:gd name="T108" fmla="*/ 147 w 366"/>
              <a:gd name="T109" fmla="*/ 176 h 364"/>
              <a:gd name="T110" fmla="*/ 168 w 366"/>
              <a:gd name="T111" fmla="*/ 157 h 364"/>
              <a:gd name="T112" fmla="*/ 191 w 366"/>
              <a:gd name="T113" fmla="*/ 144 h 364"/>
              <a:gd name="T114" fmla="*/ 208 w 366"/>
              <a:gd name="T115" fmla="*/ 122 h 364"/>
              <a:gd name="T116" fmla="*/ 221 w 366"/>
              <a:gd name="T117" fmla="*/ 10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6" h="364">
                <a:moveTo>
                  <a:pt x="221" y="101"/>
                </a:moveTo>
                <a:lnTo>
                  <a:pt x="224" y="86"/>
                </a:lnTo>
                <a:lnTo>
                  <a:pt x="227" y="81"/>
                </a:lnTo>
                <a:lnTo>
                  <a:pt x="229" y="76"/>
                </a:lnTo>
                <a:lnTo>
                  <a:pt x="232" y="73"/>
                </a:lnTo>
                <a:lnTo>
                  <a:pt x="235" y="71"/>
                </a:lnTo>
                <a:lnTo>
                  <a:pt x="239" y="69"/>
                </a:lnTo>
                <a:lnTo>
                  <a:pt x="245" y="68"/>
                </a:lnTo>
                <a:lnTo>
                  <a:pt x="249" y="66"/>
                </a:lnTo>
                <a:lnTo>
                  <a:pt x="256" y="66"/>
                </a:lnTo>
                <a:lnTo>
                  <a:pt x="256" y="55"/>
                </a:lnTo>
                <a:lnTo>
                  <a:pt x="257" y="46"/>
                </a:lnTo>
                <a:lnTo>
                  <a:pt x="260" y="38"/>
                </a:lnTo>
                <a:lnTo>
                  <a:pt x="264" y="30"/>
                </a:lnTo>
                <a:lnTo>
                  <a:pt x="271" y="22"/>
                </a:lnTo>
                <a:lnTo>
                  <a:pt x="277" y="16"/>
                </a:lnTo>
                <a:lnTo>
                  <a:pt x="284" y="9"/>
                </a:lnTo>
                <a:lnTo>
                  <a:pt x="291" y="5"/>
                </a:lnTo>
                <a:lnTo>
                  <a:pt x="298" y="0"/>
                </a:lnTo>
                <a:lnTo>
                  <a:pt x="298" y="8"/>
                </a:lnTo>
                <a:lnTo>
                  <a:pt x="300" y="13"/>
                </a:lnTo>
                <a:lnTo>
                  <a:pt x="302" y="15"/>
                </a:lnTo>
                <a:lnTo>
                  <a:pt x="303" y="16"/>
                </a:lnTo>
                <a:lnTo>
                  <a:pt x="306" y="17"/>
                </a:lnTo>
                <a:lnTo>
                  <a:pt x="309" y="17"/>
                </a:lnTo>
                <a:lnTo>
                  <a:pt x="309" y="25"/>
                </a:lnTo>
                <a:lnTo>
                  <a:pt x="307" y="32"/>
                </a:lnTo>
                <a:lnTo>
                  <a:pt x="309" y="35"/>
                </a:lnTo>
                <a:lnTo>
                  <a:pt x="310" y="37"/>
                </a:lnTo>
                <a:lnTo>
                  <a:pt x="312" y="39"/>
                </a:lnTo>
                <a:lnTo>
                  <a:pt x="316" y="39"/>
                </a:lnTo>
                <a:lnTo>
                  <a:pt x="320" y="39"/>
                </a:lnTo>
                <a:lnTo>
                  <a:pt x="324" y="37"/>
                </a:lnTo>
                <a:lnTo>
                  <a:pt x="327" y="36"/>
                </a:lnTo>
                <a:lnTo>
                  <a:pt x="331" y="33"/>
                </a:lnTo>
                <a:lnTo>
                  <a:pt x="337" y="29"/>
                </a:lnTo>
                <a:lnTo>
                  <a:pt x="343" y="24"/>
                </a:lnTo>
                <a:lnTo>
                  <a:pt x="345" y="29"/>
                </a:lnTo>
                <a:lnTo>
                  <a:pt x="349" y="31"/>
                </a:lnTo>
                <a:lnTo>
                  <a:pt x="353" y="32"/>
                </a:lnTo>
                <a:lnTo>
                  <a:pt x="358" y="32"/>
                </a:lnTo>
                <a:lnTo>
                  <a:pt x="358" y="42"/>
                </a:lnTo>
                <a:lnTo>
                  <a:pt x="359" y="50"/>
                </a:lnTo>
                <a:lnTo>
                  <a:pt x="359" y="52"/>
                </a:lnTo>
                <a:lnTo>
                  <a:pt x="361" y="56"/>
                </a:lnTo>
                <a:lnTo>
                  <a:pt x="363" y="58"/>
                </a:lnTo>
                <a:lnTo>
                  <a:pt x="366" y="59"/>
                </a:lnTo>
                <a:lnTo>
                  <a:pt x="363" y="70"/>
                </a:lnTo>
                <a:lnTo>
                  <a:pt x="358" y="82"/>
                </a:lnTo>
                <a:lnTo>
                  <a:pt x="351" y="96"/>
                </a:lnTo>
                <a:lnTo>
                  <a:pt x="342" y="110"/>
                </a:lnTo>
                <a:lnTo>
                  <a:pt x="332" y="123"/>
                </a:lnTo>
                <a:lnTo>
                  <a:pt x="322" y="134"/>
                </a:lnTo>
                <a:lnTo>
                  <a:pt x="316" y="138"/>
                </a:lnTo>
                <a:lnTo>
                  <a:pt x="311" y="141"/>
                </a:lnTo>
                <a:lnTo>
                  <a:pt x="306" y="143"/>
                </a:lnTo>
                <a:lnTo>
                  <a:pt x="301" y="144"/>
                </a:lnTo>
                <a:lnTo>
                  <a:pt x="300" y="158"/>
                </a:lnTo>
                <a:lnTo>
                  <a:pt x="301" y="170"/>
                </a:lnTo>
                <a:lnTo>
                  <a:pt x="302" y="181"/>
                </a:lnTo>
                <a:lnTo>
                  <a:pt x="301" y="194"/>
                </a:lnTo>
                <a:lnTo>
                  <a:pt x="289" y="196"/>
                </a:lnTo>
                <a:lnTo>
                  <a:pt x="272" y="200"/>
                </a:lnTo>
                <a:lnTo>
                  <a:pt x="254" y="204"/>
                </a:lnTo>
                <a:lnTo>
                  <a:pt x="239" y="206"/>
                </a:lnTo>
                <a:lnTo>
                  <a:pt x="229" y="233"/>
                </a:lnTo>
                <a:lnTo>
                  <a:pt x="210" y="273"/>
                </a:lnTo>
                <a:lnTo>
                  <a:pt x="194" y="310"/>
                </a:lnTo>
                <a:lnTo>
                  <a:pt x="187" y="325"/>
                </a:lnTo>
                <a:lnTo>
                  <a:pt x="173" y="338"/>
                </a:lnTo>
                <a:lnTo>
                  <a:pt x="155" y="351"/>
                </a:lnTo>
                <a:lnTo>
                  <a:pt x="147" y="356"/>
                </a:lnTo>
                <a:lnTo>
                  <a:pt x="138" y="361"/>
                </a:lnTo>
                <a:lnTo>
                  <a:pt x="129" y="363"/>
                </a:lnTo>
                <a:lnTo>
                  <a:pt x="122" y="364"/>
                </a:lnTo>
                <a:lnTo>
                  <a:pt x="114" y="363"/>
                </a:lnTo>
                <a:lnTo>
                  <a:pt x="105" y="361"/>
                </a:lnTo>
                <a:lnTo>
                  <a:pt x="95" y="357"/>
                </a:lnTo>
                <a:lnTo>
                  <a:pt x="87" y="356"/>
                </a:lnTo>
                <a:lnTo>
                  <a:pt x="81" y="355"/>
                </a:lnTo>
                <a:lnTo>
                  <a:pt x="71" y="352"/>
                </a:lnTo>
                <a:lnTo>
                  <a:pt x="58" y="348"/>
                </a:lnTo>
                <a:lnTo>
                  <a:pt x="45" y="342"/>
                </a:lnTo>
                <a:lnTo>
                  <a:pt x="32" y="336"/>
                </a:lnTo>
                <a:lnTo>
                  <a:pt x="21" y="330"/>
                </a:lnTo>
                <a:lnTo>
                  <a:pt x="14" y="325"/>
                </a:lnTo>
                <a:lnTo>
                  <a:pt x="12" y="322"/>
                </a:lnTo>
                <a:lnTo>
                  <a:pt x="0" y="314"/>
                </a:lnTo>
                <a:lnTo>
                  <a:pt x="1" y="307"/>
                </a:lnTo>
                <a:lnTo>
                  <a:pt x="2" y="299"/>
                </a:lnTo>
                <a:lnTo>
                  <a:pt x="5" y="291"/>
                </a:lnTo>
                <a:lnTo>
                  <a:pt x="8" y="285"/>
                </a:lnTo>
                <a:lnTo>
                  <a:pt x="17" y="273"/>
                </a:lnTo>
                <a:lnTo>
                  <a:pt x="28" y="262"/>
                </a:lnTo>
                <a:lnTo>
                  <a:pt x="40" y="251"/>
                </a:lnTo>
                <a:lnTo>
                  <a:pt x="52" y="241"/>
                </a:lnTo>
                <a:lnTo>
                  <a:pt x="61" y="231"/>
                </a:lnTo>
                <a:lnTo>
                  <a:pt x="68" y="221"/>
                </a:lnTo>
                <a:lnTo>
                  <a:pt x="74" y="213"/>
                </a:lnTo>
                <a:lnTo>
                  <a:pt x="81" y="205"/>
                </a:lnTo>
                <a:lnTo>
                  <a:pt x="84" y="203"/>
                </a:lnTo>
                <a:lnTo>
                  <a:pt x="87" y="200"/>
                </a:lnTo>
                <a:lnTo>
                  <a:pt x="90" y="198"/>
                </a:lnTo>
                <a:lnTo>
                  <a:pt x="95" y="198"/>
                </a:lnTo>
                <a:lnTo>
                  <a:pt x="102" y="197"/>
                </a:lnTo>
                <a:lnTo>
                  <a:pt x="110" y="196"/>
                </a:lnTo>
                <a:lnTo>
                  <a:pt x="116" y="194"/>
                </a:lnTo>
                <a:lnTo>
                  <a:pt x="124" y="191"/>
                </a:lnTo>
                <a:lnTo>
                  <a:pt x="136" y="184"/>
                </a:lnTo>
                <a:lnTo>
                  <a:pt x="147" y="176"/>
                </a:lnTo>
                <a:lnTo>
                  <a:pt x="157" y="166"/>
                </a:lnTo>
                <a:lnTo>
                  <a:pt x="168" y="157"/>
                </a:lnTo>
                <a:lnTo>
                  <a:pt x="179" y="150"/>
                </a:lnTo>
                <a:lnTo>
                  <a:pt x="191" y="144"/>
                </a:lnTo>
                <a:lnTo>
                  <a:pt x="198" y="136"/>
                </a:lnTo>
                <a:lnTo>
                  <a:pt x="208" y="122"/>
                </a:lnTo>
                <a:lnTo>
                  <a:pt x="217" y="108"/>
                </a:lnTo>
                <a:lnTo>
                  <a:pt x="221" y="10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94" name="Freeform 98"/>
          <p:cNvSpPr>
            <a:spLocks/>
          </p:cNvSpPr>
          <p:nvPr/>
        </p:nvSpPr>
        <p:spPr bwMode="auto">
          <a:xfrm>
            <a:off x="16921161" y="8312791"/>
            <a:ext cx="280446" cy="419628"/>
          </a:xfrm>
          <a:custGeom>
            <a:avLst/>
            <a:gdLst>
              <a:gd name="T0" fmla="*/ 80 w 271"/>
              <a:gd name="T1" fmla="*/ 146 h 404"/>
              <a:gd name="T2" fmla="*/ 70 w 271"/>
              <a:gd name="T3" fmla="*/ 134 h 404"/>
              <a:gd name="T4" fmla="*/ 65 w 271"/>
              <a:gd name="T5" fmla="*/ 120 h 404"/>
              <a:gd name="T6" fmla="*/ 58 w 271"/>
              <a:gd name="T7" fmla="*/ 99 h 404"/>
              <a:gd name="T8" fmla="*/ 39 w 271"/>
              <a:gd name="T9" fmla="*/ 85 h 404"/>
              <a:gd name="T10" fmla="*/ 24 w 271"/>
              <a:gd name="T11" fmla="*/ 66 h 404"/>
              <a:gd name="T12" fmla="*/ 4 w 271"/>
              <a:gd name="T13" fmla="*/ 16 h 404"/>
              <a:gd name="T14" fmla="*/ 14 w 271"/>
              <a:gd name="T15" fmla="*/ 16 h 404"/>
              <a:gd name="T16" fmla="*/ 39 w 271"/>
              <a:gd name="T17" fmla="*/ 32 h 404"/>
              <a:gd name="T18" fmla="*/ 62 w 271"/>
              <a:gd name="T19" fmla="*/ 46 h 404"/>
              <a:gd name="T20" fmla="*/ 76 w 271"/>
              <a:gd name="T21" fmla="*/ 67 h 404"/>
              <a:gd name="T22" fmla="*/ 84 w 271"/>
              <a:gd name="T23" fmla="*/ 73 h 404"/>
              <a:gd name="T24" fmla="*/ 78 w 271"/>
              <a:gd name="T25" fmla="*/ 91 h 404"/>
              <a:gd name="T26" fmla="*/ 87 w 271"/>
              <a:gd name="T27" fmla="*/ 114 h 404"/>
              <a:gd name="T28" fmla="*/ 113 w 271"/>
              <a:gd name="T29" fmla="*/ 144 h 404"/>
              <a:gd name="T30" fmla="*/ 117 w 271"/>
              <a:gd name="T31" fmla="*/ 136 h 404"/>
              <a:gd name="T32" fmla="*/ 122 w 271"/>
              <a:gd name="T33" fmla="*/ 127 h 404"/>
              <a:gd name="T34" fmla="*/ 130 w 271"/>
              <a:gd name="T35" fmla="*/ 124 h 404"/>
              <a:gd name="T36" fmla="*/ 145 w 271"/>
              <a:gd name="T37" fmla="*/ 154 h 404"/>
              <a:gd name="T38" fmla="*/ 152 w 271"/>
              <a:gd name="T39" fmla="*/ 172 h 404"/>
              <a:gd name="T40" fmla="*/ 165 w 271"/>
              <a:gd name="T41" fmla="*/ 185 h 404"/>
              <a:gd name="T42" fmla="*/ 181 w 271"/>
              <a:gd name="T43" fmla="*/ 191 h 404"/>
              <a:gd name="T44" fmla="*/ 203 w 271"/>
              <a:gd name="T45" fmla="*/ 195 h 404"/>
              <a:gd name="T46" fmla="*/ 227 w 271"/>
              <a:gd name="T47" fmla="*/ 189 h 404"/>
              <a:gd name="T48" fmla="*/ 244 w 271"/>
              <a:gd name="T49" fmla="*/ 180 h 404"/>
              <a:gd name="T50" fmla="*/ 271 w 271"/>
              <a:gd name="T51" fmla="*/ 186 h 404"/>
              <a:gd name="T52" fmla="*/ 261 w 271"/>
              <a:gd name="T53" fmla="*/ 202 h 404"/>
              <a:gd name="T54" fmla="*/ 254 w 271"/>
              <a:gd name="T55" fmla="*/ 231 h 404"/>
              <a:gd name="T56" fmla="*/ 245 w 271"/>
              <a:gd name="T57" fmla="*/ 265 h 404"/>
              <a:gd name="T58" fmla="*/ 233 w 271"/>
              <a:gd name="T59" fmla="*/ 264 h 404"/>
              <a:gd name="T60" fmla="*/ 205 w 271"/>
              <a:gd name="T61" fmla="*/ 279 h 404"/>
              <a:gd name="T62" fmla="*/ 195 w 271"/>
              <a:gd name="T63" fmla="*/ 288 h 404"/>
              <a:gd name="T64" fmla="*/ 199 w 271"/>
              <a:gd name="T65" fmla="*/ 310 h 404"/>
              <a:gd name="T66" fmla="*/ 192 w 271"/>
              <a:gd name="T67" fmla="*/ 324 h 404"/>
              <a:gd name="T68" fmla="*/ 176 w 271"/>
              <a:gd name="T69" fmla="*/ 346 h 404"/>
              <a:gd name="T70" fmla="*/ 145 w 271"/>
              <a:gd name="T71" fmla="*/ 391 h 404"/>
              <a:gd name="T72" fmla="*/ 126 w 271"/>
              <a:gd name="T73" fmla="*/ 402 h 404"/>
              <a:gd name="T74" fmla="*/ 109 w 271"/>
              <a:gd name="T75" fmla="*/ 403 h 404"/>
              <a:gd name="T76" fmla="*/ 96 w 271"/>
              <a:gd name="T77" fmla="*/ 398 h 404"/>
              <a:gd name="T78" fmla="*/ 89 w 271"/>
              <a:gd name="T79" fmla="*/ 386 h 404"/>
              <a:gd name="T80" fmla="*/ 92 w 271"/>
              <a:gd name="T81" fmla="*/ 368 h 404"/>
              <a:gd name="T82" fmla="*/ 104 w 271"/>
              <a:gd name="T83" fmla="*/ 352 h 404"/>
              <a:gd name="T84" fmla="*/ 111 w 271"/>
              <a:gd name="T85" fmla="*/ 334 h 404"/>
              <a:gd name="T86" fmla="*/ 105 w 271"/>
              <a:gd name="T87" fmla="*/ 319 h 404"/>
              <a:gd name="T88" fmla="*/ 79 w 271"/>
              <a:gd name="T89" fmla="*/ 305 h 404"/>
              <a:gd name="T90" fmla="*/ 52 w 271"/>
              <a:gd name="T91" fmla="*/ 293 h 404"/>
              <a:gd name="T92" fmla="*/ 46 w 271"/>
              <a:gd name="T93" fmla="*/ 280 h 404"/>
              <a:gd name="T94" fmla="*/ 52 w 271"/>
              <a:gd name="T95" fmla="*/ 266 h 404"/>
              <a:gd name="T96" fmla="*/ 73 w 271"/>
              <a:gd name="T97" fmla="*/ 252 h 404"/>
              <a:gd name="T98" fmla="*/ 85 w 271"/>
              <a:gd name="T99" fmla="*/ 231 h 404"/>
              <a:gd name="T100" fmla="*/ 92 w 271"/>
              <a:gd name="T101" fmla="*/ 206 h 404"/>
              <a:gd name="T102" fmla="*/ 91 w 271"/>
              <a:gd name="T103" fmla="*/ 175 h 404"/>
              <a:gd name="T104" fmla="*/ 84 w 271"/>
              <a:gd name="T105" fmla="*/ 14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1" h="404">
                <a:moveTo>
                  <a:pt x="84" y="156"/>
                </a:moveTo>
                <a:lnTo>
                  <a:pt x="82" y="150"/>
                </a:lnTo>
                <a:lnTo>
                  <a:pt x="80" y="146"/>
                </a:lnTo>
                <a:lnTo>
                  <a:pt x="77" y="141"/>
                </a:lnTo>
                <a:lnTo>
                  <a:pt x="73" y="138"/>
                </a:lnTo>
                <a:lnTo>
                  <a:pt x="70" y="134"/>
                </a:lnTo>
                <a:lnTo>
                  <a:pt x="68" y="130"/>
                </a:lnTo>
                <a:lnTo>
                  <a:pt x="66" y="125"/>
                </a:lnTo>
                <a:lnTo>
                  <a:pt x="65" y="120"/>
                </a:lnTo>
                <a:lnTo>
                  <a:pt x="73" y="105"/>
                </a:lnTo>
                <a:lnTo>
                  <a:pt x="65" y="103"/>
                </a:lnTo>
                <a:lnTo>
                  <a:pt x="58" y="99"/>
                </a:lnTo>
                <a:lnTo>
                  <a:pt x="52" y="96"/>
                </a:lnTo>
                <a:lnTo>
                  <a:pt x="45" y="91"/>
                </a:lnTo>
                <a:lnTo>
                  <a:pt x="39" y="85"/>
                </a:lnTo>
                <a:lnTo>
                  <a:pt x="33" y="80"/>
                </a:lnTo>
                <a:lnTo>
                  <a:pt x="28" y="72"/>
                </a:lnTo>
                <a:lnTo>
                  <a:pt x="24" y="66"/>
                </a:lnTo>
                <a:lnTo>
                  <a:pt x="16" y="50"/>
                </a:lnTo>
                <a:lnTo>
                  <a:pt x="9" y="33"/>
                </a:lnTo>
                <a:lnTo>
                  <a:pt x="4" y="16"/>
                </a:lnTo>
                <a:lnTo>
                  <a:pt x="0" y="0"/>
                </a:lnTo>
                <a:lnTo>
                  <a:pt x="6" y="10"/>
                </a:lnTo>
                <a:lnTo>
                  <a:pt x="14" y="16"/>
                </a:lnTo>
                <a:lnTo>
                  <a:pt x="23" y="22"/>
                </a:lnTo>
                <a:lnTo>
                  <a:pt x="31" y="28"/>
                </a:lnTo>
                <a:lnTo>
                  <a:pt x="39" y="32"/>
                </a:lnTo>
                <a:lnTo>
                  <a:pt x="48" y="37"/>
                </a:lnTo>
                <a:lnTo>
                  <a:pt x="55" y="41"/>
                </a:lnTo>
                <a:lnTo>
                  <a:pt x="62" y="46"/>
                </a:lnTo>
                <a:lnTo>
                  <a:pt x="68" y="55"/>
                </a:lnTo>
                <a:lnTo>
                  <a:pt x="73" y="63"/>
                </a:lnTo>
                <a:lnTo>
                  <a:pt x="76" y="67"/>
                </a:lnTo>
                <a:lnTo>
                  <a:pt x="78" y="69"/>
                </a:lnTo>
                <a:lnTo>
                  <a:pt x="81" y="72"/>
                </a:lnTo>
                <a:lnTo>
                  <a:pt x="84" y="73"/>
                </a:lnTo>
                <a:lnTo>
                  <a:pt x="79" y="81"/>
                </a:lnTo>
                <a:lnTo>
                  <a:pt x="77" y="85"/>
                </a:lnTo>
                <a:lnTo>
                  <a:pt x="78" y="91"/>
                </a:lnTo>
                <a:lnTo>
                  <a:pt x="80" y="97"/>
                </a:lnTo>
                <a:lnTo>
                  <a:pt x="83" y="106"/>
                </a:lnTo>
                <a:lnTo>
                  <a:pt x="87" y="114"/>
                </a:lnTo>
                <a:lnTo>
                  <a:pt x="96" y="131"/>
                </a:lnTo>
                <a:lnTo>
                  <a:pt x="104" y="144"/>
                </a:lnTo>
                <a:lnTo>
                  <a:pt x="113" y="144"/>
                </a:lnTo>
                <a:lnTo>
                  <a:pt x="114" y="144"/>
                </a:lnTo>
                <a:lnTo>
                  <a:pt x="116" y="139"/>
                </a:lnTo>
                <a:lnTo>
                  <a:pt x="117" y="136"/>
                </a:lnTo>
                <a:lnTo>
                  <a:pt x="118" y="133"/>
                </a:lnTo>
                <a:lnTo>
                  <a:pt x="120" y="130"/>
                </a:lnTo>
                <a:lnTo>
                  <a:pt x="122" y="127"/>
                </a:lnTo>
                <a:lnTo>
                  <a:pt x="124" y="125"/>
                </a:lnTo>
                <a:lnTo>
                  <a:pt x="127" y="124"/>
                </a:lnTo>
                <a:lnTo>
                  <a:pt x="130" y="124"/>
                </a:lnTo>
                <a:lnTo>
                  <a:pt x="141" y="124"/>
                </a:lnTo>
                <a:lnTo>
                  <a:pt x="143" y="140"/>
                </a:lnTo>
                <a:lnTo>
                  <a:pt x="145" y="154"/>
                </a:lnTo>
                <a:lnTo>
                  <a:pt x="147" y="161"/>
                </a:lnTo>
                <a:lnTo>
                  <a:pt x="150" y="166"/>
                </a:lnTo>
                <a:lnTo>
                  <a:pt x="152" y="172"/>
                </a:lnTo>
                <a:lnTo>
                  <a:pt x="157" y="176"/>
                </a:lnTo>
                <a:lnTo>
                  <a:pt x="160" y="180"/>
                </a:lnTo>
                <a:lnTo>
                  <a:pt x="165" y="185"/>
                </a:lnTo>
                <a:lnTo>
                  <a:pt x="170" y="187"/>
                </a:lnTo>
                <a:lnTo>
                  <a:pt x="175" y="190"/>
                </a:lnTo>
                <a:lnTo>
                  <a:pt x="181" y="191"/>
                </a:lnTo>
                <a:lnTo>
                  <a:pt x="188" y="193"/>
                </a:lnTo>
                <a:lnTo>
                  <a:pt x="195" y="193"/>
                </a:lnTo>
                <a:lnTo>
                  <a:pt x="203" y="195"/>
                </a:lnTo>
                <a:lnTo>
                  <a:pt x="213" y="193"/>
                </a:lnTo>
                <a:lnTo>
                  <a:pt x="220" y="191"/>
                </a:lnTo>
                <a:lnTo>
                  <a:pt x="227" y="189"/>
                </a:lnTo>
                <a:lnTo>
                  <a:pt x="232" y="186"/>
                </a:lnTo>
                <a:lnTo>
                  <a:pt x="238" y="184"/>
                </a:lnTo>
                <a:lnTo>
                  <a:pt x="244" y="180"/>
                </a:lnTo>
                <a:lnTo>
                  <a:pt x="252" y="179"/>
                </a:lnTo>
                <a:lnTo>
                  <a:pt x="260" y="178"/>
                </a:lnTo>
                <a:lnTo>
                  <a:pt x="271" y="186"/>
                </a:lnTo>
                <a:lnTo>
                  <a:pt x="268" y="191"/>
                </a:lnTo>
                <a:lnTo>
                  <a:pt x="265" y="197"/>
                </a:lnTo>
                <a:lnTo>
                  <a:pt x="261" y="202"/>
                </a:lnTo>
                <a:lnTo>
                  <a:pt x="259" y="207"/>
                </a:lnTo>
                <a:lnTo>
                  <a:pt x="256" y="219"/>
                </a:lnTo>
                <a:lnTo>
                  <a:pt x="254" y="231"/>
                </a:lnTo>
                <a:lnTo>
                  <a:pt x="252" y="242"/>
                </a:lnTo>
                <a:lnTo>
                  <a:pt x="248" y="254"/>
                </a:lnTo>
                <a:lnTo>
                  <a:pt x="245" y="265"/>
                </a:lnTo>
                <a:lnTo>
                  <a:pt x="241" y="276"/>
                </a:lnTo>
                <a:lnTo>
                  <a:pt x="234" y="266"/>
                </a:lnTo>
                <a:lnTo>
                  <a:pt x="233" y="264"/>
                </a:lnTo>
                <a:lnTo>
                  <a:pt x="230" y="271"/>
                </a:lnTo>
                <a:lnTo>
                  <a:pt x="216" y="275"/>
                </a:lnTo>
                <a:lnTo>
                  <a:pt x="205" y="279"/>
                </a:lnTo>
                <a:lnTo>
                  <a:pt x="201" y="281"/>
                </a:lnTo>
                <a:lnTo>
                  <a:pt x="198" y="284"/>
                </a:lnTo>
                <a:lnTo>
                  <a:pt x="195" y="288"/>
                </a:lnTo>
                <a:lnTo>
                  <a:pt x="194" y="291"/>
                </a:lnTo>
                <a:lnTo>
                  <a:pt x="197" y="301"/>
                </a:lnTo>
                <a:lnTo>
                  <a:pt x="199" y="310"/>
                </a:lnTo>
                <a:lnTo>
                  <a:pt x="198" y="316"/>
                </a:lnTo>
                <a:lnTo>
                  <a:pt x="195" y="320"/>
                </a:lnTo>
                <a:lnTo>
                  <a:pt x="192" y="324"/>
                </a:lnTo>
                <a:lnTo>
                  <a:pt x="189" y="330"/>
                </a:lnTo>
                <a:lnTo>
                  <a:pt x="181" y="338"/>
                </a:lnTo>
                <a:lnTo>
                  <a:pt x="176" y="346"/>
                </a:lnTo>
                <a:lnTo>
                  <a:pt x="165" y="364"/>
                </a:lnTo>
                <a:lnTo>
                  <a:pt x="152" y="384"/>
                </a:lnTo>
                <a:lnTo>
                  <a:pt x="145" y="391"/>
                </a:lnTo>
                <a:lnTo>
                  <a:pt x="137" y="398"/>
                </a:lnTo>
                <a:lnTo>
                  <a:pt x="132" y="400"/>
                </a:lnTo>
                <a:lnTo>
                  <a:pt x="126" y="402"/>
                </a:lnTo>
                <a:lnTo>
                  <a:pt x="121" y="403"/>
                </a:lnTo>
                <a:lnTo>
                  <a:pt x="114" y="404"/>
                </a:lnTo>
                <a:lnTo>
                  <a:pt x="109" y="403"/>
                </a:lnTo>
                <a:lnTo>
                  <a:pt x="104" y="402"/>
                </a:lnTo>
                <a:lnTo>
                  <a:pt x="99" y="400"/>
                </a:lnTo>
                <a:lnTo>
                  <a:pt x="96" y="398"/>
                </a:lnTo>
                <a:lnTo>
                  <a:pt x="93" y="395"/>
                </a:lnTo>
                <a:lnTo>
                  <a:pt x="90" y="390"/>
                </a:lnTo>
                <a:lnTo>
                  <a:pt x="89" y="386"/>
                </a:lnTo>
                <a:lnTo>
                  <a:pt x="89" y="381"/>
                </a:lnTo>
                <a:lnTo>
                  <a:pt x="89" y="374"/>
                </a:lnTo>
                <a:lnTo>
                  <a:pt x="92" y="368"/>
                </a:lnTo>
                <a:lnTo>
                  <a:pt x="95" y="362"/>
                </a:lnTo>
                <a:lnTo>
                  <a:pt x="99" y="357"/>
                </a:lnTo>
                <a:lnTo>
                  <a:pt x="104" y="352"/>
                </a:lnTo>
                <a:lnTo>
                  <a:pt x="107" y="347"/>
                </a:lnTo>
                <a:lnTo>
                  <a:pt x="110" y="341"/>
                </a:lnTo>
                <a:lnTo>
                  <a:pt x="111" y="334"/>
                </a:lnTo>
                <a:lnTo>
                  <a:pt x="110" y="328"/>
                </a:lnTo>
                <a:lnTo>
                  <a:pt x="108" y="323"/>
                </a:lnTo>
                <a:lnTo>
                  <a:pt x="105" y="319"/>
                </a:lnTo>
                <a:lnTo>
                  <a:pt x="100" y="315"/>
                </a:lnTo>
                <a:lnTo>
                  <a:pt x="91" y="309"/>
                </a:lnTo>
                <a:lnTo>
                  <a:pt x="79" y="305"/>
                </a:lnTo>
                <a:lnTo>
                  <a:pt x="67" y="302"/>
                </a:lnTo>
                <a:lnTo>
                  <a:pt x="56" y="296"/>
                </a:lnTo>
                <a:lnTo>
                  <a:pt x="52" y="293"/>
                </a:lnTo>
                <a:lnTo>
                  <a:pt x="49" y="290"/>
                </a:lnTo>
                <a:lnTo>
                  <a:pt x="46" y="285"/>
                </a:lnTo>
                <a:lnTo>
                  <a:pt x="46" y="280"/>
                </a:lnTo>
                <a:lnTo>
                  <a:pt x="46" y="275"/>
                </a:lnTo>
                <a:lnTo>
                  <a:pt x="49" y="270"/>
                </a:lnTo>
                <a:lnTo>
                  <a:pt x="52" y="266"/>
                </a:lnTo>
                <a:lnTo>
                  <a:pt x="55" y="263"/>
                </a:lnTo>
                <a:lnTo>
                  <a:pt x="64" y="257"/>
                </a:lnTo>
                <a:lnTo>
                  <a:pt x="73" y="252"/>
                </a:lnTo>
                <a:lnTo>
                  <a:pt x="78" y="246"/>
                </a:lnTo>
                <a:lnTo>
                  <a:pt x="82" y="239"/>
                </a:lnTo>
                <a:lnTo>
                  <a:pt x="85" y="231"/>
                </a:lnTo>
                <a:lnTo>
                  <a:pt x="89" y="224"/>
                </a:lnTo>
                <a:lnTo>
                  <a:pt x="90" y="215"/>
                </a:lnTo>
                <a:lnTo>
                  <a:pt x="92" y="206"/>
                </a:lnTo>
                <a:lnTo>
                  <a:pt x="92" y="197"/>
                </a:lnTo>
                <a:lnTo>
                  <a:pt x="92" y="186"/>
                </a:lnTo>
                <a:lnTo>
                  <a:pt x="91" y="175"/>
                </a:lnTo>
                <a:lnTo>
                  <a:pt x="89" y="164"/>
                </a:lnTo>
                <a:lnTo>
                  <a:pt x="85" y="154"/>
                </a:lnTo>
                <a:lnTo>
                  <a:pt x="84" y="148"/>
                </a:lnTo>
                <a:lnTo>
                  <a:pt x="84" y="15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95" name="Freeform 99"/>
          <p:cNvSpPr>
            <a:spLocks/>
          </p:cNvSpPr>
          <p:nvPr/>
        </p:nvSpPr>
        <p:spPr bwMode="auto">
          <a:xfrm>
            <a:off x="16044482" y="8634781"/>
            <a:ext cx="18696" cy="27006"/>
          </a:xfrm>
          <a:custGeom>
            <a:avLst/>
            <a:gdLst>
              <a:gd name="T0" fmla="*/ 17 w 17"/>
              <a:gd name="T1" fmla="*/ 0 h 27"/>
              <a:gd name="T2" fmla="*/ 15 w 17"/>
              <a:gd name="T3" fmla="*/ 16 h 27"/>
              <a:gd name="T4" fmla="*/ 13 w 17"/>
              <a:gd name="T5" fmla="*/ 27 h 27"/>
              <a:gd name="T6" fmla="*/ 8 w 17"/>
              <a:gd name="T7" fmla="*/ 25 h 27"/>
              <a:gd name="T8" fmla="*/ 5 w 17"/>
              <a:gd name="T9" fmla="*/ 23 h 27"/>
              <a:gd name="T10" fmla="*/ 3 w 17"/>
              <a:gd name="T11" fmla="*/ 20 h 27"/>
              <a:gd name="T12" fmla="*/ 1 w 17"/>
              <a:gd name="T13" fmla="*/ 16 h 27"/>
              <a:gd name="T14" fmla="*/ 0 w 17"/>
              <a:gd name="T15" fmla="*/ 9 h 27"/>
              <a:gd name="T16" fmla="*/ 0 w 17"/>
              <a:gd name="T17" fmla="*/ 0 h 27"/>
              <a:gd name="T18" fmla="*/ 10 w 17"/>
              <a:gd name="T19" fmla="*/ 0 h 27"/>
              <a:gd name="T20" fmla="*/ 17 w 17"/>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7">
                <a:moveTo>
                  <a:pt x="17" y="0"/>
                </a:moveTo>
                <a:lnTo>
                  <a:pt x="15" y="16"/>
                </a:lnTo>
                <a:lnTo>
                  <a:pt x="13" y="27"/>
                </a:lnTo>
                <a:lnTo>
                  <a:pt x="8" y="25"/>
                </a:lnTo>
                <a:lnTo>
                  <a:pt x="5" y="23"/>
                </a:lnTo>
                <a:lnTo>
                  <a:pt x="3" y="20"/>
                </a:lnTo>
                <a:lnTo>
                  <a:pt x="1" y="16"/>
                </a:lnTo>
                <a:lnTo>
                  <a:pt x="0" y="9"/>
                </a:lnTo>
                <a:lnTo>
                  <a:pt x="0" y="0"/>
                </a:lnTo>
                <a:lnTo>
                  <a:pt x="10" y="0"/>
                </a:lnTo>
                <a:lnTo>
                  <a:pt x="17"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96" name="Freeform 100"/>
          <p:cNvSpPr>
            <a:spLocks/>
          </p:cNvSpPr>
          <p:nvPr/>
        </p:nvSpPr>
        <p:spPr bwMode="auto">
          <a:xfrm>
            <a:off x="15466986" y="8387576"/>
            <a:ext cx="66476" cy="24928"/>
          </a:xfrm>
          <a:custGeom>
            <a:avLst/>
            <a:gdLst>
              <a:gd name="T0" fmla="*/ 65 w 65"/>
              <a:gd name="T1" fmla="*/ 12 h 24"/>
              <a:gd name="T2" fmla="*/ 56 w 65"/>
              <a:gd name="T3" fmla="*/ 18 h 24"/>
              <a:gd name="T4" fmla="*/ 48 w 65"/>
              <a:gd name="T5" fmla="*/ 21 h 24"/>
              <a:gd name="T6" fmla="*/ 40 w 65"/>
              <a:gd name="T7" fmla="*/ 23 h 24"/>
              <a:gd name="T8" fmla="*/ 31 w 65"/>
              <a:gd name="T9" fmla="*/ 24 h 24"/>
              <a:gd name="T10" fmla="*/ 22 w 65"/>
              <a:gd name="T11" fmla="*/ 23 h 24"/>
              <a:gd name="T12" fmla="*/ 14 w 65"/>
              <a:gd name="T13" fmla="*/ 22 h 24"/>
              <a:gd name="T14" fmla="*/ 6 w 65"/>
              <a:gd name="T15" fmla="*/ 18 h 24"/>
              <a:gd name="T16" fmla="*/ 0 w 65"/>
              <a:gd name="T17" fmla="*/ 12 h 24"/>
              <a:gd name="T18" fmla="*/ 12 w 65"/>
              <a:gd name="T19" fmla="*/ 7 h 24"/>
              <a:gd name="T20" fmla="*/ 21 w 65"/>
              <a:gd name="T21" fmla="*/ 4 h 24"/>
              <a:gd name="T22" fmla="*/ 30 w 65"/>
              <a:gd name="T23" fmla="*/ 0 h 24"/>
              <a:gd name="T24" fmla="*/ 37 w 65"/>
              <a:gd name="T25" fmla="*/ 0 h 24"/>
              <a:gd name="T26" fmla="*/ 43 w 65"/>
              <a:gd name="T27" fmla="*/ 0 h 24"/>
              <a:gd name="T28" fmla="*/ 49 w 65"/>
              <a:gd name="T29" fmla="*/ 4 h 24"/>
              <a:gd name="T30" fmla="*/ 56 w 65"/>
              <a:gd name="T31" fmla="*/ 7 h 24"/>
              <a:gd name="T32" fmla="*/ 65 w 65"/>
              <a:gd name="T33"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24">
                <a:moveTo>
                  <a:pt x="65" y="12"/>
                </a:moveTo>
                <a:lnTo>
                  <a:pt x="56" y="18"/>
                </a:lnTo>
                <a:lnTo>
                  <a:pt x="48" y="21"/>
                </a:lnTo>
                <a:lnTo>
                  <a:pt x="40" y="23"/>
                </a:lnTo>
                <a:lnTo>
                  <a:pt x="31" y="24"/>
                </a:lnTo>
                <a:lnTo>
                  <a:pt x="22" y="23"/>
                </a:lnTo>
                <a:lnTo>
                  <a:pt x="14" y="22"/>
                </a:lnTo>
                <a:lnTo>
                  <a:pt x="6" y="18"/>
                </a:lnTo>
                <a:lnTo>
                  <a:pt x="0" y="12"/>
                </a:lnTo>
                <a:lnTo>
                  <a:pt x="12" y="7"/>
                </a:lnTo>
                <a:lnTo>
                  <a:pt x="21" y="4"/>
                </a:lnTo>
                <a:lnTo>
                  <a:pt x="30" y="0"/>
                </a:lnTo>
                <a:lnTo>
                  <a:pt x="37" y="0"/>
                </a:lnTo>
                <a:lnTo>
                  <a:pt x="43" y="0"/>
                </a:lnTo>
                <a:lnTo>
                  <a:pt x="49" y="4"/>
                </a:lnTo>
                <a:lnTo>
                  <a:pt x="56" y="7"/>
                </a:lnTo>
                <a:lnTo>
                  <a:pt x="65" y="1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97" name="Freeform 101"/>
          <p:cNvSpPr>
            <a:spLocks/>
          </p:cNvSpPr>
          <p:nvPr/>
        </p:nvSpPr>
        <p:spPr bwMode="auto">
          <a:xfrm>
            <a:off x="15142927" y="7076756"/>
            <a:ext cx="66476" cy="27006"/>
          </a:xfrm>
          <a:custGeom>
            <a:avLst/>
            <a:gdLst>
              <a:gd name="T0" fmla="*/ 65 w 65"/>
              <a:gd name="T1" fmla="*/ 1 h 25"/>
              <a:gd name="T2" fmla="*/ 65 w 65"/>
              <a:gd name="T3" fmla="*/ 21 h 25"/>
              <a:gd name="T4" fmla="*/ 65 w 65"/>
              <a:gd name="T5" fmla="*/ 25 h 25"/>
              <a:gd name="T6" fmla="*/ 49 w 65"/>
              <a:gd name="T7" fmla="*/ 25 h 25"/>
              <a:gd name="T8" fmla="*/ 42 w 65"/>
              <a:gd name="T9" fmla="*/ 24 h 25"/>
              <a:gd name="T10" fmla="*/ 34 w 65"/>
              <a:gd name="T11" fmla="*/ 22 h 25"/>
              <a:gd name="T12" fmla="*/ 28 w 65"/>
              <a:gd name="T13" fmla="*/ 21 h 25"/>
              <a:gd name="T14" fmla="*/ 20 w 65"/>
              <a:gd name="T15" fmla="*/ 19 h 25"/>
              <a:gd name="T16" fmla="*/ 14 w 65"/>
              <a:gd name="T17" fmla="*/ 17 h 25"/>
              <a:gd name="T18" fmla="*/ 8 w 65"/>
              <a:gd name="T19" fmla="*/ 15 h 25"/>
              <a:gd name="T20" fmla="*/ 4 w 65"/>
              <a:gd name="T21" fmla="*/ 12 h 25"/>
              <a:gd name="T22" fmla="*/ 0 w 65"/>
              <a:gd name="T23" fmla="*/ 8 h 25"/>
              <a:gd name="T24" fmla="*/ 20 w 65"/>
              <a:gd name="T25" fmla="*/ 4 h 25"/>
              <a:gd name="T26" fmla="*/ 35 w 65"/>
              <a:gd name="T27" fmla="*/ 1 h 25"/>
              <a:gd name="T28" fmla="*/ 42 w 65"/>
              <a:gd name="T29" fmla="*/ 0 h 25"/>
              <a:gd name="T30" fmla="*/ 49 w 65"/>
              <a:gd name="T31" fmla="*/ 0 h 25"/>
              <a:gd name="T32" fmla="*/ 56 w 65"/>
              <a:gd name="T33" fmla="*/ 0 h 25"/>
              <a:gd name="T34" fmla="*/ 65 w 65"/>
              <a:gd name="T3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25">
                <a:moveTo>
                  <a:pt x="65" y="1"/>
                </a:moveTo>
                <a:lnTo>
                  <a:pt x="65" y="21"/>
                </a:lnTo>
                <a:lnTo>
                  <a:pt x="65" y="25"/>
                </a:lnTo>
                <a:lnTo>
                  <a:pt x="49" y="25"/>
                </a:lnTo>
                <a:lnTo>
                  <a:pt x="42" y="24"/>
                </a:lnTo>
                <a:lnTo>
                  <a:pt x="34" y="22"/>
                </a:lnTo>
                <a:lnTo>
                  <a:pt x="28" y="21"/>
                </a:lnTo>
                <a:lnTo>
                  <a:pt x="20" y="19"/>
                </a:lnTo>
                <a:lnTo>
                  <a:pt x="14" y="17"/>
                </a:lnTo>
                <a:lnTo>
                  <a:pt x="8" y="15"/>
                </a:lnTo>
                <a:lnTo>
                  <a:pt x="4" y="12"/>
                </a:lnTo>
                <a:lnTo>
                  <a:pt x="0" y="8"/>
                </a:lnTo>
                <a:lnTo>
                  <a:pt x="20" y="4"/>
                </a:lnTo>
                <a:lnTo>
                  <a:pt x="35" y="1"/>
                </a:lnTo>
                <a:lnTo>
                  <a:pt x="42" y="0"/>
                </a:lnTo>
                <a:lnTo>
                  <a:pt x="49" y="0"/>
                </a:lnTo>
                <a:lnTo>
                  <a:pt x="56" y="0"/>
                </a:lnTo>
                <a:lnTo>
                  <a:pt x="65" y="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98" name="Freeform 102"/>
          <p:cNvSpPr>
            <a:spLocks/>
          </p:cNvSpPr>
          <p:nvPr/>
        </p:nvSpPr>
        <p:spPr bwMode="auto">
          <a:xfrm>
            <a:off x="9924566" y="4253645"/>
            <a:ext cx="1867554" cy="1618271"/>
          </a:xfrm>
          <a:custGeom>
            <a:avLst/>
            <a:gdLst>
              <a:gd name="T0" fmla="*/ 422 w 1799"/>
              <a:gd name="T1" fmla="*/ 526 h 1558"/>
              <a:gd name="T2" fmla="*/ 477 w 1799"/>
              <a:gd name="T3" fmla="*/ 408 h 1558"/>
              <a:gd name="T4" fmla="*/ 482 w 1799"/>
              <a:gd name="T5" fmla="*/ 296 h 1558"/>
              <a:gd name="T6" fmla="*/ 354 w 1799"/>
              <a:gd name="T7" fmla="*/ 336 h 1558"/>
              <a:gd name="T8" fmla="*/ 258 w 1799"/>
              <a:gd name="T9" fmla="*/ 298 h 1558"/>
              <a:gd name="T10" fmla="*/ 190 w 1799"/>
              <a:gd name="T11" fmla="*/ 334 h 1558"/>
              <a:gd name="T12" fmla="*/ 104 w 1799"/>
              <a:gd name="T13" fmla="*/ 304 h 1558"/>
              <a:gd name="T14" fmla="*/ 55 w 1799"/>
              <a:gd name="T15" fmla="*/ 246 h 1558"/>
              <a:gd name="T16" fmla="*/ 35 w 1799"/>
              <a:gd name="T17" fmla="*/ 166 h 1558"/>
              <a:gd name="T18" fmla="*/ 7 w 1799"/>
              <a:gd name="T19" fmla="*/ 122 h 1558"/>
              <a:gd name="T20" fmla="*/ 158 w 1799"/>
              <a:gd name="T21" fmla="*/ 77 h 1558"/>
              <a:gd name="T22" fmla="*/ 176 w 1799"/>
              <a:gd name="T23" fmla="*/ 49 h 1558"/>
              <a:gd name="T24" fmla="*/ 330 w 1799"/>
              <a:gd name="T25" fmla="*/ 6 h 1558"/>
              <a:gd name="T26" fmla="*/ 471 w 1799"/>
              <a:gd name="T27" fmla="*/ 24 h 1558"/>
              <a:gd name="T28" fmla="*/ 575 w 1799"/>
              <a:gd name="T29" fmla="*/ 57 h 1558"/>
              <a:gd name="T30" fmla="*/ 765 w 1799"/>
              <a:gd name="T31" fmla="*/ 15 h 1558"/>
              <a:gd name="T32" fmla="*/ 860 w 1799"/>
              <a:gd name="T33" fmla="*/ 81 h 1558"/>
              <a:gd name="T34" fmla="*/ 940 w 1799"/>
              <a:gd name="T35" fmla="*/ 148 h 1558"/>
              <a:gd name="T36" fmla="*/ 1019 w 1799"/>
              <a:gd name="T37" fmla="*/ 153 h 1558"/>
              <a:gd name="T38" fmla="*/ 1080 w 1799"/>
              <a:gd name="T39" fmla="*/ 155 h 1558"/>
              <a:gd name="T40" fmla="*/ 1109 w 1799"/>
              <a:gd name="T41" fmla="*/ 215 h 1558"/>
              <a:gd name="T42" fmla="*/ 1160 w 1799"/>
              <a:gd name="T43" fmla="*/ 262 h 1558"/>
              <a:gd name="T44" fmla="*/ 1290 w 1799"/>
              <a:gd name="T45" fmla="*/ 300 h 1558"/>
              <a:gd name="T46" fmla="*/ 1394 w 1799"/>
              <a:gd name="T47" fmla="*/ 237 h 1558"/>
              <a:gd name="T48" fmla="*/ 1483 w 1799"/>
              <a:gd name="T49" fmla="*/ 202 h 1558"/>
              <a:gd name="T50" fmla="*/ 1637 w 1799"/>
              <a:gd name="T51" fmla="*/ 263 h 1558"/>
              <a:gd name="T52" fmla="*/ 1709 w 1799"/>
              <a:gd name="T53" fmla="*/ 314 h 1558"/>
              <a:gd name="T54" fmla="*/ 1676 w 1799"/>
              <a:gd name="T55" fmla="*/ 442 h 1558"/>
              <a:gd name="T56" fmla="*/ 1694 w 1799"/>
              <a:gd name="T57" fmla="*/ 578 h 1558"/>
              <a:gd name="T58" fmla="*/ 1727 w 1799"/>
              <a:gd name="T59" fmla="*/ 616 h 1558"/>
              <a:gd name="T60" fmla="*/ 1701 w 1799"/>
              <a:gd name="T61" fmla="*/ 679 h 1558"/>
              <a:gd name="T62" fmla="*/ 1793 w 1799"/>
              <a:gd name="T63" fmla="*/ 792 h 1558"/>
              <a:gd name="T64" fmla="*/ 1728 w 1799"/>
              <a:gd name="T65" fmla="*/ 877 h 1558"/>
              <a:gd name="T66" fmla="*/ 1572 w 1799"/>
              <a:gd name="T67" fmla="*/ 904 h 1558"/>
              <a:gd name="T68" fmla="*/ 1466 w 1799"/>
              <a:gd name="T69" fmla="*/ 820 h 1558"/>
              <a:gd name="T70" fmla="*/ 1323 w 1799"/>
              <a:gd name="T71" fmla="*/ 836 h 1558"/>
              <a:gd name="T72" fmla="*/ 1217 w 1799"/>
              <a:gd name="T73" fmla="*/ 772 h 1558"/>
              <a:gd name="T74" fmla="*/ 1152 w 1799"/>
              <a:gd name="T75" fmla="*/ 665 h 1558"/>
              <a:gd name="T76" fmla="*/ 1074 w 1799"/>
              <a:gd name="T77" fmla="*/ 674 h 1558"/>
              <a:gd name="T78" fmla="*/ 1124 w 1799"/>
              <a:gd name="T79" fmla="*/ 831 h 1558"/>
              <a:gd name="T80" fmla="*/ 1189 w 1799"/>
              <a:gd name="T81" fmla="*/ 901 h 1558"/>
              <a:gd name="T82" fmla="*/ 1209 w 1799"/>
              <a:gd name="T83" fmla="*/ 924 h 1558"/>
              <a:gd name="T84" fmla="*/ 1275 w 1799"/>
              <a:gd name="T85" fmla="*/ 981 h 1558"/>
              <a:gd name="T86" fmla="*/ 1449 w 1799"/>
              <a:gd name="T87" fmla="*/ 874 h 1558"/>
              <a:gd name="T88" fmla="*/ 1502 w 1799"/>
              <a:gd name="T89" fmla="*/ 977 h 1558"/>
              <a:gd name="T90" fmla="*/ 1592 w 1799"/>
              <a:gd name="T91" fmla="*/ 1039 h 1558"/>
              <a:gd name="T92" fmla="*/ 1629 w 1799"/>
              <a:gd name="T93" fmla="*/ 1073 h 1558"/>
              <a:gd name="T94" fmla="*/ 1561 w 1799"/>
              <a:gd name="T95" fmla="*/ 1163 h 1558"/>
              <a:gd name="T96" fmla="*/ 1506 w 1799"/>
              <a:gd name="T97" fmla="*/ 1234 h 1558"/>
              <a:gd name="T98" fmla="*/ 1457 w 1799"/>
              <a:gd name="T99" fmla="*/ 1285 h 1558"/>
              <a:gd name="T100" fmla="*/ 1340 w 1799"/>
              <a:gd name="T101" fmla="*/ 1349 h 1558"/>
              <a:gd name="T102" fmla="*/ 1248 w 1799"/>
              <a:gd name="T103" fmla="*/ 1423 h 1558"/>
              <a:gd name="T104" fmla="*/ 971 w 1799"/>
              <a:gd name="T105" fmla="*/ 1520 h 1558"/>
              <a:gd name="T106" fmla="*/ 836 w 1799"/>
              <a:gd name="T107" fmla="*/ 1535 h 1558"/>
              <a:gd name="T108" fmla="*/ 806 w 1799"/>
              <a:gd name="T109" fmla="*/ 1431 h 1558"/>
              <a:gd name="T110" fmla="*/ 798 w 1799"/>
              <a:gd name="T111" fmla="*/ 1346 h 1558"/>
              <a:gd name="T112" fmla="*/ 698 w 1799"/>
              <a:gd name="T113" fmla="*/ 1189 h 1558"/>
              <a:gd name="T114" fmla="*/ 625 w 1799"/>
              <a:gd name="T115" fmla="*/ 1100 h 1558"/>
              <a:gd name="T116" fmla="*/ 540 w 1799"/>
              <a:gd name="T117" fmla="*/ 966 h 1558"/>
              <a:gd name="T118" fmla="*/ 489 w 1799"/>
              <a:gd name="T119" fmla="*/ 859 h 1558"/>
              <a:gd name="T120" fmla="*/ 432 w 1799"/>
              <a:gd name="T121" fmla="*/ 673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9" h="1558">
                <a:moveTo>
                  <a:pt x="432" y="680"/>
                </a:moveTo>
                <a:lnTo>
                  <a:pt x="409" y="630"/>
                </a:lnTo>
                <a:lnTo>
                  <a:pt x="398" y="604"/>
                </a:lnTo>
                <a:lnTo>
                  <a:pt x="393" y="594"/>
                </a:lnTo>
                <a:lnTo>
                  <a:pt x="393" y="593"/>
                </a:lnTo>
                <a:lnTo>
                  <a:pt x="393" y="589"/>
                </a:lnTo>
                <a:lnTo>
                  <a:pt x="395" y="585"/>
                </a:lnTo>
                <a:lnTo>
                  <a:pt x="396" y="583"/>
                </a:lnTo>
                <a:lnTo>
                  <a:pt x="400" y="581"/>
                </a:lnTo>
                <a:lnTo>
                  <a:pt x="404" y="578"/>
                </a:lnTo>
                <a:lnTo>
                  <a:pt x="408" y="573"/>
                </a:lnTo>
                <a:lnTo>
                  <a:pt x="416" y="547"/>
                </a:lnTo>
                <a:lnTo>
                  <a:pt x="422" y="526"/>
                </a:lnTo>
                <a:lnTo>
                  <a:pt x="428" y="506"/>
                </a:lnTo>
                <a:lnTo>
                  <a:pt x="435" y="485"/>
                </a:lnTo>
                <a:lnTo>
                  <a:pt x="437" y="478"/>
                </a:lnTo>
                <a:lnTo>
                  <a:pt x="440" y="473"/>
                </a:lnTo>
                <a:lnTo>
                  <a:pt x="442" y="467"/>
                </a:lnTo>
                <a:lnTo>
                  <a:pt x="445" y="463"/>
                </a:lnTo>
                <a:lnTo>
                  <a:pt x="453" y="453"/>
                </a:lnTo>
                <a:lnTo>
                  <a:pt x="460" y="446"/>
                </a:lnTo>
                <a:lnTo>
                  <a:pt x="467" y="436"/>
                </a:lnTo>
                <a:lnTo>
                  <a:pt x="472" y="426"/>
                </a:lnTo>
                <a:lnTo>
                  <a:pt x="474" y="421"/>
                </a:lnTo>
                <a:lnTo>
                  <a:pt x="476" y="414"/>
                </a:lnTo>
                <a:lnTo>
                  <a:pt x="477" y="408"/>
                </a:lnTo>
                <a:lnTo>
                  <a:pt x="477" y="400"/>
                </a:lnTo>
                <a:lnTo>
                  <a:pt x="476" y="381"/>
                </a:lnTo>
                <a:lnTo>
                  <a:pt x="474" y="362"/>
                </a:lnTo>
                <a:lnTo>
                  <a:pt x="471" y="346"/>
                </a:lnTo>
                <a:lnTo>
                  <a:pt x="470" y="331"/>
                </a:lnTo>
                <a:lnTo>
                  <a:pt x="471" y="327"/>
                </a:lnTo>
                <a:lnTo>
                  <a:pt x="471" y="323"/>
                </a:lnTo>
                <a:lnTo>
                  <a:pt x="473" y="320"/>
                </a:lnTo>
                <a:lnTo>
                  <a:pt x="474" y="318"/>
                </a:lnTo>
                <a:lnTo>
                  <a:pt x="479" y="315"/>
                </a:lnTo>
                <a:lnTo>
                  <a:pt x="482" y="312"/>
                </a:lnTo>
                <a:lnTo>
                  <a:pt x="482" y="298"/>
                </a:lnTo>
                <a:lnTo>
                  <a:pt x="482" y="296"/>
                </a:lnTo>
                <a:lnTo>
                  <a:pt x="464" y="305"/>
                </a:lnTo>
                <a:lnTo>
                  <a:pt x="450" y="312"/>
                </a:lnTo>
                <a:lnTo>
                  <a:pt x="444" y="312"/>
                </a:lnTo>
                <a:lnTo>
                  <a:pt x="439" y="310"/>
                </a:lnTo>
                <a:lnTo>
                  <a:pt x="433" y="308"/>
                </a:lnTo>
                <a:lnTo>
                  <a:pt x="429" y="306"/>
                </a:lnTo>
                <a:lnTo>
                  <a:pt x="422" y="302"/>
                </a:lnTo>
                <a:lnTo>
                  <a:pt x="416" y="296"/>
                </a:lnTo>
                <a:lnTo>
                  <a:pt x="399" y="310"/>
                </a:lnTo>
                <a:lnTo>
                  <a:pt x="381" y="325"/>
                </a:lnTo>
                <a:lnTo>
                  <a:pt x="372" y="330"/>
                </a:lnTo>
                <a:lnTo>
                  <a:pt x="361" y="334"/>
                </a:lnTo>
                <a:lnTo>
                  <a:pt x="354" y="336"/>
                </a:lnTo>
                <a:lnTo>
                  <a:pt x="347" y="338"/>
                </a:lnTo>
                <a:lnTo>
                  <a:pt x="339" y="339"/>
                </a:lnTo>
                <a:lnTo>
                  <a:pt x="332" y="339"/>
                </a:lnTo>
                <a:lnTo>
                  <a:pt x="324" y="338"/>
                </a:lnTo>
                <a:lnTo>
                  <a:pt x="319" y="336"/>
                </a:lnTo>
                <a:lnTo>
                  <a:pt x="312" y="334"/>
                </a:lnTo>
                <a:lnTo>
                  <a:pt x="307" y="332"/>
                </a:lnTo>
                <a:lnTo>
                  <a:pt x="297" y="325"/>
                </a:lnTo>
                <a:lnTo>
                  <a:pt x="287" y="317"/>
                </a:lnTo>
                <a:lnTo>
                  <a:pt x="279" y="309"/>
                </a:lnTo>
                <a:lnTo>
                  <a:pt x="269" y="303"/>
                </a:lnTo>
                <a:lnTo>
                  <a:pt x="264" y="300"/>
                </a:lnTo>
                <a:lnTo>
                  <a:pt x="258" y="298"/>
                </a:lnTo>
                <a:lnTo>
                  <a:pt x="253" y="296"/>
                </a:lnTo>
                <a:lnTo>
                  <a:pt x="246" y="296"/>
                </a:lnTo>
                <a:lnTo>
                  <a:pt x="240" y="296"/>
                </a:lnTo>
                <a:lnTo>
                  <a:pt x="235" y="298"/>
                </a:lnTo>
                <a:lnTo>
                  <a:pt x="229" y="300"/>
                </a:lnTo>
                <a:lnTo>
                  <a:pt x="225" y="302"/>
                </a:lnTo>
                <a:lnTo>
                  <a:pt x="218" y="308"/>
                </a:lnTo>
                <a:lnTo>
                  <a:pt x="213" y="315"/>
                </a:lnTo>
                <a:lnTo>
                  <a:pt x="208" y="322"/>
                </a:lnTo>
                <a:lnTo>
                  <a:pt x="202" y="329"/>
                </a:lnTo>
                <a:lnTo>
                  <a:pt x="199" y="331"/>
                </a:lnTo>
                <a:lnTo>
                  <a:pt x="195" y="333"/>
                </a:lnTo>
                <a:lnTo>
                  <a:pt x="190" y="334"/>
                </a:lnTo>
                <a:lnTo>
                  <a:pt x="185" y="334"/>
                </a:lnTo>
                <a:lnTo>
                  <a:pt x="179" y="334"/>
                </a:lnTo>
                <a:lnTo>
                  <a:pt x="174" y="332"/>
                </a:lnTo>
                <a:lnTo>
                  <a:pt x="169" y="330"/>
                </a:lnTo>
                <a:lnTo>
                  <a:pt x="163" y="328"/>
                </a:lnTo>
                <a:lnTo>
                  <a:pt x="154" y="321"/>
                </a:lnTo>
                <a:lnTo>
                  <a:pt x="145" y="314"/>
                </a:lnTo>
                <a:lnTo>
                  <a:pt x="135" y="307"/>
                </a:lnTo>
                <a:lnTo>
                  <a:pt x="125" y="302"/>
                </a:lnTo>
                <a:lnTo>
                  <a:pt x="120" y="301"/>
                </a:lnTo>
                <a:lnTo>
                  <a:pt x="116" y="301"/>
                </a:lnTo>
                <a:lnTo>
                  <a:pt x="110" y="302"/>
                </a:lnTo>
                <a:lnTo>
                  <a:pt x="104" y="304"/>
                </a:lnTo>
                <a:lnTo>
                  <a:pt x="88" y="304"/>
                </a:lnTo>
                <a:lnTo>
                  <a:pt x="84" y="304"/>
                </a:lnTo>
                <a:lnTo>
                  <a:pt x="90" y="303"/>
                </a:lnTo>
                <a:lnTo>
                  <a:pt x="94" y="302"/>
                </a:lnTo>
                <a:lnTo>
                  <a:pt x="97" y="299"/>
                </a:lnTo>
                <a:lnTo>
                  <a:pt x="101" y="296"/>
                </a:lnTo>
                <a:lnTo>
                  <a:pt x="87" y="285"/>
                </a:lnTo>
                <a:lnTo>
                  <a:pt x="67" y="270"/>
                </a:lnTo>
                <a:lnTo>
                  <a:pt x="60" y="263"/>
                </a:lnTo>
                <a:lnTo>
                  <a:pt x="55" y="255"/>
                </a:lnTo>
                <a:lnTo>
                  <a:pt x="54" y="252"/>
                </a:lnTo>
                <a:lnTo>
                  <a:pt x="54" y="249"/>
                </a:lnTo>
                <a:lnTo>
                  <a:pt x="55" y="246"/>
                </a:lnTo>
                <a:lnTo>
                  <a:pt x="57" y="242"/>
                </a:lnTo>
                <a:lnTo>
                  <a:pt x="52" y="235"/>
                </a:lnTo>
                <a:lnTo>
                  <a:pt x="46" y="229"/>
                </a:lnTo>
                <a:lnTo>
                  <a:pt x="39" y="225"/>
                </a:lnTo>
                <a:lnTo>
                  <a:pt x="32" y="223"/>
                </a:lnTo>
                <a:lnTo>
                  <a:pt x="16" y="217"/>
                </a:lnTo>
                <a:lnTo>
                  <a:pt x="0" y="211"/>
                </a:lnTo>
                <a:lnTo>
                  <a:pt x="12" y="200"/>
                </a:lnTo>
                <a:lnTo>
                  <a:pt x="23" y="193"/>
                </a:lnTo>
                <a:lnTo>
                  <a:pt x="28" y="188"/>
                </a:lnTo>
                <a:lnTo>
                  <a:pt x="32" y="183"/>
                </a:lnTo>
                <a:lnTo>
                  <a:pt x="34" y="175"/>
                </a:lnTo>
                <a:lnTo>
                  <a:pt x="35" y="166"/>
                </a:lnTo>
                <a:lnTo>
                  <a:pt x="35" y="158"/>
                </a:lnTo>
                <a:lnTo>
                  <a:pt x="34" y="154"/>
                </a:lnTo>
                <a:lnTo>
                  <a:pt x="34" y="149"/>
                </a:lnTo>
                <a:lnTo>
                  <a:pt x="35" y="142"/>
                </a:lnTo>
                <a:lnTo>
                  <a:pt x="25" y="143"/>
                </a:lnTo>
                <a:lnTo>
                  <a:pt x="15" y="143"/>
                </a:lnTo>
                <a:lnTo>
                  <a:pt x="11" y="142"/>
                </a:lnTo>
                <a:lnTo>
                  <a:pt x="7" y="141"/>
                </a:lnTo>
                <a:lnTo>
                  <a:pt x="5" y="138"/>
                </a:lnTo>
                <a:lnTo>
                  <a:pt x="3" y="134"/>
                </a:lnTo>
                <a:lnTo>
                  <a:pt x="5" y="130"/>
                </a:lnTo>
                <a:lnTo>
                  <a:pt x="6" y="125"/>
                </a:lnTo>
                <a:lnTo>
                  <a:pt x="7" y="122"/>
                </a:lnTo>
                <a:lnTo>
                  <a:pt x="9" y="118"/>
                </a:lnTo>
                <a:lnTo>
                  <a:pt x="15" y="111"/>
                </a:lnTo>
                <a:lnTo>
                  <a:pt x="24" y="106"/>
                </a:lnTo>
                <a:lnTo>
                  <a:pt x="34" y="102"/>
                </a:lnTo>
                <a:lnTo>
                  <a:pt x="44" y="98"/>
                </a:lnTo>
                <a:lnTo>
                  <a:pt x="56" y="95"/>
                </a:lnTo>
                <a:lnTo>
                  <a:pt x="69" y="93"/>
                </a:lnTo>
                <a:lnTo>
                  <a:pt x="96" y="89"/>
                </a:lnTo>
                <a:lnTo>
                  <a:pt x="121" y="85"/>
                </a:lnTo>
                <a:lnTo>
                  <a:pt x="132" y="83"/>
                </a:lnTo>
                <a:lnTo>
                  <a:pt x="143" y="81"/>
                </a:lnTo>
                <a:lnTo>
                  <a:pt x="151" y="79"/>
                </a:lnTo>
                <a:lnTo>
                  <a:pt x="158" y="77"/>
                </a:lnTo>
                <a:lnTo>
                  <a:pt x="155" y="70"/>
                </a:lnTo>
                <a:lnTo>
                  <a:pt x="151" y="67"/>
                </a:lnTo>
                <a:lnTo>
                  <a:pt x="149" y="66"/>
                </a:lnTo>
                <a:lnTo>
                  <a:pt x="148" y="64"/>
                </a:lnTo>
                <a:lnTo>
                  <a:pt x="147" y="62"/>
                </a:lnTo>
                <a:lnTo>
                  <a:pt x="147" y="57"/>
                </a:lnTo>
                <a:lnTo>
                  <a:pt x="147" y="55"/>
                </a:lnTo>
                <a:lnTo>
                  <a:pt x="148" y="53"/>
                </a:lnTo>
                <a:lnTo>
                  <a:pt x="149" y="51"/>
                </a:lnTo>
                <a:lnTo>
                  <a:pt x="151" y="50"/>
                </a:lnTo>
                <a:lnTo>
                  <a:pt x="157" y="49"/>
                </a:lnTo>
                <a:lnTo>
                  <a:pt x="163" y="48"/>
                </a:lnTo>
                <a:lnTo>
                  <a:pt x="176" y="49"/>
                </a:lnTo>
                <a:lnTo>
                  <a:pt x="185" y="50"/>
                </a:lnTo>
                <a:lnTo>
                  <a:pt x="202" y="50"/>
                </a:lnTo>
                <a:lnTo>
                  <a:pt x="219" y="50"/>
                </a:lnTo>
                <a:lnTo>
                  <a:pt x="233" y="50"/>
                </a:lnTo>
                <a:lnTo>
                  <a:pt x="239" y="50"/>
                </a:lnTo>
                <a:lnTo>
                  <a:pt x="246" y="49"/>
                </a:lnTo>
                <a:lnTo>
                  <a:pt x="255" y="47"/>
                </a:lnTo>
                <a:lnTo>
                  <a:pt x="265" y="42"/>
                </a:lnTo>
                <a:lnTo>
                  <a:pt x="273" y="37"/>
                </a:lnTo>
                <a:lnTo>
                  <a:pt x="292" y="26"/>
                </a:lnTo>
                <a:lnTo>
                  <a:pt x="308" y="15"/>
                </a:lnTo>
                <a:lnTo>
                  <a:pt x="318" y="10"/>
                </a:lnTo>
                <a:lnTo>
                  <a:pt x="330" y="6"/>
                </a:lnTo>
                <a:lnTo>
                  <a:pt x="342" y="3"/>
                </a:lnTo>
                <a:lnTo>
                  <a:pt x="355" y="2"/>
                </a:lnTo>
                <a:lnTo>
                  <a:pt x="384" y="0"/>
                </a:lnTo>
                <a:lnTo>
                  <a:pt x="408" y="0"/>
                </a:lnTo>
                <a:lnTo>
                  <a:pt x="416" y="0"/>
                </a:lnTo>
                <a:lnTo>
                  <a:pt x="422" y="1"/>
                </a:lnTo>
                <a:lnTo>
                  <a:pt x="429" y="2"/>
                </a:lnTo>
                <a:lnTo>
                  <a:pt x="433" y="4"/>
                </a:lnTo>
                <a:lnTo>
                  <a:pt x="443" y="9"/>
                </a:lnTo>
                <a:lnTo>
                  <a:pt x="450" y="13"/>
                </a:lnTo>
                <a:lnTo>
                  <a:pt x="458" y="18"/>
                </a:lnTo>
                <a:lnTo>
                  <a:pt x="467" y="23"/>
                </a:lnTo>
                <a:lnTo>
                  <a:pt x="471" y="24"/>
                </a:lnTo>
                <a:lnTo>
                  <a:pt x="476" y="26"/>
                </a:lnTo>
                <a:lnTo>
                  <a:pt x="483" y="26"/>
                </a:lnTo>
                <a:lnTo>
                  <a:pt x="489" y="27"/>
                </a:lnTo>
                <a:lnTo>
                  <a:pt x="490" y="30"/>
                </a:lnTo>
                <a:lnTo>
                  <a:pt x="493" y="34"/>
                </a:lnTo>
                <a:lnTo>
                  <a:pt x="496" y="37"/>
                </a:lnTo>
                <a:lnTo>
                  <a:pt x="500" y="40"/>
                </a:lnTo>
                <a:lnTo>
                  <a:pt x="511" y="45"/>
                </a:lnTo>
                <a:lnTo>
                  <a:pt x="525" y="50"/>
                </a:lnTo>
                <a:lnTo>
                  <a:pt x="539" y="53"/>
                </a:lnTo>
                <a:lnTo>
                  <a:pt x="553" y="55"/>
                </a:lnTo>
                <a:lnTo>
                  <a:pt x="565" y="57"/>
                </a:lnTo>
                <a:lnTo>
                  <a:pt x="575" y="57"/>
                </a:lnTo>
                <a:lnTo>
                  <a:pt x="608" y="57"/>
                </a:lnTo>
                <a:lnTo>
                  <a:pt x="635" y="57"/>
                </a:lnTo>
                <a:lnTo>
                  <a:pt x="656" y="57"/>
                </a:lnTo>
                <a:lnTo>
                  <a:pt x="671" y="57"/>
                </a:lnTo>
                <a:lnTo>
                  <a:pt x="679" y="57"/>
                </a:lnTo>
                <a:lnTo>
                  <a:pt x="687" y="55"/>
                </a:lnTo>
                <a:lnTo>
                  <a:pt x="694" y="53"/>
                </a:lnTo>
                <a:lnTo>
                  <a:pt x="702" y="50"/>
                </a:lnTo>
                <a:lnTo>
                  <a:pt x="715" y="43"/>
                </a:lnTo>
                <a:lnTo>
                  <a:pt x="729" y="35"/>
                </a:lnTo>
                <a:lnTo>
                  <a:pt x="742" y="26"/>
                </a:lnTo>
                <a:lnTo>
                  <a:pt x="757" y="18"/>
                </a:lnTo>
                <a:lnTo>
                  <a:pt x="765" y="15"/>
                </a:lnTo>
                <a:lnTo>
                  <a:pt x="772" y="13"/>
                </a:lnTo>
                <a:lnTo>
                  <a:pt x="781" y="12"/>
                </a:lnTo>
                <a:lnTo>
                  <a:pt x="791" y="11"/>
                </a:lnTo>
                <a:lnTo>
                  <a:pt x="799" y="12"/>
                </a:lnTo>
                <a:lnTo>
                  <a:pt x="808" y="13"/>
                </a:lnTo>
                <a:lnTo>
                  <a:pt x="814" y="15"/>
                </a:lnTo>
                <a:lnTo>
                  <a:pt x="821" y="17"/>
                </a:lnTo>
                <a:lnTo>
                  <a:pt x="826" y="21"/>
                </a:lnTo>
                <a:lnTo>
                  <a:pt x="830" y="24"/>
                </a:lnTo>
                <a:lnTo>
                  <a:pt x="835" y="28"/>
                </a:lnTo>
                <a:lnTo>
                  <a:pt x="838" y="32"/>
                </a:lnTo>
                <a:lnTo>
                  <a:pt x="848" y="55"/>
                </a:lnTo>
                <a:lnTo>
                  <a:pt x="860" y="81"/>
                </a:lnTo>
                <a:lnTo>
                  <a:pt x="862" y="84"/>
                </a:lnTo>
                <a:lnTo>
                  <a:pt x="867" y="88"/>
                </a:lnTo>
                <a:lnTo>
                  <a:pt x="874" y="93"/>
                </a:lnTo>
                <a:lnTo>
                  <a:pt x="880" y="97"/>
                </a:lnTo>
                <a:lnTo>
                  <a:pt x="892" y="105"/>
                </a:lnTo>
                <a:lnTo>
                  <a:pt x="897" y="107"/>
                </a:lnTo>
                <a:lnTo>
                  <a:pt x="904" y="110"/>
                </a:lnTo>
                <a:lnTo>
                  <a:pt x="908" y="114"/>
                </a:lnTo>
                <a:lnTo>
                  <a:pt x="914" y="118"/>
                </a:lnTo>
                <a:lnTo>
                  <a:pt x="918" y="122"/>
                </a:lnTo>
                <a:lnTo>
                  <a:pt x="927" y="132"/>
                </a:lnTo>
                <a:lnTo>
                  <a:pt x="935" y="143"/>
                </a:lnTo>
                <a:lnTo>
                  <a:pt x="940" y="148"/>
                </a:lnTo>
                <a:lnTo>
                  <a:pt x="945" y="153"/>
                </a:lnTo>
                <a:lnTo>
                  <a:pt x="950" y="157"/>
                </a:lnTo>
                <a:lnTo>
                  <a:pt x="956" y="161"/>
                </a:lnTo>
                <a:lnTo>
                  <a:pt x="962" y="164"/>
                </a:lnTo>
                <a:lnTo>
                  <a:pt x="970" y="167"/>
                </a:lnTo>
                <a:lnTo>
                  <a:pt x="977" y="169"/>
                </a:lnTo>
                <a:lnTo>
                  <a:pt x="987" y="169"/>
                </a:lnTo>
                <a:lnTo>
                  <a:pt x="992" y="169"/>
                </a:lnTo>
                <a:lnTo>
                  <a:pt x="998" y="168"/>
                </a:lnTo>
                <a:lnTo>
                  <a:pt x="1003" y="167"/>
                </a:lnTo>
                <a:lnTo>
                  <a:pt x="1006" y="164"/>
                </a:lnTo>
                <a:lnTo>
                  <a:pt x="1014" y="159"/>
                </a:lnTo>
                <a:lnTo>
                  <a:pt x="1019" y="153"/>
                </a:lnTo>
                <a:lnTo>
                  <a:pt x="1025" y="146"/>
                </a:lnTo>
                <a:lnTo>
                  <a:pt x="1030" y="140"/>
                </a:lnTo>
                <a:lnTo>
                  <a:pt x="1037" y="134"/>
                </a:lnTo>
                <a:lnTo>
                  <a:pt x="1044" y="131"/>
                </a:lnTo>
                <a:lnTo>
                  <a:pt x="1053" y="129"/>
                </a:lnTo>
                <a:lnTo>
                  <a:pt x="1058" y="128"/>
                </a:lnTo>
                <a:lnTo>
                  <a:pt x="1063" y="127"/>
                </a:lnTo>
                <a:lnTo>
                  <a:pt x="1071" y="127"/>
                </a:lnTo>
                <a:lnTo>
                  <a:pt x="1073" y="134"/>
                </a:lnTo>
                <a:lnTo>
                  <a:pt x="1076" y="142"/>
                </a:lnTo>
                <a:lnTo>
                  <a:pt x="1077" y="146"/>
                </a:lnTo>
                <a:lnTo>
                  <a:pt x="1079" y="150"/>
                </a:lnTo>
                <a:lnTo>
                  <a:pt x="1080" y="155"/>
                </a:lnTo>
                <a:lnTo>
                  <a:pt x="1083" y="158"/>
                </a:lnTo>
                <a:lnTo>
                  <a:pt x="1083" y="166"/>
                </a:lnTo>
                <a:lnTo>
                  <a:pt x="1083" y="172"/>
                </a:lnTo>
                <a:lnTo>
                  <a:pt x="1084" y="176"/>
                </a:lnTo>
                <a:lnTo>
                  <a:pt x="1086" y="180"/>
                </a:lnTo>
                <a:lnTo>
                  <a:pt x="1090" y="182"/>
                </a:lnTo>
                <a:lnTo>
                  <a:pt x="1093" y="185"/>
                </a:lnTo>
                <a:lnTo>
                  <a:pt x="1096" y="187"/>
                </a:lnTo>
                <a:lnTo>
                  <a:pt x="1099" y="191"/>
                </a:lnTo>
                <a:lnTo>
                  <a:pt x="1103" y="196"/>
                </a:lnTo>
                <a:lnTo>
                  <a:pt x="1107" y="203"/>
                </a:lnTo>
                <a:lnTo>
                  <a:pt x="1109" y="210"/>
                </a:lnTo>
                <a:lnTo>
                  <a:pt x="1109" y="215"/>
                </a:lnTo>
                <a:lnTo>
                  <a:pt x="1109" y="222"/>
                </a:lnTo>
                <a:lnTo>
                  <a:pt x="1109" y="228"/>
                </a:lnTo>
                <a:lnTo>
                  <a:pt x="1109" y="235"/>
                </a:lnTo>
                <a:lnTo>
                  <a:pt x="1110" y="241"/>
                </a:lnTo>
                <a:lnTo>
                  <a:pt x="1113" y="250"/>
                </a:lnTo>
                <a:lnTo>
                  <a:pt x="1115" y="253"/>
                </a:lnTo>
                <a:lnTo>
                  <a:pt x="1118" y="255"/>
                </a:lnTo>
                <a:lnTo>
                  <a:pt x="1120" y="257"/>
                </a:lnTo>
                <a:lnTo>
                  <a:pt x="1122" y="260"/>
                </a:lnTo>
                <a:lnTo>
                  <a:pt x="1127" y="261"/>
                </a:lnTo>
                <a:lnTo>
                  <a:pt x="1134" y="262"/>
                </a:lnTo>
                <a:lnTo>
                  <a:pt x="1147" y="261"/>
                </a:lnTo>
                <a:lnTo>
                  <a:pt x="1160" y="262"/>
                </a:lnTo>
                <a:lnTo>
                  <a:pt x="1165" y="264"/>
                </a:lnTo>
                <a:lnTo>
                  <a:pt x="1169" y="266"/>
                </a:lnTo>
                <a:lnTo>
                  <a:pt x="1174" y="269"/>
                </a:lnTo>
                <a:lnTo>
                  <a:pt x="1177" y="274"/>
                </a:lnTo>
                <a:lnTo>
                  <a:pt x="1184" y="283"/>
                </a:lnTo>
                <a:lnTo>
                  <a:pt x="1191" y="292"/>
                </a:lnTo>
                <a:lnTo>
                  <a:pt x="1196" y="296"/>
                </a:lnTo>
                <a:lnTo>
                  <a:pt x="1204" y="299"/>
                </a:lnTo>
                <a:lnTo>
                  <a:pt x="1214" y="300"/>
                </a:lnTo>
                <a:lnTo>
                  <a:pt x="1225" y="301"/>
                </a:lnTo>
                <a:lnTo>
                  <a:pt x="1247" y="301"/>
                </a:lnTo>
                <a:lnTo>
                  <a:pt x="1268" y="300"/>
                </a:lnTo>
                <a:lnTo>
                  <a:pt x="1290" y="300"/>
                </a:lnTo>
                <a:lnTo>
                  <a:pt x="1312" y="298"/>
                </a:lnTo>
                <a:lnTo>
                  <a:pt x="1332" y="295"/>
                </a:lnTo>
                <a:lnTo>
                  <a:pt x="1349" y="292"/>
                </a:lnTo>
                <a:lnTo>
                  <a:pt x="1349" y="276"/>
                </a:lnTo>
                <a:lnTo>
                  <a:pt x="1349" y="262"/>
                </a:lnTo>
                <a:lnTo>
                  <a:pt x="1350" y="256"/>
                </a:lnTo>
                <a:lnTo>
                  <a:pt x="1352" y="252"/>
                </a:lnTo>
                <a:lnTo>
                  <a:pt x="1355" y="250"/>
                </a:lnTo>
                <a:lnTo>
                  <a:pt x="1361" y="248"/>
                </a:lnTo>
                <a:lnTo>
                  <a:pt x="1371" y="244"/>
                </a:lnTo>
                <a:lnTo>
                  <a:pt x="1383" y="242"/>
                </a:lnTo>
                <a:lnTo>
                  <a:pt x="1390" y="239"/>
                </a:lnTo>
                <a:lnTo>
                  <a:pt x="1394" y="237"/>
                </a:lnTo>
                <a:lnTo>
                  <a:pt x="1397" y="234"/>
                </a:lnTo>
                <a:lnTo>
                  <a:pt x="1401" y="230"/>
                </a:lnTo>
                <a:lnTo>
                  <a:pt x="1404" y="228"/>
                </a:lnTo>
                <a:lnTo>
                  <a:pt x="1407" y="225"/>
                </a:lnTo>
                <a:lnTo>
                  <a:pt x="1411" y="222"/>
                </a:lnTo>
                <a:lnTo>
                  <a:pt x="1418" y="220"/>
                </a:lnTo>
                <a:lnTo>
                  <a:pt x="1429" y="215"/>
                </a:lnTo>
                <a:lnTo>
                  <a:pt x="1439" y="213"/>
                </a:lnTo>
                <a:lnTo>
                  <a:pt x="1449" y="212"/>
                </a:lnTo>
                <a:lnTo>
                  <a:pt x="1458" y="211"/>
                </a:lnTo>
                <a:lnTo>
                  <a:pt x="1466" y="209"/>
                </a:lnTo>
                <a:lnTo>
                  <a:pt x="1474" y="207"/>
                </a:lnTo>
                <a:lnTo>
                  <a:pt x="1483" y="202"/>
                </a:lnTo>
                <a:lnTo>
                  <a:pt x="1491" y="196"/>
                </a:lnTo>
                <a:lnTo>
                  <a:pt x="1505" y="203"/>
                </a:lnTo>
                <a:lnTo>
                  <a:pt x="1517" y="210"/>
                </a:lnTo>
                <a:lnTo>
                  <a:pt x="1529" y="214"/>
                </a:lnTo>
                <a:lnTo>
                  <a:pt x="1541" y="217"/>
                </a:lnTo>
                <a:lnTo>
                  <a:pt x="1564" y="224"/>
                </a:lnTo>
                <a:lnTo>
                  <a:pt x="1587" y="230"/>
                </a:lnTo>
                <a:lnTo>
                  <a:pt x="1595" y="234"/>
                </a:lnTo>
                <a:lnTo>
                  <a:pt x="1602" y="237"/>
                </a:lnTo>
                <a:lnTo>
                  <a:pt x="1609" y="241"/>
                </a:lnTo>
                <a:lnTo>
                  <a:pt x="1614" y="246"/>
                </a:lnTo>
                <a:lnTo>
                  <a:pt x="1626" y="254"/>
                </a:lnTo>
                <a:lnTo>
                  <a:pt x="1637" y="263"/>
                </a:lnTo>
                <a:lnTo>
                  <a:pt x="1648" y="272"/>
                </a:lnTo>
                <a:lnTo>
                  <a:pt x="1660" y="278"/>
                </a:lnTo>
                <a:lnTo>
                  <a:pt x="1667" y="281"/>
                </a:lnTo>
                <a:lnTo>
                  <a:pt x="1675" y="282"/>
                </a:lnTo>
                <a:lnTo>
                  <a:pt x="1682" y="285"/>
                </a:lnTo>
                <a:lnTo>
                  <a:pt x="1692" y="285"/>
                </a:lnTo>
                <a:lnTo>
                  <a:pt x="1692" y="288"/>
                </a:lnTo>
                <a:lnTo>
                  <a:pt x="1693" y="290"/>
                </a:lnTo>
                <a:lnTo>
                  <a:pt x="1695" y="292"/>
                </a:lnTo>
                <a:lnTo>
                  <a:pt x="1697" y="294"/>
                </a:lnTo>
                <a:lnTo>
                  <a:pt x="1703" y="299"/>
                </a:lnTo>
                <a:lnTo>
                  <a:pt x="1707" y="304"/>
                </a:lnTo>
                <a:lnTo>
                  <a:pt x="1709" y="314"/>
                </a:lnTo>
                <a:lnTo>
                  <a:pt x="1709" y="323"/>
                </a:lnTo>
                <a:lnTo>
                  <a:pt x="1709" y="332"/>
                </a:lnTo>
                <a:lnTo>
                  <a:pt x="1709" y="341"/>
                </a:lnTo>
                <a:lnTo>
                  <a:pt x="1709" y="348"/>
                </a:lnTo>
                <a:lnTo>
                  <a:pt x="1709" y="356"/>
                </a:lnTo>
                <a:lnTo>
                  <a:pt x="1711" y="363"/>
                </a:lnTo>
                <a:lnTo>
                  <a:pt x="1715" y="369"/>
                </a:lnTo>
                <a:lnTo>
                  <a:pt x="1709" y="374"/>
                </a:lnTo>
                <a:lnTo>
                  <a:pt x="1704" y="383"/>
                </a:lnTo>
                <a:lnTo>
                  <a:pt x="1697" y="395"/>
                </a:lnTo>
                <a:lnTo>
                  <a:pt x="1691" y="407"/>
                </a:lnTo>
                <a:lnTo>
                  <a:pt x="1680" y="431"/>
                </a:lnTo>
                <a:lnTo>
                  <a:pt x="1676" y="442"/>
                </a:lnTo>
                <a:lnTo>
                  <a:pt x="1676" y="458"/>
                </a:lnTo>
                <a:lnTo>
                  <a:pt x="1678" y="467"/>
                </a:lnTo>
                <a:lnTo>
                  <a:pt x="1680" y="477"/>
                </a:lnTo>
                <a:lnTo>
                  <a:pt x="1680" y="508"/>
                </a:lnTo>
                <a:lnTo>
                  <a:pt x="1680" y="524"/>
                </a:lnTo>
                <a:lnTo>
                  <a:pt x="1680" y="530"/>
                </a:lnTo>
                <a:lnTo>
                  <a:pt x="1680" y="531"/>
                </a:lnTo>
                <a:lnTo>
                  <a:pt x="1684" y="542"/>
                </a:lnTo>
                <a:lnTo>
                  <a:pt x="1686" y="552"/>
                </a:lnTo>
                <a:lnTo>
                  <a:pt x="1688" y="563"/>
                </a:lnTo>
                <a:lnTo>
                  <a:pt x="1692" y="573"/>
                </a:lnTo>
                <a:lnTo>
                  <a:pt x="1693" y="576"/>
                </a:lnTo>
                <a:lnTo>
                  <a:pt x="1694" y="578"/>
                </a:lnTo>
                <a:lnTo>
                  <a:pt x="1696" y="579"/>
                </a:lnTo>
                <a:lnTo>
                  <a:pt x="1700" y="580"/>
                </a:lnTo>
                <a:lnTo>
                  <a:pt x="1705" y="581"/>
                </a:lnTo>
                <a:lnTo>
                  <a:pt x="1713" y="582"/>
                </a:lnTo>
                <a:lnTo>
                  <a:pt x="1719" y="584"/>
                </a:lnTo>
                <a:lnTo>
                  <a:pt x="1724" y="586"/>
                </a:lnTo>
                <a:lnTo>
                  <a:pt x="1727" y="589"/>
                </a:lnTo>
                <a:lnTo>
                  <a:pt x="1729" y="592"/>
                </a:lnTo>
                <a:lnTo>
                  <a:pt x="1730" y="595"/>
                </a:lnTo>
                <a:lnTo>
                  <a:pt x="1730" y="600"/>
                </a:lnTo>
                <a:lnTo>
                  <a:pt x="1730" y="606"/>
                </a:lnTo>
                <a:lnTo>
                  <a:pt x="1729" y="611"/>
                </a:lnTo>
                <a:lnTo>
                  <a:pt x="1727" y="616"/>
                </a:lnTo>
                <a:lnTo>
                  <a:pt x="1724" y="620"/>
                </a:lnTo>
                <a:lnTo>
                  <a:pt x="1718" y="626"/>
                </a:lnTo>
                <a:lnTo>
                  <a:pt x="1710" y="632"/>
                </a:lnTo>
                <a:lnTo>
                  <a:pt x="1704" y="637"/>
                </a:lnTo>
                <a:lnTo>
                  <a:pt x="1697" y="643"/>
                </a:lnTo>
                <a:lnTo>
                  <a:pt x="1695" y="646"/>
                </a:lnTo>
                <a:lnTo>
                  <a:pt x="1693" y="649"/>
                </a:lnTo>
                <a:lnTo>
                  <a:pt x="1692" y="653"/>
                </a:lnTo>
                <a:lnTo>
                  <a:pt x="1692" y="658"/>
                </a:lnTo>
                <a:lnTo>
                  <a:pt x="1692" y="665"/>
                </a:lnTo>
                <a:lnTo>
                  <a:pt x="1694" y="672"/>
                </a:lnTo>
                <a:lnTo>
                  <a:pt x="1696" y="676"/>
                </a:lnTo>
                <a:lnTo>
                  <a:pt x="1701" y="679"/>
                </a:lnTo>
                <a:lnTo>
                  <a:pt x="1708" y="684"/>
                </a:lnTo>
                <a:lnTo>
                  <a:pt x="1715" y="688"/>
                </a:lnTo>
                <a:lnTo>
                  <a:pt x="1720" y="699"/>
                </a:lnTo>
                <a:lnTo>
                  <a:pt x="1725" y="709"/>
                </a:lnTo>
                <a:lnTo>
                  <a:pt x="1732" y="716"/>
                </a:lnTo>
                <a:lnTo>
                  <a:pt x="1740" y="725"/>
                </a:lnTo>
                <a:lnTo>
                  <a:pt x="1754" y="739"/>
                </a:lnTo>
                <a:lnTo>
                  <a:pt x="1768" y="752"/>
                </a:lnTo>
                <a:lnTo>
                  <a:pt x="1774" y="759"/>
                </a:lnTo>
                <a:lnTo>
                  <a:pt x="1779" y="766"/>
                </a:lnTo>
                <a:lnTo>
                  <a:pt x="1785" y="775"/>
                </a:lnTo>
                <a:lnTo>
                  <a:pt x="1790" y="783"/>
                </a:lnTo>
                <a:lnTo>
                  <a:pt x="1793" y="792"/>
                </a:lnTo>
                <a:lnTo>
                  <a:pt x="1797" y="803"/>
                </a:lnTo>
                <a:lnTo>
                  <a:pt x="1799" y="815"/>
                </a:lnTo>
                <a:lnTo>
                  <a:pt x="1799" y="828"/>
                </a:lnTo>
                <a:lnTo>
                  <a:pt x="1784" y="831"/>
                </a:lnTo>
                <a:lnTo>
                  <a:pt x="1770" y="835"/>
                </a:lnTo>
                <a:lnTo>
                  <a:pt x="1758" y="841"/>
                </a:lnTo>
                <a:lnTo>
                  <a:pt x="1747" y="847"/>
                </a:lnTo>
                <a:lnTo>
                  <a:pt x="1743" y="850"/>
                </a:lnTo>
                <a:lnTo>
                  <a:pt x="1738" y="855"/>
                </a:lnTo>
                <a:lnTo>
                  <a:pt x="1734" y="859"/>
                </a:lnTo>
                <a:lnTo>
                  <a:pt x="1732" y="864"/>
                </a:lnTo>
                <a:lnTo>
                  <a:pt x="1730" y="870"/>
                </a:lnTo>
                <a:lnTo>
                  <a:pt x="1728" y="877"/>
                </a:lnTo>
                <a:lnTo>
                  <a:pt x="1727" y="884"/>
                </a:lnTo>
                <a:lnTo>
                  <a:pt x="1727" y="893"/>
                </a:lnTo>
                <a:lnTo>
                  <a:pt x="1730" y="910"/>
                </a:lnTo>
                <a:lnTo>
                  <a:pt x="1734" y="923"/>
                </a:lnTo>
                <a:lnTo>
                  <a:pt x="1727" y="923"/>
                </a:lnTo>
                <a:lnTo>
                  <a:pt x="1711" y="923"/>
                </a:lnTo>
                <a:lnTo>
                  <a:pt x="1694" y="921"/>
                </a:lnTo>
                <a:lnTo>
                  <a:pt x="1675" y="917"/>
                </a:lnTo>
                <a:lnTo>
                  <a:pt x="1653" y="914"/>
                </a:lnTo>
                <a:lnTo>
                  <a:pt x="1632" y="910"/>
                </a:lnTo>
                <a:lnTo>
                  <a:pt x="1611" y="907"/>
                </a:lnTo>
                <a:lnTo>
                  <a:pt x="1591" y="904"/>
                </a:lnTo>
                <a:lnTo>
                  <a:pt x="1572" y="904"/>
                </a:lnTo>
                <a:lnTo>
                  <a:pt x="1560" y="901"/>
                </a:lnTo>
                <a:lnTo>
                  <a:pt x="1540" y="897"/>
                </a:lnTo>
                <a:lnTo>
                  <a:pt x="1523" y="891"/>
                </a:lnTo>
                <a:lnTo>
                  <a:pt x="1514" y="888"/>
                </a:lnTo>
                <a:lnTo>
                  <a:pt x="1507" y="881"/>
                </a:lnTo>
                <a:lnTo>
                  <a:pt x="1503" y="870"/>
                </a:lnTo>
                <a:lnTo>
                  <a:pt x="1498" y="858"/>
                </a:lnTo>
                <a:lnTo>
                  <a:pt x="1493" y="847"/>
                </a:lnTo>
                <a:lnTo>
                  <a:pt x="1488" y="836"/>
                </a:lnTo>
                <a:lnTo>
                  <a:pt x="1480" y="828"/>
                </a:lnTo>
                <a:lnTo>
                  <a:pt x="1476" y="824"/>
                </a:lnTo>
                <a:lnTo>
                  <a:pt x="1472" y="821"/>
                </a:lnTo>
                <a:lnTo>
                  <a:pt x="1466" y="820"/>
                </a:lnTo>
                <a:lnTo>
                  <a:pt x="1460" y="819"/>
                </a:lnTo>
                <a:lnTo>
                  <a:pt x="1453" y="820"/>
                </a:lnTo>
                <a:lnTo>
                  <a:pt x="1448" y="822"/>
                </a:lnTo>
                <a:lnTo>
                  <a:pt x="1443" y="824"/>
                </a:lnTo>
                <a:lnTo>
                  <a:pt x="1438" y="829"/>
                </a:lnTo>
                <a:lnTo>
                  <a:pt x="1432" y="837"/>
                </a:lnTo>
                <a:lnTo>
                  <a:pt x="1425" y="846"/>
                </a:lnTo>
                <a:lnTo>
                  <a:pt x="1377" y="846"/>
                </a:lnTo>
                <a:lnTo>
                  <a:pt x="1352" y="846"/>
                </a:lnTo>
                <a:lnTo>
                  <a:pt x="1342" y="846"/>
                </a:lnTo>
                <a:lnTo>
                  <a:pt x="1341" y="846"/>
                </a:lnTo>
                <a:lnTo>
                  <a:pt x="1331" y="842"/>
                </a:lnTo>
                <a:lnTo>
                  <a:pt x="1323" y="836"/>
                </a:lnTo>
                <a:lnTo>
                  <a:pt x="1315" y="831"/>
                </a:lnTo>
                <a:lnTo>
                  <a:pt x="1308" y="824"/>
                </a:lnTo>
                <a:lnTo>
                  <a:pt x="1295" y="810"/>
                </a:lnTo>
                <a:lnTo>
                  <a:pt x="1283" y="796"/>
                </a:lnTo>
                <a:lnTo>
                  <a:pt x="1274" y="791"/>
                </a:lnTo>
                <a:lnTo>
                  <a:pt x="1266" y="787"/>
                </a:lnTo>
                <a:lnTo>
                  <a:pt x="1256" y="784"/>
                </a:lnTo>
                <a:lnTo>
                  <a:pt x="1247" y="783"/>
                </a:lnTo>
                <a:lnTo>
                  <a:pt x="1239" y="781"/>
                </a:lnTo>
                <a:lnTo>
                  <a:pt x="1230" y="779"/>
                </a:lnTo>
                <a:lnTo>
                  <a:pt x="1226" y="778"/>
                </a:lnTo>
                <a:lnTo>
                  <a:pt x="1221" y="776"/>
                </a:lnTo>
                <a:lnTo>
                  <a:pt x="1217" y="772"/>
                </a:lnTo>
                <a:lnTo>
                  <a:pt x="1214" y="769"/>
                </a:lnTo>
                <a:lnTo>
                  <a:pt x="1212" y="765"/>
                </a:lnTo>
                <a:lnTo>
                  <a:pt x="1209" y="761"/>
                </a:lnTo>
                <a:lnTo>
                  <a:pt x="1209" y="756"/>
                </a:lnTo>
                <a:lnTo>
                  <a:pt x="1208" y="753"/>
                </a:lnTo>
                <a:lnTo>
                  <a:pt x="1207" y="745"/>
                </a:lnTo>
                <a:lnTo>
                  <a:pt x="1206" y="739"/>
                </a:lnTo>
                <a:lnTo>
                  <a:pt x="1199" y="724"/>
                </a:lnTo>
                <a:lnTo>
                  <a:pt x="1189" y="708"/>
                </a:lnTo>
                <a:lnTo>
                  <a:pt x="1178" y="692"/>
                </a:lnTo>
                <a:lnTo>
                  <a:pt x="1165" y="678"/>
                </a:lnTo>
                <a:lnTo>
                  <a:pt x="1159" y="672"/>
                </a:lnTo>
                <a:lnTo>
                  <a:pt x="1152" y="665"/>
                </a:lnTo>
                <a:lnTo>
                  <a:pt x="1145" y="660"/>
                </a:lnTo>
                <a:lnTo>
                  <a:pt x="1137" y="656"/>
                </a:lnTo>
                <a:lnTo>
                  <a:pt x="1128" y="651"/>
                </a:lnTo>
                <a:lnTo>
                  <a:pt x="1120" y="649"/>
                </a:lnTo>
                <a:lnTo>
                  <a:pt x="1111" y="647"/>
                </a:lnTo>
                <a:lnTo>
                  <a:pt x="1103" y="646"/>
                </a:lnTo>
                <a:lnTo>
                  <a:pt x="1098" y="647"/>
                </a:lnTo>
                <a:lnTo>
                  <a:pt x="1094" y="648"/>
                </a:lnTo>
                <a:lnTo>
                  <a:pt x="1091" y="649"/>
                </a:lnTo>
                <a:lnTo>
                  <a:pt x="1087" y="651"/>
                </a:lnTo>
                <a:lnTo>
                  <a:pt x="1082" y="658"/>
                </a:lnTo>
                <a:lnTo>
                  <a:pt x="1078" y="665"/>
                </a:lnTo>
                <a:lnTo>
                  <a:pt x="1074" y="674"/>
                </a:lnTo>
                <a:lnTo>
                  <a:pt x="1072" y="684"/>
                </a:lnTo>
                <a:lnTo>
                  <a:pt x="1071" y="693"/>
                </a:lnTo>
                <a:lnTo>
                  <a:pt x="1071" y="704"/>
                </a:lnTo>
                <a:lnTo>
                  <a:pt x="1071" y="714"/>
                </a:lnTo>
                <a:lnTo>
                  <a:pt x="1071" y="723"/>
                </a:lnTo>
                <a:lnTo>
                  <a:pt x="1071" y="732"/>
                </a:lnTo>
                <a:lnTo>
                  <a:pt x="1071" y="742"/>
                </a:lnTo>
                <a:lnTo>
                  <a:pt x="1077" y="758"/>
                </a:lnTo>
                <a:lnTo>
                  <a:pt x="1085" y="777"/>
                </a:lnTo>
                <a:lnTo>
                  <a:pt x="1097" y="795"/>
                </a:lnTo>
                <a:lnTo>
                  <a:pt x="1110" y="814"/>
                </a:lnTo>
                <a:lnTo>
                  <a:pt x="1117" y="822"/>
                </a:lnTo>
                <a:lnTo>
                  <a:pt x="1124" y="831"/>
                </a:lnTo>
                <a:lnTo>
                  <a:pt x="1132" y="838"/>
                </a:lnTo>
                <a:lnTo>
                  <a:pt x="1139" y="845"/>
                </a:lnTo>
                <a:lnTo>
                  <a:pt x="1148" y="851"/>
                </a:lnTo>
                <a:lnTo>
                  <a:pt x="1155" y="856"/>
                </a:lnTo>
                <a:lnTo>
                  <a:pt x="1163" y="860"/>
                </a:lnTo>
                <a:lnTo>
                  <a:pt x="1172" y="862"/>
                </a:lnTo>
                <a:lnTo>
                  <a:pt x="1172" y="869"/>
                </a:lnTo>
                <a:lnTo>
                  <a:pt x="1173" y="874"/>
                </a:lnTo>
                <a:lnTo>
                  <a:pt x="1174" y="880"/>
                </a:lnTo>
                <a:lnTo>
                  <a:pt x="1176" y="884"/>
                </a:lnTo>
                <a:lnTo>
                  <a:pt x="1179" y="894"/>
                </a:lnTo>
                <a:lnTo>
                  <a:pt x="1182" y="904"/>
                </a:lnTo>
                <a:lnTo>
                  <a:pt x="1189" y="901"/>
                </a:lnTo>
                <a:lnTo>
                  <a:pt x="1193" y="897"/>
                </a:lnTo>
                <a:lnTo>
                  <a:pt x="1198" y="891"/>
                </a:lnTo>
                <a:lnTo>
                  <a:pt x="1200" y="887"/>
                </a:lnTo>
                <a:lnTo>
                  <a:pt x="1202" y="883"/>
                </a:lnTo>
                <a:lnTo>
                  <a:pt x="1205" y="878"/>
                </a:lnTo>
                <a:lnTo>
                  <a:pt x="1208" y="875"/>
                </a:lnTo>
                <a:lnTo>
                  <a:pt x="1214" y="873"/>
                </a:lnTo>
                <a:lnTo>
                  <a:pt x="1218" y="888"/>
                </a:lnTo>
                <a:lnTo>
                  <a:pt x="1217" y="897"/>
                </a:lnTo>
                <a:lnTo>
                  <a:pt x="1216" y="904"/>
                </a:lnTo>
                <a:lnTo>
                  <a:pt x="1214" y="911"/>
                </a:lnTo>
                <a:lnTo>
                  <a:pt x="1212" y="917"/>
                </a:lnTo>
                <a:lnTo>
                  <a:pt x="1209" y="924"/>
                </a:lnTo>
                <a:lnTo>
                  <a:pt x="1208" y="930"/>
                </a:lnTo>
                <a:lnTo>
                  <a:pt x="1206" y="938"/>
                </a:lnTo>
                <a:lnTo>
                  <a:pt x="1206" y="947"/>
                </a:lnTo>
                <a:lnTo>
                  <a:pt x="1206" y="951"/>
                </a:lnTo>
                <a:lnTo>
                  <a:pt x="1208" y="954"/>
                </a:lnTo>
                <a:lnTo>
                  <a:pt x="1210" y="959"/>
                </a:lnTo>
                <a:lnTo>
                  <a:pt x="1213" y="962"/>
                </a:lnTo>
                <a:lnTo>
                  <a:pt x="1221" y="967"/>
                </a:lnTo>
                <a:lnTo>
                  <a:pt x="1231" y="973"/>
                </a:lnTo>
                <a:lnTo>
                  <a:pt x="1242" y="976"/>
                </a:lnTo>
                <a:lnTo>
                  <a:pt x="1254" y="979"/>
                </a:lnTo>
                <a:lnTo>
                  <a:pt x="1264" y="980"/>
                </a:lnTo>
                <a:lnTo>
                  <a:pt x="1275" y="981"/>
                </a:lnTo>
                <a:lnTo>
                  <a:pt x="1295" y="980"/>
                </a:lnTo>
                <a:lnTo>
                  <a:pt x="1313" y="978"/>
                </a:lnTo>
                <a:lnTo>
                  <a:pt x="1328" y="975"/>
                </a:lnTo>
                <a:lnTo>
                  <a:pt x="1343" y="969"/>
                </a:lnTo>
                <a:lnTo>
                  <a:pt x="1355" y="964"/>
                </a:lnTo>
                <a:lnTo>
                  <a:pt x="1367" y="956"/>
                </a:lnTo>
                <a:lnTo>
                  <a:pt x="1377" y="949"/>
                </a:lnTo>
                <a:lnTo>
                  <a:pt x="1386" y="940"/>
                </a:lnTo>
                <a:lnTo>
                  <a:pt x="1404" y="923"/>
                </a:lnTo>
                <a:lnTo>
                  <a:pt x="1421" y="903"/>
                </a:lnTo>
                <a:lnTo>
                  <a:pt x="1430" y="894"/>
                </a:lnTo>
                <a:lnTo>
                  <a:pt x="1439" y="884"/>
                </a:lnTo>
                <a:lnTo>
                  <a:pt x="1449" y="874"/>
                </a:lnTo>
                <a:lnTo>
                  <a:pt x="1460" y="865"/>
                </a:lnTo>
                <a:lnTo>
                  <a:pt x="1460" y="901"/>
                </a:lnTo>
                <a:lnTo>
                  <a:pt x="1460" y="920"/>
                </a:lnTo>
                <a:lnTo>
                  <a:pt x="1460" y="926"/>
                </a:lnTo>
                <a:lnTo>
                  <a:pt x="1460" y="927"/>
                </a:lnTo>
                <a:lnTo>
                  <a:pt x="1465" y="936"/>
                </a:lnTo>
                <a:lnTo>
                  <a:pt x="1470" y="944"/>
                </a:lnTo>
                <a:lnTo>
                  <a:pt x="1474" y="951"/>
                </a:lnTo>
                <a:lnTo>
                  <a:pt x="1479" y="957"/>
                </a:lnTo>
                <a:lnTo>
                  <a:pt x="1485" y="963"/>
                </a:lnTo>
                <a:lnTo>
                  <a:pt x="1490" y="968"/>
                </a:lnTo>
                <a:lnTo>
                  <a:pt x="1497" y="973"/>
                </a:lnTo>
                <a:lnTo>
                  <a:pt x="1502" y="977"/>
                </a:lnTo>
                <a:lnTo>
                  <a:pt x="1516" y="983"/>
                </a:lnTo>
                <a:lnTo>
                  <a:pt x="1530" y="990"/>
                </a:lnTo>
                <a:lnTo>
                  <a:pt x="1546" y="994"/>
                </a:lnTo>
                <a:lnTo>
                  <a:pt x="1565" y="1001"/>
                </a:lnTo>
                <a:lnTo>
                  <a:pt x="1568" y="1002"/>
                </a:lnTo>
                <a:lnTo>
                  <a:pt x="1571" y="1003"/>
                </a:lnTo>
                <a:lnTo>
                  <a:pt x="1573" y="1005"/>
                </a:lnTo>
                <a:lnTo>
                  <a:pt x="1575" y="1007"/>
                </a:lnTo>
                <a:lnTo>
                  <a:pt x="1580" y="1014"/>
                </a:lnTo>
                <a:lnTo>
                  <a:pt x="1583" y="1020"/>
                </a:lnTo>
                <a:lnTo>
                  <a:pt x="1585" y="1027"/>
                </a:lnTo>
                <a:lnTo>
                  <a:pt x="1588" y="1033"/>
                </a:lnTo>
                <a:lnTo>
                  <a:pt x="1592" y="1039"/>
                </a:lnTo>
                <a:lnTo>
                  <a:pt x="1595" y="1043"/>
                </a:lnTo>
                <a:lnTo>
                  <a:pt x="1595" y="1039"/>
                </a:lnTo>
                <a:lnTo>
                  <a:pt x="1599" y="1044"/>
                </a:lnTo>
                <a:lnTo>
                  <a:pt x="1603" y="1047"/>
                </a:lnTo>
                <a:lnTo>
                  <a:pt x="1610" y="1050"/>
                </a:lnTo>
                <a:lnTo>
                  <a:pt x="1615" y="1053"/>
                </a:lnTo>
                <a:lnTo>
                  <a:pt x="1621" y="1055"/>
                </a:lnTo>
                <a:lnTo>
                  <a:pt x="1625" y="1057"/>
                </a:lnTo>
                <a:lnTo>
                  <a:pt x="1627" y="1059"/>
                </a:lnTo>
                <a:lnTo>
                  <a:pt x="1628" y="1060"/>
                </a:lnTo>
                <a:lnTo>
                  <a:pt x="1629" y="1063"/>
                </a:lnTo>
                <a:lnTo>
                  <a:pt x="1629" y="1066"/>
                </a:lnTo>
                <a:lnTo>
                  <a:pt x="1629" y="1073"/>
                </a:lnTo>
                <a:lnTo>
                  <a:pt x="1627" y="1080"/>
                </a:lnTo>
                <a:lnTo>
                  <a:pt x="1625" y="1086"/>
                </a:lnTo>
                <a:lnTo>
                  <a:pt x="1622" y="1093"/>
                </a:lnTo>
                <a:lnTo>
                  <a:pt x="1614" y="1104"/>
                </a:lnTo>
                <a:lnTo>
                  <a:pt x="1605" y="1113"/>
                </a:lnTo>
                <a:lnTo>
                  <a:pt x="1596" y="1124"/>
                </a:lnTo>
                <a:lnTo>
                  <a:pt x="1587" y="1135"/>
                </a:lnTo>
                <a:lnTo>
                  <a:pt x="1584" y="1141"/>
                </a:lnTo>
                <a:lnTo>
                  <a:pt x="1582" y="1148"/>
                </a:lnTo>
                <a:lnTo>
                  <a:pt x="1581" y="1154"/>
                </a:lnTo>
                <a:lnTo>
                  <a:pt x="1580" y="1162"/>
                </a:lnTo>
                <a:lnTo>
                  <a:pt x="1570" y="1162"/>
                </a:lnTo>
                <a:lnTo>
                  <a:pt x="1561" y="1163"/>
                </a:lnTo>
                <a:lnTo>
                  <a:pt x="1554" y="1164"/>
                </a:lnTo>
                <a:lnTo>
                  <a:pt x="1547" y="1166"/>
                </a:lnTo>
                <a:lnTo>
                  <a:pt x="1542" y="1171"/>
                </a:lnTo>
                <a:lnTo>
                  <a:pt x="1537" y="1175"/>
                </a:lnTo>
                <a:lnTo>
                  <a:pt x="1533" y="1181"/>
                </a:lnTo>
                <a:lnTo>
                  <a:pt x="1530" y="1189"/>
                </a:lnTo>
                <a:lnTo>
                  <a:pt x="1526" y="1204"/>
                </a:lnTo>
                <a:lnTo>
                  <a:pt x="1523" y="1219"/>
                </a:lnTo>
                <a:lnTo>
                  <a:pt x="1519" y="1226"/>
                </a:lnTo>
                <a:lnTo>
                  <a:pt x="1516" y="1230"/>
                </a:lnTo>
                <a:lnTo>
                  <a:pt x="1513" y="1232"/>
                </a:lnTo>
                <a:lnTo>
                  <a:pt x="1511" y="1233"/>
                </a:lnTo>
                <a:lnTo>
                  <a:pt x="1506" y="1234"/>
                </a:lnTo>
                <a:lnTo>
                  <a:pt x="1503" y="1236"/>
                </a:lnTo>
                <a:lnTo>
                  <a:pt x="1499" y="1236"/>
                </a:lnTo>
                <a:lnTo>
                  <a:pt x="1496" y="1238"/>
                </a:lnTo>
                <a:lnTo>
                  <a:pt x="1492" y="1240"/>
                </a:lnTo>
                <a:lnTo>
                  <a:pt x="1489" y="1243"/>
                </a:lnTo>
                <a:lnTo>
                  <a:pt x="1484" y="1251"/>
                </a:lnTo>
                <a:lnTo>
                  <a:pt x="1479" y="1260"/>
                </a:lnTo>
                <a:lnTo>
                  <a:pt x="1475" y="1269"/>
                </a:lnTo>
                <a:lnTo>
                  <a:pt x="1471" y="1278"/>
                </a:lnTo>
                <a:lnTo>
                  <a:pt x="1467" y="1281"/>
                </a:lnTo>
                <a:lnTo>
                  <a:pt x="1464" y="1283"/>
                </a:lnTo>
                <a:lnTo>
                  <a:pt x="1461" y="1284"/>
                </a:lnTo>
                <a:lnTo>
                  <a:pt x="1457" y="1285"/>
                </a:lnTo>
                <a:lnTo>
                  <a:pt x="1450" y="1286"/>
                </a:lnTo>
                <a:lnTo>
                  <a:pt x="1443" y="1291"/>
                </a:lnTo>
                <a:lnTo>
                  <a:pt x="1434" y="1296"/>
                </a:lnTo>
                <a:lnTo>
                  <a:pt x="1425" y="1303"/>
                </a:lnTo>
                <a:lnTo>
                  <a:pt x="1418" y="1311"/>
                </a:lnTo>
                <a:lnTo>
                  <a:pt x="1412" y="1319"/>
                </a:lnTo>
                <a:lnTo>
                  <a:pt x="1410" y="1323"/>
                </a:lnTo>
                <a:lnTo>
                  <a:pt x="1408" y="1327"/>
                </a:lnTo>
                <a:lnTo>
                  <a:pt x="1407" y="1332"/>
                </a:lnTo>
                <a:lnTo>
                  <a:pt x="1407" y="1335"/>
                </a:lnTo>
                <a:lnTo>
                  <a:pt x="1386" y="1338"/>
                </a:lnTo>
                <a:lnTo>
                  <a:pt x="1364" y="1343"/>
                </a:lnTo>
                <a:lnTo>
                  <a:pt x="1340" y="1349"/>
                </a:lnTo>
                <a:lnTo>
                  <a:pt x="1316" y="1357"/>
                </a:lnTo>
                <a:lnTo>
                  <a:pt x="1304" y="1360"/>
                </a:lnTo>
                <a:lnTo>
                  <a:pt x="1294" y="1365"/>
                </a:lnTo>
                <a:lnTo>
                  <a:pt x="1285" y="1370"/>
                </a:lnTo>
                <a:lnTo>
                  <a:pt x="1276" y="1375"/>
                </a:lnTo>
                <a:lnTo>
                  <a:pt x="1270" y="1380"/>
                </a:lnTo>
                <a:lnTo>
                  <a:pt x="1264" y="1387"/>
                </a:lnTo>
                <a:lnTo>
                  <a:pt x="1262" y="1390"/>
                </a:lnTo>
                <a:lnTo>
                  <a:pt x="1261" y="1393"/>
                </a:lnTo>
                <a:lnTo>
                  <a:pt x="1260" y="1397"/>
                </a:lnTo>
                <a:lnTo>
                  <a:pt x="1260" y="1400"/>
                </a:lnTo>
                <a:lnTo>
                  <a:pt x="1263" y="1416"/>
                </a:lnTo>
                <a:lnTo>
                  <a:pt x="1248" y="1423"/>
                </a:lnTo>
                <a:lnTo>
                  <a:pt x="1232" y="1429"/>
                </a:lnTo>
                <a:lnTo>
                  <a:pt x="1216" y="1435"/>
                </a:lnTo>
                <a:lnTo>
                  <a:pt x="1199" y="1439"/>
                </a:lnTo>
                <a:lnTo>
                  <a:pt x="1164" y="1448"/>
                </a:lnTo>
                <a:lnTo>
                  <a:pt x="1133" y="1454"/>
                </a:lnTo>
                <a:lnTo>
                  <a:pt x="1110" y="1466"/>
                </a:lnTo>
                <a:lnTo>
                  <a:pt x="1079" y="1485"/>
                </a:lnTo>
                <a:lnTo>
                  <a:pt x="1045" y="1506"/>
                </a:lnTo>
                <a:lnTo>
                  <a:pt x="1022" y="1520"/>
                </a:lnTo>
                <a:lnTo>
                  <a:pt x="992" y="1520"/>
                </a:lnTo>
                <a:lnTo>
                  <a:pt x="977" y="1520"/>
                </a:lnTo>
                <a:lnTo>
                  <a:pt x="972" y="1520"/>
                </a:lnTo>
                <a:lnTo>
                  <a:pt x="971" y="1520"/>
                </a:lnTo>
                <a:lnTo>
                  <a:pt x="952" y="1533"/>
                </a:lnTo>
                <a:lnTo>
                  <a:pt x="937" y="1544"/>
                </a:lnTo>
                <a:lnTo>
                  <a:pt x="931" y="1548"/>
                </a:lnTo>
                <a:lnTo>
                  <a:pt x="923" y="1551"/>
                </a:lnTo>
                <a:lnTo>
                  <a:pt x="914" y="1554"/>
                </a:lnTo>
                <a:lnTo>
                  <a:pt x="902" y="1555"/>
                </a:lnTo>
                <a:lnTo>
                  <a:pt x="892" y="1558"/>
                </a:lnTo>
                <a:lnTo>
                  <a:pt x="890" y="1558"/>
                </a:lnTo>
                <a:lnTo>
                  <a:pt x="879" y="1555"/>
                </a:lnTo>
                <a:lnTo>
                  <a:pt x="862" y="1548"/>
                </a:lnTo>
                <a:lnTo>
                  <a:pt x="846" y="1541"/>
                </a:lnTo>
                <a:lnTo>
                  <a:pt x="836" y="1535"/>
                </a:lnTo>
                <a:lnTo>
                  <a:pt x="836" y="1535"/>
                </a:lnTo>
                <a:lnTo>
                  <a:pt x="838" y="1533"/>
                </a:lnTo>
                <a:lnTo>
                  <a:pt x="839" y="1531"/>
                </a:lnTo>
                <a:lnTo>
                  <a:pt x="839" y="1527"/>
                </a:lnTo>
                <a:lnTo>
                  <a:pt x="838" y="1522"/>
                </a:lnTo>
                <a:lnTo>
                  <a:pt x="836" y="1516"/>
                </a:lnTo>
                <a:lnTo>
                  <a:pt x="829" y="1506"/>
                </a:lnTo>
                <a:lnTo>
                  <a:pt x="823" y="1495"/>
                </a:lnTo>
                <a:lnTo>
                  <a:pt x="818" y="1485"/>
                </a:lnTo>
                <a:lnTo>
                  <a:pt x="813" y="1475"/>
                </a:lnTo>
                <a:lnTo>
                  <a:pt x="810" y="1465"/>
                </a:lnTo>
                <a:lnTo>
                  <a:pt x="808" y="1454"/>
                </a:lnTo>
                <a:lnTo>
                  <a:pt x="806" y="1442"/>
                </a:lnTo>
                <a:lnTo>
                  <a:pt x="806" y="1431"/>
                </a:lnTo>
                <a:lnTo>
                  <a:pt x="802" y="1430"/>
                </a:lnTo>
                <a:lnTo>
                  <a:pt x="799" y="1429"/>
                </a:lnTo>
                <a:lnTo>
                  <a:pt x="797" y="1427"/>
                </a:lnTo>
                <a:lnTo>
                  <a:pt x="796" y="1424"/>
                </a:lnTo>
                <a:lnTo>
                  <a:pt x="795" y="1418"/>
                </a:lnTo>
                <a:lnTo>
                  <a:pt x="795" y="1411"/>
                </a:lnTo>
                <a:lnTo>
                  <a:pt x="798" y="1395"/>
                </a:lnTo>
                <a:lnTo>
                  <a:pt x="801" y="1382"/>
                </a:lnTo>
                <a:lnTo>
                  <a:pt x="802" y="1374"/>
                </a:lnTo>
                <a:lnTo>
                  <a:pt x="802" y="1367"/>
                </a:lnTo>
                <a:lnTo>
                  <a:pt x="802" y="1362"/>
                </a:lnTo>
                <a:lnTo>
                  <a:pt x="801" y="1357"/>
                </a:lnTo>
                <a:lnTo>
                  <a:pt x="798" y="1346"/>
                </a:lnTo>
                <a:lnTo>
                  <a:pt x="793" y="1337"/>
                </a:lnTo>
                <a:lnTo>
                  <a:pt x="779" y="1322"/>
                </a:lnTo>
                <a:lnTo>
                  <a:pt x="762" y="1308"/>
                </a:lnTo>
                <a:lnTo>
                  <a:pt x="755" y="1299"/>
                </a:lnTo>
                <a:lnTo>
                  <a:pt x="744" y="1287"/>
                </a:lnTo>
                <a:lnTo>
                  <a:pt x="733" y="1273"/>
                </a:lnTo>
                <a:lnTo>
                  <a:pt x="723" y="1257"/>
                </a:lnTo>
                <a:lnTo>
                  <a:pt x="713" y="1240"/>
                </a:lnTo>
                <a:lnTo>
                  <a:pt x="705" y="1223"/>
                </a:lnTo>
                <a:lnTo>
                  <a:pt x="702" y="1214"/>
                </a:lnTo>
                <a:lnTo>
                  <a:pt x="700" y="1205"/>
                </a:lnTo>
                <a:lnTo>
                  <a:pt x="698" y="1197"/>
                </a:lnTo>
                <a:lnTo>
                  <a:pt x="698" y="1189"/>
                </a:lnTo>
                <a:lnTo>
                  <a:pt x="687" y="1187"/>
                </a:lnTo>
                <a:lnTo>
                  <a:pt x="677" y="1184"/>
                </a:lnTo>
                <a:lnTo>
                  <a:pt x="667" y="1180"/>
                </a:lnTo>
                <a:lnTo>
                  <a:pt x="660" y="1176"/>
                </a:lnTo>
                <a:lnTo>
                  <a:pt x="653" y="1171"/>
                </a:lnTo>
                <a:lnTo>
                  <a:pt x="647" y="1165"/>
                </a:lnTo>
                <a:lnTo>
                  <a:pt x="643" y="1160"/>
                </a:lnTo>
                <a:lnTo>
                  <a:pt x="638" y="1153"/>
                </a:lnTo>
                <a:lnTo>
                  <a:pt x="634" y="1146"/>
                </a:lnTo>
                <a:lnTo>
                  <a:pt x="631" y="1138"/>
                </a:lnTo>
                <a:lnTo>
                  <a:pt x="629" y="1129"/>
                </a:lnTo>
                <a:lnTo>
                  <a:pt x="627" y="1121"/>
                </a:lnTo>
                <a:lnTo>
                  <a:pt x="625" y="1100"/>
                </a:lnTo>
                <a:lnTo>
                  <a:pt x="624" y="1078"/>
                </a:lnTo>
                <a:lnTo>
                  <a:pt x="623" y="1065"/>
                </a:lnTo>
                <a:lnTo>
                  <a:pt x="621" y="1054"/>
                </a:lnTo>
                <a:lnTo>
                  <a:pt x="617" y="1044"/>
                </a:lnTo>
                <a:lnTo>
                  <a:pt x="611" y="1035"/>
                </a:lnTo>
                <a:lnTo>
                  <a:pt x="607" y="1027"/>
                </a:lnTo>
                <a:lnTo>
                  <a:pt x="602" y="1018"/>
                </a:lnTo>
                <a:lnTo>
                  <a:pt x="597" y="1008"/>
                </a:lnTo>
                <a:lnTo>
                  <a:pt x="594" y="996"/>
                </a:lnTo>
                <a:lnTo>
                  <a:pt x="582" y="987"/>
                </a:lnTo>
                <a:lnTo>
                  <a:pt x="570" y="977"/>
                </a:lnTo>
                <a:lnTo>
                  <a:pt x="555" y="972"/>
                </a:lnTo>
                <a:lnTo>
                  <a:pt x="540" y="966"/>
                </a:lnTo>
                <a:lnTo>
                  <a:pt x="536" y="962"/>
                </a:lnTo>
                <a:lnTo>
                  <a:pt x="534" y="956"/>
                </a:lnTo>
                <a:lnTo>
                  <a:pt x="531" y="951"/>
                </a:lnTo>
                <a:lnTo>
                  <a:pt x="530" y="944"/>
                </a:lnTo>
                <a:lnTo>
                  <a:pt x="529" y="930"/>
                </a:lnTo>
                <a:lnTo>
                  <a:pt x="528" y="920"/>
                </a:lnTo>
                <a:lnTo>
                  <a:pt x="526" y="914"/>
                </a:lnTo>
                <a:lnTo>
                  <a:pt x="523" y="908"/>
                </a:lnTo>
                <a:lnTo>
                  <a:pt x="520" y="902"/>
                </a:lnTo>
                <a:lnTo>
                  <a:pt x="516" y="897"/>
                </a:lnTo>
                <a:lnTo>
                  <a:pt x="510" y="888"/>
                </a:lnTo>
                <a:lnTo>
                  <a:pt x="504" y="881"/>
                </a:lnTo>
                <a:lnTo>
                  <a:pt x="489" y="859"/>
                </a:lnTo>
                <a:lnTo>
                  <a:pt x="474" y="837"/>
                </a:lnTo>
                <a:lnTo>
                  <a:pt x="461" y="817"/>
                </a:lnTo>
                <a:lnTo>
                  <a:pt x="447" y="796"/>
                </a:lnTo>
                <a:lnTo>
                  <a:pt x="441" y="788"/>
                </a:lnTo>
                <a:lnTo>
                  <a:pt x="432" y="775"/>
                </a:lnTo>
                <a:lnTo>
                  <a:pt x="428" y="769"/>
                </a:lnTo>
                <a:lnTo>
                  <a:pt x="423" y="763"/>
                </a:lnTo>
                <a:lnTo>
                  <a:pt x="421" y="757"/>
                </a:lnTo>
                <a:lnTo>
                  <a:pt x="420" y="754"/>
                </a:lnTo>
                <a:lnTo>
                  <a:pt x="422" y="739"/>
                </a:lnTo>
                <a:lnTo>
                  <a:pt x="426" y="718"/>
                </a:lnTo>
                <a:lnTo>
                  <a:pt x="430" y="695"/>
                </a:lnTo>
                <a:lnTo>
                  <a:pt x="432" y="673"/>
                </a:lnTo>
                <a:lnTo>
                  <a:pt x="432" y="68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7999" name="Freeform 103"/>
          <p:cNvSpPr>
            <a:spLocks/>
          </p:cNvSpPr>
          <p:nvPr/>
        </p:nvSpPr>
        <p:spPr bwMode="auto">
          <a:xfrm>
            <a:off x="12612686" y="6019375"/>
            <a:ext cx="99714" cy="191117"/>
          </a:xfrm>
          <a:custGeom>
            <a:avLst/>
            <a:gdLst>
              <a:gd name="T0" fmla="*/ 95 w 95"/>
              <a:gd name="T1" fmla="*/ 114 h 184"/>
              <a:gd name="T2" fmla="*/ 94 w 95"/>
              <a:gd name="T3" fmla="*/ 125 h 184"/>
              <a:gd name="T4" fmla="*/ 91 w 95"/>
              <a:gd name="T5" fmla="*/ 136 h 184"/>
              <a:gd name="T6" fmla="*/ 87 w 95"/>
              <a:gd name="T7" fmla="*/ 148 h 184"/>
              <a:gd name="T8" fmla="*/ 81 w 95"/>
              <a:gd name="T9" fmla="*/ 159 h 184"/>
              <a:gd name="T10" fmla="*/ 78 w 95"/>
              <a:gd name="T11" fmla="*/ 164 h 184"/>
              <a:gd name="T12" fmla="*/ 74 w 95"/>
              <a:gd name="T13" fmla="*/ 168 h 184"/>
              <a:gd name="T14" fmla="*/ 69 w 95"/>
              <a:gd name="T15" fmla="*/ 173 h 184"/>
              <a:gd name="T16" fmla="*/ 64 w 95"/>
              <a:gd name="T17" fmla="*/ 176 h 184"/>
              <a:gd name="T18" fmla="*/ 60 w 95"/>
              <a:gd name="T19" fmla="*/ 179 h 184"/>
              <a:gd name="T20" fmla="*/ 54 w 95"/>
              <a:gd name="T21" fmla="*/ 181 h 184"/>
              <a:gd name="T22" fmla="*/ 48 w 95"/>
              <a:gd name="T23" fmla="*/ 183 h 184"/>
              <a:gd name="T24" fmla="*/ 41 w 95"/>
              <a:gd name="T25" fmla="*/ 184 h 184"/>
              <a:gd name="T26" fmla="*/ 38 w 95"/>
              <a:gd name="T27" fmla="*/ 183 h 184"/>
              <a:gd name="T28" fmla="*/ 34 w 95"/>
              <a:gd name="T29" fmla="*/ 183 h 184"/>
              <a:gd name="T30" fmla="*/ 29 w 95"/>
              <a:gd name="T31" fmla="*/ 180 h 184"/>
              <a:gd name="T32" fmla="*/ 25 w 95"/>
              <a:gd name="T33" fmla="*/ 178 h 184"/>
              <a:gd name="T34" fmla="*/ 19 w 95"/>
              <a:gd name="T35" fmla="*/ 174 h 184"/>
              <a:gd name="T36" fmla="*/ 12 w 95"/>
              <a:gd name="T37" fmla="*/ 167 h 184"/>
              <a:gd name="T38" fmla="*/ 7 w 95"/>
              <a:gd name="T39" fmla="*/ 160 h 184"/>
              <a:gd name="T40" fmla="*/ 3 w 95"/>
              <a:gd name="T41" fmla="*/ 151 h 184"/>
              <a:gd name="T42" fmla="*/ 1 w 95"/>
              <a:gd name="T43" fmla="*/ 143 h 184"/>
              <a:gd name="T44" fmla="*/ 0 w 95"/>
              <a:gd name="T45" fmla="*/ 134 h 184"/>
              <a:gd name="T46" fmla="*/ 1 w 95"/>
              <a:gd name="T47" fmla="*/ 115 h 184"/>
              <a:gd name="T48" fmla="*/ 3 w 95"/>
              <a:gd name="T49" fmla="*/ 98 h 184"/>
              <a:gd name="T50" fmla="*/ 7 w 95"/>
              <a:gd name="T51" fmla="*/ 83 h 184"/>
              <a:gd name="T52" fmla="*/ 11 w 95"/>
              <a:gd name="T53" fmla="*/ 67 h 184"/>
              <a:gd name="T54" fmla="*/ 15 w 95"/>
              <a:gd name="T55" fmla="*/ 51 h 184"/>
              <a:gd name="T56" fmla="*/ 20 w 95"/>
              <a:gd name="T57" fmla="*/ 34 h 184"/>
              <a:gd name="T58" fmla="*/ 22 w 95"/>
              <a:gd name="T59" fmla="*/ 18 h 184"/>
              <a:gd name="T60" fmla="*/ 23 w 95"/>
              <a:gd name="T61" fmla="*/ 0 h 184"/>
              <a:gd name="T62" fmla="*/ 46 w 95"/>
              <a:gd name="T63" fmla="*/ 26 h 184"/>
              <a:gd name="T64" fmla="*/ 68 w 95"/>
              <a:gd name="T65" fmla="*/ 49 h 184"/>
              <a:gd name="T66" fmla="*/ 74 w 95"/>
              <a:gd name="T67" fmla="*/ 56 h 184"/>
              <a:gd name="T68" fmla="*/ 79 w 95"/>
              <a:gd name="T69" fmla="*/ 64 h 184"/>
              <a:gd name="T70" fmla="*/ 83 w 95"/>
              <a:gd name="T71" fmla="*/ 70 h 184"/>
              <a:gd name="T72" fmla="*/ 88 w 95"/>
              <a:gd name="T73" fmla="*/ 78 h 184"/>
              <a:gd name="T74" fmla="*/ 91 w 95"/>
              <a:gd name="T75" fmla="*/ 86 h 184"/>
              <a:gd name="T76" fmla="*/ 93 w 95"/>
              <a:gd name="T77" fmla="*/ 95 h 184"/>
              <a:gd name="T78" fmla="*/ 94 w 95"/>
              <a:gd name="T79" fmla="*/ 105 h 184"/>
              <a:gd name="T80" fmla="*/ 95 w 95"/>
              <a:gd name="T81" fmla="*/ 11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5" h="184">
                <a:moveTo>
                  <a:pt x="95" y="114"/>
                </a:moveTo>
                <a:lnTo>
                  <a:pt x="94" y="125"/>
                </a:lnTo>
                <a:lnTo>
                  <a:pt x="91" y="136"/>
                </a:lnTo>
                <a:lnTo>
                  <a:pt x="87" y="148"/>
                </a:lnTo>
                <a:lnTo>
                  <a:pt x="81" y="159"/>
                </a:lnTo>
                <a:lnTo>
                  <a:pt x="78" y="164"/>
                </a:lnTo>
                <a:lnTo>
                  <a:pt x="74" y="168"/>
                </a:lnTo>
                <a:lnTo>
                  <a:pt x="69" y="173"/>
                </a:lnTo>
                <a:lnTo>
                  <a:pt x="64" y="176"/>
                </a:lnTo>
                <a:lnTo>
                  <a:pt x="60" y="179"/>
                </a:lnTo>
                <a:lnTo>
                  <a:pt x="54" y="181"/>
                </a:lnTo>
                <a:lnTo>
                  <a:pt x="48" y="183"/>
                </a:lnTo>
                <a:lnTo>
                  <a:pt x="41" y="184"/>
                </a:lnTo>
                <a:lnTo>
                  <a:pt x="38" y="183"/>
                </a:lnTo>
                <a:lnTo>
                  <a:pt x="34" y="183"/>
                </a:lnTo>
                <a:lnTo>
                  <a:pt x="29" y="180"/>
                </a:lnTo>
                <a:lnTo>
                  <a:pt x="25" y="178"/>
                </a:lnTo>
                <a:lnTo>
                  <a:pt x="19" y="174"/>
                </a:lnTo>
                <a:lnTo>
                  <a:pt x="12" y="167"/>
                </a:lnTo>
                <a:lnTo>
                  <a:pt x="7" y="160"/>
                </a:lnTo>
                <a:lnTo>
                  <a:pt x="3" y="151"/>
                </a:lnTo>
                <a:lnTo>
                  <a:pt x="1" y="143"/>
                </a:lnTo>
                <a:lnTo>
                  <a:pt x="0" y="134"/>
                </a:lnTo>
                <a:lnTo>
                  <a:pt x="1" y="115"/>
                </a:lnTo>
                <a:lnTo>
                  <a:pt x="3" y="98"/>
                </a:lnTo>
                <a:lnTo>
                  <a:pt x="7" y="83"/>
                </a:lnTo>
                <a:lnTo>
                  <a:pt x="11" y="67"/>
                </a:lnTo>
                <a:lnTo>
                  <a:pt x="15" y="51"/>
                </a:lnTo>
                <a:lnTo>
                  <a:pt x="20" y="34"/>
                </a:lnTo>
                <a:lnTo>
                  <a:pt x="22" y="18"/>
                </a:lnTo>
                <a:lnTo>
                  <a:pt x="23" y="0"/>
                </a:lnTo>
                <a:lnTo>
                  <a:pt x="46" y="26"/>
                </a:lnTo>
                <a:lnTo>
                  <a:pt x="68" y="49"/>
                </a:lnTo>
                <a:lnTo>
                  <a:pt x="74" y="56"/>
                </a:lnTo>
                <a:lnTo>
                  <a:pt x="79" y="64"/>
                </a:lnTo>
                <a:lnTo>
                  <a:pt x="83" y="70"/>
                </a:lnTo>
                <a:lnTo>
                  <a:pt x="88" y="78"/>
                </a:lnTo>
                <a:lnTo>
                  <a:pt x="91" y="86"/>
                </a:lnTo>
                <a:lnTo>
                  <a:pt x="93" y="95"/>
                </a:lnTo>
                <a:lnTo>
                  <a:pt x="94" y="105"/>
                </a:lnTo>
                <a:lnTo>
                  <a:pt x="95" y="11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72" name="Freeform 104"/>
          <p:cNvSpPr>
            <a:spLocks/>
          </p:cNvSpPr>
          <p:nvPr/>
        </p:nvSpPr>
        <p:spPr bwMode="auto">
          <a:xfrm>
            <a:off x="11661234" y="4457194"/>
            <a:ext cx="2039976" cy="1641121"/>
          </a:xfrm>
          <a:custGeom>
            <a:avLst/>
            <a:gdLst>
              <a:gd name="T0" fmla="*/ 616 w 1962"/>
              <a:gd name="T1" fmla="*/ 1183 h 1578"/>
              <a:gd name="T2" fmla="*/ 685 w 1962"/>
              <a:gd name="T3" fmla="*/ 1368 h 1578"/>
              <a:gd name="T4" fmla="*/ 773 w 1962"/>
              <a:gd name="T5" fmla="*/ 1548 h 1578"/>
              <a:gd name="T6" fmla="*/ 815 w 1962"/>
              <a:gd name="T7" fmla="*/ 1577 h 1578"/>
              <a:gd name="T8" fmla="*/ 870 w 1962"/>
              <a:gd name="T9" fmla="*/ 1517 h 1578"/>
              <a:gd name="T10" fmla="*/ 915 w 1962"/>
              <a:gd name="T11" fmla="*/ 1418 h 1578"/>
              <a:gd name="T12" fmla="*/ 931 w 1962"/>
              <a:gd name="T13" fmla="*/ 1275 h 1578"/>
              <a:gd name="T14" fmla="*/ 991 w 1962"/>
              <a:gd name="T15" fmla="*/ 1186 h 1578"/>
              <a:gd name="T16" fmla="*/ 1182 w 1962"/>
              <a:gd name="T17" fmla="*/ 1016 h 1578"/>
              <a:gd name="T18" fmla="*/ 1282 w 1962"/>
              <a:gd name="T19" fmla="*/ 908 h 1578"/>
              <a:gd name="T20" fmla="*/ 1385 w 1962"/>
              <a:gd name="T21" fmla="*/ 895 h 1578"/>
              <a:gd name="T22" fmla="*/ 1463 w 1962"/>
              <a:gd name="T23" fmla="*/ 844 h 1578"/>
              <a:gd name="T24" fmla="*/ 1523 w 1962"/>
              <a:gd name="T25" fmla="*/ 943 h 1578"/>
              <a:gd name="T26" fmla="*/ 1634 w 1962"/>
              <a:gd name="T27" fmla="*/ 1099 h 1578"/>
              <a:gd name="T28" fmla="*/ 1642 w 1962"/>
              <a:gd name="T29" fmla="*/ 1201 h 1578"/>
              <a:gd name="T30" fmla="*/ 1726 w 1962"/>
              <a:gd name="T31" fmla="*/ 1151 h 1578"/>
              <a:gd name="T32" fmla="*/ 1788 w 1962"/>
              <a:gd name="T33" fmla="*/ 1185 h 1578"/>
              <a:gd name="T34" fmla="*/ 1813 w 1962"/>
              <a:gd name="T35" fmla="*/ 1318 h 1578"/>
              <a:gd name="T36" fmla="*/ 1835 w 1962"/>
              <a:gd name="T37" fmla="*/ 1475 h 1578"/>
              <a:gd name="T38" fmla="*/ 1872 w 1962"/>
              <a:gd name="T39" fmla="*/ 1324 h 1578"/>
              <a:gd name="T40" fmla="*/ 1823 w 1962"/>
              <a:gd name="T41" fmla="*/ 1215 h 1578"/>
              <a:gd name="T42" fmla="*/ 1796 w 1962"/>
              <a:gd name="T43" fmla="*/ 1086 h 1578"/>
              <a:gd name="T44" fmla="*/ 1823 w 1962"/>
              <a:gd name="T45" fmla="*/ 990 h 1578"/>
              <a:gd name="T46" fmla="*/ 1926 w 1962"/>
              <a:gd name="T47" fmla="*/ 889 h 1578"/>
              <a:gd name="T48" fmla="*/ 1870 w 1962"/>
              <a:gd name="T49" fmla="*/ 813 h 1578"/>
              <a:gd name="T50" fmla="*/ 1805 w 1962"/>
              <a:gd name="T51" fmla="*/ 776 h 1578"/>
              <a:gd name="T52" fmla="*/ 1846 w 1962"/>
              <a:gd name="T53" fmla="*/ 639 h 1578"/>
              <a:gd name="T54" fmla="*/ 1732 w 1962"/>
              <a:gd name="T55" fmla="*/ 520 h 1578"/>
              <a:gd name="T56" fmla="*/ 1650 w 1962"/>
              <a:gd name="T57" fmla="*/ 494 h 1578"/>
              <a:gd name="T58" fmla="*/ 1536 w 1962"/>
              <a:gd name="T59" fmla="*/ 569 h 1578"/>
              <a:gd name="T60" fmla="*/ 1417 w 1962"/>
              <a:gd name="T61" fmla="*/ 557 h 1578"/>
              <a:gd name="T62" fmla="*/ 1333 w 1962"/>
              <a:gd name="T63" fmla="*/ 562 h 1578"/>
              <a:gd name="T64" fmla="*/ 1153 w 1962"/>
              <a:gd name="T65" fmla="*/ 525 h 1578"/>
              <a:gd name="T66" fmla="*/ 1076 w 1962"/>
              <a:gd name="T67" fmla="*/ 477 h 1578"/>
              <a:gd name="T68" fmla="*/ 951 w 1962"/>
              <a:gd name="T69" fmla="*/ 433 h 1578"/>
              <a:gd name="T70" fmla="*/ 873 w 1962"/>
              <a:gd name="T71" fmla="*/ 356 h 1578"/>
              <a:gd name="T72" fmla="*/ 891 w 1962"/>
              <a:gd name="T73" fmla="*/ 282 h 1578"/>
              <a:gd name="T74" fmla="*/ 942 w 1962"/>
              <a:gd name="T75" fmla="*/ 202 h 1578"/>
              <a:gd name="T76" fmla="*/ 888 w 1962"/>
              <a:gd name="T77" fmla="*/ 135 h 1578"/>
              <a:gd name="T78" fmla="*/ 756 w 1962"/>
              <a:gd name="T79" fmla="*/ 138 h 1578"/>
              <a:gd name="T80" fmla="*/ 692 w 1962"/>
              <a:gd name="T81" fmla="*/ 82 h 1578"/>
              <a:gd name="T82" fmla="*/ 575 w 1962"/>
              <a:gd name="T83" fmla="*/ 79 h 1578"/>
              <a:gd name="T84" fmla="*/ 521 w 1962"/>
              <a:gd name="T85" fmla="*/ 28 h 1578"/>
              <a:gd name="T86" fmla="*/ 463 w 1962"/>
              <a:gd name="T87" fmla="*/ 26 h 1578"/>
              <a:gd name="T88" fmla="*/ 362 w 1962"/>
              <a:gd name="T89" fmla="*/ 81 h 1578"/>
              <a:gd name="T90" fmla="*/ 264 w 1962"/>
              <a:gd name="T91" fmla="*/ 54 h 1578"/>
              <a:gd name="T92" fmla="*/ 193 w 1962"/>
              <a:gd name="T93" fmla="*/ 98 h 1578"/>
              <a:gd name="T94" fmla="*/ 101 w 1962"/>
              <a:gd name="T95" fmla="*/ 174 h 1578"/>
              <a:gd name="T96" fmla="*/ 21 w 1962"/>
              <a:gd name="T97" fmla="*/ 199 h 1578"/>
              <a:gd name="T98" fmla="*/ 16 w 1962"/>
              <a:gd name="T99" fmla="*/ 377 h 1578"/>
              <a:gd name="T100" fmla="*/ 53 w 1962"/>
              <a:gd name="T101" fmla="*/ 415 h 1578"/>
              <a:gd name="T102" fmla="*/ 24 w 1962"/>
              <a:gd name="T103" fmla="*/ 483 h 1578"/>
              <a:gd name="T104" fmla="*/ 121 w 1962"/>
              <a:gd name="T105" fmla="*/ 607 h 1578"/>
              <a:gd name="T106" fmla="*/ 50 w 1962"/>
              <a:gd name="T107" fmla="*/ 697 h 1578"/>
              <a:gd name="T108" fmla="*/ 193 w 1962"/>
              <a:gd name="T109" fmla="*/ 718 h 1578"/>
              <a:gd name="T110" fmla="*/ 289 w 1962"/>
              <a:gd name="T111" fmla="*/ 731 h 1578"/>
              <a:gd name="T112" fmla="*/ 425 w 1962"/>
              <a:gd name="T113" fmla="*/ 839 h 1578"/>
              <a:gd name="T114" fmla="*/ 406 w 1962"/>
              <a:gd name="T115" fmla="*/ 870 h 1578"/>
              <a:gd name="T116" fmla="*/ 497 w 1962"/>
              <a:gd name="T117" fmla="*/ 954 h 1578"/>
              <a:gd name="T118" fmla="*/ 564 w 1962"/>
              <a:gd name="T119" fmla="*/ 887 h 1578"/>
              <a:gd name="T120" fmla="*/ 571 w 1962"/>
              <a:gd name="T121" fmla="*/ 996 h 1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62" h="1578">
                <a:moveTo>
                  <a:pt x="574" y="1020"/>
                </a:moveTo>
                <a:lnTo>
                  <a:pt x="568" y="1014"/>
                </a:lnTo>
                <a:lnTo>
                  <a:pt x="566" y="1013"/>
                </a:lnTo>
                <a:lnTo>
                  <a:pt x="569" y="1026"/>
                </a:lnTo>
                <a:lnTo>
                  <a:pt x="571" y="1040"/>
                </a:lnTo>
                <a:lnTo>
                  <a:pt x="571" y="1051"/>
                </a:lnTo>
                <a:lnTo>
                  <a:pt x="574" y="1062"/>
                </a:lnTo>
                <a:lnTo>
                  <a:pt x="577" y="1074"/>
                </a:lnTo>
                <a:lnTo>
                  <a:pt x="582" y="1086"/>
                </a:lnTo>
                <a:lnTo>
                  <a:pt x="590" y="1110"/>
                </a:lnTo>
                <a:lnTo>
                  <a:pt x="598" y="1136"/>
                </a:lnTo>
                <a:lnTo>
                  <a:pt x="602" y="1151"/>
                </a:lnTo>
                <a:lnTo>
                  <a:pt x="609" y="1167"/>
                </a:lnTo>
                <a:lnTo>
                  <a:pt x="616" y="1183"/>
                </a:lnTo>
                <a:lnTo>
                  <a:pt x="624" y="1200"/>
                </a:lnTo>
                <a:lnTo>
                  <a:pt x="638" y="1230"/>
                </a:lnTo>
                <a:lnTo>
                  <a:pt x="647" y="1255"/>
                </a:lnTo>
                <a:lnTo>
                  <a:pt x="652" y="1270"/>
                </a:lnTo>
                <a:lnTo>
                  <a:pt x="656" y="1282"/>
                </a:lnTo>
                <a:lnTo>
                  <a:pt x="661" y="1294"/>
                </a:lnTo>
                <a:lnTo>
                  <a:pt x="671" y="1309"/>
                </a:lnTo>
                <a:lnTo>
                  <a:pt x="674" y="1317"/>
                </a:lnTo>
                <a:lnTo>
                  <a:pt x="677" y="1324"/>
                </a:lnTo>
                <a:lnTo>
                  <a:pt x="678" y="1333"/>
                </a:lnTo>
                <a:lnTo>
                  <a:pt x="679" y="1340"/>
                </a:lnTo>
                <a:lnTo>
                  <a:pt x="680" y="1350"/>
                </a:lnTo>
                <a:lnTo>
                  <a:pt x="682" y="1359"/>
                </a:lnTo>
                <a:lnTo>
                  <a:pt x="685" y="1368"/>
                </a:lnTo>
                <a:lnTo>
                  <a:pt x="690" y="1378"/>
                </a:lnTo>
                <a:lnTo>
                  <a:pt x="693" y="1384"/>
                </a:lnTo>
                <a:lnTo>
                  <a:pt x="696" y="1390"/>
                </a:lnTo>
                <a:lnTo>
                  <a:pt x="701" y="1396"/>
                </a:lnTo>
                <a:lnTo>
                  <a:pt x="707" y="1402"/>
                </a:lnTo>
                <a:lnTo>
                  <a:pt x="713" y="1410"/>
                </a:lnTo>
                <a:lnTo>
                  <a:pt x="718" y="1416"/>
                </a:lnTo>
                <a:lnTo>
                  <a:pt x="722" y="1424"/>
                </a:lnTo>
                <a:lnTo>
                  <a:pt x="725" y="1432"/>
                </a:lnTo>
                <a:lnTo>
                  <a:pt x="735" y="1460"/>
                </a:lnTo>
                <a:lnTo>
                  <a:pt x="747" y="1486"/>
                </a:lnTo>
                <a:lnTo>
                  <a:pt x="759" y="1513"/>
                </a:lnTo>
                <a:lnTo>
                  <a:pt x="771" y="1544"/>
                </a:lnTo>
                <a:lnTo>
                  <a:pt x="773" y="1548"/>
                </a:lnTo>
                <a:lnTo>
                  <a:pt x="776" y="1553"/>
                </a:lnTo>
                <a:lnTo>
                  <a:pt x="778" y="1556"/>
                </a:lnTo>
                <a:lnTo>
                  <a:pt x="780" y="1558"/>
                </a:lnTo>
                <a:lnTo>
                  <a:pt x="783" y="1559"/>
                </a:lnTo>
                <a:lnTo>
                  <a:pt x="787" y="1559"/>
                </a:lnTo>
                <a:lnTo>
                  <a:pt x="787" y="1564"/>
                </a:lnTo>
                <a:lnTo>
                  <a:pt x="788" y="1569"/>
                </a:lnTo>
                <a:lnTo>
                  <a:pt x="791" y="1572"/>
                </a:lnTo>
                <a:lnTo>
                  <a:pt x="793" y="1575"/>
                </a:lnTo>
                <a:lnTo>
                  <a:pt x="797" y="1576"/>
                </a:lnTo>
                <a:lnTo>
                  <a:pt x="801" y="1577"/>
                </a:lnTo>
                <a:lnTo>
                  <a:pt x="805" y="1578"/>
                </a:lnTo>
                <a:lnTo>
                  <a:pt x="809" y="1578"/>
                </a:lnTo>
                <a:lnTo>
                  <a:pt x="815" y="1577"/>
                </a:lnTo>
                <a:lnTo>
                  <a:pt x="818" y="1575"/>
                </a:lnTo>
                <a:lnTo>
                  <a:pt x="821" y="1572"/>
                </a:lnTo>
                <a:lnTo>
                  <a:pt x="823" y="1566"/>
                </a:lnTo>
                <a:lnTo>
                  <a:pt x="828" y="1556"/>
                </a:lnTo>
                <a:lnTo>
                  <a:pt x="832" y="1544"/>
                </a:lnTo>
                <a:lnTo>
                  <a:pt x="835" y="1539"/>
                </a:lnTo>
                <a:lnTo>
                  <a:pt x="837" y="1535"/>
                </a:lnTo>
                <a:lnTo>
                  <a:pt x="841" y="1533"/>
                </a:lnTo>
                <a:lnTo>
                  <a:pt x="844" y="1532"/>
                </a:lnTo>
                <a:lnTo>
                  <a:pt x="851" y="1529"/>
                </a:lnTo>
                <a:lnTo>
                  <a:pt x="863" y="1524"/>
                </a:lnTo>
                <a:lnTo>
                  <a:pt x="867" y="1523"/>
                </a:lnTo>
                <a:lnTo>
                  <a:pt x="869" y="1520"/>
                </a:lnTo>
                <a:lnTo>
                  <a:pt x="870" y="1517"/>
                </a:lnTo>
                <a:lnTo>
                  <a:pt x="872" y="1512"/>
                </a:lnTo>
                <a:lnTo>
                  <a:pt x="875" y="1504"/>
                </a:lnTo>
                <a:lnTo>
                  <a:pt x="877" y="1494"/>
                </a:lnTo>
                <a:lnTo>
                  <a:pt x="881" y="1485"/>
                </a:lnTo>
                <a:lnTo>
                  <a:pt x="885" y="1477"/>
                </a:lnTo>
                <a:lnTo>
                  <a:pt x="887" y="1473"/>
                </a:lnTo>
                <a:lnTo>
                  <a:pt x="890" y="1470"/>
                </a:lnTo>
                <a:lnTo>
                  <a:pt x="894" y="1468"/>
                </a:lnTo>
                <a:lnTo>
                  <a:pt x="898" y="1467"/>
                </a:lnTo>
                <a:lnTo>
                  <a:pt x="913" y="1459"/>
                </a:lnTo>
                <a:lnTo>
                  <a:pt x="924" y="1459"/>
                </a:lnTo>
                <a:lnTo>
                  <a:pt x="925" y="1459"/>
                </a:lnTo>
                <a:lnTo>
                  <a:pt x="918" y="1432"/>
                </a:lnTo>
                <a:lnTo>
                  <a:pt x="915" y="1418"/>
                </a:lnTo>
                <a:lnTo>
                  <a:pt x="914" y="1414"/>
                </a:lnTo>
                <a:lnTo>
                  <a:pt x="913" y="1413"/>
                </a:lnTo>
                <a:lnTo>
                  <a:pt x="914" y="1402"/>
                </a:lnTo>
                <a:lnTo>
                  <a:pt x="917" y="1390"/>
                </a:lnTo>
                <a:lnTo>
                  <a:pt x="921" y="1379"/>
                </a:lnTo>
                <a:lnTo>
                  <a:pt x="925" y="1367"/>
                </a:lnTo>
                <a:lnTo>
                  <a:pt x="929" y="1355"/>
                </a:lnTo>
                <a:lnTo>
                  <a:pt x="934" y="1343"/>
                </a:lnTo>
                <a:lnTo>
                  <a:pt x="936" y="1328"/>
                </a:lnTo>
                <a:lnTo>
                  <a:pt x="937" y="1313"/>
                </a:lnTo>
                <a:lnTo>
                  <a:pt x="936" y="1304"/>
                </a:lnTo>
                <a:lnTo>
                  <a:pt x="935" y="1294"/>
                </a:lnTo>
                <a:lnTo>
                  <a:pt x="932" y="1285"/>
                </a:lnTo>
                <a:lnTo>
                  <a:pt x="931" y="1275"/>
                </a:lnTo>
                <a:lnTo>
                  <a:pt x="929" y="1267"/>
                </a:lnTo>
                <a:lnTo>
                  <a:pt x="927" y="1257"/>
                </a:lnTo>
                <a:lnTo>
                  <a:pt x="926" y="1247"/>
                </a:lnTo>
                <a:lnTo>
                  <a:pt x="925" y="1235"/>
                </a:lnTo>
                <a:lnTo>
                  <a:pt x="926" y="1230"/>
                </a:lnTo>
                <a:lnTo>
                  <a:pt x="927" y="1225"/>
                </a:lnTo>
                <a:lnTo>
                  <a:pt x="928" y="1219"/>
                </a:lnTo>
                <a:lnTo>
                  <a:pt x="931" y="1215"/>
                </a:lnTo>
                <a:lnTo>
                  <a:pt x="934" y="1212"/>
                </a:lnTo>
                <a:lnTo>
                  <a:pt x="938" y="1207"/>
                </a:lnTo>
                <a:lnTo>
                  <a:pt x="942" y="1205"/>
                </a:lnTo>
                <a:lnTo>
                  <a:pt x="946" y="1202"/>
                </a:lnTo>
                <a:lnTo>
                  <a:pt x="967" y="1193"/>
                </a:lnTo>
                <a:lnTo>
                  <a:pt x="991" y="1186"/>
                </a:lnTo>
                <a:lnTo>
                  <a:pt x="995" y="1183"/>
                </a:lnTo>
                <a:lnTo>
                  <a:pt x="1000" y="1180"/>
                </a:lnTo>
                <a:lnTo>
                  <a:pt x="1006" y="1176"/>
                </a:lnTo>
                <a:lnTo>
                  <a:pt x="1011" y="1170"/>
                </a:lnTo>
                <a:lnTo>
                  <a:pt x="1023" y="1160"/>
                </a:lnTo>
                <a:lnTo>
                  <a:pt x="1033" y="1148"/>
                </a:lnTo>
                <a:lnTo>
                  <a:pt x="1058" y="1124"/>
                </a:lnTo>
                <a:lnTo>
                  <a:pt x="1081" y="1099"/>
                </a:lnTo>
                <a:lnTo>
                  <a:pt x="1104" y="1073"/>
                </a:lnTo>
                <a:lnTo>
                  <a:pt x="1129" y="1047"/>
                </a:lnTo>
                <a:lnTo>
                  <a:pt x="1141" y="1037"/>
                </a:lnTo>
                <a:lnTo>
                  <a:pt x="1154" y="1030"/>
                </a:lnTo>
                <a:lnTo>
                  <a:pt x="1167" y="1022"/>
                </a:lnTo>
                <a:lnTo>
                  <a:pt x="1182" y="1016"/>
                </a:lnTo>
                <a:lnTo>
                  <a:pt x="1197" y="1009"/>
                </a:lnTo>
                <a:lnTo>
                  <a:pt x="1211" y="1001"/>
                </a:lnTo>
                <a:lnTo>
                  <a:pt x="1225" y="992"/>
                </a:lnTo>
                <a:lnTo>
                  <a:pt x="1237" y="981"/>
                </a:lnTo>
                <a:lnTo>
                  <a:pt x="1242" y="976"/>
                </a:lnTo>
                <a:lnTo>
                  <a:pt x="1247" y="969"/>
                </a:lnTo>
                <a:lnTo>
                  <a:pt x="1249" y="963"/>
                </a:lnTo>
                <a:lnTo>
                  <a:pt x="1251" y="955"/>
                </a:lnTo>
                <a:lnTo>
                  <a:pt x="1254" y="940"/>
                </a:lnTo>
                <a:lnTo>
                  <a:pt x="1256" y="924"/>
                </a:lnTo>
                <a:lnTo>
                  <a:pt x="1261" y="918"/>
                </a:lnTo>
                <a:lnTo>
                  <a:pt x="1267" y="914"/>
                </a:lnTo>
                <a:lnTo>
                  <a:pt x="1274" y="911"/>
                </a:lnTo>
                <a:lnTo>
                  <a:pt x="1282" y="908"/>
                </a:lnTo>
                <a:lnTo>
                  <a:pt x="1291" y="903"/>
                </a:lnTo>
                <a:lnTo>
                  <a:pt x="1298" y="898"/>
                </a:lnTo>
                <a:lnTo>
                  <a:pt x="1302" y="895"/>
                </a:lnTo>
                <a:lnTo>
                  <a:pt x="1305" y="890"/>
                </a:lnTo>
                <a:lnTo>
                  <a:pt x="1308" y="886"/>
                </a:lnTo>
                <a:lnTo>
                  <a:pt x="1310" y="882"/>
                </a:lnTo>
                <a:lnTo>
                  <a:pt x="1320" y="887"/>
                </a:lnTo>
                <a:lnTo>
                  <a:pt x="1328" y="892"/>
                </a:lnTo>
                <a:lnTo>
                  <a:pt x="1332" y="895"/>
                </a:lnTo>
                <a:lnTo>
                  <a:pt x="1337" y="896"/>
                </a:lnTo>
                <a:lnTo>
                  <a:pt x="1344" y="897"/>
                </a:lnTo>
                <a:lnTo>
                  <a:pt x="1352" y="897"/>
                </a:lnTo>
                <a:lnTo>
                  <a:pt x="1369" y="897"/>
                </a:lnTo>
                <a:lnTo>
                  <a:pt x="1385" y="895"/>
                </a:lnTo>
                <a:lnTo>
                  <a:pt x="1392" y="894"/>
                </a:lnTo>
                <a:lnTo>
                  <a:pt x="1400" y="891"/>
                </a:lnTo>
                <a:lnTo>
                  <a:pt x="1406" y="889"/>
                </a:lnTo>
                <a:lnTo>
                  <a:pt x="1413" y="887"/>
                </a:lnTo>
                <a:lnTo>
                  <a:pt x="1419" y="884"/>
                </a:lnTo>
                <a:lnTo>
                  <a:pt x="1425" y="879"/>
                </a:lnTo>
                <a:lnTo>
                  <a:pt x="1429" y="875"/>
                </a:lnTo>
                <a:lnTo>
                  <a:pt x="1433" y="870"/>
                </a:lnTo>
                <a:lnTo>
                  <a:pt x="1437" y="863"/>
                </a:lnTo>
                <a:lnTo>
                  <a:pt x="1440" y="856"/>
                </a:lnTo>
                <a:lnTo>
                  <a:pt x="1441" y="848"/>
                </a:lnTo>
                <a:lnTo>
                  <a:pt x="1442" y="839"/>
                </a:lnTo>
                <a:lnTo>
                  <a:pt x="1452" y="841"/>
                </a:lnTo>
                <a:lnTo>
                  <a:pt x="1463" y="844"/>
                </a:lnTo>
                <a:lnTo>
                  <a:pt x="1472" y="847"/>
                </a:lnTo>
                <a:lnTo>
                  <a:pt x="1481" y="851"/>
                </a:lnTo>
                <a:lnTo>
                  <a:pt x="1490" y="857"/>
                </a:lnTo>
                <a:lnTo>
                  <a:pt x="1496" y="862"/>
                </a:lnTo>
                <a:lnTo>
                  <a:pt x="1498" y="865"/>
                </a:lnTo>
                <a:lnTo>
                  <a:pt x="1500" y="870"/>
                </a:lnTo>
                <a:lnTo>
                  <a:pt x="1502" y="873"/>
                </a:lnTo>
                <a:lnTo>
                  <a:pt x="1504" y="877"/>
                </a:lnTo>
                <a:lnTo>
                  <a:pt x="1507" y="894"/>
                </a:lnTo>
                <a:lnTo>
                  <a:pt x="1510" y="911"/>
                </a:lnTo>
                <a:lnTo>
                  <a:pt x="1511" y="919"/>
                </a:lnTo>
                <a:lnTo>
                  <a:pt x="1514" y="927"/>
                </a:lnTo>
                <a:lnTo>
                  <a:pt x="1518" y="936"/>
                </a:lnTo>
                <a:lnTo>
                  <a:pt x="1523" y="943"/>
                </a:lnTo>
                <a:lnTo>
                  <a:pt x="1527" y="952"/>
                </a:lnTo>
                <a:lnTo>
                  <a:pt x="1533" y="960"/>
                </a:lnTo>
                <a:lnTo>
                  <a:pt x="1538" y="966"/>
                </a:lnTo>
                <a:lnTo>
                  <a:pt x="1546" y="973"/>
                </a:lnTo>
                <a:lnTo>
                  <a:pt x="1560" y="985"/>
                </a:lnTo>
                <a:lnTo>
                  <a:pt x="1577" y="997"/>
                </a:lnTo>
                <a:lnTo>
                  <a:pt x="1591" y="1020"/>
                </a:lnTo>
                <a:lnTo>
                  <a:pt x="1604" y="1042"/>
                </a:lnTo>
                <a:lnTo>
                  <a:pt x="1610" y="1054"/>
                </a:lnTo>
                <a:lnTo>
                  <a:pt x="1617" y="1064"/>
                </a:lnTo>
                <a:lnTo>
                  <a:pt x="1622" y="1076"/>
                </a:lnTo>
                <a:lnTo>
                  <a:pt x="1627" y="1089"/>
                </a:lnTo>
                <a:lnTo>
                  <a:pt x="1630" y="1095"/>
                </a:lnTo>
                <a:lnTo>
                  <a:pt x="1634" y="1099"/>
                </a:lnTo>
                <a:lnTo>
                  <a:pt x="1635" y="1102"/>
                </a:lnTo>
                <a:lnTo>
                  <a:pt x="1636" y="1106"/>
                </a:lnTo>
                <a:lnTo>
                  <a:pt x="1637" y="1109"/>
                </a:lnTo>
                <a:lnTo>
                  <a:pt x="1639" y="1112"/>
                </a:lnTo>
                <a:lnTo>
                  <a:pt x="1637" y="1124"/>
                </a:lnTo>
                <a:lnTo>
                  <a:pt x="1634" y="1135"/>
                </a:lnTo>
                <a:lnTo>
                  <a:pt x="1632" y="1148"/>
                </a:lnTo>
                <a:lnTo>
                  <a:pt x="1631" y="1163"/>
                </a:lnTo>
                <a:lnTo>
                  <a:pt x="1631" y="1170"/>
                </a:lnTo>
                <a:lnTo>
                  <a:pt x="1631" y="1177"/>
                </a:lnTo>
                <a:lnTo>
                  <a:pt x="1632" y="1185"/>
                </a:lnTo>
                <a:lnTo>
                  <a:pt x="1634" y="1191"/>
                </a:lnTo>
                <a:lnTo>
                  <a:pt x="1637" y="1196"/>
                </a:lnTo>
                <a:lnTo>
                  <a:pt x="1642" y="1201"/>
                </a:lnTo>
                <a:lnTo>
                  <a:pt x="1645" y="1203"/>
                </a:lnTo>
                <a:lnTo>
                  <a:pt x="1648" y="1204"/>
                </a:lnTo>
                <a:lnTo>
                  <a:pt x="1653" y="1205"/>
                </a:lnTo>
                <a:lnTo>
                  <a:pt x="1658" y="1205"/>
                </a:lnTo>
                <a:lnTo>
                  <a:pt x="1666" y="1204"/>
                </a:lnTo>
                <a:lnTo>
                  <a:pt x="1673" y="1203"/>
                </a:lnTo>
                <a:lnTo>
                  <a:pt x="1681" y="1200"/>
                </a:lnTo>
                <a:lnTo>
                  <a:pt x="1686" y="1196"/>
                </a:lnTo>
                <a:lnTo>
                  <a:pt x="1693" y="1192"/>
                </a:lnTo>
                <a:lnTo>
                  <a:pt x="1698" y="1188"/>
                </a:lnTo>
                <a:lnTo>
                  <a:pt x="1702" y="1182"/>
                </a:lnTo>
                <a:lnTo>
                  <a:pt x="1708" y="1177"/>
                </a:lnTo>
                <a:lnTo>
                  <a:pt x="1716" y="1164"/>
                </a:lnTo>
                <a:lnTo>
                  <a:pt x="1726" y="1151"/>
                </a:lnTo>
                <a:lnTo>
                  <a:pt x="1736" y="1139"/>
                </a:lnTo>
                <a:lnTo>
                  <a:pt x="1746" y="1128"/>
                </a:lnTo>
                <a:lnTo>
                  <a:pt x="1752" y="1140"/>
                </a:lnTo>
                <a:lnTo>
                  <a:pt x="1762" y="1155"/>
                </a:lnTo>
                <a:lnTo>
                  <a:pt x="1764" y="1155"/>
                </a:lnTo>
                <a:lnTo>
                  <a:pt x="1769" y="1156"/>
                </a:lnTo>
                <a:lnTo>
                  <a:pt x="1773" y="1156"/>
                </a:lnTo>
                <a:lnTo>
                  <a:pt x="1776" y="1159"/>
                </a:lnTo>
                <a:lnTo>
                  <a:pt x="1779" y="1160"/>
                </a:lnTo>
                <a:lnTo>
                  <a:pt x="1781" y="1163"/>
                </a:lnTo>
                <a:lnTo>
                  <a:pt x="1784" y="1167"/>
                </a:lnTo>
                <a:lnTo>
                  <a:pt x="1785" y="1173"/>
                </a:lnTo>
                <a:lnTo>
                  <a:pt x="1786" y="1178"/>
                </a:lnTo>
                <a:lnTo>
                  <a:pt x="1788" y="1185"/>
                </a:lnTo>
                <a:lnTo>
                  <a:pt x="1786" y="1198"/>
                </a:lnTo>
                <a:lnTo>
                  <a:pt x="1785" y="1209"/>
                </a:lnTo>
                <a:lnTo>
                  <a:pt x="1783" y="1221"/>
                </a:lnTo>
                <a:lnTo>
                  <a:pt x="1783" y="1231"/>
                </a:lnTo>
                <a:lnTo>
                  <a:pt x="1784" y="1234"/>
                </a:lnTo>
                <a:lnTo>
                  <a:pt x="1786" y="1238"/>
                </a:lnTo>
                <a:lnTo>
                  <a:pt x="1789" y="1239"/>
                </a:lnTo>
                <a:lnTo>
                  <a:pt x="1792" y="1240"/>
                </a:lnTo>
                <a:lnTo>
                  <a:pt x="1793" y="1249"/>
                </a:lnTo>
                <a:lnTo>
                  <a:pt x="1794" y="1259"/>
                </a:lnTo>
                <a:lnTo>
                  <a:pt x="1796" y="1269"/>
                </a:lnTo>
                <a:lnTo>
                  <a:pt x="1799" y="1279"/>
                </a:lnTo>
                <a:lnTo>
                  <a:pt x="1806" y="1298"/>
                </a:lnTo>
                <a:lnTo>
                  <a:pt x="1813" y="1318"/>
                </a:lnTo>
                <a:lnTo>
                  <a:pt x="1821" y="1338"/>
                </a:lnTo>
                <a:lnTo>
                  <a:pt x="1829" y="1361"/>
                </a:lnTo>
                <a:lnTo>
                  <a:pt x="1831" y="1373"/>
                </a:lnTo>
                <a:lnTo>
                  <a:pt x="1833" y="1386"/>
                </a:lnTo>
                <a:lnTo>
                  <a:pt x="1834" y="1399"/>
                </a:lnTo>
                <a:lnTo>
                  <a:pt x="1835" y="1413"/>
                </a:lnTo>
                <a:lnTo>
                  <a:pt x="1833" y="1429"/>
                </a:lnTo>
                <a:lnTo>
                  <a:pt x="1831" y="1449"/>
                </a:lnTo>
                <a:lnTo>
                  <a:pt x="1830" y="1457"/>
                </a:lnTo>
                <a:lnTo>
                  <a:pt x="1830" y="1466"/>
                </a:lnTo>
                <a:lnTo>
                  <a:pt x="1831" y="1469"/>
                </a:lnTo>
                <a:lnTo>
                  <a:pt x="1832" y="1471"/>
                </a:lnTo>
                <a:lnTo>
                  <a:pt x="1833" y="1473"/>
                </a:lnTo>
                <a:lnTo>
                  <a:pt x="1835" y="1475"/>
                </a:lnTo>
                <a:lnTo>
                  <a:pt x="1845" y="1455"/>
                </a:lnTo>
                <a:lnTo>
                  <a:pt x="1852" y="1438"/>
                </a:lnTo>
                <a:lnTo>
                  <a:pt x="1860" y="1419"/>
                </a:lnTo>
                <a:lnTo>
                  <a:pt x="1870" y="1398"/>
                </a:lnTo>
                <a:lnTo>
                  <a:pt x="1874" y="1392"/>
                </a:lnTo>
                <a:lnTo>
                  <a:pt x="1878" y="1388"/>
                </a:lnTo>
                <a:lnTo>
                  <a:pt x="1881" y="1386"/>
                </a:lnTo>
                <a:lnTo>
                  <a:pt x="1883" y="1384"/>
                </a:lnTo>
                <a:lnTo>
                  <a:pt x="1885" y="1381"/>
                </a:lnTo>
                <a:lnTo>
                  <a:pt x="1885" y="1378"/>
                </a:lnTo>
                <a:lnTo>
                  <a:pt x="1884" y="1370"/>
                </a:lnTo>
                <a:lnTo>
                  <a:pt x="1881" y="1358"/>
                </a:lnTo>
                <a:lnTo>
                  <a:pt x="1877" y="1341"/>
                </a:lnTo>
                <a:lnTo>
                  <a:pt x="1872" y="1324"/>
                </a:lnTo>
                <a:lnTo>
                  <a:pt x="1865" y="1307"/>
                </a:lnTo>
                <a:lnTo>
                  <a:pt x="1859" y="1292"/>
                </a:lnTo>
                <a:lnTo>
                  <a:pt x="1852" y="1279"/>
                </a:lnTo>
                <a:lnTo>
                  <a:pt x="1846" y="1270"/>
                </a:lnTo>
                <a:lnTo>
                  <a:pt x="1837" y="1262"/>
                </a:lnTo>
                <a:lnTo>
                  <a:pt x="1829" y="1254"/>
                </a:lnTo>
                <a:lnTo>
                  <a:pt x="1825" y="1249"/>
                </a:lnTo>
                <a:lnTo>
                  <a:pt x="1822" y="1244"/>
                </a:lnTo>
                <a:lnTo>
                  <a:pt x="1820" y="1239"/>
                </a:lnTo>
                <a:lnTo>
                  <a:pt x="1819" y="1232"/>
                </a:lnTo>
                <a:lnTo>
                  <a:pt x="1819" y="1226"/>
                </a:lnTo>
                <a:lnTo>
                  <a:pt x="1819" y="1217"/>
                </a:lnTo>
                <a:lnTo>
                  <a:pt x="1819" y="1220"/>
                </a:lnTo>
                <a:lnTo>
                  <a:pt x="1823" y="1215"/>
                </a:lnTo>
                <a:lnTo>
                  <a:pt x="1829" y="1205"/>
                </a:lnTo>
                <a:lnTo>
                  <a:pt x="1831" y="1200"/>
                </a:lnTo>
                <a:lnTo>
                  <a:pt x="1833" y="1194"/>
                </a:lnTo>
                <a:lnTo>
                  <a:pt x="1834" y="1188"/>
                </a:lnTo>
                <a:lnTo>
                  <a:pt x="1835" y="1182"/>
                </a:lnTo>
                <a:lnTo>
                  <a:pt x="1835" y="1165"/>
                </a:lnTo>
                <a:lnTo>
                  <a:pt x="1833" y="1146"/>
                </a:lnTo>
                <a:lnTo>
                  <a:pt x="1832" y="1135"/>
                </a:lnTo>
                <a:lnTo>
                  <a:pt x="1830" y="1126"/>
                </a:lnTo>
                <a:lnTo>
                  <a:pt x="1827" y="1116"/>
                </a:lnTo>
                <a:lnTo>
                  <a:pt x="1823" y="1109"/>
                </a:lnTo>
                <a:lnTo>
                  <a:pt x="1812" y="1099"/>
                </a:lnTo>
                <a:lnTo>
                  <a:pt x="1802" y="1092"/>
                </a:lnTo>
                <a:lnTo>
                  <a:pt x="1796" y="1086"/>
                </a:lnTo>
                <a:lnTo>
                  <a:pt x="1792" y="1081"/>
                </a:lnTo>
                <a:lnTo>
                  <a:pt x="1791" y="1077"/>
                </a:lnTo>
                <a:lnTo>
                  <a:pt x="1790" y="1073"/>
                </a:lnTo>
                <a:lnTo>
                  <a:pt x="1789" y="1068"/>
                </a:lnTo>
                <a:lnTo>
                  <a:pt x="1789" y="1062"/>
                </a:lnTo>
                <a:lnTo>
                  <a:pt x="1789" y="1051"/>
                </a:lnTo>
                <a:lnTo>
                  <a:pt x="1791" y="1041"/>
                </a:lnTo>
                <a:lnTo>
                  <a:pt x="1793" y="1031"/>
                </a:lnTo>
                <a:lnTo>
                  <a:pt x="1796" y="1022"/>
                </a:lnTo>
                <a:lnTo>
                  <a:pt x="1802" y="1014"/>
                </a:lnTo>
                <a:lnTo>
                  <a:pt x="1806" y="1006"/>
                </a:lnTo>
                <a:lnTo>
                  <a:pt x="1812" y="1000"/>
                </a:lnTo>
                <a:lnTo>
                  <a:pt x="1819" y="993"/>
                </a:lnTo>
                <a:lnTo>
                  <a:pt x="1823" y="990"/>
                </a:lnTo>
                <a:lnTo>
                  <a:pt x="1827" y="987"/>
                </a:lnTo>
                <a:lnTo>
                  <a:pt x="1832" y="985"/>
                </a:lnTo>
                <a:lnTo>
                  <a:pt x="1837" y="984"/>
                </a:lnTo>
                <a:lnTo>
                  <a:pt x="1850" y="982"/>
                </a:lnTo>
                <a:lnTo>
                  <a:pt x="1862" y="978"/>
                </a:lnTo>
                <a:lnTo>
                  <a:pt x="1889" y="960"/>
                </a:lnTo>
                <a:lnTo>
                  <a:pt x="1913" y="942"/>
                </a:lnTo>
                <a:lnTo>
                  <a:pt x="1925" y="931"/>
                </a:lnTo>
                <a:lnTo>
                  <a:pt x="1937" y="918"/>
                </a:lnTo>
                <a:lnTo>
                  <a:pt x="1949" y="903"/>
                </a:lnTo>
                <a:lnTo>
                  <a:pt x="1962" y="885"/>
                </a:lnTo>
                <a:lnTo>
                  <a:pt x="1948" y="887"/>
                </a:lnTo>
                <a:lnTo>
                  <a:pt x="1931" y="889"/>
                </a:lnTo>
                <a:lnTo>
                  <a:pt x="1926" y="889"/>
                </a:lnTo>
                <a:lnTo>
                  <a:pt x="1920" y="888"/>
                </a:lnTo>
                <a:lnTo>
                  <a:pt x="1915" y="886"/>
                </a:lnTo>
                <a:lnTo>
                  <a:pt x="1910" y="884"/>
                </a:lnTo>
                <a:lnTo>
                  <a:pt x="1905" y="881"/>
                </a:lnTo>
                <a:lnTo>
                  <a:pt x="1901" y="876"/>
                </a:lnTo>
                <a:lnTo>
                  <a:pt x="1897" y="872"/>
                </a:lnTo>
                <a:lnTo>
                  <a:pt x="1892" y="868"/>
                </a:lnTo>
                <a:lnTo>
                  <a:pt x="1886" y="857"/>
                </a:lnTo>
                <a:lnTo>
                  <a:pt x="1881" y="845"/>
                </a:lnTo>
                <a:lnTo>
                  <a:pt x="1878" y="833"/>
                </a:lnTo>
                <a:lnTo>
                  <a:pt x="1877" y="820"/>
                </a:lnTo>
                <a:lnTo>
                  <a:pt x="1874" y="819"/>
                </a:lnTo>
                <a:lnTo>
                  <a:pt x="1872" y="817"/>
                </a:lnTo>
                <a:lnTo>
                  <a:pt x="1870" y="813"/>
                </a:lnTo>
                <a:lnTo>
                  <a:pt x="1867" y="810"/>
                </a:lnTo>
                <a:lnTo>
                  <a:pt x="1863" y="802"/>
                </a:lnTo>
                <a:lnTo>
                  <a:pt x="1860" y="792"/>
                </a:lnTo>
                <a:lnTo>
                  <a:pt x="1857" y="782"/>
                </a:lnTo>
                <a:lnTo>
                  <a:pt x="1852" y="773"/>
                </a:lnTo>
                <a:lnTo>
                  <a:pt x="1850" y="770"/>
                </a:lnTo>
                <a:lnTo>
                  <a:pt x="1848" y="768"/>
                </a:lnTo>
                <a:lnTo>
                  <a:pt x="1845" y="767"/>
                </a:lnTo>
                <a:lnTo>
                  <a:pt x="1843" y="766"/>
                </a:lnTo>
                <a:lnTo>
                  <a:pt x="1834" y="768"/>
                </a:lnTo>
                <a:lnTo>
                  <a:pt x="1825" y="772"/>
                </a:lnTo>
                <a:lnTo>
                  <a:pt x="1817" y="776"/>
                </a:lnTo>
                <a:lnTo>
                  <a:pt x="1808" y="778"/>
                </a:lnTo>
                <a:lnTo>
                  <a:pt x="1805" y="776"/>
                </a:lnTo>
                <a:lnTo>
                  <a:pt x="1803" y="771"/>
                </a:lnTo>
                <a:lnTo>
                  <a:pt x="1800" y="765"/>
                </a:lnTo>
                <a:lnTo>
                  <a:pt x="1800" y="758"/>
                </a:lnTo>
                <a:lnTo>
                  <a:pt x="1800" y="747"/>
                </a:lnTo>
                <a:lnTo>
                  <a:pt x="1802" y="738"/>
                </a:lnTo>
                <a:lnTo>
                  <a:pt x="1805" y="729"/>
                </a:lnTo>
                <a:lnTo>
                  <a:pt x="1807" y="722"/>
                </a:lnTo>
                <a:lnTo>
                  <a:pt x="1815" y="707"/>
                </a:lnTo>
                <a:lnTo>
                  <a:pt x="1823" y="694"/>
                </a:lnTo>
                <a:lnTo>
                  <a:pt x="1832" y="681"/>
                </a:lnTo>
                <a:lnTo>
                  <a:pt x="1839" y="666"/>
                </a:lnTo>
                <a:lnTo>
                  <a:pt x="1841" y="659"/>
                </a:lnTo>
                <a:lnTo>
                  <a:pt x="1845" y="649"/>
                </a:lnTo>
                <a:lnTo>
                  <a:pt x="1846" y="639"/>
                </a:lnTo>
                <a:lnTo>
                  <a:pt x="1846" y="627"/>
                </a:lnTo>
                <a:lnTo>
                  <a:pt x="1846" y="621"/>
                </a:lnTo>
                <a:lnTo>
                  <a:pt x="1845" y="615"/>
                </a:lnTo>
                <a:lnTo>
                  <a:pt x="1844" y="610"/>
                </a:lnTo>
                <a:lnTo>
                  <a:pt x="1841" y="605"/>
                </a:lnTo>
                <a:lnTo>
                  <a:pt x="1837" y="596"/>
                </a:lnTo>
                <a:lnTo>
                  <a:pt x="1831" y="588"/>
                </a:lnTo>
                <a:lnTo>
                  <a:pt x="1817" y="572"/>
                </a:lnTo>
                <a:lnTo>
                  <a:pt x="1804" y="554"/>
                </a:lnTo>
                <a:lnTo>
                  <a:pt x="1773" y="543"/>
                </a:lnTo>
                <a:lnTo>
                  <a:pt x="1748" y="532"/>
                </a:lnTo>
                <a:lnTo>
                  <a:pt x="1742" y="529"/>
                </a:lnTo>
                <a:lnTo>
                  <a:pt x="1737" y="525"/>
                </a:lnTo>
                <a:lnTo>
                  <a:pt x="1732" y="520"/>
                </a:lnTo>
                <a:lnTo>
                  <a:pt x="1728" y="514"/>
                </a:lnTo>
                <a:lnTo>
                  <a:pt x="1724" y="507"/>
                </a:lnTo>
                <a:lnTo>
                  <a:pt x="1721" y="500"/>
                </a:lnTo>
                <a:lnTo>
                  <a:pt x="1717" y="491"/>
                </a:lnTo>
                <a:lnTo>
                  <a:pt x="1715" y="481"/>
                </a:lnTo>
                <a:lnTo>
                  <a:pt x="1705" y="481"/>
                </a:lnTo>
                <a:lnTo>
                  <a:pt x="1703" y="481"/>
                </a:lnTo>
                <a:lnTo>
                  <a:pt x="1690" y="494"/>
                </a:lnTo>
                <a:lnTo>
                  <a:pt x="1688" y="496"/>
                </a:lnTo>
                <a:lnTo>
                  <a:pt x="1681" y="499"/>
                </a:lnTo>
                <a:lnTo>
                  <a:pt x="1673" y="499"/>
                </a:lnTo>
                <a:lnTo>
                  <a:pt x="1666" y="498"/>
                </a:lnTo>
                <a:lnTo>
                  <a:pt x="1658" y="495"/>
                </a:lnTo>
                <a:lnTo>
                  <a:pt x="1650" y="494"/>
                </a:lnTo>
                <a:lnTo>
                  <a:pt x="1643" y="494"/>
                </a:lnTo>
                <a:lnTo>
                  <a:pt x="1640" y="495"/>
                </a:lnTo>
                <a:lnTo>
                  <a:pt x="1636" y="496"/>
                </a:lnTo>
                <a:lnTo>
                  <a:pt x="1633" y="498"/>
                </a:lnTo>
                <a:lnTo>
                  <a:pt x="1631" y="501"/>
                </a:lnTo>
                <a:lnTo>
                  <a:pt x="1628" y="505"/>
                </a:lnTo>
                <a:lnTo>
                  <a:pt x="1623" y="509"/>
                </a:lnTo>
                <a:lnTo>
                  <a:pt x="1618" y="515"/>
                </a:lnTo>
                <a:lnTo>
                  <a:pt x="1612" y="519"/>
                </a:lnTo>
                <a:lnTo>
                  <a:pt x="1595" y="531"/>
                </a:lnTo>
                <a:lnTo>
                  <a:pt x="1571" y="549"/>
                </a:lnTo>
                <a:lnTo>
                  <a:pt x="1556" y="558"/>
                </a:lnTo>
                <a:lnTo>
                  <a:pt x="1542" y="566"/>
                </a:lnTo>
                <a:lnTo>
                  <a:pt x="1536" y="569"/>
                </a:lnTo>
                <a:lnTo>
                  <a:pt x="1529" y="571"/>
                </a:lnTo>
                <a:lnTo>
                  <a:pt x="1524" y="573"/>
                </a:lnTo>
                <a:lnTo>
                  <a:pt x="1519" y="573"/>
                </a:lnTo>
                <a:lnTo>
                  <a:pt x="1509" y="572"/>
                </a:lnTo>
                <a:lnTo>
                  <a:pt x="1499" y="570"/>
                </a:lnTo>
                <a:lnTo>
                  <a:pt x="1491" y="568"/>
                </a:lnTo>
                <a:lnTo>
                  <a:pt x="1481" y="564"/>
                </a:lnTo>
                <a:lnTo>
                  <a:pt x="1471" y="560"/>
                </a:lnTo>
                <a:lnTo>
                  <a:pt x="1461" y="557"/>
                </a:lnTo>
                <a:lnTo>
                  <a:pt x="1450" y="555"/>
                </a:lnTo>
                <a:lnTo>
                  <a:pt x="1438" y="554"/>
                </a:lnTo>
                <a:lnTo>
                  <a:pt x="1430" y="555"/>
                </a:lnTo>
                <a:lnTo>
                  <a:pt x="1424" y="556"/>
                </a:lnTo>
                <a:lnTo>
                  <a:pt x="1417" y="557"/>
                </a:lnTo>
                <a:lnTo>
                  <a:pt x="1412" y="559"/>
                </a:lnTo>
                <a:lnTo>
                  <a:pt x="1402" y="565"/>
                </a:lnTo>
                <a:lnTo>
                  <a:pt x="1393" y="571"/>
                </a:lnTo>
                <a:lnTo>
                  <a:pt x="1387" y="578"/>
                </a:lnTo>
                <a:lnTo>
                  <a:pt x="1379" y="585"/>
                </a:lnTo>
                <a:lnTo>
                  <a:pt x="1373" y="592"/>
                </a:lnTo>
                <a:lnTo>
                  <a:pt x="1364" y="597"/>
                </a:lnTo>
                <a:lnTo>
                  <a:pt x="1361" y="585"/>
                </a:lnTo>
                <a:lnTo>
                  <a:pt x="1358" y="573"/>
                </a:lnTo>
                <a:lnTo>
                  <a:pt x="1356" y="567"/>
                </a:lnTo>
                <a:lnTo>
                  <a:pt x="1352" y="562"/>
                </a:lnTo>
                <a:lnTo>
                  <a:pt x="1349" y="559"/>
                </a:lnTo>
                <a:lnTo>
                  <a:pt x="1345" y="558"/>
                </a:lnTo>
                <a:lnTo>
                  <a:pt x="1333" y="562"/>
                </a:lnTo>
                <a:lnTo>
                  <a:pt x="1315" y="566"/>
                </a:lnTo>
                <a:lnTo>
                  <a:pt x="1297" y="566"/>
                </a:lnTo>
                <a:lnTo>
                  <a:pt x="1280" y="566"/>
                </a:lnTo>
                <a:lnTo>
                  <a:pt x="1263" y="566"/>
                </a:lnTo>
                <a:lnTo>
                  <a:pt x="1244" y="566"/>
                </a:lnTo>
                <a:lnTo>
                  <a:pt x="1232" y="565"/>
                </a:lnTo>
                <a:lnTo>
                  <a:pt x="1220" y="561"/>
                </a:lnTo>
                <a:lnTo>
                  <a:pt x="1210" y="557"/>
                </a:lnTo>
                <a:lnTo>
                  <a:pt x="1200" y="552"/>
                </a:lnTo>
                <a:lnTo>
                  <a:pt x="1183" y="539"/>
                </a:lnTo>
                <a:lnTo>
                  <a:pt x="1165" y="524"/>
                </a:lnTo>
                <a:lnTo>
                  <a:pt x="1161" y="522"/>
                </a:lnTo>
                <a:lnTo>
                  <a:pt x="1157" y="524"/>
                </a:lnTo>
                <a:lnTo>
                  <a:pt x="1153" y="525"/>
                </a:lnTo>
                <a:lnTo>
                  <a:pt x="1149" y="527"/>
                </a:lnTo>
                <a:lnTo>
                  <a:pt x="1145" y="528"/>
                </a:lnTo>
                <a:lnTo>
                  <a:pt x="1142" y="528"/>
                </a:lnTo>
                <a:lnTo>
                  <a:pt x="1139" y="527"/>
                </a:lnTo>
                <a:lnTo>
                  <a:pt x="1138" y="524"/>
                </a:lnTo>
                <a:lnTo>
                  <a:pt x="1132" y="513"/>
                </a:lnTo>
                <a:lnTo>
                  <a:pt x="1129" y="503"/>
                </a:lnTo>
                <a:lnTo>
                  <a:pt x="1127" y="499"/>
                </a:lnTo>
                <a:lnTo>
                  <a:pt x="1125" y="495"/>
                </a:lnTo>
                <a:lnTo>
                  <a:pt x="1121" y="492"/>
                </a:lnTo>
                <a:lnTo>
                  <a:pt x="1118" y="489"/>
                </a:lnTo>
                <a:lnTo>
                  <a:pt x="1100" y="482"/>
                </a:lnTo>
                <a:lnTo>
                  <a:pt x="1084" y="479"/>
                </a:lnTo>
                <a:lnTo>
                  <a:pt x="1076" y="477"/>
                </a:lnTo>
                <a:lnTo>
                  <a:pt x="1068" y="474"/>
                </a:lnTo>
                <a:lnTo>
                  <a:pt x="1061" y="469"/>
                </a:lnTo>
                <a:lnTo>
                  <a:pt x="1052" y="462"/>
                </a:lnTo>
                <a:lnTo>
                  <a:pt x="1045" y="456"/>
                </a:lnTo>
                <a:lnTo>
                  <a:pt x="1037" y="452"/>
                </a:lnTo>
                <a:lnTo>
                  <a:pt x="1030" y="451"/>
                </a:lnTo>
                <a:lnTo>
                  <a:pt x="1021" y="450"/>
                </a:lnTo>
                <a:lnTo>
                  <a:pt x="1012" y="450"/>
                </a:lnTo>
                <a:lnTo>
                  <a:pt x="1003" y="449"/>
                </a:lnTo>
                <a:lnTo>
                  <a:pt x="992" y="449"/>
                </a:lnTo>
                <a:lnTo>
                  <a:pt x="979" y="447"/>
                </a:lnTo>
                <a:lnTo>
                  <a:pt x="968" y="442"/>
                </a:lnTo>
                <a:lnTo>
                  <a:pt x="959" y="438"/>
                </a:lnTo>
                <a:lnTo>
                  <a:pt x="951" y="433"/>
                </a:lnTo>
                <a:lnTo>
                  <a:pt x="943" y="427"/>
                </a:lnTo>
                <a:lnTo>
                  <a:pt x="936" y="422"/>
                </a:lnTo>
                <a:lnTo>
                  <a:pt x="927" y="416"/>
                </a:lnTo>
                <a:lnTo>
                  <a:pt x="919" y="411"/>
                </a:lnTo>
                <a:lnTo>
                  <a:pt x="910" y="408"/>
                </a:lnTo>
                <a:lnTo>
                  <a:pt x="902" y="406"/>
                </a:lnTo>
                <a:lnTo>
                  <a:pt x="893" y="405"/>
                </a:lnTo>
                <a:lnTo>
                  <a:pt x="888" y="405"/>
                </a:lnTo>
                <a:lnTo>
                  <a:pt x="884" y="402"/>
                </a:lnTo>
                <a:lnTo>
                  <a:pt x="881" y="400"/>
                </a:lnTo>
                <a:lnTo>
                  <a:pt x="878" y="396"/>
                </a:lnTo>
                <a:lnTo>
                  <a:pt x="876" y="383"/>
                </a:lnTo>
                <a:lnTo>
                  <a:pt x="875" y="370"/>
                </a:lnTo>
                <a:lnTo>
                  <a:pt x="873" y="356"/>
                </a:lnTo>
                <a:lnTo>
                  <a:pt x="871" y="343"/>
                </a:lnTo>
                <a:lnTo>
                  <a:pt x="871" y="329"/>
                </a:lnTo>
                <a:lnTo>
                  <a:pt x="871" y="327"/>
                </a:lnTo>
                <a:lnTo>
                  <a:pt x="885" y="328"/>
                </a:lnTo>
                <a:lnTo>
                  <a:pt x="898" y="326"/>
                </a:lnTo>
                <a:lnTo>
                  <a:pt x="902" y="324"/>
                </a:lnTo>
                <a:lnTo>
                  <a:pt x="907" y="320"/>
                </a:lnTo>
                <a:lnTo>
                  <a:pt x="909" y="316"/>
                </a:lnTo>
                <a:lnTo>
                  <a:pt x="910" y="308"/>
                </a:lnTo>
                <a:lnTo>
                  <a:pt x="909" y="302"/>
                </a:lnTo>
                <a:lnTo>
                  <a:pt x="905" y="295"/>
                </a:lnTo>
                <a:lnTo>
                  <a:pt x="901" y="291"/>
                </a:lnTo>
                <a:lnTo>
                  <a:pt x="896" y="287"/>
                </a:lnTo>
                <a:lnTo>
                  <a:pt x="891" y="282"/>
                </a:lnTo>
                <a:lnTo>
                  <a:pt x="887" y="278"/>
                </a:lnTo>
                <a:lnTo>
                  <a:pt x="885" y="275"/>
                </a:lnTo>
                <a:lnTo>
                  <a:pt x="884" y="273"/>
                </a:lnTo>
                <a:lnTo>
                  <a:pt x="883" y="269"/>
                </a:lnTo>
                <a:lnTo>
                  <a:pt x="883" y="265"/>
                </a:lnTo>
                <a:lnTo>
                  <a:pt x="884" y="257"/>
                </a:lnTo>
                <a:lnTo>
                  <a:pt x="886" y="251"/>
                </a:lnTo>
                <a:lnTo>
                  <a:pt x="888" y="244"/>
                </a:lnTo>
                <a:lnTo>
                  <a:pt x="893" y="239"/>
                </a:lnTo>
                <a:lnTo>
                  <a:pt x="903" y="230"/>
                </a:lnTo>
                <a:lnTo>
                  <a:pt x="915" y="223"/>
                </a:lnTo>
                <a:lnTo>
                  <a:pt x="927" y="215"/>
                </a:lnTo>
                <a:lnTo>
                  <a:pt x="938" y="207"/>
                </a:lnTo>
                <a:lnTo>
                  <a:pt x="942" y="202"/>
                </a:lnTo>
                <a:lnTo>
                  <a:pt x="945" y="196"/>
                </a:lnTo>
                <a:lnTo>
                  <a:pt x="948" y="189"/>
                </a:lnTo>
                <a:lnTo>
                  <a:pt x="949" y="181"/>
                </a:lnTo>
                <a:lnTo>
                  <a:pt x="948" y="177"/>
                </a:lnTo>
                <a:lnTo>
                  <a:pt x="946" y="174"/>
                </a:lnTo>
                <a:lnTo>
                  <a:pt x="944" y="171"/>
                </a:lnTo>
                <a:lnTo>
                  <a:pt x="942" y="166"/>
                </a:lnTo>
                <a:lnTo>
                  <a:pt x="936" y="159"/>
                </a:lnTo>
                <a:lnTo>
                  <a:pt x="927" y="151"/>
                </a:lnTo>
                <a:lnTo>
                  <a:pt x="918" y="145"/>
                </a:lnTo>
                <a:lnTo>
                  <a:pt x="909" y="139"/>
                </a:lnTo>
                <a:lnTo>
                  <a:pt x="901" y="136"/>
                </a:lnTo>
                <a:lnTo>
                  <a:pt x="895" y="134"/>
                </a:lnTo>
                <a:lnTo>
                  <a:pt x="888" y="135"/>
                </a:lnTo>
                <a:lnTo>
                  <a:pt x="884" y="136"/>
                </a:lnTo>
                <a:lnTo>
                  <a:pt x="878" y="137"/>
                </a:lnTo>
                <a:lnTo>
                  <a:pt x="874" y="138"/>
                </a:lnTo>
                <a:lnTo>
                  <a:pt x="866" y="144"/>
                </a:lnTo>
                <a:lnTo>
                  <a:pt x="858" y="148"/>
                </a:lnTo>
                <a:lnTo>
                  <a:pt x="849" y="154"/>
                </a:lnTo>
                <a:lnTo>
                  <a:pt x="841" y="159"/>
                </a:lnTo>
                <a:lnTo>
                  <a:pt x="832" y="163"/>
                </a:lnTo>
                <a:lnTo>
                  <a:pt x="821" y="165"/>
                </a:lnTo>
                <a:lnTo>
                  <a:pt x="800" y="158"/>
                </a:lnTo>
                <a:lnTo>
                  <a:pt x="781" y="152"/>
                </a:lnTo>
                <a:lnTo>
                  <a:pt x="773" y="149"/>
                </a:lnTo>
                <a:lnTo>
                  <a:pt x="765" y="144"/>
                </a:lnTo>
                <a:lnTo>
                  <a:pt x="756" y="138"/>
                </a:lnTo>
                <a:lnTo>
                  <a:pt x="748" y="131"/>
                </a:lnTo>
                <a:lnTo>
                  <a:pt x="745" y="125"/>
                </a:lnTo>
                <a:lnTo>
                  <a:pt x="742" y="120"/>
                </a:lnTo>
                <a:lnTo>
                  <a:pt x="740" y="115"/>
                </a:lnTo>
                <a:lnTo>
                  <a:pt x="739" y="108"/>
                </a:lnTo>
                <a:lnTo>
                  <a:pt x="737" y="103"/>
                </a:lnTo>
                <a:lnTo>
                  <a:pt x="735" y="98"/>
                </a:lnTo>
                <a:lnTo>
                  <a:pt x="733" y="96"/>
                </a:lnTo>
                <a:lnTo>
                  <a:pt x="731" y="94"/>
                </a:lnTo>
                <a:lnTo>
                  <a:pt x="728" y="93"/>
                </a:lnTo>
                <a:lnTo>
                  <a:pt x="725" y="92"/>
                </a:lnTo>
                <a:lnTo>
                  <a:pt x="709" y="89"/>
                </a:lnTo>
                <a:lnTo>
                  <a:pt x="697" y="85"/>
                </a:lnTo>
                <a:lnTo>
                  <a:pt x="692" y="82"/>
                </a:lnTo>
                <a:lnTo>
                  <a:pt x="688" y="78"/>
                </a:lnTo>
                <a:lnTo>
                  <a:pt x="686" y="71"/>
                </a:lnTo>
                <a:lnTo>
                  <a:pt x="686" y="62"/>
                </a:lnTo>
                <a:lnTo>
                  <a:pt x="670" y="59"/>
                </a:lnTo>
                <a:lnTo>
                  <a:pt x="656" y="58"/>
                </a:lnTo>
                <a:lnTo>
                  <a:pt x="642" y="57"/>
                </a:lnTo>
                <a:lnTo>
                  <a:pt x="628" y="57"/>
                </a:lnTo>
                <a:lnTo>
                  <a:pt x="622" y="58"/>
                </a:lnTo>
                <a:lnTo>
                  <a:pt x="616" y="58"/>
                </a:lnTo>
                <a:lnTo>
                  <a:pt x="611" y="60"/>
                </a:lnTo>
                <a:lnTo>
                  <a:pt x="605" y="63"/>
                </a:lnTo>
                <a:lnTo>
                  <a:pt x="596" y="67"/>
                </a:lnTo>
                <a:lnTo>
                  <a:pt x="586" y="72"/>
                </a:lnTo>
                <a:lnTo>
                  <a:pt x="575" y="79"/>
                </a:lnTo>
                <a:lnTo>
                  <a:pt x="565" y="83"/>
                </a:lnTo>
                <a:lnTo>
                  <a:pt x="559" y="85"/>
                </a:lnTo>
                <a:lnTo>
                  <a:pt x="554" y="86"/>
                </a:lnTo>
                <a:lnTo>
                  <a:pt x="547" y="88"/>
                </a:lnTo>
                <a:lnTo>
                  <a:pt x="539" y="89"/>
                </a:lnTo>
                <a:lnTo>
                  <a:pt x="536" y="88"/>
                </a:lnTo>
                <a:lnTo>
                  <a:pt x="533" y="88"/>
                </a:lnTo>
                <a:lnTo>
                  <a:pt x="531" y="86"/>
                </a:lnTo>
                <a:lnTo>
                  <a:pt x="529" y="84"/>
                </a:lnTo>
                <a:lnTo>
                  <a:pt x="525" y="80"/>
                </a:lnTo>
                <a:lnTo>
                  <a:pt x="523" y="75"/>
                </a:lnTo>
                <a:lnTo>
                  <a:pt x="521" y="60"/>
                </a:lnTo>
                <a:lnTo>
                  <a:pt x="521" y="44"/>
                </a:lnTo>
                <a:lnTo>
                  <a:pt x="521" y="28"/>
                </a:lnTo>
                <a:lnTo>
                  <a:pt x="520" y="14"/>
                </a:lnTo>
                <a:lnTo>
                  <a:pt x="518" y="7"/>
                </a:lnTo>
                <a:lnTo>
                  <a:pt x="515" y="3"/>
                </a:lnTo>
                <a:lnTo>
                  <a:pt x="512" y="2"/>
                </a:lnTo>
                <a:lnTo>
                  <a:pt x="510" y="1"/>
                </a:lnTo>
                <a:lnTo>
                  <a:pt x="508" y="0"/>
                </a:lnTo>
                <a:lnTo>
                  <a:pt x="505" y="0"/>
                </a:lnTo>
                <a:lnTo>
                  <a:pt x="498" y="0"/>
                </a:lnTo>
                <a:lnTo>
                  <a:pt x="493" y="1"/>
                </a:lnTo>
                <a:lnTo>
                  <a:pt x="488" y="3"/>
                </a:lnTo>
                <a:lnTo>
                  <a:pt x="483" y="5"/>
                </a:lnTo>
                <a:lnTo>
                  <a:pt x="476" y="12"/>
                </a:lnTo>
                <a:lnTo>
                  <a:pt x="469" y="19"/>
                </a:lnTo>
                <a:lnTo>
                  <a:pt x="463" y="26"/>
                </a:lnTo>
                <a:lnTo>
                  <a:pt x="457" y="32"/>
                </a:lnTo>
                <a:lnTo>
                  <a:pt x="455" y="35"/>
                </a:lnTo>
                <a:lnTo>
                  <a:pt x="453" y="37"/>
                </a:lnTo>
                <a:lnTo>
                  <a:pt x="450" y="38"/>
                </a:lnTo>
                <a:lnTo>
                  <a:pt x="447" y="38"/>
                </a:lnTo>
                <a:lnTo>
                  <a:pt x="436" y="38"/>
                </a:lnTo>
                <a:lnTo>
                  <a:pt x="430" y="46"/>
                </a:lnTo>
                <a:lnTo>
                  <a:pt x="424" y="55"/>
                </a:lnTo>
                <a:lnTo>
                  <a:pt x="416" y="62"/>
                </a:lnTo>
                <a:lnTo>
                  <a:pt x="408" y="68"/>
                </a:lnTo>
                <a:lnTo>
                  <a:pt x="398" y="73"/>
                </a:lnTo>
                <a:lnTo>
                  <a:pt x="387" y="77"/>
                </a:lnTo>
                <a:lnTo>
                  <a:pt x="375" y="80"/>
                </a:lnTo>
                <a:lnTo>
                  <a:pt x="362" y="81"/>
                </a:lnTo>
                <a:lnTo>
                  <a:pt x="348" y="71"/>
                </a:lnTo>
                <a:lnTo>
                  <a:pt x="331" y="62"/>
                </a:lnTo>
                <a:lnTo>
                  <a:pt x="319" y="64"/>
                </a:lnTo>
                <a:lnTo>
                  <a:pt x="302" y="67"/>
                </a:lnTo>
                <a:lnTo>
                  <a:pt x="293" y="67"/>
                </a:lnTo>
                <a:lnTo>
                  <a:pt x="286" y="66"/>
                </a:lnTo>
                <a:lnTo>
                  <a:pt x="283" y="65"/>
                </a:lnTo>
                <a:lnTo>
                  <a:pt x="280" y="64"/>
                </a:lnTo>
                <a:lnTo>
                  <a:pt x="278" y="60"/>
                </a:lnTo>
                <a:lnTo>
                  <a:pt x="277" y="57"/>
                </a:lnTo>
                <a:lnTo>
                  <a:pt x="273" y="57"/>
                </a:lnTo>
                <a:lnTo>
                  <a:pt x="268" y="56"/>
                </a:lnTo>
                <a:lnTo>
                  <a:pt x="266" y="55"/>
                </a:lnTo>
                <a:lnTo>
                  <a:pt x="264" y="54"/>
                </a:lnTo>
                <a:lnTo>
                  <a:pt x="262" y="52"/>
                </a:lnTo>
                <a:lnTo>
                  <a:pt x="259" y="51"/>
                </a:lnTo>
                <a:lnTo>
                  <a:pt x="256" y="50"/>
                </a:lnTo>
                <a:lnTo>
                  <a:pt x="250" y="50"/>
                </a:lnTo>
                <a:lnTo>
                  <a:pt x="243" y="51"/>
                </a:lnTo>
                <a:lnTo>
                  <a:pt x="236" y="52"/>
                </a:lnTo>
                <a:lnTo>
                  <a:pt x="231" y="54"/>
                </a:lnTo>
                <a:lnTo>
                  <a:pt x="225" y="57"/>
                </a:lnTo>
                <a:lnTo>
                  <a:pt x="220" y="60"/>
                </a:lnTo>
                <a:lnTo>
                  <a:pt x="216" y="65"/>
                </a:lnTo>
                <a:lnTo>
                  <a:pt x="211" y="69"/>
                </a:lnTo>
                <a:lnTo>
                  <a:pt x="208" y="75"/>
                </a:lnTo>
                <a:lnTo>
                  <a:pt x="200" y="86"/>
                </a:lnTo>
                <a:lnTo>
                  <a:pt x="193" y="98"/>
                </a:lnTo>
                <a:lnTo>
                  <a:pt x="184" y="111"/>
                </a:lnTo>
                <a:lnTo>
                  <a:pt x="173" y="123"/>
                </a:lnTo>
                <a:lnTo>
                  <a:pt x="169" y="126"/>
                </a:lnTo>
                <a:lnTo>
                  <a:pt x="164" y="130"/>
                </a:lnTo>
                <a:lnTo>
                  <a:pt x="157" y="133"/>
                </a:lnTo>
                <a:lnTo>
                  <a:pt x="152" y="135"/>
                </a:lnTo>
                <a:lnTo>
                  <a:pt x="145" y="137"/>
                </a:lnTo>
                <a:lnTo>
                  <a:pt x="139" y="141"/>
                </a:lnTo>
                <a:lnTo>
                  <a:pt x="134" y="145"/>
                </a:lnTo>
                <a:lnTo>
                  <a:pt x="127" y="150"/>
                </a:lnTo>
                <a:lnTo>
                  <a:pt x="119" y="159"/>
                </a:lnTo>
                <a:lnTo>
                  <a:pt x="111" y="168"/>
                </a:lnTo>
                <a:lnTo>
                  <a:pt x="107" y="172"/>
                </a:lnTo>
                <a:lnTo>
                  <a:pt x="101" y="174"/>
                </a:lnTo>
                <a:lnTo>
                  <a:pt x="96" y="176"/>
                </a:lnTo>
                <a:lnTo>
                  <a:pt x="88" y="177"/>
                </a:lnTo>
                <a:lnTo>
                  <a:pt x="83" y="176"/>
                </a:lnTo>
                <a:lnTo>
                  <a:pt x="77" y="174"/>
                </a:lnTo>
                <a:lnTo>
                  <a:pt x="73" y="172"/>
                </a:lnTo>
                <a:lnTo>
                  <a:pt x="68" y="169"/>
                </a:lnTo>
                <a:lnTo>
                  <a:pt x="62" y="166"/>
                </a:lnTo>
                <a:lnTo>
                  <a:pt x="57" y="164"/>
                </a:lnTo>
                <a:lnTo>
                  <a:pt x="51" y="162"/>
                </a:lnTo>
                <a:lnTo>
                  <a:pt x="46" y="161"/>
                </a:lnTo>
                <a:lnTo>
                  <a:pt x="39" y="173"/>
                </a:lnTo>
                <a:lnTo>
                  <a:pt x="33" y="178"/>
                </a:lnTo>
                <a:lnTo>
                  <a:pt x="28" y="187"/>
                </a:lnTo>
                <a:lnTo>
                  <a:pt x="21" y="199"/>
                </a:lnTo>
                <a:lnTo>
                  <a:pt x="15" y="211"/>
                </a:lnTo>
                <a:lnTo>
                  <a:pt x="4" y="235"/>
                </a:lnTo>
                <a:lnTo>
                  <a:pt x="0" y="247"/>
                </a:lnTo>
                <a:lnTo>
                  <a:pt x="0" y="262"/>
                </a:lnTo>
                <a:lnTo>
                  <a:pt x="2" y="271"/>
                </a:lnTo>
                <a:lnTo>
                  <a:pt x="4" y="281"/>
                </a:lnTo>
                <a:lnTo>
                  <a:pt x="4" y="313"/>
                </a:lnTo>
                <a:lnTo>
                  <a:pt x="4" y="328"/>
                </a:lnTo>
                <a:lnTo>
                  <a:pt x="4" y="334"/>
                </a:lnTo>
                <a:lnTo>
                  <a:pt x="4" y="335"/>
                </a:lnTo>
                <a:lnTo>
                  <a:pt x="8" y="346"/>
                </a:lnTo>
                <a:lnTo>
                  <a:pt x="9" y="356"/>
                </a:lnTo>
                <a:lnTo>
                  <a:pt x="12" y="367"/>
                </a:lnTo>
                <a:lnTo>
                  <a:pt x="16" y="377"/>
                </a:lnTo>
                <a:lnTo>
                  <a:pt x="17" y="380"/>
                </a:lnTo>
                <a:lnTo>
                  <a:pt x="18" y="382"/>
                </a:lnTo>
                <a:lnTo>
                  <a:pt x="20" y="383"/>
                </a:lnTo>
                <a:lnTo>
                  <a:pt x="23" y="384"/>
                </a:lnTo>
                <a:lnTo>
                  <a:pt x="29" y="385"/>
                </a:lnTo>
                <a:lnTo>
                  <a:pt x="36" y="386"/>
                </a:lnTo>
                <a:lnTo>
                  <a:pt x="43" y="387"/>
                </a:lnTo>
                <a:lnTo>
                  <a:pt x="48" y="390"/>
                </a:lnTo>
                <a:lnTo>
                  <a:pt x="50" y="393"/>
                </a:lnTo>
                <a:lnTo>
                  <a:pt x="53" y="396"/>
                </a:lnTo>
                <a:lnTo>
                  <a:pt x="54" y="399"/>
                </a:lnTo>
                <a:lnTo>
                  <a:pt x="54" y="405"/>
                </a:lnTo>
                <a:lnTo>
                  <a:pt x="54" y="410"/>
                </a:lnTo>
                <a:lnTo>
                  <a:pt x="53" y="415"/>
                </a:lnTo>
                <a:lnTo>
                  <a:pt x="50" y="420"/>
                </a:lnTo>
                <a:lnTo>
                  <a:pt x="48" y="424"/>
                </a:lnTo>
                <a:lnTo>
                  <a:pt x="42" y="430"/>
                </a:lnTo>
                <a:lnTo>
                  <a:pt x="34" y="436"/>
                </a:lnTo>
                <a:lnTo>
                  <a:pt x="28" y="441"/>
                </a:lnTo>
                <a:lnTo>
                  <a:pt x="21" y="447"/>
                </a:lnTo>
                <a:lnTo>
                  <a:pt x="19" y="450"/>
                </a:lnTo>
                <a:lnTo>
                  <a:pt x="17" y="453"/>
                </a:lnTo>
                <a:lnTo>
                  <a:pt x="16" y="458"/>
                </a:lnTo>
                <a:lnTo>
                  <a:pt x="16" y="462"/>
                </a:lnTo>
                <a:lnTo>
                  <a:pt x="16" y="469"/>
                </a:lnTo>
                <a:lnTo>
                  <a:pt x="18" y="475"/>
                </a:lnTo>
                <a:lnTo>
                  <a:pt x="21" y="479"/>
                </a:lnTo>
                <a:lnTo>
                  <a:pt x="24" y="483"/>
                </a:lnTo>
                <a:lnTo>
                  <a:pt x="32" y="488"/>
                </a:lnTo>
                <a:lnTo>
                  <a:pt x="39" y="492"/>
                </a:lnTo>
                <a:lnTo>
                  <a:pt x="44" y="503"/>
                </a:lnTo>
                <a:lnTo>
                  <a:pt x="50" y="513"/>
                </a:lnTo>
                <a:lnTo>
                  <a:pt x="57" y="520"/>
                </a:lnTo>
                <a:lnTo>
                  <a:pt x="63" y="529"/>
                </a:lnTo>
                <a:lnTo>
                  <a:pt x="77" y="543"/>
                </a:lnTo>
                <a:lnTo>
                  <a:pt x="91" y="556"/>
                </a:lnTo>
                <a:lnTo>
                  <a:pt x="98" y="564"/>
                </a:lnTo>
                <a:lnTo>
                  <a:pt x="103" y="570"/>
                </a:lnTo>
                <a:lnTo>
                  <a:pt x="109" y="579"/>
                </a:lnTo>
                <a:lnTo>
                  <a:pt x="114" y="587"/>
                </a:lnTo>
                <a:lnTo>
                  <a:pt x="118" y="596"/>
                </a:lnTo>
                <a:lnTo>
                  <a:pt x="121" y="607"/>
                </a:lnTo>
                <a:lnTo>
                  <a:pt x="123" y="619"/>
                </a:lnTo>
                <a:lnTo>
                  <a:pt x="124" y="632"/>
                </a:lnTo>
                <a:lnTo>
                  <a:pt x="108" y="635"/>
                </a:lnTo>
                <a:lnTo>
                  <a:pt x="94" y="640"/>
                </a:lnTo>
                <a:lnTo>
                  <a:pt x="82" y="645"/>
                </a:lnTo>
                <a:lnTo>
                  <a:pt x="71" y="651"/>
                </a:lnTo>
                <a:lnTo>
                  <a:pt x="67" y="654"/>
                </a:lnTo>
                <a:lnTo>
                  <a:pt x="62" y="659"/>
                </a:lnTo>
                <a:lnTo>
                  <a:pt x="59" y="663"/>
                </a:lnTo>
                <a:lnTo>
                  <a:pt x="56" y="668"/>
                </a:lnTo>
                <a:lnTo>
                  <a:pt x="54" y="675"/>
                </a:lnTo>
                <a:lnTo>
                  <a:pt x="51" y="681"/>
                </a:lnTo>
                <a:lnTo>
                  <a:pt x="50" y="688"/>
                </a:lnTo>
                <a:lnTo>
                  <a:pt x="50" y="697"/>
                </a:lnTo>
                <a:lnTo>
                  <a:pt x="54" y="714"/>
                </a:lnTo>
                <a:lnTo>
                  <a:pt x="58" y="728"/>
                </a:lnTo>
                <a:lnTo>
                  <a:pt x="91" y="725"/>
                </a:lnTo>
                <a:lnTo>
                  <a:pt x="109" y="724"/>
                </a:lnTo>
                <a:lnTo>
                  <a:pt x="115" y="724"/>
                </a:lnTo>
                <a:lnTo>
                  <a:pt x="115" y="724"/>
                </a:lnTo>
                <a:lnTo>
                  <a:pt x="131" y="712"/>
                </a:lnTo>
                <a:lnTo>
                  <a:pt x="157" y="718"/>
                </a:lnTo>
                <a:lnTo>
                  <a:pt x="171" y="723"/>
                </a:lnTo>
                <a:lnTo>
                  <a:pt x="177" y="724"/>
                </a:lnTo>
                <a:lnTo>
                  <a:pt x="178" y="724"/>
                </a:lnTo>
                <a:lnTo>
                  <a:pt x="183" y="723"/>
                </a:lnTo>
                <a:lnTo>
                  <a:pt x="188" y="722"/>
                </a:lnTo>
                <a:lnTo>
                  <a:pt x="193" y="718"/>
                </a:lnTo>
                <a:lnTo>
                  <a:pt x="197" y="716"/>
                </a:lnTo>
                <a:lnTo>
                  <a:pt x="202" y="713"/>
                </a:lnTo>
                <a:lnTo>
                  <a:pt x="207" y="711"/>
                </a:lnTo>
                <a:lnTo>
                  <a:pt x="213" y="709"/>
                </a:lnTo>
                <a:lnTo>
                  <a:pt x="220" y="709"/>
                </a:lnTo>
                <a:lnTo>
                  <a:pt x="233" y="709"/>
                </a:lnTo>
                <a:lnTo>
                  <a:pt x="245" y="709"/>
                </a:lnTo>
                <a:lnTo>
                  <a:pt x="257" y="710"/>
                </a:lnTo>
                <a:lnTo>
                  <a:pt x="270" y="712"/>
                </a:lnTo>
                <a:lnTo>
                  <a:pt x="274" y="714"/>
                </a:lnTo>
                <a:lnTo>
                  <a:pt x="277" y="716"/>
                </a:lnTo>
                <a:lnTo>
                  <a:pt x="280" y="719"/>
                </a:lnTo>
                <a:lnTo>
                  <a:pt x="283" y="723"/>
                </a:lnTo>
                <a:lnTo>
                  <a:pt x="289" y="731"/>
                </a:lnTo>
                <a:lnTo>
                  <a:pt x="294" y="741"/>
                </a:lnTo>
                <a:lnTo>
                  <a:pt x="305" y="762"/>
                </a:lnTo>
                <a:lnTo>
                  <a:pt x="316" y="781"/>
                </a:lnTo>
                <a:lnTo>
                  <a:pt x="324" y="791"/>
                </a:lnTo>
                <a:lnTo>
                  <a:pt x="333" y="800"/>
                </a:lnTo>
                <a:lnTo>
                  <a:pt x="345" y="810"/>
                </a:lnTo>
                <a:lnTo>
                  <a:pt x="359" y="819"/>
                </a:lnTo>
                <a:lnTo>
                  <a:pt x="373" y="828"/>
                </a:lnTo>
                <a:lnTo>
                  <a:pt x="388" y="833"/>
                </a:lnTo>
                <a:lnTo>
                  <a:pt x="396" y="836"/>
                </a:lnTo>
                <a:lnTo>
                  <a:pt x="402" y="837"/>
                </a:lnTo>
                <a:lnTo>
                  <a:pt x="410" y="838"/>
                </a:lnTo>
                <a:lnTo>
                  <a:pt x="416" y="839"/>
                </a:lnTo>
                <a:lnTo>
                  <a:pt x="425" y="839"/>
                </a:lnTo>
                <a:lnTo>
                  <a:pt x="434" y="839"/>
                </a:lnTo>
                <a:lnTo>
                  <a:pt x="444" y="841"/>
                </a:lnTo>
                <a:lnTo>
                  <a:pt x="455" y="843"/>
                </a:lnTo>
                <a:lnTo>
                  <a:pt x="450" y="850"/>
                </a:lnTo>
                <a:lnTo>
                  <a:pt x="447" y="858"/>
                </a:lnTo>
                <a:lnTo>
                  <a:pt x="443" y="861"/>
                </a:lnTo>
                <a:lnTo>
                  <a:pt x="441" y="863"/>
                </a:lnTo>
                <a:lnTo>
                  <a:pt x="437" y="865"/>
                </a:lnTo>
                <a:lnTo>
                  <a:pt x="432" y="866"/>
                </a:lnTo>
                <a:lnTo>
                  <a:pt x="426" y="869"/>
                </a:lnTo>
                <a:lnTo>
                  <a:pt x="421" y="870"/>
                </a:lnTo>
                <a:lnTo>
                  <a:pt x="415" y="870"/>
                </a:lnTo>
                <a:lnTo>
                  <a:pt x="411" y="870"/>
                </a:lnTo>
                <a:lnTo>
                  <a:pt x="406" y="870"/>
                </a:lnTo>
                <a:lnTo>
                  <a:pt x="400" y="871"/>
                </a:lnTo>
                <a:lnTo>
                  <a:pt x="395" y="872"/>
                </a:lnTo>
                <a:lnTo>
                  <a:pt x="389" y="874"/>
                </a:lnTo>
                <a:lnTo>
                  <a:pt x="409" y="898"/>
                </a:lnTo>
                <a:lnTo>
                  <a:pt x="429" y="925"/>
                </a:lnTo>
                <a:lnTo>
                  <a:pt x="435" y="930"/>
                </a:lnTo>
                <a:lnTo>
                  <a:pt x="441" y="936"/>
                </a:lnTo>
                <a:lnTo>
                  <a:pt x="448" y="941"/>
                </a:lnTo>
                <a:lnTo>
                  <a:pt x="455" y="945"/>
                </a:lnTo>
                <a:lnTo>
                  <a:pt x="463" y="950"/>
                </a:lnTo>
                <a:lnTo>
                  <a:pt x="470" y="952"/>
                </a:lnTo>
                <a:lnTo>
                  <a:pt x="480" y="954"/>
                </a:lnTo>
                <a:lnTo>
                  <a:pt x="490" y="955"/>
                </a:lnTo>
                <a:lnTo>
                  <a:pt x="497" y="954"/>
                </a:lnTo>
                <a:lnTo>
                  <a:pt x="504" y="952"/>
                </a:lnTo>
                <a:lnTo>
                  <a:pt x="509" y="949"/>
                </a:lnTo>
                <a:lnTo>
                  <a:pt x="515" y="945"/>
                </a:lnTo>
                <a:lnTo>
                  <a:pt x="520" y="941"/>
                </a:lnTo>
                <a:lnTo>
                  <a:pt x="523" y="936"/>
                </a:lnTo>
                <a:lnTo>
                  <a:pt x="528" y="929"/>
                </a:lnTo>
                <a:lnTo>
                  <a:pt x="531" y="923"/>
                </a:lnTo>
                <a:lnTo>
                  <a:pt x="537" y="910"/>
                </a:lnTo>
                <a:lnTo>
                  <a:pt x="543" y="897"/>
                </a:lnTo>
                <a:lnTo>
                  <a:pt x="548" y="884"/>
                </a:lnTo>
                <a:lnTo>
                  <a:pt x="555" y="874"/>
                </a:lnTo>
                <a:lnTo>
                  <a:pt x="569" y="874"/>
                </a:lnTo>
                <a:lnTo>
                  <a:pt x="571" y="874"/>
                </a:lnTo>
                <a:lnTo>
                  <a:pt x="564" y="887"/>
                </a:lnTo>
                <a:lnTo>
                  <a:pt x="559" y="897"/>
                </a:lnTo>
                <a:lnTo>
                  <a:pt x="560" y="905"/>
                </a:lnTo>
                <a:lnTo>
                  <a:pt x="562" y="914"/>
                </a:lnTo>
                <a:lnTo>
                  <a:pt x="565" y="922"/>
                </a:lnTo>
                <a:lnTo>
                  <a:pt x="569" y="930"/>
                </a:lnTo>
                <a:lnTo>
                  <a:pt x="572" y="939"/>
                </a:lnTo>
                <a:lnTo>
                  <a:pt x="575" y="948"/>
                </a:lnTo>
                <a:lnTo>
                  <a:pt x="577" y="956"/>
                </a:lnTo>
                <a:lnTo>
                  <a:pt x="578" y="966"/>
                </a:lnTo>
                <a:lnTo>
                  <a:pt x="577" y="974"/>
                </a:lnTo>
                <a:lnTo>
                  <a:pt x="576" y="980"/>
                </a:lnTo>
                <a:lnTo>
                  <a:pt x="574" y="987"/>
                </a:lnTo>
                <a:lnTo>
                  <a:pt x="573" y="991"/>
                </a:lnTo>
                <a:lnTo>
                  <a:pt x="571" y="996"/>
                </a:lnTo>
                <a:lnTo>
                  <a:pt x="569" y="1002"/>
                </a:lnTo>
                <a:lnTo>
                  <a:pt x="568" y="1008"/>
                </a:lnTo>
                <a:lnTo>
                  <a:pt x="566" y="1016"/>
                </a:lnTo>
                <a:lnTo>
                  <a:pt x="574" y="102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73" name="Freeform 105"/>
          <p:cNvSpPr>
            <a:spLocks/>
          </p:cNvSpPr>
          <p:nvPr/>
        </p:nvSpPr>
        <p:spPr bwMode="auto">
          <a:xfrm>
            <a:off x="13397924" y="6220878"/>
            <a:ext cx="533885" cy="579587"/>
          </a:xfrm>
          <a:custGeom>
            <a:avLst/>
            <a:gdLst>
              <a:gd name="T0" fmla="*/ 224 w 515"/>
              <a:gd name="T1" fmla="*/ 271 h 558"/>
              <a:gd name="T2" fmla="*/ 190 w 515"/>
              <a:gd name="T3" fmla="*/ 255 h 558"/>
              <a:gd name="T4" fmla="*/ 179 w 515"/>
              <a:gd name="T5" fmla="*/ 228 h 558"/>
              <a:gd name="T6" fmla="*/ 174 w 515"/>
              <a:gd name="T7" fmla="*/ 205 h 558"/>
              <a:gd name="T8" fmla="*/ 163 w 515"/>
              <a:gd name="T9" fmla="*/ 188 h 558"/>
              <a:gd name="T10" fmla="*/ 139 w 515"/>
              <a:gd name="T11" fmla="*/ 170 h 558"/>
              <a:gd name="T12" fmla="*/ 117 w 515"/>
              <a:gd name="T13" fmla="*/ 158 h 558"/>
              <a:gd name="T14" fmla="*/ 108 w 515"/>
              <a:gd name="T15" fmla="*/ 148 h 558"/>
              <a:gd name="T16" fmla="*/ 91 w 515"/>
              <a:gd name="T17" fmla="*/ 111 h 558"/>
              <a:gd name="T18" fmla="*/ 77 w 515"/>
              <a:gd name="T19" fmla="*/ 89 h 558"/>
              <a:gd name="T20" fmla="*/ 54 w 515"/>
              <a:gd name="T21" fmla="*/ 84 h 558"/>
              <a:gd name="T22" fmla="*/ 31 w 515"/>
              <a:gd name="T23" fmla="*/ 72 h 558"/>
              <a:gd name="T24" fmla="*/ 12 w 515"/>
              <a:gd name="T25" fmla="*/ 41 h 558"/>
              <a:gd name="T26" fmla="*/ 0 w 515"/>
              <a:gd name="T27" fmla="*/ 12 h 558"/>
              <a:gd name="T28" fmla="*/ 7 w 515"/>
              <a:gd name="T29" fmla="*/ 0 h 558"/>
              <a:gd name="T30" fmla="*/ 24 w 515"/>
              <a:gd name="T31" fmla="*/ 4 h 558"/>
              <a:gd name="T32" fmla="*/ 42 w 515"/>
              <a:gd name="T33" fmla="*/ 16 h 558"/>
              <a:gd name="T34" fmla="*/ 99 w 515"/>
              <a:gd name="T35" fmla="*/ 16 h 558"/>
              <a:gd name="T36" fmla="*/ 122 w 515"/>
              <a:gd name="T37" fmla="*/ 26 h 558"/>
              <a:gd name="T38" fmla="*/ 151 w 515"/>
              <a:gd name="T39" fmla="*/ 58 h 558"/>
              <a:gd name="T40" fmla="*/ 166 w 515"/>
              <a:gd name="T41" fmla="*/ 84 h 558"/>
              <a:gd name="T42" fmla="*/ 176 w 515"/>
              <a:gd name="T43" fmla="*/ 88 h 558"/>
              <a:gd name="T44" fmla="*/ 197 w 515"/>
              <a:gd name="T45" fmla="*/ 97 h 558"/>
              <a:gd name="T46" fmla="*/ 222 w 515"/>
              <a:gd name="T47" fmla="*/ 122 h 558"/>
              <a:gd name="T48" fmla="*/ 278 w 515"/>
              <a:gd name="T49" fmla="*/ 177 h 558"/>
              <a:gd name="T50" fmla="*/ 316 w 515"/>
              <a:gd name="T51" fmla="*/ 199 h 558"/>
              <a:gd name="T52" fmla="*/ 353 w 515"/>
              <a:gd name="T53" fmla="*/ 211 h 558"/>
              <a:gd name="T54" fmla="*/ 379 w 515"/>
              <a:gd name="T55" fmla="*/ 224 h 558"/>
              <a:gd name="T56" fmla="*/ 390 w 515"/>
              <a:gd name="T57" fmla="*/ 238 h 558"/>
              <a:gd name="T58" fmla="*/ 386 w 515"/>
              <a:gd name="T59" fmla="*/ 256 h 558"/>
              <a:gd name="T60" fmla="*/ 404 w 515"/>
              <a:gd name="T61" fmla="*/ 257 h 558"/>
              <a:gd name="T62" fmla="*/ 411 w 515"/>
              <a:gd name="T63" fmla="*/ 265 h 558"/>
              <a:gd name="T64" fmla="*/ 406 w 515"/>
              <a:gd name="T65" fmla="*/ 286 h 558"/>
              <a:gd name="T66" fmla="*/ 412 w 515"/>
              <a:gd name="T67" fmla="*/ 305 h 558"/>
              <a:gd name="T68" fmla="*/ 427 w 515"/>
              <a:gd name="T69" fmla="*/ 313 h 558"/>
              <a:gd name="T70" fmla="*/ 441 w 515"/>
              <a:gd name="T71" fmla="*/ 327 h 558"/>
              <a:gd name="T72" fmla="*/ 453 w 515"/>
              <a:gd name="T73" fmla="*/ 354 h 558"/>
              <a:gd name="T74" fmla="*/ 490 w 515"/>
              <a:gd name="T75" fmla="*/ 387 h 558"/>
              <a:gd name="T76" fmla="*/ 511 w 515"/>
              <a:gd name="T77" fmla="*/ 401 h 558"/>
              <a:gd name="T78" fmla="*/ 515 w 515"/>
              <a:gd name="T79" fmla="*/ 427 h 558"/>
              <a:gd name="T80" fmla="*/ 515 w 515"/>
              <a:gd name="T81" fmla="*/ 484 h 558"/>
              <a:gd name="T82" fmla="*/ 506 w 515"/>
              <a:gd name="T83" fmla="*/ 489 h 558"/>
              <a:gd name="T84" fmla="*/ 503 w 515"/>
              <a:gd name="T85" fmla="*/ 505 h 558"/>
              <a:gd name="T86" fmla="*/ 506 w 515"/>
              <a:gd name="T87" fmla="*/ 537 h 558"/>
              <a:gd name="T88" fmla="*/ 501 w 515"/>
              <a:gd name="T89" fmla="*/ 546 h 558"/>
              <a:gd name="T90" fmla="*/ 473 w 515"/>
              <a:gd name="T91" fmla="*/ 556 h 558"/>
              <a:gd name="T92" fmla="*/ 456 w 515"/>
              <a:gd name="T93" fmla="*/ 555 h 558"/>
              <a:gd name="T94" fmla="*/ 443 w 515"/>
              <a:gd name="T95" fmla="*/ 542 h 558"/>
              <a:gd name="T96" fmla="*/ 418 w 515"/>
              <a:gd name="T97" fmla="*/ 511 h 558"/>
              <a:gd name="T98" fmla="*/ 383 w 515"/>
              <a:gd name="T99" fmla="*/ 481 h 558"/>
              <a:gd name="T100" fmla="*/ 348 w 515"/>
              <a:gd name="T101" fmla="*/ 455 h 558"/>
              <a:gd name="T102" fmla="*/ 313 w 515"/>
              <a:gd name="T103" fmla="*/ 420 h 558"/>
              <a:gd name="T104" fmla="*/ 285 w 515"/>
              <a:gd name="T105" fmla="*/ 382 h 558"/>
              <a:gd name="T106" fmla="*/ 264 w 515"/>
              <a:gd name="T107" fmla="*/ 343 h 558"/>
              <a:gd name="T108" fmla="*/ 244 w 515"/>
              <a:gd name="T109" fmla="*/ 304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5" h="558">
                <a:moveTo>
                  <a:pt x="228" y="286"/>
                </a:moveTo>
                <a:lnTo>
                  <a:pt x="226" y="282"/>
                </a:lnTo>
                <a:lnTo>
                  <a:pt x="224" y="271"/>
                </a:lnTo>
                <a:lnTo>
                  <a:pt x="197" y="263"/>
                </a:lnTo>
                <a:lnTo>
                  <a:pt x="194" y="260"/>
                </a:lnTo>
                <a:lnTo>
                  <a:pt x="190" y="255"/>
                </a:lnTo>
                <a:lnTo>
                  <a:pt x="187" y="246"/>
                </a:lnTo>
                <a:lnTo>
                  <a:pt x="182" y="237"/>
                </a:lnTo>
                <a:lnTo>
                  <a:pt x="179" y="228"/>
                </a:lnTo>
                <a:lnTo>
                  <a:pt x="176" y="219"/>
                </a:lnTo>
                <a:lnTo>
                  <a:pt x="175" y="211"/>
                </a:lnTo>
                <a:lnTo>
                  <a:pt x="174" y="205"/>
                </a:lnTo>
                <a:lnTo>
                  <a:pt x="170" y="198"/>
                </a:lnTo>
                <a:lnTo>
                  <a:pt x="167" y="193"/>
                </a:lnTo>
                <a:lnTo>
                  <a:pt x="163" y="188"/>
                </a:lnTo>
                <a:lnTo>
                  <a:pt x="159" y="183"/>
                </a:lnTo>
                <a:lnTo>
                  <a:pt x="149" y="176"/>
                </a:lnTo>
                <a:lnTo>
                  <a:pt x="139" y="170"/>
                </a:lnTo>
                <a:lnTo>
                  <a:pt x="129" y="166"/>
                </a:lnTo>
                <a:lnTo>
                  <a:pt x="121" y="160"/>
                </a:lnTo>
                <a:lnTo>
                  <a:pt x="117" y="158"/>
                </a:lnTo>
                <a:lnTo>
                  <a:pt x="113" y="155"/>
                </a:lnTo>
                <a:lnTo>
                  <a:pt x="110" y="152"/>
                </a:lnTo>
                <a:lnTo>
                  <a:pt x="108" y="148"/>
                </a:lnTo>
                <a:lnTo>
                  <a:pt x="102" y="135"/>
                </a:lnTo>
                <a:lnTo>
                  <a:pt x="96" y="123"/>
                </a:lnTo>
                <a:lnTo>
                  <a:pt x="91" y="111"/>
                </a:lnTo>
                <a:lnTo>
                  <a:pt x="85" y="97"/>
                </a:lnTo>
                <a:lnTo>
                  <a:pt x="81" y="92"/>
                </a:lnTo>
                <a:lnTo>
                  <a:pt x="77" y="89"/>
                </a:lnTo>
                <a:lnTo>
                  <a:pt x="72" y="87"/>
                </a:lnTo>
                <a:lnTo>
                  <a:pt x="67" y="85"/>
                </a:lnTo>
                <a:lnTo>
                  <a:pt x="54" y="84"/>
                </a:lnTo>
                <a:lnTo>
                  <a:pt x="42" y="82"/>
                </a:lnTo>
                <a:lnTo>
                  <a:pt x="37" y="78"/>
                </a:lnTo>
                <a:lnTo>
                  <a:pt x="31" y="72"/>
                </a:lnTo>
                <a:lnTo>
                  <a:pt x="25" y="63"/>
                </a:lnTo>
                <a:lnTo>
                  <a:pt x="18" y="52"/>
                </a:lnTo>
                <a:lnTo>
                  <a:pt x="12" y="41"/>
                </a:lnTo>
                <a:lnTo>
                  <a:pt x="6" y="31"/>
                </a:lnTo>
                <a:lnTo>
                  <a:pt x="2" y="20"/>
                </a:lnTo>
                <a:lnTo>
                  <a:pt x="0" y="12"/>
                </a:lnTo>
                <a:lnTo>
                  <a:pt x="0" y="1"/>
                </a:lnTo>
                <a:lnTo>
                  <a:pt x="0" y="0"/>
                </a:lnTo>
                <a:lnTo>
                  <a:pt x="7" y="0"/>
                </a:lnTo>
                <a:lnTo>
                  <a:pt x="14" y="0"/>
                </a:lnTo>
                <a:lnTo>
                  <a:pt x="19" y="1"/>
                </a:lnTo>
                <a:lnTo>
                  <a:pt x="24" y="4"/>
                </a:lnTo>
                <a:lnTo>
                  <a:pt x="28" y="5"/>
                </a:lnTo>
                <a:lnTo>
                  <a:pt x="34" y="10"/>
                </a:lnTo>
                <a:lnTo>
                  <a:pt x="42" y="16"/>
                </a:lnTo>
                <a:lnTo>
                  <a:pt x="75" y="16"/>
                </a:lnTo>
                <a:lnTo>
                  <a:pt x="93" y="16"/>
                </a:lnTo>
                <a:lnTo>
                  <a:pt x="99" y="16"/>
                </a:lnTo>
                <a:lnTo>
                  <a:pt x="100" y="16"/>
                </a:lnTo>
                <a:lnTo>
                  <a:pt x="112" y="21"/>
                </a:lnTo>
                <a:lnTo>
                  <a:pt x="122" y="26"/>
                </a:lnTo>
                <a:lnTo>
                  <a:pt x="131" y="34"/>
                </a:lnTo>
                <a:lnTo>
                  <a:pt x="138" y="41"/>
                </a:lnTo>
                <a:lnTo>
                  <a:pt x="151" y="58"/>
                </a:lnTo>
                <a:lnTo>
                  <a:pt x="162" y="77"/>
                </a:lnTo>
                <a:lnTo>
                  <a:pt x="164" y="82"/>
                </a:lnTo>
                <a:lnTo>
                  <a:pt x="166" y="84"/>
                </a:lnTo>
                <a:lnTo>
                  <a:pt x="168" y="86"/>
                </a:lnTo>
                <a:lnTo>
                  <a:pt x="170" y="87"/>
                </a:lnTo>
                <a:lnTo>
                  <a:pt x="176" y="88"/>
                </a:lnTo>
                <a:lnTo>
                  <a:pt x="181" y="89"/>
                </a:lnTo>
                <a:lnTo>
                  <a:pt x="190" y="92"/>
                </a:lnTo>
                <a:lnTo>
                  <a:pt x="197" y="97"/>
                </a:lnTo>
                <a:lnTo>
                  <a:pt x="204" y="102"/>
                </a:lnTo>
                <a:lnTo>
                  <a:pt x="210" y="109"/>
                </a:lnTo>
                <a:lnTo>
                  <a:pt x="222" y="122"/>
                </a:lnTo>
                <a:lnTo>
                  <a:pt x="235" y="136"/>
                </a:lnTo>
                <a:lnTo>
                  <a:pt x="257" y="157"/>
                </a:lnTo>
                <a:lnTo>
                  <a:pt x="278" y="177"/>
                </a:lnTo>
                <a:lnTo>
                  <a:pt x="289" y="184"/>
                </a:lnTo>
                <a:lnTo>
                  <a:pt x="302" y="192"/>
                </a:lnTo>
                <a:lnTo>
                  <a:pt x="316" y="199"/>
                </a:lnTo>
                <a:lnTo>
                  <a:pt x="332" y="205"/>
                </a:lnTo>
                <a:lnTo>
                  <a:pt x="343" y="208"/>
                </a:lnTo>
                <a:lnTo>
                  <a:pt x="353" y="211"/>
                </a:lnTo>
                <a:lnTo>
                  <a:pt x="363" y="215"/>
                </a:lnTo>
                <a:lnTo>
                  <a:pt x="371" y="219"/>
                </a:lnTo>
                <a:lnTo>
                  <a:pt x="379" y="224"/>
                </a:lnTo>
                <a:lnTo>
                  <a:pt x="385" y="231"/>
                </a:lnTo>
                <a:lnTo>
                  <a:pt x="387" y="234"/>
                </a:lnTo>
                <a:lnTo>
                  <a:pt x="390" y="238"/>
                </a:lnTo>
                <a:lnTo>
                  <a:pt x="391" y="243"/>
                </a:lnTo>
                <a:lnTo>
                  <a:pt x="391" y="248"/>
                </a:lnTo>
                <a:lnTo>
                  <a:pt x="386" y="256"/>
                </a:lnTo>
                <a:lnTo>
                  <a:pt x="398" y="256"/>
                </a:lnTo>
                <a:lnTo>
                  <a:pt x="402" y="256"/>
                </a:lnTo>
                <a:lnTo>
                  <a:pt x="404" y="257"/>
                </a:lnTo>
                <a:lnTo>
                  <a:pt x="406" y="259"/>
                </a:lnTo>
                <a:lnTo>
                  <a:pt x="408" y="260"/>
                </a:lnTo>
                <a:lnTo>
                  <a:pt x="411" y="265"/>
                </a:lnTo>
                <a:lnTo>
                  <a:pt x="413" y="271"/>
                </a:lnTo>
                <a:lnTo>
                  <a:pt x="407" y="285"/>
                </a:lnTo>
                <a:lnTo>
                  <a:pt x="406" y="286"/>
                </a:lnTo>
                <a:lnTo>
                  <a:pt x="407" y="295"/>
                </a:lnTo>
                <a:lnTo>
                  <a:pt x="409" y="300"/>
                </a:lnTo>
                <a:lnTo>
                  <a:pt x="412" y="305"/>
                </a:lnTo>
                <a:lnTo>
                  <a:pt x="417" y="309"/>
                </a:lnTo>
                <a:lnTo>
                  <a:pt x="421" y="311"/>
                </a:lnTo>
                <a:lnTo>
                  <a:pt x="427" y="313"/>
                </a:lnTo>
                <a:lnTo>
                  <a:pt x="434" y="313"/>
                </a:lnTo>
                <a:lnTo>
                  <a:pt x="441" y="314"/>
                </a:lnTo>
                <a:lnTo>
                  <a:pt x="441" y="327"/>
                </a:lnTo>
                <a:lnTo>
                  <a:pt x="445" y="338"/>
                </a:lnTo>
                <a:lnTo>
                  <a:pt x="448" y="347"/>
                </a:lnTo>
                <a:lnTo>
                  <a:pt x="453" y="354"/>
                </a:lnTo>
                <a:lnTo>
                  <a:pt x="465" y="366"/>
                </a:lnTo>
                <a:lnTo>
                  <a:pt x="479" y="379"/>
                </a:lnTo>
                <a:lnTo>
                  <a:pt x="490" y="387"/>
                </a:lnTo>
                <a:lnTo>
                  <a:pt x="502" y="393"/>
                </a:lnTo>
                <a:lnTo>
                  <a:pt x="506" y="396"/>
                </a:lnTo>
                <a:lnTo>
                  <a:pt x="511" y="401"/>
                </a:lnTo>
                <a:lnTo>
                  <a:pt x="514" y="405"/>
                </a:lnTo>
                <a:lnTo>
                  <a:pt x="515" y="410"/>
                </a:lnTo>
                <a:lnTo>
                  <a:pt x="515" y="427"/>
                </a:lnTo>
                <a:lnTo>
                  <a:pt x="515" y="443"/>
                </a:lnTo>
                <a:lnTo>
                  <a:pt x="515" y="461"/>
                </a:lnTo>
                <a:lnTo>
                  <a:pt x="515" y="484"/>
                </a:lnTo>
                <a:lnTo>
                  <a:pt x="512" y="485"/>
                </a:lnTo>
                <a:lnTo>
                  <a:pt x="508" y="487"/>
                </a:lnTo>
                <a:lnTo>
                  <a:pt x="506" y="489"/>
                </a:lnTo>
                <a:lnTo>
                  <a:pt x="505" y="493"/>
                </a:lnTo>
                <a:lnTo>
                  <a:pt x="504" y="498"/>
                </a:lnTo>
                <a:lnTo>
                  <a:pt x="503" y="505"/>
                </a:lnTo>
                <a:lnTo>
                  <a:pt x="505" y="519"/>
                </a:lnTo>
                <a:lnTo>
                  <a:pt x="507" y="534"/>
                </a:lnTo>
                <a:lnTo>
                  <a:pt x="506" y="537"/>
                </a:lnTo>
                <a:lnTo>
                  <a:pt x="505" y="540"/>
                </a:lnTo>
                <a:lnTo>
                  <a:pt x="503" y="543"/>
                </a:lnTo>
                <a:lnTo>
                  <a:pt x="501" y="546"/>
                </a:lnTo>
                <a:lnTo>
                  <a:pt x="495" y="550"/>
                </a:lnTo>
                <a:lnTo>
                  <a:pt x="488" y="553"/>
                </a:lnTo>
                <a:lnTo>
                  <a:pt x="473" y="556"/>
                </a:lnTo>
                <a:lnTo>
                  <a:pt x="460" y="558"/>
                </a:lnTo>
                <a:lnTo>
                  <a:pt x="458" y="556"/>
                </a:lnTo>
                <a:lnTo>
                  <a:pt x="456" y="555"/>
                </a:lnTo>
                <a:lnTo>
                  <a:pt x="452" y="553"/>
                </a:lnTo>
                <a:lnTo>
                  <a:pt x="449" y="550"/>
                </a:lnTo>
                <a:lnTo>
                  <a:pt x="443" y="542"/>
                </a:lnTo>
                <a:lnTo>
                  <a:pt x="436" y="534"/>
                </a:lnTo>
                <a:lnTo>
                  <a:pt x="424" y="519"/>
                </a:lnTo>
                <a:lnTo>
                  <a:pt x="418" y="511"/>
                </a:lnTo>
                <a:lnTo>
                  <a:pt x="406" y="500"/>
                </a:lnTo>
                <a:lnTo>
                  <a:pt x="394" y="490"/>
                </a:lnTo>
                <a:lnTo>
                  <a:pt x="383" y="481"/>
                </a:lnTo>
                <a:lnTo>
                  <a:pt x="371" y="472"/>
                </a:lnTo>
                <a:lnTo>
                  <a:pt x="359" y="463"/>
                </a:lnTo>
                <a:lnTo>
                  <a:pt x="348" y="455"/>
                </a:lnTo>
                <a:lnTo>
                  <a:pt x="337" y="444"/>
                </a:lnTo>
                <a:lnTo>
                  <a:pt x="325" y="433"/>
                </a:lnTo>
                <a:lnTo>
                  <a:pt x="313" y="420"/>
                </a:lnTo>
                <a:lnTo>
                  <a:pt x="302" y="408"/>
                </a:lnTo>
                <a:lnTo>
                  <a:pt x="292" y="395"/>
                </a:lnTo>
                <a:lnTo>
                  <a:pt x="285" y="382"/>
                </a:lnTo>
                <a:lnTo>
                  <a:pt x="277" y="370"/>
                </a:lnTo>
                <a:lnTo>
                  <a:pt x="271" y="356"/>
                </a:lnTo>
                <a:lnTo>
                  <a:pt x="264" y="343"/>
                </a:lnTo>
                <a:lnTo>
                  <a:pt x="259" y="329"/>
                </a:lnTo>
                <a:lnTo>
                  <a:pt x="253" y="320"/>
                </a:lnTo>
                <a:lnTo>
                  <a:pt x="244" y="304"/>
                </a:lnTo>
                <a:lnTo>
                  <a:pt x="234" y="292"/>
                </a:lnTo>
                <a:lnTo>
                  <a:pt x="228" y="28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74" name="Freeform 106"/>
          <p:cNvSpPr>
            <a:spLocks/>
          </p:cNvSpPr>
          <p:nvPr/>
        </p:nvSpPr>
        <p:spPr bwMode="auto">
          <a:xfrm>
            <a:off x="14083484" y="6146095"/>
            <a:ext cx="511034" cy="571278"/>
          </a:xfrm>
          <a:custGeom>
            <a:avLst/>
            <a:gdLst>
              <a:gd name="T0" fmla="*/ 128 w 491"/>
              <a:gd name="T1" fmla="*/ 484 h 550"/>
              <a:gd name="T2" fmla="*/ 103 w 491"/>
              <a:gd name="T3" fmla="*/ 491 h 550"/>
              <a:gd name="T4" fmla="*/ 70 w 491"/>
              <a:gd name="T5" fmla="*/ 481 h 550"/>
              <a:gd name="T6" fmla="*/ 57 w 491"/>
              <a:gd name="T7" fmla="*/ 457 h 550"/>
              <a:gd name="T8" fmla="*/ 48 w 491"/>
              <a:gd name="T9" fmla="*/ 411 h 550"/>
              <a:gd name="T10" fmla="*/ 44 w 491"/>
              <a:gd name="T11" fmla="*/ 384 h 550"/>
              <a:gd name="T12" fmla="*/ 29 w 491"/>
              <a:gd name="T13" fmla="*/ 379 h 550"/>
              <a:gd name="T14" fmla="*/ 12 w 491"/>
              <a:gd name="T15" fmla="*/ 356 h 550"/>
              <a:gd name="T16" fmla="*/ 0 w 491"/>
              <a:gd name="T17" fmla="*/ 300 h 550"/>
              <a:gd name="T18" fmla="*/ 8 w 491"/>
              <a:gd name="T19" fmla="*/ 289 h 550"/>
              <a:gd name="T20" fmla="*/ 39 w 491"/>
              <a:gd name="T21" fmla="*/ 288 h 550"/>
              <a:gd name="T22" fmla="*/ 82 w 491"/>
              <a:gd name="T23" fmla="*/ 283 h 550"/>
              <a:gd name="T24" fmla="*/ 100 w 491"/>
              <a:gd name="T25" fmla="*/ 265 h 550"/>
              <a:gd name="T26" fmla="*/ 116 w 491"/>
              <a:gd name="T27" fmla="*/ 227 h 550"/>
              <a:gd name="T28" fmla="*/ 131 w 491"/>
              <a:gd name="T29" fmla="*/ 207 h 550"/>
              <a:gd name="T30" fmla="*/ 162 w 491"/>
              <a:gd name="T31" fmla="*/ 198 h 550"/>
              <a:gd name="T32" fmla="*/ 195 w 491"/>
              <a:gd name="T33" fmla="*/ 185 h 550"/>
              <a:gd name="T34" fmla="*/ 214 w 491"/>
              <a:gd name="T35" fmla="*/ 157 h 550"/>
              <a:gd name="T36" fmla="*/ 224 w 491"/>
              <a:gd name="T37" fmla="*/ 140 h 550"/>
              <a:gd name="T38" fmla="*/ 254 w 491"/>
              <a:gd name="T39" fmla="*/ 114 h 550"/>
              <a:gd name="T40" fmla="*/ 288 w 491"/>
              <a:gd name="T41" fmla="*/ 102 h 550"/>
              <a:gd name="T42" fmla="*/ 313 w 491"/>
              <a:gd name="T43" fmla="*/ 94 h 550"/>
              <a:gd name="T44" fmla="*/ 330 w 491"/>
              <a:gd name="T45" fmla="*/ 64 h 550"/>
              <a:gd name="T46" fmla="*/ 372 w 491"/>
              <a:gd name="T47" fmla="*/ 11 h 550"/>
              <a:gd name="T48" fmla="*/ 394 w 491"/>
              <a:gd name="T49" fmla="*/ 0 h 550"/>
              <a:gd name="T50" fmla="*/ 417 w 491"/>
              <a:gd name="T51" fmla="*/ 11 h 550"/>
              <a:gd name="T52" fmla="*/ 421 w 491"/>
              <a:gd name="T53" fmla="*/ 43 h 550"/>
              <a:gd name="T54" fmla="*/ 431 w 491"/>
              <a:gd name="T55" fmla="*/ 61 h 550"/>
              <a:gd name="T56" fmla="*/ 480 w 491"/>
              <a:gd name="T57" fmla="*/ 75 h 550"/>
              <a:gd name="T58" fmla="*/ 491 w 491"/>
              <a:gd name="T59" fmla="*/ 90 h 550"/>
              <a:gd name="T60" fmla="*/ 484 w 491"/>
              <a:gd name="T61" fmla="*/ 97 h 550"/>
              <a:gd name="T62" fmla="*/ 457 w 491"/>
              <a:gd name="T63" fmla="*/ 105 h 550"/>
              <a:gd name="T64" fmla="*/ 452 w 491"/>
              <a:gd name="T65" fmla="*/ 114 h 550"/>
              <a:gd name="T66" fmla="*/ 406 w 491"/>
              <a:gd name="T67" fmla="*/ 172 h 550"/>
              <a:gd name="T68" fmla="*/ 413 w 491"/>
              <a:gd name="T69" fmla="*/ 201 h 550"/>
              <a:gd name="T70" fmla="*/ 444 w 491"/>
              <a:gd name="T71" fmla="*/ 256 h 550"/>
              <a:gd name="T72" fmla="*/ 470 w 491"/>
              <a:gd name="T73" fmla="*/ 281 h 550"/>
              <a:gd name="T74" fmla="*/ 478 w 491"/>
              <a:gd name="T75" fmla="*/ 297 h 550"/>
              <a:gd name="T76" fmla="*/ 444 w 491"/>
              <a:gd name="T77" fmla="*/ 301 h 550"/>
              <a:gd name="T78" fmla="*/ 412 w 491"/>
              <a:gd name="T79" fmla="*/ 346 h 550"/>
              <a:gd name="T80" fmla="*/ 398 w 491"/>
              <a:gd name="T81" fmla="*/ 388 h 550"/>
              <a:gd name="T82" fmla="*/ 376 w 491"/>
              <a:gd name="T83" fmla="*/ 410 h 550"/>
              <a:gd name="T84" fmla="*/ 360 w 491"/>
              <a:gd name="T85" fmla="*/ 436 h 550"/>
              <a:gd name="T86" fmla="*/ 366 w 491"/>
              <a:gd name="T87" fmla="*/ 470 h 550"/>
              <a:gd name="T88" fmla="*/ 354 w 491"/>
              <a:gd name="T89" fmla="*/ 499 h 550"/>
              <a:gd name="T90" fmla="*/ 339 w 491"/>
              <a:gd name="T91" fmla="*/ 525 h 550"/>
              <a:gd name="T92" fmla="*/ 314 w 491"/>
              <a:gd name="T93" fmla="*/ 542 h 550"/>
              <a:gd name="T94" fmla="*/ 288 w 491"/>
              <a:gd name="T95" fmla="*/ 550 h 550"/>
              <a:gd name="T96" fmla="*/ 275 w 491"/>
              <a:gd name="T97" fmla="*/ 533 h 550"/>
              <a:gd name="T98" fmla="*/ 227 w 491"/>
              <a:gd name="T99" fmla="*/ 506 h 550"/>
              <a:gd name="T100" fmla="*/ 192 w 491"/>
              <a:gd name="T101" fmla="*/ 500 h 550"/>
              <a:gd name="T102" fmla="*/ 172 w 491"/>
              <a:gd name="T103" fmla="*/ 511 h 550"/>
              <a:gd name="T104" fmla="*/ 142 w 491"/>
              <a:gd name="T105" fmla="*/ 50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1" h="550">
                <a:moveTo>
                  <a:pt x="142" y="507"/>
                </a:moveTo>
                <a:lnTo>
                  <a:pt x="139" y="484"/>
                </a:lnTo>
                <a:lnTo>
                  <a:pt x="134" y="482"/>
                </a:lnTo>
                <a:lnTo>
                  <a:pt x="128" y="484"/>
                </a:lnTo>
                <a:lnTo>
                  <a:pt x="124" y="485"/>
                </a:lnTo>
                <a:lnTo>
                  <a:pt x="119" y="486"/>
                </a:lnTo>
                <a:lnTo>
                  <a:pt x="112" y="490"/>
                </a:lnTo>
                <a:lnTo>
                  <a:pt x="103" y="491"/>
                </a:lnTo>
                <a:lnTo>
                  <a:pt x="92" y="491"/>
                </a:lnTo>
                <a:lnTo>
                  <a:pt x="83" y="489"/>
                </a:lnTo>
                <a:lnTo>
                  <a:pt x="75" y="486"/>
                </a:lnTo>
                <a:lnTo>
                  <a:pt x="70" y="481"/>
                </a:lnTo>
                <a:lnTo>
                  <a:pt x="64" y="476"/>
                </a:lnTo>
                <a:lnTo>
                  <a:pt x="61" y="471"/>
                </a:lnTo>
                <a:lnTo>
                  <a:pt x="59" y="464"/>
                </a:lnTo>
                <a:lnTo>
                  <a:pt x="57" y="457"/>
                </a:lnTo>
                <a:lnTo>
                  <a:pt x="55" y="441"/>
                </a:lnTo>
                <a:lnTo>
                  <a:pt x="53" y="426"/>
                </a:lnTo>
                <a:lnTo>
                  <a:pt x="50" y="419"/>
                </a:lnTo>
                <a:lnTo>
                  <a:pt x="48" y="411"/>
                </a:lnTo>
                <a:lnTo>
                  <a:pt x="46" y="405"/>
                </a:lnTo>
                <a:lnTo>
                  <a:pt x="42" y="398"/>
                </a:lnTo>
                <a:lnTo>
                  <a:pt x="46" y="386"/>
                </a:lnTo>
                <a:lnTo>
                  <a:pt x="44" y="384"/>
                </a:lnTo>
                <a:lnTo>
                  <a:pt x="42" y="382"/>
                </a:lnTo>
                <a:lnTo>
                  <a:pt x="39" y="381"/>
                </a:lnTo>
                <a:lnTo>
                  <a:pt x="35" y="380"/>
                </a:lnTo>
                <a:lnTo>
                  <a:pt x="29" y="379"/>
                </a:lnTo>
                <a:lnTo>
                  <a:pt x="22" y="379"/>
                </a:lnTo>
                <a:lnTo>
                  <a:pt x="19" y="374"/>
                </a:lnTo>
                <a:lnTo>
                  <a:pt x="16" y="367"/>
                </a:lnTo>
                <a:lnTo>
                  <a:pt x="12" y="356"/>
                </a:lnTo>
                <a:lnTo>
                  <a:pt x="8" y="343"/>
                </a:lnTo>
                <a:lnTo>
                  <a:pt x="2" y="319"/>
                </a:lnTo>
                <a:lnTo>
                  <a:pt x="0" y="304"/>
                </a:lnTo>
                <a:lnTo>
                  <a:pt x="0" y="300"/>
                </a:lnTo>
                <a:lnTo>
                  <a:pt x="1" y="295"/>
                </a:lnTo>
                <a:lnTo>
                  <a:pt x="3" y="293"/>
                </a:lnTo>
                <a:lnTo>
                  <a:pt x="5" y="290"/>
                </a:lnTo>
                <a:lnTo>
                  <a:pt x="8" y="289"/>
                </a:lnTo>
                <a:lnTo>
                  <a:pt x="12" y="288"/>
                </a:lnTo>
                <a:lnTo>
                  <a:pt x="16" y="287"/>
                </a:lnTo>
                <a:lnTo>
                  <a:pt x="19" y="287"/>
                </a:lnTo>
                <a:lnTo>
                  <a:pt x="39" y="288"/>
                </a:lnTo>
                <a:lnTo>
                  <a:pt x="57" y="289"/>
                </a:lnTo>
                <a:lnTo>
                  <a:pt x="67" y="288"/>
                </a:lnTo>
                <a:lnTo>
                  <a:pt x="75" y="287"/>
                </a:lnTo>
                <a:lnTo>
                  <a:pt x="82" y="283"/>
                </a:lnTo>
                <a:lnTo>
                  <a:pt x="88" y="280"/>
                </a:lnTo>
                <a:lnTo>
                  <a:pt x="92" y="276"/>
                </a:lnTo>
                <a:lnTo>
                  <a:pt x="97" y="270"/>
                </a:lnTo>
                <a:lnTo>
                  <a:pt x="100" y="265"/>
                </a:lnTo>
                <a:lnTo>
                  <a:pt x="103" y="259"/>
                </a:lnTo>
                <a:lnTo>
                  <a:pt x="109" y="246"/>
                </a:lnTo>
                <a:lnTo>
                  <a:pt x="114" y="233"/>
                </a:lnTo>
                <a:lnTo>
                  <a:pt x="116" y="227"/>
                </a:lnTo>
                <a:lnTo>
                  <a:pt x="119" y="221"/>
                </a:lnTo>
                <a:lnTo>
                  <a:pt x="123" y="215"/>
                </a:lnTo>
                <a:lnTo>
                  <a:pt x="127" y="211"/>
                </a:lnTo>
                <a:lnTo>
                  <a:pt x="131" y="207"/>
                </a:lnTo>
                <a:lnTo>
                  <a:pt x="137" y="204"/>
                </a:lnTo>
                <a:lnTo>
                  <a:pt x="142" y="201"/>
                </a:lnTo>
                <a:lnTo>
                  <a:pt x="149" y="200"/>
                </a:lnTo>
                <a:lnTo>
                  <a:pt x="162" y="198"/>
                </a:lnTo>
                <a:lnTo>
                  <a:pt x="173" y="195"/>
                </a:lnTo>
                <a:lnTo>
                  <a:pt x="182" y="193"/>
                </a:lnTo>
                <a:lnTo>
                  <a:pt x="190" y="189"/>
                </a:lnTo>
                <a:lnTo>
                  <a:pt x="195" y="185"/>
                </a:lnTo>
                <a:lnTo>
                  <a:pt x="199" y="181"/>
                </a:lnTo>
                <a:lnTo>
                  <a:pt x="207" y="170"/>
                </a:lnTo>
                <a:lnTo>
                  <a:pt x="216" y="160"/>
                </a:lnTo>
                <a:lnTo>
                  <a:pt x="214" y="157"/>
                </a:lnTo>
                <a:lnTo>
                  <a:pt x="214" y="154"/>
                </a:lnTo>
                <a:lnTo>
                  <a:pt x="217" y="149"/>
                </a:lnTo>
                <a:lnTo>
                  <a:pt x="219" y="145"/>
                </a:lnTo>
                <a:lnTo>
                  <a:pt x="224" y="140"/>
                </a:lnTo>
                <a:lnTo>
                  <a:pt x="227" y="136"/>
                </a:lnTo>
                <a:lnTo>
                  <a:pt x="235" y="131"/>
                </a:lnTo>
                <a:lnTo>
                  <a:pt x="243" y="124"/>
                </a:lnTo>
                <a:lnTo>
                  <a:pt x="254" y="114"/>
                </a:lnTo>
                <a:lnTo>
                  <a:pt x="261" y="108"/>
                </a:lnTo>
                <a:lnTo>
                  <a:pt x="270" y="105"/>
                </a:lnTo>
                <a:lnTo>
                  <a:pt x="279" y="103"/>
                </a:lnTo>
                <a:lnTo>
                  <a:pt x="288" y="102"/>
                </a:lnTo>
                <a:lnTo>
                  <a:pt x="298" y="100"/>
                </a:lnTo>
                <a:lnTo>
                  <a:pt x="305" y="97"/>
                </a:lnTo>
                <a:lnTo>
                  <a:pt x="309" y="96"/>
                </a:lnTo>
                <a:lnTo>
                  <a:pt x="313" y="94"/>
                </a:lnTo>
                <a:lnTo>
                  <a:pt x="315" y="92"/>
                </a:lnTo>
                <a:lnTo>
                  <a:pt x="316" y="90"/>
                </a:lnTo>
                <a:lnTo>
                  <a:pt x="322" y="78"/>
                </a:lnTo>
                <a:lnTo>
                  <a:pt x="330" y="64"/>
                </a:lnTo>
                <a:lnTo>
                  <a:pt x="339" y="50"/>
                </a:lnTo>
                <a:lnTo>
                  <a:pt x="349" y="35"/>
                </a:lnTo>
                <a:lnTo>
                  <a:pt x="360" y="22"/>
                </a:lnTo>
                <a:lnTo>
                  <a:pt x="372" y="11"/>
                </a:lnTo>
                <a:lnTo>
                  <a:pt x="378" y="6"/>
                </a:lnTo>
                <a:lnTo>
                  <a:pt x="383" y="3"/>
                </a:lnTo>
                <a:lnTo>
                  <a:pt x="388" y="1"/>
                </a:lnTo>
                <a:lnTo>
                  <a:pt x="394" y="0"/>
                </a:lnTo>
                <a:lnTo>
                  <a:pt x="402" y="1"/>
                </a:lnTo>
                <a:lnTo>
                  <a:pt x="410" y="3"/>
                </a:lnTo>
                <a:lnTo>
                  <a:pt x="414" y="6"/>
                </a:lnTo>
                <a:lnTo>
                  <a:pt x="417" y="11"/>
                </a:lnTo>
                <a:lnTo>
                  <a:pt x="420" y="17"/>
                </a:lnTo>
                <a:lnTo>
                  <a:pt x="421" y="25"/>
                </a:lnTo>
                <a:lnTo>
                  <a:pt x="421" y="34"/>
                </a:lnTo>
                <a:lnTo>
                  <a:pt x="421" y="43"/>
                </a:lnTo>
                <a:lnTo>
                  <a:pt x="422" y="49"/>
                </a:lnTo>
                <a:lnTo>
                  <a:pt x="424" y="54"/>
                </a:lnTo>
                <a:lnTo>
                  <a:pt x="427" y="57"/>
                </a:lnTo>
                <a:lnTo>
                  <a:pt x="431" y="61"/>
                </a:lnTo>
                <a:lnTo>
                  <a:pt x="443" y="65"/>
                </a:lnTo>
                <a:lnTo>
                  <a:pt x="455" y="68"/>
                </a:lnTo>
                <a:lnTo>
                  <a:pt x="468" y="70"/>
                </a:lnTo>
                <a:lnTo>
                  <a:pt x="480" y="75"/>
                </a:lnTo>
                <a:lnTo>
                  <a:pt x="484" y="77"/>
                </a:lnTo>
                <a:lnTo>
                  <a:pt x="488" y="80"/>
                </a:lnTo>
                <a:lnTo>
                  <a:pt x="490" y="84"/>
                </a:lnTo>
                <a:lnTo>
                  <a:pt x="491" y="90"/>
                </a:lnTo>
                <a:lnTo>
                  <a:pt x="490" y="92"/>
                </a:lnTo>
                <a:lnTo>
                  <a:pt x="489" y="94"/>
                </a:lnTo>
                <a:lnTo>
                  <a:pt x="487" y="96"/>
                </a:lnTo>
                <a:lnTo>
                  <a:pt x="484" y="97"/>
                </a:lnTo>
                <a:lnTo>
                  <a:pt x="478" y="100"/>
                </a:lnTo>
                <a:lnTo>
                  <a:pt x="471" y="102"/>
                </a:lnTo>
                <a:lnTo>
                  <a:pt x="464" y="103"/>
                </a:lnTo>
                <a:lnTo>
                  <a:pt x="457" y="105"/>
                </a:lnTo>
                <a:lnTo>
                  <a:pt x="455" y="107"/>
                </a:lnTo>
                <a:lnTo>
                  <a:pt x="453" y="108"/>
                </a:lnTo>
                <a:lnTo>
                  <a:pt x="452" y="110"/>
                </a:lnTo>
                <a:lnTo>
                  <a:pt x="452" y="114"/>
                </a:lnTo>
                <a:lnTo>
                  <a:pt x="460" y="121"/>
                </a:lnTo>
                <a:lnTo>
                  <a:pt x="409" y="144"/>
                </a:lnTo>
                <a:lnTo>
                  <a:pt x="417" y="160"/>
                </a:lnTo>
                <a:lnTo>
                  <a:pt x="406" y="172"/>
                </a:lnTo>
                <a:lnTo>
                  <a:pt x="406" y="177"/>
                </a:lnTo>
                <a:lnTo>
                  <a:pt x="408" y="184"/>
                </a:lnTo>
                <a:lnTo>
                  <a:pt x="410" y="193"/>
                </a:lnTo>
                <a:lnTo>
                  <a:pt x="413" y="201"/>
                </a:lnTo>
                <a:lnTo>
                  <a:pt x="422" y="220"/>
                </a:lnTo>
                <a:lnTo>
                  <a:pt x="433" y="238"/>
                </a:lnTo>
                <a:lnTo>
                  <a:pt x="438" y="248"/>
                </a:lnTo>
                <a:lnTo>
                  <a:pt x="444" y="256"/>
                </a:lnTo>
                <a:lnTo>
                  <a:pt x="451" y="264"/>
                </a:lnTo>
                <a:lnTo>
                  <a:pt x="457" y="272"/>
                </a:lnTo>
                <a:lnTo>
                  <a:pt x="464" y="277"/>
                </a:lnTo>
                <a:lnTo>
                  <a:pt x="470" y="281"/>
                </a:lnTo>
                <a:lnTo>
                  <a:pt x="477" y="283"/>
                </a:lnTo>
                <a:lnTo>
                  <a:pt x="483" y="285"/>
                </a:lnTo>
                <a:lnTo>
                  <a:pt x="481" y="292"/>
                </a:lnTo>
                <a:lnTo>
                  <a:pt x="478" y="297"/>
                </a:lnTo>
                <a:lnTo>
                  <a:pt x="474" y="300"/>
                </a:lnTo>
                <a:lnTo>
                  <a:pt x="469" y="302"/>
                </a:lnTo>
                <a:lnTo>
                  <a:pt x="457" y="302"/>
                </a:lnTo>
                <a:lnTo>
                  <a:pt x="444" y="301"/>
                </a:lnTo>
                <a:lnTo>
                  <a:pt x="428" y="304"/>
                </a:lnTo>
                <a:lnTo>
                  <a:pt x="422" y="321"/>
                </a:lnTo>
                <a:lnTo>
                  <a:pt x="421" y="323"/>
                </a:lnTo>
                <a:lnTo>
                  <a:pt x="412" y="346"/>
                </a:lnTo>
                <a:lnTo>
                  <a:pt x="405" y="363"/>
                </a:lnTo>
                <a:lnTo>
                  <a:pt x="402" y="372"/>
                </a:lnTo>
                <a:lnTo>
                  <a:pt x="400" y="380"/>
                </a:lnTo>
                <a:lnTo>
                  <a:pt x="398" y="388"/>
                </a:lnTo>
                <a:lnTo>
                  <a:pt x="398" y="398"/>
                </a:lnTo>
                <a:lnTo>
                  <a:pt x="390" y="400"/>
                </a:lnTo>
                <a:lnTo>
                  <a:pt x="384" y="405"/>
                </a:lnTo>
                <a:lnTo>
                  <a:pt x="376" y="410"/>
                </a:lnTo>
                <a:lnTo>
                  <a:pt x="371" y="416"/>
                </a:lnTo>
                <a:lnTo>
                  <a:pt x="366" y="423"/>
                </a:lnTo>
                <a:lnTo>
                  <a:pt x="362" y="429"/>
                </a:lnTo>
                <a:lnTo>
                  <a:pt x="360" y="436"/>
                </a:lnTo>
                <a:lnTo>
                  <a:pt x="359" y="441"/>
                </a:lnTo>
                <a:lnTo>
                  <a:pt x="362" y="454"/>
                </a:lnTo>
                <a:lnTo>
                  <a:pt x="367" y="464"/>
                </a:lnTo>
                <a:lnTo>
                  <a:pt x="366" y="470"/>
                </a:lnTo>
                <a:lnTo>
                  <a:pt x="363" y="476"/>
                </a:lnTo>
                <a:lnTo>
                  <a:pt x="360" y="482"/>
                </a:lnTo>
                <a:lnTo>
                  <a:pt x="357" y="491"/>
                </a:lnTo>
                <a:lnTo>
                  <a:pt x="354" y="499"/>
                </a:lnTo>
                <a:lnTo>
                  <a:pt x="351" y="507"/>
                </a:lnTo>
                <a:lnTo>
                  <a:pt x="348" y="515"/>
                </a:lnTo>
                <a:lnTo>
                  <a:pt x="347" y="523"/>
                </a:lnTo>
                <a:lnTo>
                  <a:pt x="339" y="525"/>
                </a:lnTo>
                <a:lnTo>
                  <a:pt x="331" y="529"/>
                </a:lnTo>
                <a:lnTo>
                  <a:pt x="325" y="533"/>
                </a:lnTo>
                <a:lnTo>
                  <a:pt x="319" y="538"/>
                </a:lnTo>
                <a:lnTo>
                  <a:pt x="314" y="542"/>
                </a:lnTo>
                <a:lnTo>
                  <a:pt x="307" y="546"/>
                </a:lnTo>
                <a:lnTo>
                  <a:pt x="301" y="550"/>
                </a:lnTo>
                <a:lnTo>
                  <a:pt x="293" y="550"/>
                </a:lnTo>
                <a:lnTo>
                  <a:pt x="288" y="550"/>
                </a:lnTo>
                <a:lnTo>
                  <a:pt x="284" y="547"/>
                </a:lnTo>
                <a:lnTo>
                  <a:pt x="280" y="545"/>
                </a:lnTo>
                <a:lnTo>
                  <a:pt x="278" y="541"/>
                </a:lnTo>
                <a:lnTo>
                  <a:pt x="275" y="533"/>
                </a:lnTo>
                <a:lnTo>
                  <a:pt x="274" y="527"/>
                </a:lnTo>
                <a:lnTo>
                  <a:pt x="254" y="519"/>
                </a:lnTo>
                <a:lnTo>
                  <a:pt x="237" y="511"/>
                </a:lnTo>
                <a:lnTo>
                  <a:pt x="227" y="506"/>
                </a:lnTo>
                <a:lnTo>
                  <a:pt x="218" y="503"/>
                </a:lnTo>
                <a:lnTo>
                  <a:pt x="208" y="500"/>
                </a:lnTo>
                <a:lnTo>
                  <a:pt x="196" y="500"/>
                </a:lnTo>
                <a:lnTo>
                  <a:pt x="192" y="500"/>
                </a:lnTo>
                <a:lnTo>
                  <a:pt x="187" y="502"/>
                </a:lnTo>
                <a:lnTo>
                  <a:pt x="183" y="504"/>
                </a:lnTo>
                <a:lnTo>
                  <a:pt x="178" y="507"/>
                </a:lnTo>
                <a:lnTo>
                  <a:pt x="172" y="511"/>
                </a:lnTo>
                <a:lnTo>
                  <a:pt x="167" y="513"/>
                </a:lnTo>
                <a:lnTo>
                  <a:pt x="161" y="514"/>
                </a:lnTo>
                <a:lnTo>
                  <a:pt x="154" y="515"/>
                </a:lnTo>
                <a:lnTo>
                  <a:pt x="142" y="50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75" name="Freeform 107"/>
          <p:cNvSpPr>
            <a:spLocks/>
          </p:cNvSpPr>
          <p:nvPr/>
        </p:nvSpPr>
        <p:spPr bwMode="auto">
          <a:xfrm>
            <a:off x="14575805" y="6422417"/>
            <a:ext cx="321992" cy="369773"/>
          </a:xfrm>
          <a:custGeom>
            <a:avLst/>
            <a:gdLst>
              <a:gd name="T0" fmla="*/ 112 w 308"/>
              <a:gd name="T1" fmla="*/ 143 h 356"/>
              <a:gd name="T2" fmla="*/ 100 w 308"/>
              <a:gd name="T3" fmla="*/ 145 h 356"/>
              <a:gd name="T4" fmla="*/ 81 w 308"/>
              <a:gd name="T5" fmla="*/ 134 h 356"/>
              <a:gd name="T6" fmla="*/ 67 w 308"/>
              <a:gd name="T7" fmla="*/ 101 h 356"/>
              <a:gd name="T8" fmla="*/ 69 w 308"/>
              <a:gd name="T9" fmla="*/ 76 h 356"/>
              <a:gd name="T10" fmla="*/ 79 w 308"/>
              <a:gd name="T11" fmla="*/ 65 h 356"/>
              <a:gd name="T12" fmla="*/ 113 w 308"/>
              <a:gd name="T13" fmla="*/ 61 h 356"/>
              <a:gd name="T14" fmla="*/ 172 w 308"/>
              <a:gd name="T15" fmla="*/ 58 h 356"/>
              <a:gd name="T16" fmla="*/ 212 w 308"/>
              <a:gd name="T17" fmla="*/ 61 h 356"/>
              <a:gd name="T18" fmla="*/ 241 w 308"/>
              <a:gd name="T19" fmla="*/ 68 h 356"/>
              <a:gd name="T20" fmla="*/ 267 w 308"/>
              <a:gd name="T21" fmla="*/ 66 h 356"/>
              <a:gd name="T22" fmla="*/ 284 w 308"/>
              <a:gd name="T23" fmla="*/ 54 h 356"/>
              <a:gd name="T24" fmla="*/ 299 w 308"/>
              <a:gd name="T25" fmla="*/ 24 h 356"/>
              <a:gd name="T26" fmla="*/ 306 w 308"/>
              <a:gd name="T27" fmla="*/ 12 h 356"/>
              <a:gd name="T28" fmla="*/ 301 w 308"/>
              <a:gd name="T29" fmla="*/ 0 h 356"/>
              <a:gd name="T30" fmla="*/ 254 w 308"/>
              <a:gd name="T31" fmla="*/ 31 h 356"/>
              <a:gd name="T32" fmla="*/ 160 w 308"/>
              <a:gd name="T33" fmla="*/ 27 h 356"/>
              <a:gd name="T34" fmla="*/ 101 w 308"/>
              <a:gd name="T35" fmla="*/ 20 h 356"/>
              <a:gd name="T36" fmla="*/ 75 w 308"/>
              <a:gd name="T37" fmla="*/ 34 h 356"/>
              <a:gd name="T38" fmla="*/ 58 w 308"/>
              <a:gd name="T39" fmla="*/ 60 h 356"/>
              <a:gd name="T40" fmla="*/ 47 w 308"/>
              <a:gd name="T41" fmla="*/ 100 h 356"/>
              <a:gd name="T42" fmla="*/ 19 w 308"/>
              <a:gd name="T43" fmla="*/ 167 h 356"/>
              <a:gd name="T44" fmla="*/ 1 w 308"/>
              <a:gd name="T45" fmla="*/ 221 h 356"/>
              <a:gd name="T46" fmla="*/ 2 w 308"/>
              <a:gd name="T47" fmla="*/ 242 h 356"/>
              <a:gd name="T48" fmla="*/ 22 w 308"/>
              <a:gd name="T49" fmla="*/ 252 h 356"/>
              <a:gd name="T50" fmla="*/ 31 w 308"/>
              <a:gd name="T51" fmla="*/ 318 h 356"/>
              <a:gd name="T52" fmla="*/ 36 w 308"/>
              <a:gd name="T53" fmla="*/ 346 h 356"/>
              <a:gd name="T54" fmla="*/ 56 w 308"/>
              <a:gd name="T55" fmla="*/ 356 h 356"/>
              <a:gd name="T56" fmla="*/ 70 w 308"/>
              <a:gd name="T57" fmla="*/ 351 h 356"/>
              <a:gd name="T58" fmla="*/ 84 w 308"/>
              <a:gd name="T59" fmla="*/ 305 h 356"/>
              <a:gd name="T60" fmla="*/ 81 w 308"/>
              <a:gd name="T61" fmla="*/ 269 h 356"/>
              <a:gd name="T62" fmla="*/ 71 w 308"/>
              <a:gd name="T63" fmla="*/ 242 h 356"/>
              <a:gd name="T64" fmla="*/ 75 w 308"/>
              <a:gd name="T65" fmla="*/ 223 h 356"/>
              <a:gd name="T66" fmla="*/ 92 w 308"/>
              <a:gd name="T67" fmla="*/ 215 h 356"/>
              <a:gd name="T68" fmla="*/ 105 w 308"/>
              <a:gd name="T69" fmla="*/ 245 h 356"/>
              <a:gd name="T70" fmla="*/ 106 w 308"/>
              <a:gd name="T71" fmla="*/ 258 h 356"/>
              <a:gd name="T72" fmla="*/ 118 w 308"/>
              <a:gd name="T73" fmla="*/ 276 h 356"/>
              <a:gd name="T74" fmla="*/ 132 w 308"/>
              <a:gd name="T75" fmla="*/ 303 h 356"/>
              <a:gd name="T76" fmla="*/ 152 w 308"/>
              <a:gd name="T77" fmla="*/ 318 h 356"/>
              <a:gd name="T78" fmla="*/ 158 w 308"/>
              <a:gd name="T79" fmla="*/ 306 h 356"/>
              <a:gd name="T80" fmla="*/ 185 w 308"/>
              <a:gd name="T81" fmla="*/ 291 h 356"/>
              <a:gd name="T82" fmla="*/ 191 w 308"/>
              <a:gd name="T83" fmla="*/ 280 h 356"/>
              <a:gd name="T84" fmla="*/ 177 w 308"/>
              <a:gd name="T85" fmla="*/ 268 h 356"/>
              <a:gd name="T86" fmla="*/ 167 w 308"/>
              <a:gd name="T87" fmla="*/ 249 h 356"/>
              <a:gd name="T88" fmla="*/ 156 w 308"/>
              <a:gd name="T89" fmla="*/ 217 h 356"/>
              <a:gd name="T90" fmla="*/ 133 w 308"/>
              <a:gd name="T91" fmla="*/ 173 h 356"/>
              <a:gd name="T92" fmla="*/ 155 w 308"/>
              <a:gd name="T93" fmla="*/ 166 h 356"/>
              <a:gd name="T94" fmla="*/ 189 w 308"/>
              <a:gd name="T95" fmla="*/ 142 h 356"/>
              <a:gd name="T96" fmla="*/ 216 w 308"/>
              <a:gd name="T97" fmla="*/ 122 h 356"/>
              <a:gd name="T98" fmla="*/ 214 w 308"/>
              <a:gd name="T99" fmla="*/ 107 h 356"/>
              <a:gd name="T100" fmla="*/ 150 w 308"/>
              <a:gd name="T101" fmla="*/ 126 h 356"/>
              <a:gd name="T102" fmla="*/ 121 w 308"/>
              <a:gd name="T103" fmla="*/ 13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8" h="356">
                <a:moveTo>
                  <a:pt x="121" y="130"/>
                </a:moveTo>
                <a:lnTo>
                  <a:pt x="117" y="136"/>
                </a:lnTo>
                <a:lnTo>
                  <a:pt x="114" y="141"/>
                </a:lnTo>
                <a:lnTo>
                  <a:pt x="112" y="143"/>
                </a:lnTo>
                <a:lnTo>
                  <a:pt x="110" y="144"/>
                </a:lnTo>
                <a:lnTo>
                  <a:pt x="108" y="145"/>
                </a:lnTo>
                <a:lnTo>
                  <a:pt x="105" y="146"/>
                </a:lnTo>
                <a:lnTo>
                  <a:pt x="100" y="145"/>
                </a:lnTo>
                <a:lnTo>
                  <a:pt x="96" y="144"/>
                </a:lnTo>
                <a:lnTo>
                  <a:pt x="91" y="143"/>
                </a:lnTo>
                <a:lnTo>
                  <a:pt x="87" y="141"/>
                </a:lnTo>
                <a:lnTo>
                  <a:pt x="81" y="134"/>
                </a:lnTo>
                <a:lnTo>
                  <a:pt x="75" y="128"/>
                </a:lnTo>
                <a:lnTo>
                  <a:pt x="71" y="119"/>
                </a:lnTo>
                <a:lnTo>
                  <a:pt x="69" y="110"/>
                </a:lnTo>
                <a:lnTo>
                  <a:pt x="67" y="101"/>
                </a:lnTo>
                <a:lnTo>
                  <a:pt x="67" y="92"/>
                </a:lnTo>
                <a:lnTo>
                  <a:pt x="67" y="85"/>
                </a:lnTo>
                <a:lnTo>
                  <a:pt x="68" y="81"/>
                </a:lnTo>
                <a:lnTo>
                  <a:pt x="69" y="76"/>
                </a:lnTo>
                <a:lnTo>
                  <a:pt x="71" y="73"/>
                </a:lnTo>
                <a:lnTo>
                  <a:pt x="73" y="69"/>
                </a:lnTo>
                <a:lnTo>
                  <a:pt x="76" y="67"/>
                </a:lnTo>
                <a:lnTo>
                  <a:pt x="79" y="65"/>
                </a:lnTo>
                <a:lnTo>
                  <a:pt x="84" y="64"/>
                </a:lnTo>
                <a:lnTo>
                  <a:pt x="92" y="62"/>
                </a:lnTo>
                <a:lnTo>
                  <a:pt x="102" y="62"/>
                </a:lnTo>
                <a:lnTo>
                  <a:pt x="113" y="61"/>
                </a:lnTo>
                <a:lnTo>
                  <a:pt x="125" y="62"/>
                </a:lnTo>
                <a:lnTo>
                  <a:pt x="142" y="61"/>
                </a:lnTo>
                <a:lnTo>
                  <a:pt x="157" y="60"/>
                </a:lnTo>
                <a:lnTo>
                  <a:pt x="172" y="58"/>
                </a:lnTo>
                <a:lnTo>
                  <a:pt x="191" y="57"/>
                </a:lnTo>
                <a:lnTo>
                  <a:pt x="198" y="57"/>
                </a:lnTo>
                <a:lnTo>
                  <a:pt x="205" y="60"/>
                </a:lnTo>
                <a:lnTo>
                  <a:pt x="212" y="61"/>
                </a:lnTo>
                <a:lnTo>
                  <a:pt x="219" y="63"/>
                </a:lnTo>
                <a:lnTo>
                  <a:pt x="225" y="65"/>
                </a:lnTo>
                <a:lnTo>
                  <a:pt x="233" y="67"/>
                </a:lnTo>
                <a:lnTo>
                  <a:pt x="241" y="68"/>
                </a:lnTo>
                <a:lnTo>
                  <a:pt x="249" y="69"/>
                </a:lnTo>
                <a:lnTo>
                  <a:pt x="255" y="68"/>
                </a:lnTo>
                <a:lnTo>
                  <a:pt x="262" y="67"/>
                </a:lnTo>
                <a:lnTo>
                  <a:pt x="267" y="66"/>
                </a:lnTo>
                <a:lnTo>
                  <a:pt x="272" y="64"/>
                </a:lnTo>
                <a:lnTo>
                  <a:pt x="276" y="61"/>
                </a:lnTo>
                <a:lnTo>
                  <a:pt x="280" y="58"/>
                </a:lnTo>
                <a:lnTo>
                  <a:pt x="284" y="54"/>
                </a:lnTo>
                <a:lnTo>
                  <a:pt x="287" y="51"/>
                </a:lnTo>
                <a:lnTo>
                  <a:pt x="292" y="42"/>
                </a:lnTo>
                <a:lnTo>
                  <a:pt x="295" y="34"/>
                </a:lnTo>
                <a:lnTo>
                  <a:pt x="299" y="24"/>
                </a:lnTo>
                <a:lnTo>
                  <a:pt x="300" y="15"/>
                </a:lnTo>
                <a:lnTo>
                  <a:pt x="303" y="15"/>
                </a:lnTo>
                <a:lnTo>
                  <a:pt x="305" y="13"/>
                </a:lnTo>
                <a:lnTo>
                  <a:pt x="306" y="12"/>
                </a:lnTo>
                <a:lnTo>
                  <a:pt x="307" y="9"/>
                </a:lnTo>
                <a:lnTo>
                  <a:pt x="308" y="4"/>
                </a:lnTo>
                <a:lnTo>
                  <a:pt x="308" y="0"/>
                </a:lnTo>
                <a:lnTo>
                  <a:pt x="301" y="0"/>
                </a:lnTo>
                <a:lnTo>
                  <a:pt x="300" y="0"/>
                </a:lnTo>
                <a:lnTo>
                  <a:pt x="285" y="11"/>
                </a:lnTo>
                <a:lnTo>
                  <a:pt x="268" y="22"/>
                </a:lnTo>
                <a:lnTo>
                  <a:pt x="254" y="31"/>
                </a:lnTo>
                <a:lnTo>
                  <a:pt x="246" y="38"/>
                </a:lnTo>
                <a:lnTo>
                  <a:pt x="232" y="38"/>
                </a:lnTo>
                <a:lnTo>
                  <a:pt x="230" y="38"/>
                </a:lnTo>
                <a:lnTo>
                  <a:pt x="160" y="27"/>
                </a:lnTo>
                <a:lnTo>
                  <a:pt x="124" y="22"/>
                </a:lnTo>
                <a:lnTo>
                  <a:pt x="111" y="20"/>
                </a:lnTo>
                <a:lnTo>
                  <a:pt x="109" y="20"/>
                </a:lnTo>
                <a:lnTo>
                  <a:pt x="101" y="20"/>
                </a:lnTo>
                <a:lnTo>
                  <a:pt x="94" y="22"/>
                </a:lnTo>
                <a:lnTo>
                  <a:pt x="87" y="25"/>
                </a:lnTo>
                <a:lnTo>
                  <a:pt x="81" y="28"/>
                </a:lnTo>
                <a:lnTo>
                  <a:pt x="75" y="34"/>
                </a:lnTo>
                <a:lnTo>
                  <a:pt x="70" y="39"/>
                </a:lnTo>
                <a:lnTo>
                  <a:pt x="65" y="45"/>
                </a:lnTo>
                <a:lnTo>
                  <a:pt x="61" y="53"/>
                </a:lnTo>
                <a:lnTo>
                  <a:pt x="58" y="60"/>
                </a:lnTo>
                <a:lnTo>
                  <a:pt x="55" y="68"/>
                </a:lnTo>
                <a:lnTo>
                  <a:pt x="52" y="76"/>
                </a:lnTo>
                <a:lnTo>
                  <a:pt x="50" y="83"/>
                </a:lnTo>
                <a:lnTo>
                  <a:pt x="47" y="100"/>
                </a:lnTo>
                <a:lnTo>
                  <a:pt x="46" y="115"/>
                </a:lnTo>
                <a:lnTo>
                  <a:pt x="38" y="130"/>
                </a:lnTo>
                <a:lnTo>
                  <a:pt x="31" y="142"/>
                </a:lnTo>
                <a:lnTo>
                  <a:pt x="19" y="167"/>
                </a:lnTo>
                <a:lnTo>
                  <a:pt x="9" y="188"/>
                </a:lnTo>
                <a:lnTo>
                  <a:pt x="5" y="198"/>
                </a:lnTo>
                <a:lnTo>
                  <a:pt x="2" y="209"/>
                </a:lnTo>
                <a:lnTo>
                  <a:pt x="1" y="221"/>
                </a:lnTo>
                <a:lnTo>
                  <a:pt x="0" y="234"/>
                </a:lnTo>
                <a:lnTo>
                  <a:pt x="0" y="237"/>
                </a:lnTo>
                <a:lnTo>
                  <a:pt x="1" y="240"/>
                </a:lnTo>
                <a:lnTo>
                  <a:pt x="2" y="242"/>
                </a:lnTo>
                <a:lnTo>
                  <a:pt x="3" y="245"/>
                </a:lnTo>
                <a:lnTo>
                  <a:pt x="7" y="248"/>
                </a:lnTo>
                <a:lnTo>
                  <a:pt x="13" y="251"/>
                </a:lnTo>
                <a:lnTo>
                  <a:pt x="22" y="252"/>
                </a:lnTo>
                <a:lnTo>
                  <a:pt x="31" y="253"/>
                </a:lnTo>
                <a:lnTo>
                  <a:pt x="31" y="275"/>
                </a:lnTo>
                <a:lnTo>
                  <a:pt x="31" y="298"/>
                </a:lnTo>
                <a:lnTo>
                  <a:pt x="31" y="318"/>
                </a:lnTo>
                <a:lnTo>
                  <a:pt x="31" y="333"/>
                </a:lnTo>
                <a:lnTo>
                  <a:pt x="32" y="338"/>
                </a:lnTo>
                <a:lnTo>
                  <a:pt x="33" y="342"/>
                </a:lnTo>
                <a:lnTo>
                  <a:pt x="36" y="346"/>
                </a:lnTo>
                <a:lnTo>
                  <a:pt x="41" y="349"/>
                </a:lnTo>
                <a:lnTo>
                  <a:pt x="45" y="353"/>
                </a:lnTo>
                <a:lnTo>
                  <a:pt x="50" y="355"/>
                </a:lnTo>
                <a:lnTo>
                  <a:pt x="56" y="356"/>
                </a:lnTo>
                <a:lnTo>
                  <a:pt x="62" y="356"/>
                </a:lnTo>
                <a:lnTo>
                  <a:pt x="64" y="356"/>
                </a:lnTo>
                <a:lnTo>
                  <a:pt x="68" y="354"/>
                </a:lnTo>
                <a:lnTo>
                  <a:pt x="70" y="351"/>
                </a:lnTo>
                <a:lnTo>
                  <a:pt x="72" y="347"/>
                </a:lnTo>
                <a:lnTo>
                  <a:pt x="76" y="338"/>
                </a:lnTo>
                <a:lnTo>
                  <a:pt x="79" y="327"/>
                </a:lnTo>
                <a:lnTo>
                  <a:pt x="84" y="305"/>
                </a:lnTo>
                <a:lnTo>
                  <a:pt x="86" y="291"/>
                </a:lnTo>
                <a:lnTo>
                  <a:pt x="85" y="283"/>
                </a:lnTo>
                <a:lnTo>
                  <a:pt x="83" y="276"/>
                </a:lnTo>
                <a:lnTo>
                  <a:pt x="81" y="269"/>
                </a:lnTo>
                <a:lnTo>
                  <a:pt x="77" y="263"/>
                </a:lnTo>
                <a:lnTo>
                  <a:pt x="75" y="256"/>
                </a:lnTo>
                <a:lnTo>
                  <a:pt x="72" y="249"/>
                </a:lnTo>
                <a:lnTo>
                  <a:pt x="71" y="242"/>
                </a:lnTo>
                <a:lnTo>
                  <a:pt x="70" y="234"/>
                </a:lnTo>
                <a:lnTo>
                  <a:pt x="71" y="229"/>
                </a:lnTo>
                <a:lnTo>
                  <a:pt x="73" y="226"/>
                </a:lnTo>
                <a:lnTo>
                  <a:pt x="75" y="223"/>
                </a:lnTo>
                <a:lnTo>
                  <a:pt x="79" y="220"/>
                </a:lnTo>
                <a:lnTo>
                  <a:pt x="84" y="217"/>
                </a:lnTo>
                <a:lnTo>
                  <a:pt x="88" y="216"/>
                </a:lnTo>
                <a:lnTo>
                  <a:pt x="92" y="215"/>
                </a:lnTo>
                <a:lnTo>
                  <a:pt x="97" y="214"/>
                </a:lnTo>
                <a:lnTo>
                  <a:pt x="109" y="214"/>
                </a:lnTo>
                <a:lnTo>
                  <a:pt x="106" y="235"/>
                </a:lnTo>
                <a:lnTo>
                  <a:pt x="105" y="245"/>
                </a:lnTo>
                <a:lnTo>
                  <a:pt x="105" y="249"/>
                </a:lnTo>
                <a:lnTo>
                  <a:pt x="105" y="249"/>
                </a:lnTo>
                <a:lnTo>
                  <a:pt x="105" y="253"/>
                </a:lnTo>
                <a:lnTo>
                  <a:pt x="106" y="258"/>
                </a:lnTo>
                <a:lnTo>
                  <a:pt x="108" y="261"/>
                </a:lnTo>
                <a:lnTo>
                  <a:pt x="110" y="264"/>
                </a:lnTo>
                <a:lnTo>
                  <a:pt x="114" y="271"/>
                </a:lnTo>
                <a:lnTo>
                  <a:pt x="118" y="276"/>
                </a:lnTo>
                <a:lnTo>
                  <a:pt x="124" y="281"/>
                </a:lnTo>
                <a:lnTo>
                  <a:pt x="128" y="288"/>
                </a:lnTo>
                <a:lnTo>
                  <a:pt x="131" y="294"/>
                </a:lnTo>
                <a:lnTo>
                  <a:pt x="132" y="303"/>
                </a:lnTo>
                <a:lnTo>
                  <a:pt x="132" y="309"/>
                </a:lnTo>
                <a:lnTo>
                  <a:pt x="132" y="318"/>
                </a:lnTo>
                <a:lnTo>
                  <a:pt x="150" y="318"/>
                </a:lnTo>
                <a:lnTo>
                  <a:pt x="152" y="318"/>
                </a:lnTo>
                <a:lnTo>
                  <a:pt x="152" y="315"/>
                </a:lnTo>
                <a:lnTo>
                  <a:pt x="154" y="312"/>
                </a:lnTo>
                <a:lnTo>
                  <a:pt x="155" y="309"/>
                </a:lnTo>
                <a:lnTo>
                  <a:pt x="158" y="306"/>
                </a:lnTo>
                <a:lnTo>
                  <a:pt x="164" y="303"/>
                </a:lnTo>
                <a:lnTo>
                  <a:pt x="171" y="299"/>
                </a:lnTo>
                <a:lnTo>
                  <a:pt x="179" y="295"/>
                </a:lnTo>
                <a:lnTo>
                  <a:pt x="185" y="291"/>
                </a:lnTo>
                <a:lnTo>
                  <a:pt x="187" y="289"/>
                </a:lnTo>
                <a:lnTo>
                  <a:pt x="190" y="286"/>
                </a:lnTo>
                <a:lnTo>
                  <a:pt x="191" y="283"/>
                </a:lnTo>
                <a:lnTo>
                  <a:pt x="191" y="280"/>
                </a:lnTo>
                <a:lnTo>
                  <a:pt x="187" y="279"/>
                </a:lnTo>
                <a:lnTo>
                  <a:pt x="184" y="277"/>
                </a:lnTo>
                <a:lnTo>
                  <a:pt x="180" y="273"/>
                </a:lnTo>
                <a:lnTo>
                  <a:pt x="177" y="268"/>
                </a:lnTo>
                <a:lnTo>
                  <a:pt x="172" y="264"/>
                </a:lnTo>
                <a:lnTo>
                  <a:pt x="170" y="259"/>
                </a:lnTo>
                <a:lnTo>
                  <a:pt x="168" y="253"/>
                </a:lnTo>
                <a:lnTo>
                  <a:pt x="167" y="249"/>
                </a:lnTo>
                <a:lnTo>
                  <a:pt x="176" y="241"/>
                </a:lnTo>
                <a:lnTo>
                  <a:pt x="170" y="236"/>
                </a:lnTo>
                <a:lnTo>
                  <a:pt x="164" y="228"/>
                </a:lnTo>
                <a:lnTo>
                  <a:pt x="156" y="217"/>
                </a:lnTo>
                <a:lnTo>
                  <a:pt x="150" y="205"/>
                </a:lnTo>
                <a:lnTo>
                  <a:pt x="143" y="193"/>
                </a:lnTo>
                <a:lnTo>
                  <a:pt x="138" y="182"/>
                </a:lnTo>
                <a:lnTo>
                  <a:pt x="133" y="173"/>
                </a:lnTo>
                <a:lnTo>
                  <a:pt x="132" y="169"/>
                </a:lnTo>
                <a:lnTo>
                  <a:pt x="141" y="168"/>
                </a:lnTo>
                <a:lnTo>
                  <a:pt x="148" y="167"/>
                </a:lnTo>
                <a:lnTo>
                  <a:pt x="155" y="166"/>
                </a:lnTo>
                <a:lnTo>
                  <a:pt x="160" y="163"/>
                </a:lnTo>
                <a:lnTo>
                  <a:pt x="171" y="157"/>
                </a:lnTo>
                <a:lnTo>
                  <a:pt x="180" y="149"/>
                </a:lnTo>
                <a:lnTo>
                  <a:pt x="189" y="142"/>
                </a:lnTo>
                <a:lnTo>
                  <a:pt x="198" y="133"/>
                </a:lnTo>
                <a:lnTo>
                  <a:pt x="204" y="129"/>
                </a:lnTo>
                <a:lnTo>
                  <a:pt x="209" y="126"/>
                </a:lnTo>
                <a:lnTo>
                  <a:pt x="216" y="122"/>
                </a:lnTo>
                <a:lnTo>
                  <a:pt x="222" y="119"/>
                </a:lnTo>
                <a:lnTo>
                  <a:pt x="222" y="108"/>
                </a:lnTo>
                <a:lnTo>
                  <a:pt x="222" y="107"/>
                </a:lnTo>
                <a:lnTo>
                  <a:pt x="214" y="107"/>
                </a:lnTo>
                <a:lnTo>
                  <a:pt x="201" y="110"/>
                </a:lnTo>
                <a:lnTo>
                  <a:pt x="185" y="115"/>
                </a:lnTo>
                <a:lnTo>
                  <a:pt x="167" y="120"/>
                </a:lnTo>
                <a:lnTo>
                  <a:pt x="150" y="126"/>
                </a:lnTo>
                <a:lnTo>
                  <a:pt x="135" y="131"/>
                </a:lnTo>
                <a:lnTo>
                  <a:pt x="125" y="135"/>
                </a:lnTo>
                <a:lnTo>
                  <a:pt x="121" y="137"/>
                </a:lnTo>
                <a:lnTo>
                  <a:pt x="121" y="13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76" name="Freeform 108"/>
          <p:cNvSpPr>
            <a:spLocks/>
          </p:cNvSpPr>
          <p:nvPr/>
        </p:nvSpPr>
        <p:spPr bwMode="auto">
          <a:xfrm>
            <a:off x="13908986" y="6800466"/>
            <a:ext cx="513110" cy="147494"/>
          </a:xfrm>
          <a:custGeom>
            <a:avLst/>
            <a:gdLst>
              <a:gd name="T0" fmla="*/ 465 w 495"/>
              <a:gd name="T1" fmla="*/ 136 h 141"/>
              <a:gd name="T2" fmla="*/ 456 w 495"/>
              <a:gd name="T3" fmla="*/ 130 h 141"/>
              <a:gd name="T4" fmla="*/ 441 w 495"/>
              <a:gd name="T5" fmla="*/ 126 h 141"/>
              <a:gd name="T6" fmla="*/ 399 w 495"/>
              <a:gd name="T7" fmla="*/ 130 h 141"/>
              <a:gd name="T8" fmla="*/ 333 w 495"/>
              <a:gd name="T9" fmla="*/ 121 h 141"/>
              <a:gd name="T10" fmla="*/ 259 w 495"/>
              <a:gd name="T11" fmla="*/ 119 h 141"/>
              <a:gd name="T12" fmla="*/ 242 w 495"/>
              <a:gd name="T13" fmla="*/ 111 h 141"/>
              <a:gd name="T14" fmla="*/ 228 w 495"/>
              <a:gd name="T15" fmla="*/ 99 h 141"/>
              <a:gd name="T16" fmla="*/ 193 w 495"/>
              <a:gd name="T17" fmla="*/ 96 h 141"/>
              <a:gd name="T18" fmla="*/ 148 w 495"/>
              <a:gd name="T19" fmla="*/ 90 h 141"/>
              <a:gd name="T20" fmla="*/ 114 w 495"/>
              <a:gd name="T21" fmla="*/ 82 h 141"/>
              <a:gd name="T22" fmla="*/ 85 w 495"/>
              <a:gd name="T23" fmla="*/ 83 h 141"/>
              <a:gd name="T24" fmla="*/ 65 w 495"/>
              <a:gd name="T25" fmla="*/ 82 h 141"/>
              <a:gd name="T26" fmla="*/ 54 w 495"/>
              <a:gd name="T27" fmla="*/ 76 h 141"/>
              <a:gd name="T28" fmla="*/ 25 w 495"/>
              <a:gd name="T29" fmla="*/ 45 h 141"/>
              <a:gd name="T30" fmla="*/ 0 w 495"/>
              <a:gd name="T31" fmla="*/ 37 h 141"/>
              <a:gd name="T32" fmla="*/ 24 w 495"/>
              <a:gd name="T33" fmla="*/ 13 h 141"/>
              <a:gd name="T34" fmla="*/ 42 w 495"/>
              <a:gd name="T35" fmla="*/ 3 h 141"/>
              <a:gd name="T36" fmla="*/ 84 w 495"/>
              <a:gd name="T37" fmla="*/ 0 h 141"/>
              <a:gd name="T38" fmla="*/ 110 w 495"/>
              <a:gd name="T39" fmla="*/ 4 h 141"/>
              <a:gd name="T40" fmla="*/ 147 w 495"/>
              <a:gd name="T41" fmla="*/ 27 h 141"/>
              <a:gd name="T42" fmla="*/ 185 w 495"/>
              <a:gd name="T43" fmla="*/ 48 h 141"/>
              <a:gd name="T44" fmla="*/ 213 w 495"/>
              <a:gd name="T45" fmla="*/ 54 h 141"/>
              <a:gd name="T46" fmla="*/ 226 w 495"/>
              <a:gd name="T47" fmla="*/ 50 h 141"/>
              <a:gd name="T48" fmla="*/ 241 w 495"/>
              <a:gd name="T49" fmla="*/ 40 h 141"/>
              <a:gd name="T50" fmla="*/ 256 w 495"/>
              <a:gd name="T51" fmla="*/ 28 h 141"/>
              <a:gd name="T52" fmla="*/ 274 w 495"/>
              <a:gd name="T53" fmla="*/ 28 h 141"/>
              <a:gd name="T54" fmla="*/ 294 w 495"/>
              <a:gd name="T55" fmla="*/ 36 h 141"/>
              <a:gd name="T56" fmla="*/ 320 w 495"/>
              <a:gd name="T57" fmla="*/ 53 h 141"/>
              <a:gd name="T58" fmla="*/ 335 w 495"/>
              <a:gd name="T59" fmla="*/ 57 h 141"/>
              <a:gd name="T60" fmla="*/ 383 w 495"/>
              <a:gd name="T61" fmla="*/ 54 h 141"/>
              <a:gd name="T62" fmla="*/ 404 w 495"/>
              <a:gd name="T63" fmla="*/ 54 h 141"/>
              <a:gd name="T64" fmla="*/ 394 w 495"/>
              <a:gd name="T65" fmla="*/ 58 h 141"/>
              <a:gd name="T66" fmla="*/ 353 w 495"/>
              <a:gd name="T67" fmla="*/ 64 h 141"/>
              <a:gd name="T68" fmla="*/ 356 w 495"/>
              <a:gd name="T69" fmla="*/ 76 h 141"/>
              <a:gd name="T70" fmla="*/ 392 w 495"/>
              <a:gd name="T71" fmla="*/ 84 h 141"/>
              <a:gd name="T72" fmla="*/ 420 w 495"/>
              <a:gd name="T73" fmla="*/ 86 h 141"/>
              <a:gd name="T74" fmla="*/ 427 w 495"/>
              <a:gd name="T75" fmla="*/ 97 h 141"/>
              <a:gd name="T76" fmla="*/ 437 w 495"/>
              <a:gd name="T77" fmla="*/ 106 h 141"/>
              <a:gd name="T78" fmla="*/ 451 w 495"/>
              <a:gd name="T79" fmla="*/ 104 h 141"/>
              <a:gd name="T80" fmla="*/ 468 w 495"/>
              <a:gd name="T81" fmla="*/ 103 h 141"/>
              <a:gd name="T82" fmla="*/ 490 w 495"/>
              <a:gd name="T83" fmla="*/ 125 h 141"/>
              <a:gd name="T84" fmla="*/ 475 w 495"/>
              <a:gd name="T85" fmla="*/ 13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5" h="141">
                <a:moveTo>
                  <a:pt x="475" y="138"/>
                </a:moveTo>
                <a:lnTo>
                  <a:pt x="470" y="137"/>
                </a:lnTo>
                <a:lnTo>
                  <a:pt x="465" y="136"/>
                </a:lnTo>
                <a:lnTo>
                  <a:pt x="462" y="135"/>
                </a:lnTo>
                <a:lnTo>
                  <a:pt x="459" y="133"/>
                </a:lnTo>
                <a:lnTo>
                  <a:pt x="456" y="130"/>
                </a:lnTo>
                <a:lnTo>
                  <a:pt x="451" y="128"/>
                </a:lnTo>
                <a:lnTo>
                  <a:pt x="447" y="127"/>
                </a:lnTo>
                <a:lnTo>
                  <a:pt x="441" y="126"/>
                </a:lnTo>
                <a:lnTo>
                  <a:pt x="441" y="141"/>
                </a:lnTo>
                <a:lnTo>
                  <a:pt x="420" y="135"/>
                </a:lnTo>
                <a:lnTo>
                  <a:pt x="399" y="130"/>
                </a:lnTo>
                <a:lnTo>
                  <a:pt x="378" y="126"/>
                </a:lnTo>
                <a:lnTo>
                  <a:pt x="355" y="123"/>
                </a:lnTo>
                <a:lnTo>
                  <a:pt x="333" y="121"/>
                </a:lnTo>
                <a:lnTo>
                  <a:pt x="309" y="120"/>
                </a:lnTo>
                <a:lnTo>
                  <a:pt x="284" y="119"/>
                </a:lnTo>
                <a:lnTo>
                  <a:pt x="259" y="119"/>
                </a:lnTo>
                <a:lnTo>
                  <a:pt x="252" y="117"/>
                </a:lnTo>
                <a:lnTo>
                  <a:pt x="246" y="115"/>
                </a:lnTo>
                <a:lnTo>
                  <a:pt x="242" y="111"/>
                </a:lnTo>
                <a:lnTo>
                  <a:pt x="238" y="107"/>
                </a:lnTo>
                <a:lnTo>
                  <a:pt x="233" y="103"/>
                </a:lnTo>
                <a:lnTo>
                  <a:pt x="228" y="99"/>
                </a:lnTo>
                <a:lnTo>
                  <a:pt x="223" y="97"/>
                </a:lnTo>
                <a:lnTo>
                  <a:pt x="216" y="96"/>
                </a:lnTo>
                <a:lnTo>
                  <a:pt x="193" y="96"/>
                </a:lnTo>
                <a:lnTo>
                  <a:pt x="172" y="94"/>
                </a:lnTo>
                <a:lnTo>
                  <a:pt x="160" y="93"/>
                </a:lnTo>
                <a:lnTo>
                  <a:pt x="148" y="90"/>
                </a:lnTo>
                <a:lnTo>
                  <a:pt x="136" y="88"/>
                </a:lnTo>
                <a:lnTo>
                  <a:pt x="123" y="84"/>
                </a:lnTo>
                <a:lnTo>
                  <a:pt x="114" y="82"/>
                </a:lnTo>
                <a:lnTo>
                  <a:pt x="104" y="82"/>
                </a:lnTo>
                <a:lnTo>
                  <a:pt x="95" y="82"/>
                </a:lnTo>
                <a:lnTo>
                  <a:pt x="85" y="83"/>
                </a:lnTo>
                <a:lnTo>
                  <a:pt x="77" y="84"/>
                </a:lnTo>
                <a:lnTo>
                  <a:pt x="69" y="83"/>
                </a:lnTo>
                <a:lnTo>
                  <a:pt x="65" y="82"/>
                </a:lnTo>
                <a:lnTo>
                  <a:pt x="62" y="81"/>
                </a:lnTo>
                <a:lnTo>
                  <a:pt x="57" y="79"/>
                </a:lnTo>
                <a:lnTo>
                  <a:pt x="54" y="76"/>
                </a:lnTo>
                <a:lnTo>
                  <a:pt x="42" y="62"/>
                </a:lnTo>
                <a:lnTo>
                  <a:pt x="31" y="49"/>
                </a:lnTo>
                <a:lnTo>
                  <a:pt x="25" y="45"/>
                </a:lnTo>
                <a:lnTo>
                  <a:pt x="17" y="41"/>
                </a:lnTo>
                <a:lnTo>
                  <a:pt x="9" y="38"/>
                </a:lnTo>
                <a:lnTo>
                  <a:pt x="0" y="37"/>
                </a:lnTo>
                <a:lnTo>
                  <a:pt x="4" y="31"/>
                </a:lnTo>
                <a:lnTo>
                  <a:pt x="16" y="19"/>
                </a:lnTo>
                <a:lnTo>
                  <a:pt x="24" y="13"/>
                </a:lnTo>
                <a:lnTo>
                  <a:pt x="30" y="8"/>
                </a:lnTo>
                <a:lnTo>
                  <a:pt x="37" y="4"/>
                </a:lnTo>
                <a:lnTo>
                  <a:pt x="42" y="3"/>
                </a:lnTo>
                <a:lnTo>
                  <a:pt x="54" y="10"/>
                </a:lnTo>
                <a:lnTo>
                  <a:pt x="69" y="5"/>
                </a:lnTo>
                <a:lnTo>
                  <a:pt x="84" y="0"/>
                </a:lnTo>
                <a:lnTo>
                  <a:pt x="94" y="0"/>
                </a:lnTo>
                <a:lnTo>
                  <a:pt x="103" y="2"/>
                </a:lnTo>
                <a:lnTo>
                  <a:pt x="110" y="4"/>
                </a:lnTo>
                <a:lnTo>
                  <a:pt x="119" y="8"/>
                </a:lnTo>
                <a:lnTo>
                  <a:pt x="133" y="17"/>
                </a:lnTo>
                <a:lnTo>
                  <a:pt x="147" y="27"/>
                </a:lnTo>
                <a:lnTo>
                  <a:pt x="161" y="36"/>
                </a:lnTo>
                <a:lnTo>
                  <a:pt x="177" y="45"/>
                </a:lnTo>
                <a:lnTo>
                  <a:pt x="185" y="48"/>
                </a:lnTo>
                <a:lnTo>
                  <a:pt x="193" y="50"/>
                </a:lnTo>
                <a:lnTo>
                  <a:pt x="203" y="53"/>
                </a:lnTo>
                <a:lnTo>
                  <a:pt x="213" y="54"/>
                </a:lnTo>
                <a:lnTo>
                  <a:pt x="217" y="53"/>
                </a:lnTo>
                <a:lnTo>
                  <a:pt x="221" y="53"/>
                </a:lnTo>
                <a:lnTo>
                  <a:pt x="226" y="50"/>
                </a:lnTo>
                <a:lnTo>
                  <a:pt x="229" y="49"/>
                </a:lnTo>
                <a:lnTo>
                  <a:pt x="235" y="45"/>
                </a:lnTo>
                <a:lnTo>
                  <a:pt x="241" y="40"/>
                </a:lnTo>
                <a:lnTo>
                  <a:pt x="245" y="35"/>
                </a:lnTo>
                <a:lnTo>
                  <a:pt x="251" y="31"/>
                </a:lnTo>
                <a:lnTo>
                  <a:pt x="256" y="28"/>
                </a:lnTo>
                <a:lnTo>
                  <a:pt x="262" y="27"/>
                </a:lnTo>
                <a:lnTo>
                  <a:pt x="269" y="27"/>
                </a:lnTo>
                <a:lnTo>
                  <a:pt x="274" y="28"/>
                </a:lnTo>
                <a:lnTo>
                  <a:pt x="280" y="29"/>
                </a:lnTo>
                <a:lnTo>
                  <a:pt x="285" y="31"/>
                </a:lnTo>
                <a:lnTo>
                  <a:pt x="294" y="36"/>
                </a:lnTo>
                <a:lnTo>
                  <a:pt x="302" y="42"/>
                </a:lnTo>
                <a:lnTo>
                  <a:pt x="311" y="47"/>
                </a:lnTo>
                <a:lnTo>
                  <a:pt x="320" y="53"/>
                </a:lnTo>
                <a:lnTo>
                  <a:pt x="324" y="55"/>
                </a:lnTo>
                <a:lnTo>
                  <a:pt x="329" y="56"/>
                </a:lnTo>
                <a:lnTo>
                  <a:pt x="335" y="57"/>
                </a:lnTo>
                <a:lnTo>
                  <a:pt x="340" y="57"/>
                </a:lnTo>
                <a:lnTo>
                  <a:pt x="369" y="55"/>
                </a:lnTo>
                <a:lnTo>
                  <a:pt x="383" y="54"/>
                </a:lnTo>
                <a:lnTo>
                  <a:pt x="390" y="54"/>
                </a:lnTo>
                <a:lnTo>
                  <a:pt x="390" y="54"/>
                </a:lnTo>
                <a:lnTo>
                  <a:pt x="404" y="54"/>
                </a:lnTo>
                <a:lnTo>
                  <a:pt x="406" y="54"/>
                </a:lnTo>
                <a:lnTo>
                  <a:pt x="402" y="56"/>
                </a:lnTo>
                <a:lnTo>
                  <a:pt x="394" y="58"/>
                </a:lnTo>
                <a:lnTo>
                  <a:pt x="384" y="60"/>
                </a:lnTo>
                <a:lnTo>
                  <a:pt x="374" y="62"/>
                </a:lnTo>
                <a:lnTo>
                  <a:pt x="353" y="64"/>
                </a:lnTo>
                <a:lnTo>
                  <a:pt x="343" y="64"/>
                </a:lnTo>
                <a:lnTo>
                  <a:pt x="350" y="71"/>
                </a:lnTo>
                <a:lnTo>
                  <a:pt x="356" y="76"/>
                </a:lnTo>
                <a:lnTo>
                  <a:pt x="364" y="80"/>
                </a:lnTo>
                <a:lnTo>
                  <a:pt x="373" y="82"/>
                </a:lnTo>
                <a:lnTo>
                  <a:pt x="392" y="84"/>
                </a:lnTo>
                <a:lnTo>
                  <a:pt x="414" y="84"/>
                </a:lnTo>
                <a:lnTo>
                  <a:pt x="417" y="85"/>
                </a:lnTo>
                <a:lnTo>
                  <a:pt x="420" y="86"/>
                </a:lnTo>
                <a:lnTo>
                  <a:pt x="422" y="89"/>
                </a:lnTo>
                <a:lnTo>
                  <a:pt x="424" y="92"/>
                </a:lnTo>
                <a:lnTo>
                  <a:pt x="427" y="97"/>
                </a:lnTo>
                <a:lnTo>
                  <a:pt x="429" y="99"/>
                </a:lnTo>
                <a:lnTo>
                  <a:pt x="433" y="103"/>
                </a:lnTo>
                <a:lnTo>
                  <a:pt x="437" y="106"/>
                </a:lnTo>
                <a:lnTo>
                  <a:pt x="442" y="107"/>
                </a:lnTo>
                <a:lnTo>
                  <a:pt x="447" y="106"/>
                </a:lnTo>
                <a:lnTo>
                  <a:pt x="451" y="104"/>
                </a:lnTo>
                <a:lnTo>
                  <a:pt x="457" y="103"/>
                </a:lnTo>
                <a:lnTo>
                  <a:pt x="462" y="102"/>
                </a:lnTo>
                <a:lnTo>
                  <a:pt x="468" y="103"/>
                </a:lnTo>
                <a:lnTo>
                  <a:pt x="483" y="112"/>
                </a:lnTo>
                <a:lnTo>
                  <a:pt x="495" y="119"/>
                </a:lnTo>
                <a:lnTo>
                  <a:pt x="490" y="125"/>
                </a:lnTo>
                <a:lnTo>
                  <a:pt x="485" y="132"/>
                </a:lnTo>
                <a:lnTo>
                  <a:pt x="479" y="136"/>
                </a:lnTo>
                <a:lnTo>
                  <a:pt x="475" y="13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77" name="Freeform 109"/>
          <p:cNvSpPr>
            <a:spLocks/>
          </p:cNvSpPr>
          <p:nvPr/>
        </p:nvSpPr>
        <p:spPr bwMode="auto">
          <a:xfrm>
            <a:off x="14631893" y="6918876"/>
            <a:ext cx="157880" cy="35315"/>
          </a:xfrm>
          <a:custGeom>
            <a:avLst/>
            <a:gdLst>
              <a:gd name="T0" fmla="*/ 101 w 152"/>
              <a:gd name="T1" fmla="*/ 35 h 35"/>
              <a:gd name="T2" fmla="*/ 84 w 152"/>
              <a:gd name="T3" fmla="*/ 35 h 35"/>
              <a:gd name="T4" fmla="*/ 65 w 152"/>
              <a:gd name="T5" fmla="*/ 35 h 35"/>
              <a:gd name="T6" fmla="*/ 50 w 152"/>
              <a:gd name="T7" fmla="*/ 35 h 35"/>
              <a:gd name="T8" fmla="*/ 38 w 152"/>
              <a:gd name="T9" fmla="*/ 35 h 35"/>
              <a:gd name="T10" fmla="*/ 28 w 152"/>
              <a:gd name="T11" fmla="*/ 34 h 35"/>
              <a:gd name="T12" fmla="*/ 15 w 152"/>
              <a:gd name="T13" fmla="*/ 33 h 35"/>
              <a:gd name="T14" fmla="*/ 9 w 152"/>
              <a:gd name="T15" fmla="*/ 31 h 35"/>
              <a:gd name="T16" fmla="*/ 4 w 152"/>
              <a:gd name="T17" fmla="*/ 26 h 35"/>
              <a:gd name="T18" fmla="*/ 3 w 152"/>
              <a:gd name="T19" fmla="*/ 24 h 35"/>
              <a:gd name="T20" fmla="*/ 1 w 152"/>
              <a:gd name="T21" fmla="*/ 22 h 35"/>
              <a:gd name="T22" fmla="*/ 0 w 152"/>
              <a:gd name="T23" fmla="*/ 19 h 35"/>
              <a:gd name="T24" fmla="*/ 0 w 152"/>
              <a:gd name="T25" fmla="*/ 15 h 35"/>
              <a:gd name="T26" fmla="*/ 1 w 152"/>
              <a:gd name="T27" fmla="*/ 12 h 35"/>
              <a:gd name="T28" fmla="*/ 3 w 152"/>
              <a:gd name="T29" fmla="*/ 9 h 35"/>
              <a:gd name="T30" fmla="*/ 7 w 152"/>
              <a:gd name="T31" fmla="*/ 7 h 35"/>
              <a:gd name="T32" fmla="*/ 11 w 152"/>
              <a:gd name="T33" fmla="*/ 6 h 35"/>
              <a:gd name="T34" fmla="*/ 21 w 152"/>
              <a:gd name="T35" fmla="*/ 5 h 35"/>
              <a:gd name="T36" fmla="*/ 31 w 152"/>
              <a:gd name="T37" fmla="*/ 5 h 35"/>
              <a:gd name="T38" fmla="*/ 42 w 152"/>
              <a:gd name="T39" fmla="*/ 5 h 35"/>
              <a:gd name="T40" fmla="*/ 51 w 152"/>
              <a:gd name="T41" fmla="*/ 7 h 35"/>
              <a:gd name="T42" fmla="*/ 60 w 152"/>
              <a:gd name="T43" fmla="*/ 8 h 35"/>
              <a:gd name="T44" fmla="*/ 68 w 152"/>
              <a:gd name="T45" fmla="*/ 10 h 35"/>
              <a:gd name="T46" fmla="*/ 75 w 152"/>
              <a:gd name="T47" fmla="*/ 12 h 35"/>
              <a:gd name="T48" fmla="*/ 84 w 152"/>
              <a:gd name="T49" fmla="*/ 14 h 35"/>
              <a:gd name="T50" fmla="*/ 91 w 152"/>
              <a:gd name="T51" fmla="*/ 15 h 35"/>
              <a:gd name="T52" fmla="*/ 101 w 152"/>
              <a:gd name="T53" fmla="*/ 15 h 35"/>
              <a:gd name="T54" fmla="*/ 110 w 152"/>
              <a:gd name="T55" fmla="*/ 15 h 35"/>
              <a:gd name="T56" fmla="*/ 117 w 152"/>
              <a:gd name="T57" fmla="*/ 14 h 35"/>
              <a:gd name="T58" fmla="*/ 124 w 152"/>
              <a:gd name="T59" fmla="*/ 13 h 35"/>
              <a:gd name="T60" fmla="*/ 130 w 152"/>
              <a:gd name="T61" fmla="*/ 11 h 35"/>
              <a:gd name="T62" fmla="*/ 141 w 152"/>
              <a:gd name="T63" fmla="*/ 7 h 35"/>
              <a:gd name="T64" fmla="*/ 152 w 152"/>
              <a:gd name="T65" fmla="*/ 0 h 35"/>
              <a:gd name="T66" fmla="*/ 146 w 152"/>
              <a:gd name="T67" fmla="*/ 8 h 35"/>
              <a:gd name="T68" fmla="*/ 141 w 152"/>
              <a:gd name="T69" fmla="*/ 14 h 35"/>
              <a:gd name="T70" fmla="*/ 136 w 152"/>
              <a:gd name="T71" fmla="*/ 20 h 35"/>
              <a:gd name="T72" fmla="*/ 130 w 152"/>
              <a:gd name="T73" fmla="*/ 23 h 35"/>
              <a:gd name="T74" fmla="*/ 117 w 152"/>
              <a:gd name="T75" fmla="*/ 29 h 35"/>
              <a:gd name="T76" fmla="*/ 101 w 152"/>
              <a:gd name="T7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 h="35">
                <a:moveTo>
                  <a:pt x="101" y="35"/>
                </a:moveTo>
                <a:lnTo>
                  <a:pt x="84" y="35"/>
                </a:lnTo>
                <a:lnTo>
                  <a:pt x="65" y="35"/>
                </a:lnTo>
                <a:lnTo>
                  <a:pt x="50" y="35"/>
                </a:lnTo>
                <a:lnTo>
                  <a:pt x="38" y="35"/>
                </a:lnTo>
                <a:lnTo>
                  <a:pt x="28" y="34"/>
                </a:lnTo>
                <a:lnTo>
                  <a:pt x="15" y="33"/>
                </a:lnTo>
                <a:lnTo>
                  <a:pt x="9" y="31"/>
                </a:lnTo>
                <a:lnTo>
                  <a:pt x="4" y="26"/>
                </a:lnTo>
                <a:lnTo>
                  <a:pt x="3" y="24"/>
                </a:lnTo>
                <a:lnTo>
                  <a:pt x="1" y="22"/>
                </a:lnTo>
                <a:lnTo>
                  <a:pt x="0" y="19"/>
                </a:lnTo>
                <a:lnTo>
                  <a:pt x="0" y="15"/>
                </a:lnTo>
                <a:lnTo>
                  <a:pt x="1" y="12"/>
                </a:lnTo>
                <a:lnTo>
                  <a:pt x="3" y="9"/>
                </a:lnTo>
                <a:lnTo>
                  <a:pt x="7" y="7"/>
                </a:lnTo>
                <a:lnTo>
                  <a:pt x="11" y="6"/>
                </a:lnTo>
                <a:lnTo>
                  <a:pt x="21" y="5"/>
                </a:lnTo>
                <a:lnTo>
                  <a:pt x="31" y="5"/>
                </a:lnTo>
                <a:lnTo>
                  <a:pt x="42" y="5"/>
                </a:lnTo>
                <a:lnTo>
                  <a:pt x="51" y="7"/>
                </a:lnTo>
                <a:lnTo>
                  <a:pt x="60" y="8"/>
                </a:lnTo>
                <a:lnTo>
                  <a:pt x="68" y="10"/>
                </a:lnTo>
                <a:lnTo>
                  <a:pt x="75" y="12"/>
                </a:lnTo>
                <a:lnTo>
                  <a:pt x="84" y="14"/>
                </a:lnTo>
                <a:lnTo>
                  <a:pt x="91" y="15"/>
                </a:lnTo>
                <a:lnTo>
                  <a:pt x="101" y="15"/>
                </a:lnTo>
                <a:lnTo>
                  <a:pt x="110" y="15"/>
                </a:lnTo>
                <a:lnTo>
                  <a:pt x="117" y="14"/>
                </a:lnTo>
                <a:lnTo>
                  <a:pt x="124" y="13"/>
                </a:lnTo>
                <a:lnTo>
                  <a:pt x="130" y="11"/>
                </a:lnTo>
                <a:lnTo>
                  <a:pt x="141" y="7"/>
                </a:lnTo>
                <a:lnTo>
                  <a:pt x="152" y="0"/>
                </a:lnTo>
                <a:lnTo>
                  <a:pt x="146" y="8"/>
                </a:lnTo>
                <a:lnTo>
                  <a:pt x="141" y="14"/>
                </a:lnTo>
                <a:lnTo>
                  <a:pt x="136" y="20"/>
                </a:lnTo>
                <a:lnTo>
                  <a:pt x="130" y="23"/>
                </a:lnTo>
                <a:lnTo>
                  <a:pt x="117" y="29"/>
                </a:lnTo>
                <a:lnTo>
                  <a:pt x="101" y="3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78" name="Freeform 110"/>
          <p:cNvSpPr>
            <a:spLocks/>
          </p:cNvSpPr>
          <p:nvPr/>
        </p:nvSpPr>
        <p:spPr bwMode="auto">
          <a:xfrm>
            <a:off x="14480226" y="6927218"/>
            <a:ext cx="110100" cy="37393"/>
          </a:xfrm>
          <a:custGeom>
            <a:avLst/>
            <a:gdLst>
              <a:gd name="T0" fmla="*/ 106 w 106"/>
              <a:gd name="T1" fmla="*/ 25 h 37"/>
              <a:gd name="T2" fmla="*/ 92 w 106"/>
              <a:gd name="T3" fmla="*/ 25 h 37"/>
              <a:gd name="T4" fmla="*/ 89 w 106"/>
              <a:gd name="T5" fmla="*/ 25 h 37"/>
              <a:gd name="T6" fmla="*/ 76 w 106"/>
              <a:gd name="T7" fmla="*/ 20 h 37"/>
              <a:gd name="T8" fmla="*/ 74 w 106"/>
              <a:gd name="T9" fmla="*/ 20 h 37"/>
              <a:gd name="T10" fmla="*/ 64 w 106"/>
              <a:gd name="T11" fmla="*/ 25 h 37"/>
              <a:gd name="T12" fmla="*/ 55 w 106"/>
              <a:gd name="T13" fmla="*/ 30 h 37"/>
              <a:gd name="T14" fmla="*/ 51 w 106"/>
              <a:gd name="T15" fmla="*/ 32 h 37"/>
              <a:gd name="T16" fmla="*/ 45 w 106"/>
              <a:gd name="T17" fmla="*/ 34 h 37"/>
              <a:gd name="T18" fmla="*/ 41 w 106"/>
              <a:gd name="T19" fmla="*/ 37 h 37"/>
              <a:gd name="T20" fmla="*/ 35 w 106"/>
              <a:gd name="T21" fmla="*/ 37 h 37"/>
              <a:gd name="T22" fmla="*/ 24 w 106"/>
              <a:gd name="T23" fmla="*/ 36 h 37"/>
              <a:gd name="T24" fmla="*/ 12 w 106"/>
              <a:gd name="T25" fmla="*/ 33 h 37"/>
              <a:gd name="T26" fmla="*/ 7 w 106"/>
              <a:gd name="T27" fmla="*/ 32 h 37"/>
              <a:gd name="T28" fmla="*/ 3 w 106"/>
              <a:gd name="T29" fmla="*/ 30 h 37"/>
              <a:gd name="T30" fmla="*/ 1 w 106"/>
              <a:gd name="T31" fmla="*/ 27 h 37"/>
              <a:gd name="T32" fmla="*/ 0 w 106"/>
              <a:gd name="T33" fmla="*/ 25 h 37"/>
              <a:gd name="T34" fmla="*/ 1 w 106"/>
              <a:gd name="T35" fmla="*/ 17 h 37"/>
              <a:gd name="T36" fmla="*/ 2 w 106"/>
              <a:gd name="T37" fmla="*/ 13 h 37"/>
              <a:gd name="T38" fmla="*/ 4 w 106"/>
              <a:gd name="T39" fmla="*/ 8 h 37"/>
              <a:gd name="T40" fmla="*/ 7 w 106"/>
              <a:gd name="T41" fmla="*/ 6 h 37"/>
              <a:gd name="T42" fmla="*/ 12 w 106"/>
              <a:gd name="T43" fmla="*/ 5 h 37"/>
              <a:gd name="T44" fmla="*/ 16 w 106"/>
              <a:gd name="T45" fmla="*/ 4 h 37"/>
              <a:gd name="T46" fmla="*/ 21 w 106"/>
              <a:gd name="T47" fmla="*/ 4 h 37"/>
              <a:gd name="T48" fmla="*/ 28 w 106"/>
              <a:gd name="T49" fmla="*/ 3 h 37"/>
              <a:gd name="T50" fmla="*/ 38 w 106"/>
              <a:gd name="T51" fmla="*/ 4 h 37"/>
              <a:gd name="T52" fmla="*/ 46 w 106"/>
              <a:gd name="T53" fmla="*/ 6 h 37"/>
              <a:gd name="T54" fmla="*/ 54 w 106"/>
              <a:gd name="T55" fmla="*/ 8 h 37"/>
              <a:gd name="T56" fmla="*/ 62 w 106"/>
              <a:gd name="T57" fmla="*/ 12 h 37"/>
              <a:gd name="T58" fmla="*/ 62 w 106"/>
              <a:gd name="T59" fmla="*/ 0 h 37"/>
              <a:gd name="T60" fmla="*/ 87 w 106"/>
              <a:gd name="T61" fmla="*/ 0 h 37"/>
              <a:gd name="T62" fmla="*/ 100 w 106"/>
              <a:gd name="T63" fmla="*/ 0 h 37"/>
              <a:gd name="T64" fmla="*/ 105 w 106"/>
              <a:gd name="T65" fmla="*/ 0 h 37"/>
              <a:gd name="T66" fmla="*/ 106 w 106"/>
              <a:gd name="T67" fmla="*/ 0 h 37"/>
              <a:gd name="T68" fmla="*/ 105 w 106"/>
              <a:gd name="T69" fmla="*/ 8 h 37"/>
              <a:gd name="T70" fmla="*/ 103 w 106"/>
              <a:gd name="T71" fmla="*/ 15 h 37"/>
              <a:gd name="T72" fmla="*/ 103 w 106"/>
              <a:gd name="T73" fmla="*/ 20 h 37"/>
              <a:gd name="T74" fmla="*/ 106 w 106"/>
              <a:gd name="T75" fmla="*/ 2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6" h="37">
                <a:moveTo>
                  <a:pt x="106" y="25"/>
                </a:moveTo>
                <a:lnTo>
                  <a:pt x="92" y="25"/>
                </a:lnTo>
                <a:lnTo>
                  <a:pt x="89" y="25"/>
                </a:lnTo>
                <a:lnTo>
                  <a:pt x="76" y="20"/>
                </a:lnTo>
                <a:lnTo>
                  <a:pt x="74" y="20"/>
                </a:lnTo>
                <a:lnTo>
                  <a:pt x="64" y="25"/>
                </a:lnTo>
                <a:lnTo>
                  <a:pt x="55" y="30"/>
                </a:lnTo>
                <a:lnTo>
                  <a:pt x="51" y="32"/>
                </a:lnTo>
                <a:lnTo>
                  <a:pt x="45" y="34"/>
                </a:lnTo>
                <a:lnTo>
                  <a:pt x="41" y="37"/>
                </a:lnTo>
                <a:lnTo>
                  <a:pt x="35" y="37"/>
                </a:lnTo>
                <a:lnTo>
                  <a:pt x="24" y="36"/>
                </a:lnTo>
                <a:lnTo>
                  <a:pt x="12" y="33"/>
                </a:lnTo>
                <a:lnTo>
                  <a:pt x="7" y="32"/>
                </a:lnTo>
                <a:lnTo>
                  <a:pt x="3" y="30"/>
                </a:lnTo>
                <a:lnTo>
                  <a:pt x="1" y="27"/>
                </a:lnTo>
                <a:lnTo>
                  <a:pt x="0" y="25"/>
                </a:lnTo>
                <a:lnTo>
                  <a:pt x="1" y="17"/>
                </a:lnTo>
                <a:lnTo>
                  <a:pt x="2" y="13"/>
                </a:lnTo>
                <a:lnTo>
                  <a:pt x="4" y="8"/>
                </a:lnTo>
                <a:lnTo>
                  <a:pt x="7" y="6"/>
                </a:lnTo>
                <a:lnTo>
                  <a:pt x="12" y="5"/>
                </a:lnTo>
                <a:lnTo>
                  <a:pt x="16" y="4"/>
                </a:lnTo>
                <a:lnTo>
                  <a:pt x="21" y="4"/>
                </a:lnTo>
                <a:lnTo>
                  <a:pt x="28" y="3"/>
                </a:lnTo>
                <a:lnTo>
                  <a:pt x="38" y="4"/>
                </a:lnTo>
                <a:lnTo>
                  <a:pt x="46" y="6"/>
                </a:lnTo>
                <a:lnTo>
                  <a:pt x="54" y="8"/>
                </a:lnTo>
                <a:lnTo>
                  <a:pt x="62" y="12"/>
                </a:lnTo>
                <a:lnTo>
                  <a:pt x="62" y="0"/>
                </a:lnTo>
                <a:lnTo>
                  <a:pt x="87" y="0"/>
                </a:lnTo>
                <a:lnTo>
                  <a:pt x="100" y="0"/>
                </a:lnTo>
                <a:lnTo>
                  <a:pt x="105" y="0"/>
                </a:lnTo>
                <a:lnTo>
                  <a:pt x="106" y="0"/>
                </a:lnTo>
                <a:lnTo>
                  <a:pt x="105" y="8"/>
                </a:lnTo>
                <a:lnTo>
                  <a:pt x="103" y="15"/>
                </a:lnTo>
                <a:lnTo>
                  <a:pt x="103" y="20"/>
                </a:lnTo>
                <a:lnTo>
                  <a:pt x="106" y="2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79" name="Freeform 111"/>
          <p:cNvSpPr>
            <a:spLocks/>
          </p:cNvSpPr>
          <p:nvPr/>
        </p:nvSpPr>
        <p:spPr bwMode="auto">
          <a:xfrm>
            <a:off x="14594493" y="6972887"/>
            <a:ext cx="81018" cy="56091"/>
          </a:xfrm>
          <a:custGeom>
            <a:avLst/>
            <a:gdLst>
              <a:gd name="T0" fmla="*/ 58 w 78"/>
              <a:gd name="T1" fmla="*/ 54 h 54"/>
              <a:gd name="T2" fmla="*/ 54 w 78"/>
              <a:gd name="T3" fmla="*/ 53 h 54"/>
              <a:gd name="T4" fmla="*/ 52 w 78"/>
              <a:gd name="T5" fmla="*/ 51 h 54"/>
              <a:gd name="T6" fmla="*/ 50 w 78"/>
              <a:gd name="T7" fmla="*/ 49 h 54"/>
              <a:gd name="T8" fmla="*/ 47 w 78"/>
              <a:gd name="T9" fmla="*/ 46 h 54"/>
              <a:gd name="T10" fmla="*/ 46 w 78"/>
              <a:gd name="T11" fmla="*/ 38 h 54"/>
              <a:gd name="T12" fmla="*/ 46 w 78"/>
              <a:gd name="T13" fmla="*/ 34 h 54"/>
              <a:gd name="T14" fmla="*/ 32 w 78"/>
              <a:gd name="T15" fmla="*/ 33 h 54"/>
              <a:gd name="T16" fmla="*/ 17 w 78"/>
              <a:gd name="T17" fmla="*/ 29 h 54"/>
              <a:gd name="T18" fmla="*/ 11 w 78"/>
              <a:gd name="T19" fmla="*/ 26 h 54"/>
              <a:gd name="T20" fmla="*/ 4 w 78"/>
              <a:gd name="T21" fmla="*/ 23 h 54"/>
              <a:gd name="T22" fmla="*/ 2 w 78"/>
              <a:gd name="T23" fmla="*/ 21 h 54"/>
              <a:gd name="T24" fmla="*/ 1 w 78"/>
              <a:gd name="T25" fmla="*/ 19 h 54"/>
              <a:gd name="T26" fmla="*/ 0 w 78"/>
              <a:gd name="T27" fmla="*/ 15 h 54"/>
              <a:gd name="T28" fmla="*/ 0 w 78"/>
              <a:gd name="T29" fmla="*/ 13 h 54"/>
              <a:gd name="T30" fmla="*/ 0 w 78"/>
              <a:gd name="T31" fmla="*/ 10 h 54"/>
              <a:gd name="T32" fmla="*/ 1 w 78"/>
              <a:gd name="T33" fmla="*/ 8 h 54"/>
              <a:gd name="T34" fmla="*/ 2 w 78"/>
              <a:gd name="T35" fmla="*/ 6 h 54"/>
              <a:gd name="T36" fmla="*/ 3 w 78"/>
              <a:gd name="T37" fmla="*/ 3 h 54"/>
              <a:gd name="T38" fmla="*/ 7 w 78"/>
              <a:gd name="T39" fmla="*/ 1 h 54"/>
              <a:gd name="T40" fmla="*/ 13 w 78"/>
              <a:gd name="T41" fmla="*/ 0 h 54"/>
              <a:gd name="T42" fmla="*/ 25 w 78"/>
              <a:gd name="T43" fmla="*/ 0 h 54"/>
              <a:gd name="T44" fmla="*/ 34 w 78"/>
              <a:gd name="T45" fmla="*/ 0 h 54"/>
              <a:gd name="T46" fmla="*/ 51 w 78"/>
              <a:gd name="T47" fmla="*/ 0 h 54"/>
              <a:gd name="T48" fmla="*/ 51 w 78"/>
              <a:gd name="T49" fmla="*/ 4 h 54"/>
              <a:gd name="T50" fmla="*/ 52 w 78"/>
              <a:gd name="T51" fmla="*/ 9 h 54"/>
              <a:gd name="T52" fmla="*/ 53 w 78"/>
              <a:gd name="T53" fmla="*/ 12 h 54"/>
              <a:gd name="T54" fmla="*/ 55 w 78"/>
              <a:gd name="T55" fmla="*/ 14 h 54"/>
              <a:gd name="T56" fmla="*/ 59 w 78"/>
              <a:gd name="T57" fmla="*/ 19 h 54"/>
              <a:gd name="T58" fmla="*/ 64 w 78"/>
              <a:gd name="T59" fmla="*/ 23 h 54"/>
              <a:gd name="T60" fmla="*/ 69 w 78"/>
              <a:gd name="T61" fmla="*/ 26 h 54"/>
              <a:gd name="T62" fmla="*/ 73 w 78"/>
              <a:gd name="T63" fmla="*/ 29 h 54"/>
              <a:gd name="T64" fmla="*/ 75 w 78"/>
              <a:gd name="T65" fmla="*/ 33 h 54"/>
              <a:gd name="T66" fmla="*/ 77 w 78"/>
              <a:gd name="T67" fmla="*/ 35 h 54"/>
              <a:gd name="T68" fmla="*/ 78 w 78"/>
              <a:gd name="T69" fmla="*/ 38 h 54"/>
              <a:gd name="T70" fmla="*/ 78 w 78"/>
              <a:gd name="T71" fmla="*/ 41 h 54"/>
              <a:gd name="T72" fmla="*/ 78 w 78"/>
              <a:gd name="T73" fmla="*/ 45 h 54"/>
              <a:gd name="T74" fmla="*/ 77 w 78"/>
              <a:gd name="T75" fmla="*/ 47 h 54"/>
              <a:gd name="T76" fmla="*/ 74 w 78"/>
              <a:gd name="T77" fmla="*/ 49 h 54"/>
              <a:gd name="T78" fmla="*/ 72 w 78"/>
              <a:gd name="T79" fmla="*/ 51 h 54"/>
              <a:gd name="T80" fmla="*/ 68 w 78"/>
              <a:gd name="T81" fmla="*/ 53 h 54"/>
              <a:gd name="T82" fmla="*/ 61 w 78"/>
              <a:gd name="T83" fmla="*/ 54 h 54"/>
              <a:gd name="T84" fmla="*/ 58 w 78"/>
              <a:gd name="T8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54">
                <a:moveTo>
                  <a:pt x="58" y="54"/>
                </a:moveTo>
                <a:lnTo>
                  <a:pt x="54" y="53"/>
                </a:lnTo>
                <a:lnTo>
                  <a:pt x="52" y="51"/>
                </a:lnTo>
                <a:lnTo>
                  <a:pt x="50" y="49"/>
                </a:lnTo>
                <a:lnTo>
                  <a:pt x="47" y="46"/>
                </a:lnTo>
                <a:lnTo>
                  <a:pt x="46" y="38"/>
                </a:lnTo>
                <a:lnTo>
                  <a:pt x="46" y="34"/>
                </a:lnTo>
                <a:lnTo>
                  <a:pt x="32" y="33"/>
                </a:lnTo>
                <a:lnTo>
                  <a:pt x="17" y="29"/>
                </a:lnTo>
                <a:lnTo>
                  <a:pt x="11" y="26"/>
                </a:lnTo>
                <a:lnTo>
                  <a:pt x="4" y="23"/>
                </a:lnTo>
                <a:lnTo>
                  <a:pt x="2" y="21"/>
                </a:lnTo>
                <a:lnTo>
                  <a:pt x="1" y="19"/>
                </a:lnTo>
                <a:lnTo>
                  <a:pt x="0" y="15"/>
                </a:lnTo>
                <a:lnTo>
                  <a:pt x="0" y="13"/>
                </a:lnTo>
                <a:lnTo>
                  <a:pt x="0" y="10"/>
                </a:lnTo>
                <a:lnTo>
                  <a:pt x="1" y="8"/>
                </a:lnTo>
                <a:lnTo>
                  <a:pt x="2" y="6"/>
                </a:lnTo>
                <a:lnTo>
                  <a:pt x="3" y="3"/>
                </a:lnTo>
                <a:lnTo>
                  <a:pt x="7" y="1"/>
                </a:lnTo>
                <a:lnTo>
                  <a:pt x="13" y="0"/>
                </a:lnTo>
                <a:lnTo>
                  <a:pt x="25" y="0"/>
                </a:lnTo>
                <a:lnTo>
                  <a:pt x="34" y="0"/>
                </a:lnTo>
                <a:lnTo>
                  <a:pt x="51" y="0"/>
                </a:lnTo>
                <a:lnTo>
                  <a:pt x="51" y="4"/>
                </a:lnTo>
                <a:lnTo>
                  <a:pt x="52" y="9"/>
                </a:lnTo>
                <a:lnTo>
                  <a:pt x="53" y="12"/>
                </a:lnTo>
                <a:lnTo>
                  <a:pt x="55" y="14"/>
                </a:lnTo>
                <a:lnTo>
                  <a:pt x="59" y="19"/>
                </a:lnTo>
                <a:lnTo>
                  <a:pt x="64" y="23"/>
                </a:lnTo>
                <a:lnTo>
                  <a:pt x="69" y="26"/>
                </a:lnTo>
                <a:lnTo>
                  <a:pt x="73" y="29"/>
                </a:lnTo>
                <a:lnTo>
                  <a:pt x="75" y="33"/>
                </a:lnTo>
                <a:lnTo>
                  <a:pt x="77" y="35"/>
                </a:lnTo>
                <a:lnTo>
                  <a:pt x="78" y="38"/>
                </a:lnTo>
                <a:lnTo>
                  <a:pt x="78" y="41"/>
                </a:lnTo>
                <a:lnTo>
                  <a:pt x="78" y="45"/>
                </a:lnTo>
                <a:lnTo>
                  <a:pt x="77" y="47"/>
                </a:lnTo>
                <a:lnTo>
                  <a:pt x="74" y="49"/>
                </a:lnTo>
                <a:lnTo>
                  <a:pt x="72" y="51"/>
                </a:lnTo>
                <a:lnTo>
                  <a:pt x="68" y="53"/>
                </a:lnTo>
                <a:lnTo>
                  <a:pt x="61" y="54"/>
                </a:lnTo>
                <a:lnTo>
                  <a:pt x="58" y="5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80" name="Freeform 112"/>
          <p:cNvSpPr>
            <a:spLocks/>
          </p:cNvSpPr>
          <p:nvPr/>
        </p:nvSpPr>
        <p:spPr bwMode="auto">
          <a:xfrm>
            <a:off x="14442853" y="6923064"/>
            <a:ext cx="31160" cy="31161"/>
          </a:xfrm>
          <a:custGeom>
            <a:avLst/>
            <a:gdLst>
              <a:gd name="T0" fmla="*/ 0 w 30"/>
              <a:gd name="T1" fmla="*/ 0 h 30"/>
              <a:gd name="T2" fmla="*/ 6 w 30"/>
              <a:gd name="T3" fmla="*/ 0 h 30"/>
              <a:gd name="T4" fmla="*/ 15 w 30"/>
              <a:gd name="T5" fmla="*/ 0 h 30"/>
              <a:gd name="T6" fmla="*/ 17 w 30"/>
              <a:gd name="T7" fmla="*/ 0 h 30"/>
              <a:gd name="T8" fmla="*/ 20 w 30"/>
              <a:gd name="T9" fmla="*/ 1 h 30"/>
              <a:gd name="T10" fmla="*/ 22 w 30"/>
              <a:gd name="T11" fmla="*/ 2 h 30"/>
              <a:gd name="T12" fmla="*/ 23 w 30"/>
              <a:gd name="T13" fmla="*/ 4 h 30"/>
              <a:gd name="T14" fmla="*/ 26 w 30"/>
              <a:gd name="T15" fmla="*/ 7 h 30"/>
              <a:gd name="T16" fmla="*/ 30 w 30"/>
              <a:gd name="T17" fmla="*/ 10 h 30"/>
              <a:gd name="T18" fmla="*/ 27 w 30"/>
              <a:gd name="T19" fmla="*/ 18 h 30"/>
              <a:gd name="T20" fmla="*/ 23 w 30"/>
              <a:gd name="T21" fmla="*/ 24 h 30"/>
              <a:gd name="T22" fmla="*/ 20 w 30"/>
              <a:gd name="T23" fmla="*/ 27 h 30"/>
              <a:gd name="T24" fmla="*/ 17 w 30"/>
              <a:gd name="T25" fmla="*/ 29 h 30"/>
              <a:gd name="T26" fmla="*/ 14 w 30"/>
              <a:gd name="T27" fmla="*/ 29 h 30"/>
              <a:gd name="T28" fmla="*/ 11 w 30"/>
              <a:gd name="T29" fmla="*/ 30 h 30"/>
              <a:gd name="T30" fmla="*/ 0 w 30"/>
              <a:gd name="T31" fmla="*/ 18 h 30"/>
              <a:gd name="T32" fmla="*/ 0 w 30"/>
              <a:gd name="T33" fmla="*/ 8 h 30"/>
              <a:gd name="T34" fmla="*/ 0 w 30"/>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0">
                <a:moveTo>
                  <a:pt x="0" y="0"/>
                </a:moveTo>
                <a:lnTo>
                  <a:pt x="6" y="0"/>
                </a:lnTo>
                <a:lnTo>
                  <a:pt x="15" y="0"/>
                </a:lnTo>
                <a:lnTo>
                  <a:pt x="17" y="0"/>
                </a:lnTo>
                <a:lnTo>
                  <a:pt x="20" y="1"/>
                </a:lnTo>
                <a:lnTo>
                  <a:pt x="22" y="2"/>
                </a:lnTo>
                <a:lnTo>
                  <a:pt x="23" y="4"/>
                </a:lnTo>
                <a:lnTo>
                  <a:pt x="26" y="7"/>
                </a:lnTo>
                <a:lnTo>
                  <a:pt x="30" y="10"/>
                </a:lnTo>
                <a:lnTo>
                  <a:pt x="27" y="18"/>
                </a:lnTo>
                <a:lnTo>
                  <a:pt x="23" y="24"/>
                </a:lnTo>
                <a:lnTo>
                  <a:pt x="20" y="27"/>
                </a:lnTo>
                <a:lnTo>
                  <a:pt x="17" y="29"/>
                </a:lnTo>
                <a:lnTo>
                  <a:pt x="14" y="29"/>
                </a:lnTo>
                <a:lnTo>
                  <a:pt x="11" y="30"/>
                </a:lnTo>
                <a:lnTo>
                  <a:pt x="0" y="18"/>
                </a:lnTo>
                <a:lnTo>
                  <a:pt x="0" y="8"/>
                </a:lnTo>
                <a:lnTo>
                  <a:pt x="0"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81" name="Freeform 113"/>
          <p:cNvSpPr>
            <a:spLocks/>
          </p:cNvSpPr>
          <p:nvPr/>
        </p:nvSpPr>
        <p:spPr bwMode="auto">
          <a:xfrm>
            <a:off x="14818859" y="6933416"/>
            <a:ext cx="176576" cy="99714"/>
          </a:xfrm>
          <a:custGeom>
            <a:avLst/>
            <a:gdLst>
              <a:gd name="T0" fmla="*/ 71 w 169"/>
              <a:gd name="T1" fmla="*/ 46 h 96"/>
              <a:gd name="T2" fmla="*/ 68 w 169"/>
              <a:gd name="T3" fmla="*/ 46 h 96"/>
              <a:gd name="T4" fmla="*/ 66 w 169"/>
              <a:gd name="T5" fmla="*/ 48 h 96"/>
              <a:gd name="T6" fmla="*/ 66 w 169"/>
              <a:gd name="T7" fmla="*/ 51 h 96"/>
              <a:gd name="T8" fmla="*/ 66 w 169"/>
              <a:gd name="T9" fmla="*/ 54 h 96"/>
              <a:gd name="T10" fmla="*/ 66 w 169"/>
              <a:gd name="T11" fmla="*/ 58 h 96"/>
              <a:gd name="T12" fmla="*/ 66 w 169"/>
              <a:gd name="T13" fmla="*/ 62 h 96"/>
              <a:gd name="T14" fmla="*/ 66 w 169"/>
              <a:gd name="T15" fmla="*/ 65 h 96"/>
              <a:gd name="T16" fmla="*/ 64 w 169"/>
              <a:gd name="T17" fmla="*/ 68 h 96"/>
              <a:gd name="T18" fmla="*/ 55 w 169"/>
              <a:gd name="T19" fmla="*/ 76 h 96"/>
              <a:gd name="T20" fmla="*/ 41 w 169"/>
              <a:gd name="T21" fmla="*/ 86 h 96"/>
              <a:gd name="T22" fmla="*/ 33 w 169"/>
              <a:gd name="T23" fmla="*/ 90 h 96"/>
              <a:gd name="T24" fmla="*/ 26 w 169"/>
              <a:gd name="T25" fmla="*/ 93 h 96"/>
              <a:gd name="T26" fmla="*/ 18 w 169"/>
              <a:gd name="T27" fmla="*/ 95 h 96"/>
              <a:gd name="T28" fmla="*/ 11 w 169"/>
              <a:gd name="T29" fmla="*/ 96 h 96"/>
              <a:gd name="T30" fmla="*/ 9 w 169"/>
              <a:gd name="T31" fmla="*/ 96 h 96"/>
              <a:gd name="T32" fmla="*/ 5 w 169"/>
              <a:gd name="T33" fmla="*/ 95 h 96"/>
              <a:gd name="T34" fmla="*/ 4 w 169"/>
              <a:gd name="T35" fmla="*/ 93 h 96"/>
              <a:gd name="T36" fmla="*/ 2 w 169"/>
              <a:gd name="T37" fmla="*/ 91 h 96"/>
              <a:gd name="T38" fmla="*/ 0 w 169"/>
              <a:gd name="T39" fmla="*/ 87 h 96"/>
              <a:gd name="T40" fmla="*/ 0 w 169"/>
              <a:gd name="T41" fmla="*/ 80 h 96"/>
              <a:gd name="T42" fmla="*/ 0 w 169"/>
              <a:gd name="T43" fmla="*/ 74 h 96"/>
              <a:gd name="T44" fmla="*/ 1 w 169"/>
              <a:gd name="T45" fmla="*/ 67 h 96"/>
              <a:gd name="T46" fmla="*/ 2 w 169"/>
              <a:gd name="T47" fmla="*/ 63 h 96"/>
              <a:gd name="T48" fmla="*/ 4 w 169"/>
              <a:gd name="T49" fmla="*/ 58 h 96"/>
              <a:gd name="T50" fmla="*/ 7 w 169"/>
              <a:gd name="T51" fmla="*/ 54 h 96"/>
              <a:gd name="T52" fmla="*/ 11 w 169"/>
              <a:gd name="T53" fmla="*/ 51 h 96"/>
              <a:gd name="T54" fmla="*/ 14 w 169"/>
              <a:gd name="T55" fmla="*/ 48 h 96"/>
              <a:gd name="T56" fmla="*/ 18 w 169"/>
              <a:gd name="T57" fmla="*/ 46 h 96"/>
              <a:gd name="T58" fmla="*/ 36 w 169"/>
              <a:gd name="T59" fmla="*/ 39 h 96"/>
              <a:gd name="T60" fmla="*/ 56 w 169"/>
              <a:gd name="T61" fmla="*/ 34 h 96"/>
              <a:gd name="T62" fmla="*/ 64 w 169"/>
              <a:gd name="T63" fmla="*/ 18 h 96"/>
              <a:gd name="T64" fmla="*/ 67 w 169"/>
              <a:gd name="T65" fmla="*/ 15 h 96"/>
              <a:gd name="T66" fmla="*/ 71 w 169"/>
              <a:gd name="T67" fmla="*/ 12 h 96"/>
              <a:gd name="T68" fmla="*/ 78 w 169"/>
              <a:gd name="T69" fmla="*/ 10 h 96"/>
              <a:gd name="T70" fmla="*/ 84 w 169"/>
              <a:gd name="T71" fmla="*/ 8 h 96"/>
              <a:gd name="T72" fmla="*/ 99 w 169"/>
              <a:gd name="T73" fmla="*/ 5 h 96"/>
              <a:gd name="T74" fmla="*/ 116 w 169"/>
              <a:gd name="T75" fmla="*/ 1 h 96"/>
              <a:gd name="T76" fmla="*/ 133 w 169"/>
              <a:gd name="T77" fmla="*/ 0 h 96"/>
              <a:gd name="T78" fmla="*/ 148 w 169"/>
              <a:gd name="T79" fmla="*/ 1 h 96"/>
              <a:gd name="T80" fmla="*/ 154 w 169"/>
              <a:gd name="T81" fmla="*/ 1 h 96"/>
              <a:gd name="T82" fmla="*/ 161 w 169"/>
              <a:gd name="T83" fmla="*/ 2 h 96"/>
              <a:gd name="T84" fmla="*/ 165 w 169"/>
              <a:gd name="T85" fmla="*/ 5 h 96"/>
              <a:gd name="T86" fmla="*/ 169 w 169"/>
              <a:gd name="T87" fmla="*/ 7 h 96"/>
              <a:gd name="T88" fmla="*/ 165 w 169"/>
              <a:gd name="T89" fmla="*/ 11 h 96"/>
              <a:gd name="T90" fmla="*/ 161 w 169"/>
              <a:gd name="T91" fmla="*/ 14 h 96"/>
              <a:gd name="T92" fmla="*/ 155 w 169"/>
              <a:gd name="T93" fmla="*/ 19 h 96"/>
              <a:gd name="T94" fmla="*/ 149 w 169"/>
              <a:gd name="T95" fmla="*/ 22 h 96"/>
              <a:gd name="T96" fmla="*/ 137 w 169"/>
              <a:gd name="T97" fmla="*/ 29 h 96"/>
              <a:gd name="T98" fmla="*/ 123 w 169"/>
              <a:gd name="T99" fmla="*/ 35 h 96"/>
              <a:gd name="T100" fmla="*/ 109 w 169"/>
              <a:gd name="T101" fmla="*/ 39 h 96"/>
              <a:gd name="T102" fmla="*/ 95 w 169"/>
              <a:gd name="T103" fmla="*/ 42 h 96"/>
              <a:gd name="T104" fmla="*/ 82 w 169"/>
              <a:gd name="T105" fmla="*/ 45 h 96"/>
              <a:gd name="T106" fmla="*/ 71 w 169"/>
              <a:gd name="T107" fmla="*/ 4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9" h="96">
                <a:moveTo>
                  <a:pt x="71" y="46"/>
                </a:moveTo>
                <a:lnTo>
                  <a:pt x="68" y="46"/>
                </a:lnTo>
                <a:lnTo>
                  <a:pt x="66" y="48"/>
                </a:lnTo>
                <a:lnTo>
                  <a:pt x="66" y="51"/>
                </a:lnTo>
                <a:lnTo>
                  <a:pt x="66" y="54"/>
                </a:lnTo>
                <a:lnTo>
                  <a:pt x="66" y="58"/>
                </a:lnTo>
                <a:lnTo>
                  <a:pt x="66" y="62"/>
                </a:lnTo>
                <a:lnTo>
                  <a:pt x="66" y="65"/>
                </a:lnTo>
                <a:lnTo>
                  <a:pt x="64" y="68"/>
                </a:lnTo>
                <a:lnTo>
                  <a:pt x="55" y="76"/>
                </a:lnTo>
                <a:lnTo>
                  <a:pt x="41" y="86"/>
                </a:lnTo>
                <a:lnTo>
                  <a:pt x="33" y="90"/>
                </a:lnTo>
                <a:lnTo>
                  <a:pt x="26" y="93"/>
                </a:lnTo>
                <a:lnTo>
                  <a:pt x="18" y="95"/>
                </a:lnTo>
                <a:lnTo>
                  <a:pt x="11" y="96"/>
                </a:lnTo>
                <a:lnTo>
                  <a:pt x="9" y="96"/>
                </a:lnTo>
                <a:lnTo>
                  <a:pt x="5" y="95"/>
                </a:lnTo>
                <a:lnTo>
                  <a:pt x="4" y="93"/>
                </a:lnTo>
                <a:lnTo>
                  <a:pt x="2" y="91"/>
                </a:lnTo>
                <a:lnTo>
                  <a:pt x="0" y="87"/>
                </a:lnTo>
                <a:lnTo>
                  <a:pt x="0" y="80"/>
                </a:lnTo>
                <a:lnTo>
                  <a:pt x="0" y="74"/>
                </a:lnTo>
                <a:lnTo>
                  <a:pt x="1" y="67"/>
                </a:lnTo>
                <a:lnTo>
                  <a:pt x="2" y="63"/>
                </a:lnTo>
                <a:lnTo>
                  <a:pt x="4" y="58"/>
                </a:lnTo>
                <a:lnTo>
                  <a:pt x="7" y="54"/>
                </a:lnTo>
                <a:lnTo>
                  <a:pt x="11" y="51"/>
                </a:lnTo>
                <a:lnTo>
                  <a:pt x="14" y="48"/>
                </a:lnTo>
                <a:lnTo>
                  <a:pt x="18" y="46"/>
                </a:lnTo>
                <a:lnTo>
                  <a:pt x="36" y="39"/>
                </a:lnTo>
                <a:lnTo>
                  <a:pt x="56" y="34"/>
                </a:lnTo>
                <a:lnTo>
                  <a:pt x="64" y="18"/>
                </a:lnTo>
                <a:lnTo>
                  <a:pt x="67" y="15"/>
                </a:lnTo>
                <a:lnTo>
                  <a:pt x="71" y="12"/>
                </a:lnTo>
                <a:lnTo>
                  <a:pt x="78" y="10"/>
                </a:lnTo>
                <a:lnTo>
                  <a:pt x="84" y="8"/>
                </a:lnTo>
                <a:lnTo>
                  <a:pt x="99" y="5"/>
                </a:lnTo>
                <a:lnTo>
                  <a:pt x="116" y="1"/>
                </a:lnTo>
                <a:lnTo>
                  <a:pt x="133" y="0"/>
                </a:lnTo>
                <a:lnTo>
                  <a:pt x="148" y="1"/>
                </a:lnTo>
                <a:lnTo>
                  <a:pt x="154" y="1"/>
                </a:lnTo>
                <a:lnTo>
                  <a:pt x="161" y="2"/>
                </a:lnTo>
                <a:lnTo>
                  <a:pt x="165" y="5"/>
                </a:lnTo>
                <a:lnTo>
                  <a:pt x="169" y="7"/>
                </a:lnTo>
                <a:lnTo>
                  <a:pt x="165" y="11"/>
                </a:lnTo>
                <a:lnTo>
                  <a:pt x="161" y="14"/>
                </a:lnTo>
                <a:lnTo>
                  <a:pt x="155" y="19"/>
                </a:lnTo>
                <a:lnTo>
                  <a:pt x="149" y="22"/>
                </a:lnTo>
                <a:lnTo>
                  <a:pt x="137" y="29"/>
                </a:lnTo>
                <a:lnTo>
                  <a:pt x="123" y="35"/>
                </a:lnTo>
                <a:lnTo>
                  <a:pt x="109" y="39"/>
                </a:lnTo>
                <a:lnTo>
                  <a:pt x="95" y="42"/>
                </a:lnTo>
                <a:lnTo>
                  <a:pt x="82" y="45"/>
                </a:lnTo>
                <a:lnTo>
                  <a:pt x="71" y="4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82" name="Freeform 114"/>
          <p:cNvSpPr>
            <a:spLocks/>
          </p:cNvSpPr>
          <p:nvPr/>
        </p:nvSpPr>
        <p:spPr bwMode="auto">
          <a:xfrm>
            <a:off x="14941400" y="6657126"/>
            <a:ext cx="54012" cy="47779"/>
          </a:xfrm>
          <a:custGeom>
            <a:avLst/>
            <a:gdLst>
              <a:gd name="T0" fmla="*/ 51 w 51"/>
              <a:gd name="T1" fmla="*/ 22 h 47"/>
              <a:gd name="T2" fmla="*/ 49 w 51"/>
              <a:gd name="T3" fmla="*/ 27 h 47"/>
              <a:gd name="T4" fmla="*/ 44 w 51"/>
              <a:gd name="T5" fmla="*/ 36 h 47"/>
              <a:gd name="T6" fmla="*/ 41 w 51"/>
              <a:gd name="T7" fmla="*/ 40 h 47"/>
              <a:gd name="T8" fmla="*/ 37 w 51"/>
              <a:gd name="T9" fmla="*/ 43 h 47"/>
              <a:gd name="T10" fmla="*/ 34 w 51"/>
              <a:gd name="T11" fmla="*/ 46 h 47"/>
              <a:gd name="T12" fmla="*/ 31 w 51"/>
              <a:gd name="T13" fmla="*/ 47 h 47"/>
              <a:gd name="T14" fmla="*/ 28 w 51"/>
              <a:gd name="T15" fmla="*/ 46 h 47"/>
              <a:gd name="T16" fmla="*/ 23 w 51"/>
              <a:gd name="T17" fmla="*/ 43 h 47"/>
              <a:gd name="T18" fmla="*/ 18 w 51"/>
              <a:gd name="T19" fmla="*/ 39 h 47"/>
              <a:gd name="T20" fmla="*/ 13 w 51"/>
              <a:gd name="T21" fmla="*/ 35 h 47"/>
              <a:gd name="T22" fmla="*/ 8 w 51"/>
              <a:gd name="T23" fmla="*/ 28 h 47"/>
              <a:gd name="T24" fmla="*/ 4 w 51"/>
              <a:gd name="T25" fmla="*/ 22 h 47"/>
              <a:gd name="T26" fmla="*/ 1 w 51"/>
              <a:gd name="T27" fmla="*/ 16 h 47"/>
              <a:gd name="T28" fmla="*/ 0 w 51"/>
              <a:gd name="T29" fmla="*/ 10 h 47"/>
              <a:gd name="T30" fmla="*/ 1 w 51"/>
              <a:gd name="T31" fmla="*/ 5 h 47"/>
              <a:gd name="T32" fmla="*/ 2 w 51"/>
              <a:gd name="T33" fmla="*/ 3 h 47"/>
              <a:gd name="T34" fmla="*/ 5 w 51"/>
              <a:gd name="T35" fmla="*/ 1 h 47"/>
              <a:gd name="T36" fmla="*/ 8 w 51"/>
              <a:gd name="T37" fmla="*/ 0 h 47"/>
              <a:gd name="T38" fmla="*/ 16 w 51"/>
              <a:gd name="T39" fmla="*/ 0 h 47"/>
              <a:gd name="T40" fmla="*/ 25 w 51"/>
              <a:gd name="T41" fmla="*/ 2 h 47"/>
              <a:gd name="T42" fmla="*/ 35 w 51"/>
              <a:gd name="T43" fmla="*/ 5 h 47"/>
              <a:gd name="T44" fmla="*/ 43 w 51"/>
              <a:gd name="T45" fmla="*/ 10 h 47"/>
              <a:gd name="T46" fmla="*/ 46 w 51"/>
              <a:gd name="T47" fmla="*/ 13 h 47"/>
              <a:gd name="T48" fmla="*/ 48 w 51"/>
              <a:gd name="T49" fmla="*/ 15 h 47"/>
              <a:gd name="T50" fmla="*/ 50 w 51"/>
              <a:gd name="T51" fmla="*/ 18 h 47"/>
              <a:gd name="T52" fmla="*/ 51 w 51"/>
              <a:gd name="T53"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47">
                <a:moveTo>
                  <a:pt x="51" y="22"/>
                </a:moveTo>
                <a:lnTo>
                  <a:pt x="49" y="27"/>
                </a:lnTo>
                <a:lnTo>
                  <a:pt x="44" y="36"/>
                </a:lnTo>
                <a:lnTo>
                  <a:pt x="41" y="40"/>
                </a:lnTo>
                <a:lnTo>
                  <a:pt x="37" y="43"/>
                </a:lnTo>
                <a:lnTo>
                  <a:pt x="34" y="46"/>
                </a:lnTo>
                <a:lnTo>
                  <a:pt x="31" y="47"/>
                </a:lnTo>
                <a:lnTo>
                  <a:pt x="28" y="46"/>
                </a:lnTo>
                <a:lnTo>
                  <a:pt x="23" y="43"/>
                </a:lnTo>
                <a:lnTo>
                  <a:pt x="18" y="39"/>
                </a:lnTo>
                <a:lnTo>
                  <a:pt x="13" y="35"/>
                </a:lnTo>
                <a:lnTo>
                  <a:pt x="8" y="28"/>
                </a:lnTo>
                <a:lnTo>
                  <a:pt x="4" y="22"/>
                </a:lnTo>
                <a:lnTo>
                  <a:pt x="1" y="16"/>
                </a:lnTo>
                <a:lnTo>
                  <a:pt x="0" y="10"/>
                </a:lnTo>
                <a:lnTo>
                  <a:pt x="1" y="5"/>
                </a:lnTo>
                <a:lnTo>
                  <a:pt x="2" y="3"/>
                </a:lnTo>
                <a:lnTo>
                  <a:pt x="5" y="1"/>
                </a:lnTo>
                <a:lnTo>
                  <a:pt x="8" y="0"/>
                </a:lnTo>
                <a:lnTo>
                  <a:pt x="16" y="0"/>
                </a:lnTo>
                <a:lnTo>
                  <a:pt x="25" y="2"/>
                </a:lnTo>
                <a:lnTo>
                  <a:pt x="35" y="5"/>
                </a:lnTo>
                <a:lnTo>
                  <a:pt x="43" y="10"/>
                </a:lnTo>
                <a:lnTo>
                  <a:pt x="46" y="13"/>
                </a:lnTo>
                <a:lnTo>
                  <a:pt x="48" y="15"/>
                </a:lnTo>
                <a:lnTo>
                  <a:pt x="50" y="18"/>
                </a:lnTo>
                <a:lnTo>
                  <a:pt x="51" y="2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83" name="Freeform 115"/>
          <p:cNvSpPr>
            <a:spLocks/>
          </p:cNvSpPr>
          <p:nvPr/>
        </p:nvSpPr>
        <p:spPr bwMode="auto">
          <a:xfrm>
            <a:off x="15034906" y="6650929"/>
            <a:ext cx="141263" cy="43625"/>
          </a:xfrm>
          <a:custGeom>
            <a:avLst/>
            <a:gdLst>
              <a:gd name="T0" fmla="*/ 117 w 136"/>
              <a:gd name="T1" fmla="*/ 7 h 41"/>
              <a:gd name="T2" fmla="*/ 121 w 136"/>
              <a:gd name="T3" fmla="*/ 16 h 41"/>
              <a:gd name="T4" fmla="*/ 127 w 136"/>
              <a:gd name="T5" fmla="*/ 22 h 41"/>
              <a:gd name="T6" fmla="*/ 131 w 136"/>
              <a:gd name="T7" fmla="*/ 26 h 41"/>
              <a:gd name="T8" fmla="*/ 133 w 136"/>
              <a:gd name="T9" fmla="*/ 30 h 41"/>
              <a:gd name="T10" fmla="*/ 135 w 136"/>
              <a:gd name="T11" fmla="*/ 34 h 41"/>
              <a:gd name="T12" fmla="*/ 136 w 136"/>
              <a:gd name="T13" fmla="*/ 41 h 41"/>
              <a:gd name="T14" fmla="*/ 129 w 136"/>
              <a:gd name="T15" fmla="*/ 41 h 41"/>
              <a:gd name="T16" fmla="*/ 120 w 136"/>
              <a:gd name="T17" fmla="*/ 40 h 41"/>
              <a:gd name="T18" fmla="*/ 112 w 136"/>
              <a:gd name="T19" fmla="*/ 38 h 41"/>
              <a:gd name="T20" fmla="*/ 106 w 136"/>
              <a:gd name="T21" fmla="*/ 35 h 41"/>
              <a:gd name="T22" fmla="*/ 99 w 136"/>
              <a:gd name="T23" fmla="*/ 32 h 41"/>
              <a:gd name="T24" fmla="*/ 93 w 136"/>
              <a:gd name="T25" fmla="*/ 29 h 41"/>
              <a:gd name="T26" fmla="*/ 85 w 136"/>
              <a:gd name="T27" fmla="*/ 27 h 41"/>
              <a:gd name="T28" fmla="*/ 77 w 136"/>
              <a:gd name="T29" fmla="*/ 25 h 41"/>
              <a:gd name="T30" fmla="*/ 68 w 136"/>
              <a:gd name="T31" fmla="*/ 24 h 41"/>
              <a:gd name="T32" fmla="*/ 57 w 136"/>
              <a:gd name="T33" fmla="*/ 24 h 41"/>
              <a:gd name="T34" fmla="*/ 49 w 136"/>
              <a:gd name="T35" fmla="*/ 24 h 41"/>
              <a:gd name="T36" fmla="*/ 40 w 136"/>
              <a:gd name="T37" fmla="*/ 24 h 41"/>
              <a:gd name="T38" fmla="*/ 30 w 136"/>
              <a:gd name="T39" fmla="*/ 24 h 41"/>
              <a:gd name="T40" fmla="*/ 12 w 136"/>
              <a:gd name="T41" fmla="*/ 20 h 41"/>
              <a:gd name="T42" fmla="*/ 0 w 136"/>
              <a:gd name="T43" fmla="*/ 16 h 41"/>
              <a:gd name="T44" fmla="*/ 5 w 136"/>
              <a:gd name="T45" fmla="*/ 6 h 41"/>
              <a:gd name="T46" fmla="*/ 11 w 136"/>
              <a:gd name="T47" fmla="*/ 0 h 41"/>
              <a:gd name="T48" fmla="*/ 55 w 136"/>
              <a:gd name="T49" fmla="*/ 0 h 41"/>
              <a:gd name="T50" fmla="*/ 78 w 136"/>
              <a:gd name="T51" fmla="*/ 0 h 41"/>
              <a:gd name="T52" fmla="*/ 85 w 136"/>
              <a:gd name="T53" fmla="*/ 0 h 41"/>
              <a:gd name="T54" fmla="*/ 86 w 136"/>
              <a:gd name="T55" fmla="*/ 0 h 41"/>
              <a:gd name="T56" fmla="*/ 89 w 136"/>
              <a:gd name="T57" fmla="*/ 3 h 41"/>
              <a:gd name="T58" fmla="*/ 91 w 136"/>
              <a:gd name="T59" fmla="*/ 6 h 41"/>
              <a:gd name="T60" fmla="*/ 94 w 136"/>
              <a:gd name="T61" fmla="*/ 7 h 41"/>
              <a:gd name="T62" fmla="*/ 97 w 136"/>
              <a:gd name="T63" fmla="*/ 8 h 41"/>
              <a:gd name="T64" fmla="*/ 105 w 136"/>
              <a:gd name="T65" fmla="*/ 8 h 41"/>
              <a:gd name="T66" fmla="*/ 113 w 136"/>
              <a:gd name="T67" fmla="*/ 7 h 41"/>
              <a:gd name="T68" fmla="*/ 117 w 136"/>
              <a:gd name="T69"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 h="41">
                <a:moveTo>
                  <a:pt x="117" y="7"/>
                </a:moveTo>
                <a:lnTo>
                  <a:pt x="121" y="16"/>
                </a:lnTo>
                <a:lnTo>
                  <a:pt x="127" y="22"/>
                </a:lnTo>
                <a:lnTo>
                  <a:pt x="131" y="26"/>
                </a:lnTo>
                <a:lnTo>
                  <a:pt x="133" y="30"/>
                </a:lnTo>
                <a:lnTo>
                  <a:pt x="135" y="34"/>
                </a:lnTo>
                <a:lnTo>
                  <a:pt x="136" y="41"/>
                </a:lnTo>
                <a:lnTo>
                  <a:pt x="129" y="41"/>
                </a:lnTo>
                <a:lnTo>
                  <a:pt x="120" y="40"/>
                </a:lnTo>
                <a:lnTo>
                  <a:pt x="112" y="38"/>
                </a:lnTo>
                <a:lnTo>
                  <a:pt x="106" y="35"/>
                </a:lnTo>
                <a:lnTo>
                  <a:pt x="99" y="32"/>
                </a:lnTo>
                <a:lnTo>
                  <a:pt x="93" y="29"/>
                </a:lnTo>
                <a:lnTo>
                  <a:pt x="85" y="27"/>
                </a:lnTo>
                <a:lnTo>
                  <a:pt x="77" y="25"/>
                </a:lnTo>
                <a:lnTo>
                  <a:pt x="68" y="24"/>
                </a:lnTo>
                <a:lnTo>
                  <a:pt x="57" y="24"/>
                </a:lnTo>
                <a:lnTo>
                  <a:pt x="49" y="24"/>
                </a:lnTo>
                <a:lnTo>
                  <a:pt x="40" y="24"/>
                </a:lnTo>
                <a:lnTo>
                  <a:pt x="30" y="24"/>
                </a:lnTo>
                <a:lnTo>
                  <a:pt x="12" y="20"/>
                </a:lnTo>
                <a:lnTo>
                  <a:pt x="0" y="16"/>
                </a:lnTo>
                <a:lnTo>
                  <a:pt x="5" y="6"/>
                </a:lnTo>
                <a:lnTo>
                  <a:pt x="11" y="0"/>
                </a:lnTo>
                <a:lnTo>
                  <a:pt x="55" y="0"/>
                </a:lnTo>
                <a:lnTo>
                  <a:pt x="78" y="0"/>
                </a:lnTo>
                <a:lnTo>
                  <a:pt x="85" y="0"/>
                </a:lnTo>
                <a:lnTo>
                  <a:pt x="86" y="0"/>
                </a:lnTo>
                <a:lnTo>
                  <a:pt x="89" y="3"/>
                </a:lnTo>
                <a:lnTo>
                  <a:pt x="91" y="6"/>
                </a:lnTo>
                <a:lnTo>
                  <a:pt x="94" y="7"/>
                </a:lnTo>
                <a:lnTo>
                  <a:pt x="97" y="8"/>
                </a:lnTo>
                <a:lnTo>
                  <a:pt x="105" y="8"/>
                </a:lnTo>
                <a:lnTo>
                  <a:pt x="113" y="7"/>
                </a:lnTo>
                <a:lnTo>
                  <a:pt x="117" y="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84" name="Freeform 116"/>
          <p:cNvSpPr>
            <a:spLocks/>
          </p:cNvSpPr>
          <p:nvPr/>
        </p:nvSpPr>
        <p:spPr bwMode="auto">
          <a:xfrm>
            <a:off x="15012043" y="6387068"/>
            <a:ext cx="60245" cy="137106"/>
          </a:xfrm>
          <a:custGeom>
            <a:avLst/>
            <a:gdLst>
              <a:gd name="T0" fmla="*/ 15 w 58"/>
              <a:gd name="T1" fmla="*/ 105 h 132"/>
              <a:gd name="T2" fmla="*/ 15 w 58"/>
              <a:gd name="T3" fmla="*/ 96 h 132"/>
              <a:gd name="T4" fmla="*/ 15 w 58"/>
              <a:gd name="T5" fmla="*/ 95 h 132"/>
              <a:gd name="T6" fmla="*/ 27 w 58"/>
              <a:gd name="T7" fmla="*/ 94 h 132"/>
              <a:gd name="T8" fmla="*/ 37 w 58"/>
              <a:gd name="T9" fmla="*/ 92 h 132"/>
              <a:gd name="T10" fmla="*/ 46 w 58"/>
              <a:gd name="T11" fmla="*/ 91 h 132"/>
              <a:gd name="T12" fmla="*/ 54 w 58"/>
              <a:gd name="T13" fmla="*/ 90 h 132"/>
              <a:gd name="T14" fmla="*/ 48 w 58"/>
              <a:gd name="T15" fmla="*/ 76 h 132"/>
              <a:gd name="T16" fmla="*/ 42 w 58"/>
              <a:gd name="T17" fmla="*/ 64 h 132"/>
              <a:gd name="T18" fmla="*/ 49 w 58"/>
              <a:gd name="T19" fmla="*/ 55 h 132"/>
              <a:gd name="T20" fmla="*/ 58 w 58"/>
              <a:gd name="T21" fmla="*/ 45 h 132"/>
              <a:gd name="T22" fmla="*/ 48 w 58"/>
              <a:gd name="T23" fmla="*/ 43 h 132"/>
              <a:gd name="T24" fmla="*/ 40 w 58"/>
              <a:gd name="T25" fmla="*/ 38 h 132"/>
              <a:gd name="T26" fmla="*/ 32 w 58"/>
              <a:gd name="T27" fmla="*/ 34 h 132"/>
              <a:gd name="T28" fmla="*/ 27 w 58"/>
              <a:gd name="T29" fmla="*/ 29 h 132"/>
              <a:gd name="T30" fmla="*/ 21 w 58"/>
              <a:gd name="T31" fmla="*/ 22 h 132"/>
              <a:gd name="T32" fmla="*/ 18 w 58"/>
              <a:gd name="T33" fmla="*/ 16 h 132"/>
              <a:gd name="T34" fmla="*/ 16 w 58"/>
              <a:gd name="T35" fmla="*/ 8 h 132"/>
              <a:gd name="T36" fmla="*/ 15 w 58"/>
              <a:gd name="T37" fmla="*/ 0 h 132"/>
              <a:gd name="T38" fmla="*/ 10 w 58"/>
              <a:gd name="T39" fmla="*/ 3 h 132"/>
              <a:gd name="T40" fmla="*/ 6 w 58"/>
              <a:gd name="T41" fmla="*/ 6 h 132"/>
              <a:gd name="T42" fmla="*/ 4 w 58"/>
              <a:gd name="T43" fmla="*/ 10 h 132"/>
              <a:gd name="T44" fmla="*/ 2 w 58"/>
              <a:gd name="T45" fmla="*/ 15 h 132"/>
              <a:gd name="T46" fmla="*/ 0 w 58"/>
              <a:gd name="T47" fmla="*/ 23 h 132"/>
              <a:gd name="T48" fmla="*/ 0 w 58"/>
              <a:gd name="T49" fmla="*/ 34 h 132"/>
              <a:gd name="T50" fmla="*/ 1 w 58"/>
              <a:gd name="T51" fmla="*/ 42 h 132"/>
              <a:gd name="T52" fmla="*/ 2 w 58"/>
              <a:gd name="T53" fmla="*/ 48 h 132"/>
              <a:gd name="T54" fmla="*/ 4 w 58"/>
              <a:gd name="T55" fmla="*/ 54 h 132"/>
              <a:gd name="T56" fmla="*/ 6 w 58"/>
              <a:gd name="T57" fmla="*/ 58 h 132"/>
              <a:gd name="T58" fmla="*/ 7 w 58"/>
              <a:gd name="T59" fmla="*/ 63 h 132"/>
              <a:gd name="T60" fmla="*/ 9 w 58"/>
              <a:gd name="T61" fmla="*/ 68 h 132"/>
              <a:gd name="T62" fmla="*/ 10 w 58"/>
              <a:gd name="T63" fmla="*/ 73 h 132"/>
              <a:gd name="T64" fmla="*/ 11 w 58"/>
              <a:gd name="T65" fmla="*/ 79 h 132"/>
              <a:gd name="T66" fmla="*/ 11 w 58"/>
              <a:gd name="T67" fmla="*/ 89 h 132"/>
              <a:gd name="T68" fmla="*/ 11 w 58"/>
              <a:gd name="T69" fmla="*/ 94 h 132"/>
              <a:gd name="T70" fmla="*/ 11 w 58"/>
              <a:gd name="T71" fmla="*/ 97 h 132"/>
              <a:gd name="T72" fmla="*/ 11 w 58"/>
              <a:gd name="T73" fmla="*/ 102 h 132"/>
              <a:gd name="T74" fmla="*/ 11 w 58"/>
              <a:gd name="T75" fmla="*/ 107 h 132"/>
              <a:gd name="T76" fmla="*/ 13 w 58"/>
              <a:gd name="T77" fmla="*/ 112 h 132"/>
              <a:gd name="T78" fmla="*/ 14 w 58"/>
              <a:gd name="T79" fmla="*/ 116 h 132"/>
              <a:gd name="T80" fmla="*/ 16 w 58"/>
              <a:gd name="T81" fmla="*/ 122 h 132"/>
              <a:gd name="T82" fmla="*/ 19 w 58"/>
              <a:gd name="T83" fmla="*/ 126 h 132"/>
              <a:gd name="T84" fmla="*/ 22 w 58"/>
              <a:gd name="T85" fmla="*/ 129 h 132"/>
              <a:gd name="T86" fmla="*/ 28 w 58"/>
              <a:gd name="T87" fmla="*/ 131 h 132"/>
              <a:gd name="T88" fmla="*/ 34 w 58"/>
              <a:gd name="T89" fmla="*/ 132 h 132"/>
              <a:gd name="T90" fmla="*/ 24 w 58"/>
              <a:gd name="T91" fmla="*/ 119 h 132"/>
              <a:gd name="T92" fmla="*/ 15 w 58"/>
              <a:gd name="T93" fmla="*/ 10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 h="132">
                <a:moveTo>
                  <a:pt x="15" y="105"/>
                </a:moveTo>
                <a:lnTo>
                  <a:pt x="15" y="96"/>
                </a:lnTo>
                <a:lnTo>
                  <a:pt x="15" y="95"/>
                </a:lnTo>
                <a:lnTo>
                  <a:pt x="27" y="94"/>
                </a:lnTo>
                <a:lnTo>
                  <a:pt x="37" y="92"/>
                </a:lnTo>
                <a:lnTo>
                  <a:pt x="46" y="91"/>
                </a:lnTo>
                <a:lnTo>
                  <a:pt x="54" y="90"/>
                </a:lnTo>
                <a:lnTo>
                  <a:pt x="48" y="76"/>
                </a:lnTo>
                <a:lnTo>
                  <a:pt x="42" y="64"/>
                </a:lnTo>
                <a:lnTo>
                  <a:pt x="49" y="55"/>
                </a:lnTo>
                <a:lnTo>
                  <a:pt x="58" y="45"/>
                </a:lnTo>
                <a:lnTo>
                  <a:pt x="48" y="43"/>
                </a:lnTo>
                <a:lnTo>
                  <a:pt x="40" y="38"/>
                </a:lnTo>
                <a:lnTo>
                  <a:pt x="32" y="34"/>
                </a:lnTo>
                <a:lnTo>
                  <a:pt x="27" y="29"/>
                </a:lnTo>
                <a:lnTo>
                  <a:pt x="21" y="22"/>
                </a:lnTo>
                <a:lnTo>
                  <a:pt x="18" y="16"/>
                </a:lnTo>
                <a:lnTo>
                  <a:pt x="16" y="8"/>
                </a:lnTo>
                <a:lnTo>
                  <a:pt x="15" y="0"/>
                </a:lnTo>
                <a:lnTo>
                  <a:pt x="10" y="3"/>
                </a:lnTo>
                <a:lnTo>
                  <a:pt x="6" y="6"/>
                </a:lnTo>
                <a:lnTo>
                  <a:pt x="4" y="10"/>
                </a:lnTo>
                <a:lnTo>
                  <a:pt x="2" y="15"/>
                </a:lnTo>
                <a:lnTo>
                  <a:pt x="0" y="23"/>
                </a:lnTo>
                <a:lnTo>
                  <a:pt x="0" y="34"/>
                </a:lnTo>
                <a:lnTo>
                  <a:pt x="1" y="42"/>
                </a:lnTo>
                <a:lnTo>
                  <a:pt x="2" y="48"/>
                </a:lnTo>
                <a:lnTo>
                  <a:pt x="4" y="54"/>
                </a:lnTo>
                <a:lnTo>
                  <a:pt x="6" y="58"/>
                </a:lnTo>
                <a:lnTo>
                  <a:pt x="7" y="63"/>
                </a:lnTo>
                <a:lnTo>
                  <a:pt x="9" y="68"/>
                </a:lnTo>
                <a:lnTo>
                  <a:pt x="10" y="73"/>
                </a:lnTo>
                <a:lnTo>
                  <a:pt x="11" y="79"/>
                </a:lnTo>
                <a:lnTo>
                  <a:pt x="11" y="89"/>
                </a:lnTo>
                <a:lnTo>
                  <a:pt x="11" y="94"/>
                </a:lnTo>
                <a:lnTo>
                  <a:pt x="11" y="97"/>
                </a:lnTo>
                <a:lnTo>
                  <a:pt x="11" y="102"/>
                </a:lnTo>
                <a:lnTo>
                  <a:pt x="11" y="107"/>
                </a:lnTo>
                <a:lnTo>
                  <a:pt x="13" y="112"/>
                </a:lnTo>
                <a:lnTo>
                  <a:pt x="14" y="116"/>
                </a:lnTo>
                <a:lnTo>
                  <a:pt x="16" y="122"/>
                </a:lnTo>
                <a:lnTo>
                  <a:pt x="19" y="126"/>
                </a:lnTo>
                <a:lnTo>
                  <a:pt x="22" y="129"/>
                </a:lnTo>
                <a:lnTo>
                  <a:pt x="28" y="131"/>
                </a:lnTo>
                <a:lnTo>
                  <a:pt x="34" y="132"/>
                </a:lnTo>
                <a:lnTo>
                  <a:pt x="24" y="119"/>
                </a:lnTo>
                <a:lnTo>
                  <a:pt x="15" y="10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85" name="Freeform 117"/>
          <p:cNvSpPr>
            <a:spLocks/>
          </p:cNvSpPr>
          <p:nvPr/>
        </p:nvSpPr>
        <p:spPr bwMode="auto">
          <a:xfrm>
            <a:off x="14756552" y="6006943"/>
            <a:ext cx="222278" cy="213971"/>
          </a:xfrm>
          <a:custGeom>
            <a:avLst/>
            <a:gdLst>
              <a:gd name="T0" fmla="*/ 161 w 213"/>
              <a:gd name="T1" fmla="*/ 141 h 206"/>
              <a:gd name="T2" fmla="*/ 154 w 213"/>
              <a:gd name="T3" fmla="*/ 150 h 206"/>
              <a:gd name="T4" fmla="*/ 161 w 213"/>
              <a:gd name="T5" fmla="*/ 170 h 206"/>
              <a:gd name="T6" fmla="*/ 170 w 213"/>
              <a:gd name="T7" fmla="*/ 194 h 206"/>
              <a:gd name="T8" fmla="*/ 163 w 213"/>
              <a:gd name="T9" fmla="*/ 203 h 206"/>
              <a:gd name="T10" fmla="*/ 153 w 213"/>
              <a:gd name="T11" fmla="*/ 206 h 206"/>
              <a:gd name="T12" fmla="*/ 126 w 213"/>
              <a:gd name="T13" fmla="*/ 199 h 206"/>
              <a:gd name="T14" fmla="*/ 116 w 213"/>
              <a:gd name="T15" fmla="*/ 193 h 206"/>
              <a:gd name="T16" fmla="*/ 99 w 213"/>
              <a:gd name="T17" fmla="*/ 173 h 206"/>
              <a:gd name="T18" fmla="*/ 91 w 213"/>
              <a:gd name="T19" fmla="*/ 144 h 206"/>
              <a:gd name="T20" fmla="*/ 97 w 213"/>
              <a:gd name="T21" fmla="*/ 127 h 206"/>
              <a:gd name="T22" fmla="*/ 75 w 213"/>
              <a:gd name="T23" fmla="*/ 109 h 206"/>
              <a:gd name="T24" fmla="*/ 71 w 213"/>
              <a:gd name="T25" fmla="*/ 118 h 206"/>
              <a:gd name="T26" fmla="*/ 66 w 213"/>
              <a:gd name="T27" fmla="*/ 124 h 206"/>
              <a:gd name="T28" fmla="*/ 58 w 213"/>
              <a:gd name="T29" fmla="*/ 117 h 206"/>
              <a:gd name="T30" fmla="*/ 38 w 213"/>
              <a:gd name="T31" fmla="*/ 109 h 206"/>
              <a:gd name="T32" fmla="*/ 26 w 213"/>
              <a:gd name="T33" fmla="*/ 136 h 206"/>
              <a:gd name="T34" fmla="*/ 17 w 213"/>
              <a:gd name="T35" fmla="*/ 167 h 206"/>
              <a:gd name="T36" fmla="*/ 10 w 213"/>
              <a:gd name="T37" fmla="*/ 175 h 206"/>
              <a:gd name="T38" fmla="*/ 4 w 213"/>
              <a:gd name="T39" fmla="*/ 174 h 206"/>
              <a:gd name="T40" fmla="*/ 1 w 213"/>
              <a:gd name="T41" fmla="*/ 165 h 206"/>
              <a:gd name="T42" fmla="*/ 8 w 213"/>
              <a:gd name="T43" fmla="*/ 140 h 206"/>
              <a:gd name="T44" fmla="*/ 5 w 213"/>
              <a:gd name="T45" fmla="*/ 105 h 206"/>
              <a:gd name="T46" fmla="*/ 17 w 213"/>
              <a:gd name="T47" fmla="*/ 85 h 206"/>
              <a:gd name="T48" fmla="*/ 28 w 213"/>
              <a:gd name="T49" fmla="*/ 81 h 206"/>
              <a:gd name="T50" fmla="*/ 43 w 213"/>
              <a:gd name="T51" fmla="*/ 64 h 206"/>
              <a:gd name="T52" fmla="*/ 55 w 213"/>
              <a:gd name="T53" fmla="*/ 55 h 206"/>
              <a:gd name="T54" fmla="*/ 71 w 213"/>
              <a:gd name="T55" fmla="*/ 55 h 206"/>
              <a:gd name="T56" fmla="*/ 81 w 213"/>
              <a:gd name="T57" fmla="*/ 66 h 206"/>
              <a:gd name="T58" fmla="*/ 88 w 213"/>
              <a:gd name="T59" fmla="*/ 77 h 206"/>
              <a:gd name="T60" fmla="*/ 101 w 213"/>
              <a:gd name="T61" fmla="*/ 71 h 206"/>
              <a:gd name="T62" fmla="*/ 114 w 213"/>
              <a:gd name="T63" fmla="*/ 58 h 206"/>
              <a:gd name="T64" fmla="*/ 117 w 213"/>
              <a:gd name="T65" fmla="*/ 49 h 206"/>
              <a:gd name="T66" fmla="*/ 129 w 213"/>
              <a:gd name="T67" fmla="*/ 43 h 206"/>
              <a:gd name="T68" fmla="*/ 145 w 213"/>
              <a:gd name="T69" fmla="*/ 38 h 206"/>
              <a:gd name="T70" fmla="*/ 152 w 213"/>
              <a:gd name="T71" fmla="*/ 15 h 206"/>
              <a:gd name="T72" fmla="*/ 156 w 213"/>
              <a:gd name="T73" fmla="*/ 0 h 206"/>
              <a:gd name="T74" fmla="*/ 167 w 213"/>
              <a:gd name="T75" fmla="*/ 4 h 206"/>
              <a:gd name="T76" fmla="*/ 180 w 213"/>
              <a:gd name="T77" fmla="*/ 22 h 206"/>
              <a:gd name="T78" fmla="*/ 198 w 213"/>
              <a:gd name="T79" fmla="*/ 71 h 206"/>
              <a:gd name="T80" fmla="*/ 212 w 213"/>
              <a:gd name="T81" fmla="*/ 134 h 206"/>
              <a:gd name="T82" fmla="*/ 203 w 213"/>
              <a:gd name="T83" fmla="*/ 149 h 206"/>
              <a:gd name="T84" fmla="*/ 195 w 213"/>
              <a:gd name="T85" fmla="*/ 170 h 206"/>
              <a:gd name="T86" fmla="*/ 187 w 213"/>
              <a:gd name="T87" fmla="*/ 174 h 206"/>
              <a:gd name="T88" fmla="*/ 176 w 213"/>
              <a:gd name="T89" fmla="*/ 14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206">
                <a:moveTo>
                  <a:pt x="175" y="148"/>
                </a:moveTo>
                <a:lnTo>
                  <a:pt x="168" y="136"/>
                </a:lnTo>
                <a:lnTo>
                  <a:pt x="161" y="141"/>
                </a:lnTo>
                <a:lnTo>
                  <a:pt x="157" y="146"/>
                </a:lnTo>
                <a:lnTo>
                  <a:pt x="155" y="148"/>
                </a:lnTo>
                <a:lnTo>
                  <a:pt x="154" y="150"/>
                </a:lnTo>
                <a:lnTo>
                  <a:pt x="153" y="152"/>
                </a:lnTo>
                <a:lnTo>
                  <a:pt x="153" y="156"/>
                </a:lnTo>
                <a:lnTo>
                  <a:pt x="161" y="170"/>
                </a:lnTo>
                <a:lnTo>
                  <a:pt x="171" y="187"/>
                </a:lnTo>
                <a:lnTo>
                  <a:pt x="171" y="191"/>
                </a:lnTo>
                <a:lnTo>
                  <a:pt x="170" y="194"/>
                </a:lnTo>
                <a:lnTo>
                  <a:pt x="168" y="198"/>
                </a:lnTo>
                <a:lnTo>
                  <a:pt x="166" y="201"/>
                </a:lnTo>
                <a:lnTo>
                  <a:pt x="163" y="203"/>
                </a:lnTo>
                <a:lnTo>
                  <a:pt x="160" y="205"/>
                </a:lnTo>
                <a:lnTo>
                  <a:pt x="156" y="206"/>
                </a:lnTo>
                <a:lnTo>
                  <a:pt x="153" y="206"/>
                </a:lnTo>
                <a:lnTo>
                  <a:pt x="144" y="194"/>
                </a:lnTo>
                <a:lnTo>
                  <a:pt x="129" y="199"/>
                </a:lnTo>
                <a:lnTo>
                  <a:pt x="126" y="199"/>
                </a:lnTo>
                <a:lnTo>
                  <a:pt x="122" y="198"/>
                </a:lnTo>
                <a:lnTo>
                  <a:pt x="119" y="196"/>
                </a:lnTo>
                <a:lnTo>
                  <a:pt x="116" y="193"/>
                </a:lnTo>
                <a:lnTo>
                  <a:pt x="109" y="188"/>
                </a:lnTo>
                <a:lnTo>
                  <a:pt x="103" y="181"/>
                </a:lnTo>
                <a:lnTo>
                  <a:pt x="99" y="173"/>
                </a:lnTo>
                <a:lnTo>
                  <a:pt x="94" y="164"/>
                </a:lnTo>
                <a:lnTo>
                  <a:pt x="92" y="154"/>
                </a:lnTo>
                <a:lnTo>
                  <a:pt x="91" y="144"/>
                </a:lnTo>
                <a:lnTo>
                  <a:pt x="92" y="136"/>
                </a:lnTo>
                <a:lnTo>
                  <a:pt x="93" y="131"/>
                </a:lnTo>
                <a:lnTo>
                  <a:pt x="97" y="127"/>
                </a:lnTo>
                <a:lnTo>
                  <a:pt x="99" y="124"/>
                </a:lnTo>
                <a:lnTo>
                  <a:pt x="95" y="112"/>
                </a:lnTo>
                <a:lnTo>
                  <a:pt x="75" y="109"/>
                </a:lnTo>
                <a:lnTo>
                  <a:pt x="73" y="109"/>
                </a:lnTo>
                <a:lnTo>
                  <a:pt x="72" y="113"/>
                </a:lnTo>
                <a:lnTo>
                  <a:pt x="71" y="118"/>
                </a:lnTo>
                <a:lnTo>
                  <a:pt x="71" y="121"/>
                </a:lnTo>
                <a:lnTo>
                  <a:pt x="73" y="124"/>
                </a:lnTo>
                <a:lnTo>
                  <a:pt x="66" y="124"/>
                </a:lnTo>
                <a:lnTo>
                  <a:pt x="62" y="122"/>
                </a:lnTo>
                <a:lnTo>
                  <a:pt x="60" y="120"/>
                </a:lnTo>
                <a:lnTo>
                  <a:pt x="58" y="117"/>
                </a:lnTo>
                <a:lnTo>
                  <a:pt x="53" y="124"/>
                </a:lnTo>
                <a:lnTo>
                  <a:pt x="43" y="115"/>
                </a:lnTo>
                <a:lnTo>
                  <a:pt x="38" y="109"/>
                </a:lnTo>
                <a:lnTo>
                  <a:pt x="33" y="117"/>
                </a:lnTo>
                <a:lnTo>
                  <a:pt x="30" y="125"/>
                </a:lnTo>
                <a:lnTo>
                  <a:pt x="26" y="136"/>
                </a:lnTo>
                <a:lnTo>
                  <a:pt x="23" y="148"/>
                </a:lnTo>
                <a:lnTo>
                  <a:pt x="20" y="159"/>
                </a:lnTo>
                <a:lnTo>
                  <a:pt x="17" y="167"/>
                </a:lnTo>
                <a:lnTo>
                  <a:pt x="14" y="171"/>
                </a:lnTo>
                <a:lnTo>
                  <a:pt x="13" y="173"/>
                </a:lnTo>
                <a:lnTo>
                  <a:pt x="10" y="175"/>
                </a:lnTo>
                <a:lnTo>
                  <a:pt x="8" y="175"/>
                </a:lnTo>
                <a:lnTo>
                  <a:pt x="6" y="175"/>
                </a:lnTo>
                <a:lnTo>
                  <a:pt x="4" y="174"/>
                </a:lnTo>
                <a:lnTo>
                  <a:pt x="3" y="172"/>
                </a:lnTo>
                <a:lnTo>
                  <a:pt x="1" y="171"/>
                </a:lnTo>
                <a:lnTo>
                  <a:pt x="1" y="165"/>
                </a:lnTo>
                <a:lnTo>
                  <a:pt x="3" y="159"/>
                </a:lnTo>
                <a:lnTo>
                  <a:pt x="6" y="147"/>
                </a:lnTo>
                <a:lnTo>
                  <a:pt x="8" y="140"/>
                </a:lnTo>
                <a:lnTo>
                  <a:pt x="0" y="124"/>
                </a:lnTo>
                <a:lnTo>
                  <a:pt x="1" y="113"/>
                </a:lnTo>
                <a:lnTo>
                  <a:pt x="5" y="105"/>
                </a:lnTo>
                <a:lnTo>
                  <a:pt x="8" y="96"/>
                </a:lnTo>
                <a:lnTo>
                  <a:pt x="11" y="85"/>
                </a:lnTo>
                <a:lnTo>
                  <a:pt x="17" y="85"/>
                </a:lnTo>
                <a:lnTo>
                  <a:pt x="21" y="84"/>
                </a:lnTo>
                <a:lnTo>
                  <a:pt x="25" y="82"/>
                </a:lnTo>
                <a:lnTo>
                  <a:pt x="28" y="81"/>
                </a:lnTo>
                <a:lnTo>
                  <a:pt x="34" y="75"/>
                </a:lnTo>
                <a:lnTo>
                  <a:pt x="38" y="70"/>
                </a:lnTo>
                <a:lnTo>
                  <a:pt x="43" y="64"/>
                </a:lnTo>
                <a:lnTo>
                  <a:pt x="48" y="59"/>
                </a:lnTo>
                <a:lnTo>
                  <a:pt x="51" y="57"/>
                </a:lnTo>
                <a:lnTo>
                  <a:pt x="55" y="55"/>
                </a:lnTo>
                <a:lnTo>
                  <a:pt x="60" y="54"/>
                </a:lnTo>
                <a:lnTo>
                  <a:pt x="65" y="54"/>
                </a:lnTo>
                <a:lnTo>
                  <a:pt x="71" y="55"/>
                </a:lnTo>
                <a:lnTo>
                  <a:pt x="75" y="58"/>
                </a:lnTo>
                <a:lnTo>
                  <a:pt x="78" y="61"/>
                </a:lnTo>
                <a:lnTo>
                  <a:pt x="81" y="66"/>
                </a:lnTo>
                <a:lnTo>
                  <a:pt x="82" y="70"/>
                </a:lnTo>
                <a:lnTo>
                  <a:pt x="85" y="73"/>
                </a:lnTo>
                <a:lnTo>
                  <a:pt x="88" y="77"/>
                </a:lnTo>
                <a:lnTo>
                  <a:pt x="91" y="78"/>
                </a:lnTo>
                <a:lnTo>
                  <a:pt x="99" y="78"/>
                </a:lnTo>
                <a:lnTo>
                  <a:pt x="101" y="71"/>
                </a:lnTo>
                <a:lnTo>
                  <a:pt x="104" y="66"/>
                </a:lnTo>
                <a:lnTo>
                  <a:pt x="108" y="61"/>
                </a:lnTo>
                <a:lnTo>
                  <a:pt x="114" y="58"/>
                </a:lnTo>
                <a:lnTo>
                  <a:pt x="115" y="55"/>
                </a:lnTo>
                <a:lnTo>
                  <a:pt x="115" y="52"/>
                </a:lnTo>
                <a:lnTo>
                  <a:pt x="117" y="49"/>
                </a:lnTo>
                <a:lnTo>
                  <a:pt x="118" y="47"/>
                </a:lnTo>
                <a:lnTo>
                  <a:pt x="123" y="45"/>
                </a:lnTo>
                <a:lnTo>
                  <a:pt x="129" y="43"/>
                </a:lnTo>
                <a:lnTo>
                  <a:pt x="134" y="42"/>
                </a:lnTo>
                <a:lnTo>
                  <a:pt x="140" y="41"/>
                </a:lnTo>
                <a:lnTo>
                  <a:pt x="145" y="38"/>
                </a:lnTo>
                <a:lnTo>
                  <a:pt x="148" y="34"/>
                </a:lnTo>
                <a:lnTo>
                  <a:pt x="150" y="26"/>
                </a:lnTo>
                <a:lnTo>
                  <a:pt x="152" y="15"/>
                </a:lnTo>
                <a:lnTo>
                  <a:pt x="152" y="5"/>
                </a:lnTo>
                <a:lnTo>
                  <a:pt x="153" y="0"/>
                </a:lnTo>
                <a:lnTo>
                  <a:pt x="156" y="0"/>
                </a:lnTo>
                <a:lnTo>
                  <a:pt x="160" y="1"/>
                </a:lnTo>
                <a:lnTo>
                  <a:pt x="163" y="2"/>
                </a:lnTo>
                <a:lnTo>
                  <a:pt x="167" y="4"/>
                </a:lnTo>
                <a:lnTo>
                  <a:pt x="171" y="9"/>
                </a:lnTo>
                <a:lnTo>
                  <a:pt x="175" y="15"/>
                </a:lnTo>
                <a:lnTo>
                  <a:pt x="180" y="22"/>
                </a:lnTo>
                <a:lnTo>
                  <a:pt x="186" y="35"/>
                </a:lnTo>
                <a:lnTo>
                  <a:pt x="192" y="53"/>
                </a:lnTo>
                <a:lnTo>
                  <a:pt x="198" y="71"/>
                </a:lnTo>
                <a:lnTo>
                  <a:pt x="209" y="107"/>
                </a:lnTo>
                <a:lnTo>
                  <a:pt x="213" y="128"/>
                </a:lnTo>
                <a:lnTo>
                  <a:pt x="212" y="134"/>
                </a:lnTo>
                <a:lnTo>
                  <a:pt x="210" y="139"/>
                </a:lnTo>
                <a:lnTo>
                  <a:pt x="207" y="144"/>
                </a:lnTo>
                <a:lnTo>
                  <a:pt x="203" y="149"/>
                </a:lnTo>
                <a:lnTo>
                  <a:pt x="200" y="156"/>
                </a:lnTo>
                <a:lnTo>
                  <a:pt x="197" y="162"/>
                </a:lnTo>
                <a:lnTo>
                  <a:pt x="195" y="170"/>
                </a:lnTo>
                <a:lnTo>
                  <a:pt x="194" y="179"/>
                </a:lnTo>
                <a:lnTo>
                  <a:pt x="190" y="177"/>
                </a:lnTo>
                <a:lnTo>
                  <a:pt x="187" y="174"/>
                </a:lnTo>
                <a:lnTo>
                  <a:pt x="185" y="167"/>
                </a:lnTo>
                <a:lnTo>
                  <a:pt x="182" y="161"/>
                </a:lnTo>
                <a:lnTo>
                  <a:pt x="176" y="148"/>
                </a:lnTo>
                <a:lnTo>
                  <a:pt x="175" y="140"/>
                </a:lnTo>
                <a:lnTo>
                  <a:pt x="175" y="14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86" name="Freeform 118"/>
          <p:cNvSpPr>
            <a:spLocks/>
          </p:cNvSpPr>
          <p:nvPr/>
        </p:nvSpPr>
        <p:spPr bwMode="auto">
          <a:xfrm>
            <a:off x="14536314" y="5948745"/>
            <a:ext cx="110100" cy="118410"/>
          </a:xfrm>
          <a:custGeom>
            <a:avLst/>
            <a:gdLst>
              <a:gd name="T0" fmla="*/ 12 w 106"/>
              <a:gd name="T1" fmla="*/ 112 h 112"/>
              <a:gd name="T2" fmla="*/ 2 w 106"/>
              <a:gd name="T3" fmla="*/ 112 h 112"/>
              <a:gd name="T4" fmla="*/ 0 w 106"/>
              <a:gd name="T5" fmla="*/ 112 h 112"/>
              <a:gd name="T6" fmla="*/ 3 w 106"/>
              <a:gd name="T7" fmla="*/ 104 h 112"/>
              <a:gd name="T8" fmla="*/ 7 w 106"/>
              <a:gd name="T9" fmla="*/ 97 h 112"/>
              <a:gd name="T10" fmla="*/ 12 w 106"/>
              <a:gd name="T11" fmla="*/ 90 h 112"/>
              <a:gd name="T12" fmla="*/ 17 w 106"/>
              <a:gd name="T13" fmla="*/ 84 h 112"/>
              <a:gd name="T14" fmla="*/ 29 w 106"/>
              <a:gd name="T15" fmla="*/ 72 h 112"/>
              <a:gd name="T16" fmla="*/ 42 w 106"/>
              <a:gd name="T17" fmla="*/ 61 h 112"/>
              <a:gd name="T18" fmla="*/ 54 w 106"/>
              <a:gd name="T19" fmla="*/ 51 h 112"/>
              <a:gd name="T20" fmla="*/ 66 w 106"/>
              <a:gd name="T21" fmla="*/ 41 h 112"/>
              <a:gd name="T22" fmla="*/ 71 w 106"/>
              <a:gd name="T23" fmla="*/ 35 h 112"/>
              <a:gd name="T24" fmla="*/ 75 w 106"/>
              <a:gd name="T25" fmla="*/ 30 h 112"/>
              <a:gd name="T26" fmla="*/ 80 w 106"/>
              <a:gd name="T27" fmla="*/ 24 h 112"/>
              <a:gd name="T28" fmla="*/ 83 w 106"/>
              <a:gd name="T29" fmla="*/ 19 h 112"/>
              <a:gd name="T30" fmla="*/ 85 w 106"/>
              <a:gd name="T31" fmla="*/ 14 h 112"/>
              <a:gd name="T32" fmla="*/ 87 w 106"/>
              <a:gd name="T33" fmla="*/ 8 h 112"/>
              <a:gd name="T34" fmla="*/ 89 w 106"/>
              <a:gd name="T35" fmla="*/ 4 h 112"/>
              <a:gd name="T36" fmla="*/ 94 w 106"/>
              <a:gd name="T37" fmla="*/ 0 h 112"/>
              <a:gd name="T38" fmla="*/ 94 w 106"/>
              <a:gd name="T39" fmla="*/ 5 h 112"/>
              <a:gd name="T40" fmla="*/ 94 w 106"/>
              <a:gd name="T41" fmla="*/ 9 h 112"/>
              <a:gd name="T42" fmla="*/ 94 w 106"/>
              <a:gd name="T43" fmla="*/ 13 h 112"/>
              <a:gd name="T44" fmla="*/ 96 w 106"/>
              <a:gd name="T45" fmla="*/ 16 h 112"/>
              <a:gd name="T46" fmla="*/ 100 w 106"/>
              <a:gd name="T47" fmla="*/ 20 h 112"/>
              <a:gd name="T48" fmla="*/ 106 w 106"/>
              <a:gd name="T49" fmla="*/ 23 h 112"/>
              <a:gd name="T50" fmla="*/ 101 w 106"/>
              <a:gd name="T51" fmla="*/ 28 h 112"/>
              <a:gd name="T52" fmla="*/ 98 w 106"/>
              <a:gd name="T53" fmla="*/ 32 h 112"/>
              <a:gd name="T54" fmla="*/ 95 w 106"/>
              <a:gd name="T55" fmla="*/ 34 h 112"/>
              <a:gd name="T56" fmla="*/ 90 w 106"/>
              <a:gd name="T57" fmla="*/ 35 h 112"/>
              <a:gd name="T58" fmla="*/ 88 w 106"/>
              <a:gd name="T59" fmla="*/ 39 h 112"/>
              <a:gd name="T60" fmla="*/ 86 w 106"/>
              <a:gd name="T61" fmla="*/ 42 h 112"/>
              <a:gd name="T62" fmla="*/ 83 w 106"/>
              <a:gd name="T63" fmla="*/ 45 h 112"/>
              <a:gd name="T64" fmla="*/ 80 w 106"/>
              <a:gd name="T65" fmla="*/ 47 h 112"/>
              <a:gd name="T66" fmla="*/ 72 w 106"/>
              <a:gd name="T67" fmla="*/ 49 h 112"/>
              <a:gd name="T68" fmla="*/ 65 w 106"/>
              <a:gd name="T69" fmla="*/ 50 h 112"/>
              <a:gd name="T70" fmla="*/ 60 w 106"/>
              <a:gd name="T71" fmla="*/ 62 h 112"/>
              <a:gd name="T72" fmla="*/ 55 w 106"/>
              <a:gd name="T73" fmla="*/ 73 h 112"/>
              <a:gd name="T74" fmla="*/ 49 w 106"/>
              <a:gd name="T75" fmla="*/ 82 h 112"/>
              <a:gd name="T76" fmla="*/ 42 w 106"/>
              <a:gd name="T77" fmla="*/ 89 h 112"/>
              <a:gd name="T78" fmla="*/ 27 w 106"/>
              <a:gd name="T79" fmla="*/ 102 h 112"/>
              <a:gd name="T80" fmla="*/ 12 w 106"/>
              <a:gd name="T81"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6" h="112">
                <a:moveTo>
                  <a:pt x="12" y="112"/>
                </a:moveTo>
                <a:lnTo>
                  <a:pt x="2" y="112"/>
                </a:lnTo>
                <a:lnTo>
                  <a:pt x="0" y="112"/>
                </a:lnTo>
                <a:lnTo>
                  <a:pt x="3" y="104"/>
                </a:lnTo>
                <a:lnTo>
                  <a:pt x="7" y="97"/>
                </a:lnTo>
                <a:lnTo>
                  <a:pt x="12" y="90"/>
                </a:lnTo>
                <a:lnTo>
                  <a:pt x="17" y="84"/>
                </a:lnTo>
                <a:lnTo>
                  <a:pt x="29" y="72"/>
                </a:lnTo>
                <a:lnTo>
                  <a:pt x="42" y="61"/>
                </a:lnTo>
                <a:lnTo>
                  <a:pt x="54" y="51"/>
                </a:lnTo>
                <a:lnTo>
                  <a:pt x="66" y="41"/>
                </a:lnTo>
                <a:lnTo>
                  <a:pt x="71" y="35"/>
                </a:lnTo>
                <a:lnTo>
                  <a:pt x="75" y="30"/>
                </a:lnTo>
                <a:lnTo>
                  <a:pt x="80" y="24"/>
                </a:lnTo>
                <a:lnTo>
                  <a:pt x="83" y="19"/>
                </a:lnTo>
                <a:lnTo>
                  <a:pt x="85" y="14"/>
                </a:lnTo>
                <a:lnTo>
                  <a:pt x="87" y="8"/>
                </a:lnTo>
                <a:lnTo>
                  <a:pt x="89" y="4"/>
                </a:lnTo>
                <a:lnTo>
                  <a:pt x="94" y="0"/>
                </a:lnTo>
                <a:lnTo>
                  <a:pt x="94" y="5"/>
                </a:lnTo>
                <a:lnTo>
                  <a:pt x="94" y="9"/>
                </a:lnTo>
                <a:lnTo>
                  <a:pt x="94" y="13"/>
                </a:lnTo>
                <a:lnTo>
                  <a:pt x="96" y="16"/>
                </a:lnTo>
                <a:lnTo>
                  <a:pt x="100" y="20"/>
                </a:lnTo>
                <a:lnTo>
                  <a:pt x="106" y="23"/>
                </a:lnTo>
                <a:lnTo>
                  <a:pt x="101" y="28"/>
                </a:lnTo>
                <a:lnTo>
                  <a:pt x="98" y="32"/>
                </a:lnTo>
                <a:lnTo>
                  <a:pt x="95" y="34"/>
                </a:lnTo>
                <a:lnTo>
                  <a:pt x="90" y="35"/>
                </a:lnTo>
                <a:lnTo>
                  <a:pt x="88" y="39"/>
                </a:lnTo>
                <a:lnTo>
                  <a:pt x="86" y="42"/>
                </a:lnTo>
                <a:lnTo>
                  <a:pt x="83" y="45"/>
                </a:lnTo>
                <a:lnTo>
                  <a:pt x="80" y="47"/>
                </a:lnTo>
                <a:lnTo>
                  <a:pt x="72" y="49"/>
                </a:lnTo>
                <a:lnTo>
                  <a:pt x="65" y="50"/>
                </a:lnTo>
                <a:lnTo>
                  <a:pt x="60" y="62"/>
                </a:lnTo>
                <a:lnTo>
                  <a:pt x="55" y="73"/>
                </a:lnTo>
                <a:lnTo>
                  <a:pt x="49" y="82"/>
                </a:lnTo>
                <a:lnTo>
                  <a:pt x="42" y="89"/>
                </a:lnTo>
                <a:lnTo>
                  <a:pt x="27" y="102"/>
                </a:lnTo>
                <a:lnTo>
                  <a:pt x="12" y="11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87" name="Freeform 119"/>
          <p:cNvSpPr>
            <a:spLocks/>
          </p:cNvSpPr>
          <p:nvPr/>
        </p:nvSpPr>
        <p:spPr bwMode="auto">
          <a:xfrm>
            <a:off x="14625662" y="5564431"/>
            <a:ext cx="211892" cy="307451"/>
          </a:xfrm>
          <a:custGeom>
            <a:avLst/>
            <a:gdLst>
              <a:gd name="T0" fmla="*/ 16 w 203"/>
              <a:gd name="T1" fmla="*/ 110 h 295"/>
              <a:gd name="T2" fmla="*/ 20 w 203"/>
              <a:gd name="T3" fmla="*/ 87 h 295"/>
              <a:gd name="T4" fmla="*/ 21 w 203"/>
              <a:gd name="T5" fmla="*/ 64 h 295"/>
              <a:gd name="T6" fmla="*/ 17 w 203"/>
              <a:gd name="T7" fmla="*/ 41 h 295"/>
              <a:gd name="T8" fmla="*/ 20 w 203"/>
              <a:gd name="T9" fmla="*/ 7 h 295"/>
              <a:gd name="T10" fmla="*/ 27 w 203"/>
              <a:gd name="T11" fmla="*/ 1 h 295"/>
              <a:gd name="T12" fmla="*/ 36 w 203"/>
              <a:gd name="T13" fmla="*/ 1 h 295"/>
              <a:gd name="T14" fmla="*/ 42 w 203"/>
              <a:gd name="T15" fmla="*/ 8 h 295"/>
              <a:gd name="T16" fmla="*/ 50 w 203"/>
              <a:gd name="T17" fmla="*/ 23 h 295"/>
              <a:gd name="T18" fmla="*/ 55 w 203"/>
              <a:gd name="T19" fmla="*/ 27 h 295"/>
              <a:gd name="T20" fmla="*/ 64 w 203"/>
              <a:gd name="T21" fmla="*/ 26 h 295"/>
              <a:gd name="T22" fmla="*/ 74 w 203"/>
              <a:gd name="T23" fmla="*/ 16 h 295"/>
              <a:gd name="T24" fmla="*/ 84 w 203"/>
              <a:gd name="T25" fmla="*/ 31 h 295"/>
              <a:gd name="T26" fmla="*/ 91 w 203"/>
              <a:gd name="T27" fmla="*/ 54 h 295"/>
              <a:gd name="T28" fmla="*/ 101 w 203"/>
              <a:gd name="T29" fmla="*/ 77 h 295"/>
              <a:gd name="T30" fmla="*/ 104 w 203"/>
              <a:gd name="T31" fmla="*/ 102 h 295"/>
              <a:gd name="T32" fmla="*/ 99 w 203"/>
              <a:gd name="T33" fmla="*/ 116 h 295"/>
              <a:gd name="T34" fmla="*/ 83 w 203"/>
              <a:gd name="T35" fmla="*/ 137 h 295"/>
              <a:gd name="T36" fmla="*/ 75 w 203"/>
              <a:gd name="T37" fmla="*/ 152 h 295"/>
              <a:gd name="T38" fmla="*/ 75 w 203"/>
              <a:gd name="T39" fmla="*/ 173 h 295"/>
              <a:gd name="T40" fmla="*/ 86 w 203"/>
              <a:gd name="T41" fmla="*/ 202 h 295"/>
              <a:gd name="T42" fmla="*/ 106 w 203"/>
              <a:gd name="T43" fmla="*/ 225 h 295"/>
              <a:gd name="T44" fmla="*/ 112 w 203"/>
              <a:gd name="T45" fmla="*/ 222 h 295"/>
              <a:gd name="T46" fmla="*/ 117 w 203"/>
              <a:gd name="T47" fmla="*/ 215 h 295"/>
              <a:gd name="T48" fmla="*/ 124 w 203"/>
              <a:gd name="T49" fmla="*/ 213 h 295"/>
              <a:gd name="T50" fmla="*/ 133 w 203"/>
              <a:gd name="T51" fmla="*/ 215 h 295"/>
              <a:gd name="T52" fmla="*/ 143 w 203"/>
              <a:gd name="T53" fmla="*/ 224 h 295"/>
              <a:gd name="T54" fmla="*/ 153 w 203"/>
              <a:gd name="T55" fmla="*/ 242 h 295"/>
              <a:gd name="T56" fmla="*/ 173 w 203"/>
              <a:gd name="T57" fmla="*/ 236 h 295"/>
              <a:gd name="T58" fmla="*/ 177 w 203"/>
              <a:gd name="T59" fmla="*/ 248 h 295"/>
              <a:gd name="T60" fmla="*/ 173 w 203"/>
              <a:gd name="T61" fmla="*/ 254 h 295"/>
              <a:gd name="T62" fmla="*/ 185 w 203"/>
              <a:gd name="T63" fmla="*/ 260 h 295"/>
              <a:gd name="T64" fmla="*/ 189 w 203"/>
              <a:gd name="T65" fmla="*/ 270 h 295"/>
              <a:gd name="T66" fmla="*/ 199 w 203"/>
              <a:gd name="T67" fmla="*/ 275 h 295"/>
              <a:gd name="T68" fmla="*/ 200 w 203"/>
              <a:gd name="T69" fmla="*/ 295 h 295"/>
              <a:gd name="T70" fmla="*/ 193 w 203"/>
              <a:gd name="T71" fmla="*/ 293 h 295"/>
              <a:gd name="T72" fmla="*/ 192 w 203"/>
              <a:gd name="T73" fmla="*/ 284 h 295"/>
              <a:gd name="T74" fmla="*/ 172 w 203"/>
              <a:gd name="T75" fmla="*/ 266 h 295"/>
              <a:gd name="T76" fmla="*/ 147 w 203"/>
              <a:gd name="T77" fmla="*/ 248 h 295"/>
              <a:gd name="T78" fmla="*/ 132 w 203"/>
              <a:gd name="T79" fmla="*/ 241 h 295"/>
              <a:gd name="T80" fmla="*/ 131 w 203"/>
              <a:gd name="T81" fmla="*/ 253 h 295"/>
              <a:gd name="T82" fmla="*/ 134 w 203"/>
              <a:gd name="T83" fmla="*/ 268 h 295"/>
              <a:gd name="T84" fmla="*/ 124 w 203"/>
              <a:gd name="T85" fmla="*/ 262 h 295"/>
              <a:gd name="T86" fmla="*/ 111 w 203"/>
              <a:gd name="T87" fmla="*/ 244 h 295"/>
              <a:gd name="T88" fmla="*/ 101 w 203"/>
              <a:gd name="T89" fmla="*/ 234 h 295"/>
              <a:gd name="T90" fmla="*/ 81 w 203"/>
              <a:gd name="T91" fmla="*/ 236 h 295"/>
              <a:gd name="T92" fmla="*/ 61 w 203"/>
              <a:gd name="T93" fmla="*/ 239 h 295"/>
              <a:gd name="T94" fmla="*/ 51 w 203"/>
              <a:gd name="T95" fmla="*/ 231 h 295"/>
              <a:gd name="T96" fmla="*/ 47 w 203"/>
              <a:gd name="T97" fmla="*/ 221 h 295"/>
              <a:gd name="T98" fmla="*/ 51 w 203"/>
              <a:gd name="T99" fmla="*/ 207 h 295"/>
              <a:gd name="T100" fmla="*/ 54 w 203"/>
              <a:gd name="T101" fmla="*/ 190 h 295"/>
              <a:gd name="T102" fmla="*/ 35 w 203"/>
              <a:gd name="T103" fmla="*/ 198 h 295"/>
              <a:gd name="T104" fmla="*/ 21 w 203"/>
              <a:gd name="T105" fmla="*/ 192 h 295"/>
              <a:gd name="T106" fmla="*/ 4 w 203"/>
              <a:gd name="T107" fmla="*/ 180 h 295"/>
              <a:gd name="T108" fmla="*/ 0 w 203"/>
              <a:gd name="T109" fmla="*/ 152 h 295"/>
              <a:gd name="T110" fmla="*/ 3 w 203"/>
              <a:gd name="T111" fmla="*/ 123 h 295"/>
              <a:gd name="T112" fmla="*/ 10 w 203"/>
              <a:gd name="T113" fmla="*/ 12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3" h="295">
                <a:moveTo>
                  <a:pt x="12" y="121"/>
                </a:moveTo>
                <a:lnTo>
                  <a:pt x="14" y="115"/>
                </a:lnTo>
                <a:lnTo>
                  <a:pt x="16" y="110"/>
                </a:lnTo>
                <a:lnTo>
                  <a:pt x="17" y="104"/>
                </a:lnTo>
                <a:lnTo>
                  <a:pt x="18" y="99"/>
                </a:lnTo>
                <a:lnTo>
                  <a:pt x="20" y="87"/>
                </a:lnTo>
                <a:lnTo>
                  <a:pt x="20" y="77"/>
                </a:lnTo>
                <a:lnTo>
                  <a:pt x="21" y="71"/>
                </a:lnTo>
                <a:lnTo>
                  <a:pt x="21" y="64"/>
                </a:lnTo>
                <a:lnTo>
                  <a:pt x="21" y="58"/>
                </a:lnTo>
                <a:lnTo>
                  <a:pt x="20" y="53"/>
                </a:lnTo>
                <a:lnTo>
                  <a:pt x="17" y="41"/>
                </a:lnTo>
                <a:lnTo>
                  <a:pt x="16" y="27"/>
                </a:lnTo>
                <a:lnTo>
                  <a:pt x="16" y="16"/>
                </a:lnTo>
                <a:lnTo>
                  <a:pt x="20" y="7"/>
                </a:lnTo>
                <a:lnTo>
                  <a:pt x="22" y="4"/>
                </a:lnTo>
                <a:lnTo>
                  <a:pt x="24" y="2"/>
                </a:lnTo>
                <a:lnTo>
                  <a:pt x="27" y="1"/>
                </a:lnTo>
                <a:lnTo>
                  <a:pt x="31" y="0"/>
                </a:lnTo>
                <a:lnTo>
                  <a:pt x="34" y="1"/>
                </a:lnTo>
                <a:lnTo>
                  <a:pt x="36" y="1"/>
                </a:lnTo>
                <a:lnTo>
                  <a:pt x="38" y="3"/>
                </a:lnTo>
                <a:lnTo>
                  <a:pt x="40" y="4"/>
                </a:lnTo>
                <a:lnTo>
                  <a:pt x="42" y="8"/>
                </a:lnTo>
                <a:lnTo>
                  <a:pt x="44" y="14"/>
                </a:lnTo>
                <a:lnTo>
                  <a:pt x="47" y="18"/>
                </a:lnTo>
                <a:lnTo>
                  <a:pt x="50" y="23"/>
                </a:lnTo>
                <a:lnTo>
                  <a:pt x="51" y="24"/>
                </a:lnTo>
                <a:lnTo>
                  <a:pt x="53" y="26"/>
                </a:lnTo>
                <a:lnTo>
                  <a:pt x="55" y="27"/>
                </a:lnTo>
                <a:lnTo>
                  <a:pt x="58" y="27"/>
                </a:lnTo>
                <a:lnTo>
                  <a:pt x="61" y="27"/>
                </a:lnTo>
                <a:lnTo>
                  <a:pt x="64" y="26"/>
                </a:lnTo>
                <a:lnTo>
                  <a:pt x="66" y="23"/>
                </a:lnTo>
                <a:lnTo>
                  <a:pt x="69" y="21"/>
                </a:lnTo>
                <a:lnTo>
                  <a:pt x="74" y="16"/>
                </a:lnTo>
                <a:lnTo>
                  <a:pt x="77" y="11"/>
                </a:lnTo>
                <a:lnTo>
                  <a:pt x="81" y="19"/>
                </a:lnTo>
                <a:lnTo>
                  <a:pt x="84" y="31"/>
                </a:lnTo>
                <a:lnTo>
                  <a:pt x="85" y="38"/>
                </a:lnTo>
                <a:lnTo>
                  <a:pt x="88" y="46"/>
                </a:lnTo>
                <a:lnTo>
                  <a:pt x="91" y="54"/>
                </a:lnTo>
                <a:lnTo>
                  <a:pt x="94" y="61"/>
                </a:lnTo>
                <a:lnTo>
                  <a:pt x="97" y="69"/>
                </a:lnTo>
                <a:lnTo>
                  <a:pt x="101" y="77"/>
                </a:lnTo>
                <a:lnTo>
                  <a:pt x="103" y="87"/>
                </a:lnTo>
                <a:lnTo>
                  <a:pt x="104" y="97"/>
                </a:lnTo>
                <a:lnTo>
                  <a:pt x="104" y="102"/>
                </a:lnTo>
                <a:lnTo>
                  <a:pt x="103" y="108"/>
                </a:lnTo>
                <a:lnTo>
                  <a:pt x="101" y="112"/>
                </a:lnTo>
                <a:lnTo>
                  <a:pt x="99" y="116"/>
                </a:lnTo>
                <a:lnTo>
                  <a:pt x="94" y="123"/>
                </a:lnTo>
                <a:lnTo>
                  <a:pt x="89" y="130"/>
                </a:lnTo>
                <a:lnTo>
                  <a:pt x="83" y="137"/>
                </a:lnTo>
                <a:lnTo>
                  <a:pt x="78" y="145"/>
                </a:lnTo>
                <a:lnTo>
                  <a:pt x="76" y="148"/>
                </a:lnTo>
                <a:lnTo>
                  <a:pt x="75" y="152"/>
                </a:lnTo>
                <a:lnTo>
                  <a:pt x="74" y="158"/>
                </a:lnTo>
                <a:lnTo>
                  <a:pt x="74" y="163"/>
                </a:lnTo>
                <a:lnTo>
                  <a:pt x="75" y="173"/>
                </a:lnTo>
                <a:lnTo>
                  <a:pt x="77" y="182"/>
                </a:lnTo>
                <a:lnTo>
                  <a:pt x="81" y="192"/>
                </a:lnTo>
                <a:lnTo>
                  <a:pt x="86" y="202"/>
                </a:lnTo>
                <a:lnTo>
                  <a:pt x="93" y="211"/>
                </a:lnTo>
                <a:lnTo>
                  <a:pt x="99" y="219"/>
                </a:lnTo>
                <a:lnTo>
                  <a:pt x="106" y="225"/>
                </a:lnTo>
                <a:lnTo>
                  <a:pt x="111" y="229"/>
                </a:lnTo>
                <a:lnTo>
                  <a:pt x="111" y="226"/>
                </a:lnTo>
                <a:lnTo>
                  <a:pt x="112" y="222"/>
                </a:lnTo>
                <a:lnTo>
                  <a:pt x="112" y="219"/>
                </a:lnTo>
                <a:lnTo>
                  <a:pt x="115" y="217"/>
                </a:lnTo>
                <a:lnTo>
                  <a:pt x="117" y="215"/>
                </a:lnTo>
                <a:lnTo>
                  <a:pt x="119" y="214"/>
                </a:lnTo>
                <a:lnTo>
                  <a:pt x="121" y="213"/>
                </a:lnTo>
                <a:lnTo>
                  <a:pt x="124" y="213"/>
                </a:lnTo>
                <a:lnTo>
                  <a:pt x="126" y="214"/>
                </a:lnTo>
                <a:lnTo>
                  <a:pt x="131" y="214"/>
                </a:lnTo>
                <a:lnTo>
                  <a:pt x="133" y="215"/>
                </a:lnTo>
                <a:lnTo>
                  <a:pt x="136" y="217"/>
                </a:lnTo>
                <a:lnTo>
                  <a:pt x="138" y="218"/>
                </a:lnTo>
                <a:lnTo>
                  <a:pt x="143" y="224"/>
                </a:lnTo>
                <a:lnTo>
                  <a:pt x="147" y="230"/>
                </a:lnTo>
                <a:lnTo>
                  <a:pt x="150" y="235"/>
                </a:lnTo>
                <a:lnTo>
                  <a:pt x="153" y="242"/>
                </a:lnTo>
                <a:lnTo>
                  <a:pt x="158" y="246"/>
                </a:lnTo>
                <a:lnTo>
                  <a:pt x="161" y="248"/>
                </a:lnTo>
                <a:lnTo>
                  <a:pt x="173" y="236"/>
                </a:lnTo>
                <a:lnTo>
                  <a:pt x="185" y="241"/>
                </a:lnTo>
                <a:lnTo>
                  <a:pt x="180" y="245"/>
                </a:lnTo>
                <a:lnTo>
                  <a:pt x="177" y="248"/>
                </a:lnTo>
                <a:lnTo>
                  <a:pt x="175" y="251"/>
                </a:lnTo>
                <a:lnTo>
                  <a:pt x="174" y="252"/>
                </a:lnTo>
                <a:lnTo>
                  <a:pt x="173" y="254"/>
                </a:lnTo>
                <a:lnTo>
                  <a:pt x="173" y="256"/>
                </a:lnTo>
                <a:lnTo>
                  <a:pt x="185" y="256"/>
                </a:lnTo>
                <a:lnTo>
                  <a:pt x="185" y="260"/>
                </a:lnTo>
                <a:lnTo>
                  <a:pt x="186" y="265"/>
                </a:lnTo>
                <a:lnTo>
                  <a:pt x="187" y="268"/>
                </a:lnTo>
                <a:lnTo>
                  <a:pt x="189" y="270"/>
                </a:lnTo>
                <a:lnTo>
                  <a:pt x="192" y="272"/>
                </a:lnTo>
                <a:lnTo>
                  <a:pt x="196" y="274"/>
                </a:lnTo>
                <a:lnTo>
                  <a:pt x="199" y="275"/>
                </a:lnTo>
                <a:lnTo>
                  <a:pt x="203" y="275"/>
                </a:lnTo>
                <a:lnTo>
                  <a:pt x="203" y="287"/>
                </a:lnTo>
                <a:lnTo>
                  <a:pt x="200" y="295"/>
                </a:lnTo>
                <a:lnTo>
                  <a:pt x="197" y="295"/>
                </a:lnTo>
                <a:lnTo>
                  <a:pt x="196" y="294"/>
                </a:lnTo>
                <a:lnTo>
                  <a:pt x="193" y="293"/>
                </a:lnTo>
                <a:lnTo>
                  <a:pt x="193" y="291"/>
                </a:lnTo>
                <a:lnTo>
                  <a:pt x="192" y="287"/>
                </a:lnTo>
                <a:lnTo>
                  <a:pt x="192" y="284"/>
                </a:lnTo>
                <a:lnTo>
                  <a:pt x="187" y="278"/>
                </a:lnTo>
                <a:lnTo>
                  <a:pt x="179" y="272"/>
                </a:lnTo>
                <a:lnTo>
                  <a:pt x="172" y="266"/>
                </a:lnTo>
                <a:lnTo>
                  <a:pt x="163" y="260"/>
                </a:lnTo>
                <a:lnTo>
                  <a:pt x="154" y="255"/>
                </a:lnTo>
                <a:lnTo>
                  <a:pt x="147" y="248"/>
                </a:lnTo>
                <a:lnTo>
                  <a:pt x="139" y="243"/>
                </a:lnTo>
                <a:lnTo>
                  <a:pt x="134" y="236"/>
                </a:lnTo>
                <a:lnTo>
                  <a:pt x="132" y="241"/>
                </a:lnTo>
                <a:lnTo>
                  <a:pt x="131" y="245"/>
                </a:lnTo>
                <a:lnTo>
                  <a:pt x="131" y="248"/>
                </a:lnTo>
                <a:lnTo>
                  <a:pt x="131" y="253"/>
                </a:lnTo>
                <a:lnTo>
                  <a:pt x="133" y="260"/>
                </a:lnTo>
                <a:lnTo>
                  <a:pt x="138" y="268"/>
                </a:lnTo>
                <a:lnTo>
                  <a:pt x="134" y="268"/>
                </a:lnTo>
                <a:lnTo>
                  <a:pt x="131" y="267"/>
                </a:lnTo>
                <a:lnTo>
                  <a:pt x="127" y="265"/>
                </a:lnTo>
                <a:lnTo>
                  <a:pt x="124" y="262"/>
                </a:lnTo>
                <a:lnTo>
                  <a:pt x="120" y="257"/>
                </a:lnTo>
                <a:lnTo>
                  <a:pt x="116" y="251"/>
                </a:lnTo>
                <a:lnTo>
                  <a:pt x="111" y="244"/>
                </a:lnTo>
                <a:lnTo>
                  <a:pt x="106" y="239"/>
                </a:lnTo>
                <a:lnTo>
                  <a:pt x="103" y="236"/>
                </a:lnTo>
                <a:lnTo>
                  <a:pt x="101" y="234"/>
                </a:lnTo>
                <a:lnTo>
                  <a:pt x="96" y="233"/>
                </a:lnTo>
                <a:lnTo>
                  <a:pt x="92" y="233"/>
                </a:lnTo>
                <a:lnTo>
                  <a:pt x="81" y="236"/>
                </a:lnTo>
                <a:lnTo>
                  <a:pt x="69" y="241"/>
                </a:lnTo>
                <a:lnTo>
                  <a:pt x="65" y="241"/>
                </a:lnTo>
                <a:lnTo>
                  <a:pt x="61" y="239"/>
                </a:lnTo>
                <a:lnTo>
                  <a:pt x="57" y="236"/>
                </a:lnTo>
                <a:lnTo>
                  <a:pt x="54" y="234"/>
                </a:lnTo>
                <a:lnTo>
                  <a:pt x="51" y="231"/>
                </a:lnTo>
                <a:lnTo>
                  <a:pt x="49" y="228"/>
                </a:lnTo>
                <a:lnTo>
                  <a:pt x="47" y="225"/>
                </a:lnTo>
                <a:lnTo>
                  <a:pt x="47" y="221"/>
                </a:lnTo>
                <a:lnTo>
                  <a:pt x="48" y="216"/>
                </a:lnTo>
                <a:lnTo>
                  <a:pt x="49" y="211"/>
                </a:lnTo>
                <a:lnTo>
                  <a:pt x="51" y="207"/>
                </a:lnTo>
                <a:lnTo>
                  <a:pt x="54" y="206"/>
                </a:lnTo>
                <a:lnTo>
                  <a:pt x="54" y="192"/>
                </a:lnTo>
                <a:lnTo>
                  <a:pt x="54" y="190"/>
                </a:lnTo>
                <a:lnTo>
                  <a:pt x="48" y="190"/>
                </a:lnTo>
                <a:lnTo>
                  <a:pt x="47" y="190"/>
                </a:lnTo>
                <a:lnTo>
                  <a:pt x="35" y="198"/>
                </a:lnTo>
                <a:lnTo>
                  <a:pt x="31" y="198"/>
                </a:lnTo>
                <a:lnTo>
                  <a:pt x="26" y="195"/>
                </a:lnTo>
                <a:lnTo>
                  <a:pt x="21" y="192"/>
                </a:lnTo>
                <a:lnTo>
                  <a:pt x="15" y="189"/>
                </a:lnTo>
                <a:lnTo>
                  <a:pt x="10" y="185"/>
                </a:lnTo>
                <a:lnTo>
                  <a:pt x="4" y="180"/>
                </a:lnTo>
                <a:lnTo>
                  <a:pt x="1" y="176"/>
                </a:lnTo>
                <a:lnTo>
                  <a:pt x="0" y="170"/>
                </a:lnTo>
                <a:lnTo>
                  <a:pt x="0" y="152"/>
                </a:lnTo>
                <a:lnTo>
                  <a:pt x="0" y="136"/>
                </a:lnTo>
                <a:lnTo>
                  <a:pt x="1" y="128"/>
                </a:lnTo>
                <a:lnTo>
                  <a:pt x="3" y="123"/>
                </a:lnTo>
                <a:lnTo>
                  <a:pt x="5" y="122"/>
                </a:lnTo>
                <a:lnTo>
                  <a:pt x="7" y="121"/>
                </a:lnTo>
                <a:lnTo>
                  <a:pt x="10" y="120"/>
                </a:lnTo>
                <a:lnTo>
                  <a:pt x="12" y="12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88" name="Freeform 120"/>
          <p:cNvSpPr>
            <a:spLocks/>
          </p:cNvSpPr>
          <p:nvPr/>
        </p:nvSpPr>
        <p:spPr bwMode="auto">
          <a:xfrm>
            <a:off x="14847941" y="5871883"/>
            <a:ext cx="68555" cy="122564"/>
          </a:xfrm>
          <a:custGeom>
            <a:avLst/>
            <a:gdLst>
              <a:gd name="T0" fmla="*/ 59 w 67"/>
              <a:gd name="T1" fmla="*/ 80 h 119"/>
              <a:gd name="T2" fmla="*/ 40 w 67"/>
              <a:gd name="T3" fmla="*/ 80 h 119"/>
              <a:gd name="T4" fmla="*/ 38 w 67"/>
              <a:gd name="T5" fmla="*/ 80 h 119"/>
              <a:gd name="T6" fmla="*/ 40 w 67"/>
              <a:gd name="T7" fmla="*/ 89 h 119"/>
              <a:gd name="T8" fmla="*/ 43 w 67"/>
              <a:gd name="T9" fmla="*/ 98 h 119"/>
              <a:gd name="T10" fmla="*/ 45 w 67"/>
              <a:gd name="T11" fmla="*/ 103 h 119"/>
              <a:gd name="T12" fmla="*/ 47 w 67"/>
              <a:gd name="T13" fmla="*/ 106 h 119"/>
              <a:gd name="T14" fmla="*/ 50 w 67"/>
              <a:gd name="T15" fmla="*/ 109 h 119"/>
              <a:gd name="T16" fmla="*/ 52 w 67"/>
              <a:gd name="T17" fmla="*/ 111 h 119"/>
              <a:gd name="T18" fmla="*/ 52 w 67"/>
              <a:gd name="T19" fmla="*/ 118 h 119"/>
              <a:gd name="T20" fmla="*/ 52 w 67"/>
              <a:gd name="T21" fmla="*/ 119 h 119"/>
              <a:gd name="T22" fmla="*/ 38 w 67"/>
              <a:gd name="T23" fmla="*/ 119 h 119"/>
              <a:gd name="T24" fmla="*/ 33 w 67"/>
              <a:gd name="T25" fmla="*/ 119 h 119"/>
              <a:gd name="T26" fmla="*/ 31 w 67"/>
              <a:gd name="T27" fmla="*/ 117 h 119"/>
              <a:gd name="T28" fmla="*/ 29 w 67"/>
              <a:gd name="T29" fmla="*/ 115 h 119"/>
              <a:gd name="T30" fmla="*/ 28 w 67"/>
              <a:gd name="T31" fmla="*/ 112 h 119"/>
              <a:gd name="T32" fmla="*/ 28 w 67"/>
              <a:gd name="T33" fmla="*/ 106 h 119"/>
              <a:gd name="T34" fmla="*/ 30 w 67"/>
              <a:gd name="T35" fmla="*/ 99 h 119"/>
              <a:gd name="T36" fmla="*/ 30 w 67"/>
              <a:gd name="T37" fmla="*/ 92 h 119"/>
              <a:gd name="T38" fmla="*/ 30 w 67"/>
              <a:gd name="T39" fmla="*/ 92 h 119"/>
              <a:gd name="T40" fmla="*/ 26 w 67"/>
              <a:gd name="T41" fmla="*/ 91 h 119"/>
              <a:gd name="T42" fmla="*/ 21 w 67"/>
              <a:gd name="T43" fmla="*/ 89 h 119"/>
              <a:gd name="T44" fmla="*/ 18 w 67"/>
              <a:gd name="T45" fmla="*/ 86 h 119"/>
              <a:gd name="T46" fmla="*/ 15 w 67"/>
              <a:gd name="T47" fmla="*/ 82 h 119"/>
              <a:gd name="T48" fmla="*/ 11 w 67"/>
              <a:gd name="T49" fmla="*/ 75 h 119"/>
              <a:gd name="T50" fmla="*/ 7 w 67"/>
              <a:gd name="T51" fmla="*/ 68 h 119"/>
              <a:gd name="T52" fmla="*/ 7 w 67"/>
              <a:gd name="T53" fmla="*/ 60 h 119"/>
              <a:gd name="T54" fmla="*/ 7 w 67"/>
              <a:gd name="T55" fmla="*/ 59 h 119"/>
              <a:gd name="T56" fmla="*/ 19 w 67"/>
              <a:gd name="T57" fmla="*/ 59 h 119"/>
              <a:gd name="T58" fmla="*/ 30 w 67"/>
              <a:gd name="T59" fmla="*/ 59 h 119"/>
              <a:gd name="T60" fmla="*/ 38 w 67"/>
              <a:gd name="T61" fmla="*/ 52 h 119"/>
              <a:gd name="T62" fmla="*/ 37 w 67"/>
              <a:gd name="T63" fmla="*/ 49 h 119"/>
              <a:gd name="T64" fmla="*/ 35 w 67"/>
              <a:gd name="T65" fmla="*/ 44 h 119"/>
              <a:gd name="T66" fmla="*/ 34 w 67"/>
              <a:gd name="T67" fmla="*/ 41 h 119"/>
              <a:gd name="T68" fmla="*/ 32 w 67"/>
              <a:gd name="T69" fmla="*/ 38 h 119"/>
              <a:gd name="T70" fmla="*/ 26 w 67"/>
              <a:gd name="T71" fmla="*/ 32 h 119"/>
              <a:gd name="T72" fmla="*/ 19 w 67"/>
              <a:gd name="T73" fmla="*/ 27 h 119"/>
              <a:gd name="T74" fmla="*/ 13 w 67"/>
              <a:gd name="T75" fmla="*/ 22 h 119"/>
              <a:gd name="T76" fmla="*/ 7 w 67"/>
              <a:gd name="T77" fmla="*/ 17 h 119"/>
              <a:gd name="T78" fmla="*/ 2 w 67"/>
              <a:gd name="T79" fmla="*/ 13 h 119"/>
              <a:gd name="T80" fmla="*/ 0 w 67"/>
              <a:gd name="T81" fmla="*/ 9 h 119"/>
              <a:gd name="T82" fmla="*/ 15 w 67"/>
              <a:gd name="T83" fmla="*/ 0 h 119"/>
              <a:gd name="T84" fmla="*/ 23 w 67"/>
              <a:gd name="T85" fmla="*/ 1 h 119"/>
              <a:gd name="T86" fmla="*/ 30 w 67"/>
              <a:gd name="T87" fmla="*/ 4 h 119"/>
              <a:gd name="T88" fmla="*/ 39 w 67"/>
              <a:gd name="T89" fmla="*/ 6 h 119"/>
              <a:gd name="T90" fmla="*/ 48 w 67"/>
              <a:gd name="T91" fmla="*/ 9 h 119"/>
              <a:gd name="T92" fmla="*/ 48 w 67"/>
              <a:gd name="T93" fmla="*/ 24 h 119"/>
              <a:gd name="T94" fmla="*/ 56 w 67"/>
              <a:gd name="T95" fmla="*/ 24 h 119"/>
              <a:gd name="T96" fmla="*/ 56 w 67"/>
              <a:gd name="T97" fmla="*/ 39 h 119"/>
              <a:gd name="T98" fmla="*/ 56 w 67"/>
              <a:gd name="T99" fmla="*/ 48 h 119"/>
              <a:gd name="T100" fmla="*/ 67 w 67"/>
              <a:gd name="T101" fmla="*/ 59 h 119"/>
              <a:gd name="T102" fmla="*/ 67 w 67"/>
              <a:gd name="T103" fmla="*/ 67 h 119"/>
              <a:gd name="T104" fmla="*/ 65 w 67"/>
              <a:gd name="T105" fmla="*/ 72 h 119"/>
              <a:gd name="T106" fmla="*/ 62 w 67"/>
              <a:gd name="T107" fmla="*/ 77 h 119"/>
              <a:gd name="T108" fmla="*/ 59 w 67"/>
              <a:gd name="T10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 h="119">
                <a:moveTo>
                  <a:pt x="59" y="80"/>
                </a:moveTo>
                <a:lnTo>
                  <a:pt x="40" y="80"/>
                </a:lnTo>
                <a:lnTo>
                  <a:pt x="38" y="80"/>
                </a:lnTo>
                <a:lnTo>
                  <a:pt x="40" y="89"/>
                </a:lnTo>
                <a:lnTo>
                  <a:pt x="43" y="98"/>
                </a:lnTo>
                <a:lnTo>
                  <a:pt x="45" y="103"/>
                </a:lnTo>
                <a:lnTo>
                  <a:pt x="47" y="106"/>
                </a:lnTo>
                <a:lnTo>
                  <a:pt x="50" y="109"/>
                </a:lnTo>
                <a:lnTo>
                  <a:pt x="52" y="111"/>
                </a:lnTo>
                <a:lnTo>
                  <a:pt x="52" y="118"/>
                </a:lnTo>
                <a:lnTo>
                  <a:pt x="52" y="119"/>
                </a:lnTo>
                <a:lnTo>
                  <a:pt x="38" y="119"/>
                </a:lnTo>
                <a:lnTo>
                  <a:pt x="33" y="119"/>
                </a:lnTo>
                <a:lnTo>
                  <a:pt x="31" y="117"/>
                </a:lnTo>
                <a:lnTo>
                  <a:pt x="29" y="115"/>
                </a:lnTo>
                <a:lnTo>
                  <a:pt x="28" y="112"/>
                </a:lnTo>
                <a:lnTo>
                  <a:pt x="28" y="106"/>
                </a:lnTo>
                <a:lnTo>
                  <a:pt x="30" y="99"/>
                </a:lnTo>
                <a:lnTo>
                  <a:pt x="30" y="92"/>
                </a:lnTo>
                <a:lnTo>
                  <a:pt x="30" y="92"/>
                </a:lnTo>
                <a:lnTo>
                  <a:pt x="26" y="91"/>
                </a:lnTo>
                <a:lnTo>
                  <a:pt x="21" y="89"/>
                </a:lnTo>
                <a:lnTo>
                  <a:pt x="18" y="86"/>
                </a:lnTo>
                <a:lnTo>
                  <a:pt x="15" y="82"/>
                </a:lnTo>
                <a:lnTo>
                  <a:pt x="11" y="75"/>
                </a:lnTo>
                <a:lnTo>
                  <a:pt x="7" y="68"/>
                </a:lnTo>
                <a:lnTo>
                  <a:pt x="7" y="60"/>
                </a:lnTo>
                <a:lnTo>
                  <a:pt x="7" y="59"/>
                </a:lnTo>
                <a:lnTo>
                  <a:pt x="19" y="59"/>
                </a:lnTo>
                <a:lnTo>
                  <a:pt x="30" y="59"/>
                </a:lnTo>
                <a:lnTo>
                  <a:pt x="38" y="52"/>
                </a:lnTo>
                <a:lnTo>
                  <a:pt x="37" y="49"/>
                </a:lnTo>
                <a:lnTo>
                  <a:pt x="35" y="44"/>
                </a:lnTo>
                <a:lnTo>
                  <a:pt x="34" y="41"/>
                </a:lnTo>
                <a:lnTo>
                  <a:pt x="32" y="38"/>
                </a:lnTo>
                <a:lnTo>
                  <a:pt x="26" y="32"/>
                </a:lnTo>
                <a:lnTo>
                  <a:pt x="19" y="27"/>
                </a:lnTo>
                <a:lnTo>
                  <a:pt x="13" y="22"/>
                </a:lnTo>
                <a:lnTo>
                  <a:pt x="7" y="17"/>
                </a:lnTo>
                <a:lnTo>
                  <a:pt x="2" y="13"/>
                </a:lnTo>
                <a:lnTo>
                  <a:pt x="0" y="9"/>
                </a:lnTo>
                <a:lnTo>
                  <a:pt x="15" y="0"/>
                </a:lnTo>
                <a:lnTo>
                  <a:pt x="23" y="1"/>
                </a:lnTo>
                <a:lnTo>
                  <a:pt x="30" y="4"/>
                </a:lnTo>
                <a:lnTo>
                  <a:pt x="39" y="6"/>
                </a:lnTo>
                <a:lnTo>
                  <a:pt x="48" y="9"/>
                </a:lnTo>
                <a:lnTo>
                  <a:pt x="48" y="24"/>
                </a:lnTo>
                <a:lnTo>
                  <a:pt x="56" y="24"/>
                </a:lnTo>
                <a:lnTo>
                  <a:pt x="56" y="39"/>
                </a:lnTo>
                <a:lnTo>
                  <a:pt x="56" y="48"/>
                </a:lnTo>
                <a:lnTo>
                  <a:pt x="67" y="59"/>
                </a:lnTo>
                <a:lnTo>
                  <a:pt x="67" y="67"/>
                </a:lnTo>
                <a:lnTo>
                  <a:pt x="65" y="72"/>
                </a:lnTo>
                <a:lnTo>
                  <a:pt x="62" y="77"/>
                </a:lnTo>
                <a:lnTo>
                  <a:pt x="59" y="8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89" name="Freeform 121"/>
          <p:cNvSpPr>
            <a:spLocks/>
          </p:cNvSpPr>
          <p:nvPr/>
        </p:nvSpPr>
        <p:spPr bwMode="auto">
          <a:xfrm>
            <a:off x="14741975" y="5905118"/>
            <a:ext cx="56088" cy="76863"/>
          </a:xfrm>
          <a:custGeom>
            <a:avLst/>
            <a:gdLst>
              <a:gd name="T0" fmla="*/ 11 w 54"/>
              <a:gd name="T1" fmla="*/ 4 h 75"/>
              <a:gd name="T2" fmla="*/ 14 w 54"/>
              <a:gd name="T3" fmla="*/ 7 h 75"/>
              <a:gd name="T4" fmla="*/ 20 w 54"/>
              <a:gd name="T5" fmla="*/ 9 h 75"/>
              <a:gd name="T6" fmla="*/ 26 w 54"/>
              <a:gd name="T7" fmla="*/ 11 h 75"/>
              <a:gd name="T8" fmla="*/ 34 w 54"/>
              <a:gd name="T9" fmla="*/ 14 h 75"/>
              <a:gd name="T10" fmla="*/ 41 w 54"/>
              <a:gd name="T11" fmla="*/ 17 h 75"/>
              <a:gd name="T12" fmla="*/ 48 w 54"/>
              <a:gd name="T13" fmla="*/ 20 h 75"/>
              <a:gd name="T14" fmla="*/ 50 w 54"/>
              <a:gd name="T15" fmla="*/ 22 h 75"/>
              <a:gd name="T16" fmla="*/ 52 w 54"/>
              <a:gd name="T17" fmla="*/ 23 h 75"/>
              <a:gd name="T18" fmla="*/ 53 w 54"/>
              <a:gd name="T19" fmla="*/ 25 h 75"/>
              <a:gd name="T20" fmla="*/ 54 w 54"/>
              <a:gd name="T21" fmla="*/ 27 h 75"/>
              <a:gd name="T22" fmla="*/ 53 w 54"/>
              <a:gd name="T23" fmla="*/ 33 h 75"/>
              <a:gd name="T24" fmla="*/ 52 w 54"/>
              <a:gd name="T25" fmla="*/ 37 h 75"/>
              <a:gd name="T26" fmla="*/ 51 w 54"/>
              <a:gd name="T27" fmla="*/ 41 h 75"/>
              <a:gd name="T28" fmla="*/ 48 w 54"/>
              <a:gd name="T29" fmla="*/ 46 h 75"/>
              <a:gd name="T30" fmla="*/ 42 w 54"/>
              <a:gd name="T31" fmla="*/ 52 h 75"/>
              <a:gd name="T32" fmla="*/ 35 w 54"/>
              <a:gd name="T33" fmla="*/ 59 h 75"/>
              <a:gd name="T34" fmla="*/ 18 w 54"/>
              <a:gd name="T35" fmla="*/ 67 h 75"/>
              <a:gd name="T36" fmla="*/ 4 w 54"/>
              <a:gd name="T37" fmla="*/ 75 h 75"/>
              <a:gd name="T38" fmla="*/ 4 w 54"/>
              <a:gd name="T39" fmla="*/ 57 h 75"/>
              <a:gd name="T40" fmla="*/ 1 w 54"/>
              <a:gd name="T41" fmla="*/ 38 h 75"/>
              <a:gd name="T42" fmla="*/ 0 w 54"/>
              <a:gd name="T43" fmla="*/ 22 h 75"/>
              <a:gd name="T44" fmla="*/ 0 w 54"/>
              <a:gd name="T45" fmla="*/ 8 h 75"/>
              <a:gd name="T46" fmla="*/ 8 w 54"/>
              <a:gd name="T47" fmla="*/ 0 h 75"/>
              <a:gd name="T48" fmla="*/ 20 w 54"/>
              <a:gd name="T49" fmla="*/ 8 h 75"/>
              <a:gd name="T50" fmla="*/ 11 w 54"/>
              <a:gd name="T51" fmla="*/ 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5">
                <a:moveTo>
                  <a:pt x="11" y="4"/>
                </a:moveTo>
                <a:lnTo>
                  <a:pt x="14" y="7"/>
                </a:lnTo>
                <a:lnTo>
                  <a:pt x="20" y="9"/>
                </a:lnTo>
                <a:lnTo>
                  <a:pt x="26" y="11"/>
                </a:lnTo>
                <a:lnTo>
                  <a:pt x="34" y="14"/>
                </a:lnTo>
                <a:lnTo>
                  <a:pt x="41" y="17"/>
                </a:lnTo>
                <a:lnTo>
                  <a:pt x="48" y="20"/>
                </a:lnTo>
                <a:lnTo>
                  <a:pt x="50" y="22"/>
                </a:lnTo>
                <a:lnTo>
                  <a:pt x="52" y="23"/>
                </a:lnTo>
                <a:lnTo>
                  <a:pt x="53" y="25"/>
                </a:lnTo>
                <a:lnTo>
                  <a:pt x="54" y="27"/>
                </a:lnTo>
                <a:lnTo>
                  <a:pt x="53" y="33"/>
                </a:lnTo>
                <a:lnTo>
                  <a:pt x="52" y="37"/>
                </a:lnTo>
                <a:lnTo>
                  <a:pt x="51" y="41"/>
                </a:lnTo>
                <a:lnTo>
                  <a:pt x="48" y="46"/>
                </a:lnTo>
                <a:lnTo>
                  <a:pt x="42" y="52"/>
                </a:lnTo>
                <a:lnTo>
                  <a:pt x="35" y="59"/>
                </a:lnTo>
                <a:lnTo>
                  <a:pt x="18" y="67"/>
                </a:lnTo>
                <a:lnTo>
                  <a:pt x="4" y="75"/>
                </a:lnTo>
                <a:lnTo>
                  <a:pt x="4" y="57"/>
                </a:lnTo>
                <a:lnTo>
                  <a:pt x="1" y="38"/>
                </a:lnTo>
                <a:lnTo>
                  <a:pt x="0" y="22"/>
                </a:lnTo>
                <a:lnTo>
                  <a:pt x="0" y="8"/>
                </a:lnTo>
                <a:lnTo>
                  <a:pt x="8" y="0"/>
                </a:lnTo>
                <a:lnTo>
                  <a:pt x="20" y="8"/>
                </a:lnTo>
                <a:lnTo>
                  <a:pt x="11" y="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90" name="Freeform 122"/>
          <p:cNvSpPr>
            <a:spLocks/>
          </p:cNvSpPr>
          <p:nvPr/>
        </p:nvSpPr>
        <p:spPr bwMode="auto">
          <a:xfrm>
            <a:off x="14771086" y="5957087"/>
            <a:ext cx="58166" cy="91405"/>
          </a:xfrm>
          <a:custGeom>
            <a:avLst/>
            <a:gdLst>
              <a:gd name="T0" fmla="*/ 58 w 58"/>
              <a:gd name="T1" fmla="*/ 16 h 89"/>
              <a:gd name="T2" fmla="*/ 57 w 58"/>
              <a:gd name="T3" fmla="*/ 23 h 89"/>
              <a:gd name="T4" fmla="*/ 55 w 58"/>
              <a:gd name="T5" fmla="*/ 29 h 89"/>
              <a:gd name="T6" fmla="*/ 52 w 58"/>
              <a:gd name="T7" fmla="*/ 36 h 89"/>
              <a:gd name="T8" fmla="*/ 49 w 58"/>
              <a:gd name="T9" fmla="*/ 41 h 89"/>
              <a:gd name="T10" fmla="*/ 42 w 58"/>
              <a:gd name="T11" fmla="*/ 51 h 89"/>
              <a:gd name="T12" fmla="*/ 37 w 58"/>
              <a:gd name="T13" fmla="*/ 63 h 89"/>
              <a:gd name="T14" fmla="*/ 37 w 58"/>
              <a:gd name="T15" fmla="*/ 67 h 89"/>
              <a:gd name="T16" fmla="*/ 38 w 58"/>
              <a:gd name="T17" fmla="*/ 70 h 89"/>
              <a:gd name="T18" fmla="*/ 39 w 58"/>
              <a:gd name="T19" fmla="*/ 73 h 89"/>
              <a:gd name="T20" fmla="*/ 41 w 58"/>
              <a:gd name="T21" fmla="*/ 75 h 89"/>
              <a:gd name="T22" fmla="*/ 44 w 58"/>
              <a:gd name="T23" fmla="*/ 77 h 89"/>
              <a:gd name="T24" fmla="*/ 46 w 58"/>
              <a:gd name="T25" fmla="*/ 81 h 89"/>
              <a:gd name="T26" fmla="*/ 37 w 58"/>
              <a:gd name="T27" fmla="*/ 89 h 89"/>
              <a:gd name="T28" fmla="*/ 33 w 58"/>
              <a:gd name="T29" fmla="*/ 88 h 89"/>
              <a:gd name="T30" fmla="*/ 27 w 58"/>
              <a:gd name="T31" fmla="*/ 84 h 89"/>
              <a:gd name="T32" fmla="*/ 22 w 58"/>
              <a:gd name="T33" fmla="*/ 80 h 89"/>
              <a:gd name="T34" fmla="*/ 15 w 58"/>
              <a:gd name="T35" fmla="*/ 75 h 89"/>
              <a:gd name="T36" fmla="*/ 9 w 58"/>
              <a:gd name="T37" fmla="*/ 68 h 89"/>
              <a:gd name="T38" fmla="*/ 5 w 58"/>
              <a:gd name="T39" fmla="*/ 62 h 89"/>
              <a:gd name="T40" fmla="*/ 1 w 58"/>
              <a:gd name="T41" fmla="*/ 55 h 89"/>
              <a:gd name="T42" fmla="*/ 0 w 58"/>
              <a:gd name="T43" fmla="*/ 51 h 89"/>
              <a:gd name="T44" fmla="*/ 17 w 58"/>
              <a:gd name="T45" fmla="*/ 43 h 89"/>
              <a:gd name="T46" fmla="*/ 18 w 58"/>
              <a:gd name="T47" fmla="*/ 35 h 89"/>
              <a:gd name="T48" fmla="*/ 22 w 58"/>
              <a:gd name="T49" fmla="*/ 21 h 89"/>
              <a:gd name="T50" fmla="*/ 24 w 58"/>
              <a:gd name="T51" fmla="*/ 13 h 89"/>
              <a:gd name="T52" fmla="*/ 27 w 58"/>
              <a:gd name="T53" fmla="*/ 8 h 89"/>
              <a:gd name="T54" fmla="*/ 30 w 58"/>
              <a:gd name="T55" fmla="*/ 3 h 89"/>
              <a:gd name="T56" fmla="*/ 33 w 58"/>
              <a:gd name="T57" fmla="*/ 1 h 89"/>
              <a:gd name="T58" fmla="*/ 38 w 58"/>
              <a:gd name="T59" fmla="*/ 0 h 89"/>
              <a:gd name="T60" fmla="*/ 44 w 58"/>
              <a:gd name="T61" fmla="*/ 1 h 89"/>
              <a:gd name="T62" fmla="*/ 48 w 58"/>
              <a:gd name="T63" fmla="*/ 2 h 89"/>
              <a:gd name="T64" fmla="*/ 51 w 58"/>
              <a:gd name="T65" fmla="*/ 4 h 89"/>
              <a:gd name="T66" fmla="*/ 54 w 58"/>
              <a:gd name="T67" fmla="*/ 8 h 89"/>
              <a:gd name="T68" fmla="*/ 57 w 58"/>
              <a:gd name="T69" fmla="*/ 10 h 89"/>
              <a:gd name="T70" fmla="*/ 58 w 58"/>
              <a:gd name="T71" fmla="*/ 13 h 89"/>
              <a:gd name="T72" fmla="*/ 58 w 58"/>
              <a:gd name="T73" fmla="*/ 1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89">
                <a:moveTo>
                  <a:pt x="58" y="16"/>
                </a:moveTo>
                <a:lnTo>
                  <a:pt x="57" y="23"/>
                </a:lnTo>
                <a:lnTo>
                  <a:pt x="55" y="29"/>
                </a:lnTo>
                <a:lnTo>
                  <a:pt x="52" y="36"/>
                </a:lnTo>
                <a:lnTo>
                  <a:pt x="49" y="41"/>
                </a:lnTo>
                <a:lnTo>
                  <a:pt x="42" y="51"/>
                </a:lnTo>
                <a:lnTo>
                  <a:pt x="37" y="63"/>
                </a:lnTo>
                <a:lnTo>
                  <a:pt x="37" y="67"/>
                </a:lnTo>
                <a:lnTo>
                  <a:pt x="38" y="70"/>
                </a:lnTo>
                <a:lnTo>
                  <a:pt x="39" y="73"/>
                </a:lnTo>
                <a:lnTo>
                  <a:pt x="41" y="75"/>
                </a:lnTo>
                <a:lnTo>
                  <a:pt x="44" y="77"/>
                </a:lnTo>
                <a:lnTo>
                  <a:pt x="46" y="81"/>
                </a:lnTo>
                <a:lnTo>
                  <a:pt x="37" y="89"/>
                </a:lnTo>
                <a:lnTo>
                  <a:pt x="33" y="88"/>
                </a:lnTo>
                <a:lnTo>
                  <a:pt x="27" y="84"/>
                </a:lnTo>
                <a:lnTo>
                  <a:pt x="22" y="80"/>
                </a:lnTo>
                <a:lnTo>
                  <a:pt x="15" y="75"/>
                </a:lnTo>
                <a:lnTo>
                  <a:pt x="9" y="68"/>
                </a:lnTo>
                <a:lnTo>
                  <a:pt x="5" y="62"/>
                </a:lnTo>
                <a:lnTo>
                  <a:pt x="1" y="55"/>
                </a:lnTo>
                <a:lnTo>
                  <a:pt x="0" y="51"/>
                </a:lnTo>
                <a:lnTo>
                  <a:pt x="17" y="43"/>
                </a:lnTo>
                <a:lnTo>
                  <a:pt x="18" y="35"/>
                </a:lnTo>
                <a:lnTo>
                  <a:pt x="22" y="21"/>
                </a:lnTo>
                <a:lnTo>
                  <a:pt x="24" y="13"/>
                </a:lnTo>
                <a:lnTo>
                  <a:pt x="27" y="8"/>
                </a:lnTo>
                <a:lnTo>
                  <a:pt x="30" y="3"/>
                </a:lnTo>
                <a:lnTo>
                  <a:pt x="33" y="1"/>
                </a:lnTo>
                <a:lnTo>
                  <a:pt x="38" y="0"/>
                </a:lnTo>
                <a:lnTo>
                  <a:pt x="44" y="1"/>
                </a:lnTo>
                <a:lnTo>
                  <a:pt x="48" y="2"/>
                </a:lnTo>
                <a:lnTo>
                  <a:pt x="51" y="4"/>
                </a:lnTo>
                <a:lnTo>
                  <a:pt x="54" y="8"/>
                </a:lnTo>
                <a:lnTo>
                  <a:pt x="57" y="10"/>
                </a:lnTo>
                <a:lnTo>
                  <a:pt x="58" y="13"/>
                </a:lnTo>
                <a:lnTo>
                  <a:pt x="58" y="1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91" name="Freeform 123"/>
          <p:cNvSpPr>
            <a:spLocks/>
          </p:cNvSpPr>
          <p:nvPr/>
        </p:nvSpPr>
        <p:spPr bwMode="auto">
          <a:xfrm>
            <a:off x="14823017" y="5957087"/>
            <a:ext cx="24930" cy="62321"/>
          </a:xfrm>
          <a:custGeom>
            <a:avLst/>
            <a:gdLst>
              <a:gd name="T0" fmla="*/ 24 w 24"/>
              <a:gd name="T1" fmla="*/ 0 h 61"/>
              <a:gd name="T2" fmla="*/ 23 w 24"/>
              <a:gd name="T3" fmla="*/ 10 h 61"/>
              <a:gd name="T4" fmla="*/ 21 w 24"/>
              <a:gd name="T5" fmla="*/ 17 h 61"/>
              <a:gd name="T6" fmla="*/ 18 w 24"/>
              <a:gd name="T7" fmla="*/ 25 h 61"/>
              <a:gd name="T8" fmla="*/ 15 w 24"/>
              <a:gd name="T9" fmla="*/ 32 h 61"/>
              <a:gd name="T10" fmla="*/ 12 w 24"/>
              <a:gd name="T11" fmla="*/ 38 h 61"/>
              <a:gd name="T12" fmla="*/ 9 w 24"/>
              <a:gd name="T13" fmla="*/ 44 h 61"/>
              <a:gd name="T14" fmla="*/ 8 w 24"/>
              <a:gd name="T15" fmla="*/ 52 h 61"/>
              <a:gd name="T16" fmla="*/ 7 w 24"/>
              <a:gd name="T17" fmla="*/ 61 h 61"/>
              <a:gd name="T18" fmla="*/ 0 w 24"/>
              <a:gd name="T19" fmla="*/ 61 h 61"/>
              <a:gd name="T20" fmla="*/ 3 w 24"/>
              <a:gd name="T21" fmla="*/ 47 h 61"/>
              <a:gd name="T22" fmla="*/ 8 w 24"/>
              <a:gd name="T23" fmla="*/ 34 h 61"/>
              <a:gd name="T24" fmla="*/ 10 w 24"/>
              <a:gd name="T25" fmla="*/ 26 h 61"/>
              <a:gd name="T26" fmla="*/ 12 w 24"/>
              <a:gd name="T27" fmla="*/ 19 h 61"/>
              <a:gd name="T28" fmla="*/ 13 w 24"/>
              <a:gd name="T29" fmla="*/ 10 h 61"/>
              <a:gd name="T30" fmla="*/ 13 w 24"/>
              <a:gd name="T31" fmla="*/ 0 h 61"/>
              <a:gd name="T32" fmla="*/ 24 w 24"/>
              <a:gd name="T3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61">
                <a:moveTo>
                  <a:pt x="24" y="0"/>
                </a:moveTo>
                <a:lnTo>
                  <a:pt x="23" y="10"/>
                </a:lnTo>
                <a:lnTo>
                  <a:pt x="21" y="17"/>
                </a:lnTo>
                <a:lnTo>
                  <a:pt x="18" y="25"/>
                </a:lnTo>
                <a:lnTo>
                  <a:pt x="15" y="32"/>
                </a:lnTo>
                <a:lnTo>
                  <a:pt x="12" y="38"/>
                </a:lnTo>
                <a:lnTo>
                  <a:pt x="9" y="44"/>
                </a:lnTo>
                <a:lnTo>
                  <a:pt x="8" y="52"/>
                </a:lnTo>
                <a:lnTo>
                  <a:pt x="7" y="61"/>
                </a:lnTo>
                <a:lnTo>
                  <a:pt x="0" y="61"/>
                </a:lnTo>
                <a:lnTo>
                  <a:pt x="3" y="47"/>
                </a:lnTo>
                <a:lnTo>
                  <a:pt x="8" y="34"/>
                </a:lnTo>
                <a:lnTo>
                  <a:pt x="10" y="26"/>
                </a:lnTo>
                <a:lnTo>
                  <a:pt x="12" y="19"/>
                </a:lnTo>
                <a:lnTo>
                  <a:pt x="13" y="10"/>
                </a:lnTo>
                <a:lnTo>
                  <a:pt x="13" y="0"/>
                </a:lnTo>
                <a:lnTo>
                  <a:pt x="24"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92" name="Freeform 124"/>
          <p:cNvSpPr>
            <a:spLocks/>
          </p:cNvSpPr>
          <p:nvPr/>
        </p:nvSpPr>
        <p:spPr bwMode="auto">
          <a:xfrm>
            <a:off x="14837546" y="5994481"/>
            <a:ext cx="35316" cy="37393"/>
          </a:xfrm>
          <a:custGeom>
            <a:avLst/>
            <a:gdLst>
              <a:gd name="T0" fmla="*/ 35 w 35"/>
              <a:gd name="T1" fmla="*/ 0 h 35"/>
              <a:gd name="T2" fmla="*/ 34 w 35"/>
              <a:gd name="T3" fmla="*/ 6 h 35"/>
              <a:gd name="T4" fmla="*/ 32 w 35"/>
              <a:gd name="T5" fmla="*/ 13 h 35"/>
              <a:gd name="T6" fmla="*/ 30 w 35"/>
              <a:gd name="T7" fmla="*/ 18 h 35"/>
              <a:gd name="T8" fmla="*/ 28 w 35"/>
              <a:gd name="T9" fmla="*/ 24 h 35"/>
              <a:gd name="T10" fmla="*/ 24 w 35"/>
              <a:gd name="T11" fmla="*/ 28 h 35"/>
              <a:gd name="T12" fmla="*/ 20 w 35"/>
              <a:gd name="T13" fmla="*/ 31 h 35"/>
              <a:gd name="T14" fmla="*/ 15 w 35"/>
              <a:gd name="T15" fmla="*/ 33 h 35"/>
              <a:gd name="T16" fmla="*/ 9 w 35"/>
              <a:gd name="T17" fmla="*/ 35 h 35"/>
              <a:gd name="T18" fmla="*/ 0 w 35"/>
              <a:gd name="T19" fmla="*/ 26 h 35"/>
              <a:gd name="T20" fmla="*/ 1 w 35"/>
              <a:gd name="T21" fmla="*/ 22 h 35"/>
              <a:gd name="T22" fmla="*/ 2 w 35"/>
              <a:gd name="T23" fmla="*/ 17 h 35"/>
              <a:gd name="T24" fmla="*/ 3 w 35"/>
              <a:gd name="T25" fmla="*/ 14 h 35"/>
              <a:gd name="T26" fmla="*/ 5 w 35"/>
              <a:gd name="T27" fmla="*/ 11 h 35"/>
              <a:gd name="T28" fmla="*/ 10 w 35"/>
              <a:gd name="T29" fmla="*/ 5 h 35"/>
              <a:gd name="T30" fmla="*/ 13 w 35"/>
              <a:gd name="T31" fmla="*/ 0 h 35"/>
              <a:gd name="T32" fmla="*/ 20 w 35"/>
              <a:gd name="T33" fmla="*/ 2 h 35"/>
              <a:gd name="T34" fmla="*/ 25 w 35"/>
              <a:gd name="T35" fmla="*/ 3 h 35"/>
              <a:gd name="T36" fmla="*/ 30 w 35"/>
              <a:gd name="T37" fmla="*/ 2 h 35"/>
              <a:gd name="T38" fmla="*/ 35 w 35"/>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5">
                <a:moveTo>
                  <a:pt x="35" y="0"/>
                </a:moveTo>
                <a:lnTo>
                  <a:pt x="34" y="6"/>
                </a:lnTo>
                <a:lnTo>
                  <a:pt x="32" y="13"/>
                </a:lnTo>
                <a:lnTo>
                  <a:pt x="30" y="18"/>
                </a:lnTo>
                <a:lnTo>
                  <a:pt x="28" y="24"/>
                </a:lnTo>
                <a:lnTo>
                  <a:pt x="24" y="28"/>
                </a:lnTo>
                <a:lnTo>
                  <a:pt x="20" y="31"/>
                </a:lnTo>
                <a:lnTo>
                  <a:pt x="15" y="33"/>
                </a:lnTo>
                <a:lnTo>
                  <a:pt x="9" y="35"/>
                </a:lnTo>
                <a:lnTo>
                  <a:pt x="0" y="26"/>
                </a:lnTo>
                <a:lnTo>
                  <a:pt x="1" y="22"/>
                </a:lnTo>
                <a:lnTo>
                  <a:pt x="2" y="17"/>
                </a:lnTo>
                <a:lnTo>
                  <a:pt x="3" y="14"/>
                </a:lnTo>
                <a:lnTo>
                  <a:pt x="5" y="11"/>
                </a:lnTo>
                <a:lnTo>
                  <a:pt x="10" y="5"/>
                </a:lnTo>
                <a:lnTo>
                  <a:pt x="13" y="0"/>
                </a:lnTo>
                <a:lnTo>
                  <a:pt x="20" y="2"/>
                </a:lnTo>
                <a:lnTo>
                  <a:pt x="25" y="3"/>
                </a:lnTo>
                <a:lnTo>
                  <a:pt x="30" y="2"/>
                </a:lnTo>
                <a:lnTo>
                  <a:pt x="35"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93" name="Freeform 125"/>
          <p:cNvSpPr>
            <a:spLocks/>
          </p:cNvSpPr>
          <p:nvPr/>
        </p:nvSpPr>
        <p:spPr bwMode="auto">
          <a:xfrm>
            <a:off x="14798098" y="5871881"/>
            <a:ext cx="39470" cy="47779"/>
          </a:xfrm>
          <a:custGeom>
            <a:avLst/>
            <a:gdLst>
              <a:gd name="T0" fmla="*/ 0 w 37"/>
              <a:gd name="T1" fmla="*/ 26 h 45"/>
              <a:gd name="T2" fmla="*/ 0 w 37"/>
              <a:gd name="T3" fmla="*/ 12 h 45"/>
              <a:gd name="T4" fmla="*/ 0 w 37"/>
              <a:gd name="T5" fmla="*/ 0 h 45"/>
              <a:gd name="T6" fmla="*/ 13 w 37"/>
              <a:gd name="T7" fmla="*/ 0 h 45"/>
              <a:gd name="T8" fmla="*/ 15 w 37"/>
              <a:gd name="T9" fmla="*/ 0 h 45"/>
              <a:gd name="T10" fmla="*/ 17 w 37"/>
              <a:gd name="T11" fmla="*/ 6 h 45"/>
              <a:gd name="T12" fmla="*/ 20 w 37"/>
              <a:gd name="T13" fmla="*/ 11 h 45"/>
              <a:gd name="T14" fmla="*/ 24 w 37"/>
              <a:gd name="T15" fmla="*/ 15 h 45"/>
              <a:gd name="T16" fmla="*/ 27 w 37"/>
              <a:gd name="T17" fmla="*/ 19 h 45"/>
              <a:gd name="T18" fmla="*/ 32 w 37"/>
              <a:gd name="T19" fmla="*/ 25 h 45"/>
              <a:gd name="T20" fmla="*/ 35 w 37"/>
              <a:gd name="T21" fmla="*/ 29 h 45"/>
              <a:gd name="T22" fmla="*/ 37 w 37"/>
              <a:gd name="T23" fmla="*/ 36 h 45"/>
              <a:gd name="T24" fmla="*/ 37 w 37"/>
              <a:gd name="T25" fmla="*/ 43 h 45"/>
              <a:gd name="T26" fmla="*/ 37 w 37"/>
              <a:gd name="T27" fmla="*/ 44 h 45"/>
              <a:gd name="T28" fmla="*/ 37 w 37"/>
              <a:gd name="T29" fmla="*/ 44 h 45"/>
              <a:gd name="T30" fmla="*/ 36 w 37"/>
              <a:gd name="T31" fmla="*/ 45 h 45"/>
              <a:gd name="T32" fmla="*/ 35 w 37"/>
              <a:gd name="T33" fmla="*/ 44 h 45"/>
              <a:gd name="T34" fmla="*/ 33 w 37"/>
              <a:gd name="T35" fmla="*/ 43 h 45"/>
              <a:gd name="T36" fmla="*/ 30 w 37"/>
              <a:gd name="T37" fmla="*/ 41 h 45"/>
              <a:gd name="T38" fmla="*/ 27 w 37"/>
              <a:gd name="T39" fmla="*/ 37 h 45"/>
              <a:gd name="T40" fmla="*/ 25 w 37"/>
              <a:gd name="T41" fmla="*/ 33 h 45"/>
              <a:gd name="T42" fmla="*/ 23 w 37"/>
              <a:gd name="T43" fmla="*/ 29 h 45"/>
              <a:gd name="T44" fmla="*/ 22 w 37"/>
              <a:gd name="T45" fmla="*/ 26 h 45"/>
              <a:gd name="T46" fmla="*/ 17 w 37"/>
              <a:gd name="T47" fmla="*/ 24 h 45"/>
              <a:gd name="T48" fmla="*/ 11 w 37"/>
              <a:gd name="T49" fmla="*/ 24 h 45"/>
              <a:gd name="T50" fmla="*/ 6 w 37"/>
              <a:gd name="T51" fmla="*/ 25 h 45"/>
              <a:gd name="T52" fmla="*/ 0 w 37"/>
              <a:gd name="T53"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45">
                <a:moveTo>
                  <a:pt x="0" y="26"/>
                </a:moveTo>
                <a:lnTo>
                  <a:pt x="0" y="12"/>
                </a:lnTo>
                <a:lnTo>
                  <a:pt x="0" y="0"/>
                </a:lnTo>
                <a:lnTo>
                  <a:pt x="13" y="0"/>
                </a:lnTo>
                <a:lnTo>
                  <a:pt x="15" y="0"/>
                </a:lnTo>
                <a:lnTo>
                  <a:pt x="17" y="6"/>
                </a:lnTo>
                <a:lnTo>
                  <a:pt x="20" y="11"/>
                </a:lnTo>
                <a:lnTo>
                  <a:pt x="24" y="15"/>
                </a:lnTo>
                <a:lnTo>
                  <a:pt x="27" y="19"/>
                </a:lnTo>
                <a:lnTo>
                  <a:pt x="32" y="25"/>
                </a:lnTo>
                <a:lnTo>
                  <a:pt x="35" y="29"/>
                </a:lnTo>
                <a:lnTo>
                  <a:pt x="37" y="36"/>
                </a:lnTo>
                <a:lnTo>
                  <a:pt x="37" y="43"/>
                </a:lnTo>
                <a:lnTo>
                  <a:pt x="37" y="44"/>
                </a:lnTo>
                <a:lnTo>
                  <a:pt x="37" y="44"/>
                </a:lnTo>
                <a:lnTo>
                  <a:pt x="36" y="45"/>
                </a:lnTo>
                <a:lnTo>
                  <a:pt x="35" y="44"/>
                </a:lnTo>
                <a:lnTo>
                  <a:pt x="33" y="43"/>
                </a:lnTo>
                <a:lnTo>
                  <a:pt x="30" y="41"/>
                </a:lnTo>
                <a:lnTo>
                  <a:pt x="27" y="37"/>
                </a:lnTo>
                <a:lnTo>
                  <a:pt x="25" y="33"/>
                </a:lnTo>
                <a:lnTo>
                  <a:pt x="23" y="29"/>
                </a:lnTo>
                <a:lnTo>
                  <a:pt x="22" y="26"/>
                </a:lnTo>
                <a:lnTo>
                  <a:pt x="17" y="24"/>
                </a:lnTo>
                <a:lnTo>
                  <a:pt x="11" y="24"/>
                </a:lnTo>
                <a:lnTo>
                  <a:pt x="6" y="25"/>
                </a:lnTo>
                <a:lnTo>
                  <a:pt x="0" y="2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94" name="Freeform 126"/>
          <p:cNvSpPr>
            <a:spLocks/>
          </p:cNvSpPr>
          <p:nvPr/>
        </p:nvSpPr>
        <p:spPr bwMode="auto">
          <a:xfrm>
            <a:off x="14669276" y="5822025"/>
            <a:ext cx="51936" cy="64399"/>
          </a:xfrm>
          <a:custGeom>
            <a:avLst/>
            <a:gdLst>
              <a:gd name="T0" fmla="*/ 39 w 51"/>
              <a:gd name="T1" fmla="*/ 62 h 62"/>
              <a:gd name="T2" fmla="*/ 36 w 51"/>
              <a:gd name="T3" fmla="*/ 59 h 62"/>
              <a:gd name="T4" fmla="*/ 30 w 51"/>
              <a:gd name="T5" fmla="*/ 52 h 62"/>
              <a:gd name="T6" fmla="*/ 24 w 51"/>
              <a:gd name="T7" fmla="*/ 42 h 62"/>
              <a:gd name="T8" fmla="*/ 17 w 51"/>
              <a:gd name="T9" fmla="*/ 32 h 62"/>
              <a:gd name="T10" fmla="*/ 4 w 51"/>
              <a:gd name="T11" fmla="*/ 10 h 62"/>
              <a:gd name="T12" fmla="*/ 0 w 51"/>
              <a:gd name="T13" fmla="*/ 0 h 62"/>
              <a:gd name="T14" fmla="*/ 12 w 51"/>
              <a:gd name="T15" fmla="*/ 0 h 62"/>
              <a:gd name="T16" fmla="*/ 14 w 51"/>
              <a:gd name="T17" fmla="*/ 0 h 62"/>
              <a:gd name="T18" fmla="*/ 25 w 51"/>
              <a:gd name="T19" fmla="*/ 8 h 62"/>
              <a:gd name="T20" fmla="*/ 37 w 51"/>
              <a:gd name="T21" fmla="*/ 12 h 62"/>
              <a:gd name="T22" fmla="*/ 41 w 51"/>
              <a:gd name="T23" fmla="*/ 14 h 62"/>
              <a:gd name="T24" fmla="*/ 45 w 51"/>
              <a:gd name="T25" fmla="*/ 18 h 62"/>
              <a:gd name="T26" fmla="*/ 49 w 51"/>
              <a:gd name="T27" fmla="*/ 23 h 62"/>
              <a:gd name="T28" fmla="*/ 50 w 51"/>
              <a:gd name="T29" fmla="*/ 30 h 62"/>
              <a:gd name="T30" fmla="*/ 51 w 51"/>
              <a:gd name="T31" fmla="*/ 34 h 62"/>
              <a:gd name="T32" fmla="*/ 51 w 51"/>
              <a:gd name="T33" fmla="*/ 39 h 62"/>
              <a:gd name="T34" fmla="*/ 51 w 51"/>
              <a:gd name="T35" fmla="*/ 45 h 62"/>
              <a:gd name="T36" fmla="*/ 49 w 51"/>
              <a:gd name="T37" fmla="*/ 50 h 62"/>
              <a:gd name="T38" fmla="*/ 47 w 51"/>
              <a:gd name="T39" fmla="*/ 54 h 62"/>
              <a:gd name="T40" fmla="*/ 44 w 51"/>
              <a:gd name="T41" fmla="*/ 59 h 62"/>
              <a:gd name="T42" fmla="*/ 42 w 51"/>
              <a:gd name="T43" fmla="*/ 61 h 62"/>
              <a:gd name="T44" fmla="*/ 39 w 51"/>
              <a:gd name="T45"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62">
                <a:moveTo>
                  <a:pt x="39" y="62"/>
                </a:moveTo>
                <a:lnTo>
                  <a:pt x="36" y="59"/>
                </a:lnTo>
                <a:lnTo>
                  <a:pt x="30" y="52"/>
                </a:lnTo>
                <a:lnTo>
                  <a:pt x="24" y="42"/>
                </a:lnTo>
                <a:lnTo>
                  <a:pt x="17" y="32"/>
                </a:lnTo>
                <a:lnTo>
                  <a:pt x="4" y="10"/>
                </a:lnTo>
                <a:lnTo>
                  <a:pt x="0" y="0"/>
                </a:lnTo>
                <a:lnTo>
                  <a:pt x="12" y="0"/>
                </a:lnTo>
                <a:lnTo>
                  <a:pt x="14" y="0"/>
                </a:lnTo>
                <a:lnTo>
                  <a:pt x="25" y="8"/>
                </a:lnTo>
                <a:lnTo>
                  <a:pt x="37" y="12"/>
                </a:lnTo>
                <a:lnTo>
                  <a:pt x="41" y="14"/>
                </a:lnTo>
                <a:lnTo>
                  <a:pt x="45" y="18"/>
                </a:lnTo>
                <a:lnTo>
                  <a:pt x="49" y="23"/>
                </a:lnTo>
                <a:lnTo>
                  <a:pt x="50" y="30"/>
                </a:lnTo>
                <a:lnTo>
                  <a:pt x="51" y="34"/>
                </a:lnTo>
                <a:lnTo>
                  <a:pt x="51" y="39"/>
                </a:lnTo>
                <a:lnTo>
                  <a:pt x="51" y="45"/>
                </a:lnTo>
                <a:lnTo>
                  <a:pt x="49" y="50"/>
                </a:lnTo>
                <a:lnTo>
                  <a:pt x="47" y="54"/>
                </a:lnTo>
                <a:lnTo>
                  <a:pt x="44" y="59"/>
                </a:lnTo>
                <a:lnTo>
                  <a:pt x="42" y="61"/>
                </a:lnTo>
                <a:lnTo>
                  <a:pt x="39" y="6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95" name="Freeform 127"/>
          <p:cNvSpPr>
            <a:spLocks/>
          </p:cNvSpPr>
          <p:nvPr/>
        </p:nvSpPr>
        <p:spPr bwMode="auto">
          <a:xfrm>
            <a:off x="14725368" y="5834488"/>
            <a:ext cx="16620" cy="2078"/>
          </a:xfrm>
          <a:custGeom>
            <a:avLst/>
            <a:gdLst>
              <a:gd name="T0" fmla="*/ 0 w 17"/>
              <a:gd name="T1" fmla="*/ 0 h 3"/>
              <a:gd name="T2" fmla="*/ 17 w 17"/>
              <a:gd name="T3" fmla="*/ 3 h 3"/>
              <a:gd name="T4" fmla="*/ 0 w 17"/>
              <a:gd name="T5" fmla="*/ 0 h 3"/>
            </a:gdLst>
            <a:ahLst/>
            <a:cxnLst>
              <a:cxn ang="0">
                <a:pos x="T0" y="T1"/>
              </a:cxn>
              <a:cxn ang="0">
                <a:pos x="T2" y="T3"/>
              </a:cxn>
              <a:cxn ang="0">
                <a:pos x="T4" y="T5"/>
              </a:cxn>
            </a:cxnLst>
            <a:rect l="0" t="0" r="r" b="b"/>
            <a:pathLst>
              <a:path w="17" h="3">
                <a:moveTo>
                  <a:pt x="0" y="0"/>
                </a:moveTo>
                <a:lnTo>
                  <a:pt x="17" y="3"/>
                </a:lnTo>
                <a:lnTo>
                  <a:pt x="0"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96" name="Freeform 128"/>
          <p:cNvSpPr>
            <a:spLocks/>
          </p:cNvSpPr>
          <p:nvPr/>
        </p:nvSpPr>
        <p:spPr bwMode="auto">
          <a:xfrm>
            <a:off x="14640192" y="5198814"/>
            <a:ext cx="85172" cy="151649"/>
          </a:xfrm>
          <a:custGeom>
            <a:avLst/>
            <a:gdLst>
              <a:gd name="T0" fmla="*/ 28 w 81"/>
              <a:gd name="T1" fmla="*/ 146 h 146"/>
              <a:gd name="T2" fmla="*/ 23 w 81"/>
              <a:gd name="T3" fmla="*/ 146 h 146"/>
              <a:gd name="T4" fmla="*/ 17 w 81"/>
              <a:gd name="T5" fmla="*/ 145 h 146"/>
              <a:gd name="T6" fmla="*/ 14 w 81"/>
              <a:gd name="T7" fmla="*/ 144 h 146"/>
              <a:gd name="T8" fmla="*/ 11 w 81"/>
              <a:gd name="T9" fmla="*/ 142 h 146"/>
              <a:gd name="T10" fmla="*/ 8 w 81"/>
              <a:gd name="T11" fmla="*/ 139 h 146"/>
              <a:gd name="T12" fmla="*/ 6 w 81"/>
              <a:gd name="T13" fmla="*/ 137 h 146"/>
              <a:gd name="T14" fmla="*/ 3 w 81"/>
              <a:gd name="T15" fmla="*/ 134 h 146"/>
              <a:gd name="T16" fmla="*/ 2 w 81"/>
              <a:gd name="T17" fmla="*/ 131 h 146"/>
              <a:gd name="T18" fmla="*/ 0 w 81"/>
              <a:gd name="T19" fmla="*/ 124 h 146"/>
              <a:gd name="T20" fmla="*/ 0 w 81"/>
              <a:gd name="T21" fmla="*/ 116 h 146"/>
              <a:gd name="T22" fmla="*/ 0 w 81"/>
              <a:gd name="T23" fmla="*/ 107 h 146"/>
              <a:gd name="T24" fmla="*/ 0 w 81"/>
              <a:gd name="T25" fmla="*/ 97 h 146"/>
              <a:gd name="T26" fmla="*/ 0 w 81"/>
              <a:gd name="T27" fmla="*/ 91 h 146"/>
              <a:gd name="T28" fmla="*/ 2 w 81"/>
              <a:gd name="T29" fmla="*/ 83 h 146"/>
              <a:gd name="T30" fmla="*/ 3 w 81"/>
              <a:gd name="T31" fmla="*/ 76 h 146"/>
              <a:gd name="T32" fmla="*/ 7 w 81"/>
              <a:gd name="T33" fmla="*/ 68 h 146"/>
              <a:gd name="T34" fmla="*/ 13 w 81"/>
              <a:gd name="T35" fmla="*/ 52 h 146"/>
              <a:gd name="T36" fmla="*/ 22 w 81"/>
              <a:gd name="T37" fmla="*/ 36 h 146"/>
              <a:gd name="T38" fmla="*/ 30 w 81"/>
              <a:gd name="T39" fmla="*/ 21 h 146"/>
              <a:gd name="T40" fmla="*/ 41 w 81"/>
              <a:gd name="T41" fmla="*/ 11 h 146"/>
              <a:gd name="T42" fmla="*/ 45 w 81"/>
              <a:gd name="T43" fmla="*/ 6 h 146"/>
              <a:gd name="T44" fmla="*/ 51 w 81"/>
              <a:gd name="T45" fmla="*/ 2 h 146"/>
              <a:gd name="T46" fmla="*/ 56 w 81"/>
              <a:gd name="T47" fmla="*/ 1 h 146"/>
              <a:gd name="T48" fmla="*/ 61 w 81"/>
              <a:gd name="T49" fmla="*/ 0 h 146"/>
              <a:gd name="T50" fmla="*/ 64 w 81"/>
              <a:gd name="T51" fmla="*/ 0 h 146"/>
              <a:gd name="T52" fmla="*/ 68 w 81"/>
              <a:gd name="T53" fmla="*/ 1 h 146"/>
              <a:gd name="T54" fmla="*/ 70 w 81"/>
              <a:gd name="T55" fmla="*/ 3 h 146"/>
              <a:gd name="T56" fmla="*/ 74 w 81"/>
              <a:gd name="T57" fmla="*/ 6 h 146"/>
              <a:gd name="T58" fmla="*/ 76 w 81"/>
              <a:gd name="T59" fmla="*/ 10 h 146"/>
              <a:gd name="T60" fmla="*/ 78 w 81"/>
              <a:gd name="T61" fmla="*/ 13 h 146"/>
              <a:gd name="T62" fmla="*/ 79 w 81"/>
              <a:gd name="T63" fmla="*/ 17 h 146"/>
              <a:gd name="T64" fmla="*/ 80 w 81"/>
              <a:gd name="T65" fmla="*/ 23 h 146"/>
              <a:gd name="T66" fmla="*/ 81 w 81"/>
              <a:gd name="T67" fmla="*/ 33 h 146"/>
              <a:gd name="T68" fmla="*/ 80 w 81"/>
              <a:gd name="T69" fmla="*/ 46 h 146"/>
              <a:gd name="T70" fmla="*/ 79 w 81"/>
              <a:gd name="T71" fmla="*/ 59 h 146"/>
              <a:gd name="T72" fmla="*/ 76 w 81"/>
              <a:gd name="T73" fmla="*/ 72 h 146"/>
              <a:gd name="T74" fmla="*/ 72 w 81"/>
              <a:gd name="T75" fmla="*/ 86 h 146"/>
              <a:gd name="T76" fmla="*/ 68 w 81"/>
              <a:gd name="T77" fmla="*/ 99 h 146"/>
              <a:gd name="T78" fmla="*/ 63 w 81"/>
              <a:gd name="T79" fmla="*/ 112 h 146"/>
              <a:gd name="T80" fmla="*/ 56 w 81"/>
              <a:gd name="T81" fmla="*/ 123 h 146"/>
              <a:gd name="T82" fmla="*/ 50 w 81"/>
              <a:gd name="T83" fmla="*/ 132 h 146"/>
              <a:gd name="T84" fmla="*/ 43 w 81"/>
              <a:gd name="T85" fmla="*/ 139 h 146"/>
              <a:gd name="T86" fmla="*/ 39 w 81"/>
              <a:gd name="T87" fmla="*/ 143 h 146"/>
              <a:gd name="T88" fmla="*/ 36 w 81"/>
              <a:gd name="T89" fmla="*/ 144 h 146"/>
              <a:gd name="T90" fmla="*/ 33 w 81"/>
              <a:gd name="T91" fmla="*/ 145 h 146"/>
              <a:gd name="T92" fmla="*/ 28 w 81"/>
              <a:gd name="T9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 h="146">
                <a:moveTo>
                  <a:pt x="28" y="146"/>
                </a:moveTo>
                <a:lnTo>
                  <a:pt x="23" y="146"/>
                </a:lnTo>
                <a:lnTo>
                  <a:pt x="17" y="145"/>
                </a:lnTo>
                <a:lnTo>
                  <a:pt x="14" y="144"/>
                </a:lnTo>
                <a:lnTo>
                  <a:pt x="11" y="142"/>
                </a:lnTo>
                <a:lnTo>
                  <a:pt x="8" y="139"/>
                </a:lnTo>
                <a:lnTo>
                  <a:pt x="6" y="137"/>
                </a:lnTo>
                <a:lnTo>
                  <a:pt x="3" y="134"/>
                </a:lnTo>
                <a:lnTo>
                  <a:pt x="2" y="131"/>
                </a:lnTo>
                <a:lnTo>
                  <a:pt x="0" y="124"/>
                </a:lnTo>
                <a:lnTo>
                  <a:pt x="0" y="116"/>
                </a:lnTo>
                <a:lnTo>
                  <a:pt x="0" y="107"/>
                </a:lnTo>
                <a:lnTo>
                  <a:pt x="0" y="97"/>
                </a:lnTo>
                <a:lnTo>
                  <a:pt x="0" y="91"/>
                </a:lnTo>
                <a:lnTo>
                  <a:pt x="2" y="83"/>
                </a:lnTo>
                <a:lnTo>
                  <a:pt x="3" y="76"/>
                </a:lnTo>
                <a:lnTo>
                  <a:pt x="7" y="68"/>
                </a:lnTo>
                <a:lnTo>
                  <a:pt x="13" y="52"/>
                </a:lnTo>
                <a:lnTo>
                  <a:pt x="22" y="36"/>
                </a:lnTo>
                <a:lnTo>
                  <a:pt x="30" y="21"/>
                </a:lnTo>
                <a:lnTo>
                  <a:pt x="41" y="11"/>
                </a:lnTo>
                <a:lnTo>
                  <a:pt x="45" y="6"/>
                </a:lnTo>
                <a:lnTo>
                  <a:pt x="51" y="2"/>
                </a:lnTo>
                <a:lnTo>
                  <a:pt x="56" y="1"/>
                </a:lnTo>
                <a:lnTo>
                  <a:pt x="61" y="0"/>
                </a:lnTo>
                <a:lnTo>
                  <a:pt x="64" y="0"/>
                </a:lnTo>
                <a:lnTo>
                  <a:pt x="68" y="1"/>
                </a:lnTo>
                <a:lnTo>
                  <a:pt x="70" y="3"/>
                </a:lnTo>
                <a:lnTo>
                  <a:pt x="74" y="6"/>
                </a:lnTo>
                <a:lnTo>
                  <a:pt x="76" y="10"/>
                </a:lnTo>
                <a:lnTo>
                  <a:pt x="78" y="13"/>
                </a:lnTo>
                <a:lnTo>
                  <a:pt x="79" y="17"/>
                </a:lnTo>
                <a:lnTo>
                  <a:pt x="80" y="23"/>
                </a:lnTo>
                <a:lnTo>
                  <a:pt x="81" y="33"/>
                </a:lnTo>
                <a:lnTo>
                  <a:pt x="80" y="46"/>
                </a:lnTo>
                <a:lnTo>
                  <a:pt x="79" y="59"/>
                </a:lnTo>
                <a:lnTo>
                  <a:pt x="76" y="72"/>
                </a:lnTo>
                <a:lnTo>
                  <a:pt x="72" y="86"/>
                </a:lnTo>
                <a:lnTo>
                  <a:pt x="68" y="99"/>
                </a:lnTo>
                <a:lnTo>
                  <a:pt x="63" y="112"/>
                </a:lnTo>
                <a:lnTo>
                  <a:pt x="56" y="123"/>
                </a:lnTo>
                <a:lnTo>
                  <a:pt x="50" y="132"/>
                </a:lnTo>
                <a:lnTo>
                  <a:pt x="43" y="139"/>
                </a:lnTo>
                <a:lnTo>
                  <a:pt x="39" y="143"/>
                </a:lnTo>
                <a:lnTo>
                  <a:pt x="36" y="144"/>
                </a:lnTo>
                <a:lnTo>
                  <a:pt x="33" y="145"/>
                </a:lnTo>
                <a:lnTo>
                  <a:pt x="28" y="14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97" name="Freeform 129"/>
          <p:cNvSpPr>
            <a:spLocks/>
          </p:cNvSpPr>
          <p:nvPr/>
        </p:nvSpPr>
        <p:spPr bwMode="auto">
          <a:xfrm>
            <a:off x="14058539" y="5470949"/>
            <a:ext cx="120488" cy="105946"/>
          </a:xfrm>
          <a:custGeom>
            <a:avLst/>
            <a:gdLst>
              <a:gd name="T0" fmla="*/ 4 w 114"/>
              <a:gd name="T1" fmla="*/ 41 h 101"/>
              <a:gd name="T2" fmla="*/ 10 w 114"/>
              <a:gd name="T3" fmla="*/ 39 h 101"/>
              <a:gd name="T4" fmla="*/ 19 w 114"/>
              <a:gd name="T5" fmla="*/ 34 h 101"/>
              <a:gd name="T6" fmla="*/ 32 w 114"/>
              <a:gd name="T7" fmla="*/ 28 h 101"/>
              <a:gd name="T8" fmla="*/ 45 w 114"/>
              <a:gd name="T9" fmla="*/ 20 h 101"/>
              <a:gd name="T10" fmla="*/ 59 w 114"/>
              <a:gd name="T11" fmla="*/ 13 h 101"/>
              <a:gd name="T12" fmla="*/ 73 w 114"/>
              <a:gd name="T13" fmla="*/ 6 h 101"/>
              <a:gd name="T14" fmla="*/ 85 w 114"/>
              <a:gd name="T15" fmla="*/ 1 h 101"/>
              <a:gd name="T16" fmla="*/ 96 w 114"/>
              <a:gd name="T17" fmla="*/ 0 h 101"/>
              <a:gd name="T18" fmla="*/ 98 w 114"/>
              <a:gd name="T19" fmla="*/ 0 h 101"/>
              <a:gd name="T20" fmla="*/ 101 w 114"/>
              <a:gd name="T21" fmla="*/ 2 h 101"/>
              <a:gd name="T22" fmla="*/ 105 w 114"/>
              <a:gd name="T23" fmla="*/ 5 h 101"/>
              <a:gd name="T24" fmla="*/ 108 w 114"/>
              <a:gd name="T25" fmla="*/ 8 h 101"/>
              <a:gd name="T26" fmla="*/ 111 w 114"/>
              <a:gd name="T27" fmla="*/ 13 h 101"/>
              <a:gd name="T28" fmla="*/ 113 w 114"/>
              <a:gd name="T29" fmla="*/ 17 h 101"/>
              <a:gd name="T30" fmla="*/ 114 w 114"/>
              <a:gd name="T31" fmla="*/ 21 h 101"/>
              <a:gd name="T32" fmla="*/ 114 w 114"/>
              <a:gd name="T33" fmla="*/ 26 h 101"/>
              <a:gd name="T34" fmla="*/ 114 w 114"/>
              <a:gd name="T35" fmla="*/ 30 h 101"/>
              <a:gd name="T36" fmla="*/ 112 w 114"/>
              <a:gd name="T37" fmla="*/ 35 h 101"/>
              <a:gd name="T38" fmla="*/ 110 w 114"/>
              <a:gd name="T39" fmla="*/ 41 h 101"/>
              <a:gd name="T40" fmla="*/ 107 w 114"/>
              <a:gd name="T41" fmla="*/ 47 h 101"/>
              <a:gd name="T42" fmla="*/ 97 w 114"/>
              <a:gd name="T43" fmla="*/ 59 h 101"/>
              <a:gd name="T44" fmla="*/ 86 w 114"/>
              <a:gd name="T45" fmla="*/ 72 h 101"/>
              <a:gd name="T46" fmla="*/ 74 w 114"/>
              <a:gd name="T47" fmla="*/ 83 h 101"/>
              <a:gd name="T48" fmla="*/ 61 w 114"/>
              <a:gd name="T49" fmla="*/ 93 h 101"/>
              <a:gd name="T50" fmla="*/ 55 w 114"/>
              <a:gd name="T51" fmla="*/ 96 h 101"/>
              <a:gd name="T52" fmla="*/ 50 w 114"/>
              <a:gd name="T53" fmla="*/ 99 h 101"/>
              <a:gd name="T54" fmla="*/ 43 w 114"/>
              <a:gd name="T55" fmla="*/ 100 h 101"/>
              <a:gd name="T56" fmla="*/ 39 w 114"/>
              <a:gd name="T57" fmla="*/ 101 h 101"/>
              <a:gd name="T58" fmla="*/ 30 w 114"/>
              <a:gd name="T59" fmla="*/ 100 h 101"/>
              <a:gd name="T60" fmla="*/ 24 w 114"/>
              <a:gd name="T61" fmla="*/ 99 h 101"/>
              <a:gd name="T62" fmla="*/ 17 w 114"/>
              <a:gd name="T63" fmla="*/ 96 h 101"/>
              <a:gd name="T64" fmla="*/ 13 w 114"/>
              <a:gd name="T65" fmla="*/ 93 h 101"/>
              <a:gd name="T66" fmla="*/ 9 w 114"/>
              <a:gd name="T67" fmla="*/ 87 h 101"/>
              <a:gd name="T68" fmla="*/ 6 w 114"/>
              <a:gd name="T69" fmla="*/ 82 h 101"/>
              <a:gd name="T70" fmla="*/ 4 w 114"/>
              <a:gd name="T71" fmla="*/ 75 h 101"/>
              <a:gd name="T72" fmla="*/ 4 w 114"/>
              <a:gd name="T73" fmla="*/ 67 h 101"/>
              <a:gd name="T74" fmla="*/ 3 w 114"/>
              <a:gd name="T75" fmla="*/ 58 h 101"/>
              <a:gd name="T76" fmla="*/ 1 w 114"/>
              <a:gd name="T77" fmla="*/ 49 h 101"/>
              <a:gd name="T78" fmla="*/ 0 w 114"/>
              <a:gd name="T79" fmla="*/ 46 h 101"/>
              <a:gd name="T80" fmla="*/ 1 w 114"/>
              <a:gd name="T81" fmla="*/ 43 h 101"/>
              <a:gd name="T82" fmla="*/ 2 w 114"/>
              <a:gd name="T83" fmla="*/ 42 h 101"/>
              <a:gd name="T84" fmla="*/ 4 w 114"/>
              <a:gd name="T85" fmla="*/ 4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4" h="101">
                <a:moveTo>
                  <a:pt x="4" y="41"/>
                </a:moveTo>
                <a:lnTo>
                  <a:pt x="10" y="39"/>
                </a:lnTo>
                <a:lnTo>
                  <a:pt x="19" y="34"/>
                </a:lnTo>
                <a:lnTo>
                  <a:pt x="32" y="28"/>
                </a:lnTo>
                <a:lnTo>
                  <a:pt x="45" y="20"/>
                </a:lnTo>
                <a:lnTo>
                  <a:pt x="59" y="13"/>
                </a:lnTo>
                <a:lnTo>
                  <a:pt x="73" y="6"/>
                </a:lnTo>
                <a:lnTo>
                  <a:pt x="85" y="1"/>
                </a:lnTo>
                <a:lnTo>
                  <a:pt x="96" y="0"/>
                </a:lnTo>
                <a:lnTo>
                  <a:pt x="98" y="0"/>
                </a:lnTo>
                <a:lnTo>
                  <a:pt x="101" y="2"/>
                </a:lnTo>
                <a:lnTo>
                  <a:pt x="105" y="5"/>
                </a:lnTo>
                <a:lnTo>
                  <a:pt x="108" y="8"/>
                </a:lnTo>
                <a:lnTo>
                  <a:pt x="111" y="13"/>
                </a:lnTo>
                <a:lnTo>
                  <a:pt x="113" y="17"/>
                </a:lnTo>
                <a:lnTo>
                  <a:pt x="114" y="21"/>
                </a:lnTo>
                <a:lnTo>
                  <a:pt x="114" y="26"/>
                </a:lnTo>
                <a:lnTo>
                  <a:pt x="114" y="30"/>
                </a:lnTo>
                <a:lnTo>
                  <a:pt x="112" y="35"/>
                </a:lnTo>
                <a:lnTo>
                  <a:pt x="110" y="41"/>
                </a:lnTo>
                <a:lnTo>
                  <a:pt x="107" y="47"/>
                </a:lnTo>
                <a:lnTo>
                  <a:pt x="97" y="59"/>
                </a:lnTo>
                <a:lnTo>
                  <a:pt x="86" y="72"/>
                </a:lnTo>
                <a:lnTo>
                  <a:pt x="74" y="83"/>
                </a:lnTo>
                <a:lnTo>
                  <a:pt x="61" y="93"/>
                </a:lnTo>
                <a:lnTo>
                  <a:pt x="55" y="96"/>
                </a:lnTo>
                <a:lnTo>
                  <a:pt x="50" y="99"/>
                </a:lnTo>
                <a:lnTo>
                  <a:pt x="43" y="100"/>
                </a:lnTo>
                <a:lnTo>
                  <a:pt x="39" y="101"/>
                </a:lnTo>
                <a:lnTo>
                  <a:pt x="30" y="100"/>
                </a:lnTo>
                <a:lnTo>
                  <a:pt x="24" y="99"/>
                </a:lnTo>
                <a:lnTo>
                  <a:pt x="17" y="96"/>
                </a:lnTo>
                <a:lnTo>
                  <a:pt x="13" y="93"/>
                </a:lnTo>
                <a:lnTo>
                  <a:pt x="9" y="87"/>
                </a:lnTo>
                <a:lnTo>
                  <a:pt x="6" y="82"/>
                </a:lnTo>
                <a:lnTo>
                  <a:pt x="4" y="75"/>
                </a:lnTo>
                <a:lnTo>
                  <a:pt x="4" y="67"/>
                </a:lnTo>
                <a:lnTo>
                  <a:pt x="3" y="58"/>
                </a:lnTo>
                <a:lnTo>
                  <a:pt x="1" y="49"/>
                </a:lnTo>
                <a:lnTo>
                  <a:pt x="0" y="46"/>
                </a:lnTo>
                <a:lnTo>
                  <a:pt x="1" y="43"/>
                </a:lnTo>
                <a:lnTo>
                  <a:pt x="2" y="42"/>
                </a:lnTo>
                <a:lnTo>
                  <a:pt x="4" y="4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98" name="Freeform 130"/>
          <p:cNvSpPr>
            <a:spLocks/>
          </p:cNvSpPr>
          <p:nvPr/>
        </p:nvSpPr>
        <p:spPr bwMode="auto">
          <a:xfrm>
            <a:off x="13516334" y="5304760"/>
            <a:ext cx="587897" cy="1123856"/>
          </a:xfrm>
          <a:custGeom>
            <a:avLst/>
            <a:gdLst>
              <a:gd name="T0" fmla="*/ 86 w 566"/>
              <a:gd name="T1" fmla="*/ 578 h 1083"/>
              <a:gd name="T2" fmla="*/ 96 w 566"/>
              <a:gd name="T3" fmla="*/ 556 h 1083"/>
              <a:gd name="T4" fmla="*/ 64 w 566"/>
              <a:gd name="T5" fmla="*/ 465 h 1083"/>
              <a:gd name="T6" fmla="*/ 32 w 566"/>
              <a:gd name="T7" fmla="*/ 425 h 1083"/>
              <a:gd name="T8" fmla="*/ 40 w 566"/>
              <a:gd name="T9" fmla="*/ 392 h 1083"/>
              <a:gd name="T10" fmla="*/ 46 w 566"/>
              <a:gd name="T11" fmla="*/ 332 h 1083"/>
              <a:gd name="T12" fmla="*/ 13 w 566"/>
              <a:gd name="T13" fmla="*/ 278 h 1083"/>
              <a:gd name="T14" fmla="*/ 0 w 566"/>
              <a:gd name="T15" fmla="*/ 249 h 1083"/>
              <a:gd name="T16" fmla="*/ 19 w 566"/>
              <a:gd name="T17" fmla="*/ 193 h 1083"/>
              <a:gd name="T18" fmla="*/ 50 w 566"/>
              <a:gd name="T19" fmla="*/ 170 h 1083"/>
              <a:gd name="T20" fmla="*/ 149 w 566"/>
              <a:gd name="T21" fmla="*/ 106 h 1083"/>
              <a:gd name="T22" fmla="*/ 183 w 566"/>
              <a:gd name="T23" fmla="*/ 82 h 1083"/>
              <a:gd name="T24" fmla="*/ 199 w 566"/>
              <a:gd name="T25" fmla="*/ 87 h 1083"/>
              <a:gd name="T26" fmla="*/ 201 w 566"/>
              <a:gd name="T27" fmla="*/ 34 h 1083"/>
              <a:gd name="T28" fmla="*/ 294 w 566"/>
              <a:gd name="T29" fmla="*/ 22 h 1083"/>
              <a:gd name="T30" fmla="*/ 318 w 566"/>
              <a:gd name="T31" fmla="*/ 24 h 1083"/>
              <a:gd name="T32" fmla="*/ 361 w 566"/>
              <a:gd name="T33" fmla="*/ 1 h 1083"/>
              <a:gd name="T34" fmla="*/ 405 w 566"/>
              <a:gd name="T35" fmla="*/ 9 h 1083"/>
              <a:gd name="T36" fmla="*/ 445 w 566"/>
              <a:gd name="T37" fmla="*/ 33 h 1083"/>
              <a:gd name="T38" fmla="*/ 462 w 566"/>
              <a:gd name="T39" fmla="*/ 64 h 1083"/>
              <a:gd name="T40" fmla="*/ 486 w 566"/>
              <a:gd name="T41" fmla="*/ 102 h 1083"/>
              <a:gd name="T42" fmla="*/ 413 w 566"/>
              <a:gd name="T43" fmla="*/ 161 h 1083"/>
              <a:gd name="T44" fmla="*/ 386 w 566"/>
              <a:gd name="T45" fmla="*/ 222 h 1083"/>
              <a:gd name="T46" fmla="*/ 401 w 566"/>
              <a:gd name="T47" fmla="*/ 245 h 1083"/>
              <a:gd name="T48" fmla="*/ 470 w 566"/>
              <a:gd name="T49" fmla="*/ 334 h 1083"/>
              <a:gd name="T50" fmla="*/ 512 w 566"/>
              <a:gd name="T51" fmla="*/ 368 h 1083"/>
              <a:gd name="T52" fmla="*/ 548 w 566"/>
              <a:gd name="T53" fmla="*/ 424 h 1083"/>
              <a:gd name="T54" fmla="*/ 565 w 566"/>
              <a:gd name="T55" fmla="*/ 492 h 1083"/>
              <a:gd name="T56" fmla="*/ 557 w 566"/>
              <a:gd name="T57" fmla="*/ 559 h 1083"/>
              <a:gd name="T58" fmla="*/ 513 w 566"/>
              <a:gd name="T59" fmla="*/ 611 h 1083"/>
              <a:gd name="T60" fmla="*/ 430 w 566"/>
              <a:gd name="T61" fmla="*/ 664 h 1083"/>
              <a:gd name="T62" fmla="*/ 411 w 566"/>
              <a:gd name="T63" fmla="*/ 690 h 1083"/>
              <a:gd name="T64" fmla="*/ 400 w 566"/>
              <a:gd name="T65" fmla="*/ 701 h 1083"/>
              <a:gd name="T66" fmla="*/ 363 w 566"/>
              <a:gd name="T67" fmla="*/ 736 h 1083"/>
              <a:gd name="T68" fmla="*/ 348 w 566"/>
              <a:gd name="T69" fmla="*/ 713 h 1083"/>
              <a:gd name="T70" fmla="*/ 345 w 566"/>
              <a:gd name="T71" fmla="*/ 667 h 1083"/>
              <a:gd name="T72" fmla="*/ 294 w 566"/>
              <a:gd name="T73" fmla="*/ 641 h 1083"/>
              <a:gd name="T74" fmla="*/ 276 w 566"/>
              <a:gd name="T75" fmla="*/ 617 h 1083"/>
              <a:gd name="T76" fmla="*/ 256 w 566"/>
              <a:gd name="T77" fmla="*/ 606 h 1083"/>
              <a:gd name="T78" fmla="*/ 234 w 566"/>
              <a:gd name="T79" fmla="*/ 564 h 1083"/>
              <a:gd name="T80" fmla="*/ 159 w 566"/>
              <a:gd name="T81" fmla="*/ 518 h 1083"/>
              <a:gd name="T82" fmla="*/ 129 w 566"/>
              <a:gd name="T83" fmla="*/ 496 h 1083"/>
              <a:gd name="T84" fmla="*/ 105 w 566"/>
              <a:gd name="T85" fmla="*/ 502 h 1083"/>
              <a:gd name="T86" fmla="*/ 110 w 566"/>
              <a:gd name="T87" fmla="*/ 563 h 1083"/>
              <a:gd name="T88" fmla="*/ 71 w 566"/>
              <a:gd name="T89" fmla="*/ 627 h 1083"/>
              <a:gd name="T90" fmla="*/ 65 w 566"/>
              <a:gd name="T91" fmla="*/ 674 h 1083"/>
              <a:gd name="T92" fmla="*/ 91 w 566"/>
              <a:gd name="T93" fmla="*/ 698 h 1083"/>
              <a:gd name="T94" fmla="*/ 120 w 566"/>
              <a:gd name="T95" fmla="*/ 737 h 1083"/>
              <a:gd name="T96" fmla="*/ 132 w 566"/>
              <a:gd name="T97" fmla="*/ 786 h 1083"/>
              <a:gd name="T98" fmla="*/ 202 w 566"/>
              <a:gd name="T99" fmla="*/ 834 h 1083"/>
              <a:gd name="T100" fmla="*/ 272 w 566"/>
              <a:gd name="T101" fmla="*/ 892 h 1083"/>
              <a:gd name="T102" fmla="*/ 278 w 566"/>
              <a:gd name="T103" fmla="*/ 948 h 1083"/>
              <a:gd name="T104" fmla="*/ 283 w 566"/>
              <a:gd name="T105" fmla="*/ 992 h 1083"/>
              <a:gd name="T106" fmla="*/ 313 w 566"/>
              <a:gd name="T107" fmla="*/ 1040 h 1083"/>
              <a:gd name="T108" fmla="*/ 290 w 566"/>
              <a:gd name="T109" fmla="*/ 1083 h 1083"/>
              <a:gd name="T110" fmla="*/ 263 w 566"/>
              <a:gd name="T111" fmla="*/ 1067 h 1083"/>
              <a:gd name="T112" fmla="*/ 205 w 566"/>
              <a:gd name="T113" fmla="*/ 1037 h 1083"/>
              <a:gd name="T114" fmla="*/ 161 w 566"/>
              <a:gd name="T115" fmla="*/ 986 h 1083"/>
              <a:gd name="T116" fmla="*/ 126 w 566"/>
              <a:gd name="T117" fmla="*/ 879 h 1083"/>
              <a:gd name="T118" fmla="*/ 86 w 566"/>
              <a:gd name="T119" fmla="*/ 771 h 1083"/>
              <a:gd name="T120" fmla="*/ 54 w 566"/>
              <a:gd name="T121" fmla="*/ 737 h 1083"/>
              <a:gd name="T122" fmla="*/ 32 w 566"/>
              <a:gd name="T123" fmla="*/ 737 h 1083"/>
              <a:gd name="T124" fmla="*/ 44 w 566"/>
              <a:gd name="T125" fmla="*/ 661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6" h="1083">
                <a:moveTo>
                  <a:pt x="47" y="661"/>
                </a:moveTo>
                <a:lnTo>
                  <a:pt x="56" y="641"/>
                </a:lnTo>
                <a:lnTo>
                  <a:pt x="64" y="623"/>
                </a:lnTo>
                <a:lnTo>
                  <a:pt x="72" y="604"/>
                </a:lnTo>
                <a:lnTo>
                  <a:pt x="81" y="584"/>
                </a:lnTo>
                <a:lnTo>
                  <a:pt x="86" y="578"/>
                </a:lnTo>
                <a:lnTo>
                  <a:pt x="91" y="574"/>
                </a:lnTo>
                <a:lnTo>
                  <a:pt x="93" y="572"/>
                </a:lnTo>
                <a:lnTo>
                  <a:pt x="95" y="570"/>
                </a:lnTo>
                <a:lnTo>
                  <a:pt x="96" y="566"/>
                </a:lnTo>
                <a:lnTo>
                  <a:pt x="96" y="564"/>
                </a:lnTo>
                <a:lnTo>
                  <a:pt x="96" y="556"/>
                </a:lnTo>
                <a:lnTo>
                  <a:pt x="93" y="543"/>
                </a:lnTo>
                <a:lnTo>
                  <a:pt x="89" y="528"/>
                </a:lnTo>
                <a:lnTo>
                  <a:pt x="83" y="510"/>
                </a:lnTo>
                <a:lnTo>
                  <a:pt x="77" y="493"/>
                </a:lnTo>
                <a:lnTo>
                  <a:pt x="71" y="478"/>
                </a:lnTo>
                <a:lnTo>
                  <a:pt x="64" y="465"/>
                </a:lnTo>
                <a:lnTo>
                  <a:pt x="59" y="457"/>
                </a:lnTo>
                <a:lnTo>
                  <a:pt x="49" y="449"/>
                </a:lnTo>
                <a:lnTo>
                  <a:pt x="40" y="440"/>
                </a:lnTo>
                <a:lnTo>
                  <a:pt x="37" y="436"/>
                </a:lnTo>
                <a:lnTo>
                  <a:pt x="34" y="431"/>
                </a:lnTo>
                <a:lnTo>
                  <a:pt x="32" y="425"/>
                </a:lnTo>
                <a:lnTo>
                  <a:pt x="32" y="418"/>
                </a:lnTo>
                <a:lnTo>
                  <a:pt x="32" y="412"/>
                </a:lnTo>
                <a:lnTo>
                  <a:pt x="32" y="403"/>
                </a:lnTo>
                <a:lnTo>
                  <a:pt x="32" y="406"/>
                </a:lnTo>
                <a:lnTo>
                  <a:pt x="36" y="401"/>
                </a:lnTo>
                <a:lnTo>
                  <a:pt x="40" y="392"/>
                </a:lnTo>
                <a:lnTo>
                  <a:pt x="44" y="386"/>
                </a:lnTo>
                <a:lnTo>
                  <a:pt x="45" y="380"/>
                </a:lnTo>
                <a:lnTo>
                  <a:pt x="47" y="374"/>
                </a:lnTo>
                <a:lnTo>
                  <a:pt x="47" y="368"/>
                </a:lnTo>
                <a:lnTo>
                  <a:pt x="47" y="351"/>
                </a:lnTo>
                <a:lnTo>
                  <a:pt x="46" y="332"/>
                </a:lnTo>
                <a:lnTo>
                  <a:pt x="44" y="322"/>
                </a:lnTo>
                <a:lnTo>
                  <a:pt x="42" y="312"/>
                </a:lnTo>
                <a:lnTo>
                  <a:pt x="39" y="304"/>
                </a:lnTo>
                <a:lnTo>
                  <a:pt x="35" y="295"/>
                </a:lnTo>
                <a:lnTo>
                  <a:pt x="25" y="286"/>
                </a:lnTo>
                <a:lnTo>
                  <a:pt x="13" y="278"/>
                </a:lnTo>
                <a:lnTo>
                  <a:pt x="9" y="273"/>
                </a:lnTo>
                <a:lnTo>
                  <a:pt x="5" y="267"/>
                </a:lnTo>
                <a:lnTo>
                  <a:pt x="3" y="264"/>
                </a:lnTo>
                <a:lnTo>
                  <a:pt x="1" y="259"/>
                </a:lnTo>
                <a:lnTo>
                  <a:pt x="1" y="255"/>
                </a:lnTo>
                <a:lnTo>
                  <a:pt x="0" y="249"/>
                </a:lnTo>
                <a:lnTo>
                  <a:pt x="1" y="238"/>
                </a:lnTo>
                <a:lnTo>
                  <a:pt x="3" y="228"/>
                </a:lnTo>
                <a:lnTo>
                  <a:pt x="6" y="218"/>
                </a:lnTo>
                <a:lnTo>
                  <a:pt x="9" y="209"/>
                </a:lnTo>
                <a:lnTo>
                  <a:pt x="13" y="201"/>
                </a:lnTo>
                <a:lnTo>
                  <a:pt x="19" y="193"/>
                </a:lnTo>
                <a:lnTo>
                  <a:pt x="25" y="187"/>
                </a:lnTo>
                <a:lnTo>
                  <a:pt x="32" y="180"/>
                </a:lnTo>
                <a:lnTo>
                  <a:pt x="35" y="177"/>
                </a:lnTo>
                <a:lnTo>
                  <a:pt x="39" y="174"/>
                </a:lnTo>
                <a:lnTo>
                  <a:pt x="45" y="173"/>
                </a:lnTo>
                <a:lnTo>
                  <a:pt x="50" y="170"/>
                </a:lnTo>
                <a:lnTo>
                  <a:pt x="62" y="168"/>
                </a:lnTo>
                <a:lnTo>
                  <a:pt x="74" y="165"/>
                </a:lnTo>
                <a:lnTo>
                  <a:pt x="101" y="147"/>
                </a:lnTo>
                <a:lnTo>
                  <a:pt x="126" y="128"/>
                </a:lnTo>
                <a:lnTo>
                  <a:pt x="137" y="119"/>
                </a:lnTo>
                <a:lnTo>
                  <a:pt x="149" y="106"/>
                </a:lnTo>
                <a:lnTo>
                  <a:pt x="161" y="90"/>
                </a:lnTo>
                <a:lnTo>
                  <a:pt x="174" y="72"/>
                </a:lnTo>
                <a:lnTo>
                  <a:pt x="181" y="72"/>
                </a:lnTo>
                <a:lnTo>
                  <a:pt x="182" y="72"/>
                </a:lnTo>
                <a:lnTo>
                  <a:pt x="182" y="77"/>
                </a:lnTo>
                <a:lnTo>
                  <a:pt x="183" y="82"/>
                </a:lnTo>
                <a:lnTo>
                  <a:pt x="184" y="85"/>
                </a:lnTo>
                <a:lnTo>
                  <a:pt x="186" y="88"/>
                </a:lnTo>
                <a:lnTo>
                  <a:pt x="189" y="90"/>
                </a:lnTo>
                <a:lnTo>
                  <a:pt x="194" y="92"/>
                </a:lnTo>
                <a:lnTo>
                  <a:pt x="196" y="90"/>
                </a:lnTo>
                <a:lnTo>
                  <a:pt x="199" y="87"/>
                </a:lnTo>
                <a:lnTo>
                  <a:pt x="200" y="82"/>
                </a:lnTo>
                <a:lnTo>
                  <a:pt x="201" y="76"/>
                </a:lnTo>
                <a:lnTo>
                  <a:pt x="201" y="66"/>
                </a:lnTo>
                <a:lnTo>
                  <a:pt x="201" y="56"/>
                </a:lnTo>
                <a:lnTo>
                  <a:pt x="201" y="45"/>
                </a:lnTo>
                <a:lnTo>
                  <a:pt x="201" y="34"/>
                </a:lnTo>
                <a:lnTo>
                  <a:pt x="207" y="32"/>
                </a:lnTo>
                <a:lnTo>
                  <a:pt x="221" y="29"/>
                </a:lnTo>
                <a:lnTo>
                  <a:pt x="237" y="24"/>
                </a:lnTo>
                <a:lnTo>
                  <a:pt x="248" y="22"/>
                </a:lnTo>
                <a:lnTo>
                  <a:pt x="278" y="22"/>
                </a:lnTo>
                <a:lnTo>
                  <a:pt x="294" y="22"/>
                </a:lnTo>
                <a:lnTo>
                  <a:pt x="300" y="22"/>
                </a:lnTo>
                <a:lnTo>
                  <a:pt x="300" y="22"/>
                </a:lnTo>
                <a:lnTo>
                  <a:pt x="305" y="24"/>
                </a:lnTo>
                <a:lnTo>
                  <a:pt x="309" y="24"/>
                </a:lnTo>
                <a:lnTo>
                  <a:pt x="313" y="24"/>
                </a:lnTo>
                <a:lnTo>
                  <a:pt x="318" y="24"/>
                </a:lnTo>
                <a:lnTo>
                  <a:pt x="326" y="20"/>
                </a:lnTo>
                <a:lnTo>
                  <a:pt x="334" y="16"/>
                </a:lnTo>
                <a:lnTo>
                  <a:pt x="343" y="10"/>
                </a:lnTo>
                <a:lnTo>
                  <a:pt x="351" y="5"/>
                </a:lnTo>
                <a:lnTo>
                  <a:pt x="356" y="3"/>
                </a:lnTo>
                <a:lnTo>
                  <a:pt x="361" y="1"/>
                </a:lnTo>
                <a:lnTo>
                  <a:pt x="365" y="0"/>
                </a:lnTo>
                <a:lnTo>
                  <a:pt x="371" y="0"/>
                </a:lnTo>
                <a:lnTo>
                  <a:pt x="380" y="1"/>
                </a:lnTo>
                <a:lnTo>
                  <a:pt x="389" y="3"/>
                </a:lnTo>
                <a:lnTo>
                  <a:pt x="397" y="6"/>
                </a:lnTo>
                <a:lnTo>
                  <a:pt x="405" y="9"/>
                </a:lnTo>
                <a:lnTo>
                  <a:pt x="414" y="13"/>
                </a:lnTo>
                <a:lnTo>
                  <a:pt x="422" y="16"/>
                </a:lnTo>
                <a:lnTo>
                  <a:pt x="432" y="18"/>
                </a:lnTo>
                <a:lnTo>
                  <a:pt x="443" y="19"/>
                </a:lnTo>
                <a:lnTo>
                  <a:pt x="444" y="27"/>
                </a:lnTo>
                <a:lnTo>
                  <a:pt x="445" y="33"/>
                </a:lnTo>
                <a:lnTo>
                  <a:pt x="446" y="40"/>
                </a:lnTo>
                <a:lnTo>
                  <a:pt x="448" y="46"/>
                </a:lnTo>
                <a:lnTo>
                  <a:pt x="452" y="51"/>
                </a:lnTo>
                <a:lnTo>
                  <a:pt x="455" y="56"/>
                </a:lnTo>
                <a:lnTo>
                  <a:pt x="458" y="60"/>
                </a:lnTo>
                <a:lnTo>
                  <a:pt x="462" y="64"/>
                </a:lnTo>
                <a:lnTo>
                  <a:pt x="471" y="71"/>
                </a:lnTo>
                <a:lnTo>
                  <a:pt x="481" y="76"/>
                </a:lnTo>
                <a:lnTo>
                  <a:pt x="491" y="81"/>
                </a:lnTo>
                <a:lnTo>
                  <a:pt x="501" y="84"/>
                </a:lnTo>
                <a:lnTo>
                  <a:pt x="494" y="94"/>
                </a:lnTo>
                <a:lnTo>
                  <a:pt x="486" y="102"/>
                </a:lnTo>
                <a:lnTo>
                  <a:pt x="478" y="111"/>
                </a:lnTo>
                <a:lnTo>
                  <a:pt x="469" y="119"/>
                </a:lnTo>
                <a:lnTo>
                  <a:pt x="449" y="133"/>
                </a:lnTo>
                <a:lnTo>
                  <a:pt x="430" y="146"/>
                </a:lnTo>
                <a:lnTo>
                  <a:pt x="421" y="153"/>
                </a:lnTo>
                <a:lnTo>
                  <a:pt x="413" y="161"/>
                </a:lnTo>
                <a:lnTo>
                  <a:pt x="405" y="168"/>
                </a:lnTo>
                <a:lnTo>
                  <a:pt x="399" y="177"/>
                </a:lnTo>
                <a:lnTo>
                  <a:pt x="393" y="187"/>
                </a:lnTo>
                <a:lnTo>
                  <a:pt x="389" y="198"/>
                </a:lnTo>
                <a:lnTo>
                  <a:pt x="387" y="209"/>
                </a:lnTo>
                <a:lnTo>
                  <a:pt x="386" y="222"/>
                </a:lnTo>
                <a:lnTo>
                  <a:pt x="386" y="228"/>
                </a:lnTo>
                <a:lnTo>
                  <a:pt x="387" y="232"/>
                </a:lnTo>
                <a:lnTo>
                  <a:pt x="389" y="235"/>
                </a:lnTo>
                <a:lnTo>
                  <a:pt x="390" y="239"/>
                </a:lnTo>
                <a:lnTo>
                  <a:pt x="395" y="242"/>
                </a:lnTo>
                <a:lnTo>
                  <a:pt x="401" y="245"/>
                </a:lnTo>
                <a:lnTo>
                  <a:pt x="415" y="260"/>
                </a:lnTo>
                <a:lnTo>
                  <a:pt x="427" y="275"/>
                </a:lnTo>
                <a:lnTo>
                  <a:pt x="438" y="291"/>
                </a:lnTo>
                <a:lnTo>
                  <a:pt x="447" y="306"/>
                </a:lnTo>
                <a:lnTo>
                  <a:pt x="458" y="320"/>
                </a:lnTo>
                <a:lnTo>
                  <a:pt x="470" y="334"/>
                </a:lnTo>
                <a:lnTo>
                  <a:pt x="476" y="340"/>
                </a:lnTo>
                <a:lnTo>
                  <a:pt x="483" y="346"/>
                </a:lnTo>
                <a:lnTo>
                  <a:pt x="489" y="351"/>
                </a:lnTo>
                <a:lnTo>
                  <a:pt x="497" y="357"/>
                </a:lnTo>
                <a:lnTo>
                  <a:pt x="505" y="362"/>
                </a:lnTo>
                <a:lnTo>
                  <a:pt x="512" y="368"/>
                </a:lnTo>
                <a:lnTo>
                  <a:pt x="520" y="376"/>
                </a:lnTo>
                <a:lnTo>
                  <a:pt x="526" y="385"/>
                </a:lnTo>
                <a:lnTo>
                  <a:pt x="533" y="393"/>
                </a:lnTo>
                <a:lnTo>
                  <a:pt x="538" y="403"/>
                </a:lnTo>
                <a:lnTo>
                  <a:pt x="543" y="414"/>
                </a:lnTo>
                <a:lnTo>
                  <a:pt x="548" y="424"/>
                </a:lnTo>
                <a:lnTo>
                  <a:pt x="552" y="434"/>
                </a:lnTo>
                <a:lnTo>
                  <a:pt x="555" y="446"/>
                </a:lnTo>
                <a:lnTo>
                  <a:pt x="559" y="457"/>
                </a:lnTo>
                <a:lnTo>
                  <a:pt x="562" y="469"/>
                </a:lnTo>
                <a:lnTo>
                  <a:pt x="564" y="481"/>
                </a:lnTo>
                <a:lnTo>
                  <a:pt x="565" y="492"/>
                </a:lnTo>
                <a:lnTo>
                  <a:pt x="566" y="504"/>
                </a:lnTo>
                <a:lnTo>
                  <a:pt x="566" y="515"/>
                </a:lnTo>
                <a:lnTo>
                  <a:pt x="566" y="528"/>
                </a:lnTo>
                <a:lnTo>
                  <a:pt x="564" y="539"/>
                </a:lnTo>
                <a:lnTo>
                  <a:pt x="561" y="550"/>
                </a:lnTo>
                <a:lnTo>
                  <a:pt x="557" y="559"/>
                </a:lnTo>
                <a:lnTo>
                  <a:pt x="553" y="569"/>
                </a:lnTo>
                <a:lnTo>
                  <a:pt x="550" y="578"/>
                </a:lnTo>
                <a:lnTo>
                  <a:pt x="548" y="588"/>
                </a:lnTo>
                <a:lnTo>
                  <a:pt x="548" y="599"/>
                </a:lnTo>
                <a:lnTo>
                  <a:pt x="528" y="604"/>
                </a:lnTo>
                <a:lnTo>
                  <a:pt x="513" y="611"/>
                </a:lnTo>
                <a:lnTo>
                  <a:pt x="500" y="616"/>
                </a:lnTo>
                <a:lnTo>
                  <a:pt x="489" y="623"/>
                </a:lnTo>
                <a:lnTo>
                  <a:pt x="469" y="637"/>
                </a:lnTo>
                <a:lnTo>
                  <a:pt x="443" y="653"/>
                </a:lnTo>
                <a:lnTo>
                  <a:pt x="435" y="657"/>
                </a:lnTo>
                <a:lnTo>
                  <a:pt x="430" y="664"/>
                </a:lnTo>
                <a:lnTo>
                  <a:pt x="426" y="669"/>
                </a:lnTo>
                <a:lnTo>
                  <a:pt x="422" y="676"/>
                </a:lnTo>
                <a:lnTo>
                  <a:pt x="419" y="682"/>
                </a:lnTo>
                <a:lnTo>
                  <a:pt x="416" y="687"/>
                </a:lnTo>
                <a:lnTo>
                  <a:pt x="414" y="689"/>
                </a:lnTo>
                <a:lnTo>
                  <a:pt x="411" y="690"/>
                </a:lnTo>
                <a:lnTo>
                  <a:pt x="408" y="691"/>
                </a:lnTo>
                <a:lnTo>
                  <a:pt x="405" y="691"/>
                </a:lnTo>
                <a:lnTo>
                  <a:pt x="401" y="676"/>
                </a:lnTo>
                <a:lnTo>
                  <a:pt x="401" y="688"/>
                </a:lnTo>
                <a:lnTo>
                  <a:pt x="401" y="695"/>
                </a:lnTo>
                <a:lnTo>
                  <a:pt x="400" y="701"/>
                </a:lnTo>
                <a:lnTo>
                  <a:pt x="395" y="708"/>
                </a:lnTo>
                <a:lnTo>
                  <a:pt x="390" y="715"/>
                </a:lnTo>
                <a:lnTo>
                  <a:pt x="383" y="721"/>
                </a:lnTo>
                <a:lnTo>
                  <a:pt x="375" y="728"/>
                </a:lnTo>
                <a:lnTo>
                  <a:pt x="369" y="733"/>
                </a:lnTo>
                <a:lnTo>
                  <a:pt x="363" y="736"/>
                </a:lnTo>
                <a:lnTo>
                  <a:pt x="359" y="737"/>
                </a:lnTo>
                <a:lnTo>
                  <a:pt x="356" y="736"/>
                </a:lnTo>
                <a:lnTo>
                  <a:pt x="353" y="733"/>
                </a:lnTo>
                <a:lnTo>
                  <a:pt x="351" y="729"/>
                </a:lnTo>
                <a:lnTo>
                  <a:pt x="350" y="724"/>
                </a:lnTo>
                <a:lnTo>
                  <a:pt x="348" y="713"/>
                </a:lnTo>
                <a:lnTo>
                  <a:pt x="347" y="703"/>
                </a:lnTo>
                <a:lnTo>
                  <a:pt x="347" y="693"/>
                </a:lnTo>
                <a:lnTo>
                  <a:pt x="348" y="687"/>
                </a:lnTo>
                <a:lnTo>
                  <a:pt x="349" y="682"/>
                </a:lnTo>
                <a:lnTo>
                  <a:pt x="351" y="679"/>
                </a:lnTo>
                <a:lnTo>
                  <a:pt x="345" y="667"/>
                </a:lnTo>
                <a:lnTo>
                  <a:pt x="339" y="653"/>
                </a:lnTo>
                <a:lnTo>
                  <a:pt x="331" y="652"/>
                </a:lnTo>
                <a:lnTo>
                  <a:pt x="321" y="651"/>
                </a:lnTo>
                <a:lnTo>
                  <a:pt x="311" y="649"/>
                </a:lnTo>
                <a:lnTo>
                  <a:pt x="302" y="645"/>
                </a:lnTo>
                <a:lnTo>
                  <a:pt x="294" y="641"/>
                </a:lnTo>
                <a:lnTo>
                  <a:pt x="288" y="635"/>
                </a:lnTo>
                <a:lnTo>
                  <a:pt x="285" y="631"/>
                </a:lnTo>
                <a:lnTo>
                  <a:pt x="283" y="627"/>
                </a:lnTo>
                <a:lnTo>
                  <a:pt x="282" y="623"/>
                </a:lnTo>
                <a:lnTo>
                  <a:pt x="282" y="618"/>
                </a:lnTo>
                <a:lnTo>
                  <a:pt x="276" y="617"/>
                </a:lnTo>
                <a:lnTo>
                  <a:pt x="270" y="617"/>
                </a:lnTo>
                <a:lnTo>
                  <a:pt x="266" y="616"/>
                </a:lnTo>
                <a:lnTo>
                  <a:pt x="263" y="614"/>
                </a:lnTo>
                <a:lnTo>
                  <a:pt x="259" y="612"/>
                </a:lnTo>
                <a:lnTo>
                  <a:pt x="257" y="610"/>
                </a:lnTo>
                <a:lnTo>
                  <a:pt x="256" y="606"/>
                </a:lnTo>
                <a:lnTo>
                  <a:pt x="255" y="603"/>
                </a:lnTo>
                <a:lnTo>
                  <a:pt x="254" y="597"/>
                </a:lnTo>
                <a:lnTo>
                  <a:pt x="252" y="589"/>
                </a:lnTo>
                <a:lnTo>
                  <a:pt x="249" y="581"/>
                </a:lnTo>
                <a:lnTo>
                  <a:pt x="243" y="572"/>
                </a:lnTo>
                <a:lnTo>
                  <a:pt x="234" y="564"/>
                </a:lnTo>
                <a:lnTo>
                  <a:pt x="224" y="559"/>
                </a:lnTo>
                <a:lnTo>
                  <a:pt x="214" y="555"/>
                </a:lnTo>
                <a:lnTo>
                  <a:pt x="204" y="550"/>
                </a:lnTo>
                <a:lnTo>
                  <a:pt x="186" y="546"/>
                </a:lnTo>
                <a:lnTo>
                  <a:pt x="167" y="542"/>
                </a:lnTo>
                <a:lnTo>
                  <a:pt x="159" y="518"/>
                </a:lnTo>
                <a:lnTo>
                  <a:pt x="156" y="511"/>
                </a:lnTo>
                <a:lnTo>
                  <a:pt x="153" y="506"/>
                </a:lnTo>
                <a:lnTo>
                  <a:pt x="147" y="503"/>
                </a:lnTo>
                <a:lnTo>
                  <a:pt x="142" y="499"/>
                </a:lnTo>
                <a:lnTo>
                  <a:pt x="135" y="497"/>
                </a:lnTo>
                <a:lnTo>
                  <a:pt x="129" y="496"/>
                </a:lnTo>
                <a:lnTo>
                  <a:pt x="122" y="495"/>
                </a:lnTo>
                <a:lnTo>
                  <a:pt x="116" y="495"/>
                </a:lnTo>
                <a:lnTo>
                  <a:pt x="112" y="495"/>
                </a:lnTo>
                <a:lnTo>
                  <a:pt x="108" y="497"/>
                </a:lnTo>
                <a:lnTo>
                  <a:pt x="106" y="499"/>
                </a:lnTo>
                <a:lnTo>
                  <a:pt x="105" y="502"/>
                </a:lnTo>
                <a:lnTo>
                  <a:pt x="104" y="508"/>
                </a:lnTo>
                <a:lnTo>
                  <a:pt x="105" y="515"/>
                </a:lnTo>
                <a:lnTo>
                  <a:pt x="108" y="531"/>
                </a:lnTo>
                <a:lnTo>
                  <a:pt x="113" y="545"/>
                </a:lnTo>
                <a:lnTo>
                  <a:pt x="112" y="555"/>
                </a:lnTo>
                <a:lnTo>
                  <a:pt x="110" y="563"/>
                </a:lnTo>
                <a:lnTo>
                  <a:pt x="107" y="571"/>
                </a:lnTo>
                <a:lnTo>
                  <a:pt x="104" y="578"/>
                </a:lnTo>
                <a:lnTo>
                  <a:pt x="96" y="591"/>
                </a:lnTo>
                <a:lnTo>
                  <a:pt x="88" y="603"/>
                </a:lnTo>
                <a:lnTo>
                  <a:pt x="78" y="615"/>
                </a:lnTo>
                <a:lnTo>
                  <a:pt x="71" y="627"/>
                </a:lnTo>
                <a:lnTo>
                  <a:pt x="67" y="634"/>
                </a:lnTo>
                <a:lnTo>
                  <a:pt x="64" y="640"/>
                </a:lnTo>
                <a:lnTo>
                  <a:pt x="63" y="648"/>
                </a:lnTo>
                <a:lnTo>
                  <a:pt x="62" y="656"/>
                </a:lnTo>
                <a:lnTo>
                  <a:pt x="63" y="666"/>
                </a:lnTo>
                <a:lnTo>
                  <a:pt x="65" y="674"/>
                </a:lnTo>
                <a:lnTo>
                  <a:pt x="67" y="679"/>
                </a:lnTo>
                <a:lnTo>
                  <a:pt x="72" y="684"/>
                </a:lnTo>
                <a:lnTo>
                  <a:pt x="76" y="689"/>
                </a:lnTo>
                <a:lnTo>
                  <a:pt x="80" y="692"/>
                </a:lnTo>
                <a:lnTo>
                  <a:pt x="86" y="695"/>
                </a:lnTo>
                <a:lnTo>
                  <a:pt x="91" y="698"/>
                </a:lnTo>
                <a:lnTo>
                  <a:pt x="102" y="704"/>
                </a:lnTo>
                <a:lnTo>
                  <a:pt x="110" y="711"/>
                </a:lnTo>
                <a:lnTo>
                  <a:pt x="115" y="716"/>
                </a:lnTo>
                <a:lnTo>
                  <a:pt x="118" y="721"/>
                </a:lnTo>
                <a:lnTo>
                  <a:pt x="119" y="729"/>
                </a:lnTo>
                <a:lnTo>
                  <a:pt x="120" y="737"/>
                </a:lnTo>
                <a:lnTo>
                  <a:pt x="116" y="737"/>
                </a:lnTo>
                <a:lnTo>
                  <a:pt x="121" y="748"/>
                </a:lnTo>
                <a:lnTo>
                  <a:pt x="125" y="764"/>
                </a:lnTo>
                <a:lnTo>
                  <a:pt x="127" y="772"/>
                </a:lnTo>
                <a:lnTo>
                  <a:pt x="129" y="780"/>
                </a:lnTo>
                <a:lnTo>
                  <a:pt x="132" y="786"/>
                </a:lnTo>
                <a:lnTo>
                  <a:pt x="135" y="790"/>
                </a:lnTo>
                <a:lnTo>
                  <a:pt x="145" y="799"/>
                </a:lnTo>
                <a:lnTo>
                  <a:pt x="155" y="807"/>
                </a:lnTo>
                <a:lnTo>
                  <a:pt x="167" y="814"/>
                </a:lnTo>
                <a:lnTo>
                  <a:pt x="177" y="821"/>
                </a:lnTo>
                <a:lnTo>
                  <a:pt x="202" y="834"/>
                </a:lnTo>
                <a:lnTo>
                  <a:pt x="226" y="848"/>
                </a:lnTo>
                <a:lnTo>
                  <a:pt x="237" y="855"/>
                </a:lnTo>
                <a:lnTo>
                  <a:pt x="248" y="863"/>
                </a:lnTo>
                <a:lnTo>
                  <a:pt x="257" y="872"/>
                </a:lnTo>
                <a:lnTo>
                  <a:pt x="265" y="881"/>
                </a:lnTo>
                <a:lnTo>
                  <a:pt x="272" y="892"/>
                </a:lnTo>
                <a:lnTo>
                  <a:pt x="278" y="904"/>
                </a:lnTo>
                <a:lnTo>
                  <a:pt x="279" y="911"/>
                </a:lnTo>
                <a:lnTo>
                  <a:pt x="281" y="918"/>
                </a:lnTo>
                <a:lnTo>
                  <a:pt x="281" y="926"/>
                </a:lnTo>
                <a:lnTo>
                  <a:pt x="282" y="933"/>
                </a:lnTo>
                <a:lnTo>
                  <a:pt x="278" y="948"/>
                </a:lnTo>
                <a:lnTo>
                  <a:pt x="273" y="964"/>
                </a:lnTo>
                <a:lnTo>
                  <a:pt x="275" y="969"/>
                </a:lnTo>
                <a:lnTo>
                  <a:pt x="276" y="974"/>
                </a:lnTo>
                <a:lnTo>
                  <a:pt x="277" y="979"/>
                </a:lnTo>
                <a:lnTo>
                  <a:pt x="278" y="983"/>
                </a:lnTo>
                <a:lnTo>
                  <a:pt x="283" y="992"/>
                </a:lnTo>
                <a:lnTo>
                  <a:pt x="289" y="998"/>
                </a:lnTo>
                <a:lnTo>
                  <a:pt x="294" y="1006"/>
                </a:lnTo>
                <a:lnTo>
                  <a:pt x="300" y="1012"/>
                </a:lnTo>
                <a:lnTo>
                  <a:pt x="305" y="1019"/>
                </a:lnTo>
                <a:lnTo>
                  <a:pt x="309" y="1025"/>
                </a:lnTo>
                <a:lnTo>
                  <a:pt x="313" y="1040"/>
                </a:lnTo>
                <a:lnTo>
                  <a:pt x="317" y="1051"/>
                </a:lnTo>
                <a:lnTo>
                  <a:pt x="320" y="1062"/>
                </a:lnTo>
                <a:lnTo>
                  <a:pt x="324" y="1075"/>
                </a:lnTo>
                <a:lnTo>
                  <a:pt x="309" y="1075"/>
                </a:lnTo>
                <a:lnTo>
                  <a:pt x="300" y="1075"/>
                </a:lnTo>
                <a:lnTo>
                  <a:pt x="290" y="1083"/>
                </a:lnTo>
                <a:lnTo>
                  <a:pt x="284" y="1083"/>
                </a:lnTo>
                <a:lnTo>
                  <a:pt x="280" y="1080"/>
                </a:lnTo>
                <a:lnTo>
                  <a:pt x="276" y="1079"/>
                </a:lnTo>
                <a:lnTo>
                  <a:pt x="273" y="1076"/>
                </a:lnTo>
                <a:lnTo>
                  <a:pt x="268" y="1072"/>
                </a:lnTo>
                <a:lnTo>
                  <a:pt x="263" y="1067"/>
                </a:lnTo>
                <a:lnTo>
                  <a:pt x="252" y="1064"/>
                </a:lnTo>
                <a:lnTo>
                  <a:pt x="242" y="1060"/>
                </a:lnTo>
                <a:lnTo>
                  <a:pt x="232" y="1055"/>
                </a:lnTo>
                <a:lnTo>
                  <a:pt x="223" y="1050"/>
                </a:lnTo>
                <a:lnTo>
                  <a:pt x="214" y="1044"/>
                </a:lnTo>
                <a:lnTo>
                  <a:pt x="205" y="1037"/>
                </a:lnTo>
                <a:lnTo>
                  <a:pt x="197" y="1030"/>
                </a:lnTo>
                <a:lnTo>
                  <a:pt x="188" y="1022"/>
                </a:lnTo>
                <a:lnTo>
                  <a:pt x="181" y="1013"/>
                </a:lnTo>
                <a:lnTo>
                  <a:pt x="173" y="1005"/>
                </a:lnTo>
                <a:lnTo>
                  <a:pt x="167" y="995"/>
                </a:lnTo>
                <a:lnTo>
                  <a:pt x="161" y="986"/>
                </a:lnTo>
                <a:lnTo>
                  <a:pt x="155" y="975"/>
                </a:lnTo>
                <a:lnTo>
                  <a:pt x="150" y="966"/>
                </a:lnTo>
                <a:lnTo>
                  <a:pt x="146" y="955"/>
                </a:lnTo>
                <a:lnTo>
                  <a:pt x="143" y="944"/>
                </a:lnTo>
                <a:lnTo>
                  <a:pt x="133" y="909"/>
                </a:lnTo>
                <a:lnTo>
                  <a:pt x="126" y="879"/>
                </a:lnTo>
                <a:lnTo>
                  <a:pt x="121" y="864"/>
                </a:lnTo>
                <a:lnTo>
                  <a:pt x="117" y="850"/>
                </a:lnTo>
                <a:lnTo>
                  <a:pt x="112" y="836"/>
                </a:lnTo>
                <a:lnTo>
                  <a:pt x="105" y="822"/>
                </a:lnTo>
                <a:lnTo>
                  <a:pt x="95" y="799"/>
                </a:lnTo>
                <a:lnTo>
                  <a:pt x="86" y="771"/>
                </a:lnTo>
                <a:lnTo>
                  <a:pt x="79" y="758"/>
                </a:lnTo>
                <a:lnTo>
                  <a:pt x="73" y="747"/>
                </a:lnTo>
                <a:lnTo>
                  <a:pt x="68" y="743"/>
                </a:lnTo>
                <a:lnTo>
                  <a:pt x="64" y="740"/>
                </a:lnTo>
                <a:lnTo>
                  <a:pt x="60" y="737"/>
                </a:lnTo>
                <a:lnTo>
                  <a:pt x="54" y="737"/>
                </a:lnTo>
                <a:lnTo>
                  <a:pt x="45" y="738"/>
                </a:lnTo>
                <a:lnTo>
                  <a:pt x="41" y="740"/>
                </a:lnTo>
                <a:lnTo>
                  <a:pt x="40" y="741"/>
                </a:lnTo>
                <a:lnTo>
                  <a:pt x="39" y="741"/>
                </a:lnTo>
                <a:lnTo>
                  <a:pt x="36" y="740"/>
                </a:lnTo>
                <a:lnTo>
                  <a:pt x="32" y="737"/>
                </a:lnTo>
                <a:lnTo>
                  <a:pt x="32" y="725"/>
                </a:lnTo>
                <a:lnTo>
                  <a:pt x="32" y="709"/>
                </a:lnTo>
                <a:lnTo>
                  <a:pt x="34" y="694"/>
                </a:lnTo>
                <a:lnTo>
                  <a:pt x="36" y="679"/>
                </a:lnTo>
                <a:lnTo>
                  <a:pt x="39" y="661"/>
                </a:lnTo>
                <a:lnTo>
                  <a:pt x="44" y="661"/>
                </a:lnTo>
                <a:lnTo>
                  <a:pt x="47" y="66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699" name="Freeform 131"/>
          <p:cNvSpPr>
            <a:spLocks/>
          </p:cNvSpPr>
          <p:nvPr/>
        </p:nvSpPr>
        <p:spPr bwMode="auto">
          <a:xfrm>
            <a:off x="13896497" y="6574031"/>
            <a:ext cx="81018" cy="76863"/>
          </a:xfrm>
          <a:custGeom>
            <a:avLst/>
            <a:gdLst>
              <a:gd name="T0" fmla="*/ 46 w 78"/>
              <a:gd name="T1" fmla="*/ 67 h 75"/>
              <a:gd name="T2" fmla="*/ 34 w 78"/>
              <a:gd name="T3" fmla="*/ 43 h 75"/>
              <a:gd name="T4" fmla="*/ 31 w 78"/>
              <a:gd name="T5" fmla="*/ 38 h 75"/>
              <a:gd name="T6" fmla="*/ 26 w 78"/>
              <a:gd name="T7" fmla="*/ 35 h 75"/>
              <a:gd name="T8" fmla="*/ 20 w 78"/>
              <a:gd name="T9" fmla="*/ 34 h 75"/>
              <a:gd name="T10" fmla="*/ 14 w 78"/>
              <a:gd name="T11" fmla="*/ 31 h 75"/>
              <a:gd name="T12" fmla="*/ 9 w 78"/>
              <a:gd name="T13" fmla="*/ 30 h 75"/>
              <a:gd name="T14" fmla="*/ 5 w 78"/>
              <a:gd name="T15" fmla="*/ 29 h 75"/>
              <a:gd name="T16" fmla="*/ 4 w 78"/>
              <a:gd name="T17" fmla="*/ 28 h 75"/>
              <a:gd name="T18" fmla="*/ 1 w 78"/>
              <a:gd name="T19" fmla="*/ 27 h 75"/>
              <a:gd name="T20" fmla="*/ 1 w 78"/>
              <a:gd name="T21" fmla="*/ 26 h 75"/>
              <a:gd name="T22" fmla="*/ 0 w 78"/>
              <a:gd name="T23" fmla="*/ 24 h 75"/>
              <a:gd name="T24" fmla="*/ 1 w 78"/>
              <a:gd name="T25" fmla="*/ 20 h 75"/>
              <a:gd name="T26" fmla="*/ 5 w 78"/>
              <a:gd name="T27" fmla="*/ 15 h 75"/>
              <a:gd name="T28" fmla="*/ 8 w 78"/>
              <a:gd name="T29" fmla="*/ 11 h 75"/>
              <a:gd name="T30" fmla="*/ 13 w 78"/>
              <a:gd name="T31" fmla="*/ 8 h 75"/>
              <a:gd name="T32" fmla="*/ 19 w 78"/>
              <a:gd name="T33" fmla="*/ 4 h 75"/>
              <a:gd name="T34" fmla="*/ 24 w 78"/>
              <a:gd name="T35" fmla="*/ 2 h 75"/>
              <a:gd name="T36" fmla="*/ 29 w 78"/>
              <a:gd name="T37" fmla="*/ 0 h 75"/>
              <a:gd name="T38" fmla="*/ 34 w 78"/>
              <a:gd name="T39" fmla="*/ 0 h 75"/>
              <a:gd name="T40" fmla="*/ 37 w 78"/>
              <a:gd name="T41" fmla="*/ 11 h 75"/>
              <a:gd name="T42" fmla="*/ 40 w 78"/>
              <a:gd name="T43" fmla="*/ 21 h 75"/>
              <a:gd name="T44" fmla="*/ 45 w 78"/>
              <a:gd name="T45" fmla="*/ 30 h 75"/>
              <a:gd name="T46" fmla="*/ 49 w 78"/>
              <a:gd name="T47" fmla="*/ 40 h 75"/>
              <a:gd name="T48" fmla="*/ 54 w 78"/>
              <a:gd name="T49" fmla="*/ 48 h 75"/>
              <a:gd name="T50" fmla="*/ 60 w 78"/>
              <a:gd name="T51" fmla="*/ 53 h 75"/>
              <a:gd name="T52" fmla="*/ 63 w 78"/>
              <a:gd name="T53" fmla="*/ 56 h 75"/>
              <a:gd name="T54" fmla="*/ 67 w 78"/>
              <a:gd name="T55" fmla="*/ 57 h 75"/>
              <a:gd name="T56" fmla="*/ 71 w 78"/>
              <a:gd name="T57" fmla="*/ 59 h 75"/>
              <a:gd name="T58" fmla="*/ 75 w 78"/>
              <a:gd name="T59" fmla="*/ 59 h 75"/>
              <a:gd name="T60" fmla="*/ 78 w 78"/>
              <a:gd name="T61" fmla="*/ 75 h 75"/>
              <a:gd name="T62" fmla="*/ 64 w 78"/>
              <a:gd name="T63" fmla="*/ 75 h 75"/>
              <a:gd name="T64" fmla="*/ 54 w 78"/>
              <a:gd name="T65" fmla="*/ 70 h 75"/>
              <a:gd name="T66" fmla="*/ 46 w 78"/>
              <a:gd name="T67" fmla="*/ 6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 h="75">
                <a:moveTo>
                  <a:pt x="46" y="67"/>
                </a:moveTo>
                <a:lnTo>
                  <a:pt x="34" y="43"/>
                </a:lnTo>
                <a:lnTo>
                  <a:pt x="31" y="38"/>
                </a:lnTo>
                <a:lnTo>
                  <a:pt x="26" y="35"/>
                </a:lnTo>
                <a:lnTo>
                  <a:pt x="20" y="34"/>
                </a:lnTo>
                <a:lnTo>
                  <a:pt x="14" y="31"/>
                </a:lnTo>
                <a:lnTo>
                  <a:pt x="9" y="30"/>
                </a:lnTo>
                <a:lnTo>
                  <a:pt x="5" y="29"/>
                </a:lnTo>
                <a:lnTo>
                  <a:pt x="4" y="28"/>
                </a:lnTo>
                <a:lnTo>
                  <a:pt x="1" y="27"/>
                </a:lnTo>
                <a:lnTo>
                  <a:pt x="1" y="26"/>
                </a:lnTo>
                <a:lnTo>
                  <a:pt x="0" y="24"/>
                </a:lnTo>
                <a:lnTo>
                  <a:pt x="1" y="20"/>
                </a:lnTo>
                <a:lnTo>
                  <a:pt x="5" y="15"/>
                </a:lnTo>
                <a:lnTo>
                  <a:pt x="8" y="11"/>
                </a:lnTo>
                <a:lnTo>
                  <a:pt x="13" y="8"/>
                </a:lnTo>
                <a:lnTo>
                  <a:pt x="19" y="4"/>
                </a:lnTo>
                <a:lnTo>
                  <a:pt x="24" y="2"/>
                </a:lnTo>
                <a:lnTo>
                  <a:pt x="29" y="0"/>
                </a:lnTo>
                <a:lnTo>
                  <a:pt x="34" y="0"/>
                </a:lnTo>
                <a:lnTo>
                  <a:pt x="37" y="11"/>
                </a:lnTo>
                <a:lnTo>
                  <a:pt x="40" y="21"/>
                </a:lnTo>
                <a:lnTo>
                  <a:pt x="45" y="30"/>
                </a:lnTo>
                <a:lnTo>
                  <a:pt x="49" y="40"/>
                </a:lnTo>
                <a:lnTo>
                  <a:pt x="54" y="48"/>
                </a:lnTo>
                <a:lnTo>
                  <a:pt x="60" y="53"/>
                </a:lnTo>
                <a:lnTo>
                  <a:pt x="63" y="56"/>
                </a:lnTo>
                <a:lnTo>
                  <a:pt x="67" y="57"/>
                </a:lnTo>
                <a:lnTo>
                  <a:pt x="71" y="59"/>
                </a:lnTo>
                <a:lnTo>
                  <a:pt x="75" y="59"/>
                </a:lnTo>
                <a:lnTo>
                  <a:pt x="78" y="75"/>
                </a:lnTo>
                <a:lnTo>
                  <a:pt x="64" y="75"/>
                </a:lnTo>
                <a:lnTo>
                  <a:pt x="54" y="70"/>
                </a:lnTo>
                <a:lnTo>
                  <a:pt x="46" y="6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00" name="Freeform 132"/>
          <p:cNvSpPr>
            <a:spLocks/>
          </p:cNvSpPr>
          <p:nvPr/>
        </p:nvSpPr>
        <p:spPr bwMode="auto">
          <a:xfrm>
            <a:off x="14027381" y="6630122"/>
            <a:ext cx="29084" cy="35315"/>
          </a:xfrm>
          <a:custGeom>
            <a:avLst/>
            <a:gdLst>
              <a:gd name="T0" fmla="*/ 0 w 28"/>
              <a:gd name="T1" fmla="*/ 0 h 34"/>
              <a:gd name="T2" fmla="*/ 14 w 28"/>
              <a:gd name="T3" fmla="*/ 0 h 34"/>
              <a:gd name="T4" fmla="*/ 28 w 28"/>
              <a:gd name="T5" fmla="*/ 13 h 34"/>
              <a:gd name="T6" fmla="*/ 25 w 28"/>
              <a:gd name="T7" fmla="*/ 20 h 34"/>
              <a:gd name="T8" fmla="*/ 22 w 28"/>
              <a:gd name="T9" fmla="*/ 27 h 34"/>
              <a:gd name="T10" fmla="*/ 20 w 28"/>
              <a:gd name="T11" fmla="*/ 29 h 34"/>
              <a:gd name="T12" fmla="*/ 17 w 28"/>
              <a:gd name="T13" fmla="*/ 32 h 34"/>
              <a:gd name="T14" fmla="*/ 14 w 28"/>
              <a:gd name="T15" fmla="*/ 34 h 34"/>
              <a:gd name="T16" fmla="*/ 10 w 28"/>
              <a:gd name="T17" fmla="*/ 34 h 34"/>
              <a:gd name="T18" fmla="*/ 7 w 28"/>
              <a:gd name="T19" fmla="*/ 34 h 34"/>
              <a:gd name="T20" fmla="*/ 4 w 28"/>
              <a:gd name="T21" fmla="*/ 32 h 34"/>
              <a:gd name="T22" fmla="*/ 3 w 28"/>
              <a:gd name="T23" fmla="*/ 29 h 34"/>
              <a:gd name="T24" fmla="*/ 2 w 28"/>
              <a:gd name="T25" fmla="*/ 27 h 34"/>
              <a:gd name="T26" fmla="*/ 1 w 28"/>
              <a:gd name="T27" fmla="*/ 20 h 34"/>
              <a:gd name="T28" fmla="*/ 0 w 28"/>
              <a:gd name="T29" fmla="*/ 13 h 34"/>
              <a:gd name="T30" fmla="*/ 0 w 28"/>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34">
                <a:moveTo>
                  <a:pt x="0" y="0"/>
                </a:moveTo>
                <a:lnTo>
                  <a:pt x="14" y="0"/>
                </a:lnTo>
                <a:lnTo>
                  <a:pt x="28" y="13"/>
                </a:lnTo>
                <a:lnTo>
                  <a:pt x="25" y="20"/>
                </a:lnTo>
                <a:lnTo>
                  <a:pt x="22" y="27"/>
                </a:lnTo>
                <a:lnTo>
                  <a:pt x="20" y="29"/>
                </a:lnTo>
                <a:lnTo>
                  <a:pt x="17" y="32"/>
                </a:lnTo>
                <a:lnTo>
                  <a:pt x="14" y="34"/>
                </a:lnTo>
                <a:lnTo>
                  <a:pt x="10" y="34"/>
                </a:lnTo>
                <a:lnTo>
                  <a:pt x="7" y="34"/>
                </a:lnTo>
                <a:lnTo>
                  <a:pt x="4" y="32"/>
                </a:lnTo>
                <a:lnTo>
                  <a:pt x="3" y="29"/>
                </a:lnTo>
                <a:lnTo>
                  <a:pt x="2" y="27"/>
                </a:lnTo>
                <a:lnTo>
                  <a:pt x="1" y="20"/>
                </a:lnTo>
                <a:lnTo>
                  <a:pt x="0" y="13"/>
                </a:lnTo>
                <a:lnTo>
                  <a:pt x="0"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01" name="Freeform 133"/>
          <p:cNvSpPr>
            <a:spLocks/>
          </p:cNvSpPr>
          <p:nvPr/>
        </p:nvSpPr>
        <p:spPr bwMode="auto">
          <a:xfrm>
            <a:off x="13580738" y="6555337"/>
            <a:ext cx="27006" cy="47779"/>
          </a:xfrm>
          <a:custGeom>
            <a:avLst/>
            <a:gdLst>
              <a:gd name="T0" fmla="*/ 3 w 27"/>
              <a:gd name="T1" fmla="*/ 0 h 44"/>
              <a:gd name="T2" fmla="*/ 13 w 27"/>
              <a:gd name="T3" fmla="*/ 11 h 44"/>
              <a:gd name="T4" fmla="*/ 20 w 27"/>
              <a:gd name="T5" fmla="*/ 20 h 44"/>
              <a:gd name="T6" fmla="*/ 23 w 27"/>
              <a:gd name="T7" fmla="*/ 26 h 44"/>
              <a:gd name="T8" fmla="*/ 25 w 27"/>
              <a:gd name="T9" fmla="*/ 31 h 44"/>
              <a:gd name="T10" fmla="*/ 27 w 27"/>
              <a:gd name="T11" fmla="*/ 38 h 44"/>
              <a:gd name="T12" fmla="*/ 27 w 27"/>
              <a:gd name="T13" fmla="*/ 44 h 44"/>
              <a:gd name="T14" fmla="*/ 23 w 27"/>
              <a:gd name="T15" fmla="*/ 43 h 44"/>
              <a:gd name="T16" fmla="*/ 18 w 27"/>
              <a:gd name="T17" fmla="*/ 40 h 44"/>
              <a:gd name="T18" fmla="*/ 14 w 27"/>
              <a:gd name="T19" fmla="*/ 35 h 44"/>
              <a:gd name="T20" fmla="*/ 10 w 27"/>
              <a:gd name="T21" fmla="*/ 30 h 44"/>
              <a:gd name="T22" fmla="*/ 5 w 27"/>
              <a:gd name="T23" fmla="*/ 24 h 44"/>
              <a:gd name="T24" fmla="*/ 2 w 27"/>
              <a:gd name="T25" fmla="*/ 18 h 44"/>
              <a:gd name="T26" fmla="*/ 1 w 27"/>
              <a:gd name="T27" fmla="*/ 12 h 44"/>
              <a:gd name="T28" fmla="*/ 0 w 27"/>
              <a:gd name="T29" fmla="*/ 7 h 44"/>
              <a:gd name="T30" fmla="*/ 0 w 27"/>
              <a:gd name="T31" fmla="*/ 0 h 44"/>
              <a:gd name="T32" fmla="*/ 9 w 27"/>
              <a:gd name="T33" fmla="*/ 0 h 44"/>
              <a:gd name="T34" fmla="*/ 10 w 27"/>
              <a:gd name="T35" fmla="*/ 0 h 44"/>
              <a:gd name="T36" fmla="*/ 10 w 27"/>
              <a:gd name="T37" fmla="*/ 7 h 44"/>
              <a:gd name="T38" fmla="*/ 3 w 27"/>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44">
                <a:moveTo>
                  <a:pt x="3" y="0"/>
                </a:moveTo>
                <a:lnTo>
                  <a:pt x="13" y="11"/>
                </a:lnTo>
                <a:lnTo>
                  <a:pt x="20" y="20"/>
                </a:lnTo>
                <a:lnTo>
                  <a:pt x="23" y="26"/>
                </a:lnTo>
                <a:lnTo>
                  <a:pt x="25" y="31"/>
                </a:lnTo>
                <a:lnTo>
                  <a:pt x="27" y="38"/>
                </a:lnTo>
                <a:lnTo>
                  <a:pt x="27" y="44"/>
                </a:lnTo>
                <a:lnTo>
                  <a:pt x="23" y="43"/>
                </a:lnTo>
                <a:lnTo>
                  <a:pt x="18" y="40"/>
                </a:lnTo>
                <a:lnTo>
                  <a:pt x="14" y="35"/>
                </a:lnTo>
                <a:lnTo>
                  <a:pt x="10" y="30"/>
                </a:lnTo>
                <a:lnTo>
                  <a:pt x="5" y="24"/>
                </a:lnTo>
                <a:lnTo>
                  <a:pt x="2" y="18"/>
                </a:lnTo>
                <a:lnTo>
                  <a:pt x="1" y="12"/>
                </a:lnTo>
                <a:lnTo>
                  <a:pt x="0" y="7"/>
                </a:lnTo>
                <a:lnTo>
                  <a:pt x="0" y="0"/>
                </a:lnTo>
                <a:lnTo>
                  <a:pt x="9" y="0"/>
                </a:lnTo>
                <a:lnTo>
                  <a:pt x="10" y="0"/>
                </a:lnTo>
                <a:lnTo>
                  <a:pt x="10" y="7"/>
                </a:lnTo>
                <a:lnTo>
                  <a:pt x="3"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02" name="Freeform 134"/>
          <p:cNvSpPr>
            <a:spLocks/>
          </p:cNvSpPr>
          <p:nvPr/>
        </p:nvSpPr>
        <p:spPr bwMode="auto">
          <a:xfrm>
            <a:off x="13514261" y="6443192"/>
            <a:ext cx="33240" cy="49857"/>
          </a:xfrm>
          <a:custGeom>
            <a:avLst/>
            <a:gdLst>
              <a:gd name="T0" fmla="*/ 8 w 34"/>
              <a:gd name="T1" fmla="*/ 0 h 47"/>
              <a:gd name="T2" fmla="*/ 12 w 34"/>
              <a:gd name="T3" fmla="*/ 4 h 47"/>
              <a:gd name="T4" fmla="*/ 17 w 34"/>
              <a:gd name="T5" fmla="*/ 10 h 47"/>
              <a:gd name="T6" fmla="*/ 24 w 34"/>
              <a:gd name="T7" fmla="*/ 18 h 47"/>
              <a:gd name="T8" fmla="*/ 28 w 34"/>
              <a:gd name="T9" fmla="*/ 27 h 47"/>
              <a:gd name="T10" fmla="*/ 33 w 34"/>
              <a:gd name="T11" fmla="*/ 34 h 47"/>
              <a:gd name="T12" fmla="*/ 34 w 34"/>
              <a:gd name="T13" fmla="*/ 41 h 47"/>
              <a:gd name="T14" fmla="*/ 34 w 34"/>
              <a:gd name="T15" fmla="*/ 43 h 47"/>
              <a:gd name="T16" fmla="*/ 34 w 34"/>
              <a:gd name="T17" fmla="*/ 45 h 47"/>
              <a:gd name="T18" fmla="*/ 33 w 34"/>
              <a:gd name="T19" fmla="*/ 46 h 47"/>
              <a:gd name="T20" fmla="*/ 29 w 34"/>
              <a:gd name="T21" fmla="*/ 47 h 47"/>
              <a:gd name="T22" fmla="*/ 26 w 34"/>
              <a:gd name="T23" fmla="*/ 45 h 47"/>
              <a:gd name="T24" fmla="*/ 23 w 34"/>
              <a:gd name="T25" fmla="*/ 42 h 47"/>
              <a:gd name="T26" fmla="*/ 18 w 34"/>
              <a:gd name="T27" fmla="*/ 36 h 47"/>
              <a:gd name="T28" fmla="*/ 14 w 34"/>
              <a:gd name="T29" fmla="*/ 30 h 47"/>
              <a:gd name="T30" fmla="*/ 6 w 34"/>
              <a:gd name="T31" fmla="*/ 16 h 47"/>
              <a:gd name="T32" fmla="*/ 0 w 34"/>
              <a:gd name="T33" fmla="*/ 4 h 47"/>
              <a:gd name="T34" fmla="*/ 8 w 34"/>
              <a:gd name="T3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47">
                <a:moveTo>
                  <a:pt x="8" y="0"/>
                </a:moveTo>
                <a:lnTo>
                  <a:pt x="12" y="4"/>
                </a:lnTo>
                <a:lnTo>
                  <a:pt x="17" y="10"/>
                </a:lnTo>
                <a:lnTo>
                  <a:pt x="24" y="18"/>
                </a:lnTo>
                <a:lnTo>
                  <a:pt x="28" y="27"/>
                </a:lnTo>
                <a:lnTo>
                  <a:pt x="33" y="34"/>
                </a:lnTo>
                <a:lnTo>
                  <a:pt x="34" y="41"/>
                </a:lnTo>
                <a:lnTo>
                  <a:pt x="34" y="43"/>
                </a:lnTo>
                <a:lnTo>
                  <a:pt x="34" y="45"/>
                </a:lnTo>
                <a:lnTo>
                  <a:pt x="33" y="46"/>
                </a:lnTo>
                <a:lnTo>
                  <a:pt x="29" y="47"/>
                </a:lnTo>
                <a:lnTo>
                  <a:pt x="26" y="45"/>
                </a:lnTo>
                <a:lnTo>
                  <a:pt x="23" y="42"/>
                </a:lnTo>
                <a:lnTo>
                  <a:pt x="18" y="36"/>
                </a:lnTo>
                <a:lnTo>
                  <a:pt x="14" y="30"/>
                </a:lnTo>
                <a:lnTo>
                  <a:pt x="6" y="16"/>
                </a:lnTo>
                <a:lnTo>
                  <a:pt x="0" y="4"/>
                </a:lnTo>
                <a:lnTo>
                  <a:pt x="8"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03" name="Freeform 135"/>
          <p:cNvSpPr>
            <a:spLocks/>
          </p:cNvSpPr>
          <p:nvPr/>
        </p:nvSpPr>
        <p:spPr bwMode="auto">
          <a:xfrm>
            <a:off x="15117997" y="4725173"/>
            <a:ext cx="122564" cy="149572"/>
          </a:xfrm>
          <a:custGeom>
            <a:avLst/>
            <a:gdLst>
              <a:gd name="T0" fmla="*/ 55 w 119"/>
              <a:gd name="T1" fmla="*/ 65 h 143"/>
              <a:gd name="T2" fmla="*/ 52 w 119"/>
              <a:gd name="T3" fmla="*/ 61 h 143"/>
              <a:gd name="T4" fmla="*/ 46 w 119"/>
              <a:gd name="T5" fmla="*/ 56 h 143"/>
              <a:gd name="T6" fmla="*/ 42 w 119"/>
              <a:gd name="T7" fmla="*/ 46 h 143"/>
              <a:gd name="T8" fmla="*/ 40 w 119"/>
              <a:gd name="T9" fmla="*/ 54 h 143"/>
              <a:gd name="T10" fmla="*/ 21 w 119"/>
              <a:gd name="T11" fmla="*/ 62 h 143"/>
              <a:gd name="T12" fmla="*/ 14 w 119"/>
              <a:gd name="T13" fmla="*/ 61 h 143"/>
              <a:gd name="T14" fmla="*/ 8 w 119"/>
              <a:gd name="T15" fmla="*/ 56 h 143"/>
              <a:gd name="T16" fmla="*/ 2 w 119"/>
              <a:gd name="T17" fmla="*/ 49 h 143"/>
              <a:gd name="T18" fmla="*/ 0 w 119"/>
              <a:gd name="T19" fmla="*/ 44 h 143"/>
              <a:gd name="T20" fmla="*/ 2 w 119"/>
              <a:gd name="T21" fmla="*/ 38 h 143"/>
              <a:gd name="T22" fmla="*/ 9 w 119"/>
              <a:gd name="T23" fmla="*/ 32 h 143"/>
              <a:gd name="T24" fmla="*/ 27 w 119"/>
              <a:gd name="T25" fmla="*/ 18 h 143"/>
              <a:gd name="T26" fmla="*/ 56 w 119"/>
              <a:gd name="T27" fmla="*/ 0 h 143"/>
              <a:gd name="T28" fmla="*/ 67 w 119"/>
              <a:gd name="T29" fmla="*/ 3 h 143"/>
              <a:gd name="T30" fmla="*/ 77 w 119"/>
              <a:gd name="T31" fmla="*/ 7 h 143"/>
              <a:gd name="T32" fmla="*/ 88 w 119"/>
              <a:gd name="T33" fmla="*/ 10 h 143"/>
              <a:gd name="T34" fmla="*/ 104 w 119"/>
              <a:gd name="T35" fmla="*/ 12 h 143"/>
              <a:gd name="T36" fmla="*/ 102 w 119"/>
              <a:gd name="T37" fmla="*/ 25 h 143"/>
              <a:gd name="T38" fmla="*/ 102 w 119"/>
              <a:gd name="T39" fmla="*/ 30 h 143"/>
              <a:gd name="T40" fmla="*/ 104 w 119"/>
              <a:gd name="T41" fmla="*/ 32 h 143"/>
              <a:gd name="T42" fmla="*/ 119 w 119"/>
              <a:gd name="T43" fmla="*/ 44 h 143"/>
              <a:gd name="T44" fmla="*/ 118 w 119"/>
              <a:gd name="T45" fmla="*/ 52 h 143"/>
              <a:gd name="T46" fmla="*/ 119 w 119"/>
              <a:gd name="T47" fmla="*/ 62 h 143"/>
              <a:gd name="T48" fmla="*/ 102 w 119"/>
              <a:gd name="T49" fmla="*/ 75 h 143"/>
              <a:gd name="T50" fmla="*/ 94 w 119"/>
              <a:gd name="T51" fmla="*/ 102 h 143"/>
              <a:gd name="T52" fmla="*/ 83 w 119"/>
              <a:gd name="T53" fmla="*/ 126 h 143"/>
              <a:gd name="T54" fmla="*/ 72 w 119"/>
              <a:gd name="T55" fmla="*/ 139 h 143"/>
              <a:gd name="T56" fmla="*/ 64 w 119"/>
              <a:gd name="T57" fmla="*/ 143 h 143"/>
              <a:gd name="T58" fmla="*/ 58 w 119"/>
              <a:gd name="T59" fmla="*/ 143 h 143"/>
              <a:gd name="T60" fmla="*/ 56 w 119"/>
              <a:gd name="T61" fmla="*/ 141 h 143"/>
              <a:gd name="T62" fmla="*/ 56 w 119"/>
              <a:gd name="T63" fmla="*/ 133 h 143"/>
              <a:gd name="T64" fmla="*/ 56 w 119"/>
              <a:gd name="T65" fmla="*/ 138 h 143"/>
              <a:gd name="T66" fmla="*/ 50 w 119"/>
              <a:gd name="T67" fmla="*/ 139 h 143"/>
              <a:gd name="T68" fmla="*/ 40 w 119"/>
              <a:gd name="T69" fmla="*/ 133 h 143"/>
              <a:gd name="T70" fmla="*/ 32 w 119"/>
              <a:gd name="T71" fmla="*/ 125 h 143"/>
              <a:gd name="T72" fmla="*/ 28 w 119"/>
              <a:gd name="T73" fmla="*/ 116 h 143"/>
              <a:gd name="T74" fmla="*/ 48 w 119"/>
              <a:gd name="T75" fmla="*/ 8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143">
                <a:moveTo>
                  <a:pt x="48" y="86"/>
                </a:moveTo>
                <a:lnTo>
                  <a:pt x="55" y="65"/>
                </a:lnTo>
                <a:lnTo>
                  <a:pt x="56" y="62"/>
                </a:lnTo>
                <a:lnTo>
                  <a:pt x="52" y="61"/>
                </a:lnTo>
                <a:lnTo>
                  <a:pt x="49" y="59"/>
                </a:lnTo>
                <a:lnTo>
                  <a:pt x="46" y="56"/>
                </a:lnTo>
                <a:lnTo>
                  <a:pt x="45" y="52"/>
                </a:lnTo>
                <a:lnTo>
                  <a:pt x="42" y="46"/>
                </a:lnTo>
                <a:lnTo>
                  <a:pt x="40" y="39"/>
                </a:lnTo>
                <a:lnTo>
                  <a:pt x="40" y="54"/>
                </a:lnTo>
                <a:lnTo>
                  <a:pt x="28" y="59"/>
                </a:lnTo>
                <a:lnTo>
                  <a:pt x="21" y="62"/>
                </a:lnTo>
                <a:lnTo>
                  <a:pt x="17" y="62"/>
                </a:lnTo>
                <a:lnTo>
                  <a:pt x="14" y="61"/>
                </a:lnTo>
                <a:lnTo>
                  <a:pt x="11" y="59"/>
                </a:lnTo>
                <a:lnTo>
                  <a:pt x="8" y="56"/>
                </a:lnTo>
                <a:lnTo>
                  <a:pt x="4" y="52"/>
                </a:lnTo>
                <a:lnTo>
                  <a:pt x="2" y="49"/>
                </a:lnTo>
                <a:lnTo>
                  <a:pt x="1" y="46"/>
                </a:lnTo>
                <a:lnTo>
                  <a:pt x="0" y="44"/>
                </a:lnTo>
                <a:lnTo>
                  <a:pt x="1" y="40"/>
                </a:lnTo>
                <a:lnTo>
                  <a:pt x="2" y="38"/>
                </a:lnTo>
                <a:lnTo>
                  <a:pt x="5" y="35"/>
                </a:lnTo>
                <a:lnTo>
                  <a:pt x="9" y="32"/>
                </a:lnTo>
                <a:lnTo>
                  <a:pt x="17" y="24"/>
                </a:lnTo>
                <a:lnTo>
                  <a:pt x="27" y="18"/>
                </a:lnTo>
                <a:lnTo>
                  <a:pt x="45" y="6"/>
                </a:lnTo>
                <a:lnTo>
                  <a:pt x="56" y="0"/>
                </a:lnTo>
                <a:lnTo>
                  <a:pt x="62" y="1"/>
                </a:lnTo>
                <a:lnTo>
                  <a:pt x="67" y="3"/>
                </a:lnTo>
                <a:lnTo>
                  <a:pt x="71" y="5"/>
                </a:lnTo>
                <a:lnTo>
                  <a:pt x="77" y="7"/>
                </a:lnTo>
                <a:lnTo>
                  <a:pt x="82" y="9"/>
                </a:lnTo>
                <a:lnTo>
                  <a:pt x="88" y="10"/>
                </a:lnTo>
                <a:lnTo>
                  <a:pt x="95" y="12"/>
                </a:lnTo>
                <a:lnTo>
                  <a:pt x="104" y="12"/>
                </a:lnTo>
                <a:lnTo>
                  <a:pt x="103" y="19"/>
                </a:lnTo>
                <a:lnTo>
                  <a:pt x="102" y="25"/>
                </a:lnTo>
                <a:lnTo>
                  <a:pt x="102" y="27"/>
                </a:lnTo>
                <a:lnTo>
                  <a:pt x="102" y="30"/>
                </a:lnTo>
                <a:lnTo>
                  <a:pt x="102" y="31"/>
                </a:lnTo>
                <a:lnTo>
                  <a:pt x="104" y="32"/>
                </a:lnTo>
                <a:lnTo>
                  <a:pt x="117" y="41"/>
                </a:lnTo>
                <a:lnTo>
                  <a:pt x="119" y="44"/>
                </a:lnTo>
                <a:lnTo>
                  <a:pt x="119" y="48"/>
                </a:lnTo>
                <a:lnTo>
                  <a:pt x="118" y="52"/>
                </a:lnTo>
                <a:lnTo>
                  <a:pt x="118" y="58"/>
                </a:lnTo>
                <a:lnTo>
                  <a:pt x="119" y="62"/>
                </a:lnTo>
                <a:lnTo>
                  <a:pt x="104" y="62"/>
                </a:lnTo>
                <a:lnTo>
                  <a:pt x="102" y="75"/>
                </a:lnTo>
                <a:lnTo>
                  <a:pt x="98" y="88"/>
                </a:lnTo>
                <a:lnTo>
                  <a:pt x="94" y="102"/>
                </a:lnTo>
                <a:lnTo>
                  <a:pt x="89" y="114"/>
                </a:lnTo>
                <a:lnTo>
                  <a:pt x="83" y="126"/>
                </a:lnTo>
                <a:lnTo>
                  <a:pt x="76" y="135"/>
                </a:lnTo>
                <a:lnTo>
                  <a:pt x="72" y="139"/>
                </a:lnTo>
                <a:lnTo>
                  <a:pt x="68" y="141"/>
                </a:lnTo>
                <a:lnTo>
                  <a:pt x="64" y="143"/>
                </a:lnTo>
                <a:lnTo>
                  <a:pt x="59" y="143"/>
                </a:lnTo>
                <a:lnTo>
                  <a:pt x="58" y="143"/>
                </a:lnTo>
                <a:lnTo>
                  <a:pt x="57" y="142"/>
                </a:lnTo>
                <a:lnTo>
                  <a:pt x="56" y="141"/>
                </a:lnTo>
                <a:lnTo>
                  <a:pt x="56" y="139"/>
                </a:lnTo>
                <a:lnTo>
                  <a:pt x="56" y="133"/>
                </a:lnTo>
                <a:lnTo>
                  <a:pt x="56" y="128"/>
                </a:lnTo>
                <a:lnTo>
                  <a:pt x="56" y="138"/>
                </a:lnTo>
                <a:lnTo>
                  <a:pt x="56" y="140"/>
                </a:lnTo>
                <a:lnTo>
                  <a:pt x="50" y="139"/>
                </a:lnTo>
                <a:lnTo>
                  <a:pt x="44" y="137"/>
                </a:lnTo>
                <a:lnTo>
                  <a:pt x="40" y="133"/>
                </a:lnTo>
                <a:lnTo>
                  <a:pt x="36" y="129"/>
                </a:lnTo>
                <a:lnTo>
                  <a:pt x="32" y="125"/>
                </a:lnTo>
                <a:lnTo>
                  <a:pt x="30" y="120"/>
                </a:lnTo>
                <a:lnTo>
                  <a:pt x="28" y="116"/>
                </a:lnTo>
                <a:lnTo>
                  <a:pt x="28" y="113"/>
                </a:lnTo>
                <a:lnTo>
                  <a:pt x="48" y="8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04" name="Freeform 136"/>
          <p:cNvSpPr>
            <a:spLocks/>
          </p:cNvSpPr>
          <p:nvPr/>
        </p:nvSpPr>
        <p:spPr bwMode="auto">
          <a:xfrm>
            <a:off x="15263394" y="4687813"/>
            <a:ext cx="110100" cy="91405"/>
          </a:xfrm>
          <a:custGeom>
            <a:avLst/>
            <a:gdLst>
              <a:gd name="T0" fmla="*/ 86 w 107"/>
              <a:gd name="T1" fmla="*/ 57 h 87"/>
              <a:gd name="T2" fmla="*/ 81 w 107"/>
              <a:gd name="T3" fmla="*/ 57 h 87"/>
              <a:gd name="T4" fmla="*/ 78 w 107"/>
              <a:gd name="T5" fmla="*/ 56 h 87"/>
              <a:gd name="T6" fmla="*/ 75 w 107"/>
              <a:gd name="T7" fmla="*/ 55 h 87"/>
              <a:gd name="T8" fmla="*/ 72 w 107"/>
              <a:gd name="T9" fmla="*/ 53 h 87"/>
              <a:gd name="T10" fmla="*/ 66 w 107"/>
              <a:gd name="T11" fmla="*/ 49 h 87"/>
              <a:gd name="T12" fmla="*/ 63 w 107"/>
              <a:gd name="T13" fmla="*/ 45 h 87"/>
              <a:gd name="T14" fmla="*/ 53 w 107"/>
              <a:gd name="T15" fmla="*/ 58 h 87"/>
              <a:gd name="T16" fmla="*/ 46 w 107"/>
              <a:gd name="T17" fmla="*/ 72 h 87"/>
              <a:gd name="T18" fmla="*/ 41 w 107"/>
              <a:gd name="T19" fmla="*/ 79 h 87"/>
              <a:gd name="T20" fmla="*/ 36 w 107"/>
              <a:gd name="T21" fmla="*/ 83 h 87"/>
              <a:gd name="T22" fmla="*/ 33 w 107"/>
              <a:gd name="T23" fmla="*/ 85 h 87"/>
              <a:gd name="T24" fmla="*/ 31 w 107"/>
              <a:gd name="T25" fmla="*/ 86 h 87"/>
              <a:gd name="T26" fmla="*/ 26 w 107"/>
              <a:gd name="T27" fmla="*/ 87 h 87"/>
              <a:gd name="T28" fmla="*/ 23 w 107"/>
              <a:gd name="T29" fmla="*/ 87 h 87"/>
              <a:gd name="T30" fmla="*/ 20 w 107"/>
              <a:gd name="T31" fmla="*/ 87 h 87"/>
              <a:gd name="T32" fmla="*/ 18 w 107"/>
              <a:gd name="T33" fmla="*/ 85 h 87"/>
              <a:gd name="T34" fmla="*/ 15 w 107"/>
              <a:gd name="T35" fmla="*/ 83 h 87"/>
              <a:gd name="T36" fmla="*/ 14 w 107"/>
              <a:gd name="T37" fmla="*/ 79 h 87"/>
              <a:gd name="T38" fmla="*/ 12 w 107"/>
              <a:gd name="T39" fmla="*/ 71 h 87"/>
              <a:gd name="T40" fmla="*/ 11 w 107"/>
              <a:gd name="T41" fmla="*/ 65 h 87"/>
              <a:gd name="T42" fmla="*/ 7 w 107"/>
              <a:gd name="T43" fmla="*/ 59 h 87"/>
              <a:gd name="T44" fmla="*/ 4 w 107"/>
              <a:gd name="T45" fmla="*/ 55 h 87"/>
              <a:gd name="T46" fmla="*/ 1 w 107"/>
              <a:gd name="T47" fmla="*/ 50 h 87"/>
              <a:gd name="T48" fmla="*/ 0 w 107"/>
              <a:gd name="T49" fmla="*/ 45 h 87"/>
              <a:gd name="T50" fmla="*/ 29 w 107"/>
              <a:gd name="T51" fmla="*/ 19 h 87"/>
              <a:gd name="T52" fmla="*/ 35 w 107"/>
              <a:gd name="T53" fmla="*/ 20 h 87"/>
              <a:gd name="T54" fmla="*/ 40 w 107"/>
              <a:gd name="T55" fmla="*/ 20 h 87"/>
              <a:gd name="T56" fmla="*/ 45 w 107"/>
              <a:gd name="T57" fmla="*/ 20 h 87"/>
              <a:gd name="T58" fmla="*/ 48 w 107"/>
              <a:gd name="T59" fmla="*/ 19 h 87"/>
              <a:gd name="T60" fmla="*/ 54 w 107"/>
              <a:gd name="T61" fmla="*/ 16 h 87"/>
              <a:gd name="T62" fmla="*/ 61 w 107"/>
              <a:gd name="T63" fmla="*/ 11 h 87"/>
              <a:gd name="T64" fmla="*/ 66 w 107"/>
              <a:gd name="T65" fmla="*/ 7 h 87"/>
              <a:gd name="T66" fmla="*/ 72 w 107"/>
              <a:gd name="T67" fmla="*/ 4 h 87"/>
              <a:gd name="T68" fmla="*/ 78 w 107"/>
              <a:gd name="T69" fmla="*/ 1 h 87"/>
              <a:gd name="T70" fmla="*/ 86 w 107"/>
              <a:gd name="T71" fmla="*/ 0 h 87"/>
              <a:gd name="T72" fmla="*/ 92 w 107"/>
              <a:gd name="T73" fmla="*/ 0 h 87"/>
              <a:gd name="T74" fmla="*/ 96 w 107"/>
              <a:gd name="T75" fmla="*/ 2 h 87"/>
              <a:gd name="T76" fmla="*/ 101 w 107"/>
              <a:gd name="T77" fmla="*/ 5 h 87"/>
              <a:gd name="T78" fmla="*/ 104 w 107"/>
              <a:gd name="T79" fmla="*/ 8 h 87"/>
              <a:gd name="T80" fmla="*/ 105 w 107"/>
              <a:gd name="T81" fmla="*/ 13 h 87"/>
              <a:gd name="T82" fmla="*/ 106 w 107"/>
              <a:gd name="T83" fmla="*/ 18 h 87"/>
              <a:gd name="T84" fmla="*/ 107 w 107"/>
              <a:gd name="T85" fmla="*/ 23 h 87"/>
              <a:gd name="T86" fmla="*/ 106 w 107"/>
              <a:gd name="T87" fmla="*/ 28 h 87"/>
              <a:gd name="T88" fmla="*/ 105 w 107"/>
              <a:gd name="T89" fmla="*/ 33 h 87"/>
              <a:gd name="T90" fmla="*/ 103 w 107"/>
              <a:gd name="T91" fmla="*/ 39 h 87"/>
              <a:gd name="T92" fmla="*/ 101 w 107"/>
              <a:gd name="T93" fmla="*/ 44 h 87"/>
              <a:gd name="T94" fmla="*/ 99 w 107"/>
              <a:gd name="T95" fmla="*/ 48 h 87"/>
              <a:gd name="T96" fmla="*/ 95 w 107"/>
              <a:gd name="T97" fmla="*/ 52 h 87"/>
              <a:gd name="T98" fmla="*/ 92 w 107"/>
              <a:gd name="T99" fmla="*/ 55 h 87"/>
              <a:gd name="T100" fmla="*/ 89 w 107"/>
              <a:gd name="T101" fmla="*/ 56 h 87"/>
              <a:gd name="T102" fmla="*/ 86 w 107"/>
              <a:gd name="T103"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7" h="87">
                <a:moveTo>
                  <a:pt x="86" y="57"/>
                </a:moveTo>
                <a:lnTo>
                  <a:pt x="81" y="57"/>
                </a:lnTo>
                <a:lnTo>
                  <a:pt x="78" y="56"/>
                </a:lnTo>
                <a:lnTo>
                  <a:pt x="75" y="55"/>
                </a:lnTo>
                <a:lnTo>
                  <a:pt x="72" y="53"/>
                </a:lnTo>
                <a:lnTo>
                  <a:pt x="66" y="49"/>
                </a:lnTo>
                <a:lnTo>
                  <a:pt x="63" y="45"/>
                </a:lnTo>
                <a:lnTo>
                  <a:pt x="53" y="58"/>
                </a:lnTo>
                <a:lnTo>
                  <a:pt x="46" y="72"/>
                </a:lnTo>
                <a:lnTo>
                  <a:pt x="41" y="79"/>
                </a:lnTo>
                <a:lnTo>
                  <a:pt x="36" y="83"/>
                </a:lnTo>
                <a:lnTo>
                  <a:pt x="33" y="85"/>
                </a:lnTo>
                <a:lnTo>
                  <a:pt x="31" y="86"/>
                </a:lnTo>
                <a:lnTo>
                  <a:pt x="26" y="87"/>
                </a:lnTo>
                <a:lnTo>
                  <a:pt x="23" y="87"/>
                </a:lnTo>
                <a:lnTo>
                  <a:pt x="20" y="87"/>
                </a:lnTo>
                <a:lnTo>
                  <a:pt x="18" y="85"/>
                </a:lnTo>
                <a:lnTo>
                  <a:pt x="15" y="83"/>
                </a:lnTo>
                <a:lnTo>
                  <a:pt x="14" y="79"/>
                </a:lnTo>
                <a:lnTo>
                  <a:pt x="12" y="71"/>
                </a:lnTo>
                <a:lnTo>
                  <a:pt x="11" y="65"/>
                </a:lnTo>
                <a:lnTo>
                  <a:pt x="7" y="59"/>
                </a:lnTo>
                <a:lnTo>
                  <a:pt x="4" y="55"/>
                </a:lnTo>
                <a:lnTo>
                  <a:pt x="1" y="50"/>
                </a:lnTo>
                <a:lnTo>
                  <a:pt x="0" y="45"/>
                </a:lnTo>
                <a:lnTo>
                  <a:pt x="29" y="19"/>
                </a:lnTo>
                <a:lnTo>
                  <a:pt x="35" y="20"/>
                </a:lnTo>
                <a:lnTo>
                  <a:pt x="40" y="20"/>
                </a:lnTo>
                <a:lnTo>
                  <a:pt x="45" y="20"/>
                </a:lnTo>
                <a:lnTo>
                  <a:pt x="48" y="19"/>
                </a:lnTo>
                <a:lnTo>
                  <a:pt x="54" y="16"/>
                </a:lnTo>
                <a:lnTo>
                  <a:pt x="61" y="11"/>
                </a:lnTo>
                <a:lnTo>
                  <a:pt x="66" y="7"/>
                </a:lnTo>
                <a:lnTo>
                  <a:pt x="72" y="4"/>
                </a:lnTo>
                <a:lnTo>
                  <a:pt x="78" y="1"/>
                </a:lnTo>
                <a:lnTo>
                  <a:pt x="86" y="0"/>
                </a:lnTo>
                <a:lnTo>
                  <a:pt x="92" y="0"/>
                </a:lnTo>
                <a:lnTo>
                  <a:pt x="96" y="2"/>
                </a:lnTo>
                <a:lnTo>
                  <a:pt x="101" y="5"/>
                </a:lnTo>
                <a:lnTo>
                  <a:pt x="104" y="8"/>
                </a:lnTo>
                <a:lnTo>
                  <a:pt x="105" y="13"/>
                </a:lnTo>
                <a:lnTo>
                  <a:pt x="106" y="18"/>
                </a:lnTo>
                <a:lnTo>
                  <a:pt x="107" y="23"/>
                </a:lnTo>
                <a:lnTo>
                  <a:pt x="106" y="28"/>
                </a:lnTo>
                <a:lnTo>
                  <a:pt x="105" y="33"/>
                </a:lnTo>
                <a:lnTo>
                  <a:pt x="103" y="39"/>
                </a:lnTo>
                <a:lnTo>
                  <a:pt x="101" y="44"/>
                </a:lnTo>
                <a:lnTo>
                  <a:pt x="99" y="48"/>
                </a:lnTo>
                <a:lnTo>
                  <a:pt x="95" y="52"/>
                </a:lnTo>
                <a:lnTo>
                  <a:pt x="92" y="55"/>
                </a:lnTo>
                <a:lnTo>
                  <a:pt x="89" y="56"/>
                </a:lnTo>
                <a:lnTo>
                  <a:pt x="86" y="5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05" name="Freeform 137"/>
          <p:cNvSpPr>
            <a:spLocks/>
          </p:cNvSpPr>
          <p:nvPr/>
        </p:nvSpPr>
        <p:spPr bwMode="auto">
          <a:xfrm>
            <a:off x="15192791" y="4282695"/>
            <a:ext cx="554658" cy="461176"/>
          </a:xfrm>
          <a:custGeom>
            <a:avLst/>
            <a:gdLst>
              <a:gd name="T0" fmla="*/ 208 w 536"/>
              <a:gd name="T1" fmla="*/ 423 h 445"/>
              <a:gd name="T2" fmla="*/ 213 w 536"/>
              <a:gd name="T3" fmla="*/ 397 h 445"/>
              <a:gd name="T4" fmla="*/ 184 w 536"/>
              <a:gd name="T5" fmla="*/ 371 h 445"/>
              <a:gd name="T6" fmla="*/ 161 w 536"/>
              <a:gd name="T7" fmla="*/ 368 h 445"/>
              <a:gd name="T8" fmla="*/ 153 w 536"/>
              <a:gd name="T9" fmla="*/ 379 h 445"/>
              <a:gd name="T10" fmla="*/ 124 w 536"/>
              <a:gd name="T11" fmla="*/ 383 h 445"/>
              <a:gd name="T12" fmla="*/ 93 w 536"/>
              <a:gd name="T13" fmla="*/ 395 h 445"/>
              <a:gd name="T14" fmla="*/ 36 w 536"/>
              <a:gd name="T15" fmla="*/ 409 h 445"/>
              <a:gd name="T16" fmla="*/ 5 w 536"/>
              <a:gd name="T17" fmla="*/ 408 h 445"/>
              <a:gd name="T18" fmla="*/ 20 w 536"/>
              <a:gd name="T19" fmla="*/ 391 h 445"/>
              <a:gd name="T20" fmla="*/ 66 w 536"/>
              <a:gd name="T21" fmla="*/ 349 h 445"/>
              <a:gd name="T22" fmla="*/ 101 w 536"/>
              <a:gd name="T23" fmla="*/ 327 h 445"/>
              <a:gd name="T24" fmla="*/ 171 w 536"/>
              <a:gd name="T25" fmla="*/ 325 h 445"/>
              <a:gd name="T26" fmla="*/ 229 w 536"/>
              <a:gd name="T27" fmla="*/ 322 h 445"/>
              <a:gd name="T28" fmla="*/ 253 w 536"/>
              <a:gd name="T29" fmla="*/ 298 h 445"/>
              <a:gd name="T30" fmla="*/ 270 w 536"/>
              <a:gd name="T31" fmla="*/ 273 h 445"/>
              <a:gd name="T32" fmla="*/ 299 w 536"/>
              <a:gd name="T33" fmla="*/ 234 h 445"/>
              <a:gd name="T34" fmla="*/ 303 w 536"/>
              <a:gd name="T35" fmla="*/ 255 h 445"/>
              <a:gd name="T36" fmla="*/ 331 w 536"/>
              <a:gd name="T37" fmla="*/ 247 h 445"/>
              <a:gd name="T38" fmla="*/ 366 w 536"/>
              <a:gd name="T39" fmla="*/ 225 h 445"/>
              <a:gd name="T40" fmla="*/ 397 w 536"/>
              <a:gd name="T41" fmla="*/ 198 h 445"/>
              <a:gd name="T42" fmla="*/ 425 w 536"/>
              <a:gd name="T43" fmla="*/ 160 h 445"/>
              <a:gd name="T44" fmla="*/ 442 w 536"/>
              <a:gd name="T45" fmla="*/ 118 h 445"/>
              <a:gd name="T46" fmla="*/ 436 w 536"/>
              <a:gd name="T47" fmla="*/ 74 h 445"/>
              <a:gd name="T48" fmla="*/ 449 w 536"/>
              <a:gd name="T49" fmla="*/ 36 h 445"/>
              <a:gd name="T50" fmla="*/ 470 w 536"/>
              <a:gd name="T51" fmla="*/ 13 h 445"/>
              <a:gd name="T52" fmla="*/ 481 w 536"/>
              <a:gd name="T53" fmla="*/ 21 h 445"/>
              <a:gd name="T54" fmla="*/ 498 w 536"/>
              <a:gd name="T55" fmla="*/ 15 h 445"/>
              <a:gd name="T56" fmla="*/ 503 w 536"/>
              <a:gd name="T57" fmla="*/ 2 h 445"/>
              <a:gd name="T58" fmla="*/ 513 w 536"/>
              <a:gd name="T59" fmla="*/ 16 h 445"/>
              <a:gd name="T60" fmla="*/ 513 w 536"/>
              <a:gd name="T61" fmla="*/ 42 h 445"/>
              <a:gd name="T62" fmla="*/ 524 w 536"/>
              <a:gd name="T63" fmla="*/ 71 h 445"/>
              <a:gd name="T64" fmla="*/ 536 w 536"/>
              <a:gd name="T65" fmla="*/ 101 h 445"/>
              <a:gd name="T66" fmla="*/ 524 w 536"/>
              <a:gd name="T67" fmla="*/ 129 h 445"/>
              <a:gd name="T68" fmla="*/ 513 w 536"/>
              <a:gd name="T69" fmla="*/ 155 h 445"/>
              <a:gd name="T70" fmla="*/ 495 w 536"/>
              <a:gd name="T71" fmla="*/ 171 h 445"/>
              <a:gd name="T72" fmla="*/ 487 w 536"/>
              <a:gd name="T73" fmla="*/ 192 h 445"/>
              <a:gd name="T74" fmla="*/ 485 w 536"/>
              <a:gd name="T75" fmla="*/ 249 h 445"/>
              <a:gd name="T76" fmla="*/ 473 w 536"/>
              <a:gd name="T77" fmla="*/ 272 h 445"/>
              <a:gd name="T78" fmla="*/ 468 w 536"/>
              <a:gd name="T79" fmla="*/ 300 h 445"/>
              <a:gd name="T80" fmla="*/ 475 w 536"/>
              <a:gd name="T81" fmla="*/ 317 h 445"/>
              <a:gd name="T82" fmla="*/ 460 w 536"/>
              <a:gd name="T83" fmla="*/ 339 h 445"/>
              <a:gd name="T84" fmla="*/ 443 w 536"/>
              <a:gd name="T85" fmla="*/ 356 h 445"/>
              <a:gd name="T86" fmla="*/ 433 w 536"/>
              <a:gd name="T87" fmla="*/ 347 h 445"/>
              <a:gd name="T88" fmla="*/ 421 w 536"/>
              <a:gd name="T89" fmla="*/ 342 h 445"/>
              <a:gd name="T90" fmla="*/ 393 w 536"/>
              <a:gd name="T91" fmla="*/ 364 h 445"/>
              <a:gd name="T92" fmla="*/ 367 w 536"/>
              <a:gd name="T93" fmla="*/ 364 h 445"/>
              <a:gd name="T94" fmla="*/ 344 w 536"/>
              <a:gd name="T95" fmla="*/ 385 h 445"/>
              <a:gd name="T96" fmla="*/ 322 w 536"/>
              <a:gd name="T97" fmla="*/ 385 h 445"/>
              <a:gd name="T98" fmla="*/ 302 w 536"/>
              <a:gd name="T99" fmla="*/ 371 h 445"/>
              <a:gd name="T100" fmla="*/ 289 w 536"/>
              <a:gd name="T101" fmla="*/ 357 h 445"/>
              <a:gd name="T102" fmla="*/ 278 w 536"/>
              <a:gd name="T103" fmla="*/ 360 h 445"/>
              <a:gd name="T104" fmla="*/ 276 w 536"/>
              <a:gd name="T105" fmla="*/ 398 h 445"/>
              <a:gd name="T106" fmla="*/ 252 w 536"/>
              <a:gd name="T107" fmla="*/ 414 h 445"/>
              <a:gd name="T108" fmla="*/ 234 w 536"/>
              <a:gd name="T109"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36" h="445">
                <a:moveTo>
                  <a:pt x="211" y="425"/>
                </a:moveTo>
                <a:lnTo>
                  <a:pt x="209" y="425"/>
                </a:lnTo>
                <a:lnTo>
                  <a:pt x="208" y="424"/>
                </a:lnTo>
                <a:lnTo>
                  <a:pt x="208" y="423"/>
                </a:lnTo>
                <a:lnTo>
                  <a:pt x="209" y="421"/>
                </a:lnTo>
                <a:lnTo>
                  <a:pt x="210" y="418"/>
                </a:lnTo>
                <a:lnTo>
                  <a:pt x="211" y="413"/>
                </a:lnTo>
                <a:lnTo>
                  <a:pt x="213" y="397"/>
                </a:lnTo>
                <a:lnTo>
                  <a:pt x="215" y="383"/>
                </a:lnTo>
                <a:lnTo>
                  <a:pt x="201" y="379"/>
                </a:lnTo>
                <a:lnTo>
                  <a:pt x="190" y="373"/>
                </a:lnTo>
                <a:lnTo>
                  <a:pt x="184" y="371"/>
                </a:lnTo>
                <a:lnTo>
                  <a:pt x="178" y="369"/>
                </a:lnTo>
                <a:lnTo>
                  <a:pt x="172" y="368"/>
                </a:lnTo>
                <a:lnTo>
                  <a:pt x="165" y="368"/>
                </a:lnTo>
                <a:lnTo>
                  <a:pt x="161" y="368"/>
                </a:lnTo>
                <a:lnTo>
                  <a:pt x="158" y="369"/>
                </a:lnTo>
                <a:lnTo>
                  <a:pt x="156" y="371"/>
                </a:lnTo>
                <a:lnTo>
                  <a:pt x="155" y="373"/>
                </a:lnTo>
                <a:lnTo>
                  <a:pt x="153" y="379"/>
                </a:lnTo>
                <a:lnTo>
                  <a:pt x="150" y="383"/>
                </a:lnTo>
                <a:lnTo>
                  <a:pt x="139" y="384"/>
                </a:lnTo>
                <a:lnTo>
                  <a:pt x="129" y="383"/>
                </a:lnTo>
                <a:lnTo>
                  <a:pt x="124" y="383"/>
                </a:lnTo>
                <a:lnTo>
                  <a:pt x="120" y="383"/>
                </a:lnTo>
                <a:lnTo>
                  <a:pt x="116" y="384"/>
                </a:lnTo>
                <a:lnTo>
                  <a:pt x="112" y="386"/>
                </a:lnTo>
                <a:lnTo>
                  <a:pt x="93" y="395"/>
                </a:lnTo>
                <a:lnTo>
                  <a:pt x="72" y="402"/>
                </a:lnTo>
                <a:lnTo>
                  <a:pt x="61" y="406"/>
                </a:lnTo>
                <a:lnTo>
                  <a:pt x="49" y="408"/>
                </a:lnTo>
                <a:lnTo>
                  <a:pt x="36" y="409"/>
                </a:lnTo>
                <a:lnTo>
                  <a:pt x="24" y="410"/>
                </a:lnTo>
                <a:lnTo>
                  <a:pt x="15" y="410"/>
                </a:lnTo>
                <a:lnTo>
                  <a:pt x="8" y="409"/>
                </a:lnTo>
                <a:lnTo>
                  <a:pt x="5" y="408"/>
                </a:lnTo>
                <a:lnTo>
                  <a:pt x="2" y="407"/>
                </a:lnTo>
                <a:lnTo>
                  <a:pt x="1" y="405"/>
                </a:lnTo>
                <a:lnTo>
                  <a:pt x="0" y="402"/>
                </a:lnTo>
                <a:lnTo>
                  <a:pt x="20" y="391"/>
                </a:lnTo>
                <a:lnTo>
                  <a:pt x="33" y="381"/>
                </a:lnTo>
                <a:lnTo>
                  <a:pt x="45" y="370"/>
                </a:lnTo>
                <a:lnTo>
                  <a:pt x="55" y="359"/>
                </a:lnTo>
                <a:lnTo>
                  <a:pt x="66" y="349"/>
                </a:lnTo>
                <a:lnTo>
                  <a:pt x="77" y="340"/>
                </a:lnTo>
                <a:lnTo>
                  <a:pt x="88" y="332"/>
                </a:lnTo>
                <a:lnTo>
                  <a:pt x="94" y="329"/>
                </a:lnTo>
                <a:lnTo>
                  <a:pt x="101" y="327"/>
                </a:lnTo>
                <a:lnTo>
                  <a:pt x="107" y="326"/>
                </a:lnTo>
                <a:lnTo>
                  <a:pt x="116" y="325"/>
                </a:lnTo>
                <a:lnTo>
                  <a:pt x="147" y="325"/>
                </a:lnTo>
                <a:lnTo>
                  <a:pt x="171" y="325"/>
                </a:lnTo>
                <a:lnTo>
                  <a:pt x="194" y="325"/>
                </a:lnTo>
                <a:lnTo>
                  <a:pt x="218" y="325"/>
                </a:lnTo>
                <a:lnTo>
                  <a:pt x="224" y="325"/>
                </a:lnTo>
                <a:lnTo>
                  <a:pt x="229" y="322"/>
                </a:lnTo>
                <a:lnTo>
                  <a:pt x="234" y="320"/>
                </a:lnTo>
                <a:lnTo>
                  <a:pt x="238" y="316"/>
                </a:lnTo>
                <a:lnTo>
                  <a:pt x="246" y="307"/>
                </a:lnTo>
                <a:lnTo>
                  <a:pt x="253" y="298"/>
                </a:lnTo>
                <a:lnTo>
                  <a:pt x="259" y="288"/>
                </a:lnTo>
                <a:lnTo>
                  <a:pt x="265" y="279"/>
                </a:lnTo>
                <a:lnTo>
                  <a:pt x="268" y="276"/>
                </a:lnTo>
                <a:lnTo>
                  <a:pt x="270" y="273"/>
                </a:lnTo>
                <a:lnTo>
                  <a:pt x="273" y="272"/>
                </a:lnTo>
                <a:lnTo>
                  <a:pt x="276" y="271"/>
                </a:lnTo>
                <a:lnTo>
                  <a:pt x="303" y="228"/>
                </a:lnTo>
                <a:lnTo>
                  <a:pt x="299" y="234"/>
                </a:lnTo>
                <a:lnTo>
                  <a:pt x="297" y="238"/>
                </a:lnTo>
                <a:lnTo>
                  <a:pt x="296" y="242"/>
                </a:lnTo>
                <a:lnTo>
                  <a:pt x="295" y="248"/>
                </a:lnTo>
                <a:lnTo>
                  <a:pt x="303" y="255"/>
                </a:lnTo>
                <a:lnTo>
                  <a:pt x="312" y="254"/>
                </a:lnTo>
                <a:lnTo>
                  <a:pt x="319" y="253"/>
                </a:lnTo>
                <a:lnTo>
                  <a:pt x="325" y="250"/>
                </a:lnTo>
                <a:lnTo>
                  <a:pt x="331" y="247"/>
                </a:lnTo>
                <a:lnTo>
                  <a:pt x="340" y="239"/>
                </a:lnTo>
                <a:lnTo>
                  <a:pt x="352" y="232"/>
                </a:lnTo>
                <a:lnTo>
                  <a:pt x="359" y="229"/>
                </a:lnTo>
                <a:lnTo>
                  <a:pt x="366" y="225"/>
                </a:lnTo>
                <a:lnTo>
                  <a:pt x="374" y="220"/>
                </a:lnTo>
                <a:lnTo>
                  <a:pt x="381" y="213"/>
                </a:lnTo>
                <a:lnTo>
                  <a:pt x="389" y="207"/>
                </a:lnTo>
                <a:lnTo>
                  <a:pt x="397" y="198"/>
                </a:lnTo>
                <a:lnTo>
                  <a:pt x="404" y="189"/>
                </a:lnTo>
                <a:lnTo>
                  <a:pt x="412" y="181"/>
                </a:lnTo>
                <a:lnTo>
                  <a:pt x="418" y="171"/>
                </a:lnTo>
                <a:lnTo>
                  <a:pt x="425" y="160"/>
                </a:lnTo>
                <a:lnTo>
                  <a:pt x="430" y="149"/>
                </a:lnTo>
                <a:lnTo>
                  <a:pt x="434" y="139"/>
                </a:lnTo>
                <a:lnTo>
                  <a:pt x="439" y="129"/>
                </a:lnTo>
                <a:lnTo>
                  <a:pt x="442" y="118"/>
                </a:lnTo>
                <a:lnTo>
                  <a:pt x="444" y="107"/>
                </a:lnTo>
                <a:lnTo>
                  <a:pt x="444" y="96"/>
                </a:lnTo>
                <a:lnTo>
                  <a:pt x="441" y="86"/>
                </a:lnTo>
                <a:lnTo>
                  <a:pt x="436" y="74"/>
                </a:lnTo>
                <a:lnTo>
                  <a:pt x="438" y="65"/>
                </a:lnTo>
                <a:lnTo>
                  <a:pt x="440" y="55"/>
                </a:lnTo>
                <a:lnTo>
                  <a:pt x="444" y="45"/>
                </a:lnTo>
                <a:lnTo>
                  <a:pt x="449" y="36"/>
                </a:lnTo>
                <a:lnTo>
                  <a:pt x="455" y="26"/>
                </a:lnTo>
                <a:lnTo>
                  <a:pt x="462" y="18"/>
                </a:lnTo>
                <a:lnTo>
                  <a:pt x="467" y="15"/>
                </a:lnTo>
                <a:lnTo>
                  <a:pt x="470" y="13"/>
                </a:lnTo>
                <a:lnTo>
                  <a:pt x="474" y="12"/>
                </a:lnTo>
                <a:lnTo>
                  <a:pt x="479" y="12"/>
                </a:lnTo>
                <a:lnTo>
                  <a:pt x="479" y="15"/>
                </a:lnTo>
                <a:lnTo>
                  <a:pt x="481" y="21"/>
                </a:lnTo>
                <a:lnTo>
                  <a:pt x="483" y="23"/>
                </a:lnTo>
                <a:lnTo>
                  <a:pt x="486" y="23"/>
                </a:lnTo>
                <a:lnTo>
                  <a:pt x="492" y="21"/>
                </a:lnTo>
                <a:lnTo>
                  <a:pt x="498" y="15"/>
                </a:lnTo>
                <a:lnTo>
                  <a:pt x="494" y="15"/>
                </a:lnTo>
                <a:lnTo>
                  <a:pt x="490" y="0"/>
                </a:lnTo>
                <a:lnTo>
                  <a:pt x="498" y="1"/>
                </a:lnTo>
                <a:lnTo>
                  <a:pt x="503" y="2"/>
                </a:lnTo>
                <a:lnTo>
                  <a:pt x="508" y="4"/>
                </a:lnTo>
                <a:lnTo>
                  <a:pt x="509" y="8"/>
                </a:lnTo>
                <a:lnTo>
                  <a:pt x="511" y="12"/>
                </a:lnTo>
                <a:lnTo>
                  <a:pt x="513" y="16"/>
                </a:lnTo>
                <a:lnTo>
                  <a:pt x="514" y="21"/>
                </a:lnTo>
                <a:lnTo>
                  <a:pt x="514" y="25"/>
                </a:lnTo>
                <a:lnTo>
                  <a:pt x="513" y="34"/>
                </a:lnTo>
                <a:lnTo>
                  <a:pt x="513" y="42"/>
                </a:lnTo>
                <a:lnTo>
                  <a:pt x="514" y="51"/>
                </a:lnTo>
                <a:lnTo>
                  <a:pt x="516" y="58"/>
                </a:lnTo>
                <a:lnTo>
                  <a:pt x="520" y="65"/>
                </a:lnTo>
                <a:lnTo>
                  <a:pt x="524" y="71"/>
                </a:lnTo>
                <a:lnTo>
                  <a:pt x="528" y="78"/>
                </a:lnTo>
                <a:lnTo>
                  <a:pt x="533" y="84"/>
                </a:lnTo>
                <a:lnTo>
                  <a:pt x="535" y="92"/>
                </a:lnTo>
                <a:lnTo>
                  <a:pt x="536" y="101"/>
                </a:lnTo>
                <a:lnTo>
                  <a:pt x="535" y="109"/>
                </a:lnTo>
                <a:lnTo>
                  <a:pt x="533" y="117"/>
                </a:lnTo>
                <a:lnTo>
                  <a:pt x="528" y="123"/>
                </a:lnTo>
                <a:lnTo>
                  <a:pt x="524" y="129"/>
                </a:lnTo>
                <a:lnTo>
                  <a:pt x="520" y="134"/>
                </a:lnTo>
                <a:lnTo>
                  <a:pt x="516" y="141"/>
                </a:lnTo>
                <a:lnTo>
                  <a:pt x="514" y="147"/>
                </a:lnTo>
                <a:lnTo>
                  <a:pt x="513" y="155"/>
                </a:lnTo>
                <a:lnTo>
                  <a:pt x="513" y="167"/>
                </a:lnTo>
                <a:lnTo>
                  <a:pt x="507" y="168"/>
                </a:lnTo>
                <a:lnTo>
                  <a:pt x="498" y="170"/>
                </a:lnTo>
                <a:lnTo>
                  <a:pt x="495" y="171"/>
                </a:lnTo>
                <a:lnTo>
                  <a:pt x="493" y="174"/>
                </a:lnTo>
                <a:lnTo>
                  <a:pt x="490" y="177"/>
                </a:lnTo>
                <a:lnTo>
                  <a:pt x="489" y="181"/>
                </a:lnTo>
                <a:lnTo>
                  <a:pt x="487" y="192"/>
                </a:lnTo>
                <a:lnTo>
                  <a:pt x="486" y="202"/>
                </a:lnTo>
                <a:lnTo>
                  <a:pt x="486" y="226"/>
                </a:lnTo>
                <a:lnTo>
                  <a:pt x="486" y="243"/>
                </a:lnTo>
                <a:lnTo>
                  <a:pt x="485" y="249"/>
                </a:lnTo>
                <a:lnTo>
                  <a:pt x="483" y="254"/>
                </a:lnTo>
                <a:lnTo>
                  <a:pt x="481" y="261"/>
                </a:lnTo>
                <a:lnTo>
                  <a:pt x="476" y="266"/>
                </a:lnTo>
                <a:lnTo>
                  <a:pt x="473" y="272"/>
                </a:lnTo>
                <a:lnTo>
                  <a:pt x="470" y="278"/>
                </a:lnTo>
                <a:lnTo>
                  <a:pt x="468" y="286"/>
                </a:lnTo>
                <a:lnTo>
                  <a:pt x="467" y="294"/>
                </a:lnTo>
                <a:lnTo>
                  <a:pt x="468" y="300"/>
                </a:lnTo>
                <a:lnTo>
                  <a:pt x="469" y="304"/>
                </a:lnTo>
                <a:lnTo>
                  <a:pt x="470" y="307"/>
                </a:lnTo>
                <a:lnTo>
                  <a:pt x="471" y="311"/>
                </a:lnTo>
                <a:lnTo>
                  <a:pt x="475" y="317"/>
                </a:lnTo>
                <a:lnTo>
                  <a:pt x="479" y="325"/>
                </a:lnTo>
                <a:lnTo>
                  <a:pt x="471" y="329"/>
                </a:lnTo>
                <a:lnTo>
                  <a:pt x="465" y="334"/>
                </a:lnTo>
                <a:lnTo>
                  <a:pt x="460" y="339"/>
                </a:lnTo>
                <a:lnTo>
                  <a:pt x="456" y="344"/>
                </a:lnTo>
                <a:lnTo>
                  <a:pt x="453" y="348"/>
                </a:lnTo>
                <a:lnTo>
                  <a:pt x="448" y="353"/>
                </a:lnTo>
                <a:lnTo>
                  <a:pt x="443" y="356"/>
                </a:lnTo>
                <a:lnTo>
                  <a:pt x="436" y="359"/>
                </a:lnTo>
                <a:lnTo>
                  <a:pt x="434" y="355"/>
                </a:lnTo>
                <a:lnTo>
                  <a:pt x="433" y="351"/>
                </a:lnTo>
                <a:lnTo>
                  <a:pt x="433" y="347"/>
                </a:lnTo>
                <a:lnTo>
                  <a:pt x="433" y="345"/>
                </a:lnTo>
                <a:lnTo>
                  <a:pt x="435" y="340"/>
                </a:lnTo>
                <a:lnTo>
                  <a:pt x="436" y="332"/>
                </a:lnTo>
                <a:lnTo>
                  <a:pt x="421" y="342"/>
                </a:lnTo>
                <a:lnTo>
                  <a:pt x="408" y="349"/>
                </a:lnTo>
                <a:lnTo>
                  <a:pt x="402" y="353"/>
                </a:lnTo>
                <a:lnTo>
                  <a:pt x="398" y="358"/>
                </a:lnTo>
                <a:lnTo>
                  <a:pt x="393" y="364"/>
                </a:lnTo>
                <a:lnTo>
                  <a:pt x="390" y="371"/>
                </a:lnTo>
                <a:lnTo>
                  <a:pt x="384" y="364"/>
                </a:lnTo>
                <a:lnTo>
                  <a:pt x="370" y="364"/>
                </a:lnTo>
                <a:lnTo>
                  <a:pt x="367" y="364"/>
                </a:lnTo>
                <a:lnTo>
                  <a:pt x="360" y="372"/>
                </a:lnTo>
                <a:lnTo>
                  <a:pt x="352" y="380"/>
                </a:lnTo>
                <a:lnTo>
                  <a:pt x="348" y="382"/>
                </a:lnTo>
                <a:lnTo>
                  <a:pt x="344" y="385"/>
                </a:lnTo>
                <a:lnTo>
                  <a:pt x="338" y="386"/>
                </a:lnTo>
                <a:lnTo>
                  <a:pt x="334" y="386"/>
                </a:lnTo>
                <a:lnTo>
                  <a:pt x="327" y="386"/>
                </a:lnTo>
                <a:lnTo>
                  <a:pt x="322" y="385"/>
                </a:lnTo>
                <a:lnTo>
                  <a:pt x="318" y="384"/>
                </a:lnTo>
                <a:lnTo>
                  <a:pt x="313" y="382"/>
                </a:lnTo>
                <a:lnTo>
                  <a:pt x="306" y="377"/>
                </a:lnTo>
                <a:lnTo>
                  <a:pt x="302" y="371"/>
                </a:lnTo>
                <a:lnTo>
                  <a:pt x="297" y="366"/>
                </a:lnTo>
                <a:lnTo>
                  <a:pt x="293" y="360"/>
                </a:lnTo>
                <a:lnTo>
                  <a:pt x="291" y="358"/>
                </a:lnTo>
                <a:lnTo>
                  <a:pt x="289" y="357"/>
                </a:lnTo>
                <a:lnTo>
                  <a:pt x="286" y="356"/>
                </a:lnTo>
                <a:lnTo>
                  <a:pt x="283" y="356"/>
                </a:lnTo>
                <a:lnTo>
                  <a:pt x="281" y="357"/>
                </a:lnTo>
                <a:lnTo>
                  <a:pt x="278" y="360"/>
                </a:lnTo>
                <a:lnTo>
                  <a:pt x="277" y="366"/>
                </a:lnTo>
                <a:lnTo>
                  <a:pt x="276" y="371"/>
                </a:lnTo>
                <a:lnTo>
                  <a:pt x="292" y="398"/>
                </a:lnTo>
                <a:lnTo>
                  <a:pt x="276" y="398"/>
                </a:lnTo>
                <a:lnTo>
                  <a:pt x="270" y="399"/>
                </a:lnTo>
                <a:lnTo>
                  <a:pt x="264" y="402"/>
                </a:lnTo>
                <a:lnTo>
                  <a:pt x="258" y="408"/>
                </a:lnTo>
                <a:lnTo>
                  <a:pt x="252" y="414"/>
                </a:lnTo>
                <a:lnTo>
                  <a:pt x="246" y="422"/>
                </a:lnTo>
                <a:lnTo>
                  <a:pt x="242" y="430"/>
                </a:lnTo>
                <a:lnTo>
                  <a:pt x="238" y="437"/>
                </a:lnTo>
                <a:lnTo>
                  <a:pt x="234" y="445"/>
                </a:lnTo>
                <a:lnTo>
                  <a:pt x="221" y="434"/>
                </a:lnTo>
                <a:lnTo>
                  <a:pt x="211" y="42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06" name="Freeform 138"/>
          <p:cNvSpPr>
            <a:spLocks/>
          </p:cNvSpPr>
          <p:nvPr/>
        </p:nvSpPr>
        <p:spPr bwMode="auto">
          <a:xfrm>
            <a:off x="15639396" y="4031332"/>
            <a:ext cx="290832" cy="243053"/>
          </a:xfrm>
          <a:custGeom>
            <a:avLst/>
            <a:gdLst>
              <a:gd name="T0" fmla="*/ 58 w 281"/>
              <a:gd name="T1" fmla="*/ 126 h 235"/>
              <a:gd name="T2" fmla="*/ 69 w 281"/>
              <a:gd name="T3" fmla="*/ 124 h 235"/>
              <a:gd name="T4" fmla="*/ 78 w 281"/>
              <a:gd name="T5" fmla="*/ 116 h 235"/>
              <a:gd name="T6" fmla="*/ 85 w 281"/>
              <a:gd name="T7" fmla="*/ 105 h 235"/>
              <a:gd name="T8" fmla="*/ 92 w 281"/>
              <a:gd name="T9" fmla="*/ 91 h 235"/>
              <a:gd name="T10" fmla="*/ 99 w 281"/>
              <a:gd name="T11" fmla="*/ 61 h 235"/>
              <a:gd name="T12" fmla="*/ 102 w 281"/>
              <a:gd name="T13" fmla="*/ 39 h 235"/>
              <a:gd name="T14" fmla="*/ 90 w 281"/>
              <a:gd name="T15" fmla="*/ 22 h 235"/>
              <a:gd name="T16" fmla="*/ 91 w 281"/>
              <a:gd name="T17" fmla="*/ 14 h 235"/>
              <a:gd name="T18" fmla="*/ 94 w 281"/>
              <a:gd name="T19" fmla="*/ 7 h 235"/>
              <a:gd name="T20" fmla="*/ 102 w 281"/>
              <a:gd name="T21" fmla="*/ 0 h 235"/>
              <a:gd name="T22" fmla="*/ 133 w 281"/>
              <a:gd name="T23" fmla="*/ 26 h 235"/>
              <a:gd name="T24" fmla="*/ 161 w 281"/>
              <a:gd name="T25" fmla="*/ 54 h 235"/>
              <a:gd name="T26" fmla="*/ 175 w 281"/>
              <a:gd name="T27" fmla="*/ 66 h 235"/>
              <a:gd name="T28" fmla="*/ 192 w 281"/>
              <a:gd name="T29" fmla="*/ 76 h 235"/>
              <a:gd name="T30" fmla="*/ 212 w 281"/>
              <a:gd name="T31" fmla="*/ 82 h 235"/>
              <a:gd name="T32" fmla="*/ 234 w 281"/>
              <a:gd name="T33" fmla="*/ 84 h 235"/>
              <a:gd name="T34" fmla="*/ 255 w 281"/>
              <a:gd name="T35" fmla="*/ 80 h 235"/>
              <a:gd name="T36" fmla="*/ 265 w 281"/>
              <a:gd name="T37" fmla="*/ 78 h 235"/>
              <a:gd name="T38" fmla="*/ 273 w 281"/>
              <a:gd name="T39" fmla="*/ 81 h 235"/>
              <a:gd name="T40" fmla="*/ 266 w 281"/>
              <a:gd name="T41" fmla="*/ 91 h 235"/>
              <a:gd name="T42" fmla="*/ 261 w 281"/>
              <a:gd name="T43" fmla="*/ 99 h 235"/>
              <a:gd name="T44" fmla="*/ 265 w 281"/>
              <a:gd name="T45" fmla="*/ 108 h 235"/>
              <a:gd name="T46" fmla="*/ 270 w 281"/>
              <a:gd name="T47" fmla="*/ 116 h 235"/>
              <a:gd name="T48" fmla="*/ 281 w 281"/>
              <a:gd name="T49" fmla="*/ 123 h 235"/>
              <a:gd name="T50" fmla="*/ 270 w 281"/>
              <a:gd name="T51" fmla="*/ 130 h 235"/>
              <a:gd name="T52" fmla="*/ 259 w 281"/>
              <a:gd name="T53" fmla="*/ 135 h 235"/>
              <a:gd name="T54" fmla="*/ 230 w 281"/>
              <a:gd name="T55" fmla="*/ 138 h 235"/>
              <a:gd name="T56" fmla="*/ 217 w 281"/>
              <a:gd name="T57" fmla="*/ 139 h 235"/>
              <a:gd name="T58" fmla="*/ 206 w 281"/>
              <a:gd name="T59" fmla="*/ 145 h 235"/>
              <a:gd name="T60" fmla="*/ 197 w 281"/>
              <a:gd name="T61" fmla="*/ 151 h 235"/>
              <a:gd name="T62" fmla="*/ 189 w 281"/>
              <a:gd name="T63" fmla="*/ 160 h 235"/>
              <a:gd name="T64" fmla="*/ 167 w 281"/>
              <a:gd name="T65" fmla="*/ 196 h 235"/>
              <a:gd name="T66" fmla="*/ 131 w 281"/>
              <a:gd name="T67" fmla="*/ 178 h 235"/>
              <a:gd name="T68" fmla="*/ 94 w 281"/>
              <a:gd name="T69" fmla="*/ 158 h 235"/>
              <a:gd name="T70" fmla="*/ 86 w 281"/>
              <a:gd name="T71" fmla="*/ 163 h 235"/>
              <a:gd name="T72" fmla="*/ 82 w 281"/>
              <a:gd name="T73" fmla="*/ 173 h 235"/>
              <a:gd name="T74" fmla="*/ 48 w 281"/>
              <a:gd name="T75" fmla="*/ 167 h 235"/>
              <a:gd name="T76" fmla="*/ 41 w 281"/>
              <a:gd name="T77" fmla="*/ 167 h 235"/>
              <a:gd name="T78" fmla="*/ 36 w 281"/>
              <a:gd name="T79" fmla="*/ 170 h 235"/>
              <a:gd name="T80" fmla="*/ 32 w 281"/>
              <a:gd name="T81" fmla="*/ 175 h 235"/>
              <a:gd name="T82" fmla="*/ 31 w 281"/>
              <a:gd name="T83" fmla="*/ 185 h 235"/>
              <a:gd name="T84" fmla="*/ 35 w 281"/>
              <a:gd name="T85" fmla="*/ 193 h 235"/>
              <a:gd name="T86" fmla="*/ 44 w 281"/>
              <a:gd name="T87" fmla="*/ 199 h 235"/>
              <a:gd name="T88" fmla="*/ 63 w 281"/>
              <a:gd name="T89" fmla="*/ 207 h 235"/>
              <a:gd name="T90" fmla="*/ 52 w 281"/>
              <a:gd name="T91" fmla="*/ 217 h 235"/>
              <a:gd name="T92" fmla="*/ 41 w 281"/>
              <a:gd name="T93" fmla="*/ 223 h 235"/>
              <a:gd name="T94" fmla="*/ 30 w 281"/>
              <a:gd name="T95" fmla="*/ 226 h 235"/>
              <a:gd name="T96" fmla="*/ 20 w 281"/>
              <a:gd name="T97" fmla="*/ 235 h 235"/>
              <a:gd name="T98" fmla="*/ 12 w 281"/>
              <a:gd name="T99" fmla="*/ 235 h 235"/>
              <a:gd name="T100" fmla="*/ 12 w 281"/>
              <a:gd name="T101" fmla="*/ 211 h 235"/>
              <a:gd name="T102" fmla="*/ 12 w 281"/>
              <a:gd name="T103" fmla="*/ 196 h 235"/>
              <a:gd name="T104" fmla="*/ 0 w 281"/>
              <a:gd name="T105" fmla="*/ 176 h 235"/>
              <a:gd name="T106" fmla="*/ 1 w 281"/>
              <a:gd name="T107" fmla="*/ 170 h 235"/>
              <a:gd name="T108" fmla="*/ 4 w 281"/>
              <a:gd name="T109" fmla="*/ 163 h 235"/>
              <a:gd name="T110" fmla="*/ 15 w 281"/>
              <a:gd name="T111" fmla="*/ 152 h 235"/>
              <a:gd name="T112" fmla="*/ 26 w 281"/>
              <a:gd name="T113" fmla="*/ 143 h 235"/>
              <a:gd name="T114" fmla="*/ 31 w 281"/>
              <a:gd name="T115" fmla="*/ 134 h 235"/>
              <a:gd name="T116" fmla="*/ 31 w 281"/>
              <a:gd name="T117" fmla="*/ 123 h 235"/>
              <a:gd name="T118" fmla="*/ 47 w 281"/>
              <a:gd name="T119" fmla="*/ 13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1" h="235">
                <a:moveTo>
                  <a:pt x="43" y="126"/>
                </a:moveTo>
                <a:lnTo>
                  <a:pt x="58" y="126"/>
                </a:lnTo>
                <a:lnTo>
                  <a:pt x="64" y="126"/>
                </a:lnTo>
                <a:lnTo>
                  <a:pt x="69" y="124"/>
                </a:lnTo>
                <a:lnTo>
                  <a:pt x="73" y="121"/>
                </a:lnTo>
                <a:lnTo>
                  <a:pt x="78" y="116"/>
                </a:lnTo>
                <a:lnTo>
                  <a:pt x="82" y="111"/>
                </a:lnTo>
                <a:lnTo>
                  <a:pt x="85" y="105"/>
                </a:lnTo>
                <a:lnTo>
                  <a:pt x="89" y="98"/>
                </a:lnTo>
                <a:lnTo>
                  <a:pt x="92" y="91"/>
                </a:lnTo>
                <a:lnTo>
                  <a:pt x="96" y="77"/>
                </a:lnTo>
                <a:lnTo>
                  <a:pt x="99" y="61"/>
                </a:lnTo>
                <a:lnTo>
                  <a:pt x="100" y="48"/>
                </a:lnTo>
                <a:lnTo>
                  <a:pt x="102" y="39"/>
                </a:lnTo>
                <a:lnTo>
                  <a:pt x="95" y="29"/>
                </a:lnTo>
                <a:lnTo>
                  <a:pt x="90" y="22"/>
                </a:lnTo>
                <a:lnTo>
                  <a:pt x="90" y="18"/>
                </a:lnTo>
                <a:lnTo>
                  <a:pt x="91" y="14"/>
                </a:lnTo>
                <a:lnTo>
                  <a:pt x="92" y="10"/>
                </a:lnTo>
                <a:lnTo>
                  <a:pt x="94" y="7"/>
                </a:lnTo>
                <a:lnTo>
                  <a:pt x="98" y="3"/>
                </a:lnTo>
                <a:lnTo>
                  <a:pt x="102" y="0"/>
                </a:lnTo>
                <a:lnTo>
                  <a:pt x="118" y="13"/>
                </a:lnTo>
                <a:lnTo>
                  <a:pt x="133" y="26"/>
                </a:lnTo>
                <a:lnTo>
                  <a:pt x="147" y="40"/>
                </a:lnTo>
                <a:lnTo>
                  <a:pt x="161" y="54"/>
                </a:lnTo>
                <a:lnTo>
                  <a:pt x="167" y="60"/>
                </a:lnTo>
                <a:lnTo>
                  <a:pt x="175" y="66"/>
                </a:lnTo>
                <a:lnTo>
                  <a:pt x="184" y="71"/>
                </a:lnTo>
                <a:lnTo>
                  <a:pt x="192" y="76"/>
                </a:lnTo>
                <a:lnTo>
                  <a:pt x="201" y="79"/>
                </a:lnTo>
                <a:lnTo>
                  <a:pt x="212" y="82"/>
                </a:lnTo>
                <a:lnTo>
                  <a:pt x="222" y="84"/>
                </a:lnTo>
                <a:lnTo>
                  <a:pt x="234" y="84"/>
                </a:lnTo>
                <a:lnTo>
                  <a:pt x="245" y="83"/>
                </a:lnTo>
                <a:lnTo>
                  <a:pt x="255" y="80"/>
                </a:lnTo>
                <a:lnTo>
                  <a:pt x="260" y="79"/>
                </a:lnTo>
                <a:lnTo>
                  <a:pt x="265" y="78"/>
                </a:lnTo>
                <a:lnTo>
                  <a:pt x="269" y="79"/>
                </a:lnTo>
                <a:lnTo>
                  <a:pt x="273" y="81"/>
                </a:lnTo>
                <a:lnTo>
                  <a:pt x="270" y="85"/>
                </a:lnTo>
                <a:lnTo>
                  <a:pt x="266" y="91"/>
                </a:lnTo>
                <a:lnTo>
                  <a:pt x="262" y="95"/>
                </a:lnTo>
                <a:lnTo>
                  <a:pt x="261" y="99"/>
                </a:lnTo>
                <a:lnTo>
                  <a:pt x="262" y="104"/>
                </a:lnTo>
                <a:lnTo>
                  <a:pt x="265" y="108"/>
                </a:lnTo>
                <a:lnTo>
                  <a:pt x="267" y="112"/>
                </a:lnTo>
                <a:lnTo>
                  <a:pt x="270" y="116"/>
                </a:lnTo>
                <a:lnTo>
                  <a:pt x="276" y="121"/>
                </a:lnTo>
                <a:lnTo>
                  <a:pt x="281" y="123"/>
                </a:lnTo>
                <a:lnTo>
                  <a:pt x="275" y="126"/>
                </a:lnTo>
                <a:lnTo>
                  <a:pt x="270" y="130"/>
                </a:lnTo>
                <a:lnTo>
                  <a:pt x="265" y="133"/>
                </a:lnTo>
                <a:lnTo>
                  <a:pt x="259" y="135"/>
                </a:lnTo>
                <a:lnTo>
                  <a:pt x="246" y="137"/>
                </a:lnTo>
                <a:lnTo>
                  <a:pt x="230" y="138"/>
                </a:lnTo>
                <a:lnTo>
                  <a:pt x="224" y="138"/>
                </a:lnTo>
                <a:lnTo>
                  <a:pt x="217" y="139"/>
                </a:lnTo>
                <a:lnTo>
                  <a:pt x="211" y="141"/>
                </a:lnTo>
                <a:lnTo>
                  <a:pt x="206" y="145"/>
                </a:lnTo>
                <a:lnTo>
                  <a:pt x="201" y="148"/>
                </a:lnTo>
                <a:lnTo>
                  <a:pt x="197" y="151"/>
                </a:lnTo>
                <a:lnTo>
                  <a:pt x="192" y="156"/>
                </a:lnTo>
                <a:lnTo>
                  <a:pt x="189" y="160"/>
                </a:lnTo>
                <a:lnTo>
                  <a:pt x="177" y="178"/>
                </a:lnTo>
                <a:lnTo>
                  <a:pt x="167" y="196"/>
                </a:lnTo>
                <a:lnTo>
                  <a:pt x="148" y="186"/>
                </a:lnTo>
                <a:lnTo>
                  <a:pt x="131" y="178"/>
                </a:lnTo>
                <a:lnTo>
                  <a:pt x="113" y="170"/>
                </a:lnTo>
                <a:lnTo>
                  <a:pt x="94" y="158"/>
                </a:lnTo>
                <a:lnTo>
                  <a:pt x="90" y="160"/>
                </a:lnTo>
                <a:lnTo>
                  <a:pt x="86" y="163"/>
                </a:lnTo>
                <a:lnTo>
                  <a:pt x="83" y="167"/>
                </a:lnTo>
                <a:lnTo>
                  <a:pt x="82" y="173"/>
                </a:lnTo>
                <a:lnTo>
                  <a:pt x="64" y="171"/>
                </a:lnTo>
                <a:lnTo>
                  <a:pt x="48" y="167"/>
                </a:lnTo>
                <a:lnTo>
                  <a:pt x="44" y="166"/>
                </a:lnTo>
                <a:lnTo>
                  <a:pt x="41" y="167"/>
                </a:lnTo>
                <a:lnTo>
                  <a:pt x="38" y="167"/>
                </a:lnTo>
                <a:lnTo>
                  <a:pt x="36" y="170"/>
                </a:lnTo>
                <a:lnTo>
                  <a:pt x="34" y="172"/>
                </a:lnTo>
                <a:lnTo>
                  <a:pt x="32" y="175"/>
                </a:lnTo>
                <a:lnTo>
                  <a:pt x="31" y="179"/>
                </a:lnTo>
                <a:lnTo>
                  <a:pt x="31" y="185"/>
                </a:lnTo>
                <a:lnTo>
                  <a:pt x="32" y="189"/>
                </a:lnTo>
                <a:lnTo>
                  <a:pt x="35" y="193"/>
                </a:lnTo>
                <a:lnTo>
                  <a:pt x="39" y="197"/>
                </a:lnTo>
                <a:lnTo>
                  <a:pt x="44" y="199"/>
                </a:lnTo>
                <a:lnTo>
                  <a:pt x="54" y="202"/>
                </a:lnTo>
                <a:lnTo>
                  <a:pt x="63" y="207"/>
                </a:lnTo>
                <a:lnTo>
                  <a:pt x="57" y="213"/>
                </a:lnTo>
                <a:lnTo>
                  <a:pt x="52" y="217"/>
                </a:lnTo>
                <a:lnTo>
                  <a:pt x="47" y="220"/>
                </a:lnTo>
                <a:lnTo>
                  <a:pt x="41" y="223"/>
                </a:lnTo>
                <a:lnTo>
                  <a:pt x="36" y="224"/>
                </a:lnTo>
                <a:lnTo>
                  <a:pt x="30" y="226"/>
                </a:lnTo>
                <a:lnTo>
                  <a:pt x="25" y="229"/>
                </a:lnTo>
                <a:lnTo>
                  <a:pt x="20" y="235"/>
                </a:lnTo>
                <a:lnTo>
                  <a:pt x="13" y="235"/>
                </a:lnTo>
                <a:lnTo>
                  <a:pt x="12" y="235"/>
                </a:lnTo>
                <a:lnTo>
                  <a:pt x="12" y="224"/>
                </a:lnTo>
                <a:lnTo>
                  <a:pt x="12" y="211"/>
                </a:lnTo>
                <a:lnTo>
                  <a:pt x="12" y="200"/>
                </a:lnTo>
                <a:lnTo>
                  <a:pt x="12" y="196"/>
                </a:lnTo>
                <a:lnTo>
                  <a:pt x="5" y="186"/>
                </a:lnTo>
                <a:lnTo>
                  <a:pt x="0" y="176"/>
                </a:lnTo>
                <a:lnTo>
                  <a:pt x="0" y="173"/>
                </a:lnTo>
                <a:lnTo>
                  <a:pt x="1" y="170"/>
                </a:lnTo>
                <a:lnTo>
                  <a:pt x="2" y="166"/>
                </a:lnTo>
                <a:lnTo>
                  <a:pt x="4" y="163"/>
                </a:lnTo>
                <a:lnTo>
                  <a:pt x="10" y="158"/>
                </a:lnTo>
                <a:lnTo>
                  <a:pt x="15" y="152"/>
                </a:lnTo>
                <a:lnTo>
                  <a:pt x="21" y="148"/>
                </a:lnTo>
                <a:lnTo>
                  <a:pt x="26" y="143"/>
                </a:lnTo>
                <a:lnTo>
                  <a:pt x="29" y="138"/>
                </a:lnTo>
                <a:lnTo>
                  <a:pt x="31" y="134"/>
                </a:lnTo>
                <a:lnTo>
                  <a:pt x="31" y="124"/>
                </a:lnTo>
                <a:lnTo>
                  <a:pt x="31" y="123"/>
                </a:lnTo>
                <a:lnTo>
                  <a:pt x="38" y="125"/>
                </a:lnTo>
                <a:lnTo>
                  <a:pt x="47" y="131"/>
                </a:lnTo>
                <a:lnTo>
                  <a:pt x="43" y="12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07" name="Freeform 139"/>
          <p:cNvSpPr>
            <a:spLocks/>
          </p:cNvSpPr>
          <p:nvPr/>
        </p:nvSpPr>
        <p:spPr bwMode="auto">
          <a:xfrm>
            <a:off x="15928167" y="4091577"/>
            <a:ext cx="45702" cy="41547"/>
          </a:xfrm>
          <a:custGeom>
            <a:avLst/>
            <a:gdLst>
              <a:gd name="T0" fmla="*/ 35 w 43"/>
              <a:gd name="T1" fmla="*/ 0 h 41"/>
              <a:gd name="T2" fmla="*/ 42 w 43"/>
              <a:gd name="T3" fmla="*/ 7 h 41"/>
              <a:gd name="T4" fmla="*/ 43 w 43"/>
              <a:gd name="T5" fmla="*/ 8 h 41"/>
              <a:gd name="T6" fmla="*/ 35 w 43"/>
              <a:gd name="T7" fmla="*/ 16 h 41"/>
              <a:gd name="T8" fmla="*/ 24 w 43"/>
              <a:gd name="T9" fmla="*/ 27 h 41"/>
              <a:gd name="T10" fmla="*/ 18 w 43"/>
              <a:gd name="T11" fmla="*/ 33 h 41"/>
              <a:gd name="T12" fmla="*/ 12 w 43"/>
              <a:gd name="T13" fmla="*/ 37 h 41"/>
              <a:gd name="T14" fmla="*/ 5 w 43"/>
              <a:gd name="T15" fmla="*/ 40 h 41"/>
              <a:gd name="T16" fmla="*/ 0 w 43"/>
              <a:gd name="T17" fmla="*/ 41 h 41"/>
              <a:gd name="T18" fmla="*/ 0 w 43"/>
              <a:gd name="T19" fmla="*/ 26 h 41"/>
              <a:gd name="T20" fmla="*/ 7 w 43"/>
              <a:gd name="T21" fmla="*/ 17 h 41"/>
              <a:gd name="T22" fmla="*/ 18 w 43"/>
              <a:gd name="T23" fmla="*/ 10 h 41"/>
              <a:gd name="T24" fmla="*/ 23 w 43"/>
              <a:gd name="T25" fmla="*/ 6 h 41"/>
              <a:gd name="T26" fmla="*/ 29 w 43"/>
              <a:gd name="T27" fmla="*/ 3 h 41"/>
              <a:gd name="T28" fmla="*/ 34 w 43"/>
              <a:gd name="T29" fmla="*/ 1 h 41"/>
              <a:gd name="T30" fmla="*/ 40 w 43"/>
              <a:gd name="T31" fmla="*/ 0 h 41"/>
              <a:gd name="T32" fmla="*/ 35 w 43"/>
              <a:gd name="T3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41">
                <a:moveTo>
                  <a:pt x="35" y="0"/>
                </a:moveTo>
                <a:lnTo>
                  <a:pt x="42" y="7"/>
                </a:lnTo>
                <a:lnTo>
                  <a:pt x="43" y="8"/>
                </a:lnTo>
                <a:lnTo>
                  <a:pt x="35" y="16"/>
                </a:lnTo>
                <a:lnTo>
                  <a:pt x="24" y="27"/>
                </a:lnTo>
                <a:lnTo>
                  <a:pt x="18" y="33"/>
                </a:lnTo>
                <a:lnTo>
                  <a:pt x="12" y="37"/>
                </a:lnTo>
                <a:lnTo>
                  <a:pt x="5" y="40"/>
                </a:lnTo>
                <a:lnTo>
                  <a:pt x="0" y="41"/>
                </a:lnTo>
                <a:lnTo>
                  <a:pt x="0" y="26"/>
                </a:lnTo>
                <a:lnTo>
                  <a:pt x="7" y="17"/>
                </a:lnTo>
                <a:lnTo>
                  <a:pt x="18" y="10"/>
                </a:lnTo>
                <a:lnTo>
                  <a:pt x="23" y="6"/>
                </a:lnTo>
                <a:lnTo>
                  <a:pt x="29" y="3"/>
                </a:lnTo>
                <a:lnTo>
                  <a:pt x="34" y="1"/>
                </a:lnTo>
                <a:lnTo>
                  <a:pt x="40" y="0"/>
                </a:lnTo>
                <a:lnTo>
                  <a:pt x="35"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08" name="Freeform 140"/>
          <p:cNvSpPr>
            <a:spLocks/>
          </p:cNvSpPr>
          <p:nvPr/>
        </p:nvSpPr>
        <p:spPr bwMode="auto">
          <a:xfrm>
            <a:off x="16023737" y="4027212"/>
            <a:ext cx="62322" cy="49857"/>
          </a:xfrm>
          <a:custGeom>
            <a:avLst/>
            <a:gdLst>
              <a:gd name="T0" fmla="*/ 61 w 61"/>
              <a:gd name="T1" fmla="*/ 11 h 47"/>
              <a:gd name="T2" fmla="*/ 54 w 61"/>
              <a:gd name="T3" fmla="*/ 11 h 47"/>
              <a:gd name="T4" fmla="*/ 49 w 61"/>
              <a:gd name="T5" fmla="*/ 13 h 47"/>
              <a:gd name="T6" fmla="*/ 43 w 61"/>
              <a:gd name="T7" fmla="*/ 15 h 47"/>
              <a:gd name="T8" fmla="*/ 39 w 61"/>
              <a:gd name="T9" fmla="*/ 17 h 47"/>
              <a:gd name="T10" fmla="*/ 32 w 61"/>
              <a:gd name="T11" fmla="*/ 22 h 47"/>
              <a:gd name="T12" fmla="*/ 25 w 61"/>
              <a:gd name="T13" fmla="*/ 29 h 47"/>
              <a:gd name="T14" fmla="*/ 20 w 61"/>
              <a:gd name="T15" fmla="*/ 35 h 47"/>
              <a:gd name="T16" fmla="*/ 14 w 61"/>
              <a:gd name="T17" fmla="*/ 42 h 47"/>
              <a:gd name="T18" fmla="*/ 11 w 61"/>
              <a:gd name="T19" fmla="*/ 44 h 47"/>
              <a:gd name="T20" fmla="*/ 8 w 61"/>
              <a:gd name="T21" fmla="*/ 45 h 47"/>
              <a:gd name="T22" fmla="*/ 5 w 61"/>
              <a:gd name="T23" fmla="*/ 47 h 47"/>
              <a:gd name="T24" fmla="*/ 0 w 61"/>
              <a:gd name="T25" fmla="*/ 47 h 47"/>
              <a:gd name="T26" fmla="*/ 0 w 61"/>
              <a:gd name="T27" fmla="*/ 40 h 47"/>
              <a:gd name="T28" fmla="*/ 4 w 61"/>
              <a:gd name="T29" fmla="*/ 33 h 47"/>
              <a:gd name="T30" fmla="*/ 10 w 61"/>
              <a:gd name="T31" fmla="*/ 19 h 47"/>
              <a:gd name="T32" fmla="*/ 15 w 61"/>
              <a:gd name="T33" fmla="*/ 13 h 47"/>
              <a:gd name="T34" fmla="*/ 22 w 61"/>
              <a:gd name="T35" fmla="*/ 6 h 47"/>
              <a:gd name="T36" fmla="*/ 24 w 61"/>
              <a:gd name="T37" fmla="*/ 3 h 47"/>
              <a:gd name="T38" fmla="*/ 27 w 61"/>
              <a:gd name="T39" fmla="*/ 2 h 47"/>
              <a:gd name="T40" fmla="*/ 32 w 61"/>
              <a:gd name="T41" fmla="*/ 0 h 47"/>
              <a:gd name="T42" fmla="*/ 35 w 61"/>
              <a:gd name="T43" fmla="*/ 0 h 47"/>
              <a:gd name="T44" fmla="*/ 49 w 61"/>
              <a:gd name="T45" fmla="*/ 0 h 47"/>
              <a:gd name="T46" fmla="*/ 61 w 61"/>
              <a:gd name="T47" fmla="*/ 0 h 47"/>
              <a:gd name="T48" fmla="*/ 61 w 61"/>
              <a:gd name="T49"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47">
                <a:moveTo>
                  <a:pt x="61" y="11"/>
                </a:moveTo>
                <a:lnTo>
                  <a:pt x="54" y="11"/>
                </a:lnTo>
                <a:lnTo>
                  <a:pt x="49" y="13"/>
                </a:lnTo>
                <a:lnTo>
                  <a:pt x="43" y="15"/>
                </a:lnTo>
                <a:lnTo>
                  <a:pt x="39" y="17"/>
                </a:lnTo>
                <a:lnTo>
                  <a:pt x="32" y="22"/>
                </a:lnTo>
                <a:lnTo>
                  <a:pt x="25" y="29"/>
                </a:lnTo>
                <a:lnTo>
                  <a:pt x="20" y="35"/>
                </a:lnTo>
                <a:lnTo>
                  <a:pt x="14" y="42"/>
                </a:lnTo>
                <a:lnTo>
                  <a:pt x="11" y="44"/>
                </a:lnTo>
                <a:lnTo>
                  <a:pt x="8" y="45"/>
                </a:lnTo>
                <a:lnTo>
                  <a:pt x="5" y="47"/>
                </a:lnTo>
                <a:lnTo>
                  <a:pt x="0" y="47"/>
                </a:lnTo>
                <a:lnTo>
                  <a:pt x="0" y="40"/>
                </a:lnTo>
                <a:lnTo>
                  <a:pt x="4" y="33"/>
                </a:lnTo>
                <a:lnTo>
                  <a:pt x="10" y="19"/>
                </a:lnTo>
                <a:lnTo>
                  <a:pt x="15" y="13"/>
                </a:lnTo>
                <a:lnTo>
                  <a:pt x="22" y="6"/>
                </a:lnTo>
                <a:lnTo>
                  <a:pt x="24" y="3"/>
                </a:lnTo>
                <a:lnTo>
                  <a:pt x="27" y="2"/>
                </a:lnTo>
                <a:lnTo>
                  <a:pt x="32" y="0"/>
                </a:lnTo>
                <a:lnTo>
                  <a:pt x="35" y="0"/>
                </a:lnTo>
                <a:lnTo>
                  <a:pt x="49" y="0"/>
                </a:lnTo>
                <a:lnTo>
                  <a:pt x="61" y="0"/>
                </a:lnTo>
                <a:lnTo>
                  <a:pt x="61" y="1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09" name="Freeform 141"/>
          <p:cNvSpPr>
            <a:spLocks/>
          </p:cNvSpPr>
          <p:nvPr/>
        </p:nvSpPr>
        <p:spPr bwMode="auto">
          <a:xfrm>
            <a:off x="16142132" y="3975243"/>
            <a:ext cx="35316" cy="35315"/>
          </a:xfrm>
          <a:custGeom>
            <a:avLst/>
            <a:gdLst>
              <a:gd name="T0" fmla="*/ 0 w 33"/>
              <a:gd name="T1" fmla="*/ 22 h 33"/>
              <a:gd name="T2" fmla="*/ 2 w 33"/>
              <a:gd name="T3" fmla="*/ 22 h 33"/>
              <a:gd name="T4" fmla="*/ 3 w 33"/>
              <a:gd name="T5" fmla="*/ 21 h 33"/>
              <a:gd name="T6" fmla="*/ 4 w 33"/>
              <a:gd name="T7" fmla="*/ 19 h 33"/>
              <a:gd name="T8" fmla="*/ 4 w 33"/>
              <a:gd name="T9" fmla="*/ 18 h 33"/>
              <a:gd name="T10" fmla="*/ 3 w 33"/>
              <a:gd name="T11" fmla="*/ 14 h 33"/>
              <a:gd name="T12" fmla="*/ 4 w 33"/>
              <a:gd name="T13" fmla="*/ 10 h 33"/>
              <a:gd name="T14" fmla="*/ 6 w 33"/>
              <a:gd name="T15" fmla="*/ 7 h 33"/>
              <a:gd name="T16" fmla="*/ 10 w 33"/>
              <a:gd name="T17" fmla="*/ 4 h 33"/>
              <a:gd name="T18" fmla="*/ 14 w 33"/>
              <a:gd name="T19" fmla="*/ 2 h 33"/>
              <a:gd name="T20" fmla="*/ 18 w 33"/>
              <a:gd name="T21" fmla="*/ 1 h 33"/>
              <a:gd name="T22" fmla="*/ 28 w 33"/>
              <a:gd name="T23" fmla="*/ 0 h 33"/>
              <a:gd name="T24" fmla="*/ 33 w 33"/>
              <a:gd name="T25" fmla="*/ 0 h 33"/>
              <a:gd name="T26" fmla="*/ 29 w 33"/>
              <a:gd name="T27" fmla="*/ 9 h 33"/>
              <a:gd name="T28" fmla="*/ 21 w 33"/>
              <a:gd name="T29" fmla="*/ 21 h 33"/>
              <a:gd name="T30" fmla="*/ 17 w 33"/>
              <a:gd name="T31" fmla="*/ 26 h 33"/>
              <a:gd name="T32" fmla="*/ 12 w 33"/>
              <a:gd name="T33" fmla="*/ 30 h 33"/>
              <a:gd name="T34" fmla="*/ 6 w 33"/>
              <a:gd name="T35" fmla="*/ 32 h 33"/>
              <a:gd name="T36" fmla="*/ 0 w 33"/>
              <a:gd name="T37" fmla="*/ 33 h 33"/>
              <a:gd name="T38" fmla="*/ 0 w 33"/>
              <a:gd name="T3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33">
                <a:moveTo>
                  <a:pt x="0" y="22"/>
                </a:moveTo>
                <a:lnTo>
                  <a:pt x="2" y="22"/>
                </a:lnTo>
                <a:lnTo>
                  <a:pt x="3" y="21"/>
                </a:lnTo>
                <a:lnTo>
                  <a:pt x="4" y="19"/>
                </a:lnTo>
                <a:lnTo>
                  <a:pt x="4" y="18"/>
                </a:lnTo>
                <a:lnTo>
                  <a:pt x="3" y="14"/>
                </a:lnTo>
                <a:lnTo>
                  <a:pt x="4" y="10"/>
                </a:lnTo>
                <a:lnTo>
                  <a:pt x="6" y="7"/>
                </a:lnTo>
                <a:lnTo>
                  <a:pt x="10" y="4"/>
                </a:lnTo>
                <a:lnTo>
                  <a:pt x="14" y="2"/>
                </a:lnTo>
                <a:lnTo>
                  <a:pt x="18" y="1"/>
                </a:lnTo>
                <a:lnTo>
                  <a:pt x="28" y="0"/>
                </a:lnTo>
                <a:lnTo>
                  <a:pt x="33" y="0"/>
                </a:lnTo>
                <a:lnTo>
                  <a:pt x="29" y="9"/>
                </a:lnTo>
                <a:lnTo>
                  <a:pt x="21" y="21"/>
                </a:lnTo>
                <a:lnTo>
                  <a:pt x="17" y="26"/>
                </a:lnTo>
                <a:lnTo>
                  <a:pt x="12" y="30"/>
                </a:lnTo>
                <a:lnTo>
                  <a:pt x="6" y="32"/>
                </a:lnTo>
                <a:lnTo>
                  <a:pt x="0" y="33"/>
                </a:lnTo>
                <a:lnTo>
                  <a:pt x="0" y="2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10" name="Freeform 142"/>
          <p:cNvSpPr>
            <a:spLocks/>
          </p:cNvSpPr>
          <p:nvPr/>
        </p:nvSpPr>
        <p:spPr bwMode="auto">
          <a:xfrm>
            <a:off x="15734969" y="3435127"/>
            <a:ext cx="143340" cy="552580"/>
          </a:xfrm>
          <a:custGeom>
            <a:avLst/>
            <a:gdLst>
              <a:gd name="T0" fmla="*/ 85 w 138"/>
              <a:gd name="T1" fmla="*/ 327 h 533"/>
              <a:gd name="T2" fmla="*/ 69 w 138"/>
              <a:gd name="T3" fmla="*/ 338 h 533"/>
              <a:gd name="T4" fmla="*/ 58 w 138"/>
              <a:gd name="T5" fmla="*/ 357 h 533"/>
              <a:gd name="T6" fmla="*/ 50 w 138"/>
              <a:gd name="T7" fmla="*/ 405 h 533"/>
              <a:gd name="T8" fmla="*/ 51 w 138"/>
              <a:gd name="T9" fmla="*/ 436 h 533"/>
              <a:gd name="T10" fmla="*/ 61 w 138"/>
              <a:gd name="T11" fmla="*/ 460 h 533"/>
              <a:gd name="T12" fmla="*/ 85 w 138"/>
              <a:gd name="T13" fmla="*/ 489 h 533"/>
              <a:gd name="T14" fmla="*/ 96 w 138"/>
              <a:gd name="T15" fmla="*/ 510 h 533"/>
              <a:gd name="T16" fmla="*/ 87 w 138"/>
              <a:gd name="T17" fmla="*/ 509 h 533"/>
              <a:gd name="T18" fmla="*/ 77 w 138"/>
              <a:gd name="T19" fmla="*/ 495 h 533"/>
              <a:gd name="T20" fmla="*/ 55 w 138"/>
              <a:gd name="T21" fmla="*/ 496 h 533"/>
              <a:gd name="T22" fmla="*/ 45 w 138"/>
              <a:gd name="T23" fmla="*/ 507 h 533"/>
              <a:gd name="T24" fmla="*/ 32 w 138"/>
              <a:gd name="T25" fmla="*/ 527 h 533"/>
              <a:gd name="T26" fmla="*/ 23 w 138"/>
              <a:gd name="T27" fmla="*/ 533 h 533"/>
              <a:gd name="T28" fmla="*/ 17 w 138"/>
              <a:gd name="T29" fmla="*/ 526 h 533"/>
              <a:gd name="T30" fmla="*/ 18 w 138"/>
              <a:gd name="T31" fmla="*/ 494 h 533"/>
              <a:gd name="T32" fmla="*/ 23 w 138"/>
              <a:gd name="T33" fmla="*/ 443 h 533"/>
              <a:gd name="T34" fmla="*/ 26 w 138"/>
              <a:gd name="T35" fmla="*/ 397 h 533"/>
              <a:gd name="T36" fmla="*/ 20 w 138"/>
              <a:gd name="T37" fmla="*/ 381 h 533"/>
              <a:gd name="T38" fmla="*/ 15 w 138"/>
              <a:gd name="T39" fmla="*/ 366 h 533"/>
              <a:gd name="T40" fmla="*/ 16 w 138"/>
              <a:gd name="T41" fmla="*/ 342 h 533"/>
              <a:gd name="T42" fmla="*/ 23 w 138"/>
              <a:gd name="T43" fmla="*/ 324 h 533"/>
              <a:gd name="T44" fmla="*/ 27 w 138"/>
              <a:gd name="T45" fmla="*/ 305 h 533"/>
              <a:gd name="T46" fmla="*/ 27 w 138"/>
              <a:gd name="T47" fmla="*/ 233 h 533"/>
              <a:gd name="T48" fmla="*/ 23 w 138"/>
              <a:gd name="T49" fmla="*/ 188 h 533"/>
              <a:gd name="T50" fmla="*/ 8 w 138"/>
              <a:gd name="T51" fmla="*/ 167 h 533"/>
              <a:gd name="T52" fmla="*/ 1 w 138"/>
              <a:gd name="T53" fmla="*/ 152 h 533"/>
              <a:gd name="T54" fmla="*/ 0 w 138"/>
              <a:gd name="T55" fmla="*/ 129 h 533"/>
              <a:gd name="T56" fmla="*/ 8 w 138"/>
              <a:gd name="T57" fmla="*/ 89 h 533"/>
              <a:gd name="T58" fmla="*/ 23 w 138"/>
              <a:gd name="T59" fmla="*/ 64 h 533"/>
              <a:gd name="T60" fmla="*/ 34 w 138"/>
              <a:gd name="T61" fmla="*/ 58 h 533"/>
              <a:gd name="T62" fmla="*/ 42 w 138"/>
              <a:gd name="T63" fmla="*/ 23 h 533"/>
              <a:gd name="T64" fmla="*/ 42 w 138"/>
              <a:gd name="T65" fmla="*/ 0 h 533"/>
              <a:gd name="T66" fmla="*/ 56 w 138"/>
              <a:gd name="T67" fmla="*/ 22 h 533"/>
              <a:gd name="T68" fmla="*/ 68 w 138"/>
              <a:gd name="T69" fmla="*/ 60 h 533"/>
              <a:gd name="T70" fmla="*/ 75 w 138"/>
              <a:gd name="T71" fmla="*/ 93 h 533"/>
              <a:gd name="T72" fmla="*/ 75 w 138"/>
              <a:gd name="T73" fmla="*/ 116 h 533"/>
              <a:gd name="T74" fmla="*/ 81 w 138"/>
              <a:gd name="T75" fmla="*/ 143 h 533"/>
              <a:gd name="T76" fmla="*/ 81 w 138"/>
              <a:gd name="T77" fmla="*/ 181 h 533"/>
              <a:gd name="T78" fmla="*/ 80 w 138"/>
              <a:gd name="T79" fmla="*/ 196 h 533"/>
              <a:gd name="T80" fmla="*/ 88 w 138"/>
              <a:gd name="T81" fmla="*/ 220 h 533"/>
              <a:gd name="T82" fmla="*/ 102 w 138"/>
              <a:gd name="T83" fmla="*/ 259 h 533"/>
              <a:gd name="T84" fmla="*/ 122 w 138"/>
              <a:gd name="T85" fmla="*/ 302 h 533"/>
              <a:gd name="T86" fmla="*/ 138 w 138"/>
              <a:gd name="T87" fmla="*/ 348 h 533"/>
              <a:gd name="T88" fmla="*/ 127 w 138"/>
              <a:gd name="T89" fmla="*/ 334 h 533"/>
              <a:gd name="T90" fmla="*/ 111 w 138"/>
              <a:gd name="T91" fmla="*/ 32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8" h="533">
                <a:moveTo>
                  <a:pt x="99" y="325"/>
                </a:moveTo>
                <a:lnTo>
                  <a:pt x="92" y="325"/>
                </a:lnTo>
                <a:lnTo>
                  <a:pt x="85" y="327"/>
                </a:lnTo>
                <a:lnTo>
                  <a:pt x="79" y="330"/>
                </a:lnTo>
                <a:lnTo>
                  <a:pt x="74" y="334"/>
                </a:lnTo>
                <a:lnTo>
                  <a:pt x="69" y="338"/>
                </a:lnTo>
                <a:lnTo>
                  <a:pt x="65" y="344"/>
                </a:lnTo>
                <a:lnTo>
                  <a:pt x="61" y="350"/>
                </a:lnTo>
                <a:lnTo>
                  <a:pt x="58" y="357"/>
                </a:lnTo>
                <a:lnTo>
                  <a:pt x="54" y="371"/>
                </a:lnTo>
                <a:lnTo>
                  <a:pt x="52" y="388"/>
                </a:lnTo>
                <a:lnTo>
                  <a:pt x="50" y="405"/>
                </a:lnTo>
                <a:lnTo>
                  <a:pt x="50" y="421"/>
                </a:lnTo>
                <a:lnTo>
                  <a:pt x="50" y="429"/>
                </a:lnTo>
                <a:lnTo>
                  <a:pt x="51" y="436"/>
                </a:lnTo>
                <a:lnTo>
                  <a:pt x="53" y="443"/>
                </a:lnTo>
                <a:lnTo>
                  <a:pt x="55" y="448"/>
                </a:lnTo>
                <a:lnTo>
                  <a:pt x="61" y="460"/>
                </a:lnTo>
                <a:lnTo>
                  <a:pt x="69" y="470"/>
                </a:lnTo>
                <a:lnTo>
                  <a:pt x="77" y="480"/>
                </a:lnTo>
                <a:lnTo>
                  <a:pt x="85" y="489"/>
                </a:lnTo>
                <a:lnTo>
                  <a:pt x="93" y="499"/>
                </a:lnTo>
                <a:lnTo>
                  <a:pt x="99" y="510"/>
                </a:lnTo>
                <a:lnTo>
                  <a:pt x="96" y="510"/>
                </a:lnTo>
                <a:lnTo>
                  <a:pt x="93" y="511"/>
                </a:lnTo>
                <a:lnTo>
                  <a:pt x="91" y="510"/>
                </a:lnTo>
                <a:lnTo>
                  <a:pt x="87" y="509"/>
                </a:lnTo>
                <a:lnTo>
                  <a:pt x="85" y="507"/>
                </a:lnTo>
                <a:lnTo>
                  <a:pt x="80" y="501"/>
                </a:lnTo>
                <a:lnTo>
                  <a:pt x="77" y="495"/>
                </a:lnTo>
                <a:lnTo>
                  <a:pt x="61" y="495"/>
                </a:lnTo>
                <a:lnTo>
                  <a:pt x="58" y="495"/>
                </a:lnTo>
                <a:lnTo>
                  <a:pt x="55" y="496"/>
                </a:lnTo>
                <a:lnTo>
                  <a:pt x="53" y="498"/>
                </a:lnTo>
                <a:lnTo>
                  <a:pt x="50" y="500"/>
                </a:lnTo>
                <a:lnTo>
                  <a:pt x="45" y="507"/>
                </a:lnTo>
                <a:lnTo>
                  <a:pt x="42" y="514"/>
                </a:lnTo>
                <a:lnTo>
                  <a:pt x="38" y="521"/>
                </a:lnTo>
                <a:lnTo>
                  <a:pt x="32" y="527"/>
                </a:lnTo>
                <a:lnTo>
                  <a:pt x="30" y="529"/>
                </a:lnTo>
                <a:lnTo>
                  <a:pt x="27" y="532"/>
                </a:lnTo>
                <a:lnTo>
                  <a:pt x="23" y="533"/>
                </a:lnTo>
                <a:lnTo>
                  <a:pt x="19" y="533"/>
                </a:lnTo>
                <a:lnTo>
                  <a:pt x="17" y="532"/>
                </a:lnTo>
                <a:lnTo>
                  <a:pt x="17" y="526"/>
                </a:lnTo>
                <a:lnTo>
                  <a:pt x="17" y="520"/>
                </a:lnTo>
                <a:lnTo>
                  <a:pt x="17" y="511"/>
                </a:lnTo>
                <a:lnTo>
                  <a:pt x="18" y="494"/>
                </a:lnTo>
                <a:lnTo>
                  <a:pt x="19" y="483"/>
                </a:lnTo>
                <a:lnTo>
                  <a:pt x="20" y="461"/>
                </a:lnTo>
                <a:lnTo>
                  <a:pt x="23" y="443"/>
                </a:lnTo>
                <a:lnTo>
                  <a:pt x="26" y="424"/>
                </a:lnTo>
                <a:lnTo>
                  <a:pt x="27" y="406"/>
                </a:lnTo>
                <a:lnTo>
                  <a:pt x="26" y="397"/>
                </a:lnTo>
                <a:lnTo>
                  <a:pt x="25" y="391"/>
                </a:lnTo>
                <a:lnTo>
                  <a:pt x="23" y="386"/>
                </a:lnTo>
                <a:lnTo>
                  <a:pt x="20" y="381"/>
                </a:lnTo>
                <a:lnTo>
                  <a:pt x="18" y="377"/>
                </a:lnTo>
                <a:lnTo>
                  <a:pt x="16" y="371"/>
                </a:lnTo>
                <a:lnTo>
                  <a:pt x="15" y="366"/>
                </a:lnTo>
                <a:lnTo>
                  <a:pt x="15" y="360"/>
                </a:lnTo>
                <a:lnTo>
                  <a:pt x="15" y="350"/>
                </a:lnTo>
                <a:lnTo>
                  <a:pt x="16" y="342"/>
                </a:lnTo>
                <a:lnTo>
                  <a:pt x="18" y="336"/>
                </a:lnTo>
                <a:lnTo>
                  <a:pt x="20" y="329"/>
                </a:lnTo>
                <a:lnTo>
                  <a:pt x="23" y="324"/>
                </a:lnTo>
                <a:lnTo>
                  <a:pt x="25" y="318"/>
                </a:lnTo>
                <a:lnTo>
                  <a:pt x="26" y="312"/>
                </a:lnTo>
                <a:lnTo>
                  <a:pt x="27" y="305"/>
                </a:lnTo>
                <a:lnTo>
                  <a:pt x="27" y="277"/>
                </a:lnTo>
                <a:lnTo>
                  <a:pt x="27" y="255"/>
                </a:lnTo>
                <a:lnTo>
                  <a:pt x="27" y="233"/>
                </a:lnTo>
                <a:lnTo>
                  <a:pt x="27" y="205"/>
                </a:lnTo>
                <a:lnTo>
                  <a:pt x="26" y="195"/>
                </a:lnTo>
                <a:lnTo>
                  <a:pt x="23" y="188"/>
                </a:lnTo>
                <a:lnTo>
                  <a:pt x="18" y="181"/>
                </a:lnTo>
                <a:lnTo>
                  <a:pt x="13" y="173"/>
                </a:lnTo>
                <a:lnTo>
                  <a:pt x="8" y="167"/>
                </a:lnTo>
                <a:lnTo>
                  <a:pt x="4" y="160"/>
                </a:lnTo>
                <a:lnTo>
                  <a:pt x="2" y="156"/>
                </a:lnTo>
                <a:lnTo>
                  <a:pt x="1" y="152"/>
                </a:lnTo>
                <a:lnTo>
                  <a:pt x="0" y="148"/>
                </a:lnTo>
                <a:lnTo>
                  <a:pt x="0" y="143"/>
                </a:lnTo>
                <a:lnTo>
                  <a:pt x="0" y="129"/>
                </a:lnTo>
                <a:lnTo>
                  <a:pt x="2" y="116"/>
                </a:lnTo>
                <a:lnTo>
                  <a:pt x="4" y="102"/>
                </a:lnTo>
                <a:lnTo>
                  <a:pt x="8" y="89"/>
                </a:lnTo>
                <a:lnTo>
                  <a:pt x="13" y="77"/>
                </a:lnTo>
                <a:lnTo>
                  <a:pt x="19" y="69"/>
                </a:lnTo>
                <a:lnTo>
                  <a:pt x="23" y="64"/>
                </a:lnTo>
                <a:lnTo>
                  <a:pt x="26" y="61"/>
                </a:lnTo>
                <a:lnTo>
                  <a:pt x="30" y="59"/>
                </a:lnTo>
                <a:lnTo>
                  <a:pt x="34" y="58"/>
                </a:lnTo>
                <a:lnTo>
                  <a:pt x="39" y="45"/>
                </a:lnTo>
                <a:lnTo>
                  <a:pt x="42" y="35"/>
                </a:lnTo>
                <a:lnTo>
                  <a:pt x="42" y="23"/>
                </a:lnTo>
                <a:lnTo>
                  <a:pt x="42" y="14"/>
                </a:lnTo>
                <a:lnTo>
                  <a:pt x="42" y="8"/>
                </a:lnTo>
                <a:lnTo>
                  <a:pt x="42" y="0"/>
                </a:lnTo>
                <a:lnTo>
                  <a:pt x="54" y="0"/>
                </a:lnTo>
                <a:lnTo>
                  <a:pt x="54" y="11"/>
                </a:lnTo>
                <a:lnTo>
                  <a:pt x="56" y="22"/>
                </a:lnTo>
                <a:lnTo>
                  <a:pt x="58" y="32"/>
                </a:lnTo>
                <a:lnTo>
                  <a:pt x="61" y="41"/>
                </a:lnTo>
                <a:lnTo>
                  <a:pt x="68" y="60"/>
                </a:lnTo>
                <a:lnTo>
                  <a:pt x="72" y="77"/>
                </a:lnTo>
                <a:lnTo>
                  <a:pt x="74" y="86"/>
                </a:lnTo>
                <a:lnTo>
                  <a:pt x="75" y="93"/>
                </a:lnTo>
                <a:lnTo>
                  <a:pt x="75" y="101"/>
                </a:lnTo>
                <a:lnTo>
                  <a:pt x="75" y="109"/>
                </a:lnTo>
                <a:lnTo>
                  <a:pt x="75" y="116"/>
                </a:lnTo>
                <a:lnTo>
                  <a:pt x="75" y="125"/>
                </a:lnTo>
                <a:lnTo>
                  <a:pt x="78" y="133"/>
                </a:lnTo>
                <a:lnTo>
                  <a:pt x="81" y="143"/>
                </a:lnTo>
                <a:lnTo>
                  <a:pt x="81" y="165"/>
                </a:lnTo>
                <a:lnTo>
                  <a:pt x="81" y="177"/>
                </a:lnTo>
                <a:lnTo>
                  <a:pt x="81" y="181"/>
                </a:lnTo>
                <a:lnTo>
                  <a:pt x="81" y="182"/>
                </a:lnTo>
                <a:lnTo>
                  <a:pt x="80" y="189"/>
                </a:lnTo>
                <a:lnTo>
                  <a:pt x="80" y="196"/>
                </a:lnTo>
                <a:lnTo>
                  <a:pt x="82" y="203"/>
                </a:lnTo>
                <a:lnTo>
                  <a:pt x="83" y="209"/>
                </a:lnTo>
                <a:lnTo>
                  <a:pt x="88" y="220"/>
                </a:lnTo>
                <a:lnTo>
                  <a:pt x="92" y="228"/>
                </a:lnTo>
                <a:lnTo>
                  <a:pt x="97" y="244"/>
                </a:lnTo>
                <a:lnTo>
                  <a:pt x="102" y="259"/>
                </a:lnTo>
                <a:lnTo>
                  <a:pt x="109" y="273"/>
                </a:lnTo>
                <a:lnTo>
                  <a:pt x="115" y="288"/>
                </a:lnTo>
                <a:lnTo>
                  <a:pt x="122" y="302"/>
                </a:lnTo>
                <a:lnTo>
                  <a:pt x="128" y="317"/>
                </a:lnTo>
                <a:lnTo>
                  <a:pt x="134" y="333"/>
                </a:lnTo>
                <a:lnTo>
                  <a:pt x="138" y="348"/>
                </a:lnTo>
                <a:lnTo>
                  <a:pt x="135" y="342"/>
                </a:lnTo>
                <a:lnTo>
                  <a:pt x="132" y="338"/>
                </a:lnTo>
                <a:lnTo>
                  <a:pt x="127" y="334"/>
                </a:lnTo>
                <a:lnTo>
                  <a:pt x="122" y="330"/>
                </a:lnTo>
                <a:lnTo>
                  <a:pt x="116" y="328"/>
                </a:lnTo>
                <a:lnTo>
                  <a:pt x="111" y="326"/>
                </a:lnTo>
                <a:lnTo>
                  <a:pt x="106" y="325"/>
                </a:lnTo>
                <a:lnTo>
                  <a:pt x="99" y="32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11" name="Freeform 143"/>
          <p:cNvSpPr>
            <a:spLocks/>
          </p:cNvSpPr>
          <p:nvPr/>
        </p:nvSpPr>
        <p:spPr bwMode="auto">
          <a:xfrm>
            <a:off x="11193855" y="1519793"/>
            <a:ext cx="880806" cy="646063"/>
          </a:xfrm>
          <a:custGeom>
            <a:avLst/>
            <a:gdLst>
              <a:gd name="T0" fmla="*/ 221 w 848"/>
              <a:gd name="T1" fmla="*/ 566 h 621"/>
              <a:gd name="T2" fmla="*/ 199 w 848"/>
              <a:gd name="T3" fmla="*/ 535 h 621"/>
              <a:gd name="T4" fmla="*/ 194 w 848"/>
              <a:gd name="T5" fmla="*/ 494 h 621"/>
              <a:gd name="T6" fmla="*/ 204 w 848"/>
              <a:gd name="T7" fmla="*/ 442 h 621"/>
              <a:gd name="T8" fmla="*/ 249 w 848"/>
              <a:gd name="T9" fmla="*/ 366 h 621"/>
              <a:gd name="T10" fmla="*/ 312 w 848"/>
              <a:gd name="T11" fmla="*/ 303 h 621"/>
              <a:gd name="T12" fmla="*/ 380 w 848"/>
              <a:gd name="T13" fmla="*/ 264 h 621"/>
              <a:gd name="T14" fmla="*/ 425 w 848"/>
              <a:gd name="T15" fmla="*/ 238 h 621"/>
              <a:gd name="T16" fmla="*/ 459 w 848"/>
              <a:gd name="T17" fmla="*/ 215 h 621"/>
              <a:gd name="T18" fmla="*/ 485 w 848"/>
              <a:gd name="T19" fmla="*/ 211 h 621"/>
              <a:gd name="T20" fmla="*/ 499 w 848"/>
              <a:gd name="T21" fmla="*/ 200 h 621"/>
              <a:gd name="T22" fmla="*/ 527 w 848"/>
              <a:gd name="T23" fmla="*/ 169 h 621"/>
              <a:gd name="T24" fmla="*/ 576 w 848"/>
              <a:gd name="T25" fmla="*/ 155 h 621"/>
              <a:gd name="T26" fmla="*/ 643 w 848"/>
              <a:gd name="T27" fmla="*/ 143 h 621"/>
              <a:gd name="T28" fmla="*/ 683 w 848"/>
              <a:gd name="T29" fmla="*/ 126 h 621"/>
              <a:gd name="T30" fmla="*/ 748 w 848"/>
              <a:gd name="T31" fmla="*/ 108 h 621"/>
              <a:gd name="T32" fmla="*/ 816 w 848"/>
              <a:gd name="T33" fmla="*/ 83 h 621"/>
              <a:gd name="T34" fmla="*/ 845 w 848"/>
              <a:gd name="T35" fmla="*/ 57 h 621"/>
              <a:gd name="T36" fmla="*/ 847 w 848"/>
              <a:gd name="T37" fmla="*/ 38 h 621"/>
              <a:gd name="T38" fmla="*/ 832 w 848"/>
              <a:gd name="T39" fmla="*/ 20 h 621"/>
              <a:gd name="T40" fmla="*/ 791 w 848"/>
              <a:gd name="T41" fmla="*/ 1 h 621"/>
              <a:gd name="T42" fmla="*/ 735 w 848"/>
              <a:gd name="T43" fmla="*/ 8 h 621"/>
              <a:gd name="T44" fmla="*/ 640 w 848"/>
              <a:gd name="T45" fmla="*/ 57 h 621"/>
              <a:gd name="T46" fmla="*/ 575 w 848"/>
              <a:gd name="T47" fmla="*/ 87 h 621"/>
              <a:gd name="T48" fmla="*/ 518 w 848"/>
              <a:gd name="T49" fmla="*/ 95 h 621"/>
              <a:gd name="T50" fmla="*/ 493 w 848"/>
              <a:gd name="T51" fmla="*/ 80 h 621"/>
              <a:gd name="T52" fmla="*/ 464 w 848"/>
              <a:gd name="T53" fmla="*/ 73 h 621"/>
              <a:gd name="T54" fmla="*/ 439 w 848"/>
              <a:gd name="T55" fmla="*/ 89 h 621"/>
              <a:gd name="T56" fmla="*/ 409 w 848"/>
              <a:gd name="T57" fmla="*/ 97 h 621"/>
              <a:gd name="T58" fmla="*/ 356 w 848"/>
              <a:gd name="T59" fmla="*/ 122 h 621"/>
              <a:gd name="T60" fmla="*/ 291 w 848"/>
              <a:gd name="T61" fmla="*/ 170 h 621"/>
              <a:gd name="T62" fmla="*/ 257 w 848"/>
              <a:gd name="T63" fmla="*/ 177 h 621"/>
              <a:gd name="T64" fmla="*/ 225 w 848"/>
              <a:gd name="T65" fmla="*/ 185 h 621"/>
              <a:gd name="T66" fmla="*/ 197 w 848"/>
              <a:gd name="T67" fmla="*/ 189 h 621"/>
              <a:gd name="T68" fmla="*/ 183 w 848"/>
              <a:gd name="T69" fmla="*/ 200 h 621"/>
              <a:gd name="T70" fmla="*/ 192 w 848"/>
              <a:gd name="T71" fmla="*/ 244 h 621"/>
              <a:gd name="T72" fmla="*/ 172 w 848"/>
              <a:gd name="T73" fmla="*/ 275 h 621"/>
              <a:gd name="T74" fmla="*/ 132 w 848"/>
              <a:gd name="T75" fmla="*/ 306 h 621"/>
              <a:gd name="T76" fmla="*/ 105 w 848"/>
              <a:gd name="T77" fmla="*/ 333 h 621"/>
              <a:gd name="T78" fmla="*/ 113 w 848"/>
              <a:gd name="T79" fmla="*/ 350 h 621"/>
              <a:gd name="T80" fmla="*/ 129 w 848"/>
              <a:gd name="T81" fmla="*/ 367 h 621"/>
              <a:gd name="T82" fmla="*/ 120 w 848"/>
              <a:gd name="T83" fmla="*/ 380 h 621"/>
              <a:gd name="T84" fmla="*/ 75 w 848"/>
              <a:gd name="T85" fmla="*/ 394 h 621"/>
              <a:gd name="T86" fmla="*/ 56 w 848"/>
              <a:gd name="T87" fmla="*/ 409 h 621"/>
              <a:gd name="T88" fmla="*/ 50 w 848"/>
              <a:gd name="T89" fmla="*/ 444 h 621"/>
              <a:gd name="T90" fmla="*/ 46 w 848"/>
              <a:gd name="T91" fmla="*/ 464 h 621"/>
              <a:gd name="T92" fmla="*/ 17 w 848"/>
              <a:gd name="T93" fmla="*/ 486 h 621"/>
              <a:gd name="T94" fmla="*/ 0 w 848"/>
              <a:gd name="T95" fmla="*/ 509 h 621"/>
              <a:gd name="T96" fmla="*/ 4 w 848"/>
              <a:gd name="T97" fmla="*/ 527 h 621"/>
              <a:gd name="T98" fmla="*/ 26 w 848"/>
              <a:gd name="T99" fmla="*/ 548 h 621"/>
              <a:gd name="T100" fmla="*/ 89 w 848"/>
              <a:gd name="T101" fmla="*/ 555 h 621"/>
              <a:gd name="T102" fmla="*/ 99 w 848"/>
              <a:gd name="T103" fmla="*/ 574 h 621"/>
              <a:gd name="T104" fmla="*/ 104 w 848"/>
              <a:gd name="T105" fmla="*/ 609 h 621"/>
              <a:gd name="T106" fmla="*/ 111 w 848"/>
              <a:gd name="T107" fmla="*/ 614 h 621"/>
              <a:gd name="T108" fmla="*/ 151 w 848"/>
              <a:gd name="T109" fmla="*/ 609 h 621"/>
              <a:gd name="T110" fmla="*/ 291 w 848"/>
              <a:gd name="T111" fmla="*/ 621 h 621"/>
              <a:gd name="T112" fmla="*/ 293 w 848"/>
              <a:gd name="T11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48" h="621">
                <a:moveTo>
                  <a:pt x="293" y="621"/>
                </a:moveTo>
                <a:lnTo>
                  <a:pt x="261" y="595"/>
                </a:lnTo>
                <a:lnTo>
                  <a:pt x="228" y="571"/>
                </a:lnTo>
                <a:lnTo>
                  <a:pt x="221" y="566"/>
                </a:lnTo>
                <a:lnTo>
                  <a:pt x="214" y="558"/>
                </a:lnTo>
                <a:lnTo>
                  <a:pt x="209" y="552"/>
                </a:lnTo>
                <a:lnTo>
                  <a:pt x="203" y="544"/>
                </a:lnTo>
                <a:lnTo>
                  <a:pt x="199" y="535"/>
                </a:lnTo>
                <a:lnTo>
                  <a:pt x="196" y="526"/>
                </a:lnTo>
                <a:lnTo>
                  <a:pt x="194" y="516"/>
                </a:lnTo>
                <a:lnTo>
                  <a:pt x="193" y="505"/>
                </a:lnTo>
                <a:lnTo>
                  <a:pt x="194" y="494"/>
                </a:lnTo>
                <a:lnTo>
                  <a:pt x="194" y="485"/>
                </a:lnTo>
                <a:lnTo>
                  <a:pt x="196" y="474"/>
                </a:lnTo>
                <a:lnTo>
                  <a:pt x="198" y="463"/>
                </a:lnTo>
                <a:lnTo>
                  <a:pt x="204" y="442"/>
                </a:lnTo>
                <a:lnTo>
                  <a:pt x="213" y="423"/>
                </a:lnTo>
                <a:lnTo>
                  <a:pt x="223" y="402"/>
                </a:lnTo>
                <a:lnTo>
                  <a:pt x="235" y="384"/>
                </a:lnTo>
                <a:lnTo>
                  <a:pt x="249" y="366"/>
                </a:lnTo>
                <a:lnTo>
                  <a:pt x="263" y="348"/>
                </a:lnTo>
                <a:lnTo>
                  <a:pt x="279" y="332"/>
                </a:lnTo>
                <a:lnTo>
                  <a:pt x="295" y="317"/>
                </a:lnTo>
                <a:lnTo>
                  <a:pt x="312" y="303"/>
                </a:lnTo>
                <a:lnTo>
                  <a:pt x="330" y="291"/>
                </a:lnTo>
                <a:lnTo>
                  <a:pt x="347" y="280"/>
                </a:lnTo>
                <a:lnTo>
                  <a:pt x="364" y="270"/>
                </a:lnTo>
                <a:lnTo>
                  <a:pt x="380" y="264"/>
                </a:lnTo>
                <a:lnTo>
                  <a:pt x="397" y="258"/>
                </a:lnTo>
                <a:lnTo>
                  <a:pt x="407" y="253"/>
                </a:lnTo>
                <a:lnTo>
                  <a:pt x="417" y="245"/>
                </a:lnTo>
                <a:lnTo>
                  <a:pt x="425" y="238"/>
                </a:lnTo>
                <a:lnTo>
                  <a:pt x="433" y="230"/>
                </a:lnTo>
                <a:lnTo>
                  <a:pt x="443" y="224"/>
                </a:lnTo>
                <a:lnTo>
                  <a:pt x="453" y="217"/>
                </a:lnTo>
                <a:lnTo>
                  <a:pt x="459" y="215"/>
                </a:lnTo>
                <a:lnTo>
                  <a:pt x="466" y="213"/>
                </a:lnTo>
                <a:lnTo>
                  <a:pt x="473" y="212"/>
                </a:lnTo>
                <a:lnTo>
                  <a:pt x="482" y="212"/>
                </a:lnTo>
                <a:lnTo>
                  <a:pt x="485" y="211"/>
                </a:lnTo>
                <a:lnTo>
                  <a:pt x="488" y="210"/>
                </a:lnTo>
                <a:lnTo>
                  <a:pt x="492" y="209"/>
                </a:lnTo>
                <a:lnTo>
                  <a:pt x="494" y="206"/>
                </a:lnTo>
                <a:lnTo>
                  <a:pt x="499" y="200"/>
                </a:lnTo>
                <a:lnTo>
                  <a:pt x="504" y="193"/>
                </a:lnTo>
                <a:lnTo>
                  <a:pt x="510" y="181"/>
                </a:lnTo>
                <a:lnTo>
                  <a:pt x="517" y="173"/>
                </a:lnTo>
                <a:lnTo>
                  <a:pt x="527" y="169"/>
                </a:lnTo>
                <a:lnTo>
                  <a:pt x="537" y="164"/>
                </a:lnTo>
                <a:lnTo>
                  <a:pt x="548" y="161"/>
                </a:lnTo>
                <a:lnTo>
                  <a:pt x="558" y="159"/>
                </a:lnTo>
                <a:lnTo>
                  <a:pt x="576" y="155"/>
                </a:lnTo>
                <a:lnTo>
                  <a:pt x="595" y="151"/>
                </a:lnTo>
                <a:lnTo>
                  <a:pt x="614" y="149"/>
                </a:lnTo>
                <a:lnTo>
                  <a:pt x="633" y="145"/>
                </a:lnTo>
                <a:lnTo>
                  <a:pt x="643" y="143"/>
                </a:lnTo>
                <a:lnTo>
                  <a:pt x="654" y="139"/>
                </a:lnTo>
                <a:lnTo>
                  <a:pt x="663" y="135"/>
                </a:lnTo>
                <a:lnTo>
                  <a:pt x="674" y="131"/>
                </a:lnTo>
                <a:lnTo>
                  <a:pt x="683" y="126"/>
                </a:lnTo>
                <a:lnTo>
                  <a:pt x="694" y="122"/>
                </a:lnTo>
                <a:lnTo>
                  <a:pt x="705" y="119"/>
                </a:lnTo>
                <a:lnTo>
                  <a:pt x="719" y="116"/>
                </a:lnTo>
                <a:lnTo>
                  <a:pt x="748" y="108"/>
                </a:lnTo>
                <a:lnTo>
                  <a:pt x="777" y="99"/>
                </a:lnTo>
                <a:lnTo>
                  <a:pt x="791" y="95"/>
                </a:lnTo>
                <a:lnTo>
                  <a:pt x="804" y="90"/>
                </a:lnTo>
                <a:lnTo>
                  <a:pt x="816" y="83"/>
                </a:lnTo>
                <a:lnTo>
                  <a:pt x="826" y="77"/>
                </a:lnTo>
                <a:lnTo>
                  <a:pt x="835" y="69"/>
                </a:lnTo>
                <a:lnTo>
                  <a:pt x="841" y="61"/>
                </a:lnTo>
                <a:lnTo>
                  <a:pt x="845" y="57"/>
                </a:lnTo>
                <a:lnTo>
                  <a:pt x="846" y="52"/>
                </a:lnTo>
                <a:lnTo>
                  <a:pt x="847" y="47"/>
                </a:lnTo>
                <a:lnTo>
                  <a:pt x="848" y="42"/>
                </a:lnTo>
                <a:lnTo>
                  <a:pt x="847" y="38"/>
                </a:lnTo>
                <a:lnTo>
                  <a:pt x="846" y="34"/>
                </a:lnTo>
                <a:lnTo>
                  <a:pt x="843" y="31"/>
                </a:lnTo>
                <a:lnTo>
                  <a:pt x="840" y="27"/>
                </a:lnTo>
                <a:lnTo>
                  <a:pt x="832" y="20"/>
                </a:lnTo>
                <a:lnTo>
                  <a:pt x="822" y="14"/>
                </a:lnTo>
                <a:lnTo>
                  <a:pt x="811" y="7"/>
                </a:lnTo>
                <a:lnTo>
                  <a:pt x="800" y="3"/>
                </a:lnTo>
                <a:lnTo>
                  <a:pt x="791" y="1"/>
                </a:lnTo>
                <a:lnTo>
                  <a:pt x="782" y="0"/>
                </a:lnTo>
                <a:lnTo>
                  <a:pt x="766" y="1"/>
                </a:lnTo>
                <a:lnTo>
                  <a:pt x="751" y="3"/>
                </a:lnTo>
                <a:lnTo>
                  <a:pt x="735" y="8"/>
                </a:lnTo>
                <a:lnTo>
                  <a:pt x="719" y="15"/>
                </a:lnTo>
                <a:lnTo>
                  <a:pt x="687" y="30"/>
                </a:lnTo>
                <a:lnTo>
                  <a:pt x="656" y="47"/>
                </a:lnTo>
                <a:lnTo>
                  <a:pt x="640" y="57"/>
                </a:lnTo>
                <a:lnTo>
                  <a:pt x="623" y="66"/>
                </a:lnTo>
                <a:lnTo>
                  <a:pt x="607" y="73"/>
                </a:lnTo>
                <a:lnTo>
                  <a:pt x="591" y="81"/>
                </a:lnTo>
                <a:lnTo>
                  <a:pt x="575" y="87"/>
                </a:lnTo>
                <a:lnTo>
                  <a:pt x="559" y="92"/>
                </a:lnTo>
                <a:lnTo>
                  <a:pt x="541" y="95"/>
                </a:lnTo>
                <a:lnTo>
                  <a:pt x="524" y="96"/>
                </a:lnTo>
                <a:lnTo>
                  <a:pt x="518" y="95"/>
                </a:lnTo>
                <a:lnTo>
                  <a:pt x="511" y="92"/>
                </a:lnTo>
                <a:lnTo>
                  <a:pt x="505" y="89"/>
                </a:lnTo>
                <a:lnTo>
                  <a:pt x="499" y="84"/>
                </a:lnTo>
                <a:lnTo>
                  <a:pt x="493" y="80"/>
                </a:lnTo>
                <a:lnTo>
                  <a:pt x="487" y="77"/>
                </a:lnTo>
                <a:lnTo>
                  <a:pt x="481" y="73"/>
                </a:lnTo>
                <a:lnTo>
                  <a:pt x="474" y="72"/>
                </a:lnTo>
                <a:lnTo>
                  <a:pt x="464" y="73"/>
                </a:lnTo>
                <a:lnTo>
                  <a:pt x="456" y="77"/>
                </a:lnTo>
                <a:lnTo>
                  <a:pt x="450" y="80"/>
                </a:lnTo>
                <a:lnTo>
                  <a:pt x="444" y="84"/>
                </a:lnTo>
                <a:lnTo>
                  <a:pt x="439" y="89"/>
                </a:lnTo>
                <a:lnTo>
                  <a:pt x="433" y="92"/>
                </a:lnTo>
                <a:lnTo>
                  <a:pt x="428" y="95"/>
                </a:lnTo>
                <a:lnTo>
                  <a:pt x="420" y="96"/>
                </a:lnTo>
                <a:lnTo>
                  <a:pt x="409" y="97"/>
                </a:lnTo>
                <a:lnTo>
                  <a:pt x="398" y="99"/>
                </a:lnTo>
                <a:lnTo>
                  <a:pt x="387" y="104"/>
                </a:lnTo>
                <a:lnTo>
                  <a:pt x="376" y="109"/>
                </a:lnTo>
                <a:lnTo>
                  <a:pt x="356" y="122"/>
                </a:lnTo>
                <a:lnTo>
                  <a:pt x="336" y="136"/>
                </a:lnTo>
                <a:lnTo>
                  <a:pt x="317" y="151"/>
                </a:lnTo>
                <a:lnTo>
                  <a:pt x="300" y="164"/>
                </a:lnTo>
                <a:lnTo>
                  <a:pt x="291" y="170"/>
                </a:lnTo>
                <a:lnTo>
                  <a:pt x="282" y="173"/>
                </a:lnTo>
                <a:lnTo>
                  <a:pt x="274" y="176"/>
                </a:lnTo>
                <a:lnTo>
                  <a:pt x="266" y="177"/>
                </a:lnTo>
                <a:lnTo>
                  <a:pt x="257" y="177"/>
                </a:lnTo>
                <a:lnTo>
                  <a:pt x="250" y="178"/>
                </a:lnTo>
                <a:lnTo>
                  <a:pt x="241" y="181"/>
                </a:lnTo>
                <a:lnTo>
                  <a:pt x="234" y="183"/>
                </a:lnTo>
                <a:lnTo>
                  <a:pt x="225" y="185"/>
                </a:lnTo>
                <a:lnTo>
                  <a:pt x="217" y="187"/>
                </a:lnTo>
                <a:lnTo>
                  <a:pt x="209" y="188"/>
                </a:lnTo>
                <a:lnTo>
                  <a:pt x="200" y="188"/>
                </a:lnTo>
                <a:lnTo>
                  <a:pt x="197" y="189"/>
                </a:lnTo>
                <a:lnTo>
                  <a:pt x="193" y="190"/>
                </a:lnTo>
                <a:lnTo>
                  <a:pt x="189" y="192"/>
                </a:lnTo>
                <a:lnTo>
                  <a:pt x="186" y="195"/>
                </a:lnTo>
                <a:lnTo>
                  <a:pt x="183" y="200"/>
                </a:lnTo>
                <a:lnTo>
                  <a:pt x="182" y="204"/>
                </a:lnTo>
                <a:lnTo>
                  <a:pt x="187" y="219"/>
                </a:lnTo>
                <a:lnTo>
                  <a:pt x="193" y="235"/>
                </a:lnTo>
                <a:lnTo>
                  <a:pt x="192" y="244"/>
                </a:lnTo>
                <a:lnTo>
                  <a:pt x="189" y="253"/>
                </a:lnTo>
                <a:lnTo>
                  <a:pt x="185" y="261"/>
                </a:lnTo>
                <a:lnTo>
                  <a:pt x="179" y="268"/>
                </a:lnTo>
                <a:lnTo>
                  <a:pt x="172" y="275"/>
                </a:lnTo>
                <a:lnTo>
                  <a:pt x="165" y="282"/>
                </a:lnTo>
                <a:lnTo>
                  <a:pt x="157" y="288"/>
                </a:lnTo>
                <a:lnTo>
                  <a:pt x="148" y="294"/>
                </a:lnTo>
                <a:lnTo>
                  <a:pt x="132" y="306"/>
                </a:lnTo>
                <a:lnTo>
                  <a:pt x="118" y="317"/>
                </a:lnTo>
                <a:lnTo>
                  <a:pt x="113" y="322"/>
                </a:lnTo>
                <a:lnTo>
                  <a:pt x="108" y="328"/>
                </a:lnTo>
                <a:lnTo>
                  <a:pt x="105" y="333"/>
                </a:lnTo>
                <a:lnTo>
                  <a:pt x="104" y="340"/>
                </a:lnTo>
                <a:lnTo>
                  <a:pt x="105" y="343"/>
                </a:lnTo>
                <a:lnTo>
                  <a:pt x="108" y="347"/>
                </a:lnTo>
                <a:lnTo>
                  <a:pt x="113" y="350"/>
                </a:lnTo>
                <a:lnTo>
                  <a:pt x="118" y="354"/>
                </a:lnTo>
                <a:lnTo>
                  <a:pt x="122" y="358"/>
                </a:lnTo>
                <a:lnTo>
                  <a:pt x="127" y="363"/>
                </a:lnTo>
                <a:lnTo>
                  <a:pt x="129" y="367"/>
                </a:lnTo>
                <a:lnTo>
                  <a:pt x="130" y="370"/>
                </a:lnTo>
                <a:lnTo>
                  <a:pt x="131" y="373"/>
                </a:lnTo>
                <a:lnTo>
                  <a:pt x="131" y="377"/>
                </a:lnTo>
                <a:lnTo>
                  <a:pt x="120" y="380"/>
                </a:lnTo>
                <a:lnTo>
                  <a:pt x="107" y="382"/>
                </a:lnTo>
                <a:lnTo>
                  <a:pt x="94" y="386"/>
                </a:lnTo>
                <a:lnTo>
                  <a:pt x="80" y="390"/>
                </a:lnTo>
                <a:lnTo>
                  <a:pt x="75" y="394"/>
                </a:lnTo>
                <a:lnTo>
                  <a:pt x="68" y="397"/>
                </a:lnTo>
                <a:lnTo>
                  <a:pt x="64" y="400"/>
                </a:lnTo>
                <a:lnTo>
                  <a:pt x="60" y="404"/>
                </a:lnTo>
                <a:lnTo>
                  <a:pt x="56" y="409"/>
                </a:lnTo>
                <a:lnTo>
                  <a:pt x="53" y="413"/>
                </a:lnTo>
                <a:lnTo>
                  <a:pt x="51" y="419"/>
                </a:lnTo>
                <a:lnTo>
                  <a:pt x="50" y="424"/>
                </a:lnTo>
                <a:lnTo>
                  <a:pt x="50" y="444"/>
                </a:lnTo>
                <a:lnTo>
                  <a:pt x="50" y="451"/>
                </a:lnTo>
                <a:lnTo>
                  <a:pt x="50" y="455"/>
                </a:lnTo>
                <a:lnTo>
                  <a:pt x="48" y="460"/>
                </a:lnTo>
                <a:lnTo>
                  <a:pt x="46" y="464"/>
                </a:lnTo>
                <a:lnTo>
                  <a:pt x="43" y="467"/>
                </a:lnTo>
                <a:lnTo>
                  <a:pt x="35" y="474"/>
                </a:lnTo>
                <a:lnTo>
                  <a:pt x="25" y="479"/>
                </a:lnTo>
                <a:lnTo>
                  <a:pt x="17" y="486"/>
                </a:lnTo>
                <a:lnTo>
                  <a:pt x="8" y="494"/>
                </a:lnTo>
                <a:lnTo>
                  <a:pt x="5" y="499"/>
                </a:lnTo>
                <a:lnTo>
                  <a:pt x="3" y="504"/>
                </a:lnTo>
                <a:lnTo>
                  <a:pt x="0" y="509"/>
                </a:lnTo>
                <a:lnTo>
                  <a:pt x="0" y="517"/>
                </a:lnTo>
                <a:lnTo>
                  <a:pt x="0" y="520"/>
                </a:lnTo>
                <a:lnTo>
                  <a:pt x="2" y="523"/>
                </a:lnTo>
                <a:lnTo>
                  <a:pt x="4" y="527"/>
                </a:lnTo>
                <a:lnTo>
                  <a:pt x="5" y="530"/>
                </a:lnTo>
                <a:lnTo>
                  <a:pt x="10" y="536"/>
                </a:lnTo>
                <a:lnTo>
                  <a:pt x="16" y="541"/>
                </a:lnTo>
                <a:lnTo>
                  <a:pt x="26" y="548"/>
                </a:lnTo>
                <a:lnTo>
                  <a:pt x="31" y="552"/>
                </a:lnTo>
                <a:lnTo>
                  <a:pt x="81" y="552"/>
                </a:lnTo>
                <a:lnTo>
                  <a:pt x="86" y="553"/>
                </a:lnTo>
                <a:lnTo>
                  <a:pt x="89" y="555"/>
                </a:lnTo>
                <a:lnTo>
                  <a:pt x="92" y="557"/>
                </a:lnTo>
                <a:lnTo>
                  <a:pt x="94" y="560"/>
                </a:lnTo>
                <a:lnTo>
                  <a:pt x="98" y="567"/>
                </a:lnTo>
                <a:lnTo>
                  <a:pt x="99" y="574"/>
                </a:lnTo>
                <a:lnTo>
                  <a:pt x="99" y="583"/>
                </a:lnTo>
                <a:lnTo>
                  <a:pt x="100" y="592"/>
                </a:lnTo>
                <a:lnTo>
                  <a:pt x="101" y="600"/>
                </a:lnTo>
                <a:lnTo>
                  <a:pt x="104" y="609"/>
                </a:lnTo>
                <a:lnTo>
                  <a:pt x="105" y="611"/>
                </a:lnTo>
                <a:lnTo>
                  <a:pt x="106" y="612"/>
                </a:lnTo>
                <a:lnTo>
                  <a:pt x="108" y="613"/>
                </a:lnTo>
                <a:lnTo>
                  <a:pt x="111" y="614"/>
                </a:lnTo>
                <a:lnTo>
                  <a:pt x="117" y="614"/>
                </a:lnTo>
                <a:lnTo>
                  <a:pt x="124" y="613"/>
                </a:lnTo>
                <a:lnTo>
                  <a:pt x="138" y="611"/>
                </a:lnTo>
                <a:lnTo>
                  <a:pt x="151" y="609"/>
                </a:lnTo>
                <a:lnTo>
                  <a:pt x="162" y="621"/>
                </a:lnTo>
                <a:lnTo>
                  <a:pt x="238" y="621"/>
                </a:lnTo>
                <a:lnTo>
                  <a:pt x="277" y="621"/>
                </a:lnTo>
                <a:lnTo>
                  <a:pt x="291" y="621"/>
                </a:lnTo>
                <a:lnTo>
                  <a:pt x="293" y="621"/>
                </a:lnTo>
                <a:lnTo>
                  <a:pt x="285" y="610"/>
                </a:lnTo>
                <a:lnTo>
                  <a:pt x="278" y="601"/>
                </a:lnTo>
                <a:lnTo>
                  <a:pt x="293" y="62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12" name="Freeform 144"/>
          <p:cNvSpPr>
            <a:spLocks/>
          </p:cNvSpPr>
          <p:nvPr/>
        </p:nvSpPr>
        <p:spPr bwMode="auto">
          <a:xfrm>
            <a:off x="9606737" y="1453318"/>
            <a:ext cx="8552528" cy="3184608"/>
          </a:xfrm>
          <a:custGeom>
            <a:avLst/>
            <a:gdLst>
              <a:gd name="T0" fmla="*/ 5836 w 8234"/>
              <a:gd name="T1" fmla="*/ 2191 h 3066"/>
              <a:gd name="T2" fmla="*/ 5712 w 8234"/>
              <a:gd name="T3" fmla="*/ 1948 h 3066"/>
              <a:gd name="T4" fmla="*/ 6010 w 8234"/>
              <a:gd name="T5" fmla="*/ 1561 h 3066"/>
              <a:gd name="T6" fmla="*/ 6677 w 8234"/>
              <a:gd name="T7" fmla="*/ 1397 h 3066"/>
              <a:gd name="T8" fmla="*/ 6979 w 8234"/>
              <a:gd name="T9" fmla="*/ 1350 h 3066"/>
              <a:gd name="T10" fmla="*/ 6662 w 8234"/>
              <a:gd name="T11" fmla="*/ 1668 h 3066"/>
              <a:gd name="T12" fmla="*/ 6750 w 8234"/>
              <a:gd name="T13" fmla="*/ 1949 h 3066"/>
              <a:gd name="T14" fmla="*/ 6899 w 8234"/>
              <a:gd name="T15" fmla="*/ 1673 h 3066"/>
              <a:gd name="T16" fmla="*/ 7322 w 8234"/>
              <a:gd name="T17" fmla="*/ 1500 h 3066"/>
              <a:gd name="T18" fmla="*/ 7674 w 8234"/>
              <a:gd name="T19" fmla="*/ 1229 h 3066"/>
              <a:gd name="T20" fmla="*/ 7839 w 8234"/>
              <a:gd name="T21" fmla="*/ 1052 h 3066"/>
              <a:gd name="T22" fmla="*/ 8186 w 8234"/>
              <a:gd name="T23" fmla="*/ 1018 h 3066"/>
              <a:gd name="T24" fmla="*/ 7284 w 8234"/>
              <a:gd name="T25" fmla="*/ 749 h 3066"/>
              <a:gd name="T26" fmla="*/ 6706 w 8234"/>
              <a:gd name="T27" fmla="*/ 640 h 3066"/>
              <a:gd name="T28" fmla="*/ 6008 w 8234"/>
              <a:gd name="T29" fmla="*/ 467 h 3066"/>
              <a:gd name="T30" fmla="*/ 5410 w 8234"/>
              <a:gd name="T31" fmla="*/ 585 h 3066"/>
              <a:gd name="T32" fmla="*/ 5263 w 8234"/>
              <a:gd name="T33" fmla="*/ 415 h 3066"/>
              <a:gd name="T34" fmla="*/ 4666 w 8234"/>
              <a:gd name="T35" fmla="*/ 418 h 3066"/>
              <a:gd name="T36" fmla="*/ 4423 w 8234"/>
              <a:gd name="T37" fmla="*/ 302 h 3066"/>
              <a:gd name="T38" fmla="*/ 4139 w 8234"/>
              <a:gd name="T39" fmla="*/ 12 h 3066"/>
              <a:gd name="T40" fmla="*/ 3679 w 8234"/>
              <a:gd name="T41" fmla="*/ 148 h 3066"/>
              <a:gd name="T42" fmla="*/ 3054 w 8234"/>
              <a:gd name="T43" fmla="*/ 374 h 3066"/>
              <a:gd name="T44" fmla="*/ 2730 w 8234"/>
              <a:gd name="T45" fmla="*/ 568 h 3066"/>
              <a:gd name="T46" fmla="*/ 2617 w 8234"/>
              <a:gd name="T47" fmla="*/ 653 h 3066"/>
              <a:gd name="T48" fmla="*/ 2584 w 8234"/>
              <a:gd name="T49" fmla="*/ 863 h 3066"/>
              <a:gd name="T50" fmla="*/ 2363 w 8234"/>
              <a:gd name="T51" fmla="*/ 512 h 3066"/>
              <a:gd name="T52" fmla="*/ 2300 w 8234"/>
              <a:gd name="T53" fmla="*/ 852 h 3066"/>
              <a:gd name="T54" fmla="*/ 1916 w 8234"/>
              <a:gd name="T55" fmla="*/ 851 h 3066"/>
              <a:gd name="T56" fmla="*/ 1358 w 8234"/>
              <a:gd name="T57" fmla="*/ 953 h 3066"/>
              <a:gd name="T58" fmla="*/ 1186 w 8234"/>
              <a:gd name="T59" fmla="*/ 881 h 3066"/>
              <a:gd name="T60" fmla="*/ 1029 w 8234"/>
              <a:gd name="T61" fmla="*/ 1057 h 3066"/>
              <a:gd name="T62" fmla="*/ 747 w 8234"/>
              <a:gd name="T63" fmla="*/ 1154 h 3066"/>
              <a:gd name="T64" fmla="*/ 1030 w 8234"/>
              <a:gd name="T65" fmla="*/ 965 h 3066"/>
              <a:gd name="T66" fmla="*/ 433 w 8234"/>
              <a:gd name="T67" fmla="*/ 859 h 3066"/>
              <a:gd name="T68" fmla="*/ 483 w 8234"/>
              <a:gd name="T69" fmla="*/ 1094 h 3066"/>
              <a:gd name="T70" fmla="*/ 547 w 8234"/>
              <a:gd name="T71" fmla="*/ 1328 h 3066"/>
              <a:gd name="T72" fmla="*/ 183 w 8234"/>
              <a:gd name="T73" fmla="*/ 1578 h 3066"/>
              <a:gd name="T74" fmla="*/ 122 w 8234"/>
              <a:gd name="T75" fmla="*/ 1678 h 3066"/>
              <a:gd name="T76" fmla="*/ 163 w 8234"/>
              <a:gd name="T77" fmla="*/ 1907 h 3066"/>
              <a:gd name="T78" fmla="*/ 179 w 8234"/>
              <a:gd name="T79" fmla="*/ 2182 h 3066"/>
              <a:gd name="T80" fmla="*/ 392 w 8234"/>
              <a:gd name="T81" fmla="*/ 2377 h 3066"/>
              <a:gd name="T82" fmla="*/ 638 w 8234"/>
              <a:gd name="T83" fmla="*/ 2504 h 3066"/>
              <a:gd name="T84" fmla="*/ 875 w 8234"/>
              <a:gd name="T85" fmla="*/ 2433 h 3066"/>
              <a:gd name="T86" fmla="*/ 1051 w 8234"/>
              <a:gd name="T87" fmla="*/ 2715 h 3066"/>
              <a:gd name="T88" fmla="*/ 1296 w 8234"/>
              <a:gd name="T89" fmla="*/ 2862 h 3066"/>
              <a:gd name="T90" fmla="*/ 1408 w 8234"/>
              <a:gd name="T91" fmla="*/ 2737 h 3066"/>
              <a:gd name="T92" fmla="*/ 1498 w 8234"/>
              <a:gd name="T93" fmla="*/ 2393 h 3066"/>
              <a:gd name="T94" fmla="*/ 1479 w 8234"/>
              <a:gd name="T95" fmla="*/ 2555 h 3066"/>
              <a:gd name="T96" fmla="*/ 1599 w 8234"/>
              <a:gd name="T97" fmla="*/ 2776 h 3066"/>
              <a:gd name="T98" fmla="*/ 1674 w 8234"/>
              <a:gd name="T99" fmla="*/ 2937 h 3066"/>
              <a:gd name="T100" fmla="*/ 1996 w 8234"/>
              <a:gd name="T101" fmla="*/ 2983 h 3066"/>
              <a:gd name="T102" fmla="*/ 2178 w 8234"/>
              <a:gd name="T103" fmla="*/ 2975 h 3066"/>
              <a:gd name="T104" fmla="*/ 2428 w 8234"/>
              <a:gd name="T105" fmla="*/ 2926 h 3066"/>
              <a:gd name="T106" fmla="*/ 2594 w 8234"/>
              <a:gd name="T107" fmla="*/ 2948 h 3066"/>
              <a:gd name="T108" fmla="*/ 2814 w 8234"/>
              <a:gd name="T109" fmla="*/ 2743 h 3066"/>
              <a:gd name="T110" fmla="*/ 3071 w 8234"/>
              <a:gd name="T111" fmla="*/ 2391 h 3066"/>
              <a:gd name="T112" fmla="*/ 3484 w 8234"/>
              <a:gd name="T113" fmla="*/ 2147 h 3066"/>
              <a:gd name="T114" fmla="*/ 3827 w 8234"/>
              <a:gd name="T115" fmla="*/ 2060 h 3066"/>
              <a:gd name="T116" fmla="*/ 4234 w 8234"/>
              <a:gd name="T117" fmla="*/ 2186 h 3066"/>
              <a:gd name="T118" fmla="*/ 4808 w 8234"/>
              <a:gd name="T119" fmla="*/ 2172 h 3066"/>
              <a:gd name="T120" fmla="*/ 5185 w 8234"/>
              <a:gd name="T121" fmla="*/ 2132 h 3066"/>
              <a:gd name="T122" fmla="*/ 5542 w 8234"/>
              <a:gd name="T123" fmla="*/ 2289 h 3066"/>
              <a:gd name="T124" fmla="*/ 5410 w 8234"/>
              <a:gd name="T125" fmla="*/ 2588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34" h="3066">
                <a:moveTo>
                  <a:pt x="5382" y="2638"/>
                </a:moveTo>
                <a:lnTo>
                  <a:pt x="5392" y="2640"/>
                </a:lnTo>
                <a:lnTo>
                  <a:pt x="5422" y="2645"/>
                </a:lnTo>
                <a:lnTo>
                  <a:pt x="5440" y="2648"/>
                </a:lnTo>
                <a:lnTo>
                  <a:pt x="5459" y="2651"/>
                </a:lnTo>
                <a:lnTo>
                  <a:pt x="5480" y="2653"/>
                </a:lnTo>
                <a:lnTo>
                  <a:pt x="5501" y="2654"/>
                </a:lnTo>
                <a:lnTo>
                  <a:pt x="5510" y="2653"/>
                </a:lnTo>
                <a:lnTo>
                  <a:pt x="5519" y="2651"/>
                </a:lnTo>
                <a:lnTo>
                  <a:pt x="5528" y="2648"/>
                </a:lnTo>
                <a:lnTo>
                  <a:pt x="5537" y="2644"/>
                </a:lnTo>
                <a:lnTo>
                  <a:pt x="5546" y="2640"/>
                </a:lnTo>
                <a:lnTo>
                  <a:pt x="5554" y="2634"/>
                </a:lnTo>
                <a:lnTo>
                  <a:pt x="5563" y="2628"/>
                </a:lnTo>
                <a:lnTo>
                  <a:pt x="5572" y="2620"/>
                </a:lnTo>
                <a:lnTo>
                  <a:pt x="5589" y="2604"/>
                </a:lnTo>
                <a:lnTo>
                  <a:pt x="5606" y="2586"/>
                </a:lnTo>
                <a:lnTo>
                  <a:pt x="5623" y="2565"/>
                </a:lnTo>
                <a:lnTo>
                  <a:pt x="5640" y="2542"/>
                </a:lnTo>
                <a:lnTo>
                  <a:pt x="5671" y="2498"/>
                </a:lnTo>
                <a:lnTo>
                  <a:pt x="5701" y="2454"/>
                </a:lnTo>
                <a:lnTo>
                  <a:pt x="5715" y="2432"/>
                </a:lnTo>
                <a:lnTo>
                  <a:pt x="5729" y="2414"/>
                </a:lnTo>
                <a:lnTo>
                  <a:pt x="5742" y="2397"/>
                </a:lnTo>
                <a:lnTo>
                  <a:pt x="5755" y="2383"/>
                </a:lnTo>
                <a:lnTo>
                  <a:pt x="5766" y="2370"/>
                </a:lnTo>
                <a:lnTo>
                  <a:pt x="5777" y="2356"/>
                </a:lnTo>
                <a:lnTo>
                  <a:pt x="5789" y="2341"/>
                </a:lnTo>
                <a:lnTo>
                  <a:pt x="5799" y="2324"/>
                </a:lnTo>
                <a:lnTo>
                  <a:pt x="5809" y="2307"/>
                </a:lnTo>
                <a:lnTo>
                  <a:pt x="5819" y="2289"/>
                </a:lnTo>
                <a:lnTo>
                  <a:pt x="5826" y="2272"/>
                </a:lnTo>
                <a:lnTo>
                  <a:pt x="5832" y="2256"/>
                </a:lnTo>
                <a:lnTo>
                  <a:pt x="5835" y="2238"/>
                </a:lnTo>
                <a:lnTo>
                  <a:pt x="5836" y="2221"/>
                </a:lnTo>
                <a:lnTo>
                  <a:pt x="5836" y="2206"/>
                </a:lnTo>
                <a:lnTo>
                  <a:pt x="5836" y="2191"/>
                </a:lnTo>
                <a:lnTo>
                  <a:pt x="5836" y="2176"/>
                </a:lnTo>
                <a:lnTo>
                  <a:pt x="5838" y="2159"/>
                </a:lnTo>
                <a:lnTo>
                  <a:pt x="5840" y="2152"/>
                </a:lnTo>
                <a:lnTo>
                  <a:pt x="5844" y="2143"/>
                </a:lnTo>
                <a:lnTo>
                  <a:pt x="5847" y="2134"/>
                </a:lnTo>
                <a:lnTo>
                  <a:pt x="5851" y="2125"/>
                </a:lnTo>
                <a:lnTo>
                  <a:pt x="5859" y="2110"/>
                </a:lnTo>
                <a:lnTo>
                  <a:pt x="5867" y="2087"/>
                </a:lnTo>
                <a:lnTo>
                  <a:pt x="5872" y="2075"/>
                </a:lnTo>
                <a:lnTo>
                  <a:pt x="5875" y="2061"/>
                </a:lnTo>
                <a:lnTo>
                  <a:pt x="5877" y="2047"/>
                </a:lnTo>
                <a:lnTo>
                  <a:pt x="5878" y="2033"/>
                </a:lnTo>
                <a:lnTo>
                  <a:pt x="5877" y="2023"/>
                </a:lnTo>
                <a:lnTo>
                  <a:pt x="5875" y="2013"/>
                </a:lnTo>
                <a:lnTo>
                  <a:pt x="5872" y="2002"/>
                </a:lnTo>
                <a:lnTo>
                  <a:pt x="5866" y="1992"/>
                </a:lnTo>
                <a:lnTo>
                  <a:pt x="5860" y="1981"/>
                </a:lnTo>
                <a:lnTo>
                  <a:pt x="5853" y="1971"/>
                </a:lnTo>
                <a:lnTo>
                  <a:pt x="5846" y="1960"/>
                </a:lnTo>
                <a:lnTo>
                  <a:pt x="5837" y="1951"/>
                </a:lnTo>
                <a:lnTo>
                  <a:pt x="5829" y="1942"/>
                </a:lnTo>
                <a:lnTo>
                  <a:pt x="5820" y="1934"/>
                </a:lnTo>
                <a:lnTo>
                  <a:pt x="5811" y="1928"/>
                </a:lnTo>
                <a:lnTo>
                  <a:pt x="5802" y="1924"/>
                </a:lnTo>
                <a:lnTo>
                  <a:pt x="5793" y="1920"/>
                </a:lnTo>
                <a:lnTo>
                  <a:pt x="5785" y="1919"/>
                </a:lnTo>
                <a:lnTo>
                  <a:pt x="5781" y="1919"/>
                </a:lnTo>
                <a:lnTo>
                  <a:pt x="5778" y="1920"/>
                </a:lnTo>
                <a:lnTo>
                  <a:pt x="5774" y="1922"/>
                </a:lnTo>
                <a:lnTo>
                  <a:pt x="5770" y="1925"/>
                </a:lnTo>
                <a:lnTo>
                  <a:pt x="5762" y="1931"/>
                </a:lnTo>
                <a:lnTo>
                  <a:pt x="5752" y="1935"/>
                </a:lnTo>
                <a:lnTo>
                  <a:pt x="5743" y="1940"/>
                </a:lnTo>
                <a:lnTo>
                  <a:pt x="5736" y="1944"/>
                </a:lnTo>
                <a:lnTo>
                  <a:pt x="5727" y="1946"/>
                </a:lnTo>
                <a:lnTo>
                  <a:pt x="5720" y="1947"/>
                </a:lnTo>
                <a:lnTo>
                  <a:pt x="5712" y="1948"/>
                </a:lnTo>
                <a:lnTo>
                  <a:pt x="5704" y="1948"/>
                </a:lnTo>
                <a:lnTo>
                  <a:pt x="5698" y="1948"/>
                </a:lnTo>
                <a:lnTo>
                  <a:pt x="5691" y="1946"/>
                </a:lnTo>
                <a:lnTo>
                  <a:pt x="5685" y="1945"/>
                </a:lnTo>
                <a:lnTo>
                  <a:pt x="5679" y="1943"/>
                </a:lnTo>
                <a:lnTo>
                  <a:pt x="5668" y="1936"/>
                </a:lnTo>
                <a:lnTo>
                  <a:pt x="5658" y="1929"/>
                </a:lnTo>
                <a:lnTo>
                  <a:pt x="5649" y="1920"/>
                </a:lnTo>
                <a:lnTo>
                  <a:pt x="5642" y="1912"/>
                </a:lnTo>
                <a:lnTo>
                  <a:pt x="5635" y="1903"/>
                </a:lnTo>
                <a:lnTo>
                  <a:pt x="5630" y="1894"/>
                </a:lnTo>
                <a:lnTo>
                  <a:pt x="5622" y="1879"/>
                </a:lnTo>
                <a:lnTo>
                  <a:pt x="5620" y="1871"/>
                </a:lnTo>
                <a:lnTo>
                  <a:pt x="5621" y="1862"/>
                </a:lnTo>
                <a:lnTo>
                  <a:pt x="5625" y="1853"/>
                </a:lnTo>
                <a:lnTo>
                  <a:pt x="5629" y="1843"/>
                </a:lnTo>
                <a:lnTo>
                  <a:pt x="5634" y="1835"/>
                </a:lnTo>
                <a:lnTo>
                  <a:pt x="5642" y="1825"/>
                </a:lnTo>
                <a:lnTo>
                  <a:pt x="5650" y="1816"/>
                </a:lnTo>
                <a:lnTo>
                  <a:pt x="5659" y="1808"/>
                </a:lnTo>
                <a:lnTo>
                  <a:pt x="5670" y="1798"/>
                </a:lnTo>
                <a:lnTo>
                  <a:pt x="5711" y="1764"/>
                </a:lnTo>
                <a:lnTo>
                  <a:pt x="5748" y="1735"/>
                </a:lnTo>
                <a:lnTo>
                  <a:pt x="5767" y="1714"/>
                </a:lnTo>
                <a:lnTo>
                  <a:pt x="5789" y="1690"/>
                </a:lnTo>
                <a:lnTo>
                  <a:pt x="5811" y="1666"/>
                </a:lnTo>
                <a:lnTo>
                  <a:pt x="5835" y="1641"/>
                </a:lnTo>
                <a:lnTo>
                  <a:pt x="5847" y="1630"/>
                </a:lnTo>
                <a:lnTo>
                  <a:pt x="5860" y="1618"/>
                </a:lnTo>
                <a:lnTo>
                  <a:pt x="5873" y="1609"/>
                </a:lnTo>
                <a:lnTo>
                  <a:pt x="5886" y="1599"/>
                </a:lnTo>
                <a:lnTo>
                  <a:pt x="5899" y="1591"/>
                </a:lnTo>
                <a:lnTo>
                  <a:pt x="5913" y="1584"/>
                </a:lnTo>
                <a:lnTo>
                  <a:pt x="5926" y="1577"/>
                </a:lnTo>
                <a:lnTo>
                  <a:pt x="5940" y="1573"/>
                </a:lnTo>
                <a:lnTo>
                  <a:pt x="5970" y="1568"/>
                </a:lnTo>
                <a:lnTo>
                  <a:pt x="6010" y="1561"/>
                </a:lnTo>
                <a:lnTo>
                  <a:pt x="6056" y="1556"/>
                </a:lnTo>
                <a:lnTo>
                  <a:pt x="6106" y="1550"/>
                </a:lnTo>
                <a:lnTo>
                  <a:pt x="6155" y="1546"/>
                </a:lnTo>
                <a:lnTo>
                  <a:pt x="6199" y="1542"/>
                </a:lnTo>
                <a:lnTo>
                  <a:pt x="6237" y="1539"/>
                </a:lnTo>
                <a:lnTo>
                  <a:pt x="6263" y="1538"/>
                </a:lnTo>
                <a:lnTo>
                  <a:pt x="6276" y="1539"/>
                </a:lnTo>
                <a:lnTo>
                  <a:pt x="6287" y="1541"/>
                </a:lnTo>
                <a:lnTo>
                  <a:pt x="6298" y="1542"/>
                </a:lnTo>
                <a:lnTo>
                  <a:pt x="6309" y="1544"/>
                </a:lnTo>
                <a:lnTo>
                  <a:pt x="6328" y="1549"/>
                </a:lnTo>
                <a:lnTo>
                  <a:pt x="6347" y="1556"/>
                </a:lnTo>
                <a:lnTo>
                  <a:pt x="6363" y="1562"/>
                </a:lnTo>
                <a:lnTo>
                  <a:pt x="6378" y="1568"/>
                </a:lnTo>
                <a:lnTo>
                  <a:pt x="6386" y="1570"/>
                </a:lnTo>
                <a:lnTo>
                  <a:pt x="6394" y="1572"/>
                </a:lnTo>
                <a:lnTo>
                  <a:pt x="6402" y="1573"/>
                </a:lnTo>
                <a:lnTo>
                  <a:pt x="6409" y="1573"/>
                </a:lnTo>
                <a:lnTo>
                  <a:pt x="6426" y="1573"/>
                </a:lnTo>
                <a:lnTo>
                  <a:pt x="6444" y="1573"/>
                </a:lnTo>
                <a:lnTo>
                  <a:pt x="6468" y="1573"/>
                </a:lnTo>
                <a:lnTo>
                  <a:pt x="6502" y="1573"/>
                </a:lnTo>
                <a:lnTo>
                  <a:pt x="6508" y="1552"/>
                </a:lnTo>
                <a:lnTo>
                  <a:pt x="6513" y="1534"/>
                </a:lnTo>
                <a:lnTo>
                  <a:pt x="6520" y="1516"/>
                </a:lnTo>
                <a:lnTo>
                  <a:pt x="6527" y="1498"/>
                </a:lnTo>
                <a:lnTo>
                  <a:pt x="6536" y="1483"/>
                </a:lnTo>
                <a:lnTo>
                  <a:pt x="6544" y="1468"/>
                </a:lnTo>
                <a:lnTo>
                  <a:pt x="6554" y="1455"/>
                </a:lnTo>
                <a:lnTo>
                  <a:pt x="6565" y="1443"/>
                </a:lnTo>
                <a:lnTo>
                  <a:pt x="6578" y="1432"/>
                </a:lnTo>
                <a:lnTo>
                  <a:pt x="6591" y="1423"/>
                </a:lnTo>
                <a:lnTo>
                  <a:pt x="6605" y="1415"/>
                </a:lnTo>
                <a:lnTo>
                  <a:pt x="6621" y="1407"/>
                </a:lnTo>
                <a:lnTo>
                  <a:pt x="6638" y="1403"/>
                </a:lnTo>
                <a:lnTo>
                  <a:pt x="6657" y="1399"/>
                </a:lnTo>
                <a:lnTo>
                  <a:pt x="6677" y="1397"/>
                </a:lnTo>
                <a:lnTo>
                  <a:pt x="6699" y="1396"/>
                </a:lnTo>
                <a:lnTo>
                  <a:pt x="6718" y="1394"/>
                </a:lnTo>
                <a:lnTo>
                  <a:pt x="6738" y="1393"/>
                </a:lnTo>
                <a:lnTo>
                  <a:pt x="6750" y="1392"/>
                </a:lnTo>
                <a:lnTo>
                  <a:pt x="6762" y="1392"/>
                </a:lnTo>
                <a:lnTo>
                  <a:pt x="6779" y="1393"/>
                </a:lnTo>
                <a:lnTo>
                  <a:pt x="6798" y="1396"/>
                </a:lnTo>
                <a:lnTo>
                  <a:pt x="6794" y="1402"/>
                </a:lnTo>
                <a:lnTo>
                  <a:pt x="6789" y="1410"/>
                </a:lnTo>
                <a:lnTo>
                  <a:pt x="6786" y="1418"/>
                </a:lnTo>
                <a:lnTo>
                  <a:pt x="6784" y="1429"/>
                </a:lnTo>
                <a:lnTo>
                  <a:pt x="6783" y="1439"/>
                </a:lnTo>
                <a:lnTo>
                  <a:pt x="6784" y="1447"/>
                </a:lnTo>
                <a:lnTo>
                  <a:pt x="6785" y="1452"/>
                </a:lnTo>
                <a:lnTo>
                  <a:pt x="6787" y="1455"/>
                </a:lnTo>
                <a:lnTo>
                  <a:pt x="6789" y="1458"/>
                </a:lnTo>
                <a:lnTo>
                  <a:pt x="6792" y="1460"/>
                </a:lnTo>
                <a:lnTo>
                  <a:pt x="6795" y="1463"/>
                </a:lnTo>
                <a:lnTo>
                  <a:pt x="6799" y="1463"/>
                </a:lnTo>
                <a:lnTo>
                  <a:pt x="6805" y="1463"/>
                </a:lnTo>
                <a:lnTo>
                  <a:pt x="6810" y="1462"/>
                </a:lnTo>
                <a:lnTo>
                  <a:pt x="6816" y="1459"/>
                </a:lnTo>
                <a:lnTo>
                  <a:pt x="6823" y="1456"/>
                </a:lnTo>
                <a:lnTo>
                  <a:pt x="6832" y="1451"/>
                </a:lnTo>
                <a:lnTo>
                  <a:pt x="6840" y="1445"/>
                </a:lnTo>
                <a:lnTo>
                  <a:pt x="6850" y="1437"/>
                </a:lnTo>
                <a:lnTo>
                  <a:pt x="6860" y="1428"/>
                </a:lnTo>
                <a:lnTo>
                  <a:pt x="6872" y="1417"/>
                </a:lnTo>
                <a:lnTo>
                  <a:pt x="6884" y="1404"/>
                </a:lnTo>
                <a:lnTo>
                  <a:pt x="6913" y="1374"/>
                </a:lnTo>
                <a:lnTo>
                  <a:pt x="6945" y="1334"/>
                </a:lnTo>
                <a:lnTo>
                  <a:pt x="6949" y="1335"/>
                </a:lnTo>
                <a:lnTo>
                  <a:pt x="6955" y="1336"/>
                </a:lnTo>
                <a:lnTo>
                  <a:pt x="6961" y="1338"/>
                </a:lnTo>
                <a:lnTo>
                  <a:pt x="6968" y="1341"/>
                </a:lnTo>
                <a:lnTo>
                  <a:pt x="6974" y="1345"/>
                </a:lnTo>
                <a:lnTo>
                  <a:pt x="6979" y="1350"/>
                </a:lnTo>
                <a:lnTo>
                  <a:pt x="6985" y="1356"/>
                </a:lnTo>
                <a:lnTo>
                  <a:pt x="6989" y="1362"/>
                </a:lnTo>
                <a:lnTo>
                  <a:pt x="6990" y="1366"/>
                </a:lnTo>
                <a:lnTo>
                  <a:pt x="6990" y="1370"/>
                </a:lnTo>
                <a:lnTo>
                  <a:pt x="6990" y="1374"/>
                </a:lnTo>
                <a:lnTo>
                  <a:pt x="6990" y="1378"/>
                </a:lnTo>
                <a:lnTo>
                  <a:pt x="6989" y="1384"/>
                </a:lnTo>
                <a:lnTo>
                  <a:pt x="6987" y="1389"/>
                </a:lnTo>
                <a:lnTo>
                  <a:pt x="6985" y="1393"/>
                </a:lnTo>
                <a:lnTo>
                  <a:pt x="6982" y="1400"/>
                </a:lnTo>
                <a:lnTo>
                  <a:pt x="6977" y="1405"/>
                </a:lnTo>
                <a:lnTo>
                  <a:pt x="6972" y="1412"/>
                </a:lnTo>
                <a:lnTo>
                  <a:pt x="6965" y="1417"/>
                </a:lnTo>
                <a:lnTo>
                  <a:pt x="6958" y="1425"/>
                </a:lnTo>
                <a:lnTo>
                  <a:pt x="6941" y="1439"/>
                </a:lnTo>
                <a:lnTo>
                  <a:pt x="6918" y="1454"/>
                </a:lnTo>
                <a:lnTo>
                  <a:pt x="6909" y="1459"/>
                </a:lnTo>
                <a:lnTo>
                  <a:pt x="6901" y="1464"/>
                </a:lnTo>
                <a:lnTo>
                  <a:pt x="6892" y="1467"/>
                </a:lnTo>
                <a:lnTo>
                  <a:pt x="6883" y="1470"/>
                </a:lnTo>
                <a:lnTo>
                  <a:pt x="6867" y="1475"/>
                </a:lnTo>
                <a:lnTo>
                  <a:pt x="6852" y="1479"/>
                </a:lnTo>
                <a:lnTo>
                  <a:pt x="6837" y="1484"/>
                </a:lnTo>
                <a:lnTo>
                  <a:pt x="6823" y="1491"/>
                </a:lnTo>
                <a:lnTo>
                  <a:pt x="6816" y="1495"/>
                </a:lnTo>
                <a:lnTo>
                  <a:pt x="6810" y="1500"/>
                </a:lnTo>
                <a:lnTo>
                  <a:pt x="6805" y="1508"/>
                </a:lnTo>
                <a:lnTo>
                  <a:pt x="6798" y="1516"/>
                </a:lnTo>
                <a:lnTo>
                  <a:pt x="6772" y="1556"/>
                </a:lnTo>
                <a:lnTo>
                  <a:pt x="6745" y="1596"/>
                </a:lnTo>
                <a:lnTo>
                  <a:pt x="6731" y="1614"/>
                </a:lnTo>
                <a:lnTo>
                  <a:pt x="6715" y="1631"/>
                </a:lnTo>
                <a:lnTo>
                  <a:pt x="6707" y="1639"/>
                </a:lnTo>
                <a:lnTo>
                  <a:pt x="6698" y="1647"/>
                </a:lnTo>
                <a:lnTo>
                  <a:pt x="6689" y="1653"/>
                </a:lnTo>
                <a:lnTo>
                  <a:pt x="6679" y="1658"/>
                </a:lnTo>
                <a:lnTo>
                  <a:pt x="6662" y="1668"/>
                </a:lnTo>
                <a:lnTo>
                  <a:pt x="6646" y="1679"/>
                </a:lnTo>
                <a:lnTo>
                  <a:pt x="6637" y="1686"/>
                </a:lnTo>
                <a:lnTo>
                  <a:pt x="6629" y="1693"/>
                </a:lnTo>
                <a:lnTo>
                  <a:pt x="6621" y="1701"/>
                </a:lnTo>
                <a:lnTo>
                  <a:pt x="6612" y="1708"/>
                </a:lnTo>
                <a:lnTo>
                  <a:pt x="6606" y="1717"/>
                </a:lnTo>
                <a:lnTo>
                  <a:pt x="6599" y="1727"/>
                </a:lnTo>
                <a:lnTo>
                  <a:pt x="6593" y="1736"/>
                </a:lnTo>
                <a:lnTo>
                  <a:pt x="6589" y="1746"/>
                </a:lnTo>
                <a:lnTo>
                  <a:pt x="6584" y="1757"/>
                </a:lnTo>
                <a:lnTo>
                  <a:pt x="6581" y="1769"/>
                </a:lnTo>
                <a:lnTo>
                  <a:pt x="6579" y="1781"/>
                </a:lnTo>
                <a:lnTo>
                  <a:pt x="6579" y="1794"/>
                </a:lnTo>
                <a:lnTo>
                  <a:pt x="6580" y="1824"/>
                </a:lnTo>
                <a:lnTo>
                  <a:pt x="6582" y="1864"/>
                </a:lnTo>
                <a:lnTo>
                  <a:pt x="6588" y="1909"/>
                </a:lnTo>
                <a:lnTo>
                  <a:pt x="6594" y="1957"/>
                </a:lnTo>
                <a:lnTo>
                  <a:pt x="6598" y="1982"/>
                </a:lnTo>
                <a:lnTo>
                  <a:pt x="6604" y="2005"/>
                </a:lnTo>
                <a:lnTo>
                  <a:pt x="6609" y="2026"/>
                </a:lnTo>
                <a:lnTo>
                  <a:pt x="6615" y="2047"/>
                </a:lnTo>
                <a:lnTo>
                  <a:pt x="6621" y="2064"/>
                </a:lnTo>
                <a:lnTo>
                  <a:pt x="6629" y="2080"/>
                </a:lnTo>
                <a:lnTo>
                  <a:pt x="6632" y="2087"/>
                </a:lnTo>
                <a:lnTo>
                  <a:pt x="6636" y="2092"/>
                </a:lnTo>
                <a:lnTo>
                  <a:pt x="6640" y="2098"/>
                </a:lnTo>
                <a:lnTo>
                  <a:pt x="6645" y="2102"/>
                </a:lnTo>
                <a:lnTo>
                  <a:pt x="6657" y="2081"/>
                </a:lnTo>
                <a:lnTo>
                  <a:pt x="6670" y="2058"/>
                </a:lnTo>
                <a:lnTo>
                  <a:pt x="6681" y="2033"/>
                </a:lnTo>
                <a:lnTo>
                  <a:pt x="6696" y="2008"/>
                </a:lnTo>
                <a:lnTo>
                  <a:pt x="6703" y="1996"/>
                </a:lnTo>
                <a:lnTo>
                  <a:pt x="6711" y="1984"/>
                </a:lnTo>
                <a:lnTo>
                  <a:pt x="6719" y="1974"/>
                </a:lnTo>
                <a:lnTo>
                  <a:pt x="6729" y="1965"/>
                </a:lnTo>
                <a:lnTo>
                  <a:pt x="6739" y="1956"/>
                </a:lnTo>
                <a:lnTo>
                  <a:pt x="6750" y="1949"/>
                </a:lnTo>
                <a:lnTo>
                  <a:pt x="6761" y="1944"/>
                </a:lnTo>
                <a:lnTo>
                  <a:pt x="6775" y="1940"/>
                </a:lnTo>
                <a:lnTo>
                  <a:pt x="6774" y="1931"/>
                </a:lnTo>
                <a:lnTo>
                  <a:pt x="6774" y="1924"/>
                </a:lnTo>
                <a:lnTo>
                  <a:pt x="6777" y="1917"/>
                </a:lnTo>
                <a:lnTo>
                  <a:pt x="6781" y="1911"/>
                </a:lnTo>
                <a:lnTo>
                  <a:pt x="6785" y="1905"/>
                </a:lnTo>
                <a:lnTo>
                  <a:pt x="6791" y="1900"/>
                </a:lnTo>
                <a:lnTo>
                  <a:pt x="6797" y="1894"/>
                </a:lnTo>
                <a:lnTo>
                  <a:pt x="6803" y="1889"/>
                </a:lnTo>
                <a:lnTo>
                  <a:pt x="6816" y="1879"/>
                </a:lnTo>
                <a:lnTo>
                  <a:pt x="6828" y="1869"/>
                </a:lnTo>
                <a:lnTo>
                  <a:pt x="6834" y="1865"/>
                </a:lnTo>
                <a:lnTo>
                  <a:pt x="6837" y="1860"/>
                </a:lnTo>
                <a:lnTo>
                  <a:pt x="6839" y="1853"/>
                </a:lnTo>
                <a:lnTo>
                  <a:pt x="6840" y="1847"/>
                </a:lnTo>
                <a:lnTo>
                  <a:pt x="6841" y="1837"/>
                </a:lnTo>
                <a:lnTo>
                  <a:pt x="6843" y="1827"/>
                </a:lnTo>
                <a:lnTo>
                  <a:pt x="6846" y="1819"/>
                </a:lnTo>
                <a:lnTo>
                  <a:pt x="6850" y="1811"/>
                </a:lnTo>
                <a:lnTo>
                  <a:pt x="6854" y="1803"/>
                </a:lnTo>
                <a:lnTo>
                  <a:pt x="6860" y="1797"/>
                </a:lnTo>
                <a:lnTo>
                  <a:pt x="6865" y="1790"/>
                </a:lnTo>
                <a:lnTo>
                  <a:pt x="6872" y="1785"/>
                </a:lnTo>
                <a:lnTo>
                  <a:pt x="6882" y="1774"/>
                </a:lnTo>
                <a:lnTo>
                  <a:pt x="6892" y="1764"/>
                </a:lnTo>
                <a:lnTo>
                  <a:pt x="6896" y="1759"/>
                </a:lnTo>
                <a:lnTo>
                  <a:pt x="6900" y="1754"/>
                </a:lnTo>
                <a:lnTo>
                  <a:pt x="6902" y="1748"/>
                </a:lnTo>
                <a:lnTo>
                  <a:pt x="6902" y="1743"/>
                </a:lnTo>
                <a:lnTo>
                  <a:pt x="6900" y="1729"/>
                </a:lnTo>
                <a:lnTo>
                  <a:pt x="6895" y="1711"/>
                </a:lnTo>
                <a:lnTo>
                  <a:pt x="6893" y="1702"/>
                </a:lnTo>
                <a:lnTo>
                  <a:pt x="6894" y="1692"/>
                </a:lnTo>
                <a:lnTo>
                  <a:pt x="6895" y="1686"/>
                </a:lnTo>
                <a:lnTo>
                  <a:pt x="6896" y="1679"/>
                </a:lnTo>
                <a:lnTo>
                  <a:pt x="6899" y="1673"/>
                </a:lnTo>
                <a:lnTo>
                  <a:pt x="6902" y="1666"/>
                </a:lnTo>
                <a:lnTo>
                  <a:pt x="6915" y="1640"/>
                </a:lnTo>
                <a:lnTo>
                  <a:pt x="6928" y="1616"/>
                </a:lnTo>
                <a:lnTo>
                  <a:pt x="6940" y="1595"/>
                </a:lnTo>
                <a:lnTo>
                  <a:pt x="6952" y="1576"/>
                </a:lnTo>
                <a:lnTo>
                  <a:pt x="6964" y="1559"/>
                </a:lnTo>
                <a:lnTo>
                  <a:pt x="6976" y="1545"/>
                </a:lnTo>
                <a:lnTo>
                  <a:pt x="6988" y="1532"/>
                </a:lnTo>
                <a:lnTo>
                  <a:pt x="7000" y="1521"/>
                </a:lnTo>
                <a:lnTo>
                  <a:pt x="7012" y="1512"/>
                </a:lnTo>
                <a:lnTo>
                  <a:pt x="7024" y="1505"/>
                </a:lnTo>
                <a:lnTo>
                  <a:pt x="7036" y="1499"/>
                </a:lnTo>
                <a:lnTo>
                  <a:pt x="7046" y="1494"/>
                </a:lnTo>
                <a:lnTo>
                  <a:pt x="7057" y="1491"/>
                </a:lnTo>
                <a:lnTo>
                  <a:pt x="7069" y="1490"/>
                </a:lnTo>
                <a:lnTo>
                  <a:pt x="7079" y="1489"/>
                </a:lnTo>
                <a:lnTo>
                  <a:pt x="7090" y="1489"/>
                </a:lnTo>
                <a:lnTo>
                  <a:pt x="7099" y="1490"/>
                </a:lnTo>
                <a:lnTo>
                  <a:pt x="7110" y="1491"/>
                </a:lnTo>
                <a:lnTo>
                  <a:pt x="7120" y="1494"/>
                </a:lnTo>
                <a:lnTo>
                  <a:pt x="7128" y="1496"/>
                </a:lnTo>
                <a:lnTo>
                  <a:pt x="7147" y="1504"/>
                </a:lnTo>
                <a:lnTo>
                  <a:pt x="7163" y="1511"/>
                </a:lnTo>
                <a:lnTo>
                  <a:pt x="7178" y="1518"/>
                </a:lnTo>
                <a:lnTo>
                  <a:pt x="7192" y="1524"/>
                </a:lnTo>
                <a:lnTo>
                  <a:pt x="7198" y="1528"/>
                </a:lnTo>
                <a:lnTo>
                  <a:pt x="7204" y="1530"/>
                </a:lnTo>
                <a:lnTo>
                  <a:pt x="7209" y="1531"/>
                </a:lnTo>
                <a:lnTo>
                  <a:pt x="7214" y="1531"/>
                </a:lnTo>
                <a:lnTo>
                  <a:pt x="7228" y="1531"/>
                </a:lnTo>
                <a:lnTo>
                  <a:pt x="7242" y="1529"/>
                </a:lnTo>
                <a:lnTo>
                  <a:pt x="7256" y="1526"/>
                </a:lnTo>
                <a:lnTo>
                  <a:pt x="7270" y="1523"/>
                </a:lnTo>
                <a:lnTo>
                  <a:pt x="7283" y="1518"/>
                </a:lnTo>
                <a:lnTo>
                  <a:pt x="7296" y="1513"/>
                </a:lnTo>
                <a:lnTo>
                  <a:pt x="7309" y="1507"/>
                </a:lnTo>
                <a:lnTo>
                  <a:pt x="7322" y="1500"/>
                </a:lnTo>
                <a:lnTo>
                  <a:pt x="7347" y="1486"/>
                </a:lnTo>
                <a:lnTo>
                  <a:pt x="7370" y="1470"/>
                </a:lnTo>
                <a:lnTo>
                  <a:pt x="7394" y="1452"/>
                </a:lnTo>
                <a:lnTo>
                  <a:pt x="7418" y="1435"/>
                </a:lnTo>
                <a:lnTo>
                  <a:pt x="7440" y="1416"/>
                </a:lnTo>
                <a:lnTo>
                  <a:pt x="7463" y="1398"/>
                </a:lnTo>
                <a:lnTo>
                  <a:pt x="7487" y="1381"/>
                </a:lnTo>
                <a:lnTo>
                  <a:pt x="7510" y="1366"/>
                </a:lnTo>
                <a:lnTo>
                  <a:pt x="7521" y="1360"/>
                </a:lnTo>
                <a:lnTo>
                  <a:pt x="7533" y="1354"/>
                </a:lnTo>
                <a:lnTo>
                  <a:pt x="7545" y="1349"/>
                </a:lnTo>
                <a:lnTo>
                  <a:pt x="7557" y="1344"/>
                </a:lnTo>
                <a:lnTo>
                  <a:pt x="7569" y="1340"/>
                </a:lnTo>
                <a:lnTo>
                  <a:pt x="7582" y="1337"/>
                </a:lnTo>
                <a:lnTo>
                  <a:pt x="7594" y="1335"/>
                </a:lnTo>
                <a:lnTo>
                  <a:pt x="7607" y="1334"/>
                </a:lnTo>
                <a:lnTo>
                  <a:pt x="7628" y="1334"/>
                </a:lnTo>
                <a:lnTo>
                  <a:pt x="7648" y="1333"/>
                </a:lnTo>
                <a:lnTo>
                  <a:pt x="7665" y="1331"/>
                </a:lnTo>
                <a:lnTo>
                  <a:pt x="7680" y="1328"/>
                </a:lnTo>
                <a:lnTo>
                  <a:pt x="7693" y="1326"/>
                </a:lnTo>
                <a:lnTo>
                  <a:pt x="7704" y="1323"/>
                </a:lnTo>
                <a:lnTo>
                  <a:pt x="7713" y="1320"/>
                </a:lnTo>
                <a:lnTo>
                  <a:pt x="7720" y="1317"/>
                </a:lnTo>
                <a:lnTo>
                  <a:pt x="7725" y="1312"/>
                </a:lnTo>
                <a:lnTo>
                  <a:pt x="7729" y="1309"/>
                </a:lnTo>
                <a:lnTo>
                  <a:pt x="7731" y="1304"/>
                </a:lnTo>
                <a:lnTo>
                  <a:pt x="7732" y="1299"/>
                </a:lnTo>
                <a:lnTo>
                  <a:pt x="7732" y="1295"/>
                </a:lnTo>
                <a:lnTo>
                  <a:pt x="7731" y="1290"/>
                </a:lnTo>
                <a:lnTo>
                  <a:pt x="7729" y="1284"/>
                </a:lnTo>
                <a:lnTo>
                  <a:pt x="7725" y="1280"/>
                </a:lnTo>
                <a:lnTo>
                  <a:pt x="7717" y="1269"/>
                </a:lnTo>
                <a:lnTo>
                  <a:pt x="7707" y="1258"/>
                </a:lnTo>
                <a:lnTo>
                  <a:pt x="7695" y="1247"/>
                </a:lnTo>
                <a:lnTo>
                  <a:pt x="7684" y="1238"/>
                </a:lnTo>
                <a:lnTo>
                  <a:pt x="7674" y="1229"/>
                </a:lnTo>
                <a:lnTo>
                  <a:pt x="7665" y="1220"/>
                </a:lnTo>
                <a:lnTo>
                  <a:pt x="7662" y="1216"/>
                </a:lnTo>
                <a:lnTo>
                  <a:pt x="7659" y="1213"/>
                </a:lnTo>
                <a:lnTo>
                  <a:pt x="7657" y="1209"/>
                </a:lnTo>
                <a:lnTo>
                  <a:pt x="7656" y="1207"/>
                </a:lnTo>
                <a:lnTo>
                  <a:pt x="7656" y="1201"/>
                </a:lnTo>
                <a:lnTo>
                  <a:pt x="7657" y="1194"/>
                </a:lnTo>
                <a:lnTo>
                  <a:pt x="7659" y="1189"/>
                </a:lnTo>
                <a:lnTo>
                  <a:pt x="7661" y="1184"/>
                </a:lnTo>
                <a:lnTo>
                  <a:pt x="7666" y="1174"/>
                </a:lnTo>
                <a:lnTo>
                  <a:pt x="7673" y="1166"/>
                </a:lnTo>
                <a:lnTo>
                  <a:pt x="7680" y="1159"/>
                </a:lnTo>
                <a:lnTo>
                  <a:pt x="7689" y="1153"/>
                </a:lnTo>
                <a:lnTo>
                  <a:pt x="7699" y="1148"/>
                </a:lnTo>
                <a:lnTo>
                  <a:pt x="7709" y="1143"/>
                </a:lnTo>
                <a:lnTo>
                  <a:pt x="7730" y="1136"/>
                </a:lnTo>
                <a:lnTo>
                  <a:pt x="7749" y="1128"/>
                </a:lnTo>
                <a:lnTo>
                  <a:pt x="7758" y="1124"/>
                </a:lnTo>
                <a:lnTo>
                  <a:pt x="7765" y="1119"/>
                </a:lnTo>
                <a:lnTo>
                  <a:pt x="7771" y="1113"/>
                </a:lnTo>
                <a:lnTo>
                  <a:pt x="7776" y="1107"/>
                </a:lnTo>
                <a:lnTo>
                  <a:pt x="7777" y="1098"/>
                </a:lnTo>
                <a:lnTo>
                  <a:pt x="7778" y="1089"/>
                </a:lnTo>
                <a:lnTo>
                  <a:pt x="7778" y="1079"/>
                </a:lnTo>
                <a:lnTo>
                  <a:pt x="7778" y="1069"/>
                </a:lnTo>
                <a:lnTo>
                  <a:pt x="7779" y="1063"/>
                </a:lnTo>
                <a:lnTo>
                  <a:pt x="7781" y="1059"/>
                </a:lnTo>
                <a:lnTo>
                  <a:pt x="7782" y="1056"/>
                </a:lnTo>
                <a:lnTo>
                  <a:pt x="7784" y="1052"/>
                </a:lnTo>
                <a:lnTo>
                  <a:pt x="7786" y="1049"/>
                </a:lnTo>
                <a:lnTo>
                  <a:pt x="7789" y="1047"/>
                </a:lnTo>
                <a:lnTo>
                  <a:pt x="7794" y="1045"/>
                </a:lnTo>
                <a:lnTo>
                  <a:pt x="7799" y="1045"/>
                </a:lnTo>
                <a:lnTo>
                  <a:pt x="7810" y="1045"/>
                </a:lnTo>
                <a:lnTo>
                  <a:pt x="7819" y="1047"/>
                </a:lnTo>
                <a:lnTo>
                  <a:pt x="7829" y="1048"/>
                </a:lnTo>
                <a:lnTo>
                  <a:pt x="7839" y="1052"/>
                </a:lnTo>
                <a:lnTo>
                  <a:pt x="7858" y="1059"/>
                </a:lnTo>
                <a:lnTo>
                  <a:pt x="7877" y="1068"/>
                </a:lnTo>
                <a:lnTo>
                  <a:pt x="7895" y="1079"/>
                </a:lnTo>
                <a:lnTo>
                  <a:pt x="7912" y="1092"/>
                </a:lnTo>
                <a:lnTo>
                  <a:pt x="7931" y="1105"/>
                </a:lnTo>
                <a:lnTo>
                  <a:pt x="7948" y="1119"/>
                </a:lnTo>
                <a:lnTo>
                  <a:pt x="7980" y="1146"/>
                </a:lnTo>
                <a:lnTo>
                  <a:pt x="8013" y="1168"/>
                </a:lnTo>
                <a:lnTo>
                  <a:pt x="8028" y="1178"/>
                </a:lnTo>
                <a:lnTo>
                  <a:pt x="8043" y="1186"/>
                </a:lnTo>
                <a:lnTo>
                  <a:pt x="8050" y="1188"/>
                </a:lnTo>
                <a:lnTo>
                  <a:pt x="8058" y="1190"/>
                </a:lnTo>
                <a:lnTo>
                  <a:pt x="8066" y="1191"/>
                </a:lnTo>
                <a:lnTo>
                  <a:pt x="8072" y="1191"/>
                </a:lnTo>
                <a:lnTo>
                  <a:pt x="8079" y="1191"/>
                </a:lnTo>
                <a:lnTo>
                  <a:pt x="8084" y="1189"/>
                </a:lnTo>
                <a:lnTo>
                  <a:pt x="8089" y="1186"/>
                </a:lnTo>
                <a:lnTo>
                  <a:pt x="8094" y="1181"/>
                </a:lnTo>
                <a:lnTo>
                  <a:pt x="8098" y="1177"/>
                </a:lnTo>
                <a:lnTo>
                  <a:pt x="8102" y="1171"/>
                </a:lnTo>
                <a:lnTo>
                  <a:pt x="8106" y="1165"/>
                </a:lnTo>
                <a:lnTo>
                  <a:pt x="8109" y="1158"/>
                </a:lnTo>
                <a:lnTo>
                  <a:pt x="8120" y="1129"/>
                </a:lnTo>
                <a:lnTo>
                  <a:pt x="8130" y="1107"/>
                </a:lnTo>
                <a:lnTo>
                  <a:pt x="8136" y="1100"/>
                </a:lnTo>
                <a:lnTo>
                  <a:pt x="8141" y="1096"/>
                </a:lnTo>
                <a:lnTo>
                  <a:pt x="8147" y="1090"/>
                </a:lnTo>
                <a:lnTo>
                  <a:pt x="8153" y="1087"/>
                </a:lnTo>
                <a:lnTo>
                  <a:pt x="8164" y="1081"/>
                </a:lnTo>
                <a:lnTo>
                  <a:pt x="8177" y="1076"/>
                </a:lnTo>
                <a:lnTo>
                  <a:pt x="8203" y="1069"/>
                </a:lnTo>
                <a:lnTo>
                  <a:pt x="8234" y="1060"/>
                </a:lnTo>
                <a:lnTo>
                  <a:pt x="8228" y="1053"/>
                </a:lnTo>
                <a:lnTo>
                  <a:pt x="8221" y="1046"/>
                </a:lnTo>
                <a:lnTo>
                  <a:pt x="8213" y="1039"/>
                </a:lnTo>
                <a:lnTo>
                  <a:pt x="8205" y="1032"/>
                </a:lnTo>
                <a:lnTo>
                  <a:pt x="8186" y="1018"/>
                </a:lnTo>
                <a:lnTo>
                  <a:pt x="8166" y="1005"/>
                </a:lnTo>
                <a:lnTo>
                  <a:pt x="8143" y="993"/>
                </a:lnTo>
                <a:lnTo>
                  <a:pt x="8118" y="981"/>
                </a:lnTo>
                <a:lnTo>
                  <a:pt x="8094" y="970"/>
                </a:lnTo>
                <a:lnTo>
                  <a:pt x="8068" y="960"/>
                </a:lnTo>
                <a:lnTo>
                  <a:pt x="8015" y="938"/>
                </a:lnTo>
                <a:lnTo>
                  <a:pt x="7964" y="917"/>
                </a:lnTo>
                <a:lnTo>
                  <a:pt x="7939" y="907"/>
                </a:lnTo>
                <a:lnTo>
                  <a:pt x="7917" y="897"/>
                </a:lnTo>
                <a:lnTo>
                  <a:pt x="7895" y="886"/>
                </a:lnTo>
                <a:lnTo>
                  <a:pt x="7876" y="875"/>
                </a:lnTo>
                <a:lnTo>
                  <a:pt x="7824" y="846"/>
                </a:lnTo>
                <a:lnTo>
                  <a:pt x="7768" y="818"/>
                </a:lnTo>
                <a:lnTo>
                  <a:pt x="7737" y="804"/>
                </a:lnTo>
                <a:lnTo>
                  <a:pt x="7708" y="790"/>
                </a:lnTo>
                <a:lnTo>
                  <a:pt x="7677" y="778"/>
                </a:lnTo>
                <a:lnTo>
                  <a:pt x="7645" y="766"/>
                </a:lnTo>
                <a:lnTo>
                  <a:pt x="7612" y="754"/>
                </a:lnTo>
                <a:lnTo>
                  <a:pt x="7580" y="744"/>
                </a:lnTo>
                <a:lnTo>
                  <a:pt x="7545" y="736"/>
                </a:lnTo>
                <a:lnTo>
                  <a:pt x="7512" y="728"/>
                </a:lnTo>
                <a:lnTo>
                  <a:pt x="7476" y="722"/>
                </a:lnTo>
                <a:lnTo>
                  <a:pt x="7440" y="717"/>
                </a:lnTo>
                <a:lnTo>
                  <a:pt x="7405" y="714"/>
                </a:lnTo>
                <a:lnTo>
                  <a:pt x="7368" y="713"/>
                </a:lnTo>
                <a:lnTo>
                  <a:pt x="7349" y="714"/>
                </a:lnTo>
                <a:lnTo>
                  <a:pt x="7330" y="715"/>
                </a:lnTo>
                <a:lnTo>
                  <a:pt x="7315" y="718"/>
                </a:lnTo>
                <a:lnTo>
                  <a:pt x="7302" y="722"/>
                </a:lnTo>
                <a:lnTo>
                  <a:pt x="7297" y="725"/>
                </a:lnTo>
                <a:lnTo>
                  <a:pt x="7293" y="727"/>
                </a:lnTo>
                <a:lnTo>
                  <a:pt x="7288" y="730"/>
                </a:lnTo>
                <a:lnTo>
                  <a:pt x="7286" y="733"/>
                </a:lnTo>
                <a:lnTo>
                  <a:pt x="7284" y="737"/>
                </a:lnTo>
                <a:lnTo>
                  <a:pt x="7283" y="740"/>
                </a:lnTo>
                <a:lnTo>
                  <a:pt x="7283" y="744"/>
                </a:lnTo>
                <a:lnTo>
                  <a:pt x="7284" y="749"/>
                </a:lnTo>
                <a:lnTo>
                  <a:pt x="7291" y="776"/>
                </a:lnTo>
                <a:lnTo>
                  <a:pt x="7296" y="796"/>
                </a:lnTo>
                <a:lnTo>
                  <a:pt x="7296" y="804"/>
                </a:lnTo>
                <a:lnTo>
                  <a:pt x="7296" y="809"/>
                </a:lnTo>
                <a:lnTo>
                  <a:pt x="7295" y="815"/>
                </a:lnTo>
                <a:lnTo>
                  <a:pt x="7294" y="818"/>
                </a:lnTo>
                <a:lnTo>
                  <a:pt x="7291" y="820"/>
                </a:lnTo>
                <a:lnTo>
                  <a:pt x="7288" y="821"/>
                </a:lnTo>
                <a:lnTo>
                  <a:pt x="7285" y="822"/>
                </a:lnTo>
                <a:lnTo>
                  <a:pt x="7281" y="821"/>
                </a:lnTo>
                <a:lnTo>
                  <a:pt x="7271" y="817"/>
                </a:lnTo>
                <a:lnTo>
                  <a:pt x="7260" y="810"/>
                </a:lnTo>
                <a:lnTo>
                  <a:pt x="7236" y="792"/>
                </a:lnTo>
                <a:lnTo>
                  <a:pt x="7212" y="771"/>
                </a:lnTo>
                <a:lnTo>
                  <a:pt x="7200" y="763"/>
                </a:lnTo>
                <a:lnTo>
                  <a:pt x="7189" y="755"/>
                </a:lnTo>
                <a:lnTo>
                  <a:pt x="7184" y="752"/>
                </a:lnTo>
                <a:lnTo>
                  <a:pt x="7179" y="750"/>
                </a:lnTo>
                <a:lnTo>
                  <a:pt x="7175" y="749"/>
                </a:lnTo>
                <a:lnTo>
                  <a:pt x="7172" y="749"/>
                </a:lnTo>
                <a:lnTo>
                  <a:pt x="7043" y="745"/>
                </a:lnTo>
                <a:lnTo>
                  <a:pt x="6947" y="743"/>
                </a:lnTo>
                <a:lnTo>
                  <a:pt x="6878" y="742"/>
                </a:lnTo>
                <a:lnTo>
                  <a:pt x="6832" y="741"/>
                </a:lnTo>
                <a:lnTo>
                  <a:pt x="6803" y="741"/>
                </a:lnTo>
                <a:lnTo>
                  <a:pt x="6788" y="741"/>
                </a:lnTo>
                <a:lnTo>
                  <a:pt x="6784" y="740"/>
                </a:lnTo>
                <a:lnTo>
                  <a:pt x="6783" y="740"/>
                </a:lnTo>
                <a:lnTo>
                  <a:pt x="6778" y="725"/>
                </a:lnTo>
                <a:lnTo>
                  <a:pt x="6772" y="710"/>
                </a:lnTo>
                <a:lnTo>
                  <a:pt x="6766" y="697"/>
                </a:lnTo>
                <a:lnTo>
                  <a:pt x="6758" y="685"/>
                </a:lnTo>
                <a:lnTo>
                  <a:pt x="6751" y="673"/>
                </a:lnTo>
                <a:lnTo>
                  <a:pt x="6741" y="663"/>
                </a:lnTo>
                <a:lnTo>
                  <a:pt x="6730" y="654"/>
                </a:lnTo>
                <a:lnTo>
                  <a:pt x="6719" y="647"/>
                </a:lnTo>
                <a:lnTo>
                  <a:pt x="6706" y="640"/>
                </a:lnTo>
                <a:lnTo>
                  <a:pt x="6693" y="635"/>
                </a:lnTo>
                <a:lnTo>
                  <a:pt x="6678" y="631"/>
                </a:lnTo>
                <a:lnTo>
                  <a:pt x="6662" y="627"/>
                </a:lnTo>
                <a:lnTo>
                  <a:pt x="6646" y="624"/>
                </a:lnTo>
                <a:lnTo>
                  <a:pt x="6628" y="622"/>
                </a:lnTo>
                <a:lnTo>
                  <a:pt x="6607" y="621"/>
                </a:lnTo>
                <a:lnTo>
                  <a:pt x="6586" y="621"/>
                </a:lnTo>
                <a:lnTo>
                  <a:pt x="6562" y="622"/>
                </a:lnTo>
                <a:lnTo>
                  <a:pt x="6535" y="624"/>
                </a:lnTo>
                <a:lnTo>
                  <a:pt x="6508" y="626"/>
                </a:lnTo>
                <a:lnTo>
                  <a:pt x="6480" y="628"/>
                </a:lnTo>
                <a:lnTo>
                  <a:pt x="6466" y="630"/>
                </a:lnTo>
                <a:lnTo>
                  <a:pt x="6453" y="630"/>
                </a:lnTo>
                <a:lnTo>
                  <a:pt x="6441" y="628"/>
                </a:lnTo>
                <a:lnTo>
                  <a:pt x="6428" y="627"/>
                </a:lnTo>
                <a:lnTo>
                  <a:pt x="6417" y="625"/>
                </a:lnTo>
                <a:lnTo>
                  <a:pt x="6407" y="622"/>
                </a:lnTo>
                <a:lnTo>
                  <a:pt x="6398" y="619"/>
                </a:lnTo>
                <a:lnTo>
                  <a:pt x="6390" y="613"/>
                </a:lnTo>
                <a:lnTo>
                  <a:pt x="6379" y="601"/>
                </a:lnTo>
                <a:lnTo>
                  <a:pt x="6371" y="588"/>
                </a:lnTo>
                <a:lnTo>
                  <a:pt x="6363" y="577"/>
                </a:lnTo>
                <a:lnTo>
                  <a:pt x="6355" y="565"/>
                </a:lnTo>
                <a:lnTo>
                  <a:pt x="6346" y="554"/>
                </a:lnTo>
                <a:lnTo>
                  <a:pt x="6336" y="544"/>
                </a:lnTo>
                <a:lnTo>
                  <a:pt x="6330" y="539"/>
                </a:lnTo>
                <a:lnTo>
                  <a:pt x="6322" y="535"/>
                </a:lnTo>
                <a:lnTo>
                  <a:pt x="6314" y="531"/>
                </a:lnTo>
                <a:lnTo>
                  <a:pt x="6306" y="528"/>
                </a:lnTo>
                <a:lnTo>
                  <a:pt x="6266" y="516"/>
                </a:lnTo>
                <a:lnTo>
                  <a:pt x="6226" y="504"/>
                </a:lnTo>
                <a:lnTo>
                  <a:pt x="6185" y="493"/>
                </a:lnTo>
                <a:lnTo>
                  <a:pt x="6143" y="485"/>
                </a:lnTo>
                <a:lnTo>
                  <a:pt x="6099" y="477"/>
                </a:lnTo>
                <a:lnTo>
                  <a:pt x="6054" y="472"/>
                </a:lnTo>
                <a:lnTo>
                  <a:pt x="6030" y="469"/>
                </a:lnTo>
                <a:lnTo>
                  <a:pt x="6008" y="467"/>
                </a:lnTo>
                <a:lnTo>
                  <a:pt x="5983" y="467"/>
                </a:lnTo>
                <a:lnTo>
                  <a:pt x="5959" y="466"/>
                </a:lnTo>
                <a:lnTo>
                  <a:pt x="5935" y="467"/>
                </a:lnTo>
                <a:lnTo>
                  <a:pt x="5914" y="469"/>
                </a:lnTo>
                <a:lnTo>
                  <a:pt x="5896" y="474"/>
                </a:lnTo>
                <a:lnTo>
                  <a:pt x="5878" y="479"/>
                </a:lnTo>
                <a:lnTo>
                  <a:pt x="5864" y="486"/>
                </a:lnTo>
                <a:lnTo>
                  <a:pt x="5851" y="493"/>
                </a:lnTo>
                <a:lnTo>
                  <a:pt x="5842" y="502"/>
                </a:lnTo>
                <a:lnTo>
                  <a:pt x="5832" y="512"/>
                </a:lnTo>
                <a:lnTo>
                  <a:pt x="5824" y="521"/>
                </a:lnTo>
                <a:lnTo>
                  <a:pt x="5818" y="532"/>
                </a:lnTo>
                <a:lnTo>
                  <a:pt x="5812" y="544"/>
                </a:lnTo>
                <a:lnTo>
                  <a:pt x="5808" y="556"/>
                </a:lnTo>
                <a:lnTo>
                  <a:pt x="5803" y="581"/>
                </a:lnTo>
                <a:lnTo>
                  <a:pt x="5797" y="606"/>
                </a:lnTo>
                <a:lnTo>
                  <a:pt x="5753" y="606"/>
                </a:lnTo>
                <a:lnTo>
                  <a:pt x="5713" y="606"/>
                </a:lnTo>
                <a:lnTo>
                  <a:pt x="5677" y="606"/>
                </a:lnTo>
                <a:lnTo>
                  <a:pt x="5645" y="606"/>
                </a:lnTo>
                <a:lnTo>
                  <a:pt x="5614" y="606"/>
                </a:lnTo>
                <a:lnTo>
                  <a:pt x="5585" y="606"/>
                </a:lnTo>
                <a:lnTo>
                  <a:pt x="5554" y="606"/>
                </a:lnTo>
                <a:lnTo>
                  <a:pt x="5524" y="606"/>
                </a:lnTo>
                <a:lnTo>
                  <a:pt x="5516" y="605"/>
                </a:lnTo>
                <a:lnTo>
                  <a:pt x="5508" y="604"/>
                </a:lnTo>
                <a:lnTo>
                  <a:pt x="5501" y="601"/>
                </a:lnTo>
                <a:lnTo>
                  <a:pt x="5495" y="599"/>
                </a:lnTo>
                <a:lnTo>
                  <a:pt x="5484" y="593"/>
                </a:lnTo>
                <a:lnTo>
                  <a:pt x="5473" y="585"/>
                </a:lnTo>
                <a:lnTo>
                  <a:pt x="5462" y="578"/>
                </a:lnTo>
                <a:lnTo>
                  <a:pt x="5450" y="571"/>
                </a:lnTo>
                <a:lnTo>
                  <a:pt x="5442" y="568"/>
                </a:lnTo>
                <a:lnTo>
                  <a:pt x="5435" y="566"/>
                </a:lnTo>
                <a:lnTo>
                  <a:pt x="5426" y="564"/>
                </a:lnTo>
                <a:lnTo>
                  <a:pt x="5416" y="562"/>
                </a:lnTo>
                <a:lnTo>
                  <a:pt x="5410" y="585"/>
                </a:lnTo>
                <a:lnTo>
                  <a:pt x="5402" y="610"/>
                </a:lnTo>
                <a:lnTo>
                  <a:pt x="5397" y="622"/>
                </a:lnTo>
                <a:lnTo>
                  <a:pt x="5391" y="632"/>
                </a:lnTo>
                <a:lnTo>
                  <a:pt x="5387" y="635"/>
                </a:lnTo>
                <a:lnTo>
                  <a:pt x="5383" y="638"/>
                </a:lnTo>
                <a:lnTo>
                  <a:pt x="5378" y="639"/>
                </a:lnTo>
                <a:lnTo>
                  <a:pt x="5374" y="640"/>
                </a:lnTo>
                <a:lnTo>
                  <a:pt x="5361" y="639"/>
                </a:lnTo>
                <a:lnTo>
                  <a:pt x="5348" y="636"/>
                </a:lnTo>
                <a:lnTo>
                  <a:pt x="5337" y="632"/>
                </a:lnTo>
                <a:lnTo>
                  <a:pt x="5327" y="625"/>
                </a:lnTo>
                <a:lnTo>
                  <a:pt x="5317" y="618"/>
                </a:lnTo>
                <a:lnTo>
                  <a:pt x="5309" y="609"/>
                </a:lnTo>
                <a:lnTo>
                  <a:pt x="5302" y="599"/>
                </a:lnTo>
                <a:lnTo>
                  <a:pt x="5294" y="590"/>
                </a:lnTo>
                <a:lnTo>
                  <a:pt x="5289" y="579"/>
                </a:lnTo>
                <a:lnTo>
                  <a:pt x="5283" y="567"/>
                </a:lnTo>
                <a:lnTo>
                  <a:pt x="5279" y="556"/>
                </a:lnTo>
                <a:lnTo>
                  <a:pt x="5276" y="544"/>
                </a:lnTo>
                <a:lnTo>
                  <a:pt x="5274" y="532"/>
                </a:lnTo>
                <a:lnTo>
                  <a:pt x="5272" y="521"/>
                </a:lnTo>
                <a:lnTo>
                  <a:pt x="5270" y="511"/>
                </a:lnTo>
                <a:lnTo>
                  <a:pt x="5270" y="501"/>
                </a:lnTo>
                <a:lnTo>
                  <a:pt x="5275" y="493"/>
                </a:lnTo>
                <a:lnTo>
                  <a:pt x="5287" y="481"/>
                </a:lnTo>
                <a:lnTo>
                  <a:pt x="5291" y="473"/>
                </a:lnTo>
                <a:lnTo>
                  <a:pt x="5295" y="464"/>
                </a:lnTo>
                <a:lnTo>
                  <a:pt x="5296" y="460"/>
                </a:lnTo>
                <a:lnTo>
                  <a:pt x="5297" y="454"/>
                </a:lnTo>
                <a:lnTo>
                  <a:pt x="5296" y="450"/>
                </a:lnTo>
                <a:lnTo>
                  <a:pt x="5295" y="445"/>
                </a:lnTo>
                <a:lnTo>
                  <a:pt x="5293" y="440"/>
                </a:lnTo>
                <a:lnTo>
                  <a:pt x="5290" y="435"/>
                </a:lnTo>
                <a:lnTo>
                  <a:pt x="5286" y="429"/>
                </a:lnTo>
                <a:lnTo>
                  <a:pt x="5279" y="425"/>
                </a:lnTo>
                <a:lnTo>
                  <a:pt x="5272" y="420"/>
                </a:lnTo>
                <a:lnTo>
                  <a:pt x="5263" y="415"/>
                </a:lnTo>
                <a:lnTo>
                  <a:pt x="5252" y="410"/>
                </a:lnTo>
                <a:lnTo>
                  <a:pt x="5239" y="406"/>
                </a:lnTo>
                <a:lnTo>
                  <a:pt x="5224" y="400"/>
                </a:lnTo>
                <a:lnTo>
                  <a:pt x="5208" y="396"/>
                </a:lnTo>
                <a:lnTo>
                  <a:pt x="5189" y="392"/>
                </a:lnTo>
                <a:lnTo>
                  <a:pt x="5168" y="388"/>
                </a:lnTo>
                <a:lnTo>
                  <a:pt x="5144" y="384"/>
                </a:lnTo>
                <a:lnTo>
                  <a:pt x="5118" y="381"/>
                </a:lnTo>
                <a:lnTo>
                  <a:pt x="5090" y="377"/>
                </a:lnTo>
                <a:lnTo>
                  <a:pt x="5058" y="374"/>
                </a:lnTo>
                <a:lnTo>
                  <a:pt x="5050" y="373"/>
                </a:lnTo>
                <a:lnTo>
                  <a:pt x="5043" y="373"/>
                </a:lnTo>
                <a:lnTo>
                  <a:pt x="5036" y="374"/>
                </a:lnTo>
                <a:lnTo>
                  <a:pt x="5030" y="375"/>
                </a:lnTo>
                <a:lnTo>
                  <a:pt x="5023" y="377"/>
                </a:lnTo>
                <a:lnTo>
                  <a:pt x="5018" y="380"/>
                </a:lnTo>
                <a:lnTo>
                  <a:pt x="5012" y="383"/>
                </a:lnTo>
                <a:lnTo>
                  <a:pt x="5008" y="387"/>
                </a:lnTo>
                <a:lnTo>
                  <a:pt x="5004" y="392"/>
                </a:lnTo>
                <a:lnTo>
                  <a:pt x="4999" y="397"/>
                </a:lnTo>
                <a:lnTo>
                  <a:pt x="4996" y="402"/>
                </a:lnTo>
                <a:lnTo>
                  <a:pt x="4994" y="409"/>
                </a:lnTo>
                <a:lnTo>
                  <a:pt x="4992" y="416"/>
                </a:lnTo>
                <a:lnTo>
                  <a:pt x="4990" y="425"/>
                </a:lnTo>
                <a:lnTo>
                  <a:pt x="4990" y="434"/>
                </a:lnTo>
                <a:lnTo>
                  <a:pt x="4989" y="443"/>
                </a:lnTo>
                <a:lnTo>
                  <a:pt x="4928" y="443"/>
                </a:lnTo>
                <a:lnTo>
                  <a:pt x="4882" y="443"/>
                </a:lnTo>
                <a:lnTo>
                  <a:pt x="4849" y="443"/>
                </a:lnTo>
                <a:lnTo>
                  <a:pt x="4828" y="443"/>
                </a:lnTo>
                <a:lnTo>
                  <a:pt x="4814" y="443"/>
                </a:lnTo>
                <a:lnTo>
                  <a:pt x="4807" y="443"/>
                </a:lnTo>
                <a:lnTo>
                  <a:pt x="4804" y="443"/>
                </a:lnTo>
                <a:lnTo>
                  <a:pt x="4804" y="443"/>
                </a:lnTo>
                <a:lnTo>
                  <a:pt x="4773" y="437"/>
                </a:lnTo>
                <a:lnTo>
                  <a:pt x="4724" y="428"/>
                </a:lnTo>
                <a:lnTo>
                  <a:pt x="4666" y="418"/>
                </a:lnTo>
                <a:lnTo>
                  <a:pt x="4602" y="405"/>
                </a:lnTo>
                <a:lnTo>
                  <a:pt x="4571" y="398"/>
                </a:lnTo>
                <a:lnTo>
                  <a:pt x="4541" y="390"/>
                </a:lnTo>
                <a:lnTo>
                  <a:pt x="4511" y="382"/>
                </a:lnTo>
                <a:lnTo>
                  <a:pt x="4484" y="373"/>
                </a:lnTo>
                <a:lnTo>
                  <a:pt x="4461" y="363"/>
                </a:lnTo>
                <a:lnTo>
                  <a:pt x="4441" y="354"/>
                </a:lnTo>
                <a:lnTo>
                  <a:pt x="4433" y="348"/>
                </a:lnTo>
                <a:lnTo>
                  <a:pt x="4425" y="343"/>
                </a:lnTo>
                <a:lnTo>
                  <a:pt x="4420" y="337"/>
                </a:lnTo>
                <a:lnTo>
                  <a:pt x="4415" y="332"/>
                </a:lnTo>
                <a:lnTo>
                  <a:pt x="4376" y="362"/>
                </a:lnTo>
                <a:lnTo>
                  <a:pt x="4344" y="386"/>
                </a:lnTo>
                <a:lnTo>
                  <a:pt x="4316" y="406"/>
                </a:lnTo>
                <a:lnTo>
                  <a:pt x="4294" y="419"/>
                </a:lnTo>
                <a:lnTo>
                  <a:pt x="4276" y="428"/>
                </a:lnTo>
                <a:lnTo>
                  <a:pt x="4262" y="433"/>
                </a:lnTo>
                <a:lnTo>
                  <a:pt x="4257" y="435"/>
                </a:lnTo>
                <a:lnTo>
                  <a:pt x="4252" y="435"/>
                </a:lnTo>
                <a:lnTo>
                  <a:pt x="4248" y="435"/>
                </a:lnTo>
                <a:lnTo>
                  <a:pt x="4245" y="434"/>
                </a:lnTo>
                <a:lnTo>
                  <a:pt x="4243" y="433"/>
                </a:lnTo>
                <a:lnTo>
                  <a:pt x="4240" y="432"/>
                </a:lnTo>
                <a:lnTo>
                  <a:pt x="4239" y="429"/>
                </a:lnTo>
                <a:lnTo>
                  <a:pt x="4238" y="427"/>
                </a:lnTo>
                <a:lnTo>
                  <a:pt x="4237" y="422"/>
                </a:lnTo>
                <a:lnTo>
                  <a:pt x="4238" y="415"/>
                </a:lnTo>
                <a:lnTo>
                  <a:pt x="4240" y="406"/>
                </a:lnTo>
                <a:lnTo>
                  <a:pt x="4243" y="401"/>
                </a:lnTo>
                <a:lnTo>
                  <a:pt x="4248" y="395"/>
                </a:lnTo>
                <a:lnTo>
                  <a:pt x="4258" y="388"/>
                </a:lnTo>
                <a:lnTo>
                  <a:pt x="4269" y="381"/>
                </a:lnTo>
                <a:lnTo>
                  <a:pt x="4281" y="373"/>
                </a:lnTo>
                <a:lnTo>
                  <a:pt x="4312" y="357"/>
                </a:lnTo>
                <a:lnTo>
                  <a:pt x="4347" y="340"/>
                </a:lnTo>
                <a:lnTo>
                  <a:pt x="4384" y="321"/>
                </a:lnTo>
                <a:lnTo>
                  <a:pt x="4423" y="302"/>
                </a:lnTo>
                <a:lnTo>
                  <a:pt x="4441" y="292"/>
                </a:lnTo>
                <a:lnTo>
                  <a:pt x="4460" y="282"/>
                </a:lnTo>
                <a:lnTo>
                  <a:pt x="4477" y="271"/>
                </a:lnTo>
                <a:lnTo>
                  <a:pt x="4493" y="261"/>
                </a:lnTo>
                <a:lnTo>
                  <a:pt x="4507" y="251"/>
                </a:lnTo>
                <a:lnTo>
                  <a:pt x="4521" y="240"/>
                </a:lnTo>
                <a:lnTo>
                  <a:pt x="4532" y="229"/>
                </a:lnTo>
                <a:lnTo>
                  <a:pt x="4541" y="218"/>
                </a:lnTo>
                <a:lnTo>
                  <a:pt x="4547" y="208"/>
                </a:lnTo>
                <a:lnTo>
                  <a:pt x="4551" y="197"/>
                </a:lnTo>
                <a:lnTo>
                  <a:pt x="4552" y="186"/>
                </a:lnTo>
                <a:lnTo>
                  <a:pt x="4550" y="175"/>
                </a:lnTo>
                <a:lnTo>
                  <a:pt x="4545" y="164"/>
                </a:lnTo>
                <a:lnTo>
                  <a:pt x="4535" y="154"/>
                </a:lnTo>
                <a:lnTo>
                  <a:pt x="4522" y="144"/>
                </a:lnTo>
                <a:lnTo>
                  <a:pt x="4505" y="133"/>
                </a:lnTo>
                <a:lnTo>
                  <a:pt x="4483" y="122"/>
                </a:lnTo>
                <a:lnTo>
                  <a:pt x="4456" y="112"/>
                </a:lnTo>
                <a:lnTo>
                  <a:pt x="4425" y="103"/>
                </a:lnTo>
                <a:lnTo>
                  <a:pt x="4388" y="93"/>
                </a:lnTo>
                <a:lnTo>
                  <a:pt x="4330" y="93"/>
                </a:lnTo>
                <a:lnTo>
                  <a:pt x="4286" y="93"/>
                </a:lnTo>
                <a:lnTo>
                  <a:pt x="4255" y="93"/>
                </a:lnTo>
                <a:lnTo>
                  <a:pt x="4234" y="93"/>
                </a:lnTo>
                <a:lnTo>
                  <a:pt x="4221" y="93"/>
                </a:lnTo>
                <a:lnTo>
                  <a:pt x="4215" y="93"/>
                </a:lnTo>
                <a:lnTo>
                  <a:pt x="4211" y="93"/>
                </a:lnTo>
                <a:lnTo>
                  <a:pt x="4211" y="93"/>
                </a:lnTo>
                <a:lnTo>
                  <a:pt x="4204" y="76"/>
                </a:lnTo>
                <a:lnTo>
                  <a:pt x="4193" y="58"/>
                </a:lnTo>
                <a:lnTo>
                  <a:pt x="4188" y="51"/>
                </a:lnTo>
                <a:lnTo>
                  <a:pt x="4181" y="43"/>
                </a:lnTo>
                <a:lnTo>
                  <a:pt x="4174" y="36"/>
                </a:lnTo>
                <a:lnTo>
                  <a:pt x="4166" y="29"/>
                </a:lnTo>
                <a:lnTo>
                  <a:pt x="4158" y="23"/>
                </a:lnTo>
                <a:lnTo>
                  <a:pt x="4149" y="17"/>
                </a:lnTo>
                <a:lnTo>
                  <a:pt x="4139" y="12"/>
                </a:lnTo>
                <a:lnTo>
                  <a:pt x="4129" y="7"/>
                </a:lnTo>
                <a:lnTo>
                  <a:pt x="4118" y="4"/>
                </a:lnTo>
                <a:lnTo>
                  <a:pt x="4107" y="2"/>
                </a:lnTo>
                <a:lnTo>
                  <a:pt x="4094" y="0"/>
                </a:lnTo>
                <a:lnTo>
                  <a:pt x="4081" y="0"/>
                </a:lnTo>
                <a:lnTo>
                  <a:pt x="4066" y="1"/>
                </a:lnTo>
                <a:lnTo>
                  <a:pt x="4050" y="3"/>
                </a:lnTo>
                <a:lnTo>
                  <a:pt x="4037" y="6"/>
                </a:lnTo>
                <a:lnTo>
                  <a:pt x="4025" y="11"/>
                </a:lnTo>
                <a:lnTo>
                  <a:pt x="4013" y="16"/>
                </a:lnTo>
                <a:lnTo>
                  <a:pt x="4002" y="23"/>
                </a:lnTo>
                <a:lnTo>
                  <a:pt x="3991" y="30"/>
                </a:lnTo>
                <a:lnTo>
                  <a:pt x="3981" y="38"/>
                </a:lnTo>
                <a:lnTo>
                  <a:pt x="3963" y="54"/>
                </a:lnTo>
                <a:lnTo>
                  <a:pt x="3946" y="71"/>
                </a:lnTo>
                <a:lnTo>
                  <a:pt x="3928" y="89"/>
                </a:lnTo>
                <a:lnTo>
                  <a:pt x="3911" y="104"/>
                </a:lnTo>
                <a:lnTo>
                  <a:pt x="3904" y="109"/>
                </a:lnTo>
                <a:lnTo>
                  <a:pt x="3892" y="116"/>
                </a:lnTo>
                <a:lnTo>
                  <a:pt x="3877" y="122"/>
                </a:lnTo>
                <a:lnTo>
                  <a:pt x="3859" y="130"/>
                </a:lnTo>
                <a:lnTo>
                  <a:pt x="3840" y="137"/>
                </a:lnTo>
                <a:lnTo>
                  <a:pt x="3819" y="145"/>
                </a:lnTo>
                <a:lnTo>
                  <a:pt x="3798" y="152"/>
                </a:lnTo>
                <a:lnTo>
                  <a:pt x="3777" y="159"/>
                </a:lnTo>
                <a:lnTo>
                  <a:pt x="3756" y="163"/>
                </a:lnTo>
                <a:lnTo>
                  <a:pt x="3736" y="167"/>
                </a:lnTo>
                <a:lnTo>
                  <a:pt x="3728" y="168"/>
                </a:lnTo>
                <a:lnTo>
                  <a:pt x="3719" y="169"/>
                </a:lnTo>
                <a:lnTo>
                  <a:pt x="3711" y="169"/>
                </a:lnTo>
                <a:lnTo>
                  <a:pt x="3704" y="168"/>
                </a:lnTo>
                <a:lnTo>
                  <a:pt x="3697" y="167"/>
                </a:lnTo>
                <a:lnTo>
                  <a:pt x="3692" y="164"/>
                </a:lnTo>
                <a:lnTo>
                  <a:pt x="3687" y="161"/>
                </a:lnTo>
                <a:lnTo>
                  <a:pt x="3683" y="158"/>
                </a:lnTo>
                <a:lnTo>
                  <a:pt x="3681" y="154"/>
                </a:lnTo>
                <a:lnTo>
                  <a:pt x="3679" y="148"/>
                </a:lnTo>
                <a:lnTo>
                  <a:pt x="3679" y="142"/>
                </a:lnTo>
                <a:lnTo>
                  <a:pt x="3680" y="135"/>
                </a:lnTo>
                <a:lnTo>
                  <a:pt x="3651" y="142"/>
                </a:lnTo>
                <a:lnTo>
                  <a:pt x="3608" y="150"/>
                </a:lnTo>
                <a:lnTo>
                  <a:pt x="3555" y="160"/>
                </a:lnTo>
                <a:lnTo>
                  <a:pt x="3494" y="173"/>
                </a:lnTo>
                <a:lnTo>
                  <a:pt x="3464" y="182"/>
                </a:lnTo>
                <a:lnTo>
                  <a:pt x="3432" y="191"/>
                </a:lnTo>
                <a:lnTo>
                  <a:pt x="3401" y="202"/>
                </a:lnTo>
                <a:lnTo>
                  <a:pt x="3370" y="214"/>
                </a:lnTo>
                <a:lnTo>
                  <a:pt x="3355" y="221"/>
                </a:lnTo>
                <a:lnTo>
                  <a:pt x="3340" y="228"/>
                </a:lnTo>
                <a:lnTo>
                  <a:pt x="3326" y="236"/>
                </a:lnTo>
                <a:lnTo>
                  <a:pt x="3312" y="243"/>
                </a:lnTo>
                <a:lnTo>
                  <a:pt x="3298" y="252"/>
                </a:lnTo>
                <a:lnTo>
                  <a:pt x="3285" y="262"/>
                </a:lnTo>
                <a:lnTo>
                  <a:pt x="3272" y="271"/>
                </a:lnTo>
                <a:lnTo>
                  <a:pt x="3260" y="281"/>
                </a:lnTo>
                <a:lnTo>
                  <a:pt x="3256" y="287"/>
                </a:lnTo>
                <a:lnTo>
                  <a:pt x="3252" y="292"/>
                </a:lnTo>
                <a:lnTo>
                  <a:pt x="3247" y="299"/>
                </a:lnTo>
                <a:lnTo>
                  <a:pt x="3243" y="306"/>
                </a:lnTo>
                <a:lnTo>
                  <a:pt x="3235" y="321"/>
                </a:lnTo>
                <a:lnTo>
                  <a:pt x="3229" y="336"/>
                </a:lnTo>
                <a:lnTo>
                  <a:pt x="3225" y="344"/>
                </a:lnTo>
                <a:lnTo>
                  <a:pt x="3220" y="350"/>
                </a:lnTo>
                <a:lnTo>
                  <a:pt x="3216" y="357"/>
                </a:lnTo>
                <a:lnTo>
                  <a:pt x="3212" y="362"/>
                </a:lnTo>
                <a:lnTo>
                  <a:pt x="3206" y="368"/>
                </a:lnTo>
                <a:lnTo>
                  <a:pt x="3201" y="371"/>
                </a:lnTo>
                <a:lnTo>
                  <a:pt x="3194" y="373"/>
                </a:lnTo>
                <a:lnTo>
                  <a:pt x="3188" y="374"/>
                </a:lnTo>
                <a:lnTo>
                  <a:pt x="3160" y="373"/>
                </a:lnTo>
                <a:lnTo>
                  <a:pt x="3121" y="372"/>
                </a:lnTo>
                <a:lnTo>
                  <a:pt x="3099" y="372"/>
                </a:lnTo>
                <a:lnTo>
                  <a:pt x="3077" y="373"/>
                </a:lnTo>
                <a:lnTo>
                  <a:pt x="3054" y="374"/>
                </a:lnTo>
                <a:lnTo>
                  <a:pt x="3031" y="376"/>
                </a:lnTo>
                <a:lnTo>
                  <a:pt x="3009" y="380"/>
                </a:lnTo>
                <a:lnTo>
                  <a:pt x="2988" y="384"/>
                </a:lnTo>
                <a:lnTo>
                  <a:pt x="2978" y="387"/>
                </a:lnTo>
                <a:lnTo>
                  <a:pt x="2969" y="390"/>
                </a:lnTo>
                <a:lnTo>
                  <a:pt x="2960" y="394"/>
                </a:lnTo>
                <a:lnTo>
                  <a:pt x="2952" y="398"/>
                </a:lnTo>
                <a:lnTo>
                  <a:pt x="2945" y="403"/>
                </a:lnTo>
                <a:lnTo>
                  <a:pt x="2938" y="408"/>
                </a:lnTo>
                <a:lnTo>
                  <a:pt x="2932" y="414"/>
                </a:lnTo>
                <a:lnTo>
                  <a:pt x="2928" y="420"/>
                </a:lnTo>
                <a:lnTo>
                  <a:pt x="2923" y="427"/>
                </a:lnTo>
                <a:lnTo>
                  <a:pt x="2920" y="435"/>
                </a:lnTo>
                <a:lnTo>
                  <a:pt x="2919" y="442"/>
                </a:lnTo>
                <a:lnTo>
                  <a:pt x="2918" y="451"/>
                </a:lnTo>
                <a:lnTo>
                  <a:pt x="2919" y="459"/>
                </a:lnTo>
                <a:lnTo>
                  <a:pt x="2921" y="466"/>
                </a:lnTo>
                <a:lnTo>
                  <a:pt x="2924" y="475"/>
                </a:lnTo>
                <a:lnTo>
                  <a:pt x="2929" y="482"/>
                </a:lnTo>
                <a:lnTo>
                  <a:pt x="2937" y="501"/>
                </a:lnTo>
                <a:lnTo>
                  <a:pt x="2945" y="520"/>
                </a:lnTo>
                <a:lnTo>
                  <a:pt x="2938" y="525"/>
                </a:lnTo>
                <a:lnTo>
                  <a:pt x="2932" y="527"/>
                </a:lnTo>
                <a:lnTo>
                  <a:pt x="2925" y="529"/>
                </a:lnTo>
                <a:lnTo>
                  <a:pt x="2919" y="530"/>
                </a:lnTo>
                <a:lnTo>
                  <a:pt x="2906" y="531"/>
                </a:lnTo>
                <a:lnTo>
                  <a:pt x="2891" y="529"/>
                </a:lnTo>
                <a:lnTo>
                  <a:pt x="2872" y="527"/>
                </a:lnTo>
                <a:lnTo>
                  <a:pt x="2847" y="524"/>
                </a:lnTo>
                <a:lnTo>
                  <a:pt x="2815" y="521"/>
                </a:lnTo>
                <a:lnTo>
                  <a:pt x="2775" y="520"/>
                </a:lnTo>
                <a:lnTo>
                  <a:pt x="2767" y="532"/>
                </a:lnTo>
                <a:lnTo>
                  <a:pt x="2758" y="543"/>
                </a:lnTo>
                <a:lnTo>
                  <a:pt x="2751" y="551"/>
                </a:lnTo>
                <a:lnTo>
                  <a:pt x="2743" y="558"/>
                </a:lnTo>
                <a:lnTo>
                  <a:pt x="2737" y="564"/>
                </a:lnTo>
                <a:lnTo>
                  <a:pt x="2730" y="568"/>
                </a:lnTo>
                <a:lnTo>
                  <a:pt x="2724" y="571"/>
                </a:lnTo>
                <a:lnTo>
                  <a:pt x="2718" y="573"/>
                </a:lnTo>
                <a:lnTo>
                  <a:pt x="2714" y="574"/>
                </a:lnTo>
                <a:lnTo>
                  <a:pt x="2710" y="574"/>
                </a:lnTo>
                <a:lnTo>
                  <a:pt x="2705" y="573"/>
                </a:lnTo>
                <a:lnTo>
                  <a:pt x="2701" y="571"/>
                </a:lnTo>
                <a:lnTo>
                  <a:pt x="2698" y="568"/>
                </a:lnTo>
                <a:lnTo>
                  <a:pt x="2694" y="565"/>
                </a:lnTo>
                <a:lnTo>
                  <a:pt x="2691" y="560"/>
                </a:lnTo>
                <a:lnTo>
                  <a:pt x="2689" y="556"/>
                </a:lnTo>
                <a:lnTo>
                  <a:pt x="2685" y="545"/>
                </a:lnTo>
                <a:lnTo>
                  <a:pt x="2680" y="533"/>
                </a:lnTo>
                <a:lnTo>
                  <a:pt x="2677" y="520"/>
                </a:lnTo>
                <a:lnTo>
                  <a:pt x="2674" y="507"/>
                </a:lnTo>
                <a:lnTo>
                  <a:pt x="2671" y="494"/>
                </a:lnTo>
                <a:lnTo>
                  <a:pt x="2667" y="484"/>
                </a:lnTo>
                <a:lnTo>
                  <a:pt x="2664" y="474"/>
                </a:lnTo>
                <a:lnTo>
                  <a:pt x="2660" y="466"/>
                </a:lnTo>
                <a:lnTo>
                  <a:pt x="2659" y="477"/>
                </a:lnTo>
                <a:lnTo>
                  <a:pt x="2656" y="487"/>
                </a:lnTo>
                <a:lnTo>
                  <a:pt x="2652" y="495"/>
                </a:lnTo>
                <a:lnTo>
                  <a:pt x="2649" y="504"/>
                </a:lnTo>
                <a:lnTo>
                  <a:pt x="2645" y="512"/>
                </a:lnTo>
                <a:lnTo>
                  <a:pt x="2639" y="519"/>
                </a:lnTo>
                <a:lnTo>
                  <a:pt x="2635" y="526"/>
                </a:lnTo>
                <a:lnTo>
                  <a:pt x="2629" y="531"/>
                </a:lnTo>
                <a:lnTo>
                  <a:pt x="2616" y="543"/>
                </a:lnTo>
                <a:lnTo>
                  <a:pt x="2603" y="553"/>
                </a:lnTo>
                <a:lnTo>
                  <a:pt x="2588" y="561"/>
                </a:lnTo>
                <a:lnTo>
                  <a:pt x="2571" y="571"/>
                </a:lnTo>
                <a:lnTo>
                  <a:pt x="2575" y="580"/>
                </a:lnTo>
                <a:lnTo>
                  <a:pt x="2579" y="588"/>
                </a:lnTo>
                <a:lnTo>
                  <a:pt x="2583" y="597"/>
                </a:lnTo>
                <a:lnTo>
                  <a:pt x="2589" y="606"/>
                </a:lnTo>
                <a:lnTo>
                  <a:pt x="2601" y="624"/>
                </a:lnTo>
                <a:lnTo>
                  <a:pt x="2612" y="644"/>
                </a:lnTo>
                <a:lnTo>
                  <a:pt x="2617" y="653"/>
                </a:lnTo>
                <a:lnTo>
                  <a:pt x="2620" y="663"/>
                </a:lnTo>
                <a:lnTo>
                  <a:pt x="2623" y="673"/>
                </a:lnTo>
                <a:lnTo>
                  <a:pt x="2623" y="683"/>
                </a:lnTo>
                <a:lnTo>
                  <a:pt x="2622" y="693"/>
                </a:lnTo>
                <a:lnTo>
                  <a:pt x="2620" y="703"/>
                </a:lnTo>
                <a:lnTo>
                  <a:pt x="2617" y="709"/>
                </a:lnTo>
                <a:lnTo>
                  <a:pt x="2615" y="714"/>
                </a:lnTo>
                <a:lnTo>
                  <a:pt x="2610" y="719"/>
                </a:lnTo>
                <a:lnTo>
                  <a:pt x="2606" y="725"/>
                </a:lnTo>
                <a:lnTo>
                  <a:pt x="2603" y="729"/>
                </a:lnTo>
                <a:lnTo>
                  <a:pt x="2601" y="733"/>
                </a:lnTo>
                <a:lnTo>
                  <a:pt x="2599" y="738"/>
                </a:lnTo>
                <a:lnTo>
                  <a:pt x="2598" y="743"/>
                </a:lnTo>
                <a:lnTo>
                  <a:pt x="2598" y="754"/>
                </a:lnTo>
                <a:lnTo>
                  <a:pt x="2599" y="767"/>
                </a:lnTo>
                <a:lnTo>
                  <a:pt x="2604" y="780"/>
                </a:lnTo>
                <a:lnTo>
                  <a:pt x="2608" y="793"/>
                </a:lnTo>
                <a:lnTo>
                  <a:pt x="2613" y="807"/>
                </a:lnTo>
                <a:lnTo>
                  <a:pt x="2619" y="820"/>
                </a:lnTo>
                <a:lnTo>
                  <a:pt x="2624" y="833"/>
                </a:lnTo>
                <a:lnTo>
                  <a:pt x="2630" y="846"/>
                </a:lnTo>
                <a:lnTo>
                  <a:pt x="2633" y="857"/>
                </a:lnTo>
                <a:lnTo>
                  <a:pt x="2635" y="867"/>
                </a:lnTo>
                <a:lnTo>
                  <a:pt x="2635" y="872"/>
                </a:lnTo>
                <a:lnTo>
                  <a:pt x="2635" y="875"/>
                </a:lnTo>
                <a:lnTo>
                  <a:pt x="2634" y="878"/>
                </a:lnTo>
                <a:lnTo>
                  <a:pt x="2632" y="882"/>
                </a:lnTo>
                <a:lnTo>
                  <a:pt x="2630" y="884"/>
                </a:lnTo>
                <a:lnTo>
                  <a:pt x="2626" y="886"/>
                </a:lnTo>
                <a:lnTo>
                  <a:pt x="2623" y="887"/>
                </a:lnTo>
                <a:lnTo>
                  <a:pt x="2618" y="887"/>
                </a:lnTo>
                <a:lnTo>
                  <a:pt x="2611" y="886"/>
                </a:lnTo>
                <a:lnTo>
                  <a:pt x="2605" y="884"/>
                </a:lnTo>
                <a:lnTo>
                  <a:pt x="2599" y="881"/>
                </a:lnTo>
                <a:lnTo>
                  <a:pt x="2594" y="876"/>
                </a:lnTo>
                <a:lnTo>
                  <a:pt x="2589" y="870"/>
                </a:lnTo>
                <a:lnTo>
                  <a:pt x="2584" y="863"/>
                </a:lnTo>
                <a:lnTo>
                  <a:pt x="2579" y="855"/>
                </a:lnTo>
                <a:lnTo>
                  <a:pt x="2575" y="846"/>
                </a:lnTo>
                <a:lnTo>
                  <a:pt x="2567" y="826"/>
                </a:lnTo>
                <a:lnTo>
                  <a:pt x="2559" y="804"/>
                </a:lnTo>
                <a:lnTo>
                  <a:pt x="2553" y="779"/>
                </a:lnTo>
                <a:lnTo>
                  <a:pt x="2548" y="753"/>
                </a:lnTo>
                <a:lnTo>
                  <a:pt x="2543" y="726"/>
                </a:lnTo>
                <a:lnTo>
                  <a:pt x="2539" y="700"/>
                </a:lnTo>
                <a:lnTo>
                  <a:pt x="2536" y="674"/>
                </a:lnTo>
                <a:lnTo>
                  <a:pt x="2534" y="649"/>
                </a:lnTo>
                <a:lnTo>
                  <a:pt x="2530" y="607"/>
                </a:lnTo>
                <a:lnTo>
                  <a:pt x="2529" y="579"/>
                </a:lnTo>
                <a:lnTo>
                  <a:pt x="2530" y="568"/>
                </a:lnTo>
                <a:lnTo>
                  <a:pt x="2533" y="558"/>
                </a:lnTo>
                <a:lnTo>
                  <a:pt x="2537" y="550"/>
                </a:lnTo>
                <a:lnTo>
                  <a:pt x="2541" y="541"/>
                </a:lnTo>
                <a:lnTo>
                  <a:pt x="2551" y="526"/>
                </a:lnTo>
                <a:lnTo>
                  <a:pt x="2557" y="513"/>
                </a:lnTo>
                <a:lnTo>
                  <a:pt x="2558" y="506"/>
                </a:lnTo>
                <a:lnTo>
                  <a:pt x="2557" y="500"/>
                </a:lnTo>
                <a:lnTo>
                  <a:pt x="2556" y="498"/>
                </a:lnTo>
                <a:lnTo>
                  <a:pt x="2554" y="494"/>
                </a:lnTo>
                <a:lnTo>
                  <a:pt x="2551" y="492"/>
                </a:lnTo>
                <a:lnTo>
                  <a:pt x="2548" y="489"/>
                </a:lnTo>
                <a:lnTo>
                  <a:pt x="2537" y="484"/>
                </a:lnTo>
                <a:lnTo>
                  <a:pt x="2522" y="478"/>
                </a:lnTo>
                <a:lnTo>
                  <a:pt x="2503" y="473"/>
                </a:lnTo>
                <a:lnTo>
                  <a:pt x="2480" y="466"/>
                </a:lnTo>
                <a:lnTo>
                  <a:pt x="2472" y="466"/>
                </a:lnTo>
                <a:lnTo>
                  <a:pt x="2464" y="466"/>
                </a:lnTo>
                <a:lnTo>
                  <a:pt x="2457" y="466"/>
                </a:lnTo>
                <a:lnTo>
                  <a:pt x="2449" y="468"/>
                </a:lnTo>
                <a:lnTo>
                  <a:pt x="2432" y="473"/>
                </a:lnTo>
                <a:lnTo>
                  <a:pt x="2415" y="479"/>
                </a:lnTo>
                <a:lnTo>
                  <a:pt x="2398" y="489"/>
                </a:lnTo>
                <a:lnTo>
                  <a:pt x="2380" y="499"/>
                </a:lnTo>
                <a:lnTo>
                  <a:pt x="2363" y="512"/>
                </a:lnTo>
                <a:lnTo>
                  <a:pt x="2346" y="525"/>
                </a:lnTo>
                <a:lnTo>
                  <a:pt x="2330" y="539"/>
                </a:lnTo>
                <a:lnTo>
                  <a:pt x="2315" y="554"/>
                </a:lnTo>
                <a:lnTo>
                  <a:pt x="2301" y="569"/>
                </a:lnTo>
                <a:lnTo>
                  <a:pt x="2291" y="584"/>
                </a:lnTo>
                <a:lnTo>
                  <a:pt x="2281" y="599"/>
                </a:lnTo>
                <a:lnTo>
                  <a:pt x="2273" y="613"/>
                </a:lnTo>
                <a:lnTo>
                  <a:pt x="2271" y="621"/>
                </a:lnTo>
                <a:lnTo>
                  <a:pt x="2269" y="627"/>
                </a:lnTo>
                <a:lnTo>
                  <a:pt x="2268" y="634"/>
                </a:lnTo>
                <a:lnTo>
                  <a:pt x="2268" y="640"/>
                </a:lnTo>
                <a:lnTo>
                  <a:pt x="2268" y="654"/>
                </a:lnTo>
                <a:lnTo>
                  <a:pt x="2269" y="667"/>
                </a:lnTo>
                <a:lnTo>
                  <a:pt x="2271" y="680"/>
                </a:lnTo>
                <a:lnTo>
                  <a:pt x="2273" y="693"/>
                </a:lnTo>
                <a:lnTo>
                  <a:pt x="2277" y="705"/>
                </a:lnTo>
                <a:lnTo>
                  <a:pt x="2281" y="716"/>
                </a:lnTo>
                <a:lnTo>
                  <a:pt x="2285" y="727"/>
                </a:lnTo>
                <a:lnTo>
                  <a:pt x="2290" y="738"/>
                </a:lnTo>
                <a:lnTo>
                  <a:pt x="2300" y="758"/>
                </a:lnTo>
                <a:lnTo>
                  <a:pt x="2313" y="777"/>
                </a:lnTo>
                <a:lnTo>
                  <a:pt x="2326" y="794"/>
                </a:lnTo>
                <a:lnTo>
                  <a:pt x="2340" y="810"/>
                </a:lnTo>
                <a:lnTo>
                  <a:pt x="2349" y="822"/>
                </a:lnTo>
                <a:lnTo>
                  <a:pt x="2355" y="834"/>
                </a:lnTo>
                <a:lnTo>
                  <a:pt x="2360" y="843"/>
                </a:lnTo>
                <a:lnTo>
                  <a:pt x="2362" y="851"/>
                </a:lnTo>
                <a:lnTo>
                  <a:pt x="2364" y="858"/>
                </a:lnTo>
                <a:lnTo>
                  <a:pt x="2364" y="862"/>
                </a:lnTo>
                <a:lnTo>
                  <a:pt x="2362" y="865"/>
                </a:lnTo>
                <a:lnTo>
                  <a:pt x="2360" y="869"/>
                </a:lnTo>
                <a:lnTo>
                  <a:pt x="2355" y="870"/>
                </a:lnTo>
                <a:lnTo>
                  <a:pt x="2350" y="870"/>
                </a:lnTo>
                <a:lnTo>
                  <a:pt x="2345" y="869"/>
                </a:lnTo>
                <a:lnTo>
                  <a:pt x="2337" y="868"/>
                </a:lnTo>
                <a:lnTo>
                  <a:pt x="2320" y="861"/>
                </a:lnTo>
                <a:lnTo>
                  <a:pt x="2300" y="852"/>
                </a:lnTo>
                <a:lnTo>
                  <a:pt x="2256" y="831"/>
                </a:lnTo>
                <a:lnTo>
                  <a:pt x="2208" y="806"/>
                </a:lnTo>
                <a:lnTo>
                  <a:pt x="2185" y="794"/>
                </a:lnTo>
                <a:lnTo>
                  <a:pt x="2162" y="784"/>
                </a:lnTo>
                <a:lnTo>
                  <a:pt x="2143" y="777"/>
                </a:lnTo>
                <a:lnTo>
                  <a:pt x="2125" y="771"/>
                </a:lnTo>
                <a:lnTo>
                  <a:pt x="2086" y="762"/>
                </a:lnTo>
                <a:lnTo>
                  <a:pt x="2052" y="754"/>
                </a:lnTo>
                <a:lnTo>
                  <a:pt x="2025" y="750"/>
                </a:lnTo>
                <a:lnTo>
                  <a:pt x="2003" y="748"/>
                </a:lnTo>
                <a:lnTo>
                  <a:pt x="1987" y="748"/>
                </a:lnTo>
                <a:lnTo>
                  <a:pt x="1974" y="750"/>
                </a:lnTo>
                <a:lnTo>
                  <a:pt x="1970" y="751"/>
                </a:lnTo>
                <a:lnTo>
                  <a:pt x="1966" y="753"/>
                </a:lnTo>
                <a:lnTo>
                  <a:pt x="1964" y="755"/>
                </a:lnTo>
                <a:lnTo>
                  <a:pt x="1961" y="757"/>
                </a:lnTo>
                <a:lnTo>
                  <a:pt x="1959" y="759"/>
                </a:lnTo>
                <a:lnTo>
                  <a:pt x="1958" y="763"/>
                </a:lnTo>
                <a:lnTo>
                  <a:pt x="1958" y="766"/>
                </a:lnTo>
                <a:lnTo>
                  <a:pt x="1958" y="768"/>
                </a:lnTo>
                <a:lnTo>
                  <a:pt x="1959" y="775"/>
                </a:lnTo>
                <a:lnTo>
                  <a:pt x="1961" y="780"/>
                </a:lnTo>
                <a:lnTo>
                  <a:pt x="1966" y="791"/>
                </a:lnTo>
                <a:lnTo>
                  <a:pt x="1967" y="798"/>
                </a:lnTo>
                <a:lnTo>
                  <a:pt x="1966" y="820"/>
                </a:lnTo>
                <a:lnTo>
                  <a:pt x="1962" y="837"/>
                </a:lnTo>
                <a:lnTo>
                  <a:pt x="1960" y="844"/>
                </a:lnTo>
                <a:lnTo>
                  <a:pt x="1958" y="849"/>
                </a:lnTo>
                <a:lnTo>
                  <a:pt x="1956" y="854"/>
                </a:lnTo>
                <a:lnTo>
                  <a:pt x="1954" y="858"/>
                </a:lnTo>
                <a:lnTo>
                  <a:pt x="1952" y="861"/>
                </a:lnTo>
                <a:lnTo>
                  <a:pt x="1948" y="862"/>
                </a:lnTo>
                <a:lnTo>
                  <a:pt x="1945" y="864"/>
                </a:lnTo>
                <a:lnTo>
                  <a:pt x="1943" y="864"/>
                </a:lnTo>
                <a:lnTo>
                  <a:pt x="1937" y="863"/>
                </a:lnTo>
                <a:lnTo>
                  <a:pt x="1930" y="861"/>
                </a:lnTo>
                <a:lnTo>
                  <a:pt x="1916" y="851"/>
                </a:lnTo>
                <a:lnTo>
                  <a:pt x="1901" y="839"/>
                </a:lnTo>
                <a:lnTo>
                  <a:pt x="1894" y="834"/>
                </a:lnTo>
                <a:lnTo>
                  <a:pt x="1887" y="830"/>
                </a:lnTo>
                <a:lnTo>
                  <a:pt x="1880" y="826"/>
                </a:lnTo>
                <a:lnTo>
                  <a:pt x="1875" y="825"/>
                </a:lnTo>
                <a:lnTo>
                  <a:pt x="1864" y="826"/>
                </a:lnTo>
                <a:lnTo>
                  <a:pt x="1852" y="829"/>
                </a:lnTo>
                <a:lnTo>
                  <a:pt x="1839" y="832"/>
                </a:lnTo>
                <a:lnTo>
                  <a:pt x="1825" y="836"/>
                </a:lnTo>
                <a:lnTo>
                  <a:pt x="1796" y="846"/>
                </a:lnTo>
                <a:lnTo>
                  <a:pt x="1764" y="857"/>
                </a:lnTo>
                <a:lnTo>
                  <a:pt x="1748" y="862"/>
                </a:lnTo>
                <a:lnTo>
                  <a:pt x="1731" y="865"/>
                </a:lnTo>
                <a:lnTo>
                  <a:pt x="1715" y="869"/>
                </a:lnTo>
                <a:lnTo>
                  <a:pt x="1698" y="871"/>
                </a:lnTo>
                <a:lnTo>
                  <a:pt x="1682" y="871"/>
                </a:lnTo>
                <a:lnTo>
                  <a:pt x="1667" y="870"/>
                </a:lnTo>
                <a:lnTo>
                  <a:pt x="1659" y="868"/>
                </a:lnTo>
                <a:lnTo>
                  <a:pt x="1650" y="865"/>
                </a:lnTo>
                <a:lnTo>
                  <a:pt x="1644" y="863"/>
                </a:lnTo>
                <a:lnTo>
                  <a:pt x="1636" y="860"/>
                </a:lnTo>
                <a:lnTo>
                  <a:pt x="1632" y="851"/>
                </a:lnTo>
                <a:lnTo>
                  <a:pt x="1627" y="845"/>
                </a:lnTo>
                <a:lnTo>
                  <a:pt x="1620" y="839"/>
                </a:lnTo>
                <a:lnTo>
                  <a:pt x="1613" y="836"/>
                </a:lnTo>
                <a:lnTo>
                  <a:pt x="1604" y="835"/>
                </a:lnTo>
                <a:lnTo>
                  <a:pt x="1594" y="834"/>
                </a:lnTo>
                <a:lnTo>
                  <a:pt x="1585" y="835"/>
                </a:lnTo>
                <a:lnTo>
                  <a:pt x="1574" y="837"/>
                </a:lnTo>
                <a:lnTo>
                  <a:pt x="1562" y="841"/>
                </a:lnTo>
                <a:lnTo>
                  <a:pt x="1549" y="845"/>
                </a:lnTo>
                <a:lnTo>
                  <a:pt x="1537" y="850"/>
                </a:lnTo>
                <a:lnTo>
                  <a:pt x="1523" y="856"/>
                </a:lnTo>
                <a:lnTo>
                  <a:pt x="1496" y="870"/>
                </a:lnTo>
                <a:lnTo>
                  <a:pt x="1468" y="886"/>
                </a:lnTo>
                <a:lnTo>
                  <a:pt x="1411" y="921"/>
                </a:lnTo>
                <a:lnTo>
                  <a:pt x="1358" y="953"/>
                </a:lnTo>
                <a:lnTo>
                  <a:pt x="1334" y="967"/>
                </a:lnTo>
                <a:lnTo>
                  <a:pt x="1314" y="978"/>
                </a:lnTo>
                <a:lnTo>
                  <a:pt x="1304" y="981"/>
                </a:lnTo>
                <a:lnTo>
                  <a:pt x="1295" y="984"/>
                </a:lnTo>
                <a:lnTo>
                  <a:pt x="1289" y="987"/>
                </a:lnTo>
                <a:lnTo>
                  <a:pt x="1282" y="988"/>
                </a:lnTo>
                <a:lnTo>
                  <a:pt x="1274" y="987"/>
                </a:lnTo>
                <a:lnTo>
                  <a:pt x="1265" y="984"/>
                </a:lnTo>
                <a:lnTo>
                  <a:pt x="1256" y="981"/>
                </a:lnTo>
                <a:lnTo>
                  <a:pt x="1249" y="977"/>
                </a:lnTo>
                <a:lnTo>
                  <a:pt x="1243" y="971"/>
                </a:lnTo>
                <a:lnTo>
                  <a:pt x="1240" y="966"/>
                </a:lnTo>
                <a:lnTo>
                  <a:pt x="1239" y="963"/>
                </a:lnTo>
                <a:lnTo>
                  <a:pt x="1238" y="960"/>
                </a:lnTo>
                <a:lnTo>
                  <a:pt x="1239" y="956"/>
                </a:lnTo>
                <a:lnTo>
                  <a:pt x="1240" y="952"/>
                </a:lnTo>
                <a:lnTo>
                  <a:pt x="1245" y="939"/>
                </a:lnTo>
                <a:lnTo>
                  <a:pt x="1247" y="924"/>
                </a:lnTo>
                <a:lnTo>
                  <a:pt x="1248" y="909"/>
                </a:lnTo>
                <a:lnTo>
                  <a:pt x="1248" y="892"/>
                </a:lnTo>
                <a:lnTo>
                  <a:pt x="1247" y="878"/>
                </a:lnTo>
                <a:lnTo>
                  <a:pt x="1245" y="865"/>
                </a:lnTo>
                <a:lnTo>
                  <a:pt x="1242" y="860"/>
                </a:lnTo>
                <a:lnTo>
                  <a:pt x="1240" y="855"/>
                </a:lnTo>
                <a:lnTo>
                  <a:pt x="1238" y="850"/>
                </a:lnTo>
                <a:lnTo>
                  <a:pt x="1235" y="846"/>
                </a:lnTo>
                <a:lnTo>
                  <a:pt x="1232" y="844"/>
                </a:lnTo>
                <a:lnTo>
                  <a:pt x="1228" y="842"/>
                </a:lnTo>
                <a:lnTo>
                  <a:pt x="1225" y="841"/>
                </a:lnTo>
                <a:lnTo>
                  <a:pt x="1221" y="842"/>
                </a:lnTo>
                <a:lnTo>
                  <a:pt x="1216" y="843"/>
                </a:lnTo>
                <a:lnTo>
                  <a:pt x="1212" y="845"/>
                </a:lnTo>
                <a:lnTo>
                  <a:pt x="1208" y="849"/>
                </a:lnTo>
                <a:lnTo>
                  <a:pt x="1202" y="855"/>
                </a:lnTo>
                <a:lnTo>
                  <a:pt x="1198" y="862"/>
                </a:lnTo>
                <a:lnTo>
                  <a:pt x="1193" y="871"/>
                </a:lnTo>
                <a:lnTo>
                  <a:pt x="1186" y="881"/>
                </a:lnTo>
                <a:lnTo>
                  <a:pt x="1181" y="892"/>
                </a:lnTo>
                <a:lnTo>
                  <a:pt x="1168" y="923"/>
                </a:lnTo>
                <a:lnTo>
                  <a:pt x="1155" y="961"/>
                </a:lnTo>
                <a:lnTo>
                  <a:pt x="1154" y="963"/>
                </a:lnTo>
                <a:lnTo>
                  <a:pt x="1154" y="966"/>
                </a:lnTo>
                <a:lnTo>
                  <a:pt x="1154" y="968"/>
                </a:lnTo>
                <a:lnTo>
                  <a:pt x="1155" y="970"/>
                </a:lnTo>
                <a:lnTo>
                  <a:pt x="1159" y="976"/>
                </a:lnTo>
                <a:lnTo>
                  <a:pt x="1164" y="981"/>
                </a:lnTo>
                <a:lnTo>
                  <a:pt x="1169" y="988"/>
                </a:lnTo>
                <a:lnTo>
                  <a:pt x="1173" y="995"/>
                </a:lnTo>
                <a:lnTo>
                  <a:pt x="1175" y="1000"/>
                </a:lnTo>
                <a:lnTo>
                  <a:pt x="1176" y="1004"/>
                </a:lnTo>
                <a:lnTo>
                  <a:pt x="1178" y="1008"/>
                </a:lnTo>
                <a:lnTo>
                  <a:pt x="1179" y="1014"/>
                </a:lnTo>
                <a:lnTo>
                  <a:pt x="1178" y="1019"/>
                </a:lnTo>
                <a:lnTo>
                  <a:pt x="1178" y="1023"/>
                </a:lnTo>
                <a:lnTo>
                  <a:pt x="1175" y="1028"/>
                </a:lnTo>
                <a:lnTo>
                  <a:pt x="1174" y="1031"/>
                </a:lnTo>
                <a:lnTo>
                  <a:pt x="1172" y="1034"/>
                </a:lnTo>
                <a:lnTo>
                  <a:pt x="1170" y="1037"/>
                </a:lnTo>
                <a:lnTo>
                  <a:pt x="1167" y="1040"/>
                </a:lnTo>
                <a:lnTo>
                  <a:pt x="1164" y="1042"/>
                </a:lnTo>
                <a:lnTo>
                  <a:pt x="1156" y="1044"/>
                </a:lnTo>
                <a:lnTo>
                  <a:pt x="1147" y="1045"/>
                </a:lnTo>
                <a:lnTo>
                  <a:pt x="1139" y="1046"/>
                </a:lnTo>
                <a:lnTo>
                  <a:pt x="1128" y="1045"/>
                </a:lnTo>
                <a:lnTo>
                  <a:pt x="1106" y="1044"/>
                </a:lnTo>
                <a:lnTo>
                  <a:pt x="1084" y="1042"/>
                </a:lnTo>
                <a:lnTo>
                  <a:pt x="1073" y="1042"/>
                </a:lnTo>
                <a:lnTo>
                  <a:pt x="1062" y="1042"/>
                </a:lnTo>
                <a:lnTo>
                  <a:pt x="1052" y="1043"/>
                </a:lnTo>
                <a:lnTo>
                  <a:pt x="1044" y="1045"/>
                </a:lnTo>
                <a:lnTo>
                  <a:pt x="1039" y="1047"/>
                </a:lnTo>
                <a:lnTo>
                  <a:pt x="1035" y="1049"/>
                </a:lnTo>
                <a:lnTo>
                  <a:pt x="1032" y="1053"/>
                </a:lnTo>
                <a:lnTo>
                  <a:pt x="1029" y="1057"/>
                </a:lnTo>
                <a:lnTo>
                  <a:pt x="1023" y="1067"/>
                </a:lnTo>
                <a:lnTo>
                  <a:pt x="1017" y="1079"/>
                </a:lnTo>
                <a:lnTo>
                  <a:pt x="1011" y="1092"/>
                </a:lnTo>
                <a:lnTo>
                  <a:pt x="1006" y="1105"/>
                </a:lnTo>
                <a:lnTo>
                  <a:pt x="998" y="1119"/>
                </a:lnTo>
                <a:lnTo>
                  <a:pt x="990" y="1130"/>
                </a:lnTo>
                <a:lnTo>
                  <a:pt x="985" y="1137"/>
                </a:lnTo>
                <a:lnTo>
                  <a:pt x="980" y="1142"/>
                </a:lnTo>
                <a:lnTo>
                  <a:pt x="974" y="1148"/>
                </a:lnTo>
                <a:lnTo>
                  <a:pt x="967" y="1152"/>
                </a:lnTo>
                <a:lnTo>
                  <a:pt x="961" y="1156"/>
                </a:lnTo>
                <a:lnTo>
                  <a:pt x="953" y="1160"/>
                </a:lnTo>
                <a:lnTo>
                  <a:pt x="944" y="1163"/>
                </a:lnTo>
                <a:lnTo>
                  <a:pt x="935" y="1164"/>
                </a:lnTo>
                <a:lnTo>
                  <a:pt x="924" y="1165"/>
                </a:lnTo>
                <a:lnTo>
                  <a:pt x="913" y="1165"/>
                </a:lnTo>
                <a:lnTo>
                  <a:pt x="901" y="1164"/>
                </a:lnTo>
                <a:lnTo>
                  <a:pt x="888" y="1162"/>
                </a:lnTo>
                <a:lnTo>
                  <a:pt x="873" y="1159"/>
                </a:lnTo>
                <a:lnTo>
                  <a:pt x="858" y="1154"/>
                </a:lnTo>
                <a:lnTo>
                  <a:pt x="842" y="1149"/>
                </a:lnTo>
                <a:lnTo>
                  <a:pt x="823" y="1141"/>
                </a:lnTo>
                <a:lnTo>
                  <a:pt x="823" y="1179"/>
                </a:lnTo>
                <a:lnTo>
                  <a:pt x="823" y="1199"/>
                </a:lnTo>
                <a:lnTo>
                  <a:pt x="823" y="1206"/>
                </a:lnTo>
                <a:lnTo>
                  <a:pt x="823" y="1207"/>
                </a:lnTo>
                <a:lnTo>
                  <a:pt x="815" y="1206"/>
                </a:lnTo>
                <a:lnTo>
                  <a:pt x="807" y="1204"/>
                </a:lnTo>
                <a:lnTo>
                  <a:pt x="800" y="1203"/>
                </a:lnTo>
                <a:lnTo>
                  <a:pt x="792" y="1200"/>
                </a:lnTo>
                <a:lnTo>
                  <a:pt x="786" y="1196"/>
                </a:lnTo>
                <a:lnTo>
                  <a:pt x="780" y="1193"/>
                </a:lnTo>
                <a:lnTo>
                  <a:pt x="775" y="1190"/>
                </a:lnTo>
                <a:lnTo>
                  <a:pt x="769" y="1186"/>
                </a:lnTo>
                <a:lnTo>
                  <a:pt x="761" y="1176"/>
                </a:lnTo>
                <a:lnTo>
                  <a:pt x="753" y="1165"/>
                </a:lnTo>
                <a:lnTo>
                  <a:pt x="747" y="1154"/>
                </a:lnTo>
                <a:lnTo>
                  <a:pt x="741" y="1142"/>
                </a:lnTo>
                <a:lnTo>
                  <a:pt x="733" y="1116"/>
                </a:lnTo>
                <a:lnTo>
                  <a:pt x="724" y="1090"/>
                </a:lnTo>
                <a:lnTo>
                  <a:pt x="720" y="1077"/>
                </a:lnTo>
                <a:lnTo>
                  <a:pt x="715" y="1066"/>
                </a:lnTo>
                <a:lnTo>
                  <a:pt x="711" y="1055"/>
                </a:lnTo>
                <a:lnTo>
                  <a:pt x="705" y="1045"/>
                </a:lnTo>
                <a:lnTo>
                  <a:pt x="731" y="1045"/>
                </a:lnTo>
                <a:lnTo>
                  <a:pt x="754" y="1045"/>
                </a:lnTo>
                <a:lnTo>
                  <a:pt x="776" y="1046"/>
                </a:lnTo>
                <a:lnTo>
                  <a:pt x="796" y="1047"/>
                </a:lnTo>
                <a:lnTo>
                  <a:pt x="817" y="1049"/>
                </a:lnTo>
                <a:lnTo>
                  <a:pt x="839" y="1054"/>
                </a:lnTo>
                <a:lnTo>
                  <a:pt x="861" y="1058"/>
                </a:lnTo>
                <a:lnTo>
                  <a:pt x="886" y="1064"/>
                </a:lnTo>
                <a:lnTo>
                  <a:pt x="895" y="1066"/>
                </a:lnTo>
                <a:lnTo>
                  <a:pt x="904" y="1067"/>
                </a:lnTo>
                <a:lnTo>
                  <a:pt x="914" y="1067"/>
                </a:lnTo>
                <a:lnTo>
                  <a:pt x="925" y="1067"/>
                </a:lnTo>
                <a:lnTo>
                  <a:pt x="936" y="1066"/>
                </a:lnTo>
                <a:lnTo>
                  <a:pt x="945" y="1063"/>
                </a:lnTo>
                <a:lnTo>
                  <a:pt x="956" y="1061"/>
                </a:lnTo>
                <a:lnTo>
                  <a:pt x="966" y="1058"/>
                </a:lnTo>
                <a:lnTo>
                  <a:pt x="976" y="1054"/>
                </a:lnTo>
                <a:lnTo>
                  <a:pt x="985" y="1049"/>
                </a:lnTo>
                <a:lnTo>
                  <a:pt x="994" y="1045"/>
                </a:lnTo>
                <a:lnTo>
                  <a:pt x="1003" y="1040"/>
                </a:lnTo>
                <a:lnTo>
                  <a:pt x="1010" y="1033"/>
                </a:lnTo>
                <a:lnTo>
                  <a:pt x="1017" y="1027"/>
                </a:lnTo>
                <a:lnTo>
                  <a:pt x="1023" y="1020"/>
                </a:lnTo>
                <a:lnTo>
                  <a:pt x="1028" y="1014"/>
                </a:lnTo>
                <a:lnTo>
                  <a:pt x="1032" y="1006"/>
                </a:lnTo>
                <a:lnTo>
                  <a:pt x="1034" y="999"/>
                </a:lnTo>
                <a:lnTo>
                  <a:pt x="1035" y="990"/>
                </a:lnTo>
                <a:lnTo>
                  <a:pt x="1035" y="982"/>
                </a:lnTo>
                <a:lnTo>
                  <a:pt x="1033" y="974"/>
                </a:lnTo>
                <a:lnTo>
                  <a:pt x="1030" y="965"/>
                </a:lnTo>
                <a:lnTo>
                  <a:pt x="1024" y="956"/>
                </a:lnTo>
                <a:lnTo>
                  <a:pt x="1018" y="948"/>
                </a:lnTo>
                <a:lnTo>
                  <a:pt x="1008" y="938"/>
                </a:lnTo>
                <a:lnTo>
                  <a:pt x="997" y="929"/>
                </a:lnTo>
                <a:lnTo>
                  <a:pt x="984" y="921"/>
                </a:lnTo>
                <a:lnTo>
                  <a:pt x="969" y="911"/>
                </a:lnTo>
                <a:lnTo>
                  <a:pt x="951" y="902"/>
                </a:lnTo>
                <a:lnTo>
                  <a:pt x="930" y="892"/>
                </a:lnTo>
                <a:lnTo>
                  <a:pt x="908" y="884"/>
                </a:lnTo>
                <a:lnTo>
                  <a:pt x="882" y="875"/>
                </a:lnTo>
                <a:lnTo>
                  <a:pt x="847" y="862"/>
                </a:lnTo>
                <a:lnTo>
                  <a:pt x="805" y="845"/>
                </a:lnTo>
                <a:lnTo>
                  <a:pt x="759" y="825"/>
                </a:lnTo>
                <a:lnTo>
                  <a:pt x="711" y="806"/>
                </a:lnTo>
                <a:lnTo>
                  <a:pt x="665" y="786"/>
                </a:lnTo>
                <a:lnTo>
                  <a:pt x="622" y="770"/>
                </a:lnTo>
                <a:lnTo>
                  <a:pt x="603" y="765"/>
                </a:lnTo>
                <a:lnTo>
                  <a:pt x="586" y="759"/>
                </a:lnTo>
                <a:lnTo>
                  <a:pt x="571" y="757"/>
                </a:lnTo>
                <a:lnTo>
                  <a:pt x="558" y="756"/>
                </a:lnTo>
                <a:lnTo>
                  <a:pt x="556" y="755"/>
                </a:lnTo>
                <a:lnTo>
                  <a:pt x="549" y="754"/>
                </a:lnTo>
                <a:lnTo>
                  <a:pt x="536" y="754"/>
                </a:lnTo>
                <a:lnTo>
                  <a:pt x="513" y="756"/>
                </a:lnTo>
                <a:lnTo>
                  <a:pt x="489" y="770"/>
                </a:lnTo>
                <a:lnTo>
                  <a:pt x="461" y="790"/>
                </a:lnTo>
                <a:lnTo>
                  <a:pt x="454" y="796"/>
                </a:lnTo>
                <a:lnTo>
                  <a:pt x="448" y="802"/>
                </a:lnTo>
                <a:lnTo>
                  <a:pt x="442" y="808"/>
                </a:lnTo>
                <a:lnTo>
                  <a:pt x="437" y="815"/>
                </a:lnTo>
                <a:lnTo>
                  <a:pt x="434" y="822"/>
                </a:lnTo>
                <a:lnTo>
                  <a:pt x="430" y="829"/>
                </a:lnTo>
                <a:lnTo>
                  <a:pt x="428" y="836"/>
                </a:lnTo>
                <a:lnTo>
                  <a:pt x="427" y="845"/>
                </a:lnTo>
                <a:lnTo>
                  <a:pt x="428" y="850"/>
                </a:lnTo>
                <a:lnTo>
                  <a:pt x="430" y="855"/>
                </a:lnTo>
                <a:lnTo>
                  <a:pt x="433" y="859"/>
                </a:lnTo>
                <a:lnTo>
                  <a:pt x="437" y="862"/>
                </a:lnTo>
                <a:lnTo>
                  <a:pt x="447" y="869"/>
                </a:lnTo>
                <a:lnTo>
                  <a:pt x="459" y="874"/>
                </a:lnTo>
                <a:lnTo>
                  <a:pt x="469" y="881"/>
                </a:lnTo>
                <a:lnTo>
                  <a:pt x="479" y="888"/>
                </a:lnTo>
                <a:lnTo>
                  <a:pt x="483" y="892"/>
                </a:lnTo>
                <a:lnTo>
                  <a:pt x="487" y="898"/>
                </a:lnTo>
                <a:lnTo>
                  <a:pt x="489" y="903"/>
                </a:lnTo>
                <a:lnTo>
                  <a:pt x="489" y="910"/>
                </a:lnTo>
                <a:lnTo>
                  <a:pt x="489" y="915"/>
                </a:lnTo>
                <a:lnTo>
                  <a:pt x="488" y="921"/>
                </a:lnTo>
                <a:lnTo>
                  <a:pt x="487" y="926"/>
                </a:lnTo>
                <a:lnTo>
                  <a:pt x="484" y="930"/>
                </a:lnTo>
                <a:lnTo>
                  <a:pt x="479" y="939"/>
                </a:lnTo>
                <a:lnTo>
                  <a:pt x="474" y="947"/>
                </a:lnTo>
                <a:lnTo>
                  <a:pt x="468" y="955"/>
                </a:lnTo>
                <a:lnTo>
                  <a:pt x="463" y="963"/>
                </a:lnTo>
                <a:lnTo>
                  <a:pt x="461" y="968"/>
                </a:lnTo>
                <a:lnTo>
                  <a:pt x="460" y="973"/>
                </a:lnTo>
                <a:lnTo>
                  <a:pt x="459" y="978"/>
                </a:lnTo>
                <a:lnTo>
                  <a:pt x="459" y="983"/>
                </a:lnTo>
                <a:lnTo>
                  <a:pt x="459" y="989"/>
                </a:lnTo>
                <a:lnTo>
                  <a:pt x="460" y="994"/>
                </a:lnTo>
                <a:lnTo>
                  <a:pt x="462" y="1000"/>
                </a:lnTo>
                <a:lnTo>
                  <a:pt x="464" y="1005"/>
                </a:lnTo>
                <a:lnTo>
                  <a:pt x="469" y="1015"/>
                </a:lnTo>
                <a:lnTo>
                  <a:pt x="476" y="1024"/>
                </a:lnTo>
                <a:lnTo>
                  <a:pt x="482" y="1034"/>
                </a:lnTo>
                <a:lnTo>
                  <a:pt x="488" y="1045"/>
                </a:lnTo>
                <a:lnTo>
                  <a:pt x="490" y="1050"/>
                </a:lnTo>
                <a:lnTo>
                  <a:pt x="491" y="1056"/>
                </a:lnTo>
                <a:lnTo>
                  <a:pt x="492" y="1062"/>
                </a:lnTo>
                <a:lnTo>
                  <a:pt x="493" y="1068"/>
                </a:lnTo>
                <a:lnTo>
                  <a:pt x="492" y="1075"/>
                </a:lnTo>
                <a:lnTo>
                  <a:pt x="490" y="1082"/>
                </a:lnTo>
                <a:lnTo>
                  <a:pt x="487" y="1087"/>
                </a:lnTo>
                <a:lnTo>
                  <a:pt x="483" y="1094"/>
                </a:lnTo>
                <a:lnTo>
                  <a:pt x="480" y="1099"/>
                </a:lnTo>
                <a:lnTo>
                  <a:pt x="477" y="1105"/>
                </a:lnTo>
                <a:lnTo>
                  <a:pt x="475" y="1111"/>
                </a:lnTo>
                <a:lnTo>
                  <a:pt x="474" y="1119"/>
                </a:lnTo>
                <a:lnTo>
                  <a:pt x="475" y="1125"/>
                </a:lnTo>
                <a:lnTo>
                  <a:pt x="476" y="1132"/>
                </a:lnTo>
                <a:lnTo>
                  <a:pt x="478" y="1137"/>
                </a:lnTo>
                <a:lnTo>
                  <a:pt x="481" y="1142"/>
                </a:lnTo>
                <a:lnTo>
                  <a:pt x="490" y="1152"/>
                </a:lnTo>
                <a:lnTo>
                  <a:pt x="498" y="1161"/>
                </a:lnTo>
                <a:lnTo>
                  <a:pt x="508" y="1169"/>
                </a:lnTo>
                <a:lnTo>
                  <a:pt x="516" y="1179"/>
                </a:lnTo>
                <a:lnTo>
                  <a:pt x="519" y="1185"/>
                </a:lnTo>
                <a:lnTo>
                  <a:pt x="521" y="1190"/>
                </a:lnTo>
                <a:lnTo>
                  <a:pt x="523" y="1196"/>
                </a:lnTo>
                <a:lnTo>
                  <a:pt x="523" y="1203"/>
                </a:lnTo>
                <a:lnTo>
                  <a:pt x="523" y="1207"/>
                </a:lnTo>
                <a:lnTo>
                  <a:pt x="521" y="1212"/>
                </a:lnTo>
                <a:lnTo>
                  <a:pt x="519" y="1215"/>
                </a:lnTo>
                <a:lnTo>
                  <a:pt x="516" y="1218"/>
                </a:lnTo>
                <a:lnTo>
                  <a:pt x="509" y="1222"/>
                </a:lnTo>
                <a:lnTo>
                  <a:pt x="505" y="1227"/>
                </a:lnTo>
                <a:lnTo>
                  <a:pt x="511" y="1235"/>
                </a:lnTo>
                <a:lnTo>
                  <a:pt x="519" y="1244"/>
                </a:lnTo>
                <a:lnTo>
                  <a:pt x="529" y="1251"/>
                </a:lnTo>
                <a:lnTo>
                  <a:pt x="537" y="1258"/>
                </a:lnTo>
                <a:lnTo>
                  <a:pt x="545" y="1266"/>
                </a:lnTo>
                <a:lnTo>
                  <a:pt x="552" y="1274"/>
                </a:lnTo>
                <a:lnTo>
                  <a:pt x="555" y="1279"/>
                </a:lnTo>
                <a:lnTo>
                  <a:pt x="557" y="1284"/>
                </a:lnTo>
                <a:lnTo>
                  <a:pt x="558" y="1290"/>
                </a:lnTo>
                <a:lnTo>
                  <a:pt x="558" y="1296"/>
                </a:lnTo>
                <a:lnTo>
                  <a:pt x="558" y="1301"/>
                </a:lnTo>
                <a:lnTo>
                  <a:pt x="557" y="1307"/>
                </a:lnTo>
                <a:lnTo>
                  <a:pt x="556" y="1312"/>
                </a:lnTo>
                <a:lnTo>
                  <a:pt x="554" y="1318"/>
                </a:lnTo>
                <a:lnTo>
                  <a:pt x="547" y="1328"/>
                </a:lnTo>
                <a:lnTo>
                  <a:pt x="540" y="1339"/>
                </a:lnTo>
                <a:lnTo>
                  <a:pt x="531" y="1350"/>
                </a:lnTo>
                <a:lnTo>
                  <a:pt x="520" y="1361"/>
                </a:lnTo>
                <a:lnTo>
                  <a:pt x="508" y="1372"/>
                </a:lnTo>
                <a:lnTo>
                  <a:pt x="496" y="1383"/>
                </a:lnTo>
                <a:lnTo>
                  <a:pt x="470" y="1404"/>
                </a:lnTo>
                <a:lnTo>
                  <a:pt x="447" y="1425"/>
                </a:lnTo>
                <a:lnTo>
                  <a:pt x="435" y="1435"/>
                </a:lnTo>
                <a:lnTo>
                  <a:pt x="425" y="1443"/>
                </a:lnTo>
                <a:lnTo>
                  <a:pt x="415" y="1453"/>
                </a:lnTo>
                <a:lnTo>
                  <a:pt x="408" y="1462"/>
                </a:lnTo>
                <a:lnTo>
                  <a:pt x="419" y="1475"/>
                </a:lnTo>
                <a:lnTo>
                  <a:pt x="429" y="1488"/>
                </a:lnTo>
                <a:lnTo>
                  <a:pt x="435" y="1495"/>
                </a:lnTo>
                <a:lnTo>
                  <a:pt x="440" y="1504"/>
                </a:lnTo>
                <a:lnTo>
                  <a:pt x="446" y="1512"/>
                </a:lnTo>
                <a:lnTo>
                  <a:pt x="451" y="1523"/>
                </a:lnTo>
                <a:lnTo>
                  <a:pt x="429" y="1534"/>
                </a:lnTo>
                <a:lnTo>
                  <a:pt x="402" y="1547"/>
                </a:lnTo>
                <a:lnTo>
                  <a:pt x="388" y="1552"/>
                </a:lnTo>
                <a:lnTo>
                  <a:pt x="375" y="1558"/>
                </a:lnTo>
                <a:lnTo>
                  <a:pt x="365" y="1561"/>
                </a:lnTo>
                <a:lnTo>
                  <a:pt x="355" y="1562"/>
                </a:lnTo>
                <a:lnTo>
                  <a:pt x="344" y="1561"/>
                </a:lnTo>
                <a:lnTo>
                  <a:pt x="335" y="1560"/>
                </a:lnTo>
                <a:lnTo>
                  <a:pt x="326" y="1558"/>
                </a:lnTo>
                <a:lnTo>
                  <a:pt x="316" y="1556"/>
                </a:lnTo>
                <a:lnTo>
                  <a:pt x="306" y="1554"/>
                </a:lnTo>
                <a:lnTo>
                  <a:pt x="296" y="1552"/>
                </a:lnTo>
                <a:lnTo>
                  <a:pt x="284" y="1550"/>
                </a:lnTo>
                <a:lnTo>
                  <a:pt x="270" y="1550"/>
                </a:lnTo>
                <a:lnTo>
                  <a:pt x="254" y="1551"/>
                </a:lnTo>
                <a:lnTo>
                  <a:pt x="236" y="1556"/>
                </a:lnTo>
                <a:lnTo>
                  <a:pt x="217" y="1561"/>
                </a:lnTo>
                <a:lnTo>
                  <a:pt x="198" y="1569"/>
                </a:lnTo>
                <a:lnTo>
                  <a:pt x="190" y="1573"/>
                </a:lnTo>
                <a:lnTo>
                  <a:pt x="183" y="1578"/>
                </a:lnTo>
                <a:lnTo>
                  <a:pt x="177" y="1583"/>
                </a:lnTo>
                <a:lnTo>
                  <a:pt x="172" y="1588"/>
                </a:lnTo>
                <a:lnTo>
                  <a:pt x="169" y="1592"/>
                </a:lnTo>
                <a:lnTo>
                  <a:pt x="168" y="1598"/>
                </a:lnTo>
                <a:lnTo>
                  <a:pt x="169" y="1600"/>
                </a:lnTo>
                <a:lnTo>
                  <a:pt x="169" y="1603"/>
                </a:lnTo>
                <a:lnTo>
                  <a:pt x="171" y="1605"/>
                </a:lnTo>
                <a:lnTo>
                  <a:pt x="174" y="1608"/>
                </a:lnTo>
                <a:lnTo>
                  <a:pt x="188" y="1623"/>
                </a:lnTo>
                <a:lnTo>
                  <a:pt x="199" y="1636"/>
                </a:lnTo>
                <a:lnTo>
                  <a:pt x="208" y="1649"/>
                </a:lnTo>
                <a:lnTo>
                  <a:pt x="216" y="1660"/>
                </a:lnTo>
                <a:lnTo>
                  <a:pt x="220" y="1670"/>
                </a:lnTo>
                <a:lnTo>
                  <a:pt x="223" y="1679"/>
                </a:lnTo>
                <a:lnTo>
                  <a:pt x="224" y="1688"/>
                </a:lnTo>
                <a:lnTo>
                  <a:pt x="223" y="1694"/>
                </a:lnTo>
                <a:lnTo>
                  <a:pt x="222" y="1701"/>
                </a:lnTo>
                <a:lnTo>
                  <a:pt x="219" y="1706"/>
                </a:lnTo>
                <a:lnTo>
                  <a:pt x="216" y="1710"/>
                </a:lnTo>
                <a:lnTo>
                  <a:pt x="211" y="1714"/>
                </a:lnTo>
                <a:lnTo>
                  <a:pt x="207" y="1717"/>
                </a:lnTo>
                <a:lnTo>
                  <a:pt x="202" y="1718"/>
                </a:lnTo>
                <a:lnTo>
                  <a:pt x="197" y="1719"/>
                </a:lnTo>
                <a:lnTo>
                  <a:pt x="193" y="1720"/>
                </a:lnTo>
                <a:lnTo>
                  <a:pt x="188" y="1719"/>
                </a:lnTo>
                <a:lnTo>
                  <a:pt x="182" y="1718"/>
                </a:lnTo>
                <a:lnTo>
                  <a:pt x="178" y="1716"/>
                </a:lnTo>
                <a:lnTo>
                  <a:pt x="174" y="1714"/>
                </a:lnTo>
                <a:lnTo>
                  <a:pt x="166" y="1706"/>
                </a:lnTo>
                <a:lnTo>
                  <a:pt x="158" y="1698"/>
                </a:lnTo>
                <a:lnTo>
                  <a:pt x="152" y="1691"/>
                </a:lnTo>
                <a:lnTo>
                  <a:pt x="144" y="1684"/>
                </a:lnTo>
                <a:lnTo>
                  <a:pt x="141" y="1681"/>
                </a:lnTo>
                <a:lnTo>
                  <a:pt x="137" y="1679"/>
                </a:lnTo>
                <a:lnTo>
                  <a:pt x="132" y="1678"/>
                </a:lnTo>
                <a:lnTo>
                  <a:pt x="127" y="1678"/>
                </a:lnTo>
                <a:lnTo>
                  <a:pt x="122" y="1678"/>
                </a:lnTo>
                <a:lnTo>
                  <a:pt x="115" y="1681"/>
                </a:lnTo>
                <a:lnTo>
                  <a:pt x="110" y="1684"/>
                </a:lnTo>
                <a:lnTo>
                  <a:pt x="103" y="1690"/>
                </a:lnTo>
                <a:lnTo>
                  <a:pt x="98" y="1696"/>
                </a:lnTo>
                <a:lnTo>
                  <a:pt x="91" y="1704"/>
                </a:lnTo>
                <a:lnTo>
                  <a:pt x="86" y="1713"/>
                </a:lnTo>
                <a:lnTo>
                  <a:pt x="81" y="1721"/>
                </a:lnTo>
                <a:lnTo>
                  <a:pt x="72" y="1740"/>
                </a:lnTo>
                <a:lnTo>
                  <a:pt x="64" y="1759"/>
                </a:lnTo>
                <a:lnTo>
                  <a:pt x="61" y="1768"/>
                </a:lnTo>
                <a:lnTo>
                  <a:pt x="60" y="1777"/>
                </a:lnTo>
                <a:lnTo>
                  <a:pt x="58" y="1785"/>
                </a:lnTo>
                <a:lnTo>
                  <a:pt x="58" y="1794"/>
                </a:lnTo>
                <a:lnTo>
                  <a:pt x="57" y="1806"/>
                </a:lnTo>
                <a:lnTo>
                  <a:pt x="56" y="1815"/>
                </a:lnTo>
                <a:lnTo>
                  <a:pt x="53" y="1825"/>
                </a:lnTo>
                <a:lnTo>
                  <a:pt x="49" y="1833"/>
                </a:lnTo>
                <a:lnTo>
                  <a:pt x="45" y="1839"/>
                </a:lnTo>
                <a:lnTo>
                  <a:pt x="41" y="1846"/>
                </a:lnTo>
                <a:lnTo>
                  <a:pt x="35" y="1851"/>
                </a:lnTo>
                <a:lnTo>
                  <a:pt x="31" y="1855"/>
                </a:lnTo>
                <a:lnTo>
                  <a:pt x="20" y="1866"/>
                </a:lnTo>
                <a:lnTo>
                  <a:pt x="10" y="1878"/>
                </a:lnTo>
                <a:lnTo>
                  <a:pt x="7" y="1885"/>
                </a:lnTo>
                <a:lnTo>
                  <a:pt x="4" y="1893"/>
                </a:lnTo>
                <a:lnTo>
                  <a:pt x="2" y="1902"/>
                </a:lnTo>
                <a:lnTo>
                  <a:pt x="0" y="1913"/>
                </a:lnTo>
                <a:lnTo>
                  <a:pt x="17" y="1911"/>
                </a:lnTo>
                <a:lnTo>
                  <a:pt x="32" y="1909"/>
                </a:lnTo>
                <a:lnTo>
                  <a:pt x="47" y="1909"/>
                </a:lnTo>
                <a:lnTo>
                  <a:pt x="62" y="1909"/>
                </a:lnTo>
                <a:lnTo>
                  <a:pt x="84" y="1908"/>
                </a:lnTo>
                <a:lnTo>
                  <a:pt x="104" y="1907"/>
                </a:lnTo>
                <a:lnTo>
                  <a:pt x="126" y="1906"/>
                </a:lnTo>
                <a:lnTo>
                  <a:pt x="151" y="1905"/>
                </a:lnTo>
                <a:lnTo>
                  <a:pt x="156" y="1906"/>
                </a:lnTo>
                <a:lnTo>
                  <a:pt x="163" y="1907"/>
                </a:lnTo>
                <a:lnTo>
                  <a:pt x="168" y="1911"/>
                </a:lnTo>
                <a:lnTo>
                  <a:pt x="172" y="1915"/>
                </a:lnTo>
                <a:lnTo>
                  <a:pt x="177" y="1920"/>
                </a:lnTo>
                <a:lnTo>
                  <a:pt x="181" y="1927"/>
                </a:lnTo>
                <a:lnTo>
                  <a:pt x="185" y="1933"/>
                </a:lnTo>
                <a:lnTo>
                  <a:pt x="189" y="1941"/>
                </a:lnTo>
                <a:lnTo>
                  <a:pt x="194" y="1957"/>
                </a:lnTo>
                <a:lnTo>
                  <a:pt x="197" y="1973"/>
                </a:lnTo>
                <a:lnTo>
                  <a:pt x="199" y="1990"/>
                </a:lnTo>
                <a:lnTo>
                  <a:pt x="201" y="2006"/>
                </a:lnTo>
                <a:lnTo>
                  <a:pt x="199" y="2013"/>
                </a:lnTo>
                <a:lnTo>
                  <a:pt x="197" y="2021"/>
                </a:lnTo>
                <a:lnTo>
                  <a:pt x="193" y="2027"/>
                </a:lnTo>
                <a:lnTo>
                  <a:pt x="189" y="2034"/>
                </a:lnTo>
                <a:lnTo>
                  <a:pt x="184" y="2040"/>
                </a:lnTo>
                <a:lnTo>
                  <a:pt x="181" y="2048"/>
                </a:lnTo>
                <a:lnTo>
                  <a:pt x="178" y="2056"/>
                </a:lnTo>
                <a:lnTo>
                  <a:pt x="178" y="2063"/>
                </a:lnTo>
                <a:lnTo>
                  <a:pt x="178" y="2070"/>
                </a:lnTo>
                <a:lnTo>
                  <a:pt x="179" y="2076"/>
                </a:lnTo>
                <a:lnTo>
                  <a:pt x="180" y="2081"/>
                </a:lnTo>
                <a:lnTo>
                  <a:pt x="182" y="2087"/>
                </a:lnTo>
                <a:lnTo>
                  <a:pt x="188" y="2099"/>
                </a:lnTo>
                <a:lnTo>
                  <a:pt x="193" y="2109"/>
                </a:lnTo>
                <a:lnTo>
                  <a:pt x="198" y="2119"/>
                </a:lnTo>
                <a:lnTo>
                  <a:pt x="204" y="2130"/>
                </a:lnTo>
                <a:lnTo>
                  <a:pt x="205" y="2136"/>
                </a:lnTo>
                <a:lnTo>
                  <a:pt x="207" y="2141"/>
                </a:lnTo>
                <a:lnTo>
                  <a:pt x="208" y="2146"/>
                </a:lnTo>
                <a:lnTo>
                  <a:pt x="208" y="2152"/>
                </a:lnTo>
                <a:lnTo>
                  <a:pt x="208" y="2155"/>
                </a:lnTo>
                <a:lnTo>
                  <a:pt x="207" y="2158"/>
                </a:lnTo>
                <a:lnTo>
                  <a:pt x="205" y="2162"/>
                </a:lnTo>
                <a:lnTo>
                  <a:pt x="203" y="2165"/>
                </a:lnTo>
                <a:lnTo>
                  <a:pt x="198" y="2169"/>
                </a:lnTo>
                <a:lnTo>
                  <a:pt x="192" y="2175"/>
                </a:lnTo>
                <a:lnTo>
                  <a:pt x="179" y="2182"/>
                </a:lnTo>
                <a:lnTo>
                  <a:pt x="169" y="2191"/>
                </a:lnTo>
                <a:lnTo>
                  <a:pt x="163" y="2202"/>
                </a:lnTo>
                <a:lnTo>
                  <a:pt x="157" y="2213"/>
                </a:lnTo>
                <a:lnTo>
                  <a:pt x="153" y="2224"/>
                </a:lnTo>
                <a:lnTo>
                  <a:pt x="149" y="2236"/>
                </a:lnTo>
                <a:lnTo>
                  <a:pt x="147" y="2248"/>
                </a:lnTo>
                <a:lnTo>
                  <a:pt x="144" y="2260"/>
                </a:lnTo>
                <a:lnTo>
                  <a:pt x="143" y="2273"/>
                </a:lnTo>
                <a:lnTo>
                  <a:pt x="142" y="2287"/>
                </a:lnTo>
                <a:lnTo>
                  <a:pt x="143" y="2296"/>
                </a:lnTo>
                <a:lnTo>
                  <a:pt x="144" y="2303"/>
                </a:lnTo>
                <a:lnTo>
                  <a:pt x="147" y="2309"/>
                </a:lnTo>
                <a:lnTo>
                  <a:pt x="149" y="2314"/>
                </a:lnTo>
                <a:lnTo>
                  <a:pt x="152" y="2318"/>
                </a:lnTo>
                <a:lnTo>
                  <a:pt x="155" y="2321"/>
                </a:lnTo>
                <a:lnTo>
                  <a:pt x="159" y="2324"/>
                </a:lnTo>
                <a:lnTo>
                  <a:pt x="165" y="2325"/>
                </a:lnTo>
                <a:lnTo>
                  <a:pt x="176" y="2326"/>
                </a:lnTo>
                <a:lnTo>
                  <a:pt x="188" y="2326"/>
                </a:lnTo>
                <a:lnTo>
                  <a:pt x="202" y="2326"/>
                </a:lnTo>
                <a:lnTo>
                  <a:pt x="216" y="2325"/>
                </a:lnTo>
                <a:lnTo>
                  <a:pt x="235" y="2325"/>
                </a:lnTo>
                <a:lnTo>
                  <a:pt x="252" y="2322"/>
                </a:lnTo>
                <a:lnTo>
                  <a:pt x="267" y="2318"/>
                </a:lnTo>
                <a:lnTo>
                  <a:pt x="281" y="2314"/>
                </a:lnTo>
                <a:lnTo>
                  <a:pt x="296" y="2310"/>
                </a:lnTo>
                <a:lnTo>
                  <a:pt x="310" y="2305"/>
                </a:lnTo>
                <a:lnTo>
                  <a:pt x="324" y="2303"/>
                </a:lnTo>
                <a:lnTo>
                  <a:pt x="339" y="2302"/>
                </a:lnTo>
                <a:lnTo>
                  <a:pt x="346" y="2303"/>
                </a:lnTo>
                <a:lnTo>
                  <a:pt x="353" y="2307"/>
                </a:lnTo>
                <a:lnTo>
                  <a:pt x="358" y="2311"/>
                </a:lnTo>
                <a:lnTo>
                  <a:pt x="362" y="2316"/>
                </a:lnTo>
                <a:lnTo>
                  <a:pt x="371" y="2330"/>
                </a:lnTo>
                <a:lnTo>
                  <a:pt x="378" y="2347"/>
                </a:lnTo>
                <a:lnTo>
                  <a:pt x="384" y="2363"/>
                </a:lnTo>
                <a:lnTo>
                  <a:pt x="392" y="2377"/>
                </a:lnTo>
                <a:lnTo>
                  <a:pt x="397" y="2383"/>
                </a:lnTo>
                <a:lnTo>
                  <a:pt x="402" y="2388"/>
                </a:lnTo>
                <a:lnTo>
                  <a:pt x="409" y="2390"/>
                </a:lnTo>
                <a:lnTo>
                  <a:pt x="416" y="2391"/>
                </a:lnTo>
                <a:lnTo>
                  <a:pt x="416" y="2431"/>
                </a:lnTo>
                <a:lnTo>
                  <a:pt x="416" y="2451"/>
                </a:lnTo>
                <a:lnTo>
                  <a:pt x="416" y="2459"/>
                </a:lnTo>
                <a:lnTo>
                  <a:pt x="416" y="2460"/>
                </a:lnTo>
                <a:lnTo>
                  <a:pt x="416" y="2466"/>
                </a:lnTo>
                <a:lnTo>
                  <a:pt x="419" y="2469"/>
                </a:lnTo>
                <a:lnTo>
                  <a:pt x="421" y="2471"/>
                </a:lnTo>
                <a:lnTo>
                  <a:pt x="424" y="2472"/>
                </a:lnTo>
                <a:lnTo>
                  <a:pt x="430" y="2482"/>
                </a:lnTo>
                <a:lnTo>
                  <a:pt x="432" y="2484"/>
                </a:lnTo>
                <a:lnTo>
                  <a:pt x="439" y="2482"/>
                </a:lnTo>
                <a:lnTo>
                  <a:pt x="451" y="2480"/>
                </a:lnTo>
                <a:lnTo>
                  <a:pt x="463" y="2475"/>
                </a:lnTo>
                <a:lnTo>
                  <a:pt x="474" y="2472"/>
                </a:lnTo>
                <a:lnTo>
                  <a:pt x="480" y="2470"/>
                </a:lnTo>
                <a:lnTo>
                  <a:pt x="486" y="2468"/>
                </a:lnTo>
                <a:lnTo>
                  <a:pt x="490" y="2464"/>
                </a:lnTo>
                <a:lnTo>
                  <a:pt x="495" y="2460"/>
                </a:lnTo>
                <a:lnTo>
                  <a:pt x="503" y="2451"/>
                </a:lnTo>
                <a:lnTo>
                  <a:pt x="510" y="2442"/>
                </a:lnTo>
                <a:lnTo>
                  <a:pt x="519" y="2433"/>
                </a:lnTo>
                <a:lnTo>
                  <a:pt x="528" y="2426"/>
                </a:lnTo>
                <a:lnTo>
                  <a:pt x="532" y="2422"/>
                </a:lnTo>
                <a:lnTo>
                  <a:pt x="537" y="2420"/>
                </a:lnTo>
                <a:lnTo>
                  <a:pt x="544" y="2419"/>
                </a:lnTo>
                <a:lnTo>
                  <a:pt x="550" y="2418"/>
                </a:lnTo>
                <a:lnTo>
                  <a:pt x="557" y="2419"/>
                </a:lnTo>
                <a:lnTo>
                  <a:pt x="564" y="2423"/>
                </a:lnTo>
                <a:lnTo>
                  <a:pt x="572" y="2430"/>
                </a:lnTo>
                <a:lnTo>
                  <a:pt x="581" y="2437"/>
                </a:lnTo>
                <a:lnTo>
                  <a:pt x="600" y="2458"/>
                </a:lnTo>
                <a:lnTo>
                  <a:pt x="619" y="2482"/>
                </a:lnTo>
                <a:lnTo>
                  <a:pt x="638" y="2504"/>
                </a:lnTo>
                <a:lnTo>
                  <a:pt x="656" y="2525"/>
                </a:lnTo>
                <a:lnTo>
                  <a:pt x="664" y="2534"/>
                </a:lnTo>
                <a:lnTo>
                  <a:pt x="670" y="2540"/>
                </a:lnTo>
                <a:lnTo>
                  <a:pt x="677" y="2543"/>
                </a:lnTo>
                <a:lnTo>
                  <a:pt x="682" y="2546"/>
                </a:lnTo>
                <a:lnTo>
                  <a:pt x="694" y="2543"/>
                </a:lnTo>
                <a:lnTo>
                  <a:pt x="710" y="2539"/>
                </a:lnTo>
                <a:lnTo>
                  <a:pt x="728" y="2534"/>
                </a:lnTo>
                <a:lnTo>
                  <a:pt x="747" y="2526"/>
                </a:lnTo>
                <a:lnTo>
                  <a:pt x="765" y="2517"/>
                </a:lnTo>
                <a:lnTo>
                  <a:pt x="781" y="2510"/>
                </a:lnTo>
                <a:lnTo>
                  <a:pt x="793" y="2501"/>
                </a:lnTo>
                <a:lnTo>
                  <a:pt x="801" y="2495"/>
                </a:lnTo>
                <a:lnTo>
                  <a:pt x="754" y="2487"/>
                </a:lnTo>
                <a:lnTo>
                  <a:pt x="751" y="2487"/>
                </a:lnTo>
                <a:lnTo>
                  <a:pt x="747" y="2486"/>
                </a:lnTo>
                <a:lnTo>
                  <a:pt x="742" y="2485"/>
                </a:lnTo>
                <a:lnTo>
                  <a:pt x="738" y="2483"/>
                </a:lnTo>
                <a:lnTo>
                  <a:pt x="734" y="2480"/>
                </a:lnTo>
                <a:lnTo>
                  <a:pt x="731" y="2474"/>
                </a:lnTo>
                <a:lnTo>
                  <a:pt x="728" y="2468"/>
                </a:lnTo>
                <a:lnTo>
                  <a:pt x="727" y="2460"/>
                </a:lnTo>
                <a:lnTo>
                  <a:pt x="730" y="2458"/>
                </a:lnTo>
                <a:lnTo>
                  <a:pt x="733" y="2455"/>
                </a:lnTo>
                <a:lnTo>
                  <a:pt x="739" y="2450"/>
                </a:lnTo>
                <a:lnTo>
                  <a:pt x="748" y="2446"/>
                </a:lnTo>
                <a:lnTo>
                  <a:pt x="769" y="2436"/>
                </a:lnTo>
                <a:lnTo>
                  <a:pt x="795" y="2426"/>
                </a:lnTo>
                <a:lnTo>
                  <a:pt x="823" y="2414"/>
                </a:lnTo>
                <a:lnTo>
                  <a:pt x="852" y="2404"/>
                </a:lnTo>
                <a:lnTo>
                  <a:pt x="876" y="2394"/>
                </a:lnTo>
                <a:lnTo>
                  <a:pt x="897" y="2388"/>
                </a:lnTo>
                <a:lnTo>
                  <a:pt x="885" y="2400"/>
                </a:lnTo>
                <a:lnTo>
                  <a:pt x="867" y="2414"/>
                </a:lnTo>
                <a:lnTo>
                  <a:pt x="869" y="2420"/>
                </a:lnTo>
                <a:lnTo>
                  <a:pt x="873" y="2429"/>
                </a:lnTo>
                <a:lnTo>
                  <a:pt x="875" y="2433"/>
                </a:lnTo>
                <a:lnTo>
                  <a:pt x="877" y="2438"/>
                </a:lnTo>
                <a:lnTo>
                  <a:pt x="879" y="2444"/>
                </a:lnTo>
                <a:lnTo>
                  <a:pt x="879" y="2450"/>
                </a:lnTo>
                <a:lnTo>
                  <a:pt x="877" y="2456"/>
                </a:lnTo>
                <a:lnTo>
                  <a:pt x="874" y="2462"/>
                </a:lnTo>
                <a:lnTo>
                  <a:pt x="870" y="2469"/>
                </a:lnTo>
                <a:lnTo>
                  <a:pt x="863" y="2474"/>
                </a:lnTo>
                <a:lnTo>
                  <a:pt x="855" y="2480"/>
                </a:lnTo>
                <a:lnTo>
                  <a:pt x="844" y="2485"/>
                </a:lnTo>
                <a:lnTo>
                  <a:pt x="830" y="2490"/>
                </a:lnTo>
                <a:lnTo>
                  <a:pt x="813" y="2495"/>
                </a:lnTo>
                <a:lnTo>
                  <a:pt x="817" y="2504"/>
                </a:lnTo>
                <a:lnTo>
                  <a:pt x="822" y="2513"/>
                </a:lnTo>
                <a:lnTo>
                  <a:pt x="829" y="2521"/>
                </a:lnTo>
                <a:lnTo>
                  <a:pt x="836" y="2528"/>
                </a:lnTo>
                <a:lnTo>
                  <a:pt x="844" y="2535"/>
                </a:lnTo>
                <a:lnTo>
                  <a:pt x="852" y="2541"/>
                </a:lnTo>
                <a:lnTo>
                  <a:pt x="860" y="2547"/>
                </a:lnTo>
                <a:lnTo>
                  <a:pt x="869" y="2553"/>
                </a:lnTo>
                <a:lnTo>
                  <a:pt x="888" y="2563"/>
                </a:lnTo>
                <a:lnTo>
                  <a:pt x="909" y="2573"/>
                </a:lnTo>
                <a:lnTo>
                  <a:pt x="928" y="2582"/>
                </a:lnTo>
                <a:lnTo>
                  <a:pt x="949" y="2592"/>
                </a:lnTo>
                <a:lnTo>
                  <a:pt x="969" y="2602"/>
                </a:lnTo>
                <a:lnTo>
                  <a:pt x="988" y="2613"/>
                </a:lnTo>
                <a:lnTo>
                  <a:pt x="996" y="2618"/>
                </a:lnTo>
                <a:lnTo>
                  <a:pt x="1005" y="2625"/>
                </a:lnTo>
                <a:lnTo>
                  <a:pt x="1012" y="2631"/>
                </a:lnTo>
                <a:lnTo>
                  <a:pt x="1020" y="2638"/>
                </a:lnTo>
                <a:lnTo>
                  <a:pt x="1028" y="2645"/>
                </a:lnTo>
                <a:lnTo>
                  <a:pt x="1033" y="2653"/>
                </a:lnTo>
                <a:lnTo>
                  <a:pt x="1038" y="2661"/>
                </a:lnTo>
                <a:lnTo>
                  <a:pt x="1043" y="2671"/>
                </a:lnTo>
                <a:lnTo>
                  <a:pt x="1046" y="2681"/>
                </a:lnTo>
                <a:lnTo>
                  <a:pt x="1049" y="2692"/>
                </a:lnTo>
                <a:lnTo>
                  <a:pt x="1050" y="2702"/>
                </a:lnTo>
                <a:lnTo>
                  <a:pt x="1051" y="2715"/>
                </a:lnTo>
                <a:lnTo>
                  <a:pt x="1058" y="2711"/>
                </a:lnTo>
                <a:lnTo>
                  <a:pt x="1059" y="2711"/>
                </a:lnTo>
                <a:lnTo>
                  <a:pt x="1067" y="2708"/>
                </a:lnTo>
                <a:lnTo>
                  <a:pt x="1075" y="2706"/>
                </a:lnTo>
                <a:lnTo>
                  <a:pt x="1084" y="2704"/>
                </a:lnTo>
                <a:lnTo>
                  <a:pt x="1093" y="2704"/>
                </a:lnTo>
                <a:lnTo>
                  <a:pt x="1103" y="2704"/>
                </a:lnTo>
                <a:lnTo>
                  <a:pt x="1111" y="2705"/>
                </a:lnTo>
                <a:lnTo>
                  <a:pt x="1118" y="2707"/>
                </a:lnTo>
                <a:lnTo>
                  <a:pt x="1125" y="2709"/>
                </a:lnTo>
                <a:lnTo>
                  <a:pt x="1129" y="2712"/>
                </a:lnTo>
                <a:lnTo>
                  <a:pt x="1134" y="2717"/>
                </a:lnTo>
                <a:lnTo>
                  <a:pt x="1138" y="2721"/>
                </a:lnTo>
                <a:lnTo>
                  <a:pt x="1141" y="2725"/>
                </a:lnTo>
                <a:lnTo>
                  <a:pt x="1152" y="2747"/>
                </a:lnTo>
                <a:lnTo>
                  <a:pt x="1162" y="2773"/>
                </a:lnTo>
                <a:lnTo>
                  <a:pt x="1166" y="2776"/>
                </a:lnTo>
                <a:lnTo>
                  <a:pt x="1170" y="2780"/>
                </a:lnTo>
                <a:lnTo>
                  <a:pt x="1176" y="2785"/>
                </a:lnTo>
                <a:lnTo>
                  <a:pt x="1183" y="2789"/>
                </a:lnTo>
                <a:lnTo>
                  <a:pt x="1196" y="2797"/>
                </a:lnTo>
                <a:lnTo>
                  <a:pt x="1201" y="2800"/>
                </a:lnTo>
                <a:lnTo>
                  <a:pt x="1207" y="2802"/>
                </a:lnTo>
                <a:lnTo>
                  <a:pt x="1212" y="2805"/>
                </a:lnTo>
                <a:lnTo>
                  <a:pt x="1216" y="2810"/>
                </a:lnTo>
                <a:lnTo>
                  <a:pt x="1221" y="2814"/>
                </a:lnTo>
                <a:lnTo>
                  <a:pt x="1229" y="2825"/>
                </a:lnTo>
                <a:lnTo>
                  <a:pt x="1238" y="2834"/>
                </a:lnTo>
                <a:lnTo>
                  <a:pt x="1242" y="2840"/>
                </a:lnTo>
                <a:lnTo>
                  <a:pt x="1248" y="2845"/>
                </a:lnTo>
                <a:lnTo>
                  <a:pt x="1253" y="2850"/>
                </a:lnTo>
                <a:lnTo>
                  <a:pt x="1260" y="2854"/>
                </a:lnTo>
                <a:lnTo>
                  <a:pt x="1266" y="2857"/>
                </a:lnTo>
                <a:lnTo>
                  <a:pt x="1273" y="2859"/>
                </a:lnTo>
                <a:lnTo>
                  <a:pt x="1281" y="2860"/>
                </a:lnTo>
                <a:lnTo>
                  <a:pt x="1290" y="2862"/>
                </a:lnTo>
                <a:lnTo>
                  <a:pt x="1296" y="2862"/>
                </a:lnTo>
                <a:lnTo>
                  <a:pt x="1302" y="2860"/>
                </a:lnTo>
                <a:lnTo>
                  <a:pt x="1306" y="2858"/>
                </a:lnTo>
                <a:lnTo>
                  <a:pt x="1310" y="2856"/>
                </a:lnTo>
                <a:lnTo>
                  <a:pt x="1317" y="2852"/>
                </a:lnTo>
                <a:lnTo>
                  <a:pt x="1323" y="2845"/>
                </a:lnTo>
                <a:lnTo>
                  <a:pt x="1329" y="2839"/>
                </a:lnTo>
                <a:lnTo>
                  <a:pt x="1334" y="2832"/>
                </a:lnTo>
                <a:lnTo>
                  <a:pt x="1340" y="2827"/>
                </a:lnTo>
                <a:lnTo>
                  <a:pt x="1347" y="2823"/>
                </a:lnTo>
                <a:lnTo>
                  <a:pt x="1356" y="2820"/>
                </a:lnTo>
                <a:lnTo>
                  <a:pt x="1361" y="2819"/>
                </a:lnTo>
                <a:lnTo>
                  <a:pt x="1365" y="2819"/>
                </a:lnTo>
                <a:lnTo>
                  <a:pt x="1374" y="2819"/>
                </a:lnTo>
                <a:lnTo>
                  <a:pt x="1377" y="2826"/>
                </a:lnTo>
                <a:lnTo>
                  <a:pt x="1378" y="2834"/>
                </a:lnTo>
                <a:lnTo>
                  <a:pt x="1379" y="2839"/>
                </a:lnTo>
                <a:lnTo>
                  <a:pt x="1382" y="2843"/>
                </a:lnTo>
                <a:lnTo>
                  <a:pt x="1384" y="2846"/>
                </a:lnTo>
                <a:lnTo>
                  <a:pt x="1386" y="2850"/>
                </a:lnTo>
                <a:lnTo>
                  <a:pt x="1386" y="2857"/>
                </a:lnTo>
                <a:lnTo>
                  <a:pt x="1406" y="2862"/>
                </a:lnTo>
                <a:lnTo>
                  <a:pt x="1409" y="2862"/>
                </a:lnTo>
                <a:lnTo>
                  <a:pt x="1415" y="2851"/>
                </a:lnTo>
                <a:lnTo>
                  <a:pt x="1420" y="2839"/>
                </a:lnTo>
                <a:lnTo>
                  <a:pt x="1425" y="2827"/>
                </a:lnTo>
                <a:lnTo>
                  <a:pt x="1429" y="2815"/>
                </a:lnTo>
                <a:lnTo>
                  <a:pt x="1433" y="2804"/>
                </a:lnTo>
                <a:lnTo>
                  <a:pt x="1439" y="2794"/>
                </a:lnTo>
                <a:lnTo>
                  <a:pt x="1442" y="2790"/>
                </a:lnTo>
                <a:lnTo>
                  <a:pt x="1446" y="2786"/>
                </a:lnTo>
                <a:lnTo>
                  <a:pt x="1451" y="2783"/>
                </a:lnTo>
                <a:lnTo>
                  <a:pt x="1455" y="2780"/>
                </a:lnTo>
                <a:lnTo>
                  <a:pt x="1446" y="2775"/>
                </a:lnTo>
                <a:lnTo>
                  <a:pt x="1437" y="2767"/>
                </a:lnTo>
                <a:lnTo>
                  <a:pt x="1427" y="2759"/>
                </a:lnTo>
                <a:lnTo>
                  <a:pt x="1417" y="2748"/>
                </a:lnTo>
                <a:lnTo>
                  <a:pt x="1408" y="2737"/>
                </a:lnTo>
                <a:lnTo>
                  <a:pt x="1399" y="2725"/>
                </a:lnTo>
                <a:lnTo>
                  <a:pt x="1389" y="2712"/>
                </a:lnTo>
                <a:lnTo>
                  <a:pt x="1381" y="2699"/>
                </a:lnTo>
                <a:lnTo>
                  <a:pt x="1372" y="2686"/>
                </a:lnTo>
                <a:lnTo>
                  <a:pt x="1364" y="2672"/>
                </a:lnTo>
                <a:lnTo>
                  <a:pt x="1357" y="2658"/>
                </a:lnTo>
                <a:lnTo>
                  <a:pt x="1351" y="2645"/>
                </a:lnTo>
                <a:lnTo>
                  <a:pt x="1346" y="2632"/>
                </a:lnTo>
                <a:lnTo>
                  <a:pt x="1343" y="2619"/>
                </a:lnTo>
                <a:lnTo>
                  <a:pt x="1341" y="2607"/>
                </a:lnTo>
                <a:lnTo>
                  <a:pt x="1340" y="2595"/>
                </a:lnTo>
                <a:lnTo>
                  <a:pt x="1340" y="2592"/>
                </a:lnTo>
                <a:lnTo>
                  <a:pt x="1338" y="2588"/>
                </a:lnTo>
                <a:lnTo>
                  <a:pt x="1336" y="2585"/>
                </a:lnTo>
                <a:lnTo>
                  <a:pt x="1334" y="2580"/>
                </a:lnTo>
                <a:lnTo>
                  <a:pt x="1328" y="2572"/>
                </a:lnTo>
                <a:lnTo>
                  <a:pt x="1320" y="2564"/>
                </a:lnTo>
                <a:lnTo>
                  <a:pt x="1314" y="2554"/>
                </a:lnTo>
                <a:lnTo>
                  <a:pt x="1307" y="2546"/>
                </a:lnTo>
                <a:lnTo>
                  <a:pt x="1305" y="2541"/>
                </a:lnTo>
                <a:lnTo>
                  <a:pt x="1303" y="2536"/>
                </a:lnTo>
                <a:lnTo>
                  <a:pt x="1302" y="2530"/>
                </a:lnTo>
                <a:lnTo>
                  <a:pt x="1302" y="2526"/>
                </a:lnTo>
                <a:lnTo>
                  <a:pt x="1307" y="2512"/>
                </a:lnTo>
                <a:lnTo>
                  <a:pt x="1320" y="2487"/>
                </a:lnTo>
                <a:lnTo>
                  <a:pt x="1334" y="2461"/>
                </a:lnTo>
                <a:lnTo>
                  <a:pt x="1344" y="2445"/>
                </a:lnTo>
                <a:lnTo>
                  <a:pt x="1348" y="2445"/>
                </a:lnTo>
                <a:lnTo>
                  <a:pt x="1357" y="2443"/>
                </a:lnTo>
                <a:lnTo>
                  <a:pt x="1367" y="2440"/>
                </a:lnTo>
                <a:lnTo>
                  <a:pt x="1377" y="2434"/>
                </a:lnTo>
                <a:lnTo>
                  <a:pt x="1398" y="2424"/>
                </a:lnTo>
                <a:lnTo>
                  <a:pt x="1409" y="2418"/>
                </a:lnTo>
                <a:lnTo>
                  <a:pt x="1439" y="2407"/>
                </a:lnTo>
                <a:lnTo>
                  <a:pt x="1467" y="2398"/>
                </a:lnTo>
                <a:lnTo>
                  <a:pt x="1482" y="2395"/>
                </a:lnTo>
                <a:lnTo>
                  <a:pt x="1498" y="2393"/>
                </a:lnTo>
                <a:lnTo>
                  <a:pt x="1515" y="2392"/>
                </a:lnTo>
                <a:lnTo>
                  <a:pt x="1536" y="2391"/>
                </a:lnTo>
                <a:lnTo>
                  <a:pt x="1552" y="2392"/>
                </a:lnTo>
                <a:lnTo>
                  <a:pt x="1567" y="2393"/>
                </a:lnTo>
                <a:lnTo>
                  <a:pt x="1580" y="2395"/>
                </a:lnTo>
                <a:lnTo>
                  <a:pt x="1592" y="2398"/>
                </a:lnTo>
                <a:lnTo>
                  <a:pt x="1603" y="2403"/>
                </a:lnTo>
                <a:lnTo>
                  <a:pt x="1613" y="2407"/>
                </a:lnTo>
                <a:lnTo>
                  <a:pt x="1621" y="2413"/>
                </a:lnTo>
                <a:lnTo>
                  <a:pt x="1629" y="2419"/>
                </a:lnTo>
                <a:lnTo>
                  <a:pt x="1636" y="2426"/>
                </a:lnTo>
                <a:lnTo>
                  <a:pt x="1643" y="2433"/>
                </a:lnTo>
                <a:lnTo>
                  <a:pt x="1648" y="2441"/>
                </a:lnTo>
                <a:lnTo>
                  <a:pt x="1655" y="2449"/>
                </a:lnTo>
                <a:lnTo>
                  <a:pt x="1667" y="2468"/>
                </a:lnTo>
                <a:lnTo>
                  <a:pt x="1679" y="2487"/>
                </a:lnTo>
                <a:lnTo>
                  <a:pt x="1673" y="2490"/>
                </a:lnTo>
                <a:lnTo>
                  <a:pt x="1668" y="2493"/>
                </a:lnTo>
                <a:lnTo>
                  <a:pt x="1662" y="2495"/>
                </a:lnTo>
                <a:lnTo>
                  <a:pt x="1657" y="2496"/>
                </a:lnTo>
                <a:lnTo>
                  <a:pt x="1645" y="2496"/>
                </a:lnTo>
                <a:lnTo>
                  <a:pt x="1634" y="2495"/>
                </a:lnTo>
                <a:lnTo>
                  <a:pt x="1609" y="2490"/>
                </a:lnTo>
                <a:lnTo>
                  <a:pt x="1586" y="2487"/>
                </a:lnTo>
                <a:lnTo>
                  <a:pt x="1577" y="2488"/>
                </a:lnTo>
                <a:lnTo>
                  <a:pt x="1568" y="2489"/>
                </a:lnTo>
                <a:lnTo>
                  <a:pt x="1559" y="2492"/>
                </a:lnTo>
                <a:lnTo>
                  <a:pt x="1549" y="2494"/>
                </a:lnTo>
                <a:lnTo>
                  <a:pt x="1531" y="2501"/>
                </a:lnTo>
                <a:lnTo>
                  <a:pt x="1512" y="2509"/>
                </a:lnTo>
                <a:lnTo>
                  <a:pt x="1482" y="2523"/>
                </a:lnTo>
                <a:lnTo>
                  <a:pt x="1467" y="2529"/>
                </a:lnTo>
                <a:lnTo>
                  <a:pt x="1468" y="2536"/>
                </a:lnTo>
                <a:lnTo>
                  <a:pt x="1469" y="2541"/>
                </a:lnTo>
                <a:lnTo>
                  <a:pt x="1471" y="2546"/>
                </a:lnTo>
                <a:lnTo>
                  <a:pt x="1473" y="2550"/>
                </a:lnTo>
                <a:lnTo>
                  <a:pt x="1479" y="2555"/>
                </a:lnTo>
                <a:lnTo>
                  <a:pt x="1484" y="2561"/>
                </a:lnTo>
                <a:lnTo>
                  <a:pt x="1491" y="2565"/>
                </a:lnTo>
                <a:lnTo>
                  <a:pt x="1496" y="2569"/>
                </a:lnTo>
                <a:lnTo>
                  <a:pt x="1501" y="2574"/>
                </a:lnTo>
                <a:lnTo>
                  <a:pt x="1506" y="2580"/>
                </a:lnTo>
                <a:lnTo>
                  <a:pt x="1519" y="2600"/>
                </a:lnTo>
                <a:lnTo>
                  <a:pt x="1533" y="2618"/>
                </a:lnTo>
                <a:lnTo>
                  <a:pt x="1546" y="2634"/>
                </a:lnTo>
                <a:lnTo>
                  <a:pt x="1559" y="2651"/>
                </a:lnTo>
                <a:lnTo>
                  <a:pt x="1564" y="2658"/>
                </a:lnTo>
                <a:lnTo>
                  <a:pt x="1569" y="2667"/>
                </a:lnTo>
                <a:lnTo>
                  <a:pt x="1575" y="2675"/>
                </a:lnTo>
                <a:lnTo>
                  <a:pt x="1578" y="2684"/>
                </a:lnTo>
                <a:lnTo>
                  <a:pt x="1581" y="2694"/>
                </a:lnTo>
                <a:lnTo>
                  <a:pt x="1585" y="2704"/>
                </a:lnTo>
                <a:lnTo>
                  <a:pt x="1586" y="2714"/>
                </a:lnTo>
                <a:lnTo>
                  <a:pt x="1586" y="2726"/>
                </a:lnTo>
                <a:lnTo>
                  <a:pt x="1599" y="2720"/>
                </a:lnTo>
                <a:lnTo>
                  <a:pt x="1615" y="2711"/>
                </a:lnTo>
                <a:lnTo>
                  <a:pt x="1632" y="2705"/>
                </a:lnTo>
                <a:lnTo>
                  <a:pt x="1644" y="2699"/>
                </a:lnTo>
                <a:lnTo>
                  <a:pt x="1645" y="2709"/>
                </a:lnTo>
                <a:lnTo>
                  <a:pt x="1648" y="2718"/>
                </a:lnTo>
                <a:lnTo>
                  <a:pt x="1653" y="2725"/>
                </a:lnTo>
                <a:lnTo>
                  <a:pt x="1657" y="2733"/>
                </a:lnTo>
                <a:lnTo>
                  <a:pt x="1662" y="2739"/>
                </a:lnTo>
                <a:lnTo>
                  <a:pt x="1667" y="2747"/>
                </a:lnTo>
                <a:lnTo>
                  <a:pt x="1670" y="2755"/>
                </a:lnTo>
                <a:lnTo>
                  <a:pt x="1671" y="2765"/>
                </a:lnTo>
                <a:lnTo>
                  <a:pt x="1642" y="2765"/>
                </a:lnTo>
                <a:lnTo>
                  <a:pt x="1627" y="2765"/>
                </a:lnTo>
                <a:lnTo>
                  <a:pt x="1621" y="2765"/>
                </a:lnTo>
                <a:lnTo>
                  <a:pt x="1621" y="2765"/>
                </a:lnTo>
                <a:lnTo>
                  <a:pt x="1615" y="2766"/>
                </a:lnTo>
                <a:lnTo>
                  <a:pt x="1609" y="2767"/>
                </a:lnTo>
                <a:lnTo>
                  <a:pt x="1604" y="2772"/>
                </a:lnTo>
                <a:lnTo>
                  <a:pt x="1599" y="2776"/>
                </a:lnTo>
                <a:lnTo>
                  <a:pt x="1594" y="2783"/>
                </a:lnTo>
                <a:lnTo>
                  <a:pt x="1591" y="2789"/>
                </a:lnTo>
                <a:lnTo>
                  <a:pt x="1588" y="2798"/>
                </a:lnTo>
                <a:lnTo>
                  <a:pt x="1586" y="2807"/>
                </a:lnTo>
                <a:lnTo>
                  <a:pt x="1592" y="2809"/>
                </a:lnTo>
                <a:lnTo>
                  <a:pt x="1599" y="2811"/>
                </a:lnTo>
                <a:lnTo>
                  <a:pt x="1605" y="2813"/>
                </a:lnTo>
                <a:lnTo>
                  <a:pt x="1611" y="2816"/>
                </a:lnTo>
                <a:lnTo>
                  <a:pt x="1616" y="2819"/>
                </a:lnTo>
                <a:lnTo>
                  <a:pt x="1621" y="2823"/>
                </a:lnTo>
                <a:lnTo>
                  <a:pt x="1626" y="2827"/>
                </a:lnTo>
                <a:lnTo>
                  <a:pt x="1630" y="2832"/>
                </a:lnTo>
                <a:lnTo>
                  <a:pt x="1637" y="2842"/>
                </a:lnTo>
                <a:lnTo>
                  <a:pt x="1643" y="2854"/>
                </a:lnTo>
                <a:lnTo>
                  <a:pt x="1645" y="2859"/>
                </a:lnTo>
                <a:lnTo>
                  <a:pt x="1646" y="2865"/>
                </a:lnTo>
                <a:lnTo>
                  <a:pt x="1647" y="2871"/>
                </a:lnTo>
                <a:lnTo>
                  <a:pt x="1648" y="2877"/>
                </a:lnTo>
                <a:lnTo>
                  <a:pt x="1647" y="2883"/>
                </a:lnTo>
                <a:lnTo>
                  <a:pt x="1645" y="2890"/>
                </a:lnTo>
                <a:lnTo>
                  <a:pt x="1643" y="2895"/>
                </a:lnTo>
                <a:lnTo>
                  <a:pt x="1640" y="2899"/>
                </a:lnTo>
                <a:lnTo>
                  <a:pt x="1637" y="2904"/>
                </a:lnTo>
                <a:lnTo>
                  <a:pt x="1634" y="2909"/>
                </a:lnTo>
                <a:lnTo>
                  <a:pt x="1633" y="2913"/>
                </a:lnTo>
                <a:lnTo>
                  <a:pt x="1632" y="2919"/>
                </a:lnTo>
                <a:lnTo>
                  <a:pt x="1633" y="2925"/>
                </a:lnTo>
                <a:lnTo>
                  <a:pt x="1635" y="2931"/>
                </a:lnTo>
                <a:lnTo>
                  <a:pt x="1637" y="2936"/>
                </a:lnTo>
                <a:lnTo>
                  <a:pt x="1641" y="2942"/>
                </a:lnTo>
                <a:lnTo>
                  <a:pt x="1647" y="2949"/>
                </a:lnTo>
                <a:lnTo>
                  <a:pt x="1652" y="2955"/>
                </a:lnTo>
                <a:lnTo>
                  <a:pt x="1653" y="2949"/>
                </a:lnTo>
                <a:lnTo>
                  <a:pt x="1655" y="2945"/>
                </a:lnTo>
                <a:lnTo>
                  <a:pt x="1658" y="2943"/>
                </a:lnTo>
                <a:lnTo>
                  <a:pt x="1663" y="2940"/>
                </a:lnTo>
                <a:lnTo>
                  <a:pt x="1674" y="2937"/>
                </a:lnTo>
                <a:lnTo>
                  <a:pt x="1686" y="2935"/>
                </a:lnTo>
                <a:lnTo>
                  <a:pt x="1693" y="2932"/>
                </a:lnTo>
                <a:lnTo>
                  <a:pt x="1697" y="2929"/>
                </a:lnTo>
                <a:lnTo>
                  <a:pt x="1700" y="2926"/>
                </a:lnTo>
                <a:lnTo>
                  <a:pt x="1703" y="2923"/>
                </a:lnTo>
                <a:lnTo>
                  <a:pt x="1707" y="2920"/>
                </a:lnTo>
                <a:lnTo>
                  <a:pt x="1710" y="2918"/>
                </a:lnTo>
                <a:lnTo>
                  <a:pt x="1714" y="2915"/>
                </a:lnTo>
                <a:lnTo>
                  <a:pt x="1721" y="2911"/>
                </a:lnTo>
                <a:lnTo>
                  <a:pt x="1731" y="2908"/>
                </a:lnTo>
                <a:lnTo>
                  <a:pt x="1742" y="2906"/>
                </a:lnTo>
                <a:lnTo>
                  <a:pt x="1752" y="2905"/>
                </a:lnTo>
                <a:lnTo>
                  <a:pt x="1761" y="2903"/>
                </a:lnTo>
                <a:lnTo>
                  <a:pt x="1769" y="2902"/>
                </a:lnTo>
                <a:lnTo>
                  <a:pt x="1777" y="2898"/>
                </a:lnTo>
                <a:lnTo>
                  <a:pt x="1785" y="2895"/>
                </a:lnTo>
                <a:lnTo>
                  <a:pt x="1794" y="2889"/>
                </a:lnTo>
                <a:lnTo>
                  <a:pt x="1808" y="2896"/>
                </a:lnTo>
                <a:lnTo>
                  <a:pt x="1820" y="2902"/>
                </a:lnTo>
                <a:lnTo>
                  <a:pt x="1832" y="2907"/>
                </a:lnTo>
                <a:lnTo>
                  <a:pt x="1844" y="2910"/>
                </a:lnTo>
                <a:lnTo>
                  <a:pt x="1866" y="2917"/>
                </a:lnTo>
                <a:lnTo>
                  <a:pt x="1890" y="2923"/>
                </a:lnTo>
                <a:lnTo>
                  <a:pt x="1898" y="2926"/>
                </a:lnTo>
                <a:lnTo>
                  <a:pt x="1905" y="2930"/>
                </a:lnTo>
                <a:lnTo>
                  <a:pt x="1912" y="2934"/>
                </a:lnTo>
                <a:lnTo>
                  <a:pt x="1917" y="2938"/>
                </a:lnTo>
                <a:lnTo>
                  <a:pt x="1929" y="2947"/>
                </a:lnTo>
                <a:lnTo>
                  <a:pt x="1940" y="2956"/>
                </a:lnTo>
                <a:lnTo>
                  <a:pt x="1951" y="2964"/>
                </a:lnTo>
                <a:lnTo>
                  <a:pt x="1962" y="2971"/>
                </a:lnTo>
                <a:lnTo>
                  <a:pt x="1970" y="2974"/>
                </a:lnTo>
                <a:lnTo>
                  <a:pt x="1978" y="2975"/>
                </a:lnTo>
                <a:lnTo>
                  <a:pt x="1985" y="2977"/>
                </a:lnTo>
                <a:lnTo>
                  <a:pt x="1994" y="2977"/>
                </a:lnTo>
                <a:lnTo>
                  <a:pt x="1995" y="2979"/>
                </a:lnTo>
                <a:lnTo>
                  <a:pt x="1996" y="2983"/>
                </a:lnTo>
                <a:lnTo>
                  <a:pt x="1998" y="2985"/>
                </a:lnTo>
                <a:lnTo>
                  <a:pt x="2000" y="2987"/>
                </a:lnTo>
                <a:lnTo>
                  <a:pt x="2006" y="2991"/>
                </a:lnTo>
                <a:lnTo>
                  <a:pt x="2010" y="2997"/>
                </a:lnTo>
                <a:lnTo>
                  <a:pt x="2011" y="3010"/>
                </a:lnTo>
                <a:lnTo>
                  <a:pt x="2012" y="3025"/>
                </a:lnTo>
                <a:lnTo>
                  <a:pt x="2012" y="3032"/>
                </a:lnTo>
                <a:lnTo>
                  <a:pt x="2013" y="3041"/>
                </a:lnTo>
                <a:lnTo>
                  <a:pt x="2015" y="3050"/>
                </a:lnTo>
                <a:lnTo>
                  <a:pt x="2018" y="3058"/>
                </a:lnTo>
                <a:lnTo>
                  <a:pt x="2021" y="3054"/>
                </a:lnTo>
                <a:lnTo>
                  <a:pt x="2024" y="3052"/>
                </a:lnTo>
                <a:lnTo>
                  <a:pt x="2027" y="3051"/>
                </a:lnTo>
                <a:lnTo>
                  <a:pt x="2032" y="3050"/>
                </a:lnTo>
                <a:lnTo>
                  <a:pt x="2037" y="3051"/>
                </a:lnTo>
                <a:lnTo>
                  <a:pt x="2043" y="3053"/>
                </a:lnTo>
                <a:lnTo>
                  <a:pt x="2050" y="3057"/>
                </a:lnTo>
                <a:lnTo>
                  <a:pt x="2055" y="3062"/>
                </a:lnTo>
                <a:lnTo>
                  <a:pt x="2062" y="3065"/>
                </a:lnTo>
                <a:lnTo>
                  <a:pt x="2067" y="3066"/>
                </a:lnTo>
                <a:lnTo>
                  <a:pt x="2074" y="3065"/>
                </a:lnTo>
                <a:lnTo>
                  <a:pt x="2080" y="3064"/>
                </a:lnTo>
                <a:lnTo>
                  <a:pt x="2084" y="3061"/>
                </a:lnTo>
                <a:lnTo>
                  <a:pt x="2090" y="3056"/>
                </a:lnTo>
                <a:lnTo>
                  <a:pt x="2097" y="3048"/>
                </a:lnTo>
                <a:lnTo>
                  <a:pt x="2106" y="3039"/>
                </a:lnTo>
                <a:lnTo>
                  <a:pt x="2111" y="3034"/>
                </a:lnTo>
                <a:lnTo>
                  <a:pt x="2118" y="3030"/>
                </a:lnTo>
                <a:lnTo>
                  <a:pt x="2124" y="3027"/>
                </a:lnTo>
                <a:lnTo>
                  <a:pt x="2131" y="3024"/>
                </a:lnTo>
                <a:lnTo>
                  <a:pt x="2136" y="3022"/>
                </a:lnTo>
                <a:lnTo>
                  <a:pt x="2142" y="3018"/>
                </a:lnTo>
                <a:lnTo>
                  <a:pt x="2147" y="3016"/>
                </a:lnTo>
                <a:lnTo>
                  <a:pt x="2152" y="3012"/>
                </a:lnTo>
                <a:lnTo>
                  <a:pt x="2162" y="3000"/>
                </a:lnTo>
                <a:lnTo>
                  <a:pt x="2171" y="2987"/>
                </a:lnTo>
                <a:lnTo>
                  <a:pt x="2178" y="2975"/>
                </a:lnTo>
                <a:lnTo>
                  <a:pt x="2186" y="2963"/>
                </a:lnTo>
                <a:lnTo>
                  <a:pt x="2190" y="2959"/>
                </a:lnTo>
                <a:lnTo>
                  <a:pt x="2195" y="2953"/>
                </a:lnTo>
                <a:lnTo>
                  <a:pt x="2199" y="2949"/>
                </a:lnTo>
                <a:lnTo>
                  <a:pt x="2203" y="2946"/>
                </a:lnTo>
                <a:lnTo>
                  <a:pt x="2209" y="2943"/>
                </a:lnTo>
                <a:lnTo>
                  <a:pt x="2215" y="2940"/>
                </a:lnTo>
                <a:lnTo>
                  <a:pt x="2222" y="2939"/>
                </a:lnTo>
                <a:lnTo>
                  <a:pt x="2229" y="2938"/>
                </a:lnTo>
                <a:lnTo>
                  <a:pt x="2233" y="2939"/>
                </a:lnTo>
                <a:lnTo>
                  <a:pt x="2238" y="2939"/>
                </a:lnTo>
                <a:lnTo>
                  <a:pt x="2240" y="2942"/>
                </a:lnTo>
                <a:lnTo>
                  <a:pt x="2242" y="2943"/>
                </a:lnTo>
                <a:lnTo>
                  <a:pt x="2244" y="2944"/>
                </a:lnTo>
                <a:lnTo>
                  <a:pt x="2247" y="2945"/>
                </a:lnTo>
                <a:lnTo>
                  <a:pt x="2251" y="2946"/>
                </a:lnTo>
                <a:lnTo>
                  <a:pt x="2256" y="2946"/>
                </a:lnTo>
                <a:lnTo>
                  <a:pt x="2257" y="2949"/>
                </a:lnTo>
                <a:lnTo>
                  <a:pt x="2259" y="2952"/>
                </a:lnTo>
                <a:lnTo>
                  <a:pt x="2262" y="2953"/>
                </a:lnTo>
                <a:lnTo>
                  <a:pt x="2265" y="2955"/>
                </a:lnTo>
                <a:lnTo>
                  <a:pt x="2271" y="2956"/>
                </a:lnTo>
                <a:lnTo>
                  <a:pt x="2280" y="2956"/>
                </a:lnTo>
                <a:lnTo>
                  <a:pt x="2297" y="2952"/>
                </a:lnTo>
                <a:lnTo>
                  <a:pt x="2310" y="2950"/>
                </a:lnTo>
                <a:lnTo>
                  <a:pt x="2326" y="2960"/>
                </a:lnTo>
                <a:lnTo>
                  <a:pt x="2340" y="2970"/>
                </a:lnTo>
                <a:lnTo>
                  <a:pt x="2353" y="2969"/>
                </a:lnTo>
                <a:lnTo>
                  <a:pt x="2365" y="2966"/>
                </a:lnTo>
                <a:lnTo>
                  <a:pt x="2376" y="2962"/>
                </a:lnTo>
                <a:lnTo>
                  <a:pt x="2386" y="2957"/>
                </a:lnTo>
                <a:lnTo>
                  <a:pt x="2394" y="2950"/>
                </a:lnTo>
                <a:lnTo>
                  <a:pt x="2402" y="2944"/>
                </a:lnTo>
                <a:lnTo>
                  <a:pt x="2408" y="2935"/>
                </a:lnTo>
                <a:lnTo>
                  <a:pt x="2414" y="2928"/>
                </a:lnTo>
                <a:lnTo>
                  <a:pt x="2426" y="2928"/>
                </a:lnTo>
                <a:lnTo>
                  <a:pt x="2428" y="2926"/>
                </a:lnTo>
                <a:lnTo>
                  <a:pt x="2431" y="2925"/>
                </a:lnTo>
                <a:lnTo>
                  <a:pt x="2433" y="2923"/>
                </a:lnTo>
                <a:lnTo>
                  <a:pt x="2436" y="2921"/>
                </a:lnTo>
                <a:lnTo>
                  <a:pt x="2441" y="2915"/>
                </a:lnTo>
                <a:lnTo>
                  <a:pt x="2447" y="2908"/>
                </a:lnTo>
                <a:lnTo>
                  <a:pt x="2454" y="2900"/>
                </a:lnTo>
                <a:lnTo>
                  <a:pt x="2461" y="2894"/>
                </a:lnTo>
                <a:lnTo>
                  <a:pt x="2467" y="2892"/>
                </a:lnTo>
                <a:lnTo>
                  <a:pt x="2471" y="2890"/>
                </a:lnTo>
                <a:lnTo>
                  <a:pt x="2476" y="2889"/>
                </a:lnTo>
                <a:lnTo>
                  <a:pt x="2483" y="2889"/>
                </a:lnTo>
                <a:lnTo>
                  <a:pt x="2486" y="2889"/>
                </a:lnTo>
                <a:lnTo>
                  <a:pt x="2488" y="2890"/>
                </a:lnTo>
                <a:lnTo>
                  <a:pt x="2491" y="2891"/>
                </a:lnTo>
                <a:lnTo>
                  <a:pt x="2493" y="2892"/>
                </a:lnTo>
                <a:lnTo>
                  <a:pt x="2496" y="2897"/>
                </a:lnTo>
                <a:lnTo>
                  <a:pt x="2498" y="2903"/>
                </a:lnTo>
                <a:lnTo>
                  <a:pt x="2499" y="2917"/>
                </a:lnTo>
                <a:lnTo>
                  <a:pt x="2499" y="2933"/>
                </a:lnTo>
                <a:lnTo>
                  <a:pt x="2499" y="2949"/>
                </a:lnTo>
                <a:lnTo>
                  <a:pt x="2501" y="2963"/>
                </a:lnTo>
                <a:lnTo>
                  <a:pt x="2503" y="2969"/>
                </a:lnTo>
                <a:lnTo>
                  <a:pt x="2507" y="2973"/>
                </a:lnTo>
                <a:lnTo>
                  <a:pt x="2509" y="2975"/>
                </a:lnTo>
                <a:lnTo>
                  <a:pt x="2511" y="2976"/>
                </a:lnTo>
                <a:lnTo>
                  <a:pt x="2514" y="2977"/>
                </a:lnTo>
                <a:lnTo>
                  <a:pt x="2517" y="2977"/>
                </a:lnTo>
                <a:lnTo>
                  <a:pt x="2525" y="2977"/>
                </a:lnTo>
                <a:lnTo>
                  <a:pt x="2531" y="2976"/>
                </a:lnTo>
                <a:lnTo>
                  <a:pt x="2537" y="2974"/>
                </a:lnTo>
                <a:lnTo>
                  <a:pt x="2543" y="2972"/>
                </a:lnTo>
                <a:lnTo>
                  <a:pt x="2553" y="2968"/>
                </a:lnTo>
                <a:lnTo>
                  <a:pt x="2564" y="2962"/>
                </a:lnTo>
                <a:lnTo>
                  <a:pt x="2574" y="2956"/>
                </a:lnTo>
                <a:lnTo>
                  <a:pt x="2583" y="2951"/>
                </a:lnTo>
                <a:lnTo>
                  <a:pt x="2589" y="2949"/>
                </a:lnTo>
                <a:lnTo>
                  <a:pt x="2594" y="2948"/>
                </a:lnTo>
                <a:lnTo>
                  <a:pt x="2599" y="2947"/>
                </a:lnTo>
                <a:lnTo>
                  <a:pt x="2606" y="2946"/>
                </a:lnTo>
                <a:lnTo>
                  <a:pt x="2620" y="2946"/>
                </a:lnTo>
                <a:lnTo>
                  <a:pt x="2634" y="2947"/>
                </a:lnTo>
                <a:lnTo>
                  <a:pt x="2648" y="2948"/>
                </a:lnTo>
                <a:lnTo>
                  <a:pt x="2664" y="2950"/>
                </a:lnTo>
                <a:lnTo>
                  <a:pt x="2664" y="2944"/>
                </a:lnTo>
                <a:lnTo>
                  <a:pt x="2664" y="2943"/>
                </a:lnTo>
                <a:lnTo>
                  <a:pt x="2661" y="2930"/>
                </a:lnTo>
                <a:lnTo>
                  <a:pt x="2658" y="2918"/>
                </a:lnTo>
                <a:lnTo>
                  <a:pt x="2653" y="2909"/>
                </a:lnTo>
                <a:lnTo>
                  <a:pt x="2648" y="2902"/>
                </a:lnTo>
                <a:lnTo>
                  <a:pt x="2642" y="2896"/>
                </a:lnTo>
                <a:lnTo>
                  <a:pt x="2632" y="2892"/>
                </a:lnTo>
                <a:lnTo>
                  <a:pt x="2621" y="2887"/>
                </a:lnTo>
                <a:lnTo>
                  <a:pt x="2606" y="2884"/>
                </a:lnTo>
                <a:lnTo>
                  <a:pt x="2609" y="2870"/>
                </a:lnTo>
                <a:lnTo>
                  <a:pt x="2615" y="2853"/>
                </a:lnTo>
                <a:lnTo>
                  <a:pt x="2621" y="2834"/>
                </a:lnTo>
                <a:lnTo>
                  <a:pt x="2631" y="2816"/>
                </a:lnTo>
                <a:lnTo>
                  <a:pt x="2635" y="2807"/>
                </a:lnTo>
                <a:lnTo>
                  <a:pt x="2640" y="2799"/>
                </a:lnTo>
                <a:lnTo>
                  <a:pt x="2645" y="2792"/>
                </a:lnTo>
                <a:lnTo>
                  <a:pt x="2650" y="2786"/>
                </a:lnTo>
                <a:lnTo>
                  <a:pt x="2656" y="2780"/>
                </a:lnTo>
                <a:lnTo>
                  <a:pt x="2661" y="2776"/>
                </a:lnTo>
                <a:lnTo>
                  <a:pt x="2666" y="2774"/>
                </a:lnTo>
                <a:lnTo>
                  <a:pt x="2672" y="2773"/>
                </a:lnTo>
                <a:lnTo>
                  <a:pt x="2701" y="2772"/>
                </a:lnTo>
                <a:lnTo>
                  <a:pt x="2728" y="2768"/>
                </a:lnTo>
                <a:lnTo>
                  <a:pt x="2742" y="2766"/>
                </a:lnTo>
                <a:lnTo>
                  <a:pt x="2755" y="2764"/>
                </a:lnTo>
                <a:lnTo>
                  <a:pt x="2768" y="2761"/>
                </a:lnTo>
                <a:lnTo>
                  <a:pt x="2780" y="2758"/>
                </a:lnTo>
                <a:lnTo>
                  <a:pt x="2792" y="2753"/>
                </a:lnTo>
                <a:lnTo>
                  <a:pt x="2803" y="2748"/>
                </a:lnTo>
                <a:lnTo>
                  <a:pt x="2814" y="2743"/>
                </a:lnTo>
                <a:lnTo>
                  <a:pt x="2825" y="2737"/>
                </a:lnTo>
                <a:lnTo>
                  <a:pt x="2836" y="2731"/>
                </a:lnTo>
                <a:lnTo>
                  <a:pt x="2846" y="2724"/>
                </a:lnTo>
                <a:lnTo>
                  <a:pt x="2854" y="2717"/>
                </a:lnTo>
                <a:lnTo>
                  <a:pt x="2864" y="2709"/>
                </a:lnTo>
                <a:lnTo>
                  <a:pt x="2873" y="2700"/>
                </a:lnTo>
                <a:lnTo>
                  <a:pt x="2880" y="2692"/>
                </a:lnTo>
                <a:lnTo>
                  <a:pt x="2888" y="2682"/>
                </a:lnTo>
                <a:lnTo>
                  <a:pt x="2895" y="2671"/>
                </a:lnTo>
                <a:lnTo>
                  <a:pt x="2902" y="2660"/>
                </a:lnTo>
                <a:lnTo>
                  <a:pt x="2907" y="2649"/>
                </a:lnTo>
                <a:lnTo>
                  <a:pt x="2913" y="2638"/>
                </a:lnTo>
                <a:lnTo>
                  <a:pt x="2918" y="2625"/>
                </a:lnTo>
                <a:lnTo>
                  <a:pt x="2922" y="2612"/>
                </a:lnTo>
                <a:lnTo>
                  <a:pt x="2927" y="2598"/>
                </a:lnTo>
                <a:lnTo>
                  <a:pt x="2930" y="2583"/>
                </a:lnTo>
                <a:lnTo>
                  <a:pt x="2932" y="2568"/>
                </a:lnTo>
                <a:lnTo>
                  <a:pt x="2934" y="2553"/>
                </a:lnTo>
                <a:lnTo>
                  <a:pt x="2936" y="2537"/>
                </a:lnTo>
                <a:lnTo>
                  <a:pt x="2937" y="2521"/>
                </a:lnTo>
                <a:lnTo>
                  <a:pt x="2937" y="2502"/>
                </a:lnTo>
                <a:lnTo>
                  <a:pt x="2945" y="2501"/>
                </a:lnTo>
                <a:lnTo>
                  <a:pt x="2952" y="2499"/>
                </a:lnTo>
                <a:lnTo>
                  <a:pt x="2959" y="2496"/>
                </a:lnTo>
                <a:lnTo>
                  <a:pt x="2965" y="2494"/>
                </a:lnTo>
                <a:lnTo>
                  <a:pt x="2977" y="2486"/>
                </a:lnTo>
                <a:lnTo>
                  <a:pt x="2988" y="2477"/>
                </a:lnTo>
                <a:lnTo>
                  <a:pt x="2998" y="2469"/>
                </a:lnTo>
                <a:lnTo>
                  <a:pt x="3006" y="2459"/>
                </a:lnTo>
                <a:lnTo>
                  <a:pt x="3014" y="2448"/>
                </a:lnTo>
                <a:lnTo>
                  <a:pt x="3022" y="2438"/>
                </a:lnTo>
                <a:lnTo>
                  <a:pt x="3035" y="2419"/>
                </a:lnTo>
                <a:lnTo>
                  <a:pt x="3049" y="2403"/>
                </a:lnTo>
                <a:lnTo>
                  <a:pt x="3055" y="2397"/>
                </a:lnTo>
                <a:lnTo>
                  <a:pt x="3063" y="2393"/>
                </a:lnTo>
                <a:lnTo>
                  <a:pt x="3067" y="2392"/>
                </a:lnTo>
                <a:lnTo>
                  <a:pt x="3071" y="2391"/>
                </a:lnTo>
                <a:lnTo>
                  <a:pt x="3076" y="2391"/>
                </a:lnTo>
                <a:lnTo>
                  <a:pt x="3080" y="2391"/>
                </a:lnTo>
                <a:lnTo>
                  <a:pt x="3092" y="2392"/>
                </a:lnTo>
                <a:lnTo>
                  <a:pt x="3104" y="2393"/>
                </a:lnTo>
                <a:lnTo>
                  <a:pt x="3113" y="2393"/>
                </a:lnTo>
                <a:lnTo>
                  <a:pt x="3123" y="2392"/>
                </a:lnTo>
                <a:lnTo>
                  <a:pt x="3132" y="2391"/>
                </a:lnTo>
                <a:lnTo>
                  <a:pt x="3139" y="2390"/>
                </a:lnTo>
                <a:lnTo>
                  <a:pt x="3146" y="2388"/>
                </a:lnTo>
                <a:lnTo>
                  <a:pt x="3152" y="2385"/>
                </a:lnTo>
                <a:lnTo>
                  <a:pt x="3157" y="2382"/>
                </a:lnTo>
                <a:lnTo>
                  <a:pt x="3162" y="2379"/>
                </a:lnTo>
                <a:lnTo>
                  <a:pt x="3165" y="2376"/>
                </a:lnTo>
                <a:lnTo>
                  <a:pt x="3168" y="2371"/>
                </a:lnTo>
                <a:lnTo>
                  <a:pt x="3174" y="2364"/>
                </a:lnTo>
                <a:lnTo>
                  <a:pt x="3177" y="2355"/>
                </a:lnTo>
                <a:lnTo>
                  <a:pt x="3180" y="2336"/>
                </a:lnTo>
                <a:lnTo>
                  <a:pt x="3182" y="2316"/>
                </a:lnTo>
                <a:lnTo>
                  <a:pt x="3182" y="2308"/>
                </a:lnTo>
                <a:lnTo>
                  <a:pt x="3185" y="2300"/>
                </a:lnTo>
                <a:lnTo>
                  <a:pt x="3187" y="2292"/>
                </a:lnTo>
                <a:lnTo>
                  <a:pt x="3191" y="2287"/>
                </a:lnTo>
                <a:lnTo>
                  <a:pt x="3205" y="2276"/>
                </a:lnTo>
                <a:lnTo>
                  <a:pt x="3219" y="2268"/>
                </a:lnTo>
                <a:lnTo>
                  <a:pt x="3233" y="2260"/>
                </a:lnTo>
                <a:lnTo>
                  <a:pt x="3248" y="2252"/>
                </a:lnTo>
                <a:lnTo>
                  <a:pt x="3280" y="2241"/>
                </a:lnTo>
                <a:lnTo>
                  <a:pt x="3313" y="2230"/>
                </a:lnTo>
                <a:lnTo>
                  <a:pt x="3347" y="2220"/>
                </a:lnTo>
                <a:lnTo>
                  <a:pt x="3380" y="2209"/>
                </a:lnTo>
                <a:lnTo>
                  <a:pt x="3396" y="2203"/>
                </a:lnTo>
                <a:lnTo>
                  <a:pt x="3413" y="2195"/>
                </a:lnTo>
                <a:lnTo>
                  <a:pt x="3430" y="2187"/>
                </a:lnTo>
                <a:lnTo>
                  <a:pt x="3446" y="2179"/>
                </a:lnTo>
                <a:lnTo>
                  <a:pt x="3458" y="2169"/>
                </a:lnTo>
                <a:lnTo>
                  <a:pt x="3474" y="2155"/>
                </a:lnTo>
                <a:lnTo>
                  <a:pt x="3484" y="2147"/>
                </a:lnTo>
                <a:lnTo>
                  <a:pt x="3494" y="2142"/>
                </a:lnTo>
                <a:lnTo>
                  <a:pt x="3499" y="2140"/>
                </a:lnTo>
                <a:lnTo>
                  <a:pt x="3504" y="2138"/>
                </a:lnTo>
                <a:lnTo>
                  <a:pt x="3510" y="2137"/>
                </a:lnTo>
                <a:lnTo>
                  <a:pt x="3515" y="2137"/>
                </a:lnTo>
                <a:lnTo>
                  <a:pt x="3523" y="2137"/>
                </a:lnTo>
                <a:lnTo>
                  <a:pt x="3532" y="2139"/>
                </a:lnTo>
                <a:lnTo>
                  <a:pt x="3542" y="2141"/>
                </a:lnTo>
                <a:lnTo>
                  <a:pt x="3552" y="2144"/>
                </a:lnTo>
                <a:lnTo>
                  <a:pt x="3573" y="2152"/>
                </a:lnTo>
                <a:lnTo>
                  <a:pt x="3597" y="2162"/>
                </a:lnTo>
                <a:lnTo>
                  <a:pt x="3622" y="2170"/>
                </a:lnTo>
                <a:lnTo>
                  <a:pt x="3648" y="2179"/>
                </a:lnTo>
                <a:lnTo>
                  <a:pt x="3661" y="2182"/>
                </a:lnTo>
                <a:lnTo>
                  <a:pt x="3674" y="2184"/>
                </a:lnTo>
                <a:lnTo>
                  <a:pt x="3687" y="2186"/>
                </a:lnTo>
                <a:lnTo>
                  <a:pt x="3700" y="2186"/>
                </a:lnTo>
                <a:lnTo>
                  <a:pt x="3708" y="2186"/>
                </a:lnTo>
                <a:lnTo>
                  <a:pt x="3716" y="2185"/>
                </a:lnTo>
                <a:lnTo>
                  <a:pt x="3723" y="2183"/>
                </a:lnTo>
                <a:lnTo>
                  <a:pt x="3731" y="2181"/>
                </a:lnTo>
                <a:lnTo>
                  <a:pt x="3736" y="2178"/>
                </a:lnTo>
                <a:lnTo>
                  <a:pt x="3743" y="2175"/>
                </a:lnTo>
                <a:lnTo>
                  <a:pt x="3748" y="2171"/>
                </a:lnTo>
                <a:lnTo>
                  <a:pt x="3752" y="2167"/>
                </a:lnTo>
                <a:lnTo>
                  <a:pt x="3761" y="2157"/>
                </a:lnTo>
                <a:lnTo>
                  <a:pt x="3769" y="2146"/>
                </a:lnTo>
                <a:lnTo>
                  <a:pt x="3775" y="2134"/>
                </a:lnTo>
                <a:lnTo>
                  <a:pt x="3781" y="2123"/>
                </a:lnTo>
                <a:lnTo>
                  <a:pt x="3789" y="2100"/>
                </a:lnTo>
                <a:lnTo>
                  <a:pt x="3799" y="2079"/>
                </a:lnTo>
                <a:lnTo>
                  <a:pt x="3804" y="2071"/>
                </a:lnTo>
                <a:lnTo>
                  <a:pt x="3811" y="2065"/>
                </a:lnTo>
                <a:lnTo>
                  <a:pt x="3814" y="2062"/>
                </a:lnTo>
                <a:lnTo>
                  <a:pt x="3818" y="2061"/>
                </a:lnTo>
                <a:lnTo>
                  <a:pt x="3822" y="2060"/>
                </a:lnTo>
                <a:lnTo>
                  <a:pt x="3827" y="2060"/>
                </a:lnTo>
                <a:lnTo>
                  <a:pt x="3841" y="2060"/>
                </a:lnTo>
                <a:lnTo>
                  <a:pt x="3860" y="2062"/>
                </a:lnTo>
                <a:lnTo>
                  <a:pt x="3883" y="2065"/>
                </a:lnTo>
                <a:lnTo>
                  <a:pt x="3907" y="2071"/>
                </a:lnTo>
                <a:lnTo>
                  <a:pt x="3930" y="2076"/>
                </a:lnTo>
                <a:lnTo>
                  <a:pt x="3949" y="2084"/>
                </a:lnTo>
                <a:lnTo>
                  <a:pt x="3958" y="2088"/>
                </a:lnTo>
                <a:lnTo>
                  <a:pt x="3964" y="2092"/>
                </a:lnTo>
                <a:lnTo>
                  <a:pt x="3969" y="2097"/>
                </a:lnTo>
                <a:lnTo>
                  <a:pt x="3973" y="2102"/>
                </a:lnTo>
                <a:lnTo>
                  <a:pt x="3980" y="2120"/>
                </a:lnTo>
                <a:lnTo>
                  <a:pt x="3989" y="2134"/>
                </a:lnTo>
                <a:lnTo>
                  <a:pt x="3993" y="2141"/>
                </a:lnTo>
                <a:lnTo>
                  <a:pt x="3998" y="2146"/>
                </a:lnTo>
                <a:lnTo>
                  <a:pt x="4002" y="2151"/>
                </a:lnTo>
                <a:lnTo>
                  <a:pt x="4006" y="2155"/>
                </a:lnTo>
                <a:lnTo>
                  <a:pt x="4012" y="2158"/>
                </a:lnTo>
                <a:lnTo>
                  <a:pt x="4016" y="2162"/>
                </a:lnTo>
                <a:lnTo>
                  <a:pt x="4021" y="2164"/>
                </a:lnTo>
                <a:lnTo>
                  <a:pt x="4027" y="2165"/>
                </a:lnTo>
                <a:lnTo>
                  <a:pt x="4036" y="2167"/>
                </a:lnTo>
                <a:lnTo>
                  <a:pt x="4047" y="2167"/>
                </a:lnTo>
                <a:lnTo>
                  <a:pt x="4057" y="2166"/>
                </a:lnTo>
                <a:lnTo>
                  <a:pt x="4068" y="2165"/>
                </a:lnTo>
                <a:lnTo>
                  <a:pt x="4079" y="2162"/>
                </a:lnTo>
                <a:lnTo>
                  <a:pt x="4088" y="2159"/>
                </a:lnTo>
                <a:lnTo>
                  <a:pt x="4099" y="2156"/>
                </a:lnTo>
                <a:lnTo>
                  <a:pt x="4109" y="2154"/>
                </a:lnTo>
                <a:lnTo>
                  <a:pt x="4117" y="2153"/>
                </a:lnTo>
                <a:lnTo>
                  <a:pt x="4127" y="2152"/>
                </a:lnTo>
                <a:lnTo>
                  <a:pt x="4145" y="2153"/>
                </a:lnTo>
                <a:lnTo>
                  <a:pt x="4163" y="2155"/>
                </a:lnTo>
                <a:lnTo>
                  <a:pt x="4179" y="2159"/>
                </a:lnTo>
                <a:lnTo>
                  <a:pt x="4193" y="2165"/>
                </a:lnTo>
                <a:lnTo>
                  <a:pt x="4207" y="2171"/>
                </a:lnTo>
                <a:lnTo>
                  <a:pt x="4221" y="2179"/>
                </a:lnTo>
                <a:lnTo>
                  <a:pt x="4234" y="2186"/>
                </a:lnTo>
                <a:lnTo>
                  <a:pt x="4247" y="2194"/>
                </a:lnTo>
                <a:lnTo>
                  <a:pt x="4260" y="2203"/>
                </a:lnTo>
                <a:lnTo>
                  <a:pt x="4273" y="2210"/>
                </a:lnTo>
                <a:lnTo>
                  <a:pt x="4286" y="2217"/>
                </a:lnTo>
                <a:lnTo>
                  <a:pt x="4301" y="2223"/>
                </a:lnTo>
                <a:lnTo>
                  <a:pt x="4316" y="2229"/>
                </a:lnTo>
                <a:lnTo>
                  <a:pt x="4332" y="2233"/>
                </a:lnTo>
                <a:lnTo>
                  <a:pt x="4350" y="2236"/>
                </a:lnTo>
                <a:lnTo>
                  <a:pt x="4369" y="2237"/>
                </a:lnTo>
                <a:lnTo>
                  <a:pt x="4387" y="2236"/>
                </a:lnTo>
                <a:lnTo>
                  <a:pt x="4407" y="2233"/>
                </a:lnTo>
                <a:lnTo>
                  <a:pt x="4426" y="2229"/>
                </a:lnTo>
                <a:lnTo>
                  <a:pt x="4446" y="2223"/>
                </a:lnTo>
                <a:lnTo>
                  <a:pt x="4488" y="2211"/>
                </a:lnTo>
                <a:lnTo>
                  <a:pt x="4531" y="2198"/>
                </a:lnTo>
                <a:lnTo>
                  <a:pt x="4552" y="2192"/>
                </a:lnTo>
                <a:lnTo>
                  <a:pt x="4575" y="2187"/>
                </a:lnTo>
                <a:lnTo>
                  <a:pt x="4597" y="2183"/>
                </a:lnTo>
                <a:lnTo>
                  <a:pt x="4619" y="2181"/>
                </a:lnTo>
                <a:lnTo>
                  <a:pt x="4631" y="2181"/>
                </a:lnTo>
                <a:lnTo>
                  <a:pt x="4643" y="2181"/>
                </a:lnTo>
                <a:lnTo>
                  <a:pt x="4654" y="2182"/>
                </a:lnTo>
                <a:lnTo>
                  <a:pt x="4666" y="2183"/>
                </a:lnTo>
                <a:lnTo>
                  <a:pt x="4678" y="2184"/>
                </a:lnTo>
                <a:lnTo>
                  <a:pt x="4689" y="2187"/>
                </a:lnTo>
                <a:lnTo>
                  <a:pt x="4700" y="2191"/>
                </a:lnTo>
                <a:lnTo>
                  <a:pt x="4712" y="2194"/>
                </a:lnTo>
                <a:lnTo>
                  <a:pt x="4726" y="2199"/>
                </a:lnTo>
                <a:lnTo>
                  <a:pt x="4739" y="2203"/>
                </a:lnTo>
                <a:lnTo>
                  <a:pt x="4751" y="2204"/>
                </a:lnTo>
                <a:lnTo>
                  <a:pt x="4762" y="2204"/>
                </a:lnTo>
                <a:lnTo>
                  <a:pt x="4772" y="2202"/>
                </a:lnTo>
                <a:lnTo>
                  <a:pt x="4780" y="2198"/>
                </a:lnTo>
                <a:lnTo>
                  <a:pt x="4789" y="2194"/>
                </a:lnTo>
                <a:lnTo>
                  <a:pt x="4796" y="2187"/>
                </a:lnTo>
                <a:lnTo>
                  <a:pt x="4803" y="2181"/>
                </a:lnTo>
                <a:lnTo>
                  <a:pt x="4808" y="2172"/>
                </a:lnTo>
                <a:lnTo>
                  <a:pt x="4815" y="2164"/>
                </a:lnTo>
                <a:lnTo>
                  <a:pt x="4820" y="2154"/>
                </a:lnTo>
                <a:lnTo>
                  <a:pt x="4830" y="2132"/>
                </a:lnTo>
                <a:lnTo>
                  <a:pt x="4840" y="2109"/>
                </a:lnTo>
                <a:lnTo>
                  <a:pt x="4850" y="2085"/>
                </a:lnTo>
                <a:lnTo>
                  <a:pt x="4862" y="2061"/>
                </a:lnTo>
                <a:lnTo>
                  <a:pt x="4869" y="2050"/>
                </a:lnTo>
                <a:lnTo>
                  <a:pt x="4876" y="2038"/>
                </a:lnTo>
                <a:lnTo>
                  <a:pt x="4885" y="2028"/>
                </a:lnTo>
                <a:lnTo>
                  <a:pt x="4894" y="2018"/>
                </a:lnTo>
                <a:lnTo>
                  <a:pt x="4903" y="2009"/>
                </a:lnTo>
                <a:lnTo>
                  <a:pt x="4914" y="2000"/>
                </a:lnTo>
                <a:lnTo>
                  <a:pt x="4927" y="1993"/>
                </a:lnTo>
                <a:lnTo>
                  <a:pt x="4940" y="1986"/>
                </a:lnTo>
                <a:lnTo>
                  <a:pt x="4955" y="1982"/>
                </a:lnTo>
                <a:lnTo>
                  <a:pt x="4971" y="1978"/>
                </a:lnTo>
                <a:lnTo>
                  <a:pt x="4989" y="1975"/>
                </a:lnTo>
                <a:lnTo>
                  <a:pt x="5008" y="1974"/>
                </a:lnTo>
                <a:lnTo>
                  <a:pt x="5022" y="1974"/>
                </a:lnTo>
                <a:lnTo>
                  <a:pt x="5035" y="1975"/>
                </a:lnTo>
                <a:lnTo>
                  <a:pt x="5047" y="1978"/>
                </a:lnTo>
                <a:lnTo>
                  <a:pt x="5058" y="1980"/>
                </a:lnTo>
                <a:lnTo>
                  <a:pt x="5069" y="1983"/>
                </a:lnTo>
                <a:lnTo>
                  <a:pt x="5078" y="1986"/>
                </a:lnTo>
                <a:lnTo>
                  <a:pt x="5087" y="1991"/>
                </a:lnTo>
                <a:lnTo>
                  <a:pt x="5096" y="1995"/>
                </a:lnTo>
                <a:lnTo>
                  <a:pt x="5103" y="1999"/>
                </a:lnTo>
                <a:lnTo>
                  <a:pt x="5111" y="2005"/>
                </a:lnTo>
                <a:lnTo>
                  <a:pt x="5117" y="2011"/>
                </a:lnTo>
                <a:lnTo>
                  <a:pt x="5124" y="2018"/>
                </a:lnTo>
                <a:lnTo>
                  <a:pt x="5134" y="2031"/>
                </a:lnTo>
                <a:lnTo>
                  <a:pt x="5145" y="2046"/>
                </a:lnTo>
                <a:lnTo>
                  <a:pt x="5154" y="2062"/>
                </a:lnTo>
                <a:lnTo>
                  <a:pt x="5161" y="2079"/>
                </a:lnTo>
                <a:lnTo>
                  <a:pt x="5170" y="2097"/>
                </a:lnTo>
                <a:lnTo>
                  <a:pt x="5178" y="2114"/>
                </a:lnTo>
                <a:lnTo>
                  <a:pt x="5185" y="2132"/>
                </a:lnTo>
                <a:lnTo>
                  <a:pt x="5193" y="2151"/>
                </a:lnTo>
                <a:lnTo>
                  <a:pt x="5202" y="2169"/>
                </a:lnTo>
                <a:lnTo>
                  <a:pt x="5212" y="2186"/>
                </a:lnTo>
                <a:lnTo>
                  <a:pt x="5218" y="2193"/>
                </a:lnTo>
                <a:lnTo>
                  <a:pt x="5223" y="2198"/>
                </a:lnTo>
                <a:lnTo>
                  <a:pt x="5229" y="2204"/>
                </a:lnTo>
                <a:lnTo>
                  <a:pt x="5238" y="2208"/>
                </a:lnTo>
                <a:lnTo>
                  <a:pt x="5254" y="2216"/>
                </a:lnTo>
                <a:lnTo>
                  <a:pt x="5273" y="2223"/>
                </a:lnTo>
                <a:lnTo>
                  <a:pt x="5292" y="2230"/>
                </a:lnTo>
                <a:lnTo>
                  <a:pt x="5309" y="2237"/>
                </a:lnTo>
                <a:lnTo>
                  <a:pt x="5318" y="2242"/>
                </a:lnTo>
                <a:lnTo>
                  <a:pt x="5325" y="2246"/>
                </a:lnTo>
                <a:lnTo>
                  <a:pt x="5333" y="2250"/>
                </a:lnTo>
                <a:lnTo>
                  <a:pt x="5340" y="2256"/>
                </a:lnTo>
                <a:lnTo>
                  <a:pt x="5348" y="2265"/>
                </a:lnTo>
                <a:lnTo>
                  <a:pt x="5357" y="2277"/>
                </a:lnTo>
                <a:lnTo>
                  <a:pt x="5365" y="2291"/>
                </a:lnTo>
                <a:lnTo>
                  <a:pt x="5375" y="2305"/>
                </a:lnTo>
                <a:lnTo>
                  <a:pt x="5381" y="2313"/>
                </a:lnTo>
                <a:lnTo>
                  <a:pt x="5387" y="2319"/>
                </a:lnTo>
                <a:lnTo>
                  <a:pt x="5392" y="2325"/>
                </a:lnTo>
                <a:lnTo>
                  <a:pt x="5399" y="2330"/>
                </a:lnTo>
                <a:lnTo>
                  <a:pt x="5406" y="2335"/>
                </a:lnTo>
                <a:lnTo>
                  <a:pt x="5414" y="2338"/>
                </a:lnTo>
                <a:lnTo>
                  <a:pt x="5423" y="2340"/>
                </a:lnTo>
                <a:lnTo>
                  <a:pt x="5431" y="2341"/>
                </a:lnTo>
                <a:lnTo>
                  <a:pt x="5442" y="2340"/>
                </a:lnTo>
                <a:lnTo>
                  <a:pt x="5451" y="2339"/>
                </a:lnTo>
                <a:lnTo>
                  <a:pt x="5459" y="2336"/>
                </a:lnTo>
                <a:lnTo>
                  <a:pt x="5467" y="2332"/>
                </a:lnTo>
                <a:lnTo>
                  <a:pt x="5481" y="2324"/>
                </a:lnTo>
                <a:lnTo>
                  <a:pt x="5495" y="2314"/>
                </a:lnTo>
                <a:lnTo>
                  <a:pt x="5509" y="2304"/>
                </a:lnTo>
                <a:lnTo>
                  <a:pt x="5524" y="2296"/>
                </a:lnTo>
                <a:lnTo>
                  <a:pt x="5533" y="2291"/>
                </a:lnTo>
                <a:lnTo>
                  <a:pt x="5542" y="2289"/>
                </a:lnTo>
                <a:lnTo>
                  <a:pt x="5554" y="2287"/>
                </a:lnTo>
                <a:lnTo>
                  <a:pt x="5566" y="2287"/>
                </a:lnTo>
                <a:lnTo>
                  <a:pt x="5566" y="2312"/>
                </a:lnTo>
                <a:lnTo>
                  <a:pt x="5566" y="2324"/>
                </a:lnTo>
                <a:lnTo>
                  <a:pt x="5566" y="2328"/>
                </a:lnTo>
                <a:lnTo>
                  <a:pt x="5566" y="2329"/>
                </a:lnTo>
                <a:lnTo>
                  <a:pt x="5560" y="2337"/>
                </a:lnTo>
                <a:lnTo>
                  <a:pt x="5554" y="2347"/>
                </a:lnTo>
                <a:lnTo>
                  <a:pt x="5549" y="2356"/>
                </a:lnTo>
                <a:lnTo>
                  <a:pt x="5544" y="2366"/>
                </a:lnTo>
                <a:lnTo>
                  <a:pt x="5533" y="2389"/>
                </a:lnTo>
                <a:lnTo>
                  <a:pt x="5523" y="2413"/>
                </a:lnTo>
                <a:lnTo>
                  <a:pt x="5512" y="2435"/>
                </a:lnTo>
                <a:lnTo>
                  <a:pt x="5501" y="2455"/>
                </a:lnTo>
                <a:lnTo>
                  <a:pt x="5495" y="2464"/>
                </a:lnTo>
                <a:lnTo>
                  <a:pt x="5489" y="2472"/>
                </a:lnTo>
                <a:lnTo>
                  <a:pt x="5482" y="2479"/>
                </a:lnTo>
                <a:lnTo>
                  <a:pt x="5474" y="2484"/>
                </a:lnTo>
                <a:lnTo>
                  <a:pt x="5458" y="2492"/>
                </a:lnTo>
                <a:lnTo>
                  <a:pt x="5441" y="2498"/>
                </a:lnTo>
                <a:lnTo>
                  <a:pt x="5424" y="2503"/>
                </a:lnTo>
                <a:lnTo>
                  <a:pt x="5409" y="2508"/>
                </a:lnTo>
                <a:lnTo>
                  <a:pt x="5396" y="2512"/>
                </a:lnTo>
                <a:lnTo>
                  <a:pt x="5387" y="2516"/>
                </a:lnTo>
                <a:lnTo>
                  <a:pt x="5385" y="2519"/>
                </a:lnTo>
                <a:lnTo>
                  <a:pt x="5385" y="2521"/>
                </a:lnTo>
                <a:lnTo>
                  <a:pt x="5386" y="2523"/>
                </a:lnTo>
                <a:lnTo>
                  <a:pt x="5389" y="2526"/>
                </a:lnTo>
                <a:lnTo>
                  <a:pt x="5395" y="2529"/>
                </a:lnTo>
                <a:lnTo>
                  <a:pt x="5399" y="2534"/>
                </a:lnTo>
                <a:lnTo>
                  <a:pt x="5402" y="2538"/>
                </a:lnTo>
                <a:lnTo>
                  <a:pt x="5405" y="2542"/>
                </a:lnTo>
                <a:lnTo>
                  <a:pt x="5410" y="2551"/>
                </a:lnTo>
                <a:lnTo>
                  <a:pt x="5413" y="2560"/>
                </a:lnTo>
                <a:lnTo>
                  <a:pt x="5413" y="2569"/>
                </a:lnTo>
                <a:lnTo>
                  <a:pt x="5412" y="2578"/>
                </a:lnTo>
                <a:lnTo>
                  <a:pt x="5410" y="2588"/>
                </a:lnTo>
                <a:lnTo>
                  <a:pt x="5408" y="2596"/>
                </a:lnTo>
                <a:lnTo>
                  <a:pt x="5399" y="2613"/>
                </a:lnTo>
                <a:lnTo>
                  <a:pt x="5391" y="2626"/>
                </a:lnTo>
                <a:lnTo>
                  <a:pt x="5384" y="2634"/>
                </a:lnTo>
                <a:lnTo>
                  <a:pt x="5382" y="263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13" name="Freeform 145"/>
          <p:cNvSpPr>
            <a:spLocks/>
          </p:cNvSpPr>
          <p:nvPr/>
        </p:nvSpPr>
        <p:spPr bwMode="auto">
          <a:xfrm>
            <a:off x="12317695" y="3505793"/>
            <a:ext cx="3072428" cy="1946495"/>
          </a:xfrm>
          <a:custGeom>
            <a:avLst/>
            <a:gdLst>
              <a:gd name="T0" fmla="*/ 2205 w 2958"/>
              <a:gd name="T1" fmla="*/ 1102 h 1873"/>
              <a:gd name="T2" fmla="*/ 2276 w 2958"/>
              <a:gd name="T3" fmla="*/ 1027 h 1873"/>
              <a:gd name="T4" fmla="*/ 2314 w 2958"/>
              <a:gd name="T5" fmla="*/ 976 h 1873"/>
              <a:gd name="T6" fmla="*/ 2246 w 2958"/>
              <a:gd name="T7" fmla="*/ 980 h 1873"/>
              <a:gd name="T8" fmla="*/ 2168 w 2958"/>
              <a:gd name="T9" fmla="*/ 942 h 1873"/>
              <a:gd name="T10" fmla="*/ 2152 w 2958"/>
              <a:gd name="T11" fmla="*/ 882 h 1873"/>
              <a:gd name="T12" fmla="*/ 2291 w 2958"/>
              <a:gd name="T13" fmla="*/ 783 h 1873"/>
              <a:gd name="T14" fmla="*/ 2302 w 2958"/>
              <a:gd name="T15" fmla="*/ 866 h 1873"/>
              <a:gd name="T16" fmla="*/ 2446 w 2958"/>
              <a:gd name="T17" fmla="*/ 833 h 1873"/>
              <a:gd name="T18" fmla="*/ 2483 w 2958"/>
              <a:gd name="T19" fmla="*/ 906 h 1873"/>
              <a:gd name="T20" fmla="*/ 2523 w 2958"/>
              <a:gd name="T21" fmla="*/ 944 h 1873"/>
              <a:gd name="T22" fmla="*/ 2535 w 2958"/>
              <a:gd name="T23" fmla="*/ 1001 h 1873"/>
              <a:gd name="T24" fmla="*/ 2543 w 2958"/>
              <a:gd name="T25" fmla="*/ 1104 h 1873"/>
              <a:gd name="T26" fmla="*/ 2602 w 2958"/>
              <a:gd name="T27" fmla="*/ 1116 h 1873"/>
              <a:gd name="T28" fmla="*/ 2686 w 2958"/>
              <a:gd name="T29" fmla="*/ 1002 h 1873"/>
              <a:gd name="T30" fmla="*/ 2611 w 2958"/>
              <a:gd name="T31" fmla="*/ 834 h 1873"/>
              <a:gd name="T32" fmla="*/ 2760 w 2958"/>
              <a:gd name="T33" fmla="*/ 674 h 1873"/>
              <a:gd name="T34" fmla="*/ 2777 w 2958"/>
              <a:gd name="T35" fmla="*/ 545 h 1873"/>
              <a:gd name="T36" fmla="*/ 2941 w 2958"/>
              <a:gd name="T37" fmla="*/ 380 h 1873"/>
              <a:gd name="T38" fmla="*/ 2843 w 2958"/>
              <a:gd name="T39" fmla="*/ 363 h 1873"/>
              <a:gd name="T40" fmla="*/ 2710 w 2958"/>
              <a:gd name="T41" fmla="*/ 266 h 1873"/>
              <a:gd name="T42" fmla="*/ 2537 w 2958"/>
              <a:gd name="T43" fmla="*/ 70 h 1873"/>
              <a:gd name="T44" fmla="*/ 2347 w 2958"/>
              <a:gd name="T45" fmla="*/ 6 h 1873"/>
              <a:gd name="T46" fmla="*/ 2189 w 2958"/>
              <a:gd name="T47" fmla="*/ 212 h 1873"/>
              <a:gd name="T48" fmla="*/ 1945 w 2958"/>
              <a:gd name="T49" fmla="*/ 217 h 1873"/>
              <a:gd name="T50" fmla="*/ 1613 w 2958"/>
              <a:gd name="T51" fmla="*/ 203 h 1873"/>
              <a:gd name="T52" fmla="*/ 1414 w 2958"/>
              <a:gd name="T53" fmla="*/ 188 h 1873"/>
              <a:gd name="T54" fmla="*/ 1254 w 2958"/>
              <a:gd name="T55" fmla="*/ 87 h 1873"/>
              <a:gd name="T56" fmla="*/ 1131 w 2958"/>
              <a:gd name="T57" fmla="*/ 203 h 1873"/>
              <a:gd name="T58" fmla="*/ 908 w 2958"/>
              <a:gd name="T59" fmla="*/ 161 h 1873"/>
              <a:gd name="T60" fmla="*/ 626 w 2958"/>
              <a:gd name="T61" fmla="*/ 284 h 1873"/>
              <a:gd name="T62" fmla="*/ 532 w 2958"/>
              <a:gd name="T63" fmla="*/ 414 h 1873"/>
              <a:gd name="T64" fmla="*/ 391 w 2958"/>
              <a:gd name="T65" fmla="*/ 493 h 1873"/>
              <a:gd name="T66" fmla="*/ 301 w 2958"/>
              <a:gd name="T67" fmla="*/ 674 h 1873"/>
              <a:gd name="T68" fmla="*/ 136 w 2958"/>
              <a:gd name="T69" fmla="*/ 791 h 1873"/>
              <a:gd name="T70" fmla="*/ 26 w 2958"/>
              <a:gd name="T71" fmla="*/ 916 h 1873"/>
              <a:gd name="T72" fmla="*/ 105 w 2958"/>
              <a:gd name="T73" fmla="*/ 1010 h 1873"/>
              <a:gd name="T74" fmla="*/ 229 w 2958"/>
              <a:gd name="T75" fmla="*/ 1062 h 1873"/>
              <a:gd name="T76" fmla="*/ 319 w 2958"/>
              <a:gd name="T77" fmla="*/ 1102 h 1873"/>
              <a:gd name="T78" fmla="*/ 268 w 2958"/>
              <a:gd name="T79" fmla="*/ 1200 h 1873"/>
              <a:gd name="T80" fmla="*/ 253 w 2958"/>
              <a:gd name="T81" fmla="*/ 1314 h 1873"/>
              <a:gd name="T82" fmla="*/ 393 w 2958"/>
              <a:gd name="T83" fmla="*/ 1364 h 1873"/>
              <a:gd name="T84" fmla="*/ 510 w 2958"/>
              <a:gd name="T85" fmla="*/ 1441 h 1873"/>
              <a:gd name="T86" fmla="*/ 685 w 2958"/>
              <a:gd name="T87" fmla="*/ 1480 h 1873"/>
              <a:gd name="T88" fmla="*/ 800 w 2958"/>
              <a:gd name="T89" fmla="*/ 1469 h 1873"/>
              <a:gd name="T90" fmla="*/ 982 w 2958"/>
              <a:gd name="T91" fmla="*/ 1434 h 1873"/>
              <a:gd name="T92" fmla="*/ 1084 w 2958"/>
              <a:gd name="T93" fmla="*/ 1395 h 1873"/>
              <a:gd name="T94" fmla="*/ 1215 w 2958"/>
              <a:gd name="T95" fmla="*/ 1529 h 1873"/>
              <a:gd name="T96" fmla="*/ 1175 w 2958"/>
              <a:gd name="T97" fmla="*/ 1691 h 1873"/>
              <a:gd name="T98" fmla="*/ 1246 w 2958"/>
              <a:gd name="T99" fmla="*/ 1735 h 1873"/>
              <a:gd name="T100" fmla="*/ 1339 w 2958"/>
              <a:gd name="T101" fmla="*/ 1805 h 1873"/>
              <a:gd name="T102" fmla="*/ 1405 w 2958"/>
              <a:gd name="T103" fmla="*/ 1750 h 1873"/>
              <a:gd name="T104" fmla="*/ 1536 w 2958"/>
              <a:gd name="T105" fmla="*/ 1727 h 1873"/>
              <a:gd name="T106" fmla="*/ 1638 w 2958"/>
              <a:gd name="T107" fmla="*/ 1804 h 1873"/>
              <a:gd name="T108" fmla="*/ 1745 w 2958"/>
              <a:gd name="T109" fmla="*/ 1872 h 1873"/>
              <a:gd name="T110" fmla="*/ 1831 w 2958"/>
              <a:gd name="T111" fmla="*/ 1812 h 1873"/>
              <a:gd name="T112" fmla="*/ 1977 w 2958"/>
              <a:gd name="T113" fmla="*/ 1765 h 1873"/>
              <a:gd name="T114" fmla="*/ 2145 w 2958"/>
              <a:gd name="T115" fmla="*/ 1667 h 1873"/>
              <a:gd name="T116" fmla="*/ 2274 w 2958"/>
              <a:gd name="T117" fmla="*/ 1486 h 1873"/>
              <a:gd name="T118" fmla="*/ 2316 w 2958"/>
              <a:gd name="T119" fmla="*/ 1302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58" h="1873">
                <a:moveTo>
                  <a:pt x="2254" y="1183"/>
                </a:moveTo>
                <a:lnTo>
                  <a:pt x="2250" y="1183"/>
                </a:lnTo>
                <a:lnTo>
                  <a:pt x="2250" y="1179"/>
                </a:lnTo>
                <a:lnTo>
                  <a:pt x="2250" y="1168"/>
                </a:lnTo>
                <a:lnTo>
                  <a:pt x="2250" y="1157"/>
                </a:lnTo>
                <a:lnTo>
                  <a:pt x="2250" y="1148"/>
                </a:lnTo>
                <a:lnTo>
                  <a:pt x="2246" y="1147"/>
                </a:lnTo>
                <a:lnTo>
                  <a:pt x="2238" y="1145"/>
                </a:lnTo>
                <a:lnTo>
                  <a:pt x="2231" y="1142"/>
                </a:lnTo>
                <a:lnTo>
                  <a:pt x="2223" y="1137"/>
                </a:lnTo>
                <a:lnTo>
                  <a:pt x="2216" y="1131"/>
                </a:lnTo>
                <a:lnTo>
                  <a:pt x="2210" y="1124"/>
                </a:lnTo>
                <a:lnTo>
                  <a:pt x="2208" y="1119"/>
                </a:lnTo>
                <a:lnTo>
                  <a:pt x="2206" y="1115"/>
                </a:lnTo>
                <a:lnTo>
                  <a:pt x="2205" y="1111"/>
                </a:lnTo>
                <a:lnTo>
                  <a:pt x="2205" y="1105"/>
                </a:lnTo>
                <a:lnTo>
                  <a:pt x="2205" y="1102"/>
                </a:lnTo>
                <a:lnTo>
                  <a:pt x="2206" y="1100"/>
                </a:lnTo>
                <a:lnTo>
                  <a:pt x="2207" y="1097"/>
                </a:lnTo>
                <a:lnTo>
                  <a:pt x="2209" y="1094"/>
                </a:lnTo>
                <a:lnTo>
                  <a:pt x="2214" y="1090"/>
                </a:lnTo>
                <a:lnTo>
                  <a:pt x="2220" y="1086"/>
                </a:lnTo>
                <a:lnTo>
                  <a:pt x="2226" y="1081"/>
                </a:lnTo>
                <a:lnTo>
                  <a:pt x="2232" y="1077"/>
                </a:lnTo>
                <a:lnTo>
                  <a:pt x="2234" y="1074"/>
                </a:lnTo>
                <a:lnTo>
                  <a:pt x="2236" y="1071"/>
                </a:lnTo>
                <a:lnTo>
                  <a:pt x="2238" y="1067"/>
                </a:lnTo>
                <a:lnTo>
                  <a:pt x="2239" y="1063"/>
                </a:lnTo>
                <a:lnTo>
                  <a:pt x="2243" y="1055"/>
                </a:lnTo>
                <a:lnTo>
                  <a:pt x="2247" y="1048"/>
                </a:lnTo>
                <a:lnTo>
                  <a:pt x="2253" y="1041"/>
                </a:lnTo>
                <a:lnTo>
                  <a:pt x="2260" y="1036"/>
                </a:lnTo>
                <a:lnTo>
                  <a:pt x="2267" y="1032"/>
                </a:lnTo>
                <a:lnTo>
                  <a:pt x="2276" y="1027"/>
                </a:lnTo>
                <a:lnTo>
                  <a:pt x="2285" y="1023"/>
                </a:lnTo>
                <a:lnTo>
                  <a:pt x="2293" y="1019"/>
                </a:lnTo>
                <a:lnTo>
                  <a:pt x="2312" y="1012"/>
                </a:lnTo>
                <a:lnTo>
                  <a:pt x="2330" y="1005"/>
                </a:lnTo>
                <a:lnTo>
                  <a:pt x="2339" y="1001"/>
                </a:lnTo>
                <a:lnTo>
                  <a:pt x="2347" y="997"/>
                </a:lnTo>
                <a:lnTo>
                  <a:pt x="2355" y="992"/>
                </a:lnTo>
                <a:lnTo>
                  <a:pt x="2362" y="986"/>
                </a:lnTo>
                <a:lnTo>
                  <a:pt x="2360" y="983"/>
                </a:lnTo>
                <a:lnTo>
                  <a:pt x="2357" y="981"/>
                </a:lnTo>
                <a:lnTo>
                  <a:pt x="2354" y="979"/>
                </a:lnTo>
                <a:lnTo>
                  <a:pt x="2350" y="978"/>
                </a:lnTo>
                <a:lnTo>
                  <a:pt x="2344" y="976"/>
                </a:lnTo>
                <a:lnTo>
                  <a:pt x="2335" y="978"/>
                </a:lnTo>
                <a:lnTo>
                  <a:pt x="2327" y="978"/>
                </a:lnTo>
                <a:lnTo>
                  <a:pt x="2318" y="976"/>
                </a:lnTo>
                <a:lnTo>
                  <a:pt x="2314" y="976"/>
                </a:lnTo>
                <a:lnTo>
                  <a:pt x="2309" y="975"/>
                </a:lnTo>
                <a:lnTo>
                  <a:pt x="2305" y="973"/>
                </a:lnTo>
                <a:lnTo>
                  <a:pt x="2301" y="971"/>
                </a:lnTo>
                <a:lnTo>
                  <a:pt x="2292" y="963"/>
                </a:lnTo>
                <a:lnTo>
                  <a:pt x="2285" y="956"/>
                </a:lnTo>
                <a:lnTo>
                  <a:pt x="2279" y="953"/>
                </a:lnTo>
                <a:lnTo>
                  <a:pt x="2275" y="951"/>
                </a:lnTo>
                <a:lnTo>
                  <a:pt x="2268" y="948"/>
                </a:lnTo>
                <a:lnTo>
                  <a:pt x="2262" y="947"/>
                </a:lnTo>
                <a:lnTo>
                  <a:pt x="2260" y="948"/>
                </a:lnTo>
                <a:lnTo>
                  <a:pt x="2259" y="949"/>
                </a:lnTo>
                <a:lnTo>
                  <a:pt x="2257" y="952"/>
                </a:lnTo>
                <a:lnTo>
                  <a:pt x="2255" y="954"/>
                </a:lnTo>
                <a:lnTo>
                  <a:pt x="2252" y="960"/>
                </a:lnTo>
                <a:lnTo>
                  <a:pt x="2250" y="967"/>
                </a:lnTo>
                <a:lnTo>
                  <a:pt x="2248" y="974"/>
                </a:lnTo>
                <a:lnTo>
                  <a:pt x="2246" y="980"/>
                </a:lnTo>
                <a:lnTo>
                  <a:pt x="2245" y="983"/>
                </a:lnTo>
                <a:lnTo>
                  <a:pt x="2243" y="984"/>
                </a:lnTo>
                <a:lnTo>
                  <a:pt x="2241" y="986"/>
                </a:lnTo>
                <a:lnTo>
                  <a:pt x="2239" y="986"/>
                </a:lnTo>
                <a:lnTo>
                  <a:pt x="2227" y="986"/>
                </a:lnTo>
                <a:lnTo>
                  <a:pt x="2216" y="987"/>
                </a:lnTo>
                <a:lnTo>
                  <a:pt x="2210" y="987"/>
                </a:lnTo>
                <a:lnTo>
                  <a:pt x="2205" y="986"/>
                </a:lnTo>
                <a:lnTo>
                  <a:pt x="2198" y="985"/>
                </a:lnTo>
                <a:lnTo>
                  <a:pt x="2193" y="982"/>
                </a:lnTo>
                <a:lnTo>
                  <a:pt x="2186" y="978"/>
                </a:lnTo>
                <a:lnTo>
                  <a:pt x="2183" y="972"/>
                </a:lnTo>
                <a:lnTo>
                  <a:pt x="2180" y="967"/>
                </a:lnTo>
                <a:lnTo>
                  <a:pt x="2178" y="960"/>
                </a:lnTo>
                <a:lnTo>
                  <a:pt x="2176" y="955"/>
                </a:lnTo>
                <a:lnTo>
                  <a:pt x="2172" y="948"/>
                </a:lnTo>
                <a:lnTo>
                  <a:pt x="2168" y="942"/>
                </a:lnTo>
                <a:lnTo>
                  <a:pt x="2162" y="936"/>
                </a:lnTo>
                <a:lnTo>
                  <a:pt x="2153" y="932"/>
                </a:lnTo>
                <a:lnTo>
                  <a:pt x="2140" y="927"/>
                </a:lnTo>
                <a:lnTo>
                  <a:pt x="2133" y="923"/>
                </a:lnTo>
                <a:lnTo>
                  <a:pt x="2128" y="919"/>
                </a:lnTo>
                <a:lnTo>
                  <a:pt x="2127" y="917"/>
                </a:lnTo>
                <a:lnTo>
                  <a:pt x="2125" y="915"/>
                </a:lnTo>
                <a:lnTo>
                  <a:pt x="2124" y="912"/>
                </a:lnTo>
                <a:lnTo>
                  <a:pt x="2124" y="909"/>
                </a:lnTo>
                <a:lnTo>
                  <a:pt x="2124" y="903"/>
                </a:lnTo>
                <a:lnTo>
                  <a:pt x="2126" y="899"/>
                </a:lnTo>
                <a:lnTo>
                  <a:pt x="2128" y="894"/>
                </a:lnTo>
                <a:lnTo>
                  <a:pt x="2131" y="891"/>
                </a:lnTo>
                <a:lnTo>
                  <a:pt x="2136" y="888"/>
                </a:lnTo>
                <a:lnTo>
                  <a:pt x="2141" y="886"/>
                </a:lnTo>
                <a:lnTo>
                  <a:pt x="2145" y="883"/>
                </a:lnTo>
                <a:lnTo>
                  <a:pt x="2152" y="882"/>
                </a:lnTo>
                <a:lnTo>
                  <a:pt x="2164" y="879"/>
                </a:lnTo>
                <a:lnTo>
                  <a:pt x="2176" y="877"/>
                </a:lnTo>
                <a:lnTo>
                  <a:pt x="2181" y="875"/>
                </a:lnTo>
                <a:lnTo>
                  <a:pt x="2186" y="873"/>
                </a:lnTo>
                <a:lnTo>
                  <a:pt x="2192" y="870"/>
                </a:lnTo>
                <a:lnTo>
                  <a:pt x="2197" y="867"/>
                </a:lnTo>
                <a:lnTo>
                  <a:pt x="2217" y="854"/>
                </a:lnTo>
                <a:lnTo>
                  <a:pt x="2237" y="839"/>
                </a:lnTo>
                <a:lnTo>
                  <a:pt x="2248" y="830"/>
                </a:lnTo>
                <a:lnTo>
                  <a:pt x="2257" y="822"/>
                </a:lnTo>
                <a:lnTo>
                  <a:pt x="2264" y="814"/>
                </a:lnTo>
                <a:lnTo>
                  <a:pt x="2270" y="804"/>
                </a:lnTo>
                <a:lnTo>
                  <a:pt x="2274" y="800"/>
                </a:lnTo>
                <a:lnTo>
                  <a:pt x="2279" y="791"/>
                </a:lnTo>
                <a:lnTo>
                  <a:pt x="2282" y="788"/>
                </a:lnTo>
                <a:lnTo>
                  <a:pt x="2287" y="785"/>
                </a:lnTo>
                <a:lnTo>
                  <a:pt x="2291" y="783"/>
                </a:lnTo>
                <a:lnTo>
                  <a:pt x="2297" y="782"/>
                </a:lnTo>
                <a:lnTo>
                  <a:pt x="2303" y="783"/>
                </a:lnTo>
                <a:lnTo>
                  <a:pt x="2308" y="786"/>
                </a:lnTo>
                <a:lnTo>
                  <a:pt x="2315" y="789"/>
                </a:lnTo>
                <a:lnTo>
                  <a:pt x="2320" y="795"/>
                </a:lnTo>
                <a:lnTo>
                  <a:pt x="2325" y="800"/>
                </a:lnTo>
                <a:lnTo>
                  <a:pt x="2328" y="807"/>
                </a:lnTo>
                <a:lnTo>
                  <a:pt x="2330" y="812"/>
                </a:lnTo>
                <a:lnTo>
                  <a:pt x="2331" y="816"/>
                </a:lnTo>
                <a:lnTo>
                  <a:pt x="2331" y="822"/>
                </a:lnTo>
                <a:lnTo>
                  <a:pt x="2330" y="826"/>
                </a:lnTo>
                <a:lnTo>
                  <a:pt x="2328" y="830"/>
                </a:lnTo>
                <a:lnTo>
                  <a:pt x="2326" y="835"/>
                </a:lnTo>
                <a:lnTo>
                  <a:pt x="2320" y="842"/>
                </a:lnTo>
                <a:lnTo>
                  <a:pt x="2314" y="850"/>
                </a:lnTo>
                <a:lnTo>
                  <a:pt x="2307" y="857"/>
                </a:lnTo>
                <a:lnTo>
                  <a:pt x="2302" y="866"/>
                </a:lnTo>
                <a:lnTo>
                  <a:pt x="2300" y="870"/>
                </a:lnTo>
                <a:lnTo>
                  <a:pt x="2299" y="875"/>
                </a:lnTo>
                <a:lnTo>
                  <a:pt x="2298" y="880"/>
                </a:lnTo>
                <a:lnTo>
                  <a:pt x="2297" y="886"/>
                </a:lnTo>
                <a:lnTo>
                  <a:pt x="2306" y="886"/>
                </a:lnTo>
                <a:lnTo>
                  <a:pt x="2315" y="883"/>
                </a:lnTo>
                <a:lnTo>
                  <a:pt x="2324" y="881"/>
                </a:lnTo>
                <a:lnTo>
                  <a:pt x="2332" y="878"/>
                </a:lnTo>
                <a:lnTo>
                  <a:pt x="2349" y="869"/>
                </a:lnTo>
                <a:lnTo>
                  <a:pt x="2367" y="859"/>
                </a:lnTo>
                <a:lnTo>
                  <a:pt x="2384" y="849"/>
                </a:lnTo>
                <a:lnTo>
                  <a:pt x="2401" y="840"/>
                </a:lnTo>
                <a:lnTo>
                  <a:pt x="2410" y="837"/>
                </a:lnTo>
                <a:lnTo>
                  <a:pt x="2420" y="835"/>
                </a:lnTo>
                <a:lnTo>
                  <a:pt x="2429" y="833"/>
                </a:lnTo>
                <a:lnTo>
                  <a:pt x="2439" y="832"/>
                </a:lnTo>
                <a:lnTo>
                  <a:pt x="2446" y="833"/>
                </a:lnTo>
                <a:lnTo>
                  <a:pt x="2452" y="835"/>
                </a:lnTo>
                <a:lnTo>
                  <a:pt x="2457" y="838"/>
                </a:lnTo>
                <a:lnTo>
                  <a:pt x="2463" y="841"/>
                </a:lnTo>
                <a:lnTo>
                  <a:pt x="2469" y="846"/>
                </a:lnTo>
                <a:lnTo>
                  <a:pt x="2476" y="848"/>
                </a:lnTo>
                <a:lnTo>
                  <a:pt x="2483" y="851"/>
                </a:lnTo>
                <a:lnTo>
                  <a:pt x="2493" y="851"/>
                </a:lnTo>
                <a:lnTo>
                  <a:pt x="2491" y="857"/>
                </a:lnTo>
                <a:lnTo>
                  <a:pt x="2490" y="863"/>
                </a:lnTo>
                <a:lnTo>
                  <a:pt x="2490" y="867"/>
                </a:lnTo>
                <a:lnTo>
                  <a:pt x="2490" y="870"/>
                </a:lnTo>
                <a:lnTo>
                  <a:pt x="2492" y="878"/>
                </a:lnTo>
                <a:lnTo>
                  <a:pt x="2493" y="890"/>
                </a:lnTo>
                <a:lnTo>
                  <a:pt x="2492" y="895"/>
                </a:lnTo>
                <a:lnTo>
                  <a:pt x="2490" y="899"/>
                </a:lnTo>
                <a:lnTo>
                  <a:pt x="2487" y="903"/>
                </a:lnTo>
                <a:lnTo>
                  <a:pt x="2483" y="906"/>
                </a:lnTo>
                <a:lnTo>
                  <a:pt x="2480" y="909"/>
                </a:lnTo>
                <a:lnTo>
                  <a:pt x="2477" y="913"/>
                </a:lnTo>
                <a:lnTo>
                  <a:pt x="2475" y="918"/>
                </a:lnTo>
                <a:lnTo>
                  <a:pt x="2474" y="925"/>
                </a:lnTo>
                <a:lnTo>
                  <a:pt x="2475" y="932"/>
                </a:lnTo>
                <a:lnTo>
                  <a:pt x="2479" y="943"/>
                </a:lnTo>
                <a:lnTo>
                  <a:pt x="2482" y="947"/>
                </a:lnTo>
                <a:lnTo>
                  <a:pt x="2485" y="952"/>
                </a:lnTo>
                <a:lnTo>
                  <a:pt x="2489" y="955"/>
                </a:lnTo>
                <a:lnTo>
                  <a:pt x="2493" y="956"/>
                </a:lnTo>
                <a:lnTo>
                  <a:pt x="2496" y="954"/>
                </a:lnTo>
                <a:lnTo>
                  <a:pt x="2502" y="949"/>
                </a:lnTo>
                <a:lnTo>
                  <a:pt x="2505" y="947"/>
                </a:lnTo>
                <a:lnTo>
                  <a:pt x="2508" y="946"/>
                </a:lnTo>
                <a:lnTo>
                  <a:pt x="2511" y="944"/>
                </a:lnTo>
                <a:lnTo>
                  <a:pt x="2516" y="944"/>
                </a:lnTo>
                <a:lnTo>
                  <a:pt x="2523" y="944"/>
                </a:lnTo>
                <a:lnTo>
                  <a:pt x="2531" y="946"/>
                </a:lnTo>
                <a:lnTo>
                  <a:pt x="2539" y="949"/>
                </a:lnTo>
                <a:lnTo>
                  <a:pt x="2546" y="954"/>
                </a:lnTo>
                <a:lnTo>
                  <a:pt x="2552" y="959"/>
                </a:lnTo>
                <a:lnTo>
                  <a:pt x="2558" y="965"/>
                </a:lnTo>
                <a:lnTo>
                  <a:pt x="2560" y="968"/>
                </a:lnTo>
                <a:lnTo>
                  <a:pt x="2561" y="971"/>
                </a:lnTo>
                <a:lnTo>
                  <a:pt x="2562" y="975"/>
                </a:lnTo>
                <a:lnTo>
                  <a:pt x="2562" y="979"/>
                </a:lnTo>
                <a:lnTo>
                  <a:pt x="2561" y="983"/>
                </a:lnTo>
                <a:lnTo>
                  <a:pt x="2560" y="987"/>
                </a:lnTo>
                <a:lnTo>
                  <a:pt x="2557" y="991"/>
                </a:lnTo>
                <a:lnTo>
                  <a:pt x="2553" y="995"/>
                </a:lnTo>
                <a:lnTo>
                  <a:pt x="2549" y="997"/>
                </a:lnTo>
                <a:lnTo>
                  <a:pt x="2544" y="999"/>
                </a:lnTo>
                <a:lnTo>
                  <a:pt x="2539" y="1001"/>
                </a:lnTo>
                <a:lnTo>
                  <a:pt x="2535" y="1001"/>
                </a:lnTo>
                <a:lnTo>
                  <a:pt x="2535" y="1015"/>
                </a:lnTo>
                <a:lnTo>
                  <a:pt x="2535" y="1018"/>
                </a:lnTo>
                <a:lnTo>
                  <a:pt x="2537" y="1021"/>
                </a:lnTo>
                <a:lnTo>
                  <a:pt x="2541" y="1025"/>
                </a:lnTo>
                <a:lnTo>
                  <a:pt x="2542" y="1027"/>
                </a:lnTo>
                <a:lnTo>
                  <a:pt x="2544" y="1029"/>
                </a:lnTo>
                <a:lnTo>
                  <a:pt x="2547" y="1031"/>
                </a:lnTo>
                <a:lnTo>
                  <a:pt x="2550" y="1033"/>
                </a:lnTo>
                <a:lnTo>
                  <a:pt x="2555" y="1045"/>
                </a:lnTo>
                <a:lnTo>
                  <a:pt x="2558" y="1060"/>
                </a:lnTo>
                <a:lnTo>
                  <a:pt x="2556" y="1065"/>
                </a:lnTo>
                <a:lnTo>
                  <a:pt x="2550" y="1076"/>
                </a:lnTo>
                <a:lnTo>
                  <a:pt x="2548" y="1081"/>
                </a:lnTo>
                <a:lnTo>
                  <a:pt x="2545" y="1088"/>
                </a:lnTo>
                <a:lnTo>
                  <a:pt x="2544" y="1093"/>
                </a:lnTo>
                <a:lnTo>
                  <a:pt x="2543" y="1098"/>
                </a:lnTo>
                <a:lnTo>
                  <a:pt x="2543" y="1104"/>
                </a:lnTo>
                <a:lnTo>
                  <a:pt x="2545" y="1110"/>
                </a:lnTo>
                <a:lnTo>
                  <a:pt x="2546" y="1112"/>
                </a:lnTo>
                <a:lnTo>
                  <a:pt x="2548" y="1114"/>
                </a:lnTo>
                <a:lnTo>
                  <a:pt x="2550" y="1116"/>
                </a:lnTo>
                <a:lnTo>
                  <a:pt x="2555" y="1117"/>
                </a:lnTo>
                <a:lnTo>
                  <a:pt x="2551" y="1123"/>
                </a:lnTo>
                <a:lnTo>
                  <a:pt x="2547" y="1127"/>
                </a:lnTo>
                <a:lnTo>
                  <a:pt x="2544" y="1131"/>
                </a:lnTo>
                <a:lnTo>
                  <a:pt x="2543" y="1137"/>
                </a:lnTo>
                <a:lnTo>
                  <a:pt x="2566" y="1137"/>
                </a:lnTo>
                <a:lnTo>
                  <a:pt x="2570" y="1137"/>
                </a:lnTo>
                <a:lnTo>
                  <a:pt x="2575" y="1132"/>
                </a:lnTo>
                <a:lnTo>
                  <a:pt x="2580" y="1129"/>
                </a:lnTo>
                <a:lnTo>
                  <a:pt x="2589" y="1126"/>
                </a:lnTo>
                <a:lnTo>
                  <a:pt x="2601" y="1121"/>
                </a:lnTo>
                <a:lnTo>
                  <a:pt x="2601" y="1118"/>
                </a:lnTo>
                <a:lnTo>
                  <a:pt x="2602" y="1116"/>
                </a:lnTo>
                <a:lnTo>
                  <a:pt x="2604" y="1114"/>
                </a:lnTo>
                <a:lnTo>
                  <a:pt x="2607" y="1112"/>
                </a:lnTo>
                <a:lnTo>
                  <a:pt x="2615" y="1110"/>
                </a:lnTo>
                <a:lnTo>
                  <a:pt x="2624" y="1107"/>
                </a:lnTo>
                <a:lnTo>
                  <a:pt x="2641" y="1104"/>
                </a:lnTo>
                <a:lnTo>
                  <a:pt x="2655" y="1102"/>
                </a:lnTo>
                <a:lnTo>
                  <a:pt x="2663" y="1099"/>
                </a:lnTo>
                <a:lnTo>
                  <a:pt x="2670" y="1093"/>
                </a:lnTo>
                <a:lnTo>
                  <a:pt x="2675" y="1088"/>
                </a:lnTo>
                <a:lnTo>
                  <a:pt x="2681" y="1080"/>
                </a:lnTo>
                <a:lnTo>
                  <a:pt x="2684" y="1072"/>
                </a:lnTo>
                <a:lnTo>
                  <a:pt x="2687" y="1062"/>
                </a:lnTo>
                <a:lnTo>
                  <a:pt x="2688" y="1050"/>
                </a:lnTo>
                <a:lnTo>
                  <a:pt x="2689" y="1036"/>
                </a:lnTo>
                <a:lnTo>
                  <a:pt x="2688" y="1024"/>
                </a:lnTo>
                <a:lnTo>
                  <a:pt x="2687" y="1013"/>
                </a:lnTo>
                <a:lnTo>
                  <a:pt x="2686" y="1002"/>
                </a:lnTo>
                <a:lnTo>
                  <a:pt x="2684" y="992"/>
                </a:lnTo>
                <a:lnTo>
                  <a:pt x="2682" y="982"/>
                </a:lnTo>
                <a:lnTo>
                  <a:pt x="2679" y="972"/>
                </a:lnTo>
                <a:lnTo>
                  <a:pt x="2675" y="963"/>
                </a:lnTo>
                <a:lnTo>
                  <a:pt x="2671" y="955"/>
                </a:lnTo>
                <a:lnTo>
                  <a:pt x="2663" y="939"/>
                </a:lnTo>
                <a:lnTo>
                  <a:pt x="2652" y="923"/>
                </a:lnTo>
                <a:lnTo>
                  <a:pt x="2640" y="908"/>
                </a:lnTo>
                <a:lnTo>
                  <a:pt x="2628" y="893"/>
                </a:lnTo>
                <a:lnTo>
                  <a:pt x="2616" y="882"/>
                </a:lnTo>
                <a:lnTo>
                  <a:pt x="2605" y="869"/>
                </a:lnTo>
                <a:lnTo>
                  <a:pt x="2601" y="862"/>
                </a:lnTo>
                <a:lnTo>
                  <a:pt x="2598" y="854"/>
                </a:lnTo>
                <a:lnTo>
                  <a:pt x="2597" y="846"/>
                </a:lnTo>
                <a:lnTo>
                  <a:pt x="2597" y="836"/>
                </a:lnTo>
                <a:lnTo>
                  <a:pt x="2604" y="835"/>
                </a:lnTo>
                <a:lnTo>
                  <a:pt x="2611" y="834"/>
                </a:lnTo>
                <a:lnTo>
                  <a:pt x="2618" y="832"/>
                </a:lnTo>
                <a:lnTo>
                  <a:pt x="2625" y="828"/>
                </a:lnTo>
                <a:lnTo>
                  <a:pt x="2631" y="824"/>
                </a:lnTo>
                <a:lnTo>
                  <a:pt x="2637" y="820"/>
                </a:lnTo>
                <a:lnTo>
                  <a:pt x="2642" y="814"/>
                </a:lnTo>
                <a:lnTo>
                  <a:pt x="2646" y="809"/>
                </a:lnTo>
                <a:lnTo>
                  <a:pt x="2658" y="799"/>
                </a:lnTo>
                <a:lnTo>
                  <a:pt x="2673" y="789"/>
                </a:lnTo>
                <a:lnTo>
                  <a:pt x="2681" y="784"/>
                </a:lnTo>
                <a:lnTo>
                  <a:pt x="2687" y="777"/>
                </a:lnTo>
                <a:lnTo>
                  <a:pt x="2693" y="772"/>
                </a:lnTo>
                <a:lnTo>
                  <a:pt x="2697" y="767"/>
                </a:lnTo>
                <a:lnTo>
                  <a:pt x="2712" y="735"/>
                </a:lnTo>
                <a:lnTo>
                  <a:pt x="2728" y="708"/>
                </a:lnTo>
                <a:lnTo>
                  <a:pt x="2737" y="696"/>
                </a:lnTo>
                <a:lnTo>
                  <a:pt x="2747" y="685"/>
                </a:lnTo>
                <a:lnTo>
                  <a:pt x="2760" y="674"/>
                </a:lnTo>
                <a:lnTo>
                  <a:pt x="2774" y="663"/>
                </a:lnTo>
                <a:lnTo>
                  <a:pt x="2776" y="659"/>
                </a:lnTo>
                <a:lnTo>
                  <a:pt x="2783" y="650"/>
                </a:lnTo>
                <a:lnTo>
                  <a:pt x="2791" y="637"/>
                </a:lnTo>
                <a:lnTo>
                  <a:pt x="2800" y="621"/>
                </a:lnTo>
                <a:lnTo>
                  <a:pt x="2802" y="612"/>
                </a:lnTo>
                <a:lnTo>
                  <a:pt x="2804" y="603"/>
                </a:lnTo>
                <a:lnTo>
                  <a:pt x="2805" y="593"/>
                </a:lnTo>
                <a:lnTo>
                  <a:pt x="2805" y="584"/>
                </a:lnTo>
                <a:lnTo>
                  <a:pt x="2802" y="575"/>
                </a:lnTo>
                <a:lnTo>
                  <a:pt x="2797" y="566"/>
                </a:lnTo>
                <a:lnTo>
                  <a:pt x="2794" y="562"/>
                </a:lnTo>
                <a:lnTo>
                  <a:pt x="2791" y="558"/>
                </a:lnTo>
                <a:lnTo>
                  <a:pt x="2787" y="555"/>
                </a:lnTo>
                <a:lnTo>
                  <a:pt x="2781" y="550"/>
                </a:lnTo>
                <a:lnTo>
                  <a:pt x="2778" y="548"/>
                </a:lnTo>
                <a:lnTo>
                  <a:pt x="2777" y="545"/>
                </a:lnTo>
                <a:lnTo>
                  <a:pt x="2777" y="543"/>
                </a:lnTo>
                <a:lnTo>
                  <a:pt x="2779" y="540"/>
                </a:lnTo>
                <a:lnTo>
                  <a:pt x="2788" y="536"/>
                </a:lnTo>
                <a:lnTo>
                  <a:pt x="2801" y="532"/>
                </a:lnTo>
                <a:lnTo>
                  <a:pt x="2816" y="527"/>
                </a:lnTo>
                <a:lnTo>
                  <a:pt x="2833" y="522"/>
                </a:lnTo>
                <a:lnTo>
                  <a:pt x="2850" y="516"/>
                </a:lnTo>
                <a:lnTo>
                  <a:pt x="2867" y="508"/>
                </a:lnTo>
                <a:lnTo>
                  <a:pt x="2874" y="503"/>
                </a:lnTo>
                <a:lnTo>
                  <a:pt x="2881" y="496"/>
                </a:lnTo>
                <a:lnTo>
                  <a:pt x="2887" y="489"/>
                </a:lnTo>
                <a:lnTo>
                  <a:pt x="2894" y="480"/>
                </a:lnTo>
                <a:lnTo>
                  <a:pt x="2904" y="459"/>
                </a:lnTo>
                <a:lnTo>
                  <a:pt x="2915" y="437"/>
                </a:lnTo>
                <a:lnTo>
                  <a:pt x="2925" y="414"/>
                </a:lnTo>
                <a:lnTo>
                  <a:pt x="2936" y="391"/>
                </a:lnTo>
                <a:lnTo>
                  <a:pt x="2941" y="380"/>
                </a:lnTo>
                <a:lnTo>
                  <a:pt x="2946" y="371"/>
                </a:lnTo>
                <a:lnTo>
                  <a:pt x="2952" y="362"/>
                </a:lnTo>
                <a:lnTo>
                  <a:pt x="2958" y="353"/>
                </a:lnTo>
                <a:lnTo>
                  <a:pt x="2958" y="330"/>
                </a:lnTo>
                <a:lnTo>
                  <a:pt x="2958" y="317"/>
                </a:lnTo>
                <a:lnTo>
                  <a:pt x="2958" y="312"/>
                </a:lnTo>
                <a:lnTo>
                  <a:pt x="2958" y="311"/>
                </a:lnTo>
                <a:lnTo>
                  <a:pt x="2946" y="312"/>
                </a:lnTo>
                <a:lnTo>
                  <a:pt x="2935" y="313"/>
                </a:lnTo>
                <a:lnTo>
                  <a:pt x="2925" y="317"/>
                </a:lnTo>
                <a:lnTo>
                  <a:pt x="2916" y="320"/>
                </a:lnTo>
                <a:lnTo>
                  <a:pt x="2900" y="328"/>
                </a:lnTo>
                <a:lnTo>
                  <a:pt x="2887" y="338"/>
                </a:lnTo>
                <a:lnTo>
                  <a:pt x="2873" y="348"/>
                </a:lnTo>
                <a:lnTo>
                  <a:pt x="2859" y="357"/>
                </a:lnTo>
                <a:lnTo>
                  <a:pt x="2851" y="361"/>
                </a:lnTo>
                <a:lnTo>
                  <a:pt x="2843" y="363"/>
                </a:lnTo>
                <a:lnTo>
                  <a:pt x="2834" y="365"/>
                </a:lnTo>
                <a:lnTo>
                  <a:pt x="2823" y="365"/>
                </a:lnTo>
                <a:lnTo>
                  <a:pt x="2815" y="364"/>
                </a:lnTo>
                <a:lnTo>
                  <a:pt x="2806" y="363"/>
                </a:lnTo>
                <a:lnTo>
                  <a:pt x="2799" y="359"/>
                </a:lnTo>
                <a:lnTo>
                  <a:pt x="2791" y="354"/>
                </a:lnTo>
                <a:lnTo>
                  <a:pt x="2785" y="350"/>
                </a:lnTo>
                <a:lnTo>
                  <a:pt x="2779" y="344"/>
                </a:lnTo>
                <a:lnTo>
                  <a:pt x="2773" y="337"/>
                </a:lnTo>
                <a:lnTo>
                  <a:pt x="2767" y="331"/>
                </a:lnTo>
                <a:lnTo>
                  <a:pt x="2758" y="315"/>
                </a:lnTo>
                <a:lnTo>
                  <a:pt x="2749" y="301"/>
                </a:lnTo>
                <a:lnTo>
                  <a:pt x="2740" y="289"/>
                </a:lnTo>
                <a:lnTo>
                  <a:pt x="2732" y="281"/>
                </a:lnTo>
                <a:lnTo>
                  <a:pt x="2725" y="275"/>
                </a:lnTo>
                <a:lnTo>
                  <a:pt x="2718" y="270"/>
                </a:lnTo>
                <a:lnTo>
                  <a:pt x="2710" y="266"/>
                </a:lnTo>
                <a:lnTo>
                  <a:pt x="2701" y="261"/>
                </a:lnTo>
                <a:lnTo>
                  <a:pt x="2684" y="254"/>
                </a:lnTo>
                <a:lnTo>
                  <a:pt x="2665" y="247"/>
                </a:lnTo>
                <a:lnTo>
                  <a:pt x="2646" y="240"/>
                </a:lnTo>
                <a:lnTo>
                  <a:pt x="2630" y="232"/>
                </a:lnTo>
                <a:lnTo>
                  <a:pt x="2623" y="228"/>
                </a:lnTo>
                <a:lnTo>
                  <a:pt x="2615" y="222"/>
                </a:lnTo>
                <a:lnTo>
                  <a:pt x="2610" y="217"/>
                </a:lnTo>
                <a:lnTo>
                  <a:pt x="2604" y="212"/>
                </a:lnTo>
                <a:lnTo>
                  <a:pt x="2594" y="193"/>
                </a:lnTo>
                <a:lnTo>
                  <a:pt x="2585" y="176"/>
                </a:lnTo>
                <a:lnTo>
                  <a:pt x="2577" y="157"/>
                </a:lnTo>
                <a:lnTo>
                  <a:pt x="2570" y="139"/>
                </a:lnTo>
                <a:lnTo>
                  <a:pt x="2562" y="121"/>
                </a:lnTo>
                <a:lnTo>
                  <a:pt x="2555" y="103"/>
                </a:lnTo>
                <a:lnTo>
                  <a:pt x="2546" y="86"/>
                </a:lnTo>
                <a:lnTo>
                  <a:pt x="2537" y="70"/>
                </a:lnTo>
                <a:lnTo>
                  <a:pt x="2528" y="56"/>
                </a:lnTo>
                <a:lnTo>
                  <a:pt x="2516" y="42"/>
                </a:lnTo>
                <a:lnTo>
                  <a:pt x="2509" y="35"/>
                </a:lnTo>
                <a:lnTo>
                  <a:pt x="2503" y="30"/>
                </a:lnTo>
                <a:lnTo>
                  <a:pt x="2495" y="24"/>
                </a:lnTo>
                <a:lnTo>
                  <a:pt x="2488" y="19"/>
                </a:lnTo>
                <a:lnTo>
                  <a:pt x="2479" y="15"/>
                </a:lnTo>
                <a:lnTo>
                  <a:pt x="2470" y="10"/>
                </a:lnTo>
                <a:lnTo>
                  <a:pt x="2461" y="7"/>
                </a:lnTo>
                <a:lnTo>
                  <a:pt x="2450" y="4"/>
                </a:lnTo>
                <a:lnTo>
                  <a:pt x="2439" y="2"/>
                </a:lnTo>
                <a:lnTo>
                  <a:pt x="2427" y="1"/>
                </a:lnTo>
                <a:lnTo>
                  <a:pt x="2414" y="0"/>
                </a:lnTo>
                <a:lnTo>
                  <a:pt x="2400" y="0"/>
                </a:lnTo>
                <a:lnTo>
                  <a:pt x="2381" y="0"/>
                </a:lnTo>
                <a:lnTo>
                  <a:pt x="2363" y="2"/>
                </a:lnTo>
                <a:lnTo>
                  <a:pt x="2347" y="6"/>
                </a:lnTo>
                <a:lnTo>
                  <a:pt x="2332" y="11"/>
                </a:lnTo>
                <a:lnTo>
                  <a:pt x="2319" y="18"/>
                </a:lnTo>
                <a:lnTo>
                  <a:pt x="2307" y="24"/>
                </a:lnTo>
                <a:lnTo>
                  <a:pt x="2297" y="33"/>
                </a:lnTo>
                <a:lnTo>
                  <a:pt x="2286" y="43"/>
                </a:lnTo>
                <a:lnTo>
                  <a:pt x="2277" y="53"/>
                </a:lnTo>
                <a:lnTo>
                  <a:pt x="2268" y="63"/>
                </a:lnTo>
                <a:lnTo>
                  <a:pt x="2262" y="74"/>
                </a:lnTo>
                <a:lnTo>
                  <a:pt x="2254" y="86"/>
                </a:lnTo>
                <a:lnTo>
                  <a:pt x="2243" y="110"/>
                </a:lnTo>
                <a:lnTo>
                  <a:pt x="2233" y="134"/>
                </a:lnTo>
                <a:lnTo>
                  <a:pt x="2222" y="156"/>
                </a:lnTo>
                <a:lnTo>
                  <a:pt x="2212" y="178"/>
                </a:lnTo>
                <a:lnTo>
                  <a:pt x="2207" y="188"/>
                </a:lnTo>
                <a:lnTo>
                  <a:pt x="2202" y="196"/>
                </a:lnTo>
                <a:lnTo>
                  <a:pt x="2195" y="205"/>
                </a:lnTo>
                <a:lnTo>
                  <a:pt x="2189" y="212"/>
                </a:lnTo>
                <a:lnTo>
                  <a:pt x="2181" y="218"/>
                </a:lnTo>
                <a:lnTo>
                  <a:pt x="2173" y="222"/>
                </a:lnTo>
                <a:lnTo>
                  <a:pt x="2165" y="227"/>
                </a:lnTo>
                <a:lnTo>
                  <a:pt x="2155" y="228"/>
                </a:lnTo>
                <a:lnTo>
                  <a:pt x="2144" y="229"/>
                </a:lnTo>
                <a:lnTo>
                  <a:pt x="2132" y="227"/>
                </a:lnTo>
                <a:lnTo>
                  <a:pt x="2118" y="223"/>
                </a:lnTo>
                <a:lnTo>
                  <a:pt x="2104" y="219"/>
                </a:lnTo>
                <a:lnTo>
                  <a:pt x="2092" y="215"/>
                </a:lnTo>
                <a:lnTo>
                  <a:pt x="2082" y="212"/>
                </a:lnTo>
                <a:lnTo>
                  <a:pt x="2070" y="209"/>
                </a:lnTo>
                <a:lnTo>
                  <a:pt x="2058" y="207"/>
                </a:lnTo>
                <a:lnTo>
                  <a:pt x="2035" y="205"/>
                </a:lnTo>
                <a:lnTo>
                  <a:pt x="2013" y="206"/>
                </a:lnTo>
                <a:lnTo>
                  <a:pt x="1990" y="208"/>
                </a:lnTo>
                <a:lnTo>
                  <a:pt x="1967" y="212"/>
                </a:lnTo>
                <a:lnTo>
                  <a:pt x="1945" y="217"/>
                </a:lnTo>
                <a:lnTo>
                  <a:pt x="1923" y="222"/>
                </a:lnTo>
                <a:lnTo>
                  <a:pt x="1880" y="235"/>
                </a:lnTo>
                <a:lnTo>
                  <a:pt x="1839" y="248"/>
                </a:lnTo>
                <a:lnTo>
                  <a:pt x="1818" y="254"/>
                </a:lnTo>
                <a:lnTo>
                  <a:pt x="1799" y="257"/>
                </a:lnTo>
                <a:lnTo>
                  <a:pt x="1780" y="260"/>
                </a:lnTo>
                <a:lnTo>
                  <a:pt x="1762" y="261"/>
                </a:lnTo>
                <a:lnTo>
                  <a:pt x="1743" y="260"/>
                </a:lnTo>
                <a:lnTo>
                  <a:pt x="1725" y="257"/>
                </a:lnTo>
                <a:lnTo>
                  <a:pt x="1708" y="254"/>
                </a:lnTo>
                <a:lnTo>
                  <a:pt x="1693" y="248"/>
                </a:lnTo>
                <a:lnTo>
                  <a:pt x="1679" y="242"/>
                </a:lnTo>
                <a:lnTo>
                  <a:pt x="1665" y="234"/>
                </a:lnTo>
                <a:lnTo>
                  <a:pt x="1652" y="227"/>
                </a:lnTo>
                <a:lnTo>
                  <a:pt x="1639" y="219"/>
                </a:lnTo>
                <a:lnTo>
                  <a:pt x="1626" y="210"/>
                </a:lnTo>
                <a:lnTo>
                  <a:pt x="1613" y="203"/>
                </a:lnTo>
                <a:lnTo>
                  <a:pt x="1600" y="196"/>
                </a:lnTo>
                <a:lnTo>
                  <a:pt x="1586" y="190"/>
                </a:lnTo>
                <a:lnTo>
                  <a:pt x="1571" y="185"/>
                </a:lnTo>
                <a:lnTo>
                  <a:pt x="1556" y="180"/>
                </a:lnTo>
                <a:lnTo>
                  <a:pt x="1539" y="177"/>
                </a:lnTo>
                <a:lnTo>
                  <a:pt x="1519" y="176"/>
                </a:lnTo>
                <a:lnTo>
                  <a:pt x="1511" y="177"/>
                </a:lnTo>
                <a:lnTo>
                  <a:pt x="1502" y="179"/>
                </a:lnTo>
                <a:lnTo>
                  <a:pt x="1491" y="181"/>
                </a:lnTo>
                <a:lnTo>
                  <a:pt x="1481" y="183"/>
                </a:lnTo>
                <a:lnTo>
                  <a:pt x="1472" y="187"/>
                </a:lnTo>
                <a:lnTo>
                  <a:pt x="1461" y="189"/>
                </a:lnTo>
                <a:lnTo>
                  <a:pt x="1450" y="191"/>
                </a:lnTo>
                <a:lnTo>
                  <a:pt x="1440" y="192"/>
                </a:lnTo>
                <a:lnTo>
                  <a:pt x="1430" y="191"/>
                </a:lnTo>
                <a:lnTo>
                  <a:pt x="1419" y="190"/>
                </a:lnTo>
                <a:lnTo>
                  <a:pt x="1414" y="188"/>
                </a:lnTo>
                <a:lnTo>
                  <a:pt x="1409" y="186"/>
                </a:lnTo>
                <a:lnTo>
                  <a:pt x="1405" y="183"/>
                </a:lnTo>
                <a:lnTo>
                  <a:pt x="1399" y="179"/>
                </a:lnTo>
                <a:lnTo>
                  <a:pt x="1395" y="176"/>
                </a:lnTo>
                <a:lnTo>
                  <a:pt x="1391" y="172"/>
                </a:lnTo>
                <a:lnTo>
                  <a:pt x="1386" y="166"/>
                </a:lnTo>
                <a:lnTo>
                  <a:pt x="1382" y="160"/>
                </a:lnTo>
                <a:lnTo>
                  <a:pt x="1373" y="145"/>
                </a:lnTo>
                <a:lnTo>
                  <a:pt x="1366" y="126"/>
                </a:lnTo>
                <a:lnTo>
                  <a:pt x="1363" y="122"/>
                </a:lnTo>
                <a:lnTo>
                  <a:pt x="1357" y="116"/>
                </a:lnTo>
                <a:lnTo>
                  <a:pt x="1351" y="112"/>
                </a:lnTo>
                <a:lnTo>
                  <a:pt x="1342" y="108"/>
                </a:lnTo>
                <a:lnTo>
                  <a:pt x="1323" y="101"/>
                </a:lnTo>
                <a:lnTo>
                  <a:pt x="1300" y="95"/>
                </a:lnTo>
                <a:lnTo>
                  <a:pt x="1276" y="90"/>
                </a:lnTo>
                <a:lnTo>
                  <a:pt x="1254" y="87"/>
                </a:lnTo>
                <a:lnTo>
                  <a:pt x="1234" y="85"/>
                </a:lnTo>
                <a:lnTo>
                  <a:pt x="1220" y="84"/>
                </a:lnTo>
                <a:lnTo>
                  <a:pt x="1215" y="84"/>
                </a:lnTo>
                <a:lnTo>
                  <a:pt x="1211" y="85"/>
                </a:lnTo>
                <a:lnTo>
                  <a:pt x="1207" y="87"/>
                </a:lnTo>
                <a:lnTo>
                  <a:pt x="1204" y="89"/>
                </a:lnTo>
                <a:lnTo>
                  <a:pt x="1197" y="96"/>
                </a:lnTo>
                <a:lnTo>
                  <a:pt x="1192" y="103"/>
                </a:lnTo>
                <a:lnTo>
                  <a:pt x="1182" y="124"/>
                </a:lnTo>
                <a:lnTo>
                  <a:pt x="1174" y="148"/>
                </a:lnTo>
                <a:lnTo>
                  <a:pt x="1168" y="160"/>
                </a:lnTo>
                <a:lnTo>
                  <a:pt x="1162" y="170"/>
                </a:lnTo>
                <a:lnTo>
                  <a:pt x="1154" y="181"/>
                </a:lnTo>
                <a:lnTo>
                  <a:pt x="1146" y="191"/>
                </a:lnTo>
                <a:lnTo>
                  <a:pt x="1141" y="195"/>
                </a:lnTo>
                <a:lnTo>
                  <a:pt x="1136" y="200"/>
                </a:lnTo>
                <a:lnTo>
                  <a:pt x="1131" y="203"/>
                </a:lnTo>
                <a:lnTo>
                  <a:pt x="1124" y="206"/>
                </a:lnTo>
                <a:lnTo>
                  <a:pt x="1116" y="208"/>
                </a:lnTo>
                <a:lnTo>
                  <a:pt x="1109" y="209"/>
                </a:lnTo>
                <a:lnTo>
                  <a:pt x="1101" y="210"/>
                </a:lnTo>
                <a:lnTo>
                  <a:pt x="1093" y="212"/>
                </a:lnTo>
                <a:lnTo>
                  <a:pt x="1080" y="210"/>
                </a:lnTo>
                <a:lnTo>
                  <a:pt x="1067" y="209"/>
                </a:lnTo>
                <a:lnTo>
                  <a:pt x="1054" y="206"/>
                </a:lnTo>
                <a:lnTo>
                  <a:pt x="1041" y="203"/>
                </a:lnTo>
                <a:lnTo>
                  <a:pt x="1015" y="195"/>
                </a:lnTo>
                <a:lnTo>
                  <a:pt x="990" y="186"/>
                </a:lnTo>
                <a:lnTo>
                  <a:pt x="966" y="177"/>
                </a:lnTo>
                <a:lnTo>
                  <a:pt x="945" y="168"/>
                </a:lnTo>
                <a:lnTo>
                  <a:pt x="935" y="165"/>
                </a:lnTo>
                <a:lnTo>
                  <a:pt x="925" y="163"/>
                </a:lnTo>
                <a:lnTo>
                  <a:pt x="917" y="162"/>
                </a:lnTo>
                <a:lnTo>
                  <a:pt x="908" y="161"/>
                </a:lnTo>
                <a:lnTo>
                  <a:pt x="903" y="162"/>
                </a:lnTo>
                <a:lnTo>
                  <a:pt x="897" y="163"/>
                </a:lnTo>
                <a:lnTo>
                  <a:pt x="893" y="164"/>
                </a:lnTo>
                <a:lnTo>
                  <a:pt x="888" y="166"/>
                </a:lnTo>
                <a:lnTo>
                  <a:pt x="878" y="173"/>
                </a:lnTo>
                <a:lnTo>
                  <a:pt x="868" y="179"/>
                </a:lnTo>
                <a:lnTo>
                  <a:pt x="851" y="193"/>
                </a:lnTo>
                <a:lnTo>
                  <a:pt x="839" y="203"/>
                </a:lnTo>
                <a:lnTo>
                  <a:pt x="823" y="213"/>
                </a:lnTo>
                <a:lnTo>
                  <a:pt x="807" y="220"/>
                </a:lnTo>
                <a:lnTo>
                  <a:pt x="789" y="227"/>
                </a:lnTo>
                <a:lnTo>
                  <a:pt x="773" y="233"/>
                </a:lnTo>
                <a:lnTo>
                  <a:pt x="740" y="244"/>
                </a:lnTo>
                <a:lnTo>
                  <a:pt x="706" y="255"/>
                </a:lnTo>
                <a:lnTo>
                  <a:pt x="674" y="265"/>
                </a:lnTo>
                <a:lnTo>
                  <a:pt x="641" y="278"/>
                </a:lnTo>
                <a:lnTo>
                  <a:pt x="626" y="284"/>
                </a:lnTo>
                <a:lnTo>
                  <a:pt x="612" y="292"/>
                </a:lnTo>
                <a:lnTo>
                  <a:pt x="598" y="301"/>
                </a:lnTo>
                <a:lnTo>
                  <a:pt x="585" y="311"/>
                </a:lnTo>
                <a:lnTo>
                  <a:pt x="581" y="318"/>
                </a:lnTo>
                <a:lnTo>
                  <a:pt x="578" y="324"/>
                </a:lnTo>
                <a:lnTo>
                  <a:pt x="577" y="333"/>
                </a:lnTo>
                <a:lnTo>
                  <a:pt x="576" y="341"/>
                </a:lnTo>
                <a:lnTo>
                  <a:pt x="575" y="360"/>
                </a:lnTo>
                <a:lnTo>
                  <a:pt x="571" y="379"/>
                </a:lnTo>
                <a:lnTo>
                  <a:pt x="568" y="388"/>
                </a:lnTo>
                <a:lnTo>
                  <a:pt x="563" y="397"/>
                </a:lnTo>
                <a:lnTo>
                  <a:pt x="559" y="400"/>
                </a:lnTo>
                <a:lnTo>
                  <a:pt x="555" y="404"/>
                </a:lnTo>
                <a:lnTo>
                  <a:pt x="551" y="406"/>
                </a:lnTo>
                <a:lnTo>
                  <a:pt x="545" y="410"/>
                </a:lnTo>
                <a:lnTo>
                  <a:pt x="540" y="412"/>
                </a:lnTo>
                <a:lnTo>
                  <a:pt x="532" y="414"/>
                </a:lnTo>
                <a:lnTo>
                  <a:pt x="525" y="415"/>
                </a:lnTo>
                <a:lnTo>
                  <a:pt x="517" y="416"/>
                </a:lnTo>
                <a:lnTo>
                  <a:pt x="508" y="417"/>
                </a:lnTo>
                <a:lnTo>
                  <a:pt x="497" y="417"/>
                </a:lnTo>
                <a:lnTo>
                  <a:pt x="486" y="417"/>
                </a:lnTo>
                <a:lnTo>
                  <a:pt x="473" y="415"/>
                </a:lnTo>
                <a:lnTo>
                  <a:pt x="469" y="415"/>
                </a:lnTo>
                <a:lnTo>
                  <a:pt x="464" y="415"/>
                </a:lnTo>
                <a:lnTo>
                  <a:pt x="460" y="416"/>
                </a:lnTo>
                <a:lnTo>
                  <a:pt x="457" y="417"/>
                </a:lnTo>
                <a:lnTo>
                  <a:pt x="449" y="421"/>
                </a:lnTo>
                <a:lnTo>
                  <a:pt x="442" y="428"/>
                </a:lnTo>
                <a:lnTo>
                  <a:pt x="429" y="443"/>
                </a:lnTo>
                <a:lnTo>
                  <a:pt x="415" y="463"/>
                </a:lnTo>
                <a:lnTo>
                  <a:pt x="408" y="473"/>
                </a:lnTo>
                <a:lnTo>
                  <a:pt x="400" y="483"/>
                </a:lnTo>
                <a:lnTo>
                  <a:pt x="391" y="493"/>
                </a:lnTo>
                <a:lnTo>
                  <a:pt x="382" y="503"/>
                </a:lnTo>
                <a:lnTo>
                  <a:pt x="372" y="510"/>
                </a:lnTo>
                <a:lnTo>
                  <a:pt x="360" y="518"/>
                </a:lnTo>
                <a:lnTo>
                  <a:pt x="353" y="521"/>
                </a:lnTo>
                <a:lnTo>
                  <a:pt x="346" y="523"/>
                </a:lnTo>
                <a:lnTo>
                  <a:pt x="339" y="525"/>
                </a:lnTo>
                <a:lnTo>
                  <a:pt x="332" y="527"/>
                </a:lnTo>
                <a:lnTo>
                  <a:pt x="331" y="545"/>
                </a:lnTo>
                <a:lnTo>
                  <a:pt x="329" y="561"/>
                </a:lnTo>
                <a:lnTo>
                  <a:pt x="328" y="577"/>
                </a:lnTo>
                <a:lnTo>
                  <a:pt x="326" y="593"/>
                </a:lnTo>
                <a:lnTo>
                  <a:pt x="323" y="609"/>
                </a:lnTo>
                <a:lnTo>
                  <a:pt x="320" y="623"/>
                </a:lnTo>
                <a:lnTo>
                  <a:pt x="316" y="636"/>
                </a:lnTo>
                <a:lnTo>
                  <a:pt x="312" y="650"/>
                </a:lnTo>
                <a:lnTo>
                  <a:pt x="307" y="662"/>
                </a:lnTo>
                <a:lnTo>
                  <a:pt x="301" y="674"/>
                </a:lnTo>
                <a:lnTo>
                  <a:pt x="295" y="685"/>
                </a:lnTo>
                <a:lnTo>
                  <a:pt x="288" y="696"/>
                </a:lnTo>
                <a:lnTo>
                  <a:pt x="282" y="706"/>
                </a:lnTo>
                <a:lnTo>
                  <a:pt x="274" y="716"/>
                </a:lnTo>
                <a:lnTo>
                  <a:pt x="266" y="724"/>
                </a:lnTo>
                <a:lnTo>
                  <a:pt x="257" y="733"/>
                </a:lnTo>
                <a:lnTo>
                  <a:pt x="248" y="741"/>
                </a:lnTo>
                <a:lnTo>
                  <a:pt x="239" y="748"/>
                </a:lnTo>
                <a:lnTo>
                  <a:pt x="229" y="756"/>
                </a:lnTo>
                <a:lnTo>
                  <a:pt x="219" y="761"/>
                </a:lnTo>
                <a:lnTo>
                  <a:pt x="209" y="768"/>
                </a:lnTo>
                <a:lnTo>
                  <a:pt x="197" y="773"/>
                </a:lnTo>
                <a:lnTo>
                  <a:pt x="186" y="777"/>
                </a:lnTo>
                <a:lnTo>
                  <a:pt x="174" y="782"/>
                </a:lnTo>
                <a:lnTo>
                  <a:pt x="161" y="785"/>
                </a:lnTo>
                <a:lnTo>
                  <a:pt x="149" y="788"/>
                </a:lnTo>
                <a:lnTo>
                  <a:pt x="136" y="791"/>
                </a:lnTo>
                <a:lnTo>
                  <a:pt x="122" y="794"/>
                </a:lnTo>
                <a:lnTo>
                  <a:pt x="95" y="796"/>
                </a:lnTo>
                <a:lnTo>
                  <a:pt x="66" y="797"/>
                </a:lnTo>
                <a:lnTo>
                  <a:pt x="61" y="798"/>
                </a:lnTo>
                <a:lnTo>
                  <a:pt x="55" y="800"/>
                </a:lnTo>
                <a:lnTo>
                  <a:pt x="50" y="804"/>
                </a:lnTo>
                <a:lnTo>
                  <a:pt x="44" y="810"/>
                </a:lnTo>
                <a:lnTo>
                  <a:pt x="39" y="816"/>
                </a:lnTo>
                <a:lnTo>
                  <a:pt x="34" y="824"/>
                </a:lnTo>
                <a:lnTo>
                  <a:pt x="29" y="832"/>
                </a:lnTo>
                <a:lnTo>
                  <a:pt x="24" y="840"/>
                </a:lnTo>
                <a:lnTo>
                  <a:pt x="15" y="859"/>
                </a:lnTo>
                <a:lnTo>
                  <a:pt x="9" y="877"/>
                </a:lnTo>
                <a:lnTo>
                  <a:pt x="3" y="894"/>
                </a:lnTo>
                <a:lnTo>
                  <a:pt x="0" y="909"/>
                </a:lnTo>
                <a:lnTo>
                  <a:pt x="14" y="913"/>
                </a:lnTo>
                <a:lnTo>
                  <a:pt x="26" y="916"/>
                </a:lnTo>
                <a:lnTo>
                  <a:pt x="35" y="920"/>
                </a:lnTo>
                <a:lnTo>
                  <a:pt x="42" y="927"/>
                </a:lnTo>
                <a:lnTo>
                  <a:pt x="48" y="934"/>
                </a:lnTo>
                <a:lnTo>
                  <a:pt x="52" y="943"/>
                </a:lnTo>
                <a:lnTo>
                  <a:pt x="55" y="954"/>
                </a:lnTo>
                <a:lnTo>
                  <a:pt x="58" y="967"/>
                </a:lnTo>
                <a:lnTo>
                  <a:pt x="58" y="973"/>
                </a:lnTo>
                <a:lnTo>
                  <a:pt x="58" y="974"/>
                </a:lnTo>
                <a:lnTo>
                  <a:pt x="58" y="984"/>
                </a:lnTo>
                <a:lnTo>
                  <a:pt x="61" y="992"/>
                </a:lnTo>
                <a:lnTo>
                  <a:pt x="64" y="996"/>
                </a:lnTo>
                <a:lnTo>
                  <a:pt x="68" y="999"/>
                </a:lnTo>
                <a:lnTo>
                  <a:pt x="81" y="1001"/>
                </a:lnTo>
                <a:lnTo>
                  <a:pt x="96" y="1006"/>
                </a:lnTo>
                <a:lnTo>
                  <a:pt x="99" y="1007"/>
                </a:lnTo>
                <a:lnTo>
                  <a:pt x="103" y="1008"/>
                </a:lnTo>
                <a:lnTo>
                  <a:pt x="105" y="1010"/>
                </a:lnTo>
                <a:lnTo>
                  <a:pt x="107" y="1011"/>
                </a:lnTo>
                <a:lnTo>
                  <a:pt x="109" y="1017"/>
                </a:lnTo>
                <a:lnTo>
                  <a:pt x="111" y="1022"/>
                </a:lnTo>
                <a:lnTo>
                  <a:pt x="112" y="1027"/>
                </a:lnTo>
                <a:lnTo>
                  <a:pt x="114" y="1034"/>
                </a:lnTo>
                <a:lnTo>
                  <a:pt x="116" y="1039"/>
                </a:lnTo>
                <a:lnTo>
                  <a:pt x="120" y="1044"/>
                </a:lnTo>
                <a:lnTo>
                  <a:pt x="128" y="1052"/>
                </a:lnTo>
                <a:lnTo>
                  <a:pt x="136" y="1058"/>
                </a:lnTo>
                <a:lnTo>
                  <a:pt x="145" y="1062"/>
                </a:lnTo>
                <a:lnTo>
                  <a:pt x="153" y="1066"/>
                </a:lnTo>
                <a:lnTo>
                  <a:pt x="172" y="1072"/>
                </a:lnTo>
                <a:lnTo>
                  <a:pt x="192" y="1079"/>
                </a:lnTo>
                <a:lnTo>
                  <a:pt x="203" y="1076"/>
                </a:lnTo>
                <a:lnTo>
                  <a:pt x="213" y="1073"/>
                </a:lnTo>
                <a:lnTo>
                  <a:pt x="221" y="1067"/>
                </a:lnTo>
                <a:lnTo>
                  <a:pt x="229" y="1062"/>
                </a:lnTo>
                <a:lnTo>
                  <a:pt x="238" y="1057"/>
                </a:lnTo>
                <a:lnTo>
                  <a:pt x="245" y="1052"/>
                </a:lnTo>
                <a:lnTo>
                  <a:pt x="251" y="1050"/>
                </a:lnTo>
                <a:lnTo>
                  <a:pt x="255" y="1049"/>
                </a:lnTo>
                <a:lnTo>
                  <a:pt x="260" y="1048"/>
                </a:lnTo>
                <a:lnTo>
                  <a:pt x="266" y="1048"/>
                </a:lnTo>
                <a:lnTo>
                  <a:pt x="272" y="1049"/>
                </a:lnTo>
                <a:lnTo>
                  <a:pt x="281" y="1053"/>
                </a:lnTo>
                <a:lnTo>
                  <a:pt x="289" y="1059"/>
                </a:lnTo>
                <a:lnTo>
                  <a:pt x="298" y="1065"/>
                </a:lnTo>
                <a:lnTo>
                  <a:pt x="307" y="1073"/>
                </a:lnTo>
                <a:lnTo>
                  <a:pt x="313" y="1080"/>
                </a:lnTo>
                <a:lnTo>
                  <a:pt x="315" y="1085"/>
                </a:lnTo>
                <a:lnTo>
                  <a:pt x="318" y="1088"/>
                </a:lnTo>
                <a:lnTo>
                  <a:pt x="319" y="1091"/>
                </a:lnTo>
                <a:lnTo>
                  <a:pt x="320" y="1094"/>
                </a:lnTo>
                <a:lnTo>
                  <a:pt x="319" y="1102"/>
                </a:lnTo>
                <a:lnTo>
                  <a:pt x="316" y="1110"/>
                </a:lnTo>
                <a:lnTo>
                  <a:pt x="313" y="1115"/>
                </a:lnTo>
                <a:lnTo>
                  <a:pt x="309" y="1120"/>
                </a:lnTo>
                <a:lnTo>
                  <a:pt x="299" y="1129"/>
                </a:lnTo>
                <a:lnTo>
                  <a:pt x="287" y="1137"/>
                </a:lnTo>
                <a:lnTo>
                  <a:pt x="274" y="1144"/>
                </a:lnTo>
                <a:lnTo>
                  <a:pt x="265" y="1153"/>
                </a:lnTo>
                <a:lnTo>
                  <a:pt x="260" y="1158"/>
                </a:lnTo>
                <a:lnTo>
                  <a:pt x="257" y="1164"/>
                </a:lnTo>
                <a:lnTo>
                  <a:pt x="255" y="1171"/>
                </a:lnTo>
                <a:lnTo>
                  <a:pt x="254" y="1179"/>
                </a:lnTo>
                <a:lnTo>
                  <a:pt x="255" y="1182"/>
                </a:lnTo>
                <a:lnTo>
                  <a:pt x="255" y="1185"/>
                </a:lnTo>
                <a:lnTo>
                  <a:pt x="257" y="1189"/>
                </a:lnTo>
                <a:lnTo>
                  <a:pt x="258" y="1191"/>
                </a:lnTo>
                <a:lnTo>
                  <a:pt x="263" y="1196"/>
                </a:lnTo>
                <a:lnTo>
                  <a:pt x="268" y="1200"/>
                </a:lnTo>
                <a:lnTo>
                  <a:pt x="272" y="1205"/>
                </a:lnTo>
                <a:lnTo>
                  <a:pt x="277" y="1209"/>
                </a:lnTo>
                <a:lnTo>
                  <a:pt x="280" y="1214"/>
                </a:lnTo>
                <a:lnTo>
                  <a:pt x="281" y="1221"/>
                </a:lnTo>
                <a:lnTo>
                  <a:pt x="280" y="1229"/>
                </a:lnTo>
                <a:lnTo>
                  <a:pt x="278" y="1234"/>
                </a:lnTo>
                <a:lnTo>
                  <a:pt x="274" y="1238"/>
                </a:lnTo>
                <a:lnTo>
                  <a:pt x="269" y="1239"/>
                </a:lnTo>
                <a:lnTo>
                  <a:pt x="257" y="1240"/>
                </a:lnTo>
                <a:lnTo>
                  <a:pt x="243" y="1240"/>
                </a:lnTo>
                <a:lnTo>
                  <a:pt x="243" y="1255"/>
                </a:lnTo>
                <a:lnTo>
                  <a:pt x="243" y="1257"/>
                </a:lnTo>
                <a:lnTo>
                  <a:pt x="245" y="1270"/>
                </a:lnTo>
                <a:lnTo>
                  <a:pt x="246" y="1283"/>
                </a:lnTo>
                <a:lnTo>
                  <a:pt x="248" y="1297"/>
                </a:lnTo>
                <a:lnTo>
                  <a:pt x="251" y="1310"/>
                </a:lnTo>
                <a:lnTo>
                  <a:pt x="253" y="1314"/>
                </a:lnTo>
                <a:lnTo>
                  <a:pt x="256" y="1316"/>
                </a:lnTo>
                <a:lnTo>
                  <a:pt x="259" y="1318"/>
                </a:lnTo>
                <a:lnTo>
                  <a:pt x="265" y="1318"/>
                </a:lnTo>
                <a:lnTo>
                  <a:pt x="273" y="1319"/>
                </a:lnTo>
                <a:lnTo>
                  <a:pt x="281" y="1322"/>
                </a:lnTo>
                <a:lnTo>
                  <a:pt x="291" y="1325"/>
                </a:lnTo>
                <a:lnTo>
                  <a:pt x="299" y="1330"/>
                </a:lnTo>
                <a:lnTo>
                  <a:pt x="307" y="1336"/>
                </a:lnTo>
                <a:lnTo>
                  <a:pt x="314" y="1341"/>
                </a:lnTo>
                <a:lnTo>
                  <a:pt x="322" y="1346"/>
                </a:lnTo>
                <a:lnTo>
                  <a:pt x="331" y="1352"/>
                </a:lnTo>
                <a:lnTo>
                  <a:pt x="339" y="1356"/>
                </a:lnTo>
                <a:lnTo>
                  <a:pt x="350" y="1361"/>
                </a:lnTo>
                <a:lnTo>
                  <a:pt x="363" y="1363"/>
                </a:lnTo>
                <a:lnTo>
                  <a:pt x="374" y="1363"/>
                </a:lnTo>
                <a:lnTo>
                  <a:pt x="383" y="1364"/>
                </a:lnTo>
                <a:lnTo>
                  <a:pt x="393" y="1364"/>
                </a:lnTo>
                <a:lnTo>
                  <a:pt x="401" y="1365"/>
                </a:lnTo>
                <a:lnTo>
                  <a:pt x="408" y="1366"/>
                </a:lnTo>
                <a:lnTo>
                  <a:pt x="416" y="1370"/>
                </a:lnTo>
                <a:lnTo>
                  <a:pt x="423" y="1376"/>
                </a:lnTo>
                <a:lnTo>
                  <a:pt x="432" y="1383"/>
                </a:lnTo>
                <a:lnTo>
                  <a:pt x="440" y="1388"/>
                </a:lnTo>
                <a:lnTo>
                  <a:pt x="447" y="1392"/>
                </a:lnTo>
                <a:lnTo>
                  <a:pt x="455" y="1394"/>
                </a:lnTo>
                <a:lnTo>
                  <a:pt x="471" y="1397"/>
                </a:lnTo>
                <a:lnTo>
                  <a:pt x="489" y="1403"/>
                </a:lnTo>
                <a:lnTo>
                  <a:pt x="492" y="1406"/>
                </a:lnTo>
                <a:lnTo>
                  <a:pt x="496" y="1409"/>
                </a:lnTo>
                <a:lnTo>
                  <a:pt x="498" y="1414"/>
                </a:lnTo>
                <a:lnTo>
                  <a:pt x="500" y="1417"/>
                </a:lnTo>
                <a:lnTo>
                  <a:pt x="503" y="1427"/>
                </a:lnTo>
                <a:lnTo>
                  <a:pt x="508" y="1437"/>
                </a:lnTo>
                <a:lnTo>
                  <a:pt x="510" y="1441"/>
                </a:lnTo>
                <a:lnTo>
                  <a:pt x="513" y="1442"/>
                </a:lnTo>
                <a:lnTo>
                  <a:pt x="516" y="1442"/>
                </a:lnTo>
                <a:lnTo>
                  <a:pt x="521" y="1441"/>
                </a:lnTo>
                <a:lnTo>
                  <a:pt x="524" y="1438"/>
                </a:lnTo>
                <a:lnTo>
                  <a:pt x="528" y="1437"/>
                </a:lnTo>
                <a:lnTo>
                  <a:pt x="531" y="1436"/>
                </a:lnTo>
                <a:lnTo>
                  <a:pt x="535" y="1437"/>
                </a:lnTo>
                <a:lnTo>
                  <a:pt x="554" y="1453"/>
                </a:lnTo>
                <a:lnTo>
                  <a:pt x="571" y="1465"/>
                </a:lnTo>
                <a:lnTo>
                  <a:pt x="580" y="1472"/>
                </a:lnTo>
                <a:lnTo>
                  <a:pt x="591" y="1476"/>
                </a:lnTo>
                <a:lnTo>
                  <a:pt x="603" y="1478"/>
                </a:lnTo>
                <a:lnTo>
                  <a:pt x="616" y="1480"/>
                </a:lnTo>
                <a:lnTo>
                  <a:pt x="633" y="1480"/>
                </a:lnTo>
                <a:lnTo>
                  <a:pt x="650" y="1480"/>
                </a:lnTo>
                <a:lnTo>
                  <a:pt x="667" y="1480"/>
                </a:lnTo>
                <a:lnTo>
                  <a:pt x="685" y="1480"/>
                </a:lnTo>
                <a:lnTo>
                  <a:pt x="703" y="1476"/>
                </a:lnTo>
                <a:lnTo>
                  <a:pt x="716" y="1472"/>
                </a:lnTo>
                <a:lnTo>
                  <a:pt x="719" y="1473"/>
                </a:lnTo>
                <a:lnTo>
                  <a:pt x="724" y="1476"/>
                </a:lnTo>
                <a:lnTo>
                  <a:pt x="726" y="1482"/>
                </a:lnTo>
                <a:lnTo>
                  <a:pt x="728" y="1487"/>
                </a:lnTo>
                <a:lnTo>
                  <a:pt x="732" y="1500"/>
                </a:lnTo>
                <a:lnTo>
                  <a:pt x="735" y="1511"/>
                </a:lnTo>
                <a:lnTo>
                  <a:pt x="743" y="1506"/>
                </a:lnTo>
                <a:lnTo>
                  <a:pt x="750" y="1499"/>
                </a:lnTo>
                <a:lnTo>
                  <a:pt x="757" y="1493"/>
                </a:lnTo>
                <a:lnTo>
                  <a:pt x="765" y="1485"/>
                </a:lnTo>
                <a:lnTo>
                  <a:pt x="772" y="1478"/>
                </a:lnTo>
                <a:lnTo>
                  <a:pt x="782" y="1473"/>
                </a:lnTo>
                <a:lnTo>
                  <a:pt x="787" y="1471"/>
                </a:lnTo>
                <a:lnTo>
                  <a:pt x="794" y="1470"/>
                </a:lnTo>
                <a:lnTo>
                  <a:pt x="800" y="1469"/>
                </a:lnTo>
                <a:lnTo>
                  <a:pt x="808" y="1469"/>
                </a:lnTo>
                <a:lnTo>
                  <a:pt x="821" y="1469"/>
                </a:lnTo>
                <a:lnTo>
                  <a:pt x="831" y="1471"/>
                </a:lnTo>
                <a:lnTo>
                  <a:pt x="841" y="1474"/>
                </a:lnTo>
                <a:lnTo>
                  <a:pt x="851" y="1478"/>
                </a:lnTo>
                <a:lnTo>
                  <a:pt x="861" y="1482"/>
                </a:lnTo>
                <a:lnTo>
                  <a:pt x="869" y="1485"/>
                </a:lnTo>
                <a:lnTo>
                  <a:pt x="879" y="1487"/>
                </a:lnTo>
                <a:lnTo>
                  <a:pt x="889" y="1487"/>
                </a:lnTo>
                <a:lnTo>
                  <a:pt x="894" y="1487"/>
                </a:lnTo>
                <a:lnTo>
                  <a:pt x="901" y="1486"/>
                </a:lnTo>
                <a:lnTo>
                  <a:pt x="906" y="1483"/>
                </a:lnTo>
                <a:lnTo>
                  <a:pt x="914" y="1481"/>
                </a:lnTo>
                <a:lnTo>
                  <a:pt x="926" y="1473"/>
                </a:lnTo>
                <a:lnTo>
                  <a:pt x="941" y="1463"/>
                </a:lnTo>
                <a:lnTo>
                  <a:pt x="965" y="1445"/>
                </a:lnTo>
                <a:lnTo>
                  <a:pt x="982" y="1434"/>
                </a:lnTo>
                <a:lnTo>
                  <a:pt x="988" y="1429"/>
                </a:lnTo>
                <a:lnTo>
                  <a:pt x="993" y="1424"/>
                </a:lnTo>
                <a:lnTo>
                  <a:pt x="998" y="1420"/>
                </a:lnTo>
                <a:lnTo>
                  <a:pt x="1000" y="1415"/>
                </a:lnTo>
                <a:lnTo>
                  <a:pt x="1003" y="1411"/>
                </a:lnTo>
                <a:lnTo>
                  <a:pt x="1006" y="1410"/>
                </a:lnTo>
                <a:lnTo>
                  <a:pt x="1010" y="1409"/>
                </a:lnTo>
                <a:lnTo>
                  <a:pt x="1013" y="1408"/>
                </a:lnTo>
                <a:lnTo>
                  <a:pt x="1020" y="1408"/>
                </a:lnTo>
                <a:lnTo>
                  <a:pt x="1028" y="1409"/>
                </a:lnTo>
                <a:lnTo>
                  <a:pt x="1036" y="1411"/>
                </a:lnTo>
                <a:lnTo>
                  <a:pt x="1043" y="1412"/>
                </a:lnTo>
                <a:lnTo>
                  <a:pt x="1051" y="1412"/>
                </a:lnTo>
                <a:lnTo>
                  <a:pt x="1058" y="1410"/>
                </a:lnTo>
                <a:lnTo>
                  <a:pt x="1071" y="1397"/>
                </a:lnTo>
                <a:lnTo>
                  <a:pt x="1073" y="1395"/>
                </a:lnTo>
                <a:lnTo>
                  <a:pt x="1084" y="1395"/>
                </a:lnTo>
                <a:lnTo>
                  <a:pt x="1085" y="1395"/>
                </a:lnTo>
                <a:lnTo>
                  <a:pt x="1087" y="1405"/>
                </a:lnTo>
                <a:lnTo>
                  <a:pt x="1091" y="1414"/>
                </a:lnTo>
                <a:lnTo>
                  <a:pt x="1094" y="1421"/>
                </a:lnTo>
                <a:lnTo>
                  <a:pt x="1098" y="1429"/>
                </a:lnTo>
                <a:lnTo>
                  <a:pt x="1102" y="1434"/>
                </a:lnTo>
                <a:lnTo>
                  <a:pt x="1107" y="1438"/>
                </a:lnTo>
                <a:lnTo>
                  <a:pt x="1112" y="1443"/>
                </a:lnTo>
                <a:lnTo>
                  <a:pt x="1118" y="1446"/>
                </a:lnTo>
                <a:lnTo>
                  <a:pt x="1143" y="1457"/>
                </a:lnTo>
                <a:lnTo>
                  <a:pt x="1174" y="1469"/>
                </a:lnTo>
                <a:lnTo>
                  <a:pt x="1187" y="1486"/>
                </a:lnTo>
                <a:lnTo>
                  <a:pt x="1201" y="1502"/>
                </a:lnTo>
                <a:lnTo>
                  <a:pt x="1206" y="1510"/>
                </a:lnTo>
                <a:lnTo>
                  <a:pt x="1211" y="1520"/>
                </a:lnTo>
                <a:lnTo>
                  <a:pt x="1214" y="1524"/>
                </a:lnTo>
                <a:lnTo>
                  <a:pt x="1215" y="1529"/>
                </a:lnTo>
                <a:lnTo>
                  <a:pt x="1216" y="1536"/>
                </a:lnTo>
                <a:lnTo>
                  <a:pt x="1216" y="1541"/>
                </a:lnTo>
                <a:lnTo>
                  <a:pt x="1216" y="1553"/>
                </a:lnTo>
                <a:lnTo>
                  <a:pt x="1214" y="1564"/>
                </a:lnTo>
                <a:lnTo>
                  <a:pt x="1211" y="1573"/>
                </a:lnTo>
                <a:lnTo>
                  <a:pt x="1208" y="1581"/>
                </a:lnTo>
                <a:lnTo>
                  <a:pt x="1201" y="1595"/>
                </a:lnTo>
                <a:lnTo>
                  <a:pt x="1193" y="1608"/>
                </a:lnTo>
                <a:lnTo>
                  <a:pt x="1185" y="1621"/>
                </a:lnTo>
                <a:lnTo>
                  <a:pt x="1177" y="1635"/>
                </a:lnTo>
                <a:lnTo>
                  <a:pt x="1174" y="1643"/>
                </a:lnTo>
                <a:lnTo>
                  <a:pt x="1172" y="1652"/>
                </a:lnTo>
                <a:lnTo>
                  <a:pt x="1170" y="1661"/>
                </a:lnTo>
                <a:lnTo>
                  <a:pt x="1169" y="1673"/>
                </a:lnTo>
                <a:lnTo>
                  <a:pt x="1170" y="1679"/>
                </a:lnTo>
                <a:lnTo>
                  <a:pt x="1172" y="1685"/>
                </a:lnTo>
                <a:lnTo>
                  <a:pt x="1175" y="1691"/>
                </a:lnTo>
                <a:lnTo>
                  <a:pt x="1177" y="1692"/>
                </a:lnTo>
                <a:lnTo>
                  <a:pt x="1186" y="1691"/>
                </a:lnTo>
                <a:lnTo>
                  <a:pt x="1194" y="1686"/>
                </a:lnTo>
                <a:lnTo>
                  <a:pt x="1203" y="1682"/>
                </a:lnTo>
                <a:lnTo>
                  <a:pt x="1211" y="1681"/>
                </a:lnTo>
                <a:lnTo>
                  <a:pt x="1215" y="1681"/>
                </a:lnTo>
                <a:lnTo>
                  <a:pt x="1217" y="1683"/>
                </a:lnTo>
                <a:lnTo>
                  <a:pt x="1219" y="1685"/>
                </a:lnTo>
                <a:lnTo>
                  <a:pt x="1221" y="1688"/>
                </a:lnTo>
                <a:lnTo>
                  <a:pt x="1226" y="1696"/>
                </a:lnTo>
                <a:lnTo>
                  <a:pt x="1229" y="1706"/>
                </a:lnTo>
                <a:lnTo>
                  <a:pt x="1233" y="1715"/>
                </a:lnTo>
                <a:lnTo>
                  <a:pt x="1236" y="1724"/>
                </a:lnTo>
                <a:lnTo>
                  <a:pt x="1238" y="1728"/>
                </a:lnTo>
                <a:lnTo>
                  <a:pt x="1242" y="1731"/>
                </a:lnTo>
                <a:lnTo>
                  <a:pt x="1244" y="1733"/>
                </a:lnTo>
                <a:lnTo>
                  <a:pt x="1246" y="1735"/>
                </a:lnTo>
                <a:lnTo>
                  <a:pt x="1247" y="1748"/>
                </a:lnTo>
                <a:lnTo>
                  <a:pt x="1250" y="1760"/>
                </a:lnTo>
                <a:lnTo>
                  <a:pt x="1256" y="1772"/>
                </a:lnTo>
                <a:lnTo>
                  <a:pt x="1262" y="1782"/>
                </a:lnTo>
                <a:lnTo>
                  <a:pt x="1265" y="1787"/>
                </a:lnTo>
                <a:lnTo>
                  <a:pt x="1270" y="1791"/>
                </a:lnTo>
                <a:lnTo>
                  <a:pt x="1274" y="1794"/>
                </a:lnTo>
                <a:lnTo>
                  <a:pt x="1280" y="1798"/>
                </a:lnTo>
                <a:lnTo>
                  <a:pt x="1284" y="1801"/>
                </a:lnTo>
                <a:lnTo>
                  <a:pt x="1289" y="1802"/>
                </a:lnTo>
                <a:lnTo>
                  <a:pt x="1295" y="1803"/>
                </a:lnTo>
                <a:lnTo>
                  <a:pt x="1300" y="1804"/>
                </a:lnTo>
                <a:lnTo>
                  <a:pt x="1317" y="1802"/>
                </a:lnTo>
                <a:lnTo>
                  <a:pt x="1331" y="1800"/>
                </a:lnTo>
                <a:lnTo>
                  <a:pt x="1338" y="1800"/>
                </a:lnTo>
                <a:lnTo>
                  <a:pt x="1339" y="1800"/>
                </a:lnTo>
                <a:lnTo>
                  <a:pt x="1339" y="1805"/>
                </a:lnTo>
                <a:lnTo>
                  <a:pt x="1340" y="1810"/>
                </a:lnTo>
                <a:lnTo>
                  <a:pt x="1341" y="1813"/>
                </a:lnTo>
                <a:lnTo>
                  <a:pt x="1343" y="1815"/>
                </a:lnTo>
                <a:lnTo>
                  <a:pt x="1348" y="1818"/>
                </a:lnTo>
                <a:lnTo>
                  <a:pt x="1351" y="1819"/>
                </a:lnTo>
                <a:lnTo>
                  <a:pt x="1353" y="1818"/>
                </a:lnTo>
                <a:lnTo>
                  <a:pt x="1356" y="1814"/>
                </a:lnTo>
                <a:lnTo>
                  <a:pt x="1357" y="1810"/>
                </a:lnTo>
                <a:lnTo>
                  <a:pt x="1358" y="1804"/>
                </a:lnTo>
                <a:lnTo>
                  <a:pt x="1358" y="1793"/>
                </a:lnTo>
                <a:lnTo>
                  <a:pt x="1358" y="1782"/>
                </a:lnTo>
                <a:lnTo>
                  <a:pt x="1358" y="1773"/>
                </a:lnTo>
                <a:lnTo>
                  <a:pt x="1358" y="1761"/>
                </a:lnTo>
                <a:lnTo>
                  <a:pt x="1365" y="1760"/>
                </a:lnTo>
                <a:lnTo>
                  <a:pt x="1379" y="1755"/>
                </a:lnTo>
                <a:lnTo>
                  <a:pt x="1394" y="1751"/>
                </a:lnTo>
                <a:lnTo>
                  <a:pt x="1405" y="1750"/>
                </a:lnTo>
                <a:lnTo>
                  <a:pt x="1435" y="1750"/>
                </a:lnTo>
                <a:lnTo>
                  <a:pt x="1451" y="1750"/>
                </a:lnTo>
                <a:lnTo>
                  <a:pt x="1458" y="1750"/>
                </a:lnTo>
                <a:lnTo>
                  <a:pt x="1458" y="1750"/>
                </a:lnTo>
                <a:lnTo>
                  <a:pt x="1462" y="1751"/>
                </a:lnTo>
                <a:lnTo>
                  <a:pt x="1466" y="1752"/>
                </a:lnTo>
                <a:lnTo>
                  <a:pt x="1471" y="1752"/>
                </a:lnTo>
                <a:lnTo>
                  <a:pt x="1475" y="1751"/>
                </a:lnTo>
                <a:lnTo>
                  <a:pt x="1484" y="1748"/>
                </a:lnTo>
                <a:lnTo>
                  <a:pt x="1491" y="1742"/>
                </a:lnTo>
                <a:lnTo>
                  <a:pt x="1500" y="1737"/>
                </a:lnTo>
                <a:lnTo>
                  <a:pt x="1508" y="1732"/>
                </a:lnTo>
                <a:lnTo>
                  <a:pt x="1513" y="1729"/>
                </a:lnTo>
                <a:lnTo>
                  <a:pt x="1518" y="1728"/>
                </a:lnTo>
                <a:lnTo>
                  <a:pt x="1522" y="1727"/>
                </a:lnTo>
                <a:lnTo>
                  <a:pt x="1528" y="1726"/>
                </a:lnTo>
                <a:lnTo>
                  <a:pt x="1536" y="1727"/>
                </a:lnTo>
                <a:lnTo>
                  <a:pt x="1546" y="1729"/>
                </a:lnTo>
                <a:lnTo>
                  <a:pt x="1554" y="1733"/>
                </a:lnTo>
                <a:lnTo>
                  <a:pt x="1562" y="1736"/>
                </a:lnTo>
                <a:lnTo>
                  <a:pt x="1571" y="1740"/>
                </a:lnTo>
                <a:lnTo>
                  <a:pt x="1580" y="1742"/>
                </a:lnTo>
                <a:lnTo>
                  <a:pt x="1589" y="1745"/>
                </a:lnTo>
                <a:lnTo>
                  <a:pt x="1600" y="1746"/>
                </a:lnTo>
                <a:lnTo>
                  <a:pt x="1601" y="1753"/>
                </a:lnTo>
                <a:lnTo>
                  <a:pt x="1602" y="1761"/>
                </a:lnTo>
                <a:lnTo>
                  <a:pt x="1603" y="1767"/>
                </a:lnTo>
                <a:lnTo>
                  <a:pt x="1606" y="1773"/>
                </a:lnTo>
                <a:lnTo>
                  <a:pt x="1609" y="1778"/>
                </a:lnTo>
                <a:lnTo>
                  <a:pt x="1612" y="1784"/>
                </a:lnTo>
                <a:lnTo>
                  <a:pt x="1615" y="1788"/>
                </a:lnTo>
                <a:lnTo>
                  <a:pt x="1620" y="1792"/>
                </a:lnTo>
                <a:lnTo>
                  <a:pt x="1628" y="1799"/>
                </a:lnTo>
                <a:lnTo>
                  <a:pt x="1638" y="1804"/>
                </a:lnTo>
                <a:lnTo>
                  <a:pt x="1648" y="1808"/>
                </a:lnTo>
                <a:lnTo>
                  <a:pt x="1658" y="1812"/>
                </a:lnTo>
                <a:lnTo>
                  <a:pt x="1669" y="1816"/>
                </a:lnTo>
                <a:lnTo>
                  <a:pt x="1679" y="1819"/>
                </a:lnTo>
                <a:lnTo>
                  <a:pt x="1689" y="1820"/>
                </a:lnTo>
                <a:lnTo>
                  <a:pt x="1698" y="1821"/>
                </a:lnTo>
                <a:lnTo>
                  <a:pt x="1708" y="1823"/>
                </a:lnTo>
                <a:lnTo>
                  <a:pt x="1718" y="1824"/>
                </a:lnTo>
                <a:lnTo>
                  <a:pt x="1728" y="1826"/>
                </a:lnTo>
                <a:lnTo>
                  <a:pt x="1739" y="1831"/>
                </a:lnTo>
                <a:lnTo>
                  <a:pt x="1738" y="1841"/>
                </a:lnTo>
                <a:lnTo>
                  <a:pt x="1738" y="1855"/>
                </a:lnTo>
                <a:lnTo>
                  <a:pt x="1739" y="1861"/>
                </a:lnTo>
                <a:lnTo>
                  <a:pt x="1741" y="1868"/>
                </a:lnTo>
                <a:lnTo>
                  <a:pt x="1742" y="1870"/>
                </a:lnTo>
                <a:lnTo>
                  <a:pt x="1743" y="1871"/>
                </a:lnTo>
                <a:lnTo>
                  <a:pt x="1745" y="1872"/>
                </a:lnTo>
                <a:lnTo>
                  <a:pt x="1747" y="1873"/>
                </a:lnTo>
                <a:lnTo>
                  <a:pt x="1750" y="1873"/>
                </a:lnTo>
                <a:lnTo>
                  <a:pt x="1752" y="1872"/>
                </a:lnTo>
                <a:lnTo>
                  <a:pt x="1755" y="1871"/>
                </a:lnTo>
                <a:lnTo>
                  <a:pt x="1757" y="1869"/>
                </a:lnTo>
                <a:lnTo>
                  <a:pt x="1759" y="1866"/>
                </a:lnTo>
                <a:lnTo>
                  <a:pt x="1761" y="1860"/>
                </a:lnTo>
                <a:lnTo>
                  <a:pt x="1762" y="1855"/>
                </a:lnTo>
                <a:lnTo>
                  <a:pt x="1764" y="1848"/>
                </a:lnTo>
                <a:lnTo>
                  <a:pt x="1766" y="1843"/>
                </a:lnTo>
                <a:lnTo>
                  <a:pt x="1770" y="1839"/>
                </a:lnTo>
                <a:lnTo>
                  <a:pt x="1775" y="1834"/>
                </a:lnTo>
                <a:lnTo>
                  <a:pt x="1782" y="1830"/>
                </a:lnTo>
                <a:lnTo>
                  <a:pt x="1790" y="1827"/>
                </a:lnTo>
                <a:lnTo>
                  <a:pt x="1799" y="1824"/>
                </a:lnTo>
                <a:lnTo>
                  <a:pt x="1817" y="1817"/>
                </a:lnTo>
                <a:lnTo>
                  <a:pt x="1831" y="1812"/>
                </a:lnTo>
                <a:lnTo>
                  <a:pt x="1843" y="1806"/>
                </a:lnTo>
                <a:lnTo>
                  <a:pt x="1854" y="1803"/>
                </a:lnTo>
                <a:lnTo>
                  <a:pt x="1866" y="1801"/>
                </a:lnTo>
                <a:lnTo>
                  <a:pt x="1877" y="1800"/>
                </a:lnTo>
                <a:lnTo>
                  <a:pt x="1887" y="1798"/>
                </a:lnTo>
                <a:lnTo>
                  <a:pt x="1897" y="1794"/>
                </a:lnTo>
                <a:lnTo>
                  <a:pt x="1907" y="1790"/>
                </a:lnTo>
                <a:lnTo>
                  <a:pt x="1915" y="1785"/>
                </a:lnTo>
                <a:lnTo>
                  <a:pt x="1935" y="1753"/>
                </a:lnTo>
                <a:lnTo>
                  <a:pt x="1940" y="1754"/>
                </a:lnTo>
                <a:lnTo>
                  <a:pt x="1946" y="1755"/>
                </a:lnTo>
                <a:lnTo>
                  <a:pt x="1951" y="1758"/>
                </a:lnTo>
                <a:lnTo>
                  <a:pt x="1956" y="1760"/>
                </a:lnTo>
                <a:lnTo>
                  <a:pt x="1962" y="1762"/>
                </a:lnTo>
                <a:lnTo>
                  <a:pt x="1966" y="1763"/>
                </a:lnTo>
                <a:lnTo>
                  <a:pt x="1972" y="1765"/>
                </a:lnTo>
                <a:lnTo>
                  <a:pt x="1977" y="1765"/>
                </a:lnTo>
                <a:lnTo>
                  <a:pt x="1991" y="1765"/>
                </a:lnTo>
                <a:lnTo>
                  <a:pt x="2004" y="1763"/>
                </a:lnTo>
                <a:lnTo>
                  <a:pt x="2015" y="1761"/>
                </a:lnTo>
                <a:lnTo>
                  <a:pt x="2026" y="1758"/>
                </a:lnTo>
                <a:lnTo>
                  <a:pt x="2035" y="1753"/>
                </a:lnTo>
                <a:lnTo>
                  <a:pt x="2044" y="1749"/>
                </a:lnTo>
                <a:lnTo>
                  <a:pt x="2053" y="1745"/>
                </a:lnTo>
                <a:lnTo>
                  <a:pt x="2061" y="1739"/>
                </a:lnTo>
                <a:lnTo>
                  <a:pt x="2075" y="1727"/>
                </a:lnTo>
                <a:lnTo>
                  <a:pt x="2090" y="1714"/>
                </a:lnTo>
                <a:lnTo>
                  <a:pt x="2107" y="1702"/>
                </a:lnTo>
                <a:lnTo>
                  <a:pt x="2124" y="1692"/>
                </a:lnTo>
                <a:lnTo>
                  <a:pt x="2131" y="1686"/>
                </a:lnTo>
                <a:lnTo>
                  <a:pt x="2138" y="1680"/>
                </a:lnTo>
                <a:lnTo>
                  <a:pt x="2141" y="1675"/>
                </a:lnTo>
                <a:lnTo>
                  <a:pt x="2143" y="1671"/>
                </a:lnTo>
                <a:lnTo>
                  <a:pt x="2145" y="1667"/>
                </a:lnTo>
                <a:lnTo>
                  <a:pt x="2146" y="1661"/>
                </a:lnTo>
                <a:lnTo>
                  <a:pt x="2154" y="1660"/>
                </a:lnTo>
                <a:lnTo>
                  <a:pt x="2162" y="1658"/>
                </a:lnTo>
                <a:lnTo>
                  <a:pt x="2167" y="1655"/>
                </a:lnTo>
                <a:lnTo>
                  <a:pt x="2173" y="1650"/>
                </a:lnTo>
                <a:lnTo>
                  <a:pt x="2179" y="1645"/>
                </a:lnTo>
                <a:lnTo>
                  <a:pt x="2183" y="1639"/>
                </a:lnTo>
                <a:lnTo>
                  <a:pt x="2187" y="1632"/>
                </a:lnTo>
                <a:lnTo>
                  <a:pt x="2192" y="1625"/>
                </a:lnTo>
                <a:lnTo>
                  <a:pt x="2205" y="1593"/>
                </a:lnTo>
                <a:lnTo>
                  <a:pt x="2216" y="1565"/>
                </a:lnTo>
                <a:lnTo>
                  <a:pt x="2221" y="1555"/>
                </a:lnTo>
                <a:lnTo>
                  <a:pt x="2228" y="1542"/>
                </a:lnTo>
                <a:lnTo>
                  <a:pt x="2238" y="1528"/>
                </a:lnTo>
                <a:lnTo>
                  <a:pt x="2249" y="1513"/>
                </a:lnTo>
                <a:lnTo>
                  <a:pt x="2261" y="1498"/>
                </a:lnTo>
                <a:lnTo>
                  <a:pt x="2274" y="1486"/>
                </a:lnTo>
                <a:lnTo>
                  <a:pt x="2280" y="1481"/>
                </a:lnTo>
                <a:lnTo>
                  <a:pt x="2286" y="1476"/>
                </a:lnTo>
                <a:lnTo>
                  <a:pt x="2291" y="1473"/>
                </a:lnTo>
                <a:lnTo>
                  <a:pt x="2297" y="1472"/>
                </a:lnTo>
                <a:lnTo>
                  <a:pt x="2298" y="1459"/>
                </a:lnTo>
                <a:lnTo>
                  <a:pt x="2301" y="1447"/>
                </a:lnTo>
                <a:lnTo>
                  <a:pt x="2305" y="1435"/>
                </a:lnTo>
                <a:lnTo>
                  <a:pt x="2311" y="1424"/>
                </a:lnTo>
                <a:lnTo>
                  <a:pt x="2315" y="1412"/>
                </a:lnTo>
                <a:lnTo>
                  <a:pt x="2319" y="1399"/>
                </a:lnTo>
                <a:lnTo>
                  <a:pt x="2321" y="1393"/>
                </a:lnTo>
                <a:lnTo>
                  <a:pt x="2322" y="1385"/>
                </a:lnTo>
                <a:lnTo>
                  <a:pt x="2324" y="1377"/>
                </a:lnTo>
                <a:lnTo>
                  <a:pt x="2324" y="1368"/>
                </a:lnTo>
                <a:lnTo>
                  <a:pt x="2322" y="1342"/>
                </a:lnTo>
                <a:lnTo>
                  <a:pt x="2320" y="1321"/>
                </a:lnTo>
                <a:lnTo>
                  <a:pt x="2316" y="1302"/>
                </a:lnTo>
                <a:lnTo>
                  <a:pt x="2311" y="1285"/>
                </a:lnTo>
                <a:lnTo>
                  <a:pt x="2303" y="1269"/>
                </a:lnTo>
                <a:lnTo>
                  <a:pt x="2294" y="1253"/>
                </a:lnTo>
                <a:lnTo>
                  <a:pt x="2285" y="1238"/>
                </a:lnTo>
                <a:lnTo>
                  <a:pt x="2274" y="1221"/>
                </a:lnTo>
                <a:lnTo>
                  <a:pt x="2272" y="1213"/>
                </a:lnTo>
                <a:lnTo>
                  <a:pt x="2268" y="1203"/>
                </a:lnTo>
                <a:lnTo>
                  <a:pt x="2266" y="1196"/>
                </a:lnTo>
                <a:lnTo>
                  <a:pt x="2263" y="1191"/>
                </a:lnTo>
                <a:lnTo>
                  <a:pt x="2260" y="1186"/>
                </a:lnTo>
                <a:lnTo>
                  <a:pt x="2254" y="118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14" name="Freeform 146"/>
          <p:cNvSpPr>
            <a:spLocks/>
          </p:cNvSpPr>
          <p:nvPr/>
        </p:nvSpPr>
        <p:spPr bwMode="auto">
          <a:xfrm>
            <a:off x="17585912" y="2049522"/>
            <a:ext cx="174500" cy="76863"/>
          </a:xfrm>
          <a:custGeom>
            <a:avLst/>
            <a:gdLst>
              <a:gd name="T0" fmla="*/ 16 w 170"/>
              <a:gd name="T1" fmla="*/ 75 h 75"/>
              <a:gd name="T2" fmla="*/ 12 w 170"/>
              <a:gd name="T3" fmla="*/ 75 h 75"/>
              <a:gd name="T4" fmla="*/ 9 w 170"/>
              <a:gd name="T5" fmla="*/ 74 h 75"/>
              <a:gd name="T6" fmla="*/ 6 w 170"/>
              <a:gd name="T7" fmla="*/ 73 h 75"/>
              <a:gd name="T8" fmla="*/ 3 w 170"/>
              <a:gd name="T9" fmla="*/ 70 h 75"/>
              <a:gd name="T10" fmla="*/ 2 w 170"/>
              <a:gd name="T11" fmla="*/ 67 h 75"/>
              <a:gd name="T12" fmla="*/ 1 w 170"/>
              <a:gd name="T13" fmla="*/ 64 h 75"/>
              <a:gd name="T14" fmla="*/ 0 w 170"/>
              <a:gd name="T15" fmla="*/ 60 h 75"/>
              <a:gd name="T16" fmla="*/ 0 w 170"/>
              <a:gd name="T17" fmla="*/ 55 h 75"/>
              <a:gd name="T18" fmla="*/ 1 w 170"/>
              <a:gd name="T19" fmla="*/ 51 h 75"/>
              <a:gd name="T20" fmla="*/ 2 w 170"/>
              <a:gd name="T21" fmla="*/ 47 h 75"/>
              <a:gd name="T22" fmla="*/ 6 w 170"/>
              <a:gd name="T23" fmla="*/ 41 h 75"/>
              <a:gd name="T24" fmla="*/ 9 w 170"/>
              <a:gd name="T25" fmla="*/ 37 h 75"/>
              <a:gd name="T26" fmla="*/ 18 w 170"/>
              <a:gd name="T27" fmla="*/ 28 h 75"/>
              <a:gd name="T28" fmla="*/ 29 w 170"/>
              <a:gd name="T29" fmla="*/ 20 h 75"/>
              <a:gd name="T30" fmla="*/ 41 w 170"/>
              <a:gd name="T31" fmla="*/ 12 h 75"/>
              <a:gd name="T32" fmla="*/ 54 w 170"/>
              <a:gd name="T33" fmla="*/ 6 h 75"/>
              <a:gd name="T34" fmla="*/ 67 w 170"/>
              <a:gd name="T35" fmla="*/ 2 h 75"/>
              <a:gd name="T36" fmla="*/ 78 w 170"/>
              <a:gd name="T37" fmla="*/ 0 h 75"/>
              <a:gd name="T38" fmla="*/ 90 w 170"/>
              <a:gd name="T39" fmla="*/ 1 h 75"/>
              <a:gd name="T40" fmla="*/ 104 w 170"/>
              <a:gd name="T41" fmla="*/ 4 h 75"/>
              <a:gd name="T42" fmla="*/ 119 w 170"/>
              <a:gd name="T43" fmla="*/ 7 h 75"/>
              <a:gd name="T44" fmla="*/ 134 w 170"/>
              <a:gd name="T45" fmla="*/ 12 h 75"/>
              <a:gd name="T46" fmla="*/ 142 w 170"/>
              <a:gd name="T47" fmla="*/ 15 h 75"/>
              <a:gd name="T48" fmla="*/ 148 w 170"/>
              <a:gd name="T49" fmla="*/ 19 h 75"/>
              <a:gd name="T50" fmla="*/ 154 w 170"/>
              <a:gd name="T51" fmla="*/ 22 h 75"/>
              <a:gd name="T52" fmla="*/ 159 w 170"/>
              <a:gd name="T53" fmla="*/ 25 h 75"/>
              <a:gd name="T54" fmla="*/ 163 w 170"/>
              <a:gd name="T55" fmla="*/ 30 h 75"/>
              <a:gd name="T56" fmla="*/ 168 w 170"/>
              <a:gd name="T57" fmla="*/ 34 h 75"/>
              <a:gd name="T58" fmla="*/ 170 w 170"/>
              <a:gd name="T59" fmla="*/ 39 h 75"/>
              <a:gd name="T60" fmla="*/ 170 w 170"/>
              <a:gd name="T61" fmla="*/ 44 h 75"/>
              <a:gd name="T62" fmla="*/ 170 w 170"/>
              <a:gd name="T63" fmla="*/ 46 h 75"/>
              <a:gd name="T64" fmla="*/ 169 w 170"/>
              <a:gd name="T65" fmla="*/ 48 h 75"/>
              <a:gd name="T66" fmla="*/ 166 w 170"/>
              <a:gd name="T67" fmla="*/ 50 h 75"/>
              <a:gd name="T68" fmla="*/ 164 w 170"/>
              <a:gd name="T69" fmla="*/ 52 h 75"/>
              <a:gd name="T70" fmla="*/ 158 w 170"/>
              <a:gd name="T71" fmla="*/ 55 h 75"/>
              <a:gd name="T72" fmla="*/ 148 w 170"/>
              <a:gd name="T73" fmla="*/ 59 h 75"/>
              <a:gd name="T74" fmla="*/ 127 w 170"/>
              <a:gd name="T75" fmla="*/ 64 h 75"/>
              <a:gd name="T76" fmla="*/ 101 w 170"/>
              <a:gd name="T77" fmla="*/ 68 h 75"/>
              <a:gd name="T78" fmla="*/ 48 w 170"/>
              <a:gd name="T79" fmla="*/ 74 h 75"/>
              <a:gd name="T80" fmla="*/ 16 w 170"/>
              <a:gd name="T8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0" h="75">
                <a:moveTo>
                  <a:pt x="16" y="75"/>
                </a:moveTo>
                <a:lnTo>
                  <a:pt x="12" y="75"/>
                </a:lnTo>
                <a:lnTo>
                  <a:pt x="9" y="74"/>
                </a:lnTo>
                <a:lnTo>
                  <a:pt x="6" y="73"/>
                </a:lnTo>
                <a:lnTo>
                  <a:pt x="3" y="70"/>
                </a:lnTo>
                <a:lnTo>
                  <a:pt x="2" y="67"/>
                </a:lnTo>
                <a:lnTo>
                  <a:pt x="1" y="64"/>
                </a:lnTo>
                <a:lnTo>
                  <a:pt x="0" y="60"/>
                </a:lnTo>
                <a:lnTo>
                  <a:pt x="0" y="55"/>
                </a:lnTo>
                <a:lnTo>
                  <a:pt x="1" y="51"/>
                </a:lnTo>
                <a:lnTo>
                  <a:pt x="2" y="47"/>
                </a:lnTo>
                <a:lnTo>
                  <a:pt x="6" y="41"/>
                </a:lnTo>
                <a:lnTo>
                  <a:pt x="9" y="37"/>
                </a:lnTo>
                <a:lnTo>
                  <a:pt x="18" y="28"/>
                </a:lnTo>
                <a:lnTo>
                  <a:pt x="29" y="20"/>
                </a:lnTo>
                <a:lnTo>
                  <a:pt x="41" y="12"/>
                </a:lnTo>
                <a:lnTo>
                  <a:pt x="54" y="6"/>
                </a:lnTo>
                <a:lnTo>
                  <a:pt x="67" y="2"/>
                </a:lnTo>
                <a:lnTo>
                  <a:pt x="78" y="0"/>
                </a:lnTo>
                <a:lnTo>
                  <a:pt x="90" y="1"/>
                </a:lnTo>
                <a:lnTo>
                  <a:pt x="104" y="4"/>
                </a:lnTo>
                <a:lnTo>
                  <a:pt x="119" y="7"/>
                </a:lnTo>
                <a:lnTo>
                  <a:pt x="134" y="12"/>
                </a:lnTo>
                <a:lnTo>
                  <a:pt x="142" y="15"/>
                </a:lnTo>
                <a:lnTo>
                  <a:pt x="148" y="19"/>
                </a:lnTo>
                <a:lnTo>
                  <a:pt x="154" y="22"/>
                </a:lnTo>
                <a:lnTo>
                  <a:pt x="159" y="25"/>
                </a:lnTo>
                <a:lnTo>
                  <a:pt x="163" y="30"/>
                </a:lnTo>
                <a:lnTo>
                  <a:pt x="168" y="34"/>
                </a:lnTo>
                <a:lnTo>
                  <a:pt x="170" y="39"/>
                </a:lnTo>
                <a:lnTo>
                  <a:pt x="170" y="44"/>
                </a:lnTo>
                <a:lnTo>
                  <a:pt x="170" y="46"/>
                </a:lnTo>
                <a:lnTo>
                  <a:pt x="169" y="48"/>
                </a:lnTo>
                <a:lnTo>
                  <a:pt x="166" y="50"/>
                </a:lnTo>
                <a:lnTo>
                  <a:pt x="164" y="52"/>
                </a:lnTo>
                <a:lnTo>
                  <a:pt x="158" y="55"/>
                </a:lnTo>
                <a:lnTo>
                  <a:pt x="148" y="59"/>
                </a:lnTo>
                <a:lnTo>
                  <a:pt x="127" y="64"/>
                </a:lnTo>
                <a:lnTo>
                  <a:pt x="101" y="68"/>
                </a:lnTo>
                <a:lnTo>
                  <a:pt x="48" y="74"/>
                </a:lnTo>
                <a:lnTo>
                  <a:pt x="16" y="7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15" name="Freeform 147"/>
          <p:cNvSpPr>
            <a:spLocks/>
          </p:cNvSpPr>
          <p:nvPr/>
        </p:nvSpPr>
        <p:spPr bwMode="auto">
          <a:xfrm>
            <a:off x="17052034" y="2192895"/>
            <a:ext cx="68555" cy="43625"/>
          </a:xfrm>
          <a:custGeom>
            <a:avLst/>
            <a:gdLst>
              <a:gd name="T0" fmla="*/ 49 w 67"/>
              <a:gd name="T1" fmla="*/ 41 h 41"/>
              <a:gd name="T2" fmla="*/ 51 w 67"/>
              <a:gd name="T3" fmla="*/ 40 h 41"/>
              <a:gd name="T4" fmla="*/ 54 w 67"/>
              <a:gd name="T5" fmla="*/ 39 h 41"/>
              <a:gd name="T6" fmla="*/ 58 w 67"/>
              <a:gd name="T7" fmla="*/ 38 h 41"/>
              <a:gd name="T8" fmla="*/ 61 w 67"/>
              <a:gd name="T9" fmla="*/ 36 h 41"/>
              <a:gd name="T10" fmla="*/ 63 w 67"/>
              <a:gd name="T11" fmla="*/ 33 h 41"/>
              <a:gd name="T12" fmla="*/ 65 w 67"/>
              <a:gd name="T13" fmla="*/ 30 h 41"/>
              <a:gd name="T14" fmla="*/ 66 w 67"/>
              <a:gd name="T15" fmla="*/ 27 h 41"/>
              <a:gd name="T16" fmla="*/ 67 w 67"/>
              <a:gd name="T17" fmla="*/ 25 h 41"/>
              <a:gd name="T18" fmla="*/ 62 w 67"/>
              <a:gd name="T19" fmla="*/ 11 h 41"/>
              <a:gd name="T20" fmla="*/ 56 w 67"/>
              <a:gd name="T21" fmla="*/ 0 h 41"/>
              <a:gd name="T22" fmla="*/ 24 w 67"/>
              <a:gd name="T23" fmla="*/ 0 h 41"/>
              <a:gd name="T24" fmla="*/ 7 w 67"/>
              <a:gd name="T25" fmla="*/ 0 h 41"/>
              <a:gd name="T26" fmla="*/ 0 w 67"/>
              <a:gd name="T27" fmla="*/ 0 h 41"/>
              <a:gd name="T28" fmla="*/ 0 w 67"/>
              <a:gd name="T29" fmla="*/ 0 h 41"/>
              <a:gd name="T30" fmla="*/ 5 w 67"/>
              <a:gd name="T31" fmla="*/ 9 h 41"/>
              <a:gd name="T32" fmla="*/ 9 w 67"/>
              <a:gd name="T33" fmla="*/ 16 h 41"/>
              <a:gd name="T34" fmla="*/ 14 w 67"/>
              <a:gd name="T35" fmla="*/ 24 h 41"/>
              <a:gd name="T36" fmla="*/ 20 w 67"/>
              <a:gd name="T37" fmla="*/ 29 h 41"/>
              <a:gd name="T38" fmla="*/ 26 w 67"/>
              <a:gd name="T39" fmla="*/ 35 h 41"/>
              <a:gd name="T40" fmla="*/ 33 w 67"/>
              <a:gd name="T41" fmla="*/ 38 h 41"/>
              <a:gd name="T42" fmla="*/ 40 w 67"/>
              <a:gd name="T43" fmla="*/ 40 h 41"/>
              <a:gd name="T44" fmla="*/ 49 w 67"/>
              <a:gd name="T4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41">
                <a:moveTo>
                  <a:pt x="49" y="41"/>
                </a:moveTo>
                <a:lnTo>
                  <a:pt x="51" y="40"/>
                </a:lnTo>
                <a:lnTo>
                  <a:pt x="54" y="39"/>
                </a:lnTo>
                <a:lnTo>
                  <a:pt x="58" y="38"/>
                </a:lnTo>
                <a:lnTo>
                  <a:pt x="61" y="36"/>
                </a:lnTo>
                <a:lnTo>
                  <a:pt x="63" y="33"/>
                </a:lnTo>
                <a:lnTo>
                  <a:pt x="65" y="30"/>
                </a:lnTo>
                <a:lnTo>
                  <a:pt x="66" y="27"/>
                </a:lnTo>
                <a:lnTo>
                  <a:pt x="67" y="25"/>
                </a:lnTo>
                <a:lnTo>
                  <a:pt x="62" y="11"/>
                </a:lnTo>
                <a:lnTo>
                  <a:pt x="56" y="0"/>
                </a:lnTo>
                <a:lnTo>
                  <a:pt x="24" y="0"/>
                </a:lnTo>
                <a:lnTo>
                  <a:pt x="7" y="0"/>
                </a:lnTo>
                <a:lnTo>
                  <a:pt x="0" y="0"/>
                </a:lnTo>
                <a:lnTo>
                  <a:pt x="0" y="0"/>
                </a:lnTo>
                <a:lnTo>
                  <a:pt x="5" y="9"/>
                </a:lnTo>
                <a:lnTo>
                  <a:pt x="9" y="16"/>
                </a:lnTo>
                <a:lnTo>
                  <a:pt x="14" y="24"/>
                </a:lnTo>
                <a:lnTo>
                  <a:pt x="20" y="29"/>
                </a:lnTo>
                <a:lnTo>
                  <a:pt x="26" y="35"/>
                </a:lnTo>
                <a:lnTo>
                  <a:pt x="33" y="38"/>
                </a:lnTo>
                <a:lnTo>
                  <a:pt x="40" y="40"/>
                </a:lnTo>
                <a:lnTo>
                  <a:pt x="49" y="4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16" name="Freeform 148"/>
          <p:cNvSpPr>
            <a:spLocks/>
          </p:cNvSpPr>
          <p:nvPr/>
        </p:nvSpPr>
        <p:spPr bwMode="auto">
          <a:xfrm>
            <a:off x="15410905" y="1634082"/>
            <a:ext cx="31160" cy="37393"/>
          </a:xfrm>
          <a:custGeom>
            <a:avLst/>
            <a:gdLst>
              <a:gd name="T0" fmla="*/ 30 w 30"/>
              <a:gd name="T1" fmla="*/ 18 h 38"/>
              <a:gd name="T2" fmla="*/ 14 w 30"/>
              <a:gd name="T3" fmla="*/ 2 h 38"/>
              <a:gd name="T4" fmla="*/ 11 w 30"/>
              <a:gd name="T5" fmla="*/ 0 h 38"/>
              <a:gd name="T6" fmla="*/ 7 w 30"/>
              <a:gd name="T7" fmla="*/ 5 h 38"/>
              <a:gd name="T8" fmla="*/ 4 w 30"/>
              <a:gd name="T9" fmla="*/ 12 h 38"/>
              <a:gd name="T10" fmla="*/ 1 w 30"/>
              <a:gd name="T11" fmla="*/ 18 h 38"/>
              <a:gd name="T12" fmla="*/ 0 w 30"/>
              <a:gd name="T13" fmla="*/ 26 h 38"/>
              <a:gd name="T14" fmla="*/ 0 w 30"/>
              <a:gd name="T15" fmla="*/ 31 h 38"/>
              <a:gd name="T16" fmla="*/ 2 w 30"/>
              <a:gd name="T17" fmla="*/ 35 h 38"/>
              <a:gd name="T18" fmla="*/ 6 w 30"/>
              <a:gd name="T19" fmla="*/ 37 h 38"/>
              <a:gd name="T20" fmla="*/ 11 w 30"/>
              <a:gd name="T21" fmla="*/ 38 h 38"/>
              <a:gd name="T22" fmla="*/ 16 w 30"/>
              <a:gd name="T23" fmla="*/ 37 h 38"/>
              <a:gd name="T24" fmla="*/ 20 w 30"/>
              <a:gd name="T25" fmla="*/ 35 h 38"/>
              <a:gd name="T26" fmla="*/ 23 w 30"/>
              <a:gd name="T27" fmla="*/ 32 h 38"/>
              <a:gd name="T28" fmla="*/ 25 w 30"/>
              <a:gd name="T29" fmla="*/ 29 h 38"/>
              <a:gd name="T30" fmla="*/ 28 w 30"/>
              <a:gd name="T31" fmla="*/ 22 h 38"/>
              <a:gd name="T32" fmla="*/ 30 w 30"/>
              <a:gd name="T33" fmla="*/ 15 h 38"/>
              <a:gd name="T34" fmla="*/ 24 w 30"/>
              <a:gd name="T35" fmla="*/ 15 h 38"/>
              <a:gd name="T36" fmla="*/ 23 w 30"/>
              <a:gd name="T37" fmla="*/ 15 h 38"/>
              <a:gd name="T38" fmla="*/ 30 w 30"/>
              <a:gd name="T39"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8">
                <a:moveTo>
                  <a:pt x="30" y="18"/>
                </a:moveTo>
                <a:lnTo>
                  <a:pt x="14" y="2"/>
                </a:lnTo>
                <a:lnTo>
                  <a:pt x="11" y="0"/>
                </a:lnTo>
                <a:lnTo>
                  <a:pt x="7" y="5"/>
                </a:lnTo>
                <a:lnTo>
                  <a:pt x="4" y="12"/>
                </a:lnTo>
                <a:lnTo>
                  <a:pt x="1" y="18"/>
                </a:lnTo>
                <a:lnTo>
                  <a:pt x="0" y="26"/>
                </a:lnTo>
                <a:lnTo>
                  <a:pt x="0" y="31"/>
                </a:lnTo>
                <a:lnTo>
                  <a:pt x="2" y="35"/>
                </a:lnTo>
                <a:lnTo>
                  <a:pt x="6" y="37"/>
                </a:lnTo>
                <a:lnTo>
                  <a:pt x="11" y="38"/>
                </a:lnTo>
                <a:lnTo>
                  <a:pt x="16" y="37"/>
                </a:lnTo>
                <a:lnTo>
                  <a:pt x="20" y="35"/>
                </a:lnTo>
                <a:lnTo>
                  <a:pt x="23" y="32"/>
                </a:lnTo>
                <a:lnTo>
                  <a:pt x="25" y="29"/>
                </a:lnTo>
                <a:lnTo>
                  <a:pt x="28" y="22"/>
                </a:lnTo>
                <a:lnTo>
                  <a:pt x="30" y="15"/>
                </a:lnTo>
                <a:lnTo>
                  <a:pt x="24" y="15"/>
                </a:lnTo>
                <a:lnTo>
                  <a:pt x="23" y="15"/>
                </a:lnTo>
                <a:lnTo>
                  <a:pt x="30" y="1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17" name="Freeform 149"/>
          <p:cNvSpPr>
            <a:spLocks/>
          </p:cNvSpPr>
          <p:nvPr/>
        </p:nvSpPr>
        <p:spPr bwMode="auto">
          <a:xfrm>
            <a:off x="14224727" y="1762846"/>
            <a:ext cx="81018" cy="45702"/>
          </a:xfrm>
          <a:custGeom>
            <a:avLst/>
            <a:gdLst>
              <a:gd name="T0" fmla="*/ 77 w 77"/>
              <a:gd name="T1" fmla="*/ 33 h 44"/>
              <a:gd name="T2" fmla="*/ 69 w 77"/>
              <a:gd name="T3" fmla="*/ 37 h 44"/>
              <a:gd name="T4" fmla="*/ 60 w 77"/>
              <a:gd name="T5" fmla="*/ 41 h 44"/>
              <a:gd name="T6" fmla="*/ 49 w 77"/>
              <a:gd name="T7" fmla="*/ 43 h 44"/>
              <a:gd name="T8" fmla="*/ 38 w 77"/>
              <a:gd name="T9" fmla="*/ 44 h 44"/>
              <a:gd name="T10" fmla="*/ 32 w 77"/>
              <a:gd name="T11" fmla="*/ 44 h 44"/>
              <a:gd name="T12" fmla="*/ 24 w 77"/>
              <a:gd name="T13" fmla="*/ 43 h 44"/>
              <a:gd name="T14" fmla="*/ 18 w 77"/>
              <a:gd name="T15" fmla="*/ 42 h 44"/>
              <a:gd name="T16" fmla="*/ 11 w 77"/>
              <a:gd name="T17" fmla="*/ 41 h 44"/>
              <a:gd name="T18" fmla="*/ 7 w 77"/>
              <a:gd name="T19" fmla="*/ 37 h 44"/>
              <a:gd name="T20" fmla="*/ 3 w 77"/>
              <a:gd name="T21" fmla="*/ 34 h 44"/>
              <a:gd name="T22" fmla="*/ 1 w 77"/>
              <a:gd name="T23" fmla="*/ 31 h 44"/>
              <a:gd name="T24" fmla="*/ 0 w 77"/>
              <a:gd name="T25" fmla="*/ 25 h 44"/>
              <a:gd name="T26" fmla="*/ 1 w 77"/>
              <a:gd name="T27" fmla="*/ 20 h 44"/>
              <a:gd name="T28" fmla="*/ 4 w 77"/>
              <a:gd name="T29" fmla="*/ 15 h 44"/>
              <a:gd name="T30" fmla="*/ 8 w 77"/>
              <a:gd name="T31" fmla="*/ 10 h 44"/>
              <a:gd name="T32" fmla="*/ 14 w 77"/>
              <a:gd name="T33" fmla="*/ 7 h 44"/>
              <a:gd name="T34" fmla="*/ 19 w 77"/>
              <a:gd name="T35" fmla="*/ 4 h 44"/>
              <a:gd name="T36" fmla="*/ 27 w 77"/>
              <a:gd name="T37" fmla="*/ 2 h 44"/>
              <a:gd name="T38" fmla="*/ 33 w 77"/>
              <a:gd name="T39" fmla="*/ 1 h 44"/>
              <a:gd name="T40" fmla="*/ 38 w 77"/>
              <a:gd name="T41" fmla="*/ 0 h 44"/>
              <a:gd name="T42" fmla="*/ 47 w 77"/>
              <a:gd name="T43" fmla="*/ 1 h 44"/>
              <a:gd name="T44" fmla="*/ 55 w 77"/>
              <a:gd name="T45" fmla="*/ 2 h 44"/>
              <a:gd name="T46" fmla="*/ 61 w 77"/>
              <a:gd name="T47" fmla="*/ 3 h 44"/>
              <a:gd name="T48" fmla="*/ 67 w 77"/>
              <a:gd name="T49" fmla="*/ 6 h 44"/>
              <a:gd name="T50" fmla="*/ 72 w 77"/>
              <a:gd name="T51" fmla="*/ 9 h 44"/>
              <a:gd name="T52" fmla="*/ 75 w 77"/>
              <a:gd name="T53" fmla="*/ 14 h 44"/>
              <a:gd name="T54" fmla="*/ 77 w 77"/>
              <a:gd name="T55" fmla="*/ 19 h 44"/>
              <a:gd name="T56" fmla="*/ 77 w 77"/>
              <a:gd name="T57" fmla="*/ 25 h 44"/>
              <a:gd name="T58" fmla="*/ 77 w 77"/>
              <a:gd name="T59" fmla="*/ 29 h 44"/>
              <a:gd name="T60" fmla="*/ 76 w 77"/>
              <a:gd name="T61" fmla="*/ 32 h 44"/>
              <a:gd name="T62" fmla="*/ 75 w 77"/>
              <a:gd name="T63" fmla="*/ 35 h 44"/>
              <a:gd name="T64" fmla="*/ 73 w 77"/>
              <a:gd name="T65" fmla="*/ 37 h 44"/>
              <a:gd name="T66" fmla="*/ 70 w 77"/>
              <a:gd name="T67" fmla="*/ 41 h 44"/>
              <a:gd name="T68" fmla="*/ 67 w 77"/>
              <a:gd name="T69" fmla="*/ 44 h 44"/>
              <a:gd name="T70" fmla="*/ 77 w 77"/>
              <a:gd name="T71"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 h="44">
                <a:moveTo>
                  <a:pt x="77" y="33"/>
                </a:moveTo>
                <a:lnTo>
                  <a:pt x="69" y="37"/>
                </a:lnTo>
                <a:lnTo>
                  <a:pt x="60" y="41"/>
                </a:lnTo>
                <a:lnTo>
                  <a:pt x="49" y="43"/>
                </a:lnTo>
                <a:lnTo>
                  <a:pt x="38" y="44"/>
                </a:lnTo>
                <a:lnTo>
                  <a:pt x="32" y="44"/>
                </a:lnTo>
                <a:lnTo>
                  <a:pt x="24" y="43"/>
                </a:lnTo>
                <a:lnTo>
                  <a:pt x="18" y="42"/>
                </a:lnTo>
                <a:lnTo>
                  <a:pt x="11" y="41"/>
                </a:lnTo>
                <a:lnTo>
                  <a:pt x="7" y="37"/>
                </a:lnTo>
                <a:lnTo>
                  <a:pt x="3" y="34"/>
                </a:lnTo>
                <a:lnTo>
                  <a:pt x="1" y="31"/>
                </a:lnTo>
                <a:lnTo>
                  <a:pt x="0" y="25"/>
                </a:lnTo>
                <a:lnTo>
                  <a:pt x="1" y="20"/>
                </a:lnTo>
                <a:lnTo>
                  <a:pt x="4" y="15"/>
                </a:lnTo>
                <a:lnTo>
                  <a:pt x="8" y="10"/>
                </a:lnTo>
                <a:lnTo>
                  <a:pt x="14" y="7"/>
                </a:lnTo>
                <a:lnTo>
                  <a:pt x="19" y="4"/>
                </a:lnTo>
                <a:lnTo>
                  <a:pt x="27" y="2"/>
                </a:lnTo>
                <a:lnTo>
                  <a:pt x="33" y="1"/>
                </a:lnTo>
                <a:lnTo>
                  <a:pt x="38" y="0"/>
                </a:lnTo>
                <a:lnTo>
                  <a:pt x="47" y="1"/>
                </a:lnTo>
                <a:lnTo>
                  <a:pt x="55" y="2"/>
                </a:lnTo>
                <a:lnTo>
                  <a:pt x="61" y="3"/>
                </a:lnTo>
                <a:lnTo>
                  <a:pt x="67" y="6"/>
                </a:lnTo>
                <a:lnTo>
                  <a:pt x="72" y="9"/>
                </a:lnTo>
                <a:lnTo>
                  <a:pt x="75" y="14"/>
                </a:lnTo>
                <a:lnTo>
                  <a:pt x="77" y="19"/>
                </a:lnTo>
                <a:lnTo>
                  <a:pt x="77" y="25"/>
                </a:lnTo>
                <a:lnTo>
                  <a:pt x="77" y="29"/>
                </a:lnTo>
                <a:lnTo>
                  <a:pt x="76" y="32"/>
                </a:lnTo>
                <a:lnTo>
                  <a:pt x="75" y="35"/>
                </a:lnTo>
                <a:lnTo>
                  <a:pt x="73" y="37"/>
                </a:lnTo>
                <a:lnTo>
                  <a:pt x="70" y="41"/>
                </a:lnTo>
                <a:lnTo>
                  <a:pt x="67" y="44"/>
                </a:lnTo>
                <a:lnTo>
                  <a:pt x="77" y="3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18" name="Freeform 150"/>
          <p:cNvSpPr>
            <a:spLocks/>
          </p:cNvSpPr>
          <p:nvPr/>
        </p:nvSpPr>
        <p:spPr bwMode="auto">
          <a:xfrm>
            <a:off x="13601519" y="1249769"/>
            <a:ext cx="303296" cy="168267"/>
          </a:xfrm>
          <a:custGeom>
            <a:avLst/>
            <a:gdLst>
              <a:gd name="T0" fmla="*/ 17 w 292"/>
              <a:gd name="T1" fmla="*/ 162 h 163"/>
              <a:gd name="T2" fmla="*/ 7 w 292"/>
              <a:gd name="T3" fmla="*/ 160 h 163"/>
              <a:gd name="T4" fmla="*/ 3 w 292"/>
              <a:gd name="T5" fmla="*/ 154 h 163"/>
              <a:gd name="T6" fmla="*/ 0 w 292"/>
              <a:gd name="T7" fmla="*/ 146 h 163"/>
              <a:gd name="T8" fmla="*/ 0 w 292"/>
              <a:gd name="T9" fmla="*/ 131 h 163"/>
              <a:gd name="T10" fmla="*/ 7 w 292"/>
              <a:gd name="T11" fmla="*/ 120 h 163"/>
              <a:gd name="T12" fmla="*/ 21 w 292"/>
              <a:gd name="T13" fmla="*/ 109 h 163"/>
              <a:gd name="T14" fmla="*/ 45 w 292"/>
              <a:gd name="T15" fmla="*/ 87 h 163"/>
              <a:gd name="T16" fmla="*/ 68 w 292"/>
              <a:gd name="T17" fmla="*/ 53 h 163"/>
              <a:gd name="T18" fmla="*/ 87 w 292"/>
              <a:gd name="T19" fmla="*/ 29 h 163"/>
              <a:gd name="T20" fmla="*/ 101 w 292"/>
              <a:gd name="T21" fmla="*/ 16 h 163"/>
              <a:gd name="T22" fmla="*/ 118 w 292"/>
              <a:gd name="T23" fmla="*/ 7 h 163"/>
              <a:gd name="T24" fmla="*/ 138 w 292"/>
              <a:gd name="T25" fmla="*/ 1 h 163"/>
              <a:gd name="T26" fmla="*/ 163 w 292"/>
              <a:gd name="T27" fmla="*/ 0 h 163"/>
              <a:gd name="T28" fmla="*/ 173 w 292"/>
              <a:gd name="T29" fmla="*/ 15 h 163"/>
              <a:gd name="T30" fmla="*/ 175 w 292"/>
              <a:gd name="T31" fmla="*/ 28 h 163"/>
              <a:gd name="T32" fmla="*/ 172 w 292"/>
              <a:gd name="T33" fmla="*/ 34 h 163"/>
              <a:gd name="T34" fmla="*/ 176 w 292"/>
              <a:gd name="T35" fmla="*/ 34 h 163"/>
              <a:gd name="T36" fmla="*/ 187 w 292"/>
              <a:gd name="T37" fmla="*/ 26 h 163"/>
              <a:gd name="T38" fmla="*/ 195 w 292"/>
              <a:gd name="T39" fmla="*/ 23 h 163"/>
              <a:gd name="T40" fmla="*/ 204 w 292"/>
              <a:gd name="T41" fmla="*/ 23 h 163"/>
              <a:gd name="T42" fmla="*/ 216 w 292"/>
              <a:gd name="T43" fmla="*/ 27 h 163"/>
              <a:gd name="T44" fmla="*/ 239 w 292"/>
              <a:gd name="T45" fmla="*/ 37 h 163"/>
              <a:gd name="T46" fmla="*/ 268 w 292"/>
              <a:gd name="T47" fmla="*/ 56 h 163"/>
              <a:gd name="T48" fmla="*/ 284 w 292"/>
              <a:gd name="T49" fmla="*/ 73 h 163"/>
              <a:gd name="T50" fmla="*/ 291 w 292"/>
              <a:gd name="T51" fmla="*/ 82 h 163"/>
              <a:gd name="T52" fmla="*/ 291 w 292"/>
              <a:gd name="T53" fmla="*/ 94 h 163"/>
              <a:gd name="T54" fmla="*/ 283 w 292"/>
              <a:gd name="T55" fmla="*/ 107 h 163"/>
              <a:gd name="T56" fmla="*/ 270 w 292"/>
              <a:gd name="T57" fmla="*/ 117 h 163"/>
              <a:gd name="T58" fmla="*/ 253 w 292"/>
              <a:gd name="T59" fmla="*/ 124 h 163"/>
              <a:gd name="T60" fmla="*/ 224 w 292"/>
              <a:gd name="T61" fmla="*/ 130 h 163"/>
              <a:gd name="T62" fmla="*/ 186 w 292"/>
              <a:gd name="T63" fmla="*/ 131 h 163"/>
              <a:gd name="T64" fmla="*/ 160 w 292"/>
              <a:gd name="T65" fmla="*/ 131 h 163"/>
              <a:gd name="T66" fmla="*/ 122 w 292"/>
              <a:gd name="T67" fmla="*/ 138 h 163"/>
              <a:gd name="T68" fmla="*/ 23 w 292"/>
              <a:gd name="T6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2" h="163">
                <a:moveTo>
                  <a:pt x="23" y="163"/>
                </a:moveTo>
                <a:lnTo>
                  <a:pt x="17" y="162"/>
                </a:lnTo>
                <a:lnTo>
                  <a:pt x="11" y="161"/>
                </a:lnTo>
                <a:lnTo>
                  <a:pt x="7" y="160"/>
                </a:lnTo>
                <a:lnTo>
                  <a:pt x="5" y="157"/>
                </a:lnTo>
                <a:lnTo>
                  <a:pt x="3" y="154"/>
                </a:lnTo>
                <a:lnTo>
                  <a:pt x="0" y="150"/>
                </a:lnTo>
                <a:lnTo>
                  <a:pt x="0" y="146"/>
                </a:lnTo>
                <a:lnTo>
                  <a:pt x="0" y="141"/>
                </a:lnTo>
                <a:lnTo>
                  <a:pt x="0" y="131"/>
                </a:lnTo>
                <a:lnTo>
                  <a:pt x="4" y="124"/>
                </a:lnTo>
                <a:lnTo>
                  <a:pt x="7" y="120"/>
                </a:lnTo>
                <a:lnTo>
                  <a:pt x="11" y="116"/>
                </a:lnTo>
                <a:lnTo>
                  <a:pt x="21" y="109"/>
                </a:lnTo>
                <a:lnTo>
                  <a:pt x="31" y="103"/>
                </a:lnTo>
                <a:lnTo>
                  <a:pt x="45" y="87"/>
                </a:lnTo>
                <a:lnTo>
                  <a:pt x="57" y="70"/>
                </a:lnTo>
                <a:lnTo>
                  <a:pt x="68" y="53"/>
                </a:lnTo>
                <a:lnTo>
                  <a:pt x="80" y="37"/>
                </a:lnTo>
                <a:lnTo>
                  <a:pt x="87" y="29"/>
                </a:lnTo>
                <a:lnTo>
                  <a:pt x="93" y="23"/>
                </a:lnTo>
                <a:lnTo>
                  <a:pt x="101" y="16"/>
                </a:lnTo>
                <a:lnTo>
                  <a:pt x="108" y="11"/>
                </a:lnTo>
                <a:lnTo>
                  <a:pt x="118" y="7"/>
                </a:lnTo>
                <a:lnTo>
                  <a:pt x="128" y="3"/>
                </a:lnTo>
                <a:lnTo>
                  <a:pt x="138" y="1"/>
                </a:lnTo>
                <a:lnTo>
                  <a:pt x="149" y="0"/>
                </a:lnTo>
                <a:lnTo>
                  <a:pt x="163" y="0"/>
                </a:lnTo>
                <a:lnTo>
                  <a:pt x="172" y="0"/>
                </a:lnTo>
                <a:lnTo>
                  <a:pt x="173" y="15"/>
                </a:lnTo>
                <a:lnTo>
                  <a:pt x="175" y="25"/>
                </a:lnTo>
                <a:lnTo>
                  <a:pt x="175" y="28"/>
                </a:lnTo>
                <a:lnTo>
                  <a:pt x="174" y="31"/>
                </a:lnTo>
                <a:lnTo>
                  <a:pt x="172" y="34"/>
                </a:lnTo>
                <a:lnTo>
                  <a:pt x="169" y="38"/>
                </a:lnTo>
                <a:lnTo>
                  <a:pt x="176" y="34"/>
                </a:lnTo>
                <a:lnTo>
                  <a:pt x="184" y="29"/>
                </a:lnTo>
                <a:lnTo>
                  <a:pt x="187" y="26"/>
                </a:lnTo>
                <a:lnTo>
                  <a:pt x="191" y="25"/>
                </a:lnTo>
                <a:lnTo>
                  <a:pt x="195" y="23"/>
                </a:lnTo>
                <a:lnTo>
                  <a:pt x="199" y="23"/>
                </a:lnTo>
                <a:lnTo>
                  <a:pt x="204" y="23"/>
                </a:lnTo>
                <a:lnTo>
                  <a:pt x="210" y="25"/>
                </a:lnTo>
                <a:lnTo>
                  <a:pt x="216" y="27"/>
                </a:lnTo>
                <a:lnTo>
                  <a:pt x="224" y="29"/>
                </a:lnTo>
                <a:lnTo>
                  <a:pt x="239" y="37"/>
                </a:lnTo>
                <a:lnTo>
                  <a:pt x="254" y="47"/>
                </a:lnTo>
                <a:lnTo>
                  <a:pt x="268" y="56"/>
                </a:lnTo>
                <a:lnTo>
                  <a:pt x="280" y="67"/>
                </a:lnTo>
                <a:lnTo>
                  <a:pt x="284" y="73"/>
                </a:lnTo>
                <a:lnTo>
                  <a:pt x="289" y="78"/>
                </a:lnTo>
                <a:lnTo>
                  <a:pt x="291" y="82"/>
                </a:lnTo>
                <a:lnTo>
                  <a:pt x="292" y="88"/>
                </a:lnTo>
                <a:lnTo>
                  <a:pt x="291" y="94"/>
                </a:lnTo>
                <a:lnTo>
                  <a:pt x="288" y="102"/>
                </a:lnTo>
                <a:lnTo>
                  <a:pt x="283" y="107"/>
                </a:lnTo>
                <a:lnTo>
                  <a:pt x="277" y="113"/>
                </a:lnTo>
                <a:lnTo>
                  <a:pt x="270" y="117"/>
                </a:lnTo>
                <a:lnTo>
                  <a:pt x="262" y="121"/>
                </a:lnTo>
                <a:lnTo>
                  <a:pt x="253" y="124"/>
                </a:lnTo>
                <a:lnTo>
                  <a:pt x="243" y="127"/>
                </a:lnTo>
                <a:lnTo>
                  <a:pt x="224" y="130"/>
                </a:lnTo>
                <a:lnTo>
                  <a:pt x="204" y="131"/>
                </a:lnTo>
                <a:lnTo>
                  <a:pt x="186" y="131"/>
                </a:lnTo>
                <a:lnTo>
                  <a:pt x="172" y="129"/>
                </a:lnTo>
                <a:lnTo>
                  <a:pt x="160" y="131"/>
                </a:lnTo>
                <a:lnTo>
                  <a:pt x="141" y="134"/>
                </a:lnTo>
                <a:lnTo>
                  <a:pt x="122" y="138"/>
                </a:lnTo>
                <a:lnTo>
                  <a:pt x="115" y="141"/>
                </a:lnTo>
                <a:lnTo>
                  <a:pt x="23" y="16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20" name="Freeform 151"/>
          <p:cNvSpPr>
            <a:spLocks/>
          </p:cNvSpPr>
          <p:nvPr/>
        </p:nvSpPr>
        <p:spPr bwMode="auto">
          <a:xfrm>
            <a:off x="13175661" y="1168752"/>
            <a:ext cx="116334" cy="58165"/>
          </a:xfrm>
          <a:custGeom>
            <a:avLst/>
            <a:gdLst>
              <a:gd name="T0" fmla="*/ 44 w 111"/>
              <a:gd name="T1" fmla="*/ 0 h 57"/>
              <a:gd name="T2" fmla="*/ 56 w 111"/>
              <a:gd name="T3" fmla="*/ 3 h 57"/>
              <a:gd name="T4" fmla="*/ 76 w 111"/>
              <a:gd name="T5" fmla="*/ 11 h 57"/>
              <a:gd name="T6" fmla="*/ 96 w 111"/>
              <a:gd name="T7" fmla="*/ 20 h 57"/>
              <a:gd name="T8" fmla="*/ 111 w 111"/>
              <a:gd name="T9" fmla="*/ 25 h 57"/>
              <a:gd name="T10" fmla="*/ 110 w 111"/>
              <a:gd name="T11" fmla="*/ 30 h 57"/>
              <a:gd name="T12" fmla="*/ 108 w 111"/>
              <a:gd name="T13" fmla="*/ 35 h 57"/>
              <a:gd name="T14" fmla="*/ 105 w 111"/>
              <a:gd name="T15" fmla="*/ 39 h 57"/>
              <a:gd name="T16" fmla="*/ 101 w 111"/>
              <a:gd name="T17" fmla="*/ 42 h 57"/>
              <a:gd name="T18" fmla="*/ 96 w 111"/>
              <a:gd name="T19" fmla="*/ 46 h 57"/>
              <a:gd name="T20" fmla="*/ 91 w 111"/>
              <a:gd name="T21" fmla="*/ 48 h 57"/>
              <a:gd name="T22" fmla="*/ 84 w 111"/>
              <a:gd name="T23" fmla="*/ 50 h 57"/>
              <a:gd name="T24" fmla="*/ 78 w 111"/>
              <a:gd name="T25" fmla="*/ 52 h 57"/>
              <a:gd name="T26" fmla="*/ 66 w 111"/>
              <a:gd name="T27" fmla="*/ 55 h 57"/>
              <a:gd name="T28" fmla="*/ 53 w 111"/>
              <a:gd name="T29" fmla="*/ 56 h 57"/>
              <a:gd name="T30" fmla="*/ 42 w 111"/>
              <a:gd name="T31" fmla="*/ 57 h 57"/>
              <a:gd name="T32" fmla="*/ 34 w 111"/>
              <a:gd name="T33" fmla="*/ 57 h 57"/>
              <a:gd name="T34" fmla="*/ 29 w 111"/>
              <a:gd name="T35" fmla="*/ 56 h 57"/>
              <a:gd name="T36" fmla="*/ 24 w 111"/>
              <a:gd name="T37" fmla="*/ 53 h 57"/>
              <a:gd name="T38" fmla="*/ 19 w 111"/>
              <a:gd name="T39" fmla="*/ 49 h 57"/>
              <a:gd name="T40" fmla="*/ 13 w 111"/>
              <a:gd name="T41" fmla="*/ 43 h 57"/>
              <a:gd name="T42" fmla="*/ 8 w 111"/>
              <a:gd name="T43" fmla="*/ 37 h 57"/>
              <a:gd name="T44" fmla="*/ 3 w 111"/>
              <a:gd name="T45" fmla="*/ 30 h 57"/>
              <a:gd name="T46" fmla="*/ 1 w 111"/>
              <a:gd name="T47" fmla="*/ 24 h 57"/>
              <a:gd name="T48" fmla="*/ 0 w 111"/>
              <a:gd name="T49" fmla="*/ 17 h 57"/>
              <a:gd name="T50" fmla="*/ 0 w 111"/>
              <a:gd name="T51" fmla="*/ 15 h 57"/>
              <a:gd name="T52" fmla="*/ 1 w 111"/>
              <a:gd name="T53" fmla="*/ 12 h 57"/>
              <a:gd name="T54" fmla="*/ 3 w 111"/>
              <a:gd name="T55" fmla="*/ 10 h 57"/>
              <a:gd name="T56" fmla="*/ 6 w 111"/>
              <a:gd name="T57" fmla="*/ 8 h 57"/>
              <a:gd name="T58" fmla="*/ 11 w 111"/>
              <a:gd name="T59" fmla="*/ 4 h 57"/>
              <a:gd name="T60" fmla="*/ 19 w 111"/>
              <a:gd name="T61" fmla="*/ 2 h 57"/>
              <a:gd name="T62" fmla="*/ 34 w 111"/>
              <a:gd name="T63" fmla="*/ 0 h 57"/>
              <a:gd name="T64" fmla="*/ 44 w 111"/>
              <a:gd name="T6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57">
                <a:moveTo>
                  <a:pt x="44" y="0"/>
                </a:moveTo>
                <a:lnTo>
                  <a:pt x="56" y="3"/>
                </a:lnTo>
                <a:lnTo>
                  <a:pt x="76" y="11"/>
                </a:lnTo>
                <a:lnTo>
                  <a:pt x="96" y="20"/>
                </a:lnTo>
                <a:lnTo>
                  <a:pt x="111" y="25"/>
                </a:lnTo>
                <a:lnTo>
                  <a:pt x="110" y="30"/>
                </a:lnTo>
                <a:lnTo>
                  <a:pt x="108" y="35"/>
                </a:lnTo>
                <a:lnTo>
                  <a:pt x="105" y="39"/>
                </a:lnTo>
                <a:lnTo>
                  <a:pt x="101" y="42"/>
                </a:lnTo>
                <a:lnTo>
                  <a:pt x="96" y="46"/>
                </a:lnTo>
                <a:lnTo>
                  <a:pt x="91" y="48"/>
                </a:lnTo>
                <a:lnTo>
                  <a:pt x="84" y="50"/>
                </a:lnTo>
                <a:lnTo>
                  <a:pt x="78" y="52"/>
                </a:lnTo>
                <a:lnTo>
                  <a:pt x="66" y="55"/>
                </a:lnTo>
                <a:lnTo>
                  <a:pt x="53" y="56"/>
                </a:lnTo>
                <a:lnTo>
                  <a:pt x="42" y="57"/>
                </a:lnTo>
                <a:lnTo>
                  <a:pt x="34" y="57"/>
                </a:lnTo>
                <a:lnTo>
                  <a:pt x="29" y="56"/>
                </a:lnTo>
                <a:lnTo>
                  <a:pt x="24" y="53"/>
                </a:lnTo>
                <a:lnTo>
                  <a:pt x="19" y="49"/>
                </a:lnTo>
                <a:lnTo>
                  <a:pt x="13" y="43"/>
                </a:lnTo>
                <a:lnTo>
                  <a:pt x="8" y="37"/>
                </a:lnTo>
                <a:lnTo>
                  <a:pt x="3" y="30"/>
                </a:lnTo>
                <a:lnTo>
                  <a:pt x="1" y="24"/>
                </a:lnTo>
                <a:lnTo>
                  <a:pt x="0" y="17"/>
                </a:lnTo>
                <a:lnTo>
                  <a:pt x="0" y="15"/>
                </a:lnTo>
                <a:lnTo>
                  <a:pt x="1" y="12"/>
                </a:lnTo>
                <a:lnTo>
                  <a:pt x="3" y="10"/>
                </a:lnTo>
                <a:lnTo>
                  <a:pt x="6" y="8"/>
                </a:lnTo>
                <a:lnTo>
                  <a:pt x="11" y="4"/>
                </a:lnTo>
                <a:lnTo>
                  <a:pt x="19" y="2"/>
                </a:lnTo>
                <a:lnTo>
                  <a:pt x="34" y="0"/>
                </a:lnTo>
                <a:lnTo>
                  <a:pt x="44"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24" name="Freeform 152"/>
          <p:cNvSpPr>
            <a:spLocks/>
          </p:cNvSpPr>
          <p:nvPr/>
        </p:nvSpPr>
        <p:spPr bwMode="auto">
          <a:xfrm>
            <a:off x="13210988" y="1033690"/>
            <a:ext cx="421706" cy="294986"/>
          </a:xfrm>
          <a:custGeom>
            <a:avLst/>
            <a:gdLst>
              <a:gd name="T0" fmla="*/ 383 w 407"/>
              <a:gd name="T1" fmla="*/ 268 h 285"/>
              <a:gd name="T2" fmla="*/ 376 w 407"/>
              <a:gd name="T3" fmla="*/ 276 h 285"/>
              <a:gd name="T4" fmla="*/ 367 w 407"/>
              <a:gd name="T5" fmla="*/ 282 h 285"/>
              <a:gd name="T6" fmla="*/ 355 w 407"/>
              <a:gd name="T7" fmla="*/ 285 h 285"/>
              <a:gd name="T8" fmla="*/ 335 w 407"/>
              <a:gd name="T9" fmla="*/ 285 h 285"/>
              <a:gd name="T10" fmla="*/ 308 w 407"/>
              <a:gd name="T11" fmla="*/ 282 h 285"/>
              <a:gd name="T12" fmla="*/ 273 w 407"/>
              <a:gd name="T13" fmla="*/ 275 h 285"/>
              <a:gd name="T14" fmla="*/ 226 w 407"/>
              <a:gd name="T15" fmla="*/ 264 h 285"/>
              <a:gd name="T16" fmla="*/ 193 w 407"/>
              <a:gd name="T17" fmla="*/ 257 h 285"/>
              <a:gd name="T18" fmla="*/ 170 w 407"/>
              <a:gd name="T19" fmla="*/ 255 h 285"/>
              <a:gd name="T20" fmla="*/ 154 w 407"/>
              <a:gd name="T21" fmla="*/ 254 h 285"/>
              <a:gd name="T22" fmla="*/ 144 w 407"/>
              <a:gd name="T23" fmla="*/ 250 h 285"/>
              <a:gd name="T24" fmla="*/ 126 w 407"/>
              <a:gd name="T25" fmla="*/ 238 h 285"/>
              <a:gd name="T26" fmla="*/ 88 w 407"/>
              <a:gd name="T27" fmla="*/ 209 h 285"/>
              <a:gd name="T28" fmla="*/ 86 w 407"/>
              <a:gd name="T29" fmla="*/ 186 h 285"/>
              <a:gd name="T30" fmla="*/ 117 w 407"/>
              <a:gd name="T31" fmla="*/ 173 h 285"/>
              <a:gd name="T32" fmla="*/ 144 w 407"/>
              <a:gd name="T33" fmla="*/ 160 h 285"/>
              <a:gd name="T34" fmla="*/ 175 w 407"/>
              <a:gd name="T35" fmla="*/ 145 h 285"/>
              <a:gd name="T36" fmla="*/ 178 w 407"/>
              <a:gd name="T37" fmla="*/ 139 h 285"/>
              <a:gd name="T38" fmla="*/ 138 w 407"/>
              <a:gd name="T39" fmla="*/ 139 h 285"/>
              <a:gd name="T40" fmla="*/ 106 w 407"/>
              <a:gd name="T41" fmla="*/ 138 h 285"/>
              <a:gd name="T42" fmla="*/ 75 w 407"/>
              <a:gd name="T43" fmla="*/ 132 h 285"/>
              <a:gd name="T44" fmla="*/ 46 w 407"/>
              <a:gd name="T45" fmla="*/ 123 h 285"/>
              <a:gd name="T46" fmla="*/ 16 w 407"/>
              <a:gd name="T47" fmla="*/ 109 h 285"/>
              <a:gd name="T48" fmla="*/ 13 w 407"/>
              <a:gd name="T49" fmla="*/ 96 h 285"/>
              <a:gd name="T50" fmla="*/ 35 w 407"/>
              <a:gd name="T51" fmla="*/ 84 h 285"/>
              <a:gd name="T52" fmla="*/ 65 w 407"/>
              <a:gd name="T53" fmla="*/ 60 h 285"/>
              <a:gd name="T54" fmla="*/ 95 w 407"/>
              <a:gd name="T55" fmla="*/ 34 h 285"/>
              <a:gd name="T56" fmla="*/ 115 w 407"/>
              <a:gd name="T57" fmla="*/ 19 h 285"/>
              <a:gd name="T58" fmla="*/ 138 w 407"/>
              <a:gd name="T59" fmla="*/ 8 h 285"/>
              <a:gd name="T60" fmla="*/ 164 w 407"/>
              <a:gd name="T61" fmla="*/ 0 h 285"/>
              <a:gd name="T62" fmla="*/ 186 w 407"/>
              <a:gd name="T63" fmla="*/ 0 h 285"/>
              <a:gd name="T64" fmla="*/ 203 w 407"/>
              <a:gd name="T65" fmla="*/ 5 h 285"/>
              <a:gd name="T66" fmla="*/ 223 w 407"/>
              <a:gd name="T67" fmla="*/ 16 h 285"/>
              <a:gd name="T68" fmla="*/ 258 w 407"/>
              <a:gd name="T69" fmla="*/ 47 h 285"/>
              <a:gd name="T70" fmla="*/ 271 w 407"/>
              <a:gd name="T71" fmla="*/ 70 h 285"/>
              <a:gd name="T72" fmla="*/ 263 w 407"/>
              <a:gd name="T73" fmla="*/ 70 h 285"/>
              <a:gd name="T74" fmla="*/ 261 w 407"/>
              <a:gd name="T75" fmla="*/ 82 h 285"/>
              <a:gd name="T76" fmla="*/ 260 w 407"/>
              <a:gd name="T77" fmla="*/ 97 h 285"/>
              <a:gd name="T78" fmla="*/ 259 w 407"/>
              <a:gd name="T79" fmla="*/ 107 h 285"/>
              <a:gd name="T80" fmla="*/ 252 w 407"/>
              <a:gd name="T81" fmla="*/ 115 h 285"/>
              <a:gd name="T82" fmla="*/ 238 w 407"/>
              <a:gd name="T83" fmla="*/ 128 h 285"/>
              <a:gd name="T84" fmla="*/ 234 w 407"/>
              <a:gd name="T85" fmla="*/ 132 h 285"/>
              <a:gd name="T86" fmla="*/ 244 w 407"/>
              <a:gd name="T87" fmla="*/ 131 h 285"/>
              <a:gd name="T88" fmla="*/ 255 w 407"/>
              <a:gd name="T89" fmla="*/ 133 h 285"/>
              <a:gd name="T90" fmla="*/ 271 w 407"/>
              <a:gd name="T91" fmla="*/ 136 h 285"/>
              <a:gd name="T92" fmla="*/ 282 w 407"/>
              <a:gd name="T93" fmla="*/ 140 h 285"/>
              <a:gd name="T94" fmla="*/ 294 w 407"/>
              <a:gd name="T95" fmla="*/ 145 h 285"/>
              <a:gd name="T96" fmla="*/ 306 w 407"/>
              <a:gd name="T97" fmla="*/ 150 h 285"/>
              <a:gd name="T98" fmla="*/ 322 w 407"/>
              <a:gd name="T99" fmla="*/ 150 h 285"/>
              <a:gd name="T100" fmla="*/ 340 w 407"/>
              <a:gd name="T101" fmla="*/ 150 h 285"/>
              <a:gd name="T102" fmla="*/ 360 w 407"/>
              <a:gd name="T103" fmla="*/ 151 h 285"/>
              <a:gd name="T104" fmla="*/ 376 w 407"/>
              <a:gd name="T105" fmla="*/ 155 h 285"/>
              <a:gd name="T106" fmla="*/ 393 w 407"/>
              <a:gd name="T107" fmla="*/ 170 h 285"/>
              <a:gd name="T108" fmla="*/ 400 w 407"/>
              <a:gd name="T109" fmla="*/ 189 h 285"/>
              <a:gd name="T110" fmla="*/ 393 w 407"/>
              <a:gd name="T111" fmla="*/ 196 h 285"/>
              <a:gd name="T112" fmla="*/ 390 w 407"/>
              <a:gd name="T113" fmla="*/ 208 h 285"/>
              <a:gd name="T114" fmla="*/ 390 w 407"/>
              <a:gd name="T115" fmla="*/ 224 h 285"/>
              <a:gd name="T116" fmla="*/ 383 w 407"/>
              <a:gd name="T117" fmla="*/ 232 h 285"/>
              <a:gd name="T118" fmla="*/ 367 w 407"/>
              <a:gd name="T119" fmla="*/ 238 h 285"/>
              <a:gd name="T120" fmla="*/ 366 w 407"/>
              <a:gd name="T121" fmla="*/ 243 h 285"/>
              <a:gd name="T122" fmla="*/ 377 w 407"/>
              <a:gd name="T123" fmla="*/ 250 h 285"/>
              <a:gd name="T124" fmla="*/ 383 w 407"/>
              <a:gd name="T125" fmla="*/ 25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 h="285">
                <a:moveTo>
                  <a:pt x="383" y="262"/>
                </a:moveTo>
                <a:lnTo>
                  <a:pt x="383" y="268"/>
                </a:lnTo>
                <a:lnTo>
                  <a:pt x="380" y="272"/>
                </a:lnTo>
                <a:lnTo>
                  <a:pt x="376" y="276"/>
                </a:lnTo>
                <a:lnTo>
                  <a:pt x="372" y="280"/>
                </a:lnTo>
                <a:lnTo>
                  <a:pt x="367" y="282"/>
                </a:lnTo>
                <a:lnTo>
                  <a:pt x="360" y="284"/>
                </a:lnTo>
                <a:lnTo>
                  <a:pt x="355" y="285"/>
                </a:lnTo>
                <a:lnTo>
                  <a:pt x="348" y="285"/>
                </a:lnTo>
                <a:lnTo>
                  <a:pt x="335" y="285"/>
                </a:lnTo>
                <a:lnTo>
                  <a:pt x="321" y="284"/>
                </a:lnTo>
                <a:lnTo>
                  <a:pt x="308" y="282"/>
                </a:lnTo>
                <a:lnTo>
                  <a:pt x="297" y="281"/>
                </a:lnTo>
                <a:lnTo>
                  <a:pt x="273" y="275"/>
                </a:lnTo>
                <a:lnTo>
                  <a:pt x="249" y="270"/>
                </a:lnTo>
                <a:lnTo>
                  <a:pt x="226" y="264"/>
                </a:lnTo>
                <a:lnTo>
                  <a:pt x="204" y="259"/>
                </a:lnTo>
                <a:lnTo>
                  <a:pt x="193" y="257"/>
                </a:lnTo>
                <a:lnTo>
                  <a:pt x="182" y="256"/>
                </a:lnTo>
                <a:lnTo>
                  <a:pt x="170" y="255"/>
                </a:lnTo>
                <a:lnTo>
                  <a:pt x="158" y="255"/>
                </a:lnTo>
                <a:lnTo>
                  <a:pt x="154" y="254"/>
                </a:lnTo>
                <a:lnTo>
                  <a:pt x="149" y="252"/>
                </a:lnTo>
                <a:lnTo>
                  <a:pt x="144" y="250"/>
                </a:lnTo>
                <a:lnTo>
                  <a:pt x="138" y="247"/>
                </a:lnTo>
                <a:lnTo>
                  <a:pt x="126" y="238"/>
                </a:lnTo>
                <a:lnTo>
                  <a:pt x="114" y="229"/>
                </a:lnTo>
                <a:lnTo>
                  <a:pt x="88" y="209"/>
                </a:lnTo>
                <a:lnTo>
                  <a:pt x="65" y="193"/>
                </a:lnTo>
                <a:lnTo>
                  <a:pt x="86" y="186"/>
                </a:lnTo>
                <a:lnTo>
                  <a:pt x="102" y="180"/>
                </a:lnTo>
                <a:lnTo>
                  <a:pt x="117" y="173"/>
                </a:lnTo>
                <a:lnTo>
                  <a:pt x="131" y="167"/>
                </a:lnTo>
                <a:lnTo>
                  <a:pt x="144" y="160"/>
                </a:lnTo>
                <a:lnTo>
                  <a:pt x="158" y="153"/>
                </a:lnTo>
                <a:lnTo>
                  <a:pt x="175" y="145"/>
                </a:lnTo>
                <a:lnTo>
                  <a:pt x="194" y="139"/>
                </a:lnTo>
                <a:lnTo>
                  <a:pt x="178" y="139"/>
                </a:lnTo>
                <a:lnTo>
                  <a:pt x="157" y="139"/>
                </a:lnTo>
                <a:lnTo>
                  <a:pt x="138" y="139"/>
                </a:lnTo>
                <a:lnTo>
                  <a:pt x="124" y="139"/>
                </a:lnTo>
                <a:lnTo>
                  <a:pt x="106" y="138"/>
                </a:lnTo>
                <a:lnTo>
                  <a:pt x="91" y="136"/>
                </a:lnTo>
                <a:lnTo>
                  <a:pt x="75" y="132"/>
                </a:lnTo>
                <a:lnTo>
                  <a:pt x="60" y="128"/>
                </a:lnTo>
                <a:lnTo>
                  <a:pt x="46" y="123"/>
                </a:lnTo>
                <a:lnTo>
                  <a:pt x="31" y="116"/>
                </a:lnTo>
                <a:lnTo>
                  <a:pt x="16" y="109"/>
                </a:lnTo>
                <a:lnTo>
                  <a:pt x="0" y="100"/>
                </a:lnTo>
                <a:lnTo>
                  <a:pt x="13" y="96"/>
                </a:lnTo>
                <a:lnTo>
                  <a:pt x="24" y="90"/>
                </a:lnTo>
                <a:lnTo>
                  <a:pt x="35" y="84"/>
                </a:lnTo>
                <a:lnTo>
                  <a:pt x="46" y="76"/>
                </a:lnTo>
                <a:lnTo>
                  <a:pt x="65" y="60"/>
                </a:lnTo>
                <a:lnTo>
                  <a:pt x="85" y="43"/>
                </a:lnTo>
                <a:lnTo>
                  <a:pt x="95" y="34"/>
                </a:lnTo>
                <a:lnTo>
                  <a:pt x="104" y="26"/>
                </a:lnTo>
                <a:lnTo>
                  <a:pt x="115" y="19"/>
                </a:lnTo>
                <a:lnTo>
                  <a:pt x="126" y="13"/>
                </a:lnTo>
                <a:lnTo>
                  <a:pt x="138" y="8"/>
                </a:lnTo>
                <a:lnTo>
                  <a:pt x="150" y="4"/>
                </a:lnTo>
                <a:lnTo>
                  <a:pt x="164" y="0"/>
                </a:lnTo>
                <a:lnTo>
                  <a:pt x="178" y="0"/>
                </a:lnTo>
                <a:lnTo>
                  <a:pt x="186" y="0"/>
                </a:lnTo>
                <a:lnTo>
                  <a:pt x="195" y="1"/>
                </a:lnTo>
                <a:lnTo>
                  <a:pt x="203" y="5"/>
                </a:lnTo>
                <a:lnTo>
                  <a:pt x="209" y="7"/>
                </a:lnTo>
                <a:lnTo>
                  <a:pt x="223" y="16"/>
                </a:lnTo>
                <a:lnTo>
                  <a:pt x="236" y="25"/>
                </a:lnTo>
                <a:lnTo>
                  <a:pt x="258" y="47"/>
                </a:lnTo>
                <a:lnTo>
                  <a:pt x="279" y="65"/>
                </a:lnTo>
                <a:lnTo>
                  <a:pt x="271" y="70"/>
                </a:lnTo>
                <a:lnTo>
                  <a:pt x="266" y="71"/>
                </a:lnTo>
                <a:lnTo>
                  <a:pt x="263" y="70"/>
                </a:lnTo>
                <a:lnTo>
                  <a:pt x="260" y="70"/>
                </a:lnTo>
                <a:lnTo>
                  <a:pt x="261" y="82"/>
                </a:lnTo>
                <a:lnTo>
                  <a:pt x="261" y="89"/>
                </a:lnTo>
                <a:lnTo>
                  <a:pt x="260" y="97"/>
                </a:lnTo>
                <a:lnTo>
                  <a:pt x="260" y="104"/>
                </a:lnTo>
                <a:lnTo>
                  <a:pt x="259" y="107"/>
                </a:lnTo>
                <a:lnTo>
                  <a:pt x="257" y="111"/>
                </a:lnTo>
                <a:lnTo>
                  <a:pt x="252" y="115"/>
                </a:lnTo>
                <a:lnTo>
                  <a:pt x="248" y="119"/>
                </a:lnTo>
                <a:lnTo>
                  <a:pt x="238" y="128"/>
                </a:lnTo>
                <a:lnTo>
                  <a:pt x="228" y="135"/>
                </a:lnTo>
                <a:lnTo>
                  <a:pt x="234" y="132"/>
                </a:lnTo>
                <a:lnTo>
                  <a:pt x="238" y="131"/>
                </a:lnTo>
                <a:lnTo>
                  <a:pt x="244" y="131"/>
                </a:lnTo>
                <a:lnTo>
                  <a:pt x="247" y="132"/>
                </a:lnTo>
                <a:lnTo>
                  <a:pt x="255" y="133"/>
                </a:lnTo>
                <a:lnTo>
                  <a:pt x="263" y="135"/>
                </a:lnTo>
                <a:lnTo>
                  <a:pt x="271" y="136"/>
                </a:lnTo>
                <a:lnTo>
                  <a:pt x="277" y="137"/>
                </a:lnTo>
                <a:lnTo>
                  <a:pt x="282" y="140"/>
                </a:lnTo>
                <a:lnTo>
                  <a:pt x="289" y="142"/>
                </a:lnTo>
                <a:lnTo>
                  <a:pt x="294" y="145"/>
                </a:lnTo>
                <a:lnTo>
                  <a:pt x="300" y="148"/>
                </a:lnTo>
                <a:lnTo>
                  <a:pt x="306" y="150"/>
                </a:lnTo>
                <a:lnTo>
                  <a:pt x="314" y="150"/>
                </a:lnTo>
                <a:lnTo>
                  <a:pt x="322" y="150"/>
                </a:lnTo>
                <a:lnTo>
                  <a:pt x="331" y="150"/>
                </a:lnTo>
                <a:lnTo>
                  <a:pt x="340" y="150"/>
                </a:lnTo>
                <a:lnTo>
                  <a:pt x="348" y="150"/>
                </a:lnTo>
                <a:lnTo>
                  <a:pt x="360" y="151"/>
                </a:lnTo>
                <a:lnTo>
                  <a:pt x="369" y="152"/>
                </a:lnTo>
                <a:lnTo>
                  <a:pt x="376" y="155"/>
                </a:lnTo>
                <a:lnTo>
                  <a:pt x="382" y="158"/>
                </a:lnTo>
                <a:lnTo>
                  <a:pt x="393" y="170"/>
                </a:lnTo>
                <a:lnTo>
                  <a:pt x="407" y="185"/>
                </a:lnTo>
                <a:lnTo>
                  <a:pt x="400" y="189"/>
                </a:lnTo>
                <a:lnTo>
                  <a:pt x="396" y="193"/>
                </a:lnTo>
                <a:lnTo>
                  <a:pt x="393" y="196"/>
                </a:lnTo>
                <a:lnTo>
                  <a:pt x="392" y="199"/>
                </a:lnTo>
                <a:lnTo>
                  <a:pt x="390" y="208"/>
                </a:lnTo>
                <a:lnTo>
                  <a:pt x="392" y="220"/>
                </a:lnTo>
                <a:lnTo>
                  <a:pt x="390" y="224"/>
                </a:lnTo>
                <a:lnTo>
                  <a:pt x="387" y="229"/>
                </a:lnTo>
                <a:lnTo>
                  <a:pt x="383" y="232"/>
                </a:lnTo>
                <a:lnTo>
                  <a:pt x="377" y="235"/>
                </a:lnTo>
                <a:lnTo>
                  <a:pt x="367" y="238"/>
                </a:lnTo>
                <a:lnTo>
                  <a:pt x="356" y="238"/>
                </a:lnTo>
                <a:lnTo>
                  <a:pt x="366" y="243"/>
                </a:lnTo>
                <a:lnTo>
                  <a:pt x="374" y="247"/>
                </a:lnTo>
                <a:lnTo>
                  <a:pt x="377" y="250"/>
                </a:lnTo>
                <a:lnTo>
                  <a:pt x="381" y="254"/>
                </a:lnTo>
                <a:lnTo>
                  <a:pt x="383" y="258"/>
                </a:lnTo>
                <a:lnTo>
                  <a:pt x="383" y="262"/>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25" name="Freeform 153"/>
          <p:cNvSpPr>
            <a:spLocks/>
          </p:cNvSpPr>
          <p:nvPr/>
        </p:nvSpPr>
        <p:spPr bwMode="auto">
          <a:xfrm>
            <a:off x="13393760" y="1499019"/>
            <a:ext cx="54012" cy="39471"/>
          </a:xfrm>
          <a:custGeom>
            <a:avLst/>
            <a:gdLst>
              <a:gd name="T0" fmla="*/ 0 w 50"/>
              <a:gd name="T1" fmla="*/ 21 h 37"/>
              <a:gd name="T2" fmla="*/ 15 w 50"/>
              <a:gd name="T3" fmla="*/ 9 h 37"/>
              <a:gd name="T4" fmla="*/ 27 w 50"/>
              <a:gd name="T5" fmla="*/ 0 h 37"/>
              <a:gd name="T6" fmla="*/ 47 w 50"/>
              <a:gd name="T7" fmla="*/ 0 h 37"/>
              <a:gd name="T8" fmla="*/ 50 w 50"/>
              <a:gd name="T9" fmla="*/ 0 h 37"/>
              <a:gd name="T10" fmla="*/ 48 w 50"/>
              <a:gd name="T11" fmla="*/ 9 h 37"/>
              <a:gd name="T12" fmla="*/ 46 w 50"/>
              <a:gd name="T13" fmla="*/ 17 h 37"/>
              <a:gd name="T14" fmla="*/ 44 w 50"/>
              <a:gd name="T15" fmla="*/ 23 h 37"/>
              <a:gd name="T16" fmla="*/ 41 w 50"/>
              <a:gd name="T17" fmla="*/ 28 h 37"/>
              <a:gd name="T18" fmla="*/ 36 w 50"/>
              <a:gd name="T19" fmla="*/ 32 h 37"/>
              <a:gd name="T20" fmla="*/ 31 w 50"/>
              <a:gd name="T21" fmla="*/ 35 h 37"/>
              <a:gd name="T22" fmla="*/ 26 w 50"/>
              <a:gd name="T23" fmla="*/ 37 h 37"/>
              <a:gd name="T24" fmla="*/ 19 w 50"/>
              <a:gd name="T25" fmla="*/ 37 h 37"/>
              <a:gd name="T26" fmla="*/ 15 w 50"/>
              <a:gd name="T27" fmla="*/ 37 h 37"/>
              <a:gd name="T28" fmla="*/ 12 w 50"/>
              <a:gd name="T29" fmla="*/ 36 h 37"/>
              <a:gd name="T30" fmla="*/ 8 w 50"/>
              <a:gd name="T31" fmla="*/ 34 h 37"/>
              <a:gd name="T32" fmla="*/ 6 w 50"/>
              <a:gd name="T33" fmla="*/ 33 h 37"/>
              <a:gd name="T34" fmla="*/ 2 w 50"/>
              <a:gd name="T35" fmla="*/ 27 h 37"/>
              <a:gd name="T36" fmla="*/ 0 w 50"/>
              <a:gd name="T37"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37">
                <a:moveTo>
                  <a:pt x="0" y="21"/>
                </a:moveTo>
                <a:lnTo>
                  <a:pt x="15" y="9"/>
                </a:lnTo>
                <a:lnTo>
                  <a:pt x="27" y="0"/>
                </a:lnTo>
                <a:lnTo>
                  <a:pt x="47" y="0"/>
                </a:lnTo>
                <a:lnTo>
                  <a:pt x="50" y="0"/>
                </a:lnTo>
                <a:lnTo>
                  <a:pt x="48" y="9"/>
                </a:lnTo>
                <a:lnTo>
                  <a:pt x="46" y="17"/>
                </a:lnTo>
                <a:lnTo>
                  <a:pt x="44" y="23"/>
                </a:lnTo>
                <a:lnTo>
                  <a:pt x="41" y="28"/>
                </a:lnTo>
                <a:lnTo>
                  <a:pt x="36" y="32"/>
                </a:lnTo>
                <a:lnTo>
                  <a:pt x="31" y="35"/>
                </a:lnTo>
                <a:lnTo>
                  <a:pt x="26" y="37"/>
                </a:lnTo>
                <a:lnTo>
                  <a:pt x="19" y="37"/>
                </a:lnTo>
                <a:lnTo>
                  <a:pt x="15" y="37"/>
                </a:lnTo>
                <a:lnTo>
                  <a:pt x="12" y="36"/>
                </a:lnTo>
                <a:lnTo>
                  <a:pt x="8" y="34"/>
                </a:lnTo>
                <a:lnTo>
                  <a:pt x="6" y="33"/>
                </a:lnTo>
                <a:lnTo>
                  <a:pt x="2" y="27"/>
                </a:lnTo>
                <a:lnTo>
                  <a:pt x="0" y="2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26" name="Freeform 154"/>
          <p:cNvSpPr>
            <a:spLocks/>
          </p:cNvSpPr>
          <p:nvPr/>
        </p:nvSpPr>
        <p:spPr bwMode="auto">
          <a:xfrm>
            <a:off x="13129972" y="1039922"/>
            <a:ext cx="74786" cy="20774"/>
          </a:xfrm>
          <a:custGeom>
            <a:avLst/>
            <a:gdLst>
              <a:gd name="T0" fmla="*/ 71 w 71"/>
              <a:gd name="T1" fmla="*/ 15 h 18"/>
              <a:gd name="T2" fmla="*/ 60 w 71"/>
              <a:gd name="T3" fmla="*/ 17 h 18"/>
              <a:gd name="T4" fmla="*/ 50 w 71"/>
              <a:gd name="T5" fmla="*/ 18 h 18"/>
              <a:gd name="T6" fmla="*/ 40 w 71"/>
              <a:gd name="T7" fmla="*/ 18 h 18"/>
              <a:gd name="T8" fmla="*/ 30 w 71"/>
              <a:gd name="T9" fmla="*/ 18 h 18"/>
              <a:gd name="T10" fmla="*/ 20 w 71"/>
              <a:gd name="T11" fmla="*/ 16 h 18"/>
              <a:gd name="T12" fmla="*/ 12 w 71"/>
              <a:gd name="T13" fmla="*/ 13 h 18"/>
              <a:gd name="T14" fmla="*/ 9 w 71"/>
              <a:gd name="T15" fmla="*/ 11 h 18"/>
              <a:gd name="T16" fmla="*/ 5 w 71"/>
              <a:gd name="T17" fmla="*/ 7 h 18"/>
              <a:gd name="T18" fmla="*/ 2 w 71"/>
              <a:gd name="T19" fmla="*/ 4 h 18"/>
              <a:gd name="T20" fmla="*/ 0 w 71"/>
              <a:gd name="T21" fmla="*/ 0 h 18"/>
              <a:gd name="T22" fmla="*/ 37 w 71"/>
              <a:gd name="T23" fmla="*/ 0 h 18"/>
              <a:gd name="T24" fmla="*/ 55 w 71"/>
              <a:gd name="T25" fmla="*/ 0 h 18"/>
              <a:gd name="T26" fmla="*/ 63 w 71"/>
              <a:gd name="T27" fmla="*/ 0 h 18"/>
              <a:gd name="T28" fmla="*/ 64 w 71"/>
              <a:gd name="T29" fmla="*/ 0 h 18"/>
              <a:gd name="T30" fmla="*/ 71 w 71"/>
              <a:gd name="T31"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8">
                <a:moveTo>
                  <a:pt x="71" y="15"/>
                </a:moveTo>
                <a:lnTo>
                  <a:pt x="60" y="17"/>
                </a:lnTo>
                <a:lnTo>
                  <a:pt x="50" y="18"/>
                </a:lnTo>
                <a:lnTo>
                  <a:pt x="40" y="18"/>
                </a:lnTo>
                <a:lnTo>
                  <a:pt x="30" y="18"/>
                </a:lnTo>
                <a:lnTo>
                  <a:pt x="20" y="16"/>
                </a:lnTo>
                <a:lnTo>
                  <a:pt x="12" y="13"/>
                </a:lnTo>
                <a:lnTo>
                  <a:pt x="9" y="11"/>
                </a:lnTo>
                <a:lnTo>
                  <a:pt x="5" y="7"/>
                </a:lnTo>
                <a:lnTo>
                  <a:pt x="2" y="4"/>
                </a:lnTo>
                <a:lnTo>
                  <a:pt x="0" y="0"/>
                </a:lnTo>
                <a:lnTo>
                  <a:pt x="37" y="0"/>
                </a:lnTo>
                <a:lnTo>
                  <a:pt x="55" y="0"/>
                </a:lnTo>
                <a:lnTo>
                  <a:pt x="63" y="0"/>
                </a:lnTo>
                <a:lnTo>
                  <a:pt x="64" y="0"/>
                </a:lnTo>
                <a:lnTo>
                  <a:pt x="71" y="1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27" name="Freeform 155"/>
          <p:cNvSpPr>
            <a:spLocks/>
          </p:cNvSpPr>
          <p:nvPr/>
        </p:nvSpPr>
        <p:spPr bwMode="auto">
          <a:xfrm>
            <a:off x="13960907" y="1386841"/>
            <a:ext cx="62322" cy="22852"/>
          </a:xfrm>
          <a:custGeom>
            <a:avLst/>
            <a:gdLst>
              <a:gd name="T0" fmla="*/ 60 w 60"/>
              <a:gd name="T1" fmla="*/ 0 h 23"/>
              <a:gd name="T2" fmla="*/ 57 w 60"/>
              <a:gd name="T3" fmla="*/ 9 h 23"/>
              <a:gd name="T4" fmla="*/ 52 w 60"/>
              <a:gd name="T5" fmla="*/ 16 h 23"/>
              <a:gd name="T6" fmla="*/ 48 w 60"/>
              <a:gd name="T7" fmla="*/ 18 h 23"/>
              <a:gd name="T8" fmla="*/ 44 w 60"/>
              <a:gd name="T9" fmla="*/ 21 h 23"/>
              <a:gd name="T10" fmla="*/ 41 w 60"/>
              <a:gd name="T11" fmla="*/ 23 h 23"/>
              <a:gd name="T12" fmla="*/ 37 w 60"/>
              <a:gd name="T13" fmla="*/ 23 h 23"/>
              <a:gd name="T14" fmla="*/ 29 w 60"/>
              <a:gd name="T15" fmla="*/ 23 h 23"/>
              <a:gd name="T16" fmla="*/ 23 w 60"/>
              <a:gd name="T17" fmla="*/ 22 h 23"/>
              <a:gd name="T18" fmla="*/ 17 w 60"/>
              <a:gd name="T19" fmla="*/ 20 h 23"/>
              <a:gd name="T20" fmla="*/ 12 w 60"/>
              <a:gd name="T21" fmla="*/ 16 h 23"/>
              <a:gd name="T22" fmla="*/ 7 w 60"/>
              <a:gd name="T23" fmla="*/ 13 h 23"/>
              <a:gd name="T24" fmla="*/ 4 w 60"/>
              <a:gd name="T25" fmla="*/ 10 h 23"/>
              <a:gd name="T26" fmla="*/ 2 w 60"/>
              <a:gd name="T27" fmla="*/ 7 h 23"/>
              <a:gd name="T28" fmla="*/ 0 w 60"/>
              <a:gd name="T29" fmla="*/ 3 h 23"/>
              <a:gd name="T30" fmla="*/ 12 w 60"/>
              <a:gd name="T31" fmla="*/ 1 h 23"/>
              <a:gd name="T32" fmla="*/ 23 w 60"/>
              <a:gd name="T33" fmla="*/ 0 h 23"/>
              <a:gd name="T34" fmla="*/ 31 w 60"/>
              <a:gd name="T35" fmla="*/ 0 h 23"/>
              <a:gd name="T36" fmla="*/ 38 w 60"/>
              <a:gd name="T37" fmla="*/ 0 h 23"/>
              <a:gd name="T38" fmla="*/ 50 w 60"/>
              <a:gd name="T39" fmla="*/ 1 h 23"/>
              <a:gd name="T40" fmla="*/ 60 w 60"/>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23">
                <a:moveTo>
                  <a:pt x="60" y="0"/>
                </a:moveTo>
                <a:lnTo>
                  <a:pt x="57" y="9"/>
                </a:lnTo>
                <a:lnTo>
                  <a:pt x="52" y="16"/>
                </a:lnTo>
                <a:lnTo>
                  <a:pt x="48" y="18"/>
                </a:lnTo>
                <a:lnTo>
                  <a:pt x="44" y="21"/>
                </a:lnTo>
                <a:lnTo>
                  <a:pt x="41" y="23"/>
                </a:lnTo>
                <a:lnTo>
                  <a:pt x="37" y="23"/>
                </a:lnTo>
                <a:lnTo>
                  <a:pt x="29" y="23"/>
                </a:lnTo>
                <a:lnTo>
                  <a:pt x="23" y="22"/>
                </a:lnTo>
                <a:lnTo>
                  <a:pt x="17" y="20"/>
                </a:lnTo>
                <a:lnTo>
                  <a:pt x="12" y="16"/>
                </a:lnTo>
                <a:lnTo>
                  <a:pt x="7" y="13"/>
                </a:lnTo>
                <a:lnTo>
                  <a:pt x="4" y="10"/>
                </a:lnTo>
                <a:lnTo>
                  <a:pt x="2" y="7"/>
                </a:lnTo>
                <a:lnTo>
                  <a:pt x="0" y="3"/>
                </a:lnTo>
                <a:lnTo>
                  <a:pt x="12" y="1"/>
                </a:lnTo>
                <a:lnTo>
                  <a:pt x="23" y="0"/>
                </a:lnTo>
                <a:lnTo>
                  <a:pt x="31" y="0"/>
                </a:lnTo>
                <a:lnTo>
                  <a:pt x="38" y="0"/>
                </a:lnTo>
                <a:lnTo>
                  <a:pt x="50" y="1"/>
                </a:lnTo>
                <a:lnTo>
                  <a:pt x="60"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28" name="Freeform 156"/>
          <p:cNvSpPr>
            <a:spLocks/>
          </p:cNvSpPr>
          <p:nvPr/>
        </p:nvSpPr>
        <p:spPr bwMode="auto">
          <a:xfrm>
            <a:off x="10828219" y="1087702"/>
            <a:ext cx="351077" cy="108023"/>
          </a:xfrm>
          <a:custGeom>
            <a:avLst/>
            <a:gdLst>
              <a:gd name="T0" fmla="*/ 284 w 338"/>
              <a:gd name="T1" fmla="*/ 58 h 105"/>
              <a:gd name="T2" fmla="*/ 276 w 338"/>
              <a:gd name="T3" fmla="*/ 61 h 105"/>
              <a:gd name="T4" fmla="*/ 263 w 338"/>
              <a:gd name="T5" fmla="*/ 63 h 105"/>
              <a:gd name="T6" fmla="*/ 247 w 338"/>
              <a:gd name="T7" fmla="*/ 61 h 105"/>
              <a:gd name="T8" fmla="*/ 235 w 338"/>
              <a:gd name="T9" fmla="*/ 61 h 105"/>
              <a:gd name="T10" fmla="*/ 226 w 338"/>
              <a:gd name="T11" fmla="*/ 64 h 105"/>
              <a:gd name="T12" fmla="*/ 215 w 338"/>
              <a:gd name="T13" fmla="*/ 69 h 105"/>
              <a:gd name="T14" fmla="*/ 208 w 338"/>
              <a:gd name="T15" fmla="*/ 81 h 105"/>
              <a:gd name="T16" fmla="*/ 200 w 338"/>
              <a:gd name="T17" fmla="*/ 94 h 105"/>
              <a:gd name="T18" fmla="*/ 194 w 338"/>
              <a:gd name="T19" fmla="*/ 102 h 105"/>
              <a:gd name="T20" fmla="*/ 189 w 338"/>
              <a:gd name="T21" fmla="*/ 105 h 105"/>
              <a:gd name="T22" fmla="*/ 175 w 338"/>
              <a:gd name="T23" fmla="*/ 98 h 105"/>
              <a:gd name="T24" fmla="*/ 159 w 338"/>
              <a:gd name="T25" fmla="*/ 89 h 105"/>
              <a:gd name="T26" fmla="*/ 144 w 338"/>
              <a:gd name="T27" fmla="*/ 86 h 105"/>
              <a:gd name="T28" fmla="*/ 132 w 338"/>
              <a:gd name="T29" fmla="*/ 80 h 105"/>
              <a:gd name="T30" fmla="*/ 124 w 338"/>
              <a:gd name="T31" fmla="*/ 72 h 105"/>
              <a:gd name="T32" fmla="*/ 132 w 338"/>
              <a:gd name="T33" fmla="*/ 62 h 105"/>
              <a:gd name="T34" fmla="*/ 148 w 338"/>
              <a:gd name="T35" fmla="*/ 56 h 105"/>
              <a:gd name="T36" fmla="*/ 138 w 338"/>
              <a:gd name="T37" fmla="*/ 52 h 105"/>
              <a:gd name="T38" fmla="*/ 141 w 338"/>
              <a:gd name="T39" fmla="*/ 42 h 105"/>
              <a:gd name="T40" fmla="*/ 142 w 338"/>
              <a:gd name="T41" fmla="*/ 31 h 105"/>
              <a:gd name="T42" fmla="*/ 129 w 338"/>
              <a:gd name="T43" fmla="*/ 23 h 105"/>
              <a:gd name="T44" fmla="*/ 119 w 338"/>
              <a:gd name="T45" fmla="*/ 20 h 105"/>
              <a:gd name="T46" fmla="*/ 106 w 338"/>
              <a:gd name="T47" fmla="*/ 21 h 105"/>
              <a:gd name="T48" fmla="*/ 89 w 338"/>
              <a:gd name="T49" fmla="*/ 26 h 105"/>
              <a:gd name="T50" fmla="*/ 69 w 338"/>
              <a:gd name="T51" fmla="*/ 35 h 105"/>
              <a:gd name="T52" fmla="*/ 48 w 338"/>
              <a:gd name="T53" fmla="*/ 41 h 105"/>
              <a:gd name="T54" fmla="*/ 30 w 338"/>
              <a:gd name="T55" fmla="*/ 41 h 105"/>
              <a:gd name="T56" fmla="*/ 11 w 338"/>
              <a:gd name="T57" fmla="*/ 36 h 105"/>
              <a:gd name="T58" fmla="*/ 4 w 338"/>
              <a:gd name="T59" fmla="*/ 31 h 105"/>
              <a:gd name="T60" fmla="*/ 15 w 338"/>
              <a:gd name="T61" fmla="*/ 22 h 105"/>
              <a:gd name="T62" fmla="*/ 38 w 338"/>
              <a:gd name="T63" fmla="*/ 12 h 105"/>
              <a:gd name="T64" fmla="*/ 77 w 338"/>
              <a:gd name="T65" fmla="*/ 3 h 105"/>
              <a:gd name="T66" fmla="*/ 115 w 338"/>
              <a:gd name="T67" fmla="*/ 0 h 105"/>
              <a:gd name="T68" fmla="*/ 144 w 338"/>
              <a:gd name="T69" fmla="*/ 1 h 105"/>
              <a:gd name="T70" fmla="*/ 171 w 338"/>
              <a:gd name="T71" fmla="*/ 7 h 105"/>
              <a:gd name="T72" fmla="*/ 195 w 338"/>
              <a:gd name="T73" fmla="*/ 15 h 105"/>
              <a:gd name="T74" fmla="*/ 217 w 338"/>
              <a:gd name="T75" fmla="*/ 22 h 105"/>
              <a:gd name="T76" fmla="*/ 238 w 338"/>
              <a:gd name="T77" fmla="*/ 22 h 105"/>
              <a:gd name="T78" fmla="*/ 253 w 338"/>
              <a:gd name="T79" fmla="*/ 15 h 105"/>
              <a:gd name="T80" fmla="*/ 267 w 338"/>
              <a:gd name="T81" fmla="*/ 7 h 105"/>
              <a:gd name="T82" fmla="*/ 281 w 338"/>
              <a:gd name="T83" fmla="*/ 1 h 105"/>
              <a:gd name="T84" fmla="*/ 297 w 338"/>
              <a:gd name="T85" fmla="*/ 0 h 105"/>
              <a:gd name="T86" fmla="*/ 313 w 338"/>
              <a:gd name="T87" fmla="*/ 5 h 105"/>
              <a:gd name="T88" fmla="*/ 331 w 338"/>
              <a:gd name="T89" fmla="*/ 14 h 105"/>
              <a:gd name="T90" fmla="*/ 338 w 338"/>
              <a:gd name="T91" fmla="*/ 24 h 105"/>
              <a:gd name="T92" fmla="*/ 336 w 338"/>
              <a:gd name="T93" fmla="*/ 33 h 105"/>
              <a:gd name="T94" fmla="*/ 331 w 338"/>
              <a:gd name="T95" fmla="*/ 39 h 105"/>
              <a:gd name="T96" fmla="*/ 319 w 338"/>
              <a:gd name="T97" fmla="*/ 42 h 105"/>
              <a:gd name="T98" fmla="*/ 304 w 338"/>
              <a:gd name="T99" fmla="*/ 46 h 105"/>
              <a:gd name="T100" fmla="*/ 288 w 338"/>
              <a:gd name="T101" fmla="*/ 50 h 105"/>
              <a:gd name="T102" fmla="*/ 278 w 338"/>
              <a:gd name="T103" fmla="*/ 64 h 105"/>
              <a:gd name="T104" fmla="*/ 290 w 338"/>
              <a:gd name="T105" fmla="*/ 5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8" h="105">
                <a:moveTo>
                  <a:pt x="290" y="54"/>
                </a:moveTo>
                <a:lnTo>
                  <a:pt x="284" y="58"/>
                </a:lnTo>
                <a:lnTo>
                  <a:pt x="280" y="60"/>
                </a:lnTo>
                <a:lnTo>
                  <a:pt x="276" y="61"/>
                </a:lnTo>
                <a:lnTo>
                  <a:pt x="271" y="62"/>
                </a:lnTo>
                <a:lnTo>
                  <a:pt x="263" y="63"/>
                </a:lnTo>
                <a:lnTo>
                  <a:pt x="255" y="62"/>
                </a:lnTo>
                <a:lnTo>
                  <a:pt x="247" y="61"/>
                </a:lnTo>
                <a:lnTo>
                  <a:pt x="239" y="61"/>
                </a:lnTo>
                <a:lnTo>
                  <a:pt x="235" y="61"/>
                </a:lnTo>
                <a:lnTo>
                  <a:pt x="230" y="62"/>
                </a:lnTo>
                <a:lnTo>
                  <a:pt x="226" y="64"/>
                </a:lnTo>
                <a:lnTo>
                  <a:pt x="221" y="66"/>
                </a:lnTo>
                <a:lnTo>
                  <a:pt x="215" y="69"/>
                </a:lnTo>
                <a:lnTo>
                  <a:pt x="211" y="76"/>
                </a:lnTo>
                <a:lnTo>
                  <a:pt x="208" y="81"/>
                </a:lnTo>
                <a:lnTo>
                  <a:pt x="203" y="89"/>
                </a:lnTo>
                <a:lnTo>
                  <a:pt x="200" y="94"/>
                </a:lnTo>
                <a:lnTo>
                  <a:pt x="196" y="100"/>
                </a:lnTo>
                <a:lnTo>
                  <a:pt x="194" y="102"/>
                </a:lnTo>
                <a:lnTo>
                  <a:pt x="192" y="104"/>
                </a:lnTo>
                <a:lnTo>
                  <a:pt x="189" y="105"/>
                </a:lnTo>
                <a:lnTo>
                  <a:pt x="186" y="105"/>
                </a:lnTo>
                <a:lnTo>
                  <a:pt x="175" y="98"/>
                </a:lnTo>
                <a:lnTo>
                  <a:pt x="168" y="89"/>
                </a:lnTo>
                <a:lnTo>
                  <a:pt x="159" y="89"/>
                </a:lnTo>
                <a:lnTo>
                  <a:pt x="152" y="88"/>
                </a:lnTo>
                <a:lnTo>
                  <a:pt x="144" y="86"/>
                </a:lnTo>
                <a:lnTo>
                  <a:pt x="138" y="84"/>
                </a:lnTo>
                <a:lnTo>
                  <a:pt x="132" y="80"/>
                </a:lnTo>
                <a:lnTo>
                  <a:pt x="127" y="76"/>
                </a:lnTo>
                <a:lnTo>
                  <a:pt x="124" y="72"/>
                </a:lnTo>
                <a:lnTo>
                  <a:pt x="121" y="66"/>
                </a:lnTo>
                <a:lnTo>
                  <a:pt x="132" y="62"/>
                </a:lnTo>
                <a:lnTo>
                  <a:pt x="141" y="59"/>
                </a:lnTo>
                <a:lnTo>
                  <a:pt x="148" y="56"/>
                </a:lnTo>
                <a:lnTo>
                  <a:pt x="156" y="54"/>
                </a:lnTo>
                <a:lnTo>
                  <a:pt x="138" y="52"/>
                </a:lnTo>
                <a:lnTo>
                  <a:pt x="126" y="50"/>
                </a:lnTo>
                <a:lnTo>
                  <a:pt x="141" y="42"/>
                </a:lnTo>
                <a:lnTo>
                  <a:pt x="153" y="35"/>
                </a:lnTo>
                <a:lnTo>
                  <a:pt x="142" y="31"/>
                </a:lnTo>
                <a:lnTo>
                  <a:pt x="133" y="25"/>
                </a:lnTo>
                <a:lnTo>
                  <a:pt x="129" y="23"/>
                </a:lnTo>
                <a:lnTo>
                  <a:pt x="125" y="21"/>
                </a:lnTo>
                <a:lnTo>
                  <a:pt x="119" y="20"/>
                </a:lnTo>
                <a:lnTo>
                  <a:pt x="114" y="20"/>
                </a:lnTo>
                <a:lnTo>
                  <a:pt x="106" y="21"/>
                </a:lnTo>
                <a:lnTo>
                  <a:pt x="98" y="23"/>
                </a:lnTo>
                <a:lnTo>
                  <a:pt x="89" y="26"/>
                </a:lnTo>
                <a:lnTo>
                  <a:pt x="79" y="31"/>
                </a:lnTo>
                <a:lnTo>
                  <a:pt x="69" y="35"/>
                </a:lnTo>
                <a:lnTo>
                  <a:pt x="59" y="39"/>
                </a:lnTo>
                <a:lnTo>
                  <a:pt x="48" y="41"/>
                </a:lnTo>
                <a:lnTo>
                  <a:pt x="38" y="42"/>
                </a:lnTo>
                <a:lnTo>
                  <a:pt x="30" y="41"/>
                </a:lnTo>
                <a:lnTo>
                  <a:pt x="20" y="39"/>
                </a:lnTo>
                <a:lnTo>
                  <a:pt x="11" y="36"/>
                </a:lnTo>
                <a:lnTo>
                  <a:pt x="0" y="35"/>
                </a:lnTo>
                <a:lnTo>
                  <a:pt x="4" y="31"/>
                </a:lnTo>
                <a:lnTo>
                  <a:pt x="8" y="25"/>
                </a:lnTo>
                <a:lnTo>
                  <a:pt x="15" y="22"/>
                </a:lnTo>
                <a:lnTo>
                  <a:pt x="22" y="18"/>
                </a:lnTo>
                <a:lnTo>
                  <a:pt x="38" y="12"/>
                </a:lnTo>
                <a:lnTo>
                  <a:pt x="58" y="7"/>
                </a:lnTo>
                <a:lnTo>
                  <a:pt x="77" y="3"/>
                </a:lnTo>
                <a:lnTo>
                  <a:pt x="97" y="1"/>
                </a:lnTo>
                <a:lnTo>
                  <a:pt x="115" y="0"/>
                </a:lnTo>
                <a:lnTo>
                  <a:pt x="129" y="0"/>
                </a:lnTo>
                <a:lnTo>
                  <a:pt x="144" y="1"/>
                </a:lnTo>
                <a:lnTo>
                  <a:pt x="158" y="3"/>
                </a:lnTo>
                <a:lnTo>
                  <a:pt x="171" y="7"/>
                </a:lnTo>
                <a:lnTo>
                  <a:pt x="183" y="11"/>
                </a:lnTo>
                <a:lnTo>
                  <a:pt x="195" y="15"/>
                </a:lnTo>
                <a:lnTo>
                  <a:pt x="206" y="20"/>
                </a:lnTo>
                <a:lnTo>
                  <a:pt x="217" y="22"/>
                </a:lnTo>
                <a:lnTo>
                  <a:pt x="228" y="23"/>
                </a:lnTo>
                <a:lnTo>
                  <a:pt x="238" y="22"/>
                </a:lnTo>
                <a:lnTo>
                  <a:pt x="246" y="20"/>
                </a:lnTo>
                <a:lnTo>
                  <a:pt x="253" y="15"/>
                </a:lnTo>
                <a:lnTo>
                  <a:pt x="261" y="11"/>
                </a:lnTo>
                <a:lnTo>
                  <a:pt x="267" y="7"/>
                </a:lnTo>
                <a:lnTo>
                  <a:pt x="274" y="3"/>
                </a:lnTo>
                <a:lnTo>
                  <a:pt x="281" y="1"/>
                </a:lnTo>
                <a:lnTo>
                  <a:pt x="290" y="0"/>
                </a:lnTo>
                <a:lnTo>
                  <a:pt x="297" y="0"/>
                </a:lnTo>
                <a:lnTo>
                  <a:pt x="306" y="2"/>
                </a:lnTo>
                <a:lnTo>
                  <a:pt x="313" y="5"/>
                </a:lnTo>
                <a:lnTo>
                  <a:pt x="320" y="8"/>
                </a:lnTo>
                <a:lnTo>
                  <a:pt x="331" y="14"/>
                </a:lnTo>
                <a:lnTo>
                  <a:pt x="338" y="20"/>
                </a:lnTo>
                <a:lnTo>
                  <a:pt x="338" y="24"/>
                </a:lnTo>
                <a:lnTo>
                  <a:pt x="337" y="29"/>
                </a:lnTo>
                <a:lnTo>
                  <a:pt x="336" y="33"/>
                </a:lnTo>
                <a:lnTo>
                  <a:pt x="335" y="35"/>
                </a:lnTo>
                <a:lnTo>
                  <a:pt x="331" y="39"/>
                </a:lnTo>
                <a:lnTo>
                  <a:pt x="325" y="40"/>
                </a:lnTo>
                <a:lnTo>
                  <a:pt x="319" y="42"/>
                </a:lnTo>
                <a:lnTo>
                  <a:pt x="311" y="43"/>
                </a:lnTo>
                <a:lnTo>
                  <a:pt x="304" y="46"/>
                </a:lnTo>
                <a:lnTo>
                  <a:pt x="297" y="50"/>
                </a:lnTo>
                <a:lnTo>
                  <a:pt x="288" y="50"/>
                </a:lnTo>
                <a:lnTo>
                  <a:pt x="278" y="50"/>
                </a:lnTo>
                <a:lnTo>
                  <a:pt x="278" y="64"/>
                </a:lnTo>
                <a:lnTo>
                  <a:pt x="278" y="66"/>
                </a:lnTo>
                <a:lnTo>
                  <a:pt x="290" y="54"/>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29" name="Freeform 157"/>
          <p:cNvSpPr>
            <a:spLocks/>
          </p:cNvSpPr>
          <p:nvPr/>
        </p:nvSpPr>
        <p:spPr bwMode="auto">
          <a:xfrm>
            <a:off x="11754722" y="1019146"/>
            <a:ext cx="122564" cy="81019"/>
          </a:xfrm>
          <a:custGeom>
            <a:avLst/>
            <a:gdLst>
              <a:gd name="T0" fmla="*/ 27 w 119"/>
              <a:gd name="T1" fmla="*/ 78 h 78"/>
              <a:gd name="T2" fmla="*/ 21 w 119"/>
              <a:gd name="T3" fmla="*/ 78 h 78"/>
              <a:gd name="T4" fmla="*/ 14 w 119"/>
              <a:gd name="T5" fmla="*/ 76 h 78"/>
              <a:gd name="T6" fmla="*/ 10 w 119"/>
              <a:gd name="T7" fmla="*/ 74 h 78"/>
              <a:gd name="T8" fmla="*/ 7 w 119"/>
              <a:gd name="T9" fmla="*/ 71 h 78"/>
              <a:gd name="T10" fmla="*/ 3 w 119"/>
              <a:gd name="T11" fmla="*/ 66 h 78"/>
              <a:gd name="T12" fmla="*/ 1 w 119"/>
              <a:gd name="T13" fmla="*/ 62 h 78"/>
              <a:gd name="T14" fmla="*/ 0 w 119"/>
              <a:gd name="T15" fmla="*/ 57 h 78"/>
              <a:gd name="T16" fmla="*/ 0 w 119"/>
              <a:gd name="T17" fmla="*/ 51 h 78"/>
              <a:gd name="T18" fmla="*/ 1 w 119"/>
              <a:gd name="T19" fmla="*/ 47 h 78"/>
              <a:gd name="T20" fmla="*/ 3 w 119"/>
              <a:gd name="T21" fmla="*/ 43 h 78"/>
              <a:gd name="T22" fmla="*/ 7 w 119"/>
              <a:gd name="T23" fmla="*/ 38 h 78"/>
              <a:gd name="T24" fmla="*/ 11 w 119"/>
              <a:gd name="T25" fmla="*/ 33 h 78"/>
              <a:gd name="T26" fmla="*/ 23 w 119"/>
              <a:gd name="T27" fmla="*/ 25 h 78"/>
              <a:gd name="T28" fmla="*/ 38 w 119"/>
              <a:gd name="T29" fmla="*/ 17 h 78"/>
              <a:gd name="T30" fmla="*/ 54 w 119"/>
              <a:gd name="T31" fmla="*/ 10 h 78"/>
              <a:gd name="T32" fmla="*/ 69 w 119"/>
              <a:gd name="T33" fmla="*/ 5 h 78"/>
              <a:gd name="T34" fmla="*/ 84 w 119"/>
              <a:gd name="T35" fmla="*/ 1 h 78"/>
              <a:gd name="T36" fmla="*/ 96 w 119"/>
              <a:gd name="T37" fmla="*/ 0 h 78"/>
              <a:gd name="T38" fmla="*/ 109 w 119"/>
              <a:gd name="T39" fmla="*/ 32 h 78"/>
              <a:gd name="T40" fmla="*/ 116 w 119"/>
              <a:gd name="T41" fmla="*/ 48 h 78"/>
              <a:gd name="T42" fmla="*/ 118 w 119"/>
              <a:gd name="T43" fmla="*/ 54 h 78"/>
              <a:gd name="T44" fmla="*/ 119 w 119"/>
              <a:gd name="T45" fmla="*/ 55 h 78"/>
              <a:gd name="T46" fmla="*/ 112 w 119"/>
              <a:gd name="T47" fmla="*/ 59 h 78"/>
              <a:gd name="T48" fmla="*/ 102 w 119"/>
              <a:gd name="T49" fmla="*/ 62 h 78"/>
              <a:gd name="T50" fmla="*/ 89 w 119"/>
              <a:gd name="T51" fmla="*/ 66 h 78"/>
              <a:gd name="T52" fmla="*/ 75 w 119"/>
              <a:gd name="T53" fmla="*/ 70 h 78"/>
              <a:gd name="T54" fmla="*/ 47 w 119"/>
              <a:gd name="T55" fmla="*/ 76 h 78"/>
              <a:gd name="T56" fmla="*/ 27 w 119"/>
              <a:gd name="T5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78">
                <a:moveTo>
                  <a:pt x="27" y="78"/>
                </a:moveTo>
                <a:lnTo>
                  <a:pt x="21" y="78"/>
                </a:lnTo>
                <a:lnTo>
                  <a:pt x="14" y="76"/>
                </a:lnTo>
                <a:lnTo>
                  <a:pt x="10" y="74"/>
                </a:lnTo>
                <a:lnTo>
                  <a:pt x="7" y="71"/>
                </a:lnTo>
                <a:lnTo>
                  <a:pt x="3" y="66"/>
                </a:lnTo>
                <a:lnTo>
                  <a:pt x="1" y="62"/>
                </a:lnTo>
                <a:lnTo>
                  <a:pt x="0" y="57"/>
                </a:lnTo>
                <a:lnTo>
                  <a:pt x="0" y="51"/>
                </a:lnTo>
                <a:lnTo>
                  <a:pt x="1" y="47"/>
                </a:lnTo>
                <a:lnTo>
                  <a:pt x="3" y="43"/>
                </a:lnTo>
                <a:lnTo>
                  <a:pt x="7" y="38"/>
                </a:lnTo>
                <a:lnTo>
                  <a:pt x="11" y="33"/>
                </a:lnTo>
                <a:lnTo>
                  <a:pt x="23" y="25"/>
                </a:lnTo>
                <a:lnTo>
                  <a:pt x="38" y="17"/>
                </a:lnTo>
                <a:lnTo>
                  <a:pt x="54" y="10"/>
                </a:lnTo>
                <a:lnTo>
                  <a:pt x="69" y="5"/>
                </a:lnTo>
                <a:lnTo>
                  <a:pt x="84" y="1"/>
                </a:lnTo>
                <a:lnTo>
                  <a:pt x="96" y="0"/>
                </a:lnTo>
                <a:lnTo>
                  <a:pt x="109" y="32"/>
                </a:lnTo>
                <a:lnTo>
                  <a:pt x="116" y="48"/>
                </a:lnTo>
                <a:lnTo>
                  <a:pt x="118" y="54"/>
                </a:lnTo>
                <a:lnTo>
                  <a:pt x="119" y="55"/>
                </a:lnTo>
                <a:lnTo>
                  <a:pt x="112" y="59"/>
                </a:lnTo>
                <a:lnTo>
                  <a:pt x="102" y="62"/>
                </a:lnTo>
                <a:lnTo>
                  <a:pt x="89" y="66"/>
                </a:lnTo>
                <a:lnTo>
                  <a:pt x="75" y="70"/>
                </a:lnTo>
                <a:lnTo>
                  <a:pt x="47" y="76"/>
                </a:lnTo>
                <a:lnTo>
                  <a:pt x="27" y="7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30" name="Freeform 158"/>
          <p:cNvSpPr>
            <a:spLocks/>
          </p:cNvSpPr>
          <p:nvPr/>
        </p:nvSpPr>
        <p:spPr bwMode="auto">
          <a:xfrm>
            <a:off x="11592710" y="1069037"/>
            <a:ext cx="132954" cy="74785"/>
          </a:xfrm>
          <a:custGeom>
            <a:avLst/>
            <a:gdLst>
              <a:gd name="T0" fmla="*/ 128 w 128"/>
              <a:gd name="T1" fmla="*/ 15 h 71"/>
              <a:gd name="T2" fmla="*/ 128 w 128"/>
              <a:gd name="T3" fmla="*/ 29 h 71"/>
              <a:gd name="T4" fmla="*/ 128 w 128"/>
              <a:gd name="T5" fmla="*/ 37 h 71"/>
              <a:gd name="T6" fmla="*/ 124 w 128"/>
              <a:gd name="T7" fmla="*/ 42 h 71"/>
              <a:gd name="T8" fmla="*/ 118 w 128"/>
              <a:gd name="T9" fmla="*/ 44 h 71"/>
              <a:gd name="T10" fmla="*/ 113 w 128"/>
              <a:gd name="T11" fmla="*/ 46 h 71"/>
              <a:gd name="T12" fmla="*/ 108 w 128"/>
              <a:gd name="T13" fmla="*/ 46 h 71"/>
              <a:gd name="T14" fmla="*/ 97 w 128"/>
              <a:gd name="T15" fmla="*/ 45 h 71"/>
              <a:gd name="T16" fmla="*/ 85 w 128"/>
              <a:gd name="T17" fmla="*/ 44 h 71"/>
              <a:gd name="T18" fmla="*/ 91 w 128"/>
              <a:gd name="T19" fmla="*/ 64 h 71"/>
              <a:gd name="T20" fmla="*/ 93 w 128"/>
              <a:gd name="T21" fmla="*/ 67 h 71"/>
              <a:gd name="T22" fmla="*/ 87 w 128"/>
              <a:gd name="T23" fmla="*/ 68 h 71"/>
              <a:gd name="T24" fmla="*/ 75 w 128"/>
              <a:gd name="T25" fmla="*/ 69 h 71"/>
              <a:gd name="T26" fmla="*/ 60 w 128"/>
              <a:gd name="T27" fmla="*/ 70 h 71"/>
              <a:gd name="T28" fmla="*/ 43 w 128"/>
              <a:gd name="T29" fmla="*/ 71 h 71"/>
              <a:gd name="T30" fmla="*/ 27 w 128"/>
              <a:gd name="T31" fmla="*/ 71 h 71"/>
              <a:gd name="T32" fmla="*/ 13 w 128"/>
              <a:gd name="T33" fmla="*/ 70 h 71"/>
              <a:gd name="T34" fmla="*/ 7 w 128"/>
              <a:gd name="T35" fmla="*/ 70 h 71"/>
              <a:gd name="T36" fmla="*/ 3 w 128"/>
              <a:gd name="T37" fmla="*/ 69 h 71"/>
              <a:gd name="T38" fmla="*/ 0 w 128"/>
              <a:gd name="T39" fmla="*/ 68 h 71"/>
              <a:gd name="T40" fmla="*/ 0 w 128"/>
              <a:gd name="T41" fmla="*/ 67 h 71"/>
              <a:gd name="T42" fmla="*/ 0 w 128"/>
              <a:gd name="T43" fmla="*/ 58 h 71"/>
              <a:gd name="T44" fmla="*/ 2 w 128"/>
              <a:gd name="T45" fmla="*/ 50 h 71"/>
              <a:gd name="T46" fmla="*/ 4 w 128"/>
              <a:gd name="T47" fmla="*/ 43 h 71"/>
              <a:gd name="T48" fmla="*/ 8 w 128"/>
              <a:gd name="T49" fmla="*/ 38 h 71"/>
              <a:gd name="T50" fmla="*/ 13 w 128"/>
              <a:gd name="T51" fmla="*/ 32 h 71"/>
              <a:gd name="T52" fmla="*/ 19 w 128"/>
              <a:gd name="T53" fmla="*/ 29 h 71"/>
              <a:gd name="T54" fmla="*/ 26 w 128"/>
              <a:gd name="T55" fmla="*/ 25 h 71"/>
              <a:gd name="T56" fmla="*/ 34 w 128"/>
              <a:gd name="T57" fmla="*/ 23 h 71"/>
              <a:gd name="T58" fmla="*/ 33 w 128"/>
              <a:gd name="T59" fmla="*/ 13 h 71"/>
              <a:gd name="T60" fmla="*/ 33 w 128"/>
              <a:gd name="T61" fmla="*/ 6 h 71"/>
              <a:gd name="T62" fmla="*/ 34 w 128"/>
              <a:gd name="T63" fmla="*/ 3 h 71"/>
              <a:gd name="T64" fmla="*/ 34 w 128"/>
              <a:gd name="T65" fmla="*/ 0 h 71"/>
              <a:gd name="T66" fmla="*/ 66 w 128"/>
              <a:gd name="T67" fmla="*/ 0 h 71"/>
              <a:gd name="T68" fmla="*/ 82 w 128"/>
              <a:gd name="T69" fmla="*/ 0 h 71"/>
              <a:gd name="T70" fmla="*/ 88 w 128"/>
              <a:gd name="T71" fmla="*/ 0 h 71"/>
              <a:gd name="T72" fmla="*/ 89 w 128"/>
              <a:gd name="T73" fmla="*/ 0 h 71"/>
              <a:gd name="T74" fmla="*/ 85 w 128"/>
              <a:gd name="T75" fmla="*/ 5 h 71"/>
              <a:gd name="T76" fmla="*/ 81 w 128"/>
              <a:gd name="T77" fmla="*/ 10 h 71"/>
              <a:gd name="T78" fmla="*/ 77 w 128"/>
              <a:gd name="T79" fmla="*/ 14 h 71"/>
              <a:gd name="T80" fmla="*/ 73 w 128"/>
              <a:gd name="T81" fmla="*/ 15 h 71"/>
              <a:gd name="T82" fmla="*/ 85 w 128"/>
              <a:gd name="T83" fmla="*/ 15 h 71"/>
              <a:gd name="T84" fmla="*/ 99 w 128"/>
              <a:gd name="T85" fmla="*/ 15 h 71"/>
              <a:gd name="T86" fmla="*/ 114 w 128"/>
              <a:gd name="T87" fmla="*/ 15 h 71"/>
              <a:gd name="T88" fmla="*/ 128 w 128"/>
              <a:gd name="T89" fmla="*/ 1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71">
                <a:moveTo>
                  <a:pt x="128" y="15"/>
                </a:moveTo>
                <a:lnTo>
                  <a:pt x="128" y="29"/>
                </a:lnTo>
                <a:lnTo>
                  <a:pt x="128" y="37"/>
                </a:lnTo>
                <a:lnTo>
                  <a:pt x="124" y="42"/>
                </a:lnTo>
                <a:lnTo>
                  <a:pt x="118" y="44"/>
                </a:lnTo>
                <a:lnTo>
                  <a:pt x="113" y="46"/>
                </a:lnTo>
                <a:lnTo>
                  <a:pt x="108" y="46"/>
                </a:lnTo>
                <a:lnTo>
                  <a:pt x="97" y="45"/>
                </a:lnTo>
                <a:lnTo>
                  <a:pt x="85" y="44"/>
                </a:lnTo>
                <a:lnTo>
                  <a:pt x="91" y="64"/>
                </a:lnTo>
                <a:lnTo>
                  <a:pt x="93" y="67"/>
                </a:lnTo>
                <a:lnTo>
                  <a:pt x="87" y="68"/>
                </a:lnTo>
                <a:lnTo>
                  <a:pt x="75" y="69"/>
                </a:lnTo>
                <a:lnTo>
                  <a:pt x="60" y="70"/>
                </a:lnTo>
                <a:lnTo>
                  <a:pt x="43" y="71"/>
                </a:lnTo>
                <a:lnTo>
                  <a:pt x="27" y="71"/>
                </a:lnTo>
                <a:lnTo>
                  <a:pt x="13" y="70"/>
                </a:lnTo>
                <a:lnTo>
                  <a:pt x="7" y="70"/>
                </a:lnTo>
                <a:lnTo>
                  <a:pt x="3" y="69"/>
                </a:lnTo>
                <a:lnTo>
                  <a:pt x="0" y="68"/>
                </a:lnTo>
                <a:lnTo>
                  <a:pt x="0" y="67"/>
                </a:lnTo>
                <a:lnTo>
                  <a:pt x="0" y="58"/>
                </a:lnTo>
                <a:lnTo>
                  <a:pt x="2" y="50"/>
                </a:lnTo>
                <a:lnTo>
                  <a:pt x="4" y="43"/>
                </a:lnTo>
                <a:lnTo>
                  <a:pt x="8" y="38"/>
                </a:lnTo>
                <a:lnTo>
                  <a:pt x="13" y="32"/>
                </a:lnTo>
                <a:lnTo>
                  <a:pt x="19" y="29"/>
                </a:lnTo>
                <a:lnTo>
                  <a:pt x="26" y="25"/>
                </a:lnTo>
                <a:lnTo>
                  <a:pt x="34" y="23"/>
                </a:lnTo>
                <a:lnTo>
                  <a:pt x="33" y="13"/>
                </a:lnTo>
                <a:lnTo>
                  <a:pt x="33" y="6"/>
                </a:lnTo>
                <a:lnTo>
                  <a:pt x="34" y="3"/>
                </a:lnTo>
                <a:lnTo>
                  <a:pt x="34" y="0"/>
                </a:lnTo>
                <a:lnTo>
                  <a:pt x="66" y="0"/>
                </a:lnTo>
                <a:lnTo>
                  <a:pt x="82" y="0"/>
                </a:lnTo>
                <a:lnTo>
                  <a:pt x="88" y="0"/>
                </a:lnTo>
                <a:lnTo>
                  <a:pt x="89" y="0"/>
                </a:lnTo>
                <a:lnTo>
                  <a:pt x="85" y="5"/>
                </a:lnTo>
                <a:lnTo>
                  <a:pt x="81" y="10"/>
                </a:lnTo>
                <a:lnTo>
                  <a:pt x="77" y="14"/>
                </a:lnTo>
                <a:lnTo>
                  <a:pt x="73" y="15"/>
                </a:lnTo>
                <a:lnTo>
                  <a:pt x="85" y="15"/>
                </a:lnTo>
                <a:lnTo>
                  <a:pt x="99" y="15"/>
                </a:lnTo>
                <a:lnTo>
                  <a:pt x="114" y="15"/>
                </a:lnTo>
                <a:lnTo>
                  <a:pt x="128" y="15"/>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31" name="Freeform 159"/>
          <p:cNvSpPr>
            <a:spLocks/>
          </p:cNvSpPr>
          <p:nvPr/>
        </p:nvSpPr>
        <p:spPr bwMode="auto">
          <a:xfrm>
            <a:off x="11416133" y="1135513"/>
            <a:ext cx="132954" cy="49857"/>
          </a:xfrm>
          <a:custGeom>
            <a:avLst/>
            <a:gdLst>
              <a:gd name="T0" fmla="*/ 76 w 129"/>
              <a:gd name="T1" fmla="*/ 46 h 46"/>
              <a:gd name="T2" fmla="*/ 71 w 129"/>
              <a:gd name="T3" fmla="*/ 46 h 46"/>
              <a:gd name="T4" fmla="*/ 67 w 129"/>
              <a:gd name="T5" fmla="*/ 44 h 46"/>
              <a:gd name="T6" fmla="*/ 63 w 129"/>
              <a:gd name="T7" fmla="*/ 41 h 46"/>
              <a:gd name="T8" fmla="*/ 59 w 129"/>
              <a:gd name="T9" fmla="*/ 37 h 46"/>
              <a:gd name="T10" fmla="*/ 54 w 129"/>
              <a:gd name="T11" fmla="*/ 33 h 46"/>
              <a:gd name="T12" fmla="*/ 50 w 129"/>
              <a:gd name="T13" fmla="*/ 30 h 46"/>
              <a:gd name="T14" fmla="*/ 46 w 129"/>
              <a:gd name="T15" fmla="*/ 28 h 46"/>
              <a:gd name="T16" fmla="*/ 41 w 129"/>
              <a:gd name="T17" fmla="*/ 27 h 46"/>
              <a:gd name="T18" fmla="*/ 40 w 129"/>
              <a:gd name="T19" fmla="*/ 33 h 46"/>
              <a:gd name="T20" fmla="*/ 38 w 129"/>
              <a:gd name="T21" fmla="*/ 39 h 46"/>
              <a:gd name="T22" fmla="*/ 36 w 129"/>
              <a:gd name="T23" fmla="*/ 42 h 46"/>
              <a:gd name="T24" fmla="*/ 33 w 129"/>
              <a:gd name="T25" fmla="*/ 44 h 46"/>
              <a:gd name="T26" fmla="*/ 29 w 129"/>
              <a:gd name="T27" fmla="*/ 46 h 46"/>
              <a:gd name="T28" fmla="*/ 25 w 129"/>
              <a:gd name="T29" fmla="*/ 46 h 46"/>
              <a:gd name="T30" fmla="*/ 21 w 129"/>
              <a:gd name="T31" fmla="*/ 46 h 46"/>
              <a:gd name="T32" fmla="*/ 15 w 129"/>
              <a:gd name="T33" fmla="*/ 46 h 46"/>
              <a:gd name="T34" fmla="*/ 10 w 129"/>
              <a:gd name="T35" fmla="*/ 45 h 46"/>
              <a:gd name="T36" fmla="*/ 5 w 129"/>
              <a:gd name="T37" fmla="*/ 42 h 46"/>
              <a:gd name="T38" fmla="*/ 1 w 129"/>
              <a:gd name="T39" fmla="*/ 39 h 46"/>
              <a:gd name="T40" fmla="*/ 0 w 129"/>
              <a:gd name="T41" fmla="*/ 34 h 46"/>
              <a:gd name="T42" fmla="*/ 0 w 129"/>
              <a:gd name="T43" fmla="*/ 30 h 46"/>
              <a:gd name="T44" fmla="*/ 2 w 129"/>
              <a:gd name="T45" fmla="*/ 26 h 46"/>
              <a:gd name="T46" fmla="*/ 6 w 129"/>
              <a:gd name="T47" fmla="*/ 21 h 46"/>
              <a:gd name="T48" fmla="*/ 10 w 129"/>
              <a:gd name="T49" fmla="*/ 18 h 46"/>
              <a:gd name="T50" fmla="*/ 15 w 129"/>
              <a:gd name="T51" fmla="*/ 14 h 46"/>
              <a:gd name="T52" fmla="*/ 21 w 129"/>
              <a:gd name="T53" fmla="*/ 12 h 46"/>
              <a:gd name="T54" fmla="*/ 27 w 129"/>
              <a:gd name="T55" fmla="*/ 8 h 46"/>
              <a:gd name="T56" fmla="*/ 35 w 129"/>
              <a:gd name="T57" fmla="*/ 6 h 46"/>
              <a:gd name="T58" fmla="*/ 49 w 129"/>
              <a:gd name="T59" fmla="*/ 3 h 46"/>
              <a:gd name="T60" fmla="*/ 62 w 129"/>
              <a:gd name="T61" fmla="*/ 1 h 46"/>
              <a:gd name="T62" fmla="*/ 74 w 129"/>
              <a:gd name="T63" fmla="*/ 0 h 46"/>
              <a:gd name="T64" fmla="*/ 83 w 129"/>
              <a:gd name="T65" fmla="*/ 0 h 46"/>
              <a:gd name="T66" fmla="*/ 91 w 129"/>
              <a:gd name="T67" fmla="*/ 0 h 46"/>
              <a:gd name="T68" fmla="*/ 98 w 129"/>
              <a:gd name="T69" fmla="*/ 1 h 46"/>
              <a:gd name="T70" fmla="*/ 106 w 129"/>
              <a:gd name="T71" fmla="*/ 2 h 46"/>
              <a:gd name="T72" fmla="*/ 111 w 129"/>
              <a:gd name="T73" fmla="*/ 5 h 46"/>
              <a:gd name="T74" fmla="*/ 117 w 129"/>
              <a:gd name="T75" fmla="*/ 7 h 46"/>
              <a:gd name="T76" fmla="*/ 121 w 129"/>
              <a:gd name="T77" fmla="*/ 11 h 46"/>
              <a:gd name="T78" fmla="*/ 125 w 129"/>
              <a:gd name="T79" fmla="*/ 15 h 46"/>
              <a:gd name="T80" fmla="*/ 129 w 129"/>
              <a:gd name="T81" fmla="*/ 19 h 46"/>
              <a:gd name="T82" fmla="*/ 122 w 129"/>
              <a:gd name="T83" fmla="*/ 19 h 46"/>
              <a:gd name="T84" fmla="*/ 118 w 129"/>
              <a:gd name="T85" fmla="*/ 20 h 46"/>
              <a:gd name="T86" fmla="*/ 112 w 129"/>
              <a:gd name="T87" fmla="*/ 21 h 46"/>
              <a:gd name="T88" fmla="*/ 109 w 129"/>
              <a:gd name="T89" fmla="*/ 24 h 46"/>
              <a:gd name="T90" fmla="*/ 103 w 129"/>
              <a:gd name="T91" fmla="*/ 28 h 46"/>
              <a:gd name="T92" fmla="*/ 97 w 129"/>
              <a:gd name="T93" fmla="*/ 33 h 46"/>
              <a:gd name="T94" fmla="*/ 93 w 129"/>
              <a:gd name="T95" fmla="*/ 38 h 46"/>
              <a:gd name="T96" fmla="*/ 89 w 129"/>
              <a:gd name="T97" fmla="*/ 42 h 46"/>
              <a:gd name="T98" fmla="*/ 86 w 129"/>
              <a:gd name="T99" fmla="*/ 44 h 46"/>
              <a:gd name="T100" fmla="*/ 83 w 129"/>
              <a:gd name="T101" fmla="*/ 45 h 46"/>
              <a:gd name="T102" fmla="*/ 79 w 129"/>
              <a:gd name="T103" fmla="*/ 46 h 46"/>
              <a:gd name="T104" fmla="*/ 76 w 129"/>
              <a:gd name="T10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 h="46">
                <a:moveTo>
                  <a:pt x="76" y="46"/>
                </a:moveTo>
                <a:lnTo>
                  <a:pt x="71" y="46"/>
                </a:lnTo>
                <a:lnTo>
                  <a:pt x="67" y="44"/>
                </a:lnTo>
                <a:lnTo>
                  <a:pt x="63" y="41"/>
                </a:lnTo>
                <a:lnTo>
                  <a:pt x="59" y="37"/>
                </a:lnTo>
                <a:lnTo>
                  <a:pt x="54" y="33"/>
                </a:lnTo>
                <a:lnTo>
                  <a:pt x="50" y="30"/>
                </a:lnTo>
                <a:lnTo>
                  <a:pt x="46" y="28"/>
                </a:lnTo>
                <a:lnTo>
                  <a:pt x="41" y="27"/>
                </a:lnTo>
                <a:lnTo>
                  <a:pt x="40" y="33"/>
                </a:lnTo>
                <a:lnTo>
                  <a:pt x="38" y="39"/>
                </a:lnTo>
                <a:lnTo>
                  <a:pt x="36" y="42"/>
                </a:lnTo>
                <a:lnTo>
                  <a:pt x="33" y="44"/>
                </a:lnTo>
                <a:lnTo>
                  <a:pt x="29" y="46"/>
                </a:lnTo>
                <a:lnTo>
                  <a:pt x="25" y="46"/>
                </a:lnTo>
                <a:lnTo>
                  <a:pt x="21" y="46"/>
                </a:lnTo>
                <a:lnTo>
                  <a:pt x="15" y="46"/>
                </a:lnTo>
                <a:lnTo>
                  <a:pt x="10" y="45"/>
                </a:lnTo>
                <a:lnTo>
                  <a:pt x="5" y="42"/>
                </a:lnTo>
                <a:lnTo>
                  <a:pt x="1" y="39"/>
                </a:lnTo>
                <a:lnTo>
                  <a:pt x="0" y="34"/>
                </a:lnTo>
                <a:lnTo>
                  <a:pt x="0" y="30"/>
                </a:lnTo>
                <a:lnTo>
                  <a:pt x="2" y="26"/>
                </a:lnTo>
                <a:lnTo>
                  <a:pt x="6" y="21"/>
                </a:lnTo>
                <a:lnTo>
                  <a:pt x="10" y="18"/>
                </a:lnTo>
                <a:lnTo>
                  <a:pt x="15" y="14"/>
                </a:lnTo>
                <a:lnTo>
                  <a:pt x="21" y="12"/>
                </a:lnTo>
                <a:lnTo>
                  <a:pt x="27" y="8"/>
                </a:lnTo>
                <a:lnTo>
                  <a:pt x="35" y="6"/>
                </a:lnTo>
                <a:lnTo>
                  <a:pt x="49" y="3"/>
                </a:lnTo>
                <a:lnTo>
                  <a:pt x="62" y="1"/>
                </a:lnTo>
                <a:lnTo>
                  <a:pt x="74" y="0"/>
                </a:lnTo>
                <a:lnTo>
                  <a:pt x="83" y="0"/>
                </a:lnTo>
                <a:lnTo>
                  <a:pt x="91" y="0"/>
                </a:lnTo>
                <a:lnTo>
                  <a:pt x="98" y="1"/>
                </a:lnTo>
                <a:lnTo>
                  <a:pt x="106" y="2"/>
                </a:lnTo>
                <a:lnTo>
                  <a:pt x="111" y="5"/>
                </a:lnTo>
                <a:lnTo>
                  <a:pt x="117" y="7"/>
                </a:lnTo>
                <a:lnTo>
                  <a:pt x="121" y="11"/>
                </a:lnTo>
                <a:lnTo>
                  <a:pt x="125" y="15"/>
                </a:lnTo>
                <a:lnTo>
                  <a:pt x="129" y="19"/>
                </a:lnTo>
                <a:lnTo>
                  <a:pt x="122" y="19"/>
                </a:lnTo>
                <a:lnTo>
                  <a:pt x="118" y="20"/>
                </a:lnTo>
                <a:lnTo>
                  <a:pt x="112" y="21"/>
                </a:lnTo>
                <a:lnTo>
                  <a:pt x="109" y="24"/>
                </a:lnTo>
                <a:lnTo>
                  <a:pt x="103" y="28"/>
                </a:lnTo>
                <a:lnTo>
                  <a:pt x="97" y="33"/>
                </a:lnTo>
                <a:lnTo>
                  <a:pt x="93" y="38"/>
                </a:lnTo>
                <a:lnTo>
                  <a:pt x="89" y="42"/>
                </a:lnTo>
                <a:lnTo>
                  <a:pt x="86" y="44"/>
                </a:lnTo>
                <a:lnTo>
                  <a:pt x="83" y="45"/>
                </a:lnTo>
                <a:lnTo>
                  <a:pt x="79" y="46"/>
                </a:lnTo>
                <a:lnTo>
                  <a:pt x="76" y="4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32" name="Freeform 160"/>
          <p:cNvSpPr>
            <a:spLocks/>
          </p:cNvSpPr>
          <p:nvPr/>
        </p:nvSpPr>
        <p:spPr bwMode="auto">
          <a:xfrm>
            <a:off x="11335103" y="973445"/>
            <a:ext cx="213968" cy="147494"/>
          </a:xfrm>
          <a:custGeom>
            <a:avLst/>
            <a:gdLst>
              <a:gd name="T0" fmla="*/ 148 w 208"/>
              <a:gd name="T1" fmla="*/ 123 h 143"/>
              <a:gd name="T2" fmla="*/ 130 w 208"/>
              <a:gd name="T3" fmla="*/ 129 h 143"/>
              <a:gd name="T4" fmla="*/ 112 w 208"/>
              <a:gd name="T5" fmla="*/ 136 h 143"/>
              <a:gd name="T6" fmla="*/ 94 w 208"/>
              <a:gd name="T7" fmla="*/ 142 h 143"/>
              <a:gd name="T8" fmla="*/ 80 w 208"/>
              <a:gd name="T9" fmla="*/ 142 h 143"/>
              <a:gd name="T10" fmla="*/ 55 w 208"/>
              <a:gd name="T11" fmla="*/ 133 h 143"/>
              <a:gd name="T12" fmla="*/ 14 w 208"/>
              <a:gd name="T13" fmla="*/ 116 h 143"/>
              <a:gd name="T14" fmla="*/ 14 w 208"/>
              <a:gd name="T15" fmla="*/ 102 h 143"/>
              <a:gd name="T16" fmla="*/ 65 w 208"/>
              <a:gd name="T17" fmla="*/ 91 h 143"/>
              <a:gd name="T18" fmla="*/ 93 w 208"/>
              <a:gd name="T19" fmla="*/ 91 h 143"/>
              <a:gd name="T20" fmla="*/ 85 w 208"/>
              <a:gd name="T21" fmla="*/ 87 h 143"/>
              <a:gd name="T22" fmla="*/ 77 w 208"/>
              <a:gd name="T23" fmla="*/ 83 h 143"/>
              <a:gd name="T24" fmla="*/ 72 w 208"/>
              <a:gd name="T25" fmla="*/ 84 h 143"/>
              <a:gd name="T26" fmla="*/ 67 w 208"/>
              <a:gd name="T27" fmla="*/ 66 h 143"/>
              <a:gd name="T28" fmla="*/ 76 w 208"/>
              <a:gd name="T29" fmla="*/ 63 h 143"/>
              <a:gd name="T30" fmla="*/ 91 w 208"/>
              <a:gd name="T31" fmla="*/ 61 h 143"/>
              <a:gd name="T32" fmla="*/ 108 w 208"/>
              <a:gd name="T33" fmla="*/ 53 h 143"/>
              <a:gd name="T34" fmla="*/ 128 w 208"/>
              <a:gd name="T35" fmla="*/ 42 h 143"/>
              <a:gd name="T36" fmla="*/ 145 w 208"/>
              <a:gd name="T37" fmla="*/ 35 h 143"/>
              <a:gd name="T38" fmla="*/ 159 w 208"/>
              <a:gd name="T39" fmla="*/ 32 h 143"/>
              <a:gd name="T40" fmla="*/ 170 w 208"/>
              <a:gd name="T41" fmla="*/ 26 h 143"/>
              <a:gd name="T42" fmla="*/ 176 w 208"/>
              <a:gd name="T43" fmla="*/ 15 h 143"/>
              <a:gd name="T44" fmla="*/ 184 w 208"/>
              <a:gd name="T45" fmla="*/ 6 h 143"/>
              <a:gd name="T46" fmla="*/ 194 w 208"/>
              <a:gd name="T47" fmla="*/ 1 h 143"/>
              <a:gd name="T48" fmla="*/ 203 w 208"/>
              <a:gd name="T49" fmla="*/ 19 h 143"/>
              <a:gd name="T50" fmla="*/ 193 w 208"/>
              <a:gd name="T51" fmla="*/ 31 h 143"/>
              <a:gd name="T52" fmla="*/ 188 w 208"/>
              <a:gd name="T53" fmla="*/ 43 h 143"/>
              <a:gd name="T54" fmla="*/ 145 w 208"/>
              <a:gd name="T55" fmla="*/ 67 h 143"/>
              <a:gd name="T56" fmla="*/ 125 w 208"/>
              <a:gd name="T57" fmla="*/ 78 h 143"/>
              <a:gd name="T58" fmla="*/ 111 w 208"/>
              <a:gd name="T59" fmla="*/ 91 h 143"/>
              <a:gd name="T60" fmla="*/ 161 w 208"/>
              <a:gd name="T61" fmla="*/ 98 h 143"/>
              <a:gd name="T62" fmla="*/ 208 w 208"/>
              <a:gd name="T63" fmla="*/ 115 h 143"/>
              <a:gd name="T64" fmla="*/ 196 w 208"/>
              <a:gd name="T65" fmla="*/ 121 h 143"/>
              <a:gd name="T66" fmla="*/ 184 w 208"/>
              <a:gd name="T67" fmla="*/ 123 h 143"/>
              <a:gd name="T68" fmla="*/ 157 w 208"/>
              <a:gd name="T69" fmla="*/ 12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8" h="143">
                <a:moveTo>
                  <a:pt x="157" y="123"/>
                </a:moveTo>
                <a:lnTo>
                  <a:pt x="148" y="123"/>
                </a:lnTo>
                <a:lnTo>
                  <a:pt x="139" y="127"/>
                </a:lnTo>
                <a:lnTo>
                  <a:pt x="130" y="129"/>
                </a:lnTo>
                <a:lnTo>
                  <a:pt x="120" y="133"/>
                </a:lnTo>
                <a:lnTo>
                  <a:pt x="112" y="136"/>
                </a:lnTo>
                <a:lnTo>
                  <a:pt x="103" y="140"/>
                </a:lnTo>
                <a:lnTo>
                  <a:pt x="94" y="142"/>
                </a:lnTo>
                <a:lnTo>
                  <a:pt x="87" y="143"/>
                </a:lnTo>
                <a:lnTo>
                  <a:pt x="80" y="142"/>
                </a:lnTo>
                <a:lnTo>
                  <a:pt x="68" y="137"/>
                </a:lnTo>
                <a:lnTo>
                  <a:pt x="55" y="133"/>
                </a:lnTo>
                <a:lnTo>
                  <a:pt x="40" y="127"/>
                </a:lnTo>
                <a:lnTo>
                  <a:pt x="14" y="116"/>
                </a:lnTo>
                <a:lnTo>
                  <a:pt x="0" y="111"/>
                </a:lnTo>
                <a:lnTo>
                  <a:pt x="14" y="102"/>
                </a:lnTo>
                <a:lnTo>
                  <a:pt x="24" y="91"/>
                </a:lnTo>
                <a:lnTo>
                  <a:pt x="65" y="91"/>
                </a:lnTo>
                <a:lnTo>
                  <a:pt x="86" y="91"/>
                </a:lnTo>
                <a:lnTo>
                  <a:pt x="93" y="91"/>
                </a:lnTo>
                <a:lnTo>
                  <a:pt x="94" y="91"/>
                </a:lnTo>
                <a:lnTo>
                  <a:pt x="85" y="87"/>
                </a:lnTo>
                <a:lnTo>
                  <a:pt x="79" y="83"/>
                </a:lnTo>
                <a:lnTo>
                  <a:pt x="77" y="83"/>
                </a:lnTo>
                <a:lnTo>
                  <a:pt x="75" y="83"/>
                </a:lnTo>
                <a:lnTo>
                  <a:pt x="72" y="84"/>
                </a:lnTo>
                <a:lnTo>
                  <a:pt x="67" y="88"/>
                </a:lnTo>
                <a:lnTo>
                  <a:pt x="67" y="66"/>
                </a:lnTo>
                <a:lnTo>
                  <a:pt x="67" y="64"/>
                </a:lnTo>
                <a:lnTo>
                  <a:pt x="76" y="63"/>
                </a:lnTo>
                <a:lnTo>
                  <a:pt x="84" y="62"/>
                </a:lnTo>
                <a:lnTo>
                  <a:pt x="91" y="61"/>
                </a:lnTo>
                <a:lnTo>
                  <a:pt x="98" y="58"/>
                </a:lnTo>
                <a:lnTo>
                  <a:pt x="108" y="53"/>
                </a:lnTo>
                <a:lnTo>
                  <a:pt x="118" y="48"/>
                </a:lnTo>
                <a:lnTo>
                  <a:pt x="128" y="42"/>
                </a:lnTo>
                <a:lnTo>
                  <a:pt x="139" y="37"/>
                </a:lnTo>
                <a:lnTo>
                  <a:pt x="145" y="35"/>
                </a:lnTo>
                <a:lnTo>
                  <a:pt x="152" y="33"/>
                </a:lnTo>
                <a:lnTo>
                  <a:pt x="159" y="32"/>
                </a:lnTo>
                <a:lnTo>
                  <a:pt x="169" y="31"/>
                </a:lnTo>
                <a:lnTo>
                  <a:pt x="170" y="26"/>
                </a:lnTo>
                <a:lnTo>
                  <a:pt x="173" y="21"/>
                </a:lnTo>
                <a:lnTo>
                  <a:pt x="176" y="15"/>
                </a:lnTo>
                <a:lnTo>
                  <a:pt x="180" y="10"/>
                </a:lnTo>
                <a:lnTo>
                  <a:pt x="184" y="6"/>
                </a:lnTo>
                <a:lnTo>
                  <a:pt x="189" y="3"/>
                </a:lnTo>
                <a:lnTo>
                  <a:pt x="194" y="1"/>
                </a:lnTo>
                <a:lnTo>
                  <a:pt x="200" y="0"/>
                </a:lnTo>
                <a:lnTo>
                  <a:pt x="203" y="19"/>
                </a:lnTo>
                <a:lnTo>
                  <a:pt x="198" y="26"/>
                </a:lnTo>
                <a:lnTo>
                  <a:pt x="193" y="31"/>
                </a:lnTo>
                <a:lnTo>
                  <a:pt x="189" y="38"/>
                </a:lnTo>
                <a:lnTo>
                  <a:pt x="188" y="43"/>
                </a:lnTo>
                <a:lnTo>
                  <a:pt x="167" y="56"/>
                </a:lnTo>
                <a:lnTo>
                  <a:pt x="145" y="67"/>
                </a:lnTo>
                <a:lnTo>
                  <a:pt x="134" y="72"/>
                </a:lnTo>
                <a:lnTo>
                  <a:pt x="125" y="78"/>
                </a:lnTo>
                <a:lnTo>
                  <a:pt x="117" y="84"/>
                </a:lnTo>
                <a:lnTo>
                  <a:pt x="111" y="91"/>
                </a:lnTo>
                <a:lnTo>
                  <a:pt x="140" y="94"/>
                </a:lnTo>
                <a:lnTo>
                  <a:pt x="161" y="98"/>
                </a:lnTo>
                <a:lnTo>
                  <a:pt x="183" y="105"/>
                </a:lnTo>
                <a:lnTo>
                  <a:pt x="208" y="115"/>
                </a:lnTo>
                <a:lnTo>
                  <a:pt x="201" y="119"/>
                </a:lnTo>
                <a:lnTo>
                  <a:pt x="196" y="121"/>
                </a:lnTo>
                <a:lnTo>
                  <a:pt x="189" y="122"/>
                </a:lnTo>
                <a:lnTo>
                  <a:pt x="184" y="123"/>
                </a:lnTo>
                <a:lnTo>
                  <a:pt x="171" y="123"/>
                </a:lnTo>
                <a:lnTo>
                  <a:pt x="157" y="12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33" name="Freeform 161"/>
          <p:cNvSpPr>
            <a:spLocks/>
          </p:cNvSpPr>
          <p:nvPr/>
        </p:nvSpPr>
        <p:spPr bwMode="auto">
          <a:xfrm>
            <a:off x="15502324" y="1594578"/>
            <a:ext cx="384314" cy="147494"/>
          </a:xfrm>
          <a:custGeom>
            <a:avLst/>
            <a:gdLst>
              <a:gd name="T0" fmla="*/ 290 w 371"/>
              <a:gd name="T1" fmla="*/ 110 h 142"/>
              <a:gd name="T2" fmla="*/ 282 w 371"/>
              <a:gd name="T3" fmla="*/ 115 h 142"/>
              <a:gd name="T4" fmla="*/ 272 w 371"/>
              <a:gd name="T5" fmla="*/ 121 h 142"/>
              <a:gd name="T6" fmla="*/ 260 w 371"/>
              <a:gd name="T7" fmla="*/ 127 h 142"/>
              <a:gd name="T8" fmla="*/ 239 w 371"/>
              <a:gd name="T9" fmla="*/ 118 h 142"/>
              <a:gd name="T10" fmla="*/ 206 w 371"/>
              <a:gd name="T11" fmla="*/ 114 h 142"/>
              <a:gd name="T12" fmla="*/ 187 w 371"/>
              <a:gd name="T13" fmla="*/ 120 h 142"/>
              <a:gd name="T14" fmla="*/ 178 w 371"/>
              <a:gd name="T15" fmla="*/ 125 h 142"/>
              <a:gd name="T16" fmla="*/ 169 w 371"/>
              <a:gd name="T17" fmla="*/ 130 h 142"/>
              <a:gd name="T18" fmla="*/ 159 w 371"/>
              <a:gd name="T19" fmla="*/ 134 h 142"/>
              <a:gd name="T20" fmla="*/ 148 w 371"/>
              <a:gd name="T21" fmla="*/ 134 h 142"/>
              <a:gd name="T22" fmla="*/ 138 w 371"/>
              <a:gd name="T23" fmla="*/ 132 h 142"/>
              <a:gd name="T24" fmla="*/ 129 w 371"/>
              <a:gd name="T25" fmla="*/ 124 h 142"/>
              <a:gd name="T26" fmla="*/ 115 w 371"/>
              <a:gd name="T27" fmla="*/ 125 h 142"/>
              <a:gd name="T28" fmla="*/ 102 w 371"/>
              <a:gd name="T29" fmla="*/ 137 h 142"/>
              <a:gd name="T30" fmla="*/ 91 w 371"/>
              <a:gd name="T31" fmla="*/ 142 h 142"/>
              <a:gd name="T32" fmla="*/ 77 w 371"/>
              <a:gd name="T33" fmla="*/ 142 h 142"/>
              <a:gd name="T34" fmla="*/ 62 w 371"/>
              <a:gd name="T35" fmla="*/ 139 h 142"/>
              <a:gd name="T36" fmla="*/ 47 w 371"/>
              <a:gd name="T37" fmla="*/ 133 h 142"/>
              <a:gd name="T38" fmla="*/ 33 w 371"/>
              <a:gd name="T39" fmla="*/ 125 h 142"/>
              <a:gd name="T40" fmla="*/ 21 w 371"/>
              <a:gd name="T41" fmla="*/ 115 h 142"/>
              <a:gd name="T42" fmla="*/ 12 w 371"/>
              <a:gd name="T43" fmla="*/ 103 h 142"/>
              <a:gd name="T44" fmla="*/ 5 w 371"/>
              <a:gd name="T45" fmla="*/ 90 h 142"/>
              <a:gd name="T46" fmla="*/ 1 w 371"/>
              <a:gd name="T47" fmla="*/ 75 h 142"/>
              <a:gd name="T48" fmla="*/ 1 w 371"/>
              <a:gd name="T49" fmla="*/ 61 h 142"/>
              <a:gd name="T50" fmla="*/ 5 w 371"/>
              <a:gd name="T51" fmla="*/ 47 h 142"/>
              <a:gd name="T52" fmla="*/ 11 w 371"/>
              <a:gd name="T53" fmla="*/ 35 h 142"/>
              <a:gd name="T54" fmla="*/ 21 w 371"/>
              <a:gd name="T55" fmla="*/ 24 h 142"/>
              <a:gd name="T56" fmla="*/ 32 w 371"/>
              <a:gd name="T57" fmla="*/ 15 h 142"/>
              <a:gd name="T58" fmla="*/ 45 w 371"/>
              <a:gd name="T59" fmla="*/ 8 h 142"/>
              <a:gd name="T60" fmla="*/ 58 w 371"/>
              <a:gd name="T61" fmla="*/ 2 h 142"/>
              <a:gd name="T62" fmla="*/ 70 w 371"/>
              <a:gd name="T63" fmla="*/ 0 h 142"/>
              <a:gd name="T64" fmla="*/ 87 w 371"/>
              <a:gd name="T65" fmla="*/ 0 h 142"/>
              <a:gd name="T66" fmla="*/ 102 w 371"/>
              <a:gd name="T67" fmla="*/ 5 h 142"/>
              <a:gd name="T68" fmla="*/ 121 w 371"/>
              <a:gd name="T69" fmla="*/ 18 h 142"/>
              <a:gd name="T70" fmla="*/ 141 w 371"/>
              <a:gd name="T71" fmla="*/ 38 h 142"/>
              <a:gd name="T72" fmla="*/ 158 w 371"/>
              <a:gd name="T73" fmla="*/ 51 h 142"/>
              <a:gd name="T74" fmla="*/ 172 w 371"/>
              <a:gd name="T75" fmla="*/ 55 h 142"/>
              <a:gd name="T76" fmla="*/ 180 w 371"/>
              <a:gd name="T77" fmla="*/ 47 h 142"/>
              <a:gd name="T78" fmla="*/ 183 w 371"/>
              <a:gd name="T79" fmla="*/ 31 h 142"/>
              <a:gd name="T80" fmla="*/ 189 w 371"/>
              <a:gd name="T81" fmla="*/ 19 h 142"/>
              <a:gd name="T82" fmla="*/ 200 w 371"/>
              <a:gd name="T83" fmla="*/ 12 h 142"/>
              <a:gd name="T84" fmla="*/ 221 w 371"/>
              <a:gd name="T85" fmla="*/ 12 h 142"/>
              <a:gd name="T86" fmla="*/ 263 w 371"/>
              <a:gd name="T87" fmla="*/ 22 h 142"/>
              <a:gd name="T88" fmla="*/ 311 w 371"/>
              <a:gd name="T89" fmla="*/ 37 h 142"/>
              <a:gd name="T90" fmla="*/ 354 w 371"/>
              <a:gd name="T91" fmla="*/ 51 h 142"/>
              <a:gd name="T92" fmla="*/ 366 w 371"/>
              <a:gd name="T93" fmla="*/ 64 h 142"/>
              <a:gd name="T94" fmla="*/ 358 w 371"/>
              <a:gd name="T95" fmla="*/ 79 h 142"/>
              <a:gd name="T96" fmla="*/ 347 w 371"/>
              <a:gd name="T97" fmla="*/ 93 h 142"/>
              <a:gd name="T98" fmla="*/ 340 w 371"/>
              <a:gd name="T99" fmla="*/ 104 h 142"/>
              <a:gd name="T100" fmla="*/ 294 w 371"/>
              <a:gd name="T101" fmla="*/ 10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1" h="142">
                <a:moveTo>
                  <a:pt x="294" y="108"/>
                </a:moveTo>
                <a:lnTo>
                  <a:pt x="290" y="110"/>
                </a:lnTo>
                <a:lnTo>
                  <a:pt x="286" y="112"/>
                </a:lnTo>
                <a:lnTo>
                  <a:pt x="282" y="115"/>
                </a:lnTo>
                <a:lnTo>
                  <a:pt x="278" y="118"/>
                </a:lnTo>
                <a:lnTo>
                  <a:pt x="272" y="121"/>
                </a:lnTo>
                <a:lnTo>
                  <a:pt x="267" y="125"/>
                </a:lnTo>
                <a:lnTo>
                  <a:pt x="260" y="127"/>
                </a:lnTo>
                <a:lnTo>
                  <a:pt x="252" y="127"/>
                </a:lnTo>
                <a:lnTo>
                  <a:pt x="239" y="118"/>
                </a:lnTo>
                <a:lnTo>
                  <a:pt x="222" y="108"/>
                </a:lnTo>
                <a:lnTo>
                  <a:pt x="206" y="114"/>
                </a:lnTo>
                <a:lnTo>
                  <a:pt x="191" y="120"/>
                </a:lnTo>
                <a:lnTo>
                  <a:pt x="187" y="120"/>
                </a:lnTo>
                <a:lnTo>
                  <a:pt x="183" y="122"/>
                </a:lnTo>
                <a:lnTo>
                  <a:pt x="178" y="125"/>
                </a:lnTo>
                <a:lnTo>
                  <a:pt x="173" y="127"/>
                </a:lnTo>
                <a:lnTo>
                  <a:pt x="169" y="130"/>
                </a:lnTo>
                <a:lnTo>
                  <a:pt x="163" y="132"/>
                </a:lnTo>
                <a:lnTo>
                  <a:pt x="159" y="134"/>
                </a:lnTo>
                <a:lnTo>
                  <a:pt x="154" y="134"/>
                </a:lnTo>
                <a:lnTo>
                  <a:pt x="148" y="134"/>
                </a:lnTo>
                <a:lnTo>
                  <a:pt x="143" y="133"/>
                </a:lnTo>
                <a:lnTo>
                  <a:pt x="138" y="132"/>
                </a:lnTo>
                <a:lnTo>
                  <a:pt x="135" y="130"/>
                </a:lnTo>
                <a:lnTo>
                  <a:pt x="129" y="124"/>
                </a:lnTo>
                <a:lnTo>
                  <a:pt x="122" y="116"/>
                </a:lnTo>
                <a:lnTo>
                  <a:pt x="115" y="125"/>
                </a:lnTo>
                <a:lnTo>
                  <a:pt x="106" y="133"/>
                </a:lnTo>
                <a:lnTo>
                  <a:pt x="102" y="137"/>
                </a:lnTo>
                <a:lnTo>
                  <a:pt x="96" y="140"/>
                </a:lnTo>
                <a:lnTo>
                  <a:pt x="91" y="142"/>
                </a:lnTo>
                <a:lnTo>
                  <a:pt x="84" y="142"/>
                </a:lnTo>
                <a:lnTo>
                  <a:pt x="77" y="142"/>
                </a:lnTo>
                <a:lnTo>
                  <a:pt x="69" y="141"/>
                </a:lnTo>
                <a:lnTo>
                  <a:pt x="62" y="139"/>
                </a:lnTo>
                <a:lnTo>
                  <a:pt x="54" y="137"/>
                </a:lnTo>
                <a:lnTo>
                  <a:pt x="47" y="133"/>
                </a:lnTo>
                <a:lnTo>
                  <a:pt x="39" y="129"/>
                </a:lnTo>
                <a:lnTo>
                  <a:pt x="33" y="125"/>
                </a:lnTo>
                <a:lnTo>
                  <a:pt x="27" y="120"/>
                </a:lnTo>
                <a:lnTo>
                  <a:pt x="21" y="115"/>
                </a:lnTo>
                <a:lnTo>
                  <a:pt x="16" y="110"/>
                </a:lnTo>
                <a:lnTo>
                  <a:pt x="12" y="103"/>
                </a:lnTo>
                <a:lnTo>
                  <a:pt x="8" y="97"/>
                </a:lnTo>
                <a:lnTo>
                  <a:pt x="5" y="90"/>
                </a:lnTo>
                <a:lnTo>
                  <a:pt x="2" y="82"/>
                </a:lnTo>
                <a:lnTo>
                  <a:pt x="1" y="75"/>
                </a:lnTo>
                <a:lnTo>
                  <a:pt x="0" y="67"/>
                </a:lnTo>
                <a:lnTo>
                  <a:pt x="1" y="61"/>
                </a:lnTo>
                <a:lnTo>
                  <a:pt x="2" y="53"/>
                </a:lnTo>
                <a:lnTo>
                  <a:pt x="5" y="47"/>
                </a:lnTo>
                <a:lnTo>
                  <a:pt x="8" y="41"/>
                </a:lnTo>
                <a:lnTo>
                  <a:pt x="11" y="35"/>
                </a:lnTo>
                <a:lnTo>
                  <a:pt x="15" y="29"/>
                </a:lnTo>
                <a:lnTo>
                  <a:pt x="21" y="24"/>
                </a:lnTo>
                <a:lnTo>
                  <a:pt x="26" y="20"/>
                </a:lnTo>
                <a:lnTo>
                  <a:pt x="32" y="15"/>
                </a:lnTo>
                <a:lnTo>
                  <a:pt x="38" y="11"/>
                </a:lnTo>
                <a:lnTo>
                  <a:pt x="45" y="8"/>
                </a:lnTo>
                <a:lnTo>
                  <a:pt x="51" y="5"/>
                </a:lnTo>
                <a:lnTo>
                  <a:pt x="58" y="2"/>
                </a:lnTo>
                <a:lnTo>
                  <a:pt x="64" y="1"/>
                </a:lnTo>
                <a:lnTo>
                  <a:pt x="70" y="0"/>
                </a:lnTo>
                <a:lnTo>
                  <a:pt x="77" y="0"/>
                </a:lnTo>
                <a:lnTo>
                  <a:pt x="87" y="0"/>
                </a:lnTo>
                <a:lnTo>
                  <a:pt x="94" y="2"/>
                </a:lnTo>
                <a:lnTo>
                  <a:pt x="102" y="5"/>
                </a:lnTo>
                <a:lnTo>
                  <a:pt x="109" y="9"/>
                </a:lnTo>
                <a:lnTo>
                  <a:pt x="121" y="18"/>
                </a:lnTo>
                <a:lnTo>
                  <a:pt x="131" y="28"/>
                </a:lnTo>
                <a:lnTo>
                  <a:pt x="141" y="38"/>
                </a:lnTo>
                <a:lnTo>
                  <a:pt x="151" y="47"/>
                </a:lnTo>
                <a:lnTo>
                  <a:pt x="158" y="51"/>
                </a:lnTo>
                <a:lnTo>
                  <a:pt x="164" y="53"/>
                </a:lnTo>
                <a:lnTo>
                  <a:pt x="172" y="55"/>
                </a:lnTo>
                <a:lnTo>
                  <a:pt x="180" y="56"/>
                </a:lnTo>
                <a:lnTo>
                  <a:pt x="180" y="47"/>
                </a:lnTo>
                <a:lnTo>
                  <a:pt x="181" y="38"/>
                </a:lnTo>
                <a:lnTo>
                  <a:pt x="183" y="31"/>
                </a:lnTo>
                <a:lnTo>
                  <a:pt x="186" y="24"/>
                </a:lnTo>
                <a:lnTo>
                  <a:pt x="189" y="19"/>
                </a:lnTo>
                <a:lnTo>
                  <a:pt x="195" y="14"/>
                </a:lnTo>
                <a:lnTo>
                  <a:pt x="200" y="12"/>
                </a:lnTo>
                <a:lnTo>
                  <a:pt x="206" y="11"/>
                </a:lnTo>
                <a:lnTo>
                  <a:pt x="221" y="12"/>
                </a:lnTo>
                <a:lnTo>
                  <a:pt x="240" y="16"/>
                </a:lnTo>
                <a:lnTo>
                  <a:pt x="263" y="22"/>
                </a:lnTo>
                <a:lnTo>
                  <a:pt x="287" y="29"/>
                </a:lnTo>
                <a:lnTo>
                  <a:pt x="311" y="37"/>
                </a:lnTo>
                <a:lnTo>
                  <a:pt x="335" y="45"/>
                </a:lnTo>
                <a:lnTo>
                  <a:pt x="354" y="51"/>
                </a:lnTo>
                <a:lnTo>
                  <a:pt x="371" y="56"/>
                </a:lnTo>
                <a:lnTo>
                  <a:pt x="366" y="64"/>
                </a:lnTo>
                <a:lnTo>
                  <a:pt x="362" y="72"/>
                </a:lnTo>
                <a:lnTo>
                  <a:pt x="358" y="79"/>
                </a:lnTo>
                <a:lnTo>
                  <a:pt x="352" y="87"/>
                </a:lnTo>
                <a:lnTo>
                  <a:pt x="347" y="93"/>
                </a:lnTo>
                <a:lnTo>
                  <a:pt x="344" y="99"/>
                </a:lnTo>
                <a:lnTo>
                  <a:pt x="340" y="104"/>
                </a:lnTo>
                <a:lnTo>
                  <a:pt x="339" y="108"/>
                </a:lnTo>
                <a:lnTo>
                  <a:pt x="294" y="108"/>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34" name="Freeform 162"/>
          <p:cNvSpPr>
            <a:spLocks/>
          </p:cNvSpPr>
          <p:nvPr/>
        </p:nvSpPr>
        <p:spPr bwMode="auto">
          <a:xfrm>
            <a:off x="10240337" y="4631692"/>
            <a:ext cx="105947" cy="51935"/>
          </a:xfrm>
          <a:custGeom>
            <a:avLst/>
            <a:gdLst>
              <a:gd name="T0" fmla="*/ 20 w 102"/>
              <a:gd name="T1" fmla="*/ 51 h 51"/>
              <a:gd name="T2" fmla="*/ 8 w 102"/>
              <a:gd name="T3" fmla="*/ 43 h 51"/>
              <a:gd name="T4" fmla="*/ 0 w 102"/>
              <a:gd name="T5" fmla="*/ 35 h 51"/>
              <a:gd name="T6" fmla="*/ 23 w 102"/>
              <a:gd name="T7" fmla="*/ 25 h 51"/>
              <a:gd name="T8" fmla="*/ 49 w 102"/>
              <a:gd name="T9" fmla="*/ 15 h 51"/>
              <a:gd name="T10" fmla="*/ 63 w 102"/>
              <a:gd name="T11" fmla="*/ 10 h 51"/>
              <a:gd name="T12" fmla="*/ 76 w 102"/>
              <a:gd name="T13" fmla="*/ 6 h 51"/>
              <a:gd name="T14" fmla="*/ 89 w 102"/>
              <a:gd name="T15" fmla="*/ 3 h 51"/>
              <a:gd name="T16" fmla="*/ 102 w 102"/>
              <a:gd name="T17" fmla="*/ 0 h 51"/>
              <a:gd name="T18" fmla="*/ 100 w 102"/>
              <a:gd name="T19" fmla="*/ 5 h 51"/>
              <a:gd name="T20" fmla="*/ 98 w 102"/>
              <a:gd name="T21" fmla="*/ 8 h 51"/>
              <a:gd name="T22" fmla="*/ 95 w 102"/>
              <a:gd name="T23" fmla="*/ 10 h 51"/>
              <a:gd name="T24" fmla="*/ 91 w 102"/>
              <a:gd name="T25" fmla="*/ 11 h 51"/>
              <a:gd name="T26" fmla="*/ 88 w 102"/>
              <a:gd name="T27" fmla="*/ 11 h 51"/>
              <a:gd name="T28" fmla="*/ 85 w 102"/>
              <a:gd name="T29" fmla="*/ 12 h 51"/>
              <a:gd name="T30" fmla="*/ 82 w 102"/>
              <a:gd name="T31" fmla="*/ 13 h 51"/>
              <a:gd name="T32" fmla="*/ 79 w 102"/>
              <a:gd name="T33" fmla="*/ 16 h 51"/>
              <a:gd name="T34" fmla="*/ 76 w 102"/>
              <a:gd name="T35" fmla="*/ 17 h 51"/>
              <a:gd name="T36" fmla="*/ 74 w 102"/>
              <a:gd name="T37" fmla="*/ 18 h 51"/>
              <a:gd name="T38" fmla="*/ 73 w 102"/>
              <a:gd name="T39" fmla="*/ 20 h 51"/>
              <a:gd name="T40" fmla="*/ 73 w 102"/>
              <a:gd name="T41" fmla="*/ 22 h 51"/>
              <a:gd name="T42" fmla="*/ 74 w 102"/>
              <a:gd name="T43" fmla="*/ 28 h 51"/>
              <a:gd name="T44" fmla="*/ 74 w 102"/>
              <a:gd name="T45" fmla="*/ 32 h 51"/>
              <a:gd name="T46" fmla="*/ 72 w 102"/>
              <a:gd name="T47" fmla="*/ 36 h 51"/>
              <a:gd name="T48" fmla="*/ 67 w 102"/>
              <a:gd name="T49" fmla="*/ 39 h 51"/>
              <a:gd name="T50" fmla="*/ 59 w 102"/>
              <a:gd name="T51" fmla="*/ 43 h 51"/>
              <a:gd name="T52" fmla="*/ 52 w 102"/>
              <a:gd name="T53" fmla="*/ 46 h 51"/>
              <a:gd name="T54" fmla="*/ 34 w 102"/>
              <a:gd name="T55" fmla="*/ 49 h 51"/>
              <a:gd name="T56" fmla="*/ 20 w 102"/>
              <a:gd name="T5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2" h="51">
                <a:moveTo>
                  <a:pt x="20" y="51"/>
                </a:moveTo>
                <a:lnTo>
                  <a:pt x="8" y="43"/>
                </a:lnTo>
                <a:lnTo>
                  <a:pt x="0" y="35"/>
                </a:lnTo>
                <a:lnTo>
                  <a:pt x="23" y="25"/>
                </a:lnTo>
                <a:lnTo>
                  <a:pt x="49" y="15"/>
                </a:lnTo>
                <a:lnTo>
                  <a:pt x="63" y="10"/>
                </a:lnTo>
                <a:lnTo>
                  <a:pt x="76" y="6"/>
                </a:lnTo>
                <a:lnTo>
                  <a:pt x="89" y="3"/>
                </a:lnTo>
                <a:lnTo>
                  <a:pt x="102" y="0"/>
                </a:lnTo>
                <a:lnTo>
                  <a:pt x="100" y="5"/>
                </a:lnTo>
                <a:lnTo>
                  <a:pt x="98" y="8"/>
                </a:lnTo>
                <a:lnTo>
                  <a:pt x="95" y="10"/>
                </a:lnTo>
                <a:lnTo>
                  <a:pt x="91" y="11"/>
                </a:lnTo>
                <a:lnTo>
                  <a:pt x="88" y="11"/>
                </a:lnTo>
                <a:lnTo>
                  <a:pt x="85" y="12"/>
                </a:lnTo>
                <a:lnTo>
                  <a:pt x="82" y="13"/>
                </a:lnTo>
                <a:lnTo>
                  <a:pt x="79" y="16"/>
                </a:lnTo>
                <a:lnTo>
                  <a:pt x="76" y="17"/>
                </a:lnTo>
                <a:lnTo>
                  <a:pt x="74" y="18"/>
                </a:lnTo>
                <a:lnTo>
                  <a:pt x="73" y="20"/>
                </a:lnTo>
                <a:lnTo>
                  <a:pt x="73" y="22"/>
                </a:lnTo>
                <a:lnTo>
                  <a:pt x="74" y="28"/>
                </a:lnTo>
                <a:lnTo>
                  <a:pt x="74" y="32"/>
                </a:lnTo>
                <a:lnTo>
                  <a:pt x="72" y="36"/>
                </a:lnTo>
                <a:lnTo>
                  <a:pt x="67" y="39"/>
                </a:lnTo>
                <a:lnTo>
                  <a:pt x="59" y="43"/>
                </a:lnTo>
                <a:lnTo>
                  <a:pt x="52" y="46"/>
                </a:lnTo>
                <a:lnTo>
                  <a:pt x="34" y="49"/>
                </a:lnTo>
                <a:lnTo>
                  <a:pt x="20" y="5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4735" name="Freeform 163"/>
          <p:cNvSpPr>
            <a:spLocks/>
          </p:cNvSpPr>
          <p:nvPr/>
        </p:nvSpPr>
        <p:spPr bwMode="auto">
          <a:xfrm>
            <a:off x="11017276" y="2253106"/>
            <a:ext cx="105947" cy="76863"/>
          </a:xfrm>
          <a:custGeom>
            <a:avLst/>
            <a:gdLst>
              <a:gd name="T0" fmla="*/ 19 w 101"/>
              <a:gd name="T1" fmla="*/ 16 h 75"/>
              <a:gd name="T2" fmla="*/ 31 w 101"/>
              <a:gd name="T3" fmla="*/ 9 h 75"/>
              <a:gd name="T4" fmla="*/ 43 w 101"/>
              <a:gd name="T5" fmla="*/ 0 h 75"/>
              <a:gd name="T6" fmla="*/ 51 w 101"/>
              <a:gd name="T7" fmla="*/ 1 h 75"/>
              <a:gd name="T8" fmla="*/ 58 w 101"/>
              <a:gd name="T9" fmla="*/ 3 h 75"/>
              <a:gd name="T10" fmla="*/ 66 w 101"/>
              <a:gd name="T11" fmla="*/ 7 h 75"/>
              <a:gd name="T12" fmla="*/ 72 w 101"/>
              <a:gd name="T13" fmla="*/ 11 h 75"/>
              <a:gd name="T14" fmla="*/ 79 w 101"/>
              <a:gd name="T15" fmla="*/ 15 h 75"/>
              <a:gd name="T16" fmla="*/ 86 w 101"/>
              <a:gd name="T17" fmla="*/ 19 h 75"/>
              <a:gd name="T18" fmla="*/ 93 w 101"/>
              <a:gd name="T19" fmla="*/ 22 h 75"/>
              <a:gd name="T20" fmla="*/ 101 w 101"/>
              <a:gd name="T21" fmla="*/ 24 h 75"/>
              <a:gd name="T22" fmla="*/ 101 w 101"/>
              <a:gd name="T23" fmla="*/ 45 h 75"/>
              <a:gd name="T24" fmla="*/ 101 w 101"/>
              <a:gd name="T25" fmla="*/ 48 h 75"/>
              <a:gd name="T26" fmla="*/ 84 w 101"/>
              <a:gd name="T27" fmla="*/ 58 h 75"/>
              <a:gd name="T28" fmla="*/ 68 w 101"/>
              <a:gd name="T29" fmla="*/ 66 h 75"/>
              <a:gd name="T30" fmla="*/ 59 w 101"/>
              <a:gd name="T31" fmla="*/ 69 h 75"/>
              <a:gd name="T32" fmla="*/ 51 w 101"/>
              <a:gd name="T33" fmla="*/ 73 h 75"/>
              <a:gd name="T34" fmla="*/ 41 w 101"/>
              <a:gd name="T35" fmla="*/ 75 h 75"/>
              <a:gd name="T36" fmla="*/ 31 w 101"/>
              <a:gd name="T37" fmla="*/ 75 h 75"/>
              <a:gd name="T38" fmla="*/ 23 w 101"/>
              <a:gd name="T39" fmla="*/ 75 h 75"/>
              <a:gd name="T40" fmla="*/ 16 w 101"/>
              <a:gd name="T41" fmla="*/ 75 h 75"/>
              <a:gd name="T42" fmla="*/ 11 w 101"/>
              <a:gd name="T43" fmla="*/ 74 h 75"/>
              <a:gd name="T44" fmla="*/ 6 w 101"/>
              <a:gd name="T45" fmla="*/ 73 h 75"/>
              <a:gd name="T46" fmla="*/ 3 w 101"/>
              <a:gd name="T47" fmla="*/ 71 h 75"/>
              <a:gd name="T48" fmla="*/ 1 w 101"/>
              <a:gd name="T49" fmla="*/ 67 h 75"/>
              <a:gd name="T50" fmla="*/ 0 w 101"/>
              <a:gd name="T51" fmla="*/ 62 h 75"/>
              <a:gd name="T52" fmla="*/ 0 w 101"/>
              <a:gd name="T53" fmla="*/ 55 h 75"/>
              <a:gd name="T54" fmla="*/ 2 w 101"/>
              <a:gd name="T55" fmla="*/ 47 h 75"/>
              <a:gd name="T56" fmla="*/ 9 w 101"/>
              <a:gd name="T57" fmla="*/ 33 h 75"/>
              <a:gd name="T58" fmla="*/ 12 w 101"/>
              <a:gd name="T59" fmla="*/ 27 h 75"/>
              <a:gd name="T60" fmla="*/ 15 w 101"/>
              <a:gd name="T61" fmla="*/ 22 h 75"/>
              <a:gd name="T62" fmla="*/ 17 w 101"/>
              <a:gd name="T63" fmla="*/ 18 h 75"/>
              <a:gd name="T64" fmla="*/ 19 w 101"/>
              <a:gd name="T65" fmla="*/ 1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1" h="75">
                <a:moveTo>
                  <a:pt x="19" y="16"/>
                </a:moveTo>
                <a:lnTo>
                  <a:pt x="31" y="9"/>
                </a:lnTo>
                <a:lnTo>
                  <a:pt x="43" y="0"/>
                </a:lnTo>
                <a:lnTo>
                  <a:pt x="51" y="1"/>
                </a:lnTo>
                <a:lnTo>
                  <a:pt x="58" y="3"/>
                </a:lnTo>
                <a:lnTo>
                  <a:pt x="66" y="7"/>
                </a:lnTo>
                <a:lnTo>
                  <a:pt x="72" y="11"/>
                </a:lnTo>
                <a:lnTo>
                  <a:pt x="79" y="15"/>
                </a:lnTo>
                <a:lnTo>
                  <a:pt x="86" y="19"/>
                </a:lnTo>
                <a:lnTo>
                  <a:pt x="93" y="22"/>
                </a:lnTo>
                <a:lnTo>
                  <a:pt x="101" y="24"/>
                </a:lnTo>
                <a:lnTo>
                  <a:pt x="101" y="45"/>
                </a:lnTo>
                <a:lnTo>
                  <a:pt x="101" y="48"/>
                </a:lnTo>
                <a:lnTo>
                  <a:pt x="84" y="58"/>
                </a:lnTo>
                <a:lnTo>
                  <a:pt x="68" y="66"/>
                </a:lnTo>
                <a:lnTo>
                  <a:pt x="59" y="69"/>
                </a:lnTo>
                <a:lnTo>
                  <a:pt x="51" y="73"/>
                </a:lnTo>
                <a:lnTo>
                  <a:pt x="41" y="75"/>
                </a:lnTo>
                <a:lnTo>
                  <a:pt x="31" y="75"/>
                </a:lnTo>
                <a:lnTo>
                  <a:pt x="23" y="75"/>
                </a:lnTo>
                <a:lnTo>
                  <a:pt x="16" y="75"/>
                </a:lnTo>
                <a:lnTo>
                  <a:pt x="11" y="74"/>
                </a:lnTo>
                <a:lnTo>
                  <a:pt x="6" y="73"/>
                </a:lnTo>
                <a:lnTo>
                  <a:pt x="3" y="71"/>
                </a:lnTo>
                <a:lnTo>
                  <a:pt x="1" y="67"/>
                </a:lnTo>
                <a:lnTo>
                  <a:pt x="0" y="62"/>
                </a:lnTo>
                <a:lnTo>
                  <a:pt x="0" y="55"/>
                </a:lnTo>
                <a:lnTo>
                  <a:pt x="2" y="47"/>
                </a:lnTo>
                <a:lnTo>
                  <a:pt x="9" y="33"/>
                </a:lnTo>
                <a:lnTo>
                  <a:pt x="12" y="27"/>
                </a:lnTo>
                <a:lnTo>
                  <a:pt x="15" y="22"/>
                </a:lnTo>
                <a:lnTo>
                  <a:pt x="17" y="18"/>
                </a:lnTo>
                <a:lnTo>
                  <a:pt x="19" y="16"/>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6528" name="Freeform 164"/>
          <p:cNvSpPr>
            <a:spLocks/>
          </p:cNvSpPr>
          <p:nvPr/>
        </p:nvSpPr>
        <p:spPr bwMode="auto">
          <a:xfrm>
            <a:off x="11549073" y="2184553"/>
            <a:ext cx="81018" cy="51935"/>
          </a:xfrm>
          <a:custGeom>
            <a:avLst/>
            <a:gdLst>
              <a:gd name="T0" fmla="*/ 77 w 77"/>
              <a:gd name="T1" fmla="*/ 43 h 51"/>
              <a:gd name="T2" fmla="*/ 76 w 77"/>
              <a:gd name="T3" fmla="*/ 47 h 51"/>
              <a:gd name="T4" fmla="*/ 74 w 77"/>
              <a:gd name="T5" fmla="*/ 49 h 51"/>
              <a:gd name="T6" fmla="*/ 71 w 77"/>
              <a:gd name="T7" fmla="*/ 50 h 51"/>
              <a:gd name="T8" fmla="*/ 67 w 77"/>
              <a:gd name="T9" fmla="*/ 51 h 51"/>
              <a:gd name="T10" fmla="*/ 59 w 77"/>
              <a:gd name="T11" fmla="*/ 51 h 51"/>
              <a:gd name="T12" fmla="*/ 55 w 77"/>
              <a:gd name="T13" fmla="*/ 51 h 51"/>
              <a:gd name="T14" fmla="*/ 47 w 77"/>
              <a:gd name="T15" fmla="*/ 50 h 51"/>
              <a:gd name="T16" fmla="*/ 39 w 77"/>
              <a:gd name="T17" fmla="*/ 48 h 51"/>
              <a:gd name="T18" fmla="*/ 30 w 77"/>
              <a:gd name="T19" fmla="*/ 43 h 51"/>
              <a:gd name="T20" fmla="*/ 20 w 77"/>
              <a:gd name="T21" fmla="*/ 39 h 51"/>
              <a:gd name="T22" fmla="*/ 13 w 77"/>
              <a:gd name="T23" fmla="*/ 33 h 51"/>
              <a:gd name="T24" fmla="*/ 6 w 77"/>
              <a:gd name="T25" fmla="*/ 26 h 51"/>
              <a:gd name="T26" fmla="*/ 3 w 77"/>
              <a:gd name="T27" fmla="*/ 23 h 51"/>
              <a:gd name="T28" fmla="*/ 1 w 77"/>
              <a:gd name="T29" fmla="*/ 20 h 51"/>
              <a:gd name="T30" fmla="*/ 0 w 77"/>
              <a:gd name="T31" fmla="*/ 15 h 51"/>
              <a:gd name="T32" fmla="*/ 0 w 77"/>
              <a:gd name="T33" fmla="*/ 11 h 51"/>
              <a:gd name="T34" fmla="*/ 1 w 77"/>
              <a:gd name="T35" fmla="*/ 7 h 51"/>
              <a:gd name="T36" fmla="*/ 3 w 77"/>
              <a:gd name="T37" fmla="*/ 3 h 51"/>
              <a:gd name="T38" fmla="*/ 7 w 77"/>
              <a:gd name="T39" fmla="*/ 1 h 51"/>
              <a:gd name="T40" fmla="*/ 12 w 77"/>
              <a:gd name="T41" fmla="*/ 0 h 51"/>
              <a:gd name="T42" fmla="*/ 18 w 77"/>
              <a:gd name="T43" fmla="*/ 0 h 51"/>
              <a:gd name="T44" fmla="*/ 25 w 77"/>
              <a:gd name="T45" fmla="*/ 0 h 51"/>
              <a:gd name="T46" fmla="*/ 31 w 77"/>
              <a:gd name="T47" fmla="*/ 2 h 51"/>
              <a:gd name="T48" fmla="*/ 39 w 77"/>
              <a:gd name="T49" fmla="*/ 4 h 51"/>
              <a:gd name="T50" fmla="*/ 46 w 77"/>
              <a:gd name="T51" fmla="*/ 8 h 51"/>
              <a:gd name="T52" fmla="*/ 53 w 77"/>
              <a:gd name="T53" fmla="*/ 12 h 51"/>
              <a:gd name="T54" fmla="*/ 59 w 77"/>
              <a:gd name="T55" fmla="*/ 16 h 51"/>
              <a:gd name="T56" fmla="*/ 66 w 77"/>
              <a:gd name="T57" fmla="*/ 21 h 51"/>
              <a:gd name="T58" fmla="*/ 70 w 77"/>
              <a:gd name="T59" fmla="*/ 26 h 51"/>
              <a:gd name="T60" fmla="*/ 74 w 77"/>
              <a:gd name="T61" fmla="*/ 32 h 51"/>
              <a:gd name="T62" fmla="*/ 76 w 77"/>
              <a:gd name="T63" fmla="*/ 37 h 51"/>
              <a:gd name="T64" fmla="*/ 77 w 77"/>
              <a:gd name="T65"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 h="51">
                <a:moveTo>
                  <a:pt x="77" y="43"/>
                </a:moveTo>
                <a:lnTo>
                  <a:pt x="76" y="47"/>
                </a:lnTo>
                <a:lnTo>
                  <a:pt x="74" y="49"/>
                </a:lnTo>
                <a:lnTo>
                  <a:pt x="71" y="50"/>
                </a:lnTo>
                <a:lnTo>
                  <a:pt x="67" y="51"/>
                </a:lnTo>
                <a:lnTo>
                  <a:pt x="59" y="51"/>
                </a:lnTo>
                <a:lnTo>
                  <a:pt x="55" y="51"/>
                </a:lnTo>
                <a:lnTo>
                  <a:pt x="47" y="50"/>
                </a:lnTo>
                <a:lnTo>
                  <a:pt x="39" y="48"/>
                </a:lnTo>
                <a:lnTo>
                  <a:pt x="30" y="43"/>
                </a:lnTo>
                <a:lnTo>
                  <a:pt x="20" y="39"/>
                </a:lnTo>
                <a:lnTo>
                  <a:pt x="13" y="33"/>
                </a:lnTo>
                <a:lnTo>
                  <a:pt x="6" y="26"/>
                </a:lnTo>
                <a:lnTo>
                  <a:pt x="3" y="23"/>
                </a:lnTo>
                <a:lnTo>
                  <a:pt x="1" y="20"/>
                </a:lnTo>
                <a:lnTo>
                  <a:pt x="0" y="15"/>
                </a:lnTo>
                <a:lnTo>
                  <a:pt x="0" y="11"/>
                </a:lnTo>
                <a:lnTo>
                  <a:pt x="1" y="7"/>
                </a:lnTo>
                <a:lnTo>
                  <a:pt x="3" y="3"/>
                </a:lnTo>
                <a:lnTo>
                  <a:pt x="7" y="1"/>
                </a:lnTo>
                <a:lnTo>
                  <a:pt x="12" y="0"/>
                </a:lnTo>
                <a:lnTo>
                  <a:pt x="18" y="0"/>
                </a:lnTo>
                <a:lnTo>
                  <a:pt x="25" y="0"/>
                </a:lnTo>
                <a:lnTo>
                  <a:pt x="31" y="2"/>
                </a:lnTo>
                <a:lnTo>
                  <a:pt x="39" y="4"/>
                </a:lnTo>
                <a:lnTo>
                  <a:pt x="46" y="8"/>
                </a:lnTo>
                <a:lnTo>
                  <a:pt x="53" y="12"/>
                </a:lnTo>
                <a:lnTo>
                  <a:pt x="59" y="16"/>
                </a:lnTo>
                <a:lnTo>
                  <a:pt x="66" y="21"/>
                </a:lnTo>
                <a:lnTo>
                  <a:pt x="70" y="26"/>
                </a:lnTo>
                <a:lnTo>
                  <a:pt x="74" y="32"/>
                </a:lnTo>
                <a:lnTo>
                  <a:pt x="76" y="37"/>
                </a:lnTo>
                <a:lnTo>
                  <a:pt x="77" y="43"/>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6529" name="Freeform 165"/>
          <p:cNvSpPr>
            <a:spLocks/>
          </p:cNvSpPr>
          <p:nvPr/>
        </p:nvSpPr>
        <p:spPr bwMode="auto">
          <a:xfrm>
            <a:off x="12124502" y="1877103"/>
            <a:ext cx="72708" cy="51935"/>
          </a:xfrm>
          <a:custGeom>
            <a:avLst/>
            <a:gdLst>
              <a:gd name="T0" fmla="*/ 5 w 71"/>
              <a:gd name="T1" fmla="*/ 51 h 51"/>
              <a:gd name="T2" fmla="*/ 12 w 71"/>
              <a:gd name="T3" fmla="*/ 50 h 51"/>
              <a:gd name="T4" fmla="*/ 22 w 71"/>
              <a:gd name="T5" fmla="*/ 48 h 51"/>
              <a:gd name="T6" fmla="*/ 32 w 71"/>
              <a:gd name="T7" fmla="*/ 46 h 51"/>
              <a:gd name="T8" fmla="*/ 43 w 71"/>
              <a:gd name="T9" fmla="*/ 43 h 51"/>
              <a:gd name="T10" fmla="*/ 51 w 71"/>
              <a:gd name="T11" fmla="*/ 40 h 51"/>
              <a:gd name="T12" fmla="*/ 60 w 71"/>
              <a:gd name="T13" fmla="*/ 37 h 51"/>
              <a:gd name="T14" fmla="*/ 66 w 71"/>
              <a:gd name="T15" fmla="*/ 33 h 51"/>
              <a:gd name="T16" fmla="*/ 71 w 71"/>
              <a:gd name="T17" fmla="*/ 31 h 51"/>
              <a:gd name="T18" fmla="*/ 61 w 71"/>
              <a:gd name="T19" fmla="*/ 20 h 51"/>
              <a:gd name="T20" fmla="*/ 51 w 71"/>
              <a:gd name="T21" fmla="*/ 11 h 51"/>
              <a:gd name="T22" fmla="*/ 46 w 71"/>
              <a:gd name="T23" fmla="*/ 6 h 51"/>
              <a:gd name="T24" fmla="*/ 40 w 71"/>
              <a:gd name="T25" fmla="*/ 3 h 51"/>
              <a:gd name="T26" fmla="*/ 35 w 71"/>
              <a:gd name="T27" fmla="*/ 0 h 51"/>
              <a:gd name="T28" fmla="*/ 27 w 71"/>
              <a:gd name="T29" fmla="*/ 0 h 51"/>
              <a:gd name="T30" fmla="*/ 22 w 71"/>
              <a:gd name="T31" fmla="*/ 0 h 51"/>
              <a:gd name="T32" fmla="*/ 18 w 71"/>
              <a:gd name="T33" fmla="*/ 3 h 51"/>
              <a:gd name="T34" fmla="*/ 13 w 71"/>
              <a:gd name="T35" fmla="*/ 6 h 51"/>
              <a:gd name="T36" fmla="*/ 10 w 71"/>
              <a:gd name="T37" fmla="*/ 11 h 51"/>
              <a:gd name="T38" fmla="*/ 8 w 71"/>
              <a:gd name="T39" fmla="*/ 17 h 51"/>
              <a:gd name="T40" fmla="*/ 6 w 71"/>
              <a:gd name="T41" fmla="*/ 23 h 51"/>
              <a:gd name="T42" fmla="*/ 5 w 71"/>
              <a:gd name="T43" fmla="*/ 29 h 51"/>
              <a:gd name="T44" fmla="*/ 5 w 71"/>
              <a:gd name="T45" fmla="*/ 34 h 51"/>
              <a:gd name="T46" fmla="*/ 4 w 71"/>
              <a:gd name="T47" fmla="*/ 39 h 51"/>
              <a:gd name="T48" fmla="*/ 2 w 71"/>
              <a:gd name="T49" fmla="*/ 44 h 51"/>
              <a:gd name="T50" fmla="*/ 0 w 71"/>
              <a:gd name="T51" fmla="*/ 46 h 51"/>
              <a:gd name="T52" fmla="*/ 2 w 71"/>
              <a:gd name="T53" fmla="*/ 48 h 51"/>
              <a:gd name="T54" fmla="*/ 3 w 71"/>
              <a:gd name="T55" fmla="*/ 50 h 51"/>
              <a:gd name="T56" fmla="*/ 5 w 71"/>
              <a:gd name="T5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 h="51">
                <a:moveTo>
                  <a:pt x="5" y="51"/>
                </a:moveTo>
                <a:lnTo>
                  <a:pt x="12" y="50"/>
                </a:lnTo>
                <a:lnTo>
                  <a:pt x="22" y="48"/>
                </a:lnTo>
                <a:lnTo>
                  <a:pt x="32" y="46"/>
                </a:lnTo>
                <a:lnTo>
                  <a:pt x="43" y="43"/>
                </a:lnTo>
                <a:lnTo>
                  <a:pt x="51" y="40"/>
                </a:lnTo>
                <a:lnTo>
                  <a:pt x="60" y="37"/>
                </a:lnTo>
                <a:lnTo>
                  <a:pt x="66" y="33"/>
                </a:lnTo>
                <a:lnTo>
                  <a:pt x="71" y="31"/>
                </a:lnTo>
                <a:lnTo>
                  <a:pt x="61" y="20"/>
                </a:lnTo>
                <a:lnTo>
                  <a:pt x="51" y="11"/>
                </a:lnTo>
                <a:lnTo>
                  <a:pt x="46" y="6"/>
                </a:lnTo>
                <a:lnTo>
                  <a:pt x="40" y="3"/>
                </a:lnTo>
                <a:lnTo>
                  <a:pt x="35" y="0"/>
                </a:lnTo>
                <a:lnTo>
                  <a:pt x="27" y="0"/>
                </a:lnTo>
                <a:lnTo>
                  <a:pt x="22" y="0"/>
                </a:lnTo>
                <a:lnTo>
                  <a:pt x="18" y="3"/>
                </a:lnTo>
                <a:lnTo>
                  <a:pt x="13" y="6"/>
                </a:lnTo>
                <a:lnTo>
                  <a:pt x="10" y="11"/>
                </a:lnTo>
                <a:lnTo>
                  <a:pt x="8" y="17"/>
                </a:lnTo>
                <a:lnTo>
                  <a:pt x="6" y="23"/>
                </a:lnTo>
                <a:lnTo>
                  <a:pt x="5" y="29"/>
                </a:lnTo>
                <a:lnTo>
                  <a:pt x="5" y="34"/>
                </a:lnTo>
                <a:lnTo>
                  <a:pt x="4" y="39"/>
                </a:lnTo>
                <a:lnTo>
                  <a:pt x="2" y="44"/>
                </a:lnTo>
                <a:lnTo>
                  <a:pt x="0" y="46"/>
                </a:lnTo>
                <a:lnTo>
                  <a:pt x="2" y="48"/>
                </a:lnTo>
                <a:lnTo>
                  <a:pt x="3" y="50"/>
                </a:lnTo>
                <a:lnTo>
                  <a:pt x="5" y="51"/>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6530" name="Freeform 166"/>
          <p:cNvSpPr>
            <a:spLocks/>
          </p:cNvSpPr>
          <p:nvPr/>
        </p:nvSpPr>
        <p:spPr bwMode="auto">
          <a:xfrm>
            <a:off x="15658109" y="1823089"/>
            <a:ext cx="159959" cy="66475"/>
          </a:xfrm>
          <a:custGeom>
            <a:avLst/>
            <a:gdLst>
              <a:gd name="T0" fmla="*/ 0 w 156"/>
              <a:gd name="T1" fmla="*/ 49 h 64"/>
              <a:gd name="T2" fmla="*/ 7 w 156"/>
              <a:gd name="T3" fmla="*/ 39 h 64"/>
              <a:gd name="T4" fmla="*/ 14 w 156"/>
              <a:gd name="T5" fmla="*/ 30 h 64"/>
              <a:gd name="T6" fmla="*/ 23 w 156"/>
              <a:gd name="T7" fmla="*/ 22 h 64"/>
              <a:gd name="T8" fmla="*/ 33 w 156"/>
              <a:gd name="T9" fmla="*/ 14 h 64"/>
              <a:gd name="T10" fmla="*/ 42 w 156"/>
              <a:gd name="T11" fmla="*/ 8 h 64"/>
              <a:gd name="T12" fmla="*/ 53 w 156"/>
              <a:gd name="T13" fmla="*/ 3 h 64"/>
              <a:gd name="T14" fmla="*/ 66 w 156"/>
              <a:gd name="T15" fmla="*/ 0 h 64"/>
              <a:gd name="T16" fmla="*/ 80 w 156"/>
              <a:gd name="T17" fmla="*/ 0 h 64"/>
              <a:gd name="T18" fmla="*/ 88 w 156"/>
              <a:gd name="T19" fmla="*/ 0 h 64"/>
              <a:gd name="T20" fmla="*/ 95 w 156"/>
              <a:gd name="T21" fmla="*/ 1 h 64"/>
              <a:gd name="T22" fmla="*/ 102 w 156"/>
              <a:gd name="T23" fmla="*/ 2 h 64"/>
              <a:gd name="T24" fmla="*/ 109 w 156"/>
              <a:gd name="T25" fmla="*/ 4 h 64"/>
              <a:gd name="T26" fmla="*/ 116 w 156"/>
              <a:gd name="T27" fmla="*/ 6 h 64"/>
              <a:gd name="T28" fmla="*/ 122 w 156"/>
              <a:gd name="T29" fmla="*/ 10 h 64"/>
              <a:gd name="T30" fmla="*/ 128 w 156"/>
              <a:gd name="T31" fmla="*/ 13 h 64"/>
              <a:gd name="T32" fmla="*/ 133 w 156"/>
              <a:gd name="T33" fmla="*/ 17 h 64"/>
              <a:gd name="T34" fmla="*/ 139 w 156"/>
              <a:gd name="T35" fmla="*/ 22 h 64"/>
              <a:gd name="T36" fmla="*/ 143 w 156"/>
              <a:gd name="T37" fmla="*/ 27 h 64"/>
              <a:gd name="T38" fmla="*/ 147 w 156"/>
              <a:gd name="T39" fmla="*/ 32 h 64"/>
              <a:gd name="T40" fmla="*/ 150 w 156"/>
              <a:gd name="T41" fmla="*/ 38 h 64"/>
              <a:gd name="T42" fmla="*/ 153 w 156"/>
              <a:gd name="T43" fmla="*/ 44 h 64"/>
              <a:gd name="T44" fmla="*/ 155 w 156"/>
              <a:gd name="T45" fmla="*/ 50 h 64"/>
              <a:gd name="T46" fmla="*/ 156 w 156"/>
              <a:gd name="T47" fmla="*/ 57 h 64"/>
              <a:gd name="T48" fmla="*/ 156 w 156"/>
              <a:gd name="T49" fmla="*/ 64 h 64"/>
              <a:gd name="T50" fmla="*/ 127 w 156"/>
              <a:gd name="T51" fmla="*/ 64 h 64"/>
              <a:gd name="T52" fmla="*/ 113 w 156"/>
              <a:gd name="T53" fmla="*/ 64 h 64"/>
              <a:gd name="T54" fmla="*/ 107 w 156"/>
              <a:gd name="T55" fmla="*/ 64 h 64"/>
              <a:gd name="T56" fmla="*/ 106 w 156"/>
              <a:gd name="T57" fmla="*/ 64 h 64"/>
              <a:gd name="T58" fmla="*/ 94 w 156"/>
              <a:gd name="T59" fmla="*/ 59 h 64"/>
              <a:gd name="T60" fmla="*/ 82 w 156"/>
              <a:gd name="T61" fmla="*/ 55 h 64"/>
              <a:gd name="T62" fmla="*/ 69 w 156"/>
              <a:gd name="T63" fmla="*/ 53 h 64"/>
              <a:gd name="T64" fmla="*/ 56 w 156"/>
              <a:gd name="T65" fmla="*/ 51 h 64"/>
              <a:gd name="T66" fmla="*/ 44 w 156"/>
              <a:gd name="T67" fmla="*/ 50 h 64"/>
              <a:gd name="T68" fmla="*/ 32 w 156"/>
              <a:gd name="T69" fmla="*/ 48 h 64"/>
              <a:gd name="T70" fmla="*/ 19 w 156"/>
              <a:gd name="T71" fmla="*/ 44 h 64"/>
              <a:gd name="T72" fmla="*/ 7 w 156"/>
              <a:gd name="T73" fmla="*/ 41 h 64"/>
              <a:gd name="T74" fmla="*/ 0 w 156"/>
              <a:gd name="T75" fmla="*/ 4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64">
                <a:moveTo>
                  <a:pt x="0" y="49"/>
                </a:moveTo>
                <a:lnTo>
                  <a:pt x="7" y="39"/>
                </a:lnTo>
                <a:lnTo>
                  <a:pt x="14" y="30"/>
                </a:lnTo>
                <a:lnTo>
                  <a:pt x="23" y="22"/>
                </a:lnTo>
                <a:lnTo>
                  <a:pt x="33" y="14"/>
                </a:lnTo>
                <a:lnTo>
                  <a:pt x="42" y="8"/>
                </a:lnTo>
                <a:lnTo>
                  <a:pt x="53" y="3"/>
                </a:lnTo>
                <a:lnTo>
                  <a:pt x="66" y="0"/>
                </a:lnTo>
                <a:lnTo>
                  <a:pt x="80" y="0"/>
                </a:lnTo>
                <a:lnTo>
                  <a:pt x="88" y="0"/>
                </a:lnTo>
                <a:lnTo>
                  <a:pt x="95" y="1"/>
                </a:lnTo>
                <a:lnTo>
                  <a:pt x="102" y="2"/>
                </a:lnTo>
                <a:lnTo>
                  <a:pt x="109" y="4"/>
                </a:lnTo>
                <a:lnTo>
                  <a:pt x="116" y="6"/>
                </a:lnTo>
                <a:lnTo>
                  <a:pt x="122" y="10"/>
                </a:lnTo>
                <a:lnTo>
                  <a:pt x="128" y="13"/>
                </a:lnTo>
                <a:lnTo>
                  <a:pt x="133" y="17"/>
                </a:lnTo>
                <a:lnTo>
                  <a:pt x="139" y="22"/>
                </a:lnTo>
                <a:lnTo>
                  <a:pt x="143" y="27"/>
                </a:lnTo>
                <a:lnTo>
                  <a:pt x="147" y="32"/>
                </a:lnTo>
                <a:lnTo>
                  <a:pt x="150" y="38"/>
                </a:lnTo>
                <a:lnTo>
                  <a:pt x="153" y="44"/>
                </a:lnTo>
                <a:lnTo>
                  <a:pt x="155" y="50"/>
                </a:lnTo>
                <a:lnTo>
                  <a:pt x="156" y="57"/>
                </a:lnTo>
                <a:lnTo>
                  <a:pt x="156" y="64"/>
                </a:lnTo>
                <a:lnTo>
                  <a:pt x="127" y="64"/>
                </a:lnTo>
                <a:lnTo>
                  <a:pt x="113" y="64"/>
                </a:lnTo>
                <a:lnTo>
                  <a:pt x="107" y="64"/>
                </a:lnTo>
                <a:lnTo>
                  <a:pt x="106" y="64"/>
                </a:lnTo>
                <a:lnTo>
                  <a:pt x="94" y="59"/>
                </a:lnTo>
                <a:lnTo>
                  <a:pt x="82" y="55"/>
                </a:lnTo>
                <a:lnTo>
                  <a:pt x="69" y="53"/>
                </a:lnTo>
                <a:lnTo>
                  <a:pt x="56" y="51"/>
                </a:lnTo>
                <a:lnTo>
                  <a:pt x="44" y="50"/>
                </a:lnTo>
                <a:lnTo>
                  <a:pt x="32" y="48"/>
                </a:lnTo>
                <a:lnTo>
                  <a:pt x="19" y="44"/>
                </a:lnTo>
                <a:lnTo>
                  <a:pt x="7" y="41"/>
                </a:lnTo>
                <a:lnTo>
                  <a:pt x="0" y="49"/>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6531" name="Freeform 167"/>
          <p:cNvSpPr>
            <a:spLocks/>
          </p:cNvSpPr>
          <p:nvPr/>
        </p:nvSpPr>
        <p:spPr bwMode="auto">
          <a:xfrm>
            <a:off x="15973888" y="1661053"/>
            <a:ext cx="222278" cy="81019"/>
          </a:xfrm>
          <a:custGeom>
            <a:avLst/>
            <a:gdLst>
              <a:gd name="T0" fmla="*/ 0 w 214"/>
              <a:gd name="T1" fmla="*/ 0 h 78"/>
              <a:gd name="T2" fmla="*/ 4 w 214"/>
              <a:gd name="T3" fmla="*/ 2 h 78"/>
              <a:gd name="T4" fmla="*/ 13 w 214"/>
              <a:gd name="T5" fmla="*/ 5 h 78"/>
              <a:gd name="T6" fmla="*/ 24 w 214"/>
              <a:gd name="T7" fmla="*/ 8 h 78"/>
              <a:gd name="T8" fmla="*/ 37 w 214"/>
              <a:gd name="T9" fmla="*/ 11 h 78"/>
              <a:gd name="T10" fmla="*/ 68 w 214"/>
              <a:gd name="T11" fmla="*/ 16 h 78"/>
              <a:gd name="T12" fmla="*/ 102 w 214"/>
              <a:gd name="T13" fmla="*/ 22 h 78"/>
              <a:gd name="T14" fmla="*/ 136 w 214"/>
              <a:gd name="T15" fmla="*/ 27 h 78"/>
              <a:gd name="T16" fmla="*/ 166 w 214"/>
              <a:gd name="T17" fmla="*/ 31 h 78"/>
              <a:gd name="T18" fmla="*/ 188 w 214"/>
              <a:gd name="T19" fmla="*/ 35 h 78"/>
              <a:gd name="T20" fmla="*/ 198 w 214"/>
              <a:gd name="T21" fmla="*/ 36 h 78"/>
              <a:gd name="T22" fmla="*/ 202 w 214"/>
              <a:gd name="T23" fmla="*/ 36 h 78"/>
              <a:gd name="T24" fmla="*/ 205 w 214"/>
              <a:gd name="T25" fmla="*/ 37 h 78"/>
              <a:gd name="T26" fmla="*/ 208 w 214"/>
              <a:gd name="T27" fmla="*/ 38 h 78"/>
              <a:gd name="T28" fmla="*/ 210 w 214"/>
              <a:gd name="T29" fmla="*/ 40 h 78"/>
              <a:gd name="T30" fmla="*/ 212 w 214"/>
              <a:gd name="T31" fmla="*/ 46 h 78"/>
              <a:gd name="T32" fmla="*/ 214 w 214"/>
              <a:gd name="T33" fmla="*/ 51 h 78"/>
              <a:gd name="T34" fmla="*/ 212 w 214"/>
              <a:gd name="T35" fmla="*/ 54 h 78"/>
              <a:gd name="T36" fmla="*/ 211 w 214"/>
              <a:gd name="T37" fmla="*/ 57 h 78"/>
              <a:gd name="T38" fmla="*/ 209 w 214"/>
              <a:gd name="T39" fmla="*/ 61 h 78"/>
              <a:gd name="T40" fmla="*/ 206 w 214"/>
              <a:gd name="T41" fmla="*/ 64 h 78"/>
              <a:gd name="T42" fmla="*/ 197 w 214"/>
              <a:gd name="T43" fmla="*/ 68 h 78"/>
              <a:gd name="T44" fmla="*/ 187 w 214"/>
              <a:gd name="T45" fmla="*/ 71 h 78"/>
              <a:gd name="T46" fmla="*/ 176 w 214"/>
              <a:gd name="T47" fmla="*/ 75 h 78"/>
              <a:gd name="T48" fmla="*/ 164 w 214"/>
              <a:gd name="T49" fmla="*/ 77 h 78"/>
              <a:gd name="T50" fmla="*/ 152 w 214"/>
              <a:gd name="T51" fmla="*/ 78 h 78"/>
              <a:gd name="T52" fmla="*/ 141 w 214"/>
              <a:gd name="T53" fmla="*/ 78 h 78"/>
              <a:gd name="T54" fmla="*/ 122 w 214"/>
              <a:gd name="T55" fmla="*/ 77 h 78"/>
              <a:gd name="T56" fmla="*/ 102 w 214"/>
              <a:gd name="T57" fmla="*/ 74 h 78"/>
              <a:gd name="T58" fmla="*/ 92 w 214"/>
              <a:gd name="T59" fmla="*/ 71 h 78"/>
              <a:gd name="T60" fmla="*/ 81 w 214"/>
              <a:gd name="T61" fmla="*/ 68 h 78"/>
              <a:gd name="T62" fmla="*/ 71 w 214"/>
              <a:gd name="T63" fmla="*/ 65 h 78"/>
              <a:gd name="T64" fmla="*/ 61 w 214"/>
              <a:gd name="T65" fmla="*/ 62 h 78"/>
              <a:gd name="T66" fmla="*/ 52 w 214"/>
              <a:gd name="T67" fmla="*/ 56 h 78"/>
              <a:gd name="T68" fmla="*/ 43 w 214"/>
              <a:gd name="T69" fmla="*/ 52 h 78"/>
              <a:gd name="T70" fmla="*/ 35 w 214"/>
              <a:gd name="T71" fmla="*/ 47 h 78"/>
              <a:gd name="T72" fmla="*/ 29 w 214"/>
              <a:gd name="T73" fmla="*/ 40 h 78"/>
              <a:gd name="T74" fmla="*/ 22 w 214"/>
              <a:gd name="T75" fmla="*/ 34 h 78"/>
              <a:gd name="T76" fmla="*/ 19 w 214"/>
              <a:gd name="T77" fmla="*/ 27 h 78"/>
              <a:gd name="T78" fmla="*/ 16 w 214"/>
              <a:gd name="T79" fmla="*/ 20 h 78"/>
              <a:gd name="T80" fmla="*/ 15 w 214"/>
              <a:gd name="T81" fmla="*/ 12 h 78"/>
              <a:gd name="T82" fmla="*/ 0 w 214"/>
              <a:gd name="T8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78">
                <a:moveTo>
                  <a:pt x="0" y="0"/>
                </a:moveTo>
                <a:lnTo>
                  <a:pt x="4" y="2"/>
                </a:lnTo>
                <a:lnTo>
                  <a:pt x="13" y="5"/>
                </a:lnTo>
                <a:lnTo>
                  <a:pt x="24" y="8"/>
                </a:lnTo>
                <a:lnTo>
                  <a:pt x="37" y="11"/>
                </a:lnTo>
                <a:lnTo>
                  <a:pt x="68" y="16"/>
                </a:lnTo>
                <a:lnTo>
                  <a:pt x="102" y="22"/>
                </a:lnTo>
                <a:lnTo>
                  <a:pt x="136" y="27"/>
                </a:lnTo>
                <a:lnTo>
                  <a:pt x="166" y="31"/>
                </a:lnTo>
                <a:lnTo>
                  <a:pt x="188" y="35"/>
                </a:lnTo>
                <a:lnTo>
                  <a:pt x="198" y="36"/>
                </a:lnTo>
                <a:lnTo>
                  <a:pt x="202" y="36"/>
                </a:lnTo>
                <a:lnTo>
                  <a:pt x="205" y="37"/>
                </a:lnTo>
                <a:lnTo>
                  <a:pt x="208" y="38"/>
                </a:lnTo>
                <a:lnTo>
                  <a:pt x="210" y="40"/>
                </a:lnTo>
                <a:lnTo>
                  <a:pt x="212" y="46"/>
                </a:lnTo>
                <a:lnTo>
                  <a:pt x="214" y="51"/>
                </a:lnTo>
                <a:lnTo>
                  <a:pt x="212" y="54"/>
                </a:lnTo>
                <a:lnTo>
                  <a:pt x="211" y="57"/>
                </a:lnTo>
                <a:lnTo>
                  <a:pt x="209" y="61"/>
                </a:lnTo>
                <a:lnTo>
                  <a:pt x="206" y="64"/>
                </a:lnTo>
                <a:lnTo>
                  <a:pt x="197" y="68"/>
                </a:lnTo>
                <a:lnTo>
                  <a:pt x="187" y="71"/>
                </a:lnTo>
                <a:lnTo>
                  <a:pt x="176" y="75"/>
                </a:lnTo>
                <a:lnTo>
                  <a:pt x="164" y="77"/>
                </a:lnTo>
                <a:lnTo>
                  <a:pt x="152" y="78"/>
                </a:lnTo>
                <a:lnTo>
                  <a:pt x="141" y="78"/>
                </a:lnTo>
                <a:lnTo>
                  <a:pt x="122" y="77"/>
                </a:lnTo>
                <a:lnTo>
                  <a:pt x="102" y="74"/>
                </a:lnTo>
                <a:lnTo>
                  <a:pt x="92" y="71"/>
                </a:lnTo>
                <a:lnTo>
                  <a:pt x="81" y="68"/>
                </a:lnTo>
                <a:lnTo>
                  <a:pt x="71" y="65"/>
                </a:lnTo>
                <a:lnTo>
                  <a:pt x="61" y="62"/>
                </a:lnTo>
                <a:lnTo>
                  <a:pt x="52" y="56"/>
                </a:lnTo>
                <a:lnTo>
                  <a:pt x="43" y="52"/>
                </a:lnTo>
                <a:lnTo>
                  <a:pt x="35" y="47"/>
                </a:lnTo>
                <a:lnTo>
                  <a:pt x="29" y="40"/>
                </a:lnTo>
                <a:lnTo>
                  <a:pt x="22" y="34"/>
                </a:lnTo>
                <a:lnTo>
                  <a:pt x="19" y="27"/>
                </a:lnTo>
                <a:lnTo>
                  <a:pt x="16" y="20"/>
                </a:lnTo>
                <a:lnTo>
                  <a:pt x="15" y="12"/>
                </a:lnTo>
                <a:lnTo>
                  <a:pt x="0" y="0"/>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6532" name="Freeform 168"/>
          <p:cNvSpPr>
            <a:spLocks/>
          </p:cNvSpPr>
          <p:nvPr/>
        </p:nvSpPr>
        <p:spPr bwMode="auto">
          <a:xfrm>
            <a:off x="15653954" y="1781543"/>
            <a:ext cx="45702" cy="41547"/>
          </a:xfrm>
          <a:custGeom>
            <a:avLst/>
            <a:gdLst>
              <a:gd name="T0" fmla="*/ 44 w 44"/>
              <a:gd name="T1" fmla="*/ 17 h 40"/>
              <a:gd name="T2" fmla="*/ 44 w 44"/>
              <a:gd name="T3" fmla="*/ 23 h 40"/>
              <a:gd name="T4" fmla="*/ 42 w 44"/>
              <a:gd name="T5" fmla="*/ 27 h 40"/>
              <a:gd name="T6" fmla="*/ 39 w 44"/>
              <a:gd name="T7" fmla="*/ 31 h 40"/>
              <a:gd name="T8" fmla="*/ 36 w 44"/>
              <a:gd name="T9" fmla="*/ 33 h 40"/>
              <a:gd name="T10" fmla="*/ 31 w 44"/>
              <a:gd name="T11" fmla="*/ 37 h 40"/>
              <a:gd name="T12" fmla="*/ 27 w 44"/>
              <a:gd name="T13" fmla="*/ 38 h 40"/>
              <a:gd name="T14" fmla="*/ 23 w 44"/>
              <a:gd name="T15" fmla="*/ 39 h 40"/>
              <a:gd name="T16" fmla="*/ 19 w 44"/>
              <a:gd name="T17" fmla="*/ 40 h 40"/>
              <a:gd name="T18" fmla="*/ 13 w 44"/>
              <a:gd name="T19" fmla="*/ 39 h 40"/>
              <a:gd name="T20" fmla="*/ 9 w 44"/>
              <a:gd name="T21" fmla="*/ 38 h 40"/>
              <a:gd name="T22" fmla="*/ 4 w 44"/>
              <a:gd name="T23" fmla="*/ 37 h 40"/>
              <a:gd name="T24" fmla="*/ 2 w 44"/>
              <a:gd name="T25" fmla="*/ 33 h 40"/>
              <a:gd name="T26" fmla="*/ 1 w 44"/>
              <a:gd name="T27" fmla="*/ 27 h 40"/>
              <a:gd name="T28" fmla="*/ 0 w 44"/>
              <a:gd name="T29" fmla="*/ 17 h 40"/>
              <a:gd name="T30" fmla="*/ 1 w 44"/>
              <a:gd name="T31" fmla="*/ 13 h 40"/>
              <a:gd name="T32" fmla="*/ 2 w 44"/>
              <a:gd name="T33" fmla="*/ 10 h 40"/>
              <a:gd name="T34" fmla="*/ 4 w 44"/>
              <a:gd name="T35" fmla="*/ 6 h 40"/>
              <a:gd name="T36" fmla="*/ 8 w 44"/>
              <a:gd name="T37" fmla="*/ 3 h 40"/>
              <a:gd name="T38" fmla="*/ 11 w 44"/>
              <a:gd name="T39" fmla="*/ 2 h 40"/>
              <a:gd name="T40" fmla="*/ 14 w 44"/>
              <a:gd name="T41" fmla="*/ 1 h 40"/>
              <a:gd name="T42" fmla="*/ 18 w 44"/>
              <a:gd name="T43" fmla="*/ 0 h 40"/>
              <a:gd name="T44" fmla="*/ 23 w 44"/>
              <a:gd name="T45" fmla="*/ 0 h 40"/>
              <a:gd name="T46" fmla="*/ 26 w 44"/>
              <a:gd name="T47" fmla="*/ 0 h 40"/>
              <a:gd name="T48" fmla="*/ 30 w 44"/>
              <a:gd name="T49" fmla="*/ 1 h 40"/>
              <a:gd name="T50" fmla="*/ 35 w 44"/>
              <a:gd name="T51" fmla="*/ 2 h 40"/>
              <a:gd name="T52" fmla="*/ 38 w 44"/>
              <a:gd name="T53" fmla="*/ 4 h 40"/>
              <a:gd name="T54" fmla="*/ 40 w 44"/>
              <a:gd name="T55" fmla="*/ 7 h 40"/>
              <a:gd name="T56" fmla="*/ 42 w 44"/>
              <a:gd name="T57" fmla="*/ 10 h 40"/>
              <a:gd name="T58" fmla="*/ 44 w 44"/>
              <a:gd name="T59" fmla="*/ 14 h 40"/>
              <a:gd name="T60" fmla="*/ 44 w 44"/>
              <a:gd name="T6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40">
                <a:moveTo>
                  <a:pt x="44" y="17"/>
                </a:moveTo>
                <a:lnTo>
                  <a:pt x="44" y="23"/>
                </a:lnTo>
                <a:lnTo>
                  <a:pt x="42" y="27"/>
                </a:lnTo>
                <a:lnTo>
                  <a:pt x="39" y="31"/>
                </a:lnTo>
                <a:lnTo>
                  <a:pt x="36" y="33"/>
                </a:lnTo>
                <a:lnTo>
                  <a:pt x="31" y="37"/>
                </a:lnTo>
                <a:lnTo>
                  <a:pt x="27" y="38"/>
                </a:lnTo>
                <a:lnTo>
                  <a:pt x="23" y="39"/>
                </a:lnTo>
                <a:lnTo>
                  <a:pt x="19" y="40"/>
                </a:lnTo>
                <a:lnTo>
                  <a:pt x="13" y="39"/>
                </a:lnTo>
                <a:lnTo>
                  <a:pt x="9" y="38"/>
                </a:lnTo>
                <a:lnTo>
                  <a:pt x="4" y="37"/>
                </a:lnTo>
                <a:lnTo>
                  <a:pt x="2" y="33"/>
                </a:lnTo>
                <a:lnTo>
                  <a:pt x="1" y="27"/>
                </a:lnTo>
                <a:lnTo>
                  <a:pt x="0" y="17"/>
                </a:lnTo>
                <a:lnTo>
                  <a:pt x="1" y="13"/>
                </a:lnTo>
                <a:lnTo>
                  <a:pt x="2" y="10"/>
                </a:lnTo>
                <a:lnTo>
                  <a:pt x="4" y="6"/>
                </a:lnTo>
                <a:lnTo>
                  <a:pt x="8" y="3"/>
                </a:lnTo>
                <a:lnTo>
                  <a:pt x="11" y="2"/>
                </a:lnTo>
                <a:lnTo>
                  <a:pt x="14" y="1"/>
                </a:lnTo>
                <a:lnTo>
                  <a:pt x="18" y="0"/>
                </a:lnTo>
                <a:lnTo>
                  <a:pt x="23" y="0"/>
                </a:lnTo>
                <a:lnTo>
                  <a:pt x="26" y="0"/>
                </a:lnTo>
                <a:lnTo>
                  <a:pt x="30" y="1"/>
                </a:lnTo>
                <a:lnTo>
                  <a:pt x="35" y="2"/>
                </a:lnTo>
                <a:lnTo>
                  <a:pt x="38" y="4"/>
                </a:lnTo>
                <a:lnTo>
                  <a:pt x="40" y="7"/>
                </a:lnTo>
                <a:lnTo>
                  <a:pt x="42" y="10"/>
                </a:lnTo>
                <a:lnTo>
                  <a:pt x="44" y="14"/>
                </a:lnTo>
                <a:lnTo>
                  <a:pt x="44" y="17"/>
                </a:lnTo>
                <a:close/>
              </a:path>
            </a:pathLst>
          </a:custGeom>
          <a:solidFill>
            <a:schemeClr val="bg1">
              <a:lumMod val="95000"/>
            </a:schemeClr>
          </a:solidFill>
          <a:ln>
            <a:solidFill>
              <a:schemeClr val="bg1">
                <a:lumMod val="75000"/>
              </a:schemeClr>
            </a:solidFill>
          </a:ln>
        </p:spPr>
        <p:txBody>
          <a:bodyPr vert="horz" wrap="square" lIns="91206" tIns="45608" rIns="91206" bIns="45608" numCol="1" anchor="t" anchorCtr="0" compatLnSpc="1">
            <a:prstTxWarp prst="textNoShape">
              <a:avLst/>
            </a:prstTxWarp>
          </a:bodyPr>
          <a:lstStyle/>
          <a:p>
            <a:endParaRPr lang="ja"/>
          </a:p>
        </p:txBody>
      </p:sp>
      <p:sp>
        <p:nvSpPr>
          <p:cNvPr id="178" name="Oval 163"/>
          <p:cNvSpPr>
            <a:spLocks noChangeArrowheads="1"/>
          </p:cNvSpPr>
          <p:nvPr/>
        </p:nvSpPr>
        <p:spPr bwMode="auto">
          <a:xfrm>
            <a:off x="3664910" y="4811003"/>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ja"/>
          </a:p>
        </p:txBody>
      </p:sp>
      <p:sp>
        <p:nvSpPr>
          <p:cNvPr id="179" name="Oval 163"/>
          <p:cNvSpPr>
            <a:spLocks noChangeArrowheads="1"/>
          </p:cNvSpPr>
          <p:nvPr/>
        </p:nvSpPr>
        <p:spPr bwMode="auto">
          <a:xfrm>
            <a:off x="4853924" y="4285104"/>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ja"/>
          </a:p>
        </p:txBody>
      </p:sp>
      <p:sp>
        <p:nvSpPr>
          <p:cNvPr id="180" name="Oval 163"/>
          <p:cNvSpPr>
            <a:spLocks noChangeArrowheads="1"/>
          </p:cNvSpPr>
          <p:nvPr/>
        </p:nvSpPr>
        <p:spPr bwMode="auto">
          <a:xfrm>
            <a:off x="3488652" y="5331472"/>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ja"/>
          </a:p>
        </p:txBody>
      </p:sp>
      <p:sp>
        <p:nvSpPr>
          <p:cNvPr id="181" name="Oval 163"/>
          <p:cNvSpPr>
            <a:spLocks noChangeArrowheads="1"/>
          </p:cNvSpPr>
          <p:nvPr/>
        </p:nvSpPr>
        <p:spPr bwMode="auto">
          <a:xfrm>
            <a:off x="8561456" y="3513164"/>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ja"/>
          </a:p>
        </p:txBody>
      </p:sp>
      <p:sp>
        <p:nvSpPr>
          <p:cNvPr id="182" name="Oval 163"/>
          <p:cNvSpPr>
            <a:spLocks noChangeArrowheads="1"/>
          </p:cNvSpPr>
          <p:nvPr/>
        </p:nvSpPr>
        <p:spPr bwMode="auto">
          <a:xfrm>
            <a:off x="8697390" y="3840963"/>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ja"/>
          </a:p>
        </p:txBody>
      </p:sp>
      <p:sp>
        <p:nvSpPr>
          <p:cNvPr id="183" name="Oval 163"/>
          <p:cNvSpPr>
            <a:spLocks noChangeArrowheads="1"/>
          </p:cNvSpPr>
          <p:nvPr/>
        </p:nvSpPr>
        <p:spPr bwMode="auto">
          <a:xfrm>
            <a:off x="10376750" y="3153412"/>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ja"/>
          </a:p>
        </p:txBody>
      </p:sp>
      <p:sp>
        <p:nvSpPr>
          <p:cNvPr id="185" name="Rectangle 156"/>
          <p:cNvSpPr>
            <a:spLocks noChangeArrowheads="1"/>
          </p:cNvSpPr>
          <p:nvPr/>
        </p:nvSpPr>
        <p:spPr bwMode="auto">
          <a:xfrm>
            <a:off x="5094710" y="4170453"/>
            <a:ext cx="17952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dirty="0">
                <a:solidFill>
                  <a:srgbClr val="000000"/>
                </a:solidFill>
                <a:latin typeface="+mn-lt"/>
              </a:rPr>
              <a:t>ワシントンD.C.</a:t>
            </a:r>
            <a:endParaRPr lang="ja" altLang="en-US" sz="2100" dirty="0">
              <a:latin typeface="+mn-lt"/>
            </a:endParaRPr>
          </a:p>
        </p:txBody>
      </p:sp>
      <p:sp>
        <p:nvSpPr>
          <p:cNvPr id="186" name="Rectangle 156"/>
          <p:cNvSpPr>
            <a:spLocks noChangeArrowheads="1"/>
          </p:cNvSpPr>
          <p:nvPr/>
        </p:nvSpPr>
        <p:spPr bwMode="auto">
          <a:xfrm>
            <a:off x="1565402" y="5209782"/>
            <a:ext cx="127445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dirty="0">
                <a:solidFill>
                  <a:srgbClr val="000000"/>
                </a:solidFill>
                <a:latin typeface="+mn-lt"/>
              </a:rPr>
              <a:t>メキシコシティ</a:t>
            </a:r>
            <a:endParaRPr lang="ja" altLang="en-US" sz="2100" dirty="0">
              <a:latin typeface="+mn-lt"/>
            </a:endParaRPr>
          </a:p>
        </p:txBody>
      </p:sp>
      <p:sp>
        <p:nvSpPr>
          <p:cNvPr id="187" name="Rectangle 156"/>
          <p:cNvSpPr>
            <a:spLocks noChangeArrowheads="1"/>
          </p:cNvSpPr>
          <p:nvPr/>
        </p:nvSpPr>
        <p:spPr bwMode="auto">
          <a:xfrm>
            <a:off x="7547326" y="3221234"/>
            <a:ext cx="82234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dirty="0">
                <a:solidFill>
                  <a:srgbClr val="000000"/>
                </a:solidFill>
                <a:latin typeface="+mn-lt"/>
              </a:rPr>
              <a:t>ロンドン</a:t>
            </a:r>
            <a:endParaRPr lang="ja" altLang="en-US" sz="2100" dirty="0">
              <a:latin typeface="+mn-lt"/>
            </a:endParaRPr>
          </a:p>
        </p:txBody>
      </p:sp>
      <p:sp>
        <p:nvSpPr>
          <p:cNvPr id="196" name="Rectangle 156"/>
          <p:cNvSpPr>
            <a:spLocks noChangeArrowheads="1"/>
          </p:cNvSpPr>
          <p:nvPr/>
        </p:nvSpPr>
        <p:spPr bwMode="auto">
          <a:xfrm>
            <a:off x="3500835" y="4589316"/>
            <a:ext cx="537006" cy="19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368123" rtl="0">
              <a:lnSpc>
                <a:spcPts val="1500"/>
              </a:lnSpc>
            </a:pPr>
            <a:r>
              <a:rPr lang="ja" sz="2100" b="1" i="0" u="none" baseline="0" dirty="0">
                <a:solidFill>
                  <a:srgbClr val="FF0000"/>
                </a:solidFill>
                <a:latin typeface="+mn-lt"/>
              </a:rPr>
              <a:t>D</a:t>
            </a:r>
            <a:r>
              <a:rPr lang="ja" sz="2100" b="1" i="0" u="none" baseline="0" dirty="0">
                <a:solidFill>
                  <a:srgbClr val="002060"/>
                </a:solidFill>
                <a:latin typeface="+mn-lt"/>
              </a:rPr>
              <a:t>FW</a:t>
            </a:r>
          </a:p>
        </p:txBody>
      </p:sp>
      <p:sp>
        <p:nvSpPr>
          <p:cNvPr id="197" name="Rectangle 156"/>
          <p:cNvSpPr>
            <a:spLocks noChangeArrowheads="1"/>
          </p:cNvSpPr>
          <p:nvPr/>
        </p:nvSpPr>
        <p:spPr bwMode="auto">
          <a:xfrm>
            <a:off x="8949673" y="3754033"/>
            <a:ext cx="5248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dirty="0">
                <a:solidFill>
                  <a:srgbClr val="000000"/>
                </a:solidFill>
                <a:latin typeface="+mn-lt"/>
              </a:rPr>
              <a:t>パリ</a:t>
            </a:r>
            <a:endParaRPr lang="ja" altLang="en-US" sz="2100" dirty="0">
              <a:latin typeface="+mn-lt"/>
            </a:endParaRPr>
          </a:p>
        </p:txBody>
      </p:sp>
      <p:sp>
        <p:nvSpPr>
          <p:cNvPr id="188" name="Rectangle 156"/>
          <p:cNvSpPr>
            <a:spLocks noChangeArrowheads="1"/>
          </p:cNvSpPr>
          <p:nvPr/>
        </p:nvSpPr>
        <p:spPr bwMode="auto">
          <a:xfrm>
            <a:off x="10610110" y="3053211"/>
            <a:ext cx="92486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a:solidFill>
                  <a:srgbClr val="000000"/>
                </a:solidFill>
                <a:latin typeface="+mn-lt"/>
              </a:rPr>
              <a:t>モスクワ</a:t>
            </a:r>
            <a:endParaRPr lang="ja" altLang="en-US" sz="2100" dirty="0">
              <a:latin typeface="+mn-lt"/>
            </a:endParaRPr>
          </a:p>
        </p:txBody>
      </p:sp>
      <p:sp>
        <p:nvSpPr>
          <p:cNvPr id="189" name="Oval 163"/>
          <p:cNvSpPr>
            <a:spLocks noChangeArrowheads="1"/>
          </p:cNvSpPr>
          <p:nvPr/>
        </p:nvSpPr>
        <p:spPr bwMode="auto">
          <a:xfrm>
            <a:off x="4718615" y="4015698"/>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ja"/>
          </a:p>
        </p:txBody>
      </p:sp>
      <p:sp>
        <p:nvSpPr>
          <p:cNvPr id="190" name="Rectangle 156"/>
          <p:cNvSpPr>
            <a:spLocks noChangeArrowheads="1"/>
          </p:cNvSpPr>
          <p:nvPr/>
        </p:nvSpPr>
        <p:spPr bwMode="auto">
          <a:xfrm>
            <a:off x="3859597" y="3840089"/>
            <a:ext cx="79438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dirty="0">
                <a:solidFill>
                  <a:srgbClr val="000000"/>
                </a:solidFill>
                <a:latin typeface="+mn-lt"/>
              </a:rPr>
              <a:t>オタワ</a:t>
            </a:r>
            <a:endParaRPr lang="ja" altLang="en-US" sz="2100" dirty="0">
              <a:latin typeface="+mn-lt"/>
            </a:endParaRPr>
          </a:p>
        </p:txBody>
      </p:sp>
      <p:sp>
        <p:nvSpPr>
          <p:cNvPr id="194" name="Rectangle 156"/>
          <p:cNvSpPr>
            <a:spLocks noChangeArrowheads="1"/>
          </p:cNvSpPr>
          <p:nvPr/>
        </p:nvSpPr>
        <p:spPr bwMode="auto">
          <a:xfrm>
            <a:off x="9452030" y="2653567"/>
            <a:ext cx="114993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dirty="0">
                <a:solidFill>
                  <a:srgbClr val="000000"/>
                </a:solidFill>
                <a:latin typeface="+mn-lt"/>
              </a:rPr>
              <a:t>ストックホルム</a:t>
            </a:r>
            <a:endParaRPr lang="ja" altLang="en-US" sz="2100" dirty="0">
              <a:latin typeface="+mn-lt"/>
            </a:endParaRPr>
          </a:p>
        </p:txBody>
      </p:sp>
      <p:sp>
        <p:nvSpPr>
          <p:cNvPr id="195" name="Oval 163"/>
          <p:cNvSpPr>
            <a:spLocks noChangeArrowheads="1"/>
          </p:cNvSpPr>
          <p:nvPr/>
        </p:nvSpPr>
        <p:spPr bwMode="auto">
          <a:xfrm>
            <a:off x="9381094" y="3053208"/>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ja"/>
          </a:p>
        </p:txBody>
      </p:sp>
      <p:sp>
        <p:nvSpPr>
          <p:cNvPr id="192" name="Oval 163"/>
          <p:cNvSpPr>
            <a:spLocks noChangeArrowheads="1"/>
          </p:cNvSpPr>
          <p:nvPr/>
        </p:nvSpPr>
        <p:spPr bwMode="auto">
          <a:xfrm>
            <a:off x="16093440" y="8229600"/>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ja"/>
          </a:p>
        </p:txBody>
      </p:sp>
      <p:sp>
        <p:nvSpPr>
          <p:cNvPr id="193" name="Rectangle 156"/>
          <p:cNvSpPr>
            <a:spLocks noChangeArrowheads="1"/>
          </p:cNvSpPr>
          <p:nvPr/>
        </p:nvSpPr>
        <p:spPr bwMode="auto">
          <a:xfrm>
            <a:off x="16346196" y="8039483"/>
            <a:ext cx="7757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a:solidFill>
                  <a:srgbClr val="000000"/>
                </a:solidFill>
                <a:latin typeface="+mn-lt"/>
              </a:rPr>
              <a:t>シドニー</a:t>
            </a:r>
            <a:endParaRPr lang="ja" altLang="en-US" sz="2100" dirty="0">
              <a:latin typeface="+mn-lt"/>
            </a:endParaRPr>
          </a:p>
        </p:txBody>
      </p:sp>
      <p:sp>
        <p:nvSpPr>
          <p:cNvPr id="198" name="Oval 163"/>
          <p:cNvSpPr>
            <a:spLocks noChangeArrowheads="1"/>
          </p:cNvSpPr>
          <p:nvPr/>
        </p:nvSpPr>
        <p:spPr bwMode="auto">
          <a:xfrm>
            <a:off x="6309360" y="7680960"/>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ja"/>
          </a:p>
        </p:txBody>
      </p:sp>
      <p:sp>
        <p:nvSpPr>
          <p:cNvPr id="199" name="Rectangle 156"/>
          <p:cNvSpPr>
            <a:spLocks noChangeArrowheads="1"/>
          </p:cNvSpPr>
          <p:nvPr/>
        </p:nvSpPr>
        <p:spPr bwMode="auto">
          <a:xfrm>
            <a:off x="6513992" y="7552521"/>
            <a:ext cx="153452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a:solidFill>
                  <a:srgbClr val="000000"/>
                </a:solidFill>
                <a:latin typeface="+mn-lt"/>
              </a:rPr>
              <a:t>リオデジャネイロ</a:t>
            </a:r>
            <a:endParaRPr lang="ja" altLang="en-US" sz="2100" dirty="0">
              <a:latin typeface="+mn-lt"/>
            </a:endParaRPr>
          </a:p>
        </p:txBody>
      </p:sp>
      <p:sp>
        <p:nvSpPr>
          <p:cNvPr id="200" name="Oval 163"/>
          <p:cNvSpPr>
            <a:spLocks noChangeArrowheads="1"/>
          </p:cNvSpPr>
          <p:nvPr/>
        </p:nvSpPr>
        <p:spPr bwMode="auto">
          <a:xfrm>
            <a:off x="14447520" y="4297680"/>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ja"/>
          </a:p>
        </p:txBody>
      </p:sp>
      <p:sp>
        <p:nvSpPr>
          <p:cNvPr id="201" name="Rectangle 156"/>
          <p:cNvSpPr>
            <a:spLocks noChangeArrowheads="1"/>
          </p:cNvSpPr>
          <p:nvPr/>
        </p:nvSpPr>
        <p:spPr bwMode="auto">
          <a:xfrm>
            <a:off x="14663837" y="4130452"/>
            <a:ext cx="7373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dirty="0">
                <a:solidFill>
                  <a:srgbClr val="000000"/>
                </a:solidFill>
                <a:latin typeface="+mn-lt"/>
              </a:rPr>
              <a:t>北京</a:t>
            </a:r>
            <a:endParaRPr lang="ja" altLang="en-US" sz="2100" dirty="0">
              <a:latin typeface="+mn-lt"/>
            </a:endParaRPr>
          </a:p>
        </p:txBody>
      </p:sp>
      <p:sp>
        <p:nvSpPr>
          <p:cNvPr id="191" name="Oval 163"/>
          <p:cNvSpPr>
            <a:spLocks noChangeArrowheads="1"/>
          </p:cNvSpPr>
          <p:nvPr/>
        </p:nvSpPr>
        <p:spPr bwMode="auto">
          <a:xfrm>
            <a:off x="9134958" y="3498461"/>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ja"/>
          </a:p>
        </p:txBody>
      </p:sp>
      <p:sp>
        <p:nvSpPr>
          <p:cNvPr id="202" name="Rectangle 156"/>
          <p:cNvSpPr>
            <a:spLocks noChangeArrowheads="1"/>
          </p:cNvSpPr>
          <p:nvPr/>
        </p:nvSpPr>
        <p:spPr bwMode="auto">
          <a:xfrm>
            <a:off x="9407008" y="3396695"/>
            <a:ext cx="64120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dirty="0">
                <a:solidFill>
                  <a:srgbClr val="000000"/>
                </a:solidFill>
                <a:latin typeface="+mn-lt"/>
              </a:rPr>
              <a:t>ベルリン</a:t>
            </a:r>
            <a:endParaRPr lang="ja" altLang="en-US" sz="2100" dirty="0">
              <a:latin typeface="+mn-lt"/>
            </a:endParaRPr>
          </a:p>
        </p:txBody>
      </p:sp>
      <p:sp>
        <p:nvSpPr>
          <p:cNvPr id="203" name="Oval 163"/>
          <p:cNvSpPr>
            <a:spLocks noChangeArrowheads="1"/>
          </p:cNvSpPr>
          <p:nvPr/>
        </p:nvSpPr>
        <p:spPr bwMode="auto">
          <a:xfrm>
            <a:off x="15524204" y="4573594"/>
            <a:ext cx="137160" cy="137160"/>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endParaRPr lang="ja"/>
          </a:p>
        </p:txBody>
      </p:sp>
      <p:sp>
        <p:nvSpPr>
          <p:cNvPr id="204" name="Rectangle 156"/>
          <p:cNvSpPr>
            <a:spLocks noChangeArrowheads="1"/>
          </p:cNvSpPr>
          <p:nvPr/>
        </p:nvSpPr>
        <p:spPr bwMode="auto">
          <a:xfrm>
            <a:off x="15744342" y="4441316"/>
            <a:ext cx="63337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dirty="0">
                <a:solidFill>
                  <a:srgbClr val="000000"/>
                </a:solidFill>
                <a:latin typeface="+mn-lt"/>
              </a:rPr>
              <a:t>東京</a:t>
            </a:r>
            <a:endParaRPr lang="ja" altLang="en-US" sz="2100" dirty="0">
              <a:latin typeface="+mn-lt"/>
            </a:endParaRPr>
          </a:p>
        </p:txBody>
      </p:sp>
    </p:spTree>
    <p:extLst>
      <p:ext uri="{BB962C8B-B14F-4D97-AF65-F5344CB8AC3E}">
        <p14:creationId xmlns:p14="http://schemas.microsoft.com/office/powerpoint/2010/main" val="2337539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30"/>
        <p:cNvGrpSpPr/>
        <p:nvPr/>
      </p:nvGrpSpPr>
      <p:grpSpPr>
        <a:xfrm>
          <a:off x="0" y="0"/>
          <a:ext cx="0" cy="0"/>
          <a:chOff x="0" y="0"/>
          <a:chExt cx="0" cy="0"/>
        </a:xfrm>
      </p:grpSpPr>
      <p:grpSp>
        <p:nvGrpSpPr>
          <p:cNvPr id="85" name="Shape 841"/>
          <p:cNvGrpSpPr/>
          <p:nvPr/>
        </p:nvGrpSpPr>
        <p:grpSpPr>
          <a:xfrm>
            <a:off x="899710" y="1976494"/>
            <a:ext cx="10964042" cy="7168918"/>
            <a:chOff x="5157992" y="1665628"/>
            <a:chExt cx="2936367" cy="1919171"/>
          </a:xfrm>
        </p:grpSpPr>
        <p:sp>
          <p:nvSpPr>
            <p:cNvPr id="86" name="Shape 842"/>
            <p:cNvSpPr/>
            <p:nvPr/>
          </p:nvSpPr>
          <p:spPr>
            <a:xfrm>
              <a:off x="5379187" y="1665628"/>
              <a:ext cx="365958" cy="271518"/>
            </a:xfrm>
            <a:custGeom>
              <a:avLst/>
              <a:gdLst/>
              <a:ahLst/>
              <a:cxnLst/>
              <a:rect l="0" t="0" r="0" b="0"/>
              <a:pathLst>
                <a:path w="120000" h="120000" extrusionOk="0">
                  <a:moveTo>
                    <a:pt x="120000" y="29684"/>
                  </a:moveTo>
                  <a:cubicBezTo>
                    <a:pt x="120000" y="29684"/>
                    <a:pt x="108793" y="101684"/>
                    <a:pt x="106459" y="105473"/>
                  </a:cubicBezTo>
                  <a:cubicBezTo>
                    <a:pt x="104591" y="109894"/>
                    <a:pt x="106926" y="108631"/>
                    <a:pt x="106926" y="113052"/>
                  </a:cubicBezTo>
                  <a:cubicBezTo>
                    <a:pt x="106926" y="116842"/>
                    <a:pt x="105992" y="120000"/>
                    <a:pt x="105992" y="120000"/>
                  </a:cubicBezTo>
                  <a:cubicBezTo>
                    <a:pt x="75175" y="109263"/>
                    <a:pt x="75175" y="109263"/>
                    <a:pt x="75175" y="109263"/>
                  </a:cubicBezTo>
                  <a:cubicBezTo>
                    <a:pt x="70038" y="108631"/>
                    <a:pt x="70038" y="108631"/>
                    <a:pt x="70038" y="108631"/>
                  </a:cubicBezTo>
                  <a:cubicBezTo>
                    <a:pt x="68171" y="109263"/>
                    <a:pt x="68171" y="109263"/>
                    <a:pt x="68171" y="109263"/>
                  </a:cubicBezTo>
                  <a:cubicBezTo>
                    <a:pt x="65836" y="108631"/>
                    <a:pt x="65836" y="108631"/>
                    <a:pt x="65836" y="108631"/>
                  </a:cubicBezTo>
                  <a:cubicBezTo>
                    <a:pt x="63968" y="109263"/>
                    <a:pt x="63968" y="109263"/>
                    <a:pt x="63968" y="109263"/>
                  </a:cubicBezTo>
                  <a:cubicBezTo>
                    <a:pt x="50428" y="109894"/>
                    <a:pt x="50428" y="109894"/>
                    <a:pt x="50428" y="109894"/>
                  </a:cubicBezTo>
                  <a:cubicBezTo>
                    <a:pt x="49027" y="108631"/>
                    <a:pt x="49027" y="108631"/>
                    <a:pt x="49027" y="108631"/>
                  </a:cubicBezTo>
                  <a:cubicBezTo>
                    <a:pt x="47626" y="109263"/>
                    <a:pt x="47626" y="109263"/>
                    <a:pt x="47626" y="109263"/>
                  </a:cubicBezTo>
                  <a:cubicBezTo>
                    <a:pt x="46225" y="109894"/>
                    <a:pt x="46225" y="109894"/>
                    <a:pt x="46225" y="109894"/>
                  </a:cubicBezTo>
                  <a:cubicBezTo>
                    <a:pt x="45291" y="109894"/>
                    <a:pt x="45291" y="109894"/>
                    <a:pt x="45291" y="109894"/>
                  </a:cubicBezTo>
                  <a:cubicBezTo>
                    <a:pt x="43891" y="109263"/>
                    <a:pt x="43891" y="109263"/>
                    <a:pt x="43891" y="109263"/>
                  </a:cubicBezTo>
                  <a:cubicBezTo>
                    <a:pt x="43891" y="108631"/>
                    <a:pt x="43891" y="108631"/>
                    <a:pt x="43891" y="108631"/>
                  </a:cubicBezTo>
                  <a:cubicBezTo>
                    <a:pt x="41556" y="108631"/>
                    <a:pt x="41556" y="108631"/>
                    <a:pt x="41556" y="108631"/>
                  </a:cubicBezTo>
                  <a:cubicBezTo>
                    <a:pt x="40155" y="108000"/>
                    <a:pt x="40155" y="108000"/>
                    <a:pt x="40155" y="108000"/>
                  </a:cubicBezTo>
                  <a:cubicBezTo>
                    <a:pt x="39688" y="106736"/>
                    <a:pt x="39688" y="106736"/>
                    <a:pt x="39688" y="106736"/>
                  </a:cubicBezTo>
                  <a:cubicBezTo>
                    <a:pt x="39688" y="106105"/>
                    <a:pt x="39688" y="106105"/>
                    <a:pt x="39688" y="106105"/>
                  </a:cubicBezTo>
                  <a:cubicBezTo>
                    <a:pt x="37821" y="105473"/>
                    <a:pt x="37821" y="105473"/>
                    <a:pt x="37821" y="105473"/>
                  </a:cubicBezTo>
                  <a:cubicBezTo>
                    <a:pt x="34085" y="104210"/>
                    <a:pt x="34085" y="104210"/>
                    <a:pt x="34085" y="104210"/>
                  </a:cubicBezTo>
                  <a:cubicBezTo>
                    <a:pt x="31750" y="102947"/>
                    <a:pt x="31750" y="102947"/>
                    <a:pt x="31750" y="102947"/>
                  </a:cubicBezTo>
                  <a:cubicBezTo>
                    <a:pt x="30817" y="102315"/>
                    <a:pt x="30817" y="102315"/>
                    <a:pt x="30817" y="102315"/>
                  </a:cubicBezTo>
                  <a:cubicBezTo>
                    <a:pt x="28015" y="102947"/>
                    <a:pt x="28015" y="102947"/>
                    <a:pt x="28015" y="102947"/>
                  </a:cubicBezTo>
                  <a:cubicBezTo>
                    <a:pt x="23813" y="104210"/>
                    <a:pt x="23813" y="104210"/>
                    <a:pt x="23813" y="104210"/>
                  </a:cubicBezTo>
                  <a:cubicBezTo>
                    <a:pt x="18677" y="102315"/>
                    <a:pt x="18677" y="102315"/>
                    <a:pt x="18677" y="102315"/>
                  </a:cubicBezTo>
                  <a:cubicBezTo>
                    <a:pt x="15408" y="98526"/>
                    <a:pt x="15408" y="98526"/>
                    <a:pt x="15408" y="98526"/>
                  </a:cubicBezTo>
                  <a:cubicBezTo>
                    <a:pt x="15408" y="98526"/>
                    <a:pt x="16809" y="94105"/>
                    <a:pt x="16342" y="88421"/>
                  </a:cubicBezTo>
                  <a:cubicBezTo>
                    <a:pt x="15875" y="82105"/>
                    <a:pt x="13540" y="80842"/>
                    <a:pt x="13540" y="80842"/>
                  </a:cubicBezTo>
                  <a:cubicBezTo>
                    <a:pt x="11206" y="80842"/>
                    <a:pt x="11206" y="80842"/>
                    <a:pt x="11206" y="80842"/>
                  </a:cubicBezTo>
                  <a:cubicBezTo>
                    <a:pt x="9338" y="79578"/>
                    <a:pt x="9338" y="79578"/>
                    <a:pt x="9338" y="79578"/>
                  </a:cubicBezTo>
                  <a:cubicBezTo>
                    <a:pt x="9338" y="79578"/>
                    <a:pt x="9338" y="75789"/>
                    <a:pt x="7003" y="75789"/>
                  </a:cubicBezTo>
                  <a:cubicBezTo>
                    <a:pt x="4669" y="75789"/>
                    <a:pt x="4669" y="75789"/>
                    <a:pt x="4669" y="75789"/>
                  </a:cubicBezTo>
                  <a:cubicBezTo>
                    <a:pt x="1867" y="75157"/>
                    <a:pt x="1867" y="75157"/>
                    <a:pt x="1867" y="75157"/>
                  </a:cubicBezTo>
                  <a:cubicBezTo>
                    <a:pt x="0" y="73263"/>
                    <a:pt x="0" y="73263"/>
                    <a:pt x="0" y="73263"/>
                  </a:cubicBezTo>
                  <a:cubicBezTo>
                    <a:pt x="466" y="68842"/>
                    <a:pt x="466" y="68842"/>
                    <a:pt x="466" y="68842"/>
                  </a:cubicBezTo>
                  <a:cubicBezTo>
                    <a:pt x="1400" y="65052"/>
                    <a:pt x="1400" y="65052"/>
                    <a:pt x="1400" y="65052"/>
                  </a:cubicBezTo>
                  <a:cubicBezTo>
                    <a:pt x="1867" y="64421"/>
                    <a:pt x="1867" y="64421"/>
                    <a:pt x="1867" y="64421"/>
                  </a:cubicBezTo>
                  <a:cubicBezTo>
                    <a:pt x="2334" y="66315"/>
                    <a:pt x="2334" y="66315"/>
                    <a:pt x="2334" y="66315"/>
                  </a:cubicBezTo>
                  <a:cubicBezTo>
                    <a:pt x="2801" y="66947"/>
                    <a:pt x="2801" y="66947"/>
                    <a:pt x="2801" y="66947"/>
                  </a:cubicBezTo>
                  <a:cubicBezTo>
                    <a:pt x="3268" y="66315"/>
                    <a:pt x="3268" y="66315"/>
                    <a:pt x="3268" y="66315"/>
                  </a:cubicBezTo>
                  <a:cubicBezTo>
                    <a:pt x="3268" y="63789"/>
                    <a:pt x="3268" y="63789"/>
                    <a:pt x="3268" y="63789"/>
                  </a:cubicBezTo>
                  <a:cubicBezTo>
                    <a:pt x="5136" y="62526"/>
                    <a:pt x="5136" y="62526"/>
                    <a:pt x="5136" y="62526"/>
                  </a:cubicBezTo>
                  <a:cubicBezTo>
                    <a:pt x="5136" y="61894"/>
                    <a:pt x="5136" y="61894"/>
                    <a:pt x="5136" y="61894"/>
                  </a:cubicBezTo>
                  <a:cubicBezTo>
                    <a:pt x="4202" y="60631"/>
                    <a:pt x="4202" y="60631"/>
                    <a:pt x="4202" y="60631"/>
                  </a:cubicBezTo>
                  <a:cubicBezTo>
                    <a:pt x="3735" y="60000"/>
                    <a:pt x="3735" y="60000"/>
                    <a:pt x="3735" y="60000"/>
                  </a:cubicBezTo>
                  <a:cubicBezTo>
                    <a:pt x="3268" y="55578"/>
                    <a:pt x="3268" y="55578"/>
                    <a:pt x="3268" y="55578"/>
                  </a:cubicBezTo>
                  <a:cubicBezTo>
                    <a:pt x="6536" y="54947"/>
                    <a:pt x="6536" y="54947"/>
                    <a:pt x="6536" y="54947"/>
                  </a:cubicBezTo>
                  <a:cubicBezTo>
                    <a:pt x="7470" y="53684"/>
                    <a:pt x="7470" y="53684"/>
                    <a:pt x="7470" y="53684"/>
                  </a:cubicBezTo>
                  <a:cubicBezTo>
                    <a:pt x="4669" y="50526"/>
                    <a:pt x="4669" y="50526"/>
                    <a:pt x="4669" y="50526"/>
                  </a:cubicBezTo>
                  <a:cubicBezTo>
                    <a:pt x="3735" y="49263"/>
                    <a:pt x="3735" y="49263"/>
                    <a:pt x="3735" y="49263"/>
                  </a:cubicBezTo>
                  <a:cubicBezTo>
                    <a:pt x="2801" y="40421"/>
                    <a:pt x="2801" y="40421"/>
                    <a:pt x="2801" y="40421"/>
                  </a:cubicBezTo>
                  <a:cubicBezTo>
                    <a:pt x="2801" y="37894"/>
                    <a:pt x="2801" y="37894"/>
                    <a:pt x="2801" y="37894"/>
                  </a:cubicBezTo>
                  <a:cubicBezTo>
                    <a:pt x="3735" y="37263"/>
                    <a:pt x="3735" y="37263"/>
                    <a:pt x="3735" y="37263"/>
                  </a:cubicBezTo>
                  <a:cubicBezTo>
                    <a:pt x="3735" y="25894"/>
                    <a:pt x="3735" y="25894"/>
                    <a:pt x="3735" y="25894"/>
                  </a:cubicBezTo>
                  <a:cubicBezTo>
                    <a:pt x="1400" y="23368"/>
                    <a:pt x="1400" y="23368"/>
                    <a:pt x="1400" y="23368"/>
                  </a:cubicBezTo>
                  <a:cubicBezTo>
                    <a:pt x="1400" y="14526"/>
                    <a:pt x="1400" y="14526"/>
                    <a:pt x="1400" y="14526"/>
                  </a:cubicBezTo>
                  <a:cubicBezTo>
                    <a:pt x="3735" y="10736"/>
                    <a:pt x="3735" y="10736"/>
                    <a:pt x="3735" y="10736"/>
                  </a:cubicBezTo>
                  <a:cubicBezTo>
                    <a:pt x="4669" y="6315"/>
                    <a:pt x="4669" y="6315"/>
                    <a:pt x="4669" y="6315"/>
                  </a:cubicBezTo>
                  <a:cubicBezTo>
                    <a:pt x="9805" y="13263"/>
                    <a:pt x="9805" y="13263"/>
                    <a:pt x="9805" y="13263"/>
                  </a:cubicBezTo>
                  <a:cubicBezTo>
                    <a:pt x="15408" y="18947"/>
                    <a:pt x="15408" y="18947"/>
                    <a:pt x="15408" y="18947"/>
                  </a:cubicBezTo>
                  <a:cubicBezTo>
                    <a:pt x="19610" y="21473"/>
                    <a:pt x="19610" y="21473"/>
                    <a:pt x="19610" y="21473"/>
                  </a:cubicBezTo>
                  <a:cubicBezTo>
                    <a:pt x="22879" y="22736"/>
                    <a:pt x="22879" y="22736"/>
                    <a:pt x="22879" y="22736"/>
                  </a:cubicBezTo>
                  <a:cubicBezTo>
                    <a:pt x="24280" y="22736"/>
                    <a:pt x="24280" y="22736"/>
                    <a:pt x="24280" y="22736"/>
                  </a:cubicBezTo>
                  <a:cubicBezTo>
                    <a:pt x="25680" y="22736"/>
                    <a:pt x="25680" y="22736"/>
                    <a:pt x="25680" y="22736"/>
                  </a:cubicBezTo>
                  <a:cubicBezTo>
                    <a:pt x="26614" y="27157"/>
                    <a:pt x="26614" y="27157"/>
                    <a:pt x="26614" y="27157"/>
                  </a:cubicBezTo>
                  <a:cubicBezTo>
                    <a:pt x="30350" y="26526"/>
                    <a:pt x="30350" y="26526"/>
                    <a:pt x="30350" y="26526"/>
                  </a:cubicBezTo>
                  <a:cubicBezTo>
                    <a:pt x="30817" y="32842"/>
                    <a:pt x="30817" y="32842"/>
                    <a:pt x="30817" y="32842"/>
                  </a:cubicBezTo>
                  <a:cubicBezTo>
                    <a:pt x="29416" y="35368"/>
                    <a:pt x="29416" y="35368"/>
                    <a:pt x="29416" y="35368"/>
                  </a:cubicBezTo>
                  <a:cubicBezTo>
                    <a:pt x="25214" y="38526"/>
                    <a:pt x="25214" y="38526"/>
                    <a:pt x="25214" y="38526"/>
                  </a:cubicBezTo>
                  <a:cubicBezTo>
                    <a:pt x="22412" y="43578"/>
                    <a:pt x="22412" y="43578"/>
                    <a:pt x="22412" y="43578"/>
                  </a:cubicBezTo>
                  <a:cubicBezTo>
                    <a:pt x="21478" y="46105"/>
                    <a:pt x="21478" y="46105"/>
                    <a:pt x="21478" y="46105"/>
                  </a:cubicBezTo>
                  <a:cubicBezTo>
                    <a:pt x="22412" y="46736"/>
                    <a:pt x="22412" y="46736"/>
                    <a:pt x="22412" y="46736"/>
                  </a:cubicBezTo>
                  <a:cubicBezTo>
                    <a:pt x="24280" y="44210"/>
                    <a:pt x="24280" y="44210"/>
                    <a:pt x="24280" y="44210"/>
                  </a:cubicBezTo>
                  <a:cubicBezTo>
                    <a:pt x="25680" y="41684"/>
                    <a:pt x="25680" y="41684"/>
                    <a:pt x="25680" y="41684"/>
                  </a:cubicBezTo>
                  <a:cubicBezTo>
                    <a:pt x="29883" y="37894"/>
                    <a:pt x="29883" y="37894"/>
                    <a:pt x="29883" y="37894"/>
                  </a:cubicBezTo>
                  <a:cubicBezTo>
                    <a:pt x="32684" y="36000"/>
                    <a:pt x="32684" y="36000"/>
                    <a:pt x="32684" y="36000"/>
                  </a:cubicBezTo>
                  <a:cubicBezTo>
                    <a:pt x="32217" y="38526"/>
                    <a:pt x="32217" y="38526"/>
                    <a:pt x="32217" y="38526"/>
                  </a:cubicBezTo>
                  <a:cubicBezTo>
                    <a:pt x="30817" y="40421"/>
                    <a:pt x="30817" y="40421"/>
                    <a:pt x="30817" y="40421"/>
                  </a:cubicBezTo>
                  <a:cubicBezTo>
                    <a:pt x="28949" y="46736"/>
                    <a:pt x="28949" y="46736"/>
                    <a:pt x="28949" y="46736"/>
                  </a:cubicBezTo>
                  <a:cubicBezTo>
                    <a:pt x="24280" y="50526"/>
                    <a:pt x="24280" y="50526"/>
                    <a:pt x="24280" y="50526"/>
                  </a:cubicBezTo>
                  <a:cubicBezTo>
                    <a:pt x="21478" y="54315"/>
                    <a:pt x="21478" y="54315"/>
                    <a:pt x="21478" y="54315"/>
                  </a:cubicBezTo>
                  <a:cubicBezTo>
                    <a:pt x="21478" y="57473"/>
                    <a:pt x="21478" y="57473"/>
                    <a:pt x="21478" y="57473"/>
                  </a:cubicBezTo>
                  <a:cubicBezTo>
                    <a:pt x="23346" y="58105"/>
                    <a:pt x="23346" y="58105"/>
                    <a:pt x="23346" y="58105"/>
                  </a:cubicBezTo>
                  <a:cubicBezTo>
                    <a:pt x="25680" y="54947"/>
                    <a:pt x="25680" y="54947"/>
                    <a:pt x="25680" y="54947"/>
                  </a:cubicBezTo>
                  <a:cubicBezTo>
                    <a:pt x="28015" y="52421"/>
                    <a:pt x="28015" y="52421"/>
                    <a:pt x="28015" y="52421"/>
                  </a:cubicBezTo>
                  <a:cubicBezTo>
                    <a:pt x="30350" y="51789"/>
                    <a:pt x="30350" y="51789"/>
                    <a:pt x="30350" y="51789"/>
                  </a:cubicBezTo>
                  <a:cubicBezTo>
                    <a:pt x="32217" y="49263"/>
                    <a:pt x="32217" y="49263"/>
                    <a:pt x="32217" y="49263"/>
                  </a:cubicBezTo>
                  <a:cubicBezTo>
                    <a:pt x="33151" y="42947"/>
                    <a:pt x="33151" y="42947"/>
                    <a:pt x="33151" y="42947"/>
                  </a:cubicBezTo>
                  <a:cubicBezTo>
                    <a:pt x="35019" y="37894"/>
                    <a:pt x="35019" y="37894"/>
                    <a:pt x="35019" y="37894"/>
                  </a:cubicBezTo>
                  <a:cubicBezTo>
                    <a:pt x="37354" y="34105"/>
                    <a:pt x="37354" y="34105"/>
                    <a:pt x="37354" y="34105"/>
                  </a:cubicBezTo>
                  <a:cubicBezTo>
                    <a:pt x="37821" y="31578"/>
                    <a:pt x="37821" y="31578"/>
                    <a:pt x="37821" y="31578"/>
                  </a:cubicBezTo>
                  <a:cubicBezTo>
                    <a:pt x="36420" y="26526"/>
                    <a:pt x="36420" y="26526"/>
                    <a:pt x="36420" y="26526"/>
                  </a:cubicBezTo>
                  <a:cubicBezTo>
                    <a:pt x="36420" y="21473"/>
                    <a:pt x="36420" y="21473"/>
                    <a:pt x="36420" y="21473"/>
                  </a:cubicBezTo>
                  <a:cubicBezTo>
                    <a:pt x="35019" y="22105"/>
                    <a:pt x="35019" y="22105"/>
                    <a:pt x="35019" y="22105"/>
                  </a:cubicBezTo>
                  <a:cubicBezTo>
                    <a:pt x="34085" y="24000"/>
                    <a:pt x="34085" y="24000"/>
                    <a:pt x="34085" y="24000"/>
                  </a:cubicBezTo>
                  <a:cubicBezTo>
                    <a:pt x="34552" y="29052"/>
                    <a:pt x="34552" y="29052"/>
                    <a:pt x="34552" y="29052"/>
                  </a:cubicBezTo>
                  <a:cubicBezTo>
                    <a:pt x="35486" y="32842"/>
                    <a:pt x="35486" y="32842"/>
                    <a:pt x="35486" y="32842"/>
                  </a:cubicBezTo>
                  <a:cubicBezTo>
                    <a:pt x="35486" y="34105"/>
                    <a:pt x="35486" y="34105"/>
                    <a:pt x="35486" y="34105"/>
                  </a:cubicBezTo>
                  <a:cubicBezTo>
                    <a:pt x="34552" y="33473"/>
                    <a:pt x="34552" y="33473"/>
                    <a:pt x="34552" y="33473"/>
                  </a:cubicBezTo>
                  <a:cubicBezTo>
                    <a:pt x="33618" y="32210"/>
                    <a:pt x="33618" y="32210"/>
                    <a:pt x="33618" y="32210"/>
                  </a:cubicBezTo>
                  <a:cubicBezTo>
                    <a:pt x="32684" y="29052"/>
                    <a:pt x="32684" y="29052"/>
                    <a:pt x="32684" y="29052"/>
                  </a:cubicBezTo>
                  <a:cubicBezTo>
                    <a:pt x="31750" y="25894"/>
                    <a:pt x="31750" y="25894"/>
                    <a:pt x="31750" y="25894"/>
                  </a:cubicBezTo>
                  <a:cubicBezTo>
                    <a:pt x="31750" y="23368"/>
                    <a:pt x="31750" y="23368"/>
                    <a:pt x="31750" y="23368"/>
                  </a:cubicBezTo>
                  <a:cubicBezTo>
                    <a:pt x="34085" y="20210"/>
                    <a:pt x="34085" y="20210"/>
                    <a:pt x="34085" y="20210"/>
                  </a:cubicBezTo>
                  <a:cubicBezTo>
                    <a:pt x="35019" y="17684"/>
                    <a:pt x="35019" y="17684"/>
                    <a:pt x="35019" y="17684"/>
                  </a:cubicBezTo>
                  <a:cubicBezTo>
                    <a:pt x="34552" y="15157"/>
                    <a:pt x="34552" y="15157"/>
                    <a:pt x="34552" y="15157"/>
                  </a:cubicBezTo>
                  <a:cubicBezTo>
                    <a:pt x="36887" y="18315"/>
                    <a:pt x="36887" y="18315"/>
                    <a:pt x="36887" y="18315"/>
                  </a:cubicBezTo>
                  <a:cubicBezTo>
                    <a:pt x="37354" y="18947"/>
                    <a:pt x="37354" y="18947"/>
                    <a:pt x="37354" y="18947"/>
                  </a:cubicBezTo>
                  <a:cubicBezTo>
                    <a:pt x="37821" y="15157"/>
                    <a:pt x="37821" y="15157"/>
                    <a:pt x="37821" y="15157"/>
                  </a:cubicBezTo>
                  <a:cubicBezTo>
                    <a:pt x="36887" y="9473"/>
                    <a:pt x="36887" y="9473"/>
                    <a:pt x="36887" y="9473"/>
                  </a:cubicBezTo>
                  <a:cubicBezTo>
                    <a:pt x="37354" y="7578"/>
                    <a:pt x="37354" y="7578"/>
                    <a:pt x="37354" y="7578"/>
                  </a:cubicBezTo>
                  <a:cubicBezTo>
                    <a:pt x="35953" y="6947"/>
                    <a:pt x="35953" y="6947"/>
                    <a:pt x="35953" y="6947"/>
                  </a:cubicBezTo>
                  <a:cubicBezTo>
                    <a:pt x="35486" y="0"/>
                    <a:pt x="35486" y="0"/>
                    <a:pt x="35486" y="0"/>
                  </a:cubicBezTo>
                  <a:cubicBezTo>
                    <a:pt x="35486" y="0"/>
                    <a:pt x="62101" y="10105"/>
                    <a:pt x="67704" y="12000"/>
                  </a:cubicBezTo>
                  <a:cubicBezTo>
                    <a:pt x="72840" y="13894"/>
                    <a:pt x="107392" y="26526"/>
                    <a:pt x="109727" y="27157"/>
                  </a:cubicBezTo>
                  <a:cubicBezTo>
                    <a:pt x="112062" y="28421"/>
                    <a:pt x="114863" y="28421"/>
                    <a:pt x="114863" y="28421"/>
                  </a:cubicBezTo>
                  <a:lnTo>
                    <a:pt x="120000" y="2968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87" name="Shape 843"/>
            <p:cNvSpPr/>
            <p:nvPr/>
          </p:nvSpPr>
          <p:spPr>
            <a:xfrm>
              <a:off x="5925594" y="2621841"/>
              <a:ext cx="384509" cy="394627"/>
            </a:xfrm>
            <a:custGeom>
              <a:avLst/>
              <a:gdLst/>
              <a:ahLst/>
              <a:cxnLst/>
              <a:rect l="0" t="0" r="0" b="0"/>
              <a:pathLst>
                <a:path w="120000" h="120000" extrusionOk="0">
                  <a:moveTo>
                    <a:pt x="17894" y="0"/>
                  </a:moveTo>
                  <a:lnTo>
                    <a:pt x="119999" y="11794"/>
                  </a:lnTo>
                  <a:lnTo>
                    <a:pt x="119473" y="22564"/>
                  </a:lnTo>
                  <a:lnTo>
                    <a:pt x="117894" y="22564"/>
                  </a:lnTo>
                  <a:lnTo>
                    <a:pt x="110526" y="115897"/>
                  </a:lnTo>
                  <a:lnTo>
                    <a:pt x="47894" y="110256"/>
                  </a:lnTo>
                  <a:lnTo>
                    <a:pt x="47368" y="114871"/>
                  </a:lnTo>
                  <a:lnTo>
                    <a:pt x="16842" y="111794"/>
                  </a:lnTo>
                  <a:lnTo>
                    <a:pt x="15263" y="120000"/>
                  </a:lnTo>
                  <a:lnTo>
                    <a:pt x="0" y="117948"/>
                  </a:lnTo>
                  <a:lnTo>
                    <a:pt x="17894"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88" name="Shape 844"/>
            <p:cNvSpPr/>
            <p:nvPr/>
          </p:nvSpPr>
          <p:spPr>
            <a:xfrm>
              <a:off x="6068941" y="2696044"/>
              <a:ext cx="762272" cy="752153"/>
            </a:xfrm>
            <a:custGeom>
              <a:avLst/>
              <a:gdLst/>
              <a:ahLst/>
              <a:cxnLst/>
              <a:rect l="0" t="0" r="0" b="0"/>
              <a:pathLst>
                <a:path w="120000" h="120000" extrusionOk="0">
                  <a:moveTo>
                    <a:pt x="118407" y="68071"/>
                  </a:moveTo>
                  <a:lnTo>
                    <a:pt x="118938" y="65919"/>
                  </a:lnTo>
                  <a:lnTo>
                    <a:pt x="120000" y="64573"/>
                  </a:lnTo>
                  <a:lnTo>
                    <a:pt x="119469" y="62959"/>
                  </a:lnTo>
                  <a:lnTo>
                    <a:pt x="118938" y="60807"/>
                  </a:lnTo>
                  <a:lnTo>
                    <a:pt x="118672" y="59999"/>
                  </a:lnTo>
                  <a:lnTo>
                    <a:pt x="118672" y="58385"/>
                  </a:lnTo>
                  <a:lnTo>
                    <a:pt x="118407" y="57847"/>
                  </a:lnTo>
                  <a:lnTo>
                    <a:pt x="117345" y="55426"/>
                  </a:lnTo>
                  <a:lnTo>
                    <a:pt x="117345" y="54887"/>
                  </a:lnTo>
                  <a:lnTo>
                    <a:pt x="115486" y="53273"/>
                  </a:lnTo>
                  <a:lnTo>
                    <a:pt x="115486" y="35246"/>
                  </a:lnTo>
                  <a:lnTo>
                    <a:pt x="112831" y="34977"/>
                  </a:lnTo>
                  <a:lnTo>
                    <a:pt x="112300" y="35515"/>
                  </a:lnTo>
                  <a:lnTo>
                    <a:pt x="111504" y="35246"/>
                  </a:lnTo>
                  <a:lnTo>
                    <a:pt x="110707" y="34439"/>
                  </a:lnTo>
                  <a:lnTo>
                    <a:pt x="109646" y="33901"/>
                  </a:lnTo>
                  <a:lnTo>
                    <a:pt x="108318" y="33901"/>
                  </a:lnTo>
                  <a:lnTo>
                    <a:pt x="106725" y="32825"/>
                  </a:lnTo>
                  <a:lnTo>
                    <a:pt x="105663" y="31479"/>
                  </a:lnTo>
                  <a:lnTo>
                    <a:pt x="104336" y="31210"/>
                  </a:lnTo>
                  <a:lnTo>
                    <a:pt x="102212" y="31748"/>
                  </a:lnTo>
                  <a:lnTo>
                    <a:pt x="101681" y="31479"/>
                  </a:lnTo>
                  <a:lnTo>
                    <a:pt x="100353" y="31210"/>
                  </a:lnTo>
                  <a:lnTo>
                    <a:pt x="99292" y="32017"/>
                  </a:lnTo>
                  <a:lnTo>
                    <a:pt x="98761" y="32286"/>
                  </a:lnTo>
                  <a:lnTo>
                    <a:pt x="97964" y="31748"/>
                  </a:lnTo>
                  <a:lnTo>
                    <a:pt x="96902" y="31748"/>
                  </a:lnTo>
                  <a:lnTo>
                    <a:pt x="96371" y="32556"/>
                  </a:lnTo>
                  <a:lnTo>
                    <a:pt x="95044" y="33363"/>
                  </a:lnTo>
                  <a:lnTo>
                    <a:pt x="93982" y="33632"/>
                  </a:lnTo>
                  <a:lnTo>
                    <a:pt x="93451" y="32825"/>
                  </a:lnTo>
                  <a:lnTo>
                    <a:pt x="92654" y="32017"/>
                  </a:lnTo>
                  <a:lnTo>
                    <a:pt x="90530" y="32286"/>
                  </a:lnTo>
                  <a:lnTo>
                    <a:pt x="89203" y="31479"/>
                  </a:lnTo>
                  <a:lnTo>
                    <a:pt x="88141" y="31748"/>
                  </a:lnTo>
                  <a:lnTo>
                    <a:pt x="87610" y="32825"/>
                  </a:lnTo>
                  <a:lnTo>
                    <a:pt x="87079" y="33094"/>
                  </a:lnTo>
                  <a:lnTo>
                    <a:pt x="86814" y="31748"/>
                  </a:lnTo>
                  <a:lnTo>
                    <a:pt x="86283" y="31210"/>
                  </a:lnTo>
                  <a:lnTo>
                    <a:pt x="84690" y="32286"/>
                  </a:lnTo>
                  <a:lnTo>
                    <a:pt x="84424" y="31210"/>
                  </a:lnTo>
                  <a:lnTo>
                    <a:pt x="82831" y="30134"/>
                  </a:lnTo>
                  <a:lnTo>
                    <a:pt x="82300" y="30134"/>
                  </a:lnTo>
                  <a:lnTo>
                    <a:pt x="81769" y="30941"/>
                  </a:lnTo>
                  <a:lnTo>
                    <a:pt x="80973" y="31479"/>
                  </a:lnTo>
                  <a:lnTo>
                    <a:pt x="80176" y="31210"/>
                  </a:lnTo>
                  <a:lnTo>
                    <a:pt x="79911" y="29865"/>
                  </a:lnTo>
                  <a:lnTo>
                    <a:pt x="79115" y="29865"/>
                  </a:lnTo>
                  <a:lnTo>
                    <a:pt x="78318" y="28251"/>
                  </a:lnTo>
                  <a:lnTo>
                    <a:pt x="76194" y="28251"/>
                  </a:lnTo>
                  <a:lnTo>
                    <a:pt x="75398" y="28789"/>
                  </a:lnTo>
                  <a:lnTo>
                    <a:pt x="74601" y="27982"/>
                  </a:lnTo>
                  <a:lnTo>
                    <a:pt x="74336" y="27982"/>
                  </a:lnTo>
                  <a:lnTo>
                    <a:pt x="73008" y="28251"/>
                  </a:lnTo>
                  <a:lnTo>
                    <a:pt x="71415" y="27174"/>
                  </a:lnTo>
                  <a:lnTo>
                    <a:pt x="69292" y="27174"/>
                  </a:lnTo>
                  <a:lnTo>
                    <a:pt x="68761" y="25291"/>
                  </a:lnTo>
                  <a:lnTo>
                    <a:pt x="67699" y="24753"/>
                  </a:lnTo>
                  <a:lnTo>
                    <a:pt x="67168" y="25022"/>
                  </a:lnTo>
                  <a:lnTo>
                    <a:pt x="66371" y="24753"/>
                  </a:lnTo>
                  <a:lnTo>
                    <a:pt x="65575" y="25022"/>
                  </a:lnTo>
                  <a:lnTo>
                    <a:pt x="64778" y="25022"/>
                  </a:lnTo>
                  <a:lnTo>
                    <a:pt x="64247" y="24215"/>
                  </a:lnTo>
                  <a:lnTo>
                    <a:pt x="62389" y="22331"/>
                  </a:lnTo>
                  <a:lnTo>
                    <a:pt x="63451" y="1614"/>
                  </a:lnTo>
                  <a:lnTo>
                    <a:pt x="36902" y="0"/>
                  </a:lnTo>
                  <a:lnTo>
                    <a:pt x="33185" y="48968"/>
                  </a:lnTo>
                  <a:lnTo>
                    <a:pt x="1592" y="46008"/>
                  </a:lnTo>
                  <a:lnTo>
                    <a:pt x="1327" y="48430"/>
                  </a:lnTo>
                  <a:lnTo>
                    <a:pt x="0" y="48430"/>
                  </a:lnTo>
                  <a:lnTo>
                    <a:pt x="530" y="49237"/>
                  </a:lnTo>
                  <a:lnTo>
                    <a:pt x="1858" y="50044"/>
                  </a:lnTo>
                  <a:lnTo>
                    <a:pt x="2654" y="51121"/>
                  </a:lnTo>
                  <a:lnTo>
                    <a:pt x="2920" y="51928"/>
                  </a:lnTo>
                  <a:lnTo>
                    <a:pt x="3451" y="53004"/>
                  </a:lnTo>
                  <a:lnTo>
                    <a:pt x="3982" y="53273"/>
                  </a:lnTo>
                  <a:lnTo>
                    <a:pt x="4778" y="53811"/>
                  </a:lnTo>
                  <a:lnTo>
                    <a:pt x="5575" y="54349"/>
                  </a:lnTo>
                  <a:lnTo>
                    <a:pt x="5840" y="55156"/>
                  </a:lnTo>
                  <a:lnTo>
                    <a:pt x="6902" y="56502"/>
                  </a:lnTo>
                  <a:lnTo>
                    <a:pt x="7964" y="57309"/>
                  </a:lnTo>
                  <a:lnTo>
                    <a:pt x="10088" y="60269"/>
                  </a:lnTo>
                  <a:lnTo>
                    <a:pt x="10884" y="60269"/>
                  </a:lnTo>
                  <a:lnTo>
                    <a:pt x="11681" y="61076"/>
                  </a:lnTo>
                  <a:lnTo>
                    <a:pt x="12743" y="61883"/>
                  </a:lnTo>
                  <a:lnTo>
                    <a:pt x="14070" y="62959"/>
                  </a:lnTo>
                  <a:lnTo>
                    <a:pt x="14601" y="64035"/>
                  </a:lnTo>
                  <a:lnTo>
                    <a:pt x="14601" y="65919"/>
                  </a:lnTo>
                  <a:lnTo>
                    <a:pt x="15663" y="67533"/>
                  </a:lnTo>
                  <a:lnTo>
                    <a:pt x="15929" y="68609"/>
                  </a:lnTo>
                  <a:lnTo>
                    <a:pt x="15663" y="69686"/>
                  </a:lnTo>
                  <a:lnTo>
                    <a:pt x="15663" y="71031"/>
                  </a:lnTo>
                  <a:lnTo>
                    <a:pt x="15929" y="72645"/>
                  </a:lnTo>
                  <a:lnTo>
                    <a:pt x="17256" y="73991"/>
                  </a:lnTo>
                  <a:lnTo>
                    <a:pt x="17522" y="74798"/>
                  </a:lnTo>
                  <a:lnTo>
                    <a:pt x="17787" y="75067"/>
                  </a:lnTo>
                  <a:lnTo>
                    <a:pt x="18318" y="75605"/>
                  </a:lnTo>
                  <a:lnTo>
                    <a:pt x="18849" y="76143"/>
                  </a:lnTo>
                  <a:lnTo>
                    <a:pt x="19646" y="76950"/>
                  </a:lnTo>
                  <a:lnTo>
                    <a:pt x="20707" y="77757"/>
                  </a:lnTo>
                  <a:lnTo>
                    <a:pt x="21504" y="78565"/>
                  </a:lnTo>
                  <a:lnTo>
                    <a:pt x="22300" y="78834"/>
                  </a:lnTo>
                  <a:lnTo>
                    <a:pt x="23362" y="79641"/>
                  </a:lnTo>
                  <a:lnTo>
                    <a:pt x="24955" y="80448"/>
                  </a:lnTo>
                  <a:lnTo>
                    <a:pt x="26814" y="81793"/>
                  </a:lnTo>
                  <a:lnTo>
                    <a:pt x="27610" y="82062"/>
                  </a:lnTo>
                  <a:lnTo>
                    <a:pt x="28938" y="82600"/>
                  </a:lnTo>
                  <a:lnTo>
                    <a:pt x="30000" y="82600"/>
                  </a:lnTo>
                  <a:lnTo>
                    <a:pt x="30530" y="81524"/>
                  </a:lnTo>
                  <a:lnTo>
                    <a:pt x="31327" y="80717"/>
                  </a:lnTo>
                  <a:lnTo>
                    <a:pt x="31858" y="80179"/>
                  </a:lnTo>
                  <a:lnTo>
                    <a:pt x="32654" y="79910"/>
                  </a:lnTo>
                  <a:lnTo>
                    <a:pt x="32654" y="78565"/>
                  </a:lnTo>
                  <a:lnTo>
                    <a:pt x="33185" y="77488"/>
                  </a:lnTo>
                  <a:lnTo>
                    <a:pt x="33716" y="76143"/>
                  </a:lnTo>
                  <a:lnTo>
                    <a:pt x="35044" y="74529"/>
                  </a:lnTo>
                  <a:lnTo>
                    <a:pt x="36902" y="74260"/>
                  </a:lnTo>
                  <a:lnTo>
                    <a:pt x="37964" y="73991"/>
                  </a:lnTo>
                  <a:lnTo>
                    <a:pt x="39292" y="73991"/>
                  </a:lnTo>
                  <a:lnTo>
                    <a:pt x="40619" y="74529"/>
                  </a:lnTo>
                  <a:lnTo>
                    <a:pt x="42212" y="74798"/>
                  </a:lnTo>
                  <a:lnTo>
                    <a:pt x="43008" y="74798"/>
                  </a:lnTo>
                  <a:lnTo>
                    <a:pt x="45132" y="75067"/>
                  </a:lnTo>
                  <a:lnTo>
                    <a:pt x="45929" y="75605"/>
                  </a:lnTo>
                  <a:lnTo>
                    <a:pt x="46725" y="77219"/>
                  </a:lnTo>
                  <a:lnTo>
                    <a:pt x="47256" y="77219"/>
                  </a:lnTo>
                  <a:lnTo>
                    <a:pt x="48584" y="78565"/>
                  </a:lnTo>
                  <a:lnTo>
                    <a:pt x="49646" y="79103"/>
                  </a:lnTo>
                  <a:lnTo>
                    <a:pt x="50442" y="80717"/>
                  </a:lnTo>
                  <a:lnTo>
                    <a:pt x="52035" y="82869"/>
                  </a:lnTo>
                  <a:lnTo>
                    <a:pt x="53097" y="86098"/>
                  </a:lnTo>
                  <a:lnTo>
                    <a:pt x="53893" y="87174"/>
                  </a:lnTo>
                  <a:lnTo>
                    <a:pt x="54955" y="89327"/>
                  </a:lnTo>
                  <a:lnTo>
                    <a:pt x="54955" y="90134"/>
                  </a:lnTo>
                  <a:lnTo>
                    <a:pt x="55752" y="92286"/>
                  </a:lnTo>
                  <a:lnTo>
                    <a:pt x="57876" y="94170"/>
                  </a:lnTo>
                  <a:lnTo>
                    <a:pt x="58407" y="96322"/>
                  </a:lnTo>
                  <a:lnTo>
                    <a:pt x="61061" y="99551"/>
                  </a:lnTo>
                  <a:lnTo>
                    <a:pt x="62389" y="100089"/>
                  </a:lnTo>
                  <a:lnTo>
                    <a:pt x="62123" y="102511"/>
                  </a:lnTo>
                  <a:lnTo>
                    <a:pt x="61592" y="103049"/>
                  </a:lnTo>
                  <a:lnTo>
                    <a:pt x="62123" y="103587"/>
                  </a:lnTo>
                  <a:lnTo>
                    <a:pt x="62920" y="104394"/>
                  </a:lnTo>
                  <a:lnTo>
                    <a:pt x="62920" y="106008"/>
                  </a:lnTo>
                  <a:lnTo>
                    <a:pt x="64513" y="108968"/>
                  </a:lnTo>
                  <a:lnTo>
                    <a:pt x="65309" y="110582"/>
                  </a:lnTo>
                  <a:lnTo>
                    <a:pt x="66106" y="111928"/>
                  </a:lnTo>
                  <a:lnTo>
                    <a:pt x="66637" y="113273"/>
                  </a:lnTo>
                  <a:lnTo>
                    <a:pt x="68761" y="113542"/>
                  </a:lnTo>
                  <a:lnTo>
                    <a:pt x="70088" y="114887"/>
                  </a:lnTo>
                  <a:lnTo>
                    <a:pt x="72477" y="114887"/>
                  </a:lnTo>
                  <a:lnTo>
                    <a:pt x="74336" y="116771"/>
                  </a:lnTo>
                  <a:lnTo>
                    <a:pt x="75398" y="116771"/>
                  </a:lnTo>
                  <a:lnTo>
                    <a:pt x="75929" y="117578"/>
                  </a:lnTo>
                  <a:lnTo>
                    <a:pt x="77256" y="117847"/>
                  </a:lnTo>
                  <a:lnTo>
                    <a:pt x="77522" y="117309"/>
                  </a:lnTo>
                  <a:lnTo>
                    <a:pt x="80176" y="117847"/>
                  </a:lnTo>
                  <a:lnTo>
                    <a:pt x="80176" y="118116"/>
                  </a:lnTo>
                  <a:lnTo>
                    <a:pt x="80973" y="118923"/>
                  </a:lnTo>
                  <a:lnTo>
                    <a:pt x="82300" y="119999"/>
                  </a:lnTo>
                  <a:lnTo>
                    <a:pt x="83097" y="119461"/>
                  </a:lnTo>
                  <a:lnTo>
                    <a:pt x="83362" y="118923"/>
                  </a:lnTo>
                  <a:lnTo>
                    <a:pt x="85221" y="118654"/>
                  </a:lnTo>
                  <a:lnTo>
                    <a:pt x="84690" y="117309"/>
                  </a:lnTo>
                  <a:lnTo>
                    <a:pt x="84690" y="116502"/>
                  </a:lnTo>
                  <a:lnTo>
                    <a:pt x="84424" y="115426"/>
                  </a:lnTo>
                  <a:lnTo>
                    <a:pt x="84159" y="114349"/>
                  </a:lnTo>
                  <a:lnTo>
                    <a:pt x="83362" y="113811"/>
                  </a:lnTo>
                  <a:lnTo>
                    <a:pt x="82831" y="112197"/>
                  </a:lnTo>
                  <a:lnTo>
                    <a:pt x="82566" y="110582"/>
                  </a:lnTo>
                  <a:lnTo>
                    <a:pt x="81769" y="108699"/>
                  </a:lnTo>
                  <a:lnTo>
                    <a:pt x="81769" y="107085"/>
                  </a:lnTo>
                  <a:lnTo>
                    <a:pt x="82566" y="104663"/>
                  </a:lnTo>
                  <a:lnTo>
                    <a:pt x="83362" y="102242"/>
                  </a:lnTo>
                  <a:lnTo>
                    <a:pt x="84424" y="99551"/>
                  </a:lnTo>
                  <a:lnTo>
                    <a:pt x="84159" y="99013"/>
                  </a:lnTo>
                  <a:lnTo>
                    <a:pt x="83362" y="98475"/>
                  </a:lnTo>
                  <a:lnTo>
                    <a:pt x="82566" y="97668"/>
                  </a:lnTo>
                  <a:lnTo>
                    <a:pt x="82566" y="97130"/>
                  </a:lnTo>
                  <a:lnTo>
                    <a:pt x="83097" y="97399"/>
                  </a:lnTo>
                  <a:lnTo>
                    <a:pt x="85486" y="97130"/>
                  </a:lnTo>
                  <a:lnTo>
                    <a:pt x="85752" y="97130"/>
                  </a:lnTo>
                  <a:lnTo>
                    <a:pt x="86548" y="95515"/>
                  </a:lnTo>
                  <a:lnTo>
                    <a:pt x="85752" y="95515"/>
                  </a:lnTo>
                  <a:lnTo>
                    <a:pt x="85486" y="94977"/>
                  </a:lnTo>
                  <a:lnTo>
                    <a:pt x="85486" y="94439"/>
                  </a:lnTo>
                  <a:lnTo>
                    <a:pt x="86017" y="94170"/>
                  </a:lnTo>
                  <a:lnTo>
                    <a:pt x="87079" y="94170"/>
                  </a:lnTo>
                  <a:lnTo>
                    <a:pt x="88407" y="94170"/>
                  </a:lnTo>
                  <a:lnTo>
                    <a:pt x="88938" y="94439"/>
                  </a:lnTo>
                  <a:lnTo>
                    <a:pt x="89734" y="94170"/>
                  </a:lnTo>
                  <a:lnTo>
                    <a:pt x="91061" y="93094"/>
                  </a:lnTo>
                  <a:lnTo>
                    <a:pt x="90530" y="93094"/>
                  </a:lnTo>
                  <a:lnTo>
                    <a:pt x="89469" y="93901"/>
                  </a:lnTo>
                  <a:lnTo>
                    <a:pt x="89203" y="92825"/>
                  </a:lnTo>
                  <a:lnTo>
                    <a:pt x="89734" y="91210"/>
                  </a:lnTo>
                  <a:lnTo>
                    <a:pt x="90265" y="91748"/>
                  </a:lnTo>
                  <a:lnTo>
                    <a:pt x="90796" y="92017"/>
                  </a:lnTo>
                  <a:lnTo>
                    <a:pt x="92123" y="92017"/>
                  </a:lnTo>
                  <a:lnTo>
                    <a:pt x="92654" y="91479"/>
                  </a:lnTo>
                  <a:lnTo>
                    <a:pt x="92389" y="90403"/>
                  </a:lnTo>
                  <a:lnTo>
                    <a:pt x="91592" y="89327"/>
                  </a:lnTo>
                  <a:lnTo>
                    <a:pt x="91858" y="89058"/>
                  </a:lnTo>
                  <a:lnTo>
                    <a:pt x="92654" y="89058"/>
                  </a:lnTo>
                  <a:lnTo>
                    <a:pt x="93451" y="88520"/>
                  </a:lnTo>
                  <a:lnTo>
                    <a:pt x="93982" y="89058"/>
                  </a:lnTo>
                  <a:lnTo>
                    <a:pt x="94778" y="88520"/>
                  </a:lnTo>
                  <a:lnTo>
                    <a:pt x="95044" y="89058"/>
                  </a:lnTo>
                  <a:lnTo>
                    <a:pt x="95840" y="89596"/>
                  </a:lnTo>
                  <a:lnTo>
                    <a:pt x="96637" y="89058"/>
                  </a:lnTo>
                  <a:lnTo>
                    <a:pt x="97433" y="88520"/>
                  </a:lnTo>
                  <a:lnTo>
                    <a:pt x="99292" y="87982"/>
                  </a:lnTo>
                  <a:lnTo>
                    <a:pt x="101150" y="87713"/>
                  </a:lnTo>
                  <a:lnTo>
                    <a:pt x="104070" y="86098"/>
                  </a:lnTo>
                  <a:lnTo>
                    <a:pt x="104867" y="84484"/>
                  </a:lnTo>
                  <a:lnTo>
                    <a:pt x="105132" y="83139"/>
                  </a:lnTo>
                  <a:lnTo>
                    <a:pt x="105929" y="82600"/>
                  </a:lnTo>
                  <a:lnTo>
                    <a:pt x="106725" y="82331"/>
                  </a:lnTo>
                  <a:lnTo>
                    <a:pt x="106991" y="82062"/>
                  </a:lnTo>
                  <a:lnTo>
                    <a:pt x="107787" y="81524"/>
                  </a:lnTo>
                  <a:lnTo>
                    <a:pt x="107522" y="80717"/>
                  </a:lnTo>
                  <a:lnTo>
                    <a:pt x="107256" y="79910"/>
                  </a:lnTo>
                  <a:lnTo>
                    <a:pt x="106991" y="79641"/>
                  </a:lnTo>
                  <a:lnTo>
                    <a:pt x="106725" y="79103"/>
                  </a:lnTo>
                  <a:lnTo>
                    <a:pt x="106991" y="78295"/>
                  </a:lnTo>
                  <a:lnTo>
                    <a:pt x="108053" y="77488"/>
                  </a:lnTo>
                  <a:lnTo>
                    <a:pt x="108849" y="76950"/>
                  </a:lnTo>
                  <a:lnTo>
                    <a:pt x="109380" y="76950"/>
                  </a:lnTo>
                  <a:lnTo>
                    <a:pt x="109380" y="77757"/>
                  </a:lnTo>
                  <a:lnTo>
                    <a:pt x="109380" y="78834"/>
                  </a:lnTo>
                  <a:lnTo>
                    <a:pt x="109380" y="80448"/>
                  </a:lnTo>
                  <a:lnTo>
                    <a:pt x="109646" y="80717"/>
                  </a:lnTo>
                  <a:lnTo>
                    <a:pt x="111238" y="79372"/>
                  </a:lnTo>
                  <a:lnTo>
                    <a:pt x="112566" y="79103"/>
                  </a:lnTo>
                  <a:lnTo>
                    <a:pt x="116548" y="77488"/>
                  </a:lnTo>
                  <a:lnTo>
                    <a:pt x="117079" y="77219"/>
                  </a:lnTo>
                  <a:lnTo>
                    <a:pt x="117876" y="75874"/>
                  </a:lnTo>
                  <a:lnTo>
                    <a:pt x="118672" y="73183"/>
                  </a:lnTo>
                  <a:lnTo>
                    <a:pt x="118672" y="72107"/>
                  </a:lnTo>
                  <a:lnTo>
                    <a:pt x="117876" y="70224"/>
                  </a:lnTo>
                  <a:lnTo>
                    <a:pt x="118407" y="68878"/>
                  </a:lnTo>
                  <a:lnTo>
                    <a:pt x="118407" y="68071"/>
                  </a:lnTo>
                  <a:close/>
                </a:path>
              </a:pathLst>
            </a:custGeom>
            <a:solidFill>
              <a:schemeClr val="accent1">
                <a:lumMod val="75000"/>
              </a:schemeClr>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89" name="Shape 845"/>
            <p:cNvSpPr/>
            <p:nvPr/>
          </p:nvSpPr>
          <p:spPr>
            <a:xfrm>
              <a:off x="5613601" y="2574619"/>
              <a:ext cx="369329" cy="435102"/>
            </a:xfrm>
            <a:custGeom>
              <a:avLst/>
              <a:gdLst/>
              <a:ahLst/>
              <a:cxnLst/>
              <a:rect l="0" t="0" r="0" b="0"/>
              <a:pathLst>
                <a:path w="120000" h="120000" extrusionOk="0">
                  <a:moveTo>
                    <a:pt x="33822" y="0"/>
                  </a:moveTo>
                  <a:cubicBezTo>
                    <a:pt x="33822" y="0"/>
                    <a:pt x="31969" y="7500"/>
                    <a:pt x="31505" y="9868"/>
                  </a:cubicBezTo>
                  <a:cubicBezTo>
                    <a:pt x="30579" y="11447"/>
                    <a:pt x="28725" y="16973"/>
                    <a:pt x="28725" y="16973"/>
                  </a:cubicBezTo>
                  <a:cubicBezTo>
                    <a:pt x="27335" y="17763"/>
                    <a:pt x="27335" y="17763"/>
                    <a:pt x="27335" y="17763"/>
                  </a:cubicBezTo>
                  <a:cubicBezTo>
                    <a:pt x="25945" y="16973"/>
                    <a:pt x="25945" y="16973"/>
                    <a:pt x="25945" y="16973"/>
                  </a:cubicBezTo>
                  <a:cubicBezTo>
                    <a:pt x="23629" y="15394"/>
                    <a:pt x="23629" y="15394"/>
                    <a:pt x="23629" y="15394"/>
                  </a:cubicBezTo>
                  <a:cubicBezTo>
                    <a:pt x="21776" y="16184"/>
                    <a:pt x="21776" y="16184"/>
                    <a:pt x="21776" y="16184"/>
                  </a:cubicBezTo>
                  <a:cubicBezTo>
                    <a:pt x="20849" y="14605"/>
                    <a:pt x="20849" y="14605"/>
                    <a:pt x="20849" y="14605"/>
                  </a:cubicBezTo>
                  <a:cubicBezTo>
                    <a:pt x="17606" y="15394"/>
                    <a:pt x="17606" y="15394"/>
                    <a:pt x="17606" y="15394"/>
                  </a:cubicBezTo>
                  <a:cubicBezTo>
                    <a:pt x="16216" y="16578"/>
                    <a:pt x="16216" y="16578"/>
                    <a:pt x="16216" y="16578"/>
                  </a:cubicBezTo>
                  <a:cubicBezTo>
                    <a:pt x="16216" y="20921"/>
                    <a:pt x="16216" y="20921"/>
                    <a:pt x="16216" y="20921"/>
                  </a:cubicBezTo>
                  <a:cubicBezTo>
                    <a:pt x="16216" y="26447"/>
                    <a:pt x="16216" y="26447"/>
                    <a:pt x="16216" y="26447"/>
                  </a:cubicBezTo>
                  <a:cubicBezTo>
                    <a:pt x="16216" y="31578"/>
                    <a:pt x="16216" y="31578"/>
                    <a:pt x="16216" y="31578"/>
                  </a:cubicBezTo>
                  <a:cubicBezTo>
                    <a:pt x="15752" y="33157"/>
                    <a:pt x="15752" y="33157"/>
                    <a:pt x="15752" y="33157"/>
                  </a:cubicBezTo>
                  <a:cubicBezTo>
                    <a:pt x="14362" y="35131"/>
                    <a:pt x="14362" y="35131"/>
                    <a:pt x="14362" y="35131"/>
                  </a:cubicBezTo>
                  <a:cubicBezTo>
                    <a:pt x="13899" y="37105"/>
                    <a:pt x="13899" y="37105"/>
                    <a:pt x="13899" y="37105"/>
                  </a:cubicBezTo>
                  <a:cubicBezTo>
                    <a:pt x="13899" y="39868"/>
                    <a:pt x="13899" y="39868"/>
                    <a:pt x="13899" y="39868"/>
                  </a:cubicBezTo>
                  <a:cubicBezTo>
                    <a:pt x="15752" y="43421"/>
                    <a:pt x="15752" y="43421"/>
                    <a:pt x="15752" y="43421"/>
                  </a:cubicBezTo>
                  <a:cubicBezTo>
                    <a:pt x="16216" y="46973"/>
                    <a:pt x="16216" y="46973"/>
                    <a:pt x="16216" y="46973"/>
                  </a:cubicBezTo>
                  <a:cubicBezTo>
                    <a:pt x="17142" y="48157"/>
                    <a:pt x="17142" y="48157"/>
                    <a:pt x="17142" y="48157"/>
                  </a:cubicBezTo>
                  <a:cubicBezTo>
                    <a:pt x="19459" y="50526"/>
                    <a:pt x="19459" y="50526"/>
                    <a:pt x="19459" y="50526"/>
                  </a:cubicBezTo>
                  <a:cubicBezTo>
                    <a:pt x="18069" y="51315"/>
                    <a:pt x="18069" y="51315"/>
                    <a:pt x="18069" y="51315"/>
                  </a:cubicBezTo>
                  <a:cubicBezTo>
                    <a:pt x="15752" y="52894"/>
                    <a:pt x="15752" y="52894"/>
                    <a:pt x="15752" y="52894"/>
                  </a:cubicBezTo>
                  <a:cubicBezTo>
                    <a:pt x="11119" y="55657"/>
                    <a:pt x="11119" y="55657"/>
                    <a:pt x="11119" y="55657"/>
                  </a:cubicBezTo>
                  <a:cubicBezTo>
                    <a:pt x="9729" y="60789"/>
                    <a:pt x="9729" y="60789"/>
                    <a:pt x="9729" y="60789"/>
                  </a:cubicBezTo>
                  <a:cubicBezTo>
                    <a:pt x="7876" y="63947"/>
                    <a:pt x="7876" y="63947"/>
                    <a:pt x="7876" y="63947"/>
                  </a:cubicBezTo>
                  <a:cubicBezTo>
                    <a:pt x="6023" y="65526"/>
                    <a:pt x="6023" y="65526"/>
                    <a:pt x="6023" y="65526"/>
                  </a:cubicBezTo>
                  <a:cubicBezTo>
                    <a:pt x="5096" y="65921"/>
                    <a:pt x="5096" y="65921"/>
                    <a:pt x="5096" y="65921"/>
                  </a:cubicBezTo>
                  <a:cubicBezTo>
                    <a:pt x="4169" y="67500"/>
                    <a:pt x="4169" y="67500"/>
                    <a:pt x="4169" y="67500"/>
                  </a:cubicBezTo>
                  <a:cubicBezTo>
                    <a:pt x="4633" y="70263"/>
                    <a:pt x="4633" y="70263"/>
                    <a:pt x="4633" y="70263"/>
                  </a:cubicBezTo>
                  <a:cubicBezTo>
                    <a:pt x="4169" y="72236"/>
                    <a:pt x="4169" y="72236"/>
                    <a:pt x="4169" y="72236"/>
                  </a:cubicBezTo>
                  <a:cubicBezTo>
                    <a:pt x="6949" y="74210"/>
                    <a:pt x="6949" y="74210"/>
                    <a:pt x="6949" y="74210"/>
                  </a:cubicBezTo>
                  <a:cubicBezTo>
                    <a:pt x="6023" y="75789"/>
                    <a:pt x="6023" y="75789"/>
                    <a:pt x="6023" y="75789"/>
                  </a:cubicBezTo>
                  <a:cubicBezTo>
                    <a:pt x="2316" y="77368"/>
                    <a:pt x="2316" y="77368"/>
                    <a:pt x="2316" y="77368"/>
                  </a:cubicBezTo>
                  <a:cubicBezTo>
                    <a:pt x="1389" y="78947"/>
                    <a:pt x="1389" y="78947"/>
                    <a:pt x="1389" y="78947"/>
                  </a:cubicBezTo>
                  <a:cubicBezTo>
                    <a:pt x="0" y="81315"/>
                    <a:pt x="0" y="81315"/>
                    <a:pt x="0" y="81315"/>
                  </a:cubicBezTo>
                  <a:cubicBezTo>
                    <a:pt x="64401" y="114868"/>
                    <a:pt x="64401" y="114868"/>
                    <a:pt x="64401" y="114868"/>
                  </a:cubicBezTo>
                  <a:cubicBezTo>
                    <a:pt x="84324" y="118026"/>
                    <a:pt x="84324" y="118026"/>
                    <a:pt x="84324" y="118026"/>
                  </a:cubicBezTo>
                  <a:cubicBezTo>
                    <a:pt x="101003" y="120000"/>
                    <a:pt x="101003" y="120000"/>
                    <a:pt x="101003" y="120000"/>
                  </a:cubicBezTo>
                  <a:cubicBezTo>
                    <a:pt x="101467" y="120000"/>
                    <a:pt x="101467" y="120000"/>
                    <a:pt x="101467" y="120000"/>
                  </a:cubicBezTo>
                  <a:cubicBezTo>
                    <a:pt x="120000" y="13026"/>
                    <a:pt x="120000" y="13026"/>
                    <a:pt x="120000" y="13026"/>
                  </a:cubicBezTo>
                  <a:lnTo>
                    <a:pt x="33822"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0" name="Shape 846"/>
            <p:cNvSpPr/>
            <p:nvPr/>
          </p:nvSpPr>
          <p:spPr>
            <a:xfrm>
              <a:off x="5239212" y="2105790"/>
              <a:ext cx="433414" cy="750466"/>
            </a:xfrm>
            <a:custGeom>
              <a:avLst/>
              <a:gdLst/>
              <a:ahLst/>
              <a:cxnLst/>
              <a:rect l="0" t="0" r="0" b="0"/>
              <a:pathLst>
                <a:path w="120000" h="120000" extrusionOk="0">
                  <a:moveTo>
                    <a:pt x="108793" y="118921"/>
                  </a:moveTo>
                  <a:lnTo>
                    <a:pt x="109260" y="118112"/>
                  </a:lnTo>
                  <a:lnTo>
                    <a:pt x="106926" y="116764"/>
                  </a:lnTo>
                  <a:lnTo>
                    <a:pt x="107392" y="115685"/>
                  </a:lnTo>
                  <a:lnTo>
                    <a:pt x="106926" y="114067"/>
                  </a:lnTo>
                  <a:lnTo>
                    <a:pt x="107859" y="113258"/>
                  </a:lnTo>
                  <a:lnTo>
                    <a:pt x="108793" y="112988"/>
                  </a:lnTo>
                  <a:lnTo>
                    <a:pt x="110194" y="112179"/>
                  </a:lnTo>
                  <a:lnTo>
                    <a:pt x="111595" y="110292"/>
                  </a:lnTo>
                  <a:lnTo>
                    <a:pt x="112996" y="107325"/>
                  </a:lnTo>
                  <a:lnTo>
                    <a:pt x="116731" y="105707"/>
                  </a:lnTo>
                  <a:lnTo>
                    <a:pt x="119066" y="104629"/>
                  </a:lnTo>
                  <a:lnTo>
                    <a:pt x="120000" y="104359"/>
                  </a:lnTo>
                  <a:lnTo>
                    <a:pt x="118132" y="103011"/>
                  </a:lnTo>
                  <a:lnTo>
                    <a:pt x="117198" y="102202"/>
                  </a:lnTo>
                  <a:lnTo>
                    <a:pt x="116731" y="100314"/>
                  </a:lnTo>
                  <a:lnTo>
                    <a:pt x="115330" y="98157"/>
                  </a:lnTo>
                  <a:lnTo>
                    <a:pt x="115330" y="96539"/>
                  </a:lnTo>
                  <a:lnTo>
                    <a:pt x="115797" y="95460"/>
                  </a:lnTo>
                  <a:lnTo>
                    <a:pt x="115797" y="95191"/>
                  </a:lnTo>
                  <a:lnTo>
                    <a:pt x="55097" y="42606"/>
                  </a:lnTo>
                  <a:lnTo>
                    <a:pt x="53696" y="42067"/>
                  </a:lnTo>
                  <a:lnTo>
                    <a:pt x="53229" y="41797"/>
                  </a:lnTo>
                  <a:lnTo>
                    <a:pt x="52762" y="41258"/>
                  </a:lnTo>
                  <a:lnTo>
                    <a:pt x="52295" y="40449"/>
                  </a:lnTo>
                  <a:lnTo>
                    <a:pt x="52762" y="39640"/>
                  </a:lnTo>
                  <a:lnTo>
                    <a:pt x="54630" y="39370"/>
                  </a:lnTo>
                  <a:lnTo>
                    <a:pt x="55564" y="39101"/>
                  </a:lnTo>
                  <a:lnTo>
                    <a:pt x="69105" y="9438"/>
                  </a:lnTo>
                  <a:lnTo>
                    <a:pt x="12140" y="0"/>
                  </a:lnTo>
                  <a:lnTo>
                    <a:pt x="11673" y="1078"/>
                  </a:lnTo>
                  <a:lnTo>
                    <a:pt x="10739" y="1348"/>
                  </a:lnTo>
                  <a:lnTo>
                    <a:pt x="10739" y="2426"/>
                  </a:lnTo>
                  <a:lnTo>
                    <a:pt x="10739" y="3235"/>
                  </a:lnTo>
                  <a:lnTo>
                    <a:pt x="10739" y="5662"/>
                  </a:lnTo>
                  <a:lnTo>
                    <a:pt x="10272" y="6741"/>
                  </a:lnTo>
                  <a:lnTo>
                    <a:pt x="8871" y="8089"/>
                  </a:lnTo>
                  <a:lnTo>
                    <a:pt x="7937" y="8898"/>
                  </a:lnTo>
                  <a:lnTo>
                    <a:pt x="7937" y="9168"/>
                  </a:lnTo>
                  <a:lnTo>
                    <a:pt x="7937" y="10786"/>
                  </a:lnTo>
                  <a:lnTo>
                    <a:pt x="6070" y="12134"/>
                  </a:lnTo>
                  <a:lnTo>
                    <a:pt x="3268" y="13483"/>
                  </a:lnTo>
                  <a:lnTo>
                    <a:pt x="933" y="14831"/>
                  </a:lnTo>
                  <a:lnTo>
                    <a:pt x="466" y="15370"/>
                  </a:lnTo>
                  <a:lnTo>
                    <a:pt x="0" y="16719"/>
                  </a:lnTo>
                  <a:lnTo>
                    <a:pt x="0" y="17797"/>
                  </a:lnTo>
                  <a:lnTo>
                    <a:pt x="466" y="19146"/>
                  </a:lnTo>
                  <a:lnTo>
                    <a:pt x="1400" y="20224"/>
                  </a:lnTo>
                  <a:lnTo>
                    <a:pt x="3268" y="21842"/>
                  </a:lnTo>
                  <a:lnTo>
                    <a:pt x="3735" y="22921"/>
                  </a:lnTo>
                  <a:lnTo>
                    <a:pt x="4202" y="24269"/>
                  </a:lnTo>
                  <a:lnTo>
                    <a:pt x="4202" y="26426"/>
                  </a:lnTo>
                  <a:lnTo>
                    <a:pt x="2801" y="28044"/>
                  </a:lnTo>
                  <a:lnTo>
                    <a:pt x="2334" y="29662"/>
                  </a:lnTo>
                  <a:lnTo>
                    <a:pt x="2334" y="31550"/>
                  </a:lnTo>
                  <a:lnTo>
                    <a:pt x="1867" y="32359"/>
                  </a:lnTo>
                  <a:lnTo>
                    <a:pt x="933" y="32898"/>
                  </a:lnTo>
                  <a:lnTo>
                    <a:pt x="1400" y="33977"/>
                  </a:lnTo>
                  <a:lnTo>
                    <a:pt x="3268" y="35865"/>
                  </a:lnTo>
                  <a:lnTo>
                    <a:pt x="5136" y="39101"/>
                  </a:lnTo>
                  <a:lnTo>
                    <a:pt x="7003" y="41258"/>
                  </a:lnTo>
                  <a:lnTo>
                    <a:pt x="7937" y="42067"/>
                  </a:lnTo>
                  <a:lnTo>
                    <a:pt x="7937" y="43415"/>
                  </a:lnTo>
                  <a:lnTo>
                    <a:pt x="7470" y="44224"/>
                  </a:lnTo>
                  <a:lnTo>
                    <a:pt x="6536" y="44764"/>
                  </a:lnTo>
                  <a:lnTo>
                    <a:pt x="6536" y="45573"/>
                  </a:lnTo>
                  <a:lnTo>
                    <a:pt x="8404" y="45573"/>
                  </a:lnTo>
                  <a:lnTo>
                    <a:pt x="9338" y="46382"/>
                  </a:lnTo>
                  <a:lnTo>
                    <a:pt x="10739" y="47460"/>
                  </a:lnTo>
                  <a:lnTo>
                    <a:pt x="11206" y="48000"/>
                  </a:lnTo>
                  <a:lnTo>
                    <a:pt x="12607" y="48269"/>
                  </a:lnTo>
                  <a:lnTo>
                    <a:pt x="13540" y="47191"/>
                  </a:lnTo>
                  <a:lnTo>
                    <a:pt x="13540" y="45842"/>
                  </a:lnTo>
                  <a:lnTo>
                    <a:pt x="15875" y="45573"/>
                  </a:lnTo>
                  <a:lnTo>
                    <a:pt x="17276" y="46382"/>
                  </a:lnTo>
                  <a:lnTo>
                    <a:pt x="20544" y="46382"/>
                  </a:lnTo>
                  <a:lnTo>
                    <a:pt x="22412" y="47460"/>
                  </a:lnTo>
                  <a:lnTo>
                    <a:pt x="23813" y="47730"/>
                  </a:lnTo>
                  <a:lnTo>
                    <a:pt x="24747" y="48000"/>
                  </a:lnTo>
                  <a:lnTo>
                    <a:pt x="23813" y="48539"/>
                  </a:lnTo>
                  <a:lnTo>
                    <a:pt x="22879" y="48269"/>
                  </a:lnTo>
                  <a:lnTo>
                    <a:pt x="21011" y="47730"/>
                  </a:lnTo>
                  <a:lnTo>
                    <a:pt x="20544" y="47730"/>
                  </a:lnTo>
                  <a:lnTo>
                    <a:pt x="18677" y="47460"/>
                  </a:lnTo>
                  <a:lnTo>
                    <a:pt x="17743" y="47191"/>
                  </a:lnTo>
                  <a:lnTo>
                    <a:pt x="16342" y="46921"/>
                  </a:lnTo>
                  <a:lnTo>
                    <a:pt x="15408" y="47191"/>
                  </a:lnTo>
                  <a:lnTo>
                    <a:pt x="15408" y="47730"/>
                  </a:lnTo>
                  <a:lnTo>
                    <a:pt x="15408" y="49617"/>
                  </a:lnTo>
                  <a:lnTo>
                    <a:pt x="16342" y="50426"/>
                  </a:lnTo>
                  <a:lnTo>
                    <a:pt x="15875" y="52314"/>
                  </a:lnTo>
                  <a:lnTo>
                    <a:pt x="15408" y="52314"/>
                  </a:lnTo>
                  <a:lnTo>
                    <a:pt x="14007" y="51775"/>
                  </a:lnTo>
                  <a:lnTo>
                    <a:pt x="13540" y="51235"/>
                  </a:lnTo>
                  <a:lnTo>
                    <a:pt x="13540" y="50157"/>
                  </a:lnTo>
                  <a:lnTo>
                    <a:pt x="13540" y="49887"/>
                  </a:lnTo>
                  <a:lnTo>
                    <a:pt x="13073" y="49617"/>
                  </a:lnTo>
                  <a:lnTo>
                    <a:pt x="11673" y="49348"/>
                  </a:lnTo>
                  <a:lnTo>
                    <a:pt x="11206" y="50426"/>
                  </a:lnTo>
                  <a:lnTo>
                    <a:pt x="10739" y="50966"/>
                  </a:lnTo>
                  <a:lnTo>
                    <a:pt x="10739" y="52584"/>
                  </a:lnTo>
                  <a:lnTo>
                    <a:pt x="10739" y="55011"/>
                  </a:lnTo>
                  <a:lnTo>
                    <a:pt x="10739" y="56359"/>
                  </a:lnTo>
                  <a:lnTo>
                    <a:pt x="12140" y="57707"/>
                  </a:lnTo>
                  <a:lnTo>
                    <a:pt x="14007" y="58516"/>
                  </a:lnTo>
                  <a:lnTo>
                    <a:pt x="15875" y="59325"/>
                  </a:lnTo>
                  <a:lnTo>
                    <a:pt x="16342" y="60674"/>
                  </a:lnTo>
                  <a:lnTo>
                    <a:pt x="16342" y="61752"/>
                  </a:lnTo>
                  <a:lnTo>
                    <a:pt x="15875" y="62831"/>
                  </a:lnTo>
                  <a:lnTo>
                    <a:pt x="14474" y="63101"/>
                  </a:lnTo>
                  <a:lnTo>
                    <a:pt x="13073" y="63101"/>
                  </a:lnTo>
                  <a:lnTo>
                    <a:pt x="13073" y="65797"/>
                  </a:lnTo>
                  <a:lnTo>
                    <a:pt x="13540" y="66606"/>
                  </a:lnTo>
                  <a:lnTo>
                    <a:pt x="15875" y="68764"/>
                  </a:lnTo>
                  <a:lnTo>
                    <a:pt x="16342" y="70382"/>
                  </a:lnTo>
                  <a:lnTo>
                    <a:pt x="18677" y="72269"/>
                  </a:lnTo>
                  <a:lnTo>
                    <a:pt x="19610" y="74157"/>
                  </a:lnTo>
                  <a:lnTo>
                    <a:pt x="21011" y="75505"/>
                  </a:lnTo>
                  <a:lnTo>
                    <a:pt x="22412" y="77393"/>
                  </a:lnTo>
                  <a:lnTo>
                    <a:pt x="23346" y="77662"/>
                  </a:lnTo>
                  <a:lnTo>
                    <a:pt x="23346" y="79011"/>
                  </a:lnTo>
                  <a:lnTo>
                    <a:pt x="23346" y="79820"/>
                  </a:lnTo>
                  <a:lnTo>
                    <a:pt x="23346" y="80359"/>
                  </a:lnTo>
                  <a:lnTo>
                    <a:pt x="24280" y="80898"/>
                  </a:lnTo>
                  <a:lnTo>
                    <a:pt x="24747" y="81707"/>
                  </a:lnTo>
                  <a:lnTo>
                    <a:pt x="24747" y="82786"/>
                  </a:lnTo>
                  <a:lnTo>
                    <a:pt x="24280" y="85213"/>
                  </a:lnTo>
                  <a:lnTo>
                    <a:pt x="23813" y="86831"/>
                  </a:lnTo>
                  <a:lnTo>
                    <a:pt x="23346" y="88179"/>
                  </a:lnTo>
                  <a:lnTo>
                    <a:pt x="27548" y="89528"/>
                  </a:lnTo>
                  <a:lnTo>
                    <a:pt x="31284" y="90337"/>
                  </a:lnTo>
                  <a:lnTo>
                    <a:pt x="34085" y="91415"/>
                  </a:lnTo>
                  <a:lnTo>
                    <a:pt x="38287" y="92224"/>
                  </a:lnTo>
                  <a:lnTo>
                    <a:pt x="39688" y="93033"/>
                  </a:lnTo>
                  <a:lnTo>
                    <a:pt x="42490" y="95730"/>
                  </a:lnTo>
                  <a:lnTo>
                    <a:pt x="46225" y="97617"/>
                  </a:lnTo>
                  <a:lnTo>
                    <a:pt x="51828" y="98426"/>
                  </a:lnTo>
                  <a:lnTo>
                    <a:pt x="52295" y="100853"/>
                  </a:lnTo>
                  <a:lnTo>
                    <a:pt x="53229" y="101932"/>
                  </a:lnTo>
                  <a:lnTo>
                    <a:pt x="56498" y="102471"/>
                  </a:lnTo>
                  <a:lnTo>
                    <a:pt x="59766" y="104629"/>
                  </a:lnTo>
                  <a:lnTo>
                    <a:pt x="63501" y="107865"/>
                  </a:lnTo>
                  <a:lnTo>
                    <a:pt x="65369" y="109213"/>
                  </a:lnTo>
                  <a:lnTo>
                    <a:pt x="66770" y="111640"/>
                  </a:lnTo>
                  <a:lnTo>
                    <a:pt x="65369" y="113797"/>
                  </a:lnTo>
                  <a:lnTo>
                    <a:pt x="65369" y="115146"/>
                  </a:lnTo>
                  <a:lnTo>
                    <a:pt x="66770" y="117033"/>
                  </a:lnTo>
                  <a:lnTo>
                    <a:pt x="68638" y="117303"/>
                  </a:lnTo>
                  <a:lnTo>
                    <a:pt x="105058" y="120000"/>
                  </a:lnTo>
                  <a:lnTo>
                    <a:pt x="105525" y="119730"/>
                  </a:lnTo>
                  <a:lnTo>
                    <a:pt x="108793" y="11892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1" name="Shape 847"/>
            <p:cNvSpPr/>
            <p:nvPr/>
          </p:nvSpPr>
          <p:spPr>
            <a:xfrm>
              <a:off x="6303357" y="2660630"/>
              <a:ext cx="473890" cy="254653"/>
            </a:xfrm>
            <a:custGeom>
              <a:avLst/>
              <a:gdLst/>
              <a:ahLst/>
              <a:cxnLst/>
              <a:rect l="0" t="0" r="0" b="0"/>
              <a:pathLst>
                <a:path w="120000" h="120000" extrusionOk="0">
                  <a:moveTo>
                    <a:pt x="0" y="16853"/>
                  </a:moveTo>
                  <a:cubicBezTo>
                    <a:pt x="0" y="18876"/>
                    <a:pt x="0" y="18876"/>
                    <a:pt x="0" y="18876"/>
                  </a:cubicBezTo>
                  <a:cubicBezTo>
                    <a:pt x="0" y="16853"/>
                    <a:pt x="0" y="16853"/>
                    <a:pt x="0" y="16853"/>
                  </a:cubicBezTo>
                  <a:cubicBezTo>
                    <a:pt x="42650" y="21573"/>
                    <a:pt x="42650" y="21573"/>
                    <a:pt x="42650" y="21573"/>
                  </a:cubicBezTo>
                  <a:cubicBezTo>
                    <a:pt x="40843" y="82921"/>
                    <a:pt x="40843" y="82921"/>
                    <a:pt x="40843" y="82921"/>
                  </a:cubicBezTo>
                  <a:cubicBezTo>
                    <a:pt x="43734" y="88314"/>
                    <a:pt x="43734" y="88314"/>
                    <a:pt x="43734" y="88314"/>
                  </a:cubicBezTo>
                  <a:cubicBezTo>
                    <a:pt x="44819" y="90337"/>
                    <a:pt x="44819" y="90337"/>
                    <a:pt x="44819" y="90337"/>
                  </a:cubicBezTo>
                  <a:cubicBezTo>
                    <a:pt x="45903" y="90337"/>
                    <a:pt x="45903" y="90337"/>
                    <a:pt x="45903" y="90337"/>
                  </a:cubicBezTo>
                  <a:cubicBezTo>
                    <a:pt x="47349" y="89662"/>
                    <a:pt x="47349" y="89662"/>
                    <a:pt x="47349" y="89662"/>
                  </a:cubicBezTo>
                  <a:cubicBezTo>
                    <a:pt x="48433" y="90337"/>
                    <a:pt x="48433" y="90337"/>
                    <a:pt x="48433" y="90337"/>
                  </a:cubicBezTo>
                  <a:cubicBezTo>
                    <a:pt x="49518" y="89662"/>
                    <a:pt x="49518" y="89662"/>
                    <a:pt x="49518" y="89662"/>
                  </a:cubicBezTo>
                  <a:cubicBezTo>
                    <a:pt x="50963" y="91011"/>
                    <a:pt x="50963" y="91011"/>
                    <a:pt x="50963" y="91011"/>
                  </a:cubicBezTo>
                  <a:cubicBezTo>
                    <a:pt x="52048" y="97078"/>
                    <a:pt x="52048" y="97078"/>
                    <a:pt x="52048" y="97078"/>
                  </a:cubicBezTo>
                  <a:cubicBezTo>
                    <a:pt x="55301" y="97078"/>
                    <a:pt x="55301" y="97078"/>
                    <a:pt x="55301" y="97078"/>
                  </a:cubicBezTo>
                  <a:cubicBezTo>
                    <a:pt x="57831" y="99775"/>
                    <a:pt x="57831" y="99775"/>
                    <a:pt x="57831" y="99775"/>
                  </a:cubicBezTo>
                  <a:cubicBezTo>
                    <a:pt x="59999" y="99101"/>
                    <a:pt x="59999" y="99101"/>
                    <a:pt x="59999" y="99101"/>
                  </a:cubicBezTo>
                  <a:cubicBezTo>
                    <a:pt x="60361" y="99101"/>
                    <a:pt x="60361" y="99101"/>
                    <a:pt x="60361" y="99101"/>
                  </a:cubicBezTo>
                  <a:cubicBezTo>
                    <a:pt x="61807" y="101797"/>
                    <a:pt x="61807" y="101797"/>
                    <a:pt x="61807" y="101797"/>
                  </a:cubicBezTo>
                  <a:cubicBezTo>
                    <a:pt x="63253" y="99775"/>
                    <a:pt x="63253" y="99775"/>
                    <a:pt x="63253" y="99775"/>
                  </a:cubicBezTo>
                  <a:cubicBezTo>
                    <a:pt x="66506" y="100449"/>
                    <a:pt x="66506" y="100449"/>
                    <a:pt x="66506" y="100449"/>
                  </a:cubicBezTo>
                  <a:cubicBezTo>
                    <a:pt x="67951" y="105168"/>
                    <a:pt x="67951" y="105168"/>
                    <a:pt x="67951" y="105168"/>
                  </a:cubicBezTo>
                  <a:cubicBezTo>
                    <a:pt x="69036" y="105168"/>
                    <a:pt x="69036" y="105168"/>
                    <a:pt x="69036" y="105168"/>
                  </a:cubicBezTo>
                  <a:cubicBezTo>
                    <a:pt x="69397" y="109213"/>
                    <a:pt x="69397" y="109213"/>
                    <a:pt x="69397" y="109213"/>
                  </a:cubicBezTo>
                  <a:cubicBezTo>
                    <a:pt x="70843" y="109887"/>
                    <a:pt x="70843" y="109887"/>
                    <a:pt x="70843" y="109887"/>
                  </a:cubicBezTo>
                  <a:cubicBezTo>
                    <a:pt x="72289" y="107865"/>
                    <a:pt x="72289" y="107865"/>
                    <a:pt x="72289" y="107865"/>
                  </a:cubicBezTo>
                  <a:cubicBezTo>
                    <a:pt x="73012" y="105842"/>
                    <a:pt x="73012" y="105842"/>
                    <a:pt x="73012" y="105842"/>
                  </a:cubicBezTo>
                  <a:cubicBezTo>
                    <a:pt x="73734" y="105842"/>
                    <a:pt x="73734" y="105842"/>
                    <a:pt x="73734" y="105842"/>
                  </a:cubicBezTo>
                  <a:cubicBezTo>
                    <a:pt x="76265" y="109213"/>
                    <a:pt x="76265" y="109213"/>
                    <a:pt x="76265" y="109213"/>
                  </a:cubicBezTo>
                  <a:cubicBezTo>
                    <a:pt x="76987" y="111910"/>
                    <a:pt x="76987" y="111910"/>
                    <a:pt x="76987" y="111910"/>
                  </a:cubicBezTo>
                  <a:cubicBezTo>
                    <a:pt x="79518" y="109213"/>
                    <a:pt x="79518" y="109213"/>
                    <a:pt x="79518" y="109213"/>
                  </a:cubicBezTo>
                  <a:cubicBezTo>
                    <a:pt x="80240" y="110561"/>
                    <a:pt x="80240" y="110561"/>
                    <a:pt x="80240" y="110561"/>
                  </a:cubicBezTo>
                  <a:cubicBezTo>
                    <a:pt x="80602" y="114606"/>
                    <a:pt x="80602" y="114606"/>
                    <a:pt x="80602" y="114606"/>
                  </a:cubicBezTo>
                  <a:cubicBezTo>
                    <a:pt x="81325" y="113932"/>
                    <a:pt x="81325" y="113932"/>
                    <a:pt x="81325" y="113932"/>
                  </a:cubicBezTo>
                  <a:cubicBezTo>
                    <a:pt x="82409" y="110561"/>
                    <a:pt x="82409" y="110561"/>
                    <a:pt x="82409" y="110561"/>
                  </a:cubicBezTo>
                  <a:cubicBezTo>
                    <a:pt x="84216" y="109887"/>
                    <a:pt x="84216" y="109887"/>
                    <a:pt x="84216" y="109887"/>
                  </a:cubicBezTo>
                  <a:cubicBezTo>
                    <a:pt x="86385" y="111910"/>
                    <a:pt x="86385" y="111910"/>
                    <a:pt x="86385" y="111910"/>
                  </a:cubicBezTo>
                  <a:cubicBezTo>
                    <a:pt x="89638" y="111235"/>
                    <a:pt x="89638" y="111235"/>
                    <a:pt x="89638" y="111235"/>
                  </a:cubicBezTo>
                  <a:cubicBezTo>
                    <a:pt x="91084" y="113932"/>
                    <a:pt x="91084" y="113932"/>
                    <a:pt x="91084" y="113932"/>
                  </a:cubicBezTo>
                  <a:cubicBezTo>
                    <a:pt x="91807" y="115955"/>
                    <a:pt x="91807" y="115955"/>
                    <a:pt x="91807" y="115955"/>
                  </a:cubicBezTo>
                  <a:cubicBezTo>
                    <a:pt x="93614" y="115280"/>
                    <a:pt x="93614" y="115280"/>
                    <a:pt x="93614" y="115280"/>
                  </a:cubicBezTo>
                  <a:cubicBezTo>
                    <a:pt x="95421" y="112584"/>
                    <a:pt x="95421" y="112584"/>
                    <a:pt x="95421" y="112584"/>
                  </a:cubicBezTo>
                  <a:cubicBezTo>
                    <a:pt x="96506" y="110561"/>
                    <a:pt x="96506" y="110561"/>
                    <a:pt x="96506" y="110561"/>
                  </a:cubicBezTo>
                  <a:cubicBezTo>
                    <a:pt x="97951" y="110561"/>
                    <a:pt x="97951" y="110561"/>
                    <a:pt x="97951" y="110561"/>
                  </a:cubicBezTo>
                  <a:cubicBezTo>
                    <a:pt x="99397" y="111910"/>
                    <a:pt x="99397" y="111910"/>
                    <a:pt x="99397" y="111910"/>
                  </a:cubicBezTo>
                  <a:cubicBezTo>
                    <a:pt x="100481" y="111235"/>
                    <a:pt x="100481" y="111235"/>
                    <a:pt x="100481" y="111235"/>
                  </a:cubicBezTo>
                  <a:cubicBezTo>
                    <a:pt x="101927" y="109213"/>
                    <a:pt x="101927" y="109213"/>
                    <a:pt x="101927" y="109213"/>
                  </a:cubicBezTo>
                  <a:cubicBezTo>
                    <a:pt x="104096" y="109887"/>
                    <a:pt x="104096" y="109887"/>
                    <a:pt x="104096" y="109887"/>
                  </a:cubicBezTo>
                  <a:cubicBezTo>
                    <a:pt x="105180" y="110561"/>
                    <a:pt x="105180" y="110561"/>
                    <a:pt x="105180" y="110561"/>
                  </a:cubicBezTo>
                  <a:cubicBezTo>
                    <a:pt x="108433" y="108539"/>
                    <a:pt x="108433" y="108539"/>
                    <a:pt x="108433" y="108539"/>
                  </a:cubicBezTo>
                  <a:cubicBezTo>
                    <a:pt x="110602" y="109887"/>
                    <a:pt x="110602" y="109887"/>
                    <a:pt x="110602" y="109887"/>
                  </a:cubicBezTo>
                  <a:cubicBezTo>
                    <a:pt x="112409" y="113258"/>
                    <a:pt x="112409" y="113258"/>
                    <a:pt x="112409" y="113258"/>
                  </a:cubicBezTo>
                  <a:cubicBezTo>
                    <a:pt x="114939" y="116629"/>
                    <a:pt x="114939" y="116629"/>
                    <a:pt x="114939" y="116629"/>
                  </a:cubicBezTo>
                  <a:cubicBezTo>
                    <a:pt x="117108" y="116629"/>
                    <a:pt x="117108" y="116629"/>
                    <a:pt x="117108" y="116629"/>
                  </a:cubicBezTo>
                  <a:cubicBezTo>
                    <a:pt x="118554" y="118651"/>
                    <a:pt x="118554" y="118651"/>
                    <a:pt x="118554" y="118651"/>
                  </a:cubicBezTo>
                  <a:cubicBezTo>
                    <a:pt x="119638" y="120000"/>
                    <a:pt x="119638" y="120000"/>
                    <a:pt x="119638" y="120000"/>
                  </a:cubicBezTo>
                  <a:cubicBezTo>
                    <a:pt x="119999" y="59325"/>
                    <a:pt x="119999" y="59325"/>
                    <a:pt x="119999" y="59325"/>
                  </a:cubicBezTo>
                  <a:cubicBezTo>
                    <a:pt x="117108" y="24943"/>
                    <a:pt x="117108" y="24943"/>
                    <a:pt x="117108" y="24943"/>
                  </a:cubicBezTo>
                  <a:cubicBezTo>
                    <a:pt x="117108" y="8089"/>
                    <a:pt x="117108" y="8089"/>
                    <a:pt x="117108" y="8089"/>
                  </a:cubicBezTo>
                  <a:cubicBezTo>
                    <a:pt x="117108" y="8089"/>
                    <a:pt x="76265" y="6741"/>
                    <a:pt x="63253" y="6067"/>
                  </a:cubicBezTo>
                  <a:cubicBezTo>
                    <a:pt x="47349" y="4719"/>
                    <a:pt x="1445" y="0"/>
                    <a:pt x="1445" y="0"/>
                  </a:cubicBezTo>
                  <a:cubicBezTo>
                    <a:pt x="1084" y="16853"/>
                    <a:pt x="1084" y="16853"/>
                    <a:pt x="1084" y="16853"/>
                  </a:cubicBezTo>
                  <a:lnTo>
                    <a:pt x="0" y="1685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2" name="Shape 848"/>
            <p:cNvSpPr/>
            <p:nvPr/>
          </p:nvSpPr>
          <p:spPr>
            <a:xfrm>
              <a:off x="6364069" y="2454883"/>
              <a:ext cx="401372" cy="222611"/>
            </a:xfrm>
            <a:custGeom>
              <a:avLst/>
              <a:gdLst/>
              <a:ahLst/>
              <a:cxnLst/>
              <a:rect l="0" t="0" r="0" b="0"/>
              <a:pathLst>
                <a:path w="120000" h="120000" extrusionOk="0">
                  <a:moveTo>
                    <a:pt x="120000" y="120000"/>
                  </a:moveTo>
                  <a:cubicBezTo>
                    <a:pt x="120000" y="40000"/>
                    <a:pt x="120000" y="40000"/>
                    <a:pt x="120000" y="40000"/>
                  </a:cubicBezTo>
                  <a:cubicBezTo>
                    <a:pt x="117446" y="37692"/>
                    <a:pt x="117446" y="37692"/>
                    <a:pt x="117446" y="37692"/>
                  </a:cubicBezTo>
                  <a:cubicBezTo>
                    <a:pt x="116170" y="36153"/>
                    <a:pt x="116170" y="36153"/>
                    <a:pt x="116170" y="36153"/>
                  </a:cubicBezTo>
                  <a:cubicBezTo>
                    <a:pt x="115319" y="31538"/>
                    <a:pt x="115319" y="31538"/>
                    <a:pt x="115319" y="31538"/>
                  </a:cubicBezTo>
                  <a:cubicBezTo>
                    <a:pt x="112765" y="26923"/>
                    <a:pt x="112765" y="26923"/>
                    <a:pt x="112765" y="26923"/>
                  </a:cubicBezTo>
                  <a:cubicBezTo>
                    <a:pt x="114042" y="23076"/>
                    <a:pt x="114042" y="23076"/>
                    <a:pt x="114042" y="23076"/>
                  </a:cubicBezTo>
                  <a:cubicBezTo>
                    <a:pt x="115319" y="18461"/>
                    <a:pt x="115319" y="18461"/>
                    <a:pt x="115319" y="18461"/>
                  </a:cubicBezTo>
                  <a:cubicBezTo>
                    <a:pt x="115319" y="14615"/>
                    <a:pt x="115319" y="14615"/>
                    <a:pt x="115319" y="14615"/>
                  </a:cubicBezTo>
                  <a:cubicBezTo>
                    <a:pt x="114468" y="14615"/>
                    <a:pt x="114468" y="14615"/>
                    <a:pt x="114468" y="14615"/>
                  </a:cubicBezTo>
                  <a:cubicBezTo>
                    <a:pt x="110638" y="14615"/>
                    <a:pt x="110638" y="14615"/>
                    <a:pt x="110638" y="14615"/>
                  </a:cubicBezTo>
                  <a:cubicBezTo>
                    <a:pt x="109787" y="11538"/>
                    <a:pt x="109787" y="11538"/>
                    <a:pt x="109787" y="11538"/>
                  </a:cubicBezTo>
                  <a:cubicBezTo>
                    <a:pt x="108085" y="6923"/>
                    <a:pt x="108085" y="6923"/>
                    <a:pt x="108085" y="6923"/>
                  </a:cubicBezTo>
                  <a:cubicBezTo>
                    <a:pt x="108085" y="6923"/>
                    <a:pt x="79574" y="5384"/>
                    <a:pt x="70212" y="4615"/>
                  </a:cubicBezTo>
                  <a:cubicBezTo>
                    <a:pt x="53617" y="3846"/>
                    <a:pt x="4255" y="0"/>
                    <a:pt x="4255" y="0"/>
                  </a:cubicBezTo>
                  <a:cubicBezTo>
                    <a:pt x="0" y="112307"/>
                    <a:pt x="0" y="112307"/>
                    <a:pt x="0" y="112307"/>
                  </a:cubicBezTo>
                  <a:cubicBezTo>
                    <a:pt x="17446" y="113846"/>
                    <a:pt x="44255" y="116153"/>
                    <a:pt x="56595" y="117692"/>
                  </a:cubicBezTo>
                  <a:cubicBezTo>
                    <a:pt x="71914" y="118461"/>
                    <a:pt x="120000" y="120000"/>
                    <a:pt x="120000"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3" name="Shape 849"/>
            <p:cNvSpPr/>
            <p:nvPr/>
          </p:nvSpPr>
          <p:spPr>
            <a:xfrm>
              <a:off x="6279748" y="2242391"/>
              <a:ext cx="446906" cy="225983"/>
            </a:xfrm>
            <a:custGeom>
              <a:avLst/>
              <a:gdLst/>
              <a:ahLst/>
              <a:cxnLst/>
              <a:rect l="0" t="0" r="0" b="0"/>
              <a:pathLst>
                <a:path w="120000" h="120000" extrusionOk="0">
                  <a:moveTo>
                    <a:pt x="120000" y="120000"/>
                  </a:moveTo>
                  <a:cubicBezTo>
                    <a:pt x="120000" y="120000"/>
                    <a:pt x="120000" y="120000"/>
                    <a:pt x="120000" y="120000"/>
                  </a:cubicBezTo>
                  <a:cubicBezTo>
                    <a:pt x="120000" y="120000"/>
                    <a:pt x="120000" y="120000"/>
                    <a:pt x="120000" y="120000"/>
                  </a:cubicBezTo>
                  <a:cubicBezTo>
                    <a:pt x="119233" y="116962"/>
                    <a:pt x="119233" y="116962"/>
                    <a:pt x="119233" y="116962"/>
                  </a:cubicBezTo>
                  <a:cubicBezTo>
                    <a:pt x="118849" y="112405"/>
                    <a:pt x="118849" y="112405"/>
                    <a:pt x="118849" y="112405"/>
                  </a:cubicBezTo>
                  <a:cubicBezTo>
                    <a:pt x="118849" y="112405"/>
                    <a:pt x="116932" y="111645"/>
                    <a:pt x="116549" y="110886"/>
                  </a:cubicBezTo>
                  <a:cubicBezTo>
                    <a:pt x="116166" y="110126"/>
                    <a:pt x="116549" y="110126"/>
                    <a:pt x="116549" y="110126"/>
                  </a:cubicBezTo>
                  <a:cubicBezTo>
                    <a:pt x="115782" y="107848"/>
                    <a:pt x="115782" y="107848"/>
                    <a:pt x="115782" y="107848"/>
                  </a:cubicBezTo>
                  <a:cubicBezTo>
                    <a:pt x="116549" y="106329"/>
                    <a:pt x="116549" y="106329"/>
                    <a:pt x="116549" y="106329"/>
                  </a:cubicBezTo>
                  <a:cubicBezTo>
                    <a:pt x="116166" y="102531"/>
                    <a:pt x="116166" y="102531"/>
                    <a:pt x="116166" y="102531"/>
                  </a:cubicBezTo>
                  <a:cubicBezTo>
                    <a:pt x="115015" y="101012"/>
                    <a:pt x="115015" y="101012"/>
                    <a:pt x="115015" y="101012"/>
                  </a:cubicBezTo>
                  <a:cubicBezTo>
                    <a:pt x="114632" y="98734"/>
                    <a:pt x="114632" y="98734"/>
                    <a:pt x="114632" y="98734"/>
                  </a:cubicBezTo>
                  <a:cubicBezTo>
                    <a:pt x="113865" y="93417"/>
                    <a:pt x="113865" y="93417"/>
                    <a:pt x="113865" y="93417"/>
                  </a:cubicBezTo>
                  <a:cubicBezTo>
                    <a:pt x="113865" y="85822"/>
                    <a:pt x="113865" y="85822"/>
                    <a:pt x="113865" y="85822"/>
                  </a:cubicBezTo>
                  <a:cubicBezTo>
                    <a:pt x="113482" y="84303"/>
                    <a:pt x="113482" y="84303"/>
                    <a:pt x="113482" y="84303"/>
                  </a:cubicBezTo>
                  <a:cubicBezTo>
                    <a:pt x="112715" y="82025"/>
                    <a:pt x="112715" y="82025"/>
                    <a:pt x="112715" y="82025"/>
                  </a:cubicBezTo>
                  <a:cubicBezTo>
                    <a:pt x="113099" y="78987"/>
                    <a:pt x="113099" y="78987"/>
                    <a:pt x="113099" y="78987"/>
                  </a:cubicBezTo>
                  <a:cubicBezTo>
                    <a:pt x="113099" y="71392"/>
                    <a:pt x="113099" y="71392"/>
                    <a:pt x="113099" y="71392"/>
                  </a:cubicBezTo>
                  <a:cubicBezTo>
                    <a:pt x="112332" y="66075"/>
                    <a:pt x="112332" y="66075"/>
                    <a:pt x="112332" y="66075"/>
                  </a:cubicBezTo>
                  <a:cubicBezTo>
                    <a:pt x="111565" y="64556"/>
                    <a:pt x="111565" y="64556"/>
                    <a:pt x="111565" y="64556"/>
                  </a:cubicBezTo>
                  <a:cubicBezTo>
                    <a:pt x="110798" y="64556"/>
                    <a:pt x="110798" y="64556"/>
                    <a:pt x="110798" y="64556"/>
                  </a:cubicBezTo>
                  <a:cubicBezTo>
                    <a:pt x="110415" y="63037"/>
                    <a:pt x="110415" y="63037"/>
                    <a:pt x="110415" y="63037"/>
                  </a:cubicBezTo>
                  <a:cubicBezTo>
                    <a:pt x="110031" y="59240"/>
                    <a:pt x="110031" y="59240"/>
                    <a:pt x="110031" y="59240"/>
                  </a:cubicBezTo>
                  <a:cubicBezTo>
                    <a:pt x="109648" y="56202"/>
                    <a:pt x="109648" y="56202"/>
                    <a:pt x="109648" y="56202"/>
                  </a:cubicBezTo>
                  <a:cubicBezTo>
                    <a:pt x="110798" y="55443"/>
                    <a:pt x="110798" y="55443"/>
                    <a:pt x="110798" y="55443"/>
                  </a:cubicBezTo>
                  <a:cubicBezTo>
                    <a:pt x="110798" y="54683"/>
                    <a:pt x="110798" y="54683"/>
                    <a:pt x="110798" y="54683"/>
                  </a:cubicBezTo>
                  <a:cubicBezTo>
                    <a:pt x="110415" y="53924"/>
                    <a:pt x="110415" y="53924"/>
                    <a:pt x="110415" y="53924"/>
                  </a:cubicBezTo>
                  <a:cubicBezTo>
                    <a:pt x="110031" y="51645"/>
                    <a:pt x="110031" y="51645"/>
                    <a:pt x="110031" y="51645"/>
                  </a:cubicBezTo>
                  <a:cubicBezTo>
                    <a:pt x="109265" y="49367"/>
                    <a:pt x="109265" y="49367"/>
                    <a:pt x="109265" y="49367"/>
                  </a:cubicBezTo>
                  <a:cubicBezTo>
                    <a:pt x="108498" y="45569"/>
                    <a:pt x="108498" y="45569"/>
                    <a:pt x="108498" y="45569"/>
                  </a:cubicBezTo>
                  <a:cubicBezTo>
                    <a:pt x="107731" y="41012"/>
                    <a:pt x="107731" y="41012"/>
                    <a:pt x="107731" y="41012"/>
                  </a:cubicBezTo>
                  <a:cubicBezTo>
                    <a:pt x="106581" y="37215"/>
                    <a:pt x="106581" y="37215"/>
                    <a:pt x="106581" y="37215"/>
                  </a:cubicBezTo>
                  <a:cubicBezTo>
                    <a:pt x="105431" y="30379"/>
                    <a:pt x="105431" y="30379"/>
                    <a:pt x="105431" y="30379"/>
                  </a:cubicBezTo>
                  <a:cubicBezTo>
                    <a:pt x="104281" y="27341"/>
                    <a:pt x="104281" y="27341"/>
                    <a:pt x="104281" y="27341"/>
                  </a:cubicBezTo>
                  <a:cubicBezTo>
                    <a:pt x="103897" y="26582"/>
                    <a:pt x="103897" y="26582"/>
                    <a:pt x="103897" y="26582"/>
                  </a:cubicBezTo>
                  <a:cubicBezTo>
                    <a:pt x="102364" y="24303"/>
                    <a:pt x="102364" y="24303"/>
                    <a:pt x="102364" y="24303"/>
                  </a:cubicBezTo>
                  <a:cubicBezTo>
                    <a:pt x="99680" y="20506"/>
                    <a:pt x="99680" y="20506"/>
                    <a:pt x="99680" y="20506"/>
                  </a:cubicBezTo>
                  <a:cubicBezTo>
                    <a:pt x="97763" y="18987"/>
                    <a:pt x="97763" y="18987"/>
                    <a:pt x="97763" y="18987"/>
                  </a:cubicBezTo>
                  <a:cubicBezTo>
                    <a:pt x="95846" y="17468"/>
                    <a:pt x="95846" y="17468"/>
                    <a:pt x="95846" y="17468"/>
                  </a:cubicBezTo>
                  <a:cubicBezTo>
                    <a:pt x="94313" y="14430"/>
                    <a:pt x="94313" y="14430"/>
                    <a:pt x="94313" y="14430"/>
                  </a:cubicBezTo>
                  <a:cubicBezTo>
                    <a:pt x="91629" y="13670"/>
                    <a:pt x="91629" y="13670"/>
                    <a:pt x="91629" y="13670"/>
                  </a:cubicBezTo>
                  <a:cubicBezTo>
                    <a:pt x="88178" y="14430"/>
                    <a:pt x="88178" y="14430"/>
                    <a:pt x="88178" y="14430"/>
                  </a:cubicBezTo>
                  <a:cubicBezTo>
                    <a:pt x="87028" y="14430"/>
                    <a:pt x="87028" y="14430"/>
                    <a:pt x="87028" y="14430"/>
                  </a:cubicBezTo>
                  <a:cubicBezTo>
                    <a:pt x="85878" y="15189"/>
                    <a:pt x="85878" y="15189"/>
                    <a:pt x="85878" y="15189"/>
                  </a:cubicBezTo>
                  <a:cubicBezTo>
                    <a:pt x="85111" y="16708"/>
                    <a:pt x="85111" y="16708"/>
                    <a:pt x="85111" y="16708"/>
                  </a:cubicBezTo>
                  <a:cubicBezTo>
                    <a:pt x="83961" y="15949"/>
                    <a:pt x="83961" y="15949"/>
                    <a:pt x="83961" y="15949"/>
                  </a:cubicBezTo>
                  <a:cubicBezTo>
                    <a:pt x="82811" y="14430"/>
                    <a:pt x="82811" y="14430"/>
                    <a:pt x="82811" y="14430"/>
                  </a:cubicBezTo>
                  <a:cubicBezTo>
                    <a:pt x="80511" y="12151"/>
                    <a:pt x="80511" y="12151"/>
                    <a:pt x="80511" y="12151"/>
                  </a:cubicBezTo>
                  <a:cubicBezTo>
                    <a:pt x="77444" y="9113"/>
                    <a:pt x="77444" y="9113"/>
                    <a:pt x="77444" y="9113"/>
                  </a:cubicBezTo>
                  <a:cubicBezTo>
                    <a:pt x="3833" y="0"/>
                    <a:pt x="3833" y="0"/>
                    <a:pt x="3833" y="0"/>
                  </a:cubicBezTo>
                  <a:cubicBezTo>
                    <a:pt x="0" y="72151"/>
                    <a:pt x="0" y="72151"/>
                    <a:pt x="0" y="72151"/>
                  </a:cubicBezTo>
                  <a:cubicBezTo>
                    <a:pt x="27987" y="77468"/>
                    <a:pt x="27987" y="77468"/>
                    <a:pt x="27987" y="77468"/>
                  </a:cubicBezTo>
                  <a:cubicBezTo>
                    <a:pt x="26453" y="113164"/>
                    <a:pt x="26453" y="113164"/>
                    <a:pt x="26453" y="113164"/>
                  </a:cubicBezTo>
                  <a:cubicBezTo>
                    <a:pt x="26453" y="113164"/>
                    <a:pt x="26453" y="113164"/>
                    <a:pt x="26453" y="113164"/>
                  </a:cubicBezTo>
                  <a:cubicBezTo>
                    <a:pt x="28753" y="113164"/>
                    <a:pt x="71309" y="116962"/>
                    <a:pt x="85878" y="117721"/>
                  </a:cubicBezTo>
                  <a:cubicBezTo>
                    <a:pt x="94313" y="118481"/>
                    <a:pt x="120000" y="120000"/>
                    <a:pt x="120000"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4" name="Shape 850"/>
            <p:cNvSpPr/>
            <p:nvPr/>
          </p:nvSpPr>
          <p:spPr>
            <a:xfrm>
              <a:off x="6293239" y="2040018"/>
              <a:ext cx="384509" cy="256339"/>
            </a:xfrm>
            <a:custGeom>
              <a:avLst/>
              <a:gdLst/>
              <a:ahLst/>
              <a:cxnLst/>
              <a:rect l="0" t="0" r="0" b="0"/>
              <a:pathLst>
                <a:path w="120000" h="120000" extrusionOk="0">
                  <a:moveTo>
                    <a:pt x="89219" y="105333"/>
                  </a:moveTo>
                  <a:cubicBezTo>
                    <a:pt x="91895" y="107333"/>
                    <a:pt x="91895" y="107333"/>
                    <a:pt x="91895" y="107333"/>
                  </a:cubicBezTo>
                  <a:cubicBezTo>
                    <a:pt x="93234" y="108666"/>
                    <a:pt x="93234" y="108666"/>
                    <a:pt x="93234" y="108666"/>
                  </a:cubicBezTo>
                  <a:cubicBezTo>
                    <a:pt x="94572" y="109333"/>
                    <a:pt x="94572" y="109333"/>
                    <a:pt x="94572" y="109333"/>
                  </a:cubicBezTo>
                  <a:cubicBezTo>
                    <a:pt x="95464" y="108000"/>
                    <a:pt x="95464" y="108000"/>
                    <a:pt x="95464" y="108000"/>
                  </a:cubicBezTo>
                  <a:cubicBezTo>
                    <a:pt x="96802" y="107333"/>
                    <a:pt x="96802" y="107333"/>
                    <a:pt x="96802" y="107333"/>
                  </a:cubicBezTo>
                  <a:cubicBezTo>
                    <a:pt x="98141" y="107333"/>
                    <a:pt x="98141" y="107333"/>
                    <a:pt x="98141" y="107333"/>
                  </a:cubicBezTo>
                  <a:cubicBezTo>
                    <a:pt x="102156" y="106666"/>
                    <a:pt x="102156" y="106666"/>
                    <a:pt x="102156" y="106666"/>
                  </a:cubicBezTo>
                  <a:cubicBezTo>
                    <a:pt x="105278" y="107333"/>
                    <a:pt x="105278" y="107333"/>
                    <a:pt x="105278" y="107333"/>
                  </a:cubicBezTo>
                  <a:cubicBezTo>
                    <a:pt x="107063" y="110000"/>
                    <a:pt x="107063" y="110000"/>
                    <a:pt x="107063" y="110000"/>
                  </a:cubicBezTo>
                  <a:cubicBezTo>
                    <a:pt x="109293" y="111333"/>
                    <a:pt x="109293" y="111333"/>
                    <a:pt x="109293" y="111333"/>
                  </a:cubicBezTo>
                  <a:cubicBezTo>
                    <a:pt x="111524" y="112666"/>
                    <a:pt x="111524" y="112666"/>
                    <a:pt x="111524" y="112666"/>
                  </a:cubicBezTo>
                  <a:cubicBezTo>
                    <a:pt x="114646" y="116000"/>
                    <a:pt x="114646" y="116000"/>
                    <a:pt x="114646" y="116000"/>
                  </a:cubicBezTo>
                  <a:cubicBezTo>
                    <a:pt x="116431" y="118000"/>
                    <a:pt x="116431" y="118000"/>
                    <a:pt x="116431" y="118000"/>
                  </a:cubicBezTo>
                  <a:cubicBezTo>
                    <a:pt x="116877" y="118666"/>
                    <a:pt x="116877" y="118666"/>
                    <a:pt x="116877" y="118666"/>
                  </a:cubicBezTo>
                  <a:cubicBezTo>
                    <a:pt x="117323" y="120000"/>
                    <a:pt x="117323" y="120000"/>
                    <a:pt x="117323" y="120000"/>
                  </a:cubicBezTo>
                  <a:cubicBezTo>
                    <a:pt x="117323" y="120000"/>
                    <a:pt x="117323" y="120000"/>
                    <a:pt x="117323" y="120000"/>
                  </a:cubicBezTo>
                  <a:cubicBezTo>
                    <a:pt x="117323" y="118000"/>
                    <a:pt x="117323" y="118000"/>
                    <a:pt x="117323" y="118000"/>
                  </a:cubicBezTo>
                  <a:cubicBezTo>
                    <a:pt x="117323" y="115333"/>
                    <a:pt x="117323" y="115333"/>
                    <a:pt x="117323" y="115333"/>
                  </a:cubicBezTo>
                  <a:cubicBezTo>
                    <a:pt x="115539" y="113333"/>
                    <a:pt x="115539" y="113333"/>
                    <a:pt x="115539" y="113333"/>
                  </a:cubicBezTo>
                  <a:cubicBezTo>
                    <a:pt x="115539" y="111333"/>
                    <a:pt x="115539" y="111333"/>
                    <a:pt x="115539" y="111333"/>
                  </a:cubicBezTo>
                  <a:cubicBezTo>
                    <a:pt x="115985" y="109333"/>
                    <a:pt x="115985" y="109333"/>
                    <a:pt x="115985" y="109333"/>
                  </a:cubicBezTo>
                  <a:cubicBezTo>
                    <a:pt x="117323" y="108666"/>
                    <a:pt x="117323" y="108666"/>
                    <a:pt x="117323" y="108666"/>
                  </a:cubicBezTo>
                  <a:cubicBezTo>
                    <a:pt x="117323" y="104000"/>
                    <a:pt x="117323" y="104000"/>
                    <a:pt x="117323" y="104000"/>
                  </a:cubicBezTo>
                  <a:cubicBezTo>
                    <a:pt x="117769" y="102000"/>
                    <a:pt x="117769" y="102000"/>
                    <a:pt x="117769" y="102000"/>
                  </a:cubicBezTo>
                  <a:cubicBezTo>
                    <a:pt x="118661" y="101333"/>
                    <a:pt x="118661" y="101333"/>
                    <a:pt x="118661" y="101333"/>
                  </a:cubicBezTo>
                  <a:cubicBezTo>
                    <a:pt x="118661" y="98666"/>
                    <a:pt x="118661" y="98666"/>
                    <a:pt x="118661" y="98666"/>
                  </a:cubicBezTo>
                  <a:cubicBezTo>
                    <a:pt x="117769" y="95333"/>
                    <a:pt x="117769" y="95333"/>
                    <a:pt x="117769" y="95333"/>
                  </a:cubicBezTo>
                  <a:cubicBezTo>
                    <a:pt x="116877" y="94666"/>
                    <a:pt x="116877" y="94666"/>
                    <a:pt x="116877" y="94666"/>
                  </a:cubicBezTo>
                  <a:cubicBezTo>
                    <a:pt x="117323" y="91333"/>
                    <a:pt x="117323" y="91333"/>
                    <a:pt x="117323" y="91333"/>
                  </a:cubicBezTo>
                  <a:cubicBezTo>
                    <a:pt x="117323" y="89333"/>
                    <a:pt x="117323" y="89333"/>
                    <a:pt x="117323" y="89333"/>
                  </a:cubicBezTo>
                  <a:cubicBezTo>
                    <a:pt x="118661" y="89333"/>
                    <a:pt x="118661" y="89333"/>
                    <a:pt x="118661" y="89333"/>
                  </a:cubicBezTo>
                  <a:cubicBezTo>
                    <a:pt x="120000" y="31333"/>
                    <a:pt x="120000" y="31333"/>
                    <a:pt x="120000" y="31333"/>
                  </a:cubicBezTo>
                  <a:cubicBezTo>
                    <a:pt x="118661" y="29333"/>
                    <a:pt x="118661" y="29333"/>
                    <a:pt x="118661" y="29333"/>
                  </a:cubicBezTo>
                  <a:cubicBezTo>
                    <a:pt x="117769" y="27333"/>
                    <a:pt x="117769" y="27333"/>
                    <a:pt x="117769" y="27333"/>
                  </a:cubicBezTo>
                  <a:cubicBezTo>
                    <a:pt x="115539" y="26000"/>
                    <a:pt x="115539" y="26000"/>
                    <a:pt x="115539" y="26000"/>
                  </a:cubicBezTo>
                  <a:cubicBezTo>
                    <a:pt x="115092" y="24000"/>
                    <a:pt x="115092" y="24000"/>
                    <a:pt x="115092" y="24000"/>
                  </a:cubicBezTo>
                  <a:cubicBezTo>
                    <a:pt x="113754" y="22000"/>
                    <a:pt x="113754" y="22000"/>
                    <a:pt x="113754" y="22000"/>
                  </a:cubicBezTo>
                  <a:cubicBezTo>
                    <a:pt x="113308" y="20666"/>
                    <a:pt x="113308" y="20666"/>
                    <a:pt x="113308" y="20666"/>
                  </a:cubicBezTo>
                  <a:cubicBezTo>
                    <a:pt x="113308" y="19333"/>
                    <a:pt x="113308" y="19333"/>
                    <a:pt x="113308" y="19333"/>
                  </a:cubicBezTo>
                  <a:cubicBezTo>
                    <a:pt x="113308" y="18000"/>
                    <a:pt x="113308" y="18000"/>
                    <a:pt x="113308" y="18000"/>
                  </a:cubicBezTo>
                  <a:cubicBezTo>
                    <a:pt x="114646" y="16000"/>
                    <a:pt x="114646" y="16000"/>
                    <a:pt x="114646" y="16000"/>
                  </a:cubicBezTo>
                  <a:cubicBezTo>
                    <a:pt x="115985" y="14000"/>
                    <a:pt x="115985" y="14000"/>
                    <a:pt x="115985" y="14000"/>
                  </a:cubicBezTo>
                  <a:cubicBezTo>
                    <a:pt x="117769" y="11333"/>
                    <a:pt x="117769" y="11333"/>
                    <a:pt x="117769" y="11333"/>
                  </a:cubicBezTo>
                  <a:cubicBezTo>
                    <a:pt x="117323" y="10000"/>
                    <a:pt x="117323" y="10000"/>
                    <a:pt x="117323" y="10000"/>
                  </a:cubicBezTo>
                  <a:cubicBezTo>
                    <a:pt x="117323" y="9333"/>
                    <a:pt x="117323" y="9333"/>
                    <a:pt x="117323" y="9333"/>
                  </a:cubicBezTo>
                  <a:cubicBezTo>
                    <a:pt x="117323" y="9333"/>
                    <a:pt x="74498" y="6666"/>
                    <a:pt x="60669" y="5333"/>
                  </a:cubicBezTo>
                  <a:cubicBezTo>
                    <a:pt x="46840" y="4000"/>
                    <a:pt x="6245" y="0"/>
                    <a:pt x="6245" y="0"/>
                  </a:cubicBezTo>
                  <a:cubicBezTo>
                    <a:pt x="0" y="94666"/>
                    <a:pt x="0" y="94666"/>
                    <a:pt x="0" y="94666"/>
                  </a:cubicBezTo>
                  <a:cubicBezTo>
                    <a:pt x="85650" y="102666"/>
                    <a:pt x="85650" y="102666"/>
                    <a:pt x="85650" y="102666"/>
                  </a:cubicBezTo>
                  <a:lnTo>
                    <a:pt x="89219" y="10533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5" name="Shape 851"/>
            <p:cNvSpPr/>
            <p:nvPr/>
          </p:nvSpPr>
          <p:spPr>
            <a:xfrm>
              <a:off x="5922221" y="2058568"/>
              <a:ext cx="386195" cy="318738"/>
            </a:xfrm>
            <a:custGeom>
              <a:avLst/>
              <a:gdLst/>
              <a:ahLst/>
              <a:cxnLst/>
              <a:rect l="0" t="0" r="0" b="0"/>
              <a:pathLst>
                <a:path w="120000" h="120000" extrusionOk="0">
                  <a:moveTo>
                    <a:pt x="119999" y="17142"/>
                  </a:moveTo>
                  <a:lnTo>
                    <a:pt x="119475" y="17142"/>
                  </a:lnTo>
                  <a:lnTo>
                    <a:pt x="14672" y="0"/>
                  </a:lnTo>
                  <a:lnTo>
                    <a:pt x="12576" y="14603"/>
                  </a:lnTo>
                  <a:lnTo>
                    <a:pt x="3668" y="77460"/>
                  </a:lnTo>
                  <a:lnTo>
                    <a:pt x="0" y="102857"/>
                  </a:lnTo>
                  <a:lnTo>
                    <a:pt x="31965" y="109206"/>
                  </a:lnTo>
                  <a:lnTo>
                    <a:pt x="111091" y="120000"/>
                  </a:lnTo>
                  <a:lnTo>
                    <a:pt x="115283" y="69206"/>
                  </a:lnTo>
                  <a:lnTo>
                    <a:pt x="119999" y="1714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6" name="Shape 852"/>
            <p:cNvSpPr/>
            <p:nvPr/>
          </p:nvSpPr>
          <p:spPr>
            <a:xfrm>
              <a:off x="6313476" y="1829213"/>
              <a:ext cx="359212" cy="231044"/>
            </a:xfrm>
            <a:custGeom>
              <a:avLst/>
              <a:gdLst/>
              <a:ahLst/>
              <a:cxnLst/>
              <a:rect l="0" t="0" r="0" b="0"/>
              <a:pathLst>
                <a:path w="120000" h="120000" extrusionOk="0">
                  <a:moveTo>
                    <a:pt x="119043" y="119259"/>
                  </a:moveTo>
                  <a:cubicBezTo>
                    <a:pt x="119043" y="120000"/>
                    <a:pt x="119043" y="120000"/>
                    <a:pt x="119043" y="120000"/>
                  </a:cubicBezTo>
                  <a:cubicBezTo>
                    <a:pt x="119043" y="120000"/>
                    <a:pt x="119043" y="120000"/>
                    <a:pt x="119043" y="120000"/>
                  </a:cubicBezTo>
                  <a:cubicBezTo>
                    <a:pt x="120000" y="118518"/>
                    <a:pt x="120000" y="118518"/>
                    <a:pt x="120000" y="118518"/>
                  </a:cubicBezTo>
                  <a:cubicBezTo>
                    <a:pt x="120000" y="114814"/>
                    <a:pt x="120000" y="114814"/>
                    <a:pt x="120000" y="114814"/>
                  </a:cubicBezTo>
                  <a:cubicBezTo>
                    <a:pt x="120000" y="111111"/>
                    <a:pt x="120000" y="111111"/>
                    <a:pt x="120000" y="111111"/>
                  </a:cubicBezTo>
                  <a:cubicBezTo>
                    <a:pt x="119521" y="106666"/>
                    <a:pt x="119521" y="106666"/>
                    <a:pt x="119521" y="106666"/>
                  </a:cubicBezTo>
                  <a:cubicBezTo>
                    <a:pt x="118565" y="104444"/>
                    <a:pt x="118565" y="104444"/>
                    <a:pt x="118565" y="104444"/>
                  </a:cubicBezTo>
                  <a:cubicBezTo>
                    <a:pt x="117131" y="102222"/>
                    <a:pt x="117131" y="102222"/>
                    <a:pt x="117131" y="102222"/>
                  </a:cubicBezTo>
                  <a:cubicBezTo>
                    <a:pt x="117131" y="97037"/>
                    <a:pt x="117131" y="97037"/>
                    <a:pt x="117131" y="97037"/>
                  </a:cubicBezTo>
                  <a:cubicBezTo>
                    <a:pt x="116653" y="95555"/>
                    <a:pt x="116653" y="95555"/>
                    <a:pt x="116653" y="95555"/>
                  </a:cubicBezTo>
                  <a:cubicBezTo>
                    <a:pt x="115697" y="93333"/>
                    <a:pt x="115697" y="93333"/>
                    <a:pt x="115697" y="93333"/>
                  </a:cubicBezTo>
                  <a:cubicBezTo>
                    <a:pt x="115697" y="86666"/>
                    <a:pt x="115697" y="86666"/>
                    <a:pt x="115697" y="86666"/>
                  </a:cubicBezTo>
                  <a:cubicBezTo>
                    <a:pt x="115697" y="76296"/>
                    <a:pt x="115697" y="76296"/>
                    <a:pt x="115697" y="76296"/>
                  </a:cubicBezTo>
                  <a:cubicBezTo>
                    <a:pt x="115219" y="63703"/>
                    <a:pt x="115219" y="63703"/>
                    <a:pt x="115219" y="63703"/>
                  </a:cubicBezTo>
                  <a:cubicBezTo>
                    <a:pt x="115219" y="57037"/>
                    <a:pt x="115219" y="57037"/>
                    <a:pt x="115219" y="57037"/>
                  </a:cubicBezTo>
                  <a:cubicBezTo>
                    <a:pt x="113306" y="51851"/>
                    <a:pt x="113306" y="51851"/>
                    <a:pt x="113306" y="51851"/>
                  </a:cubicBezTo>
                  <a:cubicBezTo>
                    <a:pt x="111872" y="44444"/>
                    <a:pt x="111872" y="44444"/>
                    <a:pt x="111872" y="44444"/>
                  </a:cubicBezTo>
                  <a:cubicBezTo>
                    <a:pt x="110916" y="40000"/>
                    <a:pt x="110916" y="40000"/>
                    <a:pt x="110916" y="40000"/>
                  </a:cubicBezTo>
                  <a:cubicBezTo>
                    <a:pt x="111872" y="34814"/>
                    <a:pt x="111872" y="34814"/>
                    <a:pt x="111872" y="34814"/>
                  </a:cubicBezTo>
                  <a:cubicBezTo>
                    <a:pt x="111394" y="30370"/>
                    <a:pt x="111394" y="30370"/>
                    <a:pt x="111394" y="30370"/>
                  </a:cubicBezTo>
                  <a:cubicBezTo>
                    <a:pt x="110916" y="28888"/>
                    <a:pt x="110916" y="28888"/>
                    <a:pt x="110916" y="28888"/>
                  </a:cubicBezTo>
                  <a:cubicBezTo>
                    <a:pt x="110916" y="25185"/>
                    <a:pt x="110916" y="25185"/>
                    <a:pt x="110916" y="25185"/>
                  </a:cubicBezTo>
                  <a:cubicBezTo>
                    <a:pt x="110916" y="24444"/>
                    <a:pt x="110916" y="24444"/>
                    <a:pt x="110916" y="24444"/>
                  </a:cubicBezTo>
                  <a:cubicBezTo>
                    <a:pt x="111872" y="22962"/>
                    <a:pt x="111872" y="22962"/>
                    <a:pt x="111872" y="22962"/>
                  </a:cubicBezTo>
                  <a:cubicBezTo>
                    <a:pt x="112350" y="21481"/>
                    <a:pt x="112350" y="21481"/>
                    <a:pt x="112350" y="21481"/>
                  </a:cubicBezTo>
                  <a:cubicBezTo>
                    <a:pt x="112350" y="18518"/>
                    <a:pt x="112350" y="18518"/>
                    <a:pt x="112350" y="18518"/>
                  </a:cubicBezTo>
                  <a:cubicBezTo>
                    <a:pt x="110916" y="16296"/>
                    <a:pt x="110916" y="16296"/>
                    <a:pt x="110916" y="16296"/>
                  </a:cubicBezTo>
                  <a:cubicBezTo>
                    <a:pt x="110916" y="15555"/>
                    <a:pt x="110916" y="15555"/>
                    <a:pt x="110916" y="15555"/>
                  </a:cubicBezTo>
                  <a:cubicBezTo>
                    <a:pt x="110438" y="13333"/>
                    <a:pt x="110438" y="13333"/>
                    <a:pt x="110438" y="13333"/>
                  </a:cubicBezTo>
                  <a:cubicBezTo>
                    <a:pt x="109960" y="9629"/>
                    <a:pt x="109960" y="9629"/>
                    <a:pt x="109960" y="9629"/>
                  </a:cubicBezTo>
                  <a:cubicBezTo>
                    <a:pt x="109960" y="9629"/>
                    <a:pt x="62151" y="6666"/>
                    <a:pt x="46374" y="5185"/>
                  </a:cubicBezTo>
                  <a:cubicBezTo>
                    <a:pt x="36334" y="4444"/>
                    <a:pt x="6693" y="0"/>
                    <a:pt x="6693" y="0"/>
                  </a:cubicBezTo>
                  <a:cubicBezTo>
                    <a:pt x="0" y="108888"/>
                    <a:pt x="0" y="108888"/>
                    <a:pt x="0" y="108888"/>
                  </a:cubicBezTo>
                  <a:cubicBezTo>
                    <a:pt x="0" y="108888"/>
                    <a:pt x="43505" y="113333"/>
                    <a:pt x="58326" y="114814"/>
                  </a:cubicBezTo>
                  <a:cubicBezTo>
                    <a:pt x="73147" y="116296"/>
                    <a:pt x="119043" y="119259"/>
                    <a:pt x="119043" y="119259"/>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7" name="Shape 853"/>
            <p:cNvSpPr/>
            <p:nvPr/>
          </p:nvSpPr>
          <p:spPr>
            <a:xfrm>
              <a:off x="5982933" y="2348638"/>
              <a:ext cx="401372" cy="315364"/>
            </a:xfrm>
            <a:custGeom>
              <a:avLst/>
              <a:gdLst/>
              <a:ahLst/>
              <a:cxnLst/>
              <a:rect l="0" t="0" r="0" b="0"/>
              <a:pathLst>
                <a:path w="120000" h="120000" extrusionOk="0">
                  <a:moveTo>
                    <a:pt x="114021" y="120000"/>
                  </a:moveTo>
                  <a:cubicBezTo>
                    <a:pt x="118291" y="40723"/>
                    <a:pt x="118291" y="40723"/>
                    <a:pt x="118291" y="40723"/>
                  </a:cubicBezTo>
                  <a:cubicBezTo>
                    <a:pt x="118291" y="40723"/>
                    <a:pt x="118291" y="40723"/>
                    <a:pt x="118291" y="40723"/>
                  </a:cubicBezTo>
                  <a:cubicBezTo>
                    <a:pt x="118291" y="40723"/>
                    <a:pt x="118291" y="40723"/>
                    <a:pt x="118291" y="40723"/>
                  </a:cubicBezTo>
                  <a:cubicBezTo>
                    <a:pt x="120000" y="15203"/>
                    <a:pt x="120000" y="15203"/>
                    <a:pt x="120000" y="15203"/>
                  </a:cubicBezTo>
                  <a:cubicBezTo>
                    <a:pt x="88825" y="11402"/>
                    <a:pt x="88825" y="11402"/>
                    <a:pt x="88825" y="11402"/>
                  </a:cubicBezTo>
                  <a:cubicBezTo>
                    <a:pt x="12811" y="0"/>
                    <a:pt x="12811" y="0"/>
                    <a:pt x="12811" y="0"/>
                  </a:cubicBezTo>
                  <a:cubicBezTo>
                    <a:pt x="0" y="104253"/>
                    <a:pt x="0" y="104253"/>
                    <a:pt x="0" y="104253"/>
                  </a:cubicBezTo>
                  <a:cubicBezTo>
                    <a:pt x="97793" y="118914"/>
                    <a:pt x="97793" y="118914"/>
                    <a:pt x="97793" y="118914"/>
                  </a:cubicBezTo>
                  <a:cubicBezTo>
                    <a:pt x="97793" y="118914"/>
                    <a:pt x="104626" y="119457"/>
                    <a:pt x="114021"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8" name="Shape 854"/>
            <p:cNvSpPr/>
            <p:nvPr/>
          </p:nvSpPr>
          <p:spPr>
            <a:xfrm>
              <a:off x="5716476" y="2235646"/>
              <a:ext cx="308618" cy="386195"/>
            </a:xfrm>
            <a:custGeom>
              <a:avLst/>
              <a:gdLst/>
              <a:ahLst/>
              <a:cxnLst/>
              <a:rect l="0" t="0" r="0" b="0"/>
              <a:pathLst>
                <a:path w="120000" h="120000" extrusionOk="0">
                  <a:moveTo>
                    <a:pt x="120000" y="35109"/>
                  </a:moveTo>
                  <a:lnTo>
                    <a:pt x="80000" y="29868"/>
                  </a:lnTo>
                  <a:lnTo>
                    <a:pt x="84590" y="8908"/>
                  </a:lnTo>
                  <a:lnTo>
                    <a:pt x="25573" y="0"/>
                  </a:lnTo>
                  <a:lnTo>
                    <a:pt x="0" y="105327"/>
                  </a:lnTo>
                  <a:lnTo>
                    <a:pt x="103606" y="119999"/>
                  </a:lnTo>
                  <a:lnTo>
                    <a:pt x="120000" y="35109"/>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99" name="Shape 855"/>
            <p:cNvSpPr/>
            <p:nvPr/>
          </p:nvSpPr>
          <p:spPr>
            <a:xfrm>
              <a:off x="5428094" y="2164816"/>
              <a:ext cx="354152" cy="536287"/>
            </a:xfrm>
            <a:custGeom>
              <a:avLst/>
              <a:gdLst/>
              <a:ahLst/>
              <a:cxnLst/>
              <a:rect l="0" t="0" r="0" b="0"/>
              <a:pathLst>
                <a:path w="120000" h="120000" extrusionOk="0">
                  <a:moveTo>
                    <a:pt x="2419" y="41920"/>
                  </a:moveTo>
                  <a:cubicBezTo>
                    <a:pt x="483" y="42240"/>
                    <a:pt x="483" y="42240"/>
                    <a:pt x="483" y="42240"/>
                  </a:cubicBezTo>
                  <a:cubicBezTo>
                    <a:pt x="0" y="43200"/>
                    <a:pt x="0" y="43200"/>
                    <a:pt x="0" y="43200"/>
                  </a:cubicBezTo>
                  <a:cubicBezTo>
                    <a:pt x="483" y="44480"/>
                    <a:pt x="483" y="44480"/>
                    <a:pt x="483" y="44480"/>
                  </a:cubicBezTo>
                  <a:cubicBezTo>
                    <a:pt x="967" y="45440"/>
                    <a:pt x="967" y="45440"/>
                    <a:pt x="967" y="45440"/>
                  </a:cubicBezTo>
                  <a:cubicBezTo>
                    <a:pt x="1451" y="45760"/>
                    <a:pt x="1451" y="45760"/>
                    <a:pt x="1451" y="45760"/>
                  </a:cubicBezTo>
                  <a:cubicBezTo>
                    <a:pt x="3387" y="46400"/>
                    <a:pt x="3387" y="46400"/>
                    <a:pt x="3387" y="46400"/>
                  </a:cubicBezTo>
                  <a:cubicBezTo>
                    <a:pt x="77419" y="120000"/>
                    <a:pt x="77419" y="120000"/>
                    <a:pt x="77419" y="120000"/>
                  </a:cubicBezTo>
                  <a:cubicBezTo>
                    <a:pt x="78870" y="118720"/>
                    <a:pt x="78870" y="118720"/>
                    <a:pt x="78870" y="118720"/>
                  </a:cubicBezTo>
                  <a:cubicBezTo>
                    <a:pt x="79354" y="117440"/>
                    <a:pt x="79354" y="117440"/>
                    <a:pt x="79354" y="117440"/>
                  </a:cubicBezTo>
                  <a:cubicBezTo>
                    <a:pt x="79354" y="113280"/>
                    <a:pt x="79354" y="113280"/>
                    <a:pt x="79354" y="113280"/>
                  </a:cubicBezTo>
                  <a:cubicBezTo>
                    <a:pt x="79354" y="108800"/>
                    <a:pt x="79354" y="108800"/>
                    <a:pt x="79354" y="108800"/>
                  </a:cubicBezTo>
                  <a:cubicBezTo>
                    <a:pt x="79354" y="105280"/>
                    <a:pt x="79354" y="105280"/>
                    <a:pt x="79354" y="105280"/>
                  </a:cubicBezTo>
                  <a:cubicBezTo>
                    <a:pt x="80806" y="104320"/>
                    <a:pt x="80806" y="104320"/>
                    <a:pt x="80806" y="104320"/>
                  </a:cubicBezTo>
                  <a:cubicBezTo>
                    <a:pt x="84193" y="103680"/>
                    <a:pt x="84193" y="103680"/>
                    <a:pt x="84193" y="103680"/>
                  </a:cubicBezTo>
                  <a:cubicBezTo>
                    <a:pt x="85161" y="104960"/>
                    <a:pt x="85161" y="104960"/>
                    <a:pt x="85161" y="104960"/>
                  </a:cubicBezTo>
                  <a:cubicBezTo>
                    <a:pt x="87096" y="104320"/>
                    <a:pt x="87096" y="104320"/>
                    <a:pt x="87096" y="104320"/>
                  </a:cubicBezTo>
                  <a:cubicBezTo>
                    <a:pt x="89516" y="105600"/>
                    <a:pt x="89516" y="105600"/>
                    <a:pt x="89516" y="105600"/>
                  </a:cubicBezTo>
                  <a:cubicBezTo>
                    <a:pt x="90967" y="106240"/>
                    <a:pt x="90967" y="106240"/>
                    <a:pt x="90967" y="106240"/>
                  </a:cubicBezTo>
                  <a:cubicBezTo>
                    <a:pt x="92419" y="105600"/>
                    <a:pt x="92419" y="105600"/>
                    <a:pt x="92419" y="105600"/>
                  </a:cubicBezTo>
                  <a:cubicBezTo>
                    <a:pt x="92419" y="105600"/>
                    <a:pt x="94354" y="101120"/>
                    <a:pt x="95322" y="99840"/>
                  </a:cubicBezTo>
                  <a:cubicBezTo>
                    <a:pt x="95806" y="97920"/>
                    <a:pt x="97741" y="91840"/>
                    <a:pt x="97741" y="91840"/>
                  </a:cubicBezTo>
                  <a:cubicBezTo>
                    <a:pt x="120000" y="15680"/>
                    <a:pt x="120000" y="15680"/>
                    <a:pt x="120000" y="15680"/>
                  </a:cubicBezTo>
                  <a:cubicBezTo>
                    <a:pt x="120000" y="15680"/>
                    <a:pt x="78870" y="9920"/>
                    <a:pt x="64838" y="7680"/>
                  </a:cubicBezTo>
                  <a:cubicBezTo>
                    <a:pt x="53709" y="6080"/>
                    <a:pt x="20322" y="0"/>
                    <a:pt x="20322" y="0"/>
                  </a:cubicBezTo>
                  <a:cubicBezTo>
                    <a:pt x="3870" y="41600"/>
                    <a:pt x="3870" y="41600"/>
                    <a:pt x="3870" y="41600"/>
                  </a:cubicBezTo>
                  <a:lnTo>
                    <a:pt x="2419" y="4192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0" name="Shape 856"/>
            <p:cNvSpPr/>
            <p:nvPr/>
          </p:nvSpPr>
          <p:spPr>
            <a:xfrm>
              <a:off x="5278001" y="1830900"/>
              <a:ext cx="440161" cy="372704"/>
            </a:xfrm>
            <a:custGeom>
              <a:avLst/>
              <a:gdLst/>
              <a:ahLst/>
              <a:cxnLst/>
              <a:rect l="0" t="0" r="0" b="0"/>
              <a:pathLst>
                <a:path w="120000" h="120000" extrusionOk="0">
                  <a:moveTo>
                    <a:pt x="97792" y="120000"/>
                  </a:moveTo>
                  <a:cubicBezTo>
                    <a:pt x="104805" y="83678"/>
                    <a:pt x="104805" y="83678"/>
                    <a:pt x="104805" y="83678"/>
                  </a:cubicBezTo>
                  <a:cubicBezTo>
                    <a:pt x="104805" y="81379"/>
                    <a:pt x="104805" y="81379"/>
                    <a:pt x="104805" y="81379"/>
                  </a:cubicBezTo>
                  <a:cubicBezTo>
                    <a:pt x="105194" y="80459"/>
                    <a:pt x="105194" y="80459"/>
                    <a:pt x="105194" y="80459"/>
                  </a:cubicBezTo>
                  <a:cubicBezTo>
                    <a:pt x="107142" y="79540"/>
                    <a:pt x="107142" y="79540"/>
                    <a:pt x="107142" y="79540"/>
                  </a:cubicBezTo>
                  <a:cubicBezTo>
                    <a:pt x="107142" y="78620"/>
                    <a:pt x="107142" y="78620"/>
                    <a:pt x="107142" y="78620"/>
                  </a:cubicBezTo>
                  <a:cubicBezTo>
                    <a:pt x="107532" y="76781"/>
                    <a:pt x="107532" y="76781"/>
                    <a:pt x="107532" y="76781"/>
                  </a:cubicBezTo>
                  <a:cubicBezTo>
                    <a:pt x="107532" y="73103"/>
                    <a:pt x="107532" y="73103"/>
                    <a:pt x="107532" y="73103"/>
                  </a:cubicBezTo>
                  <a:cubicBezTo>
                    <a:pt x="107922" y="72183"/>
                    <a:pt x="107922" y="72183"/>
                    <a:pt x="107922" y="72183"/>
                  </a:cubicBezTo>
                  <a:cubicBezTo>
                    <a:pt x="106753" y="70804"/>
                    <a:pt x="106753" y="70804"/>
                    <a:pt x="106753" y="70804"/>
                  </a:cubicBezTo>
                  <a:cubicBezTo>
                    <a:pt x="106363" y="70804"/>
                    <a:pt x="106363" y="70804"/>
                    <a:pt x="106363" y="70804"/>
                  </a:cubicBezTo>
                  <a:cubicBezTo>
                    <a:pt x="105584" y="70344"/>
                    <a:pt x="105584" y="70344"/>
                    <a:pt x="105584" y="70344"/>
                  </a:cubicBezTo>
                  <a:cubicBezTo>
                    <a:pt x="104805" y="68965"/>
                    <a:pt x="104805" y="68965"/>
                    <a:pt x="104805" y="68965"/>
                  </a:cubicBezTo>
                  <a:cubicBezTo>
                    <a:pt x="105194" y="66666"/>
                    <a:pt x="105194" y="66666"/>
                    <a:pt x="105194" y="66666"/>
                  </a:cubicBezTo>
                  <a:cubicBezTo>
                    <a:pt x="105584" y="65287"/>
                    <a:pt x="105584" y="65287"/>
                    <a:pt x="105584" y="65287"/>
                  </a:cubicBezTo>
                  <a:cubicBezTo>
                    <a:pt x="107922" y="62988"/>
                    <a:pt x="107922" y="62988"/>
                    <a:pt x="107922" y="62988"/>
                  </a:cubicBezTo>
                  <a:cubicBezTo>
                    <a:pt x="111038" y="59310"/>
                    <a:pt x="111038" y="59310"/>
                    <a:pt x="111038" y="59310"/>
                  </a:cubicBezTo>
                  <a:cubicBezTo>
                    <a:pt x="112207" y="57471"/>
                    <a:pt x="112207" y="57471"/>
                    <a:pt x="112207" y="57471"/>
                  </a:cubicBezTo>
                  <a:cubicBezTo>
                    <a:pt x="112597" y="55632"/>
                    <a:pt x="112597" y="55632"/>
                    <a:pt x="112597" y="55632"/>
                  </a:cubicBezTo>
                  <a:cubicBezTo>
                    <a:pt x="113376" y="55172"/>
                    <a:pt x="113376" y="55172"/>
                    <a:pt x="113376" y="55172"/>
                  </a:cubicBezTo>
                  <a:cubicBezTo>
                    <a:pt x="114155" y="52873"/>
                    <a:pt x="114155" y="52873"/>
                    <a:pt x="114155" y="52873"/>
                  </a:cubicBezTo>
                  <a:cubicBezTo>
                    <a:pt x="115714" y="51034"/>
                    <a:pt x="115714" y="51034"/>
                    <a:pt x="115714" y="51034"/>
                  </a:cubicBezTo>
                  <a:cubicBezTo>
                    <a:pt x="116883" y="49195"/>
                    <a:pt x="116883" y="49195"/>
                    <a:pt x="116883" y="49195"/>
                  </a:cubicBezTo>
                  <a:cubicBezTo>
                    <a:pt x="118441" y="47816"/>
                    <a:pt x="118441" y="47816"/>
                    <a:pt x="118441" y="47816"/>
                  </a:cubicBezTo>
                  <a:cubicBezTo>
                    <a:pt x="118831" y="45517"/>
                    <a:pt x="118831" y="45517"/>
                    <a:pt x="118831" y="45517"/>
                  </a:cubicBezTo>
                  <a:cubicBezTo>
                    <a:pt x="120000" y="45057"/>
                    <a:pt x="120000" y="45057"/>
                    <a:pt x="120000" y="45057"/>
                  </a:cubicBezTo>
                  <a:cubicBezTo>
                    <a:pt x="120000" y="43218"/>
                    <a:pt x="120000" y="43218"/>
                    <a:pt x="120000" y="43218"/>
                  </a:cubicBezTo>
                  <a:cubicBezTo>
                    <a:pt x="119610" y="41379"/>
                    <a:pt x="119610" y="41379"/>
                    <a:pt x="119610" y="41379"/>
                  </a:cubicBezTo>
                  <a:cubicBezTo>
                    <a:pt x="118831" y="40000"/>
                    <a:pt x="118831" y="40000"/>
                    <a:pt x="118831" y="40000"/>
                  </a:cubicBezTo>
                  <a:cubicBezTo>
                    <a:pt x="116883" y="38160"/>
                    <a:pt x="116883" y="38160"/>
                    <a:pt x="116883" y="38160"/>
                  </a:cubicBezTo>
                  <a:cubicBezTo>
                    <a:pt x="115714" y="35862"/>
                    <a:pt x="115714" y="35862"/>
                    <a:pt x="115714" y="35862"/>
                  </a:cubicBezTo>
                  <a:cubicBezTo>
                    <a:pt x="115714" y="34022"/>
                    <a:pt x="115714" y="34022"/>
                    <a:pt x="115714" y="34022"/>
                  </a:cubicBezTo>
                  <a:cubicBezTo>
                    <a:pt x="90000" y="26206"/>
                    <a:pt x="90000" y="26206"/>
                    <a:pt x="90000" y="26206"/>
                  </a:cubicBezTo>
                  <a:cubicBezTo>
                    <a:pt x="85714" y="25747"/>
                    <a:pt x="85714" y="25747"/>
                    <a:pt x="85714" y="25747"/>
                  </a:cubicBezTo>
                  <a:cubicBezTo>
                    <a:pt x="84155" y="26206"/>
                    <a:pt x="84155" y="26206"/>
                    <a:pt x="84155" y="26206"/>
                  </a:cubicBezTo>
                  <a:cubicBezTo>
                    <a:pt x="82207" y="25747"/>
                    <a:pt x="82207" y="25747"/>
                    <a:pt x="82207" y="25747"/>
                  </a:cubicBezTo>
                  <a:cubicBezTo>
                    <a:pt x="80649" y="26206"/>
                    <a:pt x="80649" y="26206"/>
                    <a:pt x="80649" y="26206"/>
                  </a:cubicBezTo>
                  <a:cubicBezTo>
                    <a:pt x="69350" y="26666"/>
                    <a:pt x="69350" y="26666"/>
                    <a:pt x="69350" y="26666"/>
                  </a:cubicBezTo>
                  <a:cubicBezTo>
                    <a:pt x="68181" y="25747"/>
                    <a:pt x="68181" y="25747"/>
                    <a:pt x="68181" y="25747"/>
                  </a:cubicBezTo>
                  <a:cubicBezTo>
                    <a:pt x="67012" y="26206"/>
                    <a:pt x="67012" y="26206"/>
                    <a:pt x="67012" y="26206"/>
                  </a:cubicBezTo>
                  <a:cubicBezTo>
                    <a:pt x="65844" y="26666"/>
                    <a:pt x="65844" y="26666"/>
                    <a:pt x="65844" y="26666"/>
                  </a:cubicBezTo>
                  <a:cubicBezTo>
                    <a:pt x="65064" y="26666"/>
                    <a:pt x="65064" y="26666"/>
                    <a:pt x="65064" y="26666"/>
                  </a:cubicBezTo>
                  <a:cubicBezTo>
                    <a:pt x="63896" y="26206"/>
                    <a:pt x="63896" y="26206"/>
                    <a:pt x="63896" y="26206"/>
                  </a:cubicBezTo>
                  <a:cubicBezTo>
                    <a:pt x="63896" y="25747"/>
                    <a:pt x="63896" y="25747"/>
                    <a:pt x="63896" y="25747"/>
                  </a:cubicBezTo>
                  <a:cubicBezTo>
                    <a:pt x="61948" y="25747"/>
                    <a:pt x="61948" y="25747"/>
                    <a:pt x="61948" y="25747"/>
                  </a:cubicBezTo>
                  <a:cubicBezTo>
                    <a:pt x="60779" y="25287"/>
                    <a:pt x="60779" y="25287"/>
                    <a:pt x="60779" y="25287"/>
                  </a:cubicBezTo>
                  <a:cubicBezTo>
                    <a:pt x="60389" y="24367"/>
                    <a:pt x="60389" y="24367"/>
                    <a:pt x="60389" y="24367"/>
                  </a:cubicBezTo>
                  <a:cubicBezTo>
                    <a:pt x="60389" y="23908"/>
                    <a:pt x="60389" y="23908"/>
                    <a:pt x="60389" y="23908"/>
                  </a:cubicBezTo>
                  <a:cubicBezTo>
                    <a:pt x="58831" y="23448"/>
                    <a:pt x="58831" y="23448"/>
                    <a:pt x="58831" y="23448"/>
                  </a:cubicBezTo>
                  <a:cubicBezTo>
                    <a:pt x="55714" y="22528"/>
                    <a:pt x="55714" y="22528"/>
                    <a:pt x="55714" y="22528"/>
                  </a:cubicBezTo>
                  <a:cubicBezTo>
                    <a:pt x="53766" y="21609"/>
                    <a:pt x="53766" y="21609"/>
                    <a:pt x="53766" y="21609"/>
                  </a:cubicBezTo>
                  <a:cubicBezTo>
                    <a:pt x="52987" y="21149"/>
                    <a:pt x="52987" y="21149"/>
                    <a:pt x="52987" y="21149"/>
                  </a:cubicBezTo>
                  <a:cubicBezTo>
                    <a:pt x="50649" y="21609"/>
                    <a:pt x="50649" y="21609"/>
                    <a:pt x="50649" y="21609"/>
                  </a:cubicBezTo>
                  <a:cubicBezTo>
                    <a:pt x="47142" y="22528"/>
                    <a:pt x="47142" y="22528"/>
                    <a:pt x="47142" y="22528"/>
                  </a:cubicBezTo>
                  <a:cubicBezTo>
                    <a:pt x="42857" y="21149"/>
                    <a:pt x="42857" y="21149"/>
                    <a:pt x="42857" y="21149"/>
                  </a:cubicBezTo>
                  <a:cubicBezTo>
                    <a:pt x="40129" y="18390"/>
                    <a:pt x="40129" y="18390"/>
                    <a:pt x="40129" y="18390"/>
                  </a:cubicBezTo>
                  <a:cubicBezTo>
                    <a:pt x="40129" y="18390"/>
                    <a:pt x="41298" y="15172"/>
                    <a:pt x="40909" y="11034"/>
                  </a:cubicBezTo>
                  <a:cubicBezTo>
                    <a:pt x="40519" y="6436"/>
                    <a:pt x="38571" y="5517"/>
                    <a:pt x="38571" y="5517"/>
                  </a:cubicBezTo>
                  <a:cubicBezTo>
                    <a:pt x="36623" y="5517"/>
                    <a:pt x="36623" y="5517"/>
                    <a:pt x="36623" y="5517"/>
                  </a:cubicBezTo>
                  <a:cubicBezTo>
                    <a:pt x="35064" y="4597"/>
                    <a:pt x="35064" y="4597"/>
                    <a:pt x="35064" y="4597"/>
                  </a:cubicBezTo>
                  <a:cubicBezTo>
                    <a:pt x="35064" y="4597"/>
                    <a:pt x="35064" y="1839"/>
                    <a:pt x="33116" y="1839"/>
                  </a:cubicBezTo>
                  <a:cubicBezTo>
                    <a:pt x="31168" y="1839"/>
                    <a:pt x="31168" y="1839"/>
                    <a:pt x="31168" y="1839"/>
                  </a:cubicBezTo>
                  <a:cubicBezTo>
                    <a:pt x="28831" y="1379"/>
                    <a:pt x="28831" y="1379"/>
                    <a:pt x="28831" y="1379"/>
                  </a:cubicBezTo>
                  <a:cubicBezTo>
                    <a:pt x="27272" y="0"/>
                    <a:pt x="27272" y="0"/>
                    <a:pt x="27272" y="0"/>
                  </a:cubicBezTo>
                  <a:cubicBezTo>
                    <a:pt x="27272" y="3218"/>
                    <a:pt x="27272" y="3218"/>
                    <a:pt x="27272" y="3218"/>
                  </a:cubicBezTo>
                  <a:cubicBezTo>
                    <a:pt x="26493" y="5977"/>
                    <a:pt x="26493" y="5977"/>
                    <a:pt x="26493" y="5977"/>
                  </a:cubicBezTo>
                  <a:cubicBezTo>
                    <a:pt x="24545" y="10114"/>
                    <a:pt x="24545" y="10114"/>
                    <a:pt x="24545" y="10114"/>
                  </a:cubicBezTo>
                  <a:cubicBezTo>
                    <a:pt x="24935" y="12873"/>
                    <a:pt x="24935" y="12873"/>
                    <a:pt x="24935" y="12873"/>
                  </a:cubicBezTo>
                  <a:cubicBezTo>
                    <a:pt x="24545" y="15172"/>
                    <a:pt x="24545" y="15172"/>
                    <a:pt x="24545" y="15172"/>
                  </a:cubicBezTo>
                  <a:cubicBezTo>
                    <a:pt x="23376" y="17471"/>
                    <a:pt x="23376" y="17471"/>
                    <a:pt x="23376" y="17471"/>
                  </a:cubicBezTo>
                  <a:cubicBezTo>
                    <a:pt x="22597" y="19770"/>
                    <a:pt x="22597" y="19770"/>
                    <a:pt x="22597" y="19770"/>
                  </a:cubicBezTo>
                  <a:cubicBezTo>
                    <a:pt x="21428" y="22988"/>
                    <a:pt x="21428" y="22988"/>
                    <a:pt x="21428" y="22988"/>
                  </a:cubicBezTo>
                  <a:cubicBezTo>
                    <a:pt x="20649" y="25287"/>
                    <a:pt x="20649" y="25287"/>
                    <a:pt x="20649" y="25287"/>
                  </a:cubicBezTo>
                  <a:cubicBezTo>
                    <a:pt x="18311" y="30804"/>
                    <a:pt x="18311" y="30804"/>
                    <a:pt x="18311" y="30804"/>
                  </a:cubicBezTo>
                  <a:cubicBezTo>
                    <a:pt x="15584" y="39080"/>
                    <a:pt x="15584" y="39080"/>
                    <a:pt x="15584" y="39080"/>
                  </a:cubicBezTo>
                  <a:cubicBezTo>
                    <a:pt x="13636" y="45057"/>
                    <a:pt x="13636" y="45057"/>
                    <a:pt x="13636" y="45057"/>
                  </a:cubicBezTo>
                  <a:cubicBezTo>
                    <a:pt x="11688" y="51034"/>
                    <a:pt x="11688" y="51034"/>
                    <a:pt x="11688" y="51034"/>
                  </a:cubicBezTo>
                  <a:cubicBezTo>
                    <a:pt x="9350" y="55172"/>
                    <a:pt x="9350" y="55172"/>
                    <a:pt x="9350" y="55172"/>
                  </a:cubicBezTo>
                  <a:cubicBezTo>
                    <a:pt x="8571" y="57011"/>
                    <a:pt x="8571" y="57011"/>
                    <a:pt x="8571" y="57011"/>
                  </a:cubicBezTo>
                  <a:cubicBezTo>
                    <a:pt x="7012" y="59770"/>
                    <a:pt x="7012" y="59770"/>
                    <a:pt x="7012" y="59770"/>
                  </a:cubicBezTo>
                  <a:cubicBezTo>
                    <a:pt x="5844" y="61149"/>
                    <a:pt x="5844" y="61149"/>
                    <a:pt x="5844" y="61149"/>
                  </a:cubicBezTo>
                  <a:cubicBezTo>
                    <a:pt x="5454" y="62528"/>
                    <a:pt x="5454" y="62528"/>
                    <a:pt x="5454" y="62528"/>
                  </a:cubicBezTo>
                  <a:cubicBezTo>
                    <a:pt x="4285" y="64827"/>
                    <a:pt x="4285" y="64827"/>
                    <a:pt x="4285" y="64827"/>
                  </a:cubicBezTo>
                  <a:cubicBezTo>
                    <a:pt x="1948" y="68045"/>
                    <a:pt x="1948" y="68045"/>
                    <a:pt x="1948" y="68045"/>
                  </a:cubicBezTo>
                  <a:cubicBezTo>
                    <a:pt x="1168" y="69885"/>
                    <a:pt x="1168" y="69885"/>
                    <a:pt x="1168" y="69885"/>
                  </a:cubicBezTo>
                  <a:cubicBezTo>
                    <a:pt x="1948" y="73563"/>
                    <a:pt x="1948" y="73563"/>
                    <a:pt x="1948" y="73563"/>
                  </a:cubicBezTo>
                  <a:cubicBezTo>
                    <a:pt x="1948" y="74482"/>
                    <a:pt x="1948" y="74482"/>
                    <a:pt x="1948" y="74482"/>
                  </a:cubicBezTo>
                  <a:cubicBezTo>
                    <a:pt x="1948" y="75402"/>
                    <a:pt x="1948" y="75402"/>
                    <a:pt x="1948" y="75402"/>
                  </a:cubicBezTo>
                  <a:cubicBezTo>
                    <a:pt x="1558" y="75862"/>
                    <a:pt x="1558" y="75862"/>
                    <a:pt x="1558" y="75862"/>
                  </a:cubicBezTo>
                  <a:cubicBezTo>
                    <a:pt x="1168" y="77701"/>
                    <a:pt x="1168" y="77701"/>
                    <a:pt x="1168" y="77701"/>
                  </a:cubicBezTo>
                  <a:cubicBezTo>
                    <a:pt x="389" y="78160"/>
                    <a:pt x="389" y="78160"/>
                    <a:pt x="389" y="78160"/>
                  </a:cubicBezTo>
                  <a:cubicBezTo>
                    <a:pt x="389" y="80000"/>
                    <a:pt x="389" y="80000"/>
                    <a:pt x="389" y="80000"/>
                  </a:cubicBezTo>
                  <a:cubicBezTo>
                    <a:pt x="0" y="83678"/>
                    <a:pt x="0" y="83678"/>
                    <a:pt x="0" y="83678"/>
                  </a:cubicBezTo>
                  <a:cubicBezTo>
                    <a:pt x="0" y="85977"/>
                    <a:pt x="0" y="85977"/>
                    <a:pt x="0" y="85977"/>
                  </a:cubicBezTo>
                  <a:cubicBezTo>
                    <a:pt x="779" y="87356"/>
                    <a:pt x="779" y="87356"/>
                    <a:pt x="779" y="87356"/>
                  </a:cubicBezTo>
                  <a:cubicBezTo>
                    <a:pt x="1168" y="88735"/>
                    <a:pt x="1168" y="88735"/>
                    <a:pt x="1168" y="88735"/>
                  </a:cubicBezTo>
                  <a:cubicBezTo>
                    <a:pt x="57272" y="107586"/>
                    <a:pt x="57272" y="107586"/>
                    <a:pt x="57272" y="107586"/>
                  </a:cubicBezTo>
                  <a:cubicBezTo>
                    <a:pt x="57272" y="107586"/>
                    <a:pt x="84155" y="116321"/>
                    <a:pt x="93116" y="118620"/>
                  </a:cubicBezTo>
                  <a:cubicBezTo>
                    <a:pt x="94285" y="119080"/>
                    <a:pt x="95844" y="119540"/>
                    <a:pt x="97792" y="12000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1" name="Shape 857"/>
            <p:cNvSpPr/>
            <p:nvPr/>
          </p:nvSpPr>
          <p:spPr>
            <a:xfrm>
              <a:off x="5637212" y="1731400"/>
              <a:ext cx="325483" cy="532915"/>
            </a:xfrm>
            <a:custGeom>
              <a:avLst/>
              <a:gdLst/>
              <a:ahLst/>
              <a:cxnLst/>
              <a:rect l="0" t="0" r="0" b="0"/>
              <a:pathLst>
                <a:path w="120000" h="120000" extrusionOk="0">
                  <a:moveTo>
                    <a:pt x="25263" y="42466"/>
                  </a:moveTo>
                  <a:cubicBezTo>
                    <a:pt x="25263" y="44396"/>
                    <a:pt x="24210" y="46005"/>
                    <a:pt x="24210" y="46005"/>
                  </a:cubicBezTo>
                  <a:cubicBezTo>
                    <a:pt x="24210" y="47292"/>
                    <a:pt x="24210" y="47292"/>
                    <a:pt x="24210" y="47292"/>
                  </a:cubicBezTo>
                  <a:cubicBezTo>
                    <a:pt x="25789" y="48900"/>
                    <a:pt x="25789" y="48900"/>
                    <a:pt x="25789" y="48900"/>
                  </a:cubicBezTo>
                  <a:cubicBezTo>
                    <a:pt x="28421" y="50187"/>
                    <a:pt x="28421" y="50187"/>
                    <a:pt x="28421" y="50187"/>
                  </a:cubicBezTo>
                  <a:cubicBezTo>
                    <a:pt x="29473" y="51152"/>
                    <a:pt x="29473" y="51152"/>
                    <a:pt x="29473" y="51152"/>
                  </a:cubicBezTo>
                  <a:cubicBezTo>
                    <a:pt x="29999" y="52439"/>
                    <a:pt x="29999" y="52439"/>
                    <a:pt x="29999" y="52439"/>
                  </a:cubicBezTo>
                  <a:cubicBezTo>
                    <a:pt x="29999" y="53726"/>
                    <a:pt x="29999" y="53726"/>
                    <a:pt x="29999" y="53726"/>
                  </a:cubicBezTo>
                  <a:cubicBezTo>
                    <a:pt x="28421" y="54048"/>
                    <a:pt x="28421" y="54048"/>
                    <a:pt x="28421" y="54048"/>
                  </a:cubicBezTo>
                  <a:cubicBezTo>
                    <a:pt x="27894" y="55656"/>
                    <a:pt x="27894" y="55656"/>
                    <a:pt x="27894" y="55656"/>
                  </a:cubicBezTo>
                  <a:cubicBezTo>
                    <a:pt x="25789" y="56621"/>
                    <a:pt x="25789" y="56621"/>
                    <a:pt x="25789" y="56621"/>
                  </a:cubicBezTo>
                  <a:cubicBezTo>
                    <a:pt x="24210" y="57908"/>
                    <a:pt x="24210" y="57908"/>
                    <a:pt x="24210" y="57908"/>
                  </a:cubicBezTo>
                  <a:cubicBezTo>
                    <a:pt x="22105" y="59195"/>
                    <a:pt x="22105" y="59195"/>
                    <a:pt x="22105" y="59195"/>
                  </a:cubicBezTo>
                  <a:cubicBezTo>
                    <a:pt x="21052" y="60804"/>
                    <a:pt x="21052" y="60804"/>
                    <a:pt x="21052" y="60804"/>
                  </a:cubicBezTo>
                  <a:cubicBezTo>
                    <a:pt x="20000" y="61126"/>
                    <a:pt x="20000" y="61126"/>
                    <a:pt x="20000" y="61126"/>
                  </a:cubicBezTo>
                  <a:cubicBezTo>
                    <a:pt x="19473" y="62412"/>
                    <a:pt x="19473" y="62412"/>
                    <a:pt x="19473" y="62412"/>
                  </a:cubicBezTo>
                  <a:cubicBezTo>
                    <a:pt x="17894" y="63699"/>
                    <a:pt x="17894" y="63699"/>
                    <a:pt x="17894" y="63699"/>
                  </a:cubicBezTo>
                  <a:cubicBezTo>
                    <a:pt x="13684" y="66273"/>
                    <a:pt x="13684" y="66273"/>
                    <a:pt x="13684" y="66273"/>
                  </a:cubicBezTo>
                  <a:cubicBezTo>
                    <a:pt x="10526" y="67882"/>
                    <a:pt x="10526" y="67882"/>
                    <a:pt x="10526" y="67882"/>
                  </a:cubicBezTo>
                  <a:cubicBezTo>
                    <a:pt x="10000" y="68847"/>
                    <a:pt x="10000" y="68847"/>
                    <a:pt x="10000" y="68847"/>
                  </a:cubicBezTo>
                  <a:cubicBezTo>
                    <a:pt x="9473" y="70455"/>
                    <a:pt x="9473" y="70455"/>
                    <a:pt x="9473" y="70455"/>
                  </a:cubicBezTo>
                  <a:cubicBezTo>
                    <a:pt x="10526" y="71420"/>
                    <a:pt x="10526" y="71420"/>
                    <a:pt x="10526" y="71420"/>
                  </a:cubicBezTo>
                  <a:cubicBezTo>
                    <a:pt x="11578" y="71742"/>
                    <a:pt x="11578" y="71742"/>
                    <a:pt x="11578" y="71742"/>
                  </a:cubicBezTo>
                  <a:cubicBezTo>
                    <a:pt x="12105" y="71742"/>
                    <a:pt x="12105" y="71742"/>
                    <a:pt x="12105" y="71742"/>
                  </a:cubicBezTo>
                  <a:cubicBezTo>
                    <a:pt x="13684" y="72707"/>
                    <a:pt x="13684" y="72707"/>
                    <a:pt x="13684" y="72707"/>
                  </a:cubicBezTo>
                  <a:cubicBezTo>
                    <a:pt x="13157" y="73351"/>
                    <a:pt x="13157" y="73351"/>
                    <a:pt x="13157" y="73351"/>
                  </a:cubicBezTo>
                  <a:cubicBezTo>
                    <a:pt x="13157" y="75924"/>
                    <a:pt x="13157" y="75924"/>
                    <a:pt x="13157" y="75924"/>
                  </a:cubicBezTo>
                  <a:cubicBezTo>
                    <a:pt x="12631" y="77211"/>
                    <a:pt x="12631" y="77211"/>
                    <a:pt x="12631" y="77211"/>
                  </a:cubicBezTo>
                  <a:cubicBezTo>
                    <a:pt x="12631" y="77855"/>
                    <a:pt x="12631" y="77855"/>
                    <a:pt x="12631" y="77855"/>
                  </a:cubicBezTo>
                  <a:cubicBezTo>
                    <a:pt x="10000" y="78498"/>
                    <a:pt x="10000" y="78498"/>
                    <a:pt x="10000" y="78498"/>
                  </a:cubicBezTo>
                  <a:cubicBezTo>
                    <a:pt x="9473" y="79142"/>
                    <a:pt x="9473" y="79142"/>
                    <a:pt x="9473" y="79142"/>
                  </a:cubicBezTo>
                  <a:cubicBezTo>
                    <a:pt x="9473" y="80750"/>
                    <a:pt x="9473" y="80750"/>
                    <a:pt x="9473" y="80750"/>
                  </a:cubicBezTo>
                  <a:cubicBezTo>
                    <a:pt x="0" y="106166"/>
                    <a:pt x="0" y="106166"/>
                    <a:pt x="0" y="106166"/>
                  </a:cubicBezTo>
                  <a:cubicBezTo>
                    <a:pt x="18421" y="108739"/>
                    <a:pt x="53684" y="113243"/>
                    <a:pt x="53684" y="113243"/>
                  </a:cubicBezTo>
                  <a:cubicBezTo>
                    <a:pt x="109473" y="119999"/>
                    <a:pt x="109473" y="119999"/>
                    <a:pt x="109473" y="119999"/>
                  </a:cubicBezTo>
                  <a:cubicBezTo>
                    <a:pt x="119999" y="82359"/>
                    <a:pt x="119999" y="82359"/>
                    <a:pt x="119999" y="82359"/>
                  </a:cubicBezTo>
                  <a:cubicBezTo>
                    <a:pt x="118947" y="81715"/>
                    <a:pt x="118947" y="81715"/>
                    <a:pt x="118947" y="81715"/>
                  </a:cubicBezTo>
                  <a:cubicBezTo>
                    <a:pt x="117894" y="81072"/>
                    <a:pt x="117894" y="81072"/>
                    <a:pt x="117894" y="81072"/>
                  </a:cubicBezTo>
                  <a:cubicBezTo>
                    <a:pt x="117894" y="80750"/>
                    <a:pt x="117894" y="80750"/>
                    <a:pt x="117894" y="80750"/>
                  </a:cubicBezTo>
                  <a:cubicBezTo>
                    <a:pt x="117368" y="79463"/>
                    <a:pt x="117368" y="79463"/>
                    <a:pt x="117368" y="79463"/>
                  </a:cubicBezTo>
                  <a:cubicBezTo>
                    <a:pt x="116315" y="78498"/>
                    <a:pt x="116315" y="78498"/>
                    <a:pt x="116315" y="78498"/>
                  </a:cubicBezTo>
                  <a:cubicBezTo>
                    <a:pt x="114736" y="77533"/>
                    <a:pt x="114736" y="77533"/>
                    <a:pt x="114736" y="77533"/>
                  </a:cubicBezTo>
                  <a:cubicBezTo>
                    <a:pt x="112631" y="77533"/>
                    <a:pt x="112631" y="77533"/>
                    <a:pt x="112631" y="77533"/>
                  </a:cubicBezTo>
                  <a:cubicBezTo>
                    <a:pt x="112105" y="79142"/>
                    <a:pt x="112105" y="79142"/>
                    <a:pt x="112105" y="79142"/>
                  </a:cubicBezTo>
                  <a:cubicBezTo>
                    <a:pt x="111578" y="80107"/>
                    <a:pt x="111578" y="80107"/>
                    <a:pt x="111578" y="80107"/>
                  </a:cubicBezTo>
                  <a:cubicBezTo>
                    <a:pt x="106315" y="79785"/>
                    <a:pt x="106315" y="79785"/>
                    <a:pt x="106315" y="79785"/>
                  </a:cubicBezTo>
                  <a:cubicBezTo>
                    <a:pt x="103684" y="79142"/>
                    <a:pt x="103684" y="79142"/>
                    <a:pt x="103684" y="79142"/>
                  </a:cubicBezTo>
                  <a:cubicBezTo>
                    <a:pt x="99473" y="78820"/>
                    <a:pt x="99473" y="78820"/>
                    <a:pt x="99473" y="78820"/>
                  </a:cubicBezTo>
                  <a:cubicBezTo>
                    <a:pt x="97368" y="78820"/>
                    <a:pt x="97368" y="78820"/>
                    <a:pt x="97368" y="78820"/>
                  </a:cubicBezTo>
                  <a:cubicBezTo>
                    <a:pt x="96842" y="79463"/>
                    <a:pt x="96842" y="79463"/>
                    <a:pt x="96842" y="79463"/>
                  </a:cubicBezTo>
                  <a:cubicBezTo>
                    <a:pt x="96842" y="80107"/>
                    <a:pt x="96842" y="80107"/>
                    <a:pt x="96842" y="80107"/>
                  </a:cubicBezTo>
                  <a:cubicBezTo>
                    <a:pt x="94210" y="79463"/>
                    <a:pt x="94210" y="79463"/>
                    <a:pt x="94210" y="79463"/>
                  </a:cubicBezTo>
                  <a:cubicBezTo>
                    <a:pt x="91578" y="78498"/>
                    <a:pt x="91578" y="78498"/>
                    <a:pt x="91578" y="78498"/>
                  </a:cubicBezTo>
                  <a:cubicBezTo>
                    <a:pt x="89999" y="78498"/>
                    <a:pt x="89999" y="78498"/>
                    <a:pt x="89999" y="78498"/>
                  </a:cubicBezTo>
                  <a:cubicBezTo>
                    <a:pt x="88947" y="78498"/>
                    <a:pt x="88947" y="78498"/>
                    <a:pt x="88947" y="78498"/>
                  </a:cubicBezTo>
                  <a:cubicBezTo>
                    <a:pt x="88421" y="79463"/>
                    <a:pt x="88421" y="79463"/>
                    <a:pt x="88421" y="79463"/>
                  </a:cubicBezTo>
                  <a:cubicBezTo>
                    <a:pt x="88421" y="80107"/>
                    <a:pt x="88421" y="80107"/>
                    <a:pt x="88421" y="80107"/>
                  </a:cubicBezTo>
                  <a:cubicBezTo>
                    <a:pt x="86315" y="80107"/>
                    <a:pt x="86315" y="80107"/>
                    <a:pt x="86315" y="80107"/>
                  </a:cubicBezTo>
                  <a:cubicBezTo>
                    <a:pt x="85263" y="78820"/>
                    <a:pt x="85263" y="78820"/>
                    <a:pt x="85263" y="78820"/>
                  </a:cubicBezTo>
                  <a:cubicBezTo>
                    <a:pt x="85263" y="77855"/>
                    <a:pt x="85263" y="77855"/>
                    <a:pt x="85263" y="77855"/>
                  </a:cubicBezTo>
                  <a:cubicBezTo>
                    <a:pt x="85263" y="76568"/>
                    <a:pt x="85263" y="76568"/>
                    <a:pt x="85263" y="76568"/>
                  </a:cubicBezTo>
                  <a:cubicBezTo>
                    <a:pt x="84210" y="74638"/>
                    <a:pt x="84210" y="74638"/>
                    <a:pt x="84210" y="74638"/>
                  </a:cubicBezTo>
                  <a:cubicBezTo>
                    <a:pt x="84210" y="72707"/>
                    <a:pt x="84210" y="72707"/>
                    <a:pt x="84210" y="72707"/>
                  </a:cubicBezTo>
                  <a:cubicBezTo>
                    <a:pt x="82105" y="72707"/>
                    <a:pt x="82105" y="72707"/>
                    <a:pt x="82105" y="72707"/>
                  </a:cubicBezTo>
                  <a:cubicBezTo>
                    <a:pt x="79473" y="71742"/>
                    <a:pt x="79473" y="71742"/>
                    <a:pt x="79473" y="71742"/>
                  </a:cubicBezTo>
                  <a:cubicBezTo>
                    <a:pt x="78421" y="70777"/>
                    <a:pt x="78421" y="70777"/>
                    <a:pt x="78421" y="70777"/>
                  </a:cubicBezTo>
                  <a:cubicBezTo>
                    <a:pt x="78421" y="70134"/>
                    <a:pt x="78421" y="70134"/>
                    <a:pt x="78421" y="70134"/>
                  </a:cubicBezTo>
                  <a:cubicBezTo>
                    <a:pt x="78421" y="68525"/>
                    <a:pt x="78421" y="68525"/>
                    <a:pt x="78421" y="68525"/>
                  </a:cubicBezTo>
                  <a:cubicBezTo>
                    <a:pt x="78421" y="66916"/>
                    <a:pt x="78421" y="66916"/>
                    <a:pt x="78421" y="66916"/>
                  </a:cubicBezTo>
                  <a:cubicBezTo>
                    <a:pt x="76315" y="65630"/>
                    <a:pt x="76315" y="65630"/>
                    <a:pt x="76315" y="65630"/>
                  </a:cubicBezTo>
                  <a:cubicBezTo>
                    <a:pt x="76315" y="64664"/>
                    <a:pt x="76315" y="64664"/>
                    <a:pt x="76315" y="64664"/>
                  </a:cubicBezTo>
                  <a:cubicBezTo>
                    <a:pt x="76315" y="62734"/>
                    <a:pt x="76315" y="62734"/>
                    <a:pt x="76315" y="62734"/>
                  </a:cubicBezTo>
                  <a:cubicBezTo>
                    <a:pt x="75789" y="60160"/>
                    <a:pt x="75789" y="60160"/>
                    <a:pt x="75789" y="60160"/>
                  </a:cubicBezTo>
                  <a:cubicBezTo>
                    <a:pt x="74736" y="58873"/>
                    <a:pt x="74736" y="58873"/>
                    <a:pt x="74736" y="58873"/>
                  </a:cubicBezTo>
                  <a:cubicBezTo>
                    <a:pt x="74210" y="57587"/>
                    <a:pt x="74210" y="57587"/>
                    <a:pt x="74210" y="57587"/>
                  </a:cubicBezTo>
                  <a:cubicBezTo>
                    <a:pt x="73157" y="57587"/>
                    <a:pt x="73157" y="57587"/>
                    <a:pt x="73157" y="57587"/>
                  </a:cubicBezTo>
                  <a:cubicBezTo>
                    <a:pt x="71052" y="58552"/>
                    <a:pt x="71052" y="58552"/>
                    <a:pt x="71052" y="58552"/>
                  </a:cubicBezTo>
                  <a:cubicBezTo>
                    <a:pt x="70000" y="58552"/>
                    <a:pt x="70000" y="58552"/>
                    <a:pt x="70000" y="58552"/>
                  </a:cubicBezTo>
                  <a:cubicBezTo>
                    <a:pt x="68421" y="58873"/>
                    <a:pt x="68421" y="58873"/>
                    <a:pt x="68421" y="58873"/>
                  </a:cubicBezTo>
                  <a:cubicBezTo>
                    <a:pt x="66842" y="59839"/>
                    <a:pt x="66842" y="59839"/>
                    <a:pt x="66842" y="59839"/>
                  </a:cubicBezTo>
                  <a:cubicBezTo>
                    <a:pt x="65789" y="59839"/>
                    <a:pt x="65789" y="59839"/>
                    <a:pt x="65789" y="59839"/>
                  </a:cubicBezTo>
                  <a:cubicBezTo>
                    <a:pt x="65789" y="58873"/>
                    <a:pt x="65789" y="58873"/>
                    <a:pt x="65789" y="58873"/>
                  </a:cubicBezTo>
                  <a:cubicBezTo>
                    <a:pt x="63684" y="58230"/>
                    <a:pt x="63684" y="58230"/>
                    <a:pt x="63684" y="58230"/>
                  </a:cubicBezTo>
                  <a:cubicBezTo>
                    <a:pt x="62631" y="57587"/>
                    <a:pt x="62631" y="57587"/>
                    <a:pt x="62631" y="57587"/>
                  </a:cubicBezTo>
                  <a:cubicBezTo>
                    <a:pt x="64210" y="55335"/>
                    <a:pt x="64210" y="55335"/>
                    <a:pt x="64210" y="55335"/>
                  </a:cubicBezTo>
                  <a:cubicBezTo>
                    <a:pt x="65789" y="54048"/>
                    <a:pt x="65789" y="54048"/>
                    <a:pt x="65789" y="54048"/>
                  </a:cubicBezTo>
                  <a:cubicBezTo>
                    <a:pt x="67368" y="54048"/>
                    <a:pt x="67368" y="54048"/>
                    <a:pt x="67368" y="54048"/>
                  </a:cubicBezTo>
                  <a:cubicBezTo>
                    <a:pt x="67894" y="53404"/>
                    <a:pt x="67894" y="53404"/>
                    <a:pt x="67894" y="53404"/>
                  </a:cubicBezTo>
                  <a:cubicBezTo>
                    <a:pt x="66842" y="51474"/>
                    <a:pt x="66842" y="51474"/>
                    <a:pt x="66842" y="51474"/>
                  </a:cubicBezTo>
                  <a:cubicBezTo>
                    <a:pt x="67368" y="49544"/>
                    <a:pt x="67368" y="49544"/>
                    <a:pt x="67368" y="49544"/>
                  </a:cubicBezTo>
                  <a:cubicBezTo>
                    <a:pt x="68947" y="47292"/>
                    <a:pt x="68947" y="47292"/>
                    <a:pt x="68947" y="47292"/>
                  </a:cubicBezTo>
                  <a:cubicBezTo>
                    <a:pt x="70526" y="45361"/>
                    <a:pt x="70526" y="45361"/>
                    <a:pt x="70526" y="45361"/>
                  </a:cubicBezTo>
                  <a:cubicBezTo>
                    <a:pt x="72105" y="43431"/>
                    <a:pt x="72105" y="43431"/>
                    <a:pt x="72105" y="43431"/>
                  </a:cubicBezTo>
                  <a:cubicBezTo>
                    <a:pt x="72105" y="42144"/>
                    <a:pt x="72105" y="42144"/>
                    <a:pt x="72105" y="42144"/>
                  </a:cubicBezTo>
                  <a:cubicBezTo>
                    <a:pt x="67368" y="41501"/>
                    <a:pt x="67368" y="41501"/>
                    <a:pt x="67368" y="41501"/>
                  </a:cubicBezTo>
                  <a:cubicBezTo>
                    <a:pt x="67368" y="41179"/>
                    <a:pt x="67368" y="41179"/>
                    <a:pt x="67368" y="41179"/>
                  </a:cubicBezTo>
                  <a:cubicBezTo>
                    <a:pt x="65789" y="39892"/>
                    <a:pt x="65789" y="39892"/>
                    <a:pt x="65789" y="39892"/>
                  </a:cubicBezTo>
                  <a:cubicBezTo>
                    <a:pt x="64736" y="37962"/>
                    <a:pt x="64736" y="37962"/>
                    <a:pt x="64736" y="37962"/>
                  </a:cubicBezTo>
                  <a:cubicBezTo>
                    <a:pt x="64210" y="35710"/>
                    <a:pt x="64210" y="35710"/>
                    <a:pt x="64210" y="35710"/>
                  </a:cubicBezTo>
                  <a:cubicBezTo>
                    <a:pt x="62631" y="34101"/>
                    <a:pt x="62631" y="34101"/>
                    <a:pt x="62631" y="34101"/>
                  </a:cubicBezTo>
                  <a:cubicBezTo>
                    <a:pt x="59999" y="32493"/>
                    <a:pt x="59999" y="32493"/>
                    <a:pt x="59999" y="32493"/>
                  </a:cubicBezTo>
                  <a:cubicBezTo>
                    <a:pt x="57368" y="29919"/>
                    <a:pt x="57368" y="29919"/>
                    <a:pt x="57368" y="29919"/>
                  </a:cubicBezTo>
                  <a:cubicBezTo>
                    <a:pt x="56842" y="28310"/>
                    <a:pt x="56842" y="28310"/>
                    <a:pt x="56842" y="28310"/>
                  </a:cubicBezTo>
                  <a:cubicBezTo>
                    <a:pt x="54736" y="26380"/>
                    <a:pt x="54736" y="26380"/>
                    <a:pt x="54736" y="26380"/>
                  </a:cubicBezTo>
                  <a:cubicBezTo>
                    <a:pt x="54736" y="25415"/>
                    <a:pt x="54736" y="25415"/>
                    <a:pt x="54736" y="25415"/>
                  </a:cubicBezTo>
                  <a:cubicBezTo>
                    <a:pt x="53157" y="24450"/>
                    <a:pt x="53157" y="24450"/>
                    <a:pt x="53157" y="24450"/>
                  </a:cubicBezTo>
                  <a:cubicBezTo>
                    <a:pt x="53157" y="23163"/>
                    <a:pt x="53157" y="23163"/>
                    <a:pt x="53157" y="23163"/>
                  </a:cubicBezTo>
                  <a:cubicBezTo>
                    <a:pt x="53157" y="22198"/>
                    <a:pt x="53157" y="22198"/>
                    <a:pt x="53157" y="22198"/>
                  </a:cubicBezTo>
                  <a:cubicBezTo>
                    <a:pt x="52105" y="20589"/>
                    <a:pt x="52105" y="20589"/>
                    <a:pt x="52105" y="20589"/>
                  </a:cubicBezTo>
                  <a:cubicBezTo>
                    <a:pt x="51052" y="19946"/>
                    <a:pt x="51052" y="19946"/>
                    <a:pt x="51052" y="19946"/>
                  </a:cubicBezTo>
                  <a:cubicBezTo>
                    <a:pt x="51052" y="18981"/>
                    <a:pt x="51052" y="18981"/>
                    <a:pt x="51052" y="18981"/>
                  </a:cubicBezTo>
                  <a:cubicBezTo>
                    <a:pt x="51578" y="15442"/>
                    <a:pt x="51578" y="15442"/>
                    <a:pt x="51578" y="15442"/>
                  </a:cubicBezTo>
                  <a:cubicBezTo>
                    <a:pt x="53157" y="11581"/>
                    <a:pt x="53157" y="11581"/>
                    <a:pt x="53157" y="11581"/>
                  </a:cubicBezTo>
                  <a:cubicBezTo>
                    <a:pt x="54736" y="8042"/>
                    <a:pt x="54736" y="8042"/>
                    <a:pt x="54736" y="8042"/>
                  </a:cubicBezTo>
                  <a:cubicBezTo>
                    <a:pt x="55789" y="5790"/>
                    <a:pt x="55789" y="5790"/>
                    <a:pt x="55789" y="5790"/>
                  </a:cubicBezTo>
                  <a:cubicBezTo>
                    <a:pt x="56842" y="2573"/>
                    <a:pt x="56842" y="2573"/>
                    <a:pt x="56842" y="2573"/>
                  </a:cubicBezTo>
                  <a:cubicBezTo>
                    <a:pt x="40000" y="0"/>
                    <a:pt x="40000" y="0"/>
                    <a:pt x="40000" y="0"/>
                  </a:cubicBezTo>
                  <a:cubicBezTo>
                    <a:pt x="40000" y="0"/>
                    <a:pt x="27368" y="36675"/>
                    <a:pt x="24736" y="38605"/>
                  </a:cubicBezTo>
                  <a:cubicBezTo>
                    <a:pt x="22631" y="40857"/>
                    <a:pt x="25263" y="40214"/>
                    <a:pt x="25263" y="42466"/>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2" name="Shape 858"/>
            <p:cNvSpPr/>
            <p:nvPr/>
          </p:nvSpPr>
          <p:spPr>
            <a:xfrm>
              <a:off x="5775501" y="1743205"/>
              <a:ext cx="558211" cy="360899"/>
            </a:xfrm>
            <a:custGeom>
              <a:avLst/>
              <a:gdLst/>
              <a:ahLst/>
              <a:cxnLst/>
              <a:rect l="0" t="0" r="0" b="0"/>
              <a:pathLst>
                <a:path w="120000" h="120000" extrusionOk="0">
                  <a:moveTo>
                    <a:pt x="120000" y="28571"/>
                  </a:moveTo>
                  <a:cubicBezTo>
                    <a:pt x="120000" y="28571"/>
                    <a:pt x="74578" y="20000"/>
                    <a:pt x="56470" y="15714"/>
                  </a:cubicBezTo>
                  <a:cubicBezTo>
                    <a:pt x="34373" y="10476"/>
                    <a:pt x="3375" y="0"/>
                    <a:pt x="3375" y="0"/>
                  </a:cubicBezTo>
                  <a:cubicBezTo>
                    <a:pt x="2762" y="4761"/>
                    <a:pt x="2762" y="4761"/>
                    <a:pt x="2762" y="4761"/>
                  </a:cubicBezTo>
                  <a:cubicBezTo>
                    <a:pt x="2148" y="8095"/>
                    <a:pt x="2148" y="8095"/>
                    <a:pt x="2148" y="8095"/>
                  </a:cubicBezTo>
                  <a:cubicBezTo>
                    <a:pt x="1227" y="13333"/>
                    <a:pt x="1227" y="13333"/>
                    <a:pt x="1227" y="13333"/>
                  </a:cubicBezTo>
                  <a:cubicBezTo>
                    <a:pt x="306" y="19047"/>
                    <a:pt x="306" y="19047"/>
                    <a:pt x="306" y="19047"/>
                  </a:cubicBezTo>
                  <a:cubicBezTo>
                    <a:pt x="0" y="24285"/>
                    <a:pt x="0" y="24285"/>
                    <a:pt x="0" y="24285"/>
                  </a:cubicBezTo>
                  <a:cubicBezTo>
                    <a:pt x="0" y="25714"/>
                    <a:pt x="0" y="25714"/>
                    <a:pt x="0" y="25714"/>
                  </a:cubicBezTo>
                  <a:cubicBezTo>
                    <a:pt x="613" y="26666"/>
                    <a:pt x="613" y="26666"/>
                    <a:pt x="613" y="26666"/>
                  </a:cubicBezTo>
                  <a:cubicBezTo>
                    <a:pt x="1227" y="29047"/>
                    <a:pt x="1227" y="29047"/>
                    <a:pt x="1227" y="29047"/>
                  </a:cubicBezTo>
                  <a:cubicBezTo>
                    <a:pt x="1227" y="30476"/>
                    <a:pt x="1227" y="30476"/>
                    <a:pt x="1227" y="30476"/>
                  </a:cubicBezTo>
                  <a:cubicBezTo>
                    <a:pt x="1227" y="32380"/>
                    <a:pt x="1227" y="32380"/>
                    <a:pt x="1227" y="32380"/>
                  </a:cubicBezTo>
                  <a:cubicBezTo>
                    <a:pt x="2148" y="33809"/>
                    <a:pt x="2148" y="33809"/>
                    <a:pt x="2148" y="33809"/>
                  </a:cubicBezTo>
                  <a:cubicBezTo>
                    <a:pt x="2148" y="35238"/>
                    <a:pt x="2148" y="35238"/>
                    <a:pt x="2148" y="35238"/>
                  </a:cubicBezTo>
                  <a:cubicBezTo>
                    <a:pt x="3375" y="38095"/>
                    <a:pt x="3375" y="38095"/>
                    <a:pt x="3375" y="38095"/>
                  </a:cubicBezTo>
                  <a:cubicBezTo>
                    <a:pt x="3682" y="40476"/>
                    <a:pt x="3682" y="40476"/>
                    <a:pt x="3682" y="40476"/>
                  </a:cubicBezTo>
                  <a:cubicBezTo>
                    <a:pt x="5217" y="44285"/>
                    <a:pt x="5217" y="44285"/>
                    <a:pt x="5217" y="44285"/>
                  </a:cubicBezTo>
                  <a:cubicBezTo>
                    <a:pt x="6751" y="46666"/>
                    <a:pt x="6751" y="46666"/>
                    <a:pt x="6751" y="46666"/>
                  </a:cubicBezTo>
                  <a:cubicBezTo>
                    <a:pt x="7672" y="49047"/>
                    <a:pt x="7672" y="49047"/>
                    <a:pt x="7672" y="49047"/>
                  </a:cubicBezTo>
                  <a:cubicBezTo>
                    <a:pt x="7979" y="52380"/>
                    <a:pt x="7979" y="52380"/>
                    <a:pt x="7979" y="52380"/>
                  </a:cubicBezTo>
                  <a:cubicBezTo>
                    <a:pt x="8593" y="55238"/>
                    <a:pt x="8593" y="55238"/>
                    <a:pt x="8593" y="55238"/>
                  </a:cubicBezTo>
                  <a:cubicBezTo>
                    <a:pt x="9514" y="57142"/>
                    <a:pt x="9514" y="57142"/>
                    <a:pt x="9514" y="57142"/>
                  </a:cubicBezTo>
                  <a:cubicBezTo>
                    <a:pt x="9514" y="57619"/>
                    <a:pt x="9514" y="57619"/>
                    <a:pt x="9514" y="57619"/>
                  </a:cubicBezTo>
                  <a:cubicBezTo>
                    <a:pt x="12276" y="58571"/>
                    <a:pt x="12276" y="58571"/>
                    <a:pt x="12276" y="58571"/>
                  </a:cubicBezTo>
                  <a:cubicBezTo>
                    <a:pt x="12276" y="60476"/>
                    <a:pt x="12276" y="60476"/>
                    <a:pt x="12276" y="60476"/>
                  </a:cubicBezTo>
                  <a:cubicBezTo>
                    <a:pt x="11355" y="63333"/>
                    <a:pt x="11355" y="63333"/>
                    <a:pt x="11355" y="63333"/>
                  </a:cubicBezTo>
                  <a:cubicBezTo>
                    <a:pt x="10434" y="66190"/>
                    <a:pt x="10434" y="66190"/>
                    <a:pt x="10434" y="66190"/>
                  </a:cubicBezTo>
                  <a:cubicBezTo>
                    <a:pt x="9514" y="69523"/>
                    <a:pt x="9514" y="69523"/>
                    <a:pt x="9514" y="69523"/>
                  </a:cubicBezTo>
                  <a:cubicBezTo>
                    <a:pt x="9207" y="72380"/>
                    <a:pt x="9207" y="72380"/>
                    <a:pt x="9207" y="72380"/>
                  </a:cubicBezTo>
                  <a:cubicBezTo>
                    <a:pt x="9820" y="75238"/>
                    <a:pt x="9820" y="75238"/>
                    <a:pt x="9820" y="75238"/>
                  </a:cubicBezTo>
                  <a:cubicBezTo>
                    <a:pt x="9514" y="76190"/>
                    <a:pt x="9514" y="76190"/>
                    <a:pt x="9514" y="76190"/>
                  </a:cubicBezTo>
                  <a:cubicBezTo>
                    <a:pt x="8593" y="76190"/>
                    <a:pt x="8593" y="76190"/>
                    <a:pt x="8593" y="76190"/>
                  </a:cubicBezTo>
                  <a:cubicBezTo>
                    <a:pt x="7672" y="78095"/>
                    <a:pt x="7672" y="78095"/>
                    <a:pt x="7672" y="78095"/>
                  </a:cubicBezTo>
                  <a:cubicBezTo>
                    <a:pt x="6751" y="81428"/>
                    <a:pt x="6751" y="81428"/>
                    <a:pt x="6751" y="81428"/>
                  </a:cubicBezTo>
                  <a:cubicBezTo>
                    <a:pt x="7365" y="82380"/>
                    <a:pt x="7365" y="82380"/>
                    <a:pt x="7365" y="82380"/>
                  </a:cubicBezTo>
                  <a:cubicBezTo>
                    <a:pt x="8593" y="83333"/>
                    <a:pt x="8593" y="83333"/>
                    <a:pt x="8593" y="83333"/>
                  </a:cubicBezTo>
                  <a:cubicBezTo>
                    <a:pt x="8593" y="84761"/>
                    <a:pt x="8593" y="84761"/>
                    <a:pt x="8593" y="84761"/>
                  </a:cubicBezTo>
                  <a:cubicBezTo>
                    <a:pt x="9207" y="84761"/>
                    <a:pt x="9207" y="84761"/>
                    <a:pt x="9207" y="84761"/>
                  </a:cubicBezTo>
                  <a:cubicBezTo>
                    <a:pt x="10127" y="83333"/>
                    <a:pt x="10127" y="83333"/>
                    <a:pt x="10127" y="83333"/>
                  </a:cubicBezTo>
                  <a:cubicBezTo>
                    <a:pt x="11048" y="82857"/>
                    <a:pt x="11048" y="82857"/>
                    <a:pt x="11048" y="82857"/>
                  </a:cubicBezTo>
                  <a:cubicBezTo>
                    <a:pt x="11662" y="82857"/>
                    <a:pt x="11662" y="82857"/>
                    <a:pt x="11662" y="82857"/>
                  </a:cubicBezTo>
                  <a:cubicBezTo>
                    <a:pt x="12890" y="81428"/>
                    <a:pt x="12890" y="81428"/>
                    <a:pt x="12890" y="81428"/>
                  </a:cubicBezTo>
                  <a:cubicBezTo>
                    <a:pt x="13503" y="81428"/>
                    <a:pt x="13503" y="81428"/>
                    <a:pt x="13503" y="81428"/>
                  </a:cubicBezTo>
                  <a:cubicBezTo>
                    <a:pt x="13810" y="83333"/>
                    <a:pt x="13810" y="83333"/>
                    <a:pt x="13810" y="83333"/>
                  </a:cubicBezTo>
                  <a:cubicBezTo>
                    <a:pt x="14424" y="85238"/>
                    <a:pt x="14424" y="85238"/>
                    <a:pt x="14424" y="85238"/>
                  </a:cubicBezTo>
                  <a:cubicBezTo>
                    <a:pt x="14731" y="89047"/>
                    <a:pt x="14731" y="89047"/>
                    <a:pt x="14731" y="89047"/>
                  </a:cubicBezTo>
                  <a:cubicBezTo>
                    <a:pt x="14731" y="91904"/>
                    <a:pt x="14731" y="91904"/>
                    <a:pt x="14731" y="91904"/>
                  </a:cubicBezTo>
                  <a:cubicBezTo>
                    <a:pt x="14731" y="93333"/>
                    <a:pt x="14731" y="93333"/>
                    <a:pt x="14731" y="93333"/>
                  </a:cubicBezTo>
                  <a:cubicBezTo>
                    <a:pt x="15959" y="95238"/>
                    <a:pt x="15959" y="95238"/>
                    <a:pt x="15959" y="95238"/>
                  </a:cubicBezTo>
                  <a:cubicBezTo>
                    <a:pt x="15959" y="97619"/>
                    <a:pt x="15959" y="97619"/>
                    <a:pt x="15959" y="97619"/>
                  </a:cubicBezTo>
                  <a:cubicBezTo>
                    <a:pt x="15959" y="100000"/>
                    <a:pt x="15959" y="100000"/>
                    <a:pt x="15959" y="100000"/>
                  </a:cubicBezTo>
                  <a:cubicBezTo>
                    <a:pt x="15959" y="100952"/>
                    <a:pt x="15959" y="100952"/>
                    <a:pt x="15959" y="100952"/>
                  </a:cubicBezTo>
                  <a:cubicBezTo>
                    <a:pt x="16572" y="102380"/>
                    <a:pt x="16572" y="102380"/>
                    <a:pt x="16572" y="102380"/>
                  </a:cubicBezTo>
                  <a:cubicBezTo>
                    <a:pt x="18107" y="103809"/>
                    <a:pt x="18107" y="103809"/>
                    <a:pt x="18107" y="103809"/>
                  </a:cubicBezTo>
                  <a:cubicBezTo>
                    <a:pt x="19335" y="103809"/>
                    <a:pt x="19335" y="103809"/>
                    <a:pt x="19335" y="103809"/>
                  </a:cubicBezTo>
                  <a:cubicBezTo>
                    <a:pt x="19335" y="106666"/>
                    <a:pt x="19335" y="106666"/>
                    <a:pt x="19335" y="106666"/>
                  </a:cubicBezTo>
                  <a:cubicBezTo>
                    <a:pt x="19948" y="109523"/>
                    <a:pt x="19948" y="109523"/>
                    <a:pt x="19948" y="109523"/>
                  </a:cubicBezTo>
                  <a:cubicBezTo>
                    <a:pt x="19948" y="111428"/>
                    <a:pt x="19948" y="111428"/>
                    <a:pt x="19948" y="111428"/>
                  </a:cubicBezTo>
                  <a:cubicBezTo>
                    <a:pt x="19948" y="112857"/>
                    <a:pt x="19948" y="112857"/>
                    <a:pt x="19948" y="112857"/>
                  </a:cubicBezTo>
                  <a:cubicBezTo>
                    <a:pt x="20562" y="114761"/>
                    <a:pt x="20562" y="114761"/>
                    <a:pt x="20562" y="114761"/>
                  </a:cubicBezTo>
                  <a:cubicBezTo>
                    <a:pt x="21790" y="114761"/>
                    <a:pt x="21790" y="114761"/>
                    <a:pt x="21790" y="114761"/>
                  </a:cubicBezTo>
                  <a:cubicBezTo>
                    <a:pt x="21790" y="113809"/>
                    <a:pt x="21790" y="113809"/>
                    <a:pt x="21790" y="113809"/>
                  </a:cubicBezTo>
                  <a:cubicBezTo>
                    <a:pt x="22097" y="112380"/>
                    <a:pt x="22097" y="112380"/>
                    <a:pt x="22097" y="112380"/>
                  </a:cubicBezTo>
                  <a:cubicBezTo>
                    <a:pt x="22710" y="112380"/>
                    <a:pt x="22710" y="112380"/>
                    <a:pt x="22710" y="112380"/>
                  </a:cubicBezTo>
                  <a:cubicBezTo>
                    <a:pt x="23631" y="112380"/>
                    <a:pt x="23631" y="112380"/>
                    <a:pt x="23631" y="112380"/>
                  </a:cubicBezTo>
                  <a:cubicBezTo>
                    <a:pt x="25166" y="113809"/>
                    <a:pt x="25166" y="113809"/>
                    <a:pt x="25166" y="113809"/>
                  </a:cubicBezTo>
                  <a:cubicBezTo>
                    <a:pt x="26700" y="114761"/>
                    <a:pt x="26700" y="114761"/>
                    <a:pt x="26700" y="114761"/>
                  </a:cubicBezTo>
                  <a:cubicBezTo>
                    <a:pt x="26700" y="113809"/>
                    <a:pt x="26700" y="113809"/>
                    <a:pt x="26700" y="113809"/>
                  </a:cubicBezTo>
                  <a:cubicBezTo>
                    <a:pt x="27007" y="112857"/>
                    <a:pt x="27007" y="112857"/>
                    <a:pt x="27007" y="112857"/>
                  </a:cubicBezTo>
                  <a:cubicBezTo>
                    <a:pt x="28235" y="112857"/>
                    <a:pt x="28235" y="112857"/>
                    <a:pt x="28235" y="112857"/>
                  </a:cubicBezTo>
                  <a:cubicBezTo>
                    <a:pt x="30690" y="113333"/>
                    <a:pt x="30690" y="113333"/>
                    <a:pt x="30690" y="113333"/>
                  </a:cubicBezTo>
                  <a:cubicBezTo>
                    <a:pt x="32225" y="114285"/>
                    <a:pt x="32225" y="114285"/>
                    <a:pt x="32225" y="114285"/>
                  </a:cubicBezTo>
                  <a:cubicBezTo>
                    <a:pt x="35294" y="114761"/>
                    <a:pt x="35294" y="114761"/>
                    <a:pt x="35294" y="114761"/>
                  </a:cubicBezTo>
                  <a:cubicBezTo>
                    <a:pt x="35601" y="113333"/>
                    <a:pt x="35601" y="113333"/>
                    <a:pt x="35601" y="113333"/>
                  </a:cubicBezTo>
                  <a:cubicBezTo>
                    <a:pt x="35907" y="110952"/>
                    <a:pt x="35907" y="110952"/>
                    <a:pt x="35907" y="110952"/>
                  </a:cubicBezTo>
                  <a:cubicBezTo>
                    <a:pt x="37135" y="110952"/>
                    <a:pt x="37135" y="110952"/>
                    <a:pt x="37135" y="110952"/>
                  </a:cubicBezTo>
                  <a:cubicBezTo>
                    <a:pt x="38056" y="112380"/>
                    <a:pt x="38056" y="112380"/>
                    <a:pt x="38056" y="112380"/>
                  </a:cubicBezTo>
                  <a:cubicBezTo>
                    <a:pt x="38670" y="113809"/>
                    <a:pt x="38670" y="113809"/>
                    <a:pt x="38670" y="113809"/>
                  </a:cubicBezTo>
                  <a:cubicBezTo>
                    <a:pt x="38976" y="115714"/>
                    <a:pt x="38976" y="115714"/>
                    <a:pt x="38976" y="115714"/>
                  </a:cubicBezTo>
                  <a:cubicBezTo>
                    <a:pt x="38976" y="116190"/>
                    <a:pt x="38976" y="116190"/>
                    <a:pt x="38976" y="116190"/>
                  </a:cubicBezTo>
                  <a:cubicBezTo>
                    <a:pt x="39590" y="117142"/>
                    <a:pt x="39590" y="117142"/>
                    <a:pt x="39590" y="117142"/>
                  </a:cubicBezTo>
                  <a:cubicBezTo>
                    <a:pt x="40204" y="118095"/>
                    <a:pt x="40204" y="118095"/>
                    <a:pt x="40204" y="118095"/>
                  </a:cubicBezTo>
                  <a:cubicBezTo>
                    <a:pt x="41739" y="105238"/>
                    <a:pt x="41739" y="105238"/>
                    <a:pt x="41739" y="105238"/>
                  </a:cubicBezTo>
                  <a:cubicBezTo>
                    <a:pt x="114168" y="120000"/>
                    <a:pt x="114168" y="120000"/>
                    <a:pt x="114168" y="120000"/>
                  </a:cubicBezTo>
                  <a:cubicBezTo>
                    <a:pt x="114475" y="120000"/>
                    <a:pt x="114475" y="120000"/>
                    <a:pt x="114475" y="120000"/>
                  </a:cubicBezTo>
                  <a:cubicBezTo>
                    <a:pt x="115703" y="98571"/>
                    <a:pt x="115703" y="98571"/>
                    <a:pt x="115703" y="98571"/>
                  </a:cubicBezTo>
                  <a:lnTo>
                    <a:pt x="120000" y="2857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3" name="Shape 859"/>
            <p:cNvSpPr/>
            <p:nvPr/>
          </p:nvSpPr>
          <p:spPr>
            <a:xfrm>
              <a:off x="7897045" y="1787052"/>
              <a:ext cx="197314" cy="315364"/>
            </a:xfrm>
            <a:custGeom>
              <a:avLst/>
              <a:gdLst/>
              <a:ahLst/>
              <a:cxnLst/>
              <a:rect l="0" t="0" r="0" b="0"/>
              <a:pathLst>
                <a:path w="120000" h="120000" extrusionOk="0">
                  <a:moveTo>
                    <a:pt x="33846" y="120000"/>
                  </a:moveTo>
                  <a:lnTo>
                    <a:pt x="33846" y="118716"/>
                  </a:lnTo>
                  <a:lnTo>
                    <a:pt x="34871" y="116791"/>
                  </a:lnTo>
                  <a:lnTo>
                    <a:pt x="34871" y="116149"/>
                  </a:lnTo>
                  <a:lnTo>
                    <a:pt x="34871" y="114224"/>
                  </a:lnTo>
                  <a:lnTo>
                    <a:pt x="34871" y="112941"/>
                  </a:lnTo>
                  <a:lnTo>
                    <a:pt x="35897" y="111657"/>
                  </a:lnTo>
                  <a:lnTo>
                    <a:pt x="37948" y="111657"/>
                  </a:lnTo>
                  <a:lnTo>
                    <a:pt x="37948" y="109732"/>
                  </a:lnTo>
                  <a:lnTo>
                    <a:pt x="38974" y="108449"/>
                  </a:lnTo>
                  <a:lnTo>
                    <a:pt x="38974" y="106524"/>
                  </a:lnTo>
                  <a:lnTo>
                    <a:pt x="41025" y="106524"/>
                  </a:lnTo>
                  <a:lnTo>
                    <a:pt x="42051" y="106524"/>
                  </a:lnTo>
                  <a:lnTo>
                    <a:pt x="45128" y="106524"/>
                  </a:lnTo>
                  <a:lnTo>
                    <a:pt x="45128" y="103315"/>
                  </a:lnTo>
                  <a:lnTo>
                    <a:pt x="42051" y="103315"/>
                  </a:lnTo>
                  <a:lnTo>
                    <a:pt x="41025" y="103315"/>
                  </a:lnTo>
                  <a:lnTo>
                    <a:pt x="41025" y="102032"/>
                  </a:lnTo>
                  <a:lnTo>
                    <a:pt x="41025" y="101390"/>
                  </a:lnTo>
                  <a:lnTo>
                    <a:pt x="43076" y="100106"/>
                  </a:lnTo>
                  <a:lnTo>
                    <a:pt x="43076" y="99465"/>
                  </a:lnTo>
                  <a:lnTo>
                    <a:pt x="45128" y="98181"/>
                  </a:lnTo>
                  <a:lnTo>
                    <a:pt x="46153" y="98823"/>
                  </a:lnTo>
                  <a:lnTo>
                    <a:pt x="46153" y="99465"/>
                  </a:lnTo>
                  <a:lnTo>
                    <a:pt x="48205" y="98823"/>
                  </a:lnTo>
                  <a:lnTo>
                    <a:pt x="49230" y="98181"/>
                  </a:lnTo>
                  <a:lnTo>
                    <a:pt x="49230" y="96256"/>
                  </a:lnTo>
                  <a:lnTo>
                    <a:pt x="51282" y="97540"/>
                  </a:lnTo>
                  <a:lnTo>
                    <a:pt x="52307" y="98181"/>
                  </a:lnTo>
                  <a:lnTo>
                    <a:pt x="53333" y="98181"/>
                  </a:lnTo>
                  <a:lnTo>
                    <a:pt x="53333" y="96256"/>
                  </a:lnTo>
                  <a:lnTo>
                    <a:pt x="53333" y="95614"/>
                  </a:lnTo>
                  <a:lnTo>
                    <a:pt x="52307" y="95614"/>
                  </a:lnTo>
                  <a:lnTo>
                    <a:pt x="51282" y="94331"/>
                  </a:lnTo>
                  <a:lnTo>
                    <a:pt x="55384" y="94331"/>
                  </a:lnTo>
                  <a:lnTo>
                    <a:pt x="57435" y="94973"/>
                  </a:lnTo>
                  <a:lnTo>
                    <a:pt x="60512" y="94331"/>
                  </a:lnTo>
                  <a:lnTo>
                    <a:pt x="61538" y="92406"/>
                  </a:lnTo>
                  <a:lnTo>
                    <a:pt x="60512" y="89197"/>
                  </a:lnTo>
                  <a:lnTo>
                    <a:pt x="62564" y="89197"/>
                  </a:lnTo>
                  <a:lnTo>
                    <a:pt x="65641" y="91122"/>
                  </a:lnTo>
                  <a:lnTo>
                    <a:pt x="68717" y="90481"/>
                  </a:lnTo>
                  <a:lnTo>
                    <a:pt x="69743" y="89197"/>
                  </a:lnTo>
                  <a:lnTo>
                    <a:pt x="70769" y="86631"/>
                  </a:lnTo>
                  <a:lnTo>
                    <a:pt x="69743" y="84705"/>
                  </a:lnTo>
                  <a:lnTo>
                    <a:pt x="70769" y="82139"/>
                  </a:lnTo>
                  <a:lnTo>
                    <a:pt x="70769" y="80855"/>
                  </a:lnTo>
                  <a:lnTo>
                    <a:pt x="69743" y="78930"/>
                  </a:lnTo>
                  <a:lnTo>
                    <a:pt x="69743" y="77647"/>
                  </a:lnTo>
                  <a:lnTo>
                    <a:pt x="70769" y="75721"/>
                  </a:lnTo>
                  <a:lnTo>
                    <a:pt x="70769" y="74438"/>
                  </a:lnTo>
                  <a:lnTo>
                    <a:pt x="74871" y="77005"/>
                  </a:lnTo>
                  <a:lnTo>
                    <a:pt x="75897" y="78288"/>
                  </a:lnTo>
                  <a:lnTo>
                    <a:pt x="81025" y="78288"/>
                  </a:lnTo>
                  <a:lnTo>
                    <a:pt x="81025" y="77005"/>
                  </a:lnTo>
                  <a:lnTo>
                    <a:pt x="81025" y="74438"/>
                  </a:lnTo>
                  <a:lnTo>
                    <a:pt x="83076" y="73796"/>
                  </a:lnTo>
                  <a:lnTo>
                    <a:pt x="86153" y="74438"/>
                  </a:lnTo>
                  <a:lnTo>
                    <a:pt x="86153" y="75721"/>
                  </a:lnTo>
                  <a:lnTo>
                    <a:pt x="86153" y="78288"/>
                  </a:lnTo>
                  <a:lnTo>
                    <a:pt x="89230" y="77647"/>
                  </a:lnTo>
                  <a:lnTo>
                    <a:pt x="92307" y="75721"/>
                  </a:lnTo>
                  <a:lnTo>
                    <a:pt x="90256" y="74438"/>
                  </a:lnTo>
                  <a:lnTo>
                    <a:pt x="88205" y="73155"/>
                  </a:lnTo>
                  <a:lnTo>
                    <a:pt x="88205" y="71871"/>
                  </a:lnTo>
                  <a:lnTo>
                    <a:pt x="89230" y="71229"/>
                  </a:lnTo>
                  <a:lnTo>
                    <a:pt x="92307" y="73155"/>
                  </a:lnTo>
                  <a:lnTo>
                    <a:pt x="95384" y="74438"/>
                  </a:lnTo>
                  <a:lnTo>
                    <a:pt x="97435" y="73796"/>
                  </a:lnTo>
                  <a:lnTo>
                    <a:pt x="96410" y="71229"/>
                  </a:lnTo>
                  <a:lnTo>
                    <a:pt x="97435" y="71229"/>
                  </a:lnTo>
                  <a:lnTo>
                    <a:pt x="99487" y="71229"/>
                  </a:lnTo>
                  <a:lnTo>
                    <a:pt x="99487" y="67379"/>
                  </a:lnTo>
                  <a:lnTo>
                    <a:pt x="103589" y="67379"/>
                  </a:lnTo>
                  <a:lnTo>
                    <a:pt x="105641" y="67379"/>
                  </a:lnTo>
                  <a:lnTo>
                    <a:pt x="106666" y="66737"/>
                  </a:lnTo>
                  <a:lnTo>
                    <a:pt x="106666" y="64812"/>
                  </a:lnTo>
                  <a:lnTo>
                    <a:pt x="108717" y="64812"/>
                  </a:lnTo>
                  <a:lnTo>
                    <a:pt x="109743" y="64171"/>
                  </a:lnTo>
                  <a:lnTo>
                    <a:pt x="112820" y="62245"/>
                  </a:lnTo>
                  <a:lnTo>
                    <a:pt x="116923" y="62245"/>
                  </a:lnTo>
                  <a:lnTo>
                    <a:pt x="118974" y="60962"/>
                  </a:lnTo>
                  <a:lnTo>
                    <a:pt x="120000" y="57112"/>
                  </a:lnTo>
                  <a:lnTo>
                    <a:pt x="118974" y="56470"/>
                  </a:lnTo>
                  <a:lnTo>
                    <a:pt x="117948" y="56470"/>
                  </a:lnTo>
                  <a:lnTo>
                    <a:pt x="115897" y="56470"/>
                  </a:lnTo>
                  <a:lnTo>
                    <a:pt x="114871" y="55187"/>
                  </a:lnTo>
                  <a:lnTo>
                    <a:pt x="116923" y="53903"/>
                  </a:lnTo>
                  <a:lnTo>
                    <a:pt x="116923" y="53262"/>
                  </a:lnTo>
                  <a:lnTo>
                    <a:pt x="114871" y="52620"/>
                  </a:lnTo>
                  <a:lnTo>
                    <a:pt x="112820" y="49411"/>
                  </a:lnTo>
                  <a:lnTo>
                    <a:pt x="108717" y="49411"/>
                  </a:lnTo>
                  <a:lnTo>
                    <a:pt x="106666" y="49411"/>
                  </a:lnTo>
                  <a:lnTo>
                    <a:pt x="104615" y="46844"/>
                  </a:lnTo>
                  <a:lnTo>
                    <a:pt x="103589" y="43636"/>
                  </a:lnTo>
                  <a:lnTo>
                    <a:pt x="103589" y="41069"/>
                  </a:lnTo>
                  <a:lnTo>
                    <a:pt x="102564" y="39144"/>
                  </a:lnTo>
                  <a:lnTo>
                    <a:pt x="99487" y="39786"/>
                  </a:lnTo>
                  <a:lnTo>
                    <a:pt x="97435" y="40427"/>
                  </a:lnTo>
                  <a:lnTo>
                    <a:pt x="93333" y="40427"/>
                  </a:lnTo>
                  <a:lnTo>
                    <a:pt x="89230" y="39144"/>
                  </a:lnTo>
                  <a:lnTo>
                    <a:pt x="86153" y="35935"/>
                  </a:lnTo>
                  <a:lnTo>
                    <a:pt x="85128" y="31443"/>
                  </a:lnTo>
                  <a:lnTo>
                    <a:pt x="81025" y="25668"/>
                  </a:lnTo>
                  <a:lnTo>
                    <a:pt x="78974" y="19893"/>
                  </a:lnTo>
                  <a:lnTo>
                    <a:pt x="76923" y="16684"/>
                  </a:lnTo>
                  <a:lnTo>
                    <a:pt x="74871" y="11550"/>
                  </a:lnTo>
                  <a:lnTo>
                    <a:pt x="72820" y="7058"/>
                  </a:lnTo>
                  <a:lnTo>
                    <a:pt x="70769" y="5133"/>
                  </a:lnTo>
                  <a:lnTo>
                    <a:pt x="57435" y="0"/>
                  </a:lnTo>
                  <a:lnTo>
                    <a:pt x="54358" y="1925"/>
                  </a:lnTo>
                  <a:lnTo>
                    <a:pt x="51282" y="4491"/>
                  </a:lnTo>
                  <a:lnTo>
                    <a:pt x="46153" y="7058"/>
                  </a:lnTo>
                  <a:lnTo>
                    <a:pt x="43076" y="7058"/>
                  </a:lnTo>
                  <a:lnTo>
                    <a:pt x="40000" y="5775"/>
                  </a:lnTo>
                  <a:lnTo>
                    <a:pt x="34871" y="3850"/>
                  </a:lnTo>
                  <a:lnTo>
                    <a:pt x="30769" y="3208"/>
                  </a:lnTo>
                  <a:lnTo>
                    <a:pt x="29743" y="3208"/>
                  </a:lnTo>
                  <a:lnTo>
                    <a:pt x="27692" y="4491"/>
                  </a:lnTo>
                  <a:lnTo>
                    <a:pt x="22564" y="14117"/>
                  </a:lnTo>
                  <a:lnTo>
                    <a:pt x="20512" y="21176"/>
                  </a:lnTo>
                  <a:lnTo>
                    <a:pt x="15384" y="28877"/>
                  </a:lnTo>
                  <a:lnTo>
                    <a:pt x="13333" y="34652"/>
                  </a:lnTo>
                  <a:lnTo>
                    <a:pt x="12307" y="41069"/>
                  </a:lnTo>
                  <a:lnTo>
                    <a:pt x="13333" y="44278"/>
                  </a:lnTo>
                  <a:lnTo>
                    <a:pt x="15384" y="45561"/>
                  </a:lnTo>
                  <a:lnTo>
                    <a:pt x="14358" y="46844"/>
                  </a:lnTo>
                  <a:lnTo>
                    <a:pt x="12307" y="48770"/>
                  </a:lnTo>
                  <a:lnTo>
                    <a:pt x="12307" y="52620"/>
                  </a:lnTo>
                  <a:lnTo>
                    <a:pt x="10256" y="55828"/>
                  </a:lnTo>
                  <a:lnTo>
                    <a:pt x="10256" y="60320"/>
                  </a:lnTo>
                  <a:lnTo>
                    <a:pt x="7179" y="60962"/>
                  </a:lnTo>
                  <a:lnTo>
                    <a:pt x="7179" y="64171"/>
                  </a:lnTo>
                  <a:lnTo>
                    <a:pt x="1025" y="64171"/>
                  </a:lnTo>
                  <a:lnTo>
                    <a:pt x="0" y="66096"/>
                  </a:lnTo>
                  <a:lnTo>
                    <a:pt x="23589" y="114224"/>
                  </a:lnTo>
                  <a:lnTo>
                    <a:pt x="33846"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4" name="Shape 860"/>
            <p:cNvSpPr/>
            <p:nvPr/>
          </p:nvSpPr>
          <p:spPr>
            <a:xfrm>
              <a:off x="7517596" y="2002917"/>
              <a:ext cx="408118" cy="300186"/>
            </a:xfrm>
            <a:custGeom>
              <a:avLst/>
              <a:gdLst/>
              <a:ahLst/>
              <a:cxnLst/>
              <a:rect l="0" t="0" r="0" b="0"/>
              <a:pathLst>
                <a:path w="120000" h="120000" extrusionOk="0">
                  <a:moveTo>
                    <a:pt x="0" y="98426"/>
                  </a:moveTo>
                  <a:lnTo>
                    <a:pt x="4958" y="91685"/>
                  </a:lnTo>
                  <a:lnTo>
                    <a:pt x="5950" y="89662"/>
                  </a:lnTo>
                  <a:lnTo>
                    <a:pt x="7933" y="86966"/>
                  </a:lnTo>
                  <a:lnTo>
                    <a:pt x="8925" y="85617"/>
                  </a:lnTo>
                  <a:lnTo>
                    <a:pt x="10909" y="83595"/>
                  </a:lnTo>
                  <a:lnTo>
                    <a:pt x="10909" y="81573"/>
                  </a:lnTo>
                  <a:lnTo>
                    <a:pt x="10909" y="80224"/>
                  </a:lnTo>
                  <a:lnTo>
                    <a:pt x="8429" y="73483"/>
                  </a:lnTo>
                  <a:lnTo>
                    <a:pt x="6942" y="68764"/>
                  </a:lnTo>
                  <a:lnTo>
                    <a:pt x="8925" y="66741"/>
                  </a:lnTo>
                  <a:lnTo>
                    <a:pt x="15371" y="64719"/>
                  </a:lnTo>
                  <a:lnTo>
                    <a:pt x="18842" y="64719"/>
                  </a:lnTo>
                  <a:lnTo>
                    <a:pt x="23305" y="64719"/>
                  </a:lnTo>
                  <a:lnTo>
                    <a:pt x="26280" y="64719"/>
                  </a:lnTo>
                  <a:lnTo>
                    <a:pt x="27768" y="64719"/>
                  </a:lnTo>
                  <a:lnTo>
                    <a:pt x="31239" y="62696"/>
                  </a:lnTo>
                  <a:lnTo>
                    <a:pt x="33223" y="62696"/>
                  </a:lnTo>
                  <a:lnTo>
                    <a:pt x="38181" y="60674"/>
                  </a:lnTo>
                  <a:lnTo>
                    <a:pt x="41157" y="55955"/>
                  </a:lnTo>
                  <a:lnTo>
                    <a:pt x="44132" y="53932"/>
                  </a:lnTo>
                  <a:lnTo>
                    <a:pt x="46115" y="51910"/>
                  </a:lnTo>
                  <a:lnTo>
                    <a:pt x="46115" y="50561"/>
                  </a:lnTo>
                  <a:lnTo>
                    <a:pt x="46115" y="47865"/>
                  </a:lnTo>
                  <a:lnTo>
                    <a:pt x="44132" y="44494"/>
                  </a:lnTo>
                  <a:lnTo>
                    <a:pt x="46115" y="42471"/>
                  </a:lnTo>
                  <a:lnTo>
                    <a:pt x="46611" y="39775"/>
                  </a:lnTo>
                  <a:lnTo>
                    <a:pt x="44132" y="41123"/>
                  </a:lnTo>
                  <a:lnTo>
                    <a:pt x="43140" y="39775"/>
                  </a:lnTo>
                  <a:lnTo>
                    <a:pt x="42148" y="37078"/>
                  </a:lnTo>
                  <a:lnTo>
                    <a:pt x="44628" y="34382"/>
                  </a:lnTo>
                  <a:lnTo>
                    <a:pt x="48595" y="29662"/>
                  </a:lnTo>
                  <a:lnTo>
                    <a:pt x="50082" y="25617"/>
                  </a:lnTo>
                  <a:lnTo>
                    <a:pt x="50578" y="22247"/>
                  </a:lnTo>
                  <a:lnTo>
                    <a:pt x="54545" y="15505"/>
                  </a:lnTo>
                  <a:lnTo>
                    <a:pt x="57520" y="10112"/>
                  </a:lnTo>
                  <a:lnTo>
                    <a:pt x="60991" y="6741"/>
                  </a:lnTo>
                  <a:lnTo>
                    <a:pt x="64462" y="5393"/>
                  </a:lnTo>
                  <a:lnTo>
                    <a:pt x="69917" y="3370"/>
                  </a:lnTo>
                  <a:lnTo>
                    <a:pt x="72892" y="1348"/>
                  </a:lnTo>
                  <a:lnTo>
                    <a:pt x="80826" y="0"/>
                  </a:lnTo>
                  <a:lnTo>
                    <a:pt x="80826" y="3370"/>
                  </a:lnTo>
                  <a:lnTo>
                    <a:pt x="80826" y="7415"/>
                  </a:lnTo>
                  <a:lnTo>
                    <a:pt x="81818" y="10786"/>
                  </a:lnTo>
                  <a:lnTo>
                    <a:pt x="83305" y="15505"/>
                  </a:lnTo>
                  <a:lnTo>
                    <a:pt x="84793" y="16179"/>
                  </a:lnTo>
                  <a:lnTo>
                    <a:pt x="86280" y="21573"/>
                  </a:lnTo>
                  <a:lnTo>
                    <a:pt x="84793" y="22921"/>
                  </a:lnTo>
                  <a:lnTo>
                    <a:pt x="84297" y="27640"/>
                  </a:lnTo>
                  <a:lnTo>
                    <a:pt x="86280" y="32359"/>
                  </a:lnTo>
                  <a:lnTo>
                    <a:pt x="87768" y="37752"/>
                  </a:lnTo>
                  <a:lnTo>
                    <a:pt x="89752" y="39775"/>
                  </a:lnTo>
                  <a:lnTo>
                    <a:pt x="90247" y="47191"/>
                  </a:lnTo>
                  <a:lnTo>
                    <a:pt x="91239" y="53258"/>
                  </a:lnTo>
                  <a:lnTo>
                    <a:pt x="93223" y="59325"/>
                  </a:lnTo>
                  <a:lnTo>
                    <a:pt x="93223" y="60000"/>
                  </a:lnTo>
                  <a:lnTo>
                    <a:pt x="93223" y="68764"/>
                  </a:lnTo>
                  <a:lnTo>
                    <a:pt x="93223" y="80898"/>
                  </a:lnTo>
                  <a:lnTo>
                    <a:pt x="95206" y="93707"/>
                  </a:lnTo>
                  <a:lnTo>
                    <a:pt x="95206" y="98426"/>
                  </a:lnTo>
                  <a:lnTo>
                    <a:pt x="97190" y="102471"/>
                  </a:lnTo>
                  <a:lnTo>
                    <a:pt x="95206" y="106516"/>
                  </a:lnTo>
                  <a:lnTo>
                    <a:pt x="95702" y="108539"/>
                  </a:lnTo>
                  <a:lnTo>
                    <a:pt x="92231" y="115280"/>
                  </a:lnTo>
                  <a:lnTo>
                    <a:pt x="95702" y="113258"/>
                  </a:lnTo>
                  <a:lnTo>
                    <a:pt x="98181" y="111910"/>
                  </a:lnTo>
                  <a:lnTo>
                    <a:pt x="101157" y="109213"/>
                  </a:lnTo>
                  <a:lnTo>
                    <a:pt x="102148" y="107865"/>
                  </a:lnTo>
                  <a:lnTo>
                    <a:pt x="105123" y="107191"/>
                  </a:lnTo>
                  <a:lnTo>
                    <a:pt x="107603" y="106516"/>
                  </a:lnTo>
                  <a:lnTo>
                    <a:pt x="108595" y="105168"/>
                  </a:lnTo>
                  <a:lnTo>
                    <a:pt x="111570" y="103146"/>
                  </a:lnTo>
                  <a:lnTo>
                    <a:pt x="114049" y="99101"/>
                  </a:lnTo>
                  <a:lnTo>
                    <a:pt x="111570" y="105842"/>
                  </a:lnTo>
                  <a:lnTo>
                    <a:pt x="114049" y="104494"/>
                  </a:lnTo>
                  <a:lnTo>
                    <a:pt x="115537" y="101797"/>
                  </a:lnTo>
                  <a:lnTo>
                    <a:pt x="117024" y="101123"/>
                  </a:lnTo>
                  <a:lnTo>
                    <a:pt x="119008" y="100449"/>
                  </a:lnTo>
                  <a:lnTo>
                    <a:pt x="120000" y="100449"/>
                  </a:lnTo>
                  <a:lnTo>
                    <a:pt x="115537" y="105842"/>
                  </a:lnTo>
                  <a:lnTo>
                    <a:pt x="111570" y="109887"/>
                  </a:lnTo>
                  <a:lnTo>
                    <a:pt x="108595" y="111910"/>
                  </a:lnTo>
                  <a:lnTo>
                    <a:pt x="106115" y="115280"/>
                  </a:lnTo>
                  <a:lnTo>
                    <a:pt x="102148" y="116629"/>
                  </a:lnTo>
                  <a:lnTo>
                    <a:pt x="97685" y="118651"/>
                  </a:lnTo>
                  <a:lnTo>
                    <a:pt x="93719" y="120000"/>
                  </a:lnTo>
                  <a:lnTo>
                    <a:pt x="91239" y="117977"/>
                  </a:lnTo>
                  <a:lnTo>
                    <a:pt x="90247" y="115280"/>
                  </a:lnTo>
                  <a:lnTo>
                    <a:pt x="90247" y="112584"/>
                  </a:lnTo>
                  <a:lnTo>
                    <a:pt x="89256" y="111235"/>
                  </a:lnTo>
                  <a:lnTo>
                    <a:pt x="82809" y="108539"/>
                  </a:lnTo>
                  <a:lnTo>
                    <a:pt x="76859" y="106516"/>
                  </a:lnTo>
                  <a:lnTo>
                    <a:pt x="77851" y="103146"/>
                  </a:lnTo>
                  <a:lnTo>
                    <a:pt x="76363" y="101797"/>
                  </a:lnTo>
                  <a:lnTo>
                    <a:pt x="74876" y="101797"/>
                  </a:lnTo>
                  <a:lnTo>
                    <a:pt x="73388" y="101123"/>
                  </a:lnTo>
                  <a:lnTo>
                    <a:pt x="71404" y="96404"/>
                  </a:lnTo>
                  <a:lnTo>
                    <a:pt x="69421" y="93033"/>
                  </a:lnTo>
                  <a:lnTo>
                    <a:pt x="65454" y="89662"/>
                  </a:lnTo>
                  <a:lnTo>
                    <a:pt x="991" y="105168"/>
                  </a:lnTo>
                  <a:lnTo>
                    <a:pt x="0" y="984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5" name="Shape 861"/>
            <p:cNvSpPr/>
            <p:nvPr/>
          </p:nvSpPr>
          <p:spPr>
            <a:xfrm>
              <a:off x="7792485" y="1982680"/>
              <a:ext cx="94441" cy="170331"/>
            </a:xfrm>
            <a:custGeom>
              <a:avLst/>
              <a:gdLst/>
              <a:ahLst/>
              <a:cxnLst/>
              <a:rect l="0" t="0" r="0" b="0"/>
              <a:pathLst>
                <a:path w="120000" h="120000" extrusionOk="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6" name="Shape 862"/>
            <p:cNvSpPr/>
            <p:nvPr/>
          </p:nvSpPr>
          <p:spPr>
            <a:xfrm>
              <a:off x="7866689" y="1960756"/>
              <a:ext cx="84322" cy="187194"/>
            </a:xfrm>
            <a:custGeom>
              <a:avLst/>
              <a:gdLst/>
              <a:ahLst/>
              <a:cxnLst/>
              <a:rect l="0" t="0" r="0" b="0"/>
              <a:pathLst>
                <a:path w="120000" h="120000" extrusionOk="0">
                  <a:moveTo>
                    <a:pt x="43200" y="0"/>
                  </a:moveTo>
                  <a:lnTo>
                    <a:pt x="33600" y="1081"/>
                  </a:lnTo>
                  <a:lnTo>
                    <a:pt x="21600" y="1081"/>
                  </a:lnTo>
                  <a:lnTo>
                    <a:pt x="21600" y="6486"/>
                  </a:lnTo>
                  <a:lnTo>
                    <a:pt x="19200" y="9729"/>
                  </a:lnTo>
                  <a:lnTo>
                    <a:pt x="14400" y="14054"/>
                  </a:lnTo>
                  <a:lnTo>
                    <a:pt x="21600" y="18378"/>
                  </a:lnTo>
                  <a:lnTo>
                    <a:pt x="21600" y="27027"/>
                  </a:lnTo>
                  <a:lnTo>
                    <a:pt x="21600" y="32432"/>
                  </a:lnTo>
                  <a:lnTo>
                    <a:pt x="28800" y="36756"/>
                  </a:lnTo>
                  <a:lnTo>
                    <a:pt x="28800" y="41081"/>
                  </a:lnTo>
                  <a:lnTo>
                    <a:pt x="7200" y="48648"/>
                  </a:lnTo>
                  <a:lnTo>
                    <a:pt x="7200" y="62702"/>
                  </a:lnTo>
                  <a:lnTo>
                    <a:pt x="0" y="78918"/>
                  </a:lnTo>
                  <a:lnTo>
                    <a:pt x="2400" y="90810"/>
                  </a:lnTo>
                  <a:lnTo>
                    <a:pt x="4800" y="102702"/>
                  </a:lnTo>
                  <a:lnTo>
                    <a:pt x="2400" y="112432"/>
                  </a:lnTo>
                  <a:lnTo>
                    <a:pt x="7200" y="120000"/>
                  </a:lnTo>
                  <a:lnTo>
                    <a:pt x="96000" y="110270"/>
                  </a:lnTo>
                  <a:lnTo>
                    <a:pt x="98400" y="104864"/>
                  </a:lnTo>
                  <a:lnTo>
                    <a:pt x="117600" y="101621"/>
                  </a:lnTo>
                  <a:lnTo>
                    <a:pt x="115200" y="98378"/>
                  </a:lnTo>
                  <a:lnTo>
                    <a:pt x="120000" y="89729"/>
                  </a:lnTo>
                  <a:lnTo>
                    <a:pt x="120000" y="89729"/>
                  </a:lnTo>
                  <a:lnTo>
                    <a:pt x="98400" y="81081"/>
                  </a:lnTo>
                  <a:lnTo>
                    <a:pt x="43200"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7" name="Shape 863"/>
            <p:cNvSpPr/>
            <p:nvPr/>
          </p:nvSpPr>
          <p:spPr>
            <a:xfrm>
              <a:off x="7834647" y="2188425"/>
              <a:ext cx="94441" cy="86008"/>
            </a:xfrm>
            <a:custGeom>
              <a:avLst/>
              <a:gdLst/>
              <a:ahLst/>
              <a:cxnLst/>
              <a:rect l="0" t="0" r="0" b="0"/>
              <a:pathLst>
                <a:path w="120000" h="120000" extrusionOk="0">
                  <a:moveTo>
                    <a:pt x="8571" y="68235"/>
                  </a:moveTo>
                  <a:lnTo>
                    <a:pt x="8571" y="84705"/>
                  </a:lnTo>
                  <a:lnTo>
                    <a:pt x="17142" y="98823"/>
                  </a:lnTo>
                  <a:lnTo>
                    <a:pt x="8571" y="112941"/>
                  </a:lnTo>
                  <a:lnTo>
                    <a:pt x="10714" y="120000"/>
                  </a:lnTo>
                  <a:lnTo>
                    <a:pt x="19285" y="117647"/>
                  </a:lnTo>
                  <a:lnTo>
                    <a:pt x="27857" y="105882"/>
                  </a:lnTo>
                  <a:lnTo>
                    <a:pt x="32142" y="103529"/>
                  </a:lnTo>
                  <a:lnTo>
                    <a:pt x="42857" y="91764"/>
                  </a:lnTo>
                  <a:lnTo>
                    <a:pt x="53571" y="84705"/>
                  </a:lnTo>
                  <a:lnTo>
                    <a:pt x="70714" y="84705"/>
                  </a:lnTo>
                  <a:lnTo>
                    <a:pt x="79285" y="80000"/>
                  </a:lnTo>
                  <a:lnTo>
                    <a:pt x="83571" y="75294"/>
                  </a:lnTo>
                  <a:lnTo>
                    <a:pt x="94285" y="70588"/>
                  </a:lnTo>
                  <a:lnTo>
                    <a:pt x="104999" y="65882"/>
                  </a:lnTo>
                  <a:lnTo>
                    <a:pt x="117857" y="65882"/>
                  </a:lnTo>
                  <a:lnTo>
                    <a:pt x="119999" y="61176"/>
                  </a:lnTo>
                  <a:lnTo>
                    <a:pt x="107142" y="0"/>
                  </a:lnTo>
                  <a:lnTo>
                    <a:pt x="51428" y="11764"/>
                  </a:lnTo>
                  <a:lnTo>
                    <a:pt x="0" y="21176"/>
                  </a:lnTo>
                  <a:lnTo>
                    <a:pt x="0" y="23529"/>
                  </a:lnTo>
                  <a:lnTo>
                    <a:pt x="8571" y="6823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8" name="Shape 864"/>
            <p:cNvSpPr/>
            <p:nvPr/>
          </p:nvSpPr>
          <p:spPr>
            <a:xfrm>
              <a:off x="7918970" y="2179992"/>
              <a:ext cx="40475" cy="52279"/>
            </a:xfrm>
            <a:custGeom>
              <a:avLst/>
              <a:gdLst/>
              <a:ahLst/>
              <a:cxnLst/>
              <a:rect l="0" t="0" r="0" b="0"/>
              <a:pathLst>
                <a:path w="120000" h="120000" extrusionOk="0">
                  <a:moveTo>
                    <a:pt x="115000" y="58064"/>
                  </a:moveTo>
                  <a:lnTo>
                    <a:pt x="105000" y="50322"/>
                  </a:lnTo>
                  <a:lnTo>
                    <a:pt x="105000" y="46451"/>
                  </a:lnTo>
                  <a:lnTo>
                    <a:pt x="90000" y="42580"/>
                  </a:lnTo>
                  <a:lnTo>
                    <a:pt x="80000" y="38709"/>
                  </a:lnTo>
                  <a:lnTo>
                    <a:pt x="80000" y="27096"/>
                  </a:lnTo>
                  <a:lnTo>
                    <a:pt x="65000" y="19354"/>
                  </a:lnTo>
                  <a:lnTo>
                    <a:pt x="50000" y="0"/>
                  </a:lnTo>
                  <a:lnTo>
                    <a:pt x="0" y="19354"/>
                  </a:lnTo>
                  <a:lnTo>
                    <a:pt x="30000" y="120000"/>
                  </a:lnTo>
                  <a:lnTo>
                    <a:pt x="40000" y="112258"/>
                  </a:lnTo>
                  <a:lnTo>
                    <a:pt x="50000" y="108387"/>
                  </a:lnTo>
                  <a:lnTo>
                    <a:pt x="70000" y="100645"/>
                  </a:lnTo>
                  <a:lnTo>
                    <a:pt x="70000" y="89032"/>
                  </a:lnTo>
                  <a:lnTo>
                    <a:pt x="70000" y="85161"/>
                  </a:lnTo>
                  <a:lnTo>
                    <a:pt x="70000" y="77419"/>
                  </a:lnTo>
                  <a:lnTo>
                    <a:pt x="70000" y="65806"/>
                  </a:lnTo>
                  <a:lnTo>
                    <a:pt x="70000" y="58064"/>
                  </a:lnTo>
                  <a:lnTo>
                    <a:pt x="70000" y="54193"/>
                  </a:lnTo>
                  <a:lnTo>
                    <a:pt x="75000" y="50322"/>
                  </a:lnTo>
                  <a:lnTo>
                    <a:pt x="80000" y="50322"/>
                  </a:lnTo>
                  <a:lnTo>
                    <a:pt x="95000" y="54193"/>
                  </a:lnTo>
                  <a:lnTo>
                    <a:pt x="95000" y="61935"/>
                  </a:lnTo>
                  <a:lnTo>
                    <a:pt x="105000" y="77419"/>
                  </a:lnTo>
                  <a:lnTo>
                    <a:pt x="105000" y="81290"/>
                  </a:lnTo>
                  <a:lnTo>
                    <a:pt x="110000" y="85161"/>
                  </a:lnTo>
                  <a:lnTo>
                    <a:pt x="120000" y="81290"/>
                  </a:lnTo>
                  <a:lnTo>
                    <a:pt x="120000" y="77419"/>
                  </a:lnTo>
                  <a:lnTo>
                    <a:pt x="120000" y="73548"/>
                  </a:lnTo>
                  <a:lnTo>
                    <a:pt x="115000" y="5806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09" name="Shape 865"/>
            <p:cNvSpPr/>
            <p:nvPr/>
          </p:nvSpPr>
          <p:spPr>
            <a:xfrm>
              <a:off x="7834647" y="2119281"/>
              <a:ext cx="183821" cy="92755"/>
            </a:xfrm>
            <a:custGeom>
              <a:avLst/>
              <a:gdLst/>
              <a:ahLst/>
              <a:cxnLst/>
              <a:rect l="0" t="0" r="0" b="0"/>
              <a:pathLst>
                <a:path w="120000" h="120000" extrusionOk="0">
                  <a:moveTo>
                    <a:pt x="117798" y="76363"/>
                  </a:moveTo>
                  <a:lnTo>
                    <a:pt x="115596" y="69818"/>
                  </a:lnTo>
                  <a:lnTo>
                    <a:pt x="114495" y="67636"/>
                  </a:lnTo>
                  <a:lnTo>
                    <a:pt x="111192" y="63272"/>
                  </a:lnTo>
                  <a:lnTo>
                    <a:pt x="107889" y="58909"/>
                  </a:lnTo>
                  <a:lnTo>
                    <a:pt x="106788" y="54545"/>
                  </a:lnTo>
                  <a:lnTo>
                    <a:pt x="105688" y="58909"/>
                  </a:lnTo>
                  <a:lnTo>
                    <a:pt x="106788" y="63272"/>
                  </a:lnTo>
                  <a:lnTo>
                    <a:pt x="110091" y="69818"/>
                  </a:lnTo>
                  <a:lnTo>
                    <a:pt x="112293" y="76363"/>
                  </a:lnTo>
                  <a:lnTo>
                    <a:pt x="108990" y="78545"/>
                  </a:lnTo>
                  <a:lnTo>
                    <a:pt x="104587" y="78545"/>
                  </a:lnTo>
                  <a:lnTo>
                    <a:pt x="97981" y="85090"/>
                  </a:lnTo>
                  <a:lnTo>
                    <a:pt x="96880" y="80727"/>
                  </a:lnTo>
                  <a:lnTo>
                    <a:pt x="95779" y="78545"/>
                  </a:lnTo>
                  <a:lnTo>
                    <a:pt x="93577" y="76363"/>
                  </a:lnTo>
                  <a:lnTo>
                    <a:pt x="90275" y="72000"/>
                  </a:lnTo>
                  <a:lnTo>
                    <a:pt x="89174" y="69818"/>
                  </a:lnTo>
                  <a:lnTo>
                    <a:pt x="90275" y="65454"/>
                  </a:lnTo>
                  <a:lnTo>
                    <a:pt x="89174" y="58909"/>
                  </a:lnTo>
                  <a:lnTo>
                    <a:pt x="84770" y="52363"/>
                  </a:lnTo>
                  <a:lnTo>
                    <a:pt x="80366" y="48000"/>
                  </a:lnTo>
                  <a:lnTo>
                    <a:pt x="78165" y="48000"/>
                  </a:lnTo>
                  <a:lnTo>
                    <a:pt x="75963" y="48000"/>
                  </a:lnTo>
                  <a:lnTo>
                    <a:pt x="74862" y="43636"/>
                  </a:lnTo>
                  <a:lnTo>
                    <a:pt x="74862" y="34909"/>
                  </a:lnTo>
                  <a:lnTo>
                    <a:pt x="77064" y="30545"/>
                  </a:lnTo>
                  <a:lnTo>
                    <a:pt x="78165" y="28363"/>
                  </a:lnTo>
                  <a:lnTo>
                    <a:pt x="80366" y="24000"/>
                  </a:lnTo>
                  <a:lnTo>
                    <a:pt x="84770" y="19636"/>
                  </a:lnTo>
                  <a:lnTo>
                    <a:pt x="84770" y="17454"/>
                  </a:lnTo>
                  <a:lnTo>
                    <a:pt x="83669" y="13090"/>
                  </a:lnTo>
                  <a:lnTo>
                    <a:pt x="80366" y="13090"/>
                  </a:lnTo>
                  <a:lnTo>
                    <a:pt x="78165" y="13090"/>
                  </a:lnTo>
                  <a:lnTo>
                    <a:pt x="77064" y="6545"/>
                  </a:lnTo>
                  <a:lnTo>
                    <a:pt x="74862" y="0"/>
                  </a:lnTo>
                  <a:lnTo>
                    <a:pt x="66055" y="6545"/>
                  </a:lnTo>
                  <a:lnTo>
                    <a:pt x="64954" y="17454"/>
                  </a:lnTo>
                  <a:lnTo>
                    <a:pt x="24220" y="37090"/>
                  </a:lnTo>
                  <a:lnTo>
                    <a:pt x="0" y="43636"/>
                  </a:lnTo>
                  <a:lnTo>
                    <a:pt x="0" y="72000"/>
                  </a:lnTo>
                  <a:lnTo>
                    <a:pt x="0" y="109090"/>
                  </a:lnTo>
                  <a:lnTo>
                    <a:pt x="26422" y="100363"/>
                  </a:lnTo>
                  <a:lnTo>
                    <a:pt x="55045" y="89454"/>
                  </a:lnTo>
                  <a:lnTo>
                    <a:pt x="66055" y="78545"/>
                  </a:lnTo>
                  <a:lnTo>
                    <a:pt x="69357" y="89454"/>
                  </a:lnTo>
                  <a:lnTo>
                    <a:pt x="72660" y="93818"/>
                  </a:lnTo>
                  <a:lnTo>
                    <a:pt x="72660" y="100363"/>
                  </a:lnTo>
                  <a:lnTo>
                    <a:pt x="74862" y="102545"/>
                  </a:lnTo>
                  <a:lnTo>
                    <a:pt x="78165" y="104727"/>
                  </a:lnTo>
                  <a:lnTo>
                    <a:pt x="78165" y="106909"/>
                  </a:lnTo>
                  <a:lnTo>
                    <a:pt x="80366" y="111272"/>
                  </a:lnTo>
                  <a:lnTo>
                    <a:pt x="81467" y="120000"/>
                  </a:lnTo>
                  <a:lnTo>
                    <a:pt x="81467" y="120000"/>
                  </a:lnTo>
                  <a:lnTo>
                    <a:pt x="83669" y="120000"/>
                  </a:lnTo>
                  <a:lnTo>
                    <a:pt x="84770" y="120000"/>
                  </a:lnTo>
                  <a:lnTo>
                    <a:pt x="86972" y="115636"/>
                  </a:lnTo>
                  <a:lnTo>
                    <a:pt x="86972" y="106909"/>
                  </a:lnTo>
                  <a:lnTo>
                    <a:pt x="90275" y="102545"/>
                  </a:lnTo>
                  <a:lnTo>
                    <a:pt x="90275" y="98181"/>
                  </a:lnTo>
                  <a:lnTo>
                    <a:pt x="93577" y="93818"/>
                  </a:lnTo>
                  <a:lnTo>
                    <a:pt x="94678" y="100363"/>
                  </a:lnTo>
                  <a:lnTo>
                    <a:pt x="95779" y="106909"/>
                  </a:lnTo>
                  <a:lnTo>
                    <a:pt x="95779" y="111272"/>
                  </a:lnTo>
                  <a:lnTo>
                    <a:pt x="99082" y="106909"/>
                  </a:lnTo>
                  <a:lnTo>
                    <a:pt x="101284" y="102545"/>
                  </a:lnTo>
                  <a:lnTo>
                    <a:pt x="101284" y="98181"/>
                  </a:lnTo>
                  <a:lnTo>
                    <a:pt x="103486" y="98181"/>
                  </a:lnTo>
                  <a:lnTo>
                    <a:pt x="106788" y="93818"/>
                  </a:lnTo>
                  <a:lnTo>
                    <a:pt x="111192" y="93818"/>
                  </a:lnTo>
                  <a:lnTo>
                    <a:pt x="113394" y="89454"/>
                  </a:lnTo>
                  <a:lnTo>
                    <a:pt x="116697" y="87272"/>
                  </a:lnTo>
                  <a:lnTo>
                    <a:pt x="118899" y="82909"/>
                  </a:lnTo>
                  <a:lnTo>
                    <a:pt x="120000" y="78545"/>
                  </a:lnTo>
                  <a:lnTo>
                    <a:pt x="117798" y="7636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0" name="Shape 866"/>
            <p:cNvSpPr/>
            <p:nvPr/>
          </p:nvSpPr>
          <p:spPr>
            <a:xfrm>
              <a:off x="7976309" y="2205290"/>
              <a:ext cx="16863" cy="11806"/>
            </a:xfrm>
            <a:custGeom>
              <a:avLst/>
              <a:gdLst/>
              <a:ahLst/>
              <a:cxnLst/>
              <a:rect l="0" t="0" r="0" b="0"/>
              <a:pathLst>
                <a:path w="120000" h="120000" extrusionOk="0">
                  <a:moveTo>
                    <a:pt x="30000" y="120000"/>
                  </a:moveTo>
                  <a:cubicBezTo>
                    <a:pt x="70000" y="120000"/>
                    <a:pt x="70000" y="120000"/>
                    <a:pt x="70000" y="120000"/>
                  </a:cubicBezTo>
                  <a:cubicBezTo>
                    <a:pt x="100000" y="80000"/>
                    <a:pt x="100000" y="80000"/>
                    <a:pt x="100000" y="80000"/>
                  </a:cubicBezTo>
                  <a:cubicBezTo>
                    <a:pt x="120000" y="53333"/>
                    <a:pt x="120000" y="53333"/>
                    <a:pt x="120000" y="53333"/>
                  </a:cubicBezTo>
                  <a:cubicBezTo>
                    <a:pt x="80000" y="26666"/>
                    <a:pt x="80000" y="26666"/>
                    <a:pt x="80000" y="26666"/>
                  </a:cubicBezTo>
                  <a:cubicBezTo>
                    <a:pt x="80000" y="26666"/>
                    <a:pt x="50000" y="0"/>
                    <a:pt x="40000" y="13333"/>
                  </a:cubicBezTo>
                  <a:cubicBezTo>
                    <a:pt x="40000" y="26666"/>
                    <a:pt x="0" y="93333"/>
                    <a:pt x="0" y="93333"/>
                  </a:cubicBezTo>
                  <a:lnTo>
                    <a:pt x="30000"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1" name="Shape 867"/>
            <p:cNvSpPr/>
            <p:nvPr/>
          </p:nvSpPr>
          <p:spPr>
            <a:xfrm>
              <a:off x="7763817" y="2269375"/>
              <a:ext cx="70829" cy="158525"/>
            </a:xfrm>
            <a:custGeom>
              <a:avLst/>
              <a:gdLst/>
              <a:ahLst/>
              <a:cxnLst/>
              <a:rect l="0" t="0" r="0" b="0"/>
              <a:pathLst>
                <a:path w="120000" h="120000" extrusionOk="0">
                  <a:moveTo>
                    <a:pt x="102857" y="16595"/>
                  </a:moveTo>
                  <a:lnTo>
                    <a:pt x="102857" y="11489"/>
                  </a:lnTo>
                  <a:lnTo>
                    <a:pt x="97142" y="8936"/>
                  </a:lnTo>
                  <a:lnTo>
                    <a:pt x="60000" y="3829"/>
                  </a:lnTo>
                  <a:lnTo>
                    <a:pt x="25714" y="0"/>
                  </a:lnTo>
                  <a:lnTo>
                    <a:pt x="22857" y="3829"/>
                  </a:lnTo>
                  <a:lnTo>
                    <a:pt x="17142" y="8936"/>
                  </a:lnTo>
                  <a:lnTo>
                    <a:pt x="8571" y="11489"/>
                  </a:lnTo>
                  <a:lnTo>
                    <a:pt x="5714" y="17872"/>
                  </a:lnTo>
                  <a:lnTo>
                    <a:pt x="8571" y="25531"/>
                  </a:lnTo>
                  <a:lnTo>
                    <a:pt x="8571" y="31914"/>
                  </a:lnTo>
                  <a:lnTo>
                    <a:pt x="5714" y="38297"/>
                  </a:lnTo>
                  <a:lnTo>
                    <a:pt x="14285" y="40851"/>
                  </a:lnTo>
                  <a:lnTo>
                    <a:pt x="25714" y="43404"/>
                  </a:lnTo>
                  <a:lnTo>
                    <a:pt x="31428" y="48510"/>
                  </a:lnTo>
                  <a:lnTo>
                    <a:pt x="42857" y="53617"/>
                  </a:lnTo>
                  <a:lnTo>
                    <a:pt x="57142" y="58723"/>
                  </a:lnTo>
                  <a:lnTo>
                    <a:pt x="57142" y="60000"/>
                  </a:lnTo>
                  <a:lnTo>
                    <a:pt x="51428" y="67659"/>
                  </a:lnTo>
                  <a:lnTo>
                    <a:pt x="28571" y="74042"/>
                  </a:lnTo>
                  <a:lnTo>
                    <a:pt x="8571" y="81702"/>
                  </a:lnTo>
                  <a:lnTo>
                    <a:pt x="5714" y="85531"/>
                  </a:lnTo>
                  <a:lnTo>
                    <a:pt x="0" y="91914"/>
                  </a:lnTo>
                  <a:lnTo>
                    <a:pt x="2857" y="95744"/>
                  </a:lnTo>
                  <a:lnTo>
                    <a:pt x="8571" y="100851"/>
                  </a:lnTo>
                  <a:lnTo>
                    <a:pt x="22857" y="105957"/>
                  </a:lnTo>
                  <a:lnTo>
                    <a:pt x="34285" y="108510"/>
                  </a:lnTo>
                  <a:lnTo>
                    <a:pt x="42857" y="109787"/>
                  </a:lnTo>
                  <a:lnTo>
                    <a:pt x="57142" y="109787"/>
                  </a:lnTo>
                  <a:lnTo>
                    <a:pt x="68571" y="109787"/>
                  </a:lnTo>
                  <a:lnTo>
                    <a:pt x="71428" y="109787"/>
                  </a:lnTo>
                  <a:lnTo>
                    <a:pt x="68571" y="114893"/>
                  </a:lnTo>
                  <a:lnTo>
                    <a:pt x="68571" y="118723"/>
                  </a:lnTo>
                  <a:lnTo>
                    <a:pt x="71428" y="120000"/>
                  </a:lnTo>
                  <a:lnTo>
                    <a:pt x="74285" y="120000"/>
                  </a:lnTo>
                  <a:lnTo>
                    <a:pt x="77142" y="111063"/>
                  </a:lnTo>
                  <a:lnTo>
                    <a:pt x="80000" y="109787"/>
                  </a:lnTo>
                  <a:lnTo>
                    <a:pt x="88571" y="104680"/>
                  </a:lnTo>
                  <a:lnTo>
                    <a:pt x="102857" y="99574"/>
                  </a:lnTo>
                  <a:lnTo>
                    <a:pt x="102857" y="88085"/>
                  </a:lnTo>
                  <a:lnTo>
                    <a:pt x="102857" y="82978"/>
                  </a:lnTo>
                  <a:lnTo>
                    <a:pt x="114285" y="77872"/>
                  </a:lnTo>
                  <a:lnTo>
                    <a:pt x="117142" y="67659"/>
                  </a:lnTo>
                  <a:lnTo>
                    <a:pt x="120000" y="61276"/>
                  </a:lnTo>
                  <a:lnTo>
                    <a:pt x="120000" y="51063"/>
                  </a:lnTo>
                  <a:lnTo>
                    <a:pt x="120000" y="45957"/>
                  </a:lnTo>
                  <a:lnTo>
                    <a:pt x="114285" y="38297"/>
                  </a:lnTo>
                  <a:lnTo>
                    <a:pt x="102857" y="38297"/>
                  </a:lnTo>
                  <a:lnTo>
                    <a:pt x="97142" y="38297"/>
                  </a:lnTo>
                  <a:lnTo>
                    <a:pt x="100000" y="31914"/>
                  </a:lnTo>
                  <a:lnTo>
                    <a:pt x="105714" y="25531"/>
                  </a:lnTo>
                  <a:lnTo>
                    <a:pt x="111428" y="22978"/>
                  </a:lnTo>
                  <a:lnTo>
                    <a:pt x="108571" y="21702"/>
                  </a:lnTo>
                  <a:lnTo>
                    <a:pt x="102857" y="1659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2" name="Shape 868"/>
            <p:cNvSpPr/>
            <p:nvPr/>
          </p:nvSpPr>
          <p:spPr>
            <a:xfrm>
              <a:off x="7750325" y="2378993"/>
              <a:ext cx="55651" cy="91067"/>
            </a:xfrm>
            <a:custGeom>
              <a:avLst/>
              <a:gdLst/>
              <a:ahLst/>
              <a:cxnLst/>
              <a:rect l="0" t="0" r="0" b="0"/>
              <a:pathLst>
                <a:path w="120000" h="120000" extrusionOk="0">
                  <a:moveTo>
                    <a:pt x="32727" y="22222"/>
                  </a:moveTo>
                  <a:lnTo>
                    <a:pt x="29090" y="15555"/>
                  </a:lnTo>
                  <a:lnTo>
                    <a:pt x="36363" y="4444"/>
                  </a:lnTo>
                  <a:lnTo>
                    <a:pt x="40000" y="2222"/>
                  </a:lnTo>
                  <a:lnTo>
                    <a:pt x="32727" y="0"/>
                  </a:lnTo>
                  <a:lnTo>
                    <a:pt x="21818" y="0"/>
                  </a:lnTo>
                  <a:lnTo>
                    <a:pt x="18181" y="0"/>
                  </a:lnTo>
                  <a:lnTo>
                    <a:pt x="7272" y="4444"/>
                  </a:lnTo>
                  <a:lnTo>
                    <a:pt x="0" y="11111"/>
                  </a:lnTo>
                  <a:lnTo>
                    <a:pt x="43636" y="120000"/>
                  </a:lnTo>
                  <a:lnTo>
                    <a:pt x="120000" y="113333"/>
                  </a:lnTo>
                  <a:lnTo>
                    <a:pt x="116363" y="95555"/>
                  </a:lnTo>
                  <a:lnTo>
                    <a:pt x="105454" y="88888"/>
                  </a:lnTo>
                  <a:lnTo>
                    <a:pt x="101818" y="84444"/>
                  </a:lnTo>
                  <a:lnTo>
                    <a:pt x="94545" y="82222"/>
                  </a:lnTo>
                  <a:lnTo>
                    <a:pt x="83636" y="75555"/>
                  </a:lnTo>
                  <a:lnTo>
                    <a:pt x="72727" y="71111"/>
                  </a:lnTo>
                  <a:lnTo>
                    <a:pt x="65454" y="62222"/>
                  </a:lnTo>
                  <a:lnTo>
                    <a:pt x="58181" y="53333"/>
                  </a:lnTo>
                  <a:lnTo>
                    <a:pt x="50909" y="44444"/>
                  </a:lnTo>
                  <a:lnTo>
                    <a:pt x="58181" y="37777"/>
                  </a:lnTo>
                  <a:lnTo>
                    <a:pt x="40000" y="31111"/>
                  </a:lnTo>
                  <a:lnTo>
                    <a:pt x="32727" y="2222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3" name="Shape 869"/>
            <p:cNvSpPr/>
            <p:nvPr/>
          </p:nvSpPr>
          <p:spPr>
            <a:xfrm>
              <a:off x="7480495" y="2227213"/>
              <a:ext cx="317051" cy="205745"/>
            </a:xfrm>
            <a:custGeom>
              <a:avLst/>
              <a:gdLst/>
              <a:ahLst/>
              <a:cxnLst/>
              <a:rect l="0" t="0" r="0" b="0"/>
              <a:pathLst>
                <a:path w="120000" h="120000" extrusionOk="0">
                  <a:moveTo>
                    <a:pt x="105319" y="88524"/>
                  </a:moveTo>
                  <a:lnTo>
                    <a:pt x="105957" y="88524"/>
                  </a:lnTo>
                  <a:lnTo>
                    <a:pt x="107872" y="88524"/>
                  </a:lnTo>
                  <a:lnTo>
                    <a:pt x="109148" y="89508"/>
                  </a:lnTo>
                  <a:lnTo>
                    <a:pt x="109148" y="87540"/>
                  </a:lnTo>
                  <a:lnTo>
                    <a:pt x="113617" y="81639"/>
                  </a:lnTo>
                  <a:lnTo>
                    <a:pt x="118723" y="76721"/>
                  </a:lnTo>
                  <a:lnTo>
                    <a:pt x="120000" y="70819"/>
                  </a:lnTo>
                  <a:lnTo>
                    <a:pt x="120000" y="69836"/>
                  </a:lnTo>
                  <a:lnTo>
                    <a:pt x="116808" y="65901"/>
                  </a:lnTo>
                  <a:lnTo>
                    <a:pt x="114255" y="61967"/>
                  </a:lnTo>
                  <a:lnTo>
                    <a:pt x="112978" y="58032"/>
                  </a:lnTo>
                  <a:lnTo>
                    <a:pt x="110425" y="56065"/>
                  </a:lnTo>
                  <a:lnTo>
                    <a:pt x="108510" y="54098"/>
                  </a:lnTo>
                  <a:lnTo>
                    <a:pt x="109148" y="49180"/>
                  </a:lnTo>
                  <a:lnTo>
                    <a:pt x="109148" y="44262"/>
                  </a:lnTo>
                  <a:lnTo>
                    <a:pt x="108510" y="38360"/>
                  </a:lnTo>
                  <a:lnTo>
                    <a:pt x="109148" y="33442"/>
                  </a:lnTo>
                  <a:lnTo>
                    <a:pt x="111063" y="31475"/>
                  </a:lnTo>
                  <a:lnTo>
                    <a:pt x="112340" y="27540"/>
                  </a:lnTo>
                  <a:lnTo>
                    <a:pt x="112978" y="24590"/>
                  </a:lnTo>
                  <a:lnTo>
                    <a:pt x="114255" y="19672"/>
                  </a:lnTo>
                  <a:lnTo>
                    <a:pt x="112340" y="17704"/>
                  </a:lnTo>
                  <a:lnTo>
                    <a:pt x="110425" y="17704"/>
                  </a:lnTo>
                  <a:lnTo>
                    <a:pt x="108510" y="16721"/>
                  </a:lnTo>
                  <a:lnTo>
                    <a:pt x="105957" y="9836"/>
                  </a:lnTo>
                  <a:lnTo>
                    <a:pt x="103404" y="4918"/>
                  </a:lnTo>
                  <a:lnTo>
                    <a:pt x="98297" y="0"/>
                  </a:lnTo>
                  <a:lnTo>
                    <a:pt x="15319" y="22622"/>
                  </a:lnTo>
                  <a:lnTo>
                    <a:pt x="14042" y="12786"/>
                  </a:lnTo>
                  <a:lnTo>
                    <a:pt x="10212" y="16721"/>
                  </a:lnTo>
                  <a:lnTo>
                    <a:pt x="7021" y="20655"/>
                  </a:lnTo>
                  <a:lnTo>
                    <a:pt x="3829" y="23606"/>
                  </a:lnTo>
                  <a:lnTo>
                    <a:pt x="0" y="27540"/>
                  </a:lnTo>
                  <a:lnTo>
                    <a:pt x="10212" y="120000"/>
                  </a:lnTo>
                  <a:lnTo>
                    <a:pt x="102127" y="93442"/>
                  </a:lnTo>
                  <a:lnTo>
                    <a:pt x="103404" y="90491"/>
                  </a:lnTo>
                  <a:lnTo>
                    <a:pt x="105319" y="88524"/>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4" name="Shape 870"/>
            <p:cNvSpPr/>
            <p:nvPr/>
          </p:nvSpPr>
          <p:spPr>
            <a:xfrm>
              <a:off x="7183681" y="3051884"/>
              <a:ext cx="490753" cy="384509"/>
            </a:xfrm>
            <a:custGeom>
              <a:avLst/>
              <a:gdLst/>
              <a:ahLst/>
              <a:cxnLst/>
              <a:rect l="0" t="0" r="0" b="0"/>
              <a:pathLst>
                <a:path w="120000" h="120000" extrusionOk="0">
                  <a:moveTo>
                    <a:pt x="80000" y="0"/>
                  </a:moveTo>
                  <a:lnTo>
                    <a:pt x="80000" y="0"/>
                  </a:lnTo>
                  <a:lnTo>
                    <a:pt x="82474" y="0"/>
                  </a:lnTo>
                  <a:lnTo>
                    <a:pt x="86185" y="1052"/>
                  </a:lnTo>
                  <a:lnTo>
                    <a:pt x="86597" y="3684"/>
                  </a:lnTo>
                  <a:lnTo>
                    <a:pt x="87010" y="5263"/>
                  </a:lnTo>
                  <a:lnTo>
                    <a:pt x="88659" y="6315"/>
                  </a:lnTo>
                  <a:lnTo>
                    <a:pt x="89896" y="8947"/>
                  </a:lnTo>
                  <a:lnTo>
                    <a:pt x="91958" y="15789"/>
                  </a:lnTo>
                  <a:lnTo>
                    <a:pt x="94432" y="21052"/>
                  </a:lnTo>
                  <a:lnTo>
                    <a:pt x="97731" y="28947"/>
                  </a:lnTo>
                  <a:lnTo>
                    <a:pt x="99381" y="32631"/>
                  </a:lnTo>
                  <a:lnTo>
                    <a:pt x="103505" y="40526"/>
                  </a:lnTo>
                  <a:lnTo>
                    <a:pt x="105567" y="42631"/>
                  </a:lnTo>
                  <a:lnTo>
                    <a:pt x="106804" y="44210"/>
                  </a:lnTo>
                  <a:lnTo>
                    <a:pt x="106804" y="45789"/>
                  </a:lnTo>
                  <a:lnTo>
                    <a:pt x="106804" y="50526"/>
                  </a:lnTo>
                  <a:lnTo>
                    <a:pt x="105567" y="45263"/>
                  </a:lnTo>
                  <a:lnTo>
                    <a:pt x="105154" y="50526"/>
                  </a:lnTo>
                  <a:lnTo>
                    <a:pt x="107628" y="55789"/>
                  </a:lnTo>
                  <a:lnTo>
                    <a:pt x="110515" y="61052"/>
                  </a:lnTo>
                  <a:lnTo>
                    <a:pt x="113402" y="67894"/>
                  </a:lnTo>
                  <a:lnTo>
                    <a:pt x="115463" y="72105"/>
                  </a:lnTo>
                  <a:lnTo>
                    <a:pt x="117938" y="75789"/>
                  </a:lnTo>
                  <a:lnTo>
                    <a:pt x="119175" y="80526"/>
                  </a:lnTo>
                  <a:lnTo>
                    <a:pt x="120000" y="88421"/>
                  </a:lnTo>
                  <a:lnTo>
                    <a:pt x="120000" y="92631"/>
                  </a:lnTo>
                  <a:lnTo>
                    <a:pt x="120000" y="97368"/>
                  </a:lnTo>
                  <a:lnTo>
                    <a:pt x="120000" y="101578"/>
                  </a:lnTo>
                  <a:lnTo>
                    <a:pt x="118762" y="103157"/>
                  </a:lnTo>
                  <a:lnTo>
                    <a:pt x="117938" y="105263"/>
                  </a:lnTo>
                  <a:lnTo>
                    <a:pt x="117938" y="107894"/>
                  </a:lnTo>
                  <a:lnTo>
                    <a:pt x="118350" y="111052"/>
                  </a:lnTo>
                  <a:lnTo>
                    <a:pt x="117938" y="114736"/>
                  </a:lnTo>
                  <a:lnTo>
                    <a:pt x="116701" y="118421"/>
                  </a:lnTo>
                  <a:lnTo>
                    <a:pt x="115463" y="119473"/>
                  </a:lnTo>
                  <a:lnTo>
                    <a:pt x="114226" y="119999"/>
                  </a:lnTo>
                  <a:lnTo>
                    <a:pt x="115051" y="117894"/>
                  </a:lnTo>
                  <a:lnTo>
                    <a:pt x="115876" y="116842"/>
                  </a:lnTo>
                  <a:lnTo>
                    <a:pt x="115876" y="114210"/>
                  </a:lnTo>
                  <a:lnTo>
                    <a:pt x="115463" y="114210"/>
                  </a:lnTo>
                  <a:lnTo>
                    <a:pt x="112989" y="116315"/>
                  </a:lnTo>
                  <a:lnTo>
                    <a:pt x="111340" y="116842"/>
                  </a:lnTo>
                  <a:lnTo>
                    <a:pt x="110103" y="116315"/>
                  </a:lnTo>
                  <a:lnTo>
                    <a:pt x="108865" y="116842"/>
                  </a:lnTo>
                  <a:lnTo>
                    <a:pt x="107628" y="117894"/>
                  </a:lnTo>
                  <a:lnTo>
                    <a:pt x="106804" y="117368"/>
                  </a:lnTo>
                  <a:lnTo>
                    <a:pt x="105154" y="116842"/>
                  </a:lnTo>
                  <a:lnTo>
                    <a:pt x="104329" y="115263"/>
                  </a:lnTo>
                  <a:lnTo>
                    <a:pt x="104742" y="114210"/>
                  </a:lnTo>
                  <a:lnTo>
                    <a:pt x="105154" y="114210"/>
                  </a:lnTo>
                  <a:lnTo>
                    <a:pt x="108041" y="114736"/>
                  </a:lnTo>
                  <a:lnTo>
                    <a:pt x="108865" y="114210"/>
                  </a:lnTo>
                  <a:lnTo>
                    <a:pt x="108453" y="113684"/>
                  </a:lnTo>
                  <a:lnTo>
                    <a:pt x="107216" y="112631"/>
                  </a:lnTo>
                  <a:lnTo>
                    <a:pt x="105567" y="113157"/>
                  </a:lnTo>
                  <a:lnTo>
                    <a:pt x="104329" y="111578"/>
                  </a:lnTo>
                  <a:lnTo>
                    <a:pt x="103092" y="108947"/>
                  </a:lnTo>
                  <a:lnTo>
                    <a:pt x="101443" y="106842"/>
                  </a:lnTo>
                  <a:lnTo>
                    <a:pt x="101030" y="105263"/>
                  </a:lnTo>
                  <a:lnTo>
                    <a:pt x="99793" y="103157"/>
                  </a:lnTo>
                  <a:lnTo>
                    <a:pt x="97731" y="102631"/>
                  </a:lnTo>
                  <a:lnTo>
                    <a:pt x="96082" y="101578"/>
                  </a:lnTo>
                  <a:lnTo>
                    <a:pt x="94432" y="101052"/>
                  </a:lnTo>
                  <a:lnTo>
                    <a:pt x="92783" y="95263"/>
                  </a:lnTo>
                  <a:lnTo>
                    <a:pt x="91958" y="93157"/>
                  </a:lnTo>
                  <a:lnTo>
                    <a:pt x="90721" y="91578"/>
                  </a:lnTo>
                  <a:lnTo>
                    <a:pt x="90309" y="90526"/>
                  </a:lnTo>
                  <a:lnTo>
                    <a:pt x="89072" y="88947"/>
                  </a:lnTo>
                  <a:lnTo>
                    <a:pt x="87835" y="87894"/>
                  </a:lnTo>
                  <a:lnTo>
                    <a:pt x="88247" y="85789"/>
                  </a:lnTo>
                  <a:lnTo>
                    <a:pt x="88659" y="84736"/>
                  </a:lnTo>
                  <a:lnTo>
                    <a:pt x="87422" y="81578"/>
                  </a:lnTo>
                  <a:lnTo>
                    <a:pt x="86185" y="82105"/>
                  </a:lnTo>
                  <a:lnTo>
                    <a:pt x="86185" y="83157"/>
                  </a:lnTo>
                  <a:lnTo>
                    <a:pt x="86185" y="85789"/>
                  </a:lnTo>
                  <a:lnTo>
                    <a:pt x="85360" y="85789"/>
                  </a:lnTo>
                  <a:lnTo>
                    <a:pt x="84536" y="84736"/>
                  </a:lnTo>
                  <a:lnTo>
                    <a:pt x="83298" y="83157"/>
                  </a:lnTo>
                  <a:lnTo>
                    <a:pt x="81237" y="78947"/>
                  </a:lnTo>
                  <a:lnTo>
                    <a:pt x="80000" y="77368"/>
                  </a:lnTo>
                  <a:lnTo>
                    <a:pt x="79587" y="76842"/>
                  </a:lnTo>
                  <a:lnTo>
                    <a:pt x="80000" y="75789"/>
                  </a:lnTo>
                  <a:lnTo>
                    <a:pt x="79175" y="73684"/>
                  </a:lnTo>
                  <a:lnTo>
                    <a:pt x="77938" y="73157"/>
                  </a:lnTo>
                  <a:lnTo>
                    <a:pt x="79175" y="70000"/>
                  </a:lnTo>
                  <a:lnTo>
                    <a:pt x="80000" y="68421"/>
                  </a:lnTo>
                  <a:lnTo>
                    <a:pt x="80412" y="66842"/>
                  </a:lnTo>
                  <a:lnTo>
                    <a:pt x="80824" y="65263"/>
                  </a:lnTo>
                  <a:lnTo>
                    <a:pt x="80000" y="63684"/>
                  </a:lnTo>
                  <a:lnTo>
                    <a:pt x="79587" y="65789"/>
                  </a:lnTo>
                  <a:lnTo>
                    <a:pt x="78762" y="65263"/>
                  </a:lnTo>
                  <a:lnTo>
                    <a:pt x="78762" y="64210"/>
                  </a:lnTo>
                  <a:lnTo>
                    <a:pt x="77525" y="62105"/>
                  </a:lnTo>
                  <a:lnTo>
                    <a:pt x="77113" y="62105"/>
                  </a:lnTo>
                  <a:lnTo>
                    <a:pt x="77113" y="62631"/>
                  </a:lnTo>
                  <a:lnTo>
                    <a:pt x="77525" y="63684"/>
                  </a:lnTo>
                  <a:lnTo>
                    <a:pt x="77938" y="65263"/>
                  </a:lnTo>
                  <a:lnTo>
                    <a:pt x="77938" y="66842"/>
                  </a:lnTo>
                  <a:lnTo>
                    <a:pt x="77938" y="67368"/>
                  </a:lnTo>
                  <a:lnTo>
                    <a:pt x="77113" y="68421"/>
                  </a:lnTo>
                  <a:lnTo>
                    <a:pt x="76701" y="67894"/>
                  </a:lnTo>
                  <a:lnTo>
                    <a:pt x="75876" y="66842"/>
                  </a:lnTo>
                  <a:lnTo>
                    <a:pt x="74639" y="64210"/>
                  </a:lnTo>
                  <a:lnTo>
                    <a:pt x="74226" y="63157"/>
                  </a:lnTo>
                  <a:lnTo>
                    <a:pt x="74226" y="61052"/>
                  </a:lnTo>
                  <a:lnTo>
                    <a:pt x="74226" y="57894"/>
                  </a:lnTo>
                  <a:lnTo>
                    <a:pt x="75051" y="55789"/>
                  </a:lnTo>
                  <a:lnTo>
                    <a:pt x="75463" y="51578"/>
                  </a:lnTo>
                  <a:lnTo>
                    <a:pt x="75463" y="48947"/>
                  </a:lnTo>
                  <a:lnTo>
                    <a:pt x="75051" y="45263"/>
                  </a:lnTo>
                  <a:lnTo>
                    <a:pt x="74226" y="41578"/>
                  </a:lnTo>
                  <a:lnTo>
                    <a:pt x="72989" y="40526"/>
                  </a:lnTo>
                  <a:lnTo>
                    <a:pt x="71752" y="37894"/>
                  </a:lnTo>
                  <a:lnTo>
                    <a:pt x="69278" y="37368"/>
                  </a:lnTo>
                  <a:lnTo>
                    <a:pt x="68041" y="37368"/>
                  </a:lnTo>
                  <a:lnTo>
                    <a:pt x="67216" y="35263"/>
                  </a:lnTo>
                  <a:lnTo>
                    <a:pt x="65979" y="34736"/>
                  </a:lnTo>
                  <a:lnTo>
                    <a:pt x="64329" y="32105"/>
                  </a:lnTo>
                  <a:lnTo>
                    <a:pt x="62680" y="31578"/>
                  </a:lnTo>
                  <a:lnTo>
                    <a:pt x="62268" y="28947"/>
                  </a:lnTo>
                  <a:lnTo>
                    <a:pt x="61443" y="27894"/>
                  </a:lnTo>
                  <a:lnTo>
                    <a:pt x="58969" y="25263"/>
                  </a:lnTo>
                  <a:lnTo>
                    <a:pt x="56907" y="23157"/>
                  </a:lnTo>
                  <a:lnTo>
                    <a:pt x="55257" y="22105"/>
                  </a:lnTo>
                  <a:lnTo>
                    <a:pt x="53608" y="20526"/>
                  </a:lnTo>
                  <a:lnTo>
                    <a:pt x="52371" y="20000"/>
                  </a:lnTo>
                  <a:lnTo>
                    <a:pt x="50309" y="20000"/>
                  </a:lnTo>
                  <a:lnTo>
                    <a:pt x="48247" y="20526"/>
                  </a:lnTo>
                  <a:lnTo>
                    <a:pt x="47835" y="22105"/>
                  </a:lnTo>
                  <a:lnTo>
                    <a:pt x="48247" y="23684"/>
                  </a:lnTo>
                  <a:lnTo>
                    <a:pt x="47835" y="24736"/>
                  </a:lnTo>
                  <a:lnTo>
                    <a:pt x="47010" y="24736"/>
                  </a:lnTo>
                  <a:lnTo>
                    <a:pt x="46185" y="23684"/>
                  </a:lnTo>
                  <a:lnTo>
                    <a:pt x="44123" y="25789"/>
                  </a:lnTo>
                  <a:lnTo>
                    <a:pt x="41649" y="28421"/>
                  </a:lnTo>
                  <a:lnTo>
                    <a:pt x="38762" y="29473"/>
                  </a:lnTo>
                  <a:lnTo>
                    <a:pt x="34226" y="31052"/>
                  </a:lnTo>
                  <a:lnTo>
                    <a:pt x="34226" y="27894"/>
                  </a:lnTo>
                  <a:lnTo>
                    <a:pt x="32989" y="26315"/>
                  </a:lnTo>
                  <a:lnTo>
                    <a:pt x="31752" y="25789"/>
                  </a:lnTo>
                  <a:lnTo>
                    <a:pt x="29690" y="24210"/>
                  </a:lnTo>
                  <a:lnTo>
                    <a:pt x="31340" y="23157"/>
                  </a:lnTo>
                  <a:lnTo>
                    <a:pt x="31752" y="22631"/>
                  </a:lnTo>
                  <a:lnTo>
                    <a:pt x="28865" y="22105"/>
                  </a:lnTo>
                  <a:lnTo>
                    <a:pt x="28865" y="20526"/>
                  </a:lnTo>
                  <a:lnTo>
                    <a:pt x="29690" y="20526"/>
                  </a:lnTo>
                  <a:lnTo>
                    <a:pt x="30103" y="19473"/>
                  </a:lnTo>
                  <a:lnTo>
                    <a:pt x="30103" y="18421"/>
                  </a:lnTo>
                  <a:lnTo>
                    <a:pt x="29690" y="18421"/>
                  </a:lnTo>
                  <a:lnTo>
                    <a:pt x="28865" y="18947"/>
                  </a:lnTo>
                  <a:lnTo>
                    <a:pt x="28865" y="19473"/>
                  </a:lnTo>
                  <a:lnTo>
                    <a:pt x="28453" y="20000"/>
                  </a:lnTo>
                  <a:lnTo>
                    <a:pt x="27628" y="18947"/>
                  </a:lnTo>
                  <a:lnTo>
                    <a:pt x="25567" y="18947"/>
                  </a:lnTo>
                  <a:lnTo>
                    <a:pt x="26391" y="20526"/>
                  </a:lnTo>
                  <a:lnTo>
                    <a:pt x="26804" y="20526"/>
                  </a:lnTo>
                  <a:lnTo>
                    <a:pt x="27216" y="22631"/>
                  </a:lnTo>
                  <a:lnTo>
                    <a:pt x="26804" y="22631"/>
                  </a:lnTo>
                  <a:lnTo>
                    <a:pt x="25154" y="21578"/>
                  </a:lnTo>
                  <a:lnTo>
                    <a:pt x="23505" y="20000"/>
                  </a:lnTo>
                  <a:lnTo>
                    <a:pt x="21855" y="19473"/>
                  </a:lnTo>
                  <a:lnTo>
                    <a:pt x="18144" y="19473"/>
                  </a:lnTo>
                  <a:lnTo>
                    <a:pt x="16907" y="18421"/>
                  </a:lnTo>
                  <a:lnTo>
                    <a:pt x="16082" y="17368"/>
                  </a:lnTo>
                  <a:lnTo>
                    <a:pt x="14845" y="17368"/>
                  </a:lnTo>
                  <a:lnTo>
                    <a:pt x="10721" y="18421"/>
                  </a:lnTo>
                  <a:lnTo>
                    <a:pt x="7835" y="18421"/>
                  </a:lnTo>
                  <a:lnTo>
                    <a:pt x="5773" y="20000"/>
                  </a:lnTo>
                  <a:lnTo>
                    <a:pt x="4536" y="20526"/>
                  </a:lnTo>
                  <a:lnTo>
                    <a:pt x="2886" y="16842"/>
                  </a:lnTo>
                  <a:lnTo>
                    <a:pt x="2474" y="14210"/>
                  </a:lnTo>
                  <a:lnTo>
                    <a:pt x="824" y="11578"/>
                  </a:lnTo>
                  <a:lnTo>
                    <a:pt x="0" y="10526"/>
                  </a:lnTo>
                  <a:lnTo>
                    <a:pt x="0" y="8947"/>
                  </a:lnTo>
                  <a:lnTo>
                    <a:pt x="1237" y="8421"/>
                  </a:lnTo>
                  <a:lnTo>
                    <a:pt x="4123" y="7368"/>
                  </a:lnTo>
                  <a:lnTo>
                    <a:pt x="7422" y="6315"/>
                  </a:lnTo>
                  <a:lnTo>
                    <a:pt x="38350" y="3157"/>
                  </a:lnTo>
                  <a:lnTo>
                    <a:pt x="40412" y="8421"/>
                  </a:lnTo>
                  <a:lnTo>
                    <a:pt x="77938" y="5789"/>
                  </a:lnTo>
                  <a:lnTo>
                    <a:pt x="78350" y="10000"/>
                  </a:lnTo>
                  <a:lnTo>
                    <a:pt x="81237" y="10000"/>
                  </a:lnTo>
                  <a:lnTo>
                    <a:pt x="80000"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5" name="Shape 871"/>
            <p:cNvSpPr/>
            <p:nvPr/>
          </p:nvSpPr>
          <p:spPr>
            <a:xfrm>
              <a:off x="6802545" y="2950697"/>
              <a:ext cx="306933" cy="271518"/>
            </a:xfrm>
            <a:custGeom>
              <a:avLst/>
              <a:gdLst/>
              <a:ahLst/>
              <a:cxnLst/>
              <a:rect l="0" t="0" r="0" b="0"/>
              <a:pathLst>
                <a:path w="120000" h="120000" extrusionOk="0">
                  <a:moveTo>
                    <a:pt x="119340" y="111055"/>
                  </a:moveTo>
                  <a:lnTo>
                    <a:pt x="118021" y="111055"/>
                  </a:lnTo>
                  <a:lnTo>
                    <a:pt x="116043" y="109565"/>
                  </a:lnTo>
                  <a:lnTo>
                    <a:pt x="115384" y="109565"/>
                  </a:lnTo>
                  <a:lnTo>
                    <a:pt x="114065" y="109565"/>
                  </a:lnTo>
                  <a:lnTo>
                    <a:pt x="112747" y="108819"/>
                  </a:lnTo>
                  <a:lnTo>
                    <a:pt x="109450" y="106583"/>
                  </a:lnTo>
                  <a:lnTo>
                    <a:pt x="108791" y="106583"/>
                  </a:lnTo>
                  <a:lnTo>
                    <a:pt x="105494" y="103602"/>
                  </a:lnTo>
                  <a:lnTo>
                    <a:pt x="104175" y="102111"/>
                  </a:lnTo>
                  <a:lnTo>
                    <a:pt x="102197" y="101366"/>
                  </a:lnTo>
                  <a:lnTo>
                    <a:pt x="100219" y="99875"/>
                  </a:lnTo>
                  <a:lnTo>
                    <a:pt x="98901" y="98385"/>
                  </a:lnTo>
                  <a:lnTo>
                    <a:pt x="100879" y="98385"/>
                  </a:lnTo>
                  <a:lnTo>
                    <a:pt x="102197" y="96894"/>
                  </a:lnTo>
                  <a:lnTo>
                    <a:pt x="105494" y="96894"/>
                  </a:lnTo>
                  <a:lnTo>
                    <a:pt x="106153" y="95403"/>
                  </a:lnTo>
                  <a:lnTo>
                    <a:pt x="109450" y="95403"/>
                  </a:lnTo>
                  <a:lnTo>
                    <a:pt x="110769" y="93913"/>
                  </a:lnTo>
                  <a:lnTo>
                    <a:pt x="108791" y="90186"/>
                  </a:lnTo>
                  <a:lnTo>
                    <a:pt x="106813" y="87950"/>
                  </a:lnTo>
                  <a:lnTo>
                    <a:pt x="106153" y="87950"/>
                  </a:lnTo>
                  <a:lnTo>
                    <a:pt x="99560" y="90186"/>
                  </a:lnTo>
                  <a:lnTo>
                    <a:pt x="97582" y="90931"/>
                  </a:lnTo>
                  <a:lnTo>
                    <a:pt x="95604" y="90931"/>
                  </a:lnTo>
                  <a:lnTo>
                    <a:pt x="95604" y="90186"/>
                  </a:lnTo>
                  <a:lnTo>
                    <a:pt x="97582" y="88695"/>
                  </a:lnTo>
                  <a:lnTo>
                    <a:pt x="99560" y="87950"/>
                  </a:lnTo>
                  <a:lnTo>
                    <a:pt x="101538" y="86459"/>
                  </a:lnTo>
                  <a:lnTo>
                    <a:pt x="101538" y="84968"/>
                  </a:lnTo>
                  <a:lnTo>
                    <a:pt x="101538" y="81987"/>
                  </a:lnTo>
                  <a:lnTo>
                    <a:pt x="100879" y="76770"/>
                  </a:lnTo>
                  <a:lnTo>
                    <a:pt x="98901" y="73788"/>
                  </a:lnTo>
                  <a:lnTo>
                    <a:pt x="97582" y="70807"/>
                  </a:lnTo>
                  <a:lnTo>
                    <a:pt x="98241" y="58881"/>
                  </a:lnTo>
                  <a:lnTo>
                    <a:pt x="55384" y="61118"/>
                  </a:lnTo>
                  <a:lnTo>
                    <a:pt x="54725" y="58136"/>
                  </a:lnTo>
                  <a:lnTo>
                    <a:pt x="54725" y="55900"/>
                  </a:lnTo>
                  <a:lnTo>
                    <a:pt x="55384" y="54409"/>
                  </a:lnTo>
                  <a:lnTo>
                    <a:pt x="57362" y="52919"/>
                  </a:lnTo>
                  <a:lnTo>
                    <a:pt x="57362" y="49192"/>
                  </a:lnTo>
                  <a:lnTo>
                    <a:pt x="57362" y="47701"/>
                  </a:lnTo>
                  <a:lnTo>
                    <a:pt x="58021" y="45465"/>
                  </a:lnTo>
                  <a:lnTo>
                    <a:pt x="58681" y="44720"/>
                  </a:lnTo>
                  <a:lnTo>
                    <a:pt x="59340" y="43229"/>
                  </a:lnTo>
                  <a:lnTo>
                    <a:pt x="60000" y="38012"/>
                  </a:lnTo>
                  <a:lnTo>
                    <a:pt x="61318" y="36521"/>
                  </a:lnTo>
                  <a:lnTo>
                    <a:pt x="63956" y="32049"/>
                  </a:lnTo>
                  <a:lnTo>
                    <a:pt x="64615" y="30559"/>
                  </a:lnTo>
                  <a:lnTo>
                    <a:pt x="64615" y="27577"/>
                  </a:lnTo>
                  <a:lnTo>
                    <a:pt x="65274" y="27577"/>
                  </a:lnTo>
                  <a:lnTo>
                    <a:pt x="67252" y="25341"/>
                  </a:lnTo>
                  <a:lnTo>
                    <a:pt x="67912" y="19378"/>
                  </a:lnTo>
                  <a:lnTo>
                    <a:pt x="67252" y="17142"/>
                  </a:lnTo>
                  <a:lnTo>
                    <a:pt x="65274" y="15652"/>
                  </a:lnTo>
                  <a:lnTo>
                    <a:pt x="65274" y="14161"/>
                  </a:lnTo>
                  <a:lnTo>
                    <a:pt x="64615" y="10434"/>
                  </a:lnTo>
                  <a:lnTo>
                    <a:pt x="64615" y="9689"/>
                  </a:lnTo>
                  <a:lnTo>
                    <a:pt x="63956" y="8198"/>
                  </a:lnTo>
                  <a:lnTo>
                    <a:pt x="61978" y="6708"/>
                  </a:lnTo>
                  <a:lnTo>
                    <a:pt x="64615" y="5217"/>
                  </a:lnTo>
                  <a:lnTo>
                    <a:pt x="64615" y="3726"/>
                  </a:lnTo>
                  <a:lnTo>
                    <a:pt x="63956" y="1490"/>
                  </a:lnTo>
                  <a:lnTo>
                    <a:pt x="61978" y="0"/>
                  </a:lnTo>
                  <a:lnTo>
                    <a:pt x="0" y="2236"/>
                  </a:lnTo>
                  <a:lnTo>
                    <a:pt x="0" y="35031"/>
                  </a:lnTo>
                  <a:lnTo>
                    <a:pt x="4615" y="39503"/>
                  </a:lnTo>
                  <a:lnTo>
                    <a:pt x="4615" y="40993"/>
                  </a:lnTo>
                  <a:lnTo>
                    <a:pt x="7252" y="47701"/>
                  </a:lnTo>
                  <a:lnTo>
                    <a:pt x="7912" y="49192"/>
                  </a:lnTo>
                  <a:lnTo>
                    <a:pt x="7912" y="53664"/>
                  </a:lnTo>
                  <a:lnTo>
                    <a:pt x="8571" y="55900"/>
                  </a:lnTo>
                  <a:lnTo>
                    <a:pt x="9890" y="61863"/>
                  </a:lnTo>
                  <a:lnTo>
                    <a:pt x="11208" y="66335"/>
                  </a:lnTo>
                  <a:lnTo>
                    <a:pt x="8571" y="70062"/>
                  </a:lnTo>
                  <a:lnTo>
                    <a:pt x="7252" y="76024"/>
                  </a:lnTo>
                  <a:lnTo>
                    <a:pt x="7252" y="78260"/>
                  </a:lnTo>
                  <a:lnTo>
                    <a:pt x="5934" y="81987"/>
                  </a:lnTo>
                  <a:lnTo>
                    <a:pt x="7912" y="87204"/>
                  </a:lnTo>
                  <a:lnTo>
                    <a:pt x="7912" y="90186"/>
                  </a:lnTo>
                  <a:lnTo>
                    <a:pt x="5934" y="97639"/>
                  </a:lnTo>
                  <a:lnTo>
                    <a:pt x="3956" y="101366"/>
                  </a:lnTo>
                  <a:lnTo>
                    <a:pt x="6593" y="101366"/>
                  </a:lnTo>
                  <a:lnTo>
                    <a:pt x="9890" y="101366"/>
                  </a:lnTo>
                  <a:lnTo>
                    <a:pt x="11868" y="99875"/>
                  </a:lnTo>
                  <a:lnTo>
                    <a:pt x="14505" y="99875"/>
                  </a:lnTo>
                  <a:lnTo>
                    <a:pt x="16483" y="99875"/>
                  </a:lnTo>
                  <a:lnTo>
                    <a:pt x="22417" y="101366"/>
                  </a:lnTo>
                  <a:lnTo>
                    <a:pt x="25714" y="102111"/>
                  </a:lnTo>
                  <a:lnTo>
                    <a:pt x="29010" y="103602"/>
                  </a:lnTo>
                  <a:lnTo>
                    <a:pt x="33626" y="105838"/>
                  </a:lnTo>
                  <a:lnTo>
                    <a:pt x="42197" y="105838"/>
                  </a:lnTo>
                  <a:lnTo>
                    <a:pt x="47472" y="105838"/>
                  </a:lnTo>
                  <a:lnTo>
                    <a:pt x="52087" y="105838"/>
                  </a:lnTo>
                  <a:lnTo>
                    <a:pt x="52747" y="105093"/>
                  </a:lnTo>
                  <a:lnTo>
                    <a:pt x="51428" y="102857"/>
                  </a:lnTo>
                  <a:lnTo>
                    <a:pt x="48131" y="102857"/>
                  </a:lnTo>
                  <a:lnTo>
                    <a:pt x="47472" y="102857"/>
                  </a:lnTo>
                  <a:lnTo>
                    <a:pt x="46153" y="102111"/>
                  </a:lnTo>
                  <a:lnTo>
                    <a:pt x="46813" y="99875"/>
                  </a:lnTo>
                  <a:lnTo>
                    <a:pt x="47472" y="98385"/>
                  </a:lnTo>
                  <a:lnTo>
                    <a:pt x="50769" y="98385"/>
                  </a:lnTo>
                  <a:lnTo>
                    <a:pt x="55384" y="100621"/>
                  </a:lnTo>
                  <a:lnTo>
                    <a:pt x="60000" y="105093"/>
                  </a:lnTo>
                  <a:lnTo>
                    <a:pt x="63956" y="105838"/>
                  </a:lnTo>
                  <a:lnTo>
                    <a:pt x="66593" y="104347"/>
                  </a:lnTo>
                  <a:lnTo>
                    <a:pt x="65934" y="107329"/>
                  </a:lnTo>
                  <a:lnTo>
                    <a:pt x="64615" y="111801"/>
                  </a:lnTo>
                  <a:lnTo>
                    <a:pt x="65934" y="114037"/>
                  </a:lnTo>
                  <a:lnTo>
                    <a:pt x="69890" y="115527"/>
                  </a:lnTo>
                  <a:lnTo>
                    <a:pt x="73186" y="115527"/>
                  </a:lnTo>
                  <a:lnTo>
                    <a:pt x="75824" y="117763"/>
                  </a:lnTo>
                  <a:lnTo>
                    <a:pt x="78461" y="117763"/>
                  </a:lnTo>
                  <a:lnTo>
                    <a:pt x="79780" y="114782"/>
                  </a:lnTo>
                  <a:lnTo>
                    <a:pt x="82417" y="111801"/>
                  </a:lnTo>
                  <a:lnTo>
                    <a:pt x="84395" y="111055"/>
                  </a:lnTo>
                  <a:lnTo>
                    <a:pt x="87032" y="111801"/>
                  </a:lnTo>
                  <a:lnTo>
                    <a:pt x="89670" y="115527"/>
                  </a:lnTo>
                  <a:lnTo>
                    <a:pt x="92307" y="115527"/>
                  </a:lnTo>
                  <a:lnTo>
                    <a:pt x="93626" y="114037"/>
                  </a:lnTo>
                  <a:lnTo>
                    <a:pt x="92307" y="108074"/>
                  </a:lnTo>
                  <a:lnTo>
                    <a:pt x="92307" y="106583"/>
                  </a:lnTo>
                  <a:lnTo>
                    <a:pt x="93626" y="105093"/>
                  </a:lnTo>
                  <a:lnTo>
                    <a:pt x="96263" y="105093"/>
                  </a:lnTo>
                  <a:lnTo>
                    <a:pt x="98901" y="106583"/>
                  </a:lnTo>
                  <a:lnTo>
                    <a:pt x="98901" y="109565"/>
                  </a:lnTo>
                  <a:lnTo>
                    <a:pt x="104175" y="110310"/>
                  </a:lnTo>
                  <a:lnTo>
                    <a:pt x="108791" y="112546"/>
                  </a:lnTo>
                  <a:lnTo>
                    <a:pt x="110769" y="114782"/>
                  </a:lnTo>
                  <a:lnTo>
                    <a:pt x="109450" y="117018"/>
                  </a:lnTo>
                  <a:lnTo>
                    <a:pt x="108791" y="120000"/>
                  </a:lnTo>
                  <a:lnTo>
                    <a:pt x="111428" y="120000"/>
                  </a:lnTo>
                  <a:lnTo>
                    <a:pt x="112747" y="117763"/>
                  </a:lnTo>
                  <a:lnTo>
                    <a:pt x="114065" y="116273"/>
                  </a:lnTo>
                  <a:lnTo>
                    <a:pt x="116043" y="117763"/>
                  </a:lnTo>
                  <a:lnTo>
                    <a:pt x="116043" y="119254"/>
                  </a:lnTo>
                  <a:lnTo>
                    <a:pt x="117362" y="117018"/>
                  </a:lnTo>
                  <a:lnTo>
                    <a:pt x="119340" y="114782"/>
                  </a:lnTo>
                  <a:lnTo>
                    <a:pt x="120000" y="114037"/>
                  </a:lnTo>
                  <a:lnTo>
                    <a:pt x="119340" y="111055"/>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6" name="Shape 872"/>
            <p:cNvSpPr/>
            <p:nvPr/>
          </p:nvSpPr>
          <p:spPr>
            <a:xfrm>
              <a:off x="6765442" y="2707850"/>
              <a:ext cx="274889" cy="247907"/>
            </a:xfrm>
            <a:custGeom>
              <a:avLst/>
              <a:gdLst/>
              <a:ahLst/>
              <a:cxnLst/>
              <a:rect l="0" t="0" r="0" b="0"/>
              <a:pathLst>
                <a:path w="120000" h="120000" extrusionOk="0">
                  <a:moveTo>
                    <a:pt x="4417" y="100408"/>
                  </a:moveTo>
                  <a:lnTo>
                    <a:pt x="2944" y="98775"/>
                  </a:lnTo>
                  <a:lnTo>
                    <a:pt x="5153" y="101224"/>
                  </a:lnTo>
                  <a:lnTo>
                    <a:pt x="7361" y="102040"/>
                  </a:lnTo>
                  <a:lnTo>
                    <a:pt x="8834" y="100408"/>
                  </a:lnTo>
                  <a:lnTo>
                    <a:pt x="16196" y="101224"/>
                  </a:lnTo>
                  <a:lnTo>
                    <a:pt x="16196" y="120000"/>
                  </a:lnTo>
                  <a:lnTo>
                    <a:pt x="85398" y="117551"/>
                  </a:lnTo>
                  <a:lnTo>
                    <a:pt x="86134" y="117551"/>
                  </a:lnTo>
                  <a:lnTo>
                    <a:pt x="87607" y="113469"/>
                  </a:lnTo>
                  <a:lnTo>
                    <a:pt x="88343" y="111020"/>
                  </a:lnTo>
                  <a:lnTo>
                    <a:pt x="87607" y="108571"/>
                  </a:lnTo>
                  <a:lnTo>
                    <a:pt x="87607" y="103673"/>
                  </a:lnTo>
                  <a:lnTo>
                    <a:pt x="87607" y="102040"/>
                  </a:lnTo>
                  <a:lnTo>
                    <a:pt x="86134" y="99591"/>
                  </a:lnTo>
                  <a:lnTo>
                    <a:pt x="85398" y="98775"/>
                  </a:lnTo>
                  <a:lnTo>
                    <a:pt x="85398" y="97142"/>
                  </a:lnTo>
                  <a:lnTo>
                    <a:pt x="86134" y="95510"/>
                  </a:lnTo>
                  <a:lnTo>
                    <a:pt x="85398" y="94693"/>
                  </a:lnTo>
                  <a:lnTo>
                    <a:pt x="86871" y="92244"/>
                  </a:lnTo>
                  <a:lnTo>
                    <a:pt x="89079" y="88979"/>
                  </a:lnTo>
                  <a:lnTo>
                    <a:pt x="89815" y="88979"/>
                  </a:lnTo>
                  <a:lnTo>
                    <a:pt x="89079" y="87346"/>
                  </a:lnTo>
                  <a:lnTo>
                    <a:pt x="90552" y="84081"/>
                  </a:lnTo>
                  <a:lnTo>
                    <a:pt x="92024" y="81632"/>
                  </a:lnTo>
                  <a:lnTo>
                    <a:pt x="90552" y="80816"/>
                  </a:lnTo>
                  <a:lnTo>
                    <a:pt x="91288" y="77551"/>
                  </a:lnTo>
                  <a:lnTo>
                    <a:pt x="93496" y="75102"/>
                  </a:lnTo>
                  <a:lnTo>
                    <a:pt x="97177" y="70204"/>
                  </a:lnTo>
                  <a:lnTo>
                    <a:pt x="99386" y="66122"/>
                  </a:lnTo>
                  <a:lnTo>
                    <a:pt x="99386" y="62857"/>
                  </a:lnTo>
                  <a:lnTo>
                    <a:pt x="100858" y="58775"/>
                  </a:lnTo>
                  <a:lnTo>
                    <a:pt x="101595" y="58775"/>
                  </a:lnTo>
                  <a:lnTo>
                    <a:pt x="103067" y="57142"/>
                  </a:lnTo>
                  <a:lnTo>
                    <a:pt x="103803" y="54693"/>
                  </a:lnTo>
                  <a:lnTo>
                    <a:pt x="105276" y="53061"/>
                  </a:lnTo>
                  <a:lnTo>
                    <a:pt x="108220" y="51428"/>
                  </a:lnTo>
                  <a:lnTo>
                    <a:pt x="107484" y="48979"/>
                  </a:lnTo>
                  <a:lnTo>
                    <a:pt x="108957" y="47346"/>
                  </a:lnTo>
                  <a:lnTo>
                    <a:pt x="110429" y="44081"/>
                  </a:lnTo>
                  <a:lnTo>
                    <a:pt x="110429" y="39183"/>
                  </a:lnTo>
                  <a:lnTo>
                    <a:pt x="110429" y="35102"/>
                  </a:lnTo>
                  <a:lnTo>
                    <a:pt x="112638" y="31836"/>
                  </a:lnTo>
                  <a:lnTo>
                    <a:pt x="114846" y="30204"/>
                  </a:lnTo>
                  <a:lnTo>
                    <a:pt x="114846" y="28571"/>
                  </a:lnTo>
                  <a:lnTo>
                    <a:pt x="115582" y="26938"/>
                  </a:lnTo>
                  <a:lnTo>
                    <a:pt x="115582" y="23673"/>
                  </a:lnTo>
                  <a:lnTo>
                    <a:pt x="117791" y="22857"/>
                  </a:lnTo>
                  <a:lnTo>
                    <a:pt x="118527" y="21224"/>
                  </a:lnTo>
                  <a:lnTo>
                    <a:pt x="119263" y="19591"/>
                  </a:lnTo>
                  <a:lnTo>
                    <a:pt x="120000" y="17959"/>
                  </a:lnTo>
                  <a:lnTo>
                    <a:pt x="120000" y="15510"/>
                  </a:lnTo>
                  <a:lnTo>
                    <a:pt x="101595" y="16326"/>
                  </a:lnTo>
                  <a:lnTo>
                    <a:pt x="108957" y="4081"/>
                  </a:lnTo>
                  <a:lnTo>
                    <a:pt x="108220" y="0"/>
                  </a:lnTo>
                  <a:lnTo>
                    <a:pt x="0" y="3265"/>
                  </a:lnTo>
                  <a:lnTo>
                    <a:pt x="5153" y="38367"/>
                  </a:lnTo>
                  <a:lnTo>
                    <a:pt x="4417" y="100408"/>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7" name="Shape 873"/>
            <p:cNvSpPr/>
            <p:nvPr/>
          </p:nvSpPr>
          <p:spPr>
            <a:xfrm>
              <a:off x="7011664" y="2657257"/>
              <a:ext cx="465457" cy="151778"/>
            </a:xfrm>
            <a:custGeom>
              <a:avLst/>
              <a:gdLst/>
              <a:ahLst/>
              <a:cxnLst/>
              <a:rect l="0" t="0" r="0" b="0"/>
              <a:pathLst>
                <a:path w="120000" h="120000" extrusionOk="0">
                  <a:moveTo>
                    <a:pt x="71042" y="15700"/>
                  </a:moveTo>
                  <a:cubicBezTo>
                    <a:pt x="30552" y="23551"/>
                    <a:pt x="30552" y="23551"/>
                    <a:pt x="30552" y="23551"/>
                  </a:cubicBezTo>
                  <a:cubicBezTo>
                    <a:pt x="31288" y="34766"/>
                    <a:pt x="31288" y="34766"/>
                    <a:pt x="31288" y="34766"/>
                  </a:cubicBezTo>
                  <a:cubicBezTo>
                    <a:pt x="9570" y="35887"/>
                    <a:pt x="9570" y="35887"/>
                    <a:pt x="9570" y="35887"/>
                  </a:cubicBezTo>
                  <a:cubicBezTo>
                    <a:pt x="8834" y="37009"/>
                    <a:pt x="8834" y="37009"/>
                    <a:pt x="8834" y="37009"/>
                  </a:cubicBezTo>
                  <a:cubicBezTo>
                    <a:pt x="8834" y="40373"/>
                    <a:pt x="8834" y="40373"/>
                    <a:pt x="8834" y="40373"/>
                  </a:cubicBezTo>
                  <a:cubicBezTo>
                    <a:pt x="8834" y="43738"/>
                    <a:pt x="8834" y="43738"/>
                    <a:pt x="8834" y="43738"/>
                  </a:cubicBezTo>
                  <a:cubicBezTo>
                    <a:pt x="8466" y="47102"/>
                    <a:pt x="8466" y="47102"/>
                    <a:pt x="8466" y="47102"/>
                  </a:cubicBezTo>
                  <a:cubicBezTo>
                    <a:pt x="7730" y="48224"/>
                    <a:pt x="7730" y="48224"/>
                    <a:pt x="7730" y="48224"/>
                  </a:cubicBezTo>
                  <a:cubicBezTo>
                    <a:pt x="7361" y="50467"/>
                    <a:pt x="7361" y="50467"/>
                    <a:pt x="7361" y="50467"/>
                  </a:cubicBezTo>
                  <a:cubicBezTo>
                    <a:pt x="7730" y="51588"/>
                    <a:pt x="7730" y="51588"/>
                    <a:pt x="7730" y="51588"/>
                  </a:cubicBezTo>
                  <a:cubicBezTo>
                    <a:pt x="7730" y="51588"/>
                    <a:pt x="8466" y="54953"/>
                    <a:pt x="8466" y="56074"/>
                  </a:cubicBezTo>
                  <a:cubicBezTo>
                    <a:pt x="8834" y="57196"/>
                    <a:pt x="8098" y="58317"/>
                    <a:pt x="8098" y="58317"/>
                  </a:cubicBezTo>
                  <a:cubicBezTo>
                    <a:pt x="7361" y="61682"/>
                    <a:pt x="7361" y="61682"/>
                    <a:pt x="7361" y="61682"/>
                  </a:cubicBezTo>
                  <a:cubicBezTo>
                    <a:pt x="6993" y="65046"/>
                    <a:pt x="6993" y="65046"/>
                    <a:pt x="6993" y="65046"/>
                  </a:cubicBezTo>
                  <a:cubicBezTo>
                    <a:pt x="7361" y="65046"/>
                    <a:pt x="7361" y="65046"/>
                    <a:pt x="7361" y="65046"/>
                  </a:cubicBezTo>
                  <a:cubicBezTo>
                    <a:pt x="7361" y="69532"/>
                    <a:pt x="7361" y="69532"/>
                    <a:pt x="7361" y="69532"/>
                  </a:cubicBezTo>
                  <a:cubicBezTo>
                    <a:pt x="6993" y="71775"/>
                    <a:pt x="6993" y="71775"/>
                    <a:pt x="6993" y="71775"/>
                  </a:cubicBezTo>
                  <a:cubicBezTo>
                    <a:pt x="6625" y="74018"/>
                    <a:pt x="6625" y="74018"/>
                    <a:pt x="6625" y="74018"/>
                  </a:cubicBezTo>
                  <a:cubicBezTo>
                    <a:pt x="5889" y="77383"/>
                    <a:pt x="5889" y="77383"/>
                    <a:pt x="5889" y="77383"/>
                  </a:cubicBezTo>
                  <a:cubicBezTo>
                    <a:pt x="4785" y="78504"/>
                    <a:pt x="4785" y="78504"/>
                    <a:pt x="4785" y="78504"/>
                  </a:cubicBezTo>
                  <a:cubicBezTo>
                    <a:pt x="4785" y="84112"/>
                    <a:pt x="4785" y="84112"/>
                    <a:pt x="4785" y="84112"/>
                  </a:cubicBezTo>
                  <a:cubicBezTo>
                    <a:pt x="4417" y="86355"/>
                    <a:pt x="4417" y="86355"/>
                    <a:pt x="4417" y="86355"/>
                  </a:cubicBezTo>
                  <a:cubicBezTo>
                    <a:pt x="4417" y="88598"/>
                    <a:pt x="4417" y="88598"/>
                    <a:pt x="4417" y="88598"/>
                  </a:cubicBezTo>
                  <a:cubicBezTo>
                    <a:pt x="2944" y="91962"/>
                    <a:pt x="2944" y="91962"/>
                    <a:pt x="2944" y="91962"/>
                  </a:cubicBezTo>
                  <a:cubicBezTo>
                    <a:pt x="1840" y="97570"/>
                    <a:pt x="1840" y="97570"/>
                    <a:pt x="1840" y="97570"/>
                  </a:cubicBezTo>
                  <a:cubicBezTo>
                    <a:pt x="1840" y="103177"/>
                    <a:pt x="1840" y="103177"/>
                    <a:pt x="1840" y="103177"/>
                  </a:cubicBezTo>
                  <a:cubicBezTo>
                    <a:pt x="1840" y="111028"/>
                    <a:pt x="1840" y="111028"/>
                    <a:pt x="1840" y="111028"/>
                  </a:cubicBezTo>
                  <a:cubicBezTo>
                    <a:pt x="736" y="116635"/>
                    <a:pt x="736" y="116635"/>
                    <a:pt x="736" y="116635"/>
                  </a:cubicBezTo>
                  <a:cubicBezTo>
                    <a:pt x="0" y="120000"/>
                    <a:pt x="0" y="120000"/>
                    <a:pt x="0" y="120000"/>
                  </a:cubicBezTo>
                  <a:cubicBezTo>
                    <a:pt x="0" y="120000"/>
                    <a:pt x="0" y="120000"/>
                    <a:pt x="0" y="120000"/>
                  </a:cubicBezTo>
                  <a:cubicBezTo>
                    <a:pt x="85398" y="99813"/>
                    <a:pt x="85398" y="99813"/>
                    <a:pt x="85398" y="99813"/>
                  </a:cubicBezTo>
                  <a:cubicBezTo>
                    <a:pt x="85398" y="99813"/>
                    <a:pt x="85398" y="99813"/>
                    <a:pt x="85398" y="99813"/>
                  </a:cubicBezTo>
                  <a:cubicBezTo>
                    <a:pt x="85398" y="98691"/>
                    <a:pt x="85398" y="98691"/>
                    <a:pt x="85398" y="98691"/>
                  </a:cubicBezTo>
                  <a:cubicBezTo>
                    <a:pt x="85766" y="91962"/>
                    <a:pt x="85766" y="91962"/>
                    <a:pt x="85766" y="91962"/>
                  </a:cubicBezTo>
                  <a:cubicBezTo>
                    <a:pt x="85766" y="88598"/>
                    <a:pt x="85766" y="88598"/>
                    <a:pt x="85766" y="88598"/>
                  </a:cubicBezTo>
                  <a:cubicBezTo>
                    <a:pt x="87239" y="84112"/>
                    <a:pt x="87239" y="84112"/>
                    <a:pt x="87239" y="84112"/>
                  </a:cubicBezTo>
                  <a:cubicBezTo>
                    <a:pt x="88343" y="84112"/>
                    <a:pt x="88343" y="84112"/>
                    <a:pt x="88343" y="84112"/>
                  </a:cubicBezTo>
                  <a:cubicBezTo>
                    <a:pt x="89815" y="80747"/>
                    <a:pt x="89815" y="80747"/>
                    <a:pt x="89815" y="80747"/>
                  </a:cubicBezTo>
                  <a:cubicBezTo>
                    <a:pt x="89447" y="76261"/>
                    <a:pt x="89447" y="76261"/>
                    <a:pt x="89447" y="76261"/>
                  </a:cubicBezTo>
                  <a:cubicBezTo>
                    <a:pt x="90552" y="71775"/>
                    <a:pt x="90552" y="71775"/>
                    <a:pt x="90552" y="71775"/>
                  </a:cubicBezTo>
                  <a:cubicBezTo>
                    <a:pt x="103067" y="49345"/>
                    <a:pt x="103067" y="49345"/>
                    <a:pt x="103067" y="49345"/>
                  </a:cubicBezTo>
                  <a:cubicBezTo>
                    <a:pt x="104907" y="45981"/>
                    <a:pt x="104907" y="45981"/>
                    <a:pt x="104907" y="45981"/>
                  </a:cubicBezTo>
                  <a:cubicBezTo>
                    <a:pt x="105644" y="41495"/>
                    <a:pt x="105644" y="41495"/>
                    <a:pt x="105644" y="41495"/>
                  </a:cubicBezTo>
                  <a:cubicBezTo>
                    <a:pt x="107116" y="34766"/>
                    <a:pt x="107116" y="34766"/>
                    <a:pt x="107116" y="34766"/>
                  </a:cubicBezTo>
                  <a:cubicBezTo>
                    <a:pt x="108220" y="34766"/>
                    <a:pt x="108220" y="34766"/>
                    <a:pt x="108220" y="34766"/>
                  </a:cubicBezTo>
                  <a:cubicBezTo>
                    <a:pt x="109325" y="39252"/>
                    <a:pt x="109325" y="39252"/>
                    <a:pt x="109325" y="39252"/>
                  </a:cubicBezTo>
                  <a:cubicBezTo>
                    <a:pt x="110797" y="34766"/>
                    <a:pt x="110797" y="34766"/>
                    <a:pt x="110797" y="34766"/>
                  </a:cubicBezTo>
                  <a:cubicBezTo>
                    <a:pt x="112638" y="28037"/>
                    <a:pt x="112638" y="28037"/>
                    <a:pt x="112638" y="28037"/>
                  </a:cubicBezTo>
                  <a:cubicBezTo>
                    <a:pt x="116687" y="25794"/>
                    <a:pt x="116687" y="25794"/>
                    <a:pt x="116687" y="25794"/>
                  </a:cubicBezTo>
                  <a:cubicBezTo>
                    <a:pt x="117055" y="21308"/>
                    <a:pt x="117055" y="21308"/>
                    <a:pt x="117055" y="21308"/>
                  </a:cubicBezTo>
                  <a:cubicBezTo>
                    <a:pt x="118159" y="15700"/>
                    <a:pt x="118159" y="15700"/>
                    <a:pt x="118159" y="15700"/>
                  </a:cubicBezTo>
                  <a:cubicBezTo>
                    <a:pt x="119631" y="13457"/>
                    <a:pt x="119631" y="13457"/>
                    <a:pt x="119631" y="13457"/>
                  </a:cubicBezTo>
                  <a:cubicBezTo>
                    <a:pt x="120000" y="13457"/>
                    <a:pt x="120000" y="13457"/>
                    <a:pt x="120000" y="13457"/>
                  </a:cubicBezTo>
                  <a:cubicBezTo>
                    <a:pt x="120000" y="0"/>
                    <a:pt x="120000" y="0"/>
                    <a:pt x="120000" y="0"/>
                  </a:cubicBezTo>
                  <a:lnTo>
                    <a:pt x="71042" y="157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8" name="Shape 874"/>
            <p:cNvSpPr/>
            <p:nvPr/>
          </p:nvSpPr>
          <p:spPr>
            <a:xfrm>
              <a:off x="7342207" y="2606663"/>
              <a:ext cx="465457" cy="205745"/>
            </a:xfrm>
            <a:custGeom>
              <a:avLst/>
              <a:gdLst/>
              <a:ahLst/>
              <a:cxnLst/>
              <a:rect l="0" t="0" r="0" b="0"/>
              <a:pathLst>
                <a:path w="120000" h="120000" extrusionOk="0">
                  <a:moveTo>
                    <a:pt x="119263" y="28333"/>
                  </a:moveTo>
                  <a:cubicBezTo>
                    <a:pt x="118527" y="25833"/>
                    <a:pt x="118527" y="25833"/>
                    <a:pt x="118527" y="25833"/>
                  </a:cubicBezTo>
                  <a:cubicBezTo>
                    <a:pt x="117791" y="23333"/>
                    <a:pt x="117791" y="23333"/>
                    <a:pt x="117791" y="23333"/>
                  </a:cubicBezTo>
                  <a:cubicBezTo>
                    <a:pt x="116687" y="23333"/>
                    <a:pt x="116687" y="23333"/>
                    <a:pt x="116687" y="23333"/>
                  </a:cubicBezTo>
                  <a:cubicBezTo>
                    <a:pt x="116319" y="24166"/>
                    <a:pt x="116319" y="24166"/>
                    <a:pt x="116319" y="24166"/>
                  </a:cubicBezTo>
                  <a:cubicBezTo>
                    <a:pt x="115950" y="31666"/>
                    <a:pt x="115950" y="31666"/>
                    <a:pt x="115950" y="31666"/>
                  </a:cubicBezTo>
                  <a:cubicBezTo>
                    <a:pt x="115950" y="33333"/>
                    <a:pt x="115950" y="33333"/>
                    <a:pt x="115950" y="33333"/>
                  </a:cubicBezTo>
                  <a:cubicBezTo>
                    <a:pt x="114846" y="31666"/>
                    <a:pt x="114846" y="31666"/>
                    <a:pt x="114846" y="31666"/>
                  </a:cubicBezTo>
                  <a:cubicBezTo>
                    <a:pt x="114478" y="26666"/>
                    <a:pt x="114478" y="26666"/>
                    <a:pt x="114478" y="26666"/>
                  </a:cubicBezTo>
                  <a:cubicBezTo>
                    <a:pt x="113742" y="23333"/>
                    <a:pt x="113742" y="23333"/>
                    <a:pt x="113742" y="23333"/>
                  </a:cubicBezTo>
                  <a:cubicBezTo>
                    <a:pt x="112638" y="22500"/>
                    <a:pt x="112638" y="22500"/>
                    <a:pt x="112638" y="22500"/>
                  </a:cubicBezTo>
                  <a:cubicBezTo>
                    <a:pt x="110429" y="25000"/>
                    <a:pt x="110429" y="25000"/>
                    <a:pt x="110429" y="25000"/>
                  </a:cubicBezTo>
                  <a:cubicBezTo>
                    <a:pt x="109693" y="25000"/>
                    <a:pt x="109693" y="25000"/>
                    <a:pt x="109693" y="25000"/>
                  </a:cubicBezTo>
                  <a:cubicBezTo>
                    <a:pt x="107484" y="26666"/>
                    <a:pt x="107484" y="26666"/>
                    <a:pt x="107484" y="26666"/>
                  </a:cubicBezTo>
                  <a:cubicBezTo>
                    <a:pt x="106380" y="29166"/>
                    <a:pt x="106380" y="29166"/>
                    <a:pt x="106380" y="29166"/>
                  </a:cubicBezTo>
                  <a:cubicBezTo>
                    <a:pt x="105276" y="32500"/>
                    <a:pt x="105276" y="32500"/>
                    <a:pt x="105276" y="32500"/>
                  </a:cubicBezTo>
                  <a:cubicBezTo>
                    <a:pt x="104907" y="30833"/>
                    <a:pt x="104907" y="30833"/>
                    <a:pt x="104907" y="30833"/>
                  </a:cubicBezTo>
                  <a:cubicBezTo>
                    <a:pt x="104907" y="26666"/>
                    <a:pt x="104907" y="26666"/>
                    <a:pt x="104907" y="26666"/>
                  </a:cubicBezTo>
                  <a:cubicBezTo>
                    <a:pt x="104907" y="25000"/>
                    <a:pt x="104907" y="25000"/>
                    <a:pt x="104907" y="25000"/>
                  </a:cubicBezTo>
                  <a:cubicBezTo>
                    <a:pt x="104171" y="22500"/>
                    <a:pt x="104171" y="22500"/>
                    <a:pt x="104171" y="22500"/>
                  </a:cubicBezTo>
                  <a:cubicBezTo>
                    <a:pt x="103803" y="20833"/>
                    <a:pt x="103803" y="20833"/>
                    <a:pt x="103803" y="20833"/>
                  </a:cubicBezTo>
                  <a:cubicBezTo>
                    <a:pt x="103435" y="19166"/>
                    <a:pt x="103435" y="19166"/>
                    <a:pt x="103435" y="19166"/>
                  </a:cubicBezTo>
                  <a:cubicBezTo>
                    <a:pt x="103435" y="16666"/>
                    <a:pt x="103435" y="16666"/>
                    <a:pt x="103435" y="16666"/>
                  </a:cubicBezTo>
                  <a:cubicBezTo>
                    <a:pt x="103435" y="15000"/>
                    <a:pt x="103435" y="15000"/>
                    <a:pt x="103435" y="15000"/>
                  </a:cubicBezTo>
                  <a:cubicBezTo>
                    <a:pt x="104171" y="13333"/>
                    <a:pt x="104171" y="13333"/>
                    <a:pt x="104171" y="13333"/>
                  </a:cubicBezTo>
                  <a:cubicBezTo>
                    <a:pt x="104171" y="13333"/>
                    <a:pt x="104171" y="13333"/>
                    <a:pt x="104171" y="13333"/>
                  </a:cubicBezTo>
                  <a:cubicBezTo>
                    <a:pt x="104539" y="16666"/>
                    <a:pt x="104539" y="16666"/>
                    <a:pt x="104539" y="16666"/>
                  </a:cubicBezTo>
                  <a:cubicBezTo>
                    <a:pt x="104907" y="21666"/>
                    <a:pt x="104907" y="21666"/>
                    <a:pt x="104907" y="21666"/>
                  </a:cubicBezTo>
                  <a:cubicBezTo>
                    <a:pt x="105644" y="25833"/>
                    <a:pt x="105644" y="25833"/>
                    <a:pt x="105644" y="25833"/>
                  </a:cubicBezTo>
                  <a:cubicBezTo>
                    <a:pt x="106748" y="24166"/>
                    <a:pt x="106748" y="24166"/>
                    <a:pt x="106748" y="24166"/>
                  </a:cubicBezTo>
                  <a:cubicBezTo>
                    <a:pt x="107116" y="23333"/>
                    <a:pt x="107116" y="23333"/>
                    <a:pt x="107116" y="23333"/>
                  </a:cubicBezTo>
                  <a:cubicBezTo>
                    <a:pt x="108220" y="21666"/>
                    <a:pt x="108220" y="21666"/>
                    <a:pt x="108220" y="21666"/>
                  </a:cubicBezTo>
                  <a:cubicBezTo>
                    <a:pt x="108588" y="21666"/>
                    <a:pt x="108588" y="21666"/>
                    <a:pt x="108588" y="21666"/>
                  </a:cubicBezTo>
                  <a:cubicBezTo>
                    <a:pt x="110061" y="20000"/>
                    <a:pt x="110061" y="20000"/>
                    <a:pt x="110061" y="20000"/>
                  </a:cubicBezTo>
                  <a:cubicBezTo>
                    <a:pt x="110429" y="18333"/>
                    <a:pt x="110429" y="18333"/>
                    <a:pt x="110429" y="18333"/>
                  </a:cubicBezTo>
                  <a:cubicBezTo>
                    <a:pt x="112269" y="18333"/>
                    <a:pt x="112269" y="18333"/>
                    <a:pt x="112269" y="18333"/>
                  </a:cubicBezTo>
                  <a:cubicBezTo>
                    <a:pt x="112638" y="15833"/>
                    <a:pt x="112638" y="15833"/>
                    <a:pt x="112638" y="15833"/>
                  </a:cubicBezTo>
                  <a:cubicBezTo>
                    <a:pt x="113006" y="15000"/>
                    <a:pt x="113006" y="15000"/>
                    <a:pt x="113006" y="15000"/>
                  </a:cubicBezTo>
                  <a:cubicBezTo>
                    <a:pt x="113006" y="15000"/>
                    <a:pt x="112638" y="14166"/>
                    <a:pt x="112638" y="13333"/>
                  </a:cubicBezTo>
                  <a:cubicBezTo>
                    <a:pt x="112269" y="13333"/>
                    <a:pt x="112269" y="13333"/>
                    <a:pt x="112269" y="13333"/>
                  </a:cubicBezTo>
                  <a:cubicBezTo>
                    <a:pt x="111533" y="10833"/>
                    <a:pt x="111533" y="10833"/>
                    <a:pt x="111533" y="10833"/>
                  </a:cubicBezTo>
                  <a:cubicBezTo>
                    <a:pt x="111533" y="10000"/>
                    <a:pt x="111533" y="10000"/>
                    <a:pt x="111533" y="10000"/>
                  </a:cubicBezTo>
                  <a:cubicBezTo>
                    <a:pt x="111901" y="10000"/>
                    <a:pt x="111901" y="10000"/>
                    <a:pt x="111901" y="10000"/>
                  </a:cubicBezTo>
                  <a:cubicBezTo>
                    <a:pt x="113742" y="11666"/>
                    <a:pt x="113742" y="11666"/>
                    <a:pt x="113742" y="11666"/>
                  </a:cubicBezTo>
                  <a:cubicBezTo>
                    <a:pt x="114846" y="11666"/>
                    <a:pt x="114846" y="11666"/>
                    <a:pt x="114846" y="11666"/>
                  </a:cubicBezTo>
                  <a:cubicBezTo>
                    <a:pt x="114846" y="9166"/>
                    <a:pt x="114846" y="9166"/>
                    <a:pt x="114846" y="9166"/>
                  </a:cubicBezTo>
                  <a:cubicBezTo>
                    <a:pt x="113742" y="5833"/>
                    <a:pt x="113742" y="5833"/>
                    <a:pt x="113742" y="5833"/>
                  </a:cubicBezTo>
                  <a:cubicBezTo>
                    <a:pt x="113374" y="3333"/>
                    <a:pt x="113374" y="3333"/>
                    <a:pt x="113374" y="3333"/>
                  </a:cubicBezTo>
                  <a:cubicBezTo>
                    <a:pt x="112269" y="0"/>
                    <a:pt x="112269" y="0"/>
                    <a:pt x="112269" y="0"/>
                  </a:cubicBezTo>
                  <a:cubicBezTo>
                    <a:pt x="80245" y="15000"/>
                    <a:pt x="80245" y="15000"/>
                    <a:pt x="80245" y="15000"/>
                  </a:cubicBezTo>
                  <a:cubicBezTo>
                    <a:pt x="57055" y="23333"/>
                    <a:pt x="57055" y="23333"/>
                    <a:pt x="57055" y="23333"/>
                  </a:cubicBezTo>
                  <a:cubicBezTo>
                    <a:pt x="34601" y="29166"/>
                    <a:pt x="34601" y="29166"/>
                    <a:pt x="34601" y="29166"/>
                  </a:cubicBezTo>
                  <a:cubicBezTo>
                    <a:pt x="34601" y="39166"/>
                    <a:pt x="34601" y="39166"/>
                    <a:pt x="34601" y="39166"/>
                  </a:cubicBezTo>
                  <a:cubicBezTo>
                    <a:pt x="34233" y="39166"/>
                    <a:pt x="34233" y="39166"/>
                    <a:pt x="34233" y="39166"/>
                  </a:cubicBezTo>
                  <a:cubicBezTo>
                    <a:pt x="32760" y="40833"/>
                    <a:pt x="32760" y="40833"/>
                    <a:pt x="32760" y="40833"/>
                  </a:cubicBezTo>
                  <a:cubicBezTo>
                    <a:pt x="31656" y="45000"/>
                    <a:pt x="31656" y="45000"/>
                    <a:pt x="31656" y="45000"/>
                  </a:cubicBezTo>
                  <a:cubicBezTo>
                    <a:pt x="31288" y="48333"/>
                    <a:pt x="31288" y="48333"/>
                    <a:pt x="31288" y="48333"/>
                  </a:cubicBezTo>
                  <a:cubicBezTo>
                    <a:pt x="27239" y="50000"/>
                    <a:pt x="27239" y="50000"/>
                    <a:pt x="27239" y="50000"/>
                  </a:cubicBezTo>
                  <a:cubicBezTo>
                    <a:pt x="25398" y="55000"/>
                    <a:pt x="25398" y="55000"/>
                    <a:pt x="25398" y="55000"/>
                  </a:cubicBezTo>
                  <a:cubicBezTo>
                    <a:pt x="23926" y="58333"/>
                    <a:pt x="23926" y="58333"/>
                    <a:pt x="23926" y="58333"/>
                  </a:cubicBezTo>
                  <a:cubicBezTo>
                    <a:pt x="22822" y="55000"/>
                    <a:pt x="22822" y="55000"/>
                    <a:pt x="22822" y="55000"/>
                  </a:cubicBezTo>
                  <a:cubicBezTo>
                    <a:pt x="21717" y="55000"/>
                    <a:pt x="21717" y="55000"/>
                    <a:pt x="21717" y="55000"/>
                  </a:cubicBezTo>
                  <a:cubicBezTo>
                    <a:pt x="20245" y="60000"/>
                    <a:pt x="20245" y="60000"/>
                    <a:pt x="20245" y="60000"/>
                  </a:cubicBezTo>
                  <a:cubicBezTo>
                    <a:pt x="19509" y="63333"/>
                    <a:pt x="19509" y="63333"/>
                    <a:pt x="19509" y="63333"/>
                  </a:cubicBezTo>
                  <a:cubicBezTo>
                    <a:pt x="17668" y="65833"/>
                    <a:pt x="17668" y="65833"/>
                    <a:pt x="17668" y="65833"/>
                  </a:cubicBezTo>
                  <a:cubicBezTo>
                    <a:pt x="5153" y="82500"/>
                    <a:pt x="5153" y="82500"/>
                    <a:pt x="5153" y="82500"/>
                  </a:cubicBezTo>
                  <a:cubicBezTo>
                    <a:pt x="4049" y="85833"/>
                    <a:pt x="4049" y="85833"/>
                    <a:pt x="4049" y="85833"/>
                  </a:cubicBezTo>
                  <a:cubicBezTo>
                    <a:pt x="4417" y="89166"/>
                    <a:pt x="4417" y="89166"/>
                    <a:pt x="4417" y="89166"/>
                  </a:cubicBezTo>
                  <a:cubicBezTo>
                    <a:pt x="2944" y="91666"/>
                    <a:pt x="2944" y="91666"/>
                    <a:pt x="2944" y="91666"/>
                  </a:cubicBezTo>
                  <a:cubicBezTo>
                    <a:pt x="1840" y="91666"/>
                    <a:pt x="1840" y="91666"/>
                    <a:pt x="1840" y="91666"/>
                  </a:cubicBezTo>
                  <a:cubicBezTo>
                    <a:pt x="368" y="95000"/>
                    <a:pt x="368" y="95000"/>
                    <a:pt x="368" y="95000"/>
                  </a:cubicBezTo>
                  <a:cubicBezTo>
                    <a:pt x="368" y="97500"/>
                    <a:pt x="368" y="97500"/>
                    <a:pt x="368" y="97500"/>
                  </a:cubicBezTo>
                  <a:cubicBezTo>
                    <a:pt x="0" y="102500"/>
                    <a:pt x="0" y="102500"/>
                    <a:pt x="0" y="102500"/>
                  </a:cubicBezTo>
                  <a:cubicBezTo>
                    <a:pt x="0" y="103333"/>
                    <a:pt x="0" y="103333"/>
                    <a:pt x="0" y="103333"/>
                  </a:cubicBezTo>
                  <a:cubicBezTo>
                    <a:pt x="0" y="103333"/>
                    <a:pt x="0" y="103333"/>
                    <a:pt x="0" y="103333"/>
                  </a:cubicBezTo>
                  <a:cubicBezTo>
                    <a:pt x="20613" y="98333"/>
                    <a:pt x="20613" y="98333"/>
                    <a:pt x="20613" y="98333"/>
                  </a:cubicBezTo>
                  <a:cubicBezTo>
                    <a:pt x="26871" y="87500"/>
                    <a:pt x="26871" y="87500"/>
                    <a:pt x="26871" y="87500"/>
                  </a:cubicBezTo>
                  <a:cubicBezTo>
                    <a:pt x="30552" y="86666"/>
                    <a:pt x="30552" y="86666"/>
                    <a:pt x="30552" y="86666"/>
                  </a:cubicBezTo>
                  <a:cubicBezTo>
                    <a:pt x="33128" y="86666"/>
                    <a:pt x="33128" y="86666"/>
                    <a:pt x="33128" y="86666"/>
                  </a:cubicBezTo>
                  <a:cubicBezTo>
                    <a:pt x="37546" y="88333"/>
                    <a:pt x="37546" y="88333"/>
                    <a:pt x="37546" y="88333"/>
                  </a:cubicBezTo>
                  <a:cubicBezTo>
                    <a:pt x="39754" y="87500"/>
                    <a:pt x="39754" y="87500"/>
                    <a:pt x="39754" y="87500"/>
                  </a:cubicBezTo>
                  <a:cubicBezTo>
                    <a:pt x="40858" y="86666"/>
                    <a:pt x="40858" y="86666"/>
                    <a:pt x="40858" y="86666"/>
                  </a:cubicBezTo>
                  <a:cubicBezTo>
                    <a:pt x="42699" y="84166"/>
                    <a:pt x="42699" y="84166"/>
                    <a:pt x="42699" y="84166"/>
                  </a:cubicBezTo>
                  <a:cubicBezTo>
                    <a:pt x="45276" y="83333"/>
                    <a:pt x="45276" y="83333"/>
                    <a:pt x="45276" y="83333"/>
                  </a:cubicBezTo>
                  <a:cubicBezTo>
                    <a:pt x="48588" y="84166"/>
                    <a:pt x="48588" y="84166"/>
                    <a:pt x="48588" y="84166"/>
                  </a:cubicBezTo>
                  <a:cubicBezTo>
                    <a:pt x="50797" y="86666"/>
                    <a:pt x="50797" y="86666"/>
                    <a:pt x="50797" y="86666"/>
                  </a:cubicBezTo>
                  <a:cubicBezTo>
                    <a:pt x="52269" y="95000"/>
                    <a:pt x="52269" y="95000"/>
                    <a:pt x="52269" y="95000"/>
                  </a:cubicBezTo>
                  <a:cubicBezTo>
                    <a:pt x="66993" y="88333"/>
                    <a:pt x="66993" y="88333"/>
                    <a:pt x="66993" y="88333"/>
                  </a:cubicBezTo>
                  <a:cubicBezTo>
                    <a:pt x="86134" y="120000"/>
                    <a:pt x="86134" y="120000"/>
                    <a:pt x="86134" y="120000"/>
                  </a:cubicBezTo>
                  <a:cubicBezTo>
                    <a:pt x="89447" y="116666"/>
                    <a:pt x="89447" y="116666"/>
                    <a:pt x="89447" y="116666"/>
                  </a:cubicBezTo>
                  <a:cubicBezTo>
                    <a:pt x="90184" y="116666"/>
                    <a:pt x="90184" y="116666"/>
                    <a:pt x="90184" y="116666"/>
                  </a:cubicBezTo>
                  <a:cubicBezTo>
                    <a:pt x="93496" y="115833"/>
                    <a:pt x="93496" y="115833"/>
                    <a:pt x="93496" y="115833"/>
                  </a:cubicBezTo>
                  <a:cubicBezTo>
                    <a:pt x="94233" y="113333"/>
                    <a:pt x="94233" y="113333"/>
                    <a:pt x="94233" y="113333"/>
                  </a:cubicBezTo>
                  <a:cubicBezTo>
                    <a:pt x="95337" y="110833"/>
                    <a:pt x="95337" y="110833"/>
                    <a:pt x="95337" y="110833"/>
                  </a:cubicBezTo>
                  <a:cubicBezTo>
                    <a:pt x="95705" y="103333"/>
                    <a:pt x="95705" y="103333"/>
                    <a:pt x="95705" y="103333"/>
                  </a:cubicBezTo>
                  <a:cubicBezTo>
                    <a:pt x="96809" y="97500"/>
                    <a:pt x="96809" y="97500"/>
                    <a:pt x="96809" y="97500"/>
                  </a:cubicBezTo>
                  <a:cubicBezTo>
                    <a:pt x="98282" y="92500"/>
                    <a:pt x="98282" y="92500"/>
                    <a:pt x="98282" y="92500"/>
                  </a:cubicBezTo>
                  <a:cubicBezTo>
                    <a:pt x="99754" y="90000"/>
                    <a:pt x="99754" y="90000"/>
                    <a:pt x="99754" y="90000"/>
                  </a:cubicBezTo>
                  <a:cubicBezTo>
                    <a:pt x="99754" y="88333"/>
                    <a:pt x="99754" y="88333"/>
                    <a:pt x="99754" y="88333"/>
                  </a:cubicBezTo>
                  <a:cubicBezTo>
                    <a:pt x="99386" y="85833"/>
                    <a:pt x="99386" y="85833"/>
                    <a:pt x="99386" y="85833"/>
                  </a:cubicBezTo>
                  <a:cubicBezTo>
                    <a:pt x="99018" y="84166"/>
                    <a:pt x="99018" y="84166"/>
                    <a:pt x="99018" y="84166"/>
                  </a:cubicBezTo>
                  <a:cubicBezTo>
                    <a:pt x="99386" y="83333"/>
                    <a:pt x="99386" y="83333"/>
                    <a:pt x="99386" y="83333"/>
                  </a:cubicBezTo>
                  <a:cubicBezTo>
                    <a:pt x="99386" y="81666"/>
                    <a:pt x="99386" y="81666"/>
                    <a:pt x="99386" y="81666"/>
                  </a:cubicBezTo>
                  <a:cubicBezTo>
                    <a:pt x="99754" y="80833"/>
                    <a:pt x="99754" y="80833"/>
                    <a:pt x="99754" y="80833"/>
                  </a:cubicBezTo>
                  <a:cubicBezTo>
                    <a:pt x="100122" y="80833"/>
                    <a:pt x="100122" y="80833"/>
                    <a:pt x="100122" y="80833"/>
                  </a:cubicBezTo>
                  <a:cubicBezTo>
                    <a:pt x="100490" y="81666"/>
                    <a:pt x="100490" y="81666"/>
                    <a:pt x="100490" y="81666"/>
                  </a:cubicBezTo>
                  <a:cubicBezTo>
                    <a:pt x="100858" y="85000"/>
                    <a:pt x="100858" y="85000"/>
                    <a:pt x="100858" y="85000"/>
                  </a:cubicBezTo>
                  <a:cubicBezTo>
                    <a:pt x="102331" y="83333"/>
                    <a:pt x="102331" y="83333"/>
                    <a:pt x="102331" y="83333"/>
                  </a:cubicBezTo>
                  <a:cubicBezTo>
                    <a:pt x="103435" y="82500"/>
                    <a:pt x="103435" y="82500"/>
                    <a:pt x="103435" y="82500"/>
                  </a:cubicBezTo>
                  <a:cubicBezTo>
                    <a:pt x="103435" y="80833"/>
                    <a:pt x="103435" y="80833"/>
                    <a:pt x="103435" y="80833"/>
                  </a:cubicBezTo>
                  <a:cubicBezTo>
                    <a:pt x="103435" y="79166"/>
                    <a:pt x="103435" y="79166"/>
                    <a:pt x="103435" y="79166"/>
                  </a:cubicBezTo>
                  <a:cubicBezTo>
                    <a:pt x="104171" y="78333"/>
                    <a:pt x="104171" y="78333"/>
                    <a:pt x="104171" y="78333"/>
                  </a:cubicBezTo>
                  <a:cubicBezTo>
                    <a:pt x="104171" y="77500"/>
                    <a:pt x="104171" y="77500"/>
                    <a:pt x="104171" y="77500"/>
                  </a:cubicBezTo>
                  <a:cubicBezTo>
                    <a:pt x="104907" y="79166"/>
                    <a:pt x="104907" y="79166"/>
                    <a:pt x="104907" y="79166"/>
                  </a:cubicBezTo>
                  <a:cubicBezTo>
                    <a:pt x="106748" y="77500"/>
                    <a:pt x="106748" y="77500"/>
                    <a:pt x="106748" y="77500"/>
                  </a:cubicBezTo>
                  <a:cubicBezTo>
                    <a:pt x="108220" y="75833"/>
                    <a:pt x="108220" y="75833"/>
                    <a:pt x="108220" y="75833"/>
                  </a:cubicBezTo>
                  <a:cubicBezTo>
                    <a:pt x="108957" y="75833"/>
                    <a:pt x="108957" y="75833"/>
                    <a:pt x="108957" y="75833"/>
                  </a:cubicBezTo>
                  <a:cubicBezTo>
                    <a:pt x="110061" y="74166"/>
                    <a:pt x="110061" y="74166"/>
                    <a:pt x="110061" y="74166"/>
                  </a:cubicBezTo>
                  <a:cubicBezTo>
                    <a:pt x="110797" y="73333"/>
                    <a:pt x="110797" y="73333"/>
                    <a:pt x="110797" y="73333"/>
                  </a:cubicBezTo>
                  <a:cubicBezTo>
                    <a:pt x="110797" y="72500"/>
                    <a:pt x="110797" y="72500"/>
                    <a:pt x="110797" y="72500"/>
                  </a:cubicBezTo>
                  <a:cubicBezTo>
                    <a:pt x="112269" y="75000"/>
                    <a:pt x="112269" y="75000"/>
                    <a:pt x="112269" y="75000"/>
                  </a:cubicBezTo>
                  <a:cubicBezTo>
                    <a:pt x="113006" y="71666"/>
                    <a:pt x="113006" y="71666"/>
                    <a:pt x="113006" y="71666"/>
                  </a:cubicBezTo>
                  <a:cubicBezTo>
                    <a:pt x="113374" y="67500"/>
                    <a:pt x="113374" y="67500"/>
                    <a:pt x="113374" y="67500"/>
                  </a:cubicBezTo>
                  <a:cubicBezTo>
                    <a:pt x="113742" y="65833"/>
                    <a:pt x="113742" y="65833"/>
                    <a:pt x="113742" y="65833"/>
                  </a:cubicBezTo>
                  <a:cubicBezTo>
                    <a:pt x="114110" y="64166"/>
                    <a:pt x="114110" y="64166"/>
                    <a:pt x="114110" y="64166"/>
                  </a:cubicBezTo>
                  <a:cubicBezTo>
                    <a:pt x="114110" y="64166"/>
                    <a:pt x="113742" y="61666"/>
                    <a:pt x="113374" y="62500"/>
                  </a:cubicBezTo>
                  <a:cubicBezTo>
                    <a:pt x="113006" y="62500"/>
                    <a:pt x="111901" y="63333"/>
                    <a:pt x="111901" y="63333"/>
                  </a:cubicBezTo>
                  <a:cubicBezTo>
                    <a:pt x="111533" y="65000"/>
                    <a:pt x="111533" y="65000"/>
                    <a:pt x="111533" y="65000"/>
                  </a:cubicBezTo>
                  <a:cubicBezTo>
                    <a:pt x="110797" y="65000"/>
                    <a:pt x="110797" y="65000"/>
                    <a:pt x="110797" y="65000"/>
                  </a:cubicBezTo>
                  <a:cubicBezTo>
                    <a:pt x="110061" y="66666"/>
                    <a:pt x="110061" y="66666"/>
                    <a:pt x="110061" y="66666"/>
                  </a:cubicBezTo>
                  <a:cubicBezTo>
                    <a:pt x="108220" y="69166"/>
                    <a:pt x="108220" y="69166"/>
                    <a:pt x="108220" y="69166"/>
                  </a:cubicBezTo>
                  <a:cubicBezTo>
                    <a:pt x="107116" y="69166"/>
                    <a:pt x="107116" y="69166"/>
                    <a:pt x="107116" y="69166"/>
                  </a:cubicBezTo>
                  <a:cubicBezTo>
                    <a:pt x="104171" y="67500"/>
                    <a:pt x="104171" y="67500"/>
                    <a:pt x="104171" y="67500"/>
                  </a:cubicBezTo>
                  <a:cubicBezTo>
                    <a:pt x="104171" y="65833"/>
                    <a:pt x="104171" y="65833"/>
                    <a:pt x="104171" y="65833"/>
                  </a:cubicBezTo>
                  <a:cubicBezTo>
                    <a:pt x="104171" y="64166"/>
                    <a:pt x="104171" y="64166"/>
                    <a:pt x="104171" y="64166"/>
                  </a:cubicBezTo>
                  <a:cubicBezTo>
                    <a:pt x="104539" y="63333"/>
                    <a:pt x="104539" y="63333"/>
                    <a:pt x="104539" y="63333"/>
                  </a:cubicBezTo>
                  <a:cubicBezTo>
                    <a:pt x="105276" y="63333"/>
                    <a:pt x="105276" y="63333"/>
                    <a:pt x="105276" y="63333"/>
                  </a:cubicBezTo>
                  <a:cubicBezTo>
                    <a:pt x="106012" y="64166"/>
                    <a:pt x="106012" y="64166"/>
                    <a:pt x="106012" y="64166"/>
                  </a:cubicBezTo>
                  <a:cubicBezTo>
                    <a:pt x="107852" y="64166"/>
                    <a:pt x="107852" y="64166"/>
                    <a:pt x="107852" y="64166"/>
                  </a:cubicBezTo>
                  <a:cubicBezTo>
                    <a:pt x="108957" y="62500"/>
                    <a:pt x="108957" y="62500"/>
                    <a:pt x="108957" y="62500"/>
                  </a:cubicBezTo>
                  <a:cubicBezTo>
                    <a:pt x="108957" y="60833"/>
                    <a:pt x="108957" y="60833"/>
                    <a:pt x="108957" y="60833"/>
                  </a:cubicBezTo>
                  <a:cubicBezTo>
                    <a:pt x="108588" y="59166"/>
                    <a:pt x="108588" y="59166"/>
                    <a:pt x="108588" y="59166"/>
                  </a:cubicBezTo>
                  <a:cubicBezTo>
                    <a:pt x="108957" y="56666"/>
                    <a:pt x="108957" y="56666"/>
                    <a:pt x="108957" y="56666"/>
                  </a:cubicBezTo>
                  <a:cubicBezTo>
                    <a:pt x="109325" y="56666"/>
                    <a:pt x="109325" y="56666"/>
                    <a:pt x="109325" y="56666"/>
                  </a:cubicBezTo>
                  <a:cubicBezTo>
                    <a:pt x="110061" y="55000"/>
                    <a:pt x="110061" y="55000"/>
                    <a:pt x="110061" y="55000"/>
                  </a:cubicBezTo>
                  <a:cubicBezTo>
                    <a:pt x="110061" y="53333"/>
                    <a:pt x="110061" y="53333"/>
                    <a:pt x="110061" y="53333"/>
                  </a:cubicBezTo>
                  <a:cubicBezTo>
                    <a:pt x="108957" y="53333"/>
                    <a:pt x="108957" y="53333"/>
                    <a:pt x="108957" y="53333"/>
                  </a:cubicBezTo>
                  <a:cubicBezTo>
                    <a:pt x="106748" y="50833"/>
                    <a:pt x="106748" y="50833"/>
                    <a:pt x="106748" y="50833"/>
                  </a:cubicBezTo>
                  <a:cubicBezTo>
                    <a:pt x="104171" y="50000"/>
                    <a:pt x="104171" y="50000"/>
                    <a:pt x="104171" y="50000"/>
                  </a:cubicBezTo>
                  <a:cubicBezTo>
                    <a:pt x="103067" y="48333"/>
                    <a:pt x="103067" y="48333"/>
                    <a:pt x="103067" y="48333"/>
                  </a:cubicBezTo>
                  <a:cubicBezTo>
                    <a:pt x="103067" y="47500"/>
                    <a:pt x="103067" y="47500"/>
                    <a:pt x="103067" y="47500"/>
                  </a:cubicBezTo>
                  <a:cubicBezTo>
                    <a:pt x="104539" y="47500"/>
                    <a:pt x="104539" y="47500"/>
                    <a:pt x="104539" y="47500"/>
                  </a:cubicBezTo>
                  <a:cubicBezTo>
                    <a:pt x="106748" y="47500"/>
                    <a:pt x="106748" y="47500"/>
                    <a:pt x="106748" y="47500"/>
                  </a:cubicBezTo>
                  <a:cubicBezTo>
                    <a:pt x="108220" y="49166"/>
                    <a:pt x="108220" y="49166"/>
                    <a:pt x="108220" y="49166"/>
                  </a:cubicBezTo>
                  <a:cubicBezTo>
                    <a:pt x="108588" y="47500"/>
                    <a:pt x="108588" y="47500"/>
                    <a:pt x="108588" y="47500"/>
                  </a:cubicBezTo>
                  <a:cubicBezTo>
                    <a:pt x="108220" y="45833"/>
                    <a:pt x="108220" y="45833"/>
                    <a:pt x="108220" y="45833"/>
                  </a:cubicBezTo>
                  <a:cubicBezTo>
                    <a:pt x="107852" y="45000"/>
                    <a:pt x="107852" y="45000"/>
                    <a:pt x="107852" y="45000"/>
                  </a:cubicBezTo>
                  <a:cubicBezTo>
                    <a:pt x="107484" y="43333"/>
                    <a:pt x="107484" y="43333"/>
                    <a:pt x="107484" y="43333"/>
                  </a:cubicBezTo>
                  <a:cubicBezTo>
                    <a:pt x="108220" y="42500"/>
                    <a:pt x="108220" y="42500"/>
                    <a:pt x="108220" y="42500"/>
                  </a:cubicBezTo>
                  <a:cubicBezTo>
                    <a:pt x="109325" y="42500"/>
                    <a:pt x="109325" y="42500"/>
                    <a:pt x="109325" y="42500"/>
                  </a:cubicBezTo>
                  <a:cubicBezTo>
                    <a:pt x="109693" y="46666"/>
                    <a:pt x="109693" y="46666"/>
                    <a:pt x="109693" y="46666"/>
                  </a:cubicBezTo>
                  <a:cubicBezTo>
                    <a:pt x="110429" y="48333"/>
                    <a:pt x="110429" y="48333"/>
                    <a:pt x="110429" y="48333"/>
                  </a:cubicBezTo>
                  <a:cubicBezTo>
                    <a:pt x="111533" y="48333"/>
                    <a:pt x="111533" y="48333"/>
                    <a:pt x="111533" y="48333"/>
                  </a:cubicBezTo>
                  <a:cubicBezTo>
                    <a:pt x="111901" y="47500"/>
                    <a:pt x="111901" y="47500"/>
                    <a:pt x="111901" y="47500"/>
                  </a:cubicBezTo>
                  <a:cubicBezTo>
                    <a:pt x="112638" y="48333"/>
                    <a:pt x="112638" y="48333"/>
                    <a:pt x="112638" y="48333"/>
                  </a:cubicBezTo>
                  <a:cubicBezTo>
                    <a:pt x="114110" y="48333"/>
                    <a:pt x="114110" y="48333"/>
                    <a:pt x="114110" y="48333"/>
                  </a:cubicBezTo>
                  <a:cubicBezTo>
                    <a:pt x="116319" y="48333"/>
                    <a:pt x="116319" y="48333"/>
                    <a:pt x="116319" y="48333"/>
                  </a:cubicBezTo>
                  <a:cubicBezTo>
                    <a:pt x="116687" y="47500"/>
                    <a:pt x="116687" y="47500"/>
                    <a:pt x="116687" y="47500"/>
                  </a:cubicBezTo>
                  <a:cubicBezTo>
                    <a:pt x="116687" y="44166"/>
                    <a:pt x="116687" y="44166"/>
                    <a:pt x="116687" y="44166"/>
                  </a:cubicBezTo>
                  <a:cubicBezTo>
                    <a:pt x="117055" y="42500"/>
                    <a:pt x="117055" y="42500"/>
                    <a:pt x="117055" y="42500"/>
                  </a:cubicBezTo>
                  <a:cubicBezTo>
                    <a:pt x="117423" y="40000"/>
                    <a:pt x="117423" y="40000"/>
                    <a:pt x="117423" y="40000"/>
                  </a:cubicBezTo>
                  <a:cubicBezTo>
                    <a:pt x="117423" y="38333"/>
                    <a:pt x="117423" y="38333"/>
                    <a:pt x="117423" y="38333"/>
                  </a:cubicBezTo>
                  <a:cubicBezTo>
                    <a:pt x="117791" y="35000"/>
                    <a:pt x="117791" y="35000"/>
                    <a:pt x="117791" y="35000"/>
                  </a:cubicBezTo>
                  <a:cubicBezTo>
                    <a:pt x="118527" y="35000"/>
                    <a:pt x="118527" y="35000"/>
                    <a:pt x="118527" y="35000"/>
                  </a:cubicBezTo>
                  <a:cubicBezTo>
                    <a:pt x="118895" y="36666"/>
                    <a:pt x="118895" y="36666"/>
                    <a:pt x="118895" y="36666"/>
                  </a:cubicBezTo>
                  <a:cubicBezTo>
                    <a:pt x="119631" y="35000"/>
                    <a:pt x="119631" y="35000"/>
                    <a:pt x="119631" y="35000"/>
                  </a:cubicBezTo>
                  <a:cubicBezTo>
                    <a:pt x="119631" y="32500"/>
                    <a:pt x="119631" y="32500"/>
                    <a:pt x="119631" y="32500"/>
                  </a:cubicBezTo>
                  <a:cubicBezTo>
                    <a:pt x="120000" y="30833"/>
                    <a:pt x="120000" y="30833"/>
                    <a:pt x="120000" y="30833"/>
                  </a:cubicBezTo>
                  <a:lnTo>
                    <a:pt x="119263" y="2833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19" name="Shape 875"/>
            <p:cNvSpPr/>
            <p:nvPr/>
          </p:nvSpPr>
          <p:spPr>
            <a:xfrm>
              <a:off x="7274749" y="2775308"/>
              <a:ext cx="286694" cy="308619"/>
            </a:xfrm>
            <a:custGeom>
              <a:avLst/>
              <a:gdLst/>
              <a:ahLst/>
              <a:cxnLst/>
              <a:rect l="0" t="0" r="0" b="0"/>
              <a:pathLst>
                <a:path w="120000" h="120000" extrusionOk="0">
                  <a:moveTo>
                    <a:pt x="118208" y="71111"/>
                  </a:moveTo>
                  <a:cubicBezTo>
                    <a:pt x="117014" y="70555"/>
                    <a:pt x="117014" y="70555"/>
                    <a:pt x="117014" y="70555"/>
                  </a:cubicBezTo>
                  <a:cubicBezTo>
                    <a:pt x="116417" y="68888"/>
                    <a:pt x="116417" y="68888"/>
                    <a:pt x="116417" y="68888"/>
                  </a:cubicBezTo>
                  <a:cubicBezTo>
                    <a:pt x="116417" y="66666"/>
                    <a:pt x="116417" y="66666"/>
                    <a:pt x="116417" y="66666"/>
                  </a:cubicBezTo>
                  <a:cubicBezTo>
                    <a:pt x="116417" y="66111"/>
                    <a:pt x="116417" y="66111"/>
                    <a:pt x="116417" y="66111"/>
                  </a:cubicBezTo>
                  <a:cubicBezTo>
                    <a:pt x="114029" y="63888"/>
                    <a:pt x="114029" y="63888"/>
                    <a:pt x="114029" y="63888"/>
                  </a:cubicBezTo>
                  <a:cubicBezTo>
                    <a:pt x="113432" y="62222"/>
                    <a:pt x="113432" y="62222"/>
                    <a:pt x="113432" y="62222"/>
                  </a:cubicBezTo>
                  <a:cubicBezTo>
                    <a:pt x="113432" y="61111"/>
                    <a:pt x="113432" y="61111"/>
                    <a:pt x="113432" y="61111"/>
                  </a:cubicBezTo>
                  <a:cubicBezTo>
                    <a:pt x="113432" y="60555"/>
                    <a:pt x="113432" y="60555"/>
                    <a:pt x="113432" y="60555"/>
                  </a:cubicBezTo>
                  <a:cubicBezTo>
                    <a:pt x="111641" y="59444"/>
                    <a:pt x="111641" y="59444"/>
                    <a:pt x="111641" y="59444"/>
                  </a:cubicBezTo>
                  <a:cubicBezTo>
                    <a:pt x="109850" y="58888"/>
                    <a:pt x="109850" y="58888"/>
                    <a:pt x="109850" y="58888"/>
                  </a:cubicBezTo>
                  <a:cubicBezTo>
                    <a:pt x="109253" y="58888"/>
                    <a:pt x="109253" y="58888"/>
                    <a:pt x="109253" y="58888"/>
                  </a:cubicBezTo>
                  <a:cubicBezTo>
                    <a:pt x="108656" y="57777"/>
                    <a:pt x="108656" y="57777"/>
                    <a:pt x="108656" y="57777"/>
                  </a:cubicBezTo>
                  <a:cubicBezTo>
                    <a:pt x="108059" y="56111"/>
                    <a:pt x="108059" y="56111"/>
                    <a:pt x="108059" y="56111"/>
                  </a:cubicBezTo>
                  <a:cubicBezTo>
                    <a:pt x="108059" y="55000"/>
                    <a:pt x="108059" y="55000"/>
                    <a:pt x="108059" y="55000"/>
                  </a:cubicBezTo>
                  <a:cubicBezTo>
                    <a:pt x="106865" y="53333"/>
                    <a:pt x="106865" y="53333"/>
                    <a:pt x="106865" y="53333"/>
                  </a:cubicBezTo>
                  <a:cubicBezTo>
                    <a:pt x="105074" y="50555"/>
                    <a:pt x="105074" y="50555"/>
                    <a:pt x="105074" y="50555"/>
                  </a:cubicBezTo>
                  <a:cubicBezTo>
                    <a:pt x="103880" y="49444"/>
                    <a:pt x="103880" y="49444"/>
                    <a:pt x="103880" y="49444"/>
                  </a:cubicBezTo>
                  <a:cubicBezTo>
                    <a:pt x="102089" y="48333"/>
                    <a:pt x="102089" y="48333"/>
                    <a:pt x="102089" y="48333"/>
                  </a:cubicBezTo>
                  <a:cubicBezTo>
                    <a:pt x="100298" y="46666"/>
                    <a:pt x="100298" y="46666"/>
                    <a:pt x="100298" y="46666"/>
                  </a:cubicBezTo>
                  <a:cubicBezTo>
                    <a:pt x="98507" y="45000"/>
                    <a:pt x="98507" y="45000"/>
                    <a:pt x="98507" y="45000"/>
                  </a:cubicBezTo>
                  <a:cubicBezTo>
                    <a:pt x="94328" y="43333"/>
                    <a:pt x="94328" y="43333"/>
                    <a:pt x="94328" y="43333"/>
                  </a:cubicBezTo>
                  <a:cubicBezTo>
                    <a:pt x="91343" y="39444"/>
                    <a:pt x="91343" y="39444"/>
                    <a:pt x="91343" y="39444"/>
                  </a:cubicBezTo>
                  <a:cubicBezTo>
                    <a:pt x="87761" y="35000"/>
                    <a:pt x="87761" y="35000"/>
                    <a:pt x="87761" y="35000"/>
                  </a:cubicBezTo>
                  <a:cubicBezTo>
                    <a:pt x="84776" y="32777"/>
                    <a:pt x="84776" y="32777"/>
                    <a:pt x="84776" y="32777"/>
                  </a:cubicBezTo>
                  <a:cubicBezTo>
                    <a:pt x="75223" y="25555"/>
                    <a:pt x="75223" y="25555"/>
                    <a:pt x="75223" y="25555"/>
                  </a:cubicBezTo>
                  <a:cubicBezTo>
                    <a:pt x="72238" y="22222"/>
                    <a:pt x="72238" y="22222"/>
                    <a:pt x="72238" y="22222"/>
                  </a:cubicBezTo>
                  <a:cubicBezTo>
                    <a:pt x="69253" y="19444"/>
                    <a:pt x="69253" y="19444"/>
                    <a:pt x="69253" y="19444"/>
                  </a:cubicBezTo>
                  <a:cubicBezTo>
                    <a:pt x="68059" y="17222"/>
                    <a:pt x="68059" y="17222"/>
                    <a:pt x="68059" y="17222"/>
                  </a:cubicBezTo>
                  <a:cubicBezTo>
                    <a:pt x="66268" y="15000"/>
                    <a:pt x="66268" y="15000"/>
                    <a:pt x="66268" y="15000"/>
                  </a:cubicBezTo>
                  <a:cubicBezTo>
                    <a:pt x="64477" y="13333"/>
                    <a:pt x="64477" y="13333"/>
                    <a:pt x="64477" y="13333"/>
                  </a:cubicBezTo>
                  <a:cubicBezTo>
                    <a:pt x="57313" y="10555"/>
                    <a:pt x="57313" y="10555"/>
                    <a:pt x="57313" y="10555"/>
                  </a:cubicBezTo>
                  <a:cubicBezTo>
                    <a:pt x="56119" y="8888"/>
                    <a:pt x="56119" y="8888"/>
                    <a:pt x="56119" y="8888"/>
                  </a:cubicBezTo>
                  <a:cubicBezTo>
                    <a:pt x="54925" y="7777"/>
                    <a:pt x="54925" y="7777"/>
                    <a:pt x="54925" y="7777"/>
                  </a:cubicBezTo>
                  <a:cubicBezTo>
                    <a:pt x="54925" y="6111"/>
                    <a:pt x="54925" y="6111"/>
                    <a:pt x="54925" y="6111"/>
                  </a:cubicBezTo>
                  <a:cubicBezTo>
                    <a:pt x="57910" y="4444"/>
                    <a:pt x="57910" y="4444"/>
                    <a:pt x="57910" y="4444"/>
                  </a:cubicBezTo>
                  <a:cubicBezTo>
                    <a:pt x="60298" y="2777"/>
                    <a:pt x="60298" y="2777"/>
                    <a:pt x="60298" y="2777"/>
                  </a:cubicBezTo>
                  <a:cubicBezTo>
                    <a:pt x="61492" y="2222"/>
                    <a:pt x="61492" y="2222"/>
                    <a:pt x="61492" y="2222"/>
                  </a:cubicBezTo>
                  <a:cubicBezTo>
                    <a:pt x="61492" y="1111"/>
                    <a:pt x="61492" y="1111"/>
                    <a:pt x="61492" y="1111"/>
                  </a:cubicBezTo>
                  <a:cubicBezTo>
                    <a:pt x="62089" y="0"/>
                    <a:pt x="62089" y="0"/>
                    <a:pt x="62089" y="0"/>
                  </a:cubicBezTo>
                  <a:cubicBezTo>
                    <a:pt x="62089" y="0"/>
                    <a:pt x="62089" y="0"/>
                    <a:pt x="62089" y="0"/>
                  </a:cubicBezTo>
                  <a:cubicBezTo>
                    <a:pt x="28656" y="3333"/>
                    <a:pt x="28656" y="3333"/>
                    <a:pt x="28656" y="3333"/>
                  </a:cubicBezTo>
                  <a:cubicBezTo>
                    <a:pt x="28656" y="3333"/>
                    <a:pt x="28656" y="3333"/>
                    <a:pt x="28656" y="3333"/>
                  </a:cubicBezTo>
                  <a:cubicBezTo>
                    <a:pt x="0" y="5555"/>
                    <a:pt x="0" y="5555"/>
                    <a:pt x="0" y="5555"/>
                  </a:cubicBezTo>
                  <a:cubicBezTo>
                    <a:pt x="1791" y="13333"/>
                    <a:pt x="1791" y="13333"/>
                    <a:pt x="1791" y="13333"/>
                  </a:cubicBezTo>
                  <a:cubicBezTo>
                    <a:pt x="6567" y="32222"/>
                    <a:pt x="6567" y="32222"/>
                    <a:pt x="6567" y="32222"/>
                  </a:cubicBezTo>
                  <a:cubicBezTo>
                    <a:pt x="13731" y="54444"/>
                    <a:pt x="13731" y="54444"/>
                    <a:pt x="13731" y="54444"/>
                  </a:cubicBezTo>
                  <a:cubicBezTo>
                    <a:pt x="14925" y="59444"/>
                    <a:pt x="14925" y="59444"/>
                    <a:pt x="14925" y="59444"/>
                  </a:cubicBezTo>
                  <a:cubicBezTo>
                    <a:pt x="19701" y="67777"/>
                    <a:pt x="19701" y="67777"/>
                    <a:pt x="19701" y="67777"/>
                  </a:cubicBezTo>
                  <a:cubicBezTo>
                    <a:pt x="22686" y="71111"/>
                    <a:pt x="22686" y="71111"/>
                    <a:pt x="22686" y="71111"/>
                  </a:cubicBezTo>
                  <a:cubicBezTo>
                    <a:pt x="22686" y="73333"/>
                    <a:pt x="22686" y="73333"/>
                    <a:pt x="22686" y="73333"/>
                  </a:cubicBezTo>
                  <a:cubicBezTo>
                    <a:pt x="23283" y="76111"/>
                    <a:pt x="23283" y="76111"/>
                    <a:pt x="23283" y="76111"/>
                  </a:cubicBezTo>
                  <a:cubicBezTo>
                    <a:pt x="25074" y="77222"/>
                    <a:pt x="25074" y="77222"/>
                    <a:pt x="25074" y="77222"/>
                  </a:cubicBezTo>
                  <a:cubicBezTo>
                    <a:pt x="23880" y="80000"/>
                    <a:pt x="23880" y="80000"/>
                    <a:pt x="23880" y="80000"/>
                  </a:cubicBezTo>
                  <a:cubicBezTo>
                    <a:pt x="20895" y="81666"/>
                    <a:pt x="20895" y="81666"/>
                    <a:pt x="20895" y="81666"/>
                  </a:cubicBezTo>
                  <a:cubicBezTo>
                    <a:pt x="23283" y="83333"/>
                    <a:pt x="23283" y="83333"/>
                    <a:pt x="23283" y="83333"/>
                  </a:cubicBezTo>
                  <a:cubicBezTo>
                    <a:pt x="22686" y="86111"/>
                    <a:pt x="22686" y="86111"/>
                    <a:pt x="22686" y="86111"/>
                  </a:cubicBezTo>
                  <a:cubicBezTo>
                    <a:pt x="20895" y="87222"/>
                    <a:pt x="20895" y="87222"/>
                    <a:pt x="20895" y="87222"/>
                  </a:cubicBezTo>
                  <a:cubicBezTo>
                    <a:pt x="20895" y="90555"/>
                    <a:pt x="20895" y="90555"/>
                    <a:pt x="20895" y="90555"/>
                  </a:cubicBezTo>
                  <a:cubicBezTo>
                    <a:pt x="22089" y="95555"/>
                    <a:pt x="22089" y="95555"/>
                    <a:pt x="22089" y="95555"/>
                  </a:cubicBezTo>
                  <a:cubicBezTo>
                    <a:pt x="23283" y="97777"/>
                    <a:pt x="23283" y="97777"/>
                    <a:pt x="23283" y="97777"/>
                  </a:cubicBezTo>
                  <a:cubicBezTo>
                    <a:pt x="23880" y="101111"/>
                    <a:pt x="23880" y="101111"/>
                    <a:pt x="23880" y="101111"/>
                  </a:cubicBezTo>
                  <a:cubicBezTo>
                    <a:pt x="22686" y="102222"/>
                    <a:pt x="22686" y="102222"/>
                    <a:pt x="22686" y="102222"/>
                  </a:cubicBezTo>
                  <a:cubicBezTo>
                    <a:pt x="22089" y="103333"/>
                    <a:pt x="22089" y="103333"/>
                    <a:pt x="22089" y="103333"/>
                  </a:cubicBezTo>
                  <a:cubicBezTo>
                    <a:pt x="23283" y="105555"/>
                    <a:pt x="23283" y="105555"/>
                    <a:pt x="23283" y="105555"/>
                  </a:cubicBezTo>
                  <a:cubicBezTo>
                    <a:pt x="24477" y="107222"/>
                    <a:pt x="24477" y="107222"/>
                    <a:pt x="24477" y="107222"/>
                  </a:cubicBezTo>
                  <a:cubicBezTo>
                    <a:pt x="26865" y="110555"/>
                    <a:pt x="26865" y="110555"/>
                    <a:pt x="26865" y="110555"/>
                  </a:cubicBezTo>
                  <a:cubicBezTo>
                    <a:pt x="27462" y="111666"/>
                    <a:pt x="27462" y="111666"/>
                    <a:pt x="27462" y="111666"/>
                  </a:cubicBezTo>
                  <a:cubicBezTo>
                    <a:pt x="31044" y="118333"/>
                    <a:pt x="31044" y="118333"/>
                    <a:pt x="31044" y="118333"/>
                  </a:cubicBezTo>
                  <a:cubicBezTo>
                    <a:pt x="95522" y="115000"/>
                    <a:pt x="95522" y="115000"/>
                    <a:pt x="95522" y="115000"/>
                  </a:cubicBezTo>
                  <a:cubicBezTo>
                    <a:pt x="96119" y="120000"/>
                    <a:pt x="96119" y="120000"/>
                    <a:pt x="96119" y="120000"/>
                  </a:cubicBezTo>
                  <a:cubicBezTo>
                    <a:pt x="100895" y="120000"/>
                    <a:pt x="100895" y="120000"/>
                    <a:pt x="100895" y="120000"/>
                  </a:cubicBezTo>
                  <a:cubicBezTo>
                    <a:pt x="99104" y="107222"/>
                    <a:pt x="99104" y="107222"/>
                    <a:pt x="99104" y="107222"/>
                  </a:cubicBezTo>
                  <a:cubicBezTo>
                    <a:pt x="99104" y="107222"/>
                    <a:pt x="99104" y="107222"/>
                    <a:pt x="99104" y="107222"/>
                  </a:cubicBezTo>
                  <a:cubicBezTo>
                    <a:pt x="103283" y="107777"/>
                    <a:pt x="103283" y="107777"/>
                    <a:pt x="103283" y="107777"/>
                  </a:cubicBezTo>
                  <a:cubicBezTo>
                    <a:pt x="109253" y="108888"/>
                    <a:pt x="109253" y="108888"/>
                    <a:pt x="109253" y="108888"/>
                  </a:cubicBezTo>
                  <a:cubicBezTo>
                    <a:pt x="109850" y="107222"/>
                    <a:pt x="109850" y="107222"/>
                    <a:pt x="109850" y="107222"/>
                  </a:cubicBezTo>
                  <a:cubicBezTo>
                    <a:pt x="109850" y="107222"/>
                    <a:pt x="110447" y="105000"/>
                    <a:pt x="110447" y="105000"/>
                  </a:cubicBezTo>
                  <a:cubicBezTo>
                    <a:pt x="110447" y="104444"/>
                    <a:pt x="109850" y="104444"/>
                    <a:pt x="109850" y="104444"/>
                  </a:cubicBezTo>
                  <a:cubicBezTo>
                    <a:pt x="109850" y="104444"/>
                    <a:pt x="109253" y="103888"/>
                    <a:pt x="108656" y="103888"/>
                  </a:cubicBezTo>
                  <a:cubicBezTo>
                    <a:pt x="108059" y="103333"/>
                    <a:pt x="108059" y="102777"/>
                    <a:pt x="107462" y="102222"/>
                  </a:cubicBezTo>
                  <a:cubicBezTo>
                    <a:pt x="106865" y="101666"/>
                    <a:pt x="107462" y="101666"/>
                    <a:pt x="107462" y="101666"/>
                  </a:cubicBezTo>
                  <a:cubicBezTo>
                    <a:pt x="108656" y="101666"/>
                    <a:pt x="108656" y="101666"/>
                    <a:pt x="108656" y="101666"/>
                  </a:cubicBezTo>
                  <a:cubicBezTo>
                    <a:pt x="110447" y="101666"/>
                    <a:pt x="110447" y="101666"/>
                    <a:pt x="110447" y="101666"/>
                  </a:cubicBezTo>
                  <a:cubicBezTo>
                    <a:pt x="110447" y="101666"/>
                    <a:pt x="109850" y="100555"/>
                    <a:pt x="109850" y="99444"/>
                  </a:cubicBezTo>
                  <a:cubicBezTo>
                    <a:pt x="109253" y="98333"/>
                    <a:pt x="109253" y="98333"/>
                    <a:pt x="109253" y="98333"/>
                  </a:cubicBezTo>
                  <a:cubicBezTo>
                    <a:pt x="111044" y="97777"/>
                    <a:pt x="111044" y="97777"/>
                    <a:pt x="111044" y="97777"/>
                  </a:cubicBezTo>
                  <a:cubicBezTo>
                    <a:pt x="112238" y="96666"/>
                    <a:pt x="112238" y="96666"/>
                    <a:pt x="112238" y="96666"/>
                  </a:cubicBezTo>
                  <a:cubicBezTo>
                    <a:pt x="113432" y="93888"/>
                    <a:pt x="113432" y="93888"/>
                    <a:pt x="113432" y="93888"/>
                  </a:cubicBezTo>
                  <a:cubicBezTo>
                    <a:pt x="111641" y="93333"/>
                    <a:pt x="111641" y="93333"/>
                    <a:pt x="111641" y="93333"/>
                  </a:cubicBezTo>
                  <a:cubicBezTo>
                    <a:pt x="111641" y="93333"/>
                    <a:pt x="111641" y="92777"/>
                    <a:pt x="111641" y="92777"/>
                  </a:cubicBezTo>
                  <a:cubicBezTo>
                    <a:pt x="111641" y="92222"/>
                    <a:pt x="112238" y="92222"/>
                    <a:pt x="112238" y="91666"/>
                  </a:cubicBezTo>
                  <a:cubicBezTo>
                    <a:pt x="112238" y="91666"/>
                    <a:pt x="112835" y="91111"/>
                    <a:pt x="112835" y="91111"/>
                  </a:cubicBezTo>
                  <a:cubicBezTo>
                    <a:pt x="112835" y="89444"/>
                    <a:pt x="112835" y="89444"/>
                    <a:pt x="112835" y="89444"/>
                  </a:cubicBezTo>
                  <a:cubicBezTo>
                    <a:pt x="112835" y="85555"/>
                    <a:pt x="112835" y="85555"/>
                    <a:pt x="112835" y="85555"/>
                  </a:cubicBezTo>
                  <a:cubicBezTo>
                    <a:pt x="112835" y="83888"/>
                    <a:pt x="112835" y="83888"/>
                    <a:pt x="112835" y="83888"/>
                  </a:cubicBezTo>
                  <a:cubicBezTo>
                    <a:pt x="112835" y="83888"/>
                    <a:pt x="114029" y="83888"/>
                    <a:pt x="114626" y="83888"/>
                  </a:cubicBezTo>
                  <a:cubicBezTo>
                    <a:pt x="114626" y="83888"/>
                    <a:pt x="115820" y="84444"/>
                    <a:pt x="115820" y="84444"/>
                  </a:cubicBezTo>
                  <a:cubicBezTo>
                    <a:pt x="115820" y="84444"/>
                    <a:pt x="116417" y="83888"/>
                    <a:pt x="116417" y="83333"/>
                  </a:cubicBezTo>
                  <a:cubicBezTo>
                    <a:pt x="116417" y="83333"/>
                    <a:pt x="116417" y="83333"/>
                    <a:pt x="115223" y="82777"/>
                  </a:cubicBezTo>
                  <a:cubicBezTo>
                    <a:pt x="114626" y="82222"/>
                    <a:pt x="113432" y="81666"/>
                    <a:pt x="113432" y="81666"/>
                  </a:cubicBezTo>
                  <a:cubicBezTo>
                    <a:pt x="113432" y="81111"/>
                    <a:pt x="112835" y="80000"/>
                    <a:pt x="112835" y="80000"/>
                  </a:cubicBezTo>
                  <a:cubicBezTo>
                    <a:pt x="114029" y="80000"/>
                    <a:pt x="114029" y="80000"/>
                    <a:pt x="114029" y="80000"/>
                  </a:cubicBezTo>
                  <a:cubicBezTo>
                    <a:pt x="117014" y="80000"/>
                    <a:pt x="117014" y="80000"/>
                    <a:pt x="117014" y="80000"/>
                  </a:cubicBezTo>
                  <a:cubicBezTo>
                    <a:pt x="117611" y="78333"/>
                    <a:pt x="117611" y="78333"/>
                    <a:pt x="117611" y="78333"/>
                  </a:cubicBezTo>
                  <a:cubicBezTo>
                    <a:pt x="117611" y="78333"/>
                    <a:pt x="115223" y="78333"/>
                    <a:pt x="115223" y="78333"/>
                  </a:cubicBezTo>
                  <a:cubicBezTo>
                    <a:pt x="115223" y="78333"/>
                    <a:pt x="114029" y="77222"/>
                    <a:pt x="114029" y="77222"/>
                  </a:cubicBezTo>
                  <a:cubicBezTo>
                    <a:pt x="114626" y="76111"/>
                    <a:pt x="114626" y="76111"/>
                    <a:pt x="114626" y="76111"/>
                  </a:cubicBezTo>
                  <a:cubicBezTo>
                    <a:pt x="115223" y="76666"/>
                    <a:pt x="115223" y="76666"/>
                    <a:pt x="115223" y="76666"/>
                  </a:cubicBezTo>
                  <a:cubicBezTo>
                    <a:pt x="117611" y="76666"/>
                    <a:pt x="117611" y="76666"/>
                    <a:pt x="117611" y="76666"/>
                  </a:cubicBezTo>
                  <a:cubicBezTo>
                    <a:pt x="118805" y="76111"/>
                    <a:pt x="118805" y="76111"/>
                    <a:pt x="118805" y="76111"/>
                  </a:cubicBezTo>
                  <a:cubicBezTo>
                    <a:pt x="118805" y="74444"/>
                    <a:pt x="118805" y="74444"/>
                    <a:pt x="118805" y="74444"/>
                  </a:cubicBezTo>
                  <a:cubicBezTo>
                    <a:pt x="118805" y="73333"/>
                    <a:pt x="118805" y="73333"/>
                    <a:pt x="118805" y="73333"/>
                  </a:cubicBezTo>
                  <a:cubicBezTo>
                    <a:pt x="120000" y="72222"/>
                    <a:pt x="120000" y="72222"/>
                    <a:pt x="120000" y="72222"/>
                  </a:cubicBezTo>
                  <a:cubicBezTo>
                    <a:pt x="119402" y="71666"/>
                    <a:pt x="119402" y="71666"/>
                    <a:pt x="119402" y="71666"/>
                  </a:cubicBezTo>
                  <a:lnTo>
                    <a:pt x="118208" y="71111"/>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srgbClr val="F79646"/>
                </a:solidFill>
                <a:latin typeface="Lato"/>
                <a:ea typeface="Lato"/>
                <a:cs typeface="Lato"/>
                <a:sym typeface="Lato"/>
              </a:endParaRPr>
            </a:p>
          </p:txBody>
        </p:sp>
        <p:sp>
          <p:nvSpPr>
            <p:cNvPr id="120" name="Shape 876"/>
            <p:cNvSpPr/>
            <p:nvPr/>
          </p:nvSpPr>
          <p:spPr>
            <a:xfrm>
              <a:off x="7369189" y="2432959"/>
              <a:ext cx="418238" cy="234415"/>
            </a:xfrm>
            <a:custGeom>
              <a:avLst/>
              <a:gdLst/>
              <a:ahLst/>
              <a:cxnLst/>
              <a:rect l="0" t="0" r="0" b="0"/>
              <a:pathLst>
                <a:path w="120000" h="120000" extrusionOk="0">
                  <a:moveTo>
                    <a:pt x="56129" y="109640"/>
                  </a:moveTo>
                  <a:lnTo>
                    <a:pt x="81774" y="101870"/>
                  </a:lnTo>
                  <a:lnTo>
                    <a:pt x="117580" y="88920"/>
                  </a:lnTo>
                  <a:lnTo>
                    <a:pt x="120000" y="87194"/>
                  </a:lnTo>
                  <a:lnTo>
                    <a:pt x="120000" y="84604"/>
                  </a:lnTo>
                  <a:lnTo>
                    <a:pt x="119032" y="80287"/>
                  </a:lnTo>
                  <a:lnTo>
                    <a:pt x="117580" y="76834"/>
                  </a:lnTo>
                  <a:lnTo>
                    <a:pt x="115645" y="74244"/>
                  </a:lnTo>
                  <a:lnTo>
                    <a:pt x="114677" y="74244"/>
                  </a:lnTo>
                  <a:lnTo>
                    <a:pt x="112258" y="71654"/>
                  </a:lnTo>
                  <a:lnTo>
                    <a:pt x="111774" y="69064"/>
                  </a:lnTo>
                  <a:lnTo>
                    <a:pt x="110322" y="67338"/>
                  </a:lnTo>
                  <a:lnTo>
                    <a:pt x="109354" y="63884"/>
                  </a:lnTo>
                  <a:lnTo>
                    <a:pt x="108387" y="62158"/>
                  </a:lnTo>
                  <a:lnTo>
                    <a:pt x="108387" y="60431"/>
                  </a:lnTo>
                  <a:lnTo>
                    <a:pt x="109354" y="58705"/>
                  </a:lnTo>
                  <a:lnTo>
                    <a:pt x="111290" y="60431"/>
                  </a:lnTo>
                  <a:lnTo>
                    <a:pt x="110322" y="57841"/>
                  </a:lnTo>
                  <a:lnTo>
                    <a:pt x="109354" y="55251"/>
                  </a:lnTo>
                  <a:lnTo>
                    <a:pt x="108387" y="54388"/>
                  </a:lnTo>
                  <a:lnTo>
                    <a:pt x="104032" y="51798"/>
                  </a:lnTo>
                  <a:lnTo>
                    <a:pt x="102096" y="46618"/>
                  </a:lnTo>
                  <a:lnTo>
                    <a:pt x="102096" y="45755"/>
                  </a:lnTo>
                  <a:lnTo>
                    <a:pt x="104032" y="47482"/>
                  </a:lnTo>
                  <a:lnTo>
                    <a:pt x="106451" y="48345"/>
                  </a:lnTo>
                  <a:lnTo>
                    <a:pt x="106935" y="50935"/>
                  </a:lnTo>
                  <a:lnTo>
                    <a:pt x="109838" y="51798"/>
                  </a:lnTo>
                  <a:lnTo>
                    <a:pt x="108870" y="48345"/>
                  </a:lnTo>
                  <a:lnTo>
                    <a:pt x="108870" y="44028"/>
                  </a:lnTo>
                  <a:lnTo>
                    <a:pt x="108870" y="41438"/>
                  </a:lnTo>
                  <a:lnTo>
                    <a:pt x="106935" y="42302"/>
                  </a:lnTo>
                  <a:lnTo>
                    <a:pt x="104032" y="38848"/>
                  </a:lnTo>
                  <a:lnTo>
                    <a:pt x="102580" y="35395"/>
                  </a:lnTo>
                  <a:lnTo>
                    <a:pt x="102096" y="35395"/>
                  </a:lnTo>
                  <a:lnTo>
                    <a:pt x="101612" y="37122"/>
                  </a:lnTo>
                  <a:lnTo>
                    <a:pt x="100161" y="37122"/>
                  </a:lnTo>
                  <a:lnTo>
                    <a:pt x="98225" y="33669"/>
                  </a:lnTo>
                  <a:lnTo>
                    <a:pt x="96290" y="31942"/>
                  </a:lnTo>
                  <a:lnTo>
                    <a:pt x="94354" y="31079"/>
                  </a:lnTo>
                  <a:lnTo>
                    <a:pt x="93387" y="31942"/>
                  </a:lnTo>
                  <a:lnTo>
                    <a:pt x="91935" y="32805"/>
                  </a:lnTo>
                  <a:lnTo>
                    <a:pt x="90967" y="31079"/>
                  </a:lnTo>
                  <a:lnTo>
                    <a:pt x="90967" y="21582"/>
                  </a:lnTo>
                  <a:lnTo>
                    <a:pt x="92419" y="20719"/>
                  </a:lnTo>
                  <a:lnTo>
                    <a:pt x="93387" y="18129"/>
                  </a:lnTo>
                  <a:lnTo>
                    <a:pt x="92903" y="14676"/>
                  </a:lnTo>
                  <a:lnTo>
                    <a:pt x="90967" y="12086"/>
                  </a:lnTo>
                  <a:lnTo>
                    <a:pt x="88548" y="8633"/>
                  </a:lnTo>
                  <a:lnTo>
                    <a:pt x="83709" y="3453"/>
                  </a:lnTo>
                  <a:lnTo>
                    <a:pt x="82741" y="4316"/>
                  </a:lnTo>
                  <a:lnTo>
                    <a:pt x="81290" y="6906"/>
                  </a:lnTo>
                  <a:lnTo>
                    <a:pt x="80322" y="6906"/>
                  </a:lnTo>
                  <a:lnTo>
                    <a:pt x="77419" y="4316"/>
                  </a:lnTo>
                  <a:lnTo>
                    <a:pt x="73064" y="0"/>
                  </a:lnTo>
                  <a:lnTo>
                    <a:pt x="73064" y="6906"/>
                  </a:lnTo>
                  <a:lnTo>
                    <a:pt x="72096" y="12949"/>
                  </a:lnTo>
                  <a:lnTo>
                    <a:pt x="71129" y="15539"/>
                  </a:lnTo>
                  <a:lnTo>
                    <a:pt x="69677" y="18129"/>
                  </a:lnTo>
                  <a:lnTo>
                    <a:pt x="67258" y="25899"/>
                  </a:lnTo>
                  <a:lnTo>
                    <a:pt x="66774" y="24172"/>
                  </a:lnTo>
                  <a:lnTo>
                    <a:pt x="65322" y="24172"/>
                  </a:lnTo>
                  <a:lnTo>
                    <a:pt x="64838" y="24172"/>
                  </a:lnTo>
                  <a:lnTo>
                    <a:pt x="64354" y="27625"/>
                  </a:lnTo>
                  <a:lnTo>
                    <a:pt x="63387" y="31079"/>
                  </a:lnTo>
                  <a:lnTo>
                    <a:pt x="61935" y="37985"/>
                  </a:lnTo>
                  <a:lnTo>
                    <a:pt x="61451" y="39712"/>
                  </a:lnTo>
                  <a:lnTo>
                    <a:pt x="60483" y="38848"/>
                  </a:lnTo>
                  <a:lnTo>
                    <a:pt x="58064" y="37122"/>
                  </a:lnTo>
                  <a:lnTo>
                    <a:pt x="56129" y="35395"/>
                  </a:lnTo>
                  <a:lnTo>
                    <a:pt x="55645" y="41438"/>
                  </a:lnTo>
                  <a:lnTo>
                    <a:pt x="54193" y="51798"/>
                  </a:lnTo>
                  <a:lnTo>
                    <a:pt x="52741" y="58705"/>
                  </a:lnTo>
                  <a:lnTo>
                    <a:pt x="50322" y="63021"/>
                  </a:lnTo>
                  <a:lnTo>
                    <a:pt x="49838" y="67338"/>
                  </a:lnTo>
                  <a:lnTo>
                    <a:pt x="50322" y="74244"/>
                  </a:lnTo>
                  <a:lnTo>
                    <a:pt x="48387" y="76834"/>
                  </a:lnTo>
                  <a:lnTo>
                    <a:pt x="43064" y="82014"/>
                  </a:lnTo>
                  <a:lnTo>
                    <a:pt x="39677" y="87194"/>
                  </a:lnTo>
                  <a:lnTo>
                    <a:pt x="35322" y="88920"/>
                  </a:lnTo>
                  <a:lnTo>
                    <a:pt x="33387" y="86330"/>
                  </a:lnTo>
                  <a:lnTo>
                    <a:pt x="30483" y="92374"/>
                  </a:lnTo>
                  <a:lnTo>
                    <a:pt x="29516" y="92374"/>
                  </a:lnTo>
                  <a:lnTo>
                    <a:pt x="27096" y="90647"/>
                  </a:lnTo>
                  <a:lnTo>
                    <a:pt x="24193" y="86330"/>
                  </a:lnTo>
                  <a:lnTo>
                    <a:pt x="23709" y="83741"/>
                  </a:lnTo>
                  <a:lnTo>
                    <a:pt x="22258" y="83741"/>
                  </a:lnTo>
                  <a:lnTo>
                    <a:pt x="21774" y="85467"/>
                  </a:lnTo>
                  <a:lnTo>
                    <a:pt x="20806" y="88920"/>
                  </a:lnTo>
                  <a:lnTo>
                    <a:pt x="18870" y="94100"/>
                  </a:lnTo>
                  <a:lnTo>
                    <a:pt x="13548" y="97553"/>
                  </a:lnTo>
                  <a:lnTo>
                    <a:pt x="12096" y="101870"/>
                  </a:lnTo>
                  <a:lnTo>
                    <a:pt x="10645" y="109640"/>
                  </a:lnTo>
                  <a:lnTo>
                    <a:pt x="8709" y="110503"/>
                  </a:lnTo>
                  <a:lnTo>
                    <a:pt x="7258" y="112230"/>
                  </a:lnTo>
                  <a:lnTo>
                    <a:pt x="4838" y="114820"/>
                  </a:lnTo>
                  <a:lnTo>
                    <a:pt x="2903" y="117410"/>
                  </a:lnTo>
                  <a:lnTo>
                    <a:pt x="0" y="120000"/>
                  </a:lnTo>
                  <a:lnTo>
                    <a:pt x="30967" y="114820"/>
                  </a:lnTo>
                  <a:lnTo>
                    <a:pt x="56129" y="10964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1" name="Shape 877"/>
            <p:cNvSpPr/>
            <p:nvPr/>
          </p:nvSpPr>
          <p:spPr>
            <a:xfrm>
              <a:off x="7406290" y="2750010"/>
              <a:ext cx="269831" cy="209119"/>
            </a:xfrm>
            <a:custGeom>
              <a:avLst/>
              <a:gdLst/>
              <a:ahLst/>
              <a:cxnLst/>
              <a:rect l="0" t="0" r="0" b="0"/>
              <a:pathLst>
                <a:path w="120000" h="120000" extrusionOk="0">
                  <a:moveTo>
                    <a:pt x="62222" y="11428"/>
                  </a:moveTo>
                  <a:cubicBezTo>
                    <a:pt x="59682" y="3265"/>
                    <a:pt x="59682" y="3265"/>
                    <a:pt x="59682" y="3265"/>
                  </a:cubicBezTo>
                  <a:cubicBezTo>
                    <a:pt x="55873" y="816"/>
                    <a:pt x="55873" y="816"/>
                    <a:pt x="55873" y="816"/>
                  </a:cubicBezTo>
                  <a:cubicBezTo>
                    <a:pt x="50158" y="0"/>
                    <a:pt x="50158" y="0"/>
                    <a:pt x="50158" y="0"/>
                  </a:cubicBezTo>
                  <a:cubicBezTo>
                    <a:pt x="45714" y="816"/>
                    <a:pt x="45714" y="816"/>
                    <a:pt x="45714" y="816"/>
                  </a:cubicBezTo>
                  <a:cubicBezTo>
                    <a:pt x="42539" y="3265"/>
                    <a:pt x="42539" y="3265"/>
                    <a:pt x="42539" y="3265"/>
                  </a:cubicBezTo>
                  <a:cubicBezTo>
                    <a:pt x="40634" y="4081"/>
                    <a:pt x="40634" y="4081"/>
                    <a:pt x="40634" y="4081"/>
                  </a:cubicBezTo>
                  <a:cubicBezTo>
                    <a:pt x="36825" y="4897"/>
                    <a:pt x="36825" y="4897"/>
                    <a:pt x="36825" y="4897"/>
                  </a:cubicBezTo>
                  <a:cubicBezTo>
                    <a:pt x="29206" y="3265"/>
                    <a:pt x="29206" y="3265"/>
                    <a:pt x="29206" y="3265"/>
                  </a:cubicBezTo>
                  <a:cubicBezTo>
                    <a:pt x="24761" y="3265"/>
                    <a:pt x="24761" y="3265"/>
                    <a:pt x="24761" y="3265"/>
                  </a:cubicBezTo>
                  <a:cubicBezTo>
                    <a:pt x="19682" y="4081"/>
                    <a:pt x="19682" y="4081"/>
                    <a:pt x="19682" y="4081"/>
                  </a:cubicBezTo>
                  <a:cubicBezTo>
                    <a:pt x="16507" y="5714"/>
                    <a:pt x="16507" y="5714"/>
                    <a:pt x="16507" y="5714"/>
                  </a:cubicBezTo>
                  <a:cubicBezTo>
                    <a:pt x="7619" y="14693"/>
                    <a:pt x="7619" y="14693"/>
                    <a:pt x="7619" y="14693"/>
                  </a:cubicBezTo>
                  <a:cubicBezTo>
                    <a:pt x="7619" y="14693"/>
                    <a:pt x="7619" y="14693"/>
                    <a:pt x="7619" y="14693"/>
                  </a:cubicBezTo>
                  <a:cubicBezTo>
                    <a:pt x="6984" y="16326"/>
                    <a:pt x="6984" y="16326"/>
                    <a:pt x="6984" y="16326"/>
                  </a:cubicBezTo>
                  <a:cubicBezTo>
                    <a:pt x="6984" y="17959"/>
                    <a:pt x="6984" y="17959"/>
                    <a:pt x="6984" y="17959"/>
                  </a:cubicBezTo>
                  <a:cubicBezTo>
                    <a:pt x="5714" y="18775"/>
                    <a:pt x="5714" y="18775"/>
                    <a:pt x="5714" y="18775"/>
                  </a:cubicBezTo>
                  <a:cubicBezTo>
                    <a:pt x="3174" y="21224"/>
                    <a:pt x="3174" y="21224"/>
                    <a:pt x="3174" y="21224"/>
                  </a:cubicBezTo>
                  <a:cubicBezTo>
                    <a:pt x="0" y="23673"/>
                    <a:pt x="0" y="23673"/>
                    <a:pt x="0" y="23673"/>
                  </a:cubicBezTo>
                  <a:cubicBezTo>
                    <a:pt x="0" y="26122"/>
                    <a:pt x="0" y="26122"/>
                    <a:pt x="0" y="26122"/>
                  </a:cubicBezTo>
                  <a:cubicBezTo>
                    <a:pt x="1269" y="27755"/>
                    <a:pt x="1269" y="27755"/>
                    <a:pt x="1269" y="27755"/>
                  </a:cubicBezTo>
                  <a:cubicBezTo>
                    <a:pt x="2539" y="30204"/>
                    <a:pt x="2539" y="30204"/>
                    <a:pt x="2539" y="30204"/>
                  </a:cubicBezTo>
                  <a:cubicBezTo>
                    <a:pt x="10158" y="34285"/>
                    <a:pt x="10158" y="34285"/>
                    <a:pt x="10158" y="34285"/>
                  </a:cubicBezTo>
                  <a:cubicBezTo>
                    <a:pt x="12063" y="36734"/>
                    <a:pt x="12063" y="36734"/>
                    <a:pt x="12063" y="36734"/>
                  </a:cubicBezTo>
                  <a:cubicBezTo>
                    <a:pt x="13968" y="40000"/>
                    <a:pt x="13968" y="40000"/>
                    <a:pt x="13968" y="40000"/>
                  </a:cubicBezTo>
                  <a:cubicBezTo>
                    <a:pt x="15238" y="43265"/>
                    <a:pt x="15238" y="43265"/>
                    <a:pt x="15238" y="43265"/>
                  </a:cubicBezTo>
                  <a:cubicBezTo>
                    <a:pt x="18412" y="47346"/>
                    <a:pt x="18412" y="47346"/>
                    <a:pt x="18412" y="47346"/>
                  </a:cubicBezTo>
                  <a:cubicBezTo>
                    <a:pt x="21587" y="52244"/>
                    <a:pt x="21587" y="52244"/>
                    <a:pt x="21587" y="52244"/>
                  </a:cubicBezTo>
                  <a:cubicBezTo>
                    <a:pt x="31746" y="62857"/>
                    <a:pt x="31746" y="62857"/>
                    <a:pt x="31746" y="62857"/>
                  </a:cubicBezTo>
                  <a:cubicBezTo>
                    <a:pt x="34920" y="66122"/>
                    <a:pt x="34920" y="66122"/>
                    <a:pt x="34920" y="66122"/>
                  </a:cubicBezTo>
                  <a:cubicBezTo>
                    <a:pt x="38730" y="72653"/>
                    <a:pt x="38730" y="72653"/>
                    <a:pt x="38730" y="72653"/>
                  </a:cubicBezTo>
                  <a:cubicBezTo>
                    <a:pt x="41904" y="78367"/>
                    <a:pt x="41904" y="78367"/>
                    <a:pt x="41904" y="78367"/>
                  </a:cubicBezTo>
                  <a:cubicBezTo>
                    <a:pt x="46349" y="80816"/>
                    <a:pt x="46349" y="80816"/>
                    <a:pt x="46349" y="80816"/>
                  </a:cubicBezTo>
                  <a:cubicBezTo>
                    <a:pt x="48253" y="83265"/>
                    <a:pt x="48253" y="83265"/>
                    <a:pt x="48253" y="83265"/>
                  </a:cubicBezTo>
                  <a:cubicBezTo>
                    <a:pt x="50158" y="85714"/>
                    <a:pt x="50158" y="85714"/>
                    <a:pt x="50158" y="85714"/>
                  </a:cubicBezTo>
                  <a:cubicBezTo>
                    <a:pt x="52063" y="87346"/>
                    <a:pt x="52063" y="87346"/>
                    <a:pt x="52063" y="87346"/>
                  </a:cubicBezTo>
                  <a:cubicBezTo>
                    <a:pt x="53333" y="88979"/>
                    <a:pt x="53333" y="88979"/>
                    <a:pt x="53333" y="88979"/>
                  </a:cubicBezTo>
                  <a:cubicBezTo>
                    <a:pt x="55238" y="93061"/>
                    <a:pt x="55238" y="93061"/>
                    <a:pt x="55238" y="93061"/>
                  </a:cubicBezTo>
                  <a:cubicBezTo>
                    <a:pt x="56507" y="95510"/>
                    <a:pt x="56507" y="95510"/>
                    <a:pt x="56507" y="95510"/>
                  </a:cubicBezTo>
                  <a:cubicBezTo>
                    <a:pt x="56507" y="97142"/>
                    <a:pt x="56507" y="97142"/>
                    <a:pt x="56507" y="97142"/>
                  </a:cubicBezTo>
                  <a:cubicBezTo>
                    <a:pt x="57142" y="99591"/>
                    <a:pt x="57142" y="99591"/>
                    <a:pt x="57142" y="99591"/>
                  </a:cubicBezTo>
                  <a:cubicBezTo>
                    <a:pt x="57777" y="101224"/>
                    <a:pt x="57777" y="101224"/>
                    <a:pt x="57777" y="101224"/>
                  </a:cubicBezTo>
                  <a:cubicBezTo>
                    <a:pt x="58412" y="101224"/>
                    <a:pt x="58412" y="101224"/>
                    <a:pt x="58412" y="101224"/>
                  </a:cubicBezTo>
                  <a:cubicBezTo>
                    <a:pt x="60317" y="102040"/>
                    <a:pt x="60317" y="102040"/>
                    <a:pt x="60317" y="102040"/>
                  </a:cubicBezTo>
                  <a:cubicBezTo>
                    <a:pt x="62222" y="103673"/>
                    <a:pt x="62222" y="103673"/>
                    <a:pt x="62222" y="103673"/>
                  </a:cubicBezTo>
                  <a:cubicBezTo>
                    <a:pt x="62222" y="104489"/>
                    <a:pt x="62222" y="104489"/>
                    <a:pt x="62222" y="104489"/>
                  </a:cubicBezTo>
                  <a:cubicBezTo>
                    <a:pt x="62222" y="106122"/>
                    <a:pt x="62222" y="106122"/>
                    <a:pt x="62222" y="106122"/>
                  </a:cubicBezTo>
                  <a:cubicBezTo>
                    <a:pt x="62857" y="108571"/>
                    <a:pt x="62857" y="108571"/>
                    <a:pt x="62857" y="108571"/>
                  </a:cubicBezTo>
                  <a:cubicBezTo>
                    <a:pt x="65396" y="111836"/>
                    <a:pt x="65396" y="111836"/>
                    <a:pt x="65396" y="111836"/>
                  </a:cubicBezTo>
                  <a:cubicBezTo>
                    <a:pt x="65396" y="112653"/>
                    <a:pt x="65396" y="112653"/>
                    <a:pt x="65396" y="112653"/>
                  </a:cubicBezTo>
                  <a:cubicBezTo>
                    <a:pt x="65396" y="115918"/>
                    <a:pt x="65396" y="115918"/>
                    <a:pt x="65396" y="115918"/>
                  </a:cubicBezTo>
                  <a:cubicBezTo>
                    <a:pt x="66031" y="118367"/>
                    <a:pt x="66031" y="118367"/>
                    <a:pt x="66031" y="118367"/>
                  </a:cubicBezTo>
                  <a:cubicBezTo>
                    <a:pt x="67301" y="119183"/>
                    <a:pt x="67301" y="119183"/>
                    <a:pt x="67301" y="119183"/>
                  </a:cubicBezTo>
                  <a:cubicBezTo>
                    <a:pt x="68571" y="120000"/>
                    <a:pt x="68571" y="120000"/>
                    <a:pt x="68571" y="120000"/>
                  </a:cubicBezTo>
                  <a:cubicBezTo>
                    <a:pt x="68571" y="115102"/>
                    <a:pt x="68571" y="115102"/>
                    <a:pt x="68571" y="115102"/>
                  </a:cubicBezTo>
                  <a:cubicBezTo>
                    <a:pt x="69841" y="114285"/>
                    <a:pt x="69841" y="114285"/>
                    <a:pt x="69841" y="114285"/>
                  </a:cubicBezTo>
                  <a:cubicBezTo>
                    <a:pt x="73015" y="114285"/>
                    <a:pt x="73015" y="114285"/>
                    <a:pt x="73015" y="114285"/>
                  </a:cubicBezTo>
                  <a:cubicBezTo>
                    <a:pt x="73650" y="114285"/>
                    <a:pt x="73650" y="114285"/>
                    <a:pt x="73650" y="114285"/>
                  </a:cubicBezTo>
                  <a:cubicBezTo>
                    <a:pt x="73650" y="114285"/>
                    <a:pt x="74920" y="113469"/>
                    <a:pt x="74920" y="113469"/>
                  </a:cubicBezTo>
                  <a:cubicBezTo>
                    <a:pt x="74920" y="112653"/>
                    <a:pt x="74285" y="111836"/>
                    <a:pt x="74285" y="111836"/>
                  </a:cubicBezTo>
                  <a:cubicBezTo>
                    <a:pt x="73650" y="111836"/>
                    <a:pt x="73650" y="111836"/>
                    <a:pt x="73650" y="111836"/>
                  </a:cubicBezTo>
                  <a:cubicBezTo>
                    <a:pt x="73650" y="111836"/>
                    <a:pt x="71111" y="111020"/>
                    <a:pt x="71111" y="111020"/>
                  </a:cubicBezTo>
                  <a:cubicBezTo>
                    <a:pt x="70476" y="111020"/>
                    <a:pt x="69841" y="109387"/>
                    <a:pt x="69841" y="109387"/>
                  </a:cubicBezTo>
                  <a:cubicBezTo>
                    <a:pt x="69841" y="108571"/>
                    <a:pt x="69841" y="108571"/>
                    <a:pt x="69841" y="108571"/>
                  </a:cubicBezTo>
                  <a:cubicBezTo>
                    <a:pt x="70476" y="105306"/>
                    <a:pt x="70476" y="105306"/>
                    <a:pt x="70476" y="105306"/>
                  </a:cubicBezTo>
                  <a:cubicBezTo>
                    <a:pt x="73015" y="107755"/>
                    <a:pt x="73015" y="107755"/>
                    <a:pt x="73015" y="107755"/>
                  </a:cubicBezTo>
                  <a:cubicBezTo>
                    <a:pt x="73650" y="108571"/>
                    <a:pt x="73650" y="108571"/>
                    <a:pt x="73650" y="108571"/>
                  </a:cubicBezTo>
                  <a:cubicBezTo>
                    <a:pt x="75555" y="110204"/>
                    <a:pt x="75555" y="110204"/>
                    <a:pt x="75555" y="110204"/>
                  </a:cubicBezTo>
                  <a:cubicBezTo>
                    <a:pt x="78095" y="109387"/>
                    <a:pt x="78095" y="109387"/>
                    <a:pt x="78095" y="109387"/>
                  </a:cubicBezTo>
                  <a:cubicBezTo>
                    <a:pt x="78730" y="104489"/>
                    <a:pt x="78730" y="104489"/>
                    <a:pt x="78730" y="104489"/>
                  </a:cubicBezTo>
                  <a:cubicBezTo>
                    <a:pt x="78730" y="103673"/>
                    <a:pt x="78730" y="103673"/>
                    <a:pt x="78730" y="103673"/>
                  </a:cubicBezTo>
                  <a:cubicBezTo>
                    <a:pt x="78095" y="100408"/>
                    <a:pt x="78095" y="100408"/>
                    <a:pt x="78095" y="100408"/>
                  </a:cubicBezTo>
                  <a:cubicBezTo>
                    <a:pt x="80000" y="100408"/>
                    <a:pt x="80000" y="100408"/>
                    <a:pt x="80000" y="100408"/>
                  </a:cubicBezTo>
                  <a:cubicBezTo>
                    <a:pt x="82539" y="100408"/>
                    <a:pt x="82539" y="100408"/>
                    <a:pt x="82539" y="100408"/>
                  </a:cubicBezTo>
                  <a:cubicBezTo>
                    <a:pt x="85714" y="97959"/>
                    <a:pt x="85714" y="97959"/>
                    <a:pt x="85714" y="97959"/>
                  </a:cubicBezTo>
                  <a:cubicBezTo>
                    <a:pt x="85714" y="97142"/>
                    <a:pt x="85714" y="97142"/>
                    <a:pt x="85714" y="97142"/>
                  </a:cubicBezTo>
                  <a:cubicBezTo>
                    <a:pt x="84444" y="96326"/>
                    <a:pt x="84444" y="96326"/>
                    <a:pt x="84444" y="96326"/>
                  </a:cubicBezTo>
                  <a:cubicBezTo>
                    <a:pt x="83174" y="96326"/>
                    <a:pt x="83174" y="96326"/>
                    <a:pt x="83174" y="96326"/>
                  </a:cubicBezTo>
                  <a:cubicBezTo>
                    <a:pt x="81904" y="95510"/>
                    <a:pt x="81904" y="95510"/>
                    <a:pt x="81904" y="95510"/>
                  </a:cubicBezTo>
                  <a:cubicBezTo>
                    <a:pt x="81904" y="93877"/>
                    <a:pt x="81904" y="93877"/>
                    <a:pt x="81904" y="93877"/>
                  </a:cubicBezTo>
                  <a:cubicBezTo>
                    <a:pt x="83809" y="93061"/>
                    <a:pt x="83809" y="93061"/>
                    <a:pt x="83809" y="93061"/>
                  </a:cubicBezTo>
                  <a:cubicBezTo>
                    <a:pt x="84444" y="93877"/>
                    <a:pt x="84444" y="93877"/>
                    <a:pt x="84444" y="93877"/>
                  </a:cubicBezTo>
                  <a:cubicBezTo>
                    <a:pt x="86349" y="95510"/>
                    <a:pt x="86349" y="95510"/>
                    <a:pt x="86349" y="95510"/>
                  </a:cubicBezTo>
                  <a:cubicBezTo>
                    <a:pt x="87619" y="95510"/>
                    <a:pt x="87619" y="95510"/>
                    <a:pt x="87619" y="95510"/>
                  </a:cubicBezTo>
                  <a:cubicBezTo>
                    <a:pt x="90158" y="93061"/>
                    <a:pt x="90158" y="93061"/>
                    <a:pt x="90158" y="93061"/>
                  </a:cubicBezTo>
                  <a:cubicBezTo>
                    <a:pt x="92063" y="89795"/>
                    <a:pt x="92063" y="89795"/>
                    <a:pt x="92063" y="89795"/>
                  </a:cubicBezTo>
                  <a:cubicBezTo>
                    <a:pt x="91428" y="87346"/>
                    <a:pt x="91428" y="87346"/>
                    <a:pt x="91428" y="87346"/>
                  </a:cubicBezTo>
                  <a:cubicBezTo>
                    <a:pt x="89523" y="85714"/>
                    <a:pt x="89523" y="85714"/>
                    <a:pt x="89523" y="85714"/>
                  </a:cubicBezTo>
                  <a:cubicBezTo>
                    <a:pt x="89523" y="84897"/>
                    <a:pt x="89523" y="84897"/>
                    <a:pt x="89523" y="84897"/>
                  </a:cubicBezTo>
                  <a:cubicBezTo>
                    <a:pt x="90793" y="84081"/>
                    <a:pt x="90793" y="84081"/>
                    <a:pt x="90793" y="84081"/>
                  </a:cubicBezTo>
                  <a:cubicBezTo>
                    <a:pt x="93333" y="85714"/>
                    <a:pt x="93333" y="85714"/>
                    <a:pt x="93333" y="85714"/>
                  </a:cubicBezTo>
                  <a:cubicBezTo>
                    <a:pt x="94603" y="84081"/>
                    <a:pt x="94603" y="84081"/>
                    <a:pt x="94603" y="84081"/>
                  </a:cubicBezTo>
                  <a:cubicBezTo>
                    <a:pt x="95873" y="81632"/>
                    <a:pt x="95873" y="81632"/>
                    <a:pt x="95873" y="81632"/>
                  </a:cubicBezTo>
                  <a:cubicBezTo>
                    <a:pt x="98412" y="75918"/>
                    <a:pt x="98412" y="75918"/>
                    <a:pt x="98412" y="75918"/>
                  </a:cubicBezTo>
                  <a:cubicBezTo>
                    <a:pt x="100952" y="73469"/>
                    <a:pt x="100952" y="73469"/>
                    <a:pt x="100952" y="73469"/>
                  </a:cubicBezTo>
                  <a:cubicBezTo>
                    <a:pt x="104126" y="72653"/>
                    <a:pt x="104126" y="72653"/>
                    <a:pt x="104126" y="72653"/>
                  </a:cubicBezTo>
                  <a:cubicBezTo>
                    <a:pt x="106031" y="68571"/>
                    <a:pt x="106031" y="68571"/>
                    <a:pt x="106031" y="68571"/>
                  </a:cubicBezTo>
                  <a:cubicBezTo>
                    <a:pt x="107301" y="66122"/>
                    <a:pt x="107301" y="66122"/>
                    <a:pt x="107301" y="66122"/>
                  </a:cubicBezTo>
                  <a:cubicBezTo>
                    <a:pt x="106031" y="64489"/>
                    <a:pt x="106031" y="64489"/>
                    <a:pt x="106031" y="64489"/>
                  </a:cubicBezTo>
                  <a:cubicBezTo>
                    <a:pt x="104761" y="61224"/>
                    <a:pt x="104761" y="61224"/>
                    <a:pt x="104761" y="61224"/>
                  </a:cubicBezTo>
                  <a:cubicBezTo>
                    <a:pt x="106031" y="61224"/>
                    <a:pt x="106031" y="61224"/>
                    <a:pt x="106031" y="61224"/>
                  </a:cubicBezTo>
                  <a:cubicBezTo>
                    <a:pt x="107301" y="61224"/>
                    <a:pt x="107301" y="61224"/>
                    <a:pt x="107301" y="61224"/>
                  </a:cubicBezTo>
                  <a:cubicBezTo>
                    <a:pt x="107301" y="58775"/>
                    <a:pt x="107301" y="58775"/>
                    <a:pt x="107301" y="58775"/>
                  </a:cubicBezTo>
                  <a:cubicBezTo>
                    <a:pt x="107936" y="57142"/>
                    <a:pt x="107936" y="57142"/>
                    <a:pt x="107936" y="57142"/>
                  </a:cubicBezTo>
                  <a:cubicBezTo>
                    <a:pt x="109841" y="53877"/>
                    <a:pt x="109841" y="53877"/>
                    <a:pt x="109841" y="53877"/>
                  </a:cubicBezTo>
                  <a:cubicBezTo>
                    <a:pt x="111111" y="48979"/>
                    <a:pt x="111111" y="48979"/>
                    <a:pt x="111111" y="48979"/>
                  </a:cubicBezTo>
                  <a:cubicBezTo>
                    <a:pt x="112380" y="45714"/>
                    <a:pt x="112380" y="45714"/>
                    <a:pt x="112380" y="45714"/>
                  </a:cubicBezTo>
                  <a:cubicBezTo>
                    <a:pt x="113015" y="44081"/>
                    <a:pt x="113015" y="44081"/>
                    <a:pt x="113015" y="44081"/>
                  </a:cubicBezTo>
                  <a:cubicBezTo>
                    <a:pt x="114285" y="42448"/>
                    <a:pt x="114285" y="42448"/>
                    <a:pt x="114285" y="42448"/>
                  </a:cubicBezTo>
                  <a:cubicBezTo>
                    <a:pt x="118730" y="37551"/>
                    <a:pt x="118730" y="37551"/>
                    <a:pt x="118730" y="37551"/>
                  </a:cubicBezTo>
                  <a:cubicBezTo>
                    <a:pt x="120000" y="35918"/>
                    <a:pt x="120000" y="35918"/>
                    <a:pt x="120000" y="35918"/>
                  </a:cubicBezTo>
                  <a:cubicBezTo>
                    <a:pt x="87619" y="4897"/>
                    <a:pt x="87619" y="4897"/>
                    <a:pt x="87619" y="4897"/>
                  </a:cubicBezTo>
                  <a:lnTo>
                    <a:pt x="62222" y="11428"/>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2" name="Shape 878"/>
            <p:cNvSpPr/>
            <p:nvPr/>
          </p:nvSpPr>
          <p:spPr>
            <a:xfrm>
              <a:off x="7128028" y="2788799"/>
              <a:ext cx="212491" cy="340660"/>
            </a:xfrm>
            <a:custGeom>
              <a:avLst/>
              <a:gdLst/>
              <a:ahLst/>
              <a:cxnLst/>
              <a:rect l="0" t="0" r="0" b="0"/>
              <a:pathLst>
                <a:path w="120000" h="120000" extrusionOk="0">
                  <a:moveTo>
                    <a:pt x="38095" y="111683"/>
                  </a:moveTo>
                  <a:lnTo>
                    <a:pt x="37142" y="108712"/>
                  </a:lnTo>
                  <a:lnTo>
                    <a:pt x="33333" y="105742"/>
                  </a:lnTo>
                  <a:lnTo>
                    <a:pt x="31428" y="104554"/>
                  </a:lnTo>
                  <a:lnTo>
                    <a:pt x="31428" y="102772"/>
                  </a:lnTo>
                  <a:lnTo>
                    <a:pt x="34285" y="102178"/>
                  </a:lnTo>
                  <a:lnTo>
                    <a:pt x="40952" y="100990"/>
                  </a:lnTo>
                  <a:lnTo>
                    <a:pt x="48571" y="99801"/>
                  </a:lnTo>
                  <a:lnTo>
                    <a:pt x="120000" y="96237"/>
                  </a:lnTo>
                  <a:lnTo>
                    <a:pt x="119047" y="95643"/>
                  </a:lnTo>
                  <a:lnTo>
                    <a:pt x="115238" y="92673"/>
                  </a:lnTo>
                  <a:lnTo>
                    <a:pt x="114285" y="90891"/>
                  </a:lnTo>
                  <a:lnTo>
                    <a:pt x="112380" y="89108"/>
                  </a:lnTo>
                  <a:lnTo>
                    <a:pt x="113333" y="87920"/>
                  </a:lnTo>
                  <a:lnTo>
                    <a:pt x="115238" y="86732"/>
                  </a:lnTo>
                  <a:lnTo>
                    <a:pt x="114285" y="83762"/>
                  </a:lnTo>
                  <a:lnTo>
                    <a:pt x="112380" y="81980"/>
                  </a:lnTo>
                  <a:lnTo>
                    <a:pt x="110476" y="77227"/>
                  </a:lnTo>
                  <a:lnTo>
                    <a:pt x="110476" y="74257"/>
                  </a:lnTo>
                  <a:lnTo>
                    <a:pt x="113333" y="73069"/>
                  </a:lnTo>
                  <a:lnTo>
                    <a:pt x="114285" y="70693"/>
                  </a:lnTo>
                  <a:lnTo>
                    <a:pt x="110476" y="69504"/>
                  </a:lnTo>
                  <a:lnTo>
                    <a:pt x="115238" y="67722"/>
                  </a:lnTo>
                  <a:lnTo>
                    <a:pt x="116190" y="65346"/>
                  </a:lnTo>
                  <a:lnTo>
                    <a:pt x="114285" y="64158"/>
                  </a:lnTo>
                  <a:lnTo>
                    <a:pt x="113333" y="61782"/>
                  </a:lnTo>
                  <a:lnTo>
                    <a:pt x="113333" y="59405"/>
                  </a:lnTo>
                  <a:lnTo>
                    <a:pt x="109523" y="56435"/>
                  </a:lnTo>
                  <a:lnTo>
                    <a:pt x="102857" y="49306"/>
                  </a:lnTo>
                  <a:lnTo>
                    <a:pt x="100952" y="44554"/>
                  </a:lnTo>
                  <a:lnTo>
                    <a:pt x="91428" y="24356"/>
                  </a:lnTo>
                  <a:lnTo>
                    <a:pt x="84761" y="7128"/>
                  </a:lnTo>
                  <a:lnTo>
                    <a:pt x="82857" y="0"/>
                  </a:lnTo>
                  <a:lnTo>
                    <a:pt x="89523" y="0"/>
                  </a:lnTo>
                  <a:lnTo>
                    <a:pt x="89523" y="0"/>
                  </a:lnTo>
                  <a:lnTo>
                    <a:pt x="952" y="4158"/>
                  </a:lnTo>
                  <a:lnTo>
                    <a:pt x="952" y="8316"/>
                  </a:lnTo>
                  <a:lnTo>
                    <a:pt x="0" y="62970"/>
                  </a:lnTo>
                  <a:lnTo>
                    <a:pt x="0" y="92079"/>
                  </a:lnTo>
                  <a:lnTo>
                    <a:pt x="5714" y="116435"/>
                  </a:lnTo>
                  <a:lnTo>
                    <a:pt x="7619" y="116435"/>
                  </a:lnTo>
                  <a:lnTo>
                    <a:pt x="10476" y="117029"/>
                  </a:lnTo>
                  <a:lnTo>
                    <a:pt x="14285" y="117623"/>
                  </a:lnTo>
                  <a:lnTo>
                    <a:pt x="15238" y="115841"/>
                  </a:lnTo>
                  <a:lnTo>
                    <a:pt x="14285" y="113465"/>
                  </a:lnTo>
                  <a:lnTo>
                    <a:pt x="15238" y="111089"/>
                  </a:lnTo>
                  <a:lnTo>
                    <a:pt x="17142" y="109900"/>
                  </a:lnTo>
                  <a:lnTo>
                    <a:pt x="20000" y="109306"/>
                  </a:lnTo>
                  <a:lnTo>
                    <a:pt x="20952" y="110495"/>
                  </a:lnTo>
                  <a:lnTo>
                    <a:pt x="20952" y="112277"/>
                  </a:lnTo>
                  <a:lnTo>
                    <a:pt x="20000" y="113465"/>
                  </a:lnTo>
                  <a:lnTo>
                    <a:pt x="20952" y="114653"/>
                  </a:lnTo>
                  <a:lnTo>
                    <a:pt x="21904" y="115247"/>
                  </a:lnTo>
                  <a:lnTo>
                    <a:pt x="23809" y="115841"/>
                  </a:lnTo>
                  <a:lnTo>
                    <a:pt x="25714" y="117029"/>
                  </a:lnTo>
                  <a:lnTo>
                    <a:pt x="25714" y="118217"/>
                  </a:lnTo>
                  <a:lnTo>
                    <a:pt x="25714" y="118811"/>
                  </a:lnTo>
                  <a:lnTo>
                    <a:pt x="23809" y="120000"/>
                  </a:lnTo>
                  <a:lnTo>
                    <a:pt x="25714" y="119405"/>
                  </a:lnTo>
                  <a:lnTo>
                    <a:pt x="29523" y="118811"/>
                  </a:lnTo>
                  <a:lnTo>
                    <a:pt x="34285" y="118217"/>
                  </a:lnTo>
                  <a:lnTo>
                    <a:pt x="36190" y="117029"/>
                  </a:lnTo>
                  <a:lnTo>
                    <a:pt x="37142" y="117029"/>
                  </a:lnTo>
                  <a:lnTo>
                    <a:pt x="40952" y="116435"/>
                  </a:lnTo>
                  <a:lnTo>
                    <a:pt x="41904" y="115841"/>
                  </a:lnTo>
                  <a:lnTo>
                    <a:pt x="41904" y="115841"/>
                  </a:lnTo>
                  <a:lnTo>
                    <a:pt x="38095" y="11168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3" name="Shape 879"/>
            <p:cNvSpPr/>
            <p:nvPr/>
          </p:nvSpPr>
          <p:spPr>
            <a:xfrm>
              <a:off x="6942518" y="2800603"/>
              <a:ext cx="195628" cy="342347"/>
            </a:xfrm>
            <a:custGeom>
              <a:avLst/>
              <a:gdLst/>
              <a:ahLst/>
              <a:cxnLst/>
              <a:rect l="0" t="0" r="0" b="0"/>
              <a:pathLst>
                <a:path w="120000" h="120000" extrusionOk="0">
                  <a:moveTo>
                    <a:pt x="113793" y="87487"/>
                  </a:moveTo>
                  <a:lnTo>
                    <a:pt x="113793" y="58522"/>
                  </a:lnTo>
                  <a:lnTo>
                    <a:pt x="114827" y="4137"/>
                  </a:lnTo>
                  <a:lnTo>
                    <a:pt x="114827" y="0"/>
                  </a:lnTo>
                  <a:lnTo>
                    <a:pt x="42413" y="2955"/>
                  </a:lnTo>
                  <a:lnTo>
                    <a:pt x="42413" y="2955"/>
                  </a:lnTo>
                  <a:lnTo>
                    <a:pt x="43448" y="4729"/>
                  </a:lnTo>
                  <a:lnTo>
                    <a:pt x="39310" y="5911"/>
                  </a:lnTo>
                  <a:lnTo>
                    <a:pt x="37241" y="7093"/>
                  </a:lnTo>
                  <a:lnTo>
                    <a:pt x="36206" y="8866"/>
                  </a:lnTo>
                  <a:lnTo>
                    <a:pt x="34137" y="10049"/>
                  </a:lnTo>
                  <a:lnTo>
                    <a:pt x="33103" y="10049"/>
                  </a:lnTo>
                  <a:lnTo>
                    <a:pt x="31034" y="13004"/>
                  </a:lnTo>
                  <a:lnTo>
                    <a:pt x="31034" y="15369"/>
                  </a:lnTo>
                  <a:lnTo>
                    <a:pt x="27931" y="18325"/>
                  </a:lnTo>
                  <a:lnTo>
                    <a:pt x="22758" y="21871"/>
                  </a:lnTo>
                  <a:lnTo>
                    <a:pt x="19655" y="23645"/>
                  </a:lnTo>
                  <a:lnTo>
                    <a:pt x="18620" y="26009"/>
                  </a:lnTo>
                  <a:lnTo>
                    <a:pt x="20689" y="26600"/>
                  </a:lnTo>
                  <a:lnTo>
                    <a:pt x="18620" y="28374"/>
                  </a:lnTo>
                  <a:lnTo>
                    <a:pt x="16551" y="30738"/>
                  </a:lnTo>
                  <a:lnTo>
                    <a:pt x="17586" y="31921"/>
                  </a:lnTo>
                  <a:lnTo>
                    <a:pt x="16551" y="31921"/>
                  </a:lnTo>
                  <a:lnTo>
                    <a:pt x="13448" y="34285"/>
                  </a:lnTo>
                  <a:lnTo>
                    <a:pt x="11379" y="36059"/>
                  </a:lnTo>
                  <a:lnTo>
                    <a:pt x="12413" y="36650"/>
                  </a:lnTo>
                  <a:lnTo>
                    <a:pt x="11379" y="37832"/>
                  </a:lnTo>
                  <a:lnTo>
                    <a:pt x="11379" y="39014"/>
                  </a:lnTo>
                  <a:lnTo>
                    <a:pt x="12413" y="39605"/>
                  </a:lnTo>
                  <a:lnTo>
                    <a:pt x="14482" y="41379"/>
                  </a:lnTo>
                  <a:lnTo>
                    <a:pt x="14482" y="42561"/>
                  </a:lnTo>
                  <a:lnTo>
                    <a:pt x="14482" y="46108"/>
                  </a:lnTo>
                  <a:lnTo>
                    <a:pt x="15517" y="47881"/>
                  </a:lnTo>
                  <a:lnTo>
                    <a:pt x="14482" y="49655"/>
                  </a:lnTo>
                  <a:lnTo>
                    <a:pt x="12413" y="52610"/>
                  </a:lnTo>
                  <a:lnTo>
                    <a:pt x="11379" y="52610"/>
                  </a:lnTo>
                  <a:lnTo>
                    <a:pt x="14482" y="53793"/>
                  </a:lnTo>
                  <a:lnTo>
                    <a:pt x="15517" y="55566"/>
                  </a:lnTo>
                  <a:lnTo>
                    <a:pt x="15517" y="56748"/>
                  </a:lnTo>
                  <a:lnTo>
                    <a:pt x="11379" y="57931"/>
                  </a:lnTo>
                  <a:lnTo>
                    <a:pt x="14482" y="59113"/>
                  </a:lnTo>
                  <a:lnTo>
                    <a:pt x="15517" y="60295"/>
                  </a:lnTo>
                  <a:lnTo>
                    <a:pt x="15517" y="60886"/>
                  </a:lnTo>
                  <a:lnTo>
                    <a:pt x="16551" y="63842"/>
                  </a:lnTo>
                  <a:lnTo>
                    <a:pt x="16551" y="65024"/>
                  </a:lnTo>
                  <a:lnTo>
                    <a:pt x="19655" y="66206"/>
                  </a:lnTo>
                  <a:lnTo>
                    <a:pt x="20689" y="67980"/>
                  </a:lnTo>
                  <a:lnTo>
                    <a:pt x="19655" y="72709"/>
                  </a:lnTo>
                  <a:lnTo>
                    <a:pt x="16551" y="74482"/>
                  </a:lnTo>
                  <a:lnTo>
                    <a:pt x="15517" y="74482"/>
                  </a:lnTo>
                  <a:lnTo>
                    <a:pt x="15517" y="76847"/>
                  </a:lnTo>
                  <a:lnTo>
                    <a:pt x="14482" y="78029"/>
                  </a:lnTo>
                  <a:lnTo>
                    <a:pt x="10344" y="81576"/>
                  </a:lnTo>
                  <a:lnTo>
                    <a:pt x="8275" y="82758"/>
                  </a:lnTo>
                  <a:lnTo>
                    <a:pt x="7241" y="86896"/>
                  </a:lnTo>
                  <a:lnTo>
                    <a:pt x="6206" y="88078"/>
                  </a:lnTo>
                  <a:lnTo>
                    <a:pt x="5172" y="88669"/>
                  </a:lnTo>
                  <a:lnTo>
                    <a:pt x="4137" y="90443"/>
                  </a:lnTo>
                  <a:lnTo>
                    <a:pt x="4137" y="91625"/>
                  </a:lnTo>
                  <a:lnTo>
                    <a:pt x="4137" y="94581"/>
                  </a:lnTo>
                  <a:lnTo>
                    <a:pt x="1034" y="95763"/>
                  </a:lnTo>
                  <a:lnTo>
                    <a:pt x="0" y="96945"/>
                  </a:lnTo>
                  <a:lnTo>
                    <a:pt x="0" y="98719"/>
                  </a:lnTo>
                  <a:lnTo>
                    <a:pt x="1034" y="101083"/>
                  </a:lnTo>
                  <a:lnTo>
                    <a:pt x="68275" y="99310"/>
                  </a:lnTo>
                  <a:lnTo>
                    <a:pt x="67241" y="108768"/>
                  </a:lnTo>
                  <a:lnTo>
                    <a:pt x="69310" y="111133"/>
                  </a:lnTo>
                  <a:lnTo>
                    <a:pt x="72413" y="113497"/>
                  </a:lnTo>
                  <a:lnTo>
                    <a:pt x="73448" y="117635"/>
                  </a:lnTo>
                  <a:lnTo>
                    <a:pt x="73448" y="120000"/>
                  </a:lnTo>
                  <a:lnTo>
                    <a:pt x="73448" y="120000"/>
                  </a:lnTo>
                  <a:lnTo>
                    <a:pt x="74482" y="120000"/>
                  </a:lnTo>
                  <a:lnTo>
                    <a:pt x="79655" y="118226"/>
                  </a:lnTo>
                  <a:lnTo>
                    <a:pt x="81724" y="117635"/>
                  </a:lnTo>
                  <a:lnTo>
                    <a:pt x="84827" y="116453"/>
                  </a:lnTo>
                  <a:lnTo>
                    <a:pt x="84827" y="114088"/>
                  </a:lnTo>
                  <a:lnTo>
                    <a:pt x="88965" y="114088"/>
                  </a:lnTo>
                  <a:lnTo>
                    <a:pt x="92068" y="114088"/>
                  </a:lnTo>
                  <a:lnTo>
                    <a:pt x="96206" y="113497"/>
                  </a:lnTo>
                  <a:lnTo>
                    <a:pt x="101379" y="112315"/>
                  </a:lnTo>
                  <a:lnTo>
                    <a:pt x="105517" y="112315"/>
                  </a:lnTo>
                  <a:lnTo>
                    <a:pt x="107586" y="112315"/>
                  </a:lnTo>
                  <a:lnTo>
                    <a:pt x="110689" y="112315"/>
                  </a:lnTo>
                  <a:lnTo>
                    <a:pt x="112758" y="112315"/>
                  </a:lnTo>
                  <a:lnTo>
                    <a:pt x="116896" y="113497"/>
                  </a:lnTo>
                  <a:lnTo>
                    <a:pt x="118965" y="112315"/>
                  </a:lnTo>
                  <a:lnTo>
                    <a:pt x="120000" y="111724"/>
                  </a:lnTo>
                  <a:lnTo>
                    <a:pt x="120000" y="111724"/>
                  </a:lnTo>
                  <a:lnTo>
                    <a:pt x="120000" y="111724"/>
                  </a:lnTo>
                  <a:lnTo>
                    <a:pt x="113793" y="8748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4" name="Shape 880"/>
            <p:cNvSpPr/>
            <p:nvPr/>
          </p:nvSpPr>
          <p:spPr>
            <a:xfrm>
              <a:off x="7559757" y="2387425"/>
              <a:ext cx="242848" cy="177077"/>
            </a:xfrm>
            <a:custGeom>
              <a:avLst/>
              <a:gdLst/>
              <a:ahLst/>
              <a:cxnLst/>
              <a:rect l="0" t="0" r="0" b="0"/>
              <a:pathLst>
                <a:path w="120000" h="120000" extrusionOk="0">
                  <a:moveTo>
                    <a:pt x="94588" y="0"/>
                  </a:moveTo>
                  <a:cubicBezTo>
                    <a:pt x="0" y="23414"/>
                    <a:pt x="0" y="23414"/>
                    <a:pt x="0" y="23414"/>
                  </a:cubicBezTo>
                  <a:cubicBezTo>
                    <a:pt x="0" y="23414"/>
                    <a:pt x="0" y="23414"/>
                    <a:pt x="0" y="23414"/>
                  </a:cubicBezTo>
                  <a:cubicBezTo>
                    <a:pt x="2117" y="42926"/>
                    <a:pt x="2117" y="42926"/>
                    <a:pt x="2117" y="42926"/>
                  </a:cubicBezTo>
                  <a:cubicBezTo>
                    <a:pt x="4941" y="42926"/>
                    <a:pt x="4941" y="42926"/>
                    <a:pt x="4941" y="42926"/>
                  </a:cubicBezTo>
                  <a:cubicBezTo>
                    <a:pt x="11294" y="32195"/>
                    <a:pt x="11294" y="32195"/>
                    <a:pt x="11294" y="32195"/>
                  </a:cubicBezTo>
                  <a:cubicBezTo>
                    <a:pt x="15529" y="32195"/>
                    <a:pt x="15529" y="32195"/>
                    <a:pt x="15529" y="32195"/>
                  </a:cubicBezTo>
                  <a:cubicBezTo>
                    <a:pt x="19764" y="24390"/>
                    <a:pt x="19764" y="24390"/>
                    <a:pt x="19764" y="24390"/>
                  </a:cubicBezTo>
                  <a:cubicBezTo>
                    <a:pt x="21176" y="24390"/>
                    <a:pt x="21176" y="24390"/>
                    <a:pt x="21176" y="24390"/>
                  </a:cubicBezTo>
                  <a:cubicBezTo>
                    <a:pt x="21882" y="26341"/>
                    <a:pt x="21882" y="26341"/>
                    <a:pt x="21882" y="26341"/>
                  </a:cubicBezTo>
                  <a:cubicBezTo>
                    <a:pt x="26823" y="21463"/>
                    <a:pt x="26823" y="21463"/>
                    <a:pt x="26823" y="21463"/>
                  </a:cubicBezTo>
                  <a:cubicBezTo>
                    <a:pt x="28941" y="21463"/>
                    <a:pt x="28941" y="21463"/>
                    <a:pt x="28941" y="21463"/>
                  </a:cubicBezTo>
                  <a:cubicBezTo>
                    <a:pt x="34588" y="17560"/>
                    <a:pt x="34588" y="17560"/>
                    <a:pt x="34588" y="17560"/>
                  </a:cubicBezTo>
                  <a:cubicBezTo>
                    <a:pt x="44470" y="21463"/>
                    <a:pt x="44470" y="21463"/>
                    <a:pt x="44470" y="21463"/>
                  </a:cubicBezTo>
                  <a:cubicBezTo>
                    <a:pt x="47294" y="27317"/>
                    <a:pt x="47294" y="27317"/>
                    <a:pt x="47294" y="27317"/>
                  </a:cubicBezTo>
                  <a:cubicBezTo>
                    <a:pt x="49411" y="35121"/>
                    <a:pt x="49411" y="35121"/>
                    <a:pt x="49411" y="35121"/>
                  </a:cubicBezTo>
                  <a:cubicBezTo>
                    <a:pt x="50117" y="35121"/>
                    <a:pt x="50117" y="35121"/>
                    <a:pt x="50117" y="35121"/>
                  </a:cubicBezTo>
                  <a:cubicBezTo>
                    <a:pt x="58588" y="41951"/>
                    <a:pt x="58588" y="41951"/>
                    <a:pt x="58588" y="41951"/>
                  </a:cubicBezTo>
                  <a:cubicBezTo>
                    <a:pt x="62117" y="46829"/>
                    <a:pt x="62117" y="46829"/>
                    <a:pt x="62117" y="46829"/>
                  </a:cubicBezTo>
                  <a:cubicBezTo>
                    <a:pt x="65647" y="49756"/>
                    <a:pt x="65647" y="49756"/>
                    <a:pt x="65647" y="49756"/>
                  </a:cubicBezTo>
                  <a:cubicBezTo>
                    <a:pt x="66352" y="54634"/>
                    <a:pt x="66352" y="54634"/>
                    <a:pt x="66352" y="54634"/>
                  </a:cubicBezTo>
                  <a:cubicBezTo>
                    <a:pt x="64941" y="58536"/>
                    <a:pt x="64941" y="58536"/>
                    <a:pt x="64941" y="58536"/>
                  </a:cubicBezTo>
                  <a:cubicBezTo>
                    <a:pt x="62117" y="59512"/>
                    <a:pt x="62117" y="59512"/>
                    <a:pt x="62117" y="59512"/>
                  </a:cubicBezTo>
                  <a:cubicBezTo>
                    <a:pt x="62823" y="72195"/>
                    <a:pt x="62823" y="72195"/>
                    <a:pt x="62823" y="72195"/>
                  </a:cubicBezTo>
                  <a:cubicBezTo>
                    <a:pt x="64235" y="74146"/>
                    <a:pt x="64235" y="74146"/>
                    <a:pt x="64235" y="74146"/>
                  </a:cubicBezTo>
                  <a:cubicBezTo>
                    <a:pt x="66352" y="73170"/>
                    <a:pt x="66352" y="73170"/>
                    <a:pt x="66352" y="73170"/>
                  </a:cubicBezTo>
                  <a:cubicBezTo>
                    <a:pt x="68470" y="72195"/>
                    <a:pt x="68470" y="72195"/>
                    <a:pt x="68470" y="72195"/>
                  </a:cubicBezTo>
                  <a:cubicBezTo>
                    <a:pt x="71294" y="73170"/>
                    <a:pt x="71294" y="73170"/>
                    <a:pt x="71294" y="73170"/>
                  </a:cubicBezTo>
                  <a:cubicBezTo>
                    <a:pt x="72000" y="74146"/>
                    <a:pt x="72000" y="74146"/>
                    <a:pt x="72000" y="74146"/>
                  </a:cubicBezTo>
                  <a:cubicBezTo>
                    <a:pt x="74823" y="73170"/>
                    <a:pt x="74823" y="73170"/>
                    <a:pt x="74823" y="73170"/>
                  </a:cubicBezTo>
                  <a:cubicBezTo>
                    <a:pt x="84000" y="74146"/>
                    <a:pt x="84000" y="74146"/>
                    <a:pt x="84000" y="74146"/>
                  </a:cubicBezTo>
                  <a:cubicBezTo>
                    <a:pt x="86117" y="76097"/>
                    <a:pt x="86117" y="76097"/>
                    <a:pt x="86117" y="76097"/>
                  </a:cubicBezTo>
                  <a:cubicBezTo>
                    <a:pt x="88941" y="78048"/>
                    <a:pt x="88941" y="78048"/>
                    <a:pt x="88941" y="78048"/>
                  </a:cubicBezTo>
                  <a:cubicBezTo>
                    <a:pt x="91058" y="77073"/>
                    <a:pt x="91058" y="77073"/>
                    <a:pt x="91058" y="77073"/>
                  </a:cubicBezTo>
                  <a:cubicBezTo>
                    <a:pt x="89647" y="73170"/>
                    <a:pt x="89647" y="73170"/>
                    <a:pt x="89647" y="73170"/>
                  </a:cubicBezTo>
                  <a:cubicBezTo>
                    <a:pt x="87529" y="70243"/>
                    <a:pt x="87529" y="70243"/>
                    <a:pt x="87529" y="70243"/>
                  </a:cubicBezTo>
                  <a:cubicBezTo>
                    <a:pt x="87529" y="67317"/>
                    <a:pt x="87529" y="67317"/>
                    <a:pt x="87529" y="67317"/>
                  </a:cubicBezTo>
                  <a:cubicBezTo>
                    <a:pt x="87529" y="66341"/>
                    <a:pt x="87529" y="66341"/>
                    <a:pt x="87529" y="66341"/>
                  </a:cubicBezTo>
                  <a:cubicBezTo>
                    <a:pt x="83294" y="58536"/>
                    <a:pt x="83294" y="58536"/>
                    <a:pt x="83294" y="58536"/>
                  </a:cubicBezTo>
                  <a:cubicBezTo>
                    <a:pt x="81882" y="55609"/>
                    <a:pt x="81882" y="55609"/>
                    <a:pt x="81882" y="55609"/>
                  </a:cubicBezTo>
                  <a:cubicBezTo>
                    <a:pt x="81882" y="48780"/>
                    <a:pt x="81882" y="48780"/>
                    <a:pt x="81882" y="48780"/>
                  </a:cubicBezTo>
                  <a:cubicBezTo>
                    <a:pt x="81176" y="41951"/>
                    <a:pt x="81176" y="41951"/>
                    <a:pt x="81176" y="41951"/>
                  </a:cubicBezTo>
                  <a:cubicBezTo>
                    <a:pt x="81882" y="35121"/>
                    <a:pt x="81882" y="35121"/>
                    <a:pt x="81882" y="35121"/>
                  </a:cubicBezTo>
                  <a:cubicBezTo>
                    <a:pt x="79764" y="30243"/>
                    <a:pt x="79764" y="30243"/>
                    <a:pt x="79764" y="30243"/>
                  </a:cubicBezTo>
                  <a:cubicBezTo>
                    <a:pt x="78352" y="27317"/>
                    <a:pt x="78352" y="27317"/>
                    <a:pt x="78352" y="27317"/>
                  </a:cubicBezTo>
                  <a:cubicBezTo>
                    <a:pt x="81176" y="27317"/>
                    <a:pt x="81176" y="27317"/>
                    <a:pt x="81176" y="27317"/>
                  </a:cubicBezTo>
                  <a:cubicBezTo>
                    <a:pt x="83294" y="21463"/>
                    <a:pt x="83294" y="21463"/>
                    <a:pt x="83294" y="21463"/>
                  </a:cubicBezTo>
                  <a:cubicBezTo>
                    <a:pt x="87529" y="17560"/>
                    <a:pt x="87529" y="17560"/>
                    <a:pt x="87529" y="17560"/>
                  </a:cubicBezTo>
                  <a:cubicBezTo>
                    <a:pt x="89647" y="11707"/>
                    <a:pt x="89647" y="11707"/>
                    <a:pt x="89647" y="11707"/>
                  </a:cubicBezTo>
                  <a:cubicBezTo>
                    <a:pt x="91058" y="12682"/>
                    <a:pt x="91058" y="12682"/>
                    <a:pt x="91058" y="12682"/>
                  </a:cubicBezTo>
                  <a:cubicBezTo>
                    <a:pt x="90352" y="19512"/>
                    <a:pt x="90352" y="19512"/>
                    <a:pt x="90352" y="19512"/>
                  </a:cubicBezTo>
                  <a:cubicBezTo>
                    <a:pt x="88235" y="20487"/>
                    <a:pt x="88235" y="20487"/>
                    <a:pt x="88235" y="20487"/>
                  </a:cubicBezTo>
                  <a:cubicBezTo>
                    <a:pt x="86823" y="26341"/>
                    <a:pt x="86823" y="26341"/>
                    <a:pt x="86823" y="26341"/>
                  </a:cubicBezTo>
                  <a:cubicBezTo>
                    <a:pt x="86823" y="30243"/>
                    <a:pt x="86823" y="30243"/>
                    <a:pt x="86823" y="30243"/>
                  </a:cubicBezTo>
                  <a:cubicBezTo>
                    <a:pt x="89647" y="30243"/>
                    <a:pt x="89647" y="30243"/>
                    <a:pt x="89647" y="30243"/>
                  </a:cubicBezTo>
                  <a:cubicBezTo>
                    <a:pt x="86117" y="35121"/>
                    <a:pt x="86117" y="35121"/>
                    <a:pt x="86117" y="35121"/>
                  </a:cubicBezTo>
                  <a:cubicBezTo>
                    <a:pt x="84705" y="38048"/>
                    <a:pt x="84705" y="38048"/>
                    <a:pt x="84705" y="38048"/>
                  </a:cubicBezTo>
                  <a:cubicBezTo>
                    <a:pt x="88941" y="40000"/>
                    <a:pt x="88941" y="40000"/>
                    <a:pt x="88941" y="40000"/>
                  </a:cubicBezTo>
                  <a:cubicBezTo>
                    <a:pt x="90352" y="40975"/>
                    <a:pt x="90352" y="40975"/>
                    <a:pt x="90352" y="40975"/>
                  </a:cubicBezTo>
                  <a:cubicBezTo>
                    <a:pt x="92470" y="44878"/>
                    <a:pt x="92470" y="44878"/>
                    <a:pt x="92470" y="44878"/>
                  </a:cubicBezTo>
                  <a:cubicBezTo>
                    <a:pt x="91764" y="45853"/>
                    <a:pt x="91764" y="45853"/>
                    <a:pt x="91764" y="45853"/>
                  </a:cubicBezTo>
                  <a:cubicBezTo>
                    <a:pt x="94588" y="49756"/>
                    <a:pt x="94588" y="49756"/>
                    <a:pt x="94588" y="49756"/>
                  </a:cubicBezTo>
                  <a:cubicBezTo>
                    <a:pt x="94588" y="51707"/>
                    <a:pt x="94588" y="51707"/>
                    <a:pt x="94588" y="51707"/>
                  </a:cubicBezTo>
                  <a:cubicBezTo>
                    <a:pt x="91764" y="55609"/>
                    <a:pt x="91764" y="55609"/>
                    <a:pt x="91764" y="55609"/>
                  </a:cubicBezTo>
                  <a:cubicBezTo>
                    <a:pt x="89647" y="55609"/>
                    <a:pt x="89647" y="55609"/>
                    <a:pt x="89647" y="55609"/>
                  </a:cubicBezTo>
                  <a:cubicBezTo>
                    <a:pt x="90352" y="59512"/>
                    <a:pt x="90352" y="59512"/>
                    <a:pt x="90352" y="59512"/>
                  </a:cubicBezTo>
                  <a:cubicBezTo>
                    <a:pt x="89647" y="61463"/>
                    <a:pt x="89647" y="61463"/>
                    <a:pt x="89647" y="61463"/>
                  </a:cubicBezTo>
                  <a:cubicBezTo>
                    <a:pt x="91058" y="63414"/>
                    <a:pt x="91058" y="63414"/>
                    <a:pt x="91058" y="63414"/>
                  </a:cubicBezTo>
                  <a:cubicBezTo>
                    <a:pt x="93882" y="64390"/>
                    <a:pt x="93882" y="64390"/>
                    <a:pt x="93882" y="64390"/>
                  </a:cubicBezTo>
                  <a:cubicBezTo>
                    <a:pt x="98117" y="64390"/>
                    <a:pt x="98117" y="64390"/>
                    <a:pt x="98117" y="64390"/>
                  </a:cubicBezTo>
                  <a:cubicBezTo>
                    <a:pt x="100941" y="67317"/>
                    <a:pt x="100941" y="67317"/>
                    <a:pt x="100941" y="67317"/>
                  </a:cubicBezTo>
                  <a:cubicBezTo>
                    <a:pt x="103058" y="73170"/>
                    <a:pt x="103058" y="73170"/>
                    <a:pt x="103058" y="73170"/>
                  </a:cubicBezTo>
                  <a:cubicBezTo>
                    <a:pt x="104470" y="78048"/>
                    <a:pt x="104470" y="78048"/>
                    <a:pt x="104470" y="78048"/>
                  </a:cubicBezTo>
                  <a:cubicBezTo>
                    <a:pt x="103764" y="79024"/>
                    <a:pt x="103764" y="79024"/>
                    <a:pt x="103764" y="79024"/>
                  </a:cubicBezTo>
                  <a:cubicBezTo>
                    <a:pt x="105882" y="81951"/>
                    <a:pt x="105882" y="81951"/>
                    <a:pt x="105882" y="81951"/>
                  </a:cubicBezTo>
                  <a:cubicBezTo>
                    <a:pt x="107294" y="86829"/>
                    <a:pt x="107294" y="86829"/>
                    <a:pt x="107294" y="86829"/>
                  </a:cubicBezTo>
                  <a:cubicBezTo>
                    <a:pt x="105176" y="95609"/>
                    <a:pt x="105176" y="95609"/>
                    <a:pt x="105176" y="95609"/>
                  </a:cubicBezTo>
                  <a:cubicBezTo>
                    <a:pt x="104470" y="101463"/>
                    <a:pt x="104470" y="101463"/>
                    <a:pt x="104470" y="101463"/>
                  </a:cubicBezTo>
                  <a:cubicBezTo>
                    <a:pt x="104470" y="111219"/>
                    <a:pt x="104470" y="111219"/>
                    <a:pt x="104470" y="111219"/>
                  </a:cubicBezTo>
                  <a:cubicBezTo>
                    <a:pt x="105176" y="117073"/>
                    <a:pt x="105176" y="117073"/>
                    <a:pt x="105176" y="117073"/>
                  </a:cubicBezTo>
                  <a:cubicBezTo>
                    <a:pt x="106588" y="120000"/>
                    <a:pt x="106588" y="120000"/>
                    <a:pt x="106588" y="120000"/>
                  </a:cubicBezTo>
                  <a:cubicBezTo>
                    <a:pt x="108000" y="113170"/>
                    <a:pt x="108000" y="113170"/>
                    <a:pt x="108000" y="113170"/>
                  </a:cubicBezTo>
                  <a:cubicBezTo>
                    <a:pt x="108705" y="102439"/>
                    <a:pt x="108705" y="102439"/>
                    <a:pt x="108705" y="102439"/>
                  </a:cubicBezTo>
                  <a:cubicBezTo>
                    <a:pt x="110823" y="99512"/>
                    <a:pt x="110823" y="99512"/>
                    <a:pt x="110823" y="99512"/>
                  </a:cubicBezTo>
                  <a:cubicBezTo>
                    <a:pt x="110823" y="96585"/>
                    <a:pt x="110823" y="96585"/>
                    <a:pt x="110823" y="96585"/>
                  </a:cubicBezTo>
                  <a:cubicBezTo>
                    <a:pt x="110823" y="94634"/>
                    <a:pt x="110823" y="94634"/>
                    <a:pt x="110823" y="94634"/>
                  </a:cubicBezTo>
                  <a:cubicBezTo>
                    <a:pt x="112941" y="92682"/>
                    <a:pt x="112941" y="92682"/>
                    <a:pt x="112941" y="92682"/>
                  </a:cubicBezTo>
                  <a:cubicBezTo>
                    <a:pt x="115058" y="88780"/>
                    <a:pt x="115058" y="88780"/>
                    <a:pt x="115058" y="88780"/>
                  </a:cubicBezTo>
                  <a:cubicBezTo>
                    <a:pt x="115058" y="80000"/>
                    <a:pt x="115058" y="80000"/>
                    <a:pt x="115058" y="80000"/>
                  </a:cubicBezTo>
                  <a:cubicBezTo>
                    <a:pt x="115058" y="77073"/>
                    <a:pt x="115058" y="77073"/>
                    <a:pt x="115058" y="77073"/>
                  </a:cubicBezTo>
                  <a:cubicBezTo>
                    <a:pt x="115058" y="73170"/>
                    <a:pt x="115058" y="73170"/>
                    <a:pt x="115058" y="73170"/>
                  </a:cubicBezTo>
                  <a:cubicBezTo>
                    <a:pt x="117882" y="69268"/>
                    <a:pt x="117882" y="69268"/>
                    <a:pt x="117882" y="69268"/>
                  </a:cubicBezTo>
                  <a:cubicBezTo>
                    <a:pt x="118588" y="72195"/>
                    <a:pt x="118588" y="72195"/>
                    <a:pt x="118588" y="72195"/>
                  </a:cubicBezTo>
                  <a:cubicBezTo>
                    <a:pt x="117882" y="75121"/>
                    <a:pt x="117882" y="75121"/>
                    <a:pt x="117882" y="75121"/>
                  </a:cubicBezTo>
                  <a:cubicBezTo>
                    <a:pt x="117882" y="75121"/>
                    <a:pt x="116470" y="78048"/>
                    <a:pt x="116470" y="78048"/>
                  </a:cubicBezTo>
                  <a:cubicBezTo>
                    <a:pt x="117176" y="79024"/>
                    <a:pt x="118588" y="80000"/>
                    <a:pt x="118588" y="80000"/>
                  </a:cubicBezTo>
                  <a:cubicBezTo>
                    <a:pt x="120000" y="75121"/>
                    <a:pt x="120000" y="75121"/>
                    <a:pt x="120000" y="75121"/>
                  </a:cubicBezTo>
                  <a:cubicBezTo>
                    <a:pt x="120000" y="66341"/>
                    <a:pt x="120000" y="66341"/>
                    <a:pt x="120000" y="66341"/>
                  </a:cubicBezTo>
                  <a:cubicBezTo>
                    <a:pt x="119294" y="52682"/>
                    <a:pt x="119294" y="52682"/>
                    <a:pt x="119294" y="52682"/>
                  </a:cubicBezTo>
                  <a:cubicBezTo>
                    <a:pt x="119294" y="52682"/>
                    <a:pt x="119294" y="52682"/>
                    <a:pt x="119294" y="52682"/>
                  </a:cubicBezTo>
                  <a:cubicBezTo>
                    <a:pt x="104470" y="55609"/>
                    <a:pt x="104470" y="55609"/>
                    <a:pt x="104470" y="55609"/>
                  </a:cubicBezTo>
                  <a:lnTo>
                    <a:pt x="94588" y="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5" name="Shape 881"/>
            <p:cNvSpPr/>
            <p:nvPr/>
          </p:nvSpPr>
          <p:spPr>
            <a:xfrm>
              <a:off x="7411350" y="2367189"/>
              <a:ext cx="249594" cy="246220"/>
            </a:xfrm>
            <a:custGeom>
              <a:avLst/>
              <a:gdLst/>
              <a:ahLst/>
              <a:cxnLst/>
              <a:rect l="0" t="0" r="0" b="0"/>
              <a:pathLst>
                <a:path w="120000" h="120000" extrusionOk="0">
                  <a:moveTo>
                    <a:pt x="17027" y="111780"/>
                  </a:moveTo>
                  <a:lnTo>
                    <a:pt x="19459" y="111780"/>
                  </a:lnTo>
                  <a:lnTo>
                    <a:pt x="20270" y="114246"/>
                  </a:lnTo>
                  <a:lnTo>
                    <a:pt x="25135" y="118356"/>
                  </a:lnTo>
                  <a:lnTo>
                    <a:pt x="29189" y="119999"/>
                  </a:lnTo>
                  <a:lnTo>
                    <a:pt x="30810" y="119999"/>
                  </a:lnTo>
                  <a:lnTo>
                    <a:pt x="35675" y="114246"/>
                  </a:lnTo>
                  <a:lnTo>
                    <a:pt x="38918" y="116712"/>
                  </a:lnTo>
                  <a:lnTo>
                    <a:pt x="46216" y="115068"/>
                  </a:lnTo>
                  <a:lnTo>
                    <a:pt x="51891" y="110136"/>
                  </a:lnTo>
                  <a:lnTo>
                    <a:pt x="60810" y="105205"/>
                  </a:lnTo>
                  <a:lnTo>
                    <a:pt x="64054" y="102739"/>
                  </a:lnTo>
                  <a:lnTo>
                    <a:pt x="63243" y="96164"/>
                  </a:lnTo>
                  <a:lnTo>
                    <a:pt x="64054" y="92054"/>
                  </a:lnTo>
                  <a:lnTo>
                    <a:pt x="68108" y="87945"/>
                  </a:lnTo>
                  <a:lnTo>
                    <a:pt x="70540" y="81369"/>
                  </a:lnTo>
                  <a:lnTo>
                    <a:pt x="72972" y="71506"/>
                  </a:lnTo>
                  <a:lnTo>
                    <a:pt x="73783" y="65753"/>
                  </a:lnTo>
                  <a:lnTo>
                    <a:pt x="77027" y="67397"/>
                  </a:lnTo>
                  <a:lnTo>
                    <a:pt x="81081" y="69041"/>
                  </a:lnTo>
                  <a:lnTo>
                    <a:pt x="82702" y="69863"/>
                  </a:lnTo>
                  <a:lnTo>
                    <a:pt x="83513" y="68219"/>
                  </a:lnTo>
                  <a:lnTo>
                    <a:pt x="85945" y="61643"/>
                  </a:lnTo>
                  <a:lnTo>
                    <a:pt x="87567" y="58356"/>
                  </a:lnTo>
                  <a:lnTo>
                    <a:pt x="88378" y="55068"/>
                  </a:lnTo>
                  <a:lnTo>
                    <a:pt x="89189" y="55068"/>
                  </a:lnTo>
                  <a:lnTo>
                    <a:pt x="91621" y="55068"/>
                  </a:lnTo>
                  <a:lnTo>
                    <a:pt x="92432" y="56712"/>
                  </a:lnTo>
                  <a:lnTo>
                    <a:pt x="96486" y="49315"/>
                  </a:lnTo>
                  <a:lnTo>
                    <a:pt x="98918" y="46849"/>
                  </a:lnTo>
                  <a:lnTo>
                    <a:pt x="100540" y="44383"/>
                  </a:lnTo>
                  <a:lnTo>
                    <a:pt x="102162" y="38630"/>
                  </a:lnTo>
                  <a:lnTo>
                    <a:pt x="102162" y="32054"/>
                  </a:lnTo>
                  <a:lnTo>
                    <a:pt x="109459" y="36164"/>
                  </a:lnTo>
                  <a:lnTo>
                    <a:pt x="114324" y="38630"/>
                  </a:lnTo>
                  <a:lnTo>
                    <a:pt x="115945" y="38630"/>
                  </a:lnTo>
                  <a:lnTo>
                    <a:pt x="118378" y="36164"/>
                  </a:lnTo>
                  <a:lnTo>
                    <a:pt x="120000" y="35342"/>
                  </a:lnTo>
                  <a:lnTo>
                    <a:pt x="119189" y="35342"/>
                  </a:lnTo>
                  <a:lnTo>
                    <a:pt x="117567" y="29589"/>
                  </a:lnTo>
                  <a:lnTo>
                    <a:pt x="114324" y="25479"/>
                  </a:lnTo>
                  <a:lnTo>
                    <a:pt x="105405" y="23013"/>
                  </a:lnTo>
                  <a:lnTo>
                    <a:pt x="99729" y="25479"/>
                  </a:lnTo>
                  <a:lnTo>
                    <a:pt x="97297" y="25479"/>
                  </a:lnTo>
                  <a:lnTo>
                    <a:pt x="92432" y="28767"/>
                  </a:lnTo>
                  <a:lnTo>
                    <a:pt x="91621" y="27945"/>
                  </a:lnTo>
                  <a:lnTo>
                    <a:pt x="90810" y="27945"/>
                  </a:lnTo>
                  <a:lnTo>
                    <a:pt x="86756" y="32876"/>
                  </a:lnTo>
                  <a:lnTo>
                    <a:pt x="82702" y="32876"/>
                  </a:lnTo>
                  <a:lnTo>
                    <a:pt x="76216" y="41095"/>
                  </a:lnTo>
                  <a:lnTo>
                    <a:pt x="73783" y="41095"/>
                  </a:lnTo>
                  <a:lnTo>
                    <a:pt x="71351" y="27123"/>
                  </a:lnTo>
                  <a:lnTo>
                    <a:pt x="46216" y="32054"/>
                  </a:lnTo>
                  <a:lnTo>
                    <a:pt x="41351" y="0"/>
                  </a:lnTo>
                  <a:lnTo>
                    <a:pt x="38918" y="0"/>
                  </a:lnTo>
                  <a:lnTo>
                    <a:pt x="38108" y="2465"/>
                  </a:lnTo>
                  <a:lnTo>
                    <a:pt x="38918" y="4931"/>
                  </a:lnTo>
                  <a:lnTo>
                    <a:pt x="38918" y="5753"/>
                  </a:lnTo>
                  <a:lnTo>
                    <a:pt x="38918" y="12328"/>
                  </a:lnTo>
                  <a:lnTo>
                    <a:pt x="38918" y="15616"/>
                  </a:lnTo>
                  <a:lnTo>
                    <a:pt x="38108" y="18082"/>
                  </a:lnTo>
                  <a:lnTo>
                    <a:pt x="38108" y="23013"/>
                  </a:lnTo>
                  <a:lnTo>
                    <a:pt x="37297" y="29589"/>
                  </a:lnTo>
                  <a:lnTo>
                    <a:pt x="37297" y="32054"/>
                  </a:lnTo>
                  <a:lnTo>
                    <a:pt x="35675" y="36164"/>
                  </a:lnTo>
                  <a:lnTo>
                    <a:pt x="29189" y="41917"/>
                  </a:lnTo>
                  <a:lnTo>
                    <a:pt x="26756" y="45205"/>
                  </a:lnTo>
                  <a:lnTo>
                    <a:pt x="22702" y="45205"/>
                  </a:lnTo>
                  <a:lnTo>
                    <a:pt x="19459" y="50136"/>
                  </a:lnTo>
                  <a:lnTo>
                    <a:pt x="17027" y="53424"/>
                  </a:lnTo>
                  <a:lnTo>
                    <a:pt x="16216" y="61643"/>
                  </a:lnTo>
                  <a:lnTo>
                    <a:pt x="15405" y="62465"/>
                  </a:lnTo>
                  <a:lnTo>
                    <a:pt x="12162" y="59999"/>
                  </a:lnTo>
                  <a:lnTo>
                    <a:pt x="9729" y="62465"/>
                  </a:lnTo>
                  <a:lnTo>
                    <a:pt x="7297" y="71506"/>
                  </a:lnTo>
                  <a:lnTo>
                    <a:pt x="7297" y="74794"/>
                  </a:lnTo>
                  <a:lnTo>
                    <a:pt x="5675" y="77260"/>
                  </a:lnTo>
                  <a:lnTo>
                    <a:pt x="2432" y="80547"/>
                  </a:lnTo>
                  <a:lnTo>
                    <a:pt x="0" y="83013"/>
                  </a:lnTo>
                  <a:lnTo>
                    <a:pt x="2432" y="93698"/>
                  </a:lnTo>
                  <a:lnTo>
                    <a:pt x="4054" y="98630"/>
                  </a:lnTo>
                  <a:lnTo>
                    <a:pt x="8108" y="104383"/>
                  </a:lnTo>
                  <a:lnTo>
                    <a:pt x="12162" y="108493"/>
                  </a:lnTo>
                  <a:lnTo>
                    <a:pt x="15405" y="113424"/>
                  </a:lnTo>
                  <a:lnTo>
                    <a:pt x="16216" y="113424"/>
                  </a:lnTo>
                  <a:lnTo>
                    <a:pt x="17027" y="11178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6" name="Shape 882"/>
            <p:cNvSpPr/>
            <p:nvPr/>
          </p:nvSpPr>
          <p:spPr>
            <a:xfrm>
              <a:off x="7045392" y="2498731"/>
              <a:ext cx="397999" cy="205745"/>
            </a:xfrm>
            <a:custGeom>
              <a:avLst/>
              <a:gdLst/>
              <a:ahLst/>
              <a:cxnLst/>
              <a:rect l="0" t="0" r="0" b="0"/>
              <a:pathLst>
                <a:path w="120000" h="120000" extrusionOk="0">
                  <a:moveTo>
                    <a:pt x="102711" y="92459"/>
                  </a:moveTo>
                  <a:lnTo>
                    <a:pt x="105254" y="89508"/>
                  </a:lnTo>
                  <a:lnTo>
                    <a:pt x="106779" y="87540"/>
                  </a:lnTo>
                  <a:lnTo>
                    <a:pt x="108813" y="86557"/>
                  </a:lnTo>
                  <a:lnTo>
                    <a:pt x="110338" y="77704"/>
                  </a:lnTo>
                  <a:lnTo>
                    <a:pt x="111864" y="72786"/>
                  </a:lnTo>
                  <a:lnTo>
                    <a:pt x="117457" y="68852"/>
                  </a:lnTo>
                  <a:lnTo>
                    <a:pt x="119491" y="62950"/>
                  </a:lnTo>
                  <a:lnTo>
                    <a:pt x="120000" y="59016"/>
                  </a:lnTo>
                  <a:lnTo>
                    <a:pt x="117966" y="53114"/>
                  </a:lnTo>
                  <a:lnTo>
                    <a:pt x="115423" y="48196"/>
                  </a:lnTo>
                  <a:lnTo>
                    <a:pt x="112881" y="41311"/>
                  </a:lnTo>
                  <a:lnTo>
                    <a:pt x="111864" y="35409"/>
                  </a:lnTo>
                  <a:lnTo>
                    <a:pt x="110338" y="22622"/>
                  </a:lnTo>
                  <a:lnTo>
                    <a:pt x="110847" y="21639"/>
                  </a:lnTo>
                  <a:lnTo>
                    <a:pt x="109322" y="21639"/>
                  </a:lnTo>
                  <a:lnTo>
                    <a:pt x="107288" y="17704"/>
                  </a:lnTo>
                  <a:lnTo>
                    <a:pt x="105254" y="12786"/>
                  </a:lnTo>
                  <a:lnTo>
                    <a:pt x="103728" y="9836"/>
                  </a:lnTo>
                  <a:lnTo>
                    <a:pt x="103220" y="10819"/>
                  </a:lnTo>
                  <a:lnTo>
                    <a:pt x="102203" y="11803"/>
                  </a:lnTo>
                  <a:lnTo>
                    <a:pt x="101186" y="14754"/>
                  </a:lnTo>
                  <a:lnTo>
                    <a:pt x="100677" y="15737"/>
                  </a:lnTo>
                  <a:lnTo>
                    <a:pt x="97627" y="16721"/>
                  </a:lnTo>
                  <a:lnTo>
                    <a:pt x="95084" y="14754"/>
                  </a:lnTo>
                  <a:lnTo>
                    <a:pt x="93559" y="12786"/>
                  </a:lnTo>
                  <a:lnTo>
                    <a:pt x="93050" y="13770"/>
                  </a:lnTo>
                  <a:lnTo>
                    <a:pt x="92033" y="15737"/>
                  </a:lnTo>
                  <a:lnTo>
                    <a:pt x="92033" y="16721"/>
                  </a:lnTo>
                  <a:lnTo>
                    <a:pt x="90508" y="17704"/>
                  </a:lnTo>
                  <a:lnTo>
                    <a:pt x="89491" y="15737"/>
                  </a:lnTo>
                  <a:lnTo>
                    <a:pt x="88474" y="14754"/>
                  </a:lnTo>
                  <a:lnTo>
                    <a:pt x="86949" y="13770"/>
                  </a:lnTo>
                  <a:lnTo>
                    <a:pt x="84406" y="12786"/>
                  </a:lnTo>
                  <a:lnTo>
                    <a:pt x="83898" y="10819"/>
                  </a:lnTo>
                  <a:lnTo>
                    <a:pt x="82881" y="6885"/>
                  </a:lnTo>
                  <a:lnTo>
                    <a:pt x="80847" y="3934"/>
                  </a:lnTo>
                  <a:lnTo>
                    <a:pt x="78305" y="0"/>
                  </a:lnTo>
                  <a:lnTo>
                    <a:pt x="77796" y="983"/>
                  </a:lnTo>
                  <a:lnTo>
                    <a:pt x="75254" y="2950"/>
                  </a:lnTo>
                  <a:lnTo>
                    <a:pt x="72711" y="983"/>
                  </a:lnTo>
                  <a:lnTo>
                    <a:pt x="71694" y="1967"/>
                  </a:lnTo>
                  <a:lnTo>
                    <a:pt x="72203" y="5901"/>
                  </a:lnTo>
                  <a:lnTo>
                    <a:pt x="73220" y="6885"/>
                  </a:lnTo>
                  <a:lnTo>
                    <a:pt x="72711" y="8852"/>
                  </a:lnTo>
                  <a:lnTo>
                    <a:pt x="73220" y="14754"/>
                  </a:lnTo>
                  <a:lnTo>
                    <a:pt x="72203" y="16721"/>
                  </a:lnTo>
                  <a:lnTo>
                    <a:pt x="70169" y="16721"/>
                  </a:lnTo>
                  <a:lnTo>
                    <a:pt x="68135" y="18688"/>
                  </a:lnTo>
                  <a:lnTo>
                    <a:pt x="64067" y="19672"/>
                  </a:lnTo>
                  <a:lnTo>
                    <a:pt x="63559" y="20655"/>
                  </a:lnTo>
                  <a:lnTo>
                    <a:pt x="63559" y="22622"/>
                  </a:lnTo>
                  <a:lnTo>
                    <a:pt x="63050" y="24590"/>
                  </a:lnTo>
                  <a:lnTo>
                    <a:pt x="63050" y="28524"/>
                  </a:lnTo>
                  <a:lnTo>
                    <a:pt x="62033" y="32459"/>
                  </a:lnTo>
                  <a:lnTo>
                    <a:pt x="61016" y="36393"/>
                  </a:lnTo>
                  <a:lnTo>
                    <a:pt x="60000" y="38360"/>
                  </a:lnTo>
                  <a:lnTo>
                    <a:pt x="58474" y="38360"/>
                  </a:lnTo>
                  <a:lnTo>
                    <a:pt x="56949" y="43278"/>
                  </a:lnTo>
                  <a:lnTo>
                    <a:pt x="56949" y="46229"/>
                  </a:lnTo>
                  <a:lnTo>
                    <a:pt x="55932" y="50163"/>
                  </a:lnTo>
                  <a:lnTo>
                    <a:pt x="52881" y="51147"/>
                  </a:lnTo>
                  <a:lnTo>
                    <a:pt x="52372" y="50163"/>
                  </a:lnTo>
                  <a:lnTo>
                    <a:pt x="50847" y="47213"/>
                  </a:lnTo>
                  <a:lnTo>
                    <a:pt x="50338" y="43278"/>
                  </a:lnTo>
                  <a:lnTo>
                    <a:pt x="49322" y="43278"/>
                  </a:lnTo>
                  <a:lnTo>
                    <a:pt x="48813" y="47213"/>
                  </a:lnTo>
                  <a:lnTo>
                    <a:pt x="47288" y="50163"/>
                  </a:lnTo>
                  <a:lnTo>
                    <a:pt x="47288" y="54098"/>
                  </a:lnTo>
                  <a:lnTo>
                    <a:pt x="46779" y="57049"/>
                  </a:lnTo>
                  <a:lnTo>
                    <a:pt x="44745" y="56065"/>
                  </a:lnTo>
                  <a:lnTo>
                    <a:pt x="43728" y="54098"/>
                  </a:lnTo>
                  <a:lnTo>
                    <a:pt x="41694" y="54098"/>
                  </a:lnTo>
                  <a:lnTo>
                    <a:pt x="40677" y="55081"/>
                  </a:lnTo>
                  <a:lnTo>
                    <a:pt x="38644" y="56065"/>
                  </a:lnTo>
                  <a:lnTo>
                    <a:pt x="38644" y="60000"/>
                  </a:lnTo>
                  <a:lnTo>
                    <a:pt x="38135" y="60983"/>
                  </a:lnTo>
                  <a:lnTo>
                    <a:pt x="36101" y="59016"/>
                  </a:lnTo>
                  <a:lnTo>
                    <a:pt x="34576" y="56065"/>
                  </a:lnTo>
                  <a:lnTo>
                    <a:pt x="32033" y="56065"/>
                  </a:lnTo>
                  <a:lnTo>
                    <a:pt x="30508" y="56065"/>
                  </a:lnTo>
                  <a:lnTo>
                    <a:pt x="28983" y="60000"/>
                  </a:lnTo>
                  <a:lnTo>
                    <a:pt x="24915" y="60000"/>
                  </a:lnTo>
                  <a:lnTo>
                    <a:pt x="24915" y="64918"/>
                  </a:lnTo>
                  <a:lnTo>
                    <a:pt x="23389" y="64918"/>
                  </a:lnTo>
                  <a:lnTo>
                    <a:pt x="21864" y="65901"/>
                  </a:lnTo>
                  <a:lnTo>
                    <a:pt x="21864" y="69836"/>
                  </a:lnTo>
                  <a:lnTo>
                    <a:pt x="21864" y="70819"/>
                  </a:lnTo>
                  <a:lnTo>
                    <a:pt x="21864" y="73770"/>
                  </a:lnTo>
                  <a:lnTo>
                    <a:pt x="22372" y="76721"/>
                  </a:lnTo>
                  <a:lnTo>
                    <a:pt x="21355" y="77704"/>
                  </a:lnTo>
                  <a:lnTo>
                    <a:pt x="18305" y="79672"/>
                  </a:lnTo>
                  <a:lnTo>
                    <a:pt x="16779" y="81639"/>
                  </a:lnTo>
                  <a:lnTo>
                    <a:pt x="16779" y="86557"/>
                  </a:lnTo>
                  <a:lnTo>
                    <a:pt x="17796" y="91475"/>
                  </a:lnTo>
                  <a:lnTo>
                    <a:pt x="16779" y="92459"/>
                  </a:lnTo>
                  <a:lnTo>
                    <a:pt x="15254" y="92459"/>
                  </a:lnTo>
                  <a:lnTo>
                    <a:pt x="13728" y="92459"/>
                  </a:lnTo>
                  <a:lnTo>
                    <a:pt x="11694" y="89508"/>
                  </a:lnTo>
                  <a:lnTo>
                    <a:pt x="9661" y="87540"/>
                  </a:lnTo>
                  <a:lnTo>
                    <a:pt x="8644" y="88524"/>
                  </a:lnTo>
                  <a:lnTo>
                    <a:pt x="7118" y="91475"/>
                  </a:lnTo>
                  <a:lnTo>
                    <a:pt x="5593" y="92459"/>
                  </a:lnTo>
                  <a:lnTo>
                    <a:pt x="5084" y="95409"/>
                  </a:lnTo>
                  <a:lnTo>
                    <a:pt x="5084" y="98360"/>
                  </a:lnTo>
                  <a:lnTo>
                    <a:pt x="7118" y="100327"/>
                  </a:lnTo>
                  <a:lnTo>
                    <a:pt x="7118" y="102295"/>
                  </a:lnTo>
                  <a:lnTo>
                    <a:pt x="7118" y="105245"/>
                  </a:lnTo>
                  <a:lnTo>
                    <a:pt x="7118" y="110163"/>
                  </a:lnTo>
                  <a:lnTo>
                    <a:pt x="6101" y="113114"/>
                  </a:lnTo>
                  <a:lnTo>
                    <a:pt x="5084" y="114098"/>
                  </a:lnTo>
                  <a:lnTo>
                    <a:pt x="3559" y="114098"/>
                  </a:lnTo>
                  <a:lnTo>
                    <a:pt x="2542" y="115081"/>
                  </a:lnTo>
                  <a:lnTo>
                    <a:pt x="2542" y="115081"/>
                  </a:lnTo>
                  <a:lnTo>
                    <a:pt x="2033" y="115081"/>
                  </a:lnTo>
                  <a:lnTo>
                    <a:pt x="0" y="115081"/>
                  </a:lnTo>
                  <a:lnTo>
                    <a:pt x="0" y="116065"/>
                  </a:lnTo>
                  <a:lnTo>
                    <a:pt x="0" y="119016"/>
                  </a:lnTo>
                  <a:lnTo>
                    <a:pt x="0" y="120000"/>
                  </a:lnTo>
                  <a:lnTo>
                    <a:pt x="1016" y="119016"/>
                  </a:lnTo>
                  <a:lnTo>
                    <a:pt x="26440" y="118032"/>
                  </a:lnTo>
                  <a:lnTo>
                    <a:pt x="25423" y="109180"/>
                  </a:lnTo>
                  <a:lnTo>
                    <a:pt x="72711" y="103278"/>
                  </a:lnTo>
                  <a:lnTo>
                    <a:pt x="97627" y="98360"/>
                  </a:lnTo>
                  <a:lnTo>
                    <a:pt x="100677" y="95409"/>
                  </a:lnTo>
                  <a:lnTo>
                    <a:pt x="102711" y="92459"/>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7" name="Shape 883"/>
            <p:cNvSpPr/>
            <p:nvPr/>
          </p:nvSpPr>
          <p:spPr>
            <a:xfrm>
              <a:off x="6706417" y="2426214"/>
              <a:ext cx="362584" cy="315364"/>
            </a:xfrm>
            <a:custGeom>
              <a:avLst/>
              <a:gdLst/>
              <a:ahLst/>
              <a:cxnLst/>
              <a:rect l="0" t="0" r="0" b="0"/>
              <a:pathLst>
                <a:path w="120000" h="120000" extrusionOk="0">
                  <a:moveTo>
                    <a:pt x="112440" y="104796"/>
                  </a:moveTo>
                  <a:cubicBezTo>
                    <a:pt x="112440" y="103167"/>
                    <a:pt x="112440" y="103167"/>
                    <a:pt x="112440" y="103167"/>
                  </a:cubicBezTo>
                  <a:cubicBezTo>
                    <a:pt x="112440" y="102624"/>
                    <a:pt x="112440" y="102624"/>
                    <a:pt x="112440" y="102624"/>
                  </a:cubicBezTo>
                  <a:cubicBezTo>
                    <a:pt x="114330" y="102624"/>
                    <a:pt x="114330" y="102624"/>
                    <a:pt x="114330" y="102624"/>
                  </a:cubicBezTo>
                  <a:cubicBezTo>
                    <a:pt x="114803" y="102624"/>
                    <a:pt x="114803" y="102624"/>
                    <a:pt x="114803" y="102624"/>
                  </a:cubicBezTo>
                  <a:cubicBezTo>
                    <a:pt x="115275" y="102081"/>
                    <a:pt x="115275" y="102081"/>
                    <a:pt x="115275" y="102081"/>
                  </a:cubicBezTo>
                  <a:cubicBezTo>
                    <a:pt x="116220" y="101538"/>
                    <a:pt x="116220" y="101538"/>
                    <a:pt x="116220" y="101538"/>
                  </a:cubicBezTo>
                  <a:cubicBezTo>
                    <a:pt x="117637" y="101538"/>
                    <a:pt x="117637" y="101538"/>
                    <a:pt x="117637" y="101538"/>
                  </a:cubicBezTo>
                  <a:cubicBezTo>
                    <a:pt x="119055" y="100995"/>
                    <a:pt x="119055" y="100995"/>
                    <a:pt x="119055" y="100995"/>
                  </a:cubicBezTo>
                  <a:cubicBezTo>
                    <a:pt x="120000" y="99366"/>
                    <a:pt x="120000" y="99366"/>
                    <a:pt x="120000" y="99366"/>
                  </a:cubicBezTo>
                  <a:cubicBezTo>
                    <a:pt x="120000" y="96108"/>
                    <a:pt x="120000" y="96108"/>
                    <a:pt x="120000" y="96108"/>
                  </a:cubicBezTo>
                  <a:cubicBezTo>
                    <a:pt x="120000" y="93936"/>
                    <a:pt x="120000" y="93936"/>
                    <a:pt x="120000" y="93936"/>
                  </a:cubicBezTo>
                  <a:cubicBezTo>
                    <a:pt x="120000" y="92850"/>
                    <a:pt x="120000" y="92850"/>
                    <a:pt x="120000" y="92850"/>
                  </a:cubicBezTo>
                  <a:cubicBezTo>
                    <a:pt x="118110" y="91221"/>
                    <a:pt x="118110" y="91221"/>
                    <a:pt x="118110" y="91221"/>
                  </a:cubicBezTo>
                  <a:cubicBezTo>
                    <a:pt x="118110" y="89592"/>
                    <a:pt x="118110" y="89592"/>
                    <a:pt x="118110" y="89592"/>
                  </a:cubicBezTo>
                  <a:cubicBezTo>
                    <a:pt x="118582" y="87420"/>
                    <a:pt x="118582" y="87420"/>
                    <a:pt x="118582" y="87420"/>
                  </a:cubicBezTo>
                  <a:cubicBezTo>
                    <a:pt x="116220" y="87420"/>
                    <a:pt x="116220" y="87420"/>
                    <a:pt x="116220" y="87420"/>
                  </a:cubicBezTo>
                  <a:cubicBezTo>
                    <a:pt x="114803" y="90135"/>
                    <a:pt x="114803" y="90135"/>
                    <a:pt x="114803" y="90135"/>
                  </a:cubicBezTo>
                  <a:cubicBezTo>
                    <a:pt x="114803" y="87420"/>
                    <a:pt x="114803" y="87420"/>
                    <a:pt x="114803" y="87420"/>
                  </a:cubicBezTo>
                  <a:cubicBezTo>
                    <a:pt x="112440" y="84705"/>
                    <a:pt x="112440" y="84705"/>
                    <a:pt x="112440" y="84705"/>
                  </a:cubicBezTo>
                  <a:cubicBezTo>
                    <a:pt x="112913" y="82533"/>
                    <a:pt x="112913" y="82533"/>
                    <a:pt x="112913" y="82533"/>
                  </a:cubicBezTo>
                  <a:cubicBezTo>
                    <a:pt x="113385" y="79276"/>
                    <a:pt x="113385" y="79276"/>
                    <a:pt x="113385" y="79276"/>
                  </a:cubicBezTo>
                  <a:cubicBezTo>
                    <a:pt x="111496" y="73303"/>
                    <a:pt x="111496" y="73303"/>
                    <a:pt x="111496" y="73303"/>
                  </a:cubicBezTo>
                  <a:cubicBezTo>
                    <a:pt x="109606" y="71131"/>
                    <a:pt x="109606" y="71131"/>
                    <a:pt x="109606" y="71131"/>
                  </a:cubicBezTo>
                  <a:cubicBezTo>
                    <a:pt x="103464" y="66244"/>
                    <a:pt x="103464" y="66244"/>
                    <a:pt x="103464" y="66244"/>
                  </a:cubicBezTo>
                  <a:cubicBezTo>
                    <a:pt x="102047" y="67330"/>
                    <a:pt x="102047" y="67330"/>
                    <a:pt x="102047" y="67330"/>
                  </a:cubicBezTo>
                  <a:cubicBezTo>
                    <a:pt x="98267" y="64072"/>
                    <a:pt x="98267" y="64072"/>
                    <a:pt x="98267" y="64072"/>
                  </a:cubicBezTo>
                  <a:cubicBezTo>
                    <a:pt x="95433" y="60814"/>
                    <a:pt x="95433" y="60814"/>
                    <a:pt x="95433" y="60814"/>
                  </a:cubicBezTo>
                  <a:cubicBezTo>
                    <a:pt x="95433" y="57556"/>
                    <a:pt x="95433" y="57556"/>
                    <a:pt x="95433" y="57556"/>
                  </a:cubicBezTo>
                  <a:cubicBezTo>
                    <a:pt x="96377" y="54298"/>
                    <a:pt x="96377" y="54298"/>
                    <a:pt x="96377" y="54298"/>
                  </a:cubicBezTo>
                  <a:cubicBezTo>
                    <a:pt x="96850" y="52126"/>
                    <a:pt x="96850" y="52126"/>
                    <a:pt x="96850" y="52126"/>
                  </a:cubicBezTo>
                  <a:cubicBezTo>
                    <a:pt x="97322" y="49411"/>
                    <a:pt x="97322" y="49411"/>
                    <a:pt x="97322" y="49411"/>
                  </a:cubicBezTo>
                  <a:cubicBezTo>
                    <a:pt x="98740" y="45610"/>
                    <a:pt x="98740" y="45610"/>
                    <a:pt x="98740" y="45610"/>
                  </a:cubicBezTo>
                  <a:cubicBezTo>
                    <a:pt x="97322" y="43438"/>
                    <a:pt x="97322" y="43438"/>
                    <a:pt x="97322" y="43438"/>
                  </a:cubicBezTo>
                  <a:cubicBezTo>
                    <a:pt x="95433" y="41266"/>
                    <a:pt x="95433" y="41266"/>
                    <a:pt x="95433" y="41266"/>
                  </a:cubicBezTo>
                  <a:cubicBezTo>
                    <a:pt x="92598" y="41266"/>
                    <a:pt x="92598" y="41266"/>
                    <a:pt x="92598" y="41266"/>
                  </a:cubicBezTo>
                  <a:cubicBezTo>
                    <a:pt x="91181" y="42352"/>
                    <a:pt x="91181" y="42352"/>
                    <a:pt x="91181" y="42352"/>
                  </a:cubicBezTo>
                  <a:cubicBezTo>
                    <a:pt x="90236" y="43981"/>
                    <a:pt x="90236" y="43981"/>
                    <a:pt x="90236" y="43981"/>
                  </a:cubicBezTo>
                  <a:cubicBezTo>
                    <a:pt x="87874" y="41266"/>
                    <a:pt x="87874" y="41266"/>
                    <a:pt x="87874" y="41266"/>
                  </a:cubicBezTo>
                  <a:cubicBezTo>
                    <a:pt x="87874" y="36380"/>
                    <a:pt x="87874" y="36380"/>
                    <a:pt x="87874" y="36380"/>
                  </a:cubicBezTo>
                  <a:cubicBezTo>
                    <a:pt x="85511" y="32579"/>
                    <a:pt x="85511" y="32579"/>
                    <a:pt x="85511" y="32579"/>
                  </a:cubicBezTo>
                  <a:cubicBezTo>
                    <a:pt x="77007" y="24434"/>
                    <a:pt x="77007" y="24434"/>
                    <a:pt x="77007" y="24434"/>
                  </a:cubicBezTo>
                  <a:cubicBezTo>
                    <a:pt x="73700" y="17918"/>
                    <a:pt x="73700" y="17918"/>
                    <a:pt x="73700" y="17918"/>
                  </a:cubicBezTo>
                  <a:cubicBezTo>
                    <a:pt x="73700" y="11945"/>
                    <a:pt x="73700" y="11945"/>
                    <a:pt x="73700" y="11945"/>
                  </a:cubicBezTo>
                  <a:cubicBezTo>
                    <a:pt x="73700" y="5972"/>
                    <a:pt x="73700" y="5972"/>
                    <a:pt x="73700" y="5972"/>
                  </a:cubicBezTo>
                  <a:cubicBezTo>
                    <a:pt x="74645" y="5429"/>
                    <a:pt x="74645" y="5429"/>
                    <a:pt x="74645" y="5429"/>
                  </a:cubicBezTo>
                  <a:cubicBezTo>
                    <a:pt x="68976" y="0"/>
                    <a:pt x="68976" y="0"/>
                    <a:pt x="68976" y="0"/>
                  </a:cubicBezTo>
                  <a:cubicBezTo>
                    <a:pt x="0" y="1085"/>
                    <a:pt x="0" y="1085"/>
                    <a:pt x="0" y="1085"/>
                  </a:cubicBezTo>
                  <a:cubicBezTo>
                    <a:pt x="472" y="2171"/>
                    <a:pt x="472" y="2171"/>
                    <a:pt x="472" y="2171"/>
                  </a:cubicBezTo>
                  <a:cubicBezTo>
                    <a:pt x="1889" y="3257"/>
                    <a:pt x="1889" y="3257"/>
                    <a:pt x="1889" y="3257"/>
                  </a:cubicBezTo>
                  <a:cubicBezTo>
                    <a:pt x="2362" y="5972"/>
                    <a:pt x="2362" y="5972"/>
                    <a:pt x="2362" y="5972"/>
                  </a:cubicBezTo>
                  <a:cubicBezTo>
                    <a:pt x="1417" y="7058"/>
                    <a:pt x="1417" y="7058"/>
                    <a:pt x="1417" y="7058"/>
                  </a:cubicBezTo>
                  <a:cubicBezTo>
                    <a:pt x="2362" y="8687"/>
                    <a:pt x="2362" y="8687"/>
                    <a:pt x="2362" y="8687"/>
                  </a:cubicBezTo>
                  <a:cubicBezTo>
                    <a:pt x="2362" y="8687"/>
                    <a:pt x="1889" y="8687"/>
                    <a:pt x="2362" y="9230"/>
                  </a:cubicBezTo>
                  <a:cubicBezTo>
                    <a:pt x="2834" y="9773"/>
                    <a:pt x="5196" y="10316"/>
                    <a:pt x="5196" y="10316"/>
                  </a:cubicBezTo>
                  <a:cubicBezTo>
                    <a:pt x="5669" y="13574"/>
                    <a:pt x="5669" y="13574"/>
                    <a:pt x="5669" y="13574"/>
                  </a:cubicBezTo>
                  <a:cubicBezTo>
                    <a:pt x="6614" y="15746"/>
                    <a:pt x="6614" y="15746"/>
                    <a:pt x="6614" y="15746"/>
                  </a:cubicBezTo>
                  <a:cubicBezTo>
                    <a:pt x="6614" y="15746"/>
                    <a:pt x="6614" y="15746"/>
                    <a:pt x="6614" y="15746"/>
                  </a:cubicBezTo>
                  <a:cubicBezTo>
                    <a:pt x="8503" y="19004"/>
                    <a:pt x="8503" y="19004"/>
                    <a:pt x="8503" y="19004"/>
                  </a:cubicBezTo>
                  <a:cubicBezTo>
                    <a:pt x="9448" y="21176"/>
                    <a:pt x="9448" y="21176"/>
                    <a:pt x="9448" y="21176"/>
                  </a:cubicBezTo>
                  <a:cubicBezTo>
                    <a:pt x="13700" y="21176"/>
                    <a:pt x="13700" y="21176"/>
                    <a:pt x="13700" y="21176"/>
                  </a:cubicBezTo>
                  <a:cubicBezTo>
                    <a:pt x="14645" y="21176"/>
                    <a:pt x="14645" y="21176"/>
                    <a:pt x="14645" y="21176"/>
                  </a:cubicBezTo>
                  <a:cubicBezTo>
                    <a:pt x="14645" y="23891"/>
                    <a:pt x="14645" y="23891"/>
                    <a:pt x="14645" y="23891"/>
                  </a:cubicBezTo>
                  <a:cubicBezTo>
                    <a:pt x="13228" y="27149"/>
                    <a:pt x="13228" y="27149"/>
                    <a:pt x="13228" y="27149"/>
                  </a:cubicBezTo>
                  <a:cubicBezTo>
                    <a:pt x="11811" y="29864"/>
                    <a:pt x="11811" y="29864"/>
                    <a:pt x="11811" y="29864"/>
                  </a:cubicBezTo>
                  <a:cubicBezTo>
                    <a:pt x="14645" y="33122"/>
                    <a:pt x="14645" y="33122"/>
                    <a:pt x="14645" y="33122"/>
                  </a:cubicBezTo>
                  <a:cubicBezTo>
                    <a:pt x="15590" y="36380"/>
                    <a:pt x="15590" y="36380"/>
                    <a:pt x="15590" y="36380"/>
                  </a:cubicBezTo>
                  <a:cubicBezTo>
                    <a:pt x="17007" y="37466"/>
                    <a:pt x="17007" y="37466"/>
                    <a:pt x="17007" y="37466"/>
                  </a:cubicBezTo>
                  <a:cubicBezTo>
                    <a:pt x="19842" y="39095"/>
                    <a:pt x="19842" y="39095"/>
                    <a:pt x="19842" y="39095"/>
                  </a:cubicBezTo>
                  <a:cubicBezTo>
                    <a:pt x="19842" y="95565"/>
                    <a:pt x="19842" y="95565"/>
                    <a:pt x="19842" y="95565"/>
                  </a:cubicBezTo>
                  <a:cubicBezTo>
                    <a:pt x="19842" y="109140"/>
                    <a:pt x="19842" y="109140"/>
                    <a:pt x="19842" y="109140"/>
                  </a:cubicBezTo>
                  <a:cubicBezTo>
                    <a:pt x="101574" y="106968"/>
                    <a:pt x="101574" y="106968"/>
                    <a:pt x="101574" y="106968"/>
                  </a:cubicBezTo>
                  <a:cubicBezTo>
                    <a:pt x="102047" y="110226"/>
                    <a:pt x="102047" y="110226"/>
                    <a:pt x="102047" y="110226"/>
                  </a:cubicBezTo>
                  <a:cubicBezTo>
                    <a:pt x="96850" y="120000"/>
                    <a:pt x="96850" y="120000"/>
                    <a:pt x="96850" y="120000"/>
                  </a:cubicBezTo>
                  <a:cubicBezTo>
                    <a:pt x="110078" y="118914"/>
                    <a:pt x="110078" y="118914"/>
                    <a:pt x="110078" y="118914"/>
                  </a:cubicBezTo>
                  <a:cubicBezTo>
                    <a:pt x="110551" y="117285"/>
                    <a:pt x="110551" y="117285"/>
                    <a:pt x="110551" y="117285"/>
                  </a:cubicBezTo>
                  <a:cubicBezTo>
                    <a:pt x="111496" y="115656"/>
                    <a:pt x="111496" y="115656"/>
                    <a:pt x="111496" y="115656"/>
                  </a:cubicBezTo>
                  <a:cubicBezTo>
                    <a:pt x="111496" y="115656"/>
                    <a:pt x="112440" y="115113"/>
                    <a:pt x="111968" y="114570"/>
                  </a:cubicBezTo>
                  <a:cubicBezTo>
                    <a:pt x="111968" y="114027"/>
                    <a:pt x="111023" y="112398"/>
                    <a:pt x="111023" y="112398"/>
                  </a:cubicBezTo>
                  <a:cubicBezTo>
                    <a:pt x="110551" y="111855"/>
                    <a:pt x="110551" y="111855"/>
                    <a:pt x="110551" y="111855"/>
                  </a:cubicBezTo>
                  <a:cubicBezTo>
                    <a:pt x="111023" y="110769"/>
                    <a:pt x="111023" y="110769"/>
                    <a:pt x="111023" y="110769"/>
                  </a:cubicBezTo>
                  <a:cubicBezTo>
                    <a:pt x="111968" y="110226"/>
                    <a:pt x="111968" y="110226"/>
                    <a:pt x="111968" y="110226"/>
                  </a:cubicBezTo>
                  <a:cubicBezTo>
                    <a:pt x="112440" y="108597"/>
                    <a:pt x="112440" y="108597"/>
                    <a:pt x="112440" y="108597"/>
                  </a:cubicBezTo>
                  <a:cubicBezTo>
                    <a:pt x="112440" y="106968"/>
                    <a:pt x="112440" y="106968"/>
                    <a:pt x="112440" y="106968"/>
                  </a:cubicBezTo>
                  <a:cubicBezTo>
                    <a:pt x="112440" y="105339"/>
                    <a:pt x="112440" y="105339"/>
                    <a:pt x="112440" y="105339"/>
                  </a:cubicBezTo>
                  <a:lnTo>
                    <a:pt x="112440" y="10479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28" name="Shape 884"/>
            <p:cNvSpPr/>
            <p:nvPr/>
          </p:nvSpPr>
          <p:spPr>
            <a:xfrm>
              <a:off x="6642332" y="1820781"/>
              <a:ext cx="350780" cy="408118"/>
            </a:xfrm>
            <a:custGeom>
              <a:avLst/>
              <a:gdLst/>
              <a:ahLst/>
              <a:cxnLst/>
              <a:rect l="0" t="0" r="0" b="0"/>
              <a:pathLst>
                <a:path w="120000" h="120000" extrusionOk="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cxnSp>
          <p:nvCxnSpPr>
            <p:cNvPr id="129" name="Shape 885"/>
            <p:cNvCxnSpPr/>
            <p:nvPr/>
          </p:nvCxnSpPr>
          <p:spPr>
            <a:xfrm>
              <a:off x="6881807" y="2014722"/>
              <a:ext cx="0" cy="0"/>
            </a:xfrm>
            <a:prstGeom prst="straightConnector1">
              <a:avLst/>
            </a:prstGeom>
            <a:solidFill>
              <a:srgbClr val="BFBFBF"/>
            </a:solidFill>
            <a:ln w="9525" cap="flat" cmpd="sng">
              <a:solidFill>
                <a:srgbClr val="000000"/>
              </a:solidFill>
              <a:prstDash val="solid"/>
              <a:round/>
              <a:headEnd type="none" w="med" len="med"/>
              <a:tailEnd type="none" w="med" len="med"/>
            </a:ln>
          </p:spPr>
        </p:cxnSp>
        <p:cxnSp>
          <p:nvCxnSpPr>
            <p:cNvPr id="130" name="Shape 886"/>
            <p:cNvCxnSpPr/>
            <p:nvPr/>
          </p:nvCxnSpPr>
          <p:spPr>
            <a:xfrm>
              <a:off x="6881807" y="2014722"/>
              <a:ext cx="0" cy="0"/>
            </a:xfrm>
            <a:prstGeom prst="straightConnector1">
              <a:avLst/>
            </a:prstGeom>
            <a:solidFill>
              <a:srgbClr val="BFBFBF"/>
            </a:solidFill>
            <a:ln w="9525" cap="flat" cmpd="sng">
              <a:solidFill>
                <a:srgbClr val="FFFFFF"/>
              </a:solidFill>
              <a:prstDash val="solid"/>
              <a:miter/>
              <a:headEnd type="none" w="med" len="med"/>
              <a:tailEnd type="none" w="med" len="med"/>
            </a:ln>
          </p:spPr>
        </p:cxnSp>
        <p:sp>
          <p:nvSpPr>
            <p:cNvPr id="131" name="Shape 887"/>
            <p:cNvSpPr/>
            <p:nvPr/>
          </p:nvSpPr>
          <p:spPr>
            <a:xfrm>
              <a:off x="6964443" y="1940518"/>
              <a:ext cx="409805" cy="386195"/>
            </a:xfrm>
            <a:custGeom>
              <a:avLst/>
              <a:gdLst/>
              <a:ahLst/>
              <a:cxnLst/>
              <a:rect l="0" t="0" r="0" b="0"/>
              <a:pathLst>
                <a:path w="120000" h="120000" extrusionOk="0">
                  <a:moveTo>
                    <a:pt x="0" y="22666"/>
                  </a:moveTo>
                  <a:cubicBezTo>
                    <a:pt x="836" y="21777"/>
                    <a:pt x="836" y="21777"/>
                    <a:pt x="836" y="21777"/>
                  </a:cubicBezTo>
                  <a:cubicBezTo>
                    <a:pt x="2508" y="21777"/>
                    <a:pt x="2508" y="21777"/>
                    <a:pt x="2508" y="21777"/>
                  </a:cubicBezTo>
                  <a:cubicBezTo>
                    <a:pt x="4599" y="20444"/>
                    <a:pt x="4599" y="20444"/>
                    <a:pt x="4599" y="20444"/>
                  </a:cubicBezTo>
                  <a:cubicBezTo>
                    <a:pt x="5017" y="19555"/>
                    <a:pt x="5017" y="19555"/>
                    <a:pt x="5017" y="19555"/>
                  </a:cubicBezTo>
                  <a:cubicBezTo>
                    <a:pt x="5853" y="17777"/>
                    <a:pt x="5853" y="17777"/>
                    <a:pt x="5853" y="17777"/>
                  </a:cubicBezTo>
                  <a:cubicBezTo>
                    <a:pt x="7108" y="16444"/>
                    <a:pt x="7108" y="16444"/>
                    <a:pt x="7108" y="16444"/>
                  </a:cubicBezTo>
                  <a:cubicBezTo>
                    <a:pt x="8362" y="16000"/>
                    <a:pt x="8362" y="16000"/>
                    <a:pt x="8362" y="16000"/>
                  </a:cubicBezTo>
                  <a:cubicBezTo>
                    <a:pt x="9616" y="16000"/>
                    <a:pt x="9616" y="16000"/>
                    <a:pt x="9616" y="16000"/>
                  </a:cubicBezTo>
                  <a:cubicBezTo>
                    <a:pt x="12125" y="16000"/>
                    <a:pt x="12125" y="16000"/>
                    <a:pt x="12125" y="16000"/>
                  </a:cubicBezTo>
                  <a:cubicBezTo>
                    <a:pt x="13379" y="15111"/>
                    <a:pt x="13379" y="15111"/>
                    <a:pt x="13379" y="15111"/>
                  </a:cubicBezTo>
                  <a:cubicBezTo>
                    <a:pt x="17560" y="12000"/>
                    <a:pt x="17560" y="12000"/>
                    <a:pt x="17560" y="12000"/>
                  </a:cubicBezTo>
                  <a:cubicBezTo>
                    <a:pt x="18815" y="11555"/>
                    <a:pt x="18815" y="11555"/>
                    <a:pt x="18815" y="11555"/>
                  </a:cubicBezTo>
                  <a:cubicBezTo>
                    <a:pt x="20487" y="9777"/>
                    <a:pt x="20487" y="9777"/>
                    <a:pt x="20487" y="9777"/>
                  </a:cubicBezTo>
                  <a:cubicBezTo>
                    <a:pt x="21742" y="7555"/>
                    <a:pt x="21742" y="7555"/>
                    <a:pt x="21742" y="7555"/>
                  </a:cubicBezTo>
                  <a:cubicBezTo>
                    <a:pt x="23414" y="6222"/>
                    <a:pt x="23414" y="6222"/>
                    <a:pt x="23414" y="6222"/>
                  </a:cubicBezTo>
                  <a:cubicBezTo>
                    <a:pt x="25505" y="4000"/>
                    <a:pt x="25505" y="4000"/>
                    <a:pt x="25505" y="4000"/>
                  </a:cubicBezTo>
                  <a:cubicBezTo>
                    <a:pt x="27177" y="1777"/>
                    <a:pt x="27177" y="1777"/>
                    <a:pt x="27177" y="1777"/>
                  </a:cubicBezTo>
                  <a:cubicBezTo>
                    <a:pt x="29268" y="444"/>
                    <a:pt x="29268" y="444"/>
                    <a:pt x="29268" y="444"/>
                  </a:cubicBezTo>
                  <a:cubicBezTo>
                    <a:pt x="32195" y="0"/>
                    <a:pt x="32195" y="0"/>
                    <a:pt x="32195" y="0"/>
                  </a:cubicBezTo>
                  <a:cubicBezTo>
                    <a:pt x="33449" y="0"/>
                    <a:pt x="33449" y="0"/>
                    <a:pt x="33449" y="0"/>
                  </a:cubicBezTo>
                  <a:cubicBezTo>
                    <a:pt x="35540" y="888"/>
                    <a:pt x="35540" y="888"/>
                    <a:pt x="35540" y="888"/>
                  </a:cubicBezTo>
                  <a:cubicBezTo>
                    <a:pt x="34703" y="1333"/>
                    <a:pt x="34703" y="1333"/>
                    <a:pt x="34703" y="1333"/>
                  </a:cubicBezTo>
                  <a:cubicBezTo>
                    <a:pt x="33031" y="2222"/>
                    <a:pt x="33031" y="2222"/>
                    <a:pt x="33031" y="2222"/>
                  </a:cubicBezTo>
                  <a:cubicBezTo>
                    <a:pt x="31358" y="2666"/>
                    <a:pt x="31358" y="2666"/>
                    <a:pt x="31358" y="2666"/>
                  </a:cubicBezTo>
                  <a:cubicBezTo>
                    <a:pt x="31777" y="3555"/>
                    <a:pt x="31777" y="3555"/>
                    <a:pt x="31777" y="3555"/>
                  </a:cubicBezTo>
                  <a:cubicBezTo>
                    <a:pt x="29268" y="6222"/>
                    <a:pt x="29268" y="6222"/>
                    <a:pt x="29268" y="6222"/>
                  </a:cubicBezTo>
                  <a:cubicBezTo>
                    <a:pt x="29268" y="6222"/>
                    <a:pt x="28432" y="6222"/>
                    <a:pt x="28432" y="6666"/>
                  </a:cubicBezTo>
                  <a:cubicBezTo>
                    <a:pt x="28432" y="7111"/>
                    <a:pt x="27177" y="10222"/>
                    <a:pt x="27177" y="10222"/>
                  </a:cubicBezTo>
                  <a:cubicBezTo>
                    <a:pt x="27177" y="8444"/>
                    <a:pt x="27177" y="8444"/>
                    <a:pt x="27177" y="8444"/>
                  </a:cubicBezTo>
                  <a:cubicBezTo>
                    <a:pt x="26341" y="7555"/>
                    <a:pt x="26341" y="7555"/>
                    <a:pt x="26341" y="7555"/>
                  </a:cubicBezTo>
                  <a:cubicBezTo>
                    <a:pt x="25923" y="12000"/>
                    <a:pt x="25923" y="12000"/>
                    <a:pt x="25923" y="12000"/>
                  </a:cubicBezTo>
                  <a:cubicBezTo>
                    <a:pt x="25923" y="14666"/>
                    <a:pt x="25923" y="14666"/>
                    <a:pt x="25923" y="14666"/>
                  </a:cubicBezTo>
                  <a:cubicBezTo>
                    <a:pt x="27177" y="13777"/>
                    <a:pt x="27177" y="13777"/>
                    <a:pt x="27177" y="13777"/>
                  </a:cubicBezTo>
                  <a:cubicBezTo>
                    <a:pt x="28013" y="12888"/>
                    <a:pt x="28013" y="12888"/>
                    <a:pt x="28013" y="12888"/>
                  </a:cubicBezTo>
                  <a:cubicBezTo>
                    <a:pt x="28432" y="12888"/>
                    <a:pt x="28432" y="12888"/>
                    <a:pt x="28432" y="12888"/>
                  </a:cubicBezTo>
                  <a:cubicBezTo>
                    <a:pt x="28850" y="13777"/>
                    <a:pt x="28850" y="13777"/>
                    <a:pt x="28850" y="13777"/>
                  </a:cubicBezTo>
                  <a:cubicBezTo>
                    <a:pt x="30104" y="13777"/>
                    <a:pt x="30104" y="13777"/>
                    <a:pt x="30104" y="13777"/>
                  </a:cubicBezTo>
                  <a:cubicBezTo>
                    <a:pt x="30940" y="13333"/>
                    <a:pt x="30940" y="13333"/>
                    <a:pt x="30940" y="13333"/>
                  </a:cubicBezTo>
                  <a:cubicBezTo>
                    <a:pt x="32195" y="12444"/>
                    <a:pt x="32195" y="12444"/>
                    <a:pt x="32195" y="12444"/>
                  </a:cubicBezTo>
                  <a:cubicBezTo>
                    <a:pt x="34285" y="12888"/>
                    <a:pt x="34285" y="12888"/>
                    <a:pt x="34285" y="12888"/>
                  </a:cubicBezTo>
                  <a:cubicBezTo>
                    <a:pt x="38466" y="15111"/>
                    <a:pt x="38466" y="15111"/>
                    <a:pt x="38466" y="15111"/>
                  </a:cubicBezTo>
                  <a:cubicBezTo>
                    <a:pt x="40975" y="18222"/>
                    <a:pt x="40975" y="18222"/>
                    <a:pt x="40975" y="18222"/>
                  </a:cubicBezTo>
                  <a:cubicBezTo>
                    <a:pt x="42648" y="19555"/>
                    <a:pt x="42648" y="19555"/>
                    <a:pt x="42648" y="19555"/>
                  </a:cubicBezTo>
                  <a:cubicBezTo>
                    <a:pt x="46411" y="20000"/>
                    <a:pt x="46411" y="20000"/>
                    <a:pt x="46411" y="20000"/>
                  </a:cubicBezTo>
                  <a:cubicBezTo>
                    <a:pt x="47665" y="19555"/>
                    <a:pt x="47665" y="19555"/>
                    <a:pt x="47665" y="19555"/>
                  </a:cubicBezTo>
                  <a:cubicBezTo>
                    <a:pt x="50592" y="20444"/>
                    <a:pt x="50592" y="20444"/>
                    <a:pt x="50592" y="20444"/>
                  </a:cubicBezTo>
                  <a:cubicBezTo>
                    <a:pt x="53101" y="21333"/>
                    <a:pt x="53101" y="21333"/>
                    <a:pt x="53101" y="21333"/>
                  </a:cubicBezTo>
                  <a:cubicBezTo>
                    <a:pt x="54355" y="19555"/>
                    <a:pt x="54355" y="19555"/>
                    <a:pt x="54355" y="19555"/>
                  </a:cubicBezTo>
                  <a:cubicBezTo>
                    <a:pt x="56445" y="17333"/>
                    <a:pt x="56445" y="17333"/>
                    <a:pt x="56445" y="17333"/>
                  </a:cubicBezTo>
                  <a:cubicBezTo>
                    <a:pt x="58118" y="15555"/>
                    <a:pt x="58118" y="15555"/>
                    <a:pt x="58118" y="15555"/>
                  </a:cubicBezTo>
                  <a:cubicBezTo>
                    <a:pt x="61881" y="14666"/>
                    <a:pt x="61881" y="14666"/>
                    <a:pt x="61881" y="14666"/>
                  </a:cubicBezTo>
                  <a:cubicBezTo>
                    <a:pt x="64390" y="13777"/>
                    <a:pt x="64390" y="13777"/>
                    <a:pt x="64390" y="13777"/>
                  </a:cubicBezTo>
                  <a:cubicBezTo>
                    <a:pt x="66898" y="13777"/>
                    <a:pt x="66898" y="13777"/>
                    <a:pt x="66898" y="13777"/>
                  </a:cubicBezTo>
                  <a:cubicBezTo>
                    <a:pt x="70662" y="12444"/>
                    <a:pt x="70662" y="12444"/>
                    <a:pt x="70662" y="12444"/>
                  </a:cubicBezTo>
                  <a:cubicBezTo>
                    <a:pt x="73170" y="11555"/>
                    <a:pt x="73170" y="11555"/>
                    <a:pt x="73170" y="11555"/>
                  </a:cubicBezTo>
                  <a:cubicBezTo>
                    <a:pt x="74425" y="12444"/>
                    <a:pt x="74425" y="12444"/>
                    <a:pt x="74425" y="12444"/>
                  </a:cubicBezTo>
                  <a:cubicBezTo>
                    <a:pt x="75261" y="16000"/>
                    <a:pt x="75261" y="16000"/>
                    <a:pt x="75261" y="16000"/>
                  </a:cubicBezTo>
                  <a:cubicBezTo>
                    <a:pt x="79860" y="16888"/>
                    <a:pt x="79860" y="16888"/>
                    <a:pt x="79860" y="16888"/>
                  </a:cubicBezTo>
                  <a:cubicBezTo>
                    <a:pt x="82787" y="16888"/>
                    <a:pt x="82787" y="16888"/>
                    <a:pt x="82787" y="16888"/>
                  </a:cubicBezTo>
                  <a:cubicBezTo>
                    <a:pt x="84878" y="17333"/>
                    <a:pt x="84878" y="17333"/>
                    <a:pt x="84878" y="17333"/>
                  </a:cubicBezTo>
                  <a:cubicBezTo>
                    <a:pt x="86550" y="19555"/>
                    <a:pt x="86550" y="19555"/>
                    <a:pt x="86550" y="19555"/>
                  </a:cubicBezTo>
                  <a:cubicBezTo>
                    <a:pt x="89059" y="22666"/>
                    <a:pt x="89059" y="22666"/>
                    <a:pt x="89059" y="22666"/>
                  </a:cubicBezTo>
                  <a:cubicBezTo>
                    <a:pt x="89895" y="23555"/>
                    <a:pt x="89895" y="23555"/>
                    <a:pt x="89895" y="23555"/>
                  </a:cubicBezTo>
                  <a:cubicBezTo>
                    <a:pt x="89895" y="23555"/>
                    <a:pt x="90313" y="24000"/>
                    <a:pt x="90731" y="24444"/>
                  </a:cubicBezTo>
                  <a:cubicBezTo>
                    <a:pt x="91149" y="24888"/>
                    <a:pt x="91567" y="25777"/>
                    <a:pt x="91567" y="25777"/>
                  </a:cubicBezTo>
                  <a:cubicBezTo>
                    <a:pt x="93658" y="26222"/>
                    <a:pt x="93658" y="26222"/>
                    <a:pt x="93658" y="26222"/>
                  </a:cubicBezTo>
                  <a:cubicBezTo>
                    <a:pt x="93658" y="26222"/>
                    <a:pt x="94494" y="25333"/>
                    <a:pt x="94494" y="25333"/>
                  </a:cubicBezTo>
                  <a:cubicBezTo>
                    <a:pt x="94494" y="24888"/>
                    <a:pt x="96167" y="24000"/>
                    <a:pt x="96167" y="24000"/>
                  </a:cubicBezTo>
                  <a:cubicBezTo>
                    <a:pt x="97003" y="24888"/>
                    <a:pt x="97003" y="24888"/>
                    <a:pt x="97003" y="24888"/>
                  </a:cubicBezTo>
                  <a:cubicBezTo>
                    <a:pt x="97003" y="24888"/>
                    <a:pt x="97839" y="25333"/>
                    <a:pt x="97003" y="25777"/>
                  </a:cubicBezTo>
                  <a:cubicBezTo>
                    <a:pt x="96585" y="25777"/>
                    <a:pt x="96167" y="26666"/>
                    <a:pt x="95749" y="26666"/>
                  </a:cubicBezTo>
                  <a:cubicBezTo>
                    <a:pt x="94912" y="26666"/>
                    <a:pt x="94076" y="26666"/>
                    <a:pt x="94076" y="26666"/>
                  </a:cubicBezTo>
                  <a:cubicBezTo>
                    <a:pt x="92404" y="26666"/>
                    <a:pt x="92404" y="26666"/>
                    <a:pt x="92404" y="26666"/>
                  </a:cubicBezTo>
                  <a:cubicBezTo>
                    <a:pt x="91567" y="27555"/>
                    <a:pt x="91567" y="27555"/>
                    <a:pt x="91567" y="27555"/>
                  </a:cubicBezTo>
                  <a:cubicBezTo>
                    <a:pt x="86968" y="27555"/>
                    <a:pt x="86968" y="27555"/>
                    <a:pt x="86968" y="27555"/>
                  </a:cubicBezTo>
                  <a:cubicBezTo>
                    <a:pt x="85714" y="28000"/>
                    <a:pt x="85714" y="28000"/>
                    <a:pt x="85714" y="28000"/>
                  </a:cubicBezTo>
                  <a:cubicBezTo>
                    <a:pt x="84041" y="27111"/>
                    <a:pt x="84041" y="27111"/>
                    <a:pt x="84041" y="27111"/>
                  </a:cubicBezTo>
                  <a:cubicBezTo>
                    <a:pt x="82369" y="26222"/>
                    <a:pt x="82369" y="26222"/>
                    <a:pt x="82369" y="26222"/>
                  </a:cubicBezTo>
                  <a:cubicBezTo>
                    <a:pt x="80696" y="28444"/>
                    <a:pt x="80696" y="28444"/>
                    <a:pt x="80696" y="28444"/>
                  </a:cubicBezTo>
                  <a:cubicBezTo>
                    <a:pt x="81114" y="29777"/>
                    <a:pt x="81114" y="29777"/>
                    <a:pt x="81114" y="29777"/>
                  </a:cubicBezTo>
                  <a:cubicBezTo>
                    <a:pt x="81114" y="30666"/>
                    <a:pt x="81114" y="30666"/>
                    <a:pt x="81114" y="30666"/>
                  </a:cubicBezTo>
                  <a:cubicBezTo>
                    <a:pt x="81114" y="30666"/>
                    <a:pt x="81114" y="31555"/>
                    <a:pt x="81533" y="31555"/>
                  </a:cubicBezTo>
                  <a:cubicBezTo>
                    <a:pt x="81533" y="31555"/>
                    <a:pt x="81951" y="32000"/>
                    <a:pt x="81951" y="32000"/>
                  </a:cubicBezTo>
                  <a:cubicBezTo>
                    <a:pt x="84041" y="32888"/>
                    <a:pt x="84041" y="32888"/>
                    <a:pt x="84041" y="32888"/>
                  </a:cubicBezTo>
                  <a:cubicBezTo>
                    <a:pt x="84878" y="32000"/>
                    <a:pt x="84878" y="32000"/>
                    <a:pt x="84878" y="32000"/>
                  </a:cubicBezTo>
                  <a:cubicBezTo>
                    <a:pt x="84878" y="32000"/>
                    <a:pt x="83623" y="31111"/>
                    <a:pt x="84041" y="31111"/>
                  </a:cubicBezTo>
                  <a:cubicBezTo>
                    <a:pt x="84459" y="31111"/>
                    <a:pt x="86132" y="32000"/>
                    <a:pt x="86132" y="32000"/>
                  </a:cubicBezTo>
                  <a:cubicBezTo>
                    <a:pt x="86132" y="32000"/>
                    <a:pt x="85714" y="32888"/>
                    <a:pt x="85714" y="32888"/>
                  </a:cubicBezTo>
                  <a:cubicBezTo>
                    <a:pt x="85296" y="33333"/>
                    <a:pt x="85296" y="33333"/>
                    <a:pt x="85296" y="33333"/>
                  </a:cubicBezTo>
                  <a:cubicBezTo>
                    <a:pt x="85714" y="33777"/>
                    <a:pt x="87804" y="34222"/>
                    <a:pt x="87804" y="34222"/>
                  </a:cubicBezTo>
                  <a:cubicBezTo>
                    <a:pt x="88222" y="34222"/>
                    <a:pt x="89477" y="35111"/>
                    <a:pt x="89477" y="35111"/>
                  </a:cubicBezTo>
                  <a:cubicBezTo>
                    <a:pt x="91567" y="36444"/>
                    <a:pt x="91567" y="36444"/>
                    <a:pt x="91567" y="36444"/>
                  </a:cubicBezTo>
                  <a:cubicBezTo>
                    <a:pt x="94494" y="37777"/>
                    <a:pt x="94494" y="37777"/>
                    <a:pt x="94494" y="37777"/>
                  </a:cubicBezTo>
                  <a:cubicBezTo>
                    <a:pt x="97839" y="39111"/>
                    <a:pt x="97839" y="39111"/>
                    <a:pt x="97839" y="39111"/>
                  </a:cubicBezTo>
                  <a:cubicBezTo>
                    <a:pt x="101184" y="42666"/>
                    <a:pt x="101184" y="42666"/>
                    <a:pt x="101184" y="42666"/>
                  </a:cubicBezTo>
                  <a:cubicBezTo>
                    <a:pt x="102857" y="44888"/>
                    <a:pt x="102857" y="44888"/>
                    <a:pt x="102857" y="44888"/>
                  </a:cubicBezTo>
                  <a:cubicBezTo>
                    <a:pt x="102020" y="45777"/>
                    <a:pt x="102020" y="45777"/>
                    <a:pt x="102020" y="45777"/>
                  </a:cubicBezTo>
                  <a:cubicBezTo>
                    <a:pt x="102020" y="45777"/>
                    <a:pt x="101602" y="45777"/>
                    <a:pt x="101602" y="46222"/>
                  </a:cubicBezTo>
                  <a:cubicBezTo>
                    <a:pt x="102020" y="46666"/>
                    <a:pt x="102857" y="48444"/>
                    <a:pt x="102857" y="48444"/>
                  </a:cubicBezTo>
                  <a:cubicBezTo>
                    <a:pt x="102439" y="48888"/>
                    <a:pt x="103275" y="50222"/>
                    <a:pt x="103275" y="50222"/>
                  </a:cubicBezTo>
                  <a:cubicBezTo>
                    <a:pt x="104111" y="55111"/>
                    <a:pt x="104111" y="55111"/>
                    <a:pt x="104111" y="55111"/>
                  </a:cubicBezTo>
                  <a:cubicBezTo>
                    <a:pt x="104529" y="57777"/>
                    <a:pt x="104529" y="57777"/>
                    <a:pt x="104529" y="57777"/>
                  </a:cubicBezTo>
                  <a:cubicBezTo>
                    <a:pt x="104111" y="60444"/>
                    <a:pt x="104111" y="60444"/>
                    <a:pt x="104111" y="60444"/>
                  </a:cubicBezTo>
                  <a:cubicBezTo>
                    <a:pt x="102439" y="62666"/>
                    <a:pt x="102439" y="62666"/>
                    <a:pt x="102439" y="62666"/>
                  </a:cubicBezTo>
                  <a:cubicBezTo>
                    <a:pt x="101184" y="65333"/>
                    <a:pt x="101184" y="65333"/>
                    <a:pt x="101184" y="65333"/>
                  </a:cubicBezTo>
                  <a:cubicBezTo>
                    <a:pt x="101184" y="65333"/>
                    <a:pt x="100348" y="67111"/>
                    <a:pt x="99930" y="67555"/>
                  </a:cubicBezTo>
                  <a:cubicBezTo>
                    <a:pt x="99930" y="67555"/>
                    <a:pt x="98257" y="68888"/>
                    <a:pt x="98257" y="69333"/>
                  </a:cubicBezTo>
                  <a:cubicBezTo>
                    <a:pt x="98257" y="69333"/>
                    <a:pt x="97421" y="71111"/>
                    <a:pt x="97421" y="71111"/>
                  </a:cubicBezTo>
                  <a:cubicBezTo>
                    <a:pt x="97421" y="74666"/>
                    <a:pt x="97421" y="74666"/>
                    <a:pt x="97421" y="74666"/>
                  </a:cubicBezTo>
                  <a:cubicBezTo>
                    <a:pt x="98257" y="75555"/>
                    <a:pt x="98257" y="75555"/>
                    <a:pt x="98257" y="75555"/>
                  </a:cubicBezTo>
                  <a:cubicBezTo>
                    <a:pt x="100348" y="76444"/>
                    <a:pt x="100348" y="76444"/>
                    <a:pt x="100348" y="76444"/>
                  </a:cubicBezTo>
                  <a:cubicBezTo>
                    <a:pt x="101184" y="75555"/>
                    <a:pt x="101184" y="75555"/>
                    <a:pt x="101184" y="75555"/>
                  </a:cubicBezTo>
                  <a:cubicBezTo>
                    <a:pt x="101184" y="75555"/>
                    <a:pt x="102020" y="75111"/>
                    <a:pt x="102020" y="74666"/>
                  </a:cubicBezTo>
                  <a:cubicBezTo>
                    <a:pt x="102439" y="74666"/>
                    <a:pt x="102857" y="73777"/>
                    <a:pt x="102857" y="73777"/>
                  </a:cubicBezTo>
                  <a:cubicBezTo>
                    <a:pt x="102857" y="73777"/>
                    <a:pt x="104111" y="72888"/>
                    <a:pt x="104111" y="72888"/>
                  </a:cubicBezTo>
                  <a:cubicBezTo>
                    <a:pt x="104111" y="72888"/>
                    <a:pt x="104111" y="71555"/>
                    <a:pt x="104111" y="71555"/>
                  </a:cubicBezTo>
                  <a:cubicBezTo>
                    <a:pt x="104111" y="71555"/>
                    <a:pt x="104529" y="69777"/>
                    <a:pt x="104529" y="69777"/>
                  </a:cubicBezTo>
                  <a:cubicBezTo>
                    <a:pt x="104529" y="69777"/>
                    <a:pt x="105365" y="69333"/>
                    <a:pt x="105365" y="69333"/>
                  </a:cubicBezTo>
                  <a:cubicBezTo>
                    <a:pt x="105365" y="68888"/>
                    <a:pt x="106620" y="68000"/>
                    <a:pt x="106620" y="68000"/>
                  </a:cubicBezTo>
                  <a:cubicBezTo>
                    <a:pt x="106620" y="68000"/>
                    <a:pt x="108292" y="66666"/>
                    <a:pt x="108292" y="66666"/>
                  </a:cubicBezTo>
                  <a:cubicBezTo>
                    <a:pt x="108710" y="66666"/>
                    <a:pt x="109547" y="65333"/>
                    <a:pt x="109547" y="65333"/>
                  </a:cubicBezTo>
                  <a:cubicBezTo>
                    <a:pt x="110801" y="65333"/>
                    <a:pt x="110801" y="65333"/>
                    <a:pt x="110801" y="65333"/>
                  </a:cubicBezTo>
                  <a:cubicBezTo>
                    <a:pt x="112473" y="65777"/>
                    <a:pt x="112473" y="65777"/>
                    <a:pt x="112473" y="65777"/>
                  </a:cubicBezTo>
                  <a:cubicBezTo>
                    <a:pt x="114982" y="68444"/>
                    <a:pt x="114982" y="68444"/>
                    <a:pt x="114982" y="68444"/>
                  </a:cubicBezTo>
                  <a:cubicBezTo>
                    <a:pt x="116655" y="72000"/>
                    <a:pt x="116655" y="72000"/>
                    <a:pt x="116655" y="72000"/>
                  </a:cubicBezTo>
                  <a:cubicBezTo>
                    <a:pt x="118327" y="81777"/>
                    <a:pt x="118327" y="81777"/>
                    <a:pt x="118327" y="81777"/>
                  </a:cubicBezTo>
                  <a:cubicBezTo>
                    <a:pt x="119581" y="84000"/>
                    <a:pt x="119581" y="84000"/>
                    <a:pt x="119581" y="84000"/>
                  </a:cubicBezTo>
                  <a:cubicBezTo>
                    <a:pt x="119581" y="85777"/>
                    <a:pt x="119581" y="85777"/>
                    <a:pt x="119581" y="85777"/>
                  </a:cubicBezTo>
                  <a:cubicBezTo>
                    <a:pt x="119581" y="85777"/>
                    <a:pt x="120000" y="87111"/>
                    <a:pt x="120000" y="87555"/>
                  </a:cubicBezTo>
                  <a:cubicBezTo>
                    <a:pt x="120000" y="88000"/>
                    <a:pt x="120000" y="94666"/>
                    <a:pt x="120000" y="94666"/>
                  </a:cubicBezTo>
                  <a:cubicBezTo>
                    <a:pt x="117073" y="94666"/>
                    <a:pt x="117073" y="94666"/>
                    <a:pt x="117073" y="94666"/>
                  </a:cubicBezTo>
                  <a:cubicBezTo>
                    <a:pt x="116236" y="94666"/>
                    <a:pt x="116236" y="94666"/>
                    <a:pt x="116236" y="94666"/>
                  </a:cubicBezTo>
                  <a:cubicBezTo>
                    <a:pt x="116236" y="96000"/>
                    <a:pt x="116236" y="96000"/>
                    <a:pt x="116236" y="96000"/>
                  </a:cubicBezTo>
                  <a:cubicBezTo>
                    <a:pt x="114982" y="97777"/>
                    <a:pt x="114982" y="97777"/>
                    <a:pt x="114982" y="97777"/>
                  </a:cubicBezTo>
                  <a:cubicBezTo>
                    <a:pt x="114564" y="100000"/>
                    <a:pt x="114564" y="100000"/>
                    <a:pt x="114564" y="100000"/>
                  </a:cubicBezTo>
                  <a:cubicBezTo>
                    <a:pt x="113728" y="101777"/>
                    <a:pt x="113728" y="101777"/>
                    <a:pt x="113728" y="101777"/>
                  </a:cubicBezTo>
                  <a:cubicBezTo>
                    <a:pt x="112473" y="103555"/>
                    <a:pt x="112473" y="103555"/>
                    <a:pt x="112473" y="103555"/>
                  </a:cubicBezTo>
                  <a:cubicBezTo>
                    <a:pt x="111219" y="108000"/>
                    <a:pt x="111219" y="108000"/>
                    <a:pt x="111219" y="108000"/>
                  </a:cubicBezTo>
                  <a:cubicBezTo>
                    <a:pt x="111219" y="110666"/>
                    <a:pt x="111219" y="110666"/>
                    <a:pt x="111219" y="110666"/>
                  </a:cubicBezTo>
                  <a:cubicBezTo>
                    <a:pt x="109547" y="112888"/>
                    <a:pt x="109547" y="112888"/>
                    <a:pt x="109547" y="112888"/>
                  </a:cubicBezTo>
                  <a:cubicBezTo>
                    <a:pt x="108292" y="115111"/>
                    <a:pt x="108292" y="115111"/>
                    <a:pt x="108292" y="115111"/>
                  </a:cubicBezTo>
                  <a:cubicBezTo>
                    <a:pt x="89059" y="118666"/>
                    <a:pt x="89059" y="118666"/>
                    <a:pt x="89059" y="118666"/>
                  </a:cubicBezTo>
                  <a:cubicBezTo>
                    <a:pt x="88641" y="117777"/>
                    <a:pt x="88641" y="117777"/>
                    <a:pt x="88641" y="117777"/>
                  </a:cubicBezTo>
                  <a:cubicBezTo>
                    <a:pt x="58954" y="120000"/>
                    <a:pt x="58954" y="120000"/>
                    <a:pt x="58954" y="120000"/>
                  </a:cubicBezTo>
                  <a:cubicBezTo>
                    <a:pt x="61045" y="117777"/>
                    <a:pt x="61045" y="117777"/>
                    <a:pt x="61045" y="117777"/>
                  </a:cubicBezTo>
                  <a:cubicBezTo>
                    <a:pt x="61881" y="116000"/>
                    <a:pt x="61881" y="116000"/>
                    <a:pt x="61881" y="116000"/>
                  </a:cubicBezTo>
                  <a:cubicBezTo>
                    <a:pt x="63554" y="112888"/>
                    <a:pt x="63554" y="112888"/>
                    <a:pt x="63554" y="112888"/>
                  </a:cubicBezTo>
                  <a:cubicBezTo>
                    <a:pt x="65226" y="108888"/>
                    <a:pt x="65226" y="108888"/>
                    <a:pt x="65226" y="108888"/>
                  </a:cubicBezTo>
                  <a:cubicBezTo>
                    <a:pt x="66062" y="104444"/>
                    <a:pt x="66062" y="104444"/>
                    <a:pt x="66062" y="104444"/>
                  </a:cubicBezTo>
                  <a:cubicBezTo>
                    <a:pt x="65644" y="96444"/>
                    <a:pt x="65644" y="96444"/>
                    <a:pt x="65644" y="96444"/>
                  </a:cubicBezTo>
                  <a:cubicBezTo>
                    <a:pt x="65644" y="92888"/>
                    <a:pt x="65644" y="92888"/>
                    <a:pt x="65644" y="92888"/>
                  </a:cubicBezTo>
                  <a:cubicBezTo>
                    <a:pt x="63972" y="90222"/>
                    <a:pt x="63972" y="90222"/>
                    <a:pt x="63972" y="90222"/>
                  </a:cubicBezTo>
                  <a:cubicBezTo>
                    <a:pt x="62299" y="86666"/>
                    <a:pt x="62299" y="86666"/>
                    <a:pt x="62299" y="86666"/>
                  </a:cubicBezTo>
                  <a:cubicBezTo>
                    <a:pt x="60627" y="84888"/>
                    <a:pt x="60627" y="84888"/>
                    <a:pt x="60627" y="84888"/>
                  </a:cubicBezTo>
                  <a:cubicBezTo>
                    <a:pt x="59372" y="81777"/>
                    <a:pt x="59372" y="81777"/>
                    <a:pt x="59372" y="81777"/>
                  </a:cubicBezTo>
                  <a:cubicBezTo>
                    <a:pt x="60209" y="79555"/>
                    <a:pt x="60209" y="79555"/>
                    <a:pt x="60209" y="79555"/>
                  </a:cubicBezTo>
                  <a:cubicBezTo>
                    <a:pt x="61045" y="78666"/>
                    <a:pt x="61045" y="78666"/>
                    <a:pt x="61045" y="78666"/>
                  </a:cubicBezTo>
                  <a:cubicBezTo>
                    <a:pt x="61045" y="76888"/>
                    <a:pt x="61045" y="76888"/>
                    <a:pt x="61045" y="76888"/>
                  </a:cubicBezTo>
                  <a:cubicBezTo>
                    <a:pt x="60209" y="73333"/>
                    <a:pt x="60209" y="73333"/>
                    <a:pt x="60209" y="73333"/>
                  </a:cubicBezTo>
                  <a:cubicBezTo>
                    <a:pt x="58954" y="72000"/>
                    <a:pt x="58954" y="72000"/>
                    <a:pt x="58954" y="72000"/>
                  </a:cubicBezTo>
                  <a:cubicBezTo>
                    <a:pt x="60209" y="71111"/>
                    <a:pt x="60209" y="71111"/>
                    <a:pt x="60209" y="71111"/>
                  </a:cubicBezTo>
                  <a:cubicBezTo>
                    <a:pt x="60627" y="68888"/>
                    <a:pt x="60627" y="68888"/>
                    <a:pt x="60627" y="68888"/>
                  </a:cubicBezTo>
                  <a:cubicBezTo>
                    <a:pt x="61045" y="66666"/>
                    <a:pt x="61045" y="66666"/>
                    <a:pt x="61045" y="66666"/>
                  </a:cubicBezTo>
                  <a:cubicBezTo>
                    <a:pt x="61881" y="65333"/>
                    <a:pt x="61881" y="65333"/>
                    <a:pt x="61881" y="65333"/>
                  </a:cubicBezTo>
                  <a:cubicBezTo>
                    <a:pt x="61881" y="61777"/>
                    <a:pt x="61881" y="61777"/>
                    <a:pt x="61881" y="61777"/>
                  </a:cubicBezTo>
                  <a:cubicBezTo>
                    <a:pt x="61463" y="60000"/>
                    <a:pt x="61463" y="60000"/>
                    <a:pt x="61463" y="60000"/>
                  </a:cubicBezTo>
                  <a:cubicBezTo>
                    <a:pt x="61881" y="57777"/>
                    <a:pt x="61881" y="57777"/>
                    <a:pt x="61881" y="57777"/>
                  </a:cubicBezTo>
                  <a:cubicBezTo>
                    <a:pt x="63135" y="56000"/>
                    <a:pt x="63135" y="56000"/>
                    <a:pt x="63135" y="56000"/>
                  </a:cubicBezTo>
                  <a:cubicBezTo>
                    <a:pt x="63972" y="54222"/>
                    <a:pt x="63972" y="54222"/>
                    <a:pt x="63972" y="54222"/>
                  </a:cubicBezTo>
                  <a:cubicBezTo>
                    <a:pt x="63972" y="52000"/>
                    <a:pt x="63972" y="52000"/>
                    <a:pt x="63972" y="52000"/>
                  </a:cubicBezTo>
                  <a:cubicBezTo>
                    <a:pt x="65644" y="51555"/>
                    <a:pt x="65644" y="51555"/>
                    <a:pt x="65644" y="51555"/>
                  </a:cubicBezTo>
                  <a:cubicBezTo>
                    <a:pt x="68153" y="51555"/>
                    <a:pt x="68153" y="51555"/>
                    <a:pt x="68153" y="51555"/>
                  </a:cubicBezTo>
                  <a:cubicBezTo>
                    <a:pt x="68989" y="48000"/>
                    <a:pt x="68989" y="48000"/>
                    <a:pt x="68989" y="48000"/>
                  </a:cubicBezTo>
                  <a:cubicBezTo>
                    <a:pt x="69407" y="47111"/>
                    <a:pt x="69407" y="47111"/>
                    <a:pt x="69407" y="47111"/>
                  </a:cubicBezTo>
                  <a:cubicBezTo>
                    <a:pt x="70243" y="46666"/>
                    <a:pt x="70243" y="46666"/>
                    <a:pt x="70243" y="46666"/>
                  </a:cubicBezTo>
                  <a:cubicBezTo>
                    <a:pt x="71498" y="50666"/>
                    <a:pt x="71498" y="50666"/>
                    <a:pt x="71498" y="50666"/>
                  </a:cubicBezTo>
                  <a:cubicBezTo>
                    <a:pt x="69825" y="52888"/>
                    <a:pt x="69825" y="52888"/>
                    <a:pt x="69825" y="52888"/>
                  </a:cubicBezTo>
                  <a:cubicBezTo>
                    <a:pt x="69825" y="53777"/>
                    <a:pt x="69825" y="53777"/>
                    <a:pt x="69825" y="53777"/>
                  </a:cubicBezTo>
                  <a:cubicBezTo>
                    <a:pt x="69825" y="53777"/>
                    <a:pt x="70243" y="54222"/>
                    <a:pt x="70662" y="54222"/>
                  </a:cubicBezTo>
                  <a:cubicBezTo>
                    <a:pt x="71080" y="54222"/>
                    <a:pt x="71080" y="54222"/>
                    <a:pt x="71080" y="54222"/>
                  </a:cubicBezTo>
                  <a:cubicBezTo>
                    <a:pt x="71080" y="54222"/>
                    <a:pt x="71916" y="53777"/>
                    <a:pt x="71916" y="53777"/>
                  </a:cubicBezTo>
                  <a:cubicBezTo>
                    <a:pt x="71916" y="53333"/>
                    <a:pt x="72334" y="52000"/>
                    <a:pt x="72334" y="52000"/>
                  </a:cubicBezTo>
                  <a:cubicBezTo>
                    <a:pt x="72752" y="51555"/>
                    <a:pt x="72752" y="51555"/>
                    <a:pt x="72752" y="51555"/>
                  </a:cubicBezTo>
                  <a:cubicBezTo>
                    <a:pt x="73170" y="49333"/>
                    <a:pt x="73170" y="49333"/>
                    <a:pt x="73170" y="49333"/>
                  </a:cubicBezTo>
                  <a:cubicBezTo>
                    <a:pt x="73170" y="48000"/>
                    <a:pt x="73170" y="48000"/>
                    <a:pt x="73170" y="48000"/>
                  </a:cubicBezTo>
                  <a:cubicBezTo>
                    <a:pt x="73170" y="46222"/>
                    <a:pt x="73170" y="46222"/>
                    <a:pt x="73170" y="46222"/>
                  </a:cubicBezTo>
                  <a:cubicBezTo>
                    <a:pt x="73170" y="44444"/>
                    <a:pt x="73170" y="44444"/>
                    <a:pt x="73170" y="44444"/>
                  </a:cubicBezTo>
                  <a:cubicBezTo>
                    <a:pt x="74425" y="42666"/>
                    <a:pt x="74425" y="42666"/>
                    <a:pt x="74425" y="42666"/>
                  </a:cubicBezTo>
                  <a:cubicBezTo>
                    <a:pt x="75261" y="41777"/>
                    <a:pt x="75261" y="41777"/>
                    <a:pt x="75261" y="41777"/>
                  </a:cubicBezTo>
                  <a:cubicBezTo>
                    <a:pt x="77351" y="41333"/>
                    <a:pt x="77351" y="41333"/>
                    <a:pt x="77351" y="41333"/>
                  </a:cubicBezTo>
                  <a:cubicBezTo>
                    <a:pt x="78188" y="40444"/>
                    <a:pt x="78188" y="40444"/>
                    <a:pt x="78188" y="40444"/>
                  </a:cubicBezTo>
                  <a:cubicBezTo>
                    <a:pt x="76515" y="38666"/>
                    <a:pt x="76515" y="38666"/>
                    <a:pt x="76515" y="38666"/>
                  </a:cubicBezTo>
                  <a:cubicBezTo>
                    <a:pt x="76097" y="37333"/>
                    <a:pt x="76097" y="37333"/>
                    <a:pt x="76097" y="37333"/>
                  </a:cubicBezTo>
                  <a:cubicBezTo>
                    <a:pt x="76933" y="36000"/>
                    <a:pt x="76933" y="36000"/>
                    <a:pt x="76933" y="36000"/>
                  </a:cubicBezTo>
                  <a:cubicBezTo>
                    <a:pt x="77770" y="34666"/>
                    <a:pt x="77770" y="34666"/>
                    <a:pt x="77770" y="34666"/>
                  </a:cubicBezTo>
                  <a:cubicBezTo>
                    <a:pt x="78188" y="34222"/>
                    <a:pt x="78188" y="34222"/>
                    <a:pt x="78188" y="34222"/>
                  </a:cubicBezTo>
                  <a:cubicBezTo>
                    <a:pt x="78188" y="33333"/>
                    <a:pt x="78188" y="33333"/>
                    <a:pt x="78188" y="33333"/>
                  </a:cubicBezTo>
                  <a:cubicBezTo>
                    <a:pt x="78606" y="32888"/>
                    <a:pt x="78606" y="32888"/>
                    <a:pt x="78606" y="32888"/>
                  </a:cubicBezTo>
                  <a:cubicBezTo>
                    <a:pt x="78606" y="32888"/>
                    <a:pt x="78606" y="32888"/>
                    <a:pt x="79024" y="32888"/>
                  </a:cubicBezTo>
                  <a:cubicBezTo>
                    <a:pt x="79024" y="32888"/>
                    <a:pt x="80696" y="32444"/>
                    <a:pt x="80696" y="32444"/>
                  </a:cubicBezTo>
                  <a:cubicBezTo>
                    <a:pt x="81533" y="32444"/>
                    <a:pt x="81533" y="32444"/>
                    <a:pt x="81533" y="32444"/>
                  </a:cubicBezTo>
                  <a:cubicBezTo>
                    <a:pt x="80696" y="31111"/>
                    <a:pt x="80696" y="31111"/>
                    <a:pt x="80696" y="31111"/>
                  </a:cubicBezTo>
                  <a:cubicBezTo>
                    <a:pt x="79024" y="29777"/>
                    <a:pt x="79024" y="29777"/>
                    <a:pt x="79024" y="29777"/>
                  </a:cubicBezTo>
                  <a:cubicBezTo>
                    <a:pt x="78188" y="28888"/>
                    <a:pt x="78188" y="28888"/>
                    <a:pt x="78188" y="28888"/>
                  </a:cubicBezTo>
                  <a:cubicBezTo>
                    <a:pt x="76933" y="28000"/>
                    <a:pt x="76933" y="28000"/>
                    <a:pt x="76933" y="28000"/>
                  </a:cubicBezTo>
                  <a:cubicBezTo>
                    <a:pt x="74843" y="27111"/>
                    <a:pt x="74843" y="27111"/>
                    <a:pt x="74843" y="27111"/>
                  </a:cubicBezTo>
                  <a:cubicBezTo>
                    <a:pt x="71080" y="26666"/>
                    <a:pt x="71080" y="26666"/>
                    <a:pt x="71080" y="26666"/>
                  </a:cubicBezTo>
                  <a:cubicBezTo>
                    <a:pt x="68153" y="28444"/>
                    <a:pt x="68153" y="28444"/>
                    <a:pt x="68153" y="28444"/>
                  </a:cubicBezTo>
                  <a:cubicBezTo>
                    <a:pt x="66480" y="30222"/>
                    <a:pt x="66480" y="30222"/>
                    <a:pt x="66480" y="30222"/>
                  </a:cubicBezTo>
                  <a:cubicBezTo>
                    <a:pt x="63554" y="30666"/>
                    <a:pt x="63554" y="30666"/>
                    <a:pt x="63554" y="30666"/>
                  </a:cubicBezTo>
                  <a:cubicBezTo>
                    <a:pt x="60209" y="30666"/>
                    <a:pt x="60209" y="30666"/>
                    <a:pt x="60209" y="30666"/>
                  </a:cubicBezTo>
                  <a:cubicBezTo>
                    <a:pt x="58536" y="32000"/>
                    <a:pt x="58536" y="32000"/>
                    <a:pt x="58536" y="32000"/>
                  </a:cubicBezTo>
                  <a:cubicBezTo>
                    <a:pt x="56445" y="36000"/>
                    <a:pt x="56445" y="36000"/>
                    <a:pt x="56445" y="36000"/>
                  </a:cubicBezTo>
                  <a:cubicBezTo>
                    <a:pt x="53937" y="37777"/>
                    <a:pt x="53937" y="37777"/>
                    <a:pt x="53937" y="37777"/>
                  </a:cubicBezTo>
                  <a:cubicBezTo>
                    <a:pt x="53519" y="37333"/>
                    <a:pt x="53519" y="37333"/>
                    <a:pt x="53519" y="37333"/>
                  </a:cubicBezTo>
                  <a:cubicBezTo>
                    <a:pt x="54355" y="35555"/>
                    <a:pt x="54355" y="35555"/>
                    <a:pt x="54355" y="35555"/>
                  </a:cubicBezTo>
                  <a:cubicBezTo>
                    <a:pt x="55609" y="34222"/>
                    <a:pt x="55609" y="34222"/>
                    <a:pt x="55609" y="34222"/>
                  </a:cubicBezTo>
                  <a:cubicBezTo>
                    <a:pt x="54773" y="32888"/>
                    <a:pt x="54773" y="32888"/>
                    <a:pt x="54773" y="32888"/>
                  </a:cubicBezTo>
                  <a:cubicBezTo>
                    <a:pt x="53101" y="33777"/>
                    <a:pt x="53101" y="33777"/>
                    <a:pt x="53101" y="33777"/>
                  </a:cubicBezTo>
                  <a:cubicBezTo>
                    <a:pt x="52264" y="34222"/>
                    <a:pt x="52264" y="34222"/>
                    <a:pt x="52264" y="34222"/>
                  </a:cubicBezTo>
                  <a:cubicBezTo>
                    <a:pt x="51428" y="36000"/>
                    <a:pt x="51428" y="36000"/>
                    <a:pt x="51428" y="36000"/>
                  </a:cubicBezTo>
                  <a:cubicBezTo>
                    <a:pt x="50592" y="36444"/>
                    <a:pt x="50592" y="36444"/>
                    <a:pt x="50592" y="36444"/>
                  </a:cubicBezTo>
                  <a:cubicBezTo>
                    <a:pt x="50174" y="36444"/>
                    <a:pt x="50174" y="36444"/>
                    <a:pt x="50174" y="36444"/>
                  </a:cubicBezTo>
                  <a:cubicBezTo>
                    <a:pt x="49337" y="33333"/>
                    <a:pt x="49337" y="33333"/>
                    <a:pt x="49337" y="33333"/>
                  </a:cubicBezTo>
                  <a:cubicBezTo>
                    <a:pt x="48919" y="33333"/>
                    <a:pt x="48919" y="33333"/>
                    <a:pt x="48919" y="33333"/>
                  </a:cubicBezTo>
                  <a:cubicBezTo>
                    <a:pt x="48083" y="36000"/>
                    <a:pt x="48083" y="36000"/>
                    <a:pt x="48083" y="36000"/>
                  </a:cubicBezTo>
                  <a:cubicBezTo>
                    <a:pt x="47665" y="37777"/>
                    <a:pt x="47665" y="37777"/>
                    <a:pt x="47665" y="37777"/>
                  </a:cubicBezTo>
                  <a:cubicBezTo>
                    <a:pt x="45993" y="40000"/>
                    <a:pt x="45993" y="40000"/>
                    <a:pt x="45993" y="40000"/>
                  </a:cubicBezTo>
                  <a:cubicBezTo>
                    <a:pt x="44738" y="44888"/>
                    <a:pt x="44738" y="44888"/>
                    <a:pt x="44738" y="44888"/>
                  </a:cubicBezTo>
                  <a:cubicBezTo>
                    <a:pt x="43902" y="47555"/>
                    <a:pt x="43902" y="47555"/>
                    <a:pt x="43902" y="47555"/>
                  </a:cubicBezTo>
                  <a:cubicBezTo>
                    <a:pt x="41393" y="49777"/>
                    <a:pt x="41393" y="49777"/>
                    <a:pt x="41393" y="49777"/>
                  </a:cubicBezTo>
                  <a:cubicBezTo>
                    <a:pt x="40557" y="48000"/>
                    <a:pt x="40557" y="48000"/>
                    <a:pt x="40557" y="48000"/>
                  </a:cubicBezTo>
                  <a:cubicBezTo>
                    <a:pt x="40139" y="44888"/>
                    <a:pt x="40139" y="44888"/>
                    <a:pt x="40139" y="44888"/>
                  </a:cubicBezTo>
                  <a:cubicBezTo>
                    <a:pt x="39721" y="44444"/>
                    <a:pt x="39721" y="44444"/>
                    <a:pt x="39721" y="44444"/>
                  </a:cubicBezTo>
                  <a:cubicBezTo>
                    <a:pt x="38885" y="43111"/>
                    <a:pt x="38885" y="43111"/>
                    <a:pt x="38885" y="43111"/>
                  </a:cubicBezTo>
                  <a:cubicBezTo>
                    <a:pt x="39303" y="41777"/>
                    <a:pt x="39303" y="41777"/>
                    <a:pt x="39303" y="41777"/>
                  </a:cubicBezTo>
                  <a:cubicBezTo>
                    <a:pt x="38885" y="39111"/>
                    <a:pt x="38885" y="39111"/>
                    <a:pt x="38885" y="39111"/>
                  </a:cubicBezTo>
                  <a:cubicBezTo>
                    <a:pt x="37630" y="37777"/>
                    <a:pt x="37630" y="37777"/>
                    <a:pt x="37630" y="37777"/>
                  </a:cubicBezTo>
                  <a:cubicBezTo>
                    <a:pt x="35121" y="36000"/>
                    <a:pt x="35121" y="36000"/>
                    <a:pt x="35121" y="36000"/>
                  </a:cubicBezTo>
                  <a:cubicBezTo>
                    <a:pt x="34285" y="34222"/>
                    <a:pt x="34285" y="34222"/>
                    <a:pt x="34285" y="34222"/>
                  </a:cubicBezTo>
                  <a:cubicBezTo>
                    <a:pt x="31358" y="33777"/>
                    <a:pt x="31358" y="33777"/>
                    <a:pt x="31358" y="33777"/>
                  </a:cubicBezTo>
                  <a:cubicBezTo>
                    <a:pt x="27595" y="33777"/>
                    <a:pt x="27595" y="33777"/>
                    <a:pt x="27595" y="33777"/>
                  </a:cubicBezTo>
                  <a:cubicBezTo>
                    <a:pt x="26759" y="32888"/>
                    <a:pt x="26759" y="32888"/>
                    <a:pt x="26759" y="32888"/>
                  </a:cubicBezTo>
                  <a:cubicBezTo>
                    <a:pt x="24250" y="32888"/>
                    <a:pt x="24250" y="32888"/>
                    <a:pt x="24250" y="32888"/>
                  </a:cubicBezTo>
                  <a:cubicBezTo>
                    <a:pt x="20905" y="32444"/>
                    <a:pt x="20905" y="32444"/>
                    <a:pt x="20905" y="32444"/>
                  </a:cubicBezTo>
                  <a:cubicBezTo>
                    <a:pt x="20487" y="31555"/>
                    <a:pt x="20487" y="31555"/>
                    <a:pt x="20487" y="31555"/>
                  </a:cubicBezTo>
                  <a:cubicBezTo>
                    <a:pt x="17979" y="30222"/>
                    <a:pt x="17979" y="30222"/>
                    <a:pt x="17979" y="30222"/>
                  </a:cubicBezTo>
                  <a:cubicBezTo>
                    <a:pt x="15052" y="29777"/>
                    <a:pt x="15052" y="29777"/>
                    <a:pt x="15052" y="29777"/>
                  </a:cubicBezTo>
                  <a:cubicBezTo>
                    <a:pt x="12125" y="28888"/>
                    <a:pt x="12125" y="28888"/>
                    <a:pt x="12125" y="28888"/>
                  </a:cubicBezTo>
                  <a:cubicBezTo>
                    <a:pt x="8780" y="27555"/>
                    <a:pt x="8780" y="27555"/>
                    <a:pt x="8780" y="27555"/>
                  </a:cubicBezTo>
                  <a:cubicBezTo>
                    <a:pt x="6689" y="26222"/>
                    <a:pt x="6689" y="26222"/>
                    <a:pt x="6689" y="26222"/>
                  </a:cubicBezTo>
                  <a:cubicBezTo>
                    <a:pt x="5017" y="26222"/>
                    <a:pt x="5017" y="26222"/>
                    <a:pt x="5017" y="26222"/>
                  </a:cubicBezTo>
                  <a:cubicBezTo>
                    <a:pt x="4599" y="26222"/>
                    <a:pt x="4599" y="26222"/>
                    <a:pt x="4599" y="26222"/>
                  </a:cubicBezTo>
                  <a:cubicBezTo>
                    <a:pt x="3763" y="25333"/>
                    <a:pt x="3763" y="25333"/>
                    <a:pt x="3763" y="25333"/>
                  </a:cubicBezTo>
                  <a:cubicBezTo>
                    <a:pt x="2926" y="24000"/>
                    <a:pt x="2926" y="24000"/>
                    <a:pt x="2926" y="24000"/>
                  </a:cubicBezTo>
                  <a:cubicBezTo>
                    <a:pt x="0" y="23111"/>
                    <a:pt x="0" y="23111"/>
                    <a:pt x="0" y="23111"/>
                  </a:cubicBezTo>
                  <a:lnTo>
                    <a:pt x="0" y="2266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2" name="Shape 888"/>
            <p:cNvSpPr/>
            <p:nvPr/>
          </p:nvSpPr>
          <p:spPr>
            <a:xfrm>
              <a:off x="6848078" y="1986052"/>
              <a:ext cx="286694" cy="305247"/>
            </a:xfrm>
            <a:custGeom>
              <a:avLst/>
              <a:gdLst/>
              <a:ahLst/>
              <a:cxnLst/>
              <a:rect l="0" t="0" r="0" b="0"/>
              <a:pathLst>
                <a:path w="120000" h="120000" extrusionOk="0">
                  <a:moveTo>
                    <a:pt x="106268" y="38873"/>
                  </a:moveTo>
                  <a:cubicBezTo>
                    <a:pt x="105671" y="38309"/>
                    <a:pt x="105671" y="38309"/>
                    <a:pt x="105671" y="38309"/>
                  </a:cubicBezTo>
                  <a:cubicBezTo>
                    <a:pt x="104477" y="36619"/>
                    <a:pt x="104477" y="36619"/>
                    <a:pt x="104477" y="36619"/>
                  </a:cubicBezTo>
                  <a:cubicBezTo>
                    <a:pt x="105074" y="34929"/>
                    <a:pt x="105074" y="34929"/>
                    <a:pt x="105074" y="34929"/>
                  </a:cubicBezTo>
                  <a:cubicBezTo>
                    <a:pt x="104477" y="31549"/>
                    <a:pt x="104477" y="31549"/>
                    <a:pt x="104477" y="31549"/>
                  </a:cubicBezTo>
                  <a:cubicBezTo>
                    <a:pt x="102686" y="29859"/>
                    <a:pt x="102686" y="29859"/>
                    <a:pt x="102686" y="29859"/>
                  </a:cubicBezTo>
                  <a:cubicBezTo>
                    <a:pt x="99104" y="27605"/>
                    <a:pt x="99104" y="27605"/>
                    <a:pt x="99104" y="27605"/>
                  </a:cubicBezTo>
                  <a:cubicBezTo>
                    <a:pt x="97910" y="25352"/>
                    <a:pt x="97910" y="25352"/>
                    <a:pt x="97910" y="25352"/>
                  </a:cubicBezTo>
                  <a:cubicBezTo>
                    <a:pt x="93731" y="24788"/>
                    <a:pt x="93731" y="24788"/>
                    <a:pt x="93731" y="24788"/>
                  </a:cubicBezTo>
                  <a:cubicBezTo>
                    <a:pt x="88358" y="24788"/>
                    <a:pt x="88358" y="24788"/>
                    <a:pt x="88358" y="24788"/>
                  </a:cubicBezTo>
                  <a:cubicBezTo>
                    <a:pt x="87164" y="23661"/>
                    <a:pt x="87164" y="23661"/>
                    <a:pt x="87164" y="23661"/>
                  </a:cubicBezTo>
                  <a:cubicBezTo>
                    <a:pt x="83582" y="23661"/>
                    <a:pt x="83582" y="23661"/>
                    <a:pt x="83582" y="23661"/>
                  </a:cubicBezTo>
                  <a:cubicBezTo>
                    <a:pt x="78805" y="23098"/>
                    <a:pt x="78805" y="23098"/>
                    <a:pt x="78805" y="23098"/>
                  </a:cubicBezTo>
                  <a:cubicBezTo>
                    <a:pt x="78208" y="21971"/>
                    <a:pt x="78208" y="21971"/>
                    <a:pt x="78208" y="21971"/>
                  </a:cubicBezTo>
                  <a:cubicBezTo>
                    <a:pt x="74626" y="20281"/>
                    <a:pt x="74626" y="20281"/>
                    <a:pt x="74626" y="20281"/>
                  </a:cubicBezTo>
                  <a:cubicBezTo>
                    <a:pt x="70447" y="19718"/>
                    <a:pt x="70447" y="19718"/>
                    <a:pt x="70447" y="19718"/>
                  </a:cubicBezTo>
                  <a:cubicBezTo>
                    <a:pt x="66268" y="18591"/>
                    <a:pt x="66268" y="18591"/>
                    <a:pt x="66268" y="18591"/>
                  </a:cubicBezTo>
                  <a:cubicBezTo>
                    <a:pt x="61492" y="16901"/>
                    <a:pt x="61492" y="16901"/>
                    <a:pt x="61492" y="16901"/>
                  </a:cubicBezTo>
                  <a:cubicBezTo>
                    <a:pt x="58507" y="15211"/>
                    <a:pt x="58507" y="15211"/>
                    <a:pt x="58507" y="15211"/>
                  </a:cubicBezTo>
                  <a:cubicBezTo>
                    <a:pt x="56119" y="15211"/>
                    <a:pt x="56119" y="15211"/>
                    <a:pt x="56119" y="15211"/>
                  </a:cubicBezTo>
                  <a:cubicBezTo>
                    <a:pt x="55522" y="15211"/>
                    <a:pt x="55522" y="15211"/>
                    <a:pt x="55522" y="15211"/>
                  </a:cubicBezTo>
                  <a:cubicBezTo>
                    <a:pt x="54328" y="14084"/>
                    <a:pt x="54328" y="14084"/>
                    <a:pt x="54328" y="14084"/>
                  </a:cubicBezTo>
                  <a:cubicBezTo>
                    <a:pt x="53134" y="12394"/>
                    <a:pt x="53134" y="12394"/>
                    <a:pt x="53134" y="12394"/>
                  </a:cubicBezTo>
                  <a:cubicBezTo>
                    <a:pt x="48955" y="11267"/>
                    <a:pt x="48955" y="11267"/>
                    <a:pt x="48955" y="11267"/>
                  </a:cubicBezTo>
                  <a:cubicBezTo>
                    <a:pt x="48955" y="11267"/>
                    <a:pt x="48955" y="11267"/>
                    <a:pt x="48955" y="11267"/>
                  </a:cubicBezTo>
                  <a:cubicBezTo>
                    <a:pt x="48358" y="11267"/>
                    <a:pt x="48358" y="11267"/>
                    <a:pt x="48358" y="11267"/>
                  </a:cubicBezTo>
                  <a:cubicBezTo>
                    <a:pt x="46567" y="10140"/>
                    <a:pt x="46567" y="10140"/>
                    <a:pt x="46567" y="10140"/>
                  </a:cubicBezTo>
                  <a:cubicBezTo>
                    <a:pt x="44776" y="9014"/>
                    <a:pt x="44776" y="9014"/>
                    <a:pt x="44776" y="9014"/>
                  </a:cubicBezTo>
                  <a:cubicBezTo>
                    <a:pt x="42985" y="8450"/>
                    <a:pt x="42985" y="8450"/>
                    <a:pt x="42985" y="8450"/>
                  </a:cubicBezTo>
                  <a:cubicBezTo>
                    <a:pt x="41791" y="9577"/>
                    <a:pt x="41791" y="9577"/>
                    <a:pt x="41791" y="9577"/>
                  </a:cubicBezTo>
                  <a:cubicBezTo>
                    <a:pt x="40000" y="10140"/>
                    <a:pt x="40000" y="10140"/>
                    <a:pt x="40000" y="10140"/>
                  </a:cubicBezTo>
                  <a:cubicBezTo>
                    <a:pt x="39402" y="9577"/>
                    <a:pt x="39402" y="9577"/>
                    <a:pt x="39402" y="9577"/>
                  </a:cubicBezTo>
                  <a:cubicBezTo>
                    <a:pt x="40000" y="8450"/>
                    <a:pt x="40000" y="8450"/>
                    <a:pt x="40000" y="8450"/>
                  </a:cubicBezTo>
                  <a:cubicBezTo>
                    <a:pt x="40597" y="5070"/>
                    <a:pt x="40597" y="5070"/>
                    <a:pt x="40597" y="5070"/>
                  </a:cubicBezTo>
                  <a:cubicBezTo>
                    <a:pt x="41194" y="3943"/>
                    <a:pt x="41194" y="3943"/>
                    <a:pt x="41194" y="3943"/>
                  </a:cubicBezTo>
                  <a:cubicBezTo>
                    <a:pt x="41791" y="1126"/>
                    <a:pt x="41791" y="1126"/>
                    <a:pt x="41791" y="1126"/>
                  </a:cubicBezTo>
                  <a:cubicBezTo>
                    <a:pt x="40000" y="0"/>
                    <a:pt x="40000" y="0"/>
                    <a:pt x="40000" y="0"/>
                  </a:cubicBezTo>
                  <a:cubicBezTo>
                    <a:pt x="38805" y="563"/>
                    <a:pt x="38805" y="563"/>
                    <a:pt x="38805" y="563"/>
                  </a:cubicBezTo>
                  <a:cubicBezTo>
                    <a:pt x="36417" y="1690"/>
                    <a:pt x="36417" y="1690"/>
                    <a:pt x="36417" y="1690"/>
                  </a:cubicBezTo>
                  <a:cubicBezTo>
                    <a:pt x="34029" y="2253"/>
                    <a:pt x="34029" y="2253"/>
                    <a:pt x="34029" y="2253"/>
                  </a:cubicBezTo>
                  <a:cubicBezTo>
                    <a:pt x="31044" y="3380"/>
                    <a:pt x="31044" y="3380"/>
                    <a:pt x="31044" y="3380"/>
                  </a:cubicBezTo>
                  <a:cubicBezTo>
                    <a:pt x="28059" y="5070"/>
                    <a:pt x="28059" y="5070"/>
                    <a:pt x="28059" y="5070"/>
                  </a:cubicBezTo>
                  <a:cubicBezTo>
                    <a:pt x="23283" y="7323"/>
                    <a:pt x="23283" y="7323"/>
                    <a:pt x="23283" y="7323"/>
                  </a:cubicBezTo>
                  <a:cubicBezTo>
                    <a:pt x="22089" y="9014"/>
                    <a:pt x="22089" y="9014"/>
                    <a:pt x="22089" y="9014"/>
                  </a:cubicBezTo>
                  <a:cubicBezTo>
                    <a:pt x="19701" y="9014"/>
                    <a:pt x="19701" y="9014"/>
                    <a:pt x="19701" y="9014"/>
                  </a:cubicBezTo>
                  <a:cubicBezTo>
                    <a:pt x="16716" y="7887"/>
                    <a:pt x="16716" y="7887"/>
                    <a:pt x="16716" y="7887"/>
                  </a:cubicBezTo>
                  <a:cubicBezTo>
                    <a:pt x="14925" y="6197"/>
                    <a:pt x="14925" y="6197"/>
                    <a:pt x="14925" y="6197"/>
                  </a:cubicBezTo>
                  <a:cubicBezTo>
                    <a:pt x="12537" y="8450"/>
                    <a:pt x="12537" y="8450"/>
                    <a:pt x="12537" y="8450"/>
                  </a:cubicBezTo>
                  <a:cubicBezTo>
                    <a:pt x="11940" y="24225"/>
                    <a:pt x="11940" y="24225"/>
                    <a:pt x="11940" y="24225"/>
                  </a:cubicBezTo>
                  <a:cubicBezTo>
                    <a:pt x="4179" y="28732"/>
                    <a:pt x="4179" y="28732"/>
                    <a:pt x="4179" y="28732"/>
                  </a:cubicBezTo>
                  <a:cubicBezTo>
                    <a:pt x="2985" y="30985"/>
                    <a:pt x="2985" y="30985"/>
                    <a:pt x="2985" y="30985"/>
                  </a:cubicBezTo>
                  <a:cubicBezTo>
                    <a:pt x="0" y="37183"/>
                    <a:pt x="0" y="37183"/>
                    <a:pt x="0" y="37183"/>
                  </a:cubicBezTo>
                  <a:cubicBezTo>
                    <a:pt x="2985" y="40563"/>
                    <a:pt x="2985" y="40563"/>
                    <a:pt x="2985" y="40563"/>
                  </a:cubicBezTo>
                  <a:cubicBezTo>
                    <a:pt x="4179" y="40563"/>
                    <a:pt x="4179" y="40563"/>
                    <a:pt x="4179" y="40563"/>
                  </a:cubicBezTo>
                  <a:cubicBezTo>
                    <a:pt x="2985" y="50140"/>
                    <a:pt x="2985" y="50140"/>
                    <a:pt x="2985" y="50140"/>
                  </a:cubicBezTo>
                  <a:cubicBezTo>
                    <a:pt x="2388" y="60281"/>
                    <a:pt x="2388" y="60281"/>
                    <a:pt x="2388" y="60281"/>
                  </a:cubicBezTo>
                  <a:cubicBezTo>
                    <a:pt x="5970" y="63098"/>
                    <a:pt x="5970" y="63098"/>
                    <a:pt x="5970" y="63098"/>
                  </a:cubicBezTo>
                  <a:cubicBezTo>
                    <a:pt x="11343" y="65915"/>
                    <a:pt x="11343" y="65915"/>
                    <a:pt x="11343" y="65915"/>
                  </a:cubicBezTo>
                  <a:cubicBezTo>
                    <a:pt x="19701" y="70422"/>
                    <a:pt x="19701" y="70422"/>
                    <a:pt x="19701" y="70422"/>
                  </a:cubicBezTo>
                  <a:cubicBezTo>
                    <a:pt x="25074" y="76056"/>
                    <a:pt x="25074" y="76056"/>
                    <a:pt x="25074" y="76056"/>
                  </a:cubicBezTo>
                  <a:cubicBezTo>
                    <a:pt x="26865" y="78309"/>
                    <a:pt x="26865" y="78309"/>
                    <a:pt x="26865" y="78309"/>
                  </a:cubicBezTo>
                  <a:cubicBezTo>
                    <a:pt x="31044" y="81126"/>
                    <a:pt x="31044" y="81126"/>
                    <a:pt x="31044" y="81126"/>
                  </a:cubicBezTo>
                  <a:cubicBezTo>
                    <a:pt x="35820" y="85633"/>
                    <a:pt x="35820" y="85633"/>
                    <a:pt x="35820" y="85633"/>
                  </a:cubicBezTo>
                  <a:cubicBezTo>
                    <a:pt x="36417" y="89577"/>
                    <a:pt x="36417" y="89577"/>
                    <a:pt x="36417" y="89577"/>
                  </a:cubicBezTo>
                  <a:cubicBezTo>
                    <a:pt x="35820" y="93521"/>
                    <a:pt x="35820" y="93521"/>
                    <a:pt x="35820" y="93521"/>
                  </a:cubicBezTo>
                  <a:cubicBezTo>
                    <a:pt x="37611" y="97464"/>
                    <a:pt x="37611" y="97464"/>
                    <a:pt x="37611" y="97464"/>
                  </a:cubicBezTo>
                  <a:cubicBezTo>
                    <a:pt x="38805" y="99154"/>
                    <a:pt x="38805" y="99154"/>
                    <a:pt x="38805" y="99154"/>
                  </a:cubicBezTo>
                  <a:cubicBezTo>
                    <a:pt x="38805" y="103098"/>
                    <a:pt x="38805" y="103098"/>
                    <a:pt x="38805" y="103098"/>
                  </a:cubicBezTo>
                  <a:cubicBezTo>
                    <a:pt x="38805" y="105352"/>
                    <a:pt x="38805" y="105352"/>
                    <a:pt x="38805" y="105352"/>
                  </a:cubicBezTo>
                  <a:cubicBezTo>
                    <a:pt x="38805" y="108732"/>
                    <a:pt x="38805" y="108732"/>
                    <a:pt x="38805" y="108732"/>
                  </a:cubicBezTo>
                  <a:cubicBezTo>
                    <a:pt x="40000" y="111549"/>
                    <a:pt x="40000" y="111549"/>
                    <a:pt x="40000" y="111549"/>
                  </a:cubicBezTo>
                  <a:cubicBezTo>
                    <a:pt x="40000" y="114366"/>
                    <a:pt x="40000" y="114366"/>
                    <a:pt x="40000" y="114366"/>
                  </a:cubicBezTo>
                  <a:cubicBezTo>
                    <a:pt x="42985" y="114366"/>
                    <a:pt x="42985" y="114366"/>
                    <a:pt x="42985" y="114366"/>
                  </a:cubicBezTo>
                  <a:cubicBezTo>
                    <a:pt x="42985" y="114366"/>
                    <a:pt x="45373" y="116619"/>
                    <a:pt x="45970" y="116619"/>
                  </a:cubicBezTo>
                  <a:cubicBezTo>
                    <a:pt x="46567" y="116619"/>
                    <a:pt x="48955" y="117746"/>
                    <a:pt x="48955" y="117746"/>
                  </a:cubicBezTo>
                  <a:cubicBezTo>
                    <a:pt x="50746" y="119999"/>
                    <a:pt x="50746" y="119999"/>
                    <a:pt x="50746" y="119999"/>
                  </a:cubicBezTo>
                  <a:cubicBezTo>
                    <a:pt x="109850" y="116619"/>
                    <a:pt x="109850" y="116619"/>
                    <a:pt x="109850" y="116619"/>
                  </a:cubicBezTo>
                  <a:cubicBezTo>
                    <a:pt x="109850" y="109859"/>
                    <a:pt x="109850" y="109859"/>
                    <a:pt x="109850" y="109859"/>
                  </a:cubicBezTo>
                  <a:cubicBezTo>
                    <a:pt x="109850" y="107605"/>
                    <a:pt x="109850" y="107605"/>
                    <a:pt x="109850" y="107605"/>
                  </a:cubicBezTo>
                  <a:cubicBezTo>
                    <a:pt x="106865" y="100845"/>
                    <a:pt x="106865" y="100845"/>
                    <a:pt x="106865" y="100845"/>
                  </a:cubicBezTo>
                  <a:cubicBezTo>
                    <a:pt x="106268" y="96901"/>
                    <a:pt x="106268" y="96901"/>
                    <a:pt x="106268" y="96901"/>
                  </a:cubicBezTo>
                  <a:cubicBezTo>
                    <a:pt x="106865" y="92394"/>
                    <a:pt x="106865" y="92394"/>
                    <a:pt x="106865" y="92394"/>
                  </a:cubicBezTo>
                  <a:cubicBezTo>
                    <a:pt x="108059" y="89014"/>
                    <a:pt x="108059" y="89014"/>
                    <a:pt x="108059" y="89014"/>
                  </a:cubicBezTo>
                  <a:cubicBezTo>
                    <a:pt x="108656" y="87323"/>
                    <a:pt x="108656" y="87323"/>
                    <a:pt x="108656" y="87323"/>
                  </a:cubicBezTo>
                  <a:cubicBezTo>
                    <a:pt x="109850" y="85633"/>
                    <a:pt x="109850" y="85633"/>
                    <a:pt x="109850" y="85633"/>
                  </a:cubicBezTo>
                  <a:cubicBezTo>
                    <a:pt x="108656" y="82816"/>
                    <a:pt x="108656" y="82816"/>
                    <a:pt x="108656" y="82816"/>
                  </a:cubicBezTo>
                  <a:cubicBezTo>
                    <a:pt x="108656" y="78873"/>
                    <a:pt x="108656" y="78873"/>
                    <a:pt x="108656" y="78873"/>
                  </a:cubicBezTo>
                  <a:cubicBezTo>
                    <a:pt x="108656" y="76619"/>
                    <a:pt x="108656" y="76619"/>
                    <a:pt x="108656" y="76619"/>
                  </a:cubicBezTo>
                  <a:cubicBezTo>
                    <a:pt x="109850" y="74929"/>
                    <a:pt x="109850" y="74929"/>
                    <a:pt x="109850" y="74929"/>
                  </a:cubicBezTo>
                  <a:cubicBezTo>
                    <a:pt x="109850" y="73802"/>
                    <a:pt x="109850" y="73802"/>
                    <a:pt x="109850" y="73802"/>
                  </a:cubicBezTo>
                  <a:cubicBezTo>
                    <a:pt x="112238" y="71549"/>
                    <a:pt x="112238" y="71549"/>
                    <a:pt x="112238" y="71549"/>
                  </a:cubicBezTo>
                  <a:cubicBezTo>
                    <a:pt x="112238" y="70422"/>
                    <a:pt x="112238" y="70422"/>
                    <a:pt x="112238" y="70422"/>
                  </a:cubicBezTo>
                  <a:cubicBezTo>
                    <a:pt x="111044" y="68169"/>
                    <a:pt x="111044" y="68169"/>
                    <a:pt x="111044" y="68169"/>
                  </a:cubicBezTo>
                  <a:cubicBezTo>
                    <a:pt x="111044" y="66478"/>
                    <a:pt x="111044" y="66478"/>
                    <a:pt x="111044" y="66478"/>
                  </a:cubicBezTo>
                  <a:cubicBezTo>
                    <a:pt x="111641" y="61971"/>
                    <a:pt x="111641" y="61971"/>
                    <a:pt x="111641" y="61971"/>
                  </a:cubicBezTo>
                  <a:cubicBezTo>
                    <a:pt x="112238" y="59154"/>
                    <a:pt x="112238" y="59154"/>
                    <a:pt x="112238" y="59154"/>
                  </a:cubicBezTo>
                  <a:cubicBezTo>
                    <a:pt x="114029" y="55774"/>
                    <a:pt x="114029" y="55774"/>
                    <a:pt x="114029" y="55774"/>
                  </a:cubicBezTo>
                  <a:cubicBezTo>
                    <a:pt x="117014" y="50140"/>
                    <a:pt x="117014" y="50140"/>
                    <a:pt x="117014" y="50140"/>
                  </a:cubicBezTo>
                  <a:cubicBezTo>
                    <a:pt x="117611" y="47887"/>
                    <a:pt x="117611" y="47887"/>
                    <a:pt x="117611" y="47887"/>
                  </a:cubicBezTo>
                  <a:cubicBezTo>
                    <a:pt x="117611" y="46197"/>
                    <a:pt x="117611" y="46197"/>
                    <a:pt x="117611" y="46197"/>
                  </a:cubicBezTo>
                  <a:cubicBezTo>
                    <a:pt x="120000" y="45633"/>
                    <a:pt x="120000" y="45633"/>
                    <a:pt x="120000" y="45633"/>
                  </a:cubicBezTo>
                  <a:cubicBezTo>
                    <a:pt x="120000" y="44507"/>
                    <a:pt x="120000" y="44507"/>
                    <a:pt x="120000" y="44507"/>
                  </a:cubicBezTo>
                  <a:cubicBezTo>
                    <a:pt x="120000" y="43380"/>
                    <a:pt x="120000" y="43380"/>
                    <a:pt x="120000" y="43380"/>
                  </a:cubicBezTo>
                  <a:cubicBezTo>
                    <a:pt x="120000" y="42253"/>
                    <a:pt x="120000" y="42253"/>
                    <a:pt x="120000" y="42253"/>
                  </a:cubicBezTo>
                  <a:cubicBezTo>
                    <a:pt x="120000" y="41126"/>
                    <a:pt x="120000" y="41126"/>
                    <a:pt x="120000" y="41126"/>
                  </a:cubicBezTo>
                  <a:cubicBezTo>
                    <a:pt x="120000" y="40000"/>
                    <a:pt x="120000" y="40000"/>
                    <a:pt x="120000" y="40000"/>
                  </a:cubicBezTo>
                  <a:cubicBezTo>
                    <a:pt x="117611" y="42253"/>
                    <a:pt x="117611" y="42253"/>
                    <a:pt x="117611" y="42253"/>
                  </a:cubicBezTo>
                  <a:cubicBezTo>
                    <a:pt x="115820" y="44507"/>
                    <a:pt x="115820" y="44507"/>
                    <a:pt x="115820" y="44507"/>
                  </a:cubicBezTo>
                  <a:cubicBezTo>
                    <a:pt x="115223" y="47323"/>
                    <a:pt x="115223" y="47323"/>
                    <a:pt x="115223" y="47323"/>
                  </a:cubicBezTo>
                  <a:cubicBezTo>
                    <a:pt x="113432" y="50704"/>
                    <a:pt x="113432" y="50704"/>
                    <a:pt x="113432" y="50704"/>
                  </a:cubicBezTo>
                  <a:cubicBezTo>
                    <a:pt x="111641" y="51830"/>
                    <a:pt x="111641" y="51830"/>
                    <a:pt x="111641" y="51830"/>
                  </a:cubicBezTo>
                  <a:cubicBezTo>
                    <a:pt x="108059" y="53521"/>
                    <a:pt x="108059" y="53521"/>
                    <a:pt x="108059" y="53521"/>
                  </a:cubicBezTo>
                  <a:cubicBezTo>
                    <a:pt x="106268" y="55774"/>
                    <a:pt x="106268" y="55774"/>
                    <a:pt x="106268" y="55774"/>
                  </a:cubicBezTo>
                  <a:cubicBezTo>
                    <a:pt x="105671" y="56901"/>
                    <a:pt x="105671" y="56901"/>
                    <a:pt x="105671" y="56901"/>
                  </a:cubicBezTo>
                  <a:cubicBezTo>
                    <a:pt x="104477" y="59154"/>
                    <a:pt x="104477" y="59154"/>
                    <a:pt x="104477" y="59154"/>
                  </a:cubicBezTo>
                  <a:cubicBezTo>
                    <a:pt x="102089" y="61971"/>
                    <a:pt x="102089" y="61971"/>
                    <a:pt x="102089" y="61971"/>
                  </a:cubicBezTo>
                  <a:cubicBezTo>
                    <a:pt x="100298" y="60281"/>
                    <a:pt x="100298" y="60281"/>
                    <a:pt x="100298" y="60281"/>
                  </a:cubicBezTo>
                  <a:cubicBezTo>
                    <a:pt x="102089" y="58028"/>
                    <a:pt x="102089" y="58028"/>
                    <a:pt x="102089" y="58028"/>
                  </a:cubicBezTo>
                  <a:cubicBezTo>
                    <a:pt x="103283" y="54084"/>
                    <a:pt x="103283" y="54084"/>
                    <a:pt x="103283" y="54084"/>
                  </a:cubicBezTo>
                  <a:cubicBezTo>
                    <a:pt x="103880" y="52394"/>
                    <a:pt x="103880" y="52394"/>
                    <a:pt x="103880" y="52394"/>
                  </a:cubicBezTo>
                  <a:cubicBezTo>
                    <a:pt x="104477" y="51267"/>
                    <a:pt x="104477" y="51267"/>
                    <a:pt x="104477" y="51267"/>
                  </a:cubicBezTo>
                  <a:cubicBezTo>
                    <a:pt x="105671" y="50140"/>
                    <a:pt x="105671" y="50140"/>
                    <a:pt x="105671" y="50140"/>
                  </a:cubicBezTo>
                  <a:cubicBezTo>
                    <a:pt x="106865" y="49014"/>
                    <a:pt x="106865" y="49014"/>
                    <a:pt x="106865" y="49014"/>
                  </a:cubicBezTo>
                  <a:cubicBezTo>
                    <a:pt x="107462" y="47887"/>
                    <a:pt x="107462" y="47887"/>
                    <a:pt x="107462" y="47887"/>
                  </a:cubicBezTo>
                  <a:cubicBezTo>
                    <a:pt x="106865" y="45070"/>
                    <a:pt x="106865" y="45070"/>
                    <a:pt x="106865" y="45070"/>
                  </a:cubicBezTo>
                  <a:cubicBezTo>
                    <a:pt x="107462" y="43943"/>
                    <a:pt x="107462" y="43943"/>
                    <a:pt x="107462" y="43943"/>
                  </a:cubicBezTo>
                  <a:cubicBezTo>
                    <a:pt x="106865" y="42816"/>
                    <a:pt x="106865" y="42816"/>
                    <a:pt x="106865" y="42816"/>
                  </a:cubicBezTo>
                  <a:lnTo>
                    <a:pt x="106268" y="38873"/>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3" name="Shape 889"/>
            <p:cNvSpPr/>
            <p:nvPr/>
          </p:nvSpPr>
          <p:spPr>
            <a:xfrm>
              <a:off x="7268003" y="2274433"/>
              <a:ext cx="229356" cy="263085"/>
            </a:xfrm>
            <a:custGeom>
              <a:avLst/>
              <a:gdLst/>
              <a:ahLst/>
              <a:cxnLst/>
              <a:rect l="0" t="0" r="0" b="0"/>
              <a:pathLst>
                <a:path w="120000" h="120000" extrusionOk="0">
                  <a:moveTo>
                    <a:pt x="106764" y="3846"/>
                  </a:moveTo>
                  <a:lnTo>
                    <a:pt x="100588" y="6153"/>
                  </a:lnTo>
                  <a:lnTo>
                    <a:pt x="95294" y="10000"/>
                  </a:lnTo>
                  <a:lnTo>
                    <a:pt x="89117" y="13076"/>
                  </a:lnTo>
                  <a:lnTo>
                    <a:pt x="84705" y="16153"/>
                  </a:lnTo>
                  <a:lnTo>
                    <a:pt x="82058" y="16923"/>
                  </a:lnTo>
                  <a:lnTo>
                    <a:pt x="80294" y="18461"/>
                  </a:lnTo>
                  <a:lnTo>
                    <a:pt x="77647" y="20769"/>
                  </a:lnTo>
                  <a:lnTo>
                    <a:pt x="75000" y="20769"/>
                  </a:lnTo>
                  <a:lnTo>
                    <a:pt x="72352" y="20769"/>
                  </a:lnTo>
                  <a:lnTo>
                    <a:pt x="68823" y="22307"/>
                  </a:lnTo>
                  <a:lnTo>
                    <a:pt x="65294" y="25384"/>
                  </a:lnTo>
                  <a:lnTo>
                    <a:pt x="62647" y="25384"/>
                  </a:lnTo>
                  <a:lnTo>
                    <a:pt x="60882" y="25384"/>
                  </a:lnTo>
                  <a:lnTo>
                    <a:pt x="60000" y="25384"/>
                  </a:lnTo>
                  <a:lnTo>
                    <a:pt x="57352" y="23846"/>
                  </a:lnTo>
                  <a:lnTo>
                    <a:pt x="54705" y="21538"/>
                  </a:lnTo>
                  <a:lnTo>
                    <a:pt x="52941" y="22307"/>
                  </a:lnTo>
                  <a:lnTo>
                    <a:pt x="49411" y="21538"/>
                  </a:lnTo>
                  <a:lnTo>
                    <a:pt x="48529" y="20769"/>
                  </a:lnTo>
                  <a:lnTo>
                    <a:pt x="45000" y="18461"/>
                  </a:lnTo>
                  <a:lnTo>
                    <a:pt x="41470" y="17692"/>
                  </a:lnTo>
                  <a:lnTo>
                    <a:pt x="34411" y="16923"/>
                  </a:lnTo>
                  <a:lnTo>
                    <a:pt x="0" y="21538"/>
                  </a:lnTo>
                  <a:lnTo>
                    <a:pt x="9705" y="103076"/>
                  </a:lnTo>
                  <a:lnTo>
                    <a:pt x="14117" y="104615"/>
                  </a:lnTo>
                  <a:lnTo>
                    <a:pt x="18529" y="103076"/>
                  </a:lnTo>
                  <a:lnTo>
                    <a:pt x="19411" y="102307"/>
                  </a:lnTo>
                  <a:lnTo>
                    <a:pt x="23823" y="105384"/>
                  </a:lnTo>
                  <a:lnTo>
                    <a:pt x="27352" y="107692"/>
                  </a:lnTo>
                  <a:lnTo>
                    <a:pt x="29117" y="110769"/>
                  </a:lnTo>
                  <a:lnTo>
                    <a:pt x="30000" y="112307"/>
                  </a:lnTo>
                  <a:lnTo>
                    <a:pt x="34411" y="113076"/>
                  </a:lnTo>
                  <a:lnTo>
                    <a:pt x="37058" y="113846"/>
                  </a:lnTo>
                  <a:lnTo>
                    <a:pt x="38823" y="114615"/>
                  </a:lnTo>
                  <a:lnTo>
                    <a:pt x="40588" y="116153"/>
                  </a:lnTo>
                  <a:lnTo>
                    <a:pt x="43235" y="115384"/>
                  </a:lnTo>
                  <a:lnTo>
                    <a:pt x="43235" y="114615"/>
                  </a:lnTo>
                  <a:lnTo>
                    <a:pt x="45000" y="113076"/>
                  </a:lnTo>
                  <a:lnTo>
                    <a:pt x="45882" y="112307"/>
                  </a:lnTo>
                  <a:lnTo>
                    <a:pt x="48529" y="113846"/>
                  </a:lnTo>
                  <a:lnTo>
                    <a:pt x="52941" y="115384"/>
                  </a:lnTo>
                  <a:lnTo>
                    <a:pt x="58235" y="114615"/>
                  </a:lnTo>
                  <a:lnTo>
                    <a:pt x="59117" y="113846"/>
                  </a:lnTo>
                  <a:lnTo>
                    <a:pt x="60882" y="111538"/>
                  </a:lnTo>
                  <a:lnTo>
                    <a:pt x="62647" y="110769"/>
                  </a:lnTo>
                  <a:lnTo>
                    <a:pt x="63529" y="110000"/>
                  </a:lnTo>
                  <a:lnTo>
                    <a:pt x="66176" y="112307"/>
                  </a:lnTo>
                  <a:lnTo>
                    <a:pt x="69705" y="116153"/>
                  </a:lnTo>
                  <a:lnTo>
                    <a:pt x="73235" y="119230"/>
                  </a:lnTo>
                  <a:lnTo>
                    <a:pt x="75882" y="119230"/>
                  </a:lnTo>
                  <a:lnTo>
                    <a:pt x="75000" y="120000"/>
                  </a:lnTo>
                  <a:lnTo>
                    <a:pt x="77647" y="117692"/>
                  </a:lnTo>
                  <a:lnTo>
                    <a:pt x="81176" y="114615"/>
                  </a:lnTo>
                  <a:lnTo>
                    <a:pt x="82941" y="112307"/>
                  </a:lnTo>
                  <a:lnTo>
                    <a:pt x="82941" y="109230"/>
                  </a:lnTo>
                  <a:lnTo>
                    <a:pt x="85588" y="100769"/>
                  </a:lnTo>
                  <a:lnTo>
                    <a:pt x="88235" y="98461"/>
                  </a:lnTo>
                  <a:lnTo>
                    <a:pt x="91764" y="100769"/>
                  </a:lnTo>
                  <a:lnTo>
                    <a:pt x="92647" y="100000"/>
                  </a:lnTo>
                  <a:lnTo>
                    <a:pt x="93529" y="92307"/>
                  </a:lnTo>
                  <a:lnTo>
                    <a:pt x="96176" y="89230"/>
                  </a:lnTo>
                  <a:lnTo>
                    <a:pt x="99705" y="84615"/>
                  </a:lnTo>
                  <a:lnTo>
                    <a:pt x="104117" y="84615"/>
                  </a:lnTo>
                  <a:lnTo>
                    <a:pt x="106764" y="81538"/>
                  </a:lnTo>
                  <a:lnTo>
                    <a:pt x="113823" y="76153"/>
                  </a:lnTo>
                  <a:lnTo>
                    <a:pt x="115588" y="72307"/>
                  </a:lnTo>
                  <a:lnTo>
                    <a:pt x="115588" y="70000"/>
                  </a:lnTo>
                  <a:lnTo>
                    <a:pt x="116470" y="63846"/>
                  </a:lnTo>
                  <a:lnTo>
                    <a:pt x="116470" y="59230"/>
                  </a:lnTo>
                  <a:lnTo>
                    <a:pt x="117352" y="56923"/>
                  </a:lnTo>
                  <a:lnTo>
                    <a:pt x="117352" y="53846"/>
                  </a:lnTo>
                  <a:lnTo>
                    <a:pt x="117352" y="47692"/>
                  </a:lnTo>
                  <a:lnTo>
                    <a:pt x="117352" y="46923"/>
                  </a:lnTo>
                  <a:lnTo>
                    <a:pt x="116470" y="44615"/>
                  </a:lnTo>
                  <a:lnTo>
                    <a:pt x="117352" y="42307"/>
                  </a:lnTo>
                  <a:lnTo>
                    <a:pt x="120000" y="42307"/>
                  </a:lnTo>
                  <a:lnTo>
                    <a:pt x="111176" y="0"/>
                  </a:lnTo>
                  <a:lnTo>
                    <a:pt x="106764" y="3846"/>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4" name="Shape 890"/>
            <p:cNvSpPr/>
            <p:nvPr/>
          </p:nvSpPr>
          <p:spPr>
            <a:xfrm>
              <a:off x="7119596" y="2319968"/>
              <a:ext cx="168644" cy="290068"/>
            </a:xfrm>
            <a:custGeom>
              <a:avLst/>
              <a:gdLst/>
              <a:ahLst/>
              <a:cxnLst/>
              <a:rect l="0" t="0" r="0" b="0"/>
              <a:pathLst>
                <a:path w="120000" h="120000" extrusionOk="0">
                  <a:moveTo>
                    <a:pt x="6000" y="120000"/>
                  </a:moveTo>
                  <a:lnTo>
                    <a:pt x="6000" y="116511"/>
                  </a:lnTo>
                  <a:lnTo>
                    <a:pt x="15600" y="116511"/>
                  </a:lnTo>
                  <a:lnTo>
                    <a:pt x="19200" y="113720"/>
                  </a:lnTo>
                  <a:lnTo>
                    <a:pt x="22800" y="113720"/>
                  </a:lnTo>
                  <a:lnTo>
                    <a:pt x="28800" y="113720"/>
                  </a:lnTo>
                  <a:lnTo>
                    <a:pt x="32400" y="115813"/>
                  </a:lnTo>
                  <a:lnTo>
                    <a:pt x="37200" y="117209"/>
                  </a:lnTo>
                  <a:lnTo>
                    <a:pt x="38400" y="116511"/>
                  </a:lnTo>
                  <a:lnTo>
                    <a:pt x="38400" y="113720"/>
                  </a:lnTo>
                  <a:lnTo>
                    <a:pt x="43200" y="113023"/>
                  </a:lnTo>
                  <a:lnTo>
                    <a:pt x="45600" y="112325"/>
                  </a:lnTo>
                  <a:lnTo>
                    <a:pt x="50400" y="112325"/>
                  </a:lnTo>
                  <a:lnTo>
                    <a:pt x="52800" y="113720"/>
                  </a:lnTo>
                  <a:lnTo>
                    <a:pt x="57600" y="114418"/>
                  </a:lnTo>
                  <a:lnTo>
                    <a:pt x="58800" y="112325"/>
                  </a:lnTo>
                  <a:lnTo>
                    <a:pt x="58800" y="109534"/>
                  </a:lnTo>
                  <a:lnTo>
                    <a:pt x="62400" y="107441"/>
                  </a:lnTo>
                  <a:lnTo>
                    <a:pt x="63600" y="104651"/>
                  </a:lnTo>
                  <a:lnTo>
                    <a:pt x="66000" y="104651"/>
                  </a:lnTo>
                  <a:lnTo>
                    <a:pt x="67200" y="107441"/>
                  </a:lnTo>
                  <a:lnTo>
                    <a:pt x="70800" y="109534"/>
                  </a:lnTo>
                  <a:lnTo>
                    <a:pt x="72000" y="110232"/>
                  </a:lnTo>
                  <a:lnTo>
                    <a:pt x="79200" y="109534"/>
                  </a:lnTo>
                  <a:lnTo>
                    <a:pt x="81600" y="106744"/>
                  </a:lnTo>
                  <a:lnTo>
                    <a:pt x="81600" y="104651"/>
                  </a:lnTo>
                  <a:lnTo>
                    <a:pt x="85200" y="101162"/>
                  </a:lnTo>
                  <a:lnTo>
                    <a:pt x="88800" y="101162"/>
                  </a:lnTo>
                  <a:lnTo>
                    <a:pt x="91200" y="99767"/>
                  </a:lnTo>
                  <a:lnTo>
                    <a:pt x="93600" y="96976"/>
                  </a:lnTo>
                  <a:lnTo>
                    <a:pt x="96000" y="94186"/>
                  </a:lnTo>
                  <a:lnTo>
                    <a:pt x="96000" y="91395"/>
                  </a:lnTo>
                  <a:lnTo>
                    <a:pt x="97200" y="90000"/>
                  </a:lnTo>
                  <a:lnTo>
                    <a:pt x="97200" y="88604"/>
                  </a:lnTo>
                  <a:lnTo>
                    <a:pt x="98400" y="87906"/>
                  </a:lnTo>
                  <a:lnTo>
                    <a:pt x="108000" y="87209"/>
                  </a:lnTo>
                  <a:lnTo>
                    <a:pt x="112800" y="85813"/>
                  </a:lnTo>
                  <a:lnTo>
                    <a:pt x="117600" y="85813"/>
                  </a:lnTo>
                  <a:lnTo>
                    <a:pt x="120000" y="84418"/>
                  </a:lnTo>
                  <a:lnTo>
                    <a:pt x="118800" y="80232"/>
                  </a:lnTo>
                  <a:lnTo>
                    <a:pt x="120000" y="78837"/>
                  </a:lnTo>
                  <a:lnTo>
                    <a:pt x="117600" y="78139"/>
                  </a:lnTo>
                  <a:lnTo>
                    <a:pt x="116400" y="75348"/>
                  </a:lnTo>
                  <a:lnTo>
                    <a:pt x="118800" y="74651"/>
                  </a:lnTo>
                  <a:lnTo>
                    <a:pt x="105600" y="697"/>
                  </a:lnTo>
                  <a:lnTo>
                    <a:pt x="105600" y="0"/>
                  </a:lnTo>
                  <a:lnTo>
                    <a:pt x="32400" y="2790"/>
                  </a:lnTo>
                  <a:lnTo>
                    <a:pt x="32400" y="3488"/>
                  </a:lnTo>
                  <a:lnTo>
                    <a:pt x="24000" y="6279"/>
                  </a:lnTo>
                  <a:lnTo>
                    <a:pt x="19200" y="8372"/>
                  </a:lnTo>
                  <a:lnTo>
                    <a:pt x="15600" y="9069"/>
                  </a:lnTo>
                  <a:lnTo>
                    <a:pt x="9600" y="8372"/>
                  </a:lnTo>
                  <a:lnTo>
                    <a:pt x="13200" y="71860"/>
                  </a:lnTo>
                  <a:lnTo>
                    <a:pt x="12000" y="73953"/>
                  </a:lnTo>
                  <a:lnTo>
                    <a:pt x="12000" y="76046"/>
                  </a:lnTo>
                  <a:lnTo>
                    <a:pt x="12000" y="78837"/>
                  </a:lnTo>
                  <a:lnTo>
                    <a:pt x="13200" y="81627"/>
                  </a:lnTo>
                  <a:lnTo>
                    <a:pt x="18000" y="86511"/>
                  </a:lnTo>
                  <a:lnTo>
                    <a:pt x="19200" y="90697"/>
                  </a:lnTo>
                  <a:lnTo>
                    <a:pt x="19200" y="93488"/>
                  </a:lnTo>
                  <a:lnTo>
                    <a:pt x="15600" y="94883"/>
                  </a:lnTo>
                  <a:lnTo>
                    <a:pt x="13200" y="97674"/>
                  </a:lnTo>
                  <a:lnTo>
                    <a:pt x="12000" y="101162"/>
                  </a:lnTo>
                  <a:lnTo>
                    <a:pt x="9600" y="102558"/>
                  </a:lnTo>
                  <a:lnTo>
                    <a:pt x="6000" y="104651"/>
                  </a:lnTo>
                  <a:lnTo>
                    <a:pt x="4800" y="108837"/>
                  </a:lnTo>
                  <a:lnTo>
                    <a:pt x="2400" y="109534"/>
                  </a:lnTo>
                  <a:lnTo>
                    <a:pt x="0" y="112325"/>
                  </a:lnTo>
                  <a:lnTo>
                    <a:pt x="0" y="116511"/>
                  </a:lnTo>
                  <a:lnTo>
                    <a:pt x="1200" y="119302"/>
                  </a:lnTo>
                  <a:lnTo>
                    <a:pt x="2400" y="120000"/>
                  </a:lnTo>
                  <a:lnTo>
                    <a:pt x="2400" y="120000"/>
                  </a:lnTo>
                  <a:lnTo>
                    <a:pt x="6000" y="12000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5" name="Shape 891"/>
            <p:cNvSpPr/>
            <p:nvPr/>
          </p:nvSpPr>
          <p:spPr>
            <a:xfrm>
              <a:off x="6929028" y="2282866"/>
              <a:ext cx="217551" cy="381136"/>
            </a:xfrm>
            <a:custGeom>
              <a:avLst/>
              <a:gdLst/>
              <a:ahLst/>
              <a:cxnLst/>
              <a:rect l="0" t="0" r="0" b="0"/>
              <a:pathLst>
                <a:path w="120000" h="120000" extrusionOk="0">
                  <a:moveTo>
                    <a:pt x="80000" y="115752"/>
                  </a:moveTo>
                  <a:lnTo>
                    <a:pt x="81860" y="115221"/>
                  </a:lnTo>
                  <a:lnTo>
                    <a:pt x="85581" y="116283"/>
                  </a:lnTo>
                  <a:lnTo>
                    <a:pt x="89302" y="117876"/>
                  </a:lnTo>
                  <a:lnTo>
                    <a:pt x="92093" y="117876"/>
                  </a:lnTo>
                  <a:lnTo>
                    <a:pt x="94883" y="117876"/>
                  </a:lnTo>
                  <a:lnTo>
                    <a:pt x="96744" y="117345"/>
                  </a:lnTo>
                  <a:lnTo>
                    <a:pt x="94883" y="114690"/>
                  </a:lnTo>
                  <a:lnTo>
                    <a:pt x="94883" y="112035"/>
                  </a:lnTo>
                  <a:lnTo>
                    <a:pt x="97674" y="110973"/>
                  </a:lnTo>
                  <a:lnTo>
                    <a:pt x="103255" y="109911"/>
                  </a:lnTo>
                  <a:lnTo>
                    <a:pt x="105116" y="109380"/>
                  </a:lnTo>
                  <a:lnTo>
                    <a:pt x="104186" y="107787"/>
                  </a:lnTo>
                  <a:lnTo>
                    <a:pt x="104186" y="106194"/>
                  </a:lnTo>
                  <a:lnTo>
                    <a:pt x="104186" y="105663"/>
                  </a:lnTo>
                  <a:lnTo>
                    <a:pt x="104186" y="103539"/>
                  </a:lnTo>
                  <a:lnTo>
                    <a:pt x="106976" y="103008"/>
                  </a:lnTo>
                  <a:lnTo>
                    <a:pt x="106976" y="103008"/>
                  </a:lnTo>
                  <a:lnTo>
                    <a:pt x="106046" y="102477"/>
                  </a:lnTo>
                  <a:lnTo>
                    <a:pt x="105116" y="100353"/>
                  </a:lnTo>
                  <a:lnTo>
                    <a:pt x="105116" y="97168"/>
                  </a:lnTo>
                  <a:lnTo>
                    <a:pt x="106976" y="95044"/>
                  </a:lnTo>
                  <a:lnTo>
                    <a:pt x="108837" y="94513"/>
                  </a:lnTo>
                  <a:lnTo>
                    <a:pt x="109767" y="91327"/>
                  </a:lnTo>
                  <a:lnTo>
                    <a:pt x="112558" y="89734"/>
                  </a:lnTo>
                  <a:lnTo>
                    <a:pt x="114418" y="88672"/>
                  </a:lnTo>
                  <a:lnTo>
                    <a:pt x="115348" y="86017"/>
                  </a:lnTo>
                  <a:lnTo>
                    <a:pt x="117209" y="83893"/>
                  </a:lnTo>
                  <a:lnTo>
                    <a:pt x="120000" y="82831"/>
                  </a:lnTo>
                  <a:lnTo>
                    <a:pt x="120000" y="80707"/>
                  </a:lnTo>
                  <a:lnTo>
                    <a:pt x="119069" y="77522"/>
                  </a:lnTo>
                  <a:lnTo>
                    <a:pt x="115348" y="73805"/>
                  </a:lnTo>
                  <a:lnTo>
                    <a:pt x="114418" y="71681"/>
                  </a:lnTo>
                  <a:lnTo>
                    <a:pt x="114418" y="69557"/>
                  </a:lnTo>
                  <a:lnTo>
                    <a:pt x="114418" y="67964"/>
                  </a:lnTo>
                  <a:lnTo>
                    <a:pt x="115348" y="66371"/>
                  </a:lnTo>
                  <a:lnTo>
                    <a:pt x="112558" y="18053"/>
                  </a:lnTo>
                  <a:lnTo>
                    <a:pt x="113488" y="18053"/>
                  </a:lnTo>
                  <a:lnTo>
                    <a:pt x="109767" y="16460"/>
                  </a:lnTo>
                  <a:lnTo>
                    <a:pt x="107906" y="13805"/>
                  </a:lnTo>
                  <a:lnTo>
                    <a:pt x="106046" y="12212"/>
                  </a:lnTo>
                  <a:lnTo>
                    <a:pt x="105116" y="9026"/>
                  </a:lnTo>
                  <a:lnTo>
                    <a:pt x="101395" y="6902"/>
                  </a:lnTo>
                  <a:lnTo>
                    <a:pt x="99534" y="1592"/>
                  </a:lnTo>
                  <a:lnTo>
                    <a:pt x="99534" y="0"/>
                  </a:lnTo>
                  <a:lnTo>
                    <a:pt x="22325" y="2654"/>
                  </a:lnTo>
                  <a:lnTo>
                    <a:pt x="20465" y="1592"/>
                  </a:lnTo>
                  <a:lnTo>
                    <a:pt x="20465" y="1592"/>
                  </a:lnTo>
                  <a:lnTo>
                    <a:pt x="19534" y="3185"/>
                  </a:lnTo>
                  <a:lnTo>
                    <a:pt x="19534" y="4247"/>
                  </a:lnTo>
                  <a:lnTo>
                    <a:pt x="22325" y="5840"/>
                  </a:lnTo>
                  <a:lnTo>
                    <a:pt x="26046" y="7433"/>
                  </a:lnTo>
                  <a:lnTo>
                    <a:pt x="30697" y="9557"/>
                  </a:lnTo>
                  <a:lnTo>
                    <a:pt x="35348" y="12212"/>
                  </a:lnTo>
                  <a:lnTo>
                    <a:pt x="35348" y="13805"/>
                  </a:lnTo>
                  <a:lnTo>
                    <a:pt x="33488" y="16991"/>
                  </a:lnTo>
                  <a:lnTo>
                    <a:pt x="31627" y="18584"/>
                  </a:lnTo>
                  <a:lnTo>
                    <a:pt x="28837" y="22831"/>
                  </a:lnTo>
                  <a:lnTo>
                    <a:pt x="26976" y="23893"/>
                  </a:lnTo>
                  <a:lnTo>
                    <a:pt x="25116" y="24955"/>
                  </a:lnTo>
                  <a:lnTo>
                    <a:pt x="19534" y="26548"/>
                  </a:lnTo>
                  <a:lnTo>
                    <a:pt x="13953" y="26548"/>
                  </a:lnTo>
                  <a:lnTo>
                    <a:pt x="11162" y="27079"/>
                  </a:lnTo>
                  <a:lnTo>
                    <a:pt x="11162" y="29203"/>
                  </a:lnTo>
                  <a:lnTo>
                    <a:pt x="11162" y="30796"/>
                  </a:lnTo>
                  <a:lnTo>
                    <a:pt x="13953" y="34513"/>
                  </a:lnTo>
                  <a:lnTo>
                    <a:pt x="15813" y="35575"/>
                  </a:lnTo>
                  <a:lnTo>
                    <a:pt x="12093" y="37168"/>
                  </a:lnTo>
                  <a:lnTo>
                    <a:pt x="12093" y="40884"/>
                  </a:lnTo>
                  <a:lnTo>
                    <a:pt x="10232" y="40884"/>
                  </a:lnTo>
                  <a:lnTo>
                    <a:pt x="7441" y="42477"/>
                  </a:lnTo>
                  <a:lnTo>
                    <a:pt x="1860" y="45663"/>
                  </a:lnTo>
                  <a:lnTo>
                    <a:pt x="2790" y="48849"/>
                  </a:lnTo>
                  <a:lnTo>
                    <a:pt x="0" y="50442"/>
                  </a:lnTo>
                  <a:lnTo>
                    <a:pt x="0" y="55221"/>
                  </a:lnTo>
                  <a:lnTo>
                    <a:pt x="0" y="60000"/>
                  </a:lnTo>
                  <a:lnTo>
                    <a:pt x="5581" y="65309"/>
                  </a:lnTo>
                  <a:lnTo>
                    <a:pt x="19534" y="72212"/>
                  </a:lnTo>
                  <a:lnTo>
                    <a:pt x="23255" y="75398"/>
                  </a:lnTo>
                  <a:lnTo>
                    <a:pt x="23255" y="79646"/>
                  </a:lnTo>
                  <a:lnTo>
                    <a:pt x="27906" y="81769"/>
                  </a:lnTo>
                  <a:lnTo>
                    <a:pt x="28837" y="80176"/>
                  </a:lnTo>
                  <a:lnTo>
                    <a:pt x="31627" y="79646"/>
                  </a:lnTo>
                  <a:lnTo>
                    <a:pt x="36279" y="79646"/>
                  </a:lnTo>
                  <a:lnTo>
                    <a:pt x="39069" y="81238"/>
                  </a:lnTo>
                  <a:lnTo>
                    <a:pt x="41860" y="82831"/>
                  </a:lnTo>
                  <a:lnTo>
                    <a:pt x="39069" y="86017"/>
                  </a:lnTo>
                  <a:lnTo>
                    <a:pt x="38139" y="88672"/>
                  </a:lnTo>
                  <a:lnTo>
                    <a:pt x="38139" y="90265"/>
                  </a:lnTo>
                  <a:lnTo>
                    <a:pt x="36279" y="92920"/>
                  </a:lnTo>
                  <a:lnTo>
                    <a:pt x="36279" y="95575"/>
                  </a:lnTo>
                  <a:lnTo>
                    <a:pt x="40930" y="98230"/>
                  </a:lnTo>
                  <a:lnTo>
                    <a:pt x="47441" y="100884"/>
                  </a:lnTo>
                  <a:lnTo>
                    <a:pt x="49302" y="100353"/>
                  </a:lnTo>
                  <a:lnTo>
                    <a:pt x="59534" y="104070"/>
                  </a:lnTo>
                  <a:lnTo>
                    <a:pt x="63255" y="106194"/>
                  </a:lnTo>
                  <a:lnTo>
                    <a:pt x="66046" y="110973"/>
                  </a:lnTo>
                  <a:lnTo>
                    <a:pt x="65116" y="113628"/>
                  </a:lnTo>
                  <a:lnTo>
                    <a:pt x="64186" y="115221"/>
                  </a:lnTo>
                  <a:lnTo>
                    <a:pt x="68837" y="117876"/>
                  </a:lnTo>
                  <a:lnTo>
                    <a:pt x="68837" y="120000"/>
                  </a:lnTo>
                  <a:lnTo>
                    <a:pt x="70697" y="117876"/>
                  </a:lnTo>
                  <a:lnTo>
                    <a:pt x="74418" y="117876"/>
                  </a:lnTo>
                  <a:lnTo>
                    <a:pt x="77209" y="117345"/>
                  </a:lnTo>
                  <a:lnTo>
                    <a:pt x="80000" y="115752"/>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6" name="Shape 892"/>
            <p:cNvSpPr/>
            <p:nvPr/>
          </p:nvSpPr>
          <p:spPr>
            <a:xfrm>
              <a:off x="6662570" y="2198543"/>
              <a:ext cx="330542" cy="242848"/>
            </a:xfrm>
            <a:custGeom>
              <a:avLst/>
              <a:gdLst/>
              <a:ahLst/>
              <a:cxnLst/>
              <a:rect l="0" t="0" r="0" b="0"/>
              <a:pathLst>
                <a:path w="120000" h="120000" extrusionOk="0">
                  <a:moveTo>
                    <a:pt x="98181" y="113647"/>
                  </a:moveTo>
                  <a:cubicBezTo>
                    <a:pt x="101818" y="108705"/>
                    <a:pt x="101818" y="108705"/>
                    <a:pt x="101818" y="108705"/>
                  </a:cubicBezTo>
                  <a:cubicBezTo>
                    <a:pt x="103376" y="105882"/>
                    <a:pt x="103376" y="105882"/>
                    <a:pt x="103376" y="105882"/>
                  </a:cubicBezTo>
                  <a:cubicBezTo>
                    <a:pt x="104415" y="105882"/>
                    <a:pt x="104415" y="105882"/>
                    <a:pt x="104415" y="105882"/>
                  </a:cubicBezTo>
                  <a:cubicBezTo>
                    <a:pt x="104935" y="100235"/>
                    <a:pt x="104935" y="100235"/>
                    <a:pt x="104935" y="100235"/>
                  </a:cubicBezTo>
                  <a:cubicBezTo>
                    <a:pt x="107012" y="98117"/>
                    <a:pt x="107012" y="98117"/>
                    <a:pt x="107012" y="98117"/>
                  </a:cubicBezTo>
                  <a:cubicBezTo>
                    <a:pt x="105974" y="96000"/>
                    <a:pt x="105974" y="96000"/>
                    <a:pt x="105974" y="96000"/>
                  </a:cubicBezTo>
                  <a:cubicBezTo>
                    <a:pt x="103896" y="90352"/>
                    <a:pt x="103896" y="90352"/>
                    <a:pt x="103896" y="90352"/>
                  </a:cubicBezTo>
                  <a:cubicBezTo>
                    <a:pt x="103896" y="87529"/>
                    <a:pt x="103896" y="87529"/>
                    <a:pt x="103896" y="87529"/>
                  </a:cubicBezTo>
                  <a:cubicBezTo>
                    <a:pt x="103896" y="84705"/>
                    <a:pt x="103896" y="84705"/>
                    <a:pt x="103896" y="84705"/>
                  </a:cubicBezTo>
                  <a:cubicBezTo>
                    <a:pt x="105974" y="83294"/>
                    <a:pt x="105974" y="83294"/>
                    <a:pt x="105974" y="83294"/>
                  </a:cubicBezTo>
                  <a:cubicBezTo>
                    <a:pt x="109610" y="83294"/>
                    <a:pt x="109610" y="83294"/>
                    <a:pt x="109610" y="83294"/>
                  </a:cubicBezTo>
                  <a:cubicBezTo>
                    <a:pt x="113246" y="81176"/>
                    <a:pt x="113246" y="81176"/>
                    <a:pt x="113246" y="81176"/>
                  </a:cubicBezTo>
                  <a:cubicBezTo>
                    <a:pt x="114285" y="79764"/>
                    <a:pt x="114285" y="79764"/>
                    <a:pt x="114285" y="79764"/>
                  </a:cubicBezTo>
                  <a:cubicBezTo>
                    <a:pt x="115844" y="77647"/>
                    <a:pt x="115844" y="77647"/>
                    <a:pt x="115844" y="77647"/>
                  </a:cubicBezTo>
                  <a:cubicBezTo>
                    <a:pt x="117402" y="71294"/>
                    <a:pt x="117402" y="71294"/>
                    <a:pt x="117402" y="71294"/>
                  </a:cubicBezTo>
                  <a:cubicBezTo>
                    <a:pt x="118961" y="68470"/>
                    <a:pt x="118961" y="68470"/>
                    <a:pt x="118961" y="68470"/>
                  </a:cubicBezTo>
                  <a:cubicBezTo>
                    <a:pt x="119999" y="63529"/>
                    <a:pt x="119999" y="63529"/>
                    <a:pt x="119999" y="63529"/>
                  </a:cubicBezTo>
                  <a:cubicBezTo>
                    <a:pt x="119999" y="61411"/>
                    <a:pt x="119999" y="61411"/>
                    <a:pt x="119999" y="61411"/>
                  </a:cubicBezTo>
                  <a:cubicBezTo>
                    <a:pt x="116883" y="57176"/>
                    <a:pt x="116883" y="57176"/>
                    <a:pt x="116883" y="57176"/>
                  </a:cubicBezTo>
                  <a:cubicBezTo>
                    <a:pt x="113766" y="53647"/>
                    <a:pt x="113766" y="53647"/>
                    <a:pt x="113766" y="53647"/>
                  </a:cubicBezTo>
                  <a:cubicBezTo>
                    <a:pt x="111688" y="50823"/>
                    <a:pt x="111688" y="50823"/>
                    <a:pt x="111688" y="50823"/>
                  </a:cubicBezTo>
                  <a:cubicBezTo>
                    <a:pt x="109610" y="48705"/>
                    <a:pt x="109610" y="48705"/>
                    <a:pt x="109610" y="48705"/>
                  </a:cubicBezTo>
                  <a:cubicBezTo>
                    <a:pt x="109610" y="46588"/>
                    <a:pt x="109610" y="46588"/>
                    <a:pt x="109610" y="46588"/>
                  </a:cubicBezTo>
                  <a:cubicBezTo>
                    <a:pt x="110129" y="44470"/>
                    <a:pt x="110129" y="44470"/>
                    <a:pt x="110129" y="44470"/>
                  </a:cubicBezTo>
                  <a:cubicBezTo>
                    <a:pt x="111168" y="45882"/>
                    <a:pt x="111168" y="45882"/>
                    <a:pt x="111168" y="45882"/>
                  </a:cubicBezTo>
                  <a:cubicBezTo>
                    <a:pt x="109610" y="43058"/>
                    <a:pt x="109610" y="43058"/>
                    <a:pt x="109610" y="43058"/>
                  </a:cubicBezTo>
                  <a:cubicBezTo>
                    <a:pt x="109610" y="43058"/>
                    <a:pt x="107532" y="41647"/>
                    <a:pt x="107012" y="41647"/>
                  </a:cubicBezTo>
                  <a:cubicBezTo>
                    <a:pt x="106493" y="41647"/>
                    <a:pt x="104415" y="38823"/>
                    <a:pt x="104415" y="38823"/>
                  </a:cubicBezTo>
                  <a:cubicBezTo>
                    <a:pt x="101818" y="38823"/>
                    <a:pt x="101818" y="38823"/>
                    <a:pt x="101818" y="38823"/>
                  </a:cubicBezTo>
                  <a:cubicBezTo>
                    <a:pt x="101818" y="35294"/>
                    <a:pt x="101818" y="35294"/>
                    <a:pt x="101818" y="35294"/>
                  </a:cubicBezTo>
                  <a:cubicBezTo>
                    <a:pt x="100779" y="31764"/>
                    <a:pt x="100779" y="31764"/>
                    <a:pt x="100779" y="31764"/>
                  </a:cubicBezTo>
                  <a:cubicBezTo>
                    <a:pt x="100779" y="27529"/>
                    <a:pt x="100779" y="27529"/>
                    <a:pt x="100779" y="27529"/>
                  </a:cubicBezTo>
                  <a:cubicBezTo>
                    <a:pt x="100779" y="24705"/>
                    <a:pt x="100779" y="24705"/>
                    <a:pt x="100779" y="24705"/>
                  </a:cubicBezTo>
                  <a:cubicBezTo>
                    <a:pt x="100779" y="19764"/>
                    <a:pt x="100779" y="19764"/>
                    <a:pt x="100779" y="19764"/>
                  </a:cubicBezTo>
                  <a:cubicBezTo>
                    <a:pt x="99740" y="17647"/>
                    <a:pt x="99740" y="17647"/>
                    <a:pt x="99740" y="17647"/>
                  </a:cubicBezTo>
                  <a:cubicBezTo>
                    <a:pt x="98181" y="12705"/>
                    <a:pt x="98181" y="12705"/>
                    <a:pt x="98181" y="12705"/>
                  </a:cubicBezTo>
                  <a:cubicBezTo>
                    <a:pt x="3636" y="15529"/>
                    <a:pt x="3636" y="15529"/>
                    <a:pt x="3636" y="15529"/>
                  </a:cubicBezTo>
                  <a:cubicBezTo>
                    <a:pt x="4155" y="0"/>
                    <a:pt x="4155" y="0"/>
                    <a:pt x="4155" y="0"/>
                  </a:cubicBezTo>
                  <a:cubicBezTo>
                    <a:pt x="4155" y="0"/>
                    <a:pt x="4155" y="0"/>
                    <a:pt x="4155" y="0"/>
                  </a:cubicBezTo>
                  <a:cubicBezTo>
                    <a:pt x="3636" y="16235"/>
                    <a:pt x="3636" y="16235"/>
                    <a:pt x="3636" y="16235"/>
                  </a:cubicBezTo>
                  <a:cubicBezTo>
                    <a:pt x="2077" y="16235"/>
                    <a:pt x="2077" y="16235"/>
                    <a:pt x="2077" y="16235"/>
                  </a:cubicBezTo>
                  <a:cubicBezTo>
                    <a:pt x="2077" y="18352"/>
                    <a:pt x="2077" y="18352"/>
                    <a:pt x="2077" y="18352"/>
                  </a:cubicBezTo>
                  <a:cubicBezTo>
                    <a:pt x="1558" y="21882"/>
                    <a:pt x="1558" y="21882"/>
                    <a:pt x="1558" y="21882"/>
                  </a:cubicBezTo>
                  <a:cubicBezTo>
                    <a:pt x="2597" y="22588"/>
                    <a:pt x="2597" y="22588"/>
                    <a:pt x="2597" y="22588"/>
                  </a:cubicBezTo>
                  <a:cubicBezTo>
                    <a:pt x="3636" y="26117"/>
                    <a:pt x="3636" y="26117"/>
                    <a:pt x="3636" y="26117"/>
                  </a:cubicBezTo>
                  <a:cubicBezTo>
                    <a:pt x="3636" y="28941"/>
                    <a:pt x="3636" y="28941"/>
                    <a:pt x="3636" y="28941"/>
                  </a:cubicBezTo>
                  <a:cubicBezTo>
                    <a:pt x="2597" y="29647"/>
                    <a:pt x="2597" y="29647"/>
                    <a:pt x="2597" y="29647"/>
                  </a:cubicBezTo>
                  <a:cubicBezTo>
                    <a:pt x="2077" y="31764"/>
                    <a:pt x="2077" y="31764"/>
                    <a:pt x="2077" y="31764"/>
                  </a:cubicBezTo>
                  <a:cubicBezTo>
                    <a:pt x="2077" y="36705"/>
                    <a:pt x="2077" y="36705"/>
                    <a:pt x="2077" y="36705"/>
                  </a:cubicBezTo>
                  <a:cubicBezTo>
                    <a:pt x="519" y="37411"/>
                    <a:pt x="519" y="37411"/>
                    <a:pt x="519" y="37411"/>
                  </a:cubicBezTo>
                  <a:cubicBezTo>
                    <a:pt x="0" y="39529"/>
                    <a:pt x="0" y="39529"/>
                    <a:pt x="0" y="39529"/>
                  </a:cubicBezTo>
                  <a:cubicBezTo>
                    <a:pt x="0" y="41647"/>
                    <a:pt x="0" y="41647"/>
                    <a:pt x="0" y="41647"/>
                  </a:cubicBezTo>
                  <a:cubicBezTo>
                    <a:pt x="2077" y="43764"/>
                    <a:pt x="2077" y="43764"/>
                    <a:pt x="2077" y="43764"/>
                  </a:cubicBezTo>
                  <a:cubicBezTo>
                    <a:pt x="2077" y="46588"/>
                    <a:pt x="2077" y="46588"/>
                    <a:pt x="2077" y="46588"/>
                  </a:cubicBezTo>
                  <a:cubicBezTo>
                    <a:pt x="2077" y="48705"/>
                    <a:pt x="2077" y="48705"/>
                    <a:pt x="2077" y="48705"/>
                  </a:cubicBezTo>
                  <a:cubicBezTo>
                    <a:pt x="1558" y="47294"/>
                    <a:pt x="1558" y="47294"/>
                    <a:pt x="1558" y="47294"/>
                  </a:cubicBezTo>
                  <a:cubicBezTo>
                    <a:pt x="3116" y="50117"/>
                    <a:pt x="3116" y="50117"/>
                    <a:pt x="3116" y="50117"/>
                  </a:cubicBezTo>
                  <a:cubicBezTo>
                    <a:pt x="4675" y="56470"/>
                    <a:pt x="4675" y="56470"/>
                    <a:pt x="4675" y="56470"/>
                  </a:cubicBezTo>
                  <a:cubicBezTo>
                    <a:pt x="6233" y="60000"/>
                    <a:pt x="6233" y="60000"/>
                    <a:pt x="6233" y="60000"/>
                  </a:cubicBezTo>
                  <a:cubicBezTo>
                    <a:pt x="7272" y="64235"/>
                    <a:pt x="7272" y="64235"/>
                    <a:pt x="7272" y="64235"/>
                  </a:cubicBezTo>
                  <a:cubicBezTo>
                    <a:pt x="8311" y="67764"/>
                    <a:pt x="8311" y="67764"/>
                    <a:pt x="8311" y="67764"/>
                  </a:cubicBezTo>
                  <a:cubicBezTo>
                    <a:pt x="9350" y="69882"/>
                    <a:pt x="9350" y="69882"/>
                    <a:pt x="9350" y="69882"/>
                  </a:cubicBezTo>
                  <a:cubicBezTo>
                    <a:pt x="9870" y="72000"/>
                    <a:pt x="9870" y="72000"/>
                    <a:pt x="9870" y="72000"/>
                  </a:cubicBezTo>
                  <a:cubicBezTo>
                    <a:pt x="10389" y="72705"/>
                    <a:pt x="10389" y="72705"/>
                    <a:pt x="10389" y="72705"/>
                  </a:cubicBezTo>
                  <a:cubicBezTo>
                    <a:pt x="10389" y="73411"/>
                    <a:pt x="10389" y="73411"/>
                    <a:pt x="10389" y="73411"/>
                  </a:cubicBezTo>
                  <a:cubicBezTo>
                    <a:pt x="8831" y="74117"/>
                    <a:pt x="8831" y="74117"/>
                    <a:pt x="8831" y="74117"/>
                  </a:cubicBezTo>
                  <a:cubicBezTo>
                    <a:pt x="9350" y="76941"/>
                    <a:pt x="9350" y="76941"/>
                    <a:pt x="9350" y="76941"/>
                  </a:cubicBezTo>
                  <a:cubicBezTo>
                    <a:pt x="9870" y="80470"/>
                    <a:pt x="9870" y="80470"/>
                    <a:pt x="9870" y="80470"/>
                  </a:cubicBezTo>
                  <a:cubicBezTo>
                    <a:pt x="10389" y="81882"/>
                    <a:pt x="10389" y="81882"/>
                    <a:pt x="10389" y="81882"/>
                  </a:cubicBezTo>
                  <a:cubicBezTo>
                    <a:pt x="11428" y="81882"/>
                    <a:pt x="11428" y="81882"/>
                    <a:pt x="11428" y="81882"/>
                  </a:cubicBezTo>
                  <a:cubicBezTo>
                    <a:pt x="12467" y="83294"/>
                    <a:pt x="12467" y="83294"/>
                    <a:pt x="12467" y="83294"/>
                  </a:cubicBezTo>
                  <a:cubicBezTo>
                    <a:pt x="13506" y="88235"/>
                    <a:pt x="13506" y="88235"/>
                    <a:pt x="13506" y="88235"/>
                  </a:cubicBezTo>
                  <a:cubicBezTo>
                    <a:pt x="13506" y="95294"/>
                    <a:pt x="13506" y="95294"/>
                    <a:pt x="13506" y="95294"/>
                  </a:cubicBezTo>
                  <a:cubicBezTo>
                    <a:pt x="12987" y="98117"/>
                    <a:pt x="12987" y="98117"/>
                    <a:pt x="12987" y="98117"/>
                  </a:cubicBezTo>
                  <a:cubicBezTo>
                    <a:pt x="14025" y="100235"/>
                    <a:pt x="14025" y="100235"/>
                    <a:pt x="14025" y="100235"/>
                  </a:cubicBezTo>
                  <a:cubicBezTo>
                    <a:pt x="14545" y="101647"/>
                    <a:pt x="14545" y="101647"/>
                    <a:pt x="14545" y="101647"/>
                  </a:cubicBezTo>
                  <a:cubicBezTo>
                    <a:pt x="14545" y="108705"/>
                    <a:pt x="14545" y="108705"/>
                    <a:pt x="14545" y="108705"/>
                  </a:cubicBezTo>
                  <a:cubicBezTo>
                    <a:pt x="15584" y="113647"/>
                    <a:pt x="15584" y="113647"/>
                    <a:pt x="15584" y="113647"/>
                  </a:cubicBezTo>
                  <a:cubicBezTo>
                    <a:pt x="15584" y="114352"/>
                    <a:pt x="15584" y="114352"/>
                    <a:pt x="15584" y="114352"/>
                  </a:cubicBezTo>
                  <a:cubicBezTo>
                    <a:pt x="91428" y="112941"/>
                    <a:pt x="91428" y="112941"/>
                    <a:pt x="91428" y="112941"/>
                  </a:cubicBezTo>
                  <a:cubicBezTo>
                    <a:pt x="97662" y="120000"/>
                    <a:pt x="97662" y="120000"/>
                    <a:pt x="97662" y="120000"/>
                  </a:cubicBezTo>
                  <a:cubicBezTo>
                    <a:pt x="98701" y="118588"/>
                    <a:pt x="98701" y="118588"/>
                    <a:pt x="98701" y="118588"/>
                  </a:cubicBezTo>
                  <a:lnTo>
                    <a:pt x="98181" y="113647"/>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7" name="Shape 893"/>
            <p:cNvSpPr/>
            <p:nvPr/>
          </p:nvSpPr>
          <p:spPr>
            <a:xfrm>
              <a:off x="5157992" y="3013096"/>
              <a:ext cx="735560" cy="571704"/>
            </a:xfrm>
            <a:custGeom>
              <a:avLst/>
              <a:gdLst/>
              <a:ahLst/>
              <a:cxnLst/>
              <a:rect l="0" t="0" r="0" b="0"/>
              <a:pathLst>
                <a:path w="120000" h="120000" extrusionOk="0">
                  <a:moveTo>
                    <a:pt x="47091" y="96637"/>
                  </a:moveTo>
                  <a:lnTo>
                    <a:pt x="47916" y="97699"/>
                  </a:lnTo>
                  <a:lnTo>
                    <a:pt x="49567" y="99115"/>
                  </a:lnTo>
                  <a:lnTo>
                    <a:pt x="48466" y="99469"/>
                  </a:lnTo>
                  <a:lnTo>
                    <a:pt x="47916" y="99469"/>
                  </a:lnTo>
                  <a:lnTo>
                    <a:pt x="46816" y="100531"/>
                  </a:lnTo>
                  <a:lnTo>
                    <a:pt x="46816" y="100884"/>
                  </a:lnTo>
                  <a:lnTo>
                    <a:pt x="46816" y="101946"/>
                  </a:lnTo>
                  <a:lnTo>
                    <a:pt x="47366" y="101946"/>
                  </a:lnTo>
                  <a:lnTo>
                    <a:pt x="48466" y="103716"/>
                  </a:lnTo>
                  <a:lnTo>
                    <a:pt x="48466" y="104424"/>
                  </a:lnTo>
                  <a:lnTo>
                    <a:pt x="47641" y="104778"/>
                  </a:lnTo>
                  <a:lnTo>
                    <a:pt x="47091" y="104778"/>
                  </a:lnTo>
                  <a:lnTo>
                    <a:pt x="46540" y="105132"/>
                  </a:lnTo>
                  <a:lnTo>
                    <a:pt x="46265" y="105132"/>
                  </a:lnTo>
                  <a:lnTo>
                    <a:pt x="45440" y="105840"/>
                  </a:lnTo>
                  <a:lnTo>
                    <a:pt x="45440" y="106902"/>
                  </a:lnTo>
                  <a:lnTo>
                    <a:pt x="45440" y="107256"/>
                  </a:lnTo>
                  <a:lnTo>
                    <a:pt x="44890" y="108318"/>
                  </a:lnTo>
                  <a:lnTo>
                    <a:pt x="44064" y="106548"/>
                  </a:lnTo>
                  <a:lnTo>
                    <a:pt x="44064" y="106902"/>
                  </a:lnTo>
                  <a:lnTo>
                    <a:pt x="43789" y="107610"/>
                  </a:lnTo>
                  <a:lnTo>
                    <a:pt x="42964" y="108672"/>
                  </a:lnTo>
                  <a:lnTo>
                    <a:pt x="42413" y="110088"/>
                  </a:lnTo>
                  <a:lnTo>
                    <a:pt x="42413" y="110442"/>
                  </a:lnTo>
                  <a:lnTo>
                    <a:pt x="42413" y="111858"/>
                  </a:lnTo>
                  <a:lnTo>
                    <a:pt x="39937" y="111858"/>
                  </a:lnTo>
                  <a:lnTo>
                    <a:pt x="41863" y="111150"/>
                  </a:lnTo>
                  <a:lnTo>
                    <a:pt x="42138" y="110442"/>
                  </a:lnTo>
                  <a:lnTo>
                    <a:pt x="42413" y="109734"/>
                  </a:lnTo>
                  <a:lnTo>
                    <a:pt x="42138" y="108672"/>
                  </a:lnTo>
                  <a:lnTo>
                    <a:pt x="41588" y="108318"/>
                  </a:lnTo>
                  <a:lnTo>
                    <a:pt x="41313" y="108318"/>
                  </a:lnTo>
                  <a:lnTo>
                    <a:pt x="40763" y="107610"/>
                  </a:lnTo>
                  <a:lnTo>
                    <a:pt x="40763" y="107256"/>
                  </a:lnTo>
                  <a:lnTo>
                    <a:pt x="40488" y="105132"/>
                  </a:lnTo>
                  <a:lnTo>
                    <a:pt x="41038" y="104424"/>
                  </a:lnTo>
                  <a:lnTo>
                    <a:pt x="41313" y="103716"/>
                  </a:lnTo>
                  <a:lnTo>
                    <a:pt x="42138" y="103008"/>
                  </a:lnTo>
                  <a:lnTo>
                    <a:pt x="42413" y="103362"/>
                  </a:lnTo>
                  <a:lnTo>
                    <a:pt x="43239" y="104424"/>
                  </a:lnTo>
                  <a:lnTo>
                    <a:pt x="43789" y="105840"/>
                  </a:lnTo>
                  <a:lnTo>
                    <a:pt x="43789" y="104424"/>
                  </a:lnTo>
                  <a:lnTo>
                    <a:pt x="43514" y="103008"/>
                  </a:lnTo>
                  <a:lnTo>
                    <a:pt x="42964" y="101946"/>
                  </a:lnTo>
                  <a:lnTo>
                    <a:pt x="43789" y="101592"/>
                  </a:lnTo>
                  <a:lnTo>
                    <a:pt x="44890" y="102300"/>
                  </a:lnTo>
                  <a:lnTo>
                    <a:pt x="45440" y="102300"/>
                  </a:lnTo>
                  <a:lnTo>
                    <a:pt x="45440" y="101592"/>
                  </a:lnTo>
                  <a:lnTo>
                    <a:pt x="45440" y="101238"/>
                  </a:lnTo>
                  <a:lnTo>
                    <a:pt x="45440" y="100531"/>
                  </a:lnTo>
                  <a:lnTo>
                    <a:pt x="45440" y="99469"/>
                  </a:lnTo>
                  <a:lnTo>
                    <a:pt x="45165" y="98761"/>
                  </a:lnTo>
                  <a:lnTo>
                    <a:pt x="46265" y="97699"/>
                  </a:lnTo>
                  <a:close/>
                  <a:moveTo>
                    <a:pt x="8573" y="75044"/>
                  </a:moveTo>
                  <a:lnTo>
                    <a:pt x="9123" y="75044"/>
                  </a:lnTo>
                  <a:lnTo>
                    <a:pt x="9948" y="77168"/>
                  </a:lnTo>
                  <a:lnTo>
                    <a:pt x="9948" y="78230"/>
                  </a:lnTo>
                  <a:lnTo>
                    <a:pt x="9398" y="79291"/>
                  </a:lnTo>
                  <a:lnTo>
                    <a:pt x="8848" y="79291"/>
                  </a:lnTo>
                  <a:lnTo>
                    <a:pt x="8022" y="79291"/>
                  </a:lnTo>
                  <a:lnTo>
                    <a:pt x="6922" y="78230"/>
                  </a:lnTo>
                  <a:lnTo>
                    <a:pt x="5546" y="76814"/>
                  </a:lnTo>
                  <a:lnTo>
                    <a:pt x="6922" y="75752"/>
                  </a:lnTo>
                  <a:lnTo>
                    <a:pt x="7747" y="75752"/>
                  </a:lnTo>
                  <a:close/>
                  <a:moveTo>
                    <a:pt x="692" y="44955"/>
                  </a:moveTo>
                  <a:cubicBezTo>
                    <a:pt x="692" y="44955"/>
                    <a:pt x="692" y="44955"/>
                    <a:pt x="922" y="46162"/>
                  </a:cubicBezTo>
                  <a:cubicBezTo>
                    <a:pt x="922" y="46162"/>
                    <a:pt x="922" y="46162"/>
                    <a:pt x="1384" y="46765"/>
                  </a:cubicBezTo>
                  <a:cubicBezTo>
                    <a:pt x="1384" y="46765"/>
                    <a:pt x="1384" y="46765"/>
                    <a:pt x="2538" y="47066"/>
                  </a:cubicBezTo>
                  <a:cubicBezTo>
                    <a:pt x="2538" y="47066"/>
                    <a:pt x="2538" y="47066"/>
                    <a:pt x="3691" y="47066"/>
                  </a:cubicBezTo>
                  <a:cubicBezTo>
                    <a:pt x="3691" y="47066"/>
                    <a:pt x="3691" y="47066"/>
                    <a:pt x="4384" y="47669"/>
                  </a:cubicBezTo>
                  <a:cubicBezTo>
                    <a:pt x="4384" y="47669"/>
                    <a:pt x="4384" y="47669"/>
                    <a:pt x="4384" y="48574"/>
                  </a:cubicBezTo>
                  <a:cubicBezTo>
                    <a:pt x="4384" y="48574"/>
                    <a:pt x="4384" y="48574"/>
                    <a:pt x="4845" y="49177"/>
                  </a:cubicBezTo>
                  <a:cubicBezTo>
                    <a:pt x="4845" y="49177"/>
                    <a:pt x="4845" y="49177"/>
                    <a:pt x="5768" y="50383"/>
                  </a:cubicBezTo>
                  <a:cubicBezTo>
                    <a:pt x="5768" y="50383"/>
                    <a:pt x="5768" y="50383"/>
                    <a:pt x="6922" y="52494"/>
                  </a:cubicBezTo>
                  <a:cubicBezTo>
                    <a:pt x="6922" y="52494"/>
                    <a:pt x="6922" y="52494"/>
                    <a:pt x="6230" y="52494"/>
                  </a:cubicBezTo>
                  <a:cubicBezTo>
                    <a:pt x="6230" y="52494"/>
                    <a:pt x="6230" y="52494"/>
                    <a:pt x="4845" y="52494"/>
                  </a:cubicBezTo>
                  <a:lnTo>
                    <a:pt x="4614" y="53097"/>
                  </a:lnTo>
                  <a:cubicBezTo>
                    <a:pt x="4614" y="53097"/>
                    <a:pt x="4614" y="53097"/>
                    <a:pt x="3691" y="51891"/>
                  </a:cubicBezTo>
                  <a:cubicBezTo>
                    <a:pt x="3691" y="51891"/>
                    <a:pt x="3691" y="51891"/>
                    <a:pt x="3230" y="50082"/>
                  </a:cubicBezTo>
                  <a:cubicBezTo>
                    <a:pt x="3230" y="50082"/>
                    <a:pt x="3230" y="50082"/>
                    <a:pt x="2999" y="49479"/>
                  </a:cubicBezTo>
                  <a:cubicBezTo>
                    <a:pt x="2999" y="49479"/>
                    <a:pt x="2999" y="49479"/>
                    <a:pt x="2538" y="48875"/>
                  </a:cubicBezTo>
                  <a:cubicBezTo>
                    <a:pt x="2538" y="48875"/>
                    <a:pt x="2538" y="48875"/>
                    <a:pt x="2307" y="48875"/>
                  </a:cubicBezTo>
                  <a:cubicBezTo>
                    <a:pt x="2307" y="48875"/>
                    <a:pt x="2307" y="48875"/>
                    <a:pt x="2076" y="48875"/>
                  </a:cubicBezTo>
                  <a:cubicBezTo>
                    <a:pt x="2076" y="48875"/>
                    <a:pt x="1615" y="48875"/>
                    <a:pt x="1615" y="48875"/>
                  </a:cubicBezTo>
                  <a:cubicBezTo>
                    <a:pt x="1384" y="48574"/>
                    <a:pt x="1384" y="48875"/>
                    <a:pt x="1384" y="48875"/>
                  </a:cubicBezTo>
                  <a:cubicBezTo>
                    <a:pt x="1384" y="48875"/>
                    <a:pt x="1384" y="48875"/>
                    <a:pt x="692" y="48875"/>
                  </a:cubicBezTo>
                  <a:cubicBezTo>
                    <a:pt x="-230" y="48574"/>
                    <a:pt x="461" y="48574"/>
                    <a:pt x="461" y="48574"/>
                  </a:cubicBezTo>
                  <a:cubicBezTo>
                    <a:pt x="230" y="48272"/>
                    <a:pt x="230" y="48272"/>
                    <a:pt x="230" y="47971"/>
                  </a:cubicBezTo>
                  <a:cubicBezTo>
                    <a:pt x="230" y="47971"/>
                    <a:pt x="0" y="47368"/>
                    <a:pt x="0" y="47066"/>
                  </a:cubicBezTo>
                  <a:cubicBezTo>
                    <a:pt x="0" y="47066"/>
                    <a:pt x="0" y="46162"/>
                    <a:pt x="0" y="46162"/>
                  </a:cubicBezTo>
                  <a:cubicBezTo>
                    <a:pt x="0" y="46162"/>
                    <a:pt x="0" y="46162"/>
                    <a:pt x="692" y="44955"/>
                  </a:cubicBezTo>
                  <a:close/>
                  <a:moveTo>
                    <a:pt x="43147" y="0"/>
                  </a:moveTo>
                  <a:cubicBezTo>
                    <a:pt x="43147" y="0"/>
                    <a:pt x="43147" y="0"/>
                    <a:pt x="44079" y="1197"/>
                  </a:cubicBezTo>
                  <a:cubicBezTo>
                    <a:pt x="44079" y="1197"/>
                    <a:pt x="44079" y="1197"/>
                    <a:pt x="44545" y="2094"/>
                  </a:cubicBezTo>
                  <a:cubicBezTo>
                    <a:pt x="44545" y="2094"/>
                    <a:pt x="44545" y="2094"/>
                    <a:pt x="44079" y="2094"/>
                  </a:cubicBezTo>
                  <a:cubicBezTo>
                    <a:pt x="44079" y="2094"/>
                    <a:pt x="44079" y="2094"/>
                    <a:pt x="44079" y="2992"/>
                  </a:cubicBezTo>
                  <a:cubicBezTo>
                    <a:pt x="44079" y="2992"/>
                    <a:pt x="44079" y="2992"/>
                    <a:pt x="44777" y="3591"/>
                  </a:cubicBezTo>
                  <a:cubicBezTo>
                    <a:pt x="44777" y="3591"/>
                    <a:pt x="44777" y="3591"/>
                    <a:pt x="45709" y="3591"/>
                  </a:cubicBezTo>
                  <a:cubicBezTo>
                    <a:pt x="45709" y="3591"/>
                    <a:pt x="45709" y="3591"/>
                    <a:pt x="45709" y="2693"/>
                  </a:cubicBezTo>
                  <a:cubicBezTo>
                    <a:pt x="45709" y="2693"/>
                    <a:pt x="45709" y="2693"/>
                    <a:pt x="46175" y="2094"/>
                  </a:cubicBezTo>
                  <a:cubicBezTo>
                    <a:pt x="46175" y="2094"/>
                    <a:pt x="46175" y="2094"/>
                    <a:pt x="46640" y="2693"/>
                  </a:cubicBezTo>
                  <a:cubicBezTo>
                    <a:pt x="46640" y="2693"/>
                    <a:pt x="46640" y="2693"/>
                    <a:pt x="47339" y="3890"/>
                  </a:cubicBezTo>
                  <a:cubicBezTo>
                    <a:pt x="47339" y="3890"/>
                    <a:pt x="47339" y="3890"/>
                    <a:pt x="48736" y="3591"/>
                  </a:cubicBezTo>
                  <a:cubicBezTo>
                    <a:pt x="48736" y="3591"/>
                    <a:pt x="48736" y="3591"/>
                    <a:pt x="50600" y="4189"/>
                  </a:cubicBezTo>
                  <a:cubicBezTo>
                    <a:pt x="50600" y="4189"/>
                    <a:pt x="50600" y="4189"/>
                    <a:pt x="50600" y="5087"/>
                  </a:cubicBezTo>
                  <a:cubicBezTo>
                    <a:pt x="50600" y="5087"/>
                    <a:pt x="50600" y="5087"/>
                    <a:pt x="51065" y="6284"/>
                  </a:cubicBezTo>
                  <a:cubicBezTo>
                    <a:pt x="51065" y="6284"/>
                    <a:pt x="51065" y="6284"/>
                    <a:pt x="52230" y="7481"/>
                  </a:cubicBezTo>
                  <a:cubicBezTo>
                    <a:pt x="52230" y="7481"/>
                    <a:pt x="52230" y="7481"/>
                    <a:pt x="54791" y="7481"/>
                  </a:cubicBezTo>
                  <a:cubicBezTo>
                    <a:pt x="54791" y="7481"/>
                    <a:pt x="54791" y="7481"/>
                    <a:pt x="55490" y="7481"/>
                  </a:cubicBezTo>
                  <a:cubicBezTo>
                    <a:pt x="55490" y="7481"/>
                    <a:pt x="55490" y="7481"/>
                    <a:pt x="56189" y="6882"/>
                  </a:cubicBezTo>
                  <a:cubicBezTo>
                    <a:pt x="56189" y="6882"/>
                    <a:pt x="56189" y="6882"/>
                    <a:pt x="57120" y="6882"/>
                  </a:cubicBezTo>
                  <a:cubicBezTo>
                    <a:pt x="57120" y="6882"/>
                    <a:pt x="57120" y="6882"/>
                    <a:pt x="58285" y="7780"/>
                  </a:cubicBezTo>
                  <a:cubicBezTo>
                    <a:pt x="58285" y="7780"/>
                    <a:pt x="58285" y="7780"/>
                    <a:pt x="58518" y="8678"/>
                  </a:cubicBezTo>
                  <a:cubicBezTo>
                    <a:pt x="58518" y="8678"/>
                    <a:pt x="58518" y="8678"/>
                    <a:pt x="58518" y="9575"/>
                  </a:cubicBezTo>
                  <a:cubicBezTo>
                    <a:pt x="58518" y="9575"/>
                    <a:pt x="58518" y="9575"/>
                    <a:pt x="58518" y="9725"/>
                  </a:cubicBezTo>
                  <a:lnTo>
                    <a:pt x="58518" y="10174"/>
                  </a:lnTo>
                  <a:cubicBezTo>
                    <a:pt x="58518" y="10174"/>
                    <a:pt x="58518" y="10174"/>
                    <a:pt x="59682" y="9276"/>
                  </a:cubicBezTo>
                  <a:cubicBezTo>
                    <a:pt x="59682" y="9276"/>
                    <a:pt x="59682" y="9276"/>
                    <a:pt x="61079" y="8678"/>
                  </a:cubicBezTo>
                  <a:cubicBezTo>
                    <a:pt x="61079" y="8678"/>
                    <a:pt x="61079" y="8678"/>
                    <a:pt x="62011" y="8678"/>
                  </a:cubicBezTo>
                  <a:cubicBezTo>
                    <a:pt x="62011" y="8678"/>
                    <a:pt x="62011" y="8678"/>
                    <a:pt x="63874" y="9575"/>
                  </a:cubicBezTo>
                  <a:cubicBezTo>
                    <a:pt x="63874" y="9575"/>
                    <a:pt x="63874" y="9575"/>
                    <a:pt x="65504" y="10174"/>
                  </a:cubicBezTo>
                  <a:cubicBezTo>
                    <a:pt x="65504" y="10174"/>
                    <a:pt x="65504" y="10174"/>
                    <a:pt x="67367" y="9575"/>
                  </a:cubicBezTo>
                  <a:cubicBezTo>
                    <a:pt x="67367" y="9575"/>
                    <a:pt x="67367" y="9575"/>
                    <a:pt x="68299" y="8678"/>
                  </a:cubicBezTo>
                  <a:cubicBezTo>
                    <a:pt x="68299" y="8678"/>
                    <a:pt x="68299" y="8678"/>
                    <a:pt x="69230" y="8678"/>
                  </a:cubicBezTo>
                  <a:cubicBezTo>
                    <a:pt x="69230" y="8678"/>
                    <a:pt x="69230" y="8678"/>
                    <a:pt x="69696" y="8678"/>
                  </a:cubicBezTo>
                  <a:cubicBezTo>
                    <a:pt x="69696" y="8678"/>
                    <a:pt x="69696" y="8678"/>
                    <a:pt x="70861" y="10174"/>
                  </a:cubicBezTo>
                  <a:cubicBezTo>
                    <a:pt x="70861" y="10174"/>
                    <a:pt x="70861" y="10174"/>
                    <a:pt x="72025" y="11371"/>
                  </a:cubicBezTo>
                  <a:cubicBezTo>
                    <a:pt x="72025" y="11371"/>
                    <a:pt x="72025" y="11371"/>
                    <a:pt x="74121" y="11670"/>
                  </a:cubicBezTo>
                  <a:lnTo>
                    <a:pt x="75053" y="22144"/>
                  </a:lnTo>
                  <a:cubicBezTo>
                    <a:pt x="75053" y="22144"/>
                    <a:pt x="75053" y="22144"/>
                    <a:pt x="77847" y="48478"/>
                  </a:cubicBezTo>
                  <a:cubicBezTo>
                    <a:pt x="77847" y="48478"/>
                    <a:pt x="77847" y="48478"/>
                    <a:pt x="81108" y="80199"/>
                  </a:cubicBezTo>
                  <a:cubicBezTo>
                    <a:pt x="81108" y="80199"/>
                    <a:pt x="81108" y="80199"/>
                    <a:pt x="81806" y="81995"/>
                  </a:cubicBezTo>
                  <a:cubicBezTo>
                    <a:pt x="81806" y="81995"/>
                    <a:pt x="81806" y="81995"/>
                    <a:pt x="84135" y="81995"/>
                  </a:cubicBezTo>
                  <a:cubicBezTo>
                    <a:pt x="84135" y="81995"/>
                    <a:pt x="84135" y="81995"/>
                    <a:pt x="84601" y="80199"/>
                  </a:cubicBezTo>
                  <a:cubicBezTo>
                    <a:pt x="84601" y="80199"/>
                    <a:pt x="84601" y="80199"/>
                    <a:pt x="86464" y="80199"/>
                  </a:cubicBezTo>
                  <a:cubicBezTo>
                    <a:pt x="86464" y="80199"/>
                    <a:pt x="86464" y="80199"/>
                    <a:pt x="86464" y="81097"/>
                  </a:cubicBezTo>
                  <a:cubicBezTo>
                    <a:pt x="86464" y="81097"/>
                    <a:pt x="86464" y="81097"/>
                    <a:pt x="87163" y="82294"/>
                  </a:cubicBezTo>
                  <a:cubicBezTo>
                    <a:pt x="87163" y="82294"/>
                    <a:pt x="87163" y="82294"/>
                    <a:pt x="90190" y="84987"/>
                  </a:cubicBezTo>
                  <a:cubicBezTo>
                    <a:pt x="90190" y="84987"/>
                    <a:pt x="90190" y="84987"/>
                    <a:pt x="92752" y="88578"/>
                  </a:cubicBezTo>
                  <a:cubicBezTo>
                    <a:pt x="92752" y="88578"/>
                    <a:pt x="92752" y="88578"/>
                    <a:pt x="94149" y="87082"/>
                  </a:cubicBezTo>
                  <a:cubicBezTo>
                    <a:pt x="94149" y="87082"/>
                    <a:pt x="94149" y="87082"/>
                    <a:pt x="95081" y="84089"/>
                  </a:cubicBezTo>
                  <a:cubicBezTo>
                    <a:pt x="95081" y="84089"/>
                    <a:pt x="95081" y="84089"/>
                    <a:pt x="96245" y="82593"/>
                  </a:cubicBezTo>
                  <a:cubicBezTo>
                    <a:pt x="96245" y="82593"/>
                    <a:pt x="96245" y="82593"/>
                    <a:pt x="97410" y="81695"/>
                  </a:cubicBezTo>
                  <a:cubicBezTo>
                    <a:pt x="97410" y="81695"/>
                    <a:pt x="97410" y="81695"/>
                    <a:pt x="99506" y="82892"/>
                  </a:cubicBezTo>
                  <a:cubicBezTo>
                    <a:pt x="99506" y="82892"/>
                    <a:pt x="99506" y="82892"/>
                    <a:pt x="102067" y="85286"/>
                  </a:cubicBezTo>
                  <a:cubicBezTo>
                    <a:pt x="102067" y="85286"/>
                    <a:pt x="102067" y="85286"/>
                    <a:pt x="104629" y="88578"/>
                  </a:cubicBezTo>
                  <a:cubicBezTo>
                    <a:pt x="104629" y="88578"/>
                    <a:pt x="104629" y="88578"/>
                    <a:pt x="106492" y="91271"/>
                  </a:cubicBezTo>
                  <a:cubicBezTo>
                    <a:pt x="106492" y="91271"/>
                    <a:pt x="106492" y="91271"/>
                    <a:pt x="110218" y="96059"/>
                  </a:cubicBezTo>
                  <a:cubicBezTo>
                    <a:pt x="110218" y="96059"/>
                    <a:pt x="110218" y="96059"/>
                    <a:pt x="112547" y="100249"/>
                  </a:cubicBezTo>
                  <a:cubicBezTo>
                    <a:pt x="112547" y="100249"/>
                    <a:pt x="112547" y="100249"/>
                    <a:pt x="113944" y="100548"/>
                  </a:cubicBezTo>
                  <a:cubicBezTo>
                    <a:pt x="113944" y="100548"/>
                    <a:pt x="113944" y="100548"/>
                    <a:pt x="115575" y="100847"/>
                  </a:cubicBezTo>
                  <a:cubicBezTo>
                    <a:pt x="115575" y="100847"/>
                    <a:pt x="115575" y="100847"/>
                    <a:pt x="118369" y="102044"/>
                  </a:cubicBezTo>
                  <a:cubicBezTo>
                    <a:pt x="118369" y="102044"/>
                    <a:pt x="118369" y="102044"/>
                    <a:pt x="119534" y="102942"/>
                  </a:cubicBezTo>
                  <a:cubicBezTo>
                    <a:pt x="119534" y="102942"/>
                    <a:pt x="119534" y="102942"/>
                    <a:pt x="119534" y="104139"/>
                  </a:cubicBezTo>
                  <a:cubicBezTo>
                    <a:pt x="119534" y="104139"/>
                    <a:pt x="119534" y="104139"/>
                    <a:pt x="120000" y="106833"/>
                  </a:cubicBezTo>
                  <a:cubicBezTo>
                    <a:pt x="120000" y="106833"/>
                    <a:pt x="120000" y="106833"/>
                    <a:pt x="120000" y="108029"/>
                  </a:cubicBezTo>
                  <a:cubicBezTo>
                    <a:pt x="120000" y="108029"/>
                    <a:pt x="120000" y="108029"/>
                    <a:pt x="120000" y="109226"/>
                  </a:cubicBezTo>
                  <a:cubicBezTo>
                    <a:pt x="120000" y="109226"/>
                    <a:pt x="120000" y="109226"/>
                    <a:pt x="120000" y="111920"/>
                  </a:cubicBezTo>
                  <a:cubicBezTo>
                    <a:pt x="120000" y="111920"/>
                    <a:pt x="120000" y="111920"/>
                    <a:pt x="119068" y="112817"/>
                  </a:cubicBezTo>
                  <a:cubicBezTo>
                    <a:pt x="119068" y="112817"/>
                    <a:pt x="119068" y="112817"/>
                    <a:pt x="118369" y="111620"/>
                  </a:cubicBezTo>
                  <a:cubicBezTo>
                    <a:pt x="118369" y="111620"/>
                    <a:pt x="118369" y="111620"/>
                    <a:pt x="117671" y="110124"/>
                  </a:cubicBezTo>
                  <a:cubicBezTo>
                    <a:pt x="117671" y="110124"/>
                    <a:pt x="117671" y="110124"/>
                    <a:pt x="116972" y="110723"/>
                  </a:cubicBezTo>
                  <a:cubicBezTo>
                    <a:pt x="116972" y="110723"/>
                    <a:pt x="116972" y="110723"/>
                    <a:pt x="117671" y="112219"/>
                  </a:cubicBezTo>
                  <a:cubicBezTo>
                    <a:pt x="117671" y="112219"/>
                    <a:pt x="117671" y="112219"/>
                    <a:pt x="117205" y="112518"/>
                  </a:cubicBezTo>
                  <a:cubicBezTo>
                    <a:pt x="117205" y="112518"/>
                    <a:pt x="117205" y="112518"/>
                    <a:pt x="116506" y="111920"/>
                  </a:cubicBezTo>
                  <a:cubicBezTo>
                    <a:pt x="116506" y="111920"/>
                    <a:pt x="116506" y="111920"/>
                    <a:pt x="115109" y="111321"/>
                  </a:cubicBezTo>
                  <a:cubicBezTo>
                    <a:pt x="115109" y="111321"/>
                    <a:pt x="115109" y="111321"/>
                    <a:pt x="115109" y="110124"/>
                  </a:cubicBezTo>
                  <a:cubicBezTo>
                    <a:pt x="115109" y="110124"/>
                    <a:pt x="115109" y="110124"/>
                    <a:pt x="114643" y="108628"/>
                  </a:cubicBezTo>
                  <a:cubicBezTo>
                    <a:pt x="114643" y="108628"/>
                    <a:pt x="114643" y="108628"/>
                    <a:pt x="113944" y="108029"/>
                  </a:cubicBezTo>
                  <a:cubicBezTo>
                    <a:pt x="113944" y="108029"/>
                    <a:pt x="113944" y="108029"/>
                    <a:pt x="113479" y="106833"/>
                  </a:cubicBezTo>
                  <a:cubicBezTo>
                    <a:pt x="113479" y="106833"/>
                    <a:pt x="113479" y="106833"/>
                    <a:pt x="111616" y="105037"/>
                  </a:cubicBezTo>
                  <a:cubicBezTo>
                    <a:pt x="111616" y="105037"/>
                    <a:pt x="111616" y="105037"/>
                    <a:pt x="109985" y="105336"/>
                  </a:cubicBezTo>
                  <a:cubicBezTo>
                    <a:pt x="109985" y="105336"/>
                    <a:pt x="109985" y="105336"/>
                    <a:pt x="110451" y="106234"/>
                  </a:cubicBezTo>
                  <a:cubicBezTo>
                    <a:pt x="110451" y="106234"/>
                    <a:pt x="110451" y="106234"/>
                    <a:pt x="110917" y="106833"/>
                  </a:cubicBezTo>
                  <a:cubicBezTo>
                    <a:pt x="110917" y="106833"/>
                    <a:pt x="110917" y="106833"/>
                    <a:pt x="112547" y="108029"/>
                  </a:cubicBezTo>
                  <a:cubicBezTo>
                    <a:pt x="112547" y="108029"/>
                    <a:pt x="112547" y="108029"/>
                    <a:pt x="113479" y="109226"/>
                  </a:cubicBezTo>
                  <a:cubicBezTo>
                    <a:pt x="113479" y="109226"/>
                    <a:pt x="113479" y="109226"/>
                    <a:pt x="113479" y="110124"/>
                  </a:cubicBezTo>
                  <a:cubicBezTo>
                    <a:pt x="113479" y="110124"/>
                    <a:pt x="113479" y="110124"/>
                    <a:pt x="114177" y="111022"/>
                  </a:cubicBezTo>
                  <a:cubicBezTo>
                    <a:pt x="114177" y="111022"/>
                    <a:pt x="114177" y="111022"/>
                    <a:pt x="114643" y="111920"/>
                  </a:cubicBezTo>
                  <a:cubicBezTo>
                    <a:pt x="114643" y="111920"/>
                    <a:pt x="114643" y="111920"/>
                    <a:pt x="115109" y="114015"/>
                  </a:cubicBezTo>
                  <a:cubicBezTo>
                    <a:pt x="115109" y="114015"/>
                    <a:pt x="115109" y="114015"/>
                    <a:pt x="115109" y="114613"/>
                  </a:cubicBezTo>
                  <a:cubicBezTo>
                    <a:pt x="115109" y="114613"/>
                    <a:pt x="115109" y="114613"/>
                    <a:pt x="114410" y="114912"/>
                  </a:cubicBezTo>
                  <a:cubicBezTo>
                    <a:pt x="114410" y="114912"/>
                    <a:pt x="114410" y="114912"/>
                    <a:pt x="113944" y="113416"/>
                  </a:cubicBezTo>
                  <a:cubicBezTo>
                    <a:pt x="113944" y="113416"/>
                    <a:pt x="113944" y="113416"/>
                    <a:pt x="113944" y="114912"/>
                  </a:cubicBezTo>
                  <a:cubicBezTo>
                    <a:pt x="113944" y="114912"/>
                    <a:pt x="113944" y="114912"/>
                    <a:pt x="113479" y="116109"/>
                  </a:cubicBezTo>
                  <a:cubicBezTo>
                    <a:pt x="113479" y="116109"/>
                    <a:pt x="113479" y="116109"/>
                    <a:pt x="112780" y="115810"/>
                  </a:cubicBezTo>
                  <a:cubicBezTo>
                    <a:pt x="112780" y="115810"/>
                    <a:pt x="112780" y="115810"/>
                    <a:pt x="111616" y="114314"/>
                  </a:cubicBezTo>
                  <a:cubicBezTo>
                    <a:pt x="111616" y="114314"/>
                    <a:pt x="111616" y="114314"/>
                    <a:pt x="110451" y="112518"/>
                  </a:cubicBezTo>
                  <a:cubicBezTo>
                    <a:pt x="110451" y="112518"/>
                    <a:pt x="110451" y="112518"/>
                    <a:pt x="109520" y="113117"/>
                  </a:cubicBezTo>
                  <a:cubicBezTo>
                    <a:pt x="109520" y="113117"/>
                    <a:pt x="109520" y="113117"/>
                    <a:pt x="108821" y="113117"/>
                  </a:cubicBezTo>
                  <a:cubicBezTo>
                    <a:pt x="108821" y="113117"/>
                    <a:pt x="108821" y="113117"/>
                    <a:pt x="109287" y="111321"/>
                  </a:cubicBezTo>
                  <a:cubicBezTo>
                    <a:pt x="109287" y="111321"/>
                    <a:pt x="109287" y="111321"/>
                    <a:pt x="110451" y="111022"/>
                  </a:cubicBezTo>
                  <a:cubicBezTo>
                    <a:pt x="110451" y="111022"/>
                    <a:pt x="110451" y="111022"/>
                    <a:pt x="109985" y="109226"/>
                  </a:cubicBezTo>
                  <a:cubicBezTo>
                    <a:pt x="109985" y="109226"/>
                    <a:pt x="109985" y="109226"/>
                    <a:pt x="108588" y="110124"/>
                  </a:cubicBezTo>
                  <a:cubicBezTo>
                    <a:pt x="108588" y="110124"/>
                    <a:pt x="108588" y="110124"/>
                    <a:pt x="109054" y="108329"/>
                  </a:cubicBezTo>
                  <a:cubicBezTo>
                    <a:pt x="109054" y="108329"/>
                    <a:pt x="109054" y="108329"/>
                    <a:pt x="108355" y="107132"/>
                  </a:cubicBezTo>
                  <a:cubicBezTo>
                    <a:pt x="108355" y="107132"/>
                    <a:pt x="108355" y="107132"/>
                    <a:pt x="108122" y="106234"/>
                  </a:cubicBezTo>
                  <a:cubicBezTo>
                    <a:pt x="108122" y="106234"/>
                    <a:pt x="108122" y="106234"/>
                    <a:pt x="108122" y="105336"/>
                  </a:cubicBezTo>
                  <a:cubicBezTo>
                    <a:pt x="108122" y="105336"/>
                    <a:pt x="108122" y="105336"/>
                    <a:pt x="109054" y="103541"/>
                  </a:cubicBezTo>
                  <a:cubicBezTo>
                    <a:pt x="109054" y="103541"/>
                    <a:pt x="109054" y="103541"/>
                    <a:pt x="107889" y="103541"/>
                  </a:cubicBezTo>
                  <a:cubicBezTo>
                    <a:pt x="107889" y="103541"/>
                    <a:pt x="107889" y="103541"/>
                    <a:pt x="107424" y="104139"/>
                  </a:cubicBezTo>
                  <a:cubicBezTo>
                    <a:pt x="107424" y="104139"/>
                    <a:pt x="107424" y="104139"/>
                    <a:pt x="107424" y="104738"/>
                  </a:cubicBezTo>
                  <a:cubicBezTo>
                    <a:pt x="107424" y="104738"/>
                    <a:pt x="107424" y="104738"/>
                    <a:pt x="107424" y="106533"/>
                  </a:cubicBezTo>
                  <a:cubicBezTo>
                    <a:pt x="107424" y="106533"/>
                    <a:pt x="107424" y="106533"/>
                    <a:pt x="106725" y="107132"/>
                  </a:cubicBezTo>
                  <a:cubicBezTo>
                    <a:pt x="106725" y="107132"/>
                    <a:pt x="106725" y="107132"/>
                    <a:pt x="106259" y="107730"/>
                  </a:cubicBezTo>
                  <a:cubicBezTo>
                    <a:pt x="106259" y="107730"/>
                    <a:pt x="106259" y="107132"/>
                    <a:pt x="106259" y="106833"/>
                  </a:cubicBezTo>
                  <a:cubicBezTo>
                    <a:pt x="106259" y="106533"/>
                    <a:pt x="106026" y="105635"/>
                    <a:pt x="106026" y="105635"/>
                  </a:cubicBezTo>
                  <a:cubicBezTo>
                    <a:pt x="106026" y="105635"/>
                    <a:pt x="105794" y="104738"/>
                    <a:pt x="105794" y="104139"/>
                  </a:cubicBezTo>
                  <a:cubicBezTo>
                    <a:pt x="105794" y="103840"/>
                    <a:pt x="105561" y="103241"/>
                    <a:pt x="105561" y="103241"/>
                  </a:cubicBezTo>
                  <a:cubicBezTo>
                    <a:pt x="105561" y="103241"/>
                    <a:pt x="105328" y="102643"/>
                    <a:pt x="105328" y="102344"/>
                  </a:cubicBezTo>
                  <a:cubicBezTo>
                    <a:pt x="105328" y="101745"/>
                    <a:pt x="105328" y="101446"/>
                    <a:pt x="105328" y="101446"/>
                  </a:cubicBezTo>
                  <a:cubicBezTo>
                    <a:pt x="105328" y="101446"/>
                    <a:pt x="105561" y="100847"/>
                    <a:pt x="106026" y="100847"/>
                  </a:cubicBezTo>
                  <a:cubicBezTo>
                    <a:pt x="106259" y="100548"/>
                    <a:pt x="106492" y="99950"/>
                    <a:pt x="106492" y="99950"/>
                  </a:cubicBezTo>
                  <a:cubicBezTo>
                    <a:pt x="106492" y="99950"/>
                    <a:pt x="106492" y="99950"/>
                    <a:pt x="107424" y="98753"/>
                  </a:cubicBezTo>
                  <a:cubicBezTo>
                    <a:pt x="107424" y="98753"/>
                    <a:pt x="107424" y="98753"/>
                    <a:pt x="106492" y="96658"/>
                  </a:cubicBezTo>
                  <a:cubicBezTo>
                    <a:pt x="106492" y="96658"/>
                    <a:pt x="106492" y="96658"/>
                    <a:pt x="106026" y="96957"/>
                  </a:cubicBezTo>
                  <a:cubicBezTo>
                    <a:pt x="106026" y="96957"/>
                    <a:pt x="106026" y="96957"/>
                    <a:pt x="105561" y="98453"/>
                  </a:cubicBezTo>
                  <a:cubicBezTo>
                    <a:pt x="105561" y="98453"/>
                    <a:pt x="105561" y="98453"/>
                    <a:pt x="104629" y="99950"/>
                  </a:cubicBezTo>
                  <a:cubicBezTo>
                    <a:pt x="104629" y="99950"/>
                    <a:pt x="104629" y="99950"/>
                    <a:pt x="103930" y="100548"/>
                  </a:cubicBezTo>
                  <a:cubicBezTo>
                    <a:pt x="103930" y="100548"/>
                    <a:pt x="103930" y="100548"/>
                    <a:pt x="103697" y="101147"/>
                  </a:cubicBezTo>
                  <a:cubicBezTo>
                    <a:pt x="103697" y="101147"/>
                    <a:pt x="103697" y="101147"/>
                    <a:pt x="104163" y="103541"/>
                  </a:cubicBezTo>
                  <a:cubicBezTo>
                    <a:pt x="104163" y="103541"/>
                    <a:pt x="104163" y="103541"/>
                    <a:pt x="105095" y="106833"/>
                  </a:cubicBezTo>
                  <a:cubicBezTo>
                    <a:pt x="105095" y="106833"/>
                    <a:pt x="105095" y="106833"/>
                    <a:pt x="104163" y="106533"/>
                  </a:cubicBezTo>
                  <a:cubicBezTo>
                    <a:pt x="104163" y="106533"/>
                    <a:pt x="104163" y="106533"/>
                    <a:pt x="102766" y="102942"/>
                  </a:cubicBezTo>
                  <a:cubicBezTo>
                    <a:pt x="102766" y="102942"/>
                    <a:pt x="102766" y="102942"/>
                    <a:pt x="101136" y="99950"/>
                  </a:cubicBezTo>
                  <a:cubicBezTo>
                    <a:pt x="101136" y="99950"/>
                    <a:pt x="101136" y="99950"/>
                    <a:pt x="100670" y="101745"/>
                  </a:cubicBezTo>
                  <a:cubicBezTo>
                    <a:pt x="100670" y="101745"/>
                    <a:pt x="100670" y="101745"/>
                    <a:pt x="100204" y="101446"/>
                  </a:cubicBezTo>
                  <a:cubicBezTo>
                    <a:pt x="100204" y="101446"/>
                    <a:pt x="100204" y="101446"/>
                    <a:pt x="99506" y="99351"/>
                  </a:cubicBezTo>
                  <a:cubicBezTo>
                    <a:pt x="99506" y="99351"/>
                    <a:pt x="99506" y="99351"/>
                    <a:pt x="98574" y="98453"/>
                  </a:cubicBezTo>
                  <a:cubicBezTo>
                    <a:pt x="98574" y="98453"/>
                    <a:pt x="98574" y="98453"/>
                    <a:pt x="96245" y="95162"/>
                  </a:cubicBezTo>
                  <a:cubicBezTo>
                    <a:pt x="96245" y="95162"/>
                    <a:pt x="96245" y="95162"/>
                    <a:pt x="96245" y="93067"/>
                  </a:cubicBezTo>
                  <a:cubicBezTo>
                    <a:pt x="96245" y="93067"/>
                    <a:pt x="96245" y="93067"/>
                    <a:pt x="95779" y="94264"/>
                  </a:cubicBezTo>
                  <a:cubicBezTo>
                    <a:pt x="95779" y="94264"/>
                    <a:pt x="95779" y="94264"/>
                    <a:pt x="94615" y="93665"/>
                  </a:cubicBezTo>
                  <a:cubicBezTo>
                    <a:pt x="94615" y="93665"/>
                    <a:pt x="94615" y="93665"/>
                    <a:pt x="92053" y="90673"/>
                  </a:cubicBezTo>
                  <a:cubicBezTo>
                    <a:pt x="92053" y="90673"/>
                    <a:pt x="92053" y="90673"/>
                    <a:pt x="90423" y="88279"/>
                  </a:cubicBezTo>
                  <a:cubicBezTo>
                    <a:pt x="90423" y="88279"/>
                    <a:pt x="90423" y="88279"/>
                    <a:pt x="89492" y="88578"/>
                  </a:cubicBezTo>
                  <a:cubicBezTo>
                    <a:pt x="89492" y="88578"/>
                    <a:pt x="89492" y="88578"/>
                    <a:pt x="87395" y="87980"/>
                  </a:cubicBezTo>
                  <a:cubicBezTo>
                    <a:pt x="87395" y="87980"/>
                    <a:pt x="87395" y="87980"/>
                    <a:pt x="85998" y="86184"/>
                  </a:cubicBezTo>
                  <a:cubicBezTo>
                    <a:pt x="85998" y="86184"/>
                    <a:pt x="85998" y="86184"/>
                    <a:pt x="85998" y="84089"/>
                  </a:cubicBezTo>
                  <a:cubicBezTo>
                    <a:pt x="85998" y="84089"/>
                    <a:pt x="85998" y="84089"/>
                    <a:pt x="85299" y="84688"/>
                  </a:cubicBezTo>
                  <a:cubicBezTo>
                    <a:pt x="85299" y="84688"/>
                    <a:pt x="85299" y="84688"/>
                    <a:pt x="82505" y="84688"/>
                  </a:cubicBezTo>
                  <a:cubicBezTo>
                    <a:pt x="82505" y="84688"/>
                    <a:pt x="82505" y="84688"/>
                    <a:pt x="81108" y="84389"/>
                  </a:cubicBezTo>
                  <a:cubicBezTo>
                    <a:pt x="81108" y="84389"/>
                    <a:pt x="81108" y="84389"/>
                    <a:pt x="79477" y="83790"/>
                  </a:cubicBezTo>
                  <a:cubicBezTo>
                    <a:pt x="79477" y="83790"/>
                    <a:pt x="79477" y="83790"/>
                    <a:pt x="76450" y="83491"/>
                  </a:cubicBezTo>
                  <a:cubicBezTo>
                    <a:pt x="76450" y="83491"/>
                    <a:pt x="76450" y="83491"/>
                    <a:pt x="73422" y="84389"/>
                  </a:cubicBezTo>
                  <a:cubicBezTo>
                    <a:pt x="73422" y="84389"/>
                    <a:pt x="73422" y="84389"/>
                    <a:pt x="71326" y="84987"/>
                  </a:cubicBezTo>
                  <a:cubicBezTo>
                    <a:pt x="71326" y="84987"/>
                    <a:pt x="71326" y="84987"/>
                    <a:pt x="71792" y="82593"/>
                  </a:cubicBezTo>
                  <a:cubicBezTo>
                    <a:pt x="71792" y="82593"/>
                    <a:pt x="71792" y="82593"/>
                    <a:pt x="71093" y="83191"/>
                  </a:cubicBezTo>
                  <a:cubicBezTo>
                    <a:pt x="71093" y="83191"/>
                    <a:pt x="71093" y="83191"/>
                    <a:pt x="69929" y="82294"/>
                  </a:cubicBezTo>
                  <a:cubicBezTo>
                    <a:pt x="69929" y="82294"/>
                    <a:pt x="69929" y="82294"/>
                    <a:pt x="68997" y="81695"/>
                  </a:cubicBezTo>
                  <a:cubicBezTo>
                    <a:pt x="68997" y="81695"/>
                    <a:pt x="68997" y="81695"/>
                    <a:pt x="68066" y="81695"/>
                  </a:cubicBezTo>
                  <a:cubicBezTo>
                    <a:pt x="68066" y="81695"/>
                    <a:pt x="68066" y="81695"/>
                    <a:pt x="67367" y="81695"/>
                  </a:cubicBezTo>
                  <a:cubicBezTo>
                    <a:pt x="67367" y="81695"/>
                    <a:pt x="67367" y="81695"/>
                    <a:pt x="66203" y="82593"/>
                  </a:cubicBezTo>
                  <a:cubicBezTo>
                    <a:pt x="66203" y="82593"/>
                    <a:pt x="66203" y="82593"/>
                    <a:pt x="65271" y="83191"/>
                  </a:cubicBezTo>
                  <a:cubicBezTo>
                    <a:pt x="65271" y="83191"/>
                    <a:pt x="65271" y="83191"/>
                    <a:pt x="64340" y="84688"/>
                  </a:cubicBezTo>
                  <a:cubicBezTo>
                    <a:pt x="64340" y="84688"/>
                    <a:pt x="64340" y="84688"/>
                    <a:pt x="63874" y="85286"/>
                  </a:cubicBezTo>
                  <a:cubicBezTo>
                    <a:pt x="63874" y="85286"/>
                    <a:pt x="63874" y="85286"/>
                    <a:pt x="62710" y="84987"/>
                  </a:cubicBezTo>
                  <a:cubicBezTo>
                    <a:pt x="62710" y="84987"/>
                    <a:pt x="62710" y="84987"/>
                    <a:pt x="63874" y="83790"/>
                  </a:cubicBezTo>
                  <a:cubicBezTo>
                    <a:pt x="63874" y="83790"/>
                    <a:pt x="63874" y="83790"/>
                    <a:pt x="65271" y="81995"/>
                  </a:cubicBezTo>
                  <a:cubicBezTo>
                    <a:pt x="65271" y="81995"/>
                    <a:pt x="65271" y="81995"/>
                    <a:pt x="66203" y="80798"/>
                  </a:cubicBezTo>
                  <a:cubicBezTo>
                    <a:pt x="66203" y="80798"/>
                    <a:pt x="66203" y="80798"/>
                    <a:pt x="66902" y="79600"/>
                  </a:cubicBezTo>
                  <a:cubicBezTo>
                    <a:pt x="66902" y="79600"/>
                    <a:pt x="66902" y="79600"/>
                    <a:pt x="66436" y="79600"/>
                  </a:cubicBezTo>
                  <a:cubicBezTo>
                    <a:pt x="66436" y="79600"/>
                    <a:pt x="66436" y="79600"/>
                    <a:pt x="65504" y="79002"/>
                  </a:cubicBezTo>
                  <a:cubicBezTo>
                    <a:pt x="65504" y="79002"/>
                    <a:pt x="65504" y="79002"/>
                    <a:pt x="65504" y="76907"/>
                  </a:cubicBezTo>
                  <a:cubicBezTo>
                    <a:pt x="65504" y="76907"/>
                    <a:pt x="65504" y="76907"/>
                    <a:pt x="64573" y="77805"/>
                  </a:cubicBezTo>
                  <a:cubicBezTo>
                    <a:pt x="64573" y="77805"/>
                    <a:pt x="64573" y="77805"/>
                    <a:pt x="64340" y="78104"/>
                  </a:cubicBezTo>
                  <a:cubicBezTo>
                    <a:pt x="64340" y="78104"/>
                    <a:pt x="64340" y="78104"/>
                    <a:pt x="62710" y="78104"/>
                  </a:cubicBezTo>
                  <a:cubicBezTo>
                    <a:pt x="62710" y="78104"/>
                    <a:pt x="62710" y="78104"/>
                    <a:pt x="61312" y="77805"/>
                  </a:cubicBezTo>
                  <a:cubicBezTo>
                    <a:pt x="61312" y="77805"/>
                    <a:pt x="61312" y="77805"/>
                    <a:pt x="60614" y="78703"/>
                  </a:cubicBezTo>
                  <a:cubicBezTo>
                    <a:pt x="60614" y="78703"/>
                    <a:pt x="60614" y="78703"/>
                    <a:pt x="60148" y="80498"/>
                  </a:cubicBezTo>
                  <a:cubicBezTo>
                    <a:pt x="60148" y="80498"/>
                    <a:pt x="60148" y="80498"/>
                    <a:pt x="61079" y="81995"/>
                  </a:cubicBezTo>
                  <a:cubicBezTo>
                    <a:pt x="61079" y="81995"/>
                    <a:pt x="61079" y="81995"/>
                    <a:pt x="60614" y="84389"/>
                  </a:cubicBezTo>
                  <a:cubicBezTo>
                    <a:pt x="60614" y="84389"/>
                    <a:pt x="60614" y="84389"/>
                    <a:pt x="59449" y="85885"/>
                  </a:cubicBezTo>
                  <a:cubicBezTo>
                    <a:pt x="59449" y="85885"/>
                    <a:pt x="59449" y="85885"/>
                    <a:pt x="58285" y="85885"/>
                  </a:cubicBezTo>
                  <a:cubicBezTo>
                    <a:pt x="58285" y="85885"/>
                    <a:pt x="58285" y="85885"/>
                    <a:pt x="56888" y="85885"/>
                  </a:cubicBezTo>
                  <a:cubicBezTo>
                    <a:pt x="56888" y="85885"/>
                    <a:pt x="56888" y="85885"/>
                    <a:pt x="56422" y="87980"/>
                  </a:cubicBezTo>
                  <a:cubicBezTo>
                    <a:pt x="56422" y="87980"/>
                    <a:pt x="56422" y="87980"/>
                    <a:pt x="54559" y="88877"/>
                  </a:cubicBezTo>
                  <a:cubicBezTo>
                    <a:pt x="54559" y="88877"/>
                    <a:pt x="54559" y="88877"/>
                    <a:pt x="54326" y="89476"/>
                  </a:cubicBezTo>
                  <a:cubicBezTo>
                    <a:pt x="54326" y="89476"/>
                    <a:pt x="54326" y="89476"/>
                    <a:pt x="52695" y="90972"/>
                  </a:cubicBezTo>
                  <a:cubicBezTo>
                    <a:pt x="52695" y="90972"/>
                    <a:pt x="52695" y="90972"/>
                    <a:pt x="51065" y="91571"/>
                  </a:cubicBezTo>
                  <a:cubicBezTo>
                    <a:pt x="51065" y="91571"/>
                    <a:pt x="51065" y="91571"/>
                    <a:pt x="50134" y="91870"/>
                  </a:cubicBezTo>
                  <a:cubicBezTo>
                    <a:pt x="50134" y="91870"/>
                    <a:pt x="50134" y="91870"/>
                    <a:pt x="49668" y="90972"/>
                  </a:cubicBezTo>
                  <a:cubicBezTo>
                    <a:pt x="49668" y="90972"/>
                    <a:pt x="49668" y="90972"/>
                    <a:pt x="49435" y="90374"/>
                  </a:cubicBezTo>
                  <a:cubicBezTo>
                    <a:pt x="49435" y="90374"/>
                    <a:pt x="49435" y="90374"/>
                    <a:pt x="50600" y="89775"/>
                  </a:cubicBezTo>
                  <a:cubicBezTo>
                    <a:pt x="50600" y="89775"/>
                    <a:pt x="50600" y="89775"/>
                    <a:pt x="51531" y="88279"/>
                  </a:cubicBezTo>
                  <a:cubicBezTo>
                    <a:pt x="51531" y="88279"/>
                    <a:pt x="51531" y="88279"/>
                    <a:pt x="50367" y="88279"/>
                  </a:cubicBezTo>
                  <a:cubicBezTo>
                    <a:pt x="50367" y="88279"/>
                    <a:pt x="50367" y="88279"/>
                    <a:pt x="49901" y="87381"/>
                  </a:cubicBezTo>
                  <a:cubicBezTo>
                    <a:pt x="49901" y="87381"/>
                    <a:pt x="49901" y="87381"/>
                    <a:pt x="51065" y="85286"/>
                  </a:cubicBezTo>
                  <a:cubicBezTo>
                    <a:pt x="51065" y="85286"/>
                    <a:pt x="51065" y="85286"/>
                    <a:pt x="51531" y="83191"/>
                  </a:cubicBezTo>
                  <a:cubicBezTo>
                    <a:pt x="51531" y="83191"/>
                    <a:pt x="51531" y="83191"/>
                    <a:pt x="52230" y="80199"/>
                  </a:cubicBezTo>
                  <a:cubicBezTo>
                    <a:pt x="52230" y="80199"/>
                    <a:pt x="52230" y="80199"/>
                    <a:pt x="53394" y="78404"/>
                  </a:cubicBezTo>
                  <a:cubicBezTo>
                    <a:pt x="53394" y="78404"/>
                    <a:pt x="53394" y="78404"/>
                    <a:pt x="57586" y="79002"/>
                  </a:cubicBezTo>
                  <a:cubicBezTo>
                    <a:pt x="57586" y="79002"/>
                    <a:pt x="57586" y="79002"/>
                    <a:pt x="56888" y="77805"/>
                  </a:cubicBezTo>
                  <a:cubicBezTo>
                    <a:pt x="56888" y="77805"/>
                    <a:pt x="56888" y="77805"/>
                    <a:pt x="55723" y="77506"/>
                  </a:cubicBezTo>
                  <a:cubicBezTo>
                    <a:pt x="55723" y="77506"/>
                    <a:pt x="55723" y="77506"/>
                    <a:pt x="53627" y="76309"/>
                  </a:cubicBezTo>
                  <a:cubicBezTo>
                    <a:pt x="53627" y="76309"/>
                    <a:pt x="53627" y="76309"/>
                    <a:pt x="51997" y="77207"/>
                  </a:cubicBezTo>
                  <a:cubicBezTo>
                    <a:pt x="51997" y="77207"/>
                    <a:pt x="51997" y="77207"/>
                    <a:pt x="50600" y="78703"/>
                  </a:cubicBezTo>
                  <a:cubicBezTo>
                    <a:pt x="50600" y="78703"/>
                    <a:pt x="50600" y="78703"/>
                    <a:pt x="49202" y="80199"/>
                  </a:cubicBezTo>
                  <a:cubicBezTo>
                    <a:pt x="49202" y="80199"/>
                    <a:pt x="49202" y="80199"/>
                    <a:pt x="48504" y="81995"/>
                  </a:cubicBezTo>
                  <a:cubicBezTo>
                    <a:pt x="48504" y="81995"/>
                    <a:pt x="48504" y="81995"/>
                    <a:pt x="48271" y="83491"/>
                  </a:cubicBezTo>
                  <a:cubicBezTo>
                    <a:pt x="48271" y="83491"/>
                    <a:pt x="48271" y="83491"/>
                    <a:pt x="47339" y="83491"/>
                  </a:cubicBezTo>
                  <a:cubicBezTo>
                    <a:pt x="47339" y="83491"/>
                    <a:pt x="47339" y="83491"/>
                    <a:pt x="47339" y="84089"/>
                  </a:cubicBezTo>
                  <a:cubicBezTo>
                    <a:pt x="47339" y="84089"/>
                    <a:pt x="47339" y="84089"/>
                    <a:pt x="47805" y="85286"/>
                  </a:cubicBezTo>
                  <a:cubicBezTo>
                    <a:pt x="47805" y="85286"/>
                    <a:pt x="47805" y="85286"/>
                    <a:pt x="47572" y="86184"/>
                  </a:cubicBezTo>
                  <a:cubicBezTo>
                    <a:pt x="47572" y="86184"/>
                    <a:pt x="47572" y="86184"/>
                    <a:pt x="46873" y="87082"/>
                  </a:cubicBezTo>
                  <a:cubicBezTo>
                    <a:pt x="46873" y="87082"/>
                    <a:pt x="46873" y="87082"/>
                    <a:pt x="45243" y="88279"/>
                  </a:cubicBezTo>
                  <a:cubicBezTo>
                    <a:pt x="45243" y="88279"/>
                    <a:pt x="45243" y="88279"/>
                    <a:pt x="44312" y="89177"/>
                  </a:cubicBezTo>
                  <a:cubicBezTo>
                    <a:pt x="44312" y="89177"/>
                    <a:pt x="44312" y="89177"/>
                    <a:pt x="43147" y="90673"/>
                  </a:cubicBezTo>
                  <a:cubicBezTo>
                    <a:pt x="43147" y="90673"/>
                    <a:pt x="43147" y="90673"/>
                    <a:pt x="42914" y="92169"/>
                  </a:cubicBezTo>
                  <a:cubicBezTo>
                    <a:pt x="42914" y="92169"/>
                    <a:pt x="42914" y="92169"/>
                    <a:pt x="44545" y="92768"/>
                  </a:cubicBezTo>
                  <a:cubicBezTo>
                    <a:pt x="44545" y="92768"/>
                    <a:pt x="44545" y="92768"/>
                    <a:pt x="44777" y="94862"/>
                  </a:cubicBezTo>
                  <a:cubicBezTo>
                    <a:pt x="44777" y="94862"/>
                    <a:pt x="44777" y="94862"/>
                    <a:pt x="44079" y="96059"/>
                  </a:cubicBezTo>
                  <a:cubicBezTo>
                    <a:pt x="44079" y="96059"/>
                    <a:pt x="44079" y="96059"/>
                    <a:pt x="42914" y="96957"/>
                  </a:cubicBezTo>
                  <a:cubicBezTo>
                    <a:pt x="42914" y="96957"/>
                    <a:pt x="42914" y="96957"/>
                    <a:pt x="41517" y="99351"/>
                  </a:cubicBezTo>
                  <a:cubicBezTo>
                    <a:pt x="41517" y="99351"/>
                    <a:pt x="41517" y="99351"/>
                    <a:pt x="39421" y="101147"/>
                  </a:cubicBezTo>
                  <a:cubicBezTo>
                    <a:pt x="39421" y="101147"/>
                    <a:pt x="39421" y="101147"/>
                    <a:pt x="35229" y="103840"/>
                  </a:cubicBezTo>
                  <a:cubicBezTo>
                    <a:pt x="35229" y="103840"/>
                    <a:pt x="35229" y="103840"/>
                    <a:pt x="34996" y="106234"/>
                  </a:cubicBezTo>
                  <a:cubicBezTo>
                    <a:pt x="34996" y="106234"/>
                    <a:pt x="34996" y="106234"/>
                    <a:pt x="33366" y="107132"/>
                  </a:cubicBezTo>
                  <a:cubicBezTo>
                    <a:pt x="33366" y="107132"/>
                    <a:pt x="33366" y="107132"/>
                    <a:pt x="31736" y="108329"/>
                  </a:cubicBezTo>
                  <a:cubicBezTo>
                    <a:pt x="31736" y="108329"/>
                    <a:pt x="31736" y="108329"/>
                    <a:pt x="29640" y="109226"/>
                  </a:cubicBezTo>
                  <a:cubicBezTo>
                    <a:pt x="29640" y="109226"/>
                    <a:pt x="29640" y="109226"/>
                    <a:pt x="28941" y="109825"/>
                  </a:cubicBezTo>
                  <a:cubicBezTo>
                    <a:pt x="28941" y="109825"/>
                    <a:pt x="28941" y="109825"/>
                    <a:pt x="28010" y="110723"/>
                  </a:cubicBezTo>
                  <a:cubicBezTo>
                    <a:pt x="28010" y="110723"/>
                    <a:pt x="28010" y="110723"/>
                    <a:pt x="27311" y="111620"/>
                  </a:cubicBezTo>
                  <a:cubicBezTo>
                    <a:pt x="27311" y="111620"/>
                    <a:pt x="27311" y="111620"/>
                    <a:pt x="26845" y="113416"/>
                  </a:cubicBezTo>
                  <a:cubicBezTo>
                    <a:pt x="26845" y="113416"/>
                    <a:pt x="26845" y="113416"/>
                    <a:pt x="25681" y="113715"/>
                  </a:cubicBezTo>
                  <a:cubicBezTo>
                    <a:pt x="25681" y="113715"/>
                    <a:pt x="25681" y="113715"/>
                    <a:pt x="24050" y="114314"/>
                  </a:cubicBezTo>
                  <a:cubicBezTo>
                    <a:pt x="24050" y="114314"/>
                    <a:pt x="24050" y="114314"/>
                    <a:pt x="22886" y="114314"/>
                  </a:cubicBezTo>
                  <a:cubicBezTo>
                    <a:pt x="22886" y="114314"/>
                    <a:pt x="22886" y="114314"/>
                    <a:pt x="21722" y="114912"/>
                  </a:cubicBezTo>
                  <a:cubicBezTo>
                    <a:pt x="21722" y="114912"/>
                    <a:pt x="21722" y="114912"/>
                    <a:pt x="20091" y="116109"/>
                  </a:cubicBezTo>
                  <a:cubicBezTo>
                    <a:pt x="20091" y="116109"/>
                    <a:pt x="20091" y="116109"/>
                    <a:pt x="20557" y="117606"/>
                  </a:cubicBezTo>
                  <a:cubicBezTo>
                    <a:pt x="20557" y="117606"/>
                    <a:pt x="20557" y="117606"/>
                    <a:pt x="20091" y="117905"/>
                  </a:cubicBezTo>
                  <a:cubicBezTo>
                    <a:pt x="20091" y="117905"/>
                    <a:pt x="20091" y="117905"/>
                    <a:pt x="18927" y="117007"/>
                  </a:cubicBezTo>
                  <a:cubicBezTo>
                    <a:pt x="18927" y="117007"/>
                    <a:pt x="18927" y="117007"/>
                    <a:pt x="17763" y="116408"/>
                  </a:cubicBezTo>
                  <a:cubicBezTo>
                    <a:pt x="17763" y="116408"/>
                    <a:pt x="17763" y="116408"/>
                    <a:pt x="16831" y="114613"/>
                  </a:cubicBezTo>
                  <a:cubicBezTo>
                    <a:pt x="16831" y="114613"/>
                    <a:pt x="16831" y="114613"/>
                    <a:pt x="16598" y="115211"/>
                  </a:cubicBezTo>
                  <a:cubicBezTo>
                    <a:pt x="16598" y="115211"/>
                    <a:pt x="16598" y="115211"/>
                    <a:pt x="16598" y="117606"/>
                  </a:cubicBezTo>
                  <a:cubicBezTo>
                    <a:pt x="16598" y="117606"/>
                    <a:pt x="16598" y="117606"/>
                    <a:pt x="15201" y="117606"/>
                  </a:cubicBezTo>
                  <a:cubicBezTo>
                    <a:pt x="15201" y="117606"/>
                    <a:pt x="15201" y="117606"/>
                    <a:pt x="15201" y="118503"/>
                  </a:cubicBezTo>
                  <a:cubicBezTo>
                    <a:pt x="15201" y="118503"/>
                    <a:pt x="15201" y="118503"/>
                    <a:pt x="13804" y="118503"/>
                  </a:cubicBezTo>
                  <a:cubicBezTo>
                    <a:pt x="13804" y="118503"/>
                    <a:pt x="13804" y="118503"/>
                    <a:pt x="13804" y="118204"/>
                  </a:cubicBezTo>
                  <a:cubicBezTo>
                    <a:pt x="13804" y="117905"/>
                    <a:pt x="13105" y="117905"/>
                    <a:pt x="13105" y="117905"/>
                  </a:cubicBezTo>
                  <a:cubicBezTo>
                    <a:pt x="13105" y="117905"/>
                    <a:pt x="13105" y="117905"/>
                    <a:pt x="12173" y="117905"/>
                  </a:cubicBezTo>
                  <a:cubicBezTo>
                    <a:pt x="12173" y="117905"/>
                    <a:pt x="12173" y="117905"/>
                    <a:pt x="11009" y="118204"/>
                  </a:cubicBezTo>
                  <a:cubicBezTo>
                    <a:pt x="11009" y="118204"/>
                    <a:pt x="11009" y="118204"/>
                    <a:pt x="9612" y="120000"/>
                  </a:cubicBezTo>
                  <a:cubicBezTo>
                    <a:pt x="9612" y="120000"/>
                    <a:pt x="9612" y="120000"/>
                    <a:pt x="7050" y="120000"/>
                  </a:cubicBezTo>
                  <a:cubicBezTo>
                    <a:pt x="7050" y="120000"/>
                    <a:pt x="7050" y="120000"/>
                    <a:pt x="4721" y="120000"/>
                  </a:cubicBezTo>
                  <a:cubicBezTo>
                    <a:pt x="4721" y="120000"/>
                    <a:pt x="4721" y="120000"/>
                    <a:pt x="4721" y="118802"/>
                  </a:cubicBezTo>
                  <a:cubicBezTo>
                    <a:pt x="4721" y="118802"/>
                    <a:pt x="4721" y="118802"/>
                    <a:pt x="6351" y="116408"/>
                  </a:cubicBezTo>
                  <a:cubicBezTo>
                    <a:pt x="6351" y="116408"/>
                    <a:pt x="6351" y="116408"/>
                    <a:pt x="9146" y="116408"/>
                  </a:cubicBezTo>
                  <a:cubicBezTo>
                    <a:pt x="9146" y="116408"/>
                    <a:pt x="9146" y="116408"/>
                    <a:pt x="10310" y="116408"/>
                  </a:cubicBezTo>
                  <a:cubicBezTo>
                    <a:pt x="10310" y="116408"/>
                    <a:pt x="10310" y="116408"/>
                    <a:pt x="11475" y="115511"/>
                  </a:cubicBezTo>
                  <a:cubicBezTo>
                    <a:pt x="11475" y="115511"/>
                    <a:pt x="11475" y="115511"/>
                    <a:pt x="13105" y="114912"/>
                  </a:cubicBezTo>
                  <a:cubicBezTo>
                    <a:pt x="13105" y="114912"/>
                    <a:pt x="13105" y="114912"/>
                    <a:pt x="13804" y="114314"/>
                  </a:cubicBezTo>
                  <a:cubicBezTo>
                    <a:pt x="13804" y="114314"/>
                    <a:pt x="13804" y="114314"/>
                    <a:pt x="14502" y="112817"/>
                  </a:cubicBezTo>
                  <a:cubicBezTo>
                    <a:pt x="14502" y="112817"/>
                    <a:pt x="14502" y="112817"/>
                    <a:pt x="15900" y="111920"/>
                  </a:cubicBezTo>
                  <a:cubicBezTo>
                    <a:pt x="15900" y="111920"/>
                    <a:pt x="15900" y="111920"/>
                    <a:pt x="17995" y="111620"/>
                  </a:cubicBezTo>
                  <a:cubicBezTo>
                    <a:pt x="17995" y="111620"/>
                    <a:pt x="17995" y="111620"/>
                    <a:pt x="19160" y="111620"/>
                  </a:cubicBezTo>
                  <a:cubicBezTo>
                    <a:pt x="19160" y="111620"/>
                    <a:pt x="19160" y="111620"/>
                    <a:pt x="20091" y="112817"/>
                  </a:cubicBezTo>
                  <a:cubicBezTo>
                    <a:pt x="20091" y="112817"/>
                    <a:pt x="20091" y="112817"/>
                    <a:pt x="21023" y="111920"/>
                  </a:cubicBezTo>
                  <a:cubicBezTo>
                    <a:pt x="21023" y="111920"/>
                    <a:pt x="21023" y="111920"/>
                    <a:pt x="21955" y="110124"/>
                  </a:cubicBezTo>
                  <a:cubicBezTo>
                    <a:pt x="21955" y="110124"/>
                    <a:pt x="21955" y="110124"/>
                    <a:pt x="23119" y="108628"/>
                  </a:cubicBezTo>
                  <a:cubicBezTo>
                    <a:pt x="23119" y="108628"/>
                    <a:pt x="23119" y="108628"/>
                    <a:pt x="24283" y="107730"/>
                  </a:cubicBezTo>
                  <a:cubicBezTo>
                    <a:pt x="24283" y="107730"/>
                    <a:pt x="24283" y="107730"/>
                    <a:pt x="26612" y="107132"/>
                  </a:cubicBezTo>
                  <a:cubicBezTo>
                    <a:pt x="26612" y="107132"/>
                    <a:pt x="26612" y="107132"/>
                    <a:pt x="27544" y="105935"/>
                  </a:cubicBezTo>
                  <a:cubicBezTo>
                    <a:pt x="27544" y="105935"/>
                    <a:pt x="27544" y="105935"/>
                    <a:pt x="28708" y="104438"/>
                  </a:cubicBezTo>
                  <a:cubicBezTo>
                    <a:pt x="28708" y="104438"/>
                    <a:pt x="28708" y="104438"/>
                    <a:pt x="30106" y="102942"/>
                  </a:cubicBezTo>
                  <a:cubicBezTo>
                    <a:pt x="30106" y="102942"/>
                    <a:pt x="30106" y="102942"/>
                    <a:pt x="31270" y="102044"/>
                  </a:cubicBezTo>
                  <a:cubicBezTo>
                    <a:pt x="31270" y="102044"/>
                    <a:pt x="31270" y="102044"/>
                    <a:pt x="31736" y="100249"/>
                  </a:cubicBezTo>
                  <a:cubicBezTo>
                    <a:pt x="31736" y="100249"/>
                    <a:pt x="31736" y="100249"/>
                    <a:pt x="31969" y="97556"/>
                  </a:cubicBezTo>
                  <a:cubicBezTo>
                    <a:pt x="31969" y="97556"/>
                    <a:pt x="31969" y="97556"/>
                    <a:pt x="32434" y="95760"/>
                  </a:cubicBezTo>
                  <a:cubicBezTo>
                    <a:pt x="32434" y="95760"/>
                    <a:pt x="32434" y="95760"/>
                    <a:pt x="32667" y="95162"/>
                  </a:cubicBezTo>
                  <a:cubicBezTo>
                    <a:pt x="32667" y="95162"/>
                    <a:pt x="32667" y="95162"/>
                    <a:pt x="33832" y="93067"/>
                  </a:cubicBezTo>
                  <a:cubicBezTo>
                    <a:pt x="33832" y="93067"/>
                    <a:pt x="33832" y="93067"/>
                    <a:pt x="33133" y="93067"/>
                  </a:cubicBezTo>
                  <a:cubicBezTo>
                    <a:pt x="33133" y="93067"/>
                    <a:pt x="33133" y="93067"/>
                    <a:pt x="31969" y="93366"/>
                  </a:cubicBezTo>
                  <a:cubicBezTo>
                    <a:pt x="31969" y="93366"/>
                    <a:pt x="31969" y="93366"/>
                    <a:pt x="31270" y="93366"/>
                  </a:cubicBezTo>
                  <a:cubicBezTo>
                    <a:pt x="31270" y="93366"/>
                    <a:pt x="31270" y="93366"/>
                    <a:pt x="30106" y="93067"/>
                  </a:cubicBezTo>
                  <a:cubicBezTo>
                    <a:pt x="30106" y="93067"/>
                    <a:pt x="30106" y="93067"/>
                    <a:pt x="29640" y="92468"/>
                  </a:cubicBezTo>
                  <a:cubicBezTo>
                    <a:pt x="29640" y="92468"/>
                    <a:pt x="29640" y="92468"/>
                    <a:pt x="30804" y="90972"/>
                  </a:cubicBezTo>
                  <a:cubicBezTo>
                    <a:pt x="30804" y="90972"/>
                    <a:pt x="30804" y="90972"/>
                    <a:pt x="29640" y="91271"/>
                  </a:cubicBezTo>
                  <a:cubicBezTo>
                    <a:pt x="29640" y="91271"/>
                    <a:pt x="29640" y="91271"/>
                    <a:pt x="28941" y="92169"/>
                  </a:cubicBezTo>
                  <a:cubicBezTo>
                    <a:pt x="28941" y="92169"/>
                    <a:pt x="28941" y="92169"/>
                    <a:pt x="28475" y="94264"/>
                  </a:cubicBezTo>
                  <a:cubicBezTo>
                    <a:pt x="28475" y="94264"/>
                    <a:pt x="28475" y="94264"/>
                    <a:pt x="27777" y="95162"/>
                  </a:cubicBezTo>
                  <a:cubicBezTo>
                    <a:pt x="27777" y="95162"/>
                    <a:pt x="27777" y="95162"/>
                    <a:pt x="27544" y="94264"/>
                  </a:cubicBezTo>
                  <a:cubicBezTo>
                    <a:pt x="27544" y="94264"/>
                    <a:pt x="27544" y="94264"/>
                    <a:pt x="26845" y="93067"/>
                  </a:cubicBezTo>
                  <a:cubicBezTo>
                    <a:pt x="26845" y="93067"/>
                    <a:pt x="26845" y="93067"/>
                    <a:pt x="25681" y="91571"/>
                  </a:cubicBezTo>
                  <a:cubicBezTo>
                    <a:pt x="25681" y="91571"/>
                    <a:pt x="25681" y="91571"/>
                    <a:pt x="23818" y="90074"/>
                  </a:cubicBezTo>
                  <a:cubicBezTo>
                    <a:pt x="23818" y="90074"/>
                    <a:pt x="23818" y="90074"/>
                    <a:pt x="23352" y="90074"/>
                  </a:cubicBezTo>
                  <a:cubicBezTo>
                    <a:pt x="23352" y="90074"/>
                    <a:pt x="23352" y="90074"/>
                    <a:pt x="21722" y="91571"/>
                  </a:cubicBezTo>
                  <a:cubicBezTo>
                    <a:pt x="21722" y="91571"/>
                    <a:pt x="21722" y="91571"/>
                    <a:pt x="20790" y="91571"/>
                  </a:cubicBezTo>
                  <a:cubicBezTo>
                    <a:pt x="20790" y="91571"/>
                    <a:pt x="20790" y="91571"/>
                    <a:pt x="19393" y="91571"/>
                  </a:cubicBezTo>
                  <a:cubicBezTo>
                    <a:pt x="19393" y="91571"/>
                    <a:pt x="19393" y="91571"/>
                    <a:pt x="19626" y="87680"/>
                  </a:cubicBezTo>
                  <a:cubicBezTo>
                    <a:pt x="19626" y="87680"/>
                    <a:pt x="19626" y="87680"/>
                    <a:pt x="19859" y="86483"/>
                  </a:cubicBezTo>
                  <a:cubicBezTo>
                    <a:pt x="19859" y="86483"/>
                    <a:pt x="19859" y="86483"/>
                    <a:pt x="20557" y="85286"/>
                  </a:cubicBezTo>
                  <a:cubicBezTo>
                    <a:pt x="20557" y="85286"/>
                    <a:pt x="20557" y="85286"/>
                    <a:pt x="20557" y="83790"/>
                  </a:cubicBezTo>
                  <a:cubicBezTo>
                    <a:pt x="20557" y="83790"/>
                    <a:pt x="20557" y="83790"/>
                    <a:pt x="20324" y="81396"/>
                  </a:cubicBezTo>
                  <a:cubicBezTo>
                    <a:pt x="20324" y="81396"/>
                    <a:pt x="20324" y="81396"/>
                    <a:pt x="19859" y="79002"/>
                  </a:cubicBezTo>
                  <a:cubicBezTo>
                    <a:pt x="19859" y="79002"/>
                    <a:pt x="19859" y="79002"/>
                    <a:pt x="19393" y="79600"/>
                  </a:cubicBezTo>
                  <a:cubicBezTo>
                    <a:pt x="19393" y="79600"/>
                    <a:pt x="19393" y="79600"/>
                    <a:pt x="18461" y="80798"/>
                  </a:cubicBezTo>
                  <a:cubicBezTo>
                    <a:pt x="18461" y="80798"/>
                    <a:pt x="18461" y="80798"/>
                    <a:pt x="17763" y="81396"/>
                  </a:cubicBezTo>
                  <a:cubicBezTo>
                    <a:pt x="17763" y="81396"/>
                    <a:pt x="17763" y="81396"/>
                    <a:pt x="17064" y="81396"/>
                  </a:cubicBezTo>
                  <a:cubicBezTo>
                    <a:pt x="17064" y="81396"/>
                    <a:pt x="17064" y="81396"/>
                    <a:pt x="16365" y="80498"/>
                  </a:cubicBezTo>
                  <a:cubicBezTo>
                    <a:pt x="16365" y="80498"/>
                    <a:pt x="16365" y="80498"/>
                    <a:pt x="15900" y="80498"/>
                  </a:cubicBezTo>
                  <a:cubicBezTo>
                    <a:pt x="15900" y="80498"/>
                    <a:pt x="15900" y="80498"/>
                    <a:pt x="14968" y="79900"/>
                  </a:cubicBezTo>
                  <a:cubicBezTo>
                    <a:pt x="14968" y="79900"/>
                    <a:pt x="14968" y="79900"/>
                    <a:pt x="14269" y="79002"/>
                  </a:cubicBezTo>
                  <a:cubicBezTo>
                    <a:pt x="14269" y="79002"/>
                    <a:pt x="14269" y="79002"/>
                    <a:pt x="13571" y="78404"/>
                  </a:cubicBezTo>
                  <a:cubicBezTo>
                    <a:pt x="13571" y="78404"/>
                    <a:pt x="13571" y="78404"/>
                    <a:pt x="12872" y="77506"/>
                  </a:cubicBezTo>
                  <a:cubicBezTo>
                    <a:pt x="12872" y="77506"/>
                    <a:pt x="12872" y="77506"/>
                    <a:pt x="12639" y="76608"/>
                  </a:cubicBezTo>
                  <a:cubicBezTo>
                    <a:pt x="12639" y="76608"/>
                    <a:pt x="12639" y="76608"/>
                    <a:pt x="12406" y="74513"/>
                  </a:cubicBezTo>
                  <a:cubicBezTo>
                    <a:pt x="12406" y="74513"/>
                    <a:pt x="12406" y="74513"/>
                    <a:pt x="13338" y="73616"/>
                  </a:cubicBezTo>
                  <a:cubicBezTo>
                    <a:pt x="13338" y="73616"/>
                    <a:pt x="13338" y="73616"/>
                    <a:pt x="14269" y="73616"/>
                  </a:cubicBezTo>
                  <a:cubicBezTo>
                    <a:pt x="14269" y="73616"/>
                    <a:pt x="14269" y="73616"/>
                    <a:pt x="15434" y="73616"/>
                  </a:cubicBezTo>
                  <a:cubicBezTo>
                    <a:pt x="15434" y="73616"/>
                    <a:pt x="15434" y="73616"/>
                    <a:pt x="16598" y="74513"/>
                  </a:cubicBezTo>
                  <a:cubicBezTo>
                    <a:pt x="16598" y="74513"/>
                    <a:pt x="16598" y="74513"/>
                    <a:pt x="17064" y="73017"/>
                  </a:cubicBezTo>
                  <a:cubicBezTo>
                    <a:pt x="17064" y="73017"/>
                    <a:pt x="17064" y="73017"/>
                    <a:pt x="16365" y="72119"/>
                  </a:cubicBezTo>
                  <a:cubicBezTo>
                    <a:pt x="16365" y="72119"/>
                    <a:pt x="16365" y="72119"/>
                    <a:pt x="16132" y="72119"/>
                  </a:cubicBezTo>
                  <a:cubicBezTo>
                    <a:pt x="16132" y="72119"/>
                    <a:pt x="16132" y="72119"/>
                    <a:pt x="14968" y="72119"/>
                  </a:cubicBezTo>
                  <a:cubicBezTo>
                    <a:pt x="14968" y="72119"/>
                    <a:pt x="14968" y="72119"/>
                    <a:pt x="14269" y="72119"/>
                  </a:cubicBezTo>
                  <a:cubicBezTo>
                    <a:pt x="14269" y="72119"/>
                    <a:pt x="14269" y="72119"/>
                    <a:pt x="12872" y="70922"/>
                  </a:cubicBezTo>
                  <a:cubicBezTo>
                    <a:pt x="12872" y="70922"/>
                    <a:pt x="12872" y="70922"/>
                    <a:pt x="12406" y="69725"/>
                  </a:cubicBezTo>
                  <a:cubicBezTo>
                    <a:pt x="12406" y="69725"/>
                    <a:pt x="12406" y="69725"/>
                    <a:pt x="11941" y="68229"/>
                  </a:cubicBezTo>
                  <a:cubicBezTo>
                    <a:pt x="11941" y="68229"/>
                    <a:pt x="11941" y="68229"/>
                    <a:pt x="11475" y="66733"/>
                  </a:cubicBezTo>
                  <a:cubicBezTo>
                    <a:pt x="11475" y="66733"/>
                    <a:pt x="11475" y="66733"/>
                    <a:pt x="11475" y="66134"/>
                  </a:cubicBezTo>
                  <a:cubicBezTo>
                    <a:pt x="11475" y="66134"/>
                    <a:pt x="11475" y="66134"/>
                    <a:pt x="11941" y="65536"/>
                  </a:cubicBezTo>
                  <a:cubicBezTo>
                    <a:pt x="11941" y="65536"/>
                    <a:pt x="11941" y="65536"/>
                    <a:pt x="12639" y="64039"/>
                  </a:cubicBezTo>
                  <a:cubicBezTo>
                    <a:pt x="12639" y="64039"/>
                    <a:pt x="12639" y="64039"/>
                    <a:pt x="13804" y="62244"/>
                  </a:cubicBezTo>
                  <a:cubicBezTo>
                    <a:pt x="13804" y="62244"/>
                    <a:pt x="13804" y="62244"/>
                    <a:pt x="15201" y="61047"/>
                  </a:cubicBezTo>
                  <a:cubicBezTo>
                    <a:pt x="15201" y="61047"/>
                    <a:pt x="15201" y="61047"/>
                    <a:pt x="16132" y="59551"/>
                  </a:cubicBezTo>
                  <a:cubicBezTo>
                    <a:pt x="16132" y="59551"/>
                    <a:pt x="16132" y="59551"/>
                    <a:pt x="16365" y="58054"/>
                  </a:cubicBezTo>
                  <a:cubicBezTo>
                    <a:pt x="16365" y="58054"/>
                    <a:pt x="16365" y="58054"/>
                    <a:pt x="17530" y="56558"/>
                  </a:cubicBezTo>
                  <a:cubicBezTo>
                    <a:pt x="17530" y="56558"/>
                    <a:pt x="17530" y="56558"/>
                    <a:pt x="18461" y="56259"/>
                  </a:cubicBezTo>
                  <a:cubicBezTo>
                    <a:pt x="18461" y="56259"/>
                    <a:pt x="18461" y="56259"/>
                    <a:pt x="19160" y="56857"/>
                  </a:cubicBezTo>
                  <a:cubicBezTo>
                    <a:pt x="19160" y="56857"/>
                    <a:pt x="19160" y="56857"/>
                    <a:pt x="19859" y="58054"/>
                  </a:cubicBezTo>
                  <a:cubicBezTo>
                    <a:pt x="19859" y="58054"/>
                    <a:pt x="19859" y="58054"/>
                    <a:pt x="20324" y="58054"/>
                  </a:cubicBezTo>
                  <a:cubicBezTo>
                    <a:pt x="20324" y="58054"/>
                    <a:pt x="20324" y="58054"/>
                    <a:pt x="21256" y="58054"/>
                  </a:cubicBezTo>
                  <a:cubicBezTo>
                    <a:pt x="21256" y="58054"/>
                    <a:pt x="21256" y="58054"/>
                    <a:pt x="21722" y="58054"/>
                  </a:cubicBezTo>
                  <a:cubicBezTo>
                    <a:pt x="21722" y="58054"/>
                    <a:pt x="21722" y="58054"/>
                    <a:pt x="22420" y="56857"/>
                  </a:cubicBezTo>
                  <a:cubicBezTo>
                    <a:pt x="22420" y="56857"/>
                    <a:pt x="22420" y="56857"/>
                    <a:pt x="23119" y="56857"/>
                  </a:cubicBezTo>
                  <a:cubicBezTo>
                    <a:pt x="23119" y="56857"/>
                    <a:pt x="23119" y="56857"/>
                    <a:pt x="23352" y="56259"/>
                  </a:cubicBezTo>
                  <a:cubicBezTo>
                    <a:pt x="23352" y="56259"/>
                    <a:pt x="23352" y="56259"/>
                    <a:pt x="23818" y="55361"/>
                  </a:cubicBezTo>
                  <a:cubicBezTo>
                    <a:pt x="23818" y="55361"/>
                    <a:pt x="23818" y="55361"/>
                    <a:pt x="24050" y="56259"/>
                  </a:cubicBezTo>
                  <a:cubicBezTo>
                    <a:pt x="24050" y="56259"/>
                    <a:pt x="24050" y="56259"/>
                    <a:pt x="24749" y="56259"/>
                  </a:cubicBezTo>
                  <a:cubicBezTo>
                    <a:pt x="24749" y="56259"/>
                    <a:pt x="24749" y="56259"/>
                    <a:pt x="25215" y="56259"/>
                  </a:cubicBezTo>
                  <a:cubicBezTo>
                    <a:pt x="25215" y="56259"/>
                    <a:pt x="25215" y="56259"/>
                    <a:pt x="26147" y="56259"/>
                  </a:cubicBezTo>
                  <a:cubicBezTo>
                    <a:pt x="26147" y="56259"/>
                    <a:pt x="26147" y="56259"/>
                    <a:pt x="26845" y="55361"/>
                  </a:cubicBezTo>
                  <a:cubicBezTo>
                    <a:pt x="26845" y="55361"/>
                    <a:pt x="26845" y="55361"/>
                    <a:pt x="27544" y="55361"/>
                  </a:cubicBezTo>
                  <a:cubicBezTo>
                    <a:pt x="27544" y="55361"/>
                    <a:pt x="27544" y="55361"/>
                    <a:pt x="27777" y="53266"/>
                  </a:cubicBezTo>
                  <a:cubicBezTo>
                    <a:pt x="27777" y="53266"/>
                    <a:pt x="27777" y="53266"/>
                    <a:pt x="27311" y="51770"/>
                  </a:cubicBezTo>
                  <a:cubicBezTo>
                    <a:pt x="27311" y="51770"/>
                    <a:pt x="27311" y="51770"/>
                    <a:pt x="26845" y="49376"/>
                  </a:cubicBezTo>
                  <a:cubicBezTo>
                    <a:pt x="26845" y="49376"/>
                    <a:pt x="26845" y="49376"/>
                    <a:pt x="27777" y="49376"/>
                  </a:cubicBezTo>
                  <a:cubicBezTo>
                    <a:pt x="27777" y="49376"/>
                    <a:pt x="27777" y="49376"/>
                    <a:pt x="28708" y="48179"/>
                  </a:cubicBezTo>
                  <a:cubicBezTo>
                    <a:pt x="28708" y="48179"/>
                    <a:pt x="28708" y="48179"/>
                    <a:pt x="28475" y="46383"/>
                  </a:cubicBezTo>
                  <a:cubicBezTo>
                    <a:pt x="28475" y="46383"/>
                    <a:pt x="28475" y="46383"/>
                    <a:pt x="27078" y="46084"/>
                  </a:cubicBezTo>
                  <a:cubicBezTo>
                    <a:pt x="27078" y="46084"/>
                    <a:pt x="27078" y="46084"/>
                    <a:pt x="26379" y="46084"/>
                  </a:cubicBezTo>
                  <a:cubicBezTo>
                    <a:pt x="26379" y="46084"/>
                    <a:pt x="26379" y="46084"/>
                    <a:pt x="25681" y="46383"/>
                  </a:cubicBezTo>
                  <a:cubicBezTo>
                    <a:pt x="25681" y="46383"/>
                    <a:pt x="25681" y="46383"/>
                    <a:pt x="24982" y="46982"/>
                  </a:cubicBezTo>
                  <a:cubicBezTo>
                    <a:pt x="24982" y="46982"/>
                    <a:pt x="24982" y="46982"/>
                    <a:pt x="24516" y="48179"/>
                  </a:cubicBezTo>
                  <a:cubicBezTo>
                    <a:pt x="24516" y="48179"/>
                    <a:pt x="24516" y="48179"/>
                    <a:pt x="23818" y="48179"/>
                  </a:cubicBezTo>
                  <a:cubicBezTo>
                    <a:pt x="23818" y="48179"/>
                    <a:pt x="23818" y="48179"/>
                    <a:pt x="23119" y="46383"/>
                  </a:cubicBezTo>
                  <a:cubicBezTo>
                    <a:pt x="23119" y="46383"/>
                    <a:pt x="23119" y="46383"/>
                    <a:pt x="21256" y="46383"/>
                  </a:cubicBezTo>
                  <a:cubicBezTo>
                    <a:pt x="21256" y="46383"/>
                    <a:pt x="21256" y="46383"/>
                    <a:pt x="19160" y="46383"/>
                  </a:cubicBezTo>
                  <a:cubicBezTo>
                    <a:pt x="19160" y="46383"/>
                    <a:pt x="19160" y="46383"/>
                    <a:pt x="17530" y="45785"/>
                  </a:cubicBezTo>
                  <a:cubicBezTo>
                    <a:pt x="17530" y="45785"/>
                    <a:pt x="17530" y="45785"/>
                    <a:pt x="15900" y="44887"/>
                  </a:cubicBezTo>
                  <a:cubicBezTo>
                    <a:pt x="15900" y="44887"/>
                    <a:pt x="15900" y="44887"/>
                    <a:pt x="14968" y="43391"/>
                  </a:cubicBezTo>
                  <a:cubicBezTo>
                    <a:pt x="14968" y="43391"/>
                    <a:pt x="14968" y="43391"/>
                    <a:pt x="14735" y="40399"/>
                  </a:cubicBezTo>
                  <a:cubicBezTo>
                    <a:pt x="14735" y="40399"/>
                    <a:pt x="14735" y="40399"/>
                    <a:pt x="15900" y="39800"/>
                  </a:cubicBezTo>
                  <a:cubicBezTo>
                    <a:pt x="15900" y="39800"/>
                    <a:pt x="15900" y="39800"/>
                    <a:pt x="16598" y="39201"/>
                  </a:cubicBezTo>
                  <a:cubicBezTo>
                    <a:pt x="16598" y="39201"/>
                    <a:pt x="16598" y="39201"/>
                    <a:pt x="14968" y="38304"/>
                  </a:cubicBezTo>
                  <a:cubicBezTo>
                    <a:pt x="14968" y="38304"/>
                    <a:pt x="14968" y="38304"/>
                    <a:pt x="14036" y="37406"/>
                  </a:cubicBezTo>
                  <a:cubicBezTo>
                    <a:pt x="14036" y="37406"/>
                    <a:pt x="14036" y="37406"/>
                    <a:pt x="12872" y="36209"/>
                  </a:cubicBezTo>
                  <a:cubicBezTo>
                    <a:pt x="12872" y="36209"/>
                    <a:pt x="12872" y="36209"/>
                    <a:pt x="12639" y="35610"/>
                  </a:cubicBezTo>
                  <a:cubicBezTo>
                    <a:pt x="12639" y="35610"/>
                    <a:pt x="12639" y="35610"/>
                    <a:pt x="13571" y="34713"/>
                  </a:cubicBezTo>
                  <a:cubicBezTo>
                    <a:pt x="13571" y="34713"/>
                    <a:pt x="13571" y="34713"/>
                    <a:pt x="14269" y="34713"/>
                  </a:cubicBezTo>
                  <a:cubicBezTo>
                    <a:pt x="14269" y="34713"/>
                    <a:pt x="14269" y="34713"/>
                    <a:pt x="15667" y="34413"/>
                  </a:cubicBezTo>
                  <a:cubicBezTo>
                    <a:pt x="15667" y="34413"/>
                    <a:pt x="15667" y="34413"/>
                    <a:pt x="17530" y="32917"/>
                  </a:cubicBezTo>
                  <a:cubicBezTo>
                    <a:pt x="17530" y="32917"/>
                    <a:pt x="17530" y="32917"/>
                    <a:pt x="17763" y="33516"/>
                  </a:cubicBezTo>
                  <a:cubicBezTo>
                    <a:pt x="17763" y="33516"/>
                    <a:pt x="17763" y="33516"/>
                    <a:pt x="18927" y="32917"/>
                  </a:cubicBezTo>
                  <a:cubicBezTo>
                    <a:pt x="18927" y="32917"/>
                    <a:pt x="18927" y="32917"/>
                    <a:pt x="18927" y="32618"/>
                  </a:cubicBezTo>
                  <a:cubicBezTo>
                    <a:pt x="18927" y="32618"/>
                    <a:pt x="18927" y="32618"/>
                    <a:pt x="19626" y="32319"/>
                  </a:cubicBezTo>
                  <a:cubicBezTo>
                    <a:pt x="19626" y="32319"/>
                    <a:pt x="19626" y="32319"/>
                    <a:pt x="21023" y="32019"/>
                  </a:cubicBezTo>
                  <a:cubicBezTo>
                    <a:pt x="21023" y="32019"/>
                    <a:pt x="21023" y="32019"/>
                    <a:pt x="22653" y="32019"/>
                  </a:cubicBezTo>
                  <a:cubicBezTo>
                    <a:pt x="22653" y="32019"/>
                    <a:pt x="22653" y="32019"/>
                    <a:pt x="23352" y="32618"/>
                  </a:cubicBezTo>
                  <a:cubicBezTo>
                    <a:pt x="23352" y="32618"/>
                    <a:pt x="23352" y="32618"/>
                    <a:pt x="22886" y="34114"/>
                  </a:cubicBezTo>
                  <a:cubicBezTo>
                    <a:pt x="22886" y="34114"/>
                    <a:pt x="22886" y="34114"/>
                    <a:pt x="22886" y="34713"/>
                  </a:cubicBezTo>
                  <a:cubicBezTo>
                    <a:pt x="22886" y="34713"/>
                    <a:pt x="22886" y="34713"/>
                    <a:pt x="23585" y="35311"/>
                  </a:cubicBezTo>
                  <a:cubicBezTo>
                    <a:pt x="23585" y="35311"/>
                    <a:pt x="23585" y="35311"/>
                    <a:pt x="24283" y="36209"/>
                  </a:cubicBezTo>
                  <a:cubicBezTo>
                    <a:pt x="24283" y="36209"/>
                    <a:pt x="24283" y="36209"/>
                    <a:pt x="25681" y="36209"/>
                  </a:cubicBezTo>
                  <a:cubicBezTo>
                    <a:pt x="25681" y="36209"/>
                    <a:pt x="25681" y="36209"/>
                    <a:pt x="27544" y="36808"/>
                  </a:cubicBezTo>
                  <a:cubicBezTo>
                    <a:pt x="27544" y="36808"/>
                    <a:pt x="27544" y="36808"/>
                    <a:pt x="28941" y="35910"/>
                  </a:cubicBezTo>
                  <a:cubicBezTo>
                    <a:pt x="28941" y="35910"/>
                    <a:pt x="28941" y="35910"/>
                    <a:pt x="29873" y="34713"/>
                  </a:cubicBezTo>
                  <a:cubicBezTo>
                    <a:pt x="29873" y="34713"/>
                    <a:pt x="29873" y="34713"/>
                    <a:pt x="31037" y="33815"/>
                  </a:cubicBezTo>
                  <a:cubicBezTo>
                    <a:pt x="31037" y="33815"/>
                    <a:pt x="30106" y="33216"/>
                    <a:pt x="29873" y="33216"/>
                  </a:cubicBezTo>
                  <a:cubicBezTo>
                    <a:pt x="29407" y="33216"/>
                    <a:pt x="28941" y="32618"/>
                    <a:pt x="28941" y="32618"/>
                  </a:cubicBezTo>
                  <a:cubicBezTo>
                    <a:pt x="28941" y="32618"/>
                    <a:pt x="28941" y="32618"/>
                    <a:pt x="28243" y="32019"/>
                  </a:cubicBezTo>
                  <a:cubicBezTo>
                    <a:pt x="28243" y="32019"/>
                    <a:pt x="28243" y="32019"/>
                    <a:pt x="28243" y="30822"/>
                  </a:cubicBezTo>
                  <a:cubicBezTo>
                    <a:pt x="28243" y="30822"/>
                    <a:pt x="28243" y="30822"/>
                    <a:pt x="28010" y="29326"/>
                  </a:cubicBezTo>
                  <a:cubicBezTo>
                    <a:pt x="28010" y="29326"/>
                    <a:pt x="28010" y="29326"/>
                    <a:pt x="24516" y="28129"/>
                  </a:cubicBezTo>
                  <a:cubicBezTo>
                    <a:pt x="24516" y="28129"/>
                    <a:pt x="24516" y="28129"/>
                    <a:pt x="24516" y="23640"/>
                  </a:cubicBezTo>
                  <a:cubicBezTo>
                    <a:pt x="24516" y="23640"/>
                    <a:pt x="24516" y="23640"/>
                    <a:pt x="22886" y="21546"/>
                  </a:cubicBezTo>
                  <a:cubicBezTo>
                    <a:pt x="22886" y="21546"/>
                    <a:pt x="22886" y="21546"/>
                    <a:pt x="19626" y="17057"/>
                  </a:cubicBezTo>
                  <a:cubicBezTo>
                    <a:pt x="19626" y="17057"/>
                    <a:pt x="19626" y="17057"/>
                    <a:pt x="20091" y="17057"/>
                  </a:cubicBezTo>
                  <a:cubicBezTo>
                    <a:pt x="20091" y="17057"/>
                    <a:pt x="20091" y="17057"/>
                    <a:pt x="20091" y="16159"/>
                  </a:cubicBezTo>
                  <a:cubicBezTo>
                    <a:pt x="20091" y="16159"/>
                    <a:pt x="20091" y="16159"/>
                    <a:pt x="21256" y="16159"/>
                  </a:cubicBezTo>
                  <a:cubicBezTo>
                    <a:pt x="21256" y="16159"/>
                    <a:pt x="21256" y="16159"/>
                    <a:pt x="21256" y="14962"/>
                  </a:cubicBezTo>
                  <a:cubicBezTo>
                    <a:pt x="21256" y="14962"/>
                    <a:pt x="21256" y="14962"/>
                    <a:pt x="21489" y="13466"/>
                  </a:cubicBezTo>
                  <a:cubicBezTo>
                    <a:pt x="21489" y="13466"/>
                    <a:pt x="21489" y="13466"/>
                    <a:pt x="22187" y="13466"/>
                  </a:cubicBezTo>
                  <a:cubicBezTo>
                    <a:pt x="22187" y="13466"/>
                    <a:pt x="22187" y="13466"/>
                    <a:pt x="22886" y="14064"/>
                  </a:cubicBezTo>
                  <a:cubicBezTo>
                    <a:pt x="22886" y="14064"/>
                    <a:pt x="22886" y="14064"/>
                    <a:pt x="24050" y="14064"/>
                  </a:cubicBezTo>
                  <a:cubicBezTo>
                    <a:pt x="24050" y="14064"/>
                    <a:pt x="24050" y="14064"/>
                    <a:pt x="24516" y="14064"/>
                  </a:cubicBezTo>
                  <a:cubicBezTo>
                    <a:pt x="24516" y="14064"/>
                    <a:pt x="24516" y="14064"/>
                    <a:pt x="25681" y="14064"/>
                  </a:cubicBezTo>
                  <a:cubicBezTo>
                    <a:pt x="25681" y="14064"/>
                    <a:pt x="25681" y="14064"/>
                    <a:pt x="27777" y="13166"/>
                  </a:cubicBezTo>
                  <a:cubicBezTo>
                    <a:pt x="27777" y="13166"/>
                    <a:pt x="27777" y="13166"/>
                    <a:pt x="28475" y="12269"/>
                  </a:cubicBezTo>
                  <a:cubicBezTo>
                    <a:pt x="28475" y="12269"/>
                    <a:pt x="28475" y="12269"/>
                    <a:pt x="29174" y="10773"/>
                  </a:cubicBezTo>
                  <a:cubicBezTo>
                    <a:pt x="29174" y="10773"/>
                    <a:pt x="29174" y="10773"/>
                    <a:pt x="29174" y="8379"/>
                  </a:cubicBezTo>
                  <a:cubicBezTo>
                    <a:pt x="29174" y="8379"/>
                    <a:pt x="29174" y="8379"/>
                    <a:pt x="29873" y="8379"/>
                  </a:cubicBezTo>
                  <a:cubicBezTo>
                    <a:pt x="29873" y="8379"/>
                    <a:pt x="29873" y="8379"/>
                    <a:pt x="30571" y="7481"/>
                  </a:cubicBezTo>
                  <a:cubicBezTo>
                    <a:pt x="30571" y="7481"/>
                    <a:pt x="30571" y="7481"/>
                    <a:pt x="31969" y="5984"/>
                  </a:cubicBezTo>
                  <a:cubicBezTo>
                    <a:pt x="31969" y="5984"/>
                    <a:pt x="31969" y="5984"/>
                    <a:pt x="34530" y="5386"/>
                  </a:cubicBezTo>
                  <a:cubicBezTo>
                    <a:pt x="34530" y="5386"/>
                    <a:pt x="34530" y="5386"/>
                    <a:pt x="35462" y="3890"/>
                  </a:cubicBezTo>
                  <a:cubicBezTo>
                    <a:pt x="35462" y="3890"/>
                    <a:pt x="35462" y="3890"/>
                    <a:pt x="36393" y="3291"/>
                  </a:cubicBezTo>
                  <a:cubicBezTo>
                    <a:pt x="36393" y="3291"/>
                    <a:pt x="36393" y="3291"/>
                    <a:pt x="37092" y="2393"/>
                  </a:cubicBezTo>
                  <a:cubicBezTo>
                    <a:pt x="37092" y="2393"/>
                    <a:pt x="37092" y="2393"/>
                    <a:pt x="40818" y="2693"/>
                  </a:cubicBezTo>
                  <a:cubicBezTo>
                    <a:pt x="40818" y="2693"/>
                    <a:pt x="40818" y="2693"/>
                    <a:pt x="41284" y="1197"/>
                  </a:cubicBezTo>
                  <a:cubicBezTo>
                    <a:pt x="41284" y="1197"/>
                    <a:pt x="41284" y="1197"/>
                    <a:pt x="43147" y="0"/>
                  </a:cubicBez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sp>
          <p:nvSpPr>
            <p:cNvPr id="138" name="Shape 894"/>
            <p:cNvSpPr/>
            <p:nvPr/>
          </p:nvSpPr>
          <p:spPr>
            <a:xfrm>
              <a:off x="5957637" y="3282926"/>
              <a:ext cx="448593" cy="285010"/>
            </a:xfrm>
            <a:custGeom>
              <a:avLst/>
              <a:gdLst/>
              <a:ahLst/>
              <a:cxnLst/>
              <a:rect l="0" t="0" r="0" b="0"/>
              <a:pathLst>
                <a:path w="120000" h="120000" extrusionOk="0">
                  <a:moveTo>
                    <a:pt x="95419" y="71716"/>
                  </a:moveTo>
                  <a:cubicBezTo>
                    <a:pt x="96188" y="71716"/>
                    <a:pt x="96188" y="71716"/>
                    <a:pt x="96188" y="71716"/>
                  </a:cubicBezTo>
                  <a:cubicBezTo>
                    <a:pt x="97724" y="71716"/>
                    <a:pt x="97724" y="71716"/>
                    <a:pt x="97724" y="71716"/>
                  </a:cubicBezTo>
                  <a:cubicBezTo>
                    <a:pt x="100028" y="74100"/>
                    <a:pt x="100028" y="74100"/>
                    <a:pt x="100028" y="74100"/>
                  </a:cubicBezTo>
                  <a:cubicBezTo>
                    <a:pt x="101948" y="77080"/>
                    <a:pt x="101948" y="77080"/>
                    <a:pt x="101948" y="77080"/>
                  </a:cubicBezTo>
                  <a:cubicBezTo>
                    <a:pt x="101948" y="77080"/>
                    <a:pt x="103101" y="77677"/>
                    <a:pt x="103485" y="77677"/>
                  </a:cubicBezTo>
                  <a:cubicBezTo>
                    <a:pt x="103869" y="77677"/>
                    <a:pt x="104253" y="77677"/>
                    <a:pt x="104637" y="77677"/>
                  </a:cubicBezTo>
                  <a:cubicBezTo>
                    <a:pt x="105021" y="77677"/>
                    <a:pt x="106557" y="77677"/>
                    <a:pt x="106557" y="77677"/>
                  </a:cubicBezTo>
                  <a:cubicBezTo>
                    <a:pt x="110398" y="80061"/>
                    <a:pt x="110398" y="80061"/>
                    <a:pt x="110398" y="80061"/>
                  </a:cubicBezTo>
                  <a:cubicBezTo>
                    <a:pt x="112702" y="83042"/>
                    <a:pt x="112702" y="83042"/>
                    <a:pt x="112702" y="83042"/>
                  </a:cubicBezTo>
                  <a:cubicBezTo>
                    <a:pt x="112702" y="85426"/>
                    <a:pt x="112702" y="85426"/>
                    <a:pt x="112702" y="85426"/>
                  </a:cubicBezTo>
                  <a:cubicBezTo>
                    <a:pt x="113470" y="90791"/>
                    <a:pt x="113470" y="90791"/>
                    <a:pt x="113470" y="90791"/>
                  </a:cubicBezTo>
                  <a:cubicBezTo>
                    <a:pt x="114623" y="90791"/>
                    <a:pt x="114623" y="90791"/>
                    <a:pt x="114623" y="90791"/>
                  </a:cubicBezTo>
                  <a:cubicBezTo>
                    <a:pt x="115391" y="90791"/>
                    <a:pt x="115391" y="90791"/>
                    <a:pt x="115391" y="90791"/>
                  </a:cubicBezTo>
                  <a:cubicBezTo>
                    <a:pt x="115391" y="94367"/>
                    <a:pt x="115391" y="94367"/>
                    <a:pt x="115391" y="94367"/>
                  </a:cubicBezTo>
                  <a:cubicBezTo>
                    <a:pt x="116543" y="94367"/>
                    <a:pt x="116543" y="94367"/>
                    <a:pt x="116543" y="94367"/>
                  </a:cubicBezTo>
                  <a:cubicBezTo>
                    <a:pt x="118079" y="96752"/>
                    <a:pt x="118079" y="96752"/>
                    <a:pt x="118079" y="96752"/>
                  </a:cubicBezTo>
                  <a:cubicBezTo>
                    <a:pt x="120000" y="96752"/>
                    <a:pt x="120000" y="96752"/>
                    <a:pt x="120000" y="96752"/>
                  </a:cubicBezTo>
                  <a:cubicBezTo>
                    <a:pt x="118079" y="100924"/>
                    <a:pt x="118079" y="100924"/>
                    <a:pt x="118079" y="100924"/>
                  </a:cubicBezTo>
                  <a:cubicBezTo>
                    <a:pt x="116543" y="102117"/>
                    <a:pt x="116543" y="102117"/>
                    <a:pt x="116543" y="102117"/>
                  </a:cubicBezTo>
                  <a:cubicBezTo>
                    <a:pt x="114623" y="107482"/>
                    <a:pt x="114623" y="107482"/>
                    <a:pt x="114623" y="107482"/>
                  </a:cubicBezTo>
                  <a:cubicBezTo>
                    <a:pt x="112318" y="108674"/>
                    <a:pt x="112318" y="108674"/>
                    <a:pt x="112318" y="108674"/>
                  </a:cubicBezTo>
                  <a:cubicBezTo>
                    <a:pt x="107709" y="108674"/>
                    <a:pt x="107709" y="108674"/>
                    <a:pt x="107709" y="108674"/>
                  </a:cubicBezTo>
                  <a:cubicBezTo>
                    <a:pt x="106941" y="110462"/>
                    <a:pt x="106941" y="110462"/>
                    <a:pt x="106941" y="110462"/>
                  </a:cubicBezTo>
                  <a:cubicBezTo>
                    <a:pt x="103869" y="110462"/>
                    <a:pt x="103869" y="110462"/>
                    <a:pt x="103869" y="110462"/>
                  </a:cubicBezTo>
                  <a:cubicBezTo>
                    <a:pt x="103101" y="114635"/>
                    <a:pt x="103101" y="114635"/>
                    <a:pt x="103101" y="114635"/>
                  </a:cubicBezTo>
                  <a:cubicBezTo>
                    <a:pt x="102717" y="117615"/>
                    <a:pt x="102717" y="117615"/>
                    <a:pt x="102717" y="117615"/>
                  </a:cubicBezTo>
                  <a:cubicBezTo>
                    <a:pt x="101948" y="118808"/>
                    <a:pt x="101948" y="118808"/>
                    <a:pt x="101948" y="118808"/>
                  </a:cubicBezTo>
                  <a:cubicBezTo>
                    <a:pt x="101180" y="120000"/>
                    <a:pt x="101180" y="120000"/>
                    <a:pt x="101180" y="120000"/>
                  </a:cubicBezTo>
                  <a:cubicBezTo>
                    <a:pt x="100028" y="120000"/>
                    <a:pt x="100028" y="120000"/>
                    <a:pt x="100028" y="120000"/>
                  </a:cubicBezTo>
                  <a:cubicBezTo>
                    <a:pt x="98876" y="117019"/>
                    <a:pt x="98876" y="117019"/>
                    <a:pt x="98876" y="117019"/>
                  </a:cubicBezTo>
                  <a:cubicBezTo>
                    <a:pt x="96188" y="115231"/>
                    <a:pt x="96188" y="115231"/>
                    <a:pt x="96188" y="115231"/>
                  </a:cubicBezTo>
                  <a:cubicBezTo>
                    <a:pt x="94651" y="112846"/>
                    <a:pt x="94651" y="112846"/>
                    <a:pt x="94651" y="112846"/>
                  </a:cubicBezTo>
                  <a:cubicBezTo>
                    <a:pt x="94651" y="111654"/>
                    <a:pt x="94651" y="111654"/>
                    <a:pt x="94651" y="111654"/>
                  </a:cubicBezTo>
                  <a:cubicBezTo>
                    <a:pt x="94651" y="109866"/>
                    <a:pt x="94651" y="109866"/>
                    <a:pt x="94651" y="109866"/>
                  </a:cubicBezTo>
                  <a:cubicBezTo>
                    <a:pt x="94651" y="107482"/>
                    <a:pt x="94651" y="107482"/>
                    <a:pt x="94651" y="107482"/>
                  </a:cubicBezTo>
                  <a:cubicBezTo>
                    <a:pt x="94651" y="106289"/>
                    <a:pt x="94651" y="106289"/>
                    <a:pt x="94651" y="106289"/>
                  </a:cubicBezTo>
                  <a:cubicBezTo>
                    <a:pt x="94651" y="101521"/>
                    <a:pt x="94651" y="101521"/>
                    <a:pt x="94651" y="101521"/>
                  </a:cubicBezTo>
                  <a:cubicBezTo>
                    <a:pt x="94651" y="100328"/>
                    <a:pt x="94651" y="100328"/>
                    <a:pt x="94651" y="100328"/>
                  </a:cubicBezTo>
                  <a:cubicBezTo>
                    <a:pt x="94651" y="97348"/>
                    <a:pt x="94651" y="97348"/>
                    <a:pt x="94651" y="97348"/>
                  </a:cubicBezTo>
                  <a:cubicBezTo>
                    <a:pt x="92731" y="93175"/>
                    <a:pt x="92731" y="93175"/>
                    <a:pt x="92731" y="93175"/>
                  </a:cubicBezTo>
                  <a:cubicBezTo>
                    <a:pt x="91579" y="91387"/>
                    <a:pt x="91579" y="91387"/>
                    <a:pt x="91579" y="91387"/>
                  </a:cubicBezTo>
                  <a:cubicBezTo>
                    <a:pt x="91579" y="89598"/>
                    <a:pt x="91579" y="89598"/>
                    <a:pt x="91579" y="89598"/>
                  </a:cubicBezTo>
                  <a:cubicBezTo>
                    <a:pt x="91579" y="88406"/>
                    <a:pt x="91579" y="88406"/>
                    <a:pt x="91579" y="88406"/>
                  </a:cubicBezTo>
                  <a:cubicBezTo>
                    <a:pt x="92731" y="86022"/>
                    <a:pt x="92731" y="86022"/>
                    <a:pt x="92731" y="86022"/>
                  </a:cubicBezTo>
                  <a:cubicBezTo>
                    <a:pt x="94651" y="85426"/>
                    <a:pt x="94651" y="85426"/>
                    <a:pt x="94651" y="85426"/>
                  </a:cubicBezTo>
                  <a:cubicBezTo>
                    <a:pt x="96188" y="83042"/>
                    <a:pt x="96188" y="83042"/>
                    <a:pt x="96188" y="83042"/>
                  </a:cubicBezTo>
                  <a:lnTo>
                    <a:pt x="96188" y="80061"/>
                  </a:lnTo>
                  <a:cubicBezTo>
                    <a:pt x="95419" y="74696"/>
                    <a:pt x="95419" y="74696"/>
                    <a:pt x="95419" y="74696"/>
                  </a:cubicBezTo>
                  <a:cubicBezTo>
                    <a:pt x="95419" y="73504"/>
                    <a:pt x="95419" y="73504"/>
                    <a:pt x="95419" y="73504"/>
                  </a:cubicBezTo>
                  <a:cubicBezTo>
                    <a:pt x="95419" y="71716"/>
                    <a:pt x="95419" y="71716"/>
                    <a:pt x="95419" y="71716"/>
                  </a:cubicBezTo>
                  <a:close/>
                  <a:moveTo>
                    <a:pt x="70375" y="46863"/>
                  </a:moveTo>
                  <a:lnTo>
                    <a:pt x="71729" y="46863"/>
                  </a:lnTo>
                  <a:lnTo>
                    <a:pt x="72631" y="46863"/>
                  </a:lnTo>
                  <a:lnTo>
                    <a:pt x="73533" y="48283"/>
                  </a:lnTo>
                  <a:lnTo>
                    <a:pt x="74435" y="50413"/>
                  </a:lnTo>
                  <a:lnTo>
                    <a:pt x="74435" y="52544"/>
                  </a:lnTo>
                  <a:lnTo>
                    <a:pt x="72631" y="53964"/>
                  </a:lnTo>
                  <a:lnTo>
                    <a:pt x="71729" y="52544"/>
                  </a:lnTo>
                  <a:lnTo>
                    <a:pt x="71729" y="50413"/>
                  </a:lnTo>
                  <a:lnTo>
                    <a:pt x="70375" y="48993"/>
                  </a:lnTo>
                  <a:lnTo>
                    <a:pt x="70375" y="48283"/>
                  </a:lnTo>
                  <a:close/>
                  <a:moveTo>
                    <a:pt x="78947" y="43313"/>
                  </a:moveTo>
                  <a:lnTo>
                    <a:pt x="80300" y="43313"/>
                  </a:lnTo>
                  <a:lnTo>
                    <a:pt x="81654" y="45443"/>
                  </a:lnTo>
                  <a:lnTo>
                    <a:pt x="82556" y="46863"/>
                  </a:lnTo>
                  <a:lnTo>
                    <a:pt x="84361" y="48283"/>
                  </a:lnTo>
                  <a:lnTo>
                    <a:pt x="84361" y="46863"/>
                  </a:lnTo>
                  <a:lnTo>
                    <a:pt x="86616" y="46863"/>
                  </a:lnTo>
                  <a:lnTo>
                    <a:pt x="87969" y="46863"/>
                  </a:lnTo>
                  <a:lnTo>
                    <a:pt x="89774" y="48994"/>
                  </a:lnTo>
                  <a:lnTo>
                    <a:pt x="92932" y="52544"/>
                  </a:lnTo>
                  <a:lnTo>
                    <a:pt x="92932" y="56094"/>
                  </a:lnTo>
                  <a:lnTo>
                    <a:pt x="91578" y="58224"/>
                  </a:lnTo>
                  <a:lnTo>
                    <a:pt x="90225" y="58224"/>
                  </a:lnTo>
                  <a:lnTo>
                    <a:pt x="88872" y="58224"/>
                  </a:lnTo>
                  <a:lnTo>
                    <a:pt x="88872" y="58934"/>
                  </a:lnTo>
                  <a:lnTo>
                    <a:pt x="85714" y="58934"/>
                  </a:lnTo>
                  <a:lnTo>
                    <a:pt x="84361" y="58934"/>
                  </a:lnTo>
                  <a:lnTo>
                    <a:pt x="83909" y="58934"/>
                  </a:lnTo>
                  <a:lnTo>
                    <a:pt x="83007" y="56804"/>
                  </a:lnTo>
                  <a:lnTo>
                    <a:pt x="82556" y="53964"/>
                  </a:lnTo>
                  <a:lnTo>
                    <a:pt x="83007" y="51124"/>
                  </a:lnTo>
                  <a:lnTo>
                    <a:pt x="80751" y="51124"/>
                  </a:lnTo>
                  <a:lnTo>
                    <a:pt x="78947" y="50413"/>
                  </a:lnTo>
                  <a:lnTo>
                    <a:pt x="78947" y="48283"/>
                  </a:lnTo>
                  <a:lnTo>
                    <a:pt x="78947" y="46863"/>
                  </a:lnTo>
                  <a:lnTo>
                    <a:pt x="78947" y="44733"/>
                  </a:lnTo>
                  <a:close/>
                  <a:moveTo>
                    <a:pt x="65864" y="37633"/>
                  </a:moveTo>
                  <a:lnTo>
                    <a:pt x="66766" y="37633"/>
                  </a:lnTo>
                  <a:lnTo>
                    <a:pt x="69473" y="37633"/>
                  </a:lnTo>
                  <a:lnTo>
                    <a:pt x="71728" y="37633"/>
                  </a:lnTo>
                  <a:lnTo>
                    <a:pt x="72179" y="40473"/>
                  </a:lnTo>
                  <a:lnTo>
                    <a:pt x="77142" y="40473"/>
                  </a:lnTo>
                  <a:lnTo>
                    <a:pt x="74886" y="42603"/>
                  </a:lnTo>
                  <a:lnTo>
                    <a:pt x="74435" y="43313"/>
                  </a:lnTo>
                  <a:lnTo>
                    <a:pt x="74435" y="41893"/>
                  </a:lnTo>
                  <a:lnTo>
                    <a:pt x="73082" y="41893"/>
                  </a:lnTo>
                  <a:lnTo>
                    <a:pt x="72179" y="41893"/>
                  </a:lnTo>
                  <a:lnTo>
                    <a:pt x="70826" y="41893"/>
                  </a:lnTo>
                  <a:lnTo>
                    <a:pt x="69924" y="41893"/>
                  </a:lnTo>
                  <a:lnTo>
                    <a:pt x="69022" y="41893"/>
                  </a:lnTo>
                  <a:lnTo>
                    <a:pt x="67668" y="41893"/>
                  </a:lnTo>
                  <a:lnTo>
                    <a:pt x="65864" y="41183"/>
                  </a:lnTo>
                  <a:lnTo>
                    <a:pt x="65864" y="40473"/>
                  </a:lnTo>
                  <a:lnTo>
                    <a:pt x="65864" y="39053"/>
                  </a:lnTo>
                  <a:close/>
                  <a:moveTo>
                    <a:pt x="47819" y="20591"/>
                  </a:moveTo>
                  <a:lnTo>
                    <a:pt x="49623" y="20591"/>
                  </a:lnTo>
                  <a:lnTo>
                    <a:pt x="50526" y="20591"/>
                  </a:lnTo>
                  <a:lnTo>
                    <a:pt x="51428" y="21301"/>
                  </a:lnTo>
                  <a:lnTo>
                    <a:pt x="51879" y="22721"/>
                  </a:lnTo>
                  <a:lnTo>
                    <a:pt x="53232" y="26272"/>
                  </a:lnTo>
                  <a:lnTo>
                    <a:pt x="54586" y="26272"/>
                  </a:lnTo>
                  <a:lnTo>
                    <a:pt x="55488" y="29822"/>
                  </a:lnTo>
                  <a:lnTo>
                    <a:pt x="55488" y="32662"/>
                  </a:lnTo>
                  <a:lnTo>
                    <a:pt x="55488" y="34793"/>
                  </a:lnTo>
                  <a:lnTo>
                    <a:pt x="54135" y="34793"/>
                  </a:lnTo>
                  <a:lnTo>
                    <a:pt x="52781" y="32662"/>
                  </a:lnTo>
                  <a:lnTo>
                    <a:pt x="51879" y="31242"/>
                  </a:lnTo>
                  <a:lnTo>
                    <a:pt x="49623" y="32662"/>
                  </a:lnTo>
                  <a:lnTo>
                    <a:pt x="47819" y="33372"/>
                  </a:lnTo>
                  <a:lnTo>
                    <a:pt x="46466" y="31952"/>
                  </a:lnTo>
                  <a:lnTo>
                    <a:pt x="45563" y="29822"/>
                  </a:lnTo>
                  <a:lnTo>
                    <a:pt x="43308" y="27692"/>
                  </a:lnTo>
                  <a:lnTo>
                    <a:pt x="43308" y="25562"/>
                  </a:lnTo>
                  <a:lnTo>
                    <a:pt x="43308" y="22721"/>
                  </a:lnTo>
                  <a:lnTo>
                    <a:pt x="44661" y="22721"/>
                  </a:lnTo>
                  <a:lnTo>
                    <a:pt x="46014" y="22721"/>
                  </a:lnTo>
                  <a:lnTo>
                    <a:pt x="46014" y="21301"/>
                  </a:lnTo>
                  <a:close/>
                  <a:moveTo>
                    <a:pt x="3157" y="6390"/>
                  </a:moveTo>
                  <a:lnTo>
                    <a:pt x="3157" y="8520"/>
                  </a:lnTo>
                  <a:lnTo>
                    <a:pt x="3157" y="9941"/>
                  </a:lnTo>
                  <a:lnTo>
                    <a:pt x="2255" y="11361"/>
                  </a:lnTo>
                  <a:lnTo>
                    <a:pt x="1804" y="12781"/>
                  </a:lnTo>
                  <a:lnTo>
                    <a:pt x="1804" y="15621"/>
                  </a:lnTo>
                  <a:lnTo>
                    <a:pt x="0" y="14201"/>
                  </a:lnTo>
                  <a:lnTo>
                    <a:pt x="0" y="12781"/>
                  </a:lnTo>
                  <a:lnTo>
                    <a:pt x="0" y="11361"/>
                  </a:lnTo>
                  <a:lnTo>
                    <a:pt x="1804" y="8520"/>
                  </a:lnTo>
                  <a:close/>
                  <a:moveTo>
                    <a:pt x="14887" y="0"/>
                  </a:moveTo>
                  <a:lnTo>
                    <a:pt x="16240" y="0"/>
                  </a:lnTo>
                  <a:lnTo>
                    <a:pt x="19849" y="0"/>
                  </a:lnTo>
                  <a:lnTo>
                    <a:pt x="21202" y="0"/>
                  </a:lnTo>
                  <a:lnTo>
                    <a:pt x="22556" y="3550"/>
                  </a:lnTo>
                  <a:lnTo>
                    <a:pt x="22556" y="4260"/>
                  </a:lnTo>
                  <a:lnTo>
                    <a:pt x="22556" y="6390"/>
                  </a:lnTo>
                  <a:lnTo>
                    <a:pt x="22105" y="8520"/>
                  </a:lnTo>
                  <a:lnTo>
                    <a:pt x="22105" y="9230"/>
                  </a:lnTo>
                  <a:lnTo>
                    <a:pt x="20751" y="11360"/>
                  </a:lnTo>
                  <a:lnTo>
                    <a:pt x="19849" y="11360"/>
                  </a:lnTo>
                  <a:lnTo>
                    <a:pt x="18496" y="11360"/>
                  </a:lnTo>
                  <a:lnTo>
                    <a:pt x="17593" y="11360"/>
                  </a:lnTo>
                  <a:lnTo>
                    <a:pt x="15338" y="9230"/>
                  </a:lnTo>
                  <a:lnTo>
                    <a:pt x="14887" y="9230"/>
                  </a:lnTo>
                  <a:lnTo>
                    <a:pt x="12631" y="6390"/>
                  </a:lnTo>
                  <a:lnTo>
                    <a:pt x="12631" y="2840"/>
                  </a:lnTo>
                  <a:lnTo>
                    <a:pt x="12631" y="1420"/>
                  </a:lnTo>
                  <a:close/>
                </a:path>
              </a:pathLst>
            </a:custGeom>
            <a:solidFill>
              <a:srgbClr val="BFBFBF"/>
            </a:solidFill>
            <a:ln w="9525" cap="flat" cmpd="sng">
              <a:solidFill>
                <a:srgbClr val="FFFFFF"/>
              </a:solidFill>
              <a:prstDash val="solid"/>
              <a:miter/>
              <a:headEnd type="none" w="med" len="med"/>
              <a:tailEnd type="none" w="med" len="med"/>
            </a:ln>
          </p:spPr>
          <p:txBody>
            <a:bodyPr lIns="45713" tIns="22850" rIns="45713" bIns="22850" anchor="t" anchorCtr="0">
              <a:noAutofit/>
            </a:bodyPr>
            <a:lstStyle/>
            <a:p>
              <a:pPr algn="l" defTabSz="684327" rtl="0" eaLnBrk="1" fontAlgn="auto" hangingPunct="1">
                <a:spcBef>
                  <a:spcPts val="0"/>
                </a:spcBef>
                <a:spcAft>
                  <a:spcPts val="0"/>
                </a:spcAft>
              </a:pPr>
              <a:endParaRPr>
                <a:solidFill>
                  <a:prstClr val="black"/>
                </a:solidFill>
                <a:latin typeface="Lato"/>
                <a:ea typeface="Lato"/>
                <a:cs typeface="Lato"/>
                <a:sym typeface="Lato"/>
              </a:endParaRPr>
            </a:p>
          </p:txBody>
        </p:sp>
      </p:grpSp>
      <p:sp>
        <p:nvSpPr>
          <p:cNvPr id="2" name="Star: 5 Points 1"/>
          <p:cNvSpPr/>
          <p:nvPr/>
        </p:nvSpPr>
        <p:spPr>
          <a:xfrm>
            <a:off x="6366485" y="6755749"/>
            <a:ext cx="334944" cy="334994"/>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441" tIns="34221" rIns="68441" bIns="34221" numCol="1" spcCol="0" rtlCol="0" fromWordArt="0" anchor="ctr" anchorCtr="0" forceAA="0" compatLnSpc="1">
            <a:prstTxWarp prst="textNoShape">
              <a:avLst/>
            </a:prstTxWarp>
            <a:noAutofit/>
          </a:bodyPr>
          <a:lstStyle/>
          <a:p>
            <a:pPr algn="ctr" defTabSz="1368669" rtl="0" eaLnBrk="1" fontAlgn="auto" hangingPunct="1">
              <a:spcBef>
                <a:spcPts val="0"/>
              </a:spcBef>
              <a:spcAft>
                <a:spcPts val="0"/>
              </a:spcAft>
            </a:pPr>
            <a:endParaRPr lang="ja" sz="1400">
              <a:solidFill>
                <a:prstClr val="white"/>
              </a:solidFill>
            </a:endParaRPr>
          </a:p>
        </p:txBody>
      </p:sp>
      <p:sp>
        <p:nvSpPr>
          <p:cNvPr id="64" name="TextBox 63"/>
          <p:cNvSpPr txBox="1"/>
          <p:nvPr/>
        </p:nvSpPr>
        <p:spPr>
          <a:xfrm>
            <a:off x="11244173" y="5202262"/>
            <a:ext cx="6501594" cy="584570"/>
          </a:xfrm>
          <a:prstGeom prst="rect">
            <a:avLst/>
          </a:prstGeom>
          <a:solidFill>
            <a:schemeClr val="accent1"/>
          </a:solidFill>
        </p:spPr>
        <p:txBody>
          <a:bodyPr wrap="square" lIns="136868" tIns="68441" rIns="136868" bIns="68441" rtlCol="0">
            <a:spAutoFit/>
          </a:bodyPr>
          <a:lstStyle/>
          <a:p>
            <a:pPr algn="l" defTabSz="1368669" rtl="0" eaLnBrk="1" fontAlgn="auto" hangingPunct="1">
              <a:spcBef>
                <a:spcPts val="0"/>
              </a:spcBef>
              <a:spcAft>
                <a:spcPts val="0"/>
              </a:spcAft>
            </a:pPr>
            <a:r>
              <a:rPr lang="ja" sz="2900" b="0" i="0" u="none" baseline="0">
                <a:solidFill>
                  <a:prstClr val="white"/>
                </a:solidFill>
                <a:latin typeface="+mn-lt"/>
                <a:cs typeface="Mongolian Baiti" panose="03000500000000000000" pitchFamily="66" charset="0"/>
              </a:rPr>
              <a:t>仕事に最適な州</a:t>
            </a:r>
            <a:endParaRPr lang="ja" sz="2900" dirty="0">
              <a:solidFill>
                <a:prstClr val="white"/>
              </a:solidFill>
              <a:latin typeface="+mn-lt"/>
              <a:cs typeface="Mongolian Baiti" panose="03000500000000000000" pitchFamily="66" charset="0"/>
            </a:endParaRPr>
          </a:p>
        </p:txBody>
      </p:sp>
      <p:sp>
        <p:nvSpPr>
          <p:cNvPr id="65" name="TextBox 64"/>
          <p:cNvSpPr txBox="1"/>
          <p:nvPr/>
        </p:nvSpPr>
        <p:spPr>
          <a:xfrm>
            <a:off x="11244167" y="5966061"/>
            <a:ext cx="6501596" cy="584570"/>
          </a:xfrm>
          <a:prstGeom prst="rect">
            <a:avLst/>
          </a:prstGeom>
          <a:solidFill>
            <a:schemeClr val="accent2">
              <a:lumMod val="75000"/>
            </a:schemeClr>
          </a:solidFill>
        </p:spPr>
        <p:txBody>
          <a:bodyPr wrap="square" lIns="136868" tIns="68441" rIns="136868" bIns="68441" rtlCol="0">
            <a:spAutoFit/>
          </a:bodyPr>
          <a:lstStyle/>
          <a:p>
            <a:pPr algn="l" defTabSz="1368669" rtl="0" eaLnBrk="1" fontAlgn="auto" hangingPunct="1">
              <a:spcBef>
                <a:spcPts val="0"/>
              </a:spcBef>
              <a:spcAft>
                <a:spcPts val="0"/>
              </a:spcAft>
            </a:pPr>
            <a:r>
              <a:rPr lang="ja" sz="2900" b="0" i="0" u="none" baseline="0" dirty="0">
                <a:solidFill>
                  <a:prstClr val="white"/>
                </a:solidFill>
                <a:latin typeface="+mn-lt"/>
                <a:cs typeface="Mongolian Baiti" panose="03000500000000000000" pitchFamily="66" charset="0"/>
              </a:rPr>
              <a:t>労働者災害補償が低費用</a:t>
            </a:r>
            <a:endParaRPr lang="ja" sz="2900" dirty="0">
              <a:solidFill>
                <a:prstClr val="white"/>
              </a:solidFill>
              <a:latin typeface="+mn-lt"/>
              <a:cs typeface="Mongolian Baiti" panose="03000500000000000000" pitchFamily="66" charset="0"/>
            </a:endParaRPr>
          </a:p>
        </p:txBody>
      </p:sp>
      <p:sp>
        <p:nvSpPr>
          <p:cNvPr id="74" name="TextBox 73"/>
          <p:cNvSpPr txBox="1"/>
          <p:nvPr/>
        </p:nvSpPr>
        <p:spPr>
          <a:xfrm>
            <a:off x="11236080" y="6729856"/>
            <a:ext cx="6509676" cy="584570"/>
          </a:xfrm>
          <a:prstGeom prst="rect">
            <a:avLst/>
          </a:prstGeom>
          <a:solidFill>
            <a:schemeClr val="accent2">
              <a:lumMod val="75000"/>
            </a:schemeClr>
          </a:solidFill>
        </p:spPr>
        <p:txBody>
          <a:bodyPr wrap="square" lIns="136868" tIns="68441" rIns="136868" bIns="68441" rtlCol="0">
            <a:spAutoFit/>
          </a:bodyPr>
          <a:lstStyle/>
          <a:p>
            <a:pPr defTabSz="1368669" eaLnBrk="1" fontAlgn="auto" hangingPunct="1">
              <a:spcBef>
                <a:spcPts val="0"/>
              </a:spcBef>
              <a:spcAft>
                <a:spcPts val="0"/>
              </a:spcAft>
            </a:pPr>
            <a:r>
              <a:rPr lang="ja" altLang="en-US" sz="2900" dirty="0">
                <a:solidFill>
                  <a:prstClr val="white"/>
                </a:solidFill>
                <a:latin typeface="Calibri (Body)"/>
                <a:cs typeface="Mongolian Baiti" panose="03000500000000000000" pitchFamily="66" charset="0"/>
              </a:rPr>
              <a:t>州所得税</a:t>
            </a:r>
            <a:r>
              <a:rPr lang="ja-JP" altLang="en-US" sz="2900" dirty="0">
                <a:solidFill>
                  <a:prstClr val="white"/>
                </a:solidFill>
                <a:latin typeface="Calibri (Body)"/>
                <a:cs typeface="Mongolian Baiti" panose="03000500000000000000" pitchFamily="66" charset="0"/>
              </a:rPr>
              <a:t>を支払う必要</a:t>
            </a:r>
            <a:r>
              <a:rPr lang="ja" altLang="en-US" sz="2900" dirty="0">
                <a:solidFill>
                  <a:prstClr val="white"/>
                </a:solidFill>
                <a:latin typeface="Calibri (Body)"/>
                <a:cs typeface="Mongolian Baiti" panose="03000500000000000000" pitchFamily="66" charset="0"/>
              </a:rPr>
              <a:t>がない</a:t>
            </a:r>
          </a:p>
        </p:txBody>
      </p:sp>
      <p:sp>
        <p:nvSpPr>
          <p:cNvPr id="76" name="TextBox 75"/>
          <p:cNvSpPr txBox="1"/>
          <p:nvPr/>
        </p:nvSpPr>
        <p:spPr>
          <a:xfrm>
            <a:off x="11234045" y="7452975"/>
            <a:ext cx="6509676" cy="1030845"/>
          </a:xfrm>
          <a:prstGeom prst="rect">
            <a:avLst/>
          </a:prstGeom>
          <a:solidFill>
            <a:schemeClr val="accent2">
              <a:lumMod val="75000"/>
            </a:schemeClr>
          </a:solidFill>
        </p:spPr>
        <p:txBody>
          <a:bodyPr wrap="square" lIns="136868" tIns="68441" rIns="136868" bIns="68441" rtlCol="0">
            <a:spAutoFit/>
          </a:bodyPr>
          <a:lstStyle/>
          <a:p>
            <a:pPr algn="l" defTabSz="1368669" rtl="0" eaLnBrk="1" fontAlgn="auto" hangingPunct="1">
              <a:spcBef>
                <a:spcPts val="0"/>
              </a:spcBef>
              <a:spcAft>
                <a:spcPts val="0"/>
              </a:spcAft>
            </a:pPr>
            <a:r>
              <a:rPr lang="ja" sz="2900" b="0" i="0" u="none" baseline="0" dirty="0">
                <a:solidFill>
                  <a:prstClr val="white"/>
                </a:solidFill>
                <a:latin typeface="+mn-lt"/>
                <a:cs typeface="Mongolian Baiti" panose="03000500000000000000" pitchFamily="66" charset="0"/>
              </a:rPr>
              <a:t>CEOが選ぶ、事業に適した州ベスト10にランク入り</a:t>
            </a:r>
            <a:endParaRPr lang="ja" sz="2900" dirty="0">
              <a:solidFill>
                <a:prstClr val="white"/>
              </a:solidFill>
              <a:latin typeface="+mn-lt"/>
              <a:cs typeface="Mongolian Baiti" panose="03000500000000000000" pitchFamily="66" charset="0"/>
            </a:endParaRPr>
          </a:p>
        </p:txBody>
      </p:sp>
      <p:sp>
        <p:nvSpPr>
          <p:cNvPr id="78" name="TextBox 77"/>
          <p:cNvSpPr txBox="1"/>
          <p:nvPr/>
        </p:nvSpPr>
        <p:spPr>
          <a:xfrm>
            <a:off x="11234064" y="8656296"/>
            <a:ext cx="6474074" cy="1030771"/>
          </a:xfrm>
          <a:prstGeom prst="rect">
            <a:avLst/>
          </a:prstGeom>
          <a:solidFill>
            <a:schemeClr val="accent2">
              <a:lumMod val="75000"/>
            </a:schemeClr>
          </a:solidFill>
        </p:spPr>
        <p:txBody>
          <a:bodyPr wrap="square" lIns="136868" tIns="68441" rIns="136868" bIns="68441" rtlCol="0">
            <a:spAutoFit/>
          </a:bodyPr>
          <a:lstStyle/>
          <a:p>
            <a:pPr algn="l" defTabSz="1368669" rtl="0" eaLnBrk="1" fontAlgn="auto" hangingPunct="1">
              <a:spcBef>
                <a:spcPts val="0"/>
              </a:spcBef>
              <a:spcAft>
                <a:spcPts val="0"/>
              </a:spcAft>
            </a:pPr>
            <a:r>
              <a:rPr lang="ja" sz="2900" b="0" i="0" u="none" baseline="0" dirty="0">
                <a:solidFill>
                  <a:prstClr val="white"/>
                </a:solidFill>
                <a:latin typeface="+mn-lt"/>
                <a:cs typeface="Mongolian Baiti" panose="03000500000000000000" pitchFamily="66" charset="0"/>
              </a:rPr>
              <a:t>アメリカの中央に位置し、1日でアクセスできる</a:t>
            </a:r>
            <a:endParaRPr lang="ja" sz="2900" dirty="0">
              <a:solidFill>
                <a:prstClr val="white"/>
              </a:solidFill>
              <a:latin typeface="+mn-lt"/>
              <a:cs typeface="Mongolian Baiti" panose="03000500000000000000" pitchFamily="66" charset="0"/>
            </a:endParaRPr>
          </a:p>
        </p:txBody>
      </p:sp>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1726" y="445362"/>
            <a:ext cx="1759940" cy="634688"/>
          </a:xfrm>
          <a:prstGeom prst="rect">
            <a:avLst/>
          </a:prstGeom>
        </p:spPr>
      </p:pic>
      <p:sp>
        <p:nvSpPr>
          <p:cNvPr id="67" name="Title 1"/>
          <p:cNvSpPr txBox="1">
            <a:spLocks/>
          </p:cNvSpPr>
          <p:nvPr/>
        </p:nvSpPr>
        <p:spPr>
          <a:xfrm>
            <a:off x="1677500" y="293009"/>
            <a:ext cx="16203894" cy="998082"/>
          </a:xfrm>
          <a:prstGeom prst="rect">
            <a:avLst/>
          </a:prstGeom>
        </p:spPr>
        <p:txBody>
          <a:bodyPr lIns="136868" tIns="68441" rIns="136868" bIns="6844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fontAlgn="auto">
              <a:spcAft>
                <a:spcPts val="0"/>
              </a:spcAft>
            </a:pPr>
            <a:r>
              <a:rPr lang="ja" sz="6200" b="1" i="0" u="none" baseline="0" dirty="0">
                <a:solidFill>
                  <a:srgbClr val="595959"/>
                </a:solidFill>
                <a:latin typeface="+mn-lt"/>
              </a:rPr>
              <a:t>テキサスと  </a:t>
            </a:r>
            <a:r>
              <a:rPr lang="ja" sz="6200" b="1" i="0" u="none" baseline="0" dirty="0">
                <a:solidFill>
                  <a:srgbClr val="FF0000"/>
                </a:solidFill>
                <a:latin typeface="+mn-lt"/>
              </a:rPr>
              <a:t>         </a:t>
            </a:r>
            <a:r>
              <a:rPr lang="ja" sz="6200" b="1" i="0" u="none" baseline="0" dirty="0">
                <a:solidFill>
                  <a:prstClr val="black">
                    <a:lumMod val="65000"/>
                    <a:lumOff val="35000"/>
                  </a:prstClr>
                </a:solidFill>
                <a:latin typeface="+mn-lt"/>
              </a:rPr>
              <a:t>ビジネス環境</a:t>
            </a:r>
            <a:endParaRPr lang="ja" sz="6200" b="1" dirty="0">
              <a:solidFill>
                <a:prstClr val="black">
                  <a:lumMod val="65000"/>
                  <a:lumOff val="35000"/>
                </a:prstClr>
              </a:solidFill>
              <a:latin typeface="+mn-lt"/>
            </a:endParaRPr>
          </a:p>
        </p:txBody>
      </p:sp>
    </p:spTree>
    <p:extLst>
      <p:ext uri="{BB962C8B-B14F-4D97-AF65-F5344CB8AC3E}">
        <p14:creationId xmlns:p14="http://schemas.microsoft.com/office/powerpoint/2010/main" val="1282594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3730"/>
        <p:cNvGrpSpPr/>
        <p:nvPr/>
      </p:nvGrpSpPr>
      <p:grpSpPr>
        <a:xfrm>
          <a:off x="0" y="0"/>
          <a:ext cx="0" cy="0"/>
          <a:chOff x="0" y="0"/>
          <a:chExt cx="0" cy="0"/>
        </a:xfrm>
      </p:grpSpPr>
      <p:pic>
        <p:nvPicPr>
          <p:cNvPr id="2" name="slide21.jpg" descr="/Users/marcoscaputo/Desktop/slide21.jp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178256" y="-355812"/>
            <a:ext cx="18643848" cy="11356724"/>
          </a:xfrm>
          <a:prstGeom prst="rect">
            <a:avLst/>
          </a:prstGeom>
        </p:spPr>
      </p:pic>
      <p:sp>
        <p:nvSpPr>
          <p:cNvPr id="3" name="TextBox 2"/>
          <p:cNvSpPr txBox="1"/>
          <p:nvPr/>
        </p:nvSpPr>
        <p:spPr>
          <a:xfrm>
            <a:off x="190500" y="162476"/>
            <a:ext cx="10011039" cy="830997"/>
          </a:xfrm>
          <a:prstGeom prst="rect">
            <a:avLst/>
          </a:prstGeom>
          <a:noFill/>
        </p:spPr>
        <p:txBody>
          <a:bodyPr wrap="square" rtlCol="0">
            <a:spAutoFit/>
          </a:bodyPr>
          <a:lstStyle/>
          <a:p>
            <a:pPr algn="l" rtl="0"/>
            <a:r>
              <a:rPr lang="ja" sz="4800" b="1" i="0" u="none" baseline="0" dirty="0"/>
              <a:t>2010年以</a:t>
            </a:r>
            <a:r>
              <a:rPr lang="ja" sz="4800" b="1" i="0" u="none" baseline="0" dirty="0" smtClean="0"/>
              <a:t>来</a:t>
            </a:r>
            <a:r>
              <a:rPr lang="en-US" altLang="ja" sz="4800" b="1" i="0" u="none" baseline="0" dirty="0" smtClean="0">
                <a:solidFill>
                  <a:srgbClr val="FF0000"/>
                </a:solidFill>
              </a:rPr>
              <a:t>118</a:t>
            </a:r>
            <a:r>
              <a:rPr lang="ja" sz="4800" b="1" i="0" u="none" baseline="0" dirty="0" smtClean="0">
                <a:solidFill>
                  <a:schemeClr val="tx1">
                    <a:lumMod val="65000"/>
                    <a:lumOff val="35000"/>
                  </a:schemeClr>
                </a:solidFill>
              </a:rPr>
              <a:t>の</a:t>
            </a:r>
            <a:r>
              <a:rPr lang="ja" sz="4800" b="1" i="0" u="none" baseline="0" dirty="0">
                <a:solidFill>
                  <a:schemeClr val="tx1">
                    <a:lumMod val="65000"/>
                    <a:lumOff val="35000"/>
                  </a:schemeClr>
                </a:solidFill>
              </a:rPr>
              <a:t>本社がDFWへ移転</a:t>
            </a:r>
            <a:endParaRPr lang="ja" sz="4800" b="1" dirty="0">
              <a:solidFill>
                <a:schemeClr val="tx1">
                  <a:lumMod val="65000"/>
                  <a:lumOff val="35000"/>
                </a:schemeClr>
              </a:solidFill>
            </a:endParaRPr>
          </a:p>
        </p:txBody>
      </p:sp>
      <p:grpSp>
        <p:nvGrpSpPr>
          <p:cNvPr id="67" name="Group 66"/>
          <p:cNvGrpSpPr/>
          <p:nvPr/>
        </p:nvGrpSpPr>
        <p:grpSpPr>
          <a:xfrm>
            <a:off x="209597" y="872286"/>
            <a:ext cx="1057121" cy="142897"/>
            <a:chOff x="5897615" y="1195186"/>
            <a:chExt cx="704746" cy="95250"/>
          </a:xfrm>
        </p:grpSpPr>
        <p:sp>
          <p:nvSpPr>
            <p:cNvPr id="68" name="Shape 3757"/>
            <p:cNvSpPr/>
            <p:nvPr/>
          </p:nvSpPr>
          <p:spPr>
            <a:xfrm>
              <a:off x="5897615"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algn="l" defTabSz="1368669" rtl="0" eaLnBrk="1" fontAlgn="auto" hangingPunct="1">
                <a:spcBef>
                  <a:spcPts val="0"/>
                </a:spcBef>
                <a:spcAft>
                  <a:spcPts val="0"/>
                </a:spcAft>
              </a:pPr>
              <a:endParaRPr dirty="0">
                <a:solidFill>
                  <a:prstClr val="black"/>
                </a:solidFill>
                <a:latin typeface="Lato"/>
                <a:ea typeface="Lato"/>
                <a:cs typeface="Lato"/>
                <a:sym typeface="Lato"/>
              </a:endParaRPr>
            </a:p>
          </p:txBody>
        </p:sp>
        <p:sp>
          <p:nvSpPr>
            <p:cNvPr id="69" name="Shape 3758"/>
            <p:cNvSpPr/>
            <p:nvPr/>
          </p:nvSpPr>
          <p:spPr>
            <a:xfrm>
              <a:off x="604997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algn="l" defTabSz="1368669" rtl="0" eaLnBrk="1" fontAlgn="auto" hangingPunct="1">
                <a:spcBef>
                  <a:spcPts val="0"/>
                </a:spcBef>
                <a:spcAft>
                  <a:spcPts val="0"/>
                </a:spcAft>
              </a:pPr>
              <a:endParaRPr>
                <a:solidFill>
                  <a:prstClr val="black"/>
                </a:solidFill>
                <a:latin typeface="Lato"/>
                <a:ea typeface="Lato"/>
                <a:cs typeface="Lato"/>
                <a:sym typeface="Lato"/>
              </a:endParaRPr>
            </a:p>
          </p:txBody>
        </p:sp>
        <p:sp>
          <p:nvSpPr>
            <p:cNvPr id="70" name="Shape 3759"/>
            <p:cNvSpPr/>
            <p:nvPr/>
          </p:nvSpPr>
          <p:spPr>
            <a:xfrm>
              <a:off x="62023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algn="l" defTabSz="1368669" rtl="0" eaLnBrk="1" fontAlgn="auto" hangingPunct="1">
                <a:spcBef>
                  <a:spcPts val="0"/>
                </a:spcBef>
                <a:spcAft>
                  <a:spcPts val="0"/>
                </a:spcAft>
              </a:pPr>
              <a:endParaRPr>
                <a:solidFill>
                  <a:prstClr val="black"/>
                </a:solidFill>
                <a:latin typeface="Lato"/>
                <a:ea typeface="Lato"/>
                <a:cs typeface="Lato"/>
                <a:sym typeface="Lato"/>
              </a:endParaRPr>
            </a:p>
          </p:txBody>
        </p:sp>
        <p:sp>
          <p:nvSpPr>
            <p:cNvPr id="71" name="Shape 3759"/>
            <p:cNvSpPr/>
            <p:nvPr/>
          </p:nvSpPr>
          <p:spPr>
            <a:xfrm>
              <a:off x="63547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algn="l" defTabSz="1368669" rtl="0" eaLnBrk="1" fontAlgn="auto" hangingPunct="1">
                <a:spcBef>
                  <a:spcPts val="0"/>
                </a:spcBef>
                <a:spcAft>
                  <a:spcPts val="0"/>
                </a:spcAft>
              </a:pPr>
              <a:endParaRPr>
                <a:solidFill>
                  <a:prstClr val="black"/>
                </a:solidFill>
                <a:latin typeface="Lato"/>
                <a:ea typeface="Lato"/>
                <a:cs typeface="Lato"/>
                <a:sym typeface="Lato"/>
              </a:endParaRPr>
            </a:p>
          </p:txBody>
        </p:sp>
        <p:sp>
          <p:nvSpPr>
            <p:cNvPr id="72" name="Shape 3759"/>
            <p:cNvSpPr/>
            <p:nvPr/>
          </p:nvSpPr>
          <p:spPr>
            <a:xfrm>
              <a:off x="65071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algn="l" defTabSz="1368669" rtl="0" eaLnBrk="1" fontAlgn="auto" hangingPunct="1">
                <a:spcBef>
                  <a:spcPts val="0"/>
                </a:spcBef>
                <a:spcAft>
                  <a:spcPts val="0"/>
                </a:spcAft>
              </a:pPr>
              <a:endParaRPr>
                <a:solidFill>
                  <a:prstClr val="black"/>
                </a:solidFill>
                <a:latin typeface="Lato"/>
                <a:ea typeface="Lato"/>
                <a:cs typeface="Lato"/>
                <a:sym typeface="Lato"/>
              </a:endParaRPr>
            </a:p>
          </p:txBody>
        </p:sp>
      </p:grpSp>
      <p:sp>
        <p:nvSpPr>
          <p:cNvPr id="10" name="TextBox 9"/>
          <p:cNvSpPr txBox="1"/>
          <p:nvPr/>
        </p:nvSpPr>
        <p:spPr>
          <a:xfrm>
            <a:off x="10605685" y="212215"/>
            <a:ext cx="7257520" cy="830824"/>
          </a:xfrm>
          <a:prstGeom prst="rect">
            <a:avLst/>
          </a:prstGeom>
          <a:noFill/>
        </p:spPr>
        <p:txBody>
          <a:bodyPr wrap="square" lIns="91206" tIns="45608" rIns="91206" bIns="45608" rtlCol="0">
            <a:spAutoFit/>
          </a:bodyPr>
          <a:lstStyle/>
          <a:p>
            <a:pPr algn="r" rtl="0"/>
            <a:r>
              <a:rPr lang="ja" sz="4800" b="1" i="0" u="none" spc="-150" baseline="0" dirty="0">
                <a:solidFill>
                  <a:schemeClr val="tx1">
                    <a:lumMod val="65000"/>
                    <a:lumOff val="35000"/>
                  </a:schemeClr>
                </a:solidFill>
                <a:latin typeface="+mn-lt"/>
                <a:ea typeface="Roboto Black" panose="02000000000000000000" pitchFamily="2" charset="0"/>
                <a:cs typeface="Calibri" panose="020F0502020204030204" pitchFamily="34" charset="0"/>
              </a:rPr>
              <a:t>本社</a:t>
            </a:r>
            <a:r>
              <a:rPr lang="ja" sz="4800" b="1" i="0" u="none" spc="-150" baseline="0" dirty="0">
                <a:solidFill>
                  <a:srgbClr val="FF0E0E"/>
                </a:solidFill>
                <a:latin typeface="+mn-lt"/>
                <a:ea typeface="Roboto Black" panose="02000000000000000000" pitchFamily="2" charset="0"/>
                <a:cs typeface="Calibri" panose="020F0502020204030204" pitchFamily="34" charset="0"/>
              </a:rPr>
              <a:t>移転</a:t>
            </a:r>
            <a:endParaRPr lang="ja" sz="4800" b="1" spc="-150" dirty="0">
              <a:solidFill>
                <a:schemeClr val="tx1">
                  <a:lumMod val="65000"/>
                  <a:lumOff val="35000"/>
                </a:schemeClr>
              </a:solidFill>
              <a:latin typeface="+mn-lt"/>
              <a:ea typeface="Roboto Black" panose="02000000000000000000" pitchFamily="2" charset="0"/>
              <a:cs typeface="Calibri" panose="020F0502020204030204" pitchFamily="34" charset="0"/>
            </a:endParaRPr>
          </a:p>
        </p:txBody>
      </p:sp>
      <p:sp>
        <p:nvSpPr>
          <p:cNvPr id="11" name="Rectangle 10"/>
          <p:cNvSpPr/>
          <p:nvPr/>
        </p:nvSpPr>
        <p:spPr>
          <a:xfrm rot="5400000">
            <a:off x="17655925" y="531605"/>
            <a:ext cx="731520" cy="927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rtl="0"/>
            <a:endParaRPr lang="ja"/>
          </a:p>
        </p:txBody>
      </p:sp>
    </p:spTree>
    <p:extLst>
      <p:ext uri="{BB962C8B-B14F-4D97-AF65-F5344CB8AC3E}">
        <p14:creationId xmlns:p14="http://schemas.microsoft.com/office/powerpoint/2010/main" val="969811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221214" y="6564"/>
            <a:ext cx="1058778" cy="423328"/>
          </a:xfrm>
        </p:spPr>
        <p:txBody>
          <a:bodyPr>
            <a:normAutofit/>
          </a:bodyPr>
          <a:lstStyle/>
          <a:p>
            <a:pPr rtl="0"/>
            <a:r>
              <a:rPr lang="ja" sz="900" b="0" i="0" u="none" baseline="0">
                <a:solidFill>
                  <a:schemeClr val="bg1"/>
                </a:solidFill>
              </a:rPr>
              <a:t>DFWの経済</a:t>
            </a:r>
          </a:p>
        </p:txBody>
      </p:sp>
      <p:graphicFrame>
        <p:nvGraphicFramePr>
          <p:cNvPr id="4" name="Chart 3"/>
          <p:cNvGraphicFramePr/>
          <p:nvPr>
            <p:extLst>
              <p:ext uri="{D42A27DB-BD31-4B8C-83A1-F6EECF244321}">
                <p14:modId xmlns:p14="http://schemas.microsoft.com/office/powerpoint/2010/main" val="979134364"/>
              </p:ext>
            </p:extLst>
          </p:nvPr>
        </p:nvGraphicFramePr>
        <p:xfrm>
          <a:off x="3215040" y="6565"/>
          <a:ext cx="13296900" cy="1012564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rot="5400000">
            <a:off x="-67566" y="9742240"/>
            <a:ext cx="701189" cy="787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a:endParaRPr lang="ja"/>
          </a:p>
        </p:txBody>
      </p:sp>
      <p:sp>
        <p:nvSpPr>
          <p:cNvPr id="13" name="TextBox 2"/>
          <p:cNvSpPr txBox="1"/>
          <p:nvPr/>
        </p:nvSpPr>
        <p:spPr>
          <a:xfrm>
            <a:off x="322398" y="9335835"/>
            <a:ext cx="9712542" cy="830944"/>
          </a:xfrm>
          <a:prstGeom prst="rect">
            <a:avLst/>
          </a:prstGeom>
          <a:noFill/>
        </p:spPr>
        <p:txBody>
          <a:bodyPr wrap="square" lIns="91206" tIns="45608" rIns="91206" bIns="45608"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r>
              <a:rPr lang="ja" sz="4800" b="1" i="0" u="none" spc="-150" baseline="0">
                <a:solidFill>
                  <a:schemeClr val="tx1">
                    <a:lumMod val="65000"/>
                    <a:lumOff val="35000"/>
                  </a:schemeClr>
                </a:solidFill>
                <a:ea typeface="Roboto Black" panose="02000000000000000000" pitchFamily="2" charset="0"/>
                <a:cs typeface="Calibri" panose="020F0502020204030204" pitchFamily="34" charset="0"/>
              </a:rPr>
              <a:t>産業の</a:t>
            </a:r>
            <a:r>
              <a:rPr lang="ja" sz="4800" b="1" i="0" u="none" spc="-150" baseline="0">
                <a:solidFill>
                  <a:srgbClr val="FF0E0E"/>
                </a:solidFill>
                <a:ea typeface="Roboto Black" panose="02000000000000000000" pitchFamily="2" charset="0"/>
                <a:cs typeface="Calibri" panose="020F0502020204030204" pitchFamily="34" charset="0"/>
              </a:rPr>
              <a:t>多様性</a:t>
            </a:r>
            <a:endParaRPr lang="ja" sz="4800" b="1" spc="-150" dirty="0">
              <a:solidFill>
                <a:srgbClr val="404040"/>
              </a:solidFill>
              <a:ea typeface="Roboto Black" panose="02000000000000000000" pitchFamily="2" charset="0"/>
              <a:cs typeface="Calibri" panose="020F0502020204030204" pitchFamily="34" charset="0"/>
            </a:endParaRPr>
          </a:p>
        </p:txBody>
      </p:sp>
    </p:spTree>
    <p:extLst>
      <p:ext uri="{BB962C8B-B14F-4D97-AF65-F5344CB8AC3E}">
        <p14:creationId xmlns:p14="http://schemas.microsoft.com/office/powerpoint/2010/main" val="2602511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47700" y="820980"/>
            <a:ext cx="16401368" cy="9107488"/>
            <a:chOff x="990600" y="1600200"/>
            <a:chExt cx="7010400" cy="4343400"/>
          </a:xfrm>
          <a:solidFill>
            <a:schemeClr val="bg1">
              <a:lumMod val="85000"/>
            </a:schemeClr>
          </a:solidFill>
        </p:grpSpPr>
        <p:sp>
          <p:nvSpPr>
            <p:cNvPr id="8" name="Line 3"/>
            <p:cNvSpPr>
              <a:spLocks noChangeShapeType="1"/>
            </p:cNvSpPr>
            <p:nvPr/>
          </p:nvSpPr>
          <p:spPr bwMode="auto">
            <a:xfrm>
              <a:off x="1687513" y="1600200"/>
              <a:ext cx="1587" cy="1588"/>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 dirty="0">
                <a:solidFill>
                  <a:prstClr val="black"/>
                </a:solidFill>
              </a:endParaRPr>
            </a:p>
          </p:txBody>
        </p:sp>
        <p:sp>
          <p:nvSpPr>
            <p:cNvPr id="9" name="Freeform 4"/>
            <p:cNvSpPr>
              <a:spLocks/>
            </p:cNvSpPr>
            <p:nvPr/>
          </p:nvSpPr>
          <p:spPr bwMode="auto">
            <a:xfrm>
              <a:off x="1630363" y="1831975"/>
              <a:ext cx="7937" cy="19050"/>
            </a:xfrm>
            <a:custGeom>
              <a:avLst/>
              <a:gdLst>
                <a:gd name="T0" fmla="*/ 3 w 5"/>
                <a:gd name="T1" fmla="*/ 0 h 15"/>
                <a:gd name="T2" fmla="*/ 3 w 5"/>
                <a:gd name="T3" fmla="*/ 0 h 15"/>
                <a:gd name="T4" fmla="*/ 0 w 5"/>
                <a:gd name="T5" fmla="*/ 10 h 15"/>
                <a:gd name="T6" fmla="*/ 3 w 5"/>
                <a:gd name="T7" fmla="*/ 15 h 15"/>
                <a:gd name="T8" fmla="*/ 3 w 5"/>
                <a:gd name="T9" fmla="*/ 15 h 15"/>
                <a:gd name="T10" fmla="*/ 3 w 5"/>
                <a:gd name="T11" fmla="*/ 11 h 15"/>
                <a:gd name="T12" fmla="*/ 5 w 5"/>
                <a:gd name="T13" fmla="*/ 7 h 15"/>
                <a:gd name="T14" fmla="*/ 3 w 5"/>
                <a:gd name="T15" fmla="*/ 4 h 15"/>
                <a:gd name="T16" fmla="*/ 3 w 5"/>
                <a:gd name="T17" fmla="*/ 0 h 15"/>
                <a:gd name="T18" fmla="*/ 3 w 5"/>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15">
                  <a:moveTo>
                    <a:pt x="3" y="0"/>
                  </a:moveTo>
                  <a:lnTo>
                    <a:pt x="3" y="0"/>
                  </a:lnTo>
                  <a:lnTo>
                    <a:pt x="0" y="10"/>
                  </a:lnTo>
                  <a:lnTo>
                    <a:pt x="3" y="15"/>
                  </a:lnTo>
                  <a:lnTo>
                    <a:pt x="3" y="15"/>
                  </a:lnTo>
                  <a:lnTo>
                    <a:pt x="3" y="11"/>
                  </a:lnTo>
                  <a:lnTo>
                    <a:pt x="5" y="7"/>
                  </a:lnTo>
                  <a:lnTo>
                    <a:pt x="3" y="4"/>
                  </a:lnTo>
                  <a:lnTo>
                    <a:pt x="3" y="0"/>
                  </a:lnTo>
                  <a:lnTo>
                    <a:pt x="3" y="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0" name="Freeform 5"/>
            <p:cNvSpPr>
              <a:spLocks/>
            </p:cNvSpPr>
            <p:nvPr/>
          </p:nvSpPr>
          <p:spPr bwMode="auto">
            <a:xfrm>
              <a:off x="5859463" y="2667000"/>
              <a:ext cx="15875" cy="31750"/>
            </a:xfrm>
            <a:custGeom>
              <a:avLst/>
              <a:gdLst>
                <a:gd name="T0" fmla="*/ 11 w 12"/>
                <a:gd name="T1" fmla="*/ 25 h 25"/>
                <a:gd name="T2" fmla="*/ 11 w 12"/>
                <a:gd name="T3" fmla="*/ 25 h 25"/>
                <a:gd name="T4" fmla="*/ 5 w 12"/>
                <a:gd name="T5" fmla="*/ 13 h 25"/>
                <a:gd name="T6" fmla="*/ 0 w 12"/>
                <a:gd name="T7" fmla="*/ 0 h 25"/>
                <a:gd name="T8" fmla="*/ 0 w 12"/>
                <a:gd name="T9" fmla="*/ 0 h 25"/>
                <a:gd name="T10" fmla="*/ 6 w 12"/>
                <a:gd name="T11" fmla="*/ 5 h 25"/>
                <a:gd name="T12" fmla="*/ 10 w 12"/>
                <a:gd name="T13" fmla="*/ 11 h 25"/>
                <a:gd name="T14" fmla="*/ 12 w 12"/>
                <a:gd name="T15" fmla="*/ 17 h 25"/>
                <a:gd name="T16" fmla="*/ 12 w 12"/>
                <a:gd name="T17" fmla="*/ 21 h 25"/>
                <a:gd name="T18" fmla="*/ 11 w 12"/>
                <a:gd name="T19" fmla="*/ 25 h 25"/>
                <a:gd name="T20" fmla="*/ 11 w 12"/>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5">
                  <a:moveTo>
                    <a:pt x="11" y="25"/>
                  </a:moveTo>
                  <a:lnTo>
                    <a:pt x="11" y="25"/>
                  </a:lnTo>
                  <a:lnTo>
                    <a:pt x="5" y="13"/>
                  </a:lnTo>
                  <a:lnTo>
                    <a:pt x="0" y="0"/>
                  </a:lnTo>
                  <a:lnTo>
                    <a:pt x="0" y="0"/>
                  </a:lnTo>
                  <a:lnTo>
                    <a:pt x="6" y="5"/>
                  </a:lnTo>
                  <a:lnTo>
                    <a:pt x="10" y="11"/>
                  </a:lnTo>
                  <a:lnTo>
                    <a:pt x="12" y="17"/>
                  </a:lnTo>
                  <a:lnTo>
                    <a:pt x="12" y="21"/>
                  </a:lnTo>
                  <a:lnTo>
                    <a:pt x="11" y="25"/>
                  </a:lnTo>
                  <a:lnTo>
                    <a:pt x="11" y="25"/>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1" name="Freeform 6"/>
            <p:cNvSpPr>
              <a:spLocks/>
            </p:cNvSpPr>
            <p:nvPr/>
          </p:nvSpPr>
          <p:spPr bwMode="auto">
            <a:xfrm>
              <a:off x="5943600" y="2541588"/>
              <a:ext cx="22225" cy="11112"/>
            </a:xfrm>
            <a:custGeom>
              <a:avLst/>
              <a:gdLst>
                <a:gd name="T0" fmla="*/ 16 w 16"/>
                <a:gd name="T1" fmla="*/ 5 h 7"/>
                <a:gd name="T2" fmla="*/ 11 w 16"/>
                <a:gd name="T3" fmla="*/ 7 h 7"/>
                <a:gd name="T4" fmla="*/ 1 w 16"/>
                <a:gd name="T5" fmla="*/ 5 h 7"/>
                <a:gd name="T6" fmla="*/ 0 w 16"/>
                <a:gd name="T7" fmla="*/ 0 h 7"/>
                <a:gd name="T8" fmla="*/ 0 w 16"/>
                <a:gd name="T9" fmla="*/ 0 h 7"/>
                <a:gd name="T10" fmla="*/ 5 w 16"/>
                <a:gd name="T11" fmla="*/ 0 h 7"/>
                <a:gd name="T12" fmla="*/ 9 w 16"/>
                <a:gd name="T13" fmla="*/ 1 h 7"/>
                <a:gd name="T14" fmla="*/ 16 w 16"/>
                <a:gd name="T15" fmla="*/ 5 h 7"/>
                <a:gd name="T16" fmla="*/ 16 w 16"/>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7">
                  <a:moveTo>
                    <a:pt x="16" y="5"/>
                  </a:moveTo>
                  <a:lnTo>
                    <a:pt x="11" y="7"/>
                  </a:lnTo>
                  <a:lnTo>
                    <a:pt x="1" y="5"/>
                  </a:lnTo>
                  <a:lnTo>
                    <a:pt x="0" y="0"/>
                  </a:lnTo>
                  <a:lnTo>
                    <a:pt x="0" y="0"/>
                  </a:lnTo>
                  <a:lnTo>
                    <a:pt x="5" y="0"/>
                  </a:lnTo>
                  <a:lnTo>
                    <a:pt x="9" y="1"/>
                  </a:lnTo>
                  <a:lnTo>
                    <a:pt x="16" y="5"/>
                  </a:lnTo>
                  <a:lnTo>
                    <a:pt x="16" y="5"/>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2" name="Freeform 7"/>
            <p:cNvSpPr>
              <a:spLocks/>
            </p:cNvSpPr>
            <p:nvPr/>
          </p:nvSpPr>
          <p:spPr bwMode="auto">
            <a:xfrm>
              <a:off x="7248525" y="3636963"/>
              <a:ext cx="61913" cy="169862"/>
            </a:xfrm>
            <a:custGeom>
              <a:avLst/>
              <a:gdLst>
                <a:gd name="T0" fmla="*/ 48 w 48"/>
                <a:gd name="T1" fmla="*/ 1 h 131"/>
                <a:gd name="T2" fmla="*/ 47 w 48"/>
                <a:gd name="T3" fmla="*/ 9 h 131"/>
                <a:gd name="T4" fmla="*/ 37 w 48"/>
                <a:gd name="T5" fmla="*/ 21 h 131"/>
                <a:gd name="T6" fmla="*/ 36 w 48"/>
                <a:gd name="T7" fmla="*/ 30 h 131"/>
                <a:gd name="T8" fmla="*/ 37 w 48"/>
                <a:gd name="T9" fmla="*/ 32 h 131"/>
                <a:gd name="T10" fmla="*/ 36 w 48"/>
                <a:gd name="T11" fmla="*/ 45 h 131"/>
                <a:gd name="T12" fmla="*/ 37 w 48"/>
                <a:gd name="T13" fmla="*/ 47 h 131"/>
                <a:gd name="T14" fmla="*/ 37 w 48"/>
                <a:gd name="T15" fmla="*/ 48 h 131"/>
                <a:gd name="T16" fmla="*/ 36 w 48"/>
                <a:gd name="T17" fmla="*/ 52 h 131"/>
                <a:gd name="T18" fmla="*/ 30 w 48"/>
                <a:gd name="T19" fmla="*/ 56 h 131"/>
                <a:gd name="T20" fmla="*/ 27 w 48"/>
                <a:gd name="T21" fmla="*/ 58 h 131"/>
                <a:gd name="T22" fmla="*/ 29 w 48"/>
                <a:gd name="T23" fmla="*/ 62 h 131"/>
                <a:gd name="T24" fmla="*/ 37 w 48"/>
                <a:gd name="T25" fmla="*/ 69 h 131"/>
                <a:gd name="T26" fmla="*/ 32 w 48"/>
                <a:gd name="T27" fmla="*/ 76 h 131"/>
                <a:gd name="T28" fmla="*/ 25 w 48"/>
                <a:gd name="T29" fmla="*/ 82 h 131"/>
                <a:gd name="T30" fmla="*/ 17 w 48"/>
                <a:gd name="T31" fmla="*/ 77 h 131"/>
                <a:gd name="T32" fmla="*/ 14 w 48"/>
                <a:gd name="T33" fmla="*/ 89 h 131"/>
                <a:gd name="T34" fmla="*/ 12 w 48"/>
                <a:gd name="T35" fmla="*/ 92 h 131"/>
                <a:gd name="T36" fmla="*/ 9 w 48"/>
                <a:gd name="T37" fmla="*/ 95 h 131"/>
                <a:gd name="T38" fmla="*/ 8 w 48"/>
                <a:gd name="T39" fmla="*/ 98 h 131"/>
                <a:gd name="T40" fmla="*/ 10 w 48"/>
                <a:gd name="T41" fmla="*/ 103 h 131"/>
                <a:gd name="T42" fmla="*/ 11 w 48"/>
                <a:gd name="T43" fmla="*/ 106 h 131"/>
                <a:gd name="T44" fmla="*/ 10 w 48"/>
                <a:gd name="T45" fmla="*/ 109 h 131"/>
                <a:gd name="T46" fmla="*/ 6 w 48"/>
                <a:gd name="T47" fmla="*/ 114 h 131"/>
                <a:gd name="T48" fmla="*/ 6 w 48"/>
                <a:gd name="T49" fmla="*/ 116 h 131"/>
                <a:gd name="T50" fmla="*/ 10 w 48"/>
                <a:gd name="T51" fmla="*/ 127 h 131"/>
                <a:gd name="T52" fmla="*/ 6 w 48"/>
                <a:gd name="T53" fmla="*/ 131 h 131"/>
                <a:gd name="T54" fmla="*/ 3 w 48"/>
                <a:gd name="T55" fmla="*/ 116 h 131"/>
                <a:gd name="T56" fmla="*/ 0 w 48"/>
                <a:gd name="T57" fmla="*/ 102 h 131"/>
                <a:gd name="T58" fmla="*/ 1 w 48"/>
                <a:gd name="T59" fmla="*/ 98 h 131"/>
                <a:gd name="T60" fmla="*/ 5 w 48"/>
                <a:gd name="T61" fmla="*/ 93 h 131"/>
                <a:gd name="T62" fmla="*/ 6 w 48"/>
                <a:gd name="T63" fmla="*/ 89 h 131"/>
                <a:gd name="T64" fmla="*/ 4 w 48"/>
                <a:gd name="T65" fmla="*/ 87 h 131"/>
                <a:gd name="T66" fmla="*/ 3 w 48"/>
                <a:gd name="T67" fmla="*/ 83 h 131"/>
                <a:gd name="T68" fmla="*/ 3 w 48"/>
                <a:gd name="T69" fmla="*/ 81 h 131"/>
                <a:gd name="T70" fmla="*/ 4 w 48"/>
                <a:gd name="T71" fmla="*/ 79 h 131"/>
                <a:gd name="T72" fmla="*/ 3 w 48"/>
                <a:gd name="T73" fmla="*/ 74 h 131"/>
                <a:gd name="T74" fmla="*/ 0 w 48"/>
                <a:gd name="T75" fmla="*/ 72 h 131"/>
                <a:gd name="T76" fmla="*/ 5 w 48"/>
                <a:gd name="T77" fmla="*/ 66 h 131"/>
                <a:gd name="T78" fmla="*/ 6 w 48"/>
                <a:gd name="T79" fmla="*/ 63 h 131"/>
                <a:gd name="T80" fmla="*/ 9 w 48"/>
                <a:gd name="T81" fmla="*/ 53 h 131"/>
                <a:gd name="T82" fmla="*/ 14 w 48"/>
                <a:gd name="T83" fmla="*/ 45 h 131"/>
                <a:gd name="T84" fmla="*/ 8 w 48"/>
                <a:gd name="T85" fmla="*/ 39 h 131"/>
                <a:gd name="T86" fmla="*/ 10 w 48"/>
                <a:gd name="T87" fmla="*/ 36 h 131"/>
                <a:gd name="T88" fmla="*/ 22 w 48"/>
                <a:gd name="T89" fmla="*/ 34 h 131"/>
                <a:gd name="T90" fmla="*/ 20 w 48"/>
                <a:gd name="T91" fmla="*/ 29 h 131"/>
                <a:gd name="T92" fmla="*/ 19 w 48"/>
                <a:gd name="T93" fmla="*/ 22 h 131"/>
                <a:gd name="T94" fmla="*/ 22 w 48"/>
                <a:gd name="T95" fmla="*/ 14 h 131"/>
                <a:gd name="T96" fmla="*/ 29 w 48"/>
                <a:gd name="T97" fmla="*/ 8 h 131"/>
                <a:gd name="T98" fmla="*/ 46 w 48"/>
                <a:gd name="T9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 h="131">
                  <a:moveTo>
                    <a:pt x="48" y="1"/>
                  </a:moveTo>
                  <a:lnTo>
                    <a:pt x="48" y="1"/>
                  </a:lnTo>
                  <a:lnTo>
                    <a:pt x="48" y="6"/>
                  </a:lnTo>
                  <a:lnTo>
                    <a:pt x="47" y="9"/>
                  </a:lnTo>
                  <a:lnTo>
                    <a:pt x="42" y="16"/>
                  </a:lnTo>
                  <a:lnTo>
                    <a:pt x="37" y="21"/>
                  </a:lnTo>
                  <a:lnTo>
                    <a:pt x="36" y="25"/>
                  </a:lnTo>
                  <a:lnTo>
                    <a:pt x="36" y="30"/>
                  </a:lnTo>
                  <a:lnTo>
                    <a:pt x="36" y="30"/>
                  </a:lnTo>
                  <a:lnTo>
                    <a:pt x="37" y="32"/>
                  </a:lnTo>
                  <a:lnTo>
                    <a:pt x="38" y="36"/>
                  </a:lnTo>
                  <a:lnTo>
                    <a:pt x="36" y="45"/>
                  </a:lnTo>
                  <a:lnTo>
                    <a:pt x="36" y="45"/>
                  </a:lnTo>
                  <a:lnTo>
                    <a:pt x="37" y="47"/>
                  </a:lnTo>
                  <a:lnTo>
                    <a:pt x="37" y="48"/>
                  </a:lnTo>
                  <a:lnTo>
                    <a:pt x="37" y="48"/>
                  </a:lnTo>
                  <a:lnTo>
                    <a:pt x="37" y="51"/>
                  </a:lnTo>
                  <a:lnTo>
                    <a:pt x="36" y="52"/>
                  </a:lnTo>
                  <a:lnTo>
                    <a:pt x="32" y="53"/>
                  </a:lnTo>
                  <a:lnTo>
                    <a:pt x="30" y="56"/>
                  </a:lnTo>
                  <a:lnTo>
                    <a:pt x="29" y="57"/>
                  </a:lnTo>
                  <a:lnTo>
                    <a:pt x="27" y="58"/>
                  </a:lnTo>
                  <a:lnTo>
                    <a:pt x="27" y="58"/>
                  </a:lnTo>
                  <a:lnTo>
                    <a:pt x="29" y="62"/>
                  </a:lnTo>
                  <a:lnTo>
                    <a:pt x="31" y="64"/>
                  </a:lnTo>
                  <a:lnTo>
                    <a:pt x="37" y="69"/>
                  </a:lnTo>
                  <a:lnTo>
                    <a:pt x="37" y="69"/>
                  </a:lnTo>
                  <a:lnTo>
                    <a:pt x="32" y="76"/>
                  </a:lnTo>
                  <a:lnTo>
                    <a:pt x="25" y="82"/>
                  </a:lnTo>
                  <a:lnTo>
                    <a:pt x="25" y="82"/>
                  </a:lnTo>
                  <a:lnTo>
                    <a:pt x="21" y="79"/>
                  </a:lnTo>
                  <a:lnTo>
                    <a:pt x="17" y="77"/>
                  </a:lnTo>
                  <a:lnTo>
                    <a:pt x="17" y="77"/>
                  </a:lnTo>
                  <a:lnTo>
                    <a:pt x="14" y="89"/>
                  </a:lnTo>
                  <a:lnTo>
                    <a:pt x="14" y="89"/>
                  </a:lnTo>
                  <a:lnTo>
                    <a:pt x="12" y="92"/>
                  </a:lnTo>
                  <a:lnTo>
                    <a:pt x="10" y="93"/>
                  </a:lnTo>
                  <a:lnTo>
                    <a:pt x="9" y="95"/>
                  </a:lnTo>
                  <a:lnTo>
                    <a:pt x="8" y="98"/>
                  </a:lnTo>
                  <a:lnTo>
                    <a:pt x="8" y="98"/>
                  </a:lnTo>
                  <a:lnTo>
                    <a:pt x="9" y="100"/>
                  </a:lnTo>
                  <a:lnTo>
                    <a:pt x="10" y="103"/>
                  </a:lnTo>
                  <a:lnTo>
                    <a:pt x="10" y="104"/>
                  </a:lnTo>
                  <a:lnTo>
                    <a:pt x="11" y="106"/>
                  </a:lnTo>
                  <a:lnTo>
                    <a:pt x="11" y="106"/>
                  </a:lnTo>
                  <a:lnTo>
                    <a:pt x="10" y="109"/>
                  </a:lnTo>
                  <a:lnTo>
                    <a:pt x="9" y="111"/>
                  </a:lnTo>
                  <a:lnTo>
                    <a:pt x="6" y="114"/>
                  </a:lnTo>
                  <a:lnTo>
                    <a:pt x="6" y="116"/>
                  </a:lnTo>
                  <a:lnTo>
                    <a:pt x="6" y="116"/>
                  </a:lnTo>
                  <a:lnTo>
                    <a:pt x="8" y="123"/>
                  </a:lnTo>
                  <a:lnTo>
                    <a:pt x="10" y="127"/>
                  </a:lnTo>
                  <a:lnTo>
                    <a:pt x="6" y="131"/>
                  </a:lnTo>
                  <a:lnTo>
                    <a:pt x="6" y="131"/>
                  </a:lnTo>
                  <a:lnTo>
                    <a:pt x="5" y="123"/>
                  </a:lnTo>
                  <a:lnTo>
                    <a:pt x="3" y="116"/>
                  </a:lnTo>
                  <a:lnTo>
                    <a:pt x="1" y="109"/>
                  </a:lnTo>
                  <a:lnTo>
                    <a:pt x="0" y="102"/>
                  </a:lnTo>
                  <a:lnTo>
                    <a:pt x="0" y="102"/>
                  </a:lnTo>
                  <a:lnTo>
                    <a:pt x="1" y="98"/>
                  </a:lnTo>
                  <a:lnTo>
                    <a:pt x="3" y="95"/>
                  </a:lnTo>
                  <a:lnTo>
                    <a:pt x="5" y="93"/>
                  </a:lnTo>
                  <a:lnTo>
                    <a:pt x="6" y="89"/>
                  </a:lnTo>
                  <a:lnTo>
                    <a:pt x="6" y="89"/>
                  </a:lnTo>
                  <a:lnTo>
                    <a:pt x="5" y="88"/>
                  </a:lnTo>
                  <a:lnTo>
                    <a:pt x="4" y="87"/>
                  </a:lnTo>
                  <a:lnTo>
                    <a:pt x="3" y="85"/>
                  </a:lnTo>
                  <a:lnTo>
                    <a:pt x="3" y="83"/>
                  </a:lnTo>
                  <a:lnTo>
                    <a:pt x="3" y="83"/>
                  </a:lnTo>
                  <a:lnTo>
                    <a:pt x="3" y="81"/>
                  </a:lnTo>
                  <a:lnTo>
                    <a:pt x="4" y="79"/>
                  </a:lnTo>
                  <a:lnTo>
                    <a:pt x="4" y="79"/>
                  </a:lnTo>
                  <a:lnTo>
                    <a:pt x="4" y="77"/>
                  </a:lnTo>
                  <a:lnTo>
                    <a:pt x="3" y="74"/>
                  </a:lnTo>
                  <a:lnTo>
                    <a:pt x="0" y="72"/>
                  </a:lnTo>
                  <a:lnTo>
                    <a:pt x="0" y="72"/>
                  </a:lnTo>
                  <a:lnTo>
                    <a:pt x="4" y="68"/>
                  </a:lnTo>
                  <a:lnTo>
                    <a:pt x="5" y="66"/>
                  </a:lnTo>
                  <a:lnTo>
                    <a:pt x="6" y="63"/>
                  </a:lnTo>
                  <a:lnTo>
                    <a:pt x="6" y="63"/>
                  </a:lnTo>
                  <a:lnTo>
                    <a:pt x="6" y="58"/>
                  </a:lnTo>
                  <a:lnTo>
                    <a:pt x="9" y="53"/>
                  </a:lnTo>
                  <a:lnTo>
                    <a:pt x="14" y="45"/>
                  </a:lnTo>
                  <a:lnTo>
                    <a:pt x="14" y="45"/>
                  </a:lnTo>
                  <a:lnTo>
                    <a:pt x="10" y="42"/>
                  </a:lnTo>
                  <a:lnTo>
                    <a:pt x="8" y="39"/>
                  </a:lnTo>
                  <a:lnTo>
                    <a:pt x="8" y="39"/>
                  </a:lnTo>
                  <a:lnTo>
                    <a:pt x="10" y="36"/>
                  </a:lnTo>
                  <a:lnTo>
                    <a:pt x="14" y="36"/>
                  </a:lnTo>
                  <a:lnTo>
                    <a:pt x="22" y="34"/>
                  </a:lnTo>
                  <a:lnTo>
                    <a:pt x="22" y="34"/>
                  </a:lnTo>
                  <a:lnTo>
                    <a:pt x="20" y="29"/>
                  </a:lnTo>
                  <a:lnTo>
                    <a:pt x="19" y="22"/>
                  </a:lnTo>
                  <a:lnTo>
                    <a:pt x="19" y="22"/>
                  </a:lnTo>
                  <a:lnTo>
                    <a:pt x="20" y="18"/>
                  </a:lnTo>
                  <a:lnTo>
                    <a:pt x="22" y="14"/>
                  </a:lnTo>
                  <a:lnTo>
                    <a:pt x="25" y="11"/>
                  </a:lnTo>
                  <a:lnTo>
                    <a:pt x="29" y="8"/>
                  </a:lnTo>
                  <a:lnTo>
                    <a:pt x="36" y="4"/>
                  </a:lnTo>
                  <a:lnTo>
                    <a:pt x="46" y="0"/>
                  </a:lnTo>
                  <a:lnTo>
                    <a:pt x="48" y="1"/>
                  </a:lnTo>
                  <a:close/>
                </a:path>
              </a:pathLst>
            </a:custGeom>
            <a:grpFill/>
            <a:ln w="9525">
              <a:solidFill>
                <a:schemeClr val="bg1"/>
              </a:solidFill>
              <a:round/>
              <a:headEnd/>
              <a:tailEnd/>
            </a:ln>
            <a:effectLst/>
          </p:spPr>
          <p:txBody>
            <a:bodyPr/>
            <a:lstStyle/>
            <a:p>
              <a:endParaRPr lang="ja" dirty="0">
                <a:solidFill>
                  <a:prstClr val="black"/>
                </a:solidFill>
              </a:endParaRPr>
            </a:p>
          </p:txBody>
        </p:sp>
        <p:sp>
          <p:nvSpPr>
            <p:cNvPr id="13" name="Freeform 8"/>
            <p:cNvSpPr>
              <a:spLocks/>
            </p:cNvSpPr>
            <p:nvPr/>
          </p:nvSpPr>
          <p:spPr bwMode="auto">
            <a:xfrm>
              <a:off x="7248525" y="3636963"/>
              <a:ext cx="61913" cy="169862"/>
            </a:xfrm>
            <a:custGeom>
              <a:avLst/>
              <a:gdLst>
                <a:gd name="T0" fmla="*/ 48 w 48"/>
                <a:gd name="T1" fmla="*/ 1 h 131"/>
                <a:gd name="T2" fmla="*/ 47 w 48"/>
                <a:gd name="T3" fmla="*/ 9 h 131"/>
                <a:gd name="T4" fmla="*/ 37 w 48"/>
                <a:gd name="T5" fmla="*/ 21 h 131"/>
                <a:gd name="T6" fmla="*/ 36 w 48"/>
                <a:gd name="T7" fmla="*/ 30 h 131"/>
                <a:gd name="T8" fmla="*/ 37 w 48"/>
                <a:gd name="T9" fmla="*/ 32 h 131"/>
                <a:gd name="T10" fmla="*/ 36 w 48"/>
                <a:gd name="T11" fmla="*/ 45 h 131"/>
                <a:gd name="T12" fmla="*/ 37 w 48"/>
                <a:gd name="T13" fmla="*/ 47 h 131"/>
                <a:gd name="T14" fmla="*/ 37 w 48"/>
                <a:gd name="T15" fmla="*/ 48 h 131"/>
                <a:gd name="T16" fmla="*/ 36 w 48"/>
                <a:gd name="T17" fmla="*/ 52 h 131"/>
                <a:gd name="T18" fmla="*/ 30 w 48"/>
                <a:gd name="T19" fmla="*/ 56 h 131"/>
                <a:gd name="T20" fmla="*/ 27 w 48"/>
                <a:gd name="T21" fmla="*/ 58 h 131"/>
                <a:gd name="T22" fmla="*/ 29 w 48"/>
                <a:gd name="T23" fmla="*/ 62 h 131"/>
                <a:gd name="T24" fmla="*/ 37 w 48"/>
                <a:gd name="T25" fmla="*/ 69 h 131"/>
                <a:gd name="T26" fmla="*/ 32 w 48"/>
                <a:gd name="T27" fmla="*/ 76 h 131"/>
                <a:gd name="T28" fmla="*/ 25 w 48"/>
                <a:gd name="T29" fmla="*/ 82 h 131"/>
                <a:gd name="T30" fmla="*/ 17 w 48"/>
                <a:gd name="T31" fmla="*/ 77 h 131"/>
                <a:gd name="T32" fmla="*/ 14 w 48"/>
                <a:gd name="T33" fmla="*/ 89 h 131"/>
                <a:gd name="T34" fmla="*/ 12 w 48"/>
                <a:gd name="T35" fmla="*/ 92 h 131"/>
                <a:gd name="T36" fmla="*/ 9 w 48"/>
                <a:gd name="T37" fmla="*/ 95 h 131"/>
                <a:gd name="T38" fmla="*/ 8 w 48"/>
                <a:gd name="T39" fmla="*/ 98 h 131"/>
                <a:gd name="T40" fmla="*/ 10 w 48"/>
                <a:gd name="T41" fmla="*/ 103 h 131"/>
                <a:gd name="T42" fmla="*/ 11 w 48"/>
                <a:gd name="T43" fmla="*/ 106 h 131"/>
                <a:gd name="T44" fmla="*/ 10 w 48"/>
                <a:gd name="T45" fmla="*/ 109 h 131"/>
                <a:gd name="T46" fmla="*/ 6 w 48"/>
                <a:gd name="T47" fmla="*/ 114 h 131"/>
                <a:gd name="T48" fmla="*/ 6 w 48"/>
                <a:gd name="T49" fmla="*/ 116 h 131"/>
                <a:gd name="T50" fmla="*/ 10 w 48"/>
                <a:gd name="T51" fmla="*/ 127 h 131"/>
                <a:gd name="T52" fmla="*/ 6 w 48"/>
                <a:gd name="T53" fmla="*/ 131 h 131"/>
                <a:gd name="T54" fmla="*/ 3 w 48"/>
                <a:gd name="T55" fmla="*/ 116 h 131"/>
                <a:gd name="T56" fmla="*/ 0 w 48"/>
                <a:gd name="T57" fmla="*/ 102 h 131"/>
                <a:gd name="T58" fmla="*/ 1 w 48"/>
                <a:gd name="T59" fmla="*/ 98 h 131"/>
                <a:gd name="T60" fmla="*/ 5 w 48"/>
                <a:gd name="T61" fmla="*/ 93 h 131"/>
                <a:gd name="T62" fmla="*/ 6 w 48"/>
                <a:gd name="T63" fmla="*/ 89 h 131"/>
                <a:gd name="T64" fmla="*/ 4 w 48"/>
                <a:gd name="T65" fmla="*/ 87 h 131"/>
                <a:gd name="T66" fmla="*/ 3 w 48"/>
                <a:gd name="T67" fmla="*/ 83 h 131"/>
                <a:gd name="T68" fmla="*/ 3 w 48"/>
                <a:gd name="T69" fmla="*/ 81 h 131"/>
                <a:gd name="T70" fmla="*/ 4 w 48"/>
                <a:gd name="T71" fmla="*/ 79 h 131"/>
                <a:gd name="T72" fmla="*/ 3 w 48"/>
                <a:gd name="T73" fmla="*/ 74 h 131"/>
                <a:gd name="T74" fmla="*/ 0 w 48"/>
                <a:gd name="T75" fmla="*/ 72 h 131"/>
                <a:gd name="T76" fmla="*/ 5 w 48"/>
                <a:gd name="T77" fmla="*/ 66 h 131"/>
                <a:gd name="T78" fmla="*/ 6 w 48"/>
                <a:gd name="T79" fmla="*/ 63 h 131"/>
                <a:gd name="T80" fmla="*/ 9 w 48"/>
                <a:gd name="T81" fmla="*/ 53 h 131"/>
                <a:gd name="T82" fmla="*/ 14 w 48"/>
                <a:gd name="T83" fmla="*/ 45 h 131"/>
                <a:gd name="T84" fmla="*/ 8 w 48"/>
                <a:gd name="T85" fmla="*/ 39 h 131"/>
                <a:gd name="T86" fmla="*/ 10 w 48"/>
                <a:gd name="T87" fmla="*/ 36 h 131"/>
                <a:gd name="T88" fmla="*/ 22 w 48"/>
                <a:gd name="T89" fmla="*/ 34 h 131"/>
                <a:gd name="T90" fmla="*/ 20 w 48"/>
                <a:gd name="T91" fmla="*/ 29 h 131"/>
                <a:gd name="T92" fmla="*/ 19 w 48"/>
                <a:gd name="T93" fmla="*/ 22 h 131"/>
                <a:gd name="T94" fmla="*/ 22 w 48"/>
                <a:gd name="T95" fmla="*/ 14 h 131"/>
                <a:gd name="T96" fmla="*/ 29 w 48"/>
                <a:gd name="T97" fmla="*/ 8 h 131"/>
                <a:gd name="T98" fmla="*/ 46 w 48"/>
                <a:gd name="T9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 h="131">
                  <a:moveTo>
                    <a:pt x="48" y="1"/>
                  </a:moveTo>
                  <a:lnTo>
                    <a:pt x="48" y="1"/>
                  </a:lnTo>
                  <a:lnTo>
                    <a:pt x="48" y="6"/>
                  </a:lnTo>
                  <a:lnTo>
                    <a:pt x="47" y="9"/>
                  </a:lnTo>
                  <a:lnTo>
                    <a:pt x="42" y="16"/>
                  </a:lnTo>
                  <a:lnTo>
                    <a:pt x="37" y="21"/>
                  </a:lnTo>
                  <a:lnTo>
                    <a:pt x="36" y="25"/>
                  </a:lnTo>
                  <a:lnTo>
                    <a:pt x="36" y="30"/>
                  </a:lnTo>
                  <a:lnTo>
                    <a:pt x="36" y="30"/>
                  </a:lnTo>
                  <a:lnTo>
                    <a:pt x="37" y="32"/>
                  </a:lnTo>
                  <a:lnTo>
                    <a:pt x="38" y="36"/>
                  </a:lnTo>
                  <a:lnTo>
                    <a:pt x="36" y="45"/>
                  </a:lnTo>
                  <a:lnTo>
                    <a:pt x="36" y="45"/>
                  </a:lnTo>
                  <a:lnTo>
                    <a:pt x="37" y="47"/>
                  </a:lnTo>
                  <a:lnTo>
                    <a:pt x="37" y="48"/>
                  </a:lnTo>
                  <a:lnTo>
                    <a:pt x="37" y="48"/>
                  </a:lnTo>
                  <a:lnTo>
                    <a:pt x="37" y="51"/>
                  </a:lnTo>
                  <a:lnTo>
                    <a:pt x="36" y="52"/>
                  </a:lnTo>
                  <a:lnTo>
                    <a:pt x="32" y="53"/>
                  </a:lnTo>
                  <a:lnTo>
                    <a:pt x="30" y="56"/>
                  </a:lnTo>
                  <a:lnTo>
                    <a:pt x="29" y="57"/>
                  </a:lnTo>
                  <a:lnTo>
                    <a:pt x="27" y="58"/>
                  </a:lnTo>
                  <a:lnTo>
                    <a:pt x="27" y="58"/>
                  </a:lnTo>
                  <a:lnTo>
                    <a:pt x="29" y="62"/>
                  </a:lnTo>
                  <a:lnTo>
                    <a:pt x="31" y="64"/>
                  </a:lnTo>
                  <a:lnTo>
                    <a:pt x="37" y="69"/>
                  </a:lnTo>
                  <a:lnTo>
                    <a:pt x="37" y="69"/>
                  </a:lnTo>
                  <a:lnTo>
                    <a:pt x="32" y="76"/>
                  </a:lnTo>
                  <a:lnTo>
                    <a:pt x="25" y="82"/>
                  </a:lnTo>
                  <a:lnTo>
                    <a:pt x="25" y="82"/>
                  </a:lnTo>
                  <a:lnTo>
                    <a:pt x="21" y="79"/>
                  </a:lnTo>
                  <a:lnTo>
                    <a:pt x="17" y="77"/>
                  </a:lnTo>
                  <a:lnTo>
                    <a:pt x="17" y="77"/>
                  </a:lnTo>
                  <a:lnTo>
                    <a:pt x="14" y="89"/>
                  </a:lnTo>
                  <a:lnTo>
                    <a:pt x="14" y="89"/>
                  </a:lnTo>
                  <a:lnTo>
                    <a:pt x="12" y="92"/>
                  </a:lnTo>
                  <a:lnTo>
                    <a:pt x="10" y="93"/>
                  </a:lnTo>
                  <a:lnTo>
                    <a:pt x="9" y="95"/>
                  </a:lnTo>
                  <a:lnTo>
                    <a:pt x="8" y="98"/>
                  </a:lnTo>
                  <a:lnTo>
                    <a:pt x="8" y="98"/>
                  </a:lnTo>
                  <a:lnTo>
                    <a:pt x="9" y="100"/>
                  </a:lnTo>
                  <a:lnTo>
                    <a:pt x="10" y="103"/>
                  </a:lnTo>
                  <a:lnTo>
                    <a:pt x="10" y="104"/>
                  </a:lnTo>
                  <a:lnTo>
                    <a:pt x="11" y="106"/>
                  </a:lnTo>
                  <a:lnTo>
                    <a:pt x="11" y="106"/>
                  </a:lnTo>
                  <a:lnTo>
                    <a:pt x="10" y="109"/>
                  </a:lnTo>
                  <a:lnTo>
                    <a:pt x="9" y="111"/>
                  </a:lnTo>
                  <a:lnTo>
                    <a:pt x="6" y="114"/>
                  </a:lnTo>
                  <a:lnTo>
                    <a:pt x="6" y="116"/>
                  </a:lnTo>
                  <a:lnTo>
                    <a:pt x="6" y="116"/>
                  </a:lnTo>
                  <a:lnTo>
                    <a:pt x="8" y="123"/>
                  </a:lnTo>
                  <a:lnTo>
                    <a:pt x="10" y="127"/>
                  </a:lnTo>
                  <a:lnTo>
                    <a:pt x="6" y="131"/>
                  </a:lnTo>
                  <a:lnTo>
                    <a:pt x="6" y="131"/>
                  </a:lnTo>
                  <a:lnTo>
                    <a:pt x="5" y="123"/>
                  </a:lnTo>
                  <a:lnTo>
                    <a:pt x="3" y="116"/>
                  </a:lnTo>
                  <a:lnTo>
                    <a:pt x="1" y="109"/>
                  </a:lnTo>
                  <a:lnTo>
                    <a:pt x="0" y="102"/>
                  </a:lnTo>
                  <a:lnTo>
                    <a:pt x="0" y="102"/>
                  </a:lnTo>
                  <a:lnTo>
                    <a:pt x="1" y="98"/>
                  </a:lnTo>
                  <a:lnTo>
                    <a:pt x="3" y="95"/>
                  </a:lnTo>
                  <a:lnTo>
                    <a:pt x="5" y="93"/>
                  </a:lnTo>
                  <a:lnTo>
                    <a:pt x="6" y="89"/>
                  </a:lnTo>
                  <a:lnTo>
                    <a:pt x="6" y="89"/>
                  </a:lnTo>
                  <a:lnTo>
                    <a:pt x="5" y="88"/>
                  </a:lnTo>
                  <a:lnTo>
                    <a:pt x="4" y="87"/>
                  </a:lnTo>
                  <a:lnTo>
                    <a:pt x="3" y="85"/>
                  </a:lnTo>
                  <a:lnTo>
                    <a:pt x="3" y="83"/>
                  </a:lnTo>
                  <a:lnTo>
                    <a:pt x="3" y="83"/>
                  </a:lnTo>
                  <a:lnTo>
                    <a:pt x="3" y="81"/>
                  </a:lnTo>
                  <a:lnTo>
                    <a:pt x="4" y="79"/>
                  </a:lnTo>
                  <a:lnTo>
                    <a:pt x="4" y="79"/>
                  </a:lnTo>
                  <a:lnTo>
                    <a:pt x="4" y="77"/>
                  </a:lnTo>
                  <a:lnTo>
                    <a:pt x="3" y="74"/>
                  </a:lnTo>
                  <a:lnTo>
                    <a:pt x="0" y="72"/>
                  </a:lnTo>
                  <a:lnTo>
                    <a:pt x="0" y="72"/>
                  </a:lnTo>
                  <a:lnTo>
                    <a:pt x="4" y="68"/>
                  </a:lnTo>
                  <a:lnTo>
                    <a:pt x="5" y="66"/>
                  </a:lnTo>
                  <a:lnTo>
                    <a:pt x="6" y="63"/>
                  </a:lnTo>
                  <a:lnTo>
                    <a:pt x="6" y="63"/>
                  </a:lnTo>
                  <a:lnTo>
                    <a:pt x="6" y="58"/>
                  </a:lnTo>
                  <a:lnTo>
                    <a:pt x="9" y="53"/>
                  </a:lnTo>
                  <a:lnTo>
                    <a:pt x="14" y="45"/>
                  </a:lnTo>
                  <a:lnTo>
                    <a:pt x="14" y="45"/>
                  </a:lnTo>
                  <a:lnTo>
                    <a:pt x="10" y="42"/>
                  </a:lnTo>
                  <a:lnTo>
                    <a:pt x="8" y="39"/>
                  </a:lnTo>
                  <a:lnTo>
                    <a:pt x="8" y="39"/>
                  </a:lnTo>
                  <a:lnTo>
                    <a:pt x="10" y="36"/>
                  </a:lnTo>
                  <a:lnTo>
                    <a:pt x="14" y="36"/>
                  </a:lnTo>
                  <a:lnTo>
                    <a:pt x="22" y="34"/>
                  </a:lnTo>
                  <a:lnTo>
                    <a:pt x="22" y="34"/>
                  </a:lnTo>
                  <a:lnTo>
                    <a:pt x="20" y="29"/>
                  </a:lnTo>
                  <a:lnTo>
                    <a:pt x="19" y="22"/>
                  </a:lnTo>
                  <a:lnTo>
                    <a:pt x="19" y="22"/>
                  </a:lnTo>
                  <a:lnTo>
                    <a:pt x="20" y="18"/>
                  </a:lnTo>
                  <a:lnTo>
                    <a:pt x="22" y="14"/>
                  </a:lnTo>
                  <a:lnTo>
                    <a:pt x="25" y="11"/>
                  </a:lnTo>
                  <a:lnTo>
                    <a:pt x="29" y="8"/>
                  </a:lnTo>
                  <a:lnTo>
                    <a:pt x="36" y="4"/>
                  </a:lnTo>
                  <a:lnTo>
                    <a:pt x="46" y="0"/>
                  </a:lnTo>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4" name="Freeform 9"/>
            <p:cNvSpPr>
              <a:spLocks/>
            </p:cNvSpPr>
            <p:nvPr/>
          </p:nvSpPr>
          <p:spPr bwMode="auto">
            <a:xfrm>
              <a:off x="990600" y="2705100"/>
              <a:ext cx="1085850" cy="1890713"/>
            </a:xfrm>
            <a:custGeom>
              <a:avLst/>
              <a:gdLst>
                <a:gd name="T0" fmla="*/ 782 w 815"/>
                <a:gd name="T1" fmla="*/ 1168 h 1454"/>
                <a:gd name="T2" fmla="*/ 799 w 815"/>
                <a:gd name="T3" fmla="*/ 1220 h 1454"/>
                <a:gd name="T4" fmla="*/ 813 w 815"/>
                <a:gd name="T5" fmla="*/ 1267 h 1454"/>
                <a:gd name="T6" fmla="*/ 759 w 815"/>
                <a:gd name="T7" fmla="*/ 1308 h 1454"/>
                <a:gd name="T8" fmla="*/ 743 w 815"/>
                <a:gd name="T9" fmla="*/ 1357 h 1454"/>
                <a:gd name="T10" fmla="*/ 735 w 815"/>
                <a:gd name="T11" fmla="*/ 1392 h 1454"/>
                <a:gd name="T12" fmla="*/ 751 w 815"/>
                <a:gd name="T13" fmla="*/ 1424 h 1454"/>
                <a:gd name="T14" fmla="*/ 460 w 815"/>
                <a:gd name="T15" fmla="*/ 1425 h 1454"/>
                <a:gd name="T16" fmla="*/ 448 w 815"/>
                <a:gd name="T17" fmla="*/ 1402 h 1454"/>
                <a:gd name="T18" fmla="*/ 456 w 815"/>
                <a:gd name="T19" fmla="*/ 1377 h 1454"/>
                <a:gd name="T20" fmla="*/ 455 w 815"/>
                <a:gd name="T21" fmla="*/ 1355 h 1454"/>
                <a:gd name="T22" fmla="*/ 437 w 815"/>
                <a:gd name="T23" fmla="*/ 1332 h 1454"/>
                <a:gd name="T24" fmla="*/ 399 w 815"/>
                <a:gd name="T25" fmla="*/ 1277 h 1454"/>
                <a:gd name="T26" fmla="*/ 356 w 815"/>
                <a:gd name="T27" fmla="*/ 1246 h 1454"/>
                <a:gd name="T28" fmla="*/ 356 w 815"/>
                <a:gd name="T29" fmla="*/ 1217 h 1454"/>
                <a:gd name="T30" fmla="*/ 339 w 815"/>
                <a:gd name="T31" fmla="*/ 1199 h 1454"/>
                <a:gd name="T32" fmla="*/ 318 w 815"/>
                <a:gd name="T33" fmla="*/ 1191 h 1454"/>
                <a:gd name="T34" fmla="*/ 283 w 815"/>
                <a:gd name="T35" fmla="*/ 1171 h 1454"/>
                <a:gd name="T36" fmla="*/ 272 w 815"/>
                <a:gd name="T37" fmla="*/ 1146 h 1454"/>
                <a:gd name="T38" fmla="*/ 243 w 815"/>
                <a:gd name="T39" fmla="*/ 1131 h 1454"/>
                <a:gd name="T40" fmla="*/ 201 w 815"/>
                <a:gd name="T41" fmla="*/ 1107 h 1454"/>
                <a:gd name="T42" fmla="*/ 168 w 815"/>
                <a:gd name="T43" fmla="*/ 1102 h 1454"/>
                <a:gd name="T44" fmla="*/ 157 w 815"/>
                <a:gd name="T45" fmla="*/ 1067 h 1454"/>
                <a:gd name="T46" fmla="*/ 158 w 815"/>
                <a:gd name="T47" fmla="*/ 1034 h 1454"/>
                <a:gd name="T48" fmla="*/ 162 w 815"/>
                <a:gd name="T49" fmla="*/ 1000 h 1454"/>
                <a:gd name="T50" fmla="*/ 152 w 815"/>
                <a:gd name="T51" fmla="*/ 974 h 1454"/>
                <a:gd name="T52" fmla="*/ 141 w 815"/>
                <a:gd name="T53" fmla="*/ 940 h 1454"/>
                <a:gd name="T54" fmla="*/ 119 w 815"/>
                <a:gd name="T55" fmla="*/ 905 h 1454"/>
                <a:gd name="T56" fmla="*/ 107 w 815"/>
                <a:gd name="T57" fmla="*/ 860 h 1454"/>
                <a:gd name="T58" fmla="*/ 85 w 815"/>
                <a:gd name="T59" fmla="*/ 801 h 1454"/>
                <a:gd name="T60" fmla="*/ 90 w 815"/>
                <a:gd name="T61" fmla="*/ 782 h 1454"/>
                <a:gd name="T62" fmla="*/ 110 w 815"/>
                <a:gd name="T63" fmla="*/ 762 h 1454"/>
                <a:gd name="T64" fmla="*/ 83 w 815"/>
                <a:gd name="T65" fmla="*/ 719 h 1454"/>
                <a:gd name="T66" fmla="*/ 65 w 815"/>
                <a:gd name="T67" fmla="*/ 689 h 1454"/>
                <a:gd name="T68" fmla="*/ 63 w 815"/>
                <a:gd name="T69" fmla="*/ 664 h 1454"/>
                <a:gd name="T70" fmla="*/ 72 w 815"/>
                <a:gd name="T71" fmla="*/ 616 h 1454"/>
                <a:gd name="T72" fmla="*/ 99 w 815"/>
                <a:gd name="T73" fmla="*/ 648 h 1454"/>
                <a:gd name="T74" fmla="*/ 114 w 815"/>
                <a:gd name="T75" fmla="*/ 636 h 1454"/>
                <a:gd name="T76" fmla="*/ 101 w 815"/>
                <a:gd name="T77" fmla="*/ 598 h 1454"/>
                <a:gd name="T78" fmla="*/ 126 w 815"/>
                <a:gd name="T79" fmla="*/ 589 h 1454"/>
                <a:gd name="T80" fmla="*/ 133 w 815"/>
                <a:gd name="T81" fmla="*/ 578 h 1454"/>
                <a:gd name="T82" fmla="*/ 106 w 815"/>
                <a:gd name="T83" fmla="*/ 564 h 1454"/>
                <a:gd name="T84" fmla="*/ 81 w 815"/>
                <a:gd name="T85" fmla="*/ 573 h 1454"/>
                <a:gd name="T86" fmla="*/ 67 w 815"/>
                <a:gd name="T87" fmla="*/ 598 h 1454"/>
                <a:gd name="T88" fmla="*/ 43 w 815"/>
                <a:gd name="T89" fmla="*/ 567 h 1454"/>
                <a:gd name="T90" fmla="*/ 57 w 815"/>
                <a:gd name="T91" fmla="*/ 552 h 1454"/>
                <a:gd name="T92" fmla="*/ 54 w 815"/>
                <a:gd name="T93" fmla="*/ 531 h 1454"/>
                <a:gd name="T94" fmla="*/ 28 w 815"/>
                <a:gd name="T95" fmla="*/ 485 h 1454"/>
                <a:gd name="T96" fmla="*/ 15 w 815"/>
                <a:gd name="T97" fmla="*/ 446 h 1454"/>
                <a:gd name="T98" fmla="*/ 7 w 815"/>
                <a:gd name="T99" fmla="*/ 411 h 1454"/>
                <a:gd name="T100" fmla="*/ 9 w 815"/>
                <a:gd name="T101" fmla="*/ 357 h 1454"/>
                <a:gd name="T102" fmla="*/ 25 w 815"/>
                <a:gd name="T103" fmla="*/ 315 h 1454"/>
                <a:gd name="T104" fmla="*/ 22 w 815"/>
                <a:gd name="T105" fmla="*/ 268 h 1454"/>
                <a:gd name="T106" fmla="*/ 9 w 815"/>
                <a:gd name="T107" fmla="*/ 233 h 1454"/>
                <a:gd name="T108" fmla="*/ 5 w 815"/>
                <a:gd name="T109" fmla="*/ 194 h 1454"/>
                <a:gd name="T110" fmla="*/ 43 w 815"/>
                <a:gd name="T111" fmla="*/ 156 h 1454"/>
                <a:gd name="T112" fmla="*/ 49 w 815"/>
                <a:gd name="T113" fmla="*/ 132 h 1454"/>
                <a:gd name="T114" fmla="*/ 57 w 815"/>
                <a:gd name="T115" fmla="*/ 105 h 1454"/>
                <a:gd name="T116" fmla="*/ 83 w 815"/>
                <a:gd name="T117" fmla="*/ 55 h 1454"/>
                <a:gd name="T118" fmla="*/ 79 w 815"/>
                <a:gd name="T119" fmla="*/ 22 h 1454"/>
                <a:gd name="T120" fmla="*/ 326 w 815"/>
                <a:gd name="T121" fmla="*/ 79 h 1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5" h="1454">
                  <a:moveTo>
                    <a:pt x="778" y="1141"/>
                  </a:moveTo>
                  <a:lnTo>
                    <a:pt x="778" y="1142"/>
                  </a:lnTo>
                  <a:lnTo>
                    <a:pt x="778" y="1142"/>
                  </a:lnTo>
                  <a:lnTo>
                    <a:pt x="778" y="1145"/>
                  </a:lnTo>
                  <a:lnTo>
                    <a:pt x="778" y="1145"/>
                  </a:lnTo>
                  <a:lnTo>
                    <a:pt x="777" y="1149"/>
                  </a:lnTo>
                  <a:lnTo>
                    <a:pt x="776" y="1152"/>
                  </a:lnTo>
                  <a:lnTo>
                    <a:pt x="775" y="1155"/>
                  </a:lnTo>
                  <a:lnTo>
                    <a:pt x="773" y="1159"/>
                  </a:lnTo>
                  <a:lnTo>
                    <a:pt x="773" y="1159"/>
                  </a:lnTo>
                  <a:lnTo>
                    <a:pt x="775" y="1162"/>
                  </a:lnTo>
                  <a:lnTo>
                    <a:pt x="777" y="1163"/>
                  </a:lnTo>
                  <a:lnTo>
                    <a:pt x="782" y="1168"/>
                  </a:lnTo>
                  <a:lnTo>
                    <a:pt x="782" y="1168"/>
                  </a:lnTo>
                  <a:lnTo>
                    <a:pt x="783" y="1170"/>
                  </a:lnTo>
                  <a:lnTo>
                    <a:pt x="783" y="1172"/>
                  </a:lnTo>
                  <a:lnTo>
                    <a:pt x="785" y="1178"/>
                  </a:lnTo>
                  <a:lnTo>
                    <a:pt x="785" y="1178"/>
                  </a:lnTo>
                  <a:lnTo>
                    <a:pt x="786" y="1182"/>
                  </a:lnTo>
                  <a:lnTo>
                    <a:pt x="787" y="1186"/>
                  </a:lnTo>
                  <a:lnTo>
                    <a:pt x="793" y="1193"/>
                  </a:lnTo>
                  <a:lnTo>
                    <a:pt x="790" y="1203"/>
                  </a:lnTo>
                  <a:lnTo>
                    <a:pt x="790" y="1203"/>
                  </a:lnTo>
                  <a:lnTo>
                    <a:pt x="792" y="1207"/>
                  </a:lnTo>
                  <a:lnTo>
                    <a:pt x="794" y="1209"/>
                  </a:lnTo>
                  <a:lnTo>
                    <a:pt x="798" y="1217"/>
                  </a:lnTo>
                  <a:lnTo>
                    <a:pt x="798" y="1217"/>
                  </a:lnTo>
                  <a:lnTo>
                    <a:pt x="799" y="1220"/>
                  </a:lnTo>
                  <a:lnTo>
                    <a:pt x="801" y="1223"/>
                  </a:lnTo>
                  <a:lnTo>
                    <a:pt x="801" y="1227"/>
                  </a:lnTo>
                  <a:lnTo>
                    <a:pt x="803" y="1230"/>
                  </a:lnTo>
                  <a:lnTo>
                    <a:pt x="803" y="1230"/>
                  </a:lnTo>
                  <a:lnTo>
                    <a:pt x="807" y="1235"/>
                  </a:lnTo>
                  <a:lnTo>
                    <a:pt x="811" y="1239"/>
                  </a:lnTo>
                  <a:lnTo>
                    <a:pt x="814" y="1243"/>
                  </a:lnTo>
                  <a:lnTo>
                    <a:pt x="815" y="1245"/>
                  </a:lnTo>
                  <a:lnTo>
                    <a:pt x="815" y="1249"/>
                  </a:lnTo>
                  <a:lnTo>
                    <a:pt x="815" y="1249"/>
                  </a:lnTo>
                  <a:lnTo>
                    <a:pt x="815" y="1256"/>
                  </a:lnTo>
                  <a:lnTo>
                    <a:pt x="814" y="1264"/>
                  </a:lnTo>
                  <a:lnTo>
                    <a:pt x="814" y="1264"/>
                  </a:lnTo>
                  <a:lnTo>
                    <a:pt x="813" y="1267"/>
                  </a:lnTo>
                  <a:lnTo>
                    <a:pt x="812" y="1270"/>
                  </a:lnTo>
                  <a:lnTo>
                    <a:pt x="806" y="1272"/>
                  </a:lnTo>
                  <a:lnTo>
                    <a:pt x="791" y="1276"/>
                  </a:lnTo>
                  <a:lnTo>
                    <a:pt x="791" y="1276"/>
                  </a:lnTo>
                  <a:lnTo>
                    <a:pt x="785" y="1278"/>
                  </a:lnTo>
                  <a:lnTo>
                    <a:pt x="778" y="1283"/>
                  </a:lnTo>
                  <a:lnTo>
                    <a:pt x="773" y="1288"/>
                  </a:lnTo>
                  <a:lnTo>
                    <a:pt x="770" y="1294"/>
                  </a:lnTo>
                  <a:lnTo>
                    <a:pt x="770" y="1294"/>
                  </a:lnTo>
                  <a:lnTo>
                    <a:pt x="766" y="1298"/>
                  </a:lnTo>
                  <a:lnTo>
                    <a:pt x="762" y="1301"/>
                  </a:lnTo>
                  <a:lnTo>
                    <a:pt x="760" y="1304"/>
                  </a:lnTo>
                  <a:lnTo>
                    <a:pt x="759" y="1308"/>
                  </a:lnTo>
                  <a:lnTo>
                    <a:pt x="759" y="1308"/>
                  </a:lnTo>
                  <a:lnTo>
                    <a:pt x="760" y="1315"/>
                  </a:lnTo>
                  <a:lnTo>
                    <a:pt x="761" y="1323"/>
                  </a:lnTo>
                  <a:lnTo>
                    <a:pt x="761" y="1323"/>
                  </a:lnTo>
                  <a:lnTo>
                    <a:pt x="760" y="1330"/>
                  </a:lnTo>
                  <a:lnTo>
                    <a:pt x="759" y="1338"/>
                  </a:lnTo>
                  <a:lnTo>
                    <a:pt x="756" y="1345"/>
                  </a:lnTo>
                  <a:lnTo>
                    <a:pt x="751" y="1351"/>
                  </a:lnTo>
                  <a:lnTo>
                    <a:pt x="751" y="1351"/>
                  </a:lnTo>
                  <a:lnTo>
                    <a:pt x="749" y="1353"/>
                  </a:lnTo>
                  <a:lnTo>
                    <a:pt x="748" y="1353"/>
                  </a:lnTo>
                  <a:lnTo>
                    <a:pt x="745" y="1354"/>
                  </a:lnTo>
                  <a:lnTo>
                    <a:pt x="744" y="1354"/>
                  </a:lnTo>
                  <a:lnTo>
                    <a:pt x="744" y="1354"/>
                  </a:lnTo>
                  <a:lnTo>
                    <a:pt x="743" y="1357"/>
                  </a:lnTo>
                  <a:lnTo>
                    <a:pt x="743" y="1361"/>
                  </a:lnTo>
                  <a:lnTo>
                    <a:pt x="743" y="1365"/>
                  </a:lnTo>
                  <a:lnTo>
                    <a:pt x="741" y="1369"/>
                  </a:lnTo>
                  <a:lnTo>
                    <a:pt x="741" y="1369"/>
                  </a:lnTo>
                  <a:lnTo>
                    <a:pt x="738" y="1371"/>
                  </a:lnTo>
                  <a:lnTo>
                    <a:pt x="733" y="1374"/>
                  </a:lnTo>
                  <a:lnTo>
                    <a:pt x="729" y="1376"/>
                  </a:lnTo>
                  <a:lnTo>
                    <a:pt x="728" y="1377"/>
                  </a:lnTo>
                  <a:lnTo>
                    <a:pt x="728" y="1380"/>
                  </a:lnTo>
                  <a:lnTo>
                    <a:pt x="728" y="1380"/>
                  </a:lnTo>
                  <a:lnTo>
                    <a:pt x="728" y="1382"/>
                  </a:lnTo>
                  <a:lnTo>
                    <a:pt x="729" y="1385"/>
                  </a:lnTo>
                  <a:lnTo>
                    <a:pt x="731" y="1388"/>
                  </a:lnTo>
                  <a:lnTo>
                    <a:pt x="735" y="1392"/>
                  </a:lnTo>
                  <a:lnTo>
                    <a:pt x="736" y="1393"/>
                  </a:lnTo>
                  <a:lnTo>
                    <a:pt x="736" y="1397"/>
                  </a:lnTo>
                  <a:lnTo>
                    <a:pt x="736" y="1397"/>
                  </a:lnTo>
                  <a:lnTo>
                    <a:pt x="736" y="1399"/>
                  </a:lnTo>
                  <a:lnTo>
                    <a:pt x="734" y="1402"/>
                  </a:lnTo>
                  <a:lnTo>
                    <a:pt x="731" y="1404"/>
                  </a:lnTo>
                  <a:lnTo>
                    <a:pt x="730" y="1407"/>
                  </a:lnTo>
                  <a:lnTo>
                    <a:pt x="730" y="1407"/>
                  </a:lnTo>
                  <a:lnTo>
                    <a:pt x="731" y="1411"/>
                  </a:lnTo>
                  <a:lnTo>
                    <a:pt x="731" y="1411"/>
                  </a:lnTo>
                  <a:lnTo>
                    <a:pt x="738" y="1414"/>
                  </a:lnTo>
                  <a:lnTo>
                    <a:pt x="745" y="1418"/>
                  </a:lnTo>
                  <a:lnTo>
                    <a:pt x="750" y="1422"/>
                  </a:lnTo>
                  <a:lnTo>
                    <a:pt x="751" y="1424"/>
                  </a:lnTo>
                  <a:lnTo>
                    <a:pt x="752" y="1427"/>
                  </a:lnTo>
                  <a:lnTo>
                    <a:pt x="752" y="1427"/>
                  </a:lnTo>
                  <a:lnTo>
                    <a:pt x="752" y="1437"/>
                  </a:lnTo>
                  <a:lnTo>
                    <a:pt x="751" y="1440"/>
                  </a:lnTo>
                  <a:lnTo>
                    <a:pt x="749" y="1444"/>
                  </a:lnTo>
                  <a:lnTo>
                    <a:pt x="749" y="1444"/>
                  </a:lnTo>
                  <a:lnTo>
                    <a:pt x="743" y="1449"/>
                  </a:lnTo>
                  <a:lnTo>
                    <a:pt x="736" y="1454"/>
                  </a:lnTo>
                  <a:lnTo>
                    <a:pt x="462" y="1432"/>
                  </a:lnTo>
                  <a:lnTo>
                    <a:pt x="462" y="1432"/>
                  </a:lnTo>
                  <a:lnTo>
                    <a:pt x="460" y="1429"/>
                  </a:lnTo>
                  <a:lnTo>
                    <a:pt x="458" y="1427"/>
                  </a:lnTo>
                  <a:lnTo>
                    <a:pt x="458" y="1427"/>
                  </a:lnTo>
                  <a:lnTo>
                    <a:pt x="460" y="1425"/>
                  </a:lnTo>
                  <a:lnTo>
                    <a:pt x="461" y="1424"/>
                  </a:lnTo>
                  <a:lnTo>
                    <a:pt x="463" y="1423"/>
                  </a:lnTo>
                  <a:lnTo>
                    <a:pt x="463" y="1423"/>
                  </a:lnTo>
                  <a:lnTo>
                    <a:pt x="461" y="1416"/>
                  </a:lnTo>
                  <a:lnTo>
                    <a:pt x="460" y="1412"/>
                  </a:lnTo>
                  <a:lnTo>
                    <a:pt x="457" y="1411"/>
                  </a:lnTo>
                  <a:lnTo>
                    <a:pt x="457" y="1411"/>
                  </a:lnTo>
                  <a:lnTo>
                    <a:pt x="451" y="1412"/>
                  </a:lnTo>
                  <a:lnTo>
                    <a:pt x="448" y="1412"/>
                  </a:lnTo>
                  <a:lnTo>
                    <a:pt x="446" y="1411"/>
                  </a:lnTo>
                  <a:lnTo>
                    <a:pt x="446" y="1411"/>
                  </a:lnTo>
                  <a:lnTo>
                    <a:pt x="447" y="1407"/>
                  </a:lnTo>
                  <a:lnTo>
                    <a:pt x="448" y="1402"/>
                  </a:lnTo>
                  <a:lnTo>
                    <a:pt x="448" y="1402"/>
                  </a:lnTo>
                  <a:lnTo>
                    <a:pt x="450" y="1399"/>
                  </a:lnTo>
                  <a:lnTo>
                    <a:pt x="451" y="1398"/>
                  </a:lnTo>
                  <a:lnTo>
                    <a:pt x="453" y="1396"/>
                  </a:lnTo>
                  <a:lnTo>
                    <a:pt x="453" y="1393"/>
                  </a:lnTo>
                  <a:lnTo>
                    <a:pt x="453" y="1393"/>
                  </a:lnTo>
                  <a:lnTo>
                    <a:pt x="453" y="1391"/>
                  </a:lnTo>
                  <a:lnTo>
                    <a:pt x="452" y="1390"/>
                  </a:lnTo>
                  <a:lnTo>
                    <a:pt x="451" y="1387"/>
                  </a:lnTo>
                  <a:lnTo>
                    <a:pt x="451" y="1385"/>
                  </a:lnTo>
                  <a:lnTo>
                    <a:pt x="451" y="1385"/>
                  </a:lnTo>
                  <a:lnTo>
                    <a:pt x="451" y="1383"/>
                  </a:lnTo>
                  <a:lnTo>
                    <a:pt x="453" y="1381"/>
                  </a:lnTo>
                  <a:lnTo>
                    <a:pt x="455" y="1380"/>
                  </a:lnTo>
                  <a:lnTo>
                    <a:pt x="456" y="1377"/>
                  </a:lnTo>
                  <a:lnTo>
                    <a:pt x="456" y="1377"/>
                  </a:lnTo>
                  <a:lnTo>
                    <a:pt x="455" y="1374"/>
                  </a:lnTo>
                  <a:lnTo>
                    <a:pt x="453" y="1370"/>
                  </a:lnTo>
                  <a:lnTo>
                    <a:pt x="453" y="1370"/>
                  </a:lnTo>
                  <a:lnTo>
                    <a:pt x="453" y="1366"/>
                  </a:lnTo>
                  <a:lnTo>
                    <a:pt x="453" y="1366"/>
                  </a:lnTo>
                  <a:lnTo>
                    <a:pt x="452" y="1362"/>
                  </a:lnTo>
                  <a:lnTo>
                    <a:pt x="451" y="1360"/>
                  </a:lnTo>
                  <a:lnTo>
                    <a:pt x="451" y="1360"/>
                  </a:lnTo>
                  <a:lnTo>
                    <a:pt x="452" y="1359"/>
                  </a:lnTo>
                  <a:lnTo>
                    <a:pt x="452" y="1357"/>
                  </a:lnTo>
                  <a:lnTo>
                    <a:pt x="453" y="1356"/>
                  </a:lnTo>
                  <a:lnTo>
                    <a:pt x="455" y="1355"/>
                  </a:lnTo>
                  <a:lnTo>
                    <a:pt x="455" y="1355"/>
                  </a:lnTo>
                  <a:lnTo>
                    <a:pt x="453" y="1353"/>
                  </a:lnTo>
                  <a:lnTo>
                    <a:pt x="452" y="1351"/>
                  </a:lnTo>
                  <a:lnTo>
                    <a:pt x="448" y="1350"/>
                  </a:lnTo>
                  <a:lnTo>
                    <a:pt x="444" y="1349"/>
                  </a:lnTo>
                  <a:lnTo>
                    <a:pt x="442" y="1348"/>
                  </a:lnTo>
                  <a:lnTo>
                    <a:pt x="442" y="1345"/>
                  </a:lnTo>
                  <a:lnTo>
                    <a:pt x="442" y="1345"/>
                  </a:lnTo>
                  <a:lnTo>
                    <a:pt x="442" y="1341"/>
                  </a:lnTo>
                  <a:lnTo>
                    <a:pt x="444" y="1338"/>
                  </a:lnTo>
                  <a:lnTo>
                    <a:pt x="444" y="1338"/>
                  </a:lnTo>
                  <a:lnTo>
                    <a:pt x="444" y="1335"/>
                  </a:lnTo>
                  <a:lnTo>
                    <a:pt x="441" y="1334"/>
                  </a:lnTo>
                  <a:lnTo>
                    <a:pt x="439" y="1333"/>
                  </a:lnTo>
                  <a:lnTo>
                    <a:pt x="437" y="1332"/>
                  </a:lnTo>
                  <a:lnTo>
                    <a:pt x="437" y="1332"/>
                  </a:lnTo>
                  <a:lnTo>
                    <a:pt x="435" y="1327"/>
                  </a:lnTo>
                  <a:lnTo>
                    <a:pt x="434" y="1322"/>
                  </a:lnTo>
                  <a:lnTo>
                    <a:pt x="432" y="1317"/>
                  </a:lnTo>
                  <a:lnTo>
                    <a:pt x="431" y="1311"/>
                  </a:lnTo>
                  <a:lnTo>
                    <a:pt x="431" y="1311"/>
                  </a:lnTo>
                  <a:lnTo>
                    <a:pt x="429" y="1307"/>
                  </a:lnTo>
                  <a:lnTo>
                    <a:pt x="426" y="1304"/>
                  </a:lnTo>
                  <a:lnTo>
                    <a:pt x="419" y="1299"/>
                  </a:lnTo>
                  <a:lnTo>
                    <a:pt x="414" y="1294"/>
                  </a:lnTo>
                  <a:lnTo>
                    <a:pt x="411" y="1291"/>
                  </a:lnTo>
                  <a:lnTo>
                    <a:pt x="410" y="1286"/>
                  </a:lnTo>
                  <a:lnTo>
                    <a:pt x="410" y="1286"/>
                  </a:lnTo>
                  <a:lnTo>
                    <a:pt x="399" y="1277"/>
                  </a:lnTo>
                  <a:lnTo>
                    <a:pt x="390" y="1269"/>
                  </a:lnTo>
                  <a:lnTo>
                    <a:pt x="382" y="1259"/>
                  </a:lnTo>
                  <a:lnTo>
                    <a:pt x="372" y="1250"/>
                  </a:lnTo>
                  <a:lnTo>
                    <a:pt x="372" y="1250"/>
                  </a:lnTo>
                  <a:lnTo>
                    <a:pt x="369" y="1255"/>
                  </a:lnTo>
                  <a:lnTo>
                    <a:pt x="368" y="1260"/>
                  </a:lnTo>
                  <a:lnTo>
                    <a:pt x="368" y="1260"/>
                  </a:lnTo>
                  <a:lnTo>
                    <a:pt x="367" y="1259"/>
                  </a:lnTo>
                  <a:lnTo>
                    <a:pt x="364" y="1257"/>
                  </a:lnTo>
                  <a:lnTo>
                    <a:pt x="362" y="1252"/>
                  </a:lnTo>
                  <a:lnTo>
                    <a:pt x="362" y="1252"/>
                  </a:lnTo>
                  <a:lnTo>
                    <a:pt x="358" y="1250"/>
                  </a:lnTo>
                  <a:lnTo>
                    <a:pt x="356" y="1249"/>
                  </a:lnTo>
                  <a:lnTo>
                    <a:pt x="356" y="1246"/>
                  </a:lnTo>
                  <a:lnTo>
                    <a:pt x="356" y="1246"/>
                  </a:lnTo>
                  <a:lnTo>
                    <a:pt x="356" y="1244"/>
                  </a:lnTo>
                  <a:lnTo>
                    <a:pt x="357" y="1243"/>
                  </a:lnTo>
                  <a:lnTo>
                    <a:pt x="357" y="1243"/>
                  </a:lnTo>
                  <a:lnTo>
                    <a:pt x="355" y="1240"/>
                  </a:lnTo>
                  <a:lnTo>
                    <a:pt x="353" y="1236"/>
                  </a:lnTo>
                  <a:lnTo>
                    <a:pt x="353" y="1236"/>
                  </a:lnTo>
                  <a:lnTo>
                    <a:pt x="353" y="1234"/>
                  </a:lnTo>
                  <a:lnTo>
                    <a:pt x="356" y="1231"/>
                  </a:lnTo>
                  <a:lnTo>
                    <a:pt x="357" y="1229"/>
                  </a:lnTo>
                  <a:lnTo>
                    <a:pt x="358" y="1225"/>
                  </a:lnTo>
                  <a:lnTo>
                    <a:pt x="358" y="1225"/>
                  </a:lnTo>
                  <a:lnTo>
                    <a:pt x="357" y="1222"/>
                  </a:lnTo>
                  <a:lnTo>
                    <a:pt x="356" y="1217"/>
                  </a:lnTo>
                  <a:lnTo>
                    <a:pt x="356" y="1217"/>
                  </a:lnTo>
                  <a:lnTo>
                    <a:pt x="356" y="1214"/>
                  </a:lnTo>
                  <a:lnTo>
                    <a:pt x="357" y="1212"/>
                  </a:lnTo>
                  <a:lnTo>
                    <a:pt x="357" y="1212"/>
                  </a:lnTo>
                  <a:lnTo>
                    <a:pt x="357" y="1209"/>
                  </a:lnTo>
                  <a:lnTo>
                    <a:pt x="355" y="1208"/>
                  </a:lnTo>
                  <a:lnTo>
                    <a:pt x="351" y="1204"/>
                  </a:lnTo>
                  <a:lnTo>
                    <a:pt x="351" y="1204"/>
                  </a:lnTo>
                  <a:lnTo>
                    <a:pt x="347" y="1199"/>
                  </a:lnTo>
                  <a:lnTo>
                    <a:pt x="346" y="1197"/>
                  </a:lnTo>
                  <a:lnTo>
                    <a:pt x="343" y="1197"/>
                  </a:lnTo>
                  <a:lnTo>
                    <a:pt x="343" y="1197"/>
                  </a:lnTo>
                  <a:lnTo>
                    <a:pt x="341" y="1198"/>
                  </a:lnTo>
                  <a:lnTo>
                    <a:pt x="339" y="1199"/>
                  </a:lnTo>
                  <a:lnTo>
                    <a:pt x="339" y="1199"/>
                  </a:lnTo>
                  <a:lnTo>
                    <a:pt x="336" y="1198"/>
                  </a:lnTo>
                  <a:lnTo>
                    <a:pt x="335" y="1197"/>
                  </a:lnTo>
                  <a:lnTo>
                    <a:pt x="332" y="1196"/>
                  </a:lnTo>
                  <a:lnTo>
                    <a:pt x="331" y="1196"/>
                  </a:lnTo>
                  <a:lnTo>
                    <a:pt x="331" y="1196"/>
                  </a:lnTo>
                  <a:lnTo>
                    <a:pt x="327" y="1197"/>
                  </a:lnTo>
                  <a:lnTo>
                    <a:pt x="325" y="1197"/>
                  </a:lnTo>
                  <a:lnTo>
                    <a:pt x="325" y="1197"/>
                  </a:lnTo>
                  <a:lnTo>
                    <a:pt x="322" y="1197"/>
                  </a:lnTo>
                  <a:lnTo>
                    <a:pt x="322" y="1196"/>
                  </a:lnTo>
                  <a:lnTo>
                    <a:pt x="320" y="1192"/>
                  </a:lnTo>
                  <a:lnTo>
                    <a:pt x="320" y="1192"/>
                  </a:lnTo>
                  <a:lnTo>
                    <a:pt x="318" y="1191"/>
                  </a:lnTo>
                  <a:lnTo>
                    <a:pt x="315" y="1191"/>
                  </a:lnTo>
                  <a:lnTo>
                    <a:pt x="310" y="1192"/>
                  </a:lnTo>
                  <a:lnTo>
                    <a:pt x="310" y="1192"/>
                  </a:lnTo>
                  <a:lnTo>
                    <a:pt x="304" y="1191"/>
                  </a:lnTo>
                  <a:lnTo>
                    <a:pt x="298" y="1188"/>
                  </a:lnTo>
                  <a:lnTo>
                    <a:pt x="290" y="1186"/>
                  </a:lnTo>
                  <a:lnTo>
                    <a:pt x="284" y="1186"/>
                  </a:lnTo>
                  <a:lnTo>
                    <a:pt x="284" y="1186"/>
                  </a:lnTo>
                  <a:lnTo>
                    <a:pt x="285" y="1181"/>
                  </a:lnTo>
                  <a:lnTo>
                    <a:pt x="287" y="1176"/>
                  </a:lnTo>
                  <a:lnTo>
                    <a:pt x="287" y="1176"/>
                  </a:lnTo>
                  <a:lnTo>
                    <a:pt x="285" y="1175"/>
                  </a:lnTo>
                  <a:lnTo>
                    <a:pt x="285" y="1173"/>
                  </a:lnTo>
                  <a:lnTo>
                    <a:pt x="283" y="1171"/>
                  </a:lnTo>
                  <a:lnTo>
                    <a:pt x="283" y="1171"/>
                  </a:lnTo>
                  <a:lnTo>
                    <a:pt x="282" y="1166"/>
                  </a:lnTo>
                  <a:lnTo>
                    <a:pt x="279" y="1161"/>
                  </a:lnTo>
                  <a:lnTo>
                    <a:pt x="279" y="1161"/>
                  </a:lnTo>
                  <a:lnTo>
                    <a:pt x="280" y="1157"/>
                  </a:lnTo>
                  <a:lnTo>
                    <a:pt x="282" y="1155"/>
                  </a:lnTo>
                  <a:lnTo>
                    <a:pt x="282" y="1155"/>
                  </a:lnTo>
                  <a:lnTo>
                    <a:pt x="280" y="1152"/>
                  </a:lnTo>
                  <a:lnTo>
                    <a:pt x="278" y="1152"/>
                  </a:lnTo>
                  <a:lnTo>
                    <a:pt x="275" y="1151"/>
                  </a:lnTo>
                  <a:lnTo>
                    <a:pt x="273" y="1151"/>
                  </a:lnTo>
                  <a:lnTo>
                    <a:pt x="273" y="1151"/>
                  </a:lnTo>
                  <a:lnTo>
                    <a:pt x="272" y="1149"/>
                  </a:lnTo>
                  <a:lnTo>
                    <a:pt x="272" y="1146"/>
                  </a:lnTo>
                  <a:lnTo>
                    <a:pt x="271" y="1144"/>
                  </a:lnTo>
                  <a:lnTo>
                    <a:pt x="269" y="1140"/>
                  </a:lnTo>
                  <a:lnTo>
                    <a:pt x="269" y="1140"/>
                  </a:lnTo>
                  <a:lnTo>
                    <a:pt x="268" y="1139"/>
                  </a:lnTo>
                  <a:lnTo>
                    <a:pt x="266" y="1138"/>
                  </a:lnTo>
                  <a:lnTo>
                    <a:pt x="261" y="1135"/>
                  </a:lnTo>
                  <a:lnTo>
                    <a:pt x="261" y="1135"/>
                  </a:lnTo>
                  <a:lnTo>
                    <a:pt x="256" y="1131"/>
                  </a:lnTo>
                  <a:lnTo>
                    <a:pt x="253" y="1130"/>
                  </a:lnTo>
                  <a:lnTo>
                    <a:pt x="251" y="1130"/>
                  </a:lnTo>
                  <a:lnTo>
                    <a:pt x="251" y="1130"/>
                  </a:lnTo>
                  <a:lnTo>
                    <a:pt x="247" y="1130"/>
                  </a:lnTo>
                  <a:lnTo>
                    <a:pt x="243" y="1131"/>
                  </a:lnTo>
                  <a:lnTo>
                    <a:pt x="243" y="1131"/>
                  </a:lnTo>
                  <a:lnTo>
                    <a:pt x="241" y="1130"/>
                  </a:lnTo>
                  <a:lnTo>
                    <a:pt x="238" y="1129"/>
                  </a:lnTo>
                  <a:lnTo>
                    <a:pt x="236" y="1126"/>
                  </a:lnTo>
                  <a:lnTo>
                    <a:pt x="233" y="1125"/>
                  </a:lnTo>
                  <a:lnTo>
                    <a:pt x="233" y="1125"/>
                  </a:lnTo>
                  <a:lnTo>
                    <a:pt x="229" y="1124"/>
                  </a:lnTo>
                  <a:lnTo>
                    <a:pt x="224" y="1121"/>
                  </a:lnTo>
                  <a:lnTo>
                    <a:pt x="215" y="1114"/>
                  </a:lnTo>
                  <a:lnTo>
                    <a:pt x="215" y="1114"/>
                  </a:lnTo>
                  <a:lnTo>
                    <a:pt x="210" y="1109"/>
                  </a:lnTo>
                  <a:lnTo>
                    <a:pt x="208" y="1107"/>
                  </a:lnTo>
                  <a:lnTo>
                    <a:pt x="204" y="1107"/>
                  </a:lnTo>
                  <a:lnTo>
                    <a:pt x="204" y="1107"/>
                  </a:lnTo>
                  <a:lnTo>
                    <a:pt x="201" y="1107"/>
                  </a:lnTo>
                  <a:lnTo>
                    <a:pt x="198" y="1108"/>
                  </a:lnTo>
                  <a:lnTo>
                    <a:pt x="198" y="1108"/>
                  </a:lnTo>
                  <a:lnTo>
                    <a:pt x="196" y="1107"/>
                  </a:lnTo>
                  <a:lnTo>
                    <a:pt x="195" y="1105"/>
                  </a:lnTo>
                  <a:lnTo>
                    <a:pt x="193" y="1103"/>
                  </a:lnTo>
                  <a:lnTo>
                    <a:pt x="191" y="1102"/>
                  </a:lnTo>
                  <a:lnTo>
                    <a:pt x="191" y="1102"/>
                  </a:lnTo>
                  <a:lnTo>
                    <a:pt x="189" y="1100"/>
                  </a:lnTo>
                  <a:lnTo>
                    <a:pt x="185" y="1100"/>
                  </a:lnTo>
                  <a:lnTo>
                    <a:pt x="180" y="1102"/>
                  </a:lnTo>
                  <a:lnTo>
                    <a:pt x="174" y="1103"/>
                  </a:lnTo>
                  <a:lnTo>
                    <a:pt x="172" y="1103"/>
                  </a:lnTo>
                  <a:lnTo>
                    <a:pt x="168" y="1102"/>
                  </a:lnTo>
                  <a:lnTo>
                    <a:pt x="168" y="1102"/>
                  </a:lnTo>
                  <a:lnTo>
                    <a:pt x="167" y="1100"/>
                  </a:lnTo>
                  <a:lnTo>
                    <a:pt x="166" y="1098"/>
                  </a:lnTo>
                  <a:lnTo>
                    <a:pt x="166" y="1094"/>
                  </a:lnTo>
                  <a:lnTo>
                    <a:pt x="164" y="1092"/>
                  </a:lnTo>
                  <a:lnTo>
                    <a:pt x="164" y="1092"/>
                  </a:lnTo>
                  <a:lnTo>
                    <a:pt x="162" y="1089"/>
                  </a:lnTo>
                  <a:lnTo>
                    <a:pt x="157" y="1087"/>
                  </a:lnTo>
                  <a:lnTo>
                    <a:pt x="154" y="1084"/>
                  </a:lnTo>
                  <a:lnTo>
                    <a:pt x="153" y="1083"/>
                  </a:lnTo>
                  <a:lnTo>
                    <a:pt x="153" y="1081"/>
                  </a:lnTo>
                  <a:lnTo>
                    <a:pt x="153" y="1081"/>
                  </a:lnTo>
                  <a:lnTo>
                    <a:pt x="153" y="1076"/>
                  </a:lnTo>
                  <a:lnTo>
                    <a:pt x="156" y="1072"/>
                  </a:lnTo>
                  <a:lnTo>
                    <a:pt x="157" y="1067"/>
                  </a:lnTo>
                  <a:lnTo>
                    <a:pt x="158" y="1062"/>
                  </a:lnTo>
                  <a:lnTo>
                    <a:pt x="158" y="1062"/>
                  </a:lnTo>
                  <a:lnTo>
                    <a:pt x="157" y="1060"/>
                  </a:lnTo>
                  <a:lnTo>
                    <a:pt x="156" y="1057"/>
                  </a:lnTo>
                  <a:lnTo>
                    <a:pt x="153" y="1054"/>
                  </a:lnTo>
                  <a:lnTo>
                    <a:pt x="153" y="1051"/>
                  </a:lnTo>
                  <a:lnTo>
                    <a:pt x="153" y="1051"/>
                  </a:lnTo>
                  <a:lnTo>
                    <a:pt x="154" y="1047"/>
                  </a:lnTo>
                  <a:lnTo>
                    <a:pt x="156" y="1046"/>
                  </a:lnTo>
                  <a:lnTo>
                    <a:pt x="158" y="1044"/>
                  </a:lnTo>
                  <a:lnTo>
                    <a:pt x="159" y="1040"/>
                  </a:lnTo>
                  <a:lnTo>
                    <a:pt x="159" y="1040"/>
                  </a:lnTo>
                  <a:lnTo>
                    <a:pt x="158" y="1037"/>
                  </a:lnTo>
                  <a:lnTo>
                    <a:pt x="158" y="1034"/>
                  </a:lnTo>
                  <a:lnTo>
                    <a:pt x="158" y="1034"/>
                  </a:lnTo>
                  <a:lnTo>
                    <a:pt x="158" y="1029"/>
                  </a:lnTo>
                  <a:lnTo>
                    <a:pt x="159" y="1025"/>
                  </a:lnTo>
                  <a:lnTo>
                    <a:pt x="164" y="1016"/>
                  </a:lnTo>
                  <a:lnTo>
                    <a:pt x="164" y="1016"/>
                  </a:lnTo>
                  <a:lnTo>
                    <a:pt x="167" y="1015"/>
                  </a:lnTo>
                  <a:lnTo>
                    <a:pt x="168" y="1014"/>
                  </a:lnTo>
                  <a:lnTo>
                    <a:pt x="168" y="1013"/>
                  </a:lnTo>
                  <a:lnTo>
                    <a:pt x="168" y="1013"/>
                  </a:lnTo>
                  <a:lnTo>
                    <a:pt x="168" y="1010"/>
                  </a:lnTo>
                  <a:lnTo>
                    <a:pt x="167" y="1008"/>
                  </a:lnTo>
                  <a:lnTo>
                    <a:pt x="163" y="1003"/>
                  </a:lnTo>
                  <a:lnTo>
                    <a:pt x="163" y="1003"/>
                  </a:lnTo>
                  <a:lnTo>
                    <a:pt x="162" y="1000"/>
                  </a:lnTo>
                  <a:lnTo>
                    <a:pt x="163" y="998"/>
                  </a:lnTo>
                  <a:lnTo>
                    <a:pt x="163" y="995"/>
                  </a:lnTo>
                  <a:lnTo>
                    <a:pt x="163" y="993"/>
                  </a:lnTo>
                  <a:lnTo>
                    <a:pt x="163" y="993"/>
                  </a:lnTo>
                  <a:lnTo>
                    <a:pt x="161" y="991"/>
                  </a:lnTo>
                  <a:lnTo>
                    <a:pt x="157" y="988"/>
                  </a:lnTo>
                  <a:lnTo>
                    <a:pt x="153" y="987"/>
                  </a:lnTo>
                  <a:lnTo>
                    <a:pt x="152" y="986"/>
                  </a:lnTo>
                  <a:lnTo>
                    <a:pt x="152" y="983"/>
                  </a:lnTo>
                  <a:lnTo>
                    <a:pt x="152" y="983"/>
                  </a:lnTo>
                  <a:lnTo>
                    <a:pt x="153" y="981"/>
                  </a:lnTo>
                  <a:lnTo>
                    <a:pt x="153" y="978"/>
                  </a:lnTo>
                  <a:lnTo>
                    <a:pt x="153" y="978"/>
                  </a:lnTo>
                  <a:lnTo>
                    <a:pt x="152" y="974"/>
                  </a:lnTo>
                  <a:lnTo>
                    <a:pt x="151" y="970"/>
                  </a:lnTo>
                  <a:lnTo>
                    <a:pt x="151" y="970"/>
                  </a:lnTo>
                  <a:lnTo>
                    <a:pt x="152" y="966"/>
                  </a:lnTo>
                  <a:lnTo>
                    <a:pt x="154" y="963"/>
                  </a:lnTo>
                  <a:lnTo>
                    <a:pt x="156" y="961"/>
                  </a:lnTo>
                  <a:lnTo>
                    <a:pt x="157" y="958"/>
                  </a:lnTo>
                  <a:lnTo>
                    <a:pt x="157" y="958"/>
                  </a:lnTo>
                  <a:lnTo>
                    <a:pt x="157" y="955"/>
                  </a:lnTo>
                  <a:lnTo>
                    <a:pt x="156" y="953"/>
                  </a:lnTo>
                  <a:lnTo>
                    <a:pt x="152" y="950"/>
                  </a:lnTo>
                  <a:lnTo>
                    <a:pt x="147" y="946"/>
                  </a:lnTo>
                  <a:lnTo>
                    <a:pt x="142" y="942"/>
                  </a:lnTo>
                  <a:lnTo>
                    <a:pt x="142" y="942"/>
                  </a:lnTo>
                  <a:lnTo>
                    <a:pt x="141" y="940"/>
                  </a:lnTo>
                  <a:lnTo>
                    <a:pt x="140" y="937"/>
                  </a:lnTo>
                  <a:lnTo>
                    <a:pt x="138" y="932"/>
                  </a:lnTo>
                  <a:lnTo>
                    <a:pt x="137" y="926"/>
                  </a:lnTo>
                  <a:lnTo>
                    <a:pt x="136" y="923"/>
                  </a:lnTo>
                  <a:lnTo>
                    <a:pt x="135" y="920"/>
                  </a:lnTo>
                  <a:lnTo>
                    <a:pt x="135" y="920"/>
                  </a:lnTo>
                  <a:lnTo>
                    <a:pt x="130" y="918"/>
                  </a:lnTo>
                  <a:lnTo>
                    <a:pt x="126" y="916"/>
                  </a:lnTo>
                  <a:lnTo>
                    <a:pt x="122" y="915"/>
                  </a:lnTo>
                  <a:lnTo>
                    <a:pt x="121" y="914"/>
                  </a:lnTo>
                  <a:lnTo>
                    <a:pt x="121" y="911"/>
                  </a:lnTo>
                  <a:lnTo>
                    <a:pt x="121" y="911"/>
                  </a:lnTo>
                  <a:lnTo>
                    <a:pt x="120" y="909"/>
                  </a:lnTo>
                  <a:lnTo>
                    <a:pt x="119" y="905"/>
                  </a:lnTo>
                  <a:lnTo>
                    <a:pt x="119" y="905"/>
                  </a:lnTo>
                  <a:lnTo>
                    <a:pt x="120" y="902"/>
                  </a:lnTo>
                  <a:lnTo>
                    <a:pt x="121" y="898"/>
                  </a:lnTo>
                  <a:lnTo>
                    <a:pt x="121" y="898"/>
                  </a:lnTo>
                  <a:lnTo>
                    <a:pt x="120" y="892"/>
                  </a:lnTo>
                  <a:lnTo>
                    <a:pt x="117" y="888"/>
                  </a:lnTo>
                  <a:lnTo>
                    <a:pt x="116" y="883"/>
                  </a:lnTo>
                  <a:lnTo>
                    <a:pt x="115" y="877"/>
                  </a:lnTo>
                  <a:lnTo>
                    <a:pt x="115" y="877"/>
                  </a:lnTo>
                  <a:lnTo>
                    <a:pt x="115" y="873"/>
                  </a:lnTo>
                  <a:lnTo>
                    <a:pt x="112" y="869"/>
                  </a:lnTo>
                  <a:lnTo>
                    <a:pt x="109" y="863"/>
                  </a:lnTo>
                  <a:lnTo>
                    <a:pt x="109" y="863"/>
                  </a:lnTo>
                  <a:lnTo>
                    <a:pt x="107" y="860"/>
                  </a:lnTo>
                  <a:lnTo>
                    <a:pt x="107" y="856"/>
                  </a:lnTo>
                  <a:lnTo>
                    <a:pt x="107" y="852"/>
                  </a:lnTo>
                  <a:lnTo>
                    <a:pt x="106" y="848"/>
                  </a:lnTo>
                  <a:lnTo>
                    <a:pt x="106" y="848"/>
                  </a:lnTo>
                  <a:lnTo>
                    <a:pt x="99" y="839"/>
                  </a:lnTo>
                  <a:lnTo>
                    <a:pt x="95" y="834"/>
                  </a:lnTo>
                  <a:lnTo>
                    <a:pt x="93" y="829"/>
                  </a:lnTo>
                  <a:lnTo>
                    <a:pt x="93" y="829"/>
                  </a:lnTo>
                  <a:lnTo>
                    <a:pt x="89" y="822"/>
                  </a:lnTo>
                  <a:lnTo>
                    <a:pt x="86" y="816"/>
                  </a:lnTo>
                  <a:lnTo>
                    <a:pt x="85" y="810"/>
                  </a:lnTo>
                  <a:lnTo>
                    <a:pt x="84" y="803"/>
                  </a:lnTo>
                  <a:lnTo>
                    <a:pt x="84" y="803"/>
                  </a:lnTo>
                  <a:lnTo>
                    <a:pt x="85" y="801"/>
                  </a:lnTo>
                  <a:lnTo>
                    <a:pt x="86" y="800"/>
                  </a:lnTo>
                  <a:lnTo>
                    <a:pt x="88" y="798"/>
                  </a:lnTo>
                  <a:lnTo>
                    <a:pt x="89" y="797"/>
                  </a:lnTo>
                  <a:lnTo>
                    <a:pt x="89" y="797"/>
                  </a:lnTo>
                  <a:lnTo>
                    <a:pt x="88" y="795"/>
                  </a:lnTo>
                  <a:lnTo>
                    <a:pt x="86" y="794"/>
                  </a:lnTo>
                  <a:lnTo>
                    <a:pt x="85" y="792"/>
                  </a:lnTo>
                  <a:lnTo>
                    <a:pt x="85" y="790"/>
                  </a:lnTo>
                  <a:lnTo>
                    <a:pt x="85" y="790"/>
                  </a:lnTo>
                  <a:lnTo>
                    <a:pt x="86" y="788"/>
                  </a:lnTo>
                  <a:lnTo>
                    <a:pt x="88" y="785"/>
                  </a:lnTo>
                  <a:lnTo>
                    <a:pt x="89" y="784"/>
                  </a:lnTo>
                  <a:lnTo>
                    <a:pt x="90" y="782"/>
                  </a:lnTo>
                  <a:lnTo>
                    <a:pt x="90" y="782"/>
                  </a:lnTo>
                  <a:lnTo>
                    <a:pt x="91" y="772"/>
                  </a:lnTo>
                  <a:lnTo>
                    <a:pt x="94" y="768"/>
                  </a:lnTo>
                  <a:lnTo>
                    <a:pt x="95" y="767"/>
                  </a:lnTo>
                  <a:lnTo>
                    <a:pt x="98" y="767"/>
                  </a:lnTo>
                  <a:lnTo>
                    <a:pt x="98" y="767"/>
                  </a:lnTo>
                  <a:lnTo>
                    <a:pt x="100" y="768"/>
                  </a:lnTo>
                  <a:lnTo>
                    <a:pt x="101" y="771"/>
                  </a:lnTo>
                  <a:lnTo>
                    <a:pt x="103" y="773"/>
                  </a:lnTo>
                  <a:lnTo>
                    <a:pt x="105" y="774"/>
                  </a:lnTo>
                  <a:lnTo>
                    <a:pt x="105" y="774"/>
                  </a:lnTo>
                  <a:lnTo>
                    <a:pt x="106" y="773"/>
                  </a:lnTo>
                  <a:lnTo>
                    <a:pt x="107" y="773"/>
                  </a:lnTo>
                  <a:lnTo>
                    <a:pt x="109" y="769"/>
                  </a:lnTo>
                  <a:lnTo>
                    <a:pt x="110" y="762"/>
                  </a:lnTo>
                  <a:lnTo>
                    <a:pt x="110" y="762"/>
                  </a:lnTo>
                  <a:lnTo>
                    <a:pt x="114" y="751"/>
                  </a:lnTo>
                  <a:lnTo>
                    <a:pt x="115" y="746"/>
                  </a:lnTo>
                  <a:lnTo>
                    <a:pt x="115" y="740"/>
                  </a:lnTo>
                  <a:lnTo>
                    <a:pt x="115" y="740"/>
                  </a:lnTo>
                  <a:lnTo>
                    <a:pt x="115" y="737"/>
                  </a:lnTo>
                  <a:lnTo>
                    <a:pt x="114" y="735"/>
                  </a:lnTo>
                  <a:lnTo>
                    <a:pt x="110" y="730"/>
                  </a:lnTo>
                  <a:lnTo>
                    <a:pt x="105" y="726"/>
                  </a:lnTo>
                  <a:lnTo>
                    <a:pt x="99" y="724"/>
                  </a:lnTo>
                  <a:lnTo>
                    <a:pt x="91" y="726"/>
                  </a:lnTo>
                  <a:lnTo>
                    <a:pt x="91" y="726"/>
                  </a:lnTo>
                  <a:lnTo>
                    <a:pt x="86" y="724"/>
                  </a:lnTo>
                  <a:lnTo>
                    <a:pt x="83" y="719"/>
                  </a:lnTo>
                  <a:lnTo>
                    <a:pt x="83" y="719"/>
                  </a:lnTo>
                  <a:lnTo>
                    <a:pt x="81" y="710"/>
                  </a:lnTo>
                  <a:lnTo>
                    <a:pt x="81" y="710"/>
                  </a:lnTo>
                  <a:lnTo>
                    <a:pt x="81" y="708"/>
                  </a:lnTo>
                  <a:lnTo>
                    <a:pt x="79" y="706"/>
                  </a:lnTo>
                  <a:lnTo>
                    <a:pt x="74" y="703"/>
                  </a:lnTo>
                  <a:lnTo>
                    <a:pt x="74" y="703"/>
                  </a:lnTo>
                  <a:lnTo>
                    <a:pt x="73" y="701"/>
                  </a:lnTo>
                  <a:lnTo>
                    <a:pt x="72" y="699"/>
                  </a:lnTo>
                  <a:lnTo>
                    <a:pt x="70" y="695"/>
                  </a:lnTo>
                  <a:lnTo>
                    <a:pt x="69" y="693"/>
                  </a:lnTo>
                  <a:lnTo>
                    <a:pt x="69" y="693"/>
                  </a:lnTo>
                  <a:lnTo>
                    <a:pt x="68" y="691"/>
                  </a:lnTo>
                  <a:lnTo>
                    <a:pt x="65" y="689"/>
                  </a:lnTo>
                  <a:lnTo>
                    <a:pt x="63" y="688"/>
                  </a:lnTo>
                  <a:lnTo>
                    <a:pt x="63" y="685"/>
                  </a:lnTo>
                  <a:lnTo>
                    <a:pt x="63" y="685"/>
                  </a:lnTo>
                  <a:lnTo>
                    <a:pt x="64" y="683"/>
                  </a:lnTo>
                  <a:lnTo>
                    <a:pt x="65" y="680"/>
                  </a:lnTo>
                  <a:lnTo>
                    <a:pt x="65" y="680"/>
                  </a:lnTo>
                  <a:lnTo>
                    <a:pt x="64" y="677"/>
                  </a:lnTo>
                  <a:lnTo>
                    <a:pt x="63" y="675"/>
                  </a:lnTo>
                  <a:lnTo>
                    <a:pt x="62" y="673"/>
                  </a:lnTo>
                  <a:lnTo>
                    <a:pt x="60" y="670"/>
                  </a:lnTo>
                  <a:lnTo>
                    <a:pt x="60" y="670"/>
                  </a:lnTo>
                  <a:lnTo>
                    <a:pt x="62" y="668"/>
                  </a:lnTo>
                  <a:lnTo>
                    <a:pt x="63" y="667"/>
                  </a:lnTo>
                  <a:lnTo>
                    <a:pt x="63" y="664"/>
                  </a:lnTo>
                  <a:lnTo>
                    <a:pt x="64" y="662"/>
                  </a:lnTo>
                  <a:lnTo>
                    <a:pt x="64" y="662"/>
                  </a:lnTo>
                  <a:lnTo>
                    <a:pt x="63" y="649"/>
                  </a:lnTo>
                  <a:lnTo>
                    <a:pt x="63" y="649"/>
                  </a:lnTo>
                  <a:lnTo>
                    <a:pt x="64" y="645"/>
                  </a:lnTo>
                  <a:lnTo>
                    <a:pt x="67" y="641"/>
                  </a:lnTo>
                  <a:lnTo>
                    <a:pt x="69" y="636"/>
                  </a:lnTo>
                  <a:lnTo>
                    <a:pt x="70" y="631"/>
                  </a:lnTo>
                  <a:lnTo>
                    <a:pt x="70" y="631"/>
                  </a:lnTo>
                  <a:lnTo>
                    <a:pt x="69" y="627"/>
                  </a:lnTo>
                  <a:lnTo>
                    <a:pt x="68" y="622"/>
                  </a:lnTo>
                  <a:lnTo>
                    <a:pt x="68" y="622"/>
                  </a:lnTo>
                  <a:lnTo>
                    <a:pt x="69" y="619"/>
                  </a:lnTo>
                  <a:lnTo>
                    <a:pt x="72" y="616"/>
                  </a:lnTo>
                  <a:lnTo>
                    <a:pt x="74" y="614"/>
                  </a:lnTo>
                  <a:lnTo>
                    <a:pt x="77" y="610"/>
                  </a:lnTo>
                  <a:lnTo>
                    <a:pt x="77" y="610"/>
                  </a:lnTo>
                  <a:lnTo>
                    <a:pt x="80" y="612"/>
                  </a:lnTo>
                  <a:lnTo>
                    <a:pt x="81" y="615"/>
                  </a:lnTo>
                  <a:lnTo>
                    <a:pt x="83" y="621"/>
                  </a:lnTo>
                  <a:lnTo>
                    <a:pt x="83" y="627"/>
                  </a:lnTo>
                  <a:lnTo>
                    <a:pt x="85" y="635"/>
                  </a:lnTo>
                  <a:lnTo>
                    <a:pt x="85" y="635"/>
                  </a:lnTo>
                  <a:lnTo>
                    <a:pt x="88" y="638"/>
                  </a:lnTo>
                  <a:lnTo>
                    <a:pt x="93" y="641"/>
                  </a:lnTo>
                  <a:lnTo>
                    <a:pt x="96" y="643"/>
                  </a:lnTo>
                  <a:lnTo>
                    <a:pt x="99" y="648"/>
                  </a:lnTo>
                  <a:lnTo>
                    <a:pt x="99" y="648"/>
                  </a:lnTo>
                  <a:lnTo>
                    <a:pt x="101" y="656"/>
                  </a:lnTo>
                  <a:lnTo>
                    <a:pt x="103" y="659"/>
                  </a:lnTo>
                  <a:lnTo>
                    <a:pt x="106" y="662"/>
                  </a:lnTo>
                  <a:lnTo>
                    <a:pt x="106" y="662"/>
                  </a:lnTo>
                  <a:lnTo>
                    <a:pt x="109" y="657"/>
                  </a:lnTo>
                  <a:lnTo>
                    <a:pt x="107" y="652"/>
                  </a:lnTo>
                  <a:lnTo>
                    <a:pt x="107" y="652"/>
                  </a:lnTo>
                  <a:lnTo>
                    <a:pt x="107" y="647"/>
                  </a:lnTo>
                  <a:lnTo>
                    <a:pt x="107" y="642"/>
                  </a:lnTo>
                  <a:lnTo>
                    <a:pt x="107" y="642"/>
                  </a:lnTo>
                  <a:lnTo>
                    <a:pt x="107" y="640"/>
                  </a:lnTo>
                  <a:lnTo>
                    <a:pt x="110" y="638"/>
                  </a:lnTo>
                  <a:lnTo>
                    <a:pt x="114" y="636"/>
                  </a:lnTo>
                  <a:lnTo>
                    <a:pt x="114" y="636"/>
                  </a:lnTo>
                  <a:lnTo>
                    <a:pt x="109" y="632"/>
                  </a:lnTo>
                  <a:lnTo>
                    <a:pt x="104" y="630"/>
                  </a:lnTo>
                  <a:lnTo>
                    <a:pt x="99" y="627"/>
                  </a:lnTo>
                  <a:lnTo>
                    <a:pt x="98" y="625"/>
                  </a:lnTo>
                  <a:lnTo>
                    <a:pt x="98" y="622"/>
                  </a:lnTo>
                  <a:lnTo>
                    <a:pt x="98" y="622"/>
                  </a:lnTo>
                  <a:lnTo>
                    <a:pt x="99" y="619"/>
                  </a:lnTo>
                  <a:lnTo>
                    <a:pt x="99" y="619"/>
                  </a:lnTo>
                  <a:lnTo>
                    <a:pt x="98" y="607"/>
                  </a:lnTo>
                  <a:lnTo>
                    <a:pt x="98" y="607"/>
                  </a:lnTo>
                  <a:lnTo>
                    <a:pt x="99" y="605"/>
                  </a:lnTo>
                  <a:lnTo>
                    <a:pt x="100" y="603"/>
                  </a:lnTo>
                  <a:lnTo>
                    <a:pt x="101" y="600"/>
                  </a:lnTo>
                  <a:lnTo>
                    <a:pt x="101" y="598"/>
                  </a:lnTo>
                  <a:lnTo>
                    <a:pt x="101" y="598"/>
                  </a:lnTo>
                  <a:lnTo>
                    <a:pt x="101" y="594"/>
                  </a:lnTo>
                  <a:lnTo>
                    <a:pt x="100" y="589"/>
                  </a:lnTo>
                  <a:lnTo>
                    <a:pt x="100" y="589"/>
                  </a:lnTo>
                  <a:lnTo>
                    <a:pt x="101" y="584"/>
                  </a:lnTo>
                  <a:lnTo>
                    <a:pt x="103" y="578"/>
                  </a:lnTo>
                  <a:lnTo>
                    <a:pt x="103" y="578"/>
                  </a:lnTo>
                  <a:lnTo>
                    <a:pt x="106" y="577"/>
                  </a:lnTo>
                  <a:lnTo>
                    <a:pt x="106" y="577"/>
                  </a:lnTo>
                  <a:lnTo>
                    <a:pt x="109" y="579"/>
                  </a:lnTo>
                  <a:lnTo>
                    <a:pt x="112" y="582"/>
                  </a:lnTo>
                  <a:lnTo>
                    <a:pt x="120" y="585"/>
                  </a:lnTo>
                  <a:lnTo>
                    <a:pt x="122" y="586"/>
                  </a:lnTo>
                  <a:lnTo>
                    <a:pt x="126" y="589"/>
                  </a:lnTo>
                  <a:lnTo>
                    <a:pt x="127" y="591"/>
                  </a:lnTo>
                  <a:lnTo>
                    <a:pt x="128" y="595"/>
                  </a:lnTo>
                  <a:lnTo>
                    <a:pt x="128" y="595"/>
                  </a:lnTo>
                  <a:lnTo>
                    <a:pt x="133" y="595"/>
                  </a:lnTo>
                  <a:lnTo>
                    <a:pt x="140" y="595"/>
                  </a:lnTo>
                  <a:lnTo>
                    <a:pt x="140" y="595"/>
                  </a:lnTo>
                  <a:lnTo>
                    <a:pt x="143" y="595"/>
                  </a:lnTo>
                  <a:lnTo>
                    <a:pt x="148" y="593"/>
                  </a:lnTo>
                  <a:lnTo>
                    <a:pt x="148" y="593"/>
                  </a:lnTo>
                  <a:lnTo>
                    <a:pt x="145" y="590"/>
                  </a:lnTo>
                  <a:lnTo>
                    <a:pt x="141" y="586"/>
                  </a:lnTo>
                  <a:lnTo>
                    <a:pt x="140" y="583"/>
                  </a:lnTo>
                  <a:lnTo>
                    <a:pt x="138" y="578"/>
                  </a:lnTo>
                  <a:lnTo>
                    <a:pt x="133" y="578"/>
                  </a:lnTo>
                  <a:lnTo>
                    <a:pt x="128" y="582"/>
                  </a:lnTo>
                  <a:lnTo>
                    <a:pt x="128" y="582"/>
                  </a:lnTo>
                  <a:lnTo>
                    <a:pt x="122" y="580"/>
                  </a:lnTo>
                  <a:lnTo>
                    <a:pt x="119" y="579"/>
                  </a:lnTo>
                  <a:lnTo>
                    <a:pt x="115" y="577"/>
                  </a:lnTo>
                  <a:lnTo>
                    <a:pt x="115" y="577"/>
                  </a:lnTo>
                  <a:lnTo>
                    <a:pt x="114" y="575"/>
                  </a:lnTo>
                  <a:lnTo>
                    <a:pt x="114" y="573"/>
                  </a:lnTo>
                  <a:lnTo>
                    <a:pt x="112" y="569"/>
                  </a:lnTo>
                  <a:lnTo>
                    <a:pt x="112" y="564"/>
                  </a:lnTo>
                  <a:lnTo>
                    <a:pt x="111" y="563"/>
                  </a:lnTo>
                  <a:lnTo>
                    <a:pt x="109" y="563"/>
                  </a:lnTo>
                  <a:lnTo>
                    <a:pt x="109" y="563"/>
                  </a:lnTo>
                  <a:lnTo>
                    <a:pt x="106" y="564"/>
                  </a:lnTo>
                  <a:lnTo>
                    <a:pt x="104" y="567"/>
                  </a:lnTo>
                  <a:lnTo>
                    <a:pt x="104" y="567"/>
                  </a:lnTo>
                  <a:lnTo>
                    <a:pt x="99" y="562"/>
                  </a:lnTo>
                  <a:lnTo>
                    <a:pt x="95" y="559"/>
                  </a:lnTo>
                  <a:lnTo>
                    <a:pt x="84" y="556"/>
                  </a:lnTo>
                  <a:lnTo>
                    <a:pt x="84" y="556"/>
                  </a:lnTo>
                  <a:lnTo>
                    <a:pt x="83" y="558"/>
                  </a:lnTo>
                  <a:lnTo>
                    <a:pt x="81" y="562"/>
                  </a:lnTo>
                  <a:lnTo>
                    <a:pt x="81" y="562"/>
                  </a:lnTo>
                  <a:lnTo>
                    <a:pt x="83" y="564"/>
                  </a:lnTo>
                  <a:lnTo>
                    <a:pt x="84" y="567"/>
                  </a:lnTo>
                  <a:lnTo>
                    <a:pt x="84" y="567"/>
                  </a:lnTo>
                  <a:lnTo>
                    <a:pt x="83" y="570"/>
                  </a:lnTo>
                  <a:lnTo>
                    <a:pt x="81" y="573"/>
                  </a:lnTo>
                  <a:lnTo>
                    <a:pt x="81" y="573"/>
                  </a:lnTo>
                  <a:lnTo>
                    <a:pt x="88" y="575"/>
                  </a:lnTo>
                  <a:lnTo>
                    <a:pt x="90" y="577"/>
                  </a:lnTo>
                  <a:lnTo>
                    <a:pt x="90" y="579"/>
                  </a:lnTo>
                  <a:lnTo>
                    <a:pt x="90" y="579"/>
                  </a:lnTo>
                  <a:lnTo>
                    <a:pt x="90" y="589"/>
                  </a:lnTo>
                  <a:lnTo>
                    <a:pt x="90" y="589"/>
                  </a:lnTo>
                  <a:lnTo>
                    <a:pt x="89" y="593"/>
                  </a:lnTo>
                  <a:lnTo>
                    <a:pt x="85" y="596"/>
                  </a:lnTo>
                  <a:lnTo>
                    <a:pt x="81" y="599"/>
                  </a:lnTo>
                  <a:lnTo>
                    <a:pt x="77" y="600"/>
                  </a:lnTo>
                  <a:lnTo>
                    <a:pt x="77" y="600"/>
                  </a:lnTo>
                  <a:lnTo>
                    <a:pt x="72" y="599"/>
                  </a:lnTo>
                  <a:lnTo>
                    <a:pt x="67" y="598"/>
                  </a:lnTo>
                  <a:lnTo>
                    <a:pt x="67" y="590"/>
                  </a:lnTo>
                  <a:lnTo>
                    <a:pt x="67" y="590"/>
                  </a:lnTo>
                  <a:lnTo>
                    <a:pt x="63" y="589"/>
                  </a:lnTo>
                  <a:lnTo>
                    <a:pt x="59" y="588"/>
                  </a:lnTo>
                  <a:lnTo>
                    <a:pt x="57" y="585"/>
                  </a:lnTo>
                  <a:lnTo>
                    <a:pt x="56" y="583"/>
                  </a:lnTo>
                  <a:lnTo>
                    <a:pt x="56" y="583"/>
                  </a:lnTo>
                  <a:lnTo>
                    <a:pt x="57" y="579"/>
                  </a:lnTo>
                  <a:lnTo>
                    <a:pt x="57" y="577"/>
                  </a:lnTo>
                  <a:lnTo>
                    <a:pt x="57" y="577"/>
                  </a:lnTo>
                  <a:lnTo>
                    <a:pt x="57" y="574"/>
                  </a:lnTo>
                  <a:lnTo>
                    <a:pt x="54" y="572"/>
                  </a:lnTo>
                  <a:lnTo>
                    <a:pt x="48" y="569"/>
                  </a:lnTo>
                  <a:lnTo>
                    <a:pt x="43" y="567"/>
                  </a:lnTo>
                  <a:lnTo>
                    <a:pt x="41" y="565"/>
                  </a:lnTo>
                  <a:lnTo>
                    <a:pt x="39" y="563"/>
                  </a:lnTo>
                  <a:lnTo>
                    <a:pt x="39" y="563"/>
                  </a:lnTo>
                  <a:lnTo>
                    <a:pt x="41" y="557"/>
                  </a:lnTo>
                  <a:lnTo>
                    <a:pt x="42" y="552"/>
                  </a:lnTo>
                  <a:lnTo>
                    <a:pt x="43" y="547"/>
                  </a:lnTo>
                  <a:lnTo>
                    <a:pt x="47" y="542"/>
                  </a:lnTo>
                  <a:lnTo>
                    <a:pt x="47" y="542"/>
                  </a:lnTo>
                  <a:lnTo>
                    <a:pt x="48" y="542"/>
                  </a:lnTo>
                  <a:lnTo>
                    <a:pt x="49" y="543"/>
                  </a:lnTo>
                  <a:lnTo>
                    <a:pt x="53" y="548"/>
                  </a:lnTo>
                  <a:lnTo>
                    <a:pt x="56" y="552"/>
                  </a:lnTo>
                  <a:lnTo>
                    <a:pt x="57" y="553"/>
                  </a:lnTo>
                  <a:lnTo>
                    <a:pt x="57" y="552"/>
                  </a:lnTo>
                  <a:lnTo>
                    <a:pt x="57" y="552"/>
                  </a:lnTo>
                  <a:lnTo>
                    <a:pt x="57" y="547"/>
                  </a:lnTo>
                  <a:lnTo>
                    <a:pt x="57" y="544"/>
                  </a:lnTo>
                  <a:lnTo>
                    <a:pt x="56" y="542"/>
                  </a:lnTo>
                  <a:lnTo>
                    <a:pt x="56" y="542"/>
                  </a:lnTo>
                  <a:lnTo>
                    <a:pt x="53" y="541"/>
                  </a:lnTo>
                  <a:lnTo>
                    <a:pt x="52" y="540"/>
                  </a:lnTo>
                  <a:lnTo>
                    <a:pt x="51" y="538"/>
                  </a:lnTo>
                  <a:lnTo>
                    <a:pt x="51" y="538"/>
                  </a:lnTo>
                  <a:lnTo>
                    <a:pt x="52" y="537"/>
                  </a:lnTo>
                  <a:lnTo>
                    <a:pt x="53" y="535"/>
                  </a:lnTo>
                  <a:lnTo>
                    <a:pt x="53" y="533"/>
                  </a:lnTo>
                  <a:lnTo>
                    <a:pt x="54" y="531"/>
                  </a:lnTo>
                  <a:lnTo>
                    <a:pt x="54" y="531"/>
                  </a:lnTo>
                  <a:lnTo>
                    <a:pt x="53" y="530"/>
                  </a:lnTo>
                  <a:lnTo>
                    <a:pt x="53" y="527"/>
                  </a:lnTo>
                  <a:lnTo>
                    <a:pt x="48" y="525"/>
                  </a:lnTo>
                  <a:lnTo>
                    <a:pt x="44" y="523"/>
                  </a:lnTo>
                  <a:lnTo>
                    <a:pt x="39" y="520"/>
                  </a:lnTo>
                  <a:lnTo>
                    <a:pt x="42" y="515"/>
                  </a:lnTo>
                  <a:lnTo>
                    <a:pt x="42" y="515"/>
                  </a:lnTo>
                  <a:lnTo>
                    <a:pt x="39" y="509"/>
                  </a:lnTo>
                  <a:lnTo>
                    <a:pt x="36" y="504"/>
                  </a:lnTo>
                  <a:lnTo>
                    <a:pt x="28" y="493"/>
                  </a:lnTo>
                  <a:lnTo>
                    <a:pt x="28" y="493"/>
                  </a:lnTo>
                  <a:lnTo>
                    <a:pt x="27" y="490"/>
                  </a:lnTo>
                  <a:lnTo>
                    <a:pt x="28" y="488"/>
                  </a:lnTo>
                  <a:lnTo>
                    <a:pt x="28" y="485"/>
                  </a:lnTo>
                  <a:lnTo>
                    <a:pt x="28" y="483"/>
                  </a:lnTo>
                  <a:lnTo>
                    <a:pt x="28" y="483"/>
                  </a:lnTo>
                  <a:lnTo>
                    <a:pt x="27" y="481"/>
                  </a:lnTo>
                  <a:lnTo>
                    <a:pt x="25" y="479"/>
                  </a:lnTo>
                  <a:lnTo>
                    <a:pt x="23" y="478"/>
                  </a:lnTo>
                  <a:lnTo>
                    <a:pt x="22" y="475"/>
                  </a:lnTo>
                  <a:lnTo>
                    <a:pt x="22" y="475"/>
                  </a:lnTo>
                  <a:lnTo>
                    <a:pt x="20" y="470"/>
                  </a:lnTo>
                  <a:lnTo>
                    <a:pt x="20" y="467"/>
                  </a:lnTo>
                  <a:lnTo>
                    <a:pt x="20" y="462"/>
                  </a:lnTo>
                  <a:lnTo>
                    <a:pt x="20" y="455"/>
                  </a:lnTo>
                  <a:lnTo>
                    <a:pt x="20" y="455"/>
                  </a:lnTo>
                  <a:lnTo>
                    <a:pt x="16" y="449"/>
                  </a:lnTo>
                  <a:lnTo>
                    <a:pt x="15" y="446"/>
                  </a:lnTo>
                  <a:lnTo>
                    <a:pt x="15" y="442"/>
                  </a:lnTo>
                  <a:lnTo>
                    <a:pt x="15" y="442"/>
                  </a:lnTo>
                  <a:lnTo>
                    <a:pt x="14" y="437"/>
                  </a:lnTo>
                  <a:lnTo>
                    <a:pt x="12" y="432"/>
                  </a:lnTo>
                  <a:lnTo>
                    <a:pt x="6" y="423"/>
                  </a:lnTo>
                  <a:lnTo>
                    <a:pt x="6" y="423"/>
                  </a:lnTo>
                  <a:lnTo>
                    <a:pt x="4" y="421"/>
                  </a:lnTo>
                  <a:lnTo>
                    <a:pt x="1" y="420"/>
                  </a:lnTo>
                  <a:lnTo>
                    <a:pt x="1" y="418"/>
                  </a:lnTo>
                  <a:lnTo>
                    <a:pt x="1" y="418"/>
                  </a:lnTo>
                  <a:lnTo>
                    <a:pt x="2" y="416"/>
                  </a:lnTo>
                  <a:lnTo>
                    <a:pt x="4" y="415"/>
                  </a:lnTo>
                  <a:lnTo>
                    <a:pt x="7" y="411"/>
                  </a:lnTo>
                  <a:lnTo>
                    <a:pt x="7" y="411"/>
                  </a:lnTo>
                  <a:lnTo>
                    <a:pt x="11" y="406"/>
                  </a:lnTo>
                  <a:lnTo>
                    <a:pt x="14" y="401"/>
                  </a:lnTo>
                  <a:lnTo>
                    <a:pt x="15" y="395"/>
                  </a:lnTo>
                  <a:lnTo>
                    <a:pt x="15" y="389"/>
                  </a:lnTo>
                  <a:lnTo>
                    <a:pt x="15" y="389"/>
                  </a:lnTo>
                  <a:lnTo>
                    <a:pt x="12" y="385"/>
                  </a:lnTo>
                  <a:lnTo>
                    <a:pt x="9" y="383"/>
                  </a:lnTo>
                  <a:lnTo>
                    <a:pt x="6" y="380"/>
                  </a:lnTo>
                  <a:lnTo>
                    <a:pt x="5" y="378"/>
                  </a:lnTo>
                  <a:lnTo>
                    <a:pt x="5" y="375"/>
                  </a:lnTo>
                  <a:lnTo>
                    <a:pt x="5" y="375"/>
                  </a:lnTo>
                  <a:lnTo>
                    <a:pt x="6" y="367"/>
                  </a:lnTo>
                  <a:lnTo>
                    <a:pt x="9" y="357"/>
                  </a:lnTo>
                  <a:lnTo>
                    <a:pt x="9" y="357"/>
                  </a:lnTo>
                  <a:lnTo>
                    <a:pt x="10" y="355"/>
                  </a:lnTo>
                  <a:lnTo>
                    <a:pt x="12" y="354"/>
                  </a:lnTo>
                  <a:lnTo>
                    <a:pt x="14" y="352"/>
                  </a:lnTo>
                  <a:lnTo>
                    <a:pt x="15" y="350"/>
                  </a:lnTo>
                  <a:lnTo>
                    <a:pt x="15" y="350"/>
                  </a:lnTo>
                  <a:lnTo>
                    <a:pt x="14" y="347"/>
                  </a:lnTo>
                  <a:lnTo>
                    <a:pt x="14" y="344"/>
                  </a:lnTo>
                  <a:lnTo>
                    <a:pt x="14" y="344"/>
                  </a:lnTo>
                  <a:lnTo>
                    <a:pt x="14" y="342"/>
                  </a:lnTo>
                  <a:lnTo>
                    <a:pt x="15" y="341"/>
                  </a:lnTo>
                  <a:lnTo>
                    <a:pt x="17" y="337"/>
                  </a:lnTo>
                  <a:lnTo>
                    <a:pt x="17" y="337"/>
                  </a:lnTo>
                  <a:lnTo>
                    <a:pt x="23" y="322"/>
                  </a:lnTo>
                  <a:lnTo>
                    <a:pt x="25" y="315"/>
                  </a:lnTo>
                  <a:lnTo>
                    <a:pt x="26" y="306"/>
                  </a:lnTo>
                  <a:lnTo>
                    <a:pt x="26" y="306"/>
                  </a:lnTo>
                  <a:lnTo>
                    <a:pt x="25" y="301"/>
                  </a:lnTo>
                  <a:lnTo>
                    <a:pt x="25" y="297"/>
                  </a:lnTo>
                  <a:lnTo>
                    <a:pt x="25" y="297"/>
                  </a:lnTo>
                  <a:lnTo>
                    <a:pt x="26" y="292"/>
                  </a:lnTo>
                  <a:lnTo>
                    <a:pt x="27" y="287"/>
                  </a:lnTo>
                  <a:lnTo>
                    <a:pt x="27" y="287"/>
                  </a:lnTo>
                  <a:lnTo>
                    <a:pt x="25" y="284"/>
                  </a:lnTo>
                  <a:lnTo>
                    <a:pt x="23" y="280"/>
                  </a:lnTo>
                  <a:lnTo>
                    <a:pt x="23" y="280"/>
                  </a:lnTo>
                  <a:lnTo>
                    <a:pt x="25" y="270"/>
                  </a:lnTo>
                  <a:lnTo>
                    <a:pt x="25" y="270"/>
                  </a:lnTo>
                  <a:lnTo>
                    <a:pt x="22" y="268"/>
                  </a:lnTo>
                  <a:lnTo>
                    <a:pt x="20" y="265"/>
                  </a:lnTo>
                  <a:lnTo>
                    <a:pt x="17" y="259"/>
                  </a:lnTo>
                  <a:lnTo>
                    <a:pt x="16" y="252"/>
                  </a:lnTo>
                  <a:lnTo>
                    <a:pt x="16" y="244"/>
                  </a:lnTo>
                  <a:lnTo>
                    <a:pt x="16" y="244"/>
                  </a:lnTo>
                  <a:lnTo>
                    <a:pt x="16" y="243"/>
                  </a:lnTo>
                  <a:lnTo>
                    <a:pt x="15" y="242"/>
                  </a:lnTo>
                  <a:lnTo>
                    <a:pt x="11" y="241"/>
                  </a:lnTo>
                  <a:lnTo>
                    <a:pt x="9" y="239"/>
                  </a:lnTo>
                  <a:lnTo>
                    <a:pt x="7" y="239"/>
                  </a:lnTo>
                  <a:lnTo>
                    <a:pt x="7" y="238"/>
                  </a:lnTo>
                  <a:lnTo>
                    <a:pt x="7" y="238"/>
                  </a:lnTo>
                  <a:lnTo>
                    <a:pt x="7" y="236"/>
                  </a:lnTo>
                  <a:lnTo>
                    <a:pt x="9" y="233"/>
                  </a:lnTo>
                  <a:lnTo>
                    <a:pt x="9" y="233"/>
                  </a:lnTo>
                  <a:lnTo>
                    <a:pt x="9" y="228"/>
                  </a:lnTo>
                  <a:lnTo>
                    <a:pt x="6" y="223"/>
                  </a:lnTo>
                  <a:lnTo>
                    <a:pt x="5" y="219"/>
                  </a:lnTo>
                  <a:lnTo>
                    <a:pt x="5" y="215"/>
                  </a:lnTo>
                  <a:lnTo>
                    <a:pt x="5" y="215"/>
                  </a:lnTo>
                  <a:lnTo>
                    <a:pt x="4" y="211"/>
                  </a:lnTo>
                  <a:lnTo>
                    <a:pt x="2" y="210"/>
                  </a:lnTo>
                  <a:lnTo>
                    <a:pt x="1" y="207"/>
                  </a:lnTo>
                  <a:lnTo>
                    <a:pt x="0" y="205"/>
                  </a:lnTo>
                  <a:lnTo>
                    <a:pt x="0" y="205"/>
                  </a:lnTo>
                  <a:lnTo>
                    <a:pt x="1" y="201"/>
                  </a:lnTo>
                  <a:lnTo>
                    <a:pt x="1" y="198"/>
                  </a:lnTo>
                  <a:lnTo>
                    <a:pt x="5" y="194"/>
                  </a:lnTo>
                  <a:lnTo>
                    <a:pt x="9" y="189"/>
                  </a:lnTo>
                  <a:lnTo>
                    <a:pt x="14" y="184"/>
                  </a:lnTo>
                  <a:lnTo>
                    <a:pt x="14" y="184"/>
                  </a:lnTo>
                  <a:lnTo>
                    <a:pt x="17" y="177"/>
                  </a:lnTo>
                  <a:lnTo>
                    <a:pt x="22" y="174"/>
                  </a:lnTo>
                  <a:lnTo>
                    <a:pt x="27" y="171"/>
                  </a:lnTo>
                  <a:lnTo>
                    <a:pt x="35" y="171"/>
                  </a:lnTo>
                  <a:lnTo>
                    <a:pt x="35" y="171"/>
                  </a:lnTo>
                  <a:lnTo>
                    <a:pt x="41" y="170"/>
                  </a:lnTo>
                  <a:lnTo>
                    <a:pt x="46" y="166"/>
                  </a:lnTo>
                  <a:lnTo>
                    <a:pt x="46" y="166"/>
                  </a:lnTo>
                  <a:lnTo>
                    <a:pt x="44" y="161"/>
                  </a:lnTo>
                  <a:lnTo>
                    <a:pt x="43" y="156"/>
                  </a:lnTo>
                  <a:lnTo>
                    <a:pt x="43" y="156"/>
                  </a:lnTo>
                  <a:lnTo>
                    <a:pt x="43" y="155"/>
                  </a:lnTo>
                  <a:lnTo>
                    <a:pt x="42" y="154"/>
                  </a:lnTo>
                  <a:lnTo>
                    <a:pt x="39" y="152"/>
                  </a:lnTo>
                  <a:lnTo>
                    <a:pt x="39" y="152"/>
                  </a:lnTo>
                  <a:lnTo>
                    <a:pt x="47" y="144"/>
                  </a:lnTo>
                  <a:lnTo>
                    <a:pt x="47" y="144"/>
                  </a:lnTo>
                  <a:lnTo>
                    <a:pt x="47" y="139"/>
                  </a:lnTo>
                  <a:lnTo>
                    <a:pt x="47" y="139"/>
                  </a:lnTo>
                  <a:lnTo>
                    <a:pt x="47" y="138"/>
                  </a:lnTo>
                  <a:lnTo>
                    <a:pt x="48" y="137"/>
                  </a:lnTo>
                  <a:lnTo>
                    <a:pt x="49" y="135"/>
                  </a:lnTo>
                  <a:lnTo>
                    <a:pt x="51" y="134"/>
                  </a:lnTo>
                  <a:lnTo>
                    <a:pt x="51" y="134"/>
                  </a:lnTo>
                  <a:lnTo>
                    <a:pt x="49" y="132"/>
                  </a:lnTo>
                  <a:lnTo>
                    <a:pt x="49" y="129"/>
                  </a:lnTo>
                  <a:lnTo>
                    <a:pt x="48" y="128"/>
                  </a:lnTo>
                  <a:lnTo>
                    <a:pt x="47" y="126"/>
                  </a:lnTo>
                  <a:lnTo>
                    <a:pt x="47" y="126"/>
                  </a:lnTo>
                  <a:lnTo>
                    <a:pt x="48" y="123"/>
                  </a:lnTo>
                  <a:lnTo>
                    <a:pt x="51" y="121"/>
                  </a:lnTo>
                  <a:lnTo>
                    <a:pt x="53" y="118"/>
                  </a:lnTo>
                  <a:lnTo>
                    <a:pt x="54" y="116"/>
                  </a:lnTo>
                  <a:lnTo>
                    <a:pt x="54" y="116"/>
                  </a:lnTo>
                  <a:lnTo>
                    <a:pt x="56" y="113"/>
                  </a:lnTo>
                  <a:lnTo>
                    <a:pt x="56" y="110"/>
                  </a:lnTo>
                  <a:lnTo>
                    <a:pt x="56" y="107"/>
                  </a:lnTo>
                  <a:lnTo>
                    <a:pt x="57" y="105"/>
                  </a:lnTo>
                  <a:lnTo>
                    <a:pt x="57" y="105"/>
                  </a:lnTo>
                  <a:lnTo>
                    <a:pt x="59" y="102"/>
                  </a:lnTo>
                  <a:lnTo>
                    <a:pt x="62" y="100"/>
                  </a:lnTo>
                  <a:lnTo>
                    <a:pt x="65" y="98"/>
                  </a:lnTo>
                  <a:lnTo>
                    <a:pt x="68" y="96"/>
                  </a:lnTo>
                  <a:lnTo>
                    <a:pt x="68" y="96"/>
                  </a:lnTo>
                  <a:lnTo>
                    <a:pt x="70" y="92"/>
                  </a:lnTo>
                  <a:lnTo>
                    <a:pt x="72" y="89"/>
                  </a:lnTo>
                  <a:lnTo>
                    <a:pt x="73" y="85"/>
                  </a:lnTo>
                  <a:lnTo>
                    <a:pt x="74" y="81"/>
                  </a:lnTo>
                  <a:lnTo>
                    <a:pt x="74" y="81"/>
                  </a:lnTo>
                  <a:lnTo>
                    <a:pt x="78" y="75"/>
                  </a:lnTo>
                  <a:lnTo>
                    <a:pt x="81" y="69"/>
                  </a:lnTo>
                  <a:lnTo>
                    <a:pt x="83" y="63"/>
                  </a:lnTo>
                  <a:lnTo>
                    <a:pt x="83" y="55"/>
                  </a:lnTo>
                  <a:lnTo>
                    <a:pt x="83" y="55"/>
                  </a:lnTo>
                  <a:lnTo>
                    <a:pt x="83" y="51"/>
                  </a:lnTo>
                  <a:lnTo>
                    <a:pt x="81" y="50"/>
                  </a:lnTo>
                  <a:lnTo>
                    <a:pt x="80" y="48"/>
                  </a:lnTo>
                  <a:lnTo>
                    <a:pt x="78" y="45"/>
                  </a:lnTo>
                  <a:lnTo>
                    <a:pt x="78" y="45"/>
                  </a:lnTo>
                  <a:lnTo>
                    <a:pt x="73" y="42"/>
                  </a:lnTo>
                  <a:lnTo>
                    <a:pt x="72" y="40"/>
                  </a:lnTo>
                  <a:lnTo>
                    <a:pt x="70" y="38"/>
                  </a:lnTo>
                  <a:lnTo>
                    <a:pt x="70" y="38"/>
                  </a:lnTo>
                  <a:lnTo>
                    <a:pt x="72" y="34"/>
                  </a:lnTo>
                  <a:lnTo>
                    <a:pt x="72" y="32"/>
                  </a:lnTo>
                  <a:lnTo>
                    <a:pt x="75" y="27"/>
                  </a:lnTo>
                  <a:lnTo>
                    <a:pt x="79" y="22"/>
                  </a:lnTo>
                  <a:lnTo>
                    <a:pt x="80" y="19"/>
                  </a:lnTo>
                  <a:lnTo>
                    <a:pt x="80" y="17"/>
                  </a:lnTo>
                  <a:lnTo>
                    <a:pt x="80" y="17"/>
                  </a:lnTo>
                  <a:lnTo>
                    <a:pt x="80" y="13"/>
                  </a:lnTo>
                  <a:lnTo>
                    <a:pt x="79" y="11"/>
                  </a:lnTo>
                  <a:lnTo>
                    <a:pt x="79" y="11"/>
                  </a:lnTo>
                  <a:lnTo>
                    <a:pt x="79" y="7"/>
                  </a:lnTo>
                  <a:lnTo>
                    <a:pt x="80" y="5"/>
                  </a:lnTo>
                  <a:lnTo>
                    <a:pt x="81" y="2"/>
                  </a:lnTo>
                  <a:lnTo>
                    <a:pt x="81" y="0"/>
                  </a:lnTo>
                  <a:lnTo>
                    <a:pt x="81" y="0"/>
                  </a:lnTo>
                  <a:lnTo>
                    <a:pt x="115" y="11"/>
                  </a:lnTo>
                  <a:lnTo>
                    <a:pt x="203" y="40"/>
                  </a:lnTo>
                  <a:lnTo>
                    <a:pt x="326" y="79"/>
                  </a:lnTo>
                  <a:lnTo>
                    <a:pt x="395" y="100"/>
                  </a:lnTo>
                  <a:lnTo>
                    <a:pt x="468" y="121"/>
                  </a:lnTo>
                  <a:lnTo>
                    <a:pt x="468" y="121"/>
                  </a:lnTo>
                  <a:lnTo>
                    <a:pt x="416" y="322"/>
                  </a:lnTo>
                  <a:lnTo>
                    <a:pt x="369" y="507"/>
                  </a:lnTo>
                  <a:lnTo>
                    <a:pt x="778" y="1141"/>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5" name="Freeform 10"/>
            <p:cNvSpPr>
              <a:spLocks/>
            </p:cNvSpPr>
            <p:nvPr/>
          </p:nvSpPr>
          <p:spPr bwMode="auto">
            <a:xfrm>
              <a:off x="6189663" y="3892550"/>
              <a:ext cx="1173162" cy="531813"/>
            </a:xfrm>
            <a:custGeom>
              <a:avLst/>
              <a:gdLst>
                <a:gd name="T0" fmla="*/ 808 w 883"/>
                <a:gd name="T1" fmla="*/ 13 h 407"/>
                <a:gd name="T2" fmla="*/ 836 w 883"/>
                <a:gd name="T3" fmla="*/ 38 h 407"/>
                <a:gd name="T4" fmla="*/ 838 w 883"/>
                <a:gd name="T5" fmla="*/ 57 h 407"/>
                <a:gd name="T6" fmla="*/ 816 w 883"/>
                <a:gd name="T7" fmla="*/ 54 h 407"/>
                <a:gd name="T8" fmla="*/ 805 w 883"/>
                <a:gd name="T9" fmla="*/ 43 h 407"/>
                <a:gd name="T10" fmla="*/ 790 w 883"/>
                <a:gd name="T11" fmla="*/ 58 h 407"/>
                <a:gd name="T12" fmla="*/ 780 w 883"/>
                <a:gd name="T13" fmla="*/ 81 h 407"/>
                <a:gd name="T14" fmla="*/ 765 w 883"/>
                <a:gd name="T15" fmla="*/ 69 h 407"/>
                <a:gd name="T16" fmla="*/ 754 w 883"/>
                <a:gd name="T17" fmla="*/ 43 h 407"/>
                <a:gd name="T18" fmla="*/ 763 w 883"/>
                <a:gd name="T19" fmla="*/ 80 h 407"/>
                <a:gd name="T20" fmla="*/ 768 w 883"/>
                <a:gd name="T21" fmla="*/ 94 h 407"/>
                <a:gd name="T22" fmla="*/ 791 w 883"/>
                <a:gd name="T23" fmla="*/ 87 h 407"/>
                <a:gd name="T24" fmla="*/ 808 w 883"/>
                <a:gd name="T25" fmla="*/ 79 h 407"/>
                <a:gd name="T26" fmla="*/ 828 w 883"/>
                <a:gd name="T27" fmla="*/ 64 h 407"/>
                <a:gd name="T28" fmla="*/ 827 w 883"/>
                <a:gd name="T29" fmla="*/ 85 h 407"/>
                <a:gd name="T30" fmla="*/ 827 w 883"/>
                <a:gd name="T31" fmla="*/ 99 h 407"/>
                <a:gd name="T32" fmla="*/ 841 w 883"/>
                <a:gd name="T33" fmla="*/ 111 h 407"/>
                <a:gd name="T34" fmla="*/ 839 w 883"/>
                <a:gd name="T35" fmla="*/ 90 h 407"/>
                <a:gd name="T36" fmla="*/ 854 w 883"/>
                <a:gd name="T37" fmla="*/ 75 h 407"/>
                <a:gd name="T38" fmla="*/ 883 w 883"/>
                <a:gd name="T39" fmla="*/ 80 h 407"/>
                <a:gd name="T40" fmla="*/ 873 w 883"/>
                <a:gd name="T41" fmla="*/ 100 h 407"/>
                <a:gd name="T42" fmla="*/ 871 w 883"/>
                <a:gd name="T43" fmla="*/ 116 h 407"/>
                <a:gd name="T44" fmla="*/ 853 w 883"/>
                <a:gd name="T45" fmla="*/ 131 h 407"/>
                <a:gd name="T46" fmla="*/ 812 w 883"/>
                <a:gd name="T47" fmla="*/ 159 h 407"/>
                <a:gd name="T48" fmla="*/ 794 w 883"/>
                <a:gd name="T49" fmla="*/ 162 h 407"/>
                <a:gd name="T50" fmla="*/ 794 w 883"/>
                <a:gd name="T51" fmla="*/ 144 h 407"/>
                <a:gd name="T52" fmla="*/ 784 w 883"/>
                <a:gd name="T53" fmla="*/ 150 h 407"/>
                <a:gd name="T54" fmla="*/ 771 w 883"/>
                <a:gd name="T55" fmla="*/ 159 h 407"/>
                <a:gd name="T56" fmla="*/ 741 w 883"/>
                <a:gd name="T57" fmla="*/ 160 h 407"/>
                <a:gd name="T58" fmla="*/ 771 w 883"/>
                <a:gd name="T59" fmla="*/ 176 h 407"/>
                <a:gd name="T60" fmla="*/ 802 w 883"/>
                <a:gd name="T61" fmla="*/ 183 h 407"/>
                <a:gd name="T62" fmla="*/ 784 w 883"/>
                <a:gd name="T63" fmla="*/ 206 h 407"/>
                <a:gd name="T64" fmla="*/ 770 w 883"/>
                <a:gd name="T65" fmla="*/ 227 h 407"/>
                <a:gd name="T66" fmla="*/ 749 w 883"/>
                <a:gd name="T67" fmla="*/ 218 h 407"/>
                <a:gd name="T68" fmla="*/ 791 w 883"/>
                <a:gd name="T69" fmla="*/ 233 h 407"/>
                <a:gd name="T70" fmla="*/ 813 w 883"/>
                <a:gd name="T71" fmla="*/ 222 h 407"/>
                <a:gd name="T72" fmla="*/ 831 w 883"/>
                <a:gd name="T73" fmla="*/ 220 h 407"/>
                <a:gd name="T74" fmla="*/ 807 w 883"/>
                <a:gd name="T75" fmla="*/ 254 h 407"/>
                <a:gd name="T76" fmla="*/ 783 w 883"/>
                <a:gd name="T77" fmla="*/ 250 h 407"/>
                <a:gd name="T78" fmla="*/ 792 w 883"/>
                <a:gd name="T79" fmla="*/ 263 h 407"/>
                <a:gd name="T80" fmla="*/ 764 w 883"/>
                <a:gd name="T81" fmla="*/ 275 h 407"/>
                <a:gd name="T82" fmla="*/ 744 w 883"/>
                <a:gd name="T83" fmla="*/ 286 h 407"/>
                <a:gd name="T84" fmla="*/ 729 w 883"/>
                <a:gd name="T85" fmla="*/ 276 h 407"/>
                <a:gd name="T86" fmla="*/ 729 w 883"/>
                <a:gd name="T87" fmla="*/ 289 h 407"/>
                <a:gd name="T88" fmla="*/ 712 w 883"/>
                <a:gd name="T89" fmla="*/ 317 h 407"/>
                <a:gd name="T90" fmla="*/ 697 w 883"/>
                <a:gd name="T91" fmla="*/ 339 h 407"/>
                <a:gd name="T92" fmla="*/ 697 w 883"/>
                <a:gd name="T93" fmla="*/ 364 h 407"/>
                <a:gd name="T94" fmla="*/ 684 w 883"/>
                <a:gd name="T95" fmla="*/ 378 h 407"/>
                <a:gd name="T96" fmla="*/ 673 w 883"/>
                <a:gd name="T97" fmla="*/ 349 h 407"/>
                <a:gd name="T98" fmla="*/ 673 w 883"/>
                <a:gd name="T99" fmla="*/ 394 h 407"/>
                <a:gd name="T100" fmla="*/ 642 w 883"/>
                <a:gd name="T101" fmla="*/ 400 h 407"/>
                <a:gd name="T102" fmla="*/ 369 w 883"/>
                <a:gd name="T103" fmla="*/ 300 h 407"/>
                <a:gd name="T104" fmla="*/ 341 w 883"/>
                <a:gd name="T105" fmla="*/ 290 h 407"/>
                <a:gd name="T106" fmla="*/ 0 w 883"/>
                <a:gd name="T107" fmla="*/ 320 h 407"/>
                <a:gd name="T108" fmla="*/ 21 w 883"/>
                <a:gd name="T109" fmla="*/ 301 h 407"/>
                <a:gd name="T110" fmla="*/ 36 w 883"/>
                <a:gd name="T111" fmla="*/ 268 h 407"/>
                <a:gd name="T112" fmla="*/ 82 w 883"/>
                <a:gd name="T113" fmla="*/ 253 h 407"/>
                <a:gd name="T114" fmla="*/ 112 w 883"/>
                <a:gd name="T115" fmla="*/ 221 h 407"/>
                <a:gd name="T116" fmla="*/ 145 w 883"/>
                <a:gd name="T117" fmla="*/ 187 h 407"/>
                <a:gd name="T118" fmla="*/ 186 w 883"/>
                <a:gd name="T119" fmla="*/ 169 h 407"/>
                <a:gd name="T120" fmla="*/ 226 w 883"/>
                <a:gd name="T121" fmla="*/ 143 h 407"/>
                <a:gd name="T122" fmla="*/ 250 w 883"/>
                <a:gd name="T123" fmla="*/ 112 h 407"/>
                <a:gd name="T124" fmla="*/ 753 w 883"/>
                <a:gd name="T125" fmla="*/ 1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3" h="407">
                  <a:moveTo>
                    <a:pt x="826" y="0"/>
                  </a:moveTo>
                  <a:lnTo>
                    <a:pt x="828" y="1"/>
                  </a:lnTo>
                  <a:lnTo>
                    <a:pt x="828" y="7"/>
                  </a:lnTo>
                  <a:lnTo>
                    <a:pt x="822" y="7"/>
                  </a:lnTo>
                  <a:lnTo>
                    <a:pt x="822" y="7"/>
                  </a:lnTo>
                  <a:lnTo>
                    <a:pt x="818" y="7"/>
                  </a:lnTo>
                  <a:lnTo>
                    <a:pt x="813" y="7"/>
                  </a:lnTo>
                  <a:lnTo>
                    <a:pt x="810" y="10"/>
                  </a:lnTo>
                  <a:lnTo>
                    <a:pt x="808" y="13"/>
                  </a:lnTo>
                  <a:lnTo>
                    <a:pt x="808" y="13"/>
                  </a:lnTo>
                  <a:lnTo>
                    <a:pt x="812" y="16"/>
                  </a:lnTo>
                  <a:lnTo>
                    <a:pt x="817" y="17"/>
                  </a:lnTo>
                  <a:lnTo>
                    <a:pt x="822" y="18"/>
                  </a:lnTo>
                  <a:lnTo>
                    <a:pt x="827" y="21"/>
                  </a:lnTo>
                  <a:lnTo>
                    <a:pt x="827" y="21"/>
                  </a:lnTo>
                  <a:lnTo>
                    <a:pt x="831" y="24"/>
                  </a:lnTo>
                  <a:lnTo>
                    <a:pt x="832" y="28"/>
                  </a:lnTo>
                  <a:lnTo>
                    <a:pt x="836" y="38"/>
                  </a:lnTo>
                  <a:lnTo>
                    <a:pt x="836" y="38"/>
                  </a:lnTo>
                  <a:lnTo>
                    <a:pt x="838" y="42"/>
                  </a:lnTo>
                  <a:lnTo>
                    <a:pt x="841" y="45"/>
                  </a:lnTo>
                  <a:lnTo>
                    <a:pt x="843" y="48"/>
                  </a:lnTo>
                  <a:lnTo>
                    <a:pt x="844" y="53"/>
                  </a:lnTo>
                  <a:lnTo>
                    <a:pt x="844" y="58"/>
                  </a:lnTo>
                  <a:lnTo>
                    <a:pt x="844" y="58"/>
                  </a:lnTo>
                  <a:lnTo>
                    <a:pt x="841" y="58"/>
                  </a:lnTo>
                  <a:lnTo>
                    <a:pt x="838" y="57"/>
                  </a:lnTo>
                  <a:lnTo>
                    <a:pt x="834" y="52"/>
                  </a:lnTo>
                  <a:lnTo>
                    <a:pt x="829" y="47"/>
                  </a:lnTo>
                  <a:lnTo>
                    <a:pt x="825" y="43"/>
                  </a:lnTo>
                  <a:lnTo>
                    <a:pt x="825" y="43"/>
                  </a:lnTo>
                  <a:lnTo>
                    <a:pt x="825" y="54"/>
                  </a:lnTo>
                  <a:lnTo>
                    <a:pt x="825" y="54"/>
                  </a:lnTo>
                  <a:lnTo>
                    <a:pt x="820" y="55"/>
                  </a:lnTo>
                  <a:lnTo>
                    <a:pt x="820" y="55"/>
                  </a:lnTo>
                  <a:lnTo>
                    <a:pt x="816" y="54"/>
                  </a:lnTo>
                  <a:lnTo>
                    <a:pt x="812" y="52"/>
                  </a:lnTo>
                  <a:lnTo>
                    <a:pt x="808" y="48"/>
                  </a:lnTo>
                  <a:lnTo>
                    <a:pt x="805" y="45"/>
                  </a:lnTo>
                  <a:lnTo>
                    <a:pt x="805" y="45"/>
                  </a:lnTo>
                  <a:lnTo>
                    <a:pt x="805" y="44"/>
                  </a:lnTo>
                  <a:lnTo>
                    <a:pt x="805" y="44"/>
                  </a:lnTo>
                  <a:lnTo>
                    <a:pt x="806" y="43"/>
                  </a:lnTo>
                  <a:lnTo>
                    <a:pt x="805" y="43"/>
                  </a:lnTo>
                  <a:lnTo>
                    <a:pt x="805" y="43"/>
                  </a:lnTo>
                  <a:lnTo>
                    <a:pt x="802" y="44"/>
                  </a:lnTo>
                  <a:lnTo>
                    <a:pt x="801" y="47"/>
                  </a:lnTo>
                  <a:lnTo>
                    <a:pt x="800" y="50"/>
                  </a:lnTo>
                  <a:lnTo>
                    <a:pt x="799" y="53"/>
                  </a:lnTo>
                  <a:lnTo>
                    <a:pt x="799" y="53"/>
                  </a:lnTo>
                  <a:lnTo>
                    <a:pt x="797" y="55"/>
                  </a:lnTo>
                  <a:lnTo>
                    <a:pt x="795" y="55"/>
                  </a:lnTo>
                  <a:lnTo>
                    <a:pt x="792" y="57"/>
                  </a:lnTo>
                  <a:lnTo>
                    <a:pt x="790" y="58"/>
                  </a:lnTo>
                  <a:lnTo>
                    <a:pt x="790" y="58"/>
                  </a:lnTo>
                  <a:lnTo>
                    <a:pt x="789" y="60"/>
                  </a:lnTo>
                  <a:lnTo>
                    <a:pt x="787" y="64"/>
                  </a:lnTo>
                  <a:lnTo>
                    <a:pt x="786" y="73"/>
                  </a:lnTo>
                  <a:lnTo>
                    <a:pt x="786" y="75"/>
                  </a:lnTo>
                  <a:lnTo>
                    <a:pt x="785" y="79"/>
                  </a:lnTo>
                  <a:lnTo>
                    <a:pt x="783" y="80"/>
                  </a:lnTo>
                  <a:lnTo>
                    <a:pt x="780" y="81"/>
                  </a:lnTo>
                  <a:lnTo>
                    <a:pt x="780" y="81"/>
                  </a:lnTo>
                  <a:lnTo>
                    <a:pt x="778" y="80"/>
                  </a:lnTo>
                  <a:lnTo>
                    <a:pt x="775" y="79"/>
                  </a:lnTo>
                  <a:lnTo>
                    <a:pt x="773" y="76"/>
                  </a:lnTo>
                  <a:lnTo>
                    <a:pt x="770" y="75"/>
                  </a:lnTo>
                  <a:lnTo>
                    <a:pt x="770" y="75"/>
                  </a:lnTo>
                  <a:lnTo>
                    <a:pt x="766" y="74"/>
                  </a:lnTo>
                  <a:lnTo>
                    <a:pt x="765" y="73"/>
                  </a:lnTo>
                  <a:lnTo>
                    <a:pt x="765" y="69"/>
                  </a:lnTo>
                  <a:lnTo>
                    <a:pt x="765" y="69"/>
                  </a:lnTo>
                  <a:lnTo>
                    <a:pt x="763" y="66"/>
                  </a:lnTo>
                  <a:lnTo>
                    <a:pt x="762" y="64"/>
                  </a:lnTo>
                  <a:lnTo>
                    <a:pt x="762" y="64"/>
                  </a:lnTo>
                  <a:lnTo>
                    <a:pt x="762" y="59"/>
                  </a:lnTo>
                  <a:lnTo>
                    <a:pt x="760" y="54"/>
                  </a:lnTo>
                  <a:lnTo>
                    <a:pt x="759" y="49"/>
                  </a:lnTo>
                  <a:lnTo>
                    <a:pt x="759" y="44"/>
                  </a:lnTo>
                  <a:lnTo>
                    <a:pt x="759" y="44"/>
                  </a:lnTo>
                  <a:lnTo>
                    <a:pt x="754" y="43"/>
                  </a:lnTo>
                  <a:lnTo>
                    <a:pt x="754" y="43"/>
                  </a:lnTo>
                  <a:lnTo>
                    <a:pt x="753" y="47"/>
                  </a:lnTo>
                  <a:lnTo>
                    <a:pt x="752" y="49"/>
                  </a:lnTo>
                  <a:lnTo>
                    <a:pt x="752" y="49"/>
                  </a:lnTo>
                  <a:lnTo>
                    <a:pt x="752" y="54"/>
                  </a:lnTo>
                  <a:lnTo>
                    <a:pt x="754" y="59"/>
                  </a:lnTo>
                  <a:lnTo>
                    <a:pt x="758" y="66"/>
                  </a:lnTo>
                  <a:lnTo>
                    <a:pt x="762" y="75"/>
                  </a:lnTo>
                  <a:lnTo>
                    <a:pt x="763" y="80"/>
                  </a:lnTo>
                  <a:lnTo>
                    <a:pt x="764" y="85"/>
                  </a:lnTo>
                  <a:lnTo>
                    <a:pt x="764" y="85"/>
                  </a:lnTo>
                  <a:lnTo>
                    <a:pt x="763" y="90"/>
                  </a:lnTo>
                  <a:lnTo>
                    <a:pt x="763" y="94"/>
                  </a:lnTo>
                  <a:lnTo>
                    <a:pt x="759" y="102"/>
                  </a:lnTo>
                  <a:lnTo>
                    <a:pt x="759" y="102"/>
                  </a:lnTo>
                  <a:lnTo>
                    <a:pt x="763" y="100"/>
                  </a:lnTo>
                  <a:lnTo>
                    <a:pt x="765" y="96"/>
                  </a:lnTo>
                  <a:lnTo>
                    <a:pt x="768" y="94"/>
                  </a:lnTo>
                  <a:lnTo>
                    <a:pt x="771" y="92"/>
                  </a:lnTo>
                  <a:lnTo>
                    <a:pt x="771" y="92"/>
                  </a:lnTo>
                  <a:lnTo>
                    <a:pt x="775" y="94"/>
                  </a:lnTo>
                  <a:lnTo>
                    <a:pt x="778" y="96"/>
                  </a:lnTo>
                  <a:lnTo>
                    <a:pt x="778" y="96"/>
                  </a:lnTo>
                  <a:lnTo>
                    <a:pt x="780" y="92"/>
                  </a:lnTo>
                  <a:lnTo>
                    <a:pt x="783" y="90"/>
                  </a:lnTo>
                  <a:lnTo>
                    <a:pt x="786" y="87"/>
                  </a:lnTo>
                  <a:lnTo>
                    <a:pt x="791" y="87"/>
                  </a:lnTo>
                  <a:lnTo>
                    <a:pt x="791" y="87"/>
                  </a:lnTo>
                  <a:lnTo>
                    <a:pt x="794" y="87"/>
                  </a:lnTo>
                  <a:lnTo>
                    <a:pt x="796" y="89"/>
                  </a:lnTo>
                  <a:lnTo>
                    <a:pt x="797" y="90"/>
                  </a:lnTo>
                  <a:lnTo>
                    <a:pt x="800" y="91"/>
                  </a:lnTo>
                  <a:lnTo>
                    <a:pt x="800" y="91"/>
                  </a:lnTo>
                  <a:lnTo>
                    <a:pt x="804" y="90"/>
                  </a:lnTo>
                  <a:lnTo>
                    <a:pt x="805" y="86"/>
                  </a:lnTo>
                  <a:lnTo>
                    <a:pt x="808" y="79"/>
                  </a:lnTo>
                  <a:lnTo>
                    <a:pt x="808" y="79"/>
                  </a:lnTo>
                  <a:lnTo>
                    <a:pt x="811" y="76"/>
                  </a:lnTo>
                  <a:lnTo>
                    <a:pt x="813" y="76"/>
                  </a:lnTo>
                  <a:lnTo>
                    <a:pt x="817" y="75"/>
                  </a:lnTo>
                  <a:lnTo>
                    <a:pt x="820" y="73"/>
                  </a:lnTo>
                  <a:lnTo>
                    <a:pt x="820" y="73"/>
                  </a:lnTo>
                  <a:lnTo>
                    <a:pt x="823" y="68"/>
                  </a:lnTo>
                  <a:lnTo>
                    <a:pt x="826" y="66"/>
                  </a:lnTo>
                  <a:lnTo>
                    <a:pt x="828" y="64"/>
                  </a:lnTo>
                  <a:lnTo>
                    <a:pt x="828" y="64"/>
                  </a:lnTo>
                  <a:lnTo>
                    <a:pt x="827" y="66"/>
                  </a:lnTo>
                  <a:lnTo>
                    <a:pt x="827" y="69"/>
                  </a:lnTo>
                  <a:lnTo>
                    <a:pt x="826" y="71"/>
                  </a:lnTo>
                  <a:lnTo>
                    <a:pt x="825" y="75"/>
                  </a:lnTo>
                  <a:lnTo>
                    <a:pt x="825" y="75"/>
                  </a:lnTo>
                  <a:lnTo>
                    <a:pt x="826" y="78"/>
                  </a:lnTo>
                  <a:lnTo>
                    <a:pt x="826" y="81"/>
                  </a:lnTo>
                  <a:lnTo>
                    <a:pt x="827" y="85"/>
                  </a:lnTo>
                  <a:lnTo>
                    <a:pt x="828" y="87"/>
                  </a:lnTo>
                  <a:lnTo>
                    <a:pt x="828" y="87"/>
                  </a:lnTo>
                  <a:lnTo>
                    <a:pt x="827" y="90"/>
                  </a:lnTo>
                  <a:lnTo>
                    <a:pt x="826" y="91"/>
                  </a:lnTo>
                  <a:lnTo>
                    <a:pt x="826" y="92"/>
                  </a:lnTo>
                  <a:lnTo>
                    <a:pt x="825" y="95"/>
                  </a:lnTo>
                  <a:lnTo>
                    <a:pt x="825" y="95"/>
                  </a:lnTo>
                  <a:lnTo>
                    <a:pt x="826" y="97"/>
                  </a:lnTo>
                  <a:lnTo>
                    <a:pt x="827" y="99"/>
                  </a:lnTo>
                  <a:lnTo>
                    <a:pt x="829" y="100"/>
                  </a:lnTo>
                  <a:lnTo>
                    <a:pt x="832" y="102"/>
                  </a:lnTo>
                  <a:lnTo>
                    <a:pt x="832" y="102"/>
                  </a:lnTo>
                  <a:lnTo>
                    <a:pt x="833" y="106"/>
                  </a:lnTo>
                  <a:lnTo>
                    <a:pt x="834" y="110"/>
                  </a:lnTo>
                  <a:lnTo>
                    <a:pt x="834" y="117"/>
                  </a:lnTo>
                  <a:lnTo>
                    <a:pt x="838" y="118"/>
                  </a:lnTo>
                  <a:lnTo>
                    <a:pt x="838" y="118"/>
                  </a:lnTo>
                  <a:lnTo>
                    <a:pt x="841" y="111"/>
                  </a:lnTo>
                  <a:lnTo>
                    <a:pt x="839" y="107"/>
                  </a:lnTo>
                  <a:lnTo>
                    <a:pt x="838" y="103"/>
                  </a:lnTo>
                  <a:lnTo>
                    <a:pt x="838" y="103"/>
                  </a:lnTo>
                  <a:lnTo>
                    <a:pt x="846" y="101"/>
                  </a:lnTo>
                  <a:lnTo>
                    <a:pt x="850" y="97"/>
                  </a:lnTo>
                  <a:lnTo>
                    <a:pt x="850" y="97"/>
                  </a:lnTo>
                  <a:lnTo>
                    <a:pt x="841" y="96"/>
                  </a:lnTo>
                  <a:lnTo>
                    <a:pt x="841" y="96"/>
                  </a:lnTo>
                  <a:lnTo>
                    <a:pt x="839" y="90"/>
                  </a:lnTo>
                  <a:lnTo>
                    <a:pt x="839" y="90"/>
                  </a:lnTo>
                  <a:lnTo>
                    <a:pt x="847" y="89"/>
                  </a:lnTo>
                  <a:lnTo>
                    <a:pt x="853" y="87"/>
                  </a:lnTo>
                  <a:lnTo>
                    <a:pt x="848" y="86"/>
                  </a:lnTo>
                  <a:lnTo>
                    <a:pt x="848" y="86"/>
                  </a:lnTo>
                  <a:lnTo>
                    <a:pt x="852" y="81"/>
                  </a:lnTo>
                  <a:lnTo>
                    <a:pt x="853" y="79"/>
                  </a:lnTo>
                  <a:lnTo>
                    <a:pt x="854" y="75"/>
                  </a:lnTo>
                  <a:lnTo>
                    <a:pt x="854" y="75"/>
                  </a:lnTo>
                  <a:lnTo>
                    <a:pt x="860" y="71"/>
                  </a:lnTo>
                  <a:lnTo>
                    <a:pt x="860" y="71"/>
                  </a:lnTo>
                  <a:lnTo>
                    <a:pt x="864" y="76"/>
                  </a:lnTo>
                  <a:lnTo>
                    <a:pt x="864" y="76"/>
                  </a:lnTo>
                  <a:lnTo>
                    <a:pt x="869" y="74"/>
                  </a:lnTo>
                  <a:lnTo>
                    <a:pt x="873" y="71"/>
                  </a:lnTo>
                  <a:lnTo>
                    <a:pt x="873" y="71"/>
                  </a:lnTo>
                  <a:lnTo>
                    <a:pt x="876" y="76"/>
                  </a:lnTo>
                  <a:lnTo>
                    <a:pt x="883" y="80"/>
                  </a:lnTo>
                  <a:lnTo>
                    <a:pt x="883" y="85"/>
                  </a:lnTo>
                  <a:lnTo>
                    <a:pt x="883" y="85"/>
                  </a:lnTo>
                  <a:lnTo>
                    <a:pt x="876" y="84"/>
                  </a:lnTo>
                  <a:lnTo>
                    <a:pt x="876" y="84"/>
                  </a:lnTo>
                  <a:lnTo>
                    <a:pt x="875" y="90"/>
                  </a:lnTo>
                  <a:lnTo>
                    <a:pt x="875" y="95"/>
                  </a:lnTo>
                  <a:lnTo>
                    <a:pt x="875" y="95"/>
                  </a:lnTo>
                  <a:lnTo>
                    <a:pt x="875" y="97"/>
                  </a:lnTo>
                  <a:lnTo>
                    <a:pt x="873" y="100"/>
                  </a:lnTo>
                  <a:lnTo>
                    <a:pt x="871" y="102"/>
                  </a:lnTo>
                  <a:lnTo>
                    <a:pt x="871" y="105"/>
                  </a:lnTo>
                  <a:lnTo>
                    <a:pt x="871" y="105"/>
                  </a:lnTo>
                  <a:lnTo>
                    <a:pt x="871" y="108"/>
                  </a:lnTo>
                  <a:lnTo>
                    <a:pt x="873" y="112"/>
                  </a:lnTo>
                  <a:lnTo>
                    <a:pt x="874" y="116"/>
                  </a:lnTo>
                  <a:lnTo>
                    <a:pt x="873" y="120"/>
                  </a:lnTo>
                  <a:lnTo>
                    <a:pt x="871" y="116"/>
                  </a:lnTo>
                  <a:lnTo>
                    <a:pt x="871" y="116"/>
                  </a:lnTo>
                  <a:lnTo>
                    <a:pt x="868" y="120"/>
                  </a:lnTo>
                  <a:lnTo>
                    <a:pt x="865" y="124"/>
                  </a:lnTo>
                  <a:lnTo>
                    <a:pt x="865" y="124"/>
                  </a:lnTo>
                  <a:lnTo>
                    <a:pt x="859" y="122"/>
                  </a:lnTo>
                  <a:lnTo>
                    <a:pt x="854" y="120"/>
                  </a:lnTo>
                  <a:lnTo>
                    <a:pt x="854" y="120"/>
                  </a:lnTo>
                  <a:lnTo>
                    <a:pt x="853" y="123"/>
                  </a:lnTo>
                  <a:lnTo>
                    <a:pt x="853" y="127"/>
                  </a:lnTo>
                  <a:lnTo>
                    <a:pt x="853" y="131"/>
                  </a:lnTo>
                  <a:lnTo>
                    <a:pt x="852" y="134"/>
                  </a:lnTo>
                  <a:lnTo>
                    <a:pt x="852" y="134"/>
                  </a:lnTo>
                  <a:lnTo>
                    <a:pt x="844" y="144"/>
                  </a:lnTo>
                  <a:lnTo>
                    <a:pt x="837" y="153"/>
                  </a:lnTo>
                  <a:lnTo>
                    <a:pt x="828" y="159"/>
                  </a:lnTo>
                  <a:lnTo>
                    <a:pt x="817" y="164"/>
                  </a:lnTo>
                  <a:lnTo>
                    <a:pt x="817" y="164"/>
                  </a:lnTo>
                  <a:lnTo>
                    <a:pt x="815" y="162"/>
                  </a:lnTo>
                  <a:lnTo>
                    <a:pt x="812" y="159"/>
                  </a:lnTo>
                  <a:lnTo>
                    <a:pt x="810" y="157"/>
                  </a:lnTo>
                  <a:lnTo>
                    <a:pt x="808" y="153"/>
                  </a:lnTo>
                  <a:lnTo>
                    <a:pt x="808" y="153"/>
                  </a:lnTo>
                  <a:lnTo>
                    <a:pt x="806" y="157"/>
                  </a:lnTo>
                  <a:lnTo>
                    <a:pt x="804" y="159"/>
                  </a:lnTo>
                  <a:lnTo>
                    <a:pt x="801" y="162"/>
                  </a:lnTo>
                  <a:lnTo>
                    <a:pt x="797" y="163"/>
                  </a:lnTo>
                  <a:lnTo>
                    <a:pt x="797" y="163"/>
                  </a:lnTo>
                  <a:lnTo>
                    <a:pt x="794" y="162"/>
                  </a:lnTo>
                  <a:lnTo>
                    <a:pt x="792" y="160"/>
                  </a:lnTo>
                  <a:lnTo>
                    <a:pt x="791" y="157"/>
                  </a:lnTo>
                  <a:lnTo>
                    <a:pt x="790" y="153"/>
                  </a:lnTo>
                  <a:lnTo>
                    <a:pt x="790" y="153"/>
                  </a:lnTo>
                  <a:lnTo>
                    <a:pt x="791" y="152"/>
                  </a:lnTo>
                  <a:lnTo>
                    <a:pt x="792" y="149"/>
                  </a:lnTo>
                  <a:lnTo>
                    <a:pt x="796" y="147"/>
                  </a:lnTo>
                  <a:lnTo>
                    <a:pt x="796" y="147"/>
                  </a:lnTo>
                  <a:lnTo>
                    <a:pt x="794" y="144"/>
                  </a:lnTo>
                  <a:lnTo>
                    <a:pt x="791" y="144"/>
                  </a:lnTo>
                  <a:lnTo>
                    <a:pt x="790" y="143"/>
                  </a:lnTo>
                  <a:lnTo>
                    <a:pt x="790" y="143"/>
                  </a:lnTo>
                  <a:lnTo>
                    <a:pt x="787" y="144"/>
                  </a:lnTo>
                  <a:lnTo>
                    <a:pt x="785" y="144"/>
                  </a:lnTo>
                  <a:lnTo>
                    <a:pt x="784" y="147"/>
                  </a:lnTo>
                  <a:lnTo>
                    <a:pt x="784" y="149"/>
                  </a:lnTo>
                  <a:lnTo>
                    <a:pt x="784" y="149"/>
                  </a:lnTo>
                  <a:lnTo>
                    <a:pt x="784" y="150"/>
                  </a:lnTo>
                  <a:lnTo>
                    <a:pt x="785" y="152"/>
                  </a:lnTo>
                  <a:lnTo>
                    <a:pt x="789" y="154"/>
                  </a:lnTo>
                  <a:lnTo>
                    <a:pt x="789" y="163"/>
                  </a:lnTo>
                  <a:lnTo>
                    <a:pt x="781" y="163"/>
                  </a:lnTo>
                  <a:lnTo>
                    <a:pt x="781" y="163"/>
                  </a:lnTo>
                  <a:lnTo>
                    <a:pt x="776" y="160"/>
                  </a:lnTo>
                  <a:lnTo>
                    <a:pt x="774" y="159"/>
                  </a:lnTo>
                  <a:lnTo>
                    <a:pt x="771" y="159"/>
                  </a:lnTo>
                  <a:lnTo>
                    <a:pt x="771" y="159"/>
                  </a:lnTo>
                  <a:lnTo>
                    <a:pt x="768" y="160"/>
                  </a:lnTo>
                  <a:lnTo>
                    <a:pt x="764" y="162"/>
                  </a:lnTo>
                  <a:lnTo>
                    <a:pt x="762" y="164"/>
                  </a:lnTo>
                  <a:lnTo>
                    <a:pt x="758" y="165"/>
                  </a:lnTo>
                  <a:lnTo>
                    <a:pt x="758" y="165"/>
                  </a:lnTo>
                  <a:lnTo>
                    <a:pt x="749" y="164"/>
                  </a:lnTo>
                  <a:lnTo>
                    <a:pt x="744" y="163"/>
                  </a:lnTo>
                  <a:lnTo>
                    <a:pt x="741" y="160"/>
                  </a:lnTo>
                  <a:lnTo>
                    <a:pt x="741" y="160"/>
                  </a:lnTo>
                  <a:lnTo>
                    <a:pt x="737" y="165"/>
                  </a:lnTo>
                  <a:lnTo>
                    <a:pt x="737" y="165"/>
                  </a:lnTo>
                  <a:lnTo>
                    <a:pt x="744" y="169"/>
                  </a:lnTo>
                  <a:lnTo>
                    <a:pt x="752" y="171"/>
                  </a:lnTo>
                  <a:lnTo>
                    <a:pt x="759" y="173"/>
                  </a:lnTo>
                  <a:lnTo>
                    <a:pt x="769" y="171"/>
                  </a:lnTo>
                  <a:lnTo>
                    <a:pt x="769" y="171"/>
                  </a:lnTo>
                  <a:lnTo>
                    <a:pt x="769" y="175"/>
                  </a:lnTo>
                  <a:lnTo>
                    <a:pt x="771" y="176"/>
                  </a:lnTo>
                  <a:lnTo>
                    <a:pt x="774" y="178"/>
                  </a:lnTo>
                  <a:lnTo>
                    <a:pt x="776" y="179"/>
                  </a:lnTo>
                  <a:lnTo>
                    <a:pt x="776" y="179"/>
                  </a:lnTo>
                  <a:lnTo>
                    <a:pt x="792" y="178"/>
                  </a:lnTo>
                  <a:lnTo>
                    <a:pt x="792" y="178"/>
                  </a:lnTo>
                  <a:lnTo>
                    <a:pt x="799" y="176"/>
                  </a:lnTo>
                  <a:lnTo>
                    <a:pt x="799" y="176"/>
                  </a:lnTo>
                  <a:lnTo>
                    <a:pt x="802" y="183"/>
                  </a:lnTo>
                  <a:lnTo>
                    <a:pt x="802" y="183"/>
                  </a:lnTo>
                  <a:lnTo>
                    <a:pt x="797" y="187"/>
                  </a:lnTo>
                  <a:lnTo>
                    <a:pt x="791" y="191"/>
                  </a:lnTo>
                  <a:lnTo>
                    <a:pt x="787" y="195"/>
                  </a:lnTo>
                  <a:lnTo>
                    <a:pt x="786" y="197"/>
                  </a:lnTo>
                  <a:lnTo>
                    <a:pt x="785" y="201"/>
                  </a:lnTo>
                  <a:lnTo>
                    <a:pt x="785" y="201"/>
                  </a:lnTo>
                  <a:lnTo>
                    <a:pt x="785" y="204"/>
                  </a:lnTo>
                  <a:lnTo>
                    <a:pt x="784" y="206"/>
                  </a:lnTo>
                  <a:lnTo>
                    <a:pt x="784" y="206"/>
                  </a:lnTo>
                  <a:lnTo>
                    <a:pt x="792" y="207"/>
                  </a:lnTo>
                  <a:lnTo>
                    <a:pt x="792" y="213"/>
                  </a:lnTo>
                  <a:lnTo>
                    <a:pt x="792" y="213"/>
                  </a:lnTo>
                  <a:lnTo>
                    <a:pt x="783" y="222"/>
                  </a:lnTo>
                  <a:lnTo>
                    <a:pt x="778" y="226"/>
                  </a:lnTo>
                  <a:lnTo>
                    <a:pt x="775" y="227"/>
                  </a:lnTo>
                  <a:lnTo>
                    <a:pt x="771" y="227"/>
                  </a:lnTo>
                  <a:lnTo>
                    <a:pt x="771" y="227"/>
                  </a:lnTo>
                  <a:lnTo>
                    <a:pt x="770" y="227"/>
                  </a:lnTo>
                  <a:lnTo>
                    <a:pt x="769" y="226"/>
                  </a:lnTo>
                  <a:lnTo>
                    <a:pt x="766" y="222"/>
                  </a:lnTo>
                  <a:lnTo>
                    <a:pt x="760" y="225"/>
                  </a:lnTo>
                  <a:lnTo>
                    <a:pt x="760" y="225"/>
                  </a:lnTo>
                  <a:lnTo>
                    <a:pt x="759" y="221"/>
                  </a:lnTo>
                  <a:lnTo>
                    <a:pt x="755" y="218"/>
                  </a:lnTo>
                  <a:lnTo>
                    <a:pt x="753" y="217"/>
                  </a:lnTo>
                  <a:lnTo>
                    <a:pt x="749" y="218"/>
                  </a:lnTo>
                  <a:lnTo>
                    <a:pt x="749" y="218"/>
                  </a:lnTo>
                  <a:lnTo>
                    <a:pt x="757" y="225"/>
                  </a:lnTo>
                  <a:lnTo>
                    <a:pt x="762" y="231"/>
                  </a:lnTo>
                  <a:lnTo>
                    <a:pt x="766" y="236"/>
                  </a:lnTo>
                  <a:lnTo>
                    <a:pt x="770" y="237"/>
                  </a:lnTo>
                  <a:lnTo>
                    <a:pt x="774" y="237"/>
                  </a:lnTo>
                  <a:lnTo>
                    <a:pt x="774" y="237"/>
                  </a:lnTo>
                  <a:lnTo>
                    <a:pt x="780" y="237"/>
                  </a:lnTo>
                  <a:lnTo>
                    <a:pt x="786" y="236"/>
                  </a:lnTo>
                  <a:lnTo>
                    <a:pt x="791" y="233"/>
                  </a:lnTo>
                  <a:lnTo>
                    <a:pt x="796" y="229"/>
                  </a:lnTo>
                  <a:lnTo>
                    <a:pt x="801" y="225"/>
                  </a:lnTo>
                  <a:lnTo>
                    <a:pt x="804" y="220"/>
                  </a:lnTo>
                  <a:lnTo>
                    <a:pt x="806" y="215"/>
                  </a:lnTo>
                  <a:lnTo>
                    <a:pt x="808" y="208"/>
                  </a:lnTo>
                  <a:lnTo>
                    <a:pt x="813" y="208"/>
                  </a:lnTo>
                  <a:lnTo>
                    <a:pt x="813" y="208"/>
                  </a:lnTo>
                  <a:lnTo>
                    <a:pt x="815" y="216"/>
                  </a:lnTo>
                  <a:lnTo>
                    <a:pt x="813" y="222"/>
                  </a:lnTo>
                  <a:lnTo>
                    <a:pt x="813" y="222"/>
                  </a:lnTo>
                  <a:lnTo>
                    <a:pt x="815" y="223"/>
                  </a:lnTo>
                  <a:lnTo>
                    <a:pt x="816" y="223"/>
                  </a:lnTo>
                  <a:lnTo>
                    <a:pt x="820" y="222"/>
                  </a:lnTo>
                  <a:lnTo>
                    <a:pt x="823" y="218"/>
                  </a:lnTo>
                  <a:lnTo>
                    <a:pt x="825" y="215"/>
                  </a:lnTo>
                  <a:lnTo>
                    <a:pt x="825" y="215"/>
                  </a:lnTo>
                  <a:lnTo>
                    <a:pt x="829" y="217"/>
                  </a:lnTo>
                  <a:lnTo>
                    <a:pt x="831" y="220"/>
                  </a:lnTo>
                  <a:lnTo>
                    <a:pt x="832" y="222"/>
                  </a:lnTo>
                  <a:lnTo>
                    <a:pt x="832" y="222"/>
                  </a:lnTo>
                  <a:lnTo>
                    <a:pt x="831" y="228"/>
                  </a:lnTo>
                  <a:lnTo>
                    <a:pt x="829" y="234"/>
                  </a:lnTo>
                  <a:lnTo>
                    <a:pt x="827" y="239"/>
                  </a:lnTo>
                  <a:lnTo>
                    <a:pt x="823" y="244"/>
                  </a:lnTo>
                  <a:lnTo>
                    <a:pt x="818" y="248"/>
                  </a:lnTo>
                  <a:lnTo>
                    <a:pt x="813" y="252"/>
                  </a:lnTo>
                  <a:lnTo>
                    <a:pt x="807" y="254"/>
                  </a:lnTo>
                  <a:lnTo>
                    <a:pt x="801" y="255"/>
                  </a:lnTo>
                  <a:lnTo>
                    <a:pt x="801" y="255"/>
                  </a:lnTo>
                  <a:lnTo>
                    <a:pt x="800" y="248"/>
                  </a:lnTo>
                  <a:lnTo>
                    <a:pt x="800" y="248"/>
                  </a:lnTo>
                  <a:lnTo>
                    <a:pt x="794" y="248"/>
                  </a:lnTo>
                  <a:lnTo>
                    <a:pt x="789" y="248"/>
                  </a:lnTo>
                  <a:lnTo>
                    <a:pt x="789" y="248"/>
                  </a:lnTo>
                  <a:lnTo>
                    <a:pt x="785" y="249"/>
                  </a:lnTo>
                  <a:lnTo>
                    <a:pt x="783" y="250"/>
                  </a:lnTo>
                  <a:lnTo>
                    <a:pt x="779" y="255"/>
                  </a:lnTo>
                  <a:lnTo>
                    <a:pt x="787" y="255"/>
                  </a:lnTo>
                  <a:lnTo>
                    <a:pt x="787" y="255"/>
                  </a:lnTo>
                  <a:lnTo>
                    <a:pt x="794" y="254"/>
                  </a:lnTo>
                  <a:lnTo>
                    <a:pt x="794" y="254"/>
                  </a:lnTo>
                  <a:lnTo>
                    <a:pt x="795" y="258"/>
                  </a:lnTo>
                  <a:lnTo>
                    <a:pt x="795" y="258"/>
                  </a:lnTo>
                  <a:lnTo>
                    <a:pt x="795" y="262"/>
                  </a:lnTo>
                  <a:lnTo>
                    <a:pt x="792" y="263"/>
                  </a:lnTo>
                  <a:lnTo>
                    <a:pt x="787" y="264"/>
                  </a:lnTo>
                  <a:lnTo>
                    <a:pt x="780" y="264"/>
                  </a:lnTo>
                  <a:lnTo>
                    <a:pt x="774" y="265"/>
                  </a:lnTo>
                  <a:lnTo>
                    <a:pt x="774" y="265"/>
                  </a:lnTo>
                  <a:lnTo>
                    <a:pt x="770" y="268"/>
                  </a:lnTo>
                  <a:lnTo>
                    <a:pt x="769" y="272"/>
                  </a:lnTo>
                  <a:lnTo>
                    <a:pt x="766" y="274"/>
                  </a:lnTo>
                  <a:lnTo>
                    <a:pt x="765" y="275"/>
                  </a:lnTo>
                  <a:lnTo>
                    <a:pt x="764" y="275"/>
                  </a:lnTo>
                  <a:lnTo>
                    <a:pt x="764" y="275"/>
                  </a:lnTo>
                  <a:lnTo>
                    <a:pt x="760" y="275"/>
                  </a:lnTo>
                  <a:lnTo>
                    <a:pt x="759" y="273"/>
                  </a:lnTo>
                  <a:lnTo>
                    <a:pt x="757" y="272"/>
                  </a:lnTo>
                  <a:lnTo>
                    <a:pt x="754" y="270"/>
                  </a:lnTo>
                  <a:lnTo>
                    <a:pt x="754" y="270"/>
                  </a:lnTo>
                  <a:lnTo>
                    <a:pt x="750" y="275"/>
                  </a:lnTo>
                  <a:lnTo>
                    <a:pt x="748" y="281"/>
                  </a:lnTo>
                  <a:lnTo>
                    <a:pt x="744" y="286"/>
                  </a:lnTo>
                  <a:lnTo>
                    <a:pt x="743" y="288"/>
                  </a:lnTo>
                  <a:lnTo>
                    <a:pt x="739" y="289"/>
                  </a:lnTo>
                  <a:lnTo>
                    <a:pt x="739" y="289"/>
                  </a:lnTo>
                  <a:lnTo>
                    <a:pt x="738" y="288"/>
                  </a:lnTo>
                  <a:lnTo>
                    <a:pt x="737" y="286"/>
                  </a:lnTo>
                  <a:lnTo>
                    <a:pt x="736" y="284"/>
                  </a:lnTo>
                  <a:lnTo>
                    <a:pt x="734" y="281"/>
                  </a:lnTo>
                  <a:lnTo>
                    <a:pt x="734" y="281"/>
                  </a:lnTo>
                  <a:lnTo>
                    <a:pt x="729" y="276"/>
                  </a:lnTo>
                  <a:lnTo>
                    <a:pt x="723" y="272"/>
                  </a:lnTo>
                  <a:lnTo>
                    <a:pt x="723" y="272"/>
                  </a:lnTo>
                  <a:lnTo>
                    <a:pt x="721" y="274"/>
                  </a:lnTo>
                  <a:lnTo>
                    <a:pt x="720" y="275"/>
                  </a:lnTo>
                  <a:lnTo>
                    <a:pt x="720" y="275"/>
                  </a:lnTo>
                  <a:lnTo>
                    <a:pt x="721" y="278"/>
                  </a:lnTo>
                  <a:lnTo>
                    <a:pt x="722" y="280"/>
                  </a:lnTo>
                  <a:lnTo>
                    <a:pt x="726" y="285"/>
                  </a:lnTo>
                  <a:lnTo>
                    <a:pt x="729" y="289"/>
                  </a:lnTo>
                  <a:lnTo>
                    <a:pt x="732" y="291"/>
                  </a:lnTo>
                  <a:lnTo>
                    <a:pt x="732" y="295"/>
                  </a:lnTo>
                  <a:lnTo>
                    <a:pt x="732" y="295"/>
                  </a:lnTo>
                  <a:lnTo>
                    <a:pt x="732" y="299"/>
                  </a:lnTo>
                  <a:lnTo>
                    <a:pt x="729" y="302"/>
                  </a:lnTo>
                  <a:lnTo>
                    <a:pt x="728" y="305"/>
                  </a:lnTo>
                  <a:lnTo>
                    <a:pt x="726" y="307"/>
                  </a:lnTo>
                  <a:lnTo>
                    <a:pt x="718" y="312"/>
                  </a:lnTo>
                  <a:lnTo>
                    <a:pt x="712" y="317"/>
                  </a:lnTo>
                  <a:lnTo>
                    <a:pt x="712" y="317"/>
                  </a:lnTo>
                  <a:lnTo>
                    <a:pt x="707" y="322"/>
                  </a:lnTo>
                  <a:lnTo>
                    <a:pt x="705" y="325"/>
                  </a:lnTo>
                  <a:lnTo>
                    <a:pt x="703" y="328"/>
                  </a:lnTo>
                  <a:lnTo>
                    <a:pt x="703" y="328"/>
                  </a:lnTo>
                  <a:lnTo>
                    <a:pt x="701" y="331"/>
                  </a:lnTo>
                  <a:lnTo>
                    <a:pt x="700" y="333"/>
                  </a:lnTo>
                  <a:lnTo>
                    <a:pt x="697" y="339"/>
                  </a:lnTo>
                  <a:lnTo>
                    <a:pt x="697" y="339"/>
                  </a:lnTo>
                  <a:lnTo>
                    <a:pt x="695" y="343"/>
                  </a:lnTo>
                  <a:lnTo>
                    <a:pt x="692" y="347"/>
                  </a:lnTo>
                  <a:lnTo>
                    <a:pt x="690" y="351"/>
                  </a:lnTo>
                  <a:lnTo>
                    <a:pt x="689" y="356"/>
                  </a:lnTo>
                  <a:lnTo>
                    <a:pt x="689" y="356"/>
                  </a:lnTo>
                  <a:lnTo>
                    <a:pt x="689" y="359"/>
                  </a:lnTo>
                  <a:lnTo>
                    <a:pt x="691" y="362"/>
                  </a:lnTo>
                  <a:lnTo>
                    <a:pt x="694" y="364"/>
                  </a:lnTo>
                  <a:lnTo>
                    <a:pt x="697" y="364"/>
                  </a:lnTo>
                  <a:lnTo>
                    <a:pt x="697" y="364"/>
                  </a:lnTo>
                  <a:lnTo>
                    <a:pt x="700" y="370"/>
                  </a:lnTo>
                  <a:lnTo>
                    <a:pt x="700" y="370"/>
                  </a:lnTo>
                  <a:lnTo>
                    <a:pt x="690" y="372"/>
                  </a:lnTo>
                  <a:lnTo>
                    <a:pt x="690" y="372"/>
                  </a:lnTo>
                  <a:lnTo>
                    <a:pt x="689" y="379"/>
                  </a:lnTo>
                  <a:lnTo>
                    <a:pt x="685" y="384"/>
                  </a:lnTo>
                  <a:lnTo>
                    <a:pt x="685" y="384"/>
                  </a:lnTo>
                  <a:lnTo>
                    <a:pt x="684" y="378"/>
                  </a:lnTo>
                  <a:lnTo>
                    <a:pt x="684" y="372"/>
                  </a:lnTo>
                  <a:lnTo>
                    <a:pt x="684" y="372"/>
                  </a:lnTo>
                  <a:lnTo>
                    <a:pt x="682" y="363"/>
                  </a:lnTo>
                  <a:lnTo>
                    <a:pt x="681" y="356"/>
                  </a:lnTo>
                  <a:lnTo>
                    <a:pt x="677" y="349"/>
                  </a:lnTo>
                  <a:lnTo>
                    <a:pt x="674" y="342"/>
                  </a:lnTo>
                  <a:lnTo>
                    <a:pt x="674" y="342"/>
                  </a:lnTo>
                  <a:lnTo>
                    <a:pt x="673" y="349"/>
                  </a:lnTo>
                  <a:lnTo>
                    <a:pt x="673" y="349"/>
                  </a:lnTo>
                  <a:lnTo>
                    <a:pt x="674" y="353"/>
                  </a:lnTo>
                  <a:lnTo>
                    <a:pt x="675" y="356"/>
                  </a:lnTo>
                  <a:lnTo>
                    <a:pt x="676" y="359"/>
                  </a:lnTo>
                  <a:lnTo>
                    <a:pt x="677" y="363"/>
                  </a:lnTo>
                  <a:lnTo>
                    <a:pt x="677" y="386"/>
                  </a:lnTo>
                  <a:lnTo>
                    <a:pt x="677" y="386"/>
                  </a:lnTo>
                  <a:lnTo>
                    <a:pt x="677" y="389"/>
                  </a:lnTo>
                  <a:lnTo>
                    <a:pt x="676" y="390"/>
                  </a:lnTo>
                  <a:lnTo>
                    <a:pt x="673" y="394"/>
                  </a:lnTo>
                  <a:lnTo>
                    <a:pt x="668" y="395"/>
                  </a:lnTo>
                  <a:lnTo>
                    <a:pt x="663" y="395"/>
                  </a:lnTo>
                  <a:lnTo>
                    <a:pt x="663" y="395"/>
                  </a:lnTo>
                  <a:lnTo>
                    <a:pt x="658" y="394"/>
                  </a:lnTo>
                  <a:lnTo>
                    <a:pt x="653" y="394"/>
                  </a:lnTo>
                  <a:lnTo>
                    <a:pt x="653" y="394"/>
                  </a:lnTo>
                  <a:lnTo>
                    <a:pt x="649" y="394"/>
                  </a:lnTo>
                  <a:lnTo>
                    <a:pt x="645" y="398"/>
                  </a:lnTo>
                  <a:lnTo>
                    <a:pt x="642" y="400"/>
                  </a:lnTo>
                  <a:lnTo>
                    <a:pt x="638" y="404"/>
                  </a:lnTo>
                  <a:lnTo>
                    <a:pt x="638" y="404"/>
                  </a:lnTo>
                  <a:lnTo>
                    <a:pt x="637" y="402"/>
                  </a:lnTo>
                  <a:lnTo>
                    <a:pt x="633" y="404"/>
                  </a:lnTo>
                  <a:lnTo>
                    <a:pt x="626" y="407"/>
                  </a:lnTo>
                  <a:lnTo>
                    <a:pt x="492" y="295"/>
                  </a:lnTo>
                  <a:lnTo>
                    <a:pt x="372" y="309"/>
                  </a:lnTo>
                  <a:lnTo>
                    <a:pt x="372" y="309"/>
                  </a:lnTo>
                  <a:lnTo>
                    <a:pt x="369" y="300"/>
                  </a:lnTo>
                  <a:lnTo>
                    <a:pt x="366" y="291"/>
                  </a:lnTo>
                  <a:lnTo>
                    <a:pt x="364" y="288"/>
                  </a:lnTo>
                  <a:lnTo>
                    <a:pt x="361" y="285"/>
                  </a:lnTo>
                  <a:lnTo>
                    <a:pt x="357" y="284"/>
                  </a:lnTo>
                  <a:lnTo>
                    <a:pt x="354" y="283"/>
                  </a:lnTo>
                  <a:lnTo>
                    <a:pt x="354" y="283"/>
                  </a:lnTo>
                  <a:lnTo>
                    <a:pt x="350" y="284"/>
                  </a:lnTo>
                  <a:lnTo>
                    <a:pt x="348" y="285"/>
                  </a:lnTo>
                  <a:lnTo>
                    <a:pt x="341" y="290"/>
                  </a:lnTo>
                  <a:lnTo>
                    <a:pt x="341" y="290"/>
                  </a:lnTo>
                  <a:lnTo>
                    <a:pt x="338" y="285"/>
                  </a:lnTo>
                  <a:lnTo>
                    <a:pt x="335" y="280"/>
                  </a:lnTo>
                  <a:lnTo>
                    <a:pt x="187" y="296"/>
                  </a:lnTo>
                  <a:lnTo>
                    <a:pt x="125" y="332"/>
                  </a:lnTo>
                  <a:lnTo>
                    <a:pt x="0" y="344"/>
                  </a:lnTo>
                  <a:lnTo>
                    <a:pt x="0" y="344"/>
                  </a:lnTo>
                  <a:lnTo>
                    <a:pt x="0" y="332"/>
                  </a:lnTo>
                  <a:lnTo>
                    <a:pt x="0" y="320"/>
                  </a:lnTo>
                  <a:lnTo>
                    <a:pt x="0" y="320"/>
                  </a:lnTo>
                  <a:lnTo>
                    <a:pt x="0" y="314"/>
                  </a:lnTo>
                  <a:lnTo>
                    <a:pt x="2" y="307"/>
                  </a:lnTo>
                  <a:lnTo>
                    <a:pt x="8" y="302"/>
                  </a:lnTo>
                  <a:lnTo>
                    <a:pt x="8" y="302"/>
                  </a:lnTo>
                  <a:lnTo>
                    <a:pt x="15" y="302"/>
                  </a:lnTo>
                  <a:lnTo>
                    <a:pt x="19" y="302"/>
                  </a:lnTo>
                  <a:lnTo>
                    <a:pt x="21" y="301"/>
                  </a:lnTo>
                  <a:lnTo>
                    <a:pt x="21" y="301"/>
                  </a:lnTo>
                  <a:lnTo>
                    <a:pt x="24" y="297"/>
                  </a:lnTo>
                  <a:lnTo>
                    <a:pt x="26" y="294"/>
                  </a:lnTo>
                  <a:lnTo>
                    <a:pt x="26" y="286"/>
                  </a:lnTo>
                  <a:lnTo>
                    <a:pt x="28" y="279"/>
                  </a:lnTo>
                  <a:lnTo>
                    <a:pt x="28" y="275"/>
                  </a:lnTo>
                  <a:lnTo>
                    <a:pt x="30" y="272"/>
                  </a:lnTo>
                  <a:lnTo>
                    <a:pt x="30" y="272"/>
                  </a:lnTo>
                  <a:lnTo>
                    <a:pt x="32" y="269"/>
                  </a:lnTo>
                  <a:lnTo>
                    <a:pt x="36" y="268"/>
                  </a:lnTo>
                  <a:lnTo>
                    <a:pt x="44" y="265"/>
                  </a:lnTo>
                  <a:lnTo>
                    <a:pt x="44" y="265"/>
                  </a:lnTo>
                  <a:lnTo>
                    <a:pt x="51" y="262"/>
                  </a:lnTo>
                  <a:lnTo>
                    <a:pt x="60" y="258"/>
                  </a:lnTo>
                  <a:lnTo>
                    <a:pt x="60" y="258"/>
                  </a:lnTo>
                  <a:lnTo>
                    <a:pt x="67" y="257"/>
                  </a:lnTo>
                  <a:lnTo>
                    <a:pt x="73" y="255"/>
                  </a:lnTo>
                  <a:lnTo>
                    <a:pt x="79" y="254"/>
                  </a:lnTo>
                  <a:lnTo>
                    <a:pt x="82" y="253"/>
                  </a:lnTo>
                  <a:lnTo>
                    <a:pt x="86" y="252"/>
                  </a:lnTo>
                  <a:lnTo>
                    <a:pt x="86" y="252"/>
                  </a:lnTo>
                  <a:lnTo>
                    <a:pt x="89" y="247"/>
                  </a:lnTo>
                  <a:lnTo>
                    <a:pt x="92" y="242"/>
                  </a:lnTo>
                  <a:lnTo>
                    <a:pt x="94" y="237"/>
                  </a:lnTo>
                  <a:lnTo>
                    <a:pt x="98" y="233"/>
                  </a:lnTo>
                  <a:lnTo>
                    <a:pt x="98" y="233"/>
                  </a:lnTo>
                  <a:lnTo>
                    <a:pt x="105" y="227"/>
                  </a:lnTo>
                  <a:lnTo>
                    <a:pt x="112" y="221"/>
                  </a:lnTo>
                  <a:lnTo>
                    <a:pt x="117" y="215"/>
                  </a:lnTo>
                  <a:lnTo>
                    <a:pt x="119" y="206"/>
                  </a:lnTo>
                  <a:lnTo>
                    <a:pt x="119" y="206"/>
                  </a:lnTo>
                  <a:lnTo>
                    <a:pt x="124" y="205"/>
                  </a:lnTo>
                  <a:lnTo>
                    <a:pt x="128" y="204"/>
                  </a:lnTo>
                  <a:lnTo>
                    <a:pt x="131" y="201"/>
                  </a:lnTo>
                  <a:lnTo>
                    <a:pt x="134" y="197"/>
                  </a:lnTo>
                  <a:lnTo>
                    <a:pt x="141" y="191"/>
                  </a:lnTo>
                  <a:lnTo>
                    <a:pt x="145" y="187"/>
                  </a:lnTo>
                  <a:lnTo>
                    <a:pt x="149" y="185"/>
                  </a:lnTo>
                  <a:lnTo>
                    <a:pt x="165" y="189"/>
                  </a:lnTo>
                  <a:lnTo>
                    <a:pt x="165" y="189"/>
                  </a:lnTo>
                  <a:lnTo>
                    <a:pt x="168" y="186"/>
                  </a:lnTo>
                  <a:lnTo>
                    <a:pt x="171" y="183"/>
                  </a:lnTo>
                  <a:lnTo>
                    <a:pt x="177" y="175"/>
                  </a:lnTo>
                  <a:lnTo>
                    <a:pt x="177" y="175"/>
                  </a:lnTo>
                  <a:lnTo>
                    <a:pt x="181" y="171"/>
                  </a:lnTo>
                  <a:lnTo>
                    <a:pt x="186" y="169"/>
                  </a:lnTo>
                  <a:lnTo>
                    <a:pt x="194" y="165"/>
                  </a:lnTo>
                  <a:lnTo>
                    <a:pt x="204" y="164"/>
                  </a:lnTo>
                  <a:lnTo>
                    <a:pt x="214" y="164"/>
                  </a:lnTo>
                  <a:lnTo>
                    <a:pt x="214" y="164"/>
                  </a:lnTo>
                  <a:lnTo>
                    <a:pt x="217" y="163"/>
                  </a:lnTo>
                  <a:lnTo>
                    <a:pt x="219" y="162"/>
                  </a:lnTo>
                  <a:lnTo>
                    <a:pt x="223" y="157"/>
                  </a:lnTo>
                  <a:lnTo>
                    <a:pt x="224" y="150"/>
                  </a:lnTo>
                  <a:lnTo>
                    <a:pt x="226" y="143"/>
                  </a:lnTo>
                  <a:lnTo>
                    <a:pt x="226" y="143"/>
                  </a:lnTo>
                  <a:lnTo>
                    <a:pt x="230" y="139"/>
                  </a:lnTo>
                  <a:lnTo>
                    <a:pt x="233" y="136"/>
                  </a:lnTo>
                  <a:lnTo>
                    <a:pt x="240" y="128"/>
                  </a:lnTo>
                  <a:lnTo>
                    <a:pt x="244" y="124"/>
                  </a:lnTo>
                  <a:lnTo>
                    <a:pt x="246" y="121"/>
                  </a:lnTo>
                  <a:lnTo>
                    <a:pt x="249" y="117"/>
                  </a:lnTo>
                  <a:lnTo>
                    <a:pt x="250" y="112"/>
                  </a:lnTo>
                  <a:lnTo>
                    <a:pt x="250" y="112"/>
                  </a:lnTo>
                  <a:lnTo>
                    <a:pt x="249" y="106"/>
                  </a:lnTo>
                  <a:lnTo>
                    <a:pt x="249" y="106"/>
                  </a:lnTo>
                  <a:lnTo>
                    <a:pt x="287" y="101"/>
                  </a:lnTo>
                  <a:lnTo>
                    <a:pt x="396" y="84"/>
                  </a:lnTo>
                  <a:lnTo>
                    <a:pt x="396" y="84"/>
                  </a:lnTo>
                  <a:lnTo>
                    <a:pt x="485" y="68"/>
                  </a:lnTo>
                  <a:lnTo>
                    <a:pt x="593" y="47"/>
                  </a:lnTo>
                  <a:lnTo>
                    <a:pt x="753" y="14"/>
                  </a:lnTo>
                  <a:lnTo>
                    <a:pt x="753" y="14"/>
                  </a:lnTo>
                  <a:lnTo>
                    <a:pt x="826" y="0"/>
                  </a:lnTo>
                  <a:lnTo>
                    <a:pt x="826" y="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6" name="Freeform 11"/>
            <p:cNvSpPr>
              <a:spLocks/>
            </p:cNvSpPr>
            <p:nvPr/>
          </p:nvSpPr>
          <p:spPr bwMode="auto">
            <a:xfrm>
              <a:off x="5199063" y="4384675"/>
              <a:ext cx="476250" cy="812800"/>
            </a:xfrm>
            <a:custGeom>
              <a:avLst/>
              <a:gdLst>
                <a:gd name="T0" fmla="*/ 133 w 358"/>
                <a:gd name="T1" fmla="*/ 19 h 625"/>
                <a:gd name="T2" fmla="*/ 135 w 358"/>
                <a:gd name="T3" fmla="*/ 29 h 625"/>
                <a:gd name="T4" fmla="*/ 127 w 358"/>
                <a:gd name="T5" fmla="*/ 27 h 625"/>
                <a:gd name="T6" fmla="*/ 115 w 358"/>
                <a:gd name="T7" fmla="*/ 40 h 625"/>
                <a:gd name="T8" fmla="*/ 112 w 358"/>
                <a:gd name="T9" fmla="*/ 49 h 625"/>
                <a:gd name="T10" fmla="*/ 110 w 358"/>
                <a:gd name="T11" fmla="*/ 65 h 625"/>
                <a:gd name="T12" fmla="*/ 103 w 358"/>
                <a:gd name="T13" fmla="*/ 82 h 625"/>
                <a:gd name="T14" fmla="*/ 93 w 358"/>
                <a:gd name="T15" fmla="*/ 93 h 625"/>
                <a:gd name="T16" fmla="*/ 80 w 358"/>
                <a:gd name="T17" fmla="*/ 96 h 625"/>
                <a:gd name="T18" fmla="*/ 67 w 358"/>
                <a:gd name="T19" fmla="*/ 116 h 625"/>
                <a:gd name="T20" fmla="*/ 68 w 358"/>
                <a:gd name="T21" fmla="*/ 128 h 625"/>
                <a:gd name="T22" fmla="*/ 62 w 358"/>
                <a:gd name="T23" fmla="*/ 137 h 625"/>
                <a:gd name="T24" fmla="*/ 55 w 358"/>
                <a:gd name="T25" fmla="*/ 148 h 625"/>
                <a:gd name="T26" fmla="*/ 47 w 358"/>
                <a:gd name="T27" fmla="*/ 142 h 625"/>
                <a:gd name="T28" fmla="*/ 45 w 358"/>
                <a:gd name="T29" fmla="*/ 153 h 625"/>
                <a:gd name="T30" fmla="*/ 49 w 358"/>
                <a:gd name="T31" fmla="*/ 165 h 625"/>
                <a:gd name="T32" fmla="*/ 51 w 358"/>
                <a:gd name="T33" fmla="*/ 180 h 625"/>
                <a:gd name="T34" fmla="*/ 46 w 358"/>
                <a:gd name="T35" fmla="*/ 185 h 625"/>
                <a:gd name="T36" fmla="*/ 40 w 358"/>
                <a:gd name="T37" fmla="*/ 194 h 625"/>
                <a:gd name="T38" fmla="*/ 33 w 358"/>
                <a:gd name="T39" fmla="*/ 210 h 625"/>
                <a:gd name="T40" fmla="*/ 50 w 358"/>
                <a:gd name="T41" fmla="*/ 216 h 625"/>
                <a:gd name="T42" fmla="*/ 44 w 358"/>
                <a:gd name="T43" fmla="*/ 229 h 625"/>
                <a:gd name="T44" fmla="*/ 49 w 358"/>
                <a:gd name="T45" fmla="*/ 248 h 625"/>
                <a:gd name="T46" fmla="*/ 44 w 358"/>
                <a:gd name="T47" fmla="*/ 263 h 625"/>
                <a:gd name="T48" fmla="*/ 47 w 358"/>
                <a:gd name="T49" fmla="*/ 271 h 625"/>
                <a:gd name="T50" fmla="*/ 54 w 358"/>
                <a:gd name="T51" fmla="*/ 285 h 625"/>
                <a:gd name="T52" fmla="*/ 51 w 358"/>
                <a:gd name="T53" fmla="*/ 305 h 625"/>
                <a:gd name="T54" fmla="*/ 52 w 358"/>
                <a:gd name="T55" fmla="*/ 316 h 625"/>
                <a:gd name="T56" fmla="*/ 55 w 358"/>
                <a:gd name="T57" fmla="*/ 324 h 625"/>
                <a:gd name="T58" fmla="*/ 56 w 358"/>
                <a:gd name="T59" fmla="*/ 347 h 625"/>
                <a:gd name="T60" fmla="*/ 60 w 358"/>
                <a:gd name="T61" fmla="*/ 360 h 625"/>
                <a:gd name="T62" fmla="*/ 52 w 358"/>
                <a:gd name="T63" fmla="*/ 395 h 625"/>
                <a:gd name="T64" fmla="*/ 35 w 358"/>
                <a:gd name="T65" fmla="*/ 415 h 625"/>
                <a:gd name="T66" fmla="*/ 25 w 358"/>
                <a:gd name="T67" fmla="*/ 443 h 625"/>
                <a:gd name="T68" fmla="*/ 19 w 358"/>
                <a:gd name="T69" fmla="*/ 454 h 625"/>
                <a:gd name="T70" fmla="*/ 10 w 358"/>
                <a:gd name="T71" fmla="*/ 460 h 625"/>
                <a:gd name="T72" fmla="*/ 9 w 358"/>
                <a:gd name="T73" fmla="*/ 478 h 625"/>
                <a:gd name="T74" fmla="*/ 17 w 358"/>
                <a:gd name="T75" fmla="*/ 486 h 625"/>
                <a:gd name="T76" fmla="*/ 4 w 358"/>
                <a:gd name="T77" fmla="*/ 494 h 625"/>
                <a:gd name="T78" fmla="*/ 0 w 358"/>
                <a:gd name="T79" fmla="*/ 502 h 625"/>
                <a:gd name="T80" fmla="*/ 4 w 358"/>
                <a:gd name="T81" fmla="*/ 517 h 625"/>
                <a:gd name="T82" fmla="*/ 207 w 358"/>
                <a:gd name="T83" fmla="*/ 533 h 625"/>
                <a:gd name="T84" fmla="*/ 201 w 358"/>
                <a:gd name="T85" fmla="*/ 544 h 625"/>
                <a:gd name="T86" fmla="*/ 214 w 358"/>
                <a:gd name="T87" fmla="*/ 569 h 625"/>
                <a:gd name="T88" fmla="*/ 228 w 358"/>
                <a:gd name="T89" fmla="*/ 586 h 625"/>
                <a:gd name="T90" fmla="*/ 228 w 358"/>
                <a:gd name="T91" fmla="*/ 601 h 625"/>
                <a:gd name="T92" fmla="*/ 236 w 358"/>
                <a:gd name="T93" fmla="*/ 624 h 625"/>
                <a:gd name="T94" fmla="*/ 244 w 358"/>
                <a:gd name="T95" fmla="*/ 622 h 625"/>
                <a:gd name="T96" fmla="*/ 255 w 358"/>
                <a:gd name="T97" fmla="*/ 616 h 625"/>
                <a:gd name="T98" fmla="*/ 260 w 358"/>
                <a:gd name="T99" fmla="*/ 602 h 625"/>
                <a:gd name="T100" fmla="*/ 260 w 358"/>
                <a:gd name="T101" fmla="*/ 590 h 625"/>
                <a:gd name="T102" fmla="*/ 272 w 358"/>
                <a:gd name="T103" fmla="*/ 595 h 625"/>
                <a:gd name="T104" fmla="*/ 291 w 358"/>
                <a:gd name="T105" fmla="*/ 594 h 625"/>
                <a:gd name="T106" fmla="*/ 307 w 358"/>
                <a:gd name="T107" fmla="*/ 594 h 625"/>
                <a:gd name="T108" fmla="*/ 324 w 358"/>
                <a:gd name="T109" fmla="*/ 594 h 625"/>
                <a:gd name="T110" fmla="*/ 334 w 358"/>
                <a:gd name="T111" fmla="*/ 583 h 625"/>
                <a:gd name="T112" fmla="*/ 345 w 358"/>
                <a:gd name="T113" fmla="*/ 589 h 625"/>
                <a:gd name="T114" fmla="*/ 355 w 358"/>
                <a:gd name="T115" fmla="*/ 593 h 625"/>
                <a:gd name="T116" fmla="*/ 345 w 358"/>
                <a:gd name="T117" fmla="*/ 41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8" h="625">
                  <a:moveTo>
                    <a:pt x="128" y="12"/>
                  </a:moveTo>
                  <a:lnTo>
                    <a:pt x="128" y="14"/>
                  </a:lnTo>
                  <a:lnTo>
                    <a:pt x="128" y="14"/>
                  </a:lnTo>
                  <a:lnTo>
                    <a:pt x="128" y="16"/>
                  </a:lnTo>
                  <a:lnTo>
                    <a:pt x="129" y="17"/>
                  </a:lnTo>
                  <a:lnTo>
                    <a:pt x="133" y="19"/>
                  </a:lnTo>
                  <a:lnTo>
                    <a:pt x="135" y="22"/>
                  </a:lnTo>
                  <a:lnTo>
                    <a:pt x="136" y="23"/>
                  </a:lnTo>
                  <a:lnTo>
                    <a:pt x="136" y="24"/>
                  </a:lnTo>
                  <a:lnTo>
                    <a:pt x="136" y="24"/>
                  </a:lnTo>
                  <a:lnTo>
                    <a:pt x="136" y="27"/>
                  </a:lnTo>
                  <a:lnTo>
                    <a:pt x="135" y="29"/>
                  </a:lnTo>
                  <a:lnTo>
                    <a:pt x="133" y="30"/>
                  </a:lnTo>
                  <a:lnTo>
                    <a:pt x="129" y="30"/>
                  </a:lnTo>
                  <a:lnTo>
                    <a:pt x="129" y="30"/>
                  </a:lnTo>
                  <a:lnTo>
                    <a:pt x="128" y="30"/>
                  </a:lnTo>
                  <a:lnTo>
                    <a:pt x="128" y="29"/>
                  </a:lnTo>
                  <a:lnTo>
                    <a:pt x="127" y="27"/>
                  </a:lnTo>
                  <a:lnTo>
                    <a:pt x="127" y="27"/>
                  </a:lnTo>
                  <a:lnTo>
                    <a:pt x="123" y="28"/>
                  </a:lnTo>
                  <a:lnTo>
                    <a:pt x="120" y="32"/>
                  </a:lnTo>
                  <a:lnTo>
                    <a:pt x="118" y="35"/>
                  </a:lnTo>
                  <a:lnTo>
                    <a:pt x="115" y="40"/>
                  </a:lnTo>
                  <a:lnTo>
                    <a:pt x="115" y="40"/>
                  </a:lnTo>
                  <a:lnTo>
                    <a:pt x="112" y="37"/>
                  </a:lnTo>
                  <a:lnTo>
                    <a:pt x="110" y="35"/>
                  </a:lnTo>
                  <a:lnTo>
                    <a:pt x="108" y="35"/>
                  </a:lnTo>
                  <a:lnTo>
                    <a:pt x="108" y="35"/>
                  </a:lnTo>
                  <a:lnTo>
                    <a:pt x="109" y="43"/>
                  </a:lnTo>
                  <a:lnTo>
                    <a:pt x="112" y="49"/>
                  </a:lnTo>
                  <a:lnTo>
                    <a:pt x="112" y="49"/>
                  </a:lnTo>
                  <a:lnTo>
                    <a:pt x="107" y="49"/>
                  </a:lnTo>
                  <a:lnTo>
                    <a:pt x="103" y="50"/>
                  </a:lnTo>
                  <a:lnTo>
                    <a:pt x="103" y="50"/>
                  </a:lnTo>
                  <a:lnTo>
                    <a:pt x="106" y="58"/>
                  </a:lnTo>
                  <a:lnTo>
                    <a:pt x="110" y="65"/>
                  </a:lnTo>
                  <a:lnTo>
                    <a:pt x="110" y="65"/>
                  </a:lnTo>
                  <a:lnTo>
                    <a:pt x="106" y="67"/>
                  </a:lnTo>
                  <a:lnTo>
                    <a:pt x="102" y="70"/>
                  </a:lnTo>
                  <a:lnTo>
                    <a:pt x="102" y="77"/>
                  </a:lnTo>
                  <a:lnTo>
                    <a:pt x="102" y="77"/>
                  </a:lnTo>
                  <a:lnTo>
                    <a:pt x="103" y="82"/>
                  </a:lnTo>
                  <a:lnTo>
                    <a:pt x="103" y="82"/>
                  </a:lnTo>
                  <a:lnTo>
                    <a:pt x="102" y="86"/>
                  </a:lnTo>
                  <a:lnTo>
                    <a:pt x="99" y="90"/>
                  </a:lnTo>
                  <a:lnTo>
                    <a:pt x="97" y="92"/>
                  </a:lnTo>
                  <a:lnTo>
                    <a:pt x="93" y="93"/>
                  </a:lnTo>
                  <a:lnTo>
                    <a:pt x="93" y="93"/>
                  </a:lnTo>
                  <a:lnTo>
                    <a:pt x="89" y="92"/>
                  </a:lnTo>
                  <a:lnTo>
                    <a:pt x="87" y="91"/>
                  </a:lnTo>
                  <a:lnTo>
                    <a:pt x="87" y="91"/>
                  </a:lnTo>
                  <a:lnTo>
                    <a:pt x="83" y="92"/>
                  </a:lnTo>
                  <a:lnTo>
                    <a:pt x="81" y="93"/>
                  </a:lnTo>
                  <a:lnTo>
                    <a:pt x="80" y="96"/>
                  </a:lnTo>
                  <a:lnTo>
                    <a:pt x="78" y="98"/>
                  </a:lnTo>
                  <a:lnTo>
                    <a:pt x="77" y="106"/>
                  </a:lnTo>
                  <a:lnTo>
                    <a:pt x="77" y="113"/>
                  </a:lnTo>
                  <a:lnTo>
                    <a:pt x="77" y="113"/>
                  </a:lnTo>
                  <a:lnTo>
                    <a:pt x="72" y="114"/>
                  </a:lnTo>
                  <a:lnTo>
                    <a:pt x="67" y="116"/>
                  </a:lnTo>
                  <a:lnTo>
                    <a:pt x="65" y="119"/>
                  </a:lnTo>
                  <a:lnTo>
                    <a:pt x="64" y="124"/>
                  </a:lnTo>
                  <a:lnTo>
                    <a:pt x="64" y="124"/>
                  </a:lnTo>
                  <a:lnTo>
                    <a:pt x="64" y="126"/>
                  </a:lnTo>
                  <a:lnTo>
                    <a:pt x="65" y="126"/>
                  </a:lnTo>
                  <a:lnTo>
                    <a:pt x="68" y="128"/>
                  </a:lnTo>
                  <a:lnTo>
                    <a:pt x="68" y="128"/>
                  </a:lnTo>
                  <a:lnTo>
                    <a:pt x="67" y="129"/>
                  </a:lnTo>
                  <a:lnTo>
                    <a:pt x="65" y="132"/>
                  </a:lnTo>
                  <a:lnTo>
                    <a:pt x="61" y="133"/>
                  </a:lnTo>
                  <a:lnTo>
                    <a:pt x="61" y="133"/>
                  </a:lnTo>
                  <a:lnTo>
                    <a:pt x="62" y="137"/>
                  </a:lnTo>
                  <a:lnTo>
                    <a:pt x="62" y="142"/>
                  </a:lnTo>
                  <a:lnTo>
                    <a:pt x="62" y="142"/>
                  </a:lnTo>
                  <a:lnTo>
                    <a:pt x="62" y="144"/>
                  </a:lnTo>
                  <a:lnTo>
                    <a:pt x="60" y="145"/>
                  </a:lnTo>
                  <a:lnTo>
                    <a:pt x="57" y="148"/>
                  </a:lnTo>
                  <a:lnTo>
                    <a:pt x="55" y="148"/>
                  </a:lnTo>
                  <a:lnTo>
                    <a:pt x="55" y="148"/>
                  </a:lnTo>
                  <a:lnTo>
                    <a:pt x="52" y="147"/>
                  </a:lnTo>
                  <a:lnTo>
                    <a:pt x="51" y="145"/>
                  </a:lnTo>
                  <a:lnTo>
                    <a:pt x="49" y="144"/>
                  </a:lnTo>
                  <a:lnTo>
                    <a:pt x="47" y="142"/>
                  </a:lnTo>
                  <a:lnTo>
                    <a:pt x="47" y="142"/>
                  </a:lnTo>
                  <a:lnTo>
                    <a:pt x="44" y="145"/>
                  </a:lnTo>
                  <a:lnTo>
                    <a:pt x="44" y="148"/>
                  </a:lnTo>
                  <a:lnTo>
                    <a:pt x="42" y="149"/>
                  </a:lnTo>
                  <a:lnTo>
                    <a:pt x="42" y="149"/>
                  </a:lnTo>
                  <a:lnTo>
                    <a:pt x="44" y="152"/>
                  </a:lnTo>
                  <a:lnTo>
                    <a:pt x="45" y="153"/>
                  </a:lnTo>
                  <a:lnTo>
                    <a:pt x="47" y="156"/>
                  </a:lnTo>
                  <a:lnTo>
                    <a:pt x="47" y="156"/>
                  </a:lnTo>
                  <a:lnTo>
                    <a:pt x="49" y="159"/>
                  </a:lnTo>
                  <a:lnTo>
                    <a:pt x="50" y="163"/>
                  </a:lnTo>
                  <a:lnTo>
                    <a:pt x="50" y="163"/>
                  </a:lnTo>
                  <a:lnTo>
                    <a:pt x="49" y="165"/>
                  </a:lnTo>
                  <a:lnTo>
                    <a:pt x="47" y="169"/>
                  </a:lnTo>
                  <a:lnTo>
                    <a:pt x="41" y="173"/>
                  </a:lnTo>
                  <a:lnTo>
                    <a:pt x="41" y="173"/>
                  </a:lnTo>
                  <a:lnTo>
                    <a:pt x="45" y="176"/>
                  </a:lnTo>
                  <a:lnTo>
                    <a:pt x="47" y="177"/>
                  </a:lnTo>
                  <a:lnTo>
                    <a:pt x="51" y="180"/>
                  </a:lnTo>
                  <a:lnTo>
                    <a:pt x="52" y="184"/>
                  </a:lnTo>
                  <a:lnTo>
                    <a:pt x="52" y="184"/>
                  </a:lnTo>
                  <a:lnTo>
                    <a:pt x="51" y="186"/>
                  </a:lnTo>
                  <a:lnTo>
                    <a:pt x="50" y="187"/>
                  </a:lnTo>
                  <a:lnTo>
                    <a:pt x="46" y="189"/>
                  </a:lnTo>
                  <a:lnTo>
                    <a:pt x="46" y="185"/>
                  </a:lnTo>
                  <a:lnTo>
                    <a:pt x="36" y="185"/>
                  </a:lnTo>
                  <a:lnTo>
                    <a:pt x="36" y="190"/>
                  </a:lnTo>
                  <a:lnTo>
                    <a:pt x="36" y="190"/>
                  </a:lnTo>
                  <a:lnTo>
                    <a:pt x="39" y="191"/>
                  </a:lnTo>
                  <a:lnTo>
                    <a:pt x="40" y="194"/>
                  </a:lnTo>
                  <a:lnTo>
                    <a:pt x="40" y="194"/>
                  </a:lnTo>
                  <a:lnTo>
                    <a:pt x="39" y="197"/>
                  </a:lnTo>
                  <a:lnTo>
                    <a:pt x="36" y="200"/>
                  </a:lnTo>
                  <a:lnTo>
                    <a:pt x="33" y="202"/>
                  </a:lnTo>
                  <a:lnTo>
                    <a:pt x="33" y="206"/>
                  </a:lnTo>
                  <a:lnTo>
                    <a:pt x="33" y="206"/>
                  </a:lnTo>
                  <a:lnTo>
                    <a:pt x="33" y="210"/>
                  </a:lnTo>
                  <a:lnTo>
                    <a:pt x="33" y="210"/>
                  </a:lnTo>
                  <a:lnTo>
                    <a:pt x="36" y="211"/>
                  </a:lnTo>
                  <a:lnTo>
                    <a:pt x="39" y="211"/>
                  </a:lnTo>
                  <a:lnTo>
                    <a:pt x="41" y="213"/>
                  </a:lnTo>
                  <a:lnTo>
                    <a:pt x="42" y="216"/>
                  </a:lnTo>
                  <a:lnTo>
                    <a:pt x="50" y="216"/>
                  </a:lnTo>
                  <a:lnTo>
                    <a:pt x="50" y="223"/>
                  </a:lnTo>
                  <a:lnTo>
                    <a:pt x="50" y="223"/>
                  </a:lnTo>
                  <a:lnTo>
                    <a:pt x="46" y="226"/>
                  </a:lnTo>
                  <a:lnTo>
                    <a:pt x="45" y="227"/>
                  </a:lnTo>
                  <a:lnTo>
                    <a:pt x="44" y="229"/>
                  </a:lnTo>
                  <a:lnTo>
                    <a:pt x="44" y="229"/>
                  </a:lnTo>
                  <a:lnTo>
                    <a:pt x="45" y="233"/>
                  </a:lnTo>
                  <a:lnTo>
                    <a:pt x="46" y="237"/>
                  </a:lnTo>
                  <a:lnTo>
                    <a:pt x="49" y="240"/>
                  </a:lnTo>
                  <a:lnTo>
                    <a:pt x="50" y="244"/>
                  </a:lnTo>
                  <a:lnTo>
                    <a:pt x="50" y="244"/>
                  </a:lnTo>
                  <a:lnTo>
                    <a:pt x="49" y="248"/>
                  </a:lnTo>
                  <a:lnTo>
                    <a:pt x="46" y="250"/>
                  </a:lnTo>
                  <a:lnTo>
                    <a:pt x="44" y="253"/>
                  </a:lnTo>
                  <a:lnTo>
                    <a:pt x="42" y="257"/>
                  </a:lnTo>
                  <a:lnTo>
                    <a:pt x="42" y="257"/>
                  </a:lnTo>
                  <a:lnTo>
                    <a:pt x="44" y="259"/>
                  </a:lnTo>
                  <a:lnTo>
                    <a:pt x="44" y="263"/>
                  </a:lnTo>
                  <a:lnTo>
                    <a:pt x="45" y="265"/>
                  </a:lnTo>
                  <a:lnTo>
                    <a:pt x="45" y="268"/>
                  </a:lnTo>
                  <a:lnTo>
                    <a:pt x="44" y="268"/>
                  </a:lnTo>
                  <a:lnTo>
                    <a:pt x="45" y="268"/>
                  </a:lnTo>
                  <a:lnTo>
                    <a:pt x="45" y="268"/>
                  </a:lnTo>
                  <a:lnTo>
                    <a:pt x="47" y="271"/>
                  </a:lnTo>
                  <a:lnTo>
                    <a:pt x="50" y="274"/>
                  </a:lnTo>
                  <a:lnTo>
                    <a:pt x="54" y="276"/>
                  </a:lnTo>
                  <a:lnTo>
                    <a:pt x="54" y="279"/>
                  </a:lnTo>
                  <a:lnTo>
                    <a:pt x="55" y="280"/>
                  </a:lnTo>
                  <a:lnTo>
                    <a:pt x="55" y="280"/>
                  </a:lnTo>
                  <a:lnTo>
                    <a:pt x="54" y="285"/>
                  </a:lnTo>
                  <a:lnTo>
                    <a:pt x="51" y="290"/>
                  </a:lnTo>
                  <a:lnTo>
                    <a:pt x="49" y="294"/>
                  </a:lnTo>
                  <a:lnTo>
                    <a:pt x="47" y="299"/>
                  </a:lnTo>
                  <a:lnTo>
                    <a:pt x="47" y="299"/>
                  </a:lnTo>
                  <a:lnTo>
                    <a:pt x="49" y="302"/>
                  </a:lnTo>
                  <a:lnTo>
                    <a:pt x="51" y="305"/>
                  </a:lnTo>
                  <a:lnTo>
                    <a:pt x="54" y="307"/>
                  </a:lnTo>
                  <a:lnTo>
                    <a:pt x="55" y="311"/>
                  </a:lnTo>
                  <a:lnTo>
                    <a:pt x="55" y="311"/>
                  </a:lnTo>
                  <a:lnTo>
                    <a:pt x="54" y="313"/>
                  </a:lnTo>
                  <a:lnTo>
                    <a:pt x="52" y="316"/>
                  </a:lnTo>
                  <a:lnTo>
                    <a:pt x="52" y="316"/>
                  </a:lnTo>
                  <a:lnTo>
                    <a:pt x="54" y="317"/>
                  </a:lnTo>
                  <a:lnTo>
                    <a:pt x="54" y="318"/>
                  </a:lnTo>
                  <a:lnTo>
                    <a:pt x="55" y="318"/>
                  </a:lnTo>
                  <a:lnTo>
                    <a:pt x="55" y="321"/>
                  </a:lnTo>
                  <a:lnTo>
                    <a:pt x="55" y="321"/>
                  </a:lnTo>
                  <a:lnTo>
                    <a:pt x="55" y="324"/>
                  </a:lnTo>
                  <a:lnTo>
                    <a:pt x="54" y="327"/>
                  </a:lnTo>
                  <a:lnTo>
                    <a:pt x="52" y="331"/>
                  </a:lnTo>
                  <a:lnTo>
                    <a:pt x="52" y="334"/>
                  </a:lnTo>
                  <a:lnTo>
                    <a:pt x="52" y="334"/>
                  </a:lnTo>
                  <a:lnTo>
                    <a:pt x="52" y="341"/>
                  </a:lnTo>
                  <a:lnTo>
                    <a:pt x="56" y="347"/>
                  </a:lnTo>
                  <a:lnTo>
                    <a:pt x="56" y="347"/>
                  </a:lnTo>
                  <a:lnTo>
                    <a:pt x="60" y="348"/>
                  </a:lnTo>
                  <a:lnTo>
                    <a:pt x="61" y="349"/>
                  </a:lnTo>
                  <a:lnTo>
                    <a:pt x="61" y="350"/>
                  </a:lnTo>
                  <a:lnTo>
                    <a:pt x="61" y="350"/>
                  </a:lnTo>
                  <a:lnTo>
                    <a:pt x="60" y="360"/>
                  </a:lnTo>
                  <a:lnTo>
                    <a:pt x="57" y="370"/>
                  </a:lnTo>
                  <a:lnTo>
                    <a:pt x="54" y="379"/>
                  </a:lnTo>
                  <a:lnTo>
                    <a:pt x="51" y="390"/>
                  </a:lnTo>
                  <a:lnTo>
                    <a:pt x="51" y="390"/>
                  </a:lnTo>
                  <a:lnTo>
                    <a:pt x="52" y="392"/>
                  </a:lnTo>
                  <a:lnTo>
                    <a:pt x="52" y="395"/>
                  </a:lnTo>
                  <a:lnTo>
                    <a:pt x="52" y="395"/>
                  </a:lnTo>
                  <a:lnTo>
                    <a:pt x="51" y="401"/>
                  </a:lnTo>
                  <a:lnTo>
                    <a:pt x="49" y="405"/>
                  </a:lnTo>
                  <a:lnTo>
                    <a:pt x="45" y="409"/>
                  </a:lnTo>
                  <a:lnTo>
                    <a:pt x="40" y="411"/>
                  </a:lnTo>
                  <a:lnTo>
                    <a:pt x="35" y="415"/>
                  </a:lnTo>
                  <a:lnTo>
                    <a:pt x="30" y="418"/>
                  </a:lnTo>
                  <a:lnTo>
                    <a:pt x="28" y="422"/>
                  </a:lnTo>
                  <a:lnTo>
                    <a:pt x="26" y="428"/>
                  </a:lnTo>
                  <a:lnTo>
                    <a:pt x="26" y="442"/>
                  </a:lnTo>
                  <a:lnTo>
                    <a:pt x="26" y="442"/>
                  </a:lnTo>
                  <a:lnTo>
                    <a:pt x="25" y="443"/>
                  </a:lnTo>
                  <a:lnTo>
                    <a:pt x="25" y="444"/>
                  </a:lnTo>
                  <a:lnTo>
                    <a:pt x="21" y="444"/>
                  </a:lnTo>
                  <a:lnTo>
                    <a:pt x="17" y="444"/>
                  </a:lnTo>
                  <a:lnTo>
                    <a:pt x="17" y="444"/>
                  </a:lnTo>
                  <a:lnTo>
                    <a:pt x="18" y="449"/>
                  </a:lnTo>
                  <a:lnTo>
                    <a:pt x="19" y="454"/>
                  </a:lnTo>
                  <a:lnTo>
                    <a:pt x="19" y="454"/>
                  </a:lnTo>
                  <a:lnTo>
                    <a:pt x="18" y="457"/>
                  </a:lnTo>
                  <a:lnTo>
                    <a:pt x="15" y="458"/>
                  </a:lnTo>
                  <a:lnTo>
                    <a:pt x="13" y="459"/>
                  </a:lnTo>
                  <a:lnTo>
                    <a:pt x="10" y="460"/>
                  </a:lnTo>
                  <a:lnTo>
                    <a:pt x="10" y="460"/>
                  </a:lnTo>
                  <a:lnTo>
                    <a:pt x="9" y="464"/>
                  </a:lnTo>
                  <a:lnTo>
                    <a:pt x="8" y="467"/>
                  </a:lnTo>
                  <a:lnTo>
                    <a:pt x="8" y="475"/>
                  </a:lnTo>
                  <a:lnTo>
                    <a:pt x="8" y="475"/>
                  </a:lnTo>
                  <a:lnTo>
                    <a:pt x="8" y="476"/>
                  </a:lnTo>
                  <a:lnTo>
                    <a:pt x="9" y="478"/>
                  </a:lnTo>
                  <a:lnTo>
                    <a:pt x="14" y="480"/>
                  </a:lnTo>
                  <a:lnTo>
                    <a:pt x="14" y="480"/>
                  </a:lnTo>
                  <a:lnTo>
                    <a:pt x="15" y="483"/>
                  </a:lnTo>
                  <a:lnTo>
                    <a:pt x="17" y="484"/>
                  </a:lnTo>
                  <a:lnTo>
                    <a:pt x="17" y="484"/>
                  </a:lnTo>
                  <a:lnTo>
                    <a:pt x="17" y="486"/>
                  </a:lnTo>
                  <a:lnTo>
                    <a:pt x="15" y="488"/>
                  </a:lnTo>
                  <a:lnTo>
                    <a:pt x="10" y="489"/>
                  </a:lnTo>
                  <a:lnTo>
                    <a:pt x="10" y="489"/>
                  </a:lnTo>
                  <a:lnTo>
                    <a:pt x="7" y="488"/>
                  </a:lnTo>
                  <a:lnTo>
                    <a:pt x="3" y="489"/>
                  </a:lnTo>
                  <a:lnTo>
                    <a:pt x="4" y="494"/>
                  </a:lnTo>
                  <a:lnTo>
                    <a:pt x="4" y="494"/>
                  </a:lnTo>
                  <a:lnTo>
                    <a:pt x="2" y="496"/>
                  </a:lnTo>
                  <a:lnTo>
                    <a:pt x="0" y="497"/>
                  </a:lnTo>
                  <a:lnTo>
                    <a:pt x="0" y="499"/>
                  </a:lnTo>
                  <a:lnTo>
                    <a:pt x="0" y="499"/>
                  </a:lnTo>
                  <a:lnTo>
                    <a:pt x="0" y="502"/>
                  </a:lnTo>
                  <a:lnTo>
                    <a:pt x="2" y="506"/>
                  </a:lnTo>
                  <a:lnTo>
                    <a:pt x="2" y="510"/>
                  </a:lnTo>
                  <a:lnTo>
                    <a:pt x="3" y="514"/>
                  </a:lnTo>
                  <a:lnTo>
                    <a:pt x="3" y="514"/>
                  </a:lnTo>
                  <a:lnTo>
                    <a:pt x="3" y="516"/>
                  </a:lnTo>
                  <a:lnTo>
                    <a:pt x="4" y="517"/>
                  </a:lnTo>
                  <a:lnTo>
                    <a:pt x="8" y="521"/>
                  </a:lnTo>
                  <a:lnTo>
                    <a:pt x="8" y="523"/>
                  </a:lnTo>
                  <a:lnTo>
                    <a:pt x="207" y="521"/>
                  </a:lnTo>
                  <a:lnTo>
                    <a:pt x="207" y="521"/>
                  </a:lnTo>
                  <a:lnTo>
                    <a:pt x="207" y="530"/>
                  </a:lnTo>
                  <a:lnTo>
                    <a:pt x="207" y="533"/>
                  </a:lnTo>
                  <a:lnTo>
                    <a:pt x="206" y="536"/>
                  </a:lnTo>
                  <a:lnTo>
                    <a:pt x="206" y="536"/>
                  </a:lnTo>
                  <a:lnTo>
                    <a:pt x="202" y="541"/>
                  </a:lnTo>
                  <a:lnTo>
                    <a:pt x="201" y="542"/>
                  </a:lnTo>
                  <a:lnTo>
                    <a:pt x="201" y="544"/>
                  </a:lnTo>
                  <a:lnTo>
                    <a:pt x="201" y="544"/>
                  </a:lnTo>
                  <a:lnTo>
                    <a:pt x="201" y="551"/>
                  </a:lnTo>
                  <a:lnTo>
                    <a:pt x="204" y="556"/>
                  </a:lnTo>
                  <a:lnTo>
                    <a:pt x="213" y="563"/>
                  </a:lnTo>
                  <a:lnTo>
                    <a:pt x="213" y="563"/>
                  </a:lnTo>
                  <a:lnTo>
                    <a:pt x="214" y="567"/>
                  </a:lnTo>
                  <a:lnTo>
                    <a:pt x="214" y="569"/>
                  </a:lnTo>
                  <a:lnTo>
                    <a:pt x="214" y="573"/>
                  </a:lnTo>
                  <a:lnTo>
                    <a:pt x="215" y="575"/>
                  </a:lnTo>
                  <a:lnTo>
                    <a:pt x="215" y="575"/>
                  </a:lnTo>
                  <a:lnTo>
                    <a:pt x="219" y="580"/>
                  </a:lnTo>
                  <a:lnTo>
                    <a:pt x="224" y="583"/>
                  </a:lnTo>
                  <a:lnTo>
                    <a:pt x="228" y="586"/>
                  </a:lnTo>
                  <a:lnTo>
                    <a:pt x="229" y="589"/>
                  </a:lnTo>
                  <a:lnTo>
                    <a:pt x="229" y="591"/>
                  </a:lnTo>
                  <a:lnTo>
                    <a:pt x="229" y="591"/>
                  </a:lnTo>
                  <a:lnTo>
                    <a:pt x="228" y="596"/>
                  </a:lnTo>
                  <a:lnTo>
                    <a:pt x="228" y="601"/>
                  </a:lnTo>
                  <a:lnTo>
                    <a:pt x="228" y="601"/>
                  </a:lnTo>
                  <a:lnTo>
                    <a:pt x="229" y="606"/>
                  </a:lnTo>
                  <a:lnTo>
                    <a:pt x="232" y="610"/>
                  </a:lnTo>
                  <a:lnTo>
                    <a:pt x="235" y="614"/>
                  </a:lnTo>
                  <a:lnTo>
                    <a:pt x="238" y="619"/>
                  </a:lnTo>
                  <a:lnTo>
                    <a:pt x="235" y="624"/>
                  </a:lnTo>
                  <a:lnTo>
                    <a:pt x="236" y="624"/>
                  </a:lnTo>
                  <a:lnTo>
                    <a:pt x="236" y="624"/>
                  </a:lnTo>
                  <a:lnTo>
                    <a:pt x="239" y="625"/>
                  </a:lnTo>
                  <a:lnTo>
                    <a:pt x="240" y="624"/>
                  </a:lnTo>
                  <a:lnTo>
                    <a:pt x="241" y="622"/>
                  </a:lnTo>
                  <a:lnTo>
                    <a:pt x="244" y="622"/>
                  </a:lnTo>
                  <a:lnTo>
                    <a:pt x="244" y="622"/>
                  </a:lnTo>
                  <a:lnTo>
                    <a:pt x="250" y="622"/>
                  </a:lnTo>
                  <a:lnTo>
                    <a:pt x="253" y="622"/>
                  </a:lnTo>
                  <a:lnTo>
                    <a:pt x="254" y="621"/>
                  </a:lnTo>
                  <a:lnTo>
                    <a:pt x="254" y="621"/>
                  </a:lnTo>
                  <a:lnTo>
                    <a:pt x="255" y="619"/>
                  </a:lnTo>
                  <a:lnTo>
                    <a:pt x="255" y="616"/>
                  </a:lnTo>
                  <a:lnTo>
                    <a:pt x="255" y="614"/>
                  </a:lnTo>
                  <a:lnTo>
                    <a:pt x="255" y="611"/>
                  </a:lnTo>
                  <a:lnTo>
                    <a:pt x="255" y="611"/>
                  </a:lnTo>
                  <a:lnTo>
                    <a:pt x="259" y="606"/>
                  </a:lnTo>
                  <a:lnTo>
                    <a:pt x="260" y="605"/>
                  </a:lnTo>
                  <a:lnTo>
                    <a:pt x="260" y="602"/>
                  </a:lnTo>
                  <a:lnTo>
                    <a:pt x="260" y="602"/>
                  </a:lnTo>
                  <a:lnTo>
                    <a:pt x="259" y="599"/>
                  </a:lnTo>
                  <a:lnTo>
                    <a:pt x="258" y="596"/>
                  </a:lnTo>
                  <a:lnTo>
                    <a:pt x="258" y="596"/>
                  </a:lnTo>
                  <a:lnTo>
                    <a:pt x="259" y="591"/>
                  </a:lnTo>
                  <a:lnTo>
                    <a:pt x="260" y="590"/>
                  </a:lnTo>
                  <a:lnTo>
                    <a:pt x="262" y="589"/>
                  </a:lnTo>
                  <a:lnTo>
                    <a:pt x="262" y="589"/>
                  </a:lnTo>
                  <a:lnTo>
                    <a:pt x="267" y="590"/>
                  </a:lnTo>
                  <a:lnTo>
                    <a:pt x="272" y="591"/>
                  </a:lnTo>
                  <a:lnTo>
                    <a:pt x="272" y="591"/>
                  </a:lnTo>
                  <a:lnTo>
                    <a:pt x="272" y="595"/>
                  </a:lnTo>
                  <a:lnTo>
                    <a:pt x="271" y="598"/>
                  </a:lnTo>
                  <a:lnTo>
                    <a:pt x="267" y="602"/>
                  </a:lnTo>
                  <a:lnTo>
                    <a:pt x="267" y="602"/>
                  </a:lnTo>
                  <a:lnTo>
                    <a:pt x="276" y="600"/>
                  </a:lnTo>
                  <a:lnTo>
                    <a:pt x="283" y="596"/>
                  </a:lnTo>
                  <a:lnTo>
                    <a:pt x="291" y="594"/>
                  </a:lnTo>
                  <a:lnTo>
                    <a:pt x="300" y="594"/>
                  </a:lnTo>
                  <a:lnTo>
                    <a:pt x="300" y="594"/>
                  </a:lnTo>
                  <a:lnTo>
                    <a:pt x="302" y="594"/>
                  </a:lnTo>
                  <a:lnTo>
                    <a:pt x="303" y="595"/>
                  </a:lnTo>
                  <a:lnTo>
                    <a:pt x="303" y="595"/>
                  </a:lnTo>
                  <a:lnTo>
                    <a:pt x="307" y="594"/>
                  </a:lnTo>
                  <a:lnTo>
                    <a:pt x="309" y="593"/>
                  </a:lnTo>
                  <a:lnTo>
                    <a:pt x="311" y="589"/>
                  </a:lnTo>
                  <a:lnTo>
                    <a:pt x="312" y="586"/>
                  </a:lnTo>
                  <a:lnTo>
                    <a:pt x="312" y="586"/>
                  </a:lnTo>
                  <a:lnTo>
                    <a:pt x="319" y="593"/>
                  </a:lnTo>
                  <a:lnTo>
                    <a:pt x="324" y="594"/>
                  </a:lnTo>
                  <a:lnTo>
                    <a:pt x="329" y="595"/>
                  </a:lnTo>
                  <a:lnTo>
                    <a:pt x="329" y="595"/>
                  </a:lnTo>
                  <a:lnTo>
                    <a:pt x="330" y="595"/>
                  </a:lnTo>
                  <a:lnTo>
                    <a:pt x="332" y="594"/>
                  </a:lnTo>
                  <a:lnTo>
                    <a:pt x="333" y="590"/>
                  </a:lnTo>
                  <a:lnTo>
                    <a:pt x="334" y="583"/>
                  </a:lnTo>
                  <a:lnTo>
                    <a:pt x="334" y="583"/>
                  </a:lnTo>
                  <a:lnTo>
                    <a:pt x="339" y="584"/>
                  </a:lnTo>
                  <a:lnTo>
                    <a:pt x="342" y="584"/>
                  </a:lnTo>
                  <a:lnTo>
                    <a:pt x="343" y="586"/>
                  </a:lnTo>
                  <a:lnTo>
                    <a:pt x="343" y="586"/>
                  </a:lnTo>
                  <a:lnTo>
                    <a:pt x="345" y="589"/>
                  </a:lnTo>
                  <a:lnTo>
                    <a:pt x="346" y="591"/>
                  </a:lnTo>
                  <a:lnTo>
                    <a:pt x="348" y="594"/>
                  </a:lnTo>
                  <a:lnTo>
                    <a:pt x="350" y="595"/>
                  </a:lnTo>
                  <a:lnTo>
                    <a:pt x="350" y="595"/>
                  </a:lnTo>
                  <a:lnTo>
                    <a:pt x="353" y="595"/>
                  </a:lnTo>
                  <a:lnTo>
                    <a:pt x="355" y="593"/>
                  </a:lnTo>
                  <a:lnTo>
                    <a:pt x="358" y="589"/>
                  </a:lnTo>
                  <a:lnTo>
                    <a:pt x="358" y="589"/>
                  </a:lnTo>
                  <a:lnTo>
                    <a:pt x="353" y="536"/>
                  </a:lnTo>
                  <a:lnTo>
                    <a:pt x="348" y="479"/>
                  </a:lnTo>
                  <a:lnTo>
                    <a:pt x="345" y="411"/>
                  </a:lnTo>
                  <a:lnTo>
                    <a:pt x="345" y="411"/>
                  </a:lnTo>
                  <a:lnTo>
                    <a:pt x="345" y="367"/>
                  </a:lnTo>
                  <a:lnTo>
                    <a:pt x="345" y="307"/>
                  </a:lnTo>
                  <a:lnTo>
                    <a:pt x="346" y="170"/>
                  </a:lnTo>
                  <a:lnTo>
                    <a:pt x="350" y="0"/>
                  </a:lnTo>
                  <a:lnTo>
                    <a:pt x="128" y="12"/>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7" name="Freeform 12"/>
            <p:cNvSpPr>
              <a:spLocks/>
            </p:cNvSpPr>
            <p:nvPr/>
          </p:nvSpPr>
          <p:spPr bwMode="auto">
            <a:xfrm>
              <a:off x="4772025" y="4140200"/>
              <a:ext cx="674688" cy="608013"/>
            </a:xfrm>
            <a:custGeom>
              <a:avLst/>
              <a:gdLst>
                <a:gd name="T0" fmla="*/ 452 w 507"/>
                <a:gd name="T1" fmla="*/ 41 h 468"/>
                <a:gd name="T2" fmla="*/ 458 w 507"/>
                <a:gd name="T3" fmla="*/ 21 h 468"/>
                <a:gd name="T4" fmla="*/ 446 w 507"/>
                <a:gd name="T5" fmla="*/ 10 h 468"/>
                <a:gd name="T6" fmla="*/ 0 w 507"/>
                <a:gd name="T7" fmla="*/ 15 h 468"/>
                <a:gd name="T8" fmla="*/ 26 w 507"/>
                <a:gd name="T9" fmla="*/ 400 h 468"/>
                <a:gd name="T10" fmla="*/ 44 w 507"/>
                <a:gd name="T11" fmla="*/ 399 h 468"/>
                <a:gd name="T12" fmla="*/ 367 w 507"/>
                <a:gd name="T13" fmla="*/ 452 h 468"/>
                <a:gd name="T14" fmla="*/ 366 w 507"/>
                <a:gd name="T15" fmla="*/ 440 h 468"/>
                <a:gd name="T16" fmla="*/ 371 w 507"/>
                <a:gd name="T17" fmla="*/ 427 h 468"/>
                <a:gd name="T18" fmla="*/ 367 w 507"/>
                <a:gd name="T19" fmla="*/ 414 h 468"/>
                <a:gd name="T20" fmla="*/ 364 w 507"/>
                <a:gd name="T21" fmla="*/ 403 h 468"/>
                <a:gd name="T22" fmla="*/ 355 w 507"/>
                <a:gd name="T23" fmla="*/ 397 h 468"/>
                <a:gd name="T24" fmla="*/ 361 w 507"/>
                <a:gd name="T25" fmla="*/ 384 h 468"/>
                <a:gd name="T26" fmla="*/ 358 w 507"/>
                <a:gd name="T27" fmla="*/ 372 h 468"/>
                <a:gd name="T28" fmla="*/ 373 w 507"/>
                <a:gd name="T29" fmla="*/ 373 h 468"/>
                <a:gd name="T30" fmla="*/ 367 w 507"/>
                <a:gd name="T31" fmla="*/ 363 h 468"/>
                <a:gd name="T32" fmla="*/ 372 w 507"/>
                <a:gd name="T33" fmla="*/ 350 h 468"/>
                <a:gd name="T34" fmla="*/ 367 w 507"/>
                <a:gd name="T35" fmla="*/ 340 h 468"/>
                <a:gd name="T36" fmla="*/ 366 w 507"/>
                <a:gd name="T37" fmla="*/ 332 h 468"/>
                <a:gd name="T38" fmla="*/ 374 w 507"/>
                <a:gd name="T39" fmla="*/ 334 h 468"/>
                <a:gd name="T40" fmla="*/ 384 w 507"/>
                <a:gd name="T41" fmla="*/ 331 h 468"/>
                <a:gd name="T42" fmla="*/ 383 w 507"/>
                <a:gd name="T43" fmla="*/ 320 h 468"/>
                <a:gd name="T44" fmla="*/ 387 w 507"/>
                <a:gd name="T45" fmla="*/ 313 h 468"/>
                <a:gd name="T46" fmla="*/ 389 w 507"/>
                <a:gd name="T47" fmla="*/ 303 h 468"/>
                <a:gd name="T48" fmla="*/ 400 w 507"/>
                <a:gd name="T49" fmla="*/ 285 h 468"/>
                <a:gd name="T50" fmla="*/ 409 w 507"/>
                <a:gd name="T51" fmla="*/ 278 h 468"/>
                <a:gd name="T52" fmla="*/ 421 w 507"/>
                <a:gd name="T53" fmla="*/ 277 h 468"/>
                <a:gd name="T54" fmla="*/ 424 w 507"/>
                <a:gd name="T55" fmla="*/ 257 h 468"/>
                <a:gd name="T56" fmla="*/ 428 w 507"/>
                <a:gd name="T57" fmla="*/ 245 h 468"/>
                <a:gd name="T58" fmla="*/ 434 w 507"/>
                <a:gd name="T59" fmla="*/ 236 h 468"/>
                <a:gd name="T60" fmla="*/ 434 w 507"/>
                <a:gd name="T61" fmla="*/ 224 h 468"/>
                <a:gd name="T62" fmla="*/ 445 w 507"/>
                <a:gd name="T63" fmla="*/ 215 h 468"/>
                <a:gd name="T64" fmla="*/ 451 w 507"/>
                <a:gd name="T65" fmla="*/ 217 h 468"/>
                <a:gd name="T66" fmla="*/ 458 w 507"/>
                <a:gd name="T67" fmla="*/ 211 h 468"/>
                <a:gd name="T68" fmla="*/ 451 w 507"/>
                <a:gd name="T69" fmla="*/ 204 h 468"/>
                <a:gd name="T70" fmla="*/ 451 w 507"/>
                <a:gd name="T71" fmla="*/ 194 h 468"/>
                <a:gd name="T72" fmla="*/ 460 w 507"/>
                <a:gd name="T73" fmla="*/ 190 h 468"/>
                <a:gd name="T74" fmla="*/ 467 w 507"/>
                <a:gd name="T75" fmla="*/ 167 h 468"/>
                <a:gd name="T76" fmla="*/ 465 w 507"/>
                <a:gd name="T77" fmla="*/ 152 h 468"/>
                <a:gd name="T78" fmla="*/ 470 w 507"/>
                <a:gd name="T79" fmla="*/ 135 h 468"/>
                <a:gd name="T80" fmla="*/ 473 w 507"/>
                <a:gd name="T81" fmla="*/ 120 h 468"/>
                <a:gd name="T82" fmla="*/ 483 w 507"/>
                <a:gd name="T83" fmla="*/ 124 h 468"/>
                <a:gd name="T84" fmla="*/ 488 w 507"/>
                <a:gd name="T85" fmla="*/ 105 h 468"/>
                <a:gd name="T86" fmla="*/ 481 w 507"/>
                <a:gd name="T87" fmla="*/ 94 h 468"/>
                <a:gd name="T88" fmla="*/ 497 w 507"/>
                <a:gd name="T89" fmla="*/ 84 h 468"/>
                <a:gd name="T90" fmla="*/ 495 w 507"/>
                <a:gd name="T91" fmla="*/ 77 h 468"/>
                <a:gd name="T92" fmla="*/ 502 w 507"/>
                <a:gd name="T93" fmla="*/ 68 h 468"/>
                <a:gd name="T94" fmla="*/ 431 w 507"/>
                <a:gd name="T95" fmla="*/ 86 h 468"/>
                <a:gd name="T96" fmla="*/ 435 w 507"/>
                <a:gd name="T97" fmla="*/ 105 h 468"/>
                <a:gd name="T98" fmla="*/ 431 w 507"/>
                <a:gd name="T99" fmla="*/ 119 h 468"/>
                <a:gd name="T100" fmla="*/ 423 w 507"/>
                <a:gd name="T101" fmla="*/ 116 h 468"/>
                <a:gd name="T102" fmla="*/ 426 w 507"/>
                <a:gd name="T103" fmla="*/ 106 h 468"/>
                <a:gd name="T104" fmla="*/ 426 w 507"/>
                <a:gd name="T105" fmla="*/ 88 h 468"/>
                <a:gd name="T106" fmla="*/ 432 w 507"/>
                <a:gd name="T107" fmla="*/ 58 h 468"/>
                <a:gd name="T108" fmla="*/ 450 w 507"/>
                <a:gd name="T109" fmla="*/ 47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7" h="468">
                  <a:moveTo>
                    <a:pt x="450" y="47"/>
                  </a:moveTo>
                  <a:lnTo>
                    <a:pt x="450" y="47"/>
                  </a:lnTo>
                  <a:lnTo>
                    <a:pt x="452" y="44"/>
                  </a:lnTo>
                  <a:lnTo>
                    <a:pt x="452" y="41"/>
                  </a:lnTo>
                  <a:lnTo>
                    <a:pt x="452" y="41"/>
                  </a:lnTo>
                  <a:lnTo>
                    <a:pt x="457" y="32"/>
                  </a:lnTo>
                  <a:lnTo>
                    <a:pt x="458" y="28"/>
                  </a:lnTo>
                  <a:lnTo>
                    <a:pt x="460" y="23"/>
                  </a:lnTo>
                  <a:lnTo>
                    <a:pt x="460" y="23"/>
                  </a:lnTo>
                  <a:lnTo>
                    <a:pt x="458" y="21"/>
                  </a:lnTo>
                  <a:lnTo>
                    <a:pt x="458" y="20"/>
                  </a:lnTo>
                  <a:lnTo>
                    <a:pt x="455" y="17"/>
                  </a:lnTo>
                  <a:lnTo>
                    <a:pt x="445" y="12"/>
                  </a:lnTo>
                  <a:lnTo>
                    <a:pt x="445" y="12"/>
                  </a:lnTo>
                  <a:lnTo>
                    <a:pt x="446" y="10"/>
                  </a:lnTo>
                  <a:lnTo>
                    <a:pt x="446" y="7"/>
                  </a:lnTo>
                  <a:lnTo>
                    <a:pt x="446" y="7"/>
                  </a:lnTo>
                  <a:lnTo>
                    <a:pt x="445" y="4"/>
                  </a:lnTo>
                  <a:lnTo>
                    <a:pt x="442" y="0"/>
                  </a:lnTo>
                  <a:lnTo>
                    <a:pt x="0" y="15"/>
                  </a:lnTo>
                  <a:lnTo>
                    <a:pt x="20" y="163"/>
                  </a:lnTo>
                  <a:lnTo>
                    <a:pt x="16" y="387"/>
                  </a:lnTo>
                  <a:lnTo>
                    <a:pt x="16" y="387"/>
                  </a:lnTo>
                  <a:lnTo>
                    <a:pt x="22" y="397"/>
                  </a:lnTo>
                  <a:lnTo>
                    <a:pt x="26" y="400"/>
                  </a:lnTo>
                  <a:lnTo>
                    <a:pt x="28" y="402"/>
                  </a:lnTo>
                  <a:lnTo>
                    <a:pt x="31" y="402"/>
                  </a:lnTo>
                  <a:lnTo>
                    <a:pt x="31" y="402"/>
                  </a:lnTo>
                  <a:lnTo>
                    <a:pt x="37" y="400"/>
                  </a:lnTo>
                  <a:lnTo>
                    <a:pt x="44" y="399"/>
                  </a:lnTo>
                  <a:lnTo>
                    <a:pt x="57" y="394"/>
                  </a:lnTo>
                  <a:lnTo>
                    <a:pt x="59" y="468"/>
                  </a:lnTo>
                  <a:lnTo>
                    <a:pt x="367" y="455"/>
                  </a:lnTo>
                  <a:lnTo>
                    <a:pt x="367" y="455"/>
                  </a:lnTo>
                  <a:lnTo>
                    <a:pt x="367" y="452"/>
                  </a:lnTo>
                  <a:lnTo>
                    <a:pt x="366" y="450"/>
                  </a:lnTo>
                  <a:lnTo>
                    <a:pt x="366" y="446"/>
                  </a:lnTo>
                  <a:lnTo>
                    <a:pt x="364" y="444"/>
                  </a:lnTo>
                  <a:lnTo>
                    <a:pt x="364" y="444"/>
                  </a:lnTo>
                  <a:lnTo>
                    <a:pt x="366" y="440"/>
                  </a:lnTo>
                  <a:lnTo>
                    <a:pt x="368" y="437"/>
                  </a:lnTo>
                  <a:lnTo>
                    <a:pt x="371" y="435"/>
                  </a:lnTo>
                  <a:lnTo>
                    <a:pt x="372" y="431"/>
                  </a:lnTo>
                  <a:lnTo>
                    <a:pt x="372" y="431"/>
                  </a:lnTo>
                  <a:lnTo>
                    <a:pt x="371" y="427"/>
                  </a:lnTo>
                  <a:lnTo>
                    <a:pt x="368" y="424"/>
                  </a:lnTo>
                  <a:lnTo>
                    <a:pt x="367" y="420"/>
                  </a:lnTo>
                  <a:lnTo>
                    <a:pt x="366" y="416"/>
                  </a:lnTo>
                  <a:lnTo>
                    <a:pt x="366" y="416"/>
                  </a:lnTo>
                  <a:lnTo>
                    <a:pt x="367" y="414"/>
                  </a:lnTo>
                  <a:lnTo>
                    <a:pt x="368" y="413"/>
                  </a:lnTo>
                  <a:lnTo>
                    <a:pt x="372" y="410"/>
                  </a:lnTo>
                  <a:lnTo>
                    <a:pt x="372" y="403"/>
                  </a:lnTo>
                  <a:lnTo>
                    <a:pt x="364" y="403"/>
                  </a:lnTo>
                  <a:lnTo>
                    <a:pt x="364" y="403"/>
                  </a:lnTo>
                  <a:lnTo>
                    <a:pt x="363" y="400"/>
                  </a:lnTo>
                  <a:lnTo>
                    <a:pt x="361" y="398"/>
                  </a:lnTo>
                  <a:lnTo>
                    <a:pt x="358" y="398"/>
                  </a:lnTo>
                  <a:lnTo>
                    <a:pt x="355" y="397"/>
                  </a:lnTo>
                  <a:lnTo>
                    <a:pt x="355" y="397"/>
                  </a:lnTo>
                  <a:lnTo>
                    <a:pt x="355" y="393"/>
                  </a:lnTo>
                  <a:lnTo>
                    <a:pt x="355" y="393"/>
                  </a:lnTo>
                  <a:lnTo>
                    <a:pt x="355" y="389"/>
                  </a:lnTo>
                  <a:lnTo>
                    <a:pt x="358" y="387"/>
                  </a:lnTo>
                  <a:lnTo>
                    <a:pt x="361" y="384"/>
                  </a:lnTo>
                  <a:lnTo>
                    <a:pt x="362" y="381"/>
                  </a:lnTo>
                  <a:lnTo>
                    <a:pt x="362" y="381"/>
                  </a:lnTo>
                  <a:lnTo>
                    <a:pt x="361" y="378"/>
                  </a:lnTo>
                  <a:lnTo>
                    <a:pt x="358" y="377"/>
                  </a:lnTo>
                  <a:lnTo>
                    <a:pt x="358" y="372"/>
                  </a:lnTo>
                  <a:lnTo>
                    <a:pt x="368" y="372"/>
                  </a:lnTo>
                  <a:lnTo>
                    <a:pt x="368" y="376"/>
                  </a:lnTo>
                  <a:lnTo>
                    <a:pt x="372" y="374"/>
                  </a:lnTo>
                  <a:lnTo>
                    <a:pt x="372" y="374"/>
                  </a:lnTo>
                  <a:lnTo>
                    <a:pt x="373" y="373"/>
                  </a:lnTo>
                  <a:lnTo>
                    <a:pt x="374" y="371"/>
                  </a:lnTo>
                  <a:lnTo>
                    <a:pt x="374" y="371"/>
                  </a:lnTo>
                  <a:lnTo>
                    <a:pt x="373" y="367"/>
                  </a:lnTo>
                  <a:lnTo>
                    <a:pt x="369" y="364"/>
                  </a:lnTo>
                  <a:lnTo>
                    <a:pt x="367" y="363"/>
                  </a:lnTo>
                  <a:lnTo>
                    <a:pt x="363" y="360"/>
                  </a:lnTo>
                  <a:lnTo>
                    <a:pt x="363" y="360"/>
                  </a:lnTo>
                  <a:lnTo>
                    <a:pt x="369" y="356"/>
                  </a:lnTo>
                  <a:lnTo>
                    <a:pt x="371" y="352"/>
                  </a:lnTo>
                  <a:lnTo>
                    <a:pt x="372" y="350"/>
                  </a:lnTo>
                  <a:lnTo>
                    <a:pt x="372" y="350"/>
                  </a:lnTo>
                  <a:lnTo>
                    <a:pt x="371" y="346"/>
                  </a:lnTo>
                  <a:lnTo>
                    <a:pt x="369" y="343"/>
                  </a:lnTo>
                  <a:lnTo>
                    <a:pt x="369" y="343"/>
                  </a:lnTo>
                  <a:lnTo>
                    <a:pt x="367" y="340"/>
                  </a:lnTo>
                  <a:lnTo>
                    <a:pt x="366" y="339"/>
                  </a:lnTo>
                  <a:lnTo>
                    <a:pt x="364" y="336"/>
                  </a:lnTo>
                  <a:lnTo>
                    <a:pt x="364" y="336"/>
                  </a:lnTo>
                  <a:lnTo>
                    <a:pt x="366" y="335"/>
                  </a:lnTo>
                  <a:lnTo>
                    <a:pt x="366" y="332"/>
                  </a:lnTo>
                  <a:lnTo>
                    <a:pt x="369" y="329"/>
                  </a:lnTo>
                  <a:lnTo>
                    <a:pt x="369" y="329"/>
                  </a:lnTo>
                  <a:lnTo>
                    <a:pt x="371" y="331"/>
                  </a:lnTo>
                  <a:lnTo>
                    <a:pt x="373" y="332"/>
                  </a:lnTo>
                  <a:lnTo>
                    <a:pt x="374" y="334"/>
                  </a:lnTo>
                  <a:lnTo>
                    <a:pt x="377" y="335"/>
                  </a:lnTo>
                  <a:lnTo>
                    <a:pt x="377" y="335"/>
                  </a:lnTo>
                  <a:lnTo>
                    <a:pt x="379" y="335"/>
                  </a:lnTo>
                  <a:lnTo>
                    <a:pt x="382" y="332"/>
                  </a:lnTo>
                  <a:lnTo>
                    <a:pt x="384" y="331"/>
                  </a:lnTo>
                  <a:lnTo>
                    <a:pt x="384" y="329"/>
                  </a:lnTo>
                  <a:lnTo>
                    <a:pt x="384" y="329"/>
                  </a:lnTo>
                  <a:lnTo>
                    <a:pt x="384" y="324"/>
                  </a:lnTo>
                  <a:lnTo>
                    <a:pt x="383" y="320"/>
                  </a:lnTo>
                  <a:lnTo>
                    <a:pt x="383" y="320"/>
                  </a:lnTo>
                  <a:lnTo>
                    <a:pt x="387" y="319"/>
                  </a:lnTo>
                  <a:lnTo>
                    <a:pt x="389" y="316"/>
                  </a:lnTo>
                  <a:lnTo>
                    <a:pt x="390" y="315"/>
                  </a:lnTo>
                  <a:lnTo>
                    <a:pt x="390" y="315"/>
                  </a:lnTo>
                  <a:lnTo>
                    <a:pt x="387" y="313"/>
                  </a:lnTo>
                  <a:lnTo>
                    <a:pt x="386" y="313"/>
                  </a:lnTo>
                  <a:lnTo>
                    <a:pt x="386" y="311"/>
                  </a:lnTo>
                  <a:lnTo>
                    <a:pt x="386" y="311"/>
                  </a:lnTo>
                  <a:lnTo>
                    <a:pt x="387" y="306"/>
                  </a:lnTo>
                  <a:lnTo>
                    <a:pt x="389" y="303"/>
                  </a:lnTo>
                  <a:lnTo>
                    <a:pt x="394" y="301"/>
                  </a:lnTo>
                  <a:lnTo>
                    <a:pt x="399" y="300"/>
                  </a:lnTo>
                  <a:lnTo>
                    <a:pt x="399" y="300"/>
                  </a:lnTo>
                  <a:lnTo>
                    <a:pt x="399" y="293"/>
                  </a:lnTo>
                  <a:lnTo>
                    <a:pt x="400" y="285"/>
                  </a:lnTo>
                  <a:lnTo>
                    <a:pt x="402" y="283"/>
                  </a:lnTo>
                  <a:lnTo>
                    <a:pt x="403" y="280"/>
                  </a:lnTo>
                  <a:lnTo>
                    <a:pt x="405" y="279"/>
                  </a:lnTo>
                  <a:lnTo>
                    <a:pt x="409" y="278"/>
                  </a:lnTo>
                  <a:lnTo>
                    <a:pt x="409" y="278"/>
                  </a:lnTo>
                  <a:lnTo>
                    <a:pt x="411" y="279"/>
                  </a:lnTo>
                  <a:lnTo>
                    <a:pt x="415" y="280"/>
                  </a:lnTo>
                  <a:lnTo>
                    <a:pt x="415" y="280"/>
                  </a:lnTo>
                  <a:lnTo>
                    <a:pt x="419" y="279"/>
                  </a:lnTo>
                  <a:lnTo>
                    <a:pt x="421" y="277"/>
                  </a:lnTo>
                  <a:lnTo>
                    <a:pt x="424" y="273"/>
                  </a:lnTo>
                  <a:lnTo>
                    <a:pt x="425" y="269"/>
                  </a:lnTo>
                  <a:lnTo>
                    <a:pt x="425" y="269"/>
                  </a:lnTo>
                  <a:lnTo>
                    <a:pt x="424" y="264"/>
                  </a:lnTo>
                  <a:lnTo>
                    <a:pt x="424" y="257"/>
                  </a:lnTo>
                  <a:lnTo>
                    <a:pt x="424" y="257"/>
                  </a:lnTo>
                  <a:lnTo>
                    <a:pt x="428" y="254"/>
                  </a:lnTo>
                  <a:lnTo>
                    <a:pt x="432" y="252"/>
                  </a:lnTo>
                  <a:lnTo>
                    <a:pt x="432" y="252"/>
                  </a:lnTo>
                  <a:lnTo>
                    <a:pt x="428" y="245"/>
                  </a:lnTo>
                  <a:lnTo>
                    <a:pt x="425" y="237"/>
                  </a:lnTo>
                  <a:lnTo>
                    <a:pt x="425" y="237"/>
                  </a:lnTo>
                  <a:lnTo>
                    <a:pt x="429" y="236"/>
                  </a:lnTo>
                  <a:lnTo>
                    <a:pt x="434" y="236"/>
                  </a:lnTo>
                  <a:lnTo>
                    <a:pt x="434" y="236"/>
                  </a:lnTo>
                  <a:lnTo>
                    <a:pt x="431" y="230"/>
                  </a:lnTo>
                  <a:lnTo>
                    <a:pt x="430" y="222"/>
                  </a:lnTo>
                  <a:lnTo>
                    <a:pt x="430" y="222"/>
                  </a:lnTo>
                  <a:lnTo>
                    <a:pt x="432" y="222"/>
                  </a:lnTo>
                  <a:lnTo>
                    <a:pt x="434" y="224"/>
                  </a:lnTo>
                  <a:lnTo>
                    <a:pt x="437" y="227"/>
                  </a:lnTo>
                  <a:lnTo>
                    <a:pt x="437" y="227"/>
                  </a:lnTo>
                  <a:lnTo>
                    <a:pt x="440" y="222"/>
                  </a:lnTo>
                  <a:lnTo>
                    <a:pt x="442" y="219"/>
                  </a:lnTo>
                  <a:lnTo>
                    <a:pt x="445" y="215"/>
                  </a:lnTo>
                  <a:lnTo>
                    <a:pt x="449" y="214"/>
                  </a:lnTo>
                  <a:lnTo>
                    <a:pt x="449" y="214"/>
                  </a:lnTo>
                  <a:lnTo>
                    <a:pt x="450" y="216"/>
                  </a:lnTo>
                  <a:lnTo>
                    <a:pt x="450" y="217"/>
                  </a:lnTo>
                  <a:lnTo>
                    <a:pt x="451" y="217"/>
                  </a:lnTo>
                  <a:lnTo>
                    <a:pt x="451" y="217"/>
                  </a:lnTo>
                  <a:lnTo>
                    <a:pt x="455" y="217"/>
                  </a:lnTo>
                  <a:lnTo>
                    <a:pt x="457" y="216"/>
                  </a:lnTo>
                  <a:lnTo>
                    <a:pt x="458" y="214"/>
                  </a:lnTo>
                  <a:lnTo>
                    <a:pt x="458" y="211"/>
                  </a:lnTo>
                  <a:lnTo>
                    <a:pt x="458" y="211"/>
                  </a:lnTo>
                  <a:lnTo>
                    <a:pt x="458" y="210"/>
                  </a:lnTo>
                  <a:lnTo>
                    <a:pt x="457" y="209"/>
                  </a:lnTo>
                  <a:lnTo>
                    <a:pt x="455" y="206"/>
                  </a:lnTo>
                  <a:lnTo>
                    <a:pt x="451" y="204"/>
                  </a:lnTo>
                  <a:lnTo>
                    <a:pt x="450" y="203"/>
                  </a:lnTo>
                  <a:lnTo>
                    <a:pt x="450" y="201"/>
                  </a:lnTo>
                  <a:lnTo>
                    <a:pt x="450" y="201"/>
                  </a:lnTo>
                  <a:lnTo>
                    <a:pt x="450" y="196"/>
                  </a:lnTo>
                  <a:lnTo>
                    <a:pt x="451" y="194"/>
                  </a:lnTo>
                  <a:lnTo>
                    <a:pt x="452" y="191"/>
                  </a:lnTo>
                  <a:lnTo>
                    <a:pt x="452" y="191"/>
                  </a:lnTo>
                  <a:lnTo>
                    <a:pt x="455" y="190"/>
                  </a:lnTo>
                  <a:lnTo>
                    <a:pt x="457" y="190"/>
                  </a:lnTo>
                  <a:lnTo>
                    <a:pt x="460" y="190"/>
                  </a:lnTo>
                  <a:lnTo>
                    <a:pt x="462" y="189"/>
                  </a:lnTo>
                  <a:lnTo>
                    <a:pt x="462" y="189"/>
                  </a:lnTo>
                  <a:lnTo>
                    <a:pt x="465" y="184"/>
                  </a:lnTo>
                  <a:lnTo>
                    <a:pt x="466" y="179"/>
                  </a:lnTo>
                  <a:lnTo>
                    <a:pt x="467" y="167"/>
                  </a:lnTo>
                  <a:lnTo>
                    <a:pt x="467" y="167"/>
                  </a:lnTo>
                  <a:lnTo>
                    <a:pt x="465" y="162"/>
                  </a:lnTo>
                  <a:lnTo>
                    <a:pt x="463" y="156"/>
                  </a:lnTo>
                  <a:lnTo>
                    <a:pt x="463" y="156"/>
                  </a:lnTo>
                  <a:lnTo>
                    <a:pt x="465" y="152"/>
                  </a:lnTo>
                  <a:lnTo>
                    <a:pt x="467" y="149"/>
                  </a:lnTo>
                  <a:lnTo>
                    <a:pt x="470" y="146"/>
                  </a:lnTo>
                  <a:lnTo>
                    <a:pt x="471" y="142"/>
                  </a:lnTo>
                  <a:lnTo>
                    <a:pt x="471" y="142"/>
                  </a:lnTo>
                  <a:lnTo>
                    <a:pt x="470" y="135"/>
                  </a:lnTo>
                  <a:lnTo>
                    <a:pt x="467" y="127"/>
                  </a:lnTo>
                  <a:lnTo>
                    <a:pt x="467" y="121"/>
                  </a:lnTo>
                  <a:lnTo>
                    <a:pt x="467" y="121"/>
                  </a:lnTo>
                  <a:lnTo>
                    <a:pt x="473" y="120"/>
                  </a:lnTo>
                  <a:lnTo>
                    <a:pt x="473" y="120"/>
                  </a:lnTo>
                  <a:lnTo>
                    <a:pt x="476" y="121"/>
                  </a:lnTo>
                  <a:lnTo>
                    <a:pt x="478" y="122"/>
                  </a:lnTo>
                  <a:lnTo>
                    <a:pt x="479" y="122"/>
                  </a:lnTo>
                  <a:lnTo>
                    <a:pt x="483" y="124"/>
                  </a:lnTo>
                  <a:lnTo>
                    <a:pt x="483" y="124"/>
                  </a:lnTo>
                  <a:lnTo>
                    <a:pt x="484" y="119"/>
                  </a:lnTo>
                  <a:lnTo>
                    <a:pt x="487" y="115"/>
                  </a:lnTo>
                  <a:lnTo>
                    <a:pt x="488" y="110"/>
                  </a:lnTo>
                  <a:lnTo>
                    <a:pt x="488" y="105"/>
                  </a:lnTo>
                  <a:lnTo>
                    <a:pt x="488" y="105"/>
                  </a:lnTo>
                  <a:lnTo>
                    <a:pt x="487" y="103"/>
                  </a:lnTo>
                  <a:lnTo>
                    <a:pt x="484" y="100"/>
                  </a:lnTo>
                  <a:lnTo>
                    <a:pt x="482" y="98"/>
                  </a:lnTo>
                  <a:lnTo>
                    <a:pt x="481" y="94"/>
                  </a:lnTo>
                  <a:lnTo>
                    <a:pt x="481" y="94"/>
                  </a:lnTo>
                  <a:lnTo>
                    <a:pt x="482" y="91"/>
                  </a:lnTo>
                  <a:lnTo>
                    <a:pt x="483" y="90"/>
                  </a:lnTo>
                  <a:lnTo>
                    <a:pt x="489" y="88"/>
                  </a:lnTo>
                  <a:lnTo>
                    <a:pt x="495" y="85"/>
                  </a:lnTo>
                  <a:lnTo>
                    <a:pt x="497" y="84"/>
                  </a:lnTo>
                  <a:lnTo>
                    <a:pt x="498" y="82"/>
                  </a:lnTo>
                  <a:lnTo>
                    <a:pt x="498" y="82"/>
                  </a:lnTo>
                  <a:lnTo>
                    <a:pt x="497" y="79"/>
                  </a:lnTo>
                  <a:lnTo>
                    <a:pt x="495" y="77"/>
                  </a:lnTo>
                  <a:lnTo>
                    <a:pt x="495" y="77"/>
                  </a:lnTo>
                  <a:lnTo>
                    <a:pt x="502" y="74"/>
                  </a:lnTo>
                  <a:lnTo>
                    <a:pt x="507" y="72"/>
                  </a:lnTo>
                  <a:lnTo>
                    <a:pt x="507" y="72"/>
                  </a:lnTo>
                  <a:lnTo>
                    <a:pt x="504" y="69"/>
                  </a:lnTo>
                  <a:lnTo>
                    <a:pt x="502" y="68"/>
                  </a:lnTo>
                  <a:lnTo>
                    <a:pt x="439" y="68"/>
                  </a:lnTo>
                  <a:lnTo>
                    <a:pt x="439" y="68"/>
                  </a:lnTo>
                  <a:lnTo>
                    <a:pt x="435" y="74"/>
                  </a:lnTo>
                  <a:lnTo>
                    <a:pt x="432" y="80"/>
                  </a:lnTo>
                  <a:lnTo>
                    <a:pt x="431" y="86"/>
                  </a:lnTo>
                  <a:lnTo>
                    <a:pt x="431" y="94"/>
                  </a:lnTo>
                  <a:lnTo>
                    <a:pt x="431" y="94"/>
                  </a:lnTo>
                  <a:lnTo>
                    <a:pt x="431" y="99"/>
                  </a:lnTo>
                  <a:lnTo>
                    <a:pt x="432" y="103"/>
                  </a:lnTo>
                  <a:lnTo>
                    <a:pt x="435" y="105"/>
                  </a:lnTo>
                  <a:lnTo>
                    <a:pt x="435" y="111"/>
                  </a:lnTo>
                  <a:lnTo>
                    <a:pt x="435" y="111"/>
                  </a:lnTo>
                  <a:lnTo>
                    <a:pt x="435" y="114"/>
                  </a:lnTo>
                  <a:lnTo>
                    <a:pt x="434" y="116"/>
                  </a:lnTo>
                  <a:lnTo>
                    <a:pt x="431" y="119"/>
                  </a:lnTo>
                  <a:lnTo>
                    <a:pt x="428" y="119"/>
                  </a:lnTo>
                  <a:lnTo>
                    <a:pt x="428" y="119"/>
                  </a:lnTo>
                  <a:lnTo>
                    <a:pt x="424" y="119"/>
                  </a:lnTo>
                  <a:lnTo>
                    <a:pt x="424" y="119"/>
                  </a:lnTo>
                  <a:lnTo>
                    <a:pt x="423" y="116"/>
                  </a:lnTo>
                  <a:lnTo>
                    <a:pt x="423" y="116"/>
                  </a:lnTo>
                  <a:lnTo>
                    <a:pt x="424" y="114"/>
                  </a:lnTo>
                  <a:lnTo>
                    <a:pt x="425" y="111"/>
                  </a:lnTo>
                  <a:lnTo>
                    <a:pt x="426" y="109"/>
                  </a:lnTo>
                  <a:lnTo>
                    <a:pt x="426" y="106"/>
                  </a:lnTo>
                  <a:lnTo>
                    <a:pt x="426" y="106"/>
                  </a:lnTo>
                  <a:lnTo>
                    <a:pt x="428" y="103"/>
                  </a:lnTo>
                  <a:lnTo>
                    <a:pt x="426" y="100"/>
                  </a:lnTo>
                  <a:lnTo>
                    <a:pt x="426" y="100"/>
                  </a:lnTo>
                  <a:lnTo>
                    <a:pt x="426" y="88"/>
                  </a:lnTo>
                  <a:lnTo>
                    <a:pt x="426" y="88"/>
                  </a:lnTo>
                  <a:lnTo>
                    <a:pt x="426" y="74"/>
                  </a:lnTo>
                  <a:lnTo>
                    <a:pt x="429" y="69"/>
                  </a:lnTo>
                  <a:lnTo>
                    <a:pt x="430" y="63"/>
                  </a:lnTo>
                  <a:lnTo>
                    <a:pt x="432" y="58"/>
                  </a:lnTo>
                  <a:lnTo>
                    <a:pt x="436" y="54"/>
                  </a:lnTo>
                  <a:lnTo>
                    <a:pt x="441" y="49"/>
                  </a:lnTo>
                  <a:lnTo>
                    <a:pt x="446" y="47"/>
                  </a:lnTo>
                  <a:lnTo>
                    <a:pt x="446" y="47"/>
                  </a:lnTo>
                  <a:lnTo>
                    <a:pt x="450" y="47"/>
                  </a:lnTo>
                  <a:lnTo>
                    <a:pt x="450" y="47"/>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8" name="Freeform 13"/>
            <p:cNvSpPr>
              <a:spLocks/>
            </p:cNvSpPr>
            <p:nvPr/>
          </p:nvSpPr>
          <p:spPr bwMode="auto">
            <a:xfrm>
              <a:off x="5740400" y="2551113"/>
              <a:ext cx="533400" cy="684212"/>
            </a:xfrm>
            <a:custGeom>
              <a:avLst/>
              <a:gdLst>
                <a:gd name="T0" fmla="*/ 399 w 400"/>
                <a:gd name="T1" fmla="*/ 353 h 526"/>
                <a:gd name="T2" fmla="*/ 390 w 400"/>
                <a:gd name="T3" fmla="*/ 310 h 526"/>
                <a:gd name="T4" fmla="*/ 374 w 400"/>
                <a:gd name="T5" fmla="*/ 273 h 526"/>
                <a:gd name="T6" fmla="*/ 368 w 400"/>
                <a:gd name="T7" fmla="*/ 261 h 526"/>
                <a:gd name="T8" fmla="*/ 365 w 400"/>
                <a:gd name="T9" fmla="*/ 232 h 526"/>
                <a:gd name="T10" fmla="*/ 340 w 400"/>
                <a:gd name="T11" fmla="*/ 203 h 526"/>
                <a:gd name="T12" fmla="*/ 324 w 400"/>
                <a:gd name="T13" fmla="*/ 199 h 526"/>
                <a:gd name="T14" fmla="*/ 306 w 400"/>
                <a:gd name="T15" fmla="*/ 219 h 526"/>
                <a:gd name="T16" fmla="*/ 293 w 400"/>
                <a:gd name="T17" fmla="*/ 257 h 526"/>
                <a:gd name="T18" fmla="*/ 257 w 400"/>
                <a:gd name="T19" fmla="*/ 268 h 526"/>
                <a:gd name="T20" fmla="*/ 243 w 400"/>
                <a:gd name="T21" fmla="*/ 237 h 526"/>
                <a:gd name="T22" fmla="*/ 257 w 400"/>
                <a:gd name="T23" fmla="*/ 221 h 526"/>
                <a:gd name="T24" fmla="*/ 268 w 400"/>
                <a:gd name="T25" fmla="*/ 210 h 526"/>
                <a:gd name="T26" fmla="*/ 273 w 400"/>
                <a:gd name="T27" fmla="*/ 194 h 526"/>
                <a:gd name="T28" fmla="*/ 283 w 400"/>
                <a:gd name="T29" fmla="*/ 177 h 526"/>
                <a:gd name="T30" fmla="*/ 289 w 400"/>
                <a:gd name="T31" fmla="*/ 128 h 526"/>
                <a:gd name="T32" fmla="*/ 273 w 400"/>
                <a:gd name="T33" fmla="*/ 96 h 526"/>
                <a:gd name="T34" fmla="*/ 279 w 400"/>
                <a:gd name="T35" fmla="*/ 74 h 526"/>
                <a:gd name="T36" fmla="*/ 253 w 400"/>
                <a:gd name="T37" fmla="*/ 44 h 526"/>
                <a:gd name="T38" fmla="*/ 234 w 400"/>
                <a:gd name="T39" fmla="*/ 43 h 526"/>
                <a:gd name="T40" fmla="*/ 203 w 400"/>
                <a:gd name="T41" fmla="*/ 31 h 526"/>
                <a:gd name="T42" fmla="*/ 188 w 400"/>
                <a:gd name="T43" fmla="*/ 17 h 526"/>
                <a:gd name="T44" fmla="*/ 148 w 400"/>
                <a:gd name="T45" fmla="*/ 9 h 526"/>
                <a:gd name="T46" fmla="*/ 137 w 400"/>
                <a:gd name="T47" fmla="*/ 0 h 526"/>
                <a:gd name="T48" fmla="*/ 124 w 400"/>
                <a:gd name="T49" fmla="*/ 12 h 526"/>
                <a:gd name="T50" fmla="*/ 105 w 400"/>
                <a:gd name="T51" fmla="*/ 38 h 526"/>
                <a:gd name="T52" fmla="*/ 121 w 400"/>
                <a:gd name="T53" fmla="*/ 53 h 526"/>
                <a:gd name="T54" fmla="*/ 105 w 400"/>
                <a:gd name="T55" fmla="*/ 59 h 526"/>
                <a:gd name="T56" fmla="*/ 110 w 400"/>
                <a:gd name="T57" fmla="*/ 72 h 526"/>
                <a:gd name="T58" fmla="*/ 91 w 400"/>
                <a:gd name="T59" fmla="*/ 69 h 526"/>
                <a:gd name="T60" fmla="*/ 89 w 400"/>
                <a:gd name="T61" fmla="*/ 107 h 526"/>
                <a:gd name="T62" fmla="*/ 93 w 400"/>
                <a:gd name="T63" fmla="*/ 125 h 526"/>
                <a:gd name="T64" fmla="*/ 85 w 400"/>
                <a:gd name="T65" fmla="*/ 120 h 526"/>
                <a:gd name="T66" fmla="*/ 66 w 400"/>
                <a:gd name="T67" fmla="*/ 86 h 526"/>
                <a:gd name="T68" fmla="*/ 51 w 400"/>
                <a:gd name="T69" fmla="*/ 116 h 526"/>
                <a:gd name="T70" fmla="*/ 28 w 400"/>
                <a:gd name="T71" fmla="*/ 128 h 526"/>
                <a:gd name="T72" fmla="*/ 21 w 400"/>
                <a:gd name="T73" fmla="*/ 170 h 526"/>
                <a:gd name="T74" fmla="*/ 22 w 400"/>
                <a:gd name="T75" fmla="*/ 187 h 526"/>
                <a:gd name="T76" fmla="*/ 7 w 400"/>
                <a:gd name="T77" fmla="*/ 230 h 526"/>
                <a:gd name="T78" fmla="*/ 0 w 400"/>
                <a:gd name="T79" fmla="*/ 238 h 526"/>
                <a:gd name="T80" fmla="*/ 9 w 400"/>
                <a:gd name="T81" fmla="*/ 259 h 526"/>
                <a:gd name="T82" fmla="*/ 6 w 400"/>
                <a:gd name="T83" fmla="*/ 292 h 526"/>
                <a:gd name="T84" fmla="*/ 14 w 400"/>
                <a:gd name="T85" fmla="*/ 314 h 526"/>
                <a:gd name="T86" fmla="*/ 41 w 400"/>
                <a:gd name="T87" fmla="*/ 362 h 526"/>
                <a:gd name="T88" fmla="*/ 42 w 400"/>
                <a:gd name="T89" fmla="*/ 405 h 526"/>
                <a:gd name="T90" fmla="*/ 46 w 400"/>
                <a:gd name="T91" fmla="*/ 421 h 526"/>
                <a:gd name="T92" fmla="*/ 40 w 400"/>
                <a:gd name="T93" fmla="*/ 431 h 526"/>
                <a:gd name="T94" fmla="*/ 45 w 400"/>
                <a:gd name="T95" fmla="*/ 462 h 526"/>
                <a:gd name="T96" fmla="*/ 32 w 400"/>
                <a:gd name="T97" fmla="*/ 474 h 526"/>
                <a:gd name="T98" fmla="*/ 318 w 400"/>
                <a:gd name="T99" fmla="*/ 486 h 526"/>
                <a:gd name="T100" fmla="*/ 339 w 400"/>
                <a:gd name="T101" fmla="*/ 466 h 526"/>
                <a:gd name="T102" fmla="*/ 339 w 400"/>
                <a:gd name="T103" fmla="*/ 442 h 526"/>
                <a:gd name="T104" fmla="*/ 339 w 400"/>
                <a:gd name="T105" fmla="*/ 435 h 526"/>
                <a:gd name="T106" fmla="*/ 357 w 400"/>
                <a:gd name="T107" fmla="*/ 415 h 526"/>
                <a:gd name="T108" fmla="*/ 362 w 400"/>
                <a:gd name="T109" fmla="*/ 402 h 526"/>
                <a:gd name="T110" fmla="*/ 373 w 400"/>
                <a:gd name="T111" fmla="*/ 373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0" h="526">
                  <a:moveTo>
                    <a:pt x="387" y="382"/>
                  </a:moveTo>
                  <a:lnTo>
                    <a:pt x="387" y="382"/>
                  </a:lnTo>
                  <a:lnTo>
                    <a:pt x="392" y="374"/>
                  </a:lnTo>
                  <a:lnTo>
                    <a:pt x="395" y="367"/>
                  </a:lnTo>
                  <a:lnTo>
                    <a:pt x="397" y="361"/>
                  </a:lnTo>
                  <a:lnTo>
                    <a:pt x="399" y="353"/>
                  </a:lnTo>
                  <a:lnTo>
                    <a:pt x="400" y="338"/>
                  </a:lnTo>
                  <a:lnTo>
                    <a:pt x="400" y="322"/>
                  </a:lnTo>
                  <a:lnTo>
                    <a:pt x="400" y="322"/>
                  </a:lnTo>
                  <a:lnTo>
                    <a:pt x="397" y="320"/>
                  </a:lnTo>
                  <a:lnTo>
                    <a:pt x="394" y="317"/>
                  </a:lnTo>
                  <a:lnTo>
                    <a:pt x="390" y="310"/>
                  </a:lnTo>
                  <a:lnTo>
                    <a:pt x="388" y="301"/>
                  </a:lnTo>
                  <a:lnTo>
                    <a:pt x="384" y="293"/>
                  </a:lnTo>
                  <a:lnTo>
                    <a:pt x="384" y="293"/>
                  </a:lnTo>
                  <a:lnTo>
                    <a:pt x="381" y="283"/>
                  </a:lnTo>
                  <a:lnTo>
                    <a:pt x="378" y="278"/>
                  </a:lnTo>
                  <a:lnTo>
                    <a:pt x="374" y="273"/>
                  </a:lnTo>
                  <a:lnTo>
                    <a:pt x="374" y="273"/>
                  </a:lnTo>
                  <a:lnTo>
                    <a:pt x="369" y="271"/>
                  </a:lnTo>
                  <a:lnTo>
                    <a:pt x="368" y="268"/>
                  </a:lnTo>
                  <a:lnTo>
                    <a:pt x="367" y="266"/>
                  </a:lnTo>
                  <a:lnTo>
                    <a:pt x="367" y="266"/>
                  </a:lnTo>
                  <a:lnTo>
                    <a:pt x="368" y="261"/>
                  </a:lnTo>
                  <a:lnTo>
                    <a:pt x="369" y="256"/>
                  </a:lnTo>
                  <a:lnTo>
                    <a:pt x="369" y="241"/>
                  </a:lnTo>
                  <a:lnTo>
                    <a:pt x="369" y="241"/>
                  </a:lnTo>
                  <a:lnTo>
                    <a:pt x="369" y="238"/>
                  </a:lnTo>
                  <a:lnTo>
                    <a:pt x="368" y="236"/>
                  </a:lnTo>
                  <a:lnTo>
                    <a:pt x="365" y="232"/>
                  </a:lnTo>
                  <a:lnTo>
                    <a:pt x="360" y="229"/>
                  </a:lnTo>
                  <a:lnTo>
                    <a:pt x="355" y="224"/>
                  </a:lnTo>
                  <a:lnTo>
                    <a:pt x="355" y="224"/>
                  </a:lnTo>
                  <a:lnTo>
                    <a:pt x="348" y="215"/>
                  </a:lnTo>
                  <a:lnTo>
                    <a:pt x="344" y="206"/>
                  </a:lnTo>
                  <a:lnTo>
                    <a:pt x="340" y="203"/>
                  </a:lnTo>
                  <a:lnTo>
                    <a:pt x="336" y="200"/>
                  </a:lnTo>
                  <a:lnTo>
                    <a:pt x="332" y="199"/>
                  </a:lnTo>
                  <a:lnTo>
                    <a:pt x="327" y="198"/>
                  </a:lnTo>
                  <a:lnTo>
                    <a:pt x="327" y="198"/>
                  </a:lnTo>
                  <a:lnTo>
                    <a:pt x="325" y="199"/>
                  </a:lnTo>
                  <a:lnTo>
                    <a:pt x="324" y="199"/>
                  </a:lnTo>
                  <a:lnTo>
                    <a:pt x="321" y="203"/>
                  </a:lnTo>
                  <a:lnTo>
                    <a:pt x="319" y="208"/>
                  </a:lnTo>
                  <a:lnTo>
                    <a:pt x="316" y="211"/>
                  </a:lnTo>
                  <a:lnTo>
                    <a:pt x="316" y="211"/>
                  </a:lnTo>
                  <a:lnTo>
                    <a:pt x="311" y="215"/>
                  </a:lnTo>
                  <a:lnTo>
                    <a:pt x="306" y="219"/>
                  </a:lnTo>
                  <a:lnTo>
                    <a:pt x="302" y="221"/>
                  </a:lnTo>
                  <a:lnTo>
                    <a:pt x="297" y="225"/>
                  </a:lnTo>
                  <a:lnTo>
                    <a:pt x="297" y="225"/>
                  </a:lnTo>
                  <a:lnTo>
                    <a:pt x="294" y="241"/>
                  </a:lnTo>
                  <a:lnTo>
                    <a:pt x="293" y="257"/>
                  </a:lnTo>
                  <a:lnTo>
                    <a:pt x="293" y="257"/>
                  </a:lnTo>
                  <a:lnTo>
                    <a:pt x="284" y="258"/>
                  </a:lnTo>
                  <a:lnTo>
                    <a:pt x="274" y="253"/>
                  </a:lnTo>
                  <a:lnTo>
                    <a:pt x="274" y="253"/>
                  </a:lnTo>
                  <a:lnTo>
                    <a:pt x="264" y="263"/>
                  </a:lnTo>
                  <a:lnTo>
                    <a:pt x="260" y="267"/>
                  </a:lnTo>
                  <a:lnTo>
                    <a:pt x="257" y="268"/>
                  </a:lnTo>
                  <a:lnTo>
                    <a:pt x="253" y="268"/>
                  </a:lnTo>
                  <a:lnTo>
                    <a:pt x="253" y="268"/>
                  </a:lnTo>
                  <a:lnTo>
                    <a:pt x="245" y="267"/>
                  </a:lnTo>
                  <a:lnTo>
                    <a:pt x="245" y="243"/>
                  </a:lnTo>
                  <a:lnTo>
                    <a:pt x="245" y="243"/>
                  </a:lnTo>
                  <a:lnTo>
                    <a:pt x="243" y="237"/>
                  </a:lnTo>
                  <a:lnTo>
                    <a:pt x="243" y="231"/>
                  </a:lnTo>
                  <a:lnTo>
                    <a:pt x="246" y="226"/>
                  </a:lnTo>
                  <a:lnTo>
                    <a:pt x="250" y="221"/>
                  </a:lnTo>
                  <a:lnTo>
                    <a:pt x="250" y="221"/>
                  </a:lnTo>
                  <a:lnTo>
                    <a:pt x="253" y="220"/>
                  </a:lnTo>
                  <a:lnTo>
                    <a:pt x="257" y="221"/>
                  </a:lnTo>
                  <a:lnTo>
                    <a:pt x="261" y="221"/>
                  </a:lnTo>
                  <a:lnTo>
                    <a:pt x="264" y="220"/>
                  </a:lnTo>
                  <a:lnTo>
                    <a:pt x="264" y="220"/>
                  </a:lnTo>
                  <a:lnTo>
                    <a:pt x="266" y="219"/>
                  </a:lnTo>
                  <a:lnTo>
                    <a:pt x="267" y="216"/>
                  </a:lnTo>
                  <a:lnTo>
                    <a:pt x="268" y="210"/>
                  </a:lnTo>
                  <a:lnTo>
                    <a:pt x="268" y="210"/>
                  </a:lnTo>
                  <a:lnTo>
                    <a:pt x="272" y="205"/>
                  </a:lnTo>
                  <a:lnTo>
                    <a:pt x="273" y="203"/>
                  </a:lnTo>
                  <a:lnTo>
                    <a:pt x="274" y="200"/>
                  </a:lnTo>
                  <a:lnTo>
                    <a:pt x="274" y="200"/>
                  </a:lnTo>
                  <a:lnTo>
                    <a:pt x="273" y="194"/>
                  </a:lnTo>
                  <a:lnTo>
                    <a:pt x="272" y="188"/>
                  </a:lnTo>
                  <a:lnTo>
                    <a:pt x="272" y="188"/>
                  </a:lnTo>
                  <a:lnTo>
                    <a:pt x="273" y="184"/>
                  </a:lnTo>
                  <a:lnTo>
                    <a:pt x="276" y="182"/>
                  </a:lnTo>
                  <a:lnTo>
                    <a:pt x="283" y="177"/>
                  </a:lnTo>
                  <a:lnTo>
                    <a:pt x="283" y="177"/>
                  </a:lnTo>
                  <a:lnTo>
                    <a:pt x="285" y="169"/>
                  </a:lnTo>
                  <a:lnTo>
                    <a:pt x="287" y="162"/>
                  </a:lnTo>
                  <a:lnTo>
                    <a:pt x="287" y="141"/>
                  </a:lnTo>
                  <a:lnTo>
                    <a:pt x="287" y="141"/>
                  </a:lnTo>
                  <a:lnTo>
                    <a:pt x="288" y="135"/>
                  </a:lnTo>
                  <a:lnTo>
                    <a:pt x="289" y="128"/>
                  </a:lnTo>
                  <a:lnTo>
                    <a:pt x="289" y="128"/>
                  </a:lnTo>
                  <a:lnTo>
                    <a:pt x="288" y="119"/>
                  </a:lnTo>
                  <a:lnTo>
                    <a:pt x="285" y="111"/>
                  </a:lnTo>
                  <a:lnTo>
                    <a:pt x="281" y="104"/>
                  </a:lnTo>
                  <a:lnTo>
                    <a:pt x="273" y="96"/>
                  </a:lnTo>
                  <a:lnTo>
                    <a:pt x="273" y="96"/>
                  </a:lnTo>
                  <a:lnTo>
                    <a:pt x="266" y="91"/>
                  </a:lnTo>
                  <a:lnTo>
                    <a:pt x="263" y="89"/>
                  </a:lnTo>
                  <a:lnTo>
                    <a:pt x="262" y="85"/>
                  </a:lnTo>
                  <a:lnTo>
                    <a:pt x="262" y="85"/>
                  </a:lnTo>
                  <a:lnTo>
                    <a:pt x="263" y="74"/>
                  </a:lnTo>
                  <a:lnTo>
                    <a:pt x="279" y="74"/>
                  </a:lnTo>
                  <a:lnTo>
                    <a:pt x="279" y="74"/>
                  </a:lnTo>
                  <a:lnTo>
                    <a:pt x="274" y="69"/>
                  </a:lnTo>
                  <a:lnTo>
                    <a:pt x="269" y="64"/>
                  </a:lnTo>
                  <a:lnTo>
                    <a:pt x="262" y="53"/>
                  </a:lnTo>
                  <a:lnTo>
                    <a:pt x="258" y="48"/>
                  </a:lnTo>
                  <a:lnTo>
                    <a:pt x="253" y="44"/>
                  </a:lnTo>
                  <a:lnTo>
                    <a:pt x="248" y="42"/>
                  </a:lnTo>
                  <a:lnTo>
                    <a:pt x="241" y="41"/>
                  </a:lnTo>
                  <a:lnTo>
                    <a:pt x="241" y="41"/>
                  </a:lnTo>
                  <a:lnTo>
                    <a:pt x="237" y="42"/>
                  </a:lnTo>
                  <a:lnTo>
                    <a:pt x="234" y="43"/>
                  </a:lnTo>
                  <a:lnTo>
                    <a:pt x="234" y="43"/>
                  </a:lnTo>
                  <a:lnTo>
                    <a:pt x="231" y="39"/>
                  </a:lnTo>
                  <a:lnTo>
                    <a:pt x="227" y="37"/>
                  </a:lnTo>
                  <a:lnTo>
                    <a:pt x="225" y="35"/>
                  </a:lnTo>
                  <a:lnTo>
                    <a:pt x="220" y="32"/>
                  </a:lnTo>
                  <a:lnTo>
                    <a:pt x="213" y="31"/>
                  </a:lnTo>
                  <a:lnTo>
                    <a:pt x="203" y="31"/>
                  </a:lnTo>
                  <a:lnTo>
                    <a:pt x="203" y="31"/>
                  </a:lnTo>
                  <a:lnTo>
                    <a:pt x="198" y="28"/>
                  </a:lnTo>
                  <a:lnTo>
                    <a:pt x="195" y="25"/>
                  </a:lnTo>
                  <a:lnTo>
                    <a:pt x="192" y="21"/>
                  </a:lnTo>
                  <a:lnTo>
                    <a:pt x="188" y="17"/>
                  </a:lnTo>
                  <a:lnTo>
                    <a:pt x="188" y="17"/>
                  </a:lnTo>
                  <a:lnTo>
                    <a:pt x="183" y="15"/>
                  </a:lnTo>
                  <a:lnTo>
                    <a:pt x="178" y="14"/>
                  </a:lnTo>
                  <a:lnTo>
                    <a:pt x="169" y="12"/>
                  </a:lnTo>
                  <a:lnTo>
                    <a:pt x="158" y="11"/>
                  </a:lnTo>
                  <a:lnTo>
                    <a:pt x="153" y="11"/>
                  </a:lnTo>
                  <a:lnTo>
                    <a:pt x="148" y="9"/>
                  </a:lnTo>
                  <a:lnTo>
                    <a:pt x="148" y="9"/>
                  </a:lnTo>
                  <a:lnTo>
                    <a:pt x="146" y="6"/>
                  </a:lnTo>
                  <a:lnTo>
                    <a:pt x="143" y="4"/>
                  </a:lnTo>
                  <a:lnTo>
                    <a:pt x="141" y="1"/>
                  </a:lnTo>
                  <a:lnTo>
                    <a:pt x="137" y="0"/>
                  </a:lnTo>
                  <a:lnTo>
                    <a:pt x="137" y="0"/>
                  </a:lnTo>
                  <a:lnTo>
                    <a:pt x="135" y="0"/>
                  </a:lnTo>
                  <a:lnTo>
                    <a:pt x="132" y="1"/>
                  </a:lnTo>
                  <a:lnTo>
                    <a:pt x="130" y="5"/>
                  </a:lnTo>
                  <a:lnTo>
                    <a:pt x="127" y="9"/>
                  </a:lnTo>
                  <a:lnTo>
                    <a:pt x="124" y="12"/>
                  </a:lnTo>
                  <a:lnTo>
                    <a:pt x="124" y="12"/>
                  </a:lnTo>
                  <a:lnTo>
                    <a:pt x="117" y="18"/>
                  </a:lnTo>
                  <a:lnTo>
                    <a:pt x="111" y="23"/>
                  </a:lnTo>
                  <a:lnTo>
                    <a:pt x="106" y="31"/>
                  </a:lnTo>
                  <a:lnTo>
                    <a:pt x="105" y="35"/>
                  </a:lnTo>
                  <a:lnTo>
                    <a:pt x="105" y="38"/>
                  </a:lnTo>
                  <a:lnTo>
                    <a:pt x="105" y="38"/>
                  </a:lnTo>
                  <a:lnTo>
                    <a:pt x="105" y="41"/>
                  </a:lnTo>
                  <a:lnTo>
                    <a:pt x="108" y="43"/>
                  </a:lnTo>
                  <a:lnTo>
                    <a:pt x="112" y="46"/>
                  </a:lnTo>
                  <a:lnTo>
                    <a:pt x="125" y="49"/>
                  </a:lnTo>
                  <a:lnTo>
                    <a:pt x="125" y="49"/>
                  </a:lnTo>
                  <a:lnTo>
                    <a:pt x="121" y="53"/>
                  </a:lnTo>
                  <a:lnTo>
                    <a:pt x="117" y="54"/>
                  </a:lnTo>
                  <a:lnTo>
                    <a:pt x="108" y="54"/>
                  </a:lnTo>
                  <a:lnTo>
                    <a:pt x="108" y="54"/>
                  </a:lnTo>
                  <a:lnTo>
                    <a:pt x="106" y="57"/>
                  </a:lnTo>
                  <a:lnTo>
                    <a:pt x="105" y="59"/>
                  </a:lnTo>
                  <a:lnTo>
                    <a:pt x="105" y="59"/>
                  </a:lnTo>
                  <a:lnTo>
                    <a:pt x="106" y="63"/>
                  </a:lnTo>
                  <a:lnTo>
                    <a:pt x="109" y="67"/>
                  </a:lnTo>
                  <a:lnTo>
                    <a:pt x="111" y="69"/>
                  </a:lnTo>
                  <a:lnTo>
                    <a:pt x="114" y="73"/>
                  </a:lnTo>
                  <a:lnTo>
                    <a:pt x="114" y="73"/>
                  </a:lnTo>
                  <a:lnTo>
                    <a:pt x="110" y="72"/>
                  </a:lnTo>
                  <a:lnTo>
                    <a:pt x="106" y="69"/>
                  </a:lnTo>
                  <a:lnTo>
                    <a:pt x="103" y="68"/>
                  </a:lnTo>
                  <a:lnTo>
                    <a:pt x="99" y="67"/>
                  </a:lnTo>
                  <a:lnTo>
                    <a:pt x="99" y="67"/>
                  </a:lnTo>
                  <a:lnTo>
                    <a:pt x="95" y="68"/>
                  </a:lnTo>
                  <a:lnTo>
                    <a:pt x="91" y="69"/>
                  </a:lnTo>
                  <a:lnTo>
                    <a:pt x="91" y="69"/>
                  </a:lnTo>
                  <a:lnTo>
                    <a:pt x="89" y="85"/>
                  </a:lnTo>
                  <a:lnTo>
                    <a:pt x="88" y="93"/>
                  </a:lnTo>
                  <a:lnTo>
                    <a:pt x="88" y="100"/>
                  </a:lnTo>
                  <a:lnTo>
                    <a:pt x="88" y="100"/>
                  </a:lnTo>
                  <a:lnTo>
                    <a:pt x="89" y="107"/>
                  </a:lnTo>
                  <a:lnTo>
                    <a:pt x="91" y="112"/>
                  </a:lnTo>
                  <a:lnTo>
                    <a:pt x="95" y="119"/>
                  </a:lnTo>
                  <a:lnTo>
                    <a:pt x="98" y="125"/>
                  </a:lnTo>
                  <a:lnTo>
                    <a:pt x="96" y="130"/>
                  </a:lnTo>
                  <a:lnTo>
                    <a:pt x="93" y="125"/>
                  </a:lnTo>
                  <a:lnTo>
                    <a:pt x="93" y="125"/>
                  </a:lnTo>
                  <a:lnTo>
                    <a:pt x="88" y="130"/>
                  </a:lnTo>
                  <a:lnTo>
                    <a:pt x="85" y="135"/>
                  </a:lnTo>
                  <a:lnTo>
                    <a:pt x="85" y="135"/>
                  </a:lnTo>
                  <a:lnTo>
                    <a:pt x="84" y="127"/>
                  </a:lnTo>
                  <a:lnTo>
                    <a:pt x="85" y="120"/>
                  </a:lnTo>
                  <a:lnTo>
                    <a:pt x="85" y="120"/>
                  </a:lnTo>
                  <a:lnTo>
                    <a:pt x="68" y="137"/>
                  </a:lnTo>
                  <a:lnTo>
                    <a:pt x="68" y="98"/>
                  </a:lnTo>
                  <a:lnTo>
                    <a:pt x="68" y="98"/>
                  </a:lnTo>
                  <a:lnTo>
                    <a:pt x="69" y="93"/>
                  </a:lnTo>
                  <a:lnTo>
                    <a:pt x="70" y="88"/>
                  </a:lnTo>
                  <a:lnTo>
                    <a:pt x="66" y="86"/>
                  </a:lnTo>
                  <a:lnTo>
                    <a:pt x="66" y="86"/>
                  </a:lnTo>
                  <a:lnTo>
                    <a:pt x="61" y="99"/>
                  </a:lnTo>
                  <a:lnTo>
                    <a:pt x="58" y="105"/>
                  </a:lnTo>
                  <a:lnTo>
                    <a:pt x="54" y="111"/>
                  </a:lnTo>
                  <a:lnTo>
                    <a:pt x="54" y="111"/>
                  </a:lnTo>
                  <a:lnTo>
                    <a:pt x="51" y="116"/>
                  </a:lnTo>
                  <a:lnTo>
                    <a:pt x="46" y="120"/>
                  </a:lnTo>
                  <a:lnTo>
                    <a:pt x="41" y="125"/>
                  </a:lnTo>
                  <a:lnTo>
                    <a:pt x="38" y="130"/>
                  </a:lnTo>
                  <a:lnTo>
                    <a:pt x="38" y="130"/>
                  </a:lnTo>
                  <a:lnTo>
                    <a:pt x="28" y="128"/>
                  </a:lnTo>
                  <a:lnTo>
                    <a:pt x="28" y="128"/>
                  </a:lnTo>
                  <a:lnTo>
                    <a:pt x="31" y="141"/>
                  </a:lnTo>
                  <a:lnTo>
                    <a:pt x="35" y="153"/>
                  </a:lnTo>
                  <a:lnTo>
                    <a:pt x="35" y="153"/>
                  </a:lnTo>
                  <a:lnTo>
                    <a:pt x="28" y="156"/>
                  </a:lnTo>
                  <a:lnTo>
                    <a:pt x="21" y="156"/>
                  </a:lnTo>
                  <a:lnTo>
                    <a:pt x="21" y="170"/>
                  </a:lnTo>
                  <a:lnTo>
                    <a:pt x="21" y="170"/>
                  </a:lnTo>
                  <a:lnTo>
                    <a:pt x="22" y="173"/>
                  </a:lnTo>
                  <a:lnTo>
                    <a:pt x="23" y="175"/>
                  </a:lnTo>
                  <a:lnTo>
                    <a:pt x="23" y="175"/>
                  </a:lnTo>
                  <a:lnTo>
                    <a:pt x="23" y="182"/>
                  </a:lnTo>
                  <a:lnTo>
                    <a:pt x="22" y="187"/>
                  </a:lnTo>
                  <a:lnTo>
                    <a:pt x="20" y="191"/>
                  </a:lnTo>
                  <a:lnTo>
                    <a:pt x="20" y="198"/>
                  </a:lnTo>
                  <a:lnTo>
                    <a:pt x="20" y="198"/>
                  </a:lnTo>
                  <a:lnTo>
                    <a:pt x="19" y="206"/>
                  </a:lnTo>
                  <a:lnTo>
                    <a:pt x="16" y="215"/>
                  </a:lnTo>
                  <a:lnTo>
                    <a:pt x="7" y="230"/>
                  </a:lnTo>
                  <a:lnTo>
                    <a:pt x="7" y="230"/>
                  </a:lnTo>
                  <a:lnTo>
                    <a:pt x="5" y="232"/>
                  </a:lnTo>
                  <a:lnTo>
                    <a:pt x="2" y="235"/>
                  </a:lnTo>
                  <a:lnTo>
                    <a:pt x="1" y="236"/>
                  </a:lnTo>
                  <a:lnTo>
                    <a:pt x="0" y="238"/>
                  </a:lnTo>
                  <a:lnTo>
                    <a:pt x="0" y="238"/>
                  </a:lnTo>
                  <a:lnTo>
                    <a:pt x="0" y="242"/>
                  </a:lnTo>
                  <a:lnTo>
                    <a:pt x="1" y="245"/>
                  </a:lnTo>
                  <a:lnTo>
                    <a:pt x="5" y="250"/>
                  </a:lnTo>
                  <a:lnTo>
                    <a:pt x="7" y="254"/>
                  </a:lnTo>
                  <a:lnTo>
                    <a:pt x="9" y="257"/>
                  </a:lnTo>
                  <a:lnTo>
                    <a:pt x="9" y="259"/>
                  </a:lnTo>
                  <a:lnTo>
                    <a:pt x="9" y="259"/>
                  </a:lnTo>
                  <a:lnTo>
                    <a:pt x="7" y="274"/>
                  </a:lnTo>
                  <a:lnTo>
                    <a:pt x="7" y="274"/>
                  </a:lnTo>
                  <a:lnTo>
                    <a:pt x="7" y="287"/>
                  </a:lnTo>
                  <a:lnTo>
                    <a:pt x="7" y="287"/>
                  </a:lnTo>
                  <a:lnTo>
                    <a:pt x="6" y="292"/>
                  </a:lnTo>
                  <a:lnTo>
                    <a:pt x="5" y="296"/>
                  </a:lnTo>
                  <a:lnTo>
                    <a:pt x="5" y="296"/>
                  </a:lnTo>
                  <a:lnTo>
                    <a:pt x="5" y="300"/>
                  </a:lnTo>
                  <a:lnTo>
                    <a:pt x="6" y="304"/>
                  </a:lnTo>
                  <a:lnTo>
                    <a:pt x="10" y="309"/>
                  </a:lnTo>
                  <a:lnTo>
                    <a:pt x="14" y="314"/>
                  </a:lnTo>
                  <a:lnTo>
                    <a:pt x="19" y="320"/>
                  </a:lnTo>
                  <a:lnTo>
                    <a:pt x="19" y="320"/>
                  </a:lnTo>
                  <a:lnTo>
                    <a:pt x="28" y="338"/>
                  </a:lnTo>
                  <a:lnTo>
                    <a:pt x="38" y="356"/>
                  </a:lnTo>
                  <a:lnTo>
                    <a:pt x="38" y="356"/>
                  </a:lnTo>
                  <a:lnTo>
                    <a:pt x="41" y="362"/>
                  </a:lnTo>
                  <a:lnTo>
                    <a:pt x="42" y="368"/>
                  </a:lnTo>
                  <a:lnTo>
                    <a:pt x="42" y="381"/>
                  </a:lnTo>
                  <a:lnTo>
                    <a:pt x="41" y="392"/>
                  </a:lnTo>
                  <a:lnTo>
                    <a:pt x="41" y="399"/>
                  </a:lnTo>
                  <a:lnTo>
                    <a:pt x="42" y="405"/>
                  </a:lnTo>
                  <a:lnTo>
                    <a:pt x="42" y="405"/>
                  </a:lnTo>
                  <a:lnTo>
                    <a:pt x="41" y="411"/>
                  </a:lnTo>
                  <a:lnTo>
                    <a:pt x="41" y="411"/>
                  </a:lnTo>
                  <a:lnTo>
                    <a:pt x="42" y="414"/>
                  </a:lnTo>
                  <a:lnTo>
                    <a:pt x="43" y="416"/>
                  </a:lnTo>
                  <a:lnTo>
                    <a:pt x="45" y="419"/>
                  </a:lnTo>
                  <a:lnTo>
                    <a:pt x="46" y="421"/>
                  </a:lnTo>
                  <a:lnTo>
                    <a:pt x="46" y="421"/>
                  </a:lnTo>
                  <a:lnTo>
                    <a:pt x="45" y="424"/>
                  </a:lnTo>
                  <a:lnTo>
                    <a:pt x="43" y="426"/>
                  </a:lnTo>
                  <a:lnTo>
                    <a:pt x="41" y="429"/>
                  </a:lnTo>
                  <a:lnTo>
                    <a:pt x="40" y="431"/>
                  </a:lnTo>
                  <a:lnTo>
                    <a:pt x="40" y="431"/>
                  </a:lnTo>
                  <a:lnTo>
                    <a:pt x="41" y="435"/>
                  </a:lnTo>
                  <a:lnTo>
                    <a:pt x="42" y="439"/>
                  </a:lnTo>
                  <a:lnTo>
                    <a:pt x="43" y="442"/>
                  </a:lnTo>
                  <a:lnTo>
                    <a:pt x="45" y="446"/>
                  </a:lnTo>
                  <a:lnTo>
                    <a:pt x="45" y="462"/>
                  </a:lnTo>
                  <a:lnTo>
                    <a:pt x="45" y="462"/>
                  </a:lnTo>
                  <a:lnTo>
                    <a:pt x="43" y="465"/>
                  </a:lnTo>
                  <a:lnTo>
                    <a:pt x="42" y="466"/>
                  </a:lnTo>
                  <a:lnTo>
                    <a:pt x="38" y="468"/>
                  </a:lnTo>
                  <a:lnTo>
                    <a:pt x="35" y="471"/>
                  </a:lnTo>
                  <a:lnTo>
                    <a:pt x="32" y="474"/>
                  </a:lnTo>
                  <a:lnTo>
                    <a:pt x="32" y="474"/>
                  </a:lnTo>
                  <a:lnTo>
                    <a:pt x="23" y="500"/>
                  </a:lnTo>
                  <a:lnTo>
                    <a:pt x="15" y="526"/>
                  </a:lnTo>
                  <a:lnTo>
                    <a:pt x="314" y="493"/>
                  </a:lnTo>
                  <a:lnTo>
                    <a:pt x="314" y="493"/>
                  </a:lnTo>
                  <a:lnTo>
                    <a:pt x="315" y="489"/>
                  </a:lnTo>
                  <a:lnTo>
                    <a:pt x="318" y="486"/>
                  </a:lnTo>
                  <a:lnTo>
                    <a:pt x="321" y="482"/>
                  </a:lnTo>
                  <a:lnTo>
                    <a:pt x="326" y="479"/>
                  </a:lnTo>
                  <a:lnTo>
                    <a:pt x="331" y="477"/>
                  </a:lnTo>
                  <a:lnTo>
                    <a:pt x="335" y="474"/>
                  </a:lnTo>
                  <a:lnTo>
                    <a:pt x="337" y="471"/>
                  </a:lnTo>
                  <a:lnTo>
                    <a:pt x="339" y="466"/>
                  </a:lnTo>
                  <a:lnTo>
                    <a:pt x="339" y="466"/>
                  </a:lnTo>
                  <a:lnTo>
                    <a:pt x="339" y="460"/>
                  </a:lnTo>
                  <a:lnTo>
                    <a:pt x="340" y="452"/>
                  </a:lnTo>
                  <a:lnTo>
                    <a:pt x="340" y="452"/>
                  </a:lnTo>
                  <a:lnTo>
                    <a:pt x="339" y="442"/>
                  </a:lnTo>
                  <a:lnTo>
                    <a:pt x="339" y="442"/>
                  </a:lnTo>
                  <a:lnTo>
                    <a:pt x="344" y="441"/>
                  </a:lnTo>
                  <a:lnTo>
                    <a:pt x="344" y="441"/>
                  </a:lnTo>
                  <a:lnTo>
                    <a:pt x="342" y="440"/>
                  </a:lnTo>
                  <a:lnTo>
                    <a:pt x="341" y="437"/>
                  </a:lnTo>
                  <a:lnTo>
                    <a:pt x="340" y="436"/>
                  </a:lnTo>
                  <a:lnTo>
                    <a:pt x="339" y="435"/>
                  </a:lnTo>
                  <a:lnTo>
                    <a:pt x="339" y="435"/>
                  </a:lnTo>
                  <a:lnTo>
                    <a:pt x="340" y="431"/>
                  </a:lnTo>
                  <a:lnTo>
                    <a:pt x="341" y="429"/>
                  </a:lnTo>
                  <a:lnTo>
                    <a:pt x="345" y="423"/>
                  </a:lnTo>
                  <a:lnTo>
                    <a:pt x="351" y="419"/>
                  </a:lnTo>
                  <a:lnTo>
                    <a:pt x="357" y="415"/>
                  </a:lnTo>
                  <a:lnTo>
                    <a:pt x="357" y="415"/>
                  </a:lnTo>
                  <a:lnTo>
                    <a:pt x="356" y="413"/>
                  </a:lnTo>
                  <a:lnTo>
                    <a:pt x="356" y="413"/>
                  </a:lnTo>
                  <a:lnTo>
                    <a:pt x="357" y="410"/>
                  </a:lnTo>
                  <a:lnTo>
                    <a:pt x="358" y="408"/>
                  </a:lnTo>
                  <a:lnTo>
                    <a:pt x="362" y="402"/>
                  </a:lnTo>
                  <a:lnTo>
                    <a:pt x="357" y="392"/>
                  </a:lnTo>
                  <a:lnTo>
                    <a:pt x="357" y="392"/>
                  </a:lnTo>
                  <a:lnTo>
                    <a:pt x="362" y="388"/>
                  </a:lnTo>
                  <a:lnTo>
                    <a:pt x="366" y="384"/>
                  </a:lnTo>
                  <a:lnTo>
                    <a:pt x="369" y="378"/>
                  </a:lnTo>
                  <a:lnTo>
                    <a:pt x="373" y="373"/>
                  </a:lnTo>
                  <a:lnTo>
                    <a:pt x="373" y="373"/>
                  </a:lnTo>
                  <a:lnTo>
                    <a:pt x="381" y="378"/>
                  </a:lnTo>
                  <a:lnTo>
                    <a:pt x="387" y="382"/>
                  </a:lnTo>
                  <a:lnTo>
                    <a:pt x="387" y="382"/>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9" name="Freeform 14"/>
            <p:cNvSpPr>
              <a:spLocks/>
            </p:cNvSpPr>
            <p:nvPr/>
          </p:nvSpPr>
          <p:spPr bwMode="auto">
            <a:xfrm>
              <a:off x="4946650" y="2419350"/>
              <a:ext cx="723900" cy="738188"/>
            </a:xfrm>
            <a:custGeom>
              <a:avLst/>
              <a:gdLst>
                <a:gd name="T0" fmla="*/ 218 w 543"/>
                <a:gd name="T1" fmla="*/ 554 h 568"/>
                <a:gd name="T2" fmla="*/ 191 w 543"/>
                <a:gd name="T3" fmla="*/ 545 h 568"/>
                <a:gd name="T4" fmla="*/ 175 w 543"/>
                <a:gd name="T5" fmla="*/ 512 h 568"/>
                <a:gd name="T6" fmla="*/ 173 w 543"/>
                <a:gd name="T7" fmla="*/ 498 h 568"/>
                <a:gd name="T8" fmla="*/ 172 w 543"/>
                <a:gd name="T9" fmla="*/ 469 h 568"/>
                <a:gd name="T10" fmla="*/ 159 w 543"/>
                <a:gd name="T11" fmla="*/ 404 h 568"/>
                <a:gd name="T12" fmla="*/ 135 w 543"/>
                <a:gd name="T13" fmla="*/ 384 h 568"/>
                <a:gd name="T14" fmla="*/ 99 w 543"/>
                <a:gd name="T15" fmla="*/ 353 h 568"/>
                <a:gd name="T16" fmla="*/ 78 w 543"/>
                <a:gd name="T17" fmla="*/ 334 h 568"/>
                <a:gd name="T18" fmla="*/ 52 w 543"/>
                <a:gd name="T19" fmla="*/ 318 h 568"/>
                <a:gd name="T20" fmla="*/ 13 w 543"/>
                <a:gd name="T21" fmla="*/ 300 h 568"/>
                <a:gd name="T22" fmla="*/ 15 w 543"/>
                <a:gd name="T23" fmla="*/ 279 h 568"/>
                <a:gd name="T24" fmla="*/ 14 w 543"/>
                <a:gd name="T25" fmla="*/ 268 h 568"/>
                <a:gd name="T26" fmla="*/ 16 w 543"/>
                <a:gd name="T27" fmla="*/ 241 h 568"/>
                <a:gd name="T28" fmla="*/ 23 w 543"/>
                <a:gd name="T29" fmla="*/ 213 h 568"/>
                <a:gd name="T30" fmla="*/ 16 w 543"/>
                <a:gd name="T31" fmla="*/ 199 h 568"/>
                <a:gd name="T32" fmla="*/ 4 w 543"/>
                <a:gd name="T33" fmla="*/ 189 h 568"/>
                <a:gd name="T34" fmla="*/ 7 w 543"/>
                <a:gd name="T35" fmla="*/ 164 h 568"/>
                <a:gd name="T36" fmla="*/ 29 w 543"/>
                <a:gd name="T37" fmla="*/ 129 h 568"/>
                <a:gd name="T38" fmla="*/ 60 w 543"/>
                <a:gd name="T39" fmla="*/ 42 h 568"/>
                <a:gd name="T40" fmla="*/ 97 w 543"/>
                <a:gd name="T41" fmla="*/ 37 h 568"/>
                <a:gd name="T42" fmla="*/ 110 w 543"/>
                <a:gd name="T43" fmla="*/ 35 h 568"/>
                <a:gd name="T44" fmla="*/ 146 w 543"/>
                <a:gd name="T45" fmla="*/ 16 h 568"/>
                <a:gd name="T46" fmla="*/ 176 w 543"/>
                <a:gd name="T47" fmla="*/ 0 h 568"/>
                <a:gd name="T48" fmla="*/ 180 w 543"/>
                <a:gd name="T49" fmla="*/ 23 h 568"/>
                <a:gd name="T50" fmla="*/ 176 w 543"/>
                <a:gd name="T51" fmla="*/ 49 h 568"/>
                <a:gd name="T52" fmla="*/ 206 w 543"/>
                <a:gd name="T53" fmla="*/ 43 h 568"/>
                <a:gd name="T54" fmla="*/ 246 w 543"/>
                <a:gd name="T55" fmla="*/ 65 h 568"/>
                <a:gd name="T56" fmla="*/ 308 w 543"/>
                <a:gd name="T57" fmla="*/ 87 h 568"/>
                <a:gd name="T58" fmla="*/ 349 w 543"/>
                <a:gd name="T59" fmla="*/ 96 h 568"/>
                <a:gd name="T60" fmla="*/ 372 w 543"/>
                <a:gd name="T61" fmla="*/ 106 h 568"/>
                <a:gd name="T62" fmla="*/ 392 w 543"/>
                <a:gd name="T63" fmla="*/ 108 h 568"/>
                <a:gd name="T64" fmla="*/ 432 w 543"/>
                <a:gd name="T65" fmla="*/ 117 h 568"/>
                <a:gd name="T66" fmla="*/ 435 w 543"/>
                <a:gd name="T67" fmla="*/ 128 h 568"/>
                <a:gd name="T68" fmla="*/ 445 w 543"/>
                <a:gd name="T69" fmla="*/ 139 h 568"/>
                <a:gd name="T70" fmla="*/ 461 w 543"/>
                <a:gd name="T71" fmla="*/ 159 h 568"/>
                <a:gd name="T72" fmla="*/ 461 w 543"/>
                <a:gd name="T73" fmla="*/ 174 h 568"/>
                <a:gd name="T74" fmla="*/ 475 w 543"/>
                <a:gd name="T75" fmla="*/ 187 h 568"/>
                <a:gd name="T76" fmla="*/ 476 w 543"/>
                <a:gd name="T77" fmla="*/ 205 h 568"/>
                <a:gd name="T78" fmla="*/ 492 w 543"/>
                <a:gd name="T79" fmla="*/ 217 h 568"/>
                <a:gd name="T80" fmla="*/ 475 w 543"/>
                <a:gd name="T81" fmla="*/ 239 h 568"/>
                <a:gd name="T82" fmla="*/ 461 w 543"/>
                <a:gd name="T83" fmla="*/ 260 h 568"/>
                <a:gd name="T84" fmla="*/ 458 w 543"/>
                <a:gd name="T85" fmla="*/ 279 h 568"/>
                <a:gd name="T86" fmla="*/ 484 w 543"/>
                <a:gd name="T87" fmla="*/ 265 h 568"/>
                <a:gd name="T88" fmla="*/ 508 w 543"/>
                <a:gd name="T89" fmla="*/ 244 h 568"/>
                <a:gd name="T90" fmla="*/ 512 w 543"/>
                <a:gd name="T91" fmla="*/ 215 h 568"/>
                <a:gd name="T92" fmla="*/ 537 w 543"/>
                <a:gd name="T93" fmla="*/ 187 h 568"/>
                <a:gd name="T94" fmla="*/ 537 w 543"/>
                <a:gd name="T95" fmla="*/ 207 h 568"/>
                <a:gd name="T96" fmla="*/ 538 w 543"/>
                <a:gd name="T97" fmla="*/ 216 h 568"/>
                <a:gd name="T98" fmla="*/ 526 w 543"/>
                <a:gd name="T99" fmla="*/ 242 h 568"/>
                <a:gd name="T100" fmla="*/ 514 w 543"/>
                <a:gd name="T101" fmla="*/ 257 h 568"/>
                <a:gd name="T102" fmla="*/ 503 w 543"/>
                <a:gd name="T103" fmla="*/ 290 h 568"/>
                <a:gd name="T104" fmla="*/ 501 w 543"/>
                <a:gd name="T105" fmla="*/ 313 h 568"/>
                <a:gd name="T106" fmla="*/ 505 w 543"/>
                <a:gd name="T107" fmla="*/ 328 h 568"/>
                <a:gd name="T108" fmla="*/ 496 w 543"/>
                <a:gd name="T109" fmla="*/ 359 h 568"/>
                <a:gd name="T110" fmla="*/ 491 w 543"/>
                <a:gd name="T111" fmla="*/ 383 h 568"/>
                <a:gd name="T112" fmla="*/ 497 w 543"/>
                <a:gd name="T113" fmla="*/ 410 h 568"/>
                <a:gd name="T114" fmla="*/ 485 w 543"/>
                <a:gd name="T115" fmla="*/ 452 h 568"/>
                <a:gd name="T116" fmla="*/ 495 w 543"/>
                <a:gd name="T117" fmla="*/ 500 h 568"/>
                <a:gd name="T118" fmla="*/ 501 w 543"/>
                <a:gd name="T119" fmla="*/ 533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3" h="568">
                  <a:moveTo>
                    <a:pt x="235" y="568"/>
                  </a:moveTo>
                  <a:lnTo>
                    <a:pt x="235" y="568"/>
                  </a:lnTo>
                  <a:lnTo>
                    <a:pt x="234" y="566"/>
                  </a:lnTo>
                  <a:lnTo>
                    <a:pt x="230" y="563"/>
                  </a:lnTo>
                  <a:lnTo>
                    <a:pt x="227" y="562"/>
                  </a:lnTo>
                  <a:lnTo>
                    <a:pt x="224" y="559"/>
                  </a:lnTo>
                  <a:lnTo>
                    <a:pt x="224" y="559"/>
                  </a:lnTo>
                  <a:lnTo>
                    <a:pt x="218" y="554"/>
                  </a:lnTo>
                  <a:lnTo>
                    <a:pt x="214" y="551"/>
                  </a:lnTo>
                  <a:lnTo>
                    <a:pt x="208" y="548"/>
                  </a:lnTo>
                  <a:lnTo>
                    <a:pt x="201" y="546"/>
                  </a:lnTo>
                  <a:lnTo>
                    <a:pt x="201" y="546"/>
                  </a:lnTo>
                  <a:lnTo>
                    <a:pt x="197" y="546"/>
                  </a:lnTo>
                  <a:lnTo>
                    <a:pt x="192" y="546"/>
                  </a:lnTo>
                  <a:lnTo>
                    <a:pt x="192" y="546"/>
                  </a:lnTo>
                  <a:lnTo>
                    <a:pt x="191" y="545"/>
                  </a:lnTo>
                  <a:lnTo>
                    <a:pt x="189" y="543"/>
                  </a:lnTo>
                  <a:lnTo>
                    <a:pt x="189" y="540"/>
                  </a:lnTo>
                  <a:lnTo>
                    <a:pt x="189" y="540"/>
                  </a:lnTo>
                  <a:lnTo>
                    <a:pt x="183" y="530"/>
                  </a:lnTo>
                  <a:lnTo>
                    <a:pt x="180" y="517"/>
                  </a:lnTo>
                  <a:lnTo>
                    <a:pt x="180" y="517"/>
                  </a:lnTo>
                  <a:lnTo>
                    <a:pt x="177" y="515"/>
                  </a:lnTo>
                  <a:lnTo>
                    <a:pt x="175" y="512"/>
                  </a:lnTo>
                  <a:lnTo>
                    <a:pt x="172" y="510"/>
                  </a:lnTo>
                  <a:lnTo>
                    <a:pt x="172" y="507"/>
                  </a:lnTo>
                  <a:lnTo>
                    <a:pt x="172" y="507"/>
                  </a:lnTo>
                  <a:lnTo>
                    <a:pt x="172" y="504"/>
                  </a:lnTo>
                  <a:lnTo>
                    <a:pt x="173" y="501"/>
                  </a:lnTo>
                  <a:lnTo>
                    <a:pt x="173" y="501"/>
                  </a:lnTo>
                  <a:lnTo>
                    <a:pt x="173" y="498"/>
                  </a:lnTo>
                  <a:lnTo>
                    <a:pt x="173" y="498"/>
                  </a:lnTo>
                  <a:lnTo>
                    <a:pt x="173" y="493"/>
                  </a:lnTo>
                  <a:lnTo>
                    <a:pt x="177" y="488"/>
                  </a:lnTo>
                  <a:lnTo>
                    <a:pt x="180" y="483"/>
                  </a:lnTo>
                  <a:lnTo>
                    <a:pt x="181" y="478"/>
                  </a:lnTo>
                  <a:lnTo>
                    <a:pt x="181" y="478"/>
                  </a:lnTo>
                  <a:lnTo>
                    <a:pt x="180" y="475"/>
                  </a:lnTo>
                  <a:lnTo>
                    <a:pt x="177" y="473"/>
                  </a:lnTo>
                  <a:lnTo>
                    <a:pt x="172" y="469"/>
                  </a:lnTo>
                  <a:lnTo>
                    <a:pt x="172" y="469"/>
                  </a:lnTo>
                  <a:lnTo>
                    <a:pt x="167" y="467"/>
                  </a:lnTo>
                  <a:lnTo>
                    <a:pt x="165" y="463"/>
                  </a:lnTo>
                  <a:lnTo>
                    <a:pt x="165" y="451"/>
                  </a:lnTo>
                  <a:lnTo>
                    <a:pt x="159" y="448"/>
                  </a:lnTo>
                  <a:lnTo>
                    <a:pt x="159" y="406"/>
                  </a:lnTo>
                  <a:lnTo>
                    <a:pt x="159" y="406"/>
                  </a:lnTo>
                  <a:lnTo>
                    <a:pt x="159" y="404"/>
                  </a:lnTo>
                  <a:lnTo>
                    <a:pt x="157" y="402"/>
                  </a:lnTo>
                  <a:lnTo>
                    <a:pt x="155" y="400"/>
                  </a:lnTo>
                  <a:lnTo>
                    <a:pt x="151" y="399"/>
                  </a:lnTo>
                  <a:lnTo>
                    <a:pt x="146" y="396"/>
                  </a:lnTo>
                  <a:lnTo>
                    <a:pt x="146" y="396"/>
                  </a:lnTo>
                  <a:lnTo>
                    <a:pt x="141" y="390"/>
                  </a:lnTo>
                  <a:lnTo>
                    <a:pt x="135" y="384"/>
                  </a:lnTo>
                  <a:lnTo>
                    <a:pt x="135" y="384"/>
                  </a:lnTo>
                  <a:lnTo>
                    <a:pt x="126" y="375"/>
                  </a:lnTo>
                  <a:lnTo>
                    <a:pt x="118" y="368"/>
                  </a:lnTo>
                  <a:lnTo>
                    <a:pt x="118" y="368"/>
                  </a:lnTo>
                  <a:lnTo>
                    <a:pt x="112" y="365"/>
                  </a:lnTo>
                  <a:lnTo>
                    <a:pt x="105" y="363"/>
                  </a:lnTo>
                  <a:lnTo>
                    <a:pt x="102" y="359"/>
                  </a:lnTo>
                  <a:lnTo>
                    <a:pt x="101" y="357"/>
                  </a:lnTo>
                  <a:lnTo>
                    <a:pt x="99" y="353"/>
                  </a:lnTo>
                  <a:lnTo>
                    <a:pt x="99" y="353"/>
                  </a:lnTo>
                  <a:lnTo>
                    <a:pt x="101" y="347"/>
                  </a:lnTo>
                  <a:lnTo>
                    <a:pt x="101" y="344"/>
                  </a:lnTo>
                  <a:lnTo>
                    <a:pt x="99" y="342"/>
                  </a:lnTo>
                  <a:lnTo>
                    <a:pt x="99" y="342"/>
                  </a:lnTo>
                  <a:lnTo>
                    <a:pt x="93" y="337"/>
                  </a:lnTo>
                  <a:lnTo>
                    <a:pt x="86" y="336"/>
                  </a:lnTo>
                  <a:lnTo>
                    <a:pt x="78" y="334"/>
                  </a:lnTo>
                  <a:lnTo>
                    <a:pt x="71" y="333"/>
                  </a:lnTo>
                  <a:lnTo>
                    <a:pt x="71" y="333"/>
                  </a:lnTo>
                  <a:lnTo>
                    <a:pt x="67" y="331"/>
                  </a:lnTo>
                  <a:lnTo>
                    <a:pt x="63" y="328"/>
                  </a:lnTo>
                  <a:lnTo>
                    <a:pt x="60" y="325"/>
                  </a:lnTo>
                  <a:lnTo>
                    <a:pt x="56" y="321"/>
                  </a:lnTo>
                  <a:lnTo>
                    <a:pt x="56" y="321"/>
                  </a:lnTo>
                  <a:lnTo>
                    <a:pt x="52" y="318"/>
                  </a:lnTo>
                  <a:lnTo>
                    <a:pt x="47" y="316"/>
                  </a:lnTo>
                  <a:lnTo>
                    <a:pt x="37" y="315"/>
                  </a:lnTo>
                  <a:lnTo>
                    <a:pt x="29" y="312"/>
                  </a:lnTo>
                  <a:lnTo>
                    <a:pt x="25" y="310"/>
                  </a:lnTo>
                  <a:lnTo>
                    <a:pt x="21" y="306"/>
                  </a:lnTo>
                  <a:lnTo>
                    <a:pt x="21" y="306"/>
                  </a:lnTo>
                  <a:lnTo>
                    <a:pt x="18" y="302"/>
                  </a:lnTo>
                  <a:lnTo>
                    <a:pt x="13" y="300"/>
                  </a:lnTo>
                  <a:lnTo>
                    <a:pt x="9" y="297"/>
                  </a:lnTo>
                  <a:lnTo>
                    <a:pt x="8" y="296"/>
                  </a:lnTo>
                  <a:lnTo>
                    <a:pt x="8" y="294"/>
                  </a:lnTo>
                  <a:lnTo>
                    <a:pt x="8" y="294"/>
                  </a:lnTo>
                  <a:lnTo>
                    <a:pt x="8" y="290"/>
                  </a:lnTo>
                  <a:lnTo>
                    <a:pt x="9" y="288"/>
                  </a:lnTo>
                  <a:lnTo>
                    <a:pt x="12" y="284"/>
                  </a:lnTo>
                  <a:lnTo>
                    <a:pt x="15" y="279"/>
                  </a:lnTo>
                  <a:lnTo>
                    <a:pt x="16" y="276"/>
                  </a:lnTo>
                  <a:lnTo>
                    <a:pt x="16" y="273"/>
                  </a:lnTo>
                  <a:lnTo>
                    <a:pt x="16" y="273"/>
                  </a:lnTo>
                  <a:lnTo>
                    <a:pt x="15" y="271"/>
                  </a:lnTo>
                  <a:lnTo>
                    <a:pt x="15" y="270"/>
                  </a:lnTo>
                  <a:lnTo>
                    <a:pt x="14" y="269"/>
                  </a:lnTo>
                  <a:lnTo>
                    <a:pt x="14" y="268"/>
                  </a:lnTo>
                  <a:lnTo>
                    <a:pt x="14" y="268"/>
                  </a:lnTo>
                  <a:lnTo>
                    <a:pt x="14" y="263"/>
                  </a:lnTo>
                  <a:lnTo>
                    <a:pt x="16" y="258"/>
                  </a:lnTo>
                  <a:lnTo>
                    <a:pt x="18" y="254"/>
                  </a:lnTo>
                  <a:lnTo>
                    <a:pt x="19" y="249"/>
                  </a:lnTo>
                  <a:lnTo>
                    <a:pt x="19" y="249"/>
                  </a:lnTo>
                  <a:lnTo>
                    <a:pt x="19" y="246"/>
                  </a:lnTo>
                  <a:lnTo>
                    <a:pt x="18" y="243"/>
                  </a:lnTo>
                  <a:lnTo>
                    <a:pt x="16" y="241"/>
                  </a:lnTo>
                  <a:lnTo>
                    <a:pt x="15" y="237"/>
                  </a:lnTo>
                  <a:lnTo>
                    <a:pt x="15" y="237"/>
                  </a:lnTo>
                  <a:lnTo>
                    <a:pt x="15" y="225"/>
                  </a:lnTo>
                  <a:lnTo>
                    <a:pt x="15" y="225"/>
                  </a:lnTo>
                  <a:lnTo>
                    <a:pt x="15" y="222"/>
                  </a:lnTo>
                  <a:lnTo>
                    <a:pt x="16" y="220"/>
                  </a:lnTo>
                  <a:lnTo>
                    <a:pt x="19" y="216"/>
                  </a:lnTo>
                  <a:lnTo>
                    <a:pt x="23" y="213"/>
                  </a:lnTo>
                  <a:lnTo>
                    <a:pt x="23" y="211"/>
                  </a:lnTo>
                  <a:lnTo>
                    <a:pt x="24" y="208"/>
                  </a:lnTo>
                  <a:lnTo>
                    <a:pt x="24" y="208"/>
                  </a:lnTo>
                  <a:lnTo>
                    <a:pt x="23" y="206"/>
                  </a:lnTo>
                  <a:lnTo>
                    <a:pt x="21" y="205"/>
                  </a:lnTo>
                  <a:lnTo>
                    <a:pt x="18" y="201"/>
                  </a:lnTo>
                  <a:lnTo>
                    <a:pt x="18" y="201"/>
                  </a:lnTo>
                  <a:lnTo>
                    <a:pt x="16" y="199"/>
                  </a:lnTo>
                  <a:lnTo>
                    <a:pt x="15" y="196"/>
                  </a:lnTo>
                  <a:lnTo>
                    <a:pt x="14" y="192"/>
                  </a:lnTo>
                  <a:lnTo>
                    <a:pt x="13" y="190"/>
                  </a:lnTo>
                  <a:lnTo>
                    <a:pt x="13" y="190"/>
                  </a:lnTo>
                  <a:lnTo>
                    <a:pt x="12" y="189"/>
                  </a:lnTo>
                  <a:lnTo>
                    <a:pt x="9" y="189"/>
                  </a:lnTo>
                  <a:lnTo>
                    <a:pt x="7" y="189"/>
                  </a:lnTo>
                  <a:lnTo>
                    <a:pt x="4" y="189"/>
                  </a:lnTo>
                  <a:lnTo>
                    <a:pt x="4" y="189"/>
                  </a:lnTo>
                  <a:lnTo>
                    <a:pt x="3" y="186"/>
                  </a:lnTo>
                  <a:lnTo>
                    <a:pt x="0" y="184"/>
                  </a:lnTo>
                  <a:lnTo>
                    <a:pt x="0" y="176"/>
                  </a:lnTo>
                  <a:lnTo>
                    <a:pt x="0" y="176"/>
                  </a:lnTo>
                  <a:lnTo>
                    <a:pt x="0" y="173"/>
                  </a:lnTo>
                  <a:lnTo>
                    <a:pt x="2" y="169"/>
                  </a:lnTo>
                  <a:lnTo>
                    <a:pt x="7" y="164"/>
                  </a:lnTo>
                  <a:lnTo>
                    <a:pt x="12" y="159"/>
                  </a:lnTo>
                  <a:lnTo>
                    <a:pt x="14" y="157"/>
                  </a:lnTo>
                  <a:lnTo>
                    <a:pt x="15" y="153"/>
                  </a:lnTo>
                  <a:lnTo>
                    <a:pt x="15" y="153"/>
                  </a:lnTo>
                  <a:lnTo>
                    <a:pt x="20" y="139"/>
                  </a:lnTo>
                  <a:lnTo>
                    <a:pt x="24" y="134"/>
                  </a:lnTo>
                  <a:lnTo>
                    <a:pt x="29" y="129"/>
                  </a:lnTo>
                  <a:lnTo>
                    <a:pt x="29" y="129"/>
                  </a:lnTo>
                  <a:lnTo>
                    <a:pt x="34" y="127"/>
                  </a:lnTo>
                  <a:lnTo>
                    <a:pt x="39" y="126"/>
                  </a:lnTo>
                  <a:lnTo>
                    <a:pt x="44" y="124"/>
                  </a:lnTo>
                  <a:lnTo>
                    <a:pt x="49" y="121"/>
                  </a:lnTo>
                  <a:lnTo>
                    <a:pt x="50" y="45"/>
                  </a:lnTo>
                  <a:lnTo>
                    <a:pt x="50" y="45"/>
                  </a:lnTo>
                  <a:lnTo>
                    <a:pt x="55" y="44"/>
                  </a:lnTo>
                  <a:lnTo>
                    <a:pt x="60" y="42"/>
                  </a:lnTo>
                  <a:lnTo>
                    <a:pt x="66" y="32"/>
                  </a:lnTo>
                  <a:lnTo>
                    <a:pt x="77" y="35"/>
                  </a:lnTo>
                  <a:lnTo>
                    <a:pt x="77" y="35"/>
                  </a:lnTo>
                  <a:lnTo>
                    <a:pt x="82" y="35"/>
                  </a:lnTo>
                  <a:lnTo>
                    <a:pt x="87" y="37"/>
                  </a:lnTo>
                  <a:lnTo>
                    <a:pt x="92" y="37"/>
                  </a:lnTo>
                  <a:lnTo>
                    <a:pt x="97" y="37"/>
                  </a:lnTo>
                  <a:lnTo>
                    <a:pt x="97" y="37"/>
                  </a:lnTo>
                  <a:lnTo>
                    <a:pt x="98" y="35"/>
                  </a:lnTo>
                  <a:lnTo>
                    <a:pt x="98" y="34"/>
                  </a:lnTo>
                  <a:lnTo>
                    <a:pt x="99" y="33"/>
                  </a:lnTo>
                  <a:lnTo>
                    <a:pt x="101" y="32"/>
                  </a:lnTo>
                  <a:lnTo>
                    <a:pt x="101" y="32"/>
                  </a:lnTo>
                  <a:lnTo>
                    <a:pt x="103" y="33"/>
                  </a:lnTo>
                  <a:lnTo>
                    <a:pt x="105" y="33"/>
                  </a:lnTo>
                  <a:lnTo>
                    <a:pt x="110" y="35"/>
                  </a:lnTo>
                  <a:lnTo>
                    <a:pt x="110" y="35"/>
                  </a:lnTo>
                  <a:lnTo>
                    <a:pt x="113" y="28"/>
                  </a:lnTo>
                  <a:lnTo>
                    <a:pt x="115" y="26"/>
                  </a:lnTo>
                  <a:lnTo>
                    <a:pt x="119" y="24"/>
                  </a:lnTo>
                  <a:lnTo>
                    <a:pt x="119" y="24"/>
                  </a:lnTo>
                  <a:lnTo>
                    <a:pt x="129" y="23"/>
                  </a:lnTo>
                  <a:lnTo>
                    <a:pt x="138" y="21"/>
                  </a:lnTo>
                  <a:lnTo>
                    <a:pt x="146" y="16"/>
                  </a:lnTo>
                  <a:lnTo>
                    <a:pt x="154" y="8"/>
                  </a:lnTo>
                  <a:lnTo>
                    <a:pt x="154" y="8"/>
                  </a:lnTo>
                  <a:lnTo>
                    <a:pt x="157" y="8"/>
                  </a:lnTo>
                  <a:lnTo>
                    <a:pt x="161" y="7"/>
                  </a:lnTo>
                  <a:lnTo>
                    <a:pt x="166" y="3"/>
                  </a:lnTo>
                  <a:lnTo>
                    <a:pt x="171" y="1"/>
                  </a:lnTo>
                  <a:lnTo>
                    <a:pt x="176" y="0"/>
                  </a:lnTo>
                  <a:lnTo>
                    <a:pt x="176" y="0"/>
                  </a:lnTo>
                  <a:lnTo>
                    <a:pt x="180" y="1"/>
                  </a:lnTo>
                  <a:lnTo>
                    <a:pt x="182" y="3"/>
                  </a:lnTo>
                  <a:lnTo>
                    <a:pt x="183" y="7"/>
                  </a:lnTo>
                  <a:lnTo>
                    <a:pt x="185" y="12"/>
                  </a:lnTo>
                  <a:lnTo>
                    <a:pt x="185" y="12"/>
                  </a:lnTo>
                  <a:lnTo>
                    <a:pt x="181" y="17"/>
                  </a:lnTo>
                  <a:lnTo>
                    <a:pt x="180" y="23"/>
                  </a:lnTo>
                  <a:lnTo>
                    <a:pt x="180" y="23"/>
                  </a:lnTo>
                  <a:lnTo>
                    <a:pt x="180" y="29"/>
                  </a:lnTo>
                  <a:lnTo>
                    <a:pt x="177" y="34"/>
                  </a:lnTo>
                  <a:lnTo>
                    <a:pt x="177" y="34"/>
                  </a:lnTo>
                  <a:lnTo>
                    <a:pt x="175" y="38"/>
                  </a:lnTo>
                  <a:lnTo>
                    <a:pt x="175" y="43"/>
                  </a:lnTo>
                  <a:lnTo>
                    <a:pt x="175" y="43"/>
                  </a:lnTo>
                  <a:lnTo>
                    <a:pt x="175" y="45"/>
                  </a:lnTo>
                  <a:lnTo>
                    <a:pt x="176" y="49"/>
                  </a:lnTo>
                  <a:lnTo>
                    <a:pt x="176" y="49"/>
                  </a:lnTo>
                  <a:lnTo>
                    <a:pt x="180" y="47"/>
                  </a:lnTo>
                  <a:lnTo>
                    <a:pt x="182" y="44"/>
                  </a:lnTo>
                  <a:lnTo>
                    <a:pt x="185" y="39"/>
                  </a:lnTo>
                  <a:lnTo>
                    <a:pt x="187" y="34"/>
                  </a:lnTo>
                  <a:lnTo>
                    <a:pt x="187" y="34"/>
                  </a:lnTo>
                  <a:lnTo>
                    <a:pt x="197" y="39"/>
                  </a:lnTo>
                  <a:lnTo>
                    <a:pt x="206" y="43"/>
                  </a:lnTo>
                  <a:lnTo>
                    <a:pt x="215" y="44"/>
                  </a:lnTo>
                  <a:lnTo>
                    <a:pt x="225" y="45"/>
                  </a:lnTo>
                  <a:lnTo>
                    <a:pt x="225" y="45"/>
                  </a:lnTo>
                  <a:lnTo>
                    <a:pt x="233" y="49"/>
                  </a:lnTo>
                  <a:lnTo>
                    <a:pt x="239" y="53"/>
                  </a:lnTo>
                  <a:lnTo>
                    <a:pt x="244" y="58"/>
                  </a:lnTo>
                  <a:lnTo>
                    <a:pt x="245" y="61"/>
                  </a:lnTo>
                  <a:lnTo>
                    <a:pt x="246" y="65"/>
                  </a:lnTo>
                  <a:lnTo>
                    <a:pt x="246" y="65"/>
                  </a:lnTo>
                  <a:lnTo>
                    <a:pt x="249" y="68"/>
                  </a:lnTo>
                  <a:lnTo>
                    <a:pt x="251" y="70"/>
                  </a:lnTo>
                  <a:lnTo>
                    <a:pt x="257" y="73"/>
                  </a:lnTo>
                  <a:lnTo>
                    <a:pt x="257" y="73"/>
                  </a:lnTo>
                  <a:lnTo>
                    <a:pt x="282" y="80"/>
                  </a:lnTo>
                  <a:lnTo>
                    <a:pt x="308" y="87"/>
                  </a:lnTo>
                  <a:lnTo>
                    <a:pt x="308" y="87"/>
                  </a:lnTo>
                  <a:lnTo>
                    <a:pt x="317" y="89"/>
                  </a:lnTo>
                  <a:lnTo>
                    <a:pt x="325" y="89"/>
                  </a:lnTo>
                  <a:lnTo>
                    <a:pt x="334" y="89"/>
                  </a:lnTo>
                  <a:lnTo>
                    <a:pt x="338" y="90"/>
                  </a:lnTo>
                  <a:lnTo>
                    <a:pt x="343" y="91"/>
                  </a:lnTo>
                  <a:lnTo>
                    <a:pt x="343" y="91"/>
                  </a:lnTo>
                  <a:lnTo>
                    <a:pt x="345" y="94"/>
                  </a:lnTo>
                  <a:lnTo>
                    <a:pt x="349" y="96"/>
                  </a:lnTo>
                  <a:lnTo>
                    <a:pt x="354" y="102"/>
                  </a:lnTo>
                  <a:lnTo>
                    <a:pt x="359" y="107"/>
                  </a:lnTo>
                  <a:lnTo>
                    <a:pt x="361" y="108"/>
                  </a:lnTo>
                  <a:lnTo>
                    <a:pt x="365" y="108"/>
                  </a:lnTo>
                  <a:lnTo>
                    <a:pt x="365" y="108"/>
                  </a:lnTo>
                  <a:lnTo>
                    <a:pt x="369" y="108"/>
                  </a:lnTo>
                  <a:lnTo>
                    <a:pt x="371" y="107"/>
                  </a:lnTo>
                  <a:lnTo>
                    <a:pt x="372" y="106"/>
                  </a:lnTo>
                  <a:lnTo>
                    <a:pt x="376" y="106"/>
                  </a:lnTo>
                  <a:lnTo>
                    <a:pt x="376" y="106"/>
                  </a:lnTo>
                  <a:lnTo>
                    <a:pt x="379" y="107"/>
                  </a:lnTo>
                  <a:lnTo>
                    <a:pt x="380" y="108"/>
                  </a:lnTo>
                  <a:lnTo>
                    <a:pt x="383" y="113"/>
                  </a:lnTo>
                  <a:lnTo>
                    <a:pt x="383" y="113"/>
                  </a:lnTo>
                  <a:lnTo>
                    <a:pt x="390" y="110"/>
                  </a:lnTo>
                  <a:lnTo>
                    <a:pt x="392" y="108"/>
                  </a:lnTo>
                  <a:lnTo>
                    <a:pt x="396" y="108"/>
                  </a:lnTo>
                  <a:lnTo>
                    <a:pt x="396" y="108"/>
                  </a:lnTo>
                  <a:lnTo>
                    <a:pt x="402" y="108"/>
                  </a:lnTo>
                  <a:lnTo>
                    <a:pt x="406" y="111"/>
                  </a:lnTo>
                  <a:lnTo>
                    <a:pt x="411" y="115"/>
                  </a:lnTo>
                  <a:lnTo>
                    <a:pt x="416" y="117"/>
                  </a:lnTo>
                  <a:lnTo>
                    <a:pt x="416" y="117"/>
                  </a:lnTo>
                  <a:lnTo>
                    <a:pt x="432" y="117"/>
                  </a:lnTo>
                  <a:lnTo>
                    <a:pt x="434" y="118"/>
                  </a:lnTo>
                  <a:lnTo>
                    <a:pt x="437" y="119"/>
                  </a:lnTo>
                  <a:lnTo>
                    <a:pt x="439" y="122"/>
                  </a:lnTo>
                  <a:lnTo>
                    <a:pt x="439" y="124"/>
                  </a:lnTo>
                  <a:lnTo>
                    <a:pt x="439" y="124"/>
                  </a:lnTo>
                  <a:lnTo>
                    <a:pt x="439" y="126"/>
                  </a:lnTo>
                  <a:lnTo>
                    <a:pt x="437" y="127"/>
                  </a:lnTo>
                  <a:lnTo>
                    <a:pt x="435" y="128"/>
                  </a:lnTo>
                  <a:lnTo>
                    <a:pt x="435" y="129"/>
                  </a:lnTo>
                  <a:lnTo>
                    <a:pt x="435" y="129"/>
                  </a:lnTo>
                  <a:lnTo>
                    <a:pt x="435" y="133"/>
                  </a:lnTo>
                  <a:lnTo>
                    <a:pt x="437" y="137"/>
                  </a:lnTo>
                  <a:lnTo>
                    <a:pt x="439" y="139"/>
                  </a:lnTo>
                  <a:lnTo>
                    <a:pt x="442" y="140"/>
                  </a:lnTo>
                  <a:lnTo>
                    <a:pt x="442" y="140"/>
                  </a:lnTo>
                  <a:lnTo>
                    <a:pt x="445" y="139"/>
                  </a:lnTo>
                  <a:lnTo>
                    <a:pt x="449" y="138"/>
                  </a:lnTo>
                  <a:lnTo>
                    <a:pt x="449" y="138"/>
                  </a:lnTo>
                  <a:lnTo>
                    <a:pt x="454" y="139"/>
                  </a:lnTo>
                  <a:lnTo>
                    <a:pt x="458" y="140"/>
                  </a:lnTo>
                  <a:lnTo>
                    <a:pt x="461" y="143"/>
                  </a:lnTo>
                  <a:lnTo>
                    <a:pt x="466" y="143"/>
                  </a:lnTo>
                  <a:lnTo>
                    <a:pt x="466" y="149"/>
                  </a:lnTo>
                  <a:lnTo>
                    <a:pt x="461" y="159"/>
                  </a:lnTo>
                  <a:lnTo>
                    <a:pt x="461" y="159"/>
                  </a:lnTo>
                  <a:lnTo>
                    <a:pt x="463" y="161"/>
                  </a:lnTo>
                  <a:lnTo>
                    <a:pt x="464" y="164"/>
                  </a:lnTo>
                  <a:lnTo>
                    <a:pt x="464" y="164"/>
                  </a:lnTo>
                  <a:lnTo>
                    <a:pt x="464" y="166"/>
                  </a:lnTo>
                  <a:lnTo>
                    <a:pt x="463" y="169"/>
                  </a:lnTo>
                  <a:lnTo>
                    <a:pt x="461" y="171"/>
                  </a:lnTo>
                  <a:lnTo>
                    <a:pt x="461" y="174"/>
                  </a:lnTo>
                  <a:lnTo>
                    <a:pt x="461" y="174"/>
                  </a:lnTo>
                  <a:lnTo>
                    <a:pt x="461" y="189"/>
                  </a:lnTo>
                  <a:lnTo>
                    <a:pt x="461" y="189"/>
                  </a:lnTo>
                  <a:lnTo>
                    <a:pt x="461" y="189"/>
                  </a:lnTo>
                  <a:lnTo>
                    <a:pt x="463" y="190"/>
                  </a:lnTo>
                  <a:lnTo>
                    <a:pt x="465" y="191"/>
                  </a:lnTo>
                  <a:lnTo>
                    <a:pt x="465" y="191"/>
                  </a:lnTo>
                  <a:lnTo>
                    <a:pt x="475" y="187"/>
                  </a:lnTo>
                  <a:lnTo>
                    <a:pt x="475" y="187"/>
                  </a:lnTo>
                  <a:lnTo>
                    <a:pt x="479" y="190"/>
                  </a:lnTo>
                  <a:lnTo>
                    <a:pt x="480" y="190"/>
                  </a:lnTo>
                  <a:lnTo>
                    <a:pt x="480" y="192"/>
                  </a:lnTo>
                  <a:lnTo>
                    <a:pt x="480" y="192"/>
                  </a:lnTo>
                  <a:lnTo>
                    <a:pt x="479" y="196"/>
                  </a:lnTo>
                  <a:lnTo>
                    <a:pt x="477" y="201"/>
                  </a:lnTo>
                  <a:lnTo>
                    <a:pt x="476" y="205"/>
                  </a:lnTo>
                  <a:lnTo>
                    <a:pt x="475" y="210"/>
                  </a:lnTo>
                  <a:lnTo>
                    <a:pt x="475" y="210"/>
                  </a:lnTo>
                  <a:lnTo>
                    <a:pt x="476" y="212"/>
                  </a:lnTo>
                  <a:lnTo>
                    <a:pt x="477" y="213"/>
                  </a:lnTo>
                  <a:lnTo>
                    <a:pt x="481" y="216"/>
                  </a:lnTo>
                  <a:lnTo>
                    <a:pt x="492" y="217"/>
                  </a:lnTo>
                  <a:lnTo>
                    <a:pt x="492" y="217"/>
                  </a:lnTo>
                  <a:lnTo>
                    <a:pt x="492" y="217"/>
                  </a:lnTo>
                  <a:lnTo>
                    <a:pt x="492" y="217"/>
                  </a:lnTo>
                  <a:lnTo>
                    <a:pt x="491" y="223"/>
                  </a:lnTo>
                  <a:lnTo>
                    <a:pt x="487" y="231"/>
                  </a:lnTo>
                  <a:lnTo>
                    <a:pt x="486" y="233"/>
                  </a:lnTo>
                  <a:lnTo>
                    <a:pt x="486" y="233"/>
                  </a:lnTo>
                  <a:lnTo>
                    <a:pt x="481" y="234"/>
                  </a:lnTo>
                  <a:lnTo>
                    <a:pt x="479" y="237"/>
                  </a:lnTo>
                  <a:lnTo>
                    <a:pt x="475" y="239"/>
                  </a:lnTo>
                  <a:lnTo>
                    <a:pt x="470" y="241"/>
                  </a:lnTo>
                  <a:lnTo>
                    <a:pt x="470" y="241"/>
                  </a:lnTo>
                  <a:lnTo>
                    <a:pt x="465" y="241"/>
                  </a:lnTo>
                  <a:lnTo>
                    <a:pt x="465" y="241"/>
                  </a:lnTo>
                  <a:lnTo>
                    <a:pt x="465" y="258"/>
                  </a:lnTo>
                  <a:lnTo>
                    <a:pt x="464" y="258"/>
                  </a:lnTo>
                  <a:lnTo>
                    <a:pt x="464" y="258"/>
                  </a:lnTo>
                  <a:lnTo>
                    <a:pt x="461" y="260"/>
                  </a:lnTo>
                  <a:lnTo>
                    <a:pt x="459" y="263"/>
                  </a:lnTo>
                  <a:lnTo>
                    <a:pt x="458" y="265"/>
                  </a:lnTo>
                  <a:lnTo>
                    <a:pt x="456" y="268"/>
                  </a:lnTo>
                  <a:lnTo>
                    <a:pt x="456" y="268"/>
                  </a:lnTo>
                  <a:lnTo>
                    <a:pt x="458" y="271"/>
                  </a:lnTo>
                  <a:lnTo>
                    <a:pt x="459" y="275"/>
                  </a:lnTo>
                  <a:lnTo>
                    <a:pt x="459" y="275"/>
                  </a:lnTo>
                  <a:lnTo>
                    <a:pt x="458" y="279"/>
                  </a:lnTo>
                  <a:lnTo>
                    <a:pt x="456" y="283"/>
                  </a:lnTo>
                  <a:lnTo>
                    <a:pt x="456" y="292"/>
                  </a:lnTo>
                  <a:lnTo>
                    <a:pt x="461" y="291"/>
                  </a:lnTo>
                  <a:lnTo>
                    <a:pt x="461" y="291"/>
                  </a:lnTo>
                  <a:lnTo>
                    <a:pt x="470" y="283"/>
                  </a:lnTo>
                  <a:lnTo>
                    <a:pt x="477" y="275"/>
                  </a:lnTo>
                  <a:lnTo>
                    <a:pt x="481" y="270"/>
                  </a:lnTo>
                  <a:lnTo>
                    <a:pt x="484" y="265"/>
                  </a:lnTo>
                  <a:lnTo>
                    <a:pt x="485" y="259"/>
                  </a:lnTo>
                  <a:lnTo>
                    <a:pt x="485" y="253"/>
                  </a:lnTo>
                  <a:lnTo>
                    <a:pt x="485" y="253"/>
                  </a:lnTo>
                  <a:lnTo>
                    <a:pt x="492" y="253"/>
                  </a:lnTo>
                  <a:lnTo>
                    <a:pt x="498" y="252"/>
                  </a:lnTo>
                  <a:lnTo>
                    <a:pt x="505" y="249"/>
                  </a:lnTo>
                  <a:lnTo>
                    <a:pt x="506" y="247"/>
                  </a:lnTo>
                  <a:lnTo>
                    <a:pt x="508" y="244"/>
                  </a:lnTo>
                  <a:lnTo>
                    <a:pt x="508" y="244"/>
                  </a:lnTo>
                  <a:lnTo>
                    <a:pt x="510" y="241"/>
                  </a:lnTo>
                  <a:lnTo>
                    <a:pt x="511" y="237"/>
                  </a:lnTo>
                  <a:lnTo>
                    <a:pt x="510" y="229"/>
                  </a:lnTo>
                  <a:lnTo>
                    <a:pt x="510" y="222"/>
                  </a:lnTo>
                  <a:lnTo>
                    <a:pt x="511" y="218"/>
                  </a:lnTo>
                  <a:lnTo>
                    <a:pt x="512" y="215"/>
                  </a:lnTo>
                  <a:lnTo>
                    <a:pt x="512" y="215"/>
                  </a:lnTo>
                  <a:lnTo>
                    <a:pt x="514" y="212"/>
                  </a:lnTo>
                  <a:lnTo>
                    <a:pt x="519" y="211"/>
                  </a:lnTo>
                  <a:lnTo>
                    <a:pt x="523" y="210"/>
                  </a:lnTo>
                  <a:lnTo>
                    <a:pt x="527" y="207"/>
                  </a:lnTo>
                  <a:lnTo>
                    <a:pt x="527" y="207"/>
                  </a:lnTo>
                  <a:lnTo>
                    <a:pt x="531" y="204"/>
                  </a:lnTo>
                  <a:lnTo>
                    <a:pt x="533" y="199"/>
                  </a:lnTo>
                  <a:lnTo>
                    <a:pt x="537" y="187"/>
                  </a:lnTo>
                  <a:lnTo>
                    <a:pt x="542" y="189"/>
                  </a:lnTo>
                  <a:lnTo>
                    <a:pt x="542" y="189"/>
                  </a:lnTo>
                  <a:lnTo>
                    <a:pt x="543" y="196"/>
                  </a:lnTo>
                  <a:lnTo>
                    <a:pt x="543" y="196"/>
                  </a:lnTo>
                  <a:lnTo>
                    <a:pt x="542" y="200"/>
                  </a:lnTo>
                  <a:lnTo>
                    <a:pt x="540" y="202"/>
                  </a:lnTo>
                  <a:lnTo>
                    <a:pt x="538" y="205"/>
                  </a:lnTo>
                  <a:lnTo>
                    <a:pt x="537" y="207"/>
                  </a:lnTo>
                  <a:lnTo>
                    <a:pt x="537" y="207"/>
                  </a:lnTo>
                  <a:lnTo>
                    <a:pt x="537" y="208"/>
                  </a:lnTo>
                  <a:lnTo>
                    <a:pt x="539" y="210"/>
                  </a:lnTo>
                  <a:lnTo>
                    <a:pt x="540" y="211"/>
                  </a:lnTo>
                  <a:lnTo>
                    <a:pt x="540" y="212"/>
                  </a:lnTo>
                  <a:lnTo>
                    <a:pt x="540" y="212"/>
                  </a:lnTo>
                  <a:lnTo>
                    <a:pt x="539" y="215"/>
                  </a:lnTo>
                  <a:lnTo>
                    <a:pt x="538" y="216"/>
                  </a:lnTo>
                  <a:lnTo>
                    <a:pt x="535" y="217"/>
                  </a:lnTo>
                  <a:lnTo>
                    <a:pt x="533" y="218"/>
                  </a:lnTo>
                  <a:lnTo>
                    <a:pt x="533" y="218"/>
                  </a:lnTo>
                  <a:lnTo>
                    <a:pt x="531" y="222"/>
                  </a:lnTo>
                  <a:lnTo>
                    <a:pt x="528" y="226"/>
                  </a:lnTo>
                  <a:lnTo>
                    <a:pt x="524" y="234"/>
                  </a:lnTo>
                  <a:lnTo>
                    <a:pt x="524" y="234"/>
                  </a:lnTo>
                  <a:lnTo>
                    <a:pt x="526" y="242"/>
                  </a:lnTo>
                  <a:lnTo>
                    <a:pt x="526" y="246"/>
                  </a:lnTo>
                  <a:lnTo>
                    <a:pt x="524" y="249"/>
                  </a:lnTo>
                  <a:lnTo>
                    <a:pt x="524" y="249"/>
                  </a:lnTo>
                  <a:lnTo>
                    <a:pt x="522" y="252"/>
                  </a:lnTo>
                  <a:lnTo>
                    <a:pt x="519" y="253"/>
                  </a:lnTo>
                  <a:lnTo>
                    <a:pt x="517" y="254"/>
                  </a:lnTo>
                  <a:lnTo>
                    <a:pt x="514" y="257"/>
                  </a:lnTo>
                  <a:lnTo>
                    <a:pt x="514" y="257"/>
                  </a:lnTo>
                  <a:lnTo>
                    <a:pt x="513" y="264"/>
                  </a:lnTo>
                  <a:lnTo>
                    <a:pt x="512" y="270"/>
                  </a:lnTo>
                  <a:lnTo>
                    <a:pt x="512" y="276"/>
                  </a:lnTo>
                  <a:lnTo>
                    <a:pt x="511" y="283"/>
                  </a:lnTo>
                  <a:lnTo>
                    <a:pt x="511" y="283"/>
                  </a:lnTo>
                  <a:lnTo>
                    <a:pt x="508" y="286"/>
                  </a:lnTo>
                  <a:lnTo>
                    <a:pt x="506" y="289"/>
                  </a:lnTo>
                  <a:lnTo>
                    <a:pt x="503" y="290"/>
                  </a:lnTo>
                  <a:lnTo>
                    <a:pt x="502" y="294"/>
                  </a:lnTo>
                  <a:lnTo>
                    <a:pt x="502" y="294"/>
                  </a:lnTo>
                  <a:lnTo>
                    <a:pt x="503" y="300"/>
                  </a:lnTo>
                  <a:lnTo>
                    <a:pt x="505" y="306"/>
                  </a:lnTo>
                  <a:lnTo>
                    <a:pt x="505" y="306"/>
                  </a:lnTo>
                  <a:lnTo>
                    <a:pt x="505" y="309"/>
                  </a:lnTo>
                  <a:lnTo>
                    <a:pt x="503" y="311"/>
                  </a:lnTo>
                  <a:lnTo>
                    <a:pt x="501" y="313"/>
                  </a:lnTo>
                  <a:lnTo>
                    <a:pt x="501" y="316"/>
                  </a:lnTo>
                  <a:lnTo>
                    <a:pt x="501" y="316"/>
                  </a:lnTo>
                  <a:lnTo>
                    <a:pt x="502" y="318"/>
                  </a:lnTo>
                  <a:lnTo>
                    <a:pt x="503" y="321"/>
                  </a:lnTo>
                  <a:lnTo>
                    <a:pt x="505" y="323"/>
                  </a:lnTo>
                  <a:lnTo>
                    <a:pt x="506" y="326"/>
                  </a:lnTo>
                  <a:lnTo>
                    <a:pt x="506" y="326"/>
                  </a:lnTo>
                  <a:lnTo>
                    <a:pt x="505" y="328"/>
                  </a:lnTo>
                  <a:lnTo>
                    <a:pt x="503" y="331"/>
                  </a:lnTo>
                  <a:lnTo>
                    <a:pt x="503" y="331"/>
                  </a:lnTo>
                  <a:lnTo>
                    <a:pt x="496" y="342"/>
                  </a:lnTo>
                  <a:lnTo>
                    <a:pt x="495" y="348"/>
                  </a:lnTo>
                  <a:lnTo>
                    <a:pt x="493" y="354"/>
                  </a:lnTo>
                  <a:lnTo>
                    <a:pt x="493" y="354"/>
                  </a:lnTo>
                  <a:lnTo>
                    <a:pt x="495" y="357"/>
                  </a:lnTo>
                  <a:lnTo>
                    <a:pt x="496" y="359"/>
                  </a:lnTo>
                  <a:lnTo>
                    <a:pt x="496" y="359"/>
                  </a:lnTo>
                  <a:lnTo>
                    <a:pt x="495" y="364"/>
                  </a:lnTo>
                  <a:lnTo>
                    <a:pt x="493" y="368"/>
                  </a:lnTo>
                  <a:lnTo>
                    <a:pt x="491" y="372"/>
                  </a:lnTo>
                  <a:lnTo>
                    <a:pt x="490" y="376"/>
                  </a:lnTo>
                  <a:lnTo>
                    <a:pt x="490" y="376"/>
                  </a:lnTo>
                  <a:lnTo>
                    <a:pt x="490" y="380"/>
                  </a:lnTo>
                  <a:lnTo>
                    <a:pt x="491" y="383"/>
                  </a:lnTo>
                  <a:lnTo>
                    <a:pt x="496" y="388"/>
                  </a:lnTo>
                  <a:lnTo>
                    <a:pt x="500" y="391"/>
                  </a:lnTo>
                  <a:lnTo>
                    <a:pt x="501" y="395"/>
                  </a:lnTo>
                  <a:lnTo>
                    <a:pt x="501" y="397"/>
                  </a:lnTo>
                  <a:lnTo>
                    <a:pt x="501" y="397"/>
                  </a:lnTo>
                  <a:lnTo>
                    <a:pt x="501" y="402"/>
                  </a:lnTo>
                  <a:lnTo>
                    <a:pt x="500" y="406"/>
                  </a:lnTo>
                  <a:lnTo>
                    <a:pt x="497" y="410"/>
                  </a:lnTo>
                  <a:lnTo>
                    <a:pt x="497" y="415"/>
                  </a:lnTo>
                  <a:lnTo>
                    <a:pt x="497" y="415"/>
                  </a:lnTo>
                  <a:lnTo>
                    <a:pt x="496" y="423"/>
                  </a:lnTo>
                  <a:lnTo>
                    <a:pt x="493" y="432"/>
                  </a:lnTo>
                  <a:lnTo>
                    <a:pt x="491" y="439"/>
                  </a:lnTo>
                  <a:lnTo>
                    <a:pt x="486" y="447"/>
                  </a:lnTo>
                  <a:lnTo>
                    <a:pt x="486" y="447"/>
                  </a:lnTo>
                  <a:lnTo>
                    <a:pt x="485" y="452"/>
                  </a:lnTo>
                  <a:lnTo>
                    <a:pt x="485" y="452"/>
                  </a:lnTo>
                  <a:lnTo>
                    <a:pt x="485" y="462"/>
                  </a:lnTo>
                  <a:lnTo>
                    <a:pt x="487" y="470"/>
                  </a:lnTo>
                  <a:lnTo>
                    <a:pt x="490" y="478"/>
                  </a:lnTo>
                  <a:lnTo>
                    <a:pt x="493" y="486"/>
                  </a:lnTo>
                  <a:lnTo>
                    <a:pt x="491" y="496"/>
                  </a:lnTo>
                  <a:lnTo>
                    <a:pt x="491" y="496"/>
                  </a:lnTo>
                  <a:lnTo>
                    <a:pt x="495" y="500"/>
                  </a:lnTo>
                  <a:lnTo>
                    <a:pt x="498" y="504"/>
                  </a:lnTo>
                  <a:lnTo>
                    <a:pt x="501" y="507"/>
                  </a:lnTo>
                  <a:lnTo>
                    <a:pt x="502" y="509"/>
                  </a:lnTo>
                  <a:lnTo>
                    <a:pt x="503" y="511"/>
                  </a:lnTo>
                  <a:lnTo>
                    <a:pt x="503" y="528"/>
                  </a:lnTo>
                  <a:lnTo>
                    <a:pt x="503" y="528"/>
                  </a:lnTo>
                  <a:lnTo>
                    <a:pt x="502" y="531"/>
                  </a:lnTo>
                  <a:lnTo>
                    <a:pt x="501" y="533"/>
                  </a:lnTo>
                  <a:lnTo>
                    <a:pt x="497" y="538"/>
                  </a:lnTo>
                  <a:lnTo>
                    <a:pt x="497" y="548"/>
                  </a:lnTo>
                  <a:lnTo>
                    <a:pt x="235" y="568"/>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20" name="Freeform 15"/>
            <p:cNvSpPr>
              <a:spLocks/>
            </p:cNvSpPr>
            <p:nvPr/>
          </p:nvSpPr>
          <p:spPr bwMode="auto">
            <a:xfrm>
              <a:off x="1481138" y="2860675"/>
              <a:ext cx="868362" cy="1328738"/>
            </a:xfrm>
            <a:custGeom>
              <a:avLst/>
              <a:gdLst>
                <a:gd name="T0" fmla="*/ 427 w 653"/>
                <a:gd name="T1" fmla="*/ 884 h 1020"/>
                <a:gd name="T2" fmla="*/ 422 w 653"/>
                <a:gd name="T3" fmla="*/ 879 h 1020"/>
                <a:gd name="T4" fmla="*/ 419 w 653"/>
                <a:gd name="T5" fmla="*/ 878 h 1020"/>
                <a:gd name="T6" fmla="*/ 425 w 653"/>
                <a:gd name="T7" fmla="*/ 870 h 1020"/>
                <a:gd name="T8" fmla="*/ 433 w 653"/>
                <a:gd name="T9" fmla="*/ 868 h 1020"/>
                <a:gd name="T10" fmla="*/ 442 w 653"/>
                <a:gd name="T11" fmla="*/ 865 h 1020"/>
                <a:gd name="T12" fmla="*/ 449 w 653"/>
                <a:gd name="T13" fmla="*/ 866 h 1020"/>
                <a:gd name="T14" fmla="*/ 458 w 653"/>
                <a:gd name="T15" fmla="*/ 867 h 1020"/>
                <a:gd name="T16" fmla="*/ 469 w 653"/>
                <a:gd name="T17" fmla="*/ 867 h 1020"/>
                <a:gd name="T18" fmla="*/ 470 w 653"/>
                <a:gd name="T19" fmla="*/ 862 h 1020"/>
                <a:gd name="T20" fmla="*/ 471 w 653"/>
                <a:gd name="T21" fmla="*/ 853 h 1020"/>
                <a:gd name="T22" fmla="*/ 479 w 653"/>
                <a:gd name="T23" fmla="*/ 845 h 1020"/>
                <a:gd name="T24" fmla="*/ 480 w 653"/>
                <a:gd name="T25" fmla="*/ 834 h 1020"/>
                <a:gd name="T26" fmla="*/ 482 w 653"/>
                <a:gd name="T27" fmla="*/ 829 h 1020"/>
                <a:gd name="T28" fmla="*/ 482 w 653"/>
                <a:gd name="T29" fmla="*/ 823 h 1020"/>
                <a:gd name="T30" fmla="*/ 476 w 653"/>
                <a:gd name="T31" fmla="*/ 810 h 1020"/>
                <a:gd name="T32" fmla="*/ 485 w 653"/>
                <a:gd name="T33" fmla="*/ 811 h 1020"/>
                <a:gd name="T34" fmla="*/ 491 w 653"/>
                <a:gd name="T35" fmla="*/ 811 h 1020"/>
                <a:gd name="T36" fmla="*/ 502 w 653"/>
                <a:gd name="T37" fmla="*/ 808 h 1020"/>
                <a:gd name="T38" fmla="*/ 498 w 653"/>
                <a:gd name="T39" fmla="*/ 811 h 1020"/>
                <a:gd name="T40" fmla="*/ 492 w 653"/>
                <a:gd name="T41" fmla="*/ 820 h 1020"/>
                <a:gd name="T42" fmla="*/ 490 w 653"/>
                <a:gd name="T43" fmla="*/ 836 h 1020"/>
                <a:gd name="T44" fmla="*/ 485 w 653"/>
                <a:gd name="T45" fmla="*/ 842 h 1020"/>
                <a:gd name="T46" fmla="*/ 481 w 653"/>
                <a:gd name="T47" fmla="*/ 850 h 1020"/>
                <a:gd name="T48" fmla="*/ 479 w 653"/>
                <a:gd name="T49" fmla="*/ 870 h 1020"/>
                <a:gd name="T50" fmla="*/ 480 w 653"/>
                <a:gd name="T51" fmla="*/ 877 h 1020"/>
                <a:gd name="T52" fmla="*/ 490 w 653"/>
                <a:gd name="T53" fmla="*/ 873 h 1020"/>
                <a:gd name="T54" fmla="*/ 521 w 653"/>
                <a:gd name="T55" fmla="*/ 771 h 1020"/>
                <a:gd name="T56" fmla="*/ 547 w 653"/>
                <a:gd name="T57" fmla="*/ 111 h 1020"/>
                <a:gd name="T58" fmla="*/ 377 w 653"/>
                <a:gd name="T59" fmla="*/ 71 h 1020"/>
                <a:gd name="T60" fmla="*/ 220 w 653"/>
                <a:gd name="T61" fmla="*/ 33 h 1020"/>
                <a:gd name="T62" fmla="*/ 83 w 653"/>
                <a:gd name="T63" fmla="*/ 60 h 1020"/>
                <a:gd name="T64" fmla="*/ 409 w 653"/>
                <a:gd name="T65" fmla="*/ 1020 h 1020"/>
                <a:gd name="T66" fmla="*/ 414 w 653"/>
                <a:gd name="T67" fmla="*/ 1009 h 1020"/>
                <a:gd name="T68" fmla="*/ 421 w 653"/>
                <a:gd name="T69" fmla="*/ 989 h 1020"/>
                <a:gd name="T70" fmla="*/ 422 w 653"/>
                <a:gd name="T71" fmla="*/ 981 h 1020"/>
                <a:gd name="T72" fmla="*/ 423 w 653"/>
                <a:gd name="T73" fmla="*/ 962 h 1020"/>
                <a:gd name="T74" fmla="*/ 429 w 653"/>
                <a:gd name="T75" fmla="*/ 949 h 1020"/>
                <a:gd name="T76" fmla="*/ 428 w 653"/>
                <a:gd name="T77" fmla="*/ 941 h 1020"/>
                <a:gd name="T78" fmla="*/ 429 w 653"/>
                <a:gd name="T79" fmla="*/ 934 h 1020"/>
                <a:gd name="T80" fmla="*/ 433 w 653"/>
                <a:gd name="T81" fmla="*/ 924 h 1020"/>
                <a:gd name="T82" fmla="*/ 430 w 653"/>
                <a:gd name="T83" fmla="*/ 918 h 1020"/>
                <a:gd name="T84" fmla="*/ 429 w 653"/>
                <a:gd name="T85" fmla="*/ 913 h 1020"/>
                <a:gd name="T86" fmla="*/ 430 w 653"/>
                <a:gd name="T87" fmla="*/ 905 h 1020"/>
                <a:gd name="T88" fmla="*/ 427 w 653"/>
                <a:gd name="T89" fmla="*/ 889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3" h="1020">
                  <a:moveTo>
                    <a:pt x="427" y="889"/>
                  </a:moveTo>
                  <a:lnTo>
                    <a:pt x="427" y="889"/>
                  </a:lnTo>
                  <a:lnTo>
                    <a:pt x="427" y="884"/>
                  </a:lnTo>
                  <a:lnTo>
                    <a:pt x="424" y="881"/>
                  </a:lnTo>
                  <a:lnTo>
                    <a:pt x="424" y="881"/>
                  </a:lnTo>
                  <a:lnTo>
                    <a:pt x="422" y="879"/>
                  </a:lnTo>
                  <a:lnTo>
                    <a:pt x="421" y="879"/>
                  </a:lnTo>
                  <a:lnTo>
                    <a:pt x="419" y="878"/>
                  </a:lnTo>
                  <a:lnTo>
                    <a:pt x="419" y="878"/>
                  </a:lnTo>
                  <a:lnTo>
                    <a:pt x="421" y="874"/>
                  </a:lnTo>
                  <a:lnTo>
                    <a:pt x="423" y="872"/>
                  </a:lnTo>
                  <a:lnTo>
                    <a:pt x="425" y="870"/>
                  </a:lnTo>
                  <a:lnTo>
                    <a:pt x="429" y="870"/>
                  </a:lnTo>
                  <a:lnTo>
                    <a:pt x="429" y="870"/>
                  </a:lnTo>
                  <a:lnTo>
                    <a:pt x="433" y="868"/>
                  </a:lnTo>
                  <a:lnTo>
                    <a:pt x="435" y="867"/>
                  </a:lnTo>
                  <a:lnTo>
                    <a:pt x="438" y="865"/>
                  </a:lnTo>
                  <a:lnTo>
                    <a:pt x="442" y="865"/>
                  </a:lnTo>
                  <a:lnTo>
                    <a:pt x="442" y="865"/>
                  </a:lnTo>
                  <a:lnTo>
                    <a:pt x="445" y="865"/>
                  </a:lnTo>
                  <a:lnTo>
                    <a:pt x="449" y="866"/>
                  </a:lnTo>
                  <a:lnTo>
                    <a:pt x="454" y="867"/>
                  </a:lnTo>
                  <a:lnTo>
                    <a:pt x="458" y="867"/>
                  </a:lnTo>
                  <a:lnTo>
                    <a:pt x="458" y="867"/>
                  </a:lnTo>
                  <a:lnTo>
                    <a:pt x="464" y="868"/>
                  </a:lnTo>
                  <a:lnTo>
                    <a:pt x="466" y="868"/>
                  </a:lnTo>
                  <a:lnTo>
                    <a:pt x="469" y="867"/>
                  </a:lnTo>
                  <a:lnTo>
                    <a:pt x="469" y="867"/>
                  </a:lnTo>
                  <a:lnTo>
                    <a:pt x="470" y="865"/>
                  </a:lnTo>
                  <a:lnTo>
                    <a:pt x="470" y="862"/>
                  </a:lnTo>
                  <a:lnTo>
                    <a:pt x="470" y="857"/>
                  </a:lnTo>
                  <a:lnTo>
                    <a:pt x="470" y="857"/>
                  </a:lnTo>
                  <a:lnTo>
                    <a:pt x="471" y="853"/>
                  </a:lnTo>
                  <a:lnTo>
                    <a:pt x="472" y="851"/>
                  </a:lnTo>
                  <a:lnTo>
                    <a:pt x="479" y="845"/>
                  </a:lnTo>
                  <a:lnTo>
                    <a:pt x="479" y="845"/>
                  </a:lnTo>
                  <a:lnTo>
                    <a:pt x="480" y="842"/>
                  </a:lnTo>
                  <a:lnTo>
                    <a:pt x="480" y="840"/>
                  </a:lnTo>
                  <a:lnTo>
                    <a:pt x="480" y="834"/>
                  </a:lnTo>
                  <a:lnTo>
                    <a:pt x="480" y="834"/>
                  </a:lnTo>
                  <a:lnTo>
                    <a:pt x="481" y="830"/>
                  </a:lnTo>
                  <a:lnTo>
                    <a:pt x="482" y="829"/>
                  </a:lnTo>
                  <a:lnTo>
                    <a:pt x="482" y="826"/>
                  </a:lnTo>
                  <a:lnTo>
                    <a:pt x="482" y="826"/>
                  </a:lnTo>
                  <a:lnTo>
                    <a:pt x="482" y="823"/>
                  </a:lnTo>
                  <a:lnTo>
                    <a:pt x="480" y="819"/>
                  </a:lnTo>
                  <a:lnTo>
                    <a:pt x="477" y="815"/>
                  </a:lnTo>
                  <a:lnTo>
                    <a:pt x="476" y="810"/>
                  </a:lnTo>
                  <a:lnTo>
                    <a:pt x="482" y="810"/>
                  </a:lnTo>
                  <a:lnTo>
                    <a:pt x="482" y="810"/>
                  </a:lnTo>
                  <a:lnTo>
                    <a:pt x="485" y="811"/>
                  </a:lnTo>
                  <a:lnTo>
                    <a:pt x="487" y="813"/>
                  </a:lnTo>
                  <a:lnTo>
                    <a:pt x="487" y="813"/>
                  </a:lnTo>
                  <a:lnTo>
                    <a:pt x="491" y="811"/>
                  </a:lnTo>
                  <a:lnTo>
                    <a:pt x="495" y="810"/>
                  </a:lnTo>
                  <a:lnTo>
                    <a:pt x="498" y="808"/>
                  </a:lnTo>
                  <a:lnTo>
                    <a:pt x="502" y="808"/>
                  </a:lnTo>
                  <a:lnTo>
                    <a:pt x="502" y="808"/>
                  </a:lnTo>
                  <a:lnTo>
                    <a:pt x="501" y="810"/>
                  </a:lnTo>
                  <a:lnTo>
                    <a:pt x="498" y="811"/>
                  </a:lnTo>
                  <a:lnTo>
                    <a:pt x="495" y="815"/>
                  </a:lnTo>
                  <a:lnTo>
                    <a:pt x="495" y="815"/>
                  </a:lnTo>
                  <a:lnTo>
                    <a:pt x="492" y="820"/>
                  </a:lnTo>
                  <a:lnTo>
                    <a:pt x="491" y="825"/>
                  </a:lnTo>
                  <a:lnTo>
                    <a:pt x="491" y="830"/>
                  </a:lnTo>
                  <a:lnTo>
                    <a:pt x="490" y="836"/>
                  </a:lnTo>
                  <a:lnTo>
                    <a:pt x="490" y="836"/>
                  </a:lnTo>
                  <a:lnTo>
                    <a:pt x="487" y="840"/>
                  </a:lnTo>
                  <a:lnTo>
                    <a:pt x="485" y="842"/>
                  </a:lnTo>
                  <a:lnTo>
                    <a:pt x="482" y="846"/>
                  </a:lnTo>
                  <a:lnTo>
                    <a:pt x="481" y="850"/>
                  </a:lnTo>
                  <a:lnTo>
                    <a:pt x="481" y="850"/>
                  </a:lnTo>
                  <a:lnTo>
                    <a:pt x="479" y="855"/>
                  </a:lnTo>
                  <a:lnTo>
                    <a:pt x="479" y="858"/>
                  </a:lnTo>
                  <a:lnTo>
                    <a:pt x="479" y="870"/>
                  </a:lnTo>
                  <a:lnTo>
                    <a:pt x="479" y="870"/>
                  </a:lnTo>
                  <a:lnTo>
                    <a:pt x="479" y="874"/>
                  </a:lnTo>
                  <a:lnTo>
                    <a:pt x="480" y="877"/>
                  </a:lnTo>
                  <a:lnTo>
                    <a:pt x="481" y="879"/>
                  </a:lnTo>
                  <a:lnTo>
                    <a:pt x="481" y="879"/>
                  </a:lnTo>
                  <a:lnTo>
                    <a:pt x="490" y="873"/>
                  </a:lnTo>
                  <a:lnTo>
                    <a:pt x="500" y="871"/>
                  </a:lnTo>
                  <a:lnTo>
                    <a:pt x="521" y="771"/>
                  </a:lnTo>
                  <a:lnTo>
                    <a:pt x="521" y="771"/>
                  </a:lnTo>
                  <a:lnTo>
                    <a:pt x="653" y="134"/>
                  </a:lnTo>
                  <a:lnTo>
                    <a:pt x="653" y="134"/>
                  </a:lnTo>
                  <a:lnTo>
                    <a:pt x="547" y="111"/>
                  </a:lnTo>
                  <a:lnTo>
                    <a:pt x="463" y="92"/>
                  </a:lnTo>
                  <a:lnTo>
                    <a:pt x="377" y="71"/>
                  </a:lnTo>
                  <a:lnTo>
                    <a:pt x="377" y="71"/>
                  </a:lnTo>
                  <a:lnTo>
                    <a:pt x="356" y="66"/>
                  </a:lnTo>
                  <a:lnTo>
                    <a:pt x="306" y="54"/>
                  </a:lnTo>
                  <a:lnTo>
                    <a:pt x="220" y="33"/>
                  </a:lnTo>
                  <a:lnTo>
                    <a:pt x="99" y="0"/>
                  </a:lnTo>
                  <a:lnTo>
                    <a:pt x="99" y="0"/>
                  </a:lnTo>
                  <a:lnTo>
                    <a:pt x="83" y="60"/>
                  </a:lnTo>
                  <a:lnTo>
                    <a:pt x="50" y="192"/>
                  </a:lnTo>
                  <a:lnTo>
                    <a:pt x="0" y="386"/>
                  </a:lnTo>
                  <a:lnTo>
                    <a:pt x="409" y="1020"/>
                  </a:lnTo>
                  <a:lnTo>
                    <a:pt x="409" y="1020"/>
                  </a:lnTo>
                  <a:lnTo>
                    <a:pt x="412" y="1015"/>
                  </a:lnTo>
                  <a:lnTo>
                    <a:pt x="414" y="1009"/>
                  </a:lnTo>
                  <a:lnTo>
                    <a:pt x="417" y="997"/>
                  </a:lnTo>
                  <a:lnTo>
                    <a:pt x="417" y="997"/>
                  </a:lnTo>
                  <a:lnTo>
                    <a:pt x="421" y="989"/>
                  </a:lnTo>
                  <a:lnTo>
                    <a:pt x="422" y="986"/>
                  </a:lnTo>
                  <a:lnTo>
                    <a:pt x="422" y="981"/>
                  </a:lnTo>
                  <a:lnTo>
                    <a:pt x="422" y="981"/>
                  </a:lnTo>
                  <a:lnTo>
                    <a:pt x="422" y="967"/>
                  </a:lnTo>
                  <a:lnTo>
                    <a:pt x="422" y="967"/>
                  </a:lnTo>
                  <a:lnTo>
                    <a:pt x="423" y="962"/>
                  </a:lnTo>
                  <a:lnTo>
                    <a:pt x="424" y="958"/>
                  </a:lnTo>
                  <a:lnTo>
                    <a:pt x="427" y="954"/>
                  </a:lnTo>
                  <a:lnTo>
                    <a:pt x="429" y="949"/>
                  </a:lnTo>
                  <a:lnTo>
                    <a:pt x="429" y="949"/>
                  </a:lnTo>
                  <a:lnTo>
                    <a:pt x="429" y="945"/>
                  </a:lnTo>
                  <a:lnTo>
                    <a:pt x="428" y="941"/>
                  </a:lnTo>
                  <a:lnTo>
                    <a:pt x="428" y="937"/>
                  </a:lnTo>
                  <a:lnTo>
                    <a:pt x="429" y="934"/>
                  </a:lnTo>
                  <a:lnTo>
                    <a:pt x="429" y="934"/>
                  </a:lnTo>
                  <a:lnTo>
                    <a:pt x="432" y="929"/>
                  </a:lnTo>
                  <a:lnTo>
                    <a:pt x="433" y="926"/>
                  </a:lnTo>
                  <a:lnTo>
                    <a:pt x="433" y="924"/>
                  </a:lnTo>
                  <a:lnTo>
                    <a:pt x="433" y="924"/>
                  </a:lnTo>
                  <a:lnTo>
                    <a:pt x="432" y="921"/>
                  </a:lnTo>
                  <a:lnTo>
                    <a:pt x="430" y="918"/>
                  </a:lnTo>
                  <a:lnTo>
                    <a:pt x="429" y="915"/>
                  </a:lnTo>
                  <a:lnTo>
                    <a:pt x="429" y="913"/>
                  </a:lnTo>
                  <a:lnTo>
                    <a:pt x="429" y="913"/>
                  </a:lnTo>
                  <a:lnTo>
                    <a:pt x="429" y="909"/>
                  </a:lnTo>
                  <a:lnTo>
                    <a:pt x="430" y="905"/>
                  </a:lnTo>
                  <a:lnTo>
                    <a:pt x="430" y="905"/>
                  </a:lnTo>
                  <a:lnTo>
                    <a:pt x="430" y="900"/>
                  </a:lnTo>
                  <a:lnTo>
                    <a:pt x="429" y="897"/>
                  </a:lnTo>
                  <a:lnTo>
                    <a:pt x="427" y="889"/>
                  </a:lnTo>
                  <a:lnTo>
                    <a:pt x="427" y="889"/>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21" name="Freeform 16"/>
            <p:cNvSpPr>
              <a:spLocks/>
            </p:cNvSpPr>
            <p:nvPr/>
          </p:nvSpPr>
          <p:spPr bwMode="auto">
            <a:xfrm>
              <a:off x="1093788" y="2008188"/>
              <a:ext cx="1104900" cy="944562"/>
            </a:xfrm>
            <a:custGeom>
              <a:avLst/>
              <a:gdLst>
                <a:gd name="T0" fmla="*/ 189 w 832"/>
                <a:gd name="T1" fmla="*/ 110 h 727"/>
                <a:gd name="T2" fmla="*/ 200 w 832"/>
                <a:gd name="T3" fmla="*/ 68 h 727"/>
                <a:gd name="T4" fmla="*/ 206 w 832"/>
                <a:gd name="T5" fmla="*/ 49 h 727"/>
                <a:gd name="T6" fmla="*/ 223 w 832"/>
                <a:gd name="T7" fmla="*/ 8 h 727"/>
                <a:gd name="T8" fmla="*/ 249 w 832"/>
                <a:gd name="T9" fmla="*/ 19 h 727"/>
                <a:gd name="T10" fmla="*/ 269 w 832"/>
                <a:gd name="T11" fmla="*/ 30 h 727"/>
                <a:gd name="T12" fmla="*/ 302 w 832"/>
                <a:gd name="T13" fmla="*/ 56 h 727"/>
                <a:gd name="T14" fmla="*/ 306 w 832"/>
                <a:gd name="T15" fmla="*/ 65 h 727"/>
                <a:gd name="T16" fmla="*/ 310 w 832"/>
                <a:gd name="T17" fmla="*/ 106 h 727"/>
                <a:gd name="T18" fmla="*/ 315 w 832"/>
                <a:gd name="T19" fmla="*/ 118 h 727"/>
                <a:gd name="T20" fmla="*/ 317 w 832"/>
                <a:gd name="T21" fmla="*/ 128 h 727"/>
                <a:gd name="T22" fmla="*/ 333 w 832"/>
                <a:gd name="T23" fmla="*/ 133 h 727"/>
                <a:gd name="T24" fmla="*/ 354 w 832"/>
                <a:gd name="T25" fmla="*/ 137 h 727"/>
                <a:gd name="T26" fmla="*/ 376 w 832"/>
                <a:gd name="T27" fmla="*/ 124 h 727"/>
                <a:gd name="T28" fmla="*/ 391 w 832"/>
                <a:gd name="T29" fmla="*/ 129 h 727"/>
                <a:gd name="T30" fmla="*/ 420 w 832"/>
                <a:gd name="T31" fmla="*/ 138 h 727"/>
                <a:gd name="T32" fmla="*/ 430 w 832"/>
                <a:gd name="T33" fmla="*/ 155 h 727"/>
                <a:gd name="T34" fmla="*/ 439 w 832"/>
                <a:gd name="T35" fmla="*/ 150 h 727"/>
                <a:gd name="T36" fmla="*/ 478 w 832"/>
                <a:gd name="T37" fmla="*/ 153 h 727"/>
                <a:gd name="T38" fmla="*/ 495 w 832"/>
                <a:gd name="T39" fmla="*/ 161 h 727"/>
                <a:gd name="T40" fmla="*/ 522 w 832"/>
                <a:gd name="T41" fmla="*/ 155 h 727"/>
                <a:gd name="T42" fmla="*/ 540 w 832"/>
                <a:gd name="T43" fmla="*/ 158 h 727"/>
                <a:gd name="T44" fmla="*/ 554 w 832"/>
                <a:gd name="T45" fmla="*/ 163 h 727"/>
                <a:gd name="T46" fmla="*/ 570 w 832"/>
                <a:gd name="T47" fmla="*/ 160 h 727"/>
                <a:gd name="T48" fmla="*/ 595 w 832"/>
                <a:gd name="T49" fmla="*/ 164 h 727"/>
                <a:gd name="T50" fmla="*/ 604 w 832"/>
                <a:gd name="T51" fmla="*/ 169 h 727"/>
                <a:gd name="T52" fmla="*/ 630 w 832"/>
                <a:gd name="T53" fmla="*/ 169 h 727"/>
                <a:gd name="T54" fmla="*/ 806 w 832"/>
                <a:gd name="T55" fmla="*/ 229 h 727"/>
                <a:gd name="T56" fmla="*/ 816 w 832"/>
                <a:gd name="T57" fmla="*/ 240 h 727"/>
                <a:gd name="T58" fmla="*/ 831 w 832"/>
                <a:gd name="T59" fmla="*/ 254 h 727"/>
                <a:gd name="T60" fmla="*/ 830 w 832"/>
                <a:gd name="T61" fmla="*/ 278 h 727"/>
                <a:gd name="T62" fmla="*/ 804 w 832"/>
                <a:gd name="T63" fmla="*/ 315 h 727"/>
                <a:gd name="T64" fmla="*/ 774 w 832"/>
                <a:gd name="T65" fmla="*/ 349 h 727"/>
                <a:gd name="T66" fmla="*/ 759 w 832"/>
                <a:gd name="T67" fmla="*/ 364 h 727"/>
                <a:gd name="T68" fmla="*/ 746 w 832"/>
                <a:gd name="T69" fmla="*/ 376 h 727"/>
                <a:gd name="T70" fmla="*/ 736 w 832"/>
                <a:gd name="T71" fmla="*/ 392 h 727"/>
                <a:gd name="T72" fmla="*/ 722 w 832"/>
                <a:gd name="T73" fmla="*/ 428 h 727"/>
                <a:gd name="T74" fmla="*/ 741 w 832"/>
                <a:gd name="T75" fmla="*/ 448 h 727"/>
                <a:gd name="T76" fmla="*/ 737 w 832"/>
                <a:gd name="T77" fmla="*/ 455 h 727"/>
                <a:gd name="T78" fmla="*/ 737 w 832"/>
                <a:gd name="T79" fmla="*/ 473 h 727"/>
                <a:gd name="T80" fmla="*/ 722 w 832"/>
                <a:gd name="T81" fmla="*/ 507 h 727"/>
                <a:gd name="T82" fmla="*/ 517 w 832"/>
                <a:gd name="T83" fmla="*/ 690 h 727"/>
                <a:gd name="T84" fmla="*/ 4 w 832"/>
                <a:gd name="T85" fmla="*/ 535 h 727"/>
                <a:gd name="T86" fmla="*/ 1 w 832"/>
                <a:gd name="T87" fmla="*/ 512 h 727"/>
                <a:gd name="T88" fmla="*/ 0 w 832"/>
                <a:gd name="T89" fmla="*/ 489 h 727"/>
                <a:gd name="T90" fmla="*/ 17 w 832"/>
                <a:gd name="T91" fmla="*/ 454 h 727"/>
                <a:gd name="T92" fmla="*/ 9 w 832"/>
                <a:gd name="T93" fmla="*/ 427 h 727"/>
                <a:gd name="T94" fmla="*/ 27 w 832"/>
                <a:gd name="T95" fmla="*/ 402 h 727"/>
                <a:gd name="T96" fmla="*/ 42 w 832"/>
                <a:gd name="T97" fmla="*/ 392 h 727"/>
                <a:gd name="T98" fmla="*/ 51 w 832"/>
                <a:gd name="T99" fmla="*/ 375 h 727"/>
                <a:gd name="T100" fmla="*/ 76 w 832"/>
                <a:gd name="T101" fmla="*/ 359 h 727"/>
                <a:gd name="T102" fmla="*/ 66 w 832"/>
                <a:gd name="T103" fmla="*/ 355 h 727"/>
                <a:gd name="T104" fmla="*/ 81 w 832"/>
                <a:gd name="T105" fmla="*/ 329 h 727"/>
                <a:gd name="T106" fmla="*/ 85 w 832"/>
                <a:gd name="T107" fmla="*/ 315 h 727"/>
                <a:gd name="T108" fmla="*/ 108 w 832"/>
                <a:gd name="T109" fmla="*/ 263 h 727"/>
                <a:gd name="T110" fmla="*/ 118 w 832"/>
                <a:gd name="T111" fmla="*/ 237 h 727"/>
                <a:gd name="T112" fmla="*/ 129 w 832"/>
                <a:gd name="T113" fmla="*/ 217 h 727"/>
                <a:gd name="T114" fmla="*/ 137 w 832"/>
                <a:gd name="T115" fmla="*/ 201 h 727"/>
                <a:gd name="T116" fmla="*/ 137 w 832"/>
                <a:gd name="T117" fmla="*/ 190 h 727"/>
                <a:gd name="T118" fmla="*/ 142 w 832"/>
                <a:gd name="T119" fmla="*/ 174 h 727"/>
                <a:gd name="T120" fmla="*/ 166 w 832"/>
                <a:gd name="T121" fmla="*/ 138 h 727"/>
                <a:gd name="T122" fmla="*/ 171 w 832"/>
                <a:gd name="T123" fmla="*/ 124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2" h="727">
                  <a:moveTo>
                    <a:pt x="177" y="113"/>
                  </a:moveTo>
                  <a:lnTo>
                    <a:pt x="177" y="108"/>
                  </a:lnTo>
                  <a:lnTo>
                    <a:pt x="177" y="108"/>
                  </a:lnTo>
                  <a:lnTo>
                    <a:pt x="182" y="107"/>
                  </a:lnTo>
                  <a:lnTo>
                    <a:pt x="182" y="107"/>
                  </a:lnTo>
                  <a:lnTo>
                    <a:pt x="186" y="108"/>
                  </a:lnTo>
                  <a:lnTo>
                    <a:pt x="189" y="110"/>
                  </a:lnTo>
                  <a:lnTo>
                    <a:pt x="189" y="110"/>
                  </a:lnTo>
                  <a:lnTo>
                    <a:pt x="191" y="98"/>
                  </a:lnTo>
                  <a:lnTo>
                    <a:pt x="194" y="89"/>
                  </a:lnTo>
                  <a:lnTo>
                    <a:pt x="197" y="80"/>
                  </a:lnTo>
                  <a:lnTo>
                    <a:pt x="203" y="70"/>
                  </a:lnTo>
                  <a:lnTo>
                    <a:pt x="203" y="70"/>
                  </a:lnTo>
                  <a:lnTo>
                    <a:pt x="200" y="68"/>
                  </a:lnTo>
                  <a:lnTo>
                    <a:pt x="197" y="66"/>
                  </a:lnTo>
                  <a:lnTo>
                    <a:pt x="197" y="64"/>
                  </a:lnTo>
                  <a:lnTo>
                    <a:pt x="197" y="64"/>
                  </a:lnTo>
                  <a:lnTo>
                    <a:pt x="198" y="60"/>
                  </a:lnTo>
                  <a:lnTo>
                    <a:pt x="201" y="56"/>
                  </a:lnTo>
                  <a:lnTo>
                    <a:pt x="203" y="53"/>
                  </a:lnTo>
                  <a:lnTo>
                    <a:pt x="206" y="49"/>
                  </a:lnTo>
                  <a:lnTo>
                    <a:pt x="206" y="49"/>
                  </a:lnTo>
                  <a:lnTo>
                    <a:pt x="211" y="37"/>
                  </a:lnTo>
                  <a:lnTo>
                    <a:pt x="215" y="25"/>
                  </a:lnTo>
                  <a:lnTo>
                    <a:pt x="217" y="13"/>
                  </a:lnTo>
                  <a:lnTo>
                    <a:pt x="220" y="0"/>
                  </a:lnTo>
                  <a:lnTo>
                    <a:pt x="220" y="0"/>
                  </a:lnTo>
                  <a:lnTo>
                    <a:pt x="223" y="8"/>
                  </a:lnTo>
                  <a:lnTo>
                    <a:pt x="229" y="14"/>
                  </a:lnTo>
                  <a:lnTo>
                    <a:pt x="232" y="17"/>
                  </a:lnTo>
                  <a:lnTo>
                    <a:pt x="236" y="19"/>
                  </a:lnTo>
                  <a:lnTo>
                    <a:pt x="239" y="21"/>
                  </a:lnTo>
                  <a:lnTo>
                    <a:pt x="244" y="21"/>
                  </a:lnTo>
                  <a:lnTo>
                    <a:pt x="244" y="21"/>
                  </a:lnTo>
                  <a:lnTo>
                    <a:pt x="249" y="19"/>
                  </a:lnTo>
                  <a:lnTo>
                    <a:pt x="254" y="18"/>
                  </a:lnTo>
                  <a:lnTo>
                    <a:pt x="254" y="18"/>
                  </a:lnTo>
                  <a:lnTo>
                    <a:pt x="257" y="19"/>
                  </a:lnTo>
                  <a:lnTo>
                    <a:pt x="259" y="21"/>
                  </a:lnTo>
                  <a:lnTo>
                    <a:pt x="263" y="24"/>
                  </a:lnTo>
                  <a:lnTo>
                    <a:pt x="266" y="29"/>
                  </a:lnTo>
                  <a:lnTo>
                    <a:pt x="269" y="30"/>
                  </a:lnTo>
                  <a:lnTo>
                    <a:pt x="271" y="32"/>
                  </a:lnTo>
                  <a:lnTo>
                    <a:pt x="271" y="32"/>
                  </a:lnTo>
                  <a:lnTo>
                    <a:pt x="286" y="34"/>
                  </a:lnTo>
                  <a:lnTo>
                    <a:pt x="286" y="34"/>
                  </a:lnTo>
                  <a:lnTo>
                    <a:pt x="296" y="44"/>
                  </a:lnTo>
                  <a:lnTo>
                    <a:pt x="301" y="50"/>
                  </a:lnTo>
                  <a:lnTo>
                    <a:pt x="302" y="56"/>
                  </a:lnTo>
                  <a:lnTo>
                    <a:pt x="302" y="56"/>
                  </a:lnTo>
                  <a:lnTo>
                    <a:pt x="302" y="58"/>
                  </a:lnTo>
                  <a:lnTo>
                    <a:pt x="301" y="59"/>
                  </a:lnTo>
                  <a:lnTo>
                    <a:pt x="301" y="59"/>
                  </a:lnTo>
                  <a:lnTo>
                    <a:pt x="302" y="61"/>
                  </a:lnTo>
                  <a:lnTo>
                    <a:pt x="304" y="64"/>
                  </a:lnTo>
                  <a:lnTo>
                    <a:pt x="306" y="65"/>
                  </a:lnTo>
                  <a:lnTo>
                    <a:pt x="306" y="69"/>
                  </a:lnTo>
                  <a:lnTo>
                    <a:pt x="306" y="69"/>
                  </a:lnTo>
                  <a:lnTo>
                    <a:pt x="306" y="75"/>
                  </a:lnTo>
                  <a:lnTo>
                    <a:pt x="305" y="81"/>
                  </a:lnTo>
                  <a:lnTo>
                    <a:pt x="305" y="81"/>
                  </a:lnTo>
                  <a:lnTo>
                    <a:pt x="306" y="93"/>
                  </a:lnTo>
                  <a:lnTo>
                    <a:pt x="310" y="106"/>
                  </a:lnTo>
                  <a:lnTo>
                    <a:pt x="310" y="106"/>
                  </a:lnTo>
                  <a:lnTo>
                    <a:pt x="311" y="108"/>
                  </a:lnTo>
                  <a:lnTo>
                    <a:pt x="313" y="111"/>
                  </a:lnTo>
                  <a:lnTo>
                    <a:pt x="315" y="113"/>
                  </a:lnTo>
                  <a:lnTo>
                    <a:pt x="316" y="116"/>
                  </a:lnTo>
                  <a:lnTo>
                    <a:pt x="316" y="116"/>
                  </a:lnTo>
                  <a:lnTo>
                    <a:pt x="315" y="118"/>
                  </a:lnTo>
                  <a:lnTo>
                    <a:pt x="313" y="119"/>
                  </a:lnTo>
                  <a:lnTo>
                    <a:pt x="313" y="122"/>
                  </a:lnTo>
                  <a:lnTo>
                    <a:pt x="312" y="123"/>
                  </a:lnTo>
                  <a:lnTo>
                    <a:pt x="312" y="123"/>
                  </a:lnTo>
                  <a:lnTo>
                    <a:pt x="313" y="126"/>
                  </a:lnTo>
                  <a:lnTo>
                    <a:pt x="313" y="127"/>
                  </a:lnTo>
                  <a:lnTo>
                    <a:pt x="317" y="128"/>
                  </a:lnTo>
                  <a:lnTo>
                    <a:pt x="322" y="128"/>
                  </a:lnTo>
                  <a:lnTo>
                    <a:pt x="327" y="128"/>
                  </a:lnTo>
                  <a:lnTo>
                    <a:pt x="327" y="128"/>
                  </a:lnTo>
                  <a:lnTo>
                    <a:pt x="328" y="129"/>
                  </a:lnTo>
                  <a:lnTo>
                    <a:pt x="329" y="132"/>
                  </a:lnTo>
                  <a:lnTo>
                    <a:pt x="331" y="133"/>
                  </a:lnTo>
                  <a:lnTo>
                    <a:pt x="333" y="133"/>
                  </a:lnTo>
                  <a:lnTo>
                    <a:pt x="333" y="133"/>
                  </a:lnTo>
                  <a:lnTo>
                    <a:pt x="337" y="134"/>
                  </a:lnTo>
                  <a:lnTo>
                    <a:pt x="341" y="135"/>
                  </a:lnTo>
                  <a:lnTo>
                    <a:pt x="344" y="137"/>
                  </a:lnTo>
                  <a:lnTo>
                    <a:pt x="349" y="137"/>
                  </a:lnTo>
                  <a:lnTo>
                    <a:pt x="349" y="137"/>
                  </a:lnTo>
                  <a:lnTo>
                    <a:pt x="354" y="137"/>
                  </a:lnTo>
                  <a:lnTo>
                    <a:pt x="359" y="135"/>
                  </a:lnTo>
                  <a:lnTo>
                    <a:pt x="368" y="131"/>
                  </a:lnTo>
                  <a:lnTo>
                    <a:pt x="368" y="131"/>
                  </a:lnTo>
                  <a:lnTo>
                    <a:pt x="371" y="127"/>
                  </a:lnTo>
                  <a:lnTo>
                    <a:pt x="374" y="124"/>
                  </a:lnTo>
                  <a:lnTo>
                    <a:pt x="376" y="124"/>
                  </a:lnTo>
                  <a:lnTo>
                    <a:pt x="376" y="124"/>
                  </a:lnTo>
                  <a:lnTo>
                    <a:pt x="379" y="126"/>
                  </a:lnTo>
                  <a:lnTo>
                    <a:pt x="380" y="127"/>
                  </a:lnTo>
                  <a:lnTo>
                    <a:pt x="381" y="129"/>
                  </a:lnTo>
                  <a:lnTo>
                    <a:pt x="384" y="131"/>
                  </a:lnTo>
                  <a:lnTo>
                    <a:pt x="384" y="131"/>
                  </a:lnTo>
                  <a:lnTo>
                    <a:pt x="391" y="129"/>
                  </a:lnTo>
                  <a:lnTo>
                    <a:pt x="391" y="129"/>
                  </a:lnTo>
                  <a:lnTo>
                    <a:pt x="395" y="129"/>
                  </a:lnTo>
                  <a:lnTo>
                    <a:pt x="400" y="131"/>
                  </a:lnTo>
                  <a:lnTo>
                    <a:pt x="402" y="134"/>
                  </a:lnTo>
                  <a:lnTo>
                    <a:pt x="404" y="138"/>
                  </a:lnTo>
                  <a:lnTo>
                    <a:pt x="404" y="138"/>
                  </a:lnTo>
                  <a:lnTo>
                    <a:pt x="412" y="138"/>
                  </a:lnTo>
                  <a:lnTo>
                    <a:pt x="420" y="138"/>
                  </a:lnTo>
                  <a:lnTo>
                    <a:pt x="420" y="138"/>
                  </a:lnTo>
                  <a:lnTo>
                    <a:pt x="421" y="142"/>
                  </a:lnTo>
                  <a:lnTo>
                    <a:pt x="422" y="143"/>
                  </a:lnTo>
                  <a:lnTo>
                    <a:pt x="426" y="148"/>
                  </a:lnTo>
                  <a:lnTo>
                    <a:pt x="426" y="148"/>
                  </a:lnTo>
                  <a:lnTo>
                    <a:pt x="428" y="154"/>
                  </a:lnTo>
                  <a:lnTo>
                    <a:pt x="430" y="155"/>
                  </a:lnTo>
                  <a:lnTo>
                    <a:pt x="432" y="156"/>
                  </a:lnTo>
                  <a:lnTo>
                    <a:pt x="432" y="156"/>
                  </a:lnTo>
                  <a:lnTo>
                    <a:pt x="435" y="155"/>
                  </a:lnTo>
                  <a:lnTo>
                    <a:pt x="436" y="153"/>
                  </a:lnTo>
                  <a:lnTo>
                    <a:pt x="438" y="150"/>
                  </a:lnTo>
                  <a:lnTo>
                    <a:pt x="439" y="150"/>
                  </a:lnTo>
                  <a:lnTo>
                    <a:pt x="439" y="150"/>
                  </a:lnTo>
                  <a:lnTo>
                    <a:pt x="443" y="150"/>
                  </a:lnTo>
                  <a:lnTo>
                    <a:pt x="447" y="153"/>
                  </a:lnTo>
                  <a:lnTo>
                    <a:pt x="449" y="154"/>
                  </a:lnTo>
                  <a:lnTo>
                    <a:pt x="453" y="154"/>
                  </a:lnTo>
                  <a:lnTo>
                    <a:pt x="475" y="154"/>
                  </a:lnTo>
                  <a:lnTo>
                    <a:pt x="475" y="154"/>
                  </a:lnTo>
                  <a:lnTo>
                    <a:pt x="478" y="153"/>
                  </a:lnTo>
                  <a:lnTo>
                    <a:pt x="481" y="152"/>
                  </a:lnTo>
                  <a:lnTo>
                    <a:pt x="481" y="152"/>
                  </a:lnTo>
                  <a:lnTo>
                    <a:pt x="484" y="153"/>
                  </a:lnTo>
                  <a:lnTo>
                    <a:pt x="486" y="154"/>
                  </a:lnTo>
                  <a:lnTo>
                    <a:pt x="489" y="156"/>
                  </a:lnTo>
                  <a:lnTo>
                    <a:pt x="493" y="160"/>
                  </a:lnTo>
                  <a:lnTo>
                    <a:pt x="495" y="161"/>
                  </a:lnTo>
                  <a:lnTo>
                    <a:pt x="498" y="161"/>
                  </a:lnTo>
                  <a:lnTo>
                    <a:pt x="498" y="161"/>
                  </a:lnTo>
                  <a:lnTo>
                    <a:pt x="507" y="161"/>
                  </a:lnTo>
                  <a:lnTo>
                    <a:pt x="516" y="159"/>
                  </a:lnTo>
                  <a:lnTo>
                    <a:pt x="516" y="159"/>
                  </a:lnTo>
                  <a:lnTo>
                    <a:pt x="520" y="156"/>
                  </a:lnTo>
                  <a:lnTo>
                    <a:pt x="522" y="155"/>
                  </a:lnTo>
                  <a:lnTo>
                    <a:pt x="523" y="155"/>
                  </a:lnTo>
                  <a:lnTo>
                    <a:pt x="523" y="155"/>
                  </a:lnTo>
                  <a:lnTo>
                    <a:pt x="528" y="155"/>
                  </a:lnTo>
                  <a:lnTo>
                    <a:pt x="528" y="155"/>
                  </a:lnTo>
                  <a:lnTo>
                    <a:pt x="533" y="158"/>
                  </a:lnTo>
                  <a:lnTo>
                    <a:pt x="540" y="158"/>
                  </a:lnTo>
                  <a:lnTo>
                    <a:pt x="540" y="158"/>
                  </a:lnTo>
                  <a:lnTo>
                    <a:pt x="542" y="158"/>
                  </a:lnTo>
                  <a:lnTo>
                    <a:pt x="543" y="156"/>
                  </a:lnTo>
                  <a:lnTo>
                    <a:pt x="543" y="156"/>
                  </a:lnTo>
                  <a:lnTo>
                    <a:pt x="547" y="158"/>
                  </a:lnTo>
                  <a:lnTo>
                    <a:pt x="549" y="160"/>
                  </a:lnTo>
                  <a:lnTo>
                    <a:pt x="551" y="161"/>
                  </a:lnTo>
                  <a:lnTo>
                    <a:pt x="554" y="163"/>
                  </a:lnTo>
                  <a:lnTo>
                    <a:pt x="554" y="163"/>
                  </a:lnTo>
                  <a:lnTo>
                    <a:pt x="557" y="163"/>
                  </a:lnTo>
                  <a:lnTo>
                    <a:pt x="558" y="161"/>
                  </a:lnTo>
                  <a:lnTo>
                    <a:pt x="561" y="160"/>
                  </a:lnTo>
                  <a:lnTo>
                    <a:pt x="563" y="159"/>
                  </a:lnTo>
                  <a:lnTo>
                    <a:pt x="563" y="159"/>
                  </a:lnTo>
                  <a:lnTo>
                    <a:pt x="570" y="160"/>
                  </a:lnTo>
                  <a:lnTo>
                    <a:pt x="577" y="164"/>
                  </a:lnTo>
                  <a:lnTo>
                    <a:pt x="583" y="166"/>
                  </a:lnTo>
                  <a:lnTo>
                    <a:pt x="590" y="168"/>
                  </a:lnTo>
                  <a:lnTo>
                    <a:pt x="590" y="168"/>
                  </a:lnTo>
                  <a:lnTo>
                    <a:pt x="591" y="168"/>
                  </a:lnTo>
                  <a:lnTo>
                    <a:pt x="594" y="166"/>
                  </a:lnTo>
                  <a:lnTo>
                    <a:pt x="595" y="164"/>
                  </a:lnTo>
                  <a:lnTo>
                    <a:pt x="596" y="164"/>
                  </a:lnTo>
                  <a:lnTo>
                    <a:pt x="596" y="164"/>
                  </a:lnTo>
                  <a:lnTo>
                    <a:pt x="601" y="164"/>
                  </a:lnTo>
                  <a:lnTo>
                    <a:pt x="601" y="164"/>
                  </a:lnTo>
                  <a:lnTo>
                    <a:pt x="601" y="166"/>
                  </a:lnTo>
                  <a:lnTo>
                    <a:pt x="604" y="169"/>
                  </a:lnTo>
                  <a:lnTo>
                    <a:pt x="604" y="169"/>
                  </a:lnTo>
                  <a:lnTo>
                    <a:pt x="611" y="173"/>
                  </a:lnTo>
                  <a:lnTo>
                    <a:pt x="615" y="174"/>
                  </a:lnTo>
                  <a:lnTo>
                    <a:pt x="620" y="174"/>
                  </a:lnTo>
                  <a:lnTo>
                    <a:pt x="620" y="174"/>
                  </a:lnTo>
                  <a:lnTo>
                    <a:pt x="622" y="174"/>
                  </a:lnTo>
                  <a:lnTo>
                    <a:pt x="626" y="173"/>
                  </a:lnTo>
                  <a:lnTo>
                    <a:pt x="630" y="169"/>
                  </a:lnTo>
                  <a:lnTo>
                    <a:pt x="802" y="213"/>
                  </a:lnTo>
                  <a:lnTo>
                    <a:pt x="802" y="213"/>
                  </a:lnTo>
                  <a:lnTo>
                    <a:pt x="804" y="216"/>
                  </a:lnTo>
                  <a:lnTo>
                    <a:pt x="805" y="219"/>
                  </a:lnTo>
                  <a:lnTo>
                    <a:pt x="806" y="227"/>
                  </a:lnTo>
                  <a:lnTo>
                    <a:pt x="806" y="227"/>
                  </a:lnTo>
                  <a:lnTo>
                    <a:pt x="806" y="229"/>
                  </a:lnTo>
                  <a:lnTo>
                    <a:pt x="808" y="231"/>
                  </a:lnTo>
                  <a:lnTo>
                    <a:pt x="810" y="232"/>
                  </a:lnTo>
                  <a:lnTo>
                    <a:pt x="814" y="233"/>
                  </a:lnTo>
                  <a:lnTo>
                    <a:pt x="816" y="236"/>
                  </a:lnTo>
                  <a:lnTo>
                    <a:pt x="816" y="236"/>
                  </a:lnTo>
                  <a:lnTo>
                    <a:pt x="816" y="238"/>
                  </a:lnTo>
                  <a:lnTo>
                    <a:pt x="816" y="240"/>
                  </a:lnTo>
                  <a:lnTo>
                    <a:pt x="816" y="240"/>
                  </a:lnTo>
                  <a:lnTo>
                    <a:pt x="819" y="244"/>
                  </a:lnTo>
                  <a:lnTo>
                    <a:pt x="821" y="247"/>
                  </a:lnTo>
                  <a:lnTo>
                    <a:pt x="825" y="248"/>
                  </a:lnTo>
                  <a:lnTo>
                    <a:pt x="829" y="250"/>
                  </a:lnTo>
                  <a:lnTo>
                    <a:pt x="829" y="250"/>
                  </a:lnTo>
                  <a:lnTo>
                    <a:pt x="831" y="254"/>
                  </a:lnTo>
                  <a:lnTo>
                    <a:pt x="832" y="259"/>
                  </a:lnTo>
                  <a:lnTo>
                    <a:pt x="832" y="268"/>
                  </a:lnTo>
                  <a:lnTo>
                    <a:pt x="832" y="268"/>
                  </a:lnTo>
                  <a:lnTo>
                    <a:pt x="831" y="271"/>
                  </a:lnTo>
                  <a:lnTo>
                    <a:pt x="830" y="276"/>
                  </a:lnTo>
                  <a:lnTo>
                    <a:pt x="830" y="276"/>
                  </a:lnTo>
                  <a:lnTo>
                    <a:pt x="830" y="278"/>
                  </a:lnTo>
                  <a:lnTo>
                    <a:pt x="829" y="280"/>
                  </a:lnTo>
                  <a:lnTo>
                    <a:pt x="825" y="281"/>
                  </a:lnTo>
                  <a:lnTo>
                    <a:pt x="821" y="284"/>
                  </a:lnTo>
                  <a:lnTo>
                    <a:pt x="819" y="286"/>
                  </a:lnTo>
                  <a:lnTo>
                    <a:pt x="819" y="286"/>
                  </a:lnTo>
                  <a:lnTo>
                    <a:pt x="809" y="306"/>
                  </a:lnTo>
                  <a:lnTo>
                    <a:pt x="804" y="315"/>
                  </a:lnTo>
                  <a:lnTo>
                    <a:pt x="797" y="322"/>
                  </a:lnTo>
                  <a:lnTo>
                    <a:pt x="797" y="322"/>
                  </a:lnTo>
                  <a:lnTo>
                    <a:pt x="785" y="333"/>
                  </a:lnTo>
                  <a:lnTo>
                    <a:pt x="780" y="338"/>
                  </a:lnTo>
                  <a:lnTo>
                    <a:pt x="776" y="346"/>
                  </a:lnTo>
                  <a:lnTo>
                    <a:pt x="776" y="346"/>
                  </a:lnTo>
                  <a:lnTo>
                    <a:pt x="774" y="349"/>
                  </a:lnTo>
                  <a:lnTo>
                    <a:pt x="774" y="353"/>
                  </a:lnTo>
                  <a:lnTo>
                    <a:pt x="773" y="357"/>
                  </a:lnTo>
                  <a:lnTo>
                    <a:pt x="772" y="359"/>
                  </a:lnTo>
                  <a:lnTo>
                    <a:pt x="772" y="359"/>
                  </a:lnTo>
                  <a:lnTo>
                    <a:pt x="767" y="362"/>
                  </a:lnTo>
                  <a:lnTo>
                    <a:pt x="763" y="363"/>
                  </a:lnTo>
                  <a:lnTo>
                    <a:pt x="759" y="364"/>
                  </a:lnTo>
                  <a:lnTo>
                    <a:pt x="755" y="365"/>
                  </a:lnTo>
                  <a:lnTo>
                    <a:pt x="755" y="365"/>
                  </a:lnTo>
                  <a:lnTo>
                    <a:pt x="751" y="368"/>
                  </a:lnTo>
                  <a:lnTo>
                    <a:pt x="747" y="370"/>
                  </a:lnTo>
                  <a:lnTo>
                    <a:pt x="747" y="370"/>
                  </a:lnTo>
                  <a:lnTo>
                    <a:pt x="746" y="373"/>
                  </a:lnTo>
                  <a:lnTo>
                    <a:pt x="746" y="376"/>
                  </a:lnTo>
                  <a:lnTo>
                    <a:pt x="747" y="380"/>
                  </a:lnTo>
                  <a:lnTo>
                    <a:pt x="746" y="384"/>
                  </a:lnTo>
                  <a:lnTo>
                    <a:pt x="746" y="384"/>
                  </a:lnTo>
                  <a:lnTo>
                    <a:pt x="743" y="386"/>
                  </a:lnTo>
                  <a:lnTo>
                    <a:pt x="741" y="389"/>
                  </a:lnTo>
                  <a:lnTo>
                    <a:pt x="738" y="390"/>
                  </a:lnTo>
                  <a:lnTo>
                    <a:pt x="736" y="392"/>
                  </a:lnTo>
                  <a:lnTo>
                    <a:pt x="736" y="392"/>
                  </a:lnTo>
                  <a:lnTo>
                    <a:pt x="732" y="402"/>
                  </a:lnTo>
                  <a:lnTo>
                    <a:pt x="729" y="413"/>
                  </a:lnTo>
                  <a:lnTo>
                    <a:pt x="730" y="418"/>
                  </a:lnTo>
                  <a:lnTo>
                    <a:pt x="730" y="418"/>
                  </a:lnTo>
                  <a:lnTo>
                    <a:pt x="727" y="423"/>
                  </a:lnTo>
                  <a:lnTo>
                    <a:pt x="722" y="428"/>
                  </a:lnTo>
                  <a:lnTo>
                    <a:pt x="722" y="434"/>
                  </a:lnTo>
                  <a:lnTo>
                    <a:pt x="722" y="434"/>
                  </a:lnTo>
                  <a:lnTo>
                    <a:pt x="730" y="436"/>
                  </a:lnTo>
                  <a:lnTo>
                    <a:pt x="735" y="438"/>
                  </a:lnTo>
                  <a:lnTo>
                    <a:pt x="740" y="442"/>
                  </a:lnTo>
                  <a:lnTo>
                    <a:pt x="740" y="446"/>
                  </a:lnTo>
                  <a:lnTo>
                    <a:pt x="741" y="448"/>
                  </a:lnTo>
                  <a:lnTo>
                    <a:pt x="741" y="448"/>
                  </a:lnTo>
                  <a:lnTo>
                    <a:pt x="740" y="449"/>
                  </a:lnTo>
                  <a:lnTo>
                    <a:pt x="738" y="451"/>
                  </a:lnTo>
                  <a:lnTo>
                    <a:pt x="737" y="452"/>
                  </a:lnTo>
                  <a:lnTo>
                    <a:pt x="737" y="453"/>
                  </a:lnTo>
                  <a:lnTo>
                    <a:pt x="737" y="453"/>
                  </a:lnTo>
                  <a:lnTo>
                    <a:pt x="737" y="455"/>
                  </a:lnTo>
                  <a:lnTo>
                    <a:pt x="738" y="458"/>
                  </a:lnTo>
                  <a:lnTo>
                    <a:pt x="740" y="460"/>
                  </a:lnTo>
                  <a:lnTo>
                    <a:pt x="741" y="464"/>
                  </a:lnTo>
                  <a:lnTo>
                    <a:pt x="741" y="464"/>
                  </a:lnTo>
                  <a:lnTo>
                    <a:pt x="740" y="467"/>
                  </a:lnTo>
                  <a:lnTo>
                    <a:pt x="740" y="469"/>
                  </a:lnTo>
                  <a:lnTo>
                    <a:pt x="737" y="473"/>
                  </a:lnTo>
                  <a:lnTo>
                    <a:pt x="737" y="473"/>
                  </a:lnTo>
                  <a:lnTo>
                    <a:pt x="736" y="478"/>
                  </a:lnTo>
                  <a:lnTo>
                    <a:pt x="735" y="483"/>
                  </a:lnTo>
                  <a:lnTo>
                    <a:pt x="730" y="490"/>
                  </a:lnTo>
                  <a:lnTo>
                    <a:pt x="725" y="497"/>
                  </a:lnTo>
                  <a:lnTo>
                    <a:pt x="722" y="502"/>
                  </a:lnTo>
                  <a:lnTo>
                    <a:pt x="722" y="507"/>
                  </a:lnTo>
                  <a:lnTo>
                    <a:pt x="722" y="507"/>
                  </a:lnTo>
                  <a:lnTo>
                    <a:pt x="722" y="517"/>
                  </a:lnTo>
                  <a:lnTo>
                    <a:pt x="669" y="727"/>
                  </a:lnTo>
                  <a:lnTo>
                    <a:pt x="669" y="727"/>
                  </a:lnTo>
                  <a:lnTo>
                    <a:pt x="653" y="724"/>
                  </a:lnTo>
                  <a:lnTo>
                    <a:pt x="604" y="711"/>
                  </a:lnTo>
                  <a:lnTo>
                    <a:pt x="517" y="690"/>
                  </a:lnTo>
                  <a:lnTo>
                    <a:pt x="391" y="656"/>
                  </a:lnTo>
                  <a:lnTo>
                    <a:pt x="391" y="656"/>
                  </a:lnTo>
                  <a:lnTo>
                    <a:pt x="318" y="635"/>
                  </a:lnTo>
                  <a:lnTo>
                    <a:pt x="249" y="614"/>
                  </a:lnTo>
                  <a:lnTo>
                    <a:pt x="124" y="575"/>
                  </a:lnTo>
                  <a:lnTo>
                    <a:pt x="38" y="546"/>
                  </a:lnTo>
                  <a:lnTo>
                    <a:pt x="4" y="535"/>
                  </a:lnTo>
                  <a:lnTo>
                    <a:pt x="4" y="535"/>
                  </a:lnTo>
                  <a:lnTo>
                    <a:pt x="1" y="531"/>
                  </a:lnTo>
                  <a:lnTo>
                    <a:pt x="0" y="528"/>
                  </a:lnTo>
                  <a:lnTo>
                    <a:pt x="0" y="526"/>
                  </a:lnTo>
                  <a:lnTo>
                    <a:pt x="0" y="526"/>
                  </a:lnTo>
                  <a:lnTo>
                    <a:pt x="0" y="519"/>
                  </a:lnTo>
                  <a:lnTo>
                    <a:pt x="1" y="512"/>
                  </a:lnTo>
                  <a:lnTo>
                    <a:pt x="3" y="505"/>
                  </a:lnTo>
                  <a:lnTo>
                    <a:pt x="3" y="497"/>
                  </a:lnTo>
                  <a:lnTo>
                    <a:pt x="3" y="497"/>
                  </a:lnTo>
                  <a:lnTo>
                    <a:pt x="3" y="495"/>
                  </a:lnTo>
                  <a:lnTo>
                    <a:pt x="2" y="494"/>
                  </a:lnTo>
                  <a:lnTo>
                    <a:pt x="1" y="491"/>
                  </a:lnTo>
                  <a:lnTo>
                    <a:pt x="0" y="489"/>
                  </a:lnTo>
                  <a:lnTo>
                    <a:pt x="0" y="489"/>
                  </a:lnTo>
                  <a:lnTo>
                    <a:pt x="1" y="484"/>
                  </a:lnTo>
                  <a:lnTo>
                    <a:pt x="3" y="479"/>
                  </a:lnTo>
                  <a:lnTo>
                    <a:pt x="8" y="472"/>
                  </a:lnTo>
                  <a:lnTo>
                    <a:pt x="14" y="464"/>
                  </a:lnTo>
                  <a:lnTo>
                    <a:pt x="17" y="459"/>
                  </a:lnTo>
                  <a:lnTo>
                    <a:pt x="17" y="454"/>
                  </a:lnTo>
                  <a:lnTo>
                    <a:pt x="17" y="454"/>
                  </a:lnTo>
                  <a:lnTo>
                    <a:pt x="16" y="446"/>
                  </a:lnTo>
                  <a:lnTo>
                    <a:pt x="13" y="438"/>
                  </a:lnTo>
                  <a:lnTo>
                    <a:pt x="13" y="438"/>
                  </a:lnTo>
                  <a:lnTo>
                    <a:pt x="11" y="433"/>
                  </a:lnTo>
                  <a:lnTo>
                    <a:pt x="9" y="431"/>
                  </a:lnTo>
                  <a:lnTo>
                    <a:pt x="9" y="427"/>
                  </a:lnTo>
                  <a:lnTo>
                    <a:pt x="9" y="427"/>
                  </a:lnTo>
                  <a:lnTo>
                    <a:pt x="11" y="423"/>
                  </a:lnTo>
                  <a:lnTo>
                    <a:pt x="13" y="420"/>
                  </a:lnTo>
                  <a:lnTo>
                    <a:pt x="21" y="413"/>
                  </a:lnTo>
                  <a:lnTo>
                    <a:pt x="21" y="413"/>
                  </a:lnTo>
                  <a:lnTo>
                    <a:pt x="24" y="407"/>
                  </a:lnTo>
                  <a:lnTo>
                    <a:pt x="27" y="402"/>
                  </a:lnTo>
                  <a:lnTo>
                    <a:pt x="27" y="402"/>
                  </a:lnTo>
                  <a:lnTo>
                    <a:pt x="28" y="401"/>
                  </a:lnTo>
                  <a:lnTo>
                    <a:pt x="30" y="401"/>
                  </a:lnTo>
                  <a:lnTo>
                    <a:pt x="34" y="400"/>
                  </a:lnTo>
                  <a:lnTo>
                    <a:pt x="34" y="400"/>
                  </a:lnTo>
                  <a:lnTo>
                    <a:pt x="38" y="397"/>
                  </a:lnTo>
                  <a:lnTo>
                    <a:pt x="42" y="392"/>
                  </a:lnTo>
                  <a:lnTo>
                    <a:pt x="43" y="389"/>
                  </a:lnTo>
                  <a:lnTo>
                    <a:pt x="43" y="383"/>
                  </a:lnTo>
                  <a:lnTo>
                    <a:pt x="43" y="383"/>
                  </a:lnTo>
                  <a:lnTo>
                    <a:pt x="44" y="380"/>
                  </a:lnTo>
                  <a:lnTo>
                    <a:pt x="47" y="379"/>
                  </a:lnTo>
                  <a:lnTo>
                    <a:pt x="49" y="378"/>
                  </a:lnTo>
                  <a:lnTo>
                    <a:pt x="51" y="375"/>
                  </a:lnTo>
                  <a:lnTo>
                    <a:pt x="51" y="375"/>
                  </a:lnTo>
                  <a:lnTo>
                    <a:pt x="56" y="369"/>
                  </a:lnTo>
                  <a:lnTo>
                    <a:pt x="60" y="365"/>
                  </a:lnTo>
                  <a:lnTo>
                    <a:pt x="64" y="363"/>
                  </a:lnTo>
                  <a:lnTo>
                    <a:pt x="64" y="363"/>
                  </a:lnTo>
                  <a:lnTo>
                    <a:pt x="72" y="360"/>
                  </a:lnTo>
                  <a:lnTo>
                    <a:pt x="76" y="359"/>
                  </a:lnTo>
                  <a:lnTo>
                    <a:pt x="77" y="358"/>
                  </a:lnTo>
                  <a:lnTo>
                    <a:pt x="77" y="355"/>
                  </a:lnTo>
                  <a:lnTo>
                    <a:pt x="77" y="355"/>
                  </a:lnTo>
                  <a:lnTo>
                    <a:pt x="76" y="353"/>
                  </a:lnTo>
                  <a:lnTo>
                    <a:pt x="71" y="353"/>
                  </a:lnTo>
                  <a:lnTo>
                    <a:pt x="71" y="353"/>
                  </a:lnTo>
                  <a:lnTo>
                    <a:pt x="66" y="355"/>
                  </a:lnTo>
                  <a:lnTo>
                    <a:pt x="66" y="355"/>
                  </a:lnTo>
                  <a:lnTo>
                    <a:pt x="64" y="355"/>
                  </a:lnTo>
                  <a:lnTo>
                    <a:pt x="64" y="355"/>
                  </a:lnTo>
                  <a:lnTo>
                    <a:pt x="69" y="346"/>
                  </a:lnTo>
                  <a:lnTo>
                    <a:pt x="74" y="336"/>
                  </a:lnTo>
                  <a:lnTo>
                    <a:pt x="77" y="332"/>
                  </a:lnTo>
                  <a:lnTo>
                    <a:pt x="81" y="329"/>
                  </a:lnTo>
                  <a:lnTo>
                    <a:pt x="85" y="327"/>
                  </a:lnTo>
                  <a:lnTo>
                    <a:pt x="90" y="326"/>
                  </a:lnTo>
                  <a:lnTo>
                    <a:pt x="90" y="326"/>
                  </a:lnTo>
                  <a:lnTo>
                    <a:pt x="87" y="321"/>
                  </a:lnTo>
                  <a:lnTo>
                    <a:pt x="85" y="317"/>
                  </a:lnTo>
                  <a:lnTo>
                    <a:pt x="85" y="315"/>
                  </a:lnTo>
                  <a:lnTo>
                    <a:pt x="85" y="315"/>
                  </a:lnTo>
                  <a:lnTo>
                    <a:pt x="85" y="311"/>
                  </a:lnTo>
                  <a:lnTo>
                    <a:pt x="86" y="308"/>
                  </a:lnTo>
                  <a:lnTo>
                    <a:pt x="90" y="304"/>
                  </a:lnTo>
                  <a:lnTo>
                    <a:pt x="90" y="304"/>
                  </a:lnTo>
                  <a:lnTo>
                    <a:pt x="96" y="289"/>
                  </a:lnTo>
                  <a:lnTo>
                    <a:pt x="102" y="275"/>
                  </a:lnTo>
                  <a:lnTo>
                    <a:pt x="108" y="263"/>
                  </a:lnTo>
                  <a:lnTo>
                    <a:pt x="117" y="249"/>
                  </a:lnTo>
                  <a:lnTo>
                    <a:pt x="117" y="249"/>
                  </a:lnTo>
                  <a:lnTo>
                    <a:pt x="118" y="247"/>
                  </a:lnTo>
                  <a:lnTo>
                    <a:pt x="118" y="243"/>
                  </a:lnTo>
                  <a:lnTo>
                    <a:pt x="118" y="240"/>
                  </a:lnTo>
                  <a:lnTo>
                    <a:pt x="118" y="237"/>
                  </a:lnTo>
                  <a:lnTo>
                    <a:pt x="118" y="237"/>
                  </a:lnTo>
                  <a:lnTo>
                    <a:pt x="122" y="232"/>
                  </a:lnTo>
                  <a:lnTo>
                    <a:pt x="126" y="228"/>
                  </a:lnTo>
                  <a:lnTo>
                    <a:pt x="128" y="226"/>
                  </a:lnTo>
                  <a:lnTo>
                    <a:pt x="129" y="223"/>
                  </a:lnTo>
                  <a:lnTo>
                    <a:pt x="131" y="221"/>
                  </a:lnTo>
                  <a:lnTo>
                    <a:pt x="131" y="221"/>
                  </a:lnTo>
                  <a:lnTo>
                    <a:pt x="129" y="217"/>
                  </a:lnTo>
                  <a:lnTo>
                    <a:pt x="128" y="215"/>
                  </a:lnTo>
                  <a:lnTo>
                    <a:pt x="128" y="215"/>
                  </a:lnTo>
                  <a:lnTo>
                    <a:pt x="128" y="212"/>
                  </a:lnTo>
                  <a:lnTo>
                    <a:pt x="129" y="210"/>
                  </a:lnTo>
                  <a:lnTo>
                    <a:pt x="133" y="207"/>
                  </a:lnTo>
                  <a:lnTo>
                    <a:pt x="135" y="203"/>
                  </a:lnTo>
                  <a:lnTo>
                    <a:pt x="137" y="201"/>
                  </a:lnTo>
                  <a:lnTo>
                    <a:pt x="138" y="198"/>
                  </a:lnTo>
                  <a:lnTo>
                    <a:pt x="138" y="198"/>
                  </a:lnTo>
                  <a:lnTo>
                    <a:pt x="137" y="196"/>
                  </a:lnTo>
                  <a:lnTo>
                    <a:pt x="135" y="195"/>
                  </a:lnTo>
                  <a:lnTo>
                    <a:pt x="135" y="195"/>
                  </a:lnTo>
                  <a:lnTo>
                    <a:pt x="135" y="191"/>
                  </a:lnTo>
                  <a:lnTo>
                    <a:pt x="137" y="190"/>
                  </a:lnTo>
                  <a:lnTo>
                    <a:pt x="140" y="185"/>
                  </a:lnTo>
                  <a:lnTo>
                    <a:pt x="140" y="185"/>
                  </a:lnTo>
                  <a:lnTo>
                    <a:pt x="140" y="181"/>
                  </a:lnTo>
                  <a:lnTo>
                    <a:pt x="140" y="179"/>
                  </a:lnTo>
                  <a:lnTo>
                    <a:pt x="140" y="176"/>
                  </a:lnTo>
                  <a:lnTo>
                    <a:pt x="142" y="174"/>
                  </a:lnTo>
                  <a:lnTo>
                    <a:pt x="142" y="174"/>
                  </a:lnTo>
                  <a:lnTo>
                    <a:pt x="148" y="165"/>
                  </a:lnTo>
                  <a:lnTo>
                    <a:pt x="154" y="158"/>
                  </a:lnTo>
                  <a:lnTo>
                    <a:pt x="160" y="150"/>
                  </a:lnTo>
                  <a:lnTo>
                    <a:pt x="163" y="145"/>
                  </a:lnTo>
                  <a:lnTo>
                    <a:pt x="165" y="140"/>
                  </a:lnTo>
                  <a:lnTo>
                    <a:pt x="165" y="140"/>
                  </a:lnTo>
                  <a:lnTo>
                    <a:pt x="166" y="138"/>
                  </a:lnTo>
                  <a:lnTo>
                    <a:pt x="169" y="135"/>
                  </a:lnTo>
                  <a:lnTo>
                    <a:pt x="171" y="134"/>
                  </a:lnTo>
                  <a:lnTo>
                    <a:pt x="173" y="132"/>
                  </a:lnTo>
                  <a:lnTo>
                    <a:pt x="173" y="132"/>
                  </a:lnTo>
                  <a:lnTo>
                    <a:pt x="173" y="128"/>
                  </a:lnTo>
                  <a:lnTo>
                    <a:pt x="171" y="124"/>
                  </a:lnTo>
                  <a:lnTo>
                    <a:pt x="171" y="124"/>
                  </a:lnTo>
                  <a:lnTo>
                    <a:pt x="171" y="121"/>
                  </a:lnTo>
                  <a:lnTo>
                    <a:pt x="173" y="117"/>
                  </a:lnTo>
                  <a:lnTo>
                    <a:pt x="175" y="116"/>
                  </a:lnTo>
                  <a:lnTo>
                    <a:pt x="177" y="113"/>
                  </a:lnTo>
                  <a:lnTo>
                    <a:pt x="177" y="113"/>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22" name="Freeform 17"/>
            <p:cNvSpPr>
              <a:spLocks/>
            </p:cNvSpPr>
            <p:nvPr/>
          </p:nvSpPr>
          <p:spPr bwMode="auto">
            <a:xfrm>
              <a:off x="1984375" y="1789113"/>
              <a:ext cx="814388" cy="1316037"/>
            </a:xfrm>
            <a:custGeom>
              <a:avLst/>
              <a:gdLst>
                <a:gd name="T0" fmla="*/ 613 w 613"/>
                <a:gd name="T1" fmla="*/ 700 h 1011"/>
                <a:gd name="T2" fmla="*/ 606 w 613"/>
                <a:gd name="T3" fmla="*/ 709 h 1011"/>
                <a:gd name="T4" fmla="*/ 606 w 613"/>
                <a:gd name="T5" fmla="*/ 717 h 1011"/>
                <a:gd name="T6" fmla="*/ 603 w 613"/>
                <a:gd name="T7" fmla="*/ 725 h 1011"/>
                <a:gd name="T8" fmla="*/ 554 w 613"/>
                <a:gd name="T9" fmla="*/ 1011 h 1011"/>
                <a:gd name="T10" fmla="*/ 276 w 613"/>
                <a:gd name="T11" fmla="*/ 958 h 1011"/>
                <a:gd name="T12" fmla="*/ 74 w 613"/>
                <a:gd name="T13" fmla="*/ 913 h 1011"/>
                <a:gd name="T14" fmla="*/ 53 w 613"/>
                <a:gd name="T15" fmla="*/ 685 h 1011"/>
                <a:gd name="T16" fmla="*/ 53 w 613"/>
                <a:gd name="T17" fmla="*/ 670 h 1011"/>
                <a:gd name="T18" fmla="*/ 66 w 613"/>
                <a:gd name="T19" fmla="*/ 651 h 1011"/>
                <a:gd name="T20" fmla="*/ 68 w 613"/>
                <a:gd name="T21" fmla="*/ 641 h 1011"/>
                <a:gd name="T22" fmla="*/ 72 w 613"/>
                <a:gd name="T23" fmla="*/ 632 h 1011"/>
                <a:gd name="T24" fmla="*/ 69 w 613"/>
                <a:gd name="T25" fmla="*/ 626 h 1011"/>
                <a:gd name="T26" fmla="*/ 68 w 613"/>
                <a:gd name="T27" fmla="*/ 621 h 1011"/>
                <a:gd name="T28" fmla="*/ 71 w 613"/>
                <a:gd name="T29" fmla="*/ 617 h 1011"/>
                <a:gd name="T30" fmla="*/ 71 w 613"/>
                <a:gd name="T31" fmla="*/ 614 h 1011"/>
                <a:gd name="T32" fmla="*/ 61 w 613"/>
                <a:gd name="T33" fmla="*/ 604 h 1011"/>
                <a:gd name="T34" fmla="*/ 53 w 613"/>
                <a:gd name="T35" fmla="*/ 596 h 1011"/>
                <a:gd name="T36" fmla="*/ 60 w 613"/>
                <a:gd name="T37" fmla="*/ 581 h 1011"/>
                <a:gd name="T38" fmla="*/ 67 w 613"/>
                <a:gd name="T39" fmla="*/ 560 h 1011"/>
                <a:gd name="T40" fmla="*/ 72 w 613"/>
                <a:gd name="T41" fmla="*/ 557 h 1011"/>
                <a:gd name="T42" fmla="*/ 77 w 613"/>
                <a:gd name="T43" fmla="*/ 552 h 1011"/>
                <a:gd name="T44" fmla="*/ 77 w 613"/>
                <a:gd name="T45" fmla="*/ 541 h 1011"/>
                <a:gd name="T46" fmla="*/ 82 w 613"/>
                <a:gd name="T47" fmla="*/ 536 h 1011"/>
                <a:gd name="T48" fmla="*/ 90 w 613"/>
                <a:gd name="T49" fmla="*/ 532 h 1011"/>
                <a:gd name="T50" fmla="*/ 103 w 613"/>
                <a:gd name="T51" fmla="*/ 527 h 1011"/>
                <a:gd name="T52" fmla="*/ 105 w 613"/>
                <a:gd name="T53" fmla="*/ 521 h 1011"/>
                <a:gd name="T54" fmla="*/ 107 w 613"/>
                <a:gd name="T55" fmla="*/ 514 h 1011"/>
                <a:gd name="T56" fmla="*/ 128 w 613"/>
                <a:gd name="T57" fmla="*/ 490 h 1011"/>
                <a:gd name="T58" fmla="*/ 140 w 613"/>
                <a:gd name="T59" fmla="*/ 474 h 1011"/>
                <a:gd name="T60" fmla="*/ 152 w 613"/>
                <a:gd name="T61" fmla="*/ 452 h 1011"/>
                <a:gd name="T62" fmla="*/ 161 w 613"/>
                <a:gd name="T63" fmla="*/ 446 h 1011"/>
                <a:gd name="T64" fmla="*/ 162 w 613"/>
                <a:gd name="T65" fmla="*/ 439 h 1011"/>
                <a:gd name="T66" fmla="*/ 163 w 613"/>
                <a:gd name="T67" fmla="*/ 427 h 1011"/>
                <a:gd name="T68" fmla="*/ 160 w 613"/>
                <a:gd name="T69" fmla="*/ 418 h 1011"/>
                <a:gd name="T70" fmla="*/ 150 w 613"/>
                <a:gd name="T71" fmla="*/ 412 h 1011"/>
                <a:gd name="T72" fmla="*/ 147 w 613"/>
                <a:gd name="T73" fmla="*/ 406 h 1011"/>
                <a:gd name="T74" fmla="*/ 145 w 613"/>
                <a:gd name="T75" fmla="*/ 401 h 1011"/>
                <a:gd name="T76" fmla="*/ 137 w 613"/>
                <a:gd name="T77" fmla="*/ 397 h 1011"/>
                <a:gd name="T78" fmla="*/ 136 w 613"/>
                <a:gd name="T79" fmla="*/ 387 h 1011"/>
                <a:gd name="T80" fmla="*/ 134 w 613"/>
                <a:gd name="T81" fmla="*/ 381 h 1011"/>
                <a:gd name="T82" fmla="*/ 139 w 613"/>
                <a:gd name="T83" fmla="*/ 354 h 1011"/>
                <a:gd name="T84" fmla="*/ 152 w 613"/>
                <a:gd name="T85" fmla="*/ 299 h 1011"/>
                <a:gd name="T86" fmla="*/ 181 w 613"/>
                <a:gd name="T87" fmla="*/ 191 h 1011"/>
                <a:gd name="T88" fmla="*/ 235 w 613"/>
                <a:gd name="T89" fmla="*/ 0 h 1011"/>
                <a:gd name="T90" fmla="*/ 606 w 613"/>
                <a:gd name="T91" fmla="*/ 690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13" h="1011">
                  <a:moveTo>
                    <a:pt x="606" y="690"/>
                  </a:moveTo>
                  <a:lnTo>
                    <a:pt x="613" y="700"/>
                  </a:lnTo>
                  <a:lnTo>
                    <a:pt x="613" y="700"/>
                  </a:lnTo>
                  <a:lnTo>
                    <a:pt x="611" y="704"/>
                  </a:lnTo>
                  <a:lnTo>
                    <a:pt x="608" y="706"/>
                  </a:lnTo>
                  <a:lnTo>
                    <a:pt x="606" y="709"/>
                  </a:lnTo>
                  <a:lnTo>
                    <a:pt x="605" y="712"/>
                  </a:lnTo>
                  <a:lnTo>
                    <a:pt x="605" y="712"/>
                  </a:lnTo>
                  <a:lnTo>
                    <a:pt x="606" y="717"/>
                  </a:lnTo>
                  <a:lnTo>
                    <a:pt x="606" y="717"/>
                  </a:lnTo>
                  <a:lnTo>
                    <a:pt x="606" y="721"/>
                  </a:lnTo>
                  <a:lnTo>
                    <a:pt x="603" y="725"/>
                  </a:lnTo>
                  <a:lnTo>
                    <a:pt x="607" y="731"/>
                  </a:lnTo>
                  <a:lnTo>
                    <a:pt x="554" y="1011"/>
                  </a:lnTo>
                  <a:lnTo>
                    <a:pt x="554" y="1011"/>
                  </a:lnTo>
                  <a:lnTo>
                    <a:pt x="478" y="998"/>
                  </a:lnTo>
                  <a:lnTo>
                    <a:pt x="391" y="982"/>
                  </a:lnTo>
                  <a:lnTo>
                    <a:pt x="276" y="958"/>
                  </a:lnTo>
                  <a:lnTo>
                    <a:pt x="276" y="958"/>
                  </a:lnTo>
                  <a:lnTo>
                    <a:pt x="161" y="934"/>
                  </a:lnTo>
                  <a:lnTo>
                    <a:pt x="74" y="913"/>
                  </a:lnTo>
                  <a:lnTo>
                    <a:pt x="0" y="894"/>
                  </a:lnTo>
                  <a:lnTo>
                    <a:pt x="53" y="685"/>
                  </a:lnTo>
                  <a:lnTo>
                    <a:pt x="53" y="685"/>
                  </a:lnTo>
                  <a:lnTo>
                    <a:pt x="53" y="675"/>
                  </a:lnTo>
                  <a:lnTo>
                    <a:pt x="53" y="675"/>
                  </a:lnTo>
                  <a:lnTo>
                    <a:pt x="53" y="670"/>
                  </a:lnTo>
                  <a:lnTo>
                    <a:pt x="56" y="665"/>
                  </a:lnTo>
                  <a:lnTo>
                    <a:pt x="61" y="658"/>
                  </a:lnTo>
                  <a:lnTo>
                    <a:pt x="66" y="651"/>
                  </a:lnTo>
                  <a:lnTo>
                    <a:pt x="67" y="646"/>
                  </a:lnTo>
                  <a:lnTo>
                    <a:pt x="68" y="641"/>
                  </a:lnTo>
                  <a:lnTo>
                    <a:pt x="68" y="641"/>
                  </a:lnTo>
                  <a:lnTo>
                    <a:pt x="71" y="637"/>
                  </a:lnTo>
                  <a:lnTo>
                    <a:pt x="71" y="635"/>
                  </a:lnTo>
                  <a:lnTo>
                    <a:pt x="72" y="632"/>
                  </a:lnTo>
                  <a:lnTo>
                    <a:pt x="72" y="632"/>
                  </a:lnTo>
                  <a:lnTo>
                    <a:pt x="71" y="628"/>
                  </a:lnTo>
                  <a:lnTo>
                    <a:pt x="69" y="626"/>
                  </a:lnTo>
                  <a:lnTo>
                    <a:pt x="68" y="623"/>
                  </a:lnTo>
                  <a:lnTo>
                    <a:pt x="68" y="621"/>
                  </a:lnTo>
                  <a:lnTo>
                    <a:pt x="68" y="621"/>
                  </a:lnTo>
                  <a:lnTo>
                    <a:pt x="68" y="620"/>
                  </a:lnTo>
                  <a:lnTo>
                    <a:pt x="69" y="619"/>
                  </a:lnTo>
                  <a:lnTo>
                    <a:pt x="71" y="617"/>
                  </a:lnTo>
                  <a:lnTo>
                    <a:pt x="72" y="616"/>
                  </a:lnTo>
                  <a:lnTo>
                    <a:pt x="72" y="616"/>
                  </a:lnTo>
                  <a:lnTo>
                    <a:pt x="71" y="614"/>
                  </a:lnTo>
                  <a:lnTo>
                    <a:pt x="71" y="610"/>
                  </a:lnTo>
                  <a:lnTo>
                    <a:pt x="66" y="606"/>
                  </a:lnTo>
                  <a:lnTo>
                    <a:pt x="61" y="604"/>
                  </a:lnTo>
                  <a:lnTo>
                    <a:pt x="53" y="602"/>
                  </a:lnTo>
                  <a:lnTo>
                    <a:pt x="53" y="596"/>
                  </a:lnTo>
                  <a:lnTo>
                    <a:pt x="53" y="596"/>
                  </a:lnTo>
                  <a:lnTo>
                    <a:pt x="58" y="591"/>
                  </a:lnTo>
                  <a:lnTo>
                    <a:pt x="61" y="586"/>
                  </a:lnTo>
                  <a:lnTo>
                    <a:pt x="60" y="581"/>
                  </a:lnTo>
                  <a:lnTo>
                    <a:pt x="60" y="581"/>
                  </a:lnTo>
                  <a:lnTo>
                    <a:pt x="63" y="570"/>
                  </a:lnTo>
                  <a:lnTo>
                    <a:pt x="67" y="560"/>
                  </a:lnTo>
                  <a:lnTo>
                    <a:pt x="67" y="560"/>
                  </a:lnTo>
                  <a:lnTo>
                    <a:pt x="69" y="558"/>
                  </a:lnTo>
                  <a:lnTo>
                    <a:pt x="72" y="557"/>
                  </a:lnTo>
                  <a:lnTo>
                    <a:pt x="74" y="554"/>
                  </a:lnTo>
                  <a:lnTo>
                    <a:pt x="77" y="552"/>
                  </a:lnTo>
                  <a:lnTo>
                    <a:pt x="77" y="552"/>
                  </a:lnTo>
                  <a:lnTo>
                    <a:pt x="78" y="548"/>
                  </a:lnTo>
                  <a:lnTo>
                    <a:pt x="77" y="544"/>
                  </a:lnTo>
                  <a:lnTo>
                    <a:pt x="77" y="541"/>
                  </a:lnTo>
                  <a:lnTo>
                    <a:pt x="78" y="538"/>
                  </a:lnTo>
                  <a:lnTo>
                    <a:pt x="78" y="538"/>
                  </a:lnTo>
                  <a:lnTo>
                    <a:pt x="82" y="536"/>
                  </a:lnTo>
                  <a:lnTo>
                    <a:pt x="86" y="533"/>
                  </a:lnTo>
                  <a:lnTo>
                    <a:pt x="86" y="533"/>
                  </a:lnTo>
                  <a:lnTo>
                    <a:pt x="90" y="532"/>
                  </a:lnTo>
                  <a:lnTo>
                    <a:pt x="94" y="531"/>
                  </a:lnTo>
                  <a:lnTo>
                    <a:pt x="98" y="530"/>
                  </a:lnTo>
                  <a:lnTo>
                    <a:pt x="103" y="527"/>
                  </a:lnTo>
                  <a:lnTo>
                    <a:pt x="103" y="527"/>
                  </a:lnTo>
                  <a:lnTo>
                    <a:pt x="104" y="525"/>
                  </a:lnTo>
                  <a:lnTo>
                    <a:pt x="105" y="521"/>
                  </a:lnTo>
                  <a:lnTo>
                    <a:pt x="105" y="517"/>
                  </a:lnTo>
                  <a:lnTo>
                    <a:pt x="107" y="514"/>
                  </a:lnTo>
                  <a:lnTo>
                    <a:pt x="107" y="514"/>
                  </a:lnTo>
                  <a:lnTo>
                    <a:pt x="111" y="506"/>
                  </a:lnTo>
                  <a:lnTo>
                    <a:pt x="116" y="501"/>
                  </a:lnTo>
                  <a:lnTo>
                    <a:pt x="128" y="490"/>
                  </a:lnTo>
                  <a:lnTo>
                    <a:pt x="128" y="490"/>
                  </a:lnTo>
                  <a:lnTo>
                    <a:pt x="135" y="483"/>
                  </a:lnTo>
                  <a:lnTo>
                    <a:pt x="140" y="474"/>
                  </a:lnTo>
                  <a:lnTo>
                    <a:pt x="150" y="454"/>
                  </a:lnTo>
                  <a:lnTo>
                    <a:pt x="150" y="454"/>
                  </a:lnTo>
                  <a:lnTo>
                    <a:pt x="152" y="452"/>
                  </a:lnTo>
                  <a:lnTo>
                    <a:pt x="156" y="449"/>
                  </a:lnTo>
                  <a:lnTo>
                    <a:pt x="160" y="448"/>
                  </a:lnTo>
                  <a:lnTo>
                    <a:pt x="161" y="446"/>
                  </a:lnTo>
                  <a:lnTo>
                    <a:pt x="161" y="444"/>
                  </a:lnTo>
                  <a:lnTo>
                    <a:pt x="161" y="444"/>
                  </a:lnTo>
                  <a:lnTo>
                    <a:pt x="162" y="439"/>
                  </a:lnTo>
                  <a:lnTo>
                    <a:pt x="163" y="436"/>
                  </a:lnTo>
                  <a:lnTo>
                    <a:pt x="163" y="436"/>
                  </a:lnTo>
                  <a:lnTo>
                    <a:pt x="163" y="427"/>
                  </a:lnTo>
                  <a:lnTo>
                    <a:pt x="162" y="422"/>
                  </a:lnTo>
                  <a:lnTo>
                    <a:pt x="160" y="418"/>
                  </a:lnTo>
                  <a:lnTo>
                    <a:pt x="160" y="418"/>
                  </a:lnTo>
                  <a:lnTo>
                    <a:pt x="156" y="416"/>
                  </a:lnTo>
                  <a:lnTo>
                    <a:pt x="152" y="415"/>
                  </a:lnTo>
                  <a:lnTo>
                    <a:pt x="150" y="412"/>
                  </a:lnTo>
                  <a:lnTo>
                    <a:pt x="147" y="408"/>
                  </a:lnTo>
                  <a:lnTo>
                    <a:pt x="147" y="408"/>
                  </a:lnTo>
                  <a:lnTo>
                    <a:pt x="147" y="406"/>
                  </a:lnTo>
                  <a:lnTo>
                    <a:pt x="147" y="404"/>
                  </a:lnTo>
                  <a:lnTo>
                    <a:pt x="147" y="404"/>
                  </a:lnTo>
                  <a:lnTo>
                    <a:pt x="145" y="401"/>
                  </a:lnTo>
                  <a:lnTo>
                    <a:pt x="141" y="400"/>
                  </a:lnTo>
                  <a:lnTo>
                    <a:pt x="139" y="399"/>
                  </a:lnTo>
                  <a:lnTo>
                    <a:pt x="137" y="397"/>
                  </a:lnTo>
                  <a:lnTo>
                    <a:pt x="137" y="395"/>
                  </a:lnTo>
                  <a:lnTo>
                    <a:pt x="137" y="395"/>
                  </a:lnTo>
                  <a:lnTo>
                    <a:pt x="136" y="387"/>
                  </a:lnTo>
                  <a:lnTo>
                    <a:pt x="136" y="384"/>
                  </a:lnTo>
                  <a:lnTo>
                    <a:pt x="134" y="381"/>
                  </a:lnTo>
                  <a:lnTo>
                    <a:pt x="134" y="381"/>
                  </a:lnTo>
                  <a:lnTo>
                    <a:pt x="135" y="371"/>
                  </a:lnTo>
                  <a:lnTo>
                    <a:pt x="136" y="363"/>
                  </a:lnTo>
                  <a:lnTo>
                    <a:pt x="139" y="354"/>
                  </a:lnTo>
                  <a:lnTo>
                    <a:pt x="140" y="344"/>
                  </a:lnTo>
                  <a:lnTo>
                    <a:pt x="140" y="344"/>
                  </a:lnTo>
                  <a:lnTo>
                    <a:pt x="152" y="299"/>
                  </a:lnTo>
                  <a:lnTo>
                    <a:pt x="166" y="249"/>
                  </a:lnTo>
                  <a:lnTo>
                    <a:pt x="181" y="191"/>
                  </a:lnTo>
                  <a:lnTo>
                    <a:pt x="181" y="191"/>
                  </a:lnTo>
                  <a:lnTo>
                    <a:pt x="197" y="129"/>
                  </a:lnTo>
                  <a:lnTo>
                    <a:pt x="214" y="69"/>
                  </a:lnTo>
                  <a:lnTo>
                    <a:pt x="235" y="0"/>
                  </a:lnTo>
                  <a:lnTo>
                    <a:pt x="235" y="0"/>
                  </a:lnTo>
                  <a:lnTo>
                    <a:pt x="310" y="19"/>
                  </a:lnTo>
                  <a:lnTo>
                    <a:pt x="606" y="690"/>
                  </a:lnTo>
                  <a:close/>
                </a:path>
              </a:pathLst>
            </a:custGeom>
            <a:grpFill/>
            <a:ln w="9525">
              <a:solidFill>
                <a:schemeClr val="bg1"/>
              </a:solidFill>
              <a:round/>
              <a:headEnd/>
              <a:tailEnd/>
            </a:ln>
            <a:effectLst/>
          </p:spPr>
          <p:txBody>
            <a:bodyPr/>
            <a:lstStyle/>
            <a:p>
              <a:endParaRPr lang="ja" dirty="0">
                <a:solidFill>
                  <a:prstClr val="black"/>
                </a:solidFill>
              </a:endParaRPr>
            </a:p>
          </p:txBody>
        </p:sp>
        <p:sp>
          <p:nvSpPr>
            <p:cNvPr id="23" name="Freeform 18"/>
            <p:cNvSpPr>
              <a:spLocks/>
            </p:cNvSpPr>
            <p:nvPr/>
          </p:nvSpPr>
          <p:spPr bwMode="auto">
            <a:xfrm>
              <a:off x="1984375" y="1789113"/>
              <a:ext cx="814388" cy="1316037"/>
            </a:xfrm>
            <a:custGeom>
              <a:avLst/>
              <a:gdLst>
                <a:gd name="T0" fmla="*/ 613 w 613"/>
                <a:gd name="T1" fmla="*/ 700 h 1011"/>
                <a:gd name="T2" fmla="*/ 606 w 613"/>
                <a:gd name="T3" fmla="*/ 709 h 1011"/>
                <a:gd name="T4" fmla="*/ 606 w 613"/>
                <a:gd name="T5" fmla="*/ 717 h 1011"/>
                <a:gd name="T6" fmla="*/ 603 w 613"/>
                <a:gd name="T7" fmla="*/ 725 h 1011"/>
                <a:gd name="T8" fmla="*/ 554 w 613"/>
                <a:gd name="T9" fmla="*/ 1011 h 1011"/>
                <a:gd name="T10" fmla="*/ 276 w 613"/>
                <a:gd name="T11" fmla="*/ 958 h 1011"/>
                <a:gd name="T12" fmla="*/ 74 w 613"/>
                <a:gd name="T13" fmla="*/ 913 h 1011"/>
                <a:gd name="T14" fmla="*/ 53 w 613"/>
                <a:gd name="T15" fmla="*/ 685 h 1011"/>
                <a:gd name="T16" fmla="*/ 53 w 613"/>
                <a:gd name="T17" fmla="*/ 670 h 1011"/>
                <a:gd name="T18" fmla="*/ 66 w 613"/>
                <a:gd name="T19" fmla="*/ 651 h 1011"/>
                <a:gd name="T20" fmla="*/ 68 w 613"/>
                <a:gd name="T21" fmla="*/ 641 h 1011"/>
                <a:gd name="T22" fmla="*/ 72 w 613"/>
                <a:gd name="T23" fmla="*/ 632 h 1011"/>
                <a:gd name="T24" fmla="*/ 69 w 613"/>
                <a:gd name="T25" fmla="*/ 626 h 1011"/>
                <a:gd name="T26" fmla="*/ 68 w 613"/>
                <a:gd name="T27" fmla="*/ 621 h 1011"/>
                <a:gd name="T28" fmla="*/ 71 w 613"/>
                <a:gd name="T29" fmla="*/ 617 h 1011"/>
                <a:gd name="T30" fmla="*/ 71 w 613"/>
                <a:gd name="T31" fmla="*/ 614 h 1011"/>
                <a:gd name="T32" fmla="*/ 61 w 613"/>
                <a:gd name="T33" fmla="*/ 604 h 1011"/>
                <a:gd name="T34" fmla="*/ 53 w 613"/>
                <a:gd name="T35" fmla="*/ 596 h 1011"/>
                <a:gd name="T36" fmla="*/ 60 w 613"/>
                <a:gd name="T37" fmla="*/ 581 h 1011"/>
                <a:gd name="T38" fmla="*/ 67 w 613"/>
                <a:gd name="T39" fmla="*/ 560 h 1011"/>
                <a:gd name="T40" fmla="*/ 72 w 613"/>
                <a:gd name="T41" fmla="*/ 557 h 1011"/>
                <a:gd name="T42" fmla="*/ 77 w 613"/>
                <a:gd name="T43" fmla="*/ 552 h 1011"/>
                <a:gd name="T44" fmla="*/ 77 w 613"/>
                <a:gd name="T45" fmla="*/ 541 h 1011"/>
                <a:gd name="T46" fmla="*/ 82 w 613"/>
                <a:gd name="T47" fmla="*/ 536 h 1011"/>
                <a:gd name="T48" fmla="*/ 90 w 613"/>
                <a:gd name="T49" fmla="*/ 532 h 1011"/>
                <a:gd name="T50" fmla="*/ 103 w 613"/>
                <a:gd name="T51" fmla="*/ 527 h 1011"/>
                <a:gd name="T52" fmla="*/ 105 w 613"/>
                <a:gd name="T53" fmla="*/ 521 h 1011"/>
                <a:gd name="T54" fmla="*/ 107 w 613"/>
                <a:gd name="T55" fmla="*/ 514 h 1011"/>
                <a:gd name="T56" fmla="*/ 128 w 613"/>
                <a:gd name="T57" fmla="*/ 490 h 1011"/>
                <a:gd name="T58" fmla="*/ 140 w 613"/>
                <a:gd name="T59" fmla="*/ 474 h 1011"/>
                <a:gd name="T60" fmla="*/ 152 w 613"/>
                <a:gd name="T61" fmla="*/ 452 h 1011"/>
                <a:gd name="T62" fmla="*/ 161 w 613"/>
                <a:gd name="T63" fmla="*/ 446 h 1011"/>
                <a:gd name="T64" fmla="*/ 162 w 613"/>
                <a:gd name="T65" fmla="*/ 439 h 1011"/>
                <a:gd name="T66" fmla="*/ 163 w 613"/>
                <a:gd name="T67" fmla="*/ 427 h 1011"/>
                <a:gd name="T68" fmla="*/ 160 w 613"/>
                <a:gd name="T69" fmla="*/ 418 h 1011"/>
                <a:gd name="T70" fmla="*/ 150 w 613"/>
                <a:gd name="T71" fmla="*/ 412 h 1011"/>
                <a:gd name="T72" fmla="*/ 147 w 613"/>
                <a:gd name="T73" fmla="*/ 406 h 1011"/>
                <a:gd name="T74" fmla="*/ 145 w 613"/>
                <a:gd name="T75" fmla="*/ 401 h 1011"/>
                <a:gd name="T76" fmla="*/ 137 w 613"/>
                <a:gd name="T77" fmla="*/ 397 h 1011"/>
                <a:gd name="T78" fmla="*/ 136 w 613"/>
                <a:gd name="T79" fmla="*/ 387 h 1011"/>
                <a:gd name="T80" fmla="*/ 134 w 613"/>
                <a:gd name="T81" fmla="*/ 381 h 1011"/>
                <a:gd name="T82" fmla="*/ 139 w 613"/>
                <a:gd name="T83" fmla="*/ 354 h 1011"/>
                <a:gd name="T84" fmla="*/ 152 w 613"/>
                <a:gd name="T85" fmla="*/ 299 h 1011"/>
                <a:gd name="T86" fmla="*/ 181 w 613"/>
                <a:gd name="T87" fmla="*/ 191 h 1011"/>
                <a:gd name="T88" fmla="*/ 235 w 613"/>
                <a:gd name="T89" fmla="*/ 0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3" h="1011">
                  <a:moveTo>
                    <a:pt x="606" y="690"/>
                  </a:moveTo>
                  <a:lnTo>
                    <a:pt x="613" y="700"/>
                  </a:lnTo>
                  <a:lnTo>
                    <a:pt x="613" y="700"/>
                  </a:lnTo>
                  <a:lnTo>
                    <a:pt x="611" y="704"/>
                  </a:lnTo>
                  <a:lnTo>
                    <a:pt x="608" y="706"/>
                  </a:lnTo>
                  <a:lnTo>
                    <a:pt x="606" y="709"/>
                  </a:lnTo>
                  <a:lnTo>
                    <a:pt x="605" y="712"/>
                  </a:lnTo>
                  <a:lnTo>
                    <a:pt x="605" y="712"/>
                  </a:lnTo>
                  <a:lnTo>
                    <a:pt x="606" y="717"/>
                  </a:lnTo>
                  <a:lnTo>
                    <a:pt x="606" y="717"/>
                  </a:lnTo>
                  <a:lnTo>
                    <a:pt x="606" y="721"/>
                  </a:lnTo>
                  <a:lnTo>
                    <a:pt x="603" y="725"/>
                  </a:lnTo>
                  <a:lnTo>
                    <a:pt x="607" y="731"/>
                  </a:lnTo>
                  <a:lnTo>
                    <a:pt x="554" y="1011"/>
                  </a:lnTo>
                  <a:lnTo>
                    <a:pt x="554" y="1011"/>
                  </a:lnTo>
                  <a:lnTo>
                    <a:pt x="478" y="998"/>
                  </a:lnTo>
                  <a:lnTo>
                    <a:pt x="391" y="982"/>
                  </a:lnTo>
                  <a:lnTo>
                    <a:pt x="276" y="958"/>
                  </a:lnTo>
                  <a:lnTo>
                    <a:pt x="276" y="958"/>
                  </a:lnTo>
                  <a:lnTo>
                    <a:pt x="161" y="934"/>
                  </a:lnTo>
                  <a:lnTo>
                    <a:pt x="74" y="913"/>
                  </a:lnTo>
                  <a:lnTo>
                    <a:pt x="0" y="894"/>
                  </a:lnTo>
                  <a:lnTo>
                    <a:pt x="53" y="685"/>
                  </a:lnTo>
                  <a:lnTo>
                    <a:pt x="53" y="685"/>
                  </a:lnTo>
                  <a:lnTo>
                    <a:pt x="53" y="675"/>
                  </a:lnTo>
                  <a:lnTo>
                    <a:pt x="53" y="675"/>
                  </a:lnTo>
                  <a:lnTo>
                    <a:pt x="53" y="670"/>
                  </a:lnTo>
                  <a:lnTo>
                    <a:pt x="56" y="665"/>
                  </a:lnTo>
                  <a:lnTo>
                    <a:pt x="61" y="658"/>
                  </a:lnTo>
                  <a:lnTo>
                    <a:pt x="66" y="651"/>
                  </a:lnTo>
                  <a:lnTo>
                    <a:pt x="67" y="646"/>
                  </a:lnTo>
                  <a:lnTo>
                    <a:pt x="68" y="641"/>
                  </a:lnTo>
                  <a:lnTo>
                    <a:pt x="68" y="641"/>
                  </a:lnTo>
                  <a:lnTo>
                    <a:pt x="71" y="637"/>
                  </a:lnTo>
                  <a:lnTo>
                    <a:pt x="71" y="635"/>
                  </a:lnTo>
                  <a:lnTo>
                    <a:pt x="72" y="632"/>
                  </a:lnTo>
                  <a:lnTo>
                    <a:pt x="72" y="632"/>
                  </a:lnTo>
                  <a:lnTo>
                    <a:pt x="71" y="628"/>
                  </a:lnTo>
                  <a:lnTo>
                    <a:pt x="69" y="626"/>
                  </a:lnTo>
                  <a:lnTo>
                    <a:pt x="68" y="623"/>
                  </a:lnTo>
                  <a:lnTo>
                    <a:pt x="68" y="621"/>
                  </a:lnTo>
                  <a:lnTo>
                    <a:pt x="68" y="621"/>
                  </a:lnTo>
                  <a:lnTo>
                    <a:pt x="68" y="620"/>
                  </a:lnTo>
                  <a:lnTo>
                    <a:pt x="69" y="619"/>
                  </a:lnTo>
                  <a:lnTo>
                    <a:pt x="71" y="617"/>
                  </a:lnTo>
                  <a:lnTo>
                    <a:pt x="72" y="616"/>
                  </a:lnTo>
                  <a:lnTo>
                    <a:pt x="72" y="616"/>
                  </a:lnTo>
                  <a:lnTo>
                    <a:pt x="71" y="614"/>
                  </a:lnTo>
                  <a:lnTo>
                    <a:pt x="71" y="610"/>
                  </a:lnTo>
                  <a:lnTo>
                    <a:pt x="66" y="606"/>
                  </a:lnTo>
                  <a:lnTo>
                    <a:pt x="61" y="604"/>
                  </a:lnTo>
                  <a:lnTo>
                    <a:pt x="53" y="602"/>
                  </a:lnTo>
                  <a:lnTo>
                    <a:pt x="53" y="596"/>
                  </a:lnTo>
                  <a:lnTo>
                    <a:pt x="53" y="596"/>
                  </a:lnTo>
                  <a:lnTo>
                    <a:pt x="58" y="591"/>
                  </a:lnTo>
                  <a:lnTo>
                    <a:pt x="61" y="586"/>
                  </a:lnTo>
                  <a:lnTo>
                    <a:pt x="60" y="581"/>
                  </a:lnTo>
                  <a:lnTo>
                    <a:pt x="60" y="581"/>
                  </a:lnTo>
                  <a:lnTo>
                    <a:pt x="63" y="570"/>
                  </a:lnTo>
                  <a:lnTo>
                    <a:pt x="67" y="560"/>
                  </a:lnTo>
                  <a:lnTo>
                    <a:pt x="67" y="560"/>
                  </a:lnTo>
                  <a:lnTo>
                    <a:pt x="69" y="558"/>
                  </a:lnTo>
                  <a:lnTo>
                    <a:pt x="72" y="557"/>
                  </a:lnTo>
                  <a:lnTo>
                    <a:pt x="74" y="554"/>
                  </a:lnTo>
                  <a:lnTo>
                    <a:pt x="77" y="552"/>
                  </a:lnTo>
                  <a:lnTo>
                    <a:pt x="77" y="552"/>
                  </a:lnTo>
                  <a:lnTo>
                    <a:pt x="78" y="548"/>
                  </a:lnTo>
                  <a:lnTo>
                    <a:pt x="77" y="544"/>
                  </a:lnTo>
                  <a:lnTo>
                    <a:pt x="77" y="541"/>
                  </a:lnTo>
                  <a:lnTo>
                    <a:pt x="78" y="538"/>
                  </a:lnTo>
                  <a:lnTo>
                    <a:pt x="78" y="538"/>
                  </a:lnTo>
                  <a:lnTo>
                    <a:pt x="82" y="536"/>
                  </a:lnTo>
                  <a:lnTo>
                    <a:pt x="86" y="533"/>
                  </a:lnTo>
                  <a:lnTo>
                    <a:pt x="86" y="533"/>
                  </a:lnTo>
                  <a:lnTo>
                    <a:pt x="90" y="532"/>
                  </a:lnTo>
                  <a:lnTo>
                    <a:pt x="94" y="531"/>
                  </a:lnTo>
                  <a:lnTo>
                    <a:pt x="98" y="530"/>
                  </a:lnTo>
                  <a:lnTo>
                    <a:pt x="103" y="527"/>
                  </a:lnTo>
                  <a:lnTo>
                    <a:pt x="103" y="527"/>
                  </a:lnTo>
                  <a:lnTo>
                    <a:pt x="104" y="525"/>
                  </a:lnTo>
                  <a:lnTo>
                    <a:pt x="105" y="521"/>
                  </a:lnTo>
                  <a:lnTo>
                    <a:pt x="105" y="517"/>
                  </a:lnTo>
                  <a:lnTo>
                    <a:pt x="107" y="514"/>
                  </a:lnTo>
                  <a:lnTo>
                    <a:pt x="107" y="514"/>
                  </a:lnTo>
                  <a:lnTo>
                    <a:pt x="111" y="506"/>
                  </a:lnTo>
                  <a:lnTo>
                    <a:pt x="116" y="501"/>
                  </a:lnTo>
                  <a:lnTo>
                    <a:pt x="128" y="490"/>
                  </a:lnTo>
                  <a:lnTo>
                    <a:pt x="128" y="490"/>
                  </a:lnTo>
                  <a:lnTo>
                    <a:pt x="135" y="483"/>
                  </a:lnTo>
                  <a:lnTo>
                    <a:pt x="140" y="474"/>
                  </a:lnTo>
                  <a:lnTo>
                    <a:pt x="150" y="454"/>
                  </a:lnTo>
                  <a:lnTo>
                    <a:pt x="150" y="454"/>
                  </a:lnTo>
                  <a:lnTo>
                    <a:pt x="152" y="452"/>
                  </a:lnTo>
                  <a:lnTo>
                    <a:pt x="156" y="449"/>
                  </a:lnTo>
                  <a:lnTo>
                    <a:pt x="160" y="448"/>
                  </a:lnTo>
                  <a:lnTo>
                    <a:pt x="161" y="446"/>
                  </a:lnTo>
                  <a:lnTo>
                    <a:pt x="161" y="444"/>
                  </a:lnTo>
                  <a:lnTo>
                    <a:pt x="161" y="444"/>
                  </a:lnTo>
                  <a:lnTo>
                    <a:pt x="162" y="439"/>
                  </a:lnTo>
                  <a:lnTo>
                    <a:pt x="163" y="436"/>
                  </a:lnTo>
                  <a:lnTo>
                    <a:pt x="163" y="436"/>
                  </a:lnTo>
                  <a:lnTo>
                    <a:pt x="163" y="427"/>
                  </a:lnTo>
                  <a:lnTo>
                    <a:pt x="162" y="422"/>
                  </a:lnTo>
                  <a:lnTo>
                    <a:pt x="160" y="418"/>
                  </a:lnTo>
                  <a:lnTo>
                    <a:pt x="160" y="418"/>
                  </a:lnTo>
                  <a:lnTo>
                    <a:pt x="156" y="416"/>
                  </a:lnTo>
                  <a:lnTo>
                    <a:pt x="152" y="415"/>
                  </a:lnTo>
                  <a:lnTo>
                    <a:pt x="150" y="412"/>
                  </a:lnTo>
                  <a:lnTo>
                    <a:pt x="147" y="408"/>
                  </a:lnTo>
                  <a:lnTo>
                    <a:pt x="147" y="408"/>
                  </a:lnTo>
                  <a:lnTo>
                    <a:pt x="147" y="406"/>
                  </a:lnTo>
                  <a:lnTo>
                    <a:pt x="147" y="404"/>
                  </a:lnTo>
                  <a:lnTo>
                    <a:pt x="147" y="404"/>
                  </a:lnTo>
                  <a:lnTo>
                    <a:pt x="145" y="401"/>
                  </a:lnTo>
                  <a:lnTo>
                    <a:pt x="141" y="400"/>
                  </a:lnTo>
                  <a:lnTo>
                    <a:pt x="139" y="399"/>
                  </a:lnTo>
                  <a:lnTo>
                    <a:pt x="137" y="397"/>
                  </a:lnTo>
                  <a:lnTo>
                    <a:pt x="137" y="395"/>
                  </a:lnTo>
                  <a:lnTo>
                    <a:pt x="137" y="395"/>
                  </a:lnTo>
                  <a:lnTo>
                    <a:pt x="136" y="387"/>
                  </a:lnTo>
                  <a:lnTo>
                    <a:pt x="136" y="384"/>
                  </a:lnTo>
                  <a:lnTo>
                    <a:pt x="134" y="381"/>
                  </a:lnTo>
                  <a:lnTo>
                    <a:pt x="134" y="381"/>
                  </a:lnTo>
                  <a:lnTo>
                    <a:pt x="135" y="371"/>
                  </a:lnTo>
                  <a:lnTo>
                    <a:pt x="136" y="363"/>
                  </a:lnTo>
                  <a:lnTo>
                    <a:pt x="139" y="354"/>
                  </a:lnTo>
                  <a:lnTo>
                    <a:pt x="140" y="344"/>
                  </a:lnTo>
                  <a:lnTo>
                    <a:pt x="140" y="344"/>
                  </a:lnTo>
                  <a:lnTo>
                    <a:pt x="152" y="299"/>
                  </a:lnTo>
                  <a:lnTo>
                    <a:pt x="166" y="249"/>
                  </a:lnTo>
                  <a:lnTo>
                    <a:pt x="181" y="191"/>
                  </a:lnTo>
                  <a:lnTo>
                    <a:pt x="181" y="191"/>
                  </a:lnTo>
                  <a:lnTo>
                    <a:pt x="197" y="129"/>
                  </a:lnTo>
                  <a:lnTo>
                    <a:pt x="214" y="69"/>
                  </a:lnTo>
                  <a:lnTo>
                    <a:pt x="235" y="0"/>
                  </a:lnTo>
                  <a:lnTo>
                    <a:pt x="235" y="0"/>
                  </a:lnTo>
                  <a:lnTo>
                    <a:pt x="310" y="19"/>
                  </a:lnTo>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24" name="Freeform 19"/>
            <p:cNvSpPr>
              <a:spLocks/>
            </p:cNvSpPr>
            <p:nvPr/>
          </p:nvSpPr>
          <p:spPr bwMode="auto">
            <a:xfrm>
              <a:off x="2352675" y="1814513"/>
              <a:ext cx="1358900" cy="906462"/>
            </a:xfrm>
            <a:custGeom>
              <a:avLst/>
              <a:gdLst>
                <a:gd name="T0" fmla="*/ 265 w 1021"/>
                <a:gd name="T1" fmla="*/ 58 h 697"/>
                <a:gd name="T2" fmla="*/ 891 w 1021"/>
                <a:gd name="T3" fmla="*/ 172 h 697"/>
                <a:gd name="T4" fmla="*/ 778 w 1021"/>
                <a:gd name="T5" fmla="*/ 676 h 697"/>
                <a:gd name="T6" fmla="*/ 444 w 1021"/>
                <a:gd name="T7" fmla="*/ 628 h 697"/>
                <a:gd name="T8" fmla="*/ 343 w 1021"/>
                <a:gd name="T9" fmla="*/ 619 h 697"/>
                <a:gd name="T10" fmla="*/ 345 w 1021"/>
                <a:gd name="T11" fmla="*/ 628 h 697"/>
                <a:gd name="T12" fmla="*/ 340 w 1021"/>
                <a:gd name="T13" fmla="*/ 644 h 697"/>
                <a:gd name="T14" fmla="*/ 331 w 1021"/>
                <a:gd name="T15" fmla="*/ 659 h 697"/>
                <a:gd name="T16" fmla="*/ 336 w 1021"/>
                <a:gd name="T17" fmla="*/ 670 h 697"/>
                <a:gd name="T18" fmla="*/ 319 w 1021"/>
                <a:gd name="T19" fmla="*/ 663 h 697"/>
                <a:gd name="T20" fmla="*/ 308 w 1021"/>
                <a:gd name="T21" fmla="*/ 642 h 697"/>
                <a:gd name="T22" fmla="*/ 297 w 1021"/>
                <a:gd name="T23" fmla="*/ 663 h 697"/>
                <a:gd name="T24" fmla="*/ 273 w 1021"/>
                <a:gd name="T25" fmla="*/ 660 h 697"/>
                <a:gd name="T26" fmla="*/ 249 w 1021"/>
                <a:gd name="T27" fmla="*/ 655 h 697"/>
                <a:gd name="T28" fmla="*/ 236 w 1021"/>
                <a:gd name="T29" fmla="*/ 653 h 697"/>
                <a:gd name="T30" fmla="*/ 228 w 1021"/>
                <a:gd name="T31" fmla="*/ 649 h 697"/>
                <a:gd name="T32" fmla="*/ 213 w 1021"/>
                <a:gd name="T33" fmla="*/ 654 h 697"/>
                <a:gd name="T34" fmla="*/ 199 w 1021"/>
                <a:gd name="T35" fmla="*/ 646 h 697"/>
                <a:gd name="T36" fmla="*/ 182 w 1021"/>
                <a:gd name="T37" fmla="*/ 658 h 697"/>
                <a:gd name="T38" fmla="*/ 166 w 1021"/>
                <a:gd name="T39" fmla="*/ 646 h 697"/>
                <a:gd name="T40" fmla="*/ 166 w 1021"/>
                <a:gd name="T41" fmla="*/ 634 h 697"/>
                <a:gd name="T42" fmla="*/ 160 w 1021"/>
                <a:gd name="T43" fmla="*/ 622 h 697"/>
                <a:gd name="T44" fmla="*/ 161 w 1021"/>
                <a:gd name="T45" fmla="*/ 611 h 697"/>
                <a:gd name="T46" fmla="*/ 149 w 1021"/>
                <a:gd name="T47" fmla="*/ 600 h 697"/>
                <a:gd name="T48" fmla="*/ 134 w 1021"/>
                <a:gd name="T49" fmla="*/ 586 h 697"/>
                <a:gd name="T50" fmla="*/ 137 w 1021"/>
                <a:gd name="T51" fmla="*/ 571 h 697"/>
                <a:gd name="T52" fmla="*/ 141 w 1021"/>
                <a:gd name="T53" fmla="*/ 559 h 697"/>
                <a:gd name="T54" fmla="*/ 131 w 1021"/>
                <a:gd name="T55" fmla="*/ 539 h 697"/>
                <a:gd name="T56" fmla="*/ 130 w 1021"/>
                <a:gd name="T57" fmla="*/ 528 h 697"/>
                <a:gd name="T58" fmla="*/ 120 w 1021"/>
                <a:gd name="T59" fmla="*/ 498 h 697"/>
                <a:gd name="T60" fmla="*/ 115 w 1021"/>
                <a:gd name="T61" fmla="*/ 474 h 697"/>
                <a:gd name="T62" fmla="*/ 107 w 1021"/>
                <a:gd name="T63" fmla="*/ 476 h 697"/>
                <a:gd name="T64" fmla="*/ 70 w 1021"/>
                <a:gd name="T65" fmla="*/ 491 h 697"/>
                <a:gd name="T66" fmla="*/ 56 w 1021"/>
                <a:gd name="T67" fmla="*/ 483 h 697"/>
                <a:gd name="T68" fmla="*/ 56 w 1021"/>
                <a:gd name="T69" fmla="*/ 466 h 697"/>
                <a:gd name="T70" fmla="*/ 57 w 1021"/>
                <a:gd name="T71" fmla="*/ 449 h 697"/>
                <a:gd name="T72" fmla="*/ 71 w 1021"/>
                <a:gd name="T73" fmla="*/ 441 h 697"/>
                <a:gd name="T74" fmla="*/ 71 w 1021"/>
                <a:gd name="T75" fmla="*/ 427 h 697"/>
                <a:gd name="T76" fmla="*/ 70 w 1021"/>
                <a:gd name="T77" fmla="*/ 415 h 697"/>
                <a:gd name="T78" fmla="*/ 79 w 1021"/>
                <a:gd name="T79" fmla="*/ 399 h 697"/>
                <a:gd name="T80" fmla="*/ 76 w 1021"/>
                <a:gd name="T81" fmla="*/ 386 h 697"/>
                <a:gd name="T82" fmla="*/ 94 w 1021"/>
                <a:gd name="T83" fmla="*/ 366 h 697"/>
                <a:gd name="T84" fmla="*/ 91 w 1021"/>
                <a:gd name="T85" fmla="*/ 352 h 697"/>
                <a:gd name="T86" fmla="*/ 98 w 1021"/>
                <a:gd name="T87" fmla="*/ 341 h 697"/>
                <a:gd name="T88" fmla="*/ 81 w 1021"/>
                <a:gd name="T89" fmla="*/ 330 h 697"/>
                <a:gd name="T90" fmla="*/ 66 w 1021"/>
                <a:gd name="T91" fmla="*/ 323 h 697"/>
                <a:gd name="T92" fmla="*/ 57 w 1021"/>
                <a:gd name="T93" fmla="*/ 302 h 697"/>
                <a:gd name="T94" fmla="*/ 55 w 1021"/>
                <a:gd name="T95" fmla="*/ 291 h 697"/>
                <a:gd name="T96" fmla="*/ 44 w 1021"/>
                <a:gd name="T97" fmla="*/ 273 h 697"/>
                <a:gd name="T98" fmla="*/ 36 w 1021"/>
                <a:gd name="T99" fmla="*/ 261 h 697"/>
                <a:gd name="T100" fmla="*/ 27 w 1021"/>
                <a:gd name="T101" fmla="*/ 252 h 697"/>
                <a:gd name="T102" fmla="*/ 9 w 1021"/>
                <a:gd name="T103" fmla="*/ 228 h 697"/>
                <a:gd name="T104" fmla="*/ 5 w 1021"/>
                <a:gd name="T105" fmla="*/ 218 h 697"/>
                <a:gd name="T106" fmla="*/ 14 w 1021"/>
                <a:gd name="T107" fmla="*/ 208 h 697"/>
                <a:gd name="T108" fmla="*/ 15 w 1021"/>
                <a:gd name="T109" fmla="*/ 200 h 697"/>
                <a:gd name="T110" fmla="*/ 14 w 1021"/>
                <a:gd name="T111" fmla="*/ 191 h 697"/>
                <a:gd name="T112" fmla="*/ 16 w 1021"/>
                <a:gd name="T113" fmla="*/ 181 h 697"/>
                <a:gd name="T114" fmla="*/ 8 w 1021"/>
                <a:gd name="T115" fmla="*/ 181 h 697"/>
                <a:gd name="T116" fmla="*/ 11 w 1021"/>
                <a:gd name="T117" fmla="*/ 155 h 697"/>
                <a:gd name="T118" fmla="*/ 0 w 1021"/>
                <a:gd name="T119" fmla="*/ 134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1" h="697">
                  <a:moveTo>
                    <a:pt x="32" y="0"/>
                  </a:moveTo>
                  <a:lnTo>
                    <a:pt x="32" y="0"/>
                  </a:lnTo>
                  <a:lnTo>
                    <a:pt x="105" y="20"/>
                  </a:lnTo>
                  <a:lnTo>
                    <a:pt x="178" y="37"/>
                  </a:lnTo>
                  <a:lnTo>
                    <a:pt x="178" y="37"/>
                  </a:lnTo>
                  <a:lnTo>
                    <a:pt x="265" y="58"/>
                  </a:lnTo>
                  <a:lnTo>
                    <a:pt x="355" y="78"/>
                  </a:lnTo>
                  <a:lnTo>
                    <a:pt x="450" y="99"/>
                  </a:lnTo>
                  <a:lnTo>
                    <a:pt x="550" y="119"/>
                  </a:lnTo>
                  <a:lnTo>
                    <a:pt x="658" y="137"/>
                  </a:lnTo>
                  <a:lnTo>
                    <a:pt x="770" y="156"/>
                  </a:lnTo>
                  <a:lnTo>
                    <a:pt x="891" y="172"/>
                  </a:lnTo>
                  <a:lnTo>
                    <a:pt x="955" y="179"/>
                  </a:lnTo>
                  <a:lnTo>
                    <a:pt x="1021" y="187"/>
                  </a:lnTo>
                  <a:lnTo>
                    <a:pt x="969" y="697"/>
                  </a:lnTo>
                  <a:lnTo>
                    <a:pt x="969" y="697"/>
                  </a:lnTo>
                  <a:lnTo>
                    <a:pt x="875" y="687"/>
                  </a:lnTo>
                  <a:lnTo>
                    <a:pt x="778" y="676"/>
                  </a:lnTo>
                  <a:lnTo>
                    <a:pt x="661" y="663"/>
                  </a:lnTo>
                  <a:lnTo>
                    <a:pt x="661" y="663"/>
                  </a:lnTo>
                  <a:lnTo>
                    <a:pt x="602" y="655"/>
                  </a:lnTo>
                  <a:lnTo>
                    <a:pt x="544" y="645"/>
                  </a:lnTo>
                  <a:lnTo>
                    <a:pt x="491" y="637"/>
                  </a:lnTo>
                  <a:lnTo>
                    <a:pt x="444" y="628"/>
                  </a:lnTo>
                  <a:lnTo>
                    <a:pt x="373" y="614"/>
                  </a:lnTo>
                  <a:lnTo>
                    <a:pt x="346" y="608"/>
                  </a:lnTo>
                  <a:lnTo>
                    <a:pt x="346" y="608"/>
                  </a:lnTo>
                  <a:lnTo>
                    <a:pt x="344" y="614"/>
                  </a:lnTo>
                  <a:lnTo>
                    <a:pt x="343" y="617"/>
                  </a:lnTo>
                  <a:lnTo>
                    <a:pt x="343" y="619"/>
                  </a:lnTo>
                  <a:lnTo>
                    <a:pt x="343" y="619"/>
                  </a:lnTo>
                  <a:lnTo>
                    <a:pt x="343" y="622"/>
                  </a:lnTo>
                  <a:lnTo>
                    <a:pt x="344" y="623"/>
                  </a:lnTo>
                  <a:lnTo>
                    <a:pt x="345" y="625"/>
                  </a:lnTo>
                  <a:lnTo>
                    <a:pt x="345" y="628"/>
                  </a:lnTo>
                  <a:lnTo>
                    <a:pt x="345" y="628"/>
                  </a:lnTo>
                  <a:lnTo>
                    <a:pt x="344" y="630"/>
                  </a:lnTo>
                  <a:lnTo>
                    <a:pt x="341" y="632"/>
                  </a:lnTo>
                  <a:lnTo>
                    <a:pt x="334" y="634"/>
                  </a:lnTo>
                  <a:lnTo>
                    <a:pt x="334" y="634"/>
                  </a:lnTo>
                  <a:lnTo>
                    <a:pt x="338" y="642"/>
                  </a:lnTo>
                  <a:lnTo>
                    <a:pt x="340" y="644"/>
                  </a:lnTo>
                  <a:lnTo>
                    <a:pt x="340" y="649"/>
                  </a:lnTo>
                  <a:lnTo>
                    <a:pt x="340" y="649"/>
                  </a:lnTo>
                  <a:lnTo>
                    <a:pt x="340" y="653"/>
                  </a:lnTo>
                  <a:lnTo>
                    <a:pt x="338" y="654"/>
                  </a:lnTo>
                  <a:lnTo>
                    <a:pt x="331" y="659"/>
                  </a:lnTo>
                  <a:lnTo>
                    <a:pt x="331" y="659"/>
                  </a:lnTo>
                  <a:lnTo>
                    <a:pt x="335" y="661"/>
                  </a:lnTo>
                  <a:lnTo>
                    <a:pt x="336" y="664"/>
                  </a:lnTo>
                  <a:lnTo>
                    <a:pt x="338" y="665"/>
                  </a:lnTo>
                  <a:lnTo>
                    <a:pt x="338" y="665"/>
                  </a:lnTo>
                  <a:lnTo>
                    <a:pt x="336" y="670"/>
                  </a:lnTo>
                  <a:lnTo>
                    <a:pt x="336" y="670"/>
                  </a:lnTo>
                  <a:lnTo>
                    <a:pt x="328" y="671"/>
                  </a:lnTo>
                  <a:lnTo>
                    <a:pt x="328" y="671"/>
                  </a:lnTo>
                  <a:lnTo>
                    <a:pt x="323" y="666"/>
                  </a:lnTo>
                  <a:lnTo>
                    <a:pt x="320" y="665"/>
                  </a:lnTo>
                  <a:lnTo>
                    <a:pt x="319" y="663"/>
                  </a:lnTo>
                  <a:lnTo>
                    <a:pt x="319" y="663"/>
                  </a:lnTo>
                  <a:lnTo>
                    <a:pt x="317" y="655"/>
                  </a:lnTo>
                  <a:lnTo>
                    <a:pt x="315" y="649"/>
                  </a:lnTo>
                  <a:lnTo>
                    <a:pt x="313" y="644"/>
                  </a:lnTo>
                  <a:lnTo>
                    <a:pt x="312" y="643"/>
                  </a:lnTo>
                  <a:lnTo>
                    <a:pt x="308" y="642"/>
                  </a:lnTo>
                  <a:lnTo>
                    <a:pt x="308" y="642"/>
                  </a:lnTo>
                  <a:lnTo>
                    <a:pt x="306" y="643"/>
                  </a:lnTo>
                  <a:lnTo>
                    <a:pt x="304" y="645"/>
                  </a:lnTo>
                  <a:lnTo>
                    <a:pt x="303" y="653"/>
                  </a:lnTo>
                  <a:lnTo>
                    <a:pt x="302" y="659"/>
                  </a:lnTo>
                  <a:lnTo>
                    <a:pt x="299" y="661"/>
                  </a:lnTo>
                  <a:lnTo>
                    <a:pt x="297" y="663"/>
                  </a:lnTo>
                  <a:lnTo>
                    <a:pt x="297" y="663"/>
                  </a:lnTo>
                  <a:lnTo>
                    <a:pt x="294" y="661"/>
                  </a:lnTo>
                  <a:lnTo>
                    <a:pt x="291" y="660"/>
                  </a:lnTo>
                  <a:lnTo>
                    <a:pt x="286" y="658"/>
                  </a:lnTo>
                  <a:lnTo>
                    <a:pt x="273" y="660"/>
                  </a:lnTo>
                  <a:lnTo>
                    <a:pt x="273" y="660"/>
                  </a:lnTo>
                  <a:lnTo>
                    <a:pt x="267" y="658"/>
                  </a:lnTo>
                  <a:lnTo>
                    <a:pt x="262" y="658"/>
                  </a:lnTo>
                  <a:lnTo>
                    <a:pt x="257" y="656"/>
                  </a:lnTo>
                  <a:lnTo>
                    <a:pt x="251" y="655"/>
                  </a:lnTo>
                  <a:lnTo>
                    <a:pt x="251" y="655"/>
                  </a:lnTo>
                  <a:lnTo>
                    <a:pt x="249" y="655"/>
                  </a:lnTo>
                  <a:lnTo>
                    <a:pt x="247" y="654"/>
                  </a:lnTo>
                  <a:lnTo>
                    <a:pt x="246" y="653"/>
                  </a:lnTo>
                  <a:lnTo>
                    <a:pt x="245" y="651"/>
                  </a:lnTo>
                  <a:lnTo>
                    <a:pt x="245" y="651"/>
                  </a:lnTo>
                  <a:lnTo>
                    <a:pt x="240" y="653"/>
                  </a:lnTo>
                  <a:lnTo>
                    <a:pt x="236" y="653"/>
                  </a:lnTo>
                  <a:lnTo>
                    <a:pt x="236" y="653"/>
                  </a:lnTo>
                  <a:lnTo>
                    <a:pt x="234" y="653"/>
                  </a:lnTo>
                  <a:lnTo>
                    <a:pt x="231" y="651"/>
                  </a:lnTo>
                  <a:lnTo>
                    <a:pt x="230" y="650"/>
                  </a:lnTo>
                  <a:lnTo>
                    <a:pt x="228" y="649"/>
                  </a:lnTo>
                  <a:lnTo>
                    <a:pt x="228" y="649"/>
                  </a:lnTo>
                  <a:lnTo>
                    <a:pt x="224" y="650"/>
                  </a:lnTo>
                  <a:lnTo>
                    <a:pt x="221" y="653"/>
                  </a:lnTo>
                  <a:lnTo>
                    <a:pt x="219" y="654"/>
                  </a:lnTo>
                  <a:lnTo>
                    <a:pt x="215" y="655"/>
                  </a:lnTo>
                  <a:lnTo>
                    <a:pt x="215" y="655"/>
                  </a:lnTo>
                  <a:lnTo>
                    <a:pt x="213" y="654"/>
                  </a:lnTo>
                  <a:lnTo>
                    <a:pt x="212" y="653"/>
                  </a:lnTo>
                  <a:lnTo>
                    <a:pt x="210" y="650"/>
                  </a:lnTo>
                  <a:lnTo>
                    <a:pt x="208" y="649"/>
                  </a:lnTo>
                  <a:lnTo>
                    <a:pt x="208" y="649"/>
                  </a:lnTo>
                  <a:lnTo>
                    <a:pt x="204" y="648"/>
                  </a:lnTo>
                  <a:lnTo>
                    <a:pt x="199" y="646"/>
                  </a:lnTo>
                  <a:lnTo>
                    <a:pt x="199" y="646"/>
                  </a:lnTo>
                  <a:lnTo>
                    <a:pt x="196" y="648"/>
                  </a:lnTo>
                  <a:lnTo>
                    <a:pt x="193" y="649"/>
                  </a:lnTo>
                  <a:lnTo>
                    <a:pt x="188" y="653"/>
                  </a:lnTo>
                  <a:lnTo>
                    <a:pt x="184" y="656"/>
                  </a:lnTo>
                  <a:lnTo>
                    <a:pt x="182" y="658"/>
                  </a:lnTo>
                  <a:lnTo>
                    <a:pt x="178" y="658"/>
                  </a:lnTo>
                  <a:lnTo>
                    <a:pt x="178" y="658"/>
                  </a:lnTo>
                  <a:lnTo>
                    <a:pt x="173" y="658"/>
                  </a:lnTo>
                  <a:lnTo>
                    <a:pt x="170" y="655"/>
                  </a:lnTo>
                  <a:lnTo>
                    <a:pt x="167" y="651"/>
                  </a:lnTo>
                  <a:lnTo>
                    <a:pt x="166" y="646"/>
                  </a:lnTo>
                  <a:lnTo>
                    <a:pt x="166" y="646"/>
                  </a:lnTo>
                  <a:lnTo>
                    <a:pt x="167" y="643"/>
                  </a:lnTo>
                  <a:lnTo>
                    <a:pt x="168" y="638"/>
                  </a:lnTo>
                  <a:lnTo>
                    <a:pt x="168" y="638"/>
                  </a:lnTo>
                  <a:lnTo>
                    <a:pt x="167" y="637"/>
                  </a:lnTo>
                  <a:lnTo>
                    <a:pt x="166" y="634"/>
                  </a:lnTo>
                  <a:lnTo>
                    <a:pt x="163" y="632"/>
                  </a:lnTo>
                  <a:lnTo>
                    <a:pt x="160" y="629"/>
                  </a:lnTo>
                  <a:lnTo>
                    <a:pt x="158" y="627"/>
                  </a:lnTo>
                  <a:lnTo>
                    <a:pt x="158" y="625"/>
                  </a:lnTo>
                  <a:lnTo>
                    <a:pt x="158" y="625"/>
                  </a:lnTo>
                  <a:lnTo>
                    <a:pt x="160" y="622"/>
                  </a:lnTo>
                  <a:lnTo>
                    <a:pt x="161" y="619"/>
                  </a:lnTo>
                  <a:lnTo>
                    <a:pt x="163" y="617"/>
                  </a:lnTo>
                  <a:lnTo>
                    <a:pt x="163" y="614"/>
                  </a:lnTo>
                  <a:lnTo>
                    <a:pt x="163" y="614"/>
                  </a:lnTo>
                  <a:lnTo>
                    <a:pt x="163" y="612"/>
                  </a:lnTo>
                  <a:lnTo>
                    <a:pt x="161" y="611"/>
                  </a:lnTo>
                  <a:lnTo>
                    <a:pt x="160" y="609"/>
                  </a:lnTo>
                  <a:lnTo>
                    <a:pt x="157" y="607"/>
                  </a:lnTo>
                  <a:lnTo>
                    <a:pt x="157" y="607"/>
                  </a:lnTo>
                  <a:lnTo>
                    <a:pt x="152" y="603"/>
                  </a:lnTo>
                  <a:lnTo>
                    <a:pt x="151" y="601"/>
                  </a:lnTo>
                  <a:lnTo>
                    <a:pt x="149" y="600"/>
                  </a:lnTo>
                  <a:lnTo>
                    <a:pt x="149" y="600"/>
                  </a:lnTo>
                  <a:lnTo>
                    <a:pt x="145" y="598"/>
                  </a:lnTo>
                  <a:lnTo>
                    <a:pt x="142" y="596"/>
                  </a:lnTo>
                  <a:lnTo>
                    <a:pt x="137" y="591"/>
                  </a:lnTo>
                  <a:lnTo>
                    <a:pt x="137" y="591"/>
                  </a:lnTo>
                  <a:lnTo>
                    <a:pt x="134" y="586"/>
                  </a:lnTo>
                  <a:lnTo>
                    <a:pt x="133" y="583"/>
                  </a:lnTo>
                  <a:lnTo>
                    <a:pt x="133" y="579"/>
                  </a:lnTo>
                  <a:lnTo>
                    <a:pt x="133" y="579"/>
                  </a:lnTo>
                  <a:lnTo>
                    <a:pt x="133" y="576"/>
                  </a:lnTo>
                  <a:lnTo>
                    <a:pt x="134" y="575"/>
                  </a:lnTo>
                  <a:lnTo>
                    <a:pt x="137" y="571"/>
                  </a:lnTo>
                  <a:lnTo>
                    <a:pt x="141" y="569"/>
                  </a:lnTo>
                  <a:lnTo>
                    <a:pt x="142" y="566"/>
                  </a:lnTo>
                  <a:lnTo>
                    <a:pt x="144" y="564"/>
                  </a:lnTo>
                  <a:lnTo>
                    <a:pt x="144" y="564"/>
                  </a:lnTo>
                  <a:lnTo>
                    <a:pt x="142" y="561"/>
                  </a:lnTo>
                  <a:lnTo>
                    <a:pt x="141" y="559"/>
                  </a:lnTo>
                  <a:lnTo>
                    <a:pt x="137" y="555"/>
                  </a:lnTo>
                  <a:lnTo>
                    <a:pt x="137" y="555"/>
                  </a:lnTo>
                  <a:lnTo>
                    <a:pt x="136" y="551"/>
                  </a:lnTo>
                  <a:lnTo>
                    <a:pt x="134" y="548"/>
                  </a:lnTo>
                  <a:lnTo>
                    <a:pt x="133" y="544"/>
                  </a:lnTo>
                  <a:lnTo>
                    <a:pt x="131" y="539"/>
                  </a:lnTo>
                  <a:lnTo>
                    <a:pt x="131" y="539"/>
                  </a:lnTo>
                  <a:lnTo>
                    <a:pt x="133" y="535"/>
                  </a:lnTo>
                  <a:lnTo>
                    <a:pt x="133" y="532"/>
                  </a:lnTo>
                  <a:lnTo>
                    <a:pt x="133" y="532"/>
                  </a:lnTo>
                  <a:lnTo>
                    <a:pt x="131" y="529"/>
                  </a:lnTo>
                  <a:lnTo>
                    <a:pt x="130" y="528"/>
                  </a:lnTo>
                  <a:lnTo>
                    <a:pt x="128" y="525"/>
                  </a:lnTo>
                  <a:lnTo>
                    <a:pt x="125" y="523"/>
                  </a:lnTo>
                  <a:lnTo>
                    <a:pt x="125" y="523"/>
                  </a:lnTo>
                  <a:lnTo>
                    <a:pt x="123" y="518"/>
                  </a:lnTo>
                  <a:lnTo>
                    <a:pt x="121" y="512"/>
                  </a:lnTo>
                  <a:lnTo>
                    <a:pt x="120" y="498"/>
                  </a:lnTo>
                  <a:lnTo>
                    <a:pt x="120" y="498"/>
                  </a:lnTo>
                  <a:lnTo>
                    <a:pt x="119" y="493"/>
                  </a:lnTo>
                  <a:lnTo>
                    <a:pt x="118" y="488"/>
                  </a:lnTo>
                  <a:lnTo>
                    <a:pt x="118" y="488"/>
                  </a:lnTo>
                  <a:lnTo>
                    <a:pt x="116" y="477"/>
                  </a:lnTo>
                  <a:lnTo>
                    <a:pt x="115" y="474"/>
                  </a:lnTo>
                  <a:lnTo>
                    <a:pt x="113" y="472"/>
                  </a:lnTo>
                  <a:lnTo>
                    <a:pt x="110" y="471"/>
                  </a:lnTo>
                  <a:lnTo>
                    <a:pt x="110" y="471"/>
                  </a:lnTo>
                  <a:lnTo>
                    <a:pt x="109" y="472"/>
                  </a:lnTo>
                  <a:lnTo>
                    <a:pt x="108" y="474"/>
                  </a:lnTo>
                  <a:lnTo>
                    <a:pt x="107" y="476"/>
                  </a:lnTo>
                  <a:lnTo>
                    <a:pt x="104" y="477"/>
                  </a:lnTo>
                  <a:lnTo>
                    <a:pt x="104" y="477"/>
                  </a:lnTo>
                  <a:lnTo>
                    <a:pt x="95" y="481"/>
                  </a:lnTo>
                  <a:lnTo>
                    <a:pt x="87" y="483"/>
                  </a:lnTo>
                  <a:lnTo>
                    <a:pt x="78" y="487"/>
                  </a:lnTo>
                  <a:lnTo>
                    <a:pt x="70" y="491"/>
                  </a:lnTo>
                  <a:lnTo>
                    <a:pt x="70" y="491"/>
                  </a:lnTo>
                  <a:lnTo>
                    <a:pt x="67" y="491"/>
                  </a:lnTo>
                  <a:lnTo>
                    <a:pt x="63" y="488"/>
                  </a:lnTo>
                  <a:lnTo>
                    <a:pt x="58" y="483"/>
                  </a:lnTo>
                  <a:lnTo>
                    <a:pt x="58" y="483"/>
                  </a:lnTo>
                  <a:lnTo>
                    <a:pt x="56" y="483"/>
                  </a:lnTo>
                  <a:lnTo>
                    <a:pt x="53" y="483"/>
                  </a:lnTo>
                  <a:lnTo>
                    <a:pt x="49" y="483"/>
                  </a:lnTo>
                  <a:lnTo>
                    <a:pt x="49" y="472"/>
                  </a:lnTo>
                  <a:lnTo>
                    <a:pt x="49" y="472"/>
                  </a:lnTo>
                  <a:lnTo>
                    <a:pt x="52" y="469"/>
                  </a:lnTo>
                  <a:lnTo>
                    <a:pt x="56" y="466"/>
                  </a:lnTo>
                  <a:lnTo>
                    <a:pt x="58" y="464"/>
                  </a:lnTo>
                  <a:lnTo>
                    <a:pt x="60" y="459"/>
                  </a:lnTo>
                  <a:lnTo>
                    <a:pt x="60" y="459"/>
                  </a:lnTo>
                  <a:lnTo>
                    <a:pt x="58" y="454"/>
                  </a:lnTo>
                  <a:lnTo>
                    <a:pt x="57" y="449"/>
                  </a:lnTo>
                  <a:lnTo>
                    <a:pt x="57" y="449"/>
                  </a:lnTo>
                  <a:lnTo>
                    <a:pt x="58" y="446"/>
                  </a:lnTo>
                  <a:lnTo>
                    <a:pt x="62" y="445"/>
                  </a:lnTo>
                  <a:lnTo>
                    <a:pt x="66" y="444"/>
                  </a:lnTo>
                  <a:lnTo>
                    <a:pt x="68" y="443"/>
                  </a:lnTo>
                  <a:lnTo>
                    <a:pt x="68" y="443"/>
                  </a:lnTo>
                  <a:lnTo>
                    <a:pt x="71" y="441"/>
                  </a:lnTo>
                  <a:lnTo>
                    <a:pt x="73" y="439"/>
                  </a:lnTo>
                  <a:lnTo>
                    <a:pt x="74" y="435"/>
                  </a:lnTo>
                  <a:lnTo>
                    <a:pt x="74" y="432"/>
                  </a:lnTo>
                  <a:lnTo>
                    <a:pt x="74" y="432"/>
                  </a:lnTo>
                  <a:lnTo>
                    <a:pt x="73" y="429"/>
                  </a:lnTo>
                  <a:lnTo>
                    <a:pt x="71" y="427"/>
                  </a:lnTo>
                  <a:lnTo>
                    <a:pt x="70" y="424"/>
                  </a:lnTo>
                  <a:lnTo>
                    <a:pt x="68" y="420"/>
                  </a:lnTo>
                  <a:lnTo>
                    <a:pt x="68" y="420"/>
                  </a:lnTo>
                  <a:lnTo>
                    <a:pt x="68" y="418"/>
                  </a:lnTo>
                  <a:lnTo>
                    <a:pt x="68" y="418"/>
                  </a:lnTo>
                  <a:lnTo>
                    <a:pt x="70" y="415"/>
                  </a:lnTo>
                  <a:lnTo>
                    <a:pt x="71" y="413"/>
                  </a:lnTo>
                  <a:lnTo>
                    <a:pt x="74" y="409"/>
                  </a:lnTo>
                  <a:lnTo>
                    <a:pt x="78" y="404"/>
                  </a:lnTo>
                  <a:lnTo>
                    <a:pt x="79" y="403"/>
                  </a:lnTo>
                  <a:lnTo>
                    <a:pt x="79" y="399"/>
                  </a:lnTo>
                  <a:lnTo>
                    <a:pt x="79" y="399"/>
                  </a:lnTo>
                  <a:lnTo>
                    <a:pt x="79" y="397"/>
                  </a:lnTo>
                  <a:lnTo>
                    <a:pt x="78" y="394"/>
                  </a:lnTo>
                  <a:lnTo>
                    <a:pt x="76" y="392"/>
                  </a:lnTo>
                  <a:lnTo>
                    <a:pt x="76" y="388"/>
                  </a:lnTo>
                  <a:lnTo>
                    <a:pt x="76" y="388"/>
                  </a:lnTo>
                  <a:lnTo>
                    <a:pt x="76" y="386"/>
                  </a:lnTo>
                  <a:lnTo>
                    <a:pt x="78" y="385"/>
                  </a:lnTo>
                  <a:lnTo>
                    <a:pt x="83" y="381"/>
                  </a:lnTo>
                  <a:lnTo>
                    <a:pt x="83" y="381"/>
                  </a:lnTo>
                  <a:lnTo>
                    <a:pt x="88" y="376"/>
                  </a:lnTo>
                  <a:lnTo>
                    <a:pt x="92" y="371"/>
                  </a:lnTo>
                  <a:lnTo>
                    <a:pt x="94" y="366"/>
                  </a:lnTo>
                  <a:lnTo>
                    <a:pt x="94" y="360"/>
                  </a:lnTo>
                  <a:lnTo>
                    <a:pt x="94" y="360"/>
                  </a:lnTo>
                  <a:lnTo>
                    <a:pt x="94" y="359"/>
                  </a:lnTo>
                  <a:lnTo>
                    <a:pt x="93" y="356"/>
                  </a:lnTo>
                  <a:lnTo>
                    <a:pt x="92" y="355"/>
                  </a:lnTo>
                  <a:lnTo>
                    <a:pt x="91" y="352"/>
                  </a:lnTo>
                  <a:lnTo>
                    <a:pt x="91" y="352"/>
                  </a:lnTo>
                  <a:lnTo>
                    <a:pt x="92" y="350"/>
                  </a:lnTo>
                  <a:lnTo>
                    <a:pt x="94" y="347"/>
                  </a:lnTo>
                  <a:lnTo>
                    <a:pt x="97" y="345"/>
                  </a:lnTo>
                  <a:lnTo>
                    <a:pt x="98" y="341"/>
                  </a:lnTo>
                  <a:lnTo>
                    <a:pt x="98" y="341"/>
                  </a:lnTo>
                  <a:lnTo>
                    <a:pt x="98" y="339"/>
                  </a:lnTo>
                  <a:lnTo>
                    <a:pt x="95" y="336"/>
                  </a:lnTo>
                  <a:lnTo>
                    <a:pt x="92" y="335"/>
                  </a:lnTo>
                  <a:lnTo>
                    <a:pt x="86" y="333"/>
                  </a:lnTo>
                  <a:lnTo>
                    <a:pt x="81" y="330"/>
                  </a:lnTo>
                  <a:lnTo>
                    <a:pt x="81" y="330"/>
                  </a:lnTo>
                  <a:lnTo>
                    <a:pt x="78" y="326"/>
                  </a:lnTo>
                  <a:lnTo>
                    <a:pt x="78" y="323"/>
                  </a:lnTo>
                  <a:lnTo>
                    <a:pt x="76" y="320"/>
                  </a:lnTo>
                  <a:lnTo>
                    <a:pt x="73" y="318"/>
                  </a:lnTo>
                  <a:lnTo>
                    <a:pt x="66" y="323"/>
                  </a:lnTo>
                  <a:lnTo>
                    <a:pt x="66" y="323"/>
                  </a:lnTo>
                  <a:lnTo>
                    <a:pt x="63" y="315"/>
                  </a:lnTo>
                  <a:lnTo>
                    <a:pt x="62" y="309"/>
                  </a:lnTo>
                  <a:lnTo>
                    <a:pt x="62" y="309"/>
                  </a:lnTo>
                  <a:lnTo>
                    <a:pt x="58" y="305"/>
                  </a:lnTo>
                  <a:lnTo>
                    <a:pt x="57" y="304"/>
                  </a:lnTo>
                  <a:lnTo>
                    <a:pt x="57" y="302"/>
                  </a:lnTo>
                  <a:lnTo>
                    <a:pt x="57" y="302"/>
                  </a:lnTo>
                  <a:lnTo>
                    <a:pt x="57" y="299"/>
                  </a:lnTo>
                  <a:lnTo>
                    <a:pt x="58" y="297"/>
                  </a:lnTo>
                  <a:lnTo>
                    <a:pt x="58" y="297"/>
                  </a:lnTo>
                  <a:lnTo>
                    <a:pt x="57" y="293"/>
                  </a:lnTo>
                  <a:lnTo>
                    <a:pt x="55" y="291"/>
                  </a:lnTo>
                  <a:lnTo>
                    <a:pt x="51" y="286"/>
                  </a:lnTo>
                  <a:lnTo>
                    <a:pt x="46" y="281"/>
                  </a:lnTo>
                  <a:lnTo>
                    <a:pt x="45" y="278"/>
                  </a:lnTo>
                  <a:lnTo>
                    <a:pt x="45" y="275"/>
                  </a:lnTo>
                  <a:lnTo>
                    <a:pt x="45" y="275"/>
                  </a:lnTo>
                  <a:lnTo>
                    <a:pt x="44" y="273"/>
                  </a:lnTo>
                  <a:lnTo>
                    <a:pt x="42" y="272"/>
                  </a:lnTo>
                  <a:lnTo>
                    <a:pt x="39" y="270"/>
                  </a:lnTo>
                  <a:lnTo>
                    <a:pt x="39" y="270"/>
                  </a:lnTo>
                  <a:lnTo>
                    <a:pt x="37" y="267"/>
                  </a:lnTo>
                  <a:lnTo>
                    <a:pt x="37" y="265"/>
                  </a:lnTo>
                  <a:lnTo>
                    <a:pt x="36" y="261"/>
                  </a:lnTo>
                  <a:lnTo>
                    <a:pt x="36" y="259"/>
                  </a:lnTo>
                  <a:lnTo>
                    <a:pt x="36" y="259"/>
                  </a:lnTo>
                  <a:lnTo>
                    <a:pt x="34" y="257"/>
                  </a:lnTo>
                  <a:lnTo>
                    <a:pt x="31" y="255"/>
                  </a:lnTo>
                  <a:lnTo>
                    <a:pt x="27" y="252"/>
                  </a:lnTo>
                  <a:lnTo>
                    <a:pt x="27" y="252"/>
                  </a:lnTo>
                  <a:lnTo>
                    <a:pt x="23" y="247"/>
                  </a:lnTo>
                  <a:lnTo>
                    <a:pt x="19" y="241"/>
                  </a:lnTo>
                  <a:lnTo>
                    <a:pt x="16" y="235"/>
                  </a:lnTo>
                  <a:lnTo>
                    <a:pt x="13" y="230"/>
                  </a:lnTo>
                  <a:lnTo>
                    <a:pt x="13" y="230"/>
                  </a:lnTo>
                  <a:lnTo>
                    <a:pt x="9" y="228"/>
                  </a:lnTo>
                  <a:lnTo>
                    <a:pt x="6" y="226"/>
                  </a:lnTo>
                  <a:lnTo>
                    <a:pt x="4" y="224"/>
                  </a:lnTo>
                  <a:lnTo>
                    <a:pt x="3" y="221"/>
                  </a:lnTo>
                  <a:lnTo>
                    <a:pt x="3" y="221"/>
                  </a:lnTo>
                  <a:lnTo>
                    <a:pt x="3" y="219"/>
                  </a:lnTo>
                  <a:lnTo>
                    <a:pt x="5" y="218"/>
                  </a:lnTo>
                  <a:lnTo>
                    <a:pt x="9" y="215"/>
                  </a:lnTo>
                  <a:lnTo>
                    <a:pt x="15" y="214"/>
                  </a:lnTo>
                  <a:lnTo>
                    <a:pt x="16" y="212"/>
                  </a:lnTo>
                  <a:lnTo>
                    <a:pt x="19" y="210"/>
                  </a:lnTo>
                  <a:lnTo>
                    <a:pt x="19" y="210"/>
                  </a:lnTo>
                  <a:lnTo>
                    <a:pt x="14" y="208"/>
                  </a:lnTo>
                  <a:lnTo>
                    <a:pt x="13" y="207"/>
                  </a:lnTo>
                  <a:lnTo>
                    <a:pt x="13" y="204"/>
                  </a:lnTo>
                  <a:lnTo>
                    <a:pt x="13" y="204"/>
                  </a:lnTo>
                  <a:lnTo>
                    <a:pt x="13" y="203"/>
                  </a:lnTo>
                  <a:lnTo>
                    <a:pt x="14" y="202"/>
                  </a:lnTo>
                  <a:lnTo>
                    <a:pt x="15" y="200"/>
                  </a:lnTo>
                  <a:lnTo>
                    <a:pt x="15" y="199"/>
                  </a:lnTo>
                  <a:lnTo>
                    <a:pt x="15" y="199"/>
                  </a:lnTo>
                  <a:lnTo>
                    <a:pt x="14" y="197"/>
                  </a:lnTo>
                  <a:lnTo>
                    <a:pt x="13" y="193"/>
                  </a:lnTo>
                  <a:lnTo>
                    <a:pt x="13" y="193"/>
                  </a:lnTo>
                  <a:lnTo>
                    <a:pt x="14" y="191"/>
                  </a:lnTo>
                  <a:lnTo>
                    <a:pt x="15" y="189"/>
                  </a:lnTo>
                  <a:lnTo>
                    <a:pt x="16" y="188"/>
                  </a:lnTo>
                  <a:lnTo>
                    <a:pt x="18" y="186"/>
                  </a:lnTo>
                  <a:lnTo>
                    <a:pt x="18" y="186"/>
                  </a:lnTo>
                  <a:lnTo>
                    <a:pt x="16" y="183"/>
                  </a:lnTo>
                  <a:lnTo>
                    <a:pt x="16" y="181"/>
                  </a:lnTo>
                  <a:lnTo>
                    <a:pt x="16" y="181"/>
                  </a:lnTo>
                  <a:lnTo>
                    <a:pt x="10" y="184"/>
                  </a:lnTo>
                  <a:lnTo>
                    <a:pt x="10" y="184"/>
                  </a:lnTo>
                  <a:lnTo>
                    <a:pt x="9" y="183"/>
                  </a:lnTo>
                  <a:lnTo>
                    <a:pt x="8" y="181"/>
                  </a:lnTo>
                  <a:lnTo>
                    <a:pt x="8" y="181"/>
                  </a:lnTo>
                  <a:lnTo>
                    <a:pt x="9" y="171"/>
                  </a:lnTo>
                  <a:lnTo>
                    <a:pt x="10" y="160"/>
                  </a:lnTo>
                  <a:lnTo>
                    <a:pt x="10" y="160"/>
                  </a:lnTo>
                  <a:lnTo>
                    <a:pt x="10" y="157"/>
                  </a:lnTo>
                  <a:lnTo>
                    <a:pt x="11" y="155"/>
                  </a:lnTo>
                  <a:lnTo>
                    <a:pt x="11" y="155"/>
                  </a:lnTo>
                  <a:lnTo>
                    <a:pt x="10" y="152"/>
                  </a:lnTo>
                  <a:lnTo>
                    <a:pt x="9" y="151"/>
                  </a:lnTo>
                  <a:lnTo>
                    <a:pt x="5" y="149"/>
                  </a:lnTo>
                  <a:lnTo>
                    <a:pt x="5" y="149"/>
                  </a:lnTo>
                  <a:lnTo>
                    <a:pt x="2" y="141"/>
                  </a:lnTo>
                  <a:lnTo>
                    <a:pt x="0" y="134"/>
                  </a:lnTo>
                  <a:lnTo>
                    <a:pt x="0" y="134"/>
                  </a:lnTo>
                  <a:lnTo>
                    <a:pt x="2" y="129"/>
                  </a:lnTo>
                  <a:lnTo>
                    <a:pt x="4" y="124"/>
                  </a:lnTo>
                  <a:lnTo>
                    <a:pt x="32" y="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25" name="Freeform 20"/>
            <p:cNvSpPr>
              <a:spLocks/>
            </p:cNvSpPr>
            <p:nvPr/>
          </p:nvSpPr>
          <p:spPr bwMode="auto">
            <a:xfrm>
              <a:off x="5199063" y="2433638"/>
              <a:ext cx="22225" cy="20637"/>
            </a:xfrm>
            <a:custGeom>
              <a:avLst/>
              <a:gdLst>
                <a:gd name="T0" fmla="*/ 3 w 17"/>
                <a:gd name="T1" fmla="*/ 7 h 15"/>
                <a:gd name="T2" fmla="*/ 3 w 17"/>
                <a:gd name="T3" fmla="*/ 7 h 15"/>
                <a:gd name="T4" fmla="*/ 5 w 17"/>
                <a:gd name="T5" fmla="*/ 6 h 15"/>
                <a:gd name="T6" fmla="*/ 7 w 17"/>
                <a:gd name="T7" fmla="*/ 4 h 15"/>
                <a:gd name="T8" fmla="*/ 9 w 17"/>
                <a:gd name="T9" fmla="*/ 1 h 15"/>
                <a:gd name="T10" fmla="*/ 12 w 17"/>
                <a:gd name="T11" fmla="*/ 0 h 15"/>
                <a:gd name="T12" fmla="*/ 12 w 17"/>
                <a:gd name="T13" fmla="*/ 0 h 15"/>
                <a:gd name="T14" fmla="*/ 14 w 17"/>
                <a:gd name="T15" fmla="*/ 1 h 15"/>
                <a:gd name="T16" fmla="*/ 15 w 17"/>
                <a:gd name="T17" fmla="*/ 2 h 15"/>
                <a:gd name="T18" fmla="*/ 17 w 17"/>
                <a:gd name="T19" fmla="*/ 4 h 15"/>
                <a:gd name="T20" fmla="*/ 17 w 17"/>
                <a:gd name="T21" fmla="*/ 4 h 15"/>
                <a:gd name="T22" fmla="*/ 15 w 17"/>
                <a:gd name="T23" fmla="*/ 6 h 15"/>
                <a:gd name="T24" fmla="*/ 14 w 17"/>
                <a:gd name="T25" fmla="*/ 6 h 15"/>
                <a:gd name="T26" fmla="*/ 10 w 17"/>
                <a:gd name="T27" fmla="*/ 7 h 15"/>
                <a:gd name="T28" fmla="*/ 10 w 17"/>
                <a:gd name="T29" fmla="*/ 7 h 15"/>
                <a:gd name="T30" fmla="*/ 8 w 17"/>
                <a:gd name="T31" fmla="*/ 9 h 15"/>
                <a:gd name="T32" fmla="*/ 7 w 17"/>
                <a:gd name="T33" fmla="*/ 10 h 15"/>
                <a:gd name="T34" fmla="*/ 2 w 17"/>
                <a:gd name="T35" fmla="*/ 15 h 15"/>
                <a:gd name="T36" fmla="*/ 2 w 17"/>
                <a:gd name="T37" fmla="*/ 15 h 15"/>
                <a:gd name="T38" fmla="*/ 0 w 17"/>
                <a:gd name="T39" fmla="*/ 14 h 15"/>
                <a:gd name="T40" fmla="*/ 0 w 17"/>
                <a:gd name="T41" fmla="*/ 11 h 15"/>
                <a:gd name="T42" fmla="*/ 0 w 17"/>
                <a:gd name="T43" fmla="*/ 11 h 15"/>
                <a:gd name="T44" fmla="*/ 0 w 17"/>
                <a:gd name="T45" fmla="*/ 9 h 15"/>
                <a:gd name="T46" fmla="*/ 2 w 17"/>
                <a:gd name="T47" fmla="*/ 7 h 15"/>
                <a:gd name="T48" fmla="*/ 3 w 17"/>
                <a:gd name="T49" fmla="*/ 7 h 15"/>
                <a:gd name="T50" fmla="*/ 3 w 17"/>
                <a:gd name="T5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 h="15">
                  <a:moveTo>
                    <a:pt x="3" y="7"/>
                  </a:moveTo>
                  <a:lnTo>
                    <a:pt x="3" y="7"/>
                  </a:lnTo>
                  <a:lnTo>
                    <a:pt x="5" y="6"/>
                  </a:lnTo>
                  <a:lnTo>
                    <a:pt x="7" y="4"/>
                  </a:lnTo>
                  <a:lnTo>
                    <a:pt x="9" y="1"/>
                  </a:lnTo>
                  <a:lnTo>
                    <a:pt x="12" y="0"/>
                  </a:lnTo>
                  <a:lnTo>
                    <a:pt x="12" y="0"/>
                  </a:lnTo>
                  <a:lnTo>
                    <a:pt x="14" y="1"/>
                  </a:lnTo>
                  <a:lnTo>
                    <a:pt x="15" y="2"/>
                  </a:lnTo>
                  <a:lnTo>
                    <a:pt x="17" y="4"/>
                  </a:lnTo>
                  <a:lnTo>
                    <a:pt x="17" y="4"/>
                  </a:lnTo>
                  <a:lnTo>
                    <a:pt x="15" y="6"/>
                  </a:lnTo>
                  <a:lnTo>
                    <a:pt x="14" y="6"/>
                  </a:lnTo>
                  <a:lnTo>
                    <a:pt x="10" y="7"/>
                  </a:lnTo>
                  <a:lnTo>
                    <a:pt x="10" y="7"/>
                  </a:lnTo>
                  <a:lnTo>
                    <a:pt x="8" y="9"/>
                  </a:lnTo>
                  <a:lnTo>
                    <a:pt x="7" y="10"/>
                  </a:lnTo>
                  <a:lnTo>
                    <a:pt x="2" y="15"/>
                  </a:lnTo>
                  <a:lnTo>
                    <a:pt x="2" y="15"/>
                  </a:lnTo>
                  <a:lnTo>
                    <a:pt x="0" y="14"/>
                  </a:lnTo>
                  <a:lnTo>
                    <a:pt x="0" y="11"/>
                  </a:lnTo>
                  <a:lnTo>
                    <a:pt x="0" y="11"/>
                  </a:lnTo>
                  <a:lnTo>
                    <a:pt x="0" y="9"/>
                  </a:lnTo>
                  <a:lnTo>
                    <a:pt x="2" y="7"/>
                  </a:lnTo>
                  <a:lnTo>
                    <a:pt x="3" y="7"/>
                  </a:lnTo>
                  <a:lnTo>
                    <a:pt x="3" y="7"/>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26" name="Freeform 21"/>
            <p:cNvSpPr>
              <a:spLocks/>
            </p:cNvSpPr>
            <p:nvPr/>
          </p:nvSpPr>
          <p:spPr bwMode="auto">
            <a:xfrm>
              <a:off x="5205413" y="2413000"/>
              <a:ext cx="19050" cy="15875"/>
            </a:xfrm>
            <a:custGeom>
              <a:avLst/>
              <a:gdLst>
                <a:gd name="T0" fmla="*/ 5 w 14"/>
                <a:gd name="T1" fmla="*/ 7 h 12"/>
                <a:gd name="T2" fmla="*/ 5 w 14"/>
                <a:gd name="T3" fmla="*/ 7 h 12"/>
                <a:gd name="T4" fmla="*/ 8 w 14"/>
                <a:gd name="T5" fmla="*/ 4 h 12"/>
                <a:gd name="T6" fmla="*/ 12 w 14"/>
                <a:gd name="T7" fmla="*/ 0 h 12"/>
                <a:gd name="T8" fmla="*/ 12 w 14"/>
                <a:gd name="T9" fmla="*/ 0 h 12"/>
                <a:gd name="T10" fmla="*/ 13 w 14"/>
                <a:gd name="T11" fmla="*/ 1 h 12"/>
                <a:gd name="T12" fmla="*/ 14 w 14"/>
                <a:gd name="T13" fmla="*/ 4 h 12"/>
                <a:gd name="T14" fmla="*/ 14 w 14"/>
                <a:gd name="T15" fmla="*/ 4 h 12"/>
                <a:gd name="T16" fmla="*/ 13 w 14"/>
                <a:gd name="T17" fmla="*/ 7 h 12"/>
                <a:gd name="T18" fmla="*/ 10 w 14"/>
                <a:gd name="T19" fmla="*/ 10 h 12"/>
                <a:gd name="T20" fmla="*/ 5 w 14"/>
                <a:gd name="T21" fmla="*/ 11 h 12"/>
                <a:gd name="T22" fmla="*/ 2 w 14"/>
                <a:gd name="T23" fmla="*/ 12 h 12"/>
                <a:gd name="T24" fmla="*/ 0 w 14"/>
                <a:gd name="T25" fmla="*/ 11 h 12"/>
                <a:gd name="T26" fmla="*/ 0 w 14"/>
                <a:gd name="T27" fmla="*/ 11 h 12"/>
                <a:gd name="T28" fmla="*/ 5 w 14"/>
                <a:gd name="T29" fmla="*/ 7 h 12"/>
                <a:gd name="T30" fmla="*/ 5 w 14"/>
                <a:gd name="T31"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2">
                  <a:moveTo>
                    <a:pt x="5" y="7"/>
                  </a:moveTo>
                  <a:lnTo>
                    <a:pt x="5" y="7"/>
                  </a:lnTo>
                  <a:lnTo>
                    <a:pt x="8" y="4"/>
                  </a:lnTo>
                  <a:lnTo>
                    <a:pt x="12" y="0"/>
                  </a:lnTo>
                  <a:lnTo>
                    <a:pt x="12" y="0"/>
                  </a:lnTo>
                  <a:lnTo>
                    <a:pt x="13" y="1"/>
                  </a:lnTo>
                  <a:lnTo>
                    <a:pt x="14" y="4"/>
                  </a:lnTo>
                  <a:lnTo>
                    <a:pt x="14" y="4"/>
                  </a:lnTo>
                  <a:lnTo>
                    <a:pt x="13" y="7"/>
                  </a:lnTo>
                  <a:lnTo>
                    <a:pt x="10" y="10"/>
                  </a:lnTo>
                  <a:lnTo>
                    <a:pt x="5" y="11"/>
                  </a:lnTo>
                  <a:lnTo>
                    <a:pt x="2" y="12"/>
                  </a:lnTo>
                  <a:lnTo>
                    <a:pt x="0" y="11"/>
                  </a:lnTo>
                  <a:lnTo>
                    <a:pt x="0" y="11"/>
                  </a:lnTo>
                  <a:lnTo>
                    <a:pt x="5" y="7"/>
                  </a:lnTo>
                  <a:lnTo>
                    <a:pt x="5" y="7"/>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27" name="Freeform 22"/>
            <p:cNvSpPr>
              <a:spLocks/>
            </p:cNvSpPr>
            <p:nvPr/>
          </p:nvSpPr>
          <p:spPr bwMode="auto">
            <a:xfrm>
              <a:off x="5194300" y="2408238"/>
              <a:ext cx="11113" cy="12700"/>
            </a:xfrm>
            <a:custGeom>
              <a:avLst/>
              <a:gdLst>
                <a:gd name="T0" fmla="*/ 7 w 8"/>
                <a:gd name="T1" fmla="*/ 5 h 11"/>
                <a:gd name="T2" fmla="*/ 7 w 8"/>
                <a:gd name="T3" fmla="*/ 5 h 11"/>
                <a:gd name="T4" fmla="*/ 6 w 8"/>
                <a:gd name="T5" fmla="*/ 5 h 11"/>
                <a:gd name="T6" fmla="*/ 6 w 8"/>
                <a:gd name="T7" fmla="*/ 4 h 11"/>
                <a:gd name="T8" fmla="*/ 6 w 8"/>
                <a:gd name="T9" fmla="*/ 0 h 11"/>
                <a:gd name="T10" fmla="*/ 6 w 8"/>
                <a:gd name="T11" fmla="*/ 0 h 11"/>
                <a:gd name="T12" fmla="*/ 2 w 8"/>
                <a:gd name="T13" fmla="*/ 4 h 11"/>
                <a:gd name="T14" fmla="*/ 1 w 8"/>
                <a:gd name="T15" fmla="*/ 6 h 11"/>
                <a:gd name="T16" fmla="*/ 0 w 8"/>
                <a:gd name="T17" fmla="*/ 9 h 11"/>
                <a:gd name="T18" fmla="*/ 0 w 8"/>
                <a:gd name="T19" fmla="*/ 9 h 11"/>
                <a:gd name="T20" fmla="*/ 1 w 8"/>
                <a:gd name="T21" fmla="*/ 10 h 11"/>
                <a:gd name="T22" fmla="*/ 2 w 8"/>
                <a:gd name="T23" fmla="*/ 11 h 11"/>
                <a:gd name="T24" fmla="*/ 2 w 8"/>
                <a:gd name="T25" fmla="*/ 11 h 11"/>
                <a:gd name="T26" fmla="*/ 6 w 8"/>
                <a:gd name="T27" fmla="*/ 10 h 11"/>
                <a:gd name="T28" fmla="*/ 7 w 8"/>
                <a:gd name="T29" fmla="*/ 10 h 11"/>
                <a:gd name="T30" fmla="*/ 7 w 8"/>
                <a:gd name="T31" fmla="*/ 9 h 11"/>
                <a:gd name="T32" fmla="*/ 7 w 8"/>
                <a:gd name="T33" fmla="*/ 9 h 11"/>
                <a:gd name="T34" fmla="*/ 8 w 8"/>
                <a:gd name="T35" fmla="*/ 6 h 11"/>
                <a:gd name="T36" fmla="*/ 7 w 8"/>
                <a:gd name="T37" fmla="*/ 5 h 11"/>
                <a:gd name="T38" fmla="*/ 7 w 8"/>
                <a:gd name="T3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11">
                  <a:moveTo>
                    <a:pt x="7" y="5"/>
                  </a:moveTo>
                  <a:lnTo>
                    <a:pt x="7" y="5"/>
                  </a:lnTo>
                  <a:lnTo>
                    <a:pt x="6" y="5"/>
                  </a:lnTo>
                  <a:lnTo>
                    <a:pt x="6" y="4"/>
                  </a:lnTo>
                  <a:lnTo>
                    <a:pt x="6" y="0"/>
                  </a:lnTo>
                  <a:lnTo>
                    <a:pt x="6" y="0"/>
                  </a:lnTo>
                  <a:lnTo>
                    <a:pt x="2" y="4"/>
                  </a:lnTo>
                  <a:lnTo>
                    <a:pt x="1" y="6"/>
                  </a:lnTo>
                  <a:lnTo>
                    <a:pt x="0" y="9"/>
                  </a:lnTo>
                  <a:lnTo>
                    <a:pt x="0" y="9"/>
                  </a:lnTo>
                  <a:lnTo>
                    <a:pt x="1" y="10"/>
                  </a:lnTo>
                  <a:lnTo>
                    <a:pt x="2" y="11"/>
                  </a:lnTo>
                  <a:lnTo>
                    <a:pt x="2" y="11"/>
                  </a:lnTo>
                  <a:lnTo>
                    <a:pt x="6" y="10"/>
                  </a:lnTo>
                  <a:lnTo>
                    <a:pt x="7" y="10"/>
                  </a:lnTo>
                  <a:lnTo>
                    <a:pt x="7" y="9"/>
                  </a:lnTo>
                  <a:lnTo>
                    <a:pt x="7" y="9"/>
                  </a:lnTo>
                  <a:lnTo>
                    <a:pt x="8" y="6"/>
                  </a:lnTo>
                  <a:lnTo>
                    <a:pt x="7" y="5"/>
                  </a:lnTo>
                  <a:lnTo>
                    <a:pt x="7" y="5"/>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28" name="Freeform 23"/>
            <p:cNvSpPr>
              <a:spLocks/>
            </p:cNvSpPr>
            <p:nvPr/>
          </p:nvSpPr>
          <p:spPr bwMode="auto">
            <a:xfrm>
              <a:off x="5232400" y="2398713"/>
              <a:ext cx="11113" cy="9525"/>
            </a:xfrm>
            <a:custGeom>
              <a:avLst/>
              <a:gdLst>
                <a:gd name="T0" fmla="*/ 4 w 8"/>
                <a:gd name="T1" fmla="*/ 0 h 8"/>
                <a:gd name="T2" fmla="*/ 4 w 8"/>
                <a:gd name="T3" fmla="*/ 0 h 8"/>
                <a:gd name="T4" fmla="*/ 6 w 8"/>
                <a:gd name="T5" fmla="*/ 0 h 8"/>
                <a:gd name="T6" fmla="*/ 8 w 8"/>
                <a:gd name="T7" fmla="*/ 1 h 8"/>
                <a:gd name="T8" fmla="*/ 8 w 8"/>
                <a:gd name="T9" fmla="*/ 1 h 8"/>
                <a:gd name="T10" fmla="*/ 5 w 8"/>
                <a:gd name="T11" fmla="*/ 6 h 8"/>
                <a:gd name="T12" fmla="*/ 1 w 8"/>
                <a:gd name="T13" fmla="*/ 8 h 8"/>
                <a:gd name="T14" fmla="*/ 1 w 8"/>
                <a:gd name="T15" fmla="*/ 8 h 8"/>
                <a:gd name="T16" fmla="*/ 0 w 8"/>
                <a:gd name="T17" fmla="*/ 7 h 8"/>
                <a:gd name="T18" fmla="*/ 0 w 8"/>
                <a:gd name="T19" fmla="*/ 7 h 8"/>
                <a:gd name="T20" fmla="*/ 0 w 8"/>
                <a:gd name="T21" fmla="*/ 7 h 8"/>
                <a:gd name="T22" fmla="*/ 0 w 8"/>
                <a:gd name="T23" fmla="*/ 6 h 8"/>
                <a:gd name="T24" fmla="*/ 1 w 8"/>
                <a:gd name="T25" fmla="*/ 5 h 8"/>
                <a:gd name="T26" fmla="*/ 1 w 8"/>
                <a:gd name="T27" fmla="*/ 5 h 8"/>
                <a:gd name="T28" fmla="*/ 3 w 8"/>
                <a:gd name="T29" fmla="*/ 1 h 8"/>
                <a:gd name="T30" fmla="*/ 3 w 8"/>
                <a:gd name="T31" fmla="*/ 0 h 8"/>
                <a:gd name="T32" fmla="*/ 4 w 8"/>
                <a:gd name="T33" fmla="*/ 0 h 8"/>
                <a:gd name="T34" fmla="*/ 4 w 8"/>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8">
                  <a:moveTo>
                    <a:pt x="4" y="0"/>
                  </a:moveTo>
                  <a:lnTo>
                    <a:pt x="4" y="0"/>
                  </a:lnTo>
                  <a:lnTo>
                    <a:pt x="6" y="0"/>
                  </a:lnTo>
                  <a:lnTo>
                    <a:pt x="8" y="1"/>
                  </a:lnTo>
                  <a:lnTo>
                    <a:pt x="8" y="1"/>
                  </a:lnTo>
                  <a:lnTo>
                    <a:pt x="5" y="6"/>
                  </a:lnTo>
                  <a:lnTo>
                    <a:pt x="1" y="8"/>
                  </a:lnTo>
                  <a:lnTo>
                    <a:pt x="1" y="8"/>
                  </a:lnTo>
                  <a:lnTo>
                    <a:pt x="0" y="7"/>
                  </a:lnTo>
                  <a:lnTo>
                    <a:pt x="0" y="7"/>
                  </a:lnTo>
                  <a:lnTo>
                    <a:pt x="0" y="7"/>
                  </a:lnTo>
                  <a:lnTo>
                    <a:pt x="0" y="6"/>
                  </a:lnTo>
                  <a:lnTo>
                    <a:pt x="1" y="5"/>
                  </a:lnTo>
                  <a:lnTo>
                    <a:pt x="1" y="5"/>
                  </a:lnTo>
                  <a:lnTo>
                    <a:pt x="3" y="1"/>
                  </a:lnTo>
                  <a:lnTo>
                    <a:pt x="3" y="0"/>
                  </a:lnTo>
                  <a:lnTo>
                    <a:pt x="4" y="0"/>
                  </a:lnTo>
                  <a:lnTo>
                    <a:pt x="4" y="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29" name="Freeform 24"/>
            <p:cNvSpPr>
              <a:spLocks/>
            </p:cNvSpPr>
            <p:nvPr/>
          </p:nvSpPr>
          <p:spPr bwMode="auto">
            <a:xfrm>
              <a:off x="5197475" y="2393950"/>
              <a:ext cx="3175" cy="4763"/>
            </a:xfrm>
            <a:custGeom>
              <a:avLst/>
              <a:gdLst>
                <a:gd name="T0" fmla="*/ 2 w 4"/>
                <a:gd name="T1" fmla="*/ 3 h 4"/>
                <a:gd name="T2" fmla="*/ 4 w 4"/>
                <a:gd name="T3" fmla="*/ 1 h 4"/>
                <a:gd name="T4" fmla="*/ 4 w 4"/>
                <a:gd name="T5" fmla="*/ 1 h 4"/>
                <a:gd name="T6" fmla="*/ 2 w 4"/>
                <a:gd name="T7" fmla="*/ 0 h 4"/>
                <a:gd name="T8" fmla="*/ 2 w 4"/>
                <a:gd name="T9" fmla="*/ 0 h 4"/>
                <a:gd name="T10" fmla="*/ 1 w 4"/>
                <a:gd name="T11" fmla="*/ 1 h 4"/>
                <a:gd name="T12" fmla="*/ 0 w 4"/>
                <a:gd name="T13" fmla="*/ 1 h 4"/>
                <a:gd name="T14" fmla="*/ 0 w 4"/>
                <a:gd name="T15" fmla="*/ 4 h 4"/>
                <a:gd name="T16" fmla="*/ 2 w 4"/>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2" y="3"/>
                  </a:moveTo>
                  <a:lnTo>
                    <a:pt x="4" y="1"/>
                  </a:lnTo>
                  <a:lnTo>
                    <a:pt x="4" y="1"/>
                  </a:lnTo>
                  <a:lnTo>
                    <a:pt x="2" y="0"/>
                  </a:lnTo>
                  <a:lnTo>
                    <a:pt x="2" y="0"/>
                  </a:lnTo>
                  <a:lnTo>
                    <a:pt x="1" y="1"/>
                  </a:lnTo>
                  <a:lnTo>
                    <a:pt x="0" y="1"/>
                  </a:lnTo>
                  <a:lnTo>
                    <a:pt x="0" y="4"/>
                  </a:lnTo>
                  <a:lnTo>
                    <a:pt x="2" y="3"/>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30" name="Freeform 25"/>
            <p:cNvSpPr>
              <a:spLocks/>
            </p:cNvSpPr>
            <p:nvPr/>
          </p:nvSpPr>
          <p:spPr bwMode="auto">
            <a:xfrm>
              <a:off x="5205413" y="2395538"/>
              <a:ext cx="7937" cy="9525"/>
            </a:xfrm>
            <a:custGeom>
              <a:avLst/>
              <a:gdLst>
                <a:gd name="T0" fmla="*/ 2 w 4"/>
                <a:gd name="T1" fmla="*/ 1 h 5"/>
                <a:gd name="T2" fmla="*/ 2 w 4"/>
                <a:gd name="T3" fmla="*/ 1 h 5"/>
                <a:gd name="T4" fmla="*/ 3 w 4"/>
                <a:gd name="T5" fmla="*/ 0 h 5"/>
                <a:gd name="T6" fmla="*/ 3 w 4"/>
                <a:gd name="T7" fmla="*/ 0 h 5"/>
                <a:gd name="T8" fmla="*/ 4 w 4"/>
                <a:gd name="T9" fmla="*/ 1 h 5"/>
                <a:gd name="T10" fmla="*/ 4 w 4"/>
                <a:gd name="T11" fmla="*/ 2 h 5"/>
                <a:gd name="T12" fmla="*/ 4 w 4"/>
                <a:gd name="T13" fmla="*/ 2 h 5"/>
                <a:gd name="T14" fmla="*/ 4 w 4"/>
                <a:gd name="T15" fmla="*/ 5 h 5"/>
                <a:gd name="T16" fmla="*/ 4 w 4"/>
                <a:gd name="T17" fmla="*/ 5 h 5"/>
                <a:gd name="T18" fmla="*/ 2 w 4"/>
                <a:gd name="T19" fmla="*/ 5 h 5"/>
                <a:gd name="T20" fmla="*/ 2 w 4"/>
                <a:gd name="T21" fmla="*/ 5 h 5"/>
                <a:gd name="T22" fmla="*/ 0 w 4"/>
                <a:gd name="T23" fmla="*/ 3 h 5"/>
                <a:gd name="T24" fmla="*/ 0 w 4"/>
                <a:gd name="T25" fmla="*/ 2 h 5"/>
                <a:gd name="T26" fmla="*/ 2 w 4"/>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5">
                  <a:moveTo>
                    <a:pt x="2" y="1"/>
                  </a:moveTo>
                  <a:lnTo>
                    <a:pt x="2" y="1"/>
                  </a:lnTo>
                  <a:lnTo>
                    <a:pt x="3" y="0"/>
                  </a:lnTo>
                  <a:lnTo>
                    <a:pt x="3" y="0"/>
                  </a:lnTo>
                  <a:lnTo>
                    <a:pt x="4" y="1"/>
                  </a:lnTo>
                  <a:lnTo>
                    <a:pt x="4" y="2"/>
                  </a:lnTo>
                  <a:lnTo>
                    <a:pt x="4" y="2"/>
                  </a:lnTo>
                  <a:lnTo>
                    <a:pt x="4" y="5"/>
                  </a:lnTo>
                  <a:lnTo>
                    <a:pt x="4" y="5"/>
                  </a:lnTo>
                  <a:lnTo>
                    <a:pt x="2" y="5"/>
                  </a:lnTo>
                  <a:lnTo>
                    <a:pt x="2" y="5"/>
                  </a:lnTo>
                  <a:lnTo>
                    <a:pt x="0" y="3"/>
                  </a:lnTo>
                  <a:lnTo>
                    <a:pt x="0" y="2"/>
                  </a:lnTo>
                  <a:lnTo>
                    <a:pt x="2" y="1"/>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31" name="Freeform 26"/>
            <p:cNvSpPr>
              <a:spLocks/>
            </p:cNvSpPr>
            <p:nvPr/>
          </p:nvSpPr>
          <p:spPr bwMode="auto">
            <a:xfrm>
              <a:off x="5214938" y="2405063"/>
              <a:ext cx="4762" cy="4762"/>
            </a:xfrm>
            <a:custGeom>
              <a:avLst/>
              <a:gdLst>
                <a:gd name="T0" fmla="*/ 0 w 3"/>
                <a:gd name="T1" fmla="*/ 0 h 5"/>
                <a:gd name="T2" fmla="*/ 0 w 3"/>
                <a:gd name="T3" fmla="*/ 0 h 5"/>
                <a:gd name="T4" fmla="*/ 3 w 3"/>
                <a:gd name="T5" fmla="*/ 2 h 5"/>
                <a:gd name="T6" fmla="*/ 3 w 3"/>
                <a:gd name="T7" fmla="*/ 2 h 5"/>
                <a:gd name="T8" fmla="*/ 2 w 3"/>
                <a:gd name="T9" fmla="*/ 3 h 5"/>
                <a:gd name="T10" fmla="*/ 1 w 3"/>
                <a:gd name="T11" fmla="*/ 5 h 5"/>
                <a:gd name="T12" fmla="*/ 1 w 3"/>
                <a:gd name="T13" fmla="*/ 5 h 5"/>
                <a:gd name="T14" fmla="*/ 0 w 3"/>
                <a:gd name="T15" fmla="*/ 3 h 5"/>
                <a:gd name="T16" fmla="*/ 0 w 3"/>
                <a:gd name="T17" fmla="*/ 2 h 5"/>
                <a:gd name="T18" fmla="*/ 0 w 3"/>
                <a:gd name="T19" fmla="*/ 0 h 5"/>
                <a:gd name="T20" fmla="*/ 0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0" y="0"/>
                  </a:moveTo>
                  <a:lnTo>
                    <a:pt x="0" y="0"/>
                  </a:lnTo>
                  <a:lnTo>
                    <a:pt x="3" y="2"/>
                  </a:lnTo>
                  <a:lnTo>
                    <a:pt x="3" y="2"/>
                  </a:lnTo>
                  <a:lnTo>
                    <a:pt x="2" y="3"/>
                  </a:lnTo>
                  <a:lnTo>
                    <a:pt x="1" y="5"/>
                  </a:lnTo>
                  <a:lnTo>
                    <a:pt x="1" y="5"/>
                  </a:lnTo>
                  <a:lnTo>
                    <a:pt x="0" y="3"/>
                  </a:lnTo>
                  <a:lnTo>
                    <a:pt x="0" y="2"/>
                  </a:lnTo>
                  <a:lnTo>
                    <a:pt x="0" y="0"/>
                  </a:lnTo>
                  <a:lnTo>
                    <a:pt x="0" y="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32" name="Freeform 27"/>
            <p:cNvSpPr>
              <a:spLocks/>
            </p:cNvSpPr>
            <p:nvPr/>
          </p:nvSpPr>
          <p:spPr bwMode="auto">
            <a:xfrm>
              <a:off x="5189538" y="2406650"/>
              <a:ext cx="4762" cy="3175"/>
            </a:xfrm>
            <a:custGeom>
              <a:avLst/>
              <a:gdLst>
                <a:gd name="T0" fmla="*/ 4 w 4"/>
                <a:gd name="T1" fmla="*/ 0 h 4"/>
                <a:gd name="T2" fmla="*/ 0 w 4"/>
                <a:gd name="T3" fmla="*/ 0 h 4"/>
                <a:gd name="T4" fmla="*/ 0 w 4"/>
                <a:gd name="T5" fmla="*/ 2 h 4"/>
                <a:gd name="T6" fmla="*/ 0 w 4"/>
                <a:gd name="T7" fmla="*/ 2 h 4"/>
                <a:gd name="T8" fmla="*/ 1 w 4"/>
                <a:gd name="T9" fmla="*/ 4 h 4"/>
                <a:gd name="T10" fmla="*/ 1 w 4"/>
                <a:gd name="T11" fmla="*/ 4 h 4"/>
                <a:gd name="T12" fmla="*/ 4 w 4"/>
                <a:gd name="T13" fmla="*/ 2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lnTo>
                    <a:pt x="0" y="0"/>
                  </a:lnTo>
                  <a:lnTo>
                    <a:pt x="0" y="2"/>
                  </a:lnTo>
                  <a:lnTo>
                    <a:pt x="0" y="2"/>
                  </a:lnTo>
                  <a:lnTo>
                    <a:pt x="1" y="4"/>
                  </a:lnTo>
                  <a:lnTo>
                    <a:pt x="1" y="4"/>
                  </a:lnTo>
                  <a:lnTo>
                    <a:pt x="4" y="2"/>
                  </a:lnTo>
                  <a:lnTo>
                    <a:pt x="4" y="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33" name="Freeform 28"/>
            <p:cNvSpPr>
              <a:spLocks/>
            </p:cNvSpPr>
            <p:nvPr/>
          </p:nvSpPr>
          <p:spPr bwMode="auto">
            <a:xfrm>
              <a:off x="7385050" y="3025775"/>
              <a:ext cx="238125" cy="141288"/>
            </a:xfrm>
            <a:custGeom>
              <a:avLst/>
              <a:gdLst>
                <a:gd name="T0" fmla="*/ 38 w 179"/>
                <a:gd name="T1" fmla="*/ 58 h 108"/>
                <a:gd name="T2" fmla="*/ 59 w 179"/>
                <a:gd name="T3" fmla="*/ 52 h 108"/>
                <a:gd name="T4" fmla="*/ 65 w 179"/>
                <a:gd name="T5" fmla="*/ 49 h 108"/>
                <a:gd name="T6" fmla="*/ 75 w 179"/>
                <a:gd name="T7" fmla="*/ 40 h 108"/>
                <a:gd name="T8" fmla="*/ 81 w 179"/>
                <a:gd name="T9" fmla="*/ 40 h 108"/>
                <a:gd name="T10" fmla="*/ 87 w 179"/>
                <a:gd name="T11" fmla="*/ 43 h 108"/>
                <a:gd name="T12" fmla="*/ 94 w 179"/>
                <a:gd name="T13" fmla="*/ 40 h 108"/>
                <a:gd name="T14" fmla="*/ 110 w 179"/>
                <a:gd name="T15" fmla="*/ 29 h 108"/>
                <a:gd name="T16" fmla="*/ 121 w 179"/>
                <a:gd name="T17" fmla="*/ 22 h 108"/>
                <a:gd name="T18" fmla="*/ 129 w 179"/>
                <a:gd name="T19" fmla="*/ 10 h 108"/>
                <a:gd name="T20" fmla="*/ 133 w 179"/>
                <a:gd name="T21" fmla="*/ 11 h 108"/>
                <a:gd name="T22" fmla="*/ 121 w 179"/>
                <a:gd name="T23" fmla="*/ 29 h 108"/>
                <a:gd name="T24" fmla="*/ 117 w 179"/>
                <a:gd name="T25" fmla="*/ 39 h 108"/>
                <a:gd name="T26" fmla="*/ 122 w 179"/>
                <a:gd name="T27" fmla="*/ 42 h 108"/>
                <a:gd name="T28" fmla="*/ 132 w 179"/>
                <a:gd name="T29" fmla="*/ 38 h 108"/>
                <a:gd name="T30" fmla="*/ 136 w 179"/>
                <a:gd name="T31" fmla="*/ 33 h 108"/>
                <a:gd name="T32" fmla="*/ 144 w 179"/>
                <a:gd name="T33" fmla="*/ 23 h 108"/>
                <a:gd name="T34" fmla="*/ 162 w 179"/>
                <a:gd name="T35" fmla="*/ 15 h 108"/>
                <a:gd name="T36" fmla="*/ 176 w 179"/>
                <a:gd name="T37" fmla="*/ 0 h 108"/>
                <a:gd name="T38" fmla="*/ 179 w 179"/>
                <a:gd name="T39" fmla="*/ 6 h 108"/>
                <a:gd name="T40" fmla="*/ 176 w 179"/>
                <a:gd name="T41" fmla="*/ 10 h 108"/>
                <a:gd name="T42" fmla="*/ 171 w 179"/>
                <a:gd name="T43" fmla="*/ 13 h 108"/>
                <a:gd name="T44" fmla="*/ 154 w 179"/>
                <a:gd name="T45" fmla="*/ 27 h 108"/>
                <a:gd name="T46" fmla="*/ 145 w 179"/>
                <a:gd name="T47" fmla="*/ 37 h 108"/>
                <a:gd name="T48" fmla="*/ 132 w 179"/>
                <a:gd name="T49" fmla="*/ 47 h 108"/>
                <a:gd name="T50" fmla="*/ 116 w 179"/>
                <a:gd name="T51" fmla="*/ 57 h 108"/>
                <a:gd name="T52" fmla="*/ 111 w 179"/>
                <a:gd name="T53" fmla="*/ 55 h 108"/>
                <a:gd name="T54" fmla="*/ 107 w 179"/>
                <a:gd name="T55" fmla="*/ 57 h 108"/>
                <a:gd name="T56" fmla="*/ 97 w 179"/>
                <a:gd name="T57" fmla="*/ 68 h 108"/>
                <a:gd name="T58" fmla="*/ 85 w 179"/>
                <a:gd name="T59" fmla="*/ 74 h 108"/>
                <a:gd name="T60" fmla="*/ 68 w 179"/>
                <a:gd name="T61" fmla="*/ 79 h 108"/>
                <a:gd name="T62" fmla="*/ 58 w 179"/>
                <a:gd name="T63" fmla="*/ 89 h 108"/>
                <a:gd name="T64" fmla="*/ 47 w 179"/>
                <a:gd name="T65" fmla="*/ 91 h 108"/>
                <a:gd name="T66" fmla="*/ 39 w 179"/>
                <a:gd name="T67" fmla="*/ 96 h 108"/>
                <a:gd name="T68" fmla="*/ 28 w 179"/>
                <a:gd name="T69" fmla="*/ 105 h 108"/>
                <a:gd name="T70" fmla="*/ 22 w 179"/>
                <a:gd name="T71" fmla="*/ 102 h 108"/>
                <a:gd name="T72" fmla="*/ 17 w 179"/>
                <a:gd name="T73" fmla="*/ 100 h 108"/>
                <a:gd name="T74" fmla="*/ 7 w 179"/>
                <a:gd name="T75" fmla="*/ 105 h 108"/>
                <a:gd name="T76" fmla="*/ 2 w 179"/>
                <a:gd name="T77" fmla="*/ 106 h 108"/>
                <a:gd name="T78" fmla="*/ 0 w 179"/>
                <a:gd name="T79" fmla="*/ 101 h 108"/>
                <a:gd name="T80" fmla="*/ 6 w 179"/>
                <a:gd name="T81" fmla="*/ 86 h 108"/>
                <a:gd name="T82" fmla="*/ 12 w 179"/>
                <a:gd name="T83" fmla="*/ 74 h 108"/>
                <a:gd name="T84" fmla="*/ 21 w 179"/>
                <a:gd name="T85" fmla="*/ 61 h 108"/>
                <a:gd name="T86" fmla="*/ 27 w 179"/>
                <a:gd name="T87" fmla="*/ 60 h 108"/>
                <a:gd name="T88" fmla="*/ 33 w 179"/>
                <a:gd name="T89" fmla="*/ 6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9" h="108">
                  <a:moveTo>
                    <a:pt x="33" y="63"/>
                  </a:moveTo>
                  <a:lnTo>
                    <a:pt x="33" y="63"/>
                  </a:lnTo>
                  <a:lnTo>
                    <a:pt x="38" y="58"/>
                  </a:lnTo>
                  <a:lnTo>
                    <a:pt x="44" y="55"/>
                  </a:lnTo>
                  <a:lnTo>
                    <a:pt x="52" y="53"/>
                  </a:lnTo>
                  <a:lnTo>
                    <a:pt x="59" y="52"/>
                  </a:lnTo>
                  <a:lnTo>
                    <a:pt x="59" y="52"/>
                  </a:lnTo>
                  <a:lnTo>
                    <a:pt x="63" y="52"/>
                  </a:lnTo>
                  <a:lnTo>
                    <a:pt x="65" y="49"/>
                  </a:lnTo>
                  <a:lnTo>
                    <a:pt x="69" y="45"/>
                  </a:lnTo>
                  <a:lnTo>
                    <a:pt x="73" y="42"/>
                  </a:lnTo>
                  <a:lnTo>
                    <a:pt x="75" y="40"/>
                  </a:lnTo>
                  <a:lnTo>
                    <a:pt x="79" y="40"/>
                  </a:lnTo>
                  <a:lnTo>
                    <a:pt x="79" y="40"/>
                  </a:lnTo>
                  <a:lnTo>
                    <a:pt x="81" y="40"/>
                  </a:lnTo>
                  <a:lnTo>
                    <a:pt x="82" y="42"/>
                  </a:lnTo>
                  <a:lnTo>
                    <a:pt x="85" y="43"/>
                  </a:lnTo>
                  <a:lnTo>
                    <a:pt x="87" y="43"/>
                  </a:lnTo>
                  <a:lnTo>
                    <a:pt x="87" y="43"/>
                  </a:lnTo>
                  <a:lnTo>
                    <a:pt x="91" y="43"/>
                  </a:lnTo>
                  <a:lnTo>
                    <a:pt x="94" y="40"/>
                  </a:lnTo>
                  <a:lnTo>
                    <a:pt x="99" y="37"/>
                  </a:lnTo>
                  <a:lnTo>
                    <a:pt x="99" y="37"/>
                  </a:lnTo>
                  <a:lnTo>
                    <a:pt x="110" y="29"/>
                  </a:lnTo>
                  <a:lnTo>
                    <a:pt x="116" y="27"/>
                  </a:lnTo>
                  <a:lnTo>
                    <a:pt x="121" y="22"/>
                  </a:lnTo>
                  <a:lnTo>
                    <a:pt x="121" y="22"/>
                  </a:lnTo>
                  <a:lnTo>
                    <a:pt x="124" y="18"/>
                  </a:lnTo>
                  <a:lnTo>
                    <a:pt x="127" y="13"/>
                  </a:lnTo>
                  <a:lnTo>
                    <a:pt x="129" y="10"/>
                  </a:lnTo>
                  <a:lnTo>
                    <a:pt x="134" y="6"/>
                  </a:lnTo>
                  <a:lnTo>
                    <a:pt x="134" y="6"/>
                  </a:lnTo>
                  <a:lnTo>
                    <a:pt x="133" y="11"/>
                  </a:lnTo>
                  <a:lnTo>
                    <a:pt x="131" y="15"/>
                  </a:lnTo>
                  <a:lnTo>
                    <a:pt x="126" y="22"/>
                  </a:lnTo>
                  <a:lnTo>
                    <a:pt x="121" y="29"/>
                  </a:lnTo>
                  <a:lnTo>
                    <a:pt x="120" y="34"/>
                  </a:lnTo>
                  <a:lnTo>
                    <a:pt x="117" y="39"/>
                  </a:lnTo>
                  <a:lnTo>
                    <a:pt x="117" y="39"/>
                  </a:lnTo>
                  <a:lnTo>
                    <a:pt x="120" y="40"/>
                  </a:lnTo>
                  <a:lnTo>
                    <a:pt x="122" y="42"/>
                  </a:lnTo>
                  <a:lnTo>
                    <a:pt x="122" y="42"/>
                  </a:lnTo>
                  <a:lnTo>
                    <a:pt x="126" y="40"/>
                  </a:lnTo>
                  <a:lnTo>
                    <a:pt x="128" y="39"/>
                  </a:lnTo>
                  <a:lnTo>
                    <a:pt x="132" y="38"/>
                  </a:lnTo>
                  <a:lnTo>
                    <a:pt x="136" y="37"/>
                  </a:lnTo>
                  <a:lnTo>
                    <a:pt x="136" y="37"/>
                  </a:lnTo>
                  <a:lnTo>
                    <a:pt x="136" y="33"/>
                  </a:lnTo>
                  <a:lnTo>
                    <a:pt x="138" y="29"/>
                  </a:lnTo>
                  <a:lnTo>
                    <a:pt x="141" y="26"/>
                  </a:lnTo>
                  <a:lnTo>
                    <a:pt x="144" y="23"/>
                  </a:lnTo>
                  <a:lnTo>
                    <a:pt x="152" y="18"/>
                  </a:lnTo>
                  <a:lnTo>
                    <a:pt x="162" y="15"/>
                  </a:lnTo>
                  <a:lnTo>
                    <a:pt x="162" y="15"/>
                  </a:lnTo>
                  <a:lnTo>
                    <a:pt x="165" y="12"/>
                  </a:lnTo>
                  <a:lnTo>
                    <a:pt x="169" y="8"/>
                  </a:lnTo>
                  <a:lnTo>
                    <a:pt x="176" y="0"/>
                  </a:lnTo>
                  <a:lnTo>
                    <a:pt x="176" y="0"/>
                  </a:lnTo>
                  <a:lnTo>
                    <a:pt x="178" y="2"/>
                  </a:lnTo>
                  <a:lnTo>
                    <a:pt x="179" y="6"/>
                  </a:lnTo>
                  <a:lnTo>
                    <a:pt x="179" y="6"/>
                  </a:lnTo>
                  <a:lnTo>
                    <a:pt x="178" y="8"/>
                  </a:lnTo>
                  <a:lnTo>
                    <a:pt x="176" y="10"/>
                  </a:lnTo>
                  <a:lnTo>
                    <a:pt x="174" y="12"/>
                  </a:lnTo>
                  <a:lnTo>
                    <a:pt x="171" y="13"/>
                  </a:lnTo>
                  <a:lnTo>
                    <a:pt x="171" y="13"/>
                  </a:lnTo>
                  <a:lnTo>
                    <a:pt x="165" y="19"/>
                  </a:lnTo>
                  <a:lnTo>
                    <a:pt x="160" y="23"/>
                  </a:lnTo>
                  <a:lnTo>
                    <a:pt x="154" y="27"/>
                  </a:lnTo>
                  <a:lnTo>
                    <a:pt x="149" y="32"/>
                  </a:lnTo>
                  <a:lnTo>
                    <a:pt x="149" y="32"/>
                  </a:lnTo>
                  <a:lnTo>
                    <a:pt x="145" y="37"/>
                  </a:lnTo>
                  <a:lnTo>
                    <a:pt x="141" y="39"/>
                  </a:lnTo>
                  <a:lnTo>
                    <a:pt x="132" y="47"/>
                  </a:lnTo>
                  <a:lnTo>
                    <a:pt x="132" y="47"/>
                  </a:lnTo>
                  <a:lnTo>
                    <a:pt x="124" y="53"/>
                  </a:lnTo>
                  <a:lnTo>
                    <a:pt x="121" y="57"/>
                  </a:lnTo>
                  <a:lnTo>
                    <a:pt x="116" y="57"/>
                  </a:lnTo>
                  <a:lnTo>
                    <a:pt x="116" y="57"/>
                  </a:lnTo>
                  <a:lnTo>
                    <a:pt x="113" y="57"/>
                  </a:lnTo>
                  <a:lnTo>
                    <a:pt x="111" y="55"/>
                  </a:lnTo>
                  <a:lnTo>
                    <a:pt x="111" y="55"/>
                  </a:lnTo>
                  <a:lnTo>
                    <a:pt x="108" y="55"/>
                  </a:lnTo>
                  <a:lnTo>
                    <a:pt x="107" y="57"/>
                  </a:lnTo>
                  <a:lnTo>
                    <a:pt x="103" y="60"/>
                  </a:lnTo>
                  <a:lnTo>
                    <a:pt x="101" y="64"/>
                  </a:lnTo>
                  <a:lnTo>
                    <a:pt x="97" y="68"/>
                  </a:lnTo>
                  <a:lnTo>
                    <a:pt x="97" y="68"/>
                  </a:lnTo>
                  <a:lnTo>
                    <a:pt x="91" y="71"/>
                  </a:lnTo>
                  <a:lnTo>
                    <a:pt x="85" y="74"/>
                  </a:lnTo>
                  <a:lnTo>
                    <a:pt x="71" y="76"/>
                  </a:lnTo>
                  <a:lnTo>
                    <a:pt x="71" y="76"/>
                  </a:lnTo>
                  <a:lnTo>
                    <a:pt x="68" y="79"/>
                  </a:lnTo>
                  <a:lnTo>
                    <a:pt x="64" y="82"/>
                  </a:lnTo>
                  <a:lnTo>
                    <a:pt x="58" y="89"/>
                  </a:lnTo>
                  <a:lnTo>
                    <a:pt x="58" y="89"/>
                  </a:lnTo>
                  <a:lnTo>
                    <a:pt x="55" y="90"/>
                  </a:lnTo>
                  <a:lnTo>
                    <a:pt x="50" y="91"/>
                  </a:lnTo>
                  <a:lnTo>
                    <a:pt x="47" y="91"/>
                  </a:lnTo>
                  <a:lnTo>
                    <a:pt x="43" y="92"/>
                  </a:lnTo>
                  <a:lnTo>
                    <a:pt x="43" y="92"/>
                  </a:lnTo>
                  <a:lnTo>
                    <a:pt x="39" y="96"/>
                  </a:lnTo>
                  <a:lnTo>
                    <a:pt x="37" y="100"/>
                  </a:lnTo>
                  <a:lnTo>
                    <a:pt x="33" y="103"/>
                  </a:lnTo>
                  <a:lnTo>
                    <a:pt x="28" y="105"/>
                  </a:lnTo>
                  <a:lnTo>
                    <a:pt x="28" y="105"/>
                  </a:lnTo>
                  <a:lnTo>
                    <a:pt x="24" y="103"/>
                  </a:lnTo>
                  <a:lnTo>
                    <a:pt x="22" y="102"/>
                  </a:lnTo>
                  <a:lnTo>
                    <a:pt x="19" y="100"/>
                  </a:lnTo>
                  <a:lnTo>
                    <a:pt x="17" y="100"/>
                  </a:lnTo>
                  <a:lnTo>
                    <a:pt x="17" y="100"/>
                  </a:lnTo>
                  <a:lnTo>
                    <a:pt x="13" y="100"/>
                  </a:lnTo>
                  <a:lnTo>
                    <a:pt x="10" y="102"/>
                  </a:lnTo>
                  <a:lnTo>
                    <a:pt x="7" y="105"/>
                  </a:lnTo>
                  <a:lnTo>
                    <a:pt x="6" y="108"/>
                  </a:lnTo>
                  <a:lnTo>
                    <a:pt x="6" y="108"/>
                  </a:lnTo>
                  <a:lnTo>
                    <a:pt x="2" y="106"/>
                  </a:lnTo>
                  <a:lnTo>
                    <a:pt x="1" y="103"/>
                  </a:lnTo>
                  <a:lnTo>
                    <a:pt x="0" y="101"/>
                  </a:lnTo>
                  <a:lnTo>
                    <a:pt x="0" y="101"/>
                  </a:lnTo>
                  <a:lnTo>
                    <a:pt x="1" y="96"/>
                  </a:lnTo>
                  <a:lnTo>
                    <a:pt x="3" y="91"/>
                  </a:lnTo>
                  <a:lnTo>
                    <a:pt x="6" y="86"/>
                  </a:lnTo>
                  <a:lnTo>
                    <a:pt x="8" y="80"/>
                  </a:lnTo>
                  <a:lnTo>
                    <a:pt x="8" y="80"/>
                  </a:lnTo>
                  <a:lnTo>
                    <a:pt x="12" y="74"/>
                  </a:lnTo>
                  <a:lnTo>
                    <a:pt x="16" y="66"/>
                  </a:lnTo>
                  <a:lnTo>
                    <a:pt x="18" y="64"/>
                  </a:lnTo>
                  <a:lnTo>
                    <a:pt x="21" y="61"/>
                  </a:lnTo>
                  <a:lnTo>
                    <a:pt x="23" y="60"/>
                  </a:lnTo>
                  <a:lnTo>
                    <a:pt x="27" y="60"/>
                  </a:lnTo>
                  <a:lnTo>
                    <a:pt x="27" y="60"/>
                  </a:lnTo>
                  <a:lnTo>
                    <a:pt x="29" y="61"/>
                  </a:lnTo>
                  <a:lnTo>
                    <a:pt x="31" y="63"/>
                  </a:lnTo>
                  <a:lnTo>
                    <a:pt x="33" y="63"/>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34" name="Freeform 29"/>
            <p:cNvSpPr>
              <a:spLocks/>
            </p:cNvSpPr>
            <p:nvPr/>
          </p:nvSpPr>
          <p:spPr bwMode="auto">
            <a:xfrm>
              <a:off x="6746875" y="4740275"/>
              <a:ext cx="11113" cy="26988"/>
            </a:xfrm>
            <a:custGeom>
              <a:avLst/>
              <a:gdLst>
                <a:gd name="T0" fmla="*/ 0 w 8"/>
                <a:gd name="T1" fmla="*/ 0 h 20"/>
                <a:gd name="T2" fmla="*/ 0 w 8"/>
                <a:gd name="T3" fmla="*/ 0 h 20"/>
                <a:gd name="T4" fmla="*/ 8 w 8"/>
                <a:gd name="T5" fmla="*/ 0 h 20"/>
                <a:gd name="T6" fmla="*/ 8 w 8"/>
                <a:gd name="T7" fmla="*/ 6 h 20"/>
                <a:gd name="T8" fmla="*/ 8 w 8"/>
                <a:gd name="T9" fmla="*/ 6 h 20"/>
                <a:gd name="T10" fmla="*/ 7 w 8"/>
                <a:gd name="T11" fmla="*/ 13 h 20"/>
                <a:gd name="T12" fmla="*/ 4 w 8"/>
                <a:gd name="T13" fmla="*/ 16 h 20"/>
                <a:gd name="T14" fmla="*/ 2 w 8"/>
                <a:gd name="T15" fmla="*/ 20 h 20"/>
                <a:gd name="T16" fmla="*/ 2 w 8"/>
                <a:gd name="T17" fmla="*/ 20 h 20"/>
                <a:gd name="T18" fmla="*/ 0 w 8"/>
                <a:gd name="T19" fmla="*/ 10 h 20"/>
                <a:gd name="T20" fmla="*/ 0 w 8"/>
                <a:gd name="T21" fmla="*/ 0 h 20"/>
                <a:gd name="T22" fmla="*/ 0 w 8"/>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0">
                  <a:moveTo>
                    <a:pt x="0" y="0"/>
                  </a:moveTo>
                  <a:lnTo>
                    <a:pt x="0" y="0"/>
                  </a:lnTo>
                  <a:lnTo>
                    <a:pt x="8" y="0"/>
                  </a:lnTo>
                  <a:lnTo>
                    <a:pt x="8" y="6"/>
                  </a:lnTo>
                  <a:lnTo>
                    <a:pt x="8" y="6"/>
                  </a:lnTo>
                  <a:lnTo>
                    <a:pt x="7" y="13"/>
                  </a:lnTo>
                  <a:lnTo>
                    <a:pt x="4" y="16"/>
                  </a:lnTo>
                  <a:lnTo>
                    <a:pt x="2" y="20"/>
                  </a:lnTo>
                  <a:lnTo>
                    <a:pt x="2" y="20"/>
                  </a:lnTo>
                  <a:lnTo>
                    <a:pt x="0" y="10"/>
                  </a:lnTo>
                  <a:lnTo>
                    <a:pt x="0" y="0"/>
                  </a:lnTo>
                  <a:lnTo>
                    <a:pt x="0" y="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35" name="Freeform 30"/>
            <p:cNvSpPr>
              <a:spLocks/>
            </p:cNvSpPr>
            <p:nvPr/>
          </p:nvSpPr>
          <p:spPr bwMode="auto">
            <a:xfrm>
              <a:off x="6691313" y="4873625"/>
              <a:ext cx="17462" cy="25400"/>
            </a:xfrm>
            <a:custGeom>
              <a:avLst/>
              <a:gdLst>
                <a:gd name="T0" fmla="*/ 0 w 12"/>
                <a:gd name="T1" fmla="*/ 8 h 20"/>
                <a:gd name="T2" fmla="*/ 0 w 12"/>
                <a:gd name="T3" fmla="*/ 8 h 20"/>
                <a:gd name="T4" fmla="*/ 5 w 12"/>
                <a:gd name="T5" fmla="*/ 2 h 20"/>
                <a:gd name="T6" fmla="*/ 9 w 12"/>
                <a:gd name="T7" fmla="*/ 0 h 20"/>
                <a:gd name="T8" fmla="*/ 10 w 12"/>
                <a:gd name="T9" fmla="*/ 0 h 20"/>
                <a:gd name="T10" fmla="*/ 12 w 12"/>
                <a:gd name="T11" fmla="*/ 2 h 20"/>
                <a:gd name="T12" fmla="*/ 12 w 12"/>
                <a:gd name="T13" fmla="*/ 2 h 20"/>
                <a:gd name="T14" fmla="*/ 8 w 12"/>
                <a:gd name="T15" fmla="*/ 12 h 20"/>
                <a:gd name="T16" fmla="*/ 3 w 12"/>
                <a:gd name="T17" fmla="*/ 20 h 20"/>
                <a:gd name="T18" fmla="*/ 3 w 12"/>
                <a:gd name="T19" fmla="*/ 20 h 20"/>
                <a:gd name="T20" fmla="*/ 2 w 12"/>
                <a:gd name="T21" fmla="*/ 14 h 20"/>
                <a:gd name="T22" fmla="*/ 0 w 12"/>
                <a:gd name="T23" fmla="*/ 8 h 20"/>
                <a:gd name="T24" fmla="*/ 0 w 12"/>
                <a:gd name="T2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20">
                  <a:moveTo>
                    <a:pt x="0" y="8"/>
                  </a:moveTo>
                  <a:lnTo>
                    <a:pt x="0" y="8"/>
                  </a:lnTo>
                  <a:lnTo>
                    <a:pt x="5" y="2"/>
                  </a:lnTo>
                  <a:lnTo>
                    <a:pt x="9" y="0"/>
                  </a:lnTo>
                  <a:lnTo>
                    <a:pt x="10" y="0"/>
                  </a:lnTo>
                  <a:lnTo>
                    <a:pt x="12" y="2"/>
                  </a:lnTo>
                  <a:lnTo>
                    <a:pt x="12" y="2"/>
                  </a:lnTo>
                  <a:lnTo>
                    <a:pt x="8" y="12"/>
                  </a:lnTo>
                  <a:lnTo>
                    <a:pt x="3" y="20"/>
                  </a:lnTo>
                  <a:lnTo>
                    <a:pt x="3" y="20"/>
                  </a:lnTo>
                  <a:lnTo>
                    <a:pt x="2" y="14"/>
                  </a:lnTo>
                  <a:lnTo>
                    <a:pt x="0" y="8"/>
                  </a:lnTo>
                  <a:lnTo>
                    <a:pt x="0" y="8"/>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36" name="Freeform 31"/>
            <p:cNvSpPr>
              <a:spLocks/>
            </p:cNvSpPr>
            <p:nvPr/>
          </p:nvSpPr>
          <p:spPr bwMode="auto">
            <a:xfrm>
              <a:off x="6688138" y="4914900"/>
              <a:ext cx="14287" cy="28575"/>
            </a:xfrm>
            <a:custGeom>
              <a:avLst/>
              <a:gdLst>
                <a:gd name="T0" fmla="*/ 0 w 10"/>
                <a:gd name="T1" fmla="*/ 8 h 21"/>
                <a:gd name="T2" fmla="*/ 0 w 10"/>
                <a:gd name="T3" fmla="*/ 8 h 21"/>
                <a:gd name="T4" fmla="*/ 0 w 10"/>
                <a:gd name="T5" fmla="*/ 12 h 21"/>
                <a:gd name="T6" fmla="*/ 2 w 10"/>
                <a:gd name="T7" fmla="*/ 16 h 21"/>
                <a:gd name="T8" fmla="*/ 6 w 10"/>
                <a:gd name="T9" fmla="*/ 21 h 21"/>
                <a:gd name="T10" fmla="*/ 6 w 10"/>
                <a:gd name="T11" fmla="*/ 21 h 21"/>
                <a:gd name="T12" fmla="*/ 7 w 10"/>
                <a:gd name="T13" fmla="*/ 9 h 21"/>
                <a:gd name="T14" fmla="*/ 10 w 10"/>
                <a:gd name="T15" fmla="*/ 0 h 21"/>
                <a:gd name="T16" fmla="*/ 10 w 10"/>
                <a:gd name="T17" fmla="*/ 0 h 21"/>
                <a:gd name="T18" fmla="*/ 6 w 10"/>
                <a:gd name="T19" fmla="*/ 0 h 21"/>
                <a:gd name="T20" fmla="*/ 2 w 10"/>
                <a:gd name="T21" fmla="*/ 2 h 21"/>
                <a:gd name="T22" fmla="*/ 1 w 10"/>
                <a:gd name="T23" fmla="*/ 4 h 21"/>
                <a:gd name="T24" fmla="*/ 0 w 10"/>
                <a:gd name="T25" fmla="*/ 8 h 21"/>
                <a:gd name="T26" fmla="*/ 0 w 10"/>
                <a:gd name="T27"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21">
                  <a:moveTo>
                    <a:pt x="0" y="8"/>
                  </a:moveTo>
                  <a:lnTo>
                    <a:pt x="0" y="8"/>
                  </a:lnTo>
                  <a:lnTo>
                    <a:pt x="0" y="12"/>
                  </a:lnTo>
                  <a:lnTo>
                    <a:pt x="2" y="16"/>
                  </a:lnTo>
                  <a:lnTo>
                    <a:pt x="6" y="21"/>
                  </a:lnTo>
                  <a:lnTo>
                    <a:pt x="6" y="21"/>
                  </a:lnTo>
                  <a:lnTo>
                    <a:pt x="7" y="9"/>
                  </a:lnTo>
                  <a:lnTo>
                    <a:pt x="10" y="0"/>
                  </a:lnTo>
                  <a:lnTo>
                    <a:pt x="10" y="0"/>
                  </a:lnTo>
                  <a:lnTo>
                    <a:pt x="6" y="0"/>
                  </a:lnTo>
                  <a:lnTo>
                    <a:pt x="2" y="2"/>
                  </a:lnTo>
                  <a:lnTo>
                    <a:pt x="1" y="4"/>
                  </a:lnTo>
                  <a:lnTo>
                    <a:pt x="0" y="8"/>
                  </a:lnTo>
                  <a:lnTo>
                    <a:pt x="0" y="8"/>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37" name="Freeform 32"/>
            <p:cNvSpPr>
              <a:spLocks/>
            </p:cNvSpPr>
            <p:nvPr/>
          </p:nvSpPr>
          <p:spPr bwMode="auto">
            <a:xfrm>
              <a:off x="6945313" y="5895975"/>
              <a:ext cx="26987" cy="47625"/>
            </a:xfrm>
            <a:custGeom>
              <a:avLst/>
              <a:gdLst>
                <a:gd name="T0" fmla="*/ 8 w 21"/>
                <a:gd name="T1" fmla="*/ 11 h 36"/>
                <a:gd name="T2" fmla="*/ 8 w 21"/>
                <a:gd name="T3" fmla="*/ 11 h 36"/>
                <a:gd name="T4" fmla="*/ 12 w 21"/>
                <a:gd name="T5" fmla="*/ 6 h 36"/>
                <a:gd name="T6" fmla="*/ 14 w 21"/>
                <a:gd name="T7" fmla="*/ 0 h 36"/>
                <a:gd name="T8" fmla="*/ 14 w 21"/>
                <a:gd name="T9" fmla="*/ 0 h 36"/>
                <a:gd name="T10" fmla="*/ 18 w 21"/>
                <a:gd name="T11" fmla="*/ 1 h 36"/>
                <a:gd name="T12" fmla="*/ 21 w 21"/>
                <a:gd name="T13" fmla="*/ 3 h 36"/>
                <a:gd name="T14" fmla="*/ 21 w 21"/>
                <a:gd name="T15" fmla="*/ 4 h 36"/>
                <a:gd name="T16" fmla="*/ 21 w 21"/>
                <a:gd name="T17" fmla="*/ 4 h 36"/>
                <a:gd name="T18" fmla="*/ 19 w 21"/>
                <a:gd name="T19" fmla="*/ 8 h 36"/>
                <a:gd name="T20" fmla="*/ 17 w 21"/>
                <a:gd name="T21" fmla="*/ 10 h 36"/>
                <a:gd name="T22" fmla="*/ 14 w 21"/>
                <a:gd name="T23" fmla="*/ 13 h 36"/>
                <a:gd name="T24" fmla="*/ 13 w 21"/>
                <a:gd name="T25" fmla="*/ 15 h 36"/>
                <a:gd name="T26" fmla="*/ 13 w 21"/>
                <a:gd name="T27" fmla="*/ 15 h 36"/>
                <a:gd name="T28" fmla="*/ 8 w 21"/>
                <a:gd name="T29" fmla="*/ 25 h 36"/>
                <a:gd name="T30" fmla="*/ 7 w 21"/>
                <a:gd name="T31" fmla="*/ 30 h 36"/>
                <a:gd name="T32" fmla="*/ 4 w 21"/>
                <a:gd name="T33" fmla="*/ 36 h 36"/>
                <a:gd name="T34" fmla="*/ 4 w 21"/>
                <a:gd name="T35" fmla="*/ 36 h 36"/>
                <a:gd name="T36" fmla="*/ 1 w 21"/>
                <a:gd name="T37" fmla="*/ 35 h 36"/>
                <a:gd name="T38" fmla="*/ 1 w 21"/>
                <a:gd name="T39" fmla="*/ 34 h 36"/>
                <a:gd name="T40" fmla="*/ 0 w 21"/>
                <a:gd name="T41" fmla="*/ 32 h 36"/>
                <a:gd name="T42" fmla="*/ 0 w 21"/>
                <a:gd name="T43" fmla="*/ 32 h 36"/>
                <a:gd name="T44" fmla="*/ 1 w 21"/>
                <a:gd name="T45" fmla="*/ 30 h 36"/>
                <a:gd name="T46" fmla="*/ 2 w 21"/>
                <a:gd name="T47" fmla="*/ 27 h 36"/>
                <a:gd name="T48" fmla="*/ 6 w 21"/>
                <a:gd name="T49" fmla="*/ 25 h 36"/>
                <a:gd name="T50" fmla="*/ 9 w 21"/>
                <a:gd name="T51" fmla="*/ 21 h 36"/>
                <a:gd name="T52" fmla="*/ 11 w 21"/>
                <a:gd name="T53" fmla="*/ 19 h 36"/>
                <a:gd name="T54" fmla="*/ 11 w 21"/>
                <a:gd name="T55" fmla="*/ 16 h 36"/>
                <a:gd name="T56" fmla="*/ 11 w 21"/>
                <a:gd name="T57" fmla="*/ 16 h 36"/>
                <a:gd name="T58" fmla="*/ 9 w 21"/>
                <a:gd name="T59" fmla="*/ 14 h 36"/>
                <a:gd name="T60" fmla="*/ 8 w 21"/>
                <a:gd name="T61" fmla="*/ 11 h 36"/>
                <a:gd name="T62" fmla="*/ 8 w 21"/>
                <a:gd name="T63"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 h="36">
                  <a:moveTo>
                    <a:pt x="8" y="11"/>
                  </a:moveTo>
                  <a:lnTo>
                    <a:pt x="8" y="11"/>
                  </a:lnTo>
                  <a:lnTo>
                    <a:pt x="12" y="6"/>
                  </a:lnTo>
                  <a:lnTo>
                    <a:pt x="14" y="0"/>
                  </a:lnTo>
                  <a:lnTo>
                    <a:pt x="14" y="0"/>
                  </a:lnTo>
                  <a:lnTo>
                    <a:pt x="18" y="1"/>
                  </a:lnTo>
                  <a:lnTo>
                    <a:pt x="21" y="3"/>
                  </a:lnTo>
                  <a:lnTo>
                    <a:pt x="21" y="4"/>
                  </a:lnTo>
                  <a:lnTo>
                    <a:pt x="21" y="4"/>
                  </a:lnTo>
                  <a:lnTo>
                    <a:pt x="19" y="8"/>
                  </a:lnTo>
                  <a:lnTo>
                    <a:pt x="17" y="10"/>
                  </a:lnTo>
                  <a:lnTo>
                    <a:pt x="14" y="13"/>
                  </a:lnTo>
                  <a:lnTo>
                    <a:pt x="13" y="15"/>
                  </a:lnTo>
                  <a:lnTo>
                    <a:pt x="13" y="15"/>
                  </a:lnTo>
                  <a:lnTo>
                    <a:pt x="8" y="25"/>
                  </a:lnTo>
                  <a:lnTo>
                    <a:pt x="7" y="30"/>
                  </a:lnTo>
                  <a:lnTo>
                    <a:pt x="4" y="36"/>
                  </a:lnTo>
                  <a:lnTo>
                    <a:pt x="4" y="36"/>
                  </a:lnTo>
                  <a:lnTo>
                    <a:pt x="1" y="35"/>
                  </a:lnTo>
                  <a:lnTo>
                    <a:pt x="1" y="34"/>
                  </a:lnTo>
                  <a:lnTo>
                    <a:pt x="0" y="32"/>
                  </a:lnTo>
                  <a:lnTo>
                    <a:pt x="0" y="32"/>
                  </a:lnTo>
                  <a:lnTo>
                    <a:pt x="1" y="30"/>
                  </a:lnTo>
                  <a:lnTo>
                    <a:pt x="2" y="27"/>
                  </a:lnTo>
                  <a:lnTo>
                    <a:pt x="6" y="25"/>
                  </a:lnTo>
                  <a:lnTo>
                    <a:pt x="9" y="21"/>
                  </a:lnTo>
                  <a:lnTo>
                    <a:pt x="11" y="19"/>
                  </a:lnTo>
                  <a:lnTo>
                    <a:pt x="11" y="16"/>
                  </a:lnTo>
                  <a:lnTo>
                    <a:pt x="11" y="16"/>
                  </a:lnTo>
                  <a:lnTo>
                    <a:pt x="9" y="14"/>
                  </a:lnTo>
                  <a:lnTo>
                    <a:pt x="8" y="11"/>
                  </a:lnTo>
                  <a:lnTo>
                    <a:pt x="8" y="11"/>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38" name="Freeform 33"/>
            <p:cNvSpPr>
              <a:spLocks/>
            </p:cNvSpPr>
            <p:nvPr/>
          </p:nvSpPr>
          <p:spPr bwMode="auto">
            <a:xfrm>
              <a:off x="5154613" y="5303838"/>
              <a:ext cx="46037" cy="25400"/>
            </a:xfrm>
            <a:custGeom>
              <a:avLst/>
              <a:gdLst>
                <a:gd name="T0" fmla="*/ 33 w 36"/>
                <a:gd name="T1" fmla="*/ 0 h 19"/>
                <a:gd name="T2" fmla="*/ 33 w 36"/>
                <a:gd name="T3" fmla="*/ 0 h 19"/>
                <a:gd name="T4" fmla="*/ 36 w 36"/>
                <a:gd name="T5" fmla="*/ 9 h 19"/>
                <a:gd name="T6" fmla="*/ 36 w 36"/>
                <a:gd name="T7" fmla="*/ 9 h 19"/>
                <a:gd name="T8" fmla="*/ 32 w 36"/>
                <a:gd name="T9" fmla="*/ 11 h 19"/>
                <a:gd name="T10" fmla="*/ 28 w 36"/>
                <a:gd name="T11" fmla="*/ 15 h 19"/>
                <a:gd name="T12" fmla="*/ 25 w 36"/>
                <a:gd name="T13" fmla="*/ 18 h 19"/>
                <a:gd name="T14" fmla="*/ 21 w 36"/>
                <a:gd name="T15" fmla="*/ 19 h 19"/>
                <a:gd name="T16" fmla="*/ 21 w 36"/>
                <a:gd name="T17" fmla="*/ 19 h 19"/>
                <a:gd name="T18" fmla="*/ 18 w 36"/>
                <a:gd name="T19" fmla="*/ 18 h 19"/>
                <a:gd name="T20" fmla="*/ 17 w 36"/>
                <a:gd name="T21" fmla="*/ 16 h 19"/>
                <a:gd name="T22" fmla="*/ 16 w 36"/>
                <a:gd name="T23" fmla="*/ 13 h 19"/>
                <a:gd name="T24" fmla="*/ 16 w 36"/>
                <a:gd name="T25" fmla="*/ 13 h 19"/>
                <a:gd name="T26" fmla="*/ 12 w 36"/>
                <a:gd name="T27" fmla="*/ 10 h 19"/>
                <a:gd name="T28" fmla="*/ 7 w 36"/>
                <a:gd name="T29" fmla="*/ 9 h 19"/>
                <a:gd name="T30" fmla="*/ 4 w 36"/>
                <a:gd name="T31" fmla="*/ 8 h 19"/>
                <a:gd name="T32" fmla="*/ 0 w 36"/>
                <a:gd name="T33" fmla="*/ 5 h 19"/>
                <a:gd name="T34" fmla="*/ 0 w 36"/>
                <a:gd name="T35" fmla="*/ 0 h 19"/>
                <a:gd name="T36" fmla="*/ 0 w 36"/>
                <a:gd name="T37" fmla="*/ 0 h 19"/>
                <a:gd name="T38" fmla="*/ 5 w 36"/>
                <a:gd name="T39" fmla="*/ 0 h 19"/>
                <a:gd name="T40" fmla="*/ 9 w 36"/>
                <a:gd name="T41" fmla="*/ 0 h 19"/>
                <a:gd name="T42" fmla="*/ 17 w 36"/>
                <a:gd name="T43" fmla="*/ 2 h 19"/>
                <a:gd name="T44" fmla="*/ 25 w 36"/>
                <a:gd name="T45" fmla="*/ 3 h 19"/>
                <a:gd name="T46" fmla="*/ 30 w 36"/>
                <a:gd name="T47" fmla="*/ 3 h 19"/>
                <a:gd name="T48" fmla="*/ 33 w 36"/>
                <a:gd name="T49" fmla="*/ 0 h 19"/>
                <a:gd name="T50" fmla="*/ 33 w 36"/>
                <a:gd name="T5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19">
                  <a:moveTo>
                    <a:pt x="33" y="0"/>
                  </a:moveTo>
                  <a:lnTo>
                    <a:pt x="33" y="0"/>
                  </a:lnTo>
                  <a:lnTo>
                    <a:pt x="36" y="9"/>
                  </a:lnTo>
                  <a:lnTo>
                    <a:pt x="36" y="9"/>
                  </a:lnTo>
                  <a:lnTo>
                    <a:pt x="32" y="11"/>
                  </a:lnTo>
                  <a:lnTo>
                    <a:pt x="28" y="15"/>
                  </a:lnTo>
                  <a:lnTo>
                    <a:pt x="25" y="18"/>
                  </a:lnTo>
                  <a:lnTo>
                    <a:pt x="21" y="19"/>
                  </a:lnTo>
                  <a:lnTo>
                    <a:pt x="21" y="19"/>
                  </a:lnTo>
                  <a:lnTo>
                    <a:pt x="18" y="18"/>
                  </a:lnTo>
                  <a:lnTo>
                    <a:pt x="17" y="16"/>
                  </a:lnTo>
                  <a:lnTo>
                    <a:pt x="16" y="13"/>
                  </a:lnTo>
                  <a:lnTo>
                    <a:pt x="16" y="13"/>
                  </a:lnTo>
                  <a:lnTo>
                    <a:pt x="12" y="10"/>
                  </a:lnTo>
                  <a:lnTo>
                    <a:pt x="7" y="9"/>
                  </a:lnTo>
                  <a:lnTo>
                    <a:pt x="4" y="8"/>
                  </a:lnTo>
                  <a:lnTo>
                    <a:pt x="0" y="5"/>
                  </a:lnTo>
                  <a:lnTo>
                    <a:pt x="0" y="0"/>
                  </a:lnTo>
                  <a:lnTo>
                    <a:pt x="0" y="0"/>
                  </a:lnTo>
                  <a:lnTo>
                    <a:pt x="5" y="0"/>
                  </a:lnTo>
                  <a:lnTo>
                    <a:pt x="9" y="0"/>
                  </a:lnTo>
                  <a:lnTo>
                    <a:pt x="17" y="2"/>
                  </a:lnTo>
                  <a:lnTo>
                    <a:pt x="25" y="3"/>
                  </a:lnTo>
                  <a:lnTo>
                    <a:pt x="30" y="3"/>
                  </a:lnTo>
                  <a:lnTo>
                    <a:pt x="33" y="0"/>
                  </a:lnTo>
                  <a:lnTo>
                    <a:pt x="33" y="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39" name="Freeform 34"/>
            <p:cNvSpPr>
              <a:spLocks/>
            </p:cNvSpPr>
            <p:nvPr/>
          </p:nvSpPr>
          <p:spPr bwMode="auto">
            <a:xfrm>
              <a:off x="5253038" y="5345113"/>
              <a:ext cx="31750" cy="25400"/>
            </a:xfrm>
            <a:custGeom>
              <a:avLst/>
              <a:gdLst>
                <a:gd name="T0" fmla="*/ 14 w 23"/>
                <a:gd name="T1" fmla="*/ 0 h 19"/>
                <a:gd name="T2" fmla="*/ 14 w 23"/>
                <a:gd name="T3" fmla="*/ 0 h 19"/>
                <a:gd name="T4" fmla="*/ 18 w 23"/>
                <a:gd name="T5" fmla="*/ 2 h 19"/>
                <a:gd name="T6" fmla="*/ 20 w 23"/>
                <a:gd name="T7" fmla="*/ 3 h 19"/>
                <a:gd name="T8" fmla="*/ 21 w 23"/>
                <a:gd name="T9" fmla="*/ 7 h 19"/>
                <a:gd name="T10" fmla="*/ 23 w 23"/>
                <a:gd name="T11" fmla="*/ 9 h 19"/>
                <a:gd name="T12" fmla="*/ 23 w 23"/>
                <a:gd name="T13" fmla="*/ 9 h 19"/>
                <a:gd name="T14" fmla="*/ 21 w 23"/>
                <a:gd name="T15" fmla="*/ 12 h 19"/>
                <a:gd name="T16" fmla="*/ 21 w 23"/>
                <a:gd name="T17" fmla="*/ 14 h 19"/>
                <a:gd name="T18" fmla="*/ 20 w 23"/>
                <a:gd name="T19" fmla="*/ 16 h 19"/>
                <a:gd name="T20" fmla="*/ 20 w 23"/>
                <a:gd name="T21" fmla="*/ 18 h 19"/>
                <a:gd name="T22" fmla="*/ 20 w 23"/>
                <a:gd name="T23" fmla="*/ 18 h 19"/>
                <a:gd name="T24" fmla="*/ 15 w 23"/>
                <a:gd name="T25" fmla="*/ 19 h 19"/>
                <a:gd name="T26" fmla="*/ 15 w 23"/>
                <a:gd name="T27" fmla="*/ 19 h 19"/>
                <a:gd name="T28" fmla="*/ 11 w 23"/>
                <a:gd name="T29" fmla="*/ 18 h 19"/>
                <a:gd name="T30" fmla="*/ 9 w 23"/>
                <a:gd name="T31" fmla="*/ 15 h 19"/>
                <a:gd name="T32" fmla="*/ 9 w 23"/>
                <a:gd name="T33" fmla="*/ 15 h 19"/>
                <a:gd name="T34" fmla="*/ 4 w 23"/>
                <a:gd name="T35" fmla="*/ 14 h 19"/>
                <a:gd name="T36" fmla="*/ 1 w 23"/>
                <a:gd name="T37" fmla="*/ 13 h 19"/>
                <a:gd name="T38" fmla="*/ 0 w 23"/>
                <a:gd name="T39" fmla="*/ 10 h 19"/>
                <a:gd name="T40" fmla="*/ 0 w 23"/>
                <a:gd name="T41" fmla="*/ 10 h 19"/>
                <a:gd name="T42" fmla="*/ 1 w 23"/>
                <a:gd name="T43" fmla="*/ 9 h 19"/>
                <a:gd name="T44" fmla="*/ 3 w 23"/>
                <a:gd name="T45" fmla="*/ 8 h 19"/>
                <a:gd name="T46" fmla="*/ 8 w 23"/>
                <a:gd name="T47" fmla="*/ 5 h 19"/>
                <a:gd name="T48" fmla="*/ 8 w 23"/>
                <a:gd name="T49" fmla="*/ 5 h 19"/>
                <a:gd name="T50" fmla="*/ 9 w 23"/>
                <a:gd name="T51" fmla="*/ 4 h 19"/>
                <a:gd name="T52" fmla="*/ 10 w 23"/>
                <a:gd name="T53" fmla="*/ 3 h 19"/>
                <a:gd name="T54" fmla="*/ 11 w 23"/>
                <a:gd name="T55" fmla="*/ 2 h 19"/>
                <a:gd name="T56" fmla="*/ 14 w 23"/>
                <a:gd name="T57" fmla="*/ 0 h 19"/>
                <a:gd name="T58" fmla="*/ 14 w 23"/>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 h="19">
                  <a:moveTo>
                    <a:pt x="14" y="0"/>
                  </a:moveTo>
                  <a:lnTo>
                    <a:pt x="14" y="0"/>
                  </a:lnTo>
                  <a:lnTo>
                    <a:pt x="18" y="2"/>
                  </a:lnTo>
                  <a:lnTo>
                    <a:pt x="20" y="3"/>
                  </a:lnTo>
                  <a:lnTo>
                    <a:pt x="21" y="7"/>
                  </a:lnTo>
                  <a:lnTo>
                    <a:pt x="23" y="9"/>
                  </a:lnTo>
                  <a:lnTo>
                    <a:pt x="23" y="9"/>
                  </a:lnTo>
                  <a:lnTo>
                    <a:pt x="21" y="12"/>
                  </a:lnTo>
                  <a:lnTo>
                    <a:pt x="21" y="14"/>
                  </a:lnTo>
                  <a:lnTo>
                    <a:pt x="20" y="16"/>
                  </a:lnTo>
                  <a:lnTo>
                    <a:pt x="20" y="18"/>
                  </a:lnTo>
                  <a:lnTo>
                    <a:pt x="20" y="18"/>
                  </a:lnTo>
                  <a:lnTo>
                    <a:pt x="15" y="19"/>
                  </a:lnTo>
                  <a:lnTo>
                    <a:pt x="15" y="19"/>
                  </a:lnTo>
                  <a:lnTo>
                    <a:pt x="11" y="18"/>
                  </a:lnTo>
                  <a:lnTo>
                    <a:pt x="9" y="15"/>
                  </a:lnTo>
                  <a:lnTo>
                    <a:pt x="9" y="15"/>
                  </a:lnTo>
                  <a:lnTo>
                    <a:pt x="4" y="14"/>
                  </a:lnTo>
                  <a:lnTo>
                    <a:pt x="1" y="13"/>
                  </a:lnTo>
                  <a:lnTo>
                    <a:pt x="0" y="10"/>
                  </a:lnTo>
                  <a:lnTo>
                    <a:pt x="0" y="10"/>
                  </a:lnTo>
                  <a:lnTo>
                    <a:pt x="1" y="9"/>
                  </a:lnTo>
                  <a:lnTo>
                    <a:pt x="3" y="8"/>
                  </a:lnTo>
                  <a:lnTo>
                    <a:pt x="8" y="5"/>
                  </a:lnTo>
                  <a:lnTo>
                    <a:pt x="8" y="5"/>
                  </a:lnTo>
                  <a:lnTo>
                    <a:pt x="9" y="4"/>
                  </a:lnTo>
                  <a:lnTo>
                    <a:pt x="10" y="3"/>
                  </a:lnTo>
                  <a:lnTo>
                    <a:pt x="11" y="2"/>
                  </a:lnTo>
                  <a:lnTo>
                    <a:pt x="14" y="0"/>
                  </a:lnTo>
                  <a:lnTo>
                    <a:pt x="14" y="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40" name="Freeform 35"/>
            <p:cNvSpPr>
              <a:spLocks/>
            </p:cNvSpPr>
            <p:nvPr/>
          </p:nvSpPr>
          <p:spPr bwMode="auto">
            <a:xfrm>
              <a:off x="4713288" y="5360988"/>
              <a:ext cx="42862" cy="34925"/>
            </a:xfrm>
            <a:custGeom>
              <a:avLst/>
              <a:gdLst>
                <a:gd name="T0" fmla="*/ 8 w 32"/>
                <a:gd name="T1" fmla="*/ 11 h 27"/>
                <a:gd name="T2" fmla="*/ 8 w 32"/>
                <a:gd name="T3" fmla="*/ 11 h 27"/>
                <a:gd name="T4" fmla="*/ 18 w 32"/>
                <a:gd name="T5" fmla="*/ 5 h 27"/>
                <a:gd name="T6" fmla="*/ 28 w 32"/>
                <a:gd name="T7" fmla="*/ 0 h 27"/>
                <a:gd name="T8" fmla="*/ 28 w 32"/>
                <a:gd name="T9" fmla="*/ 0 h 27"/>
                <a:gd name="T10" fmla="*/ 32 w 32"/>
                <a:gd name="T11" fmla="*/ 1 h 27"/>
                <a:gd name="T12" fmla="*/ 32 w 32"/>
                <a:gd name="T13" fmla="*/ 1 h 27"/>
                <a:gd name="T14" fmla="*/ 17 w 32"/>
                <a:gd name="T15" fmla="*/ 13 h 27"/>
                <a:gd name="T16" fmla="*/ 3 w 32"/>
                <a:gd name="T17" fmla="*/ 27 h 27"/>
                <a:gd name="T18" fmla="*/ 0 w 32"/>
                <a:gd name="T19" fmla="*/ 27 h 27"/>
                <a:gd name="T20" fmla="*/ 0 w 32"/>
                <a:gd name="T21" fmla="*/ 27 h 27"/>
                <a:gd name="T22" fmla="*/ 1 w 32"/>
                <a:gd name="T23" fmla="*/ 22 h 27"/>
                <a:gd name="T24" fmla="*/ 3 w 32"/>
                <a:gd name="T25" fmla="*/ 18 h 27"/>
                <a:gd name="T26" fmla="*/ 6 w 32"/>
                <a:gd name="T27" fmla="*/ 15 h 27"/>
                <a:gd name="T28" fmla="*/ 8 w 32"/>
                <a:gd name="T29" fmla="*/ 11 h 27"/>
                <a:gd name="T30" fmla="*/ 8 w 32"/>
                <a:gd name="T31"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7">
                  <a:moveTo>
                    <a:pt x="8" y="11"/>
                  </a:moveTo>
                  <a:lnTo>
                    <a:pt x="8" y="11"/>
                  </a:lnTo>
                  <a:lnTo>
                    <a:pt x="18" y="5"/>
                  </a:lnTo>
                  <a:lnTo>
                    <a:pt x="28" y="0"/>
                  </a:lnTo>
                  <a:lnTo>
                    <a:pt x="28" y="0"/>
                  </a:lnTo>
                  <a:lnTo>
                    <a:pt x="32" y="1"/>
                  </a:lnTo>
                  <a:lnTo>
                    <a:pt x="32" y="1"/>
                  </a:lnTo>
                  <a:lnTo>
                    <a:pt x="17" y="13"/>
                  </a:lnTo>
                  <a:lnTo>
                    <a:pt x="3" y="27"/>
                  </a:lnTo>
                  <a:lnTo>
                    <a:pt x="0" y="27"/>
                  </a:lnTo>
                  <a:lnTo>
                    <a:pt x="0" y="27"/>
                  </a:lnTo>
                  <a:lnTo>
                    <a:pt x="1" y="22"/>
                  </a:lnTo>
                  <a:lnTo>
                    <a:pt x="3" y="18"/>
                  </a:lnTo>
                  <a:lnTo>
                    <a:pt x="6" y="15"/>
                  </a:lnTo>
                  <a:lnTo>
                    <a:pt x="8" y="11"/>
                  </a:lnTo>
                  <a:lnTo>
                    <a:pt x="8" y="11"/>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41" name="Freeform 36"/>
            <p:cNvSpPr>
              <a:spLocks/>
            </p:cNvSpPr>
            <p:nvPr/>
          </p:nvSpPr>
          <p:spPr bwMode="auto">
            <a:xfrm>
              <a:off x="4451350" y="5573713"/>
              <a:ext cx="12700" cy="20637"/>
            </a:xfrm>
            <a:custGeom>
              <a:avLst/>
              <a:gdLst>
                <a:gd name="T0" fmla="*/ 11 w 11"/>
                <a:gd name="T1" fmla="*/ 5 h 17"/>
                <a:gd name="T2" fmla="*/ 11 w 11"/>
                <a:gd name="T3" fmla="*/ 5 h 17"/>
                <a:gd name="T4" fmla="*/ 11 w 11"/>
                <a:gd name="T5" fmla="*/ 3 h 17"/>
                <a:gd name="T6" fmla="*/ 10 w 11"/>
                <a:gd name="T7" fmla="*/ 1 h 17"/>
                <a:gd name="T8" fmla="*/ 7 w 11"/>
                <a:gd name="T9" fmla="*/ 0 h 17"/>
                <a:gd name="T10" fmla="*/ 5 w 11"/>
                <a:gd name="T11" fmla="*/ 0 h 17"/>
                <a:gd name="T12" fmla="*/ 5 w 11"/>
                <a:gd name="T13" fmla="*/ 0 h 17"/>
                <a:gd name="T14" fmla="*/ 2 w 11"/>
                <a:gd name="T15" fmla="*/ 8 h 17"/>
                <a:gd name="T16" fmla="*/ 0 w 11"/>
                <a:gd name="T17" fmla="*/ 17 h 17"/>
                <a:gd name="T18" fmla="*/ 0 w 11"/>
                <a:gd name="T19" fmla="*/ 17 h 17"/>
                <a:gd name="T20" fmla="*/ 5 w 11"/>
                <a:gd name="T21" fmla="*/ 16 h 17"/>
                <a:gd name="T22" fmla="*/ 9 w 11"/>
                <a:gd name="T23" fmla="*/ 13 h 17"/>
                <a:gd name="T24" fmla="*/ 10 w 11"/>
                <a:gd name="T25" fmla="*/ 10 h 17"/>
                <a:gd name="T26" fmla="*/ 11 w 11"/>
                <a:gd name="T27" fmla="*/ 5 h 17"/>
                <a:gd name="T28" fmla="*/ 11 w 11"/>
                <a:gd name="T2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7">
                  <a:moveTo>
                    <a:pt x="11" y="5"/>
                  </a:moveTo>
                  <a:lnTo>
                    <a:pt x="11" y="5"/>
                  </a:lnTo>
                  <a:lnTo>
                    <a:pt x="11" y="3"/>
                  </a:lnTo>
                  <a:lnTo>
                    <a:pt x="10" y="1"/>
                  </a:lnTo>
                  <a:lnTo>
                    <a:pt x="7" y="0"/>
                  </a:lnTo>
                  <a:lnTo>
                    <a:pt x="5" y="0"/>
                  </a:lnTo>
                  <a:lnTo>
                    <a:pt x="5" y="0"/>
                  </a:lnTo>
                  <a:lnTo>
                    <a:pt x="2" y="8"/>
                  </a:lnTo>
                  <a:lnTo>
                    <a:pt x="0" y="17"/>
                  </a:lnTo>
                  <a:lnTo>
                    <a:pt x="0" y="17"/>
                  </a:lnTo>
                  <a:lnTo>
                    <a:pt x="5" y="16"/>
                  </a:lnTo>
                  <a:lnTo>
                    <a:pt x="9" y="13"/>
                  </a:lnTo>
                  <a:lnTo>
                    <a:pt x="10" y="10"/>
                  </a:lnTo>
                  <a:lnTo>
                    <a:pt x="11" y="5"/>
                  </a:lnTo>
                  <a:lnTo>
                    <a:pt x="11" y="5"/>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42" name="Freeform 37"/>
            <p:cNvSpPr>
              <a:spLocks/>
            </p:cNvSpPr>
            <p:nvPr/>
          </p:nvSpPr>
          <p:spPr bwMode="auto">
            <a:xfrm>
              <a:off x="4470400" y="5518150"/>
              <a:ext cx="63500" cy="50800"/>
            </a:xfrm>
            <a:custGeom>
              <a:avLst/>
              <a:gdLst>
                <a:gd name="T0" fmla="*/ 0 w 47"/>
                <a:gd name="T1" fmla="*/ 39 h 39"/>
                <a:gd name="T2" fmla="*/ 0 w 47"/>
                <a:gd name="T3" fmla="*/ 39 h 39"/>
                <a:gd name="T4" fmla="*/ 3 w 47"/>
                <a:gd name="T5" fmla="*/ 34 h 39"/>
                <a:gd name="T6" fmla="*/ 5 w 47"/>
                <a:gd name="T7" fmla="*/ 32 h 39"/>
                <a:gd name="T8" fmla="*/ 12 w 47"/>
                <a:gd name="T9" fmla="*/ 27 h 39"/>
                <a:gd name="T10" fmla="*/ 20 w 47"/>
                <a:gd name="T11" fmla="*/ 23 h 39"/>
                <a:gd name="T12" fmla="*/ 29 w 47"/>
                <a:gd name="T13" fmla="*/ 19 h 39"/>
                <a:gd name="T14" fmla="*/ 29 w 47"/>
                <a:gd name="T15" fmla="*/ 19 h 39"/>
                <a:gd name="T16" fmla="*/ 30 w 47"/>
                <a:gd name="T17" fmla="*/ 18 h 39"/>
                <a:gd name="T18" fmla="*/ 31 w 47"/>
                <a:gd name="T19" fmla="*/ 17 h 39"/>
                <a:gd name="T20" fmla="*/ 32 w 47"/>
                <a:gd name="T21" fmla="*/ 13 h 39"/>
                <a:gd name="T22" fmla="*/ 32 w 47"/>
                <a:gd name="T23" fmla="*/ 13 h 39"/>
                <a:gd name="T24" fmla="*/ 36 w 47"/>
                <a:gd name="T25" fmla="*/ 10 h 39"/>
                <a:gd name="T26" fmla="*/ 40 w 47"/>
                <a:gd name="T27" fmla="*/ 6 h 39"/>
                <a:gd name="T28" fmla="*/ 43 w 47"/>
                <a:gd name="T29" fmla="*/ 3 h 39"/>
                <a:gd name="T30" fmla="*/ 46 w 47"/>
                <a:gd name="T31" fmla="*/ 0 h 39"/>
                <a:gd name="T32" fmla="*/ 46 w 47"/>
                <a:gd name="T33" fmla="*/ 0 h 39"/>
                <a:gd name="T34" fmla="*/ 47 w 47"/>
                <a:gd name="T35" fmla="*/ 5 h 39"/>
                <a:gd name="T36" fmla="*/ 47 w 47"/>
                <a:gd name="T37" fmla="*/ 5 h 39"/>
                <a:gd name="T38" fmla="*/ 46 w 47"/>
                <a:gd name="T39" fmla="*/ 8 h 39"/>
                <a:gd name="T40" fmla="*/ 45 w 47"/>
                <a:gd name="T41" fmla="*/ 10 h 39"/>
                <a:gd name="T42" fmla="*/ 40 w 47"/>
                <a:gd name="T43" fmla="*/ 14 h 39"/>
                <a:gd name="T44" fmla="*/ 40 w 47"/>
                <a:gd name="T45" fmla="*/ 14 h 39"/>
                <a:gd name="T46" fmla="*/ 36 w 47"/>
                <a:gd name="T47" fmla="*/ 18 h 39"/>
                <a:gd name="T48" fmla="*/ 31 w 47"/>
                <a:gd name="T49" fmla="*/ 22 h 39"/>
                <a:gd name="T50" fmla="*/ 20 w 47"/>
                <a:gd name="T51" fmla="*/ 27 h 39"/>
                <a:gd name="T52" fmla="*/ 20 w 47"/>
                <a:gd name="T53" fmla="*/ 27 h 39"/>
                <a:gd name="T54" fmla="*/ 19 w 47"/>
                <a:gd name="T55" fmla="*/ 29 h 39"/>
                <a:gd name="T56" fmla="*/ 17 w 47"/>
                <a:gd name="T57" fmla="*/ 32 h 39"/>
                <a:gd name="T58" fmla="*/ 16 w 47"/>
                <a:gd name="T59" fmla="*/ 34 h 39"/>
                <a:gd name="T60" fmla="*/ 15 w 47"/>
                <a:gd name="T61" fmla="*/ 37 h 39"/>
                <a:gd name="T62" fmla="*/ 15 w 47"/>
                <a:gd name="T63" fmla="*/ 37 h 39"/>
                <a:gd name="T64" fmla="*/ 11 w 47"/>
                <a:gd name="T65" fmla="*/ 38 h 39"/>
                <a:gd name="T66" fmla="*/ 7 w 47"/>
                <a:gd name="T67" fmla="*/ 39 h 39"/>
                <a:gd name="T68" fmla="*/ 0 w 47"/>
                <a:gd name="T69" fmla="*/ 39 h 39"/>
                <a:gd name="T70" fmla="*/ 0 w 47"/>
                <a:gd name="T71"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39">
                  <a:moveTo>
                    <a:pt x="0" y="39"/>
                  </a:moveTo>
                  <a:lnTo>
                    <a:pt x="0" y="39"/>
                  </a:lnTo>
                  <a:lnTo>
                    <a:pt x="3" y="34"/>
                  </a:lnTo>
                  <a:lnTo>
                    <a:pt x="5" y="32"/>
                  </a:lnTo>
                  <a:lnTo>
                    <a:pt x="12" y="27"/>
                  </a:lnTo>
                  <a:lnTo>
                    <a:pt x="20" y="23"/>
                  </a:lnTo>
                  <a:lnTo>
                    <a:pt x="29" y="19"/>
                  </a:lnTo>
                  <a:lnTo>
                    <a:pt x="29" y="19"/>
                  </a:lnTo>
                  <a:lnTo>
                    <a:pt x="30" y="18"/>
                  </a:lnTo>
                  <a:lnTo>
                    <a:pt x="31" y="17"/>
                  </a:lnTo>
                  <a:lnTo>
                    <a:pt x="32" y="13"/>
                  </a:lnTo>
                  <a:lnTo>
                    <a:pt x="32" y="13"/>
                  </a:lnTo>
                  <a:lnTo>
                    <a:pt x="36" y="10"/>
                  </a:lnTo>
                  <a:lnTo>
                    <a:pt x="40" y="6"/>
                  </a:lnTo>
                  <a:lnTo>
                    <a:pt x="43" y="3"/>
                  </a:lnTo>
                  <a:lnTo>
                    <a:pt x="46" y="0"/>
                  </a:lnTo>
                  <a:lnTo>
                    <a:pt x="46" y="0"/>
                  </a:lnTo>
                  <a:lnTo>
                    <a:pt x="47" y="5"/>
                  </a:lnTo>
                  <a:lnTo>
                    <a:pt x="47" y="5"/>
                  </a:lnTo>
                  <a:lnTo>
                    <a:pt x="46" y="8"/>
                  </a:lnTo>
                  <a:lnTo>
                    <a:pt x="45" y="10"/>
                  </a:lnTo>
                  <a:lnTo>
                    <a:pt x="40" y="14"/>
                  </a:lnTo>
                  <a:lnTo>
                    <a:pt x="40" y="14"/>
                  </a:lnTo>
                  <a:lnTo>
                    <a:pt x="36" y="18"/>
                  </a:lnTo>
                  <a:lnTo>
                    <a:pt x="31" y="22"/>
                  </a:lnTo>
                  <a:lnTo>
                    <a:pt x="20" y="27"/>
                  </a:lnTo>
                  <a:lnTo>
                    <a:pt x="20" y="27"/>
                  </a:lnTo>
                  <a:lnTo>
                    <a:pt x="19" y="29"/>
                  </a:lnTo>
                  <a:lnTo>
                    <a:pt x="17" y="32"/>
                  </a:lnTo>
                  <a:lnTo>
                    <a:pt x="16" y="34"/>
                  </a:lnTo>
                  <a:lnTo>
                    <a:pt x="15" y="37"/>
                  </a:lnTo>
                  <a:lnTo>
                    <a:pt x="15" y="37"/>
                  </a:lnTo>
                  <a:lnTo>
                    <a:pt x="11" y="38"/>
                  </a:lnTo>
                  <a:lnTo>
                    <a:pt x="7" y="39"/>
                  </a:lnTo>
                  <a:lnTo>
                    <a:pt x="0" y="39"/>
                  </a:lnTo>
                  <a:lnTo>
                    <a:pt x="0" y="39"/>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43" name="Freeform 38"/>
            <p:cNvSpPr>
              <a:spLocks/>
            </p:cNvSpPr>
            <p:nvPr/>
          </p:nvSpPr>
          <p:spPr bwMode="auto">
            <a:xfrm>
              <a:off x="4421188" y="5597525"/>
              <a:ext cx="20637" cy="47625"/>
            </a:xfrm>
            <a:custGeom>
              <a:avLst/>
              <a:gdLst>
                <a:gd name="T0" fmla="*/ 11 w 16"/>
                <a:gd name="T1" fmla="*/ 3 h 37"/>
                <a:gd name="T2" fmla="*/ 13 w 16"/>
                <a:gd name="T3" fmla="*/ 0 h 37"/>
                <a:gd name="T4" fmla="*/ 13 w 16"/>
                <a:gd name="T5" fmla="*/ 0 h 37"/>
                <a:gd name="T6" fmla="*/ 13 w 16"/>
                <a:gd name="T7" fmla="*/ 7 h 37"/>
                <a:gd name="T8" fmla="*/ 13 w 16"/>
                <a:gd name="T9" fmla="*/ 13 h 37"/>
                <a:gd name="T10" fmla="*/ 13 w 16"/>
                <a:gd name="T11" fmla="*/ 13 h 37"/>
                <a:gd name="T12" fmla="*/ 13 w 16"/>
                <a:gd name="T13" fmla="*/ 15 h 37"/>
                <a:gd name="T14" fmla="*/ 15 w 16"/>
                <a:gd name="T15" fmla="*/ 15 h 37"/>
                <a:gd name="T16" fmla="*/ 16 w 16"/>
                <a:gd name="T17" fmla="*/ 16 h 37"/>
                <a:gd name="T18" fmla="*/ 16 w 16"/>
                <a:gd name="T19" fmla="*/ 18 h 37"/>
                <a:gd name="T20" fmla="*/ 16 w 16"/>
                <a:gd name="T21" fmla="*/ 18 h 37"/>
                <a:gd name="T22" fmla="*/ 16 w 16"/>
                <a:gd name="T23" fmla="*/ 21 h 37"/>
                <a:gd name="T24" fmla="*/ 13 w 16"/>
                <a:gd name="T25" fmla="*/ 24 h 37"/>
                <a:gd name="T26" fmla="*/ 8 w 16"/>
                <a:gd name="T27" fmla="*/ 28 h 37"/>
                <a:gd name="T28" fmla="*/ 8 w 16"/>
                <a:gd name="T29" fmla="*/ 28 h 37"/>
                <a:gd name="T30" fmla="*/ 5 w 16"/>
                <a:gd name="T31" fmla="*/ 34 h 37"/>
                <a:gd name="T32" fmla="*/ 3 w 16"/>
                <a:gd name="T33" fmla="*/ 36 h 37"/>
                <a:gd name="T34" fmla="*/ 0 w 16"/>
                <a:gd name="T35" fmla="*/ 37 h 37"/>
                <a:gd name="T36" fmla="*/ 0 w 16"/>
                <a:gd name="T37" fmla="*/ 33 h 37"/>
                <a:gd name="T38" fmla="*/ 0 w 16"/>
                <a:gd name="T39" fmla="*/ 33 h 37"/>
                <a:gd name="T40" fmla="*/ 5 w 16"/>
                <a:gd name="T41" fmla="*/ 25 h 37"/>
                <a:gd name="T42" fmla="*/ 7 w 16"/>
                <a:gd name="T43" fmla="*/ 19 h 37"/>
                <a:gd name="T44" fmla="*/ 10 w 16"/>
                <a:gd name="T45" fmla="*/ 12 h 37"/>
                <a:gd name="T46" fmla="*/ 11 w 16"/>
                <a:gd name="T47" fmla="*/ 3 h 37"/>
                <a:gd name="T48" fmla="*/ 11 w 16"/>
                <a:gd name="T49"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37">
                  <a:moveTo>
                    <a:pt x="11" y="3"/>
                  </a:moveTo>
                  <a:lnTo>
                    <a:pt x="13" y="0"/>
                  </a:lnTo>
                  <a:lnTo>
                    <a:pt x="13" y="0"/>
                  </a:lnTo>
                  <a:lnTo>
                    <a:pt x="13" y="7"/>
                  </a:lnTo>
                  <a:lnTo>
                    <a:pt x="13" y="13"/>
                  </a:lnTo>
                  <a:lnTo>
                    <a:pt x="13" y="13"/>
                  </a:lnTo>
                  <a:lnTo>
                    <a:pt x="13" y="15"/>
                  </a:lnTo>
                  <a:lnTo>
                    <a:pt x="15" y="15"/>
                  </a:lnTo>
                  <a:lnTo>
                    <a:pt x="16" y="16"/>
                  </a:lnTo>
                  <a:lnTo>
                    <a:pt x="16" y="18"/>
                  </a:lnTo>
                  <a:lnTo>
                    <a:pt x="16" y="18"/>
                  </a:lnTo>
                  <a:lnTo>
                    <a:pt x="16" y="21"/>
                  </a:lnTo>
                  <a:lnTo>
                    <a:pt x="13" y="24"/>
                  </a:lnTo>
                  <a:lnTo>
                    <a:pt x="8" y="28"/>
                  </a:lnTo>
                  <a:lnTo>
                    <a:pt x="8" y="28"/>
                  </a:lnTo>
                  <a:lnTo>
                    <a:pt x="5" y="34"/>
                  </a:lnTo>
                  <a:lnTo>
                    <a:pt x="3" y="36"/>
                  </a:lnTo>
                  <a:lnTo>
                    <a:pt x="0" y="37"/>
                  </a:lnTo>
                  <a:lnTo>
                    <a:pt x="0" y="33"/>
                  </a:lnTo>
                  <a:lnTo>
                    <a:pt x="0" y="33"/>
                  </a:lnTo>
                  <a:lnTo>
                    <a:pt x="5" y="25"/>
                  </a:lnTo>
                  <a:lnTo>
                    <a:pt x="7" y="19"/>
                  </a:lnTo>
                  <a:lnTo>
                    <a:pt x="10" y="12"/>
                  </a:lnTo>
                  <a:lnTo>
                    <a:pt x="11" y="3"/>
                  </a:lnTo>
                  <a:lnTo>
                    <a:pt x="11" y="3"/>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44" name="Freeform 39"/>
            <p:cNvSpPr>
              <a:spLocks/>
            </p:cNvSpPr>
            <p:nvPr/>
          </p:nvSpPr>
          <p:spPr bwMode="auto">
            <a:xfrm>
              <a:off x="4392613" y="5646738"/>
              <a:ext cx="36512" cy="260350"/>
            </a:xfrm>
            <a:custGeom>
              <a:avLst/>
              <a:gdLst>
                <a:gd name="T0" fmla="*/ 11 w 28"/>
                <a:gd name="T1" fmla="*/ 33 h 199"/>
                <a:gd name="T2" fmla="*/ 11 w 28"/>
                <a:gd name="T3" fmla="*/ 33 h 199"/>
                <a:gd name="T4" fmla="*/ 6 w 28"/>
                <a:gd name="T5" fmla="*/ 42 h 199"/>
                <a:gd name="T6" fmla="*/ 4 w 28"/>
                <a:gd name="T7" fmla="*/ 49 h 199"/>
                <a:gd name="T8" fmla="*/ 3 w 28"/>
                <a:gd name="T9" fmla="*/ 65 h 199"/>
                <a:gd name="T10" fmla="*/ 3 w 28"/>
                <a:gd name="T11" fmla="*/ 65 h 199"/>
                <a:gd name="T12" fmla="*/ 3 w 28"/>
                <a:gd name="T13" fmla="*/ 87 h 199"/>
                <a:gd name="T14" fmla="*/ 4 w 28"/>
                <a:gd name="T15" fmla="*/ 112 h 199"/>
                <a:gd name="T16" fmla="*/ 4 w 28"/>
                <a:gd name="T17" fmla="*/ 112 h 199"/>
                <a:gd name="T18" fmla="*/ 6 w 28"/>
                <a:gd name="T19" fmla="*/ 123 h 199"/>
                <a:gd name="T20" fmla="*/ 8 w 28"/>
                <a:gd name="T21" fmla="*/ 132 h 199"/>
                <a:gd name="T22" fmla="*/ 12 w 28"/>
                <a:gd name="T23" fmla="*/ 142 h 199"/>
                <a:gd name="T24" fmla="*/ 14 w 28"/>
                <a:gd name="T25" fmla="*/ 152 h 199"/>
                <a:gd name="T26" fmla="*/ 14 w 28"/>
                <a:gd name="T27" fmla="*/ 152 h 199"/>
                <a:gd name="T28" fmla="*/ 17 w 28"/>
                <a:gd name="T29" fmla="*/ 163 h 199"/>
                <a:gd name="T30" fmla="*/ 21 w 28"/>
                <a:gd name="T31" fmla="*/ 173 h 199"/>
                <a:gd name="T32" fmla="*/ 27 w 28"/>
                <a:gd name="T33" fmla="*/ 189 h 199"/>
                <a:gd name="T34" fmla="*/ 27 w 28"/>
                <a:gd name="T35" fmla="*/ 189 h 199"/>
                <a:gd name="T36" fmla="*/ 28 w 28"/>
                <a:gd name="T37" fmla="*/ 197 h 199"/>
                <a:gd name="T38" fmla="*/ 28 w 28"/>
                <a:gd name="T39" fmla="*/ 199 h 199"/>
                <a:gd name="T40" fmla="*/ 27 w 28"/>
                <a:gd name="T41" fmla="*/ 196 h 199"/>
                <a:gd name="T42" fmla="*/ 27 w 28"/>
                <a:gd name="T43" fmla="*/ 196 h 199"/>
                <a:gd name="T44" fmla="*/ 23 w 28"/>
                <a:gd name="T45" fmla="*/ 191 h 199"/>
                <a:gd name="T46" fmla="*/ 17 w 28"/>
                <a:gd name="T47" fmla="*/ 176 h 199"/>
                <a:gd name="T48" fmla="*/ 17 w 28"/>
                <a:gd name="T49" fmla="*/ 176 h 199"/>
                <a:gd name="T50" fmla="*/ 13 w 28"/>
                <a:gd name="T51" fmla="*/ 164 h 199"/>
                <a:gd name="T52" fmla="*/ 8 w 28"/>
                <a:gd name="T53" fmla="*/ 150 h 199"/>
                <a:gd name="T54" fmla="*/ 3 w 28"/>
                <a:gd name="T55" fmla="*/ 127 h 199"/>
                <a:gd name="T56" fmla="*/ 3 w 28"/>
                <a:gd name="T57" fmla="*/ 127 h 199"/>
                <a:gd name="T58" fmla="*/ 2 w 28"/>
                <a:gd name="T59" fmla="*/ 117 h 199"/>
                <a:gd name="T60" fmla="*/ 1 w 28"/>
                <a:gd name="T61" fmla="*/ 106 h 199"/>
                <a:gd name="T62" fmla="*/ 1 w 28"/>
                <a:gd name="T63" fmla="*/ 82 h 199"/>
                <a:gd name="T64" fmla="*/ 1 w 28"/>
                <a:gd name="T65" fmla="*/ 82 h 199"/>
                <a:gd name="T66" fmla="*/ 0 w 28"/>
                <a:gd name="T67" fmla="*/ 61 h 199"/>
                <a:gd name="T68" fmla="*/ 1 w 28"/>
                <a:gd name="T69" fmla="*/ 52 h 199"/>
                <a:gd name="T70" fmla="*/ 2 w 28"/>
                <a:gd name="T71" fmla="*/ 45 h 199"/>
                <a:gd name="T72" fmla="*/ 2 w 28"/>
                <a:gd name="T73" fmla="*/ 45 h 199"/>
                <a:gd name="T74" fmla="*/ 8 w 28"/>
                <a:gd name="T75" fmla="*/ 31 h 199"/>
                <a:gd name="T76" fmla="*/ 13 w 28"/>
                <a:gd name="T77" fmla="*/ 15 h 199"/>
                <a:gd name="T78" fmla="*/ 13 w 28"/>
                <a:gd name="T79" fmla="*/ 15 h 199"/>
                <a:gd name="T80" fmla="*/ 17 w 28"/>
                <a:gd name="T81" fmla="*/ 8 h 199"/>
                <a:gd name="T82" fmla="*/ 22 w 28"/>
                <a:gd name="T83" fmla="*/ 2 h 199"/>
                <a:gd name="T84" fmla="*/ 25 w 28"/>
                <a:gd name="T85" fmla="*/ 0 h 199"/>
                <a:gd name="T86" fmla="*/ 27 w 28"/>
                <a:gd name="T87" fmla="*/ 0 h 199"/>
                <a:gd name="T88" fmla="*/ 25 w 28"/>
                <a:gd name="T89" fmla="*/ 3 h 199"/>
                <a:gd name="T90" fmla="*/ 25 w 28"/>
                <a:gd name="T91" fmla="*/ 3 h 199"/>
                <a:gd name="T92" fmla="*/ 23 w 28"/>
                <a:gd name="T93" fmla="*/ 10 h 199"/>
                <a:gd name="T94" fmla="*/ 19 w 28"/>
                <a:gd name="T95" fmla="*/ 16 h 199"/>
                <a:gd name="T96" fmla="*/ 11 w 28"/>
                <a:gd name="T97" fmla="*/ 33 h 199"/>
                <a:gd name="T98" fmla="*/ 11 w 28"/>
                <a:gd name="T99" fmla="*/ 3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 h="199">
                  <a:moveTo>
                    <a:pt x="11" y="33"/>
                  </a:moveTo>
                  <a:lnTo>
                    <a:pt x="11" y="33"/>
                  </a:lnTo>
                  <a:lnTo>
                    <a:pt x="6" y="42"/>
                  </a:lnTo>
                  <a:lnTo>
                    <a:pt x="4" y="49"/>
                  </a:lnTo>
                  <a:lnTo>
                    <a:pt x="3" y="65"/>
                  </a:lnTo>
                  <a:lnTo>
                    <a:pt x="3" y="65"/>
                  </a:lnTo>
                  <a:lnTo>
                    <a:pt x="3" y="87"/>
                  </a:lnTo>
                  <a:lnTo>
                    <a:pt x="4" y="112"/>
                  </a:lnTo>
                  <a:lnTo>
                    <a:pt x="4" y="112"/>
                  </a:lnTo>
                  <a:lnTo>
                    <a:pt x="6" y="123"/>
                  </a:lnTo>
                  <a:lnTo>
                    <a:pt x="8" y="132"/>
                  </a:lnTo>
                  <a:lnTo>
                    <a:pt x="12" y="142"/>
                  </a:lnTo>
                  <a:lnTo>
                    <a:pt x="14" y="152"/>
                  </a:lnTo>
                  <a:lnTo>
                    <a:pt x="14" y="152"/>
                  </a:lnTo>
                  <a:lnTo>
                    <a:pt x="17" y="163"/>
                  </a:lnTo>
                  <a:lnTo>
                    <a:pt x="21" y="173"/>
                  </a:lnTo>
                  <a:lnTo>
                    <a:pt x="27" y="189"/>
                  </a:lnTo>
                  <a:lnTo>
                    <a:pt x="27" y="189"/>
                  </a:lnTo>
                  <a:lnTo>
                    <a:pt x="28" y="197"/>
                  </a:lnTo>
                  <a:lnTo>
                    <a:pt x="28" y="199"/>
                  </a:lnTo>
                  <a:lnTo>
                    <a:pt x="27" y="196"/>
                  </a:lnTo>
                  <a:lnTo>
                    <a:pt x="27" y="196"/>
                  </a:lnTo>
                  <a:lnTo>
                    <a:pt x="23" y="191"/>
                  </a:lnTo>
                  <a:lnTo>
                    <a:pt x="17" y="176"/>
                  </a:lnTo>
                  <a:lnTo>
                    <a:pt x="17" y="176"/>
                  </a:lnTo>
                  <a:lnTo>
                    <a:pt x="13" y="164"/>
                  </a:lnTo>
                  <a:lnTo>
                    <a:pt x="8" y="150"/>
                  </a:lnTo>
                  <a:lnTo>
                    <a:pt x="3" y="127"/>
                  </a:lnTo>
                  <a:lnTo>
                    <a:pt x="3" y="127"/>
                  </a:lnTo>
                  <a:lnTo>
                    <a:pt x="2" y="117"/>
                  </a:lnTo>
                  <a:lnTo>
                    <a:pt x="1" y="106"/>
                  </a:lnTo>
                  <a:lnTo>
                    <a:pt x="1" y="82"/>
                  </a:lnTo>
                  <a:lnTo>
                    <a:pt x="1" y="82"/>
                  </a:lnTo>
                  <a:lnTo>
                    <a:pt x="0" y="61"/>
                  </a:lnTo>
                  <a:lnTo>
                    <a:pt x="1" y="52"/>
                  </a:lnTo>
                  <a:lnTo>
                    <a:pt x="2" y="45"/>
                  </a:lnTo>
                  <a:lnTo>
                    <a:pt x="2" y="45"/>
                  </a:lnTo>
                  <a:lnTo>
                    <a:pt x="8" y="31"/>
                  </a:lnTo>
                  <a:lnTo>
                    <a:pt x="13" y="15"/>
                  </a:lnTo>
                  <a:lnTo>
                    <a:pt x="13" y="15"/>
                  </a:lnTo>
                  <a:lnTo>
                    <a:pt x="17" y="8"/>
                  </a:lnTo>
                  <a:lnTo>
                    <a:pt x="22" y="2"/>
                  </a:lnTo>
                  <a:lnTo>
                    <a:pt x="25" y="0"/>
                  </a:lnTo>
                  <a:lnTo>
                    <a:pt x="27" y="0"/>
                  </a:lnTo>
                  <a:lnTo>
                    <a:pt x="25" y="3"/>
                  </a:lnTo>
                  <a:lnTo>
                    <a:pt x="25" y="3"/>
                  </a:lnTo>
                  <a:lnTo>
                    <a:pt x="23" y="10"/>
                  </a:lnTo>
                  <a:lnTo>
                    <a:pt x="19" y="16"/>
                  </a:lnTo>
                  <a:lnTo>
                    <a:pt x="11" y="33"/>
                  </a:lnTo>
                  <a:lnTo>
                    <a:pt x="11" y="33"/>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45" name="Freeform 40"/>
            <p:cNvSpPr>
              <a:spLocks/>
            </p:cNvSpPr>
            <p:nvPr/>
          </p:nvSpPr>
          <p:spPr bwMode="auto">
            <a:xfrm>
              <a:off x="1624013" y="1657350"/>
              <a:ext cx="11112" cy="38100"/>
            </a:xfrm>
            <a:custGeom>
              <a:avLst/>
              <a:gdLst>
                <a:gd name="T0" fmla="*/ 6 w 8"/>
                <a:gd name="T1" fmla="*/ 28 h 28"/>
                <a:gd name="T2" fmla="*/ 6 w 8"/>
                <a:gd name="T3" fmla="*/ 28 h 28"/>
                <a:gd name="T4" fmla="*/ 5 w 8"/>
                <a:gd name="T5" fmla="*/ 23 h 28"/>
                <a:gd name="T6" fmla="*/ 3 w 8"/>
                <a:gd name="T7" fmla="*/ 18 h 28"/>
                <a:gd name="T8" fmla="*/ 0 w 8"/>
                <a:gd name="T9" fmla="*/ 8 h 28"/>
                <a:gd name="T10" fmla="*/ 0 w 8"/>
                <a:gd name="T11" fmla="*/ 2 h 28"/>
                <a:gd name="T12" fmla="*/ 6 w 8"/>
                <a:gd name="T13" fmla="*/ 0 h 28"/>
                <a:gd name="T14" fmla="*/ 6 w 8"/>
                <a:gd name="T15" fmla="*/ 0 h 28"/>
                <a:gd name="T16" fmla="*/ 8 w 8"/>
                <a:gd name="T17" fmla="*/ 15 h 28"/>
                <a:gd name="T18" fmla="*/ 8 w 8"/>
                <a:gd name="T19" fmla="*/ 21 h 28"/>
                <a:gd name="T20" fmla="*/ 6 w 8"/>
                <a:gd name="T21" fmla="*/ 28 h 28"/>
                <a:gd name="T22" fmla="*/ 6 w 8"/>
                <a:gd name="T2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8">
                  <a:moveTo>
                    <a:pt x="6" y="28"/>
                  </a:moveTo>
                  <a:lnTo>
                    <a:pt x="6" y="28"/>
                  </a:lnTo>
                  <a:lnTo>
                    <a:pt x="5" y="23"/>
                  </a:lnTo>
                  <a:lnTo>
                    <a:pt x="3" y="18"/>
                  </a:lnTo>
                  <a:lnTo>
                    <a:pt x="0" y="8"/>
                  </a:lnTo>
                  <a:lnTo>
                    <a:pt x="0" y="2"/>
                  </a:lnTo>
                  <a:lnTo>
                    <a:pt x="6" y="0"/>
                  </a:lnTo>
                  <a:lnTo>
                    <a:pt x="6" y="0"/>
                  </a:lnTo>
                  <a:lnTo>
                    <a:pt x="8" y="15"/>
                  </a:lnTo>
                  <a:lnTo>
                    <a:pt x="8" y="21"/>
                  </a:lnTo>
                  <a:lnTo>
                    <a:pt x="6" y="28"/>
                  </a:lnTo>
                  <a:lnTo>
                    <a:pt x="6" y="28"/>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46" name="Freeform 41"/>
            <p:cNvSpPr>
              <a:spLocks/>
            </p:cNvSpPr>
            <p:nvPr/>
          </p:nvSpPr>
          <p:spPr bwMode="auto">
            <a:xfrm>
              <a:off x="1641475" y="1649413"/>
              <a:ext cx="20638" cy="20637"/>
            </a:xfrm>
            <a:custGeom>
              <a:avLst/>
              <a:gdLst>
                <a:gd name="T0" fmla="*/ 2 w 16"/>
                <a:gd name="T1" fmla="*/ 14 h 15"/>
                <a:gd name="T2" fmla="*/ 2 w 16"/>
                <a:gd name="T3" fmla="*/ 14 h 15"/>
                <a:gd name="T4" fmla="*/ 0 w 16"/>
                <a:gd name="T5" fmla="*/ 11 h 15"/>
                <a:gd name="T6" fmla="*/ 0 w 16"/>
                <a:gd name="T7" fmla="*/ 10 h 15"/>
                <a:gd name="T8" fmla="*/ 3 w 16"/>
                <a:gd name="T9" fmla="*/ 6 h 15"/>
                <a:gd name="T10" fmla="*/ 6 w 16"/>
                <a:gd name="T11" fmla="*/ 3 h 15"/>
                <a:gd name="T12" fmla="*/ 10 w 16"/>
                <a:gd name="T13" fmla="*/ 0 h 15"/>
                <a:gd name="T14" fmla="*/ 10 w 16"/>
                <a:gd name="T15" fmla="*/ 0 h 15"/>
                <a:gd name="T16" fmla="*/ 14 w 16"/>
                <a:gd name="T17" fmla="*/ 4 h 15"/>
                <a:gd name="T18" fmla="*/ 16 w 16"/>
                <a:gd name="T19" fmla="*/ 6 h 15"/>
                <a:gd name="T20" fmla="*/ 16 w 16"/>
                <a:gd name="T21" fmla="*/ 10 h 15"/>
                <a:gd name="T22" fmla="*/ 16 w 16"/>
                <a:gd name="T23" fmla="*/ 10 h 15"/>
                <a:gd name="T24" fmla="*/ 15 w 16"/>
                <a:gd name="T25" fmla="*/ 15 h 15"/>
                <a:gd name="T26" fmla="*/ 15 w 16"/>
                <a:gd name="T27" fmla="*/ 15 h 15"/>
                <a:gd name="T28" fmla="*/ 13 w 16"/>
                <a:gd name="T29" fmla="*/ 13 h 15"/>
                <a:gd name="T30" fmla="*/ 11 w 16"/>
                <a:gd name="T31" fmla="*/ 11 h 15"/>
                <a:gd name="T32" fmla="*/ 10 w 16"/>
                <a:gd name="T33" fmla="*/ 11 h 15"/>
                <a:gd name="T34" fmla="*/ 10 w 16"/>
                <a:gd name="T35" fmla="*/ 11 h 15"/>
                <a:gd name="T36" fmla="*/ 9 w 16"/>
                <a:gd name="T37" fmla="*/ 11 h 15"/>
                <a:gd name="T38" fmla="*/ 6 w 16"/>
                <a:gd name="T39" fmla="*/ 13 h 15"/>
                <a:gd name="T40" fmla="*/ 4 w 16"/>
                <a:gd name="T41" fmla="*/ 14 h 15"/>
                <a:gd name="T42" fmla="*/ 2 w 16"/>
                <a:gd name="T43" fmla="*/ 14 h 15"/>
                <a:gd name="T44" fmla="*/ 2 w 16"/>
                <a:gd name="T45"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5">
                  <a:moveTo>
                    <a:pt x="2" y="14"/>
                  </a:moveTo>
                  <a:lnTo>
                    <a:pt x="2" y="14"/>
                  </a:lnTo>
                  <a:lnTo>
                    <a:pt x="0" y="11"/>
                  </a:lnTo>
                  <a:lnTo>
                    <a:pt x="0" y="10"/>
                  </a:lnTo>
                  <a:lnTo>
                    <a:pt x="3" y="6"/>
                  </a:lnTo>
                  <a:lnTo>
                    <a:pt x="6" y="3"/>
                  </a:lnTo>
                  <a:lnTo>
                    <a:pt x="10" y="0"/>
                  </a:lnTo>
                  <a:lnTo>
                    <a:pt x="10" y="0"/>
                  </a:lnTo>
                  <a:lnTo>
                    <a:pt x="14" y="4"/>
                  </a:lnTo>
                  <a:lnTo>
                    <a:pt x="16" y="6"/>
                  </a:lnTo>
                  <a:lnTo>
                    <a:pt x="16" y="10"/>
                  </a:lnTo>
                  <a:lnTo>
                    <a:pt x="16" y="10"/>
                  </a:lnTo>
                  <a:lnTo>
                    <a:pt x="15" y="15"/>
                  </a:lnTo>
                  <a:lnTo>
                    <a:pt x="15" y="15"/>
                  </a:lnTo>
                  <a:lnTo>
                    <a:pt x="13" y="13"/>
                  </a:lnTo>
                  <a:lnTo>
                    <a:pt x="11" y="11"/>
                  </a:lnTo>
                  <a:lnTo>
                    <a:pt x="10" y="11"/>
                  </a:lnTo>
                  <a:lnTo>
                    <a:pt x="10" y="11"/>
                  </a:lnTo>
                  <a:lnTo>
                    <a:pt x="9" y="11"/>
                  </a:lnTo>
                  <a:lnTo>
                    <a:pt x="6" y="13"/>
                  </a:lnTo>
                  <a:lnTo>
                    <a:pt x="4" y="14"/>
                  </a:lnTo>
                  <a:lnTo>
                    <a:pt x="2" y="14"/>
                  </a:lnTo>
                  <a:lnTo>
                    <a:pt x="2" y="14"/>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47" name="Freeform 42"/>
            <p:cNvSpPr>
              <a:spLocks/>
            </p:cNvSpPr>
            <p:nvPr/>
          </p:nvSpPr>
          <p:spPr bwMode="auto">
            <a:xfrm>
              <a:off x="1639888" y="1709738"/>
              <a:ext cx="25400" cy="34925"/>
            </a:xfrm>
            <a:custGeom>
              <a:avLst/>
              <a:gdLst>
                <a:gd name="T0" fmla="*/ 9 w 19"/>
                <a:gd name="T1" fmla="*/ 27 h 27"/>
                <a:gd name="T2" fmla="*/ 9 w 19"/>
                <a:gd name="T3" fmla="*/ 27 h 27"/>
                <a:gd name="T4" fmla="*/ 7 w 19"/>
                <a:gd name="T5" fmla="*/ 23 h 27"/>
                <a:gd name="T6" fmla="*/ 7 w 19"/>
                <a:gd name="T7" fmla="*/ 20 h 27"/>
                <a:gd name="T8" fmla="*/ 7 w 19"/>
                <a:gd name="T9" fmla="*/ 20 h 27"/>
                <a:gd name="T10" fmla="*/ 7 w 19"/>
                <a:gd name="T11" fmla="*/ 16 h 27"/>
                <a:gd name="T12" fmla="*/ 11 w 19"/>
                <a:gd name="T13" fmla="*/ 15 h 27"/>
                <a:gd name="T14" fmla="*/ 15 w 19"/>
                <a:gd name="T15" fmla="*/ 15 h 27"/>
                <a:gd name="T16" fmla="*/ 19 w 19"/>
                <a:gd name="T17" fmla="*/ 15 h 27"/>
                <a:gd name="T18" fmla="*/ 19 w 19"/>
                <a:gd name="T19" fmla="*/ 4 h 27"/>
                <a:gd name="T20" fmla="*/ 19 w 19"/>
                <a:gd name="T21" fmla="*/ 4 h 27"/>
                <a:gd name="T22" fmla="*/ 17 w 19"/>
                <a:gd name="T23" fmla="*/ 1 h 27"/>
                <a:gd name="T24" fmla="*/ 16 w 19"/>
                <a:gd name="T25" fmla="*/ 0 h 27"/>
                <a:gd name="T26" fmla="*/ 15 w 19"/>
                <a:gd name="T27" fmla="*/ 0 h 27"/>
                <a:gd name="T28" fmla="*/ 15 w 19"/>
                <a:gd name="T29" fmla="*/ 0 h 27"/>
                <a:gd name="T30" fmla="*/ 12 w 19"/>
                <a:gd name="T31" fmla="*/ 1 h 27"/>
                <a:gd name="T32" fmla="*/ 10 w 19"/>
                <a:gd name="T33" fmla="*/ 2 h 27"/>
                <a:gd name="T34" fmla="*/ 7 w 19"/>
                <a:gd name="T35" fmla="*/ 9 h 27"/>
                <a:gd name="T36" fmla="*/ 7 w 19"/>
                <a:gd name="T37" fmla="*/ 9 h 27"/>
                <a:gd name="T38" fmla="*/ 3 w 19"/>
                <a:gd name="T39" fmla="*/ 14 h 27"/>
                <a:gd name="T40" fmla="*/ 1 w 19"/>
                <a:gd name="T41" fmla="*/ 16 h 27"/>
                <a:gd name="T42" fmla="*/ 0 w 19"/>
                <a:gd name="T43" fmla="*/ 20 h 27"/>
                <a:gd name="T44" fmla="*/ 0 w 19"/>
                <a:gd name="T45" fmla="*/ 20 h 27"/>
                <a:gd name="T46" fmla="*/ 1 w 19"/>
                <a:gd name="T47" fmla="*/ 22 h 27"/>
                <a:gd name="T48" fmla="*/ 3 w 19"/>
                <a:gd name="T49" fmla="*/ 25 h 27"/>
                <a:gd name="T50" fmla="*/ 5 w 19"/>
                <a:gd name="T51" fmla="*/ 26 h 27"/>
                <a:gd name="T52" fmla="*/ 9 w 19"/>
                <a:gd name="T53" fmla="*/ 27 h 27"/>
                <a:gd name="T54" fmla="*/ 9 w 19"/>
                <a:gd name="T5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 h="27">
                  <a:moveTo>
                    <a:pt x="9" y="27"/>
                  </a:moveTo>
                  <a:lnTo>
                    <a:pt x="9" y="27"/>
                  </a:lnTo>
                  <a:lnTo>
                    <a:pt x="7" y="23"/>
                  </a:lnTo>
                  <a:lnTo>
                    <a:pt x="7" y="20"/>
                  </a:lnTo>
                  <a:lnTo>
                    <a:pt x="7" y="20"/>
                  </a:lnTo>
                  <a:lnTo>
                    <a:pt x="7" y="16"/>
                  </a:lnTo>
                  <a:lnTo>
                    <a:pt x="11" y="15"/>
                  </a:lnTo>
                  <a:lnTo>
                    <a:pt x="15" y="15"/>
                  </a:lnTo>
                  <a:lnTo>
                    <a:pt x="19" y="15"/>
                  </a:lnTo>
                  <a:lnTo>
                    <a:pt x="19" y="4"/>
                  </a:lnTo>
                  <a:lnTo>
                    <a:pt x="19" y="4"/>
                  </a:lnTo>
                  <a:lnTo>
                    <a:pt x="17" y="1"/>
                  </a:lnTo>
                  <a:lnTo>
                    <a:pt x="16" y="0"/>
                  </a:lnTo>
                  <a:lnTo>
                    <a:pt x="15" y="0"/>
                  </a:lnTo>
                  <a:lnTo>
                    <a:pt x="15" y="0"/>
                  </a:lnTo>
                  <a:lnTo>
                    <a:pt x="12" y="1"/>
                  </a:lnTo>
                  <a:lnTo>
                    <a:pt x="10" y="2"/>
                  </a:lnTo>
                  <a:lnTo>
                    <a:pt x="7" y="9"/>
                  </a:lnTo>
                  <a:lnTo>
                    <a:pt x="7" y="9"/>
                  </a:lnTo>
                  <a:lnTo>
                    <a:pt x="3" y="14"/>
                  </a:lnTo>
                  <a:lnTo>
                    <a:pt x="1" y="16"/>
                  </a:lnTo>
                  <a:lnTo>
                    <a:pt x="0" y="20"/>
                  </a:lnTo>
                  <a:lnTo>
                    <a:pt x="0" y="20"/>
                  </a:lnTo>
                  <a:lnTo>
                    <a:pt x="1" y="22"/>
                  </a:lnTo>
                  <a:lnTo>
                    <a:pt x="3" y="25"/>
                  </a:lnTo>
                  <a:lnTo>
                    <a:pt x="5" y="26"/>
                  </a:lnTo>
                  <a:lnTo>
                    <a:pt x="9" y="27"/>
                  </a:lnTo>
                  <a:lnTo>
                    <a:pt x="9" y="27"/>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48" name="Freeform 43"/>
            <p:cNvSpPr>
              <a:spLocks/>
            </p:cNvSpPr>
            <p:nvPr/>
          </p:nvSpPr>
          <p:spPr bwMode="auto">
            <a:xfrm>
              <a:off x="1646238" y="1755775"/>
              <a:ext cx="20637" cy="41275"/>
            </a:xfrm>
            <a:custGeom>
              <a:avLst/>
              <a:gdLst>
                <a:gd name="T0" fmla="*/ 0 w 15"/>
                <a:gd name="T1" fmla="*/ 0 h 31"/>
                <a:gd name="T2" fmla="*/ 0 w 15"/>
                <a:gd name="T3" fmla="*/ 0 h 31"/>
                <a:gd name="T4" fmla="*/ 1 w 15"/>
                <a:gd name="T5" fmla="*/ 12 h 31"/>
                <a:gd name="T6" fmla="*/ 1 w 15"/>
                <a:gd name="T7" fmla="*/ 12 h 31"/>
                <a:gd name="T8" fmla="*/ 3 w 15"/>
                <a:gd name="T9" fmla="*/ 13 h 31"/>
                <a:gd name="T10" fmla="*/ 4 w 15"/>
                <a:gd name="T11" fmla="*/ 13 h 31"/>
                <a:gd name="T12" fmla="*/ 5 w 15"/>
                <a:gd name="T13" fmla="*/ 13 h 31"/>
                <a:gd name="T14" fmla="*/ 6 w 15"/>
                <a:gd name="T15" fmla="*/ 15 h 31"/>
                <a:gd name="T16" fmla="*/ 6 w 15"/>
                <a:gd name="T17" fmla="*/ 15 h 31"/>
                <a:gd name="T18" fmla="*/ 9 w 15"/>
                <a:gd name="T19" fmla="*/ 18 h 31"/>
                <a:gd name="T20" fmla="*/ 10 w 15"/>
                <a:gd name="T21" fmla="*/ 22 h 31"/>
                <a:gd name="T22" fmla="*/ 10 w 15"/>
                <a:gd name="T23" fmla="*/ 31 h 31"/>
                <a:gd name="T24" fmla="*/ 10 w 15"/>
                <a:gd name="T25" fmla="*/ 31 h 31"/>
                <a:gd name="T26" fmla="*/ 14 w 15"/>
                <a:gd name="T27" fmla="*/ 28 h 31"/>
                <a:gd name="T28" fmla="*/ 15 w 15"/>
                <a:gd name="T29" fmla="*/ 27 h 31"/>
                <a:gd name="T30" fmla="*/ 15 w 15"/>
                <a:gd name="T31" fmla="*/ 26 h 31"/>
                <a:gd name="T32" fmla="*/ 15 w 15"/>
                <a:gd name="T33" fmla="*/ 26 h 31"/>
                <a:gd name="T34" fmla="*/ 14 w 15"/>
                <a:gd name="T35" fmla="*/ 17 h 31"/>
                <a:gd name="T36" fmla="*/ 11 w 15"/>
                <a:gd name="T37" fmla="*/ 10 h 31"/>
                <a:gd name="T38" fmla="*/ 6 w 15"/>
                <a:gd name="T39" fmla="*/ 4 h 31"/>
                <a:gd name="T40" fmla="*/ 0 w 15"/>
                <a:gd name="T41" fmla="*/ 0 h 31"/>
                <a:gd name="T42" fmla="*/ 0 w 15"/>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31">
                  <a:moveTo>
                    <a:pt x="0" y="0"/>
                  </a:moveTo>
                  <a:lnTo>
                    <a:pt x="0" y="0"/>
                  </a:lnTo>
                  <a:lnTo>
                    <a:pt x="1" y="12"/>
                  </a:lnTo>
                  <a:lnTo>
                    <a:pt x="1" y="12"/>
                  </a:lnTo>
                  <a:lnTo>
                    <a:pt x="3" y="13"/>
                  </a:lnTo>
                  <a:lnTo>
                    <a:pt x="4" y="13"/>
                  </a:lnTo>
                  <a:lnTo>
                    <a:pt x="5" y="13"/>
                  </a:lnTo>
                  <a:lnTo>
                    <a:pt x="6" y="15"/>
                  </a:lnTo>
                  <a:lnTo>
                    <a:pt x="6" y="15"/>
                  </a:lnTo>
                  <a:lnTo>
                    <a:pt x="9" y="18"/>
                  </a:lnTo>
                  <a:lnTo>
                    <a:pt x="10" y="22"/>
                  </a:lnTo>
                  <a:lnTo>
                    <a:pt x="10" y="31"/>
                  </a:lnTo>
                  <a:lnTo>
                    <a:pt x="10" y="31"/>
                  </a:lnTo>
                  <a:lnTo>
                    <a:pt x="14" y="28"/>
                  </a:lnTo>
                  <a:lnTo>
                    <a:pt x="15" y="27"/>
                  </a:lnTo>
                  <a:lnTo>
                    <a:pt x="15" y="26"/>
                  </a:lnTo>
                  <a:lnTo>
                    <a:pt x="15" y="26"/>
                  </a:lnTo>
                  <a:lnTo>
                    <a:pt x="14" y="17"/>
                  </a:lnTo>
                  <a:lnTo>
                    <a:pt x="11" y="10"/>
                  </a:lnTo>
                  <a:lnTo>
                    <a:pt x="6" y="4"/>
                  </a:lnTo>
                  <a:lnTo>
                    <a:pt x="0" y="0"/>
                  </a:lnTo>
                  <a:lnTo>
                    <a:pt x="0" y="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49" name="Freeform 44"/>
            <p:cNvSpPr>
              <a:spLocks/>
            </p:cNvSpPr>
            <p:nvPr/>
          </p:nvSpPr>
          <p:spPr bwMode="auto">
            <a:xfrm>
              <a:off x="1651000" y="1676400"/>
              <a:ext cx="9525" cy="19050"/>
            </a:xfrm>
            <a:custGeom>
              <a:avLst/>
              <a:gdLst>
                <a:gd name="T0" fmla="*/ 0 w 6"/>
                <a:gd name="T1" fmla="*/ 13 h 13"/>
                <a:gd name="T2" fmla="*/ 0 w 6"/>
                <a:gd name="T3" fmla="*/ 13 h 13"/>
                <a:gd name="T4" fmla="*/ 0 w 6"/>
                <a:gd name="T5" fmla="*/ 3 h 13"/>
                <a:gd name="T6" fmla="*/ 5 w 6"/>
                <a:gd name="T7" fmla="*/ 0 h 13"/>
                <a:gd name="T8" fmla="*/ 5 w 6"/>
                <a:gd name="T9" fmla="*/ 0 h 13"/>
                <a:gd name="T10" fmla="*/ 6 w 6"/>
                <a:gd name="T11" fmla="*/ 5 h 13"/>
                <a:gd name="T12" fmla="*/ 6 w 6"/>
                <a:gd name="T13" fmla="*/ 5 h 13"/>
                <a:gd name="T14" fmla="*/ 5 w 6"/>
                <a:gd name="T15" fmla="*/ 8 h 13"/>
                <a:gd name="T16" fmla="*/ 3 w 6"/>
                <a:gd name="T17" fmla="*/ 9 h 13"/>
                <a:gd name="T18" fmla="*/ 1 w 6"/>
                <a:gd name="T19" fmla="*/ 11 h 13"/>
                <a:gd name="T20" fmla="*/ 0 w 6"/>
                <a:gd name="T21" fmla="*/ 13 h 13"/>
                <a:gd name="T22" fmla="*/ 0 w 6"/>
                <a:gd name="T2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3">
                  <a:moveTo>
                    <a:pt x="0" y="13"/>
                  </a:moveTo>
                  <a:lnTo>
                    <a:pt x="0" y="13"/>
                  </a:lnTo>
                  <a:lnTo>
                    <a:pt x="0" y="3"/>
                  </a:lnTo>
                  <a:lnTo>
                    <a:pt x="5" y="0"/>
                  </a:lnTo>
                  <a:lnTo>
                    <a:pt x="5" y="0"/>
                  </a:lnTo>
                  <a:lnTo>
                    <a:pt x="6" y="5"/>
                  </a:lnTo>
                  <a:lnTo>
                    <a:pt x="6" y="5"/>
                  </a:lnTo>
                  <a:lnTo>
                    <a:pt x="5" y="8"/>
                  </a:lnTo>
                  <a:lnTo>
                    <a:pt x="3" y="9"/>
                  </a:lnTo>
                  <a:lnTo>
                    <a:pt x="1" y="11"/>
                  </a:lnTo>
                  <a:lnTo>
                    <a:pt x="0" y="13"/>
                  </a:lnTo>
                  <a:lnTo>
                    <a:pt x="0" y="13"/>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50" name="Freeform 45"/>
            <p:cNvSpPr>
              <a:spLocks/>
            </p:cNvSpPr>
            <p:nvPr/>
          </p:nvSpPr>
          <p:spPr bwMode="auto">
            <a:xfrm>
              <a:off x="1368425" y="1600200"/>
              <a:ext cx="927100" cy="684213"/>
            </a:xfrm>
            <a:custGeom>
              <a:avLst/>
              <a:gdLst>
                <a:gd name="T0" fmla="*/ 55 w 697"/>
                <a:gd name="T1" fmla="*/ 327 h 526"/>
                <a:gd name="T2" fmla="*/ 31 w 697"/>
                <a:gd name="T3" fmla="*/ 311 h 526"/>
                <a:gd name="T4" fmla="*/ 13 w 697"/>
                <a:gd name="T5" fmla="*/ 305 h 526"/>
                <a:gd name="T6" fmla="*/ 10 w 697"/>
                <a:gd name="T7" fmla="*/ 275 h 526"/>
                <a:gd name="T8" fmla="*/ 11 w 697"/>
                <a:gd name="T9" fmla="*/ 299 h 526"/>
                <a:gd name="T10" fmla="*/ 35 w 697"/>
                <a:gd name="T11" fmla="*/ 268 h 526"/>
                <a:gd name="T12" fmla="*/ 46 w 697"/>
                <a:gd name="T13" fmla="*/ 257 h 526"/>
                <a:gd name="T14" fmla="*/ 22 w 697"/>
                <a:gd name="T15" fmla="*/ 248 h 526"/>
                <a:gd name="T16" fmla="*/ 51 w 697"/>
                <a:gd name="T17" fmla="*/ 225 h 526"/>
                <a:gd name="T18" fmla="*/ 32 w 697"/>
                <a:gd name="T19" fmla="*/ 211 h 526"/>
                <a:gd name="T20" fmla="*/ 31 w 697"/>
                <a:gd name="T21" fmla="*/ 198 h 526"/>
                <a:gd name="T22" fmla="*/ 32 w 697"/>
                <a:gd name="T23" fmla="*/ 180 h 526"/>
                <a:gd name="T24" fmla="*/ 34 w 697"/>
                <a:gd name="T25" fmla="*/ 146 h 526"/>
                <a:gd name="T26" fmla="*/ 41 w 697"/>
                <a:gd name="T27" fmla="*/ 119 h 526"/>
                <a:gd name="T28" fmla="*/ 31 w 697"/>
                <a:gd name="T29" fmla="*/ 96 h 526"/>
                <a:gd name="T30" fmla="*/ 38 w 697"/>
                <a:gd name="T31" fmla="*/ 58 h 526"/>
                <a:gd name="T32" fmla="*/ 62 w 697"/>
                <a:gd name="T33" fmla="*/ 26 h 526"/>
                <a:gd name="T34" fmla="*/ 119 w 697"/>
                <a:gd name="T35" fmla="*/ 81 h 526"/>
                <a:gd name="T36" fmla="*/ 157 w 697"/>
                <a:gd name="T37" fmla="*/ 96 h 526"/>
                <a:gd name="T38" fmla="*/ 174 w 697"/>
                <a:gd name="T39" fmla="*/ 102 h 526"/>
                <a:gd name="T40" fmla="*/ 187 w 697"/>
                <a:gd name="T41" fmla="*/ 128 h 526"/>
                <a:gd name="T42" fmla="*/ 194 w 697"/>
                <a:gd name="T43" fmla="*/ 110 h 526"/>
                <a:gd name="T44" fmla="*/ 198 w 697"/>
                <a:gd name="T45" fmla="*/ 132 h 526"/>
                <a:gd name="T46" fmla="*/ 182 w 697"/>
                <a:gd name="T47" fmla="*/ 164 h 526"/>
                <a:gd name="T48" fmla="*/ 173 w 697"/>
                <a:gd name="T49" fmla="*/ 147 h 526"/>
                <a:gd name="T50" fmla="*/ 134 w 697"/>
                <a:gd name="T51" fmla="*/ 194 h 526"/>
                <a:gd name="T52" fmla="*/ 152 w 697"/>
                <a:gd name="T53" fmla="*/ 203 h 526"/>
                <a:gd name="T54" fmla="*/ 193 w 697"/>
                <a:gd name="T55" fmla="*/ 169 h 526"/>
                <a:gd name="T56" fmla="*/ 215 w 697"/>
                <a:gd name="T57" fmla="*/ 152 h 526"/>
                <a:gd name="T58" fmla="*/ 199 w 697"/>
                <a:gd name="T59" fmla="*/ 172 h 526"/>
                <a:gd name="T60" fmla="*/ 178 w 697"/>
                <a:gd name="T61" fmla="*/ 198 h 526"/>
                <a:gd name="T62" fmla="*/ 189 w 697"/>
                <a:gd name="T63" fmla="*/ 216 h 526"/>
                <a:gd name="T64" fmla="*/ 169 w 697"/>
                <a:gd name="T65" fmla="*/ 226 h 526"/>
                <a:gd name="T66" fmla="*/ 160 w 697"/>
                <a:gd name="T67" fmla="*/ 225 h 526"/>
                <a:gd name="T68" fmla="*/ 142 w 697"/>
                <a:gd name="T69" fmla="*/ 226 h 526"/>
                <a:gd name="T70" fmla="*/ 155 w 697"/>
                <a:gd name="T71" fmla="*/ 243 h 526"/>
                <a:gd name="T72" fmla="*/ 173 w 697"/>
                <a:gd name="T73" fmla="*/ 240 h 526"/>
                <a:gd name="T74" fmla="*/ 199 w 697"/>
                <a:gd name="T75" fmla="*/ 219 h 526"/>
                <a:gd name="T76" fmla="*/ 208 w 697"/>
                <a:gd name="T77" fmla="*/ 191 h 526"/>
                <a:gd name="T78" fmla="*/ 236 w 697"/>
                <a:gd name="T79" fmla="*/ 149 h 526"/>
                <a:gd name="T80" fmla="*/ 232 w 697"/>
                <a:gd name="T81" fmla="*/ 102 h 526"/>
                <a:gd name="T82" fmla="*/ 230 w 697"/>
                <a:gd name="T83" fmla="*/ 79 h 526"/>
                <a:gd name="T84" fmla="*/ 229 w 697"/>
                <a:gd name="T85" fmla="*/ 67 h 526"/>
                <a:gd name="T86" fmla="*/ 250 w 697"/>
                <a:gd name="T87" fmla="*/ 57 h 526"/>
                <a:gd name="T88" fmla="*/ 250 w 697"/>
                <a:gd name="T89" fmla="*/ 43 h 526"/>
                <a:gd name="T90" fmla="*/ 234 w 697"/>
                <a:gd name="T91" fmla="*/ 39 h 526"/>
                <a:gd name="T92" fmla="*/ 231 w 697"/>
                <a:gd name="T93" fmla="*/ 12 h 526"/>
                <a:gd name="T94" fmla="*/ 697 w 697"/>
                <a:gd name="T95" fmla="*/ 145 h 526"/>
                <a:gd name="T96" fmla="*/ 597 w 697"/>
                <a:gd name="T97" fmla="*/ 516 h 526"/>
                <a:gd name="T98" fmla="*/ 397 w 697"/>
                <a:gd name="T99" fmla="*/ 482 h 526"/>
                <a:gd name="T100" fmla="*/ 376 w 697"/>
                <a:gd name="T101" fmla="*/ 479 h 526"/>
                <a:gd name="T102" fmla="*/ 342 w 697"/>
                <a:gd name="T103" fmla="*/ 473 h 526"/>
                <a:gd name="T104" fmla="*/ 316 w 697"/>
                <a:gd name="T105" fmla="*/ 468 h 526"/>
                <a:gd name="T106" fmla="*/ 279 w 697"/>
                <a:gd name="T107" fmla="*/ 467 h 526"/>
                <a:gd name="T108" fmla="*/ 236 w 697"/>
                <a:gd name="T109" fmla="*/ 463 h 526"/>
                <a:gd name="T110" fmla="*/ 219 w 697"/>
                <a:gd name="T111" fmla="*/ 461 h 526"/>
                <a:gd name="T112" fmla="*/ 184 w 697"/>
                <a:gd name="T113" fmla="*/ 442 h 526"/>
                <a:gd name="T114" fmla="*/ 161 w 697"/>
                <a:gd name="T115" fmla="*/ 444 h 526"/>
                <a:gd name="T116" fmla="*/ 124 w 697"/>
                <a:gd name="T117" fmla="*/ 446 h 526"/>
                <a:gd name="T118" fmla="*/ 106 w 697"/>
                <a:gd name="T119" fmla="*/ 435 h 526"/>
                <a:gd name="T120" fmla="*/ 98 w 697"/>
                <a:gd name="T121" fmla="*/ 394 h 526"/>
                <a:gd name="T122" fmla="*/ 95 w 697"/>
                <a:gd name="T123" fmla="*/ 369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7" h="526">
                  <a:moveTo>
                    <a:pt x="79" y="347"/>
                  </a:moveTo>
                  <a:lnTo>
                    <a:pt x="79" y="347"/>
                  </a:lnTo>
                  <a:lnTo>
                    <a:pt x="77" y="346"/>
                  </a:lnTo>
                  <a:lnTo>
                    <a:pt x="74" y="345"/>
                  </a:lnTo>
                  <a:lnTo>
                    <a:pt x="71" y="342"/>
                  </a:lnTo>
                  <a:lnTo>
                    <a:pt x="64" y="341"/>
                  </a:lnTo>
                  <a:lnTo>
                    <a:pt x="61" y="338"/>
                  </a:lnTo>
                  <a:lnTo>
                    <a:pt x="61" y="338"/>
                  </a:lnTo>
                  <a:lnTo>
                    <a:pt x="57" y="335"/>
                  </a:lnTo>
                  <a:lnTo>
                    <a:pt x="56" y="331"/>
                  </a:lnTo>
                  <a:lnTo>
                    <a:pt x="55" y="327"/>
                  </a:lnTo>
                  <a:lnTo>
                    <a:pt x="51" y="324"/>
                  </a:lnTo>
                  <a:lnTo>
                    <a:pt x="51" y="324"/>
                  </a:lnTo>
                  <a:lnTo>
                    <a:pt x="47" y="322"/>
                  </a:lnTo>
                  <a:lnTo>
                    <a:pt x="43" y="321"/>
                  </a:lnTo>
                  <a:lnTo>
                    <a:pt x="41" y="321"/>
                  </a:lnTo>
                  <a:lnTo>
                    <a:pt x="37" y="319"/>
                  </a:lnTo>
                  <a:lnTo>
                    <a:pt x="37" y="319"/>
                  </a:lnTo>
                  <a:lnTo>
                    <a:pt x="35" y="314"/>
                  </a:lnTo>
                  <a:lnTo>
                    <a:pt x="34" y="313"/>
                  </a:lnTo>
                  <a:lnTo>
                    <a:pt x="31" y="311"/>
                  </a:lnTo>
                  <a:lnTo>
                    <a:pt x="31" y="311"/>
                  </a:lnTo>
                  <a:lnTo>
                    <a:pt x="27" y="313"/>
                  </a:lnTo>
                  <a:lnTo>
                    <a:pt x="25" y="314"/>
                  </a:lnTo>
                  <a:lnTo>
                    <a:pt x="22" y="315"/>
                  </a:lnTo>
                  <a:lnTo>
                    <a:pt x="19" y="315"/>
                  </a:lnTo>
                  <a:lnTo>
                    <a:pt x="19" y="315"/>
                  </a:lnTo>
                  <a:lnTo>
                    <a:pt x="16" y="315"/>
                  </a:lnTo>
                  <a:lnTo>
                    <a:pt x="16" y="313"/>
                  </a:lnTo>
                  <a:lnTo>
                    <a:pt x="16" y="309"/>
                  </a:lnTo>
                  <a:lnTo>
                    <a:pt x="15" y="306"/>
                  </a:lnTo>
                  <a:lnTo>
                    <a:pt x="15" y="306"/>
                  </a:lnTo>
                  <a:lnTo>
                    <a:pt x="13" y="305"/>
                  </a:lnTo>
                  <a:lnTo>
                    <a:pt x="11" y="304"/>
                  </a:lnTo>
                  <a:lnTo>
                    <a:pt x="6" y="303"/>
                  </a:lnTo>
                  <a:lnTo>
                    <a:pt x="3" y="301"/>
                  </a:lnTo>
                  <a:lnTo>
                    <a:pt x="1" y="300"/>
                  </a:lnTo>
                  <a:lnTo>
                    <a:pt x="0" y="299"/>
                  </a:lnTo>
                  <a:lnTo>
                    <a:pt x="0" y="299"/>
                  </a:lnTo>
                  <a:lnTo>
                    <a:pt x="1" y="294"/>
                  </a:lnTo>
                  <a:lnTo>
                    <a:pt x="4" y="290"/>
                  </a:lnTo>
                  <a:lnTo>
                    <a:pt x="4" y="290"/>
                  </a:lnTo>
                  <a:lnTo>
                    <a:pt x="8" y="283"/>
                  </a:lnTo>
                  <a:lnTo>
                    <a:pt x="10" y="275"/>
                  </a:lnTo>
                  <a:lnTo>
                    <a:pt x="13" y="268"/>
                  </a:lnTo>
                  <a:lnTo>
                    <a:pt x="17" y="262"/>
                  </a:lnTo>
                  <a:lnTo>
                    <a:pt x="17" y="262"/>
                  </a:lnTo>
                  <a:lnTo>
                    <a:pt x="17" y="263"/>
                  </a:lnTo>
                  <a:lnTo>
                    <a:pt x="19" y="266"/>
                  </a:lnTo>
                  <a:lnTo>
                    <a:pt x="19" y="266"/>
                  </a:lnTo>
                  <a:lnTo>
                    <a:pt x="19" y="273"/>
                  </a:lnTo>
                  <a:lnTo>
                    <a:pt x="17" y="279"/>
                  </a:lnTo>
                  <a:lnTo>
                    <a:pt x="15" y="285"/>
                  </a:lnTo>
                  <a:lnTo>
                    <a:pt x="11" y="292"/>
                  </a:lnTo>
                  <a:lnTo>
                    <a:pt x="11" y="299"/>
                  </a:lnTo>
                  <a:lnTo>
                    <a:pt x="11" y="299"/>
                  </a:lnTo>
                  <a:lnTo>
                    <a:pt x="15" y="300"/>
                  </a:lnTo>
                  <a:lnTo>
                    <a:pt x="15" y="300"/>
                  </a:lnTo>
                  <a:lnTo>
                    <a:pt x="17" y="299"/>
                  </a:lnTo>
                  <a:lnTo>
                    <a:pt x="19" y="298"/>
                  </a:lnTo>
                  <a:lnTo>
                    <a:pt x="22" y="294"/>
                  </a:lnTo>
                  <a:lnTo>
                    <a:pt x="22" y="294"/>
                  </a:lnTo>
                  <a:lnTo>
                    <a:pt x="29" y="284"/>
                  </a:lnTo>
                  <a:lnTo>
                    <a:pt x="32" y="274"/>
                  </a:lnTo>
                  <a:lnTo>
                    <a:pt x="32" y="274"/>
                  </a:lnTo>
                  <a:lnTo>
                    <a:pt x="35" y="268"/>
                  </a:lnTo>
                  <a:lnTo>
                    <a:pt x="36" y="266"/>
                  </a:lnTo>
                  <a:lnTo>
                    <a:pt x="38" y="266"/>
                  </a:lnTo>
                  <a:lnTo>
                    <a:pt x="38" y="266"/>
                  </a:lnTo>
                  <a:lnTo>
                    <a:pt x="42" y="266"/>
                  </a:lnTo>
                  <a:lnTo>
                    <a:pt x="45" y="268"/>
                  </a:lnTo>
                  <a:lnTo>
                    <a:pt x="50" y="268"/>
                  </a:lnTo>
                  <a:lnTo>
                    <a:pt x="50" y="268"/>
                  </a:lnTo>
                  <a:lnTo>
                    <a:pt x="50" y="263"/>
                  </a:lnTo>
                  <a:lnTo>
                    <a:pt x="50" y="263"/>
                  </a:lnTo>
                  <a:lnTo>
                    <a:pt x="48" y="259"/>
                  </a:lnTo>
                  <a:lnTo>
                    <a:pt x="46" y="257"/>
                  </a:lnTo>
                  <a:lnTo>
                    <a:pt x="43" y="254"/>
                  </a:lnTo>
                  <a:lnTo>
                    <a:pt x="42" y="251"/>
                  </a:lnTo>
                  <a:lnTo>
                    <a:pt x="42" y="251"/>
                  </a:lnTo>
                  <a:lnTo>
                    <a:pt x="37" y="253"/>
                  </a:lnTo>
                  <a:lnTo>
                    <a:pt x="36" y="254"/>
                  </a:lnTo>
                  <a:lnTo>
                    <a:pt x="32" y="256"/>
                  </a:lnTo>
                  <a:lnTo>
                    <a:pt x="32" y="256"/>
                  </a:lnTo>
                  <a:lnTo>
                    <a:pt x="27" y="254"/>
                  </a:lnTo>
                  <a:lnTo>
                    <a:pt x="22" y="254"/>
                  </a:lnTo>
                  <a:lnTo>
                    <a:pt x="22" y="248"/>
                  </a:lnTo>
                  <a:lnTo>
                    <a:pt x="22" y="248"/>
                  </a:lnTo>
                  <a:lnTo>
                    <a:pt x="27" y="238"/>
                  </a:lnTo>
                  <a:lnTo>
                    <a:pt x="31" y="235"/>
                  </a:lnTo>
                  <a:lnTo>
                    <a:pt x="36" y="231"/>
                  </a:lnTo>
                  <a:lnTo>
                    <a:pt x="36" y="231"/>
                  </a:lnTo>
                  <a:lnTo>
                    <a:pt x="41" y="230"/>
                  </a:lnTo>
                  <a:lnTo>
                    <a:pt x="46" y="230"/>
                  </a:lnTo>
                  <a:lnTo>
                    <a:pt x="51" y="229"/>
                  </a:lnTo>
                  <a:lnTo>
                    <a:pt x="52" y="227"/>
                  </a:lnTo>
                  <a:lnTo>
                    <a:pt x="55" y="226"/>
                  </a:lnTo>
                  <a:lnTo>
                    <a:pt x="55" y="226"/>
                  </a:lnTo>
                  <a:lnTo>
                    <a:pt x="51" y="225"/>
                  </a:lnTo>
                  <a:lnTo>
                    <a:pt x="47" y="224"/>
                  </a:lnTo>
                  <a:lnTo>
                    <a:pt x="47" y="224"/>
                  </a:lnTo>
                  <a:lnTo>
                    <a:pt x="45" y="224"/>
                  </a:lnTo>
                  <a:lnTo>
                    <a:pt x="43" y="221"/>
                  </a:lnTo>
                  <a:lnTo>
                    <a:pt x="42" y="216"/>
                  </a:lnTo>
                  <a:lnTo>
                    <a:pt x="40" y="211"/>
                  </a:lnTo>
                  <a:lnTo>
                    <a:pt x="38" y="209"/>
                  </a:lnTo>
                  <a:lnTo>
                    <a:pt x="36" y="209"/>
                  </a:lnTo>
                  <a:lnTo>
                    <a:pt x="36" y="209"/>
                  </a:lnTo>
                  <a:lnTo>
                    <a:pt x="34" y="209"/>
                  </a:lnTo>
                  <a:lnTo>
                    <a:pt x="32" y="211"/>
                  </a:lnTo>
                  <a:lnTo>
                    <a:pt x="31" y="214"/>
                  </a:lnTo>
                  <a:lnTo>
                    <a:pt x="29" y="215"/>
                  </a:lnTo>
                  <a:lnTo>
                    <a:pt x="29" y="215"/>
                  </a:lnTo>
                  <a:lnTo>
                    <a:pt x="26" y="216"/>
                  </a:lnTo>
                  <a:lnTo>
                    <a:pt x="25" y="216"/>
                  </a:lnTo>
                  <a:lnTo>
                    <a:pt x="25" y="215"/>
                  </a:lnTo>
                  <a:lnTo>
                    <a:pt x="25" y="215"/>
                  </a:lnTo>
                  <a:lnTo>
                    <a:pt x="25" y="210"/>
                  </a:lnTo>
                  <a:lnTo>
                    <a:pt x="27" y="206"/>
                  </a:lnTo>
                  <a:lnTo>
                    <a:pt x="30" y="203"/>
                  </a:lnTo>
                  <a:lnTo>
                    <a:pt x="31" y="198"/>
                  </a:lnTo>
                  <a:lnTo>
                    <a:pt x="31" y="198"/>
                  </a:lnTo>
                  <a:lnTo>
                    <a:pt x="32" y="195"/>
                  </a:lnTo>
                  <a:lnTo>
                    <a:pt x="34" y="191"/>
                  </a:lnTo>
                  <a:lnTo>
                    <a:pt x="34" y="191"/>
                  </a:lnTo>
                  <a:lnTo>
                    <a:pt x="32" y="190"/>
                  </a:lnTo>
                  <a:lnTo>
                    <a:pt x="32" y="188"/>
                  </a:lnTo>
                  <a:lnTo>
                    <a:pt x="31" y="187"/>
                  </a:lnTo>
                  <a:lnTo>
                    <a:pt x="30" y="184"/>
                  </a:lnTo>
                  <a:lnTo>
                    <a:pt x="30" y="184"/>
                  </a:lnTo>
                  <a:lnTo>
                    <a:pt x="31" y="182"/>
                  </a:lnTo>
                  <a:lnTo>
                    <a:pt x="32" y="180"/>
                  </a:lnTo>
                  <a:lnTo>
                    <a:pt x="34" y="178"/>
                  </a:lnTo>
                  <a:lnTo>
                    <a:pt x="34" y="175"/>
                  </a:lnTo>
                  <a:lnTo>
                    <a:pt x="34" y="175"/>
                  </a:lnTo>
                  <a:lnTo>
                    <a:pt x="34" y="170"/>
                  </a:lnTo>
                  <a:lnTo>
                    <a:pt x="31" y="167"/>
                  </a:lnTo>
                  <a:lnTo>
                    <a:pt x="30" y="163"/>
                  </a:lnTo>
                  <a:lnTo>
                    <a:pt x="29" y="158"/>
                  </a:lnTo>
                  <a:lnTo>
                    <a:pt x="29" y="158"/>
                  </a:lnTo>
                  <a:lnTo>
                    <a:pt x="30" y="154"/>
                  </a:lnTo>
                  <a:lnTo>
                    <a:pt x="30" y="151"/>
                  </a:lnTo>
                  <a:lnTo>
                    <a:pt x="34" y="146"/>
                  </a:lnTo>
                  <a:lnTo>
                    <a:pt x="37" y="141"/>
                  </a:lnTo>
                  <a:lnTo>
                    <a:pt x="38" y="137"/>
                  </a:lnTo>
                  <a:lnTo>
                    <a:pt x="38" y="133"/>
                  </a:lnTo>
                  <a:lnTo>
                    <a:pt x="38" y="133"/>
                  </a:lnTo>
                  <a:lnTo>
                    <a:pt x="40" y="131"/>
                  </a:lnTo>
                  <a:lnTo>
                    <a:pt x="42" y="130"/>
                  </a:lnTo>
                  <a:lnTo>
                    <a:pt x="43" y="128"/>
                  </a:lnTo>
                  <a:lnTo>
                    <a:pt x="45" y="126"/>
                  </a:lnTo>
                  <a:lnTo>
                    <a:pt x="45" y="126"/>
                  </a:lnTo>
                  <a:lnTo>
                    <a:pt x="43" y="121"/>
                  </a:lnTo>
                  <a:lnTo>
                    <a:pt x="41" y="119"/>
                  </a:lnTo>
                  <a:lnTo>
                    <a:pt x="36" y="116"/>
                  </a:lnTo>
                  <a:lnTo>
                    <a:pt x="32" y="115"/>
                  </a:lnTo>
                  <a:lnTo>
                    <a:pt x="32" y="115"/>
                  </a:lnTo>
                  <a:lnTo>
                    <a:pt x="31" y="110"/>
                  </a:lnTo>
                  <a:lnTo>
                    <a:pt x="31" y="110"/>
                  </a:lnTo>
                  <a:lnTo>
                    <a:pt x="32" y="107"/>
                  </a:lnTo>
                  <a:lnTo>
                    <a:pt x="34" y="105"/>
                  </a:lnTo>
                  <a:lnTo>
                    <a:pt x="34" y="105"/>
                  </a:lnTo>
                  <a:lnTo>
                    <a:pt x="32" y="101"/>
                  </a:lnTo>
                  <a:lnTo>
                    <a:pt x="31" y="96"/>
                  </a:lnTo>
                  <a:lnTo>
                    <a:pt x="31" y="96"/>
                  </a:lnTo>
                  <a:lnTo>
                    <a:pt x="32" y="93"/>
                  </a:lnTo>
                  <a:lnTo>
                    <a:pt x="34" y="89"/>
                  </a:lnTo>
                  <a:lnTo>
                    <a:pt x="36" y="84"/>
                  </a:lnTo>
                  <a:lnTo>
                    <a:pt x="36" y="80"/>
                  </a:lnTo>
                  <a:lnTo>
                    <a:pt x="36" y="80"/>
                  </a:lnTo>
                  <a:lnTo>
                    <a:pt x="35" y="78"/>
                  </a:lnTo>
                  <a:lnTo>
                    <a:pt x="34" y="75"/>
                  </a:lnTo>
                  <a:lnTo>
                    <a:pt x="34" y="75"/>
                  </a:lnTo>
                  <a:lnTo>
                    <a:pt x="35" y="68"/>
                  </a:lnTo>
                  <a:lnTo>
                    <a:pt x="36" y="63"/>
                  </a:lnTo>
                  <a:lnTo>
                    <a:pt x="38" y="58"/>
                  </a:lnTo>
                  <a:lnTo>
                    <a:pt x="42" y="53"/>
                  </a:lnTo>
                  <a:lnTo>
                    <a:pt x="50" y="44"/>
                  </a:lnTo>
                  <a:lnTo>
                    <a:pt x="59" y="35"/>
                  </a:lnTo>
                  <a:lnTo>
                    <a:pt x="59" y="35"/>
                  </a:lnTo>
                  <a:lnTo>
                    <a:pt x="56" y="30"/>
                  </a:lnTo>
                  <a:lnTo>
                    <a:pt x="53" y="23"/>
                  </a:lnTo>
                  <a:lnTo>
                    <a:pt x="53" y="23"/>
                  </a:lnTo>
                  <a:lnTo>
                    <a:pt x="57" y="23"/>
                  </a:lnTo>
                  <a:lnTo>
                    <a:pt x="57" y="23"/>
                  </a:lnTo>
                  <a:lnTo>
                    <a:pt x="59" y="23"/>
                  </a:lnTo>
                  <a:lnTo>
                    <a:pt x="62" y="26"/>
                  </a:lnTo>
                  <a:lnTo>
                    <a:pt x="64" y="31"/>
                  </a:lnTo>
                  <a:lnTo>
                    <a:pt x="64" y="31"/>
                  </a:lnTo>
                  <a:lnTo>
                    <a:pt x="72" y="38"/>
                  </a:lnTo>
                  <a:lnTo>
                    <a:pt x="76" y="42"/>
                  </a:lnTo>
                  <a:lnTo>
                    <a:pt x="77" y="47"/>
                  </a:lnTo>
                  <a:lnTo>
                    <a:pt x="77" y="47"/>
                  </a:lnTo>
                  <a:lnTo>
                    <a:pt x="95" y="62"/>
                  </a:lnTo>
                  <a:lnTo>
                    <a:pt x="111" y="78"/>
                  </a:lnTo>
                  <a:lnTo>
                    <a:pt x="111" y="78"/>
                  </a:lnTo>
                  <a:lnTo>
                    <a:pt x="115" y="80"/>
                  </a:lnTo>
                  <a:lnTo>
                    <a:pt x="119" y="81"/>
                  </a:lnTo>
                  <a:lnTo>
                    <a:pt x="126" y="81"/>
                  </a:lnTo>
                  <a:lnTo>
                    <a:pt x="126" y="81"/>
                  </a:lnTo>
                  <a:lnTo>
                    <a:pt x="131" y="83"/>
                  </a:lnTo>
                  <a:lnTo>
                    <a:pt x="134" y="85"/>
                  </a:lnTo>
                  <a:lnTo>
                    <a:pt x="141" y="89"/>
                  </a:lnTo>
                  <a:lnTo>
                    <a:pt x="141" y="89"/>
                  </a:lnTo>
                  <a:lnTo>
                    <a:pt x="147" y="91"/>
                  </a:lnTo>
                  <a:lnTo>
                    <a:pt x="150" y="93"/>
                  </a:lnTo>
                  <a:lnTo>
                    <a:pt x="152" y="95"/>
                  </a:lnTo>
                  <a:lnTo>
                    <a:pt x="152" y="95"/>
                  </a:lnTo>
                  <a:lnTo>
                    <a:pt x="157" y="96"/>
                  </a:lnTo>
                  <a:lnTo>
                    <a:pt x="161" y="98"/>
                  </a:lnTo>
                  <a:lnTo>
                    <a:pt x="161" y="98"/>
                  </a:lnTo>
                  <a:lnTo>
                    <a:pt x="163" y="98"/>
                  </a:lnTo>
                  <a:lnTo>
                    <a:pt x="164" y="99"/>
                  </a:lnTo>
                  <a:lnTo>
                    <a:pt x="166" y="100"/>
                  </a:lnTo>
                  <a:lnTo>
                    <a:pt x="168" y="101"/>
                  </a:lnTo>
                  <a:lnTo>
                    <a:pt x="168" y="101"/>
                  </a:lnTo>
                  <a:lnTo>
                    <a:pt x="172" y="100"/>
                  </a:lnTo>
                  <a:lnTo>
                    <a:pt x="174" y="100"/>
                  </a:lnTo>
                  <a:lnTo>
                    <a:pt x="174" y="100"/>
                  </a:lnTo>
                  <a:lnTo>
                    <a:pt x="174" y="102"/>
                  </a:lnTo>
                  <a:lnTo>
                    <a:pt x="173" y="105"/>
                  </a:lnTo>
                  <a:lnTo>
                    <a:pt x="172" y="106"/>
                  </a:lnTo>
                  <a:lnTo>
                    <a:pt x="172" y="109"/>
                  </a:lnTo>
                  <a:lnTo>
                    <a:pt x="172" y="109"/>
                  </a:lnTo>
                  <a:lnTo>
                    <a:pt x="173" y="115"/>
                  </a:lnTo>
                  <a:lnTo>
                    <a:pt x="176" y="120"/>
                  </a:lnTo>
                  <a:lnTo>
                    <a:pt x="182" y="114"/>
                  </a:lnTo>
                  <a:lnTo>
                    <a:pt x="182" y="127"/>
                  </a:lnTo>
                  <a:lnTo>
                    <a:pt x="182" y="127"/>
                  </a:lnTo>
                  <a:lnTo>
                    <a:pt x="187" y="128"/>
                  </a:lnTo>
                  <a:lnTo>
                    <a:pt x="187" y="128"/>
                  </a:lnTo>
                  <a:lnTo>
                    <a:pt x="188" y="127"/>
                  </a:lnTo>
                  <a:lnTo>
                    <a:pt x="190" y="126"/>
                  </a:lnTo>
                  <a:lnTo>
                    <a:pt x="190" y="122"/>
                  </a:lnTo>
                  <a:lnTo>
                    <a:pt x="190" y="122"/>
                  </a:lnTo>
                  <a:lnTo>
                    <a:pt x="189" y="119"/>
                  </a:lnTo>
                  <a:lnTo>
                    <a:pt x="188" y="116"/>
                  </a:lnTo>
                  <a:lnTo>
                    <a:pt x="188" y="116"/>
                  </a:lnTo>
                  <a:lnTo>
                    <a:pt x="189" y="114"/>
                  </a:lnTo>
                  <a:lnTo>
                    <a:pt x="190" y="112"/>
                  </a:lnTo>
                  <a:lnTo>
                    <a:pt x="194" y="110"/>
                  </a:lnTo>
                  <a:lnTo>
                    <a:pt x="194" y="110"/>
                  </a:lnTo>
                  <a:lnTo>
                    <a:pt x="195" y="112"/>
                  </a:lnTo>
                  <a:lnTo>
                    <a:pt x="195" y="115"/>
                  </a:lnTo>
                  <a:lnTo>
                    <a:pt x="195" y="119"/>
                  </a:lnTo>
                  <a:lnTo>
                    <a:pt x="195" y="119"/>
                  </a:lnTo>
                  <a:lnTo>
                    <a:pt x="197" y="121"/>
                  </a:lnTo>
                  <a:lnTo>
                    <a:pt x="198" y="122"/>
                  </a:lnTo>
                  <a:lnTo>
                    <a:pt x="199" y="125"/>
                  </a:lnTo>
                  <a:lnTo>
                    <a:pt x="199" y="126"/>
                  </a:lnTo>
                  <a:lnTo>
                    <a:pt x="199" y="126"/>
                  </a:lnTo>
                  <a:lnTo>
                    <a:pt x="199" y="130"/>
                  </a:lnTo>
                  <a:lnTo>
                    <a:pt x="198" y="132"/>
                  </a:lnTo>
                  <a:lnTo>
                    <a:pt x="197" y="135"/>
                  </a:lnTo>
                  <a:lnTo>
                    <a:pt x="195" y="137"/>
                  </a:lnTo>
                  <a:lnTo>
                    <a:pt x="195" y="137"/>
                  </a:lnTo>
                  <a:lnTo>
                    <a:pt x="197" y="140"/>
                  </a:lnTo>
                  <a:lnTo>
                    <a:pt x="198" y="142"/>
                  </a:lnTo>
                  <a:lnTo>
                    <a:pt x="203" y="146"/>
                  </a:lnTo>
                  <a:lnTo>
                    <a:pt x="203" y="146"/>
                  </a:lnTo>
                  <a:lnTo>
                    <a:pt x="198" y="151"/>
                  </a:lnTo>
                  <a:lnTo>
                    <a:pt x="193" y="156"/>
                  </a:lnTo>
                  <a:lnTo>
                    <a:pt x="187" y="159"/>
                  </a:lnTo>
                  <a:lnTo>
                    <a:pt x="182" y="164"/>
                  </a:lnTo>
                  <a:lnTo>
                    <a:pt x="182" y="164"/>
                  </a:lnTo>
                  <a:lnTo>
                    <a:pt x="181" y="162"/>
                  </a:lnTo>
                  <a:lnTo>
                    <a:pt x="179" y="159"/>
                  </a:lnTo>
                  <a:lnTo>
                    <a:pt x="179" y="159"/>
                  </a:lnTo>
                  <a:lnTo>
                    <a:pt x="181" y="157"/>
                  </a:lnTo>
                  <a:lnTo>
                    <a:pt x="183" y="154"/>
                  </a:lnTo>
                  <a:lnTo>
                    <a:pt x="183" y="154"/>
                  </a:lnTo>
                  <a:lnTo>
                    <a:pt x="181" y="152"/>
                  </a:lnTo>
                  <a:lnTo>
                    <a:pt x="178" y="151"/>
                  </a:lnTo>
                  <a:lnTo>
                    <a:pt x="173" y="147"/>
                  </a:lnTo>
                  <a:lnTo>
                    <a:pt x="173" y="147"/>
                  </a:lnTo>
                  <a:lnTo>
                    <a:pt x="169" y="154"/>
                  </a:lnTo>
                  <a:lnTo>
                    <a:pt x="167" y="161"/>
                  </a:lnTo>
                  <a:lnTo>
                    <a:pt x="163" y="167"/>
                  </a:lnTo>
                  <a:lnTo>
                    <a:pt x="162" y="169"/>
                  </a:lnTo>
                  <a:lnTo>
                    <a:pt x="158" y="172"/>
                  </a:lnTo>
                  <a:lnTo>
                    <a:pt x="158" y="172"/>
                  </a:lnTo>
                  <a:lnTo>
                    <a:pt x="150" y="179"/>
                  </a:lnTo>
                  <a:lnTo>
                    <a:pt x="142" y="184"/>
                  </a:lnTo>
                  <a:lnTo>
                    <a:pt x="139" y="187"/>
                  </a:lnTo>
                  <a:lnTo>
                    <a:pt x="135" y="190"/>
                  </a:lnTo>
                  <a:lnTo>
                    <a:pt x="134" y="194"/>
                  </a:lnTo>
                  <a:lnTo>
                    <a:pt x="132" y="199"/>
                  </a:lnTo>
                  <a:lnTo>
                    <a:pt x="132" y="199"/>
                  </a:lnTo>
                  <a:lnTo>
                    <a:pt x="134" y="203"/>
                  </a:lnTo>
                  <a:lnTo>
                    <a:pt x="136" y="205"/>
                  </a:lnTo>
                  <a:lnTo>
                    <a:pt x="140" y="206"/>
                  </a:lnTo>
                  <a:lnTo>
                    <a:pt x="143" y="208"/>
                  </a:lnTo>
                  <a:lnTo>
                    <a:pt x="143" y="208"/>
                  </a:lnTo>
                  <a:lnTo>
                    <a:pt x="147" y="208"/>
                  </a:lnTo>
                  <a:lnTo>
                    <a:pt x="148" y="206"/>
                  </a:lnTo>
                  <a:lnTo>
                    <a:pt x="152" y="203"/>
                  </a:lnTo>
                  <a:lnTo>
                    <a:pt x="152" y="203"/>
                  </a:lnTo>
                  <a:lnTo>
                    <a:pt x="147" y="201"/>
                  </a:lnTo>
                  <a:lnTo>
                    <a:pt x="142" y="198"/>
                  </a:lnTo>
                  <a:lnTo>
                    <a:pt x="142" y="198"/>
                  </a:lnTo>
                  <a:lnTo>
                    <a:pt x="147" y="191"/>
                  </a:lnTo>
                  <a:lnTo>
                    <a:pt x="153" y="187"/>
                  </a:lnTo>
                  <a:lnTo>
                    <a:pt x="166" y="178"/>
                  </a:lnTo>
                  <a:lnTo>
                    <a:pt x="171" y="179"/>
                  </a:lnTo>
                  <a:lnTo>
                    <a:pt x="171" y="179"/>
                  </a:lnTo>
                  <a:lnTo>
                    <a:pt x="178" y="175"/>
                  </a:lnTo>
                  <a:lnTo>
                    <a:pt x="185" y="173"/>
                  </a:lnTo>
                  <a:lnTo>
                    <a:pt x="193" y="169"/>
                  </a:lnTo>
                  <a:lnTo>
                    <a:pt x="198" y="164"/>
                  </a:lnTo>
                  <a:lnTo>
                    <a:pt x="198" y="164"/>
                  </a:lnTo>
                  <a:lnTo>
                    <a:pt x="202" y="158"/>
                  </a:lnTo>
                  <a:lnTo>
                    <a:pt x="204" y="153"/>
                  </a:lnTo>
                  <a:lnTo>
                    <a:pt x="205" y="147"/>
                  </a:lnTo>
                  <a:lnTo>
                    <a:pt x="208" y="142"/>
                  </a:lnTo>
                  <a:lnTo>
                    <a:pt x="208" y="142"/>
                  </a:lnTo>
                  <a:lnTo>
                    <a:pt x="213" y="146"/>
                  </a:lnTo>
                  <a:lnTo>
                    <a:pt x="214" y="148"/>
                  </a:lnTo>
                  <a:lnTo>
                    <a:pt x="215" y="152"/>
                  </a:lnTo>
                  <a:lnTo>
                    <a:pt x="215" y="152"/>
                  </a:lnTo>
                  <a:lnTo>
                    <a:pt x="214" y="154"/>
                  </a:lnTo>
                  <a:lnTo>
                    <a:pt x="213" y="157"/>
                  </a:lnTo>
                  <a:lnTo>
                    <a:pt x="211" y="159"/>
                  </a:lnTo>
                  <a:lnTo>
                    <a:pt x="211" y="162"/>
                  </a:lnTo>
                  <a:lnTo>
                    <a:pt x="211" y="162"/>
                  </a:lnTo>
                  <a:lnTo>
                    <a:pt x="210" y="166"/>
                  </a:lnTo>
                  <a:lnTo>
                    <a:pt x="209" y="169"/>
                  </a:lnTo>
                  <a:lnTo>
                    <a:pt x="205" y="172"/>
                  </a:lnTo>
                  <a:lnTo>
                    <a:pt x="202" y="173"/>
                  </a:lnTo>
                  <a:lnTo>
                    <a:pt x="202" y="173"/>
                  </a:lnTo>
                  <a:lnTo>
                    <a:pt x="199" y="172"/>
                  </a:lnTo>
                  <a:lnTo>
                    <a:pt x="197" y="170"/>
                  </a:lnTo>
                  <a:lnTo>
                    <a:pt x="197" y="170"/>
                  </a:lnTo>
                  <a:lnTo>
                    <a:pt x="192" y="178"/>
                  </a:lnTo>
                  <a:lnTo>
                    <a:pt x="187" y="184"/>
                  </a:lnTo>
                  <a:lnTo>
                    <a:pt x="179" y="188"/>
                  </a:lnTo>
                  <a:lnTo>
                    <a:pt x="172" y="193"/>
                  </a:lnTo>
                  <a:lnTo>
                    <a:pt x="172" y="193"/>
                  </a:lnTo>
                  <a:lnTo>
                    <a:pt x="174" y="196"/>
                  </a:lnTo>
                  <a:lnTo>
                    <a:pt x="176" y="198"/>
                  </a:lnTo>
                  <a:lnTo>
                    <a:pt x="178" y="198"/>
                  </a:lnTo>
                  <a:lnTo>
                    <a:pt x="178" y="198"/>
                  </a:lnTo>
                  <a:lnTo>
                    <a:pt x="179" y="198"/>
                  </a:lnTo>
                  <a:lnTo>
                    <a:pt x="182" y="196"/>
                  </a:lnTo>
                  <a:lnTo>
                    <a:pt x="182" y="196"/>
                  </a:lnTo>
                  <a:lnTo>
                    <a:pt x="185" y="198"/>
                  </a:lnTo>
                  <a:lnTo>
                    <a:pt x="189" y="200"/>
                  </a:lnTo>
                  <a:lnTo>
                    <a:pt x="192" y="203"/>
                  </a:lnTo>
                  <a:lnTo>
                    <a:pt x="193" y="206"/>
                  </a:lnTo>
                  <a:lnTo>
                    <a:pt x="193" y="206"/>
                  </a:lnTo>
                  <a:lnTo>
                    <a:pt x="192" y="211"/>
                  </a:lnTo>
                  <a:lnTo>
                    <a:pt x="190" y="214"/>
                  </a:lnTo>
                  <a:lnTo>
                    <a:pt x="189" y="216"/>
                  </a:lnTo>
                  <a:lnTo>
                    <a:pt x="185" y="217"/>
                  </a:lnTo>
                  <a:lnTo>
                    <a:pt x="185" y="217"/>
                  </a:lnTo>
                  <a:lnTo>
                    <a:pt x="182" y="216"/>
                  </a:lnTo>
                  <a:lnTo>
                    <a:pt x="179" y="215"/>
                  </a:lnTo>
                  <a:lnTo>
                    <a:pt x="179" y="215"/>
                  </a:lnTo>
                  <a:lnTo>
                    <a:pt x="177" y="216"/>
                  </a:lnTo>
                  <a:lnTo>
                    <a:pt x="174" y="217"/>
                  </a:lnTo>
                  <a:lnTo>
                    <a:pt x="173" y="219"/>
                  </a:lnTo>
                  <a:lnTo>
                    <a:pt x="171" y="220"/>
                  </a:lnTo>
                  <a:lnTo>
                    <a:pt x="171" y="220"/>
                  </a:lnTo>
                  <a:lnTo>
                    <a:pt x="169" y="226"/>
                  </a:lnTo>
                  <a:lnTo>
                    <a:pt x="166" y="230"/>
                  </a:lnTo>
                  <a:lnTo>
                    <a:pt x="161" y="233"/>
                  </a:lnTo>
                  <a:lnTo>
                    <a:pt x="155" y="235"/>
                  </a:lnTo>
                  <a:lnTo>
                    <a:pt x="155" y="235"/>
                  </a:lnTo>
                  <a:lnTo>
                    <a:pt x="153" y="235"/>
                  </a:lnTo>
                  <a:lnTo>
                    <a:pt x="152" y="233"/>
                  </a:lnTo>
                  <a:lnTo>
                    <a:pt x="151" y="230"/>
                  </a:lnTo>
                  <a:lnTo>
                    <a:pt x="151" y="230"/>
                  </a:lnTo>
                  <a:lnTo>
                    <a:pt x="157" y="229"/>
                  </a:lnTo>
                  <a:lnTo>
                    <a:pt x="158" y="227"/>
                  </a:lnTo>
                  <a:lnTo>
                    <a:pt x="160" y="225"/>
                  </a:lnTo>
                  <a:lnTo>
                    <a:pt x="160" y="225"/>
                  </a:lnTo>
                  <a:lnTo>
                    <a:pt x="160" y="221"/>
                  </a:lnTo>
                  <a:lnTo>
                    <a:pt x="158" y="216"/>
                  </a:lnTo>
                  <a:lnTo>
                    <a:pt x="156" y="214"/>
                  </a:lnTo>
                  <a:lnTo>
                    <a:pt x="152" y="212"/>
                  </a:lnTo>
                  <a:lnTo>
                    <a:pt x="152" y="212"/>
                  </a:lnTo>
                  <a:lnTo>
                    <a:pt x="150" y="212"/>
                  </a:lnTo>
                  <a:lnTo>
                    <a:pt x="148" y="214"/>
                  </a:lnTo>
                  <a:lnTo>
                    <a:pt x="146" y="217"/>
                  </a:lnTo>
                  <a:lnTo>
                    <a:pt x="142" y="226"/>
                  </a:lnTo>
                  <a:lnTo>
                    <a:pt x="142" y="226"/>
                  </a:lnTo>
                  <a:lnTo>
                    <a:pt x="140" y="229"/>
                  </a:lnTo>
                  <a:lnTo>
                    <a:pt x="137" y="231"/>
                  </a:lnTo>
                  <a:lnTo>
                    <a:pt x="135" y="232"/>
                  </a:lnTo>
                  <a:lnTo>
                    <a:pt x="132" y="235"/>
                  </a:lnTo>
                  <a:lnTo>
                    <a:pt x="132" y="235"/>
                  </a:lnTo>
                  <a:lnTo>
                    <a:pt x="135" y="237"/>
                  </a:lnTo>
                  <a:lnTo>
                    <a:pt x="139" y="240"/>
                  </a:lnTo>
                  <a:lnTo>
                    <a:pt x="148" y="240"/>
                  </a:lnTo>
                  <a:lnTo>
                    <a:pt x="148" y="240"/>
                  </a:lnTo>
                  <a:lnTo>
                    <a:pt x="152" y="241"/>
                  </a:lnTo>
                  <a:lnTo>
                    <a:pt x="155" y="243"/>
                  </a:lnTo>
                  <a:lnTo>
                    <a:pt x="157" y="246"/>
                  </a:lnTo>
                  <a:lnTo>
                    <a:pt x="161" y="246"/>
                  </a:lnTo>
                  <a:lnTo>
                    <a:pt x="161" y="246"/>
                  </a:lnTo>
                  <a:lnTo>
                    <a:pt x="162" y="246"/>
                  </a:lnTo>
                  <a:lnTo>
                    <a:pt x="162" y="245"/>
                  </a:lnTo>
                  <a:lnTo>
                    <a:pt x="163" y="241"/>
                  </a:lnTo>
                  <a:lnTo>
                    <a:pt x="163" y="241"/>
                  </a:lnTo>
                  <a:lnTo>
                    <a:pt x="166" y="240"/>
                  </a:lnTo>
                  <a:lnTo>
                    <a:pt x="168" y="240"/>
                  </a:lnTo>
                  <a:lnTo>
                    <a:pt x="173" y="240"/>
                  </a:lnTo>
                  <a:lnTo>
                    <a:pt x="173" y="240"/>
                  </a:lnTo>
                  <a:lnTo>
                    <a:pt x="173" y="233"/>
                  </a:lnTo>
                  <a:lnTo>
                    <a:pt x="173" y="233"/>
                  </a:lnTo>
                  <a:lnTo>
                    <a:pt x="174" y="231"/>
                  </a:lnTo>
                  <a:lnTo>
                    <a:pt x="177" y="229"/>
                  </a:lnTo>
                  <a:lnTo>
                    <a:pt x="184" y="229"/>
                  </a:lnTo>
                  <a:lnTo>
                    <a:pt x="184" y="229"/>
                  </a:lnTo>
                  <a:lnTo>
                    <a:pt x="187" y="227"/>
                  </a:lnTo>
                  <a:lnTo>
                    <a:pt x="189" y="226"/>
                  </a:lnTo>
                  <a:lnTo>
                    <a:pt x="193" y="224"/>
                  </a:lnTo>
                  <a:lnTo>
                    <a:pt x="193" y="224"/>
                  </a:lnTo>
                  <a:lnTo>
                    <a:pt x="199" y="219"/>
                  </a:lnTo>
                  <a:lnTo>
                    <a:pt x="205" y="214"/>
                  </a:lnTo>
                  <a:lnTo>
                    <a:pt x="205" y="214"/>
                  </a:lnTo>
                  <a:lnTo>
                    <a:pt x="208" y="211"/>
                  </a:lnTo>
                  <a:lnTo>
                    <a:pt x="209" y="211"/>
                  </a:lnTo>
                  <a:lnTo>
                    <a:pt x="209" y="210"/>
                  </a:lnTo>
                  <a:lnTo>
                    <a:pt x="209" y="210"/>
                  </a:lnTo>
                  <a:lnTo>
                    <a:pt x="208" y="205"/>
                  </a:lnTo>
                  <a:lnTo>
                    <a:pt x="207" y="201"/>
                  </a:lnTo>
                  <a:lnTo>
                    <a:pt x="207" y="201"/>
                  </a:lnTo>
                  <a:lnTo>
                    <a:pt x="207" y="196"/>
                  </a:lnTo>
                  <a:lnTo>
                    <a:pt x="208" y="191"/>
                  </a:lnTo>
                  <a:lnTo>
                    <a:pt x="213" y="183"/>
                  </a:lnTo>
                  <a:lnTo>
                    <a:pt x="218" y="175"/>
                  </a:lnTo>
                  <a:lnTo>
                    <a:pt x="223" y="167"/>
                  </a:lnTo>
                  <a:lnTo>
                    <a:pt x="223" y="167"/>
                  </a:lnTo>
                  <a:lnTo>
                    <a:pt x="225" y="163"/>
                  </a:lnTo>
                  <a:lnTo>
                    <a:pt x="226" y="159"/>
                  </a:lnTo>
                  <a:lnTo>
                    <a:pt x="228" y="156"/>
                  </a:lnTo>
                  <a:lnTo>
                    <a:pt x="228" y="151"/>
                  </a:lnTo>
                  <a:lnTo>
                    <a:pt x="228" y="151"/>
                  </a:lnTo>
                  <a:lnTo>
                    <a:pt x="236" y="149"/>
                  </a:lnTo>
                  <a:lnTo>
                    <a:pt x="236" y="149"/>
                  </a:lnTo>
                  <a:lnTo>
                    <a:pt x="235" y="140"/>
                  </a:lnTo>
                  <a:lnTo>
                    <a:pt x="234" y="130"/>
                  </a:lnTo>
                  <a:lnTo>
                    <a:pt x="234" y="130"/>
                  </a:lnTo>
                  <a:lnTo>
                    <a:pt x="232" y="126"/>
                  </a:lnTo>
                  <a:lnTo>
                    <a:pt x="229" y="124"/>
                  </a:lnTo>
                  <a:lnTo>
                    <a:pt x="226" y="120"/>
                  </a:lnTo>
                  <a:lnTo>
                    <a:pt x="225" y="116"/>
                  </a:lnTo>
                  <a:lnTo>
                    <a:pt x="225" y="116"/>
                  </a:lnTo>
                  <a:lnTo>
                    <a:pt x="226" y="111"/>
                  </a:lnTo>
                  <a:lnTo>
                    <a:pt x="229" y="107"/>
                  </a:lnTo>
                  <a:lnTo>
                    <a:pt x="232" y="102"/>
                  </a:lnTo>
                  <a:lnTo>
                    <a:pt x="234" y="98"/>
                  </a:lnTo>
                  <a:lnTo>
                    <a:pt x="234" y="98"/>
                  </a:lnTo>
                  <a:lnTo>
                    <a:pt x="232" y="95"/>
                  </a:lnTo>
                  <a:lnTo>
                    <a:pt x="231" y="93"/>
                  </a:lnTo>
                  <a:lnTo>
                    <a:pt x="230" y="89"/>
                  </a:lnTo>
                  <a:lnTo>
                    <a:pt x="229" y="86"/>
                  </a:lnTo>
                  <a:lnTo>
                    <a:pt x="229" y="86"/>
                  </a:lnTo>
                  <a:lnTo>
                    <a:pt x="230" y="83"/>
                  </a:lnTo>
                  <a:lnTo>
                    <a:pt x="230" y="80"/>
                  </a:lnTo>
                  <a:lnTo>
                    <a:pt x="230" y="79"/>
                  </a:lnTo>
                  <a:lnTo>
                    <a:pt x="230" y="79"/>
                  </a:lnTo>
                  <a:lnTo>
                    <a:pt x="228" y="77"/>
                  </a:lnTo>
                  <a:lnTo>
                    <a:pt x="225" y="74"/>
                  </a:lnTo>
                  <a:lnTo>
                    <a:pt x="223" y="73"/>
                  </a:lnTo>
                  <a:lnTo>
                    <a:pt x="221" y="69"/>
                  </a:lnTo>
                  <a:lnTo>
                    <a:pt x="221" y="69"/>
                  </a:lnTo>
                  <a:lnTo>
                    <a:pt x="223" y="65"/>
                  </a:lnTo>
                  <a:lnTo>
                    <a:pt x="224" y="64"/>
                  </a:lnTo>
                  <a:lnTo>
                    <a:pt x="225" y="64"/>
                  </a:lnTo>
                  <a:lnTo>
                    <a:pt x="225" y="64"/>
                  </a:lnTo>
                  <a:lnTo>
                    <a:pt x="228" y="65"/>
                  </a:lnTo>
                  <a:lnTo>
                    <a:pt x="229" y="67"/>
                  </a:lnTo>
                  <a:lnTo>
                    <a:pt x="231" y="70"/>
                  </a:lnTo>
                  <a:lnTo>
                    <a:pt x="242" y="70"/>
                  </a:lnTo>
                  <a:lnTo>
                    <a:pt x="242" y="70"/>
                  </a:lnTo>
                  <a:lnTo>
                    <a:pt x="242" y="67"/>
                  </a:lnTo>
                  <a:lnTo>
                    <a:pt x="242" y="67"/>
                  </a:lnTo>
                  <a:lnTo>
                    <a:pt x="241" y="64"/>
                  </a:lnTo>
                  <a:lnTo>
                    <a:pt x="240" y="60"/>
                  </a:lnTo>
                  <a:lnTo>
                    <a:pt x="240" y="60"/>
                  </a:lnTo>
                  <a:lnTo>
                    <a:pt x="241" y="56"/>
                  </a:lnTo>
                  <a:lnTo>
                    <a:pt x="241" y="56"/>
                  </a:lnTo>
                  <a:lnTo>
                    <a:pt x="250" y="57"/>
                  </a:lnTo>
                  <a:lnTo>
                    <a:pt x="250" y="57"/>
                  </a:lnTo>
                  <a:lnTo>
                    <a:pt x="252" y="57"/>
                  </a:lnTo>
                  <a:lnTo>
                    <a:pt x="255" y="56"/>
                  </a:lnTo>
                  <a:lnTo>
                    <a:pt x="255" y="56"/>
                  </a:lnTo>
                  <a:lnTo>
                    <a:pt x="253" y="53"/>
                  </a:lnTo>
                  <a:lnTo>
                    <a:pt x="251" y="51"/>
                  </a:lnTo>
                  <a:lnTo>
                    <a:pt x="249" y="49"/>
                  </a:lnTo>
                  <a:lnTo>
                    <a:pt x="247" y="47"/>
                  </a:lnTo>
                  <a:lnTo>
                    <a:pt x="247" y="47"/>
                  </a:lnTo>
                  <a:lnTo>
                    <a:pt x="249" y="44"/>
                  </a:lnTo>
                  <a:lnTo>
                    <a:pt x="250" y="43"/>
                  </a:lnTo>
                  <a:lnTo>
                    <a:pt x="251" y="42"/>
                  </a:lnTo>
                  <a:lnTo>
                    <a:pt x="252" y="39"/>
                  </a:lnTo>
                  <a:lnTo>
                    <a:pt x="252" y="39"/>
                  </a:lnTo>
                  <a:lnTo>
                    <a:pt x="251" y="37"/>
                  </a:lnTo>
                  <a:lnTo>
                    <a:pt x="251" y="36"/>
                  </a:lnTo>
                  <a:lnTo>
                    <a:pt x="247" y="33"/>
                  </a:lnTo>
                  <a:lnTo>
                    <a:pt x="244" y="32"/>
                  </a:lnTo>
                  <a:lnTo>
                    <a:pt x="240" y="30"/>
                  </a:lnTo>
                  <a:lnTo>
                    <a:pt x="240" y="30"/>
                  </a:lnTo>
                  <a:lnTo>
                    <a:pt x="234" y="39"/>
                  </a:lnTo>
                  <a:lnTo>
                    <a:pt x="234" y="39"/>
                  </a:lnTo>
                  <a:lnTo>
                    <a:pt x="230" y="38"/>
                  </a:lnTo>
                  <a:lnTo>
                    <a:pt x="230" y="38"/>
                  </a:lnTo>
                  <a:lnTo>
                    <a:pt x="234" y="31"/>
                  </a:lnTo>
                  <a:lnTo>
                    <a:pt x="235" y="27"/>
                  </a:lnTo>
                  <a:lnTo>
                    <a:pt x="234" y="23"/>
                  </a:lnTo>
                  <a:lnTo>
                    <a:pt x="234" y="23"/>
                  </a:lnTo>
                  <a:lnTo>
                    <a:pt x="232" y="20"/>
                  </a:lnTo>
                  <a:lnTo>
                    <a:pt x="231" y="18"/>
                  </a:lnTo>
                  <a:lnTo>
                    <a:pt x="230" y="17"/>
                  </a:lnTo>
                  <a:lnTo>
                    <a:pt x="230" y="17"/>
                  </a:lnTo>
                  <a:lnTo>
                    <a:pt x="231" y="12"/>
                  </a:lnTo>
                  <a:lnTo>
                    <a:pt x="234" y="9"/>
                  </a:lnTo>
                  <a:lnTo>
                    <a:pt x="236" y="5"/>
                  </a:lnTo>
                  <a:lnTo>
                    <a:pt x="237" y="0"/>
                  </a:lnTo>
                  <a:lnTo>
                    <a:pt x="237" y="0"/>
                  </a:lnTo>
                  <a:lnTo>
                    <a:pt x="274" y="14"/>
                  </a:lnTo>
                  <a:lnTo>
                    <a:pt x="376" y="47"/>
                  </a:lnTo>
                  <a:lnTo>
                    <a:pt x="444" y="69"/>
                  </a:lnTo>
                  <a:lnTo>
                    <a:pt x="522" y="94"/>
                  </a:lnTo>
                  <a:lnTo>
                    <a:pt x="607" y="119"/>
                  </a:lnTo>
                  <a:lnTo>
                    <a:pt x="697" y="145"/>
                  </a:lnTo>
                  <a:lnTo>
                    <a:pt x="697" y="145"/>
                  </a:lnTo>
                  <a:lnTo>
                    <a:pt x="677" y="210"/>
                  </a:lnTo>
                  <a:lnTo>
                    <a:pt x="660" y="272"/>
                  </a:lnTo>
                  <a:lnTo>
                    <a:pt x="643" y="336"/>
                  </a:lnTo>
                  <a:lnTo>
                    <a:pt x="643" y="336"/>
                  </a:lnTo>
                  <a:lnTo>
                    <a:pt x="628" y="394"/>
                  </a:lnTo>
                  <a:lnTo>
                    <a:pt x="614" y="444"/>
                  </a:lnTo>
                  <a:lnTo>
                    <a:pt x="602" y="489"/>
                  </a:lnTo>
                  <a:lnTo>
                    <a:pt x="602" y="489"/>
                  </a:lnTo>
                  <a:lnTo>
                    <a:pt x="601" y="499"/>
                  </a:lnTo>
                  <a:lnTo>
                    <a:pt x="598" y="508"/>
                  </a:lnTo>
                  <a:lnTo>
                    <a:pt x="597" y="516"/>
                  </a:lnTo>
                  <a:lnTo>
                    <a:pt x="596" y="526"/>
                  </a:lnTo>
                  <a:lnTo>
                    <a:pt x="423" y="482"/>
                  </a:lnTo>
                  <a:lnTo>
                    <a:pt x="423" y="482"/>
                  </a:lnTo>
                  <a:lnTo>
                    <a:pt x="419" y="486"/>
                  </a:lnTo>
                  <a:lnTo>
                    <a:pt x="415" y="487"/>
                  </a:lnTo>
                  <a:lnTo>
                    <a:pt x="413" y="487"/>
                  </a:lnTo>
                  <a:lnTo>
                    <a:pt x="413" y="487"/>
                  </a:lnTo>
                  <a:lnTo>
                    <a:pt x="408" y="487"/>
                  </a:lnTo>
                  <a:lnTo>
                    <a:pt x="404" y="486"/>
                  </a:lnTo>
                  <a:lnTo>
                    <a:pt x="397" y="482"/>
                  </a:lnTo>
                  <a:lnTo>
                    <a:pt x="397" y="482"/>
                  </a:lnTo>
                  <a:lnTo>
                    <a:pt x="394" y="479"/>
                  </a:lnTo>
                  <a:lnTo>
                    <a:pt x="394" y="477"/>
                  </a:lnTo>
                  <a:lnTo>
                    <a:pt x="394" y="477"/>
                  </a:lnTo>
                  <a:lnTo>
                    <a:pt x="389" y="477"/>
                  </a:lnTo>
                  <a:lnTo>
                    <a:pt x="389" y="477"/>
                  </a:lnTo>
                  <a:lnTo>
                    <a:pt x="388" y="477"/>
                  </a:lnTo>
                  <a:lnTo>
                    <a:pt x="387" y="479"/>
                  </a:lnTo>
                  <a:lnTo>
                    <a:pt x="384" y="481"/>
                  </a:lnTo>
                  <a:lnTo>
                    <a:pt x="383" y="481"/>
                  </a:lnTo>
                  <a:lnTo>
                    <a:pt x="383" y="481"/>
                  </a:lnTo>
                  <a:lnTo>
                    <a:pt x="376" y="479"/>
                  </a:lnTo>
                  <a:lnTo>
                    <a:pt x="370" y="477"/>
                  </a:lnTo>
                  <a:lnTo>
                    <a:pt x="363" y="473"/>
                  </a:lnTo>
                  <a:lnTo>
                    <a:pt x="356" y="472"/>
                  </a:lnTo>
                  <a:lnTo>
                    <a:pt x="356" y="472"/>
                  </a:lnTo>
                  <a:lnTo>
                    <a:pt x="354" y="473"/>
                  </a:lnTo>
                  <a:lnTo>
                    <a:pt x="351" y="474"/>
                  </a:lnTo>
                  <a:lnTo>
                    <a:pt x="350" y="476"/>
                  </a:lnTo>
                  <a:lnTo>
                    <a:pt x="347" y="476"/>
                  </a:lnTo>
                  <a:lnTo>
                    <a:pt x="347" y="476"/>
                  </a:lnTo>
                  <a:lnTo>
                    <a:pt x="344" y="474"/>
                  </a:lnTo>
                  <a:lnTo>
                    <a:pt x="342" y="473"/>
                  </a:lnTo>
                  <a:lnTo>
                    <a:pt x="340" y="471"/>
                  </a:lnTo>
                  <a:lnTo>
                    <a:pt x="336" y="469"/>
                  </a:lnTo>
                  <a:lnTo>
                    <a:pt x="336" y="469"/>
                  </a:lnTo>
                  <a:lnTo>
                    <a:pt x="335" y="471"/>
                  </a:lnTo>
                  <a:lnTo>
                    <a:pt x="333" y="471"/>
                  </a:lnTo>
                  <a:lnTo>
                    <a:pt x="333" y="471"/>
                  </a:lnTo>
                  <a:lnTo>
                    <a:pt x="326" y="471"/>
                  </a:lnTo>
                  <a:lnTo>
                    <a:pt x="321" y="468"/>
                  </a:lnTo>
                  <a:lnTo>
                    <a:pt x="321" y="468"/>
                  </a:lnTo>
                  <a:lnTo>
                    <a:pt x="316" y="468"/>
                  </a:lnTo>
                  <a:lnTo>
                    <a:pt x="316" y="468"/>
                  </a:lnTo>
                  <a:lnTo>
                    <a:pt x="315" y="468"/>
                  </a:lnTo>
                  <a:lnTo>
                    <a:pt x="313" y="469"/>
                  </a:lnTo>
                  <a:lnTo>
                    <a:pt x="309" y="472"/>
                  </a:lnTo>
                  <a:lnTo>
                    <a:pt x="309" y="472"/>
                  </a:lnTo>
                  <a:lnTo>
                    <a:pt x="300" y="474"/>
                  </a:lnTo>
                  <a:lnTo>
                    <a:pt x="291" y="474"/>
                  </a:lnTo>
                  <a:lnTo>
                    <a:pt x="291" y="474"/>
                  </a:lnTo>
                  <a:lnTo>
                    <a:pt x="288" y="474"/>
                  </a:lnTo>
                  <a:lnTo>
                    <a:pt x="286" y="473"/>
                  </a:lnTo>
                  <a:lnTo>
                    <a:pt x="282" y="469"/>
                  </a:lnTo>
                  <a:lnTo>
                    <a:pt x="279" y="467"/>
                  </a:lnTo>
                  <a:lnTo>
                    <a:pt x="277" y="466"/>
                  </a:lnTo>
                  <a:lnTo>
                    <a:pt x="274" y="465"/>
                  </a:lnTo>
                  <a:lnTo>
                    <a:pt x="274" y="465"/>
                  </a:lnTo>
                  <a:lnTo>
                    <a:pt x="271" y="466"/>
                  </a:lnTo>
                  <a:lnTo>
                    <a:pt x="268" y="467"/>
                  </a:lnTo>
                  <a:lnTo>
                    <a:pt x="268" y="467"/>
                  </a:lnTo>
                  <a:lnTo>
                    <a:pt x="246" y="467"/>
                  </a:lnTo>
                  <a:lnTo>
                    <a:pt x="246" y="467"/>
                  </a:lnTo>
                  <a:lnTo>
                    <a:pt x="242" y="467"/>
                  </a:lnTo>
                  <a:lnTo>
                    <a:pt x="240" y="466"/>
                  </a:lnTo>
                  <a:lnTo>
                    <a:pt x="236" y="463"/>
                  </a:lnTo>
                  <a:lnTo>
                    <a:pt x="232" y="463"/>
                  </a:lnTo>
                  <a:lnTo>
                    <a:pt x="232" y="463"/>
                  </a:lnTo>
                  <a:lnTo>
                    <a:pt x="231" y="463"/>
                  </a:lnTo>
                  <a:lnTo>
                    <a:pt x="229" y="466"/>
                  </a:lnTo>
                  <a:lnTo>
                    <a:pt x="228" y="468"/>
                  </a:lnTo>
                  <a:lnTo>
                    <a:pt x="225" y="469"/>
                  </a:lnTo>
                  <a:lnTo>
                    <a:pt x="225" y="469"/>
                  </a:lnTo>
                  <a:lnTo>
                    <a:pt x="223" y="468"/>
                  </a:lnTo>
                  <a:lnTo>
                    <a:pt x="221" y="467"/>
                  </a:lnTo>
                  <a:lnTo>
                    <a:pt x="219" y="461"/>
                  </a:lnTo>
                  <a:lnTo>
                    <a:pt x="219" y="461"/>
                  </a:lnTo>
                  <a:lnTo>
                    <a:pt x="215" y="456"/>
                  </a:lnTo>
                  <a:lnTo>
                    <a:pt x="214" y="455"/>
                  </a:lnTo>
                  <a:lnTo>
                    <a:pt x="213" y="451"/>
                  </a:lnTo>
                  <a:lnTo>
                    <a:pt x="213" y="451"/>
                  </a:lnTo>
                  <a:lnTo>
                    <a:pt x="205" y="451"/>
                  </a:lnTo>
                  <a:lnTo>
                    <a:pt x="197" y="451"/>
                  </a:lnTo>
                  <a:lnTo>
                    <a:pt x="197" y="451"/>
                  </a:lnTo>
                  <a:lnTo>
                    <a:pt x="195" y="447"/>
                  </a:lnTo>
                  <a:lnTo>
                    <a:pt x="193" y="444"/>
                  </a:lnTo>
                  <a:lnTo>
                    <a:pt x="188" y="442"/>
                  </a:lnTo>
                  <a:lnTo>
                    <a:pt x="184" y="442"/>
                  </a:lnTo>
                  <a:lnTo>
                    <a:pt x="184" y="442"/>
                  </a:lnTo>
                  <a:lnTo>
                    <a:pt x="177" y="444"/>
                  </a:lnTo>
                  <a:lnTo>
                    <a:pt x="177" y="444"/>
                  </a:lnTo>
                  <a:lnTo>
                    <a:pt x="174" y="442"/>
                  </a:lnTo>
                  <a:lnTo>
                    <a:pt x="173" y="440"/>
                  </a:lnTo>
                  <a:lnTo>
                    <a:pt x="172" y="439"/>
                  </a:lnTo>
                  <a:lnTo>
                    <a:pt x="169" y="437"/>
                  </a:lnTo>
                  <a:lnTo>
                    <a:pt x="169" y="437"/>
                  </a:lnTo>
                  <a:lnTo>
                    <a:pt x="167" y="437"/>
                  </a:lnTo>
                  <a:lnTo>
                    <a:pt x="164" y="440"/>
                  </a:lnTo>
                  <a:lnTo>
                    <a:pt x="161" y="444"/>
                  </a:lnTo>
                  <a:lnTo>
                    <a:pt x="161" y="444"/>
                  </a:lnTo>
                  <a:lnTo>
                    <a:pt x="152" y="448"/>
                  </a:lnTo>
                  <a:lnTo>
                    <a:pt x="147" y="450"/>
                  </a:lnTo>
                  <a:lnTo>
                    <a:pt x="142" y="450"/>
                  </a:lnTo>
                  <a:lnTo>
                    <a:pt x="142" y="450"/>
                  </a:lnTo>
                  <a:lnTo>
                    <a:pt x="137" y="450"/>
                  </a:lnTo>
                  <a:lnTo>
                    <a:pt x="134" y="448"/>
                  </a:lnTo>
                  <a:lnTo>
                    <a:pt x="130" y="447"/>
                  </a:lnTo>
                  <a:lnTo>
                    <a:pt x="126" y="446"/>
                  </a:lnTo>
                  <a:lnTo>
                    <a:pt x="126" y="446"/>
                  </a:lnTo>
                  <a:lnTo>
                    <a:pt x="124" y="446"/>
                  </a:lnTo>
                  <a:lnTo>
                    <a:pt x="122" y="445"/>
                  </a:lnTo>
                  <a:lnTo>
                    <a:pt x="121" y="442"/>
                  </a:lnTo>
                  <a:lnTo>
                    <a:pt x="120" y="441"/>
                  </a:lnTo>
                  <a:lnTo>
                    <a:pt x="120" y="441"/>
                  </a:lnTo>
                  <a:lnTo>
                    <a:pt x="115" y="441"/>
                  </a:lnTo>
                  <a:lnTo>
                    <a:pt x="110" y="441"/>
                  </a:lnTo>
                  <a:lnTo>
                    <a:pt x="106" y="440"/>
                  </a:lnTo>
                  <a:lnTo>
                    <a:pt x="106" y="439"/>
                  </a:lnTo>
                  <a:lnTo>
                    <a:pt x="105" y="436"/>
                  </a:lnTo>
                  <a:lnTo>
                    <a:pt x="105" y="436"/>
                  </a:lnTo>
                  <a:lnTo>
                    <a:pt x="106" y="435"/>
                  </a:lnTo>
                  <a:lnTo>
                    <a:pt x="106" y="432"/>
                  </a:lnTo>
                  <a:lnTo>
                    <a:pt x="108" y="431"/>
                  </a:lnTo>
                  <a:lnTo>
                    <a:pt x="109" y="429"/>
                  </a:lnTo>
                  <a:lnTo>
                    <a:pt x="109" y="429"/>
                  </a:lnTo>
                  <a:lnTo>
                    <a:pt x="108" y="426"/>
                  </a:lnTo>
                  <a:lnTo>
                    <a:pt x="106" y="424"/>
                  </a:lnTo>
                  <a:lnTo>
                    <a:pt x="104" y="421"/>
                  </a:lnTo>
                  <a:lnTo>
                    <a:pt x="103" y="419"/>
                  </a:lnTo>
                  <a:lnTo>
                    <a:pt x="103" y="419"/>
                  </a:lnTo>
                  <a:lnTo>
                    <a:pt x="99" y="406"/>
                  </a:lnTo>
                  <a:lnTo>
                    <a:pt x="98" y="394"/>
                  </a:lnTo>
                  <a:lnTo>
                    <a:pt x="98" y="394"/>
                  </a:lnTo>
                  <a:lnTo>
                    <a:pt x="99" y="388"/>
                  </a:lnTo>
                  <a:lnTo>
                    <a:pt x="99" y="382"/>
                  </a:lnTo>
                  <a:lnTo>
                    <a:pt x="99" y="382"/>
                  </a:lnTo>
                  <a:lnTo>
                    <a:pt x="99" y="378"/>
                  </a:lnTo>
                  <a:lnTo>
                    <a:pt x="97" y="377"/>
                  </a:lnTo>
                  <a:lnTo>
                    <a:pt x="95" y="374"/>
                  </a:lnTo>
                  <a:lnTo>
                    <a:pt x="94" y="372"/>
                  </a:lnTo>
                  <a:lnTo>
                    <a:pt x="94" y="372"/>
                  </a:lnTo>
                  <a:lnTo>
                    <a:pt x="95" y="371"/>
                  </a:lnTo>
                  <a:lnTo>
                    <a:pt x="95" y="369"/>
                  </a:lnTo>
                  <a:lnTo>
                    <a:pt x="95" y="369"/>
                  </a:lnTo>
                  <a:lnTo>
                    <a:pt x="94" y="363"/>
                  </a:lnTo>
                  <a:lnTo>
                    <a:pt x="90" y="357"/>
                  </a:lnTo>
                  <a:lnTo>
                    <a:pt x="87" y="352"/>
                  </a:lnTo>
                  <a:lnTo>
                    <a:pt x="82" y="347"/>
                  </a:lnTo>
                  <a:lnTo>
                    <a:pt x="79" y="347"/>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51" name="Freeform 46"/>
            <p:cNvSpPr>
              <a:spLocks/>
            </p:cNvSpPr>
            <p:nvPr/>
          </p:nvSpPr>
          <p:spPr bwMode="auto">
            <a:xfrm>
              <a:off x="1984375" y="1789113"/>
              <a:ext cx="814388" cy="1316037"/>
            </a:xfrm>
            <a:custGeom>
              <a:avLst/>
              <a:gdLst>
                <a:gd name="T0" fmla="*/ 140 w 613"/>
                <a:gd name="T1" fmla="*/ 344 h 1011"/>
                <a:gd name="T2" fmla="*/ 235 w 613"/>
                <a:gd name="T3" fmla="*/ 0 h 1011"/>
                <a:gd name="T4" fmla="*/ 278 w 613"/>
                <a:gd name="T5" fmla="*/ 153 h 1011"/>
                <a:gd name="T6" fmla="*/ 289 w 613"/>
                <a:gd name="T7" fmla="*/ 174 h 1011"/>
                <a:gd name="T8" fmla="*/ 287 w 613"/>
                <a:gd name="T9" fmla="*/ 202 h 1011"/>
                <a:gd name="T10" fmla="*/ 296 w 613"/>
                <a:gd name="T11" fmla="*/ 205 h 1011"/>
                <a:gd name="T12" fmla="*/ 293 w 613"/>
                <a:gd name="T13" fmla="*/ 218 h 1011"/>
                <a:gd name="T14" fmla="*/ 291 w 613"/>
                <a:gd name="T15" fmla="*/ 226 h 1011"/>
                <a:gd name="T16" fmla="*/ 283 w 613"/>
                <a:gd name="T17" fmla="*/ 237 h 1011"/>
                <a:gd name="T18" fmla="*/ 291 w 613"/>
                <a:gd name="T19" fmla="*/ 249 h 1011"/>
                <a:gd name="T20" fmla="*/ 309 w 613"/>
                <a:gd name="T21" fmla="*/ 274 h 1011"/>
                <a:gd name="T22" fmla="*/ 317 w 613"/>
                <a:gd name="T23" fmla="*/ 289 h 1011"/>
                <a:gd name="T24" fmla="*/ 324 w 613"/>
                <a:gd name="T25" fmla="*/ 300 h 1011"/>
                <a:gd name="T26" fmla="*/ 335 w 613"/>
                <a:gd name="T27" fmla="*/ 321 h 1011"/>
                <a:gd name="T28" fmla="*/ 344 w 613"/>
                <a:gd name="T29" fmla="*/ 342 h 1011"/>
                <a:gd name="T30" fmla="*/ 359 w 613"/>
                <a:gd name="T31" fmla="*/ 349 h 1011"/>
                <a:gd name="T32" fmla="*/ 375 w 613"/>
                <a:gd name="T33" fmla="*/ 364 h 1011"/>
                <a:gd name="T34" fmla="*/ 372 w 613"/>
                <a:gd name="T35" fmla="*/ 378 h 1011"/>
                <a:gd name="T36" fmla="*/ 361 w 613"/>
                <a:gd name="T37" fmla="*/ 400 h 1011"/>
                <a:gd name="T38" fmla="*/ 357 w 613"/>
                <a:gd name="T39" fmla="*/ 416 h 1011"/>
                <a:gd name="T40" fmla="*/ 348 w 613"/>
                <a:gd name="T41" fmla="*/ 434 h 1011"/>
                <a:gd name="T42" fmla="*/ 351 w 613"/>
                <a:gd name="T43" fmla="*/ 448 h 1011"/>
                <a:gd name="T44" fmla="*/ 346 w 613"/>
                <a:gd name="T45" fmla="*/ 462 h 1011"/>
                <a:gd name="T46" fmla="*/ 338 w 613"/>
                <a:gd name="T47" fmla="*/ 478 h 1011"/>
                <a:gd name="T48" fmla="*/ 327 w 613"/>
                <a:gd name="T49" fmla="*/ 502 h 1011"/>
                <a:gd name="T50" fmla="*/ 348 w 613"/>
                <a:gd name="T51" fmla="*/ 510 h 1011"/>
                <a:gd name="T52" fmla="*/ 385 w 613"/>
                <a:gd name="T53" fmla="*/ 495 h 1011"/>
                <a:gd name="T54" fmla="*/ 394 w 613"/>
                <a:gd name="T55" fmla="*/ 496 h 1011"/>
                <a:gd name="T56" fmla="*/ 401 w 613"/>
                <a:gd name="T57" fmla="*/ 537 h 1011"/>
                <a:gd name="T58" fmla="*/ 411 w 613"/>
                <a:gd name="T59" fmla="*/ 551 h 1011"/>
                <a:gd name="T60" fmla="*/ 415 w 613"/>
                <a:gd name="T61" fmla="*/ 574 h 1011"/>
                <a:gd name="T62" fmla="*/ 419 w 613"/>
                <a:gd name="T63" fmla="*/ 588 h 1011"/>
                <a:gd name="T64" fmla="*/ 412 w 613"/>
                <a:gd name="T65" fmla="*/ 605 h 1011"/>
                <a:gd name="T66" fmla="*/ 429 w 613"/>
                <a:gd name="T67" fmla="*/ 620 h 1011"/>
                <a:gd name="T68" fmla="*/ 441 w 613"/>
                <a:gd name="T69" fmla="*/ 633 h 1011"/>
                <a:gd name="T70" fmla="*/ 436 w 613"/>
                <a:gd name="T71" fmla="*/ 646 h 1011"/>
                <a:gd name="T72" fmla="*/ 445 w 613"/>
                <a:gd name="T73" fmla="*/ 662 h 1011"/>
                <a:gd name="T74" fmla="*/ 456 w 613"/>
                <a:gd name="T75" fmla="*/ 677 h 1011"/>
                <a:gd name="T76" fmla="*/ 477 w 613"/>
                <a:gd name="T77" fmla="*/ 665 h 1011"/>
                <a:gd name="T78" fmla="*/ 493 w 613"/>
                <a:gd name="T79" fmla="*/ 674 h 1011"/>
                <a:gd name="T80" fmla="*/ 508 w 613"/>
                <a:gd name="T81" fmla="*/ 669 h 1011"/>
                <a:gd name="T82" fmla="*/ 523 w 613"/>
                <a:gd name="T83" fmla="*/ 670 h 1011"/>
                <a:gd name="T84" fmla="*/ 540 w 613"/>
                <a:gd name="T85" fmla="*/ 677 h 1011"/>
                <a:gd name="T86" fmla="*/ 575 w 613"/>
                <a:gd name="T87" fmla="*/ 682 h 1011"/>
                <a:gd name="T88" fmla="*/ 586 w 613"/>
                <a:gd name="T89" fmla="*/ 661 h 1011"/>
                <a:gd name="T90" fmla="*/ 597 w 613"/>
                <a:gd name="T91" fmla="*/ 682 h 1011"/>
                <a:gd name="T92" fmla="*/ 608 w 613"/>
                <a:gd name="T93" fmla="*/ 706 h 1011"/>
                <a:gd name="T94" fmla="*/ 603 w 613"/>
                <a:gd name="T95" fmla="*/ 725 h 1011"/>
                <a:gd name="T96" fmla="*/ 276 w 613"/>
                <a:gd name="T97" fmla="*/ 958 h 1011"/>
                <a:gd name="T98" fmla="*/ 53 w 613"/>
                <a:gd name="T99" fmla="*/ 675 h 1011"/>
                <a:gd name="T100" fmla="*/ 68 w 613"/>
                <a:gd name="T101" fmla="*/ 641 h 1011"/>
                <a:gd name="T102" fmla="*/ 68 w 613"/>
                <a:gd name="T103" fmla="*/ 623 h 1011"/>
                <a:gd name="T104" fmla="*/ 72 w 613"/>
                <a:gd name="T105" fmla="*/ 616 h 1011"/>
                <a:gd name="T106" fmla="*/ 53 w 613"/>
                <a:gd name="T107" fmla="*/ 596 h 1011"/>
                <a:gd name="T108" fmla="*/ 67 w 613"/>
                <a:gd name="T109" fmla="*/ 560 h 1011"/>
                <a:gd name="T110" fmla="*/ 77 w 613"/>
                <a:gd name="T111" fmla="*/ 544 h 1011"/>
                <a:gd name="T112" fmla="*/ 90 w 613"/>
                <a:gd name="T113" fmla="*/ 532 h 1011"/>
                <a:gd name="T114" fmla="*/ 105 w 613"/>
                <a:gd name="T115" fmla="*/ 517 h 1011"/>
                <a:gd name="T116" fmla="*/ 135 w 613"/>
                <a:gd name="T117" fmla="*/ 483 h 1011"/>
                <a:gd name="T118" fmla="*/ 161 w 613"/>
                <a:gd name="T119" fmla="*/ 446 h 1011"/>
                <a:gd name="T120" fmla="*/ 162 w 613"/>
                <a:gd name="T121" fmla="*/ 422 h 1011"/>
                <a:gd name="T122" fmla="*/ 147 w 613"/>
                <a:gd name="T123" fmla="*/ 408 h 1011"/>
                <a:gd name="T124" fmla="*/ 137 w 613"/>
                <a:gd name="T125" fmla="*/ 397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3" h="1011">
                  <a:moveTo>
                    <a:pt x="134" y="381"/>
                  </a:moveTo>
                  <a:lnTo>
                    <a:pt x="134" y="381"/>
                  </a:lnTo>
                  <a:lnTo>
                    <a:pt x="135" y="371"/>
                  </a:lnTo>
                  <a:lnTo>
                    <a:pt x="136" y="363"/>
                  </a:lnTo>
                  <a:lnTo>
                    <a:pt x="139" y="354"/>
                  </a:lnTo>
                  <a:lnTo>
                    <a:pt x="140" y="344"/>
                  </a:lnTo>
                  <a:lnTo>
                    <a:pt x="140" y="344"/>
                  </a:lnTo>
                  <a:lnTo>
                    <a:pt x="152" y="299"/>
                  </a:lnTo>
                  <a:lnTo>
                    <a:pt x="166" y="249"/>
                  </a:lnTo>
                  <a:lnTo>
                    <a:pt x="181" y="191"/>
                  </a:lnTo>
                  <a:lnTo>
                    <a:pt x="181" y="191"/>
                  </a:lnTo>
                  <a:lnTo>
                    <a:pt x="197" y="129"/>
                  </a:lnTo>
                  <a:lnTo>
                    <a:pt x="214" y="69"/>
                  </a:lnTo>
                  <a:lnTo>
                    <a:pt x="235" y="0"/>
                  </a:lnTo>
                  <a:lnTo>
                    <a:pt x="235" y="0"/>
                  </a:lnTo>
                  <a:lnTo>
                    <a:pt x="310" y="19"/>
                  </a:lnTo>
                  <a:lnTo>
                    <a:pt x="282" y="143"/>
                  </a:lnTo>
                  <a:lnTo>
                    <a:pt x="282" y="143"/>
                  </a:lnTo>
                  <a:lnTo>
                    <a:pt x="280" y="148"/>
                  </a:lnTo>
                  <a:lnTo>
                    <a:pt x="278" y="153"/>
                  </a:lnTo>
                  <a:lnTo>
                    <a:pt x="278" y="153"/>
                  </a:lnTo>
                  <a:lnTo>
                    <a:pt x="280" y="160"/>
                  </a:lnTo>
                  <a:lnTo>
                    <a:pt x="283" y="168"/>
                  </a:lnTo>
                  <a:lnTo>
                    <a:pt x="283" y="168"/>
                  </a:lnTo>
                  <a:lnTo>
                    <a:pt x="287" y="170"/>
                  </a:lnTo>
                  <a:lnTo>
                    <a:pt x="288" y="171"/>
                  </a:lnTo>
                  <a:lnTo>
                    <a:pt x="289" y="174"/>
                  </a:lnTo>
                  <a:lnTo>
                    <a:pt x="289" y="174"/>
                  </a:lnTo>
                  <a:lnTo>
                    <a:pt x="288" y="176"/>
                  </a:lnTo>
                  <a:lnTo>
                    <a:pt x="288" y="179"/>
                  </a:lnTo>
                  <a:lnTo>
                    <a:pt x="288" y="179"/>
                  </a:lnTo>
                  <a:lnTo>
                    <a:pt x="287" y="190"/>
                  </a:lnTo>
                  <a:lnTo>
                    <a:pt x="286" y="200"/>
                  </a:lnTo>
                  <a:lnTo>
                    <a:pt x="286" y="200"/>
                  </a:lnTo>
                  <a:lnTo>
                    <a:pt x="287" y="202"/>
                  </a:lnTo>
                  <a:lnTo>
                    <a:pt x="288" y="203"/>
                  </a:lnTo>
                  <a:lnTo>
                    <a:pt x="288" y="203"/>
                  </a:lnTo>
                  <a:lnTo>
                    <a:pt x="294" y="200"/>
                  </a:lnTo>
                  <a:lnTo>
                    <a:pt x="294" y="200"/>
                  </a:lnTo>
                  <a:lnTo>
                    <a:pt x="294" y="202"/>
                  </a:lnTo>
                  <a:lnTo>
                    <a:pt x="296" y="205"/>
                  </a:lnTo>
                  <a:lnTo>
                    <a:pt x="296" y="205"/>
                  </a:lnTo>
                  <a:lnTo>
                    <a:pt x="294" y="207"/>
                  </a:lnTo>
                  <a:lnTo>
                    <a:pt x="293" y="208"/>
                  </a:lnTo>
                  <a:lnTo>
                    <a:pt x="292" y="210"/>
                  </a:lnTo>
                  <a:lnTo>
                    <a:pt x="291" y="212"/>
                  </a:lnTo>
                  <a:lnTo>
                    <a:pt x="291" y="212"/>
                  </a:lnTo>
                  <a:lnTo>
                    <a:pt x="292" y="216"/>
                  </a:lnTo>
                  <a:lnTo>
                    <a:pt x="293" y="218"/>
                  </a:lnTo>
                  <a:lnTo>
                    <a:pt x="293" y="218"/>
                  </a:lnTo>
                  <a:lnTo>
                    <a:pt x="293" y="219"/>
                  </a:lnTo>
                  <a:lnTo>
                    <a:pt x="292" y="221"/>
                  </a:lnTo>
                  <a:lnTo>
                    <a:pt x="291" y="222"/>
                  </a:lnTo>
                  <a:lnTo>
                    <a:pt x="291" y="223"/>
                  </a:lnTo>
                  <a:lnTo>
                    <a:pt x="291" y="223"/>
                  </a:lnTo>
                  <a:lnTo>
                    <a:pt x="291" y="226"/>
                  </a:lnTo>
                  <a:lnTo>
                    <a:pt x="292" y="227"/>
                  </a:lnTo>
                  <a:lnTo>
                    <a:pt x="297" y="229"/>
                  </a:lnTo>
                  <a:lnTo>
                    <a:pt x="297" y="229"/>
                  </a:lnTo>
                  <a:lnTo>
                    <a:pt x="294" y="231"/>
                  </a:lnTo>
                  <a:lnTo>
                    <a:pt x="293" y="233"/>
                  </a:lnTo>
                  <a:lnTo>
                    <a:pt x="287" y="234"/>
                  </a:lnTo>
                  <a:lnTo>
                    <a:pt x="283" y="237"/>
                  </a:lnTo>
                  <a:lnTo>
                    <a:pt x="281" y="238"/>
                  </a:lnTo>
                  <a:lnTo>
                    <a:pt x="281" y="240"/>
                  </a:lnTo>
                  <a:lnTo>
                    <a:pt x="281" y="240"/>
                  </a:lnTo>
                  <a:lnTo>
                    <a:pt x="282" y="243"/>
                  </a:lnTo>
                  <a:lnTo>
                    <a:pt x="284" y="245"/>
                  </a:lnTo>
                  <a:lnTo>
                    <a:pt x="287" y="247"/>
                  </a:lnTo>
                  <a:lnTo>
                    <a:pt x="291" y="249"/>
                  </a:lnTo>
                  <a:lnTo>
                    <a:pt x="291" y="249"/>
                  </a:lnTo>
                  <a:lnTo>
                    <a:pt x="294" y="254"/>
                  </a:lnTo>
                  <a:lnTo>
                    <a:pt x="297" y="260"/>
                  </a:lnTo>
                  <a:lnTo>
                    <a:pt x="301" y="266"/>
                  </a:lnTo>
                  <a:lnTo>
                    <a:pt x="305" y="271"/>
                  </a:lnTo>
                  <a:lnTo>
                    <a:pt x="305" y="271"/>
                  </a:lnTo>
                  <a:lnTo>
                    <a:pt x="309" y="274"/>
                  </a:lnTo>
                  <a:lnTo>
                    <a:pt x="312" y="276"/>
                  </a:lnTo>
                  <a:lnTo>
                    <a:pt x="314" y="278"/>
                  </a:lnTo>
                  <a:lnTo>
                    <a:pt x="314" y="278"/>
                  </a:lnTo>
                  <a:lnTo>
                    <a:pt x="314" y="280"/>
                  </a:lnTo>
                  <a:lnTo>
                    <a:pt x="315" y="284"/>
                  </a:lnTo>
                  <a:lnTo>
                    <a:pt x="315" y="286"/>
                  </a:lnTo>
                  <a:lnTo>
                    <a:pt x="317" y="289"/>
                  </a:lnTo>
                  <a:lnTo>
                    <a:pt x="317" y="289"/>
                  </a:lnTo>
                  <a:lnTo>
                    <a:pt x="320" y="291"/>
                  </a:lnTo>
                  <a:lnTo>
                    <a:pt x="322" y="292"/>
                  </a:lnTo>
                  <a:lnTo>
                    <a:pt x="323" y="294"/>
                  </a:lnTo>
                  <a:lnTo>
                    <a:pt x="323" y="294"/>
                  </a:lnTo>
                  <a:lnTo>
                    <a:pt x="323" y="297"/>
                  </a:lnTo>
                  <a:lnTo>
                    <a:pt x="324" y="300"/>
                  </a:lnTo>
                  <a:lnTo>
                    <a:pt x="329" y="305"/>
                  </a:lnTo>
                  <a:lnTo>
                    <a:pt x="333" y="310"/>
                  </a:lnTo>
                  <a:lnTo>
                    <a:pt x="335" y="312"/>
                  </a:lnTo>
                  <a:lnTo>
                    <a:pt x="336" y="316"/>
                  </a:lnTo>
                  <a:lnTo>
                    <a:pt x="336" y="316"/>
                  </a:lnTo>
                  <a:lnTo>
                    <a:pt x="335" y="318"/>
                  </a:lnTo>
                  <a:lnTo>
                    <a:pt x="335" y="321"/>
                  </a:lnTo>
                  <a:lnTo>
                    <a:pt x="335" y="321"/>
                  </a:lnTo>
                  <a:lnTo>
                    <a:pt x="335" y="323"/>
                  </a:lnTo>
                  <a:lnTo>
                    <a:pt x="336" y="324"/>
                  </a:lnTo>
                  <a:lnTo>
                    <a:pt x="340" y="328"/>
                  </a:lnTo>
                  <a:lnTo>
                    <a:pt x="340" y="328"/>
                  </a:lnTo>
                  <a:lnTo>
                    <a:pt x="341" y="334"/>
                  </a:lnTo>
                  <a:lnTo>
                    <a:pt x="344" y="342"/>
                  </a:lnTo>
                  <a:lnTo>
                    <a:pt x="351" y="337"/>
                  </a:lnTo>
                  <a:lnTo>
                    <a:pt x="351" y="337"/>
                  </a:lnTo>
                  <a:lnTo>
                    <a:pt x="354" y="339"/>
                  </a:lnTo>
                  <a:lnTo>
                    <a:pt x="356" y="342"/>
                  </a:lnTo>
                  <a:lnTo>
                    <a:pt x="356" y="345"/>
                  </a:lnTo>
                  <a:lnTo>
                    <a:pt x="359" y="349"/>
                  </a:lnTo>
                  <a:lnTo>
                    <a:pt x="359" y="349"/>
                  </a:lnTo>
                  <a:lnTo>
                    <a:pt x="364" y="352"/>
                  </a:lnTo>
                  <a:lnTo>
                    <a:pt x="370" y="354"/>
                  </a:lnTo>
                  <a:lnTo>
                    <a:pt x="373" y="355"/>
                  </a:lnTo>
                  <a:lnTo>
                    <a:pt x="376" y="358"/>
                  </a:lnTo>
                  <a:lnTo>
                    <a:pt x="376" y="360"/>
                  </a:lnTo>
                  <a:lnTo>
                    <a:pt x="376" y="360"/>
                  </a:lnTo>
                  <a:lnTo>
                    <a:pt x="375" y="364"/>
                  </a:lnTo>
                  <a:lnTo>
                    <a:pt x="372" y="366"/>
                  </a:lnTo>
                  <a:lnTo>
                    <a:pt x="370" y="369"/>
                  </a:lnTo>
                  <a:lnTo>
                    <a:pt x="369" y="371"/>
                  </a:lnTo>
                  <a:lnTo>
                    <a:pt x="369" y="371"/>
                  </a:lnTo>
                  <a:lnTo>
                    <a:pt x="370" y="374"/>
                  </a:lnTo>
                  <a:lnTo>
                    <a:pt x="371" y="375"/>
                  </a:lnTo>
                  <a:lnTo>
                    <a:pt x="372" y="378"/>
                  </a:lnTo>
                  <a:lnTo>
                    <a:pt x="372" y="379"/>
                  </a:lnTo>
                  <a:lnTo>
                    <a:pt x="372" y="379"/>
                  </a:lnTo>
                  <a:lnTo>
                    <a:pt x="372" y="385"/>
                  </a:lnTo>
                  <a:lnTo>
                    <a:pt x="370" y="390"/>
                  </a:lnTo>
                  <a:lnTo>
                    <a:pt x="366" y="395"/>
                  </a:lnTo>
                  <a:lnTo>
                    <a:pt x="361" y="400"/>
                  </a:lnTo>
                  <a:lnTo>
                    <a:pt x="361" y="400"/>
                  </a:lnTo>
                  <a:lnTo>
                    <a:pt x="356" y="404"/>
                  </a:lnTo>
                  <a:lnTo>
                    <a:pt x="354" y="405"/>
                  </a:lnTo>
                  <a:lnTo>
                    <a:pt x="354" y="407"/>
                  </a:lnTo>
                  <a:lnTo>
                    <a:pt x="354" y="407"/>
                  </a:lnTo>
                  <a:lnTo>
                    <a:pt x="354" y="411"/>
                  </a:lnTo>
                  <a:lnTo>
                    <a:pt x="356" y="413"/>
                  </a:lnTo>
                  <a:lnTo>
                    <a:pt x="357" y="416"/>
                  </a:lnTo>
                  <a:lnTo>
                    <a:pt x="357" y="418"/>
                  </a:lnTo>
                  <a:lnTo>
                    <a:pt x="357" y="418"/>
                  </a:lnTo>
                  <a:lnTo>
                    <a:pt x="357" y="422"/>
                  </a:lnTo>
                  <a:lnTo>
                    <a:pt x="356" y="423"/>
                  </a:lnTo>
                  <a:lnTo>
                    <a:pt x="352" y="428"/>
                  </a:lnTo>
                  <a:lnTo>
                    <a:pt x="349" y="432"/>
                  </a:lnTo>
                  <a:lnTo>
                    <a:pt x="348" y="434"/>
                  </a:lnTo>
                  <a:lnTo>
                    <a:pt x="346" y="437"/>
                  </a:lnTo>
                  <a:lnTo>
                    <a:pt x="346" y="437"/>
                  </a:lnTo>
                  <a:lnTo>
                    <a:pt x="346" y="439"/>
                  </a:lnTo>
                  <a:lnTo>
                    <a:pt x="346" y="439"/>
                  </a:lnTo>
                  <a:lnTo>
                    <a:pt x="348" y="443"/>
                  </a:lnTo>
                  <a:lnTo>
                    <a:pt x="349" y="446"/>
                  </a:lnTo>
                  <a:lnTo>
                    <a:pt x="351" y="448"/>
                  </a:lnTo>
                  <a:lnTo>
                    <a:pt x="352" y="451"/>
                  </a:lnTo>
                  <a:lnTo>
                    <a:pt x="352" y="451"/>
                  </a:lnTo>
                  <a:lnTo>
                    <a:pt x="352" y="454"/>
                  </a:lnTo>
                  <a:lnTo>
                    <a:pt x="351" y="458"/>
                  </a:lnTo>
                  <a:lnTo>
                    <a:pt x="349" y="460"/>
                  </a:lnTo>
                  <a:lnTo>
                    <a:pt x="346" y="462"/>
                  </a:lnTo>
                  <a:lnTo>
                    <a:pt x="346" y="462"/>
                  </a:lnTo>
                  <a:lnTo>
                    <a:pt x="344" y="463"/>
                  </a:lnTo>
                  <a:lnTo>
                    <a:pt x="340" y="464"/>
                  </a:lnTo>
                  <a:lnTo>
                    <a:pt x="336" y="465"/>
                  </a:lnTo>
                  <a:lnTo>
                    <a:pt x="335" y="468"/>
                  </a:lnTo>
                  <a:lnTo>
                    <a:pt x="335" y="468"/>
                  </a:lnTo>
                  <a:lnTo>
                    <a:pt x="336" y="473"/>
                  </a:lnTo>
                  <a:lnTo>
                    <a:pt x="338" y="478"/>
                  </a:lnTo>
                  <a:lnTo>
                    <a:pt x="338" y="478"/>
                  </a:lnTo>
                  <a:lnTo>
                    <a:pt x="336" y="483"/>
                  </a:lnTo>
                  <a:lnTo>
                    <a:pt x="334" y="485"/>
                  </a:lnTo>
                  <a:lnTo>
                    <a:pt x="330" y="488"/>
                  </a:lnTo>
                  <a:lnTo>
                    <a:pt x="327" y="491"/>
                  </a:lnTo>
                  <a:lnTo>
                    <a:pt x="327" y="502"/>
                  </a:lnTo>
                  <a:lnTo>
                    <a:pt x="327" y="502"/>
                  </a:lnTo>
                  <a:lnTo>
                    <a:pt x="331" y="502"/>
                  </a:lnTo>
                  <a:lnTo>
                    <a:pt x="334" y="502"/>
                  </a:lnTo>
                  <a:lnTo>
                    <a:pt x="336" y="502"/>
                  </a:lnTo>
                  <a:lnTo>
                    <a:pt x="336" y="502"/>
                  </a:lnTo>
                  <a:lnTo>
                    <a:pt x="341" y="507"/>
                  </a:lnTo>
                  <a:lnTo>
                    <a:pt x="345" y="510"/>
                  </a:lnTo>
                  <a:lnTo>
                    <a:pt x="348" y="510"/>
                  </a:lnTo>
                  <a:lnTo>
                    <a:pt x="348" y="510"/>
                  </a:lnTo>
                  <a:lnTo>
                    <a:pt x="356" y="506"/>
                  </a:lnTo>
                  <a:lnTo>
                    <a:pt x="365" y="502"/>
                  </a:lnTo>
                  <a:lnTo>
                    <a:pt x="373" y="500"/>
                  </a:lnTo>
                  <a:lnTo>
                    <a:pt x="382" y="496"/>
                  </a:lnTo>
                  <a:lnTo>
                    <a:pt x="382" y="496"/>
                  </a:lnTo>
                  <a:lnTo>
                    <a:pt x="385" y="495"/>
                  </a:lnTo>
                  <a:lnTo>
                    <a:pt x="386" y="493"/>
                  </a:lnTo>
                  <a:lnTo>
                    <a:pt x="387" y="491"/>
                  </a:lnTo>
                  <a:lnTo>
                    <a:pt x="388" y="490"/>
                  </a:lnTo>
                  <a:lnTo>
                    <a:pt x="388" y="490"/>
                  </a:lnTo>
                  <a:lnTo>
                    <a:pt x="391" y="491"/>
                  </a:lnTo>
                  <a:lnTo>
                    <a:pt x="393" y="493"/>
                  </a:lnTo>
                  <a:lnTo>
                    <a:pt x="394" y="496"/>
                  </a:lnTo>
                  <a:lnTo>
                    <a:pt x="396" y="507"/>
                  </a:lnTo>
                  <a:lnTo>
                    <a:pt x="396" y="507"/>
                  </a:lnTo>
                  <a:lnTo>
                    <a:pt x="397" y="512"/>
                  </a:lnTo>
                  <a:lnTo>
                    <a:pt x="398" y="517"/>
                  </a:lnTo>
                  <a:lnTo>
                    <a:pt x="398" y="517"/>
                  </a:lnTo>
                  <a:lnTo>
                    <a:pt x="399" y="531"/>
                  </a:lnTo>
                  <a:lnTo>
                    <a:pt x="401" y="537"/>
                  </a:lnTo>
                  <a:lnTo>
                    <a:pt x="403" y="542"/>
                  </a:lnTo>
                  <a:lnTo>
                    <a:pt x="403" y="542"/>
                  </a:lnTo>
                  <a:lnTo>
                    <a:pt x="406" y="544"/>
                  </a:lnTo>
                  <a:lnTo>
                    <a:pt x="408" y="547"/>
                  </a:lnTo>
                  <a:lnTo>
                    <a:pt x="409" y="548"/>
                  </a:lnTo>
                  <a:lnTo>
                    <a:pt x="411" y="551"/>
                  </a:lnTo>
                  <a:lnTo>
                    <a:pt x="411" y="551"/>
                  </a:lnTo>
                  <a:lnTo>
                    <a:pt x="411" y="554"/>
                  </a:lnTo>
                  <a:lnTo>
                    <a:pt x="409" y="558"/>
                  </a:lnTo>
                  <a:lnTo>
                    <a:pt x="409" y="558"/>
                  </a:lnTo>
                  <a:lnTo>
                    <a:pt x="411" y="563"/>
                  </a:lnTo>
                  <a:lnTo>
                    <a:pt x="412" y="567"/>
                  </a:lnTo>
                  <a:lnTo>
                    <a:pt x="414" y="570"/>
                  </a:lnTo>
                  <a:lnTo>
                    <a:pt x="415" y="574"/>
                  </a:lnTo>
                  <a:lnTo>
                    <a:pt x="415" y="574"/>
                  </a:lnTo>
                  <a:lnTo>
                    <a:pt x="419" y="578"/>
                  </a:lnTo>
                  <a:lnTo>
                    <a:pt x="420" y="580"/>
                  </a:lnTo>
                  <a:lnTo>
                    <a:pt x="422" y="583"/>
                  </a:lnTo>
                  <a:lnTo>
                    <a:pt x="422" y="583"/>
                  </a:lnTo>
                  <a:lnTo>
                    <a:pt x="420" y="585"/>
                  </a:lnTo>
                  <a:lnTo>
                    <a:pt x="419" y="588"/>
                  </a:lnTo>
                  <a:lnTo>
                    <a:pt x="415" y="590"/>
                  </a:lnTo>
                  <a:lnTo>
                    <a:pt x="412" y="594"/>
                  </a:lnTo>
                  <a:lnTo>
                    <a:pt x="411" y="595"/>
                  </a:lnTo>
                  <a:lnTo>
                    <a:pt x="411" y="598"/>
                  </a:lnTo>
                  <a:lnTo>
                    <a:pt x="411" y="598"/>
                  </a:lnTo>
                  <a:lnTo>
                    <a:pt x="411" y="602"/>
                  </a:lnTo>
                  <a:lnTo>
                    <a:pt x="412" y="605"/>
                  </a:lnTo>
                  <a:lnTo>
                    <a:pt x="415" y="610"/>
                  </a:lnTo>
                  <a:lnTo>
                    <a:pt x="415" y="610"/>
                  </a:lnTo>
                  <a:lnTo>
                    <a:pt x="420" y="615"/>
                  </a:lnTo>
                  <a:lnTo>
                    <a:pt x="423" y="617"/>
                  </a:lnTo>
                  <a:lnTo>
                    <a:pt x="427" y="619"/>
                  </a:lnTo>
                  <a:lnTo>
                    <a:pt x="427" y="619"/>
                  </a:lnTo>
                  <a:lnTo>
                    <a:pt x="429" y="620"/>
                  </a:lnTo>
                  <a:lnTo>
                    <a:pt x="430" y="622"/>
                  </a:lnTo>
                  <a:lnTo>
                    <a:pt x="435" y="626"/>
                  </a:lnTo>
                  <a:lnTo>
                    <a:pt x="435" y="626"/>
                  </a:lnTo>
                  <a:lnTo>
                    <a:pt x="438" y="628"/>
                  </a:lnTo>
                  <a:lnTo>
                    <a:pt x="439" y="630"/>
                  </a:lnTo>
                  <a:lnTo>
                    <a:pt x="441" y="631"/>
                  </a:lnTo>
                  <a:lnTo>
                    <a:pt x="441" y="633"/>
                  </a:lnTo>
                  <a:lnTo>
                    <a:pt x="441" y="633"/>
                  </a:lnTo>
                  <a:lnTo>
                    <a:pt x="441" y="636"/>
                  </a:lnTo>
                  <a:lnTo>
                    <a:pt x="439" y="638"/>
                  </a:lnTo>
                  <a:lnTo>
                    <a:pt x="438" y="641"/>
                  </a:lnTo>
                  <a:lnTo>
                    <a:pt x="436" y="644"/>
                  </a:lnTo>
                  <a:lnTo>
                    <a:pt x="436" y="644"/>
                  </a:lnTo>
                  <a:lnTo>
                    <a:pt x="436" y="646"/>
                  </a:lnTo>
                  <a:lnTo>
                    <a:pt x="438" y="648"/>
                  </a:lnTo>
                  <a:lnTo>
                    <a:pt x="441" y="651"/>
                  </a:lnTo>
                  <a:lnTo>
                    <a:pt x="444" y="653"/>
                  </a:lnTo>
                  <a:lnTo>
                    <a:pt x="445" y="656"/>
                  </a:lnTo>
                  <a:lnTo>
                    <a:pt x="446" y="657"/>
                  </a:lnTo>
                  <a:lnTo>
                    <a:pt x="446" y="657"/>
                  </a:lnTo>
                  <a:lnTo>
                    <a:pt x="445" y="662"/>
                  </a:lnTo>
                  <a:lnTo>
                    <a:pt x="444" y="665"/>
                  </a:lnTo>
                  <a:lnTo>
                    <a:pt x="444" y="665"/>
                  </a:lnTo>
                  <a:lnTo>
                    <a:pt x="445" y="670"/>
                  </a:lnTo>
                  <a:lnTo>
                    <a:pt x="448" y="674"/>
                  </a:lnTo>
                  <a:lnTo>
                    <a:pt x="451" y="677"/>
                  </a:lnTo>
                  <a:lnTo>
                    <a:pt x="456" y="677"/>
                  </a:lnTo>
                  <a:lnTo>
                    <a:pt x="456" y="677"/>
                  </a:lnTo>
                  <a:lnTo>
                    <a:pt x="460" y="677"/>
                  </a:lnTo>
                  <a:lnTo>
                    <a:pt x="462" y="675"/>
                  </a:lnTo>
                  <a:lnTo>
                    <a:pt x="466" y="672"/>
                  </a:lnTo>
                  <a:lnTo>
                    <a:pt x="471" y="668"/>
                  </a:lnTo>
                  <a:lnTo>
                    <a:pt x="474" y="667"/>
                  </a:lnTo>
                  <a:lnTo>
                    <a:pt x="477" y="665"/>
                  </a:lnTo>
                  <a:lnTo>
                    <a:pt x="477" y="665"/>
                  </a:lnTo>
                  <a:lnTo>
                    <a:pt x="482" y="667"/>
                  </a:lnTo>
                  <a:lnTo>
                    <a:pt x="486" y="668"/>
                  </a:lnTo>
                  <a:lnTo>
                    <a:pt x="486" y="668"/>
                  </a:lnTo>
                  <a:lnTo>
                    <a:pt x="488" y="669"/>
                  </a:lnTo>
                  <a:lnTo>
                    <a:pt x="490" y="672"/>
                  </a:lnTo>
                  <a:lnTo>
                    <a:pt x="491" y="673"/>
                  </a:lnTo>
                  <a:lnTo>
                    <a:pt x="493" y="674"/>
                  </a:lnTo>
                  <a:lnTo>
                    <a:pt x="493" y="674"/>
                  </a:lnTo>
                  <a:lnTo>
                    <a:pt x="497" y="673"/>
                  </a:lnTo>
                  <a:lnTo>
                    <a:pt x="499" y="672"/>
                  </a:lnTo>
                  <a:lnTo>
                    <a:pt x="502" y="669"/>
                  </a:lnTo>
                  <a:lnTo>
                    <a:pt x="506" y="668"/>
                  </a:lnTo>
                  <a:lnTo>
                    <a:pt x="506" y="668"/>
                  </a:lnTo>
                  <a:lnTo>
                    <a:pt x="508" y="669"/>
                  </a:lnTo>
                  <a:lnTo>
                    <a:pt x="509" y="670"/>
                  </a:lnTo>
                  <a:lnTo>
                    <a:pt x="512" y="672"/>
                  </a:lnTo>
                  <a:lnTo>
                    <a:pt x="514" y="672"/>
                  </a:lnTo>
                  <a:lnTo>
                    <a:pt x="514" y="672"/>
                  </a:lnTo>
                  <a:lnTo>
                    <a:pt x="518" y="672"/>
                  </a:lnTo>
                  <a:lnTo>
                    <a:pt x="523" y="670"/>
                  </a:lnTo>
                  <a:lnTo>
                    <a:pt x="523" y="670"/>
                  </a:lnTo>
                  <a:lnTo>
                    <a:pt x="524" y="672"/>
                  </a:lnTo>
                  <a:lnTo>
                    <a:pt x="525" y="673"/>
                  </a:lnTo>
                  <a:lnTo>
                    <a:pt x="527" y="674"/>
                  </a:lnTo>
                  <a:lnTo>
                    <a:pt x="529" y="674"/>
                  </a:lnTo>
                  <a:lnTo>
                    <a:pt x="529" y="674"/>
                  </a:lnTo>
                  <a:lnTo>
                    <a:pt x="535" y="675"/>
                  </a:lnTo>
                  <a:lnTo>
                    <a:pt x="540" y="677"/>
                  </a:lnTo>
                  <a:lnTo>
                    <a:pt x="545" y="677"/>
                  </a:lnTo>
                  <a:lnTo>
                    <a:pt x="551" y="679"/>
                  </a:lnTo>
                  <a:lnTo>
                    <a:pt x="564" y="677"/>
                  </a:lnTo>
                  <a:lnTo>
                    <a:pt x="564" y="677"/>
                  </a:lnTo>
                  <a:lnTo>
                    <a:pt x="569" y="679"/>
                  </a:lnTo>
                  <a:lnTo>
                    <a:pt x="572" y="680"/>
                  </a:lnTo>
                  <a:lnTo>
                    <a:pt x="575" y="682"/>
                  </a:lnTo>
                  <a:lnTo>
                    <a:pt x="575" y="682"/>
                  </a:lnTo>
                  <a:lnTo>
                    <a:pt x="577" y="680"/>
                  </a:lnTo>
                  <a:lnTo>
                    <a:pt x="580" y="678"/>
                  </a:lnTo>
                  <a:lnTo>
                    <a:pt x="581" y="672"/>
                  </a:lnTo>
                  <a:lnTo>
                    <a:pt x="582" y="664"/>
                  </a:lnTo>
                  <a:lnTo>
                    <a:pt x="584" y="662"/>
                  </a:lnTo>
                  <a:lnTo>
                    <a:pt x="586" y="661"/>
                  </a:lnTo>
                  <a:lnTo>
                    <a:pt x="586" y="661"/>
                  </a:lnTo>
                  <a:lnTo>
                    <a:pt x="590" y="662"/>
                  </a:lnTo>
                  <a:lnTo>
                    <a:pt x="591" y="663"/>
                  </a:lnTo>
                  <a:lnTo>
                    <a:pt x="593" y="668"/>
                  </a:lnTo>
                  <a:lnTo>
                    <a:pt x="595" y="674"/>
                  </a:lnTo>
                  <a:lnTo>
                    <a:pt x="597" y="682"/>
                  </a:lnTo>
                  <a:lnTo>
                    <a:pt x="597" y="682"/>
                  </a:lnTo>
                  <a:lnTo>
                    <a:pt x="598" y="684"/>
                  </a:lnTo>
                  <a:lnTo>
                    <a:pt x="601" y="685"/>
                  </a:lnTo>
                  <a:lnTo>
                    <a:pt x="606" y="690"/>
                  </a:lnTo>
                  <a:lnTo>
                    <a:pt x="613" y="700"/>
                  </a:lnTo>
                  <a:lnTo>
                    <a:pt x="613" y="700"/>
                  </a:lnTo>
                  <a:lnTo>
                    <a:pt x="611" y="704"/>
                  </a:lnTo>
                  <a:lnTo>
                    <a:pt x="608" y="706"/>
                  </a:lnTo>
                  <a:lnTo>
                    <a:pt x="606" y="709"/>
                  </a:lnTo>
                  <a:lnTo>
                    <a:pt x="605" y="712"/>
                  </a:lnTo>
                  <a:lnTo>
                    <a:pt x="605" y="712"/>
                  </a:lnTo>
                  <a:lnTo>
                    <a:pt x="606" y="717"/>
                  </a:lnTo>
                  <a:lnTo>
                    <a:pt x="606" y="717"/>
                  </a:lnTo>
                  <a:lnTo>
                    <a:pt x="606" y="721"/>
                  </a:lnTo>
                  <a:lnTo>
                    <a:pt x="603" y="725"/>
                  </a:lnTo>
                  <a:lnTo>
                    <a:pt x="607" y="731"/>
                  </a:lnTo>
                  <a:lnTo>
                    <a:pt x="554" y="1011"/>
                  </a:lnTo>
                  <a:lnTo>
                    <a:pt x="554" y="1011"/>
                  </a:lnTo>
                  <a:lnTo>
                    <a:pt x="478" y="998"/>
                  </a:lnTo>
                  <a:lnTo>
                    <a:pt x="391" y="982"/>
                  </a:lnTo>
                  <a:lnTo>
                    <a:pt x="276" y="958"/>
                  </a:lnTo>
                  <a:lnTo>
                    <a:pt x="276" y="958"/>
                  </a:lnTo>
                  <a:lnTo>
                    <a:pt x="161" y="934"/>
                  </a:lnTo>
                  <a:lnTo>
                    <a:pt x="74" y="913"/>
                  </a:lnTo>
                  <a:lnTo>
                    <a:pt x="0" y="894"/>
                  </a:lnTo>
                  <a:lnTo>
                    <a:pt x="53" y="685"/>
                  </a:lnTo>
                  <a:lnTo>
                    <a:pt x="53" y="685"/>
                  </a:lnTo>
                  <a:lnTo>
                    <a:pt x="53" y="675"/>
                  </a:lnTo>
                  <a:lnTo>
                    <a:pt x="53" y="675"/>
                  </a:lnTo>
                  <a:lnTo>
                    <a:pt x="53" y="670"/>
                  </a:lnTo>
                  <a:lnTo>
                    <a:pt x="56" y="665"/>
                  </a:lnTo>
                  <a:lnTo>
                    <a:pt x="61" y="658"/>
                  </a:lnTo>
                  <a:lnTo>
                    <a:pt x="66" y="651"/>
                  </a:lnTo>
                  <a:lnTo>
                    <a:pt x="67" y="646"/>
                  </a:lnTo>
                  <a:lnTo>
                    <a:pt x="68" y="641"/>
                  </a:lnTo>
                  <a:lnTo>
                    <a:pt x="68" y="641"/>
                  </a:lnTo>
                  <a:lnTo>
                    <a:pt x="71" y="637"/>
                  </a:lnTo>
                  <a:lnTo>
                    <a:pt x="71" y="635"/>
                  </a:lnTo>
                  <a:lnTo>
                    <a:pt x="72" y="632"/>
                  </a:lnTo>
                  <a:lnTo>
                    <a:pt x="72" y="632"/>
                  </a:lnTo>
                  <a:lnTo>
                    <a:pt x="71" y="628"/>
                  </a:lnTo>
                  <a:lnTo>
                    <a:pt x="69" y="626"/>
                  </a:lnTo>
                  <a:lnTo>
                    <a:pt x="68" y="623"/>
                  </a:lnTo>
                  <a:lnTo>
                    <a:pt x="68" y="621"/>
                  </a:lnTo>
                  <a:lnTo>
                    <a:pt x="68" y="621"/>
                  </a:lnTo>
                  <a:lnTo>
                    <a:pt x="68" y="620"/>
                  </a:lnTo>
                  <a:lnTo>
                    <a:pt x="69" y="619"/>
                  </a:lnTo>
                  <a:lnTo>
                    <a:pt x="71" y="617"/>
                  </a:lnTo>
                  <a:lnTo>
                    <a:pt x="72" y="616"/>
                  </a:lnTo>
                  <a:lnTo>
                    <a:pt x="72" y="616"/>
                  </a:lnTo>
                  <a:lnTo>
                    <a:pt x="71" y="614"/>
                  </a:lnTo>
                  <a:lnTo>
                    <a:pt x="71" y="610"/>
                  </a:lnTo>
                  <a:lnTo>
                    <a:pt x="66" y="606"/>
                  </a:lnTo>
                  <a:lnTo>
                    <a:pt x="61" y="604"/>
                  </a:lnTo>
                  <a:lnTo>
                    <a:pt x="53" y="602"/>
                  </a:lnTo>
                  <a:lnTo>
                    <a:pt x="53" y="596"/>
                  </a:lnTo>
                  <a:lnTo>
                    <a:pt x="53" y="596"/>
                  </a:lnTo>
                  <a:lnTo>
                    <a:pt x="58" y="591"/>
                  </a:lnTo>
                  <a:lnTo>
                    <a:pt x="61" y="586"/>
                  </a:lnTo>
                  <a:lnTo>
                    <a:pt x="60" y="581"/>
                  </a:lnTo>
                  <a:lnTo>
                    <a:pt x="60" y="581"/>
                  </a:lnTo>
                  <a:lnTo>
                    <a:pt x="63" y="570"/>
                  </a:lnTo>
                  <a:lnTo>
                    <a:pt x="67" y="560"/>
                  </a:lnTo>
                  <a:lnTo>
                    <a:pt x="67" y="560"/>
                  </a:lnTo>
                  <a:lnTo>
                    <a:pt x="69" y="558"/>
                  </a:lnTo>
                  <a:lnTo>
                    <a:pt x="72" y="557"/>
                  </a:lnTo>
                  <a:lnTo>
                    <a:pt x="74" y="554"/>
                  </a:lnTo>
                  <a:lnTo>
                    <a:pt x="77" y="552"/>
                  </a:lnTo>
                  <a:lnTo>
                    <a:pt x="77" y="552"/>
                  </a:lnTo>
                  <a:lnTo>
                    <a:pt x="78" y="548"/>
                  </a:lnTo>
                  <a:lnTo>
                    <a:pt x="77" y="544"/>
                  </a:lnTo>
                  <a:lnTo>
                    <a:pt x="77" y="541"/>
                  </a:lnTo>
                  <a:lnTo>
                    <a:pt x="78" y="538"/>
                  </a:lnTo>
                  <a:lnTo>
                    <a:pt x="78" y="538"/>
                  </a:lnTo>
                  <a:lnTo>
                    <a:pt x="82" y="536"/>
                  </a:lnTo>
                  <a:lnTo>
                    <a:pt x="86" y="533"/>
                  </a:lnTo>
                  <a:lnTo>
                    <a:pt x="86" y="533"/>
                  </a:lnTo>
                  <a:lnTo>
                    <a:pt x="90" y="532"/>
                  </a:lnTo>
                  <a:lnTo>
                    <a:pt x="94" y="531"/>
                  </a:lnTo>
                  <a:lnTo>
                    <a:pt x="98" y="530"/>
                  </a:lnTo>
                  <a:lnTo>
                    <a:pt x="103" y="527"/>
                  </a:lnTo>
                  <a:lnTo>
                    <a:pt x="103" y="527"/>
                  </a:lnTo>
                  <a:lnTo>
                    <a:pt x="104" y="525"/>
                  </a:lnTo>
                  <a:lnTo>
                    <a:pt x="105" y="521"/>
                  </a:lnTo>
                  <a:lnTo>
                    <a:pt x="105" y="517"/>
                  </a:lnTo>
                  <a:lnTo>
                    <a:pt x="107" y="514"/>
                  </a:lnTo>
                  <a:lnTo>
                    <a:pt x="107" y="514"/>
                  </a:lnTo>
                  <a:lnTo>
                    <a:pt x="111" y="506"/>
                  </a:lnTo>
                  <a:lnTo>
                    <a:pt x="116" y="501"/>
                  </a:lnTo>
                  <a:lnTo>
                    <a:pt x="128" y="490"/>
                  </a:lnTo>
                  <a:lnTo>
                    <a:pt x="128" y="490"/>
                  </a:lnTo>
                  <a:lnTo>
                    <a:pt x="135" y="483"/>
                  </a:lnTo>
                  <a:lnTo>
                    <a:pt x="140" y="474"/>
                  </a:lnTo>
                  <a:lnTo>
                    <a:pt x="150" y="454"/>
                  </a:lnTo>
                  <a:lnTo>
                    <a:pt x="150" y="454"/>
                  </a:lnTo>
                  <a:lnTo>
                    <a:pt x="152" y="452"/>
                  </a:lnTo>
                  <a:lnTo>
                    <a:pt x="156" y="449"/>
                  </a:lnTo>
                  <a:lnTo>
                    <a:pt x="160" y="448"/>
                  </a:lnTo>
                  <a:lnTo>
                    <a:pt x="161" y="446"/>
                  </a:lnTo>
                  <a:lnTo>
                    <a:pt x="161" y="444"/>
                  </a:lnTo>
                  <a:lnTo>
                    <a:pt x="161" y="444"/>
                  </a:lnTo>
                  <a:lnTo>
                    <a:pt x="162" y="439"/>
                  </a:lnTo>
                  <a:lnTo>
                    <a:pt x="163" y="436"/>
                  </a:lnTo>
                  <a:lnTo>
                    <a:pt x="163" y="436"/>
                  </a:lnTo>
                  <a:lnTo>
                    <a:pt x="163" y="427"/>
                  </a:lnTo>
                  <a:lnTo>
                    <a:pt x="162" y="422"/>
                  </a:lnTo>
                  <a:lnTo>
                    <a:pt x="160" y="418"/>
                  </a:lnTo>
                  <a:lnTo>
                    <a:pt x="160" y="418"/>
                  </a:lnTo>
                  <a:lnTo>
                    <a:pt x="156" y="416"/>
                  </a:lnTo>
                  <a:lnTo>
                    <a:pt x="152" y="415"/>
                  </a:lnTo>
                  <a:lnTo>
                    <a:pt x="150" y="412"/>
                  </a:lnTo>
                  <a:lnTo>
                    <a:pt x="147" y="408"/>
                  </a:lnTo>
                  <a:lnTo>
                    <a:pt x="147" y="408"/>
                  </a:lnTo>
                  <a:lnTo>
                    <a:pt x="147" y="406"/>
                  </a:lnTo>
                  <a:lnTo>
                    <a:pt x="147" y="404"/>
                  </a:lnTo>
                  <a:lnTo>
                    <a:pt x="147" y="404"/>
                  </a:lnTo>
                  <a:lnTo>
                    <a:pt x="145" y="401"/>
                  </a:lnTo>
                  <a:lnTo>
                    <a:pt x="141" y="400"/>
                  </a:lnTo>
                  <a:lnTo>
                    <a:pt x="139" y="399"/>
                  </a:lnTo>
                  <a:lnTo>
                    <a:pt x="137" y="397"/>
                  </a:lnTo>
                  <a:lnTo>
                    <a:pt x="137" y="395"/>
                  </a:lnTo>
                  <a:lnTo>
                    <a:pt x="137" y="395"/>
                  </a:lnTo>
                  <a:lnTo>
                    <a:pt x="136" y="387"/>
                  </a:lnTo>
                  <a:lnTo>
                    <a:pt x="136" y="384"/>
                  </a:lnTo>
                  <a:lnTo>
                    <a:pt x="134" y="381"/>
                  </a:lnTo>
                  <a:lnTo>
                    <a:pt x="134" y="381"/>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52" name="Line 47"/>
            <p:cNvSpPr>
              <a:spLocks noChangeShapeType="1"/>
            </p:cNvSpPr>
            <p:nvPr/>
          </p:nvSpPr>
          <p:spPr bwMode="auto">
            <a:xfrm>
              <a:off x="2349500" y="3035300"/>
              <a:ext cx="3175" cy="3175"/>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 dirty="0">
                <a:solidFill>
                  <a:prstClr val="black"/>
                </a:solidFill>
              </a:endParaRPr>
            </a:p>
          </p:txBody>
        </p:sp>
        <p:sp>
          <p:nvSpPr>
            <p:cNvPr id="53" name="Freeform 48"/>
            <p:cNvSpPr>
              <a:spLocks/>
            </p:cNvSpPr>
            <p:nvPr/>
          </p:nvSpPr>
          <p:spPr bwMode="auto">
            <a:xfrm>
              <a:off x="2720975" y="2687638"/>
              <a:ext cx="77788" cy="417512"/>
            </a:xfrm>
            <a:custGeom>
              <a:avLst/>
              <a:gdLst>
                <a:gd name="T0" fmla="*/ 52 w 59"/>
                <a:gd name="T1" fmla="*/ 0 h 321"/>
                <a:gd name="T2" fmla="*/ 59 w 59"/>
                <a:gd name="T3" fmla="*/ 10 h 321"/>
                <a:gd name="T4" fmla="*/ 59 w 59"/>
                <a:gd name="T5" fmla="*/ 10 h 321"/>
                <a:gd name="T6" fmla="*/ 57 w 59"/>
                <a:gd name="T7" fmla="*/ 14 h 321"/>
                <a:gd name="T8" fmla="*/ 54 w 59"/>
                <a:gd name="T9" fmla="*/ 16 h 321"/>
                <a:gd name="T10" fmla="*/ 52 w 59"/>
                <a:gd name="T11" fmla="*/ 19 h 321"/>
                <a:gd name="T12" fmla="*/ 51 w 59"/>
                <a:gd name="T13" fmla="*/ 22 h 321"/>
                <a:gd name="T14" fmla="*/ 51 w 59"/>
                <a:gd name="T15" fmla="*/ 22 h 321"/>
                <a:gd name="T16" fmla="*/ 52 w 59"/>
                <a:gd name="T17" fmla="*/ 27 h 321"/>
                <a:gd name="T18" fmla="*/ 52 w 59"/>
                <a:gd name="T19" fmla="*/ 27 h 321"/>
                <a:gd name="T20" fmla="*/ 52 w 59"/>
                <a:gd name="T21" fmla="*/ 31 h 321"/>
                <a:gd name="T22" fmla="*/ 49 w 59"/>
                <a:gd name="T23" fmla="*/ 35 h 321"/>
                <a:gd name="T24" fmla="*/ 53 w 59"/>
                <a:gd name="T25" fmla="*/ 41 h 321"/>
                <a:gd name="T26" fmla="*/ 0 w 59"/>
                <a:gd name="T27" fmla="*/ 321 h 321"/>
                <a:gd name="T28" fmla="*/ 52 w 59"/>
                <a:gd name="T2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321">
                  <a:moveTo>
                    <a:pt x="52" y="0"/>
                  </a:moveTo>
                  <a:lnTo>
                    <a:pt x="59" y="10"/>
                  </a:lnTo>
                  <a:lnTo>
                    <a:pt x="59" y="10"/>
                  </a:lnTo>
                  <a:lnTo>
                    <a:pt x="57" y="14"/>
                  </a:lnTo>
                  <a:lnTo>
                    <a:pt x="54" y="16"/>
                  </a:lnTo>
                  <a:lnTo>
                    <a:pt x="52" y="19"/>
                  </a:lnTo>
                  <a:lnTo>
                    <a:pt x="51" y="22"/>
                  </a:lnTo>
                  <a:lnTo>
                    <a:pt x="51" y="22"/>
                  </a:lnTo>
                  <a:lnTo>
                    <a:pt x="52" y="27"/>
                  </a:lnTo>
                  <a:lnTo>
                    <a:pt x="52" y="27"/>
                  </a:lnTo>
                  <a:lnTo>
                    <a:pt x="52" y="31"/>
                  </a:lnTo>
                  <a:lnTo>
                    <a:pt x="49" y="35"/>
                  </a:lnTo>
                  <a:lnTo>
                    <a:pt x="53" y="41"/>
                  </a:lnTo>
                  <a:lnTo>
                    <a:pt x="0" y="321"/>
                  </a:lnTo>
                  <a:lnTo>
                    <a:pt x="52" y="0"/>
                  </a:lnTo>
                  <a:close/>
                </a:path>
              </a:pathLst>
            </a:custGeom>
            <a:grpFill/>
            <a:ln w="9525">
              <a:solidFill>
                <a:schemeClr val="bg1"/>
              </a:solidFill>
              <a:round/>
              <a:headEnd/>
              <a:tailEnd/>
            </a:ln>
            <a:effectLst/>
          </p:spPr>
          <p:txBody>
            <a:bodyPr/>
            <a:lstStyle/>
            <a:p>
              <a:endParaRPr lang="ja" dirty="0">
                <a:solidFill>
                  <a:prstClr val="black"/>
                </a:solidFill>
              </a:endParaRPr>
            </a:p>
          </p:txBody>
        </p:sp>
        <p:sp>
          <p:nvSpPr>
            <p:cNvPr id="54" name="Freeform 49"/>
            <p:cNvSpPr>
              <a:spLocks/>
            </p:cNvSpPr>
            <p:nvPr/>
          </p:nvSpPr>
          <p:spPr bwMode="auto">
            <a:xfrm>
              <a:off x="2720975" y="2687638"/>
              <a:ext cx="77788" cy="417512"/>
            </a:xfrm>
            <a:custGeom>
              <a:avLst/>
              <a:gdLst>
                <a:gd name="T0" fmla="*/ 52 w 59"/>
                <a:gd name="T1" fmla="*/ 0 h 321"/>
                <a:gd name="T2" fmla="*/ 59 w 59"/>
                <a:gd name="T3" fmla="*/ 10 h 321"/>
                <a:gd name="T4" fmla="*/ 59 w 59"/>
                <a:gd name="T5" fmla="*/ 10 h 321"/>
                <a:gd name="T6" fmla="*/ 57 w 59"/>
                <a:gd name="T7" fmla="*/ 14 h 321"/>
                <a:gd name="T8" fmla="*/ 54 w 59"/>
                <a:gd name="T9" fmla="*/ 16 h 321"/>
                <a:gd name="T10" fmla="*/ 52 w 59"/>
                <a:gd name="T11" fmla="*/ 19 h 321"/>
                <a:gd name="T12" fmla="*/ 51 w 59"/>
                <a:gd name="T13" fmla="*/ 22 h 321"/>
                <a:gd name="T14" fmla="*/ 51 w 59"/>
                <a:gd name="T15" fmla="*/ 22 h 321"/>
                <a:gd name="T16" fmla="*/ 52 w 59"/>
                <a:gd name="T17" fmla="*/ 27 h 321"/>
                <a:gd name="T18" fmla="*/ 52 w 59"/>
                <a:gd name="T19" fmla="*/ 27 h 321"/>
                <a:gd name="T20" fmla="*/ 52 w 59"/>
                <a:gd name="T21" fmla="*/ 31 h 321"/>
                <a:gd name="T22" fmla="*/ 49 w 59"/>
                <a:gd name="T23" fmla="*/ 35 h 321"/>
                <a:gd name="T24" fmla="*/ 53 w 59"/>
                <a:gd name="T25" fmla="*/ 41 h 321"/>
                <a:gd name="T26" fmla="*/ 0 w 59"/>
                <a:gd name="T27"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321">
                  <a:moveTo>
                    <a:pt x="52" y="0"/>
                  </a:moveTo>
                  <a:lnTo>
                    <a:pt x="59" y="10"/>
                  </a:lnTo>
                  <a:lnTo>
                    <a:pt x="59" y="10"/>
                  </a:lnTo>
                  <a:lnTo>
                    <a:pt x="57" y="14"/>
                  </a:lnTo>
                  <a:lnTo>
                    <a:pt x="54" y="16"/>
                  </a:lnTo>
                  <a:lnTo>
                    <a:pt x="52" y="19"/>
                  </a:lnTo>
                  <a:lnTo>
                    <a:pt x="51" y="22"/>
                  </a:lnTo>
                  <a:lnTo>
                    <a:pt x="51" y="22"/>
                  </a:lnTo>
                  <a:lnTo>
                    <a:pt x="52" y="27"/>
                  </a:lnTo>
                  <a:lnTo>
                    <a:pt x="52" y="27"/>
                  </a:lnTo>
                  <a:lnTo>
                    <a:pt x="52" y="31"/>
                  </a:lnTo>
                  <a:lnTo>
                    <a:pt x="49" y="35"/>
                  </a:lnTo>
                  <a:lnTo>
                    <a:pt x="53" y="41"/>
                  </a:lnTo>
                  <a:lnTo>
                    <a:pt x="0" y="321"/>
                  </a:lnTo>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55" name="Freeform 50"/>
            <p:cNvSpPr>
              <a:spLocks/>
            </p:cNvSpPr>
            <p:nvPr/>
          </p:nvSpPr>
          <p:spPr bwMode="auto">
            <a:xfrm>
              <a:off x="2174875" y="3035300"/>
              <a:ext cx="762000" cy="939800"/>
            </a:xfrm>
            <a:custGeom>
              <a:avLst/>
              <a:gdLst>
                <a:gd name="T0" fmla="*/ 0 w 573"/>
                <a:gd name="T1" fmla="*/ 637 h 722"/>
                <a:gd name="T2" fmla="*/ 132 w 573"/>
                <a:gd name="T3" fmla="*/ 0 h 722"/>
                <a:gd name="T4" fmla="*/ 132 w 573"/>
                <a:gd name="T5" fmla="*/ 0 h 722"/>
                <a:gd name="T6" fmla="*/ 247 w 573"/>
                <a:gd name="T7" fmla="*/ 24 h 722"/>
                <a:gd name="T8" fmla="*/ 334 w 573"/>
                <a:gd name="T9" fmla="*/ 41 h 722"/>
                <a:gd name="T10" fmla="*/ 410 w 573"/>
                <a:gd name="T11" fmla="*/ 53 h 722"/>
                <a:gd name="T12" fmla="*/ 390 w 573"/>
                <a:gd name="T13" fmla="*/ 178 h 722"/>
                <a:gd name="T14" fmla="*/ 573 w 573"/>
                <a:gd name="T15" fmla="*/ 208 h 722"/>
                <a:gd name="T16" fmla="*/ 499 w 573"/>
                <a:gd name="T17" fmla="*/ 722 h 722"/>
                <a:gd name="T18" fmla="*/ 499 w 573"/>
                <a:gd name="T19" fmla="*/ 722 h 722"/>
                <a:gd name="T20" fmla="*/ 426 w 573"/>
                <a:gd name="T21" fmla="*/ 712 h 722"/>
                <a:gd name="T22" fmla="*/ 346 w 573"/>
                <a:gd name="T23" fmla="*/ 701 h 722"/>
                <a:gd name="T24" fmla="*/ 249 w 573"/>
                <a:gd name="T25" fmla="*/ 685 h 722"/>
                <a:gd name="T26" fmla="*/ 249 w 573"/>
                <a:gd name="T27" fmla="*/ 685 h 722"/>
                <a:gd name="T28" fmla="*/ 164 w 573"/>
                <a:gd name="T29" fmla="*/ 669 h 722"/>
                <a:gd name="T30" fmla="*/ 84 w 573"/>
                <a:gd name="T31" fmla="*/ 654 h 722"/>
                <a:gd name="T32" fmla="*/ 0 w 573"/>
                <a:gd name="T33" fmla="*/ 637 h 722"/>
                <a:gd name="T34" fmla="*/ 0 w 573"/>
                <a:gd name="T35" fmla="*/ 637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3" h="722">
                  <a:moveTo>
                    <a:pt x="0" y="637"/>
                  </a:moveTo>
                  <a:lnTo>
                    <a:pt x="132" y="0"/>
                  </a:lnTo>
                  <a:lnTo>
                    <a:pt x="132" y="0"/>
                  </a:lnTo>
                  <a:lnTo>
                    <a:pt x="247" y="24"/>
                  </a:lnTo>
                  <a:lnTo>
                    <a:pt x="334" y="41"/>
                  </a:lnTo>
                  <a:lnTo>
                    <a:pt x="410" y="53"/>
                  </a:lnTo>
                  <a:lnTo>
                    <a:pt x="390" y="178"/>
                  </a:lnTo>
                  <a:lnTo>
                    <a:pt x="573" y="208"/>
                  </a:lnTo>
                  <a:lnTo>
                    <a:pt x="499" y="722"/>
                  </a:lnTo>
                  <a:lnTo>
                    <a:pt x="499" y="722"/>
                  </a:lnTo>
                  <a:lnTo>
                    <a:pt x="426" y="712"/>
                  </a:lnTo>
                  <a:lnTo>
                    <a:pt x="346" y="701"/>
                  </a:lnTo>
                  <a:lnTo>
                    <a:pt x="249" y="685"/>
                  </a:lnTo>
                  <a:lnTo>
                    <a:pt x="249" y="685"/>
                  </a:lnTo>
                  <a:lnTo>
                    <a:pt x="164" y="669"/>
                  </a:lnTo>
                  <a:lnTo>
                    <a:pt x="84" y="654"/>
                  </a:lnTo>
                  <a:lnTo>
                    <a:pt x="0" y="637"/>
                  </a:lnTo>
                  <a:lnTo>
                    <a:pt x="0" y="637"/>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56" name="Freeform 51"/>
            <p:cNvSpPr>
              <a:spLocks/>
            </p:cNvSpPr>
            <p:nvPr/>
          </p:nvSpPr>
          <p:spPr bwMode="auto">
            <a:xfrm>
              <a:off x="1612900" y="2860675"/>
              <a:ext cx="1588" cy="1588"/>
            </a:xfrm>
            <a:custGeom>
              <a:avLst/>
              <a:gdLst>
                <a:gd name="T0" fmla="*/ 1 w 1"/>
                <a:gd name="T1" fmla="*/ 0 h 1"/>
                <a:gd name="T2" fmla="*/ 0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1" y="0"/>
                  </a:moveTo>
                  <a:lnTo>
                    <a:pt x="0" y="0"/>
                  </a:lnTo>
                  <a:lnTo>
                    <a:pt x="0" y="0"/>
                  </a:lnTo>
                  <a:lnTo>
                    <a:pt x="0" y="1"/>
                  </a:lnTo>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57" name="Freeform 52"/>
            <p:cNvSpPr>
              <a:spLocks/>
            </p:cNvSpPr>
            <p:nvPr/>
          </p:nvSpPr>
          <p:spPr bwMode="auto">
            <a:xfrm>
              <a:off x="2039938" y="3913188"/>
              <a:ext cx="109537" cy="104775"/>
            </a:xfrm>
            <a:custGeom>
              <a:avLst/>
              <a:gdLst>
                <a:gd name="T0" fmla="*/ 8 w 83"/>
                <a:gd name="T1" fmla="*/ 81 h 81"/>
                <a:gd name="T2" fmla="*/ 5 w 83"/>
                <a:gd name="T3" fmla="*/ 73 h 81"/>
                <a:gd name="T4" fmla="*/ 3 w 83"/>
                <a:gd name="T5" fmla="*/ 71 h 81"/>
                <a:gd name="T6" fmla="*/ 0 w 83"/>
                <a:gd name="T7" fmla="*/ 70 h 81"/>
                <a:gd name="T8" fmla="*/ 2 w 83"/>
                <a:gd name="T9" fmla="*/ 66 h 81"/>
                <a:gd name="T10" fmla="*/ 6 w 83"/>
                <a:gd name="T11" fmla="*/ 62 h 81"/>
                <a:gd name="T12" fmla="*/ 10 w 83"/>
                <a:gd name="T13" fmla="*/ 62 h 81"/>
                <a:gd name="T14" fmla="*/ 16 w 83"/>
                <a:gd name="T15" fmla="*/ 59 h 81"/>
                <a:gd name="T16" fmla="*/ 23 w 83"/>
                <a:gd name="T17" fmla="*/ 57 h 81"/>
                <a:gd name="T18" fmla="*/ 26 w 83"/>
                <a:gd name="T19" fmla="*/ 57 h 81"/>
                <a:gd name="T20" fmla="*/ 35 w 83"/>
                <a:gd name="T21" fmla="*/ 59 h 81"/>
                <a:gd name="T22" fmla="*/ 39 w 83"/>
                <a:gd name="T23" fmla="*/ 59 h 81"/>
                <a:gd name="T24" fmla="*/ 47 w 83"/>
                <a:gd name="T25" fmla="*/ 60 h 81"/>
                <a:gd name="T26" fmla="*/ 50 w 83"/>
                <a:gd name="T27" fmla="*/ 59 h 81"/>
                <a:gd name="T28" fmla="*/ 51 w 83"/>
                <a:gd name="T29" fmla="*/ 54 h 81"/>
                <a:gd name="T30" fmla="*/ 51 w 83"/>
                <a:gd name="T31" fmla="*/ 49 h 81"/>
                <a:gd name="T32" fmla="*/ 53 w 83"/>
                <a:gd name="T33" fmla="*/ 43 h 81"/>
                <a:gd name="T34" fmla="*/ 60 w 83"/>
                <a:gd name="T35" fmla="*/ 37 h 81"/>
                <a:gd name="T36" fmla="*/ 61 w 83"/>
                <a:gd name="T37" fmla="*/ 32 h 81"/>
                <a:gd name="T38" fmla="*/ 61 w 83"/>
                <a:gd name="T39" fmla="*/ 26 h 81"/>
                <a:gd name="T40" fmla="*/ 63 w 83"/>
                <a:gd name="T41" fmla="*/ 21 h 81"/>
                <a:gd name="T42" fmla="*/ 63 w 83"/>
                <a:gd name="T43" fmla="*/ 18 h 81"/>
                <a:gd name="T44" fmla="*/ 61 w 83"/>
                <a:gd name="T45" fmla="*/ 11 h 81"/>
                <a:gd name="T46" fmla="*/ 57 w 83"/>
                <a:gd name="T47" fmla="*/ 2 h 81"/>
                <a:gd name="T48" fmla="*/ 63 w 83"/>
                <a:gd name="T49" fmla="*/ 2 h 81"/>
                <a:gd name="T50" fmla="*/ 68 w 83"/>
                <a:gd name="T51" fmla="*/ 5 h 81"/>
                <a:gd name="T52" fmla="*/ 72 w 83"/>
                <a:gd name="T53" fmla="*/ 3 h 81"/>
                <a:gd name="T54" fmla="*/ 79 w 83"/>
                <a:gd name="T55" fmla="*/ 0 h 81"/>
                <a:gd name="T56" fmla="*/ 83 w 83"/>
                <a:gd name="T57" fmla="*/ 0 h 81"/>
                <a:gd name="T58" fmla="*/ 79 w 83"/>
                <a:gd name="T59" fmla="*/ 3 h 81"/>
                <a:gd name="T60" fmla="*/ 76 w 83"/>
                <a:gd name="T61" fmla="*/ 7 h 81"/>
                <a:gd name="T62" fmla="*/ 72 w 83"/>
                <a:gd name="T63" fmla="*/ 17 h 81"/>
                <a:gd name="T64" fmla="*/ 71 w 83"/>
                <a:gd name="T65" fmla="*/ 28 h 81"/>
                <a:gd name="T66" fmla="*/ 68 w 83"/>
                <a:gd name="T67" fmla="*/ 32 h 81"/>
                <a:gd name="T68" fmla="*/ 63 w 83"/>
                <a:gd name="T69" fmla="*/ 38 h 81"/>
                <a:gd name="T70" fmla="*/ 62 w 83"/>
                <a:gd name="T71" fmla="*/ 42 h 81"/>
                <a:gd name="T72" fmla="*/ 60 w 83"/>
                <a:gd name="T73" fmla="*/ 50 h 81"/>
                <a:gd name="T74" fmla="*/ 60 w 83"/>
                <a:gd name="T75" fmla="*/ 62 h 81"/>
                <a:gd name="T76" fmla="*/ 61 w 83"/>
                <a:gd name="T77" fmla="*/ 69 h 81"/>
                <a:gd name="T78" fmla="*/ 62 w 83"/>
                <a:gd name="T79" fmla="*/ 71 h 81"/>
                <a:gd name="T80" fmla="*/ 81 w 83"/>
                <a:gd name="T81" fmla="*/ 6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 h="81">
                  <a:moveTo>
                    <a:pt x="8" y="81"/>
                  </a:moveTo>
                  <a:lnTo>
                    <a:pt x="8" y="81"/>
                  </a:lnTo>
                  <a:lnTo>
                    <a:pt x="8" y="76"/>
                  </a:lnTo>
                  <a:lnTo>
                    <a:pt x="5" y="73"/>
                  </a:lnTo>
                  <a:lnTo>
                    <a:pt x="5" y="73"/>
                  </a:lnTo>
                  <a:lnTo>
                    <a:pt x="3" y="71"/>
                  </a:lnTo>
                  <a:lnTo>
                    <a:pt x="2" y="71"/>
                  </a:lnTo>
                  <a:lnTo>
                    <a:pt x="0" y="70"/>
                  </a:lnTo>
                  <a:lnTo>
                    <a:pt x="0" y="70"/>
                  </a:lnTo>
                  <a:lnTo>
                    <a:pt x="2" y="66"/>
                  </a:lnTo>
                  <a:lnTo>
                    <a:pt x="4" y="64"/>
                  </a:lnTo>
                  <a:lnTo>
                    <a:pt x="6" y="62"/>
                  </a:lnTo>
                  <a:lnTo>
                    <a:pt x="10" y="62"/>
                  </a:lnTo>
                  <a:lnTo>
                    <a:pt x="10" y="62"/>
                  </a:lnTo>
                  <a:lnTo>
                    <a:pt x="14" y="60"/>
                  </a:lnTo>
                  <a:lnTo>
                    <a:pt x="16" y="59"/>
                  </a:lnTo>
                  <a:lnTo>
                    <a:pt x="19" y="57"/>
                  </a:lnTo>
                  <a:lnTo>
                    <a:pt x="23" y="57"/>
                  </a:lnTo>
                  <a:lnTo>
                    <a:pt x="23" y="57"/>
                  </a:lnTo>
                  <a:lnTo>
                    <a:pt x="26" y="57"/>
                  </a:lnTo>
                  <a:lnTo>
                    <a:pt x="30" y="58"/>
                  </a:lnTo>
                  <a:lnTo>
                    <a:pt x="35" y="59"/>
                  </a:lnTo>
                  <a:lnTo>
                    <a:pt x="39" y="59"/>
                  </a:lnTo>
                  <a:lnTo>
                    <a:pt x="39" y="59"/>
                  </a:lnTo>
                  <a:lnTo>
                    <a:pt x="45" y="60"/>
                  </a:lnTo>
                  <a:lnTo>
                    <a:pt x="47" y="60"/>
                  </a:lnTo>
                  <a:lnTo>
                    <a:pt x="50" y="59"/>
                  </a:lnTo>
                  <a:lnTo>
                    <a:pt x="50" y="59"/>
                  </a:lnTo>
                  <a:lnTo>
                    <a:pt x="51" y="57"/>
                  </a:lnTo>
                  <a:lnTo>
                    <a:pt x="51" y="54"/>
                  </a:lnTo>
                  <a:lnTo>
                    <a:pt x="51" y="49"/>
                  </a:lnTo>
                  <a:lnTo>
                    <a:pt x="51" y="49"/>
                  </a:lnTo>
                  <a:lnTo>
                    <a:pt x="52" y="45"/>
                  </a:lnTo>
                  <a:lnTo>
                    <a:pt x="53" y="43"/>
                  </a:lnTo>
                  <a:lnTo>
                    <a:pt x="60" y="37"/>
                  </a:lnTo>
                  <a:lnTo>
                    <a:pt x="60" y="37"/>
                  </a:lnTo>
                  <a:lnTo>
                    <a:pt x="61" y="34"/>
                  </a:lnTo>
                  <a:lnTo>
                    <a:pt x="61" y="32"/>
                  </a:lnTo>
                  <a:lnTo>
                    <a:pt x="61" y="26"/>
                  </a:lnTo>
                  <a:lnTo>
                    <a:pt x="61" y="26"/>
                  </a:lnTo>
                  <a:lnTo>
                    <a:pt x="62" y="22"/>
                  </a:lnTo>
                  <a:lnTo>
                    <a:pt x="63" y="21"/>
                  </a:lnTo>
                  <a:lnTo>
                    <a:pt x="63" y="18"/>
                  </a:lnTo>
                  <a:lnTo>
                    <a:pt x="63" y="18"/>
                  </a:lnTo>
                  <a:lnTo>
                    <a:pt x="63" y="15"/>
                  </a:lnTo>
                  <a:lnTo>
                    <a:pt x="61" y="11"/>
                  </a:lnTo>
                  <a:lnTo>
                    <a:pt x="58" y="7"/>
                  </a:lnTo>
                  <a:lnTo>
                    <a:pt x="57" y="2"/>
                  </a:lnTo>
                  <a:lnTo>
                    <a:pt x="63" y="2"/>
                  </a:lnTo>
                  <a:lnTo>
                    <a:pt x="63" y="2"/>
                  </a:lnTo>
                  <a:lnTo>
                    <a:pt x="66" y="3"/>
                  </a:lnTo>
                  <a:lnTo>
                    <a:pt x="68" y="5"/>
                  </a:lnTo>
                  <a:lnTo>
                    <a:pt x="68" y="5"/>
                  </a:lnTo>
                  <a:lnTo>
                    <a:pt x="72" y="3"/>
                  </a:lnTo>
                  <a:lnTo>
                    <a:pt x="76" y="2"/>
                  </a:lnTo>
                  <a:lnTo>
                    <a:pt x="79" y="0"/>
                  </a:lnTo>
                  <a:lnTo>
                    <a:pt x="83" y="0"/>
                  </a:lnTo>
                  <a:lnTo>
                    <a:pt x="83" y="0"/>
                  </a:lnTo>
                  <a:lnTo>
                    <a:pt x="82" y="2"/>
                  </a:lnTo>
                  <a:lnTo>
                    <a:pt x="79" y="3"/>
                  </a:lnTo>
                  <a:lnTo>
                    <a:pt x="76" y="7"/>
                  </a:lnTo>
                  <a:lnTo>
                    <a:pt x="76" y="7"/>
                  </a:lnTo>
                  <a:lnTo>
                    <a:pt x="73" y="12"/>
                  </a:lnTo>
                  <a:lnTo>
                    <a:pt x="72" y="17"/>
                  </a:lnTo>
                  <a:lnTo>
                    <a:pt x="72" y="22"/>
                  </a:lnTo>
                  <a:lnTo>
                    <a:pt x="71" y="28"/>
                  </a:lnTo>
                  <a:lnTo>
                    <a:pt x="71" y="28"/>
                  </a:lnTo>
                  <a:lnTo>
                    <a:pt x="68" y="32"/>
                  </a:lnTo>
                  <a:lnTo>
                    <a:pt x="66" y="34"/>
                  </a:lnTo>
                  <a:lnTo>
                    <a:pt x="63" y="38"/>
                  </a:lnTo>
                  <a:lnTo>
                    <a:pt x="62" y="42"/>
                  </a:lnTo>
                  <a:lnTo>
                    <a:pt x="62" y="42"/>
                  </a:lnTo>
                  <a:lnTo>
                    <a:pt x="60" y="47"/>
                  </a:lnTo>
                  <a:lnTo>
                    <a:pt x="60" y="50"/>
                  </a:lnTo>
                  <a:lnTo>
                    <a:pt x="60" y="62"/>
                  </a:lnTo>
                  <a:lnTo>
                    <a:pt x="60" y="62"/>
                  </a:lnTo>
                  <a:lnTo>
                    <a:pt x="60" y="66"/>
                  </a:lnTo>
                  <a:lnTo>
                    <a:pt x="61" y="69"/>
                  </a:lnTo>
                  <a:lnTo>
                    <a:pt x="62" y="71"/>
                  </a:lnTo>
                  <a:lnTo>
                    <a:pt x="62" y="71"/>
                  </a:lnTo>
                  <a:lnTo>
                    <a:pt x="71" y="65"/>
                  </a:lnTo>
                  <a:lnTo>
                    <a:pt x="81" y="63"/>
                  </a:lnTo>
                  <a:lnTo>
                    <a:pt x="8" y="81"/>
                  </a:lnTo>
                  <a:close/>
                </a:path>
              </a:pathLst>
            </a:custGeom>
            <a:grpFill/>
            <a:ln w="9525">
              <a:solidFill>
                <a:schemeClr val="bg1"/>
              </a:solidFill>
              <a:round/>
              <a:headEnd/>
              <a:tailEnd/>
            </a:ln>
            <a:effectLst/>
          </p:spPr>
          <p:txBody>
            <a:bodyPr/>
            <a:lstStyle/>
            <a:p>
              <a:endParaRPr lang="ja" dirty="0">
                <a:solidFill>
                  <a:prstClr val="black"/>
                </a:solidFill>
              </a:endParaRPr>
            </a:p>
          </p:txBody>
        </p:sp>
        <p:sp>
          <p:nvSpPr>
            <p:cNvPr id="58" name="Freeform 53"/>
            <p:cNvSpPr>
              <a:spLocks/>
            </p:cNvSpPr>
            <p:nvPr/>
          </p:nvSpPr>
          <p:spPr bwMode="auto">
            <a:xfrm>
              <a:off x="2039938" y="3913188"/>
              <a:ext cx="109537" cy="104775"/>
            </a:xfrm>
            <a:custGeom>
              <a:avLst/>
              <a:gdLst>
                <a:gd name="T0" fmla="*/ 8 w 83"/>
                <a:gd name="T1" fmla="*/ 81 h 81"/>
                <a:gd name="T2" fmla="*/ 5 w 83"/>
                <a:gd name="T3" fmla="*/ 73 h 81"/>
                <a:gd name="T4" fmla="*/ 3 w 83"/>
                <a:gd name="T5" fmla="*/ 71 h 81"/>
                <a:gd name="T6" fmla="*/ 0 w 83"/>
                <a:gd name="T7" fmla="*/ 70 h 81"/>
                <a:gd name="T8" fmla="*/ 2 w 83"/>
                <a:gd name="T9" fmla="*/ 66 h 81"/>
                <a:gd name="T10" fmla="*/ 6 w 83"/>
                <a:gd name="T11" fmla="*/ 62 h 81"/>
                <a:gd name="T12" fmla="*/ 10 w 83"/>
                <a:gd name="T13" fmla="*/ 62 h 81"/>
                <a:gd name="T14" fmla="*/ 16 w 83"/>
                <a:gd name="T15" fmla="*/ 59 h 81"/>
                <a:gd name="T16" fmla="*/ 23 w 83"/>
                <a:gd name="T17" fmla="*/ 57 h 81"/>
                <a:gd name="T18" fmla="*/ 26 w 83"/>
                <a:gd name="T19" fmla="*/ 57 h 81"/>
                <a:gd name="T20" fmla="*/ 35 w 83"/>
                <a:gd name="T21" fmla="*/ 59 h 81"/>
                <a:gd name="T22" fmla="*/ 39 w 83"/>
                <a:gd name="T23" fmla="*/ 59 h 81"/>
                <a:gd name="T24" fmla="*/ 47 w 83"/>
                <a:gd name="T25" fmla="*/ 60 h 81"/>
                <a:gd name="T26" fmla="*/ 50 w 83"/>
                <a:gd name="T27" fmla="*/ 59 h 81"/>
                <a:gd name="T28" fmla="*/ 51 w 83"/>
                <a:gd name="T29" fmla="*/ 54 h 81"/>
                <a:gd name="T30" fmla="*/ 51 w 83"/>
                <a:gd name="T31" fmla="*/ 49 h 81"/>
                <a:gd name="T32" fmla="*/ 53 w 83"/>
                <a:gd name="T33" fmla="*/ 43 h 81"/>
                <a:gd name="T34" fmla="*/ 60 w 83"/>
                <a:gd name="T35" fmla="*/ 37 h 81"/>
                <a:gd name="T36" fmla="*/ 61 w 83"/>
                <a:gd name="T37" fmla="*/ 32 h 81"/>
                <a:gd name="T38" fmla="*/ 61 w 83"/>
                <a:gd name="T39" fmla="*/ 26 h 81"/>
                <a:gd name="T40" fmla="*/ 63 w 83"/>
                <a:gd name="T41" fmla="*/ 21 h 81"/>
                <a:gd name="T42" fmla="*/ 63 w 83"/>
                <a:gd name="T43" fmla="*/ 18 h 81"/>
                <a:gd name="T44" fmla="*/ 61 w 83"/>
                <a:gd name="T45" fmla="*/ 11 h 81"/>
                <a:gd name="T46" fmla="*/ 57 w 83"/>
                <a:gd name="T47" fmla="*/ 2 h 81"/>
                <a:gd name="T48" fmla="*/ 63 w 83"/>
                <a:gd name="T49" fmla="*/ 2 h 81"/>
                <a:gd name="T50" fmla="*/ 68 w 83"/>
                <a:gd name="T51" fmla="*/ 5 h 81"/>
                <a:gd name="T52" fmla="*/ 72 w 83"/>
                <a:gd name="T53" fmla="*/ 3 h 81"/>
                <a:gd name="T54" fmla="*/ 79 w 83"/>
                <a:gd name="T55" fmla="*/ 0 h 81"/>
                <a:gd name="T56" fmla="*/ 83 w 83"/>
                <a:gd name="T57" fmla="*/ 0 h 81"/>
                <a:gd name="T58" fmla="*/ 79 w 83"/>
                <a:gd name="T59" fmla="*/ 3 h 81"/>
                <a:gd name="T60" fmla="*/ 76 w 83"/>
                <a:gd name="T61" fmla="*/ 7 h 81"/>
                <a:gd name="T62" fmla="*/ 72 w 83"/>
                <a:gd name="T63" fmla="*/ 17 h 81"/>
                <a:gd name="T64" fmla="*/ 71 w 83"/>
                <a:gd name="T65" fmla="*/ 28 h 81"/>
                <a:gd name="T66" fmla="*/ 68 w 83"/>
                <a:gd name="T67" fmla="*/ 32 h 81"/>
                <a:gd name="T68" fmla="*/ 63 w 83"/>
                <a:gd name="T69" fmla="*/ 38 h 81"/>
                <a:gd name="T70" fmla="*/ 62 w 83"/>
                <a:gd name="T71" fmla="*/ 42 h 81"/>
                <a:gd name="T72" fmla="*/ 60 w 83"/>
                <a:gd name="T73" fmla="*/ 50 h 81"/>
                <a:gd name="T74" fmla="*/ 60 w 83"/>
                <a:gd name="T75" fmla="*/ 62 h 81"/>
                <a:gd name="T76" fmla="*/ 61 w 83"/>
                <a:gd name="T77" fmla="*/ 69 h 81"/>
                <a:gd name="T78" fmla="*/ 62 w 83"/>
                <a:gd name="T79" fmla="*/ 71 h 81"/>
                <a:gd name="T80" fmla="*/ 81 w 83"/>
                <a:gd name="T81" fmla="*/ 6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 h="81">
                  <a:moveTo>
                    <a:pt x="8" y="81"/>
                  </a:moveTo>
                  <a:lnTo>
                    <a:pt x="8" y="81"/>
                  </a:lnTo>
                  <a:lnTo>
                    <a:pt x="8" y="76"/>
                  </a:lnTo>
                  <a:lnTo>
                    <a:pt x="5" y="73"/>
                  </a:lnTo>
                  <a:lnTo>
                    <a:pt x="5" y="73"/>
                  </a:lnTo>
                  <a:lnTo>
                    <a:pt x="3" y="71"/>
                  </a:lnTo>
                  <a:lnTo>
                    <a:pt x="2" y="71"/>
                  </a:lnTo>
                  <a:lnTo>
                    <a:pt x="0" y="70"/>
                  </a:lnTo>
                  <a:lnTo>
                    <a:pt x="0" y="70"/>
                  </a:lnTo>
                  <a:lnTo>
                    <a:pt x="2" y="66"/>
                  </a:lnTo>
                  <a:lnTo>
                    <a:pt x="4" y="64"/>
                  </a:lnTo>
                  <a:lnTo>
                    <a:pt x="6" y="62"/>
                  </a:lnTo>
                  <a:lnTo>
                    <a:pt x="10" y="62"/>
                  </a:lnTo>
                  <a:lnTo>
                    <a:pt x="10" y="62"/>
                  </a:lnTo>
                  <a:lnTo>
                    <a:pt x="14" y="60"/>
                  </a:lnTo>
                  <a:lnTo>
                    <a:pt x="16" y="59"/>
                  </a:lnTo>
                  <a:lnTo>
                    <a:pt x="19" y="57"/>
                  </a:lnTo>
                  <a:lnTo>
                    <a:pt x="23" y="57"/>
                  </a:lnTo>
                  <a:lnTo>
                    <a:pt x="23" y="57"/>
                  </a:lnTo>
                  <a:lnTo>
                    <a:pt x="26" y="57"/>
                  </a:lnTo>
                  <a:lnTo>
                    <a:pt x="30" y="58"/>
                  </a:lnTo>
                  <a:lnTo>
                    <a:pt x="35" y="59"/>
                  </a:lnTo>
                  <a:lnTo>
                    <a:pt x="39" y="59"/>
                  </a:lnTo>
                  <a:lnTo>
                    <a:pt x="39" y="59"/>
                  </a:lnTo>
                  <a:lnTo>
                    <a:pt x="45" y="60"/>
                  </a:lnTo>
                  <a:lnTo>
                    <a:pt x="47" y="60"/>
                  </a:lnTo>
                  <a:lnTo>
                    <a:pt x="50" y="59"/>
                  </a:lnTo>
                  <a:lnTo>
                    <a:pt x="50" y="59"/>
                  </a:lnTo>
                  <a:lnTo>
                    <a:pt x="51" y="57"/>
                  </a:lnTo>
                  <a:lnTo>
                    <a:pt x="51" y="54"/>
                  </a:lnTo>
                  <a:lnTo>
                    <a:pt x="51" y="49"/>
                  </a:lnTo>
                  <a:lnTo>
                    <a:pt x="51" y="49"/>
                  </a:lnTo>
                  <a:lnTo>
                    <a:pt x="52" y="45"/>
                  </a:lnTo>
                  <a:lnTo>
                    <a:pt x="53" y="43"/>
                  </a:lnTo>
                  <a:lnTo>
                    <a:pt x="60" y="37"/>
                  </a:lnTo>
                  <a:lnTo>
                    <a:pt x="60" y="37"/>
                  </a:lnTo>
                  <a:lnTo>
                    <a:pt x="61" y="34"/>
                  </a:lnTo>
                  <a:lnTo>
                    <a:pt x="61" y="32"/>
                  </a:lnTo>
                  <a:lnTo>
                    <a:pt x="61" y="26"/>
                  </a:lnTo>
                  <a:lnTo>
                    <a:pt x="61" y="26"/>
                  </a:lnTo>
                  <a:lnTo>
                    <a:pt x="62" y="22"/>
                  </a:lnTo>
                  <a:lnTo>
                    <a:pt x="63" y="21"/>
                  </a:lnTo>
                  <a:lnTo>
                    <a:pt x="63" y="18"/>
                  </a:lnTo>
                  <a:lnTo>
                    <a:pt x="63" y="18"/>
                  </a:lnTo>
                  <a:lnTo>
                    <a:pt x="63" y="15"/>
                  </a:lnTo>
                  <a:lnTo>
                    <a:pt x="61" y="11"/>
                  </a:lnTo>
                  <a:lnTo>
                    <a:pt x="58" y="7"/>
                  </a:lnTo>
                  <a:lnTo>
                    <a:pt x="57" y="2"/>
                  </a:lnTo>
                  <a:lnTo>
                    <a:pt x="63" y="2"/>
                  </a:lnTo>
                  <a:lnTo>
                    <a:pt x="63" y="2"/>
                  </a:lnTo>
                  <a:lnTo>
                    <a:pt x="66" y="3"/>
                  </a:lnTo>
                  <a:lnTo>
                    <a:pt x="68" y="5"/>
                  </a:lnTo>
                  <a:lnTo>
                    <a:pt x="68" y="5"/>
                  </a:lnTo>
                  <a:lnTo>
                    <a:pt x="72" y="3"/>
                  </a:lnTo>
                  <a:lnTo>
                    <a:pt x="76" y="2"/>
                  </a:lnTo>
                  <a:lnTo>
                    <a:pt x="79" y="0"/>
                  </a:lnTo>
                  <a:lnTo>
                    <a:pt x="83" y="0"/>
                  </a:lnTo>
                  <a:lnTo>
                    <a:pt x="83" y="0"/>
                  </a:lnTo>
                  <a:lnTo>
                    <a:pt x="82" y="2"/>
                  </a:lnTo>
                  <a:lnTo>
                    <a:pt x="79" y="3"/>
                  </a:lnTo>
                  <a:lnTo>
                    <a:pt x="76" y="7"/>
                  </a:lnTo>
                  <a:lnTo>
                    <a:pt x="76" y="7"/>
                  </a:lnTo>
                  <a:lnTo>
                    <a:pt x="73" y="12"/>
                  </a:lnTo>
                  <a:lnTo>
                    <a:pt x="72" y="17"/>
                  </a:lnTo>
                  <a:lnTo>
                    <a:pt x="72" y="22"/>
                  </a:lnTo>
                  <a:lnTo>
                    <a:pt x="71" y="28"/>
                  </a:lnTo>
                  <a:lnTo>
                    <a:pt x="71" y="28"/>
                  </a:lnTo>
                  <a:lnTo>
                    <a:pt x="68" y="32"/>
                  </a:lnTo>
                  <a:lnTo>
                    <a:pt x="66" y="34"/>
                  </a:lnTo>
                  <a:lnTo>
                    <a:pt x="63" y="38"/>
                  </a:lnTo>
                  <a:lnTo>
                    <a:pt x="62" y="42"/>
                  </a:lnTo>
                  <a:lnTo>
                    <a:pt x="62" y="42"/>
                  </a:lnTo>
                  <a:lnTo>
                    <a:pt x="60" y="47"/>
                  </a:lnTo>
                  <a:lnTo>
                    <a:pt x="60" y="50"/>
                  </a:lnTo>
                  <a:lnTo>
                    <a:pt x="60" y="62"/>
                  </a:lnTo>
                  <a:lnTo>
                    <a:pt x="60" y="62"/>
                  </a:lnTo>
                  <a:lnTo>
                    <a:pt x="60" y="66"/>
                  </a:lnTo>
                  <a:lnTo>
                    <a:pt x="61" y="69"/>
                  </a:lnTo>
                  <a:lnTo>
                    <a:pt x="62" y="71"/>
                  </a:lnTo>
                  <a:lnTo>
                    <a:pt x="62" y="71"/>
                  </a:lnTo>
                  <a:lnTo>
                    <a:pt x="71" y="65"/>
                  </a:lnTo>
                  <a:lnTo>
                    <a:pt x="81" y="63"/>
                  </a:lnTo>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59" name="Freeform 54"/>
            <p:cNvSpPr>
              <a:spLocks/>
            </p:cNvSpPr>
            <p:nvPr/>
          </p:nvSpPr>
          <p:spPr bwMode="auto">
            <a:xfrm>
              <a:off x="2024063" y="4189413"/>
              <a:ext cx="1587"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grpFill/>
            <a:ln w="9525">
              <a:solidFill>
                <a:schemeClr val="bg1"/>
              </a:solidFill>
              <a:round/>
              <a:headEnd/>
              <a:tailEnd/>
            </a:ln>
            <a:effectLst/>
          </p:spPr>
          <p:txBody>
            <a:bodyPr/>
            <a:lstStyle/>
            <a:p>
              <a:endParaRPr lang="ja" dirty="0">
                <a:solidFill>
                  <a:prstClr val="black"/>
                </a:solidFill>
              </a:endParaRPr>
            </a:p>
          </p:txBody>
        </p:sp>
        <p:sp>
          <p:nvSpPr>
            <p:cNvPr id="60" name="Line 55"/>
            <p:cNvSpPr>
              <a:spLocks noChangeShapeType="1"/>
            </p:cNvSpPr>
            <p:nvPr/>
          </p:nvSpPr>
          <p:spPr bwMode="auto">
            <a:xfrm>
              <a:off x="2024063" y="4189413"/>
              <a:ext cx="1587" cy="0"/>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 dirty="0">
                <a:solidFill>
                  <a:prstClr val="black"/>
                </a:solidFill>
              </a:endParaRPr>
            </a:p>
          </p:txBody>
        </p:sp>
        <p:sp>
          <p:nvSpPr>
            <p:cNvPr id="61" name="Freeform 56"/>
            <p:cNvSpPr>
              <a:spLocks/>
            </p:cNvSpPr>
            <p:nvPr/>
          </p:nvSpPr>
          <p:spPr bwMode="auto">
            <a:xfrm>
              <a:off x="1925638" y="3867150"/>
              <a:ext cx="911225" cy="1074738"/>
            </a:xfrm>
            <a:custGeom>
              <a:avLst/>
              <a:gdLst>
                <a:gd name="T0" fmla="*/ 1 w 686"/>
                <a:gd name="T1" fmla="*/ 592 h 826"/>
                <a:gd name="T2" fmla="*/ 0 w 686"/>
                <a:gd name="T3" fmla="*/ 583 h 826"/>
                <a:gd name="T4" fmla="*/ 4 w 686"/>
                <a:gd name="T5" fmla="*/ 574 h 826"/>
                <a:gd name="T6" fmla="*/ 17 w 686"/>
                <a:gd name="T7" fmla="*/ 573 h 826"/>
                <a:gd name="T8" fmla="*/ 31 w 686"/>
                <a:gd name="T9" fmla="*/ 563 h 826"/>
                <a:gd name="T10" fmla="*/ 46 w 686"/>
                <a:gd name="T11" fmla="*/ 552 h 826"/>
                <a:gd name="T12" fmla="*/ 49 w 686"/>
                <a:gd name="T13" fmla="*/ 535 h 826"/>
                <a:gd name="T14" fmla="*/ 35 w 686"/>
                <a:gd name="T15" fmla="*/ 522 h 826"/>
                <a:gd name="T16" fmla="*/ 27 w 686"/>
                <a:gd name="T17" fmla="*/ 515 h 826"/>
                <a:gd name="T18" fmla="*/ 33 w 686"/>
                <a:gd name="T19" fmla="*/ 505 h 826"/>
                <a:gd name="T20" fmla="*/ 28 w 686"/>
                <a:gd name="T21" fmla="*/ 496 h 826"/>
                <a:gd name="T22" fmla="*/ 25 w 686"/>
                <a:gd name="T23" fmla="*/ 488 h 826"/>
                <a:gd name="T24" fmla="*/ 35 w 686"/>
                <a:gd name="T25" fmla="*/ 479 h 826"/>
                <a:gd name="T26" fmla="*/ 40 w 686"/>
                <a:gd name="T27" fmla="*/ 469 h 826"/>
                <a:gd name="T28" fmla="*/ 42 w 686"/>
                <a:gd name="T29" fmla="*/ 462 h 826"/>
                <a:gd name="T30" fmla="*/ 48 w 686"/>
                <a:gd name="T31" fmla="*/ 459 h 826"/>
                <a:gd name="T32" fmla="*/ 58 w 686"/>
                <a:gd name="T33" fmla="*/ 431 h 826"/>
                <a:gd name="T34" fmla="*/ 56 w 686"/>
                <a:gd name="T35" fmla="*/ 416 h 826"/>
                <a:gd name="T36" fmla="*/ 67 w 686"/>
                <a:gd name="T37" fmla="*/ 402 h 826"/>
                <a:gd name="T38" fmla="*/ 82 w 686"/>
                <a:gd name="T39" fmla="*/ 386 h 826"/>
                <a:gd name="T40" fmla="*/ 109 w 686"/>
                <a:gd name="T41" fmla="*/ 378 h 826"/>
                <a:gd name="T42" fmla="*/ 112 w 686"/>
                <a:gd name="T43" fmla="*/ 364 h 826"/>
                <a:gd name="T44" fmla="*/ 111 w 686"/>
                <a:gd name="T45" fmla="*/ 351 h 826"/>
                <a:gd name="T46" fmla="*/ 100 w 686"/>
                <a:gd name="T47" fmla="*/ 338 h 826"/>
                <a:gd name="T48" fmla="*/ 95 w 686"/>
                <a:gd name="T49" fmla="*/ 325 h 826"/>
                <a:gd name="T50" fmla="*/ 87 w 686"/>
                <a:gd name="T51" fmla="*/ 311 h 826"/>
                <a:gd name="T52" fmla="*/ 83 w 686"/>
                <a:gd name="T53" fmla="*/ 290 h 826"/>
                <a:gd name="T54" fmla="*/ 80 w 686"/>
                <a:gd name="T55" fmla="*/ 278 h 826"/>
                <a:gd name="T56" fmla="*/ 72 w 686"/>
                <a:gd name="T57" fmla="*/ 270 h 826"/>
                <a:gd name="T58" fmla="*/ 73 w 686"/>
                <a:gd name="T59" fmla="*/ 260 h 826"/>
                <a:gd name="T60" fmla="*/ 75 w 686"/>
                <a:gd name="T61" fmla="*/ 250 h 826"/>
                <a:gd name="T62" fmla="*/ 80 w 686"/>
                <a:gd name="T63" fmla="*/ 238 h 826"/>
                <a:gd name="T64" fmla="*/ 88 w 686"/>
                <a:gd name="T65" fmla="*/ 215 h 826"/>
                <a:gd name="T66" fmla="*/ 89 w 686"/>
                <a:gd name="T67" fmla="*/ 191 h 826"/>
                <a:gd name="T68" fmla="*/ 95 w 686"/>
                <a:gd name="T69" fmla="*/ 178 h 826"/>
                <a:gd name="T70" fmla="*/ 95 w 686"/>
                <a:gd name="T71" fmla="*/ 163 h 826"/>
                <a:gd name="T72" fmla="*/ 99 w 686"/>
                <a:gd name="T73" fmla="*/ 153 h 826"/>
                <a:gd name="T74" fmla="*/ 95 w 686"/>
                <a:gd name="T75" fmla="*/ 144 h 826"/>
                <a:gd name="T76" fmla="*/ 96 w 686"/>
                <a:gd name="T77" fmla="*/ 134 h 826"/>
                <a:gd name="T78" fmla="*/ 93 w 686"/>
                <a:gd name="T79" fmla="*/ 118 h 826"/>
                <a:gd name="T80" fmla="*/ 103 w 686"/>
                <a:gd name="T81" fmla="*/ 105 h 826"/>
                <a:gd name="T82" fmla="*/ 124 w 686"/>
                <a:gd name="T83" fmla="*/ 105 h 826"/>
                <a:gd name="T84" fmla="*/ 127 w 686"/>
                <a:gd name="T85" fmla="*/ 115 h 826"/>
                <a:gd name="T86" fmla="*/ 129 w 686"/>
                <a:gd name="T87" fmla="*/ 127 h 826"/>
                <a:gd name="T88" fmla="*/ 137 w 686"/>
                <a:gd name="T89" fmla="*/ 122 h 826"/>
                <a:gd name="T90" fmla="*/ 145 w 686"/>
                <a:gd name="T91" fmla="*/ 123 h 826"/>
                <a:gd name="T92" fmla="*/ 152 w 686"/>
                <a:gd name="T93" fmla="*/ 118 h 826"/>
                <a:gd name="T94" fmla="*/ 157 w 686"/>
                <a:gd name="T95" fmla="*/ 118 h 826"/>
                <a:gd name="T96" fmla="*/ 162 w 686"/>
                <a:gd name="T97" fmla="*/ 110 h 826"/>
                <a:gd name="T98" fmla="*/ 171 w 686"/>
                <a:gd name="T99" fmla="*/ 117 h 826"/>
                <a:gd name="T100" fmla="*/ 174 w 686"/>
                <a:gd name="T101" fmla="*/ 112 h 826"/>
                <a:gd name="T102" fmla="*/ 187 w 686"/>
                <a:gd name="T103" fmla="*/ 0 h 826"/>
                <a:gd name="T104" fmla="*/ 436 w 686"/>
                <a:gd name="T105" fmla="*/ 48 h 826"/>
                <a:gd name="T106" fmla="*/ 686 w 686"/>
                <a:gd name="T107" fmla="*/ 8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6" h="826">
                  <a:moveTo>
                    <a:pt x="598" y="826"/>
                  </a:moveTo>
                  <a:lnTo>
                    <a:pt x="402" y="804"/>
                  </a:lnTo>
                  <a:lnTo>
                    <a:pt x="1" y="592"/>
                  </a:lnTo>
                  <a:lnTo>
                    <a:pt x="1" y="592"/>
                  </a:lnTo>
                  <a:lnTo>
                    <a:pt x="0" y="588"/>
                  </a:lnTo>
                  <a:lnTo>
                    <a:pt x="0" y="585"/>
                  </a:lnTo>
                  <a:lnTo>
                    <a:pt x="0" y="585"/>
                  </a:lnTo>
                  <a:lnTo>
                    <a:pt x="0" y="583"/>
                  </a:lnTo>
                  <a:lnTo>
                    <a:pt x="1" y="580"/>
                  </a:lnTo>
                  <a:lnTo>
                    <a:pt x="4" y="577"/>
                  </a:lnTo>
                  <a:lnTo>
                    <a:pt x="4" y="574"/>
                  </a:lnTo>
                  <a:lnTo>
                    <a:pt x="4" y="574"/>
                  </a:lnTo>
                  <a:lnTo>
                    <a:pt x="11" y="574"/>
                  </a:lnTo>
                  <a:lnTo>
                    <a:pt x="14" y="574"/>
                  </a:lnTo>
                  <a:lnTo>
                    <a:pt x="17" y="573"/>
                  </a:lnTo>
                  <a:lnTo>
                    <a:pt x="17" y="573"/>
                  </a:lnTo>
                  <a:lnTo>
                    <a:pt x="24" y="567"/>
                  </a:lnTo>
                  <a:lnTo>
                    <a:pt x="27" y="564"/>
                  </a:lnTo>
                  <a:lnTo>
                    <a:pt x="31" y="563"/>
                  </a:lnTo>
                  <a:lnTo>
                    <a:pt x="31" y="563"/>
                  </a:lnTo>
                  <a:lnTo>
                    <a:pt x="35" y="559"/>
                  </a:lnTo>
                  <a:lnTo>
                    <a:pt x="38" y="557"/>
                  </a:lnTo>
                  <a:lnTo>
                    <a:pt x="46" y="552"/>
                  </a:lnTo>
                  <a:lnTo>
                    <a:pt x="46" y="552"/>
                  </a:lnTo>
                  <a:lnTo>
                    <a:pt x="48" y="548"/>
                  </a:lnTo>
                  <a:lnTo>
                    <a:pt x="49" y="545"/>
                  </a:lnTo>
                  <a:lnTo>
                    <a:pt x="49" y="535"/>
                  </a:lnTo>
                  <a:lnTo>
                    <a:pt x="49" y="535"/>
                  </a:lnTo>
                  <a:lnTo>
                    <a:pt x="48" y="532"/>
                  </a:lnTo>
                  <a:lnTo>
                    <a:pt x="47" y="530"/>
                  </a:lnTo>
                  <a:lnTo>
                    <a:pt x="42" y="526"/>
                  </a:lnTo>
                  <a:lnTo>
                    <a:pt x="35" y="522"/>
                  </a:lnTo>
                  <a:lnTo>
                    <a:pt x="28" y="519"/>
                  </a:lnTo>
                  <a:lnTo>
                    <a:pt x="28" y="519"/>
                  </a:lnTo>
                  <a:lnTo>
                    <a:pt x="27" y="515"/>
                  </a:lnTo>
                  <a:lnTo>
                    <a:pt x="27" y="515"/>
                  </a:lnTo>
                  <a:lnTo>
                    <a:pt x="28" y="512"/>
                  </a:lnTo>
                  <a:lnTo>
                    <a:pt x="31" y="510"/>
                  </a:lnTo>
                  <a:lnTo>
                    <a:pt x="33" y="507"/>
                  </a:lnTo>
                  <a:lnTo>
                    <a:pt x="33" y="505"/>
                  </a:lnTo>
                  <a:lnTo>
                    <a:pt x="33" y="505"/>
                  </a:lnTo>
                  <a:lnTo>
                    <a:pt x="33" y="501"/>
                  </a:lnTo>
                  <a:lnTo>
                    <a:pt x="32" y="500"/>
                  </a:lnTo>
                  <a:lnTo>
                    <a:pt x="28" y="496"/>
                  </a:lnTo>
                  <a:lnTo>
                    <a:pt x="26" y="493"/>
                  </a:lnTo>
                  <a:lnTo>
                    <a:pt x="25" y="490"/>
                  </a:lnTo>
                  <a:lnTo>
                    <a:pt x="25" y="488"/>
                  </a:lnTo>
                  <a:lnTo>
                    <a:pt x="25" y="488"/>
                  </a:lnTo>
                  <a:lnTo>
                    <a:pt x="25" y="485"/>
                  </a:lnTo>
                  <a:lnTo>
                    <a:pt x="26" y="484"/>
                  </a:lnTo>
                  <a:lnTo>
                    <a:pt x="30" y="482"/>
                  </a:lnTo>
                  <a:lnTo>
                    <a:pt x="35" y="479"/>
                  </a:lnTo>
                  <a:lnTo>
                    <a:pt x="38" y="477"/>
                  </a:lnTo>
                  <a:lnTo>
                    <a:pt x="38" y="477"/>
                  </a:lnTo>
                  <a:lnTo>
                    <a:pt x="40" y="473"/>
                  </a:lnTo>
                  <a:lnTo>
                    <a:pt x="40" y="469"/>
                  </a:lnTo>
                  <a:lnTo>
                    <a:pt x="40" y="465"/>
                  </a:lnTo>
                  <a:lnTo>
                    <a:pt x="41" y="462"/>
                  </a:lnTo>
                  <a:lnTo>
                    <a:pt x="41" y="462"/>
                  </a:lnTo>
                  <a:lnTo>
                    <a:pt x="42" y="462"/>
                  </a:lnTo>
                  <a:lnTo>
                    <a:pt x="45" y="461"/>
                  </a:lnTo>
                  <a:lnTo>
                    <a:pt x="46" y="461"/>
                  </a:lnTo>
                  <a:lnTo>
                    <a:pt x="48" y="459"/>
                  </a:lnTo>
                  <a:lnTo>
                    <a:pt x="48" y="459"/>
                  </a:lnTo>
                  <a:lnTo>
                    <a:pt x="53" y="453"/>
                  </a:lnTo>
                  <a:lnTo>
                    <a:pt x="56" y="446"/>
                  </a:lnTo>
                  <a:lnTo>
                    <a:pt x="57" y="438"/>
                  </a:lnTo>
                  <a:lnTo>
                    <a:pt x="58" y="431"/>
                  </a:lnTo>
                  <a:lnTo>
                    <a:pt x="58" y="431"/>
                  </a:lnTo>
                  <a:lnTo>
                    <a:pt x="57" y="423"/>
                  </a:lnTo>
                  <a:lnTo>
                    <a:pt x="56" y="416"/>
                  </a:lnTo>
                  <a:lnTo>
                    <a:pt x="56" y="416"/>
                  </a:lnTo>
                  <a:lnTo>
                    <a:pt x="57" y="412"/>
                  </a:lnTo>
                  <a:lnTo>
                    <a:pt x="59" y="409"/>
                  </a:lnTo>
                  <a:lnTo>
                    <a:pt x="63" y="406"/>
                  </a:lnTo>
                  <a:lnTo>
                    <a:pt x="67" y="402"/>
                  </a:lnTo>
                  <a:lnTo>
                    <a:pt x="67" y="402"/>
                  </a:lnTo>
                  <a:lnTo>
                    <a:pt x="70" y="396"/>
                  </a:lnTo>
                  <a:lnTo>
                    <a:pt x="75" y="391"/>
                  </a:lnTo>
                  <a:lnTo>
                    <a:pt x="82" y="386"/>
                  </a:lnTo>
                  <a:lnTo>
                    <a:pt x="88" y="384"/>
                  </a:lnTo>
                  <a:lnTo>
                    <a:pt x="88" y="384"/>
                  </a:lnTo>
                  <a:lnTo>
                    <a:pt x="103" y="380"/>
                  </a:lnTo>
                  <a:lnTo>
                    <a:pt x="109" y="378"/>
                  </a:lnTo>
                  <a:lnTo>
                    <a:pt x="110" y="375"/>
                  </a:lnTo>
                  <a:lnTo>
                    <a:pt x="111" y="372"/>
                  </a:lnTo>
                  <a:lnTo>
                    <a:pt x="111" y="372"/>
                  </a:lnTo>
                  <a:lnTo>
                    <a:pt x="112" y="364"/>
                  </a:lnTo>
                  <a:lnTo>
                    <a:pt x="112" y="357"/>
                  </a:lnTo>
                  <a:lnTo>
                    <a:pt x="112" y="357"/>
                  </a:lnTo>
                  <a:lnTo>
                    <a:pt x="112" y="353"/>
                  </a:lnTo>
                  <a:lnTo>
                    <a:pt x="111" y="351"/>
                  </a:lnTo>
                  <a:lnTo>
                    <a:pt x="108" y="347"/>
                  </a:lnTo>
                  <a:lnTo>
                    <a:pt x="104" y="343"/>
                  </a:lnTo>
                  <a:lnTo>
                    <a:pt x="100" y="338"/>
                  </a:lnTo>
                  <a:lnTo>
                    <a:pt x="100" y="338"/>
                  </a:lnTo>
                  <a:lnTo>
                    <a:pt x="98" y="335"/>
                  </a:lnTo>
                  <a:lnTo>
                    <a:pt x="98" y="331"/>
                  </a:lnTo>
                  <a:lnTo>
                    <a:pt x="96" y="328"/>
                  </a:lnTo>
                  <a:lnTo>
                    <a:pt x="95" y="325"/>
                  </a:lnTo>
                  <a:lnTo>
                    <a:pt x="95" y="325"/>
                  </a:lnTo>
                  <a:lnTo>
                    <a:pt x="91" y="317"/>
                  </a:lnTo>
                  <a:lnTo>
                    <a:pt x="89" y="315"/>
                  </a:lnTo>
                  <a:lnTo>
                    <a:pt x="87" y="311"/>
                  </a:lnTo>
                  <a:lnTo>
                    <a:pt x="90" y="301"/>
                  </a:lnTo>
                  <a:lnTo>
                    <a:pt x="90" y="301"/>
                  </a:lnTo>
                  <a:lnTo>
                    <a:pt x="84" y="294"/>
                  </a:lnTo>
                  <a:lnTo>
                    <a:pt x="83" y="290"/>
                  </a:lnTo>
                  <a:lnTo>
                    <a:pt x="82" y="286"/>
                  </a:lnTo>
                  <a:lnTo>
                    <a:pt x="82" y="286"/>
                  </a:lnTo>
                  <a:lnTo>
                    <a:pt x="80" y="280"/>
                  </a:lnTo>
                  <a:lnTo>
                    <a:pt x="80" y="278"/>
                  </a:lnTo>
                  <a:lnTo>
                    <a:pt x="79" y="276"/>
                  </a:lnTo>
                  <a:lnTo>
                    <a:pt x="79" y="276"/>
                  </a:lnTo>
                  <a:lnTo>
                    <a:pt x="74" y="271"/>
                  </a:lnTo>
                  <a:lnTo>
                    <a:pt x="72" y="270"/>
                  </a:lnTo>
                  <a:lnTo>
                    <a:pt x="70" y="267"/>
                  </a:lnTo>
                  <a:lnTo>
                    <a:pt x="70" y="267"/>
                  </a:lnTo>
                  <a:lnTo>
                    <a:pt x="72" y="263"/>
                  </a:lnTo>
                  <a:lnTo>
                    <a:pt x="73" y="260"/>
                  </a:lnTo>
                  <a:lnTo>
                    <a:pt x="74" y="257"/>
                  </a:lnTo>
                  <a:lnTo>
                    <a:pt x="75" y="253"/>
                  </a:lnTo>
                  <a:lnTo>
                    <a:pt x="75" y="253"/>
                  </a:lnTo>
                  <a:lnTo>
                    <a:pt x="75" y="250"/>
                  </a:lnTo>
                  <a:lnTo>
                    <a:pt x="75" y="249"/>
                  </a:lnTo>
                  <a:lnTo>
                    <a:pt x="75" y="249"/>
                  </a:lnTo>
                  <a:lnTo>
                    <a:pt x="79" y="243"/>
                  </a:lnTo>
                  <a:lnTo>
                    <a:pt x="80" y="238"/>
                  </a:lnTo>
                  <a:lnTo>
                    <a:pt x="83" y="226"/>
                  </a:lnTo>
                  <a:lnTo>
                    <a:pt x="83" y="226"/>
                  </a:lnTo>
                  <a:lnTo>
                    <a:pt x="87" y="218"/>
                  </a:lnTo>
                  <a:lnTo>
                    <a:pt x="88" y="215"/>
                  </a:lnTo>
                  <a:lnTo>
                    <a:pt x="88" y="210"/>
                  </a:lnTo>
                  <a:lnTo>
                    <a:pt x="88" y="196"/>
                  </a:lnTo>
                  <a:lnTo>
                    <a:pt x="88" y="196"/>
                  </a:lnTo>
                  <a:lnTo>
                    <a:pt x="89" y="191"/>
                  </a:lnTo>
                  <a:lnTo>
                    <a:pt x="90" y="187"/>
                  </a:lnTo>
                  <a:lnTo>
                    <a:pt x="93" y="183"/>
                  </a:lnTo>
                  <a:lnTo>
                    <a:pt x="95" y="178"/>
                  </a:lnTo>
                  <a:lnTo>
                    <a:pt x="95" y="178"/>
                  </a:lnTo>
                  <a:lnTo>
                    <a:pt x="95" y="174"/>
                  </a:lnTo>
                  <a:lnTo>
                    <a:pt x="94" y="170"/>
                  </a:lnTo>
                  <a:lnTo>
                    <a:pt x="94" y="166"/>
                  </a:lnTo>
                  <a:lnTo>
                    <a:pt x="95" y="163"/>
                  </a:lnTo>
                  <a:lnTo>
                    <a:pt x="95" y="163"/>
                  </a:lnTo>
                  <a:lnTo>
                    <a:pt x="98" y="158"/>
                  </a:lnTo>
                  <a:lnTo>
                    <a:pt x="99" y="155"/>
                  </a:lnTo>
                  <a:lnTo>
                    <a:pt x="99" y="153"/>
                  </a:lnTo>
                  <a:lnTo>
                    <a:pt x="99" y="153"/>
                  </a:lnTo>
                  <a:lnTo>
                    <a:pt x="98" y="150"/>
                  </a:lnTo>
                  <a:lnTo>
                    <a:pt x="96" y="147"/>
                  </a:lnTo>
                  <a:lnTo>
                    <a:pt x="95" y="144"/>
                  </a:lnTo>
                  <a:lnTo>
                    <a:pt x="95" y="142"/>
                  </a:lnTo>
                  <a:lnTo>
                    <a:pt x="95" y="142"/>
                  </a:lnTo>
                  <a:lnTo>
                    <a:pt x="95" y="138"/>
                  </a:lnTo>
                  <a:lnTo>
                    <a:pt x="96" y="134"/>
                  </a:lnTo>
                  <a:lnTo>
                    <a:pt x="96" y="134"/>
                  </a:lnTo>
                  <a:lnTo>
                    <a:pt x="96" y="129"/>
                  </a:lnTo>
                  <a:lnTo>
                    <a:pt x="95" y="126"/>
                  </a:lnTo>
                  <a:lnTo>
                    <a:pt x="93" y="118"/>
                  </a:lnTo>
                  <a:lnTo>
                    <a:pt x="93" y="118"/>
                  </a:lnTo>
                  <a:lnTo>
                    <a:pt x="95" y="113"/>
                  </a:lnTo>
                  <a:lnTo>
                    <a:pt x="99" y="108"/>
                  </a:lnTo>
                  <a:lnTo>
                    <a:pt x="103" y="105"/>
                  </a:lnTo>
                  <a:lnTo>
                    <a:pt x="106" y="103"/>
                  </a:lnTo>
                  <a:lnTo>
                    <a:pt x="121" y="103"/>
                  </a:lnTo>
                  <a:lnTo>
                    <a:pt x="121" y="103"/>
                  </a:lnTo>
                  <a:lnTo>
                    <a:pt x="124" y="105"/>
                  </a:lnTo>
                  <a:lnTo>
                    <a:pt x="126" y="107"/>
                  </a:lnTo>
                  <a:lnTo>
                    <a:pt x="127" y="111"/>
                  </a:lnTo>
                  <a:lnTo>
                    <a:pt x="127" y="115"/>
                  </a:lnTo>
                  <a:lnTo>
                    <a:pt x="127" y="115"/>
                  </a:lnTo>
                  <a:lnTo>
                    <a:pt x="127" y="121"/>
                  </a:lnTo>
                  <a:lnTo>
                    <a:pt x="125" y="126"/>
                  </a:lnTo>
                  <a:lnTo>
                    <a:pt x="125" y="126"/>
                  </a:lnTo>
                  <a:lnTo>
                    <a:pt x="129" y="127"/>
                  </a:lnTo>
                  <a:lnTo>
                    <a:pt x="131" y="126"/>
                  </a:lnTo>
                  <a:lnTo>
                    <a:pt x="133" y="123"/>
                  </a:lnTo>
                  <a:lnTo>
                    <a:pt x="137" y="122"/>
                  </a:lnTo>
                  <a:lnTo>
                    <a:pt x="137" y="122"/>
                  </a:lnTo>
                  <a:lnTo>
                    <a:pt x="140" y="123"/>
                  </a:lnTo>
                  <a:lnTo>
                    <a:pt x="143" y="123"/>
                  </a:lnTo>
                  <a:lnTo>
                    <a:pt x="143" y="123"/>
                  </a:lnTo>
                  <a:lnTo>
                    <a:pt x="145" y="123"/>
                  </a:lnTo>
                  <a:lnTo>
                    <a:pt x="146" y="122"/>
                  </a:lnTo>
                  <a:lnTo>
                    <a:pt x="150" y="118"/>
                  </a:lnTo>
                  <a:lnTo>
                    <a:pt x="150" y="118"/>
                  </a:lnTo>
                  <a:lnTo>
                    <a:pt x="152" y="118"/>
                  </a:lnTo>
                  <a:lnTo>
                    <a:pt x="153" y="118"/>
                  </a:lnTo>
                  <a:lnTo>
                    <a:pt x="156" y="118"/>
                  </a:lnTo>
                  <a:lnTo>
                    <a:pt x="157" y="118"/>
                  </a:lnTo>
                  <a:lnTo>
                    <a:pt x="157" y="118"/>
                  </a:lnTo>
                  <a:lnTo>
                    <a:pt x="159" y="117"/>
                  </a:lnTo>
                  <a:lnTo>
                    <a:pt x="161" y="115"/>
                  </a:lnTo>
                  <a:lnTo>
                    <a:pt x="162" y="110"/>
                  </a:lnTo>
                  <a:lnTo>
                    <a:pt x="162" y="110"/>
                  </a:lnTo>
                  <a:lnTo>
                    <a:pt x="164" y="111"/>
                  </a:lnTo>
                  <a:lnTo>
                    <a:pt x="167" y="113"/>
                  </a:lnTo>
                  <a:lnTo>
                    <a:pt x="168" y="116"/>
                  </a:lnTo>
                  <a:lnTo>
                    <a:pt x="171" y="117"/>
                  </a:lnTo>
                  <a:lnTo>
                    <a:pt x="171" y="117"/>
                  </a:lnTo>
                  <a:lnTo>
                    <a:pt x="176" y="116"/>
                  </a:lnTo>
                  <a:lnTo>
                    <a:pt x="176" y="116"/>
                  </a:lnTo>
                  <a:lnTo>
                    <a:pt x="174" y="112"/>
                  </a:lnTo>
                  <a:lnTo>
                    <a:pt x="171" y="108"/>
                  </a:lnTo>
                  <a:lnTo>
                    <a:pt x="168" y="103"/>
                  </a:lnTo>
                  <a:lnTo>
                    <a:pt x="166" y="100"/>
                  </a:lnTo>
                  <a:lnTo>
                    <a:pt x="187" y="0"/>
                  </a:lnTo>
                  <a:lnTo>
                    <a:pt x="187" y="0"/>
                  </a:lnTo>
                  <a:lnTo>
                    <a:pt x="271" y="17"/>
                  </a:lnTo>
                  <a:lnTo>
                    <a:pt x="351" y="32"/>
                  </a:lnTo>
                  <a:lnTo>
                    <a:pt x="436" y="48"/>
                  </a:lnTo>
                  <a:lnTo>
                    <a:pt x="436" y="48"/>
                  </a:lnTo>
                  <a:lnTo>
                    <a:pt x="529" y="63"/>
                  </a:lnTo>
                  <a:lnTo>
                    <a:pt x="606" y="74"/>
                  </a:lnTo>
                  <a:lnTo>
                    <a:pt x="686" y="85"/>
                  </a:lnTo>
                  <a:lnTo>
                    <a:pt x="598" y="826"/>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62" name="Line 57"/>
            <p:cNvSpPr>
              <a:spLocks noChangeShapeType="1"/>
            </p:cNvSpPr>
            <p:nvPr/>
          </p:nvSpPr>
          <p:spPr bwMode="auto">
            <a:xfrm>
              <a:off x="2720975" y="3103563"/>
              <a:ext cx="0" cy="1587"/>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 dirty="0">
                <a:solidFill>
                  <a:prstClr val="black"/>
                </a:solidFill>
              </a:endParaRPr>
            </a:p>
          </p:txBody>
        </p:sp>
        <p:sp>
          <p:nvSpPr>
            <p:cNvPr id="63" name="Freeform 58"/>
            <p:cNvSpPr>
              <a:spLocks/>
            </p:cNvSpPr>
            <p:nvPr/>
          </p:nvSpPr>
          <p:spPr bwMode="auto">
            <a:xfrm>
              <a:off x="2787650" y="2687638"/>
              <a:ext cx="3175"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grpFill/>
            <a:ln w="9525">
              <a:solidFill>
                <a:schemeClr val="bg1"/>
              </a:solidFill>
              <a:round/>
              <a:headEnd/>
              <a:tailEnd/>
            </a:ln>
            <a:effectLst/>
          </p:spPr>
          <p:txBody>
            <a:bodyPr/>
            <a:lstStyle/>
            <a:p>
              <a:endParaRPr lang="ja" dirty="0">
                <a:solidFill>
                  <a:prstClr val="black"/>
                </a:solidFill>
              </a:endParaRPr>
            </a:p>
          </p:txBody>
        </p:sp>
        <p:sp>
          <p:nvSpPr>
            <p:cNvPr id="64" name="Line 59"/>
            <p:cNvSpPr>
              <a:spLocks noChangeShapeType="1"/>
            </p:cNvSpPr>
            <p:nvPr/>
          </p:nvSpPr>
          <p:spPr bwMode="auto">
            <a:xfrm>
              <a:off x="2787650" y="2687638"/>
              <a:ext cx="3175" cy="0"/>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 dirty="0">
                <a:solidFill>
                  <a:prstClr val="black"/>
                </a:solidFill>
              </a:endParaRPr>
            </a:p>
          </p:txBody>
        </p:sp>
        <p:sp>
          <p:nvSpPr>
            <p:cNvPr id="65" name="Freeform 60"/>
            <p:cNvSpPr>
              <a:spLocks/>
            </p:cNvSpPr>
            <p:nvPr/>
          </p:nvSpPr>
          <p:spPr bwMode="auto">
            <a:xfrm>
              <a:off x="2693988" y="2605088"/>
              <a:ext cx="947737" cy="777875"/>
            </a:xfrm>
            <a:custGeom>
              <a:avLst/>
              <a:gdLst>
                <a:gd name="T0" fmla="*/ 403 w 713"/>
                <a:gd name="T1" fmla="*/ 571 h 598"/>
                <a:gd name="T2" fmla="*/ 580 w 713"/>
                <a:gd name="T3" fmla="*/ 591 h 598"/>
                <a:gd name="T4" fmla="*/ 687 w 713"/>
                <a:gd name="T5" fmla="*/ 345 h 598"/>
                <a:gd name="T6" fmla="*/ 713 w 713"/>
                <a:gd name="T7" fmla="*/ 89 h 598"/>
                <a:gd name="T8" fmla="*/ 512 w 713"/>
                <a:gd name="T9" fmla="*/ 67 h 598"/>
                <a:gd name="T10" fmla="*/ 405 w 713"/>
                <a:gd name="T11" fmla="*/ 55 h 598"/>
                <a:gd name="T12" fmla="*/ 288 w 713"/>
                <a:gd name="T13" fmla="*/ 37 h 598"/>
                <a:gd name="T14" fmla="*/ 188 w 713"/>
                <a:gd name="T15" fmla="*/ 20 h 598"/>
                <a:gd name="T16" fmla="*/ 90 w 713"/>
                <a:gd name="T17" fmla="*/ 0 h 598"/>
                <a:gd name="T18" fmla="*/ 88 w 713"/>
                <a:gd name="T19" fmla="*/ 6 h 598"/>
                <a:gd name="T20" fmla="*/ 87 w 713"/>
                <a:gd name="T21" fmla="*/ 11 h 598"/>
                <a:gd name="T22" fmla="*/ 87 w 713"/>
                <a:gd name="T23" fmla="*/ 14 h 598"/>
                <a:gd name="T24" fmla="*/ 89 w 713"/>
                <a:gd name="T25" fmla="*/ 17 h 598"/>
                <a:gd name="T26" fmla="*/ 89 w 713"/>
                <a:gd name="T27" fmla="*/ 20 h 598"/>
                <a:gd name="T28" fmla="*/ 85 w 713"/>
                <a:gd name="T29" fmla="*/ 24 h 598"/>
                <a:gd name="T30" fmla="*/ 78 w 713"/>
                <a:gd name="T31" fmla="*/ 26 h 598"/>
                <a:gd name="T32" fmla="*/ 84 w 713"/>
                <a:gd name="T33" fmla="*/ 36 h 598"/>
                <a:gd name="T34" fmla="*/ 84 w 713"/>
                <a:gd name="T35" fmla="*/ 41 h 598"/>
                <a:gd name="T36" fmla="*/ 82 w 713"/>
                <a:gd name="T37" fmla="*/ 46 h 598"/>
                <a:gd name="T38" fmla="*/ 75 w 713"/>
                <a:gd name="T39" fmla="*/ 51 h 598"/>
                <a:gd name="T40" fmla="*/ 80 w 713"/>
                <a:gd name="T41" fmla="*/ 56 h 598"/>
                <a:gd name="T42" fmla="*/ 82 w 713"/>
                <a:gd name="T43" fmla="*/ 57 h 598"/>
                <a:gd name="T44" fmla="*/ 80 w 713"/>
                <a:gd name="T45" fmla="*/ 62 h 598"/>
                <a:gd name="T46" fmla="*/ 71 w 713"/>
                <a:gd name="T47" fmla="*/ 62 h 598"/>
                <a:gd name="T48" fmla="*/ 79 w 713"/>
                <a:gd name="T49" fmla="*/ 73 h 598"/>
                <a:gd name="T50" fmla="*/ 74 w 713"/>
                <a:gd name="T51" fmla="*/ 79 h 598"/>
                <a:gd name="T52" fmla="*/ 71 w 713"/>
                <a:gd name="T53" fmla="*/ 85 h 598"/>
                <a:gd name="T54" fmla="*/ 72 w 713"/>
                <a:gd name="T55" fmla="*/ 90 h 598"/>
                <a:gd name="T56" fmla="*/ 72 w 713"/>
                <a:gd name="T57" fmla="*/ 94 h 598"/>
                <a:gd name="T58" fmla="*/ 73 w 713"/>
                <a:gd name="T59" fmla="*/ 104 h 598"/>
                <a:gd name="T60" fmla="*/ 0 w 713"/>
                <a:gd name="T61" fmla="*/ 509 h 598"/>
                <a:gd name="T62" fmla="*/ 183 w 713"/>
                <a:gd name="T63" fmla="*/ 540 h 598"/>
                <a:gd name="T64" fmla="*/ 245 w 713"/>
                <a:gd name="T65" fmla="*/ 549 h 598"/>
                <a:gd name="T66" fmla="*/ 403 w 713"/>
                <a:gd name="T67" fmla="*/ 571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3" h="598">
                  <a:moveTo>
                    <a:pt x="403" y="571"/>
                  </a:moveTo>
                  <a:lnTo>
                    <a:pt x="403" y="571"/>
                  </a:lnTo>
                  <a:lnTo>
                    <a:pt x="497" y="582"/>
                  </a:lnTo>
                  <a:lnTo>
                    <a:pt x="580" y="591"/>
                  </a:lnTo>
                  <a:lnTo>
                    <a:pt x="661" y="598"/>
                  </a:lnTo>
                  <a:lnTo>
                    <a:pt x="687" y="345"/>
                  </a:lnTo>
                  <a:lnTo>
                    <a:pt x="713" y="89"/>
                  </a:lnTo>
                  <a:lnTo>
                    <a:pt x="713" y="89"/>
                  </a:lnTo>
                  <a:lnTo>
                    <a:pt x="606" y="78"/>
                  </a:lnTo>
                  <a:lnTo>
                    <a:pt x="512" y="67"/>
                  </a:lnTo>
                  <a:lnTo>
                    <a:pt x="405" y="55"/>
                  </a:lnTo>
                  <a:lnTo>
                    <a:pt x="405" y="55"/>
                  </a:lnTo>
                  <a:lnTo>
                    <a:pt x="346" y="47"/>
                  </a:lnTo>
                  <a:lnTo>
                    <a:pt x="288" y="37"/>
                  </a:lnTo>
                  <a:lnTo>
                    <a:pt x="235" y="29"/>
                  </a:lnTo>
                  <a:lnTo>
                    <a:pt x="188" y="20"/>
                  </a:lnTo>
                  <a:lnTo>
                    <a:pt x="117" y="6"/>
                  </a:lnTo>
                  <a:lnTo>
                    <a:pt x="90" y="0"/>
                  </a:lnTo>
                  <a:lnTo>
                    <a:pt x="90" y="0"/>
                  </a:lnTo>
                  <a:lnTo>
                    <a:pt x="88" y="6"/>
                  </a:lnTo>
                  <a:lnTo>
                    <a:pt x="87" y="9"/>
                  </a:lnTo>
                  <a:lnTo>
                    <a:pt x="87" y="11"/>
                  </a:lnTo>
                  <a:lnTo>
                    <a:pt x="87" y="11"/>
                  </a:lnTo>
                  <a:lnTo>
                    <a:pt x="87" y="14"/>
                  </a:lnTo>
                  <a:lnTo>
                    <a:pt x="88" y="15"/>
                  </a:lnTo>
                  <a:lnTo>
                    <a:pt x="89" y="17"/>
                  </a:lnTo>
                  <a:lnTo>
                    <a:pt x="89" y="20"/>
                  </a:lnTo>
                  <a:lnTo>
                    <a:pt x="89" y="20"/>
                  </a:lnTo>
                  <a:lnTo>
                    <a:pt x="88" y="22"/>
                  </a:lnTo>
                  <a:lnTo>
                    <a:pt x="85" y="24"/>
                  </a:lnTo>
                  <a:lnTo>
                    <a:pt x="78" y="26"/>
                  </a:lnTo>
                  <a:lnTo>
                    <a:pt x="78" y="26"/>
                  </a:lnTo>
                  <a:lnTo>
                    <a:pt x="82" y="34"/>
                  </a:lnTo>
                  <a:lnTo>
                    <a:pt x="84" y="36"/>
                  </a:lnTo>
                  <a:lnTo>
                    <a:pt x="84" y="41"/>
                  </a:lnTo>
                  <a:lnTo>
                    <a:pt x="84" y="41"/>
                  </a:lnTo>
                  <a:lnTo>
                    <a:pt x="84" y="45"/>
                  </a:lnTo>
                  <a:lnTo>
                    <a:pt x="82" y="46"/>
                  </a:lnTo>
                  <a:lnTo>
                    <a:pt x="75" y="51"/>
                  </a:lnTo>
                  <a:lnTo>
                    <a:pt x="75" y="51"/>
                  </a:lnTo>
                  <a:lnTo>
                    <a:pt x="79" y="53"/>
                  </a:lnTo>
                  <a:lnTo>
                    <a:pt x="80" y="56"/>
                  </a:lnTo>
                  <a:lnTo>
                    <a:pt x="82" y="57"/>
                  </a:lnTo>
                  <a:lnTo>
                    <a:pt x="82" y="57"/>
                  </a:lnTo>
                  <a:lnTo>
                    <a:pt x="80" y="62"/>
                  </a:lnTo>
                  <a:lnTo>
                    <a:pt x="80" y="62"/>
                  </a:lnTo>
                  <a:lnTo>
                    <a:pt x="72" y="63"/>
                  </a:lnTo>
                  <a:lnTo>
                    <a:pt x="71" y="62"/>
                  </a:lnTo>
                  <a:lnTo>
                    <a:pt x="79" y="73"/>
                  </a:lnTo>
                  <a:lnTo>
                    <a:pt x="79" y="73"/>
                  </a:lnTo>
                  <a:lnTo>
                    <a:pt x="77" y="77"/>
                  </a:lnTo>
                  <a:lnTo>
                    <a:pt x="74" y="79"/>
                  </a:lnTo>
                  <a:lnTo>
                    <a:pt x="72" y="82"/>
                  </a:lnTo>
                  <a:lnTo>
                    <a:pt x="71" y="85"/>
                  </a:lnTo>
                  <a:lnTo>
                    <a:pt x="71" y="85"/>
                  </a:lnTo>
                  <a:lnTo>
                    <a:pt x="72" y="90"/>
                  </a:lnTo>
                  <a:lnTo>
                    <a:pt x="72" y="90"/>
                  </a:lnTo>
                  <a:lnTo>
                    <a:pt x="72" y="94"/>
                  </a:lnTo>
                  <a:lnTo>
                    <a:pt x="69" y="98"/>
                  </a:lnTo>
                  <a:lnTo>
                    <a:pt x="73" y="104"/>
                  </a:lnTo>
                  <a:lnTo>
                    <a:pt x="20" y="384"/>
                  </a:lnTo>
                  <a:lnTo>
                    <a:pt x="0" y="509"/>
                  </a:lnTo>
                  <a:lnTo>
                    <a:pt x="183" y="539"/>
                  </a:lnTo>
                  <a:lnTo>
                    <a:pt x="183" y="540"/>
                  </a:lnTo>
                  <a:lnTo>
                    <a:pt x="183" y="540"/>
                  </a:lnTo>
                  <a:lnTo>
                    <a:pt x="245" y="549"/>
                  </a:lnTo>
                  <a:lnTo>
                    <a:pt x="315" y="559"/>
                  </a:lnTo>
                  <a:lnTo>
                    <a:pt x="403" y="571"/>
                  </a:lnTo>
                  <a:lnTo>
                    <a:pt x="403" y="571"/>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66" name="Freeform 61"/>
            <p:cNvSpPr>
              <a:spLocks/>
            </p:cNvSpPr>
            <p:nvPr/>
          </p:nvSpPr>
          <p:spPr bwMode="auto">
            <a:xfrm>
              <a:off x="2836863" y="3306763"/>
              <a:ext cx="977900" cy="752475"/>
            </a:xfrm>
            <a:custGeom>
              <a:avLst/>
              <a:gdLst>
                <a:gd name="T0" fmla="*/ 552 w 735"/>
                <a:gd name="T1" fmla="*/ 59 h 578"/>
                <a:gd name="T2" fmla="*/ 552 w 735"/>
                <a:gd name="T3" fmla="*/ 59 h 578"/>
                <a:gd name="T4" fmla="*/ 471 w 735"/>
                <a:gd name="T5" fmla="*/ 52 h 578"/>
                <a:gd name="T6" fmla="*/ 388 w 735"/>
                <a:gd name="T7" fmla="*/ 43 h 578"/>
                <a:gd name="T8" fmla="*/ 294 w 735"/>
                <a:gd name="T9" fmla="*/ 32 h 578"/>
                <a:gd name="T10" fmla="*/ 294 w 735"/>
                <a:gd name="T11" fmla="*/ 32 h 578"/>
                <a:gd name="T12" fmla="*/ 206 w 735"/>
                <a:gd name="T13" fmla="*/ 20 h 578"/>
                <a:gd name="T14" fmla="*/ 137 w 735"/>
                <a:gd name="T15" fmla="*/ 10 h 578"/>
                <a:gd name="T16" fmla="*/ 74 w 735"/>
                <a:gd name="T17" fmla="*/ 0 h 578"/>
                <a:gd name="T18" fmla="*/ 0 w 735"/>
                <a:gd name="T19" fmla="*/ 514 h 578"/>
                <a:gd name="T20" fmla="*/ 0 w 735"/>
                <a:gd name="T21" fmla="*/ 514 h 578"/>
                <a:gd name="T22" fmla="*/ 81 w 735"/>
                <a:gd name="T23" fmla="*/ 525 h 578"/>
                <a:gd name="T24" fmla="*/ 179 w 735"/>
                <a:gd name="T25" fmla="*/ 536 h 578"/>
                <a:gd name="T26" fmla="*/ 310 w 735"/>
                <a:gd name="T27" fmla="*/ 550 h 578"/>
                <a:gd name="T28" fmla="*/ 310 w 735"/>
                <a:gd name="T29" fmla="*/ 550 h 578"/>
                <a:gd name="T30" fmla="*/ 441 w 735"/>
                <a:gd name="T31" fmla="*/ 562 h 578"/>
                <a:gd name="T32" fmla="*/ 535 w 735"/>
                <a:gd name="T33" fmla="*/ 568 h 578"/>
                <a:gd name="T34" fmla="*/ 610 w 735"/>
                <a:gd name="T35" fmla="*/ 573 h 578"/>
                <a:gd name="T36" fmla="*/ 710 w 735"/>
                <a:gd name="T37" fmla="*/ 578 h 578"/>
                <a:gd name="T38" fmla="*/ 729 w 735"/>
                <a:gd name="T39" fmla="*/ 204 h 578"/>
                <a:gd name="T40" fmla="*/ 735 w 735"/>
                <a:gd name="T41" fmla="*/ 75 h 578"/>
                <a:gd name="T42" fmla="*/ 552 w 735"/>
                <a:gd name="T43" fmla="*/ 59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5" h="578">
                  <a:moveTo>
                    <a:pt x="552" y="59"/>
                  </a:moveTo>
                  <a:lnTo>
                    <a:pt x="552" y="59"/>
                  </a:lnTo>
                  <a:lnTo>
                    <a:pt x="471" y="52"/>
                  </a:lnTo>
                  <a:lnTo>
                    <a:pt x="388" y="43"/>
                  </a:lnTo>
                  <a:lnTo>
                    <a:pt x="294" y="32"/>
                  </a:lnTo>
                  <a:lnTo>
                    <a:pt x="294" y="32"/>
                  </a:lnTo>
                  <a:lnTo>
                    <a:pt x="206" y="20"/>
                  </a:lnTo>
                  <a:lnTo>
                    <a:pt x="137" y="10"/>
                  </a:lnTo>
                  <a:lnTo>
                    <a:pt x="74" y="0"/>
                  </a:lnTo>
                  <a:lnTo>
                    <a:pt x="0" y="514"/>
                  </a:lnTo>
                  <a:lnTo>
                    <a:pt x="0" y="514"/>
                  </a:lnTo>
                  <a:lnTo>
                    <a:pt x="81" y="525"/>
                  </a:lnTo>
                  <a:lnTo>
                    <a:pt x="179" y="536"/>
                  </a:lnTo>
                  <a:lnTo>
                    <a:pt x="310" y="550"/>
                  </a:lnTo>
                  <a:lnTo>
                    <a:pt x="310" y="550"/>
                  </a:lnTo>
                  <a:lnTo>
                    <a:pt x="441" y="562"/>
                  </a:lnTo>
                  <a:lnTo>
                    <a:pt x="535" y="568"/>
                  </a:lnTo>
                  <a:lnTo>
                    <a:pt x="610" y="573"/>
                  </a:lnTo>
                  <a:lnTo>
                    <a:pt x="710" y="578"/>
                  </a:lnTo>
                  <a:lnTo>
                    <a:pt x="729" y="204"/>
                  </a:lnTo>
                  <a:lnTo>
                    <a:pt x="735" y="75"/>
                  </a:lnTo>
                  <a:lnTo>
                    <a:pt x="552" y="59"/>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67" name="Freeform 62"/>
            <p:cNvSpPr>
              <a:spLocks/>
            </p:cNvSpPr>
            <p:nvPr/>
          </p:nvSpPr>
          <p:spPr bwMode="auto">
            <a:xfrm>
              <a:off x="3641725" y="2562225"/>
              <a:ext cx="15875" cy="157163"/>
            </a:xfrm>
            <a:custGeom>
              <a:avLst/>
              <a:gdLst>
                <a:gd name="T0" fmla="*/ 12 w 12"/>
                <a:gd name="T1" fmla="*/ 0 h 121"/>
                <a:gd name="T2" fmla="*/ 0 w 12"/>
                <a:gd name="T3" fmla="*/ 121 h 121"/>
                <a:gd name="T4" fmla="*/ 12 w 12"/>
                <a:gd name="T5" fmla="*/ 0 h 121"/>
              </a:gdLst>
              <a:ahLst/>
              <a:cxnLst>
                <a:cxn ang="0">
                  <a:pos x="T0" y="T1"/>
                </a:cxn>
                <a:cxn ang="0">
                  <a:pos x="T2" y="T3"/>
                </a:cxn>
                <a:cxn ang="0">
                  <a:pos x="T4" y="T5"/>
                </a:cxn>
              </a:cxnLst>
              <a:rect l="0" t="0" r="r" b="b"/>
              <a:pathLst>
                <a:path w="12" h="121">
                  <a:moveTo>
                    <a:pt x="12" y="0"/>
                  </a:moveTo>
                  <a:lnTo>
                    <a:pt x="0" y="121"/>
                  </a:lnTo>
                  <a:lnTo>
                    <a:pt x="12" y="0"/>
                  </a:lnTo>
                  <a:close/>
                </a:path>
              </a:pathLst>
            </a:custGeom>
            <a:grpFill/>
            <a:ln w="9525">
              <a:solidFill>
                <a:schemeClr val="bg1"/>
              </a:solidFill>
              <a:round/>
              <a:headEnd/>
              <a:tailEnd/>
            </a:ln>
            <a:effectLst/>
          </p:spPr>
          <p:txBody>
            <a:bodyPr/>
            <a:lstStyle/>
            <a:p>
              <a:endParaRPr lang="ja" dirty="0">
                <a:solidFill>
                  <a:prstClr val="black"/>
                </a:solidFill>
              </a:endParaRPr>
            </a:p>
          </p:txBody>
        </p:sp>
        <p:sp>
          <p:nvSpPr>
            <p:cNvPr id="68" name="Line 63"/>
            <p:cNvSpPr>
              <a:spLocks noChangeShapeType="1"/>
            </p:cNvSpPr>
            <p:nvPr/>
          </p:nvSpPr>
          <p:spPr bwMode="auto">
            <a:xfrm flipH="1">
              <a:off x="3641725" y="2562225"/>
              <a:ext cx="15875" cy="157163"/>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 dirty="0">
                <a:solidFill>
                  <a:prstClr val="black"/>
                </a:solidFill>
              </a:endParaRPr>
            </a:p>
          </p:txBody>
        </p:sp>
        <p:sp>
          <p:nvSpPr>
            <p:cNvPr id="69" name="Freeform 64"/>
            <p:cNvSpPr>
              <a:spLocks/>
            </p:cNvSpPr>
            <p:nvPr/>
          </p:nvSpPr>
          <p:spPr bwMode="auto">
            <a:xfrm>
              <a:off x="3657600" y="2057400"/>
              <a:ext cx="869950" cy="558800"/>
            </a:xfrm>
            <a:custGeom>
              <a:avLst/>
              <a:gdLst>
                <a:gd name="T0" fmla="*/ 40 w 653"/>
                <a:gd name="T1" fmla="*/ 0 h 430"/>
                <a:gd name="T2" fmla="*/ 283 w 653"/>
                <a:gd name="T3" fmla="*/ 20 h 430"/>
                <a:gd name="T4" fmla="*/ 556 w 653"/>
                <a:gd name="T5" fmla="*/ 31 h 430"/>
                <a:gd name="T6" fmla="*/ 603 w 653"/>
                <a:gd name="T7" fmla="*/ 32 h 430"/>
                <a:gd name="T8" fmla="*/ 602 w 653"/>
                <a:gd name="T9" fmla="*/ 42 h 430"/>
                <a:gd name="T10" fmla="*/ 610 w 653"/>
                <a:gd name="T11" fmla="*/ 53 h 430"/>
                <a:gd name="T12" fmla="*/ 610 w 653"/>
                <a:gd name="T13" fmla="*/ 57 h 430"/>
                <a:gd name="T14" fmla="*/ 607 w 653"/>
                <a:gd name="T15" fmla="*/ 65 h 430"/>
                <a:gd name="T16" fmla="*/ 603 w 653"/>
                <a:gd name="T17" fmla="*/ 73 h 430"/>
                <a:gd name="T18" fmla="*/ 605 w 653"/>
                <a:gd name="T19" fmla="*/ 76 h 430"/>
                <a:gd name="T20" fmla="*/ 610 w 653"/>
                <a:gd name="T21" fmla="*/ 83 h 430"/>
                <a:gd name="T22" fmla="*/ 611 w 653"/>
                <a:gd name="T23" fmla="*/ 86 h 430"/>
                <a:gd name="T24" fmla="*/ 610 w 653"/>
                <a:gd name="T25" fmla="*/ 96 h 430"/>
                <a:gd name="T26" fmla="*/ 607 w 653"/>
                <a:gd name="T27" fmla="*/ 106 h 430"/>
                <a:gd name="T28" fmla="*/ 608 w 653"/>
                <a:gd name="T29" fmla="*/ 117 h 430"/>
                <a:gd name="T30" fmla="*/ 612 w 653"/>
                <a:gd name="T31" fmla="*/ 137 h 430"/>
                <a:gd name="T32" fmla="*/ 613 w 653"/>
                <a:gd name="T33" fmla="*/ 148 h 430"/>
                <a:gd name="T34" fmla="*/ 612 w 653"/>
                <a:gd name="T35" fmla="*/ 153 h 430"/>
                <a:gd name="T36" fmla="*/ 611 w 653"/>
                <a:gd name="T37" fmla="*/ 158 h 430"/>
                <a:gd name="T38" fmla="*/ 612 w 653"/>
                <a:gd name="T39" fmla="*/ 167 h 430"/>
                <a:gd name="T40" fmla="*/ 618 w 653"/>
                <a:gd name="T41" fmla="*/ 180 h 430"/>
                <a:gd name="T42" fmla="*/ 622 w 653"/>
                <a:gd name="T43" fmla="*/ 189 h 430"/>
                <a:gd name="T44" fmla="*/ 624 w 653"/>
                <a:gd name="T45" fmla="*/ 220 h 430"/>
                <a:gd name="T46" fmla="*/ 624 w 653"/>
                <a:gd name="T47" fmla="*/ 225 h 430"/>
                <a:gd name="T48" fmla="*/ 629 w 653"/>
                <a:gd name="T49" fmla="*/ 237 h 430"/>
                <a:gd name="T50" fmla="*/ 634 w 653"/>
                <a:gd name="T51" fmla="*/ 249 h 430"/>
                <a:gd name="T52" fmla="*/ 634 w 653"/>
                <a:gd name="T53" fmla="*/ 254 h 430"/>
                <a:gd name="T54" fmla="*/ 633 w 653"/>
                <a:gd name="T55" fmla="*/ 261 h 430"/>
                <a:gd name="T56" fmla="*/ 631 w 653"/>
                <a:gd name="T57" fmla="*/ 268 h 430"/>
                <a:gd name="T58" fmla="*/ 632 w 653"/>
                <a:gd name="T59" fmla="*/ 275 h 430"/>
                <a:gd name="T60" fmla="*/ 636 w 653"/>
                <a:gd name="T61" fmla="*/ 288 h 430"/>
                <a:gd name="T62" fmla="*/ 637 w 653"/>
                <a:gd name="T63" fmla="*/ 295 h 430"/>
                <a:gd name="T64" fmla="*/ 634 w 653"/>
                <a:gd name="T65" fmla="*/ 301 h 430"/>
                <a:gd name="T66" fmla="*/ 633 w 653"/>
                <a:gd name="T67" fmla="*/ 306 h 430"/>
                <a:gd name="T68" fmla="*/ 634 w 653"/>
                <a:gd name="T69" fmla="*/ 315 h 430"/>
                <a:gd name="T70" fmla="*/ 633 w 653"/>
                <a:gd name="T71" fmla="*/ 320 h 430"/>
                <a:gd name="T72" fmla="*/ 631 w 653"/>
                <a:gd name="T73" fmla="*/ 329 h 430"/>
                <a:gd name="T74" fmla="*/ 631 w 653"/>
                <a:gd name="T75" fmla="*/ 333 h 430"/>
                <a:gd name="T76" fmla="*/ 633 w 653"/>
                <a:gd name="T77" fmla="*/ 342 h 430"/>
                <a:gd name="T78" fmla="*/ 638 w 653"/>
                <a:gd name="T79" fmla="*/ 350 h 430"/>
                <a:gd name="T80" fmla="*/ 642 w 653"/>
                <a:gd name="T81" fmla="*/ 363 h 430"/>
                <a:gd name="T82" fmla="*/ 644 w 653"/>
                <a:gd name="T83" fmla="*/ 367 h 430"/>
                <a:gd name="T84" fmla="*/ 653 w 653"/>
                <a:gd name="T85" fmla="*/ 375 h 430"/>
                <a:gd name="T86" fmla="*/ 653 w 653"/>
                <a:gd name="T87" fmla="*/ 380 h 430"/>
                <a:gd name="T88" fmla="*/ 650 w 653"/>
                <a:gd name="T89" fmla="*/ 390 h 430"/>
                <a:gd name="T90" fmla="*/ 647 w 653"/>
                <a:gd name="T91" fmla="*/ 400 h 430"/>
                <a:gd name="T92" fmla="*/ 647 w 653"/>
                <a:gd name="T93" fmla="*/ 417 h 430"/>
                <a:gd name="T94" fmla="*/ 647 w 653"/>
                <a:gd name="T95" fmla="*/ 424 h 430"/>
                <a:gd name="T96" fmla="*/ 647 w 653"/>
                <a:gd name="T97" fmla="*/ 430 h 430"/>
                <a:gd name="T98" fmla="*/ 439 w 653"/>
                <a:gd name="T99" fmla="*/ 421 h 430"/>
                <a:gd name="T100" fmla="*/ 322 w 653"/>
                <a:gd name="T101" fmla="*/ 414 h 430"/>
                <a:gd name="T102" fmla="*/ 107 w 653"/>
                <a:gd name="T103" fmla="*/ 396 h 430"/>
                <a:gd name="T104" fmla="*/ 40 w 653"/>
                <a:gd name="T105"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3" h="430">
                  <a:moveTo>
                    <a:pt x="40" y="0"/>
                  </a:moveTo>
                  <a:lnTo>
                    <a:pt x="40" y="0"/>
                  </a:lnTo>
                  <a:lnTo>
                    <a:pt x="159" y="11"/>
                  </a:lnTo>
                  <a:lnTo>
                    <a:pt x="283" y="20"/>
                  </a:lnTo>
                  <a:lnTo>
                    <a:pt x="417" y="26"/>
                  </a:lnTo>
                  <a:lnTo>
                    <a:pt x="556" y="31"/>
                  </a:lnTo>
                  <a:lnTo>
                    <a:pt x="556" y="31"/>
                  </a:lnTo>
                  <a:lnTo>
                    <a:pt x="603" y="32"/>
                  </a:lnTo>
                  <a:lnTo>
                    <a:pt x="602" y="42"/>
                  </a:lnTo>
                  <a:lnTo>
                    <a:pt x="602" y="42"/>
                  </a:lnTo>
                  <a:lnTo>
                    <a:pt x="607" y="49"/>
                  </a:lnTo>
                  <a:lnTo>
                    <a:pt x="610" y="53"/>
                  </a:lnTo>
                  <a:lnTo>
                    <a:pt x="610" y="57"/>
                  </a:lnTo>
                  <a:lnTo>
                    <a:pt x="610" y="57"/>
                  </a:lnTo>
                  <a:lnTo>
                    <a:pt x="610" y="62"/>
                  </a:lnTo>
                  <a:lnTo>
                    <a:pt x="607" y="65"/>
                  </a:lnTo>
                  <a:lnTo>
                    <a:pt x="605" y="69"/>
                  </a:lnTo>
                  <a:lnTo>
                    <a:pt x="603" y="73"/>
                  </a:lnTo>
                  <a:lnTo>
                    <a:pt x="603" y="73"/>
                  </a:lnTo>
                  <a:lnTo>
                    <a:pt x="605" y="76"/>
                  </a:lnTo>
                  <a:lnTo>
                    <a:pt x="607" y="80"/>
                  </a:lnTo>
                  <a:lnTo>
                    <a:pt x="610" y="83"/>
                  </a:lnTo>
                  <a:lnTo>
                    <a:pt x="611" y="86"/>
                  </a:lnTo>
                  <a:lnTo>
                    <a:pt x="611" y="86"/>
                  </a:lnTo>
                  <a:lnTo>
                    <a:pt x="611" y="91"/>
                  </a:lnTo>
                  <a:lnTo>
                    <a:pt x="610" y="96"/>
                  </a:lnTo>
                  <a:lnTo>
                    <a:pt x="608" y="101"/>
                  </a:lnTo>
                  <a:lnTo>
                    <a:pt x="607" y="106"/>
                  </a:lnTo>
                  <a:lnTo>
                    <a:pt x="607" y="106"/>
                  </a:lnTo>
                  <a:lnTo>
                    <a:pt x="608" y="117"/>
                  </a:lnTo>
                  <a:lnTo>
                    <a:pt x="611" y="127"/>
                  </a:lnTo>
                  <a:lnTo>
                    <a:pt x="612" y="137"/>
                  </a:lnTo>
                  <a:lnTo>
                    <a:pt x="613" y="148"/>
                  </a:lnTo>
                  <a:lnTo>
                    <a:pt x="613" y="148"/>
                  </a:lnTo>
                  <a:lnTo>
                    <a:pt x="613" y="151"/>
                  </a:lnTo>
                  <a:lnTo>
                    <a:pt x="612" y="153"/>
                  </a:lnTo>
                  <a:lnTo>
                    <a:pt x="611" y="156"/>
                  </a:lnTo>
                  <a:lnTo>
                    <a:pt x="611" y="158"/>
                  </a:lnTo>
                  <a:lnTo>
                    <a:pt x="611" y="158"/>
                  </a:lnTo>
                  <a:lnTo>
                    <a:pt x="612" y="167"/>
                  </a:lnTo>
                  <a:lnTo>
                    <a:pt x="615" y="174"/>
                  </a:lnTo>
                  <a:lnTo>
                    <a:pt x="618" y="180"/>
                  </a:lnTo>
                  <a:lnTo>
                    <a:pt x="622" y="189"/>
                  </a:lnTo>
                  <a:lnTo>
                    <a:pt x="622" y="189"/>
                  </a:lnTo>
                  <a:lnTo>
                    <a:pt x="624" y="195"/>
                  </a:lnTo>
                  <a:lnTo>
                    <a:pt x="624" y="220"/>
                  </a:lnTo>
                  <a:lnTo>
                    <a:pt x="624" y="220"/>
                  </a:lnTo>
                  <a:lnTo>
                    <a:pt x="624" y="225"/>
                  </a:lnTo>
                  <a:lnTo>
                    <a:pt x="626" y="230"/>
                  </a:lnTo>
                  <a:lnTo>
                    <a:pt x="629" y="237"/>
                  </a:lnTo>
                  <a:lnTo>
                    <a:pt x="633" y="246"/>
                  </a:lnTo>
                  <a:lnTo>
                    <a:pt x="634" y="249"/>
                  </a:lnTo>
                  <a:lnTo>
                    <a:pt x="634" y="254"/>
                  </a:lnTo>
                  <a:lnTo>
                    <a:pt x="634" y="254"/>
                  </a:lnTo>
                  <a:lnTo>
                    <a:pt x="634" y="258"/>
                  </a:lnTo>
                  <a:lnTo>
                    <a:pt x="633" y="261"/>
                  </a:lnTo>
                  <a:lnTo>
                    <a:pt x="631" y="264"/>
                  </a:lnTo>
                  <a:lnTo>
                    <a:pt x="631" y="268"/>
                  </a:lnTo>
                  <a:lnTo>
                    <a:pt x="631" y="268"/>
                  </a:lnTo>
                  <a:lnTo>
                    <a:pt x="632" y="275"/>
                  </a:lnTo>
                  <a:lnTo>
                    <a:pt x="633" y="282"/>
                  </a:lnTo>
                  <a:lnTo>
                    <a:pt x="636" y="288"/>
                  </a:lnTo>
                  <a:lnTo>
                    <a:pt x="637" y="295"/>
                  </a:lnTo>
                  <a:lnTo>
                    <a:pt x="637" y="295"/>
                  </a:lnTo>
                  <a:lnTo>
                    <a:pt x="636" y="299"/>
                  </a:lnTo>
                  <a:lnTo>
                    <a:pt x="634" y="301"/>
                  </a:lnTo>
                  <a:lnTo>
                    <a:pt x="633" y="304"/>
                  </a:lnTo>
                  <a:lnTo>
                    <a:pt x="633" y="306"/>
                  </a:lnTo>
                  <a:lnTo>
                    <a:pt x="633" y="306"/>
                  </a:lnTo>
                  <a:lnTo>
                    <a:pt x="634" y="315"/>
                  </a:lnTo>
                  <a:lnTo>
                    <a:pt x="634" y="315"/>
                  </a:lnTo>
                  <a:lnTo>
                    <a:pt x="633" y="320"/>
                  </a:lnTo>
                  <a:lnTo>
                    <a:pt x="632" y="325"/>
                  </a:lnTo>
                  <a:lnTo>
                    <a:pt x="631" y="329"/>
                  </a:lnTo>
                  <a:lnTo>
                    <a:pt x="631" y="333"/>
                  </a:lnTo>
                  <a:lnTo>
                    <a:pt x="631" y="333"/>
                  </a:lnTo>
                  <a:lnTo>
                    <a:pt x="631" y="338"/>
                  </a:lnTo>
                  <a:lnTo>
                    <a:pt x="633" y="342"/>
                  </a:lnTo>
                  <a:lnTo>
                    <a:pt x="638" y="350"/>
                  </a:lnTo>
                  <a:lnTo>
                    <a:pt x="638" y="350"/>
                  </a:lnTo>
                  <a:lnTo>
                    <a:pt x="641" y="358"/>
                  </a:lnTo>
                  <a:lnTo>
                    <a:pt x="642" y="363"/>
                  </a:lnTo>
                  <a:lnTo>
                    <a:pt x="644" y="367"/>
                  </a:lnTo>
                  <a:lnTo>
                    <a:pt x="644" y="367"/>
                  </a:lnTo>
                  <a:lnTo>
                    <a:pt x="650" y="373"/>
                  </a:lnTo>
                  <a:lnTo>
                    <a:pt x="653" y="375"/>
                  </a:lnTo>
                  <a:lnTo>
                    <a:pt x="653" y="380"/>
                  </a:lnTo>
                  <a:lnTo>
                    <a:pt x="653" y="380"/>
                  </a:lnTo>
                  <a:lnTo>
                    <a:pt x="653" y="385"/>
                  </a:lnTo>
                  <a:lnTo>
                    <a:pt x="650" y="390"/>
                  </a:lnTo>
                  <a:lnTo>
                    <a:pt x="648" y="394"/>
                  </a:lnTo>
                  <a:lnTo>
                    <a:pt x="647" y="400"/>
                  </a:lnTo>
                  <a:lnTo>
                    <a:pt x="647" y="400"/>
                  </a:lnTo>
                  <a:lnTo>
                    <a:pt x="647" y="417"/>
                  </a:lnTo>
                  <a:lnTo>
                    <a:pt x="647" y="417"/>
                  </a:lnTo>
                  <a:lnTo>
                    <a:pt x="647" y="424"/>
                  </a:lnTo>
                  <a:lnTo>
                    <a:pt x="647" y="430"/>
                  </a:lnTo>
                  <a:lnTo>
                    <a:pt x="647" y="430"/>
                  </a:lnTo>
                  <a:lnTo>
                    <a:pt x="544" y="426"/>
                  </a:lnTo>
                  <a:lnTo>
                    <a:pt x="439" y="421"/>
                  </a:lnTo>
                  <a:lnTo>
                    <a:pt x="322" y="414"/>
                  </a:lnTo>
                  <a:lnTo>
                    <a:pt x="322" y="414"/>
                  </a:lnTo>
                  <a:lnTo>
                    <a:pt x="210" y="405"/>
                  </a:lnTo>
                  <a:lnTo>
                    <a:pt x="107" y="396"/>
                  </a:lnTo>
                  <a:lnTo>
                    <a:pt x="0" y="388"/>
                  </a:lnTo>
                  <a:lnTo>
                    <a:pt x="40" y="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70" name="Freeform 65"/>
            <p:cNvSpPr>
              <a:spLocks/>
            </p:cNvSpPr>
            <p:nvPr/>
          </p:nvSpPr>
          <p:spPr bwMode="auto">
            <a:xfrm>
              <a:off x="3608388" y="2562225"/>
              <a:ext cx="931862" cy="623888"/>
            </a:xfrm>
            <a:custGeom>
              <a:avLst/>
              <a:gdLst>
                <a:gd name="T0" fmla="*/ 682 w 702"/>
                <a:gd name="T1" fmla="*/ 102 h 479"/>
                <a:gd name="T2" fmla="*/ 675 w 702"/>
                <a:gd name="T3" fmla="*/ 95 h 479"/>
                <a:gd name="T4" fmla="*/ 674 w 702"/>
                <a:gd name="T5" fmla="*/ 88 h 479"/>
                <a:gd name="T6" fmla="*/ 667 w 702"/>
                <a:gd name="T7" fmla="*/ 81 h 479"/>
                <a:gd name="T8" fmla="*/ 667 w 702"/>
                <a:gd name="T9" fmla="*/ 71 h 479"/>
                <a:gd name="T10" fmla="*/ 672 w 702"/>
                <a:gd name="T11" fmla="*/ 65 h 479"/>
                <a:gd name="T12" fmla="*/ 681 w 702"/>
                <a:gd name="T13" fmla="*/ 63 h 479"/>
                <a:gd name="T14" fmla="*/ 687 w 702"/>
                <a:gd name="T15" fmla="*/ 59 h 479"/>
                <a:gd name="T16" fmla="*/ 690 w 702"/>
                <a:gd name="T17" fmla="*/ 50 h 479"/>
                <a:gd name="T18" fmla="*/ 685 w 702"/>
                <a:gd name="T19" fmla="*/ 41 h 479"/>
                <a:gd name="T20" fmla="*/ 477 w 702"/>
                <a:gd name="T21" fmla="*/ 33 h 479"/>
                <a:gd name="T22" fmla="*/ 252 w 702"/>
                <a:gd name="T23" fmla="*/ 18 h 479"/>
                <a:gd name="T24" fmla="*/ 26 w 702"/>
                <a:gd name="T25" fmla="*/ 122 h 479"/>
                <a:gd name="T26" fmla="*/ 78 w 702"/>
                <a:gd name="T27" fmla="*/ 385 h 479"/>
                <a:gd name="T28" fmla="*/ 251 w 702"/>
                <a:gd name="T29" fmla="*/ 398 h 479"/>
                <a:gd name="T30" fmla="*/ 517 w 702"/>
                <a:gd name="T31" fmla="*/ 414 h 479"/>
                <a:gd name="T32" fmla="*/ 538 w 702"/>
                <a:gd name="T33" fmla="*/ 424 h 479"/>
                <a:gd name="T34" fmla="*/ 559 w 702"/>
                <a:gd name="T35" fmla="*/ 434 h 479"/>
                <a:gd name="T36" fmla="*/ 573 w 702"/>
                <a:gd name="T37" fmla="*/ 434 h 479"/>
                <a:gd name="T38" fmla="*/ 588 w 702"/>
                <a:gd name="T39" fmla="*/ 426 h 479"/>
                <a:gd name="T40" fmla="*/ 597 w 702"/>
                <a:gd name="T41" fmla="*/ 429 h 479"/>
                <a:gd name="T42" fmla="*/ 602 w 702"/>
                <a:gd name="T43" fmla="*/ 426 h 479"/>
                <a:gd name="T44" fmla="*/ 607 w 702"/>
                <a:gd name="T45" fmla="*/ 424 h 479"/>
                <a:gd name="T46" fmla="*/ 623 w 702"/>
                <a:gd name="T47" fmla="*/ 434 h 479"/>
                <a:gd name="T48" fmla="*/ 640 w 702"/>
                <a:gd name="T49" fmla="*/ 443 h 479"/>
                <a:gd name="T50" fmla="*/ 648 w 702"/>
                <a:gd name="T51" fmla="*/ 446 h 479"/>
                <a:gd name="T52" fmla="*/ 662 w 702"/>
                <a:gd name="T53" fmla="*/ 451 h 479"/>
                <a:gd name="T54" fmla="*/ 670 w 702"/>
                <a:gd name="T55" fmla="*/ 455 h 479"/>
                <a:gd name="T56" fmla="*/ 677 w 702"/>
                <a:gd name="T57" fmla="*/ 469 h 479"/>
                <a:gd name="T58" fmla="*/ 686 w 702"/>
                <a:gd name="T59" fmla="*/ 478 h 479"/>
                <a:gd name="T60" fmla="*/ 691 w 702"/>
                <a:gd name="T61" fmla="*/ 479 h 479"/>
                <a:gd name="T62" fmla="*/ 696 w 702"/>
                <a:gd name="T63" fmla="*/ 476 h 479"/>
                <a:gd name="T64" fmla="*/ 696 w 702"/>
                <a:gd name="T65" fmla="*/ 468 h 479"/>
                <a:gd name="T66" fmla="*/ 683 w 702"/>
                <a:gd name="T67" fmla="*/ 452 h 479"/>
                <a:gd name="T68" fmla="*/ 681 w 702"/>
                <a:gd name="T69" fmla="*/ 443 h 479"/>
                <a:gd name="T70" fmla="*/ 695 w 702"/>
                <a:gd name="T71" fmla="*/ 421 h 479"/>
                <a:gd name="T72" fmla="*/ 701 w 702"/>
                <a:gd name="T73" fmla="*/ 411 h 479"/>
                <a:gd name="T74" fmla="*/ 702 w 702"/>
                <a:gd name="T75" fmla="*/ 399 h 479"/>
                <a:gd name="T76" fmla="*/ 696 w 702"/>
                <a:gd name="T77" fmla="*/ 393 h 479"/>
                <a:gd name="T78" fmla="*/ 691 w 702"/>
                <a:gd name="T79" fmla="*/ 387 h 479"/>
                <a:gd name="T80" fmla="*/ 691 w 702"/>
                <a:gd name="T81" fmla="*/ 369 h 479"/>
                <a:gd name="T82" fmla="*/ 697 w 702"/>
                <a:gd name="T83" fmla="*/ 358 h 479"/>
                <a:gd name="T84" fmla="*/ 693 w 702"/>
                <a:gd name="T85" fmla="*/ 346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2" h="479">
                  <a:moveTo>
                    <a:pt x="695" y="107"/>
                  </a:moveTo>
                  <a:lnTo>
                    <a:pt x="695" y="107"/>
                  </a:lnTo>
                  <a:lnTo>
                    <a:pt x="682" y="102"/>
                  </a:lnTo>
                  <a:lnTo>
                    <a:pt x="679" y="100"/>
                  </a:lnTo>
                  <a:lnTo>
                    <a:pt x="675" y="95"/>
                  </a:lnTo>
                  <a:lnTo>
                    <a:pt x="675" y="95"/>
                  </a:lnTo>
                  <a:lnTo>
                    <a:pt x="674" y="91"/>
                  </a:lnTo>
                  <a:lnTo>
                    <a:pt x="674" y="88"/>
                  </a:lnTo>
                  <a:lnTo>
                    <a:pt x="674" y="88"/>
                  </a:lnTo>
                  <a:lnTo>
                    <a:pt x="672" y="85"/>
                  </a:lnTo>
                  <a:lnTo>
                    <a:pt x="670" y="84"/>
                  </a:lnTo>
                  <a:lnTo>
                    <a:pt x="667" y="81"/>
                  </a:lnTo>
                  <a:lnTo>
                    <a:pt x="667" y="80"/>
                  </a:lnTo>
                  <a:lnTo>
                    <a:pt x="667" y="80"/>
                  </a:lnTo>
                  <a:lnTo>
                    <a:pt x="667" y="71"/>
                  </a:lnTo>
                  <a:lnTo>
                    <a:pt x="670" y="68"/>
                  </a:lnTo>
                  <a:lnTo>
                    <a:pt x="672" y="65"/>
                  </a:lnTo>
                  <a:lnTo>
                    <a:pt x="672" y="65"/>
                  </a:lnTo>
                  <a:lnTo>
                    <a:pt x="675" y="63"/>
                  </a:lnTo>
                  <a:lnTo>
                    <a:pt x="679" y="63"/>
                  </a:lnTo>
                  <a:lnTo>
                    <a:pt x="681" y="63"/>
                  </a:lnTo>
                  <a:lnTo>
                    <a:pt x="685" y="62"/>
                  </a:lnTo>
                  <a:lnTo>
                    <a:pt x="685" y="62"/>
                  </a:lnTo>
                  <a:lnTo>
                    <a:pt x="687" y="59"/>
                  </a:lnTo>
                  <a:lnTo>
                    <a:pt x="688" y="57"/>
                  </a:lnTo>
                  <a:lnTo>
                    <a:pt x="690" y="50"/>
                  </a:lnTo>
                  <a:lnTo>
                    <a:pt x="690" y="50"/>
                  </a:lnTo>
                  <a:lnTo>
                    <a:pt x="688" y="46"/>
                  </a:lnTo>
                  <a:lnTo>
                    <a:pt x="686" y="43"/>
                  </a:lnTo>
                  <a:lnTo>
                    <a:pt x="685" y="41"/>
                  </a:lnTo>
                  <a:lnTo>
                    <a:pt x="685" y="41"/>
                  </a:lnTo>
                  <a:lnTo>
                    <a:pt x="582" y="38"/>
                  </a:lnTo>
                  <a:lnTo>
                    <a:pt x="477" y="33"/>
                  </a:lnTo>
                  <a:lnTo>
                    <a:pt x="360" y="26"/>
                  </a:lnTo>
                  <a:lnTo>
                    <a:pt x="360" y="26"/>
                  </a:lnTo>
                  <a:lnTo>
                    <a:pt x="252" y="18"/>
                  </a:lnTo>
                  <a:lnTo>
                    <a:pt x="152" y="10"/>
                  </a:lnTo>
                  <a:lnTo>
                    <a:pt x="40" y="0"/>
                  </a:lnTo>
                  <a:lnTo>
                    <a:pt x="26" y="122"/>
                  </a:lnTo>
                  <a:lnTo>
                    <a:pt x="0" y="378"/>
                  </a:lnTo>
                  <a:lnTo>
                    <a:pt x="0" y="378"/>
                  </a:lnTo>
                  <a:lnTo>
                    <a:pt x="78" y="385"/>
                  </a:lnTo>
                  <a:lnTo>
                    <a:pt x="158" y="392"/>
                  </a:lnTo>
                  <a:lnTo>
                    <a:pt x="251" y="398"/>
                  </a:lnTo>
                  <a:lnTo>
                    <a:pt x="251" y="398"/>
                  </a:lnTo>
                  <a:lnTo>
                    <a:pt x="508" y="413"/>
                  </a:lnTo>
                  <a:lnTo>
                    <a:pt x="508" y="413"/>
                  </a:lnTo>
                  <a:lnTo>
                    <a:pt x="517" y="414"/>
                  </a:lnTo>
                  <a:lnTo>
                    <a:pt x="524" y="416"/>
                  </a:lnTo>
                  <a:lnTo>
                    <a:pt x="531" y="420"/>
                  </a:lnTo>
                  <a:lnTo>
                    <a:pt x="538" y="424"/>
                  </a:lnTo>
                  <a:lnTo>
                    <a:pt x="545" y="427"/>
                  </a:lnTo>
                  <a:lnTo>
                    <a:pt x="551" y="431"/>
                  </a:lnTo>
                  <a:lnTo>
                    <a:pt x="559" y="434"/>
                  </a:lnTo>
                  <a:lnTo>
                    <a:pt x="569" y="435"/>
                  </a:lnTo>
                  <a:lnTo>
                    <a:pt x="569" y="435"/>
                  </a:lnTo>
                  <a:lnTo>
                    <a:pt x="573" y="434"/>
                  </a:lnTo>
                  <a:lnTo>
                    <a:pt x="578" y="431"/>
                  </a:lnTo>
                  <a:lnTo>
                    <a:pt x="582" y="427"/>
                  </a:lnTo>
                  <a:lnTo>
                    <a:pt x="588" y="426"/>
                  </a:lnTo>
                  <a:lnTo>
                    <a:pt x="588" y="426"/>
                  </a:lnTo>
                  <a:lnTo>
                    <a:pt x="592" y="427"/>
                  </a:lnTo>
                  <a:lnTo>
                    <a:pt x="597" y="429"/>
                  </a:lnTo>
                  <a:lnTo>
                    <a:pt x="597" y="429"/>
                  </a:lnTo>
                  <a:lnTo>
                    <a:pt x="599" y="427"/>
                  </a:lnTo>
                  <a:lnTo>
                    <a:pt x="602" y="426"/>
                  </a:lnTo>
                  <a:lnTo>
                    <a:pt x="603" y="424"/>
                  </a:lnTo>
                  <a:lnTo>
                    <a:pt x="607" y="424"/>
                  </a:lnTo>
                  <a:lnTo>
                    <a:pt x="607" y="424"/>
                  </a:lnTo>
                  <a:lnTo>
                    <a:pt x="612" y="424"/>
                  </a:lnTo>
                  <a:lnTo>
                    <a:pt x="615" y="426"/>
                  </a:lnTo>
                  <a:lnTo>
                    <a:pt x="623" y="434"/>
                  </a:lnTo>
                  <a:lnTo>
                    <a:pt x="630" y="441"/>
                  </a:lnTo>
                  <a:lnTo>
                    <a:pt x="635" y="442"/>
                  </a:lnTo>
                  <a:lnTo>
                    <a:pt x="640" y="443"/>
                  </a:lnTo>
                  <a:lnTo>
                    <a:pt x="640" y="443"/>
                  </a:lnTo>
                  <a:lnTo>
                    <a:pt x="644" y="445"/>
                  </a:lnTo>
                  <a:lnTo>
                    <a:pt x="648" y="446"/>
                  </a:lnTo>
                  <a:lnTo>
                    <a:pt x="654" y="448"/>
                  </a:lnTo>
                  <a:lnTo>
                    <a:pt x="654" y="448"/>
                  </a:lnTo>
                  <a:lnTo>
                    <a:pt x="662" y="451"/>
                  </a:lnTo>
                  <a:lnTo>
                    <a:pt x="666" y="452"/>
                  </a:lnTo>
                  <a:lnTo>
                    <a:pt x="670" y="455"/>
                  </a:lnTo>
                  <a:lnTo>
                    <a:pt x="670" y="455"/>
                  </a:lnTo>
                  <a:lnTo>
                    <a:pt x="674" y="459"/>
                  </a:lnTo>
                  <a:lnTo>
                    <a:pt x="676" y="464"/>
                  </a:lnTo>
                  <a:lnTo>
                    <a:pt x="677" y="469"/>
                  </a:lnTo>
                  <a:lnTo>
                    <a:pt x="682" y="476"/>
                  </a:lnTo>
                  <a:lnTo>
                    <a:pt x="682" y="476"/>
                  </a:lnTo>
                  <a:lnTo>
                    <a:pt x="686" y="478"/>
                  </a:lnTo>
                  <a:lnTo>
                    <a:pt x="688" y="479"/>
                  </a:lnTo>
                  <a:lnTo>
                    <a:pt x="691" y="479"/>
                  </a:lnTo>
                  <a:lnTo>
                    <a:pt x="691" y="479"/>
                  </a:lnTo>
                  <a:lnTo>
                    <a:pt x="693" y="479"/>
                  </a:lnTo>
                  <a:lnTo>
                    <a:pt x="695" y="478"/>
                  </a:lnTo>
                  <a:lnTo>
                    <a:pt x="696" y="476"/>
                  </a:lnTo>
                  <a:lnTo>
                    <a:pt x="697" y="473"/>
                  </a:lnTo>
                  <a:lnTo>
                    <a:pt x="697" y="473"/>
                  </a:lnTo>
                  <a:lnTo>
                    <a:pt x="696" y="468"/>
                  </a:lnTo>
                  <a:lnTo>
                    <a:pt x="693" y="464"/>
                  </a:lnTo>
                  <a:lnTo>
                    <a:pt x="688" y="458"/>
                  </a:lnTo>
                  <a:lnTo>
                    <a:pt x="683" y="452"/>
                  </a:lnTo>
                  <a:lnTo>
                    <a:pt x="681" y="447"/>
                  </a:lnTo>
                  <a:lnTo>
                    <a:pt x="681" y="443"/>
                  </a:lnTo>
                  <a:lnTo>
                    <a:pt x="681" y="443"/>
                  </a:lnTo>
                  <a:lnTo>
                    <a:pt x="682" y="436"/>
                  </a:lnTo>
                  <a:lnTo>
                    <a:pt x="685" y="431"/>
                  </a:lnTo>
                  <a:lnTo>
                    <a:pt x="695" y="421"/>
                  </a:lnTo>
                  <a:lnTo>
                    <a:pt x="695" y="421"/>
                  </a:lnTo>
                  <a:lnTo>
                    <a:pt x="698" y="416"/>
                  </a:lnTo>
                  <a:lnTo>
                    <a:pt x="701" y="411"/>
                  </a:lnTo>
                  <a:lnTo>
                    <a:pt x="701" y="405"/>
                  </a:lnTo>
                  <a:lnTo>
                    <a:pt x="702" y="399"/>
                  </a:lnTo>
                  <a:lnTo>
                    <a:pt x="702" y="399"/>
                  </a:lnTo>
                  <a:lnTo>
                    <a:pt x="701" y="398"/>
                  </a:lnTo>
                  <a:lnTo>
                    <a:pt x="700" y="395"/>
                  </a:lnTo>
                  <a:lnTo>
                    <a:pt x="696" y="393"/>
                  </a:lnTo>
                  <a:lnTo>
                    <a:pt x="692" y="392"/>
                  </a:lnTo>
                  <a:lnTo>
                    <a:pt x="691" y="389"/>
                  </a:lnTo>
                  <a:lnTo>
                    <a:pt x="691" y="387"/>
                  </a:lnTo>
                  <a:lnTo>
                    <a:pt x="691" y="387"/>
                  </a:lnTo>
                  <a:lnTo>
                    <a:pt x="691" y="369"/>
                  </a:lnTo>
                  <a:lnTo>
                    <a:pt x="691" y="369"/>
                  </a:lnTo>
                  <a:lnTo>
                    <a:pt x="695" y="364"/>
                  </a:lnTo>
                  <a:lnTo>
                    <a:pt x="697" y="362"/>
                  </a:lnTo>
                  <a:lnTo>
                    <a:pt x="697" y="358"/>
                  </a:lnTo>
                  <a:lnTo>
                    <a:pt x="697" y="358"/>
                  </a:lnTo>
                  <a:lnTo>
                    <a:pt x="696" y="352"/>
                  </a:lnTo>
                  <a:lnTo>
                    <a:pt x="693" y="346"/>
                  </a:lnTo>
                  <a:lnTo>
                    <a:pt x="695" y="107"/>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71" name="Freeform 66"/>
            <p:cNvSpPr>
              <a:spLocks/>
            </p:cNvSpPr>
            <p:nvPr/>
          </p:nvSpPr>
          <p:spPr bwMode="auto">
            <a:xfrm>
              <a:off x="3571875" y="3054350"/>
              <a:ext cx="1108075" cy="542925"/>
            </a:xfrm>
            <a:custGeom>
              <a:avLst/>
              <a:gdLst>
                <a:gd name="T0" fmla="*/ 104 w 833"/>
                <a:gd name="T1" fmla="*/ 7 h 416"/>
                <a:gd name="T2" fmla="*/ 277 w 833"/>
                <a:gd name="T3" fmla="*/ 20 h 416"/>
                <a:gd name="T4" fmla="*/ 543 w 833"/>
                <a:gd name="T5" fmla="*/ 36 h 416"/>
                <a:gd name="T6" fmla="*/ 564 w 833"/>
                <a:gd name="T7" fmla="*/ 46 h 416"/>
                <a:gd name="T8" fmla="*/ 585 w 833"/>
                <a:gd name="T9" fmla="*/ 56 h 416"/>
                <a:gd name="T10" fmla="*/ 599 w 833"/>
                <a:gd name="T11" fmla="*/ 56 h 416"/>
                <a:gd name="T12" fmla="*/ 614 w 833"/>
                <a:gd name="T13" fmla="*/ 48 h 416"/>
                <a:gd name="T14" fmla="*/ 623 w 833"/>
                <a:gd name="T15" fmla="*/ 51 h 416"/>
                <a:gd name="T16" fmla="*/ 628 w 833"/>
                <a:gd name="T17" fmla="*/ 48 h 416"/>
                <a:gd name="T18" fmla="*/ 633 w 833"/>
                <a:gd name="T19" fmla="*/ 46 h 416"/>
                <a:gd name="T20" fmla="*/ 649 w 833"/>
                <a:gd name="T21" fmla="*/ 56 h 416"/>
                <a:gd name="T22" fmla="*/ 666 w 833"/>
                <a:gd name="T23" fmla="*/ 65 h 416"/>
                <a:gd name="T24" fmla="*/ 674 w 833"/>
                <a:gd name="T25" fmla="*/ 68 h 416"/>
                <a:gd name="T26" fmla="*/ 688 w 833"/>
                <a:gd name="T27" fmla="*/ 73 h 416"/>
                <a:gd name="T28" fmla="*/ 696 w 833"/>
                <a:gd name="T29" fmla="*/ 77 h 416"/>
                <a:gd name="T30" fmla="*/ 708 w 833"/>
                <a:gd name="T31" fmla="*/ 98 h 416"/>
                <a:gd name="T32" fmla="*/ 719 w 833"/>
                <a:gd name="T33" fmla="*/ 105 h 416"/>
                <a:gd name="T34" fmla="*/ 726 w 833"/>
                <a:gd name="T35" fmla="*/ 115 h 416"/>
                <a:gd name="T36" fmla="*/ 733 w 833"/>
                <a:gd name="T37" fmla="*/ 120 h 416"/>
                <a:gd name="T38" fmla="*/ 733 w 833"/>
                <a:gd name="T39" fmla="*/ 125 h 416"/>
                <a:gd name="T40" fmla="*/ 726 w 833"/>
                <a:gd name="T41" fmla="*/ 132 h 416"/>
                <a:gd name="T42" fmla="*/ 723 w 833"/>
                <a:gd name="T43" fmla="*/ 136 h 416"/>
                <a:gd name="T44" fmla="*/ 733 w 833"/>
                <a:gd name="T45" fmla="*/ 140 h 416"/>
                <a:gd name="T46" fmla="*/ 732 w 833"/>
                <a:gd name="T47" fmla="*/ 143 h 416"/>
                <a:gd name="T48" fmla="*/ 733 w 833"/>
                <a:gd name="T49" fmla="*/ 149 h 416"/>
                <a:gd name="T50" fmla="*/ 743 w 833"/>
                <a:gd name="T51" fmla="*/ 153 h 416"/>
                <a:gd name="T52" fmla="*/ 748 w 833"/>
                <a:gd name="T53" fmla="*/ 158 h 416"/>
                <a:gd name="T54" fmla="*/ 749 w 833"/>
                <a:gd name="T55" fmla="*/ 172 h 416"/>
                <a:gd name="T56" fmla="*/ 753 w 833"/>
                <a:gd name="T57" fmla="*/ 175 h 416"/>
                <a:gd name="T58" fmla="*/ 753 w 833"/>
                <a:gd name="T59" fmla="*/ 185 h 416"/>
                <a:gd name="T60" fmla="*/ 748 w 833"/>
                <a:gd name="T61" fmla="*/ 205 h 416"/>
                <a:gd name="T62" fmla="*/ 748 w 833"/>
                <a:gd name="T63" fmla="*/ 209 h 416"/>
                <a:gd name="T64" fmla="*/ 760 w 833"/>
                <a:gd name="T65" fmla="*/ 216 h 416"/>
                <a:gd name="T66" fmla="*/ 771 w 833"/>
                <a:gd name="T67" fmla="*/ 226 h 416"/>
                <a:gd name="T68" fmla="*/ 772 w 833"/>
                <a:gd name="T69" fmla="*/ 232 h 416"/>
                <a:gd name="T70" fmla="*/ 771 w 833"/>
                <a:gd name="T71" fmla="*/ 247 h 416"/>
                <a:gd name="T72" fmla="*/ 775 w 833"/>
                <a:gd name="T73" fmla="*/ 253 h 416"/>
                <a:gd name="T74" fmla="*/ 782 w 833"/>
                <a:gd name="T75" fmla="*/ 263 h 416"/>
                <a:gd name="T76" fmla="*/ 781 w 833"/>
                <a:gd name="T77" fmla="*/ 268 h 416"/>
                <a:gd name="T78" fmla="*/ 776 w 833"/>
                <a:gd name="T79" fmla="*/ 278 h 416"/>
                <a:gd name="T80" fmla="*/ 776 w 833"/>
                <a:gd name="T81" fmla="*/ 292 h 416"/>
                <a:gd name="T82" fmla="*/ 777 w 833"/>
                <a:gd name="T83" fmla="*/ 304 h 416"/>
                <a:gd name="T84" fmla="*/ 777 w 833"/>
                <a:gd name="T85" fmla="*/ 311 h 416"/>
                <a:gd name="T86" fmla="*/ 774 w 833"/>
                <a:gd name="T87" fmla="*/ 322 h 416"/>
                <a:gd name="T88" fmla="*/ 775 w 833"/>
                <a:gd name="T89" fmla="*/ 327 h 416"/>
                <a:gd name="T90" fmla="*/ 789 w 833"/>
                <a:gd name="T91" fmla="*/ 337 h 416"/>
                <a:gd name="T92" fmla="*/ 795 w 833"/>
                <a:gd name="T93" fmla="*/ 346 h 416"/>
                <a:gd name="T94" fmla="*/ 796 w 833"/>
                <a:gd name="T95" fmla="*/ 352 h 416"/>
                <a:gd name="T96" fmla="*/ 793 w 833"/>
                <a:gd name="T97" fmla="*/ 358 h 416"/>
                <a:gd name="T98" fmla="*/ 792 w 833"/>
                <a:gd name="T99" fmla="*/ 363 h 416"/>
                <a:gd name="T100" fmla="*/ 810 w 833"/>
                <a:gd name="T101" fmla="*/ 374 h 416"/>
                <a:gd name="T102" fmla="*/ 812 w 833"/>
                <a:gd name="T103" fmla="*/ 378 h 416"/>
                <a:gd name="T104" fmla="*/ 814 w 833"/>
                <a:gd name="T105" fmla="*/ 392 h 416"/>
                <a:gd name="T106" fmla="*/ 822 w 833"/>
                <a:gd name="T107" fmla="*/ 398 h 416"/>
                <a:gd name="T108" fmla="*/ 832 w 833"/>
                <a:gd name="T109" fmla="*/ 408 h 416"/>
                <a:gd name="T110" fmla="*/ 811 w 833"/>
                <a:gd name="T111" fmla="*/ 413 h 416"/>
                <a:gd name="T112" fmla="*/ 607 w 833"/>
                <a:gd name="T113" fmla="*/ 416 h 416"/>
                <a:gd name="T114" fmla="*/ 423 w 833"/>
                <a:gd name="T115" fmla="*/ 410 h 416"/>
                <a:gd name="T116" fmla="*/ 183 w 833"/>
                <a:gd name="T117" fmla="*/ 269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33" h="416">
                  <a:moveTo>
                    <a:pt x="26" y="0"/>
                  </a:moveTo>
                  <a:lnTo>
                    <a:pt x="26" y="0"/>
                  </a:lnTo>
                  <a:lnTo>
                    <a:pt x="104" y="7"/>
                  </a:lnTo>
                  <a:lnTo>
                    <a:pt x="184" y="14"/>
                  </a:lnTo>
                  <a:lnTo>
                    <a:pt x="277" y="20"/>
                  </a:lnTo>
                  <a:lnTo>
                    <a:pt x="277" y="20"/>
                  </a:lnTo>
                  <a:lnTo>
                    <a:pt x="534" y="35"/>
                  </a:lnTo>
                  <a:lnTo>
                    <a:pt x="534" y="35"/>
                  </a:lnTo>
                  <a:lnTo>
                    <a:pt x="543" y="36"/>
                  </a:lnTo>
                  <a:lnTo>
                    <a:pt x="550" y="38"/>
                  </a:lnTo>
                  <a:lnTo>
                    <a:pt x="557" y="42"/>
                  </a:lnTo>
                  <a:lnTo>
                    <a:pt x="564" y="46"/>
                  </a:lnTo>
                  <a:lnTo>
                    <a:pt x="571" y="49"/>
                  </a:lnTo>
                  <a:lnTo>
                    <a:pt x="577" y="53"/>
                  </a:lnTo>
                  <a:lnTo>
                    <a:pt x="585" y="56"/>
                  </a:lnTo>
                  <a:lnTo>
                    <a:pt x="595" y="57"/>
                  </a:lnTo>
                  <a:lnTo>
                    <a:pt x="595" y="57"/>
                  </a:lnTo>
                  <a:lnTo>
                    <a:pt x="599" y="56"/>
                  </a:lnTo>
                  <a:lnTo>
                    <a:pt x="604" y="53"/>
                  </a:lnTo>
                  <a:lnTo>
                    <a:pt x="608" y="49"/>
                  </a:lnTo>
                  <a:lnTo>
                    <a:pt x="614" y="48"/>
                  </a:lnTo>
                  <a:lnTo>
                    <a:pt x="614" y="48"/>
                  </a:lnTo>
                  <a:lnTo>
                    <a:pt x="618" y="49"/>
                  </a:lnTo>
                  <a:lnTo>
                    <a:pt x="623" y="51"/>
                  </a:lnTo>
                  <a:lnTo>
                    <a:pt x="623" y="51"/>
                  </a:lnTo>
                  <a:lnTo>
                    <a:pt x="625" y="49"/>
                  </a:lnTo>
                  <a:lnTo>
                    <a:pt x="628" y="48"/>
                  </a:lnTo>
                  <a:lnTo>
                    <a:pt x="629" y="46"/>
                  </a:lnTo>
                  <a:lnTo>
                    <a:pt x="633" y="46"/>
                  </a:lnTo>
                  <a:lnTo>
                    <a:pt x="633" y="46"/>
                  </a:lnTo>
                  <a:lnTo>
                    <a:pt x="638" y="46"/>
                  </a:lnTo>
                  <a:lnTo>
                    <a:pt x="641" y="48"/>
                  </a:lnTo>
                  <a:lnTo>
                    <a:pt x="649" y="56"/>
                  </a:lnTo>
                  <a:lnTo>
                    <a:pt x="656" y="63"/>
                  </a:lnTo>
                  <a:lnTo>
                    <a:pt x="661" y="64"/>
                  </a:lnTo>
                  <a:lnTo>
                    <a:pt x="666" y="65"/>
                  </a:lnTo>
                  <a:lnTo>
                    <a:pt x="666" y="65"/>
                  </a:lnTo>
                  <a:lnTo>
                    <a:pt x="670" y="67"/>
                  </a:lnTo>
                  <a:lnTo>
                    <a:pt x="674" y="68"/>
                  </a:lnTo>
                  <a:lnTo>
                    <a:pt x="680" y="70"/>
                  </a:lnTo>
                  <a:lnTo>
                    <a:pt x="680" y="70"/>
                  </a:lnTo>
                  <a:lnTo>
                    <a:pt x="688" y="73"/>
                  </a:lnTo>
                  <a:lnTo>
                    <a:pt x="692" y="74"/>
                  </a:lnTo>
                  <a:lnTo>
                    <a:pt x="696" y="77"/>
                  </a:lnTo>
                  <a:lnTo>
                    <a:pt x="696" y="77"/>
                  </a:lnTo>
                  <a:lnTo>
                    <a:pt x="700" y="81"/>
                  </a:lnTo>
                  <a:lnTo>
                    <a:pt x="702" y="86"/>
                  </a:lnTo>
                  <a:lnTo>
                    <a:pt x="708" y="98"/>
                  </a:lnTo>
                  <a:lnTo>
                    <a:pt x="717" y="101"/>
                  </a:lnTo>
                  <a:lnTo>
                    <a:pt x="717" y="101"/>
                  </a:lnTo>
                  <a:lnTo>
                    <a:pt x="719" y="105"/>
                  </a:lnTo>
                  <a:lnTo>
                    <a:pt x="721" y="107"/>
                  </a:lnTo>
                  <a:lnTo>
                    <a:pt x="723" y="111"/>
                  </a:lnTo>
                  <a:lnTo>
                    <a:pt x="726" y="115"/>
                  </a:lnTo>
                  <a:lnTo>
                    <a:pt x="726" y="115"/>
                  </a:lnTo>
                  <a:lnTo>
                    <a:pt x="730" y="117"/>
                  </a:lnTo>
                  <a:lnTo>
                    <a:pt x="733" y="120"/>
                  </a:lnTo>
                  <a:lnTo>
                    <a:pt x="734" y="122"/>
                  </a:lnTo>
                  <a:lnTo>
                    <a:pt x="734" y="122"/>
                  </a:lnTo>
                  <a:lnTo>
                    <a:pt x="733" y="125"/>
                  </a:lnTo>
                  <a:lnTo>
                    <a:pt x="733" y="126"/>
                  </a:lnTo>
                  <a:lnTo>
                    <a:pt x="729" y="128"/>
                  </a:lnTo>
                  <a:lnTo>
                    <a:pt x="726" y="132"/>
                  </a:lnTo>
                  <a:lnTo>
                    <a:pt x="724" y="133"/>
                  </a:lnTo>
                  <a:lnTo>
                    <a:pt x="723" y="136"/>
                  </a:lnTo>
                  <a:lnTo>
                    <a:pt x="723" y="136"/>
                  </a:lnTo>
                  <a:lnTo>
                    <a:pt x="728" y="137"/>
                  </a:lnTo>
                  <a:lnTo>
                    <a:pt x="730" y="137"/>
                  </a:lnTo>
                  <a:lnTo>
                    <a:pt x="733" y="140"/>
                  </a:lnTo>
                  <a:lnTo>
                    <a:pt x="733" y="140"/>
                  </a:lnTo>
                  <a:lnTo>
                    <a:pt x="733" y="141"/>
                  </a:lnTo>
                  <a:lnTo>
                    <a:pt x="732" y="143"/>
                  </a:lnTo>
                  <a:lnTo>
                    <a:pt x="732" y="147"/>
                  </a:lnTo>
                  <a:lnTo>
                    <a:pt x="733" y="149"/>
                  </a:lnTo>
                  <a:lnTo>
                    <a:pt x="733" y="149"/>
                  </a:lnTo>
                  <a:lnTo>
                    <a:pt x="735" y="151"/>
                  </a:lnTo>
                  <a:lnTo>
                    <a:pt x="739" y="152"/>
                  </a:lnTo>
                  <a:lnTo>
                    <a:pt x="743" y="153"/>
                  </a:lnTo>
                  <a:lnTo>
                    <a:pt x="745" y="154"/>
                  </a:lnTo>
                  <a:lnTo>
                    <a:pt x="745" y="154"/>
                  </a:lnTo>
                  <a:lnTo>
                    <a:pt x="748" y="158"/>
                  </a:lnTo>
                  <a:lnTo>
                    <a:pt x="748" y="162"/>
                  </a:lnTo>
                  <a:lnTo>
                    <a:pt x="748" y="167"/>
                  </a:lnTo>
                  <a:lnTo>
                    <a:pt x="749" y="172"/>
                  </a:lnTo>
                  <a:lnTo>
                    <a:pt x="749" y="172"/>
                  </a:lnTo>
                  <a:lnTo>
                    <a:pt x="751" y="174"/>
                  </a:lnTo>
                  <a:lnTo>
                    <a:pt x="753" y="175"/>
                  </a:lnTo>
                  <a:lnTo>
                    <a:pt x="754" y="178"/>
                  </a:lnTo>
                  <a:lnTo>
                    <a:pt x="754" y="178"/>
                  </a:lnTo>
                  <a:lnTo>
                    <a:pt x="753" y="185"/>
                  </a:lnTo>
                  <a:lnTo>
                    <a:pt x="750" y="191"/>
                  </a:lnTo>
                  <a:lnTo>
                    <a:pt x="748" y="198"/>
                  </a:lnTo>
                  <a:lnTo>
                    <a:pt x="748" y="205"/>
                  </a:lnTo>
                  <a:lnTo>
                    <a:pt x="748" y="205"/>
                  </a:lnTo>
                  <a:lnTo>
                    <a:pt x="748" y="209"/>
                  </a:lnTo>
                  <a:lnTo>
                    <a:pt x="748" y="209"/>
                  </a:lnTo>
                  <a:lnTo>
                    <a:pt x="750" y="211"/>
                  </a:lnTo>
                  <a:lnTo>
                    <a:pt x="754" y="214"/>
                  </a:lnTo>
                  <a:lnTo>
                    <a:pt x="760" y="216"/>
                  </a:lnTo>
                  <a:lnTo>
                    <a:pt x="766" y="220"/>
                  </a:lnTo>
                  <a:lnTo>
                    <a:pt x="769" y="222"/>
                  </a:lnTo>
                  <a:lnTo>
                    <a:pt x="771" y="226"/>
                  </a:lnTo>
                  <a:lnTo>
                    <a:pt x="771" y="226"/>
                  </a:lnTo>
                  <a:lnTo>
                    <a:pt x="772" y="229"/>
                  </a:lnTo>
                  <a:lnTo>
                    <a:pt x="772" y="232"/>
                  </a:lnTo>
                  <a:lnTo>
                    <a:pt x="771" y="238"/>
                  </a:lnTo>
                  <a:lnTo>
                    <a:pt x="770" y="243"/>
                  </a:lnTo>
                  <a:lnTo>
                    <a:pt x="771" y="247"/>
                  </a:lnTo>
                  <a:lnTo>
                    <a:pt x="772" y="251"/>
                  </a:lnTo>
                  <a:lnTo>
                    <a:pt x="772" y="251"/>
                  </a:lnTo>
                  <a:lnTo>
                    <a:pt x="775" y="253"/>
                  </a:lnTo>
                  <a:lnTo>
                    <a:pt x="779" y="256"/>
                  </a:lnTo>
                  <a:lnTo>
                    <a:pt x="781" y="259"/>
                  </a:lnTo>
                  <a:lnTo>
                    <a:pt x="782" y="263"/>
                  </a:lnTo>
                  <a:lnTo>
                    <a:pt x="782" y="263"/>
                  </a:lnTo>
                  <a:lnTo>
                    <a:pt x="782" y="266"/>
                  </a:lnTo>
                  <a:lnTo>
                    <a:pt x="781" y="268"/>
                  </a:lnTo>
                  <a:lnTo>
                    <a:pt x="777" y="273"/>
                  </a:lnTo>
                  <a:lnTo>
                    <a:pt x="777" y="273"/>
                  </a:lnTo>
                  <a:lnTo>
                    <a:pt x="776" y="278"/>
                  </a:lnTo>
                  <a:lnTo>
                    <a:pt x="776" y="282"/>
                  </a:lnTo>
                  <a:lnTo>
                    <a:pt x="776" y="292"/>
                  </a:lnTo>
                  <a:lnTo>
                    <a:pt x="776" y="292"/>
                  </a:lnTo>
                  <a:lnTo>
                    <a:pt x="777" y="300"/>
                  </a:lnTo>
                  <a:lnTo>
                    <a:pt x="777" y="300"/>
                  </a:lnTo>
                  <a:lnTo>
                    <a:pt x="777" y="304"/>
                  </a:lnTo>
                  <a:lnTo>
                    <a:pt x="779" y="306"/>
                  </a:lnTo>
                  <a:lnTo>
                    <a:pt x="779" y="306"/>
                  </a:lnTo>
                  <a:lnTo>
                    <a:pt x="777" y="311"/>
                  </a:lnTo>
                  <a:lnTo>
                    <a:pt x="776" y="314"/>
                  </a:lnTo>
                  <a:lnTo>
                    <a:pt x="774" y="317"/>
                  </a:lnTo>
                  <a:lnTo>
                    <a:pt x="774" y="322"/>
                  </a:lnTo>
                  <a:lnTo>
                    <a:pt x="774" y="322"/>
                  </a:lnTo>
                  <a:lnTo>
                    <a:pt x="774" y="325"/>
                  </a:lnTo>
                  <a:lnTo>
                    <a:pt x="775" y="327"/>
                  </a:lnTo>
                  <a:lnTo>
                    <a:pt x="780" y="331"/>
                  </a:lnTo>
                  <a:lnTo>
                    <a:pt x="786" y="335"/>
                  </a:lnTo>
                  <a:lnTo>
                    <a:pt x="789" y="337"/>
                  </a:lnTo>
                  <a:lnTo>
                    <a:pt x="791" y="340"/>
                  </a:lnTo>
                  <a:lnTo>
                    <a:pt x="791" y="340"/>
                  </a:lnTo>
                  <a:lnTo>
                    <a:pt x="795" y="346"/>
                  </a:lnTo>
                  <a:lnTo>
                    <a:pt x="795" y="348"/>
                  </a:lnTo>
                  <a:lnTo>
                    <a:pt x="796" y="352"/>
                  </a:lnTo>
                  <a:lnTo>
                    <a:pt x="796" y="352"/>
                  </a:lnTo>
                  <a:lnTo>
                    <a:pt x="795" y="355"/>
                  </a:lnTo>
                  <a:lnTo>
                    <a:pt x="795" y="357"/>
                  </a:lnTo>
                  <a:lnTo>
                    <a:pt x="793" y="358"/>
                  </a:lnTo>
                  <a:lnTo>
                    <a:pt x="792" y="361"/>
                  </a:lnTo>
                  <a:lnTo>
                    <a:pt x="792" y="361"/>
                  </a:lnTo>
                  <a:lnTo>
                    <a:pt x="792" y="363"/>
                  </a:lnTo>
                  <a:lnTo>
                    <a:pt x="793" y="366"/>
                  </a:lnTo>
                  <a:lnTo>
                    <a:pt x="798" y="369"/>
                  </a:lnTo>
                  <a:lnTo>
                    <a:pt x="810" y="374"/>
                  </a:lnTo>
                  <a:lnTo>
                    <a:pt x="810" y="374"/>
                  </a:lnTo>
                  <a:lnTo>
                    <a:pt x="811" y="376"/>
                  </a:lnTo>
                  <a:lnTo>
                    <a:pt x="812" y="378"/>
                  </a:lnTo>
                  <a:lnTo>
                    <a:pt x="813" y="383"/>
                  </a:lnTo>
                  <a:lnTo>
                    <a:pt x="813" y="388"/>
                  </a:lnTo>
                  <a:lnTo>
                    <a:pt x="814" y="392"/>
                  </a:lnTo>
                  <a:lnTo>
                    <a:pt x="817" y="394"/>
                  </a:lnTo>
                  <a:lnTo>
                    <a:pt x="817" y="394"/>
                  </a:lnTo>
                  <a:lnTo>
                    <a:pt x="822" y="398"/>
                  </a:lnTo>
                  <a:lnTo>
                    <a:pt x="827" y="401"/>
                  </a:lnTo>
                  <a:lnTo>
                    <a:pt x="831" y="405"/>
                  </a:lnTo>
                  <a:lnTo>
                    <a:pt x="832" y="408"/>
                  </a:lnTo>
                  <a:lnTo>
                    <a:pt x="833" y="411"/>
                  </a:lnTo>
                  <a:lnTo>
                    <a:pt x="833" y="411"/>
                  </a:lnTo>
                  <a:lnTo>
                    <a:pt x="811" y="413"/>
                  </a:lnTo>
                  <a:lnTo>
                    <a:pt x="751" y="415"/>
                  </a:lnTo>
                  <a:lnTo>
                    <a:pt x="661" y="416"/>
                  </a:lnTo>
                  <a:lnTo>
                    <a:pt x="607" y="416"/>
                  </a:lnTo>
                  <a:lnTo>
                    <a:pt x="549" y="415"/>
                  </a:lnTo>
                  <a:lnTo>
                    <a:pt x="549" y="415"/>
                  </a:lnTo>
                  <a:lnTo>
                    <a:pt x="423" y="410"/>
                  </a:lnTo>
                  <a:lnTo>
                    <a:pt x="303" y="404"/>
                  </a:lnTo>
                  <a:lnTo>
                    <a:pt x="177" y="398"/>
                  </a:lnTo>
                  <a:lnTo>
                    <a:pt x="183" y="269"/>
                  </a:lnTo>
                  <a:lnTo>
                    <a:pt x="0" y="253"/>
                  </a:lnTo>
                  <a:lnTo>
                    <a:pt x="26" y="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72" name="Freeform 67"/>
            <p:cNvSpPr>
              <a:spLocks/>
            </p:cNvSpPr>
            <p:nvPr/>
          </p:nvSpPr>
          <p:spPr bwMode="auto">
            <a:xfrm>
              <a:off x="3571875" y="3054350"/>
              <a:ext cx="1108075" cy="542925"/>
            </a:xfrm>
            <a:custGeom>
              <a:avLst/>
              <a:gdLst>
                <a:gd name="T0" fmla="*/ 104 w 833"/>
                <a:gd name="T1" fmla="*/ 7 h 416"/>
                <a:gd name="T2" fmla="*/ 277 w 833"/>
                <a:gd name="T3" fmla="*/ 20 h 416"/>
                <a:gd name="T4" fmla="*/ 543 w 833"/>
                <a:gd name="T5" fmla="*/ 36 h 416"/>
                <a:gd name="T6" fmla="*/ 564 w 833"/>
                <a:gd name="T7" fmla="*/ 46 h 416"/>
                <a:gd name="T8" fmla="*/ 585 w 833"/>
                <a:gd name="T9" fmla="*/ 56 h 416"/>
                <a:gd name="T10" fmla="*/ 599 w 833"/>
                <a:gd name="T11" fmla="*/ 56 h 416"/>
                <a:gd name="T12" fmla="*/ 614 w 833"/>
                <a:gd name="T13" fmla="*/ 48 h 416"/>
                <a:gd name="T14" fmla="*/ 623 w 833"/>
                <a:gd name="T15" fmla="*/ 51 h 416"/>
                <a:gd name="T16" fmla="*/ 628 w 833"/>
                <a:gd name="T17" fmla="*/ 48 h 416"/>
                <a:gd name="T18" fmla="*/ 633 w 833"/>
                <a:gd name="T19" fmla="*/ 46 h 416"/>
                <a:gd name="T20" fmla="*/ 649 w 833"/>
                <a:gd name="T21" fmla="*/ 56 h 416"/>
                <a:gd name="T22" fmla="*/ 666 w 833"/>
                <a:gd name="T23" fmla="*/ 65 h 416"/>
                <a:gd name="T24" fmla="*/ 674 w 833"/>
                <a:gd name="T25" fmla="*/ 68 h 416"/>
                <a:gd name="T26" fmla="*/ 688 w 833"/>
                <a:gd name="T27" fmla="*/ 73 h 416"/>
                <a:gd name="T28" fmla="*/ 696 w 833"/>
                <a:gd name="T29" fmla="*/ 77 h 416"/>
                <a:gd name="T30" fmla="*/ 708 w 833"/>
                <a:gd name="T31" fmla="*/ 98 h 416"/>
                <a:gd name="T32" fmla="*/ 719 w 833"/>
                <a:gd name="T33" fmla="*/ 105 h 416"/>
                <a:gd name="T34" fmla="*/ 726 w 833"/>
                <a:gd name="T35" fmla="*/ 115 h 416"/>
                <a:gd name="T36" fmla="*/ 733 w 833"/>
                <a:gd name="T37" fmla="*/ 120 h 416"/>
                <a:gd name="T38" fmla="*/ 733 w 833"/>
                <a:gd name="T39" fmla="*/ 125 h 416"/>
                <a:gd name="T40" fmla="*/ 726 w 833"/>
                <a:gd name="T41" fmla="*/ 132 h 416"/>
                <a:gd name="T42" fmla="*/ 723 w 833"/>
                <a:gd name="T43" fmla="*/ 136 h 416"/>
                <a:gd name="T44" fmla="*/ 733 w 833"/>
                <a:gd name="T45" fmla="*/ 140 h 416"/>
                <a:gd name="T46" fmla="*/ 732 w 833"/>
                <a:gd name="T47" fmla="*/ 143 h 416"/>
                <a:gd name="T48" fmla="*/ 733 w 833"/>
                <a:gd name="T49" fmla="*/ 149 h 416"/>
                <a:gd name="T50" fmla="*/ 743 w 833"/>
                <a:gd name="T51" fmla="*/ 153 h 416"/>
                <a:gd name="T52" fmla="*/ 748 w 833"/>
                <a:gd name="T53" fmla="*/ 158 h 416"/>
                <a:gd name="T54" fmla="*/ 749 w 833"/>
                <a:gd name="T55" fmla="*/ 172 h 416"/>
                <a:gd name="T56" fmla="*/ 753 w 833"/>
                <a:gd name="T57" fmla="*/ 175 h 416"/>
                <a:gd name="T58" fmla="*/ 753 w 833"/>
                <a:gd name="T59" fmla="*/ 185 h 416"/>
                <a:gd name="T60" fmla="*/ 748 w 833"/>
                <a:gd name="T61" fmla="*/ 205 h 416"/>
                <a:gd name="T62" fmla="*/ 748 w 833"/>
                <a:gd name="T63" fmla="*/ 209 h 416"/>
                <a:gd name="T64" fmla="*/ 760 w 833"/>
                <a:gd name="T65" fmla="*/ 216 h 416"/>
                <a:gd name="T66" fmla="*/ 771 w 833"/>
                <a:gd name="T67" fmla="*/ 226 h 416"/>
                <a:gd name="T68" fmla="*/ 772 w 833"/>
                <a:gd name="T69" fmla="*/ 232 h 416"/>
                <a:gd name="T70" fmla="*/ 771 w 833"/>
                <a:gd name="T71" fmla="*/ 247 h 416"/>
                <a:gd name="T72" fmla="*/ 775 w 833"/>
                <a:gd name="T73" fmla="*/ 253 h 416"/>
                <a:gd name="T74" fmla="*/ 782 w 833"/>
                <a:gd name="T75" fmla="*/ 263 h 416"/>
                <a:gd name="T76" fmla="*/ 781 w 833"/>
                <a:gd name="T77" fmla="*/ 268 h 416"/>
                <a:gd name="T78" fmla="*/ 776 w 833"/>
                <a:gd name="T79" fmla="*/ 278 h 416"/>
                <a:gd name="T80" fmla="*/ 776 w 833"/>
                <a:gd name="T81" fmla="*/ 292 h 416"/>
                <a:gd name="T82" fmla="*/ 777 w 833"/>
                <a:gd name="T83" fmla="*/ 304 h 416"/>
                <a:gd name="T84" fmla="*/ 777 w 833"/>
                <a:gd name="T85" fmla="*/ 311 h 416"/>
                <a:gd name="T86" fmla="*/ 774 w 833"/>
                <a:gd name="T87" fmla="*/ 322 h 416"/>
                <a:gd name="T88" fmla="*/ 775 w 833"/>
                <a:gd name="T89" fmla="*/ 327 h 416"/>
                <a:gd name="T90" fmla="*/ 789 w 833"/>
                <a:gd name="T91" fmla="*/ 337 h 416"/>
                <a:gd name="T92" fmla="*/ 795 w 833"/>
                <a:gd name="T93" fmla="*/ 346 h 416"/>
                <a:gd name="T94" fmla="*/ 796 w 833"/>
                <a:gd name="T95" fmla="*/ 352 h 416"/>
                <a:gd name="T96" fmla="*/ 793 w 833"/>
                <a:gd name="T97" fmla="*/ 358 h 416"/>
                <a:gd name="T98" fmla="*/ 792 w 833"/>
                <a:gd name="T99" fmla="*/ 363 h 416"/>
                <a:gd name="T100" fmla="*/ 810 w 833"/>
                <a:gd name="T101" fmla="*/ 374 h 416"/>
                <a:gd name="T102" fmla="*/ 812 w 833"/>
                <a:gd name="T103" fmla="*/ 378 h 416"/>
                <a:gd name="T104" fmla="*/ 814 w 833"/>
                <a:gd name="T105" fmla="*/ 392 h 416"/>
                <a:gd name="T106" fmla="*/ 822 w 833"/>
                <a:gd name="T107" fmla="*/ 398 h 416"/>
                <a:gd name="T108" fmla="*/ 832 w 833"/>
                <a:gd name="T109" fmla="*/ 408 h 416"/>
                <a:gd name="T110" fmla="*/ 811 w 833"/>
                <a:gd name="T111" fmla="*/ 413 h 416"/>
                <a:gd name="T112" fmla="*/ 607 w 833"/>
                <a:gd name="T113" fmla="*/ 416 h 416"/>
                <a:gd name="T114" fmla="*/ 423 w 833"/>
                <a:gd name="T115" fmla="*/ 410 h 416"/>
                <a:gd name="T116" fmla="*/ 183 w 833"/>
                <a:gd name="T117" fmla="*/ 269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33" h="416">
                  <a:moveTo>
                    <a:pt x="26" y="0"/>
                  </a:moveTo>
                  <a:lnTo>
                    <a:pt x="26" y="0"/>
                  </a:lnTo>
                  <a:lnTo>
                    <a:pt x="104" y="7"/>
                  </a:lnTo>
                  <a:lnTo>
                    <a:pt x="184" y="14"/>
                  </a:lnTo>
                  <a:lnTo>
                    <a:pt x="277" y="20"/>
                  </a:lnTo>
                  <a:lnTo>
                    <a:pt x="277" y="20"/>
                  </a:lnTo>
                  <a:lnTo>
                    <a:pt x="534" y="35"/>
                  </a:lnTo>
                  <a:lnTo>
                    <a:pt x="534" y="35"/>
                  </a:lnTo>
                  <a:lnTo>
                    <a:pt x="543" y="36"/>
                  </a:lnTo>
                  <a:lnTo>
                    <a:pt x="550" y="38"/>
                  </a:lnTo>
                  <a:lnTo>
                    <a:pt x="557" y="42"/>
                  </a:lnTo>
                  <a:lnTo>
                    <a:pt x="564" y="46"/>
                  </a:lnTo>
                  <a:lnTo>
                    <a:pt x="571" y="49"/>
                  </a:lnTo>
                  <a:lnTo>
                    <a:pt x="577" y="53"/>
                  </a:lnTo>
                  <a:lnTo>
                    <a:pt x="585" y="56"/>
                  </a:lnTo>
                  <a:lnTo>
                    <a:pt x="595" y="57"/>
                  </a:lnTo>
                  <a:lnTo>
                    <a:pt x="595" y="57"/>
                  </a:lnTo>
                  <a:lnTo>
                    <a:pt x="599" y="56"/>
                  </a:lnTo>
                  <a:lnTo>
                    <a:pt x="604" y="53"/>
                  </a:lnTo>
                  <a:lnTo>
                    <a:pt x="608" y="49"/>
                  </a:lnTo>
                  <a:lnTo>
                    <a:pt x="614" y="48"/>
                  </a:lnTo>
                  <a:lnTo>
                    <a:pt x="614" y="48"/>
                  </a:lnTo>
                  <a:lnTo>
                    <a:pt x="618" y="49"/>
                  </a:lnTo>
                  <a:lnTo>
                    <a:pt x="623" y="51"/>
                  </a:lnTo>
                  <a:lnTo>
                    <a:pt x="623" y="51"/>
                  </a:lnTo>
                  <a:lnTo>
                    <a:pt x="625" y="49"/>
                  </a:lnTo>
                  <a:lnTo>
                    <a:pt x="628" y="48"/>
                  </a:lnTo>
                  <a:lnTo>
                    <a:pt x="629" y="46"/>
                  </a:lnTo>
                  <a:lnTo>
                    <a:pt x="633" y="46"/>
                  </a:lnTo>
                  <a:lnTo>
                    <a:pt x="633" y="46"/>
                  </a:lnTo>
                  <a:lnTo>
                    <a:pt x="638" y="46"/>
                  </a:lnTo>
                  <a:lnTo>
                    <a:pt x="641" y="48"/>
                  </a:lnTo>
                  <a:lnTo>
                    <a:pt x="649" y="56"/>
                  </a:lnTo>
                  <a:lnTo>
                    <a:pt x="656" y="63"/>
                  </a:lnTo>
                  <a:lnTo>
                    <a:pt x="661" y="64"/>
                  </a:lnTo>
                  <a:lnTo>
                    <a:pt x="666" y="65"/>
                  </a:lnTo>
                  <a:lnTo>
                    <a:pt x="666" y="65"/>
                  </a:lnTo>
                  <a:lnTo>
                    <a:pt x="670" y="67"/>
                  </a:lnTo>
                  <a:lnTo>
                    <a:pt x="674" y="68"/>
                  </a:lnTo>
                  <a:lnTo>
                    <a:pt x="680" y="70"/>
                  </a:lnTo>
                  <a:lnTo>
                    <a:pt x="680" y="70"/>
                  </a:lnTo>
                  <a:lnTo>
                    <a:pt x="688" y="73"/>
                  </a:lnTo>
                  <a:lnTo>
                    <a:pt x="692" y="74"/>
                  </a:lnTo>
                  <a:lnTo>
                    <a:pt x="696" y="77"/>
                  </a:lnTo>
                  <a:lnTo>
                    <a:pt x="696" y="77"/>
                  </a:lnTo>
                  <a:lnTo>
                    <a:pt x="700" y="81"/>
                  </a:lnTo>
                  <a:lnTo>
                    <a:pt x="702" y="86"/>
                  </a:lnTo>
                  <a:lnTo>
                    <a:pt x="708" y="98"/>
                  </a:lnTo>
                  <a:lnTo>
                    <a:pt x="717" y="101"/>
                  </a:lnTo>
                  <a:lnTo>
                    <a:pt x="717" y="101"/>
                  </a:lnTo>
                  <a:lnTo>
                    <a:pt x="719" y="105"/>
                  </a:lnTo>
                  <a:lnTo>
                    <a:pt x="721" y="107"/>
                  </a:lnTo>
                  <a:lnTo>
                    <a:pt x="723" y="111"/>
                  </a:lnTo>
                  <a:lnTo>
                    <a:pt x="726" y="115"/>
                  </a:lnTo>
                  <a:lnTo>
                    <a:pt x="726" y="115"/>
                  </a:lnTo>
                  <a:lnTo>
                    <a:pt x="730" y="117"/>
                  </a:lnTo>
                  <a:lnTo>
                    <a:pt x="733" y="120"/>
                  </a:lnTo>
                  <a:lnTo>
                    <a:pt x="734" y="122"/>
                  </a:lnTo>
                  <a:lnTo>
                    <a:pt x="734" y="122"/>
                  </a:lnTo>
                  <a:lnTo>
                    <a:pt x="733" y="125"/>
                  </a:lnTo>
                  <a:lnTo>
                    <a:pt x="733" y="126"/>
                  </a:lnTo>
                  <a:lnTo>
                    <a:pt x="729" y="128"/>
                  </a:lnTo>
                  <a:lnTo>
                    <a:pt x="726" y="132"/>
                  </a:lnTo>
                  <a:lnTo>
                    <a:pt x="724" y="133"/>
                  </a:lnTo>
                  <a:lnTo>
                    <a:pt x="723" y="136"/>
                  </a:lnTo>
                  <a:lnTo>
                    <a:pt x="723" y="136"/>
                  </a:lnTo>
                  <a:lnTo>
                    <a:pt x="728" y="137"/>
                  </a:lnTo>
                  <a:lnTo>
                    <a:pt x="730" y="137"/>
                  </a:lnTo>
                  <a:lnTo>
                    <a:pt x="733" y="140"/>
                  </a:lnTo>
                  <a:lnTo>
                    <a:pt x="733" y="140"/>
                  </a:lnTo>
                  <a:lnTo>
                    <a:pt x="733" y="141"/>
                  </a:lnTo>
                  <a:lnTo>
                    <a:pt x="732" y="143"/>
                  </a:lnTo>
                  <a:lnTo>
                    <a:pt x="732" y="147"/>
                  </a:lnTo>
                  <a:lnTo>
                    <a:pt x="733" y="149"/>
                  </a:lnTo>
                  <a:lnTo>
                    <a:pt x="733" y="149"/>
                  </a:lnTo>
                  <a:lnTo>
                    <a:pt x="735" y="151"/>
                  </a:lnTo>
                  <a:lnTo>
                    <a:pt x="739" y="152"/>
                  </a:lnTo>
                  <a:lnTo>
                    <a:pt x="743" y="153"/>
                  </a:lnTo>
                  <a:lnTo>
                    <a:pt x="745" y="154"/>
                  </a:lnTo>
                  <a:lnTo>
                    <a:pt x="745" y="154"/>
                  </a:lnTo>
                  <a:lnTo>
                    <a:pt x="748" y="158"/>
                  </a:lnTo>
                  <a:lnTo>
                    <a:pt x="748" y="162"/>
                  </a:lnTo>
                  <a:lnTo>
                    <a:pt x="748" y="167"/>
                  </a:lnTo>
                  <a:lnTo>
                    <a:pt x="749" y="172"/>
                  </a:lnTo>
                  <a:lnTo>
                    <a:pt x="749" y="172"/>
                  </a:lnTo>
                  <a:lnTo>
                    <a:pt x="751" y="174"/>
                  </a:lnTo>
                  <a:lnTo>
                    <a:pt x="753" y="175"/>
                  </a:lnTo>
                  <a:lnTo>
                    <a:pt x="754" y="178"/>
                  </a:lnTo>
                  <a:lnTo>
                    <a:pt x="754" y="178"/>
                  </a:lnTo>
                  <a:lnTo>
                    <a:pt x="753" y="185"/>
                  </a:lnTo>
                  <a:lnTo>
                    <a:pt x="750" y="191"/>
                  </a:lnTo>
                  <a:lnTo>
                    <a:pt x="748" y="198"/>
                  </a:lnTo>
                  <a:lnTo>
                    <a:pt x="748" y="205"/>
                  </a:lnTo>
                  <a:lnTo>
                    <a:pt x="748" y="205"/>
                  </a:lnTo>
                  <a:lnTo>
                    <a:pt x="748" y="209"/>
                  </a:lnTo>
                  <a:lnTo>
                    <a:pt x="748" y="209"/>
                  </a:lnTo>
                  <a:lnTo>
                    <a:pt x="750" y="211"/>
                  </a:lnTo>
                  <a:lnTo>
                    <a:pt x="754" y="214"/>
                  </a:lnTo>
                  <a:lnTo>
                    <a:pt x="760" y="216"/>
                  </a:lnTo>
                  <a:lnTo>
                    <a:pt x="766" y="220"/>
                  </a:lnTo>
                  <a:lnTo>
                    <a:pt x="769" y="222"/>
                  </a:lnTo>
                  <a:lnTo>
                    <a:pt x="771" y="226"/>
                  </a:lnTo>
                  <a:lnTo>
                    <a:pt x="771" y="226"/>
                  </a:lnTo>
                  <a:lnTo>
                    <a:pt x="772" y="229"/>
                  </a:lnTo>
                  <a:lnTo>
                    <a:pt x="772" y="232"/>
                  </a:lnTo>
                  <a:lnTo>
                    <a:pt x="771" y="238"/>
                  </a:lnTo>
                  <a:lnTo>
                    <a:pt x="770" y="243"/>
                  </a:lnTo>
                  <a:lnTo>
                    <a:pt x="771" y="247"/>
                  </a:lnTo>
                  <a:lnTo>
                    <a:pt x="772" y="251"/>
                  </a:lnTo>
                  <a:lnTo>
                    <a:pt x="772" y="251"/>
                  </a:lnTo>
                  <a:lnTo>
                    <a:pt x="775" y="253"/>
                  </a:lnTo>
                  <a:lnTo>
                    <a:pt x="779" y="256"/>
                  </a:lnTo>
                  <a:lnTo>
                    <a:pt x="781" y="259"/>
                  </a:lnTo>
                  <a:lnTo>
                    <a:pt x="782" y="263"/>
                  </a:lnTo>
                  <a:lnTo>
                    <a:pt x="782" y="263"/>
                  </a:lnTo>
                  <a:lnTo>
                    <a:pt x="782" y="266"/>
                  </a:lnTo>
                  <a:lnTo>
                    <a:pt x="781" y="268"/>
                  </a:lnTo>
                  <a:lnTo>
                    <a:pt x="777" y="273"/>
                  </a:lnTo>
                  <a:lnTo>
                    <a:pt x="777" y="273"/>
                  </a:lnTo>
                  <a:lnTo>
                    <a:pt x="776" y="278"/>
                  </a:lnTo>
                  <a:lnTo>
                    <a:pt x="776" y="282"/>
                  </a:lnTo>
                  <a:lnTo>
                    <a:pt x="776" y="292"/>
                  </a:lnTo>
                  <a:lnTo>
                    <a:pt x="776" y="292"/>
                  </a:lnTo>
                  <a:lnTo>
                    <a:pt x="777" y="300"/>
                  </a:lnTo>
                  <a:lnTo>
                    <a:pt x="777" y="300"/>
                  </a:lnTo>
                  <a:lnTo>
                    <a:pt x="777" y="304"/>
                  </a:lnTo>
                  <a:lnTo>
                    <a:pt x="779" y="306"/>
                  </a:lnTo>
                  <a:lnTo>
                    <a:pt x="779" y="306"/>
                  </a:lnTo>
                  <a:lnTo>
                    <a:pt x="777" y="311"/>
                  </a:lnTo>
                  <a:lnTo>
                    <a:pt x="776" y="314"/>
                  </a:lnTo>
                  <a:lnTo>
                    <a:pt x="774" y="317"/>
                  </a:lnTo>
                  <a:lnTo>
                    <a:pt x="774" y="322"/>
                  </a:lnTo>
                  <a:lnTo>
                    <a:pt x="774" y="322"/>
                  </a:lnTo>
                  <a:lnTo>
                    <a:pt x="774" y="325"/>
                  </a:lnTo>
                  <a:lnTo>
                    <a:pt x="775" y="327"/>
                  </a:lnTo>
                  <a:lnTo>
                    <a:pt x="780" y="331"/>
                  </a:lnTo>
                  <a:lnTo>
                    <a:pt x="786" y="335"/>
                  </a:lnTo>
                  <a:lnTo>
                    <a:pt x="789" y="337"/>
                  </a:lnTo>
                  <a:lnTo>
                    <a:pt x="791" y="340"/>
                  </a:lnTo>
                  <a:lnTo>
                    <a:pt x="791" y="340"/>
                  </a:lnTo>
                  <a:lnTo>
                    <a:pt x="795" y="346"/>
                  </a:lnTo>
                  <a:lnTo>
                    <a:pt x="795" y="348"/>
                  </a:lnTo>
                  <a:lnTo>
                    <a:pt x="796" y="352"/>
                  </a:lnTo>
                  <a:lnTo>
                    <a:pt x="796" y="352"/>
                  </a:lnTo>
                  <a:lnTo>
                    <a:pt x="795" y="355"/>
                  </a:lnTo>
                  <a:lnTo>
                    <a:pt x="795" y="357"/>
                  </a:lnTo>
                  <a:lnTo>
                    <a:pt x="793" y="358"/>
                  </a:lnTo>
                  <a:lnTo>
                    <a:pt x="792" y="361"/>
                  </a:lnTo>
                  <a:lnTo>
                    <a:pt x="792" y="361"/>
                  </a:lnTo>
                  <a:lnTo>
                    <a:pt x="792" y="363"/>
                  </a:lnTo>
                  <a:lnTo>
                    <a:pt x="793" y="366"/>
                  </a:lnTo>
                  <a:lnTo>
                    <a:pt x="798" y="369"/>
                  </a:lnTo>
                  <a:lnTo>
                    <a:pt x="810" y="374"/>
                  </a:lnTo>
                  <a:lnTo>
                    <a:pt x="810" y="374"/>
                  </a:lnTo>
                  <a:lnTo>
                    <a:pt x="811" y="376"/>
                  </a:lnTo>
                  <a:lnTo>
                    <a:pt x="812" y="378"/>
                  </a:lnTo>
                  <a:lnTo>
                    <a:pt x="813" y="383"/>
                  </a:lnTo>
                  <a:lnTo>
                    <a:pt x="813" y="388"/>
                  </a:lnTo>
                  <a:lnTo>
                    <a:pt x="814" y="392"/>
                  </a:lnTo>
                  <a:lnTo>
                    <a:pt x="817" y="394"/>
                  </a:lnTo>
                  <a:lnTo>
                    <a:pt x="817" y="394"/>
                  </a:lnTo>
                  <a:lnTo>
                    <a:pt x="822" y="398"/>
                  </a:lnTo>
                  <a:lnTo>
                    <a:pt x="827" y="401"/>
                  </a:lnTo>
                  <a:lnTo>
                    <a:pt x="831" y="405"/>
                  </a:lnTo>
                  <a:lnTo>
                    <a:pt x="832" y="408"/>
                  </a:lnTo>
                  <a:lnTo>
                    <a:pt x="833" y="411"/>
                  </a:lnTo>
                  <a:lnTo>
                    <a:pt x="833" y="411"/>
                  </a:lnTo>
                  <a:lnTo>
                    <a:pt x="811" y="413"/>
                  </a:lnTo>
                  <a:lnTo>
                    <a:pt x="751" y="415"/>
                  </a:lnTo>
                  <a:lnTo>
                    <a:pt x="661" y="416"/>
                  </a:lnTo>
                  <a:lnTo>
                    <a:pt x="607" y="416"/>
                  </a:lnTo>
                  <a:lnTo>
                    <a:pt x="549" y="415"/>
                  </a:lnTo>
                  <a:lnTo>
                    <a:pt x="549" y="415"/>
                  </a:lnTo>
                  <a:lnTo>
                    <a:pt x="423" y="410"/>
                  </a:lnTo>
                  <a:lnTo>
                    <a:pt x="303" y="404"/>
                  </a:lnTo>
                  <a:lnTo>
                    <a:pt x="177" y="398"/>
                  </a:lnTo>
                  <a:lnTo>
                    <a:pt x="183" y="269"/>
                  </a:lnTo>
                  <a:lnTo>
                    <a:pt x="0" y="253"/>
                  </a:lnTo>
                  <a:lnTo>
                    <a:pt x="26" y="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73" name="Freeform 68"/>
            <p:cNvSpPr>
              <a:spLocks/>
            </p:cNvSpPr>
            <p:nvPr/>
          </p:nvSpPr>
          <p:spPr bwMode="auto">
            <a:xfrm>
              <a:off x="3783013" y="3571875"/>
              <a:ext cx="989012" cy="501650"/>
            </a:xfrm>
            <a:custGeom>
              <a:avLst/>
              <a:gdLst>
                <a:gd name="T0" fmla="*/ 744 w 744"/>
                <a:gd name="T1" fmla="*/ 118 h 385"/>
                <a:gd name="T2" fmla="*/ 739 w 744"/>
                <a:gd name="T3" fmla="*/ 116 h 385"/>
                <a:gd name="T4" fmla="*/ 738 w 744"/>
                <a:gd name="T5" fmla="*/ 115 h 385"/>
                <a:gd name="T6" fmla="*/ 732 w 744"/>
                <a:gd name="T7" fmla="*/ 117 h 385"/>
                <a:gd name="T8" fmla="*/ 727 w 744"/>
                <a:gd name="T9" fmla="*/ 120 h 385"/>
                <a:gd name="T10" fmla="*/ 722 w 744"/>
                <a:gd name="T11" fmla="*/ 118 h 385"/>
                <a:gd name="T12" fmla="*/ 716 w 744"/>
                <a:gd name="T13" fmla="*/ 111 h 385"/>
                <a:gd name="T14" fmla="*/ 713 w 744"/>
                <a:gd name="T15" fmla="*/ 105 h 385"/>
                <a:gd name="T16" fmla="*/ 710 w 744"/>
                <a:gd name="T17" fmla="*/ 99 h 385"/>
                <a:gd name="T18" fmla="*/ 706 w 744"/>
                <a:gd name="T19" fmla="*/ 92 h 385"/>
                <a:gd name="T20" fmla="*/ 703 w 744"/>
                <a:gd name="T21" fmla="*/ 88 h 385"/>
                <a:gd name="T22" fmla="*/ 691 w 744"/>
                <a:gd name="T23" fmla="*/ 79 h 385"/>
                <a:gd name="T24" fmla="*/ 682 w 744"/>
                <a:gd name="T25" fmla="*/ 74 h 385"/>
                <a:gd name="T26" fmla="*/ 680 w 744"/>
                <a:gd name="T27" fmla="*/ 65 h 385"/>
                <a:gd name="T28" fmla="*/ 680 w 744"/>
                <a:gd name="T29" fmla="*/ 63 h 385"/>
                <a:gd name="T30" fmla="*/ 685 w 744"/>
                <a:gd name="T31" fmla="*/ 59 h 385"/>
                <a:gd name="T32" fmla="*/ 695 w 744"/>
                <a:gd name="T33" fmla="*/ 55 h 385"/>
                <a:gd name="T34" fmla="*/ 702 w 744"/>
                <a:gd name="T35" fmla="*/ 53 h 385"/>
                <a:gd name="T36" fmla="*/ 706 w 744"/>
                <a:gd name="T37" fmla="*/ 49 h 385"/>
                <a:gd name="T38" fmla="*/ 711 w 744"/>
                <a:gd name="T39" fmla="*/ 39 h 385"/>
                <a:gd name="T40" fmla="*/ 711 w 744"/>
                <a:gd name="T41" fmla="*/ 33 h 385"/>
                <a:gd name="T42" fmla="*/ 707 w 744"/>
                <a:gd name="T43" fmla="*/ 27 h 385"/>
                <a:gd name="T44" fmla="*/ 697 w 744"/>
                <a:gd name="T45" fmla="*/ 24 h 385"/>
                <a:gd name="T46" fmla="*/ 694 w 744"/>
                <a:gd name="T47" fmla="*/ 26 h 385"/>
                <a:gd name="T48" fmla="*/ 690 w 744"/>
                <a:gd name="T49" fmla="*/ 27 h 385"/>
                <a:gd name="T50" fmla="*/ 685 w 744"/>
                <a:gd name="T51" fmla="*/ 26 h 385"/>
                <a:gd name="T52" fmla="*/ 679 w 744"/>
                <a:gd name="T53" fmla="*/ 17 h 385"/>
                <a:gd name="T54" fmla="*/ 675 w 744"/>
                <a:gd name="T55" fmla="*/ 13 h 385"/>
                <a:gd name="T56" fmla="*/ 593 w 744"/>
                <a:gd name="T57" fmla="*/ 17 h 385"/>
                <a:gd name="T58" fmla="*/ 449 w 744"/>
                <a:gd name="T59" fmla="*/ 18 h 385"/>
                <a:gd name="T60" fmla="*/ 391 w 744"/>
                <a:gd name="T61" fmla="*/ 17 h 385"/>
                <a:gd name="T62" fmla="*/ 145 w 744"/>
                <a:gd name="T63" fmla="*/ 6 h 385"/>
                <a:gd name="T64" fmla="*/ 0 w 744"/>
                <a:gd name="T65" fmla="*/ 374 h 385"/>
                <a:gd name="T66" fmla="*/ 21 w 744"/>
                <a:gd name="T67" fmla="*/ 375 h 385"/>
                <a:gd name="T68" fmla="*/ 186 w 744"/>
                <a:gd name="T69" fmla="*/ 382 h 385"/>
                <a:gd name="T70" fmla="*/ 329 w 744"/>
                <a:gd name="T71" fmla="*/ 384 h 385"/>
                <a:gd name="T72" fmla="*/ 744 w 744"/>
                <a:gd name="T73" fmla="*/ 385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4" h="385">
                  <a:moveTo>
                    <a:pt x="744" y="118"/>
                  </a:moveTo>
                  <a:lnTo>
                    <a:pt x="744" y="118"/>
                  </a:lnTo>
                  <a:lnTo>
                    <a:pt x="741" y="116"/>
                  </a:lnTo>
                  <a:lnTo>
                    <a:pt x="739" y="116"/>
                  </a:lnTo>
                  <a:lnTo>
                    <a:pt x="738" y="115"/>
                  </a:lnTo>
                  <a:lnTo>
                    <a:pt x="738" y="115"/>
                  </a:lnTo>
                  <a:lnTo>
                    <a:pt x="734" y="116"/>
                  </a:lnTo>
                  <a:lnTo>
                    <a:pt x="732" y="117"/>
                  </a:lnTo>
                  <a:lnTo>
                    <a:pt x="729" y="118"/>
                  </a:lnTo>
                  <a:lnTo>
                    <a:pt x="727" y="120"/>
                  </a:lnTo>
                  <a:lnTo>
                    <a:pt x="727" y="120"/>
                  </a:lnTo>
                  <a:lnTo>
                    <a:pt x="722" y="118"/>
                  </a:lnTo>
                  <a:lnTo>
                    <a:pt x="718" y="115"/>
                  </a:lnTo>
                  <a:lnTo>
                    <a:pt x="716" y="111"/>
                  </a:lnTo>
                  <a:lnTo>
                    <a:pt x="713" y="105"/>
                  </a:lnTo>
                  <a:lnTo>
                    <a:pt x="713" y="105"/>
                  </a:lnTo>
                  <a:lnTo>
                    <a:pt x="712" y="101"/>
                  </a:lnTo>
                  <a:lnTo>
                    <a:pt x="710" y="99"/>
                  </a:lnTo>
                  <a:lnTo>
                    <a:pt x="707" y="96"/>
                  </a:lnTo>
                  <a:lnTo>
                    <a:pt x="706" y="92"/>
                  </a:lnTo>
                  <a:lnTo>
                    <a:pt x="706" y="92"/>
                  </a:lnTo>
                  <a:lnTo>
                    <a:pt x="703" y="88"/>
                  </a:lnTo>
                  <a:lnTo>
                    <a:pt x="700" y="84"/>
                  </a:lnTo>
                  <a:lnTo>
                    <a:pt x="691" y="79"/>
                  </a:lnTo>
                  <a:lnTo>
                    <a:pt x="686" y="76"/>
                  </a:lnTo>
                  <a:lnTo>
                    <a:pt x="682" y="74"/>
                  </a:lnTo>
                  <a:lnTo>
                    <a:pt x="680" y="70"/>
                  </a:lnTo>
                  <a:lnTo>
                    <a:pt x="680" y="65"/>
                  </a:lnTo>
                  <a:lnTo>
                    <a:pt x="680" y="65"/>
                  </a:lnTo>
                  <a:lnTo>
                    <a:pt x="680" y="63"/>
                  </a:lnTo>
                  <a:lnTo>
                    <a:pt x="682" y="60"/>
                  </a:lnTo>
                  <a:lnTo>
                    <a:pt x="685" y="59"/>
                  </a:lnTo>
                  <a:lnTo>
                    <a:pt x="687" y="58"/>
                  </a:lnTo>
                  <a:lnTo>
                    <a:pt x="695" y="55"/>
                  </a:lnTo>
                  <a:lnTo>
                    <a:pt x="698" y="54"/>
                  </a:lnTo>
                  <a:lnTo>
                    <a:pt x="702" y="53"/>
                  </a:lnTo>
                  <a:lnTo>
                    <a:pt x="702" y="53"/>
                  </a:lnTo>
                  <a:lnTo>
                    <a:pt x="706" y="49"/>
                  </a:lnTo>
                  <a:lnTo>
                    <a:pt x="708" y="44"/>
                  </a:lnTo>
                  <a:lnTo>
                    <a:pt x="711" y="39"/>
                  </a:lnTo>
                  <a:lnTo>
                    <a:pt x="711" y="33"/>
                  </a:lnTo>
                  <a:lnTo>
                    <a:pt x="711" y="33"/>
                  </a:lnTo>
                  <a:lnTo>
                    <a:pt x="710" y="29"/>
                  </a:lnTo>
                  <a:lnTo>
                    <a:pt x="707" y="27"/>
                  </a:lnTo>
                  <a:lnTo>
                    <a:pt x="702" y="24"/>
                  </a:lnTo>
                  <a:lnTo>
                    <a:pt x="697" y="24"/>
                  </a:lnTo>
                  <a:lnTo>
                    <a:pt x="697" y="24"/>
                  </a:lnTo>
                  <a:lnTo>
                    <a:pt x="694" y="26"/>
                  </a:lnTo>
                  <a:lnTo>
                    <a:pt x="690" y="27"/>
                  </a:lnTo>
                  <a:lnTo>
                    <a:pt x="690" y="27"/>
                  </a:lnTo>
                  <a:lnTo>
                    <a:pt x="687" y="27"/>
                  </a:lnTo>
                  <a:lnTo>
                    <a:pt x="685" y="26"/>
                  </a:lnTo>
                  <a:lnTo>
                    <a:pt x="681" y="22"/>
                  </a:lnTo>
                  <a:lnTo>
                    <a:pt x="679" y="17"/>
                  </a:lnTo>
                  <a:lnTo>
                    <a:pt x="675" y="13"/>
                  </a:lnTo>
                  <a:lnTo>
                    <a:pt x="675" y="13"/>
                  </a:lnTo>
                  <a:lnTo>
                    <a:pt x="653" y="15"/>
                  </a:lnTo>
                  <a:lnTo>
                    <a:pt x="593" y="17"/>
                  </a:lnTo>
                  <a:lnTo>
                    <a:pt x="503" y="18"/>
                  </a:lnTo>
                  <a:lnTo>
                    <a:pt x="449" y="18"/>
                  </a:lnTo>
                  <a:lnTo>
                    <a:pt x="391" y="17"/>
                  </a:lnTo>
                  <a:lnTo>
                    <a:pt x="391" y="17"/>
                  </a:lnTo>
                  <a:lnTo>
                    <a:pt x="265" y="12"/>
                  </a:lnTo>
                  <a:lnTo>
                    <a:pt x="145" y="6"/>
                  </a:lnTo>
                  <a:lnTo>
                    <a:pt x="19" y="0"/>
                  </a:lnTo>
                  <a:lnTo>
                    <a:pt x="0" y="374"/>
                  </a:lnTo>
                  <a:lnTo>
                    <a:pt x="0" y="374"/>
                  </a:lnTo>
                  <a:lnTo>
                    <a:pt x="21" y="375"/>
                  </a:lnTo>
                  <a:lnTo>
                    <a:pt x="83" y="378"/>
                  </a:lnTo>
                  <a:lnTo>
                    <a:pt x="186" y="382"/>
                  </a:lnTo>
                  <a:lnTo>
                    <a:pt x="329" y="384"/>
                  </a:lnTo>
                  <a:lnTo>
                    <a:pt x="329" y="384"/>
                  </a:lnTo>
                  <a:lnTo>
                    <a:pt x="618" y="385"/>
                  </a:lnTo>
                  <a:lnTo>
                    <a:pt x="744" y="385"/>
                  </a:lnTo>
                  <a:lnTo>
                    <a:pt x="744" y="118"/>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74" name="Freeform 69"/>
            <p:cNvSpPr>
              <a:spLocks/>
            </p:cNvSpPr>
            <p:nvPr/>
          </p:nvSpPr>
          <p:spPr bwMode="auto">
            <a:xfrm>
              <a:off x="3646488" y="4052888"/>
              <a:ext cx="1150937" cy="590550"/>
            </a:xfrm>
            <a:custGeom>
              <a:avLst/>
              <a:gdLst>
                <a:gd name="T0" fmla="*/ 855 w 866"/>
                <a:gd name="T1" fmla="*/ 451 h 454"/>
                <a:gd name="T2" fmla="*/ 827 w 866"/>
                <a:gd name="T3" fmla="*/ 441 h 454"/>
                <a:gd name="T4" fmla="*/ 814 w 866"/>
                <a:gd name="T5" fmla="*/ 433 h 454"/>
                <a:gd name="T6" fmla="*/ 794 w 866"/>
                <a:gd name="T7" fmla="*/ 418 h 454"/>
                <a:gd name="T8" fmla="*/ 784 w 866"/>
                <a:gd name="T9" fmla="*/ 422 h 454"/>
                <a:gd name="T10" fmla="*/ 774 w 866"/>
                <a:gd name="T11" fmla="*/ 425 h 454"/>
                <a:gd name="T12" fmla="*/ 761 w 866"/>
                <a:gd name="T13" fmla="*/ 428 h 454"/>
                <a:gd name="T14" fmla="*/ 748 w 866"/>
                <a:gd name="T15" fmla="*/ 423 h 454"/>
                <a:gd name="T16" fmla="*/ 742 w 866"/>
                <a:gd name="T17" fmla="*/ 419 h 454"/>
                <a:gd name="T18" fmla="*/ 727 w 866"/>
                <a:gd name="T19" fmla="*/ 429 h 454"/>
                <a:gd name="T20" fmla="*/ 710 w 866"/>
                <a:gd name="T21" fmla="*/ 425 h 454"/>
                <a:gd name="T22" fmla="*/ 695 w 866"/>
                <a:gd name="T23" fmla="*/ 430 h 454"/>
                <a:gd name="T24" fmla="*/ 680 w 866"/>
                <a:gd name="T25" fmla="*/ 435 h 454"/>
                <a:gd name="T26" fmla="*/ 677 w 866"/>
                <a:gd name="T27" fmla="*/ 448 h 454"/>
                <a:gd name="T28" fmla="*/ 668 w 866"/>
                <a:gd name="T29" fmla="*/ 444 h 454"/>
                <a:gd name="T30" fmla="*/ 662 w 866"/>
                <a:gd name="T31" fmla="*/ 445 h 454"/>
                <a:gd name="T32" fmla="*/ 656 w 866"/>
                <a:gd name="T33" fmla="*/ 444 h 454"/>
                <a:gd name="T34" fmla="*/ 663 w 866"/>
                <a:gd name="T35" fmla="*/ 430 h 454"/>
                <a:gd name="T36" fmla="*/ 658 w 866"/>
                <a:gd name="T37" fmla="*/ 434 h 454"/>
                <a:gd name="T38" fmla="*/ 651 w 866"/>
                <a:gd name="T39" fmla="*/ 428 h 454"/>
                <a:gd name="T40" fmla="*/ 652 w 866"/>
                <a:gd name="T41" fmla="*/ 420 h 454"/>
                <a:gd name="T42" fmla="*/ 650 w 866"/>
                <a:gd name="T43" fmla="*/ 412 h 454"/>
                <a:gd name="T44" fmla="*/ 643 w 866"/>
                <a:gd name="T45" fmla="*/ 415 h 454"/>
                <a:gd name="T46" fmla="*/ 624 w 866"/>
                <a:gd name="T47" fmla="*/ 433 h 454"/>
                <a:gd name="T48" fmla="*/ 617 w 866"/>
                <a:gd name="T49" fmla="*/ 422 h 454"/>
                <a:gd name="T50" fmla="*/ 604 w 866"/>
                <a:gd name="T51" fmla="*/ 424 h 454"/>
                <a:gd name="T52" fmla="*/ 598 w 866"/>
                <a:gd name="T53" fmla="*/ 425 h 454"/>
                <a:gd name="T54" fmla="*/ 589 w 866"/>
                <a:gd name="T55" fmla="*/ 436 h 454"/>
                <a:gd name="T56" fmla="*/ 579 w 866"/>
                <a:gd name="T57" fmla="*/ 433 h 454"/>
                <a:gd name="T58" fmla="*/ 570 w 866"/>
                <a:gd name="T59" fmla="*/ 436 h 454"/>
                <a:gd name="T60" fmla="*/ 563 w 866"/>
                <a:gd name="T61" fmla="*/ 433 h 454"/>
                <a:gd name="T62" fmla="*/ 554 w 866"/>
                <a:gd name="T63" fmla="*/ 430 h 454"/>
                <a:gd name="T64" fmla="*/ 547 w 866"/>
                <a:gd name="T65" fmla="*/ 420 h 454"/>
                <a:gd name="T66" fmla="*/ 530 w 866"/>
                <a:gd name="T67" fmla="*/ 428 h 454"/>
                <a:gd name="T68" fmla="*/ 509 w 866"/>
                <a:gd name="T69" fmla="*/ 434 h 454"/>
                <a:gd name="T70" fmla="*/ 515 w 866"/>
                <a:gd name="T71" fmla="*/ 420 h 454"/>
                <a:gd name="T72" fmla="*/ 504 w 866"/>
                <a:gd name="T73" fmla="*/ 413 h 454"/>
                <a:gd name="T74" fmla="*/ 491 w 866"/>
                <a:gd name="T75" fmla="*/ 404 h 454"/>
                <a:gd name="T76" fmla="*/ 500 w 866"/>
                <a:gd name="T77" fmla="*/ 397 h 454"/>
                <a:gd name="T78" fmla="*/ 481 w 866"/>
                <a:gd name="T79" fmla="*/ 391 h 454"/>
                <a:gd name="T80" fmla="*/ 460 w 866"/>
                <a:gd name="T81" fmla="*/ 402 h 454"/>
                <a:gd name="T82" fmla="*/ 453 w 866"/>
                <a:gd name="T83" fmla="*/ 401 h 454"/>
                <a:gd name="T84" fmla="*/ 422 w 866"/>
                <a:gd name="T85" fmla="*/ 397 h 454"/>
                <a:gd name="T86" fmla="*/ 399 w 866"/>
                <a:gd name="T87" fmla="*/ 382 h 454"/>
                <a:gd name="T88" fmla="*/ 390 w 866"/>
                <a:gd name="T89" fmla="*/ 383 h 454"/>
                <a:gd name="T90" fmla="*/ 384 w 866"/>
                <a:gd name="T91" fmla="*/ 370 h 454"/>
                <a:gd name="T92" fmla="*/ 365 w 866"/>
                <a:gd name="T93" fmla="*/ 363 h 454"/>
                <a:gd name="T94" fmla="*/ 358 w 866"/>
                <a:gd name="T95" fmla="*/ 365 h 454"/>
                <a:gd name="T96" fmla="*/ 348 w 866"/>
                <a:gd name="T97" fmla="*/ 357 h 454"/>
                <a:gd name="T98" fmla="*/ 341 w 866"/>
                <a:gd name="T99" fmla="*/ 366 h 454"/>
                <a:gd name="T100" fmla="*/ 333 w 866"/>
                <a:gd name="T101" fmla="*/ 362 h 454"/>
                <a:gd name="T102" fmla="*/ 322 w 866"/>
                <a:gd name="T103" fmla="*/ 360 h 454"/>
                <a:gd name="T104" fmla="*/ 315 w 866"/>
                <a:gd name="T105" fmla="*/ 347 h 454"/>
                <a:gd name="T106" fmla="*/ 299 w 866"/>
                <a:gd name="T107" fmla="*/ 335 h 454"/>
                <a:gd name="T108" fmla="*/ 103 w 866"/>
                <a:gd name="T109" fmla="*/ 5 h 454"/>
                <a:gd name="T110" fmla="*/ 432 w 866"/>
                <a:gd name="T111" fmla="*/ 1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66" h="454">
                  <a:moveTo>
                    <a:pt x="846" y="82"/>
                  </a:moveTo>
                  <a:lnTo>
                    <a:pt x="866" y="230"/>
                  </a:lnTo>
                  <a:lnTo>
                    <a:pt x="862" y="454"/>
                  </a:lnTo>
                  <a:lnTo>
                    <a:pt x="862" y="454"/>
                  </a:lnTo>
                  <a:lnTo>
                    <a:pt x="855" y="451"/>
                  </a:lnTo>
                  <a:lnTo>
                    <a:pt x="848" y="449"/>
                  </a:lnTo>
                  <a:lnTo>
                    <a:pt x="835" y="443"/>
                  </a:lnTo>
                  <a:lnTo>
                    <a:pt x="835" y="443"/>
                  </a:lnTo>
                  <a:lnTo>
                    <a:pt x="831" y="441"/>
                  </a:lnTo>
                  <a:lnTo>
                    <a:pt x="827" y="441"/>
                  </a:lnTo>
                  <a:lnTo>
                    <a:pt x="824" y="440"/>
                  </a:lnTo>
                  <a:lnTo>
                    <a:pt x="821" y="439"/>
                  </a:lnTo>
                  <a:lnTo>
                    <a:pt x="821" y="439"/>
                  </a:lnTo>
                  <a:lnTo>
                    <a:pt x="818" y="435"/>
                  </a:lnTo>
                  <a:lnTo>
                    <a:pt x="814" y="433"/>
                  </a:lnTo>
                  <a:lnTo>
                    <a:pt x="809" y="431"/>
                  </a:lnTo>
                  <a:lnTo>
                    <a:pt x="805" y="428"/>
                  </a:lnTo>
                  <a:lnTo>
                    <a:pt x="805" y="428"/>
                  </a:lnTo>
                  <a:lnTo>
                    <a:pt x="798" y="420"/>
                  </a:lnTo>
                  <a:lnTo>
                    <a:pt x="794" y="418"/>
                  </a:lnTo>
                  <a:lnTo>
                    <a:pt x="789" y="417"/>
                  </a:lnTo>
                  <a:lnTo>
                    <a:pt x="789" y="417"/>
                  </a:lnTo>
                  <a:lnTo>
                    <a:pt x="787" y="418"/>
                  </a:lnTo>
                  <a:lnTo>
                    <a:pt x="785" y="418"/>
                  </a:lnTo>
                  <a:lnTo>
                    <a:pt x="784" y="422"/>
                  </a:lnTo>
                  <a:lnTo>
                    <a:pt x="782" y="425"/>
                  </a:lnTo>
                  <a:lnTo>
                    <a:pt x="780" y="425"/>
                  </a:lnTo>
                  <a:lnTo>
                    <a:pt x="779" y="427"/>
                  </a:lnTo>
                  <a:lnTo>
                    <a:pt x="779" y="427"/>
                  </a:lnTo>
                  <a:lnTo>
                    <a:pt x="774" y="425"/>
                  </a:lnTo>
                  <a:lnTo>
                    <a:pt x="771" y="424"/>
                  </a:lnTo>
                  <a:lnTo>
                    <a:pt x="771" y="424"/>
                  </a:lnTo>
                  <a:lnTo>
                    <a:pt x="767" y="425"/>
                  </a:lnTo>
                  <a:lnTo>
                    <a:pt x="764" y="427"/>
                  </a:lnTo>
                  <a:lnTo>
                    <a:pt x="761" y="428"/>
                  </a:lnTo>
                  <a:lnTo>
                    <a:pt x="757" y="428"/>
                  </a:lnTo>
                  <a:lnTo>
                    <a:pt x="757" y="428"/>
                  </a:lnTo>
                  <a:lnTo>
                    <a:pt x="755" y="428"/>
                  </a:lnTo>
                  <a:lnTo>
                    <a:pt x="752" y="427"/>
                  </a:lnTo>
                  <a:lnTo>
                    <a:pt x="748" y="423"/>
                  </a:lnTo>
                  <a:lnTo>
                    <a:pt x="748" y="423"/>
                  </a:lnTo>
                  <a:lnTo>
                    <a:pt x="745" y="420"/>
                  </a:lnTo>
                  <a:lnTo>
                    <a:pt x="743" y="419"/>
                  </a:lnTo>
                  <a:lnTo>
                    <a:pt x="742" y="419"/>
                  </a:lnTo>
                  <a:lnTo>
                    <a:pt x="742" y="419"/>
                  </a:lnTo>
                  <a:lnTo>
                    <a:pt x="740" y="419"/>
                  </a:lnTo>
                  <a:lnTo>
                    <a:pt x="737" y="420"/>
                  </a:lnTo>
                  <a:lnTo>
                    <a:pt x="734" y="424"/>
                  </a:lnTo>
                  <a:lnTo>
                    <a:pt x="730" y="428"/>
                  </a:lnTo>
                  <a:lnTo>
                    <a:pt x="727" y="429"/>
                  </a:lnTo>
                  <a:lnTo>
                    <a:pt x="725" y="430"/>
                  </a:lnTo>
                  <a:lnTo>
                    <a:pt x="725" y="430"/>
                  </a:lnTo>
                  <a:lnTo>
                    <a:pt x="720" y="429"/>
                  </a:lnTo>
                  <a:lnTo>
                    <a:pt x="715" y="428"/>
                  </a:lnTo>
                  <a:lnTo>
                    <a:pt x="710" y="425"/>
                  </a:lnTo>
                  <a:lnTo>
                    <a:pt x="705" y="424"/>
                  </a:lnTo>
                  <a:lnTo>
                    <a:pt x="705" y="424"/>
                  </a:lnTo>
                  <a:lnTo>
                    <a:pt x="703" y="425"/>
                  </a:lnTo>
                  <a:lnTo>
                    <a:pt x="700" y="427"/>
                  </a:lnTo>
                  <a:lnTo>
                    <a:pt x="695" y="430"/>
                  </a:lnTo>
                  <a:lnTo>
                    <a:pt x="695" y="430"/>
                  </a:lnTo>
                  <a:lnTo>
                    <a:pt x="690" y="431"/>
                  </a:lnTo>
                  <a:lnTo>
                    <a:pt x="687" y="431"/>
                  </a:lnTo>
                  <a:lnTo>
                    <a:pt x="683" y="433"/>
                  </a:lnTo>
                  <a:lnTo>
                    <a:pt x="680" y="435"/>
                  </a:lnTo>
                  <a:lnTo>
                    <a:pt x="680" y="435"/>
                  </a:lnTo>
                  <a:lnTo>
                    <a:pt x="679" y="439"/>
                  </a:lnTo>
                  <a:lnTo>
                    <a:pt x="679" y="444"/>
                  </a:lnTo>
                  <a:lnTo>
                    <a:pt x="678" y="446"/>
                  </a:lnTo>
                  <a:lnTo>
                    <a:pt x="677" y="448"/>
                  </a:lnTo>
                  <a:lnTo>
                    <a:pt x="675" y="449"/>
                  </a:lnTo>
                  <a:lnTo>
                    <a:pt x="675" y="449"/>
                  </a:lnTo>
                  <a:lnTo>
                    <a:pt x="673" y="448"/>
                  </a:lnTo>
                  <a:lnTo>
                    <a:pt x="671" y="445"/>
                  </a:lnTo>
                  <a:lnTo>
                    <a:pt x="668" y="444"/>
                  </a:lnTo>
                  <a:lnTo>
                    <a:pt x="666" y="443"/>
                  </a:lnTo>
                  <a:lnTo>
                    <a:pt x="666" y="443"/>
                  </a:lnTo>
                  <a:lnTo>
                    <a:pt x="663" y="444"/>
                  </a:lnTo>
                  <a:lnTo>
                    <a:pt x="663" y="444"/>
                  </a:lnTo>
                  <a:lnTo>
                    <a:pt x="662" y="445"/>
                  </a:lnTo>
                  <a:lnTo>
                    <a:pt x="659" y="445"/>
                  </a:lnTo>
                  <a:lnTo>
                    <a:pt x="659" y="445"/>
                  </a:lnTo>
                  <a:lnTo>
                    <a:pt x="658" y="445"/>
                  </a:lnTo>
                  <a:lnTo>
                    <a:pt x="656" y="444"/>
                  </a:lnTo>
                  <a:lnTo>
                    <a:pt x="656" y="444"/>
                  </a:lnTo>
                  <a:lnTo>
                    <a:pt x="658" y="440"/>
                  </a:lnTo>
                  <a:lnTo>
                    <a:pt x="661" y="438"/>
                  </a:lnTo>
                  <a:lnTo>
                    <a:pt x="662" y="434"/>
                  </a:lnTo>
                  <a:lnTo>
                    <a:pt x="663" y="430"/>
                  </a:lnTo>
                  <a:lnTo>
                    <a:pt x="663" y="430"/>
                  </a:lnTo>
                  <a:lnTo>
                    <a:pt x="662" y="428"/>
                  </a:lnTo>
                  <a:lnTo>
                    <a:pt x="662" y="425"/>
                  </a:lnTo>
                  <a:lnTo>
                    <a:pt x="662" y="425"/>
                  </a:lnTo>
                  <a:lnTo>
                    <a:pt x="659" y="429"/>
                  </a:lnTo>
                  <a:lnTo>
                    <a:pt x="658" y="434"/>
                  </a:lnTo>
                  <a:lnTo>
                    <a:pt x="653" y="434"/>
                  </a:lnTo>
                  <a:lnTo>
                    <a:pt x="653" y="434"/>
                  </a:lnTo>
                  <a:lnTo>
                    <a:pt x="653" y="431"/>
                  </a:lnTo>
                  <a:lnTo>
                    <a:pt x="652" y="430"/>
                  </a:lnTo>
                  <a:lnTo>
                    <a:pt x="651" y="428"/>
                  </a:lnTo>
                  <a:lnTo>
                    <a:pt x="650" y="427"/>
                  </a:lnTo>
                  <a:lnTo>
                    <a:pt x="650" y="427"/>
                  </a:lnTo>
                  <a:lnTo>
                    <a:pt x="651" y="424"/>
                  </a:lnTo>
                  <a:lnTo>
                    <a:pt x="651" y="423"/>
                  </a:lnTo>
                  <a:lnTo>
                    <a:pt x="652" y="420"/>
                  </a:lnTo>
                  <a:lnTo>
                    <a:pt x="652" y="419"/>
                  </a:lnTo>
                  <a:lnTo>
                    <a:pt x="652" y="419"/>
                  </a:lnTo>
                  <a:lnTo>
                    <a:pt x="652" y="415"/>
                  </a:lnTo>
                  <a:lnTo>
                    <a:pt x="651" y="413"/>
                  </a:lnTo>
                  <a:lnTo>
                    <a:pt x="650" y="412"/>
                  </a:lnTo>
                  <a:lnTo>
                    <a:pt x="647" y="410"/>
                  </a:lnTo>
                  <a:lnTo>
                    <a:pt x="647" y="410"/>
                  </a:lnTo>
                  <a:lnTo>
                    <a:pt x="646" y="412"/>
                  </a:lnTo>
                  <a:lnTo>
                    <a:pt x="645" y="412"/>
                  </a:lnTo>
                  <a:lnTo>
                    <a:pt x="643" y="415"/>
                  </a:lnTo>
                  <a:lnTo>
                    <a:pt x="642" y="419"/>
                  </a:lnTo>
                  <a:lnTo>
                    <a:pt x="640" y="422"/>
                  </a:lnTo>
                  <a:lnTo>
                    <a:pt x="640" y="422"/>
                  </a:lnTo>
                  <a:lnTo>
                    <a:pt x="624" y="433"/>
                  </a:lnTo>
                  <a:lnTo>
                    <a:pt x="624" y="433"/>
                  </a:lnTo>
                  <a:lnTo>
                    <a:pt x="622" y="428"/>
                  </a:lnTo>
                  <a:lnTo>
                    <a:pt x="622" y="424"/>
                  </a:lnTo>
                  <a:lnTo>
                    <a:pt x="622" y="424"/>
                  </a:lnTo>
                  <a:lnTo>
                    <a:pt x="620" y="423"/>
                  </a:lnTo>
                  <a:lnTo>
                    <a:pt x="617" y="422"/>
                  </a:lnTo>
                  <a:lnTo>
                    <a:pt x="610" y="419"/>
                  </a:lnTo>
                  <a:lnTo>
                    <a:pt x="610" y="419"/>
                  </a:lnTo>
                  <a:lnTo>
                    <a:pt x="605" y="420"/>
                  </a:lnTo>
                  <a:lnTo>
                    <a:pt x="605" y="420"/>
                  </a:lnTo>
                  <a:lnTo>
                    <a:pt x="604" y="424"/>
                  </a:lnTo>
                  <a:lnTo>
                    <a:pt x="603" y="429"/>
                  </a:lnTo>
                  <a:lnTo>
                    <a:pt x="603" y="429"/>
                  </a:lnTo>
                  <a:lnTo>
                    <a:pt x="600" y="427"/>
                  </a:lnTo>
                  <a:lnTo>
                    <a:pt x="598" y="425"/>
                  </a:lnTo>
                  <a:lnTo>
                    <a:pt x="598" y="425"/>
                  </a:lnTo>
                  <a:lnTo>
                    <a:pt x="595" y="425"/>
                  </a:lnTo>
                  <a:lnTo>
                    <a:pt x="594" y="427"/>
                  </a:lnTo>
                  <a:lnTo>
                    <a:pt x="591" y="431"/>
                  </a:lnTo>
                  <a:lnTo>
                    <a:pt x="590" y="435"/>
                  </a:lnTo>
                  <a:lnTo>
                    <a:pt x="589" y="436"/>
                  </a:lnTo>
                  <a:lnTo>
                    <a:pt x="586" y="436"/>
                  </a:lnTo>
                  <a:lnTo>
                    <a:pt x="586" y="436"/>
                  </a:lnTo>
                  <a:lnTo>
                    <a:pt x="584" y="436"/>
                  </a:lnTo>
                  <a:lnTo>
                    <a:pt x="582" y="434"/>
                  </a:lnTo>
                  <a:lnTo>
                    <a:pt x="579" y="433"/>
                  </a:lnTo>
                  <a:lnTo>
                    <a:pt x="577" y="431"/>
                  </a:lnTo>
                  <a:lnTo>
                    <a:pt x="577" y="431"/>
                  </a:lnTo>
                  <a:lnTo>
                    <a:pt x="574" y="433"/>
                  </a:lnTo>
                  <a:lnTo>
                    <a:pt x="573" y="434"/>
                  </a:lnTo>
                  <a:lnTo>
                    <a:pt x="570" y="436"/>
                  </a:lnTo>
                  <a:lnTo>
                    <a:pt x="569" y="438"/>
                  </a:lnTo>
                  <a:lnTo>
                    <a:pt x="569" y="438"/>
                  </a:lnTo>
                  <a:lnTo>
                    <a:pt x="567" y="436"/>
                  </a:lnTo>
                  <a:lnTo>
                    <a:pt x="564" y="435"/>
                  </a:lnTo>
                  <a:lnTo>
                    <a:pt x="563" y="433"/>
                  </a:lnTo>
                  <a:lnTo>
                    <a:pt x="561" y="430"/>
                  </a:lnTo>
                  <a:lnTo>
                    <a:pt x="561" y="430"/>
                  </a:lnTo>
                  <a:lnTo>
                    <a:pt x="559" y="430"/>
                  </a:lnTo>
                  <a:lnTo>
                    <a:pt x="557" y="430"/>
                  </a:lnTo>
                  <a:lnTo>
                    <a:pt x="554" y="430"/>
                  </a:lnTo>
                  <a:lnTo>
                    <a:pt x="552" y="430"/>
                  </a:lnTo>
                  <a:lnTo>
                    <a:pt x="552" y="430"/>
                  </a:lnTo>
                  <a:lnTo>
                    <a:pt x="551" y="427"/>
                  </a:lnTo>
                  <a:lnTo>
                    <a:pt x="548" y="423"/>
                  </a:lnTo>
                  <a:lnTo>
                    <a:pt x="547" y="420"/>
                  </a:lnTo>
                  <a:lnTo>
                    <a:pt x="543" y="419"/>
                  </a:lnTo>
                  <a:lnTo>
                    <a:pt x="543" y="419"/>
                  </a:lnTo>
                  <a:lnTo>
                    <a:pt x="540" y="420"/>
                  </a:lnTo>
                  <a:lnTo>
                    <a:pt x="536" y="422"/>
                  </a:lnTo>
                  <a:lnTo>
                    <a:pt x="530" y="428"/>
                  </a:lnTo>
                  <a:lnTo>
                    <a:pt x="525" y="433"/>
                  </a:lnTo>
                  <a:lnTo>
                    <a:pt x="521" y="434"/>
                  </a:lnTo>
                  <a:lnTo>
                    <a:pt x="517" y="435"/>
                  </a:lnTo>
                  <a:lnTo>
                    <a:pt x="517" y="435"/>
                  </a:lnTo>
                  <a:lnTo>
                    <a:pt x="509" y="434"/>
                  </a:lnTo>
                  <a:lnTo>
                    <a:pt x="509" y="429"/>
                  </a:lnTo>
                  <a:lnTo>
                    <a:pt x="509" y="429"/>
                  </a:lnTo>
                  <a:lnTo>
                    <a:pt x="512" y="424"/>
                  </a:lnTo>
                  <a:lnTo>
                    <a:pt x="515" y="420"/>
                  </a:lnTo>
                  <a:lnTo>
                    <a:pt x="515" y="420"/>
                  </a:lnTo>
                  <a:lnTo>
                    <a:pt x="511" y="415"/>
                  </a:lnTo>
                  <a:lnTo>
                    <a:pt x="509" y="413"/>
                  </a:lnTo>
                  <a:lnTo>
                    <a:pt x="505" y="413"/>
                  </a:lnTo>
                  <a:lnTo>
                    <a:pt x="505" y="413"/>
                  </a:lnTo>
                  <a:lnTo>
                    <a:pt x="504" y="413"/>
                  </a:lnTo>
                  <a:lnTo>
                    <a:pt x="501" y="414"/>
                  </a:lnTo>
                  <a:lnTo>
                    <a:pt x="494" y="414"/>
                  </a:lnTo>
                  <a:lnTo>
                    <a:pt x="494" y="414"/>
                  </a:lnTo>
                  <a:lnTo>
                    <a:pt x="493" y="409"/>
                  </a:lnTo>
                  <a:lnTo>
                    <a:pt x="491" y="404"/>
                  </a:lnTo>
                  <a:lnTo>
                    <a:pt x="491" y="404"/>
                  </a:lnTo>
                  <a:lnTo>
                    <a:pt x="493" y="402"/>
                  </a:lnTo>
                  <a:lnTo>
                    <a:pt x="495" y="401"/>
                  </a:lnTo>
                  <a:lnTo>
                    <a:pt x="500" y="397"/>
                  </a:lnTo>
                  <a:lnTo>
                    <a:pt x="500" y="397"/>
                  </a:lnTo>
                  <a:lnTo>
                    <a:pt x="496" y="394"/>
                  </a:lnTo>
                  <a:lnTo>
                    <a:pt x="493" y="392"/>
                  </a:lnTo>
                  <a:lnTo>
                    <a:pt x="488" y="392"/>
                  </a:lnTo>
                  <a:lnTo>
                    <a:pt x="481" y="391"/>
                  </a:lnTo>
                  <a:lnTo>
                    <a:pt x="481" y="391"/>
                  </a:lnTo>
                  <a:lnTo>
                    <a:pt x="467" y="392"/>
                  </a:lnTo>
                  <a:lnTo>
                    <a:pt x="467" y="392"/>
                  </a:lnTo>
                  <a:lnTo>
                    <a:pt x="464" y="394"/>
                  </a:lnTo>
                  <a:lnTo>
                    <a:pt x="462" y="398"/>
                  </a:lnTo>
                  <a:lnTo>
                    <a:pt x="460" y="402"/>
                  </a:lnTo>
                  <a:lnTo>
                    <a:pt x="459" y="402"/>
                  </a:lnTo>
                  <a:lnTo>
                    <a:pt x="457" y="403"/>
                  </a:lnTo>
                  <a:lnTo>
                    <a:pt x="457" y="403"/>
                  </a:lnTo>
                  <a:lnTo>
                    <a:pt x="454" y="402"/>
                  </a:lnTo>
                  <a:lnTo>
                    <a:pt x="453" y="401"/>
                  </a:lnTo>
                  <a:lnTo>
                    <a:pt x="449" y="398"/>
                  </a:lnTo>
                  <a:lnTo>
                    <a:pt x="446" y="394"/>
                  </a:lnTo>
                  <a:lnTo>
                    <a:pt x="442" y="392"/>
                  </a:lnTo>
                  <a:lnTo>
                    <a:pt x="422" y="397"/>
                  </a:lnTo>
                  <a:lnTo>
                    <a:pt x="422" y="397"/>
                  </a:lnTo>
                  <a:lnTo>
                    <a:pt x="416" y="392"/>
                  </a:lnTo>
                  <a:lnTo>
                    <a:pt x="411" y="387"/>
                  </a:lnTo>
                  <a:lnTo>
                    <a:pt x="406" y="383"/>
                  </a:lnTo>
                  <a:lnTo>
                    <a:pt x="402" y="382"/>
                  </a:lnTo>
                  <a:lnTo>
                    <a:pt x="399" y="382"/>
                  </a:lnTo>
                  <a:lnTo>
                    <a:pt x="399" y="382"/>
                  </a:lnTo>
                  <a:lnTo>
                    <a:pt x="394" y="383"/>
                  </a:lnTo>
                  <a:lnTo>
                    <a:pt x="391" y="383"/>
                  </a:lnTo>
                  <a:lnTo>
                    <a:pt x="390" y="383"/>
                  </a:lnTo>
                  <a:lnTo>
                    <a:pt x="390" y="383"/>
                  </a:lnTo>
                  <a:lnTo>
                    <a:pt x="389" y="381"/>
                  </a:lnTo>
                  <a:lnTo>
                    <a:pt x="388" y="380"/>
                  </a:lnTo>
                  <a:lnTo>
                    <a:pt x="388" y="375"/>
                  </a:lnTo>
                  <a:lnTo>
                    <a:pt x="388" y="375"/>
                  </a:lnTo>
                  <a:lnTo>
                    <a:pt x="384" y="370"/>
                  </a:lnTo>
                  <a:lnTo>
                    <a:pt x="380" y="366"/>
                  </a:lnTo>
                  <a:lnTo>
                    <a:pt x="371" y="359"/>
                  </a:lnTo>
                  <a:lnTo>
                    <a:pt x="367" y="359"/>
                  </a:lnTo>
                  <a:lnTo>
                    <a:pt x="367" y="359"/>
                  </a:lnTo>
                  <a:lnTo>
                    <a:pt x="365" y="363"/>
                  </a:lnTo>
                  <a:lnTo>
                    <a:pt x="364" y="365"/>
                  </a:lnTo>
                  <a:lnTo>
                    <a:pt x="363" y="366"/>
                  </a:lnTo>
                  <a:lnTo>
                    <a:pt x="363" y="366"/>
                  </a:lnTo>
                  <a:lnTo>
                    <a:pt x="360" y="365"/>
                  </a:lnTo>
                  <a:lnTo>
                    <a:pt x="358" y="365"/>
                  </a:lnTo>
                  <a:lnTo>
                    <a:pt x="355" y="361"/>
                  </a:lnTo>
                  <a:lnTo>
                    <a:pt x="352" y="359"/>
                  </a:lnTo>
                  <a:lnTo>
                    <a:pt x="349" y="357"/>
                  </a:lnTo>
                  <a:lnTo>
                    <a:pt x="348" y="357"/>
                  </a:lnTo>
                  <a:lnTo>
                    <a:pt x="348" y="357"/>
                  </a:lnTo>
                  <a:lnTo>
                    <a:pt x="346" y="357"/>
                  </a:lnTo>
                  <a:lnTo>
                    <a:pt x="344" y="359"/>
                  </a:lnTo>
                  <a:lnTo>
                    <a:pt x="343" y="361"/>
                  </a:lnTo>
                  <a:lnTo>
                    <a:pt x="342" y="365"/>
                  </a:lnTo>
                  <a:lnTo>
                    <a:pt x="341" y="366"/>
                  </a:lnTo>
                  <a:lnTo>
                    <a:pt x="339" y="366"/>
                  </a:lnTo>
                  <a:lnTo>
                    <a:pt x="339" y="366"/>
                  </a:lnTo>
                  <a:lnTo>
                    <a:pt x="337" y="366"/>
                  </a:lnTo>
                  <a:lnTo>
                    <a:pt x="336" y="365"/>
                  </a:lnTo>
                  <a:lnTo>
                    <a:pt x="333" y="362"/>
                  </a:lnTo>
                  <a:lnTo>
                    <a:pt x="333" y="362"/>
                  </a:lnTo>
                  <a:lnTo>
                    <a:pt x="329" y="361"/>
                  </a:lnTo>
                  <a:lnTo>
                    <a:pt x="327" y="361"/>
                  </a:lnTo>
                  <a:lnTo>
                    <a:pt x="325" y="361"/>
                  </a:lnTo>
                  <a:lnTo>
                    <a:pt x="322" y="360"/>
                  </a:lnTo>
                  <a:lnTo>
                    <a:pt x="322" y="360"/>
                  </a:lnTo>
                  <a:lnTo>
                    <a:pt x="320" y="356"/>
                  </a:lnTo>
                  <a:lnTo>
                    <a:pt x="318" y="354"/>
                  </a:lnTo>
                  <a:lnTo>
                    <a:pt x="315" y="347"/>
                  </a:lnTo>
                  <a:lnTo>
                    <a:pt x="315" y="347"/>
                  </a:lnTo>
                  <a:lnTo>
                    <a:pt x="310" y="339"/>
                  </a:lnTo>
                  <a:lnTo>
                    <a:pt x="307" y="335"/>
                  </a:lnTo>
                  <a:lnTo>
                    <a:pt x="302" y="334"/>
                  </a:lnTo>
                  <a:lnTo>
                    <a:pt x="302" y="334"/>
                  </a:lnTo>
                  <a:lnTo>
                    <a:pt x="299" y="335"/>
                  </a:lnTo>
                  <a:lnTo>
                    <a:pt x="295" y="336"/>
                  </a:lnTo>
                  <a:lnTo>
                    <a:pt x="304" y="83"/>
                  </a:lnTo>
                  <a:lnTo>
                    <a:pt x="0" y="67"/>
                  </a:lnTo>
                  <a:lnTo>
                    <a:pt x="3" y="0"/>
                  </a:lnTo>
                  <a:lnTo>
                    <a:pt x="103" y="5"/>
                  </a:lnTo>
                  <a:lnTo>
                    <a:pt x="103" y="5"/>
                  </a:lnTo>
                  <a:lnTo>
                    <a:pt x="124" y="6"/>
                  </a:lnTo>
                  <a:lnTo>
                    <a:pt x="186" y="9"/>
                  </a:lnTo>
                  <a:lnTo>
                    <a:pt x="289" y="13"/>
                  </a:lnTo>
                  <a:lnTo>
                    <a:pt x="432" y="15"/>
                  </a:lnTo>
                  <a:lnTo>
                    <a:pt x="432" y="15"/>
                  </a:lnTo>
                  <a:lnTo>
                    <a:pt x="721" y="16"/>
                  </a:lnTo>
                  <a:lnTo>
                    <a:pt x="847" y="16"/>
                  </a:lnTo>
                  <a:lnTo>
                    <a:pt x="846" y="82"/>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75" name="Freeform 70"/>
            <p:cNvSpPr>
              <a:spLocks/>
            </p:cNvSpPr>
            <p:nvPr/>
          </p:nvSpPr>
          <p:spPr bwMode="auto">
            <a:xfrm>
              <a:off x="4457700" y="2098675"/>
              <a:ext cx="865188" cy="912813"/>
            </a:xfrm>
            <a:custGeom>
              <a:avLst/>
              <a:gdLst>
                <a:gd name="T0" fmla="*/ 174 w 650"/>
                <a:gd name="T1" fmla="*/ 12 h 702"/>
                <a:gd name="T2" fmla="*/ 195 w 650"/>
                <a:gd name="T3" fmla="*/ 6 h 702"/>
                <a:gd name="T4" fmla="*/ 200 w 650"/>
                <a:gd name="T5" fmla="*/ 15 h 702"/>
                <a:gd name="T6" fmla="*/ 216 w 650"/>
                <a:gd name="T7" fmla="*/ 31 h 702"/>
                <a:gd name="T8" fmla="*/ 284 w 650"/>
                <a:gd name="T9" fmla="*/ 53 h 702"/>
                <a:gd name="T10" fmla="*/ 350 w 650"/>
                <a:gd name="T11" fmla="*/ 41 h 702"/>
                <a:gd name="T12" fmla="*/ 362 w 650"/>
                <a:gd name="T13" fmla="*/ 44 h 702"/>
                <a:gd name="T14" fmla="*/ 360 w 650"/>
                <a:gd name="T15" fmla="*/ 52 h 702"/>
                <a:gd name="T16" fmla="*/ 350 w 650"/>
                <a:gd name="T17" fmla="*/ 60 h 702"/>
                <a:gd name="T18" fmla="*/ 380 w 650"/>
                <a:gd name="T19" fmla="*/ 60 h 702"/>
                <a:gd name="T20" fmla="*/ 408 w 650"/>
                <a:gd name="T21" fmla="*/ 81 h 702"/>
                <a:gd name="T22" fmla="*/ 429 w 650"/>
                <a:gd name="T23" fmla="*/ 74 h 702"/>
                <a:gd name="T24" fmla="*/ 451 w 650"/>
                <a:gd name="T25" fmla="*/ 84 h 702"/>
                <a:gd name="T26" fmla="*/ 476 w 650"/>
                <a:gd name="T27" fmla="*/ 104 h 702"/>
                <a:gd name="T28" fmla="*/ 515 w 650"/>
                <a:gd name="T29" fmla="*/ 96 h 702"/>
                <a:gd name="T30" fmla="*/ 532 w 650"/>
                <a:gd name="T31" fmla="*/ 87 h 702"/>
                <a:gd name="T32" fmla="*/ 550 w 650"/>
                <a:gd name="T33" fmla="*/ 105 h 702"/>
                <a:gd name="T34" fmla="*/ 575 w 650"/>
                <a:gd name="T35" fmla="*/ 92 h 702"/>
                <a:gd name="T36" fmla="*/ 596 w 650"/>
                <a:gd name="T37" fmla="*/ 97 h 702"/>
                <a:gd name="T38" fmla="*/ 622 w 650"/>
                <a:gd name="T39" fmla="*/ 107 h 702"/>
                <a:gd name="T40" fmla="*/ 638 w 650"/>
                <a:gd name="T41" fmla="*/ 107 h 702"/>
                <a:gd name="T42" fmla="*/ 632 w 650"/>
                <a:gd name="T43" fmla="*/ 123 h 702"/>
                <a:gd name="T44" fmla="*/ 578 w 650"/>
                <a:gd name="T45" fmla="*/ 149 h 702"/>
                <a:gd name="T46" fmla="*/ 530 w 650"/>
                <a:gd name="T47" fmla="*/ 184 h 702"/>
                <a:gd name="T48" fmla="*/ 450 w 650"/>
                <a:gd name="T49" fmla="*/ 256 h 702"/>
                <a:gd name="T50" fmla="*/ 424 w 650"/>
                <a:gd name="T51" fmla="*/ 290 h 702"/>
                <a:gd name="T52" fmla="*/ 397 w 650"/>
                <a:gd name="T53" fmla="*/ 375 h 702"/>
                <a:gd name="T54" fmla="*/ 380 w 650"/>
                <a:gd name="T55" fmla="*/ 405 h 702"/>
                <a:gd name="T56" fmla="*/ 371 w 650"/>
                <a:gd name="T57" fmla="*/ 432 h 702"/>
                <a:gd name="T58" fmla="*/ 381 w 650"/>
                <a:gd name="T59" fmla="*/ 436 h 702"/>
                <a:gd name="T60" fmla="*/ 391 w 650"/>
                <a:gd name="T61" fmla="*/ 452 h 702"/>
                <a:gd name="T62" fmla="*/ 383 w 650"/>
                <a:gd name="T63" fmla="*/ 468 h 702"/>
                <a:gd name="T64" fmla="*/ 387 w 650"/>
                <a:gd name="T65" fmla="*/ 492 h 702"/>
                <a:gd name="T66" fmla="*/ 382 w 650"/>
                <a:gd name="T67" fmla="*/ 514 h 702"/>
                <a:gd name="T68" fmla="*/ 383 w 650"/>
                <a:gd name="T69" fmla="*/ 525 h 702"/>
                <a:gd name="T70" fmla="*/ 377 w 650"/>
                <a:gd name="T71" fmla="*/ 543 h 702"/>
                <a:gd name="T72" fmla="*/ 405 w 650"/>
                <a:gd name="T73" fmla="*/ 561 h 702"/>
                <a:gd name="T74" fmla="*/ 435 w 650"/>
                <a:gd name="T75" fmla="*/ 577 h 702"/>
                <a:gd name="T76" fmla="*/ 467 w 650"/>
                <a:gd name="T77" fmla="*/ 588 h 702"/>
                <a:gd name="T78" fmla="*/ 473 w 650"/>
                <a:gd name="T79" fmla="*/ 609 h 702"/>
                <a:gd name="T80" fmla="*/ 509 w 650"/>
                <a:gd name="T81" fmla="*/ 636 h 702"/>
                <a:gd name="T82" fmla="*/ 527 w 650"/>
                <a:gd name="T83" fmla="*/ 652 h 702"/>
                <a:gd name="T84" fmla="*/ 35 w 650"/>
                <a:gd name="T85" fmla="*/ 452 h 702"/>
                <a:gd name="T86" fmla="*/ 27 w 650"/>
                <a:gd name="T87" fmla="*/ 438 h 702"/>
                <a:gd name="T88" fmla="*/ 35 w 650"/>
                <a:gd name="T89" fmla="*/ 420 h 702"/>
                <a:gd name="T90" fmla="*/ 50 w 650"/>
                <a:gd name="T91" fmla="*/ 407 h 702"/>
                <a:gd name="T92" fmla="*/ 45 w 650"/>
                <a:gd name="T93" fmla="*/ 386 h 702"/>
                <a:gd name="T94" fmla="*/ 51 w 650"/>
                <a:gd name="T95" fmla="*/ 349 h 702"/>
                <a:gd name="T96" fmla="*/ 36 w 650"/>
                <a:gd name="T97" fmla="*/ 319 h 702"/>
                <a:gd name="T98" fmla="*/ 30 w 650"/>
                <a:gd name="T99" fmla="*/ 294 h 702"/>
                <a:gd name="T100" fmla="*/ 32 w 650"/>
                <a:gd name="T101" fmla="*/ 270 h 702"/>
                <a:gd name="T102" fmla="*/ 29 w 650"/>
                <a:gd name="T103" fmla="*/ 237 h 702"/>
                <a:gd name="T104" fmla="*/ 32 w 650"/>
                <a:gd name="T105" fmla="*/ 218 h 702"/>
                <a:gd name="T106" fmla="*/ 22 w 650"/>
                <a:gd name="T107" fmla="*/ 164 h 702"/>
                <a:gd name="T108" fmla="*/ 9 w 650"/>
                <a:gd name="T109" fmla="*/ 127 h 702"/>
                <a:gd name="T110" fmla="*/ 9 w 650"/>
                <a:gd name="T111" fmla="*/ 96 h 702"/>
                <a:gd name="T112" fmla="*/ 9 w 650"/>
                <a:gd name="T113" fmla="*/ 55 h 702"/>
                <a:gd name="T114" fmla="*/ 3 w 650"/>
                <a:gd name="T115" fmla="*/ 38 h 702"/>
                <a:gd name="T116" fmla="*/ 0 w 650"/>
                <a:gd name="T117" fmla="*/ 1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0" h="702">
                  <a:moveTo>
                    <a:pt x="168" y="0"/>
                  </a:moveTo>
                  <a:lnTo>
                    <a:pt x="168" y="0"/>
                  </a:lnTo>
                  <a:lnTo>
                    <a:pt x="167" y="5"/>
                  </a:lnTo>
                  <a:lnTo>
                    <a:pt x="167" y="5"/>
                  </a:lnTo>
                  <a:lnTo>
                    <a:pt x="168" y="8"/>
                  </a:lnTo>
                  <a:lnTo>
                    <a:pt x="171" y="11"/>
                  </a:lnTo>
                  <a:lnTo>
                    <a:pt x="174" y="12"/>
                  </a:lnTo>
                  <a:lnTo>
                    <a:pt x="178" y="12"/>
                  </a:lnTo>
                  <a:lnTo>
                    <a:pt x="178" y="12"/>
                  </a:lnTo>
                  <a:lnTo>
                    <a:pt x="183" y="11"/>
                  </a:lnTo>
                  <a:lnTo>
                    <a:pt x="187" y="10"/>
                  </a:lnTo>
                  <a:lnTo>
                    <a:pt x="190" y="7"/>
                  </a:lnTo>
                  <a:lnTo>
                    <a:pt x="195" y="6"/>
                  </a:lnTo>
                  <a:lnTo>
                    <a:pt x="195" y="6"/>
                  </a:lnTo>
                  <a:lnTo>
                    <a:pt x="198" y="6"/>
                  </a:lnTo>
                  <a:lnTo>
                    <a:pt x="198" y="7"/>
                  </a:lnTo>
                  <a:lnTo>
                    <a:pt x="198" y="10"/>
                  </a:lnTo>
                  <a:lnTo>
                    <a:pt x="197" y="13"/>
                  </a:lnTo>
                  <a:lnTo>
                    <a:pt x="198" y="13"/>
                  </a:lnTo>
                  <a:lnTo>
                    <a:pt x="200" y="15"/>
                  </a:lnTo>
                  <a:lnTo>
                    <a:pt x="200" y="15"/>
                  </a:lnTo>
                  <a:lnTo>
                    <a:pt x="203" y="15"/>
                  </a:lnTo>
                  <a:lnTo>
                    <a:pt x="205" y="16"/>
                  </a:lnTo>
                  <a:lnTo>
                    <a:pt x="208" y="21"/>
                  </a:lnTo>
                  <a:lnTo>
                    <a:pt x="211" y="27"/>
                  </a:lnTo>
                  <a:lnTo>
                    <a:pt x="213" y="28"/>
                  </a:lnTo>
                  <a:lnTo>
                    <a:pt x="216" y="31"/>
                  </a:lnTo>
                  <a:lnTo>
                    <a:pt x="216" y="31"/>
                  </a:lnTo>
                  <a:lnTo>
                    <a:pt x="231" y="36"/>
                  </a:lnTo>
                  <a:lnTo>
                    <a:pt x="246" y="41"/>
                  </a:lnTo>
                  <a:lnTo>
                    <a:pt x="260" y="43"/>
                  </a:lnTo>
                  <a:lnTo>
                    <a:pt x="277" y="44"/>
                  </a:lnTo>
                  <a:lnTo>
                    <a:pt x="277" y="44"/>
                  </a:lnTo>
                  <a:lnTo>
                    <a:pt x="281" y="50"/>
                  </a:lnTo>
                  <a:lnTo>
                    <a:pt x="284" y="53"/>
                  </a:lnTo>
                  <a:lnTo>
                    <a:pt x="288" y="54"/>
                  </a:lnTo>
                  <a:lnTo>
                    <a:pt x="288" y="54"/>
                  </a:lnTo>
                  <a:lnTo>
                    <a:pt x="297" y="53"/>
                  </a:lnTo>
                  <a:lnTo>
                    <a:pt x="305" y="52"/>
                  </a:lnTo>
                  <a:lnTo>
                    <a:pt x="323" y="47"/>
                  </a:lnTo>
                  <a:lnTo>
                    <a:pt x="341" y="42"/>
                  </a:lnTo>
                  <a:lnTo>
                    <a:pt x="350" y="41"/>
                  </a:lnTo>
                  <a:lnTo>
                    <a:pt x="359" y="39"/>
                  </a:lnTo>
                  <a:lnTo>
                    <a:pt x="359" y="39"/>
                  </a:lnTo>
                  <a:lnTo>
                    <a:pt x="360" y="41"/>
                  </a:lnTo>
                  <a:lnTo>
                    <a:pt x="361" y="42"/>
                  </a:lnTo>
                  <a:lnTo>
                    <a:pt x="361" y="43"/>
                  </a:lnTo>
                  <a:lnTo>
                    <a:pt x="362" y="44"/>
                  </a:lnTo>
                  <a:lnTo>
                    <a:pt x="362" y="44"/>
                  </a:lnTo>
                  <a:lnTo>
                    <a:pt x="370" y="47"/>
                  </a:lnTo>
                  <a:lnTo>
                    <a:pt x="377" y="48"/>
                  </a:lnTo>
                  <a:lnTo>
                    <a:pt x="377" y="48"/>
                  </a:lnTo>
                  <a:lnTo>
                    <a:pt x="373" y="50"/>
                  </a:lnTo>
                  <a:lnTo>
                    <a:pt x="370" y="52"/>
                  </a:lnTo>
                  <a:lnTo>
                    <a:pt x="365" y="53"/>
                  </a:lnTo>
                  <a:lnTo>
                    <a:pt x="360" y="52"/>
                  </a:lnTo>
                  <a:lnTo>
                    <a:pt x="350" y="52"/>
                  </a:lnTo>
                  <a:lnTo>
                    <a:pt x="350" y="52"/>
                  </a:lnTo>
                  <a:lnTo>
                    <a:pt x="350" y="54"/>
                  </a:lnTo>
                  <a:lnTo>
                    <a:pt x="349" y="57"/>
                  </a:lnTo>
                  <a:lnTo>
                    <a:pt x="349" y="57"/>
                  </a:lnTo>
                  <a:lnTo>
                    <a:pt x="349" y="59"/>
                  </a:lnTo>
                  <a:lnTo>
                    <a:pt x="350" y="60"/>
                  </a:lnTo>
                  <a:lnTo>
                    <a:pt x="355" y="63"/>
                  </a:lnTo>
                  <a:lnTo>
                    <a:pt x="360" y="63"/>
                  </a:lnTo>
                  <a:lnTo>
                    <a:pt x="366" y="63"/>
                  </a:lnTo>
                  <a:lnTo>
                    <a:pt x="366" y="63"/>
                  </a:lnTo>
                  <a:lnTo>
                    <a:pt x="372" y="62"/>
                  </a:lnTo>
                  <a:lnTo>
                    <a:pt x="380" y="60"/>
                  </a:lnTo>
                  <a:lnTo>
                    <a:pt x="380" y="60"/>
                  </a:lnTo>
                  <a:lnTo>
                    <a:pt x="383" y="62"/>
                  </a:lnTo>
                  <a:lnTo>
                    <a:pt x="387" y="64"/>
                  </a:lnTo>
                  <a:lnTo>
                    <a:pt x="393" y="71"/>
                  </a:lnTo>
                  <a:lnTo>
                    <a:pt x="399" y="79"/>
                  </a:lnTo>
                  <a:lnTo>
                    <a:pt x="403" y="80"/>
                  </a:lnTo>
                  <a:lnTo>
                    <a:pt x="408" y="81"/>
                  </a:lnTo>
                  <a:lnTo>
                    <a:pt x="408" y="81"/>
                  </a:lnTo>
                  <a:lnTo>
                    <a:pt x="412" y="81"/>
                  </a:lnTo>
                  <a:lnTo>
                    <a:pt x="415" y="79"/>
                  </a:lnTo>
                  <a:lnTo>
                    <a:pt x="423" y="75"/>
                  </a:lnTo>
                  <a:lnTo>
                    <a:pt x="423" y="75"/>
                  </a:lnTo>
                  <a:lnTo>
                    <a:pt x="427" y="75"/>
                  </a:lnTo>
                  <a:lnTo>
                    <a:pt x="429" y="74"/>
                  </a:lnTo>
                  <a:lnTo>
                    <a:pt x="429" y="74"/>
                  </a:lnTo>
                  <a:lnTo>
                    <a:pt x="433" y="75"/>
                  </a:lnTo>
                  <a:lnTo>
                    <a:pt x="436" y="78"/>
                  </a:lnTo>
                  <a:lnTo>
                    <a:pt x="440" y="80"/>
                  </a:lnTo>
                  <a:lnTo>
                    <a:pt x="444" y="83"/>
                  </a:lnTo>
                  <a:lnTo>
                    <a:pt x="444" y="83"/>
                  </a:lnTo>
                  <a:lnTo>
                    <a:pt x="448" y="84"/>
                  </a:lnTo>
                  <a:lnTo>
                    <a:pt x="451" y="84"/>
                  </a:lnTo>
                  <a:lnTo>
                    <a:pt x="455" y="84"/>
                  </a:lnTo>
                  <a:lnTo>
                    <a:pt x="459" y="85"/>
                  </a:lnTo>
                  <a:lnTo>
                    <a:pt x="459" y="85"/>
                  </a:lnTo>
                  <a:lnTo>
                    <a:pt x="465" y="92"/>
                  </a:lnTo>
                  <a:lnTo>
                    <a:pt x="470" y="99"/>
                  </a:lnTo>
                  <a:lnTo>
                    <a:pt x="473" y="102"/>
                  </a:lnTo>
                  <a:lnTo>
                    <a:pt x="476" y="104"/>
                  </a:lnTo>
                  <a:lnTo>
                    <a:pt x="480" y="106"/>
                  </a:lnTo>
                  <a:lnTo>
                    <a:pt x="485" y="106"/>
                  </a:lnTo>
                  <a:lnTo>
                    <a:pt x="485" y="106"/>
                  </a:lnTo>
                  <a:lnTo>
                    <a:pt x="493" y="106"/>
                  </a:lnTo>
                  <a:lnTo>
                    <a:pt x="501" y="104"/>
                  </a:lnTo>
                  <a:lnTo>
                    <a:pt x="508" y="100"/>
                  </a:lnTo>
                  <a:lnTo>
                    <a:pt x="515" y="96"/>
                  </a:lnTo>
                  <a:lnTo>
                    <a:pt x="515" y="96"/>
                  </a:lnTo>
                  <a:lnTo>
                    <a:pt x="519" y="94"/>
                  </a:lnTo>
                  <a:lnTo>
                    <a:pt x="522" y="90"/>
                  </a:lnTo>
                  <a:lnTo>
                    <a:pt x="525" y="87"/>
                  </a:lnTo>
                  <a:lnTo>
                    <a:pt x="529" y="86"/>
                  </a:lnTo>
                  <a:lnTo>
                    <a:pt x="529" y="86"/>
                  </a:lnTo>
                  <a:lnTo>
                    <a:pt x="532" y="87"/>
                  </a:lnTo>
                  <a:lnTo>
                    <a:pt x="534" y="87"/>
                  </a:lnTo>
                  <a:lnTo>
                    <a:pt x="539" y="92"/>
                  </a:lnTo>
                  <a:lnTo>
                    <a:pt x="545" y="102"/>
                  </a:lnTo>
                  <a:lnTo>
                    <a:pt x="545" y="102"/>
                  </a:lnTo>
                  <a:lnTo>
                    <a:pt x="548" y="104"/>
                  </a:lnTo>
                  <a:lnTo>
                    <a:pt x="550" y="105"/>
                  </a:lnTo>
                  <a:lnTo>
                    <a:pt x="550" y="105"/>
                  </a:lnTo>
                  <a:lnTo>
                    <a:pt x="554" y="105"/>
                  </a:lnTo>
                  <a:lnTo>
                    <a:pt x="557" y="104"/>
                  </a:lnTo>
                  <a:lnTo>
                    <a:pt x="562" y="99"/>
                  </a:lnTo>
                  <a:lnTo>
                    <a:pt x="567" y="95"/>
                  </a:lnTo>
                  <a:lnTo>
                    <a:pt x="571" y="94"/>
                  </a:lnTo>
                  <a:lnTo>
                    <a:pt x="575" y="92"/>
                  </a:lnTo>
                  <a:lnTo>
                    <a:pt x="575" y="92"/>
                  </a:lnTo>
                  <a:lnTo>
                    <a:pt x="578" y="94"/>
                  </a:lnTo>
                  <a:lnTo>
                    <a:pt x="582" y="96"/>
                  </a:lnTo>
                  <a:lnTo>
                    <a:pt x="585" y="99"/>
                  </a:lnTo>
                  <a:lnTo>
                    <a:pt x="588" y="100"/>
                  </a:lnTo>
                  <a:lnTo>
                    <a:pt x="588" y="100"/>
                  </a:lnTo>
                  <a:lnTo>
                    <a:pt x="592" y="99"/>
                  </a:lnTo>
                  <a:lnTo>
                    <a:pt x="596" y="97"/>
                  </a:lnTo>
                  <a:lnTo>
                    <a:pt x="596" y="97"/>
                  </a:lnTo>
                  <a:lnTo>
                    <a:pt x="607" y="99"/>
                  </a:lnTo>
                  <a:lnTo>
                    <a:pt x="613" y="100"/>
                  </a:lnTo>
                  <a:lnTo>
                    <a:pt x="618" y="102"/>
                  </a:lnTo>
                  <a:lnTo>
                    <a:pt x="618" y="102"/>
                  </a:lnTo>
                  <a:lnTo>
                    <a:pt x="621" y="105"/>
                  </a:lnTo>
                  <a:lnTo>
                    <a:pt x="622" y="107"/>
                  </a:lnTo>
                  <a:lnTo>
                    <a:pt x="623" y="110"/>
                  </a:lnTo>
                  <a:lnTo>
                    <a:pt x="625" y="111"/>
                  </a:lnTo>
                  <a:lnTo>
                    <a:pt x="625" y="111"/>
                  </a:lnTo>
                  <a:lnTo>
                    <a:pt x="629" y="111"/>
                  </a:lnTo>
                  <a:lnTo>
                    <a:pt x="632" y="110"/>
                  </a:lnTo>
                  <a:lnTo>
                    <a:pt x="634" y="108"/>
                  </a:lnTo>
                  <a:lnTo>
                    <a:pt x="638" y="107"/>
                  </a:lnTo>
                  <a:lnTo>
                    <a:pt x="638" y="107"/>
                  </a:lnTo>
                  <a:lnTo>
                    <a:pt x="644" y="108"/>
                  </a:lnTo>
                  <a:lnTo>
                    <a:pt x="650" y="110"/>
                  </a:lnTo>
                  <a:lnTo>
                    <a:pt x="650" y="110"/>
                  </a:lnTo>
                  <a:lnTo>
                    <a:pt x="642" y="116"/>
                  </a:lnTo>
                  <a:lnTo>
                    <a:pt x="642" y="116"/>
                  </a:lnTo>
                  <a:lnTo>
                    <a:pt x="632" y="123"/>
                  </a:lnTo>
                  <a:lnTo>
                    <a:pt x="623" y="131"/>
                  </a:lnTo>
                  <a:lnTo>
                    <a:pt x="613" y="136"/>
                  </a:lnTo>
                  <a:lnTo>
                    <a:pt x="602" y="141"/>
                  </a:lnTo>
                  <a:lnTo>
                    <a:pt x="602" y="141"/>
                  </a:lnTo>
                  <a:lnTo>
                    <a:pt x="596" y="144"/>
                  </a:lnTo>
                  <a:lnTo>
                    <a:pt x="590" y="147"/>
                  </a:lnTo>
                  <a:lnTo>
                    <a:pt x="578" y="149"/>
                  </a:lnTo>
                  <a:lnTo>
                    <a:pt x="566" y="153"/>
                  </a:lnTo>
                  <a:lnTo>
                    <a:pt x="561" y="155"/>
                  </a:lnTo>
                  <a:lnTo>
                    <a:pt x="555" y="159"/>
                  </a:lnTo>
                  <a:lnTo>
                    <a:pt x="555" y="159"/>
                  </a:lnTo>
                  <a:lnTo>
                    <a:pt x="548" y="165"/>
                  </a:lnTo>
                  <a:lnTo>
                    <a:pt x="541" y="171"/>
                  </a:lnTo>
                  <a:lnTo>
                    <a:pt x="530" y="184"/>
                  </a:lnTo>
                  <a:lnTo>
                    <a:pt x="520" y="197"/>
                  </a:lnTo>
                  <a:lnTo>
                    <a:pt x="508" y="211"/>
                  </a:lnTo>
                  <a:lnTo>
                    <a:pt x="508" y="211"/>
                  </a:lnTo>
                  <a:lnTo>
                    <a:pt x="497" y="221"/>
                  </a:lnTo>
                  <a:lnTo>
                    <a:pt x="485" y="231"/>
                  </a:lnTo>
                  <a:lnTo>
                    <a:pt x="460" y="248"/>
                  </a:lnTo>
                  <a:lnTo>
                    <a:pt x="450" y="256"/>
                  </a:lnTo>
                  <a:lnTo>
                    <a:pt x="441" y="263"/>
                  </a:lnTo>
                  <a:lnTo>
                    <a:pt x="436" y="270"/>
                  </a:lnTo>
                  <a:lnTo>
                    <a:pt x="435" y="274"/>
                  </a:lnTo>
                  <a:lnTo>
                    <a:pt x="435" y="277"/>
                  </a:lnTo>
                  <a:lnTo>
                    <a:pt x="435" y="277"/>
                  </a:lnTo>
                  <a:lnTo>
                    <a:pt x="428" y="286"/>
                  </a:lnTo>
                  <a:lnTo>
                    <a:pt x="424" y="290"/>
                  </a:lnTo>
                  <a:lnTo>
                    <a:pt x="418" y="291"/>
                  </a:lnTo>
                  <a:lnTo>
                    <a:pt x="417" y="367"/>
                  </a:lnTo>
                  <a:lnTo>
                    <a:pt x="417" y="367"/>
                  </a:lnTo>
                  <a:lnTo>
                    <a:pt x="412" y="370"/>
                  </a:lnTo>
                  <a:lnTo>
                    <a:pt x="407" y="372"/>
                  </a:lnTo>
                  <a:lnTo>
                    <a:pt x="402" y="373"/>
                  </a:lnTo>
                  <a:lnTo>
                    <a:pt x="397" y="375"/>
                  </a:lnTo>
                  <a:lnTo>
                    <a:pt x="397" y="375"/>
                  </a:lnTo>
                  <a:lnTo>
                    <a:pt x="392" y="380"/>
                  </a:lnTo>
                  <a:lnTo>
                    <a:pt x="388" y="385"/>
                  </a:lnTo>
                  <a:lnTo>
                    <a:pt x="383" y="399"/>
                  </a:lnTo>
                  <a:lnTo>
                    <a:pt x="383" y="399"/>
                  </a:lnTo>
                  <a:lnTo>
                    <a:pt x="382" y="403"/>
                  </a:lnTo>
                  <a:lnTo>
                    <a:pt x="380" y="405"/>
                  </a:lnTo>
                  <a:lnTo>
                    <a:pt x="375" y="410"/>
                  </a:lnTo>
                  <a:lnTo>
                    <a:pt x="370" y="415"/>
                  </a:lnTo>
                  <a:lnTo>
                    <a:pt x="368" y="419"/>
                  </a:lnTo>
                  <a:lnTo>
                    <a:pt x="368" y="422"/>
                  </a:lnTo>
                  <a:lnTo>
                    <a:pt x="368" y="422"/>
                  </a:lnTo>
                  <a:lnTo>
                    <a:pt x="368" y="430"/>
                  </a:lnTo>
                  <a:lnTo>
                    <a:pt x="371" y="432"/>
                  </a:lnTo>
                  <a:lnTo>
                    <a:pt x="372" y="435"/>
                  </a:lnTo>
                  <a:lnTo>
                    <a:pt x="372" y="435"/>
                  </a:lnTo>
                  <a:lnTo>
                    <a:pt x="375" y="435"/>
                  </a:lnTo>
                  <a:lnTo>
                    <a:pt x="377" y="435"/>
                  </a:lnTo>
                  <a:lnTo>
                    <a:pt x="380" y="435"/>
                  </a:lnTo>
                  <a:lnTo>
                    <a:pt x="381" y="436"/>
                  </a:lnTo>
                  <a:lnTo>
                    <a:pt x="381" y="436"/>
                  </a:lnTo>
                  <a:lnTo>
                    <a:pt x="382" y="438"/>
                  </a:lnTo>
                  <a:lnTo>
                    <a:pt x="383" y="442"/>
                  </a:lnTo>
                  <a:lnTo>
                    <a:pt x="384" y="445"/>
                  </a:lnTo>
                  <a:lnTo>
                    <a:pt x="386" y="447"/>
                  </a:lnTo>
                  <a:lnTo>
                    <a:pt x="386" y="447"/>
                  </a:lnTo>
                  <a:lnTo>
                    <a:pt x="389" y="451"/>
                  </a:lnTo>
                  <a:lnTo>
                    <a:pt x="391" y="452"/>
                  </a:lnTo>
                  <a:lnTo>
                    <a:pt x="392" y="454"/>
                  </a:lnTo>
                  <a:lnTo>
                    <a:pt x="392" y="454"/>
                  </a:lnTo>
                  <a:lnTo>
                    <a:pt x="391" y="457"/>
                  </a:lnTo>
                  <a:lnTo>
                    <a:pt x="391" y="459"/>
                  </a:lnTo>
                  <a:lnTo>
                    <a:pt x="387" y="462"/>
                  </a:lnTo>
                  <a:lnTo>
                    <a:pt x="384" y="466"/>
                  </a:lnTo>
                  <a:lnTo>
                    <a:pt x="383" y="468"/>
                  </a:lnTo>
                  <a:lnTo>
                    <a:pt x="383" y="471"/>
                  </a:lnTo>
                  <a:lnTo>
                    <a:pt x="383" y="471"/>
                  </a:lnTo>
                  <a:lnTo>
                    <a:pt x="383" y="483"/>
                  </a:lnTo>
                  <a:lnTo>
                    <a:pt x="383" y="483"/>
                  </a:lnTo>
                  <a:lnTo>
                    <a:pt x="384" y="487"/>
                  </a:lnTo>
                  <a:lnTo>
                    <a:pt x="386" y="489"/>
                  </a:lnTo>
                  <a:lnTo>
                    <a:pt x="387" y="492"/>
                  </a:lnTo>
                  <a:lnTo>
                    <a:pt x="387" y="495"/>
                  </a:lnTo>
                  <a:lnTo>
                    <a:pt x="387" y="495"/>
                  </a:lnTo>
                  <a:lnTo>
                    <a:pt x="386" y="500"/>
                  </a:lnTo>
                  <a:lnTo>
                    <a:pt x="384" y="504"/>
                  </a:lnTo>
                  <a:lnTo>
                    <a:pt x="382" y="509"/>
                  </a:lnTo>
                  <a:lnTo>
                    <a:pt x="382" y="514"/>
                  </a:lnTo>
                  <a:lnTo>
                    <a:pt x="382" y="514"/>
                  </a:lnTo>
                  <a:lnTo>
                    <a:pt x="382" y="515"/>
                  </a:lnTo>
                  <a:lnTo>
                    <a:pt x="383" y="516"/>
                  </a:lnTo>
                  <a:lnTo>
                    <a:pt x="383" y="517"/>
                  </a:lnTo>
                  <a:lnTo>
                    <a:pt x="384" y="519"/>
                  </a:lnTo>
                  <a:lnTo>
                    <a:pt x="384" y="519"/>
                  </a:lnTo>
                  <a:lnTo>
                    <a:pt x="384" y="522"/>
                  </a:lnTo>
                  <a:lnTo>
                    <a:pt x="383" y="525"/>
                  </a:lnTo>
                  <a:lnTo>
                    <a:pt x="380" y="530"/>
                  </a:lnTo>
                  <a:lnTo>
                    <a:pt x="377" y="534"/>
                  </a:lnTo>
                  <a:lnTo>
                    <a:pt x="376" y="536"/>
                  </a:lnTo>
                  <a:lnTo>
                    <a:pt x="376" y="540"/>
                  </a:lnTo>
                  <a:lnTo>
                    <a:pt x="376" y="540"/>
                  </a:lnTo>
                  <a:lnTo>
                    <a:pt x="376" y="542"/>
                  </a:lnTo>
                  <a:lnTo>
                    <a:pt x="377" y="543"/>
                  </a:lnTo>
                  <a:lnTo>
                    <a:pt x="381" y="546"/>
                  </a:lnTo>
                  <a:lnTo>
                    <a:pt x="386" y="548"/>
                  </a:lnTo>
                  <a:lnTo>
                    <a:pt x="389" y="552"/>
                  </a:lnTo>
                  <a:lnTo>
                    <a:pt x="389" y="552"/>
                  </a:lnTo>
                  <a:lnTo>
                    <a:pt x="393" y="556"/>
                  </a:lnTo>
                  <a:lnTo>
                    <a:pt x="397" y="558"/>
                  </a:lnTo>
                  <a:lnTo>
                    <a:pt x="405" y="561"/>
                  </a:lnTo>
                  <a:lnTo>
                    <a:pt x="415" y="562"/>
                  </a:lnTo>
                  <a:lnTo>
                    <a:pt x="420" y="564"/>
                  </a:lnTo>
                  <a:lnTo>
                    <a:pt x="424" y="567"/>
                  </a:lnTo>
                  <a:lnTo>
                    <a:pt x="424" y="567"/>
                  </a:lnTo>
                  <a:lnTo>
                    <a:pt x="428" y="571"/>
                  </a:lnTo>
                  <a:lnTo>
                    <a:pt x="431" y="574"/>
                  </a:lnTo>
                  <a:lnTo>
                    <a:pt x="435" y="577"/>
                  </a:lnTo>
                  <a:lnTo>
                    <a:pt x="439" y="579"/>
                  </a:lnTo>
                  <a:lnTo>
                    <a:pt x="439" y="579"/>
                  </a:lnTo>
                  <a:lnTo>
                    <a:pt x="446" y="580"/>
                  </a:lnTo>
                  <a:lnTo>
                    <a:pt x="454" y="582"/>
                  </a:lnTo>
                  <a:lnTo>
                    <a:pt x="461" y="583"/>
                  </a:lnTo>
                  <a:lnTo>
                    <a:pt x="467" y="588"/>
                  </a:lnTo>
                  <a:lnTo>
                    <a:pt x="467" y="588"/>
                  </a:lnTo>
                  <a:lnTo>
                    <a:pt x="469" y="590"/>
                  </a:lnTo>
                  <a:lnTo>
                    <a:pt x="469" y="593"/>
                  </a:lnTo>
                  <a:lnTo>
                    <a:pt x="467" y="599"/>
                  </a:lnTo>
                  <a:lnTo>
                    <a:pt x="467" y="599"/>
                  </a:lnTo>
                  <a:lnTo>
                    <a:pt x="469" y="603"/>
                  </a:lnTo>
                  <a:lnTo>
                    <a:pt x="470" y="605"/>
                  </a:lnTo>
                  <a:lnTo>
                    <a:pt x="473" y="609"/>
                  </a:lnTo>
                  <a:lnTo>
                    <a:pt x="480" y="611"/>
                  </a:lnTo>
                  <a:lnTo>
                    <a:pt x="486" y="614"/>
                  </a:lnTo>
                  <a:lnTo>
                    <a:pt x="486" y="614"/>
                  </a:lnTo>
                  <a:lnTo>
                    <a:pt x="494" y="621"/>
                  </a:lnTo>
                  <a:lnTo>
                    <a:pt x="503" y="630"/>
                  </a:lnTo>
                  <a:lnTo>
                    <a:pt x="503" y="630"/>
                  </a:lnTo>
                  <a:lnTo>
                    <a:pt x="509" y="636"/>
                  </a:lnTo>
                  <a:lnTo>
                    <a:pt x="514" y="642"/>
                  </a:lnTo>
                  <a:lnTo>
                    <a:pt x="514" y="642"/>
                  </a:lnTo>
                  <a:lnTo>
                    <a:pt x="519" y="645"/>
                  </a:lnTo>
                  <a:lnTo>
                    <a:pt x="523" y="646"/>
                  </a:lnTo>
                  <a:lnTo>
                    <a:pt x="525" y="648"/>
                  </a:lnTo>
                  <a:lnTo>
                    <a:pt x="527" y="650"/>
                  </a:lnTo>
                  <a:lnTo>
                    <a:pt x="527" y="652"/>
                  </a:lnTo>
                  <a:lnTo>
                    <a:pt x="527" y="697"/>
                  </a:lnTo>
                  <a:lnTo>
                    <a:pt x="53" y="702"/>
                  </a:lnTo>
                  <a:lnTo>
                    <a:pt x="55" y="464"/>
                  </a:lnTo>
                  <a:lnTo>
                    <a:pt x="55" y="464"/>
                  </a:lnTo>
                  <a:lnTo>
                    <a:pt x="42" y="459"/>
                  </a:lnTo>
                  <a:lnTo>
                    <a:pt x="39" y="457"/>
                  </a:lnTo>
                  <a:lnTo>
                    <a:pt x="35" y="452"/>
                  </a:lnTo>
                  <a:lnTo>
                    <a:pt x="35" y="452"/>
                  </a:lnTo>
                  <a:lnTo>
                    <a:pt x="34" y="448"/>
                  </a:lnTo>
                  <a:lnTo>
                    <a:pt x="34" y="445"/>
                  </a:lnTo>
                  <a:lnTo>
                    <a:pt x="34" y="445"/>
                  </a:lnTo>
                  <a:lnTo>
                    <a:pt x="32" y="442"/>
                  </a:lnTo>
                  <a:lnTo>
                    <a:pt x="30" y="441"/>
                  </a:lnTo>
                  <a:lnTo>
                    <a:pt x="27" y="438"/>
                  </a:lnTo>
                  <a:lnTo>
                    <a:pt x="27" y="437"/>
                  </a:lnTo>
                  <a:lnTo>
                    <a:pt x="27" y="437"/>
                  </a:lnTo>
                  <a:lnTo>
                    <a:pt x="27" y="428"/>
                  </a:lnTo>
                  <a:lnTo>
                    <a:pt x="30" y="425"/>
                  </a:lnTo>
                  <a:lnTo>
                    <a:pt x="32" y="422"/>
                  </a:lnTo>
                  <a:lnTo>
                    <a:pt x="32" y="422"/>
                  </a:lnTo>
                  <a:lnTo>
                    <a:pt x="35" y="420"/>
                  </a:lnTo>
                  <a:lnTo>
                    <a:pt x="39" y="420"/>
                  </a:lnTo>
                  <a:lnTo>
                    <a:pt x="41" y="420"/>
                  </a:lnTo>
                  <a:lnTo>
                    <a:pt x="45" y="419"/>
                  </a:lnTo>
                  <a:lnTo>
                    <a:pt x="45" y="419"/>
                  </a:lnTo>
                  <a:lnTo>
                    <a:pt x="47" y="416"/>
                  </a:lnTo>
                  <a:lnTo>
                    <a:pt x="48" y="414"/>
                  </a:lnTo>
                  <a:lnTo>
                    <a:pt x="50" y="407"/>
                  </a:lnTo>
                  <a:lnTo>
                    <a:pt x="50" y="407"/>
                  </a:lnTo>
                  <a:lnTo>
                    <a:pt x="48" y="403"/>
                  </a:lnTo>
                  <a:lnTo>
                    <a:pt x="46" y="400"/>
                  </a:lnTo>
                  <a:lnTo>
                    <a:pt x="45" y="398"/>
                  </a:lnTo>
                  <a:lnTo>
                    <a:pt x="45" y="398"/>
                  </a:lnTo>
                  <a:lnTo>
                    <a:pt x="45" y="393"/>
                  </a:lnTo>
                  <a:lnTo>
                    <a:pt x="45" y="386"/>
                  </a:lnTo>
                  <a:lnTo>
                    <a:pt x="45" y="369"/>
                  </a:lnTo>
                  <a:lnTo>
                    <a:pt x="45" y="369"/>
                  </a:lnTo>
                  <a:lnTo>
                    <a:pt x="46" y="363"/>
                  </a:lnTo>
                  <a:lnTo>
                    <a:pt x="48" y="359"/>
                  </a:lnTo>
                  <a:lnTo>
                    <a:pt x="51" y="354"/>
                  </a:lnTo>
                  <a:lnTo>
                    <a:pt x="51" y="349"/>
                  </a:lnTo>
                  <a:lnTo>
                    <a:pt x="51" y="349"/>
                  </a:lnTo>
                  <a:lnTo>
                    <a:pt x="51" y="344"/>
                  </a:lnTo>
                  <a:lnTo>
                    <a:pt x="48" y="342"/>
                  </a:lnTo>
                  <a:lnTo>
                    <a:pt x="42" y="336"/>
                  </a:lnTo>
                  <a:lnTo>
                    <a:pt x="42" y="336"/>
                  </a:lnTo>
                  <a:lnTo>
                    <a:pt x="40" y="332"/>
                  </a:lnTo>
                  <a:lnTo>
                    <a:pt x="39" y="327"/>
                  </a:lnTo>
                  <a:lnTo>
                    <a:pt x="36" y="319"/>
                  </a:lnTo>
                  <a:lnTo>
                    <a:pt x="36" y="319"/>
                  </a:lnTo>
                  <a:lnTo>
                    <a:pt x="31" y="311"/>
                  </a:lnTo>
                  <a:lnTo>
                    <a:pt x="29" y="307"/>
                  </a:lnTo>
                  <a:lnTo>
                    <a:pt x="29" y="302"/>
                  </a:lnTo>
                  <a:lnTo>
                    <a:pt x="29" y="302"/>
                  </a:lnTo>
                  <a:lnTo>
                    <a:pt x="29" y="298"/>
                  </a:lnTo>
                  <a:lnTo>
                    <a:pt x="30" y="294"/>
                  </a:lnTo>
                  <a:lnTo>
                    <a:pt x="31" y="289"/>
                  </a:lnTo>
                  <a:lnTo>
                    <a:pt x="32" y="284"/>
                  </a:lnTo>
                  <a:lnTo>
                    <a:pt x="32" y="284"/>
                  </a:lnTo>
                  <a:lnTo>
                    <a:pt x="31" y="275"/>
                  </a:lnTo>
                  <a:lnTo>
                    <a:pt x="31" y="275"/>
                  </a:lnTo>
                  <a:lnTo>
                    <a:pt x="31" y="273"/>
                  </a:lnTo>
                  <a:lnTo>
                    <a:pt x="32" y="270"/>
                  </a:lnTo>
                  <a:lnTo>
                    <a:pt x="34" y="268"/>
                  </a:lnTo>
                  <a:lnTo>
                    <a:pt x="35" y="264"/>
                  </a:lnTo>
                  <a:lnTo>
                    <a:pt x="35" y="264"/>
                  </a:lnTo>
                  <a:lnTo>
                    <a:pt x="34" y="257"/>
                  </a:lnTo>
                  <a:lnTo>
                    <a:pt x="31" y="251"/>
                  </a:lnTo>
                  <a:lnTo>
                    <a:pt x="30" y="244"/>
                  </a:lnTo>
                  <a:lnTo>
                    <a:pt x="29" y="237"/>
                  </a:lnTo>
                  <a:lnTo>
                    <a:pt x="29" y="237"/>
                  </a:lnTo>
                  <a:lnTo>
                    <a:pt x="29" y="233"/>
                  </a:lnTo>
                  <a:lnTo>
                    <a:pt x="31" y="230"/>
                  </a:lnTo>
                  <a:lnTo>
                    <a:pt x="32" y="227"/>
                  </a:lnTo>
                  <a:lnTo>
                    <a:pt x="32" y="223"/>
                  </a:lnTo>
                  <a:lnTo>
                    <a:pt x="32" y="223"/>
                  </a:lnTo>
                  <a:lnTo>
                    <a:pt x="32" y="218"/>
                  </a:lnTo>
                  <a:lnTo>
                    <a:pt x="31" y="215"/>
                  </a:lnTo>
                  <a:lnTo>
                    <a:pt x="27" y="206"/>
                  </a:lnTo>
                  <a:lnTo>
                    <a:pt x="24" y="199"/>
                  </a:lnTo>
                  <a:lnTo>
                    <a:pt x="22" y="194"/>
                  </a:lnTo>
                  <a:lnTo>
                    <a:pt x="22" y="189"/>
                  </a:lnTo>
                  <a:lnTo>
                    <a:pt x="22" y="164"/>
                  </a:lnTo>
                  <a:lnTo>
                    <a:pt x="22" y="164"/>
                  </a:lnTo>
                  <a:lnTo>
                    <a:pt x="20" y="158"/>
                  </a:lnTo>
                  <a:lnTo>
                    <a:pt x="20" y="158"/>
                  </a:lnTo>
                  <a:lnTo>
                    <a:pt x="16" y="149"/>
                  </a:lnTo>
                  <a:lnTo>
                    <a:pt x="13" y="143"/>
                  </a:lnTo>
                  <a:lnTo>
                    <a:pt x="10" y="136"/>
                  </a:lnTo>
                  <a:lnTo>
                    <a:pt x="9" y="127"/>
                  </a:lnTo>
                  <a:lnTo>
                    <a:pt x="9" y="127"/>
                  </a:lnTo>
                  <a:lnTo>
                    <a:pt x="9" y="125"/>
                  </a:lnTo>
                  <a:lnTo>
                    <a:pt x="10" y="122"/>
                  </a:lnTo>
                  <a:lnTo>
                    <a:pt x="11" y="120"/>
                  </a:lnTo>
                  <a:lnTo>
                    <a:pt x="11" y="117"/>
                  </a:lnTo>
                  <a:lnTo>
                    <a:pt x="11" y="117"/>
                  </a:lnTo>
                  <a:lnTo>
                    <a:pt x="10" y="106"/>
                  </a:lnTo>
                  <a:lnTo>
                    <a:pt x="9" y="96"/>
                  </a:lnTo>
                  <a:lnTo>
                    <a:pt x="6" y="86"/>
                  </a:lnTo>
                  <a:lnTo>
                    <a:pt x="5" y="75"/>
                  </a:lnTo>
                  <a:lnTo>
                    <a:pt x="5" y="75"/>
                  </a:lnTo>
                  <a:lnTo>
                    <a:pt x="6" y="70"/>
                  </a:lnTo>
                  <a:lnTo>
                    <a:pt x="8" y="65"/>
                  </a:lnTo>
                  <a:lnTo>
                    <a:pt x="9" y="60"/>
                  </a:lnTo>
                  <a:lnTo>
                    <a:pt x="9" y="55"/>
                  </a:lnTo>
                  <a:lnTo>
                    <a:pt x="9" y="55"/>
                  </a:lnTo>
                  <a:lnTo>
                    <a:pt x="8" y="52"/>
                  </a:lnTo>
                  <a:lnTo>
                    <a:pt x="5" y="49"/>
                  </a:lnTo>
                  <a:lnTo>
                    <a:pt x="3" y="45"/>
                  </a:lnTo>
                  <a:lnTo>
                    <a:pt x="1" y="42"/>
                  </a:lnTo>
                  <a:lnTo>
                    <a:pt x="1" y="42"/>
                  </a:lnTo>
                  <a:lnTo>
                    <a:pt x="3" y="38"/>
                  </a:lnTo>
                  <a:lnTo>
                    <a:pt x="5" y="34"/>
                  </a:lnTo>
                  <a:lnTo>
                    <a:pt x="8" y="31"/>
                  </a:lnTo>
                  <a:lnTo>
                    <a:pt x="8" y="26"/>
                  </a:lnTo>
                  <a:lnTo>
                    <a:pt x="8" y="26"/>
                  </a:lnTo>
                  <a:lnTo>
                    <a:pt x="8" y="22"/>
                  </a:lnTo>
                  <a:lnTo>
                    <a:pt x="5" y="18"/>
                  </a:lnTo>
                  <a:lnTo>
                    <a:pt x="0" y="11"/>
                  </a:lnTo>
                  <a:lnTo>
                    <a:pt x="1" y="1"/>
                  </a:lnTo>
                  <a:lnTo>
                    <a:pt x="1" y="1"/>
                  </a:lnTo>
                  <a:lnTo>
                    <a:pt x="73" y="1"/>
                  </a:lnTo>
                  <a:lnTo>
                    <a:pt x="125" y="1"/>
                  </a:lnTo>
                  <a:lnTo>
                    <a:pt x="168" y="0"/>
                  </a:lnTo>
                  <a:lnTo>
                    <a:pt x="168" y="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76" name="Freeform 71"/>
            <p:cNvSpPr>
              <a:spLocks/>
            </p:cNvSpPr>
            <p:nvPr/>
          </p:nvSpPr>
          <p:spPr bwMode="auto">
            <a:xfrm>
              <a:off x="4513263" y="3003550"/>
              <a:ext cx="809625" cy="503238"/>
            </a:xfrm>
            <a:custGeom>
              <a:avLst/>
              <a:gdLst>
                <a:gd name="T0" fmla="*/ 494 w 609"/>
                <a:gd name="T1" fmla="*/ 18 h 388"/>
                <a:gd name="T2" fmla="*/ 508 w 609"/>
                <a:gd name="T3" fmla="*/ 29 h 388"/>
                <a:gd name="T4" fmla="*/ 500 w 609"/>
                <a:gd name="T5" fmla="*/ 49 h 388"/>
                <a:gd name="T6" fmla="*/ 499 w 609"/>
                <a:gd name="T7" fmla="*/ 58 h 388"/>
                <a:gd name="T8" fmla="*/ 507 w 609"/>
                <a:gd name="T9" fmla="*/ 68 h 388"/>
                <a:gd name="T10" fmla="*/ 516 w 609"/>
                <a:gd name="T11" fmla="*/ 94 h 388"/>
                <a:gd name="T12" fmla="*/ 528 w 609"/>
                <a:gd name="T13" fmla="*/ 97 h 388"/>
                <a:gd name="T14" fmla="*/ 551 w 609"/>
                <a:gd name="T15" fmla="*/ 110 h 388"/>
                <a:gd name="T16" fmla="*/ 563 w 609"/>
                <a:gd name="T17" fmla="*/ 119 h 388"/>
                <a:gd name="T18" fmla="*/ 563 w 609"/>
                <a:gd name="T19" fmla="*/ 139 h 388"/>
                <a:gd name="T20" fmla="*/ 576 w 609"/>
                <a:gd name="T21" fmla="*/ 149 h 388"/>
                <a:gd name="T22" fmla="*/ 592 w 609"/>
                <a:gd name="T23" fmla="*/ 170 h 388"/>
                <a:gd name="T24" fmla="*/ 605 w 609"/>
                <a:gd name="T25" fmla="*/ 180 h 388"/>
                <a:gd name="T26" fmla="*/ 609 w 609"/>
                <a:gd name="T27" fmla="*/ 194 h 388"/>
                <a:gd name="T28" fmla="*/ 598 w 609"/>
                <a:gd name="T29" fmla="*/ 207 h 388"/>
                <a:gd name="T30" fmla="*/ 589 w 609"/>
                <a:gd name="T31" fmla="*/ 224 h 388"/>
                <a:gd name="T32" fmla="*/ 582 w 609"/>
                <a:gd name="T33" fmla="*/ 238 h 388"/>
                <a:gd name="T34" fmla="*/ 568 w 609"/>
                <a:gd name="T35" fmla="*/ 246 h 388"/>
                <a:gd name="T36" fmla="*/ 555 w 609"/>
                <a:gd name="T37" fmla="*/ 246 h 388"/>
                <a:gd name="T38" fmla="*/ 533 w 609"/>
                <a:gd name="T39" fmla="*/ 256 h 388"/>
                <a:gd name="T40" fmla="*/ 523 w 609"/>
                <a:gd name="T41" fmla="*/ 256 h 388"/>
                <a:gd name="T42" fmla="*/ 520 w 609"/>
                <a:gd name="T43" fmla="*/ 276 h 388"/>
                <a:gd name="T44" fmla="*/ 525 w 609"/>
                <a:gd name="T45" fmla="*/ 287 h 388"/>
                <a:gd name="T46" fmla="*/ 539 w 609"/>
                <a:gd name="T47" fmla="*/ 299 h 388"/>
                <a:gd name="T48" fmla="*/ 530 w 609"/>
                <a:gd name="T49" fmla="*/ 318 h 388"/>
                <a:gd name="T50" fmla="*/ 520 w 609"/>
                <a:gd name="T51" fmla="*/ 332 h 388"/>
                <a:gd name="T52" fmla="*/ 520 w 609"/>
                <a:gd name="T53" fmla="*/ 344 h 388"/>
                <a:gd name="T54" fmla="*/ 519 w 609"/>
                <a:gd name="T55" fmla="*/ 359 h 388"/>
                <a:gd name="T56" fmla="*/ 507 w 609"/>
                <a:gd name="T57" fmla="*/ 366 h 388"/>
                <a:gd name="T58" fmla="*/ 497 w 609"/>
                <a:gd name="T59" fmla="*/ 376 h 388"/>
                <a:gd name="T60" fmla="*/ 494 w 609"/>
                <a:gd name="T61" fmla="*/ 388 h 388"/>
                <a:gd name="T62" fmla="*/ 477 w 609"/>
                <a:gd name="T63" fmla="*/ 380 h 388"/>
                <a:gd name="T64" fmla="*/ 466 w 609"/>
                <a:gd name="T65" fmla="*/ 372 h 388"/>
                <a:gd name="T66" fmla="*/ 158 w 609"/>
                <a:gd name="T67" fmla="*/ 378 h 388"/>
                <a:gd name="T68" fmla="*/ 73 w 609"/>
                <a:gd name="T69" fmla="*/ 371 h 388"/>
                <a:gd name="T70" fmla="*/ 67 w 609"/>
                <a:gd name="T71" fmla="*/ 357 h 388"/>
                <a:gd name="T72" fmla="*/ 70 w 609"/>
                <a:gd name="T73" fmla="*/ 344 h 388"/>
                <a:gd name="T74" fmla="*/ 69 w 609"/>
                <a:gd name="T75" fmla="*/ 322 h 388"/>
                <a:gd name="T76" fmla="*/ 75 w 609"/>
                <a:gd name="T77" fmla="*/ 306 h 388"/>
                <a:gd name="T78" fmla="*/ 68 w 609"/>
                <a:gd name="T79" fmla="*/ 293 h 388"/>
                <a:gd name="T80" fmla="*/ 64 w 609"/>
                <a:gd name="T81" fmla="*/ 278 h 388"/>
                <a:gd name="T82" fmla="*/ 62 w 609"/>
                <a:gd name="T83" fmla="*/ 262 h 388"/>
                <a:gd name="T84" fmla="*/ 41 w 609"/>
                <a:gd name="T85" fmla="*/ 249 h 388"/>
                <a:gd name="T86" fmla="*/ 43 w 609"/>
                <a:gd name="T87" fmla="*/ 231 h 388"/>
                <a:gd name="T88" fmla="*/ 44 w 609"/>
                <a:gd name="T89" fmla="*/ 214 h 388"/>
                <a:gd name="T90" fmla="*/ 41 w 609"/>
                <a:gd name="T91" fmla="*/ 198 h 388"/>
                <a:gd name="T92" fmla="*/ 28 w 609"/>
                <a:gd name="T93" fmla="*/ 191 h 388"/>
                <a:gd name="T94" fmla="*/ 26 w 609"/>
                <a:gd name="T95" fmla="*/ 181 h 388"/>
                <a:gd name="T96" fmla="*/ 16 w 609"/>
                <a:gd name="T97" fmla="*/ 176 h 388"/>
                <a:gd name="T98" fmla="*/ 26 w 609"/>
                <a:gd name="T99" fmla="*/ 166 h 388"/>
                <a:gd name="T100" fmla="*/ 23 w 609"/>
                <a:gd name="T101" fmla="*/ 157 h 388"/>
                <a:gd name="T102" fmla="*/ 9 w 609"/>
                <a:gd name="T103" fmla="*/ 141 h 388"/>
                <a:gd name="T104" fmla="*/ 15 w 609"/>
                <a:gd name="T105" fmla="*/ 138 h 388"/>
                <a:gd name="T106" fmla="*/ 7 w 609"/>
                <a:gd name="T107" fmla="*/ 120 h 388"/>
                <a:gd name="T108" fmla="*/ 1 w 609"/>
                <a:gd name="T109" fmla="*/ 98 h 388"/>
                <a:gd name="T110" fmla="*/ 20 w 609"/>
                <a:gd name="T111" fmla="*/ 73 h 388"/>
                <a:gd name="T112" fmla="*/ 19 w 609"/>
                <a:gd name="T113" fmla="*/ 57 h 388"/>
                <a:gd name="T114" fmla="*/ 10 w 609"/>
                <a:gd name="T115" fmla="*/ 31 h 388"/>
                <a:gd name="T116" fmla="*/ 16 w 609"/>
                <a:gd name="T117" fmla="*/ 2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9" h="388">
                  <a:moveTo>
                    <a:pt x="487" y="0"/>
                  </a:moveTo>
                  <a:lnTo>
                    <a:pt x="492" y="2"/>
                  </a:lnTo>
                  <a:lnTo>
                    <a:pt x="492" y="14"/>
                  </a:lnTo>
                  <a:lnTo>
                    <a:pt x="492" y="14"/>
                  </a:lnTo>
                  <a:lnTo>
                    <a:pt x="494" y="18"/>
                  </a:lnTo>
                  <a:lnTo>
                    <a:pt x="499" y="20"/>
                  </a:lnTo>
                  <a:lnTo>
                    <a:pt x="499" y="20"/>
                  </a:lnTo>
                  <a:lnTo>
                    <a:pt x="504" y="24"/>
                  </a:lnTo>
                  <a:lnTo>
                    <a:pt x="507" y="26"/>
                  </a:lnTo>
                  <a:lnTo>
                    <a:pt x="508" y="29"/>
                  </a:lnTo>
                  <a:lnTo>
                    <a:pt x="508" y="29"/>
                  </a:lnTo>
                  <a:lnTo>
                    <a:pt x="507" y="34"/>
                  </a:lnTo>
                  <a:lnTo>
                    <a:pt x="504" y="39"/>
                  </a:lnTo>
                  <a:lnTo>
                    <a:pt x="500" y="44"/>
                  </a:lnTo>
                  <a:lnTo>
                    <a:pt x="500" y="49"/>
                  </a:lnTo>
                  <a:lnTo>
                    <a:pt x="500" y="49"/>
                  </a:lnTo>
                  <a:lnTo>
                    <a:pt x="500" y="52"/>
                  </a:lnTo>
                  <a:lnTo>
                    <a:pt x="500" y="52"/>
                  </a:lnTo>
                  <a:lnTo>
                    <a:pt x="499" y="55"/>
                  </a:lnTo>
                  <a:lnTo>
                    <a:pt x="499" y="58"/>
                  </a:lnTo>
                  <a:lnTo>
                    <a:pt x="499" y="58"/>
                  </a:lnTo>
                  <a:lnTo>
                    <a:pt x="499" y="61"/>
                  </a:lnTo>
                  <a:lnTo>
                    <a:pt x="502" y="63"/>
                  </a:lnTo>
                  <a:lnTo>
                    <a:pt x="504" y="66"/>
                  </a:lnTo>
                  <a:lnTo>
                    <a:pt x="507" y="68"/>
                  </a:lnTo>
                  <a:lnTo>
                    <a:pt x="507" y="68"/>
                  </a:lnTo>
                  <a:lnTo>
                    <a:pt x="510" y="81"/>
                  </a:lnTo>
                  <a:lnTo>
                    <a:pt x="516" y="91"/>
                  </a:lnTo>
                  <a:lnTo>
                    <a:pt x="516" y="91"/>
                  </a:lnTo>
                  <a:lnTo>
                    <a:pt x="516" y="94"/>
                  </a:lnTo>
                  <a:lnTo>
                    <a:pt x="518" y="96"/>
                  </a:lnTo>
                  <a:lnTo>
                    <a:pt x="519" y="97"/>
                  </a:lnTo>
                  <a:lnTo>
                    <a:pt x="519" y="97"/>
                  </a:lnTo>
                  <a:lnTo>
                    <a:pt x="524" y="97"/>
                  </a:lnTo>
                  <a:lnTo>
                    <a:pt x="528" y="97"/>
                  </a:lnTo>
                  <a:lnTo>
                    <a:pt x="528" y="97"/>
                  </a:lnTo>
                  <a:lnTo>
                    <a:pt x="535" y="99"/>
                  </a:lnTo>
                  <a:lnTo>
                    <a:pt x="541" y="102"/>
                  </a:lnTo>
                  <a:lnTo>
                    <a:pt x="545" y="105"/>
                  </a:lnTo>
                  <a:lnTo>
                    <a:pt x="551" y="110"/>
                  </a:lnTo>
                  <a:lnTo>
                    <a:pt x="551" y="110"/>
                  </a:lnTo>
                  <a:lnTo>
                    <a:pt x="554" y="113"/>
                  </a:lnTo>
                  <a:lnTo>
                    <a:pt x="557" y="115"/>
                  </a:lnTo>
                  <a:lnTo>
                    <a:pt x="561" y="117"/>
                  </a:lnTo>
                  <a:lnTo>
                    <a:pt x="563" y="119"/>
                  </a:lnTo>
                  <a:lnTo>
                    <a:pt x="563" y="119"/>
                  </a:lnTo>
                  <a:lnTo>
                    <a:pt x="563" y="124"/>
                  </a:lnTo>
                  <a:lnTo>
                    <a:pt x="562" y="129"/>
                  </a:lnTo>
                  <a:lnTo>
                    <a:pt x="562" y="135"/>
                  </a:lnTo>
                  <a:lnTo>
                    <a:pt x="563" y="139"/>
                  </a:lnTo>
                  <a:lnTo>
                    <a:pt x="563" y="139"/>
                  </a:lnTo>
                  <a:lnTo>
                    <a:pt x="566" y="142"/>
                  </a:lnTo>
                  <a:lnTo>
                    <a:pt x="568" y="144"/>
                  </a:lnTo>
                  <a:lnTo>
                    <a:pt x="572" y="146"/>
                  </a:lnTo>
                  <a:lnTo>
                    <a:pt x="576" y="149"/>
                  </a:lnTo>
                  <a:lnTo>
                    <a:pt x="576" y="149"/>
                  </a:lnTo>
                  <a:lnTo>
                    <a:pt x="583" y="161"/>
                  </a:lnTo>
                  <a:lnTo>
                    <a:pt x="587" y="166"/>
                  </a:lnTo>
                  <a:lnTo>
                    <a:pt x="592" y="170"/>
                  </a:lnTo>
                  <a:lnTo>
                    <a:pt x="592" y="170"/>
                  </a:lnTo>
                  <a:lnTo>
                    <a:pt x="598" y="172"/>
                  </a:lnTo>
                  <a:lnTo>
                    <a:pt x="601" y="173"/>
                  </a:lnTo>
                  <a:lnTo>
                    <a:pt x="603" y="175"/>
                  </a:lnTo>
                  <a:lnTo>
                    <a:pt x="603" y="175"/>
                  </a:lnTo>
                  <a:lnTo>
                    <a:pt x="605" y="180"/>
                  </a:lnTo>
                  <a:lnTo>
                    <a:pt x="607" y="184"/>
                  </a:lnTo>
                  <a:lnTo>
                    <a:pt x="607" y="184"/>
                  </a:lnTo>
                  <a:lnTo>
                    <a:pt x="608" y="189"/>
                  </a:lnTo>
                  <a:lnTo>
                    <a:pt x="609" y="194"/>
                  </a:lnTo>
                  <a:lnTo>
                    <a:pt x="609" y="194"/>
                  </a:lnTo>
                  <a:lnTo>
                    <a:pt x="608" y="199"/>
                  </a:lnTo>
                  <a:lnTo>
                    <a:pt x="605" y="202"/>
                  </a:lnTo>
                  <a:lnTo>
                    <a:pt x="602" y="205"/>
                  </a:lnTo>
                  <a:lnTo>
                    <a:pt x="598" y="207"/>
                  </a:lnTo>
                  <a:lnTo>
                    <a:pt x="598" y="207"/>
                  </a:lnTo>
                  <a:lnTo>
                    <a:pt x="592" y="210"/>
                  </a:lnTo>
                  <a:lnTo>
                    <a:pt x="589" y="212"/>
                  </a:lnTo>
                  <a:lnTo>
                    <a:pt x="589" y="214"/>
                  </a:lnTo>
                  <a:lnTo>
                    <a:pt x="589" y="214"/>
                  </a:lnTo>
                  <a:lnTo>
                    <a:pt x="589" y="224"/>
                  </a:lnTo>
                  <a:lnTo>
                    <a:pt x="589" y="228"/>
                  </a:lnTo>
                  <a:lnTo>
                    <a:pt x="588" y="233"/>
                  </a:lnTo>
                  <a:lnTo>
                    <a:pt x="588" y="233"/>
                  </a:lnTo>
                  <a:lnTo>
                    <a:pt x="586" y="235"/>
                  </a:lnTo>
                  <a:lnTo>
                    <a:pt x="582" y="238"/>
                  </a:lnTo>
                  <a:lnTo>
                    <a:pt x="580" y="239"/>
                  </a:lnTo>
                  <a:lnTo>
                    <a:pt x="576" y="240"/>
                  </a:lnTo>
                  <a:lnTo>
                    <a:pt x="576" y="240"/>
                  </a:lnTo>
                  <a:lnTo>
                    <a:pt x="571" y="245"/>
                  </a:lnTo>
                  <a:lnTo>
                    <a:pt x="568" y="246"/>
                  </a:lnTo>
                  <a:lnTo>
                    <a:pt x="566" y="248"/>
                  </a:lnTo>
                  <a:lnTo>
                    <a:pt x="566" y="248"/>
                  </a:lnTo>
                  <a:lnTo>
                    <a:pt x="560" y="246"/>
                  </a:lnTo>
                  <a:lnTo>
                    <a:pt x="560" y="246"/>
                  </a:lnTo>
                  <a:lnTo>
                    <a:pt x="555" y="246"/>
                  </a:lnTo>
                  <a:lnTo>
                    <a:pt x="551" y="248"/>
                  </a:lnTo>
                  <a:lnTo>
                    <a:pt x="546" y="251"/>
                  </a:lnTo>
                  <a:lnTo>
                    <a:pt x="540" y="255"/>
                  </a:lnTo>
                  <a:lnTo>
                    <a:pt x="536" y="256"/>
                  </a:lnTo>
                  <a:lnTo>
                    <a:pt x="533" y="256"/>
                  </a:lnTo>
                  <a:lnTo>
                    <a:pt x="533" y="256"/>
                  </a:lnTo>
                  <a:lnTo>
                    <a:pt x="529" y="255"/>
                  </a:lnTo>
                  <a:lnTo>
                    <a:pt x="526" y="252"/>
                  </a:lnTo>
                  <a:lnTo>
                    <a:pt x="526" y="252"/>
                  </a:lnTo>
                  <a:lnTo>
                    <a:pt x="523" y="256"/>
                  </a:lnTo>
                  <a:lnTo>
                    <a:pt x="520" y="260"/>
                  </a:lnTo>
                  <a:lnTo>
                    <a:pt x="519" y="265"/>
                  </a:lnTo>
                  <a:lnTo>
                    <a:pt x="519" y="270"/>
                  </a:lnTo>
                  <a:lnTo>
                    <a:pt x="519" y="270"/>
                  </a:lnTo>
                  <a:lnTo>
                    <a:pt x="520" y="276"/>
                  </a:lnTo>
                  <a:lnTo>
                    <a:pt x="520" y="276"/>
                  </a:lnTo>
                  <a:lnTo>
                    <a:pt x="520" y="281"/>
                  </a:lnTo>
                  <a:lnTo>
                    <a:pt x="523" y="285"/>
                  </a:lnTo>
                  <a:lnTo>
                    <a:pt x="523" y="285"/>
                  </a:lnTo>
                  <a:lnTo>
                    <a:pt x="525" y="287"/>
                  </a:lnTo>
                  <a:lnTo>
                    <a:pt x="528" y="290"/>
                  </a:lnTo>
                  <a:lnTo>
                    <a:pt x="533" y="292"/>
                  </a:lnTo>
                  <a:lnTo>
                    <a:pt x="536" y="294"/>
                  </a:lnTo>
                  <a:lnTo>
                    <a:pt x="539" y="297"/>
                  </a:lnTo>
                  <a:lnTo>
                    <a:pt x="539" y="299"/>
                  </a:lnTo>
                  <a:lnTo>
                    <a:pt x="539" y="299"/>
                  </a:lnTo>
                  <a:lnTo>
                    <a:pt x="537" y="304"/>
                  </a:lnTo>
                  <a:lnTo>
                    <a:pt x="536" y="309"/>
                  </a:lnTo>
                  <a:lnTo>
                    <a:pt x="530" y="318"/>
                  </a:lnTo>
                  <a:lnTo>
                    <a:pt x="530" y="318"/>
                  </a:lnTo>
                  <a:lnTo>
                    <a:pt x="526" y="322"/>
                  </a:lnTo>
                  <a:lnTo>
                    <a:pt x="524" y="324"/>
                  </a:lnTo>
                  <a:lnTo>
                    <a:pt x="521" y="328"/>
                  </a:lnTo>
                  <a:lnTo>
                    <a:pt x="520" y="332"/>
                  </a:lnTo>
                  <a:lnTo>
                    <a:pt x="520" y="332"/>
                  </a:lnTo>
                  <a:lnTo>
                    <a:pt x="521" y="335"/>
                  </a:lnTo>
                  <a:lnTo>
                    <a:pt x="523" y="338"/>
                  </a:lnTo>
                  <a:lnTo>
                    <a:pt x="523" y="338"/>
                  </a:lnTo>
                  <a:lnTo>
                    <a:pt x="521" y="341"/>
                  </a:lnTo>
                  <a:lnTo>
                    <a:pt x="520" y="344"/>
                  </a:lnTo>
                  <a:lnTo>
                    <a:pt x="519" y="346"/>
                  </a:lnTo>
                  <a:lnTo>
                    <a:pt x="518" y="350"/>
                  </a:lnTo>
                  <a:lnTo>
                    <a:pt x="518" y="350"/>
                  </a:lnTo>
                  <a:lnTo>
                    <a:pt x="518" y="355"/>
                  </a:lnTo>
                  <a:lnTo>
                    <a:pt x="519" y="359"/>
                  </a:lnTo>
                  <a:lnTo>
                    <a:pt x="519" y="359"/>
                  </a:lnTo>
                  <a:lnTo>
                    <a:pt x="516" y="362"/>
                  </a:lnTo>
                  <a:lnTo>
                    <a:pt x="514" y="364"/>
                  </a:lnTo>
                  <a:lnTo>
                    <a:pt x="507" y="366"/>
                  </a:lnTo>
                  <a:lnTo>
                    <a:pt x="507" y="366"/>
                  </a:lnTo>
                  <a:lnTo>
                    <a:pt x="499" y="369"/>
                  </a:lnTo>
                  <a:lnTo>
                    <a:pt x="497" y="370"/>
                  </a:lnTo>
                  <a:lnTo>
                    <a:pt x="495" y="372"/>
                  </a:lnTo>
                  <a:lnTo>
                    <a:pt x="495" y="372"/>
                  </a:lnTo>
                  <a:lnTo>
                    <a:pt x="497" y="376"/>
                  </a:lnTo>
                  <a:lnTo>
                    <a:pt x="498" y="380"/>
                  </a:lnTo>
                  <a:lnTo>
                    <a:pt x="498" y="380"/>
                  </a:lnTo>
                  <a:lnTo>
                    <a:pt x="497" y="385"/>
                  </a:lnTo>
                  <a:lnTo>
                    <a:pt x="494" y="388"/>
                  </a:lnTo>
                  <a:lnTo>
                    <a:pt x="494" y="388"/>
                  </a:lnTo>
                  <a:lnTo>
                    <a:pt x="487" y="383"/>
                  </a:lnTo>
                  <a:lnTo>
                    <a:pt x="483" y="382"/>
                  </a:lnTo>
                  <a:lnTo>
                    <a:pt x="479" y="380"/>
                  </a:lnTo>
                  <a:lnTo>
                    <a:pt x="479" y="380"/>
                  </a:lnTo>
                  <a:lnTo>
                    <a:pt x="477" y="380"/>
                  </a:lnTo>
                  <a:lnTo>
                    <a:pt x="474" y="380"/>
                  </a:lnTo>
                  <a:lnTo>
                    <a:pt x="474" y="380"/>
                  </a:lnTo>
                  <a:lnTo>
                    <a:pt x="470" y="376"/>
                  </a:lnTo>
                  <a:lnTo>
                    <a:pt x="468" y="375"/>
                  </a:lnTo>
                  <a:lnTo>
                    <a:pt x="466" y="372"/>
                  </a:lnTo>
                  <a:lnTo>
                    <a:pt x="466" y="372"/>
                  </a:lnTo>
                  <a:lnTo>
                    <a:pt x="421" y="374"/>
                  </a:lnTo>
                  <a:lnTo>
                    <a:pt x="304" y="376"/>
                  </a:lnTo>
                  <a:lnTo>
                    <a:pt x="304" y="376"/>
                  </a:lnTo>
                  <a:lnTo>
                    <a:pt x="158" y="378"/>
                  </a:lnTo>
                  <a:lnTo>
                    <a:pt x="84" y="380"/>
                  </a:lnTo>
                  <a:lnTo>
                    <a:pt x="84" y="380"/>
                  </a:lnTo>
                  <a:lnTo>
                    <a:pt x="82" y="377"/>
                  </a:lnTo>
                  <a:lnTo>
                    <a:pt x="79" y="375"/>
                  </a:lnTo>
                  <a:lnTo>
                    <a:pt x="73" y="371"/>
                  </a:lnTo>
                  <a:lnTo>
                    <a:pt x="68" y="367"/>
                  </a:lnTo>
                  <a:lnTo>
                    <a:pt x="67" y="365"/>
                  </a:lnTo>
                  <a:lnTo>
                    <a:pt x="67" y="362"/>
                  </a:lnTo>
                  <a:lnTo>
                    <a:pt x="67" y="362"/>
                  </a:lnTo>
                  <a:lnTo>
                    <a:pt x="67" y="357"/>
                  </a:lnTo>
                  <a:lnTo>
                    <a:pt x="69" y="354"/>
                  </a:lnTo>
                  <a:lnTo>
                    <a:pt x="70" y="351"/>
                  </a:lnTo>
                  <a:lnTo>
                    <a:pt x="72" y="346"/>
                  </a:lnTo>
                  <a:lnTo>
                    <a:pt x="72" y="346"/>
                  </a:lnTo>
                  <a:lnTo>
                    <a:pt x="70" y="344"/>
                  </a:lnTo>
                  <a:lnTo>
                    <a:pt x="70" y="340"/>
                  </a:lnTo>
                  <a:lnTo>
                    <a:pt x="70" y="340"/>
                  </a:lnTo>
                  <a:lnTo>
                    <a:pt x="69" y="332"/>
                  </a:lnTo>
                  <a:lnTo>
                    <a:pt x="69" y="332"/>
                  </a:lnTo>
                  <a:lnTo>
                    <a:pt x="69" y="322"/>
                  </a:lnTo>
                  <a:lnTo>
                    <a:pt x="69" y="318"/>
                  </a:lnTo>
                  <a:lnTo>
                    <a:pt x="70" y="313"/>
                  </a:lnTo>
                  <a:lnTo>
                    <a:pt x="70" y="313"/>
                  </a:lnTo>
                  <a:lnTo>
                    <a:pt x="74" y="308"/>
                  </a:lnTo>
                  <a:lnTo>
                    <a:pt x="75" y="306"/>
                  </a:lnTo>
                  <a:lnTo>
                    <a:pt x="75" y="303"/>
                  </a:lnTo>
                  <a:lnTo>
                    <a:pt x="75" y="303"/>
                  </a:lnTo>
                  <a:lnTo>
                    <a:pt x="74" y="299"/>
                  </a:lnTo>
                  <a:lnTo>
                    <a:pt x="72" y="296"/>
                  </a:lnTo>
                  <a:lnTo>
                    <a:pt x="68" y="293"/>
                  </a:lnTo>
                  <a:lnTo>
                    <a:pt x="65" y="291"/>
                  </a:lnTo>
                  <a:lnTo>
                    <a:pt x="65" y="291"/>
                  </a:lnTo>
                  <a:lnTo>
                    <a:pt x="64" y="287"/>
                  </a:lnTo>
                  <a:lnTo>
                    <a:pt x="63" y="283"/>
                  </a:lnTo>
                  <a:lnTo>
                    <a:pt x="64" y="278"/>
                  </a:lnTo>
                  <a:lnTo>
                    <a:pt x="65" y="272"/>
                  </a:lnTo>
                  <a:lnTo>
                    <a:pt x="65" y="269"/>
                  </a:lnTo>
                  <a:lnTo>
                    <a:pt x="64" y="266"/>
                  </a:lnTo>
                  <a:lnTo>
                    <a:pt x="64" y="266"/>
                  </a:lnTo>
                  <a:lnTo>
                    <a:pt x="62" y="262"/>
                  </a:lnTo>
                  <a:lnTo>
                    <a:pt x="59" y="260"/>
                  </a:lnTo>
                  <a:lnTo>
                    <a:pt x="53" y="256"/>
                  </a:lnTo>
                  <a:lnTo>
                    <a:pt x="47" y="254"/>
                  </a:lnTo>
                  <a:lnTo>
                    <a:pt x="43" y="251"/>
                  </a:lnTo>
                  <a:lnTo>
                    <a:pt x="41" y="249"/>
                  </a:lnTo>
                  <a:lnTo>
                    <a:pt x="41" y="249"/>
                  </a:lnTo>
                  <a:lnTo>
                    <a:pt x="41" y="245"/>
                  </a:lnTo>
                  <a:lnTo>
                    <a:pt x="41" y="245"/>
                  </a:lnTo>
                  <a:lnTo>
                    <a:pt x="41" y="238"/>
                  </a:lnTo>
                  <a:lnTo>
                    <a:pt x="43" y="231"/>
                  </a:lnTo>
                  <a:lnTo>
                    <a:pt x="46" y="225"/>
                  </a:lnTo>
                  <a:lnTo>
                    <a:pt x="47" y="218"/>
                  </a:lnTo>
                  <a:lnTo>
                    <a:pt x="47" y="218"/>
                  </a:lnTo>
                  <a:lnTo>
                    <a:pt x="46" y="215"/>
                  </a:lnTo>
                  <a:lnTo>
                    <a:pt x="44" y="214"/>
                  </a:lnTo>
                  <a:lnTo>
                    <a:pt x="42" y="212"/>
                  </a:lnTo>
                  <a:lnTo>
                    <a:pt x="42" y="212"/>
                  </a:lnTo>
                  <a:lnTo>
                    <a:pt x="41" y="207"/>
                  </a:lnTo>
                  <a:lnTo>
                    <a:pt x="41" y="202"/>
                  </a:lnTo>
                  <a:lnTo>
                    <a:pt x="41" y="198"/>
                  </a:lnTo>
                  <a:lnTo>
                    <a:pt x="38" y="194"/>
                  </a:lnTo>
                  <a:lnTo>
                    <a:pt x="38" y="194"/>
                  </a:lnTo>
                  <a:lnTo>
                    <a:pt x="36" y="193"/>
                  </a:lnTo>
                  <a:lnTo>
                    <a:pt x="32" y="192"/>
                  </a:lnTo>
                  <a:lnTo>
                    <a:pt x="28" y="191"/>
                  </a:lnTo>
                  <a:lnTo>
                    <a:pt x="26" y="189"/>
                  </a:lnTo>
                  <a:lnTo>
                    <a:pt x="26" y="189"/>
                  </a:lnTo>
                  <a:lnTo>
                    <a:pt x="25" y="187"/>
                  </a:lnTo>
                  <a:lnTo>
                    <a:pt x="25" y="183"/>
                  </a:lnTo>
                  <a:lnTo>
                    <a:pt x="26" y="181"/>
                  </a:lnTo>
                  <a:lnTo>
                    <a:pt x="26" y="180"/>
                  </a:lnTo>
                  <a:lnTo>
                    <a:pt x="26" y="180"/>
                  </a:lnTo>
                  <a:lnTo>
                    <a:pt x="23" y="177"/>
                  </a:lnTo>
                  <a:lnTo>
                    <a:pt x="21" y="177"/>
                  </a:lnTo>
                  <a:lnTo>
                    <a:pt x="16" y="176"/>
                  </a:lnTo>
                  <a:lnTo>
                    <a:pt x="16" y="176"/>
                  </a:lnTo>
                  <a:lnTo>
                    <a:pt x="17" y="173"/>
                  </a:lnTo>
                  <a:lnTo>
                    <a:pt x="19" y="172"/>
                  </a:lnTo>
                  <a:lnTo>
                    <a:pt x="22" y="168"/>
                  </a:lnTo>
                  <a:lnTo>
                    <a:pt x="26" y="166"/>
                  </a:lnTo>
                  <a:lnTo>
                    <a:pt x="26" y="165"/>
                  </a:lnTo>
                  <a:lnTo>
                    <a:pt x="27" y="162"/>
                  </a:lnTo>
                  <a:lnTo>
                    <a:pt x="27" y="162"/>
                  </a:lnTo>
                  <a:lnTo>
                    <a:pt x="26" y="160"/>
                  </a:lnTo>
                  <a:lnTo>
                    <a:pt x="23" y="157"/>
                  </a:lnTo>
                  <a:lnTo>
                    <a:pt x="19" y="155"/>
                  </a:lnTo>
                  <a:lnTo>
                    <a:pt x="19" y="155"/>
                  </a:lnTo>
                  <a:lnTo>
                    <a:pt x="12" y="149"/>
                  </a:lnTo>
                  <a:lnTo>
                    <a:pt x="9" y="141"/>
                  </a:lnTo>
                  <a:lnTo>
                    <a:pt x="9" y="141"/>
                  </a:lnTo>
                  <a:lnTo>
                    <a:pt x="10" y="141"/>
                  </a:lnTo>
                  <a:lnTo>
                    <a:pt x="10" y="141"/>
                  </a:lnTo>
                  <a:lnTo>
                    <a:pt x="12" y="141"/>
                  </a:lnTo>
                  <a:lnTo>
                    <a:pt x="14" y="140"/>
                  </a:lnTo>
                  <a:lnTo>
                    <a:pt x="15" y="138"/>
                  </a:lnTo>
                  <a:lnTo>
                    <a:pt x="16" y="135"/>
                  </a:lnTo>
                  <a:lnTo>
                    <a:pt x="16" y="135"/>
                  </a:lnTo>
                  <a:lnTo>
                    <a:pt x="15" y="130"/>
                  </a:lnTo>
                  <a:lnTo>
                    <a:pt x="12" y="126"/>
                  </a:lnTo>
                  <a:lnTo>
                    <a:pt x="7" y="120"/>
                  </a:lnTo>
                  <a:lnTo>
                    <a:pt x="2" y="114"/>
                  </a:lnTo>
                  <a:lnTo>
                    <a:pt x="0" y="109"/>
                  </a:lnTo>
                  <a:lnTo>
                    <a:pt x="0" y="105"/>
                  </a:lnTo>
                  <a:lnTo>
                    <a:pt x="0" y="105"/>
                  </a:lnTo>
                  <a:lnTo>
                    <a:pt x="1" y="98"/>
                  </a:lnTo>
                  <a:lnTo>
                    <a:pt x="4" y="93"/>
                  </a:lnTo>
                  <a:lnTo>
                    <a:pt x="14" y="83"/>
                  </a:lnTo>
                  <a:lnTo>
                    <a:pt x="14" y="83"/>
                  </a:lnTo>
                  <a:lnTo>
                    <a:pt x="17" y="78"/>
                  </a:lnTo>
                  <a:lnTo>
                    <a:pt x="20" y="73"/>
                  </a:lnTo>
                  <a:lnTo>
                    <a:pt x="20" y="67"/>
                  </a:lnTo>
                  <a:lnTo>
                    <a:pt x="21" y="61"/>
                  </a:lnTo>
                  <a:lnTo>
                    <a:pt x="21" y="61"/>
                  </a:lnTo>
                  <a:lnTo>
                    <a:pt x="20" y="60"/>
                  </a:lnTo>
                  <a:lnTo>
                    <a:pt x="19" y="57"/>
                  </a:lnTo>
                  <a:lnTo>
                    <a:pt x="15" y="55"/>
                  </a:lnTo>
                  <a:lnTo>
                    <a:pt x="11" y="54"/>
                  </a:lnTo>
                  <a:lnTo>
                    <a:pt x="10" y="51"/>
                  </a:lnTo>
                  <a:lnTo>
                    <a:pt x="10" y="49"/>
                  </a:lnTo>
                  <a:lnTo>
                    <a:pt x="10" y="31"/>
                  </a:lnTo>
                  <a:lnTo>
                    <a:pt x="10" y="31"/>
                  </a:lnTo>
                  <a:lnTo>
                    <a:pt x="14" y="26"/>
                  </a:lnTo>
                  <a:lnTo>
                    <a:pt x="16" y="24"/>
                  </a:lnTo>
                  <a:lnTo>
                    <a:pt x="16" y="20"/>
                  </a:lnTo>
                  <a:lnTo>
                    <a:pt x="16" y="20"/>
                  </a:lnTo>
                  <a:lnTo>
                    <a:pt x="16" y="16"/>
                  </a:lnTo>
                  <a:lnTo>
                    <a:pt x="15" y="12"/>
                  </a:lnTo>
                  <a:lnTo>
                    <a:pt x="12" y="5"/>
                  </a:lnTo>
                  <a:lnTo>
                    <a:pt x="487" y="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77" name="Freeform 72"/>
            <p:cNvSpPr>
              <a:spLocks/>
            </p:cNvSpPr>
            <p:nvPr/>
          </p:nvSpPr>
          <p:spPr bwMode="auto">
            <a:xfrm>
              <a:off x="2720975" y="3975100"/>
              <a:ext cx="927100" cy="979488"/>
            </a:xfrm>
            <a:custGeom>
              <a:avLst/>
              <a:gdLst>
                <a:gd name="T0" fmla="*/ 657 w 698"/>
                <a:gd name="T1" fmla="*/ 708 h 751"/>
                <a:gd name="T2" fmla="*/ 272 w 698"/>
                <a:gd name="T3" fmla="*/ 681 h 751"/>
                <a:gd name="T4" fmla="*/ 268 w 698"/>
                <a:gd name="T5" fmla="*/ 707 h 751"/>
                <a:gd name="T6" fmla="*/ 103 w 698"/>
                <a:gd name="T7" fmla="*/ 693 h 751"/>
                <a:gd name="T8" fmla="*/ 96 w 698"/>
                <a:gd name="T9" fmla="*/ 751 h 751"/>
                <a:gd name="T10" fmla="*/ 0 w 698"/>
                <a:gd name="T11" fmla="*/ 741 h 751"/>
                <a:gd name="T12" fmla="*/ 88 w 698"/>
                <a:gd name="T13" fmla="*/ 0 h 751"/>
                <a:gd name="T14" fmla="*/ 88 w 698"/>
                <a:gd name="T15" fmla="*/ 0 h 751"/>
                <a:gd name="T16" fmla="*/ 169 w 698"/>
                <a:gd name="T17" fmla="*/ 11 h 751"/>
                <a:gd name="T18" fmla="*/ 267 w 698"/>
                <a:gd name="T19" fmla="*/ 22 h 751"/>
                <a:gd name="T20" fmla="*/ 398 w 698"/>
                <a:gd name="T21" fmla="*/ 36 h 751"/>
                <a:gd name="T22" fmla="*/ 398 w 698"/>
                <a:gd name="T23" fmla="*/ 36 h 751"/>
                <a:gd name="T24" fmla="*/ 523 w 698"/>
                <a:gd name="T25" fmla="*/ 47 h 751"/>
                <a:gd name="T26" fmla="*/ 615 w 698"/>
                <a:gd name="T27" fmla="*/ 54 h 751"/>
                <a:gd name="T28" fmla="*/ 698 w 698"/>
                <a:gd name="T29" fmla="*/ 59 h 751"/>
                <a:gd name="T30" fmla="*/ 695 w 698"/>
                <a:gd name="T31" fmla="*/ 126 h 751"/>
                <a:gd name="T32" fmla="*/ 657 w 698"/>
                <a:gd name="T33" fmla="*/ 708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8" h="751">
                  <a:moveTo>
                    <a:pt x="657" y="708"/>
                  </a:moveTo>
                  <a:lnTo>
                    <a:pt x="272" y="681"/>
                  </a:lnTo>
                  <a:lnTo>
                    <a:pt x="268" y="707"/>
                  </a:lnTo>
                  <a:lnTo>
                    <a:pt x="103" y="693"/>
                  </a:lnTo>
                  <a:lnTo>
                    <a:pt x="96" y="751"/>
                  </a:lnTo>
                  <a:lnTo>
                    <a:pt x="0" y="741"/>
                  </a:lnTo>
                  <a:lnTo>
                    <a:pt x="88" y="0"/>
                  </a:lnTo>
                  <a:lnTo>
                    <a:pt x="88" y="0"/>
                  </a:lnTo>
                  <a:lnTo>
                    <a:pt x="169" y="11"/>
                  </a:lnTo>
                  <a:lnTo>
                    <a:pt x="267" y="22"/>
                  </a:lnTo>
                  <a:lnTo>
                    <a:pt x="398" y="36"/>
                  </a:lnTo>
                  <a:lnTo>
                    <a:pt x="398" y="36"/>
                  </a:lnTo>
                  <a:lnTo>
                    <a:pt x="523" y="47"/>
                  </a:lnTo>
                  <a:lnTo>
                    <a:pt x="615" y="54"/>
                  </a:lnTo>
                  <a:lnTo>
                    <a:pt x="698" y="59"/>
                  </a:lnTo>
                  <a:lnTo>
                    <a:pt x="695" y="126"/>
                  </a:lnTo>
                  <a:lnTo>
                    <a:pt x="657" y="708"/>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78" name="Freeform 73"/>
            <p:cNvSpPr>
              <a:spLocks/>
            </p:cNvSpPr>
            <p:nvPr/>
          </p:nvSpPr>
          <p:spPr bwMode="auto">
            <a:xfrm>
              <a:off x="3078163" y="4140200"/>
              <a:ext cx="1860550" cy="1795463"/>
            </a:xfrm>
            <a:custGeom>
              <a:avLst/>
              <a:gdLst>
                <a:gd name="T0" fmla="*/ 32 w 1399"/>
                <a:gd name="T1" fmla="*/ 620 h 1378"/>
                <a:gd name="T2" fmla="*/ 82 w 1399"/>
                <a:gd name="T3" fmla="*/ 662 h 1378"/>
                <a:gd name="T4" fmla="*/ 129 w 1399"/>
                <a:gd name="T5" fmla="*/ 717 h 1378"/>
                <a:gd name="T6" fmla="*/ 165 w 1399"/>
                <a:gd name="T7" fmla="*/ 747 h 1378"/>
                <a:gd name="T8" fmla="*/ 188 w 1399"/>
                <a:gd name="T9" fmla="*/ 801 h 1378"/>
                <a:gd name="T10" fmla="*/ 195 w 1399"/>
                <a:gd name="T11" fmla="*/ 854 h 1378"/>
                <a:gd name="T12" fmla="*/ 223 w 1399"/>
                <a:gd name="T13" fmla="*/ 891 h 1378"/>
                <a:gd name="T14" fmla="*/ 260 w 1399"/>
                <a:gd name="T15" fmla="*/ 919 h 1378"/>
                <a:gd name="T16" fmla="*/ 324 w 1399"/>
                <a:gd name="T17" fmla="*/ 949 h 1378"/>
                <a:gd name="T18" fmla="*/ 378 w 1399"/>
                <a:gd name="T19" fmla="*/ 932 h 1378"/>
                <a:gd name="T20" fmla="*/ 402 w 1399"/>
                <a:gd name="T21" fmla="*/ 881 h 1378"/>
                <a:gd name="T22" fmla="*/ 472 w 1399"/>
                <a:gd name="T23" fmla="*/ 874 h 1378"/>
                <a:gd name="T24" fmla="*/ 512 w 1399"/>
                <a:gd name="T25" fmla="*/ 876 h 1378"/>
                <a:gd name="T26" fmla="*/ 616 w 1399"/>
                <a:gd name="T27" fmla="*/ 948 h 1378"/>
                <a:gd name="T28" fmla="*/ 650 w 1399"/>
                <a:gd name="T29" fmla="*/ 1029 h 1378"/>
                <a:gd name="T30" fmla="*/ 670 w 1399"/>
                <a:gd name="T31" fmla="*/ 1076 h 1378"/>
                <a:gd name="T32" fmla="*/ 708 w 1399"/>
                <a:gd name="T33" fmla="*/ 1116 h 1378"/>
                <a:gd name="T34" fmla="*/ 738 w 1399"/>
                <a:gd name="T35" fmla="*/ 1161 h 1378"/>
                <a:gd name="T36" fmla="*/ 763 w 1399"/>
                <a:gd name="T37" fmla="*/ 1213 h 1378"/>
                <a:gd name="T38" fmla="*/ 791 w 1399"/>
                <a:gd name="T39" fmla="*/ 1276 h 1378"/>
                <a:gd name="T40" fmla="*/ 834 w 1399"/>
                <a:gd name="T41" fmla="*/ 1312 h 1378"/>
                <a:gd name="T42" fmla="*/ 878 w 1399"/>
                <a:gd name="T43" fmla="*/ 1353 h 1378"/>
                <a:gd name="T44" fmla="*/ 949 w 1399"/>
                <a:gd name="T45" fmla="*/ 1360 h 1378"/>
                <a:gd name="T46" fmla="*/ 991 w 1399"/>
                <a:gd name="T47" fmla="*/ 1378 h 1378"/>
                <a:gd name="T48" fmla="*/ 1000 w 1399"/>
                <a:gd name="T49" fmla="*/ 1341 h 1378"/>
                <a:gd name="T50" fmla="*/ 984 w 1399"/>
                <a:gd name="T51" fmla="*/ 1301 h 1378"/>
                <a:gd name="T52" fmla="*/ 981 w 1399"/>
                <a:gd name="T53" fmla="*/ 1269 h 1378"/>
                <a:gd name="T54" fmla="*/ 981 w 1399"/>
                <a:gd name="T55" fmla="*/ 1211 h 1378"/>
                <a:gd name="T56" fmla="*/ 974 w 1399"/>
                <a:gd name="T57" fmla="*/ 1176 h 1378"/>
                <a:gd name="T58" fmla="*/ 995 w 1399"/>
                <a:gd name="T59" fmla="*/ 1170 h 1378"/>
                <a:gd name="T60" fmla="*/ 981 w 1399"/>
                <a:gd name="T61" fmla="*/ 1128 h 1378"/>
                <a:gd name="T62" fmla="*/ 1027 w 1399"/>
                <a:gd name="T63" fmla="*/ 1107 h 1378"/>
                <a:gd name="T64" fmla="*/ 1022 w 1399"/>
                <a:gd name="T65" fmla="*/ 1086 h 1378"/>
                <a:gd name="T66" fmla="*/ 1047 w 1399"/>
                <a:gd name="T67" fmla="*/ 1053 h 1378"/>
                <a:gd name="T68" fmla="*/ 1091 w 1399"/>
                <a:gd name="T69" fmla="*/ 1051 h 1378"/>
                <a:gd name="T70" fmla="*/ 1081 w 1399"/>
                <a:gd name="T71" fmla="*/ 1025 h 1378"/>
                <a:gd name="T72" fmla="*/ 1140 w 1399"/>
                <a:gd name="T73" fmla="*/ 1012 h 1378"/>
                <a:gd name="T74" fmla="*/ 1196 w 1399"/>
                <a:gd name="T75" fmla="*/ 993 h 1378"/>
                <a:gd name="T76" fmla="*/ 1221 w 1399"/>
                <a:gd name="T77" fmla="*/ 949 h 1378"/>
                <a:gd name="T78" fmla="*/ 1245 w 1399"/>
                <a:gd name="T79" fmla="*/ 912 h 1378"/>
                <a:gd name="T80" fmla="*/ 1233 w 1399"/>
                <a:gd name="T81" fmla="*/ 878 h 1378"/>
                <a:gd name="T82" fmla="*/ 1278 w 1399"/>
                <a:gd name="T83" fmla="*/ 869 h 1378"/>
                <a:gd name="T84" fmla="*/ 1268 w 1399"/>
                <a:gd name="T85" fmla="*/ 901 h 1378"/>
                <a:gd name="T86" fmla="*/ 1277 w 1399"/>
                <a:gd name="T87" fmla="*/ 919 h 1378"/>
                <a:gd name="T88" fmla="*/ 1301 w 1399"/>
                <a:gd name="T89" fmla="*/ 912 h 1378"/>
                <a:gd name="T90" fmla="*/ 1356 w 1399"/>
                <a:gd name="T91" fmla="*/ 887 h 1378"/>
                <a:gd name="T92" fmla="*/ 1382 w 1399"/>
                <a:gd name="T93" fmla="*/ 829 h 1378"/>
                <a:gd name="T94" fmla="*/ 1393 w 1399"/>
                <a:gd name="T95" fmla="*/ 734 h 1378"/>
                <a:gd name="T96" fmla="*/ 1390 w 1399"/>
                <a:gd name="T97" fmla="*/ 693 h 1378"/>
                <a:gd name="T98" fmla="*/ 1359 w 1399"/>
                <a:gd name="T99" fmla="*/ 631 h 1378"/>
                <a:gd name="T100" fmla="*/ 1304 w 1399"/>
                <a:gd name="T101" fmla="*/ 402 h 1378"/>
                <a:gd name="T102" fmla="*/ 1221 w 1399"/>
                <a:gd name="T103" fmla="*/ 351 h 1378"/>
                <a:gd name="T104" fmla="*/ 1172 w 1399"/>
                <a:gd name="T105" fmla="*/ 353 h 1378"/>
                <a:gd name="T106" fmla="*/ 1110 w 1399"/>
                <a:gd name="T107" fmla="*/ 366 h 1378"/>
                <a:gd name="T108" fmla="*/ 1085 w 1399"/>
                <a:gd name="T109" fmla="*/ 373 h 1378"/>
                <a:gd name="T110" fmla="*/ 1079 w 1399"/>
                <a:gd name="T111" fmla="*/ 348 h 1378"/>
                <a:gd name="T112" fmla="*/ 1031 w 1399"/>
                <a:gd name="T113" fmla="*/ 357 h 1378"/>
                <a:gd name="T114" fmla="*/ 996 w 1399"/>
                <a:gd name="T115" fmla="*/ 371 h 1378"/>
                <a:gd name="T116" fmla="*/ 944 w 1399"/>
                <a:gd name="T117" fmla="*/ 368 h 1378"/>
                <a:gd name="T118" fmla="*/ 923 w 1399"/>
                <a:gd name="T119" fmla="*/ 327 h 1378"/>
                <a:gd name="T120" fmla="*/ 833 w 1399"/>
                <a:gd name="T121" fmla="*/ 316 h 1378"/>
                <a:gd name="T122" fmla="*/ 785 w 1399"/>
                <a:gd name="T123" fmla="*/ 298 h 1378"/>
                <a:gd name="T124" fmla="*/ 747 w 1399"/>
                <a:gd name="T125" fmla="*/ 289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9" h="1378">
                  <a:moveTo>
                    <a:pt x="389" y="582"/>
                  </a:moveTo>
                  <a:lnTo>
                    <a:pt x="4" y="555"/>
                  </a:lnTo>
                  <a:lnTo>
                    <a:pt x="0" y="581"/>
                  </a:lnTo>
                  <a:lnTo>
                    <a:pt x="0" y="581"/>
                  </a:lnTo>
                  <a:lnTo>
                    <a:pt x="5" y="582"/>
                  </a:lnTo>
                  <a:lnTo>
                    <a:pt x="10" y="583"/>
                  </a:lnTo>
                  <a:lnTo>
                    <a:pt x="18" y="588"/>
                  </a:lnTo>
                  <a:lnTo>
                    <a:pt x="25" y="594"/>
                  </a:lnTo>
                  <a:lnTo>
                    <a:pt x="30" y="597"/>
                  </a:lnTo>
                  <a:lnTo>
                    <a:pt x="35" y="599"/>
                  </a:lnTo>
                  <a:lnTo>
                    <a:pt x="35" y="599"/>
                  </a:lnTo>
                  <a:lnTo>
                    <a:pt x="32" y="602"/>
                  </a:lnTo>
                  <a:lnTo>
                    <a:pt x="32" y="604"/>
                  </a:lnTo>
                  <a:lnTo>
                    <a:pt x="32" y="604"/>
                  </a:lnTo>
                  <a:lnTo>
                    <a:pt x="32" y="608"/>
                  </a:lnTo>
                  <a:lnTo>
                    <a:pt x="34" y="610"/>
                  </a:lnTo>
                  <a:lnTo>
                    <a:pt x="34" y="610"/>
                  </a:lnTo>
                  <a:lnTo>
                    <a:pt x="32" y="613"/>
                  </a:lnTo>
                  <a:lnTo>
                    <a:pt x="31" y="615"/>
                  </a:lnTo>
                  <a:lnTo>
                    <a:pt x="31" y="615"/>
                  </a:lnTo>
                  <a:lnTo>
                    <a:pt x="32" y="618"/>
                  </a:lnTo>
                  <a:lnTo>
                    <a:pt x="32" y="620"/>
                  </a:lnTo>
                  <a:lnTo>
                    <a:pt x="32" y="620"/>
                  </a:lnTo>
                  <a:lnTo>
                    <a:pt x="40" y="626"/>
                  </a:lnTo>
                  <a:lnTo>
                    <a:pt x="47" y="631"/>
                  </a:lnTo>
                  <a:lnTo>
                    <a:pt x="47" y="631"/>
                  </a:lnTo>
                  <a:lnTo>
                    <a:pt x="48" y="634"/>
                  </a:lnTo>
                  <a:lnTo>
                    <a:pt x="50" y="635"/>
                  </a:lnTo>
                  <a:lnTo>
                    <a:pt x="51" y="635"/>
                  </a:lnTo>
                  <a:lnTo>
                    <a:pt x="51" y="635"/>
                  </a:lnTo>
                  <a:lnTo>
                    <a:pt x="55" y="635"/>
                  </a:lnTo>
                  <a:lnTo>
                    <a:pt x="57" y="634"/>
                  </a:lnTo>
                  <a:lnTo>
                    <a:pt x="57" y="634"/>
                  </a:lnTo>
                  <a:lnTo>
                    <a:pt x="60" y="635"/>
                  </a:lnTo>
                  <a:lnTo>
                    <a:pt x="62" y="638"/>
                  </a:lnTo>
                  <a:lnTo>
                    <a:pt x="63" y="640"/>
                  </a:lnTo>
                  <a:lnTo>
                    <a:pt x="66" y="642"/>
                  </a:lnTo>
                  <a:lnTo>
                    <a:pt x="66" y="642"/>
                  </a:lnTo>
                  <a:lnTo>
                    <a:pt x="69" y="644"/>
                  </a:lnTo>
                  <a:lnTo>
                    <a:pt x="71" y="644"/>
                  </a:lnTo>
                  <a:lnTo>
                    <a:pt x="73" y="645"/>
                  </a:lnTo>
                  <a:lnTo>
                    <a:pt x="73" y="645"/>
                  </a:lnTo>
                  <a:lnTo>
                    <a:pt x="77" y="655"/>
                  </a:lnTo>
                  <a:lnTo>
                    <a:pt x="82" y="662"/>
                  </a:lnTo>
                  <a:lnTo>
                    <a:pt x="85" y="666"/>
                  </a:lnTo>
                  <a:lnTo>
                    <a:pt x="88" y="668"/>
                  </a:lnTo>
                  <a:lnTo>
                    <a:pt x="93" y="671"/>
                  </a:lnTo>
                  <a:lnTo>
                    <a:pt x="97" y="671"/>
                  </a:lnTo>
                  <a:lnTo>
                    <a:pt x="97" y="671"/>
                  </a:lnTo>
                  <a:lnTo>
                    <a:pt x="97" y="676"/>
                  </a:lnTo>
                  <a:lnTo>
                    <a:pt x="95" y="681"/>
                  </a:lnTo>
                  <a:lnTo>
                    <a:pt x="95" y="681"/>
                  </a:lnTo>
                  <a:lnTo>
                    <a:pt x="95" y="682"/>
                  </a:lnTo>
                  <a:lnTo>
                    <a:pt x="97" y="683"/>
                  </a:lnTo>
                  <a:lnTo>
                    <a:pt x="99" y="686"/>
                  </a:lnTo>
                  <a:lnTo>
                    <a:pt x="99" y="686"/>
                  </a:lnTo>
                  <a:lnTo>
                    <a:pt x="103" y="691"/>
                  </a:lnTo>
                  <a:lnTo>
                    <a:pt x="107" y="693"/>
                  </a:lnTo>
                  <a:lnTo>
                    <a:pt x="111" y="697"/>
                  </a:lnTo>
                  <a:lnTo>
                    <a:pt x="115" y="701"/>
                  </a:lnTo>
                  <a:lnTo>
                    <a:pt x="115" y="701"/>
                  </a:lnTo>
                  <a:lnTo>
                    <a:pt x="120" y="708"/>
                  </a:lnTo>
                  <a:lnTo>
                    <a:pt x="123" y="712"/>
                  </a:lnTo>
                  <a:lnTo>
                    <a:pt x="126" y="714"/>
                  </a:lnTo>
                  <a:lnTo>
                    <a:pt x="126" y="714"/>
                  </a:lnTo>
                  <a:lnTo>
                    <a:pt x="129" y="717"/>
                  </a:lnTo>
                  <a:lnTo>
                    <a:pt x="131" y="719"/>
                  </a:lnTo>
                  <a:lnTo>
                    <a:pt x="136" y="724"/>
                  </a:lnTo>
                  <a:lnTo>
                    <a:pt x="136" y="724"/>
                  </a:lnTo>
                  <a:lnTo>
                    <a:pt x="137" y="725"/>
                  </a:lnTo>
                  <a:lnTo>
                    <a:pt x="140" y="726"/>
                  </a:lnTo>
                  <a:lnTo>
                    <a:pt x="142" y="726"/>
                  </a:lnTo>
                  <a:lnTo>
                    <a:pt x="145" y="728"/>
                  </a:lnTo>
                  <a:lnTo>
                    <a:pt x="145" y="728"/>
                  </a:lnTo>
                  <a:lnTo>
                    <a:pt x="146" y="731"/>
                  </a:lnTo>
                  <a:lnTo>
                    <a:pt x="147" y="735"/>
                  </a:lnTo>
                  <a:lnTo>
                    <a:pt x="149" y="738"/>
                  </a:lnTo>
                  <a:lnTo>
                    <a:pt x="150" y="739"/>
                  </a:lnTo>
                  <a:lnTo>
                    <a:pt x="151" y="739"/>
                  </a:lnTo>
                  <a:lnTo>
                    <a:pt x="151" y="739"/>
                  </a:lnTo>
                  <a:lnTo>
                    <a:pt x="152" y="739"/>
                  </a:lnTo>
                  <a:lnTo>
                    <a:pt x="155" y="738"/>
                  </a:lnTo>
                  <a:lnTo>
                    <a:pt x="155" y="738"/>
                  </a:lnTo>
                  <a:lnTo>
                    <a:pt x="158" y="739"/>
                  </a:lnTo>
                  <a:lnTo>
                    <a:pt x="161" y="741"/>
                  </a:lnTo>
                  <a:lnTo>
                    <a:pt x="163" y="744"/>
                  </a:lnTo>
                  <a:lnTo>
                    <a:pt x="165" y="747"/>
                  </a:lnTo>
                  <a:lnTo>
                    <a:pt x="165" y="747"/>
                  </a:lnTo>
                  <a:lnTo>
                    <a:pt x="168" y="750"/>
                  </a:lnTo>
                  <a:lnTo>
                    <a:pt x="170" y="752"/>
                  </a:lnTo>
                  <a:lnTo>
                    <a:pt x="170" y="754"/>
                  </a:lnTo>
                  <a:lnTo>
                    <a:pt x="170" y="754"/>
                  </a:lnTo>
                  <a:lnTo>
                    <a:pt x="168" y="756"/>
                  </a:lnTo>
                  <a:lnTo>
                    <a:pt x="168" y="757"/>
                  </a:lnTo>
                  <a:lnTo>
                    <a:pt x="168" y="757"/>
                  </a:lnTo>
                  <a:lnTo>
                    <a:pt x="170" y="762"/>
                  </a:lnTo>
                  <a:lnTo>
                    <a:pt x="171" y="766"/>
                  </a:lnTo>
                  <a:lnTo>
                    <a:pt x="171" y="766"/>
                  </a:lnTo>
                  <a:lnTo>
                    <a:pt x="170" y="770"/>
                  </a:lnTo>
                  <a:lnTo>
                    <a:pt x="168" y="772"/>
                  </a:lnTo>
                  <a:lnTo>
                    <a:pt x="168" y="772"/>
                  </a:lnTo>
                  <a:lnTo>
                    <a:pt x="170" y="776"/>
                  </a:lnTo>
                  <a:lnTo>
                    <a:pt x="172" y="777"/>
                  </a:lnTo>
                  <a:lnTo>
                    <a:pt x="178" y="781"/>
                  </a:lnTo>
                  <a:lnTo>
                    <a:pt x="178" y="781"/>
                  </a:lnTo>
                  <a:lnTo>
                    <a:pt x="176" y="786"/>
                  </a:lnTo>
                  <a:lnTo>
                    <a:pt x="176" y="786"/>
                  </a:lnTo>
                  <a:lnTo>
                    <a:pt x="184" y="792"/>
                  </a:lnTo>
                  <a:lnTo>
                    <a:pt x="187" y="796"/>
                  </a:lnTo>
                  <a:lnTo>
                    <a:pt x="188" y="801"/>
                  </a:lnTo>
                  <a:lnTo>
                    <a:pt x="188" y="801"/>
                  </a:lnTo>
                  <a:lnTo>
                    <a:pt x="188" y="803"/>
                  </a:lnTo>
                  <a:lnTo>
                    <a:pt x="186" y="804"/>
                  </a:lnTo>
                  <a:lnTo>
                    <a:pt x="184" y="807"/>
                  </a:lnTo>
                  <a:lnTo>
                    <a:pt x="184" y="808"/>
                  </a:lnTo>
                  <a:lnTo>
                    <a:pt x="184" y="808"/>
                  </a:lnTo>
                  <a:lnTo>
                    <a:pt x="183" y="813"/>
                  </a:lnTo>
                  <a:lnTo>
                    <a:pt x="181" y="817"/>
                  </a:lnTo>
                  <a:lnTo>
                    <a:pt x="179" y="820"/>
                  </a:lnTo>
                  <a:lnTo>
                    <a:pt x="178" y="825"/>
                  </a:lnTo>
                  <a:lnTo>
                    <a:pt x="178" y="825"/>
                  </a:lnTo>
                  <a:lnTo>
                    <a:pt x="179" y="829"/>
                  </a:lnTo>
                  <a:lnTo>
                    <a:pt x="182" y="832"/>
                  </a:lnTo>
                  <a:lnTo>
                    <a:pt x="184" y="835"/>
                  </a:lnTo>
                  <a:lnTo>
                    <a:pt x="186" y="839"/>
                  </a:lnTo>
                  <a:lnTo>
                    <a:pt x="186" y="839"/>
                  </a:lnTo>
                  <a:lnTo>
                    <a:pt x="184" y="846"/>
                  </a:lnTo>
                  <a:lnTo>
                    <a:pt x="184" y="846"/>
                  </a:lnTo>
                  <a:lnTo>
                    <a:pt x="192" y="849"/>
                  </a:lnTo>
                  <a:lnTo>
                    <a:pt x="194" y="851"/>
                  </a:lnTo>
                  <a:lnTo>
                    <a:pt x="195" y="854"/>
                  </a:lnTo>
                  <a:lnTo>
                    <a:pt x="195" y="854"/>
                  </a:lnTo>
                  <a:lnTo>
                    <a:pt x="194" y="857"/>
                  </a:lnTo>
                  <a:lnTo>
                    <a:pt x="193" y="860"/>
                  </a:lnTo>
                  <a:lnTo>
                    <a:pt x="193" y="860"/>
                  </a:lnTo>
                  <a:lnTo>
                    <a:pt x="194" y="862"/>
                  </a:lnTo>
                  <a:lnTo>
                    <a:pt x="195" y="865"/>
                  </a:lnTo>
                  <a:lnTo>
                    <a:pt x="197" y="866"/>
                  </a:lnTo>
                  <a:lnTo>
                    <a:pt x="198" y="869"/>
                  </a:lnTo>
                  <a:lnTo>
                    <a:pt x="198" y="869"/>
                  </a:lnTo>
                  <a:lnTo>
                    <a:pt x="197" y="872"/>
                  </a:lnTo>
                  <a:lnTo>
                    <a:pt x="195" y="875"/>
                  </a:lnTo>
                  <a:lnTo>
                    <a:pt x="195" y="875"/>
                  </a:lnTo>
                  <a:lnTo>
                    <a:pt x="197" y="878"/>
                  </a:lnTo>
                  <a:lnTo>
                    <a:pt x="199" y="880"/>
                  </a:lnTo>
                  <a:lnTo>
                    <a:pt x="202" y="882"/>
                  </a:lnTo>
                  <a:lnTo>
                    <a:pt x="205" y="885"/>
                  </a:lnTo>
                  <a:lnTo>
                    <a:pt x="205" y="885"/>
                  </a:lnTo>
                  <a:lnTo>
                    <a:pt x="207" y="888"/>
                  </a:lnTo>
                  <a:lnTo>
                    <a:pt x="207" y="890"/>
                  </a:lnTo>
                  <a:lnTo>
                    <a:pt x="209" y="890"/>
                  </a:lnTo>
                  <a:lnTo>
                    <a:pt x="209" y="890"/>
                  </a:lnTo>
                  <a:lnTo>
                    <a:pt x="223" y="891"/>
                  </a:lnTo>
                  <a:lnTo>
                    <a:pt x="223" y="891"/>
                  </a:lnTo>
                  <a:lnTo>
                    <a:pt x="228" y="890"/>
                  </a:lnTo>
                  <a:lnTo>
                    <a:pt x="231" y="890"/>
                  </a:lnTo>
                  <a:lnTo>
                    <a:pt x="231" y="890"/>
                  </a:lnTo>
                  <a:lnTo>
                    <a:pt x="234" y="891"/>
                  </a:lnTo>
                  <a:lnTo>
                    <a:pt x="236" y="893"/>
                  </a:lnTo>
                  <a:lnTo>
                    <a:pt x="237" y="901"/>
                  </a:lnTo>
                  <a:lnTo>
                    <a:pt x="237" y="901"/>
                  </a:lnTo>
                  <a:lnTo>
                    <a:pt x="240" y="903"/>
                  </a:lnTo>
                  <a:lnTo>
                    <a:pt x="242" y="904"/>
                  </a:lnTo>
                  <a:lnTo>
                    <a:pt x="245" y="906"/>
                  </a:lnTo>
                  <a:lnTo>
                    <a:pt x="246" y="907"/>
                  </a:lnTo>
                  <a:lnTo>
                    <a:pt x="246" y="907"/>
                  </a:lnTo>
                  <a:lnTo>
                    <a:pt x="246" y="909"/>
                  </a:lnTo>
                  <a:lnTo>
                    <a:pt x="246" y="911"/>
                  </a:lnTo>
                  <a:lnTo>
                    <a:pt x="246" y="913"/>
                  </a:lnTo>
                  <a:lnTo>
                    <a:pt x="247" y="916"/>
                  </a:lnTo>
                  <a:lnTo>
                    <a:pt x="247" y="916"/>
                  </a:lnTo>
                  <a:lnTo>
                    <a:pt x="250" y="917"/>
                  </a:lnTo>
                  <a:lnTo>
                    <a:pt x="252" y="918"/>
                  </a:lnTo>
                  <a:lnTo>
                    <a:pt x="256" y="918"/>
                  </a:lnTo>
                  <a:lnTo>
                    <a:pt x="260" y="919"/>
                  </a:lnTo>
                  <a:lnTo>
                    <a:pt x="260" y="919"/>
                  </a:lnTo>
                  <a:lnTo>
                    <a:pt x="267" y="923"/>
                  </a:lnTo>
                  <a:lnTo>
                    <a:pt x="276" y="924"/>
                  </a:lnTo>
                  <a:lnTo>
                    <a:pt x="276" y="924"/>
                  </a:lnTo>
                  <a:lnTo>
                    <a:pt x="277" y="927"/>
                  </a:lnTo>
                  <a:lnTo>
                    <a:pt x="277" y="929"/>
                  </a:lnTo>
                  <a:lnTo>
                    <a:pt x="282" y="932"/>
                  </a:lnTo>
                  <a:lnTo>
                    <a:pt x="286" y="934"/>
                  </a:lnTo>
                  <a:lnTo>
                    <a:pt x="291" y="938"/>
                  </a:lnTo>
                  <a:lnTo>
                    <a:pt x="291" y="938"/>
                  </a:lnTo>
                  <a:lnTo>
                    <a:pt x="297" y="939"/>
                  </a:lnTo>
                  <a:lnTo>
                    <a:pt x="302" y="939"/>
                  </a:lnTo>
                  <a:lnTo>
                    <a:pt x="302" y="939"/>
                  </a:lnTo>
                  <a:lnTo>
                    <a:pt x="305" y="939"/>
                  </a:lnTo>
                  <a:lnTo>
                    <a:pt x="308" y="938"/>
                  </a:lnTo>
                  <a:lnTo>
                    <a:pt x="308" y="938"/>
                  </a:lnTo>
                  <a:lnTo>
                    <a:pt x="310" y="938"/>
                  </a:lnTo>
                  <a:lnTo>
                    <a:pt x="313" y="939"/>
                  </a:lnTo>
                  <a:lnTo>
                    <a:pt x="315" y="944"/>
                  </a:lnTo>
                  <a:lnTo>
                    <a:pt x="319" y="948"/>
                  </a:lnTo>
                  <a:lnTo>
                    <a:pt x="322" y="949"/>
                  </a:lnTo>
                  <a:lnTo>
                    <a:pt x="324" y="949"/>
                  </a:lnTo>
                  <a:lnTo>
                    <a:pt x="324" y="949"/>
                  </a:lnTo>
                  <a:lnTo>
                    <a:pt x="328" y="950"/>
                  </a:lnTo>
                  <a:lnTo>
                    <a:pt x="330" y="953"/>
                  </a:lnTo>
                  <a:lnTo>
                    <a:pt x="333" y="954"/>
                  </a:lnTo>
                  <a:lnTo>
                    <a:pt x="336" y="956"/>
                  </a:lnTo>
                  <a:lnTo>
                    <a:pt x="336" y="956"/>
                  </a:lnTo>
                  <a:lnTo>
                    <a:pt x="344" y="959"/>
                  </a:lnTo>
                  <a:lnTo>
                    <a:pt x="347" y="961"/>
                  </a:lnTo>
                  <a:lnTo>
                    <a:pt x="350" y="964"/>
                  </a:lnTo>
                  <a:lnTo>
                    <a:pt x="350" y="964"/>
                  </a:lnTo>
                  <a:lnTo>
                    <a:pt x="360" y="958"/>
                  </a:lnTo>
                  <a:lnTo>
                    <a:pt x="367" y="950"/>
                  </a:lnTo>
                  <a:lnTo>
                    <a:pt x="367" y="950"/>
                  </a:lnTo>
                  <a:lnTo>
                    <a:pt x="370" y="948"/>
                  </a:lnTo>
                  <a:lnTo>
                    <a:pt x="373" y="946"/>
                  </a:lnTo>
                  <a:lnTo>
                    <a:pt x="377" y="945"/>
                  </a:lnTo>
                  <a:lnTo>
                    <a:pt x="378" y="941"/>
                  </a:lnTo>
                  <a:lnTo>
                    <a:pt x="378" y="941"/>
                  </a:lnTo>
                  <a:lnTo>
                    <a:pt x="380" y="939"/>
                  </a:lnTo>
                  <a:lnTo>
                    <a:pt x="378" y="937"/>
                  </a:lnTo>
                  <a:lnTo>
                    <a:pt x="378" y="934"/>
                  </a:lnTo>
                  <a:lnTo>
                    <a:pt x="378" y="932"/>
                  </a:lnTo>
                  <a:lnTo>
                    <a:pt x="378" y="932"/>
                  </a:lnTo>
                  <a:lnTo>
                    <a:pt x="381" y="928"/>
                  </a:lnTo>
                  <a:lnTo>
                    <a:pt x="383" y="924"/>
                  </a:lnTo>
                  <a:lnTo>
                    <a:pt x="386" y="920"/>
                  </a:lnTo>
                  <a:lnTo>
                    <a:pt x="386" y="916"/>
                  </a:lnTo>
                  <a:lnTo>
                    <a:pt x="386" y="916"/>
                  </a:lnTo>
                  <a:lnTo>
                    <a:pt x="386" y="913"/>
                  </a:lnTo>
                  <a:lnTo>
                    <a:pt x="385" y="909"/>
                  </a:lnTo>
                  <a:lnTo>
                    <a:pt x="385" y="909"/>
                  </a:lnTo>
                  <a:lnTo>
                    <a:pt x="386" y="906"/>
                  </a:lnTo>
                  <a:lnTo>
                    <a:pt x="388" y="902"/>
                  </a:lnTo>
                  <a:lnTo>
                    <a:pt x="391" y="899"/>
                  </a:lnTo>
                  <a:lnTo>
                    <a:pt x="391" y="895"/>
                  </a:lnTo>
                  <a:lnTo>
                    <a:pt x="391" y="895"/>
                  </a:lnTo>
                  <a:lnTo>
                    <a:pt x="389" y="892"/>
                  </a:lnTo>
                  <a:lnTo>
                    <a:pt x="388" y="890"/>
                  </a:lnTo>
                  <a:lnTo>
                    <a:pt x="388" y="890"/>
                  </a:lnTo>
                  <a:lnTo>
                    <a:pt x="389" y="888"/>
                  </a:lnTo>
                  <a:lnTo>
                    <a:pt x="391" y="888"/>
                  </a:lnTo>
                  <a:lnTo>
                    <a:pt x="393" y="886"/>
                  </a:lnTo>
                  <a:lnTo>
                    <a:pt x="393" y="886"/>
                  </a:lnTo>
                  <a:lnTo>
                    <a:pt x="397" y="883"/>
                  </a:lnTo>
                  <a:lnTo>
                    <a:pt x="402" y="881"/>
                  </a:lnTo>
                  <a:lnTo>
                    <a:pt x="406" y="878"/>
                  </a:lnTo>
                  <a:lnTo>
                    <a:pt x="410" y="875"/>
                  </a:lnTo>
                  <a:lnTo>
                    <a:pt x="410" y="875"/>
                  </a:lnTo>
                  <a:lnTo>
                    <a:pt x="414" y="871"/>
                  </a:lnTo>
                  <a:lnTo>
                    <a:pt x="419" y="867"/>
                  </a:lnTo>
                  <a:lnTo>
                    <a:pt x="429" y="862"/>
                  </a:lnTo>
                  <a:lnTo>
                    <a:pt x="429" y="862"/>
                  </a:lnTo>
                  <a:lnTo>
                    <a:pt x="431" y="860"/>
                  </a:lnTo>
                  <a:lnTo>
                    <a:pt x="433" y="859"/>
                  </a:lnTo>
                  <a:lnTo>
                    <a:pt x="434" y="859"/>
                  </a:lnTo>
                  <a:lnTo>
                    <a:pt x="434" y="859"/>
                  </a:lnTo>
                  <a:lnTo>
                    <a:pt x="439" y="860"/>
                  </a:lnTo>
                  <a:lnTo>
                    <a:pt x="441" y="862"/>
                  </a:lnTo>
                  <a:lnTo>
                    <a:pt x="448" y="871"/>
                  </a:lnTo>
                  <a:lnTo>
                    <a:pt x="448" y="871"/>
                  </a:lnTo>
                  <a:lnTo>
                    <a:pt x="451" y="872"/>
                  </a:lnTo>
                  <a:lnTo>
                    <a:pt x="455" y="874"/>
                  </a:lnTo>
                  <a:lnTo>
                    <a:pt x="459" y="875"/>
                  </a:lnTo>
                  <a:lnTo>
                    <a:pt x="462" y="876"/>
                  </a:lnTo>
                  <a:lnTo>
                    <a:pt x="469" y="876"/>
                  </a:lnTo>
                  <a:lnTo>
                    <a:pt x="469" y="876"/>
                  </a:lnTo>
                  <a:lnTo>
                    <a:pt x="472" y="874"/>
                  </a:lnTo>
                  <a:lnTo>
                    <a:pt x="475" y="872"/>
                  </a:lnTo>
                  <a:lnTo>
                    <a:pt x="476" y="871"/>
                  </a:lnTo>
                  <a:lnTo>
                    <a:pt x="476" y="871"/>
                  </a:lnTo>
                  <a:lnTo>
                    <a:pt x="478" y="872"/>
                  </a:lnTo>
                  <a:lnTo>
                    <a:pt x="481" y="874"/>
                  </a:lnTo>
                  <a:lnTo>
                    <a:pt x="483" y="875"/>
                  </a:lnTo>
                  <a:lnTo>
                    <a:pt x="486" y="876"/>
                  </a:lnTo>
                  <a:lnTo>
                    <a:pt x="486" y="876"/>
                  </a:lnTo>
                  <a:lnTo>
                    <a:pt x="488" y="875"/>
                  </a:lnTo>
                  <a:lnTo>
                    <a:pt x="491" y="874"/>
                  </a:lnTo>
                  <a:lnTo>
                    <a:pt x="491" y="874"/>
                  </a:lnTo>
                  <a:lnTo>
                    <a:pt x="493" y="874"/>
                  </a:lnTo>
                  <a:lnTo>
                    <a:pt x="496" y="875"/>
                  </a:lnTo>
                  <a:lnTo>
                    <a:pt x="497" y="876"/>
                  </a:lnTo>
                  <a:lnTo>
                    <a:pt x="499" y="876"/>
                  </a:lnTo>
                  <a:lnTo>
                    <a:pt x="499" y="876"/>
                  </a:lnTo>
                  <a:lnTo>
                    <a:pt x="503" y="875"/>
                  </a:lnTo>
                  <a:lnTo>
                    <a:pt x="507" y="874"/>
                  </a:lnTo>
                  <a:lnTo>
                    <a:pt x="507" y="874"/>
                  </a:lnTo>
                  <a:lnTo>
                    <a:pt x="508" y="875"/>
                  </a:lnTo>
                  <a:lnTo>
                    <a:pt x="511" y="876"/>
                  </a:lnTo>
                  <a:lnTo>
                    <a:pt x="512" y="876"/>
                  </a:lnTo>
                  <a:lnTo>
                    <a:pt x="514" y="877"/>
                  </a:lnTo>
                  <a:lnTo>
                    <a:pt x="514" y="877"/>
                  </a:lnTo>
                  <a:lnTo>
                    <a:pt x="517" y="876"/>
                  </a:lnTo>
                  <a:lnTo>
                    <a:pt x="519" y="876"/>
                  </a:lnTo>
                  <a:lnTo>
                    <a:pt x="519" y="876"/>
                  </a:lnTo>
                  <a:lnTo>
                    <a:pt x="522" y="876"/>
                  </a:lnTo>
                  <a:lnTo>
                    <a:pt x="525" y="877"/>
                  </a:lnTo>
                  <a:lnTo>
                    <a:pt x="530" y="881"/>
                  </a:lnTo>
                  <a:lnTo>
                    <a:pt x="530" y="881"/>
                  </a:lnTo>
                  <a:lnTo>
                    <a:pt x="532" y="878"/>
                  </a:lnTo>
                  <a:lnTo>
                    <a:pt x="533" y="877"/>
                  </a:lnTo>
                  <a:lnTo>
                    <a:pt x="534" y="876"/>
                  </a:lnTo>
                  <a:lnTo>
                    <a:pt x="534" y="876"/>
                  </a:lnTo>
                  <a:lnTo>
                    <a:pt x="537" y="876"/>
                  </a:lnTo>
                  <a:lnTo>
                    <a:pt x="539" y="877"/>
                  </a:lnTo>
                  <a:lnTo>
                    <a:pt x="543" y="881"/>
                  </a:lnTo>
                  <a:lnTo>
                    <a:pt x="546" y="885"/>
                  </a:lnTo>
                  <a:lnTo>
                    <a:pt x="550" y="888"/>
                  </a:lnTo>
                  <a:lnTo>
                    <a:pt x="590" y="919"/>
                  </a:lnTo>
                  <a:lnTo>
                    <a:pt x="590" y="919"/>
                  </a:lnTo>
                  <a:lnTo>
                    <a:pt x="607" y="938"/>
                  </a:lnTo>
                  <a:lnTo>
                    <a:pt x="616" y="948"/>
                  </a:lnTo>
                  <a:lnTo>
                    <a:pt x="625" y="956"/>
                  </a:lnTo>
                  <a:lnTo>
                    <a:pt x="625" y="956"/>
                  </a:lnTo>
                  <a:lnTo>
                    <a:pt x="628" y="959"/>
                  </a:lnTo>
                  <a:lnTo>
                    <a:pt x="628" y="961"/>
                  </a:lnTo>
                  <a:lnTo>
                    <a:pt x="629" y="969"/>
                  </a:lnTo>
                  <a:lnTo>
                    <a:pt x="629" y="969"/>
                  </a:lnTo>
                  <a:lnTo>
                    <a:pt x="637" y="992"/>
                  </a:lnTo>
                  <a:lnTo>
                    <a:pt x="637" y="992"/>
                  </a:lnTo>
                  <a:lnTo>
                    <a:pt x="635" y="997"/>
                  </a:lnTo>
                  <a:lnTo>
                    <a:pt x="634" y="1001"/>
                  </a:lnTo>
                  <a:lnTo>
                    <a:pt x="634" y="1001"/>
                  </a:lnTo>
                  <a:lnTo>
                    <a:pt x="635" y="1004"/>
                  </a:lnTo>
                  <a:lnTo>
                    <a:pt x="637" y="1007"/>
                  </a:lnTo>
                  <a:lnTo>
                    <a:pt x="642" y="1011"/>
                  </a:lnTo>
                  <a:lnTo>
                    <a:pt x="648" y="1014"/>
                  </a:lnTo>
                  <a:lnTo>
                    <a:pt x="649" y="1017"/>
                  </a:lnTo>
                  <a:lnTo>
                    <a:pt x="650" y="1021"/>
                  </a:lnTo>
                  <a:lnTo>
                    <a:pt x="650" y="1021"/>
                  </a:lnTo>
                  <a:lnTo>
                    <a:pt x="649" y="1025"/>
                  </a:lnTo>
                  <a:lnTo>
                    <a:pt x="650" y="1028"/>
                  </a:lnTo>
                  <a:lnTo>
                    <a:pt x="650" y="1029"/>
                  </a:lnTo>
                  <a:lnTo>
                    <a:pt x="650" y="1029"/>
                  </a:lnTo>
                  <a:lnTo>
                    <a:pt x="654" y="1030"/>
                  </a:lnTo>
                  <a:lnTo>
                    <a:pt x="658" y="1032"/>
                  </a:lnTo>
                  <a:lnTo>
                    <a:pt x="661" y="1033"/>
                  </a:lnTo>
                  <a:lnTo>
                    <a:pt x="663" y="1033"/>
                  </a:lnTo>
                  <a:lnTo>
                    <a:pt x="664" y="1035"/>
                  </a:lnTo>
                  <a:lnTo>
                    <a:pt x="664" y="1035"/>
                  </a:lnTo>
                  <a:lnTo>
                    <a:pt x="663" y="1040"/>
                  </a:lnTo>
                  <a:lnTo>
                    <a:pt x="661" y="1043"/>
                  </a:lnTo>
                  <a:lnTo>
                    <a:pt x="663" y="1045"/>
                  </a:lnTo>
                  <a:lnTo>
                    <a:pt x="663" y="1045"/>
                  </a:lnTo>
                  <a:lnTo>
                    <a:pt x="665" y="1048"/>
                  </a:lnTo>
                  <a:lnTo>
                    <a:pt x="667" y="1051"/>
                  </a:lnTo>
                  <a:lnTo>
                    <a:pt x="670" y="1054"/>
                  </a:lnTo>
                  <a:lnTo>
                    <a:pt x="671" y="1058"/>
                  </a:lnTo>
                  <a:lnTo>
                    <a:pt x="671" y="1058"/>
                  </a:lnTo>
                  <a:lnTo>
                    <a:pt x="670" y="1061"/>
                  </a:lnTo>
                  <a:lnTo>
                    <a:pt x="669" y="1064"/>
                  </a:lnTo>
                  <a:lnTo>
                    <a:pt x="669" y="1064"/>
                  </a:lnTo>
                  <a:lnTo>
                    <a:pt x="670" y="1068"/>
                  </a:lnTo>
                  <a:lnTo>
                    <a:pt x="671" y="1071"/>
                  </a:lnTo>
                  <a:lnTo>
                    <a:pt x="671" y="1071"/>
                  </a:lnTo>
                  <a:lnTo>
                    <a:pt x="670" y="1076"/>
                  </a:lnTo>
                  <a:lnTo>
                    <a:pt x="669" y="1080"/>
                  </a:lnTo>
                  <a:lnTo>
                    <a:pt x="669" y="1080"/>
                  </a:lnTo>
                  <a:lnTo>
                    <a:pt x="670" y="1084"/>
                  </a:lnTo>
                  <a:lnTo>
                    <a:pt x="671" y="1086"/>
                  </a:lnTo>
                  <a:lnTo>
                    <a:pt x="671" y="1086"/>
                  </a:lnTo>
                  <a:lnTo>
                    <a:pt x="674" y="1087"/>
                  </a:lnTo>
                  <a:lnTo>
                    <a:pt x="677" y="1089"/>
                  </a:lnTo>
                  <a:lnTo>
                    <a:pt x="682" y="1095"/>
                  </a:lnTo>
                  <a:lnTo>
                    <a:pt x="682" y="1095"/>
                  </a:lnTo>
                  <a:lnTo>
                    <a:pt x="690" y="1098"/>
                  </a:lnTo>
                  <a:lnTo>
                    <a:pt x="692" y="1101"/>
                  </a:lnTo>
                  <a:lnTo>
                    <a:pt x="692" y="1103"/>
                  </a:lnTo>
                  <a:lnTo>
                    <a:pt x="692" y="1103"/>
                  </a:lnTo>
                  <a:lnTo>
                    <a:pt x="692" y="1107"/>
                  </a:lnTo>
                  <a:lnTo>
                    <a:pt x="691" y="1111"/>
                  </a:lnTo>
                  <a:lnTo>
                    <a:pt x="691" y="1111"/>
                  </a:lnTo>
                  <a:lnTo>
                    <a:pt x="691" y="1112"/>
                  </a:lnTo>
                  <a:lnTo>
                    <a:pt x="693" y="1113"/>
                  </a:lnTo>
                  <a:lnTo>
                    <a:pt x="697" y="1114"/>
                  </a:lnTo>
                  <a:lnTo>
                    <a:pt x="703" y="1114"/>
                  </a:lnTo>
                  <a:lnTo>
                    <a:pt x="706" y="1114"/>
                  </a:lnTo>
                  <a:lnTo>
                    <a:pt x="708" y="1116"/>
                  </a:lnTo>
                  <a:lnTo>
                    <a:pt x="708" y="1116"/>
                  </a:lnTo>
                  <a:lnTo>
                    <a:pt x="708" y="1117"/>
                  </a:lnTo>
                  <a:lnTo>
                    <a:pt x="708" y="1119"/>
                  </a:lnTo>
                  <a:lnTo>
                    <a:pt x="708" y="1123"/>
                  </a:lnTo>
                  <a:lnTo>
                    <a:pt x="708" y="1123"/>
                  </a:lnTo>
                  <a:lnTo>
                    <a:pt x="710" y="1126"/>
                  </a:lnTo>
                  <a:lnTo>
                    <a:pt x="712" y="1128"/>
                  </a:lnTo>
                  <a:lnTo>
                    <a:pt x="714" y="1129"/>
                  </a:lnTo>
                  <a:lnTo>
                    <a:pt x="717" y="1132"/>
                  </a:lnTo>
                  <a:lnTo>
                    <a:pt x="717" y="1132"/>
                  </a:lnTo>
                  <a:lnTo>
                    <a:pt x="718" y="1134"/>
                  </a:lnTo>
                  <a:lnTo>
                    <a:pt x="718" y="1138"/>
                  </a:lnTo>
                  <a:lnTo>
                    <a:pt x="718" y="1142"/>
                  </a:lnTo>
                  <a:lnTo>
                    <a:pt x="719" y="1145"/>
                  </a:lnTo>
                  <a:lnTo>
                    <a:pt x="719" y="1145"/>
                  </a:lnTo>
                  <a:lnTo>
                    <a:pt x="723" y="1147"/>
                  </a:lnTo>
                  <a:lnTo>
                    <a:pt x="726" y="1148"/>
                  </a:lnTo>
                  <a:lnTo>
                    <a:pt x="731" y="1152"/>
                  </a:lnTo>
                  <a:lnTo>
                    <a:pt x="729" y="1156"/>
                  </a:lnTo>
                  <a:lnTo>
                    <a:pt x="729" y="1156"/>
                  </a:lnTo>
                  <a:lnTo>
                    <a:pt x="729" y="1161"/>
                  </a:lnTo>
                  <a:lnTo>
                    <a:pt x="738" y="1161"/>
                  </a:lnTo>
                  <a:lnTo>
                    <a:pt x="738" y="1161"/>
                  </a:lnTo>
                  <a:lnTo>
                    <a:pt x="740" y="1160"/>
                  </a:lnTo>
                  <a:lnTo>
                    <a:pt x="744" y="1160"/>
                  </a:lnTo>
                  <a:lnTo>
                    <a:pt x="744" y="1160"/>
                  </a:lnTo>
                  <a:lnTo>
                    <a:pt x="747" y="1161"/>
                  </a:lnTo>
                  <a:lnTo>
                    <a:pt x="748" y="1164"/>
                  </a:lnTo>
                  <a:lnTo>
                    <a:pt x="749" y="1168"/>
                  </a:lnTo>
                  <a:lnTo>
                    <a:pt x="752" y="1171"/>
                  </a:lnTo>
                  <a:lnTo>
                    <a:pt x="752" y="1171"/>
                  </a:lnTo>
                  <a:lnTo>
                    <a:pt x="756" y="1179"/>
                  </a:lnTo>
                  <a:lnTo>
                    <a:pt x="758" y="1182"/>
                  </a:lnTo>
                  <a:lnTo>
                    <a:pt x="759" y="1187"/>
                  </a:lnTo>
                  <a:lnTo>
                    <a:pt x="759" y="1187"/>
                  </a:lnTo>
                  <a:lnTo>
                    <a:pt x="758" y="1192"/>
                  </a:lnTo>
                  <a:lnTo>
                    <a:pt x="756" y="1196"/>
                  </a:lnTo>
                  <a:lnTo>
                    <a:pt x="754" y="1201"/>
                  </a:lnTo>
                  <a:lnTo>
                    <a:pt x="754" y="1206"/>
                  </a:lnTo>
                  <a:lnTo>
                    <a:pt x="754" y="1206"/>
                  </a:lnTo>
                  <a:lnTo>
                    <a:pt x="754" y="1207"/>
                  </a:lnTo>
                  <a:lnTo>
                    <a:pt x="755" y="1210"/>
                  </a:lnTo>
                  <a:lnTo>
                    <a:pt x="759" y="1211"/>
                  </a:lnTo>
                  <a:lnTo>
                    <a:pt x="763" y="1213"/>
                  </a:lnTo>
                  <a:lnTo>
                    <a:pt x="765" y="1216"/>
                  </a:lnTo>
                  <a:lnTo>
                    <a:pt x="763" y="1223"/>
                  </a:lnTo>
                  <a:lnTo>
                    <a:pt x="763" y="1223"/>
                  </a:lnTo>
                  <a:lnTo>
                    <a:pt x="765" y="1227"/>
                  </a:lnTo>
                  <a:lnTo>
                    <a:pt x="766" y="1228"/>
                  </a:lnTo>
                  <a:lnTo>
                    <a:pt x="766" y="1231"/>
                  </a:lnTo>
                  <a:lnTo>
                    <a:pt x="766" y="1231"/>
                  </a:lnTo>
                  <a:lnTo>
                    <a:pt x="768" y="1233"/>
                  </a:lnTo>
                  <a:lnTo>
                    <a:pt x="769" y="1237"/>
                  </a:lnTo>
                  <a:lnTo>
                    <a:pt x="769" y="1237"/>
                  </a:lnTo>
                  <a:lnTo>
                    <a:pt x="769" y="1242"/>
                  </a:lnTo>
                  <a:lnTo>
                    <a:pt x="769" y="1242"/>
                  </a:lnTo>
                  <a:lnTo>
                    <a:pt x="773" y="1242"/>
                  </a:lnTo>
                  <a:lnTo>
                    <a:pt x="776" y="1244"/>
                  </a:lnTo>
                  <a:lnTo>
                    <a:pt x="781" y="1248"/>
                  </a:lnTo>
                  <a:lnTo>
                    <a:pt x="781" y="1248"/>
                  </a:lnTo>
                  <a:lnTo>
                    <a:pt x="786" y="1253"/>
                  </a:lnTo>
                  <a:lnTo>
                    <a:pt x="789" y="1255"/>
                  </a:lnTo>
                  <a:lnTo>
                    <a:pt x="789" y="1259"/>
                  </a:lnTo>
                  <a:lnTo>
                    <a:pt x="789" y="1259"/>
                  </a:lnTo>
                  <a:lnTo>
                    <a:pt x="790" y="1271"/>
                  </a:lnTo>
                  <a:lnTo>
                    <a:pt x="791" y="1276"/>
                  </a:lnTo>
                  <a:lnTo>
                    <a:pt x="794" y="1283"/>
                  </a:lnTo>
                  <a:lnTo>
                    <a:pt x="794" y="1283"/>
                  </a:lnTo>
                  <a:lnTo>
                    <a:pt x="796" y="1285"/>
                  </a:lnTo>
                  <a:lnTo>
                    <a:pt x="798" y="1287"/>
                  </a:lnTo>
                  <a:lnTo>
                    <a:pt x="801" y="1290"/>
                  </a:lnTo>
                  <a:lnTo>
                    <a:pt x="803" y="1294"/>
                  </a:lnTo>
                  <a:lnTo>
                    <a:pt x="803" y="1294"/>
                  </a:lnTo>
                  <a:lnTo>
                    <a:pt x="803" y="1301"/>
                  </a:lnTo>
                  <a:lnTo>
                    <a:pt x="805" y="1305"/>
                  </a:lnTo>
                  <a:lnTo>
                    <a:pt x="806" y="1305"/>
                  </a:lnTo>
                  <a:lnTo>
                    <a:pt x="807" y="1306"/>
                  </a:lnTo>
                  <a:lnTo>
                    <a:pt x="807" y="1306"/>
                  </a:lnTo>
                  <a:lnTo>
                    <a:pt x="811" y="1305"/>
                  </a:lnTo>
                  <a:lnTo>
                    <a:pt x="813" y="1304"/>
                  </a:lnTo>
                  <a:lnTo>
                    <a:pt x="816" y="1304"/>
                  </a:lnTo>
                  <a:lnTo>
                    <a:pt x="818" y="1302"/>
                  </a:lnTo>
                  <a:lnTo>
                    <a:pt x="818" y="1302"/>
                  </a:lnTo>
                  <a:lnTo>
                    <a:pt x="822" y="1304"/>
                  </a:lnTo>
                  <a:lnTo>
                    <a:pt x="824" y="1305"/>
                  </a:lnTo>
                  <a:lnTo>
                    <a:pt x="831" y="1310"/>
                  </a:lnTo>
                  <a:lnTo>
                    <a:pt x="831" y="1310"/>
                  </a:lnTo>
                  <a:lnTo>
                    <a:pt x="834" y="1312"/>
                  </a:lnTo>
                  <a:lnTo>
                    <a:pt x="839" y="1315"/>
                  </a:lnTo>
                  <a:lnTo>
                    <a:pt x="844" y="1316"/>
                  </a:lnTo>
                  <a:lnTo>
                    <a:pt x="848" y="1320"/>
                  </a:lnTo>
                  <a:lnTo>
                    <a:pt x="848" y="1320"/>
                  </a:lnTo>
                  <a:lnTo>
                    <a:pt x="849" y="1322"/>
                  </a:lnTo>
                  <a:lnTo>
                    <a:pt x="850" y="1325"/>
                  </a:lnTo>
                  <a:lnTo>
                    <a:pt x="850" y="1332"/>
                  </a:lnTo>
                  <a:lnTo>
                    <a:pt x="850" y="1332"/>
                  </a:lnTo>
                  <a:lnTo>
                    <a:pt x="854" y="1329"/>
                  </a:lnTo>
                  <a:lnTo>
                    <a:pt x="857" y="1329"/>
                  </a:lnTo>
                  <a:lnTo>
                    <a:pt x="859" y="1328"/>
                  </a:lnTo>
                  <a:lnTo>
                    <a:pt x="859" y="1328"/>
                  </a:lnTo>
                  <a:lnTo>
                    <a:pt x="863" y="1329"/>
                  </a:lnTo>
                  <a:lnTo>
                    <a:pt x="865" y="1332"/>
                  </a:lnTo>
                  <a:lnTo>
                    <a:pt x="869" y="1337"/>
                  </a:lnTo>
                  <a:lnTo>
                    <a:pt x="869" y="1337"/>
                  </a:lnTo>
                  <a:lnTo>
                    <a:pt x="871" y="1341"/>
                  </a:lnTo>
                  <a:lnTo>
                    <a:pt x="873" y="1343"/>
                  </a:lnTo>
                  <a:lnTo>
                    <a:pt x="875" y="1347"/>
                  </a:lnTo>
                  <a:lnTo>
                    <a:pt x="878" y="1348"/>
                  </a:lnTo>
                  <a:lnTo>
                    <a:pt x="878" y="1348"/>
                  </a:lnTo>
                  <a:lnTo>
                    <a:pt x="878" y="1353"/>
                  </a:lnTo>
                  <a:lnTo>
                    <a:pt x="878" y="1353"/>
                  </a:lnTo>
                  <a:lnTo>
                    <a:pt x="880" y="1354"/>
                  </a:lnTo>
                  <a:lnTo>
                    <a:pt x="883" y="1355"/>
                  </a:lnTo>
                  <a:lnTo>
                    <a:pt x="883" y="1355"/>
                  </a:lnTo>
                  <a:lnTo>
                    <a:pt x="887" y="1353"/>
                  </a:lnTo>
                  <a:lnTo>
                    <a:pt x="892" y="1350"/>
                  </a:lnTo>
                  <a:lnTo>
                    <a:pt x="900" y="1350"/>
                  </a:lnTo>
                  <a:lnTo>
                    <a:pt x="900" y="1350"/>
                  </a:lnTo>
                  <a:lnTo>
                    <a:pt x="900" y="1358"/>
                  </a:lnTo>
                  <a:lnTo>
                    <a:pt x="915" y="1358"/>
                  </a:lnTo>
                  <a:lnTo>
                    <a:pt x="915" y="1358"/>
                  </a:lnTo>
                  <a:lnTo>
                    <a:pt x="921" y="1358"/>
                  </a:lnTo>
                  <a:lnTo>
                    <a:pt x="926" y="1358"/>
                  </a:lnTo>
                  <a:lnTo>
                    <a:pt x="926" y="1358"/>
                  </a:lnTo>
                  <a:lnTo>
                    <a:pt x="932" y="1359"/>
                  </a:lnTo>
                  <a:lnTo>
                    <a:pt x="938" y="1360"/>
                  </a:lnTo>
                  <a:lnTo>
                    <a:pt x="938" y="1360"/>
                  </a:lnTo>
                  <a:lnTo>
                    <a:pt x="941" y="1359"/>
                  </a:lnTo>
                  <a:lnTo>
                    <a:pt x="944" y="1358"/>
                  </a:lnTo>
                  <a:lnTo>
                    <a:pt x="944" y="1358"/>
                  </a:lnTo>
                  <a:lnTo>
                    <a:pt x="947" y="1359"/>
                  </a:lnTo>
                  <a:lnTo>
                    <a:pt x="949" y="1360"/>
                  </a:lnTo>
                  <a:lnTo>
                    <a:pt x="952" y="1362"/>
                  </a:lnTo>
                  <a:lnTo>
                    <a:pt x="954" y="1362"/>
                  </a:lnTo>
                  <a:lnTo>
                    <a:pt x="954" y="1362"/>
                  </a:lnTo>
                  <a:lnTo>
                    <a:pt x="957" y="1362"/>
                  </a:lnTo>
                  <a:lnTo>
                    <a:pt x="958" y="1360"/>
                  </a:lnTo>
                  <a:lnTo>
                    <a:pt x="958" y="1360"/>
                  </a:lnTo>
                  <a:lnTo>
                    <a:pt x="962" y="1362"/>
                  </a:lnTo>
                  <a:lnTo>
                    <a:pt x="965" y="1363"/>
                  </a:lnTo>
                  <a:lnTo>
                    <a:pt x="968" y="1365"/>
                  </a:lnTo>
                  <a:lnTo>
                    <a:pt x="970" y="1368"/>
                  </a:lnTo>
                  <a:lnTo>
                    <a:pt x="970" y="1368"/>
                  </a:lnTo>
                  <a:lnTo>
                    <a:pt x="973" y="1369"/>
                  </a:lnTo>
                  <a:lnTo>
                    <a:pt x="974" y="1369"/>
                  </a:lnTo>
                  <a:lnTo>
                    <a:pt x="978" y="1369"/>
                  </a:lnTo>
                  <a:lnTo>
                    <a:pt x="980" y="1369"/>
                  </a:lnTo>
                  <a:lnTo>
                    <a:pt x="980" y="1369"/>
                  </a:lnTo>
                  <a:lnTo>
                    <a:pt x="983" y="1371"/>
                  </a:lnTo>
                  <a:lnTo>
                    <a:pt x="984" y="1374"/>
                  </a:lnTo>
                  <a:lnTo>
                    <a:pt x="985" y="1378"/>
                  </a:lnTo>
                  <a:lnTo>
                    <a:pt x="989" y="1378"/>
                  </a:lnTo>
                  <a:lnTo>
                    <a:pt x="989" y="1378"/>
                  </a:lnTo>
                  <a:lnTo>
                    <a:pt x="991" y="1378"/>
                  </a:lnTo>
                  <a:lnTo>
                    <a:pt x="994" y="1376"/>
                  </a:lnTo>
                  <a:lnTo>
                    <a:pt x="996" y="1375"/>
                  </a:lnTo>
                  <a:lnTo>
                    <a:pt x="999" y="1374"/>
                  </a:lnTo>
                  <a:lnTo>
                    <a:pt x="999" y="1374"/>
                  </a:lnTo>
                  <a:lnTo>
                    <a:pt x="1000" y="1370"/>
                  </a:lnTo>
                  <a:lnTo>
                    <a:pt x="1002" y="1368"/>
                  </a:lnTo>
                  <a:lnTo>
                    <a:pt x="1007" y="1364"/>
                  </a:lnTo>
                  <a:lnTo>
                    <a:pt x="1007" y="1364"/>
                  </a:lnTo>
                  <a:lnTo>
                    <a:pt x="1010" y="1364"/>
                  </a:lnTo>
                  <a:lnTo>
                    <a:pt x="1012" y="1363"/>
                  </a:lnTo>
                  <a:lnTo>
                    <a:pt x="1012" y="1362"/>
                  </a:lnTo>
                  <a:lnTo>
                    <a:pt x="1012" y="1362"/>
                  </a:lnTo>
                  <a:lnTo>
                    <a:pt x="1011" y="1357"/>
                  </a:lnTo>
                  <a:lnTo>
                    <a:pt x="1011" y="1357"/>
                  </a:lnTo>
                  <a:lnTo>
                    <a:pt x="1005" y="1355"/>
                  </a:lnTo>
                  <a:lnTo>
                    <a:pt x="1004" y="1354"/>
                  </a:lnTo>
                  <a:lnTo>
                    <a:pt x="1002" y="1352"/>
                  </a:lnTo>
                  <a:lnTo>
                    <a:pt x="1002" y="1352"/>
                  </a:lnTo>
                  <a:lnTo>
                    <a:pt x="1004" y="1347"/>
                  </a:lnTo>
                  <a:lnTo>
                    <a:pt x="1005" y="1343"/>
                  </a:lnTo>
                  <a:lnTo>
                    <a:pt x="1005" y="1343"/>
                  </a:lnTo>
                  <a:lnTo>
                    <a:pt x="1000" y="1341"/>
                  </a:lnTo>
                  <a:lnTo>
                    <a:pt x="996" y="1338"/>
                  </a:lnTo>
                  <a:lnTo>
                    <a:pt x="992" y="1334"/>
                  </a:lnTo>
                  <a:lnTo>
                    <a:pt x="991" y="1331"/>
                  </a:lnTo>
                  <a:lnTo>
                    <a:pt x="991" y="1331"/>
                  </a:lnTo>
                  <a:lnTo>
                    <a:pt x="992" y="1327"/>
                  </a:lnTo>
                  <a:lnTo>
                    <a:pt x="994" y="1325"/>
                  </a:lnTo>
                  <a:lnTo>
                    <a:pt x="994" y="1325"/>
                  </a:lnTo>
                  <a:lnTo>
                    <a:pt x="992" y="1320"/>
                  </a:lnTo>
                  <a:lnTo>
                    <a:pt x="992" y="1320"/>
                  </a:lnTo>
                  <a:lnTo>
                    <a:pt x="985" y="1320"/>
                  </a:lnTo>
                  <a:lnTo>
                    <a:pt x="985" y="1320"/>
                  </a:lnTo>
                  <a:lnTo>
                    <a:pt x="984" y="1317"/>
                  </a:lnTo>
                  <a:lnTo>
                    <a:pt x="983" y="1315"/>
                  </a:lnTo>
                  <a:lnTo>
                    <a:pt x="983" y="1315"/>
                  </a:lnTo>
                  <a:lnTo>
                    <a:pt x="984" y="1312"/>
                  </a:lnTo>
                  <a:lnTo>
                    <a:pt x="985" y="1311"/>
                  </a:lnTo>
                  <a:lnTo>
                    <a:pt x="986" y="1308"/>
                  </a:lnTo>
                  <a:lnTo>
                    <a:pt x="986" y="1307"/>
                  </a:lnTo>
                  <a:lnTo>
                    <a:pt x="986" y="1307"/>
                  </a:lnTo>
                  <a:lnTo>
                    <a:pt x="986" y="1305"/>
                  </a:lnTo>
                  <a:lnTo>
                    <a:pt x="985" y="1304"/>
                  </a:lnTo>
                  <a:lnTo>
                    <a:pt x="984" y="1301"/>
                  </a:lnTo>
                  <a:lnTo>
                    <a:pt x="984" y="1299"/>
                  </a:lnTo>
                  <a:lnTo>
                    <a:pt x="984" y="1299"/>
                  </a:lnTo>
                  <a:lnTo>
                    <a:pt x="984" y="1297"/>
                  </a:lnTo>
                  <a:lnTo>
                    <a:pt x="986" y="1296"/>
                  </a:lnTo>
                  <a:lnTo>
                    <a:pt x="988" y="1296"/>
                  </a:lnTo>
                  <a:lnTo>
                    <a:pt x="989" y="1294"/>
                  </a:lnTo>
                  <a:lnTo>
                    <a:pt x="989" y="1294"/>
                  </a:lnTo>
                  <a:lnTo>
                    <a:pt x="988" y="1292"/>
                  </a:lnTo>
                  <a:lnTo>
                    <a:pt x="986" y="1290"/>
                  </a:lnTo>
                  <a:lnTo>
                    <a:pt x="986" y="1290"/>
                  </a:lnTo>
                  <a:lnTo>
                    <a:pt x="984" y="1287"/>
                  </a:lnTo>
                  <a:lnTo>
                    <a:pt x="983" y="1285"/>
                  </a:lnTo>
                  <a:lnTo>
                    <a:pt x="980" y="1283"/>
                  </a:lnTo>
                  <a:lnTo>
                    <a:pt x="980" y="1280"/>
                  </a:lnTo>
                  <a:lnTo>
                    <a:pt x="980" y="1280"/>
                  </a:lnTo>
                  <a:lnTo>
                    <a:pt x="980" y="1278"/>
                  </a:lnTo>
                  <a:lnTo>
                    <a:pt x="981" y="1276"/>
                  </a:lnTo>
                  <a:lnTo>
                    <a:pt x="983" y="1275"/>
                  </a:lnTo>
                  <a:lnTo>
                    <a:pt x="984" y="1273"/>
                  </a:lnTo>
                  <a:lnTo>
                    <a:pt x="984" y="1273"/>
                  </a:lnTo>
                  <a:lnTo>
                    <a:pt x="983" y="1270"/>
                  </a:lnTo>
                  <a:lnTo>
                    <a:pt x="981" y="1269"/>
                  </a:lnTo>
                  <a:lnTo>
                    <a:pt x="979" y="1268"/>
                  </a:lnTo>
                  <a:lnTo>
                    <a:pt x="979" y="1265"/>
                  </a:lnTo>
                  <a:lnTo>
                    <a:pt x="979" y="1265"/>
                  </a:lnTo>
                  <a:lnTo>
                    <a:pt x="978" y="1260"/>
                  </a:lnTo>
                  <a:lnTo>
                    <a:pt x="978" y="1260"/>
                  </a:lnTo>
                  <a:lnTo>
                    <a:pt x="973" y="1261"/>
                  </a:lnTo>
                  <a:lnTo>
                    <a:pt x="973" y="1247"/>
                  </a:lnTo>
                  <a:lnTo>
                    <a:pt x="973" y="1247"/>
                  </a:lnTo>
                  <a:lnTo>
                    <a:pt x="976" y="1244"/>
                  </a:lnTo>
                  <a:lnTo>
                    <a:pt x="980" y="1242"/>
                  </a:lnTo>
                  <a:lnTo>
                    <a:pt x="983" y="1237"/>
                  </a:lnTo>
                  <a:lnTo>
                    <a:pt x="984" y="1232"/>
                  </a:lnTo>
                  <a:lnTo>
                    <a:pt x="984" y="1232"/>
                  </a:lnTo>
                  <a:lnTo>
                    <a:pt x="983" y="1229"/>
                  </a:lnTo>
                  <a:lnTo>
                    <a:pt x="980" y="1227"/>
                  </a:lnTo>
                  <a:lnTo>
                    <a:pt x="978" y="1226"/>
                  </a:lnTo>
                  <a:lnTo>
                    <a:pt x="978" y="1222"/>
                  </a:lnTo>
                  <a:lnTo>
                    <a:pt x="978" y="1222"/>
                  </a:lnTo>
                  <a:lnTo>
                    <a:pt x="978" y="1219"/>
                  </a:lnTo>
                  <a:lnTo>
                    <a:pt x="979" y="1217"/>
                  </a:lnTo>
                  <a:lnTo>
                    <a:pt x="981" y="1215"/>
                  </a:lnTo>
                  <a:lnTo>
                    <a:pt x="981" y="1211"/>
                  </a:lnTo>
                  <a:lnTo>
                    <a:pt x="981" y="1211"/>
                  </a:lnTo>
                  <a:lnTo>
                    <a:pt x="984" y="1206"/>
                  </a:lnTo>
                  <a:lnTo>
                    <a:pt x="984" y="1206"/>
                  </a:lnTo>
                  <a:lnTo>
                    <a:pt x="976" y="1206"/>
                  </a:lnTo>
                  <a:lnTo>
                    <a:pt x="976" y="1206"/>
                  </a:lnTo>
                  <a:lnTo>
                    <a:pt x="973" y="1206"/>
                  </a:lnTo>
                  <a:lnTo>
                    <a:pt x="969" y="1207"/>
                  </a:lnTo>
                  <a:lnTo>
                    <a:pt x="967" y="1208"/>
                  </a:lnTo>
                  <a:lnTo>
                    <a:pt x="963" y="1208"/>
                  </a:lnTo>
                  <a:lnTo>
                    <a:pt x="963" y="1208"/>
                  </a:lnTo>
                  <a:lnTo>
                    <a:pt x="959" y="1208"/>
                  </a:lnTo>
                  <a:lnTo>
                    <a:pt x="957" y="1206"/>
                  </a:lnTo>
                  <a:lnTo>
                    <a:pt x="957" y="1206"/>
                  </a:lnTo>
                  <a:lnTo>
                    <a:pt x="959" y="1202"/>
                  </a:lnTo>
                  <a:lnTo>
                    <a:pt x="963" y="1198"/>
                  </a:lnTo>
                  <a:lnTo>
                    <a:pt x="967" y="1196"/>
                  </a:lnTo>
                  <a:lnTo>
                    <a:pt x="969" y="1191"/>
                  </a:lnTo>
                  <a:lnTo>
                    <a:pt x="969" y="1191"/>
                  </a:lnTo>
                  <a:lnTo>
                    <a:pt x="970" y="1187"/>
                  </a:lnTo>
                  <a:lnTo>
                    <a:pt x="970" y="1185"/>
                  </a:lnTo>
                  <a:lnTo>
                    <a:pt x="969" y="1176"/>
                  </a:lnTo>
                  <a:lnTo>
                    <a:pt x="974" y="1176"/>
                  </a:lnTo>
                  <a:lnTo>
                    <a:pt x="974" y="1176"/>
                  </a:lnTo>
                  <a:lnTo>
                    <a:pt x="975" y="1180"/>
                  </a:lnTo>
                  <a:lnTo>
                    <a:pt x="976" y="1182"/>
                  </a:lnTo>
                  <a:lnTo>
                    <a:pt x="976" y="1182"/>
                  </a:lnTo>
                  <a:lnTo>
                    <a:pt x="975" y="1186"/>
                  </a:lnTo>
                  <a:lnTo>
                    <a:pt x="974" y="1189"/>
                  </a:lnTo>
                  <a:lnTo>
                    <a:pt x="974" y="1189"/>
                  </a:lnTo>
                  <a:lnTo>
                    <a:pt x="974" y="1192"/>
                  </a:lnTo>
                  <a:lnTo>
                    <a:pt x="973" y="1195"/>
                  </a:lnTo>
                  <a:lnTo>
                    <a:pt x="969" y="1200"/>
                  </a:lnTo>
                  <a:lnTo>
                    <a:pt x="974" y="1200"/>
                  </a:lnTo>
                  <a:lnTo>
                    <a:pt x="974" y="1200"/>
                  </a:lnTo>
                  <a:lnTo>
                    <a:pt x="980" y="1196"/>
                  </a:lnTo>
                  <a:lnTo>
                    <a:pt x="983" y="1195"/>
                  </a:lnTo>
                  <a:lnTo>
                    <a:pt x="984" y="1192"/>
                  </a:lnTo>
                  <a:lnTo>
                    <a:pt x="984" y="1192"/>
                  </a:lnTo>
                  <a:lnTo>
                    <a:pt x="985" y="1189"/>
                  </a:lnTo>
                  <a:lnTo>
                    <a:pt x="985" y="1185"/>
                  </a:lnTo>
                  <a:lnTo>
                    <a:pt x="985" y="1181"/>
                  </a:lnTo>
                  <a:lnTo>
                    <a:pt x="986" y="1177"/>
                  </a:lnTo>
                  <a:lnTo>
                    <a:pt x="986" y="1177"/>
                  </a:lnTo>
                  <a:lnTo>
                    <a:pt x="995" y="1170"/>
                  </a:lnTo>
                  <a:lnTo>
                    <a:pt x="997" y="1166"/>
                  </a:lnTo>
                  <a:lnTo>
                    <a:pt x="999" y="1161"/>
                  </a:lnTo>
                  <a:lnTo>
                    <a:pt x="999" y="1161"/>
                  </a:lnTo>
                  <a:lnTo>
                    <a:pt x="1000" y="1156"/>
                  </a:lnTo>
                  <a:lnTo>
                    <a:pt x="1001" y="1153"/>
                  </a:lnTo>
                  <a:lnTo>
                    <a:pt x="1001" y="1153"/>
                  </a:lnTo>
                  <a:lnTo>
                    <a:pt x="1001" y="1150"/>
                  </a:lnTo>
                  <a:lnTo>
                    <a:pt x="999" y="1148"/>
                  </a:lnTo>
                  <a:lnTo>
                    <a:pt x="997" y="1147"/>
                  </a:lnTo>
                  <a:lnTo>
                    <a:pt x="996" y="1144"/>
                  </a:lnTo>
                  <a:lnTo>
                    <a:pt x="996" y="1144"/>
                  </a:lnTo>
                  <a:lnTo>
                    <a:pt x="995" y="1138"/>
                  </a:lnTo>
                  <a:lnTo>
                    <a:pt x="994" y="1137"/>
                  </a:lnTo>
                  <a:lnTo>
                    <a:pt x="991" y="1135"/>
                  </a:lnTo>
                  <a:lnTo>
                    <a:pt x="991" y="1135"/>
                  </a:lnTo>
                  <a:lnTo>
                    <a:pt x="990" y="1135"/>
                  </a:lnTo>
                  <a:lnTo>
                    <a:pt x="989" y="1137"/>
                  </a:lnTo>
                  <a:lnTo>
                    <a:pt x="989" y="1137"/>
                  </a:lnTo>
                  <a:lnTo>
                    <a:pt x="985" y="1135"/>
                  </a:lnTo>
                  <a:lnTo>
                    <a:pt x="984" y="1134"/>
                  </a:lnTo>
                  <a:lnTo>
                    <a:pt x="981" y="1128"/>
                  </a:lnTo>
                  <a:lnTo>
                    <a:pt x="981" y="1128"/>
                  </a:lnTo>
                  <a:lnTo>
                    <a:pt x="986" y="1126"/>
                  </a:lnTo>
                  <a:lnTo>
                    <a:pt x="992" y="1124"/>
                  </a:lnTo>
                  <a:lnTo>
                    <a:pt x="992" y="1124"/>
                  </a:lnTo>
                  <a:lnTo>
                    <a:pt x="999" y="1126"/>
                  </a:lnTo>
                  <a:lnTo>
                    <a:pt x="1006" y="1128"/>
                  </a:lnTo>
                  <a:lnTo>
                    <a:pt x="1006" y="1128"/>
                  </a:lnTo>
                  <a:lnTo>
                    <a:pt x="1007" y="1131"/>
                  </a:lnTo>
                  <a:lnTo>
                    <a:pt x="1007" y="1132"/>
                  </a:lnTo>
                  <a:lnTo>
                    <a:pt x="1009" y="1132"/>
                  </a:lnTo>
                  <a:lnTo>
                    <a:pt x="1009" y="1132"/>
                  </a:lnTo>
                  <a:lnTo>
                    <a:pt x="1013" y="1131"/>
                  </a:lnTo>
                  <a:lnTo>
                    <a:pt x="1013" y="1131"/>
                  </a:lnTo>
                  <a:lnTo>
                    <a:pt x="1013" y="1127"/>
                  </a:lnTo>
                  <a:lnTo>
                    <a:pt x="1016" y="1122"/>
                  </a:lnTo>
                  <a:lnTo>
                    <a:pt x="1016" y="1122"/>
                  </a:lnTo>
                  <a:lnTo>
                    <a:pt x="1018" y="1116"/>
                  </a:lnTo>
                  <a:lnTo>
                    <a:pt x="1022" y="1111"/>
                  </a:lnTo>
                  <a:lnTo>
                    <a:pt x="1022" y="1111"/>
                  </a:lnTo>
                  <a:lnTo>
                    <a:pt x="1025" y="1110"/>
                  </a:lnTo>
                  <a:lnTo>
                    <a:pt x="1026" y="1108"/>
                  </a:lnTo>
                  <a:lnTo>
                    <a:pt x="1027" y="1107"/>
                  </a:lnTo>
                  <a:lnTo>
                    <a:pt x="1027" y="1107"/>
                  </a:lnTo>
                  <a:lnTo>
                    <a:pt x="1026" y="1103"/>
                  </a:lnTo>
                  <a:lnTo>
                    <a:pt x="1026" y="1101"/>
                  </a:lnTo>
                  <a:lnTo>
                    <a:pt x="1026" y="1101"/>
                  </a:lnTo>
                  <a:lnTo>
                    <a:pt x="1022" y="1103"/>
                  </a:lnTo>
                  <a:lnTo>
                    <a:pt x="1020" y="1106"/>
                  </a:lnTo>
                  <a:lnTo>
                    <a:pt x="1017" y="1108"/>
                  </a:lnTo>
                  <a:lnTo>
                    <a:pt x="1015" y="1110"/>
                  </a:lnTo>
                  <a:lnTo>
                    <a:pt x="1015" y="1110"/>
                  </a:lnTo>
                  <a:lnTo>
                    <a:pt x="1012" y="1108"/>
                  </a:lnTo>
                  <a:lnTo>
                    <a:pt x="1012" y="1106"/>
                  </a:lnTo>
                  <a:lnTo>
                    <a:pt x="1011" y="1101"/>
                  </a:lnTo>
                  <a:lnTo>
                    <a:pt x="1011" y="1101"/>
                  </a:lnTo>
                  <a:lnTo>
                    <a:pt x="1012" y="1100"/>
                  </a:lnTo>
                  <a:lnTo>
                    <a:pt x="1013" y="1098"/>
                  </a:lnTo>
                  <a:lnTo>
                    <a:pt x="1015" y="1097"/>
                  </a:lnTo>
                  <a:lnTo>
                    <a:pt x="1016" y="1095"/>
                  </a:lnTo>
                  <a:lnTo>
                    <a:pt x="1016" y="1095"/>
                  </a:lnTo>
                  <a:lnTo>
                    <a:pt x="1016" y="1091"/>
                  </a:lnTo>
                  <a:lnTo>
                    <a:pt x="1020" y="1089"/>
                  </a:lnTo>
                  <a:lnTo>
                    <a:pt x="1020" y="1089"/>
                  </a:lnTo>
                  <a:lnTo>
                    <a:pt x="1022" y="1086"/>
                  </a:lnTo>
                  <a:lnTo>
                    <a:pt x="1022" y="1086"/>
                  </a:lnTo>
                  <a:lnTo>
                    <a:pt x="1023" y="1085"/>
                  </a:lnTo>
                  <a:lnTo>
                    <a:pt x="1023" y="1085"/>
                  </a:lnTo>
                  <a:lnTo>
                    <a:pt x="1028" y="1085"/>
                  </a:lnTo>
                  <a:lnTo>
                    <a:pt x="1031" y="1084"/>
                  </a:lnTo>
                  <a:lnTo>
                    <a:pt x="1038" y="1079"/>
                  </a:lnTo>
                  <a:lnTo>
                    <a:pt x="1038" y="1079"/>
                  </a:lnTo>
                  <a:lnTo>
                    <a:pt x="1039" y="1084"/>
                  </a:lnTo>
                  <a:lnTo>
                    <a:pt x="1041" y="1085"/>
                  </a:lnTo>
                  <a:lnTo>
                    <a:pt x="1043" y="1085"/>
                  </a:lnTo>
                  <a:lnTo>
                    <a:pt x="1043" y="1085"/>
                  </a:lnTo>
                  <a:lnTo>
                    <a:pt x="1046" y="1085"/>
                  </a:lnTo>
                  <a:lnTo>
                    <a:pt x="1047" y="1084"/>
                  </a:lnTo>
                  <a:lnTo>
                    <a:pt x="1051" y="1080"/>
                  </a:lnTo>
                  <a:lnTo>
                    <a:pt x="1052" y="1075"/>
                  </a:lnTo>
                  <a:lnTo>
                    <a:pt x="1053" y="1070"/>
                  </a:lnTo>
                  <a:lnTo>
                    <a:pt x="1053" y="1070"/>
                  </a:lnTo>
                  <a:lnTo>
                    <a:pt x="1052" y="1066"/>
                  </a:lnTo>
                  <a:lnTo>
                    <a:pt x="1049" y="1064"/>
                  </a:lnTo>
                  <a:lnTo>
                    <a:pt x="1047" y="1061"/>
                  </a:lnTo>
                  <a:lnTo>
                    <a:pt x="1046" y="1059"/>
                  </a:lnTo>
                  <a:lnTo>
                    <a:pt x="1046" y="1059"/>
                  </a:lnTo>
                  <a:lnTo>
                    <a:pt x="1047" y="1053"/>
                  </a:lnTo>
                  <a:lnTo>
                    <a:pt x="1049" y="1051"/>
                  </a:lnTo>
                  <a:lnTo>
                    <a:pt x="1052" y="1050"/>
                  </a:lnTo>
                  <a:lnTo>
                    <a:pt x="1052" y="1050"/>
                  </a:lnTo>
                  <a:lnTo>
                    <a:pt x="1054" y="1051"/>
                  </a:lnTo>
                  <a:lnTo>
                    <a:pt x="1057" y="1053"/>
                  </a:lnTo>
                  <a:lnTo>
                    <a:pt x="1059" y="1059"/>
                  </a:lnTo>
                  <a:lnTo>
                    <a:pt x="1062" y="1065"/>
                  </a:lnTo>
                  <a:lnTo>
                    <a:pt x="1064" y="1068"/>
                  </a:lnTo>
                  <a:lnTo>
                    <a:pt x="1068" y="1068"/>
                  </a:lnTo>
                  <a:lnTo>
                    <a:pt x="1068" y="1068"/>
                  </a:lnTo>
                  <a:lnTo>
                    <a:pt x="1070" y="1066"/>
                  </a:lnTo>
                  <a:lnTo>
                    <a:pt x="1073" y="1064"/>
                  </a:lnTo>
                  <a:lnTo>
                    <a:pt x="1075" y="1061"/>
                  </a:lnTo>
                  <a:lnTo>
                    <a:pt x="1079" y="1059"/>
                  </a:lnTo>
                  <a:lnTo>
                    <a:pt x="1079" y="1059"/>
                  </a:lnTo>
                  <a:lnTo>
                    <a:pt x="1083" y="1058"/>
                  </a:lnTo>
                  <a:lnTo>
                    <a:pt x="1088" y="1056"/>
                  </a:lnTo>
                  <a:lnTo>
                    <a:pt x="1091" y="1055"/>
                  </a:lnTo>
                  <a:lnTo>
                    <a:pt x="1091" y="1054"/>
                  </a:lnTo>
                  <a:lnTo>
                    <a:pt x="1093" y="1053"/>
                  </a:lnTo>
                  <a:lnTo>
                    <a:pt x="1093" y="1053"/>
                  </a:lnTo>
                  <a:lnTo>
                    <a:pt x="1091" y="1051"/>
                  </a:lnTo>
                  <a:lnTo>
                    <a:pt x="1090" y="1050"/>
                  </a:lnTo>
                  <a:lnTo>
                    <a:pt x="1085" y="1049"/>
                  </a:lnTo>
                  <a:lnTo>
                    <a:pt x="1085" y="1049"/>
                  </a:lnTo>
                  <a:lnTo>
                    <a:pt x="1081" y="1047"/>
                  </a:lnTo>
                  <a:lnTo>
                    <a:pt x="1079" y="1044"/>
                  </a:lnTo>
                  <a:lnTo>
                    <a:pt x="1078" y="1040"/>
                  </a:lnTo>
                  <a:lnTo>
                    <a:pt x="1077" y="1035"/>
                  </a:lnTo>
                  <a:lnTo>
                    <a:pt x="1077" y="1035"/>
                  </a:lnTo>
                  <a:lnTo>
                    <a:pt x="1072" y="1030"/>
                  </a:lnTo>
                  <a:lnTo>
                    <a:pt x="1069" y="1028"/>
                  </a:lnTo>
                  <a:lnTo>
                    <a:pt x="1068" y="1024"/>
                  </a:lnTo>
                  <a:lnTo>
                    <a:pt x="1068" y="1024"/>
                  </a:lnTo>
                  <a:lnTo>
                    <a:pt x="1069" y="1021"/>
                  </a:lnTo>
                  <a:lnTo>
                    <a:pt x="1070" y="1019"/>
                  </a:lnTo>
                  <a:lnTo>
                    <a:pt x="1072" y="1019"/>
                  </a:lnTo>
                  <a:lnTo>
                    <a:pt x="1072" y="1019"/>
                  </a:lnTo>
                  <a:lnTo>
                    <a:pt x="1074" y="1019"/>
                  </a:lnTo>
                  <a:lnTo>
                    <a:pt x="1077" y="1022"/>
                  </a:lnTo>
                  <a:lnTo>
                    <a:pt x="1079" y="1024"/>
                  </a:lnTo>
                  <a:lnTo>
                    <a:pt x="1079" y="1027"/>
                  </a:lnTo>
                  <a:lnTo>
                    <a:pt x="1079" y="1027"/>
                  </a:lnTo>
                  <a:lnTo>
                    <a:pt x="1081" y="1025"/>
                  </a:lnTo>
                  <a:lnTo>
                    <a:pt x="1084" y="1025"/>
                  </a:lnTo>
                  <a:lnTo>
                    <a:pt x="1084" y="1025"/>
                  </a:lnTo>
                  <a:lnTo>
                    <a:pt x="1088" y="1027"/>
                  </a:lnTo>
                  <a:lnTo>
                    <a:pt x="1089" y="1028"/>
                  </a:lnTo>
                  <a:lnTo>
                    <a:pt x="1089" y="1029"/>
                  </a:lnTo>
                  <a:lnTo>
                    <a:pt x="1089" y="1029"/>
                  </a:lnTo>
                  <a:lnTo>
                    <a:pt x="1088" y="1033"/>
                  </a:lnTo>
                  <a:lnTo>
                    <a:pt x="1085" y="1035"/>
                  </a:lnTo>
                  <a:lnTo>
                    <a:pt x="1085" y="1035"/>
                  </a:lnTo>
                  <a:lnTo>
                    <a:pt x="1088" y="1037"/>
                  </a:lnTo>
                  <a:lnTo>
                    <a:pt x="1091" y="1037"/>
                  </a:lnTo>
                  <a:lnTo>
                    <a:pt x="1094" y="1035"/>
                  </a:lnTo>
                  <a:lnTo>
                    <a:pt x="1096" y="1034"/>
                  </a:lnTo>
                  <a:lnTo>
                    <a:pt x="1101" y="1029"/>
                  </a:lnTo>
                  <a:lnTo>
                    <a:pt x="1102" y="1027"/>
                  </a:lnTo>
                  <a:lnTo>
                    <a:pt x="1102" y="1023"/>
                  </a:lnTo>
                  <a:lnTo>
                    <a:pt x="1107" y="1023"/>
                  </a:lnTo>
                  <a:lnTo>
                    <a:pt x="1107" y="1023"/>
                  </a:lnTo>
                  <a:lnTo>
                    <a:pt x="1114" y="1023"/>
                  </a:lnTo>
                  <a:lnTo>
                    <a:pt x="1120" y="1022"/>
                  </a:lnTo>
                  <a:lnTo>
                    <a:pt x="1130" y="1017"/>
                  </a:lnTo>
                  <a:lnTo>
                    <a:pt x="1140" y="1012"/>
                  </a:lnTo>
                  <a:lnTo>
                    <a:pt x="1144" y="1011"/>
                  </a:lnTo>
                  <a:lnTo>
                    <a:pt x="1151" y="1011"/>
                  </a:lnTo>
                  <a:lnTo>
                    <a:pt x="1151" y="1011"/>
                  </a:lnTo>
                  <a:lnTo>
                    <a:pt x="1153" y="1012"/>
                  </a:lnTo>
                  <a:lnTo>
                    <a:pt x="1156" y="1014"/>
                  </a:lnTo>
                  <a:lnTo>
                    <a:pt x="1156" y="1014"/>
                  </a:lnTo>
                  <a:lnTo>
                    <a:pt x="1144" y="1019"/>
                  </a:lnTo>
                  <a:lnTo>
                    <a:pt x="1133" y="1025"/>
                  </a:lnTo>
                  <a:lnTo>
                    <a:pt x="1125" y="1032"/>
                  </a:lnTo>
                  <a:lnTo>
                    <a:pt x="1116" y="1039"/>
                  </a:lnTo>
                  <a:lnTo>
                    <a:pt x="1116" y="1039"/>
                  </a:lnTo>
                  <a:lnTo>
                    <a:pt x="1142" y="1027"/>
                  </a:lnTo>
                  <a:lnTo>
                    <a:pt x="1153" y="1019"/>
                  </a:lnTo>
                  <a:lnTo>
                    <a:pt x="1165" y="1011"/>
                  </a:lnTo>
                  <a:lnTo>
                    <a:pt x="1165" y="1011"/>
                  </a:lnTo>
                  <a:lnTo>
                    <a:pt x="1170" y="1008"/>
                  </a:lnTo>
                  <a:lnTo>
                    <a:pt x="1175" y="1006"/>
                  </a:lnTo>
                  <a:lnTo>
                    <a:pt x="1175" y="1006"/>
                  </a:lnTo>
                  <a:lnTo>
                    <a:pt x="1182" y="1002"/>
                  </a:lnTo>
                  <a:lnTo>
                    <a:pt x="1186" y="1000"/>
                  </a:lnTo>
                  <a:lnTo>
                    <a:pt x="1191" y="997"/>
                  </a:lnTo>
                  <a:lnTo>
                    <a:pt x="1196" y="993"/>
                  </a:lnTo>
                  <a:lnTo>
                    <a:pt x="1196" y="993"/>
                  </a:lnTo>
                  <a:lnTo>
                    <a:pt x="1203" y="987"/>
                  </a:lnTo>
                  <a:lnTo>
                    <a:pt x="1210" y="980"/>
                  </a:lnTo>
                  <a:lnTo>
                    <a:pt x="1210" y="980"/>
                  </a:lnTo>
                  <a:lnTo>
                    <a:pt x="1214" y="976"/>
                  </a:lnTo>
                  <a:lnTo>
                    <a:pt x="1217" y="972"/>
                  </a:lnTo>
                  <a:lnTo>
                    <a:pt x="1217" y="972"/>
                  </a:lnTo>
                  <a:lnTo>
                    <a:pt x="1214" y="970"/>
                  </a:lnTo>
                  <a:lnTo>
                    <a:pt x="1212" y="967"/>
                  </a:lnTo>
                  <a:lnTo>
                    <a:pt x="1212" y="966"/>
                  </a:lnTo>
                  <a:lnTo>
                    <a:pt x="1212" y="966"/>
                  </a:lnTo>
                  <a:lnTo>
                    <a:pt x="1212" y="962"/>
                  </a:lnTo>
                  <a:lnTo>
                    <a:pt x="1216" y="961"/>
                  </a:lnTo>
                  <a:lnTo>
                    <a:pt x="1224" y="959"/>
                  </a:lnTo>
                  <a:lnTo>
                    <a:pt x="1224" y="959"/>
                  </a:lnTo>
                  <a:lnTo>
                    <a:pt x="1221" y="955"/>
                  </a:lnTo>
                  <a:lnTo>
                    <a:pt x="1220" y="954"/>
                  </a:lnTo>
                  <a:lnTo>
                    <a:pt x="1220" y="953"/>
                  </a:lnTo>
                  <a:lnTo>
                    <a:pt x="1220" y="953"/>
                  </a:lnTo>
                  <a:lnTo>
                    <a:pt x="1220" y="951"/>
                  </a:lnTo>
                  <a:lnTo>
                    <a:pt x="1221" y="949"/>
                  </a:lnTo>
                  <a:lnTo>
                    <a:pt x="1221" y="949"/>
                  </a:lnTo>
                  <a:lnTo>
                    <a:pt x="1225" y="950"/>
                  </a:lnTo>
                  <a:lnTo>
                    <a:pt x="1228" y="951"/>
                  </a:lnTo>
                  <a:lnTo>
                    <a:pt x="1228" y="951"/>
                  </a:lnTo>
                  <a:lnTo>
                    <a:pt x="1233" y="950"/>
                  </a:lnTo>
                  <a:lnTo>
                    <a:pt x="1233" y="950"/>
                  </a:lnTo>
                  <a:lnTo>
                    <a:pt x="1238" y="949"/>
                  </a:lnTo>
                  <a:lnTo>
                    <a:pt x="1241" y="948"/>
                  </a:lnTo>
                  <a:lnTo>
                    <a:pt x="1243" y="945"/>
                  </a:lnTo>
                  <a:lnTo>
                    <a:pt x="1246" y="943"/>
                  </a:lnTo>
                  <a:lnTo>
                    <a:pt x="1251" y="937"/>
                  </a:lnTo>
                  <a:lnTo>
                    <a:pt x="1253" y="934"/>
                  </a:lnTo>
                  <a:lnTo>
                    <a:pt x="1258" y="932"/>
                  </a:lnTo>
                  <a:lnTo>
                    <a:pt x="1258" y="932"/>
                  </a:lnTo>
                  <a:lnTo>
                    <a:pt x="1253" y="928"/>
                  </a:lnTo>
                  <a:lnTo>
                    <a:pt x="1247" y="925"/>
                  </a:lnTo>
                  <a:lnTo>
                    <a:pt x="1242" y="923"/>
                  </a:lnTo>
                  <a:lnTo>
                    <a:pt x="1241" y="922"/>
                  </a:lnTo>
                  <a:lnTo>
                    <a:pt x="1241" y="918"/>
                  </a:lnTo>
                  <a:lnTo>
                    <a:pt x="1241" y="918"/>
                  </a:lnTo>
                  <a:lnTo>
                    <a:pt x="1241" y="917"/>
                  </a:lnTo>
                  <a:lnTo>
                    <a:pt x="1242" y="914"/>
                  </a:lnTo>
                  <a:lnTo>
                    <a:pt x="1245" y="912"/>
                  </a:lnTo>
                  <a:lnTo>
                    <a:pt x="1237" y="911"/>
                  </a:lnTo>
                  <a:lnTo>
                    <a:pt x="1237" y="911"/>
                  </a:lnTo>
                  <a:lnTo>
                    <a:pt x="1236" y="912"/>
                  </a:lnTo>
                  <a:lnTo>
                    <a:pt x="1233" y="912"/>
                  </a:lnTo>
                  <a:lnTo>
                    <a:pt x="1233" y="912"/>
                  </a:lnTo>
                  <a:lnTo>
                    <a:pt x="1231" y="912"/>
                  </a:lnTo>
                  <a:lnTo>
                    <a:pt x="1228" y="909"/>
                  </a:lnTo>
                  <a:lnTo>
                    <a:pt x="1228" y="909"/>
                  </a:lnTo>
                  <a:lnTo>
                    <a:pt x="1235" y="904"/>
                  </a:lnTo>
                  <a:lnTo>
                    <a:pt x="1237" y="903"/>
                  </a:lnTo>
                  <a:lnTo>
                    <a:pt x="1240" y="901"/>
                  </a:lnTo>
                  <a:lnTo>
                    <a:pt x="1235" y="897"/>
                  </a:lnTo>
                  <a:lnTo>
                    <a:pt x="1235" y="897"/>
                  </a:lnTo>
                  <a:lnTo>
                    <a:pt x="1238" y="892"/>
                  </a:lnTo>
                  <a:lnTo>
                    <a:pt x="1238" y="892"/>
                  </a:lnTo>
                  <a:lnTo>
                    <a:pt x="1235" y="890"/>
                  </a:lnTo>
                  <a:lnTo>
                    <a:pt x="1232" y="887"/>
                  </a:lnTo>
                  <a:lnTo>
                    <a:pt x="1225" y="883"/>
                  </a:lnTo>
                  <a:lnTo>
                    <a:pt x="1225" y="883"/>
                  </a:lnTo>
                  <a:lnTo>
                    <a:pt x="1228" y="880"/>
                  </a:lnTo>
                  <a:lnTo>
                    <a:pt x="1231" y="878"/>
                  </a:lnTo>
                  <a:lnTo>
                    <a:pt x="1233" y="878"/>
                  </a:lnTo>
                  <a:lnTo>
                    <a:pt x="1233" y="878"/>
                  </a:lnTo>
                  <a:lnTo>
                    <a:pt x="1236" y="878"/>
                  </a:lnTo>
                  <a:lnTo>
                    <a:pt x="1237" y="880"/>
                  </a:lnTo>
                  <a:lnTo>
                    <a:pt x="1241" y="883"/>
                  </a:lnTo>
                  <a:lnTo>
                    <a:pt x="1245" y="886"/>
                  </a:lnTo>
                  <a:lnTo>
                    <a:pt x="1246" y="887"/>
                  </a:lnTo>
                  <a:lnTo>
                    <a:pt x="1248" y="887"/>
                  </a:lnTo>
                  <a:lnTo>
                    <a:pt x="1248" y="887"/>
                  </a:lnTo>
                  <a:lnTo>
                    <a:pt x="1251" y="887"/>
                  </a:lnTo>
                  <a:lnTo>
                    <a:pt x="1253" y="886"/>
                  </a:lnTo>
                  <a:lnTo>
                    <a:pt x="1257" y="881"/>
                  </a:lnTo>
                  <a:lnTo>
                    <a:pt x="1259" y="876"/>
                  </a:lnTo>
                  <a:lnTo>
                    <a:pt x="1262" y="875"/>
                  </a:lnTo>
                  <a:lnTo>
                    <a:pt x="1264" y="874"/>
                  </a:lnTo>
                  <a:lnTo>
                    <a:pt x="1264" y="874"/>
                  </a:lnTo>
                  <a:lnTo>
                    <a:pt x="1267" y="872"/>
                  </a:lnTo>
                  <a:lnTo>
                    <a:pt x="1269" y="870"/>
                  </a:lnTo>
                  <a:lnTo>
                    <a:pt x="1272" y="869"/>
                  </a:lnTo>
                  <a:lnTo>
                    <a:pt x="1275" y="867"/>
                  </a:lnTo>
                  <a:lnTo>
                    <a:pt x="1275" y="867"/>
                  </a:lnTo>
                  <a:lnTo>
                    <a:pt x="1277" y="867"/>
                  </a:lnTo>
                  <a:lnTo>
                    <a:pt x="1278" y="869"/>
                  </a:lnTo>
                  <a:lnTo>
                    <a:pt x="1278" y="872"/>
                  </a:lnTo>
                  <a:lnTo>
                    <a:pt x="1278" y="872"/>
                  </a:lnTo>
                  <a:lnTo>
                    <a:pt x="1277" y="875"/>
                  </a:lnTo>
                  <a:lnTo>
                    <a:pt x="1275" y="877"/>
                  </a:lnTo>
                  <a:lnTo>
                    <a:pt x="1275" y="877"/>
                  </a:lnTo>
                  <a:lnTo>
                    <a:pt x="1277" y="880"/>
                  </a:lnTo>
                  <a:lnTo>
                    <a:pt x="1278" y="882"/>
                  </a:lnTo>
                  <a:lnTo>
                    <a:pt x="1278" y="882"/>
                  </a:lnTo>
                  <a:lnTo>
                    <a:pt x="1277" y="885"/>
                  </a:lnTo>
                  <a:lnTo>
                    <a:pt x="1275" y="886"/>
                  </a:lnTo>
                  <a:lnTo>
                    <a:pt x="1274" y="888"/>
                  </a:lnTo>
                  <a:lnTo>
                    <a:pt x="1273" y="891"/>
                  </a:lnTo>
                  <a:lnTo>
                    <a:pt x="1273" y="891"/>
                  </a:lnTo>
                  <a:lnTo>
                    <a:pt x="1273" y="895"/>
                  </a:lnTo>
                  <a:lnTo>
                    <a:pt x="1274" y="896"/>
                  </a:lnTo>
                  <a:lnTo>
                    <a:pt x="1273" y="897"/>
                  </a:lnTo>
                  <a:lnTo>
                    <a:pt x="1273" y="897"/>
                  </a:lnTo>
                  <a:lnTo>
                    <a:pt x="1272" y="898"/>
                  </a:lnTo>
                  <a:lnTo>
                    <a:pt x="1271" y="899"/>
                  </a:lnTo>
                  <a:lnTo>
                    <a:pt x="1269" y="899"/>
                  </a:lnTo>
                  <a:lnTo>
                    <a:pt x="1268" y="901"/>
                  </a:lnTo>
                  <a:lnTo>
                    <a:pt x="1268" y="901"/>
                  </a:lnTo>
                  <a:lnTo>
                    <a:pt x="1269" y="902"/>
                  </a:lnTo>
                  <a:lnTo>
                    <a:pt x="1271" y="903"/>
                  </a:lnTo>
                  <a:lnTo>
                    <a:pt x="1274" y="904"/>
                  </a:lnTo>
                  <a:lnTo>
                    <a:pt x="1274" y="904"/>
                  </a:lnTo>
                  <a:lnTo>
                    <a:pt x="1277" y="904"/>
                  </a:lnTo>
                  <a:lnTo>
                    <a:pt x="1280" y="902"/>
                  </a:lnTo>
                  <a:lnTo>
                    <a:pt x="1283" y="901"/>
                  </a:lnTo>
                  <a:lnTo>
                    <a:pt x="1285" y="899"/>
                  </a:lnTo>
                  <a:lnTo>
                    <a:pt x="1285" y="899"/>
                  </a:lnTo>
                  <a:lnTo>
                    <a:pt x="1289" y="899"/>
                  </a:lnTo>
                  <a:lnTo>
                    <a:pt x="1290" y="899"/>
                  </a:lnTo>
                  <a:lnTo>
                    <a:pt x="1290" y="901"/>
                  </a:lnTo>
                  <a:lnTo>
                    <a:pt x="1290" y="901"/>
                  </a:lnTo>
                  <a:lnTo>
                    <a:pt x="1292" y="903"/>
                  </a:lnTo>
                  <a:lnTo>
                    <a:pt x="1295" y="906"/>
                  </a:lnTo>
                  <a:lnTo>
                    <a:pt x="1295" y="906"/>
                  </a:lnTo>
                  <a:lnTo>
                    <a:pt x="1289" y="909"/>
                  </a:lnTo>
                  <a:lnTo>
                    <a:pt x="1284" y="914"/>
                  </a:lnTo>
                  <a:lnTo>
                    <a:pt x="1284" y="914"/>
                  </a:lnTo>
                  <a:lnTo>
                    <a:pt x="1279" y="917"/>
                  </a:lnTo>
                  <a:lnTo>
                    <a:pt x="1278" y="918"/>
                  </a:lnTo>
                  <a:lnTo>
                    <a:pt x="1277" y="919"/>
                  </a:lnTo>
                  <a:lnTo>
                    <a:pt x="1277" y="919"/>
                  </a:lnTo>
                  <a:lnTo>
                    <a:pt x="1275" y="923"/>
                  </a:lnTo>
                  <a:lnTo>
                    <a:pt x="1273" y="925"/>
                  </a:lnTo>
                  <a:lnTo>
                    <a:pt x="1273" y="925"/>
                  </a:lnTo>
                  <a:lnTo>
                    <a:pt x="1277" y="927"/>
                  </a:lnTo>
                  <a:lnTo>
                    <a:pt x="1280" y="927"/>
                  </a:lnTo>
                  <a:lnTo>
                    <a:pt x="1283" y="927"/>
                  </a:lnTo>
                  <a:lnTo>
                    <a:pt x="1287" y="924"/>
                  </a:lnTo>
                  <a:lnTo>
                    <a:pt x="1287" y="924"/>
                  </a:lnTo>
                  <a:lnTo>
                    <a:pt x="1288" y="923"/>
                  </a:lnTo>
                  <a:lnTo>
                    <a:pt x="1289" y="920"/>
                  </a:lnTo>
                  <a:lnTo>
                    <a:pt x="1289" y="918"/>
                  </a:lnTo>
                  <a:lnTo>
                    <a:pt x="1290" y="917"/>
                  </a:lnTo>
                  <a:lnTo>
                    <a:pt x="1290" y="917"/>
                  </a:lnTo>
                  <a:lnTo>
                    <a:pt x="1293" y="917"/>
                  </a:lnTo>
                  <a:lnTo>
                    <a:pt x="1295" y="918"/>
                  </a:lnTo>
                  <a:lnTo>
                    <a:pt x="1296" y="918"/>
                  </a:lnTo>
                  <a:lnTo>
                    <a:pt x="1299" y="917"/>
                  </a:lnTo>
                  <a:lnTo>
                    <a:pt x="1299" y="917"/>
                  </a:lnTo>
                  <a:lnTo>
                    <a:pt x="1300" y="916"/>
                  </a:lnTo>
                  <a:lnTo>
                    <a:pt x="1300" y="913"/>
                  </a:lnTo>
                  <a:lnTo>
                    <a:pt x="1301" y="912"/>
                  </a:lnTo>
                  <a:lnTo>
                    <a:pt x="1303" y="909"/>
                  </a:lnTo>
                  <a:lnTo>
                    <a:pt x="1303" y="909"/>
                  </a:lnTo>
                  <a:lnTo>
                    <a:pt x="1306" y="909"/>
                  </a:lnTo>
                  <a:lnTo>
                    <a:pt x="1308" y="909"/>
                  </a:lnTo>
                  <a:lnTo>
                    <a:pt x="1310" y="908"/>
                  </a:lnTo>
                  <a:lnTo>
                    <a:pt x="1310" y="908"/>
                  </a:lnTo>
                  <a:lnTo>
                    <a:pt x="1316" y="902"/>
                  </a:lnTo>
                  <a:lnTo>
                    <a:pt x="1320" y="901"/>
                  </a:lnTo>
                  <a:lnTo>
                    <a:pt x="1324" y="899"/>
                  </a:lnTo>
                  <a:lnTo>
                    <a:pt x="1324" y="899"/>
                  </a:lnTo>
                  <a:lnTo>
                    <a:pt x="1326" y="901"/>
                  </a:lnTo>
                  <a:lnTo>
                    <a:pt x="1329" y="901"/>
                  </a:lnTo>
                  <a:lnTo>
                    <a:pt x="1329" y="901"/>
                  </a:lnTo>
                  <a:lnTo>
                    <a:pt x="1330" y="901"/>
                  </a:lnTo>
                  <a:lnTo>
                    <a:pt x="1330" y="899"/>
                  </a:lnTo>
                  <a:lnTo>
                    <a:pt x="1332" y="896"/>
                  </a:lnTo>
                  <a:lnTo>
                    <a:pt x="1332" y="896"/>
                  </a:lnTo>
                  <a:lnTo>
                    <a:pt x="1338" y="891"/>
                  </a:lnTo>
                  <a:lnTo>
                    <a:pt x="1346" y="887"/>
                  </a:lnTo>
                  <a:lnTo>
                    <a:pt x="1352" y="890"/>
                  </a:lnTo>
                  <a:lnTo>
                    <a:pt x="1352" y="890"/>
                  </a:lnTo>
                  <a:lnTo>
                    <a:pt x="1356" y="887"/>
                  </a:lnTo>
                  <a:lnTo>
                    <a:pt x="1357" y="882"/>
                  </a:lnTo>
                  <a:lnTo>
                    <a:pt x="1359" y="877"/>
                  </a:lnTo>
                  <a:lnTo>
                    <a:pt x="1359" y="877"/>
                  </a:lnTo>
                  <a:lnTo>
                    <a:pt x="1357" y="875"/>
                  </a:lnTo>
                  <a:lnTo>
                    <a:pt x="1356" y="871"/>
                  </a:lnTo>
                  <a:lnTo>
                    <a:pt x="1356" y="871"/>
                  </a:lnTo>
                  <a:lnTo>
                    <a:pt x="1359" y="867"/>
                  </a:lnTo>
                  <a:lnTo>
                    <a:pt x="1362" y="864"/>
                  </a:lnTo>
                  <a:lnTo>
                    <a:pt x="1368" y="856"/>
                  </a:lnTo>
                  <a:lnTo>
                    <a:pt x="1368" y="856"/>
                  </a:lnTo>
                  <a:lnTo>
                    <a:pt x="1372" y="853"/>
                  </a:lnTo>
                  <a:lnTo>
                    <a:pt x="1373" y="849"/>
                  </a:lnTo>
                  <a:lnTo>
                    <a:pt x="1374" y="844"/>
                  </a:lnTo>
                  <a:lnTo>
                    <a:pt x="1377" y="840"/>
                  </a:lnTo>
                  <a:lnTo>
                    <a:pt x="1377" y="840"/>
                  </a:lnTo>
                  <a:lnTo>
                    <a:pt x="1378" y="839"/>
                  </a:lnTo>
                  <a:lnTo>
                    <a:pt x="1380" y="838"/>
                  </a:lnTo>
                  <a:lnTo>
                    <a:pt x="1382" y="836"/>
                  </a:lnTo>
                  <a:lnTo>
                    <a:pt x="1383" y="834"/>
                  </a:lnTo>
                  <a:lnTo>
                    <a:pt x="1383" y="834"/>
                  </a:lnTo>
                  <a:lnTo>
                    <a:pt x="1382" y="832"/>
                  </a:lnTo>
                  <a:lnTo>
                    <a:pt x="1382" y="829"/>
                  </a:lnTo>
                  <a:lnTo>
                    <a:pt x="1382" y="829"/>
                  </a:lnTo>
                  <a:lnTo>
                    <a:pt x="1382" y="827"/>
                  </a:lnTo>
                  <a:lnTo>
                    <a:pt x="1383" y="824"/>
                  </a:lnTo>
                  <a:lnTo>
                    <a:pt x="1383" y="823"/>
                  </a:lnTo>
                  <a:lnTo>
                    <a:pt x="1384" y="820"/>
                  </a:lnTo>
                  <a:lnTo>
                    <a:pt x="1384" y="820"/>
                  </a:lnTo>
                  <a:lnTo>
                    <a:pt x="1383" y="817"/>
                  </a:lnTo>
                  <a:lnTo>
                    <a:pt x="1380" y="814"/>
                  </a:lnTo>
                  <a:lnTo>
                    <a:pt x="1378" y="812"/>
                  </a:lnTo>
                  <a:lnTo>
                    <a:pt x="1378" y="808"/>
                  </a:lnTo>
                  <a:lnTo>
                    <a:pt x="1378" y="808"/>
                  </a:lnTo>
                  <a:lnTo>
                    <a:pt x="1379" y="801"/>
                  </a:lnTo>
                  <a:lnTo>
                    <a:pt x="1382" y="793"/>
                  </a:lnTo>
                  <a:lnTo>
                    <a:pt x="1384" y="787"/>
                  </a:lnTo>
                  <a:lnTo>
                    <a:pt x="1385" y="778"/>
                  </a:lnTo>
                  <a:lnTo>
                    <a:pt x="1385" y="778"/>
                  </a:lnTo>
                  <a:lnTo>
                    <a:pt x="1385" y="765"/>
                  </a:lnTo>
                  <a:lnTo>
                    <a:pt x="1385" y="755"/>
                  </a:lnTo>
                  <a:lnTo>
                    <a:pt x="1385" y="755"/>
                  </a:lnTo>
                  <a:lnTo>
                    <a:pt x="1388" y="744"/>
                  </a:lnTo>
                  <a:lnTo>
                    <a:pt x="1389" y="739"/>
                  </a:lnTo>
                  <a:lnTo>
                    <a:pt x="1393" y="734"/>
                  </a:lnTo>
                  <a:lnTo>
                    <a:pt x="1393" y="734"/>
                  </a:lnTo>
                  <a:lnTo>
                    <a:pt x="1397" y="730"/>
                  </a:lnTo>
                  <a:lnTo>
                    <a:pt x="1399" y="729"/>
                  </a:lnTo>
                  <a:lnTo>
                    <a:pt x="1399" y="726"/>
                  </a:lnTo>
                  <a:lnTo>
                    <a:pt x="1399" y="726"/>
                  </a:lnTo>
                  <a:lnTo>
                    <a:pt x="1399" y="723"/>
                  </a:lnTo>
                  <a:lnTo>
                    <a:pt x="1397" y="722"/>
                  </a:lnTo>
                  <a:lnTo>
                    <a:pt x="1390" y="718"/>
                  </a:lnTo>
                  <a:lnTo>
                    <a:pt x="1390" y="718"/>
                  </a:lnTo>
                  <a:lnTo>
                    <a:pt x="1392" y="714"/>
                  </a:lnTo>
                  <a:lnTo>
                    <a:pt x="1393" y="710"/>
                  </a:lnTo>
                  <a:lnTo>
                    <a:pt x="1393" y="710"/>
                  </a:lnTo>
                  <a:lnTo>
                    <a:pt x="1392" y="708"/>
                  </a:lnTo>
                  <a:lnTo>
                    <a:pt x="1390" y="707"/>
                  </a:lnTo>
                  <a:lnTo>
                    <a:pt x="1388" y="704"/>
                  </a:lnTo>
                  <a:lnTo>
                    <a:pt x="1388" y="702"/>
                  </a:lnTo>
                  <a:lnTo>
                    <a:pt x="1388" y="702"/>
                  </a:lnTo>
                  <a:lnTo>
                    <a:pt x="1388" y="701"/>
                  </a:lnTo>
                  <a:lnTo>
                    <a:pt x="1389" y="698"/>
                  </a:lnTo>
                  <a:lnTo>
                    <a:pt x="1390" y="696"/>
                  </a:lnTo>
                  <a:lnTo>
                    <a:pt x="1390" y="693"/>
                  </a:lnTo>
                  <a:lnTo>
                    <a:pt x="1390" y="693"/>
                  </a:lnTo>
                  <a:lnTo>
                    <a:pt x="1389" y="691"/>
                  </a:lnTo>
                  <a:lnTo>
                    <a:pt x="1388" y="688"/>
                  </a:lnTo>
                  <a:lnTo>
                    <a:pt x="1388" y="688"/>
                  </a:lnTo>
                  <a:lnTo>
                    <a:pt x="1382" y="686"/>
                  </a:lnTo>
                  <a:lnTo>
                    <a:pt x="1377" y="681"/>
                  </a:lnTo>
                  <a:lnTo>
                    <a:pt x="1373" y="676"/>
                  </a:lnTo>
                  <a:lnTo>
                    <a:pt x="1369" y="668"/>
                  </a:lnTo>
                  <a:lnTo>
                    <a:pt x="1373" y="662"/>
                  </a:lnTo>
                  <a:lnTo>
                    <a:pt x="1373" y="662"/>
                  </a:lnTo>
                  <a:lnTo>
                    <a:pt x="1367" y="660"/>
                  </a:lnTo>
                  <a:lnTo>
                    <a:pt x="1367" y="660"/>
                  </a:lnTo>
                  <a:lnTo>
                    <a:pt x="1368" y="656"/>
                  </a:lnTo>
                  <a:lnTo>
                    <a:pt x="1369" y="654"/>
                  </a:lnTo>
                  <a:lnTo>
                    <a:pt x="1369" y="654"/>
                  </a:lnTo>
                  <a:lnTo>
                    <a:pt x="1368" y="651"/>
                  </a:lnTo>
                  <a:lnTo>
                    <a:pt x="1366" y="650"/>
                  </a:lnTo>
                  <a:lnTo>
                    <a:pt x="1361" y="650"/>
                  </a:lnTo>
                  <a:lnTo>
                    <a:pt x="1361" y="650"/>
                  </a:lnTo>
                  <a:lnTo>
                    <a:pt x="1361" y="636"/>
                  </a:lnTo>
                  <a:lnTo>
                    <a:pt x="1361" y="636"/>
                  </a:lnTo>
                  <a:lnTo>
                    <a:pt x="1361" y="634"/>
                  </a:lnTo>
                  <a:lnTo>
                    <a:pt x="1359" y="631"/>
                  </a:lnTo>
                  <a:lnTo>
                    <a:pt x="1356" y="626"/>
                  </a:lnTo>
                  <a:lnTo>
                    <a:pt x="1353" y="621"/>
                  </a:lnTo>
                  <a:lnTo>
                    <a:pt x="1352" y="619"/>
                  </a:lnTo>
                  <a:lnTo>
                    <a:pt x="1352" y="615"/>
                  </a:lnTo>
                  <a:lnTo>
                    <a:pt x="1352" y="615"/>
                  </a:lnTo>
                  <a:lnTo>
                    <a:pt x="1353" y="613"/>
                  </a:lnTo>
                  <a:lnTo>
                    <a:pt x="1353" y="610"/>
                  </a:lnTo>
                  <a:lnTo>
                    <a:pt x="1353" y="610"/>
                  </a:lnTo>
                  <a:lnTo>
                    <a:pt x="1353" y="607"/>
                  </a:lnTo>
                  <a:lnTo>
                    <a:pt x="1351" y="604"/>
                  </a:lnTo>
                  <a:lnTo>
                    <a:pt x="1345" y="600"/>
                  </a:lnTo>
                  <a:lnTo>
                    <a:pt x="1345" y="600"/>
                  </a:lnTo>
                  <a:lnTo>
                    <a:pt x="1337" y="598"/>
                  </a:lnTo>
                  <a:lnTo>
                    <a:pt x="1335" y="597"/>
                  </a:lnTo>
                  <a:lnTo>
                    <a:pt x="1335" y="596"/>
                  </a:lnTo>
                  <a:lnTo>
                    <a:pt x="1335" y="594"/>
                  </a:lnTo>
                  <a:lnTo>
                    <a:pt x="1332" y="468"/>
                  </a:lnTo>
                  <a:lnTo>
                    <a:pt x="1330" y="394"/>
                  </a:lnTo>
                  <a:lnTo>
                    <a:pt x="1330" y="394"/>
                  </a:lnTo>
                  <a:lnTo>
                    <a:pt x="1317" y="399"/>
                  </a:lnTo>
                  <a:lnTo>
                    <a:pt x="1310" y="400"/>
                  </a:lnTo>
                  <a:lnTo>
                    <a:pt x="1304" y="402"/>
                  </a:lnTo>
                  <a:lnTo>
                    <a:pt x="1304" y="402"/>
                  </a:lnTo>
                  <a:lnTo>
                    <a:pt x="1301" y="402"/>
                  </a:lnTo>
                  <a:lnTo>
                    <a:pt x="1299" y="400"/>
                  </a:lnTo>
                  <a:lnTo>
                    <a:pt x="1295" y="397"/>
                  </a:lnTo>
                  <a:lnTo>
                    <a:pt x="1289" y="387"/>
                  </a:lnTo>
                  <a:lnTo>
                    <a:pt x="1289" y="387"/>
                  </a:lnTo>
                  <a:lnTo>
                    <a:pt x="1282" y="384"/>
                  </a:lnTo>
                  <a:lnTo>
                    <a:pt x="1275" y="382"/>
                  </a:lnTo>
                  <a:lnTo>
                    <a:pt x="1262" y="376"/>
                  </a:lnTo>
                  <a:lnTo>
                    <a:pt x="1262" y="376"/>
                  </a:lnTo>
                  <a:lnTo>
                    <a:pt x="1258" y="374"/>
                  </a:lnTo>
                  <a:lnTo>
                    <a:pt x="1254" y="374"/>
                  </a:lnTo>
                  <a:lnTo>
                    <a:pt x="1251" y="373"/>
                  </a:lnTo>
                  <a:lnTo>
                    <a:pt x="1248" y="372"/>
                  </a:lnTo>
                  <a:lnTo>
                    <a:pt x="1248" y="372"/>
                  </a:lnTo>
                  <a:lnTo>
                    <a:pt x="1245" y="368"/>
                  </a:lnTo>
                  <a:lnTo>
                    <a:pt x="1241" y="366"/>
                  </a:lnTo>
                  <a:lnTo>
                    <a:pt x="1236" y="364"/>
                  </a:lnTo>
                  <a:lnTo>
                    <a:pt x="1232" y="361"/>
                  </a:lnTo>
                  <a:lnTo>
                    <a:pt x="1232" y="361"/>
                  </a:lnTo>
                  <a:lnTo>
                    <a:pt x="1225" y="353"/>
                  </a:lnTo>
                  <a:lnTo>
                    <a:pt x="1221" y="351"/>
                  </a:lnTo>
                  <a:lnTo>
                    <a:pt x="1216" y="350"/>
                  </a:lnTo>
                  <a:lnTo>
                    <a:pt x="1216" y="350"/>
                  </a:lnTo>
                  <a:lnTo>
                    <a:pt x="1214" y="351"/>
                  </a:lnTo>
                  <a:lnTo>
                    <a:pt x="1212" y="351"/>
                  </a:lnTo>
                  <a:lnTo>
                    <a:pt x="1211" y="355"/>
                  </a:lnTo>
                  <a:lnTo>
                    <a:pt x="1209" y="358"/>
                  </a:lnTo>
                  <a:lnTo>
                    <a:pt x="1207" y="358"/>
                  </a:lnTo>
                  <a:lnTo>
                    <a:pt x="1206" y="360"/>
                  </a:lnTo>
                  <a:lnTo>
                    <a:pt x="1206" y="360"/>
                  </a:lnTo>
                  <a:lnTo>
                    <a:pt x="1201" y="358"/>
                  </a:lnTo>
                  <a:lnTo>
                    <a:pt x="1198" y="357"/>
                  </a:lnTo>
                  <a:lnTo>
                    <a:pt x="1198" y="357"/>
                  </a:lnTo>
                  <a:lnTo>
                    <a:pt x="1194" y="358"/>
                  </a:lnTo>
                  <a:lnTo>
                    <a:pt x="1191" y="360"/>
                  </a:lnTo>
                  <a:lnTo>
                    <a:pt x="1188" y="361"/>
                  </a:lnTo>
                  <a:lnTo>
                    <a:pt x="1184" y="361"/>
                  </a:lnTo>
                  <a:lnTo>
                    <a:pt x="1184" y="361"/>
                  </a:lnTo>
                  <a:lnTo>
                    <a:pt x="1182" y="361"/>
                  </a:lnTo>
                  <a:lnTo>
                    <a:pt x="1179" y="360"/>
                  </a:lnTo>
                  <a:lnTo>
                    <a:pt x="1175" y="356"/>
                  </a:lnTo>
                  <a:lnTo>
                    <a:pt x="1175" y="356"/>
                  </a:lnTo>
                  <a:lnTo>
                    <a:pt x="1172" y="353"/>
                  </a:lnTo>
                  <a:lnTo>
                    <a:pt x="1170" y="352"/>
                  </a:lnTo>
                  <a:lnTo>
                    <a:pt x="1169" y="352"/>
                  </a:lnTo>
                  <a:lnTo>
                    <a:pt x="1169" y="352"/>
                  </a:lnTo>
                  <a:lnTo>
                    <a:pt x="1167" y="352"/>
                  </a:lnTo>
                  <a:lnTo>
                    <a:pt x="1164" y="353"/>
                  </a:lnTo>
                  <a:lnTo>
                    <a:pt x="1161" y="357"/>
                  </a:lnTo>
                  <a:lnTo>
                    <a:pt x="1157" y="361"/>
                  </a:lnTo>
                  <a:lnTo>
                    <a:pt x="1154" y="362"/>
                  </a:lnTo>
                  <a:lnTo>
                    <a:pt x="1152" y="363"/>
                  </a:lnTo>
                  <a:lnTo>
                    <a:pt x="1152" y="363"/>
                  </a:lnTo>
                  <a:lnTo>
                    <a:pt x="1147" y="362"/>
                  </a:lnTo>
                  <a:lnTo>
                    <a:pt x="1142" y="361"/>
                  </a:lnTo>
                  <a:lnTo>
                    <a:pt x="1137" y="358"/>
                  </a:lnTo>
                  <a:lnTo>
                    <a:pt x="1132" y="357"/>
                  </a:lnTo>
                  <a:lnTo>
                    <a:pt x="1132" y="357"/>
                  </a:lnTo>
                  <a:lnTo>
                    <a:pt x="1130" y="358"/>
                  </a:lnTo>
                  <a:lnTo>
                    <a:pt x="1127" y="360"/>
                  </a:lnTo>
                  <a:lnTo>
                    <a:pt x="1122" y="363"/>
                  </a:lnTo>
                  <a:lnTo>
                    <a:pt x="1122" y="363"/>
                  </a:lnTo>
                  <a:lnTo>
                    <a:pt x="1117" y="364"/>
                  </a:lnTo>
                  <a:lnTo>
                    <a:pt x="1114" y="364"/>
                  </a:lnTo>
                  <a:lnTo>
                    <a:pt x="1110" y="366"/>
                  </a:lnTo>
                  <a:lnTo>
                    <a:pt x="1107" y="368"/>
                  </a:lnTo>
                  <a:lnTo>
                    <a:pt x="1107" y="368"/>
                  </a:lnTo>
                  <a:lnTo>
                    <a:pt x="1106" y="372"/>
                  </a:lnTo>
                  <a:lnTo>
                    <a:pt x="1106" y="377"/>
                  </a:lnTo>
                  <a:lnTo>
                    <a:pt x="1105" y="379"/>
                  </a:lnTo>
                  <a:lnTo>
                    <a:pt x="1104" y="381"/>
                  </a:lnTo>
                  <a:lnTo>
                    <a:pt x="1102" y="382"/>
                  </a:lnTo>
                  <a:lnTo>
                    <a:pt x="1102" y="382"/>
                  </a:lnTo>
                  <a:lnTo>
                    <a:pt x="1100" y="381"/>
                  </a:lnTo>
                  <a:lnTo>
                    <a:pt x="1098" y="378"/>
                  </a:lnTo>
                  <a:lnTo>
                    <a:pt x="1095" y="377"/>
                  </a:lnTo>
                  <a:lnTo>
                    <a:pt x="1093" y="376"/>
                  </a:lnTo>
                  <a:lnTo>
                    <a:pt x="1093" y="376"/>
                  </a:lnTo>
                  <a:lnTo>
                    <a:pt x="1090" y="377"/>
                  </a:lnTo>
                  <a:lnTo>
                    <a:pt x="1090" y="377"/>
                  </a:lnTo>
                  <a:lnTo>
                    <a:pt x="1089" y="378"/>
                  </a:lnTo>
                  <a:lnTo>
                    <a:pt x="1086" y="378"/>
                  </a:lnTo>
                  <a:lnTo>
                    <a:pt x="1086" y="378"/>
                  </a:lnTo>
                  <a:lnTo>
                    <a:pt x="1085" y="378"/>
                  </a:lnTo>
                  <a:lnTo>
                    <a:pt x="1083" y="377"/>
                  </a:lnTo>
                  <a:lnTo>
                    <a:pt x="1083" y="377"/>
                  </a:lnTo>
                  <a:lnTo>
                    <a:pt x="1085" y="373"/>
                  </a:lnTo>
                  <a:lnTo>
                    <a:pt x="1088" y="371"/>
                  </a:lnTo>
                  <a:lnTo>
                    <a:pt x="1089" y="367"/>
                  </a:lnTo>
                  <a:lnTo>
                    <a:pt x="1090" y="363"/>
                  </a:lnTo>
                  <a:lnTo>
                    <a:pt x="1090" y="363"/>
                  </a:lnTo>
                  <a:lnTo>
                    <a:pt x="1089" y="361"/>
                  </a:lnTo>
                  <a:lnTo>
                    <a:pt x="1089" y="358"/>
                  </a:lnTo>
                  <a:lnTo>
                    <a:pt x="1089" y="358"/>
                  </a:lnTo>
                  <a:lnTo>
                    <a:pt x="1086" y="362"/>
                  </a:lnTo>
                  <a:lnTo>
                    <a:pt x="1085" y="367"/>
                  </a:lnTo>
                  <a:lnTo>
                    <a:pt x="1080" y="367"/>
                  </a:lnTo>
                  <a:lnTo>
                    <a:pt x="1080" y="367"/>
                  </a:lnTo>
                  <a:lnTo>
                    <a:pt x="1080" y="364"/>
                  </a:lnTo>
                  <a:lnTo>
                    <a:pt x="1079" y="363"/>
                  </a:lnTo>
                  <a:lnTo>
                    <a:pt x="1078" y="361"/>
                  </a:lnTo>
                  <a:lnTo>
                    <a:pt x="1077" y="360"/>
                  </a:lnTo>
                  <a:lnTo>
                    <a:pt x="1077" y="360"/>
                  </a:lnTo>
                  <a:lnTo>
                    <a:pt x="1078" y="357"/>
                  </a:lnTo>
                  <a:lnTo>
                    <a:pt x="1078" y="356"/>
                  </a:lnTo>
                  <a:lnTo>
                    <a:pt x="1079" y="353"/>
                  </a:lnTo>
                  <a:lnTo>
                    <a:pt x="1079" y="352"/>
                  </a:lnTo>
                  <a:lnTo>
                    <a:pt x="1079" y="352"/>
                  </a:lnTo>
                  <a:lnTo>
                    <a:pt x="1079" y="348"/>
                  </a:lnTo>
                  <a:lnTo>
                    <a:pt x="1078" y="346"/>
                  </a:lnTo>
                  <a:lnTo>
                    <a:pt x="1077" y="345"/>
                  </a:lnTo>
                  <a:lnTo>
                    <a:pt x="1074" y="343"/>
                  </a:lnTo>
                  <a:lnTo>
                    <a:pt x="1074" y="343"/>
                  </a:lnTo>
                  <a:lnTo>
                    <a:pt x="1073" y="345"/>
                  </a:lnTo>
                  <a:lnTo>
                    <a:pt x="1072" y="345"/>
                  </a:lnTo>
                  <a:lnTo>
                    <a:pt x="1070" y="348"/>
                  </a:lnTo>
                  <a:lnTo>
                    <a:pt x="1069" y="352"/>
                  </a:lnTo>
                  <a:lnTo>
                    <a:pt x="1067" y="355"/>
                  </a:lnTo>
                  <a:lnTo>
                    <a:pt x="1067" y="355"/>
                  </a:lnTo>
                  <a:lnTo>
                    <a:pt x="1051" y="366"/>
                  </a:lnTo>
                  <a:lnTo>
                    <a:pt x="1051" y="366"/>
                  </a:lnTo>
                  <a:lnTo>
                    <a:pt x="1049" y="361"/>
                  </a:lnTo>
                  <a:lnTo>
                    <a:pt x="1049" y="357"/>
                  </a:lnTo>
                  <a:lnTo>
                    <a:pt x="1049" y="357"/>
                  </a:lnTo>
                  <a:lnTo>
                    <a:pt x="1047" y="356"/>
                  </a:lnTo>
                  <a:lnTo>
                    <a:pt x="1044" y="355"/>
                  </a:lnTo>
                  <a:lnTo>
                    <a:pt x="1037" y="352"/>
                  </a:lnTo>
                  <a:lnTo>
                    <a:pt x="1037" y="352"/>
                  </a:lnTo>
                  <a:lnTo>
                    <a:pt x="1032" y="353"/>
                  </a:lnTo>
                  <a:lnTo>
                    <a:pt x="1032" y="353"/>
                  </a:lnTo>
                  <a:lnTo>
                    <a:pt x="1031" y="357"/>
                  </a:lnTo>
                  <a:lnTo>
                    <a:pt x="1030" y="362"/>
                  </a:lnTo>
                  <a:lnTo>
                    <a:pt x="1030" y="362"/>
                  </a:lnTo>
                  <a:lnTo>
                    <a:pt x="1027" y="360"/>
                  </a:lnTo>
                  <a:lnTo>
                    <a:pt x="1025" y="358"/>
                  </a:lnTo>
                  <a:lnTo>
                    <a:pt x="1025" y="358"/>
                  </a:lnTo>
                  <a:lnTo>
                    <a:pt x="1022" y="358"/>
                  </a:lnTo>
                  <a:lnTo>
                    <a:pt x="1021" y="360"/>
                  </a:lnTo>
                  <a:lnTo>
                    <a:pt x="1018" y="364"/>
                  </a:lnTo>
                  <a:lnTo>
                    <a:pt x="1017" y="368"/>
                  </a:lnTo>
                  <a:lnTo>
                    <a:pt x="1016" y="369"/>
                  </a:lnTo>
                  <a:lnTo>
                    <a:pt x="1013" y="369"/>
                  </a:lnTo>
                  <a:lnTo>
                    <a:pt x="1013" y="369"/>
                  </a:lnTo>
                  <a:lnTo>
                    <a:pt x="1011" y="369"/>
                  </a:lnTo>
                  <a:lnTo>
                    <a:pt x="1009" y="367"/>
                  </a:lnTo>
                  <a:lnTo>
                    <a:pt x="1006" y="366"/>
                  </a:lnTo>
                  <a:lnTo>
                    <a:pt x="1004" y="364"/>
                  </a:lnTo>
                  <a:lnTo>
                    <a:pt x="1004" y="364"/>
                  </a:lnTo>
                  <a:lnTo>
                    <a:pt x="1001" y="366"/>
                  </a:lnTo>
                  <a:lnTo>
                    <a:pt x="1000" y="367"/>
                  </a:lnTo>
                  <a:lnTo>
                    <a:pt x="997" y="369"/>
                  </a:lnTo>
                  <a:lnTo>
                    <a:pt x="996" y="371"/>
                  </a:lnTo>
                  <a:lnTo>
                    <a:pt x="996" y="371"/>
                  </a:lnTo>
                  <a:lnTo>
                    <a:pt x="994" y="369"/>
                  </a:lnTo>
                  <a:lnTo>
                    <a:pt x="991" y="368"/>
                  </a:lnTo>
                  <a:lnTo>
                    <a:pt x="990" y="366"/>
                  </a:lnTo>
                  <a:lnTo>
                    <a:pt x="988" y="363"/>
                  </a:lnTo>
                  <a:lnTo>
                    <a:pt x="988" y="363"/>
                  </a:lnTo>
                  <a:lnTo>
                    <a:pt x="986" y="363"/>
                  </a:lnTo>
                  <a:lnTo>
                    <a:pt x="984" y="363"/>
                  </a:lnTo>
                  <a:lnTo>
                    <a:pt x="981" y="363"/>
                  </a:lnTo>
                  <a:lnTo>
                    <a:pt x="979" y="363"/>
                  </a:lnTo>
                  <a:lnTo>
                    <a:pt x="979" y="363"/>
                  </a:lnTo>
                  <a:lnTo>
                    <a:pt x="978" y="360"/>
                  </a:lnTo>
                  <a:lnTo>
                    <a:pt x="975" y="356"/>
                  </a:lnTo>
                  <a:lnTo>
                    <a:pt x="974" y="353"/>
                  </a:lnTo>
                  <a:lnTo>
                    <a:pt x="970" y="352"/>
                  </a:lnTo>
                  <a:lnTo>
                    <a:pt x="970" y="352"/>
                  </a:lnTo>
                  <a:lnTo>
                    <a:pt x="967" y="353"/>
                  </a:lnTo>
                  <a:lnTo>
                    <a:pt x="963" y="355"/>
                  </a:lnTo>
                  <a:lnTo>
                    <a:pt x="957" y="361"/>
                  </a:lnTo>
                  <a:lnTo>
                    <a:pt x="952" y="366"/>
                  </a:lnTo>
                  <a:lnTo>
                    <a:pt x="948" y="367"/>
                  </a:lnTo>
                  <a:lnTo>
                    <a:pt x="944" y="368"/>
                  </a:lnTo>
                  <a:lnTo>
                    <a:pt x="944" y="368"/>
                  </a:lnTo>
                  <a:lnTo>
                    <a:pt x="936" y="367"/>
                  </a:lnTo>
                  <a:lnTo>
                    <a:pt x="936" y="362"/>
                  </a:lnTo>
                  <a:lnTo>
                    <a:pt x="936" y="362"/>
                  </a:lnTo>
                  <a:lnTo>
                    <a:pt x="939" y="357"/>
                  </a:lnTo>
                  <a:lnTo>
                    <a:pt x="942" y="353"/>
                  </a:lnTo>
                  <a:lnTo>
                    <a:pt x="942" y="353"/>
                  </a:lnTo>
                  <a:lnTo>
                    <a:pt x="938" y="348"/>
                  </a:lnTo>
                  <a:lnTo>
                    <a:pt x="936" y="346"/>
                  </a:lnTo>
                  <a:lnTo>
                    <a:pt x="932" y="346"/>
                  </a:lnTo>
                  <a:lnTo>
                    <a:pt x="932" y="346"/>
                  </a:lnTo>
                  <a:lnTo>
                    <a:pt x="931" y="346"/>
                  </a:lnTo>
                  <a:lnTo>
                    <a:pt x="928" y="347"/>
                  </a:lnTo>
                  <a:lnTo>
                    <a:pt x="921" y="347"/>
                  </a:lnTo>
                  <a:lnTo>
                    <a:pt x="921" y="347"/>
                  </a:lnTo>
                  <a:lnTo>
                    <a:pt x="920" y="342"/>
                  </a:lnTo>
                  <a:lnTo>
                    <a:pt x="918" y="337"/>
                  </a:lnTo>
                  <a:lnTo>
                    <a:pt x="918" y="337"/>
                  </a:lnTo>
                  <a:lnTo>
                    <a:pt x="920" y="335"/>
                  </a:lnTo>
                  <a:lnTo>
                    <a:pt x="922" y="334"/>
                  </a:lnTo>
                  <a:lnTo>
                    <a:pt x="927" y="330"/>
                  </a:lnTo>
                  <a:lnTo>
                    <a:pt x="927" y="330"/>
                  </a:lnTo>
                  <a:lnTo>
                    <a:pt x="923" y="327"/>
                  </a:lnTo>
                  <a:lnTo>
                    <a:pt x="920" y="325"/>
                  </a:lnTo>
                  <a:lnTo>
                    <a:pt x="915" y="325"/>
                  </a:lnTo>
                  <a:lnTo>
                    <a:pt x="908" y="324"/>
                  </a:lnTo>
                  <a:lnTo>
                    <a:pt x="908" y="324"/>
                  </a:lnTo>
                  <a:lnTo>
                    <a:pt x="894" y="325"/>
                  </a:lnTo>
                  <a:lnTo>
                    <a:pt x="894" y="325"/>
                  </a:lnTo>
                  <a:lnTo>
                    <a:pt x="891" y="327"/>
                  </a:lnTo>
                  <a:lnTo>
                    <a:pt x="889" y="331"/>
                  </a:lnTo>
                  <a:lnTo>
                    <a:pt x="887" y="335"/>
                  </a:lnTo>
                  <a:lnTo>
                    <a:pt x="886" y="335"/>
                  </a:lnTo>
                  <a:lnTo>
                    <a:pt x="884" y="336"/>
                  </a:lnTo>
                  <a:lnTo>
                    <a:pt x="884" y="336"/>
                  </a:lnTo>
                  <a:lnTo>
                    <a:pt x="881" y="335"/>
                  </a:lnTo>
                  <a:lnTo>
                    <a:pt x="880" y="334"/>
                  </a:lnTo>
                  <a:lnTo>
                    <a:pt x="876" y="331"/>
                  </a:lnTo>
                  <a:lnTo>
                    <a:pt x="873" y="327"/>
                  </a:lnTo>
                  <a:lnTo>
                    <a:pt x="869" y="325"/>
                  </a:lnTo>
                  <a:lnTo>
                    <a:pt x="849" y="330"/>
                  </a:lnTo>
                  <a:lnTo>
                    <a:pt x="849" y="330"/>
                  </a:lnTo>
                  <a:lnTo>
                    <a:pt x="843" y="325"/>
                  </a:lnTo>
                  <a:lnTo>
                    <a:pt x="838" y="320"/>
                  </a:lnTo>
                  <a:lnTo>
                    <a:pt x="833" y="316"/>
                  </a:lnTo>
                  <a:lnTo>
                    <a:pt x="829" y="315"/>
                  </a:lnTo>
                  <a:lnTo>
                    <a:pt x="826" y="315"/>
                  </a:lnTo>
                  <a:lnTo>
                    <a:pt x="826" y="315"/>
                  </a:lnTo>
                  <a:lnTo>
                    <a:pt x="821" y="316"/>
                  </a:lnTo>
                  <a:lnTo>
                    <a:pt x="818" y="316"/>
                  </a:lnTo>
                  <a:lnTo>
                    <a:pt x="817" y="316"/>
                  </a:lnTo>
                  <a:lnTo>
                    <a:pt x="817" y="316"/>
                  </a:lnTo>
                  <a:lnTo>
                    <a:pt x="816" y="314"/>
                  </a:lnTo>
                  <a:lnTo>
                    <a:pt x="815" y="313"/>
                  </a:lnTo>
                  <a:lnTo>
                    <a:pt x="815" y="308"/>
                  </a:lnTo>
                  <a:lnTo>
                    <a:pt x="815" y="308"/>
                  </a:lnTo>
                  <a:lnTo>
                    <a:pt x="811" y="303"/>
                  </a:lnTo>
                  <a:lnTo>
                    <a:pt x="807" y="299"/>
                  </a:lnTo>
                  <a:lnTo>
                    <a:pt x="798" y="292"/>
                  </a:lnTo>
                  <a:lnTo>
                    <a:pt x="794" y="292"/>
                  </a:lnTo>
                  <a:lnTo>
                    <a:pt x="794" y="292"/>
                  </a:lnTo>
                  <a:lnTo>
                    <a:pt x="792" y="296"/>
                  </a:lnTo>
                  <a:lnTo>
                    <a:pt x="791" y="298"/>
                  </a:lnTo>
                  <a:lnTo>
                    <a:pt x="790" y="299"/>
                  </a:lnTo>
                  <a:lnTo>
                    <a:pt x="790" y="299"/>
                  </a:lnTo>
                  <a:lnTo>
                    <a:pt x="787" y="298"/>
                  </a:lnTo>
                  <a:lnTo>
                    <a:pt x="785" y="298"/>
                  </a:lnTo>
                  <a:lnTo>
                    <a:pt x="782" y="294"/>
                  </a:lnTo>
                  <a:lnTo>
                    <a:pt x="779" y="292"/>
                  </a:lnTo>
                  <a:lnTo>
                    <a:pt x="776" y="290"/>
                  </a:lnTo>
                  <a:lnTo>
                    <a:pt x="775" y="290"/>
                  </a:lnTo>
                  <a:lnTo>
                    <a:pt x="775" y="290"/>
                  </a:lnTo>
                  <a:lnTo>
                    <a:pt x="773" y="290"/>
                  </a:lnTo>
                  <a:lnTo>
                    <a:pt x="771" y="292"/>
                  </a:lnTo>
                  <a:lnTo>
                    <a:pt x="770" y="294"/>
                  </a:lnTo>
                  <a:lnTo>
                    <a:pt x="769" y="298"/>
                  </a:lnTo>
                  <a:lnTo>
                    <a:pt x="768" y="299"/>
                  </a:lnTo>
                  <a:lnTo>
                    <a:pt x="766" y="299"/>
                  </a:lnTo>
                  <a:lnTo>
                    <a:pt x="766" y="299"/>
                  </a:lnTo>
                  <a:lnTo>
                    <a:pt x="764" y="299"/>
                  </a:lnTo>
                  <a:lnTo>
                    <a:pt x="763" y="298"/>
                  </a:lnTo>
                  <a:lnTo>
                    <a:pt x="760" y="295"/>
                  </a:lnTo>
                  <a:lnTo>
                    <a:pt x="760" y="295"/>
                  </a:lnTo>
                  <a:lnTo>
                    <a:pt x="756" y="294"/>
                  </a:lnTo>
                  <a:lnTo>
                    <a:pt x="754" y="294"/>
                  </a:lnTo>
                  <a:lnTo>
                    <a:pt x="752" y="294"/>
                  </a:lnTo>
                  <a:lnTo>
                    <a:pt x="749" y="293"/>
                  </a:lnTo>
                  <a:lnTo>
                    <a:pt x="749" y="293"/>
                  </a:lnTo>
                  <a:lnTo>
                    <a:pt x="747" y="289"/>
                  </a:lnTo>
                  <a:lnTo>
                    <a:pt x="745" y="287"/>
                  </a:lnTo>
                  <a:lnTo>
                    <a:pt x="742" y="280"/>
                  </a:lnTo>
                  <a:lnTo>
                    <a:pt x="742" y="280"/>
                  </a:lnTo>
                  <a:lnTo>
                    <a:pt x="737" y="272"/>
                  </a:lnTo>
                  <a:lnTo>
                    <a:pt x="734" y="268"/>
                  </a:lnTo>
                  <a:lnTo>
                    <a:pt x="729" y="267"/>
                  </a:lnTo>
                  <a:lnTo>
                    <a:pt x="729" y="267"/>
                  </a:lnTo>
                  <a:lnTo>
                    <a:pt x="726" y="268"/>
                  </a:lnTo>
                  <a:lnTo>
                    <a:pt x="722" y="269"/>
                  </a:lnTo>
                  <a:lnTo>
                    <a:pt x="731" y="16"/>
                  </a:lnTo>
                  <a:lnTo>
                    <a:pt x="427" y="0"/>
                  </a:lnTo>
                  <a:lnTo>
                    <a:pt x="389" y="582"/>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79" name="Freeform 74"/>
            <p:cNvSpPr>
              <a:spLocks/>
            </p:cNvSpPr>
            <p:nvPr/>
          </p:nvSpPr>
          <p:spPr bwMode="auto">
            <a:xfrm>
              <a:off x="4852988" y="4913313"/>
              <a:ext cx="71437" cy="123825"/>
            </a:xfrm>
            <a:custGeom>
              <a:avLst/>
              <a:gdLst>
                <a:gd name="T0" fmla="*/ 53 w 53"/>
                <a:gd name="T1" fmla="*/ 94 h 94"/>
                <a:gd name="T2" fmla="*/ 53 w 53"/>
                <a:gd name="T3" fmla="*/ 94 h 94"/>
                <a:gd name="T4" fmla="*/ 47 w 53"/>
                <a:gd name="T5" fmla="*/ 92 h 94"/>
                <a:gd name="T6" fmla="*/ 42 w 53"/>
                <a:gd name="T7" fmla="*/ 87 h 94"/>
                <a:gd name="T8" fmla="*/ 38 w 53"/>
                <a:gd name="T9" fmla="*/ 82 h 94"/>
                <a:gd name="T10" fmla="*/ 34 w 53"/>
                <a:gd name="T11" fmla="*/ 74 h 94"/>
                <a:gd name="T12" fmla="*/ 38 w 53"/>
                <a:gd name="T13" fmla="*/ 68 h 94"/>
                <a:gd name="T14" fmla="*/ 38 w 53"/>
                <a:gd name="T15" fmla="*/ 68 h 94"/>
                <a:gd name="T16" fmla="*/ 32 w 53"/>
                <a:gd name="T17" fmla="*/ 66 h 94"/>
                <a:gd name="T18" fmla="*/ 32 w 53"/>
                <a:gd name="T19" fmla="*/ 66 h 94"/>
                <a:gd name="T20" fmla="*/ 33 w 53"/>
                <a:gd name="T21" fmla="*/ 62 h 94"/>
                <a:gd name="T22" fmla="*/ 34 w 53"/>
                <a:gd name="T23" fmla="*/ 60 h 94"/>
                <a:gd name="T24" fmla="*/ 34 w 53"/>
                <a:gd name="T25" fmla="*/ 60 h 94"/>
                <a:gd name="T26" fmla="*/ 33 w 53"/>
                <a:gd name="T27" fmla="*/ 57 h 94"/>
                <a:gd name="T28" fmla="*/ 31 w 53"/>
                <a:gd name="T29" fmla="*/ 56 h 94"/>
                <a:gd name="T30" fmla="*/ 26 w 53"/>
                <a:gd name="T31" fmla="*/ 56 h 94"/>
                <a:gd name="T32" fmla="*/ 26 w 53"/>
                <a:gd name="T33" fmla="*/ 56 h 94"/>
                <a:gd name="T34" fmla="*/ 26 w 53"/>
                <a:gd name="T35" fmla="*/ 42 h 94"/>
                <a:gd name="T36" fmla="*/ 26 w 53"/>
                <a:gd name="T37" fmla="*/ 42 h 94"/>
                <a:gd name="T38" fmla="*/ 26 w 53"/>
                <a:gd name="T39" fmla="*/ 40 h 94"/>
                <a:gd name="T40" fmla="*/ 24 w 53"/>
                <a:gd name="T41" fmla="*/ 37 h 94"/>
                <a:gd name="T42" fmla="*/ 21 w 53"/>
                <a:gd name="T43" fmla="*/ 32 h 94"/>
                <a:gd name="T44" fmla="*/ 18 w 53"/>
                <a:gd name="T45" fmla="*/ 27 h 94"/>
                <a:gd name="T46" fmla="*/ 17 w 53"/>
                <a:gd name="T47" fmla="*/ 25 h 94"/>
                <a:gd name="T48" fmla="*/ 17 w 53"/>
                <a:gd name="T49" fmla="*/ 21 h 94"/>
                <a:gd name="T50" fmla="*/ 17 w 53"/>
                <a:gd name="T51" fmla="*/ 21 h 94"/>
                <a:gd name="T52" fmla="*/ 18 w 53"/>
                <a:gd name="T53" fmla="*/ 19 h 94"/>
                <a:gd name="T54" fmla="*/ 18 w 53"/>
                <a:gd name="T55" fmla="*/ 16 h 94"/>
                <a:gd name="T56" fmla="*/ 18 w 53"/>
                <a:gd name="T57" fmla="*/ 16 h 94"/>
                <a:gd name="T58" fmla="*/ 18 w 53"/>
                <a:gd name="T59" fmla="*/ 13 h 94"/>
                <a:gd name="T60" fmla="*/ 16 w 53"/>
                <a:gd name="T61" fmla="*/ 10 h 94"/>
                <a:gd name="T62" fmla="*/ 10 w 53"/>
                <a:gd name="T63" fmla="*/ 6 h 94"/>
                <a:gd name="T64" fmla="*/ 10 w 53"/>
                <a:gd name="T65" fmla="*/ 6 h 94"/>
                <a:gd name="T66" fmla="*/ 2 w 53"/>
                <a:gd name="T67" fmla="*/ 4 h 94"/>
                <a:gd name="T68" fmla="*/ 0 w 53"/>
                <a:gd name="T69" fmla="*/ 3 h 94"/>
                <a:gd name="T70" fmla="*/ 0 w 53"/>
                <a:gd name="T71" fmla="*/ 2 h 94"/>
                <a:gd name="T72" fmla="*/ 0 w 53"/>
                <a:gd name="T73" fmla="*/ 0 h 94"/>
                <a:gd name="T74" fmla="*/ 53 w 53"/>
                <a:gd name="T75"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 h="94">
                  <a:moveTo>
                    <a:pt x="53" y="94"/>
                  </a:moveTo>
                  <a:lnTo>
                    <a:pt x="53" y="94"/>
                  </a:lnTo>
                  <a:lnTo>
                    <a:pt x="47" y="92"/>
                  </a:lnTo>
                  <a:lnTo>
                    <a:pt x="42" y="87"/>
                  </a:lnTo>
                  <a:lnTo>
                    <a:pt x="38" y="82"/>
                  </a:lnTo>
                  <a:lnTo>
                    <a:pt x="34" y="74"/>
                  </a:lnTo>
                  <a:lnTo>
                    <a:pt x="38" y="68"/>
                  </a:lnTo>
                  <a:lnTo>
                    <a:pt x="38" y="68"/>
                  </a:lnTo>
                  <a:lnTo>
                    <a:pt x="32" y="66"/>
                  </a:lnTo>
                  <a:lnTo>
                    <a:pt x="32" y="66"/>
                  </a:lnTo>
                  <a:lnTo>
                    <a:pt x="33" y="62"/>
                  </a:lnTo>
                  <a:lnTo>
                    <a:pt x="34" y="60"/>
                  </a:lnTo>
                  <a:lnTo>
                    <a:pt x="34" y="60"/>
                  </a:lnTo>
                  <a:lnTo>
                    <a:pt x="33" y="57"/>
                  </a:lnTo>
                  <a:lnTo>
                    <a:pt x="31" y="56"/>
                  </a:lnTo>
                  <a:lnTo>
                    <a:pt x="26" y="56"/>
                  </a:lnTo>
                  <a:lnTo>
                    <a:pt x="26" y="56"/>
                  </a:lnTo>
                  <a:lnTo>
                    <a:pt x="26" y="42"/>
                  </a:lnTo>
                  <a:lnTo>
                    <a:pt x="26" y="42"/>
                  </a:lnTo>
                  <a:lnTo>
                    <a:pt x="26" y="40"/>
                  </a:lnTo>
                  <a:lnTo>
                    <a:pt x="24" y="37"/>
                  </a:lnTo>
                  <a:lnTo>
                    <a:pt x="21" y="32"/>
                  </a:lnTo>
                  <a:lnTo>
                    <a:pt x="18" y="27"/>
                  </a:lnTo>
                  <a:lnTo>
                    <a:pt x="17" y="25"/>
                  </a:lnTo>
                  <a:lnTo>
                    <a:pt x="17" y="21"/>
                  </a:lnTo>
                  <a:lnTo>
                    <a:pt x="17" y="21"/>
                  </a:lnTo>
                  <a:lnTo>
                    <a:pt x="18" y="19"/>
                  </a:lnTo>
                  <a:lnTo>
                    <a:pt x="18" y="16"/>
                  </a:lnTo>
                  <a:lnTo>
                    <a:pt x="18" y="16"/>
                  </a:lnTo>
                  <a:lnTo>
                    <a:pt x="18" y="13"/>
                  </a:lnTo>
                  <a:lnTo>
                    <a:pt x="16" y="10"/>
                  </a:lnTo>
                  <a:lnTo>
                    <a:pt x="10" y="6"/>
                  </a:lnTo>
                  <a:lnTo>
                    <a:pt x="10" y="6"/>
                  </a:lnTo>
                  <a:lnTo>
                    <a:pt x="2" y="4"/>
                  </a:lnTo>
                  <a:lnTo>
                    <a:pt x="0" y="3"/>
                  </a:lnTo>
                  <a:lnTo>
                    <a:pt x="0" y="2"/>
                  </a:lnTo>
                  <a:lnTo>
                    <a:pt x="0" y="0"/>
                  </a:lnTo>
                  <a:lnTo>
                    <a:pt x="53" y="94"/>
                  </a:lnTo>
                  <a:close/>
                </a:path>
              </a:pathLst>
            </a:custGeom>
            <a:grpFill/>
            <a:ln w="9525">
              <a:solidFill>
                <a:schemeClr val="bg1"/>
              </a:solidFill>
              <a:round/>
              <a:headEnd/>
              <a:tailEnd/>
            </a:ln>
            <a:effectLst/>
          </p:spPr>
          <p:txBody>
            <a:bodyPr/>
            <a:lstStyle/>
            <a:p>
              <a:endParaRPr lang="ja" dirty="0">
                <a:solidFill>
                  <a:prstClr val="black"/>
                </a:solidFill>
              </a:endParaRPr>
            </a:p>
          </p:txBody>
        </p:sp>
        <p:sp>
          <p:nvSpPr>
            <p:cNvPr id="80" name="Freeform 75"/>
            <p:cNvSpPr>
              <a:spLocks/>
            </p:cNvSpPr>
            <p:nvPr/>
          </p:nvSpPr>
          <p:spPr bwMode="auto">
            <a:xfrm>
              <a:off x="4852988" y="4913313"/>
              <a:ext cx="71437" cy="123825"/>
            </a:xfrm>
            <a:custGeom>
              <a:avLst/>
              <a:gdLst>
                <a:gd name="T0" fmla="*/ 53 w 53"/>
                <a:gd name="T1" fmla="*/ 94 h 94"/>
                <a:gd name="T2" fmla="*/ 53 w 53"/>
                <a:gd name="T3" fmla="*/ 94 h 94"/>
                <a:gd name="T4" fmla="*/ 47 w 53"/>
                <a:gd name="T5" fmla="*/ 92 h 94"/>
                <a:gd name="T6" fmla="*/ 42 w 53"/>
                <a:gd name="T7" fmla="*/ 87 h 94"/>
                <a:gd name="T8" fmla="*/ 38 w 53"/>
                <a:gd name="T9" fmla="*/ 82 h 94"/>
                <a:gd name="T10" fmla="*/ 34 w 53"/>
                <a:gd name="T11" fmla="*/ 74 h 94"/>
                <a:gd name="T12" fmla="*/ 38 w 53"/>
                <a:gd name="T13" fmla="*/ 68 h 94"/>
                <a:gd name="T14" fmla="*/ 38 w 53"/>
                <a:gd name="T15" fmla="*/ 68 h 94"/>
                <a:gd name="T16" fmla="*/ 32 w 53"/>
                <a:gd name="T17" fmla="*/ 66 h 94"/>
                <a:gd name="T18" fmla="*/ 32 w 53"/>
                <a:gd name="T19" fmla="*/ 66 h 94"/>
                <a:gd name="T20" fmla="*/ 33 w 53"/>
                <a:gd name="T21" fmla="*/ 62 h 94"/>
                <a:gd name="T22" fmla="*/ 34 w 53"/>
                <a:gd name="T23" fmla="*/ 60 h 94"/>
                <a:gd name="T24" fmla="*/ 34 w 53"/>
                <a:gd name="T25" fmla="*/ 60 h 94"/>
                <a:gd name="T26" fmla="*/ 33 w 53"/>
                <a:gd name="T27" fmla="*/ 57 h 94"/>
                <a:gd name="T28" fmla="*/ 31 w 53"/>
                <a:gd name="T29" fmla="*/ 56 h 94"/>
                <a:gd name="T30" fmla="*/ 26 w 53"/>
                <a:gd name="T31" fmla="*/ 56 h 94"/>
                <a:gd name="T32" fmla="*/ 26 w 53"/>
                <a:gd name="T33" fmla="*/ 56 h 94"/>
                <a:gd name="T34" fmla="*/ 26 w 53"/>
                <a:gd name="T35" fmla="*/ 42 h 94"/>
                <a:gd name="T36" fmla="*/ 26 w 53"/>
                <a:gd name="T37" fmla="*/ 42 h 94"/>
                <a:gd name="T38" fmla="*/ 26 w 53"/>
                <a:gd name="T39" fmla="*/ 40 h 94"/>
                <a:gd name="T40" fmla="*/ 24 w 53"/>
                <a:gd name="T41" fmla="*/ 37 h 94"/>
                <a:gd name="T42" fmla="*/ 21 w 53"/>
                <a:gd name="T43" fmla="*/ 32 h 94"/>
                <a:gd name="T44" fmla="*/ 18 w 53"/>
                <a:gd name="T45" fmla="*/ 27 h 94"/>
                <a:gd name="T46" fmla="*/ 17 w 53"/>
                <a:gd name="T47" fmla="*/ 25 h 94"/>
                <a:gd name="T48" fmla="*/ 17 w 53"/>
                <a:gd name="T49" fmla="*/ 21 h 94"/>
                <a:gd name="T50" fmla="*/ 17 w 53"/>
                <a:gd name="T51" fmla="*/ 21 h 94"/>
                <a:gd name="T52" fmla="*/ 18 w 53"/>
                <a:gd name="T53" fmla="*/ 19 h 94"/>
                <a:gd name="T54" fmla="*/ 18 w 53"/>
                <a:gd name="T55" fmla="*/ 16 h 94"/>
                <a:gd name="T56" fmla="*/ 18 w 53"/>
                <a:gd name="T57" fmla="*/ 16 h 94"/>
                <a:gd name="T58" fmla="*/ 18 w 53"/>
                <a:gd name="T59" fmla="*/ 13 h 94"/>
                <a:gd name="T60" fmla="*/ 16 w 53"/>
                <a:gd name="T61" fmla="*/ 10 h 94"/>
                <a:gd name="T62" fmla="*/ 10 w 53"/>
                <a:gd name="T63" fmla="*/ 6 h 94"/>
                <a:gd name="T64" fmla="*/ 10 w 53"/>
                <a:gd name="T65" fmla="*/ 6 h 94"/>
                <a:gd name="T66" fmla="*/ 2 w 53"/>
                <a:gd name="T67" fmla="*/ 4 h 94"/>
                <a:gd name="T68" fmla="*/ 0 w 53"/>
                <a:gd name="T69" fmla="*/ 3 h 94"/>
                <a:gd name="T70" fmla="*/ 0 w 53"/>
                <a:gd name="T71" fmla="*/ 2 h 94"/>
                <a:gd name="T72" fmla="*/ 0 w 53"/>
                <a:gd name="T7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94">
                  <a:moveTo>
                    <a:pt x="53" y="94"/>
                  </a:moveTo>
                  <a:lnTo>
                    <a:pt x="53" y="94"/>
                  </a:lnTo>
                  <a:lnTo>
                    <a:pt x="47" y="92"/>
                  </a:lnTo>
                  <a:lnTo>
                    <a:pt x="42" y="87"/>
                  </a:lnTo>
                  <a:lnTo>
                    <a:pt x="38" y="82"/>
                  </a:lnTo>
                  <a:lnTo>
                    <a:pt x="34" y="74"/>
                  </a:lnTo>
                  <a:lnTo>
                    <a:pt x="38" y="68"/>
                  </a:lnTo>
                  <a:lnTo>
                    <a:pt x="38" y="68"/>
                  </a:lnTo>
                  <a:lnTo>
                    <a:pt x="32" y="66"/>
                  </a:lnTo>
                  <a:lnTo>
                    <a:pt x="32" y="66"/>
                  </a:lnTo>
                  <a:lnTo>
                    <a:pt x="33" y="62"/>
                  </a:lnTo>
                  <a:lnTo>
                    <a:pt x="34" y="60"/>
                  </a:lnTo>
                  <a:lnTo>
                    <a:pt x="34" y="60"/>
                  </a:lnTo>
                  <a:lnTo>
                    <a:pt x="33" y="57"/>
                  </a:lnTo>
                  <a:lnTo>
                    <a:pt x="31" y="56"/>
                  </a:lnTo>
                  <a:lnTo>
                    <a:pt x="26" y="56"/>
                  </a:lnTo>
                  <a:lnTo>
                    <a:pt x="26" y="56"/>
                  </a:lnTo>
                  <a:lnTo>
                    <a:pt x="26" y="42"/>
                  </a:lnTo>
                  <a:lnTo>
                    <a:pt x="26" y="42"/>
                  </a:lnTo>
                  <a:lnTo>
                    <a:pt x="26" y="40"/>
                  </a:lnTo>
                  <a:lnTo>
                    <a:pt x="24" y="37"/>
                  </a:lnTo>
                  <a:lnTo>
                    <a:pt x="21" y="32"/>
                  </a:lnTo>
                  <a:lnTo>
                    <a:pt x="18" y="27"/>
                  </a:lnTo>
                  <a:lnTo>
                    <a:pt x="17" y="25"/>
                  </a:lnTo>
                  <a:lnTo>
                    <a:pt x="17" y="21"/>
                  </a:lnTo>
                  <a:lnTo>
                    <a:pt x="17" y="21"/>
                  </a:lnTo>
                  <a:lnTo>
                    <a:pt x="18" y="19"/>
                  </a:lnTo>
                  <a:lnTo>
                    <a:pt x="18" y="16"/>
                  </a:lnTo>
                  <a:lnTo>
                    <a:pt x="18" y="16"/>
                  </a:lnTo>
                  <a:lnTo>
                    <a:pt x="18" y="13"/>
                  </a:lnTo>
                  <a:lnTo>
                    <a:pt x="16" y="10"/>
                  </a:lnTo>
                  <a:lnTo>
                    <a:pt x="10" y="6"/>
                  </a:lnTo>
                  <a:lnTo>
                    <a:pt x="10" y="6"/>
                  </a:lnTo>
                  <a:lnTo>
                    <a:pt x="2" y="4"/>
                  </a:lnTo>
                  <a:lnTo>
                    <a:pt x="0" y="3"/>
                  </a:lnTo>
                  <a:lnTo>
                    <a:pt x="0" y="2"/>
                  </a:lnTo>
                  <a:lnTo>
                    <a:pt x="0" y="0"/>
                  </a:lnTo>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81" name="Freeform 76"/>
            <p:cNvSpPr>
              <a:spLocks/>
            </p:cNvSpPr>
            <p:nvPr/>
          </p:nvSpPr>
          <p:spPr bwMode="auto">
            <a:xfrm>
              <a:off x="4848225" y="4727575"/>
              <a:ext cx="741363" cy="658813"/>
            </a:xfrm>
            <a:custGeom>
              <a:avLst/>
              <a:gdLst>
                <a:gd name="T0" fmla="*/ 310 w 556"/>
                <a:gd name="T1" fmla="*/ 31 h 506"/>
                <a:gd name="T2" fmla="*/ 318 w 556"/>
                <a:gd name="T3" fmla="*/ 53 h 506"/>
                <a:gd name="T4" fmla="*/ 323 w 556"/>
                <a:gd name="T5" fmla="*/ 92 h 506"/>
                <a:gd name="T6" fmla="*/ 293 w 556"/>
                <a:gd name="T7" fmla="*/ 150 h 506"/>
                <a:gd name="T8" fmla="*/ 281 w 556"/>
                <a:gd name="T9" fmla="*/ 189 h 506"/>
                <a:gd name="T10" fmla="*/ 278 w 556"/>
                <a:gd name="T11" fmla="*/ 215 h 506"/>
                <a:gd name="T12" fmla="*/ 263 w 556"/>
                <a:gd name="T13" fmla="*/ 231 h 506"/>
                <a:gd name="T14" fmla="*/ 470 w 556"/>
                <a:gd name="T15" fmla="*/ 262 h 506"/>
                <a:gd name="T16" fmla="*/ 477 w 556"/>
                <a:gd name="T17" fmla="*/ 301 h 506"/>
                <a:gd name="T18" fmla="*/ 492 w 556"/>
                <a:gd name="T19" fmla="*/ 338 h 506"/>
                <a:gd name="T20" fmla="*/ 482 w 556"/>
                <a:gd name="T21" fmla="*/ 358 h 506"/>
                <a:gd name="T22" fmla="*/ 450 w 556"/>
                <a:gd name="T23" fmla="*/ 339 h 506"/>
                <a:gd name="T24" fmla="*/ 420 w 556"/>
                <a:gd name="T25" fmla="*/ 341 h 506"/>
                <a:gd name="T26" fmla="*/ 402 w 556"/>
                <a:gd name="T27" fmla="*/ 364 h 506"/>
                <a:gd name="T28" fmla="*/ 441 w 556"/>
                <a:gd name="T29" fmla="*/ 375 h 506"/>
                <a:gd name="T30" fmla="*/ 466 w 556"/>
                <a:gd name="T31" fmla="*/ 368 h 506"/>
                <a:gd name="T32" fmla="*/ 486 w 556"/>
                <a:gd name="T33" fmla="*/ 368 h 506"/>
                <a:gd name="T34" fmla="*/ 483 w 556"/>
                <a:gd name="T35" fmla="*/ 389 h 506"/>
                <a:gd name="T36" fmla="*/ 498 w 556"/>
                <a:gd name="T37" fmla="*/ 389 h 506"/>
                <a:gd name="T38" fmla="*/ 518 w 556"/>
                <a:gd name="T39" fmla="*/ 385 h 506"/>
                <a:gd name="T40" fmla="*/ 530 w 556"/>
                <a:gd name="T41" fmla="*/ 409 h 506"/>
                <a:gd name="T42" fmla="*/ 496 w 556"/>
                <a:gd name="T43" fmla="*/ 420 h 506"/>
                <a:gd name="T44" fmla="*/ 516 w 556"/>
                <a:gd name="T45" fmla="*/ 457 h 506"/>
                <a:gd name="T46" fmla="*/ 535 w 556"/>
                <a:gd name="T47" fmla="*/ 472 h 506"/>
                <a:gd name="T48" fmla="*/ 546 w 556"/>
                <a:gd name="T49" fmla="*/ 494 h 506"/>
                <a:gd name="T50" fmla="*/ 519 w 556"/>
                <a:gd name="T51" fmla="*/ 504 h 506"/>
                <a:gd name="T52" fmla="*/ 509 w 556"/>
                <a:gd name="T53" fmla="*/ 490 h 506"/>
                <a:gd name="T54" fmla="*/ 504 w 556"/>
                <a:gd name="T55" fmla="*/ 480 h 506"/>
                <a:gd name="T56" fmla="*/ 480 w 556"/>
                <a:gd name="T57" fmla="*/ 453 h 506"/>
                <a:gd name="T58" fmla="*/ 456 w 556"/>
                <a:gd name="T59" fmla="*/ 442 h 506"/>
                <a:gd name="T60" fmla="*/ 448 w 556"/>
                <a:gd name="T61" fmla="*/ 447 h 506"/>
                <a:gd name="T62" fmla="*/ 446 w 556"/>
                <a:gd name="T63" fmla="*/ 488 h 506"/>
                <a:gd name="T64" fmla="*/ 425 w 556"/>
                <a:gd name="T65" fmla="*/ 489 h 506"/>
                <a:gd name="T66" fmla="*/ 404 w 556"/>
                <a:gd name="T67" fmla="*/ 468 h 506"/>
                <a:gd name="T68" fmla="*/ 397 w 556"/>
                <a:gd name="T69" fmla="*/ 480 h 506"/>
                <a:gd name="T70" fmla="*/ 391 w 556"/>
                <a:gd name="T71" fmla="*/ 494 h 506"/>
                <a:gd name="T72" fmla="*/ 372 w 556"/>
                <a:gd name="T73" fmla="*/ 499 h 506"/>
                <a:gd name="T74" fmla="*/ 360 w 556"/>
                <a:gd name="T75" fmla="*/ 488 h 506"/>
                <a:gd name="T76" fmla="*/ 334 w 556"/>
                <a:gd name="T77" fmla="*/ 477 h 506"/>
                <a:gd name="T78" fmla="*/ 325 w 556"/>
                <a:gd name="T79" fmla="*/ 467 h 506"/>
                <a:gd name="T80" fmla="*/ 305 w 556"/>
                <a:gd name="T81" fmla="*/ 452 h 506"/>
                <a:gd name="T82" fmla="*/ 277 w 556"/>
                <a:gd name="T83" fmla="*/ 448 h 506"/>
                <a:gd name="T84" fmla="*/ 265 w 556"/>
                <a:gd name="T85" fmla="*/ 422 h 506"/>
                <a:gd name="T86" fmla="*/ 242 w 556"/>
                <a:gd name="T87" fmla="*/ 422 h 506"/>
                <a:gd name="T88" fmla="*/ 217 w 556"/>
                <a:gd name="T89" fmla="*/ 419 h 506"/>
                <a:gd name="T90" fmla="*/ 205 w 556"/>
                <a:gd name="T91" fmla="*/ 442 h 506"/>
                <a:gd name="T92" fmla="*/ 168 w 556"/>
                <a:gd name="T93" fmla="*/ 441 h 506"/>
                <a:gd name="T94" fmla="*/ 121 w 556"/>
                <a:gd name="T95" fmla="*/ 423 h 506"/>
                <a:gd name="T96" fmla="*/ 105 w 556"/>
                <a:gd name="T97" fmla="*/ 421 h 506"/>
                <a:gd name="T98" fmla="*/ 105 w 556"/>
                <a:gd name="T99" fmla="*/ 406 h 506"/>
                <a:gd name="T100" fmla="*/ 94 w 556"/>
                <a:gd name="T101" fmla="*/ 402 h 506"/>
                <a:gd name="T102" fmla="*/ 83 w 556"/>
                <a:gd name="T103" fmla="*/ 422 h 506"/>
                <a:gd name="T104" fmla="*/ 52 w 556"/>
                <a:gd name="T105" fmla="*/ 423 h 506"/>
                <a:gd name="T106" fmla="*/ 27 w 556"/>
                <a:gd name="T107" fmla="*/ 422 h 506"/>
                <a:gd name="T108" fmla="*/ 45 w 556"/>
                <a:gd name="T109" fmla="*/ 385 h 506"/>
                <a:gd name="T110" fmla="*/ 52 w 556"/>
                <a:gd name="T111" fmla="*/ 365 h 506"/>
                <a:gd name="T112" fmla="*/ 53 w 556"/>
                <a:gd name="T113" fmla="*/ 300 h 506"/>
                <a:gd name="T114" fmla="*/ 60 w 556"/>
                <a:gd name="T115" fmla="*/ 259 h 506"/>
                <a:gd name="T116" fmla="*/ 57 w 556"/>
                <a:gd name="T117" fmla="*/ 236 h 506"/>
                <a:gd name="T118" fmla="*/ 50 w 556"/>
                <a:gd name="T119" fmla="*/ 194 h 506"/>
                <a:gd name="T120" fmla="*/ 34 w 556"/>
                <a:gd name="T121" fmla="*/ 173 h 506"/>
                <a:gd name="T122" fmla="*/ 4 w 556"/>
                <a:gd name="T123" fmla="*/ 13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6" h="506">
                  <a:moveTo>
                    <a:pt x="308" y="0"/>
                  </a:moveTo>
                  <a:lnTo>
                    <a:pt x="308" y="0"/>
                  </a:lnTo>
                  <a:lnTo>
                    <a:pt x="310" y="3"/>
                  </a:lnTo>
                  <a:lnTo>
                    <a:pt x="313" y="6"/>
                  </a:lnTo>
                  <a:lnTo>
                    <a:pt x="317" y="8"/>
                  </a:lnTo>
                  <a:lnTo>
                    <a:pt x="317" y="11"/>
                  </a:lnTo>
                  <a:lnTo>
                    <a:pt x="318" y="12"/>
                  </a:lnTo>
                  <a:lnTo>
                    <a:pt x="318" y="12"/>
                  </a:lnTo>
                  <a:lnTo>
                    <a:pt x="317" y="17"/>
                  </a:lnTo>
                  <a:lnTo>
                    <a:pt x="314" y="22"/>
                  </a:lnTo>
                  <a:lnTo>
                    <a:pt x="312" y="26"/>
                  </a:lnTo>
                  <a:lnTo>
                    <a:pt x="310" y="31"/>
                  </a:lnTo>
                  <a:lnTo>
                    <a:pt x="310" y="31"/>
                  </a:lnTo>
                  <a:lnTo>
                    <a:pt x="312" y="34"/>
                  </a:lnTo>
                  <a:lnTo>
                    <a:pt x="314" y="37"/>
                  </a:lnTo>
                  <a:lnTo>
                    <a:pt x="317" y="39"/>
                  </a:lnTo>
                  <a:lnTo>
                    <a:pt x="318" y="43"/>
                  </a:lnTo>
                  <a:lnTo>
                    <a:pt x="318" y="43"/>
                  </a:lnTo>
                  <a:lnTo>
                    <a:pt x="317" y="45"/>
                  </a:lnTo>
                  <a:lnTo>
                    <a:pt x="315" y="48"/>
                  </a:lnTo>
                  <a:lnTo>
                    <a:pt x="315" y="48"/>
                  </a:lnTo>
                  <a:lnTo>
                    <a:pt x="317" y="49"/>
                  </a:lnTo>
                  <a:lnTo>
                    <a:pt x="317" y="50"/>
                  </a:lnTo>
                  <a:lnTo>
                    <a:pt x="318" y="50"/>
                  </a:lnTo>
                  <a:lnTo>
                    <a:pt x="318" y="53"/>
                  </a:lnTo>
                  <a:lnTo>
                    <a:pt x="318" y="53"/>
                  </a:lnTo>
                  <a:lnTo>
                    <a:pt x="318" y="56"/>
                  </a:lnTo>
                  <a:lnTo>
                    <a:pt x="317" y="59"/>
                  </a:lnTo>
                  <a:lnTo>
                    <a:pt x="315" y="63"/>
                  </a:lnTo>
                  <a:lnTo>
                    <a:pt x="315" y="66"/>
                  </a:lnTo>
                  <a:lnTo>
                    <a:pt x="315" y="66"/>
                  </a:lnTo>
                  <a:lnTo>
                    <a:pt x="315" y="73"/>
                  </a:lnTo>
                  <a:lnTo>
                    <a:pt x="319" y="79"/>
                  </a:lnTo>
                  <a:lnTo>
                    <a:pt x="319" y="79"/>
                  </a:lnTo>
                  <a:lnTo>
                    <a:pt x="323" y="80"/>
                  </a:lnTo>
                  <a:lnTo>
                    <a:pt x="324" y="81"/>
                  </a:lnTo>
                  <a:lnTo>
                    <a:pt x="324" y="82"/>
                  </a:lnTo>
                  <a:lnTo>
                    <a:pt x="324" y="82"/>
                  </a:lnTo>
                  <a:lnTo>
                    <a:pt x="323" y="92"/>
                  </a:lnTo>
                  <a:lnTo>
                    <a:pt x="320" y="102"/>
                  </a:lnTo>
                  <a:lnTo>
                    <a:pt x="317" y="111"/>
                  </a:lnTo>
                  <a:lnTo>
                    <a:pt x="314" y="122"/>
                  </a:lnTo>
                  <a:lnTo>
                    <a:pt x="314" y="122"/>
                  </a:lnTo>
                  <a:lnTo>
                    <a:pt x="315" y="124"/>
                  </a:lnTo>
                  <a:lnTo>
                    <a:pt x="315" y="127"/>
                  </a:lnTo>
                  <a:lnTo>
                    <a:pt x="315" y="127"/>
                  </a:lnTo>
                  <a:lnTo>
                    <a:pt x="314" y="133"/>
                  </a:lnTo>
                  <a:lnTo>
                    <a:pt x="312" y="137"/>
                  </a:lnTo>
                  <a:lnTo>
                    <a:pt x="308" y="141"/>
                  </a:lnTo>
                  <a:lnTo>
                    <a:pt x="303" y="143"/>
                  </a:lnTo>
                  <a:lnTo>
                    <a:pt x="298" y="147"/>
                  </a:lnTo>
                  <a:lnTo>
                    <a:pt x="293" y="150"/>
                  </a:lnTo>
                  <a:lnTo>
                    <a:pt x="291" y="154"/>
                  </a:lnTo>
                  <a:lnTo>
                    <a:pt x="289" y="160"/>
                  </a:lnTo>
                  <a:lnTo>
                    <a:pt x="289" y="174"/>
                  </a:lnTo>
                  <a:lnTo>
                    <a:pt x="289" y="174"/>
                  </a:lnTo>
                  <a:lnTo>
                    <a:pt x="288" y="175"/>
                  </a:lnTo>
                  <a:lnTo>
                    <a:pt x="288" y="176"/>
                  </a:lnTo>
                  <a:lnTo>
                    <a:pt x="284" y="176"/>
                  </a:lnTo>
                  <a:lnTo>
                    <a:pt x="280" y="176"/>
                  </a:lnTo>
                  <a:lnTo>
                    <a:pt x="280" y="176"/>
                  </a:lnTo>
                  <a:lnTo>
                    <a:pt x="281" y="181"/>
                  </a:lnTo>
                  <a:lnTo>
                    <a:pt x="282" y="186"/>
                  </a:lnTo>
                  <a:lnTo>
                    <a:pt x="282" y="186"/>
                  </a:lnTo>
                  <a:lnTo>
                    <a:pt x="281" y="189"/>
                  </a:lnTo>
                  <a:lnTo>
                    <a:pt x="278" y="190"/>
                  </a:lnTo>
                  <a:lnTo>
                    <a:pt x="276" y="191"/>
                  </a:lnTo>
                  <a:lnTo>
                    <a:pt x="273" y="192"/>
                  </a:lnTo>
                  <a:lnTo>
                    <a:pt x="273" y="192"/>
                  </a:lnTo>
                  <a:lnTo>
                    <a:pt x="272" y="196"/>
                  </a:lnTo>
                  <a:lnTo>
                    <a:pt x="271" y="199"/>
                  </a:lnTo>
                  <a:lnTo>
                    <a:pt x="271" y="207"/>
                  </a:lnTo>
                  <a:lnTo>
                    <a:pt x="271" y="207"/>
                  </a:lnTo>
                  <a:lnTo>
                    <a:pt x="271" y="208"/>
                  </a:lnTo>
                  <a:lnTo>
                    <a:pt x="272" y="210"/>
                  </a:lnTo>
                  <a:lnTo>
                    <a:pt x="277" y="212"/>
                  </a:lnTo>
                  <a:lnTo>
                    <a:pt x="277" y="212"/>
                  </a:lnTo>
                  <a:lnTo>
                    <a:pt x="278" y="215"/>
                  </a:lnTo>
                  <a:lnTo>
                    <a:pt x="280" y="216"/>
                  </a:lnTo>
                  <a:lnTo>
                    <a:pt x="280" y="216"/>
                  </a:lnTo>
                  <a:lnTo>
                    <a:pt x="280" y="218"/>
                  </a:lnTo>
                  <a:lnTo>
                    <a:pt x="278" y="220"/>
                  </a:lnTo>
                  <a:lnTo>
                    <a:pt x="273" y="221"/>
                  </a:lnTo>
                  <a:lnTo>
                    <a:pt x="273" y="221"/>
                  </a:lnTo>
                  <a:lnTo>
                    <a:pt x="270" y="220"/>
                  </a:lnTo>
                  <a:lnTo>
                    <a:pt x="266" y="221"/>
                  </a:lnTo>
                  <a:lnTo>
                    <a:pt x="267" y="226"/>
                  </a:lnTo>
                  <a:lnTo>
                    <a:pt x="267" y="226"/>
                  </a:lnTo>
                  <a:lnTo>
                    <a:pt x="265" y="228"/>
                  </a:lnTo>
                  <a:lnTo>
                    <a:pt x="263" y="229"/>
                  </a:lnTo>
                  <a:lnTo>
                    <a:pt x="263" y="231"/>
                  </a:lnTo>
                  <a:lnTo>
                    <a:pt x="263" y="231"/>
                  </a:lnTo>
                  <a:lnTo>
                    <a:pt x="263" y="234"/>
                  </a:lnTo>
                  <a:lnTo>
                    <a:pt x="265" y="238"/>
                  </a:lnTo>
                  <a:lnTo>
                    <a:pt x="265" y="242"/>
                  </a:lnTo>
                  <a:lnTo>
                    <a:pt x="266" y="246"/>
                  </a:lnTo>
                  <a:lnTo>
                    <a:pt x="266" y="246"/>
                  </a:lnTo>
                  <a:lnTo>
                    <a:pt x="266" y="248"/>
                  </a:lnTo>
                  <a:lnTo>
                    <a:pt x="267" y="249"/>
                  </a:lnTo>
                  <a:lnTo>
                    <a:pt x="271" y="253"/>
                  </a:lnTo>
                  <a:lnTo>
                    <a:pt x="271" y="255"/>
                  </a:lnTo>
                  <a:lnTo>
                    <a:pt x="470" y="253"/>
                  </a:lnTo>
                  <a:lnTo>
                    <a:pt x="470" y="253"/>
                  </a:lnTo>
                  <a:lnTo>
                    <a:pt x="470" y="262"/>
                  </a:lnTo>
                  <a:lnTo>
                    <a:pt x="470" y="265"/>
                  </a:lnTo>
                  <a:lnTo>
                    <a:pt x="469" y="268"/>
                  </a:lnTo>
                  <a:lnTo>
                    <a:pt x="469" y="268"/>
                  </a:lnTo>
                  <a:lnTo>
                    <a:pt x="465" y="273"/>
                  </a:lnTo>
                  <a:lnTo>
                    <a:pt x="464" y="274"/>
                  </a:lnTo>
                  <a:lnTo>
                    <a:pt x="464" y="276"/>
                  </a:lnTo>
                  <a:lnTo>
                    <a:pt x="464" y="276"/>
                  </a:lnTo>
                  <a:lnTo>
                    <a:pt x="464" y="283"/>
                  </a:lnTo>
                  <a:lnTo>
                    <a:pt x="467" y="288"/>
                  </a:lnTo>
                  <a:lnTo>
                    <a:pt x="476" y="295"/>
                  </a:lnTo>
                  <a:lnTo>
                    <a:pt x="476" y="295"/>
                  </a:lnTo>
                  <a:lnTo>
                    <a:pt x="477" y="299"/>
                  </a:lnTo>
                  <a:lnTo>
                    <a:pt x="477" y="301"/>
                  </a:lnTo>
                  <a:lnTo>
                    <a:pt x="477" y="305"/>
                  </a:lnTo>
                  <a:lnTo>
                    <a:pt x="478" y="307"/>
                  </a:lnTo>
                  <a:lnTo>
                    <a:pt x="478" y="307"/>
                  </a:lnTo>
                  <a:lnTo>
                    <a:pt x="482" y="312"/>
                  </a:lnTo>
                  <a:lnTo>
                    <a:pt x="487" y="315"/>
                  </a:lnTo>
                  <a:lnTo>
                    <a:pt x="491" y="318"/>
                  </a:lnTo>
                  <a:lnTo>
                    <a:pt x="492" y="321"/>
                  </a:lnTo>
                  <a:lnTo>
                    <a:pt x="492" y="323"/>
                  </a:lnTo>
                  <a:lnTo>
                    <a:pt x="492" y="323"/>
                  </a:lnTo>
                  <a:lnTo>
                    <a:pt x="491" y="328"/>
                  </a:lnTo>
                  <a:lnTo>
                    <a:pt x="491" y="333"/>
                  </a:lnTo>
                  <a:lnTo>
                    <a:pt x="491" y="333"/>
                  </a:lnTo>
                  <a:lnTo>
                    <a:pt x="492" y="338"/>
                  </a:lnTo>
                  <a:lnTo>
                    <a:pt x="495" y="342"/>
                  </a:lnTo>
                  <a:lnTo>
                    <a:pt x="498" y="346"/>
                  </a:lnTo>
                  <a:lnTo>
                    <a:pt x="501" y="351"/>
                  </a:lnTo>
                  <a:lnTo>
                    <a:pt x="498" y="356"/>
                  </a:lnTo>
                  <a:lnTo>
                    <a:pt x="498" y="356"/>
                  </a:lnTo>
                  <a:lnTo>
                    <a:pt x="495" y="357"/>
                  </a:lnTo>
                  <a:lnTo>
                    <a:pt x="490" y="359"/>
                  </a:lnTo>
                  <a:lnTo>
                    <a:pt x="490" y="359"/>
                  </a:lnTo>
                  <a:lnTo>
                    <a:pt x="488" y="357"/>
                  </a:lnTo>
                  <a:lnTo>
                    <a:pt x="486" y="356"/>
                  </a:lnTo>
                  <a:lnTo>
                    <a:pt x="486" y="356"/>
                  </a:lnTo>
                  <a:lnTo>
                    <a:pt x="485" y="357"/>
                  </a:lnTo>
                  <a:lnTo>
                    <a:pt x="482" y="358"/>
                  </a:lnTo>
                  <a:lnTo>
                    <a:pt x="482" y="358"/>
                  </a:lnTo>
                  <a:lnTo>
                    <a:pt x="481" y="357"/>
                  </a:lnTo>
                  <a:lnTo>
                    <a:pt x="480" y="356"/>
                  </a:lnTo>
                  <a:lnTo>
                    <a:pt x="478" y="356"/>
                  </a:lnTo>
                  <a:lnTo>
                    <a:pt x="476" y="354"/>
                  </a:lnTo>
                  <a:lnTo>
                    <a:pt x="476" y="354"/>
                  </a:lnTo>
                  <a:lnTo>
                    <a:pt x="474" y="356"/>
                  </a:lnTo>
                  <a:lnTo>
                    <a:pt x="470" y="356"/>
                  </a:lnTo>
                  <a:lnTo>
                    <a:pt x="470" y="356"/>
                  </a:lnTo>
                  <a:lnTo>
                    <a:pt x="466" y="356"/>
                  </a:lnTo>
                  <a:lnTo>
                    <a:pt x="462" y="353"/>
                  </a:lnTo>
                  <a:lnTo>
                    <a:pt x="456" y="346"/>
                  </a:lnTo>
                  <a:lnTo>
                    <a:pt x="450" y="339"/>
                  </a:lnTo>
                  <a:lnTo>
                    <a:pt x="446" y="337"/>
                  </a:lnTo>
                  <a:lnTo>
                    <a:pt x="441" y="336"/>
                  </a:lnTo>
                  <a:lnTo>
                    <a:pt x="441" y="336"/>
                  </a:lnTo>
                  <a:lnTo>
                    <a:pt x="439" y="337"/>
                  </a:lnTo>
                  <a:lnTo>
                    <a:pt x="436" y="338"/>
                  </a:lnTo>
                  <a:lnTo>
                    <a:pt x="436" y="338"/>
                  </a:lnTo>
                  <a:lnTo>
                    <a:pt x="435" y="338"/>
                  </a:lnTo>
                  <a:lnTo>
                    <a:pt x="434" y="337"/>
                  </a:lnTo>
                  <a:lnTo>
                    <a:pt x="432" y="334"/>
                  </a:lnTo>
                  <a:lnTo>
                    <a:pt x="432" y="334"/>
                  </a:lnTo>
                  <a:lnTo>
                    <a:pt x="428" y="336"/>
                  </a:lnTo>
                  <a:lnTo>
                    <a:pt x="424" y="338"/>
                  </a:lnTo>
                  <a:lnTo>
                    <a:pt x="420" y="341"/>
                  </a:lnTo>
                  <a:lnTo>
                    <a:pt x="417" y="342"/>
                  </a:lnTo>
                  <a:lnTo>
                    <a:pt x="417" y="342"/>
                  </a:lnTo>
                  <a:lnTo>
                    <a:pt x="414" y="343"/>
                  </a:lnTo>
                  <a:lnTo>
                    <a:pt x="414" y="344"/>
                  </a:lnTo>
                  <a:lnTo>
                    <a:pt x="413" y="349"/>
                  </a:lnTo>
                  <a:lnTo>
                    <a:pt x="413" y="349"/>
                  </a:lnTo>
                  <a:lnTo>
                    <a:pt x="413" y="352"/>
                  </a:lnTo>
                  <a:lnTo>
                    <a:pt x="412" y="354"/>
                  </a:lnTo>
                  <a:lnTo>
                    <a:pt x="407" y="357"/>
                  </a:lnTo>
                  <a:lnTo>
                    <a:pt x="403" y="360"/>
                  </a:lnTo>
                  <a:lnTo>
                    <a:pt x="402" y="362"/>
                  </a:lnTo>
                  <a:lnTo>
                    <a:pt x="402" y="364"/>
                  </a:lnTo>
                  <a:lnTo>
                    <a:pt x="402" y="364"/>
                  </a:lnTo>
                  <a:lnTo>
                    <a:pt x="402" y="367"/>
                  </a:lnTo>
                  <a:lnTo>
                    <a:pt x="404" y="369"/>
                  </a:lnTo>
                  <a:lnTo>
                    <a:pt x="409" y="372"/>
                  </a:lnTo>
                  <a:lnTo>
                    <a:pt x="409" y="372"/>
                  </a:lnTo>
                  <a:lnTo>
                    <a:pt x="419" y="378"/>
                  </a:lnTo>
                  <a:lnTo>
                    <a:pt x="424" y="379"/>
                  </a:lnTo>
                  <a:lnTo>
                    <a:pt x="429" y="380"/>
                  </a:lnTo>
                  <a:lnTo>
                    <a:pt x="429" y="380"/>
                  </a:lnTo>
                  <a:lnTo>
                    <a:pt x="436" y="379"/>
                  </a:lnTo>
                  <a:lnTo>
                    <a:pt x="436" y="379"/>
                  </a:lnTo>
                  <a:lnTo>
                    <a:pt x="439" y="378"/>
                  </a:lnTo>
                  <a:lnTo>
                    <a:pt x="440" y="377"/>
                  </a:lnTo>
                  <a:lnTo>
                    <a:pt x="441" y="375"/>
                  </a:lnTo>
                  <a:lnTo>
                    <a:pt x="444" y="375"/>
                  </a:lnTo>
                  <a:lnTo>
                    <a:pt x="444" y="375"/>
                  </a:lnTo>
                  <a:lnTo>
                    <a:pt x="446" y="377"/>
                  </a:lnTo>
                  <a:lnTo>
                    <a:pt x="450" y="378"/>
                  </a:lnTo>
                  <a:lnTo>
                    <a:pt x="450" y="378"/>
                  </a:lnTo>
                  <a:lnTo>
                    <a:pt x="456" y="377"/>
                  </a:lnTo>
                  <a:lnTo>
                    <a:pt x="459" y="375"/>
                  </a:lnTo>
                  <a:lnTo>
                    <a:pt x="461" y="373"/>
                  </a:lnTo>
                  <a:lnTo>
                    <a:pt x="461" y="373"/>
                  </a:lnTo>
                  <a:lnTo>
                    <a:pt x="462" y="369"/>
                  </a:lnTo>
                  <a:lnTo>
                    <a:pt x="464" y="368"/>
                  </a:lnTo>
                  <a:lnTo>
                    <a:pt x="466" y="368"/>
                  </a:lnTo>
                  <a:lnTo>
                    <a:pt x="466" y="368"/>
                  </a:lnTo>
                  <a:lnTo>
                    <a:pt x="467" y="368"/>
                  </a:lnTo>
                  <a:lnTo>
                    <a:pt x="469" y="369"/>
                  </a:lnTo>
                  <a:lnTo>
                    <a:pt x="470" y="370"/>
                  </a:lnTo>
                  <a:lnTo>
                    <a:pt x="472" y="370"/>
                  </a:lnTo>
                  <a:lnTo>
                    <a:pt x="472" y="370"/>
                  </a:lnTo>
                  <a:lnTo>
                    <a:pt x="475" y="369"/>
                  </a:lnTo>
                  <a:lnTo>
                    <a:pt x="476" y="367"/>
                  </a:lnTo>
                  <a:lnTo>
                    <a:pt x="477" y="364"/>
                  </a:lnTo>
                  <a:lnTo>
                    <a:pt x="481" y="363"/>
                  </a:lnTo>
                  <a:lnTo>
                    <a:pt x="481" y="363"/>
                  </a:lnTo>
                  <a:lnTo>
                    <a:pt x="485" y="364"/>
                  </a:lnTo>
                  <a:lnTo>
                    <a:pt x="485" y="365"/>
                  </a:lnTo>
                  <a:lnTo>
                    <a:pt x="486" y="368"/>
                  </a:lnTo>
                  <a:lnTo>
                    <a:pt x="486" y="368"/>
                  </a:lnTo>
                  <a:lnTo>
                    <a:pt x="485" y="370"/>
                  </a:lnTo>
                  <a:lnTo>
                    <a:pt x="483" y="373"/>
                  </a:lnTo>
                  <a:lnTo>
                    <a:pt x="478" y="375"/>
                  </a:lnTo>
                  <a:lnTo>
                    <a:pt x="474" y="379"/>
                  </a:lnTo>
                  <a:lnTo>
                    <a:pt x="471" y="381"/>
                  </a:lnTo>
                  <a:lnTo>
                    <a:pt x="471" y="384"/>
                  </a:lnTo>
                  <a:lnTo>
                    <a:pt x="471" y="384"/>
                  </a:lnTo>
                  <a:lnTo>
                    <a:pt x="472" y="389"/>
                  </a:lnTo>
                  <a:lnTo>
                    <a:pt x="472" y="389"/>
                  </a:lnTo>
                  <a:lnTo>
                    <a:pt x="477" y="389"/>
                  </a:lnTo>
                  <a:lnTo>
                    <a:pt x="483" y="389"/>
                  </a:lnTo>
                  <a:lnTo>
                    <a:pt x="483" y="389"/>
                  </a:lnTo>
                  <a:lnTo>
                    <a:pt x="485" y="394"/>
                  </a:lnTo>
                  <a:lnTo>
                    <a:pt x="487" y="398"/>
                  </a:lnTo>
                  <a:lnTo>
                    <a:pt x="490" y="401"/>
                  </a:lnTo>
                  <a:lnTo>
                    <a:pt x="495" y="401"/>
                  </a:lnTo>
                  <a:lnTo>
                    <a:pt x="495" y="401"/>
                  </a:lnTo>
                  <a:lnTo>
                    <a:pt x="497" y="401"/>
                  </a:lnTo>
                  <a:lnTo>
                    <a:pt x="498" y="400"/>
                  </a:lnTo>
                  <a:lnTo>
                    <a:pt x="499" y="398"/>
                  </a:lnTo>
                  <a:lnTo>
                    <a:pt x="499" y="395"/>
                  </a:lnTo>
                  <a:lnTo>
                    <a:pt x="499" y="395"/>
                  </a:lnTo>
                  <a:lnTo>
                    <a:pt x="498" y="391"/>
                  </a:lnTo>
                  <a:lnTo>
                    <a:pt x="498" y="389"/>
                  </a:lnTo>
                  <a:lnTo>
                    <a:pt x="498" y="389"/>
                  </a:lnTo>
                  <a:lnTo>
                    <a:pt x="498" y="385"/>
                  </a:lnTo>
                  <a:lnTo>
                    <a:pt x="501" y="383"/>
                  </a:lnTo>
                  <a:lnTo>
                    <a:pt x="504" y="377"/>
                  </a:lnTo>
                  <a:lnTo>
                    <a:pt x="504" y="377"/>
                  </a:lnTo>
                  <a:lnTo>
                    <a:pt x="507" y="375"/>
                  </a:lnTo>
                  <a:lnTo>
                    <a:pt x="508" y="374"/>
                  </a:lnTo>
                  <a:lnTo>
                    <a:pt x="509" y="373"/>
                  </a:lnTo>
                  <a:lnTo>
                    <a:pt x="512" y="372"/>
                  </a:lnTo>
                  <a:lnTo>
                    <a:pt x="512" y="372"/>
                  </a:lnTo>
                  <a:lnTo>
                    <a:pt x="514" y="373"/>
                  </a:lnTo>
                  <a:lnTo>
                    <a:pt x="516" y="374"/>
                  </a:lnTo>
                  <a:lnTo>
                    <a:pt x="517" y="379"/>
                  </a:lnTo>
                  <a:lnTo>
                    <a:pt x="518" y="385"/>
                  </a:lnTo>
                  <a:lnTo>
                    <a:pt x="518" y="389"/>
                  </a:lnTo>
                  <a:lnTo>
                    <a:pt x="519" y="391"/>
                  </a:lnTo>
                  <a:lnTo>
                    <a:pt x="519" y="391"/>
                  </a:lnTo>
                  <a:lnTo>
                    <a:pt x="522" y="393"/>
                  </a:lnTo>
                  <a:lnTo>
                    <a:pt x="524" y="394"/>
                  </a:lnTo>
                  <a:lnTo>
                    <a:pt x="527" y="394"/>
                  </a:lnTo>
                  <a:lnTo>
                    <a:pt x="529" y="395"/>
                  </a:lnTo>
                  <a:lnTo>
                    <a:pt x="529" y="395"/>
                  </a:lnTo>
                  <a:lnTo>
                    <a:pt x="530" y="398"/>
                  </a:lnTo>
                  <a:lnTo>
                    <a:pt x="530" y="400"/>
                  </a:lnTo>
                  <a:lnTo>
                    <a:pt x="530" y="406"/>
                  </a:lnTo>
                  <a:lnTo>
                    <a:pt x="530" y="406"/>
                  </a:lnTo>
                  <a:lnTo>
                    <a:pt x="530" y="409"/>
                  </a:lnTo>
                  <a:lnTo>
                    <a:pt x="529" y="410"/>
                  </a:lnTo>
                  <a:lnTo>
                    <a:pt x="525" y="410"/>
                  </a:lnTo>
                  <a:lnTo>
                    <a:pt x="525" y="410"/>
                  </a:lnTo>
                  <a:lnTo>
                    <a:pt x="518" y="410"/>
                  </a:lnTo>
                  <a:lnTo>
                    <a:pt x="518" y="410"/>
                  </a:lnTo>
                  <a:lnTo>
                    <a:pt x="504" y="410"/>
                  </a:lnTo>
                  <a:lnTo>
                    <a:pt x="504" y="410"/>
                  </a:lnTo>
                  <a:lnTo>
                    <a:pt x="502" y="416"/>
                  </a:lnTo>
                  <a:lnTo>
                    <a:pt x="501" y="419"/>
                  </a:lnTo>
                  <a:lnTo>
                    <a:pt x="499" y="422"/>
                  </a:lnTo>
                  <a:lnTo>
                    <a:pt x="499" y="422"/>
                  </a:lnTo>
                  <a:lnTo>
                    <a:pt x="498" y="421"/>
                  </a:lnTo>
                  <a:lnTo>
                    <a:pt x="496" y="420"/>
                  </a:lnTo>
                  <a:lnTo>
                    <a:pt x="496" y="420"/>
                  </a:lnTo>
                  <a:lnTo>
                    <a:pt x="493" y="421"/>
                  </a:lnTo>
                  <a:lnTo>
                    <a:pt x="491" y="422"/>
                  </a:lnTo>
                  <a:lnTo>
                    <a:pt x="491" y="425"/>
                  </a:lnTo>
                  <a:lnTo>
                    <a:pt x="490" y="427"/>
                  </a:lnTo>
                  <a:lnTo>
                    <a:pt x="490" y="427"/>
                  </a:lnTo>
                  <a:lnTo>
                    <a:pt x="491" y="432"/>
                  </a:lnTo>
                  <a:lnTo>
                    <a:pt x="495" y="435"/>
                  </a:lnTo>
                  <a:lnTo>
                    <a:pt x="503" y="441"/>
                  </a:lnTo>
                  <a:lnTo>
                    <a:pt x="503" y="441"/>
                  </a:lnTo>
                  <a:lnTo>
                    <a:pt x="508" y="447"/>
                  </a:lnTo>
                  <a:lnTo>
                    <a:pt x="513" y="454"/>
                  </a:lnTo>
                  <a:lnTo>
                    <a:pt x="516" y="457"/>
                  </a:lnTo>
                  <a:lnTo>
                    <a:pt x="518" y="459"/>
                  </a:lnTo>
                  <a:lnTo>
                    <a:pt x="521" y="461"/>
                  </a:lnTo>
                  <a:lnTo>
                    <a:pt x="524" y="461"/>
                  </a:lnTo>
                  <a:lnTo>
                    <a:pt x="532" y="461"/>
                  </a:lnTo>
                  <a:lnTo>
                    <a:pt x="532" y="461"/>
                  </a:lnTo>
                  <a:lnTo>
                    <a:pt x="530" y="464"/>
                  </a:lnTo>
                  <a:lnTo>
                    <a:pt x="530" y="469"/>
                  </a:lnTo>
                  <a:lnTo>
                    <a:pt x="530" y="469"/>
                  </a:lnTo>
                  <a:lnTo>
                    <a:pt x="530" y="470"/>
                  </a:lnTo>
                  <a:lnTo>
                    <a:pt x="532" y="470"/>
                  </a:lnTo>
                  <a:lnTo>
                    <a:pt x="534" y="470"/>
                  </a:lnTo>
                  <a:lnTo>
                    <a:pt x="535" y="472"/>
                  </a:lnTo>
                  <a:lnTo>
                    <a:pt x="535" y="472"/>
                  </a:lnTo>
                  <a:lnTo>
                    <a:pt x="537" y="477"/>
                  </a:lnTo>
                  <a:lnTo>
                    <a:pt x="538" y="479"/>
                  </a:lnTo>
                  <a:lnTo>
                    <a:pt x="539" y="482"/>
                  </a:lnTo>
                  <a:lnTo>
                    <a:pt x="539" y="482"/>
                  </a:lnTo>
                  <a:lnTo>
                    <a:pt x="544" y="484"/>
                  </a:lnTo>
                  <a:lnTo>
                    <a:pt x="548" y="486"/>
                  </a:lnTo>
                  <a:lnTo>
                    <a:pt x="551" y="488"/>
                  </a:lnTo>
                  <a:lnTo>
                    <a:pt x="556" y="490"/>
                  </a:lnTo>
                  <a:lnTo>
                    <a:pt x="556" y="490"/>
                  </a:lnTo>
                  <a:lnTo>
                    <a:pt x="554" y="494"/>
                  </a:lnTo>
                  <a:lnTo>
                    <a:pt x="550" y="495"/>
                  </a:lnTo>
                  <a:lnTo>
                    <a:pt x="550" y="495"/>
                  </a:lnTo>
                  <a:lnTo>
                    <a:pt x="546" y="494"/>
                  </a:lnTo>
                  <a:lnTo>
                    <a:pt x="544" y="493"/>
                  </a:lnTo>
                  <a:lnTo>
                    <a:pt x="540" y="491"/>
                  </a:lnTo>
                  <a:lnTo>
                    <a:pt x="537" y="490"/>
                  </a:lnTo>
                  <a:lnTo>
                    <a:pt x="537" y="490"/>
                  </a:lnTo>
                  <a:lnTo>
                    <a:pt x="535" y="491"/>
                  </a:lnTo>
                  <a:lnTo>
                    <a:pt x="533" y="493"/>
                  </a:lnTo>
                  <a:lnTo>
                    <a:pt x="532" y="496"/>
                  </a:lnTo>
                  <a:lnTo>
                    <a:pt x="530" y="501"/>
                  </a:lnTo>
                  <a:lnTo>
                    <a:pt x="528" y="506"/>
                  </a:lnTo>
                  <a:lnTo>
                    <a:pt x="528" y="506"/>
                  </a:lnTo>
                  <a:lnTo>
                    <a:pt x="523" y="506"/>
                  </a:lnTo>
                  <a:lnTo>
                    <a:pt x="519" y="504"/>
                  </a:lnTo>
                  <a:lnTo>
                    <a:pt x="519" y="504"/>
                  </a:lnTo>
                  <a:lnTo>
                    <a:pt x="524" y="499"/>
                  </a:lnTo>
                  <a:lnTo>
                    <a:pt x="524" y="499"/>
                  </a:lnTo>
                  <a:lnTo>
                    <a:pt x="522" y="496"/>
                  </a:lnTo>
                  <a:lnTo>
                    <a:pt x="519" y="495"/>
                  </a:lnTo>
                  <a:lnTo>
                    <a:pt x="519" y="495"/>
                  </a:lnTo>
                  <a:lnTo>
                    <a:pt x="517" y="496"/>
                  </a:lnTo>
                  <a:lnTo>
                    <a:pt x="516" y="496"/>
                  </a:lnTo>
                  <a:lnTo>
                    <a:pt x="516" y="496"/>
                  </a:lnTo>
                  <a:lnTo>
                    <a:pt x="513" y="496"/>
                  </a:lnTo>
                  <a:lnTo>
                    <a:pt x="512" y="495"/>
                  </a:lnTo>
                  <a:lnTo>
                    <a:pt x="511" y="493"/>
                  </a:lnTo>
                  <a:lnTo>
                    <a:pt x="509" y="490"/>
                  </a:lnTo>
                  <a:lnTo>
                    <a:pt x="509" y="490"/>
                  </a:lnTo>
                  <a:lnTo>
                    <a:pt x="511" y="488"/>
                  </a:lnTo>
                  <a:lnTo>
                    <a:pt x="512" y="485"/>
                  </a:lnTo>
                  <a:lnTo>
                    <a:pt x="514" y="484"/>
                  </a:lnTo>
                  <a:lnTo>
                    <a:pt x="514" y="482"/>
                  </a:lnTo>
                  <a:lnTo>
                    <a:pt x="514" y="482"/>
                  </a:lnTo>
                  <a:lnTo>
                    <a:pt x="513" y="478"/>
                  </a:lnTo>
                  <a:lnTo>
                    <a:pt x="512" y="477"/>
                  </a:lnTo>
                  <a:lnTo>
                    <a:pt x="511" y="477"/>
                  </a:lnTo>
                  <a:lnTo>
                    <a:pt x="511" y="477"/>
                  </a:lnTo>
                  <a:lnTo>
                    <a:pt x="508" y="477"/>
                  </a:lnTo>
                  <a:lnTo>
                    <a:pt x="507" y="478"/>
                  </a:lnTo>
                  <a:lnTo>
                    <a:pt x="504" y="480"/>
                  </a:lnTo>
                  <a:lnTo>
                    <a:pt x="504" y="480"/>
                  </a:lnTo>
                  <a:lnTo>
                    <a:pt x="501" y="474"/>
                  </a:lnTo>
                  <a:lnTo>
                    <a:pt x="499" y="472"/>
                  </a:lnTo>
                  <a:lnTo>
                    <a:pt x="499" y="468"/>
                  </a:lnTo>
                  <a:lnTo>
                    <a:pt x="499" y="468"/>
                  </a:lnTo>
                  <a:lnTo>
                    <a:pt x="492" y="467"/>
                  </a:lnTo>
                  <a:lnTo>
                    <a:pt x="492" y="467"/>
                  </a:lnTo>
                  <a:lnTo>
                    <a:pt x="490" y="468"/>
                  </a:lnTo>
                  <a:lnTo>
                    <a:pt x="487" y="469"/>
                  </a:lnTo>
                  <a:lnTo>
                    <a:pt x="487" y="469"/>
                  </a:lnTo>
                  <a:lnTo>
                    <a:pt x="485" y="461"/>
                  </a:lnTo>
                  <a:lnTo>
                    <a:pt x="482" y="457"/>
                  </a:lnTo>
                  <a:lnTo>
                    <a:pt x="480" y="453"/>
                  </a:lnTo>
                  <a:lnTo>
                    <a:pt x="480" y="453"/>
                  </a:lnTo>
                  <a:lnTo>
                    <a:pt x="481" y="449"/>
                  </a:lnTo>
                  <a:lnTo>
                    <a:pt x="482" y="447"/>
                  </a:lnTo>
                  <a:lnTo>
                    <a:pt x="482" y="447"/>
                  </a:lnTo>
                  <a:lnTo>
                    <a:pt x="480" y="446"/>
                  </a:lnTo>
                  <a:lnTo>
                    <a:pt x="477" y="444"/>
                  </a:lnTo>
                  <a:lnTo>
                    <a:pt x="477" y="444"/>
                  </a:lnTo>
                  <a:lnTo>
                    <a:pt x="475" y="446"/>
                  </a:lnTo>
                  <a:lnTo>
                    <a:pt x="472" y="447"/>
                  </a:lnTo>
                  <a:lnTo>
                    <a:pt x="472" y="447"/>
                  </a:lnTo>
                  <a:lnTo>
                    <a:pt x="464" y="446"/>
                  </a:lnTo>
                  <a:lnTo>
                    <a:pt x="460" y="444"/>
                  </a:lnTo>
                  <a:lnTo>
                    <a:pt x="456" y="442"/>
                  </a:lnTo>
                  <a:lnTo>
                    <a:pt x="456" y="442"/>
                  </a:lnTo>
                  <a:lnTo>
                    <a:pt x="451" y="436"/>
                  </a:lnTo>
                  <a:lnTo>
                    <a:pt x="449" y="433"/>
                  </a:lnTo>
                  <a:lnTo>
                    <a:pt x="445" y="432"/>
                  </a:lnTo>
                  <a:lnTo>
                    <a:pt x="445" y="432"/>
                  </a:lnTo>
                  <a:lnTo>
                    <a:pt x="438" y="433"/>
                  </a:lnTo>
                  <a:lnTo>
                    <a:pt x="430" y="432"/>
                  </a:lnTo>
                  <a:lnTo>
                    <a:pt x="430" y="432"/>
                  </a:lnTo>
                  <a:lnTo>
                    <a:pt x="429" y="437"/>
                  </a:lnTo>
                  <a:lnTo>
                    <a:pt x="429" y="437"/>
                  </a:lnTo>
                  <a:lnTo>
                    <a:pt x="430" y="440"/>
                  </a:lnTo>
                  <a:lnTo>
                    <a:pt x="432" y="442"/>
                  </a:lnTo>
                  <a:lnTo>
                    <a:pt x="435" y="444"/>
                  </a:lnTo>
                  <a:lnTo>
                    <a:pt x="448" y="447"/>
                  </a:lnTo>
                  <a:lnTo>
                    <a:pt x="448" y="447"/>
                  </a:lnTo>
                  <a:lnTo>
                    <a:pt x="446" y="458"/>
                  </a:lnTo>
                  <a:lnTo>
                    <a:pt x="445" y="469"/>
                  </a:lnTo>
                  <a:lnTo>
                    <a:pt x="445" y="469"/>
                  </a:lnTo>
                  <a:lnTo>
                    <a:pt x="444" y="470"/>
                  </a:lnTo>
                  <a:lnTo>
                    <a:pt x="443" y="472"/>
                  </a:lnTo>
                  <a:lnTo>
                    <a:pt x="440" y="473"/>
                  </a:lnTo>
                  <a:lnTo>
                    <a:pt x="440" y="473"/>
                  </a:lnTo>
                  <a:lnTo>
                    <a:pt x="444" y="479"/>
                  </a:lnTo>
                  <a:lnTo>
                    <a:pt x="446" y="482"/>
                  </a:lnTo>
                  <a:lnTo>
                    <a:pt x="446" y="485"/>
                  </a:lnTo>
                  <a:lnTo>
                    <a:pt x="446" y="485"/>
                  </a:lnTo>
                  <a:lnTo>
                    <a:pt x="446" y="488"/>
                  </a:lnTo>
                  <a:lnTo>
                    <a:pt x="444" y="490"/>
                  </a:lnTo>
                  <a:lnTo>
                    <a:pt x="439" y="491"/>
                  </a:lnTo>
                  <a:lnTo>
                    <a:pt x="439" y="491"/>
                  </a:lnTo>
                  <a:lnTo>
                    <a:pt x="438" y="488"/>
                  </a:lnTo>
                  <a:lnTo>
                    <a:pt x="436" y="485"/>
                  </a:lnTo>
                  <a:lnTo>
                    <a:pt x="434" y="485"/>
                  </a:lnTo>
                  <a:lnTo>
                    <a:pt x="434" y="485"/>
                  </a:lnTo>
                  <a:lnTo>
                    <a:pt x="432" y="486"/>
                  </a:lnTo>
                  <a:lnTo>
                    <a:pt x="430" y="488"/>
                  </a:lnTo>
                  <a:lnTo>
                    <a:pt x="429" y="494"/>
                  </a:lnTo>
                  <a:lnTo>
                    <a:pt x="429" y="494"/>
                  </a:lnTo>
                  <a:lnTo>
                    <a:pt x="427" y="491"/>
                  </a:lnTo>
                  <a:lnTo>
                    <a:pt x="425" y="489"/>
                  </a:lnTo>
                  <a:lnTo>
                    <a:pt x="424" y="483"/>
                  </a:lnTo>
                  <a:lnTo>
                    <a:pt x="422" y="475"/>
                  </a:lnTo>
                  <a:lnTo>
                    <a:pt x="420" y="473"/>
                  </a:lnTo>
                  <a:lnTo>
                    <a:pt x="418" y="470"/>
                  </a:lnTo>
                  <a:lnTo>
                    <a:pt x="418" y="470"/>
                  </a:lnTo>
                  <a:lnTo>
                    <a:pt x="414" y="477"/>
                  </a:lnTo>
                  <a:lnTo>
                    <a:pt x="412" y="479"/>
                  </a:lnTo>
                  <a:lnTo>
                    <a:pt x="408" y="480"/>
                  </a:lnTo>
                  <a:lnTo>
                    <a:pt x="408" y="480"/>
                  </a:lnTo>
                  <a:lnTo>
                    <a:pt x="403" y="479"/>
                  </a:lnTo>
                  <a:lnTo>
                    <a:pt x="403" y="479"/>
                  </a:lnTo>
                  <a:lnTo>
                    <a:pt x="404" y="472"/>
                  </a:lnTo>
                  <a:lnTo>
                    <a:pt x="404" y="468"/>
                  </a:lnTo>
                  <a:lnTo>
                    <a:pt x="403" y="464"/>
                  </a:lnTo>
                  <a:lnTo>
                    <a:pt x="403" y="464"/>
                  </a:lnTo>
                  <a:lnTo>
                    <a:pt x="402" y="467"/>
                  </a:lnTo>
                  <a:lnTo>
                    <a:pt x="401" y="468"/>
                  </a:lnTo>
                  <a:lnTo>
                    <a:pt x="394" y="469"/>
                  </a:lnTo>
                  <a:lnTo>
                    <a:pt x="394" y="469"/>
                  </a:lnTo>
                  <a:lnTo>
                    <a:pt x="393" y="472"/>
                  </a:lnTo>
                  <a:lnTo>
                    <a:pt x="393" y="474"/>
                  </a:lnTo>
                  <a:lnTo>
                    <a:pt x="393" y="474"/>
                  </a:lnTo>
                  <a:lnTo>
                    <a:pt x="393" y="475"/>
                  </a:lnTo>
                  <a:lnTo>
                    <a:pt x="394" y="477"/>
                  </a:lnTo>
                  <a:lnTo>
                    <a:pt x="397" y="480"/>
                  </a:lnTo>
                  <a:lnTo>
                    <a:pt x="397" y="480"/>
                  </a:lnTo>
                  <a:lnTo>
                    <a:pt x="392" y="482"/>
                  </a:lnTo>
                  <a:lnTo>
                    <a:pt x="391" y="477"/>
                  </a:lnTo>
                  <a:lnTo>
                    <a:pt x="391" y="477"/>
                  </a:lnTo>
                  <a:lnTo>
                    <a:pt x="388" y="478"/>
                  </a:lnTo>
                  <a:lnTo>
                    <a:pt x="387" y="480"/>
                  </a:lnTo>
                  <a:lnTo>
                    <a:pt x="386" y="484"/>
                  </a:lnTo>
                  <a:lnTo>
                    <a:pt x="386" y="484"/>
                  </a:lnTo>
                  <a:lnTo>
                    <a:pt x="387" y="486"/>
                  </a:lnTo>
                  <a:lnTo>
                    <a:pt x="388" y="488"/>
                  </a:lnTo>
                  <a:lnTo>
                    <a:pt x="391" y="489"/>
                  </a:lnTo>
                  <a:lnTo>
                    <a:pt x="391" y="490"/>
                  </a:lnTo>
                  <a:lnTo>
                    <a:pt x="391" y="490"/>
                  </a:lnTo>
                  <a:lnTo>
                    <a:pt x="391" y="494"/>
                  </a:lnTo>
                  <a:lnTo>
                    <a:pt x="390" y="495"/>
                  </a:lnTo>
                  <a:lnTo>
                    <a:pt x="387" y="495"/>
                  </a:lnTo>
                  <a:lnTo>
                    <a:pt x="387" y="495"/>
                  </a:lnTo>
                  <a:lnTo>
                    <a:pt x="385" y="494"/>
                  </a:lnTo>
                  <a:lnTo>
                    <a:pt x="382" y="494"/>
                  </a:lnTo>
                  <a:lnTo>
                    <a:pt x="382" y="494"/>
                  </a:lnTo>
                  <a:lnTo>
                    <a:pt x="378" y="504"/>
                  </a:lnTo>
                  <a:lnTo>
                    <a:pt x="378" y="504"/>
                  </a:lnTo>
                  <a:lnTo>
                    <a:pt x="377" y="503"/>
                  </a:lnTo>
                  <a:lnTo>
                    <a:pt x="376" y="501"/>
                  </a:lnTo>
                  <a:lnTo>
                    <a:pt x="373" y="500"/>
                  </a:lnTo>
                  <a:lnTo>
                    <a:pt x="372" y="499"/>
                  </a:lnTo>
                  <a:lnTo>
                    <a:pt x="372" y="499"/>
                  </a:lnTo>
                  <a:lnTo>
                    <a:pt x="369" y="500"/>
                  </a:lnTo>
                  <a:lnTo>
                    <a:pt x="367" y="503"/>
                  </a:lnTo>
                  <a:lnTo>
                    <a:pt x="365" y="505"/>
                  </a:lnTo>
                  <a:lnTo>
                    <a:pt x="361" y="506"/>
                  </a:lnTo>
                  <a:lnTo>
                    <a:pt x="361" y="506"/>
                  </a:lnTo>
                  <a:lnTo>
                    <a:pt x="359" y="505"/>
                  </a:lnTo>
                  <a:lnTo>
                    <a:pt x="356" y="503"/>
                  </a:lnTo>
                  <a:lnTo>
                    <a:pt x="355" y="498"/>
                  </a:lnTo>
                  <a:lnTo>
                    <a:pt x="354" y="494"/>
                  </a:lnTo>
                  <a:lnTo>
                    <a:pt x="354" y="494"/>
                  </a:lnTo>
                  <a:lnTo>
                    <a:pt x="359" y="491"/>
                  </a:lnTo>
                  <a:lnTo>
                    <a:pt x="360" y="490"/>
                  </a:lnTo>
                  <a:lnTo>
                    <a:pt x="360" y="488"/>
                  </a:lnTo>
                  <a:lnTo>
                    <a:pt x="360" y="488"/>
                  </a:lnTo>
                  <a:lnTo>
                    <a:pt x="360" y="486"/>
                  </a:lnTo>
                  <a:lnTo>
                    <a:pt x="357" y="485"/>
                  </a:lnTo>
                  <a:lnTo>
                    <a:pt x="354" y="484"/>
                  </a:lnTo>
                  <a:lnTo>
                    <a:pt x="346" y="484"/>
                  </a:lnTo>
                  <a:lnTo>
                    <a:pt x="346" y="484"/>
                  </a:lnTo>
                  <a:lnTo>
                    <a:pt x="346" y="488"/>
                  </a:lnTo>
                  <a:lnTo>
                    <a:pt x="344" y="491"/>
                  </a:lnTo>
                  <a:lnTo>
                    <a:pt x="344" y="491"/>
                  </a:lnTo>
                  <a:lnTo>
                    <a:pt x="339" y="486"/>
                  </a:lnTo>
                  <a:lnTo>
                    <a:pt x="334" y="482"/>
                  </a:lnTo>
                  <a:lnTo>
                    <a:pt x="334" y="477"/>
                  </a:lnTo>
                  <a:lnTo>
                    <a:pt x="334" y="477"/>
                  </a:lnTo>
                  <a:lnTo>
                    <a:pt x="341" y="478"/>
                  </a:lnTo>
                  <a:lnTo>
                    <a:pt x="349" y="477"/>
                  </a:lnTo>
                  <a:lnTo>
                    <a:pt x="349" y="477"/>
                  </a:lnTo>
                  <a:lnTo>
                    <a:pt x="346" y="472"/>
                  </a:lnTo>
                  <a:lnTo>
                    <a:pt x="344" y="469"/>
                  </a:lnTo>
                  <a:lnTo>
                    <a:pt x="336" y="462"/>
                  </a:lnTo>
                  <a:lnTo>
                    <a:pt x="336" y="462"/>
                  </a:lnTo>
                  <a:lnTo>
                    <a:pt x="334" y="465"/>
                  </a:lnTo>
                  <a:lnTo>
                    <a:pt x="331" y="468"/>
                  </a:lnTo>
                  <a:lnTo>
                    <a:pt x="329" y="468"/>
                  </a:lnTo>
                  <a:lnTo>
                    <a:pt x="329" y="468"/>
                  </a:lnTo>
                  <a:lnTo>
                    <a:pt x="327" y="468"/>
                  </a:lnTo>
                  <a:lnTo>
                    <a:pt x="325" y="467"/>
                  </a:lnTo>
                  <a:lnTo>
                    <a:pt x="322" y="463"/>
                  </a:lnTo>
                  <a:lnTo>
                    <a:pt x="319" y="458"/>
                  </a:lnTo>
                  <a:lnTo>
                    <a:pt x="318" y="453"/>
                  </a:lnTo>
                  <a:lnTo>
                    <a:pt x="318" y="453"/>
                  </a:lnTo>
                  <a:lnTo>
                    <a:pt x="315" y="449"/>
                  </a:lnTo>
                  <a:lnTo>
                    <a:pt x="314" y="448"/>
                  </a:lnTo>
                  <a:lnTo>
                    <a:pt x="313" y="446"/>
                  </a:lnTo>
                  <a:lnTo>
                    <a:pt x="313" y="446"/>
                  </a:lnTo>
                  <a:lnTo>
                    <a:pt x="314" y="435"/>
                  </a:lnTo>
                  <a:lnTo>
                    <a:pt x="314" y="435"/>
                  </a:lnTo>
                  <a:lnTo>
                    <a:pt x="310" y="438"/>
                  </a:lnTo>
                  <a:lnTo>
                    <a:pt x="309" y="442"/>
                  </a:lnTo>
                  <a:lnTo>
                    <a:pt x="305" y="452"/>
                  </a:lnTo>
                  <a:lnTo>
                    <a:pt x="305" y="452"/>
                  </a:lnTo>
                  <a:lnTo>
                    <a:pt x="303" y="448"/>
                  </a:lnTo>
                  <a:lnTo>
                    <a:pt x="301" y="446"/>
                  </a:lnTo>
                  <a:lnTo>
                    <a:pt x="298" y="442"/>
                  </a:lnTo>
                  <a:lnTo>
                    <a:pt x="294" y="441"/>
                  </a:lnTo>
                  <a:lnTo>
                    <a:pt x="294" y="441"/>
                  </a:lnTo>
                  <a:lnTo>
                    <a:pt x="289" y="442"/>
                  </a:lnTo>
                  <a:lnTo>
                    <a:pt x="287" y="444"/>
                  </a:lnTo>
                  <a:lnTo>
                    <a:pt x="284" y="447"/>
                  </a:lnTo>
                  <a:lnTo>
                    <a:pt x="281" y="451"/>
                  </a:lnTo>
                  <a:lnTo>
                    <a:pt x="281" y="451"/>
                  </a:lnTo>
                  <a:lnTo>
                    <a:pt x="280" y="448"/>
                  </a:lnTo>
                  <a:lnTo>
                    <a:pt x="277" y="448"/>
                  </a:lnTo>
                  <a:lnTo>
                    <a:pt x="275" y="447"/>
                  </a:lnTo>
                  <a:lnTo>
                    <a:pt x="273" y="444"/>
                  </a:lnTo>
                  <a:lnTo>
                    <a:pt x="273" y="435"/>
                  </a:lnTo>
                  <a:lnTo>
                    <a:pt x="273" y="435"/>
                  </a:lnTo>
                  <a:lnTo>
                    <a:pt x="265" y="438"/>
                  </a:lnTo>
                  <a:lnTo>
                    <a:pt x="265" y="438"/>
                  </a:lnTo>
                  <a:lnTo>
                    <a:pt x="266" y="436"/>
                  </a:lnTo>
                  <a:lnTo>
                    <a:pt x="268" y="435"/>
                  </a:lnTo>
                  <a:lnTo>
                    <a:pt x="270" y="432"/>
                  </a:lnTo>
                  <a:lnTo>
                    <a:pt x="270" y="430"/>
                  </a:lnTo>
                  <a:lnTo>
                    <a:pt x="270" y="430"/>
                  </a:lnTo>
                  <a:lnTo>
                    <a:pt x="270" y="422"/>
                  </a:lnTo>
                  <a:lnTo>
                    <a:pt x="265" y="422"/>
                  </a:lnTo>
                  <a:lnTo>
                    <a:pt x="265" y="422"/>
                  </a:lnTo>
                  <a:lnTo>
                    <a:pt x="257" y="423"/>
                  </a:lnTo>
                  <a:lnTo>
                    <a:pt x="251" y="426"/>
                  </a:lnTo>
                  <a:lnTo>
                    <a:pt x="251" y="426"/>
                  </a:lnTo>
                  <a:lnTo>
                    <a:pt x="250" y="428"/>
                  </a:lnTo>
                  <a:lnTo>
                    <a:pt x="249" y="430"/>
                  </a:lnTo>
                  <a:lnTo>
                    <a:pt x="247" y="430"/>
                  </a:lnTo>
                  <a:lnTo>
                    <a:pt x="247" y="430"/>
                  </a:lnTo>
                  <a:lnTo>
                    <a:pt x="244" y="428"/>
                  </a:lnTo>
                  <a:lnTo>
                    <a:pt x="240" y="426"/>
                  </a:lnTo>
                  <a:lnTo>
                    <a:pt x="240" y="426"/>
                  </a:lnTo>
                  <a:lnTo>
                    <a:pt x="241" y="423"/>
                  </a:lnTo>
                  <a:lnTo>
                    <a:pt x="242" y="422"/>
                  </a:lnTo>
                  <a:lnTo>
                    <a:pt x="245" y="420"/>
                  </a:lnTo>
                  <a:lnTo>
                    <a:pt x="245" y="417"/>
                  </a:lnTo>
                  <a:lnTo>
                    <a:pt x="245" y="417"/>
                  </a:lnTo>
                  <a:lnTo>
                    <a:pt x="245" y="415"/>
                  </a:lnTo>
                  <a:lnTo>
                    <a:pt x="242" y="412"/>
                  </a:lnTo>
                  <a:lnTo>
                    <a:pt x="240" y="411"/>
                  </a:lnTo>
                  <a:lnTo>
                    <a:pt x="238" y="411"/>
                  </a:lnTo>
                  <a:lnTo>
                    <a:pt x="238" y="411"/>
                  </a:lnTo>
                  <a:lnTo>
                    <a:pt x="231" y="411"/>
                  </a:lnTo>
                  <a:lnTo>
                    <a:pt x="226" y="414"/>
                  </a:lnTo>
                  <a:lnTo>
                    <a:pt x="221" y="415"/>
                  </a:lnTo>
                  <a:lnTo>
                    <a:pt x="217" y="419"/>
                  </a:lnTo>
                  <a:lnTo>
                    <a:pt x="217" y="419"/>
                  </a:lnTo>
                  <a:lnTo>
                    <a:pt x="212" y="421"/>
                  </a:lnTo>
                  <a:lnTo>
                    <a:pt x="210" y="423"/>
                  </a:lnTo>
                  <a:lnTo>
                    <a:pt x="209" y="426"/>
                  </a:lnTo>
                  <a:lnTo>
                    <a:pt x="209" y="426"/>
                  </a:lnTo>
                  <a:lnTo>
                    <a:pt x="210" y="430"/>
                  </a:lnTo>
                  <a:lnTo>
                    <a:pt x="213" y="432"/>
                  </a:lnTo>
                  <a:lnTo>
                    <a:pt x="215" y="435"/>
                  </a:lnTo>
                  <a:lnTo>
                    <a:pt x="217" y="438"/>
                  </a:lnTo>
                  <a:lnTo>
                    <a:pt x="217" y="438"/>
                  </a:lnTo>
                  <a:lnTo>
                    <a:pt x="215" y="441"/>
                  </a:lnTo>
                  <a:lnTo>
                    <a:pt x="213" y="442"/>
                  </a:lnTo>
                  <a:lnTo>
                    <a:pt x="205" y="442"/>
                  </a:lnTo>
                  <a:lnTo>
                    <a:pt x="205" y="442"/>
                  </a:lnTo>
                  <a:lnTo>
                    <a:pt x="203" y="443"/>
                  </a:lnTo>
                  <a:lnTo>
                    <a:pt x="202" y="443"/>
                  </a:lnTo>
                  <a:lnTo>
                    <a:pt x="199" y="444"/>
                  </a:lnTo>
                  <a:lnTo>
                    <a:pt x="197" y="446"/>
                  </a:lnTo>
                  <a:lnTo>
                    <a:pt x="197" y="446"/>
                  </a:lnTo>
                  <a:lnTo>
                    <a:pt x="194" y="444"/>
                  </a:lnTo>
                  <a:lnTo>
                    <a:pt x="192" y="443"/>
                  </a:lnTo>
                  <a:lnTo>
                    <a:pt x="189" y="442"/>
                  </a:lnTo>
                  <a:lnTo>
                    <a:pt x="186" y="441"/>
                  </a:lnTo>
                  <a:lnTo>
                    <a:pt x="186" y="441"/>
                  </a:lnTo>
                  <a:lnTo>
                    <a:pt x="175" y="442"/>
                  </a:lnTo>
                  <a:lnTo>
                    <a:pt x="175" y="442"/>
                  </a:lnTo>
                  <a:lnTo>
                    <a:pt x="168" y="441"/>
                  </a:lnTo>
                  <a:lnTo>
                    <a:pt x="163" y="441"/>
                  </a:lnTo>
                  <a:lnTo>
                    <a:pt x="152" y="437"/>
                  </a:lnTo>
                  <a:lnTo>
                    <a:pt x="152" y="437"/>
                  </a:lnTo>
                  <a:lnTo>
                    <a:pt x="144" y="436"/>
                  </a:lnTo>
                  <a:lnTo>
                    <a:pt x="137" y="436"/>
                  </a:lnTo>
                  <a:lnTo>
                    <a:pt x="130" y="435"/>
                  </a:lnTo>
                  <a:lnTo>
                    <a:pt x="121" y="432"/>
                  </a:lnTo>
                  <a:lnTo>
                    <a:pt x="121" y="432"/>
                  </a:lnTo>
                  <a:lnTo>
                    <a:pt x="123" y="430"/>
                  </a:lnTo>
                  <a:lnTo>
                    <a:pt x="126" y="428"/>
                  </a:lnTo>
                  <a:lnTo>
                    <a:pt x="126" y="423"/>
                  </a:lnTo>
                  <a:lnTo>
                    <a:pt x="121" y="423"/>
                  </a:lnTo>
                  <a:lnTo>
                    <a:pt x="121" y="423"/>
                  </a:lnTo>
                  <a:lnTo>
                    <a:pt x="120" y="426"/>
                  </a:lnTo>
                  <a:lnTo>
                    <a:pt x="118" y="428"/>
                  </a:lnTo>
                  <a:lnTo>
                    <a:pt x="118" y="428"/>
                  </a:lnTo>
                  <a:lnTo>
                    <a:pt x="115" y="425"/>
                  </a:lnTo>
                  <a:lnTo>
                    <a:pt x="113" y="423"/>
                  </a:lnTo>
                  <a:lnTo>
                    <a:pt x="111" y="422"/>
                  </a:lnTo>
                  <a:lnTo>
                    <a:pt x="111" y="422"/>
                  </a:lnTo>
                  <a:lnTo>
                    <a:pt x="109" y="423"/>
                  </a:lnTo>
                  <a:lnTo>
                    <a:pt x="107" y="426"/>
                  </a:lnTo>
                  <a:lnTo>
                    <a:pt x="107" y="426"/>
                  </a:lnTo>
                  <a:lnTo>
                    <a:pt x="105" y="423"/>
                  </a:lnTo>
                  <a:lnTo>
                    <a:pt x="105" y="421"/>
                  </a:lnTo>
                  <a:lnTo>
                    <a:pt x="105" y="421"/>
                  </a:lnTo>
                  <a:lnTo>
                    <a:pt x="105" y="420"/>
                  </a:lnTo>
                  <a:lnTo>
                    <a:pt x="104" y="420"/>
                  </a:lnTo>
                  <a:lnTo>
                    <a:pt x="102" y="420"/>
                  </a:lnTo>
                  <a:lnTo>
                    <a:pt x="102" y="420"/>
                  </a:lnTo>
                  <a:lnTo>
                    <a:pt x="98" y="420"/>
                  </a:lnTo>
                  <a:lnTo>
                    <a:pt x="94" y="420"/>
                  </a:lnTo>
                  <a:lnTo>
                    <a:pt x="94" y="420"/>
                  </a:lnTo>
                  <a:lnTo>
                    <a:pt x="97" y="415"/>
                  </a:lnTo>
                  <a:lnTo>
                    <a:pt x="97" y="411"/>
                  </a:lnTo>
                  <a:lnTo>
                    <a:pt x="99" y="410"/>
                  </a:lnTo>
                  <a:lnTo>
                    <a:pt x="99" y="410"/>
                  </a:lnTo>
                  <a:lnTo>
                    <a:pt x="103" y="407"/>
                  </a:lnTo>
                  <a:lnTo>
                    <a:pt x="105" y="406"/>
                  </a:lnTo>
                  <a:lnTo>
                    <a:pt x="107" y="405"/>
                  </a:lnTo>
                  <a:lnTo>
                    <a:pt x="107" y="405"/>
                  </a:lnTo>
                  <a:lnTo>
                    <a:pt x="104" y="404"/>
                  </a:lnTo>
                  <a:lnTo>
                    <a:pt x="103" y="402"/>
                  </a:lnTo>
                  <a:lnTo>
                    <a:pt x="102" y="398"/>
                  </a:lnTo>
                  <a:lnTo>
                    <a:pt x="100" y="393"/>
                  </a:lnTo>
                  <a:lnTo>
                    <a:pt x="98" y="388"/>
                  </a:lnTo>
                  <a:lnTo>
                    <a:pt x="93" y="389"/>
                  </a:lnTo>
                  <a:lnTo>
                    <a:pt x="93" y="389"/>
                  </a:lnTo>
                  <a:lnTo>
                    <a:pt x="92" y="394"/>
                  </a:lnTo>
                  <a:lnTo>
                    <a:pt x="92" y="394"/>
                  </a:lnTo>
                  <a:lnTo>
                    <a:pt x="93" y="399"/>
                  </a:lnTo>
                  <a:lnTo>
                    <a:pt x="94" y="402"/>
                  </a:lnTo>
                  <a:lnTo>
                    <a:pt x="94" y="402"/>
                  </a:lnTo>
                  <a:lnTo>
                    <a:pt x="93" y="405"/>
                  </a:lnTo>
                  <a:lnTo>
                    <a:pt x="92" y="406"/>
                  </a:lnTo>
                  <a:lnTo>
                    <a:pt x="89" y="409"/>
                  </a:lnTo>
                  <a:lnTo>
                    <a:pt x="86" y="411"/>
                  </a:lnTo>
                  <a:lnTo>
                    <a:pt x="84" y="412"/>
                  </a:lnTo>
                  <a:lnTo>
                    <a:pt x="83" y="415"/>
                  </a:lnTo>
                  <a:lnTo>
                    <a:pt x="83" y="415"/>
                  </a:lnTo>
                  <a:lnTo>
                    <a:pt x="88" y="417"/>
                  </a:lnTo>
                  <a:lnTo>
                    <a:pt x="88" y="421"/>
                  </a:lnTo>
                  <a:lnTo>
                    <a:pt x="88" y="421"/>
                  </a:lnTo>
                  <a:lnTo>
                    <a:pt x="83" y="422"/>
                  </a:lnTo>
                  <a:lnTo>
                    <a:pt x="83" y="422"/>
                  </a:lnTo>
                  <a:lnTo>
                    <a:pt x="81" y="421"/>
                  </a:lnTo>
                  <a:lnTo>
                    <a:pt x="78" y="420"/>
                  </a:lnTo>
                  <a:lnTo>
                    <a:pt x="78" y="420"/>
                  </a:lnTo>
                  <a:lnTo>
                    <a:pt x="76" y="420"/>
                  </a:lnTo>
                  <a:lnTo>
                    <a:pt x="74" y="421"/>
                  </a:lnTo>
                  <a:lnTo>
                    <a:pt x="73" y="422"/>
                  </a:lnTo>
                  <a:lnTo>
                    <a:pt x="71" y="422"/>
                  </a:lnTo>
                  <a:lnTo>
                    <a:pt x="71" y="422"/>
                  </a:lnTo>
                  <a:lnTo>
                    <a:pt x="66" y="421"/>
                  </a:lnTo>
                  <a:lnTo>
                    <a:pt x="61" y="421"/>
                  </a:lnTo>
                  <a:lnTo>
                    <a:pt x="61" y="421"/>
                  </a:lnTo>
                  <a:lnTo>
                    <a:pt x="56" y="421"/>
                  </a:lnTo>
                  <a:lnTo>
                    <a:pt x="52" y="423"/>
                  </a:lnTo>
                  <a:lnTo>
                    <a:pt x="48" y="426"/>
                  </a:lnTo>
                  <a:lnTo>
                    <a:pt x="45" y="427"/>
                  </a:lnTo>
                  <a:lnTo>
                    <a:pt x="45" y="427"/>
                  </a:lnTo>
                  <a:lnTo>
                    <a:pt x="44" y="426"/>
                  </a:lnTo>
                  <a:lnTo>
                    <a:pt x="41" y="425"/>
                  </a:lnTo>
                  <a:lnTo>
                    <a:pt x="41" y="425"/>
                  </a:lnTo>
                  <a:lnTo>
                    <a:pt x="36" y="426"/>
                  </a:lnTo>
                  <a:lnTo>
                    <a:pt x="32" y="428"/>
                  </a:lnTo>
                  <a:lnTo>
                    <a:pt x="25" y="427"/>
                  </a:lnTo>
                  <a:lnTo>
                    <a:pt x="25" y="427"/>
                  </a:lnTo>
                  <a:lnTo>
                    <a:pt x="25" y="428"/>
                  </a:lnTo>
                  <a:lnTo>
                    <a:pt x="25" y="427"/>
                  </a:lnTo>
                  <a:lnTo>
                    <a:pt x="27" y="422"/>
                  </a:lnTo>
                  <a:lnTo>
                    <a:pt x="27" y="422"/>
                  </a:lnTo>
                  <a:lnTo>
                    <a:pt x="25" y="420"/>
                  </a:lnTo>
                  <a:lnTo>
                    <a:pt x="24" y="416"/>
                  </a:lnTo>
                  <a:lnTo>
                    <a:pt x="24" y="416"/>
                  </a:lnTo>
                  <a:lnTo>
                    <a:pt x="27" y="412"/>
                  </a:lnTo>
                  <a:lnTo>
                    <a:pt x="30" y="409"/>
                  </a:lnTo>
                  <a:lnTo>
                    <a:pt x="36" y="401"/>
                  </a:lnTo>
                  <a:lnTo>
                    <a:pt x="36" y="401"/>
                  </a:lnTo>
                  <a:lnTo>
                    <a:pt x="40" y="398"/>
                  </a:lnTo>
                  <a:lnTo>
                    <a:pt x="41" y="394"/>
                  </a:lnTo>
                  <a:lnTo>
                    <a:pt x="42" y="389"/>
                  </a:lnTo>
                  <a:lnTo>
                    <a:pt x="45" y="385"/>
                  </a:lnTo>
                  <a:lnTo>
                    <a:pt x="45" y="385"/>
                  </a:lnTo>
                  <a:lnTo>
                    <a:pt x="46" y="384"/>
                  </a:lnTo>
                  <a:lnTo>
                    <a:pt x="48" y="383"/>
                  </a:lnTo>
                  <a:lnTo>
                    <a:pt x="50" y="381"/>
                  </a:lnTo>
                  <a:lnTo>
                    <a:pt x="51" y="379"/>
                  </a:lnTo>
                  <a:lnTo>
                    <a:pt x="51" y="379"/>
                  </a:lnTo>
                  <a:lnTo>
                    <a:pt x="50" y="377"/>
                  </a:lnTo>
                  <a:lnTo>
                    <a:pt x="50" y="374"/>
                  </a:lnTo>
                  <a:lnTo>
                    <a:pt x="50" y="374"/>
                  </a:lnTo>
                  <a:lnTo>
                    <a:pt x="50" y="372"/>
                  </a:lnTo>
                  <a:lnTo>
                    <a:pt x="51" y="369"/>
                  </a:lnTo>
                  <a:lnTo>
                    <a:pt x="51" y="368"/>
                  </a:lnTo>
                  <a:lnTo>
                    <a:pt x="52" y="365"/>
                  </a:lnTo>
                  <a:lnTo>
                    <a:pt x="52" y="365"/>
                  </a:lnTo>
                  <a:lnTo>
                    <a:pt x="51" y="362"/>
                  </a:lnTo>
                  <a:lnTo>
                    <a:pt x="48" y="359"/>
                  </a:lnTo>
                  <a:lnTo>
                    <a:pt x="46" y="357"/>
                  </a:lnTo>
                  <a:lnTo>
                    <a:pt x="46" y="353"/>
                  </a:lnTo>
                  <a:lnTo>
                    <a:pt x="46" y="353"/>
                  </a:lnTo>
                  <a:lnTo>
                    <a:pt x="47" y="346"/>
                  </a:lnTo>
                  <a:lnTo>
                    <a:pt x="50" y="338"/>
                  </a:lnTo>
                  <a:lnTo>
                    <a:pt x="52" y="332"/>
                  </a:lnTo>
                  <a:lnTo>
                    <a:pt x="53" y="323"/>
                  </a:lnTo>
                  <a:lnTo>
                    <a:pt x="53" y="323"/>
                  </a:lnTo>
                  <a:lnTo>
                    <a:pt x="53" y="310"/>
                  </a:lnTo>
                  <a:lnTo>
                    <a:pt x="53" y="300"/>
                  </a:lnTo>
                  <a:lnTo>
                    <a:pt x="53" y="300"/>
                  </a:lnTo>
                  <a:lnTo>
                    <a:pt x="56" y="289"/>
                  </a:lnTo>
                  <a:lnTo>
                    <a:pt x="57" y="284"/>
                  </a:lnTo>
                  <a:lnTo>
                    <a:pt x="61" y="279"/>
                  </a:lnTo>
                  <a:lnTo>
                    <a:pt x="61" y="279"/>
                  </a:lnTo>
                  <a:lnTo>
                    <a:pt x="65" y="275"/>
                  </a:lnTo>
                  <a:lnTo>
                    <a:pt x="67" y="274"/>
                  </a:lnTo>
                  <a:lnTo>
                    <a:pt x="67" y="271"/>
                  </a:lnTo>
                  <a:lnTo>
                    <a:pt x="67" y="271"/>
                  </a:lnTo>
                  <a:lnTo>
                    <a:pt x="67" y="268"/>
                  </a:lnTo>
                  <a:lnTo>
                    <a:pt x="65" y="267"/>
                  </a:lnTo>
                  <a:lnTo>
                    <a:pt x="58" y="263"/>
                  </a:lnTo>
                  <a:lnTo>
                    <a:pt x="58" y="263"/>
                  </a:lnTo>
                  <a:lnTo>
                    <a:pt x="60" y="259"/>
                  </a:lnTo>
                  <a:lnTo>
                    <a:pt x="61" y="255"/>
                  </a:lnTo>
                  <a:lnTo>
                    <a:pt x="61" y="255"/>
                  </a:lnTo>
                  <a:lnTo>
                    <a:pt x="60" y="253"/>
                  </a:lnTo>
                  <a:lnTo>
                    <a:pt x="58" y="252"/>
                  </a:lnTo>
                  <a:lnTo>
                    <a:pt x="56" y="249"/>
                  </a:lnTo>
                  <a:lnTo>
                    <a:pt x="56" y="247"/>
                  </a:lnTo>
                  <a:lnTo>
                    <a:pt x="56" y="247"/>
                  </a:lnTo>
                  <a:lnTo>
                    <a:pt x="56" y="246"/>
                  </a:lnTo>
                  <a:lnTo>
                    <a:pt x="57" y="243"/>
                  </a:lnTo>
                  <a:lnTo>
                    <a:pt x="58" y="241"/>
                  </a:lnTo>
                  <a:lnTo>
                    <a:pt x="58" y="238"/>
                  </a:lnTo>
                  <a:lnTo>
                    <a:pt x="58" y="238"/>
                  </a:lnTo>
                  <a:lnTo>
                    <a:pt x="57" y="236"/>
                  </a:lnTo>
                  <a:lnTo>
                    <a:pt x="56" y="233"/>
                  </a:lnTo>
                  <a:lnTo>
                    <a:pt x="61" y="227"/>
                  </a:lnTo>
                  <a:lnTo>
                    <a:pt x="61" y="227"/>
                  </a:lnTo>
                  <a:lnTo>
                    <a:pt x="58" y="221"/>
                  </a:lnTo>
                  <a:lnTo>
                    <a:pt x="56" y="216"/>
                  </a:lnTo>
                  <a:lnTo>
                    <a:pt x="52" y="211"/>
                  </a:lnTo>
                  <a:lnTo>
                    <a:pt x="50" y="206"/>
                  </a:lnTo>
                  <a:lnTo>
                    <a:pt x="50" y="206"/>
                  </a:lnTo>
                  <a:lnTo>
                    <a:pt x="50" y="202"/>
                  </a:lnTo>
                  <a:lnTo>
                    <a:pt x="51" y="200"/>
                  </a:lnTo>
                  <a:lnTo>
                    <a:pt x="51" y="196"/>
                  </a:lnTo>
                  <a:lnTo>
                    <a:pt x="50" y="194"/>
                  </a:lnTo>
                  <a:lnTo>
                    <a:pt x="50" y="194"/>
                  </a:lnTo>
                  <a:lnTo>
                    <a:pt x="48" y="192"/>
                  </a:lnTo>
                  <a:lnTo>
                    <a:pt x="47" y="192"/>
                  </a:lnTo>
                  <a:lnTo>
                    <a:pt x="45" y="192"/>
                  </a:lnTo>
                  <a:lnTo>
                    <a:pt x="45" y="191"/>
                  </a:lnTo>
                  <a:lnTo>
                    <a:pt x="45" y="191"/>
                  </a:lnTo>
                  <a:lnTo>
                    <a:pt x="45" y="185"/>
                  </a:lnTo>
                  <a:lnTo>
                    <a:pt x="44" y="183"/>
                  </a:lnTo>
                  <a:lnTo>
                    <a:pt x="42" y="181"/>
                  </a:lnTo>
                  <a:lnTo>
                    <a:pt x="42" y="181"/>
                  </a:lnTo>
                  <a:lnTo>
                    <a:pt x="39" y="181"/>
                  </a:lnTo>
                  <a:lnTo>
                    <a:pt x="36" y="179"/>
                  </a:lnTo>
                  <a:lnTo>
                    <a:pt x="35" y="176"/>
                  </a:lnTo>
                  <a:lnTo>
                    <a:pt x="34" y="173"/>
                  </a:lnTo>
                  <a:lnTo>
                    <a:pt x="32" y="165"/>
                  </a:lnTo>
                  <a:lnTo>
                    <a:pt x="31" y="157"/>
                  </a:lnTo>
                  <a:lnTo>
                    <a:pt x="31" y="157"/>
                  </a:lnTo>
                  <a:lnTo>
                    <a:pt x="29" y="152"/>
                  </a:lnTo>
                  <a:lnTo>
                    <a:pt x="25" y="147"/>
                  </a:lnTo>
                  <a:lnTo>
                    <a:pt x="16" y="139"/>
                  </a:lnTo>
                  <a:lnTo>
                    <a:pt x="16" y="139"/>
                  </a:lnTo>
                  <a:lnTo>
                    <a:pt x="14" y="136"/>
                  </a:lnTo>
                  <a:lnTo>
                    <a:pt x="14" y="134"/>
                  </a:lnTo>
                  <a:lnTo>
                    <a:pt x="13" y="133"/>
                  </a:lnTo>
                  <a:lnTo>
                    <a:pt x="13" y="133"/>
                  </a:lnTo>
                  <a:lnTo>
                    <a:pt x="6" y="134"/>
                  </a:lnTo>
                  <a:lnTo>
                    <a:pt x="4" y="137"/>
                  </a:lnTo>
                  <a:lnTo>
                    <a:pt x="3" y="139"/>
                  </a:lnTo>
                  <a:lnTo>
                    <a:pt x="3" y="139"/>
                  </a:lnTo>
                  <a:lnTo>
                    <a:pt x="0" y="14"/>
                  </a:lnTo>
                  <a:lnTo>
                    <a:pt x="308" y="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82" name="Freeform 77"/>
            <p:cNvSpPr>
              <a:spLocks/>
            </p:cNvSpPr>
            <p:nvPr/>
          </p:nvSpPr>
          <p:spPr bwMode="auto">
            <a:xfrm>
              <a:off x="5600700" y="2698750"/>
              <a:ext cx="3175" cy="3175"/>
            </a:xfrm>
            <a:custGeom>
              <a:avLst/>
              <a:gdLst>
                <a:gd name="T0" fmla="*/ 0 w 1"/>
                <a:gd name="T1" fmla="*/ 0 h 2"/>
                <a:gd name="T2" fmla="*/ 1 w 1"/>
                <a:gd name="T3" fmla="*/ 1 h 2"/>
                <a:gd name="T4" fmla="*/ 1 w 1"/>
                <a:gd name="T5" fmla="*/ 2 h 2"/>
              </a:gdLst>
              <a:ahLst/>
              <a:cxnLst>
                <a:cxn ang="0">
                  <a:pos x="T0" y="T1"/>
                </a:cxn>
                <a:cxn ang="0">
                  <a:pos x="T2" y="T3"/>
                </a:cxn>
                <a:cxn ang="0">
                  <a:pos x="T4" y="T5"/>
                </a:cxn>
              </a:cxnLst>
              <a:rect l="0" t="0" r="r" b="b"/>
              <a:pathLst>
                <a:path w="1" h="2">
                  <a:moveTo>
                    <a:pt x="0" y="0"/>
                  </a:moveTo>
                  <a:lnTo>
                    <a:pt x="1" y="1"/>
                  </a:lnTo>
                  <a:lnTo>
                    <a:pt x="1" y="2"/>
                  </a:lnTo>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83" name="Freeform 78"/>
            <p:cNvSpPr>
              <a:spLocks/>
            </p:cNvSpPr>
            <p:nvPr/>
          </p:nvSpPr>
          <p:spPr bwMode="auto">
            <a:xfrm>
              <a:off x="5251450" y="2305050"/>
              <a:ext cx="763588" cy="393700"/>
            </a:xfrm>
            <a:custGeom>
              <a:avLst/>
              <a:gdLst>
                <a:gd name="T0" fmla="*/ 18 w 573"/>
                <a:gd name="T1" fmla="*/ 151 h 302"/>
                <a:gd name="T2" fmla="*/ 80 w 573"/>
                <a:gd name="T3" fmla="*/ 173 h 302"/>
                <a:gd name="T4" fmla="*/ 115 w 573"/>
                <a:gd name="T5" fmla="*/ 177 h 302"/>
                <a:gd name="T6" fmla="*/ 137 w 573"/>
                <a:gd name="T7" fmla="*/ 194 h 302"/>
                <a:gd name="T8" fmla="*/ 152 w 573"/>
                <a:gd name="T9" fmla="*/ 194 h 302"/>
                <a:gd name="T10" fmla="*/ 174 w 573"/>
                <a:gd name="T11" fmla="*/ 194 h 302"/>
                <a:gd name="T12" fmla="*/ 209 w 573"/>
                <a:gd name="T13" fmla="*/ 205 h 302"/>
                <a:gd name="T14" fmla="*/ 207 w 573"/>
                <a:gd name="T15" fmla="*/ 215 h 302"/>
                <a:gd name="T16" fmla="*/ 217 w 573"/>
                <a:gd name="T17" fmla="*/ 225 h 302"/>
                <a:gd name="T18" fmla="*/ 238 w 573"/>
                <a:gd name="T19" fmla="*/ 235 h 302"/>
                <a:gd name="T20" fmla="*/ 235 w 573"/>
                <a:gd name="T21" fmla="*/ 255 h 302"/>
                <a:gd name="T22" fmla="*/ 235 w 573"/>
                <a:gd name="T23" fmla="*/ 276 h 302"/>
                <a:gd name="T24" fmla="*/ 252 w 573"/>
                <a:gd name="T25" fmla="*/ 278 h 302"/>
                <a:gd name="T26" fmla="*/ 248 w 573"/>
                <a:gd name="T27" fmla="*/ 298 h 302"/>
                <a:gd name="T28" fmla="*/ 268 w 573"/>
                <a:gd name="T29" fmla="*/ 276 h 302"/>
                <a:gd name="T30" fmla="*/ 293 w 573"/>
                <a:gd name="T31" fmla="*/ 240 h 302"/>
                <a:gd name="T32" fmla="*/ 305 w 573"/>
                <a:gd name="T33" fmla="*/ 205 h 302"/>
                <a:gd name="T34" fmla="*/ 306 w 573"/>
                <a:gd name="T35" fmla="*/ 219 h 302"/>
                <a:gd name="T36" fmla="*/ 325 w 573"/>
                <a:gd name="T37" fmla="*/ 215 h 302"/>
                <a:gd name="T38" fmla="*/ 340 w 573"/>
                <a:gd name="T39" fmla="*/ 201 h 302"/>
                <a:gd name="T40" fmla="*/ 341 w 573"/>
                <a:gd name="T41" fmla="*/ 229 h 302"/>
                <a:gd name="T42" fmla="*/ 349 w 573"/>
                <a:gd name="T43" fmla="*/ 208 h 302"/>
                <a:gd name="T44" fmla="*/ 363 w 573"/>
                <a:gd name="T45" fmla="*/ 192 h 302"/>
                <a:gd name="T46" fmla="*/ 382 w 573"/>
                <a:gd name="T47" fmla="*/ 183 h 302"/>
                <a:gd name="T48" fmla="*/ 401 w 573"/>
                <a:gd name="T49" fmla="*/ 186 h 302"/>
                <a:gd name="T50" fmla="*/ 422 w 573"/>
                <a:gd name="T51" fmla="*/ 175 h 302"/>
                <a:gd name="T52" fmla="*/ 438 w 573"/>
                <a:gd name="T53" fmla="*/ 157 h 302"/>
                <a:gd name="T54" fmla="*/ 458 w 573"/>
                <a:gd name="T55" fmla="*/ 156 h 302"/>
                <a:gd name="T56" fmla="*/ 499 w 573"/>
                <a:gd name="T57" fmla="*/ 173 h 302"/>
                <a:gd name="T58" fmla="*/ 518 w 573"/>
                <a:gd name="T59" fmla="*/ 160 h 302"/>
                <a:gd name="T60" fmla="*/ 557 w 573"/>
                <a:gd name="T61" fmla="*/ 156 h 302"/>
                <a:gd name="T62" fmla="*/ 566 w 573"/>
                <a:gd name="T63" fmla="*/ 146 h 302"/>
                <a:gd name="T64" fmla="*/ 551 w 573"/>
                <a:gd name="T65" fmla="*/ 134 h 302"/>
                <a:gd name="T66" fmla="*/ 540 w 573"/>
                <a:gd name="T67" fmla="*/ 129 h 302"/>
                <a:gd name="T68" fmla="*/ 516 w 573"/>
                <a:gd name="T69" fmla="*/ 105 h 302"/>
                <a:gd name="T70" fmla="*/ 461 w 573"/>
                <a:gd name="T71" fmla="*/ 105 h 302"/>
                <a:gd name="T72" fmla="*/ 468 w 573"/>
                <a:gd name="T73" fmla="*/ 61 h 302"/>
                <a:gd name="T74" fmla="*/ 421 w 573"/>
                <a:gd name="T75" fmla="*/ 78 h 302"/>
                <a:gd name="T76" fmla="*/ 356 w 573"/>
                <a:gd name="T77" fmla="*/ 96 h 302"/>
                <a:gd name="T78" fmla="*/ 320 w 573"/>
                <a:gd name="T79" fmla="*/ 114 h 302"/>
                <a:gd name="T80" fmla="*/ 300 w 573"/>
                <a:gd name="T81" fmla="*/ 118 h 302"/>
                <a:gd name="T82" fmla="*/ 289 w 573"/>
                <a:gd name="T83" fmla="*/ 119 h 302"/>
                <a:gd name="T84" fmla="*/ 278 w 573"/>
                <a:gd name="T85" fmla="*/ 121 h 302"/>
                <a:gd name="T86" fmla="*/ 257 w 573"/>
                <a:gd name="T87" fmla="*/ 114 h 302"/>
                <a:gd name="T88" fmla="*/ 227 w 573"/>
                <a:gd name="T89" fmla="*/ 79 h 302"/>
                <a:gd name="T90" fmla="*/ 195 w 573"/>
                <a:gd name="T91" fmla="*/ 76 h 302"/>
                <a:gd name="T92" fmla="*/ 175 w 573"/>
                <a:gd name="T93" fmla="*/ 83 h 302"/>
                <a:gd name="T94" fmla="*/ 167 w 573"/>
                <a:gd name="T95" fmla="*/ 82 h 302"/>
                <a:gd name="T96" fmla="*/ 154 w 573"/>
                <a:gd name="T97" fmla="*/ 65 h 302"/>
                <a:gd name="T98" fmla="*/ 168 w 573"/>
                <a:gd name="T99" fmla="*/ 47 h 302"/>
                <a:gd name="T100" fmla="*/ 170 w 573"/>
                <a:gd name="T101" fmla="*/ 66 h 302"/>
                <a:gd name="T102" fmla="*/ 175 w 573"/>
                <a:gd name="T103" fmla="*/ 57 h 302"/>
                <a:gd name="T104" fmla="*/ 199 w 573"/>
                <a:gd name="T105" fmla="*/ 26 h 302"/>
                <a:gd name="T106" fmla="*/ 210 w 573"/>
                <a:gd name="T107" fmla="*/ 11 h 302"/>
                <a:gd name="T108" fmla="*/ 209 w 573"/>
                <a:gd name="T109" fmla="*/ 0 h 302"/>
                <a:gd name="T110" fmla="*/ 163 w 573"/>
                <a:gd name="T111" fmla="*/ 19 h 302"/>
                <a:gd name="T112" fmla="*/ 146 w 573"/>
                <a:gd name="T113" fmla="*/ 44 h 302"/>
                <a:gd name="T114" fmla="*/ 123 w 573"/>
                <a:gd name="T115" fmla="*/ 61 h 302"/>
                <a:gd name="T116" fmla="*/ 94 w 573"/>
                <a:gd name="T117" fmla="*/ 82 h 302"/>
                <a:gd name="T118" fmla="*/ 44 w 573"/>
                <a:gd name="T119" fmla="*/ 97 h 302"/>
                <a:gd name="T120" fmla="*/ 25 w 573"/>
                <a:gd name="T121" fmla="*/ 12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3" h="302">
                  <a:moveTo>
                    <a:pt x="0" y="133"/>
                  </a:moveTo>
                  <a:lnTo>
                    <a:pt x="0" y="133"/>
                  </a:lnTo>
                  <a:lnTo>
                    <a:pt x="7" y="136"/>
                  </a:lnTo>
                  <a:lnTo>
                    <a:pt x="12" y="140"/>
                  </a:lnTo>
                  <a:lnTo>
                    <a:pt x="16" y="145"/>
                  </a:lnTo>
                  <a:lnTo>
                    <a:pt x="17" y="147"/>
                  </a:lnTo>
                  <a:lnTo>
                    <a:pt x="18" y="151"/>
                  </a:lnTo>
                  <a:lnTo>
                    <a:pt x="18" y="151"/>
                  </a:lnTo>
                  <a:lnTo>
                    <a:pt x="21" y="154"/>
                  </a:lnTo>
                  <a:lnTo>
                    <a:pt x="23" y="156"/>
                  </a:lnTo>
                  <a:lnTo>
                    <a:pt x="29" y="159"/>
                  </a:lnTo>
                  <a:lnTo>
                    <a:pt x="29" y="159"/>
                  </a:lnTo>
                  <a:lnTo>
                    <a:pt x="54" y="166"/>
                  </a:lnTo>
                  <a:lnTo>
                    <a:pt x="80" y="173"/>
                  </a:lnTo>
                  <a:lnTo>
                    <a:pt x="80" y="173"/>
                  </a:lnTo>
                  <a:lnTo>
                    <a:pt x="89" y="175"/>
                  </a:lnTo>
                  <a:lnTo>
                    <a:pt x="97" y="175"/>
                  </a:lnTo>
                  <a:lnTo>
                    <a:pt x="106" y="175"/>
                  </a:lnTo>
                  <a:lnTo>
                    <a:pt x="110" y="176"/>
                  </a:lnTo>
                  <a:lnTo>
                    <a:pt x="115" y="177"/>
                  </a:lnTo>
                  <a:lnTo>
                    <a:pt x="115" y="177"/>
                  </a:lnTo>
                  <a:lnTo>
                    <a:pt x="117" y="180"/>
                  </a:lnTo>
                  <a:lnTo>
                    <a:pt x="121" y="182"/>
                  </a:lnTo>
                  <a:lnTo>
                    <a:pt x="126" y="188"/>
                  </a:lnTo>
                  <a:lnTo>
                    <a:pt x="131" y="193"/>
                  </a:lnTo>
                  <a:lnTo>
                    <a:pt x="133" y="194"/>
                  </a:lnTo>
                  <a:lnTo>
                    <a:pt x="137" y="194"/>
                  </a:lnTo>
                  <a:lnTo>
                    <a:pt x="137" y="194"/>
                  </a:lnTo>
                  <a:lnTo>
                    <a:pt x="141" y="194"/>
                  </a:lnTo>
                  <a:lnTo>
                    <a:pt x="143" y="193"/>
                  </a:lnTo>
                  <a:lnTo>
                    <a:pt x="144" y="192"/>
                  </a:lnTo>
                  <a:lnTo>
                    <a:pt x="148" y="192"/>
                  </a:lnTo>
                  <a:lnTo>
                    <a:pt x="148" y="192"/>
                  </a:lnTo>
                  <a:lnTo>
                    <a:pt x="151" y="193"/>
                  </a:lnTo>
                  <a:lnTo>
                    <a:pt x="152" y="194"/>
                  </a:lnTo>
                  <a:lnTo>
                    <a:pt x="155" y="199"/>
                  </a:lnTo>
                  <a:lnTo>
                    <a:pt x="155" y="199"/>
                  </a:lnTo>
                  <a:lnTo>
                    <a:pt x="162" y="196"/>
                  </a:lnTo>
                  <a:lnTo>
                    <a:pt x="164" y="194"/>
                  </a:lnTo>
                  <a:lnTo>
                    <a:pt x="168" y="194"/>
                  </a:lnTo>
                  <a:lnTo>
                    <a:pt x="168" y="194"/>
                  </a:lnTo>
                  <a:lnTo>
                    <a:pt x="174" y="194"/>
                  </a:lnTo>
                  <a:lnTo>
                    <a:pt x="178" y="197"/>
                  </a:lnTo>
                  <a:lnTo>
                    <a:pt x="183" y="201"/>
                  </a:lnTo>
                  <a:lnTo>
                    <a:pt x="188" y="203"/>
                  </a:lnTo>
                  <a:lnTo>
                    <a:pt x="188" y="203"/>
                  </a:lnTo>
                  <a:lnTo>
                    <a:pt x="204" y="203"/>
                  </a:lnTo>
                  <a:lnTo>
                    <a:pt x="206" y="204"/>
                  </a:lnTo>
                  <a:lnTo>
                    <a:pt x="209" y="205"/>
                  </a:lnTo>
                  <a:lnTo>
                    <a:pt x="211" y="208"/>
                  </a:lnTo>
                  <a:lnTo>
                    <a:pt x="211" y="210"/>
                  </a:lnTo>
                  <a:lnTo>
                    <a:pt x="211" y="210"/>
                  </a:lnTo>
                  <a:lnTo>
                    <a:pt x="211" y="212"/>
                  </a:lnTo>
                  <a:lnTo>
                    <a:pt x="209" y="213"/>
                  </a:lnTo>
                  <a:lnTo>
                    <a:pt x="207" y="214"/>
                  </a:lnTo>
                  <a:lnTo>
                    <a:pt x="207" y="215"/>
                  </a:lnTo>
                  <a:lnTo>
                    <a:pt x="207" y="215"/>
                  </a:lnTo>
                  <a:lnTo>
                    <a:pt x="207" y="219"/>
                  </a:lnTo>
                  <a:lnTo>
                    <a:pt x="209" y="223"/>
                  </a:lnTo>
                  <a:lnTo>
                    <a:pt x="211" y="225"/>
                  </a:lnTo>
                  <a:lnTo>
                    <a:pt x="214" y="226"/>
                  </a:lnTo>
                  <a:lnTo>
                    <a:pt x="214" y="226"/>
                  </a:lnTo>
                  <a:lnTo>
                    <a:pt x="217" y="225"/>
                  </a:lnTo>
                  <a:lnTo>
                    <a:pt x="221" y="224"/>
                  </a:lnTo>
                  <a:lnTo>
                    <a:pt x="221" y="224"/>
                  </a:lnTo>
                  <a:lnTo>
                    <a:pt x="226" y="225"/>
                  </a:lnTo>
                  <a:lnTo>
                    <a:pt x="230" y="226"/>
                  </a:lnTo>
                  <a:lnTo>
                    <a:pt x="233" y="229"/>
                  </a:lnTo>
                  <a:lnTo>
                    <a:pt x="238" y="229"/>
                  </a:lnTo>
                  <a:lnTo>
                    <a:pt x="238" y="235"/>
                  </a:lnTo>
                  <a:lnTo>
                    <a:pt x="233" y="245"/>
                  </a:lnTo>
                  <a:lnTo>
                    <a:pt x="233" y="245"/>
                  </a:lnTo>
                  <a:lnTo>
                    <a:pt x="235" y="247"/>
                  </a:lnTo>
                  <a:lnTo>
                    <a:pt x="236" y="250"/>
                  </a:lnTo>
                  <a:lnTo>
                    <a:pt x="236" y="250"/>
                  </a:lnTo>
                  <a:lnTo>
                    <a:pt x="236" y="252"/>
                  </a:lnTo>
                  <a:lnTo>
                    <a:pt x="235" y="255"/>
                  </a:lnTo>
                  <a:lnTo>
                    <a:pt x="233" y="257"/>
                  </a:lnTo>
                  <a:lnTo>
                    <a:pt x="233" y="260"/>
                  </a:lnTo>
                  <a:lnTo>
                    <a:pt x="233" y="260"/>
                  </a:lnTo>
                  <a:lnTo>
                    <a:pt x="233" y="275"/>
                  </a:lnTo>
                  <a:lnTo>
                    <a:pt x="233" y="275"/>
                  </a:lnTo>
                  <a:lnTo>
                    <a:pt x="233" y="275"/>
                  </a:lnTo>
                  <a:lnTo>
                    <a:pt x="235" y="276"/>
                  </a:lnTo>
                  <a:lnTo>
                    <a:pt x="237" y="277"/>
                  </a:lnTo>
                  <a:lnTo>
                    <a:pt x="237" y="277"/>
                  </a:lnTo>
                  <a:lnTo>
                    <a:pt x="247" y="273"/>
                  </a:lnTo>
                  <a:lnTo>
                    <a:pt x="247" y="273"/>
                  </a:lnTo>
                  <a:lnTo>
                    <a:pt x="251" y="276"/>
                  </a:lnTo>
                  <a:lnTo>
                    <a:pt x="252" y="276"/>
                  </a:lnTo>
                  <a:lnTo>
                    <a:pt x="252" y="278"/>
                  </a:lnTo>
                  <a:lnTo>
                    <a:pt x="252" y="278"/>
                  </a:lnTo>
                  <a:lnTo>
                    <a:pt x="251" y="282"/>
                  </a:lnTo>
                  <a:lnTo>
                    <a:pt x="249" y="287"/>
                  </a:lnTo>
                  <a:lnTo>
                    <a:pt x="248" y="291"/>
                  </a:lnTo>
                  <a:lnTo>
                    <a:pt x="247" y="296"/>
                  </a:lnTo>
                  <a:lnTo>
                    <a:pt x="247" y="296"/>
                  </a:lnTo>
                  <a:lnTo>
                    <a:pt x="248" y="298"/>
                  </a:lnTo>
                  <a:lnTo>
                    <a:pt x="249" y="299"/>
                  </a:lnTo>
                  <a:lnTo>
                    <a:pt x="253" y="302"/>
                  </a:lnTo>
                  <a:lnTo>
                    <a:pt x="263" y="302"/>
                  </a:lnTo>
                  <a:lnTo>
                    <a:pt x="263" y="302"/>
                  </a:lnTo>
                  <a:lnTo>
                    <a:pt x="264" y="290"/>
                  </a:lnTo>
                  <a:lnTo>
                    <a:pt x="265" y="283"/>
                  </a:lnTo>
                  <a:lnTo>
                    <a:pt x="268" y="276"/>
                  </a:lnTo>
                  <a:lnTo>
                    <a:pt x="268" y="276"/>
                  </a:lnTo>
                  <a:lnTo>
                    <a:pt x="272" y="270"/>
                  </a:lnTo>
                  <a:lnTo>
                    <a:pt x="275" y="265"/>
                  </a:lnTo>
                  <a:lnTo>
                    <a:pt x="284" y="255"/>
                  </a:lnTo>
                  <a:lnTo>
                    <a:pt x="288" y="250"/>
                  </a:lnTo>
                  <a:lnTo>
                    <a:pt x="291" y="245"/>
                  </a:lnTo>
                  <a:lnTo>
                    <a:pt x="293" y="240"/>
                  </a:lnTo>
                  <a:lnTo>
                    <a:pt x="294" y="233"/>
                  </a:lnTo>
                  <a:lnTo>
                    <a:pt x="294" y="233"/>
                  </a:lnTo>
                  <a:lnTo>
                    <a:pt x="294" y="225"/>
                  </a:lnTo>
                  <a:lnTo>
                    <a:pt x="296" y="218"/>
                  </a:lnTo>
                  <a:lnTo>
                    <a:pt x="300" y="203"/>
                  </a:lnTo>
                  <a:lnTo>
                    <a:pt x="300" y="203"/>
                  </a:lnTo>
                  <a:lnTo>
                    <a:pt x="305" y="205"/>
                  </a:lnTo>
                  <a:lnTo>
                    <a:pt x="306" y="207"/>
                  </a:lnTo>
                  <a:lnTo>
                    <a:pt x="307" y="209"/>
                  </a:lnTo>
                  <a:lnTo>
                    <a:pt x="307" y="209"/>
                  </a:lnTo>
                  <a:lnTo>
                    <a:pt x="306" y="212"/>
                  </a:lnTo>
                  <a:lnTo>
                    <a:pt x="305" y="214"/>
                  </a:lnTo>
                  <a:lnTo>
                    <a:pt x="305" y="214"/>
                  </a:lnTo>
                  <a:lnTo>
                    <a:pt x="306" y="219"/>
                  </a:lnTo>
                  <a:lnTo>
                    <a:pt x="309" y="224"/>
                  </a:lnTo>
                  <a:lnTo>
                    <a:pt x="309" y="224"/>
                  </a:lnTo>
                  <a:lnTo>
                    <a:pt x="316" y="223"/>
                  </a:lnTo>
                  <a:lnTo>
                    <a:pt x="320" y="222"/>
                  </a:lnTo>
                  <a:lnTo>
                    <a:pt x="322" y="219"/>
                  </a:lnTo>
                  <a:lnTo>
                    <a:pt x="322" y="219"/>
                  </a:lnTo>
                  <a:lnTo>
                    <a:pt x="325" y="215"/>
                  </a:lnTo>
                  <a:lnTo>
                    <a:pt x="325" y="212"/>
                  </a:lnTo>
                  <a:lnTo>
                    <a:pt x="326" y="208"/>
                  </a:lnTo>
                  <a:lnTo>
                    <a:pt x="328" y="204"/>
                  </a:lnTo>
                  <a:lnTo>
                    <a:pt x="328" y="204"/>
                  </a:lnTo>
                  <a:lnTo>
                    <a:pt x="332" y="203"/>
                  </a:lnTo>
                  <a:lnTo>
                    <a:pt x="336" y="202"/>
                  </a:lnTo>
                  <a:lnTo>
                    <a:pt x="340" y="201"/>
                  </a:lnTo>
                  <a:lnTo>
                    <a:pt x="343" y="199"/>
                  </a:lnTo>
                  <a:lnTo>
                    <a:pt x="343" y="199"/>
                  </a:lnTo>
                  <a:lnTo>
                    <a:pt x="341" y="208"/>
                  </a:lnTo>
                  <a:lnTo>
                    <a:pt x="338" y="214"/>
                  </a:lnTo>
                  <a:lnTo>
                    <a:pt x="335" y="222"/>
                  </a:lnTo>
                  <a:lnTo>
                    <a:pt x="331" y="229"/>
                  </a:lnTo>
                  <a:lnTo>
                    <a:pt x="341" y="229"/>
                  </a:lnTo>
                  <a:lnTo>
                    <a:pt x="341" y="229"/>
                  </a:lnTo>
                  <a:lnTo>
                    <a:pt x="345" y="225"/>
                  </a:lnTo>
                  <a:lnTo>
                    <a:pt x="347" y="222"/>
                  </a:lnTo>
                  <a:lnTo>
                    <a:pt x="348" y="217"/>
                  </a:lnTo>
                  <a:lnTo>
                    <a:pt x="348" y="210"/>
                  </a:lnTo>
                  <a:lnTo>
                    <a:pt x="348" y="210"/>
                  </a:lnTo>
                  <a:lnTo>
                    <a:pt x="349" y="208"/>
                  </a:lnTo>
                  <a:lnTo>
                    <a:pt x="351" y="207"/>
                  </a:lnTo>
                  <a:lnTo>
                    <a:pt x="357" y="204"/>
                  </a:lnTo>
                  <a:lnTo>
                    <a:pt x="362" y="202"/>
                  </a:lnTo>
                  <a:lnTo>
                    <a:pt x="363" y="199"/>
                  </a:lnTo>
                  <a:lnTo>
                    <a:pt x="364" y="197"/>
                  </a:lnTo>
                  <a:lnTo>
                    <a:pt x="364" y="197"/>
                  </a:lnTo>
                  <a:lnTo>
                    <a:pt x="363" y="192"/>
                  </a:lnTo>
                  <a:lnTo>
                    <a:pt x="362" y="187"/>
                  </a:lnTo>
                  <a:lnTo>
                    <a:pt x="362" y="187"/>
                  </a:lnTo>
                  <a:lnTo>
                    <a:pt x="367" y="187"/>
                  </a:lnTo>
                  <a:lnTo>
                    <a:pt x="372" y="186"/>
                  </a:lnTo>
                  <a:lnTo>
                    <a:pt x="377" y="184"/>
                  </a:lnTo>
                  <a:lnTo>
                    <a:pt x="382" y="183"/>
                  </a:lnTo>
                  <a:lnTo>
                    <a:pt x="382" y="183"/>
                  </a:lnTo>
                  <a:lnTo>
                    <a:pt x="385" y="184"/>
                  </a:lnTo>
                  <a:lnTo>
                    <a:pt x="388" y="186"/>
                  </a:lnTo>
                  <a:lnTo>
                    <a:pt x="390" y="187"/>
                  </a:lnTo>
                  <a:lnTo>
                    <a:pt x="394" y="187"/>
                  </a:lnTo>
                  <a:lnTo>
                    <a:pt x="394" y="187"/>
                  </a:lnTo>
                  <a:lnTo>
                    <a:pt x="398" y="187"/>
                  </a:lnTo>
                  <a:lnTo>
                    <a:pt x="401" y="186"/>
                  </a:lnTo>
                  <a:lnTo>
                    <a:pt x="408" y="183"/>
                  </a:lnTo>
                  <a:lnTo>
                    <a:pt x="413" y="180"/>
                  </a:lnTo>
                  <a:lnTo>
                    <a:pt x="416" y="178"/>
                  </a:lnTo>
                  <a:lnTo>
                    <a:pt x="420" y="178"/>
                  </a:lnTo>
                  <a:lnTo>
                    <a:pt x="420" y="178"/>
                  </a:lnTo>
                  <a:lnTo>
                    <a:pt x="422" y="177"/>
                  </a:lnTo>
                  <a:lnTo>
                    <a:pt x="422" y="175"/>
                  </a:lnTo>
                  <a:lnTo>
                    <a:pt x="422" y="172"/>
                  </a:lnTo>
                  <a:lnTo>
                    <a:pt x="424" y="168"/>
                  </a:lnTo>
                  <a:lnTo>
                    <a:pt x="424" y="168"/>
                  </a:lnTo>
                  <a:lnTo>
                    <a:pt x="426" y="165"/>
                  </a:lnTo>
                  <a:lnTo>
                    <a:pt x="430" y="162"/>
                  </a:lnTo>
                  <a:lnTo>
                    <a:pt x="438" y="157"/>
                  </a:lnTo>
                  <a:lnTo>
                    <a:pt x="438" y="157"/>
                  </a:lnTo>
                  <a:lnTo>
                    <a:pt x="440" y="156"/>
                  </a:lnTo>
                  <a:lnTo>
                    <a:pt x="440" y="155"/>
                  </a:lnTo>
                  <a:lnTo>
                    <a:pt x="441" y="154"/>
                  </a:lnTo>
                  <a:lnTo>
                    <a:pt x="442" y="152"/>
                  </a:lnTo>
                  <a:lnTo>
                    <a:pt x="442" y="152"/>
                  </a:lnTo>
                  <a:lnTo>
                    <a:pt x="451" y="154"/>
                  </a:lnTo>
                  <a:lnTo>
                    <a:pt x="458" y="156"/>
                  </a:lnTo>
                  <a:lnTo>
                    <a:pt x="464" y="160"/>
                  </a:lnTo>
                  <a:lnTo>
                    <a:pt x="471" y="163"/>
                  </a:lnTo>
                  <a:lnTo>
                    <a:pt x="477" y="167"/>
                  </a:lnTo>
                  <a:lnTo>
                    <a:pt x="483" y="171"/>
                  </a:lnTo>
                  <a:lnTo>
                    <a:pt x="490" y="172"/>
                  </a:lnTo>
                  <a:lnTo>
                    <a:pt x="499" y="173"/>
                  </a:lnTo>
                  <a:lnTo>
                    <a:pt x="499" y="173"/>
                  </a:lnTo>
                  <a:lnTo>
                    <a:pt x="504" y="172"/>
                  </a:lnTo>
                  <a:lnTo>
                    <a:pt x="501" y="162"/>
                  </a:lnTo>
                  <a:lnTo>
                    <a:pt x="505" y="157"/>
                  </a:lnTo>
                  <a:lnTo>
                    <a:pt x="505" y="157"/>
                  </a:lnTo>
                  <a:lnTo>
                    <a:pt x="511" y="159"/>
                  </a:lnTo>
                  <a:lnTo>
                    <a:pt x="518" y="160"/>
                  </a:lnTo>
                  <a:lnTo>
                    <a:pt x="518" y="160"/>
                  </a:lnTo>
                  <a:lnTo>
                    <a:pt x="526" y="159"/>
                  </a:lnTo>
                  <a:lnTo>
                    <a:pt x="534" y="157"/>
                  </a:lnTo>
                  <a:lnTo>
                    <a:pt x="541" y="155"/>
                  </a:lnTo>
                  <a:lnTo>
                    <a:pt x="550" y="154"/>
                  </a:lnTo>
                  <a:lnTo>
                    <a:pt x="550" y="154"/>
                  </a:lnTo>
                  <a:lnTo>
                    <a:pt x="553" y="155"/>
                  </a:lnTo>
                  <a:lnTo>
                    <a:pt x="557" y="156"/>
                  </a:lnTo>
                  <a:lnTo>
                    <a:pt x="561" y="157"/>
                  </a:lnTo>
                  <a:lnTo>
                    <a:pt x="564" y="159"/>
                  </a:lnTo>
                  <a:lnTo>
                    <a:pt x="564" y="159"/>
                  </a:lnTo>
                  <a:lnTo>
                    <a:pt x="568" y="154"/>
                  </a:lnTo>
                  <a:lnTo>
                    <a:pt x="573" y="149"/>
                  </a:lnTo>
                  <a:lnTo>
                    <a:pt x="573" y="149"/>
                  </a:lnTo>
                  <a:lnTo>
                    <a:pt x="566" y="146"/>
                  </a:lnTo>
                  <a:lnTo>
                    <a:pt x="557" y="144"/>
                  </a:lnTo>
                  <a:lnTo>
                    <a:pt x="557" y="144"/>
                  </a:lnTo>
                  <a:lnTo>
                    <a:pt x="560" y="134"/>
                  </a:lnTo>
                  <a:lnTo>
                    <a:pt x="560" y="134"/>
                  </a:lnTo>
                  <a:lnTo>
                    <a:pt x="555" y="133"/>
                  </a:lnTo>
                  <a:lnTo>
                    <a:pt x="555" y="133"/>
                  </a:lnTo>
                  <a:lnTo>
                    <a:pt x="551" y="134"/>
                  </a:lnTo>
                  <a:lnTo>
                    <a:pt x="547" y="135"/>
                  </a:lnTo>
                  <a:lnTo>
                    <a:pt x="543" y="136"/>
                  </a:lnTo>
                  <a:lnTo>
                    <a:pt x="540" y="136"/>
                  </a:lnTo>
                  <a:lnTo>
                    <a:pt x="540" y="136"/>
                  </a:lnTo>
                  <a:lnTo>
                    <a:pt x="539" y="131"/>
                  </a:lnTo>
                  <a:lnTo>
                    <a:pt x="539" y="131"/>
                  </a:lnTo>
                  <a:lnTo>
                    <a:pt x="540" y="129"/>
                  </a:lnTo>
                  <a:lnTo>
                    <a:pt x="541" y="128"/>
                  </a:lnTo>
                  <a:lnTo>
                    <a:pt x="547" y="124"/>
                  </a:lnTo>
                  <a:lnTo>
                    <a:pt x="547" y="124"/>
                  </a:lnTo>
                  <a:lnTo>
                    <a:pt x="543" y="115"/>
                  </a:lnTo>
                  <a:lnTo>
                    <a:pt x="541" y="105"/>
                  </a:lnTo>
                  <a:lnTo>
                    <a:pt x="516" y="105"/>
                  </a:lnTo>
                  <a:lnTo>
                    <a:pt x="516" y="105"/>
                  </a:lnTo>
                  <a:lnTo>
                    <a:pt x="511" y="108"/>
                  </a:lnTo>
                  <a:lnTo>
                    <a:pt x="505" y="107"/>
                  </a:lnTo>
                  <a:lnTo>
                    <a:pt x="495" y="104"/>
                  </a:lnTo>
                  <a:lnTo>
                    <a:pt x="485" y="105"/>
                  </a:lnTo>
                  <a:lnTo>
                    <a:pt x="485" y="105"/>
                  </a:lnTo>
                  <a:lnTo>
                    <a:pt x="473" y="105"/>
                  </a:lnTo>
                  <a:lnTo>
                    <a:pt x="461" y="105"/>
                  </a:lnTo>
                  <a:lnTo>
                    <a:pt x="461" y="105"/>
                  </a:lnTo>
                  <a:lnTo>
                    <a:pt x="464" y="94"/>
                  </a:lnTo>
                  <a:lnTo>
                    <a:pt x="457" y="79"/>
                  </a:lnTo>
                  <a:lnTo>
                    <a:pt x="457" y="79"/>
                  </a:lnTo>
                  <a:lnTo>
                    <a:pt x="461" y="76"/>
                  </a:lnTo>
                  <a:lnTo>
                    <a:pt x="463" y="71"/>
                  </a:lnTo>
                  <a:lnTo>
                    <a:pt x="468" y="61"/>
                  </a:lnTo>
                  <a:lnTo>
                    <a:pt x="468" y="61"/>
                  </a:lnTo>
                  <a:lnTo>
                    <a:pt x="453" y="66"/>
                  </a:lnTo>
                  <a:lnTo>
                    <a:pt x="446" y="67"/>
                  </a:lnTo>
                  <a:lnTo>
                    <a:pt x="438" y="68"/>
                  </a:lnTo>
                  <a:lnTo>
                    <a:pt x="438" y="68"/>
                  </a:lnTo>
                  <a:lnTo>
                    <a:pt x="430" y="75"/>
                  </a:lnTo>
                  <a:lnTo>
                    <a:pt x="421" y="78"/>
                  </a:lnTo>
                  <a:lnTo>
                    <a:pt x="413" y="81"/>
                  </a:lnTo>
                  <a:lnTo>
                    <a:pt x="404" y="81"/>
                  </a:lnTo>
                  <a:lnTo>
                    <a:pt x="385" y="82"/>
                  </a:lnTo>
                  <a:lnTo>
                    <a:pt x="375" y="84"/>
                  </a:lnTo>
                  <a:lnTo>
                    <a:pt x="366" y="88"/>
                  </a:lnTo>
                  <a:lnTo>
                    <a:pt x="366" y="88"/>
                  </a:lnTo>
                  <a:lnTo>
                    <a:pt x="356" y="96"/>
                  </a:lnTo>
                  <a:lnTo>
                    <a:pt x="348" y="103"/>
                  </a:lnTo>
                  <a:lnTo>
                    <a:pt x="342" y="112"/>
                  </a:lnTo>
                  <a:lnTo>
                    <a:pt x="333" y="120"/>
                  </a:lnTo>
                  <a:lnTo>
                    <a:pt x="326" y="110"/>
                  </a:lnTo>
                  <a:lnTo>
                    <a:pt x="321" y="108"/>
                  </a:lnTo>
                  <a:lnTo>
                    <a:pt x="321" y="108"/>
                  </a:lnTo>
                  <a:lnTo>
                    <a:pt x="320" y="114"/>
                  </a:lnTo>
                  <a:lnTo>
                    <a:pt x="316" y="119"/>
                  </a:lnTo>
                  <a:lnTo>
                    <a:pt x="312" y="121"/>
                  </a:lnTo>
                  <a:lnTo>
                    <a:pt x="306" y="123"/>
                  </a:lnTo>
                  <a:lnTo>
                    <a:pt x="306" y="123"/>
                  </a:lnTo>
                  <a:lnTo>
                    <a:pt x="304" y="123"/>
                  </a:lnTo>
                  <a:lnTo>
                    <a:pt x="303" y="121"/>
                  </a:lnTo>
                  <a:lnTo>
                    <a:pt x="300" y="118"/>
                  </a:lnTo>
                  <a:lnTo>
                    <a:pt x="298" y="114"/>
                  </a:lnTo>
                  <a:lnTo>
                    <a:pt x="296" y="114"/>
                  </a:lnTo>
                  <a:lnTo>
                    <a:pt x="294" y="113"/>
                  </a:lnTo>
                  <a:lnTo>
                    <a:pt x="294" y="113"/>
                  </a:lnTo>
                  <a:lnTo>
                    <a:pt x="291" y="114"/>
                  </a:lnTo>
                  <a:lnTo>
                    <a:pt x="290" y="117"/>
                  </a:lnTo>
                  <a:lnTo>
                    <a:pt x="289" y="119"/>
                  </a:lnTo>
                  <a:lnTo>
                    <a:pt x="286" y="120"/>
                  </a:lnTo>
                  <a:lnTo>
                    <a:pt x="286" y="120"/>
                  </a:lnTo>
                  <a:lnTo>
                    <a:pt x="284" y="119"/>
                  </a:lnTo>
                  <a:lnTo>
                    <a:pt x="282" y="118"/>
                  </a:lnTo>
                  <a:lnTo>
                    <a:pt x="282" y="118"/>
                  </a:lnTo>
                  <a:lnTo>
                    <a:pt x="279" y="119"/>
                  </a:lnTo>
                  <a:lnTo>
                    <a:pt x="278" y="121"/>
                  </a:lnTo>
                  <a:lnTo>
                    <a:pt x="275" y="123"/>
                  </a:lnTo>
                  <a:lnTo>
                    <a:pt x="273" y="124"/>
                  </a:lnTo>
                  <a:lnTo>
                    <a:pt x="273" y="124"/>
                  </a:lnTo>
                  <a:lnTo>
                    <a:pt x="267" y="124"/>
                  </a:lnTo>
                  <a:lnTo>
                    <a:pt x="263" y="121"/>
                  </a:lnTo>
                  <a:lnTo>
                    <a:pt x="259" y="118"/>
                  </a:lnTo>
                  <a:lnTo>
                    <a:pt x="257" y="114"/>
                  </a:lnTo>
                  <a:lnTo>
                    <a:pt x="252" y="104"/>
                  </a:lnTo>
                  <a:lnTo>
                    <a:pt x="249" y="99"/>
                  </a:lnTo>
                  <a:lnTo>
                    <a:pt x="246" y="94"/>
                  </a:lnTo>
                  <a:lnTo>
                    <a:pt x="246" y="94"/>
                  </a:lnTo>
                  <a:lnTo>
                    <a:pt x="240" y="89"/>
                  </a:lnTo>
                  <a:lnTo>
                    <a:pt x="233" y="83"/>
                  </a:lnTo>
                  <a:lnTo>
                    <a:pt x="227" y="79"/>
                  </a:lnTo>
                  <a:lnTo>
                    <a:pt x="223" y="78"/>
                  </a:lnTo>
                  <a:lnTo>
                    <a:pt x="220" y="77"/>
                  </a:lnTo>
                  <a:lnTo>
                    <a:pt x="207" y="83"/>
                  </a:lnTo>
                  <a:lnTo>
                    <a:pt x="207" y="83"/>
                  </a:lnTo>
                  <a:lnTo>
                    <a:pt x="201" y="78"/>
                  </a:lnTo>
                  <a:lnTo>
                    <a:pt x="199" y="77"/>
                  </a:lnTo>
                  <a:lnTo>
                    <a:pt x="195" y="76"/>
                  </a:lnTo>
                  <a:lnTo>
                    <a:pt x="195" y="76"/>
                  </a:lnTo>
                  <a:lnTo>
                    <a:pt x="190" y="77"/>
                  </a:lnTo>
                  <a:lnTo>
                    <a:pt x="186" y="79"/>
                  </a:lnTo>
                  <a:lnTo>
                    <a:pt x="183" y="81"/>
                  </a:lnTo>
                  <a:lnTo>
                    <a:pt x="178" y="82"/>
                  </a:lnTo>
                  <a:lnTo>
                    <a:pt x="178" y="82"/>
                  </a:lnTo>
                  <a:lnTo>
                    <a:pt x="175" y="83"/>
                  </a:lnTo>
                  <a:lnTo>
                    <a:pt x="174" y="83"/>
                  </a:lnTo>
                  <a:lnTo>
                    <a:pt x="170" y="87"/>
                  </a:lnTo>
                  <a:lnTo>
                    <a:pt x="169" y="92"/>
                  </a:lnTo>
                  <a:lnTo>
                    <a:pt x="165" y="96"/>
                  </a:lnTo>
                  <a:lnTo>
                    <a:pt x="165" y="96"/>
                  </a:lnTo>
                  <a:lnTo>
                    <a:pt x="165" y="89"/>
                  </a:lnTo>
                  <a:lnTo>
                    <a:pt x="167" y="82"/>
                  </a:lnTo>
                  <a:lnTo>
                    <a:pt x="165" y="77"/>
                  </a:lnTo>
                  <a:lnTo>
                    <a:pt x="164" y="73"/>
                  </a:lnTo>
                  <a:lnTo>
                    <a:pt x="163" y="71"/>
                  </a:lnTo>
                  <a:lnTo>
                    <a:pt x="163" y="71"/>
                  </a:lnTo>
                  <a:lnTo>
                    <a:pt x="160" y="68"/>
                  </a:lnTo>
                  <a:lnTo>
                    <a:pt x="157" y="67"/>
                  </a:lnTo>
                  <a:lnTo>
                    <a:pt x="154" y="65"/>
                  </a:lnTo>
                  <a:lnTo>
                    <a:pt x="153" y="61"/>
                  </a:lnTo>
                  <a:lnTo>
                    <a:pt x="153" y="61"/>
                  </a:lnTo>
                  <a:lnTo>
                    <a:pt x="154" y="57"/>
                  </a:lnTo>
                  <a:lnTo>
                    <a:pt x="157" y="54"/>
                  </a:lnTo>
                  <a:lnTo>
                    <a:pt x="163" y="49"/>
                  </a:lnTo>
                  <a:lnTo>
                    <a:pt x="168" y="47"/>
                  </a:lnTo>
                  <a:lnTo>
                    <a:pt x="168" y="47"/>
                  </a:lnTo>
                  <a:lnTo>
                    <a:pt x="162" y="56"/>
                  </a:lnTo>
                  <a:lnTo>
                    <a:pt x="162" y="71"/>
                  </a:lnTo>
                  <a:lnTo>
                    <a:pt x="162" y="71"/>
                  </a:lnTo>
                  <a:lnTo>
                    <a:pt x="169" y="73"/>
                  </a:lnTo>
                  <a:lnTo>
                    <a:pt x="169" y="73"/>
                  </a:lnTo>
                  <a:lnTo>
                    <a:pt x="170" y="70"/>
                  </a:lnTo>
                  <a:lnTo>
                    <a:pt x="170" y="66"/>
                  </a:lnTo>
                  <a:lnTo>
                    <a:pt x="169" y="58"/>
                  </a:lnTo>
                  <a:lnTo>
                    <a:pt x="169" y="58"/>
                  </a:lnTo>
                  <a:lnTo>
                    <a:pt x="170" y="57"/>
                  </a:lnTo>
                  <a:lnTo>
                    <a:pt x="172" y="57"/>
                  </a:lnTo>
                  <a:lnTo>
                    <a:pt x="174" y="58"/>
                  </a:lnTo>
                  <a:lnTo>
                    <a:pt x="175" y="57"/>
                  </a:lnTo>
                  <a:lnTo>
                    <a:pt x="175" y="57"/>
                  </a:lnTo>
                  <a:lnTo>
                    <a:pt x="179" y="54"/>
                  </a:lnTo>
                  <a:lnTo>
                    <a:pt x="183" y="49"/>
                  </a:lnTo>
                  <a:lnTo>
                    <a:pt x="183" y="49"/>
                  </a:lnTo>
                  <a:lnTo>
                    <a:pt x="189" y="39"/>
                  </a:lnTo>
                  <a:lnTo>
                    <a:pt x="195" y="28"/>
                  </a:lnTo>
                  <a:lnTo>
                    <a:pt x="195" y="28"/>
                  </a:lnTo>
                  <a:lnTo>
                    <a:pt x="199" y="26"/>
                  </a:lnTo>
                  <a:lnTo>
                    <a:pt x="200" y="24"/>
                  </a:lnTo>
                  <a:lnTo>
                    <a:pt x="202" y="21"/>
                  </a:lnTo>
                  <a:lnTo>
                    <a:pt x="202" y="18"/>
                  </a:lnTo>
                  <a:lnTo>
                    <a:pt x="202" y="18"/>
                  </a:lnTo>
                  <a:lnTo>
                    <a:pt x="202" y="15"/>
                  </a:lnTo>
                  <a:lnTo>
                    <a:pt x="205" y="14"/>
                  </a:lnTo>
                  <a:lnTo>
                    <a:pt x="210" y="11"/>
                  </a:lnTo>
                  <a:lnTo>
                    <a:pt x="216" y="10"/>
                  </a:lnTo>
                  <a:lnTo>
                    <a:pt x="219" y="9"/>
                  </a:lnTo>
                  <a:lnTo>
                    <a:pt x="221" y="7"/>
                  </a:lnTo>
                  <a:lnTo>
                    <a:pt x="221" y="7"/>
                  </a:lnTo>
                  <a:lnTo>
                    <a:pt x="215" y="3"/>
                  </a:lnTo>
                  <a:lnTo>
                    <a:pt x="212" y="2"/>
                  </a:lnTo>
                  <a:lnTo>
                    <a:pt x="209" y="0"/>
                  </a:lnTo>
                  <a:lnTo>
                    <a:pt x="209" y="0"/>
                  </a:lnTo>
                  <a:lnTo>
                    <a:pt x="200" y="2"/>
                  </a:lnTo>
                  <a:lnTo>
                    <a:pt x="191" y="3"/>
                  </a:lnTo>
                  <a:lnTo>
                    <a:pt x="183" y="5"/>
                  </a:lnTo>
                  <a:lnTo>
                    <a:pt x="175" y="9"/>
                  </a:lnTo>
                  <a:lnTo>
                    <a:pt x="169" y="13"/>
                  </a:lnTo>
                  <a:lnTo>
                    <a:pt x="163" y="19"/>
                  </a:lnTo>
                  <a:lnTo>
                    <a:pt x="157" y="25"/>
                  </a:lnTo>
                  <a:lnTo>
                    <a:pt x="152" y="32"/>
                  </a:lnTo>
                  <a:lnTo>
                    <a:pt x="152" y="32"/>
                  </a:lnTo>
                  <a:lnTo>
                    <a:pt x="149" y="39"/>
                  </a:lnTo>
                  <a:lnTo>
                    <a:pt x="148" y="45"/>
                  </a:lnTo>
                  <a:lnTo>
                    <a:pt x="148" y="45"/>
                  </a:lnTo>
                  <a:lnTo>
                    <a:pt x="146" y="44"/>
                  </a:lnTo>
                  <a:lnTo>
                    <a:pt x="142" y="42"/>
                  </a:lnTo>
                  <a:lnTo>
                    <a:pt x="142" y="42"/>
                  </a:lnTo>
                  <a:lnTo>
                    <a:pt x="138" y="44"/>
                  </a:lnTo>
                  <a:lnTo>
                    <a:pt x="136" y="45"/>
                  </a:lnTo>
                  <a:lnTo>
                    <a:pt x="131" y="49"/>
                  </a:lnTo>
                  <a:lnTo>
                    <a:pt x="127" y="55"/>
                  </a:lnTo>
                  <a:lnTo>
                    <a:pt x="123" y="61"/>
                  </a:lnTo>
                  <a:lnTo>
                    <a:pt x="123" y="61"/>
                  </a:lnTo>
                  <a:lnTo>
                    <a:pt x="118" y="67"/>
                  </a:lnTo>
                  <a:lnTo>
                    <a:pt x="113" y="71"/>
                  </a:lnTo>
                  <a:lnTo>
                    <a:pt x="107" y="73"/>
                  </a:lnTo>
                  <a:lnTo>
                    <a:pt x="100" y="76"/>
                  </a:lnTo>
                  <a:lnTo>
                    <a:pt x="100" y="76"/>
                  </a:lnTo>
                  <a:lnTo>
                    <a:pt x="94" y="82"/>
                  </a:lnTo>
                  <a:lnTo>
                    <a:pt x="88" y="86"/>
                  </a:lnTo>
                  <a:lnTo>
                    <a:pt x="81" y="89"/>
                  </a:lnTo>
                  <a:lnTo>
                    <a:pt x="74" y="93"/>
                  </a:lnTo>
                  <a:lnTo>
                    <a:pt x="68" y="94"/>
                  </a:lnTo>
                  <a:lnTo>
                    <a:pt x="60" y="96"/>
                  </a:lnTo>
                  <a:lnTo>
                    <a:pt x="44" y="97"/>
                  </a:lnTo>
                  <a:lnTo>
                    <a:pt x="44" y="97"/>
                  </a:lnTo>
                  <a:lnTo>
                    <a:pt x="42" y="98"/>
                  </a:lnTo>
                  <a:lnTo>
                    <a:pt x="39" y="99"/>
                  </a:lnTo>
                  <a:lnTo>
                    <a:pt x="37" y="103"/>
                  </a:lnTo>
                  <a:lnTo>
                    <a:pt x="34" y="108"/>
                  </a:lnTo>
                  <a:lnTo>
                    <a:pt x="31" y="113"/>
                  </a:lnTo>
                  <a:lnTo>
                    <a:pt x="31" y="113"/>
                  </a:lnTo>
                  <a:lnTo>
                    <a:pt x="25" y="121"/>
                  </a:lnTo>
                  <a:lnTo>
                    <a:pt x="18" y="128"/>
                  </a:lnTo>
                  <a:lnTo>
                    <a:pt x="15" y="130"/>
                  </a:lnTo>
                  <a:lnTo>
                    <a:pt x="10" y="131"/>
                  </a:lnTo>
                  <a:lnTo>
                    <a:pt x="6" y="133"/>
                  </a:lnTo>
                  <a:lnTo>
                    <a:pt x="0" y="133"/>
                  </a:lnTo>
                  <a:lnTo>
                    <a:pt x="0" y="133"/>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84" name="Freeform 79"/>
            <p:cNvSpPr>
              <a:spLocks/>
            </p:cNvSpPr>
            <p:nvPr/>
          </p:nvSpPr>
          <p:spPr bwMode="auto">
            <a:xfrm>
              <a:off x="5156200" y="3132138"/>
              <a:ext cx="541338" cy="920750"/>
            </a:xfrm>
            <a:custGeom>
              <a:avLst/>
              <a:gdLst>
                <a:gd name="T0" fmla="*/ 9 w 408"/>
                <a:gd name="T1" fmla="*/ 299 h 708"/>
                <a:gd name="T2" fmla="*/ 4 w 408"/>
                <a:gd name="T3" fmla="*/ 325 h 708"/>
                <a:gd name="T4" fmla="*/ 15 w 408"/>
                <a:gd name="T5" fmla="*/ 349 h 708"/>
                <a:gd name="T6" fmla="*/ 14 w 408"/>
                <a:gd name="T7" fmla="*/ 368 h 708"/>
                <a:gd name="T8" fmla="*/ 54 w 408"/>
                <a:gd name="T9" fmla="*/ 408 h 708"/>
                <a:gd name="T10" fmla="*/ 78 w 408"/>
                <a:gd name="T11" fmla="*/ 424 h 708"/>
                <a:gd name="T12" fmla="*/ 92 w 408"/>
                <a:gd name="T13" fmla="*/ 452 h 708"/>
                <a:gd name="T14" fmla="*/ 95 w 408"/>
                <a:gd name="T15" fmla="*/ 475 h 708"/>
                <a:gd name="T16" fmla="*/ 120 w 408"/>
                <a:gd name="T17" fmla="*/ 466 h 708"/>
                <a:gd name="T18" fmla="*/ 145 w 408"/>
                <a:gd name="T19" fmla="*/ 477 h 708"/>
                <a:gd name="T20" fmla="*/ 146 w 408"/>
                <a:gd name="T21" fmla="*/ 491 h 708"/>
                <a:gd name="T22" fmla="*/ 139 w 408"/>
                <a:gd name="T23" fmla="*/ 530 h 708"/>
                <a:gd name="T24" fmla="*/ 125 w 408"/>
                <a:gd name="T25" fmla="*/ 560 h 708"/>
                <a:gd name="T26" fmla="*/ 155 w 408"/>
                <a:gd name="T27" fmla="*/ 581 h 708"/>
                <a:gd name="T28" fmla="*/ 198 w 408"/>
                <a:gd name="T29" fmla="*/ 609 h 708"/>
                <a:gd name="T30" fmla="*/ 210 w 408"/>
                <a:gd name="T31" fmla="*/ 638 h 708"/>
                <a:gd name="T32" fmla="*/ 223 w 408"/>
                <a:gd name="T33" fmla="*/ 660 h 708"/>
                <a:gd name="T34" fmla="*/ 224 w 408"/>
                <a:gd name="T35" fmla="*/ 687 h 708"/>
                <a:gd name="T36" fmla="*/ 239 w 408"/>
                <a:gd name="T37" fmla="*/ 708 h 708"/>
                <a:gd name="T38" fmla="*/ 251 w 408"/>
                <a:gd name="T39" fmla="*/ 700 h 708"/>
                <a:gd name="T40" fmla="*/ 273 w 408"/>
                <a:gd name="T41" fmla="*/ 680 h 708"/>
                <a:gd name="T42" fmla="*/ 299 w 408"/>
                <a:gd name="T43" fmla="*/ 684 h 708"/>
                <a:gd name="T44" fmla="*/ 321 w 408"/>
                <a:gd name="T45" fmla="*/ 697 h 708"/>
                <a:gd name="T46" fmla="*/ 326 w 408"/>
                <a:gd name="T47" fmla="*/ 674 h 708"/>
                <a:gd name="T48" fmla="*/ 336 w 408"/>
                <a:gd name="T49" fmla="*/ 649 h 708"/>
                <a:gd name="T50" fmla="*/ 368 w 408"/>
                <a:gd name="T51" fmla="*/ 638 h 708"/>
                <a:gd name="T52" fmla="*/ 358 w 408"/>
                <a:gd name="T53" fmla="*/ 623 h 708"/>
                <a:gd name="T54" fmla="*/ 357 w 408"/>
                <a:gd name="T55" fmla="*/ 601 h 708"/>
                <a:gd name="T56" fmla="*/ 361 w 408"/>
                <a:gd name="T57" fmla="*/ 580 h 708"/>
                <a:gd name="T58" fmla="*/ 361 w 408"/>
                <a:gd name="T59" fmla="*/ 567 h 708"/>
                <a:gd name="T60" fmla="*/ 377 w 408"/>
                <a:gd name="T61" fmla="*/ 555 h 708"/>
                <a:gd name="T62" fmla="*/ 379 w 408"/>
                <a:gd name="T63" fmla="*/ 540 h 708"/>
                <a:gd name="T64" fmla="*/ 388 w 408"/>
                <a:gd name="T65" fmla="*/ 524 h 708"/>
                <a:gd name="T66" fmla="*/ 389 w 408"/>
                <a:gd name="T67" fmla="*/ 506 h 708"/>
                <a:gd name="T68" fmla="*/ 404 w 408"/>
                <a:gd name="T69" fmla="*/ 483 h 708"/>
                <a:gd name="T70" fmla="*/ 403 w 408"/>
                <a:gd name="T71" fmla="*/ 461 h 708"/>
                <a:gd name="T72" fmla="*/ 386 w 408"/>
                <a:gd name="T73" fmla="*/ 435 h 708"/>
                <a:gd name="T74" fmla="*/ 388 w 408"/>
                <a:gd name="T75" fmla="*/ 418 h 708"/>
                <a:gd name="T76" fmla="*/ 388 w 408"/>
                <a:gd name="T77" fmla="*/ 407 h 708"/>
                <a:gd name="T78" fmla="*/ 368 w 408"/>
                <a:gd name="T79" fmla="*/ 93 h 708"/>
                <a:gd name="T80" fmla="*/ 366 w 408"/>
                <a:gd name="T81" fmla="*/ 68 h 708"/>
                <a:gd name="T82" fmla="*/ 341 w 408"/>
                <a:gd name="T83" fmla="*/ 26 h 708"/>
                <a:gd name="T84" fmla="*/ 79 w 408"/>
                <a:gd name="T85" fmla="*/ 20 h 708"/>
                <a:gd name="T86" fmla="*/ 85 w 408"/>
                <a:gd name="T87" fmla="*/ 45 h 708"/>
                <a:gd name="T88" fmla="*/ 115 w 408"/>
                <a:gd name="T89" fmla="*/ 73 h 708"/>
                <a:gd name="T90" fmla="*/ 126 w 408"/>
                <a:gd name="T91" fmla="*/ 95 h 708"/>
                <a:gd name="T92" fmla="*/ 106 w 408"/>
                <a:gd name="T93" fmla="*/ 113 h 708"/>
                <a:gd name="T94" fmla="*/ 99 w 408"/>
                <a:gd name="T95" fmla="*/ 139 h 708"/>
                <a:gd name="T96" fmla="*/ 77 w 408"/>
                <a:gd name="T97" fmla="*/ 147 h 708"/>
                <a:gd name="T98" fmla="*/ 50 w 408"/>
                <a:gd name="T99" fmla="*/ 157 h 708"/>
                <a:gd name="T100" fmla="*/ 36 w 408"/>
                <a:gd name="T101" fmla="*/ 171 h 708"/>
                <a:gd name="T102" fmla="*/ 50 w 408"/>
                <a:gd name="T103" fmla="*/ 193 h 708"/>
                <a:gd name="T104" fmla="*/ 47 w 408"/>
                <a:gd name="T105" fmla="*/ 219 h 708"/>
                <a:gd name="T106" fmla="*/ 40 w 408"/>
                <a:gd name="T107" fmla="*/ 239 h 708"/>
                <a:gd name="T108" fmla="*/ 36 w 408"/>
                <a:gd name="T109" fmla="*/ 260 h 708"/>
                <a:gd name="T110" fmla="*/ 12 w 408"/>
                <a:gd name="T111" fmla="*/ 273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8" h="708">
                  <a:moveTo>
                    <a:pt x="8" y="287"/>
                  </a:moveTo>
                  <a:lnTo>
                    <a:pt x="8" y="287"/>
                  </a:lnTo>
                  <a:lnTo>
                    <a:pt x="10" y="289"/>
                  </a:lnTo>
                  <a:lnTo>
                    <a:pt x="10" y="289"/>
                  </a:lnTo>
                  <a:lnTo>
                    <a:pt x="10" y="294"/>
                  </a:lnTo>
                  <a:lnTo>
                    <a:pt x="10" y="294"/>
                  </a:lnTo>
                  <a:lnTo>
                    <a:pt x="10" y="297"/>
                  </a:lnTo>
                  <a:lnTo>
                    <a:pt x="9" y="299"/>
                  </a:lnTo>
                  <a:lnTo>
                    <a:pt x="5" y="302"/>
                  </a:lnTo>
                  <a:lnTo>
                    <a:pt x="1" y="304"/>
                  </a:lnTo>
                  <a:lnTo>
                    <a:pt x="0" y="307"/>
                  </a:lnTo>
                  <a:lnTo>
                    <a:pt x="0" y="309"/>
                  </a:lnTo>
                  <a:lnTo>
                    <a:pt x="0" y="309"/>
                  </a:lnTo>
                  <a:lnTo>
                    <a:pt x="0" y="313"/>
                  </a:lnTo>
                  <a:lnTo>
                    <a:pt x="1" y="317"/>
                  </a:lnTo>
                  <a:lnTo>
                    <a:pt x="4" y="325"/>
                  </a:lnTo>
                  <a:lnTo>
                    <a:pt x="4" y="325"/>
                  </a:lnTo>
                  <a:lnTo>
                    <a:pt x="4" y="331"/>
                  </a:lnTo>
                  <a:lnTo>
                    <a:pt x="4" y="334"/>
                  </a:lnTo>
                  <a:lnTo>
                    <a:pt x="5" y="336"/>
                  </a:lnTo>
                  <a:lnTo>
                    <a:pt x="5" y="336"/>
                  </a:lnTo>
                  <a:lnTo>
                    <a:pt x="9" y="340"/>
                  </a:lnTo>
                  <a:lnTo>
                    <a:pt x="12" y="344"/>
                  </a:lnTo>
                  <a:lnTo>
                    <a:pt x="15" y="349"/>
                  </a:lnTo>
                  <a:lnTo>
                    <a:pt x="16" y="354"/>
                  </a:lnTo>
                  <a:lnTo>
                    <a:pt x="16" y="354"/>
                  </a:lnTo>
                  <a:lnTo>
                    <a:pt x="15" y="356"/>
                  </a:lnTo>
                  <a:lnTo>
                    <a:pt x="14" y="359"/>
                  </a:lnTo>
                  <a:lnTo>
                    <a:pt x="12" y="361"/>
                  </a:lnTo>
                  <a:lnTo>
                    <a:pt x="12" y="363"/>
                  </a:lnTo>
                  <a:lnTo>
                    <a:pt x="12" y="363"/>
                  </a:lnTo>
                  <a:lnTo>
                    <a:pt x="14" y="368"/>
                  </a:lnTo>
                  <a:lnTo>
                    <a:pt x="16" y="372"/>
                  </a:lnTo>
                  <a:lnTo>
                    <a:pt x="24" y="380"/>
                  </a:lnTo>
                  <a:lnTo>
                    <a:pt x="24" y="380"/>
                  </a:lnTo>
                  <a:lnTo>
                    <a:pt x="35" y="391"/>
                  </a:lnTo>
                  <a:lnTo>
                    <a:pt x="50" y="399"/>
                  </a:lnTo>
                  <a:lnTo>
                    <a:pt x="50" y="399"/>
                  </a:lnTo>
                  <a:lnTo>
                    <a:pt x="52" y="404"/>
                  </a:lnTo>
                  <a:lnTo>
                    <a:pt x="54" y="408"/>
                  </a:lnTo>
                  <a:lnTo>
                    <a:pt x="56" y="413"/>
                  </a:lnTo>
                  <a:lnTo>
                    <a:pt x="59" y="417"/>
                  </a:lnTo>
                  <a:lnTo>
                    <a:pt x="59" y="417"/>
                  </a:lnTo>
                  <a:lnTo>
                    <a:pt x="64" y="419"/>
                  </a:lnTo>
                  <a:lnTo>
                    <a:pt x="69" y="420"/>
                  </a:lnTo>
                  <a:lnTo>
                    <a:pt x="74" y="422"/>
                  </a:lnTo>
                  <a:lnTo>
                    <a:pt x="78" y="424"/>
                  </a:lnTo>
                  <a:lnTo>
                    <a:pt x="78" y="424"/>
                  </a:lnTo>
                  <a:lnTo>
                    <a:pt x="80" y="427"/>
                  </a:lnTo>
                  <a:lnTo>
                    <a:pt x="82" y="430"/>
                  </a:lnTo>
                  <a:lnTo>
                    <a:pt x="83" y="436"/>
                  </a:lnTo>
                  <a:lnTo>
                    <a:pt x="84" y="443"/>
                  </a:lnTo>
                  <a:lnTo>
                    <a:pt x="87" y="450"/>
                  </a:lnTo>
                  <a:lnTo>
                    <a:pt x="87" y="450"/>
                  </a:lnTo>
                  <a:lnTo>
                    <a:pt x="89" y="451"/>
                  </a:lnTo>
                  <a:lnTo>
                    <a:pt x="92" y="452"/>
                  </a:lnTo>
                  <a:lnTo>
                    <a:pt x="93" y="454"/>
                  </a:lnTo>
                  <a:lnTo>
                    <a:pt x="94" y="456"/>
                  </a:lnTo>
                  <a:lnTo>
                    <a:pt x="94" y="456"/>
                  </a:lnTo>
                  <a:lnTo>
                    <a:pt x="93" y="461"/>
                  </a:lnTo>
                  <a:lnTo>
                    <a:pt x="92" y="467"/>
                  </a:lnTo>
                  <a:lnTo>
                    <a:pt x="92" y="467"/>
                  </a:lnTo>
                  <a:lnTo>
                    <a:pt x="93" y="471"/>
                  </a:lnTo>
                  <a:lnTo>
                    <a:pt x="95" y="475"/>
                  </a:lnTo>
                  <a:lnTo>
                    <a:pt x="98" y="476"/>
                  </a:lnTo>
                  <a:lnTo>
                    <a:pt x="101" y="477"/>
                  </a:lnTo>
                  <a:lnTo>
                    <a:pt x="101" y="477"/>
                  </a:lnTo>
                  <a:lnTo>
                    <a:pt x="105" y="477"/>
                  </a:lnTo>
                  <a:lnTo>
                    <a:pt x="108" y="475"/>
                  </a:lnTo>
                  <a:lnTo>
                    <a:pt x="113" y="471"/>
                  </a:lnTo>
                  <a:lnTo>
                    <a:pt x="116" y="467"/>
                  </a:lnTo>
                  <a:lnTo>
                    <a:pt x="120" y="466"/>
                  </a:lnTo>
                  <a:lnTo>
                    <a:pt x="122" y="465"/>
                  </a:lnTo>
                  <a:lnTo>
                    <a:pt x="122" y="465"/>
                  </a:lnTo>
                  <a:lnTo>
                    <a:pt x="126" y="466"/>
                  </a:lnTo>
                  <a:lnTo>
                    <a:pt x="129" y="467"/>
                  </a:lnTo>
                  <a:lnTo>
                    <a:pt x="131" y="470"/>
                  </a:lnTo>
                  <a:lnTo>
                    <a:pt x="134" y="472"/>
                  </a:lnTo>
                  <a:lnTo>
                    <a:pt x="134" y="472"/>
                  </a:lnTo>
                  <a:lnTo>
                    <a:pt x="145" y="477"/>
                  </a:lnTo>
                  <a:lnTo>
                    <a:pt x="148" y="480"/>
                  </a:lnTo>
                  <a:lnTo>
                    <a:pt x="150" y="482"/>
                  </a:lnTo>
                  <a:lnTo>
                    <a:pt x="151" y="485"/>
                  </a:lnTo>
                  <a:lnTo>
                    <a:pt x="151" y="485"/>
                  </a:lnTo>
                  <a:lnTo>
                    <a:pt x="150" y="487"/>
                  </a:lnTo>
                  <a:lnTo>
                    <a:pt x="148" y="488"/>
                  </a:lnTo>
                  <a:lnTo>
                    <a:pt x="146" y="491"/>
                  </a:lnTo>
                  <a:lnTo>
                    <a:pt x="146" y="491"/>
                  </a:lnTo>
                  <a:lnTo>
                    <a:pt x="145" y="496"/>
                  </a:lnTo>
                  <a:lnTo>
                    <a:pt x="143" y="499"/>
                  </a:lnTo>
                  <a:lnTo>
                    <a:pt x="143" y="503"/>
                  </a:lnTo>
                  <a:lnTo>
                    <a:pt x="142" y="508"/>
                  </a:lnTo>
                  <a:lnTo>
                    <a:pt x="142" y="508"/>
                  </a:lnTo>
                  <a:lnTo>
                    <a:pt x="141" y="515"/>
                  </a:lnTo>
                  <a:lnTo>
                    <a:pt x="140" y="523"/>
                  </a:lnTo>
                  <a:lnTo>
                    <a:pt x="139" y="530"/>
                  </a:lnTo>
                  <a:lnTo>
                    <a:pt x="134" y="536"/>
                  </a:lnTo>
                  <a:lnTo>
                    <a:pt x="134" y="536"/>
                  </a:lnTo>
                  <a:lnTo>
                    <a:pt x="127" y="545"/>
                  </a:lnTo>
                  <a:lnTo>
                    <a:pt x="125" y="550"/>
                  </a:lnTo>
                  <a:lnTo>
                    <a:pt x="124" y="555"/>
                  </a:lnTo>
                  <a:lnTo>
                    <a:pt x="124" y="555"/>
                  </a:lnTo>
                  <a:lnTo>
                    <a:pt x="124" y="557"/>
                  </a:lnTo>
                  <a:lnTo>
                    <a:pt x="125" y="560"/>
                  </a:lnTo>
                  <a:lnTo>
                    <a:pt x="129" y="564"/>
                  </a:lnTo>
                  <a:lnTo>
                    <a:pt x="129" y="564"/>
                  </a:lnTo>
                  <a:lnTo>
                    <a:pt x="139" y="570"/>
                  </a:lnTo>
                  <a:lnTo>
                    <a:pt x="148" y="574"/>
                  </a:lnTo>
                  <a:lnTo>
                    <a:pt x="148" y="574"/>
                  </a:lnTo>
                  <a:lnTo>
                    <a:pt x="151" y="576"/>
                  </a:lnTo>
                  <a:lnTo>
                    <a:pt x="153" y="577"/>
                  </a:lnTo>
                  <a:lnTo>
                    <a:pt x="155" y="581"/>
                  </a:lnTo>
                  <a:lnTo>
                    <a:pt x="157" y="583"/>
                  </a:lnTo>
                  <a:lnTo>
                    <a:pt x="157" y="583"/>
                  </a:lnTo>
                  <a:lnTo>
                    <a:pt x="162" y="587"/>
                  </a:lnTo>
                  <a:lnTo>
                    <a:pt x="168" y="591"/>
                  </a:lnTo>
                  <a:lnTo>
                    <a:pt x="168" y="591"/>
                  </a:lnTo>
                  <a:lnTo>
                    <a:pt x="181" y="599"/>
                  </a:lnTo>
                  <a:lnTo>
                    <a:pt x="193" y="606"/>
                  </a:lnTo>
                  <a:lnTo>
                    <a:pt x="198" y="609"/>
                  </a:lnTo>
                  <a:lnTo>
                    <a:pt x="204" y="614"/>
                  </a:lnTo>
                  <a:lnTo>
                    <a:pt x="208" y="619"/>
                  </a:lnTo>
                  <a:lnTo>
                    <a:pt x="213" y="625"/>
                  </a:lnTo>
                  <a:lnTo>
                    <a:pt x="213" y="625"/>
                  </a:lnTo>
                  <a:lnTo>
                    <a:pt x="213" y="632"/>
                  </a:lnTo>
                  <a:lnTo>
                    <a:pt x="213" y="632"/>
                  </a:lnTo>
                  <a:lnTo>
                    <a:pt x="211" y="634"/>
                  </a:lnTo>
                  <a:lnTo>
                    <a:pt x="210" y="638"/>
                  </a:lnTo>
                  <a:lnTo>
                    <a:pt x="210" y="638"/>
                  </a:lnTo>
                  <a:lnTo>
                    <a:pt x="211" y="642"/>
                  </a:lnTo>
                  <a:lnTo>
                    <a:pt x="213" y="644"/>
                  </a:lnTo>
                  <a:lnTo>
                    <a:pt x="216" y="649"/>
                  </a:lnTo>
                  <a:lnTo>
                    <a:pt x="220" y="654"/>
                  </a:lnTo>
                  <a:lnTo>
                    <a:pt x="221" y="656"/>
                  </a:lnTo>
                  <a:lnTo>
                    <a:pt x="223" y="660"/>
                  </a:lnTo>
                  <a:lnTo>
                    <a:pt x="223" y="660"/>
                  </a:lnTo>
                  <a:lnTo>
                    <a:pt x="221" y="664"/>
                  </a:lnTo>
                  <a:lnTo>
                    <a:pt x="219" y="667"/>
                  </a:lnTo>
                  <a:lnTo>
                    <a:pt x="216" y="671"/>
                  </a:lnTo>
                  <a:lnTo>
                    <a:pt x="215" y="675"/>
                  </a:lnTo>
                  <a:lnTo>
                    <a:pt x="215" y="675"/>
                  </a:lnTo>
                  <a:lnTo>
                    <a:pt x="216" y="679"/>
                  </a:lnTo>
                  <a:lnTo>
                    <a:pt x="218" y="682"/>
                  </a:lnTo>
                  <a:lnTo>
                    <a:pt x="224" y="687"/>
                  </a:lnTo>
                  <a:lnTo>
                    <a:pt x="224" y="687"/>
                  </a:lnTo>
                  <a:lnTo>
                    <a:pt x="229" y="692"/>
                  </a:lnTo>
                  <a:lnTo>
                    <a:pt x="234" y="697"/>
                  </a:lnTo>
                  <a:lnTo>
                    <a:pt x="234" y="697"/>
                  </a:lnTo>
                  <a:lnTo>
                    <a:pt x="236" y="701"/>
                  </a:lnTo>
                  <a:lnTo>
                    <a:pt x="237" y="703"/>
                  </a:lnTo>
                  <a:lnTo>
                    <a:pt x="237" y="707"/>
                  </a:lnTo>
                  <a:lnTo>
                    <a:pt x="239" y="708"/>
                  </a:lnTo>
                  <a:lnTo>
                    <a:pt x="240" y="708"/>
                  </a:lnTo>
                  <a:lnTo>
                    <a:pt x="240" y="708"/>
                  </a:lnTo>
                  <a:lnTo>
                    <a:pt x="244" y="707"/>
                  </a:lnTo>
                  <a:lnTo>
                    <a:pt x="246" y="706"/>
                  </a:lnTo>
                  <a:lnTo>
                    <a:pt x="247" y="702"/>
                  </a:lnTo>
                  <a:lnTo>
                    <a:pt x="248" y="698"/>
                  </a:lnTo>
                  <a:lnTo>
                    <a:pt x="248" y="698"/>
                  </a:lnTo>
                  <a:lnTo>
                    <a:pt x="251" y="700"/>
                  </a:lnTo>
                  <a:lnTo>
                    <a:pt x="252" y="702"/>
                  </a:lnTo>
                  <a:lnTo>
                    <a:pt x="256" y="707"/>
                  </a:lnTo>
                  <a:lnTo>
                    <a:pt x="260" y="708"/>
                  </a:lnTo>
                  <a:lnTo>
                    <a:pt x="260" y="708"/>
                  </a:lnTo>
                  <a:lnTo>
                    <a:pt x="263" y="697"/>
                  </a:lnTo>
                  <a:lnTo>
                    <a:pt x="267" y="687"/>
                  </a:lnTo>
                  <a:lnTo>
                    <a:pt x="269" y="682"/>
                  </a:lnTo>
                  <a:lnTo>
                    <a:pt x="273" y="680"/>
                  </a:lnTo>
                  <a:lnTo>
                    <a:pt x="277" y="677"/>
                  </a:lnTo>
                  <a:lnTo>
                    <a:pt x="282" y="676"/>
                  </a:lnTo>
                  <a:lnTo>
                    <a:pt x="282" y="676"/>
                  </a:lnTo>
                  <a:lnTo>
                    <a:pt x="286" y="676"/>
                  </a:lnTo>
                  <a:lnTo>
                    <a:pt x="289" y="679"/>
                  </a:lnTo>
                  <a:lnTo>
                    <a:pt x="295" y="682"/>
                  </a:lnTo>
                  <a:lnTo>
                    <a:pt x="295" y="682"/>
                  </a:lnTo>
                  <a:lnTo>
                    <a:pt x="299" y="684"/>
                  </a:lnTo>
                  <a:lnTo>
                    <a:pt x="304" y="684"/>
                  </a:lnTo>
                  <a:lnTo>
                    <a:pt x="308" y="684"/>
                  </a:lnTo>
                  <a:lnTo>
                    <a:pt x="312" y="685"/>
                  </a:lnTo>
                  <a:lnTo>
                    <a:pt x="312" y="685"/>
                  </a:lnTo>
                  <a:lnTo>
                    <a:pt x="315" y="688"/>
                  </a:lnTo>
                  <a:lnTo>
                    <a:pt x="318" y="692"/>
                  </a:lnTo>
                  <a:lnTo>
                    <a:pt x="320" y="696"/>
                  </a:lnTo>
                  <a:lnTo>
                    <a:pt x="321" y="697"/>
                  </a:lnTo>
                  <a:lnTo>
                    <a:pt x="324" y="697"/>
                  </a:lnTo>
                  <a:lnTo>
                    <a:pt x="324" y="697"/>
                  </a:lnTo>
                  <a:lnTo>
                    <a:pt x="326" y="697"/>
                  </a:lnTo>
                  <a:lnTo>
                    <a:pt x="329" y="696"/>
                  </a:lnTo>
                  <a:lnTo>
                    <a:pt x="333" y="692"/>
                  </a:lnTo>
                  <a:lnTo>
                    <a:pt x="335" y="687"/>
                  </a:lnTo>
                  <a:lnTo>
                    <a:pt x="336" y="681"/>
                  </a:lnTo>
                  <a:lnTo>
                    <a:pt x="326" y="674"/>
                  </a:lnTo>
                  <a:lnTo>
                    <a:pt x="326" y="674"/>
                  </a:lnTo>
                  <a:lnTo>
                    <a:pt x="324" y="667"/>
                  </a:lnTo>
                  <a:lnTo>
                    <a:pt x="323" y="660"/>
                  </a:lnTo>
                  <a:lnTo>
                    <a:pt x="323" y="660"/>
                  </a:lnTo>
                  <a:lnTo>
                    <a:pt x="324" y="656"/>
                  </a:lnTo>
                  <a:lnTo>
                    <a:pt x="328" y="654"/>
                  </a:lnTo>
                  <a:lnTo>
                    <a:pt x="331" y="651"/>
                  </a:lnTo>
                  <a:lnTo>
                    <a:pt x="336" y="649"/>
                  </a:lnTo>
                  <a:lnTo>
                    <a:pt x="336" y="649"/>
                  </a:lnTo>
                  <a:lnTo>
                    <a:pt x="345" y="646"/>
                  </a:lnTo>
                  <a:lnTo>
                    <a:pt x="352" y="643"/>
                  </a:lnTo>
                  <a:lnTo>
                    <a:pt x="362" y="645"/>
                  </a:lnTo>
                  <a:lnTo>
                    <a:pt x="362" y="645"/>
                  </a:lnTo>
                  <a:lnTo>
                    <a:pt x="366" y="643"/>
                  </a:lnTo>
                  <a:lnTo>
                    <a:pt x="367" y="640"/>
                  </a:lnTo>
                  <a:lnTo>
                    <a:pt x="368" y="638"/>
                  </a:lnTo>
                  <a:lnTo>
                    <a:pt x="368" y="638"/>
                  </a:lnTo>
                  <a:lnTo>
                    <a:pt x="367" y="635"/>
                  </a:lnTo>
                  <a:lnTo>
                    <a:pt x="366" y="634"/>
                  </a:lnTo>
                  <a:lnTo>
                    <a:pt x="363" y="630"/>
                  </a:lnTo>
                  <a:lnTo>
                    <a:pt x="360" y="627"/>
                  </a:lnTo>
                  <a:lnTo>
                    <a:pt x="358" y="625"/>
                  </a:lnTo>
                  <a:lnTo>
                    <a:pt x="358" y="623"/>
                  </a:lnTo>
                  <a:lnTo>
                    <a:pt x="358" y="623"/>
                  </a:lnTo>
                  <a:lnTo>
                    <a:pt x="358" y="619"/>
                  </a:lnTo>
                  <a:lnTo>
                    <a:pt x="360" y="616"/>
                  </a:lnTo>
                  <a:lnTo>
                    <a:pt x="361" y="613"/>
                  </a:lnTo>
                  <a:lnTo>
                    <a:pt x="361" y="609"/>
                  </a:lnTo>
                  <a:lnTo>
                    <a:pt x="361" y="609"/>
                  </a:lnTo>
                  <a:lnTo>
                    <a:pt x="361" y="606"/>
                  </a:lnTo>
                  <a:lnTo>
                    <a:pt x="360" y="603"/>
                  </a:lnTo>
                  <a:lnTo>
                    <a:pt x="357" y="601"/>
                  </a:lnTo>
                  <a:lnTo>
                    <a:pt x="357" y="598"/>
                  </a:lnTo>
                  <a:lnTo>
                    <a:pt x="357" y="598"/>
                  </a:lnTo>
                  <a:lnTo>
                    <a:pt x="357" y="593"/>
                  </a:lnTo>
                  <a:lnTo>
                    <a:pt x="358" y="590"/>
                  </a:lnTo>
                  <a:lnTo>
                    <a:pt x="360" y="586"/>
                  </a:lnTo>
                  <a:lnTo>
                    <a:pt x="361" y="582"/>
                  </a:lnTo>
                  <a:lnTo>
                    <a:pt x="361" y="582"/>
                  </a:lnTo>
                  <a:lnTo>
                    <a:pt x="361" y="580"/>
                  </a:lnTo>
                  <a:lnTo>
                    <a:pt x="362" y="577"/>
                  </a:lnTo>
                  <a:lnTo>
                    <a:pt x="363" y="575"/>
                  </a:lnTo>
                  <a:lnTo>
                    <a:pt x="365" y="572"/>
                  </a:lnTo>
                  <a:lnTo>
                    <a:pt x="365" y="572"/>
                  </a:lnTo>
                  <a:lnTo>
                    <a:pt x="363" y="571"/>
                  </a:lnTo>
                  <a:lnTo>
                    <a:pt x="363" y="570"/>
                  </a:lnTo>
                  <a:lnTo>
                    <a:pt x="362" y="569"/>
                  </a:lnTo>
                  <a:lnTo>
                    <a:pt x="361" y="567"/>
                  </a:lnTo>
                  <a:lnTo>
                    <a:pt x="361" y="567"/>
                  </a:lnTo>
                  <a:lnTo>
                    <a:pt x="362" y="565"/>
                  </a:lnTo>
                  <a:lnTo>
                    <a:pt x="362" y="564"/>
                  </a:lnTo>
                  <a:lnTo>
                    <a:pt x="366" y="561"/>
                  </a:lnTo>
                  <a:lnTo>
                    <a:pt x="371" y="560"/>
                  </a:lnTo>
                  <a:lnTo>
                    <a:pt x="376" y="560"/>
                  </a:lnTo>
                  <a:lnTo>
                    <a:pt x="376" y="560"/>
                  </a:lnTo>
                  <a:lnTo>
                    <a:pt x="377" y="555"/>
                  </a:lnTo>
                  <a:lnTo>
                    <a:pt x="373" y="550"/>
                  </a:lnTo>
                  <a:lnTo>
                    <a:pt x="373" y="550"/>
                  </a:lnTo>
                  <a:lnTo>
                    <a:pt x="370" y="546"/>
                  </a:lnTo>
                  <a:lnTo>
                    <a:pt x="366" y="543"/>
                  </a:lnTo>
                  <a:lnTo>
                    <a:pt x="366" y="543"/>
                  </a:lnTo>
                  <a:lnTo>
                    <a:pt x="371" y="541"/>
                  </a:lnTo>
                  <a:lnTo>
                    <a:pt x="376" y="540"/>
                  </a:lnTo>
                  <a:lnTo>
                    <a:pt x="379" y="540"/>
                  </a:lnTo>
                  <a:lnTo>
                    <a:pt x="384" y="539"/>
                  </a:lnTo>
                  <a:lnTo>
                    <a:pt x="384" y="539"/>
                  </a:lnTo>
                  <a:lnTo>
                    <a:pt x="386" y="536"/>
                  </a:lnTo>
                  <a:lnTo>
                    <a:pt x="387" y="534"/>
                  </a:lnTo>
                  <a:lnTo>
                    <a:pt x="387" y="530"/>
                  </a:lnTo>
                  <a:lnTo>
                    <a:pt x="387" y="527"/>
                  </a:lnTo>
                  <a:lnTo>
                    <a:pt x="387" y="527"/>
                  </a:lnTo>
                  <a:lnTo>
                    <a:pt x="388" y="524"/>
                  </a:lnTo>
                  <a:lnTo>
                    <a:pt x="391" y="522"/>
                  </a:lnTo>
                  <a:lnTo>
                    <a:pt x="393" y="519"/>
                  </a:lnTo>
                  <a:lnTo>
                    <a:pt x="394" y="515"/>
                  </a:lnTo>
                  <a:lnTo>
                    <a:pt x="394" y="515"/>
                  </a:lnTo>
                  <a:lnTo>
                    <a:pt x="393" y="513"/>
                  </a:lnTo>
                  <a:lnTo>
                    <a:pt x="392" y="511"/>
                  </a:lnTo>
                  <a:lnTo>
                    <a:pt x="389" y="509"/>
                  </a:lnTo>
                  <a:lnTo>
                    <a:pt x="389" y="506"/>
                  </a:lnTo>
                  <a:lnTo>
                    <a:pt x="389" y="506"/>
                  </a:lnTo>
                  <a:lnTo>
                    <a:pt x="391" y="502"/>
                  </a:lnTo>
                  <a:lnTo>
                    <a:pt x="393" y="499"/>
                  </a:lnTo>
                  <a:lnTo>
                    <a:pt x="396" y="497"/>
                  </a:lnTo>
                  <a:lnTo>
                    <a:pt x="398" y="493"/>
                  </a:lnTo>
                  <a:lnTo>
                    <a:pt x="398" y="493"/>
                  </a:lnTo>
                  <a:lnTo>
                    <a:pt x="402" y="486"/>
                  </a:lnTo>
                  <a:lnTo>
                    <a:pt x="404" y="483"/>
                  </a:lnTo>
                  <a:lnTo>
                    <a:pt x="408" y="481"/>
                  </a:lnTo>
                  <a:lnTo>
                    <a:pt x="408" y="481"/>
                  </a:lnTo>
                  <a:lnTo>
                    <a:pt x="403" y="475"/>
                  </a:lnTo>
                  <a:lnTo>
                    <a:pt x="402" y="472"/>
                  </a:lnTo>
                  <a:lnTo>
                    <a:pt x="400" y="470"/>
                  </a:lnTo>
                  <a:lnTo>
                    <a:pt x="400" y="470"/>
                  </a:lnTo>
                  <a:lnTo>
                    <a:pt x="402" y="464"/>
                  </a:lnTo>
                  <a:lnTo>
                    <a:pt x="403" y="461"/>
                  </a:lnTo>
                  <a:lnTo>
                    <a:pt x="405" y="460"/>
                  </a:lnTo>
                  <a:lnTo>
                    <a:pt x="405" y="460"/>
                  </a:lnTo>
                  <a:lnTo>
                    <a:pt x="399" y="451"/>
                  </a:lnTo>
                  <a:lnTo>
                    <a:pt x="393" y="443"/>
                  </a:lnTo>
                  <a:lnTo>
                    <a:pt x="393" y="443"/>
                  </a:lnTo>
                  <a:lnTo>
                    <a:pt x="391" y="440"/>
                  </a:lnTo>
                  <a:lnTo>
                    <a:pt x="388" y="438"/>
                  </a:lnTo>
                  <a:lnTo>
                    <a:pt x="386" y="435"/>
                  </a:lnTo>
                  <a:lnTo>
                    <a:pt x="386" y="431"/>
                  </a:lnTo>
                  <a:lnTo>
                    <a:pt x="386" y="431"/>
                  </a:lnTo>
                  <a:lnTo>
                    <a:pt x="386" y="428"/>
                  </a:lnTo>
                  <a:lnTo>
                    <a:pt x="387" y="425"/>
                  </a:lnTo>
                  <a:lnTo>
                    <a:pt x="388" y="423"/>
                  </a:lnTo>
                  <a:lnTo>
                    <a:pt x="389" y="420"/>
                  </a:lnTo>
                  <a:lnTo>
                    <a:pt x="389" y="420"/>
                  </a:lnTo>
                  <a:lnTo>
                    <a:pt x="388" y="418"/>
                  </a:lnTo>
                  <a:lnTo>
                    <a:pt x="387" y="415"/>
                  </a:lnTo>
                  <a:lnTo>
                    <a:pt x="384" y="414"/>
                  </a:lnTo>
                  <a:lnTo>
                    <a:pt x="384" y="412"/>
                  </a:lnTo>
                  <a:lnTo>
                    <a:pt x="384" y="412"/>
                  </a:lnTo>
                  <a:lnTo>
                    <a:pt x="384" y="409"/>
                  </a:lnTo>
                  <a:lnTo>
                    <a:pt x="386" y="409"/>
                  </a:lnTo>
                  <a:lnTo>
                    <a:pt x="388" y="407"/>
                  </a:lnTo>
                  <a:lnTo>
                    <a:pt x="388" y="407"/>
                  </a:lnTo>
                  <a:lnTo>
                    <a:pt x="396" y="398"/>
                  </a:lnTo>
                  <a:lnTo>
                    <a:pt x="403" y="392"/>
                  </a:lnTo>
                  <a:lnTo>
                    <a:pt x="381" y="105"/>
                  </a:lnTo>
                  <a:lnTo>
                    <a:pt x="377" y="104"/>
                  </a:lnTo>
                  <a:lnTo>
                    <a:pt x="377" y="104"/>
                  </a:lnTo>
                  <a:lnTo>
                    <a:pt x="375" y="100"/>
                  </a:lnTo>
                  <a:lnTo>
                    <a:pt x="372" y="97"/>
                  </a:lnTo>
                  <a:lnTo>
                    <a:pt x="368" y="93"/>
                  </a:lnTo>
                  <a:lnTo>
                    <a:pt x="366" y="89"/>
                  </a:lnTo>
                  <a:lnTo>
                    <a:pt x="366" y="89"/>
                  </a:lnTo>
                  <a:lnTo>
                    <a:pt x="365" y="87"/>
                  </a:lnTo>
                  <a:lnTo>
                    <a:pt x="365" y="84"/>
                  </a:lnTo>
                  <a:lnTo>
                    <a:pt x="366" y="79"/>
                  </a:lnTo>
                  <a:lnTo>
                    <a:pt x="366" y="74"/>
                  </a:lnTo>
                  <a:lnTo>
                    <a:pt x="366" y="68"/>
                  </a:lnTo>
                  <a:lnTo>
                    <a:pt x="366" y="68"/>
                  </a:lnTo>
                  <a:lnTo>
                    <a:pt x="362" y="58"/>
                  </a:lnTo>
                  <a:lnTo>
                    <a:pt x="357" y="47"/>
                  </a:lnTo>
                  <a:lnTo>
                    <a:pt x="357" y="47"/>
                  </a:lnTo>
                  <a:lnTo>
                    <a:pt x="352" y="42"/>
                  </a:lnTo>
                  <a:lnTo>
                    <a:pt x="347" y="37"/>
                  </a:lnTo>
                  <a:lnTo>
                    <a:pt x="344" y="32"/>
                  </a:lnTo>
                  <a:lnTo>
                    <a:pt x="341" y="30"/>
                  </a:lnTo>
                  <a:lnTo>
                    <a:pt x="341" y="26"/>
                  </a:lnTo>
                  <a:lnTo>
                    <a:pt x="341" y="26"/>
                  </a:lnTo>
                  <a:lnTo>
                    <a:pt x="342" y="20"/>
                  </a:lnTo>
                  <a:lnTo>
                    <a:pt x="344" y="14"/>
                  </a:lnTo>
                  <a:lnTo>
                    <a:pt x="344" y="14"/>
                  </a:lnTo>
                  <a:lnTo>
                    <a:pt x="342" y="10"/>
                  </a:lnTo>
                  <a:lnTo>
                    <a:pt x="341" y="6"/>
                  </a:lnTo>
                  <a:lnTo>
                    <a:pt x="341" y="0"/>
                  </a:lnTo>
                  <a:lnTo>
                    <a:pt x="79" y="20"/>
                  </a:lnTo>
                  <a:lnTo>
                    <a:pt x="79" y="20"/>
                  </a:lnTo>
                  <a:lnTo>
                    <a:pt x="80" y="25"/>
                  </a:lnTo>
                  <a:lnTo>
                    <a:pt x="79" y="30"/>
                  </a:lnTo>
                  <a:lnTo>
                    <a:pt x="79" y="36"/>
                  </a:lnTo>
                  <a:lnTo>
                    <a:pt x="80" y="40"/>
                  </a:lnTo>
                  <a:lnTo>
                    <a:pt x="80" y="40"/>
                  </a:lnTo>
                  <a:lnTo>
                    <a:pt x="83" y="43"/>
                  </a:lnTo>
                  <a:lnTo>
                    <a:pt x="85" y="45"/>
                  </a:lnTo>
                  <a:lnTo>
                    <a:pt x="89" y="47"/>
                  </a:lnTo>
                  <a:lnTo>
                    <a:pt x="93" y="50"/>
                  </a:lnTo>
                  <a:lnTo>
                    <a:pt x="93" y="50"/>
                  </a:lnTo>
                  <a:lnTo>
                    <a:pt x="100" y="62"/>
                  </a:lnTo>
                  <a:lnTo>
                    <a:pt x="104" y="67"/>
                  </a:lnTo>
                  <a:lnTo>
                    <a:pt x="109" y="71"/>
                  </a:lnTo>
                  <a:lnTo>
                    <a:pt x="109" y="71"/>
                  </a:lnTo>
                  <a:lnTo>
                    <a:pt x="115" y="73"/>
                  </a:lnTo>
                  <a:lnTo>
                    <a:pt x="118" y="74"/>
                  </a:lnTo>
                  <a:lnTo>
                    <a:pt x="120" y="76"/>
                  </a:lnTo>
                  <a:lnTo>
                    <a:pt x="120" y="76"/>
                  </a:lnTo>
                  <a:lnTo>
                    <a:pt x="122" y="81"/>
                  </a:lnTo>
                  <a:lnTo>
                    <a:pt x="124" y="85"/>
                  </a:lnTo>
                  <a:lnTo>
                    <a:pt x="124" y="85"/>
                  </a:lnTo>
                  <a:lnTo>
                    <a:pt x="125" y="90"/>
                  </a:lnTo>
                  <a:lnTo>
                    <a:pt x="126" y="95"/>
                  </a:lnTo>
                  <a:lnTo>
                    <a:pt x="126" y="95"/>
                  </a:lnTo>
                  <a:lnTo>
                    <a:pt x="125" y="100"/>
                  </a:lnTo>
                  <a:lnTo>
                    <a:pt x="122" y="103"/>
                  </a:lnTo>
                  <a:lnTo>
                    <a:pt x="119" y="106"/>
                  </a:lnTo>
                  <a:lnTo>
                    <a:pt x="115" y="108"/>
                  </a:lnTo>
                  <a:lnTo>
                    <a:pt x="115" y="108"/>
                  </a:lnTo>
                  <a:lnTo>
                    <a:pt x="109" y="111"/>
                  </a:lnTo>
                  <a:lnTo>
                    <a:pt x="106" y="113"/>
                  </a:lnTo>
                  <a:lnTo>
                    <a:pt x="106" y="115"/>
                  </a:lnTo>
                  <a:lnTo>
                    <a:pt x="106" y="115"/>
                  </a:lnTo>
                  <a:lnTo>
                    <a:pt x="106" y="125"/>
                  </a:lnTo>
                  <a:lnTo>
                    <a:pt x="106" y="129"/>
                  </a:lnTo>
                  <a:lnTo>
                    <a:pt x="105" y="134"/>
                  </a:lnTo>
                  <a:lnTo>
                    <a:pt x="105" y="134"/>
                  </a:lnTo>
                  <a:lnTo>
                    <a:pt x="103" y="136"/>
                  </a:lnTo>
                  <a:lnTo>
                    <a:pt x="99" y="139"/>
                  </a:lnTo>
                  <a:lnTo>
                    <a:pt x="97" y="140"/>
                  </a:lnTo>
                  <a:lnTo>
                    <a:pt x="93" y="141"/>
                  </a:lnTo>
                  <a:lnTo>
                    <a:pt x="93" y="141"/>
                  </a:lnTo>
                  <a:lnTo>
                    <a:pt x="88" y="146"/>
                  </a:lnTo>
                  <a:lnTo>
                    <a:pt x="85" y="147"/>
                  </a:lnTo>
                  <a:lnTo>
                    <a:pt x="83" y="149"/>
                  </a:lnTo>
                  <a:lnTo>
                    <a:pt x="83" y="149"/>
                  </a:lnTo>
                  <a:lnTo>
                    <a:pt x="77" y="147"/>
                  </a:lnTo>
                  <a:lnTo>
                    <a:pt x="77" y="147"/>
                  </a:lnTo>
                  <a:lnTo>
                    <a:pt x="72" y="147"/>
                  </a:lnTo>
                  <a:lnTo>
                    <a:pt x="68" y="149"/>
                  </a:lnTo>
                  <a:lnTo>
                    <a:pt x="63" y="152"/>
                  </a:lnTo>
                  <a:lnTo>
                    <a:pt x="57" y="156"/>
                  </a:lnTo>
                  <a:lnTo>
                    <a:pt x="53" y="157"/>
                  </a:lnTo>
                  <a:lnTo>
                    <a:pt x="50" y="157"/>
                  </a:lnTo>
                  <a:lnTo>
                    <a:pt x="50" y="157"/>
                  </a:lnTo>
                  <a:lnTo>
                    <a:pt x="46" y="156"/>
                  </a:lnTo>
                  <a:lnTo>
                    <a:pt x="43" y="153"/>
                  </a:lnTo>
                  <a:lnTo>
                    <a:pt x="43" y="153"/>
                  </a:lnTo>
                  <a:lnTo>
                    <a:pt x="40" y="157"/>
                  </a:lnTo>
                  <a:lnTo>
                    <a:pt x="37" y="161"/>
                  </a:lnTo>
                  <a:lnTo>
                    <a:pt x="36" y="166"/>
                  </a:lnTo>
                  <a:lnTo>
                    <a:pt x="36" y="171"/>
                  </a:lnTo>
                  <a:lnTo>
                    <a:pt x="36" y="171"/>
                  </a:lnTo>
                  <a:lnTo>
                    <a:pt x="37" y="177"/>
                  </a:lnTo>
                  <a:lnTo>
                    <a:pt x="37" y="177"/>
                  </a:lnTo>
                  <a:lnTo>
                    <a:pt x="37" y="182"/>
                  </a:lnTo>
                  <a:lnTo>
                    <a:pt x="40" y="186"/>
                  </a:lnTo>
                  <a:lnTo>
                    <a:pt x="40" y="186"/>
                  </a:lnTo>
                  <a:lnTo>
                    <a:pt x="42" y="188"/>
                  </a:lnTo>
                  <a:lnTo>
                    <a:pt x="45" y="191"/>
                  </a:lnTo>
                  <a:lnTo>
                    <a:pt x="50" y="193"/>
                  </a:lnTo>
                  <a:lnTo>
                    <a:pt x="53" y="195"/>
                  </a:lnTo>
                  <a:lnTo>
                    <a:pt x="56" y="198"/>
                  </a:lnTo>
                  <a:lnTo>
                    <a:pt x="56" y="200"/>
                  </a:lnTo>
                  <a:lnTo>
                    <a:pt x="56" y="200"/>
                  </a:lnTo>
                  <a:lnTo>
                    <a:pt x="54" y="205"/>
                  </a:lnTo>
                  <a:lnTo>
                    <a:pt x="53" y="210"/>
                  </a:lnTo>
                  <a:lnTo>
                    <a:pt x="47" y="219"/>
                  </a:lnTo>
                  <a:lnTo>
                    <a:pt x="47" y="219"/>
                  </a:lnTo>
                  <a:lnTo>
                    <a:pt x="43" y="223"/>
                  </a:lnTo>
                  <a:lnTo>
                    <a:pt x="41" y="225"/>
                  </a:lnTo>
                  <a:lnTo>
                    <a:pt x="38" y="229"/>
                  </a:lnTo>
                  <a:lnTo>
                    <a:pt x="37" y="233"/>
                  </a:lnTo>
                  <a:lnTo>
                    <a:pt x="37" y="233"/>
                  </a:lnTo>
                  <a:lnTo>
                    <a:pt x="38" y="236"/>
                  </a:lnTo>
                  <a:lnTo>
                    <a:pt x="40" y="239"/>
                  </a:lnTo>
                  <a:lnTo>
                    <a:pt x="40" y="239"/>
                  </a:lnTo>
                  <a:lnTo>
                    <a:pt x="38" y="242"/>
                  </a:lnTo>
                  <a:lnTo>
                    <a:pt x="37" y="245"/>
                  </a:lnTo>
                  <a:lnTo>
                    <a:pt x="36" y="247"/>
                  </a:lnTo>
                  <a:lnTo>
                    <a:pt x="35" y="251"/>
                  </a:lnTo>
                  <a:lnTo>
                    <a:pt x="35" y="251"/>
                  </a:lnTo>
                  <a:lnTo>
                    <a:pt x="35" y="256"/>
                  </a:lnTo>
                  <a:lnTo>
                    <a:pt x="36" y="260"/>
                  </a:lnTo>
                  <a:lnTo>
                    <a:pt x="36" y="260"/>
                  </a:lnTo>
                  <a:lnTo>
                    <a:pt x="33" y="263"/>
                  </a:lnTo>
                  <a:lnTo>
                    <a:pt x="31" y="265"/>
                  </a:lnTo>
                  <a:lnTo>
                    <a:pt x="24" y="267"/>
                  </a:lnTo>
                  <a:lnTo>
                    <a:pt x="24" y="267"/>
                  </a:lnTo>
                  <a:lnTo>
                    <a:pt x="16" y="270"/>
                  </a:lnTo>
                  <a:lnTo>
                    <a:pt x="14" y="271"/>
                  </a:lnTo>
                  <a:lnTo>
                    <a:pt x="12" y="273"/>
                  </a:lnTo>
                  <a:lnTo>
                    <a:pt x="12" y="273"/>
                  </a:lnTo>
                  <a:lnTo>
                    <a:pt x="14" y="277"/>
                  </a:lnTo>
                  <a:lnTo>
                    <a:pt x="15" y="281"/>
                  </a:lnTo>
                  <a:lnTo>
                    <a:pt x="15" y="281"/>
                  </a:lnTo>
                  <a:lnTo>
                    <a:pt x="14" y="286"/>
                  </a:lnTo>
                  <a:lnTo>
                    <a:pt x="11" y="289"/>
                  </a:lnTo>
                  <a:lnTo>
                    <a:pt x="8" y="287"/>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85" name="Freeform 80"/>
            <p:cNvSpPr>
              <a:spLocks/>
            </p:cNvSpPr>
            <p:nvPr/>
          </p:nvSpPr>
          <p:spPr bwMode="auto">
            <a:xfrm>
              <a:off x="5630863" y="3209925"/>
              <a:ext cx="423862" cy="712788"/>
            </a:xfrm>
            <a:custGeom>
              <a:avLst/>
              <a:gdLst>
                <a:gd name="T0" fmla="*/ 305 w 319"/>
                <a:gd name="T1" fmla="*/ 348 h 547"/>
                <a:gd name="T2" fmla="*/ 314 w 319"/>
                <a:gd name="T3" fmla="*/ 361 h 547"/>
                <a:gd name="T4" fmla="*/ 315 w 319"/>
                <a:gd name="T5" fmla="*/ 375 h 547"/>
                <a:gd name="T6" fmla="*/ 318 w 319"/>
                <a:gd name="T7" fmla="*/ 389 h 547"/>
                <a:gd name="T8" fmla="*/ 304 w 319"/>
                <a:gd name="T9" fmla="*/ 390 h 547"/>
                <a:gd name="T10" fmla="*/ 292 w 319"/>
                <a:gd name="T11" fmla="*/ 396 h 547"/>
                <a:gd name="T12" fmla="*/ 286 w 319"/>
                <a:gd name="T13" fmla="*/ 405 h 547"/>
                <a:gd name="T14" fmla="*/ 267 w 319"/>
                <a:gd name="T15" fmla="*/ 399 h 547"/>
                <a:gd name="T16" fmla="*/ 256 w 319"/>
                <a:gd name="T17" fmla="*/ 414 h 547"/>
                <a:gd name="T18" fmla="*/ 255 w 319"/>
                <a:gd name="T19" fmla="*/ 430 h 547"/>
                <a:gd name="T20" fmla="*/ 242 w 319"/>
                <a:gd name="T21" fmla="*/ 443 h 547"/>
                <a:gd name="T22" fmla="*/ 241 w 319"/>
                <a:gd name="T23" fmla="*/ 458 h 547"/>
                <a:gd name="T24" fmla="*/ 240 w 319"/>
                <a:gd name="T25" fmla="*/ 467 h 547"/>
                <a:gd name="T26" fmla="*/ 221 w 319"/>
                <a:gd name="T27" fmla="*/ 462 h 547"/>
                <a:gd name="T28" fmla="*/ 219 w 319"/>
                <a:gd name="T29" fmla="*/ 475 h 547"/>
                <a:gd name="T30" fmla="*/ 218 w 319"/>
                <a:gd name="T31" fmla="*/ 482 h 547"/>
                <a:gd name="T32" fmla="*/ 218 w 319"/>
                <a:gd name="T33" fmla="*/ 492 h 547"/>
                <a:gd name="T34" fmla="*/ 197 w 319"/>
                <a:gd name="T35" fmla="*/ 499 h 547"/>
                <a:gd name="T36" fmla="*/ 179 w 319"/>
                <a:gd name="T37" fmla="*/ 485 h 547"/>
                <a:gd name="T38" fmla="*/ 162 w 319"/>
                <a:gd name="T39" fmla="*/ 494 h 547"/>
                <a:gd name="T40" fmla="*/ 142 w 319"/>
                <a:gd name="T41" fmla="*/ 514 h 547"/>
                <a:gd name="T42" fmla="*/ 124 w 319"/>
                <a:gd name="T43" fmla="*/ 513 h 547"/>
                <a:gd name="T44" fmla="*/ 105 w 319"/>
                <a:gd name="T45" fmla="*/ 537 h 547"/>
                <a:gd name="T46" fmla="*/ 74 w 319"/>
                <a:gd name="T47" fmla="*/ 520 h 547"/>
                <a:gd name="T48" fmla="*/ 62 w 319"/>
                <a:gd name="T49" fmla="*/ 522 h 547"/>
                <a:gd name="T50" fmla="*/ 48 w 319"/>
                <a:gd name="T51" fmla="*/ 516 h 547"/>
                <a:gd name="T52" fmla="*/ 50 w 319"/>
                <a:gd name="T53" fmla="*/ 529 h 547"/>
                <a:gd name="T54" fmla="*/ 20 w 319"/>
                <a:gd name="T55" fmla="*/ 530 h 547"/>
                <a:gd name="T56" fmla="*/ 21 w 319"/>
                <a:gd name="T57" fmla="*/ 540 h 547"/>
                <a:gd name="T58" fmla="*/ 3 w 319"/>
                <a:gd name="T59" fmla="*/ 545 h 547"/>
                <a:gd name="T60" fmla="*/ 0 w 319"/>
                <a:gd name="T61" fmla="*/ 532 h 547"/>
                <a:gd name="T62" fmla="*/ 4 w 319"/>
                <a:gd name="T63" fmla="*/ 519 h 547"/>
                <a:gd name="T64" fmla="*/ 6 w 319"/>
                <a:gd name="T65" fmla="*/ 510 h 547"/>
                <a:gd name="T66" fmla="*/ 5 w 319"/>
                <a:gd name="T67" fmla="*/ 504 h 547"/>
                <a:gd name="T68" fmla="*/ 19 w 319"/>
                <a:gd name="T69" fmla="*/ 499 h 547"/>
                <a:gd name="T70" fmla="*/ 9 w 319"/>
                <a:gd name="T71" fmla="*/ 482 h 547"/>
                <a:gd name="T72" fmla="*/ 27 w 319"/>
                <a:gd name="T73" fmla="*/ 478 h 547"/>
                <a:gd name="T74" fmla="*/ 30 w 319"/>
                <a:gd name="T75" fmla="*/ 466 h 547"/>
                <a:gd name="T76" fmla="*/ 37 w 319"/>
                <a:gd name="T77" fmla="*/ 454 h 547"/>
                <a:gd name="T78" fmla="*/ 32 w 319"/>
                <a:gd name="T79" fmla="*/ 445 h 547"/>
                <a:gd name="T80" fmla="*/ 41 w 319"/>
                <a:gd name="T81" fmla="*/ 432 h 547"/>
                <a:gd name="T82" fmla="*/ 51 w 319"/>
                <a:gd name="T83" fmla="*/ 420 h 547"/>
                <a:gd name="T84" fmla="*/ 45 w 319"/>
                <a:gd name="T85" fmla="*/ 403 h 547"/>
                <a:gd name="T86" fmla="*/ 36 w 319"/>
                <a:gd name="T87" fmla="*/ 382 h 547"/>
                <a:gd name="T88" fmla="*/ 29 w 319"/>
                <a:gd name="T89" fmla="*/ 370 h 547"/>
                <a:gd name="T90" fmla="*/ 32 w 319"/>
                <a:gd name="T91" fmla="*/ 359 h 547"/>
                <a:gd name="T92" fmla="*/ 27 w 319"/>
                <a:gd name="T93" fmla="*/ 351 h 547"/>
                <a:gd name="T94" fmla="*/ 31 w 319"/>
                <a:gd name="T95" fmla="*/ 346 h 547"/>
                <a:gd name="T96" fmla="*/ 24 w 319"/>
                <a:gd name="T97" fmla="*/ 44 h 547"/>
                <a:gd name="T98" fmla="*/ 57 w 319"/>
                <a:gd name="T99" fmla="*/ 43 h 547"/>
                <a:gd name="T100" fmla="*/ 82 w 319"/>
                <a:gd name="T101" fmla="*/ 24 h 547"/>
                <a:gd name="T102" fmla="*/ 90 w 319"/>
                <a:gd name="T103" fmla="*/ 2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9" h="547">
                  <a:moveTo>
                    <a:pt x="308" y="345"/>
                  </a:moveTo>
                  <a:lnTo>
                    <a:pt x="308" y="345"/>
                  </a:lnTo>
                  <a:lnTo>
                    <a:pt x="307" y="347"/>
                  </a:lnTo>
                  <a:lnTo>
                    <a:pt x="305" y="348"/>
                  </a:lnTo>
                  <a:lnTo>
                    <a:pt x="305" y="348"/>
                  </a:lnTo>
                  <a:lnTo>
                    <a:pt x="307" y="352"/>
                  </a:lnTo>
                  <a:lnTo>
                    <a:pt x="309" y="354"/>
                  </a:lnTo>
                  <a:lnTo>
                    <a:pt x="313" y="357"/>
                  </a:lnTo>
                  <a:lnTo>
                    <a:pt x="314" y="361"/>
                  </a:lnTo>
                  <a:lnTo>
                    <a:pt x="314" y="361"/>
                  </a:lnTo>
                  <a:lnTo>
                    <a:pt x="313" y="364"/>
                  </a:lnTo>
                  <a:lnTo>
                    <a:pt x="312" y="367"/>
                  </a:lnTo>
                  <a:lnTo>
                    <a:pt x="312" y="367"/>
                  </a:lnTo>
                  <a:lnTo>
                    <a:pt x="313" y="372"/>
                  </a:lnTo>
                  <a:lnTo>
                    <a:pt x="315" y="375"/>
                  </a:lnTo>
                  <a:lnTo>
                    <a:pt x="318" y="380"/>
                  </a:lnTo>
                  <a:lnTo>
                    <a:pt x="319" y="385"/>
                  </a:lnTo>
                  <a:lnTo>
                    <a:pt x="319" y="385"/>
                  </a:lnTo>
                  <a:lnTo>
                    <a:pt x="319" y="388"/>
                  </a:lnTo>
                  <a:lnTo>
                    <a:pt x="318" y="389"/>
                  </a:lnTo>
                  <a:lnTo>
                    <a:pt x="315" y="393"/>
                  </a:lnTo>
                  <a:lnTo>
                    <a:pt x="315" y="393"/>
                  </a:lnTo>
                  <a:lnTo>
                    <a:pt x="310" y="391"/>
                  </a:lnTo>
                  <a:lnTo>
                    <a:pt x="304" y="390"/>
                  </a:lnTo>
                  <a:lnTo>
                    <a:pt x="304" y="390"/>
                  </a:lnTo>
                  <a:lnTo>
                    <a:pt x="298" y="390"/>
                  </a:lnTo>
                  <a:lnTo>
                    <a:pt x="296" y="391"/>
                  </a:lnTo>
                  <a:lnTo>
                    <a:pt x="293" y="393"/>
                  </a:lnTo>
                  <a:lnTo>
                    <a:pt x="293" y="393"/>
                  </a:lnTo>
                  <a:lnTo>
                    <a:pt x="292" y="396"/>
                  </a:lnTo>
                  <a:lnTo>
                    <a:pt x="291" y="400"/>
                  </a:lnTo>
                  <a:lnTo>
                    <a:pt x="288" y="404"/>
                  </a:lnTo>
                  <a:lnTo>
                    <a:pt x="287" y="405"/>
                  </a:lnTo>
                  <a:lnTo>
                    <a:pt x="286" y="405"/>
                  </a:lnTo>
                  <a:lnTo>
                    <a:pt x="286" y="405"/>
                  </a:lnTo>
                  <a:lnTo>
                    <a:pt x="281" y="404"/>
                  </a:lnTo>
                  <a:lnTo>
                    <a:pt x="276" y="403"/>
                  </a:lnTo>
                  <a:lnTo>
                    <a:pt x="272" y="400"/>
                  </a:lnTo>
                  <a:lnTo>
                    <a:pt x="267" y="399"/>
                  </a:lnTo>
                  <a:lnTo>
                    <a:pt x="267" y="399"/>
                  </a:lnTo>
                  <a:lnTo>
                    <a:pt x="258" y="400"/>
                  </a:lnTo>
                  <a:lnTo>
                    <a:pt x="250" y="404"/>
                  </a:lnTo>
                  <a:lnTo>
                    <a:pt x="250" y="404"/>
                  </a:lnTo>
                  <a:lnTo>
                    <a:pt x="252" y="410"/>
                  </a:lnTo>
                  <a:lnTo>
                    <a:pt x="256" y="414"/>
                  </a:lnTo>
                  <a:lnTo>
                    <a:pt x="258" y="419"/>
                  </a:lnTo>
                  <a:lnTo>
                    <a:pt x="258" y="425"/>
                  </a:lnTo>
                  <a:lnTo>
                    <a:pt x="258" y="425"/>
                  </a:lnTo>
                  <a:lnTo>
                    <a:pt x="257" y="429"/>
                  </a:lnTo>
                  <a:lnTo>
                    <a:pt x="255" y="430"/>
                  </a:lnTo>
                  <a:lnTo>
                    <a:pt x="251" y="432"/>
                  </a:lnTo>
                  <a:lnTo>
                    <a:pt x="247" y="435"/>
                  </a:lnTo>
                  <a:lnTo>
                    <a:pt x="247" y="435"/>
                  </a:lnTo>
                  <a:lnTo>
                    <a:pt x="245" y="438"/>
                  </a:lnTo>
                  <a:lnTo>
                    <a:pt x="242" y="443"/>
                  </a:lnTo>
                  <a:lnTo>
                    <a:pt x="240" y="447"/>
                  </a:lnTo>
                  <a:lnTo>
                    <a:pt x="240" y="453"/>
                  </a:lnTo>
                  <a:lnTo>
                    <a:pt x="240" y="453"/>
                  </a:lnTo>
                  <a:lnTo>
                    <a:pt x="240" y="456"/>
                  </a:lnTo>
                  <a:lnTo>
                    <a:pt x="241" y="458"/>
                  </a:lnTo>
                  <a:lnTo>
                    <a:pt x="244" y="461"/>
                  </a:lnTo>
                  <a:lnTo>
                    <a:pt x="244" y="463"/>
                  </a:lnTo>
                  <a:lnTo>
                    <a:pt x="244" y="463"/>
                  </a:lnTo>
                  <a:lnTo>
                    <a:pt x="242" y="466"/>
                  </a:lnTo>
                  <a:lnTo>
                    <a:pt x="240" y="467"/>
                  </a:lnTo>
                  <a:lnTo>
                    <a:pt x="235" y="468"/>
                  </a:lnTo>
                  <a:lnTo>
                    <a:pt x="235" y="468"/>
                  </a:lnTo>
                  <a:lnTo>
                    <a:pt x="229" y="464"/>
                  </a:lnTo>
                  <a:lnTo>
                    <a:pt x="221" y="462"/>
                  </a:lnTo>
                  <a:lnTo>
                    <a:pt x="221" y="462"/>
                  </a:lnTo>
                  <a:lnTo>
                    <a:pt x="221" y="468"/>
                  </a:lnTo>
                  <a:lnTo>
                    <a:pt x="220" y="474"/>
                  </a:lnTo>
                  <a:lnTo>
                    <a:pt x="220" y="474"/>
                  </a:lnTo>
                  <a:lnTo>
                    <a:pt x="220" y="475"/>
                  </a:lnTo>
                  <a:lnTo>
                    <a:pt x="219" y="475"/>
                  </a:lnTo>
                  <a:lnTo>
                    <a:pt x="216" y="477"/>
                  </a:lnTo>
                  <a:lnTo>
                    <a:pt x="216" y="477"/>
                  </a:lnTo>
                  <a:lnTo>
                    <a:pt x="216" y="477"/>
                  </a:lnTo>
                  <a:lnTo>
                    <a:pt x="216" y="479"/>
                  </a:lnTo>
                  <a:lnTo>
                    <a:pt x="218" y="482"/>
                  </a:lnTo>
                  <a:lnTo>
                    <a:pt x="219" y="483"/>
                  </a:lnTo>
                  <a:lnTo>
                    <a:pt x="219" y="485"/>
                  </a:lnTo>
                  <a:lnTo>
                    <a:pt x="219" y="485"/>
                  </a:lnTo>
                  <a:lnTo>
                    <a:pt x="219" y="489"/>
                  </a:lnTo>
                  <a:lnTo>
                    <a:pt x="218" y="492"/>
                  </a:lnTo>
                  <a:lnTo>
                    <a:pt x="214" y="495"/>
                  </a:lnTo>
                  <a:lnTo>
                    <a:pt x="203" y="504"/>
                  </a:lnTo>
                  <a:lnTo>
                    <a:pt x="203" y="504"/>
                  </a:lnTo>
                  <a:lnTo>
                    <a:pt x="200" y="500"/>
                  </a:lnTo>
                  <a:lnTo>
                    <a:pt x="197" y="499"/>
                  </a:lnTo>
                  <a:lnTo>
                    <a:pt x="189" y="494"/>
                  </a:lnTo>
                  <a:lnTo>
                    <a:pt x="189" y="494"/>
                  </a:lnTo>
                  <a:lnTo>
                    <a:pt x="186" y="492"/>
                  </a:lnTo>
                  <a:lnTo>
                    <a:pt x="182" y="488"/>
                  </a:lnTo>
                  <a:lnTo>
                    <a:pt x="179" y="485"/>
                  </a:lnTo>
                  <a:lnTo>
                    <a:pt x="174" y="484"/>
                  </a:lnTo>
                  <a:lnTo>
                    <a:pt x="174" y="484"/>
                  </a:lnTo>
                  <a:lnTo>
                    <a:pt x="170" y="485"/>
                  </a:lnTo>
                  <a:lnTo>
                    <a:pt x="165" y="489"/>
                  </a:lnTo>
                  <a:lnTo>
                    <a:pt x="162" y="494"/>
                  </a:lnTo>
                  <a:lnTo>
                    <a:pt x="158" y="499"/>
                  </a:lnTo>
                  <a:lnTo>
                    <a:pt x="156" y="504"/>
                  </a:lnTo>
                  <a:lnTo>
                    <a:pt x="152" y="509"/>
                  </a:lnTo>
                  <a:lnTo>
                    <a:pt x="149" y="513"/>
                  </a:lnTo>
                  <a:lnTo>
                    <a:pt x="142" y="514"/>
                  </a:lnTo>
                  <a:lnTo>
                    <a:pt x="142" y="514"/>
                  </a:lnTo>
                  <a:lnTo>
                    <a:pt x="134" y="513"/>
                  </a:lnTo>
                  <a:lnTo>
                    <a:pt x="129" y="513"/>
                  </a:lnTo>
                  <a:lnTo>
                    <a:pt x="124" y="513"/>
                  </a:lnTo>
                  <a:lnTo>
                    <a:pt x="124" y="513"/>
                  </a:lnTo>
                  <a:lnTo>
                    <a:pt x="120" y="514"/>
                  </a:lnTo>
                  <a:lnTo>
                    <a:pt x="118" y="516"/>
                  </a:lnTo>
                  <a:lnTo>
                    <a:pt x="113" y="522"/>
                  </a:lnTo>
                  <a:lnTo>
                    <a:pt x="109" y="529"/>
                  </a:lnTo>
                  <a:lnTo>
                    <a:pt x="105" y="537"/>
                  </a:lnTo>
                  <a:lnTo>
                    <a:pt x="105" y="537"/>
                  </a:lnTo>
                  <a:lnTo>
                    <a:pt x="95" y="531"/>
                  </a:lnTo>
                  <a:lnTo>
                    <a:pt x="88" y="526"/>
                  </a:lnTo>
                  <a:lnTo>
                    <a:pt x="79" y="521"/>
                  </a:lnTo>
                  <a:lnTo>
                    <a:pt x="74" y="520"/>
                  </a:lnTo>
                  <a:lnTo>
                    <a:pt x="69" y="520"/>
                  </a:lnTo>
                  <a:lnTo>
                    <a:pt x="69" y="520"/>
                  </a:lnTo>
                  <a:lnTo>
                    <a:pt x="67" y="520"/>
                  </a:lnTo>
                  <a:lnTo>
                    <a:pt x="64" y="521"/>
                  </a:lnTo>
                  <a:lnTo>
                    <a:pt x="62" y="522"/>
                  </a:lnTo>
                  <a:lnTo>
                    <a:pt x="60" y="522"/>
                  </a:lnTo>
                  <a:lnTo>
                    <a:pt x="60" y="522"/>
                  </a:lnTo>
                  <a:lnTo>
                    <a:pt x="56" y="522"/>
                  </a:lnTo>
                  <a:lnTo>
                    <a:pt x="53" y="521"/>
                  </a:lnTo>
                  <a:lnTo>
                    <a:pt x="48" y="516"/>
                  </a:lnTo>
                  <a:lnTo>
                    <a:pt x="48" y="516"/>
                  </a:lnTo>
                  <a:lnTo>
                    <a:pt x="47" y="521"/>
                  </a:lnTo>
                  <a:lnTo>
                    <a:pt x="47" y="521"/>
                  </a:lnTo>
                  <a:lnTo>
                    <a:pt x="48" y="525"/>
                  </a:lnTo>
                  <a:lnTo>
                    <a:pt x="50" y="529"/>
                  </a:lnTo>
                  <a:lnTo>
                    <a:pt x="45" y="531"/>
                  </a:lnTo>
                  <a:lnTo>
                    <a:pt x="29" y="524"/>
                  </a:lnTo>
                  <a:lnTo>
                    <a:pt x="21" y="526"/>
                  </a:lnTo>
                  <a:lnTo>
                    <a:pt x="21" y="526"/>
                  </a:lnTo>
                  <a:lnTo>
                    <a:pt x="20" y="530"/>
                  </a:lnTo>
                  <a:lnTo>
                    <a:pt x="20" y="530"/>
                  </a:lnTo>
                  <a:lnTo>
                    <a:pt x="21" y="534"/>
                  </a:lnTo>
                  <a:lnTo>
                    <a:pt x="21" y="536"/>
                  </a:lnTo>
                  <a:lnTo>
                    <a:pt x="21" y="536"/>
                  </a:lnTo>
                  <a:lnTo>
                    <a:pt x="21" y="540"/>
                  </a:lnTo>
                  <a:lnTo>
                    <a:pt x="19" y="542"/>
                  </a:lnTo>
                  <a:lnTo>
                    <a:pt x="11" y="547"/>
                  </a:lnTo>
                  <a:lnTo>
                    <a:pt x="4" y="547"/>
                  </a:lnTo>
                  <a:lnTo>
                    <a:pt x="4" y="547"/>
                  </a:lnTo>
                  <a:lnTo>
                    <a:pt x="3" y="545"/>
                  </a:lnTo>
                  <a:lnTo>
                    <a:pt x="1" y="542"/>
                  </a:lnTo>
                  <a:lnTo>
                    <a:pt x="0" y="540"/>
                  </a:lnTo>
                  <a:lnTo>
                    <a:pt x="0" y="537"/>
                  </a:lnTo>
                  <a:lnTo>
                    <a:pt x="0" y="537"/>
                  </a:lnTo>
                  <a:lnTo>
                    <a:pt x="0" y="532"/>
                  </a:lnTo>
                  <a:lnTo>
                    <a:pt x="1" y="529"/>
                  </a:lnTo>
                  <a:lnTo>
                    <a:pt x="3" y="525"/>
                  </a:lnTo>
                  <a:lnTo>
                    <a:pt x="4" y="521"/>
                  </a:lnTo>
                  <a:lnTo>
                    <a:pt x="4" y="521"/>
                  </a:lnTo>
                  <a:lnTo>
                    <a:pt x="4" y="519"/>
                  </a:lnTo>
                  <a:lnTo>
                    <a:pt x="5" y="516"/>
                  </a:lnTo>
                  <a:lnTo>
                    <a:pt x="6" y="514"/>
                  </a:lnTo>
                  <a:lnTo>
                    <a:pt x="8" y="511"/>
                  </a:lnTo>
                  <a:lnTo>
                    <a:pt x="8" y="511"/>
                  </a:lnTo>
                  <a:lnTo>
                    <a:pt x="6" y="510"/>
                  </a:lnTo>
                  <a:lnTo>
                    <a:pt x="6" y="509"/>
                  </a:lnTo>
                  <a:lnTo>
                    <a:pt x="5" y="508"/>
                  </a:lnTo>
                  <a:lnTo>
                    <a:pt x="4" y="506"/>
                  </a:lnTo>
                  <a:lnTo>
                    <a:pt x="4" y="506"/>
                  </a:lnTo>
                  <a:lnTo>
                    <a:pt x="5" y="504"/>
                  </a:lnTo>
                  <a:lnTo>
                    <a:pt x="5" y="503"/>
                  </a:lnTo>
                  <a:lnTo>
                    <a:pt x="9" y="500"/>
                  </a:lnTo>
                  <a:lnTo>
                    <a:pt x="14" y="499"/>
                  </a:lnTo>
                  <a:lnTo>
                    <a:pt x="19" y="499"/>
                  </a:lnTo>
                  <a:lnTo>
                    <a:pt x="19" y="499"/>
                  </a:lnTo>
                  <a:lnTo>
                    <a:pt x="20" y="494"/>
                  </a:lnTo>
                  <a:lnTo>
                    <a:pt x="16" y="489"/>
                  </a:lnTo>
                  <a:lnTo>
                    <a:pt x="16" y="489"/>
                  </a:lnTo>
                  <a:lnTo>
                    <a:pt x="13" y="485"/>
                  </a:lnTo>
                  <a:lnTo>
                    <a:pt x="9" y="482"/>
                  </a:lnTo>
                  <a:lnTo>
                    <a:pt x="9" y="482"/>
                  </a:lnTo>
                  <a:lnTo>
                    <a:pt x="14" y="480"/>
                  </a:lnTo>
                  <a:lnTo>
                    <a:pt x="19" y="479"/>
                  </a:lnTo>
                  <a:lnTo>
                    <a:pt x="22" y="479"/>
                  </a:lnTo>
                  <a:lnTo>
                    <a:pt x="27" y="478"/>
                  </a:lnTo>
                  <a:lnTo>
                    <a:pt x="27" y="478"/>
                  </a:lnTo>
                  <a:lnTo>
                    <a:pt x="29" y="475"/>
                  </a:lnTo>
                  <a:lnTo>
                    <a:pt x="30" y="473"/>
                  </a:lnTo>
                  <a:lnTo>
                    <a:pt x="30" y="469"/>
                  </a:lnTo>
                  <a:lnTo>
                    <a:pt x="30" y="466"/>
                  </a:lnTo>
                  <a:lnTo>
                    <a:pt x="30" y="466"/>
                  </a:lnTo>
                  <a:lnTo>
                    <a:pt x="31" y="463"/>
                  </a:lnTo>
                  <a:lnTo>
                    <a:pt x="34" y="461"/>
                  </a:lnTo>
                  <a:lnTo>
                    <a:pt x="36" y="458"/>
                  </a:lnTo>
                  <a:lnTo>
                    <a:pt x="37" y="454"/>
                  </a:lnTo>
                  <a:lnTo>
                    <a:pt x="37" y="454"/>
                  </a:lnTo>
                  <a:lnTo>
                    <a:pt x="36" y="452"/>
                  </a:lnTo>
                  <a:lnTo>
                    <a:pt x="35" y="450"/>
                  </a:lnTo>
                  <a:lnTo>
                    <a:pt x="32" y="448"/>
                  </a:lnTo>
                  <a:lnTo>
                    <a:pt x="32" y="445"/>
                  </a:lnTo>
                  <a:lnTo>
                    <a:pt x="32" y="445"/>
                  </a:lnTo>
                  <a:lnTo>
                    <a:pt x="34" y="441"/>
                  </a:lnTo>
                  <a:lnTo>
                    <a:pt x="36" y="438"/>
                  </a:lnTo>
                  <a:lnTo>
                    <a:pt x="39" y="436"/>
                  </a:lnTo>
                  <a:lnTo>
                    <a:pt x="41" y="432"/>
                  </a:lnTo>
                  <a:lnTo>
                    <a:pt x="41" y="432"/>
                  </a:lnTo>
                  <a:lnTo>
                    <a:pt x="45" y="425"/>
                  </a:lnTo>
                  <a:lnTo>
                    <a:pt x="47" y="422"/>
                  </a:lnTo>
                  <a:lnTo>
                    <a:pt x="51" y="420"/>
                  </a:lnTo>
                  <a:lnTo>
                    <a:pt x="51" y="420"/>
                  </a:lnTo>
                  <a:lnTo>
                    <a:pt x="46" y="414"/>
                  </a:lnTo>
                  <a:lnTo>
                    <a:pt x="45" y="411"/>
                  </a:lnTo>
                  <a:lnTo>
                    <a:pt x="43" y="409"/>
                  </a:lnTo>
                  <a:lnTo>
                    <a:pt x="43" y="409"/>
                  </a:lnTo>
                  <a:lnTo>
                    <a:pt x="45" y="403"/>
                  </a:lnTo>
                  <a:lnTo>
                    <a:pt x="46" y="400"/>
                  </a:lnTo>
                  <a:lnTo>
                    <a:pt x="48" y="399"/>
                  </a:lnTo>
                  <a:lnTo>
                    <a:pt x="48" y="399"/>
                  </a:lnTo>
                  <a:lnTo>
                    <a:pt x="42" y="390"/>
                  </a:lnTo>
                  <a:lnTo>
                    <a:pt x="36" y="382"/>
                  </a:lnTo>
                  <a:lnTo>
                    <a:pt x="36" y="382"/>
                  </a:lnTo>
                  <a:lnTo>
                    <a:pt x="34" y="379"/>
                  </a:lnTo>
                  <a:lnTo>
                    <a:pt x="31" y="377"/>
                  </a:lnTo>
                  <a:lnTo>
                    <a:pt x="29" y="374"/>
                  </a:lnTo>
                  <a:lnTo>
                    <a:pt x="29" y="370"/>
                  </a:lnTo>
                  <a:lnTo>
                    <a:pt x="29" y="370"/>
                  </a:lnTo>
                  <a:lnTo>
                    <a:pt x="29" y="367"/>
                  </a:lnTo>
                  <a:lnTo>
                    <a:pt x="30" y="364"/>
                  </a:lnTo>
                  <a:lnTo>
                    <a:pt x="31" y="362"/>
                  </a:lnTo>
                  <a:lnTo>
                    <a:pt x="32" y="359"/>
                  </a:lnTo>
                  <a:lnTo>
                    <a:pt x="32" y="359"/>
                  </a:lnTo>
                  <a:lnTo>
                    <a:pt x="31" y="357"/>
                  </a:lnTo>
                  <a:lnTo>
                    <a:pt x="30" y="354"/>
                  </a:lnTo>
                  <a:lnTo>
                    <a:pt x="27" y="353"/>
                  </a:lnTo>
                  <a:lnTo>
                    <a:pt x="27" y="351"/>
                  </a:lnTo>
                  <a:lnTo>
                    <a:pt x="27" y="351"/>
                  </a:lnTo>
                  <a:lnTo>
                    <a:pt x="27" y="348"/>
                  </a:lnTo>
                  <a:lnTo>
                    <a:pt x="29" y="348"/>
                  </a:lnTo>
                  <a:lnTo>
                    <a:pt x="31" y="346"/>
                  </a:lnTo>
                  <a:lnTo>
                    <a:pt x="31" y="346"/>
                  </a:lnTo>
                  <a:lnTo>
                    <a:pt x="39" y="337"/>
                  </a:lnTo>
                  <a:lnTo>
                    <a:pt x="46" y="331"/>
                  </a:lnTo>
                  <a:lnTo>
                    <a:pt x="46" y="331"/>
                  </a:lnTo>
                  <a:lnTo>
                    <a:pt x="24" y="47"/>
                  </a:lnTo>
                  <a:lnTo>
                    <a:pt x="24" y="44"/>
                  </a:lnTo>
                  <a:lnTo>
                    <a:pt x="24" y="44"/>
                  </a:lnTo>
                  <a:lnTo>
                    <a:pt x="35" y="45"/>
                  </a:lnTo>
                  <a:lnTo>
                    <a:pt x="35" y="45"/>
                  </a:lnTo>
                  <a:lnTo>
                    <a:pt x="50" y="44"/>
                  </a:lnTo>
                  <a:lnTo>
                    <a:pt x="57" y="43"/>
                  </a:lnTo>
                  <a:lnTo>
                    <a:pt x="63" y="42"/>
                  </a:lnTo>
                  <a:lnTo>
                    <a:pt x="69" y="39"/>
                  </a:lnTo>
                  <a:lnTo>
                    <a:pt x="74" y="36"/>
                  </a:lnTo>
                  <a:lnTo>
                    <a:pt x="79" y="31"/>
                  </a:lnTo>
                  <a:lnTo>
                    <a:pt x="82" y="24"/>
                  </a:lnTo>
                  <a:lnTo>
                    <a:pt x="82" y="24"/>
                  </a:lnTo>
                  <a:lnTo>
                    <a:pt x="84" y="26"/>
                  </a:lnTo>
                  <a:lnTo>
                    <a:pt x="87" y="27"/>
                  </a:lnTo>
                  <a:lnTo>
                    <a:pt x="87" y="27"/>
                  </a:lnTo>
                  <a:lnTo>
                    <a:pt x="90" y="26"/>
                  </a:lnTo>
                  <a:lnTo>
                    <a:pt x="94" y="22"/>
                  </a:lnTo>
                  <a:lnTo>
                    <a:pt x="98" y="18"/>
                  </a:lnTo>
                  <a:lnTo>
                    <a:pt x="266" y="0"/>
                  </a:lnTo>
                  <a:lnTo>
                    <a:pt x="308" y="345"/>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86" name="Freeform 81"/>
            <p:cNvSpPr>
              <a:spLocks/>
            </p:cNvSpPr>
            <p:nvPr/>
          </p:nvSpPr>
          <p:spPr bwMode="auto">
            <a:xfrm>
              <a:off x="5495925" y="3656013"/>
              <a:ext cx="957263" cy="469900"/>
            </a:xfrm>
            <a:custGeom>
              <a:avLst/>
              <a:gdLst>
                <a:gd name="T0" fmla="*/ 409 w 720"/>
                <a:gd name="T1" fmla="*/ 10 h 361"/>
                <a:gd name="T2" fmla="*/ 414 w 720"/>
                <a:gd name="T3" fmla="*/ 25 h 361"/>
                <a:gd name="T4" fmla="*/ 421 w 720"/>
                <a:gd name="T5" fmla="*/ 43 h 361"/>
                <a:gd name="T6" fmla="*/ 406 w 720"/>
                <a:gd name="T7" fmla="*/ 48 h 361"/>
                <a:gd name="T8" fmla="*/ 394 w 720"/>
                <a:gd name="T9" fmla="*/ 54 h 361"/>
                <a:gd name="T10" fmla="*/ 383 w 720"/>
                <a:gd name="T11" fmla="*/ 62 h 361"/>
                <a:gd name="T12" fmla="*/ 352 w 720"/>
                <a:gd name="T13" fmla="*/ 62 h 361"/>
                <a:gd name="T14" fmla="*/ 360 w 720"/>
                <a:gd name="T15" fmla="*/ 83 h 361"/>
                <a:gd name="T16" fmla="*/ 347 w 720"/>
                <a:gd name="T17" fmla="*/ 96 h 361"/>
                <a:gd name="T18" fmla="*/ 343 w 720"/>
                <a:gd name="T19" fmla="*/ 116 h 361"/>
                <a:gd name="T20" fmla="*/ 337 w 720"/>
                <a:gd name="T21" fmla="*/ 126 h 361"/>
                <a:gd name="T22" fmla="*/ 322 w 720"/>
                <a:gd name="T23" fmla="*/ 132 h 361"/>
                <a:gd name="T24" fmla="*/ 318 w 720"/>
                <a:gd name="T25" fmla="*/ 135 h 361"/>
                <a:gd name="T26" fmla="*/ 321 w 720"/>
                <a:gd name="T27" fmla="*/ 147 h 361"/>
                <a:gd name="T28" fmla="*/ 299 w 720"/>
                <a:gd name="T29" fmla="*/ 157 h 361"/>
                <a:gd name="T30" fmla="*/ 276 w 720"/>
                <a:gd name="T31" fmla="*/ 142 h 361"/>
                <a:gd name="T32" fmla="*/ 258 w 720"/>
                <a:gd name="T33" fmla="*/ 162 h 361"/>
                <a:gd name="T34" fmla="*/ 231 w 720"/>
                <a:gd name="T35" fmla="*/ 171 h 361"/>
                <a:gd name="T36" fmla="*/ 211 w 720"/>
                <a:gd name="T37" fmla="*/ 187 h 361"/>
                <a:gd name="T38" fmla="*/ 176 w 720"/>
                <a:gd name="T39" fmla="*/ 178 h 361"/>
                <a:gd name="T40" fmla="*/ 162 w 720"/>
                <a:gd name="T41" fmla="*/ 180 h 361"/>
                <a:gd name="T42" fmla="*/ 149 w 720"/>
                <a:gd name="T43" fmla="*/ 179 h 361"/>
                <a:gd name="T44" fmla="*/ 123 w 720"/>
                <a:gd name="T45" fmla="*/ 184 h 361"/>
                <a:gd name="T46" fmla="*/ 123 w 720"/>
                <a:gd name="T47" fmla="*/ 194 h 361"/>
                <a:gd name="T48" fmla="*/ 106 w 720"/>
                <a:gd name="T49" fmla="*/ 206 h 361"/>
                <a:gd name="T50" fmla="*/ 103 w 720"/>
                <a:gd name="T51" fmla="*/ 220 h 361"/>
                <a:gd name="T52" fmla="*/ 113 w 720"/>
                <a:gd name="T53" fmla="*/ 235 h 361"/>
                <a:gd name="T54" fmla="*/ 97 w 720"/>
                <a:gd name="T55" fmla="*/ 240 h 361"/>
                <a:gd name="T56" fmla="*/ 69 w 720"/>
                <a:gd name="T57" fmla="*/ 253 h 361"/>
                <a:gd name="T58" fmla="*/ 81 w 720"/>
                <a:gd name="T59" fmla="*/ 278 h 361"/>
                <a:gd name="T60" fmla="*/ 69 w 720"/>
                <a:gd name="T61" fmla="*/ 294 h 361"/>
                <a:gd name="T62" fmla="*/ 57 w 720"/>
                <a:gd name="T63" fmla="*/ 282 h 361"/>
                <a:gd name="T64" fmla="*/ 34 w 720"/>
                <a:gd name="T65" fmla="*/ 276 h 361"/>
                <a:gd name="T66" fmla="*/ 16 w 720"/>
                <a:gd name="T67" fmla="*/ 279 h 361"/>
                <a:gd name="T68" fmla="*/ 11 w 720"/>
                <a:gd name="T69" fmla="*/ 306 h 361"/>
                <a:gd name="T70" fmla="*/ 11 w 720"/>
                <a:gd name="T71" fmla="*/ 315 h 361"/>
                <a:gd name="T72" fmla="*/ 11 w 720"/>
                <a:gd name="T73" fmla="*/ 332 h 361"/>
                <a:gd name="T74" fmla="*/ 10 w 720"/>
                <a:gd name="T75" fmla="*/ 340 h 361"/>
                <a:gd name="T76" fmla="*/ 6 w 720"/>
                <a:gd name="T77" fmla="*/ 347 h 361"/>
                <a:gd name="T78" fmla="*/ 0 w 720"/>
                <a:gd name="T79" fmla="*/ 361 h 361"/>
                <a:gd name="T80" fmla="*/ 608 w 720"/>
                <a:gd name="T81" fmla="*/ 289 h 361"/>
                <a:gd name="T82" fmla="*/ 622 w 720"/>
                <a:gd name="T83" fmla="*/ 271 h 361"/>
                <a:gd name="T84" fmla="*/ 641 w 720"/>
                <a:gd name="T85" fmla="*/ 255 h 361"/>
                <a:gd name="T86" fmla="*/ 656 w 720"/>
                <a:gd name="T87" fmla="*/ 224 h 361"/>
                <a:gd name="T88" fmla="*/ 705 w 720"/>
                <a:gd name="T89" fmla="*/ 185 h 361"/>
                <a:gd name="T90" fmla="*/ 720 w 720"/>
                <a:gd name="T91" fmla="*/ 171 h 361"/>
                <a:gd name="T92" fmla="*/ 700 w 720"/>
                <a:gd name="T93" fmla="*/ 164 h 361"/>
                <a:gd name="T94" fmla="*/ 655 w 720"/>
                <a:gd name="T95" fmla="*/ 109 h 361"/>
                <a:gd name="T96" fmla="*/ 650 w 720"/>
                <a:gd name="T97" fmla="*/ 73 h 361"/>
                <a:gd name="T98" fmla="*/ 622 w 720"/>
                <a:gd name="T99" fmla="*/ 51 h 361"/>
                <a:gd name="T100" fmla="*/ 605 w 720"/>
                <a:gd name="T101" fmla="*/ 31 h 361"/>
                <a:gd name="T102" fmla="*/ 592 w 720"/>
                <a:gd name="T103" fmla="*/ 40 h 361"/>
                <a:gd name="T104" fmla="*/ 559 w 720"/>
                <a:gd name="T105" fmla="*/ 48 h 361"/>
                <a:gd name="T106" fmla="*/ 541 w 720"/>
                <a:gd name="T107" fmla="*/ 45 h 361"/>
                <a:gd name="T108" fmla="*/ 524 w 720"/>
                <a:gd name="T109" fmla="*/ 46 h 361"/>
                <a:gd name="T110" fmla="*/ 493 w 720"/>
                <a:gd name="T111" fmla="*/ 37 h 361"/>
                <a:gd name="T112" fmla="*/ 470 w 720"/>
                <a:gd name="T113" fmla="*/ 25 h 361"/>
                <a:gd name="T114" fmla="*/ 431 w 720"/>
                <a:gd name="T115"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361">
                  <a:moveTo>
                    <a:pt x="410" y="3"/>
                  </a:moveTo>
                  <a:lnTo>
                    <a:pt x="410" y="3"/>
                  </a:lnTo>
                  <a:lnTo>
                    <a:pt x="409" y="5"/>
                  </a:lnTo>
                  <a:lnTo>
                    <a:pt x="407" y="6"/>
                  </a:lnTo>
                  <a:lnTo>
                    <a:pt x="407" y="6"/>
                  </a:lnTo>
                  <a:lnTo>
                    <a:pt x="409" y="10"/>
                  </a:lnTo>
                  <a:lnTo>
                    <a:pt x="411" y="12"/>
                  </a:lnTo>
                  <a:lnTo>
                    <a:pt x="415" y="15"/>
                  </a:lnTo>
                  <a:lnTo>
                    <a:pt x="416" y="19"/>
                  </a:lnTo>
                  <a:lnTo>
                    <a:pt x="416" y="19"/>
                  </a:lnTo>
                  <a:lnTo>
                    <a:pt x="415" y="22"/>
                  </a:lnTo>
                  <a:lnTo>
                    <a:pt x="414" y="25"/>
                  </a:lnTo>
                  <a:lnTo>
                    <a:pt x="414" y="25"/>
                  </a:lnTo>
                  <a:lnTo>
                    <a:pt x="415" y="30"/>
                  </a:lnTo>
                  <a:lnTo>
                    <a:pt x="417" y="33"/>
                  </a:lnTo>
                  <a:lnTo>
                    <a:pt x="420" y="38"/>
                  </a:lnTo>
                  <a:lnTo>
                    <a:pt x="421" y="43"/>
                  </a:lnTo>
                  <a:lnTo>
                    <a:pt x="421" y="43"/>
                  </a:lnTo>
                  <a:lnTo>
                    <a:pt x="421" y="46"/>
                  </a:lnTo>
                  <a:lnTo>
                    <a:pt x="420" y="47"/>
                  </a:lnTo>
                  <a:lnTo>
                    <a:pt x="417" y="51"/>
                  </a:lnTo>
                  <a:lnTo>
                    <a:pt x="417" y="51"/>
                  </a:lnTo>
                  <a:lnTo>
                    <a:pt x="412" y="49"/>
                  </a:lnTo>
                  <a:lnTo>
                    <a:pt x="406" y="48"/>
                  </a:lnTo>
                  <a:lnTo>
                    <a:pt x="406" y="48"/>
                  </a:lnTo>
                  <a:lnTo>
                    <a:pt x="400" y="48"/>
                  </a:lnTo>
                  <a:lnTo>
                    <a:pt x="398" y="49"/>
                  </a:lnTo>
                  <a:lnTo>
                    <a:pt x="395" y="51"/>
                  </a:lnTo>
                  <a:lnTo>
                    <a:pt x="395" y="51"/>
                  </a:lnTo>
                  <a:lnTo>
                    <a:pt x="394" y="54"/>
                  </a:lnTo>
                  <a:lnTo>
                    <a:pt x="393" y="58"/>
                  </a:lnTo>
                  <a:lnTo>
                    <a:pt x="390" y="62"/>
                  </a:lnTo>
                  <a:lnTo>
                    <a:pt x="389" y="63"/>
                  </a:lnTo>
                  <a:lnTo>
                    <a:pt x="388" y="63"/>
                  </a:lnTo>
                  <a:lnTo>
                    <a:pt x="388" y="63"/>
                  </a:lnTo>
                  <a:lnTo>
                    <a:pt x="383" y="62"/>
                  </a:lnTo>
                  <a:lnTo>
                    <a:pt x="378" y="61"/>
                  </a:lnTo>
                  <a:lnTo>
                    <a:pt x="374" y="58"/>
                  </a:lnTo>
                  <a:lnTo>
                    <a:pt x="369" y="57"/>
                  </a:lnTo>
                  <a:lnTo>
                    <a:pt x="369" y="57"/>
                  </a:lnTo>
                  <a:lnTo>
                    <a:pt x="360" y="58"/>
                  </a:lnTo>
                  <a:lnTo>
                    <a:pt x="352" y="62"/>
                  </a:lnTo>
                  <a:lnTo>
                    <a:pt x="352" y="62"/>
                  </a:lnTo>
                  <a:lnTo>
                    <a:pt x="354" y="68"/>
                  </a:lnTo>
                  <a:lnTo>
                    <a:pt x="358" y="72"/>
                  </a:lnTo>
                  <a:lnTo>
                    <a:pt x="360" y="77"/>
                  </a:lnTo>
                  <a:lnTo>
                    <a:pt x="360" y="83"/>
                  </a:lnTo>
                  <a:lnTo>
                    <a:pt x="360" y="83"/>
                  </a:lnTo>
                  <a:lnTo>
                    <a:pt x="359" y="87"/>
                  </a:lnTo>
                  <a:lnTo>
                    <a:pt x="357" y="88"/>
                  </a:lnTo>
                  <a:lnTo>
                    <a:pt x="353" y="90"/>
                  </a:lnTo>
                  <a:lnTo>
                    <a:pt x="349" y="93"/>
                  </a:lnTo>
                  <a:lnTo>
                    <a:pt x="349" y="93"/>
                  </a:lnTo>
                  <a:lnTo>
                    <a:pt x="347" y="96"/>
                  </a:lnTo>
                  <a:lnTo>
                    <a:pt x="344" y="101"/>
                  </a:lnTo>
                  <a:lnTo>
                    <a:pt x="342" y="105"/>
                  </a:lnTo>
                  <a:lnTo>
                    <a:pt x="342" y="111"/>
                  </a:lnTo>
                  <a:lnTo>
                    <a:pt x="342" y="111"/>
                  </a:lnTo>
                  <a:lnTo>
                    <a:pt x="342" y="114"/>
                  </a:lnTo>
                  <a:lnTo>
                    <a:pt x="343" y="116"/>
                  </a:lnTo>
                  <a:lnTo>
                    <a:pt x="346" y="119"/>
                  </a:lnTo>
                  <a:lnTo>
                    <a:pt x="346" y="121"/>
                  </a:lnTo>
                  <a:lnTo>
                    <a:pt x="346" y="121"/>
                  </a:lnTo>
                  <a:lnTo>
                    <a:pt x="344" y="124"/>
                  </a:lnTo>
                  <a:lnTo>
                    <a:pt x="342" y="125"/>
                  </a:lnTo>
                  <a:lnTo>
                    <a:pt x="337" y="126"/>
                  </a:lnTo>
                  <a:lnTo>
                    <a:pt x="337" y="126"/>
                  </a:lnTo>
                  <a:lnTo>
                    <a:pt x="331" y="122"/>
                  </a:lnTo>
                  <a:lnTo>
                    <a:pt x="323" y="120"/>
                  </a:lnTo>
                  <a:lnTo>
                    <a:pt x="323" y="120"/>
                  </a:lnTo>
                  <a:lnTo>
                    <a:pt x="323" y="126"/>
                  </a:lnTo>
                  <a:lnTo>
                    <a:pt x="322" y="132"/>
                  </a:lnTo>
                  <a:lnTo>
                    <a:pt x="322" y="132"/>
                  </a:lnTo>
                  <a:lnTo>
                    <a:pt x="322" y="133"/>
                  </a:lnTo>
                  <a:lnTo>
                    <a:pt x="321" y="133"/>
                  </a:lnTo>
                  <a:lnTo>
                    <a:pt x="318" y="135"/>
                  </a:lnTo>
                  <a:lnTo>
                    <a:pt x="318" y="135"/>
                  </a:lnTo>
                  <a:lnTo>
                    <a:pt x="318" y="135"/>
                  </a:lnTo>
                  <a:lnTo>
                    <a:pt x="318" y="137"/>
                  </a:lnTo>
                  <a:lnTo>
                    <a:pt x="320" y="140"/>
                  </a:lnTo>
                  <a:lnTo>
                    <a:pt x="321" y="141"/>
                  </a:lnTo>
                  <a:lnTo>
                    <a:pt x="321" y="143"/>
                  </a:lnTo>
                  <a:lnTo>
                    <a:pt x="321" y="143"/>
                  </a:lnTo>
                  <a:lnTo>
                    <a:pt x="321" y="147"/>
                  </a:lnTo>
                  <a:lnTo>
                    <a:pt x="320" y="150"/>
                  </a:lnTo>
                  <a:lnTo>
                    <a:pt x="316" y="153"/>
                  </a:lnTo>
                  <a:lnTo>
                    <a:pt x="305" y="162"/>
                  </a:lnTo>
                  <a:lnTo>
                    <a:pt x="305" y="162"/>
                  </a:lnTo>
                  <a:lnTo>
                    <a:pt x="302" y="158"/>
                  </a:lnTo>
                  <a:lnTo>
                    <a:pt x="299" y="157"/>
                  </a:lnTo>
                  <a:lnTo>
                    <a:pt x="291" y="152"/>
                  </a:lnTo>
                  <a:lnTo>
                    <a:pt x="291" y="152"/>
                  </a:lnTo>
                  <a:lnTo>
                    <a:pt x="288" y="150"/>
                  </a:lnTo>
                  <a:lnTo>
                    <a:pt x="284" y="146"/>
                  </a:lnTo>
                  <a:lnTo>
                    <a:pt x="281" y="143"/>
                  </a:lnTo>
                  <a:lnTo>
                    <a:pt x="276" y="142"/>
                  </a:lnTo>
                  <a:lnTo>
                    <a:pt x="276" y="142"/>
                  </a:lnTo>
                  <a:lnTo>
                    <a:pt x="272" y="143"/>
                  </a:lnTo>
                  <a:lnTo>
                    <a:pt x="267" y="147"/>
                  </a:lnTo>
                  <a:lnTo>
                    <a:pt x="264" y="152"/>
                  </a:lnTo>
                  <a:lnTo>
                    <a:pt x="260" y="157"/>
                  </a:lnTo>
                  <a:lnTo>
                    <a:pt x="258" y="162"/>
                  </a:lnTo>
                  <a:lnTo>
                    <a:pt x="254" y="167"/>
                  </a:lnTo>
                  <a:lnTo>
                    <a:pt x="251" y="171"/>
                  </a:lnTo>
                  <a:lnTo>
                    <a:pt x="244" y="172"/>
                  </a:lnTo>
                  <a:lnTo>
                    <a:pt x="244" y="172"/>
                  </a:lnTo>
                  <a:lnTo>
                    <a:pt x="236" y="171"/>
                  </a:lnTo>
                  <a:lnTo>
                    <a:pt x="231" y="171"/>
                  </a:lnTo>
                  <a:lnTo>
                    <a:pt x="226" y="171"/>
                  </a:lnTo>
                  <a:lnTo>
                    <a:pt x="226" y="171"/>
                  </a:lnTo>
                  <a:lnTo>
                    <a:pt x="222" y="172"/>
                  </a:lnTo>
                  <a:lnTo>
                    <a:pt x="220" y="174"/>
                  </a:lnTo>
                  <a:lnTo>
                    <a:pt x="215" y="180"/>
                  </a:lnTo>
                  <a:lnTo>
                    <a:pt x="211" y="187"/>
                  </a:lnTo>
                  <a:lnTo>
                    <a:pt x="207" y="195"/>
                  </a:lnTo>
                  <a:lnTo>
                    <a:pt x="207" y="195"/>
                  </a:lnTo>
                  <a:lnTo>
                    <a:pt x="197" y="189"/>
                  </a:lnTo>
                  <a:lnTo>
                    <a:pt x="190" y="184"/>
                  </a:lnTo>
                  <a:lnTo>
                    <a:pt x="181" y="179"/>
                  </a:lnTo>
                  <a:lnTo>
                    <a:pt x="176" y="178"/>
                  </a:lnTo>
                  <a:lnTo>
                    <a:pt x="171" y="178"/>
                  </a:lnTo>
                  <a:lnTo>
                    <a:pt x="171" y="178"/>
                  </a:lnTo>
                  <a:lnTo>
                    <a:pt x="169" y="178"/>
                  </a:lnTo>
                  <a:lnTo>
                    <a:pt x="166" y="179"/>
                  </a:lnTo>
                  <a:lnTo>
                    <a:pt x="164" y="180"/>
                  </a:lnTo>
                  <a:lnTo>
                    <a:pt x="162" y="180"/>
                  </a:lnTo>
                  <a:lnTo>
                    <a:pt x="162" y="180"/>
                  </a:lnTo>
                  <a:lnTo>
                    <a:pt x="158" y="180"/>
                  </a:lnTo>
                  <a:lnTo>
                    <a:pt x="155" y="179"/>
                  </a:lnTo>
                  <a:lnTo>
                    <a:pt x="150" y="174"/>
                  </a:lnTo>
                  <a:lnTo>
                    <a:pt x="150" y="174"/>
                  </a:lnTo>
                  <a:lnTo>
                    <a:pt x="149" y="179"/>
                  </a:lnTo>
                  <a:lnTo>
                    <a:pt x="149" y="179"/>
                  </a:lnTo>
                  <a:lnTo>
                    <a:pt x="150" y="183"/>
                  </a:lnTo>
                  <a:lnTo>
                    <a:pt x="152" y="187"/>
                  </a:lnTo>
                  <a:lnTo>
                    <a:pt x="147" y="189"/>
                  </a:lnTo>
                  <a:lnTo>
                    <a:pt x="131" y="182"/>
                  </a:lnTo>
                  <a:lnTo>
                    <a:pt x="123" y="184"/>
                  </a:lnTo>
                  <a:lnTo>
                    <a:pt x="123" y="184"/>
                  </a:lnTo>
                  <a:lnTo>
                    <a:pt x="122" y="188"/>
                  </a:lnTo>
                  <a:lnTo>
                    <a:pt x="122" y="188"/>
                  </a:lnTo>
                  <a:lnTo>
                    <a:pt x="123" y="192"/>
                  </a:lnTo>
                  <a:lnTo>
                    <a:pt x="123" y="194"/>
                  </a:lnTo>
                  <a:lnTo>
                    <a:pt x="123" y="194"/>
                  </a:lnTo>
                  <a:lnTo>
                    <a:pt x="123" y="198"/>
                  </a:lnTo>
                  <a:lnTo>
                    <a:pt x="121" y="200"/>
                  </a:lnTo>
                  <a:lnTo>
                    <a:pt x="113" y="205"/>
                  </a:lnTo>
                  <a:lnTo>
                    <a:pt x="108" y="205"/>
                  </a:lnTo>
                  <a:lnTo>
                    <a:pt x="108" y="205"/>
                  </a:lnTo>
                  <a:lnTo>
                    <a:pt x="106" y="206"/>
                  </a:lnTo>
                  <a:lnTo>
                    <a:pt x="106" y="206"/>
                  </a:lnTo>
                  <a:lnTo>
                    <a:pt x="106" y="210"/>
                  </a:lnTo>
                  <a:lnTo>
                    <a:pt x="105" y="213"/>
                  </a:lnTo>
                  <a:lnTo>
                    <a:pt x="103" y="216"/>
                  </a:lnTo>
                  <a:lnTo>
                    <a:pt x="103" y="220"/>
                  </a:lnTo>
                  <a:lnTo>
                    <a:pt x="103" y="220"/>
                  </a:lnTo>
                  <a:lnTo>
                    <a:pt x="103" y="222"/>
                  </a:lnTo>
                  <a:lnTo>
                    <a:pt x="105" y="224"/>
                  </a:lnTo>
                  <a:lnTo>
                    <a:pt x="108" y="227"/>
                  </a:lnTo>
                  <a:lnTo>
                    <a:pt x="111" y="231"/>
                  </a:lnTo>
                  <a:lnTo>
                    <a:pt x="112" y="232"/>
                  </a:lnTo>
                  <a:lnTo>
                    <a:pt x="113" y="235"/>
                  </a:lnTo>
                  <a:lnTo>
                    <a:pt x="113" y="235"/>
                  </a:lnTo>
                  <a:lnTo>
                    <a:pt x="112" y="237"/>
                  </a:lnTo>
                  <a:lnTo>
                    <a:pt x="111" y="240"/>
                  </a:lnTo>
                  <a:lnTo>
                    <a:pt x="107" y="242"/>
                  </a:lnTo>
                  <a:lnTo>
                    <a:pt x="97" y="240"/>
                  </a:lnTo>
                  <a:lnTo>
                    <a:pt x="97" y="240"/>
                  </a:lnTo>
                  <a:lnTo>
                    <a:pt x="90" y="243"/>
                  </a:lnTo>
                  <a:lnTo>
                    <a:pt x="81" y="246"/>
                  </a:lnTo>
                  <a:lnTo>
                    <a:pt x="81" y="246"/>
                  </a:lnTo>
                  <a:lnTo>
                    <a:pt x="76" y="248"/>
                  </a:lnTo>
                  <a:lnTo>
                    <a:pt x="73" y="251"/>
                  </a:lnTo>
                  <a:lnTo>
                    <a:pt x="69" y="253"/>
                  </a:lnTo>
                  <a:lnTo>
                    <a:pt x="68" y="257"/>
                  </a:lnTo>
                  <a:lnTo>
                    <a:pt x="68" y="257"/>
                  </a:lnTo>
                  <a:lnTo>
                    <a:pt x="69" y="264"/>
                  </a:lnTo>
                  <a:lnTo>
                    <a:pt x="71" y="271"/>
                  </a:lnTo>
                  <a:lnTo>
                    <a:pt x="81" y="278"/>
                  </a:lnTo>
                  <a:lnTo>
                    <a:pt x="81" y="278"/>
                  </a:lnTo>
                  <a:lnTo>
                    <a:pt x="80" y="284"/>
                  </a:lnTo>
                  <a:lnTo>
                    <a:pt x="78" y="289"/>
                  </a:lnTo>
                  <a:lnTo>
                    <a:pt x="74" y="293"/>
                  </a:lnTo>
                  <a:lnTo>
                    <a:pt x="71" y="294"/>
                  </a:lnTo>
                  <a:lnTo>
                    <a:pt x="69" y="294"/>
                  </a:lnTo>
                  <a:lnTo>
                    <a:pt x="69" y="294"/>
                  </a:lnTo>
                  <a:lnTo>
                    <a:pt x="66" y="294"/>
                  </a:lnTo>
                  <a:lnTo>
                    <a:pt x="65" y="293"/>
                  </a:lnTo>
                  <a:lnTo>
                    <a:pt x="63" y="289"/>
                  </a:lnTo>
                  <a:lnTo>
                    <a:pt x="60" y="285"/>
                  </a:lnTo>
                  <a:lnTo>
                    <a:pt x="57" y="282"/>
                  </a:lnTo>
                  <a:lnTo>
                    <a:pt x="57" y="282"/>
                  </a:lnTo>
                  <a:lnTo>
                    <a:pt x="53" y="281"/>
                  </a:lnTo>
                  <a:lnTo>
                    <a:pt x="49" y="281"/>
                  </a:lnTo>
                  <a:lnTo>
                    <a:pt x="44" y="281"/>
                  </a:lnTo>
                  <a:lnTo>
                    <a:pt x="40" y="279"/>
                  </a:lnTo>
                  <a:lnTo>
                    <a:pt x="40" y="279"/>
                  </a:lnTo>
                  <a:lnTo>
                    <a:pt x="34" y="276"/>
                  </a:lnTo>
                  <a:lnTo>
                    <a:pt x="31" y="273"/>
                  </a:lnTo>
                  <a:lnTo>
                    <a:pt x="27" y="273"/>
                  </a:lnTo>
                  <a:lnTo>
                    <a:pt x="27" y="273"/>
                  </a:lnTo>
                  <a:lnTo>
                    <a:pt x="22" y="274"/>
                  </a:lnTo>
                  <a:lnTo>
                    <a:pt x="18" y="276"/>
                  </a:lnTo>
                  <a:lnTo>
                    <a:pt x="16" y="279"/>
                  </a:lnTo>
                  <a:lnTo>
                    <a:pt x="13" y="283"/>
                  </a:lnTo>
                  <a:lnTo>
                    <a:pt x="10" y="293"/>
                  </a:lnTo>
                  <a:lnTo>
                    <a:pt x="6" y="303"/>
                  </a:lnTo>
                  <a:lnTo>
                    <a:pt x="6" y="303"/>
                  </a:lnTo>
                  <a:lnTo>
                    <a:pt x="8" y="305"/>
                  </a:lnTo>
                  <a:lnTo>
                    <a:pt x="11" y="306"/>
                  </a:lnTo>
                  <a:lnTo>
                    <a:pt x="12" y="306"/>
                  </a:lnTo>
                  <a:lnTo>
                    <a:pt x="12" y="306"/>
                  </a:lnTo>
                  <a:lnTo>
                    <a:pt x="13" y="309"/>
                  </a:lnTo>
                  <a:lnTo>
                    <a:pt x="13" y="309"/>
                  </a:lnTo>
                  <a:lnTo>
                    <a:pt x="12" y="313"/>
                  </a:lnTo>
                  <a:lnTo>
                    <a:pt x="11" y="315"/>
                  </a:lnTo>
                  <a:lnTo>
                    <a:pt x="11" y="315"/>
                  </a:lnTo>
                  <a:lnTo>
                    <a:pt x="10" y="320"/>
                  </a:lnTo>
                  <a:lnTo>
                    <a:pt x="10" y="324"/>
                  </a:lnTo>
                  <a:lnTo>
                    <a:pt x="11" y="327"/>
                  </a:lnTo>
                  <a:lnTo>
                    <a:pt x="11" y="332"/>
                  </a:lnTo>
                  <a:lnTo>
                    <a:pt x="11" y="332"/>
                  </a:lnTo>
                  <a:lnTo>
                    <a:pt x="8" y="335"/>
                  </a:lnTo>
                  <a:lnTo>
                    <a:pt x="8" y="336"/>
                  </a:lnTo>
                  <a:lnTo>
                    <a:pt x="7" y="337"/>
                  </a:lnTo>
                  <a:lnTo>
                    <a:pt x="7" y="337"/>
                  </a:lnTo>
                  <a:lnTo>
                    <a:pt x="8" y="339"/>
                  </a:lnTo>
                  <a:lnTo>
                    <a:pt x="10" y="340"/>
                  </a:lnTo>
                  <a:lnTo>
                    <a:pt x="10" y="341"/>
                  </a:lnTo>
                  <a:lnTo>
                    <a:pt x="11" y="342"/>
                  </a:lnTo>
                  <a:lnTo>
                    <a:pt x="11" y="342"/>
                  </a:lnTo>
                  <a:lnTo>
                    <a:pt x="10" y="345"/>
                  </a:lnTo>
                  <a:lnTo>
                    <a:pt x="8" y="346"/>
                  </a:lnTo>
                  <a:lnTo>
                    <a:pt x="6" y="347"/>
                  </a:lnTo>
                  <a:lnTo>
                    <a:pt x="5" y="348"/>
                  </a:lnTo>
                  <a:lnTo>
                    <a:pt x="5" y="348"/>
                  </a:lnTo>
                  <a:lnTo>
                    <a:pt x="3" y="352"/>
                  </a:lnTo>
                  <a:lnTo>
                    <a:pt x="2" y="355"/>
                  </a:lnTo>
                  <a:lnTo>
                    <a:pt x="2" y="358"/>
                  </a:lnTo>
                  <a:lnTo>
                    <a:pt x="0" y="361"/>
                  </a:lnTo>
                  <a:lnTo>
                    <a:pt x="577" y="308"/>
                  </a:lnTo>
                  <a:lnTo>
                    <a:pt x="577" y="308"/>
                  </a:lnTo>
                  <a:lnTo>
                    <a:pt x="584" y="302"/>
                  </a:lnTo>
                  <a:lnTo>
                    <a:pt x="592" y="298"/>
                  </a:lnTo>
                  <a:lnTo>
                    <a:pt x="599" y="294"/>
                  </a:lnTo>
                  <a:lnTo>
                    <a:pt x="608" y="289"/>
                  </a:lnTo>
                  <a:lnTo>
                    <a:pt x="608" y="289"/>
                  </a:lnTo>
                  <a:lnTo>
                    <a:pt x="613" y="285"/>
                  </a:lnTo>
                  <a:lnTo>
                    <a:pt x="615" y="281"/>
                  </a:lnTo>
                  <a:lnTo>
                    <a:pt x="619" y="276"/>
                  </a:lnTo>
                  <a:lnTo>
                    <a:pt x="622" y="271"/>
                  </a:lnTo>
                  <a:lnTo>
                    <a:pt x="622" y="271"/>
                  </a:lnTo>
                  <a:lnTo>
                    <a:pt x="626" y="267"/>
                  </a:lnTo>
                  <a:lnTo>
                    <a:pt x="631" y="264"/>
                  </a:lnTo>
                  <a:lnTo>
                    <a:pt x="635" y="263"/>
                  </a:lnTo>
                  <a:lnTo>
                    <a:pt x="639" y="260"/>
                  </a:lnTo>
                  <a:lnTo>
                    <a:pt x="639" y="260"/>
                  </a:lnTo>
                  <a:lnTo>
                    <a:pt x="641" y="255"/>
                  </a:lnTo>
                  <a:lnTo>
                    <a:pt x="642" y="250"/>
                  </a:lnTo>
                  <a:lnTo>
                    <a:pt x="643" y="245"/>
                  </a:lnTo>
                  <a:lnTo>
                    <a:pt x="645" y="240"/>
                  </a:lnTo>
                  <a:lnTo>
                    <a:pt x="645" y="240"/>
                  </a:lnTo>
                  <a:lnTo>
                    <a:pt x="650" y="231"/>
                  </a:lnTo>
                  <a:lnTo>
                    <a:pt x="656" y="224"/>
                  </a:lnTo>
                  <a:lnTo>
                    <a:pt x="662" y="218"/>
                  </a:lnTo>
                  <a:lnTo>
                    <a:pt x="668" y="211"/>
                  </a:lnTo>
                  <a:lnTo>
                    <a:pt x="683" y="201"/>
                  </a:lnTo>
                  <a:lnTo>
                    <a:pt x="699" y="189"/>
                  </a:lnTo>
                  <a:lnTo>
                    <a:pt x="699" y="189"/>
                  </a:lnTo>
                  <a:lnTo>
                    <a:pt x="705" y="185"/>
                  </a:lnTo>
                  <a:lnTo>
                    <a:pt x="713" y="182"/>
                  </a:lnTo>
                  <a:lnTo>
                    <a:pt x="715" y="179"/>
                  </a:lnTo>
                  <a:lnTo>
                    <a:pt x="718" y="177"/>
                  </a:lnTo>
                  <a:lnTo>
                    <a:pt x="719" y="174"/>
                  </a:lnTo>
                  <a:lnTo>
                    <a:pt x="720" y="171"/>
                  </a:lnTo>
                  <a:lnTo>
                    <a:pt x="720" y="171"/>
                  </a:lnTo>
                  <a:lnTo>
                    <a:pt x="719" y="168"/>
                  </a:lnTo>
                  <a:lnTo>
                    <a:pt x="718" y="167"/>
                  </a:lnTo>
                  <a:lnTo>
                    <a:pt x="714" y="166"/>
                  </a:lnTo>
                  <a:lnTo>
                    <a:pt x="704" y="166"/>
                  </a:lnTo>
                  <a:lnTo>
                    <a:pt x="704" y="166"/>
                  </a:lnTo>
                  <a:lnTo>
                    <a:pt x="700" y="164"/>
                  </a:lnTo>
                  <a:lnTo>
                    <a:pt x="698" y="162"/>
                  </a:lnTo>
                  <a:lnTo>
                    <a:pt x="695" y="159"/>
                  </a:lnTo>
                  <a:lnTo>
                    <a:pt x="694" y="156"/>
                  </a:lnTo>
                  <a:lnTo>
                    <a:pt x="694" y="156"/>
                  </a:lnTo>
                  <a:lnTo>
                    <a:pt x="673" y="132"/>
                  </a:lnTo>
                  <a:lnTo>
                    <a:pt x="655" y="109"/>
                  </a:lnTo>
                  <a:lnTo>
                    <a:pt x="655" y="109"/>
                  </a:lnTo>
                  <a:lnTo>
                    <a:pt x="651" y="103"/>
                  </a:lnTo>
                  <a:lnTo>
                    <a:pt x="650" y="98"/>
                  </a:lnTo>
                  <a:lnTo>
                    <a:pt x="650" y="91"/>
                  </a:lnTo>
                  <a:lnTo>
                    <a:pt x="650" y="85"/>
                  </a:lnTo>
                  <a:lnTo>
                    <a:pt x="650" y="73"/>
                  </a:lnTo>
                  <a:lnTo>
                    <a:pt x="648" y="67"/>
                  </a:lnTo>
                  <a:lnTo>
                    <a:pt x="645" y="62"/>
                  </a:lnTo>
                  <a:lnTo>
                    <a:pt x="645" y="62"/>
                  </a:lnTo>
                  <a:lnTo>
                    <a:pt x="632" y="58"/>
                  </a:lnTo>
                  <a:lnTo>
                    <a:pt x="627" y="56"/>
                  </a:lnTo>
                  <a:lnTo>
                    <a:pt x="622" y="51"/>
                  </a:lnTo>
                  <a:lnTo>
                    <a:pt x="622" y="51"/>
                  </a:lnTo>
                  <a:lnTo>
                    <a:pt x="617" y="45"/>
                  </a:lnTo>
                  <a:lnTo>
                    <a:pt x="614" y="37"/>
                  </a:lnTo>
                  <a:lnTo>
                    <a:pt x="611" y="35"/>
                  </a:lnTo>
                  <a:lnTo>
                    <a:pt x="609" y="32"/>
                  </a:lnTo>
                  <a:lnTo>
                    <a:pt x="605" y="31"/>
                  </a:lnTo>
                  <a:lnTo>
                    <a:pt x="601" y="30"/>
                  </a:lnTo>
                  <a:lnTo>
                    <a:pt x="601" y="30"/>
                  </a:lnTo>
                  <a:lnTo>
                    <a:pt x="599" y="31"/>
                  </a:lnTo>
                  <a:lnTo>
                    <a:pt x="596" y="33"/>
                  </a:lnTo>
                  <a:lnTo>
                    <a:pt x="594" y="37"/>
                  </a:lnTo>
                  <a:lnTo>
                    <a:pt x="592" y="40"/>
                  </a:lnTo>
                  <a:lnTo>
                    <a:pt x="592" y="40"/>
                  </a:lnTo>
                  <a:lnTo>
                    <a:pt x="584" y="43"/>
                  </a:lnTo>
                  <a:lnTo>
                    <a:pt x="577" y="46"/>
                  </a:lnTo>
                  <a:lnTo>
                    <a:pt x="568" y="48"/>
                  </a:lnTo>
                  <a:lnTo>
                    <a:pt x="559" y="48"/>
                  </a:lnTo>
                  <a:lnTo>
                    <a:pt x="559" y="48"/>
                  </a:lnTo>
                  <a:lnTo>
                    <a:pt x="556" y="48"/>
                  </a:lnTo>
                  <a:lnTo>
                    <a:pt x="552" y="46"/>
                  </a:lnTo>
                  <a:lnTo>
                    <a:pt x="548" y="45"/>
                  </a:lnTo>
                  <a:lnTo>
                    <a:pt x="543" y="43"/>
                  </a:lnTo>
                  <a:lnTo>
                    <a:pt x="543" y="43"/>
                  </a:lnTo>
                  <a:lnTo>
                    <a:pt x="541" y="45"/>
                  </a:lnTo>
                  <a:lnTo>
                    <a:pt x="540" y="47"/>
                  </a:lnTo>
                  <a:lnTo>
                    <a:pt x="537" y="48"/>
                  </a:lnTo>
                  <a:lnTo>
                    <a:pt x="535" y="49"/>
                  </a:lnTo>
                  <a:lnTo>
                    <a:pt x="535" y="49"/>
                  </a:lnTo>
                  <a:lnTo>
                    <a:pt x="529" y="48"/>
                  </a:lnTo>
                  <a:lnTo>
                    <a:pt x="524" y="46"/>
                  </a:lnTo>
                  <a:lnTo>
                    <a:pt x="519" y="43"/>
                  </a:lnTo>
                  <a:lnTo>
                    <a:pt x="512" y="41"/>
                  </a:lnTo>
                  <a:lnTo>
                    <a:pt x="512" y="41"/>
                  </a:lnTo>
                  <a:lnTo>
                    <a:pt x="506" y="38"/>
                  </a:lnTo>
                  <a:lnTo>
                    <a:pt x="499" y="38"/>
                  </a:lnTo>
                  <a:lnTo>
                    <a:pt x="493" y="37"/>
                  </a:lnTo>
                  <a:lnTo>
                    <a:pt x="487" y="35"/>
                  </a:lnTo>
                  <a:lnTo>
                    <a:pt x="487" y="35"/>
                  </a:lnTo>
                  <a:lnTo>
                    <a:pt x="480" y="33"/>
                  </a:lnTo>
                  <a:lnTo>
                    <a:pt x="477" y="32"/>
                  </a:lnTo>
                  <a:lnTo>
                    <a:pt x="473" y="28"/>
                  </a:lnTo>
                  <a:lnTo>
                    <a:pt x="470" y="25"/>
                  </a:lnTo>
                  <a:lnTo>
                    <a:pt x="464" y="17"/>
                  </a:lnTo>
                  <a:lnTo>
                    <a:pt x="457" y="9"/>
                  </a:lnTo>
                  <a:lnTo>
                    <a:pt x="457" y="9"/>
                  </a:lnTo>
                  <a:lnTo>
                    <a:pt x="448" y="4"/>
                  </a:lnTo>
                  <a:lnTo>
                    <a:pt x="440" y="1"/>
                  </a:lnTo>
                  <a:lnTo>
                    <a:pt x="431" y="0"/>
                  </a:lnTo>
                  <a:lnTo>
                    <a:pt x="420" y="0"/>
                  </a:lnTo>
                  <a:lnTo>
                    <a:pt x="420" y="0"/>
                  </a:lnTo>
                  <a:lnTo>
                    <a:pt x="415" y="1"/>
                  </a:lnTo>
                  <a:lnTo>
                    <a:pt x="410" y="3"/>
                  </a:lnTo>
                  <a:lnTo>
                    <a:pt x="410" y="3"/>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87" name="Freeform 82"/>
            <p:cNvSpPr>
              <a:spLocks/>
            </p:cNvSpPr>
            <p:nvPr/>
          </p:nvSpPr>
          <p:spPr bwMode="auto">
            <a:xfrm>
              <a:off x="5370513" y="4030663"/>
              <a:ext cx="1152525" cy="368300"/>
            </a:xfrm>
            <a:custGeom>
              <a:avLst/>
              <a:gdLst>
                <a:gd name="T0" fmla="*/ 2 w 866"/>
                <a:gd name="T1" fmla="*/ 275 h 283"/>
                <a:gd name="T2" fmla="*/ 10 w 866"/>
                <a:gd name="T3" fmla="*/ 274 h 283"/>
                <a:gd name="T4" fmla="*/ 16 w 866"/>
                <a:gd name="T5" fmla="*/ 263 h 283"/>
                <a:gd name="T6" fmla="*/ 13 w 866"/>
                <a:gd name="T7" fmla="*/ 240 h 283"/>
                <a:gd name="T8" fmla="*/ 20 w 866"/>
                <a:gd name="T9" fmla="*/ 230 h 283"/>
                <a:gd name="T10" fmla="*/ 17 w 866"/>
                <a:gd name="T11" fmla="*/ 211 h 283"/>
                <a:gd name="T12" fmla="*/ 23 w 866"/>
                <a:gd name="T13" fmla="*/ 204 h 283"/>
                <a:gd name="T14" fmla="*/ 33 w 866"/>
                <a:gd name="T15" fmla="*/ 208 h 283"/>
                <a:gd name="T16" fmla="*/ 38 w 866"/>
                <a:gd name="T17" fmla="*/ 194 h 283"/>
                <a:gd name="T18" fmla="*/ 34 w 866"/>
                <a:gd name="T19" fmla="*/ 184 h 283"/>
                <a:gd name="T20" fmla="*/ 32 w 866"/>
                <a:gd name="T21" fmla="*/ 175 h 283"/>
                <a:gd name="T22" fmla="*/ 47 w 866"/>
                <a:gd name="T23" fmla="*/ 168 h 283"/>
                <a:gd name="T24" fmla="*/ 45 w 866"/>
                <a:gd name="T25" fmla="*/ 161 h 283"/>
                <a:gd name="T26" fmla="*/ 57 w 866"/>
                <a:gd name="T27" fmla="*/ 156 h 283"/>
                <a:gd name="T28" fmla="*/ 49 w 866"/>
                <a:gd name="T29" fmla="*/ 152 h 283"/>
                <a:gd name="T30" fmla="*/ 52 w 866"/>
                <a:gd name="T31" fmla="*/ 138 h 283"/>
                <a:gd name="T32" fmla="*/ 54 w 866"/>
                <a:gd name="T33" fmla="*/ 128 h 283"/>
                <a:gd name="T34" fmla="*/ 49 w 866"/>
                <a:gd name="T35" fmla="*/ 123 h 283"/>
                <a:gd name="T36" fmla="*/ 57 w 866"/>
                <a:gd name="T37" fmla="*/ 116 h 283"/>
                <a:gd name="T38" fmla="*/ 58 w 866"/>
                <a:gd name="T39" fmla="*/ 111 h 283"/>
                <a:gd name="T40" fmla="*/ 55 w 866"/>
                <a:gd name="T41" fmla="*/ 107 h 283"/>
                <a:gd name="T42" fmla="*/ 64 w 866"/>
                <a:gd name="T43" fmla="*/ 96 h 283"/>
                <a:gd name="T44" fmla="*/ 59 w 866"/>
                <a:gd name="T45" fmla="*/ 88 h 283"/>
                <a:gd name="T46" fmla="*/ 62 w 866"/>
                <a:gd name="T47" fmla="*/ 79 h 283"/>
                <a:gd name="T48" fmla="*/ 70 w 866"/>
                <a:gd name="T49" fmla="*/ 89 h 283"/>
                <a:gd name="T50" fmla="*/ 81 w 866"/>
                <a:gd name="T51" fmla="*/ 74 h 283"/>
                <a:gd name="T52" fmla="*/ 92 w 866"/>
                <a:gd name="T53" fmla="*/ 72 h 283"/>
                <a:gd name="T54" fmla="*/ 866 w 866"/>
                <a:gd name="T55" fmla="*/ 6 h 283"/>
                <a:gd name="T56" fmla="*/ 860 w 866"/>
                <a:gd name="T57" fmla="*/ 18 h 283"/>
                <a:gd name="T58" fmla="*/ 842 w 866"/>
                <a:gd name="T59" fmla="*/ 37 h 283"/>
                <a:gd name="T60" fmla="*/ 835 w 866"/>
                <a:gd name="T61" fmla="*/ 56 h 283"/>
                <a:gd name="T62" fmla="*/ 820 w 866"/>
                <a:gd name="T63" fmla="*/ 58 h 283"/>
                <a:gd name="T64" fmla="*/ 793 w 866"/>
                <a:gd name="T65" fmla="*/ 69 h 283"/>
                <a:gd name="T66" fmla="*/ 781 w 866"/>
                <a:gd name="T67" fmla="*/ 83 h 283"/>
                <a:gd name="T68" fmla="*/ 757 w 866"/>
                <a:gd name="T69" fmla="*/ 85 h 283"/>
                <a:gd name="T70" fmla="*/ 740 w 866"/>
                <a:gd name="T71" fmla="*/ 99 h 283"/>
                <a:gd name="T72" fmla="*/ 728 w 866"/>
                <a:gd name="T73" fmla="*/ 115 h 283"/>
                <a:gd name="T74" fmla="*/ 710 w 866"/>
                <a:gd name="T75" fmla="*/ 131 h 283"/>
                <a:gd name="T76" fmla="*/ 702 w 866"/>
                <a:gd name="T77" fmla="*/ 146 h 283"/>
                <a:gd name="T78" fmla="*/ 683 w 866"/>
                <a:gd name="T79" fmla="*/ 151 h 283"/>
                <a:gd name="T80" fmla="*/ 660 w 866"/>
                <a:gd name="T81" fmla="*/ 159 h 283"/>
                <a:gd name="T82" fmla="*/ 646 w 866"/>
                <a:gd name="T83" fmla="*/ 166 h 283"/>
                <a:gd name="T84" fmla="*/ 642 w 866"/>
                <a:gd name="T85" fmla="*/ 180 h 283"/>
                <a:gd name="T86" fmla="*/ 637 w 866"/>
                <a:gd name="T87" fmla="*/ 195 h 283"/>
                <a:gd name="T88" fmla="*/ 618 w 866"/>
                <a:gd name="T89" fmla="*/ 201 h 283"/>
                <a:gd name="T90" fmla="*/ 616 w 866"/>
                <a:gd name="T91" fmla="*/ 214 h 283"/>
                <a:gd name="T92" fmla="*/ 579 w 866"/>
                <a:gd name="T93" fmla="*/ 242 h 283"/>
                <a:gd name="T94" fmla="*/ 283 w 866"/>
                <a:gd name="T95" fmla="*/ 267 h 283"/>
                <a:gd name="T96" fmla="*/ 0 w 866"/>
                <a:gd name="T97"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6" h="283">
                  <a:moveTo>
                    <a:pt x="0" y="283"/>
                  </a:moveTo>
                  <a:lnTo>
                    <a:pt x="0" y="283"/>
                  </a:lnTo>
                  <a:lnTo>
                    <a:pt x="0" y="279"/>
                  </a:lnTo>
                  <a:lnTo>
                    <a:pt x="2" y="275"/>
                  </a:lnTo>
                  <a:lnTo>
                    <a:pt x="2" y="275"/>
                  </a:lnTo>
                  <a:lnTo>
                    <a:pt x="5" y="274"/>
                  </a:lnTo>
                  <a:lnTo>
                    <a:pt x="7" y="274"/>
                  </a:lnTo>
                  <a:lnTo>
                    <a:pt x="10" y="274"/>
                  </a:lnTo>
                  <a:lnTo>
                    <a:pt x="12" y="273"/>
                  </a:lnTo>
                  <a:lnTo>
                    <a:pt x="12" y="273"/>
                  </a:lnTo>
                  <a:lnTo>
                    <a:pt x="15" y="268"/>
                  </a:lnTo>
                  <a:lnTo>
                    <a:pt x="16" y="263"/>
                  </a:lnTo>
                  <a:lnTo>
                    <a:pt x="17" y="251"/>
                  </a:lnTo>
                  <a:lnTo>
                    <a:pt x="17" y="251"/>
                  </a:lnTo>
                  <a:lnTo>
                    <a:pt x="15" y="246"/>
                  </a:lnTo>
                  <a:lnTo>
                    <a:pt x="13" y="240"/>
                  </a:lnTo>
                  <a:lnTo>
                    <a:pt x="13" y="240"/>
                  </a:lnTo>
                  <a:lnTo>
                    <a:pt x="15" y="236"/>
                  </a:lnTo>
                  <a:lnTo>
                    <a:pt x="17" y="233"/>
                  </a:lnTo>
                  <a:lnTo>
                    <a:pt x="20" y="230"/>
                  </a:lnTo>
                  <a:lnTo>
                    <a:pt x="21" y="226"/>
                  </a:lnTo>
                  <a:lnTo>
                    <a:pt x="21" y="226"/>
                  </a:lnTo>
                  <a:lnTo>
                    <a:pt x="20" y="219"/>
                  </a:lnTo>
                  <a:lnTo>
                    <a:pt x="17" y="211"/>
                  </a:lnTo>
                  <a:lnTo>
                    <a:pt x="17" y="205"/>
                  </a:lnTo>
                  <a:lnTo>
                    <a:pt x="17" y="205"/>
                  </a:lnTo>
                  <a:lnTo>
                    <a:pt x="23" y="204"/>
                  </a:lnTo>
                  <a:lnTo>
                    <a:pt x="23" y="204"/>
                  </a:lnTo>
                  <a:lnTo>
                    <a:pt x="26" y="205"/>
                  </a:lnTo>
                  <a:lnTo>
                    <a:pt x="28" y="206"/>
                  </a:lnTo>
                  <a:lnTo>
                    <a:pt x="29" y="206"/>
                  </a:lnTo>
                  <a:lnTo>
                    <a:pt x="33" y="208"/>
                  </a:lnTo>
                  <a:lnTo>
                    <a:pt x="33" y="208"/>
                  </a:lnTo>
                  <a:lnTo>
                    <a:pt x="34" y="203"/>
                  </a:lnTo>
                  <a:lnTo>
                    <a:pt x="37" y="199"/>
                  </a:lnTo>
                  <a:lnTo>
                    <a:pt x="38" y="194"/>
                  </a:lnTo>
                  <a:lnTo>
                    <a:pt x="38" y="189"/>
                  </a:lnTo>
                  <a:lnTo>
                    <a:pt x="38" y="189"/>
                  </a:lnTo>
                  <a:lnTo>
                    <a:pt x="37" y="187"/>
                  </a:lnTo>
                  <a:lnTo>
                    <a:pt x="34" y="184"/>
                  </a:lnTo>
                  <a:lnTo>
                    <a:pt x="32" y="182"/>
                  </a:lnTo>
                  <a:lnTo>
                    <a:pt x="31" y="178"/>
                  </a:lnTo>
                  <a:lnTo>
                    <a:pt x="31" y="178"/>
                  </a:lnTo>
                  <a:lnTo>
                    <a:pt x="32" y="175"/>
                  </a:lnTo>
                  <a:lnTo>
                    <a:pt x="33" y="174"/>
                  </a:lnTo>
                  <a:lnTo>
                    <a:pt x="39" y="172"/>
                  </a:lnTo>
                  <a:lnTo>
                    <a:pt x="45" y="169"/>
                  </a:lnTo>
                  <a:lnTo>
                    <a:pt x="47" y="168"/>
                  </a:lnTo>
                  <a:lnTo>
                    <a:pt x="48" y="166"/>
                  </a:lnTo>
                  <a:lnTo>
                    <a:pt x="48" y="166"/>
                  </a:lnTo>
                  <a:lnTo>
                    <a:pt x="47" y="163"/>
                  </a:lnTo>
                  <a:lnTo>
                    <a:pt x="45" y="161"/>
                  </a:lnTo>
                  <a:lnTo>
                    <a:pt x="45" y="161"/>
                  </a:lnTo>
                  <a:lnTo>
                    <a:pt x="52" y="158"/>
                  </a:lnTo>
                  <a:lnTo>
                    <a:pt x="57" y="156"/>
                  </a:lnTo>
                  <a:lnTo>
                    <a:pt x="57" y="156"/>
                  </a:lnTo>
                  <a:lnTo>
                    <a:pt x="54" y="153"/>
                  </a:lnTo>
                  <a:lnTo>
                    <a:pt x="52" y="152"/>
                  </a:lnTo>
                  <a:lnTo>
                    <a:pt x="49" y="152"/>
                  </a:lnTo>
                  <a:lnTo>
                    <a:pt x="49" y="152"/>
                  </a:lnTo>
                  <a:lnTo>
                    <a:pt x="49" y="147"/>
                  </a:lnTo>
                  <a:lnTo>
                    <a:pt x="49" y="147"/>
                  </a:lnTo>
                  <a:lnTo>
                    <a:pt x="49" y="142"/>
                  </a:lnTo>
                  <a:lnTo>
                    <a:pt x="52" y="138"/>
                  </a:lnTo>
                  <a:lnTo>
                    <a:pt x="54" y="135"/>
                  </a:lnTo>
                  <a:lnTo>
                    <a:pt x="55" y="130"/>
                  </a:lnTo>
                  <a:lnTo>
                    <a:pt x="55" y="130"/>
                  </a:lnTo>
                  <a:lnTo>
                    <a:pt x="54" y="128"/>
                  </a:lnTo>
                  <a:lnTo>
                    <a:pt x="52" y="127"/>
                  </a:lnTo>
                  <a:lnTo>
                    <a:pt x="50" y="126"/>
                  </a:lnTo>
                  <a:lnTo>
                    <a:pt x="49" y="123"/>
                  </a:lnTo>
                  <a:lnTo>
                    <a:pt x="49" y="123"/>
                  </a:lnTo>
                  <a:lnTo>
                    <a:pt x="49" y="122"/>
                  </a:lnTo>
                  <a:lnTo>
                    <a:pt x="50" y="120"/>
                  </a:lnTo>
                  <a:lnTo>
                    <a:pt x="54" y="119"/>
                  </a:lnTo>
                  <a:lnTo>
                    <a:pt x="57" y="116"/>
                  </a:lnTo>
                  <a:lnTo>
                    <a:pt x="58" y="114"/>
                  </a:lnTo>
                  <a:lnTo>
                    <a:pt x="59" y="112"/>
                  </a:lnTo>
                  <a:lnTo>
                    <a:pt x="59" y="112"/>
                  </a:lnTo>
                  <a:lnTo>
                    <a:pt x="58" y="111"/>
                  </a:lnTo>
                  <a:lnTo>
                    <a:pt x="57" y="110"/>
                  </a:lnTo>
                  <a:lnTo>
                    <a:pt x="57" y="109"/>
                  </a:lnTo>
                  <a:lnTo>
                    <a:pt x="55" y="107"/>
                  </a:lnTo>
                  <a:lnTo>
                    <a:pt x="55" y="107"/>
                  </a:lnTo>
                  <a:lnTo>
                    <a:pt x="57" y="104"/>
                  </a:lnTo>
                  <a:lnTo>
                    <a:pt x="59" y="102"/>
                  </a:lnTo>
                  <a:lnTo>
                    <a:pt x="63" y="100"/>
                  </a:lnTo>
                  <a:lnTo>
                    <a:pt x="64" y="96"/>
                  </a:lnTo>
                  <a:lnTo>
                    <a:pt x="64" y="96"/>
                  </a:lnTo>
                  <a:lnTo>
                    <a:pt x="63" y="94"/>
                  </a:lnTo>
                  <a:lnTo>
                    <a:pt x="60" y="90"/>
                  </a:lnTo>
                  <a:lnTo>
                    <a:pt x="59" y="88"/>
                  </a:lnTo>
                  <a:lnTo>
                    <a:pt x="58" y="84"/>
                  </a:lnTo>
                  <a:lnTo>
                    <a:pt x="58" y="84"/>
                  </a:lnTo>
                  <a:lnTo>
                    <a:pt x="59" y="81"/>
                  </a:lnTo>
                  <a:lnTo>
                    <a:pt x="62" y="79"/>
                  </a:lnTo>
                  <a:lnTo>
                    <a:pt x="62" y="79"/>
                  </a:lnTo>
                  <a:lnTo>
                    <a:pt x="65" y="84"/>
                  </a:lnTo>
                  <a:lnTo>
                    <a:pt x="70" y="89"/>
                  </a:lnTo>
                  <a:lnTo>
                    <a:pt x="70" y="89"/>
                  </a:lnTo>
                  <a:lnTo>
                    <a:pt x="74" y="85"/>
                  </a:lnTo>
                  <a:lnTo>
                    <a:pt x="75" y="81"/>
                  </a:lnTo>
                  <a:lnTo>
                    <a:pt x="78" y="78"/>
                  </a:lnTo>
                  <a:lnTo>
                    <a:pt x="81" y="74"/>
                  </a:lnTo>
                  <a:lnTo>
                    <a:pt x="81" y="74"/>
                  </a:lnTo>
                  <a:lnTo>
                    <a:pt x="85" y="70"/>
                  </a:lnTo>
                  <a:lnTo>
                    <a:pt x="85" y="70"/>
                  </a:lnTo>
                  <a:lnTo>
                    <a:pt x="92" y="72"/>
                  </a:lnTo>
                  <a:lnTo>
                    <a:pt x="671" y="20"/>
                  </a:lnTo>
                  <a:lnTo>
                    <a:pt x="865" y="0"/>
                  </a:lnTo>
                  <a:lnTo>
                    <a:pt x="865" y="0"/>
                  </a:lnTo>
                  <a:lnTo>
                    <a:pt x="866" y="6"/>
                  </a:lnTo>
                  <a:lnTo>
                    <a:pt x="866" y="6"/>
                  </a:lnTo>
                  <a:lnTo>
                    <a:pt x="865" y="11"/>
                  </a:lnTo>
                  <a:lnTo>
                    <a:pt x="862" y="15"/>
                  </a:lnTo>
                  <a:lnTo>
                    <a:pt x="860" y="18"/>
                  </a:lnTo>
                  <a:lnTo>
                    <a:pt x="856" y="22"/>
                  </a:lnTo>
                  <a:lnTo>
                    <a:pt x="849" y="30"/>
                  </a:lnTo>
                  <a:lnTo>
                    <a:pt x="846" y="33"/>
                  </a:lnTo>
                  <a:lnTo>
                    <a:pt x="842" y="37"/>
                  </a:lnTo>
                  <a:lnTo>
                    <a:pt x="842" y="37"/>
                  </a:lnTo>
                  <a:lnTo>
                    <a:pt x="840" y="44"/>
                  </a:lnTo>
                  <a:lnTo>
                    <a:pt x="839" y="51"/>
                  </a:lnTo>
                  <a:lnTo>
                    <a:pt x="835" y="56"/>
                  </a:lnTo>
                  <a:lnTo>
                    <a:pt x="833" y="57"/>
                  </a:lnTo>
                  <a:lnTo>
                    <a:pt x="830" y="58"/>
                  </a:lnTo>
                  <a:lnTo>
                    <a:pt x="830" y="58"/>
                  </a:lnTo>
                  <a:lnTo>
                    <a:pt x="820" y="58"/>
                  </a:lnTo>
                  <a:lnTo>
                    <a:pt x="810" y="59"/>
                  </a:lnTo>
                  <a:lnTo>
                    <a:pt x="802" y="63"/>
                  </a:lnTo>
                  <a:lnTo>
                    <a:pt x="797" y="65"/>
                  </a:lnTo>
                  <a:lnTo>
                    <a:pt x="793" y="69"/>
                  </a:lnTo>
                  <a:lnTo>
                    <a:pt x="793" y="69"/>
                  </a:lnTo>
                  <a:lnTo>
                    <a:pt x="787" y="77"/>
                  </a:lnTo>
                  <a:lnTo>
                    <a:pt x="784" y="80"/>
                  </a:lnTo>
                  <a:lnTo>
                    <a:pt x="781" y="83"/>
                  </a:lnTo>
                  <a:lnTo>
                    <a:pt x="765" y="79"/>
                  </a:lnTo>
                  <a:lnTo>
                    <a:pt x="765" y="79"/>
                  </a:lnTo>
                  <a:lnTo>
                    <a:pt x="761" y="81"/>
                  </a:lnTo>
                  <a:lnTo>
                    <a:pt x="757" y="85"/>
                  </a:lnTo>
                  <a:lnTo>
                    <a:pt x="750" y="91"/>
                  </a:lnTo>
                  <a:lnTo>
                    <a:pt x="747" y="95"/>
                  </a:lnTo>
                  <a:lnTo>
                    <a:pt x="744" y="98"/>
                  </a:lnTo>
                  <a:lnTo>
                    <a:pt x="740" y="99"/>
                  </a:lnTo>
                  <a:lnTo>
                    <a:pt x="735" y="100"/>
                  </a:lnTo>
                  <a:lnTo>
                    <a:pt x="735" y="100"/>
                  </a:lnTo>
                  <a:lnTo>
                    <a:pt x="733" y="109"/>
                  </a:lnTo>
                  <a:lnTo>
                    <a:pt x="728" y="115"/>
                  </a:lnTo>
                  <a:lnTo>
                    <a:pt x="721" y="121"/>
                  </a:lnTo>
                  <a:lnTo>
                    <a:pt x="714" y="127"/>
                  </a:lnTo>
                  <a:lnTo>
                    <a:pt x="714" y="127"/>
                  </a:lnTo>
                  <a:lnTo>
                    <a:pt x="710" y="131"/>
                  </a:lnTo>
                  <a:lnTo>
                    <a:pt x="708" y="136"/>
                  </a:lnTo>
                  <a:lnTo>
                    <a:pt x="705" y="141"/>
                  </a:lnTo>
                  <a:lnTo>
                    <a:pt x="702" y="146"/>
                  </a:lnTo>
                  <a:lnTo>
                    <a:pt x="702" y="146"/>
                  </a:lnTo>
                  <a:lnTo>
                    <a:pt x="698" y="147"/>
                  </a:lnTo>
                  <a:lnTo>
                    <a:pt x="695" y="148"/>
                  </a:lnTo>
                  <a:lnTo>
                    <a:pt x="689" y="149"/>
                  </a:lnTo>
                  <a:lnTo>
                    <a:pt x="683" y="151"/>
                  </a:lnTo>
                  <a:lnTo>
                    <a:pt x="676" y="152"/>
                  </a:lnTo>
                  <a:lnTo>
                    <a:pt x="676" y="152"/>
                  </a:lnTo>
                  <a:lnTo>
                    <a:pt x="667" y="156"/>
                  </a:lnTo>
                  <a:lnTo>
                    <a:pt x="660" y="159"/>
                  </a:lnTo>
                  <a:lnTo>
                    <a:pt x="660" y="159"/>
                  </a:lnTo>
                  <a:lnTo>
                    <a:pt x="652" y="162"/>
                  </a:lnTo>
                  <a:lnTo>
                    <a:pt x="648" y="163"/>
                  </a:lnTo>
                  <a:lnTo>
                    <a:pt x="646" y="166"/>
                  </a:lnTo>
                  <a:lnTo>
                    <a:pt x="646" y="166"/>
                  </a:lnTo>
                  <a:lnTo>
                    <a:pt x="644" y="169"/>
                  </a:lnTo>
                  <a:lnTo>
                    <a:pt x="644" y="173"/>
                  </a:lnTo>
                  <a:lnTo>
                    <a:pt x="642" y="180"/>
                  </a:lnTo>
                  <a:lnTo>
                    <a:pt x="642" y="188"/>
                  </a:lnTo>
                  <a:lnTo>
                    <a:pt x="640" y="191"/>
                  </a:lnTo>
                  <a:lnTo>
                    <a:pt x="637" y="195"/>
                  </a:lnTo>
                  <a:lnTo>
                    <a:pt x="637" y="195"/>
                  </a:lnTo>
                  <a:lnTo>
                    <a:pt x="635" y="196"/>
                  </a:lnTo>
                  <a:lnTo>
                    <a:pt x="631" y="196"/>
                  </a:lnTo>
                  <a:lnTo>
                    <a:pt x="624" y="196"/>
                  </a:lnTo>
                  <a:lnTo>
                    <a:pt x="618" y="201"/>
                  </a:lnTo>
                  <a:lnTo>
                    <a:pt x="618" y="201"/>
                  </a:lnTo>
                  <a:lnTo>
                    <a:pt x="616" y="208"/>
                  </a:lnTo>
                  <a:lnTo>
                    <a:pt x="616" y="214"/>
                  </a:lnTo>
                  <a:lnTo>
                    <a:pt x="616" y="214"/>
                  </a:lnTo>
                  <a:lnTo>
                    <a:pt x="616" y="226"/>
                  </a:lnTo>
                  <a:lnTo>
                    <a:pt x="616" y="238"/>
                  </a:lnTo>
                  <a:lnTo>
                    <a:pt x="616" y="238"/>
                  </a:lnTo>
                  <a:lnTo>
                    <a:pt x="579" y="242"/>
                  </a:lnTo>
                  <a:lnTo>
                    <a:pt x="488" y="251"/>
                  </a:lnTo>
                  <a:lnTo>
                    <a:pt x="488" y="251"/>
                  </a:lnTo>
                  <a:lnTo>
                    <a:pt x="353" y="262"/>
                  </a:lnTo>
                  <a:lnTo>
                    <a:pt x="283" y="267"/>
                  </a:lnTo>
                  <a:lnTo>
                    <a:pt x="222" y="271"/>
                  </a:lnTo>
                  <a:lnTo>
                    <a:pt x="222" y="271"/>
                  </a:lnTo>
                  <a:lnTo>
                    <a:pt x="0" y="283"/>
                  </a:lnTo>
                  <a:lnTo>
                    <a:pt x="0" y="283"/>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88" name="Freeform 83"/>
            <p:cNvSpPr>
              <a:spLocks/>
            </p:cNvSpPr>
            <p:nvPr/>
          </p:nvSpPr>
          <p:spPr bwMode="auto">
            <a:xfrm>
              <a:off x="5657850" y="4357688"/>
              <a:ext cx="509588" cy="822325"/>
            </a:xfrm>
            <a:custGeom>
              <a:avLst/>
              <a:gdLst>
                <a:gd name="T0" fmla="*/ 118 w 382"/>
                <a:gd name="T1" fmla="*/ 588 h 632"/>
                <a:gd name="T2" fmla="*/ 119 w 382"/>
                <a:gd name="T3" fmla="*/ 572 h 632"/>
                <a:gd name="T4" fmla="*/ 111 w 382"/>
                <a:gd name="T5" fmla="*/ 563 h 632"/>
                <a:gd name="T6" fmla="*/ 100 w 382"/>
                <a:gd name="T7" fmla="*/ 550 h 632"/>
                <a:gd name="T8" fmla="*/ 103 w 382"/>
                <a:gd name="T9" fmla="*/ 525 h 632"/>
                <a:gd name="T10" fmla="*/ 373 w 382"/>
                <a:gd name="T11" fmla="*/ 492 h 632"/>
                <a:gd name="T12" fmla="*/ 368 w 382"/>
                <a:gd name="T13" fmla="*/ 475 h 632"/>
                <a:gd name="T14" fmla="*/ 376 w 382"/>
                <a:gd name="T15" fmla="*/ 453 h 632"/>
                <a:gd name="T16" fmla="*/ 371 w 382"/>
                <a:gd name="T17" fmla="*/ 445 h 632"/>
                <a:gd name="T18" fmla="*/ 370 w 382"/>
                <a:gd name="T19" fmla="*/ 425 h 632"/>
                <a:gd name="T20" fmla="*/ 357 w 382"/>
                <a:gd name="T21" fmla="*/ 400 h 632"/>
                <a:gd name="T22" fmla="*/ 365 w 382"/>
                <a:gd name="T23" fmla="*/ 379 h 632"/>
                <a:gd name="T24" fmla="*/ 364 w 382"/>
                <a:gd name="T25" fmla="*/ 368 h 632"/>
                <a:gd name="T26" fmla="*/ 362 w 382"/>
                <a:gd name="T27" fmla="*/ 359 h 632"/>
                <a:gd name="T28" fmla="*/ 382 w 382"/>
                <a:gd name="T29" fmla="*/ 346 h 632"/>
                <a:gd name="T30" fmla="*/ 370 w 382"/>
                <a:gd name="T31" fmla="*/ 333 h 632"/>
                <a:gd name="T32" fmla="*/ 370 w 382"/>
                <a:gd name="T33" fmla="*/ 316 h 632"/>
                <a:gd name="T34" fmla="*/ 366 w 382"/>
                <a:gd name="T35" fmla="*/ 306 h 632"/>
                <a:gd name="T36" fmla="*/ 357 w 382"/>
                <a:gd name="T37" fmla="*/ 298 h 632"/>
                <a:gd name="T38" fmla="*/ 356 w 382"/>
                <a:gd name="T39" fmla="*/ 286 h 632"/>
                <a:gd name="T40" fmla="*/ 271 w 382"/>
                <a:gd name="T41" fmla="*/ 0 h 632"/>
                <a:gd name="T42" fmla="*/ 0 w 382"/>
                <a:gd name="T43" fmla="*/ 327 h 632"/>
                <a:gd name="T44" fmla="*/ 3 w 382"/>
                <a:gd name="T45" fmla="*/ 493 h 632"/>
                <a:gd name="T46" fmla="*/ 15 w 382"/>
                <a:gd name="T47" fmla="*/ 606 h 632"/>
                <a:gd name="T48" fmla="*/ 27 w 382"/>
                <a:gd name="T49" fmla="*/ 609 h 632"/>
                <a:gd name="T50" fmla="*/ 34 w 382"/>
                <a:gd name="T51" fmla="*/ 606 h 632"/>
                <a:gd name="T52" fmla="*/ 40 w 382"/>
                <a:gd name="T53" fmla="*/ 611 h 632"/>
                <a:gd name="T54" fmla="*/ 46 w 382"/>
                <a:gd name="T55" fmla="*/ 616 h 632"/>
                <a:gd name="T56" fmla="*/ 55 w 382"/>
                <a:gd name="T57" fmla="*/ 605 h 632"/>
                <a:gd name="T58" fmla="*/ 52 w 382"/>
                <a:gd name="T59" fmla="*/ 589 h 632"/>
                <a:gd name="T60" fmla="*/ 61 w 382"/>
                <a:gd name="T61" fmla="*/ 573 h 632"/>
                <a:gd name="T62" fmla="*/ 68 w 382"/>
                <a:gd name="T63" fmla="*/ 557 h 632"/>
                <a:gd name="T64" fmla="*/ 73 w 382"/>
                <a:gd name="T65" fmla="*/ 557 h 632"/>
                <a:gd name="T66" fmla="*/ 72 w 382"/>
                <a:gd name="T67" fmla="*/ 563 h 632"/>
                <a:gd name="T68" fmla="*/ 71 w 382"/>
                <a:gd name="T69" fmla="*/ 572 h 632"/>
                <a:gd name="T70" fmla="*/ 74 w 382"/>
                <a:gd name="T71" fmla="*/ 580 h 632"/>
                <a:gd name="T72" fmla="*/ 71 w 382"/>
                <a:gd name="T73" fmla="*/ 595 h 632"/>
                <a:gd name="T74" fmla="*/ 77 w 382"/>
                <a:gd name="T75" fmla="*/ 601 h 632"/>
                <a:gd name="T76" fmla="*/ 83 w 382"/>
                <a:gd name="T77" fmla="*/ 606 h 632"/>
                <a:gd name="T78" fmla="*/ 89 w 382"/>
                <a:gd name="T79" fmla="*/ 616 h 632"/>
                <a:gd name="T80" fmla="*/ 97 w 382"/>
                <a:gd name="T81" fmla="*/ 621 h 632"/>
                <a:gd name="T82" fmla="*/ 76 w 382"/>
                <a:gd name="T83" fmla="*/ 624 h 632"/>
                <a:gd name="T84" fmla="*/ 78 w 382"/>
                <a:gd name="T85" fmla="*/ 632 h 632"/>
                <a:gd name="T86" fmla="*/ 97 w 382"/>
                <a:gd name="T87" fmla="*/ 629 h 632"/>
                <a:gd name="T88" fmla="*/ 108 w 382"/>
                <a:gd name="T89" fmla="*/ 621 h 632"/>
                <a:gd name="T90" fmla="*/ 110 w 382"/>
                <a:gd name="T91" fmla="*/ 615 h 632"/>
                <a:gd name="T92" fmla="*/ 109 w 382"/>
                <a:gd name="T93" fmla="*/ 608 h 632"/>
                <a:gd name="T94" fmla="*/ 121 w 382"/>
                <a:gd name="T95" fmla="*/ 598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2" h="632">
                  <a:moveTo>
                    <a:pt x="124" y="595"/>
                  </a:moveTo>
                  <a:lnTo>
                    <a:pt x="124" y="595"/>
                  </a:lnTo>
                  <a:lnTo>
                    <a:pt x="119" y="590"/>
                  </a:lnTo>
                  <a:lnTo>
                    <a:pt x="118" y="588"/>
                  </a:lnTo>
                  <a:lnTo>
                    <a:pt x="116" y="584"/>
                  </a:lnTo>
                  <a:lnTo>
                    <a:pt x="116" y="584"/>
                  </a:lnTo>
                  <a:lnTo>
                    <a:pt x="118" y="578"/>
                  </a:lnTo>
                  <a:lnTo>
                    <a:pt x="119" y="572"/>
                  </a:lnTo>
                  <a:lnTo>
                    <a:pt x="119" y="572"/>
                  </a:lnTo>
                  <a:lnTo>
                    <a:pt x="118" y="568"/>
                  </a:lnTo>
                  <a:lnTo>
                    <a:pt x="115" y="566"/>
                  </a:lnTo>
                  <a:lnTo>
                    <a:pt x="111" y="563"/>
                  </a:lnTo>
                  <a:lnTo>
                    <a:pt x="108" y="561"/>
                  </a:lnTo>
                  <a:lnTo>
                    <a:pt x="108" y="561"/>
                  </a:lnTo>
                  <a:lnTo>
                    <a:pt x="104" y="555"/>
                  </a:lnTo>
                  <a:lnTo>
                    <a:pt x="100" y="550"/>
                  </a:lnTo>
                  <a:lnTo>
                    <a:pt x="97" y="543"/>
                  </a:lnTo>
                  <a:lnTo>
                    <a:pt x="92" y="538"/>
                  </a:lnTo>
                  <a:lnTo>
                    <a:pt x="92" y="526"/>
                  </a:lnTo>
                  <a:lnTo>
                    <a:pt x="103" y="525"/>
                  </a:lnTo>
                  <a:lnTo>
                    <a:pt x="382" y="506"/>
                  </a:lnTo>
                  <a:lnTo>
                    <a:pt x="382" y="506"/>
                  </a:lnTo>
                  <a:lnTo>
                    <a:pt x="378" y="499"/>
                  </a:lnTo>
                  <a:lnTo>
                    <a:pt x="373" y="492"/>
                  </a:lnTo>
                  <a:lnTo>
                    <a:pt x="370" y="484"/>
                  </a:lnTo>
                  <a:lnTo>
                    <a:pt x="370" y="479"/>
                  </a:lnTo>
                  <a:lnTo>
                    <a:pt x="368" y="475"/>
                  </a:lnTo>
                  <a:lnTo>
                    <a:pt x="368" y="475"/>
                  </a:lnTo>
                  <a:lnTo>
                    <a:pt x="370" y="469"/>
                  </a:lnTo>
                  <a:lnTo>
                    <a:pt x="372" y="464"/>
                  </a:lnTo>
                  <a:lnTo>
                    <a:pt x="375" y="459"/>
                  </a:lnTo>
                  <a:lnTo>
                    <a:pt x="376" y="453"/>
                  </a:lnTo>
                  <a:lnTo>
                    <a:pt x="376" y="453"/>
                  </a:lnTo>
                  <a:lnTo>
                    <a:pt x="375" y="451"/>
                  </a:lnTo>
                  <a:lnTo>
                    <a:pt x="373" y="448"/>
                  </a:lnTo>
                  <a:lnTo>
                    <a:pt x="371" y="445"/>
                  </a:lnTo>
                  <a:lnTo>
                    <a:pt x="371" y="442"/>
                  </a:lnTo>
                  <a:lnTo>
                    <a:pt x="371" y="442"/>
                  </a:lnTo>
                  <a:lnTo>
                    <a:pt x="370" y="430"/>
                  </a:lnTo>
                  <a:lnTo>
                    <a:pt x="370" y="425"/>
                  </a:lnTo>
                  <a:lnTo>
                    <a:pt x="367" y="419"/>
                  </a:lnTo>
                  <a:lnTo>
                    <a:pt x="367" y="419"/>
                  </a:lnTo>
                  <a:lnTo>
                    <a:pt x="361" y="406"/>
                  </a:lnTo>
                  <a:lnTo>
                    <a:pt x="357" y="400"/>
                  </a:lnTo>
                  <a:lnTo>
                    <a:pt x="356" y="394"/>
                  </a:lnTo>
                  <a:lnTo>
                    <a:pt x="356" y="394"/>
                  </a:lnTo>
                  <a:lnTo>
                    <a:pt x="362" y="384"/>
                  </a:lnTo>
                  <a:lnTo>
                    <a:pt x="365" y="379"/>
                  </a:lnTo>
                  <a:lnTo>
                    <a:pt x="365" y="373"/>
                  </a:lnTo>
                  <a:lnTo>
                    <a:pt x="365" y="373"/>
                  </a:lnTo>
                  <a:lnTo>
                    <a:pt x="365" y="370"/>
                  </a:lnTo>
                  <a:lnTo>
                    <a:pt x="364" y="368"/>
                  </a:lnTo>
                  <a:lnTo>
                    <a:pt x="362" y="367"/>
                  </a:lnTo>
                  <a:lnTo>
                    <a:pt x="362" y="363"/>
                  </a:lnTo>
                  <a:lnTo>
                    <a:pt x="362" y="363"/>
                  </a:lnTo>
                  <a:lnTo>
                    <a:pt x="362" y="359"/>
                  </a:lnTo>
                  <a:lnTo>
                    <a:pt x="364" y="357"/>
                  </a:lnTo>
                  <a:lnTo>
                    <a:pt x="368" y="352"/>
                  </a:lnTo>
                  <a:lnTo>
                    <a:pt x="375" y="348"/>
                  </a:lnTo>
                  <a:lnTo>
                    <a:pt x="382" y="346"/>
                  </a:lnTo>
                  <a:lnTo>
                    <a:pt x="382" y="346"/>
                  </a:lnTo>
                  <a:lnTo>
                    <a:pt x="380" y="340"/>
                  </a:lnTo>
                  <a:lnTo>
                    <a:pt x="376" y="336"/>
                  </a:lnTo>
                  <a:lnTo>
                    <a:pt x="370" y="333"/>
                  </a:lnTo>
                  <a:lnTo>
                    <a:pt x="364" y="331"/>
                  </a:lnTo>
                  <a:lnTo>
                    <a:pt x="364" y="331"/>
                  </a:lnTo>
                  <a:lnTo>
                    <a:pt x="368" y="321"/>
                  </a:lnTo>
                  <a:lnTo>
                    <a:pt x="370" y="316"/>
                  </a:lnTo>
                  <a:lnTo>
                    <a:pt x="371" y="311"/>
                  </a:lnTo>
                  <a:lnTo>
                    <a:pt x="371" y="311"/>
                  </a:lnTo>
                  <a:lnTo>
                    <a:pt x="370" y="307"/>
                  </a:lnTo>
                  <a:lnTo>
                    <a:pt x="366" y="306"/>
                  </a:lnTo>
                  <a:lnTo>
                    <a:pt x="362" y="304"/>
                  </a:lnTo>
                  <a:lnTo>
                    <a:pt x="360" y="301"/>
                  </a:lnTo>
                  <a:lnTo>
                    <a:pt x="360" y="301"/>
                  </a:lnTo>
                  <a:lnTo>
                    <a:pt x="357" y="298"/>
                  </a:lnTo>
                  <a:lnTo>
                    <a:pt x="357" y="294"/>
                  </a:lnTo>
                  <a:lnTo>
                    <a:pt x="357" y="290"/>
                  </a:lnTo>
                  <a:lnTo>
                    <a:pt x="356" y="286"/>
                  </a:lnTo>
                  <a:lnTo>
                    <a:pt x="356" y="286"/>
                  </a:lnTo>
                  <a:lnTo>
                    <a:pt x="354" y="285"/>
                  </a:lnTo>
                  <a:lnTo>
                    <a:pt x="351" y="284"/>
                  </a:lnTo>
                  <a:lnTo>
                    <a:pt x="347" y="283"/>
                  </a:lnTo>
                  <a:lnTo>
                    <a:pt x="271" y="0"/>
                  </a:lnTo>
                  <a:lnTo>
                    <a:pt x="5" y="20"/>
                  </a:lnTo>
                  <a:lnTo>
                    <a:pt x="5" y="20"/>
                  </a:lnTo>
                  <a:lnTo>
                    <a:pt x="1" y="190"/>
                  </a:lnTo>
                  <a:lnTo>
                    <a:pt x="0" y="327"/>
                  </a:lnTo>
                  <a:lnTo>
                    <a:pt x="0" y="387"/>
                  </a:lnTo>
                  <a:lnTo>
                    <a:pt x="0" y="431"/>
                  </a:lnTo>
                  <a:lnTo>
                    <a:pt x="0" y="431"/>
                  </a:lnTo>
                  <a:lnTo>
                    <a:pt x="3" y="493"/>
                  </a:lnTo>
                  <a:lnTo>
                    <a:pt x="6" y="546"/>
                  </a:lnTo>
                  <a:lnTo>
                    <a:pt x="13" y="609"/>
                  </a:lnTo>
                  <a:lnTo>
                    <a:pt x="13" y="609"/>
                  </a:lnTo>
                  <a:lnTo>
                    <a:pt x="15" y="606"/>
                  </a:lnTo>
                  <a:lnTo>
                    <a:pt x="19" y="605"/>
                  </a:lnTo>
                  <a:lnTo>
                    <a:pt x="19" y="605"/>
                  </a:lnTo>
                  <a:lnTo>
                    <a:pt x="22" y="608"/>
                  </a:lnTo>
                  <a:lnTo>
                    <a:pt x="27" y="609"/>
                  </a:lnTo>
                  <a:lnTo>
                    <a:pt x="27" y="609"/>
                  </a:lnTo>
                  <a:lnTo>
                    <a:pt x="30" y="608"/>
                  </a:lnTo>
                  <a:lnTo>
                    <a:pt x="32" y="606"/>
                  </a:lnTo>
                  <a:lnTo>
                    <a:pt x="34" y="606"/>
                  </a:lnTo>
                  <a:lnTo>
                    <a:pt x="34" y="606"/>
                  </a:lnTo>
                  <a:lnTo>
                    <a:pt x="36" y="606"/>
                  </a:lnTo>
                  <a:lnTo>
                    <a:pt x="37" y="608"/>
                  </a:lnTo>
                  <a:lnTo>
                    <a:pt x="40" y="611"/>
                  </a:lnTo>
                  <a:lnTo>
                    <a:pt x="42" y="615"/>
                  </a:lnTo>
                  <a:lnTo>
                    <a:pt x="43" y="616"/>
                  </a:lnTo>
                  <a:lnTo>
                    <a:pt x="46" y="616"/>
                  </a:lnTo>
                  <a:lnTo>
                    <a:pt x="46" y="616"/>
                  </a:lnTo>
                  <a:lnTo>
                    <a:pt x="48" y="616"/>
                  </a:lnTo>
                  <a:lnTo>
                    <a:pt x="51" y="615"/>
                  </a:lnTo>
                  <a:lnTo>
                    <a:pt x="53" y="610"/>
                  </a:lnTo>
                  <a:lnTo>
                    <a:pt x="55" y="605"/>
                  </a:lnTo>
                  <a:lnTo>
                    <a:pt x="55" y="599"/>
                  </a:lnTo>
                  <a:lnTo>
                    <a:pt x="55" y="599"/>
                  </a:lnTo>
                  <a:lnTo>
                    <a:pt x="53" y="594"/>
                  </a:lnTo>
                  <a:lnTo>
                    <a:pt x="52" y="589"/>
                  </a:lnTo>
                  <a:lnTo>
                    <a:pt x="52" y="589"/>
                  </a:lnTo>
                  <a:lnTo>
                    <a:pt x="53" y="584"/>
                  </a:lnTo>
                  <a:lnTo>
                    <a:pt x="55" y="580"/>
                  </a:lnTo>
                  <a:lnTo>
                    <a:pt x="61" y="573"/>
                  </a:lnTo>
                  <a:lnTo>
                    <a:pt x="66" y="566"/>
                  </a:lnTo>
                  <a:lnTo>
                    <a:pt x="68" y="561"/>
                  </a:lnTo>
                  <a:lnTo>
                    <a:pt x="68" y="557"/>
                  </a:lnTo>
                  <a:lnTo>
                    <a:pt x="68" y="557"/>
                  </a:lnTo>
                  <a:lnTo>
                    <a:pt x="68" y="553"/>
                  </a:lnTo>
                  <a:lnTo>
                    <a:pt x="68" y="553"/>
                  </a:lnTo>
                  <a:lnTo>
                    <a:pt x="72" y="555"/>
                  </a:lnTo>
                  <a:lnTo>
                    <a:pt x="73" y="557"/>
                  </a:lnTo>
                  <a:lnTo>
                    <a:pt x="73" y="558"/>
                  </a:lnTo>
                  <a:lnTo>
                    <a:pt x="73" y="558"/>
                  </a:lnTo>
                  <a:lnTo>
                    <a:pt x="73" y="561"/>
                  </a:lnTo>
                  <a:lnTo>
                    <a:pt x="72" y="563"/>
                  </a:lnTo>
                  <a:lnTo>
                    <a:pt x="71" y="566"/>
                  </a:lnTo>
                  <a:lnTo>
                    <a:pt x="71" y="568"/>
                  </a:lnTo>
                  <a:lnTo>
                    <a:pt x="71" y="568"/>
                  </a:lnTo>
                  <a:lnTo>
                    <a:pt x="71" y="572"/>
                  </a:lnTo>
                  <a:lnTo>
                    <a:pt x="72" y="574"/>
                  </a:lnTo>
                  <a:lnTo>
                    <a:pt x="73" y="577"/>
                  </a:lnTo>
                  <a:lnTo>
                    <a:pt x="74" y="580"/>
                  </a:lnTo>
                  <a:lnTo>
                    <a:pt x="74" y="580"/>
                  </a:lnTo>
                  <a:lnTo>
                    <a:pt x="73" y="584"/>
                  </a:lnTo>
                  <a:lnTo>
                    <a:pt x="73" y="588"/>
                  </a:lnTo>
                  <a:lnTo>
                    <a:pt x="72" y="592"/>
                  </a:lnTo>
                  <a:lnTo>
                    <a:pt x="71" y="595"/>
                  </a:lnTo>
                  <a:lnTo>
                    <a:pt x="71" y="595"/>
                  </a:lnTo>
                  <a:lnTo>
                    <a:pt x="72" y="598"/>
                  </a:lnTo>
                  <a:lnTo>
                    <a:pt x="73" y="599"/>
                  </a:lnTo>
                  <a:lnTo>
                    <a:pt x="77" y="601"/>
                  </a:lnTo>
                  <a:lnTo>
                    <a:pt x="82" y="603"/>
                  </a:lnTo>
                  <a:lnTo>
                    <a:pt x="83" y="605"/>
                  </a:lnTo>
                  <a:lnTo>
                    <a:pt x="83" y="606"/>
                  </a:lnTo>
                  <a:lnTo>
                    <a:pt x="83" y="606"/>
                  </a:lnTo>
                  <a:lnTo>
                    <a:pt x="83" y="610"/>
                  </a:lnTo>
                  <a:lnTo>
                    <a:pt x="84" y="614"/>
                  </a:lnTo>
                  <a:lnTo>
                    <a:pt x="87" y="616"/>
                  </a:lnTo>
                  <a:lnTo>
                    <a:pt x="89" y="616"/>
                  </a:lnTo>
                  <a:lnTo>
                    <a:pt x="89" y="616"/>
                  </a:lnTo>
                  <a:lnTo>
                    <a:pt x="93" y="616"/>
                  </a:lnTo>
                  <a:lnTo>
                    <a:pt x="95" y="615"/>
                  </a:lnTo>
                  <a:lnTo>
                    <a:pt x="97" y="621"/>
                  </a:lnTo>
                  <a:lnTo>
                    <a:pt x="87" y="621"/>
                  </a:lnTo>
                  <a:lnTo>
                    <a:pt x="87" y="621"/>
                  </a:lnTo>
                  <a:lnTo>
                    <a:pt x="81" y="622"/>
                  </a:lnTo>
                  <a:lnTo>
                    <a:pt x="76" y="624"/>
                  </a:lnTo>
                  <a:lnTo>
                    <a:pt x="66" y="630"/>
                  </a:lnTo>
                  <a:lnTo>
                    <a:pt x="66" y="630"/>
                  </a:lnTo>
                  <a:lnTo>
                    <a:pt x="72" y="631"/>
                  </a:lnTo>
                  <a:lnTo>
                    <a:pt x="78" y="632"/>
                  </a:lnTo>
                  <a:lnTo>
                    <a:pt x="89" y="632"/>
                  </a:lnTo>
                  <a:lnTo>
                    <a:pt x="89" y="632"/>
                  </a:lnTo>
                  <a:lnTo>
                    <a:pt x="93" y="631"/>
                  </a:lnTo>
                  <a:lnTo>
                    <a:pt x="97" y="629"/>
                  </a:lnTo>
                  <a:lnTo>
                    <a:pt x="102" y="624"/>
                  </a:lnTo>
                  <a:lnTo>
                    <a:pt x="102" y="624"/>
                  </a:lnTo>
                  <a:lnTo>
                    <a:pt x="104" y="622"/>
                  </a:lnTo>
                  <a:lnTo>
                    <a:pt x="108" y="621"/>
                  </a:lnTo>
                  <a:lnTo>
                    <a:pt x="110" y="619"/>
                  </a:lnTo>
                  <a:lnTo>
                    <a:pt x="111" y="616"/>
                  </a:lnTo>
                  <a:lnTo>
                    <a:pt x="111" y="616"/>
                  </a:lnTo>
                  <a:lnTo>
                    <a:pt x="110" y="615"/>
                  </a:lnTo>
                  <a:lnTo>
                    <a:pt x="108" y="614"/>
                  </a:lnTo>
                  <a:lnTo>
                    <a:pt x="104" y="611"/>
                  </a:lnTo>
                  <a:lnTo>
                    <a:pt x="104" y="611"/>
                  </a:lnTo>
                  <a:lnTo>
                    <a:pt x="109" y="608"/>
                  </a:lnTo>
                  <a:lnTo>
                    <a:pt x="115" y="605"/>
                  </a:lnTo>
                  <a:lnTo>
                    <a:pt x="115" y="605"/>
                  </a:lnTo>
                  <a:lnTo>
                    <a:pt x="119" y="600"/>
                  </a:lnTo>
                  <a:lnTo>
                    <a:pt x="121" y="598"/>
                  </a:lnTo>
                  <a:lnTo>
                    <a:pt x="124" y="595"/>
                  </a:lnTo>
                  <a:lnTo>
                    <a:pt x="124" y="595"/>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89" name="Freeform 84"/>
            <p:cNvSpPr>
              <a:spLocks/>
            </p:cNvSpPr>
            <p:nvPr/>
          </p:nvSpPr>
          <p:spPr bwMode="auto">
            <a:xfrm>
              <a:off x="5657850" y="4357688"/>
              <a:ext cx="358775" cy="822325"/>
            </a:xfrm>
            <a:custGeom>
              <a:avLst/>
              <a:gdLst>
                <a:gd name="T0" fmla="*/ 5 w 270"/>
                <a:gd name="T1" fmla="*/ 20 h 632"/>
                <a:gd name="T2" fmla="*/ 1 w 270"/>
                <a:gd name="T3" fmla="*/ 190 h 632"/>
                <a:gd name="T4" fmla="*/ 0 w 270"/>
                <a:gd name="T5" fmla="*/ 387 h 632"/>
                <a:gd name="T6" fmla="*/ 0 w 270"/>
                <a:gd name="T7" fmla="*/ 431 h 632"/>
                <a:gd name="T8" fmla="*/ 6 w 270"/>
                <a:gd name="T9" fmla="*/ 546 h 632"/>
                <a:gd name="T10" fmla="*/ 13 w 270"/>
                <a:gd name="T11" fmla="*/ 609 h 632"/>
                <a:gd name="T12" fmla="*/ 19 w 270"/>
                <a:gd name="T13" fmla="*/ 605 h 632"/>
                <a:gd name="T14" fmla="*/ 22 w 270"/>
                <a:gd name="T15" fmla="*/ 608 h 632"/>
                <a:gd name="T16" fmla="*/ 27 w 270"/>
                <a:gd name="T17" fmla="*/ 609 h 632"/>
                <a:gd name="T18" fmla="*/ 32 w 270"/>
                <a:gd name="T19" fmla="*/ 606 h 632"/>
                <a:gd name="T20" fmla="*/ 34 w 270"/>
                <a:gd name="T21" fmla="*/ 606 h 632"/>
                <a:gd name="T22" fmla="*/ 37 w 270"/>
                <a:gd name="T23" fmla="*/ 608 h 632"/>
                <a:gd name="T24" fmla="*/ 42 w 270"/>
                <a:gd name="T25" fmla="*/ 615 h 632"/>
                <a:gd name="T26" fmla="*/ 46 w 270"/>
                <a:gd name="T27" fmla="*/ 616 h 632"/>
                <a:gd name="T28" fmla="*/ 48 w 270"/>
                <a:gd name="T29" fmla="*/ 616 h 632"/>
                <a:gd name="T30" fmla="*/ 53 w 270"/>
                <a:gd name="T31" fmla="*/ 610 h 632"/>
                <a:gd name="T32" fmla="*/ 55 w 270"/>
                <a:gd name="T33" fmla="*/ 599 h 632"/>
                <a:gd name="T34" fmla="*/ 53 w 270"/>
                <a:gd name="T35" fmla="*/ 594 h 632"/>
                <a:gd name="T36" fmla="*/ 52 w 270"/>
                <a:gd name="T37" fmla="*/ 589 h 632"/>
                <a:gd name="T38" fmla="*/ 55 w 270"/>
                <a:gd name="T39" fmla="*/ 580 h 632"/>
                <a:gd name="T40" fmla="*/ 66 w 270"/>
                <a:gd name="T41" fmla="*/ 566 h 632"/>
                <a:gd name="T42" fmla="*/ 68 w 270"/>
                <a:gd name="T43" fmla="*/ 557 h 632"/>
                <a:gd name="T44" fmla="*/ 68 w 270"/>
                <a:gd name="T45" fmla="*/ 553 h 632"/>
                <a:gd name="T46" fmla="*/ 72 w 270"/>
                <a:gd name="T47" fmla="*/ 555 h 632"/>
                <a:gd name="T48" fmla="*/ 73 w 270"/>
                <a:gd name="T49" fmla="*/ 558 h 632"/>
                <a:gd name="T50" fmla="*/ 73 w 270"/>
                <a:gd name="T51" fmla="*/ 561 h 632"/>
                <a:gd name="T52" fmla="*/ 71 w 270"/>
                <a:gd name="T53" fmla="*/ 566 h 632"/>
                <a:gd name="T54" fmla="*/ 71 w 270"/>
                <a:gd name="T55" fmla="*/ 568 h 632"/>
                <a:gd name="T56" fmla="*/ 72 w 270"/>
                <a:gd name="T57" fmla="*/ 574 h 632"/>
                <a:gd name="T58" fmla="*/ 74 w 270"/>
                <a:gd name="T59" fmla="*/ 580 h 632"/>
                <a:gd name="T60" fmla="*/ 73 w 270"/>
                <a:gd name="T61" fmla="*/ 584 h 632"/>
                <a:gd name="T62" fmla="*/ 72 w 270"/>
                <a:gd name="T63" fmla="*/ 592 h 632"/>
                <a:gd name="T64" fmla="*/ 71 w 270"/>
                <a:gd name="T65" fmla="*/ 595 h 632"/>
                <a:gd name="T66" fmla="*/ 73 w 270"/>
                <a:gd name="T67" fmla="*/ 599 h 632"/>
                <a:gd name="T68" fmla="*/ 82 w 270"/>
                <a:gd name="T69" fmla="*/ 603 h 632"/>
                <a:gd name="T70" fmla="*/ 83 w 270"/>
                <a:gd name="T71" fmla="*/ 606 h 632"/>
                <a:gd name="T72" fmla="*/ 83 w 270"/>
                <a:gd name="T73" fmla="*/ 610 h 632"/>
                <a:gd name="T74" fmla="*/ 87 w 270"/>
                <a:gd name="T75" fmla="*/ 616 h 632"/>
                <a:gd name="T76" fmla="*/ 89 w 270"/>
                <a:gd name="T77" fmla="*/ 616 h 632"/>
                <a:gd name="T78" fmla="*/ 95 w 270"/>
                <a:gd name="T79" fmla="*/ 615 h 632"/>
                <a:gd name="T80" fmla="*/ 87 w 270"/>
                <a:gd name="T81" fmla="*/ 621 h 632"/>
                <a:gd name="T82" fmla="*/ 81 w 270"/>
                <a:gd name="T83" fmla="*/ 622 h 632"/>
                <a:gd name="T84" fmla="*/ 66 w 270"/>
                <a:gd name="T85" fmla="*/ 630 h 632"/>
                <a:gd name="T86" fmla="*/ 72 w 270"/>
                <a:gd name="T87" fmla="*/ 631 h 632"/>
                <a:gd name="T88" fmla="*/ 89 w 270"/>
                <a:gd name="T89" fmla="*/ 632 h 632"/>
                <a:gd name="T90" fmla="*/ 93 w 270"/>
                <a:gd name="T91" fmla="*/ 631 h 632"/>
                <a:gd name="T92" fmla="*/ 102 w 270"/>
                <a:gd name="T93" fmla="*/ 624 h 632"/>
                <a:gd name="T94" fmla="*/ 104 w 270"/>
                <a:gd name="T95" fmla="*/ 622 h 632"/>
                <a:gd name="T96" fmla="*/ 110 w 270"/>
                <a:gd name="T97" fmla="*/ 619 h 632"/>
                <a:gd name="T98" fmla="*/ 111 w 270"/>
                <a:gd name="T99" fmla="*/ 616 h 632"/>
                <a:gd name="T100" fmla="*/ 108 w 270"/>
                <a:gd name="T101" fmla="*/ 614 h 632"/>
                <a:gd name="T102" fmla="*/ 104 w 270"/>
                <a:gd name="T103" fmla="*/ 611 h 632"/>
                <a:gd name="T104" fmla="*/ 115 w 270"/>
                <a:gd name="T105" fmla="*/ 605 h 632"/>
                <a:gd name="T106" fmla="*/ 119 w 270"/>
                <a:gd name="T107" fmla="*/ 600 h 632"/>
                <a:gd name="T108" fmla="*/ 270 w 270"/>
                <a:gd name="T109"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0" h="632">
                  <a:moveTo>
                    <a:pt x="270" y="0"/>
                  </a:moveTo>
                  <a:lnTo>
                    <a:pt x="5" y="20"/>
                  </a:lnTo>
                  <a:lnTo>
                    <a:pt x="5" y="20"/>
                  </a:lnTo>
                  <a:lnTo>
                    <a:pt x="1" y="190"/>
                  </a:lnTo>
                  <a:lnTo>
                    <a:pt x="0" y="327"/>
                  </a:lnTo>
                  <a:lnTo>
                    <a:pt x="0" y="387"/>
                  </a:lnTo>
                  <a:lnTo>
                    <a:pt x="0" y="431"/>
                  </a:lnTo>
                  <a:lnTo>
                    <a:pt x="0" y="431"/>
                  </a:lnTo>
                  <a:lnTo>
                    <a:pt x="3" y="493"/>
                  </a:lnTo>
                  <a:lnTo>
                    <a:pt x="6" y="546"/>
                  </a:lnTo>
                  <a:lnTo>
                    <a:pt x="13" y="609"/>
                  </a:lnTo>
                  <a:lnTo>
                    <a:pt x="13" y="609"/>
                  </a:lnTo>
                  <a:lnTo>
                    <a:pt x="15" y="606"/>
                  </a:lnTo>
                  <a:lnTo>
                    <a:pt x="19" y="605"/>
                  </a:lnTo>
                  <a:lnTo>
                    <a:pt x="19" y="605"/>
                  </a:lnTo>
                  <a:lnTo>
                    <a:pt x="22" y="608"/>
                  </a:lnTo>
                  <a:lnTo>
                    <a:pt x="27" y="609"/>
                  </a:lnTo>
                  <a:lnTo>
                    <a:pt x="27" y="609"/>
                  </a:lnTo>
                  <a:lnTo>
                    <a:pt x="30" y="608"/>
                  </a:lnTo>
                  <a:lnTo>
                    <a:pt x="32" y="606"/>
                  </a:lnTo>
                  <a:lnTo>
                    <a:pt x="34" y="606"/>
                  </a:lnTo>
                  <a:lnTo>
                    <a:pt x="34" y="606"/>
                  </a:lnTo>
                  <a:lnTo>
                    <a:pt x="36" y="606"/>
                  </a:lnTo>
                  <a:lnTo>
                    <a:pt x="37" y="608"/>
                  </a:lnTo>
                  <a:lnTo>
                    <a:pt x="40" y="611"/>
                  </a:lnTo>
                  <a:lnTo>
                    <a:pt x="42" y="615"/>
                  </a:lnTo>
                  <a:lnTo>
                    <a:pt x="43" y="616"/>
                  </a:lnTo>
                  <a:lnTo>
                    <a:pt x="46" y="616"/>
                  </a:lnTo>
                  <a:lnTo>
                    <a:pt x="46" y="616"/>
                  </a:lnTo>
                  <a:lnTo>
                    <a:pt x="48" y="616"/>
                  </a:lnTo>
                  <a:lnTo>
                    <a:pt x="51" y="615"/>
                  </a:lnTo>
                  <a:lnTo>
                    <a:pt x="53" y="610"/>
                  </a:lnTo>
                  <a:lnTo>
                    <a:pt x="55" y="605"/>
                  </a:lnTo>
                  <a:lnTo>
                    <a:pt x="55" y="599"/>
                  </a:lnTo>
                  <a:lnTo>
                    <a:pt x="55" y="599"/>
                  </a:lnTo>
                  <a:lnTo>
                    <a:pt x="53" y="594"/>
                  </a:lnTo>
                  <a:lnTo>
                    <a:pt x="52" y="589"/>
                  </a:lnTo>
                  <a:lnTo>
                    <a:pt x="52" y="589"/>
                  </a:lnTo>
                  <a:lnTo>
                    <a:pt x="53" y="584"/>
                  </a:lnTo>
                  <a:lnTo>
                    <a:pt x="55" y="580"/>
                  </a:lnTo>
                  <a:lnTo>
                    <a:pt x="61" y="573"/>
                  </a:lnTo>
                  <a:lnTo>
                    <a:pt x="66" y="566"/>
                  </a:lnTo>
                  <a:lnTo>
                    <a:pt x="68" y="561"/>
                  </a:lnTo>
                  <a:lnTo>
                    <a:pt x="68" y="557"/>
                  </a:lnTo>
                  <a:lnTo>
                    <a:pt x="68" y="557"/>
                  </a:lnTo>
                  <a:lnTo>
                    <a:pt x="68" y="553"/>
                  </a:lnTo>
                  <a:lnTo>
                    <a:pt x="68" y="553"/>
                  </a:lnTo>
                  <a:lnTo>
                    <a:pt x="72" y="555"/>
                  </a:lnTo>
                  <a:lnTo>
                    <a:pt x="73" y="557"/>
                  </a:lnTo>
                  <a:lnTo>
                    <a:pt x="73" y="558"/>
                  </a:lnTo>
                  <a:lnTo>
                    <a:pt x="73" y="558"/>
                  </a:lnTo>
                  <a:lnTo>
                    <a:pt x="73" y="561"/>
                  </a:lnTo>
                  <a:lnTo>
                    <a:pt x="72" y="563"/>
                  </a:lnTo>
                  <a:lnTo>
                    <a:pt x="71" y="566"/>
                  </a:lnTo>
                  <a:lnTo>
                    <a:pt x="71" y="568"/>
                  </a:lnTo>
                  <a:lnTo>
                    <a:pt x="71" y="568"/>
                  </a:lnTo>
                  <a:lnTo>
                    <a:pt x="71" y="572"/>
                  </a:lnTo>
                  <a:lnTo>
                    <a:pt x="72" y="574"/>
                  </a:lnTo>
                  <a:lnTo>
                    <a:pt x="73" y="577"/>
                  </a:lnTo>
                  <a:lnTo>
                    <a:pt x="74" y="580"/>
                  </a:lnTo>
                  <a:lnTo>
                    <a:pt x="74" y="580"/>
                  </a:lnTo>
                  <a:lnTo>
                    <a:pt x="73" y="584"/>
                  </a:lnTo>
                  <a:lnTo>
                    <a:pt x="73" y="588"/>
                  </a:lnTo>
                  <a:lnTo>
                    <a:pt x="72" y="592"/>
                  </a:lnTo>
                  <a:lnTo>
                    <a:pt x="71" y="595"/>
                  </a:lnTo>
                  <a:lnTo>
                    <a:pt x="71" y="595"/>
                  </a:lnTo>
                  <a:lnTo>
                    <a:pt x="72" y="598"/>
                  </a:lnTo>
                  <a:lnTo>
                    <a:pt x="73" y="599"/>
                  </a:lnTo>
                  <a:lnTo>
                    <a:pt x="77" y="601"/>
                  </a:lnTo>
                  <a:lnTo>
                    <a:pt x="82" y="603"/>
                  </a:lnTo>
                  <a:lnTo>
                    <a:pt x="83" y="605"/>
                  </a:lnTo>
                  <a:lnTo>
                    <a:pt x="83" y="606"/>
                  </a:lnTo>
                  <a:lnTo>
                    <a:pt x="83" y="606"/>
                  </a:lnTo>
                  <a:lnTo>
                    <a:pt x="83" y="610"/>
                  </a:lnTo>
                  <a:lnTo>
                    <a:pt x="84" y="614"/>
                  </a:lnTo>
                  <a:lnTo>
                    <a:pt x="87" y="616"/>
                  </a:lnTo>
                  <a:lnTo>
                    <a:pt x="89" y="616"/>
                  </a:lnTo>
                  <a:lnTo>
                    <a:pt x="89" y="616"/>
                  </a:lnTo>
                  <a:lnTo>
                    <a:pt x="93" y="616"/>
                  </a:lnTo>
                  <a:lnTo>
                    <a:pt x="95" y="615"/>
                  </a:lnTo>
                  <a:lnTo>
                    <a:pt x="97" y="621"/>
                  </a:lnTo>
                  <a:lnTo>
                    <a:pt x="87" y="621"/>
                  </a:lnTo>
                  <a:lnTo>
                    <a:pt x="87" y="621"/>
                  </a:lnTo>
                  <a:lnTo>
                    <a:pt x="81" y="622"/>
                  </a:lnTo>
                  <a:lnTo>
                    <a:pt x="76" y="624"/>
                  </a:lnTo>
                  <a:lnTo>
                    <a:pt x="66" y="630"/>
                  </a:lnTo>
                  <a:lnTo>
                    <a:pt x="66" y="630"/>
                  </a:lnTo>
                  <a:lnTo>
                    <a:pt x="72" y="631"/>
                  </a:lnTo>
                  <a:lnTo>
                    <a:pt x="78" y="632"/>
                  </a:lnTo>
                  <a:lnTo>
                    <a:pt x="89" y="632"/>
                  </a:lnTo>
                  <a:lnTo>
                    <a:pt x="89" y="632"/>
                  </a:lnTo>
                  <a:lnTo>
                    <a:pt x="93" y="631"/>
                  </a:lnTo>
                  <a:lnTo>
                    <a:pt x="97" y="629"/>
                  </a:lnTo>
                  <a:lnTo>
                    <a:pt x="102" y="624"/>
                  </a:lnTo>
                  <a:lnTo>
                    <a:pt x="102" y="624"/>
                  </a:lnTo>
                  <a:lnTo>
                    <a:pt x="104" y="622"/>
                  </a:lnTo>
                  <a:lnTo>
                    <a:pt x="108" y="621"/>
                  </a:lnTo>
                  <a:lnTo>
                    <a:pt x="110" y="619"/>
                  </a:lnTo>
                  <a:lnTo>
                    <a:pt x="111" y="616"/>
                  </a:lnTo>
                  <a:lnTo>
                    <a:pt x="111" y="616"/>
                  </a:lnTo>
                  <a:lnTo>
                    <a:pt x="110" y="615"/>
                  </a:lnTo>
                  <a:lnTo>
                    <a:pt x="108" y="614"/>
                  </a:lnTo>
                  <a:lnTo>
                    <a:pt x="104" y="611"/>
                  </a:lnTo>
                  <a:lnTo>
                    <a:pt x="104" y="611"/>
                  </a:lnTo>
                  <a:lnTo>
                    <a:pt x="109" y="608"/>
                  </a:lnTo>
                  <a:lnTo>
                    <a:pt x="115" y="605"/>
                  </a:lnTo>
                  <a:lnTo>
                    <a:pt x="115" y="605"/>
                  </a:lnTo>
                  <a:lnTo>
                    <a:pt x="119" y="600"/>
                  </a:lnTo>
                  <a:lnTo>
                    <a:pt x="123" y="597"/>
                  </a:lnTo>
                  <a:lnTo>
                    <a:pt x="270" y="0"/>
                  </a:lnTo>
                  <a:close/>
                </a:path>
              </a:pathLst>
            </a:custGeom>
            <a:grpFill/>
            <a:ln w="9525">
              <a:solidFill>
                <a:schemeClr val="bg1"/>
              </a:solidFill>
              <a:round/>
              <a:headEnd/>
              <a:tailEnd/>
            </a:ln>
            <a:effectLst/>
          </p:spPr>
          <p:txBody>
            <a:bodyPr/>
            <a:lstStyle/>
            <a:p>
              <a:endParaRPr lang="ja" dirty="0">
                <a:solidFill>
                  <a:prstClr val="black"/>
                </a:solidFill>
              </a:endParaRPr>
            </a:p>
          </p:txBody>
        </p:sp>
        <p:sp>
          <p:nvSpPr>
            <p:cNvPr id="90" name="Freeform 85"/>
            <p:cNvSpPr>
              <a:spLocks/>
            </p:cNvSpPr>
            <p:nvPr/>
          </p:nvSpPr>
          <p:spPr bwMode="auto">
            <a:xfrm>
              <a:off x="5657850" y="4357688"/>
              <a:ext cx="358775" cy="822325"/>
            </a:xfrm>
            <a:custGeom>
              <a:avLst/>
              <a:gdLst>
                <a:gd name="T0" fmla="*/ 5 w 270"/>
                <a:gd name="T1" fmla="*/ 20 h 632"/>
                <a:gd name="T2" fmla="*/ 1 w 270"/>
                <a:gd name="T3" fmla="*/ 190 h 632"/>
                <a:gd name="T4" fmla="*/ 0 w 270"/>
                <a:gd name="T5" fmla="*/ 387 h 632"/>
                <a:gd name="T6" fmla="*/ 0 w 270"/>
                <a:gd name="T7" fmla="*/ 431 h 632"/>
                <a:gd name="T8" fmla="*/ 6 w 270"/>
                <a:gd name="T9" fmla="*/ 546 h 632"/>
                <a:gd name="T10" fmla="*/ 13 w 270"/>
                <a:gd name="T11" fmla="*/ 609 h 632"/>
                <a:gd name="T12" fmla="*/ 19 w 270"/>
                <a:gd name="T13" fmla="*/ 605 h 632"/>
                <a:gd name="T14" fmla="*/ 22 w 270"/>
                <a:gd name="T15" fmla="*/ 608 h 632"/>
                <a:gd name="T16" fmla="*/ 27 w 270"/>
                <a:gd name="T17" fmla="*/ 609 h 632"/>
                <a:gd name="T18" fmla="*/ 32 w 270"/>
                <a:gd name="T19" fmla="*/ 606 h 632"/>
                <a:gd name="T20" fmla="*/ 34 w 270"/>
                <a:gd name="T21" fmla="*/ 606 h 632"/>
                <a:gd name="T22" fmla="*/ 37 w 270"/>
                <a:gd name="T23" fmla="*/ 608 h 632"/>
                <a:gd name="T24" fmla="*/ 42 w 270"/>
                <a:gd name="T25" fmla="*/ 615 h 632"/>
                <a:gd name="T26" fmla="*/ 46 w 270"/>
                <a:gd name="T27" fmla="*/ 616 h 632"/>
                <a:gd name="T28" fmla="*/ 48 w 270"/>
                <a:gd name="T29" fmla="*/ 616 h 632"/>
                <a:gd name="T30" fmla="*/ 53 w 270"/>
                <a:gd name="T31" fmla="*/ 610 h 632"/>
                <a:gd name="T32" fmla="*/ 55 w 270"/>
                <a:gd name="T33" fmla="*/ 599 h 632"/>
                <a:gd name="T34" fmla="*/ 53 w 270"/>
                <a:gd name="T35" fmla="*/ 594 h 632"/>
                <a:gd name="T36" fmla="*/ 52 w 270"/>
                <a:gd name="T37" fmla="*/ 589 h 632"/>
                <a:gd name="T38" fmla="*/ 55 w 270"/>
                <a:gd name="T39" fmla="*/ 580 h 632"/>
                <a:gd name="T40" fmla="*/ 66 w 270"/>
                <a:gd name="T41" fmla="*/ 566 h 632"/>
                <a:gd name="T42" fmla="*/ 68 w 270"/>
                <a:gd name="T43" fmla="*/ 557 h 632"/>
                <a:gd name="T44" fmla="*/ 68 w 270"/>
                <a:gd name="T45" fmla="*/ 553 h 632"/>
                <a:gd name="T46" fmla="*/ 72 w 270"/>
                <a:gd name="T47" fmla="*/ 555 h 632"/>
                <a:gd name="T48" fmla="*/ 73 w 270"/>
                <a:gd name="T49" fmla="*/ 558 h 632"/>
                <a:gd name="T50" fmla="*/ 73 w 270"/>
                <a:gd name="T51" fmla="*/ 561 h 632"/>
                <a:gd name="T52" fmla="*/ 71 w 270"/>
                <a:gd name="T53" fmla="*/ 566 h 632"/>
                <a:gd name="T54" fmla="*/ 71 w 270"/>
                <a:gd name="T55" fmla="*/ 568 h 632"/>
                <a:gd name="T56" fmla="*/ 72 w 270"/>
                <a:gd name="T57" fmla="*/ 574 h 632"/>
                <a:gd name="T58" fmla="*/ 74 w 270"/>
                <a:gd name="T59" fmla="*/ 580 h 632"/>
                <a:gd name="T60" fmla="*/ 73 w 270"/>
                <a:gd name="T61" fmla="*/ 584 h 632"/>
                <a:gd name="T62" fmla="*/ 72 w 270"/>
                <a:gd name="T63" fmla="*/ 592 h 632"/>
                <a:gd name="T64" fmla="*/ 71 w 270"/>
                <a:gd name="T65" fmla="*/ 595 h 632"/>
                <a:gd name="T66" fmla="*/ 73 w 270"/>
                <a:gd name="T67" fmla="*/ 599 h 632"/>
                <a:gd name="T68" fmla="*/ 82 w 270"/>
                <a:gd name="T69" fmla="*/ 603 h 632"/>
                <a:gd name="T70" fmla="*/ 83 w 270"/>
                <a:gd name="T71" fmla="*/ 606 h 632"/>
                <a:gd name="T72" fmla="*/ 83 w 270"/>
                <a:gd name="T73" fmla="*/ 610 h 632"/>
                <a:gd name="T74" fmla="*/ 87 w 270"/>
                <a:gd name="T75" fmla="*/ 616 h 632"/>
                <a:gd name="T76" fmla="*/ 89 w 270"/>
                <a:gd name="T77" fmla="*/ 616 h 632"/>
                <a:gd name="T78" fmla="*/ 95 w 270"/>
                <a:gd name="T79" fmla="*/ 615 h 632"/>
                <a:gd name="T80" fmla="*/ 87 w 270"/>
                <a:gd name="T81" fmla="*/ 621 h 632"/>
                <a:gd name="T82" fmla="*/ 81 w 270"/>
                <a:gd name="T83" fmla="*/ 622 h 632"/>
                <a:gd name="T84" fmla="*/ 66 w 270"/>
                <a:gd name="T85" fmla="*/ 630 h 632"/>
                <a:gd name="T86" fmla="*/ 72 w 270"/>
                <a:gd name="T87" fmla="*/ 631 h 632"/>
                <a:gd name="T88" fmla="*/ 89 w 270"/>
                <a:gd name="T89" fmla="*/ 632 h 632"/>
                <a:gd name="T90" fmla="*/ 93 w 270"/>
                <a:gd name="T91" fmla="*/ 631 h 632"/>
                <a:gd name="T92" fmla="*/ 102 w 270"/>
                <a:gd name="T93" fmla="*/ 624 h 632"/>
                <a:gd name="T94" fmla="*/ 104 w 270"/>
                <a:gd name="T95" fmla="*/ 622 h 632"/>
                <a:gd name="T96" fmla="*/ 110 w 270"/>
                <a:gd name="T97" fmla="*/ 619 h 632"/>
                <a:gd name="T98" fmla="*/ 111 w 270"/>
                <a:gd name="T99" fmla="*/ 616 h 632"/>
                <a:gd name="T100" fmla="*/ 108 w 270"/>
                <a:gd name="T101" fmla="*/ 614 h 632"/>
                <a:gd name="T102" fmla="*/ 104 w 270"/>
                <a:gd name="T103" fmla="*/ 611 h 632"/>
                <a:gd name="T104" fmla="*/ 115 w 270"/>
                <a:gd name="T105" fmla="*/ 605 h 632"/>
                <a:gd name="T106" fmla="*/ 119 w 270"/>
                <a:gd name="T107" fmla="*/ 60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0" h="632">
                  <a:moveTo>
                    <a:pt x="270" y="0"/>
                  </a:moveTo>
                  <a:lnTo>
                    <a:pt x="5" y="20"/>
                  </a:lnTo>
                  <a:lnTo>
                    <a:pt x="5" y="20"/>
                  </a:lnTo>
                  <a:lnTo>
                    <a:pt x="1" y="190"/>
                  </a:lnTo>
                  <a:lnTo>
                    <a:pt x="0" y="327"/>
                  </a:lnTo>
                  <a:lnTo>
                    <a:pt x="0" y="387"/>
                  </a:lnTo>
                  <a:lnTo>
                    <a:pt x="0" y="431"/>
                  </a:lnTo>
                  <a:lnTo>
                    <a:pt x="0" y="431"/>
                  </a:lnTo>
                  <a:lnTo>
                    <a:pt x="3" y="493"/>
                  </a:lnTo>
                  <a:lnTo>
                    <a:pt x="6" y="546"/>
                  </a:lnTo>
                  <a:lnTo>
                    <a:pt x="13" y="609"/>
                  </a:lnTo>
                  <a:lnTo>
                    <a:pt x="13" y="609"/>
                  </a:lnTo>
                  <a:lnTo>
                    <a:pt x="15" y="606"/>
                  </a:lnTo>
                  <a:lnTo>
                    <a:pt x="19" y="605"/>
                  </a:lnTo>
                  <a:lnTo>
                    <a:pt x="19" y="605"/>
                  </a:lnTo>
                  <a:lnTo>
                    <a:pt x="22" y="608"/>
                  </a:lnTo>
                  <a:lnTo>
                    <a:pt x="27" y="609"/>
                  </a:lnTo>
                  <a:lnTo>
                    <a:pt x="27" y="609"/>
                  </a:lnTo>
                  <a:lnTo>
                    <a:pt x="30" y="608"/>
                  </a:lnTo>
                  <a:lnTo>
                    <a:pt x="32" y="606"/>
                  </a:lnTo>
                  <a:lnTo>
                    <a:pt x="34" y="606"/>
                  </a:lnTo>
                  <a:lnTo>
                    <a:pt x="34" y="606"/>
                  </a:lnTo>
                  <a:lnTo>
                    <a:pt x="36" y="606"/>
                  </a:lnTo>
                  <a:lnTo>
                    <a:pt x="37" y="608"/>
                  </a:lnTo>
                  <a:lnTo>
                    <a:pt x="40" y="611"/>
                  </a:lnTo>
                  <a:lnTo>
                    <a:pt x="42" y="615"/>
                  </a:lnTo>
                  <a:lnTo>
                    <a:pt x="43" y="616"/>
                  </a:lnTo>
                  <a:lnTo>
                    <a:pt x="46" y="616"/>
                  </a:lnTo>
                  <a:lnTo>
                    <a:pt x="46" y="616"/>
                  </a:lnTo>
                  <a:lnTo>
                    <a:pt x="48" y="616"/>
                  </a:lnTo>
                  <a:lnTo>
                    <a:pt x="51" y="615"/>
                  </a:lnTo>
                  <a:lnTo>
                    <a:pt x="53" y="610"/>
                  </a:lnTo>
                  <a:lnTo>
                    <a:pt x="55" y="605"/>
                  </a:lnTo>
                  <a:lnTo>
                    <a:pt x="55" y="599"/>
                  </a:lnTo>
                  <a:lnTo>
                    <a:pt x="55" y="599"/>
                  </a:lnTo>
                  <a:lnTo>
                    <a:pt x="53" y="594"/>
                  </a:lnTo>
                  <a:lnTo>
                    <a:pt x="52" y="589"/>
                  </a:lnTo>
                  <a:lnTo>
                    <a:pt x="52" y="589"/>
                  </a:lnTo>
                  <a:lnTo>
                    <a:pt x="53" y="584"/>
                  </a:lnTo>
                  <a:lnTo>
                    <a:pt x="55" y="580"/>
                  </a:lnTo>
                  <a:lnTo>
                    <a:pt x="61" y="573"/>
                  </a:lnTo>
                  <a:lnTo>
                    <a:pt x="66" y="566"/>
                  </a:lnTo>
                  <a:lnTo>
                    <a:pt x="68" y="561"/>
                  </a:lnTo>
                  <a:lnTo>
                    <a:pt x="68" y="557"/>
                  </a:lnTo>
                  <a:lnTo>
                    <a:pt x="68" y="557"/>
                  </a:lnTo>
                  <a:lnTo>
                    <a:pt x="68" y="553"/>
                  </a:lnTo>
                  <a:lnTo>
                    <a:pt x="68" y="553"/>
                  </a:lnTo>
                  <a:lnTo>
                    <a:pt x="72" y="555"/>
                  </a:lnTo>
                  <a:lnTo>
                    <a:pt x="73" y="557"/>
                  </a:lnTo>
                  <a:lnTo>
                    <a:pt x="73" y="558"/>
                  </a:lnTo>
                  <a:lnTo>
                    <a:pt x="73" y="558"/>
                  </a:lnTo>
                  <a:lnTo>
                    <a:pt x="73" y="561"/>
                  </a:lnTo>
                  <a:lnTo>
                    <a:pt x="72" y="563"/>
                  </a:lnTo>
                  <a:lnTo>
                    <a:pt x="71" y="566"/>
                  </a:lnTo>
                  <a:lnTo>
                    <a:pt x="71" y="568"/>
                  </a:lnTo>
                  <a:lnTo>
                    <a:pt x="71" y="568"/>
                  </a:lnTo>
                  <a:lnTo>
                    <a:pt x="71" y="572"/>
                  </a:lnTo>
                  <a:lnTo>
                    <a:pt x="72" y="574"/>
                  </a:lnTo>
                  <a:lnTo>
                    <a:pt x="73" y="577"/>
                  </a:lnTo>
                  <a:lnTo>
                    <a:pt x="74" y="580"/>
                  </a:lnTo>
                  <a:lnTo>
                    <a:pt x="74" y="580"/>
                  </a:lnTo>
                  <a:lnTo>
                    <a:pt x="73" y="584"/>
                  </a:lnTo>
                  <a:lnTo>
                    <a:pt x="73" y="588"/>
                  </a:lnTo>
                  <a:lnTo>
                    <a:pt x="72" y="592"/>
                  </a:lnTo>
                  <a:lnTo>
                    <a:pt x="71" y="595"/>
                  </a:lnTo>
                  <a:lnTo>
                    <a:pt x="71" y="595"/>
                  </a:lnTo>
                  <a:lnTo>
                    <a:pt x="72" y="598"/>
                  </a:lnTo>
                  <a:lnTo>
                    <a:pt x="73" y="599"/>
                  </a:lnTo>
                  <a:lnTo>
                    <a:pt x="77" y="601"/>
                  </a:lnTo>
                  <a:lnTo>
                    <a:pt x="82" y="603"/>
                  </a:lnTo>
                  <a:lnTo>
                    <a:pt x="83" y="605"/>
                  </a:lnTo>
                  <a:lnTo>
                    <a:pt x="83" y="606"/>
                  </a:lnTo>
                  <a:lnTo>
                    <a:pt x="83" y="606"/>
                  </a:lnTo>
                  <a:lnTo>
                    <a:pt x="83" y="610"/>
                  </a:lnTo>
                  <a:lnTo>
                    <a:pt x="84" y="614"/>
                  </a:lnTo>
                  <a:lnTo>
                    <a:pt x="87" y="616"/>
                  </a:lnTo>
                  <a:lnTo>
                    <a:pt x="89" y="616"/>
                  </a:lnTo>
                  <a:lnTo>
                    <a:pt x="89" y="616"/>
                  </a:lnTo>
                  <a:lnTo>
                    <a:pt x="93" y="616"/>
                  </a:lnTo>
                  <a:lnTo>
                    <a:pt x="95" y="615"/>
                  </a:lnTo>
                  <a:lnTo>
                    <a:pt x="97" y="621"/>
                  </a:lnTo>
                  <a:lnTo>
                    <a:pt x="87" y="621"/>
                  </a:lnTo>
                  <a:lnTo>
                    <a:pt x="87" y="621"/>
                  </a:lnTo>
                  <a:lnTo>
                    <a:pt x="81" y="622"/>
                  </a:lnTo>
                  <a:lnTo>
                    <a:pt x="76" y="624"/>
                  </a:lnTo>
                  <a:lnTo>
                    <a:pt x="66" y="630"/>
                  </a:lnTo>
                  <a:lnTo>
                    <a:pt x="66" y="630"/>
                  </a:lnTo>
                  <a:lnTo>
                    <a:pt x="72" y="631"/>
                  </a:lnTo>
                  <a:lnTo>
                    <a:pt x="78" y="632"/>
                  </a:lnTo>
                  <a:lnTo>
                    <a:pt x="89" y="632"/>
                  </a:lnTo>
                  <a:lnTo>
                    <a:pt x="89" y="632"/>
                  </a:lnTo>
                  <a:lnTo>
                    <a:pt x="93" y="631"/>
                  </a:lnTo>
                  <a:lnTo>
                    <a:pt x="97" y="629"/>
                  </a:lnTo>
                  <a:lnTo>
                    <a:pt x="102" y="624"/>
                  </a:lnTo>
                  <a:lnTo>
                    <a:pt x="102" y="624"/>
                  </a:lnTo>
                  <a:lnTo>
                    <a:pt x="104" y="622"/>
                  </a:lnTo>
                  <a:lnTo>
                    <a:pt x="108" y="621"/>
                  </a:lnTo>
                  <a:lnTo>
                    <a:pt x="110" y="619"/>
                  </a:lnTo>
                  <a:lnTo>
                    <a:pt x="111" y="616"/>
                  </a:lnTo>
                  <a:lnTo>
                    <a:pt x="111" y="616"/>
                  </a:lnTo>
                  <a:lnTo>
                    <a:pt x="110" y="615"/>
                  </a:lnTo>
                  <a:lnTo>
                    <a:pt x="108" y="614"/>
                  </a:lnTo>
                  <a:lnTo>
                    <a:pt x="104" y="611"/>
                  </a:lnTo>
                  <a:lnTo>
                    <a:pt x="104" y="611"/>
                  </a:lnTo>
                  <a:lnTo>
                    <a:pt x="109" y="608"/>
                  </a:lnTo>
                  <a:lnTo>
                    <a:pt x="115" y="605"/>
                  </a:lnTo>
                  <a:lnTo>
                    <a:pt x="115" y="605"/>
                  </a:lnTo>
                  <a:lnTo>
                    <a:pt x="119" y="600"/>
                  </a:lnTo>
                  <a:lnTo>
                    <a:pt x="123" y="597"/>
                  </a:lnTo>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91" name="Freeform 86"/>
            <p:cNvSpPr>
              <a:spLocks/>
            </p:cNvSpPr>
            <p:nvPr/>
          </p:nvSpPr>
          <p:spPr bwMode="auto">
            <a:xfrm>
              <a:off x="5781675" y="5002213"/>
              <a:ext cx="1212850" cy="933450"/>
            </a:xfrm>
            <a:custGeom>
              <a:avLst/>
              <a:gdLst>
                <a:gd name="T0" fmla="*/ 12 w 913"/>
                <a:gd name="T1" fmla="*/ 60 h 716"/>
                <a:gd name="T2" fmla="*/ 304 w 913"/>
                <a:gd name="T3" fmla="*/ 50 h 716"/>
                <a:gd name="T4" fmla="*/ 605 w 913"/>
                <a:gd name="T5" fmla="*/ 58 h 716"/>
                <a:gd name="T6" fmla="*/ 622 w 913"/>
                <a:gd name="T7" fmla="*/ 30 h 716"/>
                <a:gd name="T8" fmla="*/ 657 w 913"/>
                <a:gd name="T9" fmla="*/ 10 h 716"/>
                <a:gd name="T10" fmla="*/ 683 w 913"/>
                <a:gd name="T11" fmla="*/ 31 h 716"/>
                <a:gd name="T12" fmla="*/ 695 w 913"/>
                <a:gd name="T13" fmla="*/ 61 h 716"/>
                <a:gd name="T14" fmla="*/ 705 w 913"/>
                <a:gd name="T15" fmla="*/ 87 h 716"/>
                <a:gd name="T16" fmla="*/ 710 w 913"/>
                <a:gd name="T17" fmla="*/ 119 h 716"/>
                <a:gd name="T18" fmla="*/ 740 w 913"/>
                <a:gd name="T19" fmla="*/ 167 h 716"/>
                <a:gd name="T20" fmla="*/ 783 w 913"/>
                <a:gd name="T21" fmla="*/ 228 h 716"/>
                <a:gd name="T22" fmla="*/ 807 w 913"/>
                <a:gd name="T23" fmla="*/ 281 h 716"/>
                <a:gd name="T24" fmla="*/ 786 w 913"/>
                <a:gd name="T25" fmla="*/ 265 h 716"/>
                <a:gd name="T26" fmla="*/ 789 w 913"/>
                <a:gd name="T27" fmla="*/ 288 h 716"/>
                <a:gd name="T28" fmla="*/ 823 w 913"/>
                <a:gd name="T29" fmla="*/ 349 h 716"/>
                <a:gd name="T30" fmla="*/ 842 w 913"/>
                <a:gd name="T31" fmla="*/ 391 h 716"/>
                <a:gd name="T32" fmla="*/ 865 w 913"/>
                <a:gd name="T33" fmla="*/ 438 h 716"/>
                <a:gd name="T34" fmla="*/ 896 w 913"/>
                <a:gd name="T35" fmla="*/ 487 h 716"/>
                <a:gd name="T36" fmla="*/ 903 w 913"/>
                <a:gd name="T37" fmla="*/ 538 h 716"/>
                <a:gd name="T38" fmla="*/ 905 w 913"/>
                <a:gd name="T39" fmla="*/ 577 h 716"/>
                <a:gd name="T40" fmla="*/ 905 w 913"/>
                <a:gd name="T41" fmla="*/ 625 h 716"/>
                <a:gd name="T42" fmla="*/ 886 w 913"/>
                <a:gd name="T43" fmla="*/ 671 h 716"/>
                <a:gd name="T44" fmla="*/ 866 w 913"/>
                <a:gd name="T45" fmla="*/ 702 h 716"/>
                <a:gd name="T46" fmla="*/ 837 w 913"/>
                <a:gd name="T47" fmla="*/ 708 h 716"/>
                <a:gd name="T48" fmla="*/ 794 w 913"/>
                <a:gd name="T49" fmla="*/ 686 h 716"/>
                <a:gd name="T50" fmla="*/ 783 w 913"/>
                <a:gd name="T51" fmla="*/ 654 h 716"/>
                <a:gd name="T52" fmla="*/ 735 w 913"/>
                <a:gd name="T53" fmla="*/ 633 h 716"/>
                <a:gd name="T54" fmla="*/ 703 w 913"/>
                <a:gd name="T55" fmla="*/ 591 h 716"/>
                <a:gd name="T56" fmla="*/ 682 w 913"/>
                <a:gd name="T57" fmla="*/ 554 h 716"/>
                <a:gd name="T58" fmla="*/ 672 w 913"/>
                <a:gd name="T59" fmla="*/ 539 h 716"/>
                <a:gd name="T60" fmla="*/ 673 w 913"/>
                <a:gd name="T61" fmla="*/ 481 h 716"/>
                <a:gd name="T62" fmla="*/ 650 w 913"/>
                <a:gd name="T63" fmla="*/ 515 h 716"/>
                <a:gd name="T64" fmla="*/ 619 w 913"/>
                <a:gd name="T65" fmla="*/ 467 h 716"/>
                <a:gd name="T66" fmla="*/ 590 w 913"/>
                <a:gd name="T67" fmla="*/ 440 h 716"/>
                <a:gd name="T68" fmla="*/ 601 w 913"/>
                <a:gd name="T69" fmla="*/ 430 h 716"/>
                <a:gd name="T70" fmla="*/ 621 w 913"/>
                <a:gd name="T71" fmla="*/ 393 h 716"/>
                <a:gd name="T72" fmla="*/ 598 w 913"/>
                <a:gd name="T73" fmla="*/ 377 h 716"/>
                <a:gd name="T74" fmla="*/ 596 w 913"/>
                <a:gd name="T75" fmla="*/ 391 h 716"/>
                <a:gd name="T76" fmla="*/ 567 w 913"/>
                <a:gd name="T77" fmla="*/ 388 h 716"/>
                <a:gd name="T78" fmla="*/ 569 w 913"/>
                <a:gd name="T79" fmla="*/ 336 h 716"/>
                <a:gd name="T80" fmla="*/ 575 w 913"/>
                <a:gd name="T81" fmla="*/ 297 h 716"/>
                <a:gd name="T82" fmla="*/ 569 w 913"/>
                <a:gd name="T83" fmla="*/ 240 h 716"/>
                <a:gd name="T84" fmla="*/ 512 w 913"/>
                <a:gd name="T85" fmla="*/ 203 h 716"/>
                <a:gd name="T86" fmla="*/ 480 w 913"/>
                <a:gd name="T87" fmla="*/ 176 h 716"/>
                <a:gd name="T88" fmla="*/ 442 w 913"/>
                <a:gd name="T89" fmla="*/ 132 h 716"/>
                <a:gd name="T90" fmla="*/ 412 w 913"/>
                <a:gd name="T91" fmla="*/ 113 h 716"/>
                <a:gd name="T92" fmla="*/ 368 w 913"/>
                <a:gd name="T93" fmla="*/ 136 h 716"/>
                <a:gd name="T94" fmla="*/ 325 w 913"/>
                <a:gd name="T95" fmla="*/ 176 h 716"/>
                <a:gd name="T96" fmla="*/ 300 w 913"/>
                <a:gd name="T97" fmla="*/ 163 h 716"/>
                <a:gd name="T98" fmla="*/ 286 w 913"/>
                <a:gd name="T99" fmla="*/ 176 h 716"/>
                <a:gd name="T100" fmla="*/ 263 w 913"/>
                <a:gd name="T101" fmla="*/ 157 h 716"/>
                <a:gd name="T102" fmla="*/ 260 w 913"/>
                <a:gd name="T103" fmla="*/ 134 h 716"/>
                <a:gd name="T104" fmla="*/ 228 w 913"/>
                <a:gd name="T105" fmla="*/ 110 h 716"/>
                <a:gd name="T106" fmla="*/ 215 w 913"/>
                <a:gd name="T107" fmla="*/ 132 h 716"/>
                <a:gd name="T108" fmla="*/ 139 w 913"/>
                <a:gd name="T109" fmla="*/ 106 h 716"/>
                <a:gd name="T110" fmla="*/ 170 w 913"/>
                <a:gd name="T111" fmla="*/ 102 h 716"/>
                <a:gd name="T112" fmla="*/ 159 w 913"/>
                <a:gd name="T113" fmla="*/ 85 h 716"/>
                <a:gd name="T114" fmla="*/ 116 w 913"/>
                <a:gd name="T115" fmla="*/ 109 h 716"/>
                <a:gd name="T116" fmla="*/ 60 w 913"/>
                <a:gd name="T117" fmla="*/ 116 h 716"/>
                <a:gd name="T118" fmla="*/ 76 w 913"/>
                <a:gd name="T119" fmla="*/ 81 h 716"/>
                <a:gd name="T120" fmla="*/ 63 w 913"/>
                <a:gd name="T121" fmla="*/ 94 h 716"/>
                <a:gd name="T122" fmla="*/ 33 w 913"/>
                <a:gd name="T123" fmla="*/ 113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3" h="716">
                  <a:moveTo>
                    <a:pt x="29" y="102"/>
                  </a:moveTo>
                  <a:lnTo>
                    <a:pt x="29" y="102"/>
                  </a:lnTo>
                  <a:lnTo>
                    <a:pt x="32" y="100"/>
                  </a:lnTo>
                  <a:lnTo>
                    <a:pt x="32" y="100"/>
                  </a:lnTo>
                  <a:lnTo>
                    <a:pt x="27" y="95"/>
                  </a:lnTo>
                  <a:lnTo>
                    <a:pt x="26" y="93"/>
                  </a:lnTo>
                  <a:lnTo>
                    <a:pt x="24" y="89"/>
                  </a:lnTo>
                  <a:lnTo>
                    <a:pt x="24" y="89"/>
                  </a:lnTo>
                  <a:lnTo>
                    <a:pt x="26" y="83"/>
                  </a:lnTo>
                  <a:lnTo>
                    <a:pt x="27" y="77"/>
                  </a:lnTo>
                  <a:lnTo>
                    <a:pt x="27" y="77"/>
                  </a:lnTo>
                  <a:lnTo>
                    <a:pt x="26" y="73"/>
                  </a:lnTo>
                  <a:lnTo>
                    <a:pt x="23" y="71"/>
                  </a:lnTo>
                  <a:lnTo>
                    <a:pt x="19" y="68"/>
                  </a:lnTo>
                  <a:lnTo>
                    <a:pt x="16" y="66"/>
                  </a:lnTo>
                  <a:lnTo>
                    <a:pt x="16" y="66"/>
                  </a:lnTo>
                  <a:lnTo>
                    <a:pt x="12" y="60"/>
                  </a:lnTo>
                  <a:lnTo>
                    <a:pt x="8" y="55"/>
                  </a:lnTo>
                  <a:lnTo>
                    <a:pt x="5" y="48"/>
                  </a:lnTo>
                  <a:lnTo>
                    <a:pt x="0" y="43"/>
                  </a:lnTo>
                  <a:lnTo>
                    <a:pt x="0" y="31"/>
                  </a:lnTo>
                  <a:lnTo>
                    <a:pt x="11" y="30"/>
                  </a:lnTo>
                  <a:lnTo>
                    <a:pt x="290" y="11"/>
                  </a:lnTo>
                  <a:lnTo>
                    <a:pt x="290" y="11"/>
                  </a:lnTo>
                  <a:lnTo>
                    <a:pt x="293" y="15"/>
                  </a:lnTo>
                  <a:lnTo>
                    <a:pt x="294" y="20"/>
                  </a:lnTo>
                  <a:lnTo>
                    <a:pt x="294" y="30"/>
                  </a:lnTo>
                  <a:lnTo>
                    <a:pt x="294" y="30"/>
                  </a:lnTo>
                  <a:lnTo>
                    <a:pt x="294" y="34"/>
                  </a:lnTo>
                  <a:lnTo>
                    <a:pt x="295" y="36"/>
                  </a:lnTo>
                  <a:lnTo>
                    <a:pt x="300" y="41"/>
                  </a:lnTo>
                  <a:lnTo>
                    <a:pt x="300" y="41"/>
                  </a:lnTo>
                  <a:lnTo>
                    <a:pt x="301" y="46"/>
                  </a:lnTo>
                  <a:lnTo>
                    <a:pt x="304" y="50"/>
                  </a:lnTo>
                  <a:lnTo>
                    <a:pt x="307" y="52"/>
                  </a:lnTo>
                  <a:lnTo>
                    <a:pt x="312" y="52"/>
                  </a:lnTo>
                  <a:lnTo>
                    <a:pt x="312" y="52"/>
                  </a:lnTo>
                  <a:lnTo>
                    <a:pt x="318" y="52"/>
                  </a:lnTo>
                  <a:lnTo>
                    <a:pt x="325" y="51"/>
                  </a:lnTo>
                  <a:lnTo>
                    <a:pt x="328" y="47"/>
                  </a:lnTo>
                  <a:lnTo>
                    <a:pt x="332" y="42"/>
                  </a:lnTo>
                  <a:lnTo>
                    <a:pt x="595" y="34"/>
                  </a:lnTo>
                  <a:lnTo>
                    <a:pt x="600" y="37"/>
                  </a:lnTo>
                  <a:lnTo>
                    <a:pt x="600" y="37"/>
                  </a:lnTo>
                  <a:lnTo>
                    <a:pt x="598" y="42"/>
                  </a:lnTo>
                  <a:lnTo>
                    <a:pt x="596" y="45"/>
                  </a:lnTo>
                  <a:lnTo>
                    <a:pt x="596" y="48"/>
                  </a:lnTo>
                  <a:lnTo>
                    <a:pt x="596" y="48"/>
                  </a:lnTo>
                  <a:lnTo>
                    <a:pt x="598" y="53"/>
                  </a:lnTo>
                  <a:lnTo>
                    <a:pt x="600" y="56"/>
                  </a:lnTo>
                  <a:lnTo>
                    <a:pt x="605" y="58"/>
                  </a:lnTo>
                  <a:lnTo>
                    <a:pt x="610" y="58"/>
                  </a:lnTo>
                  <a:lnTo>
                    <a:pt x="610" y="58"/>
                  </a:lnTo>
                  <a:lnTo>
                    <a:pt x="615" y="58"/>
                  </a:lnTo>
                  <a:lnTo>
                    <a:pt x="619" y="56"/>
                  </a:lnTo>
                  <a:lnTo>
                    <a:pt x="622" y="53"/>
                  </a:lnTo>
                  <a:lnTo>
                    <a:pt x="622" y="48"/>
                  </a:lnTo>
                  <a:lnTo>
                    <a:pt x="622" y="48"/>
                  </a:lnTo>
                  <a:lnTo>
                    <a:pt x="622" y="46"/>
                  </a:lnTo>
                  <a:lnTo>
                    <a:pt x="620" y="45"/>
                  </a:lnTo>
                  <a:lnTo>
                    <a:pt x="619" y="42"/>
                  </a:lnTo>
                  <a:lnTo>
                    <a:pt x="618" y="40"/>
                  </a:lnTo>
                  <a:lnTo>
                    <a:pt x="618" y="40"/>
                  </a:lnTo>
                  <a:lnTo>
                    <a:pt x="619" y="37"/>
                  </a:lnTo>
                  <a:lnTo>
                    <a:pt x="620" y="35"/>
                  </a:lnTo>
                  <a:lnTo>
                    <a:pt x="622" y="32"/>
                  </a:lnTo>
                  <a:lnTo>
                    <a:pt x="622" y="30"/>
                  </a:lnTo>
                  <a:lnTo>
                    <a:pt x="622" y="30"/>
                  </a:lnTo>
                  <a:lnTo>
                    <a:pt x="622" y="26"/>
                  </a:lnTo>
                  <a:lnTo>
                    <a:pt x="620" y="24"/>
                  </a:lnTo>
                  <a:lnTo>
                    <a:pt x="618" y="21"/>
                  </a:lnTo>
                  <a:lnTo>
                    <a:pt x="616" y="19"/>
                  </a:lnTo>
                  <a:lnTo>
                    <a:pt x="616" y="19"/>
                  </a:lnTo>
                  <a:lnTo>
                    <a:pt x="618" y="14"/>
                  </a:lnTo>
                  <a:lnTo>
                    <a:pt x="619" y="10"/>
                  </a:lnTo>
                  <a:lnTo>
                    <a:pt x="621" y="8"/>
                  </a:lnTo>
                  <a:lnTo>
                    <a:pt x="625" y="4"/>
                  </a:lnTo>
                  <a:lnTo>
                    <a:pt x="634" y="1"/>
                  </a:lnTo>
                  <a:lnTo>
                    <a:pt x="642" y="0"/>
                  </a:lnTo>
                  <a:lnTo>
                    <a:pt x="642" y="0"/>
                  </a:lnTo>
                  <a:lnTo>
                    <a:pt x="647" y="1"/>
                  </a:lnTo>
                  <a:lnTo>
                    <a:pt x="650" y="4"/>
                  </a:lnTo>
                  <a:lnTo>
                    <a:pt x="653" y="8"/>
                  </a:lnTo>
                  <a:lnTo>
                    <a:pt x="657" y="10"/>
                  </a:lnTo>
                  <a:lnTo>
                    <a:pt x="657" y="10"/>
                  </a:lnTo>
                  <a:lnTo>
                    <a:pt x="660" y="10"/>
                  </a:lnTo>
                  <a:lnTo>
                    <a:pt x="663" y="10"/>
                  </a:lnTo>
                  <a:lnTo>
                    <a:pt x="668" y="9"/>
                  </a:lnTo>
                  <a:lnTo>
                    <a:pt x="674" y="8"/>
                  </a:lnTo>
                  <a:lnTo>
                    <a:pt x="679" y="8"/>
                  </a:lnTo>
                  <a:lnTo>
                    <a:pt x="677" y="6"/>
                  </a:lnTo>
                  <a:lnTo>
                    <a:pt x="677" y="6"/>
                  </a:lnTo>
                  <a:lnTo>
                    <a:pt x="682" y="13"/>
                  </a:lnTo>
                  <a:lnTo>
                    <a:pt x="687" y="18"/>
                  </a:lnTo>
                  <a:lnTo>
                    <a:pt x="687" y="18"/>
                  </a:lnTo>
                  <a:lnTo>
                    <a:pt x="683" y="22"/>
                  </a:lnTo>
                  <a:lnTo>
                    <a:pt x="681" y="24"/>
                  </a:lnTo>
                  <a:lnTo>
                    <a:pt x="681" y="26"/>
                  </a:lnTo>
                  <a:lnTo>
                    <a:pt x="681" y="26"/>
                  </a:lnTo>
                  <a:lnTo>
                    <a:pt x="681" y="29"/>
                  </a:lnTo>
                  <a:lnTo>
                    <a:pt x="682" y="30"/>
                  </a:lnTo>
                  <a:lnTo>
                    <a:pt x="683" y="31"/>
                  </a:lnTo>
                  <a:lnTo>
                    <a:pt x="683" y="32"/>
                  </a:lnTo>
                  <a:lnTo>
                    <a:pt x="683" y="32"/>
                  </a:lnTo>
                  <a:lnTo>
                    <a:pt x="684" y="35"/>
                  </a:lnTo>
                  <a:lnTo>
                    <a:pt x="685" y="36"/>
                  </a:lnTo>
                  <a:lnTo>
                    <a:pt x="687" y="39"/>
                  </a:lnTo>
                  <a:lnTo>
                    <a:pt x="688" y="41"/>
                  </a:lnTo>
                  <a:lnTo>
                    <a:pt x="688" y="41"/>
                  </a:lnTo>
                  <a:lnTo>
                    <a:pt x="687" y="42"/>
                  </a:lnTo>
                  <a:lnTo>
                    <a:pt x="685" y="43"/>
                  </a:lnTo>
                  <a:lnTo>
                    <a:pt x="685" y="45"/>
                  </a:lnTo>
                  <a:lnTo>
                    <a:pt x="685" y="46"/>
                  </a:lnTo>
                  <a:lnTo>
                    <a:pt x="685" y="46"/>
                  </a:lnTo>
                  <a:lnTo>
                    <a:pt x="687" y="51"/>
                  </a:lnTo>
                  <a:lnTo>
                    <a:pt x="690" y="53"/>
                  </a:lnTo>
                  <a:lnTo>
                    <a:pt x="693" y="57"/>
                  </a:lnTo>
                  <a:lnTo>
                    <a:pt x="694" y="58"/>
                  </a:lnTo>
                  <a:lnTo>
                    <a:pt x="695" y="61"/>
                  </a:lnTo>
                  <a:lnTo>
                    <a:pt x="695" y="61"/>
                  </a:lnTo>
                  <a:lnTo>
                    <a:pt x="694" y="63"/>
                  </a:lnTo>
                  <a:lnTo>
                    <a:pt x="693" y="66"/>
                  </a:lnTo>
                  <a:lnTo>
                    <a:pt x="693" y="66"/>
                  </a:lnTo>
                  <a:lnTo>
                    <a:pt x="693" y="67"/>
                  </a:lnTo>
                  <a:lnTo>
                    <a:pt x="695" y="68"/>
                  </a:lnTo>
                  <a:lnTo>
                    <a:pt x="697" y="69"/>
                  </a:lnTo>
                  <a:lnTo>
                    <a:pt x="698" y="71"/>
                  </a:lnTo>
                  <a:lnTo>
                    <a:pt x="698" y="71"/>
                  </a:lnTo>
                  <a:lnTo>
                    <a:pt x="698" y="72"/>
                  </a:lnTo>
                  <a:lnTo>
                    <a:pt x="698" y="74"/>
                  </a:lnTo>
                  <a:lnTo>
                    <a:pt x="698" y="77"/>
                  </a:lnTo>
                  <a:lnTo>
                    <a:pt x="699" y="79"/>
                  </a:lnTo>
                  <a:lnTo>
                    <a:pt x="699" y="79"/>
                  </a:lnTo>
                  <a:lnTo>
                    <a:pt x="702" y="82"/>
                  </a:lnTo>
                  <a:lnTo>
                    <a:pt x="704" y="84"/>
                  </a:lnTo>
                  <a:lnTo>
                    <a:pt x="705" y="87"/>
                  </a:lnTo>
                  <a:lnTo>
                    <a:pt x="706" y="90"/>
                  </a:lnTo>
                  <a:lnTo>
                    <a:pt x="706" y="90"/>
                  </a:lnTo>
                  <a:lnTo>
                    <a:pt x="705" y="93"/>
                  </a:lnTo>
                  <a:lnTo>
                    <a:pt x="705" y="97"/>
                  </a:lnTo>
                  <a:lnTo>
                    <a:pt x="705" y="97"/>
                  </a:lnTo>
                  <a:lnTo>
                    <a:pt x="705" y="99"/>
                  </a:lnTo>
                  <a:lnTo>
                    <a:pt x="706" y="100"/>
                  </a:lnTo>
                  <a:lnTo>
                    <a:pt x="709" y="104"/>
                  </a:lnTo>
                  <a:lnTo>
                    <a:pt x="713" y="108"/>
                  </a:lnTo>
                  <a:lnTo>
                    <a:pt x="713" y="110"/>
                  </a:lnTo>
                  <a:lnTo>
                    <a:pt x="714" y="113"/>
                  </a:lnTo>
                  <a:lnTo>
                    <a:pt x="714" y="113"/>
                  </a:lnTo>
                  <a:lnTo>
                    <a:pt x="713" y="114"/>
                  </a:lnTo>
                  <a:lnTo>
                    <a:pt x="713" y="115"/>
                  </a:lnTo>
                  <a:lnTo>
                    <a:pt x="711" y="116"/>
                  </a:lnTo>
                  <a:lnTo>
                    <a:pt x="710" y="119"/>
                  </a:lnTo>
                  <a:lnTo>
                    <a:pt x="710" y="119"/>
                  </a:lnTo>
                  <a:lnTo>
                    <a:pt x="711" y="120"/>
                  </a:lnTo>
                  <a:lnTo>
                    <a:pt x="713" y="123"/>
                  </a:lnTo>
                  <a:lnTo>
                    <a:pt x="716" y="124"/>
                  </a:lnTo>
                  <a:lnTo>
                    <a:pt x="721" y="125"/>
                  </a:lnTo>
                  <a:lnTo>
                    <a:pt x="723" y="127"/>
                  </a:lnTo>
                  <a:lnTo>
                    <a:pt x="723" y="129"/>
                  </a:lnTo>
                  <a:lnTo>
                    <a:pt x="723" y="129"/>
                  </a:lnTo>
                  <a:lnTo>
                    <a:pt x="721" y="132"/>
                  </a:lnTo>
                  <a:lnTo>
                    <a:pt x="720" y="136"/>
                  </a:lnTo>
                  <a:lnTo>
                    <a:pt x="720" y="136"/>
                  </a:lnTo>
                  <a:lnTo>
                    <a:pt x="721" y="140"/>
                  </a:lnTo>
                  <a:lnTo>
                    <a:pt x="723" y="144"/>
                  </a:lnTo>
                  <a:lnTo>
                    <a:pt x="726" y="150"/>
                  </a:lnTo>
                  <a:lnTo>
                    <a:pt x="732" y="155"/>
                  </a:lnTo>
                  <a:lnTo>
                    <a:pt x="737" y="161"/>
                  </a:lnTo>
                  <a:lnTo>
                    <a:pt x="737" y="161"/>
                  </a:lnTo>
                  <a:lnTo>
                    <a:pt x="740" y="167"/>
                  </a:lnTo>
                  <a:lnTo>
                    <a:pt x="744" y="172"/>
                  </a:lnTo>
                  <a:lnTo>
                    <a:pt x="748" y="176"/>
                  </a:lnTo>
                  <a:lnTo>
                    <a:pt x="753" y="181"/>
                  </a:lnTo>
                  <a:lnTo>
                    <a:pt x="753" y="181"/>
                  </a:lnTo>
                  <a:lnTo>
                    <a:pt x="756" y="186"/>
                  </a:lnTo>
                  <a:lnTo>
                    <a:pt x="756" y="189"/>
                  </a:lnTo>
                  <a:lnTo>
                    <a:pt x="757" y="194"/>
                  </a:lnTo>
                  <a:lnTo>
                    <a:pt x="760" y="199"/>
                  </a:lnTo>
                  <a:lnTo>
                    <a:pt x="760" y="199"/>
                  </a:lnTo>
                  <a:lnTo>
                    <a:pt x="765" y="205"/>
                  </a:lnTo>
                  <a:lnTo>
                    <a:pt x="767" y="208"/>
                  </a:lnTo>
                  <a:lnTo>
                    <a:pt x="767" y="213"/>
                  </a:lnTo>
                  <a:lnTo>
                    <a:pt x="767" y="213"/>
                  </a:lnTo>
                  <a:lnTo>
                    <a:pt x="773" y="215"/>
                  </a:lnTo>
                  <a:lnTo>
                    <a:pt x="777" y="219"/>
                  </a:lnTo>
                  <a:lnTo>
                    <a:pt x="781" y="223"/>
                  </a:lnTo>
                  <a:lnTo>
                    <a:pt x="783" y="228"/>
                  </a:lnTo>
                  <a:lnTo>
                    <a:pt x="788" y="239"/>
                  </a:lnTo>
                  <a:lnTo>
                    <a:pt x="793" y="251"/>
                  </a:lnTo>
                  <a:lnTo>
                    <a:pt x="793" y="251"/>
                  </a:lnTo>
                  <a:lnTo>
                    <a:pt x="795" y="254"/>
                  </a:lnTo>
                  <a:lnTo>
                    <a:pt x="798" y="255"/>
                  </a:lnTo>
                  <a:lnTo>
                    <a:pt x="802" y="257"/>
                  </a:lnTo>
                  <a:lnTo>
                    <a:pt x="804" y="258"/>
                  </a:lnTo>
                  <a:lnTo>
                    <a:pt x="804" y="258"/>
                  </a:lnTo>
                  <a:lnTo>
                    <a:pt x="805" y="262"/>
                  </a:lnTo>
                  <a:lnTo>
                    <a:pt x="805" y="265"/>
                  </a:lnTo>
                  <a:lnTo>
                    <a:pt x="804" y="268"/>
                  </a:lnTo>
                  <a:lnTo>
                    <a:pt x="805" y="271"/>
                  </a:lnTo>
                  <a:lnTo>
                    <a:pt x="805" y="271"/>
                  </a:lnTo>
                  <a:lnTo>
                    <a:pt x="808" y="272"/>
                  </a:lnTo>
                  <a:lnTo>
                    <a:pt x="812" y="273"/>
                  </a:lnTo>
                  <a:lnTo>
                    <a:pt x="812" y="273"/>
                  </a:lnTo>
                  <a:lnTo>
                    <a:pt x="807" y="281"/>
                  </a:lnTo>
                  <a:lnTo>
                    <a:pt x="805" y="284"/>
                  </a:lnTo>
                  <a:lnTo>
                    <a:pt x="804" y="288"/>
                  </a:lnTo>
                  <a:lnTo>
                    <a:pt x="804" y="288"/>
                  </a:lnTo>
                  <a:lnTo>
                    <a:pt x="805" y="299"/>
                  </a:lnTo>
                  <a:lnTo>
                    <a:pt x="807" y="304"/>
                  </a:lnTo>
                  <a:lnTo>
                    <a:pt x="809" y="309"/>
                  </a:lnTo>
                  <a:lnTo>
                    <a:pt x="804" y="313"/>
                  </a:lnTo>
                  <a:lnTo>
                    <a:pt x="804" y="313"/>
                  </a:lnTo>
                  <a:lnTo>
                    <a:pt x="803" y="305"/>
                  </a:lnTo>
                  <a:lnTo>
                    <a:pt x="800" y="299"/>
                  </a:lnTo>
                  <a:lnTo>
                    <a:pt x="798" y="293"/>
                  </a:lnTo>
                  <a:lnTo>
                    <a:pt x="798" y="286"/>
                  </a:lnTo>
                  <a:lnTo>
                    <a:pt x="798" y="286"/>
                  </a:lnTo>
                  <a:lnTo>
                    <a:pt x="797" y="281"/>
                  </a:lnTo>
                  <a:lnTo>
                    <a:pt x="795" y="277"/>
                  </a:lnTo>
                  <a:lnTo>
                    <a:pt x="792" y="271"/>
                  </a:lnTo>
                  <a:lnTo>
                    <a:pt x="786" y="265"/>
                  </a:lnTo>
                  <a:lnTo>
                    <a:pt x="781" y="258"/>
                  </a:lnTo>
                  <a:lnTo>
                    <a:pt x="781" y="258"/>
                  </a:lnTo>
                  <a:lnTo>
                    <a:pt x="779" y="255"/>
                  </a:lnTo>
                  <a:lnTo>
                    <a:pt x="779" y="252"/>
                  </a:lnTo>
                  <a:lnTo>
                    <a:pt x="779" y="250"/>
                  </a:lnTo>
                  <a:lnTo>
                    <a:pt x="778" y="247"/>
                  </a:lnTo>
                  <a:lnTo>
                    <a:pt x="778" y="247"/>
                  </a:lnTo>
                  <a:lnTo>
                    <a:pt x="774" y="250"/>
                  </a:lnTo>
                  <a:lnTo>
                    <a:pt x="774" y="250"/>
                  </a:lnTo>
                  <a:lnTo>
                    <a:pt x="777" y="255"/>
                  </a:lnTo>
                  <a:lnTo>
                    <a:pt x="779" y="260"/>
                  </a:lnTo>
                  <a:lnTo>
                    <a:pt x="782" y="265"/>
                  </a:lnTo>
                  <a:lnTo>
                    <a:pt x="784" y="270"/>
                  </a:lnTo>
                  <a:lnTo>
                    <a:pt x="784" y="270"/>
                  </a:lnTo>
                  <a:lnTo>
                    <a:pt x="787" y="277"/>
                  </a:lnTo>
                  <a:lnTo>
                    <a:pt x="788" y="283"/>
                  </a:lnTo>
                  <a:lnTo>
                    <a:pt x="789" y="288"/>
                  </a:lnTo>
                  <a:lnTo>
                    <a:pt x="792" y="294"/>
                  </a:lnTo>
                  <a:lnTo>
                    <a:pt x="792" y="294"/>
                  </a:lnTo>
                  <a:lnTo>
                    <a:pt x="798" y="305"/>
                  </a:lnTo>
                  <a:lnTo>
                    <a:pt x="800" y="310"/>
                  </a:lnTo>
                  <a:lnTo>
                    <a:pt x="800" y="317"/>
                  </a:lnTo>
                  <a:lnTo>
                    <a:pt x="800" y="317"/>
                  </a:lnTo>
                  <a:lnTo>
                    <a:pt x="802" y="319"/>
                  </a:lnTo>
                  <a:lnTo>
                    <a:pt x="804" y="320"/>
                  </a:lnTo>
                  <a:lnTo>
                    <a:pt x="807" y="321"/>
                  </a:lnTo>
                  <a:lnTo>
                    <a:pt x="809" y="323"/>
                  </a:lnTo>
                  <a:lnTo>
                    <a:pt x="809" y="323"/>
                  </a:lnTo>
                  <a:lnTo>
                    <a:pt x="810" y="326"/>
                  </a:lnTo>
                  <a:lnTo>
                    <a:pt x="812" y="330"/>
                  </a:lnTo>
                  <a:lnTo>
                    <a:pt x="813" y="334"/>
                  </a:lnTo>
                  <a:lnTo>
                    <a:pt x="815" y="338"/>
                  </a:lnTo>
                  <a:lnTo>
                    <a:pt x="815" y="338"/>
                  </a:lnTo>
                  <a:lnTo>
                    <a:pt x="823" y="349"/>
                  </a:lnTo>
                  <a:lnTo>
                    <a:pt x="829" y="361"/>
                  </a:lnTo>
                  <a:lnTo>
                    <a:pt x="829" y="361"/>
                  </a:lnTo>
                  <a:lnTo>
                    <a:pt x="830" y="363"/>
                  </a:lnTo>
                  <a:lnTo>
                    <a:pt x="830" y="367"/>
                  </a:lnTo>
                  <a:lnTo>
                    <a:pt x="830" y="370"/>
                  </a:lnTo>
                  <a:lnTo>
                    <a:pt x="833" y="372"/>
                  </a:lnTo>
                  <a:lnTo>
                    <a:pt x="833" y="372"/>
                  </a:lnTo>
                  <a:lnTo>
                    <a:pt x="834" y="373"/>
                  </a:lnTo>
                  <a:lnTo>
                    <a:pt x="836" y="375"/>
                  </a:lnTo>
                  <a:lnTo>
                    <a:pt x="839" y="375"/>
                  </a:lnTo>
                  <a:lnTo>
                    <a:pt x="840" y="376"/>
                  </a:lnTo>
                  <a:lnTo>
                    <a:pt x="840" y="376"/>
                  </a:lnTo>
                  <a:lnTo>
                    <a:pt x="841" y="377"/>
                  </a:lnTo>
                  <a:lnTo>
                    <a:pt x="842" y="380"/>
                  </a:lnTo>
                  <a:lnTo>
                    <a:pt x="842" y="385"/>
                  </a:lnTo>
                  <a:lnTo>
                    <a:pt x="841" y="389"/>
                  </a:lnTo>
                  <a:lnTo>
                    <a:pt x="842" y="391"/>
                  </a:lnTo>
                  <a:lnTo>
                    <a:pt x="844" y="393"/>
                  </a:lnTo>
                  <a:lnTo>
                    <a:pt x="844" y="393"/>
                  </a:lnTo>
                  <a:lnTo>
                    <a:pt x="846" y="399"/>
                  </a:lnTo>
                  <a:lnTo>
                    <a:pt x="849" y="404"/>
                  </a:lnTo>
                  <a:lnTo>
                    <a:pt x="851" y="409"/>
                  </a:lnTo>
                  <a:lnTo>
                    <a:pt x="855" y="415"/>
                  </a:lnTo>
                  <a:lnTo>
                    <a:pt x="855" y="415"/>
                  </a:lnTo>
                  <a:lnTo>
                    <a:pt x="858" y="418"/>
                  </a:lnTo>
                  <a:lnTo>
                    <a:pt x="861" y="420"/>
                  </a:lnTo>
                  <a:lnTo>
                    <a:pt x="863" y="423"/>
                  </a:lnTo>
                  <a:lnTo>
                    <a:pt x="865" y="427"/>
                  </a:lnTo>
                  <a:lnTo>
                    <a:pt x="865" y="427"/>
                  </a:lnTo>
                  <a:lnTo>
                    <a:pt x="863" y="429"/>
                  </a:lnTo>
                  <a:lnTo>
                    <a:pt x="863" y="431"/>
                  </a:lnTo>
                  <a:lnTo>
                    <a:pt x="863" y="431"/>
                  </a:lnTo>
                  <a:lnTo>
                    <a:pt x="863" y="435"/>
                  </a:lnTo>
                  <a:lnTo>
                    <a:pt x="865" y="438"/>
                  </a:lnTo>
                  <a:lnTo>
                    <a:pt x="870" y="441"/>
                  </a:lnTo>
                  <a:lnTo>
                    <a:pt x="875" y="444"/>
                  </a:lnTo>
                  <a:lnTo>
                    <a:pt x="881" y="448"/>
                  </a:lnTo>
                  <a:lnTo>
                    <a:pt x="881" y="448"/>
                  </a:lnTo>
                  <a:lnTo>
                    <a:pt x="886" y="452"/>
                  </a:lnTo>
                  <a:lnTo>
                    <a:pt x="889" y="457"/>
                  </a:lnTo>
                  <a:lnTo>
                    <a:pt x="892" y="462"/>
                  </a:lnTo>
                  <a:lnTo>
                    <a:pt x="893" y="469"/>
                  </a:lnTo>
                  <a:lnTo>
                    <a:pt x="893" y="469"/>
                  </a:lnTo>
                  <a:lnTo>
                    <a:pt x="894" y="469"/>
                  </a:lnTo>
                  <a:lnTo>
                    <a:pt x="894" y="470"/>
                  </a:lnTo>
                  <a:lnTo>
                    <a:pt x="893" y="472"/>
                  </a:lnTo>
                  <a:lnTo>
                    <a:pt x="892" y="475"/>
                  </a:lnTo>
                  <a:lnTo>
                    <a:pt x="892" y="477"/>
                  </a:lnTo>
                  <a:lnTo>
                    <a:pt x="892" y="477"/>
                  </a:lnTo>
                  <a:lnTo>
                    <a:pt x="896" y="485"/>
                  </a:lnTo>
                  <a:lnTo>
                    <a:pt x="896" y="487"/>
                  </a:lnTo>
                  <a:lnTo>
                    <a:pt x="897" y="491"/>
                  </a:lnTo>
                  <a:lnTo>
                    <a:pt x="897" y="491"/>
                  </a:lnTo>
                  <a:lnTo>
                    <a:pt x="897" y="493"/>
                  </a:lnTo>
                  <a:lnTo>
                    <a:pt x="898" y="494"/>
                  </a:lnTo>
                  <a:lnTo>
                    <a:pt x="900" y="497"/>
                  </a:lnTo>
                  <a:lnTo>
                    <a:pt x="904" y="499"/>
                  </a:lnTo>
                  <a:lnTo>
                    <a:pt x="905" y="501"/>
                  </a:lnTo>
                  <a:lnTo>
                    <a:pt x="905" y="503"/>
                  </a:lnTo>
                  <a:lnTo>
                    <a:pt x="905" y="503"/>
                  </a:lnTo>
                  <a:lnTo>
                    <a:pt x="905" y="506"/>
                  </a:lnTo>
                  <a:lnTo>
                    <a:pt x="904" y="508"/>
                  </a:lnTo>
                  <a:lnTo>
                    <a:pt x="903" y="512"/>
                  </a:lnTo>
                  <a:lnTo>
                    <a:pt x="903" y="514"/>
                  </a:lnTo>
                  <a:lnTo>
                    <a:pt x="903" y="514"/>
                  </a:lnTo>
                  <a:lnTo>
                    <a:pt x="903" y="530"/>
                  </a:lnTo>
                  <a:lnTo>
                    <a:pt x="903" y="530"/>
                  </a:lnTo>
                  <a:lnTo>
                    <a:pt x="903" y="538"/>
                  </a:lnTo>
                  <a:lnTo>
                    <a:pt x="903" y="538"/>
                  </a:lnTo>
                  <a:lnTo>
                    <a:pt x="903" y="541"/>
                  </a:lnTo>
                  <a:lnTo>
                    <a:pt x="905" y="545"/>
                  </a:lnTo>
                  <a:lnTo>
                    <a:pt x="907" y="548"/>
                  </a:lnTo>
                  <a:lnTo>
                    <a:pt x="908" y="551"/>
                  </a:lnTo>
                  <a:lnTo>
                    <a:pt x="908" y="551"/>
                  </a:lnTo>
                  <a:lnTo>
                    <a:pt x="907" y="554"/>
                  </a:lnTo>
                  <a:lnTo>
                    <a:pt x="905" y="556"/>
                  </a:lnTo>
                  <a:lnTo>
                    <a:pt x="904" y="559"/>
                  </a:lnTo>
                  <a:lnTo>
                    <a:pt x="903" y="562"/>
                  </a:lnTo>
                  <a:lnTo>
                    <a:pt x="903" y="562"/>
                  </a:lnTo>
                  <a:lnTo>
                    <a:pt x="904" y="565"/>
                  </a:lnTo>
                  <a:lnTo>
                    <a:pt x="905" y="567"/>
                  </a:lnTo>
                  <a:lnTo>
                    <a:pt x="905" y="570"/>
                  </a:lnTo>
                  <a:lnTo>
                    <a:pt x="907" y="572"/>
                  </a:lnTo>
                  <a:lnTo>
                    <a:pt x="907" y="572"/>
                  </a:lnTo>
                  <a:lnTo>
                    <a:pt x="905" y="577"/>
                  </a:lnTo>
                  <a:lnTo>
                    <a:pt x="904" y="583"/>
                  </a:lnTo>
                  <a:lnTo>
                    <a:pt x="904" y="583"/>
                  </a:lnTo>
                  <a:lnTo>
                    <a:pt x="905" y="586"/>
                  </a:lnTo>
                  <a:lnTo>
                    <a:pt x="907" y="587"/>
                  </a:lnTo>
                  <a:lnTo>
                    <a:pt x="910" y="590"/>
                  </a:lnTo>
                  <a:lnTo>
                    <a:pt x="910" y="590"/>
                  </a:lnTo>
                  <a:lnTo>
                    <a:pt x="908" y="595"/>
                  </a:lnTo>
                  <a:lnTo>
                    <a:pt x="907" y="598"/>
                  </a:lnTo>
                  <a:lnTo>
                    <a:pt x="905" y="609"/>
                  </a:lnTo>
                  <a:lnTo>
                    <a:pt x="905" y="609"/>
                  </a:lnTo>
                  <a:lnTo>
                    <a:pt x="905" y="613"/>
                  </a:lnTo>
                  <a:lnTo>
                    <a:pt x="908" y="616"/>
                  </a:lnTo>
                  <a:lnTo>
                    <a:pt x="909" y="618"/>
                  </a:lnTo>
                  <a:lnTo>
                    <a:pt x="913" y="619"/>
                  </a:lnTo>
                  <a:lnTo>
                    <a:pt x="913" y="619"/>
                  </a:lnTo>
                  <a:lnTo>
                    <a:pt x="909" y="623"/>
                  </a:lnTo>
                  <a:lnTo>
                    <a:pt x="905" y="625"/>
                  </a:lnTo>
                  <a:lnTo>
                    <a:pt x="897" y="632"/>
                  </a:lnTo>
                  <a:lnTo>
                    <a:pt x="897" y="632"/>
                  </a:lnTo>
                  <a:lnTo>
                    <a:pt x="894" y="635"/>
                  </a:lnTo>
                  <a:lnTo>
                    <a:pt x="892" y="639"/>
                  </a:lnTo>
                  <a:lnTo>
                    <a:pt x="889" y="642"/>
                  </a:lnTo>
                  <a:lnTo>
                    <a:pt x="888" y="646"/>
                  </a:lnTo>
                  <a:lnTo>
                    <a:pt x="888" y="646"/>
                  </a:lnTo>
                  <a:lnTo>
                    <a:pt x="889" y="648"/>
                  </a:lnTo>
                  <a:lnTo>
                    <a:pt x="891" y="650"/>
                  </a:lnTo>
                  <a:lnTo>
                    <a:pt x="891" y="651"/>
                  </a:lnTo>
                  <a:lnTo>
                    <a:pt x="892" y="654"/>
                  </a:lnTo>
                  <a:lnTo>
                    <a:pt x="892" y="654"/>
                  </a:lnTo>
                  <a:lnTo>
                    <a:pt x="891" y="659"/>
                  </a:lnTo>
                  <a:lnTo>
                    <a:pt x="888" y="663"/>
                  </a:lnTo>
                  <a:lnTo>
                    <a:pt x="887" y="666"/>
                  </a:lnTo>
                  <a:lnTo>
                    <a:pt x="886" y="671"/>
                  </a:lnTo>
                  <a:lnTo>
                    <a:pt x="886" y="671"/>
                  </a:lnTo>
                  <a:lnTo>
                    <a:pt x="887" y="674"/>
                  </a:lnTo>
                  <a:lnTo>
                    <a:pt x="888" y="675"/>
                  </a:lnTo>
                  <a:lnTo>
                    <a:pt x="889" y="677"/>
                  </a:lnTo>
                  <a:lnTo>
                    <a:pt x="889" y="679"/>
                  </a:lnTo>
                  <a:lnTo>
                    <a:pt x="889" y="679"/>
                  </a:lnTo>
                  <a:lnTo>
                    <a:pt x="889" y="681"/>
                  </a:lnTo>
                  <a:lnTo>
                    <a:pt x="888" y="682"/>
                  </a:lnTo>
                  <a:lnTo>
                    <a:pt x="884" y="684"/>
                  </a:lnTo>
                  <a:lnTo>
                    <a:pt x="884" y="684"/>
                  </a:lnTo>
                  <a:lnTo>
                    <a:pt x="881" y="691"/>
                  </a:lnTo>
                  <a:lnTo>
                    <a:pt x="877" y="697"/>
                  </a:lnTo>
                  <a:lnTo>
                    <a:pt x="873" y="702"/>
                  </a:lnTo>
                  <a:lnTo>
                    <a:pt x="871" y="703"/>
                  </a:lnTo>
                  <a:lnTo>
                    <a:pt x="868" y="703"/>
                  </a:lnTo>
                  <a:lnTo>
                    <a:pt x="868" y="703"/>
                  </a:lnTo>
                  <a:lnTo>
                    <a:pt x="867" y="703"/>
                  </a:lnTo>
                  <a:lnTo>
                    <a:pt x="866" y="702"/>
                  </a:lnTo>
                  <a:lnTo>
                    <a:pt x="866" y="701"/>
                  </a:lnTo>
                  <a:lnTo>
                    <a:pt x="865" y="701"/>
                  </a:lnTo>
                  <a:lnTo>
                    <a:pt x="865" y="701"/>
                  </a:lnTo>
                  <a:lnTo>
                    <a:pt x="862" y="702"/>
                  </a:lnTo>
                  <a:lnTo>
                    <a:pt x="861" y="703"/>
                  </a:lnTo>
                  <a:lnTo>
                    <a:pt x="858" y="709"/>
                  </a:lnTo>
                  <a:lnTo>
                    <a:pt x="858" y="709"/>
                  </a:lnTo>
                  <a:lnTo>
                    <a:pt x="856" y="708"/>
                  </a:lnTo>
                  <a:lnTo>
                    <a:pt x="854" y="706"/>
                  </a:lnTo>
                  <a:lnTo>
                    <a:pt x="851" y="703"/>
                  </a:lnTo>
                  <a:lnTo>
                    <a:pt x="849" y="703"/>
                  </a:lnTo>
                  <a:lnTo>
                    <a:pt x="849" y="703"/>
                  </a:lnTo>
                  <a:lnTo>
                    <a:pt x="845" y="703"/>
                  </a:lnTo>
                  <a:lnTo>
                    <a:pt x="842" y="706"/>
                  </a:lnTo>
                  <a:lnTo>
                    <a:pt x="841" y="708"/>
                  </a:lnTo>
                  <a:lnTo>
                    <a:pt x="837" y="708"/>
                  </a:lnTo>
                  <a:lnTo>
                    <a:pt x="837" y="708"/>
                  </a:lnTo>
                  <a:lnTo>
                    <a:pt x="835" y="708"/>
                  </a:lnTo>
                  <a:lnTo>
                    <a:pt x="834" y="707"/>
                  </a:lnTo>
                  <a:lnTo>
                    <a:pt x="834" y="707"/>
                  </a:lnTo>
                  <a:lnTo>
                    <a:pt x="831" y="707"/>
                  </a:lnTo>
                  <a:lnTo>
                    <a:pt x="829" y="708"/>
                  </a:lnTo>
                  <a:lnTo>
                    <a:pt x="825" y="712"/>
                  </a:lnTo>
                  <a:lnTo>
                    <a:pt x="821" y="714"/>
                  </a:lnTo>
                  <a:lnTo>
                    <a:pt x="820" y="716"/>
                  </a:lnTo>
                  <a:lnTo>
                    <a:pt x="818" y="716"/>
                  </a:lnTo>
                  <a:lnTo>
                    <a:pt x="818" y="716"/>
                  </a:lnTo>
                  <a:lnTo>
                    <a:pt x="808" y="716"/>
                  </a:lnTo>
                  <a:lnTo>
                    <a:pt x="799" y="716"/>
                  </a:lnTo>
                  <a:lnTo>
                    <a:pt x="799" y="693"/>
                  </a:lnTo>
                  <a:lnTo>
                    <a:pt x="799" y="693"/>
                  </a:lnTo>
                  <a:lnTo>
                    <a:pt x="798" y="691"/>
                  </a:lnTo>
                  <a:lnTo>
                    <a:pt x="797" y="690"/>
                  </a:lnTo>
                  <a:lnTo>
                    <a:pt x="794" y="686"/>
                  </a:lnTo>
                  <a:lnTo>
                    <a:pt x="790" y="684"/>
                  </a:lnTo>
                  <a:lnTo>
                    <a:pt x="789" y="682"/>
                  </a:lnTo>
                  <a:lnTo>
                    <a:pt x="789" y="680"/>
                  </a:lnTo>
                  <a:lnTo>
                    <a:pt x="789" y="680"/>
                  </a:lnTo>
                  <a:lnTo>
                    <a:pt x="788" y="667"/>
                  </a:lnTo>
                  <a:lnTo>
                    <a:pt x="788" y="667"/>
                  </a:lnTo>
                  <a:lnTo>
                    <a:pt x="788" y="666"/>
                  </a:lnTo>
                  <a:lnTo>
                    <a:pt x="786" y="665"/>
                  </a:lnTo>
                  <a:lnTo>
                    <a:pt x="782" y="664"/>
                  </a:lnTo>
                  <a:lnTo>
                    <a:pt x="782" y="664"/>
                  </a:lnTo>
                  <a:lnTo>
                    <a:pt x="781" y="663"/>
                  </a:lnTo>
                  <a:lnTo>
                    <a:pt x="781" y="661"/>
                  </a:lnTo>
                  <a:lnTo>
                    <a:pt x="782" y="658"/>
                  </a:lnTo>
                  <a:lnTo>
                    <a:pt x="783" y="655"/>
                  </a:lnTo>
                  <a:lnTo>
                    <a:pt x="783" y="654"/>
                  </a:lnTo>
                  <a:lnTo>
                    <a:pt x="783" y="654"/>
                  </a:lnTo>
                  <a:lnTo>
                    <a:pt x="783" y="654"/>
                  </a:lnTo>
                  <a:lnTo>
                    <a:pt x="779" y="653"/>
                  </a:lnTo>
                  <a:lnTo>
                    <a:pt x="773" y="651"/>
                  </a:lnTo>
                  <a:lnTo>
                    <a:pt x="768" y="651"/>
                  </a:lnTo>
                  <a:lnTo>
                    <a:pt x="765" y="650"/>
                  </a:lnTo>
                  <a:lnTo>
                    <a:pt x="766" y="644"/>
                  </a:lnTo>
                  <a:lnTo>
                    <a:pt x="766" y="644"/>
                  </a:lnTo>
                  <a:lnTo>
                    <a:pt x="762" y="637"/>
                  </a:lnTo>
                  <a:lnTo>
                    <a:pt x="761" y="634"/>
                  </a:lnTo>
                  <a:lnTo>
                    <a:pt x="757" y="633"/>
                  </a:lnTo>
                  <a:lnTo>
                    <a:pt x="757" y="633"/>
                  </a:lnTo>
                  <a:lnTo>
                    <a:pt x="753" y="633"/>
                  </a:lnTo>
                  <a:lnTo>
                    <a:pt x="750" y="635"/>
                  </a:lnTo>
                  <a:lnTo>
                    <a:pt x="746" y="637"/>
                  </a:lnTo>
                  <a:lnTo>
                    <a:pt x="742" y="638"/>
                  </a:lnTo>
                  <a:lnTo>
                    <a:pt x="734" y="639"/>
                  </a:lnTo>
                  <a:lnTo>
                    <a:pt x="734" y="639"/>
                  </a:lnTo>
                  <a:lnTo>
                    <a:pt x="735" y="633"/>
                  </a:lnTo>
                  <a:lnTo>
                    <a:pt x="736" y="630"/>
                  </a:lnTo>
                  <a:lnTo>
                    <a:pt x="736" y="627"/>
                  </a:lnTo>
                  <a:lnTo>
                    <a:pt x="736" y="627"/>
                  </a:lnTo>
                  <a:lnTo>
                    <a:pt x="736" y="624"/>
                  </a:lnTo>
                  <a:lnTo>
                    <a:pt x="734" y="622"/>
                  </a:lnTo>
                  <a:lnTo>
                    <a:pt x="729" y="618"/>
                  </a:lnTo>
                  <a:lnTo>
                    <a:pt x="724" y="616"/>
                  </a:lnTo>
                  <a:lnTo>
                    <a:pt x="721" y="613"/>
                  </a:lnTo>
                  <a:lnTo>
                    <a:pt x="720" y="609"/>
                  </a:lnTo>
                  <a:lnTo>
                    <a:pt x="714" y="612"/>
                  </a:lnTo>
                  <a:lnTo>
                    <a:pt x="714" y="612"/>
                  </a:lnTo>
                  <a:lnTo>
                    <a:pt x="710" y="607"/>
                  </a:lnTo>
                  <a:lnTo>
                    <a:pt x="706" y="603"/>
                  </a:lnTo>
                  <a:lnTo>
                    <a:pt x="703" y="599"/>
                  </a:lnTo>
                  <a:lnTo>
                    <a:pt x="702" y="593"/>
                  </a:lnTo>
                  <a:lnTo>
                    <a:pt x="702" y="593"/>
                  </a:lnTo>
                  <a:lnTo>
                    <a:pt x="703" y="591"/>
                  </a:lnTo>
                  <a:lnTo>
                    <a:pt x="703" y="588"/>
                  </a:lnTo>
                  <a:lnTo>
                    <a:pt x="704" y="586"/>
                  </a:lnTo>
                  <a:lnTo>
                    <a:pt x="705" y="583"/>
                  </a:lnTo>
                  <a:lnTo>
                    <a:pt x="705" y="583"/>
                  </a:lnTo>
                  <a:lnTo>
                    <a:pt x="704" y="581"/>
                  </a:lnTo>
                  <a:lnTo>
                    <a:pt x="703" y="578"/>
                  </a:lnTo>
                  <a:lnTo>
                    <a:pt x="700" y="577"/>
                  </a:lnTo>
                  <a:lnTo>
                    <a:pt x="699" y="575"/>
                  </a:lnTo>
                  <a:lnTo>
                    <a:pt x="699" y="575"/>
                  </a:lnTo>
                  <a:lnTo>
                    <a:pt x="695" y="569"/>
                  </a:lnTo>
                  <a:lnTo>
                    <a:pt x="692" y="562"/>
                  </a:lnTo>
                  <a:lnTo>
                    <a:pt x="689" y="560"/>
                  </a:lnTo>
                  <a:lnTo>
                    <a:pt x="687" y="559"/>
                  </a:lnTo>
                  <a:lnTo>
                    <a:pt x="683" y="559"/>
                  </a:lnTo>
                  <a:lnTo>
                    <a:pt x="681" y="559"/>
                  </a:lnTo>
                  <a:lnTo>
                    <a:pt x="681" y="559"/>
                  </a:lnTo>
                  <a:lnTo>
                    <a:pt x="682" y="554"/>
                  </a:lnTo>
                  <a:lnTo>
                    <a:pt x="683" y="551"/>
                  </a:lnTo>
                  <a:lnTo>
                    <a:pt x="689" y="545"/>
                  </a:lnTo>
                  <a:lnTo>
                    <a:pt x="695" y="540"/>
                  </a:lnTo>
                  <a:lnTo>
                    <a:pt x="698" y="536"/>
                  </a:lnTo>
                  <a:lnTo>
                    <a:pt x="700" y="533"/>
                  </a:lnTo>
                  <a:lnTo>
                    <a:pt x="694" y="533"/>
                  </a:lnTo>
                  <a:lnTo>
                    <a:pt x="694" y="533"/>
                  </a:lnTo>
                  <a:lnTo>
                    <a:pt x="690" y="539"/>
                  </a:lnTo>
                  <a:lnTo>
                    <a:pt x="687" y="544"/>
                  </a:lnTo>
                  <a:lnTo>
                    <a:pt x="682" y="548"/>
                  </a:lnTo>
                  <a:lnTo>
                    <a:pt x="678" y="549"/>
                  </a:lnTo>
                  <a:lnTo>
                    <a:pt x="676" y="549"/>
                  </a:lnTo>
                  <a:lnTo>
                    <a:pt x="676" y="549"/>
                  </a:lnTo>
                  <a:lnTo>
                    <a:pt x="673" y="548"/>
                  </a:lnTo>
                  <a:lnTo>
                    <a:pt x="671" y="546"/>
                  </a:lnTo>
                  <a:lnTo>
                    <a:pt x="671" y="546"/>
                  </a:lnTo>
                  <a:lnTo>
                    <a:pt x="672" y="539"/>
                  </a:lnTo>
                  <a:lnTo>
                    <a:pt x="672" y="539"/>
                  </a:lnTo>
                  <a:lnTo>
                    <a:pt x="671" y="536"/>
                  </a:lnTo>
                  <a:lnTo>
                    <a:pt x="671" y="533"/>
                  </a:lnTo>
                  <a:lnTo>
                    <a:pt x="671" y="533"/>
                  </a:lnTo>
                  <a:lnTo>
                    <a:pt x="671" y="529"/>
                  </a:lnTo>
                  <a:lnTo>
                    <a:pt x="672" y="525"/>
                  </a:lnTo>
                  <a:lnTo>
                    <a:pt x="672" y="525"/>
                  </a:lnTo>
                  <a:lnTo>
                    <a:pt x="672" y="520"/>
                  </a:lnTo>
                  <a:lnTo>
                    <a:pt x="669" y="515"/>
                  </a:lnTo>
                  <a:lnTo>
                    <a:pt x="663" y="507"/>
                  </a:lnTo>
                  <a:lnTo>
                    <a:pt x="663" y="507"/>
                  </a:lnTo>
                  <a:lnTo>
                    <a:pt x="668" y="503"/>
                  </a:lnTo>
                  <a:lnTo>
                    <a:pt x="672" y="498"/>
                  </a:lnTo>
                  <a:lnTo>
                    <a:pt x="674" y="492"/>
                  </a:lnTo>
                  <a:lnTo>
                    <a:pt x="676" y="486"/>
                  </a:lnTo>
                  <a:lnTo>
                    <a:pt x="676" y="486"/>
                  </a:lnTo>
                  <a:lnTo>
                    <a:pt x="673" y="481"/>
                  </a:lnTo>
                  <a:lnTo>
                    <a:pt x="673" y="481"/>
                  </a:lnTo>
                  <a:lnTo>
                    <a:pt x="671" y="486"/>
                  </a:lnTo>
                  <a:lnTo>
                    <a:pt x="667" y="491"/>
                  </a:lnTo>
                  <a:lnTo>
                    <a:pt x="662" y="494"/>
                  </a:lnTo>
                  <a:lnTo>
                    <a:pt x="660" y="496"/>
                  </a:lnTo>
                  <a:lnTo>
                    <a:pt x="657" y="496"/>
                  </a:lnTo>
                  <a:lnTo>
                    <a:pt x="657" y="496"/>
                  </a:lnTo>
                  <a:lnTo>
                    <a:pt x="650" y="496"/>
                  </a:lnTo>
                  <a:lnTo>
                    <a:pt x="647" y="494"/>
                  </a:lnTo>
                  <a:lnTo>
                    <a:pt x="645" y="496"/>
                  </a:lnTo>
                  <a:lnTo>
                    <a:pt x="645" y="496"/>
                  </a:lnTo>
                  <a:lnTo>
                    <a:pt x="647" y="503"/>
                  </a:lnTo>
                  <a:lnTo>
                    <a:pt x="651" y="508"/>
                  </a:lnTo>
                  <a:lnTo>
                    <a:pt x="660" y="519"/>
                  </a:lnTo>
                  <a:lnTo>
                    <a:pt x="653" y="519"/>
                  </a:lnTo>
                  <a:lnTo>
                    <a:pt x="653" y="519"/>
                  </a:lnTo>
                  <a:lnTo>
                    <a:pt x="650" y="515"/>
                  </a:lnTo>
                  <a:lnTo>
                    <a:pt x="646" y="512"/>
                  </a:lnTo>
                  <a:lnTo>
                    <a:pt x="640" y="504"/>
                  </a:lnTo>
                  <a:lnTo>
                    <a:pt x="640" y="504"/>
                  </a:lnTo>
                  <a:lnTo>
                    <a:pt x="634" y="499"/>
                  </a:lnTo>
                  <a:lnTo>
                    <a:pt x="629" y="494"/>
                  </a:lnTo>
                  <a:lnTo>
                    <a:pt x="624" y="490"/>
                  </a:lnTo>
                  <a:lnTo>
                    <a:pt x="622" y="487"/>
                  </a:lnTo>
                  <a:lnTo>
                    <a:pt x="621" y="483"/>
                  </a:lnTo>
                  <a:lnTo>
                    <a:pt x="621" y="483"/>
                  </a:lnTo>
                  <a:lnTo>
                    <a:pt x="618" y="481"/>
                  </a:lnTo>
                  <a:lnTo>
                    <a:pt x="618" y="480"/>
                  </a:lnTo>
                  <a:lnTo>
                    <a:pt x="616" y="477"/>
                  </a:lnTo>
                  <a:lnTo>
                    <a:pt x="616" y="477"/>
                  </a:lnTo>
                  <a:lnTo>
                    <a:pt x="618" y="473"/>
                  </a:lnTo>
                  <a:lnTo>
                    <a:pt x="619" y="470"/>
                  </a:lnTo>
                  <a:lnTo>
                    <a:pt x="619" y="470"/>
                  </a:lnTo>
                  <a:lnTo>
                    <a:pt x="619" y="467"/>
                  </a:lnTo>
                  <a:lnTo>
                    <a:pt x="618" y="466"/>
                  </a:lnTo>
                  <a:lnTo>
                    <a:pt x="615" y="465"/>
                  </a:lnTo>
                  <a:lnTo>
                    <a:pt x="611" y="464"/>
                  </a:lnTo>
                  <a:lnTo>
                    <a:pt x="608" y="461"/>
                  </a:lnTo>
                  <a:lnTo>
                    <a:pt x="608" y="461"/>
                  </a:lnTo>
                  <a:lnTo>
                    <a:pt x="606" y="460"/>
                  </a:lnTo>
                  <a:lnTo>
                    <a:pt x="606" y="457"/>
                  </a:lnTo>
                  <a:lnTo>
                    <a:pt x="606" y="455"/>
                  </a:lnTo>
                  <a:lnTo>
                    <a:pt x="606" y="452"/>
                  </a:lnTo>
                  <a:lnTo>
                    <a:pt x="606" y="452"/>
                  </a:lnTo>
                  <a:lnTo>
                    <a:pt x="603" y="450"/>
                  </a:lnTo>
                  <a:lnTo>
                    <a:pt x="599" y="449"/>
                  </a:lnTo>
                  <a:lnTo>
                    <a:pt x="592" y="448"/>
                  </a:lnTo>
                  <a:lnTo>
                    <a:pt x="592" y="448"/>
                  </a:lnTo>
                  <a:lnTo>
                    <a:pt x="590" y="444"/>
                  </a:lnTo>
                  <a:lnTo>
                    <a:pt x="590" y="444"/>
                  </a:lnTo>
                  <a:lnTo>
                    <a:pt x="590" y="440"/>
                  </a:lnTo>
                  <a:lnTo>
                    <a:pt x="593" y="438"/>
                  </a:lnTo>
                  <a:lnTo>
                    <a:pt x="596" y="433"/>
                  </a:lnTo>
                  <a:lnTo>
                    <a:pt x="596" y="433"/>
                  </a:lnTo>
                  <a:lnTo>
                    <a:pt x="600" y="435"/>
                  </a:lnTo>
                  <a:lnTo>
                    <a:pt x="604" y="436"/>
                  </a:lnTo>
                  <a:lnTo>
                    <a:pt x="604" y="436"/>
                  </a:lnTo>
                  <a:lnTo>
                    <a:pt x="608" y="435"/>
                  </a:lnTo>
                  <a:lnTo>
                    <a:pt x="610" y="434"/>
                  </a:lnTo>
                  <a:lnTo>
                    <a:pt x="615" y="431"/>
                  </a:lnTo>
                  <a:lnTo>
                    <a:pt x="615" y="431"/>
                  </a:lnTo>
                  <a:lnTo>
                    <a:pt x="613" y="428"/>
                  </a:lnTo>
                  <a:lnTo>
                    <a:pt x="611" y="427"/>
                  </a:lnTo>
                  <a:lnTo>
                    <a:pt x="609" y="427"/>
                  </a:lnTo>
                  <a:lnTo>
                    <a:pt x="609" y="427"/>
                  </a:lnTo>
                  <a:lnTo>
                    <a:pt x="608" y="427"/>
                  </a:lnTo>
                  <a:lnTo>
                    <a:pt x="605" y="428"/>
                  </a:lnTo>
                  <a:lnTo>
                    <a:pt x="601" y="430"/>
                  </a:lnTo>
                  <a:lnTo>
                    <a:pt x="601" y="430"/>
                  </a:lnTo>
                  <a:lnTo>
                    <a:pt x="599" y="428"/>
                  </a:lnTo>
                  <a:lnTo>
                    <a:pt x="599" y="428"/>
                  </a:lnTo>
                  <a:lnTo>
                    <a:pt x="598" y="427"/>
                  </a:lnTo>
                  <a:lnTo>
                    <a:pt x="598" y="427"/>
                  </a:lnTo>
                  <a:lnTo>
                    <a:pt x="599" y="424"/>
                  </a:lnTo>
                  <a:lnTo>
                    <a:pt x="600" y="424"/>
                  </a:lnTo>
                  <a:lnTo>
                    <a:pt x="603" y="423"/>
                  </a:lnTo>
                  <a:lnTo>
                    <a:pt x="604" y="422"/>
                  </a:lnTo>
                  <a:lnTo>
                    <a:pt x="604" y="422"/>
                  </a:lnTo>
                  <a:lnTo>
                    <a:pt x="609" y="415"/>
                  </a:lnTo>
                  <a:lnTo>
                    <a:pt x="614" y="407"/>
                  </a:lnTo>
                  <a:lnTo>
                    <a:pt x="614" y="407"/>
                  </a:lnTo>
                  <a:lnTo>
                    <a:pt x="619" y="401"/>
                  </a:lnTo>
                  <a:lnTo>
                    <a:pt x="621" y="397"/>
                  </a:lnTo>
                  <a:lnTo>
                    <a:pt x="621" y="393"/>
                  </a:lnTo>
                  <a:lnTo>
                    <a:pt x="621" y="393"/>
                  </a:lnTo>
                  <a:lnTo>
                    <a:pt x="621" y="387"/>
                  </a:lnTo>
                  <a:lnTo>
                    <a:pt x="619" y="382"/>
                  </a:lnTo>
                  <a:lnTo>
                    <a:pt x="614" y="378"/>
                  </a:lnTo>
                  <a:lnTo>
                    <a:pt x="609" y="377"/>
                  </a:lnTo>
                  <a:lnTo>
                    <a:pt x="609" y="377"/>
                  </a:lnTo>
                  <a:lnTo>
                    <a:pt x="608" y="382"/>
                  </a:lnTo>
                  <a:lnTo>
                    <a:pt x="608" y="387"/>
                  </a:lnTo>
                  <a:lnTo>
                    <a:pt x="608" y="387"/>
                  </a:lnTo>
                  <a:lnTo>
                    <a:pt x="606" y="389"/>
                  </a:lnTo>
                  <a:lnTo>
                    <a:pt x="605" y="391"/>
                  </a:lnTo>
                  <a:lnTo>
                    <a:pt x="605" y="391"/>
                  </a:lnTo>
                  <a:lnTo>
                    <a:pt x="599" y="387"/>
                  </a:lnTo>
                  <a:lnTo>
                    <a:pt x="596" y="385"/>
                  </a:lnTo>
                  <a:lnTo>
                    <a:pt x="596" y="381"/>
                  </a:lnTo>
                  <a:lnTo>
                    <a:pt x="596" y="381"/>
                  </a:lnTo>
                  <a:lnTo>
                    <a:pt x="596" y="380"/>
                  </a:lnTo>
                  <a:lnTo>
                    <a:pt x="598" y="377"/>
                  </a:lnTo>
                  <a:lnTo>
                    <a:pt x="599" y="376"/>
                  </a:lnTo>
                  <a:lnTo>
                    <a:pt x="599" y="373"/>
                  </a:lnTo>
                  <a:lnTo>
                    <a:pt x="599" y="373"/>
                  </a:lnTo>
                  <a:lnTo>
                    <a:pt x="598" y="371"/>
                  </a:lnTo>
                  <a:lnTo>
                    <a:pt x="596" y="368"/>
                  </a:lnTo>
                  <a:lnTo>
                    <a:pt x="590" y="366"/>
                  </a:lnTo>
                  <a:lnTo>
                    <a:pt x="582" y="366"/>
                  </a:lnTo>
                  <a:lnTo>
                    <a:pt x="582" y="381"/>
                  </a:lnTo>
                  <a:lnTo>
                    <a:pt x="582" y="381"/>
                  </a:lnTo>
                  <a:lnTo>
                    <a:pt x="584" y="381"/>
                  </a:lnTo>
                  <a:lnTo>
                    <a:pt x="584" y="383"/>
                  </a:lnTo>
                  <a:lnTo>
                    <a:pt x="585" y="385"/>
                  </a:lnTo>
                  <a:lnTo>
                    <a:pt x="587" y="386"/>
                  </a:lnTo>
                  <a:lnTo>
                    <a:pt x="587" y="386"/>
                  </a:lnTo>
                  <a:lnTo>
                    <a:pt x="589" y="386"/>
                  </a:lnTo>
                  <a:lnTo>
                    <a:pt x="592" y="387"/>
                  </a:lnTo>
                  <a:lnTo>
                    <a:pt x="596" y="391"/>
                  </a:lnTo>
                  <a:lnTo>
                    <a:pt x="598" y="397"/>
                  </a:lnTo>
                  <a:lnTo>
                    <a:pt x="599" y="403"/>
                  </a:lnTo>
                  <a:lnTo>
                    <a:pt x="599" y="403"/>
                  </a:lnTo>
                  <a:lnTo>
                    <a:pt x="599" y="406"/>
                  </a:lnTo>
                  <a:lnTo>
                    <a:pt x="598" y="407"/>
                  </a:lnTo>
                  <a:lnTo>
                    <a:pt x="594" y="409"/>
                  </a:lnTo>
                  <a:lnTo>
                    <a:pt x="589" y="412"/>
                  </a:lnTo>
                  <a:lnTo>
                    <a:pt x="585" y="414"/>
                  </a:lnTo>
                  <a:lnTo>
                    <a:pt x="585" y="414"/>
                  </a:lnTo>
                  <a:lnTo>
                    <a:pt x="583" y="408"/>
                  </a:lnTo>
                  <a:lnTo>
                    <a:pt x="583" y="403"/>
                  </a:lnTo>
                  <a:lnTo>
                    <a:pt x="580" y="397"/>
                  </a:lnTo>
                  <a:lnTo>
                    <a:pt x="579" y="396"/>
                  </a:lnTo>
                  <a:lnTo>
                    <a:pt x="577" y="393"/>
                  </a:lnTo>
                  <a:lnTo>
                    <a:pt x="577" y="393"/>
                  </a:lnTo>
                  <a:lnTo>
                    <a:pt x="569" y="391"/>
                  </a:lnTo>
                  <a:lnTo>
                    <a:pt x="567" y="388"/>
                  </a:lnTo>
                  <a:lnTo>
                    <a:pt x="566" y="386"/>
                  </a:lnTo>
                  <a:lnTo>
                    <a:pt x="566" y="386"/>
                  </a:lnTo>
                  <a:lnTo>
                    <a:pt x="566" y="380"/>
                  </a:lnTo>
                  <a:lnTo>
                    <a:pt x="567" y="375"/>
                  </a:lnTo>
                  <a:lnTo>
                    <a:pt x="568" y="370"/>
                  </a:lnTo>
                  <a:lnTo>
                    <a:pt x="568" y="365"/>
                  </a:lnTo>
                  <a:lnTo>
                    <a:pt x="568" y="365"/>
                  </a:lnTo>
                  <a:lnTo>
                    <a:pt x="568" y="362"/>
                  </a:lnTo>
                  <a:lnTo>
                    <a:pt x="567" y="360"/>
                  </a:lnTo>
                  <a:lnTo>
                    <a:pt x="564" y="357"/>
                  </a:lnTo>
                  <a:lnTo>
                    <a:pt x="564" y="355"/>
                  </a:lnTo>
                  <a:lnTo>
                    <a:pt x="564" y="355"/>
                  </a:lnTo>
                  <a:lnTo>
                    <a:pt x="566" y="350"/>
                  </a:lnTo>
                  <a:lnTo>
                    <a:pt x="567" y="346"/>
                  </a:lnTo>
                  <a:lnTo>
                    <a:pt x="568" y="341"/>
                  </a:lnTo>
                  <a:lnTo>
                    <a:pt x="569" y="336"/>
                  </a:lnTo>
                  <a:lnTo>
                    <a:pt x="569" y="336"/>
                  </a:lnTo>
                  <a:lnTo>
                    <a:pt x="572" y="333"/>
                  </a:lnTo>
                  <a:lnTo>
                    <a:pt x="573" y="329"/>
                  </a:lnTo>
                  <a:lnTo>
                    <a:pt x="575" y="326"/>
                  </a:lnTo>
                  <a:lnTo>
                    <a:pt x="577" y="323"/>
                  </a:lnTo>
                  <a:lnTo>
                    <a:pt x="577" y="323"/>
                  </a:lnTo>
                  <a:lnTo>
                    <a:pt x="575" y="320"/>
                  </a:lnTo>
                  <a:lnTo>
                    <a:pt x="574" y="318"/>
                  </a:lnTo>
                  <a:lnTo>
                    <a:pt x="573" y="315"/>
                  </a:lnTo>
                  <a:lnTo>
                    <a:pt x="572" y="313"/>
                  </a:lnTo>
                  <a:lnTo>
                    <a:pt x="572" y="313"/>
                  </a:lnTo>
                  <a:lnTo>
                    <a:pt x="573" y="310"/>
                  </a:lnTo>
                  <a:lnTo>
                    <a:pt x="574" y="309"/>
                  </a:lnTo>
                  <a:lnTo>
                    <a:pt x="577" y="307"/>
                  </a:lnTo>
                  <a:lnTo>
                    <a:pt x="577" y="304"/>
                  </a:lnTo>
                  <a:lnTo>
                    <a:pt x="577" y="304"/>
                  </a:lnTo>
                  <a:lnTo>
                    <a:pt x="577" y="300"/>
                  </a:lnTo>
                  <a:lnTo>
                    <a:pt x="575" y="297"/>
                  </a:lnTo>
                  <a:lnTo>
                    <a:pt x="575" y="297"/>
                  </a:lnTo>
                  <a:lnTo>
                    <a:pt x="575" y="294"/>
                  </a:lnTo>
                  <a:lnTo>
                    <a:pt x="577" y="292"/>
                  </a:lnTo>
                  <a:lnTo>
                    <a:pt x="578" y="287"/>
                  </a:lnTo>
                  <a:lnTo>
                    <a:pt x="578" y="287"/>
                  </a:lnTo>
                  <a:lnTo>
                    <a:pt x="572" y="288"/>
                  </a:lnTo>
                  <a:lnTo>
                    <a:pt x="572" y="288"/>
                  </a:lnTo>
                  <a:lnTo>
                    <a:pt x="568" y="287"/>
                  </a:lnTo>
                  <a:lnTo>
                    <a:pt x="564" y="286"/>
                  </a:lnTo>
                  <a:lnTo>
                    <a:pt x="564" y="286"/>
                  </a:lnTo>
                  <a:lnTo>
                    <a:pt x="571" y="273"/>
                  </a:lnTo>
                  <a:lnTo>
                    <a:pt x="573" y="267"/>
                  </a:lnTo>
                  <a:lnTo>
                    <a:pt x="573" y="261"/>
                  </a:lnTo>
                  <a:lnTo>
                    <a:pt x="573" y="261"/>
                  </a:lnTo>
                  <a:lnTo>
                    <a:pt x="573" y="254"/>
                  </a:lnTo>
                  <a:lnTo>
                    <a:pt x="572" y="246"/>
                  </a:lnTo>
                  <a:lnTo>
                    <a:pt x="569" y="240"/>
                  </a:lnTo>
                  <a:lnTo>
                    <a:pt x="566" y="234"/>
                  </a:lnTo>
                  <a:lnTo>
                    <a:pt x="562" y="229"/>
                  </a:lnTo>
                  <a:lnTo>
                    <a:pt x="556" y="225"/>
                  </a:lnTo>
                  <a:lnTo>
                    <a:pt x="551" y="223"/>
                  </a:lnTo>
                  <a:lnTo>
                    <a:pt x="543" y="221"/>
                  </a:lnTo>
                  <a:lnTo>
                    <a:pt x="543" y="221"/>
                  </a:lnTo>
                  <a:lnTo>
                    <a:pt x="540" y="223"/>
                  </a:lnTo>
                  <a:lnTo>
                    <a:pt x="537" y="224"/>
                  </a:lnTo>
                  <a:lnTo>
                    <a:pt x="533" y="225"/>
                  </a:lnTo>
                  <a:lnTo>
                    <a:pt x="530" y="226"/>
                  </a:lnTo>
                  <a:lnTo>
                    <a:pt x="530" y="226"/>
                  </a:lnTo>
                  <a:lnTo>
                    <a:pt x="526" y="225"/>
                  </a:lnTo>
                  <a:lnTo>
                    <a:pt x="522" y="221"/>
                  </a:lnTo>
                  <a:lnTo>
                    <a:pt x="521" y="218"/>
                  </a:lnTo>
                  <a:lnTo>
                    <a:pt x="519" y="213"/>
                  </a:lnTo>
                  <a:lnTo>
                    <a:pt x="519" y="213"/>
                  </a:lnTo>
                  <a:lnTo>
                    <a:pt x="512" y="203"/>
                  </a:lnTo>
                  <a:lnTo>
                    <a:pt x="509" y="198"/>
                  </a:lnTo>
                  <a:lnTo>
                    <a:pt x="506" y="193"/>
                  </a:lnTo>
                  <a:lnTo>
                    <a:pt x="506" y="193"/>
                  </a:lnTo>
                  <a:lnTo>
                    <a:pt x="504" y="194"/>
                  </a:lnTo>
                  <a:lnTo>
                    <a:pt x="501" y="195"/>
                  </a:lnTo>
                  <a:lnTo>
                    <a:pt x="501" y="195"/>
                  </a:lnTo>
                  <a:lnTo>
                    <a:pt x="498" y="194"/>
                  </a:lnTo>
                  <a:lnTo>
                    <a:pt x="495" y="193"/>
                  </a:lnTo>
                  <a:lnTo>
                    <a:pt x="491" y="187"/>
                  </a:lnTo>
                  <a:lnTo>
                    <a:pt x="491" y="187"/>
                  </a:lnTo>
                  <a:lnTo>
                    <a:pt x="489" y="186"/>
                  </a:lnTo>
                  <a:lnTo>
                    <a:pt x="487" y="186"/>
                  </a:lnTo>
                  <a:lnTo>
                    <a:pt x="484" y="184"/>
                  </a:lnTo>
                  <a:lnTo>
                    <a:pt x="483" y="183"/>
                  </a:lnTo>
                  <a:lnTo>
                    <a:pt x="483" y="183"/>
                  </a:lnTo>
                  <a:lnTo>
                    <a:pt x="480" y="179"/>
                  </a:lnTo>
                  <a:lnTo>
                    <a:pt x="480" y="176"/>
                  </a:lnTo>
                  <a:lnTo>
                    <a:pt x="479" y="168"/>
                  </a:lnTo>
                  <a:lnTo>
                    <a:pt x="479" y="166"/>
                  </a:lnTo>
                  <a:lnTo>
                    <a:pt x="478" y="162"/>
                  </a:lnTo>
                  <a:lnTo>
                    <a:pt x="477" y="161"/>
                  </a:lnTo>
                  <a:lnTo>
                    <a:pt x="473" y="160"/>
                  </a:lnTo>
                  <a:lnTo>
                    <a:pt x="473" y="160"/>
                  </a:lnTo>
                  <a:lnTo>
                    <a:pt x="470" y="160"/>
                  </a:lnTo>
                  <a:lnTo>
                    <a:pt x="468" y="158"/>
                  </a:lnTo>
                  <a:lnTo>
                    <a:pt x="464" y="153"/>
                  </a:lnTo>
                  <a:lnTo>
                    <a:pt x="462" y="147"/>
                  </a:lnTo>
                  <a:lnTo>
                    <a:pt x="458" y="140"/>
                  </a:lnTo>
                  <a:lnTo>
                    <a:pt x="458" y="140"/>
                  </a:lnTo>
                  <a:lnTo>
                    <a:pt x="457" y="139"/>
                  </a:lnTo>
                  <a:lnTo>
                    <a:pt x="454" y="137"/>
                  </a:lnTo>
                  <a:lnTo>
                    <a:pt x="449" y="135"/>
                  </a:lnTo>
                  <a:lnTo>
                    <a:pt x="445" y="134"/>
                  </a:lnTo>
                  <a:lnTo>
                    <a:pt x="442" y="132"/>
                  </a:lnTo>
                  <a:lnTo>
                    <a:pt x="441" y="130"/>
                  </a:lnTo>
                  <a:lnTo>
                    <a:pt x="441" y="130"/>
                  </a:lnTo>
                  <a:lnTo>
                    <a:pt x="440" y="129"/>
                  </a:lnTo>
                  <a:lnTo>
                    <a:pt x="440" y="126"/>
                  </a:lnTo>
                  <a:lnTo>
                    <a:pt x="441" y="121"/>
                  </a:lnTo>
                  <a:lnTo>
                    <a:pt x="441" y="121"/>
                  </a:lnTo>
                  <a:lnTo>
                    <a:pt x="436" y="120"/>
                  </a:lnTo>
                  <a:lnTo>
                    <a:pt x="436" y="120"/>
                  </a:lnTo>
                  <a:lnTo>
                    <a:pt x="435" y="121"/>
                  </a:lnTo>
                  <a:lnTo>
                    <a:pt x="433" y="123"/>
                  </a:lnTo>
                  <a:lnTo>
                    <a:pt x="433" y="126"/>
                  </a:lnTo>
                  <a:lnTo>
                    <a:pt x="433" y="126"/>
                  </a:lnTo>
                  <a:lnTo>
                    <a:pt x="430" y="125"/>
                  </a:lnTo>
                  <a:lnTo>
                    <a:pt x="426" y="124"/>
                  </a:lnTo>
                  <a:lnTo>
                    <a:pt x="421" y="119"/>
                  </a:lnTo>
                  <a:lnTo>
                    <a:pt x="415" y="114"/>
                  </a:lnTo>
                  <a:lnTo>
                    <a:pt x="412" y="113"/>
                  </a:lnTo>
                  <a:lnTo>
                    <a:pt x="409" y="113"/>
                  </a:lnTo>
                  <a:lnTo>
                    <a:pt x="409" y="113"/>
                  </a:lnTo>
                  <a:lnTo>
                    <a:pt x="405" y="114"/>
                  </a:lnTo>
                  <a:lnTo>
                    <a:pt x="402" y="115"/>
                  </a:lnTo>
                  <a:lnTo>
                    <a:pt x="399" y="118"/>
                  </a:lnTo>
                  <a:lnTo>
                    <a:pt x="396" y="119"/>
                  </a:lnTo>
                  <a:lnTo>
                    <a:pt x="396" y="119"/>
                  </a:lnTo>
                  <a:lnTo>
                    <a:pt x="393" y="118"/>
                  </a:lnTo>
                  <a:lnTo>
                    <a:pt x="390" y="115"/>
                  </a:lnTo>
                  <a:lnTo>
                    <a:pt x="388" y="113"/>
                  </a:lnTo>
                  <a:lnTo>
                    <a:pt x="384" y="111"/>
                  </a:lnTo>
                  <a:lnTo>
                    <a:pt x="384" y="111"/>
                  </a:lnTo>
                  <a:lnTo>
                    <a:pt x="384" y="116"/>
                  </a:lnTo>
                  <a:lnTo>
                    <a:pt x="383" y="120"/>
                  </a:lnTo>
                  <a:lnTo>
                    <a:pt x="377" y="126"/>
                  </a:lnTo>
                  <a:lnTo>
                    <a:pt x="370" y="132"/>
                  </a:lnTo>
                  <a:lnTo>
                    <a:pt x="368" y="136"/>
                  </a:lnTo>
                  <a:lnTo>
                    <a:pt x="365" y="140"/>
                  </a:lnTo>
                  <a:lnTo>
                    <a:pt x="365" y="140"/>
                  </a:lnTo>
                  <a:lnTo>
                    <a:pt x="370" y="142"/>
                  </a:lnTo>
                  <a:lnTo>
                    <a:pt x="374" y="144"/>
                  </a:lnTo>
                  <a:lnTo>
                    <a:pt x="384" y="147"/>
                  </a:lnTo>
                  <a:lnTo>
                    <a:pt x="384" y="147"/>
                  </a:lnTo>
                  <a:lnTo>
                    <a:pt x="370" y="150"/>
                  </a:lnTo>
                  <a:lnTo>
                    <a:pt x="359" y="152"/>
                  </a:lnTo>
                  <a:lnTo>
                    <a:pt x="354" y="155"/>
                  </a:lnTo>
                  <a:lnTo>
                    <a:pt x="349" y="158"/>
                  </a:lnTo>
                  <a:lnTo>
                    <a:pt x="346" y="162"/>
                  </a:lnTo>
                  <a:lnTo>
                    <a:pt x="342" y="167"/>
                  </a:lnTo>
                  <a:lnTo>
                    <a:pt x="342" y="167"/>
                  </a:lnTo>
                  <a:lnTo>
                    <a:pt x="337" y="171"/>
                  </a:lnTo>
                  <a:lnTo>
                    <a:pt x="332" y="173"/>
                  </a:lnTo>
                  <a:lnTo>
                    <a:pt x="327" y="176"/>
                  </a:lnTo>
                  <a:lnTo>
                    <a:pt x="325" y="176"/>
                  </a:lnTo>
                  <a:lnTo>
                    <a:pt x="322" y="174"/>
                  </a:lnTo>
                  <a:lnTo>
                    <a:pt x="322" y="174"/>
                  </a:lnTo>
                  <a:lnTo>
                    <a:pt x="323" y="172"/>
                  </a:lnTo>
                  <a:lnTo>
                    <a:pt x="325" y="170"/>
                  </a:lnTo>
                  <a:lnTo>
                    <a:pt x="325" y="170"/>
                  </a:lnTo>
                  <a:lnTo>
                    <a:pt x="325" y="166"/>
                  </a:lnTo>
                  <a:lnTo>
                    <a:pt x="323" y="165"/>
                  </a:lnTo>
                  <a:lnTo>
                    <a:pt x="322" y="160"/>
                  </a:lnTo>
                  <a:lnTo>
                    <a:pt x="322" y="160"/>
                  </a:lnTo>
                  <a:lnTo>
                    <a:pt x="320" y="161"/>
                  </a:lnTo>
                  <a:lnTo>
                    <a:pt x="317" y="163"/>
                  </a:lnTo>
                  <a:lnTo>
                    <a:pt x="315" y="166"/>
                  </a:lnTo>
                  <a:lnTo>
                    <a:pt x="312" y="167"/>
                  </a:lnTo>
                  <a:lnTo>
                    <a:pt x="312" y="167"/>
                  </a:lnTo>
                  <a:lnTo>
                    <a:pt x="309" y="167"/>
                  </a:lnTo>
                  <a:lnTo>
                    <a:pt x="306" y="166"/>
                  </a:lnTo>
                  <a:lnTo>
                    <a:pt x="300" y="163"/>
                  </a:lnTo>
                  <a:lnTo>
                    <a:pt x="295" y="161"/>
                  </a:lnTo>
                  <a:lnTo>
                    <a:pt x="291" y="161"/>
                  </a:lnTo>
                  <a:lnTo>
                    <a:pt x="289" y="161"/>
                  </a:lnTo>
                  <a:lnTo>
                    <a:pt x="289" y="161"/>
                  </a:lnTo>
                  <a:lnTo>
                    <a:pt x="291" y="165"/>
                  </a:lnTo>
                  <a:lnTo>
                    <a:pt x="295" y="167"/>
                  </a:lnTo>
                  <a:lnTo>
                    <a:pt x="302" y="170"/>
                  </a:lnTo>
                  <a:lnTo>
                    <a:pt x="309" y="173"/>
                  </a:lnTo>
                  <a:lnTo>
                    <a:pt x="311" y="176"/>
                  </a:lnTo>
                  <a:lnTo>
                    <a:pt x="312" y="179"/>
                  </a:lnTo>
                  <a:lnTo>
                    <a:pt x="312" y="179"/>
                  </a:lnTo>
                  <a:lnTo>
                    <a:pt x="306" y="179"/>
                  </a:lnTo>
                  <a:lnTo>
                    <a:pt x="302" y="177"/>
                  </a:lnTo>
                  <a:lnTo>
                    <a:pt x="297" y="176"/>
                  </a:lnTo>
                  <a:lnTo>
                    <a:pt x="291" y="174"/>
                  </a:lnTo>
                  <a:lnTo>
                    <a:pt x="291" y="174"/>
                  </a:lnTo>
                  <a:lnTo>
                    <a:pt x="286" y="176"/>
                  </a:lnTo>
                  <a:lnTo>
                    <a:pt x="281" y="177"/>
                  </a:lnTo>
                  <a:lnTo>
                    <a:pt x="278" y="179"/>
                  </a:lnTo>
                  <a:lnTo>
                    <a:pt x="274" y="184"/>
                  </a:lnTo>
                  <a:lnTo>
                    <a:pt x="270" y="184"/>
                  </a:lnTo>
                  <a:lnTo>
                    <a:pt x="270" y="184"/>
                  </a:lnTo>
                  <a:lnTo>
                    <a:pt x="274" y="181"/>
                  </a:lnTo>
                  <a:lnTo>
                    <a:pt x="275" y="178"/>
                  </a:lnTo>
                  <a:lnTo>
                    <a:pt x="275" y="177"/>
                  </a:lnTo>
                  <a:lnTo>
                    <a:pt x="275" y="177"/>
                  </a:lnTo>
                  <a:lnTo>
                    <a:pt x="276" y="170"/>
                  </a:lnTo>
                  <a:lnTo>
                    <a:pt x="275" y="166"/>
                  </a:lnTo>
                  <a:lnTo>
                    <a:pt x="274" y="163"/>
                  </a:lnTo>
                  <a:lnTo>
                    <a:pt x="274" y="163"/>
                  </a:lnTo>
                  <a:lnTo>
                    <a:pt x="273" y="161"/>
                  </a:lnTo>
                  <a:lnTo>
                    <a:pt x="269" y="160"/>
                  </a:lnTo>
                  <a:lnTo>
                    <a:pt x="267" y="158"/>
                  </a:lnTo>
                  <a:lnTo>
                    <a:pt x="263" y="157"/>
                  </a:lnTo>
                  <a:lnTo>
                    <a:pt x="263" y="157"/>
                  </a:lnTo>
                  <a:lnTo>
                    <a:pt x="262" y="155"/>
                  </a:lnTo>
                  <a:lnTo>
                    <a:pt x="260" y="152"/>
                  </a:lnTo>
                  <a:lnTo>
                    <a:pt x="259" y="150"/>
                  </a:lnTo>
                  <a:lnTo>
                    <a:pt x="258" y="149"/>
                  </a:lnTo>
                  <a:lnTo>
                    <a:pt x="258" y="149"/>
                  </a:lnTo>
                  <a:lnTo>
                    <a:pt x="252" y="145"/>
                  </a:lnTo>
                  <a:lnTo>
                    <a:pt x="246" y="144"/>
                  </a:lnTo>
                  <a:lnTo>
                    <a:pt x="239" y="142"/>
                  </a:lnTo>
                  <a:lnTo>
                    <a:pt x="236" y="141"/>
                  </a:lnTo>
                  <a:lnTo>
                    <a:pt x="233" y="139"/>
                  </a:lnTo>
                  <a:lnTo>
                    <a:pt x="233" y="139"/>
                  </a:lnTo>
                  <a:lnTo>
                    <a:pt x="241" y="137"/>
                  </a:lnTo>
                  <a:lnTo>
                    <a:pt x="247" y="137"/>
                  </a:lnTo>
                  <a:lnTo>
                    <a:pt x="260" y="139"/>
                  </a:lnTo>
                  <a:lnTo>
                    <a:pt x="260" y="139"/>
                  </a:lnTo>
                  <a:lnTo>
                    <a:pt x="260" y="134"/>
                  </a:lnTo>
                  <a:lnTo>
                    <a:pt x="260" y="134"/>
                  </a:lnTo>
                  <a:lnTo>
                    <a:pt x="257" y="132"/>
                  </a:lnTo>
                  <a:lnTo>
                    <a:pt x="251" y="132"/>
                  </a:lnTo>
                  <a:lnTo>
                    <a:pt x="251" y="127"/>
                  </a:lnTo>
                  <a:lnTo>
                    <a:pt x="251" y="127"/>
                  </a:lnTo>
                  <a:lnTo>
                    <a:pt x="239" y="127"/>
                  </a:lnTo>
                  <a:lnTo>
                    <a:pt x="239" y="127"/>
                  </a:lnTo>
                  <a:lnTo>
                    <a:pt x="232" y="126"/>
                  </a:lnTo>
                  <a:lnTo>
                    <a:pt x="226" y="124"/>
                  </a:lnTo>
                  <a:lnTo>
                    <a:pt x="226" y="124"/>
                  </a:lnTo>
                  <a:lnTo>
                    <a:pt x="230" y="119"/>
                  </a:lnTo>
                  <a:lnTo>
                    <a:pt x="231" y="116"/>
                  </a:lnTo>
                  <a:lnTo>
                    <a:pt x="231" y="114"/>
                  </a:lnTo>
                  <a:lnTo>
                    <a:pt x="231" y="114"/>
                  </a:lnTo>
                  <a:lnTo>
                    <a:pt x="230" y="111"/>
                  </a:lnTo>
                  <a:lnTo>
                    <a:pt x="228" y="110"/>
                  </a:lnTo>
                  <a:lnTo>
                    <a:pt x="228" y="110"/>
                  </a:lnTo>
                  <a:lnTo>
                    <a:pt x="225" y="114"/>
                  </a:lnTo>
                  <a:lnTo>
                    <a:pt x="223" y="115"/>
                  </a:lnTo>
                  <a:lnTo>
                    <a:pt x="221" y="115"/>
                  </a:lnTo>
                  <a:lnTo>
                    <a:pt x="221" y="115"/>
                  </a:lnTo>
                  <a:lnTo>
                    <a:pt x="217" y="115"/>
                  </a:lnTo>
                  <a:lnTo>
                    <a:pt x="215" y="113"/>
                  </a:lnTo>
                  <a:lnTo>
                    <a:pt x="212" y="111"/>
                  </a:lnTo>
                  <a:lnTo>
                    <a:pt x="209" y="110"/>
                  </a:lnTo>
                  <a:lnTo>
                    <a:pt x="209" y="110"/>
                  </a:lnTo>
                  <a:lnTo>
                    <a:pt x="205" y="111"/>
                  </a:lnTo>
                  <a:lnTo>
                    <a:pt x="202" y="114"/>
                  </a:lnTo>
                  <a:lnTo>
                    <a:pt x="202" y="114"/>
                  </a:lnTo>
                  <a:lnTo>
                    <a:pt x="211" y="123"/>
                  </a:lnTo>
                  <a:lnTo>
                    <a:pt x="215" y="127"/>
                  </a:lnTo>
                  <a:lnTo>
                    <a:pt x="217" y="132"/>
                  </a:lnTo>
                  <a:lnTo>
                    <a:pt x="217" y="132"/>
                  </a:lnTo>
                  <a:lnTo>
                    <a:pt x="215" y="132"/>
                  </a:lnTo>
                  <a:lnTo>
                    <a:pt x="211" y="131"/>
                  </a:lnTo>
                  <a:lnTo>
                    <a:pt x="206" y="129"/>
                  </a:lnTo>
                  <a:lnTo>
                    <a:pt x="196" y="120"/>
                  </a:lnTo>
                  <a:lnTo>
                    <a:pt x="196" y="120"/>
                  </a:lnTo>
                  <a:lnTo>
                    <a:pt x="194" y="118"/>
                  </a:lnTo>
                  <a:lnTo>
                    <a:pt x="190" y="116"/>
                  </a:lnTo>
                  <a:lnTo>
                    <a:pt x="186" y="115"/>
                  </a:lnTo>
                  <a:lnTo>
                    <a:pt x="183" y="113"/>
                  </a:lnTo>
                  <a:lnTo>
                    <a:pt x="183" y="113"/>
                  </a:lnTo>
                  <a:lnTo>
                    <a:pt x="168" y="113"/>
                  </a:lnTo>
                  <a:lnTo>
                    <a:pt x="168" y="113"/>
                  </a:lnTo>
                  <a:lnTo>
                    <a:pt x="162" y="111"/>
                  </a:lnTo>
                  <a:lnTo>
                    <a:pt x="158" y="109"/>
                  </a:lnTo>
                  <a:lnTo>
                    <a:pt x="153" y="106"/>
                  </a:lnTo>
                  <a:lnTo>
                    <a:pt x="148" y="105"/>
                  </a:lnTo>
                  <a:lnTo>
                    <a:pt x="148" y="105"/>
                  </a:lnTo>
                  <a:lnTo>
                    <a:pt x="139" y="106"/>
                  </a:lnTo>
                  <a:lnTo>
                    <a:pt x="137" y="106"/>
                  </a:lnTo>
                  <a:lnTo>
                    <a:pt x="132" y="105"/>
                  </a:lnTo>
                  <a:lnTo>
                    <a:pt x="132" y="105"/>
                  </a:lnTo>
                  <a:lnTo>
                    <a:pt x="137" y="104"/>
                  </a:lnTo>
                  <a:lnTo>
                    <a:pt x="142" y="102"/>
                  </a:lnTo>
                  <a:lnTo>
                    <a:pt x="145" y="100"/>
                  </a:lnTo>
                  <a:lnTo>
                    <a:pt x="150" y="99"/>
                  </a:lnTo>
                  <a:lnTo>
                    <a:pt x="150" y="99"/>
                  </a:lnTo>
                  <a:lnTo>
                    <a:pt x="154" y="100"/>
                  </a:lnTo>
                  <a:lnTo>
                    <a:pt x="159" y="100"/>
                  </a:lnTo>
                  <a:lnTo>
                    <a:pt x="159" y="100"/>
                  </a:lnTo>
                  <a:lnTo>
                    <a:pt x="162" y="100"/>
                  </a:lnTo>
                  <a:lnTo>
                    <a:pt x="165" y="99"/>
                  </a:lnTo>
                  <a:lnTo>
                    <a:pt x="165" y="99"/>
                  </a:lnTo>
                  <a:lnTo>
                    <a:pt x="166" y="99"/>
                  </a:lnTo>
                  <a:lnTo>
                    <a:pt x="168" y="100"/>
                  </a:lnTo>
                  <a:lnTo>
                    <a:pt x="170" y="102"/>
                  </a:lnTo>
                  <a:lnTo>
                    <a:pt x="171" y="102"/>
                  </a:lnTo>
                  <a:lnTo>
                    <a:pt x="171" y="102"/>
                  </a:lnTo>
                  <a:lnTo>
                    <a:pt x="176" y="100"/>
                  </a:lnTo>
                  <a:lnTo>
                    <a:pt x="179" y="98"/>
                  </a:lnTo>
                  <a:lnTo>
                    <a:pt x="181" y="94"/>
                  </a:lnTo>
                  <a:lnTo>
                    <a:pt x="184" y="89"/>
                  </a:lnTo>
                  <a:lnTo>
                    <a:pt x="184" y="89"/>
                  </a:lnTo>
                  <a:lnTo>
                    <a:pt x="180" y="85"/>
                  </a:lnTo>
                  <a:lnTo>
                    <a:pt x="180" y="85"/>
                  </a:lnTo>
                  <a:lnTo>
                    <a:pt x="174" y="88"/>
                  </a:lnTo>
                  <a:lnTo>
                    <a:pt x="168" y="89"/>
                  </a:lnTo>
                  <a:lnTo>
                    <a:pt x="168" y="89"/>
                  </a:lnTo>
                  <a:lnTo>
                    <a:pt x="165" y="88"/>
                  </a:lnTo>
                  <a:lnTo>
                    <a:pt x="164" y="87"/>
                  </a:lnTo>
                  <a:lnTo>
                    <a:pt x="162" y="85"/>
                  </a:lnTo>
                  <a:lnTo>
                    <a:pt x="159" y="85"/>
                  </a:lnTo>
                  <a:lnTo>
                    <a:pt x="159" y="85"/>
                  </a:lnTo>
                  <a:lnTo>
                    <a:pt x="155" y="85"/>
                  </a:lnTo>
                  <a:lnTo>
                    <a:pt x="152" y="88"/>
                  </a:lnTo>
                  <a:lnTo>
                    <a:pt x="148" y="90"/>
                  </a:lnTo>
                  <a:lnTo>
                    <a:pt x="144" y="90"/>
                  </a:lnTo>
                  <a:lnTo>
                    <a:pt x="144" y="90"/>
                  </a:lnTo>
                  <a:lnTo>
                    <a:pt x="139" y="90"/>
                  </a:lnTo>
                  <a:lnTo>
                    <a:pt x="134" y="89"/>
                  </a:lnTo>
                  <a:lnTo>
                    <a:pt x="134" y="89"/>
                  </a:lnTo>
                  <a:lnTo>
                    <a:pt x="133" y="89"/>
                  </a:lnTo>
                  <a:lnTo>
                    <a:pt x="132" y="92"/>
                  </a:lnTo>
                  <a:lnTo>
                    <a:pt x="132" y="93"/>
                  </a:lnTo>
                  <a:lnTo>
                    <a:pt x="131" y="95"/>
                  </a:lnTo>
                  <a:lnTo>
                    <a:pt x="131" y="95"/>
                  </a:lnTo>
                  <a:lnTo>
                    <a:pt x="127" y="97"/>
                  </a:lnTo>
                  <a:lnTo>
                    <a:pt x="123" y="97"/>
                  </a:lnTo>
                  <a:lnTo>
                    <a:pt x="116" y="97"/>
                  </a:lnTo>
                  <a:lnTo>
                    <a:pt x="116" y="109"/>
                  </a:lnTo>
                  <a:lnTo>
                    <a:pt x="116" y="109"/>
                  </a:lnTo>
                  <a:lnTo>
                    <a:pt x="113" y="109"/>
                  </a:lnTo>
                  <a:lnTo>
                    <a:pt x="111" y="108"/>
                  </a:lnTo>
                  <a:lnTo>
                    <a:pt x="108" y="106"/>
                  </a:lnTo>
                  <a:lnTo>
                    <a:pt x="105" y="106"/>
                  </a:lnTo>
                  <a:lnTo>
                    <a:pt x="105" y="106"/>
                  </a:lnTo>
                  <a:lnTo>
                    <a:pt x="99" y="108"/>
                  </a:lnTo>
                  <a:lnTo>
                    <a:pt x="92" y="109"/>
                  </a:lnTo>
                  <a:lnTo>
                    <a:pt x="87" y="110"/>
                  </a:lnTo>
                  <a:lnTo>
                    <a:pt x="80" y="110"/>
                  </a:lnTo>
                  <a:lnTo>
                    <a:pt x="80" y="110"/>
                  </a:lnTo>
                  <a:lnTo>
                    <a:pt x="75" y="111"/>
                  </a:lnTo>
                  <a:lnTo>
                    <a:pt x="70" y="111"/>
                  </a:lnTo>
                  <a:lnTo>
                    <a:pt x="66" y="114"/>
                  </a:lnTo>
                  <a:lnTo>
                    <a:pt x="63" y="118"/>
                  </a:lnTo>
                  <a:lnTo>
                    <a:pt x="63" y="118"/>
                  </a:lnTo>
                  <a:lnTo>
                    <a:pt x="60" y="116"/>
                  </a:lnTo>
                  <a:lnTo>
                    <a:pt x="60" y="115"/>
                  </a:lnTo>
                  <a:lnTo>
                    <a:pt x="59" y="114"/>
                  </a:lnTo>
                  <a:lnTo>
                    <a:pt x="59" y="114"/>
                  </a:lnTo>
                  <a:lnTo>
                    <a:pt x="59" y="111"/>
                  </a:lnTo>
                  <a:lnTo>
                    <a:pt x="60" y="110"/>
                  </a:lnTo>
                  <a:lnTo>
                    <a:pt x="64" y="109"/>
                  </a:lnTo>
                  <a:lnTo>
                    <a:pt x="73" y="108"/>
                  </a:lnTo>
                  <a:lnTo>
                    <a:pt x="73" y="108"/>
                  </a:lnTo>
                  <a:lnTo>
                    <a:pt x="76" y="106"/>
                  </a:lnTo>
                  <a:lnTo>
                    <a:pt x="81" y="104"/>
                  </a:lnTo>
                  <a:lnTo>
                    <a:pt x="87" y="98"/>
                  </a:lnTo>
                  <a:lnTo>
                    <a:pt x="87" y="98"/>
                  </a:lnTo>
                  <a:lnTo>
                    <a:pt x="85" y="93"/>
                  </a:lnTo>
                  <a:lnTo>
                    <a:pt x="84" y="87"/>
                  </a:lnTo>
                  <a:lnTo>
                    <a:pt x="81" y="83"/>
                  </a:lnTo>
                  <a:lnTo>
                    <a:pt x="79" y="82"/>
                  </a:lnTo>
                  <a:lnTo>
                    <a:pt x="76" y="81"/>
                  </a:lnTo>
                  <a:lnTo>
                    <a:pt x="76" y="81"/>
                  </a:lnTo>
                  <a:lnTo>
                    <a:pt x="74" y="82"/>
                  </a:lnTo>
                  <a:lnTo>
                    <a:pt x="73" y="83"/>
                  </a:lnTo>
                  <a:lnTo>
                    <a:pt x="71" y="87"/>
                  </a:lnTo>
                  <a:lnTo>
                    <a:pt x="70" y="93"/>
                  </a:lnTo>
                  <a:lnTo>
                    <a:pt x="69" y="98"/>
                  </a:lnTo>
                  <a:lnTo>
                    <a:pt x="69" y="98"/>
                  </a:lnTo>
                  <a:lnTo>
                    <a:pt x="65" y="94"/>
                  </a:lnTo>
                  <a:lnTo>
                    <a:pt x="63" y="90"/>
                  </a:lnTo>
                  <a:lnTo>
                    <a:pt x="60" y="85"/>
                  </a:lnTo>
                  <a:lnTo>
                    <a:pt x="57" y="82"/>
                  </a:lnTo>
                  <a:lnTo>
                    <a:pt x="57" y="82"/>
                  </a:lnTo>
                  <a:lnTo>
                    <a:pt x="58" y="85"/>
                  </a:lnTo>
                  <a:lnTo>
                    <a:pt x="59" y="88"/>
                  </a:lnTo>
                  <a:lnTo>
                    <a:pt x="61" y="90"/>
                  </a:lnTo>
                  <a:lnTo>
                    <a:pt x="63" y="94"/>
                  </a:lnTo>
                  <a:lnTo>
                    <a:pt x="63" y="94"/>
                  </a:lnTo>
                  <a:lnTo>
                    <a:pt x="61" y="98"/>
                  </a:lnTo>
                  <a:lnTo>
                    <a:pt x="59" y="102"/>
                  </a:lnTo>
                  <a:lnTo>
                    <a:pt x="55" y="104"/>
                  </a:lnTo>
                  <a:lnTo>
                    <a:pt x="52" y="105"/>
                  </a:lnTo>
                  <a:lnTo>
                    <a:pt x="52" y="105"/>
                  </a:lnTo>
                  <a:lnTo>
                    <a:pt x="53" y="115"/>
                  </a:lnTo>
                  <a:lnTo>
                    <a:pt x="53" y="115"/>
                  </a:lnTo>
                  <a:lnTo>
                    <a:pt x="39" y="118"/>
                  </a:lnTo>
                  <a:lnTo>
                    <a:pt x="33" y="119"/>
                  </a:lnTo>
                  <a:lnTo>
                    <a:pt x="27" y="121"/>
                  </a:lnTo>
                  <a:lnTo>
                    <a:pt x="27" y="121"/>
                  </a:lnTo>
                  <a:lnTo>
                    <a:pt x="26" y="118"/>
                  </a:lnTo>
                  <a:lnTo>
                    <a:pt x="26" y="118"/>
                  </a:lnTo>
                  <a:lnTo>
                    <a:pt x="26" y="116"/>
                  </a:lnTo>
                  <a:lnTo>
                    <a:pt x="27" y="115"/>
                  </a:lnTo>
                  <a:lnTo>
                    <a:pt x="29" y="114"/>
                  </a:lnTo>
                  <a:lnTo>
                    <a:pt x="33" y="113"/>
                  </a:lnTo>
                  <a:lnTo>
                    <a:pt x="37" y="110"/>
                  </a:lnTo>
                  <a:lnTo>
                    <a:pt x="37" y="104"/>
                  </a:lnTo>
                  <a:lnTo>
                    <a:pt x="33" y="103"/>
                  </a:lnTo>
                  <a:lnTo>
                    <a:pt x="29" y="102"/>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92" name="Freeform 87"/>
            <p:cNvSpPr>
              <a:spLocks/>
            </p:cNvSpPr>
            <p:nvPr/>
          </p:nvSpPr>
          <p:spPr bwMode="auto">
            <a:xfrm>
              <a:off x="6697663" y="5364163"/>
              <a:ext cx="14287" cy="9525"/>
            </a:xfrm>
            <a:custGeom>
              <a:avLst/>
              <a:gdLst>
                <a:gd name="T0" fmla="*/ 4 w 10"/>
                <a:gd name="T1" fmla="*/ 0 h 8"/>
                <a:gd name="T2" fmla="*/ 4 w 10"/>
                <a:gd name="T3" fmla="*/ 0 h 8"/>
                <a:gd name="T4" fmla="*/ 2 w 10"/>
                <a:gd name="T5" fmla="*/ 1 h 8"/>
                <a:gd name="T6" fmla="*/ 0 w 10"/>
                <a:gd name="T7" fmla="*/ 4 h 8"/>
                <a:gd name="T8" fmla="*/ 0 w 10"/>
                <a:gd name="T9" fmla="*/ 4 h 8"/>
                <a:gd name="T10" fmla="*/ 2 w 10"/>
                <a:gd name="T11" fmla="*/ 5 h 8"/>
                <a:gd name="T12" fmla="*/ 3 w 10"/>
                <a:gd name="T13" fmla="*/ 6 h 8"/>
                <a:gd name="T14" fmla="*/ 5 w 10"/>
                <a:gd name="T15" fmla="*/ 8 h 8"/>
                <a:gd name="T16" fmla="*/ 5 w 10"/>
                <a:gd name="T17" fmla="*/ 8 h 8"/>
                <a:gd name="T18" fmla="*/ 9 w 10"/>
                <a:gd name="T19" fmla="*/ 8 h 8"/>
                <a:gd name="T20" fmla="*/ 9 w 10"/>
                <a:gd name="T21" fmla="*/ 8 h 8"/>
                <a:gd name="T22" fmla="*/ 10 w 10"/>
                <a:gd name="T23" fmla="*/ 3 h 8"/>
                <a:gd name="T24" fmla="*/ 10 w 10"/>
                <a:gd name="T25" fmla="*/ 3 h 8"/>
                <a:gd name="T26" fmla="*/ 9 w 10"/>
                <a:gd name="T27" fmla="*/ 1 h 8"/>
                <a:gd name="T28" fmla="*/ 9 w 10"/>
                <a:gd name="T29" fmla="*/ 1 h 8"/>
                <a:gd name="T30" fmla="*/ 7 w 10"/>
                <a:gd name="T31" fmla="*/ 0 h 8"/>
                <a:gd name="T32" fmla="*/ 4 w 10"/>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8">
                  <a:moveTo>
                    <a:pt x="4" y="0"/>
                  </a:moveTo>
                  <a:lnTo>
                    <a:pt x="4" y="0"/>
                  </a:lnTo>
                  <a:lnTo>
                    <a:pt x="2" y="1"/>
                  </a:lnTo>
                  <a:lnTo>
                    <a:pt x="0" y="4"/>
                  </a:lnTo>
                  <a:lnTo>
                    <a:pt x="0" y="4"/>
                  </a:lnTo>
                  <a:lnTo>
                    <a:pt x="2" y="5"/>
                  </a:lnTo>
                  <a:lnTo>
                    <a:pt x="3" y="6"/>
                  </a:lnTo>
                  <a:lnTo>
                    <a:pt x="5" y="8"/>
                  </a:lnTo>
                  <a:lnTo>
                    <a:pt x="5" y="8"/>
                  </a:lnTo>
                  <a:lnTo>
                    <a:pt x="9" y="8"/>
                  </a:lnTo>
                  <a:lnTo>
                    <a:pt x="9" y="8"/>
                  </a:lnTo>
                  <a:lnTo>
                    <a:pt x="10" y="3"/>
                  </a:lnTo>
                  <a:lnTo>
                    <a:pt x="10" y="3"/>
                  </a:lnTo>
                  <a:lnTo>
                    <a:pt x="9" y="1"/>
                  </a:lnTo>
                  <a:lnTo>
                    <a:pt x="9" y="1"/>
                  </a:lnTo>
                  <a:lnTo>
                    <a:pt x="7" y="0"/>
                  </a:lnTo>
                  <a:lnTo>
                    <a:pt x="4" y="0"/>
                  </a:lnTo>
                  <a:close/>
                </a:path>
              </a:pathLst>
            </a:custGeom>
            <a:grpFill/>
            <a:ln w="9525">
              <a:solidFill>
                <a:schemeClr val="bg1"/>
              </a:solidFill>
              <a:round/>
              <a:headEnd/>
              <a:tailEnd/>
            </a:ln>
            <a:effectLst/>
          </p:spPr>
          <p:txBody>
            <a:bodyPr/>
            <a:lstStyle/>
            <a:p>
              <a:endParaRPr lang="ja" dirty="0">
                <a:solidFill>
                  <a:prstClr val="black"/>
                </a:solidFill>
              </a:endParaRPr>
            </a:p>
          </p:txBody>
        </p:sp>
        <p:sp>
          <p:nvSpPr>
            <p:cNvPr id="93" name="Freeform 88"/>
            <p:cNvSpPr>
              <a:spLocks/>
            </p:cNvSpPr>
            <p:nvPr/>
          </p:nvSpPr>
          <p:spPr bwMode="auto">
            <a:xfrm>
              <a:off x="6697663" y="5364163"/>
              <a:ext cx="14287" cy="9525"/>
            </a:xfrm>
            <a:custGeom>
              <a:avLst/>
              <a:gdLst>
                <a:gd name="T0" fmla="*/ 4 w 10"/>
                <a:gd name="T1" fmla="*/ 0 h 8"/>
                <a:gd name="T2" fmla="*/ 4 w 10"/>
                <a:gd name="T3" fmla="*/ 0 h 8"/>
                <a:gd name="T4" fmla="*/ 2 w 10"/>
                <a:gd name="T5" fmla="*/ 1 h 8"/>
                <a:gd name="T6" fmla="*/ 0 w 10"/>
                <a:gd name="T7" fmla="*/ 4 h 8"/>
                <a:gd name="T8" fmla="*/ 0 w 10"/>
                <a:gd name="T9" fmla="*/ 4 h 8"/>
                <a:gd name="T10" fmla="*/ 2 w 10"/>
                <a:gd name="T11" fmla="*/ 5 h 8"/>
                <a:gd name="T12" fmla="*/ 3 w 10"/>
                <a:gd name="T13" fmla="*/ 6 h 8"/>
                <a:gd name="T14" fmla="*/ 5 w 10"/>
                <a:gd name="T15" fmla="*/ 8 h 8"/>
                <a:gd name="T16" fmla="*/ 5 w 10"/>
                <a:gd name="T17" fmla="*/ 8 h 8"/>
                <a:gd name="T18" fmla="*/ 9 w 10"/>
                <a:gd name="T19" fmla="*/ 8 h 8"/>
                <a:gd name="T20" fmla="*/ 9 w 10"/>
                <a:gd name="T21" fmla="*/ 8 h 8"/>
                <a:gd name="T22" fmla="*/ 10 w 10"/>
                <a:gd name="T23" fmla="*/ 3 h 8"/>
                <a:gd name="T24" fmla="*/ 10 w 10"/>
                <a:gd name="T25" fmla="*/ 3 h 8"/>
                <a:gd name="T26" fmla="*/ 9 w 10"/>
                <a:gd name="T27" fmla="*/ 1 h 8"/>
                <a:gd name="T28" fmla="*/ 9 w 10"/>
                <a:gd name="T29" fmla="*/ 1 h 8"/>
                <a:gd name="T30" fmla="*/ 7 w 10"/>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 h="8">
                  <a:moveTo>
                    <a:pt x="4" y="0"/>
                  </a:moveTo>
                  <a:lnTo>
                    <a:pt x="4" y="0"/>
                  </a:lnTo>
                  <a:lnTo>
                    <a:pt x="2" y="1"/>
                  </a:lnTo>
                  <a:lnTo>
                    <a:pt x="0" y="4"/>
                  </a:lnTo>
                  <a:lnTo>
                    <a:pt x="0" y="4"/>
                  </a:lnTo>
                  <a:lnTo>
                    <a:pt x="2" y="5"/>
                  </a:lnTo>
                  <a:lnTo>
                    <a:pt x="3" y="6"/>
                  </a:lnTo>
                  <a:lnTo>
                    <a:pt x="5" y="8"/>
                  </a:lnTo>
                  <a:lnTo>
                    <a:pt x="5" y="8"/>
                  </a:lnTo>
                  <a:lnTo>
                    <a:pt x="9" y="8"/>
                  </a:lnTo>
                  <a:lnTo>
                    <a:pt x="9" y="8"/>
                  </a:lnTo>
                  <a:lnTo>
                    <a:pt x="10" y="3"/>
                  </a:lnTo>
                  <a:lnTo>
                    <a:pt x="10" y="3"/>
                  </a:lnTo>
                  <a:lnTo>
                    <a:pt x="9" y="1"/>
                  </a:lnTo>
                  <a:lnTo>
                    <a:pt x="9" y="1"/>
                  </a:lnTo>
                  <a:lnTo>
                    <a:pt x="7" y="0"/>
                  </a:lnTo>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94" name="Freeform 89"/>
            <p:cNvSpPr>
              <a:spLocks/>
            </p:cNvSpPr>
            <p:nvPr/>
          </p:nvSpPr>
          <p:spPr bwMode="auto">
            <a:xfrm>
              <a:off x="6019800" y="4324350"/>
              <a:ext cx="719138" cy="754063"/>
            </a:xfrm>
            <a:custGeom>
              <a:avLst/>
              <a:gdLst>
                <a:gd name="T0" fmla="*/ 115 w 540"/>
                <a:gd name="T1" fmla="*/ 550 h 578"/>
                <a:gd name="T2" fmla="*/ 125 w 540"/>
                <a:gd name="T3" fmla="*/ 570 h 578"/>
                <a:gd name="T4" fmla="*/ 149 w 540"/>
                <a:gd name="T5" fmla="*/ 567 h 578"/>
                <a:gd name="T6" fmla="*/ 417 w 540"/>
                <a:gd name="T7" fmla="*/ 565 h 578"/>
                <a:gd name="T8" fmla="*/ 431 w 540"/>
                <a:gd name="T9" fmla="*/ 578 h 578"/>
                <a:gd name="T10" fmla="*/ 443 w 540"/>
                <a:gd name="T11" fmla="*/ 568 h 578"/>
                <a:gd name="T12" fmla="*/ 440 w 540"/>
                <a:gd name="T13" fmla="*/ 557 h 578"/>
                <a:gd name="T14" fmla="*/ 441 w 540"/>
                <a:gd name="T15" fmla="*/ 544 h 578"/>
                <a:gd name="T16" fmla="*/ 442 w 540"/>
                <a:gd name="T17" fmla="*/ 528 h 578"/>
                <a:gd name="T18" fmla="*/ 471 w 540"/>
                <a:gd name="T19" fmla="*/ 524 h 578"/>
                <a:gd name="T20" fmla="*/ 493 w 540"/>
                <a:gd name="T21" fmla="*/ 528 h 578"/>
                <a:gd name="T22" fmla="*/ 495 w 540"/>
                <a:gd name="T23" fmla="*/ 515 h 578"/>
                <a:gd name="T24" fmla="*/ 498 w 540"/>
                <a:gd name="T25" fmla="*/ 502 h 578"/>
                <a:gd name="T26" fmla="*/ 495 w 540"/>
                <a:gd name="T27" fmla="*/ 486 h 578"/>
                <a:gd name="T28" fmla="*/ 489 w 540"/>
                <a:gd name="T29" fmla="*/ 471 h 578"/>
                <a:gd name="T30" fmla="*/ 498 w 540"/>
                <a:gd name="T31" fmla="*/ 457 h 578"/>
                <a:gd name="T32" fmla="*/ 494 w 540"/>
                <a:gd name="T33" fmla="*/ 450 h 578"/>
                <a:gd name="T34" fmla="*/ 498 w 540"/>
                <a:gd name="T35" fmla="*/ 437 h 578"/>
                <a:gd name="T36" fmla="*/ 498 w 540"/>
                <a:gd name="T37" fmla="*/ 415 h 578"/>
                <a:gd name="T38" fmla="*/ 506 w 540"/>
                <a:gd name="T39" fmla="*/ 403 h 578"/>
                <a:gd name="T40" fmla="*/ 510 w 540"/>
                <a:gd name="T41" fmla="*/ 393 h 578"/>
                <a:gd name="T42" fmla="*/ 513 w 540"/>
                <a:gd name="T43" fmla="*/ 386 h 578"/>
                <a:gd name="T44" fmla="*/ 531 w 540"/>
                <a:gd name="T45" fmla="*/ 378 h 578"/>
                <a:gd name="T46" fmla="*/ 531 w 540"/>
                <a:gd name="T47" fmla="*/ 368 h 578"/>
                <a:gd name="T48" fmla="*/ 540 w 540"/>
                <a:gd name="T49" fmla="*/ 353 h 578"/>
                <a:gd name="T50" fmla="*/ 535 w 540"/>
                <a:gd name="T51" fmla="*/ 348 h 578"/>
                <a:gd name="T52" fmla="*/ 513 w 540"/>
                <a:gd name="T53" fmla="*/ 341 h 578"/>
                <a:gd name="T54" fmla="*/ 514 w 540"/>
                <a:gd name="T55" fmla="*/ 330 h 578"/>
                <a:gd name="T56" fmla="*/ 508 w 540"/>
                <a:gd name="T57" fmla="*/ 314 h 578"/>
                <a:gd name="T58" fmla="*/ 493 w 540"/>
                <a:gd name="T59" fmla="*/ 305 h 578"/>
                <a:gd name="T60" fmla="*/ 488 w 540"/>
                <a:gd name="T61" fmla="*/ 285 h 578"/>
                <a:gd name="T62" fmla="*/ 477 w 540"/>
                <a:gd name="T63" fmla="*/ 274 h 578"/>
                <a:gd name="T64" fmla="*/ 479 w 540"/>
                <a:gd name="T65" fmla="*/ 263 h 578"/>
                <a:gd name="T66" fmla="*/ 467 w 540"/>
                <a:gd name="T67" fmla="*/ 242 h 578"/>
                <a:gd name="T68" fmla="*/ 446 w 540"/>
                <a:gd name="T69" fmla="*/ 231 h 578"/>
                <a:gd name="T70" fmla="*/ 421 w 540"/>
                <a:gd name="T71" fmla="*/ 211 h 578"/>
                <a:gd name="T72" fmla="*/ 417 w 540"/>
                <a:gd name="T73" fmla="*/ 203 h 578"/>
                <a:gd name="T74" fmla="*/ 413 w 540"/>
                <a:gd name="T75" fmla="*/ 190 h 578"/>
                <a:gd name="T76" fmla="*/ 408 w 540"/>
                <a:gd name="T77" fmla="*/ 179 h 578"/>
                <a:gd name="T78" fmla="*/ 367 w 540"/>
                <a:gd name="T79" fmla="*/ 162 h 578"/>
                <a:gd name="T80" fmla="*/ 332 w 540"/>
                <a:gd name="T81" fmla="*/ 136 h 578"/>
                <a:gd name="T82" fmla="*/ 312 w 540"/>
                <a:gd name="T83" fmla="*/ 101 h 578"/>
                <a:gd name="T84" fmla="*/ 299 w 540"/>
                <a:gd name="T85" fmla="*/ 85 h 578"/>
                <a:gd name="T86" fmla="*/ 284 w 540"/>
                <a:gd name="T87" fmla="*/ 67 h 578"/>
                <a:gd name="T88" fmla="*/ 251 w 540"/>
                <a:gd name="T89" fmla="*/ 47 h 578"/>
                <a:gd name="T90" fmla="*/ 228 w 540"/>
                <a:gd name="T91" fmla="*/ 31 h 578"/>
                <a:gd name="T92" fmla="*/ 245 w 540"/>
                <a:gd name="T93" fmla="*/ 7 h 578"/>
                <a:gd name="T94" fmla="*/ 0 w 540"/>
                <a:gd name="T95" fmla="*/ 25 h 578"/>
                <a:gd name="T96" fmla="*/ 85 w 540"/>
                <a:gd name="T97" fmla="*/ 311 h 578"/>
                <a:gd name="T98" fmla="*/ 91 w 540"/>
                <a:gd name="T99" fmla="*/ 329 h 578"/>
                <a:gd name="T100" fmla="*/ 97 w 540"/>
                <a:gd name="T101" fmla="*/ 346 h 578"/>
                <a:gd name="T102" fmla="*/ 111 w 540"/>
                <a:gd name="T103" fmla="*/ 371 h 578"/>
                <a:gd name="T104" fmla="*/ 91 w 540"/>
                <a:gd name="T105" fmla="*/ 388 h 578"/>
                <a:gd name="T106" fmla="*/ 94 w 540"/>
                <a:gd name="T107" fmla="*/ 398 h 578"/>
                <a:gd name="T108" fmla="*/ 90 w 540"/>
                <a:gd name="T109" fmla="*/ 431 h 578"/>
                <a:gd name="T110" fmla="*/ 100 w 540"/>
                <a:gd name="T111" fmla="*/ 467 h 578"/>
                <a:gd name="T112" fmla="*/ 104 w 540"/>
                <a:gd name="T113" fmla="*/ 484 h 578"/>
                <a:gd name="T114" fmla="*/ 99 w 540"/>
                <a:gd name="T115" fmla="*/ 509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0" h="578">
                  <a:moveTo>
                    <a:pt x="111" y="531"/>
                  </a:moveTo>
                  <a:lnTo>
                    <a:pt x="111" y="531"/>
                  </a:lnTo>
                  <a:lnTo>
                    <a:pt x="114" y="536"/>
                  </a:lnTo>
                  <a:lnTo>
                    <a:pt x="115" y="540"/>
                  </a:lnTo>
                  <a:lnTo>
                    <a:pt x="115" y="550"/>
                  </a:lnTo>
                  <a:lnTo>
                    <a:pt x="115" y="550"/>
                  </a:lnTo>
                  <a:lnTo>
                    <a:pt x="115" y="554"/>
                  </a:lnTo>
                  <a:lnTo>
                    <a:pt x="116" y="556"/>
                  </a:lnTo>
                  <a:lnTo>
                    <a:pt x="121" y="561"/>
                  </a:lnTo>
                  <a:lnTo>
                    <a:pt x="121" y="561"/>
                  </a:lnTo>
                  <a:lnTo>
                    <a:pt x="122" y="566"/>
                  </a:lnTo>
                  <a:lnTo>
                    <a:pt x="125" y="570"/>
                  </a:lnTo>
                  <a:lnTo>
                    <a:pt x="128" y="572"/>
                  </a:lnTo>
                  <a:lnTo>
                    <a:pt x="133" y="572"/>
                  </a:lnTo>
                  <a:lnTo>
                    <a:pt x="133" y="572"/>
                  </a:lnTo>
                  <a:lnTo>
                    <a:pt x="139" y="572"/>
                  </a:lnTo>
                  <a:lnTo>
                    <a:pt x="146" y="571"/>
                  </a:lnTo>
                  <a:lnTo>
                    <a:pt x="149" y="567"/>
                  </a:lnTo>
                  <a:lnTo>
                    <a:pt x="153" y="562"/>
                  </a:lnTo>
                  <a:lnTo>
                    <a:pt x="416" y="554"/>
                  </a:lnTo>
                  <a:lnTo>
                    <a:pt x="421" y="557"/>
                  </a:lnTo>
                  <a:lnTo>
                    <a:pt x="421" y="557"/>
                  </a:lnTo>
                  <a:lnTo>
                    <a:pt x="419" y="562"/>
                  </a:lnTo>
                  <a:lnTo>
                    <a:pt x="417" y="565"/>
                  </a:lnTo>
                  <a:lnTo>
                    <a:pt x="417" y="568"/>
                  </a:lnTo>
                  <a:lnTo>
                    <a:pt x="417" y="568"/>
                  </a:lnTo>
                  <a:lnTo>
                    <a:pt x="419" y="573"/>
                  </a:lnTo>
                  <a:lnTo>
                    <a:pt x="421" y="576"/>
                  </a:lnTo>
                  <a:lnTo>
                    <a:pt x="426" y="578"/>
                  </a:lnTo>
                  <a:lnTo>
                    <a:pt x="431" y="578"/>
                  </a:lnTo>
                  <a:lnTo>
                    <a:pt x="431" y="578"/>
                  </a:lnTo>
                  <a:lnTo>
                    <a:pt x="436" y="578"/>
                  </a:lnTo>
                  <a:lnTo>
                    <a:pt x="440" y="576"/>
                  </a:lnTo>
                  <a:lnTo>
                    <a:pt x="443" y="573"/>
                  </a:lnTo>
                  <a:lnTo>
                    <a:pt x="443" y="568"/>
                  </a:lnTo>
                  <a:lnTo>
                    <a:pt x="443" y="568"/>
                  </a:lnTo>
                  <a:lnTo>
                    <a:pt x="443" y="566"/>
                  </a:lnTo>
                  <a:lnTo>
                    <a:pt x="441" y="565"/>
                  </a:lnTo>
                  <a:lnTo>
                    <a:pt x="440" y="562"/>
                  </a:lnTo>
                  <a:lnTo>
                    <a:pt x="439" y="560"/>
                  </a:lnTo>
                  <a:lnTo>
                    <a:pt x="439" y="560"/>
                  </a:lnTo>
                  <a:lnTo>
                    <a:pt x="440" y="557"/>
                  </a:lnTo>
                  <a:lnTo>
                    <a:pt x="441" y="555"/>
                  </a:lnTo>
                  <a:lnTo>
                    <a:pt x="443" y="552"/>
                  </a:lnTo>
                  <a:lnTo>
                    <a:pt x="443" y="550"/>
                  </a:lnTo>
                  <a:lnTo>
                    <a:pt x="443" y="550"/>
                  </a:lnTo>
                  <a:lnTo>
                    <a:pt x="443" y="546"/>
                  </a:lnTo>
                  <a:lnTo>
                    <a:pt x="441" y="544"/>
                  </a:lnTo>
                  <a:lnTo>
                    <a:pt x="439" y="541"/>
                  </a:lnTo>
                  <a:lnTo>
                    <a:pt x="437" y="539"/>
                  </a:lnTo>
                  <a:lnTo>
                    <a:pt x="437" y="539"/>
                  </a:lnTo>
                  <a:lnTo>
                    <a:pt x="439" y="534"/>
                  </a:lnTo>
                  <a:lnTo>
                    <a:pt x="440" y="530"/>
                  </a:lnTo>
                  <a:lnTo>
                    <a:pt x="442" y="528"/>
                  </a:lnTo>
                  <a:lnTo>
                    <a:pt x="446" y="524"/>
                  </a:lnTo>
                  <a:lnTo>
                    <a:pt x="455" y="521"/>
                  </a:lnTo>
                  <a:lnTo>
                    <a:pt x="463" y="520"/>
                  </a:lnTo>
                  <a:lnTo>
                    <a:pt x="463" y="520"/>
                  </a:lnTo>
                  <a:lnTo>
                    <a:pt x="468" y="521"/>
                  </a:lnTo>
                  <a:lnTo>
                    <a:pt x="471" y="524"/>
                  </a:lnTo>
                  <a:lnTo>
                    <a:pt x="474" y="528"/>
                  </a:lnTo>
                  <a:lnTo>
                    <a:pt x="478" y="530"/>
                  </a:lnTo>
                  <a:lnTo>
                    <a:pt x="478" y="530"/>
                  </a:lnTo>
                  <a:lnTo>
                    <a:pt x="483" y="530"/>
                  </a:lnTo>
                  <a:lnTo>
                    <a:pt x="488" y="530"/>
                  </a:lnTo>
                  <a:lnTo>
                    <a:pt x="493" y="528"/>
                  </a:lnTo>
                  <a:lnTo>
                    <a:pt x="498" y="526"/>
                  </a:lnTo>
                  <a:lnTo>
                    <a:pt x="498" y="526"/>
                  </a:lnTo>
                  <a:lnTo>
                    <a:pt x="495" y="523"/>
                  </a:lnTo>
                  <a:lnTo>
                    <a:pt x="495" y="518"/>
                  </a:lnTo>
                  <a:lnTo>
                    <a:pt x="495" y="518"/>
                  </a:lnTo>
                  <a:lnTo>
                    <a:pt x="495" y="515"/>
                  </a:lnTo>
                  <a:lnTo>
                    <a:pt x="498" y="513"/>
                  </a:lnTo>
                  <a:lnTo>
                    <a:pt x="499" y="510"/>
                  </a:lnTo>
                  <a:lnTo>
                    <a:pt x="500" y="507"/>
                  </a:lnTo>
                  <a:lnTo>
                    <a:pt x="500" y="507"/>
                  </a:lnTo>
                  <a:lnTo>
                    <a:pt x="499" y="504"/>
                  </a:lnTo>
                  <a:lnTo>
                    <a:pt x="498" y="502"/>
                  </a:lnTo>
                  <a:lnTo>
                    <a:pt x="493" y="497"/>
                  </a:lnTo>
                  <a:lnTo>
                    <a:pt x="493" y="497"/>
                  </a:lnTo>
                  <a:lnTo>
                    <a:pt x="495" y="493"/>
                  </a:lnTo>
                  <a:lnTo>
                    <a:pt x="498" y="488"/>
                  </a:lnTo>
                  <a:lnTo>
                    <a:pt x="498" y="488"/>
                  </a:lnTo>
                  <a:lnTo>
                    <a:pt x="495" y="486"/>
                  </a:lnTo>
                  <a:lnTo>
                    <a:pt x="493" y="483"/>
                  </a:lnTo>
                  <a:lnTo>
                    <a:pt x="493" y="483"/>
                  </a:lnTo>
                  <a:lnTo>
                    <a:pt x="490" y="478"/>
                  </a:lnTo>
                  <a:lnTo>
                    <a:pt x="489" y="473"/>
                  </a:lnTo>
                  <a:lnTo>
                    <a:pt x="489" y="473"/>
                  </a:lnTo>
                  <a:lnTo>
                    <a:pt x="489" y="471"/>
                  </a:lnTo>
                  <a:lnTo>
                    <a:pt x="490" y="468"/>
                  </a:lnTo>
                  <a:lnTo>
                    <a:pt x="494" y="466"/>
                  </a:lnTo>
                  <a:lnTo>
                    <a:pt x="497" y="462"/>
                  </a:lnTo>
                  <a:lnTo>
                    <a:pt x="498" y="460"/>
                  </a:lnTo>
                  <a:lnTo>
                    <a:pt x="498" y="457"/>
                  </a:lnTo>
                  <a:lnTo>
                    <a:pt x="498" y="457"/>
                  </a:lnTo>
                  <a:lnTo>
                    <a:pt x="498" y="456"/>
                  </a:lnTo>
                  <a:lnTo>
                    <a:pt x="495" y="455"/>
                  </a:lnTo>
                  <a:lnTo>
                    <a:pt x="494" y="454"/>
                  </a:lnTo>
                  <a:lnTo>
                    <a:pt x="493" y="452"/>
                  </a:lnTo>
                  <a:lnTo>
                    <a:pt x="493" y="452"/>
                  </a:lnTo>
                  <a:lnTo>
                    <a:pt x="494" y="450"/>
                  </a:lnTo>
                  <a:lnTo>
                    <a:pt x="494" y="447"/>
                  </a:lnTo>
                  <a:lnTo>
                    <a:pt x="495" y="445"/>
                  </a:lnTo>
                  <a:lnTo>
                    <a:pt x="497" y="442"/>
                  </a:lnTo>
                  <a:lnTo>
                    <a:pt x="497" y="442"/>
                  </a:lnTo>
                  <a:lnTo>
                    <a:pt x="497" y="440"/>
                  </a:lnTo>
                  <a:lnTo>
                    <a:pt x="498" y="437"/>
                  </a:lnTo>
                  <a:lnTo>
                    <a:pt x="500" y="433"/>
                  </a:lnTo>
                  <a:lnTo>
                    <a:pt x="504" y="428"/>
                  </a:lnTo>
                  <a:lnTo>
                    <a:pt x="506" y="423"/>
                  </a:lnTo>
                  <a:lnTo>
                    <a:pt x="506" y="423"/>
                  </a:lnTo>
                  <a:lnTo>
                    <a:pt x="502" y="419"/>
                  </a:lnTo>
                  <a:lnTo>
                    <a:pt x="498" y="415"/>
                  </a:lnTo>
                  <a:lnTo>
                    <a:pt x="498" y="415"/>
                  </a:lnTo>
                  <a:lnTo>
                    <a:pt x="504" y="413"/>
                  </a:lnTo>
                  <a:lnTo>
                    <a:pt x="506" y="412"/>
                  </a:lnTo>
                  <a:lnTo>
                    <a:pt x="508" y="408"/>
                  </a:lnTo>
                  <a:lnTo>
                    <a:pt x="508" y="408"/>
                  </a:lnTo>
                  <a:lnTo>
                    <a:pt x="506" y="403"/>
                  </a:lnTo>
                  <a:lnTo>
                    <a:pt x="502" y="403"/>
                  </a:lnTo>
                  <a:lnTo>
                    <a:pt x="502" y="403"/>
                  </a:lnTo>
                  <a:lnTo>
                    <a:pt x="505" y="400"/>
                  </a:lnTo>
                  <a:lnTo>
                    <a:pt x="510" y="398"/>
                  </a:lnTo>
                  <a:lnTo>
                    <a:pt x="510" y="393"/>
                  </a:lnTo>
                  <a:lnTo>
                    <a:pt x="510" y="393"/>
                  </a:lnTo>
                  <a:lnTo>
                    <a:pt x="504" y="392"/>
                  </a:lnTo>
                  <a:lnTo>
                    <a:pt x="498" y="389"/>
                  </a:lnTo>
                  <a:lnTo>
                    <a:pt x="500" y="386"/>
                  </a:lnTo>
                  <a:lnTo>
                    <a:pt x="500" y="386"/>
                  </a:lnTo>
                  <a:lnTo>
                    <a:pt x="506" y="387"/>
                  </a:lnTo>
                  <a:lnTo>
                    <a:pt x="513" y="386"/>
                  </a:lnTo>
                  <a:lnTo>
                    <a:pt x="513" y="386"/>
                  </a:lnTo>
                  <a:lnTo>
                    <a:pt x="515" y="392"/>
                  </a:lnTo>
                  <a:lnTo>
                    <a:pt x="515" y="392"/>
                  </a:lnTo>
                  <a:lnTo>
                    <a:pt x="524" y="386"/>
                  </a:lnTo>
                  <a:lnTo>
                    <a:pt x="527" y="383"/>
                  </a:lnTo>
                  <a:lnTo>
                    <a:pt x="531" y="378"/>
                  </a:lnTo>
                  <a:lnTo>
                    <a:pt x="525" y="374"/>
                  </a:lnTo>
                  <a:lnTo>
                    <a:pt x="525" y="374"/>
                  </a:lnTo>
                  <a:lnTo>
                    <a:pt x="529" y="372"/>
                  </a:lnTo>
                  <a:lnTo>
                    <a:pt x="530" y="369"/>
                  </a:lnTo>
                  <a:lnTo>
                    <a:pt x="531" y="368"/>
                  </a:lnTo>
                  <a:lnTo>
                    <a:pt x="531" y="368"/>
                  </a:lnTo>
                  <a:lnTo>
                    <a:pt x="531" y="366"/>
                  </a:lnTo>
                  <a:lnTo>
                    <a:pt x="532" y="363"/>
                  </a:lnTo>
                  <a:lnTo>
                    <a:pt x="535" y="361"/>
                  </a:lnTo>
                  <a:lnTo>
                    <a:pt x="539" y="357"/>
                  </a:lnTo>
                  <a:lnTo>
                    <a:pt x="539" y="355"/>
                  </a:lnTo>
                  <a:lnTo>
                    <a:pt x="540" y="353"/>
                  </a:lnTo>
                  <a:lnTo>
                    <a:pt x="540" y="353"/>
                  </a:lnTo>
                  <a:lnTo>
                    <a:pt x="539" y="350"/>
                  </a:lnTo>
                  <a:lnTo>
                    <a:pt x="537" y="347"/>
                  </a:lnTo>
                  <a:lnTo>
                    <a:pt x="537" y="347"/>
                  </a:lnTo>
                  <a:lnTo>
                    <a:pt x="536" y="348"/>
                  </a:lnTo>
                  <a:lnTo>
                    <a:pt x="535" y="348"/>
                  </a:lnTo>
                  <a:lnTo>
                    <a:pt x="535" y="348"/>
                  </a:lnTo>
                  <a:lnTo>
                    <a:pt x="529" y="347"/>
                  </a:lnTo>
                  <a:lnTo>
                    <a:pt x="524" y="345"/>
                  </a:lnTo>
                  <a:lnTo>
                    <a:pt x="519" y="342"/>
                  </a:lnTo>
                  <a:lnTo>
                    <a:pt x="513" y="341"/>
                  </a:lnTo>
                  <a:lnTo>
                    <a:pt x="513" y="341"/>
                  </a:lnTo>
                  <a:lnTo>
                    <a:pt x="506" y="341"/>
                  </a:lnTo>
                  <a:lnTo>
                    <a:pt x="506" y="341"/>
                  </a:lnTo>
                  <a:lnTo>
                    <a:pt x="514" y="334"/>
                  </a:lnTo>
                  <a:lnTo>
                    <a:pt x="515" y="335"/>
                  </a:lnTo>
                  <a:lnTo>
                    <a:pt x="515" y="335"/>
                  </a:lnTo>
                  <a:lnTo>
                    <a:pt x="514" y="330"/>
                  </a:lnTo>
                  <a:lnTo>
                    <a:pt x="514" y="325"/>
                  </a:lnTo>
                  <a:lnTo>
                    <a:pt x="513" y="320"/>
                  </a:lnTo>
                  <a:lnTo>
                    <a:pt x="511" y="316"/>
                  </a:lnTo>
                  <a:lnTo>
                    <a:pt x="511" y="316"/>
                  </a:lnTo>
                  <a:lnTo>
                    <a:pt x="509" y="315"/>
                  </a:lnTo>
                  <a:lnTo>
                    <a:pt x="508" y="314"/>
                  </a:lnTo>
                  <a:lnTo>
                    <a:pt x="503" y="313"/>
                  </a:lnTo>
                  <a:lnTo>
                    <a:pt x="498" y="313"/>
                  </a:lnTo>
                  <a:lnTo>
                    <a:pt x="497" y="311"/>
                  </a:lnTo>
                  <a:lnTo>
                    <a:pt x="494" y="310"/>
                  </a:lnTo>
                  <a:lnTo>
                    <a:pt x="494" y="310"/>
                  </a:lnTo>
                  <a:lnTo>
                    <a:pt x="493" y="305"/>
                  </a:lnTo>
                  <a:lnTo>
                    <a:pt x="493" y="299"/>
                  </a:lnTo>
                  <a:lnTo>
                    <a:pt x="493" y="294"/>
                  </a:lnTo>
                  <a:lnTo>
                    <a:pt x="492" y="289"/>
                  </a:lnTo>
                  <a:lnTo>
                    <a:pt x="492" y="289"/>
                  </a:lnTo>
                  <a:lnTo>
                    <a:pt x="489" y="287"/>
                  </a:lnTo>
                  <a:lnTo>
                    <a:pt x="488" y="285"/>
                  </a:lnTo>
                  <a:lnTo>
                    <a:pt x="483" y="283"/>
                  </a:lnTo>
                  <a:lnTo>
                    <a:pt x="478" y="281"/>
                  </a:lnTo>
                  <a:lnTo>
                    <a:pt x="477" y="279"/>
                  </a:lnTo>
                  <a:lnTo>
                    <a:pt x="477" y="277"/>
                  </a:lnTo>
                  <a:lnTo>
                    <a:pt x="477" y="277"/>
                  </a:lnTo>
                  <a:lnTo>
                    <a:pt x="477" y="274"/>
                  </a:lnTo>
                  <a:lnTo>
                    <a:pt x="478" y="271"/>
                  </a:lnTo>
                  <a:lnTo>
                    <a:pt x="481" y="268"/>
                  </a:lnTo>
                  <a:lnTo>
                    <a:pt x="481" y="266"/>
                  </a:lnTo>
                  <a:lnTo>
                    <a:pt x="481" y="266"/>
                  </a:lnTo>
                  <a:lnTo>
                    <a:pt x="481" y="264"/>
                  </a:lnTo>
                  <a:lnTo>
                    <a:pt x="479" y="263"/>
                  </a:lnTo>
                  <a:lnTo>
                    <a:pt x="476" y="261"/>
                  </a:lnTo>
                  <a:lnTo>
                    <a:pt x="472" y="260"/>
                  </a:lnTo>
                  <a:lnTo>
                    <a:pt x="469" y="257"/>
                  </a:lnTo>
                  <a:lnTo>
                    <a:pt x="469" y="257"/>
                  </a:lnTo>
                  <a:lnTo>
                    <a:pt x="467" y="250"/>
                  </a:lnTo>
                  <a:lnTo>
                    <a:pt x="467" y="242"/>
                  </a:lnTo>
                  <a:lnTo>
                    <a:pt x="464" y="236"/>
                  </a:lnTo>
                  <a:lnTo>
                    <a:pt x="462" y="234"/>
                  </a:lnTo>
                  <a:lnTo>
                    <a:pt x="460" y="232"/>
                  </a:lnTo>
                  <a:lnTo>
                    <a:pt x="460" y="232"/>
                  </a:lnTo>
                  <a:lnTo>
                    <a:pt x="452" y="231"/>
                  </a:lnTo>
                  <a:lnTo>
                    <a:pt x="446" y="231"/>
                  </a:lnTo>
                  <a:lnTo>
                    <a:pt x="440" y="232"/>
                  </a:lnTo>
                  <a:lnTo>
                    <a:pt x="434" y="231"/>
                  </a:lnTo>
                  <a:lnTo>
                    <a:pt x="434" y="231"/>
                  </a:lnTo>
                  <a:lnTo>
                    <a:pt x="429" y="227"/>
                  </a:lnTo>
                  <a:lnTo>
                    <a:pt x="426" y="222"/>
                  </a:lnTo>
                  <a:lnTo>
                    <a:pt x="421" y="211"/>
                  </a:lnTo>
                  <a:lnTo>
                    <a:pt x="421" y="211"/>
                  </a:lnTo>
                  <a:lnTo>
                    <a:pt x="419" y="209"/>
                  </a:lnTo>
                  <a:lnTo>
                    <a:pt x="417" y="208"/>
                  </a:lnTo>
                  <a:lnTo>
                    <a:pt x="417" y="206"/>
                  </a:lnTo>
                  <a:lnTo>
                    <a:pt x="417" y="206"/>
                  </a:lnTo>
                  <a:lnTo>
                    <a:pt x="417" y="203"/>
                  </a:lnTo>
                  <a:lnTo>
                    <a:pt x="416" y="199"/>
                  </a:lnTo>
                  <a:lnTo>
                    <a:pt x="414" y="197"/>
                  </a:lnTo>
                  <a:lnTo>
                    <a:pt x="410" y="194"/>
                  </a:lnTo>
                  <a:lnTo>
                    <a:pt x="410" y="194"/>
                  </a:lnTo>
                  <a:lnTo>
                    <a:pt x="411" y="193"/>
                  </a:lnTo>
                  <a:lnTo>
                    <a:pt x="413" y="190"/>
                  </a:lnTo>
                  <a:lnTo>
                    <a:pt x="413" y="190"/>
                  </a:lnTo>
                  <a:lnTo>
                    <a:pt x="411" y="188"/>
                  </a:lnTo>
                  <a:lnTo>
                    <a:pt x="410" y="187"/>
                  </a:lnTo>
                  <a:lnTo>
                    <a:pt x="410" y="187"/>
                  </a:lnTo>
                  <a:lnTo>
                    <a:pt x="408" y="179"/>
                  </a:lnTo>
                  <a:lnTo>
                    <a:pt x="408" y="179"/>
                  </a:lnTo>
                  <a:lnTo>
                    <a:pt x="404" y="179"/>
                  </a:lnTo>
                  <a:lnTo>
                    <a:pt x="399" y="178"/>
                  </a:lnTo>
                  <a:lnTo>
                    <a:pt x="399" y="178"/>
                  </a:lnTo>
                  <a:lnTo>
                    <a:pt x="387" y="174"/>
                  </a:lnTo>
                  <a:lnTo>
                    <a:pt x="377" y="168"/>
                  </a:lnTo>
                  <a:lnTo>
                    <a:pt x="367" y="162"/>
                  </a:lnTo>
                  <a:lnTo>
                    <a:pt x="357" y="153"/>
                  </a:lnTo>
                  <a:lnTo>
                    <a:pt x="357" y="153"/>
                  </a:lnTo>
                  <a:lnTo>
                    <a:pt x="351" y="148"/>
                  </a:lnTo>
                  <a:lnTo>
                    <a:pt x="345" y="145"/>
                  </a:lnTo>
                  <a:lnTo>
                    <a:pt x="338" y="141"/>
                  </a:lnTo>
                  <a:lnTo>
                    <a:pt x="332" y="136"/>
                  </a:lnTo>
                  <a:lnTo>
                    <a:pt x="332" y="136"/>
                  </a:lnTo>
                  <a:lnTo>
                    <a:pt x="326" y="127"/>
                  </a:lnTo>
                  <a:lnTo>
                    <a:pt x="322" y="119"/>
                  </a:lnTo>
                  <a:lnTo>
                    <a:pt x="319" y="110"/>
                  </a:lnTo>
                  <a:lnTo>
                    <a:pt x="312" y="101"/>
                  </a:lnTo>
                  <a:lnTo>
                    <a:pt x="312" y="101"/>
                  </a:lnTo>
                  <a:lnTo>
                    <a:pt x="309" y="98"/>
                  </a:lnTo>
                  <a:lnTo>
                    <a:pt x="306" y="95"/>
                  </a:lnTo>
                  <a:lnTo>
                    <a:pt x="303" y="93"/>
                  </a:lnTo>
                  <a:lnTo>
                    <a:pt x="300" y="89"/>
                  </a:lnTo>
                  <a:lnTo>
                    <a:pt x="300" y="89"/>
                  </a:lnTo>
                  <a:lnTo>
                    <a:pt x="299" y="85"/>
                  </a:lnTo>
                  <a:lnTo>
                    <a:pt x="299" y="82"/>
                  </a:lnTo>
                  <a:lnTo>
                    <a:pt x="299" y="78"/>
                  </a:lnTo>
                  <a:lnTo>
                    <a:pt x="296" y="74"/>
                  </a:lnTo>
                  <a:lnTo>
                    <a:pt x="296" y="74"/>
                  </a:lnTo>
                  <a:lnTo>
                    <a:pt x="290" y="69"/>
                  </a:lnTo>
                  <a:lnTo>
                    <a:pt x="284" y="67"/>
                  </a:lnTo>
                  <a:lnTo>
                    <a:pt x="272" y="62"/>
                  </a:lnTo>
                  <a:lnTo>
                    <a:pt x="266" y="59"/>
                  </a:lnTo>
                  <a:lnTo>
                    <a:pt x="261" y="57"/>
                  </a:lnTo>
                  <a:lnTo>
                    <a:pt x="256" y="52"/>
                  </a:lnTo>
                  <a:lnTo>
                    <a:pt x="251" y="47"/>
                  </a:lnTo>
                  <a:lnTo>
                    <a:pt x="251" y="47"/>
                  </a:lnTo>
                  <a:lnTo>
                    <a:pt x="248" y="45"/>
                  </a:lnTo>
                  <a:lnTo>
                    <a:pt x="245" y="42"/>
                  </a:lnTo>
                  <a:lnTo>
                    <a:pt x="237" y="40"/>
                  </a:lnTo>
                  <a:lnTo>
                    <a:pt x="231" y="37"/>
                  </a:lnTo>
                  <a:lnTo>
                    <a:pt x="230" y="35"/>
                  </a:lnTo>
                  <a:lnTo>
                    <a:pt x="228" y="31"/>
                  </a:lnTo>
                  <a:lnTo>
                    <a:pt x="228" y="31"/>
                  </a:lnTo>
                  <a:lnTo>
                    <a:pt x="230" y="26"/>
                  </a:lnTo>
                  <a:lnTo>
                    <a:pt x="231" y="21"/>
                  </a:lnTo>
                  <a:lnTo>
                    <a:pt x="233" y="17"/>
                  </a:lnTo>
                  <a:lnTo>
                    <a:pt x="237" y="15"/>
                  </a:lnTo>
                  <a:lnTo>
                    <a:pt x="245" y="7"/>
                  </a:lnTo>
                  <a:lnTo>
                    <a:pt x="248" y="4"/>
                  </a:lnTo>
                  <a:lnTo>
                    <a:pt x="252" y="0"/>
                  </a:lnTo>
                  <a:lnTo>
                    <a:pt x="126" y="12"/>
                  </a:lnTo>
                  <a:lnTo>
                    <a:pt x="126" y="12"/>
                  </a:lnTo>
                  <a:lnTo>
                    <a:pt x="85" y="17"/>
                  </a:lnTo>
                  <a:lnTo>
                    <a:pt x="0" y="25"/>
                  </a:lnTo>
                  <a:lnTo>
                    <a:pt x="76" y="308"/>
                  </a:lnTo>
                  <a:lnTo>
                    <a:pt x="76" y="308"/>
                  </a:lnTo>
                  <a:lnTo>
                    <a:pt x="80" y="309"/>
                  </a:lnTo>
                  <a:lnTo>
                    <a:pt x="83" y="310"/>
                  </a:lnTo>
                  <a:lnTo>
                    <a:pt x="85" y="311"/>
                  </a:lnTo>
                  <a:lnTo>
                    <a:pt x="85" y="311"/>
                  </a:lnTo>
                  <a:lnTo>
                    <a:pt x="86" y="315"/>
                  </a:lnTo>
                  <a:lnTo>
                    <a:pt x="86" y="319"/>
                  </a:lnTo>
                  <a:lnTo>
                    <a:pt x="86" y="323"/>
                  </a:lnTo>
                  <a:lnTo>
                    <a:pt x="89" y="326"/>
                  </a:lnTo>
                  <a:lnTo>
                    <a:pt x="89" y="326"/>
                  </a:lnTo>
                  <a:lnTo>
                    <a:pt x="91" y="329"/>
                  </a:lnTo>
                  <a:lnTo>
                    <a:pt x="95" y="331"/>
                  </a:lnTo>
                  <a:lnTo>
                    <a:pt x="99" y="332"/>
                  </a:lnTo>
                  <a:lnTo>
                    <a:pt x="100" y="336"/>
                  </a:lnTo>
                  <a:lnTo>
                    <a:pt x="100" y="336"/>
                  </a:lnTo>
                  <a:lnTo>
                    <a:pt x="99" y="341"/>
                  </a:lnTo>
                  <a:lnTo>
                    <a:pt x="97" y="346"/>
                  </a:lnTo>
                  <a:lnTo>
                    <a:pt x="93" y="356"/>
                  </a:lnTo>
                  <a:lnTo>
                    <a:pt x="93" y="356"/>
                  </a:lnTo>
                  <a:lnTo>
                    <a:pt x="99" y="358"/>
                  </a:lnTo>
                  <a:lnTo>
                    <a:pt x="105" y="361"/>
                  </a:lnTo>
                  <a:lnTo>
                    <a:pt x="109" y="365"/>
                  </a:lnTo>
                  <a:lnTo>
                    <a:pt x="111" y="371"/>
                  </a:lnTo>
                  <a:lnTo>
                    <a:pt x="111" y="371"/>
                  </a:lnTo>
                  <a:lnTo>
                    <a:pt x="104" y="373"/>
                  </a:lnTo>
                  <a:lnTo>
                    <a:pt x="97" y="377"/>
                  </a:lnTo>
                  <a:lnTo>
                    <a:pt x="93" y="382"/>
                  </a:lnTo>
                  <a:lnTo>
                    <a:pt x="91" y="384"/>
                  </a:lnTo>
                  <a:lnTo>
                    <a:pt x="91" y="388"/>
                  </a:lnTo>
                  <a:lnTo>
                    <a:pt x="91" y="388"/>
                  </a:lnTo>
                  <a:lnTo>
                    <a:pt x="91" y="392"/>
                  </a:lnTo>
                  <a:lnTo>
                    <a:pt x="93" y="393"/>
                  </a:lnTo>
                  <a:lnTo>
                    <a:pt x="94" y="395"/>
                  </a:lnTo>
                  <a:lnTo>
                    <a:pt x="94" y="398"/>
                  </a:lnTo>
                  <a:lnTo>
                    <a:pt x="94" y="398"/>
                  </a:lnTo>
                  <a:lnTo>
                    <a:pt x="94" y="404"/>
                  </a:lnTo>
                  <a:lnTo>
                    <a:pt x="91" y="409"/>
                  </a:lnTo>
                  <a:lnTo>
                    <a:pt x="85" y="419"/>
                  </a:lnTo>
                  <a:lnTo>
                    <a:pt x="85" y="419"/>
                  </a:lnTo>
                  <a:lnTo>
                    <a:pt x="86" y="425"/>
                  </a:lnTo>
                  <a:lnTo>
                    <a:pt x="90" y="431"/>
                  </a:lnTo>
                  <a:lnTo>
                    <a:pt x="96" y="444"/>
                  </a:lnTo>
                  <a:lnTo>
                    <a:pt x="96" y="444"/>
                  </a:lnTo>
                  <a:lnTo>
                    <a:pt x="99" y="450"/>
                  </a:lnTo>
                  <a:lnTo>
                    <a:pt x="99" y="455"/>
                  </a:lnTo>
                  <a:lnTo>
                    <a:pt x="100" y="467"/>
                  </a:lnTo>
                  <a:lnTo>
                    <a:pt x="100" y="467"/>
                  </a:lnTo>
                  <a:lnTo>
                    <a:pt x="100" y="470"/>
                  </a:lnTo>
                  <a:lnTo>
                    <a:pt x="102" y="473"/>
                  </a:lnTo>
                  <a:lnTo>
                    <a:pt x="104" y="476"/>
                  </a:lnTo>
                  <a:lnTo>
                    <a:pt x="105" y="478"/>
                  </a:lnTo>
                  <a:lnTo>
                    <a:pt x="105" y="478"/>
                  </a:lnTo>
                  <a:lnTo>
                    <a:pt x="104" y="484"/>
                  </a:lnTo>
                  <a:lnTo>
                    <a:pt x="101" y="489"/>
                  </a:lnTo>
                  <a:lnTo>
                    <a:pt x="99" y="494"/>
                  </a:lnTo>
                  <a:lnTo>
                    <a:pt x="97" y="500"/>
                  </a:lnTo>
                  <a:lnTo>
                    <a:pt x="97" y="500"/>
                  </a:lnTo>
                  <a:lnTo>
                    <a:pt x="99" y="504"/>
                  </a:lnTo>
                  <a:lnTo>
                    <a:pt x="99" y="509"/>
                  </a:lnTo>
                  <a:lnTo>
                    <a:pt x="102" y="517"/>
                  </a:lnTo>
                  <a:lnTo>
                    <a:pt x="107" y="524"/>
                  </a:lnTo>
                  <a:lnTo>
                    <a:pt x="111" y="531"/>
                  </a:lnTo>
                  <a:lnTo>
                    <a:pt x="111" y="531"/>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95" name="Line 90"/>
            <p:cNvSpPr>
              <a:spLocks noChangeShapeType="1"/>
            </p:cNvSpPr>
            <p:nvPr/>
          </p:nvSpPr>
          <p:spPr bwMode="auto">
            <a:xfrm>
              <a:off x="6702425" y="4760913"/>
              <a:ext cx="1588" cy="0"/>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 dirty="0">
                <a:solidFill>
                  <a:prstClr val="black"/>
                </a:solidFill>
              </a:endParaRPr>
            </a:p>
          </p:txBody>
        </p:sp>
        <p:sp>
          <p:nvSpPr>
            <p:cNvPr id="96" name="Line 91"/>
            <p:cNvSpPr>
              <a:spLocks noChangeShapeType="1"/>
            </p:cNvSpPr>
            <p:nvPr/>
          </p:nvSpPr>
          <p:spPr bwMode="auto">
            <a:xfrm>
              <a:off x="6702425" y="4760913"/>
              <a:ext cx="1588" cy="0"/>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 dirty="0">
                <a:solidFill>
                  <a:prstClr val="black"/>
                </a:solidFill>
              </a:endParaRPr>
            </a:p>
          </p:txBody>
        </p:sp>
        <p:sp>
          <p:nvSpPr>
            <p:cNvPr id="97" name="Freeform 92"/>
            <p:cNvSpPr>
              <a:spLocks/>
            </p:cNvSpPr>
            <p:nvPr/>
          </p:nvSpPr>
          <p:spPr bwMode="auto">
            <a:xfrm>
              <a:off x="6323013" y="4257675"/>
              <a:ext cx="698500" cy="511175"/>
            </a:xfrm>
            <a:custGeom>
              <a:avLst/>
              <a:gdLst>
                <a:gd name="T0" fmla="*/ 283 w 526"/>
                <a:gd name="T1" fmla="*/ 368 h 393"/>
                <a:gd name="T2" fmla="*/ 270 w 526"/>
                <a:gd name="T3" fmla="*/ 365 h 393"/>
                <a:gd name="T4" fmla="*/ 265 w 526"/>
                <a:gd name="T5" fmla="*/ 351 h 393"/>
                <a:gd name="T6" fmla="*/ 260 w 526"/>
                <a:gd name="T7" fmla="*/ 337 h 393"/>
                <a:gd name="T8" fmla="*/ 249 w 526"/>
                <a:gd name="T9" fmla="*/ 329 h 393"/>
                <a:gd name="T10" fmla="*/ 253 w 526"/>
                <a:gd name="T11" fmla="*/ 318 h 393"/>
                <a:gd name="T12" fmla="*/ 241 w 526"/>
                <a:gd name="T13" fmla="*/ 309 h 393"/>
                <a:gd name="T14" fmla="*/ 234 w 526"/>
                <a:gd name="T15" fmla="*/ 286 h 393"/>
                <a:gd name="T16" fmla="*/ 212 w 526"/>
                <a:gd name="T17" fmla="*/ 284 h 393"/>
                <a:gd name="T18" fmla="*/ 193 w 526"/>
                <a:gd name="T19" fmla="*/ 263 h 393"/>
                <a:gd name="T20" fmla="*/ 189 w 526"/>
                <a:gd name="T21" fmla="*/ 258 h 393"/>
                <a:gd name="T22" fmla="*/ 182 w 526"/>
                <a:gd name="T23" fmla="*/ 246 h 393"/>
                <a:gd name="T24" fmla="*/ 182 w 526"/>
                <a:gd name="T25" fmla="*/ 239 h 393"/>
                <a:gd name="T26" fmla="*/ 171 w 526"/>
                <a:gd name="T27" fmla="*/ 230 h 393"/>
                <a:gd name="T28" fmla="*/ 129 w 526"/>
                <a:gd name="T29" fmla="*/ 205 h 393"/>
                <a:gd name="T30" fmla="*/ 104 w 526"/>
                <a:gd name="T31" fmla="*/ 188 h 393"/>
                <a:gd name="T32" fmla="*/ 84 w 526"/>
                <a:gd name="T33" fmla="*/ 153 h 393"/>
                <a:gd name="T34" fmla="*/ 72 w 526"/>
                <a:gd name="T35" fmla="*/ 141 h 393"/>
                <a:gd name="T36" fmla="*/ 68 w 526"/>
                <a:gd name="T37" fmla="*/ 126 h 393"/>
                <a:gd name="T38" fmla="*/ 38 w 526"/>
                <a:gd name="T39" fmla="*/ 111 h 393"/>
                <a:gd name="T40" fmla="*/ 20 w 526"/>
                <a:gd name="T41" fmla="*/ 97 h 393"/>
                <a:gd name="T42" fmla="*/ 0 w 526"/>
                <a:gd name="T43" fmla="*/ 83 h 393"/>
                <a:gd name="T44" fmla="*/ 9 w 526"/>
                <a:gd name="T45" fmla="*/ 67 h 393"/>
                <a:gd name="T46" fmla="*/ 235 w 526"/>
                <a:gd name="T47" fmla="*/ 0 h 393"/>
                <a:gd name="T48" fmla="*/ 248 w 526"/>
                <a:gd name="T49" fmla="*/ 5 h 393"/>
                <a:gd name="T50" fmla="*/ 261 w 526"/>
                <a:gd name="T51" fmla="*/ 5 h 393"/>
                <a:gd name="T52" fmla="*/ 392 w 526"/>
                <a:gd name="T53" fmla="*/ 15 h 393"/>
                <a:gd name="T54" fmla="*/ 513 w 526"/>
                <a:gd name="T55" fmla="*/ 137 h 393"/>
                <a:gd name="T56" fmla="*/ 501 w 526"/>
                <a:gd name="T57" fmla="*/ 147 h 393"/>
                <a:gd name="T58" fmla="*/ 486 w 526"/>
                <a:gd name="T59" fmla="*/ 166 h 393"/>
                <a:gd name="T60" fmla="*/ 475 w 526"/>
                <a:gd name="T61" fmla="*/ 195 h 393"/>
                <a:gd name="T62" fmla="*/ 477 w 526"/>
                <a:gd name="T63" fmla="*/ 205 h 393"/>
                <a:gd name="T64" fmla="*/ 472 w 526"/>
                <a:gd name="T65" fmla="*/ 214 h 393"/>
                <a:gd name="T66" fmla="*/ 461 w 526"/>
                <a:gd name="T67" fmla="*/ 215 h 393"/>
                <a:gd name="T68" fmla="*/ 466 w 526"/>
                <a:gd name="T69" fmla="*/ 229 h 393"/>
                <a:gd name="T70" fmla="*/ 456 w 526"/>
                <a:gd name="T71" fmla="*/ 244 h 393"/>
                <a:gd name="T72" fmla="*/ 447 w 526"/>
                <a:gd name="T73" fmla="*/ 246 h 393"/>
                <a:gd name="T74" fmla="*/ 435 w 526"/>
                <a:gd name="T75" fmla="*/ 249 h 393"/>
                <a:gd name="T76" fmla="*/ 435 w 526"/>
                <a:gd name="T77" fmla="*/ 262 h 393"/>
                <a:gd name="T78" fmla="*/ 426 w 526"/>
                <a:gd name="T79" fmla="*/ 267 h 393"/>
                <a:gd name="T80" fmla="*/ 406 w 526"/>
                <a:gd name="T81" fmla="*/ 283 h 393"/>
                <a:gd name="T82" fmla="*/ 401 w 526"/>
                <a:gd name="T83" fmla="*/ 292 h 393"/>
                <a:gd name="T84" fmla="*/ 411 w 526"/>
                <a:gd name="T85" fmla="*/ 298 h 393"/>
                <a:gd name="T86" fmla="*/ 402 w 526"/>
                <a:gd name="T87" fmla="*/ 305 h 393"/>
                <a:gd name="T88" fmla="*/ 380 w 526"/>
                <a:gd name="T89" fmla="*/ 318 h 393"/>
                <a:gd name="T90" fmla="*/ 365 w 526"/>
                <a:gd name="T91" fmla="*/ 331 h 393"/>
                <a:gd name="T92" fmla="*/ 348 w 526"/>
                <a:gd name="T93" fmla="*/ 329 h 393"/>
                <a:gd name="T94" fmla="*/ 333 w 526"/>
                <a:gd name="T95" fmla="*/ 335 h 393"/>
                <a:gd name="T96" fmla="*/ 343 w 526"/>
                <a:gd name="T97" fmla="*/ 339 h 393"/>
                <a:gd name="T98" fmla="*/ 346 w 526"/>
                <a:gd name="T99" fmla="*/ 354 h 393"/>
                <a:gd name="T100" fmla="*/ 332 w 526"/>
                <a:gd name="T101" fmla="*/ 361 h 393"/>
                <a:gd name="T102" fmla="*/ 332 w 526"/>
                <a:gd name="T103" fmla="*/ 351 h 393"/>
                <a:gd name="T104" fmla="*/ 319 w 526"/>
                <a:gd name="T105" fmla="*/ 354 h 393"/>
                <a:gd name="T106" fmla="*/ 309 w 526"/>
                <a:gd name="T107" fmla="*/ 355 h 393"/>
                <a:gd name="T108" fmla="*/ 314 w 526"/>
                <a:gd name="T109" fmla="*/ 366 h 393"/>
                <a:gd name="T110" fmla="*/ 311 w 526"/>
                <a:gd name="T111" fmla="*/ 375 h 393"/>
                <a:gd name="T112" fmla="*/ 306 w 526"/>
                <a:gd name="T113" fmla="*/ 389 h 393"/>
                <a:gd name="T114" fmla="*/ 302 w 526"/>
                <a:gd name="T115" fmla="*/ 393 h 393"/>
                <a:gd name="T116" fmla="*/ 287 w 526"/>
                <a:gd name="T117" fmla="*/ 38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6" h="393">
                  <a:moveTo>
                    <a:pt x="287" y="386"/>
                  </a:moveTo>
                  <a:lnTo>
                    <a:pt x="287" y="386"/>
                  </a:lnTo>
                  <a:lnTo>
                    <a:pt x="286" y="377"/>
                  </a:lnTo>
                  <a:lnTo>
                    <a:pt x="285" y="372"/>
                  </a:lnTo>
                  <a:lnTo>
                    <a:pt x="283" y="368"/>
                  </a:lnTo>
                  <a:lnTo>
                    <a:pt x="283" y="368"/>
                  </a:lnTo>
                  <a:lnTo>
                    <a:pt x="281" y="367"/>
                  </a:lnTo>
                  <a:lnTo>
                    <a:pt x="280" y="366"/>
                  </a:lnTo>
                  <a:lnTo>
                    <a:pt x="275" y="365"/>
                  </a:lnTo>
                  <a:lnTo>
                    <a:pt x="270" y="365"/>
                  </a:lnTo>
                  <a:lnTo>
                    <a:pt x="269" y="363"/>
                  </a:lnTo>
                  <a:lnTo>
                    <a:pt x="266" y="362"/>
                  </a:lnTo>
                  <a:lnTo>
                    <a:pt x="266" y="362"/>
                  </a:lnTo>
                  <a:lnTo>
                    <a:pt x="265" y="357"/>
                  </a:lnTo>
                  <a:lnTo>
                    <a:pt x="265" y="351"/>
                  </a:lnTo>
                  <a:lnTo>
                    <a:pt x="265" y="346"/>
                  </a:lnTo>
                  <a:lnTo>
                    <a:pt x="264" y="341"/>
                  </a:lnTo>
                  <a:lnTo>
                    <a:pt x="264" y="341"/>
                  </a:lnTo>
                  <a:lnTo>
                    <a:pt x="261" y="339"/>
                  </a:lnTo>
                  <a:lnTo>
                    <a:pt x="260" y="337"/>
                  </a:lnTo>
                  <a:lnTo>
                    <a:pt x="255" y="335"/>
                  </a:lnTo>
                  <a:lnTo>
                    <a:pt x="250" y="333"/>
                  </a:lnTo>
                  <a:lnTo>
                    <a:pt x="249" y="331"/>
                  </a:lnTo>
                  <a:lnTo>
                    <a:pt x="249" y="329"/>
                  </a:lnTo>
                  <a:lnTo>
                    <a:pt x="249" y="329"/>
                  </a:lnTo>
                  <a:lnTo>
                    <a:pt x="249" y="326"/>
                  </a:lnTo>
                  <a:lnTo>
                    <a:pt x="250" y="323"/>
                  </a:lnTo>
                  <a:lnTo>
                    <a:pt x="253" y="320"/>
                  </a:lnTo>
                  <a:lnTo>
                    <a:pt x="253" y="318"/>
                  </a:lnTo>
                  <a:lnTo>
                    <a:pt x="253" y="318"/>
                  </a:lnTo>
                  <a:lnTo>
                    <a:pt x="253" y="316"/>
                  </a:lnTo>
                  <a:lnTo>
                    <a:pt x="251" y="315"/>
                  </a:lnTo>
                  <a:lnTo>
                    <a:pt x="248" y="313"/>
                  </a:lnTo>
                  <a:lnTo>
                    <a:pt x="244" y="312"/>
                  </a:lnTo>
                  <a:lnTo>
                    <a:pt x="241" y="309"/>
                  </a:lnTo>
                  <a:lnTo>
                    <a:pt x="241" y="309"/>
                  </a:lnTo>
                  <a:lnTo>
                    <a:pt x="239" y="302"/>
                  </a:lnTo>
                  <a:lnTo>
                    <a:pt x="239" y="294"/>
                  </a:lnTo>
                  <a:lnTo>
                    <a:pt x="236" y="288"/>
                  </a:lnTo>
                  <a:lnTo>
                    <a:pt x="234" y="286"/>
                  </a:lnTo>
                  <a:lnTo>
                    <a:pt x="232" y="284"/>
                  </a:lnTo>
                  <a:lnTo>
                    <a:pt x="232" y="284"/>
                  </a:lnTo>
                  <a:lnTo>
                    <a:pt x="224" y="283"/>
                  </a:lnTo>
                  <a:lnTo>
                    <a:pt x="218" y="283"/>
                  </a:lnTo>
                  <a:lnTo>
                    <a:pt x="212" y="284"/>
                  </a:lnTo>
                  <a:lnTo>
                    <a:pt x="206" y="283"/>
                  </a:lnTo>
                  <a:lnTo>
                    <a:pt x="206" y="283"/>
                  </a:lnTo>
                  <a:lnTo>
                    <a:pt x="201" y="279"/>
                  </a:lnTo>
                  <a:lnTo>
                    <a:pt x="198" y="274"/>
                  </a:lnTo>
                  <a:lnTo>
                    <a:pt x="193" y="263"/>
                  </a:lnTo>
                  <a:lnTo>
                    <a:pt x="193" y="263"/>
                  </a:lnTo>
                  <a:lnTo>
                    <a:pt x="191" y="261"/>
                  </a:lnTo>
                  <a:lnTo>
                    <a:pt x="189" y="260"/>
                  </a:lnTo>
                  <a:lnTo>
                    <a:pt x="189" y="258"/>
                  </a:lnTo>
                  <a:lnTo>
                    <a:pt x="189" y="258"/>
                  </a:lnTo>
                  <a:lnTo>
                    <a:pt x="189" y="255"/>
                  </a:lnTo>
                  <a:lnTo>
                    <a:pt x="188" y="251"/>
                  </a:lnTo>
                  <a:lnTo>
                    <a:pt x="186" y="249"/>
                  </a:lnTo>
                  <a:lnTo>
                    <a:pt x="182" y="246"/>
                  </a:lnTo>
                  <a:lnTo>
                    <a:pt x="182" y="246"/>
                  </a:lnTo>
                  <a:lnTo>
                    <a:pt x="183" y="245"/>
                  </a:lnTo>
                  <a:lnTo>
                    <a:pt x="185" y="242"/>
                  </a:lnTo>
                  <a:lnTo>
                    <a:pt x="185" y="242"/>
                  </a:lnTo>
                  <a:lnTo>
                    <a:pt x="183" y="240"/>
                  </a:lnTo>
                  <a:lnTo>
                    <a:pt x="182" y="239"/>
                  </a:lnTo>
                  <a:lnTo>
                    <a:pt x="182" y="239"/>
                  </a:lnTo>
                  <a:lnTo>
                    <a:pt x="180" y="231"/>
                  </a:lnTo>
                  <a:lnTo>
                    <a:pt x="180" y="231"/>
                  </a:lnTo>
                  <a:lnTo>
                    <a:pt x="176" y="231"/>
                  </a:lnTo>
                  <a:lnTo>
                    <a:pt x="171" y="230"/>
                  </a:lnTo>
                  <a:lnTo>
                    <a:pt x="171" y="230"/>
                  </a:lnTo>
                  <a:lnTo>
                    <a:pt x="159" y="226"/>
                  </a:lnTo>
                  <a:lnTo>
                    <a:pt x="149" y="220"/>
                  </a:lnTo>
                  <a:lnTo>
                    <a:pt x="139" y="214"/>
                  </a:lnTo>
                  <a:lnTo>
                    <a:pt x="129" y="205"/>
                  </a:lnTo>
                  <a:lnTo>
                    <a:pt x="129" y="205"/>
                  </a:lnTo>
                  <a:lnTo>
                    <a:pt x="123" y="200"/>
                  </a:lnTo>
                  <a:lnTo>
                    <a:pt x="117" y="197"/>
                  </a:lnTo>
                  <a:lnTo>
                    <a:pt x="110" y="193"/>
                  </a:lnTo>
                  <a:lnTo>
                    <a:pt x="104" y="188"/>
                  </a:lnTo>
                  <a:lnTo>
                    <a:pt x="104" y="188"/>
                  </a:lnTo>
                  <a:lnTo>
                    <a:pt x="98" y="179"/>
                  </a:lnTo>
                  <a:lnTo>
                    <a:pt x="94" y="171"/>
                  </a:lnTo>
                  <a:lnTo>
                    <a:pt x="91" y="162"/>
                  </a:lnTo>
                  <a:lnTo>
                    <a:pt x="84" y="153"/>
                  </a:lnTo>
                  <a:lnTo>
                    <a:pt x="84" y="153"/>
                  </a:lnTo>
                  <a:lnTo>
                    <a:pt x="81" y="150"/>
                  </a:lnTo>
                  <a:lnTo>
                    <a:pt x="78" y="147"/>
                  </a:lnTo>
                  <a:lnTo>
                    <a:pt x="75" y="145"/>
                  </a:lnTo>
                  <a:lnTo>
                    <a:pt x="72" y="141"/>
                  </a:lnTo>
                  <a:lnTo>
                    <a:pt x="72" y="141"/>
                  </a:lnTo>
                  <a:lnTo>
                    <a:pt x="71" y="137"/>
                  </a:lnTo>
                  <a:lnTo>
                    <a:pt x="71" y="134"/>
                  </a:lnTo>
                  <a:lnTo>
                    <a:pt x="71" y="130"/>
                  </a:lnTo>
                  <a:lnTo>
                    <a:pt x="68" y="126"/>
                  </a:lnTo>
                  <a:lnTo>
                    <a:pt x="68" y="126"/>
                  </a:lnTo>
                  <a:lnTo>
                    <a:pt x="62" y="121"/>
                  </a:lnTo>
                  <a:lnTo>
                    <a:pt x="56" y="119"/>
                  </a:lnTo>
                  <a:lnTo>
                    <a:pt x="44" y="114"/>
                  </a:lnTo>
                  <a:lnTo>
                    <a:pt x="38" y="111"/>
                  </a:lnTo>
                  <a:lnTo>
                    <a:pt x="33" y="109"/>
                  </a:lnTo>
                  <a:lnTo>
                    <a:pt x="28" y="104"/>
                  </a:lnTo>
                  <a:lnTo>
                    <a:pt x="23" y="99"/>
                  </a:lnTo>
                  <a:lnTo>
                    <a:pt x="23" y="99"/>
                  </a:lnTo>
                  <a:lnTo>
                    <a:pt x="20" y="97"/>
                  </a:lnTo>
                  <a:lnTo>
                    <a:pt x="17" y="94"/>
                  </a:lnTo>
                  <a:lnTo>
                    <a:pt x="9" y="92"/>
                  </a:lnTo>
                  <a:lnTo>
                    <a:pt x="3" y="89"/>
                  </a:lnTo>
                  <a:lnTo>
                    <a:pt x="2" y="87"/>
                  </a:lnTo>
                  <a:lnTo>
                    <a:pt x="0" y="83"/>
                  </a:lnTo>
                  <a:lnTo>
                    <a:pt x="0" y="83"/>
                  </a:lnTo>
                  <a:lnTo>
                    <a:pt x="2" y="78"/>
                  </a:lnTo>
                  <a:lnTo>
                    <a:pt x="3" y="73"/>
                  </a:lnTo>
                  <a:lnTo>
                    <a:pt x="5" y="69"/>
                  </a:lnTo>
                  <a:lnTo>
                    <a:pt x="9" y="67"/>
                  </a:lnTo>
                  <a:lnTo>
                    <a:pt x="17" y="59"/>
                  </a:lnTo>
                  <a:lnTo>
                    <a:pt x="20" y="56"/>
                  </a:lnTo>
                  <a:lnTo>
                    <a:pt x="24" y="52"/>
                  </a:lnTo>
                  <a:lnTo>
                    <a:pt x="87" y="16"/>
                  </a:lnTo>
                  <a:lnTo>
                    <a:pt x="235" y="0"/>
                  </a:lnTo>
                  <a:lnTo>
                    <a:pt x="235" y="0"/>
                  </a:lnTo>
                  <a:lnTo>
                    <a:pt x="238" y="5"/>
                  </a:lnTo>
                  <a:lnTo>
                    <a:pt x="241" y="10"/>
                  </a:lnTo>
                  <a:lnTo>
                    <a:pt x="241" y="10"/>
                  </a:lnTo>
                  <a:lnTo>
                    <a:pt x="248" y="5"/>
                  </a:lnTo>
                  <a:lnTo>
                    <a:pt x="250" y="4"/>
                  </a:lnTo>
                  <a:lnTo>
                    <a:pt x="254" y="3"/>
                  </a:lnTo>
                  <a:lnTo>
                    <a:pt x="254" y="3"/>
                  </a:lnTo>
                  <a:lnTo>
                    <a:pt x="257" y="4"/>
                  </a:lnTo>
                  <a:lnTo>
                    <a:pt x="261" y="5"/>
                  </a:lnTo>
                  <a:lnTo>
                    <a:pt x="264" y="8"/>
                  </a:lnTo>
                  <a:lnTo>
                    <a:pt x="266" y="11"/>
                  </a:lnTo>
                  <a:lnTo>
                    <a:pt x="269" y="20"/>
                  </a:lnTo>
                  <a:lnTo>
                    <a:pt x="272" y="29"/>
                  </a:lnTo>
                  <a:lnTo>
                    <a:pt x="392" y="15"/>
                  </a:lnTo>
                  <a:lnTo>
                    <a:pt x="526" y="127"/>
                  </a:lnTo>
                  <a:lnTo>
                    <a:pt x="526" y="127"/>
                  </a:lnTo>
                  <a:lnTo>
                    <a:pt x="518" y="132"/>
                  </a:lnTo>
                  <a:lnTo>
                    <a:pt x="513" y="137"/>
                  </a:lnTo>
                  <a:lnTo>
                    <a:pt x="513" y="137"/>
                  </a:lnTo>
                  <a:lnTo>
                    <a:pt x="511" y="140"/>
                  </a:lnTo>
                  <a:lnTo>
                    <a:pt x="507" y="142"/>
                  </a:lnTo>
                  <a:lnTo>
                    <a:pt x="505" y="143"/>
                  </a:lnTo>
                  <a:lnTo>
                    <a:pt x="501" y="147"/>
                  </a:lnTo>
                  <a:lnTo>
                    <a:pt x="501" y="147"/>
                  </a:lnTo>
                  <a:lnTo>
                    <a:pt x="498" y="152"/>
                  </a:lnTo>
                  <a:lnTo>
                    <a:pt x="495" y="157"/>
                  </a:lnTo>
                  <a:lnTo>
                    <a:pt x="490" y="161"/>
                  </a:lnTo>
                  <a:lnTo>
                    <a:pt x="486" y="166"/>
                  </a:lnTo>
                  <a:lnTo>
                    <a:pt x="486" y="166"/>
                  </a:lnTo>
                  <a:lnTo>
                    <a:pt x="484" y="169"/>
                  </a:lnTo>
                  <a:lnTo>
                    <a:pt x="481" y="174"/>
                  </a:lnTo>
                  <a:lnTo>
                    <a:pt x="480" y="183"/>
                  </a:lnTo>
                  <a:lnTo>
                    <a:pt x="477" y="192"/>
                  </a:lnTo>
                  <a:lnTo>
                    <a:pt x="475" y="195"/>
                  </a:lnTo>
                  <a:lnTo>
                    <a:pt x="471" y="199"/>
                  </a:lnTo>
                  <a:lnTo>
                    <a:pt x="471" y="199"/>
                  </a:lnTo>
                  <a:lnTo>
                    <a:pt x="476" y="202"/>
                  </a:lnTo>
                  <a:lnTo>
                    <a:pt x="477" y="203"/>
                  </a:lnTo>
                  <a:lnTo>
                    <a:pt x="477" y="205"/>
                  </a:lnTo>
                  <a:lnTo>
                    <a:pt x="477" y="205"/>
                  </a:lnTo>
                  <a:lnTo>
                    <a:pt x="476" y="210"/>
                  </a:lnTo>
                  <a:lnTo>
                    <a:pt x="475" y="215"/>
                  </a:lnTo>
                  <a:lnTo>
                    <a:pt x="475" y="215"/>
                  </a:lnTo>
                  <a:lnTo>
                    <a:pt x="472" y="214"/>
                  </a:lnTo>
                  <a:lnTo>
                    <a:pt x="471" y="211"/>
                  </a:lnTo>
                  <a:lnTo>
                    <a:pt x="461" y="210"/>
                  </a:lnTo>
                  <a:lnTo>
                    <a:pt x="461" y="210"/>
                  </a:lnTo>
                  <a:lnTo>
                    <a:pt x="461" y="215"/>
                  </a:lnTo>
                  <a:lnTo>
                    <a:pt x="461" y="215"/>
                  </a:lnTo>
                  <a:lnTo>
                    <a:pt x="461" y="218"/>
                  </a:lnTo>
                  <a:lnTo>
                    <a:pt x="464" y="219"/>
                  </a:lnTo>
                  <a:lnTo>
                    <a:pt x="469" y="221"/>
                  </a:lnTo>
                  <a:lnTo>
                    <a:pt x="469" y="221"/>
                  </a:lnTo>
                  <a:lnTo>
                    <a:pt x="466" y="229"/>
                  </a:lnTo>
                  <a:lnTo>
                    <a:pt x="466" y="236"/>
                  </a:lnTo>
                  <a:lnTo>
                    <a:pt x="461" y="236"/>
                  </a:lnTo>
                  <a:lnTo>
                    <a:pt x="461" y="236"/>
                  </a:lnTo>
                  <a:lnTo>
                    <a:pt x="459" y="241"/>
                  </a:lnTo>
                  <a:lnTo>
                    <a:pt x="456" y="244"/>
                  </a:lnTo>
                  <a:lnTo>
                    <a:pt x="455" y="246"/>
                  </a:lnTo>
                  <a:lnTo>
                    <a:pt x="455" y="246"/>
                  </a:lnTo>
                  <a:lnTo>
                    <a:pt x="453" y="247"/>
                  </a:lnTo>
                  <a:lnTo>
                    <a:pt x="450" y="247"/>
                  </a:lnTo>
                  <a:lnTo>
                    <a:pt x="447" y="246"/>
                  </a:lnTo>
                  <a:lnTo>
                    <a:pt x="442" y="245"/>
                  </a:lnTo>
                  <a:lnTo>
                    <a:pt x="439" y="246"/>
                  </a:lnTo>
                  <a:lnTo>
                    <a:pt x="437" y="247"/>
                  </a:lnTo>
                  <a:lnTo>
                    <a:pt x="437" y="247"/>
                  </a:lnTo>
                  <a:lnTo>
                    <a:pt x="435" y="249"/>
                  </a:lnTo>
                  <a:lnTo>
                    <a:pt x="435" y="250"/>
                  </a:lnTo>
                  <a:lnTo>
                    <a:pt x="435" y="253"/>
                  </a:lnTo>
                  <a:lnTo>
                    <a:pt x="437" y="258"/>
                  </a:lnTo>
                  <a:lnTo>
                    <a:pt x="435" y="262"/>
                  </a:lnTo>
                  <a:lnTo>
                    <a:pt x="435" y="262"/>
                  </a:lnTo>
                  <a:lnTo>
                    <a:pt x="433" y="263"/>
                  </a:lnTo>
                  <a:lnTo>
                    <a:pt x="430" y="265"/>
                  </a:lnTo>
                  <a:lnTo>
                    <a:pt x="428" y="266"/>
                  </a:lnTo>
                  <a:lnTo>
                    <a:pt x="426" y="267"/>
                  </a:lnTo>
                  <a:lnTo>
                    <a:pt x="426" y="267"/>
                  </a:lnTo>
                  <a:lnTo>
                    <a:pt x="421" y="274"/>
                  </a:lnTo>
                  <a:lnTo>
                    <a:pt x="418" y="277"/>
                  </a:lnTo>
                  <a:lnTo>
                    <a:pt x="416" y="279"/>
                  </a:lnTo>
                  <a:lnTo>
                    <a:pt x="416" y="279"/>
                  </a:lnTo>
                  <a:lnTo>
                    <a:pt x="406" y="283"/>
                  </a:lnTo>
                  <a:lnTo>
                    <a:pt x="402" y="286"/>
                  </a:lnTo>
                  <a:lnTo>
                    <a:pt x="401" y="287"/>
                  </a:lnTo>
                  <a:lnTo>
                    <a:pt x="401" y="289"/>
                  </a:lnTo>
                  <a:lnTo>
                    <a:pt x="401" y="289"/>
                  </a:lnTo>
                  <a:lnTo>
                    <a:pt x="401" y="292"/>
                  </a:lnTo>
                  <a:lnTo>
                    <a:pt x="403" y="293"/>
                  </a:lnTo>
                  <a:lnTo>
                    <a:pt x="407" y="294"/>
                  </a:lnTo>
                  <a:lnTo>
                    <a:pt x="409" y="294"/>
                  </a:lnTo>
                  <a:lnTo>
                    <a:pt x="409" y="294"/>
                  </a:lnTo>
                  <a:lnTo>
                    <a:pt x="411" y="298"/>
                  </a:lnTo>
                  <a:lnTo>
                    <a:pt x="411" y="298"/>
                  </a:lnTo>
                  <a:lnTo>
                    <a:pt x="411" y="300"/>
                  </a:lnTo>
                  <a:lnTo>
                    <a:pt x="409" y="302"/>
                  </a:lnTo>
                  <a:lnTo>
                    <a:pt x="406" y="304"/>
                  </a:lnTo>
                  <a:lnTo>
                    <a:pt x="402" y="305"/>
                  </a:lnTo>
                  <a:lnTo>
                    <a:pt x="400" y="308"/>
                  </a:lnTo>
                  <a:lnTo>
                    <a:pt x="400" y="308"/>
                  </a:lnTo>
                  <a:lnTo>
                    <a:pt x="392" y="312"/>
                  </a:lnTo>
                  <a:lnTo>
                    <a:pt x="386" y="315"/>
                  </a:lnTo>
                  <a:lnTo>
                    <a:pt x="380" y="318"/>
                  </a:lnTo>
                  <a:lnTo>
                    <a:pt x="372" y="321"/>
                  </a:lnTo>
                  <a:lnTo>
                    <a:pt x="372" y="321"/>
                  </a:lnTo>
                  <a:lnTo>
                    <a:pt x="370" y="325"/>
                  </a:lnTo>
                  <a:lnTo>
                    <a:pt x="367" y="328"/>
                  </a:lnTo>
                  <a:lnTo>
                    <a:pt x="365" y="331"/>
                  </a:lnTo>
                  <a:lnTo>
                    <a:pt x="361" y="331"/>
                  </a:lnTo>
                  <a:lnTo>
                    <a:pt x="361" y="331"/>
                  </a:lnTo>
                  <a:lnTo>
                    <a:pt x="356" y="331"/>
                  </a:lnTo>
                  <a:lnTo>
                    <a:pt x="353" y="330"/>
                  </a:lnTo>
                  <a:lnTo>
                    <a:pt x="348" y="329"/>
                  </a:lnTo>
                  <a:lnTo>
                    <a:pt x="343" y="329"/>
                  </a:lnTo>
                  <a:lnTo>
                    <a:pt x="343" y="329"/>
                  </a:lnTo>
                  <a:lnTo>
                    <a:pt x="339" y="330"/>
                  </a:lnTo>
                  <a:lnTo>
                    <a:pt x="335" y="331"/>
                  </a:lnTo>
                  <a:lnTo>
                    <a:pt x="333" y="335"/>
                  </a:lnTo>
                  <a:lnTo>
                    <a:pt x="333" y="339"/>
                  </a:lnTo>
                  <a:lnTo>
                    <a:pt x="333" y="339"/>
                  </a:lnTo>
                  <a:lnTo>
                    <a:pt x="340" y="337"/>
                  </a:lnTo>
                  <a:lnTo>
                    <a:pt x="340" y="337"/>
                  </a:lnTo>
                  <a:lnTo>
                    <a:pt x="343" y="339"/>
                  </a:lnTo>
                  <a:lnTo>
                    <a:pt x="345" y="341"/>
                  </a:lnTo>
                  <a:lnTo>
                    <a:pt x="346" y="345"/>
                  </a:lnTo>
                  <a:lnTo>
                    <a:pt x="348" y="349"/>
                  </a:lnTo>
                  <a:lnTo>
                    <a:pt x="348" y="349"/>
                  </a:lnTo>
                  <a:lnTo>
                    <a:pt x="346" y="354"/>
                  </a:lnTo>
                  <a:lnTo>
                    <a:pt x="345" y="357"/>
                  </a:lnTo>
                  <a:lnTo>
                    <a:pt x="341" y="360"/>
                  </a:lnTo>
                  <a:lnTo>
                    <a:pt x="338" y="361"/>
                  </a:lnTo>
                  <a:lnTo>
                    <a:pt x="338" y="361"/>
                  </a:lnTo>
                  <a:lnTo>
                    <a:pt x="332" y="361"/>
                  </a:lnTo>
                  <a:lnTo>
                    <a:pt x="329" y="360"/>
                  </a:lnTo>
                  <a:lnTo>
                    <a:pt x="328" y="357"/>
                  </a:lnTo>
                  <a:lnTo>
                    <a:pt x="328" y="357"/>
                  </a:lnTo>
                  <a:lnTo>
                    <a:pt x="329" y="355"/>
                  </a:lnTo>
                  <a:lnTo>
                    <a:pt x="332" y="351"/>
                  </a:lnTo>
                  <a:lnTo>
                    <a:pt x="332" y="351"/>
                  </a:lnTo>
                  <a:lnTo>
                    <a:pt x="327" y="352"/>
                  </a:lnTo>
                  <a:lnTo>
                    <a:pt x="322" y="354"/>
                  </a:lnTo>
                  <a:lnTo>
                    <a:pt x="322" y="354"/>
                  </a:lnTo>
                  <a:lnTo>
                    <a:pt x="319" y="354"/>
                  </a:lnTo>
                  <a:lnTo>
                    <a:pt x="318" y="351"/>
                  </a:lnTo>
                  <a:lnTo>
                    <a:pt x="314" y="347"/>
                  </a:lnTo>
                  <a:lnTo>
                    <a:pt x="314" y="347"/>
                  </a:lnTo>
                  <a:lnTo>
                    <a:pt x="311" y="352"/>
                  </a:lnTo>
                  <a:lnTo>
                    <a:pt x="309" y="355"/>
                  </a:lnTo>
                  <a:lnTo>
                    <a:pt x="308" y="357"/>
                  </a:lnTo>
                  <a:lnTo>
                    <a:pt x="308" y="357"/>
                  </a:lnTo>
                  <a:lnTo>
                    <a:pt x="309" y="361"/>
                  </a:lnTo>
                  <a:lnTo>
                    <a:pt x="312" y="363"/>
                  </a:lnTo>
                  <a:lnTo>
                    <a:pt x="314" y="366"/>
                  </a:lnTo>
                  <a:lnTo>
                    <a:pt x="316" y="370"/>
                  </a:lnTo>
                  <a:lnTo>
                    <a:pt x="316" y="370"/>
                  </a:lnTo>
                  <a:lnTo>
                    <a:pt x="316" y="371"/>
                  </a:lnTo>
                  <a:lnTo>
                    <a:pt x="313" y="372"/>
                  </a:lnTo>
                  <a:lnTo>
                    <a:pt x="311" y="375"/>
                  </a:lnTo>
                  <a:lnTo>
                    <a:pt x="311" y="375"/>
                  </a:lnTo>
                  <a:lnTo>
                    <a:pt x="309" y="378"/>
                  </a:lnTo>
                  <a:lnTo>
                    <a:pt x="308" y="382"/>
                  </a:lnTo>
                  <a:lnTo>
                    <a:pt x="307" y="386"/>
                  </a:lnTo>
                  <a:lnTo>
                    <a:pt x="306" y="389"/>
                  </a:lnTo>
                  <a:lnTo>
                    <a:pt x="306" y="389"/>
                  </a:lnTo>
                  <a:lnTo>
                    <a:pt x="304" y="392"/>
                  </a:lnTo>
                  <a:lnTo>
                    <a:pt x="303" y="393"/>
                  </a:lnTo>
                  <a:lnTo>
                    <a:pt x="302" y="393"/>
                  </a:lnTo>
                  <a:lnTo>
                    <a:pt x="302" y="393"/>
                  </a:lnTo>
                  <a:lnTo>
                    <a:pt x="297" y="393"/>
                  </a:lnTo>
                  <a:lnTo>
                    <a:pt x="293" y="392"/>
                  </a:lnTo>
                  <a:lnTo>
                    <a:pt x="290" y="389"/>
                  </a:lnTo>
                  <a:lnTo>
                    <a:pt x="287" y="386"/>
                  </a:lnTo>
                  <a:lnTo>
                    <a:pt x="287" y="386"/>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98" name="Freeform 93"/>
            <p:cNvSpPr>
              <a:spLocks/>
            </p:cNvSpPr>
            <p:nvPr/>
          </p:nvSpPr>
          <p:spPr bwMode="auto">
            <a:xfrm>
              <a:off x="6261100" y="3484563"/>
              <a:ext cx="1036638" cy="568325"/>
            </a:xfrm>
            <a:custGeom>
              <a:avLst/>
              <a:gdLst>
                <a:gd name="T0" fmla="*/ 579 w 778"/>
                <a:gd name="T1" fmla="*/ 90 h 438"/>
                <a:gd name="T2" fmla="*/ 576 w 778"/>
                <a:gd name="T3" fmla="*/ 112 h 438"/>
                <a:gd name="T4" fmla="*/ 594 w 778"/>
                <a:gd name="T5" fmla="*/ 115 h 438"/>
                <a:gd name="T6" fmla="*/ 609 w 778"/>
                <a:gd name="T7" fmla="*/ 116 h 438"/>
                <a:gd name="T8" fmla="*/ 631 w 778"/>
                <a:gd name="T9" fmla="*/ 131 h 438"/>
                <a:gd name="T10" fmla="*/ 651 w 778"/>
                <a:gd name="T11" fmla="*/ 139 h 438"/>
                <a:gd name="T12" fmla="*/ 669 w 778"/>
                <a:gd name="T13" fmla="*/ 142 h 438"/>
                <a:gd name="T14" fmla="*/ 700 w 778"/>
                <a:gd name="T15" fmla="*/ 165 h 438"/>
                <a:gd name="T16" fmla="*/ 704 w 778"/>
                <a:gd name="T17" fmla="*/ 181 h 438"/>
                <a:gd name="T18" fmla="*/ 674 w 778"/>
                <a:gd name="T19" fmla="*/ 179 h 438"/>
                <a:gd name="T20" fmla="*/ 648 w 778"/>
                <a:gd name="T21" fmla="*/ 164 h 438"/>
                <a:gd name="T22" fmla="*/ 647 w 778"/>
                <a:gd name="T23" fmla="*/ 168 h 438"/>
                <a:gd name="T24" fmla="*/ 686 w 778"/>
                <a:gd name="T25" fmla="*/ 191 h 438"/>
                <a:gd name="T26" fmla="*/ 715 w 778"/>
                <a:gd name="T27" fmla="*/ 211 h 438"/>
                <a:gd name="T28" fmla="*/ 710 w 778"/>
                <a:gd name="T29" fmla="*/ 217 h 438"/>
                <a:gd name="T30" fmla="*/ 694 w 778"/>
                <a:gd name="T31" fmla="*/ 216 h 438"/>
                <a:gd name="T32" fmla="*/ 702 w 778"/>
                <a:gd name="T33" fmla="*/ 235 h 438"/>
                <a:gd name="T34" fmla="*/ 658 w 778"/>
                <a:gd name="T35" fmla="*/ 211 h 438"/>
                <a:gd name="T36" fmla="*/ 683 w 778"/>
                <a:gd name="T37" fmla="*/ 233 h 438"/>
                <a:gd name="T38" fmla="*/ 718 w 778"/>
                <a:gd name="T39" fmla="*/ 249 h 438"/>
                <a:gd name="T40" fmla="*/ 704 w 778"/>
                <a:gd name="T41" fmla="*/ 265 h 438"/>
                <a:gd name="T42" fmla="*/ 667 w 778"/>
                <a:gd name="T43" fmla="*/ 241 h 438"/>
                <a:gd name="T44" fmla="*/ 645 w 778"/>
                <a:gd name="T45" fmla="*/ 243 h 438"/>
                <a:gd name="T46" fmla="*/ 619 w 778"/>
                <a:gd name="T47" fmla="*/ 243 h 438"/>
                <a:gd name="T48" fmla="*/ 641 w 778"/>
                <a:gd name="T49" fmla="*/ 252 h 438"/>
                <a:gd name="T50" fmla="*/ 662 w 778"/>
                <a:gd name="T51" fmla="*/ 252 h 438"/>
                <a:gd name="T52" fmla="*/ 689 w 778"/>
                <a:gd name="T53" fmla="*/ 267 h 438"/>
                <a:gd name="T54" fmla="*/ 707 w 778"/>
                <a:gd name="T55" fmla="*/ 288 h 438"/>
                <a:gd name="T56" fmla="*/ 726 w 778"/>
                <a:gd name="T57" fmla="*/ 291 h 438"/>
                <a:gd name="T58" fmla="*/ 724 w 778"/>
                <a:gd name="T59" fmla="*/ 268 h 438"/>
                <a:gd name="T60" fmla="*/ 751 w 778"/>
                <a:gd name="T61" fmla="*/ 272 h 438"/>
                <a:gd name="T62" fmla="*/ 776 w 778"/>
                <a:gd name="T63" fmla="*/ 303 h 438"/>
                <a:gd name="T64" fmla="*/ 765 w 778"/>
                <a:gd name="T65" fmla="*/ 309 h 438"/>
                <a:gd name="T66" fmla="*/ 239 w 778"/>
                <a:gd name="T67" fmla="*/ 414 h 438"/>
                <a:gd name="T68" fmla="*/ 38 w 778"/>
                <a:gd name="T69" fmla="*/ 413 h 438"/>
                <a:gd name="T70" fmla="*/ 65 w 778"/>
                <a:gd name="T71" fmla="*/ 382 h 438"/>
                <a:gd name="T72" fmla="*/ 122 w 778"/>
                <a:gd name="T73" fmla="*/ 321 h 438"/>
                <a:gd name="T74" fmla="*/ 147 w 778"/>
                <a:gd name="T75" fmla="*/ 317 h 438"/>
                <a:gd name="T76" fmla="*/ 186 w 778"/>
                <a:gd name="T77" fmla="*/ 341 h 438"/>
                <a:gd name="T78" fmla="*/ 221 w 778"/>
                <a:gd name="T79" fmla="*/ 328 h 438"/>
                <a:gd name="T80" fmla="*/ 251 w 778"/>
                <a:gd name="T81" fmla="*/ 312 h 438"/>
                <a:gd name="T82" fmla="*/ 269 w 778"/>
                <a:gd name="T83" fmla="*/ 298 h 438"/>
                <a:gd name="T84" fmla="*/ 315 w 778"/>
                <a:gd name="T85" fmla="*/ 273 h 438"/>
                <a:gd name="T86" fmla="*/ 316 w 778"/>
                <a:gd name="T87" fmla="*/ 235 h 438"/>
                <a:gd name="T88" fmla="*/ 340 w 778"/>
                <a:gd name="T89" fmla="*/ 209 h 438"/>
                <a:gd name="T90" fmla="*/ 348 w 778"/>
                <a:gd name="T91" fmla="*/ 153 h 438"/>
                <a:gd name="T92" fmla="*/ 357 w 778"/>
                <a:gd name="T93" fmla="*/ 125 h 438"/>
                <a:gd name="T94" fmla="*/ 372 w 778"/>
                <a:gd name="T95" fmla="*/ 139 h 438"/>
                <a:gd name="T96" fmla="*/ 400 w 778"/>
                <a:gd name="T97" fmla="*/ 125 h 438"/>
                <a:gd name="T98" fmla="*/ 422 w 778"/>
                <a:gd name="T99" fmla="*/ 86 h 438"/>
                <a:gd name="T100" fmla="*/ 436 w 778"/>
                <a:gd name="T101" fmla="*/ 71 h 438"/>
                <a:gd name="T102" fmla="*/ 448 w 778"/>
                <a:gd name="T103" fmla="*/ 57 h 438"/>
                <a:gd name="T104" fmla="*/ 456 w 778"/>
                <a:gd name="T105" fmla="*/ 18 h 438"/>
                <a:gd name="T106" fmla="*/ 477 w 778"/>
                <a:gd name="T107" fmla="*/ 6 h 438"/>
                <a:gd name="T108" fmla="*/ 515 w 778"/>
                <a:gd name="T109" fmla="*/ 23 h 438"/>
                <a:gd name="T110" fmla="*/ 532 w 778"/>
                <a:gd name="T111" fmla="*/ 5 h 438"/>
                <a:gd name="T112" fmla="*/ 556 w 778"/>
                <a:gd name="T113" fmla="*/ 15 h 438"/>
                <a:gd name="T114" fmla="*/ 562 w 778"/>
                <a:gd name="T115" fmla="*/ 28 h 438"/>
                <a:gd name="T116" fmla="*/ 604 w 778"/>
                <a:gd name="T117" fmla="*/ 54 h 438"/>
                <a:gd name="T118" fmla="*/ 595 w 778"/>
                <a:gd name="T119" fmla="*/ 71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438">
                  <a:moveTo>
                    <a:pt x="592" y="79"/>
                  </a:moveTo>
                  <a:lnTo>
                    <a:pt x="592" y="79"/>
                  </a:lnTo>
                  <a:lnTo>
                    <a:pt x="585" y="78"/>
                  </a:lnTo>
                  <a:lnTo>
                    <a:pt x="585" y="78"/>
                  </a:lnTo>
                  <a:lnTo>
                    <a:pt x="583" y="79"/>
                  </a:lnTo>
                  <a:lnTo>
                    <a:pt x="580" y="81"/>
                  </a:lnTo>
                  <a:lnTo>
                    <a:pt x="579" y="84"/>
                  </a:lnTo>
                  <a:lnTo>
                    <a:pt x="579" y="88"/>
                  </a:lnTo>
                  <a:lnTo>
                    <a:pt x="579" y="88"/>
                  </a:lnTo>
                  <a:lnTo>
                    <a:pt x="579" y="90"/>
                  </a:lnTo>
                  <a:lnTo>
                    <a:pt x="580" y="91"/>
                  </a:lnTo>
                  <a:lnTo>
                    <a:pt x="582" y="94"/>
                  </a:lnTo>
                  <a:lnTo>
                    <a:pt x="582" y="95"/>
                  </a:lnTo>
                  <a:lnTo>
                    <a:pt x="582" y="95"/>
                  </a:lnTo>
                  <a:lnTo>
                    <a:pt x="580" y="100"/>
                  </a:lnTo>
                  <a:lnTo>
                    <a:pt x="578" y="102"/>
                  </a:lnTo>
                  <a:lnTo>
                    <a:pt x="576" y="106"/>
                  </a:lnTo>
                  <a:lnTo>
                    <a:pt x="576" y="110"/>
                  </a:lnTo>
                  <a:lnTo>
                    <a:pt x="576" y="110"/>
                  </a:lnTo>
                  <a:lnTo>
                    <a:pt x="576" y="112"/>
                  </a:lnTo>
                  <a:lnTo>
                    <a:pt x="578" y="114"/>
                  </a:lnTo>
                  <a:lnTo>
                    <a:pt x="579" y="115"/>
                  </a:lnTo>
                  <a:lnTo>
                    <a:pt x="583" y="115"/>
                  </a:lnTo>
                  <a:lnTo>
                    <a:pt x="583" y="115"/>
                  </a:lnTo>
                  <a:lnTo>
                    <a:pt x="587" y="115"/>
                  </a:lnTo>
                  <a:lnTo>
                    <a:pt x="592" y="114"/>
                  </a:lnTo>
                  <a:lnTo>
                    <a:pt x="592" y="114"/>
                  </a:lnTo>
                  <a:lnTo>
                    <a:pt x="593" y="114"/>
                  </a:lnTo>
                  <a:lnTo>
                    <a:pt x="593" y="115"/>
                  </a:lnTo>
                  <a:lnTo>
                    <a:pt x="594" y="115"/>
                  </a:lnTo>
                  <a:lnTo>
                    <a:pt x="595" y="116"/>
                  </a:lnTo>
                  <a:lnTo>
                    <a:pt x="595" y="116"/>
                  </a:lnTo>
                  <a:lnTo>
                    <a:pt x="599" y="115"/>
                  </a:lnTo>
                  <a:lnTo>
                    <a:pt x="604" y="114"/>
                  </a:lnTo>
                  <a:lnTo>
                    <a:pt x="608" y="114"/>
                  </a:lnTo>
                  <a:lnTo>
                    <a:pt x="611" y="116"/>
                  </a:lnTo>
                  <a:lnTo>
                    <a:pt x="611" y="116"/>
                  </a:lnTo>
                  <a:lnTo>
                    <a:pt x="611" y="116"/>
                  </a:lnTo>
                  <a:lnTo>
                    <a:pt x="610" y="116"/>
                  </a:lnTo>
                  <a:lnTo>
                    <a:pt x="609" y="116"/>
                  </a:lnTo>
                  <a:lnTo>
                    <a:pt x="609" y="116"/>
                  </a:lnTo>
                  <a:lnTo>
                    <a:pt x="609" y="116"/>
                  </a:lnTo>
                  <a:lnTo>
                    <a:pt x="613" y="125"/>
                  </a:lnTo>
                  <a:lnTo>
                    <a:pt x="619" y="132"/>
                  </a:lnTo>
                  <a:lnTo>
                    <a:pt x="619" y="132"/>
                  </a:lnTo>
                  <a:lnTo>
                    <a:pt x="621" y="130"/>
                  </a:lnTo>
                  <a:lnTo>
                    <a:pt x="625" y="130"/>
                  </a:lnTo>
                  <a:lnTo>
                    <a:pt x="625" y="130"/>
                  </a:lnTo>
                  <a:lnTo>
                    <a:pt x="629" y="130"/>
                  </a:lnTo>
                  <a:lnTo>
                    <a:pt x="631" y="131"/>
                  </a:lnTo>
                  <a:lnTo>
                    <a:pt x="634" y="132"/>
                  </a:lnTo>
                  <a:lnTo>
                    <a:pt x="636" y="133"/>
                  </a:lnTo>
                  <a:lnTo>
                    <a:pt x="636" y="133"/>
                  </a:lnTo>
                  <a:lnTo>
                    <a:pt x="639" y="132"/>
                  </a:lnTo>
                  <a:lnTo>
                    <a:pt x="640" y="131"/>
                  </a:lnTo>
                  <a:lnTo>
                    <a:pt x="640" y="131"/>
                  </a:lnTo>
                  <a:lnTo>
                    <a:pt x="644" y="132"/>
                  </a:lnTo>
                  <a:lnTo>
                    <a:pt x="646" y="135"/>
                  </a:lnTo>
                  <a:lnTo>
                    <a:pt x="648" y="138"/>
                  </a:lnTo>
                  <a:lnTo>
                    <a:pt x="651" y="139"/>
                  </a:lnTo>
                  <a:lnTo>
                    <a:pt x="651" y="139"/>
                  </a:lnTo>
                  <a:lnTo>
                    <a:pt x="653" y="138"/>
                  </a:lnTo>
                  <a:lnTo>
                    <a:pt x="653" y="137"/>
                  </a:lnTo>
                  <a:lnTo>
                    <a:pt x="656" y="135"/>
                  </a:lnTo>
                  <a:lnTo>
                    <a:pt x="662" y="136"/>
                  </a:lnTo>
                  <a:lnTo>
                    <a:pt x="660" y="142"/>
                  </a:lnTo>
                  <a:lnTo>
                    <a:pt x="660" y="142"/>
                  </a:lnTo>
                  <a:lnTo>
                    <a:pt x="666" y="143"/>
                  </a:lnTo>
                  <a:lnTo>
                    <a:pt x="666" y="143"/>
                  </a:lnTo>
                  <a:lnTo>
                    <a:pt x="669" y="142"/>
                  </a:lnTo>
                  <a:lnTo>
                    <a:pt x="673" y="141"/>
                  </a:lnTo>
                  <a:lnTo>
                    <a:pt x="673" y="141"/>
                  </a:lnTo>
                  <a:lnTo>
                    <a:pt x="682" y="142"/>
                  </a:lnTo>
                  <a:lnTo>
                    <a:pt x="689" y="144"/>
                  </a:lnTo>
                  <a:lnTo>
                    <a:pt x="695" y="149"/>
                  </a:lnTo>
                  <a:lnTo>
                    <a:pt x="700" y="156"/>
                  </a:lnTo>
                  <a:lnTo>
                    <a:pt x="694" y="159"/>
                  </a:lnTo>
                  <a:lnTo>
                    <a:pt x="694" y="159"/>
                  </a:lnTo>
                  <a:lnTo>
                    <a:pt x="698" y="163"/>
                  </a:lnTo>
                  <a:lnTo>
                    <a:pt x="700" y="165"/>
                  </a:lnTo>
                  <a:lnTo>
                    <a:pt x="703" y="167"/>
                  </a:lnTo>
                  <a:lnTo>
                    <a:pt x="704" y="170"/>
                  </a:lnTo>
                  <a:lnTo>
                    <a:pt x="704" y="170"/>
                  </a:lnTo>
                  <a:lnTo>
                    <a:pt x="704" y="173"/>
                  </a:lnTo>
                  <a:lnTo>
                    <a:pt x="703" y="174"/>
                  </a:lnTo>
                  <a:lnTo>
                    <a:pt x="702" y="175"/>
                  </a:lnTo>
                  <a:lnTo>
                    <a:pt x="702" y="177"/>
                  </a:lnTo>
                  <a:lnTo>
                    <a:pt x="702" y="177"/>
                  </a:lnTo>
                  <a:lnTo>
                    <a:pt x="703" y="179"/>
                  </a:lnTo>
                  <a:lnTo>
                    <a:pt x="704" y="181"/>
                  </a:lnTo>
                  <a:lnTo>
                    <a:pt x="704" y="181"/>
                  </a:lnTo>
                  <a:lnTo>
                    <a:pt x="699" y="184"/>
                  </a:lnTo>
                  <a:lnTo>
                    <a:pt x="693" y="184"/>
                  </a:lnTo>
                  <a:lnTo>
                    <a:pt x="693" y="184"/>
                  </a:lnTo>
                  <a:lnTo>
                    <a:pt x="688" y="184"/>
                  </a:lnTo>
                  <a:lnTo>
                    <a:pt x="686" y="183"/>
                  </a:lnTo>
                  <a:lnTo>
                    <a:pt x="682" y="181"/>
                  </a:lnTo>
                  <a:lnTo>
                    <a:pt x="677" y="180"/>
                  </a:lnTo>
                  <a:lnTo>
                    <a:pt x="677" y="180"/>
                  </a:lnTo>
                  <a:lnTo>
                    <a:pt x="674" y="179"/>
                  </a:lnTo>
                  <a:lnTo>
                    <a:pt x="673" y="177"/>
                  </a:lnTo>
                  <a:lnTo>
                    <a:pt x="671" y="173"/>
                  </a:lnTo>
                  <a:lnTo>
                    <a:pt x="669" y="170"/>
                  </a:lnTo>
                  <a:lnTo>
                    <a:pt x="669" y="170"/>
                  </a:lnTo>
                  <a:lnTo>
                    <a:pt x="663" y="169"/>
                  </a:lnTo>
                  <a:lnTo>
                    <a:pt x="658" y="168"/>
                  </a:lnTo>
                  <a:lnTo>
                    <a:pt x="652" y="167"/>
                  </a:lnTo>
                  <a:lnTo>
                    <a:pt x="651" y="165"/>
                  </a:lnTo>
                  <a:lnTo>
                    <a:pt x="648" y="164"/>
                  </a:lnTo>
                  <a:lnTo>
                    <a:pt x="648" y="164"/>
                  </a:lnTo>
                  <a:lnTo>
                    <a:pt x="641" y="153"/>
                  </a:lnTo>
                  <a:lnTo>
                    <a:pt x="636" y="149"/>
                  </a:lnTo>
                  <a:lnTo>
                    <a:pt x="631" y="146"/>
                  </a:lnTo>
                  <a:lnTo>
                    <a:pt x="631" y="146"/>
                  </a:lnTo>
                  <a:lnTo>
                    <a:pt x="631" y="148"/>
                  </a:lnTo>
                  <a:lnTo>
                    <a:pt x="634" y="151"/>
                  </a:lnTo>
                  <a:lnTo>
                    <a:pt x="637" y="154"/>
                  </a:lnTo>
                  <a:lnTo>
                    <a:pt x="637" y="154"/>
                  </a:lnTo>
                  <a:lnTo>
                    <a:pt x="642" y="162"/>
                  </a:lnTo>
                  <a:lnTo>
                    <a:pt x="647" y="168"/>
                  </a:lnTo>
                  <a:lnTo>
                    <a:pt x="653" y="173"/>
                  </a:lnTo>
                  <a:lnTo>
                    <a:pt x="657" y="175"/>
                  </a:lnTo>
                  <a:lnTo>
                    <a:pt x="662" y="175"/>
                  </a:lnTo>
                  <a:lnTo>
                    <a:pt x="668" y="175"/>
                  </a:lnTo>
                  <a:lnTo>
                    <a:pt x="668" y="175"/>
                  </a:lnTo>
                  <a:lnTo>
                    <a:pt x="669" y="181"/>
                  </a:lnTo>
                  <a:lnTo>
                    <a:pt x="673" y="186"/>
                  </a:lnTo>
                  <a:lnTo>
                    <a:pt x="678" y="190"/>
                  </a:lnTo>
                  <a:lnTo>
                    <a:pt x="686" y="191"/>
                  </a:lnTo>
                  <a:lnTo>
                    <a:pt x="686" y="191"/>
                  </a:lnTo>
                  <a:lnTo>
                    <a:pt x="689" y="190"/>
                  </a:lnTo>
                  <a:lnTo>
                    <a:pt x="693" y="189"/>
                  </a:lnTo>
                  <a:lnTo>
                    <a:pt x="702" y="193"/>
                  </a:lnTo>
                  <a:lnTo>
                    <a:pt x="702" y="193"/>
                  </a:lnTo>
                  <a:lnTo>
                    <a:pt x="705" y="194"/>
                  </a:lnTo>
                  <a:lnTo>
                    <a:pt x="709" y="196"/>
                  </a:lnTo>
                  <a:lnTo>
                    <a:pt x="709" y="196"/>
                  </a:lnTo>
                  <a:lnTo>
                    <a:pt x="705" y="206"/>
                  </a:lnTo>
                  <a:lnTo>
                    <a:pt x="705" y="206"/>
                  </a:lnTo>
                  <a:lnTo>
                    <a:pt x="715" y="211"/>
                  </a:lnTo>
                  <a:lnTo>
                    <a:pt x="719" y="214"/>
                  </a:lnTo>
                  <a:lnTo>
                    <a:pt x="720" y="216"/>
                  </a:lnTo>
                  <a:lnTo>
                    <a:pt x="720" y="219"/>
                  </a:lnTo>
                  <a:lnTo>
                    <a:pt x="720" y="219"/>
                  </a:lnTo>
                  <a:lnTo>
                    <a:pt x="720" y="220"/>
                  </a:lnTo>
                  <a:lnTo>
                    <a:pt x="719" y="222"/>
                  </a:lnTo>
                  <a:lnTo>
                    <a:pt x="714" y="225"/>
                  </a:lnTo>
                  <a:lnTo>
                    <a:pt x="714" y="225"/>
                  </a:lnTo>
                  <a:lnTo>
                    <a:pt x="711" y="221"/>
                  </a:lnTo>
                  <a:lnTo>
                    <a:pt x="710" y="217"/>
                  </a:lnTo>
                  <a:lnTo>
                    <a:pt x="710" y="217"/>
                  </a:lnTo>
                  <a:lnTo>
                    <a:pt x="707" y="219"/>
                  </a:lnTo>
                  <a:lnTo>
                    <a:pt x="707" y="219"/>
                  </a:lnTo>
                  <a:lnTo>
                    <a:pt x="704" y="217"/>
                  </a:lnTo>
                  <a:lnTo>
                    <a:pt x="702" y="215"/>
                  </a:lnTo>
                  <a:lnTo>
                    <a:pt x="699" y="212"/>
                  </a:lnTo>
                  <a:lnTo>
                    <a:pt x="695" y="210"/>
                  </a:lnTo>
                  <a:lnTo>
                    <a:pt x="695" y="210"/>
                  </a:lnTo>
                  <a:lnTo>
                    <a:pt x="694" y="214"/>
                  </a:lnTo>
                  <a:lnTo>
                    <a:pt x="694" y="216"/>
                  </a:lnTo>
                  <a:lnTo>
                    <a:pt x="694" y="216"/>
                  </a:lnTo>
                  <a:lnTo>
                    <a:pt x="694" y="219"/>
                  </a:lnTo>
                  <a:lnTo>
                    <a:pt x="695" y="220"/>
                  </a:lnTo>
                  <a:lnTo>
                    <a:pt x="699" y="223"/>
                  </a:lnTo>
                  <a:lnTo>
                    <a:pt x="697" y="228"/>
                  </a:lnTo>
                  <a:lnTo>
                    <a:pt x="697" y="228"/>
                  </a:lnTo>
                  <a:lnTo>
                    <a:pt x="702" y="228"/>
                  </a:lnTo>
                  <a:lnTo>
                    <a:pt x="705" y="230"/>
                  </a:lnTo>
                  <a:lnTo>
                    <a:pt x="705" y="230"/>
                  </a:lnTo>
                  <a:lnTo>
                    <a:pt x="702" y="235"/>
                  </a:lnTo>
                  <a:lnTo>
                    <a:pt x="699" y="236"/>
                  </a:lnTo>
                  <a:lnTo>
                    <a:pt x="697" y="236"/>
                  </a:lnTo>
                  <a:lnTo>
                    <a:pt x="697" y="236"/>
                  </a:lnTo>
                  <a:lnTo>
                    <a:pt x="692" y="236"/>
                  </a:lnTo>
                  <a:lnTo>
                    <a:pt x="689" y="233"/>
                  </a:lnTo>
                  <a:lnTo>
                    <a:pt x="684" y="230"/>
                  </a:lnTo>
                  <a:lnTo>
                    <a:pt x="679" y="223"/>
                  </a:lnTo>
                  <a:lnTo>
                    <a:pt x="673" y="219"/>
                  </a:lnTo>
                  <a:lnTo>
                    <a:pt x="673" y="219"/>
                  </a:lnTo>
                  <a:lnTo>
                    <a:pt x="658" y="211"/>
                  </a:lnTo>
                  <a:lnTo>
                    <a:pt x="655" y="214"/>
                  </a:lnTo>
                  <a:lnTo>
                    <a:pt x="655" y="219"/>
                  </a:lnTo>
                  <a:lnTo>
                    <a:pt x="655" y="219"/>
                  </a:lnTo>
                  <a:lnTo>
                    <a:pt x="662" y="219"/>
                  </a:lnTo>
                  <a:lnTo>
                    <a:pt x="669" y="219"/>
                  </a:lnTo>
                  <a:lnTo>
                    <a:pt x="669" y="219"/>
                  </a:lnTo>
                  <a:lnTo>
                    <a:pt x="671" y="222"/>
                  </a:lnTo>
                  <a:lnTo>
                    <a:pt x="672" y="226"/>
                  </a:lnTo>
                  <a:lnTo>
                    <a:pt x="677" y="230"/>
                  </a:lnTo>
                  <a:lnTo>
                    <a:pt x="683" y="233"/>
                  </a:lnTo>
                  <a:lnTo>
                    <a:pt x="689" y="236"/>
                  </a:lnTo>
                  <a:lnTo>
                    <a:pt x="689" y="236"/>
                  </a:lnTo>
                  <a:lnTo>
                    <a:pt x="695" y="240"/>
                  </a:lnTo>
                  <a:lnTo>
                    <a:pt x="700" y="243"/>
                  </a:lnTo>
                  <a:lnTo>
                    <a:pt x="705" y="247"/>
                  </a:lnTo>
                  <a:lnTo>
                    <a:pt x="708" y="248"/>
                  </a:lnTo>
                  <a:lnTo>
                    <a:pt x="711" y="248"/>
                  </a:lnTo>
                  <a:lnTo>
                    <a:pt x="711" y="248"/>
                  </a:lnTo>
                  <a:lnTo>
                    <a:pt x="718" y="249"/>
                  </a:lnTo>
                  <a:lnTo>
                    <a:pt x="718" y="249"/>
                  </a:lnTo>
                  <a:lnTo>
                    <a:pt x="719" y="256"/>
                  </a:lnTo>
                  <a:lnTo>
                    <a:pt x="719" y="261"/>
                  </a:lnTo>
                  <a:lnTo>
                    <a:pt x="719" y="261"/>
                  </a:lnTo>
                  <a:lnTo>
                    <a:pt x="719" y="264"/>
                  </a:lnTo>
                  <a:lnTo>
                    <a:pt x="716" y="267"/>
                  </a:lnTo>
                  <a:lnTo>
                    <a:pt x="714" y="268"/>
                  </a:lnTo>
                  <a:lnTo>
                    <a:pt x="710" y="268"/>
                  </a:lnTo>
                  <a:lnTo>
                    <a:pt x="710" y="268"/>
                  </a:lnTo>
                  <a:lnTo>
                    <a:pt x="707" y="268"/>
                  </a:lnTo>
                  <a:lnTo>
                    <a:pt x="704" y="265"/>
                  </a:lnTo>
                  <a:lnTo>
                    <a:pt x="702" y="263"/>
                  </a:lnTo>
                  <a:lnTo>
                    <a:pt x="700" y="259"/>
                  </a:lnTo>
                  <a:lnTo>
                    <a:pt x="700" y="259"/>
                  </a:lnTo>
                  <a:lnTo>
                    <a:pt x="697" y="259"/>
                  </a:lnTo>
                  <a:lnTo>
                    <a:pt x="693" y="258"/>
                  </a:lnTo>
                  <a:lnTo>
                    <a:pt x="687" y="253"/>
                  </a:lnTo>
                  <a:lnTo>
                    <a:pt x="681" y="248"/>
                  </a:lnTo>
                  <a:lnTo>
                    <a:pt x="673" y="243"/>
                  </a:lnTo>
                  <a:lnTo>
                    <a:pt x="673" y="243"/>
                  </a:lnTo>
                  <a:lnTo>
                    <a:pt x="667" y="241"/>
                  </a:lnTo>
                  <a:lnTo>
                    <a:pt x="662" y="241"/>
                  </a:lnTo>
                  <a:lnTo>
                    <a:pt x="657" y="242"/>
                  </a:lnTo>
                  <a:lnTo>
                    <a:pt x="651" y="240"/>
                  </a:lnTo>
                  <a:lnTo>
                    <a:pt x="651" y="240"/>
                  </a:lnTo>
                  <a:lnTo>
                    <a:pt x="648" y="243"/>
                  </a:lnTo>
                  <a:lnTo>
                    <a:pt x="647" y="244"/>
                  </a:lnTo>
                  <a:lnTo>
                    <a:pt x="646" y="244"/>
                  </a:lnTo>
                  <a:lnTo>
                    <a:pt x="646" y="244"/>
                  </a:lnTo>
                  <a:lnTo>
                    <a:pt x="645" y="244"/>
                  </a:lnTo>
                  <a:lnTo>
                    <a:pt x="645" y="243"/>
                  </a:lnTo>
                  <a:lnTo>
                    <a:pt x="644" y="242"/>
                  </a:lnTo>
                  <a:lnTo>
                    <a:pt x="642" y="242"/>
                  </a:lnTo>
                  <a:lnTo>
                    <a:pt x="642" y="242"/>
                  </a:lnTo>
                  <a:lnTo>
                    <a:pt x="631" y="243"/>
                  </a:lnTo>
                  <a:lnTo>
                    <a:pt x="631" y="243"/>
                  </a:lnTo>
                  <a:lnTo>
                    <a:pt x="627" y="242"/>
                  </a:lnTo>
                  <a:lnTo>
                    <a:pt x="625" y="241"/>
                  </a:lnTo>
                  <a:lnTo>
                    <a:pt x="619" y="238"/>
                  </a:lnTo>
                  <a:lnTo>
                    <a:pt x="619" y="238"/>
                  </a:lnTo>
                  <a:lnTo>
                    <a:pt x="619" y="243"/>
                  </a:lnTo>
                  <a:lnTo>
                    <a:pt x="620" y="247"/>
                  </a:lnTo>
                  <a:lnTo>
                    <a:pt x="625" y="249"/>
                  </a:lnTo>
                  <a:lnTo>
                    <a:pt x="630" y="252"/>
                  </a:lnTo>
                  <a:lnTo>
                    <a:pt x="630" y="252"/>
                  </a:lnTo>
                  <a:lnTo>
                    <a:pt x="632" y="253"/>
                  </a:lnTo>
                  <a:lnTo>
                    <a:pt x="635" y="253"/>
                  </a:lnTo>
                  <a:lnTo>
                    <a:pt x="635" y="253"/>
                  </a:lnTo>
                  <a:lnTo>
                    <a:pt x="639" y="253"/>
                  </a:lnTo>
                  <a:lnTo>
                    <a:pt x="641" y="252"/>
                  </a:lnTo>
                  <a:lnTo>
                    <a:pt x="641" y="252"/>
                  </a:lnTo>
                  <a:lnTo>
                    <a:pt x="644" y="252"/>
                  </a:lnTo>
                  <a:lnTo>
                    <a:pt x="645" y="253"/>
                  </a:lnTo>
                  <a:lnTo>
                    <a:pt x="646" y="256"/>
                  </a:lnTo>
                  <a:lnTo>
                    <a:pt x="647" y="256"/>
                  </a:lnTo>
                  <a:lnTo>
                    <a:pt x="647" y="256"/>
                  </a:lnTo>
                  <a:lnTo>
                    <a:pt x="658" y="254"/>
                  </a:lnTo>
                  <a:lnTo>
                    <a:pt x="658" y="254"/>
                  </a:lnTo>
                  <a:lnTo>
                    <a:pt x="660" y="254"/>
                  </a:lnTo>
                  <a:lnTo>
                    <a:pt x="661" y="253"/>
                  </a:lnTo>
                  <a:lnTo>
                    <a:pt x="662" y="252"/>
                  </a:lnTo>
                  <a:lnTo>
                    <a:pt x="665" y="251"/>
                  </a:lnTo>
                  <a:lnTo>
                    <a:pt x="665" y="251"/>
                  </a:lnTo>
                  <a:lnTo>
                    <a:pt x="671" y="252"/>
                  </a:lnTo>
                  <a:lnTo>
                    <a:pt x="676" y="254"/>
                  </a:lnTo>
                  <a:lnTo>
                    <a:pt x="679" y="259"/>
                  </a:lnTo>
                  <a:lnTo>
                    <a:pt x="681" y="262"/>
                  </a:lnTo>
                  <a:lnTo>
                    <a:pt x="681" y="265"/>
                  </a:lnTo>
                  <a:lnTo>
                    <a:pt x="681" y="265"/>
                  </a:lnTo>
                  <a:lnTo>
                    <a:pt x="686" y="265"/>
                  </a:lnTo>
                  <a:lnTo>
                    <a:pt x="689" y="267"/>
                  </a:lnTo>
                  <a:lnTo>
                    <a:pt x="693" y="269"/>
                  </a:lnTo>
                  <a:lnTo>
                    <a:pt x="695" y="273"/>
                  </a:lnTo>
                  <a:lnTo>
                    <a:pt x="695" y="273"/>
                  </a:lnTo>
                  <a:lnTo>
                    <a:pt x="699" y="277"/>
                  </a:lnTo>
                  <a:lnTo>
                    <a:pt x="700" y="282"/>
                  </a:lnTo>
                  <a:lnTo>
                    <a:pt x="702" y="286"/>
                  </a:lnTo>
                  <a:lnTo>
                    <a:pt x="702" y="291"/>
                  </a:lnTo>
                  <a:lnTo>
                    <a:pt x="702" y="291"/>
                  </a:lnTo>
                  <a:lnTo>
                    <a:pt x="704" y="290"/>
                  </a:lnTo>
                  <a:lnTo>
                    <a:pt x="707" y="288"/>
                  </a:lnTo>
                  <a:lnTo>
                    <a:pt x="709" y="284"/>
                  </a:lnTo>
                  <a:lnTo>
                    <a:pt x="711" y="280"/>
                  </a:lnTo>
                  <a:lnTo>
                    <a:pt x="714" y="279"/>
                  </a:lnTo>
                  <a:lnTo>
                    <a:pt x="716" y="278"/>
                  </a:lnTo>
                  <a:lnTo>
                    <a:pt x="716" y="278"/>
                  </a:lnTo>
                  <a:lnTo>
                    <a:pt x="719" y="279"/>
                  </a:lnTo>
                  <a:lnTo>
                    <a:pt x="720" y="279"/>
                  </a:lnTo>
                  <a:lnTo>
                    <a:pt x="723" y="283"/>
                  </a:lnTo>
                  <a:lnTo>
                    <a:pt x="724" y="286"/>
                  </a:lnTo>
                  <a:lnTo>
                    <a:pt x="726" y="291"/>
                  </a:lnTo>
                  <a:lnTo>
                    <a:pt x="726" y="291"/>
                  </a:lnTo>
                  <a:lnTo>
                    <a:pt x="730" y="289"/>
                  </a:lnTo>
                  <a:lnTo>
                    <a:pt x="731" y="286"/>
                  </a:lnTo>
                  <a:lnTo>
                    <a:pt x="731" y="285"/>
                  </a:lnTo>
                  <a:lnTo>
                    <a:pt x="731" y="285"/>
                  </a:lnTo>
                  <a:lnTo>
                    <a:pt x="730" y="282"/>
                  </a:lnTo>
                  <a:lnTo>
                    <a:pt x="729" y="280"/>
                  </a:lnTo>
                  <a:lnTo>
                    <a:pt x="724" y="277"/>
                  </a:lnTo>
                  <a:lnTo>
                    <a:pt x="724" y="268"/>
                  </a:lnTo>
                  <a:lnTo>
                    <a:pt x="724" y="268"/>
                  </a:lnTo>
                  <a:lnTo>
                    <a:pt x="729" y="269"/>
                  </a:lnTo>
                  <a:lnTo>
                    <a:pt x="735" y="268"/>
                  </a:lnTo>
                  <a:lnTo>
                    <a:pt x="735" y="268"/>
                  </a:lnTo>
                  <a:lnTo>
                    <a:pt x="739" y="274"/>
                  </a:lnTo>
                  <a:lnTo>
                    <a:pt x="740" y="277"/>
                  </a:lnTo>
                  <a:lnTo>
                    <a:pt x="744" y="277"/>
                  </a:lnTo>
                  <a:lnTo>
                    <a:pt x="744" y="277"/>
                  </a:lnTo>
                  <a:lnTo>
                    <a:pt x="746" y="277"/>
                  </a:lnTo>
                  <a:lnTo>
                    <a:pt x="749" y="274"/>
                  </a:lnTo>
                  <a:lnTo>
                    <a:pt x="751" y="272"/>
                  </a:lnTo>
                  <a:lnTo>
                    <a:pt x="751" y="268"/>
                  </a:lnTo>
                  <a:lnTo>
                    <a:pt x="751" y="268"/>
                  </a:lnTo>
                  <a:lnTo>
                    <a:pt x="755" y="273"/>
                  </a:lnTo>
                  <a:lnTo>
                    <a:pt x="756" y="278"/>
                  </a:lnTo>
                  <a:lnTo>
                    <a:pt x="757" y="283"/>
                  </a:lnTo>
                  <a:lnTo>
                    <a:pt x="761" y="288"/>
                  </a:lnTo>
                  <a:lnTo>
                    <a:pt x="761" y="288"/>
                  </a:lnTo>
                  <a:lnTo>
                    <a:pt x="767" y="294"/>
                  </a:lnTo>
                  <a:lnTo>
                    <a:pt x="773" y="300"/>
                  </a:lnTo>
                  <a:lnTo>
                    <a:pt x="776" y="303"/>
                  </a:lnTo>
                  <a:lnTo>
                    <a:pt x="778" y="305"/>
                  </a:lnTo>
                  <a:lnTo>
                    <a:pt x="778" y="309"/>
                  </a:lnTo>
                  <a:lnTo>
                    <a:pt x="778" y="312"/>
                  </a:lnTo>
                  <a:lnTo>
                    <a:pt x="778" y="312"/>
                  </a:lnTo>
                  <a:lnTo>
                    <a:pt x="774" y="309"/>
                  </a:lnTo>
                  <a:lnTo>
                    <a:pt x="771" y="306"/>
                  </a:lnTo>
                  <a:lnTo>
                    <a:pt x="762" y="300"/>
                  </a:lnTo>
                  <a:lnTo>
                    <a:pt x="762" y="300"/>
                  </a:lnTo>
                  <a:lnTo>
                    <a:pt x="763" y="305"/>
                  </a:lnTo>
                  <a:lnTo>
                    <a:pt x="765" y="309"/>
                  </a:lnTo>
                  <a:lnTo>
                    <a:pt x="767" y="311"/>
                  </a:lnTo>
                  <a:lnTo>
                    <a:pt x="771" y="314"/>
                  </a:lnTo>
                  <a:lnTo>
                    <a:pt x="771" y="314"/>
                  </a:lnTo>
                  <a:lnTo>
                    <a:pt x="698" y="328"/>
                  </a:lnTo>
                  <a:lnTo>
                    <a:pt x="698" y="328"/>
                  </a:lnTo>
                  <a:lnTo>
                    <a:pt x="538" y="361"/>
                  </a:lnTo>
                  <a:lnTo>
                    <a:pt x="430" y="382"/>
                  </a:lnTo>
                  <a:lnTo>
                    <a:pt x="341" y="398"/>
                  </a:lnTo>
                  <a:lnTo>
                    <a:pt x="341" y="398"/>
                  </a:lnTo>
                  <a:lnTo>
                    <a:pt x="239" y="414"/>
                  </a:lnTo>
                  <a:lnTo>
                    <a:pt x="194" y="420"/>
                  </a:lnTo>
                  <a:lnTo>
                    <a:pt x="0" y="438"/>
                  </a:lnTo>
                  <a:lnTo>
                    <a:pt x="0" y="438"/>
                  </a:lnTo>
                  <a:lnTo>
                    <a:pt x="7" y="434"/>
                  </a:lnTo>
                  <a:lnTo>
                    <a:pt x="15" y="430"/>
                  </a:lnTo>
                  <a:lnTo>
                    <a:pt x="22" y="426"/>
                  </a:lnTo>
                  <a:lnTo>
                    <a:pt x="31" y="421"/>
                  </a:lnTo>
                  <a:lnTo>
                    <a:pt x="31" y="421"/>
                  </a:lnTo>
                  <a:lnTo>
                    <a:pt x="36" y="417"/>
                  </a:lnTo>
                  <a:lnTo>
                    <a:pt x="38" y="413"/>
                  </a:lnTo>
                  <a:lnTo>
                    <a:pt x="42" y="408"/>
                  </a:lnTo>
                  <a:lnTo>
                    <a:pt x="45" y="403"/>
                  </a:lnTo>
                  <a:lnTo>
                    <a:pt x="45" y="403"/>
                  </a:lnTo>
                  <a:lnTo>
                    <a:pt x="49" y="399"/>
                  </a:lnTo>
                  <a:lnTo>
                    <a:pt x="54" y="396"/>
                  </a:lnTo>
                  <a:lnTo>
                    <a:pt x="58" y="395"/>
                  </a:lnTo>
                  <a:lnTo>
                    <a:pt x="62" y="392"/>
                  </a:lnTo>
                  <a:lnTo>
                    <a:pt x="62" y="392"/>
                  </a:lnTo>
                  <a:lnTo>
                    <a:pt x="64" y="387"/>
                  </a:lnTo>
                  <a:lnTo>
                    <a:pt x="65" y="382"/>
                  </a:lnTo>
                  <a:lnTo>
                    <a:pt x="66" y="377"/>
                  </a:lnTo>
                  <a:lnTo>
                    <a:pt x="68" y="372"/>
                  </a:lnTo>
                  <a:lnTo>
                    <a:pt x="68" y="372"/>
                  </a:lnTo>
                  <a:lnTo>
                    <a:pt x="73" y="363"/>
                  </a:lnTo>
                  <a:lnTo>
                    <a:pt x="79" y="356"/>
                  </a:lnTo>
                  <a:lnTo>
                    <a:pt x="85" y="350"/>
                  </a:lnTo>
                  <a:lnTo>
                    <a:pt x="91" y="343"/>
                  </a:lnTo>
                  <a:lnTo>
                    <a:pt x="106" y="333"/>
                  </a:lnTo>
                  <a:lnTo>
                    <a:pt x="122" y="321"/>
                  </a:lnTo>
                  <a:lnTo>
                    <a:pt x="122" y="321"/>
                  </a:lnTo>
                  <a:lnTo>
                    <a:pt x="128" y="317"/>
                  </a:lnTo>
                  <a:lnTo>
                    <a:pt x="136" y="314"/>
                  </a:lnTo>
                  <a:lnTo>
                    <a:pt x="138" y="311"/>
                  </a:lnTo>
                  <a:lnTo>
                    <a:pt x="141" y="309"/>
                  </a:lnTo>
                  <a:lnTo>
                    <a:pt x="142" y="306"/>
                  </a:lnTo>
                  <a:lnTo>
                    <a:pt x="143" y="303"/>
                  </a:lnTo>
                  <a:lnTo>
                    <a:pt x="143" y="303"/>
                  </a:lnTo>
                  <a:lnTo>
                    <a:pt x="146" y="305"/>
                  </a:lnTo>
                  <a:lnTo>
                    <a:pt x="147" y="309"/>
                  </a:lnTo>
                  <a:lnTo>
                    <a:pt x="147" y="317"/>
                  </a:lnTo>
                  <a:lnTo>
                    <a:pt x="147" y="317"/>
                  </a:lnTo>
                  <a:lnTo>
                    <a:pt x="148" y="321"/>
                  </a:lnTo>
                  <a:lnTo>
                    <a:pt x="150" y="325"/>
                  </a:lnTo>
                  <a:lnTo>
                    <a:pt x="158" y="330"/>
                  </a:lnTo>
                  <a:lnTo>
                    <a:pt x="158" y="330"/>
                  </a:lnTo>
                  <a:lnTo>
                    <a:pt x="169" y="338"/>
                  </a:lnTo>
                  <a:lnTo>
                    <a:pt x="175" y="341"/>
                  </a:lnTo>
                  <a:lnTo>
                    <a:pt x="183" y="341"/>
                  </a:lnTo>
                  <a:lnTo>
                    <a:pt x="183" y="341"/>
                  </a:lnTo>
                  <a:lnTo>
                    <a:pt x="186" y="341"/>
                  </a:lnTo>
                  <a:lnTo>
                    <a:pt x="190" y="338"/>
                  </a:lnTo>
                  <a:lnTo>
                    <a:pt x="195" y="331"/>
                  </a:lnTo>
                  <a:lnTo>
                    <a:pt x="201" y="324"/>
                  </a:lnTo>
                  <a:lnTo>
                    <a:pt x="205" y="322"/>
                  </a:lnTo>
                  <a:lnTo>
                    <a:pt x="209" y="321"/>
                  </a:lnTo>
                  <a:lnTo>
                    <a:pt x="209" y="321"/>
                  </a:lnTo>
                  <a:lnTo>
                    <a:pt x="211" y="321"/>
                  </a:lnTo>
                  <a:lnTo>
                    <a:pt x="213" y="322"/>
                  </a:lnTo>
                  <a:lnTo>
                    <a:pt x="217" y="326"/>
                  </a:lnTo>
                  <a:lnTo>
                    <a:pt x="221" y="328"/>
                  </a:lnTo>
                  <a:lnTo>
                    <a:pt x="222" y="330"/>
                  </a:lnTo>
                  <a:lnTo>
                    <a:pt x="225" y="330"/>
                  </a:lnTo>
                  <a:lnTo>
                    <a:pt x="225" y="330"/>
                  </a:lnTo>
                  <a:lnTo>
                    <a:pt x="230" y="330"/>
                  </a:lnTo>
                  <a:lnTo>
                    <a:pt x="232" y="327"/>
                  </a:lnTo>
                  <a:lnTo>
                    <a:pt x="238" y="321"/>
                  </a:lnTo>
                  <a:lnTo>
                    <a:pt x="243" y="315"/>
                  </a:lnTo>
                  <a:lnTo>
                    <a:pt x="247" y="314"/>
                  </a:lnTo>
                  <a:lnTo>
                    <a:pt x="251" y="312"/>
                  </a:lnTo>
                  <a:lnTo>
                    <a:pt x="251" y="312"/>
                  </a:lnTo>
                  <a:lnTo>
                    <a:pt x="253" y="314"/>
                  </a:lnTo>
                  <a:lnTo>
                    <a:pt x="256" y="314"/>
                  </a:lnTo>
                  <a:lnTo>
                    <a:pt x="256" y="314"/>
                  </a:lnTo>
                  <a:lnTo>
                    <a:pt x="258" y="314"/>
                  </a:lnTo>
                  <a:lnTo>
                    <a:pt x="260" y="312"/>
                  </a:lnTo>
                  <a:lnTo>
                    <a:pt x="263" y="307"/>
                  </a:lnTo>
                  <a:lnTo>
                    <a:pt x="265" y="301"/>
                  </a:lnTo>
                  <a:lnTo>
                    <a:pt x="267" y="299"/>
                  </a:lnTo>
                  <a:lnTo>
                    <a:pt x="269" y="298"/>
                  </a:lnTo>
                  <a:lnTo>
                    <a:pt x="269" y="298"/>
                  </a:lnTo>
                  <a:lnTo>
                    <a:pt x="274" y="296"/>
                  </a:lnTo>
                  <a:lnTo>
                    <a:pt x="279" y="295"/>
                  </a:lnTo>
                  <a:lnTo>
                    <a:pt x="284" y="295"/>
                  </a:lnTo>
                  <a:lnTo>
                    <a:pt x="289" y="294"/>
                  </a:lnTo>
                  <a:lnTo>
                    <a:pt x="289" y="294"/>
                  </a:lnTo>
                  <a:lnTo>
                    <a:pt x="299" y="289"/>
                  </a:lnTo>
                  <a:lnTo>
                    <a:pt x="307" y="283"/>
                  </a:lnTo>
                  <a:lnTo>
                    <a:pt x="311" y="280"/>
                  </a:lnTo>
                  <a:lnTo>
                    <a:pt x="314" y="277"/>
                  </a:lnTo>
                  <a:lnTo>
                    <a:pt x="315" y="273"/>
                  </a:lnTo>
                  <a:lnTo>
                    <a:pt x="316" y="268"/>
                  </a:lnTo>
                  <a:lnTo>
                    <a:pt x="316" y="268"/>
                  </a:lnTo>
                  <a:lnTo>
                    <a:pt x="315" y="262"/>
                  </a:lnTo>
                  <a:lnTo>
                    <a:pt x="312" y="258"/>
                  </a:lnTo>
                  <a:lnTo>
                    <a:pt x="311" y="253"/>
                  </a:lnTo>
                  <a:lnTo>
                    <a:pt x="310" y="248"/>
                  </a:lnTo>
                  <a:lnTo>
                    <a:pt x="310" y="248"/>
                  </a:lnTo>
                  <a:lnTo>
                    <a:pt x="311" y="244"/>
                  </a:lnTo>
                  <a:lnTo>
                    <a:pt x="312" y="241"/>
                  </a:lnTo>
                  <a:lnTo>
                    <a:pt x="316" y="235"/>
                  </a:lnTo>
                  <a:lnTo>
                    <a:pt x="316" y="235"/>
                  </a:lnTo>
                  <a:lnTo>
                    <a:pt x="321" y="232"/>
                  </a:lnTo>
                  <a:lnTo>
                    <a:pt x="325" y="227"/>
                  </a:lnTo>
                  <a:lnTo>
                    <a:pt x="331" y="217"/>
                  </a:lnTo>
                  <a:lnTo>
                    <a:pt x="331" y="217"/>
                  </a:lnTo>
                  <a:lnTo>
                    <a:pt x="333" y="215"/>
                  </a:lnTo>
                  <a:lnTo>
                    <a:pt x="335" y="212"/>
                  </a:lnTo>
                  <a:lnTo>
                    <a:pt x="337" y="211"/>
                  </a:lnTo>
                  <a:lnTo>
                    <a:pt x="340" y="209"/>
                  </a:lnTo>
                  <a:lnTo>
                    <a:pt x="340" y="209"/>
                  </a:lnTo>
                  <a:lnTo>
                    <a:pt x="341" y="205"/>
                  </a:lnTo>
                  <a:lnTo>
                    <a:pt x="341" y="202"/>
                  </a:lnTo>
                  <a:lnTo>
                    <a:pt x="341" y="195"/>
                  </a:lnTo>
                  <a:lnTo>
                    <a:pt x="341" y="195"/>
                  </a:lnTo>
                  <a:lnTo>
                    <a:pt x="343" y="186"/>
                  </a:lnTo>
                  <a:lnTo>
                    <a:pt x="346" y="178"/>
                  </a:lnTo>
                  <a:lnTo>
                    <a:pt x="346" y="156"/>
                  </a:lnTo>
                  <a:lnTo>
                    <a:pt x="346" y="156"/>
                  </a:lnTo>
                  <a:lnTo>
                    <a:pt x="347" y="154"/>
                  </a:lnTo>
                  <a:lnTo>
                    <a:pt x="348" y="153"/>
                  </a:lnTo>
                  <a:lnTo>
                    <a:pt x="348" y="153"/>
                  </a:lnTo>
                  <a:lnTo>
                    <a:pt x="351" y="152"/>
                  </a:lnTo>
                  <a:lnTo>
                    <a:pt x="352" y="149"/>
                  </a:lnTo>
                  <a:lnTo>
                    <a:pt x="353" y="142"/>
                  </a:lnTo>
                  <a:lnTo>
                    <a:pt x="353" y="142"/>
                  </a:lnTo>
                  <a:lnTo>
                    <a:pt x="352" y="128"/>
                  </a:lnTo>
                  <a:lnTo>
                    <a:pt x="352" y="128"/>
                  </a:lnTo>
                  <a:lnTo>
                    <a:pt x="353" y="127"/>
                  </a:lnTo>
                  <a:lnTo>
                    <a:pt x="354" y="126"/>
                  </a:lnTo>
                  <a:lnTo>
                    <a:pt x="357" y="125"/>
                  </a:lnTo>
                  <a:lnTo>
                    <a:pt x="357" y="125"/>
                  </a:lnTo>
                  <a:lnTo>
                    <a:pt x="361" y="125"/>
                  </a:lnTo>
                  <a:lnTo>
                    <a:pt x="363" y="126"/>
                  </a:lnTo>
                  <a:lnTo>
                    <a:pt x="365" y="128"/>
                  </a:lnTo>
                  <a:lnTo>
                    <a:pt x="368" y="132"/>
                  </a:lnTo>
                  <a:lnTo>
                    <a:pt x="368" y="132"/>
                  </a:lnTo>
                  <a:lnTo>
                    <a:pt x="369" y="137"/>
                  </a:lnTo>
                  <a:lnTo>
                    <a:pt x="370" y="138"/>
                  </a:lnTo>
                  <a:lnTo>
                    <a:pt x="372" y="139"/>
                  </a:lnTo>
                  <a:lnTo>
                    <a:pt x="372" y="139"/>
                  </a:lnTo>
                  <a:lnTo>
                    <a:pt x="374" y="138"/>
                  </a:lnTo>
                  <a:lnTo>
                    <a:pt x="375" y="137"/>
                  </a:lnTo>
                  <a:lnTo>
                    <a:pt x="378" y="135"/>
                  </a:lnTo>
                  <a:lnTo>
                    <a:pt x="378" y="135"/>
                  </a:lnTo>
                  <a:lnTo>
                    <a:pt x="383" y="131"/>
                  </a:lnTo>
                  <a:lnTo>
                    <a:pt x="388" y="128"/>
                  </a:lnTo>
                  <a:lnTo>
                    <a:pt x="388" y="128"/>
                  </a:lnTo>
                  <a:lnTo>
                    <a:pt x="391" y="127"/>
                  </a:lnTo>
                  <a:lnTo>
                    <a:pt x="396" y="126"/>
                  </a:lnTo>
                  <a:lnTo>
                    <a:pt x="400" y="125"/>
                  </a:lnTo>
                  <a:lnTo>
                    <a:pt x="404" y="122"/>
                  </a:lnTo>
                  <a:lnTo>
                    <a:pt x="404" y="122"/>
                  </a:lnTo>
                  <a:lnTo>
                    <a:pt x="407" y="116"/>
                  </a:lnTo>
                  <a:lnTo>
                    <a:pt x="409" y="111"/>
                  </a:lnTo>
                  <a:lnTo>
                    <a:pt x="410" y="105"/>
                  </a:lnTo>
                  <a:lnTo>
                    <a:pt x="412" y="99"/>
                  </a:lnTo>
                  <a:lnTo>
                    <a:pt x="412" y="99"/>
                  </a:lnTo>
                  <a:lnTo>
                    <a:pt x="416" y="91"/>
                  </a:lnTo>
                  <a:lnTo>
                    <a:pt x="422" y="86"/>
                  </a:lnTo>
                  <a:lnTo>
                    <a:pt x="422" y="86"/>
                  </a:lnTo>
                  <a:lnTo>
                    <a:pt x="424" y="88"/>
                  </a:lnTo>
                  <a:lnTo>
                    <a:pt x="426" y="89"/>
                  </a:lnTo>
                  <a:lnTo>
                    <a:pt x="426" y="89"/>
                  </a:lnTo>
                  <a:lnTo>
                    <a:pt x="430" y="89"/>
                  </a:lnTo>
                  <a:lnTo>
                    <a:pt x="430" y="89"/>
                  </a:lnTo>
                  <a:lnTo>
                    <a:pt x="430" y="79"/>
                  </a:lnTo>
                  <a:lnTo>
                    <a:pt x="431" y="75"/>
                  </a:lnTo>
                  <a:lnTo>
                    <a:pt x="433" y="73"/>
                  </a:lnTo>
                  <a:lnTo>
                    <a:pt x="433" y="73"/>
                  </a:lnTo>
                  <a:lnTo>
                    <a:pt x="436" y="71"/>
                  </a:lnTo>
                  <a:lnTo>
                    <a:pt x="438" y="71"/>
                  </a:lnTo>
                  <a:lnTo>
                    <a:pt x="441" y="70"/>
                  </a:lnTo>
                  <a:lnTo>
                    <a:pt x="443" y="69"/>
                  </a:lnTo>
                  <a:lnTo>
                    <a:pt x="443" y="69"/>
                  </a:lnTo>
                  <a:lnTo>
                    <a:pt x="445" y="67"/>
                  </a:lnTo>
                  <a:lnTo>
                    <a:pt x="446" y="64"/>
                  </a:lnTo>
                  <a:lnTo>
                    <a:pt x="446" y="62"/>
                  </a:lnTo>
                  <a:lnTo>
                    <a:pt x="447" y="59"/>
                  </a:lnTo>
                  <a:lnTo>
                    <a:pt x="447" y="59"/>
                  </a:lnTo>
                  <a:lnTo>
                    <a:pt x="448" y="57"/>
                  </a:lnTo>
                  <a:lnTo>
                    <a:pt x="447" y="54"/>
                  </a:lnTo>
                  <a:lnTo>
                    <a:pt x="447" y="52"/>
                  </a:lnTo>
                  <a:lnTo>
                    <a:pt x="448" y="50"/>
                  </a:lnTo>
                  <a:lnTo>
                    <a:pt x="453" y="41"/>
                  </a:lnTo>
                  <a:lnTo>
                    <a:pt x="453" y="41"/>
                  </a:lnTo>
                  <a:lnTo>
                    <a:pt x="454" y="37"/>
                  </a:lnTo>
                  <a:lnTo>
                    <a:pt x="456" y="34"/>
                  </a:lnTo>
                  <a:lnTo>
                    <a:pt x="456" y="27"/>
                  </a:lnTo>
                  <a:lnTo>
                    <a:pt x="456" y="27"/>
                  </a:lnTo>
                  <a:lnTo>
                    <a:pt x="456" y="18"/>
                  </a:lnTo>
                  <a:lnTo>
                    <a:pt x="457" y="10"/>
                  </a:lnTo>
                  <a:lnTo>
                    <a:pt x="457" y="10"/>
                  </a:lnTo>
                  <a:lnTo>
                    <a:pt x="459" y="6"/>
                  </a:lnTo>
                  <a:lnTo>
                    <a:pt x="462" y="2"/>
                  </a:lnTo>
                  <a:lnTo>
                    <a:pt x="466" y="1"/>
                  </a:lnTo>
                  <a:lnTo>
                    <a:pt x="471" y="0"/>
                  </a:lnTo>
                  <a:lnTo>
                    <a:pt x="471" y="0"/>
                  </a:lnTo>
                  <a:lnTo>
                    <a:pt x="472" y="1"/>
                  </a:lnTo>
                  <a:lnTo>
                    <a:pt x="473" y="2"/>
                  </a:lnTo>
                  <a:lnTo>
                    <a:pt x="477" y="6"/>
                  </a:lnTo>
                  <a:lnTo>
                    <a:pt x="477" y="6"/>
                  </a:lnTo>
                  <a:lnTo>
                    <a:pt x="489" y="13"/>
                  </a:lnTo>
                  <a:lnTo>
                    <a:pt x="503" y="20"/>
                  </a:lnTo>
                  <a:lnTo>
                    <a:pt x="503" y="20"/>
                  </a:lnTo>
                  <a:lnTo>
                    <a:pt x="508" y="23"/>
                  </a:lnTo>
                  <a:lnTo>
                    <a:pt x="510" y="25"/>
                  </a:lnTo>
                  <a:lnTo>
                    <a:pt x="513" y="25"/>
                  </a:lnTo>
                  <a:lnTo>
                    <a:pt x="513" y="25"/>
                  </a:lnTo>
                  <a:lnTo>
                    <a:pt x="514" y="25"/>
                  </a:lnTo>
                  <a:lnTo>
                    <a:pt x="515" y="23"/>
                  </a:lnTo>
                  <a:lnTo>
                    <a:pt x="516" y="20"/>
                  </a:lnTo>
                  <a:lnTo>
                    <a:pt x="517" y="12"/>
                  </a:lnTo>
                  <a:lnTo>
                    <a:pt x="517" y="12"/>
                  </a:lnTo>
                  <a:lnTo>
                    <a:pt x="519" y="8"/>
                  </a:lnTo>
                  <a:lnTo>
                    <a:pt x="521" y="5"/>
                  </a:lnTo>
                  <a:lnTo>
                    <a:pt x="525" y="4"/>
                  </a:lnTo>
                  <a:lnTo>
                    <a:pt x="529" y="2"/>
                  </a:lnTo>
                  <a:lnTo>
                    <a:pt x="529" y="2"/>
                  </a:lnTo>
                  <a:lnTo>
                    <a:pt x="530" y="2"/>
                  </a:lnTo>
                  <a:lnTo>
                    <a:pt x="532" y="5"/>
                  </a:lnTo>
                  <a:lnTo>
                    <a:pt x="535" y="8"/>
                  </a:lnTo>
                  <a:lnTo>
                    <a:pt x="535" y="8"/>
                  </a:lnTo>
                  <a:lnTo>
                    <a:pt x="540" y="6"/>
                  </a:lnTo>
                  <a:lnTo>
                    <a:pt x="543" y="5"/>
                  </a:lnTo>
                  <a:lnTo>
                    <a:pt x="546" y="5"/>
                  </a:lnTo>
                  <a:lnTo>
                    <a:pt x="546" y="5"/>
                  </a:lnTo>
                  <a:lnTo>
                    <a:pt x="550" y="6"/>
                  </a:lnTo>
                  <a:lnTo>
                    <a:pt x="553" y="7"/>
                  </a:lnTo>
                  <a:lnTo>
                    <a:pt x="555" y="11"/>
                  </a:lnTo>
                  <a:lnTo>
                    <a:pt x="556" y="15"/>
                  </a:lnTo>
                  <a:lnTo>
                    <a:pt x="556" y="15"/>
                  </a:lnTo>
                  <a:lnTo>
                    <a:pt x="555" y="17"/>
                  </a:lnTo>
                  <a:lnTo>
                    <a:pt x="553" y="20"/>
                  </a:lnTo>
                  <a:lnTo>
                    <a:pt x="552" y="22"/>
                  </a:lnTo>
                  <a:lnTo>
                    <a:pt x="552" y="25"/>
                  </a:lnTo>
                  <a:lnTo>
                    <a:pt x="552" y="25"/>
                  </a:lnTo>
                  <a:lnTo>
                    <a:pt x="552" y="27"/>
                  </a:lnTo>
                  <a:lnTo>
                    <a:pt x="555" y="28"/>
                  </a:lnTo>
                  <a:lnTo>
                    <a:pt x="562" y="28"/>
                  </a:lnTo>
                  <a:lnTo>
                    <a:pt x="562" y="28"/>
                  </a:lnTo>
                  <a:lnTo>
                    <a:pt x="573" y="29"/>
                  </a:lnTo>
                  <a:lnTo>
                    <a:pt x="578" y="31"/>
                  </a:lnTo>
                  <a:lnTo>
                    <a:pt x="583" y="34"/>
                  </a:lnTo>
                  <a:lnTo>
                    <a:pt x="583" y="34"/>
                  </a:lnTo>
                  <a:lnTo>
                    <a:pt x="585" y="37"/>
                  </a:lnTo>
                  <a:lnTo>
                    <a:pt x="589" y="39"/>
                  </a:lnTo>
                  <a:lnTo>
                    <a:pt x="595" y="43"/>
                  </a:lnTo>
                  <a:lnTo>
                    <a:pt x="601" y="48"/>
                  </a:lnTo>
                  <a:lnTo>
                    <a:pt x="603" y="50"/>
                  </a:lnTo>
                  <a:lnTo>
                    <a:pt x="604" y="54"/>
                  </a:lnTo>
                  <a:lnTo>
                    <a:pt x="604" y="54"/>
                  </a:lnTo>
                  <a:lnTo>
                    <a:pt x="603" y="57"/>
                  </a:lnTo>
                  <a:lnTo>
                    <a:pt x="601" y="58"/>
                  </a:lnTo>
                  <a:lnTo>
                    <a:pt x="599" y="62"/>
                  </a:lnTo>
                  <a:lnTo>
                    <a:pt x="595" y="64"/>
                  </a:lnTo>
                  <a:lnTo>
                    <a:pt x="594" y="67"/>
                  </a:lnTo>
                  <a:lnTo>
                    <a:pt x="594" y="69"/>
                  </a:lnTo>
                  <a:lnTo>
                    <a:pt x="594" y="69"/>
                  </a:lnTo>
                  <a:lnTo>
                    <a:pt x="594" y="70"/>
                  </a:lnTo>
                  <a:lnTo>
                    <a:pt x="595" y="71"/>
                  </a:lnTo>
                  <a:lnTo>
                    <a:pt x="595" y="71"/>
                  </a:lnTo>
                  <a:lnTo>
                    <a:pt x="594" y="76"/>
                  </a:lnTo>
                  <a:lnTo>
                    <a:pt x="592" y="79"/>
                  </a:lnTo>
                  <a:lnTo>
                    <a:pt x="592" y="79"/>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99" name="Freeform 94"/>
            <p:cNvSpPr>
              <a:spLocks/>
            </p:cNvSpPr>
            <p:nvPr/>
          </p:nvSpPr>
          <p:spPr bwMode="auto">
            <a:xfrm>
              <a:off x="6515100" y="2979738"/>
              <a:ext cx="787400" cy="506412"/>
            </a:xfrm>
            <a:custGeom>
              <a:avLst/>
              <a:gdLst>
                <a:gd name="T0" fmla="*/ 506 w 590"/>
                <a:gd name="T1" fmla="*/ 298 h 388"/>
                <a:gd name="T2" fmla="*/ 514 w 590"/>
                <a:gd name="T3" fmla="*/ 282 h 388"/>
                <a:gd name="T4" fmla="*/ 519 w 590"/>
                <a:gd name="T5" fmla="*/ 277 h 388"/>
                <a:gd name="T6" fmla="*/ 530 w 590"/>
                <a:gd name="T7" fmla="*/ 277 h 388"/>
                <a:gd name="T8" fmla="*/ 538 w 590"/>
                <a:gd name="T9" fmla="*/ 274 h 388"/>
                <a:gd name="T10" fmla="*/ 546 w 590"/>
                <a:gd name="T11" fmla="*/ 268 h 388"/>
                <a:gd name="T12" fmla="*/ 554 w 590"/>
                <a:gd name="T13" fmla="*/ 272 h 388"/>
                <a:gd name="T14" fmla="*/ 562 w 590"/>
                <a:gd name="T15" fmla="*/ 276 h 388"/>
                <a:gd name="T16" fmla="*/ 571 w 590"/>
                <a:gd name="T17" fmla="*/ 273 h 388"/>
                <a:gd name="T18" fmla="*/ 574 w 590"/>
                <a:gd name="T19" fmla="*/ 266 h 388"/>
                <a:gd name="T20" fmla="*/ 575 w 590"/>
                <a:gd name="T21" fmla="*/ 261 h 388"/>
                <a:gd name="T22" fmla="*/ 580 w 590"/>
                <a:gd name="T23" fmla="*/ 255 h 388"/>
                <a:gd name="T24" fmla="*/ 581 w 590"/>
                <a:gd name="T25" fmla="*/ 251 h 388"/>
                <a:gd name="T26" fmla="*/ 574 w 590"/>
                <a:gd name="T27" fmla="*/ 246 h 388"/>
                <a:gd name="T28" fmla="*/ 572 w 590"/>
                <a:gd name="T29" fmla="*/ 243 h 388"/>
                <a:gd name="T30" fmla="*/ 577 w 590"/>
                <a:gd name="T31" fmla="*/ 237 h 388"/>
                <a:gd name="T32" fmla="*/ 581 w 590"/>
                <a:gd name="T33" fmla="*/ 230 h 388"/>
                <a:gd name="T34" fmla="*/ 583 w 590"/>
                <a:gd name="T35" fmla="*/ 225 h 388"/>
                <a:gd name="T36" fmla="*/ 590 w 590"/>
                <a:gd name="T37" fmla="*/ 218 h 388"/>
                <a:gd name="T38" fmla="*/ 587 w 590"/>
                <a:gd name="T39" fmla="*/ 209 h 388"/>
                <a:gd name="T40" fmla="*/ 571 w 590"/>
                <a:gd name="T41" fmla="*/ 199 h 388"/>
                <a:gd name="T42" fmla="*/ 560 w 590"/>
                <a:gd name="T43" fmla="*/ 193 h 388"/>
                <a:gd name="T44" fmla="*/ 556 w 590"/>
                <a:gd name="T45" fmla="*/ 185 h 388"/>
                <a:gd name="T46" fmla="*/ 534 w 590"/>
                <a:gd name="T47" fmla="*/ 167 h 388"/>
                <a:gd name="T48" fmla="*/ 528 w 590"/>
                <a:gd name="T49" fmla="*/ 158 h 388"/>
                <a:gd name="T50" fmla="*/ 528 w 590"/>
                <a:gd name="T51" fmla="*/ 152 h 388"/>
                <a:gd name="T52" fmla="*/ 534 w 590"/>
                <a:gd name="T53" fmla="*/ 147 h 388"/>
                <a:gd name="T54" fmla="*/ 544 w 590"/>
                <a:gd name="T55" fmla="*/ 135 h 388"/>
                <a:gd name="T56" fmla="*/ 533 w 590"/>
                <a:gd name="T57" fmla="*/ 126 h 388"/>
                <a:gd name="T58" fmla="*/ 533 w 590"/>
                <a:gd name="T59" fmla="*/ 119 h 388"/>
                <a:gd name="T60" fmla="*/ 541 w 590"/>
                <a:gd name="T61" fmla="*/ 111 h 388"/>
                <a:gd name="T62" fmla="*/ 543 w 590"/>
                <a:gd name="T63" fmla="*/ 104 h 388"/>
                <a:gd name="T64" fmla="*/ 545 w 590"/>
                <a:gd name="T65" fmla="*/ 94 h 388"/>
                <a:gd name="T66" fmla="*/ 548 w 590"/>
                <a:gd name="T67" fmla="*/ 93 h 388"/>
                <a:gd name="T68" fmla="*/ 551 w 590"/>
                <a:gd name="T69" fmla="*/ 78 h 388"/>
                <a:gd name="T70" fmla="*/ 555 w 590"/>
                <a:gd name="T71" fmla="*/ 67 h 388"/>
                <a:gd name="T72" fmla="*/ 553 w 590"/>
                <a:gd name="T73" fmla="*/ 62 h 388"/>
                <a:gd name="T74" fmla="*/ 538 w 590"/>
                <a:gd name="T75" fmla="*/ 58 h 388"/>
                <a:gd name="T76" fmla="*/ 524 w 590"/>
                <a:gd name="T77" fmla="*/ 53 h 388"/>
                <a:gd name="T78" fmla="*/ 517 w 590"/>
                <a:gd name="T79" fmla="*/ 38 h 388"/>
                <a:gd name="T80" fmla="*/ 513 w 590"/>
                <a:gd name="T81" fmla="*/ 24 h 388"/>
                <a:gd name="T82" fmla="*/ 512 w 590"/>
                <a:gd name="T83" fmla="*/ 15 h 388"/>
                <a:gd name="T84" fmla="*/ 508 w 590"/>
                <a:gd name="T85" fmla="*/ 10 h 388"/>
                <a:gd name="T86" fmla="*/ 502 w 590"/>
                <a:gd name="T87" fmla="*/ 14 h 388"/>
                <a:gd name="T88" fmla="*/ 496 w 590"/>
                <a:gd name="T89" fmla="*/ 17 h 388"/>
                <a:gd name="T90" fmla="*/ 491 w 590"/>
                <a:gd name="T91" fmla="*/ 14 h 388"/>
                <a:gd name="T92" fmla="*/ 492 w 590"/>
                <a:gd name="T93" fmla="*/ 5 h 388"/>
                <a:gd name="T94" fmla="*/ 490 w 590"/>
                <a:gd name="T95" fmla="*/ 3 h 388"/>
                <a:gd name="T96" fmla="*/ 62 w 590"/>
                <a:gd name="T97" fmla="*/ 47 h 388"/>
                <a:gd name="T98" fmla="*/ 45 w 590"/>
                <a:gd name="T99" fmla="*/ 68 h 388"/>
                <a:gd name="T100" fmla="*/ 22 w 590"/>
                <a:gd name="T101" fmla="*/ 85 h 388"/>
                <a:gd name="T102" fmla="*/ 11 w 590"/>
                <a:gd name="T103" fmla="*/ 89 h 388"/>
                <a:gd name="T104" fmla="*/ 155 w 590"/>
                <a:gd name="T105" fmla="*/ 36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90" h="388">
                  <a:moveTo>
                    <a:pt x="503" y="300"/>
                  </a:moveTo>
                  <a:lnTo>
                    <a:pt x="503" y="300"/>
                  </a:lnTo>
                  <a:lnTo>
                    <a:pt x="506" y="298"/>
                  </a:lnTo>
                  <a:lnTo>
                    <a:pt x="507" y="295"/>
                  </a:lnTo>
                  <a:lnTo>
                    <a:pt x="511" y="288"/>
                  </a:lnTo>
                  <a:lnTo>
                    <a:pt x="514" y="282"/>
                  </a:lnTo>
                  <a:lnTo>
                    <a:pt x="517" y="279"/>
                  </a:lnTo>
                  <a:lnTo>
                    <a:pt x="519" y="277"/>
                  </a:lnTo>
                  <a:lnTo>
                    <a:pt x="519" y="277"/>
                  </a:lnTo>
                  <a:lnTo>
                    <a:pt x="523" y="277"/>
                  </a:lnTo>
                  <a:lnTo>
                    <a:pt x="527" y="277"/>
                  </a:lnTo>
                  <a:lnTo>
                    <a:pt x="530" y="277"/>
                  </a:lnTo>
                  <a:lnTo>
                    <a:pt x="534" y="276"/>
                  </a:lnTo>
                  <a:lnTo>
                    <a:pt x="534" y="276"/>
                  </a:lnTo>
                  <a:lnTo>
                    <a:pt x="538" y="274"/>
                  </a:lnTo>
                  <a:lnTo>
                    <a:pt x="540" y="272"/>
                  </a:lnTo>
                  <a:lnTo>
                    <a:pt x="543" y="269"/>
                  </a:lnTo>
                  <a:lnTo>
                    <a:pt x="546" y="268"/>
                  </a:lnTo>
                  <a:lnTo>
                    <a:pt x="546" y="268"/>
                  </a:lnTo>
                  <a:lnTo>
                    <a:pt x="551" y="269"/>
                  </a:lnTo>
                  <a:lnTo>
                    <a:pt x="554" y="272"/>
                  </a:lnTo>
                  <a:lnTo>
                    <a:pt x="558" y="274"/>
                  </a:lnTo>
                  <a:lnTo>
                    <a:pt x="562" y="276"/>
                  </a:lnTo>
                  <a:lnTo>
                    <a:pt x="562" y="276"/>
                  </a:lnTo>
                  <a:lnTo>
                    <a:pt x="565" y="276"/>
                  </a:lnTo>
                  <a:lnTo>
                    <a:pt x="569" y="276"/>
                  </a:lnTo>
                  <a:lnTo>
                    <a:pt x="571" y="273"/>
                  </a:lnTo>
                  <a:lnTo>
                    <a:pt x="572" y="271"/>
                  </a:lnTo>
                  <a:lnTo>
                    <a:pt x="572" y="271"/>
                  </a:lnTo>
                  <a:lnTo>
                    <a:pt x="574" y="266"/>
                  </a:lnTo>
                  <a:lnTo>
                    <a:pt x="574" y="263"/>
                  </a:lnTo>
                  <a:lnTo>
                    <a:pt x="575" y="261"/>
                  </a:lnTo>
                  <a:lnTo>
                    <a:pt x="575" y="261"/>
                  </a:lnTo>
                  <a:lnTo>
                    <a:pt x="576" y="258"/>
                  </a:lnTo>
                  <a:lnTo>
                    <a:pt x="579" y="257"/>
                  </a:lnTo>
                  <a:lnTo>
                    <a:pt x="580" y="255"/>
                  </a:lnTo>
                  <a:lnTo>
                    <a:pt x="581" y="252"/>
                  </a:lnTo>
                  <a:lnTo>
                    <a:pt x="581" y="252"/>
                  </a:lnTo>
                  <a:lnTo>
                    <a:pt x="581" y="251"/>
                  </a:lnTo>
                  <a:lnTo>
                    <a:pt x="580" y="250"/>
                  </a:lnTo>
                  <a:lnTo>
                    <a:pt x="577" y="247"/>
                  </a:lnTo>
                  <a:lnTo>
                    <a:pt x="574" y="246"/>
                  </a:lnTo>
                  <a:lnTo>
                    <a:pt x="572" y="245"/>
                  </a:lnTo>
                  <a:lnTo>
                    <a:pt x="572" y="243"/>
                  </a:lnTo>
                  <a:lnTo>
                    <a:pt x="572" y="243"/>
                  </a:lnTo>
                  <a:lnTo>
                    <a:pt x="574" y="241"/>
                  </a:lnTo>
                  <a:lnTo>
                    <a:pt x="575" y="240"/>
                  </a:lnTo>
                  <a:lnTo>
                    <a:pt x="577" y="237"/>
                  </a:lnTo>
                  <a:lnTo>
                    <a:pt x="580" y="235"/>
                  </a:lnTo>
                  <a:lnTo>
                    <a:pt x="580" y="235"/>
                  </a:lnTo>
                  <a:lnTo>
                    <a:pt x="581" y="230"/>
                  </a:lnTo>
                  <a:lnTo>
                    <a:pt x="582" y="227"/>
                  </a:lnTo>
                  <a:lnTo>
                    <a:pt x="583" y="225"/>
                  </a:lnTo>
                  <a:lnTo>
                    <a:pt x="583" y="225"/>
                  </a:lnTo>
                  <a:lnTo>
                    <a:pt x="587" y="222"/>
                  </a:lnTo>
                  <a:lnTo>
                    <a:pt x="590" y="220"/>
                  </a:lnTo>
                  <a:lnTo>
                    <a:pt x="590" y="218"/>
                  </a:lnTo>
                  <a:lnTo>
                    <a:pt x="590" y="218"/>
                  </a:lnTo>
                  <a:lnTo>
                    <a:pt x="588" y="213"/>
                  </a:lnTo>
                  <a:lnTo>
                    <a:pt x="587" y="209"/>
                  </a:lnTo>
                  <a:lnTo>
                    <a:pt x="585" y="205"/>
                  </a:lnTo>
                  <a:lnTo>
                    <a:pt x="581" y="203"/>
                  </a:lnTo>
                  <a:lnTo>
                    <a:pt x="571" y="199"/>
                  </a:lnTo>
                  <a:lnTo>
                    <a:pt x="562" y="194"/>
                  </a:lnTo>
                  <a:lnTo>
                    <a:pt x="562" y="194"/>
                  </a:lnTo>
                  <a:lnTo>
                    <a:pt x="560" y="193"/>
                  </a:lnTo>
                  <a:lnTo>
                    <a:pt x="559" y="190"/>
                  </a:lnTo>
                  <a:lnTo>
                    <a:pt x="558" y="188"/>
                  </a:lnTo>
                  <a:lnTo>
                    <a:pt x="556" y="185"/>
                  </a:lnTo>
                  <a:lnTo>
                    <a:pt x="556" y="185"/>
                  </a:lnTo>
                  <a:lnTo>
                    <a:pt x="544" y="177"/>
                  </a:lnTo>
                  <a:lnTo>
                    <a:pt x="534" y="167"/>
                  </a:lnTo>
                  <a:lnTo>
                    <a:pt x="534" y="167"/>
                  </a:lnTo>
                  <a:lnTo>
                    <a:pt x="529" y="162"/>
                  </a:lnTo>
                  <a:lnTo>
                    <a:pt x="528" y="158"/>
                  </a:lnTo>
                  <a:lnTo>
                    <a:pt x="528" y="155"/>
                  </a:lnTo>
                  <a:lnTo>
                    <a:pt x="528" y="155"/>
                  </a:lnTo>
                  <a:lnTo>
                    <a:pt x="528" y="152"/>
                  </a:lnTo>
                  <a:lnTo>
                    <a:pt x="529" y="151"/>
                  </a:lnTo>
                  <a:lnTo>
                    <a:pt x="534" y="147"/>
                  </a:lnTo>
                  <a:lnTo>
                    <a:pt x="534" y="147"/>
                  </a:lnTo>
                  <a:lnTo>
                    <a:pt x="539" y="141"/>
                  </a:lnTo>
                  <a:lnTo>
                    <a:pt x="541" y="138"/>
                  </a:lnTo>
                  <a:lnTo>
                    <a:pt x="544" y="135"/>
                  </a:lnTo>
                  <a:lnTo>
                    <a:pt x="544" y="135"/>
                  </a:lnTo>
                  <a:lnTo>
                    <a:pt x="535" y="130"/>
                  </a:lnTo>
                  <a:lnTo>
                    <a:pt x="533" y="126"/>
                  </a:lnTo>
                  <a:lnTo>
                    <a:pt x="532" y="121"/>
                  </a:lnTo>
                  <a:lnTo>
                    <a:pt x="532" y="121"/>
                  </a:lnTo>
                  <a:lnTo>
                    <a:pt x="533" y="119"/>
                  </a:lnTo>
                  <a:lnTo>
                    <a:pt x="535" y="116"/>
                  </a:lnTo>
                  <a:lnTo>
                    <a:pt x="538" y="115"/>
                  </a:lnTo>
                  <a:lnTo>
                    <a:pt x="541" y="111"/>
                  </a:lnTo>
                  <a:lnTo>
                    <a:pt x="541" y="111"/>
                  </a:lnTo>
                  <a:lnTo>
                    <a:pt x="543" y="108"/>
                  </a:lnTo>
                  <a:lnTo>
                    <a:pt x="543" y="104"/>
                  </a:lnTo>
                  <a:lnTo>
                    <a:pt x="544" y="99"/>
                  </a:lnTo>
                  <a:lnTo>
                    <a:pt x="545" y="94"/>
                  </a:lnTo>
                  <a:lnTo>
                    <a:pt x="545" y="94"/>
                  </a:lnTo>
                  <a:lnTo>
                    <a:pt x="546" y="94"/>
                  </a:lnTo>
                  <a:lnTo>
                    <a:pt x="548" y="93"/>
                  </a:lnTo>
                  <a:lnTo>
                    <a:pt x="548" y="93"/>
                  </a:lnTo>
                  <a:lnTo>
                    <a:pt x="550" y="89"/>
                  </a:lnTo>
                  <a:lnTo>
                    <a:pt x="550" y="87"/>
                  </a:lnTo>
                  <a:lnTo>
                    <a:pt x="551" y="78"/>
                  </a:lnTo>
                  <a:lnTo>
                    <a:pt x="551" y="78"/>
                  </a:lnTo>
                  <a:lnTo>
                    <a:pt x="554" y="73"/>
                  </a:lnTo>
                  <a:lnTo>
                    <a:pt x="555" y="67"/>
                  </a:lnTo>
                  <a:lnTo>
                    <a:pt x="555" y="67"/>
                  </a:lnTo>
                  <a:lnTo>
                    <a:pt x="554" y="64"/>
                  </a:lnTo>
                  <a:lnTo>
                    <a:pt x="553" y="62"/>
                  </a:lnTo>
                  <a:lnTo>
                    <a:pt x="550" y="59"/>
                  </a:lnTo>
                  <a:lnTo>
                    <a:pt x="546" y="59"/>
                  </a:lnTo>
                  <a:lnTo>
                    <a:pt x="538" y="58"/>
                  </a:lnTo>
                  <a:lnTo>
                    <a:pt x="530" y="56"/>
                  </a:lnTo>
                  <a:lnTo>
                    <a:pt x="530" y="56"/>
                  </a:lnTo>
                  <a:lnTo>
                    <a:pt x="524" y="53"/>
                  </a:lnTo>
                  <a:lnTo>
                    <a:pt x="520" y="50"/>
                  </a:lnTo>
                  <a:lnTo>
                    <a:pt x="517" y="45"/>
                  </a:lnTo>
                  <a:lnTo>
                    <a:pt x="517" y="38"/>
                  </a:lnTo>
                  <a:lnTo>
                    <a:pt x="517" y="38"/>
                  </a:lnTo>
                  <a:lnTo>
                    <a:pt x="516" y="31"/>
                  </a:lnTo>
                  <a:lnTo>
                    <a:pt x="513" y="24"/>
                  </a:lnTo>
                  <a:lnTo>
                    <a:pt x="513" y="24"/>
                  </a:lnTo>
                  <a:lnTo>
                    <a:pt x="512" y="20"/>
                  </a:lnTo>
                  <a:lnTo>
                    <a:pt x="512" y="15"/>
                  </a:lnTo>
                  <a:lnTo>
                    <a:pt x="511" y="12"/>
                  </a:lnTo>
                  <a:lnTo>
                    <a:pt x="509" y="11"/>
                  </a:lnTo>
                  <a:lnTo>
                    <a:pt x="508" y="10"/>
                  </a:lnTo>
                  <a:lnTo>
                    <a:pt x="508" y="10"/>
                  </a:lnTo>
                  <a:lnTo>
                    <a:pt x="504" y="11"/>
                  </a:lnTo>
                  <a:lnTo>
                    <a:pt x="502" y="14"/>
                  </a:lnTo>
                  <a:lnTo>
                    <a:pt x="499" y="16"/>
                  </a:lnTo>
                  <a:lnTo>
                    <a:pt x="496" y="17"/>
                  </a:lnTo>
                  <a:lnTo>
                    <a:pt x="496" y="17"/>
                  </a:lnTo>
                  <a:lnTo>
                    <a:pt x="493" y="17"/>
                  </a:lnTo>
                  <a:lnTo>
                    <a:pt x="492" y="16"/>
                  </a:lnTo>
                  <a:lnTo>
                    <a:pt x="491" y="14"/>
                  </a:lnTo>
                  <a:lnTo>
                    <a:pt x="491" y="11"/>
                  </a:lnTo>
                  <a:lnTo>
                    <a:pt x="491" y="11"/>
                  </a:lnTo>
                  <a:lnTo>
                    <a:pt x="492" y="5"/>
                  </a:lnTo>
                  <a:lnTo>
                    <a:pt x="492" y="5"/>
                  </a:lnTo>
                  <a:lnTo>
                    <a:pt x="491" y="4"/>
                  </a:lnTo>
                  <a:lnTo>
                    <a:pt x="490" y="3"/>
                  </a:lnTo>
                  <a:lnTo>
                    <a:pt x="486" y="0"/>
                  </a:lnTo>
                  <a:lnTo>
                    <a:pt x="68" y="82"/>
                  </a:lnTo>
                  <a:lnTo>
                    <a:pt x="62" y="47"/>
                  </a:lnTo>
                  <a:lnTo>
                    <a:pt x="62" y="47"/>
                  </a:lnTo>
                  <a:lnTo>
                    <a:pt x="53" y="57"/>
                  </a:lnTo>
                  <a:lnTo>
                    <a:pt x="45" y="68"/>
                  </a:lnTo>
                  <a:lnTo>
                    <a:pt x="35" y="78"/>
                  </a:lnTo>
                  <a:lnTo>
                    <a:pt x="29" y="82"/>
                  </a:lnTo>
                  <a:lnTo>
                    <a:pt x="22" y="85"/>
                  </a:lnTo>
                  <a:lnTo>
                    <a:pt x="22" y="85"/>
                  </a:lnTo>
                  <a:lnTo>
                    <a:pt x="16" y="88"/>
                  </a:lnTo>
                  <a:lnTo>
                    <a:pt x="11" y="89"/>
                  </a:lnTo>
                  <a:lnTo>
                    <a:pt x="0" y="93"/>
                  </a:lnTo>
                  <a:lnTo>
                    <a:pt x="52" y="388"/>
                  </a:lnTo>
                  <a:lnTo>
                    <a:pt x="155" y="368"/>
                  </a:lnTo>
                  <a:lnTo>
                    <a:pt x="503" y="30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00" name="Freeform 95"/>
            <p:cNvSpPr>
              <a:spLocks/>
            </p:cNvSpPr>
            <p:nvPr/>
          </p:nvSpPr>
          <p:spPr bwMode="auto">
            <a:xfrm>
              <a:off x="5983288" y="3101975"/>
              <a:ext cx="579437" cy="635000"/>
            </a:xfrm>
            <a:custGeom>
              <a:avLst/>
              <a:gdLst>
                <a:gd name="T0" fmla="*/ 421 w 435"/>
                <a:gd name="T1" fmla="*/ 183 h 488"/>
                <a:gd name="T2" fmla="*/ 430 w 435"/>
                <a:gd name="T3" fmla="*/ 210 h 488"/>
                <a:gd name="T4" fmla="*/ 430 w 435"/>
                <a:gd name="T5" fmla="*/ 231 h 488"/>
                <a:gd name="T6" fmla="*/ 435 w 435"/>
                <a:gd name="T7" fmla="*/ 244 h 488"/>
                <a:gd name="T8" fmla="*/ 427 w 435"/>
                <a:gd name="T9" fmla="*/ 259 h 488"/>
                <a:gd name="T10" fmla="*/ 424 w 435"/>
                <a:gd name="T11" fmla="*/ 273 h 488"/>
                <a:gd name="T12" fmla="*/ 420 w 435"/>
                <a:gd name="T13" fmla="*/ 296 h 488"/>
                <a:gd name="T14" fmla="*/ 415 w 435"/>
                <a:gd name="T15" fmla="*/ 315 h 488"/>
                <a:gd name="T16" fmla="*/ 411 w 435"/>
                <a:gd name="T17" fmla="*/ 325 h 488"/>
                <a:gd name="T18" fmla="*/ 401 w 435"/>
                <a:gd name="T19" fmla="*/ 331 h 488"/>
                <a:gd name="T20" fmla="*/ 388 w 435"/>
                <a:gd name="T21" fmla="*/ 342 h 488"/>
                <a:gd name="T22" fmla="*/ 385 w 435"/>
                <a:gd name="T23" fmla="*/ 357 h 488"/>
                <a:gd name="T24" fmla="*/ 368 w 435"/>
                <a:gd name="T25" fmla="*/ 362 h 488"/>
                <a:gd name="T26" fmla="*/ 356 w 435"/>
                <a:gd name="T27" fmla="*/ 364 h 488"/>
                <a:gd name="T28" fmla="*/ 343 w 435"/>
                <a:gd name="T29" fmla="*/ 379 h 488"/>
                <a:gd name="T30" fmla="*/ 342 w 435"/>
                <a:gd name="T31" fmla="*/ 401 h 488"/>
                <a:gd name="T32" fmla="*/ 346 w 435"/>
                <a:gd name="T33" fmla="*/ 409 h 488"/>
                <a:gd name="T34" fmla="*/ 350 w 435"/>
                <a:gd name="T35" fmla="*/ 416 h 488"/>
                <a:gd name="T36" fmla="*/ 341 w 435"/>
                <a:gd name="T37" fmla="*/ 429 h 488"/>
                <a:gd name="T38" fmla="*/ 335 w 435"/>
                <a:gd name="T39" fmla="*/ 430 h 488"/>
                <a:gd name="T40" fmla="*/ 332 w 435"/>
                <a:gd name="T41" fmla="*/ 417 h 488"/>
                <a:gd name="T42" fmla="*/ 324 w 435"/>
                <a:gd name="T43" fmla="*/ 410 h 488"/>
                <a:gd name="T44" fmla="*/ 316 w 435"/>
                <a:gd name="T45" fmla="*/ 408 h 488"/>
                <a:gd name="T46" fmla="*/ 309 w 435"/>
                <a:gd name="T47" fmla="*/ 427 h 488"/>
                <a:gd name="T48" fmla="*/ 304 w 435"/>
                <a:gd name="T49" fmla="*/ 438 h 488"/>
                <a:gd name="T50" fmla="*/ 310 w 435"/>
                <a:gd name="T51" fmla="*/ 456 h 488"/>
                <a:gd name="T52" fmla="*/ 305 w 435"/>
                <a:gd name="T53" fmla="*/ 467 h 488"/>
                <a:gd name="T54" fmla="*/ 296 w 435"/>
                <a:gd name="T55" fmla="*/ 473 h 488"/>
                <a:gd name="T56" fmla="*/ 292 w 435"/>
                <a:gd name="T57" fmla="*/ 482 h 488"/>
                <a:gd name="T58" fmla="*/ 278 w 435"/>
                <a:gd name="T59" fmla="*/ 488 h 488"/>
                <a:gd name="T60" fmla="*/ 249 w 435"/>
                <a:gd name="T61" fmla="*/ 471 h 488"/>
                <a:gd name="T62" fmla="*/ 233 w 435"/>
                <a:gd name="T63" fmla="*/ 456 h 488"/>
                <a:gd name="T64" fmla="*/ 224 w 435"/>
                <a:gd name="T65" fmla="*/ 466 h 488"/>
                <a:gd name="T66" fmla="*/ 191 w 435"/>
                <a:gd name="T67" fmla="*/ 474 h 488"/>
                <a:gd name="T68" fmla="*/ 175 w 435"/>
                <a:gd name="T69" fmla="*/ 469 h 488"/>
                <a:gd name="T70" fmla="*/ 167 w 435"/>
                <a:gd name="T71" fmla="*/ 475 h 488"/>
                <a:gd name="T72" fmla="*/ 144 w 435"/>
                <a:gd name="T73" fmla="*/ 467 h 488"/>
                <a:gd name="T74" fmla="*/ 119 w 435"/>
                <a:gd name="T75" fmla="*/ 461 h 488"/>
                <a:gd name="T76" fmla="*/ 102 w 435"/>
                <a:gd name="T77" fmla="*/ 451 h 488"/>
                <a:gd name="T78" fmla="*/ 72 w 435"/>
                <a:gd name="T79" fmla="*/ 427 h 488"/>
                <a:gd name="T80" fmla="*/ 42 w 435"/>
                <a:gd name="T81" fmla="*/ 429 h 488"/>
                <a:gd name="T82" fmla="*/ 132 w 435"/>
                <a:gd name="T83" fmla="*/ 74 h 488"/>
                <a:gd name="T84" fmla="*/ 146 w 435"/>
                <a:gd name="T85" fmla="*/ 81 h 488"/>
                <a:gd name="T86" fmla="*/ 152 w 435"/>
                <a:gd name="T87" fmla="*/ 79 h 488"/>
                <a:gd name="T88" fmla="*/ 167 w 435"/>
                <a:gd name="T89" fmla="*/ 89 h 488"/>
                <a:gd name="T90" fmla="*/ 196 w 435"/>
                <a:gd name="T91" fmla="*/ 90 h 488"/>
                <a:gd name="T92" fmla="*/ 211 w 435"/>
                <a:gd name="T93" fmla="*/ 92 h 488"/>
                <a:gd name="T94" fmla="*/ 190 w 435"/>
                <a:gd name="T95" fmla="*/ 104 h 488"/>
                <a:gd name="T96" fmla="*/ 248 w 435"/>
                <a:gd name="T97" fmla="*/ 105 h 488"/>
                <a:gd name="T98" fmla="*/ 272 w 435"/>
                <a:gd name="T99" fmla="*/ 86 h 488"/>
                <a:gd name="T100" fmla="*/ 288 w 435"/>
                <a:gd name="T101" fmla="*/ 85 h 488"/>
                <a:gd name="T102" fmla="*/ 310 w 435"/>
                <a:gd name="T103" fmla="*/ 79 h 488"/>
                <a:gd name="T104" fmla="*/ 347 w 435"/>
                <a:gd name="T105" fmla="*/ 34 h 488"/>
                <a:gd name="T106" fmla="*/ 351 w 435"/>
                <a:gd name="T107" fmla="*/ 39 h 488"/>
                <a:gd name="T108" fmla="*/ 347 w 435"/>
                <a:gd name="T109" fmla="*/ 44 h 488"/>
                <a:gd name="T110" fmla="*/ 366 w 435"/>
                <a:gd name="T111" fmla="*/ 28 h 488"/>
                <a:gd name="T112" fmla="*/ 378 w 435"/>
                <a:gd name="T113" fmla="*/ 22 h 488"/>
                <a:gd name="T114" fmla="*/ 393 w 435"/>
                <a:gd name="T115" fmla="*/ 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5" h="488">
                  <a:moveTo>
                    <a:pt x="434" y="180"/>
                  </a:moveTo>
                  <a:lnTo>
                    <a:pt x="434" y="180"/>
                  </a:lnTo>
                  <a:lnTo>
                    <a:pt x="430" y="180"/>
                  </a:lnTo>
                  <a:lnTo>
                    <a:pt x="427" y="180"/>
                  </a:lnTo>
                  <a:lnTo>
                    <a:pt x="421" y="183"/>
                  </a:lnTo>
                  <a:lnTo>
                    <a:pt x="421" y="183"/>
                  </a:lnTo>
                  <a:lnTo>
                    <a:pt x="425" y="189"/>
                  </a:lnTo>
                  <a:lnTo>
                    <a:pt x="427" y="195"/>
                  </a:lnTo>
                  <a:lnTo>
                    <a:pt x="430" y="210"/>
                  </a:lnTo>
                  <a:lnTo>
                    <a:pt x="430" y="210"/>
                  </a:lnTo>
                  <a:lnTo>
                    <a:pt x="430" y="215"/>
                  </a:lnTo>
                  <a:lnTo>
                    <a:pt x="430" y="220"/>
                  </a:lnTo>
                  <a:lnTo>
                    <a:pt x="429" y="226"/>
                  </a:lnTo>
                  <a:lnTo>
                    <a:pt x="430" y="231"/>
                  </a:lnTo>
                  <a:lnTo>
                    <a:pt x="430" y="231"/>
                  </a:lnTo>
                  <a:lnTo>
                    <a:pt x="431" y="235"/>
                  </a:lnTo>
                  <a:lnTo>
                    <a:pt x="432" y="238"/>
                  </a:lnTo>
                  <a:lnTo>
                    <a:pt x="435" y="241"/>
                  </a:lnTo>
                  <a:lnTo>
                    <a:pt x="435" y="244"/>
                  </a:lnTo>
                  <a:lnTo>
                    <a:pt x="435" y="244"/>
                  </a:lnTo>
                  <a:lnTo>
                    <a:pt x="435" y="248"/>
                  </a:lnTo>
                  <a:lnTo>
                    <a:pt x="432" y="251"/>
                  </a:lnTo>
                  <a:lnTo>
                    <a:pt x="427" y="257"/>
                  </a:lnTo>
                  <a:lnTo>
                    <a:pt x="427" y="257"/>
                  </a:lnTo>
                  <a:lnTo>
                    <a:pt x="427" y="259"/>
                  </a:lnTo>
                  <a:lnTo>
                    <a:pt x="427" y="262"/>
                  </a:lnTo>
                  <a:lnTo>
                    <a:pt x="427" y="267"/>
                  </a:lnTo>
                  <a:lnTo>
                    <a:pt x="427" y="267"/>
                  </a:lnTo>
                  <a:lnTo>
                    <a:pt x="425" y="270"/>
                  </a:lnTo>
                  <a:lnTo>
                    <a:pt x="424" y="273"/>
                  </a:lnTo>
                  <a:lnTo>
                    <a:pt x="421" y="277"/>
                  </a:lnTo>
                  <a:lnTo>
                    <a:pt x="420" y="280"/>
                  </a:lnTo>
                  <a:lnTo>
                    <a:pt x="420" y="280"/>
                  </a:lnTo>
                  <a:lnTo>
                    <a:pt x="420" y="289"/>
                  </a:lnTo>
                  <a:lnTo>
                    <a:pt x="420" y="296"/>
                  </a:lnTo>
                  <a:lnTo>
                    <a:pt x="420" y="302"/>
                  </a:lnTo>
                  <a:lnTo>
                    <a:pt x="419" y="310"/>
                  </a:lnTo>
                  <a:lnTo>
                    <a:pt x="419" y="310"/>
                  </a:lnTo>
                  <a:lnTo>
                    <a:pt x="418" y="312"/>
                  </a:lnTo>
                  <a:lnTo>
                    <a:pt x="415" y="315"/>
                  </a:lnTo>
                  <a:lnTo>
                    <a:pt x="413" y="316"/>
                  </a:lnTo>
                  <a:lnTo>
                    <a:pt x="413" y="319"/>
                  </a:lnTo>
                  <a:lnTo>
                    <a:pt x="413" y="319"/>
                  </a:lnTo>
                  <a:lnTo>
                    <a:pt x="411" y="323"/>
                  </a:lnTo>
                  <a:lnTo>
                    <a:pt x="411" y="325"/>
                  </a:lnTo>
                  <a:lnTo>
                    <a:pt x="410" y="326"/>
                  </a:lnTo>
                  <a:lnTo>
                    <a:pt x="410" y="326"/>
                  </a:lnTo>
                  <a:lnTo>
                    <a:pt x="408" y="328"/>
                  </a:lnTo>
                  <a:lnTo>
                    <a:pt x="405" y="330"/>
                  </a:lnTo>
                  <a:lnTo>
                    <a:pt x="401" y="331"/>
                  </a:lnTo>
                  <a:lnTo>
                    <a:pt x="400" y="333"/>
                  </a:lnTo>
                  <a:lnTo>
                    <a:pt x="400" y="333"/>
                  </a:lnTo>
                  <a:lnTo>
                    <a:pt x="393" y="337"/>
                  </a:lnTo>
                  <a:lnTo>
                    <a:pt x="390" y="340"/>
                  </a:lnTo>
                  <a:lnTo>
                    <a:pt x="388" y="342"/>
                  </a:lnTo>
                  <a:lnTo>
                    <a:pt x="388" y="342"/>
                  </a:lnTo>
                  <a:lnTo>
                    <a:pt x="387" y="346"/>
                  </a:lnTo>
                  <a:lnTo>
                    <a:pt x="387" y="349"/>
                  </a:lnTo>
                  <a:lnTo>
                    <a:pt x="387" y="353"/>
                  </a:lnTo>
                  <a:lnTo>
                    <a:pt x="385" y="357"/>
                  </a:lnTo>
                  <a:lnTo>
                    <a:pt x="385" y="357"/>
                  </a:lnTo>
                  <a:lnTo>
                    <a:pt x="382" y="361"/>
                  </a:lnTo>
                  <a:lnTo>
                    <a:pt x="377" y="362"/>
                  </a:lnTo>
                  <a:lnTo>
                    <a:pt x="368" y="362"/>
                  </a:lnTo>
                  <a:lnTo>
                    <a:pt x="368" y="362"/>
                  </a:lnTo>
                  <a:lnTo>
                    <a:pt x="364" y="361"/>
                  </a:lnTo>
                  <a:lnTo>
                    <a:pt x="361" y="361"/>
                  </a:lnTo>
                  <a:lnTo>
                    <a:pt x="361" y="361"/>
                  </a:lnTo>
                  <a:lnTo>
                    <a:pt x="358" y="362"/>
                  </a:lnTo>
                  <a:lnTo>
                    <a:pt x="356" y="364"/>
                  </a:lnTo>
                  <a:lnTo>
                    <a:pt x="355" y="367"/>
                  </a:lnTo>
                  <a:lnTo>
                    <a:pt x="353" y="369"/>
                  </a:lnTo>
                  <a:lnTo>
                    <a:pt x="353" y="369"/>
                  </a:lnTo>
                  <a:lnTo>
                    <a:pt x="347" y="377"/>
                  </a:lnTo>
                  <a:lnTo>
                    <a:pt x="343" y="379"/>
                  </a:lnTo>
                  <a:lnTo>
                    <a:pt x="341" y="383"/>
                  </a:lnTo>
                  <a:lnTo>
                    <a:pt x="347" y="395"/>
                  </a:lnTo>
                  <a:lnTo>
                    <a:pt x="347" y="395"/>
                  </a:lnTo>
                  <a:lnTo>
                    <a:pt x="343" y="399"/>
                  </a:lnTo>
                  <a:lnTo>
                    <a:pt x="342" y="401"/>
                  </a:lnTo>
                  <a:lnTo>
                    <a:pt x="341" y="404"/>
                  </a:lnTo>
                  <a:lnTo>
                    <a:pt x="341" y="404"/>
                  </a:lnTo>
                  <a:lnTo>
                    <a:pt x="341" y="405"/>
                  </a:lnTo>
                  <a:lnTo>
                    <a:pt x="342" y="406"/>
                  </a:lnTo>
                  <a:lnTo>
                    <a:pt x="346" y="409"/>
                  </a:lnTo>
                  <a:lnTo>
                    <a:pt x="348" y="410"/>
                  </a:lnTo>
                  <a:lnTo>
                    <a:pt x="350" y="411"/>
                  </a:lnTo>
                  <a:lnTo>
                    <a:pt x="351" y="414"/>
                  </a:lnTo>
                  <a:lnTo>
                    <a:pt x="351" y="414"/>
                  </a:lnTo>
                  <a:lnTo>
                    <a:pt x="350" y="416"/>
                  </a:lnTo>
                  <a:lnTo>
                    <a:pt x="347" y="419"/>
                  </a:lnTo>
                  <a:lnTo>
                    <a:pt x="345" y="421"/>
                  </a:lnTo>
                  <a:lnTo>
                    <a:pt x="343" y="424"/>
                  </a:lnTo>
                  <a:lnTo>
                    <a:pt x="343" y="424"/>
                  </a:lnTo>
                  <a:lnTo>
                    <a:pt x="341" y="429"/>
                  </a:lnTo>
                  <a:lnTo>
                    <a:pt x="340" y="431"/>
                  </a:lnTo>
                  <a:lnTo>
                    <a:pt x="338" y="432"/>
                  </a:lnTo>
                  <a:lnTo>
                    <a:pt x="338" y="432"/>
                  </a:lnTo>
                  <a:lnTo>
                    <a:pt x="336" y="431"/>
                  </a:lnTo>
                  <a:lnTo>
                    <a:pt x="335" y="430"/>
                  </a:lnTo>
                  <a:lnTo>
                    <a:pt x="335" y="426"/>
                  </a:lnTo>
                  <a:lnTo>
                    <a:pt x="334" y="421"/>
                  </a:lnTo>
                  <a:lnTo>
                    <a:pt x="334" y="419"/>
                  </a:lnTo>
                  <a:lnTo>
                    <a:pt x="332" y="417"/>
                  </a:lnTo>
                  <a:lnTo>
                    <a:pt x="332" y="417"/>
                  </a:lnTo>
                  <a:lnTo>
                    <a:pt x="330" y="416"/>
                  </a:lnTo>
                  <a:lnTo>
                    <a:pt x="329" y="416"/>
                  </a:lnTo>
                  <a:lnTo>
                    <a:pt x="324" y="416"/>
                  </a:lnTo>
                  <a:lnTo>
                    <a:pt x="324" y="416"/>
                  </a:lnTo>
                  <a:lnTo>
                    <a:pt x="324" y="410"/>
                  </a:lnTo>
                  <a:lnTo>
                    <a:pt x="322" y="406"/>
                  </a:lnTo>
                  <a:lnTo>
                    <a:pt x="320" y="405"/>
                  </a:lnTo>
                  <a:lnTo>
                    <a:pt x="320" y="405"/>
                  </a:lnTo>
                  <a:lnTo>
                    <a:pt x="317" y="406"/>
                  </a:lnTo>
                  <a:lnTo>
                    <a:pt x="316" y="408"/>
                  </a:lnTo>
                  <a:lnTo>
                    <a:pt x="314" y="412"/>
                  </a:lnTo>
                  <a:lnTo>
                    <a:pt x="313" y="419"/>
                  </a:lnTo>
                  <a:lnTo>
                    <a:pt x="311" y="424"/>
                  </a:lnTo>
                  <a:lnTo>
                    <a:pt x="311" y="424"/>
                  </a:lnTo>
                  <a:lnTo>
                    <a:pt x="309" y="427"/>
                  </a:lnTo>
                  <a:lnTo>
                    <a:pt x="306" y="430"/>
                  </a:lnTo>
                  <a:lnTo>
                    <a:pt x="304" y="432"/>
                  </a:lnTo>
                  <a:lnTo>
                    <a:pt x="304" y="436"/>
                  </a:lnTo>
                  <a:lnTo>
                    <a:pt x="304" y="436"/>
                  </a:lnTo>
                  <a:lnTo>
                    <a:pt x="304" y="438"/>
                  </a:lnTo>
                  <a:lnTo>
                    <a:pt x="306" y="440"/>
                  </a:lnTo>
                  <a:lnTo>
                    <a:pt x="308" y="442"/>
                  </a:lnTo>
                  <a:lnTo>
                    <a:pt x="309" y="443"/>
                  </a:lnTo>
                  <a:lnTo>
                    <a:pt x="309" y="443"/>
                  </a:lnTo>
                  <a:lnTo>
                    <a:pt x="310" y="456"/>
                  </a:lnTo>
                  <a:lnTo>
                    <a:pt x="310" y="461"/>
                  </a:lnTo>
                  <a:lnTo>
                    <a:pt x="309" y="463"/>
                  </a:lnTo>
                  <a:lnTo>
                    <a:pt x="308" y="464"/>
                  </a:lnTo>
                  <a:lnTo>
                    <a:pt x="308" y="464"/>
                  </a:lnTo>
                  <a:lnTo>
                    <a:pt x="305" y="467"/>
                  </a:lnTo>
                  <a:lnTo>
                    <a:pt x="303" y="467"/>
                  </a:lnTo>
                  <a:lnTo>
                    <a:pt x="299" y="467"/>
                  </a:lnTo>
                  <a:lnTo>
                    <a:pt x="298" y="469"/>
                  </a:lnTo>
                  <a:lnTo>
                    <a:pt x="298" y="469"/>
                  </a:lnTo>
                  <a:lnTo>
                    <a:pt x="296" y="473"/>
                  </a:lnTo>
                  <a:lnTo>
                    <a:pt x="295" y="478"/>
                  </a:lnTo>
                  <a:lnTo>
                    <a:pt x="294" y="480"/>
                  </a:lnTo>
                  <a:lnTo>
                    <a:pt x="293" y="482"/>
                  </a:lnTo>
                  <a:lnTo>
                    <a:pt x="292" y="482"/>
                  </a:lnTo>
                  <a:lnTo>
                    <a:pt x="292" y="482"/>
                  </a:lnTo>
                  <a:lnTo>
                    <a:pt x="287" y="483"/>
                  </a:lnTo>
                  <a:lnTo>
                    <a:pt x="283" y="483"/>
                  </a:lnTo>
                  <a:lnTo>
                    <a:pt x="280" y="485"/>
                  </a:lnTo>
                  <a:lnTo>
                    <a:pt x="278" y="488"/>
                  </a:lnTo>
                  <a:lnTo>
                    <a:pt x="278" y="488"/>
                  </a:lnTo>
                  <a:lnTo>
                    <a:pt x="264" y="484"/>
                  </a:lnTo>
                  <a:lnTo>
                    <a:pt x="259" y="482"/>
                  </a:lnTo>
                  <a:lnTo>
                    <a:pt x="254" y="477"/>
                  </a:lnTo>
                  <a:lnTo>
                    <a:pt x="254" y="477"/>
                  </a:lnTo>
                  <a:lnTo>
                    <a:pt x="249" y="471"/>
                  </a:lnTo>
                  <a:lnTo>
                    <a:pt x="246" y="463"/>
                  </a:lnTo>
                  <a:lnTo>
                    <a:pt x="243" y="461"/>
                  </a:lnTo>
                  <a:lnTo>
                    <a:pt x="241" y="458"/>
                  </a:lnTo>
                  <a:lnTo>
                    <a:pt x="237" y="457"/>
                  </a:lnTo>
                  <a:lnTo>
                    <a:pt x="233" y="456"/>
                  </a:lnTo>
                  <a:lnTo>
                    <a:pt x="233" y="456"/>
                  </a:lnTo>
                  <a:lnTo>
                    <a:pt x="231" y="457"/>
                  </a:lnTo>
                  <a:lnTo>
                    <a:pt x="228" y="459"/>
                  </a:lnTo>
                  <a:lnTo>
                    <a:pt x="226" y="463"/>
                  </a:lnTo>
                  <a:lnTo>
                    <a:pt x="224" y="466"/>
                  </a:lnTo>
                  <a:lnTo>
                    <a:pt x="224" y="466"/>
                  </a:lnTo>
                  <a:lnTo>
                    <a:pt x="216" y="469"/>
                  </a:lnTo>
                  <a:lnTo>
                    <a:pt x="209" y="472"/>
                  </a:lnTo>
                  <a:lnTo>
                    <a:pt x="200" y="474"/>
                  </a:lnTo>
                  <a:lnTo>
                    <a:pt x="191" y="474"/>
                  </a:lnTo>
                  <a:lnTo>
                    <a:pt x="191" y="474"/>
                  </a:lnTo>
                  <a:lnTo>
                    <a:pt x="188" y="474"/>
                  </a:lnTo>
                  <a:lnTo>
                    <a:pt x="184" y="472"/>
                  </a:lnTo>
                  <a:lnTo>
                    <a:pt x="180" y="471"/>
                  </a:lnTo>
                  <a:lnTo>
                    <a:pt x="175" y="469"/>
                  </a:lnTo>
                  <a:lnTo>
                    <a:pt x="175" y="469"/>
                  </a:lnTo>
                  <a:lnTo>
                    <a:pt x="173" y="471"/>
                  </a:lnTo>
                  <a:lnTo>
                    <a:pt x="172" y="473"/>
                  </a:lnTo>
                  <a:lnTo>
                    <a:pt x="169" y="474"/>
                  </a:lnTo>
                  <a:lnTo>
                    <a:pt x="167" y="475"/>
                  </a:lnTo>
                  <a:lnTo>
                    <a:pt x="167" y="475"/>
                  </a:lnTo>
                  <a:lnTo>
                    <a:pt x="161" y="474"/>
                  </a:lnTo>
                  <a:lnTo>
                    <a:pt x="156" y="472"/>
                  </a:lnTo>
                  <a:lnTo>
                    <a:pt x="151" y="469"/>
                  </a:lnTo>
                  <a:lnTo>
                    <a:pt x="144" y="467"/>
                  </a:lnTo>
                  <a:lnTo>
                    <a:pt x="144" y="467"/>
                  </a:lnTo>
                  <a:lnTo>
                    <a:pt x="138" y="464"/>
                  </a:lnTo>
                  <a:lnTo>
                    <a:pt x="131" y="464"/>
                  </a:lnTo>
                  <a:lnTo>
                    <a:pt x="125" y="463"/>
                  </a:lnTo>
                  <a:lnTo>
                    <a:pt x="119" y="461"/>
                  </a:lnTo>
                  <a:lnTo>
                    <a:pt x="119" y="461"/>
                  </a:lnTo>
                  <a:lnTo>
                    <a:pt x="112" y="459"/>
                  </a:lnTo>
                  <a:lnTo>
                    <a:pt x="109" y="458"/>
                  </a:lnTo>
                  <a:lnTo>
                    <a:pt x="105" y="454"/>
                  </a:lnTo>
                  <a:lnTo>
                    <a:pt x="102" y="451"/>
                  </a:lnTo>
                  <a:lnTo>
                    <a:pt x="96" y="443"/>
                  </a:lnTo>
                  <a:lnTo>
                    <a:pt x="89" y="435"/>
                  </a:lnTo>
                  <a:lnTo>
                    <a:pt x="89" y="435"/>
                  </a:lnTo>
                  <a:lnTo>
                    <a:pt x="80" y="430"/>
                  </a:lnTo>
                  <a:lnTo>
                    <a:pt x="72" y="427"/>
                  </a:lnTo>
                  <a:lnTo>
                    <a:pt x="63" y="426"/>
                  </a:lnTo>
                  <a:lnTo>
                    <a:pt x="52" y="426"/>
                  </a:lnTo>
                  <a:lnTo>
                    <a:pt x="52" y="426"/>
                  </a:lnTo>
                  <a:lnTo>
                    <a:pt x="47" y="427"/>
                  </a:lnTo>
                  <a:lnTo>
                    <a:pt x="42" y="429"/>
                  </a:lnTo>
                  <a:lnTo>
                    <a:pt x="42" y="429"/>
                  </a:lnTo>
                  <a:lnTo>
                    <a:pt x="0" y="84"/>
                  </a:lnTo>
                  <a:lnTo>
                    <a:pt x="131" y="69"/>
                  </a:lnTo>
                  <a:lnTo>
                    <a:pt x="131" y="69"/>
                  </a:lnTo>
                  <a:lnTo>
                    <a:pt x="132" y="74"/>
                  </a:lnTo>
                  <a:lnTo>
                    <a:pt x="135" y="78"/>
                  </a:lnTo>
                  <a:lnTo>
                    <a:pt x="140" y="80"/>
                  </a:lnTo>
                  <a:lnTo>
                    <a:pt x="144" y="81"/>
                  </a:lnTo>
                  <a:lnTo>
                    <a:pt x="144" y="81"/>
                  </a:lnTo>
                  <a:lnTo>
                    <a:pt x="146" y="81"/>
                  </a:lnTo>
                  <a:lnTo>
                    <a:pt x="147" y="80"/>
                  </a:lnTo>
                  <a:lnTo>
                    <a:pt x="148" y="79"/>
                  </a:lnTo>
                  <a:lnTo>
                    <a:pt x="149" y="78"/>
                  </a:lnTo>
                  <a:lnTo>
                    <a:pt x="149" y="78"/>
                  </a:lnTo>
                  <a:lnTo>
                    <a:pt x="152" y="79"/>
                  </a:lnTo>
                  <a:lnTo>
                    <a:pt x="154" y="81"/>
                  </a:lnTo>
                  <a:lnTo>
                    <a:pt x="157" y="84"/>
                  </a:lnTo>
                  <a:lnTo>
                    <a:pt x="159" y="85"/>
                  </a:lnTo>
                  <a:lnTo>
                    <a:pt x="159" y="85"/>
                  </a:lnTo>
                  <a:lnTo>
                    <a:pt x="167" y="89"/>
                  </a:lnTo>
                  <a:lnTo>
                    <a:pt x="174" y="90"/>
                  </a:lnTo>
                  <a:lnTo>
                    <a:pt x="182" y="91"/>
                  </a:lnTo>
                  <a:lnTo>
                    <a:pt x="190" y="91"/>
                  </a:lnTo>
                  <a:lnTo>
                    <a:pt x="190" y="91"/>
                  </a:lnTo>
                  <a:lnTo>
                    <a:pt x="196" y="90"/>
                  </a:lnTo>
                  <a:lnTo>
                    <a:pt x="201" y="87"/>
                  </a:lnTo>
                  <a:lnTo>
                    <a:pt x="206" y="85"/>
                  </a:lnTo>
                  <a:lnTo>
                    <a:pt x="211" y="83"/>
                  </a:lnTo>
                  <a:lnTo>
                    <a:pt x="211" y="92"/>
                  </a:lnTo>
                  <a:lnTo>
                    <a:pt x="211" y="92"/>
                  </a:lnTo>
                  <a:lnTo>
                    <a:pt x="205" y="94"/>
                  </a:lnTo>
                  <a:lnTo>
                    <a:pt x="199" y="95"/>
                  </a:lnTo>
                  <a:lnTo>
                    <a:pt x="194" y="99"/>
                  </a:lnTo>
                  <a:lnTo>
                    <a:pt x="190" y="104"/>
                  </a:lnTo>
                  <a:lnTo>
                    <a:pt x="190" y="104"/>
                  </a:lnTo>
                  <a:lnTo>
                    <a:pt x="196" y="105"/>
                  </a:lnTo>
                  <a:lnTo>
                    <a:pt x="203" y="105"/>
                  </a:lnTo>
                  <a:lnTo>
                    <a:pt x="216" y="105"/>
                  </a:lnTo>
                  <a:lnTo>
                    <a:pt x="248" y="105"/>
                  </a:lnTo>
                  <a:lnTo>
                    <a:pt x="248" y="105"/>
                  </a:lnTo>
                  <a:lnTo>
                    <a:pt x="253" y="104"/>
                  </a:lnTo>
                  <a:lnTo>
                    <a:pt x="257" y="102"/>
                  </a:lnTo>
                  <a:lnTo>
                    <a:pt x="262" y="96"/>
                  </a:lnTo>
                  <a:lnTo>
                    <a:pt x="268" y="89"/>
                  </a:lnTo>
                  <a:lnTo>
                    <a:pt x="272" y="86"/>
                  </a:lnTo>
                  <a:lnTo>
                    <a:pt x="275" y="84"/>
                  </a:lnTo>
                  <a:lnTo>
                    <a:pt x="275" y="84"/>
                  </a:lnTo>
                  <a:lnTo>
                    <a:pt x="278" y="84"/>
                  </a:lnTo>
                  <a:lnTo>
                    <a:pt x="282" y="84"/>
                  </a:lnTo>
                  <a:lnTo>
                    <a:pt x="288" y="85"/>
                  </a:lnTo>
                  <a:lnTo>
                    <a:pt x="288" y="85"/>
                  </a:lnTo>
                  <a:lnTo>
                    <a:pt x="294" y="85"/>
                  </a:lnTo>
                  <a:lnTo>
                    <a:pt x="299" y="84"/>
                  </a:lnTo>
                  <a:lnTo>
                    <a:pt x="310" y="79"/>
                  </a:lnTo>
                  <a:lnTo>
                    <a:pt x="310" y="79"/>
                  </a:lnTo>
                  <a:lnTo>
                    <a:pt x="319" y="66"/>
                  </a:lnTo>
                  <a:lnTo>
                    <a:pt x="327" y="55"/>
                  </a:lnTo>
                  <a:lnTo>
                    <a:pt x="336" y="44"/>
                  </a:lnTo>
                  <a:lnTo>
                    <a:pt x="341" y="39"/>
                  </a:lnTo>
                  <a:lnTo>
                    <a:pt x="347" y="34"/>
                  </a:lnTo>
                  <a:lnTo>
                    <a:pt x="347" y="34"/>
                  </a:lnTo>
                  <a:lnTo>
                    <a:pt x="348" y="36"/>
                  </a:lnTo>
                  <a:lnTo>
                    <a:pt x="350" y="37"/>
                  </a:lnTo>
                  <a:lnTo>
                    <a:pt x="351" y="38"/>
                  </a:lnTo>
                  <a:lnTo>
                    <a:pt x="351" y="39"/>
                  </a:lnTo>
                  <a:lnTo>
                    <a:pt x="351" y="39"/>
                  </a:lnTo>
                  <a:lnTo>
                    <a:pt x="351" y="41"/>
                  </a:lnTo>
                  <a:lnTo>
                    <a:pt x="350" y="42"/>
                  </a:lnTo>
                  <a:lnTo>
                    <a:pt x="348" y="43"/>
                  </a:lnTo>
                  <a:lnTo>
                    <a:pt x="347" y="44"/>
                  </a:lnTo>
                  <a:lnTo>
                    <a:pt x="347" y="44"/>
                  </a:lnTo>
                  <a:lnTo>
                    <a:pt x="351" y="44"/>
                  </a:lnTo>
                  <a:lnTo>
                    <a:pt x="353" y="43"/>
                  </a:lnTo>
                  <a:lnTo>
                    <a:pt x="358" y="39"/>
                  </a:lnTo>
                  <a:lnTo>
                    <a:pt x="366" y="28"/>
                  </a:lnTo>
                  <a:lnTo>
                    <a:pt x="366" y="28"/>
                  </a:lnTo>
                  <a:lnTo>
                    <a:pt x="368" y="26"/>
                  </a:lnTo>
                  <a:lnTo>
                    <a:pt x="372" y="26"/>
                  </a:lnTo>
                  <a:lnTo>
                    <a:pt x="376" y="24"/>
                  </a:lnTo>
                  <a:lnTo>
                    <a:pt x="378" y="22"/>
                  </a:lnTo>
                  <a:lnTo>
                    <a:pt x="378" y="22"/>
                  </a:lnTo>
                  <a:lnTo>
                    <a:pt x="385" y="12"/>
                  </a:lnTo>
                  <a:lnTo>
                    <a:pt x="388" y="8"/>
                  </a:lnTo>
                  <a:lnTo>
                    <a:pt x="393" y="3"/>
                  </a:lnTo>
                  <a:lnTo>
                    <a:pt x="393" y="3"/>
                  </a:lnTo>
                  <a:lnTo>
                    <a:pt x="397" y="1"/>
                  </a:lnTo>
                  <a:lnTo>
                    <a:pt x="400" y="0"/>
                  </a:lnTo>
                  <a:lnTo>
                    <a:pt x="434" y="18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01" name="Freeform 96"/>
            <p:cNvSpPr>
              <a:spLocks/>
            </p:cNvSpPr>
            <p:nvPr/>
          </p:nvSpPr>
          <p:spPr bwMode="auto">
            <a:xfrm>
              <a:off x="6354763" y="3335338"/>
              <a:ext cx="611187" cy="592137"/>
            </a:xfrm>
            <a:custGeom>
              <a:avLst/>
              <a:gdLst>
                <a:gd name="T0" fmla="*/ 447 w 460"/>
                <a:gd name="T1" fmla="*/ 134 h 455"/>
                <a:gd name="T2" fmla="*/ 434 w 460"/>
                <a:gd name="T3" fmla="*/ 134 h 455"/>
                <a:gd name="T4" fmla="*/ 402 w 460"/>
                <a:gd name="T5" fmla="*/ 114 h 455"/>
                <a:gd name="T6" fmla="*/ 387 w 460"/>
                <a:gd name="T7" fmla="*/ 132 h 455"/>
                <a:gd name="T8" fmla="*/ 379 w 460"/>
                <a:gd name="T9" fmla="*/ 164 h 455"/>
                <a:gd name="T10" fmla="*/ 377 w 460"/>
                <a:gd name="T11" fmla="*/ 178 h 455"/>
                <a:gd name="T12" fmla="*/ 364 w 460"/>
                <a:gd name="T13" fmla="*/ 187 h 455"/>
                <a:gd name="T14" fmla="*/ 357 w 460"/>
                <a:gd name="T15" fmla="*/ 203 h 455"/>
                <a:gd name="T16" fmla="*/ 341 w 460"/>
                <a:gd name="T17" fmla="*/ 219 h 455"/>
                <a:gd name="T18" fmla="*/ 322 w 460"/>
                <a:gd name="T19" fmla="*/ 241 h 455"/>
                <a:gd name="T20" fmla="*/ 305 w 460"/>
                <a:gd name="T21" fmla="*/ 252 h 455"/>
                <a:gd name="T22" fmla="*/ 296 w 460"/>
                <a:gd name="T23" fmla="*/ 242 h 455"/>
                <a:gd name="T24" fmla="*/ 283 w 460"/>
                <a:gd name="T25" fmla="*/ 242 h 455"/>
                <a:gd name="T26" fmla="*/ 279 w 460"/>
                <a:gd name="T27" fmla="*/ 267 h 455"/>
                <a:gd name="T28" fmla="*/ 272 w 460"/>
                <a:gd name="T29" fmla="*/ 309 h 455"/>
                <a:gd name="T30" fmla="*/ 264 w 460"/>
                <a:gd name="T31" fmla="*/ 329 h 455"/>
                <a:gd name="T32" fmla="*/ 243 w 460"/>
                <a:gd name="T33" fmla="*/ 355 h 455"/>
                <a:gd name="T34" fmla="*/ 247 w 460"/>
                <a:gd name="T35" fmla="*/ 382 h 455"/>
                <a:gd name="T36" fmla="*/ 220 w 460"/>
                <a:gd name="T37" fmla="*/ 408 h 455"/>
                <a:gd name="T38" fmla="*/ 198 w 460"/>
                <a:gd name="T39" fmla="*/ 413 h 455"/>
                <a:gd name="T40" fmla="*/ 184 w 460"/>
                <a:gd name="T41" fmla="*/ 428 h 455"/>
                <a:gd name="T42" fmla="*/ 161 w 460"/>
                <a:gd name="T43" fmla="*/ 444 h 455"/>
                <a:gd name="T44" fmla="*/ 142 w 460"/>
                <a:gd name="T45" fmla="*/ 435 h 455"/>
                <a:gd name="T46" fmla="*/ 117 w 460"/>
                <a:gd name="T47" fmla="*/ 455 h 455"/>
                <a:gd name="T48" fmla="*/ 81 w 460"/>
                <a:gd name="T49" fmla="*/ 439 h 455"/>
                <a:gd name="T50" fmla="*/ 74 w 460"/>
                <a:gd name="T51" fmla="*/ 417 h 455"/>
                <a:gd name="T52" fmla="*/ 68 w 460"/>
                <a:gd name="T53" fmla="*/ 412 h 455"/>
                <a:gd name="T54" fmla="*/ 48 w 460"/>
                <a:gd name="T55" fmla="*/ 402 h 455"/>
                <a:gd name="T56" fmla="*/ 4 w 460"/>
                <a:gd name="T57" fmla="*/ 331 h 455"/>
                <a:gd name="T58" fmla="*/ 9 w 460"/>
                <a:gd name="T59" fmla="*/ 303 h 455"/>
                <a:gd name="T60" fmla="*/ 20 w 460"/>
                <a:gd name="T61" fmla="*/ 289 h 455"/>
                <a:gd name="T62" fmla="*/ 31 w 460"/>
                <a:gd name="T63" fmla="*/ 283 h 455"/>
                <a:gd name="T64" fmla="*/ 26 w 460"/>
                <a:gd name="T65" fmla="*/ 258 h 455"/>
                <a:gd name="T66" fmla="*/ 33 w 460"/>
                <a:gd name="T67" fmla="*/ 244 h 455"/>
                <a:gd name="T68" fmla="*/ 44 w 460"/>
                <a:gd name="T69" fmla="*/ 226 h 455"/>
                <a:gd name="T70" fmla="*/ 54 w 460"/>
                <a:gd name="T71" fmla="*/ 237 h 455"/>
                <a:gd name="T72" fmla="*/ 60 w 460"/>
                <a:gd name="T73" fmla="*/ 252 h 455"/>
                <a:gd name="T74" fmla="*/ 72 w 460"/>
                <a:gd name="T75" fmla="*/ 236 h 455"/>
                <a:gd name="T76" fmla="*/ 63 w 460"/>
                <a:gd name="T77" fmla="*/ 225 h 455"/>
                <a:gd name="T78" fmla="*/ 63 w 460"/>
                <a:gd name="T79" fmla="*/ 203 h 455"/>
                <a:gd name="T80" fmla="*/ 80 w 460"/>
                <a:gd name="T81" fmla="*/ 182 h 455"/>
                <a:gd name="T82" fmla="*/ 104 w 460"/>
                <a:gd name="T83" fmla="*/ 181 h 455"/>
                <a:gd name="T84" fmla="*/ 110 w 460"/>
                <a:gd name="T85" fmla="*/ 162 h 455"/>
                <a:gd name="T86" fmla="*/ 130 w 460"/>
                <a:gd name="T87" fmla="*/ 148 h 455"/>
                <a:gd name="T88" fmla="*/ 135 w 460"/>
                <a:gd name="T89" fmla="*/ 136 h 455"/>
                <a:gd name="T90" fmla="*/ 142 w 460"/>
                <a:gd name="T91" fmla="*/ 109 h 455"/>
                <a:gd name="T92" fmla="*/ 149 w 460"/>
                <a:gd name="T93" fmla="*/ 87 h 455"/>
                <a:gd name="T94" fmla="*/ 157 w 460"/>
                <a:gd name="T95" fmla="*/ 64 h 455"/>
                <a:gd name="T96" fmla="*/ 151 w 460"/>
                <a:gd name="T97" fmla="*/ 46 h 455"/>
                <a:gd name="T98" fmla="*/ 143 w 460"/>
                <a:gd name="T99" fmla="*/ 3 h 455"/>
                <a:gd name="T100" fmla="*/ 277 w 460"/>
                <a:gd name="T101" fmla="*/ 95 h 455"/>
                <a:gd name="T102" fmla="*/ 285 w 460"/>
                <a:gd name="T103" fmla="*/ 158 h 455"/>
                <a:gd name="T104" fmla="*/ 296 w 460"/>
                <a:gd name="T105" fmla="*/ 148 h 455"/>
                <a:gd name="T106" fmla="*/ 314 w 460"/>
                <a:gd name="T107" fmla="*/ 129 h 455"/>
                <a:gd name="T108" fmla="*/ 350 w 460"/>
                <a:gd name="T109" fmla="*/ 97 h 455"/>
                <a:gd name="T110" fmla="*/ 387 w 460"/>
                <a:gd name="T111" fmla="*/ 90 h 455"/>
                <a:gd name="T112" fmla="*/ 419 w 460"/>
                <a:gd name="T113" fmla="*/ 82 h 455"/>
                <a:gd name="T114" fmla="*/ 441 w 460"/>
                <a:gd name="T115" fmla="*/ 83 h 455"/>
                <a:gd name="T116" fmla="*/ 451 w 460"/>
                <a:gd name="T117" fmla="*/ 99 h 455"/>
                <a:gd name="T118" fmla="*/ 458 w 460"/>
                <a:gd name="T119" fmla="*/ 113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0" h="455">
                  <a:moveTo>
                    <a:pt x="457" y="116"/>
                  </a:moveTo>
                  <a:lnTo>
                    <a:pt x="457" y="116"/>
                  </a:lnTo>
                  <a:lnTo>
                    <a:pt x="453" y="118"/>
                  </a:lnTo>
                  <a:lnTo>
                    <a:pt x="452" y="120"/>
                  </a:lnTo>
                  <a:lnTo>
                    <a:pt x="448" y="126"/>
                  </a:lnTo>
                  <a:lnTo>
                    <a:pt x="448" y="126"/>
                  </a:lnTo>
                  <a:lnTo>
                    <a:pt x="447" y="134"/>
                  </a:lnTo>
                  <a:lnTo>
                    <a:pt x="446" y="137"/>
                  </a:lnTo>
                  <a:lnTo>
                    <a:pt x="445" y="139"/>
                  </a:lnTo>
                  <a:lnTo>
                    <a:pt x="444" y="139"/>
                  </a:lnTo>
                  <a:lnTo>
                    <a:pt x="444" y="139"/>
                  </a:lnTo>
                  <a:lnTo>
                    <a:pt x="441" y="139"/>
                  </a:lnTo>
                  <a:lnTo>
                    <a:pt x="439" y="137"/>
                  </a:lnTo>
                  <a:lnTo>
                    <a:pt x="434" y="134"/>
                  </a:lnTo>
                  <a:lnTo>
                    <a:pt x="434" y="134"/>
                  </a:lnTo>
                  <a:lnTo>
                    <a:pt x="420" y="127"/>
                  </a:lnTo>
                  <a:lnTo>
                    <a:pt x="408" y="120"/>
                  </a:lnTo>
                  <a:lnTo>
                    <a:pt x="408" y="120"/>
                  </a:lnTo>
                  <a:lnTo>
                    <a:pt x="404" y="116"/>
                  </a:lnTo>
                  <a:lnTo>
                    <a:pt x="403" y="115"/>
                  </a:lnTo>
                  <a:lnTo>
                    <a:pt x="402" y="114"/>
                  </a:lnTo>
                  <a:lnTo>
                    <a:pt x="402" y="114"/>
                  </a:lnTo>
                  <a:lnTo>
                    <a:pt x="397" y="115"/>
                  </a:lnTo>
                  <a:lnTo>
                    <a:pt x="393" y="116"/>
                  </a:lnTo>
                  <a:lnTo>
                    <a:pt x="390" y="120"/>
                  </a:lnTo>
                  <a:lnTo>
                    <a:pt x="388" y="124"/>
                  </a:lnTo>
                  <a:lnTo>
                    <a:pt x="388" y="124"/>
                  </a:lnTo>
                  <a:lnTo>
                    <a:pt x="387" y="132"/>
                  </a:lnTo>
                  <a:lnTo>
                    <a:pt x="387" y="141"/>
                  </a:lnTo>
                  <a:lnTo>
                    <a:pt x="387" y="141"/>
                  </a:lnTo>
                  <a:lnTo>
                    <a:pt x="387" y="148"/>
                  </a:lnTo>
                  <a:lnTo>
                    <a:pt x="385" y="151"/>
                  </a:lnTo>
                  <a:lnTo>
                    <a:pt x="384" y="155"/>
                  </a:lnTo>
                  <a:lnTo>
                    <a:pt x="379" y="164"/>
                  </a:lnTo>
                  <a:lnTo>
                    <a:pt x="379" y="164"/>
                  </a:lnTo>
                  <a:lnTo>
                    <a:pt x="378" y="166"/>
                  </a:lnTo>
                  <a:lnTo>
                    <a:pt x="378" y="168"/>
                  </a:lnTo>
                  <a:lnTo>
                    <a:pt x="379" y="171"/>
                  </a:lnTo>
                  <a:lnTo>
                    <a:pt x="378" y="173"/>
                  </a:lnTo>
                  <a:lnTo>
                    <a:pt x="378" y="173"/>
                  </a:lnTo>
                  <a:lnTo>
                    <a:pt x="377" y="176"/>
                  </a:lnTo>
                  <a:lnTo>
                    <a:pt x="377" y="178"/>
                  </a:lnTo>
                  <a:lnTo>
                    <a:pt x="376" y="181"/>
                  </a:lnTo>
                  <a:lnTo>
                    <a:pt x="374" y="183"/>
                  </a:lnTo>
                  <a:lnTo>
                    <a:pt x="374" y="183"/>
                  </a:lnTo>
                  <a:lnTo>
                    <a:pt x="372" y="184"/>
                  </a:lnTo>
                  <a:lnTo>
                    <a:pt x="369" y="185"/>
                  </a:lnTo>
                  <a:lnTo>
                    <a:pt x="367" y="185"/>
                  </a:lnTo>
                  <a:lnTo>
                    <a:pt x="364" y="187"/>
                  </a:lnTo>
                  <a:lnTo>
                    <a:pt x="364" y="187"/>
                  </a:lnTo>
                  <a:lnTo>
                    <a:pt x="362" y="189"/>
                  </a:lnTo>
                  <a:lnTo>
                    <a:pt x="361" y="193"/>
                  </a:lnTo>
                  <a:lnTo>
                    <a:pt x="361" y="203"/>
                  </a:lnTo>
                  <a:lnTo>
                    <a:pt x="361" y="203"/>
                  </a:lnTo>
                  <a:lnTo>
                    <a:pt x="357" y="203"/>
                  </a:lnTo>
                  <a:lnTo>
                    <a:pt x="357" y="203"/>
                  </a:lnTo>
                  <a:lnTo>
                    <a:pt x="355" y="202"/>
                  </a:lnTo>
                  <a:lnTo>
                    <a:pt x="353" y="200"/>
                  </a:lnTo>
                  <a:lnTo>
                    <a:pt x="353" y="200"/>
                  </a:lnTo>
                  <a:lnTo>
                    <a:pt x="347" y="205"/>
                  </a:lnTo>
                  <a:lnTo>
                    <a:pt x="343" y="213"/>
                  </a:lnTo>
                  <a:lnTo>
                    <a:pt x="343" y="213"/>
                  </a:lnTo>
                  <a:lnTo>
                    <a:pt x="341" y="219"/>
                  </a:lnTo>
                  <a:lnTo>
                    <a:pt x="340" y="225"/>
                  </a:lnTo>
                  <a:lnTo>
                    <a:pt x="338" y="230"/>
                  </a:lnTo>
                  <a:lnTo>
                    <a:pt x="335" y="236"/>
                  </a:lnTo>
                  <a:lnTo>
                    <a:pt x="335" y="236"/>
                  </a:lnTo>
                  <a:lnTo>
                    <a:pt x="331" y="239"/>
                  </a:lnTo>
                  <a:lnTo>
                    <a:pt x="327" y="240"/>
                  </a:lnTo>
                  <a:lnTo>
                    <a:pt x="322" y="241"/>
                  </a:lnTo>
                  <a:lnTo>
                    <a:pt x="319" y="242"/>
                  </a:lnTo>
                  <a:lnTo>
                    <a:pt x="319" y="242"/>
                  </a:lnTo>
                  <a:lnTo>
                    <a:pt x="314" y="245"/>
                  </a:lnTo>
                  <a:lnTo>
                    <a:pt x="309" y="249"/>
                  </a:lnTo>
                  <a:lnTo>
                    <a:pt x="309" y="249"/>
                  </a:lnTo>
                  <a:lnTo>
                    <a:pt x="306" y="251"/>
                  </a:lnTo>
                  <a:lnTo>
                    <a:pt x="305" y="252"/>
                  </a:lnTo>
                  <a:lnTo>
                    <a:pt x="303" y="253"/>
                  </a:lnTo>
                  <a:lnTo>
                    <a:pt x="303" y="253"/>
                  </a:lnTo>
                  <a:lnTo>
                    <a:pt x="301" y="252"/>
                  </a:lnTo>
                  <a:lnTo>
                    <a:pt x="300" y="251"/>
                  </a:lnTo>
                  <a:lnTo>
                    <a:pt x="299" y="246"/>
                  </a:lnTo>
                  <a:lnTo>
                    <a:pt x="299" y="246"/>
                  </a:lnTo>
                  <a:lnTo>
                    <a:pt x="296" y="242"/>
                  </a:lnTo>
                  <a:lnTo>
                    <a:pt x="294" y="240"/>
                  </a:lnTo>
                  <a:lnTo>
                    <a:pt x="292" y="239"/>
                  </a:lnTo>
                  <a:lnTo>
                    <a:pt x="288" y="239"/>
                  </a:lnTo>
                  <a:lnTo>
                    <a:pt x="288" y="239"/>
                  </a:lnTo>
                  <a:lnTo>
                    <a:pt x="285" y="240"/>
                  </a:lnTo>
                  <a:lnTo>
                    <a:pt x="284" y="241"/>
                  </a:lnTo>
                  <a:lnTo>
                    <a:pt x="283" y="242"/>
                  </a:lnTo>
                  <a:lnTo>
                    <a:pt x="283" y="242"/>
                  </a:lnTo>
                  <a:lnTo>
                    <a:pt x="284" y="256"/>
                  </a:lnTo>
                  <a:lnTo>
                    <a:pt x="284" y="256"/>
                  </a:lnTo>
                  <a:lnTo>
                    <a:pt x="283" y="263"/>
                  </a:lnTo>
                  <a:lnTo>
                    <a:pt x="282" y="266"/>
                  </a:lnTo>
                  <a:lnTo>
                    <a:pt x="279" y="267"/>
                  </a:lnTo>
                  <a:lnTo>
                    <a:pt x="279" y="267"/>
                  </a:lnTo>
                  <a:lnTo>
                    <a:pt x="278" y="268"/>
                  </a:lnTo>
                  <a:lnTo>
                    <a:pt x="277" y="270"/>
                  </a:lnTo>
                  <a:lnTo>
                    <a:pt x="277" y="292"/>
                  </a:lnTo>
                  <a:lnTo>
                    <a:pt x="277" y="292"/>
                  </a:lnTo>
                  <a:lnTo>
                    <a:pt x="274" y="300"/>
                  </a:lnTo>
                  <a:lnTo>
                    <a:pt x="272" y="309"/>
                  </a:lnTo>
                  <a:lnTo>
                    <a:pt x="272" y="309"/>
                  </a:lnTo>
                  <a:lnTo>
                    <a:pt x="272" y="316"/>
                  </a:lnTo>
                  <a:lnTo>
                    <a:pt x="272" y="319"/>
                  </a:lnTo>
                  <a:lnTo>
                    <a:pt x="271" y="323"/>
                  </a:lnTo>
                  <a:lnTo>
                    <a:pt x="271" y="323"/>
                  </a:lnTo>
                  <a:lnTo>
                    <a:pt x="268" y="325"/>
                  </a:lnTo>
                  <a:lnTo>
                    <a:pt x="266" y="326"/>
                  </a:lnTo>
                  <a:lnTo>
                    <a:pt x="264" y="329"/>
                  </a:lnTo>
                  <a:lnTo>
                    <a:pt x="262" y="331"/>
                  </a:lnTo>
                  <a:lnTo>
                    <a:pt x="262" y="331"/>
                  </a:lnTo>
                  <a:lnTo>
                    <a:pt x="256" y="341"/>
                  </a:lnTo>
                  <a:lnTo>
                    <a:pt x="252" y="346"/>
                  </a:lnTo>
                  <a:lnTo>
                    <a:pt x="247" y="349"/>
                  </a:lnTo>
                  <a:lnTo>
                    <a:pt x="247" y="349"/>
                  </a:lnTo>
                  <a:lnTo>
                    <a:pt x="243" y="355"/>
                  </a:lnTo>
                  <a:lnTo>
                    <a:pt x="242" y="358"/>
                  </a:lnTo>
                  <a:lnTo>
                    <a:pt x="241" y="362"/>
                  </a:lnTo>
                  <a:lnTo>
                    <a:pt x="241" y="362"/>
                  </a:lnTo>
                  <a:lnTo>
                    <a:pt x="242" y="367"/>
                  </a:lnTo>
                  <a:lnTo>
                    <a:pt x="243" y="372"/>
                  </a:lnTo>
                  <a:lnTo>
                    <a:pt x="246" y="376"/>
                  </a:lnTo>
                  <a:lnTo>
                    <a:pt x="247" y="382"/>
                  </a:lnTo>
                  <a:lnTo>
                    <a:pt x="247" y="382"/>
                  </a:lnTo>
                  <a:lnTo>
                    <a:pt x="246" y="387"/>
                  </a:lnTo>
                  <a:lnTo>
                    <a:pt x="245" y="391"/>
                  </a:lnTo>
                  <a:lnTo>
                    <a:pt x="242" y="394"/>
                  </a:lnTo>
                  <a:lnTo>
                    <a:pt x="238" y="397"/>
                  </a:lnTo>
                  <a:lnTo>
                    <a:pt x="230" y="403"/>
                  </a:lnTo>
                  <a:lnTo>
                    <a:pt x="220" y="408"/>
                  </a:lnTo>
                  <a:lnTo>
                    <a:pt x="220" y="408"/>
                  </a:lnTo>
                  <a:lnTo>
                    <a:pt x="215" y="409"/>
                  </a:lnTo>
                  <a:lnTo>
                    <a:pt x="210" y="409"/>
                  </a:lnTo>
                  <a:lnTo>
                    <a:pt x="205" y="410"/>
                  </a:lnTo>
                  <a:lnTo>
                    <a:pt x="200" y="412"/>
                  </a:lnTo>
                  <a:lnTo>
                    <a:pt x="200" y="412"/>
                  </a:lnTo>
                  <a:lnTo>
                    <a:pt x="198" y="413"/>
                  </a:lnTo>
                  <a:lnTo>
                    <a:pt x="196" y="415"/>
                  </a:lnTo>
                  <a:lnTo>
                    <a:pt x="194" y="421"/>
                  </a:lnTo>
                  <a:lnTo>
                    <a:pt x="191" y="426"/>
                  </a:lnTo>
                  <a:lnTo>
                    <a:pt x="189" y="428"/>
                  </a:lnTo>
                  <a:lnTo>
                    <a:pt x="187" y="428"/>
                  </a:lnTo>
                  <a:lnTo>
                    <a:pt x="187" y="428"/>
                  </a:lnTo>
                  <a:lnTo>
                    <a:pt x="184" y="428"/>
                  </a:lnTo>
                  <a:lnTo>
                    <a:pt x="182" y="426"/>
                  </a:lnTo>
                  <a:lnTo>
                    <a:pt x="182" y="426"/>
                  </a:lnTo>
                  <a:lnTo>
                    <a:pt x="178" y="428"/>
                  </a:lnTo>
                  <a:lnTo>
                    <a:pt x="174" y="429"/>
                  </a:lnTo>
                  <a:lnTo>
                    <a:pt x="169" y="435"/>
                  </a:lnTo>
                  <a:lnTo>
                    <a:pt x="163" y="441"/>
                  </a:lnTo>
                  <a:lnTo>
                    <a:pt x="161" y="444"/>
                  </a:lnTo>
                  <a:lnTo>
                    <a:pt x="156" y="444"/>
                  </a:lnTo>
                  <a:lnTo>
                    <a:pt x="156" y="444"/>
                  </a:lnTo>
                  <a:lnTo>
                    <a:pt x="153" y="444"/>
                  </a:lnTo>
                  <a:lnTo>
                    <a:pt x="152" y="442"/>
                  </a:lnTo>
                  <a:lnTo>
                    <a:pt x="148" y="440"/>
                  </a:lnTo>
                  <a:lnTo>
                    <a:pt x="144" y="436"/>
                  </a:lnTo>
                  <a:lnTo>
                    <a:pt x="142" y="435"/>
                  </a:lnTo>
                  <a:lnTo>
                    <a:pt x="140" y="435"/>
                  </a:lnTo>
                  <a:lnTo>
                    <a:pt x="140" y="435"/>
                  </a:lnTo>
                  <a:lnTo>
                    <a:pt x="136" y="436"/>
                  </a:lnTo>
                  <a:lnTo>
                    <a:pt x="132" y="438"/>
                  </a:lnTo>
                  <a:lnTo>
                    <a:pt x="126" y="445"/>
                  </a:lnTo>
                  <a:lnTo>
                    <a:pt x="121" y="452"/>
                  </a:lnTo>
                  <a:lnTo>
                    <a:pt x="117" y="455"/>
                  </a:lnTo>
                  <a:lnTo>
                    <a:pt x="114" y="455"/>
                  </a:lnTo>
                  <a:lnTo>
                    <a:pt x="114" y="455"/>
                  </a:lnTo>
                  <a:lnTo>
                    <a:pt x="106" y="455"/>
                  </a:lnTo>
                  <a:lnTo>
                    <a:pt x="100" y="452"/>
                  </a:lnTo>
                  <a:lnTo>
                    <a:pt x="89" y="444"/>
                  </a:lnTo>
                  <a:lnTo>
                    <a:pt x="89" y="444"/>
                  </a:lnTo>
                  <a:lnTo>
                    <a:pt x="81" y="439"/>
                  </a:lnTo>
                  <a:lnTo>
                    <a:pt x="79" y="435"/>
                  </a:lnTo>
                  <a:lnTo>
                    <a:pt x="78" y="431"/>
                  </a:lnTo>
                  <a:lnTo>
                    <a:pt x="78" y="431"/>
                  </a:lnTo>
                  <a:lnTo>
                    <a:pt x="78" y="423"/>
                  </a:lnTo>
                  <a:lnTo>
                    <a:pt x="77" y="419"/>
                  </a:lnTo>
                  <a:lnTo>
                    <a:pt x="74" y="417"/>
                  </a:lnTo>
                  <a:lnTo>
                    <a:pt x="74" y="417"/>
                  </a:lnTo>
                  <a:lnTo>
                    <a:pt x="73" y="419"/>
                  </a:lnTo>
                  <a:lnTo>
                    <a:pt x="72" y="421"/>
                  </a:lnTo>
                  <a:lnTo>
                    <a:pt x="74" y="417"/>
                  </a:lnTo>
                  <a:lnTo>
                    <a:pt x="74" y="417"/>
                  </a:lnTo>
                  <a:lnTo>
                    <a:pt x="73" y="414"/>
                  </a:lnTo>
                  <a:lnTo>
                    <a:pt x="72" y="413"/>
                  </a:lnTo>
                  <a:lnTo>
                    <a:pt x="68" y="412"/>
                  </a:lnTo>
                  <a:lnTo>
                    <a:pt x="58" y="412"/>
                  </a:lnTo>
                  <a:lnTo>
                    <a:pt x="58" y="412"/>
                  </a:lnTo>
                  <a:lnTo>
                    <a:pt x="54" y="410"/>
                  </a:lnTo>
                  <a:lnTo>
                    <a:pt x="52" y="408"/>
                  </a:lnTo>
                  <a:lnTo>
                    <a:pt x="49" y="405"/>
                  </a:lnTo>
                  <a:lnTo>
                    <a:pt x="48" y="402"/>
                  </a:lnTo>
                  <a:lnTo>
                    <a:pt x="48" y="402"/>
                  </a:lnTo>
                  <a:lnTo>
                    <a:pt x="27" y="378"/>
                  </a:lnTo>
                  <a:lnTo>
                    <a:pt x="9" y="355"/>
                  </a:lnTo>
                  <a:lnTo>
                    <a:pt x="9" y="355"/>
                  </a:lnTo>
                  <a:lnTo>
                    <a:pt x="5" y="349"/>
                  </a:lnTo>
                  <a:lnTo>
                    <a:pt x="4" y="344"/>
                  </a:lnTo>
                  <a:lnTo>
                    <a:pt x="4" y="337"/>
                  </a:lnTo>
                  <a:lnTo>
                    <a:pt x="4" y="331"/>
                  </a:lnTo>
                  <a:lnTo>
                    <a:pt x="4" y="319"/>
                  </a:lnTo>
                  <a:lnTo>
                    <a:pt x="2" y="314"/>
                  </a:lnTo>
                  <a:lnTo>
                    <a:pt x="0" y="308"/>
                  </a:lnTo>
                  <a:lnTo>
                    <a:pt x="0" y="308"/>
                  </a:lnTo>
                  <a:lnTo>
                    <a:pt x="2" y="305"/>
                  </a:lnTo>
                  <a:lnTo>
                    <a:pt x="5" y="303"/>
                  </a:lnTo>
                  <a:lnTo>
                    <a:pt x="9" y="303"/>
                  </a:lnTo>
                  <a:lnTo>
                    <a:pt x="14" y="302"/>
                  </a:lnTo>
                  <a:lnTo>
                    <a:pt x="14" y="302"/>
                  </a:lnTo>
                  <a:lnTo>
                    <a:pt x="15" y="302"/>
                  </a:lnTo>
                  <a:lnTo>
                    <a:pt x="16" y="300"/>
                  </a:lnTo>
                  <a:lnTo>
                    <a:pt x="17" y="298"/>
                  </a:lnTo>
                  <a:lnTo>
                    <a:pt x="18" y="293"/>
                  </a:lnTo>
                  <a:lnTo>
                    <a:pt x="20" y="289"/>
                  </a:lnTo>
                  <a:lnTo>
                    <a:pt x="20" y="289"/>
                  </a:lnTo>
                  <a:lnTo>
                    <a:pt x="21" y="287"/>
                  </a:lnTo>
                  <a:lnTo>
                    <a:pt x="25" y="287"/>
                  </a:lnTo>
                  <a:lnTo>
                    <a:pt x="27" y="287"/>
                  </a:lnTo>
                  <a:lnTo>
                    <a:pt x="30" y="284"/>
                  </a:lnTo>
                  <a:lnTo>
                    <a:pt x="30" y="284"/>
                  </a:lnTo>
                  <a:lnTo>
                    <a:pt x="31" y="283"/>
                  </a:lnTo>
                  <a:lnTo>
                    <a:pt x="32" y="281"/>
                  </a:lnTo>
                  <a:lnTo>
                    <a:pt x="32" y="276"/>
                  </a:lnTo>
                  <a:lnTo>
                    <a:pt x="31" y="263"/>
                  </a:lnTo>
                  <a:lnTo>
                    <a:pt x="31" y="263"/>
                  </a:lnTo>
                  <a:lnTo>
                    <a:pt x="30" y="262"/>
                  </a:lnTo>
                  <a:lnTo>
                    <a:pt x="28" y="260"/>
                  </a:lnTo>
                  <a:lnTo>
                    <a:pt x="26" y="258"/>
                  </a:lnTo>
                  <a:lnTo>
                    <a:pt x="26" y="256"/>
                  </a:lnTo>
                  <a:lnTo>
                    <a:pt x="26" y="256"/>
                  </a:lnTo>
                  <a:lnTo>
                    <a:pt x="26" y="252"/>
                  </a:lnTo>
                  <a:lnTo>
                    <a:pt x="28" y="250"/>
                  </a:lnTo>
                  <a:lnTo>
                    <a:pt x="31" y="247"/>
                  </a:lnTo>
                  <a:lnTo>
                    <a:pt x="33" y="244"/>
                  </a:lnTo>
                  <a:lnTo>
                    <a:pt x="33" y="244"/>
                  </a:lnTo>
                  <a:lnTo>
                    <a:pt x="35" y="239"/>
                  </a:lnTo>
                  <a:lnTo>
                    <a:pt x="36" y="232"/>
                  </a:lnTo>
                  <a:lnTo>
                    <a:pt x="38" y="228"/>
                  </a:lnTo>
                  <a:lnTo>
                    <a:pt x="39" y="226"/>
                  </a:lnTo>
                  <a:lnTo>
                    <a:pt x="42" y="225"/>
                  </a:lnTo>
                  <a:lnTo>
                    <a:pt x="42" y="225"/>
                  </a:lnTo>
                  <a:lnTo>
                    <a:pt x="44" y="226"/>
                  </a:lnTo>
                  <a:lnTo>
                    <a:pt x="46" y="230"/>
                  </a:lnTo>
                  <a:lnTo>
                    <a:pt x="46" y="236"/>
                  </a:lnTo>
                  <a:lnTo>
                    <a:pt x="46" y="236"/>
                  </a:lnTo>
                  <a:lnTo>
                    <a:pt x="51" y="236"/>
                  </a:lnTo>
                  <a:lnTo>
                    <a:pt x="52" y="236"/>
                  </a:lnTo>
                  <a:lnTo>
                    <a:pt x="54" y="237"/>
                  </a:lnTo>
                  <a:lnTo>
                    <a:pt x="54" y="237"/>
                  </a:lnTo>
                  <a:lnTo>
                    <a:pt x="56" y="239"/>
                  </a:lnTo>
                  <a:lnTo>
                    <a:pt x="56" y="241"/>
                  </a:lnTo>
                  <a:lnTo>
                    <a:pt x="57" y="246"/>
                  </a:lnTo>
                  <a:lnTo>
                    <a:pt x="57" y="250"/>
                  </a:lnTo>
                  <a:lnTo>
                    <a:pt x="58" y="251"/>
                  </a:lnTo>
                  <a:lnTo>
                    <a:pt x="60" y="252"/>
                  </a:lnTo>
                  <a:lnTo>
                    <a:pt x="60" y="252"/>
                  </a:lnTo>
                  <a:lnTo>
                    <a:pt x="62" y="251"/>
                  </a:lnTo>
                  <a:lnTo>
                    <a:pt x="63" y="249"/>
                  </a:lnTo>
                  <a:lnTo>
                    <a:pt x="65" y="244"/>
                  </a:lnTo>
                  <a:lnTo>
                    <a:pt x="65" y="244"/>
                  </a:lnTo>
                  <a:lnTo>
                    <a:pt x="67" y="241"/>
                  </a:lnTo>
                  <a:lnTo>
                    <a:pt x="69" y="239"/>
                  </a:lnTo>
                  <a:lnTo>
                    <a:pt x="72" y="236"/>
                  </a:lnTo>
                  <a:lnTo>
                    <a:pt x="73" y="234"/>
                  </a:lnTo>
                  <a:lnTo>
                    <a:pt x="73" y="234"/>
                  </a:lnTo>
                  <a:lnTo>
                    <a:pt x="72" y="231"/>
                  </a:lnTo>
                  <a:lnTo>
                    <a:pt x="70" y="230"/>
                  </a:lnTo>
                  <a:lnTo>
                    <a:pt x="68" y="229"/>
                  </a:lnTo>
                  <a:lnTo>
                    <a:pt x="64" y="226"/>
                  </a:lnTo>
                  <a:lnTo>
                    <a:pt x="63" y="225"/>
                  </a:lnTo>
                  <a:lnTo>
                    <a:pt x="63" y="224"/>
                  </a:lnTo>
                  <a:lnTo>
                    <a:pt x="63" y="224"/>
                  </a:lnTo>
                  <a:lnTo>
                    <a:pt x="64" y="221"/>
                  </a:lnTo>
                  <a:lnTo>
                    <a:pt x="65" y="219"/>
                  </a:lnTo>
                  <a:lnTo>
                    <a:pt x="69" y="215"/>
                  </a:lnTo>
                  <a:lnTo>
                    <a:pt x="63" y="203"/>
                  </a:lnTo>
                  <a:lnTo>
                    <a:pt x="63" y="203"/>
                  </a:lnTo>
                  <a:lnTo>
                    <a:pt x="65" y="199"/>
                  </a:lnTo>
                  <a:lnTo>
                    <a:pt x="69" y="197"/>
                  </a:lnTo>
                  <a:lnTo>
                    <a:pt x="75" y="189"/>
                  </a:lnTo>
                  <a:lnTo>
                    <a:pt x="75" y="189"/>
                  </a:lnTo>
                  <a:lnTo>
                    <a:pt x="77" y="187"/>
                  </a:lnTo>
                  <a:lnTo>
                    <a:pt x="78" y="184"/>
                  </a:lnTo>
                  <a:lnTo>
                    <a:pt x="80" y="182"/>
                  </a:lnTo>
                  <a:lnTo>
                    <a:pt x="83" y="181"/>
                  </a:lnTo>
                  <a:lnTo>
                    <a:pt x="83" y="181"/>
                  </a:lnTo>
                  <a:lnTo>
                    <a:pt x="86" y="181"/>
                  </a:lnTo>
                  <a:lnTo>
                    <a:pt x="90" y="182"/>
                  </a:lnTo>
                  <a:lnTo>
                    <a:pt x="90" y="182"/>
                  </a:lnTo>
                  <a:lnTo>
                    <a:pt x="99" y="182"/>
                  </a:lnTo>
                  <a:lnTo>
                    <a:pt x="104" y="181"/>
                  </a:lnTo>
                  <a:lnTo>
                    <a:pt x="107" y="177"/>
                  </a:lnTo>
                  <a:lnTo>
                    <a:pt x="107" y="177"/>
                  </a:lnTo>
                  <a:lnTo>
                    <a:pt x="109" y="173"/>
                  </a:lnTo>
                  <a:lnTo>
                    <a:pt x="109" y="169"/>
                  </a:lnTo>
                  <a:lnTo>
                    <a:pt x="109" y="166"/>
                  </a:lnTo>
                  <a:lnTo>
                    <a:pt x="110" y="162"/>
                  </a:lnTo>
                  <a:lnTo>
                    <a:pt x="110" y="162"/>
                  </a:lnTo>
                  <a:lnTo>
                    <a:pt x="112" y="160"/>
                  </a:lnTo>
                  <a:lnTo>
                    <a:pt x="115" y="157"/>
                  </a:lnTo>
                  <a:lnTo>
                    <a:pt x="122" y="153"/>
                  </a:lnTo>
                  <a:lnTo>
                    <a:pt x="122" y="153"/>
                  </a:lnTo>
                  <a:lnTo>
                    <a:pt x="123" y="151"/>
                  </a:lnTo>
                  <a:lnTo>
                    <a:pt x="127" y="150"/>
                  </a:lnTo>
                  <a:lnTo>
                    <a:pt x="130" y="148"/>
                  </a:lnTo>
                  <a:lnTo>
                    <a:pt x="132" y="146"/>
                  </a:lnTo>
                  <a:lnTo>
                    <a:pt x="132" y="146"/>
                  </a:lnTo>
                  <a:lnTo>
                    <a:pt x="133" y="145"/>
                  </a:lnTo>
                  <a:lnTo>
                    <a:pt x="133" y="143"/>
                  </a:lnTo>
                  <a:lnTo>
                    <a:pt x="135" y="139"/>
                  </a:lnTo>
                  <a:lnTo>
                    <a:pt x="135" y="139"/>
                  </a:lnTo>
                  <a:lnTo>
                    <a:pt x="135" y="136"/>
                  </a:lnTo>
                  <a:lnTo>
                    <a:pt x="137" y="135"/>
                  </a:lnTo>
                  <a:lnTo>
                    <a:pt x="140" y="132"/>
                  </a:lnTo>
                  <a:lnTo>
                    <a:pt x="141" y="130"/>
                  </a:lnTo>
                  <a:lnTo>
                    <a:pt x="141" y="130"/>
                  </a:lnTo>
                  <a:lnTo>
                    <a:pt x="142" y="122"/>
                  </a:lnTo>
                  <a:lnTo>
                    <a:pt x="142" y="116"/>
                  </a:lnTo>
                  <a:lnTo>
                    <a:pt x="142" y="109"/>
                  </a:lnTo>
                  <a:lnTo>
                    <a:pt x="142" y="100"/>
                  </a:lnTo>
                  <a:lnTo>
                    <a:pt x="142" y="100"/>
                  </a:lnTo>
                  <a:lnTo>
                    <a:pt x="143" y="97"/>
                  </a:lnTo>
                  <a:lnTo>
                    <a:pt x="146" y="93"/>
                  </a:lnTo>
                  <a:lnTo>
                    <a:pt x="147" y="90"/>
                  </a:lnTo>
                  <a:lnTo>
                    <a:pt x="149" y="87"/>
                  </a:lnTo>
                  <a:lnTo>
                    <a:pt x="149" y="87"/>
                  </a:lnTo>
                  <a:lnTo>
                    <a:pt x="149" y="82"/>
                  </a:lnTo>
                  <a:lnTo>
                    <a:pt x="149" y="79"/>
                  </a:lnTo>
                  <a:lnTo>
                    <a:pt x="149" y="77"/>
                  </a:lnTo>
                  <a:lnTo>
                    <a:pt x="149" y="77"/>
                  </a:lnTo>
                  <a:lnTo>
                    <a:pt x="154" y="71"/>
                  </a:lnTo>
                  <a:lnTo>
                    <a:pt x="157" y="68"/>
                  </a:lnTo>
                  <a:lnTo>
                    <a:pt x="157" y="64"/>
                  </a:lnTo>
                  <a:lnTo>
                    <a:pt x="157" y="64"/>
                  </a:lnTo>
                  <a:lnTo>
                    <a:pt x="157" y="61"/>
                  </a:lnTo>
                  <a:lnTo>
                    <a:pt x="154" y="58"/>
                  </a:lnTo>
                  <a:lnTo>
                    <a:pt x="153" y="55"/>
                  </a:lnTo>
                  <a:lnTo>
                    <a:pt x="152" y="51"/>
                  </a:lnTo>
                  <a:lnTo>
                    <a:pt x="152" y="51"/>
                  </a:lnTo>
                  <a:lnTo>
                    <a:pt x="151" y="46"/>
                  </a:lnTo>
                  <a:lnTo>
                    <a:pt x="152" y="40"/>
                  </a:lnTo>
                  <a:lnTo>
                    <a:pt x="152" y="35"/>
                  </a:lnTo>
                  <a:lnTo>
                    <a:pt x="152" y="30"/>
                  </a:lnTo>
                  <a:lnTo>
                    <a:pt x="152" y="30"/>
                  </a:lnTo>
                  <a:lnTo>
                    <a:pt x="149" y="15"/>
                  </a:lnTo>
                  <a:lnTo>
                    <a:pt x="147" y="9"/>
                  </a:lnTo>
                  <a:lnTo>
                    <a:pt x="143" y="3"/>
                  </a:lnTo>
                  <a:lnTo>
                    <a:pt x="143" y="3"/>
                  </a:lnTo>
                  <a:lnTo>
                    <a:pt x="147" y="1"/>
                  </a:lnTo>
                  <a:lnTo>
                    <a:pt x="149" y="0"/>
                  </a:lnTo>
                  <a:lnTo>
                    <a:pt x="151" y="0"/>
                  </a:lnTo>
                  <a:lnTo>
                    <a:pt x="156" y="0"/>
                  </a:lnTo>
                  <a:lnTo>
                    <a:pt x="174" y="115"/>
                  </a:lnTo>
                  <a:lnTo>
                    <a:pt x="277" y="95"/>
                  </a:lnTo>
                  <a:lnTo>
                    <a:pt x="283" y="146"/>
                  </a:lnTo>
                  <a:lnTo>
                    <a:pt x="283" y="146"/>
                  </a:lnTo>
                  <a:lnTo>
                    <a:pt x="282" y="152"/>
                  </a:lnTo>
                  <a:lnTo>
                    <a:pt x="282" y="152"/>
                  </a:lnTo>
                  <a:lnTo>
                    <a:pt x="282" y="155"/>
                  </a:lnTo>
                  <a:lnTo>
                    <a:pt x="283" y="157"/>
                  </a:lnTo>
                  <a:lnTo>
                    <a:pt x="285" y="158"/>
                  </a:lnTo>
                  <a:lnTo>
                    <a:pt x="288" y="160"/>
                  </a:lnTo>
                  <a:lnTo>
                    <a:pt x="288" y="160"/>
                  </a:lnTo>
                  <a:lnTo>
                    <a:pt x="292" y="158"/>
                  </a:lnTo>
                  <a:lnTo>
                    <a:pt x="293" y="156"/>
                  </a:lnTo>
                  <a:lnTo>
                    <a:pt x="294" y="152"/>
                  </a:lnTo>
                  <a:lnTo>
                    <a:pt x="296" y="148"/>
                  </a:lnTo>
                  <a:lnTo>
                    <a:pt x="296" y="148"/>
                  </a:lnTo>
                  <a:lnTo>
                    <a:pt x="303" y="143"/>
                  </a:lnTo>
                  <a:lnTo>
                    <a:pt x="306" y="142"/>
                  </a:lnTo>
                  <a:lnTo>
                    <a:pt x="309" y="139"/>
                  </a:lnTo>
                  <a:lnTo>
                    <a:pt x="309" y="139"/>
                  </a:lnTo>
                  <a:lnTo>
                    <a:pt x="311" y="136"/>
                  </a:lnTo>
                  <a:lnTo>
                    <a:pt x="313" y="132"/>
                  </a:lnTo>
                  <a:lnTo>
                    <a:pt x="314" y="129"/>
                  </a:lnTo>
                  <a:lnTo>
                    <a:pt x="317" y="126"/>
                  </a:lnTo>
                  <a:lnTo>
                    <a:pt x="317" y="126"/>
                  </a:lnTo>
                  <a:lnTo>
                    <a:pt x="326" y="119"/>
                  </a:lnTo>
                  <a:lnTo>
                    <a:pt x="335" y="113"/>
                  </a:lnTo>
                  <a:lnTo>
                    <a:pt x="342" y="105"/>
                  </a:lnTo>
                  <a:lnTo>
                    <a:pt x="350" y="97"/>
                  </a:lnTo>
                  <a:lnTo>
                    <a:pt x="350" y="97"/>
                  </a:lnTo>
                  <a:lnTo>
                    <a:pt x="356" y="99"/>
                  </a:lnTo>
                  <a:lnTo>
                    <a:pt x="363" y="100"/>
                  </a:lnTo>
                  <a:lnTo>
                    <a:pt x="363" y="100"/>
                  </a:lnTo>
                  <a:lnTo>
                    <a:pt x="369" y="99"/>
                  </a:lnTo>
                  <a:lnTo>
                    <a:pt x="376" y="98"/>
                  </a:lnTo>
                  <a:lnTo>
                    <a:pt x="381" y="94"/>
                  </a:lnTo>
                  <a:lnTo>
                    <a:pt x="387" y="90"/>
                  </a:lnTo>
                  <a:lnTo>
                    <a:pt x="392" y="87"/>
                  </a:lnTo>
                  <a:lnTo>
                    <a:pt x="397" y="83"/>
                  </a:lnTo>
                  <a:lnTo>
                    <a:pt x="403" y="80"/>
                  </a:lnTo>
                  <a:lnTo>
                    <a:pt x="409" y="79"/>
                  </a:lnTo>
                  <a:lnTo>
                    <a:pt x="409" y="79"/>
                  </a:lnTo>
                  <a:lnTo>
                    <a:pt x="414" y="80"/>
                  </a:lnTo>
                  <a:lnTo>
                    <a:pt x="419" y="82"/>
                  </a:lnTo>
                  <a:lnTo>
                    <a:pt x="427" y="88"/>
                  </a:lnTo>
                  <a:lnTo>
                    <a:pt x="427" y="88"/>
                  </a:lnTo>
                  <a:lnTo>
                    <a:pt x="431" y="93"/>
                  </a:lnTo>
                  <a:lnTo>
                    <a:pt x="440" y="93"/>
                  </a:lnTo>
                  <a:lnTo>
                    <a:pt x="440" y="93"/>
                  </a:lnTo>
                  <a:lnTo>
                    <a:pt x="440" y="85"/>
                  </a:lnTo>
                  <a:lnTo>
                    <a:pt x="441" y="83"/>
                  </a:lnTo>
                  <a:lnTo>
                    <a:pt x="445" y="82"/>
                  </a:lnTo>
                  <a:lnTo>
                    <a:pt x="445" y="82"/>
                  </a:lnTo>
                  <a:lnTo>
                    <a:pt x="446" y="82"/>
                  </a:lnTo>
                  <a:lnTo>
                    <a:pt x="448" y="83"/>
                  </a:lnTo>
                  <a:lnTo>
                    <a:pt x="450" y="88"/>
                  </a:lnTo>
                  <a:lnTo>
                    <a:pt x="450" y="93"/>
                  </a:lnTo>
                  <a:lnTo>
                    <a:pt x="451" y="99"/>
                  </a:lnTo>
                  <a:lnTo>
                    <a:pt x="451" y="99"/>
                  </a:lnTo>
                  <a:lnTo>
                    <a:pt x="453" y="101"/>
                  </a:lnTo>
                  <a:lnTo>
                    <a:pt x="456" y="104"/>
                  </a:lnTo>
                  <a:lnTo>
                    <a:pt x="458" y="106"/>
                  </a:lnTo>
                  <a:lnTo>
                    <a:pt x="460" y="109"/>
                  </a:lnTo>
                  <a:lnTo>
                    <a:pt x="460" y="109"/>
                  </a:lnTo>
                  <a:lnTo>
                    <a:pt x="458" y="113"/>
                  </a:lnTo>
                  <a:lnTo>
                    <a:pt x="457" y="116"/>
                  </a:lnTo>
                  <a:lnTo>
                    <a:pt x="457" y="116"/>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02" name="Freeform 97"/>
            <p:cNvSpPr>
              <a:spLocks/>
            </p:cNvSpPr>
            <p:nvPr/>
          </p:nvSpPr>
          <p:spPr bwMode="auto">
            <a:xfrm>
              <a:off x="6515100" y="2979738"/>
              <a:ext cx="787400" cy="506412"/>
            </a:xfrm>
            <a:custGeom>
              <a:avLst/>
              <a:gdLst>
                <a:gd name="T0" fmla="*/ 541 w 590"/>
                <a:gd name="T1" fmla="*/ 271 h 388"/>
                <a:gd name="T2" fmla="*/ 546 w 590"/>
                <a:gd name="T3" fmla="*/ 268 h 388"/>
                <a:gd name="T4" fmla="*/ 558 w 590"/>
                <a:gd name="T5" fmla="*/ 274 h 388"/>
                <a:gd name="T6" fmla="*/ 565 w 590"/>
                <a:gd name="T7" fmla="*/ 276 h 388"/>
                <a:gd name="T8" fmla="*/ 572 w 590"/>
                <a:gd name="T9" fmla="*/ 271 h 388"/>
                <a:gd name="T10" fmla="*/ 574 w 590"/>
                <a:gd name="T11" fmla="*/ 263 h 388"/>
                <a:gd name="T12" fmla="*/ 576 w 590"/>
                <a:gd name="T13" fmla="*/ 258 h 388"/>
                <a:gd name="T14" fmla="*/ 581 w 590"/>
                <a:gd name="T15" fmla="*/ 252 h 388"/>
                <a:gd name="T16" fmla="*/ 580 w 590"/>
                <a:gd name="T17" fmla="*/ 250 h 388"/>
                <a:gd name="T18" fmla="*/ 572 w 590"/>
                <a:gd name="T19" fmla="*/ 245 h 388"/>
                <a:gd name="T20" fmla="*/ 574 w 590"/>
                <a:gd name="T21" fmla="*/ 241 h 388"/>
                <a:gd name="T22" fmla="*/ 580 w 590"/>
                <a:gd name="T23" fmla="*/ 235 h 388"/>
                <a:gd name="T24" fmla="*/ 582 w 590"/>
                <a:gd name="T25" fmla="*/ 227 h 388"/>
                <a:gd name="T26" fmla="*/ 587 w 590"/>
                <a:gd name="T27" fmla="*/ 222 h 388"/>
                <a:gd name="T28" fmla="*/ 590 w 590"/>
                <a:gd name="T29" fmla="*/ 218 h 388"/>
                <a:gd name="T30" fmla="*/ 585 w 590"/>
                <a:gd name="T31" fmla="*/ 205 h 388"/>
                <a:gd name="T32" fmla="*/ 562 w 590"/>
                <a:gd name="T33" fmla="*/ 194 h 388"/>
                <a:gd name="T34" fmla="*/ 559 w 590"/>
                <a:gd name="T35" fmla="*/ 190 h 388"/>
                <a:gd name="T36" fmla="*/ 556 w 590"/>
                <a:gd name="T37" fmla="*/ 185 h 388"/>
                <a:gd name="T38" fmla="*/ 534 w 590"/>
                <a:gd name="T39" fmla="*/ 167 h 388"/>
                <a:gd name="T40" fmla="*/ 528 w 590"/>
                <a:gd name="T41" fmla="*/ 155 h 388"/>
                <a:gd name="T42" fmla="*/ 529 w 590"/>
                <a:gd name="T43" fmla="*/ 151 h 388"/>
                <a:gd name="T44" fmla="*/ 539 w 590"/>
                <a:gd name="T45" fmla="*/ 141 h 388"/>
                <a:gd name="T46" fmla="*/ 544 w 590"/>
                <a:gd name="T47" fmla="*/ 135 h 388"/>
                <a:gd name="T48" fmla="*/ 532 w 590"/>
                <a:gd name="T49" fmla="*/ 121 h 388"/>
                <a:gd name="T50" fmla="*/ 535 w 590"/>
                <a:gd name="T51" fmla="*/ 116 h 388"/>
                <a:gd name="T52" fmla="*/ 541 w 590"/>
                <a:gd name="T53" fmla="*/ 111 h 388"/>
                <a:gd name="T54" fmla="*/ 544 w 590"/>
                <a:gd name="T55" fmla="*/ 99 h 388"/>
                <a:gd name="T56" fmla="*/ 546 w 590"/>
                <a:gd name="T57" fmla="*/ 94 h 388"/>
                <a:gd name="T58" fmla="*/ 550 w 590"/>
                <a:gd name="T59" fmla="*/ 89 h 388"/>
                <a:gd name="T60" fmla="*/ 551 w 590"/>
                <a:gd name="T61" fmla="*/ 78 h 388"/>
                <a:gd name="T62" fmla="*/ 555 w 590"/>
                <a:gd name="T63" fmla="*/ 67 h 388"/>
                <a:gd name="T64" fmla="*/ 550 w 590"/>
                <a:gd name="T65" fmla="*/ 59 h 388"/>
                <a:gd name="T66" fmla="*/ 530 w 590"/>
                <a:gd name="T67" fmla="*/ 56 h 388"/>
                <a:gd name="T68" fmla="*/ 520 w 590"/>
                <a:gd name="T69" fmla="*/ 50 h 388"/>
                <a:gd name="T70" fmla="*/ 517 w 590"/>
                <a:gd name="T71" fmla="*/ 38 h 388"/>
                <a:gd name="T72" fmla="*/ 513 w 590"/>
                <a:gd name="T73" fmla="*/ 24 h 388"/>
                <a:gd name="T74" fmla="*/ 511 w 590"/>
                <a:gd name="T75" fmla="*/ 12 h 388"/>
                <a:gd name="T76" fmla="*/ 508 w 590"/>
                <a:gd name="T77" fmla="*/ 10 h 388"/>
                <a:gd name="T78" fmla="*/ 499 w 590"/>
                <a:gd name="T79" fmla="*/ 16 h 388"/>
                <a:gd name="T80" fmla="*/ 493 w 590"/>
                <a:gd name="T81" fmla="*/ 17 h 388"/>
                <a:gd name="T82" fmla="*/ 491 w 590"/>
                <a:gd name="T83" fmla="*/ 11 h 388"/>
                <a:gd name="T84" fmla="*/ 492 w 590"/>
                <a:gd name="T85" fmla="*/ 5 h 388"/>
                <a:gd name="T86" fmla="*/ 486 w 590"/>
                <a:gd name="T87" fmla="*/ 0 h 388"/>
                <a:gd name="T88" fmla="*/ 62 w 590"/>
                <a:gd name="T89" fmla="*/ 47 h 388"/>
                <a:gd name="T90" fmla="*/ 35 w 590"/>
                <a:gd name="T91" fmla="*/ 78 h 388"/>
                <a:gd name="T92" fmla="*/ 22 w 590"/>
                <a:gd name="T93" fmla="*/ 85 h 388"/>
                <a:gd name="T94" fmla="*/ 0 w 590"/>
                <a:gd name="T95" fmla="*/ 93 h 388"/>
                <a:gd name="T96" fmla="*/ 503 w 590"/>
                <a:gd name="T97" fmla="*/ 300 h 388"/>
                <a:gd name="T98" fmla="*/ 509 w 590"/>
                <a:gd name="T99" fmla="*/ 29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90" h="388">
                  <a:moveTo>
                    <a:pt x="538" y="274"/>
                  </a:moveTo>
                  <a:lnTo>
                    <a:pt x="538" y="274"/>
                  </a:lnTo>
                  <a:lnTo>
                    <a:pt x="541" y="271"/>
                  </a:lnTo>
                  <a:lnTo>
                    <a:pt x="544" y="269"/>
                  </a:lnTo>
                  <a:lnTo>
                    <a:pt x="546" y="268"/>
                  </a:lnTo>
                  <a:lnTo>
                    <a:pt x="546" y="268"/>
                  </a:lnTo>
                  <a:lnTo>
                    <a:pt x="551" y="269"/>
                  </a:lnTo>
                  <a:lnTo>
                    <a:pt x="554" y="272"/>
                  </a:lnTo>
                  <a:lnTo>
                    <a:pt x="558" y="274"/>
                  </a:lnTo>
                  <a:lnTo>
                    <a:pt x="562" y="276"/>
                  </a:lnTo>
                  <a:lnTo>
                    <a:pt x="562" y="276"/>
                  </a:lnTo>
                  <a:lnTo>
                    <a:pt x="565" y="276"/>
                  </a:lnTo>
                  <a:lnTo>
                    <a:pt x="569" y="276"/>
                  </a:lnTo>
                  <a:lnTo>
                    <a:pt x="571" y="273"/>
                  </a:lnTo>
                  <a:lnTo>
                    <a:pt x="572" y="271"/>
                  </a:lnTo>
                  <a:lnTo>
                    <a:pt x="572" y="271"/>
                  </a:lnTo>
                  <a:lnTo>
                    <a:pt x="574" y="266"/>
                  </a:lnTo>
                  <a:lnTo>
                    <a:pt x="574" y="263"/>
                  </a:lnTo>
                  <a:lnTo>
                    <a:pt x="575" y="261"/>
                  </a:lnTo>
                  <a:lnTo>
                    <a:pt x="575" y="261"/>
                  </a:lnTo>
                  <a:lnTo>
                    <a:pt x="576" y="258"/>
                  </a:lnTo>
                  <a:lnTo>
                    <a:pt x="579" y="257"/>
                  </a:lnTo>
                  <a:lnTo>
                    <a:pt x="580" y="255"/>
                  </a:lnTo>
                  <a:lnTo>
                    <a:pt x="581" y="252"/>
                  </a:lnTo>
                  <a:lnTo>
                    <a:pt x="581" y="252"/>
                  </a:lnTo>
                  <a:lnTo>
                    <a:pt x="581" y="251"/>
                  </a:lnTo>
                  <a:lnTo>
                    <a:pt x="580" y="250"/>
                  </a:lnTo>
                  <a:lnTo>
                    <a:pt x="577" y="247"/>
                  </a:lnTo>
                  <a:lnTo>
                    <a:pt x="574" y="246"/>
                  </a:lnTo>
                  <a:lnTo>
                    <a:pt x="572" y="245"/>
                  </a:lnTo>
                  <a:lnTo>
                    <a:pt x="572" y="243"/>
                  </a:lnTo>
                  <a:lnTo>
                    <a:pt x="572" y="243"/>
                  </a:lnTo>
                  <a:lnTo>
                    <a:pt x="574" y="241"/>
                  </a:lnTo>
                  <a:lnTo>
                    <a:pt x="575" y="240"/>
                  </a:lnTo>
                  <a:lnTo>
                    <a:pt x="577" y="237"/>
                  </a:lnTo>
                  <a:lnTo>
                    <a:pt x="580" y="235"/>
                  </a:lnTo>
                  <a:lnTo>
                    <a:pt x="580" y="235"/>
                  </a:lnTo>
                  <a:lnTo>
                    <a:pt x="581" y="230"/>
                  </a:lnTo>
                  <a:lnTo>
                    <a:pt x="582" y="227"/>
                  </a:lnTo>
                  <a:lnTo>
                    <a:pt x="583" y="225"/>
                  </a:lnTo>
                  <a:lnTo>
                    <a:pt x="583" y="225"/>
                  </a:lnTo>
                  <a:lnTo>
                    <a:pt x="587" y="222"/>
                  </a:lnTo>
                  <a:lnTo>
                    <a:pt x="590" y="220"/>
                  </a:lnTo>
                  <a:lnTo>
                    <a:pt x="590" y="218"/>
                  </a:lnTo>
                  <a:lnTo>
                    <a:pt x="590" y="218"/>
                  </a:lnTo>
                  <a:lnTo>
                    <a:pt x="588" y="213"/>
                  </a:lnTo>
                  <a:lnTo>
                    <a:pt x="587" y="209"/>
                  </a:lnTo>
                  <a:lnTo>
                    <a:pt x="585" y="205"/>
                  </a:lnTo>
                  <a:lnTo>
                    <a:pt x="581" y="203"/>
                  </a:lnTo>
                  <a:lnTo>
                    <a:pt x="571" y="199"/>
                  </a:lnTo>
                  <a:lnTo>
                    <a:pt x="562" y="194"/>
                  </a:lnTo>
                  <a:lnTo>
                    <a:pt x="562" y="194"/>
                  </a:lnTo>
                  <a:lnTo>
                    <a:pt x="560" y="193"/>
                  </a:lnTo>
                  <a:lnTo>
                    <a:pt x="559" y="190"/>
                  </a:lnTo>
                  <a:lnTo>
                    <a:pt x="558" y="188"/>
                  </a:lnTo>
                  <a:lnTo>
                    <a:pt x="556" y="185"/>
                  </a:lnTo>
                  <a:lnTo>
                    <a:pt x="556" y="185"/>
                  </a:lnTo>
                  <a:lnTo>
                    <a:pt x="544" y="177"/>
                  </a:lnTo>
                  <a:lnTo>
                    <a:pt x="534" y="167"/>
                  </a:lnTo>
                  <a:lnTo>
                    <a:pt x="534" y="167"/>
                  </a:lnTo>
                  <a:lnTo>
                    <a:pt x="529" y="162"/>
                  </a:lnTo>
                  <a:lnTo>
                    <a:pt x="528" y="158"/>
                  </a:lnTo>
                  <a:lnTo>
                    <a:pt x="528" y="155"/>
                  </a:lnTo>
                  <a:lnTo>
                    <a:pt x="528" y="155"/>
                  </a:lnTo>
                  <a:lnTo>
                    <a:pt x="528" y="152"/>
                  </a:lnTo>
                  <a:lnTo>
                    <a:pt x="529" y="151"/>
                  </a:lnTo>
                  <a:lnTo>
                    <a:pt x="534" y="147"/>
                  </a:lnTo>
                  <a:lnTo>
                    <a:pt x="534" y="147"/>
                  </a:lnTo>
                  <a:lnTo>
                    <a:pt x="539" y="141"/>
                  </a:lnTo>
                  <a:lnTo>
                    <a:pt x="541" y="138"/>
                  </a:lnTo>
                  <a:lnTo>
                    <a:pt x="544" y="135"/>
                  </a:lnTo>
                  <a:lnTo>
                    <a:pt x="544" y="135"/>
                  </a:lnTo>
                  <a:lnTo>
                    <a:pt x="535" y="130"/>
                  </a:lnTo>
                  <a:lnTo>
                    <a:pt x="533" y="126"/>
                  </a:lnTo>
                  <a:lnTo>
                    <a:pt x="532" y="121"/>
                  </a:lnTo>
                  <a:lnTo>
                    <a:pt x="532" y="121"/>
                  </a:lnTo>
                  <a:lnTo>
                    <a:pt x="533" y="119"/>
                  </a:lnTo>
                  <a:lnTo>
                    <a:pt x="535" y="116"/>
                  </a:lnTo>
                  <a:lnTo>
                    <a:pt x="538" y="115"/>
                  </a:lnTo>
                  <a:lnTo>
                    <a:pt x="541" y="111"/>
                  </a:lnTo>
                  <a:lnTo>
                    <a:pt x="541" y="111"/>
                  </a:lnTo>
                  <a:lnTo>
                    <a:pt x="543" y="108"/>
                  </a:lnTo>
                  <a:lnTo>
                    <a:pt x="543" y="104"/>
                  </a:lnTo>
                  <a:lnTo>
                    <a:pt x="544" y="99"/>
                  </a:lnTo>
                  <a:lnTo>
                    <a:pt x="545" y="94"/>
                  </a:lnTo>
                  <a:lnTo>
                    <a:pt x="545" y="94"/>
                  </a:lnTo>
                  <a:lnTo>
                    <a:pt x="546" y="94"/>
                  </a:lnTo>
                  <a:lnTo>
                    <a:pt x="548" y="93"/>
                  </a:lnTo>
                  <a:lnTo>
                    <a:pt x="548" y="93"/>
                  </a:lnTo>
                  <a:lnTo>
                    <a:pt x="550" y="89"/>
                  </a:lnTo>
                  <a:lnTo>
                    <a:pt x="550" y="87"/>
                  </a:lnTo>
                  <a:lnTo>
                    <a:pt x="551" y="78"/>
                  </a:lnTo>
                  <a:lnTo>
                    <a:pt x="551" y="78"/>
                  </a:lnTo>
                  <a:lnTo>
                    <a:pt x="554" y="73"/>
                  </a:lnTo>
                  <a:lnTo>
                    <a:pt x="555" y="67"/>
                  </a:lnTo>
                  <a:lnTo>
                    <a:pt x="555" y="67"/>
                  </a:lnTo>
                  <a:lnTo>
                    <a:pt x="554" y="64"/>
                  </a:lnTo>
                  <a:lnTo>
                    <a:pt x="553" y="62"/>
                  </a:lnTo>
                  <a:lnTo>
                    <a:pt x="550" y="59"/>
                  </a:lnTo>
                  <a:lnTo>
                    <a:pt x="546" y="59"/>
                  </a:lnTo>
                  <a:lnTo>
                    <a:pt x="538" y="58"/>
                  </a:lnTo>
                  <a:lnTo>
                    <a:pt x="530" y="56"/>
                  </a:lnTo>
                  <a:lnTo>
                    <a:pt x="530" y="56"/>
                  </a:lnTo>
                  <a:lnTo>
                    <a:pt x="524" y="53"/>
                  </a:lnTo>
                  <a:lnTo>
                    <a:pt x="520" y="50"/>
                  </a:lnTo>
                  <a:lnTo>
                    <a:pt x="517" y="45"/>
                  </a:lnTo>
                  <a:lnTo>
                    <a:pt x="517" y="38"/>
                  </a:lnTo>
                  <a:lnTo>
                    <a:pt x="517" y="38"/>
                  </a:lnTo>
                  <a:lnTo>
                    <a:pt x="516" y="31"/>
                  </a:lnTo>
                  <a:lnTo>
                    <a:pt x="513" y="24"/>
                  </a:lnTo>
                  <a:lnTo>
                    <a:pt x="513" y="24"/>
                  </a:lnTo>
                  <a:lnTo>
                    <a:pt x="512" y="20"/>
                  </a:lnTo>
                  <a:lnTo>
                    <a:pt x="512" y="15"/>
                  </a:lnTo>
                  <a:lnTo>
                    <a:pt x="511" y="12"/>
                  </a:lnTo>
                  <a:lnTo>
                    <a:pt x="509" y="11"/>
                  </a:lnTo>
                  <a:lnTo>
                    <a:pt x="508" y="10"/>
                  </a:lnTo>
                  <a:lnTo>
                    <a:pt x="508" y="10"/>
                  </a:lnTo>
                  <a:lnTo>
                    <a:pt x="504" y="11"/>
                  </a:lnTo>
                  <a:lnTo>
                    <a:pt x="502" y="14"/>
                  </a:lnTo>
                  <a:lnTo>
                    <a:pt x="499" y="16"/>
                  </a:lnTo>
                  <a:lnTo>
                    <a:pt x="496" y="17"/>
                  </a:lnTo>
                  <a:lnTo>
                    <a:pt x="496" y="17"/>
                  </a:lnTo>
                  <a:lnTo>
                    <a:pt x="493" y="17"/>
                  </a:lnTo>
                  <a:lnTo>
                    <a:pt x="492" y="16"/>
                  </a:lnTo>
                  <a:lnTo>
                    <a:pt x="491" y="14"/>
                  </a:lnTo>
                  <a:lnTo>
                    <a:pt x="491" y="11"/>
                  </a:lnTo>
                  <a:lnTo>
                    <a:pt x="491" y="11"/>
                  </a:lnTo>
                  <a:lnTo>
                    <a:pt x="492" y="5"/>
                  </a:lnTo>
                  <a:lnTo>
                    <a:pt x="492" y="5"/>
                  </a:lnTo>
                  <a:lnTo>
                    <a:pt x="491" y="4"/>
                  </a:lnTo>
                  <a:lnTo>
                    <a:pt x="490" y="3"/>
                  </a:lnTo>
                  <a:lnTo>
                    <a:pt x="486" y="0"/>
                  </a:lnTo>
                  <a:lnTo>
                    <a:pt x="68" y="82"/>
                  </a:lnTo>
                  <a:lnTo>
                    <a:pt x="62" y="47"/>
                  </a:lnTo>
                  <a:lnTo>
                    <a:pt x="62" y="47"/>
                  </a:lnTo>
                  <a:lnTo>
                    <a:pt x="53" y="57"/>
                  </a:lnTo>
                  <a:lnTo>
                    <a:pt x="45" y="68"/>
                  </a:lnTo>
                  <a:lnTo>
                    <a:pt x="35" y="78"/>
                  </a:lnTo>
                  <a:lnTo>
                    <a:pt x="29" y="82"/>
                  </a:lnTo>
                  <a:lnTo>
                    <a:pt x="22" y="85"/>
                  </a:lnTo>
                  <a:lnTo>
                    <a:pt x="22" y="85"/>
                  </a:lnTo>
                  <a:lnTo>
                    <a:pt x="16" y="88"/>
                  </a:lnTo>
                  <a:lnTo>
                    <a:pt x="11" y="89"/>
                  </a:lnTo>
                  <a:lnTo>
                    <a:pt x="0" y="93"/>
                  </a:lnTo>
                  <a:lnTo>
                    <a:pt x="52" y="388"/>
                  </a:lnTo>
                  <a:lnTo>
                    <a:pt x="155" y="368"/>
                  </a:lnTo>
                  <a:lnTo>
                    <a:pt x="503" y="300"/>
                  </a:lnTo>
                  <a:lnTo>
                    <a:pt x="503" y="300"/>
                  </a:lnTo>
                  <a:lnTo>
                    <a:pt x="507" y="297"/>
                  </a:lnTo>
                  <a:lnTo>
                    <a:pt x="509" y="292"/>
                  </a:lnTo>
                  <a:lnTo>
                    <a:pt x="538" y="274"/>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03" name="Freeform 98"/>
            <p:cNvSpPr>
              <a:spLocks/>
            </p:cNvSpPr>
            <p:nvPr/>
          </p:nvSpPr>
          <p:spPr bwMode="auto">
            <a:xfrm>
              <a:off x="7232650" y="3333750"/>
              <a:ext cx="0" cy="4763"/>
            </a:xfrm>
            <a:custGeom>
              <a:avLst/>
              <a:gdLst>
                <a:gd name="T0" fmla="*/ 0 w 1"/>
                <a:gd name="T1" fmla="*/ 2 h 2"/>
                <a:gd name="T2" fmla="*/ 0 w 1"/>
                <a:gd name="T3" fmla="*/ 2 h 2"/>
                <a:gd name="T4" fmla="*/ 1 w 1"/>
                <a:gd name="T5" fmla="*/ 0 h 2"/>
              </a:gdLst>
              <a:ahLst/>
              <a:cxnLst>
                <a:cxn ang="0">
                  <a:pos x="T0" y="T1"/>
                </a:cxn>
                <a:cxn ang="0">
                  <a:pos x="T2" y="T3"/>
                </a:cxn>
                <a:cxn ang="0">
                  <a:pos x="T4" y="T5"/>
                </a:cxn>
              </a:cxnLst>
              <a:rect l="0" t="0" r="r" b="b"/>
              <a:pathLst>
                <a:path w="1" h="2">
                  <a:moveTo>
                    <a:pt x="0" y="2"/>
                  </a:moveTo>
                  <a:lnTo>
                    <a:pt x="0" y="2"/>
                  </a:lnTo>
                  <a:lnTo>
                    <a:pt x="1" y="0"/>
                  </a:lnTo>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04" name="Freeform 99"/>
            <p:cNvSpPr>
              <a:spLocks/>
            </p:cNvSpPr>
            <p:nvPr/>
          </p:nvSpPr>
          <p:spPr bwMode="auto">
            <a:xfrm>
              <a:off x="7218363" y="3063875"/>
              <a:ext cx="84137" cy="276225"/>
            </a:xfrm>
            <a:custGeom>
              <a:avLst/>
              <a:gdLst>
                <a:gd name="T0" fmla="*/ 10 w 62"/>
                <a:gd name="T1" fmla="*/ 210 h 212"/>
                <a:gd name="T2" fmla="*/ 16 w 62"/>
                <a:gd name="T3" fmla="*/ 205 h 212"/>
                <a:gd name="T4" fmla="*/ 18 w 62"/>
                <a:gd name="T5" fmla="*/ 204 h 212"/>
                <a:gd name="T6" fmla="*/ 26 w 62"/>
                <a:gd name="T7" fmla="*/ 208 h 212"/>
                <a:gd name="T8" fmla="*/ 34 w 62"/>
                <a:gd name="T9" fmla="*/ 212 h 212"/>
                <a:gd name="T10" fmla="*/ 37 w 62"/>
                <a:gd name="T11" fmla="*/ 212 h 212"/>
                <a:gd name="T12" fmla="*/ 43 w 62"/>
                <a:gd name="T13" fmla="*/ 209 h 212"/>
                <a:gd name="T14" fmla="*/ 44 w 62"/>
                <a:gd name="T15" fmla="*/ 207 h 212"/>
                <a:gd name="T16" fmla="*/ 46 w 62"/>
                <a:gd name="T17" fmla="*/ 199 h 212"/>
                <a:gd name="T18" fmla="*/ 47 w 62"/>
                <a:gd name="T19" fmla="*/ 197 h 212"/>
                <a:gd name="T20" fmla="*/ 51 w 62"/>
                <a:gd name="T21" fmla="*/ 193 h 212"/>
                <a:gd name="T22" fmla="*/ 53 w 62"/>
                <a:gd name="T23" fmla="*/ 188 h 212"/>
                <a:gd name="T24" fmla="*/ 53 w 62"/>
                <a:gd name="T25" fmla="*/ 187 h 212"/>
                <a:gd name="T26" fmla="*/ 49 w 62"/>
                <a:gd name="T27" fmla="*/ 183 h 212"/>
                <a:gd name="T28" fmla="*/ 44 w 62"/>
                <a:gd name="T29" fmla="*/ 181 h 212"/>
                <a:gd name="T30" fmla="*/ 44 w 62"/>
                <a:gd name="T31" fmla="*/ 179 h 212"/>
                <a:gd name="T32" fmla="*/ 47 w 62"/>
                <a:gd name="T33" fmla="*/ 176 h 212"/>
                <a:gd name="T34" fmla="*/ 52 w 62"/>
                <a:gd name="T35" fmla="*/ 171 h 212"/>
                <a:gd name="T36" fmla="*/ 53 w 62"/>
                <a:gd name="T37" fmla="*/ 166 h 212"/>
                <a:gd name="T38" fmla="*/ 55 w 62"/>
                <a:gd name="T39" fmla="*/ 161 h 212"/>
                <a:gd name="T40" fmla="*/ 59 w 62"/>
                <a:gd name="T41" fmla="*/ 158 h 212"/>
                <a:gd name="T42" fmla="*/ 62 w 62"/>
                <a:gd name="T43" fmla="*/ 154 h 212"/>
                <a:gd name="T44" fmla="*/ 60 w 62"/>
                <a:gd name="T45" fmla="*/ 149 h 212"/>
                <a:gd name="T46" fmla="*/ 57 w 62"/>
                <a:gd name="T47" fmla="*/ 141 h 212"/>
                <a:gd name="T48" fmla="*/ 43 w 62"/>
                <a:gd name="T49" fmla="*/ 135 h 212"/>
                <a:gd name="T50" fmla="*/ 34 w 62"/>
                <a:gd name="T51" fmla="*/ 130 h 212"/>
                <a:gd name="T52" fmla="*/ 31 w 62"/>
                <a:gd name="T53" fmla="*/ 126 h 212"/>
                <a:gd name="T54" fmla="*/ 28 w 62"/>
                <a:gd name="T55" fmla="*/ 121 h 212"/>
                <a:gd name="T56" fmla="*/ 16 w 62"/>
                <a:gd name="T57" fmla="*/ 113 h 212"/>
                <a:gd name="T58" fmla="*/ 6 w 62"/>
                <a:gd name="T59" fmla="*/ 103 h 212"/>
                <a:gd name="T60" fmla="*/ 0 w 62"/>
                <a:gd name="T61" fmla="*/ 94 h 212"/>
                <a:gd name="T62" fmla="*/ 0 w 62"/>
                <a:gd name="T63" fmla="*/ 91 h 212"/>
                <a:gd name="T64" fmla="*/ 1 w 62"/>
                <a:gd name="T65" fmla="*/ 87 h 212"/>
                <a:gd name="T66" fmla="*/ 6 w 62"/>
                <a:gd name="T67" fmla="*/ 83 h 212"/>
                <a:gd name="T68" fmla="*/ 13 w 62"/>
                <a:gd name="T69" fmla="*/ 74 h 212"/>
                <a:gd name="T70" fmla="*/ 16 w 62"/>
                <a:gd name="T71" fmla="*/ 71 h 212"/>
                <a:gd name="T72" fmla="*/ 5 w 62"/>
                <a:gd name="T73" fmla="*/ 62 h 212"/>
                <a:gd name="T74" fmla="*/ 4 w 62"/>
                <a:gd name="T75" fmla="*/ 57 h 212"/>
                <a:gd name="T76" fmla="*/ 7 w 62"/>
                <a:gd name="T77" fmla="*/ 52 h 212"/>
                <a:gd name="T78" fmla="*/ 13 w 62"/>
                <a:gd name="T79" fmla="*/ 47 h 212"/>
                <a:gd name="T80" fmla="*/ 15 w 62"/>
                <a:gd name="T81" fmla="*/ 44 h 212"/>
                <a:gd name="T82" fmla="*/ 16 w 62"/>
                <a:gd name="T83" fmla="*/ 35 h 212"/>
                <a:gd name="T84" fmla="*/ 17 w 62"/>
                <a:gd name="T85" fmla="*/ 30 h 212"/>
                <a:gd name="T86" fmla="*/ 20 w 62"/>
                <a:gd name="T87" fmla="*/ 29 h 212"/>
                <a:gd name="T88" fmla="*/ 22 w 62"/>
                <a:gd name="T89" fmla="*/ 25 h 212"/>
                <a:gd name="T90" fmla="*/ 23 w 62"/>
                <a:gd name="T91" fmla="*/ 14 h 212"/>
                <a:gd name="T92" fmla="*/ 26 w 62"/>
                <a:gd name="T93" fmla="*/ 9 h 212"/>
                <a:gd name="T94" fmla="*/ 27 w 62"/>
                <a:gd name="T95" fmla="*/ 3 h 212"/>
                <a:gd name="T96" fmla="*/ 10 w 62"/>
                <a:gd name="T97" fmla="*/ 21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 h="212">
                  <a:moveTo>
                    <a:pt x="10" y="210"/>
                  </a:moveTo>
                  <a:lnTo>
                    <a:pt x="10" y="210"/>
                  </a:lnTo>
                  <a:lnTo>
                    <a:pt x="13" y="207"/>
                  </a:lnTo>
                  <a:lnTo>
                    <a:pt x="16" y="205"/>
                  </a:lnTo>
                  <a:lnTo>
                    <a:pt x="18" y="204"/>
                  </a:lnTo>
                  <a:lnTo>
                    <a:pt x="18" y="204"/>
                  </a:lnTo>
                  <a:lnTo>
                    <a:pt x="23" y="205"/>
                  </a:lnTo>
                  <a:lnTo>
                    <a:pt x="26" y="208"/>
                  </a:lnTo>
                  <a:lnTo>
                    <a:pt x="30" y="210"/>
                  </a:lnTo>
                  <a:lnTo>
                    <a:pt x="34" y="212"/>
                  </a:lnTo>
                  <a:lnTo>
                    <a:pt x="34" y="212"/>
                  </a:lnTo>
                  <a:lnTo>
                    <a:pt x="37" y="212"/>
                  </a:lnTo>
                  <a:lnTo>
                    <a:pt x="41" y="212"/>
                  </a:lnTo>
                  <a:lnTo>
                    <a:pt x="43" y="209"/>
                  </a:lnTo>
                  <a:lnTo>
                    <a:pt x="44" y="207"/>
                  </a:lnTo>
                  <a:lnTo>
                    <a:pt x="44" y="207"/>
                  </a:lnTo>
                  <a:lnTo>
                    <a:pt x="46" y="202"/>
                  </a:lnTo>
                  <a:lnTo>
                    <a:pt x="46" y="199"/>
                  </a:lnTo>
                  <a:lnTo>
                    <a:pt x="47" y="197"/>
                  </a:lnTo>
                  <a:lnTo>
                    <a:pt x="47" y="197"/>
                  </a:lnTo>
                  <a:lnTo>
                    <a:pt x="48" y="194"/>
                  </a:lnTo>
                  <a:lnTo>
                    <a:pt x="51" y="193"/>
                  </a:lnTo>
                  <a:lnTo>
                    <a:pt x="52" y="191"/>
                  </a:lnTo>
                  <a:lnTo>
                    <a:pt x="53" y="188"/>
                  </a:lnTo>
                  <a:lnTo>
                    <a:pt x="53" y="188"/>
                  </a:lnTo>
                  <a:lnTo>
                    <a:pt x="53" y="187"/>
                  </a:lnTo>
                  <a:lnTo>
                    <a:pt x="52" y="186"/>
                  </a:lnTo>
                  <a:lnTo>
                    <a:pt x="49" y="183"/>
                  </a:lnTo>
                  <a:lnTo>
                    <a:pt x="46" y="182"/>
                  </a:lnTo>
                  <a:lnTo>
                    <a:pt x="44" y="181"/>
                  </a:lnTo>
                  <a:lnTo>
                    <a:pt x="44" y="179"/>
                  </a:lnTo>
                  <a:lnTo>
                    <a:pt x="44" y="179"/>
                  </a:lnTo>
                  <a:lnTo>
                    <a:pt x="46" y="177"/>
                  </a:lnTo>
                  <a:lnTo>
                    <a:pt x="47" y="176"/>
                  </a:lnTo>
                  <a:lnTo>
                    <a:pt x="49" y="173"/>
                  </a:lnTo>
                  <a:lnTo>
                    <a:pt x="52" y="171"/>
                  </a:lnTo>
                  <a:lnTo>
                    <a:pt x="52" y="171"/>
                  </a:lnTo>
                  <a:lnTo>
                    <a:pt x="53" y="166"/>
                  </a:lnTo>
                  <a:lnTo>
                    <a:pt x="54" y="163"/>
                  </a:lnTo>
                  <a:lnTo>
                    <a:pt x="55" y="161"/>
                  </a:lnTo>
                  <a:lnTo>
                    <a:pt x="55" y="161"/>
                  </a:lnTo>
                  <a:lnTo>
                    <a:pt x="59" y="158"/>
                  </a:lnTo>
                  <a:lnTo>
                    <a:pt x="62" y="156"/>
                  </a:lnTo>
                  <a:lnTo>
                    <a:pt x="62" y="154"/>
                  </a:lnTo>
                  <a:lnTo>
                    <a:pt x="62" y="154"/>
                  </a:lnTo>
                  <a:lnTo>
                    <a:pt x="60" y="149"/>
                  </a:lnTo>
                  <a:lnTo>
                    <a:pt x="59" y="145"/>
                  </a:lnTo>
                  <a:lnTo>
                    <a:pt x="57" y="141"/>
                  </a:lnTo>
                  <a:lnTo>
                    <a:pt x="53" y="139"/>
                  </a:lnTo>
                  <a:lnTo>
                    <a:pt x="43" y="135"/>
                  </a:lnTo>
                  <a:lnTo>
                    <a:pt x="34" y="130"/>
                  </a:lnTo>
                  <a:lnTo>
                    <a:pt x="34" y="130"/>
                  </a:lnTo>
                  <a:lnTo>
                    <a:pt x="32" y="129"/>
                  </a:lnTo>
                  <a:lnTo>
                    <a:pt x="31" y="126"/>
                  </a:lnTo>
                  <a:lnTo>
                    <a:pt x="30" y="124"/>
                  </a:lnTo>
                  <a:lnTo>
                    <a:pt x="28" y="121"/>
                  </a:lnTo>
                  <a:lnTo>
                    <a:pt x="28" y="121"/>
                  </a:lnTo>
                  <a:lnTo>
                    <a:pt x="16" y="113"/>
                  </a:lnTo>
                  <a:lnTo>
                    <a:pt x="6" y="103"/>
                  </a:lnTo>
                  <a:lnTo>
                    <a:pt x="6" y="103"/>
                  </a:lnTo>
                  <a:lnTo>
                    <a:pt x="1" y="98"/>
                  </a:lnTo>
                  <a:lnTo>
                    <a:pt x="0" y="94"/>
                  </a:lnTo>
                  <a:lnTo>
                    <a:pt x="0" y="91"/>
                  </a:lnTo>
                  <a:lnTo>
                    <a:pt x="0" y="91"/>
                  </a:lnTo>
                  <a:lnTo>
                    <a:pt x="0" y="88"/>
                  </a:lnTo>
                  <a:lnTo>
                    <a:pt x="1" y="87"/>
                  </a:lnTo>
                  <a:lnTo>
                    <a:pt x="6" y="83"/>
                  </a:lnTo>
                  <a:lnTo>
                    <a:pt x="6" y="83"/>
                  </a:lnTo>
                  <a:lnTo>
                    <a:pt x="11" y="77"/>
                  </a:lnTo>
                  <a:lnTo>
                    <a:pt x="13" y="74"/>
                  </a:lnTo>
                  <a:lnTo>
                    <a:pt x="16" y="71"/>
                  </a:lnTo>
                  <a:lnTo>
                    <a:pt x="16" y="71"/>
                  </a:lnTo>
                  <a:lnTo>
                    <a:pt x="7" y="66"/>
                  </a:lnTo>
                  <a:lnTo>
                    <a:pt x="5" y="62"/>
                  </a:lnTo>
                  <a:lnTo>
                    <a:pt x="4" y="57"/>
                  </a:lnTo>
                  <a:lnTo>
                    <a:pt x="4" y="57"/>
                  </a:lnTo>
                  <a:lnTo>
                    <a:pt x="5" y="55"/>
                  </a:lnTo>
                  <a:lnTo>
                    <a:pt x="7" y="52"/>
                  </a:lnTo>
                  <a:lnTo>
                    <a:pt x="10" y="51"/>
                  </a:lnTo>
                  <a:lnTo>
                    <a:pt x="13" y="47"/>
                  </a:lnTo>
                  <a:lnTo>
                    <a:pt x="13" y="47"/>
                  </a:lnTo>
                  <a:lnTo>
                    <a:pt x="15" y="44"/>
                  </a:lnTo>
                  <a:lnTo>
                    <a:pt x="15" y="40"/>
                  </a:lnTo>
                  <a:lnTo>
                    <a:pt x="16" y="35"/>
                  </a:lnTo>
                  <a:lnTo>
                    <a:pt x="17" y="30"/>
                  </a:lnTo>
                  <a:lnTo>
                    <a:pt x="17" y="30"/>
                  </a:lnTo>
                  <a:lnTo>
                    <a:pt x="18" y="30"/>
                  </a:lnTo>
                  <a:lnTo>
                    <a:pt x="20" y="29"/>
                  </a:lnTo>
                  <a:lnTo>
                    <a:pt x="20" y="29"/>
                  </a:lnTo>
                  <a:lnTo>
                    <a:pt x="22" y="25"/>
                  </a:lnTo>
                  <a:lnTo>
                    <a:pt x="22" y="23"/>
                  </a:lnTo>
                  <a:lnTo>
                    <a:pt x="23" y="14"/>
                  </a:lnTo>
                  <a:lnTo>
                    <a:pt x="23" y="14"/>
                  </a:lnTo>
                  <a:lnTo>
                    <a:pt x="26" y="9"/>
                  </a:lnTo>
                  <a:lnTo>
                    <a:pt x="27" y="3"/>
                  </a:lnTo>
                  <a:lnTo>
                    <a:pt x="27" y="3"/>
                  </a:lnTo>
                  <a:lnTo>
                    <a:pt x="26" y="0"/>
                  </a:lnTo>
                  <a:lnTo>
                    <a:pt x="10" y="210"/>
                  </a:lnTo>
                  <a:close/>
                </a:path>
              </a:pathLst>
            </a:custGeom>
            <a:grpFill/>
            <a:ln w="9525">
              <a:solidFill>
                <a:schemeClr val="bg1"/>
              </a:solidFill>
              <a:round/>
              <a:headEnd/>
              <a:tailEnd/>
            </a:ln>
            <a:effectLst/>
          </p:spPr>
          <p:txBody>
            <a:bodyPr/>
            <a:lstStyle/>
            <a:p>
              <a:endParaRPr lang="ja" dirty="0">
                <a:solidFill>
                  <a:prstClr val="black"/>
                </a:solidFill>
              </a:endParaRPr>
            </a:p>
          </p:txBody>
        </p:sp>
        <p:sp>
          <p:nvSpPr>
            <p:cNvPr id="105" name="Freeform 100"/>
            <p:cNvSpPr>
              <a:spLocks/>
            </p:cNvSpPr>
            <p:nvPr/>
          </p:nvSpPr>
          <p:spPr bwMode="auto">
            <a:xfrm>
              <a:off x="7218363" y="3063875"/>
              <a:ext cx="84137" cy="276225"/>
            </a:xfrm>
            <a:custGeom>
              <a:avLst/>
              <a:gdLst>
                <a:gd name="T0" fmla="*/ 10 w 62"/>
                <a:gd name="T1" fmla="*/ 210 h 212"/>
                <a:gd name="T2" fmla="*/ 16 w 62"/>
                <a:gd name="T3" fmla="*/ 205 h 212"/>
                <a:gd name="T4" fmla="*/ 18 w 62"/>
                <a:gd name="T5" fmla="*/ 204 h 212"/>
                <a:gd name="T6" fmla="*/ 26 w 62"/>
                <a:gd name="T7" fmla="*/ 208 h 212"/>
                <a:gd name="T8" fmla="*/ 34 w 62"/>
                <a:gd name="T9" fmla="*/ 212 h 212"/>
                <a:gd name="T10" fmla="*/ 37 w 62"/>
                <a:gd name="T11" fmla="*/ 212 h 212"/>
                <a:gd name="T12" fmla="*/ 43 w 62"/>
                <a:gd name="T13" fmla="*/ 209 h 212"/>
                <a:gd name="T14" fmla="*/ 44 w 62"/>
                <a:gd name="T15" fmla="*/ 207 h 212"/>
                <a:gd name="T16" fmla="*/ 46 w 62"/>
                <a:gd name="T17" fmla="*/ 199 h 212"/>
                <a:gd name="T18" fmla="*/ 47 w 62"/>
                <a:gd name="T19" fmla="*/ 197 h 212"/>
                <a:gd name="T20" fmla="*/ 51 w 62"/>
                <a:gd name="T21" fmla="*/ 193 h 212"/>
                <a:gd name="T22" fmla="*/ 53 w 62"/>
                <a:gd name="T23" fmla="*/ 188 h 212"/>
                <a:gd name="T24" fmla="*/ 53 w 62"/>
                <a:gd name="T25" fmla="*/ 187 h 212"/>
                <a:gd name="T26" fmla="*/ 49 w 62"/>
                <a:gd name="T27" fmla="*/ 183 h 212"/>
                <a:gd name="T28" fmla="*/ 44 w 62"/>
                <a:gd name="T29" fmla="*/ 181 h 212"/>
                <a:gd name="T30" fmla="*/ 44 w 62"/>
                <a:gd name="T31" fmla="*/ 179 h 212"/>
                <a:gd name="T32" fmla="*/ 47 w 62"/>
                <a:gd name="T33" fmla="*/ 176 h 212"/>
                <a:gd name="T34" fmla="*/ 52 w 62"/>
                <a:gd name="T35" fmla="*/ 171 h 212"/>
                <a:gd name="T36" fmla="*/ 53 w 62"/>
                <a:gd name="T37" fmla="*/ 166 h 212"/>
                <a:gd name="T38" fmla="*/ 55 w 62"/>
                <a:gd name="T39" fmla="*/ 161 h 212"/>
                <a:gd name="T40" fmla="*/ 59 w 62"/>
                <a:gd name="T41" fmla="*/ 158 h 212"/>
                <a:gd name="T42" fmla="*/ 62 w 62"/>
                <a:gd name="T43" fmla="*/ 154 h 212"/>
                <a:gd name="T44" fmla="*/ 60 w 62"/>
                <a:gd name="T45" fmla="*/ 149 h 212"/>
                <a:gd name="T46" fmla="*/ 57 w 62"/>
                <a:gd name="T47" fmla="*/ 141 h 212"/>
                <a:gd name="T48" fmla="*/ 43 w 62"/>
                <a:gd name="T49" fmla="*/ 135 h 212"/>
                <a:gd name="T50" fmla="*/ 34 w 62"/>
                <a:gd name="T51" fmla="*/ 130 h 212"/>
                <a:gd name="T52" fmla="*/ 31 w 62"/>
                <a:gd name="T53" fmla="*/ 126 h 212"/>
                <a:gd name="T54" fmla="*/ 28 w 62"/>
                <a:gd name="T55" fmla="*/ 121 h 212"/>
                <a:gd name="T56" fmla="*/ 16 w 62"/>
                <a:gd name="T57" fmla="*/ 113 h 212"/>
                <a:gd name="T58" fmla="*/ 6 w 62"/>
                <a:gd name="T59" fmla="*/ 103 h 212"/>
                <a:gd name="T60" fmla="*/ 0 w 62"/>
                <a:gd name="T61" fmla="*/ 94 h 212"/>
                <a:gd name="T62" fmla="*/ 0 w 62"/>
                <a:gd name="T63" fmla="*/ 91 h 212"/>
                <a:gd name="T64" fmla="*/ 1 w 62"/>
                <a:gd name="T65" fmla="*/ 87 h 212"/>
                <a:gd name="T66" fmla="*/ 6 w 62"/>
                <a:gd name="T67" fmla="*/ 83 h 212"/>
                <a:gd name="T68" fmla="*/ 13 w 62"/>
                <a:gd name="T69" fmla="*/ 74 h 212"/>
                <a:gd name="T70" fmla="*/ 16 w 62"/>
                <a:gd name="T71" fmla="*/ 71 h 212"/>
                <a:gd name="T72" fmla="*/ 5 w 62"/>
                <a:gd name="T73" fmla="*/ 62 h 212"/>
                <a:gd name="T74" fmla="*/ 4 w 62"/>
                <a:gd name="T75" fmla="*/ 57 h 212"/>
                <a:gd name="T76" fmla="*/ 7 w 62"/>
                <a:gd name="T77" fmla="*/ 52 h 212"/>
                <a:gd name="T78" fmla="*/ 13 w 62"/>
                <a:gd name="T79" fmla="*/ 47 h 212"/>
                <a:gd name="T80" fmla="*/ 15 w 62"/>
                <a:gd name="T81" fmla="*/ 44 h 212"/>
                <a:gd name="T82" fmla="*/ 16 w 62"/>
                <a:gd name="T83" fmla="*/ 35 h 212"/>
                <a:gd name="T84" fmla="*/ 17 w 62"/>
                <a:gd name="T85" fmla="*/ 30 h 212"/>
                <a:gd name="T86" fmla="*/ 20 w 62"/>
                <a:gd name="T87" fmla="*/ 29 h 212"/>
                <a:gd name="T88" fmla="*/ 22 w 62"/>
                <a:gd name="T89" fmla="*/ 25 h 212"/>
                <a:gd name="T90" fmla="*/ 23 w 62"/>
                <a:gd name="T91" fmla="*/ 14 h 212"/>
                <a:gd name="T92" fmla="*/ 26 w 62"/>
                <a:gd name="T93" fmla="*/ 9 h 212"/>
                <a:gd name="T94" fmla="*/ 27 w 62"/>
                <a:gd name="T95" fmla="*/ 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 h="212">
                  <a:moveTo>
                    <a:pt x="10" y="210"/>
                  </a:moveTo>
                  <a:lnTo>
                    <a:pt x="10" y="210"/>
                  </a:lnTo>
                  <a:lnTo>
                    <a:pt x="13" y="207"/>
                  </a:lnTo>
                  <a:lnTo>
                    <a:pt x="16" y="205"/>
                  </a:lnTo>
                  <a:lnTo>
                    <a:pt x="18" y="204"/>
                  </a:lnTo>
                  <a:lnTo>
                    <a:pt x="18" y="204"/>
                  </a:lnTo>
                  <a:lnTo>
                    <a:pt x="23" y="205"/>
                  </a:lnTo>
                  <a:lnTo>
                    <a:pt x="26" y="208"/>
                  </a:lnTo>
                  <a:lnTo>
                    <a:pt x="30" y="210"/>
                  </a:lnTo>
                  <a:lnTo>
                    <a:pt x="34" y="212"/>
                  </a:lnTo>
                  <a:lnTo>
                    <a:pt x="34" y="212"/>
                  </a:lnTo>
                  <a:lnTo>
                    <a:pt x="37" y="212"/>
                  </a:lnTo>
                  <a:lnTo>
                    <a:pt x="41" y="212"/>
                  </a:lnTo>
                  <a:lnTo>
                    <a:pt x="43" y="209"/>
                  </a:lnTo>
                  <a:lnTo>
                    <a:pt x="44" y="207"/>
                  </a:lnTo>
                  <a:lnTo>
                    <a:pt x="44" y="207"/>
                  </a:lnTo>
                  <a:lnTo>
                    <a:pt x="46" y="202"/>
                  </a:lnTo>
                  <a:lnTo>
                    <a:pt x="46" y="199"/>
                  </a:lnTo>
                  <a:lnTo>
                    <a:pt x="47" y="197"/>
                  </a:lnTo>
                  <a:lnTo>
                    <a:pt x="47" y="197"/>
                  </a:lnTo>
                  <a:lnTo>
                    <a:pt x="48" y="194"/>
                  </a:lnTo>
                  <a:lnTo>
                    <a:pt x="51" y="193"/>
                  </a:lnTo>
                  <a:lnTo>
                    <a:pt x="52" y="191"/>
                  </a:lnTo>
                  <a:lnTo>
                    <a:pt x="53" y="188"/>
                  </a:lnTo>
                  <a:lnTo>
                    <a:pt x="53" y="188"/>
                  </a:lnTo>
                  <a:lnTo>
                    <a:pt x="53" y="187"/>
                  </a:lnTo>
                  <a:lnTo>
                    <a:pt x="52" y="186"/>
                  </a:lnTo>
                  <a:lnTo>
                    <a:pt x="49" y="183"/>
                  </a:lnTo>
                  <a:lnTo>
                    <a:pt x="46" y="182"/>
                  </a:lnTo>
                  <a:lnTo>
                    <a:pt x="44" y="181"/>
                  </a:lnTo>
                  <a:lnTo>
                    <a:pt x="44" y="179"/>
                  </a:lnTo>
                  <a:lnTo>
                    <a:pt x="44" y="179"/>
                  </a:lnTo>
                  <a:lnTo>
                    <a:pt x="46" y="177"/>
                  </a:lnTo>
                  <a:lnTo>
                    <a:pt x="47" y="176"/>
                  </a:lnTo>
                  <a:lnTo>
                    <a:pt x="49" y="173"/>
                  </a:lnTo>
                  <a:lnTo>
                    <a:pt x="52" y="171"/>
                  </a:lnTo>
                  <a:lnTo>
                    <a:pt x="52" y="171"/>
                  </a:lnTo>
                  <a:lnTo>
                    <a:pt x="53" y="166"/>
                  </a:lnTo>
                  <a:lnTo>
                    <a:pt x="54" y="163"/>
                  </a:lnTo>
                  <a:lnTo>
                    <a:pt x="55" y="161"/>
                  </a:lnTo>
                  <a:lnTo>
                    <a:pt x="55" y="161"/>
                  </a:lnTo>
                  <a:lnTo>
                    <a:pt x="59" y="158"/>
                  </a:lnTo>
                  <a:lnTo>
                    <a:pt x="62" y="156"/>
                  </a:lnTo>
                  <a:lnTo>
                    <a:pt x="62" y="154"/>
                  </a:lnTo>
                  <a:lnTo>
                    <a:pt x="62" y="154"/>
                  </a:lnTo>
                  <a:lnTo>
                    <a:pt x="60" y="149"/>
                  </a:lnTo>
                  <a:lnTo>
                    <a:pt x="59" y="145"/>
                  </a:lnTo>
                  <a:lnTo>
                    <a:pt x="57" y="141"/>
                  </a:lnTo>
                  <a:lnTo>
                    <a:pt x="53" y="139"/>
                  </a:lnTo>
                  <a:lnTo>
                    <a:pt x="43" y="135"/>
                  </a:lnTo>
                  <a:lnTo>
                    <a:pt x="34" y="130"/>
                  </a:lnTo>
                  <a:lnTo>
                    <a:pt x="34" y="130"/>
                  </a:lnTo>
                  <a:lnTo>
                    <a:pt x="32" y="129"/>
                  </a:lnTo>
                  <a:lnTo>
                    <a:pt x="31" y="126"/>
                  </a:lnTo>
                  <a:lnTo>
                    <a:pt x="30" y="124"/>
                  </a:lnTo>
                  <a:lnTo>
                    <a:pt x="28" y="121"/>
                  </a:lnTo>
                  <a:lnTo>
                    <a:pt x="28" y="121"/>
                  </a:lnTo>
                  <a:lnTo>
                    <a:pt x="16" y="113"/>
                  </a:lnTo>
                  <a:lnTo>
                    <a:pt x="6" y="103"/>
                  </a:lnTo>
                  <a:lnTo>
                    <a:pt x="6" y="103"/>
                  </a:lnTo>
                  <a:lnTo>
                    <a:pt x="1" y="98"/>
                  </a:lnTo>
                  <a:lnTo>
                    <a:pt x="0" y="94"/>
                  </a:lnTo>
                  <a:lnTo>
                    <a:pt x="0" y="91"/>
                  </a:lnTo>
                  <a:lnTo>
                    <a:pt x="0" y="91"/>
                  </a:lnTo>
                  <a:lnTo>
                    <a:pt x="0" y="88"/>
                  </a:lnTo>
                  <a:lnTo>
                    <a:pt x="1" y="87"/>
                  </a:lnTo>
                  <a:lnTo>
                    <a:pt x="6" y="83"/>
                  </a:lnTo>
                  <a:lnTo>
                    <a:pt x="6" y="83"/>
                  </a:lnTo>
                  <a:lnTo>
                    <a:pt x="11" y="77"/>
                  </a:lnTo>
                  <a:lnTo>
                    <a:pt x="13" y="74"/>
                  </a:lnTo>
                  <a:lnTo>
                    <a:pt x="16" y="71"/>
                  </a:lnTo>
                  <a:lnTo>
                    <a:pt x="16" y="71"/>
                  </a:lnTo>
                  <a:lnTo>
                    <a:pt x="7" y="66"/>
                  </a:lnTo>
                  <a:lnTo>
                    <a:pt x="5" y="62"/>
                  </a:lnTo>
                  <a:lnTo>
                    <a:pt x="4" y="57"/>
                  </a:lnTo>
                  <a:lnTo>
                    <a:pt x="4" y="57"/>
                  </a:lnTo>
                  <a:lnTo>
                    <a:pt x="5" y="55"/>
                  </a:lnTo>
                  <a:lnTo>
                    <a:pt x="7" y="52"/>
                  </a:lnTo>
                  <a:lnTo>
                    <a:pt x="10" y="51"/>
                  </a:lnTo>
                  <a:lnTo>
                    <a:pt x="13" y="47"/>
                  </a:lnTo>
                  <a:lnTo>
                    <a:pt x="13" y="47"/>
                  </a:lnTo>
                  <a:lnTo>
                    <a:pt x="15" y="44"/>
                  </a:lnTo>
                  <a:lnTo>
                    <a:pt x="15" y="40"/>
                  </a:lnTo>
                  <a:lnTo>
                    <a:pt x="16" y="35"/>
                  </a:lnTo>
                  <a:lnTo>
                    <a:pt x="17" y="30"/>
                  </a:lnTo>
                  <a:lnTo>
                    <a:pt x="17" y="30"/>
                  </a:lnTo>
                  <a:lnTo>
                    <a:pt x="18" y="30"/>
                  </a:lnTo>
                  <a:lnTo>
                    <a:pt x="20" y="29"/>
                  </a:lnTo>
                  <a:lnTo>
                    <a:pt x="20" y="29"/>
                  </a:lnTo>
                  <a:lnTo>
                    <a:pt x="22" y="25"/>
                  </a:lnTo>
                  <a:lnTo>
                    <a:pt x="22" y="23"/>
                  </a:lnTo>
                  <a:lnTo>
                    <a:pt x="23" y="14"/>
                  </a:lnTo>
                  <a:lnTo>
                    <a:pt x="23" y="14"/>
                  </a:lnTo>
                  <a:lnTo>
                    <a:pt x="26" y="9"/>
                  </a:lnTo>
                  <a:lnTo>
                    <a:pt x="27" y="3"/>
                  </a:lnTo>
                  <a:lnTo>
                    <a:pt x="27" y="3"/>
                  </a:lnTo>
                  <a:lnTo>
                    <a:pt x="26" y="0"/>
                  </a:lnTo>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06" name="Freeform 101"/>
            <p:cNvSpPr>
              <a:spLocks/>
            </p:cNvSpPr>
            <p:nvPr/>
          </p:nvSpPr>
          <p:spPr bwMode="auto">
            <a:xfrm>
              <a:off x="6599238" y="2414588"/>
              <a:ext cx="827087" cy="714375"/>
            </a:xfrm>
            <a:custGeom>
              <a:avLst/>
              <a:gdLst>
                <a:gd name="T0" fmla="*/ 482 w 622"/>
                <a:gd name="T1" fmla="*/ 492 h 548"/>
                <a:gd name="T2" fmla="*/ 458 w 622"/>
                <a:gd name="T3" fmla="*/ 484 h 548"/>
                <a:gd name="T4" fmla="*/ 451 w 622"/>
                <a:gd name="T5" fmla="*/ 458 h 548"/>
                <a:gd name="T6" fmla="*/ 447 w 622"/>
                <a:gd name="T7" fmla="*/ 445 h 548"/>
                <a:gd name="T8" fmla="*/ 437 w 622"/>
                <a:gd name="T9" fmla="*/ 450 h 548"/>
                <a:gd name="T10" fmla="*/ 429 w 622"/>
                <a:gd name="T11" fmla="*/ 448 h 548"/>
                <a:gd name="T12" fmla="*/ 429 w 622"/>
                <a:gd name="T13" fmla="*/ 438 h 548"/>
                <a:gd name="T14" fmla="*/ 0 w 622"/>
                <a:gd name="T15" fmla="*/ 481 h 548"/>
                <a:gd name="T16" fmla="*/ 37 w 622"/>
                <a:gd name="T17" fmla="*/ 456 h 548"/>
                <a:gd name="T18" fmla="*/ 58 w 622"/>
                <a:gd name="T19" fmla="*/ 432 h 548"/>
                <a:gd name="T20" fmla="*/ 70 w 622"/>
                <a:gd name="T21" fmla="*/ 412 h 548"/>
                <a:gd name="T22" fmla="*/ 77 w 622"/>
                <a:gd name="T23" fmla="*/ 392 h 548"/>
                <a:gd name="T24" fmla="*/ 72 w 622"/>
                <a:gd name="T25" fmla="*/ 391 h 548"/>
                <a:gd name="T26" fmla="*/ 59 w 622"/>
                <a:gd name="T27" fmla="*/ 385 h 548"/>
                <a:gd name="T28" fmla="*/ 48 w 622"/>
                <a:gd name="T29" fmla="*/ 354 h 548"/>
                <a:gd name="T30" fmla="*/ 48 w 622"/>
                <a:gd name="T31" fmla="*/ 344 h 548"/>
                <a:gd name="T32" fmla="*/ 91 w 622"/>
                <a:gd name="T33" fmla="*/ 322 h 548"/>
                <a:gd name="T34" fmla="*/ 120 w 622"/>
                <a:gd name="T35" fmla="*/ 312 h 548"/>
                <a:gd name="T36" fmla="*/ 171 w 622"/>
                <a:gd name="T37" fmla="*/ 314 h 548"/>
                <a:gd name="T38" fmla="*/ 184 w 622"/>
                <a:gd name="T39" fmla="*/ 322 h 548"/>
                <a:gd name="T40" fmla="*/ 194 w 622"/>
                <a:gd name="T41" fmla="*/ 317 h 548"/>
                <a:gd name="T42" fmla="*/ 209 w 622"/>
                <a:gd name="T43" fmla="*/ 303 h 548"/>
                <a:gd name="T44" fmla="*/ 231 w 622"/>
                <a:gd name="T45" fmla="*/ 308 h 548"/>
                <a:gd name="T46" fmla="*/ 246 w 622"/>
                <a:gd name="T47" fmla="*/ 306 h 548"/>
                <a:gd name="T48" fmla="*/ 255 w 622"/>
                <a:gd name="T49" fmla="*/ 292 h 548"/>
                <a:gd name="T50" fmla="*/ 283 w 622"/>
                <a:gd name="T51" fmla="*/ 277 h 548"/>
                <a:gd name="T52" fmla="*/ 299 w 622"/>
                <a:gd name="T53" fmla="*/ 239 h 548"/>
                <a:gd name="T54" fmla="*/ 281 w 622"/>
                <a:gd name="T55" fmla="*/ 219 h 548"/>
                <a:gd name="T56" fmla="*/ 283 w 622"/>
                <a:gd name="T57" fmla="*/ 210 h 548"/>
                <a:gd name="T58" fmla="*/ 298 w 622"/>
                <a:gd name="T59" fmla="*/ 196 h 548"/>
                <a:gd name="T60" fmla="*/ 287 w 622"/>
                <a:gd name="T61" fmla="*/ 201 h 548"/>
                <a:gd name="T62" fmla="*/ 281 w 622"/>
                <a:gd name="T63" fmla="*/ 187 h 548"/>
                <a:gd name="T64" fmla="*/ 271 w 622"/>
                <a:gd name="T65" fmla="*/ 188 h 548"/>
                <a:gd name="T66" fmla="*/ 276 w 622"/>
                <a:gd name="T67" fmla="*/ 173 h 548"/>
                <a:gd name="T68" fmla="*/ 290 w 622"/>
                <a:gd name="T69" fmla="*/ 167 h 548"/>
                <a:gd name="T70" fmla="*/ 299 w 622"/>
                <a:gd name="T71" fmla="*/ 151 h 548"/>
                <a:gd name="T72" fmla="*/ 309 w 622"/>
                <a:gd name="T73" fmla="*/ 140 h 548"/>
                <a:gd name="T74" fmla="*/ 330 w 622"/>
                <a:gd name="T75" fmla="*/ 87 h 548"/>
                <a:gd name="T76" fmla="*/ 366 w 622"/>
                <a:gd name="T77" fmla="*/ 46 h 548"/>
                <a:gd name="T78" fmla="*/ 386 w 622"/>
                <a:gd name="T79" fmla="*/ 34 h 548"/>
                <a:gd name="T80" fmla="*/ 509 w 622"/>
                <a:gd name="T81" fmla="*/ 0 h 548"/>
                <a:gd name="T82" fmla="*/ 509 w 622"/>
                <a:gd name="T83" fmla="*/ 34 h 548"/>
                <a:gd name="T84" fmla="*/ 525 w 622"/>
                <a:gd name="T85" fmla="*/ 63 h 548"/>
                <a:gd name="T86" fmla="*/ 531 w 622"/>
                <a:gd name="T87" fmla="*/ 103 h 548"/>
                <a:gd name="T88" fmla="*/ 531 w 622"/>
                <a:gd name="T89" fmla="*/ 135 h 548"/>
                <a:gd name="T90" fmla="*/ 544 w 622"/>
                <a:gd name="T91" fmla="*/ 147 h 548"/>
                <a:gd name="T92" fmla="*/ 549 w 622"/>
                <a:gd name="T93" fmla="*/ 165 h 548"/>
                <a:gd name="T94" fmla="*/ 561 w 622"/>
                <a:gd name="T95" fmla="*/ 182 h 548"/>
                <a:gd name="T96" fmla="*/ 571 w 622"/>
                <a:gd name="T97" fmla="*/ 222 h 548"/>
                <a:gd name="T98" fmla="*/ 583 w 622"/>
                <a:gd name="T99" fmla="*/ 273 h 548"/>
                <a:gd name="T100" fmla="*/ 594 w 622"/>
                <a:gd name="T101" fmla="*/ 385 h 548"/>
                <a:gd name="T102" fmla="*/ 597 w 622"/>
                <a:gd name="T103" fmla="*/ 414 h 548"/>
                <a:gd name="T104" fmla="*/ 604 w 622"/>
                <a:gd name="T105" fmla="*/ 458 h 548"/>
                <a:gd name="T106" fmla="*/ 615 w 622"/>
                <a:gd name="T107" fmla="*/ 484 h 548"/>
                <a:gd name="T108" fmla="*/ 614 w 622"/>
                <a:gd name="T109" fmla="*/ 492 h 548"/>
                <a:gd name="T110" fmla="*/ 622 w 622"/>
                <a:gd name="T111" fmla="*/ 506 h 548"/>
                <a:gd name="T112" fmla="*/ 582 w 622"/>
                <a:gd name="T113" fmla="*/ 540 h 548"/>
                <a:gd name="T114" fmla="*/ 533 w 622"/>
                <a:gd name="T115" fmla="*/ 511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22" h="548">
                  <a:moveTo>
                    <a:pt x="492" y="498"/>
                  </a:moveTo>
                  <a:lnTo>
                    <a:pt x="492" y="498"/>
                  </a:lnTo>
                  <a:lnTo>
                    <a:pt x="491" y="496"/>
                  </a:lnTo>
                  <a:lnTo>
                    <a:pt x="488" y="495"/>
                  </a:lnTo>
                  <a:lnTo>
                    <a:pt x="482" y="492"/>
                  </a:lnTo>
                  <a:lnTo>
                    <a:pt x="475" y="492"/>
                  </a:lnTo>
                  <a:lnTo>
                    <a:pt x="468" y="490"/>
                  </a:lnTo>
                  <a:lnTo>
                    <a:pt x="468" y="490"/>
                  </a:lnTo>
                  <a:lnTo>
                    <a:pt x="462" y="487"/>
                  </a:lnTo>
                  <a:lnTo>
                    <a:pt x="458" y="484"/>
                  </a:lnTo>
                  <a:lnTo>
                    <a:pt x="455" y="479"/>
                  </a:lnTo>
                  <a:lnTo>
                    <a:pt x="455" y="472"/>
                  </a:lnTo>
                  <a:lnTo>
                    <a:pt x="455" y="472"/>
                  </a:lnTo>
                  <a:lnTo>
                    <a:pt x="454" y="465"/>
                  </a:lnTo>
                  <a:lnTo>
                    <a:pt x="451" y="458"/>
                  </a:lnTo>
                  <a:lnTo>
                    <a:pt x="451" y="458"/>
                  </a:lnTo>
                  <a:lnTo>
                    <a:pt x="450" y="454"/>
                  </a:lnTo>
                  <a:lnTo>
                    <a:pt x="450" y="449"/>
                  </a:lnTo>
                  <a:lnTo>
                    <a:pt x="449" y="446"/>
                  </a:lnTo>
                  <a:lnTo>
                    <a:pt x="447" y="445"/>
                  </a:lnTo>
                  <a:lnTo>
                    <a:pt x="446" y="444"/>
                  </a:lnTo>
                  <a:lnTo>
                    <a:pt x="446" y="444"/>
                  </a:lnTo>
                  <a:lnTo>
                    <a:pt x="442" y="445"/>
                  </a:lnTo>
                  <a:lnTo>
                    <a:pt x="440" y="448"/>
                  </a:lnTo>
                  <a:lnTo>
                    <a:pt x="437" y="450"/>
                  </a:lnTo>
                  <a:lnTo>
                    <a:pt x="434" y="451"/>
                  </a:lnTo>
                  <a:lnTo>
                    <a:pt x="434" y="451"/>
                  </a:lnTo>
                  <a:lnTo>
                    <a:pt x="431" y="451"/>
                  </a:lnTo>
                  <a:lnTo>
                    <a:pt x="430" y="450"/>
                  </a:lnTo>
                  <a:lnTo>
                    <a:pt x="429" y="448"/>
                  </a:lnTo>
                  <a:lnTo>
                    <a:pt x="429" y="445"/>
                  </a:lnTo>
                  <a:lnTo>
                    <a:pt x="429" y="445"/>
                  </a:lnTo>
                  <a:lnTo>
                    <a:pt x="430" y="439"/>
                  </a:lnTo>
                  <a:lnTo>
                    <a:pt x="430" y="439"/>
                  </a:lnTo>
                  <a:lnTo>
                    <a:pt x="429" y="438"/>
                  </a:lnTo>
                  <a:lnTo>
                    <a:pt x="428" y="437"/>
                  </a:lnTo>
                  <a:lnTo>
                    <a:pt x="424" y="434"/>
                  </a:lnTo>
                  <a:lnTo>
                    <a:pt x="6" y="516"/>
                  </a:lnTo>
                  <a:lnTo>
                    <a:pt x="0" y="481"/>
                  </a:lnTo>
                  <a:lnTo>
                    <a:pt x="0" y="481"/>
                  </a:lnTo>
                  <a:lnTo>
                    <a:pt x="6" y="475"/>
                  </a:lnTo>
                  <a:lnTo>
                    <a:pt x="15" y="470"/>
                  </a:lnTo>
                  <a:lnTo>
                    <a:pt x="15" y="470"/>
                  </a:lnTo>
                  <a:lnTo>
                    <a:pt x="26" y="464"/>
                  </a:lnTo>
                  <a:lnTo>
                    <a:pt x="37" y="456"/>
                  </a:lnTo>
                  <a:lnTo>
                    <a:pt x="46" y="449"/>
                  </a:lnTo>
                  <a:lnTo>
                    <a:pt x="56" y="439"/>
                  </a:lnTo>
                  <a:lnTo>
                    <a:pt x="56" y="439"/>
                  </a:lnTo>
                  <a:lnTo>
                    <a:pt x="57" y="437"/>
                  </a:lnTo>
                  <a:lnTo>
                    <a:pt x="58" y="432"/>
                  </a:lnTo>
                  <a:lnTo>
                    <a:pt x="58" y="428"/>
                  </a:lnTo>
                  <a:lnTo>
                    <a:pt x="59" y="424"/>
                  </a:lnTo>
                  <a:lnTo>
                    <a:pt x="59" y="424"/>
                  </a:lnTo>
                  <a:lnTo>
                    <a:pt x="64" y="418"/>
                  </a:lnTo>
                  <a:lnTo>
                    <a:pt x="70" y="412"/>
                  </a:lnTo>
                  <a:lnTo>
                    <a:pt x="75" y="406"/>
                  </a:lnTo>
                  <a:lnTo>
                    <a:pt x="78" y="402"/>
                  </a:lnTo>
                  <a:lnTo>
                    <a:pt x="78" y="397"/>
                  </a:lnTo>
                  <a:lnTo>
                    <a:pt x="78" y="397"/>
                  </a:lnTo>
                  <a:lnTo>
                    <a:pt x="77" y="392"/>
                  </a:lnTo>
                  <a:lnTo>
                    <a:pt x="77" y="392"/>
                  </a:lnTo>
                  <a:lnTo>
                    <a:pt x="74" y="391"/>
                  </a:lnTo>
                  <a:lnTo>
                    <a:pt x="72" y="390"/>
                  </a:lnTo>
                  <a:lnTo>
                    <a:pt x="72" y="390"/>
                  </a:lnTo>
                  <a:lnTo>
                    <a:pt x="72" y="391"/>
                  </a:lnTo>
                  <a:lnTo>
                    <a:pt x="72" y="391"/>
                  </a:lnTo>
                  <a:lnTo>
                    <a:pt x="70" y="387"/>
                  </a:lnTo>
                  <a:lnTo>
                    <a:pt x="67" y="386"/>
                  </a:lnTo>
                  <a:lnTo>
                    <a:pt x="63" y="385"/>
                  </a:lnTo>
                  <a:lnTo>
                    <a:pt x="59" y="385"/>
                  </a:lnTo>
                  <a:lnTo>
                    <a:pt x="59" y="385"/>
                  </a:lnTo>
                  <a:lnTo>
                    <a:pt x="58" y="376"/>
                  </a:lnTo>
                  <a:lnTo>
                    <a:pt x="54" y="370"/>
                  </a:lnTo>
                  <a:lnTo>
                    <a:pt x="51" y="362"/>
                  </a:lnTo>
                  <a:lnTo>
                    <a:pt x="48" y="354"/>
                  </a:lnTo>
                  <a:lnTo>
                    <a:pt x="48" y="354"/>
                  </a:lnTo>
                  <a:lnTo>
                    <a:pt x="46" y="351"/>
                  </a:lnTo>
                  <a:lnTo>
                    <a:pt x="43" y="349"/>
                  </a:lnTo>
                  <a:lnTo>
                    <a:pt x="43" y="349"/>
                  </a:lnTo>
                  <a:lnTo>
                    <a:pt x="48" y="344"/>
                  </a:lnTo>
                  <a:lnTo>
                    <a:pt x="54" y="340"/>
                  </a:lnTo>
                  <a:lnTo>
                    <a:pt x="73" y="333"/>
                  </a:lnTo>
                  <a:lnTo>
                    <a:pt x="73" y="333"/>
                  </a:lnTo>
                  <a:lnTo>
                    <a:pt x="82" y="328"/>
                  </a:lnTo>
                  <a:lnTo>
                    <a:pt x="91" y="322"/>
                  </a:lnTo>
                  <a:lnTo>
                    <a:pt x="100" y="315"/>
                  </a:lnTo>
                  <a:lnTo>
                    <a:pt x="106" y="313"/>
                  </a:lnTo>
                  <a:lnTo>
                    <a:pt x="111" y="312"/>
                  </a:lnTo>
                  <a:lnTo>
                    <a:pt x="111" y="312"/>
                  </a:lnTo>
                  <a:lnTo>
                    <a:pt x="120" y="312"/>
                  </a:lnTo>
                  <a:lnTo>
                    <a:pt x="131" y="312"/>
                  </a:lnTo>
                  <a:lnTo>
                    <a:pt x="152" y="313"/>
                  </a:lnTo>
                  <a:lnTo>
                    <a:pt x="152" y="313"/>
                  </a:lnTo>
                  <a:lnTo>
                    <a:pt x="164" y="313"/>
                  </a:lnTo>
                  <a:lnTo>
                    <a:pt x="171" y="314"/>
                  </a:lnTo>
                  <a:lnTo>
                    <a:pt x="177" y="315"/>
                  </a:lnTo>
                  <a:lnTo>
                    <a:pt x="177" y="315"/>
                  </a:lnTo>
                  <a:lnTo>
                    <a:pt x="179" y="318"/>
                  </a:lnTo>
                  <a:lnTo>
                    <a:pt x="182" y="320"/>
                  </a:lnTo>
                  <a:lnTo>
                    <a:pt x="184" y="322"/>
                  </a:lnTo>
                  <a:lnTo>
                    <a:pt x="187" y="323"/>
                  </a:lnTo>
                  <a:lnTo>
                    <a:pt x="187" y="323"/>
                  </a:lnTo>
                  <a:lnTo>
                    <a:pt x="189" y="323"/>
                  </a:lnTo>
                  <a:lnTo>
                    <a:pt x="192" y="322"/>
                  </a:lnTo>
                  <a:lnTo>
                    <a:pt x="194" y="317"/>
                  </a:lnTo>
                  <a:lnTo>
                    <a:pt x="197" y="312"/>
                  </a:lnTo>
                  <a:lnTo>
                    <a:pt x="200" y="307"/>
                  </a:lnTo>
                  <a:lnTo>
                    <a:pt x="200" y="307"/>
                  </a:lnTo>
                  <a:lnTo>
                    <a:pt x="205" y="304"/>
                  </a:lnTo>
                  <a:lnTo>
                    <a:pt x="209" y="303"/>
                  </a:lnTo>
                  <a:lnTo>
                    <a:pt x="219" y="303"/>
                  </a:lnTo>
                  <a:lnTo>
                    <a:pt x="219" y="303"/>
                  </a:lnTo>
                  <a:lnTo>
                    <a:pt x="224" y="304"/>
                  </a:lnTo>
                  <a:lnTo>
                    <a:pt x="227" y="306"/>
                  </a:lnTo>
                  <a:lnTo>
                    <a:pt x="231" y="308"/>
                  </a:lnTo>
                  <a:lnTo>
                    <a:pt x="236" y="308"/>
                  </a:lnTo>
                  <a:lnTo>
                    <a:pt x="236" y="308"/>
                  </a:lnTo>
                  <a:lnTo>
                    <a:pt x="241" y="308"/>
                  </a:lnTo>
                  <a:lnTo>
                    <a:pt x="246" y="306"/>
                  </a:lnTo>
                  <a:lnTo>
                    <a:pt x="246" y="306"/>
                  </a:lnTo>
                  <a:lnTo>
                    <a:pt x="246" y="302"/>
                  </a:lnTo>
                  <a:lnTo>
                    <a:pt x="247" y="297"/>
                  </a:lnTo>
                  <a:lnTo>
                    <a:pt x="251" y="294"/>
                  </a:lnTo>
                  <a:lnTo>
                    <a:pt x="255" y="292"/>
                  </a:lnTo>
                  <a:lnTo>
                    <a:pt x="255" y="292"/>
                  </a:lnTo>
                  <a:lnTo>
                    <a:pt x="261" y="286"/>
                  </a:lnTo>
                  <a:lnTo>
                    <a:pt x="267" y="281"/>
                  </a:lnTo>
                  <a:lnTo>
                    <a:pt x="274" y="278"/>
                  </a:lnTo>
                  <a:lnTo>
                    <a:pt x="283" y="277"/>
                  </a:lnTo>
                  <a:lnTo>
                    <a:pt x="283" y="277"/>
                  </a:lnTo>
                  <a:lnTo>
                    <a:pt x="283" y="260"/>
                  </a:lnTo>
                  <a:lnTo>
                    <a:pt x="283" y="260"/>
                  </a:lnTo>
                  <a:lnTo>
                    <a:pt x="299" y="260"/>
                  </a:lnTo>
                  <a:lnTo>
                    <a:pt x="299" y="239"/>
                  </a:lnTo>
                  <a:lnTo>
                    <a:pt x="299" y="239"/>
                  </a:lnTo>
                  <a:lnTo>
                    <a:pt x="297" y="235"/>
                  </a:lnTo>
                  <a:lnTo>
                    <a:pt x="294" y="233"/>
                  </a:lnTo>
                  <a:lnTo>
                    <a:pt x="288" y="228"/>
                  </a:lnTo>
                  <a:lnTo>
                    <a:pt x="283" y="223"/>
                  </a:lnTo>
                  <a:lnTo>
                    <a:pt x="281" y="219"/>
                  </a:lnTo>
                  <a:lnTo>
                    <a:pt x="281" y="215"/>
                  </a:lnTo>
                  <a:lnTo>
                    <a:pt x="281" y="215"/>
                  </a:lnTo>
                  <a:lnTo>
                    <a:pt x="282" y="213"/>
                  </a:lnTo>
                  <a:lnTo>
                    <a:pt x="283" y="210"/>
                  </a:lnTo>
                  <a:lnTo>
                    <a:pt x="283" y="210"/>
                  </a:lnTo>
                  <a:lnTo>
                    <a:pt x="288" y="209"/>
                  </a:lnTo>
                  <a:lnTo>
                    <a:pt x="292" y="207"/>
                  </a:lnTo>
                  <a:lnTo>
                    <a:pt x="300" y="201"/>
                  </a:lnTo>
                  <a:lnTo>
                    <a:pt x="298" y="196"/>
                  </a:lnTo>
                  <a:lnTo>
                    <a:pt x="298" y="196"/>
                  </a:lnTo>
                  <a:lnTo>
                    <a:pt x="294" y="197"/>
                  </a:lnTo>
                  <a:lnTo>
                    <a:pt x="292" y="199"/>
                  </a:lnTo>
                  <a:lnTo>
                    <a:pt x="290" y="201"/>
                  </a:lnTo>
                  <a:lnTo>
                    <a:pt x="287" y="201"/>
                  </a:lnTo>
                  <a:lnTo>
                    <a:pt x="287" y="201"/>
                  </a:lnTo>
                  <a:lnTo>
                    <a:pt x="289" y="196"/>
                  </a:lnTo>
                  <a:lnTo>
                    <a:pt x="292" y="189"/>
                  </a:lnTo>
                  <a:lnTo>
                    <a:pt x="292" y="189"/>
                  </a:lnTo>
                  <a:lnTo>
                    <a:pt x="287" y="188"/>
                  </a:lnTo>
                  <a:lnTo>
                    <a:pt x="281" y="187"/>
                  </a:lnTo>
                  <a:lnTo>
                    <a:pt x="281" y="187"/>
                  </a:lnTo>
                  <a:lnTo>
                    <a:pt x="279" y="188"/>
                  </a:lnTo>
                  <a:lnTo>
                    <a:pt x="278" y="189"/>
                  </a:lnTo>
                  <a:lnTo>
                    <a:pt x="276" y="192"/>
                  </a:lnTo>
                  <a:lnTo>
                    <a:pt x="271" y="188"/>
                  </a:lnTo>
                  <a:lnTo>
                    <a:pt x="271" y="188"/>
                  </a:lnTo>
                  <a:lnTo>
                    <a:pt x="272" y="180"/>
                  </a:lnTo>
                  <a:lnTo>
                    <a:pt x="273" y="177"/>
                  </a:lnTo>
                  <a:lnTo>
                    <a:pt x="276" y="173"/>
                  </a:lnTo>
                  <a:lnTo>
                    <a:pt x="276" y="173"/>
                  </a:lnTo>
                  <a:lnTo>
                    <a:pt x="279" y="172"/>
                  </a:lnTo>
                  <a:lnTo>
                    <a:pt x="283" y="171"/>
                  </a:lnTo>
                  <a:lnTo>
                    <a:pt x="287" y="170"/>
                  </a:lnTo>
                  <a:lnTo>
                    <a:pt x="290" y="167"/>
                  </a:lnTo>
                  <a:lnTo>
                    <a:pt x="290" y="167"/>
                  </a:lnTo>
                  <a:lnTo>
                    <a:pt x="293" y="163"/>
                  </a:lnTo>
                  <a:lnTo>
                    <a:pt x="294" y="159"/>
                  </a:lnTo>
                  <a:lnTo>
                    <a:pt x="295" y="155"/>
                  </a:lnTo>
                  <a:lnTo>
                    <a:pt x="299" y="151"/>
                  </a:lnTo>
                  <a:lnTo>
                    <a:pt x="299" y="151"/>
                  </a:lnTo>
                  <a:lnTo>
                    <a:pt x="306" y="149"/>
                  </a:lnTo>
                  <a:lnTo>
                    <a:pt x="309" y="146"/>
                  </a:lnTo>
                  <a:lnTo>
                    <a:pt x="310" y="142"/>
                  </a:lnTo>
                  <a:lnTo>
                    <a:pt x="310" y="142"/>
                  </a:lnTo>
                  <a:lnTo>
                    <a:pt x="309" y="140"/>
                  </a:lnTo>
                  <a:lnTo>
                    <a:pt x="308" y="136"/>
                  </a:lnTo>
                  <a:lnTo>
                    <a:pt x="308" y="136"/>
                  </a:lnTo>
                  <a:lnTo>
                    <a:pt x="319" y="110"/>
                  </a:lnTo>
                  <a:lnTo>
                    <a:pt x="324" y="98"/>
                  </a:lnTo>
                  <a:lnTo>
                    <a:pt x="330" y="87"/>
                  </a:lnTo>
                  <a:lnTo>
                    <a:pt x="337" y="76"/>
                  </a:lnTo>
                  <a:lnTo>
                    <a:pt x="345" y="66"/>
                  </a:lnTo>
                  <a:lnTo>
                    <a:pt x="355" y="56"/>
                  </a:lnTo>
                  <a:lnTo>
                    <a:pt x="366" y="46"/>
                  </a:lnTo>
                  <a:lnTo>
                    <a:pt x="366" y="46"/>
                  </a:lnTo>
                  <a:lnTo>
                    <a:pt x="373" y="44"/>
                  </a:lnTo>
                  <a:lnTo>
                    <a:pt x="379" y="41"/>
                  </a:lnTo>
                  <a:lnTo>
                    <a:pt x="386" y="37"/>
                  </a:lnTo>
                  <a:lnTo>
                    <a:pt x="391" y="34"/>
                  </a:lnTo>
                  <a:lnTo>
                    <a:pt x="386" y="34"/>
                  </a:lnTo>
                  <a:lnTo>
                    <a:pt x="386" y="34"/>
                  </a:lnTo>
                  <a:lnTo>
                    <a:pt x="420" y="25"/>
                  </a:lnTo>
                  <a:lnTo>
                    <a:pt x="502" y="2"/>
                  </a:lnTo>
                  <a:lnTo>
                    <a:pt x="509" y="0"/>
                  </a:lnTo>
                  <a:lnTo>
                    <a:pt x="509" y="0"/>
                  </a:lnTo>
                  <a:lnTo>
                    <a:pt x="510" y="8"/>
                  </a:lnTo>
                  <a:lnTo>
                    <a:pt x="509" y="14"/>
                  </a:lnTo>
                  <a:lnTo>
                    <a:pt x="508" y="29"/>
                  </a:lnTo>
                  <a:lnTo>
                    <a:pt x="508" y="29"/>
                  </a:lnTo>
                  <a:lnTo>
                    <a:pt x="509" y="34"/>
                  </a:lnTo>
                  <a:lnTo>
                    <a:pt x="510" y="39"/>
                  </a:lnTo>
                  <a:lnTo>
                    <a:pt x="515" y="46"/>
                  </a:lnTo>
                  <a:lnTo>
                    <a:pt x="520" y="55"/>
                  </a:lnTo>
                  <a:lnTo>
                    <a:pt x="523" y="58"/>
                  </a:lnTo>
                  <a:lnTo>
                    <a:pt x="525" y="63"/>
                  </a:lnTo>
                  <a:lnTo>
                    <a:pt x="525" y="63"/>
                  </a:lnTo>
                  <a:lnTo>
                    <a:pt x="528" y="73"/>
                  </a:lnTo>
                  <a:lnTo>
                    <a:pt x="530" y="83"/>
                  </a:lnTo>
                  <a:lnTo>
                    <a:pt x="531" y="92"/>
                  </a:lnTo>
                  <a:lnTo>
                    <a:pt x="531" y="103"/>
                  </a:lnTo>
                  <a:lnTo>
                    <a:pt x="531" y="103"/>
                  </a:lnTo>
                  <a:lnTo>
                    <a:pt x="531" y="125"/>
                  </a:lnTo>
                  <a:lnTo>
                    <a:pt x="531" y="125"/>
                  </a:lnTo>
                  <a:lnTo>
                    <a:pt x="531" y="130"/>
                  </a:lnTo>
                  <a:lnTo>
                    <a:pt x="531" y="135"/>
                  </a:lnTo>
                  <a:lnTo>
                    <a:pt x="534" y="139"/>
                  </a:lnTo>
                  <a:lnTo>
                    <a:pt x="536" y="142"/>
                  </a:lnTo>
                  <a:lnTo>
                    <a:pt x="536" y="142"/>
                  </a:lnTo>
                  <a:lnTo>
                    <a:pt x="540" y="145"/>
                  </a:lnTo>
                  <a:lnTo>
                    <a:pt x="544" y="147"/>
                  </a:lnTo>
                  <a:lnTo>
                    <a:pt x="547" y="151"/>
                  </a:lnTo>
                  <a:lnTo>
                    <a:pt x="549" y="152"/>
                  </a:lnTo>
                  <a:lnTo>
                    <a:pt x="549" y="155"/>
                  </a:lnTo>
                  <a:lnTo>
                    <a:pt x="549" y="155"/>
                  </a:lnTo>
                  <a:lnTo>
                    <a:pt x="549" y="165"/>
                  </a:lnTo>
                  <a:lnTo>
                    <a:pt x="549" y="175"/>
                  </a:lnTo>
                  <a:lnTo>
                    <a:pt x="549" y="175"/>
                  </a:lnTo>
                  <a:lnTo>
                    <a:pt x="554" y="176"/>
                  </a:lnTo>
                  <a:lnTo>
                    <a:pt x="557" y="178"/>
                  </a:lnTo>
                  <a:lnTo>
                    <a:pt x="561" y="182"/>
                  </a:lnTo>
                  <a:lnTo>
                    <a:pt x="563" y="187"/>
                  </a:lnTo>
                  <a:lnTo>
                    <a:pt x="566" y="198"/>
                  </a:lnTo>
                  <a:lnTo>
                    <a:pt x="568" y="209"/>
                  </a:lnTo>
                  <a:lnTo>
                    <a:pt x="568" y="209"/>
                  </a:lnTo>
                  <a:lnTo>
                    <a:pt x="571" y="222"/>
                  </a:lnTo>
                  <a:lnTo>
                    <a:pt x="573" y="228"/>
                  </a:lnTo>
                  <a:lnTo>
                    <a:pt x="573" y="235"/>
                  </a:lnTo>
                  <a:lnTo>
                    <a:pt x="573" y="235"/>
                  </a:lnTo>
                  <a:lnTo>
                    <a:pt x="578" y="255"/>
                  </a:lnTo>
                  <a:lnTo>
                    <a:pt x="583" y="273"/>
                  </a:lnTo>
                  <a:lnTo>
                    <a:pt x="586" y="292"/>
                  </a:lnTo>
                  <a:lnTo>
                    <a:pt x="587" y="309"/>
                  </a:lnTo>
                  <a:lnTo>
                    <a:pt x="589" y="345"/>
                  </a:lnTo>
                  <a:lnTo>
                    <a:pt x="592" y="364"/>
                  </a:lnTo>
                  <a:lnTo>
                    <a:pt x="594" y="385"/>
                  </a:lnTo>
                  <a:lnTo>
                    <a:pt x="594" y="385"/>
                  </a:lnTo>
                  <a:lnTo>
                    <a:pt x="593" y="397"/>
                  </a:lnTo>
                  <a:lnTo>
                    <a:pt x="593" y="397"/>
                  </a:lnTo>
                  <a:lnTo>
                    <a:pt x="594" y="406"/>
                  </a:lnTo>
                  <a:lnTo>
                    <a:pt x="597" y="414"/>
                  </a:lnTo>
                  <a:lnTo>
                    <a:pt x="599" y="423"/>
                  </a:lnTo>
                  <a:lnTo>
                    <a:pt x="601" y="432"/>
                  </a:lnTo>
                  <a:lnTo>
                    <a:pt x="601" y="432"/>
                  </a:lnTo>
                  <a:lnTo>
                    <a:pt x="602" y="445"/>
                  </a:lnTo>
                  <a:lnTo>
                    <a:pt x="604" y="458"/>
                  </a:lnTo>
                  <a:lnTo>
                    <a:pt x="612" y="482"/>
                  </a:lnTo>
                  <a:lnTo>
                    <a:pt x="612" y="482"/>
                  </a:lnTo>
                  <a:lnTo>
                    <a:pt x="613" y="484"/>
                  </a:lnTo>
                  <a:lnTo>
                    <a:pt x="614" y="484"/>
                  </a:lnTo>
                  <a:lnTo>
                    <a:pt x="615" y="484"/>
                  </a:lnTo>
                  <a:lnTo>
                    <a:pt x="617" y="485"/>
                  </a:lnTo>
                  <a:lnTo>
                    <a:pt x="617" y="485"/>
                  </a:lnTo>
                  <a:lnTo>
                    <a:pt x="615" y="488"/>
                  </a:lnTo>
                  <a:lnTo>
                    <a:pt x="614" y="492"/>
                  </a:lnTo>
                  <a:lnTo>
                    <a:pt x="614" y="492"/>
                  </a:lnTo>
                  <a:lnTo>
                    <a:pt x="615" y="496"/>
                  </a:lnTo>
                  <a:lnTo>
                    <a:pt x="618" y="498"/>
                  </a:lnTo>
                  <a:lnTo>
                    <a:pt x="620" y="502"/>
                  </a:lnTo>
                  <a:lnTo>
                    <a:pt x="622" y="506"/>
                  </a:lnTo>
                  <a:lnTo>
                    <a:pt x="622" y="506"/>
                  </a:lnTo>
                  <a:lnTo>
                    <a:pt x="587" y="547"/>
                  </a:lnTo>
                  <a:lnTo>
                    <a:pt x="587" y="547"/>
                  </a:lnTo>
                  <a:lnTo>
                    <a:pt x="585" y="548"/>
                  </a:lnTo>
                  <a:lnTo>
                    <a:pt x="583" y="547"/>
                  </a:lnTo>
                  <a:lnTo>
                    <a:pt x="582" y="540"/>
                  </a:lnTo>
                  <a:lnTo>
                    <a:pt x="582" y="535"/>
                  </a:lnTo>
                  <a:lnTo>
                    <a:pt x="573" y="521"/>
                  </a:lnTo>
                  <a:lnTo>
                    <a:pt x="573" y="521"/>
                  </a:lnTo>
                  <a:lnTo>
                    <a:pt x="551" y="516"/>
                  </a:lnTo>
                  <a:lnTo>
                    <a:pt x="533" y="511"/>
                  </a:lnTo>
                  <a:lnTo>
                    <a:pt x="492" y="497"/>
                  </a:lnTo>
                  <a:lnTo>
                    <a:pt x="492" y="497"/>
                  </a:lnTo>
                  <a:lnTo>
                    <a:pt x="492" y="498"/>
                  </a:lnTo>
                  <a:lnTo>
                    <a:pt x="492" y="498"/>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07" name="Freeform 102"/>
            <p:cNvSpPr>
              <a:spLocks/>
            </p:cNvSpPr>
            <p:nvPr/>
          </p:nvSpPr>
          <p:spPr bwMode="auto">
            <a:xfrm>
              <a:off x="7388225" y="2871788"/>
              <a:ext cx="230188" cy="201612"/>
            </a:xfrm>
            <a:custGeom>
              <a:avLst/>
              <a:gdLst>
                <a:gd name="T0" fmla="*/ 29 w 174"/>
                <a:gd name="T1" fmla="*/ 155 h 155"/>
                <a:gd name="T2" fmla="*/ 24 w 174"/>
                <a:gd name="T3" fmla="*/ 148 h 155"/>
                <a:gd name="T4" fmla="*/ 21 w 174"/>
                <a:gd name="T5" fmla="*/ 142 h 155"/>
                <a:gd name="T6" fmla="*/ 22 w 174"/>
                <a:gd name="T7" fmla="*/ 138 h 155"/>
                <a:gd name="T8" fmla="*/ 24 w 174"/>
                <a:gd name="T9" fmla="*/ 135 h 155"/>
                <a:gd name="T10" fmla="*/ 21 w 174"/>
                <a:gd name="T11" fmla="*/ 134 h 155"/>
                <a:gd name="T12" fmla="*/ 19 w 174"/>
                <a:gd name="T13" fmla="*/ 132 h 155"/>
                <a:gd name="T14" fmla="*/ 11 w 174"/>
                <a:gd name="T15" fmla="*/ 108 h 155"/>
                <a:gd name="T16" fmla="*/ 8 w 174"/>
                <a:gd name="T17" fmla="*/ 82 h 155"/>
                <a:gd name="T18" fmla="*/ 6 w 174"/>
                <a:gd name="T19" fmla="*/ 73 h 155"/>
                <a:gd name="T20" fmla="*/ 1 w 174"/>
                <a:gd name="T21" fmla="*/ 56 h 155"/>
                <a:gd name="T22" fmla="*/ 0 w 174"/>
                <a:gd name="T23" fmla="*/ 47 h 155"/>
                <a:gd name="T24" fmla="*/ 152 w 174"/>
                <a:gd name="T25" fmla="*/ 0 h 155"/>
                <a:gd name="T26" fmla="*/ 174 w 174"/>
                <a:gd name="T27" fmla="*/ 87 h 155"/>
                <a:gd name="T28" fmla="*/ 166 w 174"/>
                <a:gd name="T29" fmla="*/ 88 h 155"/>
                <a:gd name="T30" fmla="*/ 155 w 174"/>
                <a:gd name="T31" fmla="*/ 87 h 155"/>
                <a:gd name="T32" fmla="*/ 152 w 174"/>
                <a:gd name="T33" fmla="*/ 84 h 155"/>
                <a:gd name="T34" fmla="*/ 150 w 174"/>
                <a:gd name="T35" fmla="*/ 79 h 155"/>
                <a:gd name="T36" fmla="*/ 137 w 174"/>
                <a:gd name="T37" fmla="*/ 94 h 155"/>
                <a:gd name="T38" fmla="*/ 131 w 174"/>
                <a:gd name="T39" fmla="*/ 100 h 155"/>
                <a:gd name="T40" fmla="*/ 121 w 174"/>
                <a:gd name="T41" fmla="*/ 101 h 155"/>
                <a:gd name="T42" fmla="*/ 119 w 174"/>
                <a:gd name="T43" fmla="*/ 103 h 155"/>
                <a:gd name="T44" fmla="*/ 111 w 174"/>
                <a:gd name="T45" fmla="*/ 106 h 155"/>
                <a:gd name="T46" fmla="*/ 103 w 174"/>
                <a:gd name="T47" fmla="*/ 115 h 155"/>
                <a:gd name="T48" fmla="*/ 97 w 174"/>
                <a:gd name="T49" fmla="*/ 117 h 155"/>
                <a:gd name="T50" fmla="*/ 84 w 174"/>
                <a:gd name="T51" fmla="*/ 116 h 155"/>
                <a:gd name="T52" fmla="*/ 78 w 174"/>
                <a:gd name="T53" fmla="*/ 116 h 155"/>
                <a:gd name="T54" fmla="*/ 74 w 174"/>
                <a:gd name="T55" fmla="*/ 119 h 155"/>
                <a:gd name="T56" fmla="*/ 71 w 174"/>
                <a:gd name="T57" fmla="*/ 125 h 155"/>
                <a:gd name="T58" fmla="*/ 64 w 174"/>
                <a:gd name="T59" fmla="*/ 127 h 155"/>
                <a:gd name="T60" fmla="*/ 55 w 174"/>
                <a:gd name="T61" fmla="*/ 132 h 155"/>
                <a:gd name="T62" fmla="*/ 51 w 174"/>
                <a:gd name="T63" fmla="*/ 137 h 155"/>
                <a:gd name="T64" fmla="*/ 29 w 174"/>
                <a:gd name="T65"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4" h="155">
                  <a:moveTo>
                    <a:pt x="29" y="155"/>
                  </a:moveTo>
                  <a:lnTo>
                    <a:pt x="29" y="155"/>
                  </a:lnTo>
                  <a:lnTo>
                    <a:pt x="26" y="151"/>
                  </a:lnTo>
                  <a:lnTo>
                    <a:pt x="24" y="148"/>
                  </a:lnTo>
                  <a:lnTo>
                    <a:pt x="22" y="146"/>
                  </a:lnTo>
                  <a:lnTo>
                    <a:pt x="21" y="142"/>
                  </a:lnTo>
                  <a:lnTo>
                    <a:pt x="21" y="142"/>
                  </a:lnTo>
                  <a:lnTo>
                    <a:pt x="22" y="138"/>
                  </a:lnTo>
                  <a:lnTo>
                    <a:pt x="24" y="135"/>
                  </a:lnTo>
                  <a:lnTo>
                    <a:pt x="24" y="135"/>
                  </a:lnTo>
                  <a:lnTo>
                    <a:pt x="22" y="134"/>
                  </a:lnTo>
                  <a:lnTo>
                    <a:pt x="21" y="134"/>
                  </a:lnTo>
                  <a:lnTo>
                    <a:pt x="20" y="134"/>
                  </a:lnTo>
                  <a:lnTo>
                    <a:pt x="19" y="132"/>
                  </a:lnTo>
                  <a:lnTo>
                    <a:pt x="19" y="132"/>
                  </a:lnTo>
                  <a:lnTo>
                    <a:pt x="11" y="108"/>
                  </a:lnTo>
                  <a:lnTo>
                    <a:pt x="9" y="95"/>
                  </a:lnTo>
                  <a:lnTo>
                    <a:pt x="8" y="82"/>
                  </a:lnTo>
                  <a:lnTo>
                    <a:pt x="8" y="82"/>
                  </a:lnTo>
                  <a:lnTo>
                    <a:pt x="6" y="73"/>
                  </a:lnTo>
                  <a:lnTo>
                    <a:pt x="4" y="64"/>
                  </a:lnTo>
                  <a:lnTo>
                    <a:pt x="1" y="56"/>
                  </a:lnTo>
                  <a:lnTo>
                    <a:pt x="0" y="47"/>
                  </a:lnTo>
                  <a:lnTo>
                    <a:pt x="0" y="47"/>
                  </a:lnTo>
                  <a:lnTo>
                    <a:pt x="1" y="40"/>
                  </a:lnTo>
                  <a:lnTo>
                    <a:pt x="152" y="0"/>
                  </a:lnTo>
                  <a:lnTo>
                    <a:pt x="174" y="87"/>
                  </a:lnTo>
                  <a:lnTo>
                    <a:pt x="174" y="87"/>
                  </a:lnTo>
                  <a:lnTo>
                    <a:pt x="169" y="87"/>
                  </a:lnTo>
                  <a:lnTo>
                    <a:pt x="166" y="88"/>
                  </a:lnTo>
                  <a:lnTo>
                    <a:pt x="155" y="87"/>
                  </a:lnTo>
                  <a:lnTo>
                    <a:pt x="155" y="87"/>
                  </a:lnTo>
                  <a:lnTo>
                    <a:pt x="153" y="87"/>
                  </a:lnTo>
                  <a:lnTo>
                    <a:pt x="152" y="84"/>
                  </a:lnTo>
                  <a:lnTo>
                    <a:pt x="150" y="79"/>
                  </a:lnTo>
                  <a:lnTo>
                    <a:pt x="150" y="79"/>
                  </a:lnTo>
                  <a:lnTo>
                    <a:pt x="143" y="87"/>
                  </a:lnTo>
                  <a:lnTo>
                    <a:pt x="137" y="94"/>
                  </a:lnTo>
                  <a:lnTo>
                    <a:pt x="134" y="98"/>
                  </a:lnTo>
                  <a:lnTo>
                    <a:pt x="131" y="100"/>
                  </a:lnTo>
                  <a:lnTo>
                    <a:pt x="126" y="101"/>
                  </a:lnTo>
                  <a:lnTo>
                    <a:pt x="121" y="101"/>
                  </a:lnTo>
                  <a:lnTo>
                    <a:pt x="121" y="101"/>
                  </a:lnTo>
                  <a:lnTo>
                    <a:pt x="119" y="103"/>
                  </a:lnTo>
                  <a:lnTo>
                    <a:pt x="116" y="104"/>
                  </a:lnTo>
                  <a:lnTo>
                    <a:pt x="111" y="106"/>
                  </a:lnTo>
                  <a:lnTo>
                    <a:pt x="108" y="111"/>
                  </a:lnTo>
                  <a:lnTo>
                    <a:pt x="103" y="115"/>
                  </a:lnTo>
                  <a:lnTo>
                    <a:pt x="103" y="115"/>
                  </a:lnTo>
                  <a:lnTo>
                    <a:pt x="97" y="117"/>
                  </a:lnTo>
                  <a:lnTo>
                    <a:pt x="90" y="117"/>
                  </a:lnTo>
                  <a:lnTo>
                    <a:pt x="84" y="116"/>
                  </a:lnTo>
                  <a:lnTo>
                    <a:pt x="78" y="116"/>
                  </a:lnTo>
                  <a:lnTo>
                    <a:pt x="78" y="116"/>
                  </a:lnTo>
                  <a:lnTo>
                    <a:pt x="76" y="116"/>
                  </a:lnTo>
                  <a:lnTo>
                    <a:pt x="74" y="119"/>
                  </a:lnTo>
                  <a:lnTo>
                    <a:pt x="72" y="122"/>
                  </a:lnTo>
                  <a:lnTo>
                    <a:pt x="71" y="125"/>
                  </a:lnTo>
                  <a:lnTo>
                    <a:pt x="71" y="125"/>
                  </a:lnTo>
                  <a:lnTo>
                    <a:pt x="64" y="127"/>
                  </a:lnTo>
                  <a:lnTo>
                    <a:pt x="59" y="130"/>
                  </a:lnTo>
                  <a:lnTo>
                    <a:pt x="55" y="132"/>
                  </a:lnTo>
                  <a:lnTo>
                    <a:pt x="51" y="137"/>
                  </a:lnTo>
                  <a:lnTo>
                    <a:pt x="51" y="137"/>
                  </a:lnTo>
                  <a:lnTo>
                    <a:pt x="38" y="146"/>
                  </a:lnTo>
                  <a:lnTo>
                    <a:pt x="29" y="155"/>
                  </a:lnTo>
                  <a:lnTo>
                    <a:pt x="29" y="155"/>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08" name="Freeform 103"/>
            <p:cNvSpPr>
              <a:spLocks/>
            </p:cNvSpPr>
            <p:nvPr/>
          </p:nvSpPr>
          <p:spPr bwMode="auto">
            <a:xfrm>
              <a:off x="7378700" y="2693988"/>
              <a:ext cx="450850" cy="230187"/>
            </a:xfrm>
            <a:custGeom>
              <a:avLst/>
              <a:gdLst>
                <a:gd name="T0" fmla="*/ 217 w 340"/>
                <a:gd name="T1" fmla="*/ 3 h 178"/>
                <a:gd name="T2" fmla="*/ 217 w 340"/>
                <a:gd name="T3" fmla="*/ 8 h 178"/>
                <a:gd name="T4" fmla="*/ 216 w 340"/>
                <a:gd name="T5" fmla="*/ 16 h 178"/>
                <a:gd name="T6" fmla="*/ 235 w 340"/>
                <a:gd name="T7" fmla="*/ 25 h 178"/>
                <a:gd name="T8" fmla="*/ 236 w 340"/>
                <a:gd name="T9" fmla="*/ 34 h 178"/>
                <a:gd name="T10" fmla="*/ 231 w 340"/>
                <a:gd name="T11" fmla="*/ 41 h 178"/>
                <a:gd name="T12" fmla="*/ 231 w 340"/>
                <a:gd name="T13" fmla="*/ 48 h 178"/>
                <a:gd name="T14" fmla="*/ 220 w 340"/>
                <a:gd name="T15" fmla="*/ 59 h 178"/>
                <a:gd name="T16" fmla="*/ 212 w 340"/>
                <a:gd name="T17" fmla="*/ 69 h 178"/>
                <a:gd name="T18" fmla="*/ 232 w 340"/>
                <a:gd name="T19" fmla="*/ 74 h 178"/>
                <a:gd name="T20" fmla="*/ 238 w 340"/>
                <a:gd name="T21" fmla="*/ 82 h 178"/>
                <a:gd name="T22" fmla="*/ 247 w 340"/>
                <a:gd name="T23" fmla="*/ 83 h 178"/>
                <a:gd name="T24" fmla="*/ 253 w 340"/>
                <a:gd name="T25" fmla="*/ 98 h 178"/>
                <a:gd name="T26" fmla="*/ 269 w 340"/>
                <a:gd name="T27" fmla="*/ 114 h 178"/>
                <a:gd name="T28" fmla="*/ 281 w 340"/>
                <a:gd name="T29" fmla="*/ 120 h 178"/>
                <a:gd name="T30" fmla="*/ 291 w 340"/>
                <a:gd name="T31" fmla="*/ 127 h 178"/>
                <a:gd name="T32" fmla="*/ 299 w 340"/>
                <a:gd name="T33" fmla="*/ 129 h 178"/>
                <a:gd name="T34" fmla="*/ 309 w 340"/>
                <a:gd name="T35" fmla="*/ 126 h 178"/>
                <a:gd name="T36" fmla="*/ 317 w 340"/>
                <a:gd name="T37" fmla="*/ 119 h 178"/>
                <a:gd name="T38" fmla="*/ 327 w 340"/>
                <a:gd name="T39" fmla="*/ 110 h 178"/>
                <a:gd name="T40" fmla="*/ 319 w 340"/>
                <a:gd name="T41" fmla="*/ 92 h 178"/>
                <a:gd name="T42" fmla="*/ 300 w 340"/>
                <a:gd name="T43" fmla="*/ 84 h 178"/>
                <a:gd name="T44" fmla="*/ 299 w 340"/>
                <a:gd name="T45" fmla="*/ 77 h 178"/>
                <a:gd name="T46" fmla="*/ 312 w 340"/>
                <a:gd name="T47" fmla="*/ 74 h 178"/>
                <a:gd name="T48" fmla="*/ 326 w 340"/>
                <a:gd name="T49" fmla="*/ 85 h 178"/>
                <a:gd name="T50" fmla="*/ 333 w 340"/>
                <a:gd name="T51" fmla="*/ 95 h 178"/>
                <a:gd name="T52" fmla="*/ 340 w 340"/>
                <a:gd name="T53" fmla="*/ 115 h 178"/>
                <a:gd name="T54" fmla="*/ 333 w 340"/>
                <a:gd name="T55" fmla="*/ 124 h 178"/>
                <a:gd name="T56" fmla="*/ 310 w 340"/>
                <a:gd name="T57" fmla="*/ 140 h 178"/>
                <a:gd name="T58" fmla="*/ 294 w 340"/>
                <a:gd name="T59" fmla="*/ 158 h 178"/>
                <a:gd name="T60" fmla="*/ 281 w 340"/>
                <a:gd name="T61" fmla="*/ 161 h 178"/>
                <a:gd name="T62" fmla="*/ 280 w 340"/>
                <a:gd name="T63" fmla="*/ 148 h 178"/>
                <a:gd name="T64" fmla="*/ 264 w 340"/>
                <a:gd name="T65" fmla="*/ 137 h 178"/>
                <a:gd name="T66" fmla="*/ 258 w 340"/>
                <a:gd name="T67" fmla="*/ 160 h 178"/>
                <a:gd name="T68" fmla="*/ 249 w 340"/>
                <a:gd name="T69" fmla="*/ 177 h 178"/>
                <a:gd name="T70" fmla="*/ 236 w 340"/>
                <a:gd name="T71" fmla="*/ 177 h 178"/>
                <a:gd name="T72" fmla="*/ 237 w 340"/>
                <a:gd name="T73" fmla="*/ 167 h 178"/>
                <a:gd name="T74" fmla="*/ 237 w 340"/>
                <a:gd name="T75" fmla="*/ 162 h 178"/>
                <a:gd name="T76" fmla="*/ 230 w 340"/>
                <a:gd name="T77" fmla="*/ 156 h 178"/>
                <a:gd name="T78" fmla="*/ 226 w 340"/>
                <a:gd name="T79" fmla="*/ 153 h 178"/>
                <a:gd name="T80" fmla="*/ 216 w 340"/>
                <a:gd name="T81" fmla="*/ 148 h 178"/>
                <a:gd name="T82" fmla="*/ 216 w 340"/>
                <a:gd name="T83" fmla="*/ 140 h 178"/>
                <a:gd name="T84" fmla="*/ 209 w 340"/>
                <a:gd name="T85" fmla="*/ 130 h 178"/>
                <a:gd name="T86" fmla="*/ 8 w 340"/>
                <a:gd name="T87" fmla="*/ 176 h 178"/>
                <a:gd name="T88" fmla="*/ 8 w 340"/>
                <a:gd name="T89" fmla="*/ 171 h 178"/>
                <a:gd name="T90" fmla="*/ 80 w 340"/>
                <a:gd name="T91" fmla="*/ 59 h 178"/>
                <a:gd name="T92" fmla="*/ 188 w 340"/>
                <a:gd name="T93" fmla="*/ 26 h 178"/>
                <a:gd name="T94" fmla="*/ 189 w 340"/>
                <a:gd name="T95" fmla="*/ 20 h 178"/>
                <a:gd name="T96" fmla="*/ 193 w 340"/>
                <a:gd name="T97" fmla="*/ 15 h 178"/>
                <a:gd name="T98" fmla="*/ 204 w 340"/>
                <a:gd name="T99" fmla="*/ 6 h 178"/>
                <a:gd name="T100" fmla="*/ 214 w 340"/>
                <a:gd name="T101" fmla="*/ 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0" h="178">
                  <a:moveTo>
                    <a:pt x="217" y="0"/>
                  </a:moveTo>
                  <a:lnTo>
                    <a:pt x="217" y="0"/>
                  </a:lnTo>
                  <a:lnTo>
                    <a:pt x="217" y="0"/>
                  </a:lnTo>
                  <a:lnTo>
                    <a:pt x="217" y="3"/>
                  </a:lnTo>
                  <a:lnTo>
                    <a:pt x="216" y="3"/>
                  </a:lnTo>
                  <a:lnTo>
                    <a:pt x="214" y="5"/>
                  </a:lnTo>
                  <a:lnTo>
                    <a:pt x="214" y="5"/>
                  </a:lnTo>
                  <a:lnTo>
                    <a:pt x="217" y="8"/>
                  </a:lnTo>
                  <a:lnTo>
                    <a:pt x="222" y="9"/>
                  </a:lnTo>
                  <a:lnTo>
                    <a:pt x="222" y="9"/>
                  </a:lnTo>
                  <a:lnTo>
                    <a:pt x="220" y="13"/>
                  </a:lnTo>
                  <a:lnTo>
                    <a:pt x="216" y="16"/>
                  </a:lnTo>
                  <a:lnTo>
                    <a:pt x="216" y="16"/>
                  </a:lnTo>
                  <a:lnTo>
                    <a:pt x="222" y="20"/>
                  </a:lnTo>
                  <a:lnTo>
                    <a:pt x="230" y="22"/>
                  </a:lnTo>
                  <a:lnTo>
                    <a:pt x="235" y="25"/>
                  </a:lnTo>
                  <a:lnTo>
                    <a:pt x="236" y="27"/>
                  </a:lnTo>
                  <a:lnTo>
                    <a:pt x="236" y="31"/>
                  </a:lnTo>
                  <a:lnTo>
                    <a:pt x="236" y="31"/>
                  </a:lnTo>
                  <a:lnTo>
                    <a:pt x="236" y="34"/>
                  </a:lnTo>
                  <a:lnTo>
                    <a:pt x="235" y="35"/>
                  </a:lnTo>
                  <a:lnTo>
                    <a:pt x="230" y="36"/>
                  </a:lnTo>
                  <a:lnTo>
                    <a:pt x="230" y="36"/>
                  </a:lnTo>
                  <a:lnTo>
                    <a:pt x="231" y="41"/>
                  </a:lnTo>
                  <a:lnTo>
                    <a:pt x="232" y="42"/>
                  </a:lnTo>
                  <a:lnTo>
                    <a:pt x="232" y="45"/>
                  </a:lnTo>
                  <a:lnTo>
                    <a:pt x="232" y="45"/>
                  </a:lnTo>
                  <a:lnTo>
                    <a:pt x="231" y="48"/>
                  </a:lnTo>
                  <a:lnTo>
                    <a:pt x="230" y="51"/>
                  </a:lnTo>
                  <a:lnTo>
                    <a:pt x="230" y="51"/>
                  </a:lnTo>
                  <a:lnTo>
                    <a:pt x="225" y="56"/>
                  </a:lnTo>
                  <a:lnTo>
                    <a:pt x="220" y="59"/>
                  </a:lnTo>
                  <a:lnTo>
                    <a:pt x="215" y="63"/>
                  </a:lnTo>
                  <a:lnTo>
                    <a:pt x="214" y="66"/>
                  </a:lnTo>
                  <a:lnTo>
                    <a:pt x="212" y="69"/>
                  </a:lnTo>
                  <a:lnTo>
                    <a:pt x="212" y="69"/>
                  </a:lnTo>
                  <a:lnTo>
                    <a:pt x="222" y="73"/>
                  </a:lnTo>
                  <a:lnTo>
                    <a:pt x="227" y="73"/>
                  </a:lnTo>
                  <a:lnTo>
                    <a:pt x="232" y="74"/>
                  </a:lnTo>
                  <a:lnTo>
                    <a:pt x="232" y="74"/>
                  </a:lnTo>
                  <a:lnTo>
                    <a:pt x="235" y="74"/>
                  </a:lnTo>
                  <a:lnTo>
                    <a:pt x="236" y="77"/>
                  </a:lnTo>
                  <a:lnTo>
                    <a:pt x="237" y="79"/>
                  </a:lnTo>
                  <a:lnTo>
                    <a:pt x="238" y="82"/>
                  </a:lnTo>
                  <a:lnTo>
                    <a:pt x="238" y="82"/>
                  </a:lnTo>
                  <a:lnTo>
                    <a:pt x="241" y="83"/>
                  </a:lnTo>
                  <a:lnTo>
                    <a:pt x="242" y="83"/>
                  </a:lnTo>
                  <a:lnTo>
                    <a:pt x="247" y="83"/>
                  </a:lnTo>
                  <a:lnTo>
                    <a:pt x="247" y="83"/>
                  </a:lnTo>
                  <a:lnTo>
                    <a:pt x="248" y="87"/>
                  </a:lnTo>
                  <a:lnTo>
                    <a:pt x="249" y="92"/>
                  </a:lnTo>
                  <a:lnTo>
                    <a:pt x="253" y="98"/>
                  </a:lnTo>
                  <a:lnTo>
                    <a:pt x="258" y="104"/>
                  </a:lnTo>
                  <a:lnTo>
                    <a:pt x="264" y="111"/>
                  </a:lnTo>
                  <a:lnTo>
                    <a:pt x="264" y="111"/>
                  </a:lnTo>
                  <a:lnTo>
                    <a:pt x="269" y="114"/>
                  </a:lnTo>
                  <a:lnTo>
                    <a:pt x="273" y="116"/>
                  </a:lnTo>
                  <a:lnTo>
                    <a:pt x="277" y="119"/>
                  </a:lnTo>
                  <a:lnTo>
                    <a:pt x="281" y="120"/>
                  </a:lnTo>
                  <a:lnTo>
                    <a:pt x="281" y="120"/>
                  </a:lnTo>
                  <a:lnTo>
                    <a:pt x="284" y="121"/>
                  </a:lnTo>
                  <a:lnTo>
                    <a:pt x="285" y="121"/>
                  </a:lnTo>
                  <a:lnTo>
                    <a:pt x="288" y="125"/>
                  </a:lnTo>
                  <a:lnTo>
                    <a:pt x="291" y="127"/>
                  </a:lnTo>
                  <a:lnTo>
                    <a:pt x="293" y="129"/>
                  </a:lnTo>
                  <a:lnTo>
                    <a:pt x="295" y="129"/>
                  </a:lnTo>
                  <a:lnTo>
                    <a:pt x="295" y="129"/>
                  </a:lnTo>
                  <a:lnTo>
                    <a:pt x="299" y="129"/>
                  </a:lnTo>
                  <a:lnTo>
                    <a:pt x="301" y="127"/>
                  </a:lnTo>
                  <a:lnTo>
                    <a:pt x="305" y="126"/>
                  </a:lnTo>
                  <a:lnTo>
                    <a:pt x="309" y="126"/>
                  </a:lnTo>
                  <a:lnTo>
                    <a:pt x="309" y="126"/>
                  </a:lnTo>
                  <a:lnTo>
                    <a:pt x="311" y="125"/>
                  </a:lnTo>
                  <a:lnTo>
                    <a:pt x="314" y="124"/>
                  </a:lnTo>
                  <a:lnTo>
                    <a:pt x="317" y="119"/>
                  </a:lnTo>
                  <a:lnTo>
                    <a:pt x="317" y="119"/>
                  </a:lnTo>
                  <a:lnTo>
                    <a:pt x="323" y="115"/>
                  </a:lnTo>
                  <a:lnTo>
                    <a:pt x="326" y="113"/>
                  </a:lnTo>
                  <a:lnTo>
                    <a:pt x="327" y="110"/>
                  </a:lnTo>
                  <a:lnTo>
                    <a:pt x="327" y="110"/>
                  </a:lnTo>
                  <a:lnTo>
                    <a:pt x="327" y="104"/>
                  </a:lnTo>
                  <a:lnTo>
                    <a:pt x="325" y="99"/>
                  </a:lnTo>
                  <a:lnTo>
                    <a:pt x="322" y="95"/>
                  </a:lnTo>
                  <a:lnTo>
                    <a:pt x="319" y="92"/>
                  </a:lnTo>
                  <a:lnTo>
                    <a:pt x="315" y="88"/>
                  </a:lnTo>
                  <a:lnTo>
                    <a:pt x="310" y="85"/>
                  </a:lnTo>
                  <a:lnTo>
                    <a:pt x="305" y="84"/>
                  </a:lnTo>
                  <a:lnTo>
                    <a:pt x="300" y="84"/>
                  </a:lnTo>
                  <a:lnTo>
                    <a:pt x="300" y="84"/>
                  </a:lnTo>
                  <a:lnTo>
                    <a:pt x="299" y="79"/>
                  </a:lnTo>
                  <a:lnTo>
                    <a:pt x="299" y="79"/>
                  </a:lnTo>
                  <a:lnTo>
                    <a:pt x="299" y="77"/>
                  </a:lnTo>
                  <a:lnTo>
                    <a:pt x="300" y="76"/>
                  </a:lnTo>
                  <a:lnTo>
                    <a:pt x="304" y="74"/>
                  </a:lnTo>
                  <a:lnTo>
                    <a:pt x="312" y="74"/>
                  </a:lnTo>
                  <a:lnTo>
                    <a:pt x="312" y="74"/>
                  </a:lnTo>
                  <a:lnTo>
                    <a:pt x="316" y="76"/>
                  </a:lnTo>
                  <a:lnTo>
                    <a:pt x="319" y="77"/>
                  </a:lnTo>
                  <a:lnTo>
                    <a:pt x="322" y="80"/>
                  </a:lnTo>
                  <a:lnTo>
                    <a:pt x="326" y="85"/>
                  </a:lnTo>
                  <a:lnTo>
                    <a:pt x="328" y="87"/>
                  </a:lnTo>
                  <a:lnTo>
                    <a:pt x="332" y="88"/>
                  </a:lnTo>
                  <a:lnTo>
                    <a:pt x="332" y="88"/>
                  </a:lnTo>
                  <a:lnTo>
                    <a:pt x="333" y="95"/>
                  </a:lnTo>
                  <a:lnTo>
                    <a:pt x="336" y="101"/>
                  </a:lnTo>
                  <a:lnTo>
                    <a:pt x="338" y="108"/>
                  </a:lnTo>
                  <a:lnTo>
                    <a:pt x="340" y="115"/>
                  </a:lnTo>
                  <a:lnTo>
                    <a:pt x="340" y="115"/>
                  </a:lnTo>
                  <a:lnTo>
                    <a:pt x="340" y="118"/>
                  </a:lnTo>
                  <a:lnTo>
                    <a:pt x="337" y="119"/>
                  </a:lnTo>
                  <a:lnTo>
                    <a:pt x="335" y="121"/>
                  </a:lnTo>
                  <a:lnTo>
                    <a:pt x="333" y="124"/>
                  </a:lnTo>
                  <a:lnTo>
                    <a:pt x="333" y="124"/>
                  </a:lnTo>
                  <a:lnTo>
                    <a:pt x="328" y="129"/>
                  </a:lnTo>
                  <a:lnTo>
                    <a:pt x="322" y="134"/>
                  </a:lnTo>
                  <a:lnTo>
                    <a:pt x="310" y="140"/>
                  </a:lnTo>
                  <a:lnTo>
                    <a:pt x="304" y="142"/>
                  </a:lnTo>
                  <a:lnTo>
                    <a:pt x="299" y="146"/>
                  </a:lnTo>
                  <a:lnTo>
                    <a:pt x="295" y="151"/>
                  </a:lnTo>
                  <a:lnTo>
                    <a:pt x="294" y="158"/>
                  </a:lnTo>
                  <a:lnTo>
                    <a:pt x="294" y="158"/>
                  </a:lnTo>
                  <a:lnTo>
                    <a:pt x="288" y="157"/>
                  </a:lnTo>
                  <a:lnTo>
                    <a:pt x="281" y="161"/>
                  </a:lnTo>
                  <a:lnTo>
                    <a:pt x="281" y="161"/>
                  </a:lnTo>
                  <a:lnTo>
                    <a:pt x="280" y="157"/>
                  </a:lnTo>
                  <a:lnTo>
                    <a:pt x="280" y="153"/>
                  </a:lnTo>
                  <a:lnTo>
                    <a:pt x="280" y="153"/>
                  </a:lnTo>
                  <a:lnTo>
                    <a:pt x="280" y="148"/>
                  </a:lnTo>
                  <a:lnTo>
                    <a:pt x="278" y="145"/>
                  </a:lnTo>
                  <a:lnTo>
                    <a:pt x="277" y="141"/>
                  </a:lnTo>
                  <a:lnTo>
                    <a:pt x="275" y="137"/>
                  </a:lnTo>
                  <a:lnTo>
                    <a:pt x="264" y="137"/>
                  </a:lnTo>
                  <a:lnTo>
                    <a:pt x="264" y="137"/>
                  </a:lnTo>
                  <a:lnTo>
                    <a:pt x="264" y="146"/>
                  </a:lnTo>
                  <a:lnTo>
                    <a:pt x="262" y="152"/>
                  </a:lnTo>
                  <a:lnTo>
                    <a:pt x="258" y="160"/>
                  </a:lnTo>
                  <a:lnTo>
                    <a:pt x="254" y="167"/>
                  </a:lnTo>
                  <a:lnTo>
                    <a:pt x="254" y="167"/>
                  </a:lnTo>
                  <a:lnTo>
                    <a:pt x="252" y="173"/>
                  </a:lnTo>
                  <a:lnTo>
                    <a:pt x="249" y="177"/>
                  </a:lnTo>
                  <a:lnTo>
                    <a:pt x="247" y="178"/>
                  </a:lnTo>
                  <a:lnTo>
                    <a:pt x="247" y="178"/>
                  </a:lnTo>
                  <a:lnTo>
                    <a:pt x="236" y="177"/>
                  </a:lnTo>
                  <a:lnTo>
                    <a:pt x="236" y="177"/>
                  </a:lnTo>
                  <a:lnTo>
                    <a:pt x="236" y="171"/>
                  </a:lnTo>
                  <a:lnTo>
                    <a:pt x="236" y="171"/>
                  </a:lnTo>
                  <a:lnTo>
                    <a:pt x="236" y="168"/>
                  </a:lnTo>
                  <a:lnTo>
                    <a:pt x="237" y="167"/>
                  </a:lnTo>
                  <a:lnTo>
                    <a:pt x="238" y="166"/>
                  </a:lnTo>
                  <a:lnTo>
                    <a:pt x="238" y="163"/>
                  </a:lnTo>
                  <a:lnTo>
                    <a:pt x="238" y="163"/>
                  </a:lnTo>
                  <a:lnTo>
                    <a:pt x="237" y="162"/>
                  </a:lnTo>
                  <a:lnTo>
                    <a:pt x="236" y="161"/>
                  </a:lnTo>
                  <a:lnTo>
                    <a:pt x="232" y="158"/>
                  </a:lnTo>
                  <a:lnTo>
                    <a:pt x="232" y="158"/>
                  </a:lnTo>
                  <a:lnTo>
                    <a:pt x="230" y="156"/>
                  </a:lnTo>
                  <a:lnTo>
                    <a:pt x="228" y="155"/>
                  </a:lnTo>
                  <a:lnTo>
                    <a:pt x="226" y="153"/>
                  </a:lnTo>
                  <a:lnTo>
                    <a:pt x="226" y="153"/>
                  </a:lnTo>
                  <a:lnTo>
                    <a:pt x="226" y="153"/>
                  </a:lnTo>
                  <a:lnTo>
                    <a:pt x="226" y="153"/>
                  </a:lnTo>
                  <a:lnTo>
                    <a:pt x="222" y="151"/>
                  </a:lnTo>
                  <a:lnTo>
                    <a:pt x="218" y="150"/>
                  </a:lnTo>
                  <a:lnTo>
                    <a:pt x="216" y="148"/>
                  </a:lnTo>
                  <a:lnTo>
                    <a:pt x="215" y="147"/>
                  </a:lnTo>
                  <a:lnTo>
                    <a:pt x="215" y="145"/>
                  </a:lnTo>
                  <a:lnTo>
                    <a:pt x="215" y="145"/>
                  </a:lnTo>
                  <a:lnTo>
                    <a:pt x="216" y="140"/>
                  </a:lnTo>
                  <a:lnTo>
                    <a:pt x="218" y="135"/>
                  </a:lnTo>
                  <a:lnTo>
                    <a:pt x="218" y="135"/>
                  </a:lnTo>
                  <a:lnTo>
                    <a:pt x="212" y="132"/>
                  </a:lnTo>
                  <a:lnTo>
                    <a:pt x="209" y="130"/>
                  </a:lnTo>
                  <a:lnTo>
                    <a:pt x="204" y="126"/>
                  </a:lnTo>
                  <a:lnTo>
                    <a:pt x="197" y="125"/>
                  </a:lnTo>
                  <a:lnTo>
                    <a:pt x="158" y="136"/>
                  </a:lnTo>
                  <a:lnTo>
                    <a:pt x="8" y="176"/>
                  </a:lnTo>
                  <a:lnTo>
                    <a:pt x="8" y="176"/>
                  </a:lnTo>
                  <a:lnTo>
                    <a:pt x="8" y="176"/>
                  </a:lnTo>
                  <a:lnTo>
                    <a:pt x="8" y="171"/>
                  </a:lnTo>
                  <a:lnTo>
                    <a:pt x="8" y="171"/>
                  </a:lnTo>
                  <a:lnTo>
                    <a:pt x="5" y="146"/>
                  </a:lnTo>
                  <a:lnTo>
                    <a:pt x="3" y="124"/>
                  </a:lnTo>
                  <a:lnTo>
                    <a:pt x="0" y="82"/>
                  </a:lnTo>
                  <a:lnTo>
                    <a:pt x="80" y="59"/>
                  </a:lnTo>
                  <a:lnTo>
                    <a:pt x="181" y="31"/>
                  </a:lnTo>
                  <a:lnTo>
                    <a:pt x="181" y="31"/>
                  </a:lnTo>
                  <a:lnTo>
                    <a:pt x="185" y="29"/>
                  </a:lnTo>
                  <a:lnTo>
                    <a:pt x="188" y="26"/>
                  </a:lnTo>
                  <a:lnTo>
                    <a:pt x="189" y="24"/>
                  </a:lnTo>
                  <a:lnTo>
                    <a:pt x="189" y="24"/>
                  </a:lnTo>
                  <a:lnTo>
                    <a:pt x="189" y="21"/>
                  </a:lnTo>
                  <a:lnTo>
                    <a:pt x="189" y="20"/>
                  </a:lnTo>
                  <a:lnTo>
                    <a:pt x="189" y="19"/>
                  </a:lnTo>
                  <a:lnTo>
                    <a:pt x="189" y="19"/>
                  </a:lnTo>
                  <a:lnTo>
                    <a:pt x="190" y="16"/>
                  </a:lnTo>
                  <a:lnTo>
                    <a:pt x="193" y="15"/>
                  </a:lnTo>
                  <a:lnTo>
                    <a:pt x="197" y="13"/>
                  </a:lnTo>
                  <a:lnTo>
                    <a:pt x="197" y="13"/>
                  </a:lnTo>
                  <a:lnTo>
                    <a:pt x="201" y="10"/>
                  </a:lnTo>
                  <a:lnTo>
                    <a:pt x="204" y="6"/>
                  </a:lnTo>
                  <a:lnTo>
                    <a:pt x="207" y="4"/>
                  </a:lnTo>
                  <a:lnTo>
                    <a:pt x="211" y="4"/>
                  </a:lnTo>
                  <a:lnTo>
                    <a:pt x="211" y="4"/>
                  </a:lnTo>
                  <a:lnTo>
                    <a:pt x="214" y="4"/>
                  </a:lnTo>
                  <a:lnTo>
                    <a:pt x="217" y="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09" name="Freeform 104"/>
            <p:cNvSpPr>
              <a:spLocks/>
            </p:cNvSpPr>
            <p:nvPr/>
          </p:nvSpPr>
          <p:spPr bwMode="auto">
            <a:xfrm>
              <a:off x="7378700" y="2803525"/>
              <a:ext cx="209550" cy="119063"/>
            </a:xfrm>
            <a:custGeom>
              <a:avLst/>
              <a:gdLst>
                <a:gd name="T0" fmla="*/ 158 w 158"/>
                <a:gd name="T1" fmla="*/ 52 h 92"/>
                <a:gd name="T2" fmla="*/ 8 w 158"/>
                <a:gd name="T3" fmla="*/ 92 h 92"/>
                <a:gd name="T4" fmla="*/ 8 w 158"/>
                <a:gd name="T5" fmla="*/ 92 h 92"/>
                <a:gd name="T6" fmla="*/ 8 w 158"/>
                <a:gd name="T7" fmla="*/ 87 h 92"/>
                <a:gd name="T8" fmla="*/ 8 w 158"/>
                <a:gd name="T9" fmla="*/ 87 h 92"/>
                <a:gd name="T10" fmla="*/ 5 w 158"/>
                <a:gd name="T11" fmla="*/ 62 h 92"/>
                <a:gd name="T12" fmla="*/ 3 w 158"/>
                <a:gd name="T13" fmla="*/ 41 h 92"/>
                <a:gd name="T14" fmla="*/ 0 w 158"/>
                <a:gd name="T15" fmla="*/ 0 h 92"/>
                <a:gd name="T16" fmla="*/ 158 w 158"/>
                <a:gd name="T17"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92">
                  <a:moveTo>
                    <a:pt x="158" y="52"/>
                  </a:moveTo>
                  <a:lnTo>
                    <a:pt x="8" y="92"/>
                  </a:lnTo>
                  <a:lnTo>
                    <a:pt x="8" y="92"/>
                  </a:lnTo>
                  <a:lnTo>
                    <a:pt x="8" y="87"/>
                  </a:lnTo>
                  <a:lnTo>
                    <a:pt x="8" y="87"/>
                  </a:lnTo>
                  <a:lnTo>
                    <a:pt x="5" y="62"/>
                  </a:lnTo>
                  <a:lnTo>
                    <a:pt x="3" y="41"/>
                  </a:lnTo>
                  <a:lnTo>
                    <a:pt x="0" y="0"/>
                  </a:lnTo>
                  <a:lnTo>
                    <a:pt x="158" y="52"/>
                  </a:lnTo>
                  <a:close/>
                </a:path>
              </a:pathLst>
            </a:custGeom>
            <a:grpFill/>
            <a:ln w="9525">
              <a:solidFill>
                <a:schemeClr val="bg1"/>
              </a:solidFill>
              <a:round/>
              <a:headEnd/>
              <a:tailEnd/>
            </a:ln>
            <a:effectLst/>
          </p:spPr>
          <p:txBody>
            <a:bodyPr/>
            <a:lstStyle/>
            <a:p>
              <a:endParaRPr lang="ja" dirty="0">
                <a:solidFill>
                  <a:prstClr val="black"/>
                </a:solidFill>
              </a:endParaRPr>
            </a:p>
          </p:txBody>
        </p:sp>
        <p:sp>
          <p:nvSpPr>
            <p:cNvPr id="110" name="Freeform 105"/>
            <p:cNvSpPr>
              <a:spLocks/>
            </p:cNvSpPr>
            <p:nvPr/>
          </p:nvSpPr>
          <p:spPr bwMode="auto">
            <a:xfrm>
              <a:off x="7378700" y="2803525"/>
              <a:ext cx="209550" cy="119063"/>
            </a:xfrm>
            <a:custGeom>
              <a:avLst/>
              <a:gdLst>
                <a:gd name="T0" fmla="*/ 158 w 158"/>
                <a:gd name="T1" fmla="*/ 52 h 92"/>
                <a:gd name="T2" fmla="*/ 8 w 158"/>
                <a:gd name="T3" fmla="*/ 92 h 92"/>
                <a:gd name="T4" fmla="*/ 8 w 158"/>
                <a:gd name="T5" fmla="*/ 92 h 92"/>
                <a:gd name="T6" fmla="*/ 8 w 158"/>
                <a:gd name="T7" fmla="*/ 87 h 92"/>
                <a:gd name="T8" fmla="*/ 8 w 158"/>
                <a:gd name="T9" fmla="*/ 87 h 92"/>
                <a:gd name="T10" fmla="*/ 5 w 158"/>
                <a:gd name="T11" fmla="*/ 62 h 92"/>
                <a:gd name="T12" fmla="*/ 3 w 158"/>
                <a:gd name="T13" fmla="*/ 41 h 92"/>
                <a:gd name="T14" fmla="*/ 0 w 158"/>
                <a:gd name="T15" fmla="*/ 0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92">
                  <a:moveTo>
                    <a:pt x="158" y="52"/>
                  </a:moveTo>
                  <a:lnTo>
                    <a:pt x="8" y="92"/>
                  </a:lnTo>
                  <a:lnTo>
                    <a:pt x="8" y="92"/>
                  </a:lnTo>
                  <a:lnTo>
                    <a:pt x="8" y="87"/>
                  </a:lnTo>
                  <a:lnTo>
                    <a:pt x="8" y="87"/>
                  </a:lnTo>
                  <a:lnTo>
                    <a:pt x="5" y="62"/>
                  </a:lnTo>
                  <a:lnTo>
                    <a:pt x="3" y="41"/>
                  </a:lnTo>
                  <a:lnTo>
                    <a:pt x="0" y="0"/>
                  </a:lnTo>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11" name="Line 106"/>
            <p:cNvSpPr>
              <a:spLocks noChangeShapeType="1"/>
            </p:cNvSpPr>
            <p:nvPr/>
          </p:nvSpPr>
          <p:spPr bwMode="auto">
            <a:xfrm>
              <a:off x="7666038" y="2693988"/>
              <a:ext cx="3175" cy="0"/>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 dirty="0">
                <a:solidFill>
                  <a:prstClr val="black"/>
                </a:solidFill>
              </a:endParaRPr>
            </a:p>
          </p:txBody>
        </p:sp>
        <p:sp>
          <p:nvSpPr>
            <p:cNvPr id="112" name="Freeform 107"/>
            <p:cNvSpPr>
              <a:spLocks/>
            </p:cNvSpPr>
            <p:nvPr/>
          </p:nvSpPr>
          <p:spPr bwMode="auto">
            <a:xfrm>
              <a:off x="7588250" y="2857500"/>
              <a:ext cx="93663" cy="127000"/>
            </a:xfrm>
            <a:custGeom>
              <a:avLst/>
              <a:gdLst>
                <a:gd name="T0" fmla="*/ 70 w 70"/>
                <a:gd name="T1" fmla="*/ 30 h 98"/>
                <a:gd name="T2" fmla="*/ 70 w 70"/>
                <a:gd name="T3" fmla="*/ 30 h 98"/>
                <a:gd name="T4" fmla="*/ 68 w 70"/>
                <a:gd name="T5" fmla="*/ 28 h 98"/>
                <a:gd name="T6" fmla="*/ 68 w 70"/>
                <a:gd name="T7" fmla="*/ 28 h 98"/>
                <a:gd name="T8" fmla="*/ 68 w 70"/>
                <a:gd name="T9" fmla="*/ 28 h 98"/>
                <a:gd name="T10" fmla="*/ 68 w 70"/>
                <a:gd name="T11" fmla="*/ 28 h 98"/>
                <a:gd name="T12" fmla="*/ 64 w 70"/>
                <a:gd name="T13" fmla="*/ 26 h 98"/>
                <a:gd name="T14" fmla="*/ 60 w 70"/>
                <a:gd name="T15" fmla="*/ 25 h 98"/>
                <a:gd name="T16" fmla="*/ 58 w 70"/>
                <a:gd name="T17" fmla="*/ 23 h 98"/>
                <a:gd name="T18" fmla="*/ 57 w 70"/>
                <a:gd name="T19" fmla="*/ 22 h 98"/>
                <a:gd name="T20" fmla="*/ 57 w 70"/>
                <a:gd name="T21" fmla="*/ 20 h 98"/>
                <a:gd name="T22" fmla="*/ 57 w 70"/>
                <a:gd name="T23" fmla="*/ 20 h 98"/>
                <a:gd name="T24" fmla="*/ 58 w 70"/>
                <a:gd name="T25" fmla="*/ 15 h 98"/>
                <a:gd name="T26" fmla="*/ 60 w 70"/>
                <a:gd name="T27" fmla="*/ 10 h 98"/>
                <a:gd name="T28" fmla="*/ 60 w 70"/>
                <a:gd name="T29" fmla="*/ 10 h 98"/>
                <a:gd name="T30" fmla="*/ 54 w 70"/>
                <a:gd name="T31" fmla="*/ 7 h 98"/>
                <a:gd name="T32" fmla="*/ 51 w 70"/>
                <a:gd name="T33" fmla="*/ 5 h 98"/>
                <a:gd name="T34" fmla="*/ 46 w 70"/>
                <a:gd name="T35" fmla="*/ 1 h 98"/>
                <a:gd name="T36" fmla="*/ 39 w 70"/>
                <a:gd name="T37" fmla="*/ 0 h 98"/>
                <a:gd name="T38" fmla="*/ 0 w 70"/>
                <a:gd name="T39" fmla="*/ 11 h 98"/>
                <a:gd name="T40" fmla="*/ 0 w 70"/>
                <a:gd name="T41" fmla="*/ 11 h 98"/>
                <a:gd name="T42" fmla="*/ 23 w 70"/>
                <a:gd name="T43" fmla="*/ 98 h 98"/>
                <a:gd name="T44" fmla="*/ 23 w 70"/>
                <a:gd name="T45" fmla="*/ 98 h 98"/>
                <a:gd name="T46" fmla="*/ 27 w 70"/>
                <a:gd name="T47" fmla="*/ 95 h 98"/>
                <a:gd name="T48" fmla="*/ 27 w 70"/>
                <a:gd name="T49" fmla="*/ 95 h 98"/>
                <a:gd name="T50" fmla="*/ 30 w 70"/>
                <a:gd name="T51" fmla="*/ 93 h 98"/>
                <a:gd name="T52" fmla="*/ 32 w 70"/>
                <a:gd name="T53" fmla="*/ 90 h 98"/>
                <a:gd name="T54" fmla="*/ 33 w 70"/>
                <a:gd name="T55" fmla="*/ 88 h 98"/>
                <a:gd name="T56" fmla="*/ 37 w 70"/>
                <a:gd name="T57" fmla="*/ 85 h 98"/>
                <a:gd name="T58" fmla="*/ 37 w 70"/>
                <a:gd name="T59" fmla="*/ 85 h 98"/>
                <a:gd name="T60" fmla="*/ 42 w 70"/>
                <a:gd name="T61" fmla="*/ 84 h 98"/>
                <a:gd name="T62" fmla="*/ 44 w 70"/>
                <a:gd name="T63" fmla="*/ 83 h 98"/>
                <a:gd name="T64" fmla="*/ 47 w 70"/>
                <a:gd name="T65" fmla="*/ 81 h 98"/>
                <a:gd name="T66" fmla="*/ 47 w 70"/>
                <a:gd name="T67" fmla="*/ 81 h 98"/>
                <a:gd name="T68" fmla="*/ 52 w 70"/>
                <a:gd name="T69" fmla="*/ 78 h 98"/>
                <a:gd name="T70" fmla="*/ 54 w 70"/>
                <a:gd name="T71" fmla="*/ 75 h 98"/>
                <a:gd name="T72" fmla="*/ 54 w 70"/>
                <a:gd name="T73" fmla="*/ 73 h 98"/>
                <a:gd name="T74" fmla="*/ 54 w 70"/>
                <a:gd name="T75" fmla="*/ 73 h 98"/>
                <a:gd name="T76" fmla="*/ 56 w 70"/>
                <a:gd name="T77" fmla="*/ 68 h 98"/>
                <a:gd name="T78" fmla="*/ 57 w 70"/>
                <a:gd name="T79" fmla="*/ 63 h 98"/>
                <a:gd name="T80" fmla="*/ 57 w 70"/>
                <a:gd name="T81" fmla="*/ 63 h 98"/>
                <a:gd name="T82" fmla="*/ 56 w 70"/>
                <a:gd name="T83" fmla="*/ 60 h 98"/>
                <a:gd name="T84" fmla="*/ 54 w 70"/>
                <a:gd name="T85" fmla="*/ 59 h 98"/>
                <a:gd name="T86" fmla="*/ 49 w 70"/>
                <a:gd name="T87" fmla="*/ 56 h 98"/>
                <a:gd name="T88" fmla="*/ 44 w 70"/>
                <a:gd name="T89" fmla="*/ 52 h 98"/>
                <a:gd name="T90" fmla="*/ 43 w 70"/>
                <a:gd name="T91" fmla="*/ 51 h 98"/>
                <a:gd name="T92" fmla="*/ 43 w 70"/>
                <a:gd name="T93" fmla="*/ 48 h 98"/>
                <a:gd name="T94" fmla="*/ 43 w 70"/>
                <a:gd name="T95" fmla="*/ 48 h 98"/>
                <a:gd name="T96" fmla="*/ 43 w 70"/>
                <a:gd name="T97" fmla="*/ 42 h 98"/>
                <a:gd name="T98" fmla="*/ 44 w 70"/>
                <a:gd name="T99" fmla="*/ 37 h 98"/>
                <a:gd name="T100" fmla="*/ 44 w 70"/>
                <a:gd name="T101" fmla="*/ 37 h 98"/>
                <a:gd name="T102" fmla="*/ 46 w 70"/>
                <a:gd name="T103" fmla="*/ 31 h 98"/>
                <a:gd name="T104" fmla="*/ 46 w 70"/>
                <a:gd name="T105" fmla="*/ 31 h 98"/>
                <a:gd name="T106" fmla="*/ 53 w 70"/>
                <a:gd name="T107" fmla="*/ 30 h 98"/>
                <a:gd name="T108" fmla="*/ 53 w 70"/>
                <a:gd name="T109" fmla="*/ 30 h 98"/>
                <a:gd name="T110" fmla="*/ 57 w 70"/>
                <a:gd name="T111" fmla="*/ 31 h 98"/>
                <a:gd name="T112" fmla="*/ 58 w 70"/>
                <a:gd name="T113" fmla="*/ 33 h 98"/>
                <a:gd name="T114" fmla="*/ 60 w 70"/>
                <a:gd name="T115" fmla="*/ 39 h 98"/>
                <a:gd name="T116" fmla="*/ 60 w 70"/>
                <a:gd name="T117" fmla="*/ 39 h 98"/>
                <a:gd name="T118" fmla="*/ 64 w 70"/>
                <a:gd name="T119" fmla="*/ 33 h 98"/>
                <a:gd name="T120" fmla="*/ 68 w 70"/>
                <a:gd name="T121" fmla="*/ 31 h 98"/>
                <a:gd name="T122" fmla="*/ 70 w 70"/>
                <a:gd name="T123" fmla="*/ 30 h 98"/>
                <a:gd name="T124" fmla="*/ 70 w 70"/>
                <a:gd name="T125" fmla="*/ 3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 h="98">
                  <a:moveTo>
                    <a:pt x="70" y="30"/>
                  </a:moveTo>
                  <a:lnTo>
                    <a:pt x="70" y="30"/>
                  </a:lnTo>
                  <a:lnTo>
                    <a:pt x="68" y="28"/>
                  </a:lnTo>
                  <a:lnTo>
                    <a:pt x="68" y="28"/>
                  </a:lnTo>
                  <a:lnTo>
                    <a:pt x="68" y="28"/>
                  </a:lnTo>
                  <a:lnTo>
                    <a:pt x="68" y="28"/>
                  </a:lnTo>
                  <a:lnTo>
                    <a:pt x="64" y="26"/>
                  </a:lnTo>
                  <a:lnTo>
                    <a:pt x="60" y="25"/>
                  </a:lnTo>
                  <a:lnTo>
                    <a:pt x="58" y="23"/>
                  </a:lnTo>
                  <a:lnTo>
                    <a:pt x="57" y="22"/>
                  </a:lnTo>
                  <a:lnTo>
                    <a:pt x="57" y="20"/>
                  </a:lnTo>
                  <a:lnTo>
                    <a:pt x="57" y="20"/>
                  </a:lnTo>
                  <a:lnTo>
                    <a:pt x="58" y="15"/>
                  </a:lnTo>
                  <a:lnTo>
                    <a:pt x="60" y="10"/>
                  </a:lnTo>
                  <a:lnTo>
                    <a:pt x="60" y="10"/>
                  </a:lnTo>
                  <a:lnTo>
                    <a:pt x="54" y="7"/>
                  </a:lnTo>
                  <a:lnTo>
                    <a:pt x="51" y="5"/>
                  </a:lnTo>
                  <a:lnTo>
                    <a:pt x="46" y="1"/>
                  </a:lnTo>
                  <a:lnTo>
                    <a:pt x="39" y="0"/>
                  </a:lnTo>
                  <a:lnTo>
                    <a:pt x="0" y="11"/>
                  </a:lnTo>
                  <a:lnTo>
                    <a:pt x="0" y="11"/>
                  </a:lnTo>
                  <a:lnTo>
                    <a:pt x="23" y="98"/>
                  </a:lnTo>
                  <a:lnTo>
                    <a:pt x="23" y="98"/>
                  </a:lnTo>
                  <a:lnTo>
                    <a:pt x="27" y="95"/>
                  </a:lnTo>
                  <a:lnTo>
                    <a:pt x="27" y="95"/>
                  </a:lnTo>
                  <a:lnTo>
                    <a:pt x="30" y="93"/>
                  </a:lnTo>
                  <a:lnTo>
                    <a:pt x="32" y="90"/>
                  </a:lnTo>
                  <a:lnTo>
                    <a:pt x="33" y="88"/>
                  </a:lnTo>
                  <a:lnTo>
                    <a:pt x="37" y="85"/>
                  </a:lnTo>
                  <a:lnTo>
                    <a:pt x="37" y="85"/>
                  </a:lnTo>
                  <a:lnTo>
                    <a:pt x="42" y="84"/>
                  </a:lnTo>
                  <a:lnTo>
                    <a:pt x="44" y="83"/>
                  </a:lnTo>
                  <a:lnTo>
                    <a:pt x="47" y="81"/>
                  </a:lnTo>
                  <a:lnTo>
                    <a:pt x="47" y="81"/>
                  </a:lnTo>
                  <a:lnTo>
                    <a:pt x="52" y="78"/>
                  </a:lnTo>
                  <a:lnTo>
                    <a:pt x="54" y="75"/>
                  </a:lnTo>
                  <a:lnTo>
                    <a:pt x="54" y="73"/>
                  </a:lnTo>
                  <a:lnTo>
                    <a:pt x="54" y="73"/>
                  </a:lnTo>
                  <a:lnTo>
                    <a:pt x="56" y="68"/>
                  </a:lnTo>
                  <a:lnTo>
                    <a:pt x="57" y="63"/>
                  </a:lnTo>
                  <a:lnTo>
                    <a:pt x="57" y="63"/>
                  </a:lnTo>
                  <a:lnTo>
                    <a:pt x="56" y="60"/>
                  </a:lnTo>
                  <a:lnTo>
                    <a:pt x="54" y="59"/>
                  </a:lnTo>
                  <a:lnTo>
                    <a:pt x="49" y="56"/>
                  </a:lnTo>
                  <a:lnTo>
                    <a:pt x="44" y="52"/>
                  </a:lnTo>
                  <a:lnTo>
                    <a:pt x="43" y="51"/>
                  </a:lnTo>
                  <a:lnTo>
                    <a:pt x="43" y="48"/>
                  </a:lnTo>
                  <a:lnTo>
                    <a:pt x="43" y="48"/>
                  </a:lnTo>
                  <a:lnTo>
                    <a:pt x="43" y="42"/>
                  </a:lnTo>
                  <a:lnTo>
                    <a:pt x="44" y="37"/>
                  </a:lnTo>
                  <a:lnTo>
                    <a:pt x="44" y="37"/>
                  </a:lnTo>
                  <a:lnTo>
                    <a:pt x="46" y="31"/>
                  </a:lnTo>
                  <a:lnTo>
                    <a:pt x="46" y="31"/>
                  </a:lnTo>
                  <a:lnTo>
                    <a:pt x="53" y="30"/>
                  </a:lnTo>
                  <a:lnTo>
                    <a:pt x="53" y="30"/>
                  </a:lnTo>
                  <a:lnTo>
                    <a:pt x="57" y="31"/>
                  </a:lnTo>
                  <a:lnTo>
                    <a:pt x="58" y="33"/>
                  </a:lnTo>
                  <a:lnTo>
                    <a:pt x="60" y="39"/>
                  </a:lnTo>
                  <a:lnTo>
                    <a:pt x="60" y="39"/>
                  </a:lnTo>
                  <a:lnTo>
                    <a:pt x="64" y="33"/>
                  </a:lnTo>
                  <a:lnTo>
                    <a:pt x="68" y="31"/>
                  </a:lnTo>
                  <a:lnTo>
                    <a:pt x="70" y="30"/>
                  </a:lnTo>
                  <a:lnTo>
                    <a:pt x="70" y="3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13" name="Freeform 108"/>
            <p:cNvSpPr>
              <a:spLocks/>
            </p:cNvSpPr>
            <p:nvPr/>
          </p:nvSpPr>
          <p:spPr bwMode="auto">
            <a:xfrm>
              <a:off x="7275513" y="2363788"/>
              <a:ext cx="222250" cy="438150"/>
            </a:xfrm>
            <a:custGeom>
              <a:avLst/>
              <a:gdLst>
                <a:gd name="T0" fmla="*/ 156 w 167"/>
                <a:gd name="T1" fmla="*/ 0 h 336"/>
                <a:gd name="T2" fmla="*/ 157 w 167"/>
                <a:gd name="T3" fmla="*/ 8 h 336"/>
                <a:gd name="T4" fmla="*/ 157 w 167"/>
                <a:gd name="T5" fmla="*/ 18 h 336"/>
                <a:gd name="T6" fmla="*/ 153 w 167"/>
                <a:gd name="T7" fmla="*/ 31 h 336"/>
                <a:gd name="T8" fmla="*/ 157 w 167"/>
                <a:gd name="T9" fmla="*/ 42 h 336"/>
                <a:gd name="T10" fmla="*/ 167 w 167"/>
                <a:gd name="T11" fmla="*/ 49 h 336"/>
                <a:gd name="T12" fmla="*/ 162 w 167"/>
                <a:gd name="T13" fmla="*/ 58 h 336"/>
                <a:gd name="T14" fmla="*/ 164 w 167"/>
                <a:gd name="T15" fmla="*/ 61 h 336"/>
                <a:gd name="T16" fmla="*/ 167 w 167"/>
                <a:gd name="T17" fmla="*/ 65 h 336"/>
                <a:gd name="T18" fmla="*/ 161 w 167"/>
                <a:gd name="T19" fmla="*/ 76 h 336"/>
                <a:gd name="T20" fmla="*/ 152 w 167"/>
                <a:gd name="T21" fmla="*/ 84 h 336"/>
                <a:gd name="T22" fmla="*/ 141 w 167"/>
                <a:gd name="T23" fmla="*/ 98 h 336"/>
                <a:gd name="T24" fmla="*/ 135 w 167"/>
                <a:gd name="T25" fmla="*/ 105 h 336"/>
                <a:gd name="T26" fmla="*/ 136 w 167"/>
                <a:gd name="T27" fmla="*/ 111 h 336"/>
                <a:gd name="T28" fmla="*/ 141 w 167"/>
                <a:gd name="T29" fmla="*/ 118 h 336"/>
                <a:gd name="T30" fmla="*/ 142 w 167"/>
                <a:gd name="T31" fmla="*/ 137 h 336"/>
                <a:gd name="T32" fmla="*/ 141 w 167"/>
                <a:gd name="T33" fmla="*/ 152 h 336"/>
                <a:gd name="T34" fmla="*/ 141 w 167"/>
                <a:gd name="T35" fmla="*/ 166 h 336"/>
                <a:gd name="T36" fmla="*/ 137 w 167"/>
                <a:gd name="T37" fmla="*/ 174 h 336"/>
                <a:gd name="T38" fmla="*/ 136 w 167"/>
                <a:gd name="T39" fmla="*/ 176 h 336"/>
                <a:gd name="T40" fmla="*/ 140 w 167"/>
                <a:gd name="T41" fmla="*/ 184 h 336"/>
                <a:gd name="T42" fmla="*/ 142 w 167"/>
                <a:gd name="T43" fmla="*/ 201 h 336"/>
                <a:gd name="T44" fmla="*/ 144 w 167"/>
                <a:gd name="T45" fmla="*/ 247 h 336"/>
                <a:gd name="T46" fmla="*/ 143 w 167"/>
                <a:gd name="T47" fmla="*/ 254 h 336"/>
                <a:gd name="T48" fmla="*/ 144 w 167"/>
                <a:gd name="T49" fmla="*/ 259 h 336"/>
                <a:gd name="T50" fmla="*/ 152 w 167"/>
                <a:gd name="T51" fmla="*/ 269 h 336"/>
                <a:gd name="T52" fmla="*/ 152 w 167"/>
                <a:gd name="T53" fmla="*/ 275 h 336"/>
                <a:gd name="T54" fmla="*/ 147 w 167"/>
                <a:gd name="T55" fmla="*/ 283 h 336"/>
                <a:gd name="T56" fmla="*/ 147 w 167"/>
                <a:gd name="T57" fmla="*/ 290 h 336"/>
                <a:gd name="T58" fmla="*/ 143 w 167"/>
                <a:gd name="T59" fmla="*/ 295 h 336"/>
                <a:gd name="T60" fmla="*/ 143 w 167"/>
                <a:gd name="T61" fmla="*/ 300 h 336"/>
                <a:gd name="T62" fmla="*/ 153 w 167"/>
                <a:gd name="T63" fmla="*/ 310 h 336"/>
                <a:gd name="T64" fmla="*/ 78 w 167"/>
                <a:gd name="T65" fmla="*/ 336 h 336"/>
                <a:gd name="T66" fmla="*/ 65 w 167"/>
                <a:gd name="T67" fmla="*/ 275 h 336"/>
                <a:gd name="T68" fmla="*/ 63 w 167"/>
                <a:gd name="T69" fmla="*/ 262 h 336"/>
                <a:gd name="T70" fmla="*/ 58 w 167"/>
                <a:gd name="T71" fmla="*/ 238 h 336"/>
                <a:gd name="T72" fmla="*/ 49 w 167"/>
                <a:gd name="T73" fmla="*/ 218 h 336"/>
                <a:gd name="T74" fmla="*/ 41 w 167"/>
                <a:gd name="T75" fmla="*/ 215 h 336"/>
                <a:gd name="T76" fmla="*/ 41 w 167"/>
                <a:gd name="T77" fmla="*/ 195 h 336"/>
                <a:gd name="T78" fmla="*/ 36 w 167"/>
                <a:gd name="T79" fmla="*/ 187 h 336"/>
                <a:gd name="T80" fmla="*/ 28 w 167"/>
                <a:gd name="T81" fmla="*/ 182 h 336"/>
                <a:gd name="T82" fmla="*/ 23 w 167"/>
                <a:gd name="T83" fmla="*/ 170 h 336"/>
                <a:gd name="T84" fmla="*/ 23 w 167"/>
                <a:gd name="T85" fmla="*/ 143 h 336"/>
                <a:gd name="T86" fmla="*/ 22 w 167"/>
                <a:gd name="T87" fmla="*/ 123 h 336"/>
                <a:gd name="T88" fmla="*/ 17 w 167"/>
                <a:gd name="T89" fmla="*/ 103 h 336"/>
                <a:gd name="T90" fmla="*/ 7 w 167"/>
                <a:gd name="T91" fmla="*/ 86 h 336"/>
                <a:gd name="T92" fmla="*/ 0 w 167"/>
                <a:gd name="T93" fmla="*/ 69 h 336"/>
                <a:gd name="T94" fmla="*/ 2 w 167"/>
                <a:gd name="T95" fmla="*/ 4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336">
                  <a:moveTo>
                    <a:pt x="1" y="40"/>
                  </a:moveTo>
                  <a:lnTo>
                    <a:pt x="1" y="40"/>
                  </a:lnTo>
                  <a:lnTo>
                    <a:pt x="156" y="0"/>
                  </a:lnTo>
                  <a:lnTo>
                    <a:pt x="156" y="5"/>
                  </a:lnTo>
                  <a:lnTo>
                    <a:pt x="156" y="5"/>
                  </a:lnTo>
                  <a:lnTo>
                    <a:pt x="157" y="8"/>
                  </a:lnTo>
                  <a:lnTo>
                    <a:pt x="158" y="13"/>
                  </a:lnTo>
                  <a:lnTo>
                    <a:pt x="158" y="13"/>
                  </a:lnTo>
                  <a:lnTo>
                    <a:pt x="157" y="18"/>
                  </a:lnTo>
                  <a:lnTo>
                    <a:pt x="156" y="22"/>
                  </a:lnTo>
                  <a:lnTo>
                    <a:pt x="154" y="27"/>
                  </a:lnTo>
                  <a:lnTo>
                    <a:pt x="153" y="31"/>
                  </a:lnTo>
                  <a:lnTo>
                    <a:pt x="153" y="31"/>
                  </a:lnTo>
                  <a:lnTo>
                    <a:pt x="154" y="37"/>
                  </a:lnTo>
                  <a:lnTo>
                    <a:pt x="157" y="42"/>
                  </a:lnTo>
                  <a:lnTo>
                    <a:pt x="161" y="45"/>
                  </a:lnTo>
                  <a:lnTo>
                    <a:pt x="167" y="49"/>
                  </a:lnTo>
                  <a:lnTo>
                    <a:pt x="167" y="49"/>
                  </a:lnTo>
                  <a:lnTo>
                    <a:pt x="163" y="54"/>
                  </a:lnTo>
                  <a:lnTo>
                    <a:pt x="162" y="55"/>
                  </a:lnTo>
                  <a:lnTo>
                    <a:pt x="162" y="58"/>
                  </a:lnTo>
                  <a:lnTo>
                    <a:pt x="162" y="58"/>
                  </a:lnTo>
                  <a:lnTo>
                    <a:pt x="162" y="60"/>
                  </a:lnTo>
                  <a:lnTo>
                    <a:pt x="164" y="61"/>
                  </a:lnTo>
                  <a:lnTo>
                    <a:pt x="165" y="64"/>
                  </a:lnTo>
                  <a:lnTo>
                    <a:pt x="167" y="65"/>
                  </a:lnTo>
                  <a:lnTo>
                    <a:pt x="167" y="65"/>
                  </a:lnTo>
                  <a:lnTo>
                    <a:pt x="165" y="69"/>
                  </a:lnTo>
                  <a:lnTo>
                    <a:pt x="164" y="71"/>
                  </a:lnTo>
                  <a:lnTo>
                    <a:pt x="161" y="76"/>
                  </a:lnTo>
                  <a:lnTo>
                    <a:pt x="157" y="80"/>
                  </a:lnTo>
                  <a:lnTo>
                    <a:pt x="152" y="84"/>
                  </a:lnTo>
                  <a:lnTo>
                    <a:pt x="152" y="84"/>
                  </a:lnTo>
                  <a:lnTo>
                    <a:pt x="147" y="94"/>
                  </a:lnTo>
                  <a:lnTo>
                    <a:pt x="144" y="96"/>
                  </a:lnTo>
                  <a:lnTo>
                    <a:pt x="141" y="98"/>
                  </a:lnTo>
                  <a:lnTo>
                    <a:pt x="141" y="98"/>
                  </a:lnTo>
                  <a:lnTo>
                    <a:pt x="136" y="102"/>
                  </a:lnTo>
                  <a:lnTo>
                    <a:pt x="135" y="105"/>
                  </a:lnTo>
                  <a:lnTo>
                    <a:pt x="135" y="107"/>
                  </a:lnTo>
                  <a:lnTo>
                    <a:pt x="135" y="107"/>
                  </a:lnTo>
                  <a:lnTo>
                    <a:pt x="136" y="111"/>
                  </a:lnTo>
                  <a:lnTo>
                    <a:pt x="137" y="113"/>
                  </a:lnTo>
                  <a:lnTo>
                    <a:pt x="138" y="116"/>
                  </a:lnTo>
                  <a:lnTo>
                    <a:pt x="141" y="118"/>
                  </a:lnTo>
                  <a:lnTo>
                    <a:pt x="141" y="118"/>
                  </a:lnTo>
                  <a:lnTo>
                    <a:pt x="142" y="128"/>
                  </a:lnTo>
                  <a:lnTo>
                    <a:pt x="142" y="137"/>
                  </a:lnTo>
                  <a:lnTo>
                    <a:pt x="142" y="137"/>
                  </a:lnTo>
                  <a:lnTo>
                    <a:pt x="141" y="144"/>
                  </a:lnTo>
                  <a:lnTo>
                    <a:pt x="141" y="152"/>
                  </a:lnTo>
                  <a:lnTo>
                    <a:pt x="141" y="152"/>
                  </a:lnTo>
                  <a:lnTo>
                    <a:pt x="141" y="161"/>
                  </a:lnTo>
                  <a:lnTo>
                    <a:pt x="141" y="166"/>
                  </a:lnTo>
                  <a:lnTo>
                    <a:pt x="140" y="170"/>
                  </a:lnTo>
                  <a:lnTo>
                    <a:pt x="140" y="170"/>
                  </a:lnTo>
                  <a:lnTo>
                    <a:pt x="137" y="174"/>
                  </a:lnTo>
                  <a:lnTo>
                    <a:pt x="136" y="175"/>
                  </a:lnTo>
                  <a:lnTo>
                    <a:pt x="136" y="176"/>
                  </a:lnTo>
                  <a:lnTo>
                    <a:pt x="136" y="176"/>
                  </a:lnTo>
                  <a:lnTo>
                    <a:pt x="136" y="180"/>
                  </a:lnTo>
                  <a:lnTo>
                    <a:pt x="138" y="182"/>
                  </a:lnTo>
                  <a:lnTo>
                    <a:pt x="140" y="184"/>
                  </a:lnTo>
                  <a:lnTo>
                    <a:pt x="141" y="186"/>
                  </a:lnTo>
                  <a:lnTo>
                    <a:pt x="141" y="186"/>
                  </a:lnTo>
                  <a:lnTo>
                    <a:pt x="142" y="201"/>
                  </a:lnTo>
                  <a:lnTo>
                    <a:pt x="143" y="216"/>
                  </a:lnTo>
                  <a:lnTo>
                    <a:pt x="143" y="241"/>
                  </a:lnTo>
                  <a:lnTo>
                    <a:pt x="144" y="247"/>
                  </a:lnTo>
                  <a:lnTo>
                    <a:pt x="144" y="247"/>
                  </a:lnTo>
                  <a:lnTo>
                    <a:pt x="143" y="250"/>
                  </a:lnTo>
                  <a:lnTo>
                    <a:pt x="143" y="254"/>
                  </a:lnTo>
                  <a:lnTo>
                    <a:pt x="143" y="254"/>
                  </a:lnTo>
                  <a:lnTo>
                    <a:pt x="143" y="258"/>
                  </a:lnTo>
                  <a:lnTo>
                    <a:pt x="144" y="259"/>
                  </a:lnTo>
                  <a:lnTo>
                    <a:pt x="148" y="263"/>
                  </a:lnTo>
                  <a:lnTo>
                    <a:pt x="151" y="268"/>
                  </a:lnTo>
                  <a:lnTo>
                    <a:pt x="152" y="269"/>
                  </a:lnTo>
                  <a:lnTo>
                    <a:pt x="153" y="271"/>
                  </a:lnTo>
                  <a:lnTo>
                    <a:pt x="153" y="271"/>
                  </a:lnTo>
                  <a:lnTo>
                    <a:pt x="152" y="275"/>
                  </a:lnTo>
                  <a:lnTo>
                    <a:pt x="151" y="278"/>
                  </a:lnTo>
                  <a:lnTo>
                    <a:pt x="148" y="280"/>
                  </a:lnTo>
                  <a:lnTo>
                    <a:pt x="147" y="283"/>
                  </a:lnTo>
                  <a:lnTo>
                    <a:pt x="147" y="283"/>
                  </a:lnTo>
                  <a:lnTo>
                    <a:pt x="147" y="286"/>
                  </a:lnTo>
                  <a:lnTo>
                    <a:pt x="147" y="290"/>
                  </a:lnTo>
                  <a:lnTo>
                    <a:pt x="147" y="290"/>
                  </a:lnTo>
                  <a:lnTo>
                    <a:pt x="144" y="294"/>
                  </a:lnTo>
                  <a:lnTo>
                    <a:pt x="143" y="295"/>
                  </a:lnTo>
                  <a:lnTo>
                    <a:pt x="143" y="296"/>
                  </a:lnTo>
                  <a:lnTo>
                    <a:pt x="143" y="296"/>
                  </a:lnTo>
                  <a:lnTo>
                    <a:pt x="143" y="300"/>
                  </a:lnTo>
                  <a:lnTo>
                    <a:pt x="144" y="302"/>
                  </a:lnTo>
                  <a:lnTo>
                    <a:pt x="148" y="306"/>
                  </a:lnTo>
                  <a:lnTo>
                    <a:pt x="153" y="310"/>
                  </a:lnTo>
                  <a:lnTo>
                    <a:pt x="158" y="313"/>
                  </a:lnTo>
                  <a:lnTo>
                    <a:pt x="78" y="336"/>
                  </a:lnTo>
                  <a:lnTo>
                    <a:pt x="78" y="336"/>
                  </a:lnTo>
                  <a:lnTo>
                    <a:pt x="74" y="307"/>
                  </a:lnTo>
                  <a:lnTo>
                    <a:pt x="70" y="291"/>
                  </a:lnTo>
                  <a:lnTo>
                    <a:pt x="65" y="275"/>
                  </a:lnTo>
                  <a:lnTo>
                    <a:pt x="65" y="275"/>
                  </a:lnTo>
                  <a:lnTo>
                    <a:pt x="65" y="268"/>
                  </a:lnTo>
                  <a:lnTo>
                    <a:pt x="63" y="262"/>
                  </a:lnTo>
                  <a:lnTo>
                    <a:pt x="60" y="249"/>
                  </a:lnTo>
                  <a:lnTo>
                    <a:pt x="60" y="249"/>
                  </a:lnTo>
                  <a:lnTo>
                    <a:pt x="58" y="238"/>
                  </a:lnTo>
                  <a:lnTo>
                    <a:pt x="55" y="227"/>
                  </a:lnTo>
                  <a:lnTo>
                    <a:pt x="53" y="222"/>
                  </a:lnTo>
                  <a:lnTo>
                    <a:pt x="49" y="218"/>
                  </a:lnTo>
                  <a:lnTo>
                    <a:pt x="46" y="216"/>
                  </a:lnTo>
                  <a:lnTo>
                    <a:pt x="41" y="215"/>
                  </a:lnTo>
                  <a:lnTo>
                    <a:pt x="41" y="215"/>
                  </a:lnTo>
                  <a:lnTo>
                    <a:pt x="41" y="205"/>
                  </a:lnTo>
                  <a:lnTo>
                    <a:pt x="41" y="195"/>
                  </a:lnTo>
                  <a:lnTo>
                    <a:pt x="41" y="195"/>
                  </a:lnTo>
                  <a:lnTo>
                    <a:pt x="41" y="192"/>
                  </a:lnTo>
                  <a:lnTo>
                    <a:pt x="39" y="191"/>
                  </a:lnTo>
                  <a:lnTo>
                    <a:pt x="36" y="187"/>
                  </a:lnTo>
                  <a:lnTo>
                    <a:pt x="32" y="185"/>
                  </a:lnTo>
                  <a:lnTo>
                    <a:pt x="28" y="182"/>
                  </a:lnTo>
                  <a:lnTo>
                    <a:pt x="28" y="182"/>
                  </a:lnTo>
                  <a:lnTo>
                    <a:pt x="26" y="179"/>
                  </a:lnTo>
                  <a:lnTo>
                    <a:pt x="23" y="175"/>
                  </a:lnTo>
                  <a:lnTo>
                    <a:pt x="23" y="170"/>
                  </a:lnTo>
                  <a:lnTo>
                    <a:pt x="23" y="165"/>
                  </a:lnTo>
                  <a:lnTo>
                    <a:pt x="23" y="165"/>
                  </a:lnTo>
                  <a:lnTo>
                    <a:pt x="23" y="143"/>
                  </a:lnTo>
                  <a:lnTo>
                    <a:pt x="23" y="143"/>
                  </a:lnTo>
                  <a:lnTo>
                    <a:pt x="23" y="132"/>
                  </a:lnTo>
                  <a:lnTo>
                    <a:pt x="22" y="123"/>
                  </a:lnTo>
                  <a:lnTo>
                    <a:pt x="20" y="113"/>
                  </a:lnTo>
                  <a:lnTo>
                    <a:pt x="17" y="103"/>
                  </a:lnTo>
                  <a:lnTo>
                    <a:pt x="17" y="103"/>
                  </a:lnTo>
                  <a:lnTo>
                    <a:pt x="15" y="98"/>
                  </a:lnTo>
                  <a:lnTo>
                    <a:pt x="12" y="95"/>
                  </a:lnTo>
                  <a:lnTo>
                    <a:pt x="7" y="86"/>
                  </a:lnTo>
                  <a:lnTo>
                    <a:pt x="2" y="79"/>
                  </a:lnTo>
                  <a:lnTo>
                    <a:pt x="1" y="74"/>
                  </a:lnTo>
                  <a:lnTo>
                    <a:pt x="0" y="69"/>
                  </a:lnTo>
                  <a:lnTo>
                    <a:pt x="0" y="69"/>
                  </a:lnTo>
                  <a:lnTo>
                    <a:pt x="1" y="54"/>
                  </a:lnTo>
                  <a:lnTo>
                    <a:pt x="2" y="48"/>
                  </a:lnTo>
                  <a:lnTo>
                    <a:pt x="1" y="40"/>
                  </a:lnTo>
                  <a:lnTo>
                    <a:pt x="1" y="4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14" name="Freeform 109"/>
            <p:cNvSpPr>
              <a:spLocks/>
            </p:cNvSpPr>
            <p:nvPr/>
          </p:nvSpPr>
          <p:spPr bwMode="auto">
            <a:xfrm>
              <a:off x="7454900" y="2290763"/>
              <a:ext cx="222250" cy="479425"/>
            </a:xfrm>
            <a:custGeom>
              <a:avLst/>
              <a:gdLst>
                <a:gd name="T0" fmla="*/ 165 w 168"/>
                <a:gd name="T1" fmla="*/ 281 h 368"/>
                <a:gd name="T2" fmla="*/ 168 w 168"/>
                <a:gd name="T3" fmla="*/ 287 h 368"/>
                <a:gd name="T4" fmla="*/ 164 w 168"/>
                <a:gd name="T5" fmla="*/ 298 h 368"/>
                <a:gd name="T6" fmla="*/ 157 w 168"/>
                <a:gd name="T7" fmla="*/ 313 h 368"/>
                <a:gd name="T8" fmla="*/ 154 w 168"/>
                <a:gd name="T9" fmla="*/ 313 h 368"/>
                <a:gd name="T10" fmla="*/ 144 w 168"/>
                <a:gd name="T11" fmla="*/ 319 h 368"/>
                <a:gd name="T12" fmla="*/ 136 w 168"/>
                <a:gd name="T13" fmla="*/ 324 h 368"/>
                <a:gd name="T14" fmla="*/ 132 w 168"/>
                <a:gd name="T15" fmla="*/ 328 h 368"/>
                <a:gd name="T16" fmla="*/ 132 w 168"/>
                <a:gd name="T17" fmla="*/ 333 h 368"/>
                <a:gd name="T18" fmla="*/ 128 w 168"/>
                <a:gd name="T19" fmla="*/ 338 h 368"/>
                <a:gd name="T20" fmla="*/ 23 w 168"/>
                <a:gd name="T21" fmla="*/ 368 h 368"/>
                <a:gd name="T22" fmla="*/ 9 w 168"/>
                <a:gd name="T23" fmla="*/ 357 h 368"/>
                <a:gd name="T24" fmla="*/ 8 w 168"/>
                <a:gd name="T25" fmla="*/ 351 h 368"/>
                <a:gd name="T26" fmla="*/ 12 w 168"/>
                <a:gd name="T27" fmla="*/ 345 h 368"/>
                <a:gd name="T28" fmla="*/ 12 w 168"/>
                <a:gd name="T29" fmla="*/ 338 h 368"/>
                <a:gd name="T30" fmla="*/ 16 w 168"/>
                <a:gd name="T31" fmla="*/ 333 h 368"/>
                <a:gd name="T32" fmla="*/ 18 w 168"/>
                <a:gd name="T33" fmla="*/ 326 h 368"/>
                <a:gd name="T34" fmla="*/ 13 w 168"/>
                <a:gd name="T35" fmla="*/ 318 h 368"/>
                <a:gd name="T36" fmla="*/ 8 w 168"/>
                <a:gd name="T37" fmla="*/ 309 h 368"/>
                <a:gd name="T38" fmla="*/ 9 w 168"/>
                <a:gd name="T39" fmla="*/ 302 h 368"/>
                <a:gd name="T40" fmla="*/ 8 w 168"/>
                <a:gd name="T41" fmla="*/ 271 h 368"/>
                <a:gd name="T42" fmla="*/ 6 w 168"/>
                <a:gd name="T43" fmla="*/ 241 h 368"/>
                <a:gd name="T44" fmla="*/ 1 w 168"/>
                <a:gd name="T45" fmla="*/ 235 h 368"/>
                <a:gd name="T46" fmla="*/ 1 w 168"/>
                <a:gd name="T47" fmla="*/ 230 h 368"/>
                <a:gd name="T48" fmla="*/ 5 w 168"/>
                <a:gd name="T49" fmla="*/ 225 h 368"/>
                <a:gd name="T50" fmla="*/ 6 w 168"/>
                <a:gd name="T51" fmla="*/ 207 h 368"/>
                <a:gd name="T52" fmla="*/ 7 w 168"/>
                <a:gd name="T53" fmla="*/ 192 h 368"/>
                <a:gd name="T54" fmla="*/ 6 w 168"/>
                <a:gd name="T55" fmla="*/ 173 h 368"/>
                <a:gd name="T56" fmla="*/ 2 w 168"/>
                <a:gd name="T57" fmla="*/ 168 h 368"/>
                <a:gd name="T58" fmla="*/ 0 w 168"/>
                <a:gd name="T59" fmla="*/ 162 h 368"/>
                <a:gd name="T60" fmla="*/ 6 w 168"/>
                <a:gd name="T61" fmla="*/ 153 h 368"/>
                <a:gd name="T62" fmla="*/ 12 w 168"/>
                <a:gd name="T63" fmla="*/ 149 h 368"/>
                <a:gd name="T64" fmla="*/ 22 w 168"/>
                <a:gd name="T65" fmla="*/ 135 h 368"/>
                <a:gd name="T66" fmla="*/ 30 w 168"/>
                <a:gd name="T67" fmla="*/ 124 h 368"/>
                <a:gd name="T68" fmla="*/ 30 w 168"/>
                <a:gd name="T69" fmla="*/ 119 h 368"/>
                <a:gd name="T70" fmla="*/ 27 w 168"/>
                <a:gd name="T71" fmla="*/ 113 h 368"/>
                <a:gd name="T72" fmla="*/ 28 w 168"/>
                <a:gd name="T73" fmla="*/ 109 h 368"/>
                <a:gd name="T74" fmla="*/ 26 w 168"/>
                <a:gd name="T75" fmla="*/ 100 h 368"/>
                <a:gd name="T76" fmla="*/ 18 w 168"/>
                <a:gd name="T77" fmla="*/ 86 h 368"/>
                <a:gd name="T78" fmla="*/ 21 w 168"/>
                <a:gd name="T79" fmla="*/ 77 h 368"/>
                <a:gd name="T80" fmla="*/ 23 w 168"/>
                <a:gd name="T81" fmla="*/ 68 h 368"/>
                <a:gd name="T82" fmla="*/ 21 w 168"/>
                <a:gd name="T83" fmla="*/ 55 h 368"/>
                <a:gd name="T84" fmla="*/ 19 w 168"/>
                <a:gd name="T85" fmla="*/ 47 h 368"/>
                <a:gd name="T86" fmla="*/ 12 w 168"/>
                <a:gd name="T87" fmla="*/ 31 h 368"/>
                <a:gd name="T88" fmla="*/ 14 w 168"/>
                <a:gd name="T89" fmla="*/ 19 h 368"/>
                <a:gd name="T90" fmla="*/ 24 w 168"/>
                <a:gd name="T91" fmla="*/ 13 h 368"/>
                <a:gd name="T92" fmla="*/ 33 w 168"/>
                <a:gd name="T93" fmla="*/ 13 h 368"/>
                <a:gd name="T94" fmla="*/ 40 w 168"/>
                <a:gd name="T95" fmla="*/ 5 h 368"/>
                <a:gd name="T96" fmla="*/ 59 w 168"/>
                <a:gd name="T97" fmla="*/ 32 h 368"/>
                <a:gd name="T98" fmla="*/ 132 w 168"/>
                <a:gd name="T99" fmla="*/ 250 h 368"/>
                <a:gd name="T100" fmla="*/ 137 w 168"/>
                <a:gd name="T101" fmla="*/ 250 h 368"/>
                <a:gd name="T102" fmla="*/ 148 w 168"/>
                <a:gd name="T103" fmla="*/ 258 h 368"/>
                <a:gd name="T104" fmla="*/ 155 w 168"/>
                <a:gd name="T105" fmla="*/ 273 h 368"/>
                <a:gd name="T106" fmla="*/ 164 w 168"/>
                <a:gd name="T107" fmla="*/ 27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8" h="368">
                  <a:moveTo>
                    <a:pt x="164" y="279"/>
                  </a:moveTo>
                  <a:lnTo>
                    <a:pt x="164" y="279"/>
                  </a:lnTo>
                  <a:lnTo>
                    <a:pt x="165" y="281"/>
                  </a:lnTo>
                  <a:lnTo>
                    <a:pt x="166" y="283"/>
                  </a:lnTo>
                  <a:lnTo>
                    <a:pt x="168" y="284"/>
                  </a:lnTo>
                  <a:lnTo>
                    <a:pt x="168" y="287"/>
                  </a:lnTo>
                  <a:lnTo>
                    <a:pt x="168" y="287"/>
                  </a:lnTo>
                  <a:lnTo>
                    <a:pt x="166" y="293"/>
                  </a:lnTo>
                  <a:lnTo>
                    <a:pt x="164" y="298"/>
                  </a:lnTo>
                  <a:lnTo>
                    <a:pt x="161" y="303"/>
                  </a:lnTo>
                  <a:lnTo>
                    <a:pt x="160" y="309"/>
                  </a:lnTo>
                  <a:lnTo>
                    <a:pt x="157" y="313"/>
                  </a:lnTo>
                  <a:lnTo>
                    <a:pt x="157" y="313"/>
                  </a:lnTo>
                  <a:lnTo>
                    <a:pt x="154" y="313"/>
                  </a:lnTo>
                  <a:lnTo>
                    <a:pt x="154" y="313"/>
                  </a:lnTo>
                  <a:lnTo>
                    <a:pt x="150" y="313"/>
                  </a:lnTo>
                  <a:lnTo>
                    <a:pt x="147" y="315"/>
                  </a:lnTo>
                  <a:lnTo>
                    <a:pt x="144" y="319"/>
                  </a:lnTo>
                  <a:lnTo>
                    <a:pt x="140" y="322"/>
                  </a:lnTo>
                  <a:lnTo>
                    <a:pt x="140" y="322"/>
                  </a:lnTo>
                  <a:lnTo>
                    <a:pt x="136" y="324"/>
                  </a:lnTo>
                  <a:lnTo>
                    <a:pt x="133" y="325"/>
                  </a:lnTo>
                  <a:lnTo>
                    <a:pt x="132" y="328"/>
                  </a:lnTo>
                  <a:lnTo>
                    <a:pt x="132" y="328"/>
                  </a:lnTo>
                  <a:lnTo>
                    <a:pt x="132" y="329"/>
                  </a:lnTo>
                  <a:lnTo>
                    <a:pt x="132" y="330"/>
                  </a:lnTo>
                  <a:lnTo>
                    <a:pt x="132" y="333"/>
                  </a:lnTo>
                  <a:lnTo>
                    <a:pt x="132" y="333"/>
                  </a:lnTo>
                  <a:lnTo>
                    <a:pt x="131" y="335"/>
                  </a:lnTo>
                  <a:lnTo>
                    <a:pt x="128" y="338"/>
                  </a:lnTo>
                  <a:lnTo>
                    <a:pt x="124" y="340"/>
                  </a:lnTo>
                  <a:lnTo>
                    <a:pt x="23" y="368"/>
                  </a:lnTo>
                  <a:lnTo>
                    <a:pt x="23" y="368"/>
                  </a:lnTo>
                  <a:lnTo>
                    <a:pt x="18" y="365"/>
                  </a:lnTo>
                  <a:lnTo>
                    <a:pt x="13" y="361"/>
                  </a:lnTo>
                  <a:lnTo>
                    <a:pt x="9" y="357"/>
                  </a:lnTo>
                  <a:lnTo>
                    <a:pt x="8" y="355"/>
                  </a:lnTo>
                  <a:lnTo>
                    <a:pt x="8" y="351"/>
                  </a:lnTo>
                  <a:lnTo>
                    <a:pt x="8" y="351"/>
                  </a:lnTo>
                  <a:lnTo>
                    <a:pt x="8" y="350"/>
                  </a:lnTo>
                  <a:lnTo>
                    <a:pt x="9" y="349"/>
                  </a:lnTo>
                  <a:lnTo>
                    <a:pt x="12" y="345"/>
                  </a:lnTo>
                  <a:lnTo>
                    <a:pt x="12" y="345"/>
                  </a:lnTo>
                  <a:lnTo>
                    <a:pt x="12" y="341"/>
                  </a:lnTo>
                  <a:lnTo>
                    <a:pt x="12" y="338"/>
                  </a:lnTo>
                  <a:lnTo>
                    <a:pt x="12" y="338"/>
                  </a:lnTo>
                  <a:lnTo>
                    <a:pt x="13" y="335"/>
                  </a:lnTo>
                  <a:lnTo>
                    <a:pt x="16" y="333"/>
                  </a:lnTo>
                  <a:lnTo>
                    <a:pt x="17" y="330"/>
                  </a:lnTo>
                  <a:lnTo>
                    <a:pt x="18" y="326"/>
                  </a:lnTo>
                  <a:lnTo>
                    <a:pt x="18" y="326"/>
                  </a:lnTo>
                  <a:lnTo>
                    <a:pt x="17" y="324"/>
                  </a:lnTo>
                  <a:lnTo>
                    <a:pt x="16" y="323"/>
                  </a:lnTo>
                  <a:lnTo>
                    <a:pt x="13" y="318"/>
                  </a:lnTo>
                  <a:lnTo>
                    <a:pt x="9" y="314"/>
                  </a:lnTo>
                  <a:lnTo>
                    <a:pt x="8" y="313"/>
                  </a:lnTo>
                  <a:lnTo>
                    <a:pt x="8" y="309"/>
                  </a:lnTo>
                  <a:lnTo>
                    <a:pt x="8" y="309"/>
                  </a:lnTo>
                  <a:lnTo>
                    <a:pt x="8" y="305"/>
                  </a:lnTo>
                  <a:lnTo>
                    <a:pt x="9" y="302"/>
                  </a:lnTo>
                  <a:lnTo>
                    <a:pt x="8" y="296"/>
                  </a:lnTo>
                  <a:lnTo>
                    <a:pt x="8" y="271"/>
                  </a:lnTo>
                  <a:lnTo>
                    <a:pt x="8" y="271"/>
                  </a:lnTo>
                  <a:lnTo>
                    <a:pt x="7" y="256"/>
                  </a:lnTo>
                  <a:lnTo>
                    <a:pt x="6" y="241"/>
                  </a:lnTo>
                  <a:lnTo>
                    <a:pt x="6" y="241"/>
                  </a:lnTo>
                  <a:lnTo>
                    <a:pt x="5" y="239"/>
                  </a:lnTo>
                  <a:lnTo>
                    <a:pt x="3" y="237"/>
                  </a:lnTo>
                  <a:lnTo>
                    <a:pt x="1" y="235"/>
                  </a:lnTo>
                  <a:lnTo>
                    <a:pt x="1" y="231"/>
                  </a:lnTo>
                  <a:lnTo>
                    <a:pt x="1" y="231"/>
                  </a:lnTo>
                  <a:lnTo>
                    <a:pt x="1" y="230"/>
                  </a:lnTo>
                  <a:lnTo>
                    <a:pt x="2" y="229"/>
                  </a:lnTo>
                  <a:lnTo>
                    <a:pt x="5" y="225"/>
                  </a:lnTo>
                  <a:lnTo>
                    <a:pt x="5" y="225"/>
                  </a:lnTo>
                  <a:lnTo>
                    <a:pt x="6" y="221"/>
                  </a:lnTo>
                  <a:lnTo>
                    <a:pt x="6" y="216"/>
                  </a:lnTo>
                  <a:lnTo>
                    <a:pt x="6" y="207"/>
                  </a:lnTo>
                  <a:lnTo>
                    <a:pt x="6" y="207"/>
                  </a:lnTo>
                  <a:lnTo>
                    <a:pt x="6" y="199"/>
                  </a:lnTo>
                  <a:lnTo>
                    <a:pt x="7" y="192"/>
                  </a:lnTo>
                  <a:lnTo>
                    <a:pt x="7" y="192"/>
                  </a:lnTo>
                  <a:lnTo>
                    <a:pt x="7" y="183"/>
                  </a:lnTo>
                  <a:lnTo>
                    <a:pt x="6" y="173"/>
                  </a:lnTo>
                  <a:lnTo>
                    <a:pt x="6" y="173"/>
                  </a:lnTo>
                  <a:lnTo>
                    <a:pt x="3" y="171"/>
                  </a:lnTo>
                  <a:lnTo>
                    <a:pt x="2" y="168"/>
                  </a:lnTo>
                  <a:lnTo>
                    <a:pt x="1" y="166"/>
                  </a:lnTo>
                  <a:lnTo>
                    <a:pt x="0" y="162"/>
                  </a:lnTo>
                  <a:lnTo>
                    <a:pt x="0" y="162"/>
                  </a:lnTo>
                  <a:lnTo>
                    <a:pt x="0" y="160"/>
                  </a:lnTo>
                  <a:lnTo>
                    <a:pt x="1" y="157"/>
                  </a:lnTo>
                  <a:lnTo>
                    <a:pt x="6" y="153"/>
                  </a:lnTo>
                  <a:lnTo>
                    <a:pt x="6" y="153"/>
                  </a:lnTo>
                  <a:lnTo>
                    <a:pt x="9" y="151"/>
                  </a:lnTo>
                  <a:lnTo>
                    <a:pt x="12" y="149"/>
                  </a:lnTo>
                  <a:lnTo>
                    <a:pt x="17" y="139"/>
                  </a:lnTo>
                  <a:lnTo>
                    <a:pt x="17" y="139"/>
                  </a:lnTo>
                  <a:lnTo>
                    <a:pt x="22" y="135"/>
                  </a:lnTo>
                  <a:lnTo>
                    <a:pt x="26" y="131"/>
                  </a:lnTo>
                  <a:lnTo>
                    <a:pt x="29" y="126"/>
                  </a:lnTo>
                  <a:lnTo>
                    <a:pt x="30" y="124"/>
                  </a:lnTo>
                  <a:lnTo>
                    <a:pt x="32" y="120"/>
                  </a:lnTo>
                  <a:lnTo>
                    <a:pt x="32" y="120"/>
                  </a:lnTo>
                  <a:lnTo>
                    <a:pt x="30" y="119"/>
                  </a:lnTo>
                  <a:lnTo>
                    <a:pt x="29" y="116"/>
                  </a:lnTo>
                  <a:lnTo>
                    <a:pt x="27" y="115"/>
                  </a:lnTo>
                  <a:lnTo>
                    <a:pt x="27" y="113"/>
                  </a:lnTo>
                  <a:lnTo>
                    <a:pt x="27" y="113"/>
                  </a:lnTo>
                  <a:lnTo>
                    <a:pt x="27" y="110"/>
                  </a:lnTo>
                  <a:lnTo>
                    <a:pt x="28" y="109"/>
                  </a:lnTo>
                  <a:lnTo>
                    <a:pt x="32" y="104"/>
                  </a:lnTo>
                  <a:lnTo>
                    <a:pt x="32" y="104"/>
                  </a:lnTo>
                  <a:lnTo>
                    <a:pt x="26" y="100"/>
                  </a:lnTo>
                  <a:lnTo>
                    <a:pt x="22" y="97"/>
                  </a:lnTo>
                  <a:lnTo>
                    <a:pt x="19" y="92"/>
                  </a:lnTo>
                  <a:lnTo>
                    <a:pt x="18" y="86"/>
                  </a:lnTo>
                  <a:lnTo>
                    <a:pt x="18" y="86"/>
                  </a:lnTo>
                  <a:lnTo>
                    <a:pt x="19" y="82"/>
                  </a:lnTo>
                  <a:lnTo>
                    <a:pt x="21" y="77"/>
                  </a:lnTo>
                  <a:lnTo>
                    <a:pt x="22" y="73"/>
                  </a:lnTo>
                  <a:lnTo>
                    <a:pt x="23" y="68"/>
                  </a:lnTo>
                  <a:lnTo>
                    <a:pt x="23" y="68"/>
                  </a:lnTo>
                  <a:lnTo>
                    <a:pt x="22" y="63"/>
                  </a:lnTo>
                  <a:lnTo>
                    <a:pt x="21" y="60"/>
                  </a:lnTo>
                  <a:lnTo>
                    <a:pt x="21" y="55"/>
                  </a:lnTo>
                  <a:lnTo>
                    <a:pt x="21" y="53"/>
                  </a:lnTo>
                  <a:lnTo>
                    <a:pt x="21" y="53"/>
                  </a:lnTo>
                  <a:lnTo>
                    <a:pt x="19" y="47"/>
                  </a:lnTo>
                  <a:lnTo>
                    <a:pt x="16" y="42"/>
                  </a:lnTo>
                  <a:lnTo>
                    <a:pt x="13" y="37"/>
                  </a:lnTo>
                  <a:lnTo>
                    <a:pt x="12" y="31"/>
                  </a:lnTo>
                  <a:lnTo>
                    <a:pt x="12" y="31"/>
                  </a:lnTo>
                  <a:lnTo>
                    <a:pt x="13" y="25"/>
                  </a:lnTo>
                  <a:lnTo>
                    <a:pt x="14" y="19"/>
                  </a:lnTo>
                  <a:lnTo>
                    <a:pt x="18" y="15"/>
                  </a:lnTo>
                  <a:lnTo>
                    <a:pt x="24" y="13"/>
                  </a:lnTo>
                  <a:lnTo>
                    <a:pt x="24" y="13"/>
                  </a:lnTo>
                  <a:lnTo>
                    <a:pt x="27" y="11"/>
                  </a:lnTo>
                  <a:lnTo>
                    <a:pt x="30" y="13"/>
                  </a:lnTo>
                  <a:lnTo>
                    <a:pt x="33" y="13"/>
                  </a:lnTo>
                  <a:lnTo>
                    <a:pt x="35" y="11"/>
                  </a:lnTo>
                  <a:lnTo>
                    <a:pt x="35" y="11"/>
                  </a:lnTo>
                  <a:lnTo>
                    <a:pt x="40" y="5"/>
                  </a:lnTo>
                  <a:lnTo>
                    <a:pt x="45" y="0"/>
                  </a:lnTo>
                  <a:lnTo>
                    <a:pt x="45" y="0"/>
                  </a:lnTo>
                  <a:lnTo>
                    <a:pt x="59" y="32"/>
                  </a:lnTo>
                  <a:lnTo>
                    <a:pt x="86" y="105"/>
                  </a:lnTo>
                  <a:lnTo>
                    <a:pt x="126" y="212"/>
                  </a:lnTo>
                  <a:lnTo>
                    <a:pt x="132" y="250"/>
                  </a:lnTo>
                  <a:lnTo>
                    <a:pt x="132" y="250"/>
                  </a:lnTo>
                  <a:lnTo>
                    <a:pt x="137" y="250"/>
                  </a:lnTo>
                  <a:lnTo>
                    <a:pt x="137" y="250"/>
                  </a:lnTo>
                  <a:lnTo>
                    <a:pt x="142" y="251"/>
                  </a:lnTo>
                  <a:lnTo>
                    <a:pt x="145" y="254"/>
                  </a:lnTo>
                  <a:lnTo>
                    <a:pt x="148" y="258"/>
                  </a:lnTo>
                  <a:lnTo>
                    <a:pt x="150" y="263"/>
                  </a:lnTo>
                  <a:lnTo>
                    <a:pt x="153" y="270"/>
                  </a:lnTo>
                  <a:lnTo>
                    <a:pt x="155" y="273"/>
                  </a:lnTo>
                  <a:lnTo>
                    <a:pt x="159" y="277"/>
                  </a:lnTo>
                  <a:lnTo>
                    <a:pt x="164" y="279"/>
                  </a:lnTo>
                  <a:lnTo>
                    <a:pt x="164" y="279"/>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15" name="Freeform 110"/>
            <p:cNvSpPr>
              <a:spLocks/>
            </p:cNvSpPr>
            <p:nvPr/>
          </p:nvSpPr>
          <p:spPr bwMode="auto">
            <a:xfrm>
              <a:off x="7513638" y="1858963"/>
              <a:ext cx="487362" cy="798512"/>
            </a:xfrm>
            <a:custGeom>
              <a:avLst/>
              <a:gdLst>
                <a:gd name="T0" fmla="*/ 108 w 366"/>
                <a:gd name="T1" fmla="*/ 602 h 613"/>
                <a:gd name="T2" fmla="*/ 81 w 366"/>
                <a:gd name="T3" fmla="*/ 544 h 613"/>
                <a:gd name="T4" fmla="*/ 15 w 366"/>
                <a:gd name="T5" fmla="*/ 331 h 613"/>
                <a:gd name="T6" fmla="*/ 27 w 366"/>
                <a:gd name="T7" fmla="*/ 336 h 613"/>
                <a:gd name="T8" fmla="*/ 24 w 366"/>
                <a:gd name="T9" fmla="*/ 316 h 613"/>
                <a:gd name="T10" fmla="*/ 26 w 366"/>
                <a:gd name="T11" fmla="*/ 296 h 613"/>
                <a:gd name="T12" fmla="*/ 34 w 366"/>
                <a:gd name="T13" fmla="*/ 267 h 613"/>
                <a:gd name="T14" fmla="*/ 40 w 366"/>
                <a:gd name="T15" fmla="*/ 237 h 613"/>
                <a:gd name="T16" fmla="*/ 32 w 366"/>
                <a:gd name="T17" fmla="*/ 199 h 613"/>
                <a:gd name="T18" fmla="*/ 31 w 366"/>
                <a:gd name="T19" fmla="*/ 142 h 613"/>
                <a:gd name="T20" fmla="*/ 39 w 366"/>
                <a:gd name="T21" fmla="*/ 125 h 613"/>
                <a:gd name="T22" fmla="*/ 45 w 366"/>
                <a:gd name="T23" fmla="*/ 80 h 613"/>
                <a:gd name="T24" fmla="*/ 60 w 366"/>
                <a:gd name="T25" fmla="*/ 18 h 613"/>
                <a:gd name="T26" fmla="*/ 74 w 366"/>
                <a:gd name="T27" fmla="*/ 18 h 613"/>
                <a:gd name="T28" fmla="*/ 89 w 366"/>
                <a:gd name="T29" fmla="*/ 38 h 613"/>
                <a:gd name="T30" fmla="*/ 104 w 366"/>
                <a:gd name="T31" fmla="*/ 38 h 613"/>
                <a:gd name="T32" fmla="*/ 126 w 366"/>
                <a:gd name="T33" fmla="*/ 12 h 613"/>
                <a:gd name="T34" fmla="*/ 163 w 366"/>
                <a:gd name="T35" fmla="*/ 5 h 613"/>
                <a:gd name="T36" fmla="*/ 196 w 366"/>
                <a:gd name="T37" fmla="*/ 22 h 613"/>
                <a:gd name="T38" fmla="*/ 204 w 366"/>
                <a:gd name="T39" fmla="*/ 51 h 613"/>
                <a:gd name="T40" fmla="*/ 210 w 366"/>
                <a:gd name="T41" fmla="*/ 70 h 613"/>
                <a:gd name="T42" fmla="*/ 220 w 366"/>
                <a:gd name="T43" fmla="*/ 84 h 613"/>
                <a:gd name="T44" fmla="*/ 230 w 366"/>
                <a:gd name="T45" fmla="*/ 115 h 613"/>
                <a:gd name="T46" fmla="*/ 252 w 366"/>
                <a:gd name="T47" fmla="*/ 172 h 613"/>
                <a:gd name="T48" fmla="*/ 252 w 366"/>
                <a:gd name="T49" fmla="*/ 193 h 613"/>
                <a:gd name="T50" fmla="*/ 265 w 366"/>
                <a:gd name="T51" fmla="*/ 196 h 613"/>
                <a:gd name="T52" fmla="*/ 283 w 366"/>
                <a:gd name="T53" fmla="*/ 198 h 613"/>
                <a:gd name="T54" fmla="*/ 286 w 366"/>
                <a:gd name="T55" fmla="*/ 215 h 613"/>
                <a:gd name="T56" fmla="*/ 301 w 366"/>
                <a:gd name="T57" fmla="*/ 236 h 613"/>
                <a:gd name="T58" fmla="*/ 315 w 366"/>
                <a:gd name="T59" fmla="*/ 248 h 613"/>
                <a:gd name="T60" fmla="*/ 327 w 366"/>
                <a:gd name="T61" fmla="*/ 246 h 613"/>
                <a:gd name="T62" fmla="*/ 339 w 366"/>
                <a:gd name="T63" fmla="*/ 257 h 613"/>
                <a:gd name="T64" fmla="*/ 349 w 366"/>
                <a:gd name="T65" fmla="*/ 274 h 613"/>
                <a:gd name="T66" fmla="*/ 354 w 366"/>
                <a:gd name="T67" fmla="*/ 291 h 613"/>
                <a:gd name="T68" fmla="*/ 366 w 366"/>
                <a:gd name="T69" fmla="*/ 288 h 613"/>
                <a:gd name="T70" fmla="*/ 351 w 366"/>
                <a:gd name="T71" fmla="*/ 314 h 613"/>
                <a:gd name="T72" fmla="*/ 336 w 366"/>
                <a:gd name="T73" fmla="*/ 320 h 613"/>
                <a:gd name="T74" fmla="*/ 331 w 366"/>
                <a:gd name="T75" fmla="*/ 335 h 613"/>
                <a:gd name="T76" fmla="*/ 309 w 366"/>
                <a:gd name="T77" fmla="*/ 340 h 613"/>
                <a:gd name="T78" fmla="*/ 297 w 366"/>
                <a:gd name="T79" fmla="*/ 354 h 613"/>
                <a:gd name="T80" fmla="*/ 288 w 366"/>
                <a:gd name="T81" fmla="*/ 368 h 613"/>
                <a:gd name="T82" fmla="*/ 272 w 366"/>
                <a:gd name="T83" fmla="*/ 363 h 613"/>
                <a:gd name="T84" fmla="*/ 257 w 366"/>
                <a:gd name="T85" fmla="*/ 372 h 613"/>
                <a:gd name="T86" fmla="*/ 249 w 366"/>
                <a:gd name="T87" fmla="*/ 385 h 613"/>
                <a:gd name="T88" fmla="*/ 256 w 366"/>
                <a:gd name="T89" fmla="*/ 399 h 613"/>
                <a:gd name="T90" fmla="*/ 239 w 366"/>
                <a:gd name="T91" fmla="*/ 397 h 613"/>
                <a:gd name="T92" fmla="*/ 230 w 366"/>
                <a:gd name="T93" fmla="*/ 388 h 613"/>
                <a:gd name="T94" fmla="*/ 215 w 366"/>
                <a:gd name="T95" fmla="*/ 361 h 613"/>
                <a:gd name="T96" fmla="*/ 220 w 366"/>
                <a:gd name="T97" fmla="*/ 374 h 613"/>
                <a:gd name="T98" fmla="*/ 215 w 366"/>
                <a:gd name="T99" fmla="*/ 394 h 613"/>
                <a:gd name="T100" fmla="*/ 218 w 366"/>
                <a:gd name="T101" fmla="*/ 418 h 613"/>
                <a:gd name="T102" fmla="*/ 217 w 366"/>
                <a:gd name="T103" fmla="*/ 447 h 613"/>
                <a:gd name="T104" fmla="*/ 199 w 366"/>
                <a:gd name="T105" fmla="*/ 456 h 613"/>
                <a:gd name="T106" fmla="*/ 188 w 366"/>
                <a:gd name="T107" fmla="*/ 472 h 613"/>
                <a:gd name="T108" fmla="*/ 171 w 366"/>
                <a:gd name="T109" fmla="*/ 497 h 613"/>
                <a:gd name="T110" fmla="*/ 158 w 366"/>
                <a:gd name="T111" fmla="*/ 497 h 613"/>
                <a:gd name="T112" fmla="*/ 149 w 366"/>
                <a:gd name="T113" fmla="*/ 498 h 613"/>
                <a:gd name="T114" fmla="*/ 131 w 366"/>
                <a:gd name="T115" fmla="*/ 536 h 613"/>
                <a:gd name="T116" fmla="*/ 137 w 366"/>
                <a:gd name="T117" fmla="*/ 556 h 613"/>
                <a:gd name="T118" fmla="*/ 124 w 366"/>
                <a:gd name="T119" fmla="*/ 587 h 613"/>
                <a:gd name="T120" fmla="*/ 119 w 366"/>
                <a:gd name="T121" fmla="*/ 61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6" h="613">
                  <a:moveTo>
                    <a:pt x="119" y="613"/>
                  </a:moveTo>
                  <a:lnTo>
                    <a:pt x="119" y="613"/>
                  </a:lnTo>
                  <a:lnTo>
                    <a:pt x="119" y="611"/>
                  </a:lnTo>
                  <a:lnTo>
                    <a:pt x="119" y="611"/>
                  </a:lnTo>
                  <a:lnTo>
                    <a:pt x="114" y="609"/>
                  </a:lnTo>
                  <a:lnTo>
                    <a:pt x="110" y="605"/>
                  </a:lnTo>
                  <a:lnTo>
                    <a:pt x="108" y="602"/>
                  </a:lnTo>
                  <a:lnTo>
                    <a:pt x="105" y="595"/>
                  </a:lnTo>
                  <a:lnTo>
                    <a:pt x="103" y="590"/>
                  </a:lnTo>
                  <a:lnTo>
                    <a:pt x="100" y="586"/>
                  </a:lnTo>
                  <a:lnTo>
                    <a:pt x="97" y="583"/>
                  </a:lnTo>
                  <a:lnTo>
                    <a:pt x="92" y="582"/>
                  </a:lnTo>
                  <a:lnTo>
                    <a:pt x="87" y="582"/>
                  </a:lnTo>
                  <a:lnTo>
                    <a:pt x="81" y="544"/>
                  </a:lnTo>
                  <a:lnTo>
                    <a:pt x="81" y="544"/>
                  </a:lnTo>
                  <a:lnTo>
                    <a:pt x="44" y="445"/>
                  </a:lnTo>
                  <a:lnTo>
                    <a:pt x="16" y="372"/>
                  </a:lnTo>
                  <a:lnTo>
                    <a:pt x="0" y="332"/>
                  </a:lnTo>
                  <a:lnTo>
                    <a:pt x="0" y="332"/>
                  </a:lnTo>
                  <a:lnTo>
                    <a:pt x="6" y="331"/>
                  </a:lnTo>
                  <a:lnTo>
                    <a:pt x="15" y="331"/>
                  </a:lnTo>
                  <a:lnTo>
                    <a:pt x="15" y="331"/>
                  </a:lnTo>
                  <a:lnTo>
                    <a:pt x="18" y="332"/>
                  </a:lnTo>
                  <a:lnTo>
                    <a:pt x="19" y="335"/>
                  </a:lnTo>
                  <a:lnTo>
                    <a:pt x="20" y="336"/>
                  </a:lnTo>
                  <a:lnTo>
                    <a:pt x="23" y="337"/>
                  </a:lnTo>
                  <a:lnTo>
                    <a:pt x="23" y="337"/>
                  </a:lnTo>
                  <a:lnTo>
                    <a:pt x="27" y="336"/>
                  </a:lnTo>
                  <a:lnTo>
                    <a:pt x="27" y="327"/>
                  </a:lnTo>
                  <a:lnTo>
                    <a:pt x="27" y="327"/>
                  </a:lnTo>
                  <a:lnTo>
                    <a:pt x="24" y="325"/>
                  </a:lnTo>
                  <a:lnTo>
                    <a:pt x="23" y="322"/>
                  </a:lnTo>
                  <a:lnTo>
                    <a:pt x="23" y="321"/>
                  </a:lnTo>
                  <a:lnTo>
                    <a:pt x="23" y="321"/>
                  </a:lnTo>
                  <a:lnTo>
                    <a:pt x="24" y="316"/>
                  </a:lnTo>
                  <a:lnTo>
                    <a:pt x="25" y="312"/>
                  </a:lnTo>
                  <a:lnTo>
                    <a:pt x="27" y="309"/>
                  </a:lnTo>
                  <a:lnTo>
                    <a:pt x="29" y="305"/>
                  </a:lnTo>
                  <a:lnTo>
                    <a:pt x="29" y="305"/>
                  </a:lnTo>
                  <a:lnTo>
                    <a:pt x="27" y="300"/>
                  </a:lnTo>
                  <a:lnTo>
                    <a:pt x="26" y="296"/>
                  </a:lnTo>
                  <a:lnTo>
                    <a:pt x="26" y="296"/>
                  </a:lnTo>
                  <a:lnTo>
                    <a:pt x="24" y="290"/>
                  </a:lnTo>
                  <a:lnTo>
                    <a:pt x="23" y="284"/>
                  </a:lnTo>
                  <a:lnTo>
                    <a:pt x="23" y="284"/>
                  </a:lnTo>
                  <a:lnTo>
                    <a:pt x="24" y="279"/>
                  </a:lnTo>
                  <a:lnTo>
                    <a:pt x="27" y="275"/>
                  </a:lnTo>
                  <a:lnTo>
                    <a:pt x="31" y="272"/>
                  </a:lnTo>
                  <a:lnTo>
                    <a:pt x="34" y="267"/>
                  </a:lnTo>
                  <a:lnTo>
                    <a:pt x="34" y="267"/>
                  </a:lnTo>
                  <a:lnTo>
                    <a:pt x="37" y="261"/>
                  </a:lnTo>
                  <a:lnTo>
                    <a:pt x="39" y="256"/>
                  </a:lnTo>
                  <a:lnTo>
                    <a:pt x="40" y="249"/>
                  </a:lnTo>
                  <a:lnTo>
                    <a:pt x="40" y="242"/>
                  </a:lnTo>
                  <a:lnTo>
                    <a:pt x="40" y="242"/>
                  </a:lnTo>
                  <a:lnTo>
                    <a:pt x="40" y="237"/>
                  </a:lnTo>
                  <a:lnTo>
                    <a:pt x="39" y="232"/>
                  </a:lnTo>
                  <a:lnTo>
                    <a:pt x="36" y="224"/>
                  </a:lnTo>
                  <a:lnTo>
                    <a:pt x="32" y="214"/>
                  </a:lnTo>
                  <a:lnTo>
                    <a:pt x="31" y="209"/>
                  </a:lnTo>
                  <a:lnTo>
                    <a:pt x="31" y="204"/>
                  </a:lnTo>
                  <a:lnTo>
                    <a:pt x="31" y="204"/>
                  </a:lnTo>
                  <a:lnTo>
                    <a:pt x="32" y="199"/>
                  </a:lnTo>
                  <a:lnTo>
                    <a:pt x="34" y="194"/>
                  </a:lnTo>
                  <a:lnTo>
                    <a:pt x="35" y="190"/>
                  </a:lnTo>
                  <a:lnTo>
                    <a:pt x="36" y="185"/>
                  </a:lnTo>
                  <a:lnTo>
                    <a:pt x="36" y="185"/>
                  </a:lnTo>
                  <a:lnTo>
                    <a:pt x="35" y="173"/>
                  </a:lnTo>
                  <a:lnTo>
                    <a:pt x="31" y="162"/>
                  </a:lnTo>
                  <a:lnTo>
                    <a:pt x="31" y="142"/>
                  </a:lnTo>
                  <a:lnTo>
                    <a:pt x="34" y="138"/>
                  </a:lnTo>
                  <a:lnTo>
                    <a:pt x="34" y="138"/>
                  </a:lnTo>
                  <a:lnTo>
                    <a:pt x="37" y="135"/>
                  </a:lnTo>
                  <a:lnTo>
                    <a:pt x="40" y="132"/>
                  </a:lnTo>
                  <a:lnTo>
                    <a:pt x="40" y="130"/>
                  </a:lnTo>
                  <a:lnTo>
                    <a:pt x="40" y="130"/>
                  </a:lnTo>
                  <a:lnTo>
                    <a:pt x="39" y="125"/>
                  </a:lnTo>
                  <a:lnTo>
                    <a:pt x="39" y="120"/>
                  </a:lnTo>
                  <a:lnTo>
                    <a:pt x="39" y="120"/>
                  </a:lnTo>
                  <a:lnTo>
                    <a:pt x="39" y="115"/>
                  </a:lnTo>
                  <a:lnTo>
                    <a:pt x="40" y="110"/>
                  </a:lnTo>
                  <a:lnTo>
                    <a:pt x="45" y="102"/>
                  </a:lnTo>
                  <a:lnTo>
                    <a:pt x="45" y="80"/>
                  </a:lnTo>
                  <a:lnTo>
                    <a:pt x="45" y="80"/>
                  </a:lnTo>
                  <a:lnTo>
                    <a:pt x="47" y="70"/>
                  </a:lnTo>
                  <a:lnTo>
                    <a:pt x="50" y="62"/>
                  </a:lnTo>
                  <a:lnTo>
                    <a:pt x="56" y="43"/>
                  </a:lnTo>
                  <a:lnTo>
                    <a:pt x="56" y="43"/>
                  </a:lnTo>
                  <a:lnTo>
                    <a:pt x="57" y="33"/>
                  </a:lnTo>
                  <a:lnTo>
                    <a:pt x="58" y="22"/>
                  </a:lnTo>
                  <a:lnTo>
                    <a:pt x="60" y="18"/>
                  </a:lnTo>
                  <a:lnTo>
                    <a:pt x="61" y="15"/>
                  </a:lnTo>
                  <a:lnTo>
                    <a:pt x="63" y="12"/>
                  </a:lnTo>
                  <a:lnTo>
                    <a:pt x="68" y="11"/>
                  </a:lnTo>
                  <a:lnTo>
                    <a:pt x="68" y="11"/>
                  </a:lnTo>
                  <a:lnTo>
                    <a:pt x="69" y="12"/>
                  </a:lnTo>
                  <a:lnTo>
                    <a:pt x="72" y="13"/>
                  </a:lnTo>
                  <a:lnTo>
                    <a:pt x="74" y="18"/>
                  </a:lnTo>
                  <a:lnTo>
                    <a:pt x="74" y="18"/>
                  </a:lnTo>
                  <a:lnTo>
                    <a:pt x="77" y="21"/>
                  </a:lnTo>
                  <a:lnTo>
                    <a:pt x="81" y="22"/>
                  </a:lnTo>
                  <a:lnTo>
                    <a:pt x="84" y="25"/>
                  </a:lnTo>
                  <a:lnTo>
                    <a:pt x="87" y="28"/>
                  </a:lnTo>
                  <a:lnTo>
                    <a:pt x="87" y="28"/>
                  </a:lnTo>
                  <a:lnTo>
                    <a:pt x="89" y="38"/>
                  </a:lnTo>
                  <a:lnTo>
                    <a:pt x="92" y="41"/>
                  </a:lnTo>
                  <a:lnTo>
                    <a:pt x="93" y="42"/>
                  </a:lnTo>
                  <a:lnTo>
                    <a:pt x="95" y="43"/>
                  </a:lnTo>
                  <a:lnTo>
                    <a:pt x="95" y="43"/>
                  </a:lnTo>
                  <a:lnTo>
                    <a:pt x="98" y="42"/>
                  </a:lnTo>
                  <a:lnTo>
                    <a:pt x="100" y="42"/>
                  </a:lnTo>
                  <a:lnTo>
                    <a:pt x="104" y="38"/>
                  </a:lnTo>
                  <a:lnTo>
                    <a:pt x="112" y="30"/>
                  </a:lnTo>
                  <a:lnTo>
                    <a:pt x="112" y="30"/>
                  </a:lnTo>
                  <a:lnTo>
                    <a:pt x="118" y="22"/>
                  </a:lnTo>
                  <a:lnTo>
                    <a:pt x="120" y="18"/>
                  </a:lnTo>
                  <a:lnTo>
                    <a:pt x="121" y="13"/>
                  </a:lnTo>
                  <a:lnTo>
                    <a:pt x="121" y="13"/>
                  </a:lnTo>
                  <a:lnTo>
                    <a:pt x="126" y="12"/>
                  </a:lnTo>
                  <a:lnTo>
                    <a:pt x="133" y="10"/>
                  </a:lnTo>
                  <a:lnTo>
                    <a:pt x="135" y="6"/>
                  </a:lnTo>
                  <a:lnTo>
                    <a:pt x="137" y="0"/>
                  </a:lnTo>
                  <a:lnTo>
                    <a:pt x="155" y="0"/>
                  </a:lnTo>
                  <a:lnTo>
                    <a:pt x="155" y="0"/>
                  </a:lnTo>
                  <a:lnTo>
                    <a:pt x="160" y="2"/>
                  </a:lnTo>
                  <a:lnTo>
                    <a:pt x="163" y="5"/>
                  </a:lnTo>
                  <a:lnTo>
                    <a:pt x="172" y="11"/>
                  </a:lnTo>
                  <a:lnTo>
                    <a:pt x="172" y="11"/>
                  </a:lnTo>
                  <a:lnTo>
                    <a:pt x="176" y="15"/>
                  </a:lnTo>
                  <a:lnTo>
                    <a:pt x="181" y="17"/>
                  </a:lnTo>
                  <a:lnTo>
                    <a:pt x="192" y="21"/>
                  </a:lnTo>
                  <a:lnTo>
                    <a:pt x="192" y="21"/>
                  </a:lnTo>
                  <a:lnTo>
                    <a:pt x="196" y="22"/>
                  </a:lnTo>
                  <a:lnTo>
                    <a:pt x="197" y="25"/>
                  </a:lnTo>
                  <a:lnTo>
                    <a:pt x="198" y="30"/>
                  </a:lnTo>
                  <a:lnTo>
                    <a:pt x="199" y="37"/>
                  </a:lnTo>
                  <a:lnTo>
                    <a:pt x="200" y="43"/>
                  </a:lnTo>
                  <a:lnTo>
                    <a:pt x="200" y="43"/>
                  </a:lnTo>
                  <a:lnTo>
                    <a:pt x="202" y="47"/>
                  </a:lnTo>
                  <a:lnTo>
                    <a:pt x="204" y="51"/>
                  </a:lnTo>
                  <a:lnTo>
                    <a:pt x="207" y="54"/>
                  </a:lnTo>
                  <a:lnTo>
                    <a:pt x="208" y="58"/>
                  </a:lnTo>
                  <a:lnTo>
                    <a:pt x="208" y="58"/>
                  </a:lnTo>
                  <a:lnTo>
                    <a:pt x="208" y="65"/>
                  </a:lnTo>
                  <a:lnTo>
                    <a:pt x="209" y="68"/>
                  </a:lnTo>
                  <a:lnTo>
                    <a:pt x="210" y="70"/>
                  </a:lnTo>
                  <a:lnTo>
                    <a:pt x="210" y="70"/>
                  </a:lnTo>
                  <a:lnTo>
                    <a:pt x="213" y="72"/>
                  </a:lnTo>
                  <a:lnTo>
                    <a:pt x="217" y="73"/>
                  </a:lnTo>
                  <a:lnTo>
                    <a:pt x="219" y="75"/>
                  </a:lnTo>
                  <a:lnTo>
                    <a:pt x="220" y="78"/>
                  </a:lnTo>
                  <a:lnTo>
                    <a:pt x="220" y="78"/>
                  </a:lnTo>
                  <a:lnTo>
                    <a:pt x="220" y="80"/>
                  </a:lnTo>
                  <a:lnTo>
                    <a:pt x="220" y="84"/>
                  </a:lnTo>
                  <a:lnTo>
                    <a:pt x="219" y="90"/>
                  </a:lnTo>
                  <a:lnTo>
                    <a:pt x="219" y="90"/>
                  </a:lnTo>
                  <a:lnTo>
                    <a:pt x="220" y="95"/>
                  </a:lnTo>
                  <a:lnTo>
                    <a:pt x="220" y="99"/>
                  </a:lnTo>
                  <a:lnTo>
                    <a:pt x="224" y="105"/>
                  </a:lnTo>
                  <a:lnTo>
                    <a:pt x="229" y="111"/>
                  </a:lnTo>
                  <a:lnTo>
                    <a:pt x="230" y="115"/>
                  </a:lnTo>
                  <a:lnTo>
                    <a:pt x="231" y="120"/>
                  </a:lnTo>
                  <a:lnTo>
                    <a:pt x="231" y="120"/>
                  </a:lnTo>
                  <a:lnTo>
                    <a:pt x="234" y="131"/>
                  </a:lnTo>
                  <a:lnTo>
                    <a:pt x="238" y="139"/>
                  </a:lnTo>
                  <a:lnTo>
                    <a:pt x="247" y="159"/>
                  </a:lnTo>
                  <a:lnTo>
                    <a:pt x="247" y="159"/>
                  </a:lnTo>
                  <a:lnTo>
                    <a:pt x="252" y="172"/>
                  </a:lnTo>
                  <a:lnTo>
                    <a:pt x="255" y="177"/>
                  </a:lnTo>
                  <a:lnTo>
                    <a:pt x="259" y="182"/>
                  </a:lnTo>
                  <a:lnTo>
                    <a:pt x="259" y="182"/>
                  </a:lnTo>
                  <a:lnTo>
                    <a:pt x="254" y="186"/>
                  </a:lnTo>
                  <a:lnTo>
                    <a:pt x="252" y="189"/>
                  </a:lnTo>
                  <a:lnTo>
                    <a:pt x="252" y="193"/>
                  </a:lnTo>
                  <a:lnTo>
                    <a:pt x="252" y="193"/>
                  </a:lnTo>
                  <a:lnTo>
                    <a:pt x="252" y="195"/>
                  </a:lnTo>
                  <a:lnTo>
                    <a:pt x="255" y="198"/>
                  </a:lnTo>
                  <a:lnTo>
                    <a:pt x="257" y="199"/>
                  </a:lnTo>
                  <a:lnTo>
                    <a:pt x="260" y="199"/>
                  </a:lnTo>
                  <a:lnTo>
                    <a:pt x="260" y="199"/>
                  </a:lnTo>
                  <a:lnTo>
                    <a:pt x="262" y="198"/>
                  </a:lnTo>
                  <a:lnTo>
                    <a:pt x="265" y="196"/>
                  </a:lnTo>
                  <a:lnTo>
                    <a:pt x="267" y="194"/>
                  </a:lnTo>
                  <a:lnTo>
                    <a:pt x="270" y="194"/>
                  </a:lnTo>
                  <a:lnTo>
                    <a:pt x="270" y="194"/>
                  </a:lnTo>
                  <a:lnTo>
                    <a:pt x="273" y="194"/>
                  </a:lnTo>
                  <a:lnTo>
                    <a:pt x="276" y="195"/>
                  </a:lnTo>
                  <a:lnTo>
                    <a:pt x="280" y="198"/>
                  </a:lnTo>
                  <a:lnTo>
                    <a:pt x="283" y="198"/>
                  </a:lnTo>
                  <a:lnTo>
                    <a:pt x="283" y="198"/>
                  </a:lnTo>
                  <a:lnTo>
                    <a:pt x="286" y="199"/>
                  </a:lnTo>
                  <a:lnTo>
                    <a:pt x="288" y="200"/>
                  </a:lnTo>
                  <a:lnTo>
                    <a:pt x="292" y="206"/>
                  </a:lnTo>
                  <a:lnTo>
                    <a:pt x="292" y="206"/>
                  </a:lnTo>
                  <a:lnTo>
                    <a:pt x="288" y="210"/>
                  </a:lnTo>
                  <a:lnTo>
                    <a:pt x="286" y="215"/>
                  </a:lnTo>
                  <a:lnTo>
                    <a:pt x="286" y="215"/>
                  </a:lnTo>
                  <a:lnTo>
                    <a:pt x="288" y="216"/>
                  </a:lnTo>
                  <a:lnTo>
                    <a:pt x="291" y="219"/>
                  </a:lnTo>
                  <a:lnTo>
                    <a:pt x="294" y="224"/>
                  </a:lnTo>
                  <a:lnTo>
                    <a:pt x="297" y="231"/>
                  </a:lnTo>
                  <a:lnTo>
                    <a:pt x="301" y="236"/>
                  </a:lnTo>
                  <a:lnTo>
                    <a:pt x="301" y="236"/>
                  </a:lnTo>
                  <a:lnTo>
                    <a:pt x="303" y="238"/>
                  </a:lnTo>
                  <a:lnTo>
                    <a:pt x="307" y="240"/>
                  </a:lnTo>
                  <a:lnTo>
                    <a:pt x="309" y="241"/>
                  </a:lnTo>
                  <a:lnTo>
                    <a:pt x="313" y="243"/>
                  </a:lnTo>
                  <a:lnTo>
                    <a:pt x="313" y="243"/>
                  </a:lnTo>
                  <a:lnTo>
                    <a:pt x="314" y="246"/>
                  </a:lnTo>
                  <a:lnTo>
                    <a:pt x="315" y="248"/>
                  </a:lnTo>
                  <a:lnTo>
                    <a:pt x="315" y="256"/>
                  </a:lnTo>
                  <a:lnTo>
                    <a:pt x="315" y="256"/>
                  </a:lnTo>
                  <a:lnTo>
                    <a:pt x="318" y="253"/>
                  </a:lnTo>
                  <a:lnTo>
                    <a:pt x="322" y="249"/>
                  </a:lnTo>
                  <a:lnTo>
                    <a:pt x="324" y="247"/>
                  </a:lnTo>
                  <a:lnTo>
                    <a:pt x="325" y="246"/>
                  </a:lnTo>
                  <a:lnTo>
                    <a:pt x="327" y="246"/>
                  </a:lnTo>
                  <a:lnTo>
                    <a:pt x="327" y="246"/>
                  </a:lnTo>
                  <a:lnTo>
                    <a:pt x="329" y="247"/>
                  </a:lnTo>
                  <a:lnTo>
                    <a:pt x="331" y="249"/>
                  </a:lnTo>
                  <a:lnTo>
                    <a:pt x="333" y="252"/>
                  </a:lnTo>
                  <a:lnTo>
                    <a:pt x="334" y="254"/>
                  </a:lnTo>
                  <a:lnTo>
                    <a:pt x="334" y="254"/>
                  </a:lnTo>
                  <a:lnTo>
                    <a:pt x="339" y="257"/>
                  </a:lnTo>
                  <a:lnTo>
                    <a:pt x="345" y="261"/>
                  </a:lnTo>
                  <a:lnTo>
                    <a:pt x="349" y="263"/>
                  </a:lnTo>
                  <a:lnTo>
                    <a:pt x="350" y="266"/>
                  </a:lnTo>
                  <a:lnTo>
                    <a:pt x="351" y="268"/>
                  </a:lnTo>
                  <a:lnTo>
                    <a:pt x="351" y="268"/>
                  </a:lnTo>
                  <a:lnTo>
                    <a:pt x="350" y="272"/>
                  </a:lnTo>
                  <a:lnTo>
                    <a:pt x="349" y="274"/>
                  </a:lnTo>
                  <a:lnTo>
                    <a:pt x="346" y="277"/>
                  </a:lnTo>
                  <a:lnTo>
                    <a:pt x="346" y="280"/>
                  </a:lnTo>
                  <a:lnTo>
                    <a:pt x="346" y="280"/>
                  </a:lnTo>
                  <a:lnTo>
                    <a:pt x="346" y="284"/>
                  </a:lnTo>
                  <a:lnTo>
                    <a:pt x="348" y="287"/>
                  </a:lnTo>
                  <a:lnTo>
                    <a:pt x="350" y="289"/>
                  </a:lnTo>
                  <a:lnTo>
                    <a:pt x="354" y="291"/>
                  </a:lnTo>
                  <a:lnTo>
                    <a:pt x="354" y="291"/>
                  </a:lnTo>
                  <a:lnTo>
                    <a:pt x="357" y="287"/>
                  </a:lnTo>
                  <a:lnTo>
                    <a:pt x="361" y="280"/>
                  </a:lnTo>
                  <a:lnTo>
                    <a:pt x="361" y="280"/>
                  </a:lnTo>
                  <a:lnTo>
                    <a:pt x="365" y="284"/>
                  </a:lnTo>
                  <a:lnTo>
                    <a:pt x="366" y="285"/>
                  </a:lnTo>
                  <a:lnTo>
                    <a:pt x="366" y="288"/>
                  </a:lnTo>
                  <a:lnTo>
                    <a:pt x="366" y="288"/>
                  </a:lnTo>
                  <a:lnTo>
                    <a:pt x="366" y="289"/>
                  </a:lnTo>
                  <a:lnTo>
                    <a:pt x="365" y="290"/>
                  </a:lnTo>
                  <a:lnTo>
                    <a:pt x="361" y="294"/>
                  </a:lnTo>
                  <a:lnTo>
                    <a:pt x="361" y="294"/>
                  </a:lnTo>
                  <a:lnTo>
                    <a:pt x="355" y="308"/>
                  </a:lnTo>
                  <a:lnTo>
                    <a:pt x="351" y="314"/>
                  </a:lnTo>
                  <a:lnTo>
                    <a:pt x="345" y="319"/>
                  </a:lnTo>
                  <a:lnTo>
                    <a:pt x="345" y="319"/>
                  </a:lnTo>
                  <a:lnTo>
                    <a:pt x="343" y="314"/>
                  </a:lnTo>
                  <a:lnTo>
                    <a:pt x="339" y="310"/>
                  </a:lnTo>
                  <a:lnTo>
                    <a:pt x="339" y="310"/>
                  </a:lnTo>
                  <a:lnTo>
                    <a:pt x="336" y="315"/>
                  </a:lnTo>
                  <a:lnTo>
                    <a:pt x="336" y="320"/>
                  </a:lnTo>
                  <a:lnTo>
                    <a:pt x="336" y="320"/>
                  </a:lnTo>
                  <a:lnTo>
                    <a:pt x="330" y="320"/>
                  </a:lnTo>
                  <a:lnTo>
                    <a:pt x="324" y="320"/>
                  </a:lnTo>
                  <a:lnTo>
                    <a:pt x="325" y="324"/>
                  </a:lnTo>
                  <a:lnTo>
                    <a:pt x="325" y="324"/>
                  </a:lnTo>
                  <a:lnTo>
                    <a:pt x="328" y="330"/>
                  </a:lnTo>
                  <a:lnTo>
                    <a:pt x="331" y="335"/>
                  </a:lnTo>
                  <a:lnTo>
                    <a:pt x="331" y="335"/>
                  </a:lnTo>
                  <a:lnTo>
                    <a:pt x="323" y="338"/>
                  </a:lnTo>
                  <a:lnTo>
                    <a:pt x="319" y="341"/>
                  </a:lnTo>
                  <a:lnTo>
                    <a:pt x="317" y="345"/>
                  </a:lnTo>
                  <a:lnTo>
                    <a:pt x="317" y="345"/>
                  </a:lnTo>
                  <a:lnTo>
                    <a:pt x="309" y="340"/>
                  </a:lnTo>
                  <a:lnTo>
                    <a:pt x="309" y="340"/>
                  </a:lnTo>
                  <a:lnTo>
                    <a:pt x="308" y="341"/>
                  </a:lnTo>
                  <a:lnTo>
                    <a:pt x="307" y="342"/>
                  </a:lnTo>
                  <a:lnTo>
                    <a:pt x="306" y="347"/>
                  </a:lnTo>
                  <a:lnTo>
                    <a:pt x="306" y="352"/>
                  </a:lnTo>
                  <a:lnTo>
                    <a:pt x="303" y="356"/>
                  </a:lnTo>
                  <a:lnTo>
                    <a:pt x="303" y="356"/>
                  </a:lnTo>
                  <a:lnTo>
                    <a:pt x="297" y="354"/>
                  </a:lnTo>
                  <a:lnTo>
                    <a:pt x="294" y="354"/>
                  </a:lnTo>
                  <a:lnTo>
                    <a:pt x="292" y="356"/>
                  </a:lnTo>
                  <a:lnTo>
                    <a:pt x="292" y="356"/>
                  </a:lnTo>
                  <a:lnTo>
                    <a:pt x="294" y="361"/>
                  </a:lnTo>
                  <a:lnTo>
                    <a:pt x="297" y="367"/>
                  </a:lnTo>
                  <a:lnTo>
                    <a:pt x="288" y="368"/>
                  </a:lnTo>
                  <a:lnTo>
                    <a:pt x="288" y="368"/>
                  </a:lnTo>
                  <a:lnTo>
                    <a:pt x="287" y="361"/>
                  </a:lnTo>
                  <a:lnTo>
                    <a:pt x="285" y="358"/>
                  </a:lnTo>
                  <a:lnTo>
                    <a:pt x="282" y="356"/>
                  </a:lnTo>
                  <a:lnTo>
                    <a:pt x="277" y="356"/>
                  </a:lnTo>
                  <a:lnTo>
                    <a:pt x="277" y="356"/>
                  </a:lnTo>
                  <a:lnTo>
                    <a:pt x="275" y="359"/>
                  </a:lnTo>
                  <a:lnTo>
                    <a:pt x="272" y="363"/>
                  </a:lnTo>
                  <a:lnTo>
                    <a:pt x="267" y="364"/>
                  </a:lnTo>
                  <a:lnTo>
                    <a:pt x="262" y="364"/>
                  </a:lnTo>
                  <a:lnTo>
                    <a:pt x="262" y="364"/>
                  </a:lnTo>
                  <a:lnTo>
                    <a:pt x="262" y="371"/>
                  </a:lnTo>
                  <a:lnTo>
                    <a:pt x="262" y="371"/>
                  </a:lnTo>
                  <a:lnTo>
                    <a:pt x="257" y="372"/>
                  </a:lnTo>
                  <a:lnTo>
                    <a:pt x="257" y="372"/>
                  </a:lnTo>
                  <a:lnTo>
                    <a:pt x="255" y="371"/>
                  </a:lnTo>
                  <a:lnTo>
                    <a:pt x="255" y="369"/>
                  </a:lnTo>
                  <a:lnTo>
                    <a:pt x="254" y="366"/>
                  </a:lnTo>
                  <a:lnTo>
                    <a:pt x="252" y="374"/>
                  </a:lnTo>
                  <a:lnTo>
                    <a:pt x="252" y="374"/>
                  </a:lnTo>
                  <a:lnTo>
                    <a:pt x="250" y="382"/>
                  </a:lnTo>
                  <a:lnTo>
                    <a:pt x="249" y="385"/>
                  </a:lnTo>
                  <a:lnTo>
                    <a:pt x="249" y="389"/>
                  </a:lnTo>
                  <a:lnTo>
                    <a:pt x="249" y="389"/>
                  </a:lnTo>
                  <a:lnTo>
                    <a:pt x="250" y="392"/>
                  </a:lnTo>
                  <a:lnTo>
                    <a:pt x="252" y="394"/>
                  </a:lnTo>
                  <a:lnTo>
                    <a:pt x="255" y="397"/>
                  </a:lnTo>
                  <a:lnTo>
                    <a:pt x="256" y="399"/>
                  </a:lnTo>
                  <a:lnTo>
                    <a:pt x="256" y="399"/>
                  </a:lnTo>
                  <a:lnTo>
                    <a:pt x="255" y="401"/>
                  </a:lnTo>
                  <a:lnTo>
                    <a:pt x="255" y="401"/>
                  </a:lnTo>
                  <a:lnTo>
                    <a:pt x="252" y="404"/>
                  </a:lnTo>
                  <a:lnTo>
                    <a:pt x="252" y="404"/>
                  </a:lnTo>
                  <a:lnTo>
                    <a:pt x="246" y="399"/>
                  </a:lnTo>
                  <a:lnTo>
                    <a:pt x="242" y="397"/>
                  </a:lnTo>
                  <a:lnTo>
                    <a:pt x="239" y="397"/>
                  </a:lnTo>
                  <a:lnTo>
                    <a:pt x="239" y="397"/>
                  </a:lnTo>
                  <a:lnTo>
                    <a:pt x="236" y="397"/>
                  </a:lnTo>
                  <a:lnTo>
                    <a:pt x="234" y="398"/>
                  </a:lnTo>
                  <a:lnTo>
                    <a:pt x="230" y="399"/>
                  </a:lnTo>
                  <a:lnTo>
                    <a:pt x="230" y="399"/>
                  </a:lnTo>
                  <a:lnTo>
                    <a:pt x="230" y="394"/>
                  </a:lnTo>
                  <a:lnTo>
                    <a:pt x="230" y="388"/>
                  </a:lnTo>
                  <a:lnTo>
                    <a:pt x="230" y="373"/>
                  </a:lnTo>
                  <a:lnTo>
                    <a:pt x="230" y="373"/>
                  </a:lnTo>
                  <a:lnTo>
                    <a:pt x="230" y="371"/>
                  </a:lnTo>
                  <a:lnTo>
                    <a:pt x="229" y="369"/>
                  </a:lnTo>
                  <a:lnTo>
                    <a:pt x="225" y="367"/>
                  </a:lnTo>
                  <a:lnTo>
                    <a:pt x="220" y="364"/>
                  </a:lnTo>
                  <a:lnTo>
                    <a:pt x="215" y="361"/>
                  </a:lnTo>
                  <a:lnTo>
                    <a:pt x="215" y="361"/>
                  </a:lnTo>
                  <a:lnTo>
                    <a:pt x="214" y="363"/>
                  </a:lnTo>
                  <a:lnTo>
                    <a:pt x="213" y="366"/>
                  </a:lnTo>
                  <a:lnTo>
                    <a:pt x="213" y="366"/>
                  </a:lnTo>
                  <a:lnTo>
                    <a:pt x="214" y="369"/>
                  </a:lnTo>
                  <a:lnTo>
                    <a:pt x="217" y="372"/>
                  </a:lnTo>
                  <a:lnTo>
                    <a:pt x="220" y="374"/>
                  </a:lnTo>
                  <a:lnTo>
                    <a:pt x="223" y="378"/>
                  </a:lnTo>
                  <a:lnTo>
                    <a:pt x="223" y="378"/>
                  </a:lnTo>
                  <a:lnTo>
                    <a:pt x="218" y="383"/>
                  </a:lnTo>
                  <a:lnTo>
                    <a:pt x="215" y="385"/>
                  </a:lnTo>
                  <a:lnTo>
                    <a:pt x="214" y="389"/>
                  </a:lnTo>
                  <a:lnTo>
                    <a:pt x="214" y="389"/>
                  </a:lnTo>
                  <a:lnTo>
                    <a:pt x="215" y="394"/>
                  </a:lnTo>
                  <a:lnTo>
                    <a:pt x="217" y="399"/>
                  </a:lnTo>
                  <a:lnTo>
                    <a:pt x="219" y="403"/>
                  </a:lnTo>
                  <a:lnTo>
                    <a:pt x="219" y="409"/>
                  </a:lnTo>
                  <a:lnTo>
                    <a:pt x="219" y="409"/>
                  </a:lnTo>
                  <a:lnTo>
                    <a:pt x="218" y="413"/>
                  </a:lnTo>
                  <a:lnTo>
                    <a:pt x="218" y="418"/>
                  </a:lnTo>
                  <a:lnTo>
                    <a:pt x="218" y="418"/>
                  </a:lnTo>
                  <a:lnTo>
                    <a:pt x="218" y="422"/>
                  </a:lnTo>
                  <a:lnTo>
                    <a:pt x="219" y="427"/>
                  </a:lnTo>
                  <a:lnTo>
                    <a:pt x="220" y="431"/>
                  </a:lnTo>
                  <a:lnTo>
                    <a:pt x="220" y="436"/>
                  </a:lnTo>
                  <a:lnTo>
                    <a:pt x="220" y="436"/>
                  </a:lnTo>
                  <a:lnTo>
                    <a:pt x="219" y="442"/>
                  </a:lnTo>
                  <a:lnTo>
                    <a:pt x="217" y="447"/>
                  </a:lnTo>
                  <a:lnTo>
                    <a:pt x="213" y="452"/>
                  </a:lnTo>
                  <a:lnTo>
                    <a:pt x="212" y="458"/>
                  </a:lnTo>
                  <a:lnTo>
                    <a:pt x="212" y="458"/>
                  </a:lnTo>
                  <a:lnTo>
                    <a:pt x="208" y="456"/>
                  </a:lnTo>
                  <a:lnTo>
                    <a:pt x="204" y="455"/>
                  </a:lnTo>
                  <a:lnTo>
                    <a:pt x="204" y="455"/>
                  </a:lnTo>
                  <a:lnTo>
                    <a:pt x="199" y="456"/>
                  </a:lnTo>
                  <a:lnTo>
                    <a:pt x="196" y="458"/>
                  </a:lnTo>
                  <a:lnTo>
                    <a:pt x="192" y="460"/>
                  </a:lnTo>
                  <a:lnTo>
                    <a:pt x="187" y="461"/>
                  </a:lnTo>
                  <a:lnTo>
                    <a:pt x="187" y="461"/>
                  </a:lnTo>
                  <a:lnTo>
                    <a:pt x="186" y="466"/>
                  </a:lnTo>
                  <a:lnTo>
                    <a:pt x="188" y="472"/>
                  </a:lnTo>
                  <a:lnTo>
                    <a:pt x="188" y="472"/>
                  </a:lnTo>
                  <a:lnTo>
                    <a:pt x="183" y="477"/>
                  </a:lnTo>
                  <a:lnTo>
                    <a:pt x="178" y="481"/>
                  </a:lnTo>
                  <a:lnTo>
                    <a:pt x="178" y="493"/>
                  </a:lnTo>
                  <a:lnTo>
                    <a:pt x="178" y="493"/>
                  </a:lnTo>
                  <a:lnTo>
                    <a:pt x="172" y="490"/>
                  </a:lnTo>
                  <a:lnTo>
                    <a:pt x="172" y="490"/>
                  </a:lnTo>
                  <a:lnTo>
                    <a:pt x="171" y="497"/>
                  </a:lnTo>
                  <a:lnTo>
                    <a:pt x="172" y="503"/>
                  </a:lnTo>
                  <a:lnTo>
                    <a:pt x="165" y="503"/>
                  </a:lnTo>
                  <a:lnTo>
                    <a:pt x="165" y="503"/>
                  </a:lnTo>
                  <a:lnTo>
                    <a:pt x="165" y="494"/>
                  </a:lnTo>
                  <a:lnTo>
                    <a:pt x="162" y="487"/>
                  </a:lnTo>
                  <a:lnTo>
                    <a:pt x="162" y="487"/>
                  </a:lnTo>
                  <a:lnTo>
                    <a:pt x="158" y="497"/>
                  </a:lnTo>
                  <a:lnTo>
                    <a:pt x="158" y="497"/>
                  </a:lnTo>
                  <a:lnTo>
                    <a:pt x="154" y="488"/>
                  </a:lnTo>
                  <a:lnTo>
                    <a:pt x="154" y="488"/>
                  </a:lnTo>
                  <a:lnTo>
                    <a:pt x="151" y="490"/>
                  </a:lnTo>
                  <a:lnTo>
                    <a:pt x="151" y="493"/>
                  </a:lnTo>
                  <a:lnTo>
                    <a:pt x="150" y="495"/>
                  </a:lnTo>
                  <a:lnTo>
                    <a:pt x="149" y="498"/>
                  </a:lnTo>
                  <a:lnTo>
                    <a:pt x="149" y="498"/>
                  </a:lnTo>
                  <a:lnTo>
                    <a:pt x="144" y="503"/>
                  </a:lnTo>
                  <a:lnTo>
                    <a:pt x="141" y="505"/>
                  </a:lnTo>
                  <a:lnTo>
                    <a:pt x="140" y="509"/>
                  </a:lnTo>
                  <a:lnTo>
                    <a:pt x="140" y="509"/>
                  </a:lnTo>
                  <a:lnTo>
                    <a:pt x="134" y="527"/>
                  </a:lnTo>
                  <a:lnTo>
                    <a:pt x="131" y="536"/>
                  </a:lnTo>
                  <a:lnTo>
                    <a:pt x="130" y="546"/>
                  </a:lnTo>
                  <a:lnTo>
                    <a:pt x="130" y="546"/>
                  </a:lnTo>
                  <a:lnTo>
                    <a:pt x="131" y="548"/>
                  </a:lnTo>
                  <a:lnTo>
                    <a:pt x="134" y="551"/>
                  </a:lnTo>
                  <a:lnTo>
                    <a:pt x="136" y="553"/>
                  </a:lnTo>
                  <a:lnTo>
                    <a:pt x="137" y="556"/>
                  </a:lnTo>
                  <a:lnTo>
                    <a:pt x="137" y="556"/>
                  </a:lnTo>
                  <a:lnTo>
                    <a:pt x="136" y="557"/>
                  </a:lnTo>
                  <a:lnTo>
                    <a:pt x="135" y="560"/>
                  </a:lnTo>
                  <a:lnTo>
                    <a:pt x="130" y="562"/>
                  </a:lnTo>
                  <a:lnTo>
                    <a:pt x="130" y="562"/>
                  </a:lnTo>
                  <a:lnTo>
                    <a:pt x="126" y="567"/>
                  </a:lnTo>
                  <a:lnTo>
                    <a:pt x="124" y="573"/>
                  </a:lnTo>
                  <a:lnTo>
                    <a:pt x="124" y="587"/>
                  </a:lnTo>
                  <a:lnTo>
                    <a:pt x="124" y="593"/>
                  </a:lnTo>
                  <a:lnTo>
                    <a:pt x="124" y="593"/>
                  </a:lnTo>
                  <a:lnTo>
                    <a:pt x="123" y="598"/>
                  </a:lnTo>
                  <a:lnTo>
                    <a:pt x="121" y="603"/>
                  </a:lnTo>
                  <a:lnTo>
                    <a:pt x="121" y="603"/>
                  </a:lnTo>
                  <a:lnTo>
                    <a:pt x="119" y="607"/>
                  </a:lnTo>
                  <a:lnTo>
                    <a:pt x="119" y="610"/>
                  </a:lnTo>
                  <a:lnTo>
                    <a:pt x="119" y="610"/>
                  </a:lnTo>
                  <a:lnTo>
                    <a:pt x="119" y="613"/>
                  </a:lnTo>
                  <a:lnTo>
                    <a:pt x="119" y="613"/>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16" name="Freeform 111"/>
            <p:cNvSpPr>
              <a:spLocks/>
            </p:cNvSpPr>
            <p:nvPr/>
          </p:nvSpPr>
          <p:spPr bwMode="auto">
            <a:xfrm>
              <a:off x="7248525" y="3636963"/>
              <a:ext cx="61913" cy="169862"/>
            </a:xfrm>
            <a:custGeom>
              <a:avLst/>
              <a:gdLst>
                <a:gd name="T0" fmla="*/ 19 w 48"/>
                <a:gd name="T1" fmla="*/ 22 h 131"/>
                <a:gd name="T2" fmla="*/ 22 w 48"/>
                <a:gd name="T3" fmla="*/ 14 h 131"/>
                <a:gd name="T4" fmla="*/ 36 w 48"/>
                <a:gd name="T5" fmla="*/ 4 h 131"/>
                <a:gd name="T6" fmla="*/ 48 w 48"/>
                <a:gd name="T7" fmla="*/ 1 h 131"/>
                <a:gd name="T8" fmla="*/ 48 w 48"/>
                <a:gd name="T9" fmla="*/ 6 h 131"/>
                <a:gd name="T10" fmla="*/ 42 w 48"/>
                <a:gd name="T11" fmla="*/ 16 h 131"/>
                <a:gd name="T12" fmla="*/ 36 w 48"/>
                <a:gd name="T13" fmla="*/ 25 h 131"/>
                <a:gd name="T14" fmla="*/ 36 w 48"/>
                <a:gd name="T15" fmla="*/ 30 h 131"/>
                <a:gd name="T16" fmla="*/ 38 w 48"/>
                <a:gd name="T17" fmla="*/ 36 h 131"/>
                <a:gd name="T18" fmla="*/ 36 w 48"/>
                <a:gd name="T19" fmla="*/ 45 h 131"/>
                <a:gd name="T20" fmla="*/ 37 w 48"/>
                <a:gd name="T21" fmla="*/ 48 h 131"/>
                <a:gd name="T22" fmla="*/ 37 w 48"/>
                <a:gd name="T23" fmla="*/ 51 h 131"/>
                <a:gd name="T24" fmla="*/ 32 w 48"/>
                <a:gd name="T25" fmla="*/ 53 h 131"/>
                <a:gd name="T26" fmla="*/ 29 w 48"/>
                <a:gd name="T27" fmla="*/ 57 h 131"/>
                <a:gd name="T28" fmla="*/ 27 w 48"/>
                <a:gd name="T29" fmla="*/ 58 h 131"/>
                <a:gd name="T30" fmla="*/ 31 w 48"/>
                <a:gd name="T31" fmla="*/ 64 h 131"/>
                <a:gd name="T32" fmla="*/ 37 w 48"/>
                <a:gd name="T33" fmla="*/ 69 h 131"/>
                <a:gd name="T34" fmla="*/ 25 w 48"/>
                <a:gd name="T35" fmla="*/ 82 h 131"/>
                <a:gd name="T36" fmla="*/ 21 w 48"/>
                <a:gd name="T37" fmla="*/ 79 h 131"/>
                <a:gd name="T38" fmla="*/ 17 w 48"/>
                <a:gd name="T39" fmla="*/ 77 h 131"/>
                <a:gd name="T40" fmla="*/ 14 w 48"/>
                <a:gd name="T41" fmla="*/ 89 h 131"/>
                <a:gd name="T42" fmla="*/ 10 w 48"/>
                <a:gd name="T43" fmla="*/ 93 h 131"/>
                <a:gd name="T44" fmla="*/ 8 w 48"/>
                <a:gd name="T45" fmla="*/ 98 h 131"/>
                <a:gd name="T46" fmla="*/ 9 w 48"/>
                <a:gd name="T47" fmla="*/ 100 h 131"/>
                <a:gd name="T48" fmla="*/ 10 w 48"/>
                <a:gd name="T49" fmla="*/ 104 h 131"/>
                <a:gd name="T50" fmla="*/ 11 w 48"/>
                <a:gd name="T51" fmla="*/ 106 h 131"/>
                <a:gd name="T52" fmla="*/ 9 w 48"/>
                <a:gd name="T53" fmla="*/ 111 h 131"/>
                <a:gd name="T54" fmla="*/ 6 w 48"/>
                <a:gd name="T55" fmla="*/ 116 h 131"/>
                <a:gd name="T56" fmla="*/ 8 w 48"/>
                <a:gd name="T57" fmla="*/ 123 h 131"/>
                <a:gd name="T58" fmla="*/ 6 w 48"/>
                <a:gd name="T59" fmla="*/ 131 h 131"/>
                <a:gd name="T60" fmla="*/ 5 w 48"/>
                <a:gd name="T61" fmla="*/ 123 h 131"/>
                <a:gd name="T62" fmla="*/ 1 w 48"/>
                <a:gd name="T63" fmla="*/ 109 h 131"/>
                <a:gd name="T64" fmla="*/ 0 w 48"/>
                <a:gd name="T65" fmla="*/ 102 h 131"/>
                <a:gd name="T66" fmla="*/ 3 w 48"/>
                <a:gd name="T67" fmla="*/ 95 h 131"/>
                <a:gd name="T68" fmla="*/ 6 w 48"/>
                <a:gd name="T69" fmla="*/ 89 h 131"/>
                <a:gd name="T70" fmla="*/ 5 w 48"/>
                <a:gd name="T71" fmla="*/ 88 h 131"/>
                <a:gd name="T72" fmla="*/ 3 w 48"/>
                <a:gd name="T73" fmla="*/ 85 h 131"/>
                <a:gd name="T74" fmla="*/ 3 w 48"/>
                <a:gd name="T75" fmla="*/ 83 h 131"/>
                <a:gd name="T76" fmla="*/ 4 w 48"/>
                <a:gd name="T77" fmla="*/ 79 h 131"/>
                <a:gd name="T78" fmla="*/ 4 w 48"/>
                <a:gd name="T79" fmla="*/ 77 h 131"/>
                <a:gd name="T80" fmla="*/ 0 w 48"/>
                <a:gd name="T81" fmla="*/ 72 h 131"/>
                <a:gd name="T82" fmla="*/ 4 w 48"/>
                <a:gd name="T83" fmla="*/ 68 h 131"/>
                <a:gd name="T84" fmla="*/ 6 w 48"/>
                <a:gd name="T85" fmla="*/ 63 h 131"/>
                <a:gd name="T86" fmla="*/ 6 w 48"/>
                <a:gd name="T87" fmla="*/ 58 h 131"/>
                <a:gd name="T88" fmla="*/ 14 w 48"/>
                <a:gd name="T89" fmla="*/ 45 h 131"/>
                <a:gd name="T90" fmla="*/ 10 w 48"/>
                <a:gd name="T91" fmla="*/ 42 h 131"/>
                <a:gd name="T92" fmla="*/ 8 w 48"/>
                <a:gd name="T93" fmla="*/ 39 h 131"/>
                <a:gd name="T94" fmla="*/ 14 w 48"/>
                <a:gd name="T95" fmla="*/ 36 h 131"/>
                <a:gd name="T96" fmla="*/ 22 w 48"/>
                <a:gd name="T97" fmla="*/ 34 h 131"/>
                <a:gd name="T98" fmla="*/ 19 w 48"/>
                <a:gd name="T99" fmla="*/ 2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 h="131">
                  <a:moveTo>
                    <a:pt x="19" y="22"/>
                  </a:moveTo>
                  <a:lnTo>
                    <a:pt x="19" y="22"/>
                  </a:lnTo>
                  <a:lnTo>
                    <a:pt x="20" y="18"/>
                  </a:lnTo>
                  <a:lnTo>
                    <a:pt x="22" y="14"/>
                  </a:lnTo>
                  <a:lnTo>
                    <a:pt x="29" y="8"/>
                  </a:lnTo>
                  <a:lnTo>
                    <a:pt x="36" y="4"/>
                  </a:lnTo>
                  <a:lnTo>
                    <a:pt x="46" y="0"/>
                  </a:lnTo>
                  <a:lnTo>
                    <a:pt x="48" y="1"/>
                  </a:lnTo>
                  <a:lnTo>
                    <a:pt x="48" y="1"/>
                  </a:lnTo>
                  <a:lnTo>
                    <a:pt x="48" y="6"/>
                  </a:lnTo>
                  <a:lnTo>
                    <a:pt x="47" y="9"/>
                  </a:lnTo>
                  <a:lnTo>
                    <a:pt x="42" y="16"/>
                  </a:lnTo>
                  <a:lnTo>
                    <a:pt x="37" y="21"/>
                  </a:lnTo>
                  <a:lnTo>
                    <a:pt x="36" y="25"/>
                  </a:lnTo>
                  <a:lnTo>
                    <a:pt x="36" y="30"/>
                  </a:lnTo>
                  <a:lnTo>
                    <a:pt x="36" y="30"/>
                  </a:lnTo>
                  <a:lnTo>
                    <a:pt x="37" y="32"/>
                  </a:lnTo>
                  <a:lnTo>
                    <a:pt x="38" y="36"/>
                  </a:lnTo>
                  <a:lnTo>
                    <a:pt x="36" y="45"/>
                  </a:lnTo>
                  <a:lnTo>
                    <a:pt x="36" y="45"/>
                  </a:lnTo>
                  <a:lnTo>
                    <a:pt x="37" y="47"/>
                  </a:lnTo>
                  <a:lnTo>
                    <a:pt x="37" y="48"/>
                  </a:lnTo>
                  <a:lnTo>
                    <a:pt x="37" y="48"/>
                  </a:lnTo>
                  <a:lnTo>
                    <a:pt x="37" y="51"/>
                  </a:lnTo>
                  <a:lnTo>
                    <a:pt x="36" y="52"/>
                  </a:lnTo>
                  <a:lnTo>
                    <a:pt x="32" y="53"/>
                  </a:lnTo>
                  <a:lnTo>
                    <a:pt x="30" y="56"/>
                  </a:lnTo>
                  <a:lnTo>
                    <a:pt x="29" y="57"/>
                  </a:lnTo>
                  <a:lnTo>
                    <a:pt x="27" y="58"/>
                  </a:lnTo>
                  <a:lnTo>
                    <a:pt x="27" y="58"/>
                  </a:lnTo>
                  <a:lnTo>
                    <a:pt x="29" y="62"/>
                  </a:lnTo>
                  <a:lnTo>
                    <a:pt x="31" y="64"/>
                  </a:lnTo>
                  <a:lnTo>
                    <a:pt x="37" y="69"/>
                  </a:lnTo>
                  <a:lnTo>
                    <a:pt x="37" y="69"/>
                  </a:lnTo>
                  <a:lnTo>
                    <a:pt x="32" y="76"/>
                  </a:lnTo>
                  <a:lnTo>
                    <a:pt x="25" y="82"/>
                  </a:lnTo>
                  <a:lnTo>
                    <a:pt x="25" y="82"/>
                  </a:lnTo>
                  <a:lnTo>
                    <a:pt x="21" y="79"/>
                  </a:lnTo>
                  <a:lnTo>
                    <a:pt x="17" y="77"/>
                  </a:lnTo>
                  <a:lnTo>
                    <a:pt x="17" y="77"/>
                  </a:lnTo>
                  <a:lnTo>
                    <a:pt x="14" y="89"/>
                  </a:lnTo>
                  <a:lnTo>
                    <a:pt x="14" y="89"/>
                  </a:lnTo>
                  <a:lnTo>
                    <a:pt x="12" y="92"/>
                  </a:lnTo>
                  <a:lnTo>
                    <a:pt x="10" y="93"/>
                  </a:lnTo>
                  <a:lnTo>
                    <a:pt x="9" y="95"/>
                  </a:lnTo>
                  <a:lnTo>
                    <a:pt x="8" y="98"/>
                  </a:lnTo>
                  <a:lnTo>
                    <a:pt x="8" y="98"/>
                  </a:lnTo>
                  <a:lnTo>
                    <a:pt x="9" y="100"/>
                  </a:lnTo>
                  <a:lnTo>
                    <a:pt x="10" y="103"/>
                  </a:lnTo>
                  <a:lnTo>
                    <a:pt x="10" y="104"/>
                  </a:lnTo>
                  <a:lnTo>
                    <a:pt x="11" y="106"/>
                  </a:lnTo>
                  <a:lnTo>
                    <a:pt x="11" y="106"/>
                  </a:lnTo>
                  <a:lnTo>
                    <a:pt x="10" y="109"/>
                  </a:lnTo>
                  <a:lnTo>
                    <a:pt x="9" y="111"/>
                  </a:lnTo>
                  <a:lnTo>
                    <a:pt x="6" y="114"/>
                  </a:lnTo>
                  <a:lnTo>
                    <a:pt x="6" y="116"/>
                  </a:lnTo>
                  <a:lnTo>
                    <a:pt x="6" y="116"/>
                  </a:lnTo>
                  <a:lnTo>
                    <a:pt x="8" y="123"/>
                  </a:lnTo>
                  <a:lnTo>
                    <a:pt x="10" y="127"/>
                  </a:lnTo>
                  <a:lnTo>
                    <a:pt x="6" y="131"/>
                  </a:lnTo>
                  <a:lnTo>
                    <a:pt x="6" y="131"/>
                  </a:lnTo>
                  <a:lnTo>
                    <a:pt x="5" y="123"/>
                  </a:lnTo>
                  <a:lnTo>
                    <a:pt x="3" y="116"/>
                  </a:lnTo>
                  <a:lnTo>
                    <a:pt x="1" y="109"/>
                  </a:lnTo>
                  <a:lnTo>
                    <a:pt x="0" y="102"/>
                  </a:lnTo>
                  <a:lnTo>
                    <a:pt x="0" y="102"/>
                  </a:lnTo>
                  <a:lnTo>
                    <a:pt x="1" y="98"/>
                  </a:lnTo>
                  <a:lnTo>
                    <a:pt x="3" y="95"/>
                  </a:lnTo>
                  <a:lnTo>
                    <a:pt x="5" y="93"/>
                  </a:lnTo>
                  <a:lnTo>
                    <a:pt x="6" y="89"/>
                  </a:lnTo>
                  <a:lnTo>
                    <a:pt x="6" y="89"/>
                  </a:lnTo>
                  <a:lnTo>
                    <a:pt x="5" y="88"/>
                  </a:lnTo>
                  <a:lnTo>
                    <a:pt x="4" y="87"/>
                  </a:lnTo>
                  <a:lnTo>
                    <a:pt x="3" y="85"/>
                  </a:lnTo>
                  <a:lnTo>
                    <a:pt x="3" y="83"/>
                  </a:lnTo>
                  <a:lnTo>
                    <a:pt x="3" y="83"/>
                  </a:lnTo>
                  <a:lnTo>
                    <a:pt x="3" y="81"/>
                  </a:lnTo>
                  <a:lnTo>
                    <a:pt x="4" y="79"/>
                  </a:lnTo>
                  <a:lnTo>
                    <a:pt x="4" y="79"/>
                  </a:lnTo>
                  <a:lnTo>
                    <a:pt x="4" y="77"/>
                  </a:lnTo>
                  <a:lnTo>
                    <a:pt x="3" y="74"/>
                  </a:lnTo>
                  <a:lnTo>
                    <a:pt x="0" y="72"/>
                  </a:lnTo>
                  <a:lnTo>
                    <a:pt x="0" y="72"/>
                  </a:lnTo>
                  <a:lnTo>
                    <a:pt x="4" y="68"/>
                  </a:lnTo>
                  <a:lnTo>
                    <a:pt x="5" y="66"/>
                  </a:lnTo>
                  <a:lnTo>
                    <a:pt x="6" y="63"/>
                  </a:lnTo>
                  <a:lnTo>
                    <a:pt x="6" y="63"/>
                  </a:lnTo>
                  <a:lnTo>
                    <a:pt x="6" y="58"/>
                  </a:lnTo>
                  <a:lnTo>
                    <a:pt x="9" y="53"/>
                  </a:lnTo>
                  <a:lnTo>
                    <a:pt x="14" y="45"/>
                  </a:lnTo>
                  <a:lnTo>
                    <a:pt x="14" y="45"/>
                  </a:lnTo>
                  <a:lnTo>
                    <a:pt x="10" y="42"/>
                  </a:lnTo>
                  <a:lnTo>
                    <a:pt x="8" y="39"/>
                  </a:lnTo>
                  <a:lnTo>
                    <a:pt x="8" y="39"/>
                  </a:lnTo>
                  <a:lnTo>
                    <a:pt x="10" y="36"/>
                  </a:lnTo>
                  <a:lnTo>
                    <a:pt x="14" y="36"/>
                  </a:lnTo>
                  <a:lnTo>
                    <a:pt x="22" y="34"/>
                  </a:lnTo>
                  <a:lnTo>
                    <a:pt x="22" y="34"/>
                  </a:lnTo>
                  <a:lnTo>
                    <a:pt x="20" y="27"/>
                  </a:lnTo>
                  <a:lnTo>
                    <a:pt x="19" y="22"/>
                  </a:lnTo>
                  <a:lnTo>
                    <a:pt x="19" y="22"/>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17" name="Freeform 112"/>
            <p:cNvSpPr>
              <a:spLocks/>
            </p:cNvSpPr>
            <p:nvPr/>
          </p:nvSpPr>
          <p:spPr bwMode="auto">
            <a:xfrm>
              <a:off x="4624388" y="3486150"/>
              <a:ext cx="887412" cy="742950"/>
            </a:xfrm>
            <a:custGeom>
              <a:avLst/>
              <a:gdLst>
                <a:gd name="T0" fmla="*/ 562 w 667"/>
                <a:gd name="T1" fmla="*/ 556 h 570"/>
                <a:gd name="T2" fmla="*/ 549 w 667"/>
                <a:gd name="T3" fmla="*/ 570 h 570"/>
                <a:gd name="T4" fmla="*/ 609 w 667"/>
                <a:gd name="T5" fmla="*/ 560 h 570"/>
                <a:gd name="T6" fmla="*/ 612 w 667"/>
                <a:gd name="T7" fmla="*/ 545 h 570"/>
                <a:gd name="T8" fmla="*/ 614 w 667"/>
                <a:gd name="T9" fmla="*/ 537 h 570"/>
                <a:gd name="T10" fmla="*/ 617 w 667"/>
                <a:gd name="T11" fmla="*/ 528 h 570"/>
                <a:gd name="T12" fmla="*/ 623 w 667"/>
                <a:gd name="T13" fmla="*/ 518 h 570"/>
                <a:gd name="T14" fmla="*/ 618 w 667"/>
                <a:gd name="T15" fmla="*/ 502 h 570"/>
                <a:gd name="T16" fmla="*/ 630 w 667"/>
                <a:gd name="T17" fmla="*/ 507 h 570"/>
                <a:gd name="T18" fmla="*/ 641 w 667"/>
                <a:gd name="T19" fmla="*/ 492 h 570"/>
                <a:gd name="T20" fmla="*/ 657 w 667"/>
                <a:gd name="T21" fmla="*/ 482 h 570"/>
                <a:gd name="T22" fmla="*/ 665 w 667"/>
                <a:gd name="T23" fmla="*/ 472 h 570"/>
                <a:gd name="T24" fmla="*/ 661 w 667"/>
                <a:gd name="T25" fmla="*/ 467 h 570"/>
                <a:gd name="T26" fmla="*/ 664 w 667"/>
                <a:gd name="T27" fmla="*/ 454 h 570"/>
                <a:gd name="T28" fmla="*/ 667 w 667"/>
                <a:gd name="T29" fmla="*/ 439 h 570"/>
                <a:gd name="T30" fmla="*/ 655 w 667"/>
                <a:gd name="T31" fmla="*/ 434 h 570"/>
                <a:gd name="T32" fmla="*/ 645 w 667"/>
                <a:gd name="T33" fmla="*/ 433 h 570"/>
                <a:gd name="T34" fmla="*/ 636 w 667"/>
                <a:gd name="T35" fmla="*/ 430 h 570"/>
                <a:gd name="T36" fmla="*/ 623 w 667"/>
                <a:gd name="T37" fmla="*/ 414 h 570"/>
                <a:gd name="T38" fmla="*/ 618 w 667"/>
                <a:gd name="T39" fmla="*/ 394 h 570"/>
                <a:gd name="T40" fmla="*/ 615 w 667"/>
                <a:gd name="T41" fmla="*/ 376 h 570"/>
                <a:gd name="T42" fmla="*/ 612 w 667"/>
                <a:gd name="T43" fmla="*/ 359 h 570"/>
                <a:gd name="T44" fmla="*/ 597 w 667"/>
                <a:gd name="T45" fmla="*/ 336 h 570"/>
                <a:gd name="T46" fmla="*/ 556 w 667"/>
                <a:gd name="T47" fmla="*/ 310 h 570"/>
                <a:gd name="T48" fmla="*/ 547 w 667"/>
                <a:gd name="T49" fmla="*/ 301 h 570"/>
                <a:gd name="T50" fmla="*/ 523 w 667"/>
                <a:gd name="T51" fmla="*/ 282 h 570"/>
                <a:gd name="T52" fmla="*/ 538 w 667"/>
                <a:gd name="T53" fmla="*/ 257 h 570"/>
                <a:gd name="T54" fmla="*/ 542 w 667"/>
                <a:gd name="T55" fmla="*/ 226 h 570"/>
                <a:gd name="T56" fmla="*/ 550 w 667"/>
                <a:gd name="T57" fmla="*/ 212 h 570"/>
                <a:gd name="T58" fmla="*/ 533 w 667"/>
                <a:gd name="T59" fmla="*/ 199 h 570"/>
                <a:gd name="T60" fmla="*/ 519 w 667"/>
                <a:gd name="T61" fmla="*/ 193 h 570"/>
                <a:gd name="T62" fmla="*/ 500 w 667"/>
                <a:gd name="T63" fmla="*/ 204 h 570"/>
                <a:gd name="T64" fmla="*/ 492 w 667"/>
                <a:gd name="T65" fmla="*/ 188 h 570"/>
                <a:gd name="T66" fmla="*/ 486 w 667"/>
                <a:gd name="T67" fmla="*/ 177 h 570"/>
                <a:gd name="T68" fmla="*/ 477 w 667"/>
                <a:gd name="T69" fmla="*/ 151 h 570"/>
                <a:gd name="T70" fmla="*/ 458 w 667"/>
                <a:gd name="T71" fmla="*/ 144 h 570"/>
                <a:gd name="T72" fmla="*/ 434 w 667"/>
                <a:gd name="T73" fmla="*/ 118 h 570"/>
                <a:gd name="T74" fmla="*/ 411 w 667"/>
                <a:gd name="T75" fmla="*/ 90 h 570"/>
                <a:gd name="T76" fmla="*/ 414 w 667"/>
                <a:gd name="T77" fmla="*/ 76 h 570"/>
                <a:gd name="T78" fmla="*/ 403 w 667"/>
                <a:gd name="T79" fmla="*/ 58 h 570"/>
                <a:gd name="T80" fmla="*/ 399 w 667"/>
                <a:gd name="T81" fmla="*/ 36 h 570"/>
                <a:gd name="T82" fmla="*/ 409 w 667"/>
                <a:gd name="T83" fmla="*/ 21 h 570"/>
                <a:gd name="T84" fmla="*/ 395 w 667"/>
                <a:gd name="T85" fmla="*/ 8 h 570"/>
                <a:gd name="T86" fmla="*/ 384 w 667"/>
                <a:gd name="T87" fmla="*/ 3 h 570"/>
                <a:gd name="T88" fmla="*/ 74 w 667"/>
                <a:gd name="T89" fmla="*/ 6 h 570"/>
                <a:gd name="T90" fmla="*/ 5 w 667"/>
                <a:gd name="T91" fmla="*/ 20 h 570"/>
                <a:gd name="T92" fmla="*/ 1 w 667"/>
                <a:gd name="T93" fmla="*/ 31 h 570"/>
                <a:gd name="T94" fmla="*/ 21 w 667"/>
                <a:gd name="T95" fmla="*/ 46 h 570"/>
                <a:gd name="T96" fmla="*/ 31 w 667"/>
                <a:gd name="T97" fmla="*/ 66 h 570"/>
                <a:gd name="T98" fmla="*/ 43 w 667"/>
                <a:gd name="T99" fmla="*/ 79 h 570"/>
                <a:gd name="T100" fmla="*/ 57 w 667"/>
                <a:gd name="T101" fmla="*/ 93 h 570"/>
                <a:gd name="T102" fmla="*/ 77 w 667"/>
                <a:gd name="T103" fmla="*/ 95 h 570"/>
                <a:gd name="T104" fmla="*/ 69 w 667"/>
                <a:gd name="T105" fmla="*/ 119 h 570"/>
                <a:gd name="T106" fmla="*/ 49 w 667"/>
                <a:gd name="T107" fmla="*/ 126 h 570"/>
                <a:gd name="T108" fmla="*/ 53 w 667"/>
                <a:gd name="T109" fmla="*/ 142 h 570"/>
                <a:gd name="T110" fmla="*/ 74 w 667"/>
                <a:gd name="T111" fmla="*/ 162 h 570"/>
                <a:gd name="T112" fmla="*/ 85 w 667"/>
                <a:gd name="T113" fmla="*/ 181 h 570"/>
                <a:gd name="T114" fmla="*/ 101 w 667"/>
                <a:gd name="T115" fmla="*/ 182 h 570"/>
                <a:gd name="T116" fmla="*/ 111 w 667"/>
                <a:gd name="T117" fmla="*/ 451 h 570"/>
                <a:gd name="T118" fmla="*/ 327 w 667"/>
                <a:gd name="T119" fmla="*/ 511 h 570"/>
                <a:gd name="T120" fmla="*/ 556 w 667"/>
                <a:gd name="T121" fmla="*/ 512 h 570"/>
                <a:gd name="T122" fmla="*/ 570 w 667"/>
                <a:gd name="T123" fmla="*/ 525 h 570"/>
                <a:gd name="T124" fmla="*/ 561 w 667"/>
                <a:gd name="T125" fmla="*/ 546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7" h="570">
                  <a:moveTo>
                    <a:pt x="559" y="550"/>
                  </a:moveTo>
                  <a:lnTo>
                    <a:pt x="559" y="550"/>
                  </a:lnTo>
                  <a:lnTo>
                    <a:pt x="561" y="551"/>
                  </a:lnTo>
                  <a:lnTo>
                    <a:pt x="563" y="554"/>
                  </a:lnTo>
                  <a:lnTo>
                    <a:pt x="563" y="554"/>
                  </a:lnTo>
                  <a:lnTo>
                    <a:pt x="562" y="556"/>
                  </a:lnTo>
                  <a:lnTo>
                    <a:pt x="561" y="556"/>
                  </a:lnTo>
                  <a:lnTo>
                    <a:pt x="559" y="558"/>
                  </a:lnTo>
                  <a:lnTo>
                    <a:pt x="556" y="559"/>
                  </a:lnTo>
                  <a:lnTo>
                    <a:pt x="556" y="559"/>
                  </a:lnTo>
                  <a:lnTo>
                    <a:pt x="552" y="565"/>
                  </a:lnTo>
                  <a:lnTo>
                    <a:pt x="549" y="570"/>
                  </a:lnTo>
                  <a:lnTo>
                    <a:pt x="612" y="570"/>
                  </a:lnTo>
                  <a:lnTo>
                    <a:pt x="612" y="570"/>
                  </a:lnTo>
                  <a:lnTo>
                    <a:pt x="610" y="567"/>
                  </a:lnTo>
                  <a:lnTo>
                    <a:pt x="609" y="565"/>
                  </a:lnTo>
                  <a:lnTo>
                    <a:pt x="609" y="565"/>
                  </a:lnTo>
                  <a:lnTo>
                    <a:pt x="609" y="560"/>
                  </a:lnTo>
                  <a:lnTo>
                    <a:pt x="612" y="556"/>
                  </a:lnTo>
                  <a:lnTo>
                    <a:pt x="614" y="553"/>
                  </a:lnTo>
                  <a:lnTo>
                    <a:pt x="615" y="548"/>
                  </a:lnTo>
                  <a:lnTo>
                    <a:pt x="615" y="548"/>
                  </a:lnTo>
                  <a:lnTo>
                    <a:pt x="614" y="546"/>
                  </a:lnTo>
                  <a:lnTo>
                    <a:pt x="612" y="545"/>
                  </a:lnTo>
                  <a:lnTo>
                    <a:pt x="610" y="544"/>
                  </a:lnTo>
                  <a:lnTo>
                    <a:pt x="609" y="541"/>
                  </a:lnTo>
                  <a:lnTo>
                    <a:pt x="609" y="541"/>
                  </a:lnTo>
                  <a:lnTo>
                    <a:pt x="609" y="540"/>
                  </a:lnTo>
                  <a:lnTo>
                    <a:pt x="610" y="538"/>
                  </a:lnTo>
                  <a:lnTo>
                    <a:pt x="614" y="537"/>
                  </a:lnTo>
                  <a:lnTo>
                    <a:pt x="617" y="534"/>
                  </a:lnTo>
                  <a:lnTo>
                    <a:pt x="618" y="532"/>
                  </a:lnTo>
                  <a:lnTo>
                    <a:pt x="619" y="530"/>
                  </a:lnTo>
                  <a:lnTo>
                    <a:pt x="619" y="530"/>
                  </a:lnTo>
                  <a:lnTo>
                    <a:pt x="618" y="529"/>
                  </a:lnTo>
                  <a:lnTo>
                    <a:pt x="617" y="528"/>
                  </a:lnTo>
                  <a:lnTo>
                    <a:pt x="617" y="527"/>
                  </a:lnTo>
                  <a:lnTo>
                    <a:pt x="615" y="525"/>
                  </a:lnTo>
                  <a:lnTo>
                    <a:pt x="615" y="525"/>
                  </a:lnTo>
                  <a:lnTo>
                    <a:pt x="617" y="522"/>
                  </a:lnTo>
                  <a:lnTo>
                    <a:pt x="619" y="520"/>
                  </a:lnTo>
                  <a:lnTo>
                    <a:pt x="623" y="518"/>
                  </a:lnTo>
                  <a:lnTo>
                    <a:pt x="624" y="514"/>
                  </a:lnTo>
                  <a:lnTo>
                    <a:pt x="624" y="514"/>
                  </a:lnTo>
                  <a:lnTo>
                    <a:pt x="623" y="512"/>
                  </a:lnTo>
                  <a:lnTo>
                    <a:pt x="620" y="508"/>
                  </a:lnTo>
                  <a:lnTo>
                    <a:pt x="619" y="506"/>
                  </a:lnTo>
                  <a:lnTo>
                    <a:pt x="618" y="502"/>
                  </a:lnTo>
                  <a:lnTo>
                    <a:pt x="618" y="502"/>
                  </a:lnTo>
                  <a:lnTo>
                    <a:pt x="619" y="499"/>
                  </a:lnTo>
                  <a:lnTo>
                    <a:pt x="622" y="497"/>
                  </a:lnTo>
                  <a:lnTo>
                    <a:pt x="622" y="497"/>
                  </a:lnTo>
                  <a:lnTo>
                    <a:pt x="625" y="502"/>
                  </a:lnTo>
                  <a:lnTo>
                    <a:pt x="630" y="507"/>
                  </a:lnTo>
                  <a:lnTo>
                    <a:pt x="630" y="507"/>
                  </a:lnTo>
                  <a:lnTo>
                    <a:pt x="634" y="503"/>
                  </a:lnTo>
                  <a:lnTo>
                    <a:pt x="635" y="499"/>
                  </a:lnTo>
                  <a:lnTo>
                    <a:pt x="638" y="496"/>
                  </a:lnTo>
                  <a:lnTo>
                    <a:pt x="641" y="492"/>
                  </a:lnTo>
                  <a:lnTo>
                    <a:pt x="641" y="492"/>
                  </a:lnTo>
                  <a:lnTo>
                    <a:pt x="645" y="488"/>
                  </a:lnTo>
                  <a:lnTo>
                    <a:pt x="654" y="491"/>
                  </a:lnTo>
                  <a:lnTo>
                    <a:pt x="654" y="491"/>
                  </a:lnTo>
                  <a:lnTo>
                    <a:pt x="656" y="488"/>
                  </a:lnTo>
                  <a:lnTo>
                    <a:pt x="656" y="485"/>
                  </a:lnTo>
                  <a:lnTo>
                    <a:pt x="657" y="482"/>
                  </a:lnTo>
                  <a:lnTo>
                    <a:pt x="659" y="478"/>
                  </a:lnTo>
                  <a:lnTo>
                    <a:pt x="659" y="478"/>
                  </a:lnTo>
                  <a:lnTo>
                    <a:pt x="660" y="477"/>
                  </a:lnTo>
                  <a:lnTo>
                    <a:pt x="662" y="476"/>
                  </a:lnTo>
                  <a:lnTo>
                    <a:pt x="664" y="475"/>
                  </a:lnTo>
                  <a:lnTo>
                    <a:pt x="665" y="472"/>
                  </a:lnTo>
                  <a:lnTo>
                    <a:pt x="665" y="472"/>
                  </a:lnTo>
                  <a:lnTo>
                    <a:pt x="664" y="471"/>
                  </a:lnTo>
                  <a:lnTo>
                    <a:pt x="664" y="470"/>
                  </a:lnTo>
                  <a:lnTo>
                    <a:pt x="662" y="469"/>
                  </a:lnTo>
                  <a:lnTo>
                    <a:pt x="661" y="467"/>
                  </a:lnTo>
                  <a:lnTo>
                    <a:pt x="661" y="467"/>
                  </a:lnTo>
                  <a:lnTo>
                    <a:pt x="662" y="466"/>
                  </a:lnTo>
                  <a:lnTo>
                    <a:pt x="662" y="465"/>
                  </a:lnTo>
                  <a:lnTo>
                    <a:pt x="665" y="462"/>
                  </a:lnTo>
                  <a:lnTo>
                    <a:pt x="665" y="462"/>
                  </a:lnTo>
                  <a:lnTo>
                    <a:pt x="665" y="457"/>
                  </a:lnTo>
                  <a:lnTo>
                    <a:pt x="664" y="454"/>
                  </a:lnTo>
                  <a:lnTo>
                    <a:pt x="664" y="450"/>
                  </a:lnTo>
                  <a:lnTo>
                    <a:pt x="665" y="445"/>
                  </a:lnTo>
                  <a:lnTo>
                    <a:pt x="665" y="445"/>
                  </a:lnTo>
                  <a:lnTo>
                    <a:pt x="666" y="443"/>
                  </a:lnTo>
                  <a:lnTo>
                    <a:pt x="667" y="439"/>
                  </a:lnTo>
                  <a:lnTo>
                    <a:pt x="667" y="439"/>
                  </a:lnTo>
                  <a:lnTo>
                    <a:pt x="666" y="436"/>
                  </a:lnTo>
                  <a:lnTo>
                    <a:pt x="666" y="436"/>
                  </a:lnTo>
                  <a:lnTo>
                    <a:pt x="660" y="436"/>
                  </a:lnTo>
                  <a:lnTo>
                    <a:pt x="657" y="435"/>
                  </a:lnTo>
                  <a:lnTo>
                    <a:pt x="655" y="434"/>
                  </a:lnTo>
                  <a:lnTo>
                    <a:pt x="655" y="434"/>
                  </a:lnTo>
                  <a:lnTo>
                    <a:pt x="651" y="429"/>
                  </a:lnTo>
                  <a:lnTo>
                    <a:pt x="650" y="427"/>
                  </a:lnTo>
                  <a:lnTo>
                    <a:pt x="647" y="425"/>
                  </a:lnTo>
                  <a:lnTo>
                    <a:pt x="647" y="425"/>
                  </a:lnTo>
                  <a:lnTo>
                    <a:pt x="646" y="429"/>
                  </a:lnTo>
                  <a:lnTo>
                    <a:pt x="645" y="433"/>
                  </a:lnTo>
                  <a:lnTo>
                    <a:pt x="643" y="434"/>
                  </a:lnTo>
                  <a:lnTo>
                    <a:pt x="639" y="435"/>
                  </a:lnTo>
                  <a:lnTo>
                    <a:pt x="639" y="435"/>
                  </a:lnTo>
                  <a:lnTo>
                    <a:pt x="638" y="435"/>
                  </a:lnTo>
                  <a:lnTo>
                    <a:pt x="636" y="434"/>
                  </a:lnTo>
                  <a:lnTo>
                    <a:pt x="636" y="430"/>
                  </a:lnTo>
                  <a:lnTo>
                    <a:pt x="635" y="428"/>
                  </a:lnTo>
                  <a:lnTo>
                    <a:pt x="633" y="424"/>
                  </a:lnTo>
                  <a:lnTo>
                    <a:pt x="633" y="424"/>
                  </a:lnTo>
                  <a:lnTo>
                    <a:pt x="628" y="419"/>
                  </a:lnTo>
                  <a:lnTo>
                    <a:pt x="623" y="414"/>
                  </a:lnTo>
                  <a:lnTo>
                    <a:pt x="623" y="414"/>
                  </a:lnTo>
                  <a:lnTo>
                    <a:pt x="617" y="409"/>
                  </a:lnTo>
                  <a:lnTo>
                    <a:pt x="615" y="406"/>
                  </a:lnTo>
                  <a:lnTo>
                    <a:pt x="614" y="402"/>
                  </a:lnTo>
                  <a:lnTo>
                    <a:pt x="614" y="402"/>
                  </a:lnTo>
                  <a:lnTo>
                    <a:pt x="615" y="398"/>
                  </a:lnTo>
                  <a:lnTo>
                    <a:pt x="618" y="394"/>
                  </a:lnTo>
                  <a:lnTo>
                    <a:pt x="620" y="391"/>
                  </a:lnTo>
                  <a:lnTo>
                    <a:pt x="622" y="387"/>
                  </a:lnTo>
                  <a:lnTo>
                    <a:pt x="622" y="387"/>
                  </a:lnTo>
                  <a:lnTo>
                    <a:pt x="620" y="383"/>
                  </a:lnTo>
                  <a:lnTo>
                    <a:pt x="619" y="381"/>
                  </a:lnTo>
                  <a:lnTo>
                    <a:pt x="615" y="376"/>
                  </a:lnTo>
                  <a:lnTo>
                    <a:pt x="612" y="371"/>
                  </a:lnTo>
                  <a:lnTo>
                    <a:pt x="610" y="369"/>
                  </a:lnTo>
                  <a:lnTo>
                    <a:pt x="609" y="365"/>
                  </a:lnTo>
                  <a:lnTo>
                    <a:pt x="609" y="365"/>
                  </a:lnTo>
                  <a:lnTo>
                    <a:pt x="610" y="361"/>
                  </a:lnTo>
                  <a:lnTo>
                    <a:pt x="612" y="359"/>
                  </a:lnTo>
                  <a:lnTo>
                    <a:pt x="612" y="359"/>
                  </a:lnTo>
                  <a:lnTo>
                    <a:pt x="612" y="352"/>
                  </a:lnTo>
                  <a:lnTo>
                    <a:pt x="612" y="352"/>
                  </a:lnTo>
                  <a:lnTo>
                    <a:pt x="607" y="346"/>
                  </a:lnTo>
                  <a:lnTo>
                    <a:pt x="603" y="341"/>
                  </a:lnTo>
                  <a:lnTo>
                    <a:pt x="597" y="336"/>
                  </a:lnTo>
                  <a:lnTo>
                    <a:pt x="592" y="333"/>
                  </a:lnTo>
                  <a:lnTo>
                    <a:pt x="580" y="326"/>
                  </a:lnTo>
                  <a:lnTo>
                    <a:pt x="567" y="318"/>
                  </a:lnTo>
                  <a:lnTo>
                    <a:pt x="567" y="318"/>
                  </a:lnTo>
                  <a:lnTo>
                    <a:pt x="561" y="314"/>
                  </a:lnTo>
                  <a:lnTo>
                    <a:pt x="556" y="310"/>
                  </a:lnTo>
                  <a:lnTo>
                    <a:pt x="556" y="310"/>
                  </a:lnTo>
                  <a:lnTo>
                    <a:pt x="554" y="308"/>
                  </a:lnTo>
                  <a:lnTo>
                    <a:pt x="552" y="304"/>
                  </a:lnTo>
                  <a:lnTo>
                    <a:pt x="550" y="303"/>
                  </a:lnTo>
                  <a:lnTo>
                    <a:pt x="547" y="301"/>
                  </a:lnTo>
                  <a:lnTo>
                    <a:pt x="547" y="301"/>
                  </a:lnTo>
                  <a:lnTo>
                    <a:pt x="538" y="297"/>
                  </a:lnTo>
                  <a:lnTo>
                    <a:pt x="528" y="291"/>
                  </a:lnTo>
                  <a:lnTo>
                    <a:pt x="528" y="291"/>
                  </a:lnTo>
                  <a:lnTo>
                    <a:pt x="524" y="287"/>
                  </a:lnTo>
                  <a:lnTo>
                    <a:pt x="523" y="284"/>
                  </a:lnTo>
                  <a:lnTo>
                    <a:pt x="523" y="282"/>
                  </a:lnTo>
                  <a:lnTo>
                    <a:pt x="523" y="282"/>
                  </a:lnTo>
                  <a:lnTo>
                    <a:pt x="524" y="277"/>
                  </a:lnTo>
                  <a:lnTo>
                    <a:pt x="526" y="272"/>
                  </a:lnTo>
                  <a:lnTo>
                    <a:pt x="533" y="263"/>
                  </a:lnTo>
                  <a:lnTo>
                    <a:pt x="533" y="263"/>
                  </a:lnTo>
                  <a:lnTo>
                    <a:pt x="538" y="257"/>
                  </a:lnTo>
                  <a:lnTo>
                    <a:pt x="539" y="250"/>
                  </a:lnTo>
                  <a:lnTo>
                    <a:pt x="540" y="242"/>
                  </a:lnTo>
                  <a:lnTo>
                    <a:pt x="541" y="235"/>
                  </a:lnTo>
                  <a:lnTo>
                    <a:pt x="541" y="235"/>
                  </a:lnTo>
                  <a:lnTo>
                    <a:pt x="542" y="230"/>
                  </a:lnTo>
                  <a:lnTo>
                    <a:pt x="542" y="226"/>
                  </a:lnTo>
                  <a:lnTo>
                    <a:pt x="544" y="223"/>
                  </a:lnTo>
                  <a:lnTo>
                    <a:pt x="545" y="218"/>
                  </a:lnTo>
                  <a:lnTo>
                    <a:pt x="545" y="218"/>
                  </a:lnTo>
                  <a:lnTo>
                    <a:pt x="547" y="215"/>
                  </a:lnTo>
                  <a:lnTo>
                    <a:pt x="549" y="214"/>
                  </a:lnTo>
                  <a:lnTo>
                    <a:pt x="550" y="212"/>
                  </a:lnTo>
                  <a:lnTo>
                    <a:pt x="550" y="212"/>
                  </a:lnTo>
                  <a:lnTo>
                    <a:pt x="549" y="209"/>
                  </a:lnTo>
                  <a:lnTo>
                    <a:pt x="547" y="207"/>
                  </a:lnTo>
                  <a:lnTo>
                    <a:pt x="544" y="204"/>
                  </a:lnTo>
                  <a:lnTo>
                    <a:pt x="533" y="199"/>
                  </a:lnTo>
                  <a:lnTo>
                    <a:pt x="533" y="199"/>
                  </a:lnTo>
                  <a:lnTo>
                    <a:pt x="530" y="197"/>
                  </a:lnTo>
                  <a:lnTo>
                    <a:pt x="528" y="194"/>
                  </a:lnTo>
                  <a:lnTo>
                    <a:pt x="525" y="193"/>
                  </a:lnTo>
                  <a:lnTo>
                    <a:pt x="521" y="192"/>
                  </a:lnTo>
                  <a:lnTo>
                    <a:pt x="521" y="192"/>
                  </a:lnTo>
                  <a:lnTo>
                    <a:pt x="519" y="193"/>
                  </a:lnTo>
                  <a:lnTo>
                    <a:pt x="515" y="194"/>
                  </a:lnTo>
                  <a:lnTo>
                    <a:pt x="512" y="198"/>
                  </a:lnTo>
                  <a:lnTo>
                    <a:pt x="507" y="202"/>
                  </a:lnTo>
                  <a:lnTo>
                    <a:pt x="504" y="204"/>
                  </a:lnTo>
                  <a:lnTo>
                    <a:pt x="500" y="204"/>
                  </a:lnTo>
                  <a:lnTo>
                    <a:pt x="500" y="204"/>
                  </a:lnTo>
                  <a:lnTo>
                    <a:pt x="497" y="203"/>
                  </a:lnTo>
                  <a:lnTo>
                    <a:pt x="494" y="202"/>
                  </a:lnTo>
                  <a:lnTo>
                    <a:pt x="492" y="198"/>
                  </a:lnTo>
                  <a:lnTo>
                    <a:pt x="491" y="194"/>
                  </a:lnTo>
                  <a:lnTo>
                    <a:pt x="491" y="194"/>
                  </a:lnTo>
                  <a:lnTo>
                    <a:pt x="492" y="188"/>
                  </a:lnTo>
                  <a:lnTo>
                    <a:pt x="493" y="183"/>
                  </a:lnTo>
                  <a:lnTo>
                    <a:pt x="493" y="183"/>
                  </a:lnTo>
                  <a:lnTo>
                    <a:pt x="492" y="181"/>
                  </a:lnTo>
                  <a:lnTo>
                    <a:pt x="491" y="179"/>
                  </a:lnTo>
                  <a:lnTo>
                    <a:pt x="488" y="178"/>
                  </a:lnTo>
                  <a:lnTo>
                    <a:pt x="486" y="177"/>
                  </a:lnTo>
                  <a:lnTo>
                    <a:pt x="486" y="177"/>
                  </a:lnTo>
                  <a:lnTo>
                    <a:pt x="483" y="170"/>
                  </a:lnTo>
                  <a:lnTo>
                    <a:pt x="482" y="163"/>
                  </a:lnTo>
                  <a:lnTo>
                    <a:pt x="481" y="157"/>
                  </a:lnTo>
                  <a:lnTo>
                    <a:pt x="479" y="154"/>
                  </a:lnTo>
                  <a:lnTo>
                    <a:pt x="477" y="151"/>
                  </a:lnTo>
                  <a:lnTo>
                    <a:pt x="477" y="151"/>
                  </a:lnTo>
                  <a:lnTo>
                    <a:pt x="473" y="149"/>
                  </a:lnTo>
                  <a:lnTo>
                    <a:pt x="468" y="147"/>
                  </a:lnTo>
                  <a:lnTo>
                    <a:pt x="463" y="146"/>
                  </a:lnTo>
                  <a:lnTo>
                    <a:pt x="458" y="144"/>
                  </a:lnTo>
                  <a:lnTo>
                    <a:pt x="458" y="144"/>
                  </a:lnTo>
                  <a:lnTo>
                    <a:pt x="455" y="140"/>
                  </a:lnTo>
                  <a:lnTo>
                    <a:pt x="453" y="135"/>
                  </a:lnTo>
                  <a:lnTo>
                    <a:pt x="451" y="131"/>
                  </a:lnTo>
                  <a:lnTo>
                    <a:pt x="449" y="126"/>
                  </a:lnTo>
                  <a:lnTo>
                    <a:pt x="449" y="126"/>
                  </a:lnTo>
                  <a:lnTo>
                    <a:pt x="434" y="118"/>
                  </a:lnTo>
                  <a:lnTo>
                    <a:pt x="423" y="107"/>
                  </a:lnTo>
                  <a:lnTo>
                    <a:pt x="423" y="107"/>
                  </a:lnTo>
                  <a:lnTo>
                    <a:pt x="415" y="99"/>
                  </a:lnTo>
                  <a:lnTo>
                    <a:pt x="413" y="95"/>
                  </a:lnTo>
                  <a:lnTo>
                    <a:pt x="411" y="90"/>
                  </a:lnTo>
                  <a:lnTo>
                    <a:pt x="411" y="90"/>
                  </a:lnTo>
                  <a:lnTo>
                    <a:pt x="411" y="88"/>
                  </a:lnTo>
                  <a:lnTo>
                    <a:pt x="413" y="86"/>
                  </a:lnTo>
                  <a:lnTo>
                    <a:pt x="414" y="83"/>
                  </a:lnTo>
                  <a:lnTo>
                    <a:pt x="415" y="81"/>
                  </a:lnTo>
                  <a:lnTo>
                    <a:pt x="415" y="81"/>
                  </a:lnTo>
                  <a:lnTo>
                    <a:pt x="414" y="76"/>
                  </a:lnTo>
                  <a:lnTo>
                    <a:pt x="411" y="71"/>
                  </a:lnTo>
                  <a:lnTo>
                    <a:pt x="408" y="67"/>
                  </a:lnTo>
                  <a:lnTo>
                    <a:pt x="404" y="63"/>
                  </a:lnTo>
                  <a:lnTo>
                    <a:pt x="404" y="63"/>
                  </a:lnTo>
                  <a:lnTo>
                    <a:pt x="403" y="61"/>
                  </a:lnTo>
                  <a:lnTo>
                    <a:pt x="403" y="58"/>
                  </a:lnTo>
                  <a:lnTo>
                    <a:pt x="403" y="52"/>
                  </a:lnTo>
                  <a:lnTo>
                    <a:pt x="403" y="52"/>
                  </a:lnTo>
                  <a:lnTo>
                    <a:pt x="400" y="44"/>
                  </a:lnTo>
                  <a:lnTo>
                    <a:pt x="399" y="40"/>
                  </a:lnTo>
                  <a:lnTo>
                    <a:pt x="399" y="36"/>
                  </a:lnTo>
                  <a:lnTo>
                    <a:pt x="399" y="36"/>
                  </a:lnTo>
                  <a:lnTo>
                    <a:pt x="399" y="34"/>
                  </a:lnTo>
                  <a:lnTo>
                    <a:pt x="400" y="31"/>
                  </a:lnTo>
                  <a:lnTo>
                    <a:pt x="404" y="29"/>
                  </a:lnTo>
                  <a:lnTo>
                    <a:pt x="408" y="26"/>
                  </a:lnTo>
                  <a:lnTo>
                    <a:pt x="409" y="24"/>
                  </a:lnTo>
                  <a:lnTo>
                    <a:pt x="409" y="21"/>
                  </a:lnTo>
                  <a:lnTo>
                    <a:pt x="409" y="21"/>
                  </a:lnTo>
                  <a:lnTo>
                    <a:pt x="409" y="16"/>
                  </a:lnTo>
                  <a:lnTo>
                    <a:pt x="409" y="16"/>
                  </a:lnTo>
                  <a:lnTo>
                    <a:pt x="403" y="11"/>
                  </a:lnTo>
                  <a:lnTo>
                    <a:pt x="399" y="10"/>
                  </a:lnTo>
                  <a:lnTo>
                    <a:pt x="395" y="8"/>
                  </a:lnTo>
                  <a:lnTo>
                    <a:pt x="395" y="8"/>
                  </a:lnTo>
                  <a:lnTo>
                    <a:pt x="393" y="8"/>
                  </a:lnTo>
                  <a:lnTo>
                    <a:pt x="390" y="8"/>
                  </a:lnTo>
                  <a:lnTo>
                    <a:pt x="390" y="8"/>
                  </a:lnTo>
                  <a:lnTo>
                    <a:pt x="386" y="4"/>
                  </a:lnTo>
                  <a:lnTo>
                    <a:pt x="384" y="3"/>
                  </a:lnTo>
                  <a:lnTo>
                    <a:pt x="382" y="0"/>
                  </a:lnTo>
                  <a:lnTo>
                    <a:pt x="382" y="0"/>
                  </a:lnTo>
                  <a:lnTo>
                    <a:pt x="337" y="2"/>
                  </a:lnTo>
                  <a:lnTo>
                    <a:pt x="220" y="4"/>
                  </a:lnTo>
                  <a:lnTo>
                    <a:pt x="220" y="4"/>
                  </a:lnTo>
                  <a:lnTo>
                    <a:pt x="74" y="6"/>
                  </a:lnTo>
                  <a:lnTo>
                    <a:pt x="0" y="8"/>
                  </a:lnTo>
                  <a:lnTo>
                    <a:pt x="0" y="8"/>
                  </a:lnTo>
                  <a:lnTo>
                    <a:pt x="4" y="14"/>
                  </a:lnTo>
                  <a:lnTo>
                    <a:pt x="4" y="16"/>
                  </a:lnTo>
                  <a:lnTo>
                    <a:pt x="5" y="20"/>
                  </a:lnTo>
                  <a:lnTo>
                    <a:pt x="5" y="20"/>
                  </a:lnTo>
                  <a:lnTo>
                    <a:pt x="4" y="23"/>
                  </a:lnTo>
                  <a:lnTo>
                    <a:pt x="4" y="25"/>
                  </a:lnTo>
                  <a:lnTo>
                    <a:pt x="2" y="26"/>
                  </a:lnTo>
                  <a:lnTo>
                    <a:pt x="1" y="29"/>
                  </a:lnTo>
                  <a:lnTo>
                    <a:pt x="1" y="29"/>
                  </a:lnTo>
                  <a:lnTo>
                    <a:pt x="1" y="31"/>
                  </a:lnTo>
                  <a:lnTo>
                    <a:pt x="2" y="34"/>
                  </a:lnTo>
                  <a:lnTo>
                    <a:pt x="7" y="37"/>
                  </a:lnTo>
                  <a:lnTo>
                    <a:pt x="19" y="42"/>
                  </a:lnTo>
                  <a:lnTo>
                    <a:pt x="19" y="42"/>
                  </a:lnTo>
                  <a:lnTo>
                    <a:pt x="20" y="44"/>
                  </a:lnTo>
                  <a:lnTo>
                    <a:pt x="21" y="46"/>
                  </a:lnTo>
                  <a:lnTo>
                    <a:pt x="22" y="51"/>
                  </a:lnTo>
                  <a:lnTo>
                    <a:pt x="22" y="56"/>
                  </a:lnTo>
                  <a:lnTo>
                    <a:pt x="23" y="60"/>
                  </a:lnTo>
                  <a:lnTo>
                    <a:pt x="26" y="62"/>
                  </a:lnTo>
                  <a:lnTo>
                    <a:pt x="26" y="62"/>
                  </a:lnTo>
                  <a:lnTo>
                    <a:pt x="31" y="66"/>
                  </a:lnTo>
                  <a:lnTo>
                    <a:pt x="36" y="69"/>
                  </a:lnTo>
                  <a:lnTo>
                    <a:pt x="40" y="73"/>
                  </a:lnTo>
                  <a:lnTo>
                    <a:pt x="41" y="76"/>
                  </a:lnTo>
                  <a:lnTo>
                    <a:pt x="42" y="79"/>
                  </a:lnTo>
                  <a:lnTo>
                    <a:pt x="35" y="79"/>
                  </a:lnTo>
                  <a:lnTo>
                    <a:pt x="43" y="79"/>
                  </a:lnTo>
                  <a:lnTo>
                    <a:pt x="43" y="79"/>
                  </a:lnTo>
                  <a:lnTo>
                    <a:pt x="49" y="88"/>
                  </a:lnTo>
                  <a:lnTo>
                    <a:pt x="52" y="92"/>
                  </a:lnTo>
                  <a:lnTo>
                    <a:pt x="54" y="93"/>
                  </a:lnTo>
                  <a:lnTo>
                    <a:pt x="57" y="93"/>
                  </a:lnTo>
                  <a:lnTo>
                    <a:pt x="57" y="93"/>
                  </a:lnTo>
                  <a:lnTo>
                    <a:pt x="61" y="92"/>
                  </a:lnTo>
                  <a:lnTo>
                    <a:pt x="64" y="90"/>
                  </a:lnTo>
                  <a:lnTo>
                    <a:pt x="64" y="90"/>
                  </a:lnTo>
                  <a:lnTo>
                    <a:pt x="69" y="90"/>
                  </a:lnTo>
                  <a:lnTo>
                    <a:pt x="74" y="93"/>
                  </a:lnTo>
                  <a:lnTo>
                    <a:pt x="77" y="95"/>
                  </a:lnTo>
                  <a:lnTo>
                    <a:pt x="78" y="99"/>
                  </a:lnTo>
                  <a:lnTo>
                    <a:pt x="78" y="99"/>
                  </a:lnTo>
                  <a:lnTo>
                    <a:pt x="78" y="105"/>
                  </a:lnTo>
                  <a:lnTo>
                    <a:pt x="75" y="110"/>
                  </a:lnTo>
                  <a:lnTo>
                    <a:pt x="73" y="115"/>
                  </a:lnTo>
                  <a:lnTo>
                    <a:pt x="69" y="119"/>
                  </a:lnTo>
                  <a:lnTo>
                    <a:pt x="69" y="119"/>
                  </a:lnTo>
                  <a:lnTo>
                    <a:pt x="65" y="120"/>
                  </a:lnTo>
                  <a:lnTo>
                    <a:pt x="62" y="121"/>
                  </a:lnTo>
                  <a:lnTo>
                    <a:pt x="54" y="124"/>
                  </a:lnTo>
                  <a:lnTo>
                    <a:pt x="52" y="125"/>
                  </a:lnTo>
                  <a:lnTo>
                    <a:pt x="49" y="126"/>
                  </a:lnTo>
                  <a:lnTo>
                    <a:pt x="47" y="129"/>
                  </a:lnTo>
                  <a:lnTo>
                    <a:pt x="47" y="131"/>
                  </a:lnTo>
                  <a:lnTo>
                    <a:pt x="47" y="131"/>
                  </a:lnTo>
                  <a:lnTo>
                    <a:pt x="47" y="136"/>
                  </a:lnTo>
                  <a:lnTo>
                    <a:pt x="49" y="140"/>
                  </a:lnTo>
                  <a:lnTo>
                    <a:pt x="53" y="142"/>
                  </a:lnTo>
                  <a:lnTo>
                    <a:pt x="58" y="145"/>
                  </a:lnTo>
                  <a:lnTo>
                    <a:pt x="67" y="150"/>
                  </a:lnTo>
                  <a:lnTo>
                    <a:pt x="70" y="154"/>
                  </a:lnTo>
                  <a:lnTo>
                    <a:pt x="73" y="158"/>
                  </a:lnTo>
                  <a:lnTo>
                    <a:pt x="73" y="158"/>
                  </a:lnTo>
                  <a:lnTo>
                    <a:pt x="74" y="162"/>
                  </a:lnTo>
                  <a:lnTo>
                    <a:pt x="77" y="165"/>
                  </a:lnTo>
                  <a:lnTo>
                    <a:pt x="79" y="167"/>
                  </a:lnTo>
                  <a:lnTo>
                    <a:pt x="80" y="171"/>
                  </a:lnTo>
                  <a:lnTo>
                    <a:pt x="80" y="171"/>
                  </a:lnTo>
                  <a:lnTo>
                    <a:pt x="83" y="177"/>
                  </a:lnTo>
                  <a:lnTo>
                    <a:pt x="85" y="181"/>
                  </a:lnTo>
                  <a:lnTo>
                    <a:pt x="89" y="184"/>
                  </a:lnTo>
                  <a:lnTo>
                    <a:pt x="94" y="186"/>
                  </a:lnTo>
                  <a:lnTo>
                    <a:pt x="94" y="186"/>
                  </a:lnTo>
                  <a:lnTo>
                    <a:pt x="96" y="184"/>
                  </a:lnTo>
                  <a:lnTo>
                    <a:pt x="99" y="183"/>
                  </a:lnTo>
                  <a:lnTo>
                    <a:pt x="101" y="182"/>
                  </a:lnTo>
                  <a:lnTo>
                    <a:pt x="105" y="181"/>
                  </a:lnTo>
                  <a:lnTo>
                    <a:pt x="105" y="181"/>
                  </a:lnTo>
                  <a:lnTo>
                    <a:pt x="106" y="182"/>
                  </a:lnTo>
                  <a:lnTo>
                    <a:pt x="108" y="182"/>
                  </a:lnTo>
                  <a:lnTo>
                    <a:pt x="111" y="184"/>
                  </a:lnTo>
                  <a:lnTo>
                    <a:pt x="111" y="451"/>
                  </a:lnTo>
                  <a:lnTo>
                    <a:pt x="110" y="517"/>
                  </a:lnTo>
                  <a:lnTo>
                    <a:pt x="110" y="517"/>
                  </a:lnTo>
                  <a:lnTo>
                    <a:pt x="179" y="516"/>
                  </a:lnTo>
                  <a:lnTo>
                    <a:pt x="248" y="514"/>
                  </a:lnTo>
                  <a:lnTo>
                    <a:pt x="327" y="511"/>
                  </a:lnTo>
                  <a:lnTo>
                    <a:pt x="327" y="511"/>
                  </a:lnTo>
                  <a:lnTo>
                    <a:pt x="552" y="502"/>
                  </a:lnTo>
                  <a:lnTo>
                    <a:pt x="552" y="502"/>
                  </a:lnTo>
                  <a:lnTo>
                    <a:pt x="555" y="506"/>
                  </a:lnTo>
                  <a:lnTo>
                    <a:pt x="556" y="509"/>
                  </a:lnTo>
                  <a:lnTo>
                    <a:pt x="556" y="509"/>
                  </a:lnTo>
                  <a:lnTo>
                    <a:pt x="556" y="512"/>
                  </a:lnTo>
                  <a:lnTo>
                    <a:pt x="555" y="514"/>
                  </a:lnTo>
                  <a:lnTo>
                    <a:pt x="555" y="514"/>
                  </a:lnTo>
                  <a:lnTo>
                    <a:pt x="565" y="519"/>
                  </a:lnTo>
                  <a:lnTo>
                    <a:pt x="568" y="522"/>
                  </a:lnTo>
                  <a:lnTo>
                    <a:pt x="568" y="523"/>
                  </a:lnTo>
                  <a:lnTo>
                    <a:pt x="570" y="525"/>
                  </a:lnTo>
                  <a:lnTo>
                    <a:pt x="570" y="525"/>
                  </a:lnTo>
                  <a:lnTo>
                    <a:pt x="568" y="530"/>
                  </a:lnTo>
                  <a:lnTo>
                    <a:pt x="567" y="534"/>
                  </a:lnTo>
                  <a:lnTo>
                    <a:pt x="562" y="543"/>
                  </a:lnTo>
                  <a:lnTo>
                    <a:pt x="562" y="543"/>
                  </a:lnTo>
                  <a:lnTo>
                    <a:pt x="561" y="546"/>
                  </a:lnTo>
                  <a:lnTo>
                    <a:pt x="561" y="549"/>
                  </a:lnTo>
                  <a:lnTo>
                    <a:pt x="559" y="550"/>
                  </a:lnTo>
                  <a:lnTo>
                    <a:pt x="559" y="55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18" name="Line 113"/>
            <p:cNvSpPr>
              <a:spLocks noChangeShapeType="1"/>
            </p:cNvSpPr>
            <p:nvPr/>
          </p:nvSpPr>
          <p:spPr bwMode="auto">
            <a:xfrm>
              <a:off x="2146300" y="3995738"/>
              <a:ext cx="1588" cy="3175"/>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 dirty="0">
                <a:solidFill>
                  <a:prstClr val="black"/>
                </a:solidFill>
              </a:endParaRPr>
            </a:p>
          </p:txBody>
        </p:sp>
        <p:sp>
          <p:nvSpPr>
            <p:cNvPr id="119" name="Freeform 114"/>
            <p:cNvSpPr>
              <a:spLocks/>
            </p:cNvSpPr>
            <p:nvPr/>
          </p:nvSpPr>
          <p:spPr bwMode="auto">
            <a:xfrm>
              <a:off x="4881563" y="5254625"/>
              <a:ext cx="23812" cy="26988"/>
            </a:xfrm>
            <a:custGeom>
              <a:avLst/>
              <a:gdLst>
                <a:gd name="T0" fmla="*/ 3 w 18"/>
                <a:gd name="T1" fmla="*/ 21 h 21"/>
                <a:gd name="T2" fmla="*/ 3 w 18"/>
                <a:gd name="T3" fmla="*/ 21 h 21"/>
                <a:gd name="T4" fmla="*/ 0 w 18"/>
                <a:gd name="T5" fmla="*/ 15 h 21"/>
                <a:gd name="T6" fmla="*/ 0 w 18"/>
                <a:gd name="T7" fmla="*/ 15 h 21"/>
                <a:gd name="T8" fmla="*/ 6 w 18"/>
                <a:gd name="T9" fmla="*/ 8 h 21"/>
                <a:gd name="T10" fmla="*/ 13 w 18"/>
                <a:gd name="T11" fmla="*/ 0 h 21"/>
                <a:gd name="T12" fmla="*/ 13 w 18"/>
                <a:gd name="T13" fmla="*/ 0 h 21"/>
                <a:gd name="T14" fmla="*/ 17 w 18"/>
                <a:gd name="T15" fmla="*/ 6 h 21"/>
                <a:gd name="T16" fmla="*/ 18 w 18"/>
                <a:gd name="T17" fmla="*/ 10 h 21"/>
                <a:gd name="T18" fmla="*/ 18 w 18"/>
                <a:gd name="T19" fmla="*/ 14 h 21"/>
                <a:gd name="T20" fmla="*/ 18 w 18"/>
                <a:gd name="T21" fmla="*/ 14 h 21"/>
                <a:gd name="T22" fmla="*/ 15 w 18"/>
                <a:gd name="T23" fmla="*/ 14 h 21"/>
                <a:gd name="T24" fmla="*/ 11 w 18"/>
                <a:gd name="T25" fmla="*/ 16 h 21"/>
                <a:gd name="T26" fmla="*/ 7 w 18"/>
                <a:gd name="T27" fmla="*/ 18 h 21"/>
                <a:gd name="T28" fmla="*/ 3 w 18"/>
                <a:gd name="T29" fmla="*/ 21 h 21"/>
                <a:gd name="T30" fmla="*/ 3 w 18"/>
                <a:gd name="T31" fmla="*/ 21 h 21"/>
                <a:gd name="T32" fmla="*/ 3 w 18"/>
                <a:gd name="T33" fmla="*/ 21 h 21"/>
                <a:gd name="T34" fmla="*/ 3 w 18"/>
                <a:gd name="T35" fmla="*/ 21 h 21"/>
                <a:gd name="T36" fmla="*/ 3 w 18"/>
                <a:gd name="T3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21">
                  <a:moveTo>
                    <a:pt x="3" y="21"/>
                  </a:moveTo>
                  <a:lnTo>
                    <a:pt x="3" y="21"/>
                  </a:lnTo>
                  <a:lnTo>
                    <a:pt x="0" y="15"/>
                  </a:lnTo>
                  <a:lnTo>
                    <a:pt x="0" y="15"/>
                  </a:lnTo>
                  <a:lnTo>
                    <a:pt x="6" y="8"/>
                  </a:lnTo>
                  <a:lnTo>
                    <a:pt x="13" y="0"/>
                  </a:lnTo>
                  <a:lnTo>
                    <a:pt x="13" y="0"/>
                  </a:lnTo>
                  <a:lnTo>
                    <a:pt x="17" y="6"/>
                  </a:lnTo>
                  <a:lnTo>
                    <a:pt x="18" y="10"/>
                  </a:lnTo>
                  <a:lnTo>
                    <a:pt x="18" y="14"/>
                  </a:lnTo>
                  <a:lnTo>
                    <a:pt x="18" y="14"/>
                  </a:lnTo>
                  <a:lnTo>
                    <a:pt x="15" y="14"/>
                  </a:lnTo>
                  <a:lnTo>
                    <a:pt x="11" y="16"/>
                  </a:lnTo>
                  <a:lnTo>
                    <a:pt x="7" y="18"/>
                  </a:lnTo>
                  <a:lnTo>
                    <a:pt x="3" y="21"/>
                  </a:lnTo>
                  <a:lnTo>
                    <a:pt x="3" y="21"/>
                  </a:lnTo>
                  <a:lnTo>
                    <a:pt x="3" y="21"/>
                  </a:lnTo>
                  <a:lnTo>
                    <a:pt x="3" y="21"/>
                  </a:lnTo>
                  <a:lnTo>
                    <a:pt x="3" y="21"/>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20" name="Line 115"/>
            <p:cNvSpPr>
              <a:spLocks noChangeShapeType="1"/>
            </p:cNvSpPr>
            <p:nvPr/>
          </p:nvSpPr>
          <p:spPr bwMode="auto">
            <a:xfrm>
              <a:off x="2051050" y="4017963"/>
              <a:ext cx="0" cy="3175"/>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 dirty="0">
                <a:solidFill>
                  <a:prstClr val="black"/>
                </a:solidFill>
              </a:endParaRPr>
            </a:p>
          </p:txBody>
        </p:sp>
        <p:sp>
          <p:nvSpPr>
            <p:cNvPr id="121" name="Freeform 116"/>
            <p:cNvSpPr>
              <a:spLocks/>
            </p:cNvSpPr>
            <p:nvPr/>
          </p:nvSpPr>
          <p:spPr bwMode="auto">
            <a:xfrm>
              <a:off x="6181725" y="5054600"/>
              <a:ext cx="39688" cy="12700"/>
            </a:xfrm>
            <a:custGeom>
              <a:avLst/>
              <a:gdLst>
                <a:gd name="T0" fmla="*/ 32 w 32"/>
                <a:gd name="T1" fmla="*/ 1 h 9"/>
                <a:gd name="T2" fmla="*/ 32 w 32"/>
                <a:gd name="T3" fmla="*/ 0 h 9"/>
                <a:gd name="T4" fmla="*/ 32 w 32"/>
                <a:gd name="T5" fmla="*/ 0 h 9"/>
                <a:gd name="T6" fmla="*/ 28 w 32"/>
                <a:gd name="T7" fmla="*/ 0 h 9"/>
                <a:gd name="T8" fmla="*/ 28 w 32"/>
                <a:gd name="T9" fmla="*/ 0 h 9"/>
                <a:gd name="T10" fmla="*/ 23 w 32"/>
                <a:gd name="T11" fmla="*/ 1 h 9"/>
                <a:gd name="T12" fmla="*/ 18 w 32"/>
                <a:gd name="T13" fmla="*/ 4 h 9"/>
                <a:gd name="T14" fmla="*/ 15 w 32"/>
                <a:gd name="T15" fmla="*/ 7 h 9"/>
                <a:gd name="T16" fmla="*/ 10 w 32"/>
                <a:gd name="T17" fmla="*/ 9 h 9"/>
                <a:gd name="T18" fmla="*/ 10 w 32"/>
                <a:gd name="T19" fmla="*/ 2 h 9"/>
                <a:gd name="T20" fmla="*/ 0 w 32"/>
                <a:gd name="T21" fmla="*/ 2 h 9"/>
                <a:gd name="T22" fmla="*/ 32 w 32"/>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9">
                  <a:moveTo>
                    <a:pt x="32" y="1"/>
                  </a:moveTo>
                  <a:lnTo>
                    <a:pt x="32" y="0"/>
                  </a:lnTo>
                  <a:lnTo>
                    <a:pt x="32" y="0"/>
                  </a:lnTo>
                  <a:lnTo>
                    <a:pt x="28" y="0"/>
                  </a:lnTo>
                  <a:lnTo>
                    <a:pt x="28" y="0"/>
                  </a:lnTo>
                  <a:lnTo>
                    <a:pt x="23" y="1"/>
                  </a:lnTo>
                  <a:lnTo>
                    <a:pt x="18" y="4"/>
                  </a:lnTo>
                  <a:lnTo>
                    <a:pt x="15" y="7"/>
                  </a:lnTo>
                  <a:lnTo>
                    <a:pt x="10" y="9"/>
                  </a:lnTo>
                  <a:lnTo>
                    <a:pt x="10" y="2"/>
                  </a:lnTo>
                  <a:lnTo>
                    <a:pt x="0" y="2"/>
                  </a:lnTo>
                  <a:lnTo>
                    <a:pt x="32" y="1"/>
                  </a:lnTo>
                  <a:close/>
                </a:path>
              </a:pathLst>
            </a:custGeom>
            <a:grpFill/>
            <a:ln w="9525">
              <a:solidFill>
                <a:schemeClr val="bg1"/>
              </a:solidFill>
              <a:round/>
              <a:headEnd/>
              <a:tailEnd/>
            </a:ln>
            <a:effectLst/>
          </p:spPr>
          <p:txBody>
            <a:bodyPr/>
            <a:lstStyle/>
            <a:p>
              <a:endParaRPr lang="ja" dirty="0">
                <a:solidFill>
                  <a:prstClr val="black"/>
                </a:solidFill>
              </a:endParaRPr>
            </a:p>
          </p:txBody>
        </p:sp>
        <p:sp>
          <p:nvSpPr>
            <p:cNvPr id="122" name="Freeform 117"/>
            <p:cNvSpPr>
              <a:spLocks/>
            </p:cNvSpPr>
            <p:nvPr/>
          </p:nvSpPr>
          <p:spPr bwMode="auto">
            <a:xfrm>
              <a:off x="6181725" y="5054600"/>
              <a:ext cx="39688" cy="12700"/>
            </a:xfrm>
            <a:custGeom>
              <a:avLst/>
              <a:gdLst>
                <a:gd name="T0" fmla="*/ 32 w 32"/>
                <a:gd name="T1" fmla="*/ 1 h 9"/>
                <a:gd name="T2" fmla="*/ 32 w 32"/>
                <a:gd name="T3" fmla="*/ 0 h 9"/>
                <a:gd name="T4" fmla="*/ 32 w 32"/>
                <a:gd name="T5" fmla="*/ 0 h 9"/>
                <a:gd name="T6" fmla="*/ 28 w 32"/>
                <a:gd name="T7" fmla="*/ 0 h 9"/>
                <a:gd name="T8" fmla="*/ 28 w 32"/>
                <a:gd name="T9" fmla="*/ 0 h 9"/>
                <a:gd name="T10" fmla="*/ 23 w 32"/>
                <a:gd name="T11" fmla="*/ 1 h 9"/>
                <a:gd name="T12" fmla="*/ 18 w 32"/>
                <a:gd name="T13" fmla="*/ 4 h 9"/>
                <a:gd name="T14" fmla="*/ 15 w 32"/>
                <a:gd name="T15" fmla="*/ 7 h 9"/>
                <a:gd name="T16" fmla="*/ 10 w 32"/>
                <a:gd name="T17" fmla="*/ 9 h 9"/>
                <a:gd name="T18" fmla="*/ 10 w 32"/>
                <a:gd name="T19" fmla="*/ 2 h 9"/>
                <a:gd name="T20" fmla="*/ 0 w 32"/>
                <a:gd name="T2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9">
                  <a:moveTo>
                    <a:pt x="32" y="1"/>
                  </a:moveTo>
                  <a:lnTo>
                    <a:pt x="32" y="0"/>
                  </a:lnTo>
                  <a:lnTo>
                    <a:pt x="32" y="0"/>
                  </a:lnTo>
                  <a:lnTo>
                    <a:pt x="28" y="0"/>
                  </a:lnTo>
                  <a:lnTo>
                    <a:pt x="28" y="0"/>
                  </a:lnTo>
                  <a:lnTo>
                    <a:pt x="23" y="1"/>
                  </a:lnTo>
                  <a:lnTo>
                    <a:pt x="18" y="4"/>
                  </a:lnTo>
                  <a:lnTo>
                    <a:pt x="15" y="7"/>
                  </a:lnTo>
                  <a:lnTo>
                    <a:pt x="10" y="9"/>
                  </a:lnTo>
                  <a:lnTo>
                    <a:pt x="10" y="2"/>
                  </a:lnTo>
                  <a:lnTo>
                    <a:pt x="0" y="2"/>
                  </a:lnTo>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23" name="Line 118"/>
            <p:cNvSpPr>
              <a:spLocks noChangeShapeType="1"/>
            </p:cNvSpPr>
            <p:nvPr/>
          </p:nvSpPr>
          <p:spPr bwMode="auto">
            <a:xfrm>
              <a:off x="6157913" y="3192463"/>
              <a:ext cx="3175" cy="0"/>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 dirty="0">
                <a:solidFill>
                  <a:prstClr val="black"/>
                </a:solidFill>
              </a:endParaRPr>
            </a:p>
          </p:txBody>
        </p:sp>
        <p:sp>
          <p:nvSpPr>
            <p:cNvPr id="124" name="Freeform 119"/>
            <p:cNvSpPr>
              <a:spLocks/>
            </p:cNvSpPr>
            <p:nvPr/>
          </p:nvSpPr>
          <p:spPr bwMode="auto">
            <a:xfrm>
              <a:off x="6719888" y="3362325"/>
              <a:ext cx="611187" cy="304800"/>
            </a:xfrm>
            <a:custGeom>
              <a:avLst/>
              <a:gdLst>
                <a:gd name="T0" fmla="*/ 199 w 459"/>
                <a:gd name="T1" fmla="*/ 99 h 235"/>
                <a:gd name="T2" fmla="*/ 211 w 459"/>
                <a:gd name="T3" fmla="*/ 111 h 235"/>
                <a:gd name="T4" fmla="*/ 218 w 459"/>
                <a:gd name="T5" fmla="*/ 122 h 235"/>
                <a:gd name="T6" fmla="*/ 257 w 459"/>
                <a:gd name="T7" fmla="*/ 142 h 235"/>
                <a:gd name="T8" fmla="*/ 250 w 459"/>
                <a:gd name="T9" fmla="*/ 161 h 235"/>
                <a:gd name="T10" fmla="*/ 248 w 459"/>
                <a:gd name="T11" fmla="*/ 173 h 235"/>
                <a:gd name="T12" fmla="*/ 248 w 459"/>
                <a:gd name="T13" fmla="*/ 195 h 235"/>
                <a:gd name="T14" fmla="*/ 272 w 459"/>
                <a:gd name="T15" fmla="*/ 200 h 235"/>
                <a:gd name="T16" fmla="*/ 288 w 459"/>
                <a:gd name="T17" fmla="*/ 198 h 235"/>
                <a:gd name="T18" fmla="*/ 301 w 459"/>
                <a:gd name="T19" fmla="*/ 206 h 235"/>
                <a:gd name="T20" fmla="*/ 314 w 459"/>
                <a:gd name="T21" fmla="*/ 214 h 235"/>
                <a:gd name="T22" fmla="*/ 327 w 459"/>
                <a:gd name="T23" fmla="*/ 212 h 235"/>
                <a:gd name="T24" fmla="*/ 345 w 459"/>
                <a:gd name="T25" fmla="*/ 219 h 235"/>
                <a:gd name="T26" fmla="*/ 337 w 459"/>
                <a:gd name="T27" fmla="*/ 204 h 235"/>
                <a:gd name="T28" fmla="*/ 292 w 459"/>
                <a:gd name="T29" fmla="*/ 178 h 235"/>
                <a:gd name="T30" fmla="*/ 308 w 459"/>
                <a:gd name="T31" fmla="*/ 179 h 235"/>
                <a:gd name="T32" fmla="*/ 324 w 459"/>
                <a:gd name="T33" fmla="*/ 194 h 235"/>
                <a:gd name="T34" fmla="*/ 307 w 459"/>
                <a:gd name="T35" fmla="*/ 159 h 235"/>
                <a:gd name="T36" fmla="*/ 311 w 459"/>
                <a:gd name="T37" fmla="*/ 141 h 235"/>
                <a:gd name="T38" fmla="*/ 311 w 459"/>
                <a:gd name="T39" fmla="*/ 125 h 235"/>
                <a:gd name="T40" fmla="*/ 292 w 459"/>
                <a:gd name="T41" fmla="*/ 110 h 235"/>
                <a:gd name="T42" fmla="*/ 316 w 459"/>
                <a:gd name="T43" fmla="*/ 109 h 235"/>
                <a:gd name="T44" fmla="*/ 300 w 459"/>
                <a:gd name="T45" fmla="*/ 89 h 235"/>
                <a:gd name="T46" fmla="*/ 304 w 459"/>
                <a:gd name="T47" fmla="*/ 79 h 235"/>
                <a:gd name="T48" fmla="*/ 317 w 459"/>
                <a:gd name="T49" fmla="*/ 60 h 235"/>
                <a:gd name="T50" fmla="*/ 329 w 459"/>
                <a:gd name="T51" fmla="*/ 56 h 235"/>
                <a:gd name="T52" fmla="*/ 340 w 459"/>
                <a:gd name="T53" fmla="*/ 31 h 235"/>
                <a:gd name="T54" fmla="*/ 355 w 459"/>
                <a:gd name="T55" fmla="*/ 25 h 235"/>
                <a:gd name="T56" fmla="*/ 342 w 459"/>
                <a:gd name="T57" fmla="*/ 54 h 235"/>
                <a:gd name="T58" fmla="*/ 340 w 459"/>
                <a:gd name="T59" fmla="*/ 65 h 235"/>
                <a:gd name="T60" fmla="*/ 330 w 459"/>
                <a:gd name="T61" fmla="*/ 80 h 235"/>
                <a:gd name="T62" fmla="*/ 333 w 459"/>
                <a:gd name="T63" fmla="*/ 100 h 235"/>
                <a:gd name="T64" fmla="*/ 342 w 459"/>
                <a:gd name="T65" fmla="*/ 107 h 235"/>
                <a:gd name="T66" fmla="*/ 340 w 459"/>
                <a:gd name="T67" fmla="*/ 137 h 235"/>
                <a:gd name="T68" fmla="*/ 332 w 459"/>
                <a:gd name="T69" fmla="*/ 143 h 235"/>
                <a:gd name="T70" fmla="*/ 358 w 459"/>
                <a:gd name="T71" fmla="*/ 157 h 235"/>
                <a:gd name="T72" fmla="*/ 344 w 459"/>
                <a:gd name="T73" fmla="*/ 157 h 235"/>
                <a:gd name="T74" fmla="*/ 337 w 459"/>
                <a:gd name="T75" fmla="*/ 168 h 235"/>
                <a:gd name="T76" fmla="*/ 345 w 459"/>
                <a:gd name="T77" fmla="*/ 185 h 235"/>
                <a:gd name="T78" fmla="*/ 364 w 459"/>
                <a:gd name="T79" fmla="*/ 194 h 235"/>
                <a:gd name="T80" fmla="*/ 371 w 459"/>
                <a:gd name="T81" fmla="*/ 191 h 235"/>
                <a:gd name="T82" fmla="*/ 382 w 459"/>
                <a:gd name="T83" fmla="*/ 184 h 235"/>
                <a:gd name="T84" fmla="*/ 386 w 459"/>
                <a:gd name="T85" fmla="*/ 193 h 235"/>
                <a:gd name="T86" fmla="*/ 393 w 459"/>
                <a:gd name="T87" fmla="*/ 205 h 235"/>
                <a:gd name="T88" fmla="*/ 397 w 459"/>
                <a:gd name="T89" fmla="*/ 219 h 235"/>
                <a:gd name="T90" fmla="*/ 396 w 459"/>
                <a:gd name="T91" fmla="*/ 235 h 235"/>
                <a:gd name="T92" fmla="*/ 412 w 459"/>
                <a:gd name="T93" fmla="*/ 231 h 235"/>
                <a:gd name="T94" fmla="*/ 426 w 459"/>
                <a:gd name="T95" fmla="*/ 219 h 235"/>
                <a:gd name="T96" fmla="*/ 444 w 459"/>
                <a:gd name="T97" fmla="*/ 205 h 235"/>
                <a:gd name="T98" fmla="*/ 455 w 459"/>
                <a:gd name="T99" fmla="*/ 183 h 235"/>
                <a:gd name="T100" fmla="*/ 455 w 459"/>
                <a:gd name="T101" fmla="*/ 172 h 235"/>
                <a:gd name="T102" fmla="*/ 454 w 459"/>
                <a:gd name="T103" fmla="*/ 162 h 235"/>
                <a:gd name="T104" fmla="*/ 356 w 459"/>
                <a:gd name="T105" fmla="*/ 0 h 235"/>
                <a:gd name="T106" fmla="*/ 7 w 459"/>
                <a:gd name="T107" fmla="*/ 135 h 235"/>
                <a:gd name="T108" fmla="*/ 21 w 459"/>
                <a:gd name="T109" fmla="*/ 128 h 235"/>
                <a:gd name="T110" fmla="*/ 39 w 459"/>
                <a:gd name="T111" fmla="*/ 109 h 235"/>
                <a:gd name="T112" fmla="*/ 81 w 459"/>
                <a:gd name="T113" fmla="*/ 79 h 235"/>
                <a:gd name="T114" fmla="*/ 122 w 459"/>
                <a:gd name="T115" fmla="*/ 63 h 235"/>
                <a:gd name="T116" fmla="*/ 156 w 459"/>
                <a:gd name="T117" fmla="*/ 73 h 235"/>
                <a:gd name="T118" fmla="*/ 173 w 459"/>
                <a:gd name="T119" fmla="*/ 63 h 235"/>
                <a:gd name="T120" fmla="*/ 185 w 459"/>
                <a:gd name="T121" fmla="*/ 8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9" h="235">
                  <a:moveTo>
                    <a:pt x="185" y="96"/>
                  </a:moveTo>
                  <a:lnTo>
                    <a:pt x="185" y="96"/>
                  </a:lnTo>
                  <a:lnTo>
                    <a:pt x="186" y="96"/>
                  </a:lnTo>
                  <a:lnTo>
                    <a:pt x="188" y="99"/>
                  </a:lnTo>
                  <a:lnTo>
                    <a:pt x="191" y="102"/>
                  </a:lnTo>
                  <a:lnTo>
                    <a:pt x="191" y="102"/>
                  </a:lnTo>
                  <a:lnTo>
                    <a:pt x="196" y="100"/>
                  </a:lnTo>
                  <a:lnTo>
                    <a:pt x="199" y="99"/>
                  </a:lnTo>
                  <a:lnTo>
                    <a:pt x="202" y="99"/>
                  </a:lnTo>
                  <a:lnTo>
                    <a:pt x="202" y="99"/>
                  </a:lnTo>
                  <a:lnTo>
                    <a:pt x="206" y="100"/>
                  </a:lnTo>
                  <a:lnTo>
                    <a:pt x="209" y="101"/>
                  </a:lnTo>
                  <a:lnTo>
                    <a:pt x="211" y="105"/>
                  </a:lnTo>
                  <a:lnTo>
                    <a:pt x="212" y="109"/>
                  </a:lnTo>
                  <a:lnTo>
                    <a:pt x="212" y="109"/>
                  </a:lnTo>
                  <a:lnTo>
                    <a:pt x="211" y="111"/>
                  </a:lnTo>
                  <a:lnTo>
                    <a:pt x="209" y="114"/>
                  </a:lnTo>
                  <a:lnTo>
                    <a:pt x="208" y="116"/>
                  </a:lnTo>
                  <a:lnTo>
                    <a:pt x="208" y="119"/>
                  </a:lnTo>
                  <a:lnTo>
                    <a:pt x="208" y="119"/>
                  </a:lnTo>
                  <a:lnTo>
                    <a:pt x="208" y="121"/>
                  </a:lnTo>
                  <a:lnTo>
                    <a:pt x="211" y="122"/>
                  </a:lnTo>
                  <a:lnTo>
                    <a:pt x="218" y="122"/>
                  </a:lnTo>
                  <a:lnTo>
                    <a:pt x="218" y="122"/>
                  </a:lnTo>
                  <a:lnTo>
                    <a:pt x="229" y="123"/>
                  </a:lnTo>
                  <a:lnTo>
                    <a:pt x="234" y="125"/>
                  </a:lnTo>
                  <a:lnTo>
                    <a:pt x="239" y="128"/>
                  </a:lnTo>
                  <a:lnTo>
                    <a:pt x="239" y="128"/>
                  </a:lnTo>
                  <a:lnTo>
                    <a:pt x="241" y="131"/>
                  </a:lnTo>
                  <a:lnTo>
                    <a:pt x="245" y="133"/>
                  </a:lnTo>
                  <a:lnTo>
                    <a:pt x="251" y="137"/>
                  </a:lnTo>
                  <a:lnTo>
                    <a:pt x="257" y="142"/>
                  </a:lnTo>
                  <a:lnTo>
                    <a:pt x="259" y="144"/>
                  </a:lnTo>
                  <a:lnTo>
                    <a:pt x="260" y="148"/>
                  </a:lnTo>
                  <a:lnTo>
                    <a:pt x="260" y="148"/>
                  </a:lnTo>
                  <a:lnTo>
                    <a:pt x="259" y="151"/>
                  </a:lnTo>
                  <a:lnTo>
                    <a:pt x="257" y="152"/>
                  </a:lnTo>
                  <a:lnTo>
                    <a:pt x="255" y="156"/>
                  </a:lnTo>
                  <a:lnTo>
                    <a:pt x="251" y="158"/>
                  </a:lnTo>
                  <a:lnTo>
                    <a:pt x="250" y="161"/>
                  </a:lnTo>
                  <a:lnTo>
                    <a:pt x="250" y="163"/>
                  </a:lnTo>
                  <a:lnTo>
                    <a:pt x="250" y="163"/>
                  </a:lnTo>
                  <a:lnTo>
                    <a:pt x="250" y="164"/>
                  </a:lnTo>
                  <a:lnTo>
                    <a:pt x="251" y="165"/>
                  </a:lnTo>
                  <a:lnTo>
                    <a:pt x="251" y="165"/>
                  </a:lnTo>
                  <a:lnTo>
                    <a:pt x="250" y="170"/>
                  </a:lnTo>
                  <a:lnTo>
                    <a:pt x="248" y="173"/>
                  </a:lnTo>
                  <a:lnTo>
                    <a:pt x="248" y="173"/>
                  </a:lnTo>
                  <a:lnTo>
                    <a:pt x="249" y="175"/>
                  </a:lnTo>
                  <a:lnTo>
                    <a:pt x="250" y="178"/>
                  </a:lnTo>
                  <a:lnTo>
                    <a:pt x="251" y="180"/>
                  </a:lnTo>
                  <a:lnTo>
                    <a:pt x="251" y="183"/>
                  </a:lnTo>
                  <a:lnTo>
                    <a:pt x="251" y="183"/>
                  </a:lnTo>
                  <a:lnTo>
                    <a:pt x="251" y="186"/>
                  </a:lnTo>
                  <a:lnTo>
                    <a:pt x="250" y="189"/>
                  </a:lnTo>
                  <a:lnTo>
                    <a:pt x="248" y="195"/>
                  </a:lnTo>
                  <a:lnTo>
                    <a:pt x="254" y="196"/>
                  </a:lnTo>
                  <a:lnTo>
                    <a:pt x="254" y="196"/>
                  </a:lnTo>
                  <a:lnTo>
                    <a:pt x="259" y="193"/>
                  </a:lnTo>
                  <a:lnTo>
                    <a:pt x="262" y="188"/>
                  </a:lnTo>
                  <a:lnTo>
                    <a:pt x="262" y="188"/>
                  </a:lnTo>
                  <a:lnTo>
                    <a:pt x="265" y="193"/>
                  </a:lnTo>
                  <a:lnTo>
                    <a:pt x="269" y="196"/>
                  </a:lnTo>
                  <a:lnTo>
                    <a:pt x="272" y="200"/>
                  </a:lnTo>
                  <a:lnTo>
                    <a:pt x="275" y="200"/>
                  </a:lnTo>
                  <a:lnTo>
                    <a:pt x="277" y="200"/>
                  </a:lnTo>
                  <a:lnTo>
                    <a:pt x="274" y="194"/>
                  </a:lnTo>
                  <a:lnTo>
                    <a:pt x="274" y="194"/>
                  </a:lnTo>
                  <a:lnTo>
                    <a:pt x="277" y="195"/>
                  </a:lnTo>
                  <a:lnTo>
                    <a:pt x="281" y="195"/>
                  </a:lnTo>
                  <a:lnTo>
                    <a:pt x="288" y="198"/>
                  </a:lnTo>
                  <a:lnTo>
                    <a:pt x="288" y="198"/>
                  </a:lnTo>
                  <a:lnTo>
                    <a:pt x="288" y="201"/>
                  </a:lnTo>
                  <a:lnTo>
                    <a:pt x="290" y="205"/>
                  </a:lnTo>
                  <a:lnTo>
                    <a:pt x="292" y="208"/>
                  </a:lnTo>
                  <a:lnTo>
                    <a:pt x="295" y="209"/>
                  </a:lnTo>
                  <a:lnTo>
                    <a:pt x="295" y="209"/>
                  </a:lnTo>
                  <a:lnTo>
                    <a:pt x="297" y="209"/>
                  </a:lnTo>
                  <a:lnTo>
                    <a:pt x="298" y="208"/>
                  </a:lnTo>
                  <a:lnTo>
                    <a:pt x="301" y="206"/>
                  </a:lnTo>
                  <a:lnTo>
                    <a:pt x="302" y="206"/>
                  </a:lnTo>
                  <a:lnTo>
                    <a:pt x="302" y="206"/>
                  </a:lnTo>
                  <a:lnTo>
                    <a:pt x="306" y="208"/>
                  </a:lnTo>
                  <a:lnTo>
                    <a:pt x="307" y="210"/>
                  </a:lnTo>
                  <a:lnTo>
                    <a:pt x="309" y="212"/>
                  </a:lnTo>
                  <a:lnTo>
                    <a:pt x="312" y="214"/>
                  </a:lnTo>
                  <a:lnTo>
                    <a:pt x="312" y="214"/>
                  </a:lnTo>
                  <a:lnTo>
                    <a:pt x="314" y="214"/>
                  </a:lnTo>
                  <a:lnTo>
                    <a:pt x="317" y="215"/>
                  </a:lnTo>
                  <a:lnTo>
                    <a:pt x="318" y="215"/>
                  </a:lnTo>
                  <a:lnTo>
                    <a:pt x="321" y="216"/>
                  </a:lnTo>
                  <a:lnTo>
                    <a:pt x="321" y="216"/>
                  </a:lnTo>
                  <a:lnTo>
                    <a:pt x="323" y="215"/>
                  </a:lnTo>
                  <a:lnTo>
                    <a:pt x="324" y="215"/>
                  </a:lnTo>
                  <a:lnTo>
                    <a:pt x="327" y="212"/>
                  </a:lnTo>
                  <a:lnTo>
                    <a:pt x="327" y="212"/>
                  </a:lnTo>
                  <a:lnTo>
                    <a:pt x="334" y="219"/>
                  </a:lnTo>
                  <a:lnTo>
                    <a:pt x="338" y="221"/>
                  </a:lnTo>
                  <a:lnTo>
                    <a:pt x="343" y="222"/>
                  </a:lnTo>
                  <a:lnTo>
                    <a:pt x="343" y="222"/>
                  </a:lnTo>
                  <a:lnTo>
                    <a:pt x="343" y="221"/>
                  </a:lnTo>
                  <a:lnTo>
                    <a:pt x="344" y="221"/>
                  </a:lnTo>
                  <a:lnTo>
                    <a:pt x="345" y="219"/>
                  </a:lnTo>
                  <a:lnTo>
                    <a:pt x="345" y="219"/>
                  </a:lnTo>
                  <a:lnTo>
                    <a:pt x="343" y="215"/>
                  </a:lnTo>
                  <a:lnTo>
                    <a:pt x="338" y="214"/>
                  </a:lnTo>
                  <a:lnTo>
                    <a:pt x="338" y="214"/>
                  </a:lnTo>
                  <a:lnTo>
                    <a:pt x="337" y="211"/>
                  </a:lnTo>
                  <a:lnTo>
                    <a:pt x="335" y="210"/>
                  </a:lnTo>
                  <a:lnTo>
                    <a:pt x="335" y="210"/>
                  </a:lnTo>
                  <a:lnTo>
                    <a:pt x="337" y="204"/>
                  </a:lnTo>
                  <a:lnTo>
                    <a:pt x="337" y="204"/>
                  </a:lnTo>
                  <a:lnTo>
                    <a:pt x="330" y="203"/>
                  </a:lnTo>
                  <a:lnTo>
                    <a:pt x="324" y="200"/>
                  </a:lnTo>
                  <a:lnTo>
                    <a:pt x="313" y="193"/>
                  </a:lnTo>
                  <a:lnTo>
                    <a:pt x="313" y="193"/>
                  </a:lnTo>
                  <a:lnTo>
                    <a:pt x="298" y="185"/>
                  </a:lnTo>
                  <a:lnTo>
                    <a:pt x="296" y="183"/>
                  </a:lnTo>
                  <a:lnTo>
                    <a:pt x="293" y="180"/>
                  </a:lnTo>
                  <a:lnTo>
                    <a:pt x="292" y="178"/>
                  </a:lnTo>
                  <a:lnTo>
                    <a:pt x="292" y="174"/>
                  </a:lnTo>
                  <a:lnTo>
                    <a:pt x="292" y="174"/>
                  </a:lnTo>
                  <a:lnTo>
                    <a:pt x="292" y="169"/>
                  </a:lnTo>
                  <a:lnTo>
                    <a:pt x="296" y="170"/>
                  </a:lnTo>
                  <a:lnTo>
                    <a:pt x="296" y="170"/>
                  </a:lnTo>
                  <a:lnTo>
                    <a:pt x="300" y="174"/>
                  </a:lnTo>
                  <a:lnTo>
                    <a:pt x="304" y="177"/>
                  </a:lnTo>
                  <a:lnTo>
                    <a:pt x="308" y="179"/>
                  </a:lnTo>
                  <a:lnTo>
                    <a:pt x="313" y="183"/>
                  </a:lnTo>
                  <a:lnTo>
                    <a:pt x="313" y="183"/>
                  </a:lnTo>
                  <a:lnTo>
                    <a:pt x="316" y="186"/>
                  </a:lnTo>
                  <a:lnTo>
                    <a:pt x="318" y="190"/>
                  </a:lnTo>
                  <a:lnTo>
                    <a:pt x="321" y="193"/>
                  </a:lnTo>
                  <a:lnTo>
                    <a:pt x="322" y="194"/>
                  </a:lnTo>
                  <a:lnTo>
                    <a:pt x="324" y="194"/>
                  </a:lnTo>
                  <a:lnTo>
                    <a:pt x="324" y="194"/>
                  </a:lnTo>
                  <a:lnTo>
                    <a:pt x="327" y="194"/>
                  </a:lnTo>
                  <a:lnTo>
                    <a:pt x="329" y="193"/>
                  </a:lnTo>
                  <a:lnTo>
                    <a:pt x="329" y="193"/>
                  </a:lnTo>
                  <a:lnTo>
                    <a:pt x="319" y="178"/>
                  </a:lnTo>
                  <a:lnTo>
                    <a:pt x="311" y="163"/>
                  </a:lnTo>
                  <a:lnTo>
                    <a:pt x="311" y="163"/>
                  </a:lnTo>
                  <a:lnTo>
                    <a:pt x="309" y="161"/>
                  </a:lnTo>
                  <a:lnTo>
                    <a:pt x="307" y="159"/>
                  </a:lnTo>
                  <a:lnTo>
                    <a:pt x="304" y="157"/>
                  </a:lnTo>
                  <a:lnTo>
                    <a:pt x="303" y="154"/>
                  </a:lnTo>
                  <a:lnTo>
                    <a:pt x="303" y="154"/>
                  </a:lnTo>
                  <a:lnTo>
                    <a:pt x="304" y="151"/>
                  </a:lnTo>
                  <a:lnTo>
                    <a:pt x="307" y="148"/>
                  </a:lnTo>
                  <a:lnTo>
                    <a:pt x="309" y="144"/>
                  </a:lnTo>
                  <a:lnTo>
                    <a:pt x="311" y="141"/>
                  </a:lnTo>
                  <a:lnTo>
                    <a:pt x="311" y="141"/>
                  </a:lnTo>
                  <a:lnTo>
                    <a:pt x="311" y="137"/>
                  </a:lnTo>
                  <a:lnTo>
                    <a:pt x="309" y="135"/>
                  </a:lnTo>
                  <a:lnTo>
                    <a:pt x="308" y="131"/>
                  </a:lnTo>
                  <a:lnTo>
                    <a:pt x="308" y="127"/>
                  </a:lnTo>
                  <a:lnTo>
                    <a:pt x="308" y="127"/>
                  </a:lnTo>
                  <a:lnTo>
                    <a:pt x="308" y="127"/>
                  </a:lnTo>
                  <a:lnTo>
                    <a:pt x="309" y="126"/>
                  </a:lnTo>
                  <a:lnTo>
                    <a:pt x="311" y="125"/>
                  </a:lnTo>
                  <a:lnTo>
                    <a:pt x="311" y="125"/>
                  </a:lnTo>
                  <a:lnTo>
                    <a:pt x="307" y="122"/>
                  </a:lnTo>
                  <a:lnTo>
                    <a:pt x="302" y="120"/>
                  </a:lnTo>
                  <a:lnTo>
                    <a:pt x="297" y="116"/>
                  </a:lnTo>
                  <a:lnTo>
                    <a:pt x="293" y="112"/>
                  </a:lnTo>
                  <a:lnTo>
                    <a:pt x="293" y="112"/>
                  </a:lnTo>
                  <a:lnTo>
                    <a:pt x="292" y="110"/>
                  </a:lnTo>
                  <a:lnTo>
                    <a:pt x="292" y="110"/>
                  </a:lnTo>
                  <a:lnTo>
                    <a:pt x="293" y="107"/>
                  </a:lnTo>
                  <a:lnTo>
                    <a:pt x="295" y="107"/>
                  </a:lnTo>
                  <a:lnTo>
                    <a:pt x="297" y="105"/>
                  </a:lnTo>
                  <a:lnTo>
                    <a:pt x="297" y="105"/>
                  </a:lnTo>
                  <a:lnTo>
                    <a:pt x="302" y="109"/>
                  </a:lnTo>
                  <a:lnTo>
                    <a:pt x="306" y="111"/>
                  </a:lnTo>
                  <a:lnTo>
                    <a:pt x="316" y="115"/>
                  </a:lnTo>
                  <a:lnTo>
                    <a:pt x="316" y="109"/>
                  </a:lnTo>
                  <a:lnTo>
                    <a:pt x="316" y="109"/>
                  </a:lnTo>
                  <a:lnTo>
                    <a:pt x="311" y="104"/>
                  </a:lnTo>
                  <a:lnTo>
                    <a:pt x="307" y="100"/>
                  </a:lnTo>
                  <a:lnTo>
                    <a:pt x="303" y="96"/>
                  </a:lnTo>
                  <a:lnTo>
                    <a:pt x="302" y="94"/>
                  </a:lnTo>
                  <a:lnTo>
                    <a:pt x="302" y="90"/>
                  </a:lnTo>
                  <a:lnTo>
                    <a:pt x="302" y="90"/>
                  </a:lnTo>
                  <a:lnTo>
                    <a:pt x="300" y="89"/>
                  </a:lnTo>
                  <a:lnTo>
                    <a:pt x="296" y="88"/>
                  </a:lnTo>
                  <a:lnTo>
                    <a:pt x="296" y="88"/>
                  </a:lnTo>
                  <a:lnTo>
                    <a:pt x="293" y="89"/>
                  </a:lnTo>
                  <a:lnTo>
                    <a:pt x="293" y="89"/>
                  </a:lnTo>
                  <a:lnTo>
                    <a:pt x="296" y="86"/>
                  </a:lnTo>
                  <a:lnTo>
                    <a:pt x="298" y="84"/>
                  </a:lnTo>
                  <a:lnTo>
                    <a:pt x="301" y="80"/>
                  </a:lnTo>
                  <a:lnTo>
                    <a:pt x="304" y="79"/>
                  </a:lnTo>
                  <a:lnTo>
                    <a:pt x="304" y="72"/>
                  </a:lnTo>
                  <a:lnTo>
                    <a:pt x="313" y="72"/>
                  </a:lnTo>
                  <a:lnTo>
                    <a:pt x="313" y="72"/>
                  </a:lnTo>
                  <a:lnTo>
                    <a:pt x="313" y="69"/>
                  </a:lnTo>
                  <a:lnTo>
                    <a:pt x="316" y="65"/>
                  </a:lnTo>
                  <a:lnTo>
                    <a:pt x="317" y="63"/>
                  </a:lnTo>
                  <a:lnTo>
                    <a:pt x="317" y="60"/>
                  </a:lnTo>
                  <a:lnTo>
                    <a:pt x="317" y="60"/>
                  </a:lnTo>
                  <a:lnTo>
                    <a:pt x="316" y="57"/>
                  </a:lnTo>
                  <a:lnTo>
                    <a:pt x="314" y="54"/>
                  </a:lnTo>
                  <a:lnTo>
                    <a:pt x="314" y="54"/>
                  </a:lnTo>
                  <a:lnTo>
                    <a:pt x="318" y="51"/>
                  </a:lnTo>
                  <a:lnTo>
                    <a:pt x="318" y="51"/>
                  </a:lnTo>
                  <a:lnTo>
                    <a:pt x="323" y="56"/>
                  </a:lnTo>
                  <a:lnTo>
                    <a:pt x="329" y="56"/>
                  </a:lnTo>
                  <a:lnTo>
                    <a:pt x="329" y="56"/>
                  </a:lnTo>
                  <a:lnTo>
                    <a:pt x="329" y="48"/>
                  </a:lnTo>
                  <a:lnTo>
                    <a:pt x="329" y="42"/>
                  </a:lnTo>
                  <a:lnTo>
                    <a:pt x="329" y="28"/>
                  </a:lnTo>
                  <a:lnTo>
                    <a:pt x="329" y="28"/>
                  </a:lnTo>
                  <a:lnTo>
                    <a:pt x="335" y="27"/>
                  </a:lnTo>
                  <a:lnTo>
                    <a:pt x="335" y="27"/>
                  </a:lnTo>
                  <a:lnTo>
                    <a:pt x="339" y="28"/>
                  </a:lnTo>
                  <a:lnTo>
                    <a:pt x="340" y="31"/>
                  </a:lnTo>
                  <a:lnTo>
                    <a:pt x="343" y="37"/>
                  </a:lnTo>
                  <a:lnTo>
                    <a:pt x="343" y="37"/>
                  </a:lnTo>
                  <a:lnTo>
                    <a:pt x="346" y="35"/>
                  </a:lnTo>
                  <a:lnTo>
                    <a:pt x="348" y="30"/>
                  </a:lnTo>
                  <a:lnTo>
                    <a:pt x="350" y="26"/>
                  </a:lnTo>
                  <a:lnTo>
                    <a:pt x="351" y="21"/>
                  </a:lnTo>
                  <a:lnTo>
                    <a:pt x="351" y="21"/>
                  </a:lnTo>
                  <a:lnTo>
                    <a:pt x="355" y="25"/>
                  </a:lnTo>
                  <a:lnTo>
                    <a:pt x="355" y="30"/>
                  </a:lnTo>
                  <a:lnTo>
                    <a:pt x="355" y="30"/>
                  </a:lnTo>
                  <a:lnTo>
                    <a:pt x="355" y="36"/>
                  </a:lnTo>
                  <a:lnTo>
                    <a:pt x="353" y="41"/>
                  </a:lnTo>
                  <a:lnTo>
                    <a:pt x="345" y="51"/>
                  </a:lnTo>
                  <a:lnTo>
                    <a:pt x="345" y="51"/>
                  </a:lnTo>
                  <a:lnTo>
                    <a:pt x="344" y="53"/>
                  </a:lnTo>
                  <a:lnTo>
                    <a:pt x="342" y="54"/>
                  </a:lnTo>
                  <a:lnTo>
                    <a:pt x="339" y="56"/>
                  </a:lnTo>
                  <a:lnTo>
                    <a:pt x="338" y="58"/>
                  </a:lnTo>
                  <a:lnTo>
                    <a:pt x="338" y="58"/>
                  </a:lnTo>
                  <a:lnTo>
                    <a:pt x="338" y="59"/>
                  </a:lnTo>
                  <a:lnTo>
                    <a:pt x="339" y="60"/>
                  </a:lnTo>
                  <a:lnTo>
                    <a:pt x="342" y="63"/>
                  </a:lnTo>
                  <a:lnTo>
                    <a:pt x="342" y="63"/>
                  </a:lnTo>
                  <a:lnTo>
                    <a:pt x="340" y="65"/>
                  </a:lnTo>
                  <a:lnTo>
                    <a:pt x="338" y="67"/>
                  </a:lnTo>
                  <a:lnTo>
                    <a:pt x="334" y="70"/>
                  </a:lnTo>
                  <a:lnTo>
                    <a:pt x="334" y="70"/>
                  </a:lnTo>
                  <a:lnTo>
                    <a:pt x="333" y="73"/>
                  </a:lnTo>
                  <a:lnTo>
                    <a:pt x="333" y="75"/>
                  </a:lnTo>
                  <a:lnTo>
                    <a:pt x="332" y="78"/>
                  </a:lnTo>
                  <a:lnTo>
                    <a:pt x="330" y="80"/>
                  </a:lnTo>
                  <a:lnTo>
                    <a:pt x="330" y="80"/>
                  </a:lnTo>
                  <a:lnTo>
                    <a:pt x="327" y="84"/>
                  </a:lnTo>
                  <a:lnTo>
                    <a:pt x="324" y="85"/>
                  </a:lnTo>
                  <a:lnTo>
                    <a:pt x="324" y="88"/>
                  </a:lnTo>
                  <a:lnTo>
                    <a:pt x="324" y="88"/>
                  </a:lnTo>
                  <a:lnTo>
                    <a:pt x="324" y="91"/>
                  </a:lnTo>
                  <a:lnTo>
                    <a:pt x="327" y="95"/>
                  </a:lnTo>
                  <a:lnTo>
                    <a:pt x="329" y="98"/>
                  </a:lnTo>
                  <a:lnTo>
                    <a:pt x="333" y="100"/>
                  </a:lnTo>
                  <a:lnTo>
                    <a:pt x="335" y="90"/>
                  </a:lnTo>
                  <a:lnTo>
                    <a:pt x="335" y="90"/>
                  </a:lnTo>
                  <a:lnTo>
                    <a:pt x="342" y="91"/>
                  </a:lnTo>
                  <a:lnTo>
                    <a:pt x="344" y="94"/>
                  </a:lnTo>
                  <a:lnTo>
                    <a:pt x="345" y="96"/>
                  </a:lnTo>
                  <a:lnTo>
                    <a:pt x="345" y="96"/>
                  </a:lnTo>
                  <a:lnTo>
                    <a:pt x="344" y="102"/>
                  </a:lnTo>
                  <a:lnTo>
                    <a:pt x="342" y="107"/>
                  </a:lnTo>
                  <a:lnTo>
                    <a:pt x="334" y="119"/>
                  </a:lnTo>
                  <a:lnTo>
                    <a:pt x="334" y="119"/>
                  </a:lnTo>
                  <a:lnTo>
                    <a:pt x="340" y="123"/>
                  </a:lnTo>
                  <a:lnTo>
                    <a:pt x="344" y="127"/>
                  </a:lnTo>
                  <a:lnTo>
                    <a:pt x="345" y="131"/>
                  </a:lnTo>
                  <a:lnTo>
                    <a:pt x="345" y="131"/>
                  </a:lnTo>
                  <a:lnTo>
                    <a:pt x="342" y="135"/>
                  </a:lnTo>
                  <a:lnTo>
                    <a:pt x="340" y="137"/>
                  </a:lnTo>
                  <a:lnTo>
                    <a:pt x="338" y="137"/>
                  </a:lnTo>
                  <a:lnTo>
                    <a:pt x="338" y="137"/>
                  </a:lnTo>
                  <a:lnTo>
                    <a:pt x="332" y="136"/>
                  </a:lnTo>
                  <a:lnTo>
                    <a:pt x="332" y="136"/>
                  </a:lnTo>
                  <a:lnTo>
                    <a:pt x="330" y="138"/>
                  </a:lnTo>
                  <a:lnTo>
                    <a:pt x="330" y="141"/>
                  </a:lnTo>
                  <a:lnTo>
                    <a:pt x="330" y="141"/>
                  </a:lnTo>
                  <a:lnTo>
                    <a:pt x="332" y="143"/>
                  </a:lnTo>
                  <a:lnTo>
                    <a:pt x="334" y="146"/>
                  </a:lnTo>
                  <a:lnTo>
                    <a:pt x="342" y="147"/>
                  </a:lnTo>
                  <a:lnTo>
                    <a:pt x="348" y="143"/>
                  </a:lnTo>
                  <a:lnTo>
                    <a:pt x="348" y="143"/>
                  </a:lnTo>
                  <a:lnTo>
                    <a:pt x="351" y="146"/>
                  </a:lnTo>
                  <a:lnTo>
                    <a:pt x="354" y="149"/>
                  </a:lnTo>
                  <a:lnTo>
                    <a:pt x="358" y="157"/>
                  </a:lnTo>
                  <a:lnTo>
                    <a:pt x="358" y="157"/>
                  </a:lnTo>
                  <a:lnTo>
                    <a:pt x="355" y="159"/>
                  </a:lnTo>
                  <a:lnTo>
                    <a:pt x="354" y="161"/>
                  </a:lnTo>
                  <a:lnTo>
                    <a:pt x="353" y="161"/>
                  </a:lnTo>
                  <a:lnTo>
                    <a:pt x="353" y="161"/>
                  </a:lnTo>
                  <a:lnTo>
                    <a:pt x="350" y="161"/>
                  </a:lnTo>
                  <a:lnTo>
                    <a:pt x="348" y="159"/>
                  </a:lnTo>
                  <a:lnTo>
                    <a:pt x="346" y="157"/>
                  </a:lnTo>
                  <a:lnTo>
                    <a:pt x="344" y="157"/>
                  </a:lnTo>
                  <a:lnTo>
                    <a:pt x="344" y="157"/>
                  </a:lnTo>
                  <a:lnTo>
                    <a:pt x="342" y="158"/>
                  </a:lnTo>
                  <a:lnTo>
                    <a:pt x="342" y="159"/>
                  </a:lnTo>
                  <a:lnTo>
                    <a:pt x="342" y="163"/>
                  </a:lnTo>
                  <a:lnTo>
                    <a:pt x="340" y="164"/>
                  </a:lnTo>
                  <a:lnTo>
                    <a:pt x="340" y="164"/>
                  </a:lnTo>
                  <a:lnTo>
                    <a:pt x="339" y="167"/>
                  </a:lnTo>
                  <a:lnTo>
                    <a:pt x="337" y="168"/>
                  </a:lnTo>
                  <a:lnTo>
                    <a:pt x="332" y="169"/>
                  </a:lnTo>
                  <a:lnTo>
                    <a:pt x="332" y="169"/>
                  </a:lnTo>
                  <a:lnTo>
                    <a:pt x="340" y="174"/>
                  </a:lnTo>
                  <a:lnTo>
                    <a:pt x="348" y="180"/>
                  </a:lnTo>
                  <a:lnTo>
                    <a:pt x="348" y="180"/>
                  </a:lnTo>
                  <a:lnTo>
                    <a:pt x="346" y="183"/>
                  </a:lnTo>
                  <a:lnTo>
                    <a:pt x="345" y="185"/>
                  </a:lnTo>
                  <a:lnTo>
                    <a:pt x="345" y="185"/>
                  </a:lnTo>
                  <a:lnTo>
                    <a:pt x="346" y="188"/>
                  </a:lnTo>
                  <a:lnTo>
                    <a:pt x="348" y="189"/>
                  </a:lnTo>
                  <a:lnTo>
                    <a:pt x="354" y="188"/>
                  </a:lnTo>
                  <a:lnTo>
                    <a:pt x="354" y="188"/>
                  </a:lnTo>
                  <a:lnTo>
                    <a:pt x="355" y="190"/>
                  </a:lnTo>
                  <a:lnTo>
                    <a:pt x="358" y="193"/>
                  </a:lnTo>
                  <a:lnTo>
                    <a:pt x="360" y="194"/>
                  </a:lnTo>
                  <a:lnTo>
                    <a:pt x="364" y="194"/>
                  </a:lnTo>
                  <a:lnTo>
                    <a:pt x="364" y="194"/>
                  </a:lnTo>
                  <a:lnTo>
                    <a:pt x="365" y="190"/>
                  </a:lnTo>
                  <a:lnTo>
                    <a:pt x="366" y="188"/>
                  </a:lnTo>
                  <a:lnTo>
                    <a:pt x="370" y="186"/>
                  </a:lnTo>
                  <a:lnTo>
                    <a:pt x="374" y="186"/>
                  </a:lnTo>
                  <a:lnTo>
                    <a:pt x="374" y="186"/>
                  </a:lnTo>
                  <a:lnTo>
                    <a:pt x="372" y="189"/>
                  </a:lnTo>
                  <a:lnTo>
                    <a:pt x="371" y="191"/>
                  </a:lnTo>
                  <a:lnTo>
                    <a:pt x="371" y="191"/>
                  </a:lnTo>
                  <a:lnTo>
                    <a:pt x="372" y="193"/>
                  </a:lnTo>
                  <a:lnTo>
                    <a:pt x="372" y="195"/>
                  </a:lnTo>
                  <a:lnTo>
                    <a:pt x="375" y="198"/>
                  </a:lnTo>
                  <a:lnTo>
                    <a:pt x="375" y="198"/>
                  </a:lnTo>
                  <a:lnTo>
                    <a:pt x="377" y="193"/>
                  </a:lnTo>
                  <a:lnTo>
                    <a:pt x="380" y="188"/>
                  </a:lnTo>
                  <a:lnTo>
                    <a:pt x="382" y="184"/>
                  </a:lnTo>
                  <a:lnTo>
                    <a:pt x="384" y="183"/>
                  </a:lnTo>
                  <a:lnTo>
                    <a:pt x="386" y="183"/>
                  </a:lnTo>
                  <a:lnTo>
                    <a:pt x="386" y="183"/>
                  </a:lnTo>
                  <a:lnTo>
                    <a:pt x="385" y="186"/>
                  </a:lnTo>
                  <a:lnTo>
                    <a:pt x="384" y="190"/>
                  </a:lnTo>
                  <a:lnTo>
                    <a:pt x="384" y="190"/>
                  </a:lnTo>
                  <a:lnTo>
                    <a:pt x="385" y="191"/>
                  </a:lnTo>
                  <a:lnTo>
                    <a:pt x="386" y="193"/>
                  </a:lnTo>
                  <a:lnTo>
                    <a:pt x="391" y="195"/>
                  </a:lnTo>
                  <a:lnTo>
                    <a:pt x="390" y="199"/>
                  </a:lnTo>
                  <a:lnTo>
                    <a:pt x="384" y="199"/>
                  </a:lnTo>
                  <a:lnTo>
                    <a:pt x="384" y="199"/>
                  </a:lnTo>
                  <a:lnTo>
                    <a:pt x="380" y="204"/>
                  </a:lnTo>
                  <a:lnTo>
                    <a:pt x="380" y="204"/>
                  </a:lnTo>
                  <a:lnTo>
                    <a:pt x="390" y="204"/>
                  </a:lnTo>
                  <a:lnTo>
                    <a:pt x="393" y="205"/>
                  </a:lnTo>
                  <a:lnTo>
                    <a:pt x="397" y="209"/>
                  </a:lnTo>
                  <a:lnTo>
                    <a:pt x="397" y="209"/>
                  </a:lnTo>
                  <a:lnTo>
                    <a:pt x="393" y="211"/>
                  </a:lnTo>
                  <a:lnTo>
                    <a:pt x="390" y="214"/>
                  </a:lnTo>
                  <a:lnTo>
                    <a:pt x="390" y="214"/>
                  </a:lnTo>
                  <a:lnTo>
                    <a:pt x="393" y="217"/>
                  </a:lnTo>
                  <a:lnTo>
                    <a:pt x="397" y="219"/>
                  </a:lnTo>
                  <a:lnTo>
                    <a:pt x="397" y="219"/>
                  </a:lnTo>
                  <a:lnTo>
                    <a:pt x="392" y="224"/>
                  </a:lnTo>
                  <a:lnTo>
                    <a:pt x="390" y="226"/>
                  </a:lnTo>
                  <a:lnTo>
                    <a:pt x="390" y="229"/>
                  </a:lnTo>
                  <a:lnTo>
                    <a:pt x="390" y="229"/>
                  </a:lnTo>
                  <a:lnTo>
                    <a:pt x="390" y="233"/>
                  </a:lnTo>
                  <a:lnTo>
                    <a:pt x="390" y="233"/>
                  </a:lnTo>
                  <a:lnTo>
                    <a:pt x="396" y="235"/>
                  </a:lnTo>
                  <a:lnTo>
                    <a:pt x="396" y="235"/>
                  </a:lnTo>
                  <a:lnTo>
                    <a:pt x="398" y="233"/>
                  </a:lnTo>
                  <a:lnTo>
                    <a:pt x="400" y="231"/>
                  </a:lnTo>
                  <a:lnTo>
                    <a:pt x="402" y="229"/>
                  </a:lnTo>
                  <a:lnTo>
                    <a:pt x="405" y="229"/>
                  </a:lnTo>
                  <a:lnTo>
                    <a:pt x="405" y="229"/>
                  </a:lnTo>
                  <a:lnTo>
                    <a:pt x="407" y="229"/>
                  </a:lnTo>
                  <a:lnTo>
                    <a:pt x="409" y="230"/>
                  </a:lnTo>
                  <a:lnTo>
                    <a:pt x="412" y="231"/>
                  </a:lnTo>
                  <a:lnTo>
                    <a:pt x="414" y="231"/>
                  </a:lnTo>
                  <a:lnTo>
                    <a:pt x="414" y="231"/>
                  </a:lnTo>
                  <a:lnTo>
                    <a:pt x="416" y="233"/>
                  </a:lnTo>
                  <a:lnTo>
                    <a:pt x="416" y="233"/>
                  </a:lnTo>
                  <a:lnTo>
                    <a:pt x="417" y="229"/>
                  </a:lnTo>
                  <a:lnTo>
                    <a:pt x="419" y="225"/>
                  </a:lnTo>
                  <a:lnTo>
                    <a:pt x="422" y="222"/>
                  </a:lnTo>
                  <a:lnTo>
                    <a:pt x="426" y="219"/>
                  </a:lnTo>
                  <a:lnTo>
                    <a:pt x="433" y="215"/>
                  </a:lnTo>
                  <a:lnTo>
                    <a:pt x="443" y="211"/>
                  </a:lnTo>
                  <a:lnTo>
                    <a:pt x="445" y="212"/>
                  </a:lnTo>
                  <a:lnTo>
                    <a:pt x="445" y="212"/>
                  </a:lnTo>
                  <a:lnTo>
                    <a:pt x="444" y="210"/>
                  </a:lnTo>
                  <a:lnTo>
                    <a:pt x="444" y="208"/>
                  </a:lnTo>
                  <a:lnTo>
                    <a:pt x="444" y="208"/>
                  </a:lnTo>
                  <a:lnTo>
                    <a:pt x="444" y="205"/>
                  </a:lnTo>
                  <a:lnTo>
                    <a:pt x="445" y="203"/>
                  </a:lnTo>
                  <a:lnTo>
                    <a:pt x="447" y="201"/>
                  </a:lnTo>
                  <a:lnTo>
                    <a:pt x="448" y="199"/>
                  </a:lnTo>
                  <a:lnTo>
                    <a:pt x="448" y="199"/>
                  </a:lnTo>
                  <a:lnTo>
                    <a:pt x="447" y="186"/>
                  </a:lnTo>
                  <a:lnTo>
                    <a:pt x="447" y="186"/>
                  </a:lnTo>
                  <a:lnTo>
                    <a:pt x="450" y="184"/>
                  </a:lnTo>
                  <a:lnTo>
                    <a:pt x="455" y="183"/>
                  </a:lnTo>
                  <a:lnTo>
                    <a:pt x="458" y="180"/>
                  </a:lnTo>
                  <a:lnTo>
                    <a:pt x="459" y="179"/>
                  </a:lnTo>
                  <a:lnTo>
                    <a:pt x="459" y="177"/>
                  </a:lnTo>
                  <a:lnTo>
                    <a:pt x="459" y="177"/>
                  </a:lnTo>
                  <a:lnTo>
                    <a:pt x="459" y="175"/>
                  </a:lnTo>
                  <a:lnTo>
                    <a:pt x="458" y="174"/>
                  </a:lnTo>
                  <a:lnTo>
                    <a:pt x="456" y="173"/>
                  </a:lnTo>
                  <a:lnTo>
                    <a:pt x="455" y="172"/>
                  </a:lnTo>
                  <a:lnTo>
                    <a:pt x="455" y="172"/>
                  </a:lnTo>
                  <a:lnTo>
                    <a:pt x="456" y="170"/>
                  </a:lnTo>
                  <a:lnTo>
                    <a:pt x="456" y="170"/>
                  </a:lnTo>
                  <a:lnTo>
                    <a:pt x="458" y="169"/>
                  </a:lnTo>
                  <a:lnTo>
                    <a:pt x="459" y="169"/>
                  </a:lnTo>
                  <a:lnTo>
                    <a:pt x="459" y="169"/>
                  </a:lnTo>
                  <a:lnTo>
                    <a:pt x="458" y="165"/>
                  </a:lnTo>
                  <a:lnTo>
                    <a:pt x="454" y="162"/>
                  </a:lnTo>
                  <a:lnTo>
                    <a:pt x="451" y="159"/>
                  </a:lnTo>
                  <a:lnTo>
                    <a:pt x="450" y="156"/>
                  </a:lnTo>
                  <a:lnTo>
                    <a:pt x="450" y="156"/>
                  </a:lnTo>
                  <a:lnTo>
                    <a:pt x="451" y="153"/>
                  </a:lnTo>
                  <a:lnTo>
                    <a:pt x="453" y="152"/>
                  </a:lnTo>
                  <a:lnTo>
                    <a:pt x="403" y="162"/>
                  </a:lnTo>
                  <a:lnTo>
                    <a:pt x="356" y="0"/>
                  </a:lnTo>
                  <a:lnTo>
                    <a:pt x="356" y="0"/>
                  </a:lnTo>
                  <a:lnTo>
                    <a:pt x="354" y="4"/>
                  </a:lnTo>
                  <a:lnTo>
                    <a:pt x="350" y="7"/>
                  </a:lnTo>
                  <a:lnTo>
                    <a:pt x="0" y="75"/>
                  </a:lnTo>
                  <a:lnTo>
                    <a:pt x="8" y="126"/>
                  </a:lnTo>
                  <a:lnTo>
                    <a:pt x="8" y="126"/>
                  </a:lnTo>
                  <a:lnTo>
                    <a:pt x="7" y="132"/>
                  </a:lnTo>
                  <a:lnTo>
                    <a:pt x="7" y="132"/>
                  </a:lnTo>
                  <a:lnTo>
                    <a:pt x="7" y="135"/>
                  </a:lnTo>
                  <a:lnTo>
                    <a:pt x="8" y="137"/>
                  </a:lnTo>
                  <a:lnTo>
                    <a:pt x="10" y="138"/>
                  </a:lnTo>
                  <a:lnTo>
                    <a:pt x="13" y="140"/>
                  </a:lnTo>
                  <a:lnTo>
                    <a:pt x="13" y="140"/>
                  </a:lnTo>
                  <a:lnTo>
                    <a:pt x="17" y="138"/>
                  </a:lnTo>
                  <a:lnTo>
                    <a:pt x="18" y="136"/>
                  </a:lnTo>
                  <a:lnTo>
                    <a:pt x="19" y="132"/>
                  </a:lnTo>
                  <a:lnTo>
                    <a:pt x="21" y="128"/>
                  </a:lnTo>
                  <a:lnTo>
                    <a:pt x="21" y="128"/>
                  </a:lnTo>
                  <a:lnTo>
                    <a:pt x="28" y="123"/>
                  </a:lnTo>
                  <a:lnTo>
                    <a:pt x="31" y="122"/>
                  </a:lnTo>
                  <a:lnTo>
                    <a:pt x="34" y="119"/>
                  </a:lnTo>
                  <a:lnTo>
                    <a:pt x="34" y="119"/>
                  </a:lnTo>
                  <a:lnTo>
                    <a:pt x="36" y="116"/>
                  </a:lnTo>
                  <a:lnTo>
                    <a:pt x="38" y="112"/>
                  </a:lnTo>
                  <a:lnTo>
                    <a:pt x="39" y="109"/>
                  </a:lnTo>
                  <a:lnTo>
                    <a:pt x="42" y="106"/>
                  </a:lnTo>
                  <a:lnTo>
                    <a:pt x="42" y="106"/>
                  </a:lnTo>
                  <a:lnTo>
                    <a:pt x="51" y="99"/>
                  </a:lnTo>
                  <a:lnTo>
                    <a:pt x="60" y="93"/>
                  </a:lnTo>
                  <a:lnTo>
                    <a:pt x="67" y="85"/>
                  </a:lnTo>
                  <a:lnTo>
                    <a:pt x="75" y="77"/>
                  </a:lnTo>
                  <a:lnTo>
                    <a:pt x="75" y="77"/>
                  </a:lnTo>
                  <a:lnTo>
                    <a:pt x="81" y="79"/>
                  </a:lnTo>
                  <a:lnTo>
                    <a:pt x="88" y="80"/>
                  </a:lnTo>
                  <a:lnTo>
                    <a:pt x="88" y="80"/>
                  </a:lnTo>
                  <a:lnTo>
                    <a:pt x="94" y="79"/>
                  </a:lnTo>
                  <a:lnTo>
                    <a:pt x="101" y="78"/>
                  </a:lnTo>
                  <a:lnTo>
                    <a:pt x="106" y="74"/>
                  </a:lnTo>
                  <a:lnTo>
                    <a:pt x="112" y="70"/>
                  </a:lnTo>
                  <a:lnTo>
                    <a:pt x="117" y="67"/>
                  </a:lnTo>
                  <a:lnTo>
                    <a:pt x="122" y="63"/>
                  </a:lnTo>
                  <a:lnTo>
                    <a:pt x="128" y="60"/>
                  </a:lnTo>
                  <a:lnTo>
                    <a:pt x="134" y="59"/>
                  </a:lnTo>
                  <a:lnTo>
                    <a:pt x="134" y="59"/>
                  </a:lnTo>
                  <a:lnTo>
                    <a:pt x="139" y="60"/>
                  </a:lnTo>
                  <a:lnTo>
                    <a:pt x="144" y="62"/>
                  </a:lnTo>
                  <a:lnTo>
                    <a:pt x="152" y="68"/>
                  </a:lnTo>
                  <a:lnTo>
                    <a:pt x="152" y="68"/>
                  </a:lnTo>
                  <a:lnTo>
                    <a:pt x="156" y="73"/>
                  </a:lnTo>
                  <a:lnTo>
                    <a:pt x="165" y="73"/>
                  </a:lnTo>
                  <a:lnTo>
                    <a:pt x="165" y="73"/>
                  </a:lnTo>
                  <a:lnTo>
                    <a:pt x="165" y="65"/>
                  </a:lnTo>
                  <a:lnTo>
                    <a:pt x="166" y="63"/>
                  </a:lnTo>
                  <a:lnTo>
                    <a:pt x="170" y="62"/>
                  </a:lnTo>
                  <a:lnTo>
                    <a:pt x="170" y="62"/>
                  </a:lnTo>
                  <a:lnTo>
                    <a:pt x="171" y="62"/>
                  </a:lnTo>
                  <a:lnTo>
                    <a:pt x="173" y="63"/>
                  </a:lnTo>
                  <a:lnTo>
                    <a:pt x="175" y="68"/>
                  </a:lnTo>
                  <a:lnTo>
                    <a:pt x="175" y="73"/>
                  </a:lnTo>
                  <a:lnTo>
                    <a:pt x="176" y="79"/>
                  </a:lnTo>
                  <a:lnTo>
                    <a:pt x="176" y="79"/>
                  </a:lnTo>
                  <a:lnTo>
                    <a:pt x="178" y="81"/>
                  </a:lnTo>
                  <a:lnTo>
                    <a:pt x="181" y="84"/>
                  </a:lnTo>
                  <a:lnTo>
                    <a:pt x="183" y="86"/>
                  </a:lnTo>
                  <a:lnTo>
                    <a:pt x="185" y="89"/>
                  </a:lnTo>
                  <a:lnTo>
                    <a:pt x="185" y="89"/>
                  </a:lnTo>
                  <a:lnTo>
                    <a:pt x="185" y="96"/>
                  </a:lnTo>
                  <a:lnTo>
                    <a:pt x="185" y="96"/>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25" name="Freeform 120"/>
            <p:cNvSpPr>
              <a:spLocks/>
            </p:cNvSpPr>
            <p:nvPr/>
          </p:nvSpPr>
          <p:spPr bwMode="auto">
            <a:xfrm>
              <a:off x="7194550" y="3333750"/>
              <a:ext cx="134938" cy="238125"/>
            </a:xfrm>
            <a:custGeom>
              <a:avLst/>
              <a:gdLst>
                <a:gd name="T0" fmla="*/ 30 w 102"/>
                <a:gd name="T1" fmla="*/ 0 h 183"/>
                <a:gd name="T2" fmla="*/ 25 w 102"/>
                <a:gd name="T3" fmla="*/ 18 h 183"/>
                <a:gd name="T4" fmla="*/ 23 w 102"/>
                <a:gd name="T5" fmla="*/ 20 h 183"/>
                <a:gd name="T6" fmla="*/ 18 w 102"/>
                <a:gd name="T7" fmla="*/ 26 h 183"/>
                <a:gd name="T8" fmla="*/ 15 w 102"/>
                <a:gd name="T9" fmla="*/ 38 h 183"/>
                <a:gd name="T10" fmla="*/ 16 w 102"/>
                <a:gd name="T11" fmla="*/ 43 h 183"/>
                <a:gd name="T12" fmla="*/ 23 w 102"/>
                <a:gd name="T13" fmla="*/ 52 h 183"/>
                <a:gd name="T14" fmla="*/ 24 w 102"/>
                <a:gd name="T15" fmla="*/ 57 h 183"/>
                <a:gd name="T16" fmla="*/ 25 w 102"/>
                <a:gd name="T17" fmla="*/ 63 h 183"/>
                <a:gd name="T18" fmla="*/ 30 w 102"/>
                <a:gd name="T19" fmla="*/ 69 h 183"/>
                <a:gd name="T20" fmla="*/ 44 w 102"/>
                <a:gd name="T21" fmla="*/ 74 h 183"/>
                <a:gd name="T22" fmla="*/ 45 w 102"/>
                <a:gd name="T23" fmla="*/ 78 h 183"/>
                <a:gd name="T24" fmla="*/ 46 w 102"/>
                <a:gd name="T25" fmla="*/ 84 h 183"/>
                <a:gd name="T26" fmla="*/ 47 w 102"/>
                <a:gd name="T27" fmla="*/ 88 h 183"/>
                <a:gd name="T28" fmla="*/ 50 w 102"/>
                <a:gd name="T29" fmla="*/ 93 h 183"/>
                <a:gd name="T30" fmla="*/ 53 w 102"/>
                <a:gd name="T31" fmla="*/ 96 h 183"/>
                <a:gd name="T32" fmla="*/ 60 w 102"/>
                <a:gd name="T33" fmla="*/ 106 h 183"/>
                <a:gd name="T34" fmla="*/ 65 w 102"/>
                <a:gd name="T35" fmla="*/ 114 h 183"/>
                <a:gd name="T36" fmla="*/ 68 w 102"/>
                <a:gd name="T37" fmla="*/ 115 h 183"/>
                <a:gd name="T38" fmla="*/ 74 w 102"/>
                <a:gd name="T39" fmla="*/ 115 h 183"/>
                <a:gd name="T40" fmla="*/ 77 w 102"/>
                <a:gd name="T41" fmla="*/ 116 h 183"/>
                <a:gd name="T42" fmla="*/ 77 w 102"/>
                <a:gd name="T43" fmla="*/ 122 h 183"/>
                <a:gd name="T44" fmla="*/ 76 w 102"/>
                <a:gd name="T45" fmla="*/ 130 h 183"/>
                <a:gd name="T46" fmla="*/ 76 w 102"/>
                <a:gd name="T47" fmla="*/ 131 h 183"/>
                <a:gd name="T48" fmla="*/ 79 w 102"/>
                <a:gd name="T49" fmla="*/ 131 h 183"/>
                <a:gd name="T50" fmla="*/ 87 w 102"/>
                <a:gd name="T51" fmla="*/ 131 h 183"/>
                <a:gd name="T52" fmla="*/ 93 w 102"/>
                <a:gd name="T53" fmla="*/ 131 h 183"/>
                <a:gd name="T54" fmla="*/ 92 w 102"/>
                <a:gd name="T55" fmla="*/ 140 h 183"/>
                <a:gd name="T56" fmla="*/ 89 w 102"/>
                <a:gd name="T57" fmla="*/ 147 h 183"/>
                <a:gd name="T58" fmla="*/ 87 w 102"/>
                <a:gd name="T59" fmla="*/ 149 h 183"/>
                <a:gd name="T60" fmla="*/ 84 w 102"/>
                <a:gd name="T61" fmla="*/ 152 h 183"/>
                <a:gd name="T62" fmla="*/ 86 w 102"/>
                <a:gd name="T63" fmla="*/ 154 h 183"/>
                <a:gd name="T64" fmla="*/ 91 w 102"/>
                <a:gd name="T65" fmla="*/ 159 h 183"/>
                <a:gd name="T66" fmla="*/ 102 w 102"/>
                <a:gd name="T67" fmla="*/ 165 h 183"/>
                <a:gd name="T68" fmla="*/ 99 w 102"/>
                <a:gd name="T69" fmla="*/ 169 h 183"/>
                <a:gd name="T70" fmla="*/ 47 w 102"/>
                <a:gd name="T71" fmla="*/ 183 h 183"/>
                <a:gd name="T72" fmla="*/ 0 w 102"/>
                <a:gd name="T73" fmla="*/ 21 h 183"/>
                <a:gd name="T74" fmla="*/ 0 w 102"/>
                <a:gd name="T75" fmla="*/ 20 h 183"/>
                <a:gd name="T76" fmla="*/ 7 w 102"/>
                <a:gd name="T77" fmla="*/ 7 h 183"/>
                <a:gd name="T78" fmla="*/ 10 w 102"/>
                <a:gd name="T79" fmla="*/ 5 h 183"/>
                <a:gd name="T80" fmla="*/ 18 w 102"/>
                <a:gd name="T81" fmla="*/ 5 h 183"/>
                <a:gd name="T82" fmla="*/ 25 w 102"/>
                <a:gd name="T83" fmla="*/ 4 h 183"/>
                <a:gd name="T84" fmla="*/ 28 w 102"/>
                <a:gd name="T85" fmla="*/ 2 h 183"/>
                <a:gd name="T86" fmla="*/ 30 w 102"/>
                <a:gd name="T8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2" h="183">
                  <a:moveTo>
                    <a:pt x="30" y="0"/>
                  </a:moveTo>
                  <a:lnTo>
                    <a:pt x="30" y="0"/>
                  </a:lnTo>
                  <a:lnTo>
                    <a:pt x="28" y="10"/>
                  </a:lnTo>
                  <a:lnTo>
                    <a:pt x="25" y="18"/>
                  </a:lnTo>
                  <a:lnTo>
                    <a:pt x="25" y="18"/>
                  </a:lnTo>
                  <a:lnTo>
                    <a:pt x="23" y="20"/>
                  </a:lnTo>
                  <a:lnTo>
                    <a:pt x="20" y="21"/>
                  </a:lnTo>
                  <a:lnTo>
                    <a:pt x="18" y="26"/>
                  </a:lnTo>
                  <a:lnTo>
                    <a:pt x="15" y="32"/>
                  </a:lnTo>
                  <a:lnTo>
                    <a:pt x="15" y="38"/>
                  </a:lnTo>
                  <a:lnTo>
                    <a:pt x="15" y="38"/>
                  </a:lnTo>
                  <a:lnTo>
                    <a:pt x="16" y="43"/>
                  </a:lnTo>
                  <a:lnTo>
                    <a:pt x="19" y="47"/>
                  </a:lnTo>
                  <a:lnTo>
                    <a:pt x="23" y="52"/>
                  </a:lnTo>
                  <a:lnTo>
                    <a:pt x="24" y="57"/>
                  </a:lnTo>
                  <a:lnTo>
                    <a:pt x="24" y="57"/>
                  </a:lnTo>
                  <a:lnTo>
                    <a:pt x="24" y="60"/>
                  </a:lnTo>
                  <a:lnTo>
                    <a:pt x="25" y="63"/>
                  </a:lnTo>
                  <a:lnTo>
                    <a:pt x="28" y="67"/>
                  </a:lnTo>
                  <a:lnTo>
                    <a:pt x="30" y="69"/>
                  </a:lnTo>
                  <a:lnTo>
                    <a:pt x="36" y="73"/>
                  </a:lnTo>
                  <a:lnTo>
                    <a:pt x="44" y="74"/>
                  </a:lnTo>
                  <a:lnTo>
                    <a:pt x="44" y="74"/>
                  </a:lnTo>
                  <a:lnTo>
                    <a:pt x="45" y="78"/>
                  </a:lnTo>
                  <a:lnTo>
                    <a:pt x="46" y="81"/>
                  </a:lnTo>
                  <a:lnTo>
                    <a:pt x="46" y="84"/>
                  </a:lnTo>
                  <a:lnTo>
                    <a:pt x="47" y="88"/>
                  </a:lnTo>
                  <a:lnTo>
                    <a:pt x="47" y="88"/>
                  </a:lnTo>
                  <a:lnTo>
                    <a:pt x="47" y="91"/>
                  </a:lnTo>
                  <a:lnTo>
                    <a:pt x="50" y="93"/>
                  </a:lnTo>
                  <a:lnTo>
                    <a:pt x="53" y="96"/>
                  </a:lnTo>
                  <a:lnTo>
                    <a:pt x="53" y="96"/>
                  </a:lnTo>
                  <a:lnTo>
                    <a:pt x="57" y="101"/>
                  </a:lnTo>
                  <a:lnTo>
                    <a:pt x="60" y="106"/>
                  </a:lnTo>
                  <a:lnTo>
                    <a:pt x="61" y="110"/>
                  </a:lnTo>
                  <a:lnTo>
                    <a:pt x="65" y="114"/>
                  </a:lnTo>
                  <a:lnTo>
                    <a:pt x="65" y="114"/>
                  </a:lnTo>
                  <a:lnTo>
                    <a:pt x="68" y="115"/>
                  </a:lnTo>
                  <a:lnTo>
                    <a:pt x="71" y="115"/>
                  </a:lnTo>
                  <a:lnTo>
                    <a:pt x="74" y="115"/>
                  </a:lnTo>
                  <a:lnTo>
                    <a:pt x="77" y="116"/>
                  </a:lnTo>
                  <a:lnTo>
                    <a:pt x="77" y="116"/>
                  </a:lnTo>
                  <a:lnTo>
                    <a:pt x="78" y="120"/>
                  </a:lnTo>
                  <a:lnTo>
                    <a:pt x="77" y="122"/>
                  </a:lnTo>
                  <a:lnTo>
                    <a:pt x="76" y="126"/>
                  </a:lnTo>
                  <a:lnTo>
                    <a:pt x="76" y="130"/>
                  </a:lnTo>
                  <a:lnTo>
                    <a:pt x="76" y="130"/>
                  </a:lnTo>
                  <a:lnTo>
                    <a:pt x="76" y="131"/>
                  </a:lnTo>
                  <a:lnTo>
                    <a:pt x="77" y="131"/>
                  </a:lnTo>
                  <a:lnTo>
                    <a:pt x="79" y="131"/>
                  </a:lnTo>
                  <a:lnTo>
                    <a:pt x="83" y="130"/>
                  </a:lnTo>
                  <a:lnTo>
                    <a:pt x="87" y="131"/>
                  </a:lnTo>
                  <a:lnTo>
                    <a:pt x="87" y="131"/>
                  </a:lnTo>
                  <a:lnTo>
                    <a:pt x="93" y="131"/>
                  </a:lnTo>
                  <a:lnTo>
                    <a:pt x="93" y="131"/>
                  </a:lnTo>
                  <a:lnTo>
                    <a:pt x="92" y="140"/>
                  </a:lnTo>
                  <a:lnTo>
                    <a:pt x="89" y="147"/>
                  </a:lnTo>
                  <a:lnTo>
                    <a:pt x="89" y="147"/>
                  </a:lnTo>
                  <a:lnTo>
                    <a:pt x="88" y="148"/>
                  </a:lnTo>
                  <a:lnTo>
                    <a:pt x="87" y="149"/>
                  </a:lnTo>
                  <a:lnTo>
                    <a:pt x="86" y="151"/>
                  </a:lnTo>
                  <a:lnTo>
                    <a:pt x="84" y="152"/>
                  </a:lnTo>
                  <a:lnTo>
                    <a:pt x="84" y="152"/>
                  </a:lnTo>
                  <a:lnTo>
                    <a:pt x="86" y="154"/>
                  </a:lnTo>
                  <a:lnTo>
                    <a:pt x="87" y="157"/>
                  </a:lnTo>
                  <a:lnTo>
                    <a:pt x="91" y="159"/>
                  </a:lnTo>
                  <a:lnTo>
                    <a:pt x="97" y="162"/>
                  </a:lnTo>
                  <a:lnTo>
                    <a:pt x="102" y="165"/>
                  </a:lnTo>
                  <a:lnTo>
                    <a:pt x="102" y="165"/>
                  </a:lnTo>
                  <a:lnTo>
                    <a:pt x="99" y="169"/>
                  </a:lnTo>
                  <a:lnTo>
                    <a:pt x="97" y="173"/>
                  </a:lnTo>
                  <a:lnTo>
                    <a:pt x="47" y="183"/>
                  </a:lnTo>
                  <a:lnTo>
                    <a:pt x="0" y="21"/>
                  </a:lnTo>
                  <a:lnTo>
                    <a:pt x="0" y="21"/>
                  </a:lnTo>
                  <a:lnTo>
                    <a:pt x="0" y="20"/>
                  </a:lnTo>
                  <a:lnTo>
                    <a:pt x="0" y="20"/>
                  </a:lnTo>
                  <a:lnTo>
                    <a:pt x="4" y="11"/>
                  </a:lnTo>
                  <a:lnTo>
                    <a:pt x="7" y="7"/>
                  </a:lnTo>
                  <a:lnTo>
                    <a:pt x="10" y="5"/>
                  </a:lnTo>
                  <a:lnTo>
                    <a:pt x="10" y="5"/>
                  </a:lnTo>
                  <a:lnTo>
                    <a:pt x="14" y="5"/>
                  </a:lnTo>
                  <a:lnTo>
                    <a:pt x="18" y="5"/>
                  </a:lnTo>
                  <a:lnTo>
                    <a:pt x="21" y="5"/>
                  </a:lnTo>
                  <a:lnTo>
                    <a:pt x="25" y="4"/>
                  </a:lnTo>
                  <a:lnTo>
                    <a:pt x="25" y="4"/>
                  </a:lnTo>
                  <a:lnTo>
                    <a:pt x="28" y="2"/>
                  </a:lnTo>
                  <a:lnTo>
                    <a:pt x="30" y="0"/>
                  </a:lnTo>
                  <a:lnTo>
                    <a:pt x="30" y="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26" name="Freeform 121"/>
            <p:cNvSpPr>
              <a:spLocks/>
            </p:cNvSpPr>
            <p:nvPr/>
          </p:nvSpPr>
          <p:spPr bwMode="auto">
            <a:xfrm>
              <a:off x="7218363" y="3062288"/>
              <a:ext cx="192087" cy="407987"/>
            </a:xfrm>
            <a:custGeom>
              <a:avLst/>
              <a:gdLst>
                <a:gd name="T0" fmla="*/ 107 w 143"/>
                <a:gd name="T1" fmla="*/ 24 h 313"/>
                <a:gd name="T2" fmla="*/ 116 w 143"/>
                <a:gd name="T3" fmla="*/ 38 h 313"/>
                <a:gd name="T4" fmla="*/ 125 w 143"/>
                <a:gd name="T5" fmla="*/ 53 h 313"/>
                <a:gd name="T6" fmla="*/ 117 w 143"/>
                <a:gd name="T7" fmla="*/ 88 h 313"/>
                <a:gd name="T8" fmla="*/ 102 w 143"/>
                <a:gd name="T9" fmla="*/ 106 h 313"/>
                <a:gd name="T10" fmla="*/ 119 w 143"/>
                <a:gd name="T11" fmla="*/ 106 h 313"/>
                <a:gd name="T12" fmla="*/ 131 w 143"/>
                <a:gd name="T13" fmla="*/ 114 h 313"/>
                <a:gd name="T14" fmla="*/ 132 w 143"/>
                <a:gd name="T15" fmla="*/ 135 h 313"/>
                <a:gd name="T16" fmla="*/ 128 w 143"/>
                <a:gd name="T17" fmla="*/ 150 h 313"/>
                <a:gd name="T18" fmla="*/ 137 w 143"/>
                <a:gd name="T19" fmla="*/ 168 h 313"/>
                <a:gd name="T20" fmla="*/ 138 w 143"/>
                <a:gd name="T21" fmla="*/ 179 h 313"/>
                <a:gd name="T22" fmla="*/ 128 w 143"/>
                <a:gd name="T23" fmla="*/ 193 h 313"/>
                <a:gd name="T24" fmla="*/ 140 w 143"/>
                <a:gd name="T25" fmla="*/ 202 h 313"/>
                <a:gd name="T26" fmla="*/ 132 w 143"/>
                <a:gd name="T27" fmla="*/ 210 h 313"/>
                <a:gd name="T28" fmla="*/ 135 w 143"/>
                <a:gd name="T29" fmla="*/ 218 h 313"/>
                <a:gd name="T30" fmla="*/ 127 w 143"/>
                <a:gd name="T31" fmla="*/ 244 h 313"/>
                <a:gd name="T32" fmla="*/ 122 w 143"/>
                <a:gd name="T33" fmla="*/ 251 h 313"/>
                <a:gd name="T34" fmla="*/ 110 w 143"/>
                <a:gd name="T35" fmla="*/ 251 h 313"/>
                <a:gd name="T36" fmla="*/ 102 w 143"/>
                <a:gd name="T37" fmla="*/ 274 h 313"/>
                <a:gd name="T38" fmla="*/ 99 w 143"/>
                <a:gd name="T39" fmla="*/ 287 h 313"/>
                <a:gd name="T40" fmla="*/ 93 w 143"/>
                <a:gd name="T41" fmla="*/ 297 h 313"/>
                <a:gd name="T42" fmla="*/ 95 w 143"/>
                <a:gd name="T43" fmla="*/ 305 h 313"/>
                <a:gd name="T44" fmla="*/ 89 w 143"/>
                <a:gd name="T45" fmla="*/ 311 h 313"/>
                <a:gd name="T46" fmla="*/ 78 w 143"/>
                <a:gd name="T47" fmla="*/ 302 h 313"/>
                <a:gd name="T48" fmla="*/ 74 w 143"/>
                <a:gd name="T49" fmla="*/ 287 h 313"/>
                <a:gd name="T50" fmla="*/ 63 w 143"/>
                <a:gd name="T51" fmla="*/ 290 h 313"/>
                <a:gd name="T52" fmla="*/ 55 w 143"/>
                <a:gd name="T53" fmla="*/ 292 h 313"/>
                <a:gd name="T54" fmla="*/ 44 w 143"/>
                <a:gd name="T55" fmla="*/ 281 h 313"/>
                <a:gd name="T56" fmla="*/ 42 w 143"/>
                <a:gd name="T57" fmla="*/ 284 h 313"/>
                <a:gd name="T58" fmla="*/ 37 w 143"/>
                <a:gd name="T59" fmla="*/ 277 h 313"/>
                <a:gd name="T60" fmla="*/ 17 w 143"/>
                <a:gd name="T61" fmla="*/ 268 h 313"/>
                <a:gd name="T62" fmla="*/ 11 w 143"/>
                <a:gd name="T63" fmla="*/ 246 h 313"/>
                <a:gd name="T64" fmla="*/ 4 w 143"/>
                <a:gd name="T65" fmla="*/ 235 h 313"/>
                <a:gd name="T66" fmla="*/ 12 w 143"/>
                <a:gd name="T67" fmla="*/ 206 h 313"/>
                <a:gd name="T68" fmla="*/ 23 w 143"/>
                <a:gd name="T69" fmla="*/ 206 h 313"/>
                <a:gd name="T70" fmla="*/ 37 w 143"/>
                <a:gd name="T71" fmla="*/ 213 h 313"/>
                <a:gd name="T72" fmla="*/ 46 w 143"/>
                <a:gd name="T73" fmla="*/ 203 h 313"/>
                <a:gd name="T74" fmla="*/ 51 w 143"/>
                <a:gd name="T75" fmla="*/ 194 h 313"/>
                <a:gd name="T76" fmla="*/ 52 w 143"/>
                <a:gd name="T77" fmla="*/ 187 h 313"/>
                <a:gd name="T78" fmla="*/ 44 w 143"/>
                <a:gd name="T79" fmla="*/ 180 h 313"/>
                <a:gd name="T80" fmla="*/ 52 w 143"/>
                <a:gd name="T81" fmla="*/ 172 h 313"/>
                <a:gd name="T82" fmla="*/ 59 w 143"/>
                <a:gd name="T83" fmla="*/ 159 h 313"/>
                <a:gd name="T84" fmla="*/ 59 w 143"/>
                <a:gd name="T85" fmla="*/ 146 h 313"/>
                <a:gd name="T86" fmla="*/ 34 w 143"/>
                <a:gd name="T87" fmla="*/ 131 h 313"/>
                <a:gd name="T88" fmla="*/ 28 w 143"/>
                <a:gd name="T89" fmla="*/ 122 h 313"/>
                <a:gd name="T90" fmla="*/ 0 w 143"/>
                <a:gd name="T91" fmla="*/ 95 h 313"/>
                <a:gd name="T92" fmla="*/ 6 w 143"/>
                <a:gd name="T93" fmla="*/ 84 h 313"/>
                <a:gd name="T94" fmla="*/ 16 w 143"/>
                <a:gd name="T95" fmla="*/ 72 h 313"/>
                <a:gd name="T96" fmla="*/ 5 w 143"/>
                <a:gd name="T97" fmla="*/ 56 h 313"/>
                <a:gd name="T98" fmla="*/ 15 w 143"/>
                <a:gd name="T99" fmla="*/ 45 h 313"/>
                <a:gd name="T100" fmla="*/ 18 w 143"/>
                <a:gd name="T101" fmla="*/ 31 h 313"/>
                <a:gd name="T102" fmla="*/ 23 w 143"/>
                <a:gd name="T103" fmla="*/ 15 h 313"/>
                <a:gd name="T104" fmla="*/ 26 w 143"/>
                <a:gd name="T105"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3" h="313">
                  <a:moveTo>
                    <a:pt x="26" y="0"/>
                  </a:moveTo>
                  <a:lnTo>
                    <a:pt x="26" y="0"/>
                  </a:lnTo>
                  <a:lnTo>
                    <a:pt x="67" y="14"/>
                  </a:lnTo>
                  <a:lnTo>
                    <a:pt x="85" y="19"/>
                  </a:lnTo>
                  <a:lnTo>
                    <a:pt x="107" y="24"/>
                  </a:lnTo>
                  <a:lnTo>
                    <a:pt x="114" y="30"/>
                  </a:lnTo>
                  <a:lnTo>
                    <a:pt x="114" y="30"/>
                  </a:lnTo>
                  <a:lnTo>
                    <a:pt x="115" y="33"/>
                  </a:lnTo>
                  <a:lnTo>
                    <a:pt x="116" y="38"/>
                  </a:lnTo>
                  <a:lnTo>
                    <a:pt x="116" y="38"/>
                  </a:lnTo>
                  <a:lnTo>
                    <a:pt x="116" y="42"/>
                  </a:lnTo>
                  <a:lnTo>
                    <a:pt x="117" y="45"/>
                  </a:lnTo>
                  <a:lnTo>
                    <a:pt x="121" y="47"/>
                  </a:lnTo>
                  <a:lnTo>
                    <a:pt x="123" y="51"/>
                  </a:lnTo>
                  <a:lnTo>
                    <a:pt x="125" y="53"/>
                  </a:lnTo>
                  <a:lnTo>
                    <a:pt x="123" y="57"/>
                  </a:lnTo>
                  <a:lnTo>
                    <a:pt x="123" y="57"/>
                  </a:lnTo>
                  <a:lnTo>
                    <a:pt x="115" y="82"/>
                  </a:lnTo>
                  <a:lnTo>
                    <a:pt x="117" y="88"/>
                  </a:lnTo>
                  <a:lnTo>
                    <a:pt x="117" y="88"/>
                  </a:lnTo>
                  <a:lnTo>
                    <a:pt x="112" y="93"/>
                  </a:lnTo>
                  <a:lnTo>
                    <a:pt x="109" y="96"/>
                  </a:lnTo>
                  <a:lnTo>
                    <a:pt x="105" y="100"/>
                  </a:lnTo>
                  <a:lnTo>
                    <a:pt x="102" y="106"/>
                  </a:lnTo>
                  <a:lnTo>
                    <a:pt x="102" y="106"/>
                  </a:lnTo>
                  <a:lnTo>
                    <a:pt x="106" y="108"/>
                  </a:lnTo>
                  <a:lnTo>
                    <a:pt x="109" y="108"/>
                  </a:lnTo>
                  <a:lnTo>
                    <a:pt x="109" y="108"/>
                  </a:lnTo>
                  <a:lnTo>
                    <a:pt x="114" y="108"/>
                  </a:lnTo>
                  <a:lnTo>
                    <a:pt x="119" y="106"/>
                  </a:lnTo>
                  <a:lnTo>
                    <a:pt x="119" y="106"/>
                  </a:lnTo>
                  <a:lnTo>
                    <a:pt x="122" y="108"/>
                  </a:lnTo>
                  <a:lnTo>
                    <a:pt x="125" y="110"/>
                  </a:lnTo>
                  <a:lnTo>
                    <a:pt x="127" y="113"/>
                  </a:lnTo>
                  <a:lnTo>
                    <a:pt x="131" y="114"/>
                  </a:lnTo>
                  <a:lnTo>
                    <a:pt x="131" y="114"/>
                  </a:lnTo>
                  <a:lnTo>
                    <a:pt x="132" y="122"/>
                  </a:lnTo>
                  <a:lnTo>
                    <a:pt x="131" y="130"/>
                  </a:lnTo>
                  <a:lnTo>
                    <a:pt x="131" y="130"/>
                  </a:lnTo>
                  <a:lnTo>
                    <a:pt x="132" y="135"/>
                  </a:lnTo>
                  <a:lnTo>
                    <a:pt x="133" y="138"/>
                  </a:lnTo>
                  <a:lnTo>
                    <a:pt x="133" y="138"/>
                  </a:lnTo>
                  <a:lnTo>
                    <a:pt x="133" y="142"/>
                  </a:lnTo>
                  <a:lnTo>
                    <a:pt x="131" y="146"/>
                  </a:lnTo>
                  <a:lnTo>
                    <a:pt x="128" y="150"/>
                  </a:lnTo>
                  <a:lnTo>
                    <a:pt x="128" y="153"/>
                  </a:lnTo>
                  <a:lnTo>
                    <a:pt x="128" y="153"/>
                  </a:lnTo>
                  <a:lnTo>
                    <a:pt x="130" y="159"/>
                  </a:lnTo>
                  <a:lnTo>
                    <a:pt x="132" y="164"/>
                  </a:lnTo>
                  <a:lnTo>
                    <a:pt x="137" y="168"/>
                  </a:lnTo>
                  <a:lnTo>
                    <a:pt x="143" y="169"/>
                  </a:lnTo>
                  <a:lnTo>
                    <a:pt x="143" y="169"/>
                  </a:lnTo>
                  <a:lnTo>
                    <a:pt x="141" y="172"/>
                  </a:lnTo>
                  <a:lnTo>
                    <a:pt x="140" y="176"/>
                  </a:lnTo>
                  <a:lnTo>
                    <a:pt x="138" y="179"/>
                  </a:lnTo>
                  <a:lnTo>
                    <a:pt x="136" y="183"/>
                  </a:lnTo>
                  <a:lnTo>
                    <a:pt x="136" y="183"/>
                  </a:lnTo>
                  <a:lnTo>
                    <a:pt x="131" y="188"/>
                  </a:lnTo>
                  <a:lnTo>
                    <a:pt x="130" y="189"/>
                  </a:lnTo>
                  <a:lnTo>
                    <a:pt x="128" y="193"/>
                  </a:lnTo>
                  <a:lnTo>
                    <a:pt x="128" y="193"/>
                  </a:lnTo>
                  <a:lnTo>
                    <a:pt x="130" y="197"/>
                  </a:lnTo>
                  <a:lnTo>
                    <a:pt x="132" y="199"/>
                  </a:lnTo>
                  <a:lnTo>
                    <a:pt x="136" y="200"/>
                  </a:lnTo>
                  <a:lnTo>
                    <a:pt x="140" y="202"/>
                  </a:lnTo>
                  <a:lnTo>
                    <a:pt x="140" y="202"/>
                  </a:lnTo>
                  <a:lnTo>
                    <a:pt x="138" y="204"/>
                  </a:lnTo>
                  <a:lnTo>
                    <a:pt x="136" y="205"/>
                  </a:lnTo>
                  <a:lnTo>
                    <a:pt x="133" y="208"/>
                  </a:lnTo>
                  <a:lnTo>
                    <a:pt x="132" y="210"/>
                  </a:lnTo>
                  <a:lnTo>
                    <a:pt x="132" y="210"/>
                  </a:lnTo>
                  <a:lnTo>
                    <a:pt x="132" y="213"/>
                  </a:lnTo>
                  <a:lnTo>
                    <a:pt x="133" y="214"/>
                  </a:lnTo>
                  <a:lnTo>
                    <a:pt x="135" y="216"/>
                  </a:lnTo>
                  <a:lnTo>
                    <a:pt x="135" y="218"/>
                  </a:lnTo>
                  <a:lnTo>
                    <a:pt x="135" y="218"/>
                  </a:lnTo>
                  <a:lnTo>
                    <a:pt x="133" y="225"/>
                  </a:lnTo>
                  <a:lnTo>
                    <a:pt x="131" y="230"/>
                  </a:lnTo>
                  <a:lnTo>
                    <a:pt x="128" y="236"/>
                  </a:lnTo>
                  <a:lnTo>
                    <a:pt x="127" y="244"/>
                  </a:lnTo>
                  <a:lnTo>
                    <a:pt x="127" y="244"/>
                  </a:lnTo>
                  <a:lnTo>
                    <a:pt x="126" y="245"/>
                  </a:lnTo>
                  <a:lnTo>
                    <a:pt x="125" y="247"/>
                  </a:lnTo>
                  <a:lnTo>
                    <a:pt x="122" y="251"/>
                  </a:lnTo>
                  <a:lnTo>
                    <a:pt x="122" y="251"/>
                  </a:lnTo>
                  <a:lnTo>
                    <a:pt x="120" y="248"/>
                  </a:lnTo>
                  <a:lnTo>
                    <a:pt x="116" y="247"/>
                  </a:lnTo>
                  <a:lnTo>
                    <a:pt x="116" y="247"/>
                  </a:lnTo>
                  <a:lnTo>
                    <a:pt x="114" y="248"/>
                  </a:lnTo>
                  <a:lnTo>
                    <a:pt x="110" y="251"/>
                  </a:lnTo>
                  <a:lnTo>
                    <a:pt x="110" y="256"/>
                  </a:lnTo>
                  <a:lnTo>
                    <a:pt x="110" y="256"/>
                  </a:lnTo>
                  <a:lnTo>
                    <a:pt x="109" y="263"/>
                  </a:lnTo>
                  <a:lnTo>
                    <a:pt x="106" y="269"/>
                  </a:lnTo>
                  <a:lnTo>
                    <a:pt x="102" y="274"/>
                  </a:lnTo>
                  <a:lnTo>
                    <a:pt x="96" y="279"/>
                  </a:lnTo>
                  <a:lnTo>
                    <a:pt x="96" y="279"/>
                  </a:lnTo>
                  <a:lnTo>
                    <a:pt x="99" y="283"/>
                  </a:lnTo>
                  <a:lnTo>
                    <a:pt x="99" y="287"/>
                  </a:lnTo>
                  <a:lnTo>
                    <a:pt x="99" y="287"/>
                  </a:lnTo>
                  <a:lnTo>
                    <a:pt x="99" y="289"/>
                  </a:lnTo>
                  <a:lnTo>
                    <a:pt x="96" y="292"/>
                  </a:lnTo>
                  <a:lnTo>
                    <a:pt x="94" y="293"/>
                  </a:lnTo>
                  <a:lnTo>
                    <a:pt x="93" y="297"/>
                  </a:lnTo>
                  <a:lnTo>
                    <a:pt x="93" y="297"/>
                  </a:lnTo>
                  <a:lnTo>
                    <a:pt x="93" y="299"/>
                  </a:lnTo>
                  <a:lnTo>
                    <a:pt x="94" y="300"/>
                  </a:lnTo>
                  <a:lnTo>
                    <a:pt x="95" y="303"/>
                  </a:lnTo>
                  <a:lnTo>
                    <a:pt x="95" y="305"/>
                  </a:lnTo>
                  <a:lnTo>
                    <a:pt x="95" y="305"/>
                  </a:lnTo>
                  <a:lnTo>
                    <a:pt x="95" y="310"/>
                  </a:lnTo>
                  <a:lnTo>
                    <a:pt x="94" y="311"/>
                  </a:lnTo>
                  <a:lnTo>
                    <a:pt x="91" y="313"/>
                  </a:lnTo>
                  <a:lnTo>
                    <a:pt x="91" y="313"/>
                  </a:lnTo>
                  <a:lnTo>
                    <a:pt x="89" y="311"/>
                  </a:lnTo>
                  <a:lnTo>
                    <a:pt x="86" y="310"/>
                  </a:lnTo>
                  <a:lnTo>
                    <a:pt x="84" y="305"/>
                  </a:lnTo>
                  <a:lnTo>
                    <a:pt x="84" y="305"/>
                  </a:lnTo>
                  <a:lnTo>
                    <a:pt x="80" y="303"/>
                  </a:lnTo>
                  <a:lnTo>
                    <a:pt x="78" y="302"/>
                  </a:lnTo>
                  <a:lnTo>
                    <a:pt x="78" y="299"/>
                  </a:lnTo>
                  <a:lnTo>
                    <a:pt x="78" y="299"/>
                  </a:lnTo>
                  <a:lnTo>
                    <a:pt x="78" y="295"/>
                  </a:lnTo>
                  <a:lnTo>
                    <a:pt x="79" y="290"/>
                  </a:lnTo>
                  <a:lnTo>
                    <a:pt x="74" y="287"/>
                  </a:lnTo>
                  <a:lnTo>
                    <a:pt x="74" y="287"/>
                  </a:lnTo>
                  <a:lnTo>
                    <a:pt x="69" y="289"/>
                  </a:lnTo>
                  <a:lnTo>
                    <a:pt x="67" y="290"/>
                  </a:lnTo>
                  <a:lnTo>
                    <a:pt x="63" y="290"/>
                  </a:lnTo>
                  <a:lnTo>
                    <a:pt x="63" y="290"/>
                  </a:lnTo>
                  <a:lnTo>
                    <a:pt x="63" y="290"/>
                  </a:lnTo>
                  <a:lnTo>
                    <a:pt x="62" y="289"/>
                  </a:lnTo>
                  <a:lnTo>
                    <a:pt x="60" y="288"/>
                  </a:lnTo>
                  <a:lnTo>
                    <a:pt x="60" y="288"/>
                  </a:lnTo>
                  <a:lnTo>
                    <a:pt x="55" y="292"/>
                  </a:lnTo>
                  <a:lnTo>
                    <a:pt x="55" y="292"/>
                  </a:lnTo>
                  <a:lnTo>
                    <a:pt x="52" y="284"/>
                  </a:lnTo>
                  <a:lnTo>
                    <a:pt x="48" y="282"/>
                  </a:lnTo>
                  <a:lnTo>
                    <a:pt x="44" y="281"/>
                  </a:lnTo>
                  <a:lnTo>
                    <a:pt x="44" y="281"/>
                  </a:lnTo>
                  <a:lnTo>
                    <a:pt x="44" y="282"/>
                  </a:lnTo>
                  <a:lnTo>
                    <a:pt x="43" y="283"/>
                  </a:lnTo>
                  <a:lnTo>
                    <a:pt x="43" y="283"/>
                  </a:lnTo>
                  <a:lnTo>
                    <a:pt x="42" y="284"/>
                  </a:lnTo>
                  <a:lnTo>
                    <a:pt x="42" y="284"/>
                  </a:lnTo>
                  <a:lnTo>
                    <a:pt x="41" y="283"/>
                  </a:lnTo>
                  <a:lnTo>
                    <a:pt x="39" y="282"/>
                  </a:lnTo>
                  <a:lnTo>
                    <a:pt x="38" y="279"/>
                  </a:lnTo>
                  <a:lnTo>
                    <a:pt x="37" y="277"/>
                  </a:lnTo>
                  <a:lnTo>
                    <a:pt x="37" y="277"/>
                  </a:lnTo>
                  <a:lnTo>
                    <a:pt x="33" y="274"/>
                  </a:lnTo>
                  <a:lnTo>
                    <a:pt x="30" y="273"/>
                  </a:lnTo>
                  <a:lnTo>
                    <a:pt x="20" y="271"/>
                  </a:lnTo>
                  <a:lnTo>
                    <a:pt x="20" y="271"/>
                  </a:lnTo>
                  <a:lnTo>
                    <a:pt x="17" y="268"/>
                  </a:lnTo>
                  <a:lnTo>
                    <a:pt x="16" y="267"/>
                  </a:lnTo>
                  <a:lnTo>
                    <a:pt x="13" y="262"/>
                  </a:lnTo>
                  <a:lnTo>
                    <a:pt x="11" y="256"/>
                  </a:lnTo>
                  <a:lnTo>
                    <a:pt x="7" y="251"/>
                  </a:lnTo>
                  <a:lnTo>
                    <a:pt x="11" y="246"/>
                  </a:lnTo>
                  <a:lnTo>
                    <a:pt x="11" y="246"/>
                  </a:lnTo>
                  <a:lnTo>
                    <a:pt x="9" y="242"/>
                  </a:lnTo>
                  <a:lnTo>
                    <a:pt x="6" y="240"/>
                  </a:lnTo>
                  <a:lnTo>
                    <a:pt x="4" y="237"/>
                  </a:lnTo>
                  <a:lnTo>
                    <a:pt x="4" y="235"/>
                  </a:lnTo>
                  <a:lnTo>
                    <a:pt x="4" y="235"/>
                  </a:lnTo>
                  <a:lnTo>
                    <a:pt x="5" y="231"/>
                  </a:lnTo>
                  <a:lnTo>
                    <a:pt x="6" y="227"/>
                  </a:lnTo>
                  <a:lnTo>
                    <a:pt x="6" y="227"/>
                  </a:lnTo>
                  <a:lnTo>
                    <a:pt x="12" y="206"/>
                  </a:lnTo>
                  <a:lnTo>
                    <a:pt x="12" y="206"/>
                  </a:lnTo>
                  <a:lnTo>
                    <a:pt x="15" y="205"/>
                  </a:lnTo>
                  <a:lnTo>
                    <a:pt x="18" y="205"/>
                  </a:lnTo>
                  <a:lnTo>
                    <a:pt x="18" y="205"/>
                  </a:lnTo>
                  <a:lnTo>
                    <a:pt x="23" y="206"/>
                  </a:lnTo>
                  <a:lnTo>
                    <a:pt x="26" y="209"/>
                  </a:lnTo>
                  <a:lnTo>
                    <a:pt x="30" y="211"/>
                  </a:lnTo>
                  <a:lnTo>
                    <a:pt x="34" y="213"/>
                  </a:lnTo>
                  <a:lnTo>
                    <a:pt x="34" y="213"/>
                  </a:lnTo>
                  <a:lnTo>
                    <a:pt x="37" y="213"/>
                  </a:lnTo>
                  <a:lnTo>
                    <a:pt x="41" y="213"/>
                  </a:lnTo>
                  <a:lnTo>
                    <a:pt x="43" y="210"/>
                  </a:lnTo>
                  <a:lnTo>
                    <a:pt x="44" y="208"/>
                  </a:lnTo>
                  <a:lnTo>
                    <a:pt x="44" y="208"/>
                  </a:lnTo>
                  <a:lnTo>
                    <a:pt x="46" y="203"/>
                  </a:lnTo>
                  <a:lnTo>
                    <a:pt x="46" y="200"/>
                  </a:lnTo>
                  <a:lnTo>
                    <a:pt x="47" y="198"/>
                  </a:lnTo>
                  <a:lnTo>
                    <a:pt x="47" y="198"/>
                  </a:lnTo>
                  <a:lnTo>
                    <a:pt x="48" y="195"/>
                  </a:lnTo>
                  <a:lnTo>
                    <a:pt x="51" y="194"/>
                  </a:lnTo>
                  <a:lnTo>
                    <a:pt x="52" y="192"/>
                  </a:lnTo>
                  <a:lnTo>
                    <a:pt x="53" y="189"/>
                  </a:lnTo>
                  <a:lnTo>
                    <a:pt x="53" y="189"/>
                  </a:lnTo>
                  <a:lnTo>
                    <a:pt x="53" y="188"/>
                  </a:lnTo>
                  <a:lnTo>
                    <a:pt x="52" y="187"/>
                  </a:lnTo>
                  <a:lnTo>
                    <a:pt x="49" y="184"/>
                  </a:lnTo>
                  <a:lnTo>
                    <a:pt x="46" y="183"/>
                  </a:lnTo>
                  <a:lnTo>
                    <a:pt x="44" y="182"/>
                  </a:lnTo>
                  <a:lnTo>
                    <a:pt x="44" y="180"/>
                  </a:lnTo>
                  <a:lnTo>
                    <a:pt x="44" y="180"/>
                  </a:lnTo>
                  <a:lnTo>
                    <a:pt x="46" y="178"/>
                  </a:lnTo>
                  <a:lnTo>
                    <a:pt x="47" y="177"/>
                  </a:lnTo>
                  <a:lnTo>
                    <a:pt x="49" y="174"/>
                  </a:lnTo>
                  <a:lnTo>
                    <a:pt x="52" y="172"/>
                  </a:lnTo>
                  <a:lnTo>
                    <a:pt x="52" y="172"/>
                  </a:lnTo>
                  <a:lnTo>
                    <a:pt x="53" y="167"/>
                  </a:lnTo>
                  <a:lnTo>
                    <a:pt x="54" y="164"/>
                  </a:lnTo>
                  <a:lnTo>
                    <a:pt x="55" y="162"/>
                  </a:lnTo>
                  <a:lnTo>
                    <a:pt x="55" y="162"/>
                  </a:lnTo>
                  <a:lnTo>
                    <a:pt x="59" y="159"/>
                  </a:lnTo>
                  <a:lnTo>
                    <a:pt x="62" y="157"/>
                  </a:lnTo>
                  <a:lnTo>
                    <a:pt x="62" y="155"/>
                  </a:lnTo>
                  <a:lnTo>
                    <a:pt x="62" y="155"/>
                  </a:lnTo>
                  <a:lnTo>
                    <a:pt x="60" y="150"/>
                  </a:lnTo>
                  <a:lnTo>
                    <a:pt x="59" y="146"/>
                  </a:lnTo>
                  <a:lnTo>
                    <a:pt x="57" y="142"/>
                  </a:lnTo>
                  <a:lnTo>
                    <a:pt x="53" y="140"/>
                  </a:lnTo>
                  <a:lnTo>
                    <a:pt x="43" y="136"/>
                  </a:lnTo>
                  <a:lnTo>
                    <a:pt x="34" y="131"/>
                  </a:lnTo>
                  <a:lnTo>
                    <a:pt x="34" y="131"/>
                  </a:lnTo>
                  <a:lnTo>
                    <a:pt x="32" y="130"/>
                  </a:lnTo>
                  <a:lnTo>
                    <a:pt x="31" y="127"/>
                  </a:lnTo>
                  <a:lnTo>
                    <a:pt x="30" y="125"/>
                  </a:lnTo>
                  <a:lnTo>
                    <a:pt x="28" y="122"/>
                  </a:lnTo>
                  <a:lnTo>
                    <a:pt x="28" y="122"/>
                  </a:lnTo>
                  <a:lnTo>
                    <a:pt x="16" y="114"/>
                  </a:lnTo>
                  <a:lnTo>
                    <a:pt x="6" y="104"/>
                  </a:lnTo>
                  <a:lnTo>
                    <a:pt x="6" y="104"/>
                  </a:lnTo>
                  <a:lnTo>
                    <a:pt x="1" y="99"/>
                  </a:lnTo>
                  <a:lnTo>
                    <a:pt x="0" y="95"/>
                  </a:lnTo>
                  <a:lnTo>
                    <a:pt x="0" y="92"/>
                  </a:lnTo>
                  <a:lnTo>
                    <a:pt x="0" y="92"/>
                  </a:lnTo>
                  <a:lnTo>
                    <a:pt x="0" y="89"/>
                  </a:lnTo>
                  <a:lnTo>
                    <a:pt x="1" y="88"/>
                  </a:lnTo>
                  <a:lnTo>
                    <a:pt x="6" y="84"/>
                  </a:lnTo>
                  <a:lnTo>
                    <a:pt x="6" y="84"/>
                  </a:lnTo>
                  <a:lnTo>
                    <a:pt x="11" y="78"/>
                  </a:lnTo>
                  <a:lnTo>
                    <a:pt x="13" y="75"/>
                  </a:lnTo>
                  <a:lnTo>
                    <a:pt x="16" y="72"/>
                  </a:lnTo>
                  <a:lnTo>
                    <a:pt x="16" y="72"/>
                  </a:lnTo>
                  <a:lnTo>
                    <a:pt x="7" y="67"/>
                  </a:lnTo>
                  <a:lnTo>
                    <a:pt x="5" y="63"/>
                  </a:lnTo>
                  <a:lnTo>
                    <a:pt x="4" y="58"/>
                  </a:lnTo>
                  <a:lnTo>
                    <a:pt x="4" y="58"/>
                  </a:lnTo>
                  <a:lnTo>
                    <a:pt x="5" y="56"/>
                  </a:lnTo>
                  <a:lnTo>
                    <a:pt x="7" y="53"/>
                  </a:lnTo>
                  <a:lnTo>
                    <a:pt x="10" y="52"/>
                  </a:lnTo>
                  <a:lnTo>
                    <a:pt x="13" y="48"/>
                  </a:lnTo>
                  <a:lnTo>
                    <a:pt x="13" y="48"/>
                  </a:lnTo>
                  <a:lnTo>
                    <a:pt x="15" y="45"/>
                  </a:lnTo>
                  <a:lnTo>
                    <a:pt x="15" y="41"/>
                  </a:lnTo>
                  <a:lnTo>
                    <a:pt x="16" y="36"/>
                  </a:lnTo>
                  <a:lnTo>
                    <a:pt x="17" y="31"/>
                  </a:lnTo>
                  <a:lnTo>
                    <a:pt x="17" y="31"/>
                  </a:lnTo>
                  <a:lnTo>
                    <a:pt x="18" y="31"/>
                  </a:lnTo>
                  <a:lnTo>
                    <a:pt x="20" y="30"/>
                  </a:lnTo>
                  <a:lnTo>
                    <a:pt x="20" y="30"/>
                  </a:lnTo>
                  <a:lnTo>
                    <a:pt x="22" y="26"/>
                  </a:lnTo>
                  <a:lnTo>
                    <a:pt x="22" y="24"/>
                  </a:lnTo>
                  <a:lnTo>
                    <a:pt x="23" y="15"/>
                  </a:lnTo>
                  <a:lnTo>
                    <a:pt x="23" y="15"/>
                  </a:lnTo>
                  <a:lnTo>
                    <a:pt x="26" y="10"/>
                  </a:lnTo>
                  <a:lnTo>
                    <a:pt x="27" y="4"/>
                  </a:lnTo>
                  <a:lnTo>
                    <a:pt x="27" y="4"/>
                  </a:lnTo>
                  <a:lnTo>
                    <a:pt x="26" y="0"/>
                  </a:lnTo>
                  <a:lnTo>
                    <a:pt x="26" y="0"/>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27" name="Line 122"/>
            <p:cNvSpPr>
              <a:spLocks noChangeShapeType="1"/>
            </p:cNvSpPr>
            <p:nvPr/>
          </p:nvSpPr>
          <p:spPr bwMode="auto">
            <a:xfrm>
              <a:off x="7270750" y="3665538"/>
              <a:ext cx="1588" cy="1587"/>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 dirty="0">
                <a:solidFill>
                  <a:prstClr val="black"/>
                </a:solidFill>
              </a:endParaRPr>
            </a:p>
          </p:txBody>
        </p:sp>
        <p:sp>
          <p:nvSpPr>
            <p:cNvPr id="128" name="Freeform 123"/>
            <p:cNvSpPr>
              <a:spLocks/>
            </p:cNvSpPr>
            <p:nvPr/>
          </p:nvSpPr>
          <p:spPr bwMode="auto">
            <a:xfrm>
              <a:off x="5651500" y="4356100"/>
              <a:ext cx="514350" cy="828675"/>
            </a:xfrm>
            <a:custGeom>
              <a:avLst/>
              <a:gdLst>
                <a:gd name="T0" fmla="*/ 119 w 386"/>
                <a:gd name="T1" fmla="*/ 14 h 636"/>
                <a:gd name="T2" fmla="*/ 273 w 386"/>
                <a:gd name="T3" fmla="*/ 0 h 636"/>
                <a:gd name="T4" fmla="*/ 349 w 386"/>
                <a:gd name="T5" fmla="*/ 278 h 636"/>
                <a:gd name="T6" fmla="*/ 359 w 386"/>
                <a:gd name="T7" fmla="*/ 292 h 636"/>
                <a:gd name="T8" fmla="*/ 362 w 386"/>
                <a:gd name="T9" fmla="*/ 301 h 636"/>
                <a:gd name="T10" fmla="*/ 371 w 386"/>
                <a:gd name="T11" fmla="*/ 308 h 636"/>
                <a:gd name="T12" fmla="*/ 375 w 386"/>
                <a:gd name="T13" fmla="*/ 315 h 636"/>
                <a:gd name="T14" fmla="*/ 370 w 386"/>
                <a:gd name="T15" fmla="*/ 328 h 636"/>
                <a:gd name="T16" fmla="*/ 381 w 386"/>
                <a:gd name="T17" fmla="*/ 336 h 636"/>
                <a:gd name="T18" fmla="*/ 386 w 386"/>
                <a:gd name="T19" fmla="*/ 341 h 636"/>
                <a:gd name="T20" fmla="*/ 370 w 386"/>
                <a:gd name="T21" fmla="*/ 355 h 636"/>
                <a:gd name="T22" fmla="*/ 369 w 386"/>
                <a:gd name="T23" fmla="*/ 371 h 636"/>
                <a:gd name="T24" fmla="*/ 367 w 386"/>
                <a:gd name="T25" fmla="*/ 391 h 636"/>
                <a:gd name="T26" fmla="*/ 367 w 386"/>
                <a:gd name="T27" fmla="*/ 409 h 636"/>
                <a:gd name="T28" fmla="*/ 378 w 386"/>
                <a:gd name="T29" fmla="*/ 442 h 636"/>
                <a:gd name="T30" fmla="*/ 373 w 386"/>
                <a:gd name="T31" fmla="*/ 479 h 636"/>
                <a:gd name="T32" fmla="*/ 380 w 386"/>
                <a:gd name="T33" fmla="*/ 494 h 636"/>
                <a:gd name="T34" fmla="*/ 385 w 386"/>
                <a:gd name="T35" fmla="*/ 504 h 636"/>
                <a:gd name="T36" fmla="*/ 236 w 386"/>
                <a:gd name="T37" fmla="*/ 517 h 636"/>
                <a:gd name="T38" fmla="*/ 95 w 386"/>
                <a:gd name="T39" fmla="*/ 539 h 636"/>
                <a:gd name="T40" fmla="*/ 110 w 386"/>
                <a:gd name="T41" fmla="*/ 557 h 636"/>
                <a:gd name="T42" fmla="*/ 124 w 386"/>
                <a:gd name="T43" fmla="*/ 573 h 636"/>
                <a:gd name="T44" fmla="*/ 121 w 386"/>
                <a:gd name="T45" fmla="*/ 591 h 636"/>
                <a:gd name="T46" fmla="*/ 129 w 386"/>
                <a:gd name="T47" fmla="*/ 602 h 636"/>
                <a:gd name="T48" fmla="*/ 118 w 386"/>
                <a:gd name="T49" fmla="*/ 607 h 636"/>
                <a:gd name="T50" fmla="*/ 113 w 386"/>
                <a:gd name="T51" fmla="*/ 616 h 636"/>
                <a:gd name="T52" fmla="*/ 114 w 386"/>
                <a:gd name="T53" fmla="*/ 623 h 636"/>
                <a:gd name="T54" fmla="*/ 99 w 386"/>
                <a:gd name="T55" fmla="*/ 628 h 636"/>
                <a:gd name="T56" fmla="*/ 88 w 386"/>
                <a:gd name="T57" fmla="*/ 633 h 636"/>
                <a:gd name="T58" fmla="*/ 73 w 386"/>
                <a:gd name="T59" fmla="*/ 636 h 636"/>
                <a:gd name="T60" fmla="*/ 73 w 386"/>
                <a:gd name="T61" fmla="*/ 627 h 636"/>
                <a:gd name="T62" fmla="*/ 90 w 386"/>
                <a:gd name="T63" fmla="*/ 626 h 636"/>
                <a:gd name="T64" fmla="*/ 100 w 386"/>
                <a:gd name="T65" fmla="*/ 617 h 636"/>
                <a:gd name="T66" fmla="*/ 94 w 386"/>
                <a:gd name="T67" fmla="*/ 619 h 636"/>
                <a:gd name="T68" fmla="*/ 88 w 386"/>
                <a:gd name="T69" fmla="*/ 615 h 636"/>
                <a:gd name="T70" fmla="*/ 79 w 386"/>
                <a:gd name="T71" fmla="*/ 604 h 636"/>
                <a:gd name="T72" fmla="*/ 76 w 386"/>
                <a:gd name="T73" fmla="*/ 590 h 636"/>
                <a:gd name="T74" fmla="*/ 73 w 386"/>
                <a:gd name="T75" fmla="*/ 573 h 636"/>
                <a:gd name="T76" fmla="*/ 73 w 386"/>
                <a:gd name="T77" fmla="*/ 564 h 636"/>
                <a:gd name="T78" fmla="*/ 68 w 386"/>
                <a:gd name="T79" fmla="*/ 548 h 636"/>
                <a:gd name="T80" fmla="*/ 68 w 386"/>
                <a:gd name="T81" fmla="*/ 565 h 636"/>
                <a:gd name="T82" fmla="*/ 61 w 386"/>
                <a:gd name="T83" fmla="*/ 570 h 636"/>
                <a:gd name="T84" fmla="*/ 57 w 386"/>
                <a:gd name="T85" fmla="*/ 614 h 636"/>
                <a:gd name="T86" fmla="*/ 47 w 386"/>
                <a:gd name="T87" fmla="*/ 619 h 636"/>
                <a:gd name="T88" fmla="*/ 40 w 386"/>
                <a:gd name="T89" fmla="*/ 609 h 636"/>
                <a:gd name="T90" fmla="*/ 23 w 386"/>
                <a:gd name="T91" fmla="*/ 607 h 636"/>
                <a:gd name="T92" fmla="*/ 10 w 386"/>
                <a:gd name="T93" fmla="*/ 507 h 636"/>
                <a:gd name="T94" fmla="*/ 3 w 386"/>
                <a:gd name="T95" fmla="*/ 462 h 636"/>
                <a:gd name="T96" fmla="*/ 0 w 386"/>
                <a:gd name="T97" fmla="*/ 409 h 636"/>
                <a:gd name="T98" fmla="*/ 2 w 386"/>
                <a:gd name="T99" fmla="*/ 310 h 636"/>
                <a:gd name="T100" fmla="*/ 8 w 386"/>
                <a:gd name="T101" fmla="*/ 93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6" h="636">
                  <a:moveTo>
                    <a:pt x="10" y="19"/>
                  </a:moveTo>
                  <a:lnTo>
                    <a:pt x="10" y="19"/>
                  </a:lnTo>
                  <a:lnTo>
                    <a:pt x="72" y="17"/>
                  </a:lnTo>
                  <a:lnTo>
                    <a:pt x="119" y="14"/>
                  </a:lnTo>
                  <a:lnTo>
                    <a:pt x="151" y="11"/>
                  </a:lnTo>
                  <a:lnTo>
                    <a:pt x="151" y="11"/>
                  </a:lnTo>
                  <a:lnTo>
                    <a:pt x="221" y="3"/>
                  </a:lnTo>
                  <a:lnTo>
                    <a:pt x="273" y="0"/>
                  </a:lnTo>
                  <a:lnTo>
                    <a:pt x="273" y="0"/>
                  </a:lnTo>
                  <a:lnTo>
                    <a:pt x="309" y="134"/>
                  </a:lnTo>
                  <a:lnTo>
                    <a:pt x="335" y="229"/>
                  </a:lnTo>
                  <a:lnTo>
                    <a:pt x="349" y="278"/>
                  </a:lnTo>
                  <a:lnTo>
                    <a:pt x="349" y="278"/>
                  </a:lnTo>
                  <a:lnTo>
                    <a:pt x="355" y="289"/>
                  </a:lnTo>
                  <a:lnTo>
                    <a:pt x="356" y="291"/>
                  </a:lnTo>
                  <a:lnTo>
                    <a:pt x="359" y="292"/>
                  </a:lnTo>
                  <a:lnTo>
                    <a:pt x="359" y="292"/>
                  </a:lnTo>
                  <a:lnTo>
                    <a:pt x="361" y="296"/>
                  </a:lnTo>
                  <a:lnTo>
                    <a:pt x="362" y="299"/>
                  </a:lnTo>
                  <a:lnTo>
                    <a:pt x="362" y="301"/>
                  </a:lnTo>
                  <a:lnTo>
                    <a:pt x="364" y="305"/>
                  </a:lnTo>
                  <a:lnTo>
                    <a:pt x="364" y="305"/>
                  </a:lnTo>
                  <a:lnTo>
                    <a:pt x="367" y="306"/>
                  </a:lnTo>
                  <a:lnTo>
                    <a:pt x="371" y="308"/>
                  </a:lnTo>
                  <a:lnTo>
                    <a:pt x="373" y="311"/>
                  </a:lnTo>
                  <a:lnTo>
                    <a:pt x="375" y="312"/>
                  </a:lnTo>
                  <a:lnTo>
                    <a:pt x="375" y="315"/>
                  </a:lnTo>
                  <a:lnTo>
                    <a:pt x="375" y="315"/>
                  </a:lnTo>
                  <a:lnTo>
                    <a:pt x="373" y="320"/>
                  </a:lnTo>
                  <a:lnTo>
                    <a:pt x="371" y="323"/>
                  </a:lnTo>
                  <a:lnTo>
                    <a:pt x="370" y="326"/>
                  </a:lnTo>
                  <a:lnTo>
                    <a:pt x="370" y="328"/>
                  </a:lnTo>
                  <a:lnTo>
                    <a:pt x="371" y="329"/>
                  </a:lnTo>
                  <a:lnTo>
                    <a:pt x="371" y="329"/>
                  </a:lnTo>
                  <a:lnTo>
                    <a:pt x="375" y="333"/>
                  </a:lnTo>
                  <a:lnTo>
                    <a:pt x="381" y="336"/>
                  </a:lnTo>
                  <a:lnTo>
                    <a:pt x="385" y="338"/>
                  </a:lnTo>
                  <a:lnTo>
                    <a:pt x="386" y="339"/>
                  </a:lnTo>
                  <a:lnTo>
                    <a:pt x="386" y="341"/>
                  </a:lnTo>
                  <a:lnTo>
                    <a:pt x="386" y="341"/>
                  </a:lnTo>
                  <a:lnTo>
                    <a:pt x="382" y="344"/>
                  </a:lnTo>
                  <a:lnTo>
                    <a:pt x="377" y="348"/>
                  </a:lnTo>
                  <a:lnTo>
                    <a:pt x="372" y="353"/>
                  </a:lnTo>
                  <a:lnTo>
                    <a:pt x="370" y="355"/>
                  </a:lnTo>
                  <a:lnTo>
                    <a:pt x="369" y="358"/>
                  </a:lnTo>
                  <a:lnTo>
                    <a:pt x="369" y="358"/>
                  </a:lnTo>
                  <a:lnTo>
                    <a:pt x="369" y="365"/>
                  </a:lnTo>
                  <a:lnTo>
                    <a:pt x="369" y="371"/>
                  </a:lnTo>
                  <a:lnTo>
                    <a:pt x="370" y="383"/>
                  </a:lnTo>
                  <a:lnTo>
                    <a:pt x="370" y="383"/>
                  </a:lnTo>
                  <a:lnTo>
                    <a:pt x="369" y="386"/>
                  </a:lnTo>
                  <a:lnTo>
                    <a:pt x="367" y="391"/>
                  </a:lnTo>
                  <a:lnTo>
                    <a:pt x="365" y="395"/>
                  </a:lnTo>
                  <a:lnTo>
                    <a:pt x="365" y="399"/>
                  </a:lnTo>
                  <a:lnTo>
                    <a:pt x="365" y="399"/>
                  </a:lnTo>
                  <a:lnTo>
                    <a:pt x="367" y="409"/>
                  </a:lnTo>
                  <a:lnTo>
                    <a:pt x="371" y="421"/>
                  </a:lnTo>
                  <a:lnTo>
                    <a:pt x="371" y="421"/>
                  </a:lnTo>
                  <a:lnTo>
                    <a:pt x="377" y="434"/>
                  </a:lnTo>
                  <a:lnTo>
                    <a:pt x="378" y="442"/>
                  </a:lnTo>
                  <a:lnTo>
                    <a:pt x="378" y="449"/>
                  </a:lnTo>
                  <a:lnTo>
                    <a:pt x="378" y="449"/>
                  </a:lnTo>
                  <a:lnTo>
                    <a:pt x="375" y="465"/>
                  </a:lnTo>
                  <a:lnTo>
                    <a:pt x="373" y="479"/>
                  </a:lnTo>
                  <a:lnTo>
                    <a:pt x="373" y="479"/>
                  </a:lnTo>
                  <a:lnTo>
                    <a:pt x="373" y="483"/>
                  </a:lnTo>
                  <a:lnTo>
                    <a:pt x="375" y="486"/>
                  </a:lnTo>
                  <a:lnTo>
                    <a:pt x="380" y="494"/>
                  </a:lnTo>
                  <a:lnTo>
                    <a:pt x="380" y="494"/>
                  </a:lnTo>
                  <a:lnTo>
                    <a:pt x="383" y="500"/>
                  </a:lnTo>
                  <a:lnTo>
                    <a:pt x="385" y="504"/>
                  </a:lnTo>
                  <a:lnTo>
                    <a:pt x="385" y="504"/>
                  </a:lnTo>
                  <a:lnTo>
                    <a:pt x="329" y="509"/>
                  </a:lnTo>
                  <a:lnTo>
                    <a:pt x="281" y="514"/>
                  </a:lnTo>
                  <a:lnTo>
                    <a:pt x="236" y="517"/>
                  </a:lnTo>
                  <a:lnTo>
                    <a:pt x="236" y="517"/>
                  </a:lnTo>
                  <a:lnTo>
                    <a:pt x="95" y="526"/>
                  </a:lnTo>
                  <a:lnTo>
                    <a:pt x="95" y="526"/>
                  </a:lnTo>
                  <a:lnTo>
                    <a:pt x="95" y="533"/>
                  </a:lnTo>
                  <a:lnTo>
                    <a:pt x="95" y="539"/>
                  </a:lnTo>
                  <a:lnTo>
                    <a:pt x="98" y="546"/>
                  </a:lnTo>
                  <a:lnTo>
                    <a:pt x="98" y="546"/>
                  </a:lnTo>
                  <a:lnTo>
                    <a:pt x="103" y="551"/>
                  </a:lnTo>
                  <a:lnTo>
                    <a:pt x="110" y="557"/>
                  </a:lnTo>
                  <a:lnTo>
                    <a:pt x="118" y="563"/>
                  </a:lnTo>
                  <a:lnTo>
                    <a:pt x="121" y="569"/>
                  </a:lnTo>
                  <a:lnTo>
                    <a:pt x="121" y="569"/>
                  </a:lnTo>
                  <a:lnTo>
                    <a:pt x="124" y="573"/>
                  </a:lnTo>
                  <a:lnTo>
                    <a:pt x="123" y="577"/>
                  </a:lnTo>
                  <a:lnTo>
                    <a:pt x="121" y="584"/>
                  </a:lnTo>
                  <a:lnTo>
                    <a:pt x="121" y="584"/>
                  </a:lnTo>
                  <a:lnTo>
                    <a:pt x="121" y="591"/>
                  </a:lnTo>
                  <a:lnTo>
                    <a:pt x="123" y="596"/>
                  </a:lnTo>
                  <a:lnTo>
                    <a:pt x="123" y="596"/>
                  </a:lnTo>
                  <a:lnTo>
                    <a:pt x="129" y="602"/>
                  </a:lnTo>
                  <a:lnTo>
                    <a:pt x="129" y="602"/>
                  </a:lnTo>
                  <a:lnTo>
                    <a:pt x="125" y="604"/>
                  </a:lnTo>
                  <a:lnTo>
                    <a:pt x="123" y="606"/>
                  </a:lnTo>
                  <a:lnTo>
                    <a:pt x="118" y="607"/>
                  </a:lnTo>
                  <a:lnTo>
                    <a:pt x="118" y="607"/>
                  </a:lnTo>
                  <a:lnTo>
                    <a:pt x="114" y="609"/>
                  </a:lnTo>
                  <a:lnTo>
                    <a:pt x="112" y="611"/>
                  </a:lnTo>
                  <a:lnTo>
                    <a:pt x="110" y="614"/>
                  </a:lnTo>
                  <a:lnTo>
                    <a:pt x="113" y="616"/>
                  </a:lnTo>
                  <a:lnTo>
                    <a:pt x="113" y="616"/>
                  </a:lnTo>
                  <a:lnTo>
                    <a:pt x="114" y="619"/>
                  </a:lnTo>
                  <a:lnTo>
                    <a:pt x="115" y="621"/>
                  </a:lnTo>
                  <a:lnTo>
                    <a:pt x="114" y="623"/>
                  </a:lnTo>
                  <a:lnTo>
                    <a:pt x="112" y="625"/>
                  </a:lnTo>
                  <a:lnTo>
                    <a:pt x="112" y="625"/>
                  </a:lnTo>
                  <a:lnTo>
                    <a:pt x="105" y="626"/>
                  </a:lnTo>
                  <a:lnTo>
                    <a:pt x="99" y="628"/>
                  </a:lnTo>
                  <a:lnTo>
                    <a:pt x="99" y="628"/>
                  </a:lnTo>
                  <a:lnTo>
                    <a:pt x="94" y="632"/>
                  </a:lnTo>
                  <a:lnTo>
                    <a:pt x="88" y="633"/>
                  </a:lnTo>
                  <a:lnTo>
                    <a:pt x="88" y="633"/>
                  </a:lnTo>
                  <a:lnTo>
                    <a:pt x="81" y="635"/>
                  </a:lnTo>
                  <a:lnTo>
                    <a:pt x="77" y="636"/>
                  </a:lnTo>
                  <a:lnTo>
                    <a:pt x="73" y="636"/>
                  </a:lnTo>
                  <a:lnTo>
                    <a:pt x="73" y="636"/>
                  </a:lnTo>
                  <a:lnTo>
                    <a:pt x="69" y="635"/>
                  </a:lnTo>
                  <a:lnTo>
                    <a:pt x="69" y="631"/>
                  </a:lnTo>
                  <a:lnTo>
                    <a:pt x="71" y="628"/>
                  </a:lnTo>
                  <a:lnTo>
                    <a:pt x="73" y="627"/>
                  </a:lnTo>
                  <a:lnTo>
                    <a:pt x="73" y="627"/>
                  </a:lnTo>
                  <a:lnTo>
                    <a:pt x="83" y="627"/>
                  </a:lnTo>
                  <a:lnTo>
                    <a:pt x="87" y="627"/>
                  </a:lnTo>
                  <a:lnTo>
                    <a:pt x="90" y="626"/>
                  </a:lnTo>
                  <a:lnTo>
                    <a:pt x="90" y="626"/>
                  </a:lnTo>
                  <a:lnTo>
                    <a:pt x="94" y="623"/>
                  </a:lnTo>
                  <a:lnTo>
                    <a:pt x="98" y="621"/>
                  </a:lnTo>
                  <a:lnTo>
                    <a:pt x="100" y="617"/>
                  </a:lnTo>
                  <a:lnTo>
                    <a:pt x="100" y="617"/>
                  </a:lnTo>
                  <a:lnTo>
                    <a:pt x="99" y="617"/>
                  </a:lnTo>
                  <a:lnTo>
                    <a:pt x="99" y="617"/>
                  </a:lnTo>
                  <a:lnTo>
                    <a:pt x="94" y="619"/>
                  </a:lnTo>
                  <a:lnTo>
                    <a:pt x="92" y="619"/>
                  </a:lnTo>
                  <a:lnTo>
                    <a:pt x="90" y="617"/>
                  </a:lnTo>
                  <a:lnTo>
                    <a:pt x="90" y="617"/>
                  </a:lnTo>
                  <a:lnTo>
                    <a:pt x="88" y="615"/>
                  </a:lnTo>
                  <a:lnTo>
                    <a:pt x="86" y="610"/>
                  </a:lnTo>
                  <a:lnTo>
                    <a:pt x="83" y="602"/>
                  </a:lnTo>
                  <a:lnTo>
                    <a:pt x="83" y="602"/>
                  </a:lnTo>
                  <a:lnTo>
                    <a:pt x="79" y="604"/>
                  </a:lnTo>
                  <a:lnTo>
                    <a:pt x="77" y="604"/>
                  </a:lnTo>
                  <a:lnTo>
                    <a:pt x="76" y="602"/>
                  </a:lnTo>
                  <a:lnTo>
                    <a:pt x="76" y="602"/>
                  </a:lnTo>
                  <a:lnTo>
                    <a:pt x="76" y="590"/>
                  </a:lnTo>
                  <a:lnTo>
                    <a:pt x="76" y="578"/>
                  </a:lnTo>
                  <a:lnTo>
                    <a:pt x="76" y="578"/>
                  </a:lnTo>
                  <a:lnTo>
                    <a:pt x="74" y="575"/>
                  </a:lnTo>
                  <a:lnTo>
                    <a:pt x="73" y="573"/>
                  </a:lnTo>
                  <a:lnTo>
                    <a:pt x="72" y="572"/>
                  </a:lnTo>
                  <a:lnTo>
                    <a:pt x="72" y="569"/>
                  </a:lnTo>
                  <a:lnTo>
                    <a:pt x="72" y="569"/>
                  </a:lnTo>
                  <a:lnTo>
                    <a:pt x="73" y="564"/>
                  </a:lnTo>
                  <a:lnTo>
                    <a:pt x="72" y="558"/>
                  </a:lnTo>
                  <a:lnTo>
                    <a:pt x="72" y="558"/>
                  </a:lnTo>
                  <a:lnTo>
                    <a:pt x="68" y="548"/>
                  </a:lnTo>
                  <a:lnTo>
                    <a:pt x="68" y="548"/>
                  </a:lnTo>
                  <a:lnTo>
                    <a:pt x="69" y="556"/>
                  </a:lnTo>
                  <a:lnTo>
                    <a:pt x="69" y="560"/>
                  </a:lnTo>
                  <a:lnTo>
                    <a:pt x="68" y="565"/>
                  </a:lnTo>
                  <a:lnTo>
                    <a:pt x="68" y="565"/>
                  </a:lnTo>
                  <a:lnTo>
                    <a:pt x="66" y="568"/>
                  </a:lnTo>
                  <a:lnTo>
                    <a:pt x="63" y="568"/>
                  </a:lnTo>
                  <a:lnTo>
                    <a:pt x="62" y="569"/>
                  </a:lnTo>
                  <a:lnTo>
                    <a:pt x="61" y="570"/>
                  </a:lnTo>
                  <a:lnTo>
                    <a:pt x="61" y="570"/>
                  </a:lnTo>
                  <a:lnTo>
                    <a:pt x="57" y="610"/>
                  </a:lnTo>
                  <a:lnTo>
                    <a:pt x="57" y="610"/>
                  </a:lnTo>
                  <a:lnTo>
                    <a:pt x="57" y="614"/>
                  </a:lnTo>
                  <a:lnTo>
                    <a:pt x="56" y="615"/>
                  </a:lnTo>
                  <a:lnTo>
                    <a:pt x="52" y="617"/>
                  </a:lnTo>
                  <a:lnTo>
                    <a:pt x="48" y="619"/>
                  </a:lnTo>
                  <a:lnTo>
                    <a:pt x="47" y="619"/>
                  </a:lnTo>
                  <a:lnTo>
                    <a:pt x="47" y="619"/>
                  </a:lnTo>
                  <a:lnTo>
                    <a:pt x="45" y="614"/>
                  </a:lnTo>
                  <a:lnTo>
                    <a:pt x="42" y="610"/>
                  </a:lnTo>
                  <a:lnTo>
                    <a:pt x="40" y="609"/>
                  </a:lnTo>
                  <a:lnTo>
                    <a:pt x="40" y="609"/>
                  </a:lnTo>
                  <a:lnTo>
                    <a:pt x="35" y="606"/>
                  </a:lnTo>
                  <a:lnTo>
                    <a:pt x="31" y="612"/>
                  </a:lnTo>
                  <a:lnTo>
                    <a:pt x="23" y="607"/>
                  </a:lnTo>
                  <a:lnTo>
                    <a:pt x="23" y="607"/>
                  </a:lnTo>
                  <a:lnTo>
                    <a:pt x="16" y="569"/>
                  </a:lnTo>
                  <a:lnTo>
                    <a:pt x="13" y="537"/>
                  </a:lnTo>
                  <a:lnTo>
                    <a:pt x="10" y="507"/>
                  </a:lnTo>
                  <a:lnTo>
                    <a:pt x="10" y="507"/>
                  </a:lnTo>
                  <a:lnTo>
                    <a:pt x="8" y="478"/>
                  </a:lnTo>
                  <a:lnTo>
                    <a:pt x="6" y="472"/>
                  </a:lnTo>
                  <a:lnTo>
                    <a:pt x="3" y="462"/>
                  </a:lnTo>
                  <a:lnTo>
                    <a:pt x="4" y="437"/>
                  </a:lnTo>
                  <a:lnTo>
                    <a:pt x="4" y="437"/>
                  </a:lnTo>
                  <a:lnTo>
                    <a:pt x="3" y="422"/>
                  </a:lnTo>
                  <a:lnTo>
                    <a:pt x="0" y="409"/>
                  </a:lnTo>
                  <a:lnTo>
                    <a:pt x="0" y="394"/>
                  </a:lnTo>
                  <a:lnTo>
                    <a:pt x="0" y="394"/>
                  </a:lnTo>
                  <a:lnTo>
                    <a:pt x="0" y="362"/>
                  </a:lnTo>
                  <a:lnTo>
                    <a:pt x="2" y="310"/>
                  </a:lnTo>
                  <a:lnTo>
                    <a:pt x="5" y="228"/>
                  </a:lnTo>
                  <a:lnTo>
                    <a:pt x="5" y="228"/>
                  </a:lnTo>
                  <a:lnTo>
                    <a:pt x="6" y="161"/>
                  </a:lnTo>
                  <a:lnTo>
                    <a:pt x="8" y="93"/>
                  </a:lnTo>
                  <a:lnTo>
                    <a:pt x="8" y="93"/>
                  </a:lnTo>
                  <a:lnTo>
                    <a:pt x="10" y="19"/>
                  </a:lnTo>
                  <a:lnTo>
                    <a:pt x="10" y="19"/>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29" name="Freeform 124"/>
            <p:cNvSpPr>
              <a:spLocks/>
            </p:cNvSpPr>
            <p:nvPr/>
          </p:nvSpPr>
          <p:spPr bwMode="auto">
            <a:xfrm>
              <a:off x="5727700" y="5080000"/>
              <a:ext cx="12700" cy="12700"/>
            </a:xfrm>
            <a:custGeom>
              <a:avLst/>
              <a:gdLst>
                <a:gd name="T0" fmla="*/ 0 w 10"/>
                <a:gd name="T1" fmla="*/ 4 h 9"/>
                <a:gd name="T2" fmla="*/ 0 w 10"/>
                <a:gd name="T3" fmla="*/ 4 h 9"/>
                <a:gd name="T4" fmla="*/ 0 w 10"/>
                <a:gd name="T5" fmla="*/ 3 h 9"/>
                <a:gd name="T6" fmla="*/ 1 w 10"/>
                <a:gd name="T7" fmla="*/ 1 h 9"/>
                <a:gd name="T8" fmla="*/ 3 w 10"/>
                <a:gd name="T9" fmla="*/ 1 h 9"/>
                <a:gd name="T10" fmla="*/ 5 w 10"/>
                <a:gd name="T11" fmla="*/ 0 h 9"/>
                <a:gd name="T12" fmla="*/ 5 w 10"/>
                <a:gd name="T13" fmla="*/ 0 h 9"/>
                <a:gd name="T14" fmla="*/ 8 w 10"/>
                <a:gd name="T15" fmla="*/ 1 h 9"/>
                <a:gd name="T16" fmla="*/ 9 w 10"/>
                <a:gd name="T17" fmla="*/ 1 h 9"/>
                <a:gd name="T18" fmla="*/ 10 w 10"/>
                <a:gd name="T19" fmla="*/ 3 h 9"/>
                <a:gd name="T20" fmla="*/ 10 w 10"/>
                <a:gd name="T21" fmla="*/ 4 h 9"/>
                <a:gd name="T22" fmla="*/ 10 w 10"/>
                <a:gd name="T23" fmla="*/ 4 h 9"/>
                <a:gd name="T24" fmla="*/ 10 w 10"/>
                <a:gd name="T25" fmla="*/ 7 h 9"/>
                <a:gd name="T26" fmla="*/ 9 w 10"/>
                <a:gd name="T27" fmla="*/ 8 h 9"/>
                <a:gd name="T28" fmla="*/ 8 w 10"/>
                <a:gd name="T29" fmla="*/ 9 h 9"/>
                <a:gd name="T30" fmla="*/ 5 w 10"/>
                <a:gd name="T31" fmla="*/ 9 h 9"/>
                <a:gd name="T32" fmla="*/ 5 w 10"/>
                <a:gd name="T33" fmla="*/ 9 h 9"/>
                <a:gd name="T34" fmla="*/ 3 w 10"/>
                <a:gd name="T35" fmla="*/ 9 h 9"/>
                <a:gd name="T36" fmla="*/ 1 w 10"/>
                <a:gd name="T37" fmla="*/ 8 h 9"/>
                <a:gd name="T38" fmla="*/ 0 w 10"/>
                <a:gd name="T39" fmla="*/ 7 h 9"/>
                <a:gd name="T40" fmla="*/ 0 w 10"/>
                <a:gd name="T41" fmla="*/ 4 h 9"/>
                <a:gd name="T42" fmla="*/ 0 w 10"/>
                <a:gd name="T43"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9">
                  <a:moveTo>
                    <a:pt x="0" y="4"/>
                  </a:moveTo>
                  <a:lnTo>
                    <a:pt x="0" y="4"/>
                  </a:lnTo>
                  <a:lnTo>
                    <a:pt x="0" y="3"/>
                  </a:lnTo>
                  <a:lnTo>
                    <a:pt x="1" y="1"/>
                  </a:lnTo>
                  <a:lnTo>
                    <a:pt x="3" y="1"/>
                  </a:lnTo>
                  <a:lnTo>
                    <a:pt x="5" y="0"/>
                  </a:lnTo>
                  <a:lnTo>
                    <a:pt x="5" y="0"/>
                  </a:lnTo>
                  <a:lnTo>
                    <a:pt x="8" y="1"/>
                  </a:lnTo>
                  <a:lnTo>
                    <a:pt x="9" y="1"/>
                  </a:lnTo>
                  <a:lnTo>
                    <a:pt x="10" y="3"/>
                  </a:lnTo>
                  <a:lnTo>
                    <a:pt x="10" y="4"/>
                  </a:lnTo>
                  <a:lnTo>
                    <a:pt x="10" y="4"/>
                  </a:lnTo>
                  <a:lnTo>
                    <a:pt x="10" y="7"/>
                  </a:lnTo>
                  <a:lnTo>
                    <a:pt x="9" y="8"/>
                  </a:lnTo>
                  <a:lnTo>
                    <a:pt x="8" y="9"/>
                  </a:lnTo>
                  <a:lnTo>
                    <a:pt x="5" y="9"/>
                  </a:lnTo>
                  <a:lnTo>
                    <a:pt x="5" y="9"/>
                  </a:lnTo>
                  <a:lnTo>
                    <a:pt x="3" y="9"/>
                  </a:lnTo>
                  <a:lnTo>
                    <a:pt x="1" y="8"/>
                  </a:lnTo>
                  <a:lnTo>
                    <a:pt x="0" y="7"/>
                  </a:lnTo>
                  <a:lnTo>
                    <a:pt x="0" y="4"/>
                  </a:lnTo>
                  <a:lnTo>
                    <a:pt x="0" y="4"/>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30" name="Line 125"/>
            <p:cNvSpPr>
              <a:spLocks noChangeShapeType="1"/>
            </p:cNvSpPr>
            <p:nvPr/>
          </p:nvSpPr>
          <p:spPr bwMode="auto">
            <a:xfrm>
              <a:off x="5734050" y="5086350"/>
              <a:ext cx="1588" cy="0"/>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 dirty="0">
                <a:solidFill>
                  <a:prstClr val="black"/>
                </a:solidFill>
              </a:endParaRPr>
            </a:p>
          </p:txBody>
        </p:sp>
        <p:sp>
          <p:nvSpPr>
            <p:cNvPr id="131" name="Freeform 126"/>
            <p:cNvSpPr>
              <a:spLocks/>
            </p:cNvSpPr>
            <p:nvPr/>
          </p:nvSpPr>
          <p:spPr bwMode="auto">
            <a:xfrm>
              <a:off x="4767263" y="4140200"/>
              <a:ext cx="676275" cy="606425"/>
            </a:xfrm>
            <a:custGeom>
              <a:avLst/>
              <a:gdLst>
                <a:gd name="T0" fmla="*/ 210 w 507"/>
                <a:gd name="T1" fmla="*/ 10 h 466"/>
                <a:gd name="T2" fmla="*/ 448 w 507"/>
                <a:gd name="T3" fmla="*/ 1 h 466"/>
                <a:gd name="T4" fmla="*/ 455 w 507"/>
                <a:gd name="T5" fmla="*/ 18 h 466"/>
                <a:gd name="T6" fmla="*/ 455 w 507"/>
                <a:gd name="T7" fmla="*/ 38 h 466"/>
                <a:gd name="T8" fmla="*/ 439 w 507"/>
                <a:gd name="T9" fmla="*/ 53 h 466"/>
                <a:gd name="T10" fmla="*/ 430 w 507"/>
                <a:gd name="T11" fmla="*/ 69 h 466"/>
                <a:gd name="T12" fmla="*/ 497 w 507"/>
                <a:gd name="T13" fmla="*/ 65 h 466"/>
                <a:gd name="T14" fmla="*/ 506 w 507"/>
                <a:gd name="T15" fmla="*/ 71 h 466"/>
                <a:gd name="T16" fmla="*/ 496 w 507"/>
                <a:gd name="T17" fmla="*/ 76 h 466"/>
                <a:gd name="T18" fmla="*/ 491 w 507"/>
                <a:gd name="T19" fmla="*/ 87 h 466"/>
                <a:gd name="T20" fmla="*/ 480 w 507"/>
                <a:gd name="T21" fmla="*/ 94 h 466"/>
                <a:gd name="T22" fmla="*/ 490 w 507"/>
                <a:gd name="T23" fmla="*/ 106 h 466"/>
                <a:gd name="T24" fmla="*/ 484 w 507"/>
                <a:gd name="T25" fmla="*/ 127 h 466"/>
                <a:gd name="T26" fmla="*/ 470 w 507"/>
                <a:gd name="T27" fmla="*/ 121 h 466"/>
                <a:gd name="T28" fmla="*/ 470 w 507"/>
                <a:gd name="T29" fmla="*/ 136 h 466"/>
                <a:gd name="T30" fmla="*/ 469 w 507"/>
                <a:gd name="T31" fmla="*/ 146 h 466"/>
                <a:gd name="T32" fmla="*/ 462 w 507"/>
                <a:gd name="T33" fmla="*/ 155 h 466"/>
                <a:gd name="T34" fmla="*/ 467 w 507"/>
                <a:gd name="T35" fmla="*/ 176 h 466"/>
                <a:gd name="T36" fmla="*/ 459 w 507"/>
                <a:gd name="T37" fmla="*/ 190 h 466"/>
                <a:gd name="T38" fmla="*/ 454 w 507"/>
                <a:gd name="T39" fmla="*/ 204 h 466"/>
                <a:gd name="T40" fmla="*/ 452 w 507"/>
                <a:gd name="T41" fmla="*/ 217 h 466"/>
                <a:gd name="T42" fmla="*/ 446 w 507"/>
                <a:gd name="T43" fmla="*/ 225 h 466"/>
                <a:gd name="T44" fmla="*/ 433 w 507"/>
                <a:gd name="T45" fmla="*/ 222 h 466"/>
                <a:gd name="T46" fmla="*/ 439 w 507"/>
                <a:gd name="T47" fmla="*/ 234 h 466"/>
                <a:gd name="T48" fmla="*/ 427 w 507"/>
                <a:gd name="T49" fmla="*/ 232 h 466"/>
                <a:gd name="T50" fmla="*/ 423 w 507"/>
                <a:gd name="T51" fmla="*/ 237 h 466"/>
                <a:gd name="T52" fmla="*/ 437 w 507"/>
                <a:gd name="T53" fmla="*/ 253 h 466"/>
                <a:gd name="T54" fmla="*/ 427 w 507"/>
                <a:gd name="T55" fmla="*/ 254 h 466"/>
                <a:gd name="T56" fmla="*/ 423 w 507"/>
                <a:gd name="T57" fmla="*/ 263 h 466"/>
                <a:gd name="T58" fmla="*/ 418 w 507"/>
                <a:gd name="T59" fmla="*/ 278 h 466"/>
                <a:gd name="T60" fmla="*/ 406 w 507"/>
                <a:gd name="T61" fmla="*/ 283 h 466"/>
                <a:gd name="T62" fmla="*/ 399 w 507"/>
                <a:gd name="T63" fmla="*/ 295 h 466"/>
                <a:gd name="T64" fmla="*/ 388 w 507"/>
                <a:gd name="T65" fmla="*/ 307 h 466"/>
                <a:gd name="T66" fmla="*/ 394 w 507"/>
                <a:gd name="T67" fmla="*/ 315 h 466"/>
                <a:gd name="T68" fmla="*/ 381 w 507"/>
                <a:gd name="T69" fmla="*/ 317 h 466"/>
                <a:gd name="T70" fmla="*/ 386 w 507"/>
                <a:gd name="T71" fmla="*/ 327 h 466"/>
                <a:gd name="T72" fmla="*/ 369 w 507"/>
                <a:gd name="T73" fmla="*/ 330 h 466"/>
                <a:gd name="T74" fmla="*/ 369 w 507"/>
                <a:gd name="T75" fmla="*/ 338 h 466"/>
                <a:gd name="T76" fmla="*/ 369 w 507"/>
                <a:gd name="T77" fmla="*/ 354 h 466"/>
                <a:gd name="T78" fmla="*/ 366 w 507"/>
                <a:gd name="T79" fmla="*/ 364 h 466"/>
                <a:gd name="T80" fmla="*/ 375 w 507"/>
                <a:gd name="T81" fmla="*/ 370 h 466"/>
                <a:gd name="T82" fmla="*/ 373 w 507"/>
                <a:gd name="T83" fmla="*/ 377 h 466"/>
                <a:gd name="T84" fmla="*/ 358 w 507"/>
                <a:gd name="T85" fmla="*/ 370 h 466"/>
                <a:gd name="T86" fmla="*/ 360 w 507"/>
                <a:gd name="T87" fmla="*/ 383 h 466"/>
                <a:gd name="T88" fmla="*/ 354 w 507"/>
                <a:gd name="T89" fmla="*/ 396 h 466"/>
                <a:gd name="T90" fmla="*/ 363 w 507"/>
                <a:gd name="T91" fmla="*/ 398 h 466"/>
                <a:gd name="T92" fmla="*/ 365 w 507"/>
                <a:gd name="T93" fmla="*/ 405 h 466"/>
                <a:gd name="T94" fmla="*/ 373 w 507"/>
                <a:gd name="T95" fmla="*/ 406 h 466"/>
                <a:gd name="T96" fmla="*/ 366 w 507"/>
                <a:gd name="T97" fmla="*/ 422 h 466"/>
                <a:gd name="T98" fmla="*/ 373 w 507"/>
                <a:gd name="T99" fmla="*/ 436 h 466"/>
                <a:gd name="T100" fmla="*/ 364 w 507"/>
                <a:gd name="T101" fmla="*/ 445 h 466"/>
                <a:gd name="T102" fmla="*/ 369 w 507"/>
                <a:gd name="T103" fmla="*/ 454 h 466"/>
                <a:gd name="T104" fmla="*/ 218 w 507"/>
                <a:gd name="T105" fmla="*/ 462 h 466"/>
                <a:gd name="T106" fmla="*/ 51 w 507"/>
                <a:gd name="T107" fmla="*/ 395 h 466"/>
                <a:gd name="T108" fmla="*/ 27 w 507"/>
                <a:gd name="T109" fmla="*/ 400 h 466"/>
                <a:gd name="T110" fmla="*/ 14 w 507"/>
                <a:gd name="T111" fmla="*/ 385 h 466"/>
                <a:gd name="T112" fmla="*/ 0 w 507"/>
                <a:gd name="T113" fmla="*/ 1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7" h="466">
                  <a:moveTo>
                    <a:pt x="0" y="15"/>
                  </a:moveTo>
                  <a:lnTo>
                    <a:pt x="0" y="15"/>
                  </a:lnTo>
                  <a:lnTo>
                    <a:pt x="88" y="12"/>
                  </a:lnTo>
                  <a:lnTo>
                    <a:pt x="210" y="10"/>
                  </a:lnTo>
                  <a:lnTo>
                    <a:pt x="210" y="10"/>
                  </a:lnTo>
                  <a:lnTo>
                    <a:pt x="263" y="8"/>
                  </a:lnTo>
                  <a:lnTo>
                    <a:pt x="341" y="5"/>
                  </a:lnTo>
                  <a:lnTo>
                    <a:pt x="442" y="0"/>
                  </a:lnTo>
                  <a:lnTo>
                    <a:pt x="448" y="1"/>
                  </a:lnTo>
                  <a:lnTo>
                    <a:pt x="448" y="1"/>
                  </a:lnTo>
                  <a:lnTo>
                    <a:pt x="447" y="6"/>
                  </a:lnTo>
                  <a:lnTo>
                    <a:pt x="447" y="10"/>
                  </a:lnTo>
                  <a:lnTo>
                    <a:pt x="448" y="12"/>
                  </a:lnTo>
                  <a:lnTo>
                    <a:pt x="448" y="12"/>
                  </a:lnTo>
                  <a:lnTo>
                    <a:pt x="455" y="18"/>
                  </a:lnTo>
                  <a:lnTo>
                    <a:pt x="459" y="22"/>
                  </a:lnTo>
                  <a:lnTo>
                    <a:pt x="459" y="24"/>
                  </a:lnTo>
                  <a:lnTo>
                    <a:pt x="460" y="27"/>
                  </a:lnTo>
                  <a:lnTo>
                    <a:pt x="460" y="27"/>
                  </a:lnTo>
                  <a:lnTo>
                    <a:pt x="455" y="38"/>
                  </a:lnTo>
                  <a:lnTo>
                    <a:pt x="452" y="45"/>
                  </a:lnTo>
                  <a:lnTo>
                    <a:pt x="443" y="47"/>
                  </a:lnTo>
                  <a:lnTo>
                    <a:pt x="443" y="47"/>
                  </a:lnTo>
                  <a:lnTo>
                    <a:pt x="439" y="53"/>
                  </a:lnTo>
                  <a:lnTo>
                    <a:pt x="439" y="53"/>
                  </a:lnTo>
                  <a:lnTo>
                    <a:pt x="434" y="58"/>
                  </a:lnTo>
                  <a:lnTo>
                    <a:pt x="432" y="60"/>
                  </a:lnTo>
                  <a:lnTo>
                    <a:pt x="431" y="64"/>
                  </a:lnTo>
                  <a:lnTo>
                    <a:pt x="431" y="64"/>
                  </a:lnTo>
                  <a:lnTo>
                    <a:pt x="430" y="69"/>
                  </a:lnTo>
                  <a:lnTo>
                    <a:pt x="430" y="71"/>
                  </a:lnTo>
                  <a:lnTo>
                    <a:pt x="432" y="71"/>
                  </a:lnTo>
                  <a:lnTo>
                    <a:pt x="432" y="71"/>
                  </a:lnTo>
                  <a:lnTo>
                    <a:pt x="497" y="65"/>
                  </a:lnTo>
                  <a:lnTo>
                    <a:pt x="497" y="65"/>
                  </a:lnTo>
                  <a:lnTo>
                    <a:pt x="502" y="66"/>
                  </a:lnTo>
                  <a:lnTo>
                    <a:pt x="506" y="68"/>
                  </a:lnTo>
                  <a:lnTo>
                    <a:pt x="507" y="70"/>
                  </a:lnTo>
                  <a:lnTo>
                    <a:pt x="507" y="70"/>
                  </a:lnTo>
                  <a:lnTo>
                    <a:pt x="506" y="71"/>
                  </a:lnTo>
                  <a:lnTo>
                    <a:pt x="505" y="73"/>
                  </a:lnTo>
                  <a:lnTo>
                    <a:pt x="502" y="74"/>
                  </a:lnTo>
                  <a:lnTo>
                    <a:pt x="499" y="75"/>
                  </a:lnTo>
                  <a:lnTo>
                    <a:pt x="496" y="76"/>
                  </a:lnTo>
                  <a:lnTo>
                    <a:pt x="496" y="76"/>
                  </a:lnTo>
                  <a:lnTo>
                    <a:pt x="496" y="81"/>
                  </a:lnTo>
                  <a:lnTo>
                    <a:pt x="496" y="84"/>
                  </a:lnTo>
                  <a:lnTo>
                    <a:pt x="495" y="86"/>
                  </a:lnTo>
                  <a:lnTo>
                    <a:pt x="495" y="86"/>
                  </a:lnTo>
                  <a:lnTo>
                    <a:pt x="491" y="87"/>
                  </a:lnTo>
                  <a:lnTo>
                    <a:pt x="486" y="89"/>
                  </a:lnTo>
                  <a:lnTo>
                    <a:pt x="483" y="91"/>
                  </a:lnTo>
                  <a:lnTo>
                    <a:pt x="481" y="92"/>
                  </a:lnTo>
                  <a:lnTo>
                    <a:pt x="480" y="94"/>
                  </a:lnTo>
                  <a:lnTo>
                    <a:pt x="480" y="94"/>
                  </a:lnTo>
                  <a:lnTo>
                    <a:pt x="481" y="97"/>
                  </a:lnTo>
                  <a:lnTo>
                    <a:pt x="485" y="100"/>
                  </a:lnTo>
                  <a:lnTo>
                    <a:pt x="488" y="104"/>
                  </a:lnTo>
                  <a:lnTo>
                    <a:pt x="490" y="106"/>
                  </a:lnTo>
                  <a:lnTo>
                    <a:pt x="490" y="106"/>
                  </a:lnTo>
                  <a:lnTo>
                    <a:pt x="490" y="112"/>
                  </a:lnTo>
                  <a:lnTo>
                    <a:pt x="489" y="120"/>
                  </a:lnTo>
                  <a:lnTo>
                    <a:pt x="488" y="125"/>
                  </a:lnTo>
                  <a:lnTo>
                    <a:pt x="486" y="127"/>
                  </a:lnTo>
                  <a:lnTo>
                    <a:pt x="484" y="127"/>
                  </a:lnTo>
                  <a:lnTo>
                    <a:pt x="484" y="127"/>
                  </a:lnTo>
                  <a:lnTo>
                    <a:pt x="480" y="125"/>
                  </a:lnTo>
                  <a:lnTo>
                    <a:pt x="476" y="122"/>
                  </a:lnTo>
                  <a:lnTo>
                    <a:pt x="473" y="121"/>
                  </a:lnTo>
                  <a:lnTo>
                    <a:pt x="470" y="121"/>
                  </a:lnTo>
                  <a:lnTo>
                    <a:pt x="470" y="121"/>
                  </a:lnTo>
                  <a:lnTo>
                    <a:pt x="468" y="122"/>
                  </a:lnTo>
                  <a:lnTo>
                    <a:pt x="467" y="126"/>
                  </a:lnTo>
                  <a:lnTo>
                    <a:pt x="468" y="131"/>
                  </a:lnTo>
                  <a:lnTo>
                    <a:pt x="470" y="136"/>
                  </a:lnTo>
                  <a:lnTo>
                    <a:pt x="470" y="136"/>
                  </a:lnTo>
                  <a:lnTo>
                    <a:pt x="472" y="139"/>
                  </a:lnTo>
                  <a:lnTo>
                    <a:pt x="472" y="142"/>
                  </a:lnTo>
                  <a:lnTo>
                    <a:pt x="470" y="143"/>
                  </a:lnTo>
                  <a:lnTo>
                    <a:pt x="469" y="146"/>
                  </a:lnTo>
                  <a:lnTo>
                    <a:pt x="465" y="147"/>
                  </a:lnTo>
                  <a:lnTo>
                    <a:pt x="463" y="149"/>
                  </a:lnTo>
                  <a:lnTo>
                    <a:pt x="463" y="149"/>
                  </a:lnTo>
                  <a:lnTo>
                    <a:pt x="462" y="152"/>
                  </a:lnTo>
                  <a:lnTo>
                    <a:pt x="462" y="155"/>
                  </a:lnTo>
                  <a:lnTo>
                    <a:pt x="463" y="159"/>
                  </a:lnTo>
                  <a:lnTo>
                    <a:pt x="463" y="159"/>
                  </a:lnTo>
                  <a:lnTo>
                    <a:pt x="467" y="168"/>
                  </a:lnTo>
                  <a:lnTo>
                    <a:pt x="467" y="173"/>
                  </a:lnTo>
                  <a:lnTo>
                    <a:pt x="467" y="176"/>
                  </a:lnTo>
                  <a:lnTo>
                    <a:pt x="467" y="176"/>
                  </a:lnTo>
                  <a:lnTo>
                    <a:pt x="464" y="185"/>
                  </a:lnTo>
                  <a:lnTo>
                    <a:pt x="463" y="189"/>
                  </a:lnTo>
                  <a:lnTo>
                    <a:pt x="459" y="190"/>
                  </a:lnTo>
                  <a:lnTo>
                    <a:pt x="459" y="190"/>
                  </a:lnTo>
                  <a:lnTo>
                    <a:pt x="454" y="191"/>
                  </a:lnTo>
                  <a:lnTo>
                    <a:pt x="452" y="194"/>
                  </a:lnTo>
                  <a:lnTo>
                    <a:pt x="452" y="197"/>
                  </a:lnTo>
                  <a:lnTo>
                    <a:pt x="454" y="204"/>
                  </a:lnTo>
                  <a:lnTo>
                    <a:pt x="454" y="204"/>
                  </a:lnTo>
                  <a:lnTo>
                    <a:pt x="457" y="209"/>
                  </a:lnTo>
                  <a:lnTo>
                    <a:pt x="457" y="213"/>
                  </a:lnTo>
                  <a:lnTo>
                    <a:pt x="454" y="216"/>
                  </a:lnTo>
                  <a:lnTo>
                    <a:pt x="452" y="217"/>
                  </a:lnTo>
                  <a:lnTo>
                    <a:pt x="452" y="217"/>
                  </a:lnTo>
                  <a:lnTo>
                    <a:pt x="451" y="220"/>
                  </a:lnTo>
                  <a:lnTo>
                    <a:pt x="448" y="221"/>
                  </a:lnTo>
                  <a:lnTo>
                    <a:pt x="447" y="223"/>
                  </a:lnTo>
                  <a:lnTo>
                    <a:pt x="446" y="225"/>
                  </a:lnTo>
                  <a:lnTo>
                    <a:pt x="446" y="225"/>
                  </a:lnTo>
                  <a:lnTo>
                    <a:pt x="441" y="222"/>
                  </a:lnTo>
                  <a:lnTo>
                    <a:pt x="434" y="220"/>
                  </a:lnTo>
                  <a:lnTo>
                    <a:pt x="434" y="220"/>
                  </a:lnTo>
                  <a:lnTo>
                    <a:pt x="433" y="220"/>
                  </a:lnTo>
                  <a:lnTo>
                    <a:pt x="433" y="222"/>
                  </a:lnTo>
                  <a:lnTo>
                    <a:pt x="433" y="225"/>
                  </a:lnTo>
                  <a:lnTo>
                    <a:pt x="436" y="227"/>
                  </a:lnTo>
                  <a:lnTo>
                    <a:pt x="436" y="227"/>
                  </a:lnTo>
                  <a:lnTo>
                    <a:pt x="438" y="231"/>
                  </a:lnTo>
                  <a:lnTo>
                    <a:pt x="439" y="234"/>
                  </a:lnTo>
                  <a:lnTo>
                    <a:pt x="438" y="237"/>
                  </a:lnTo>
                  <a:lnTo>
                    <a:pt x="436" y="237"/>
                  </a:lnTo>
                  <a:lnTo>
                    <a:pt x="436" y="237"/>
                  </a:lnTo>
                  <a:lnTo>
                    <a:pt x="430" y="233"/>
                  </a:lnTo>
                  <a:lnTo>
                    <a:pt x="427" y="232"/>
                  </a:lnTo>
                  <a:lnTo>
                    <a:pt x="425" y="232"/>
                  </a:lnTo>
                  <a:lnTo>
                    <a:pt x="425" y="232"/>
                  </a:lnTo>
                  <a:lnTo>
                    <a:pt x="425" y="232"/>
                  </a:lnTo>
                  <a:lnTo>
                    <a:pt x="423" y="233"/>
                  </a:lnTo>
                  <a:lnTo>
                    <a:pt x="423" y="237"/>
                  </a:lnTo>
                  <a:lnTo>
                    <a:pt x="425" y="241"/>
                  </a:lnTo>
                  <a:lnTo>
                    <a:pt x="427" y="244"/>
                  </a:lnTo>
                  <a:lnTo>
                    <a:pt x="427" y="244"/>
                  </a:lnTo>
                  <a:lnTo>
                    <a:pt x="434" y="251"/>
                  </a:lnTo>
                  <a:lnTo>
                    <a:pt x="437" y="253"/>
                  </a:lnTo>
                  <a:lnTo>
                    <a:pt x="436" y="254"/>
                  </a:lnTo>
                  <a:lnTo>
                    <a:pt x="434" y="254"/>
                  </a:lnTo>
                  <a:lnTo>
                    <a:pt x="434" y="254"/>
                  </a:lnTo>
                  <a:lnTo>
                    <a:pt x="431" y="254"/>
                  </a:lnTo>
                  <a:lnTo>
                    <a:pt x="427" y="254"/>
                  </a:lnTo>
                  <a:lnTo>
                    <a:pt x="425" y="254"/>
                  </a:lnTo>
                  <a:lnTo>
                    <a:pt x="422" y="255"/>
                  </a:lnTo>
                  <a:lnTo>
                    <a:pt x="422" y="255"/>
                  </a:lnTo>
                  <a:lnTo>
                    <a:pt x="422" y="259"/>
                  </a:lnTo>
                  <a:lnTo>
                    <a:pt x="423" y="263"/>
                  </a:lnTo>
                  <a:lnTo>
                    <a:pt x="423" y="268"/>
                  </a:lnTo>
                  <a:lnTo>
                    <a:pt x="422" y="273"/>
                  </a:lnTo>
                  <a:lnTo>
                    <a:pt x="422" y="273"/>
                  </a:lnTo>
                  <a:lnTo>
                    <a:pt x="421" y="276"/>
                  </a:lnTo>
                  <a:lnTo>
                    <a:pt x="418" y="278"/>
                  </a:lnTo>
                  <a:lnTo>
                    <a:pt x="416" y="280"/>
                  </a:lnTo>
                  <a:lnTo>
                    <a:pt x="412" y="280"/>
                  </a:lnTo>
                  <a:lnTo>
                    <a:pt x="412" y="280"/>
                  </a:lnTo>
                  <a:lnTo>
                    <a:pt x="409" y="281"/>
                  </a:lnTo>
                  <a:lnTo>
                    <a:pt x="406" y="283"/>
                  </a:lnTo>
                  <a:lnTo>
                    <a:pt x="404" y="285"/>
                  </a:lnTo>
                  <a:lnTo>
                    <a:pt x="404" y="288"/>
                  </a:lnTo>
                  <a:lnTo>
                    <a:pt x="404" y="288"/>
                  </a:lnTo>
                  <a:lnTo>
                    <a:pt x="404" y="293"/>
                  </a:lnTo>
                  <a:lnTo>
                    <a:pt x="399" y="295"/>
                  </a:lnTo>
                  <a:lnTo>
                    <a:pt x="399" y="295"/>
                  </a:lnTo>
                  <a:lnTo>
                    <a:pt x="390" y="301"/>
                  </a:lnTo>
                  <a:lnTo>
                    <a:pt x="385" y="304"/>
                  </a:lnTo>
                  <a:lnTo>
                    <a:pt x="385" y="304"/>
                  </a:lnTo>
                  <a:lnTo>
                    <a:pt x="388" y="307"/>
                  </a:lnTo>
                  <a:lnTo>
                    <a:pt x="390" y="310"/>
                  </a:lnTo>
                  <a:lnTo>
                    <a:pt x="392" y="311"/>
                  </a:lnTo>
                  <a:lnTo>
                    <a:pt x="392" y="311"/>
                  </a:lnTo>
                  <a:lnTo>
                    <a:pt x="395" y="312"/>
                  </a:lnTo>
                  <a:lnTo>
                    <a:pt x="394" y="315"/>
                  </a:lnTo>
                  <a:lnTo>
                    <a:pt x="392" y="316"/>
                  </a:lnTo>
                  <a:lnTo>
                    <a:pt x="390" y="317"/>
                  </a:lnTo>
                  <a:lnTo>
                    <a:pt x="390" y="317"/>
                  </a:lnTo>
                  <a:lnTo>
                    <a:pt x="381" y="317"/>
                  </a:lnTo>
                  <a:lnTo>
                    <a:pt x="381" y="317"/>
                  </a:lnTo>
                  <a:lnTo>
                    <a:pt x="385" y="321"/>
                  </a:lnTo>
                  <a:lnTo>
                    <a:pt x="386" y="325"/>
                  </a:lnTo>
                  <a:lnTo>
                    <a:pt x="386" y="326"/>
                  </a:lnTo>
                  <a:lnTo>
                    <a:pt x="386" y="327"/>
                  </a:lnTo>
                  <a:lnTo>
                    <a:pt x="386" y="327"/>
                  </a:lnTo>
                  <a:lnTo>
                    <a:pt x="381" y="332"/>
                  </a:lnTo>
                  <a:lnTo>
                    <a:pt x="380" y="333"/>
                  </a:lnTo>
                  <a:lnTo>
                    <a:pt x="376" y="333"/>
                  </a:lnTo>
                  <a:lnTo>
                    <a:pt x="376" y="333"/>
                  </a:lnTo>
                  <a:lnTo>
                    <a:pt x="369" y="330"/>
                  </a:lnTo>
                  <a:lnTo>
                    <a:pt x="369" y="330"/>
                  </a:lnTo>
                  <a:lnTo>
                    <a:pt x="368" y="332"/>
                  </a:lnTo>
                  <a:lnTo>
                    <a:pt x="368" y="335"/>
                  </a:lnTo>
                  <a:lnTo>
                    <a:pt x="369" y="338"/>
                  </a:lnTo>
                  <a:lnTo>
                    <a:pt x="369" y="338"/>
                  </a:lnTo>
                  <a:lnTo>
                    <a:pt x="371" y="346"/>
                  </a:lnTo>
                  <a:lnTo>
                    <a:pt x="373" y="348"/>
                  </a:lnTo>
                  <a:lnTo>
                    <a:pt x="371" y="351"/>
                  </a:lnTo>
                  <a:lnTo>
                    <a:pt x="371" y="351"/>
                  </a:lnTo>
                  <a:lnTo>
                    <a:pt x="369" y="354"/>
                  </a:lnTo>
                  <a:lnTo>
                    <a:pt x="366" y="359"/>
                  </a:lnTo>
                  <a:lnTo>
                    <a:pt x="366" y="359"/>
                  </a:lnTo>
                  <a:lnTo>
                    <a:pt x="365" y="362"/>
                  </a:lnTo>
                  <a:lnTo>
                    <a:pt x="365" y="363"/>
                  </a:lnTo>
                  <a:lnTo>
                    <a:pt x="366" y="364"/>
                  </a:lnTo>
                  <a:lnTo>
                    <a:pt x="369" y="365"/>
                  </a:lnTo>
                  <a:lnTo>
                    <a:pt x="369" y="365"/>
                  </a:lnTo>
                  <a:lnTo>
                    <a:pt x="374" y="367"/>
                  </a:lnTo>
                  <a:lnTo>
                    <a:pt x="375" y="368"/>
                  </a:lnTo>
                  <a:lnTo>
                    <a:pt x="375" y="370"/>
                  </a:lnTo>
                  <a:lnTo>
                    <a:pt x="375" y="370"/>
                  </a:lnTo>
                  <a:lnTo>
                    <a:pt x="375" y="375"/>
                  </a:lnTo>
                  <a:lnTo>
                    <a:pt x="374" y="377"/>
                  </a:lnTo>
                  <a:lnTo>
                    <a:pt x="373" y="377"/>
                  </a:lnTo>
                  <a:lnTo>
                    <a:pt x="373" y="377"/>
                  </a:lnTo>
                  <a:lnTo>
                    <a:pt x="366" y="374"/>
                  </a:lnTo>
                  <a:lnTo>
                    <a:pt x="363" y="370"/>
                  </a:lnTo>
                  <a:lnTo>
                    <a:pt x="363" y="370"/>
                  </a:lnTo>
                  <a:lnTo>
                    <a:pt x="360" y="369"/>
                  </a:lnTo>
                  <a:lnTo>
                    <a:pt x="358" y="370"/>
                  </a:lnTo>
                  <a:lnTo>
                    <a:pt x="357" y="373"/>
                  </a:lnTo>
                  <a:lnTo>
                    <a:pt x="357" y="377"/>
                  </a:lnTo>
                  <a:lnTo>
                    <a:pt x="357" y="377"/>
                  </a:lnTo>
                  <a:lnTo>
                    <a:pt x="360" y="382"/>
                  </a:lnTo>
                  <a:lnTo>
                    <a:pt x="360" y="383"/>
                  </a:lnTo>
                  <a:lnTo>
                    <a:pt x="360" y="385"/>
                  </a:lnTo>
                  <a:lnTo>
                    <a:pt x="360" y="385"/>
                  </a:lnTo>
                  <a:lnTo>
                    <a:pt x="355" y="391"/>
                  </a:lnTo>
                  <a:lnTo>
                    <a:pt x="354" y="394"/>
                  </a:lnTo>
                  <a:lnTo>
                    <a:pt x="354" y="396"/>
                  </a:lnTo>
                  <a:lnTo>
                    <a:pt x="354" y="396"/>
                  </a:lnTo>
                  <a:lnTo>
                    <a:pt x="355" y="398"/>
                  </a:lnTo>
                  <a:lnTo>
                    <a:pt x="358" y="399"/>
                  </a:lnTo>
                  <a:lnTo>
                    <a:pt x="363" y="398"/>
                  </a:lnTo>
                  <a:lnTo>
                    <a:pt x="363" y="398"/>
                  </a:lnTo>
                  <a:lnTo>
                    <a:pt x="364" y="398"/>
                  </a:lnTo>
                  <a:lnTo>
                    <a:pt x="365" y="399"/>
                  </a:lnTo>
                  <a:lnTo>
                    <a:pt x="364" y="404"/>
                  </a:lnTo>
                  <a:lnTo>
                    <a:pt x="364" y="404"/>
                  </a:lnTo>
                  <a:lnTo>
                    <a:pt x="365" y="405"/>
                  </a:lnTo>
                  <a:lnTo>
                    <a:pt x="368" y="405"/>
                  </a:lnTo>
                  <a:lnTo>
                    <a:pt x="370" y="405"/>
                  </a:lnTo>
                  <a:lnTo>
                    <a:pt x="373" y="405"/>
                  </a:lnTo>
                  <a:lnTo>
                    <a:pt x="373" y="405"/>
                  </a:lnTo>
                  <a:lnTo>
                    <a:pt x="373" y="406"/>
                  </a:lnTo>
                  <a:lnTo>
                    <a:pt x="371" y="409"/>
                  </a:lnTo>
                  <a:lnTo>
                    <a:pt x="368" y="415"/>
                  </a:lnTo>
                  <a:lnTo>
                    <a:pt x="368" y="415"/>
                  </a:lnTo>
                  <a:lnTo>
                    <a:pt x="366" y="420"/>
                  </a:lnTo>
                  <a:lnTo>
                    <a:pt x="366" y="422"/>
                  </a:lnTo>
                  <a:lnTo>
                    <a:pt x="369" y="425"/>
                  </a:lnTo>
                  <a:lnTo>
                    <a:pt x="369" y="425"/>
                  </a:lnTo>
                  <a:lnTo>
                    <a:pt x="371" y="428"/>
                  </a:lnTo>
                  <a:lnTo>
                    <a:pt x="373" y="432"/>
                  </a:lnTo>
                  <a:lnTo>
                    <a:pt x="373" y="436"/>
                  </a:lnTo>
                  <a:lnTo>
                    <a:pt x="371" y="438"/>
                  </a:lnTo>
                  <a:lnTo>
                    <a:pt x="371" y="438"/>
                  </a:lnTo>
                  <a:lnTo>
                    <a:pt x="366" y="441"/>
                  </a:lnTo>
                  <a:lnTo>
                    <a:pt x="364" y="443"/>
                  </a:lnTo>
                  <a:lnTo>
                    <a:pt x="364" y="445"/>
                  </a:lnTo>
                  <a:lnTo>
                    <a:pt x="365" y="446"/>
                  </a:lnTo>
                  <a:lnTo>
                    <a:pt x="365" y="446"/>
                  </a:lnTo>
                  <a:lnTo>
                    <a:pt x="368" y="449"/>
                  </a:lnTo>
                  <a:lnTo>
                    <a:pt x="369" y="452"/>
                  </a:lnTo>
                  <a:lnTo>
                    <a:pt x="369" y="454"/>
                  </a:lnTo>
                  <a:lnTo>
                    <a:pt x="369" y="454"/>
                  </a:lnTo>
                  <a:lnTo>
                    <a:pt x="317" y="458"/>
                  </a:lnTo>
                  <a:lnTo>
                    <a:pt x="269" y="461"/>
                  </a:lnTo>
                  <a:lnTo>
                    <a:pt x="218" y="462"/>
                  </a:lnTo>
                  <a:lnTo>
                    <a:pt x="218" y="462"/>
                  </a:lnTo>
                  <a:lnTo>
                    <a:pt x="59" y="466"/>
                  </a:lnTo>
                  <a:lnTo>
                    <a:pt x="58" y="396"/>
                  </a:lnTo>
                  <a:lnTo>
                    <a:pt x="58" y="396"/>
                  </a:lnTo>
                  <a:lnTo>
                    <a:pt x="54" y="395"/>
                  </a:lnTo>
                  <a:lnTo>
                    <a:pt x="51" y="395"/>
                  </a:lnTo>
                  <a:lnTo>
                    <a:pt x="48" y="396"/>
                  </a:lnTo>
                  <a:lnTo>
                    <a:pt x="48" y="396"/>
                  </a:lnTo>
                  <a:lnTo>
                    <a:pt x="38" y="400"/>
                  </a:lnTo>
                  <a:lnTo>
                    <a:pt x="32" y="401"/>
                  </a:lnTo>
                  <a:lnTo>
                    <a:pt x="27" y="400"/>
                  </a:lnTo>
                  <a:lnTo>
                    <a:pt x="27" y="400"/>
                  </a:lnTo>
                  <a:lnTo>
                    <a:pt x="22" y="398"/>
                  </a:lnTo>
                  <a:lnTo>
                    <a:pt x="18" y="394"/>
                  </a:lnTo>
                  <a:lnTo>
                    <a:pt x="14" y="390"/>
                  </a:lnTo>
                  <a:lnTo>
                    <a:pt x="14" y="385"/>
                  </a:lnTo>
                  <a:lnTo>
                    <a:pt x="14" y="385"/>
                  </a:lnTo>
                  <a:lnTo>
                    <a:pt x="16" y="348"/>
                  </a:lnTo>
                  <a:lnTo>
                    <a:pt x="18" y="272"/>
                  </a:lnTo>
                  <a:lnTo>
                    <a:pt x="22" y="162"/>
                  </a:lnTo>
                  <a:lnTo>
                    <a:pt x="0" y="15"/>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32" name="Freeform 127"/>
            <p:cNvSpPr>
              <a:spLocks/>
            </p:cNvSpPr>
            <p:nvPr/>
          </p:nvSpPr>
          <p:spPr bwMode="auto">
            <a:xfrm>
              <a:off x="4800600" y="4344988"/>
              <a:ext cx="12700" cy="12700"/>
            </a:xfrm>
            <a:custGeom>
              <a:avLst/>
              <a:gdLst>
                <a:gd name="T0" fmla="*/ 0 w 10"/>
                <a:gd name="T1" fmla="*/ 4 h 9"/>
                <a:gd name="T2" fmla="*/ 0 w 10"/>
                <a:gd name="T3" fmla="*/ 4 h 9"/>
                <a:gd name="T4" fmla="*/ 1 w 10"/>
                <a:gd name="T5" fmla="*/ 3 h 9"/>
                <a:gd name="T6" fmla="*/ 3 w 10"/>
                <a:gd name="T7" fmla="*/ 1 h 9"/>
                <a:gd name="T8" fmla="*/ 4 w 10"/>
                <a:gd name="T9" fmla="*/ 0 h 9"/>
                <a:gd name="T10" fmla="*/ 5 w 10"/>
                <a:gd name="T11" fmla="*/ 0 h 9"/>
                <a:gd name="T12" fmla="*/ 5 w 10"/>
                <a:gd name="T13" fmla="*/ 0 h 9"/>
                <a:gd name="T14" fmla="*/ 8 w 10"/>
                <a:gd name="T15" fmla="*/ 0 h 9"/>
                <a:gd name="T16" fmla="*/ 9 w 10"/>
                <a:gd name="T17" fmla="*/ 1 h 9"/>
                <a:gd name="T18" fmla="*/ 10 w 10"/>
                <a:gd name="T19" fmla="*/ 3 h 9"/>
                <a:gd name="T20" fmla="*/ 10 w 10"/>
                <a:gd name="T21" fmla="*/ 4 h 9"/>
                <a:gd name="T22" fmla="*/ 10 w 10"/>
                <a:gd name="T23" fmla="*/ 4 h 9"/>
                <a:gd name="T24" fmla="*/ 10 w 10"/>
                <a:gd name="T25" fmla="*/ 6 h 9"/>
                <a:gd name="T26" fmla="*/ 9 w 10"/>
                <a:gd name="T27" fmla="*/ 8 h 9"/>
                <a:gd name="T28" fmla="*/ 8 w 10"/>
                <a:gd name="T29" fmla="*/ 9 h 9"/>
                <a:gd name="T30" fmla="*/ 5 w 10"/>
                <a:gd name="T31" fmla="*/ 9 h 9"/>
                <a:gd name="T32" fmla="*/ 5 w 10"/>
                <a:gd name="T33" fmla="*/ 9 h 9"/>
                <a:gd name="T34" fmla="*/ 4 w 10"/>
                <a:gd name="T35" fmla="*/ 9 h 9"/>
                <a:gd name="T36" fmla="*/ 3 w 10"/>
                <a:gd name="T37" fmla="*/ 8 h 9"/>
                <a:gd name="T38" fmla="*/ 1 w 10"/>
                <a:gd name="T39" fmla="*/ 6 h 9"/>
                <a:gd name="T40" fmla="*/ 0 w 10"/>
                <a:gd name="T41" fmla="*/ 4 h 9"/>
                <a:gd name="T42" fmla="*/ 0 w 10"/>
                <a:gd name="T43"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9">
                  <a:moveTo>
                    <a:pt x="0" y="4"/>
                  </a:moveTo>
                  <a:lnTo>
                    <a:pt x="0" y="4"/>
                  </a:lnTo>
                  <a:lnTo>
                    <a:pt x="1" y="3"/>
                  </a:lnTo>
                  <a:lnTo>
                    <a:pt x="3" y="1"/>
                  </a:lnTo>
                  <a:lnTo>
                    <a:pt x="4" y="0"/>
                  </a:lnTo>
                  <a:lnTo>
                    <a:pt x="5" y="0"/>
                  </a:lnTo>
                  <a:lnTo>
                    <a:pt x="5" y="0"/>
                  </a:lnTo>
                  <a:lnTo>
                    <a:pt x="8" y="0"/>
                  </a:lnTo>
                  <a:lnTo>
                    <a:pt x="9" y="1"/>
                  </a:lnTo>
                  <a:lnTo>
                    <a:pt x="10" y="3"/>
                  </a:lnTo>
                  <a:lnTo>
                    <a:pt x="10" y="4"/>
                  </a:lnTo>
                  <a:lnTo>
                    <a:pt x="10" y="4"/>
                  </a:lnTo>
                  <a:lnTo>
                    <a:pt x="10" y="6"/>
                  </a:lnTo>
                  <a:lnTo>
                    <a:pt x="9" y="8"/>
                  </a:lnTo>
                  <a:lnTo>
                    <a:pt x="8" y="9"/>
                  </a:lnTo>
                  <a:lnTo>
                    <a:pt x="5" y="9"/>
                  </a:lnTo>
                  <a:lnTo>
                    <a:pt x="5" y="9"/>
                  </a:lnTo>
                  <a:lnTo>
                    <a:pt x="4" y="9"/>
                  </a:lnTo>
                  <a:lnTo>
                    <a:pt x="3" y="8"/>
                  </a:lnTo>
                  <a:lnTo>
                    <a:pt x="1" y="6"/>
                  </a:lnTo>
                  <a:lnTo>
                    <a:pt x="0" y="4"/>
                  </a:lnTo>
                  <a:lnTo>
                    <a:pt x="0" y="4"/>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33" name="Line 128"/>
            <p:cNvSpPr>
              <a:spLocks noChangeShapeType="1"/>
            </p:cNvSpPr>
            <p:nvPr/>
          </p:nvSpPr>
          <p:spPr bwMode="auto">
            <a:xfrm>
              <a:off x="4808538" y="4351338"/>
              <a:ext cx="0" cy="0"/>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 dirty="0">
                <a:solidFill>
                  <a:prstClr val="black"/>
                </a:solidFill>
              </a:endParaRPr>
            </a:p>
          </p:txBody>
        </p:sp>
        <p:sp>
          <p:nvSpPr>
            <p:cNvPr id="134" name="Freeform 129"/>
            <p:cNvSpPr>
              <a:spLocks/>
            </p:cNvSpPr>
            <p:nvPr/>
          </p:nvSpPr>
          <p:spPr bwMode="auto">
            <a:xfrm>
              <a:off x="5370513" y="4027488"/>
              <a:ext cx="1144587" cy="371475"/>
            </a:xfrm>
            <a:custGeom>
              <a:avLst/>
              <a:gdLst>
                <a:gd name="T0" fmla="*/ 210 w 862"/>
                <a:gd name="T1" fmla="*/ 52 h 286"/>
                <a:gd name="T2" fmla="*/ 235 w 862"/>
                <a:gd name="T3" fmla="*/ 54 h 286"/>
                <a:gd name="T4" fmla="*/ 249 w 862"/>
                <a:gd name="T5" fmla="*/ 57 h 286"/>
                <a:gd name="T6" fmla="*/ 598 w 862"/>
                <a:gd name="T7" fmla="*/ 30 h 286"/>
                <a:gd name="T8" fmla="*/ 862 w 862"/>
                <a:gd name="T9" fmla="*/ 0 h 286"/>
                <a:gd name="T10" fmla="*/ 844 w 862"/>
                <a:gd name="T11" fmla="*/ 36 h 286"/>
                <a:gd name="T12" fmla="*/ 836 w 862"/>
                <a:gd name="T13" fmla="*/ 56 h 286"/>
                <a:gd name="T14" fmla="*/ 826 w 862"/>
                <a:gd name="T15" fmla="*/ 61 h 286"/>
                <a:gd name="T16" fmla="*/ 804 w 862"/>
                <a:gd name="T17" fmla="*/ 65 h 286"/>
                <a:gd name="T18" fmla="*/ 792 w 862"/>
                <a:gd name="T19" fmla="*/ 81 h 286"/>
                <a:gd name="T20" fmla="*/ 787 w 862"/>
                <a:gd name="T21" fmla="*/ 86 h 286"/>
                <a:gd name="T22" fmla="*/ 768 w 862"/>
                <a:gd name="T23" fmla="*/ 82 h 286"/>
                <a:gd name="T24" fmla="*/ 754 w 862"/>
                <a:gd name="T25" fmla="*/ 91 h 286"/>
                <a:gd name="T26" fmla="*/ 747 w 862"/>
                <a:gd name="T27" fmla="*/ 101 h 286"/>
                <a:gd name="T28" fmla="*/ 734 w 862"/>
                <a:gd name="T29" fmla="*/ 107 h 286"/>
                <a:gd name="T30" fmla="*/ 723 w 862"/>
                <a:gd name="T31" fmla="*/ 129 h 286"/>
                <a:gd name="T32" fmla="*/ 699 w 862"/>
                <a:gd name="T33" fmla="*/ 146 h 286"/>
                <a:gd name="T34" fmla="*/ 677 w 862"/>
                <a:gd name="T35" fmla="*/ 156 h 286"/>
                <a:gd name="T36" fmla="*/ 655 w 862"/>
                <a:gd name="T37" fmla="*/ 165 h 286"/>
                <a:gd name="T38" fmla="*/ 642 w 862"/>
                <a:gd name="T39" fmla="*/ 177 h 286"/>
                <a:gd name="T40" fmla="*/ 641 w 862"/>
                <a:gd name="T41" fmla="*/ 197 h 286"/>
                <a:gd name="T42" fmla="*/ 632 w 862"/>
                <a:gd name="T43" fmla="*/ 202 h 286"/>
                <a:gd name="T44" fmla="*/ 614 w 862"/>
                <a:gd name="T45" fmla="*/ 207 h 286"/>
                <a:gd name="T46" fmla="*/ 615 w 862"/>
                <a:gd name="T47" fmla="*/ 233 h 286"/>
                <a:gd name="T48" fmla="*/ 307 w 862"/>
                <a:gd name="T49" fmla="*/ 269 h 286"/>
                <a:gd name="T50" fmla="*/ 1 w 862"/>
                <a:gd name="T51" fmla="*/ 286 h 286"/>
                <a:gd name="T52" fmla="*/ 1 w 862"/>
                <a:gd name="T53" fmla="*/ 277 h 286"/>
                <a:gd name="T54" fmla="*/ 13 w 862"/>
                <a:gd name="T55" fmla="*/ 267 h 286"/>
                <a:gd name="T56" fmla="*/ 12 w 862"/>
                <a:gd name="T57" fmla="*/ 248 h 286"/>
                <a:gd name="T58" fmla="*/ 11 w 862"/>
                <a:gd name="T59" fmla="*/ 236 h 286"/>
                <a:gd name="T60" fmla="*/ 20 w 862"/>
                <a:gd name="T61" fmla="*/ 229 h 286"/>
                <a:gd name="T62" fmla="*/ 17 w 862"/>
                <a:gd name="T63" fmla="*/ 214 h 286"/>
                <a:gd name="T64" fmla="*/ 24 w 862"/>
                <a:gd name="T65" fmla="*/ 208 h 286"/>
                <a:gd name="T66" fmla="*/ 32 w 862"/>
                <a:gd name="T67" fmla="*/ 211 h 286"/>
                <a:gd name="T68" fmla="*/ 38 w 862"/>
                <a:gd name="T69" fmla="*/ 198 h 286"/>
                <a:gd name="T70" fmla="*/ 31 w 862"/>
                <a:gd name="T71" fmla="*/ 183 h 286"/>
                <a:gd name="T72" fmla="*/ 31 w 862"/>
                <a:gd name="T73" fmla="*/ 177 h 286"/>
                <a:gd name="T74" fmla="*/ 42 w 862"/>
                <a:gd name="T75" fmla="*/ 175 h 286"/>
                <a:gd name="T76" fmla="*/ 49 w 862"/>
                <a:gd name="T77" fmla="*/ 164 h 286"/>
                <a:gd name="T78" fmla="*/ 54 w 862"/>
                <a:gd name="T79" fmla="*/ 160 h 286"/>
                <a:gd name="T80" fmla="*/ 52 w 862"/>
                <a:gd name="T81" fmla="*/ 147 h 286"/>
                <a:gd name="T82" fmla="*/ 55 w 862"/>
                <a:gd name="T83" fmla="*/ 135 h 286"/>
                <a:gd name="T84" fmla="*/ 47 w 862"/>
                <a:gd name="T85" fmla="*/ 124 h 286"/>
                <a:gd name="T86" fmla="*/ 57 w 862"/>
                <a:gd name="T87" fmla="*/ 112 h 286"/>
                <a:gd name="T88" fmla="*/ 65 w 862"/>
                <a:gd name="T89" fmla="*/ 99 h 286"/>
                <a:gd name="T90" fmla="*/ 57 w 862"/>
                <a:gd name="T91" fmla="*/ 87 h 286"/>
                <a:gd name="T92" fmla="*/ 55 w 862"/>
                <a:gd name="T93" fmla="*/ 81 h 286"/>
                <a:gd name="T94" fmla="*/ 64 w 862"/>
                <a:gd name="T95" fmla="*/ 84 h 286"/>
                <a:gd name="T96" fmla="*/ 74 w 862"/>
                <a:gd name="T97" fmla="*/ 8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2" h="286">
                  <a:moveTo>
                    <a:pt x="74" y="84"/>
                  </a:moveTo>
                  <a:lnTo>
                    <a:pt x="212" y="78"/>
                  </a:lnTo>
                  <a:lnTo>
                    <a:pt x="210" y="52"/>
                  </a:lnTo>
                  <a:lnTo>
                    <a:pt x="210" y="52"/>
                  </a:lnTo>
                  <a:lnTo>
                    <a:pt x="231" y="51"/>
                  </a:lnTo>
                  <a:lnTo>
                    <a:pt x="231" y="51"/>
                  </a:lnTo>
                  <a:lnTo>
                    <a:pt x="233" y="51"/>
                  </a:lnTo>
                  <a:lnTo>
                    <a:pt x="235" y="54"/>
                  </a:lnTo>
                  <a:lnTo>
                    <a:pt x="237" y="56"/>
                  </a:lnTo>
                  <a:lnTo>
                    <a:pt x="239" y="57"/>
                  </a:lnTo>
                  <a:lnTo>
                    <a:pt x="239" y="57"/>
                  </a:lnTo>
                  <a:lnTo>
                    <a:pt x="249" y="57"/>
                  </a:lnTo>
                  <a:lnTo>
                    <a:pt x="269" y="56"/>
                  </a:lnTo>
                  <a:lnTo>
                    <a:pt x="269" y="56"/>
                  </a:lnTo>
                  <a:lnTo>
                    <a:pt x="421" y="44"/>
                  </a:lnTo>
                  <a:lnTo>
                    <a:pt x="598" y="30"/>
                  </a:lnTo>
                  <a:lnTo>
                    <a:pt x="598" y="30"/>
                  </a:lnTo>
                  <a:lnTo>
                    <a:pt x="750" y="13"/>
                  </a:lnTo>
                  <a:lnTo>
                    <a:pt x="862" y="0"/>
                  </a:lnTo>
                  <a:lnTo>
                    <a:pt x="862" y="0"/>
                  </a:lnTo>
                  <a:lnTo>
                    <a:pt x="857" y="13"/>
                  </a:lnTo>
                  <a:lnTo>
                    <a:pt x="851" y="25"/>
                  </a:lnTo>
                  <a:lnTo>
                    <a:pt x="844" y="36"/>
                  </a:lnTo>
                  <a:lnTo>
                    <a:pt x="844" y="36"/>
                  </a:lnTo>
                  <a:lnTo>
                    <a:pt x="841" y="40"/>
                  </a:lnTo>
                  <a:lnTo>
                    <a:pt x="839" y="44"/>
                  </a:lnTo>
                  <a:lnTo>
                    <a:pt x="838" y="51"/>
                  </a:lnTo>
                  <a:lnTo>
                    <a:pt x="836" y="56"/>
                  </a:lnTo>
                  <a:lnTo>
                    <a:pt x="835" y="59"/>
                  </a:lnTo>
                  <a:lnTo>
                    <a:pt x="833" y="60"/>
                  </a:lnTo>
                  <a:lnTo>
                    <a:pt x="833" y="60"/>
                  </a:lnTo>
                  <a:lnTo>
                    <a:pt x="826" y="61"/>
                  </a:lnTo>
                  <a:lnTo>
                    <a:pt x="820" y="61"/>
                  </a:lnTo>
                  <a:lnTo>
                    <a:pt x="813" y="62"/>
                  </a:lnTo>
                  <a:lnTo>
                    <a:pt x="804" y="65"/>
                  </a:lnTo>
                  <a:lnTo>
                    <a:pt x="804" y="65"/>
                  </a:lnTo>
                  <a:lnTo>
                    <a:pt x="802" y="66"/>
                  </a:lnTo>
                  <a:lnTo>
                    <a:pt x="799" y="68"/>
                  </a:lnTo>
                  <a:lnTo>
                    <a:pt x="796" y="75"/>
                  </a:lnTo>
                  <a:lnTo>
                    <a:pt x="792" y="81"/>
                  </a:lnTo>
                  <a:lnTo>
                    <a:pt x="791" y="83"/>
                  </a:lnTo>
                  <a:lnTo>
                    <a:pt x="788" y="86"/>
                  </a:lnTo>
                  <a:lnTo>
                    <a:pt x="788" y="86"/>
                  </a:lnTo>
                  <a:lnTo>
                    <a:pt x="787" y="86"/>
                  </a:lnTo>
                  <a:lnTo>
                    <a:pt x="784" y="86"/>
                  </a:lnTo>
                  <a:lnTo>
                    <a:pt x="779" y="83"/>
                  </a:lnTo>
                  <a:lnTo>
                    <a:pt x="775" y="82"/>
                  </a:lnTo>
                  <a:lnTo>
                    <a:pt x="768" y="82"/>
                  </a:lnTo>
                  <a:lnTo>
                    <a:pt x="768" y="82"/>
                  </a:lnTo>
                  <a:lnTo>
                    <a:pt x="762" y="83"/>
                  </a:lnTo>
                  <a:lnTo>
                    <a:pt x="757" y="86"/>
                  </a:lnTo>
                  <a:lnTo>
                    <a:pt x="754" y="91"/>
                  </a:lnTo>
                  <a:lnTo>
                    <a:pt x="750" y="97"/>
                  </a:lnTo>
                  <a:lnTo>
                    <a:pt x="750" y="97"/>
                  </a:lnTo>
                  <a:lnTo>
                    <a:pt x="749" y="99"/>
                  </a:lnTo>
                  <a:lnTo>
                    <a:pt x="747" y="101"/>
                  </a:lnTo>
                  <a:lnTo>
                    <a:pt x="744" y="102"/>
                  </a:lnTo>
                  <a:lnTo>
                    <a:pt x="739" y="103"/>
                  </a:lnTo>
                  <a:lnTo>
                    <a:pt x="736" y="104"/>
                  </a:lnTo>
                  <a:lnTo>
                    <a:pt x="734" y="107"/>
                  </a:lnTo>
                  <a:lnTo>
                    <a:pt x="734" y="107"/>
                  </a:lnTo>
                  <a:lnTo>
                    <a:pt x="731" y="113"/>
                  </a:lnTo>
                  <a:lnTo>
                    <a:pt x="726" y="122"/>
                  </a:lnTo>
                  <a:lnTo>
                    <a:pt x="723" y="129"/>
                  </a:lnTo>
                  <a:lnTo>
                    <a:pt x="719" y="133"/>
                  </a:lnTo>
                  <a:lnTo>
                    <a:pt x="715" y="136"/>
                  </a:lnTo>
                  <a:lnTo>
                    <a:pt x="715" y="136"/>
                  </a:lnTo>
                  <a:lnTo>
                    <a:pt x="699" y="146"/>
                  </a:lnTo>
                  <a:lnTo>
                    <a:pt x="692" y="151"/>
                  </a:lnTo>
                  <a:lnTo>
                    <a:pt x="683" y="155"/>
                  </a:lnTo>
                  <a:lnTo>
                    <a:pt x="683" y="155"/>
                  </a:lnTo>
                  <a:lnTo>
                    <a:pt x="677" y="156"/>
                  </a:lnTo>
                  <a:lnTo>
                    <a:pt x="669" y="160"/>
                  </a:lnTo>
                  <a:lnTo>
                    <a:pt x="663" y="162"/>
                  </a:lnTo>
                  <a:lnTo>
                    <a:pt x="655" y="165"/>
                  </a:lnTo>
                  <a:lnTo>
                    <a:pt x="655" y="165"/>
                  </a:lnTo>
                  <a:lnTo>
                    <a:pt x="648" y="167"/>
                  </a:lnTo>
                  <a:lnTo>
                    <a:pt x="646" y="169"/>
                  </a:lnTo>
                  <a:lnTo>
                    <a:pt x="645" y="171"/>
                  </a:lnTo>
                  <a:lnTo>
                    <a:pt x="642" y="177"/>
                  </a:lnTo>
                  <a:lnTo>
                    <a:pt x="641" y="186"/>
                  </a:lnTo>
                  <a:lnTo>
                    <a:pt x="641" y="186"/>
                  </a:lnTo>
                  <a:lnTo>
                    <a:pt x="642" y="192"/>
                  </a:lnTo>
                  <a:lnTo>
                    <a:pt x="641" y="197"/>
                  </a:lnTo>
                  <a:lnTo>
                    <a:pt x="641" y="198"/>
                  </a:lnTo>
                  <a:lnTo>
                    <a:pt x="639" y="199"/>
                  </a:lnTo>
                  <a:lnTo>
                    <a:pt x="632" y="202"/>
                  </a:lnTo>
                  <a:lnTo>
                    <a:pt x="632" y="202"/>
                  </a:lnTo>
                  <a:lnTo>
                    <a:pt x="625" y="202"/>
                  </a:lnTo>
                  <a:lnTo>
                    <a:pt x="619" y="203"/>
                  </a:lnTo>
                  <a:lnTo>
                    <a:pt x="616" y="204"/>
                  </a:lnTo>
                  <a:lnTo>
                    <a:pt x="614" y="207"/>
                  </a:lnTo>
                  <a:lnTo>
                    <a:pt x="613" y="211"/>
                  </a:lnTo>
                  <a:lnTo>
                    <a:pt x="613" y="215"/>
                  </a:lnTo>
                  <a:lnTo>
                    <a:pt x="613" y="215"/>
                  </a:lnTo>
                  <a:lnTo>
                    <a:pt x="615" y="233"/>
                  </a:lnTo>
                  <a:lnTo>
                    <a:pt x="616" y="239"/>
                  </a:lnTo>
                  <a:lnTo>
                    <a:pt x="616" y="239"/>
                  </a:lnTo>
                  <a:lnTo>
                    <a:pt x="307" y="269"/>
                  </a:lnTo>
                  <a:lnTo>
                    <a:pt x="307" y="269"/>
                  </a:lnTo>
                  <a:lnTo>
                    <a:pt x="231" y="274"/>
                  </a:lnTo>
                  <a:lnTo>
                    <a:pt x="128" y="278"/>
                  </a:lnTo>
                  <a:lnTo>
                    <a:pt x="1" y="286"/>
                  </a:lnTo>
                  <a:lnTo>
                    <a:pt x="1" y="286"/>
                  </a:lnTo>
                  <a:lnTo>
                    <a:pt x="0" y="282"/>
                  </a:lnTo>
                  <a:lnTo>
                    <a:pt x="0" y="280"/>
                  </a:lnTo>
                  <a:lnTo>
                    <a:pt x="1" y="277"/>
                  </a:lnTo>
                  <a:lnTo>
                    <a:pt x="1" y="277"/>
                  </a:lnTo>
                  <a:lnTo>
                    <a:pt x="8" y="272"/>
                  </a:lnTo>
                  <a:lnTo>
                    <a:pt x="12" y="270"/>
                  </a:lnTo>
                  <a:lnTo>
                    <a:pt x="13" y="267"/>
                  </a:lnTo>
                  <a:lnTo>
                    <a:pt x="13" y="267"/>
                  </a:lnTo>
                  <a:lnTo>
                    <a:pt x="16" y="264"/>
                  </a:lnTo>
                  <a:lnTo>
                    <a:pt x="17" y="259"/>
                  </a:lnTo>
                  <a:lnTo>
                    <a:pt x="16" y="254"/>
                  </a:lnTo>
                  <a:lnTo>
                    <a:pt x="12" y="248"/>
                  </a:lnTo>
                  <a:lnTo>
                    <a:pt x="12" y="248"/>
                  </a:lnTo>
                  <a:lnTo>
                    <a:pt x="10" y="241"/>
                  </a:lnTo>
                  <a:lnTo>
                    <a:pt x="10" y="239"/>
                  </a:lnTo>
                  <a:lnTo>
                    <a:pt x="11" y="236"/>
                  </a:lnTo>
                  <a:lnTo>
                    <a:pt x="13" y="234"/>
                  </a:lnTo>
                  <a:lnTo>
                    <a:pt x="17" y="232"/>
                  </a:lnTo>
                  <a:lnTo>
                    <a:pt x="17" y="232"/>
                  </a:lnTo>
                  <a:lnTo>
                    <a:pt x="20" y="229"/>
                  </a:lnTo>
                  <a:lnTo>
                    <a:pt x="20" y="228"/>
                  </a:lnTo>
                  <a:lnTo>
                    <a:pt x="20" y="223"/>
                  </a:lnTo>
                  <a:lnTo>
                    <a:pt x="18" y="218"/>
                  </a:lnTo>
                  <a:lnTo>
                    <a:pt x="17" y="214"/>
                  </a:lnTo>
                  <a:lnTo>
                    <a:pt x="17" y="214"/>
                  </a:lnTo>
                  <a:lnTo>
                    <a:pt x="18" y="211"/>
                  </a:lnTo>
                  <a:lnTo>
                    <a:pt x="21" y="208"/>
                  </a:lnTo>
                  <a:lnTo>
                    <a:pt x="24" y="208"/>
                  </a:lnTo>
                  <a:lnTo>
                    <a:pt x="28" y="211"/>
                  </a:lnTo>
                  <a:lnTo>
                    <a:pt x="28" y="211"/>
                  </a:lnTo>
                  <a:lnTo>
                    <a:pt x="31" y="211"/>
                  </a:lnTo>
                  <a:lnTo>
                    <a:pt x="32" y="211"/>
                  </a:lnTo>
                  <a:lnTo>
                    <a:pt x="36" y="208"/>
                  </a:lnTo>
                  <a:lnTo>
                    <a:pt x="38" y="204"/>
                  </a:lnTo>
                  <a:lnTo>
                    <a:pt x="38" y="198"/>
                  </a:lnTo>
                  <a:lnTo>
                    <a:pt x="38" y="198"/>
                  </a:lnTo>
                  <a:lnTo>
                    <a:pt x="38" y="194"/>
                  </a:lnTo>
                  <a:lnTo>
                    <a:pt x="37" y="192"/>
                  </a:lnTo>
                  <a:lnTo>
                    <a:pt x="33" y="188"/>
                  </a:lnTo>
                  <a:lnTo>
                    <a:pt x="31" y="183"/>
                  </a:lnTo>
                  <a:lnTo>
                    <a:pt x="29" y="182"/>
                  </a:lnTo>
                  <a:lnTo>
                    <a:pt x="29" y="180"/>
                  </a:lnTo>
                  <a:lnTo>
                    <a:pt x="29" y="180"/>
                  </a:lnTo>
                  <a:lnTo>
                    <a:pt x="31" y="177"/>
                  </a:lnTo>
                  <a:lnTo>
                    <a:pt x="33" y="176"/>
                  </a:lnTo>
                  <a:lnTo>
                    <a:pt x="37" y="175"/>
                  </a:lnTo>
                  <a:lnTo>
                    <a:pt x="41" y="175"/>
                  </a:lnTo>
                  <a:lnTo>
                    <a:pt x="42" y="175"/>
                  </a:lnTo>
                  <a:lnTo>
                    <a:pt x="43" y="173"/>
                  </a:lnTo>
                  <a:lnTo>
                    <a:pt x="43" y="173"/>
                  </a:lnTo>
                  <a:lnTo>
                    <a:pt x="47" y="166"/>
                  </a:lnTo>
                  <a:lnTo>
                    <a:pt x="49" y="164"/>
                  </a:lnTo>
                  <a:lnTo>
                    <a:pt x="52" y="162"/>
                  </a:lnTo>
                  <a:lnTo>
                    <a:pt x="52" y="162"/>
                  </a:lnTo>
                  <a:lnTo>
                    <a:pt x="54" y="161"/>
                  </a:lnTo>
                  <a:lnTo>
                    <a:pt x="54" y="160"/>
                  </a:lnTo>
                  <a:lnTo>
                    <a:pt x="54" y="156"/>
                  </a:lnTo>
                  <a:lnTo>
                    <a:pt x="52" y="152"/>
                  </a:lnTo>
                  <a:lnTo>
                    <a:pt x="52" y="152"/>
                  </a:lnTo>
                  <a:lnTo>
                    <a:pt x="52" y="147"/>
                  </a:lnTo>
                  <a:lnTo>
                    <a:pt x="52" y="143"/>
                  </a:lnTo>
                  <a:lnTo>
                    <a:pt x="54" y="138"/>
                  </a:lnTo>
                  <a:lnTo>
                    <a:pt x="54" y="138"/>
                  </a:lnTo>
                  <a:lnTo>
                    <a:pt x="55" y="135"/>
                  </a:lnTo>
                  <a:lnTo>
                    <a:pt x="55" y="133"/>
                  </a:lnTo>
                  <a:lnTo>
                    <a:pt x="52" y="129"/>
                  </a:lnTo>
                  <a:lnTo>
                    <a:pt x="48" y="126"/>
                  </a:lnTo>
                  <a:lnTo>
                    <a:pt x="47" y="124"/>
                  </a:lnTo>
                  <a:lnTo>
                    <a:pt x="48" y="123"/>
                  </a:lnTo>
                  <a:lnTo>
                    <a:pt x="48" y="123"/>
                  </a:lnTo>
                  <a:lnTo>
                    <a:pt x="53" y="117"/>
                  </a:lnTo>
                  <a:lnTo>
                    <a:pt x="57" y="112"/>
                  </a:lnTo>
                  <a:lnTo>
                    <a:pt x="59" y="105"/>
                  </a:lnTo>
                  <a:lnTo>
                    <a:pt x="59" y="105"/>
                  </a:lnTo>
                  <a:lnTo>
                    <a:pt x="64" y="102"/>
                  </a:lnTo>
                  <a:lnTo>
                    <a:pt x="65" y="99"/>
                  </a:lnTo>
                  <a:lnTo>
                    <a:pt x="65" y="97"/>
                  </a:lnTo>
                  <a:lnTo>
                    <a:pt x="64" y="96"/>
                  </a:lnTo>
                  <a:lnTo>
                    <a:pt x="64" y="96"/>
                  </a:lnTo>
                  <a:lnTo>
                    <a:pt x="57" y="87"/>
                  </a:lnTo>
                  <a:lnTo>
                    <a:pt x="54" y="83"/>
                  </a:lnTo>
                  <a:lnTo>
                    <a:pt x="54" y="82"/>
                  </a:lnTo>
                  <a:lnTo>
                    <a:pt x="55" y="81"/>
                  </a:lnTo>
                  <a:lnTo>
                    <a:pt x="55" y="81"/>
                  </a:lnTo>
                  <a:lnTo>
                    <a:pt x="59" y="78"/>
                  </a:lnTo>
                  <a:lnTo>
                    <a:pt x="60" y="78"/>
                  </a:lnTo>
                  <a:lnTo>
                    <a:pt x="64" y="84"/>
                  </a:lnTo>
                  <a:lnTo>
                    <a:pt x="64" y="84"/>
                  </a:lnTo>
                  <a:lnTo>
                    <a:pt x="66" y="86"/>
                  </a:lnTo>
                  <a:lnTo>
                    <a:pt x="68" y="87"/>
                  </a:lnTo>
                  <a:lnTo>
                    <a:pt x="71" y="87"/>
                  </a:lnTo>
                  <a:lnTo>
                    <a:pt x="74" y="84"/>
                  </a:lnTo>
                  <a:lnTo>
                    <a:pt x="74" y="84"/>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35" name="Freeform 130"/>
            <p:cNvSpPr>
              <a:spLocks/>
            </p:cNvSpPr>
            <p:nvPr/>
          </p:nvSpPr>
          <p:spPr bwMode="auto">
            <a:xfrm>
              <a:off x="7388225" y="2692400"/>
              <a:ext cx="450850" cy="231775"/>
            </a:xfrm>
            <a:custGeom>
              <a:avLst/>
              <a:gdLst>
                <a:gd name="T0" fmla="*/ 186 w 340"/>
                <a:gd name="T1" fmla="*/ 23 h 179"/>
                <a:gd name="T2" fmla="*/ 199 w 340"/>
                <a:gd name="T3" fmla="*/ 5 h 179"/>
                <a:gd name="T4" fmla="*/ 215 w 340"/>
                <a:gd name="T5" fmla="*/ 0 h 179"/>
                <a:gd name="T6" fmla="*/ 210 w 340"/>
                <a:gd name="T7" fmla="*/ 6 h 179"/>
                <a:gd name="T8" fmla="*/ 219 w 340"/>
                <a:gd name="T9" fmla="*/ 17 h 179"/>
                <a:gd name="T10" fmla="*/ 229 w 340"/>
                <a:gd name="T11" fmla="*/ 21 h 179"/>
                <a:gd name="T12" fmla="*/ 230 w 340"/>
                <a:gd name="T13" fmla="*/ 26 h 179"/>
                <a:gd name="T14" fmla="*/ 235 w 340"/>
                <a:gd name="T15" fmla="*/ 22 h 179"/>
                <a:gd name="T16" fmla="*/ 237 w 340"/>
                <a:gd name="T17" fmla="*/ 22 h 179"/>
                <a:gd name="T18" fmla="*/ 242 w 340"/>
                <a:gd name="T19" fmla="*/ 18 h 179"/>
                <a:gd name="T20" fmla="*/ 245 w 340"/>
                <a:gd name="T21" fmla="*/ 23 h 179"/>
                <a:gd name="T22" fmla="*/ 239 w 340"/>
                <a:gd name="T23" fmla="*/ 32 h 179"/>
                <a:gd name="T24" fmla="*/ 231 w 340"/>
                <a:gd name="T25" fmla="*/ 37 h 179"/>
                <a:gd name="T26" fmla="*/ 223 w 340"/>
                <a:gd name="T27" fmla="*/ 44 h 179"/>
                <a:gd name="T28" fmla="*/ 225 w 340"/>
                <a:gd name="T29" fmla="*/ 49 h 179"/>
                <a:gd name="T30" fmla="*/ 226 w 340"/>
                <a:gd name="T31" fmla="*/ 52 h 179"/>
                <a:gd name="T32" fmla="*/ 223 w 340"/>
                <a:gd name="T33" fmla="*/ 65 h 179"/>
                <a:gd name="T34" fmla="*/ 220 w 340"/>
                <a:gd name="T35" fmla="*/ 69 h 179"/>
                <a:gd name="T36" fmla="*/ 213 w 340"/>
                <a:gd name="T37" fmla="*/ 71 h 179"/>
                <a:gd name="T38" fmla="*/ 221 w 340"/>
                <a:gd name="T39" fmla="*/ 78 h 179"/>
                <a:gd name="T40" fmla="*/ 229 w 340"/>
                <a:gd name="T41" fmla="*/ 78 h 179"/>
                <a:gd name="T42" fmla="*/ 241 w 340"/>
                <a:gd name="T43" fmla="*/ 75 h 179"/>
                <a:gd name="T44" fmla="*/ 261 w 340"/>
                <a:gd name="T45" fmla="*/ 90 h 179"/>
                <a:gd name="T46" fmla="*/ 261 w 340"/>
                <a:gd name="T47" fmla="*/ 105 h 179"/>
                <a:gd name="T48" fmla="*/ 282 w 340"/>
                <a:gd name="T49" fmla="*/ 116 h 179"/>
                <a:gd name="T50" fmla="*/ 294 w 340"/>
                <a:gd name="T51" fmla="*/ 128 h 179"/>
                <a:gd name="T52" fmla="*/ 312 w 340"/>
                <a:gd name="T53" fmla="*/ 126 h 179"/>
                <a:gd name="T54" fmla="*/ 314 w 340"/>
                <a:gd name="T55" fmla="*/ 126 h 179"/>
                <a:gd name="T56" fmla="*/ 325 w 340"/>
                <a:gd name="T57" fmla="*/ 111 h 179"/>
                <a:gd name="T58" fmla="*/ 325 w 340"/>
                <a:gd name="T59" fmla="*/ 95 h 179"/>
                <a:gd name="T60" fmla="*/ 316 w 340"/>
                <a:gd name="T61" fmla="*/ 90 h 179"/>
                <a:gd name="T62" fmla="*/ 309 w 340"/>
                <a:gd name="T63" fmla="*/ 79 h 179"/>
                <a:gd name="T64" fmla="*/ 300 w 340"/>
                <a:gd name="T65" fmla="*/ 81 h 179"/>
                <a:gd name="T66" fmla="*/ 310 w 340"/>
                <a:gd name="T67" fmla="*/ 75 h 179"/>
                <a:gd name="T68" fmla="*/ 334 w 340"/>
                <a:gd name="T69" fmla="*/ 100 h 179"/>
                <a:gd name="T70" fmla="*/ 334 w 340"/>
                <a:gd name="T71" fmla="*/ 105 h 179"/>
                <a:gd name="T72" fmla="*/ 336 w 340"/>
                <a:gd name="T73" fmla="*/ 113 h 179"/>
                <a:gd name="T74" fmla="*/ 340 w 340"/>
                <a:gd name="T75" fmla="*/ 121 h 179"/>
                <a:gd name="T76" fmla="*/ 323 w 340"/>
                <a:gd name="T77" fmla="*/ 129 h 179"/>
                <a:gd name="T78" fmla="*/ 314 w 340"/>
                <a:gd name="T79" fmla="*/ 134 h 179"/>
                <a:gd name="T80" fmla="*/ 307 w 340"/>
                <a:gd name="T81" fmla="*/ 143 h 179"/>
                <a:gd name="T82" fmla="*/ 302 w 340"/>
                <a:gd name="T83" fmla="*/ 139 h 179"/>
                <a:gd name="T84" fmla="*/ 298 w 340"/>
                <a:gd name="T85" fmla="*/ 154 h 179"/>
                <a:gd name="T86" fmla="*/ 293 w 340"/>
                <a:gd name="T87" fmla="*/ 157 h 179"/>
                <a:gd name="T88" fmla="*/ 283 w 340"/>
                <a:gd name="T89" fmla="*/ 154 h 179"/>
                <a:gd name="T90" fmla="*/ 282 w 340"/>
                <a:gd name="T91" fmla="*/ 144 h 179"/>
                <a:gd name="T92" fmla="*/ 278 w 340"/>
                <a:gd name="T93" fmla="*/ 132 h 179"/>
                <a:gd name="T94" fmla="*/ 273 w 340"/>
                <a:gd name="T95" fmla="*/ 138 h 179"/>
                <a:gd name="T96" fmla="*/ 274 w 340"/>
                <a:gd name="T97" fmla="*/ 145 h 179"/>
                <a:gd name="T98" fmla="*/ 271 w 340"/>
                <a:gd name="T99" fmla="*/ 149 h 179"/>
                <a:gd name="T100" fmla="*/ 266 w 340"/>
                <a:gd name="T101" fmla="*/ 155 h 179"/>
                <a:gd name="T102" fmla="*/ 265 w 340"/>
                <a:gd name="T103" fmla="*/ 163 h 179"/>
                <a:gd name="T104" fmla="*/ 255 w 340"/>
                <a:gd name="T105" fmla="*/ 160 h 179"/>
                <a:gd name="T106" fmla="*/ 258 w 340"/>
                <a:gd name="T107" fmla="*/ 168 h 179"/>
                <a:gd name="T108" fmla="*/ 249 w 340"/>
                <a:gd name="T109" fmla="*/ 171 h 179"/>
                <a:gd name="T110" fmla="*/ 244 w 340"/>
                <a:gd name="T111" fmla="*/ 178 h 179"/>
                <a:gd name="T112" fmla="*/ 228 w 340"/>
                <a:gd name="T113" fmla="*/ 155 h 179"/>
                <a:gd name="T114" fmla="*/ 211 w 340"/>
                <a:gd name="T115" fmla="*/ 136 h 179"/>
                <a:gd name="T116" fmla="*/ 74 w 340"/>
                <a:gd name="T117" fmla="*/ 15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0" h="179">
                  <a:moveTo>
                    <a:pt x="0" y="85"/>
                  </a:moveTo>
                  <a:lnTo>
                    <a:pt x="178" y="34"/>
                  </a:lnTo>
                  <a:lnTo>
                    <a:pt x="178" y="34"/>
                  </a:lnTo>
                  <a:lnTo>
                    <a:pt x="178" y="33"/>
                  </a:lnTo>
                  <a:lnTo>
                    <a:pt x="181" y="29"/>
                  </a:lnTo>
                  <a:lnTo>
                    <a:pt x="181" y="29"/>
                  </a:lnTo>
                  <a:lnTo>
                    <a:pt x="184" y="27"/>
                  </a:lnTo>
                  <a:lnTo>
                    <a:pt x="187" y="27"/>
                  </a:lnTo>
                  <a:lnTo>
                    <a:pt x="187" y="27"/>
                  </a:lnTo>
                  <a:lnTo>
                    <a:pt x="186" y="23"/>
                  </a:lnTo>
                  <a:lnTo>
                    <a:pt x="186" y="21"/>
                  </a:lnTo>
                  <a:lnTo>
                    <a:pt x="187" y="18"/>
                  </a:lnTo>
                  <a:lnTo>
                    <a:pt x="187" y="18"/>
                  </a:lnTo>
                  <a:lnTo>
                    <a:pt x="192" y="16"/>
                  </a:lnTo>
                  <a:lnTo>
                    <a:pt x="195" y="15"/>
                  </a:lnTo>
                  <a:lnTo>
                    <a:pt x="195" y="15"/>
                  </a:lnTo>
                  <a:lnTo>
                    <a:pt x="194" y="13"/>
                  </a:lnTo>
                  <a:lnTo>
                    <a:pt x="194" y="11"/>
                  </a:lnTo>
                  <a:lnTo>
                    <a:pt x="194" y="11"/>
                  </a:lnTo>
                  <a:lnTo>
                    <a:pt x="199" y="5"/>
                  </a:lnTo>
                  <a:lnTo>
                    <a:pt x="199" y="5"/>
                  </a:lnTo>
                  <a:lnTo>
                    <a:pt x="203" y="1"/>
                  </a:lnTo>
                  <a:lnTo>
                    <a:pt x="204" y="1"/>
                  </a:lnTo>
                  <a:lnTo>
                    <a:pt x="207" y="1"/>
                  </a:lnTo>
                  <a:lnTo>
                    <a:pt x="207" y="1"/>
                  </a:lnTo>
                  <a:lnTo>
                    <a:pt x="209" y="2"/>
                  </a:lnTo>
                  <a:lnTo>
                    <a:pt x="210" y="2"/>
                  </a:lnTo>
                  <a:lnTo>
                    <a:pt x="210" y="2"/>
                  </a:lnTo>
                  <a:lnTo>
                    <a:pt x="215" y="0"/>
                  </a:lnTo>
                  <a:lnTo>
                    <a:pt x="215" y="0"/>
                  </a:lnTo>
                  <a:lnTo>
                    <a:pt x="216" y="2"/>
                  </a:lnTo>
                  <a:lnTo>
                    <a:pt x="216" y="3"/>
                  </a:lnTo>
                  <a:lnTo>
                    <a:pt x="216" y="3"/>
                  </a:lnTo>
                  <a:lnTo>
                    <a:pt x="214" y="3"/>
                  </a:lnTo>
                  <a:lnTo>
                    <a:pt x="214" y="3"/>
                  </a:lnTo>
                  <a:lnTo>
                    <a:pt x="213" y="5"/>
                  </a:lnTo>
                  <a:lnTo>
                    <a:pt x="213" y="5"/>
                  </a:lnTo>
                  <a:lnTo>
                    <a:pt x="211" y="6"/>
                  </a:lnTo>
                  <a:lnTo>
                    <a:pt x="210" y="6"/>
                  </a:lnTo>
                  <a:lnTo>
                    <a:pt x="210" y="6"/>
                  </a:lnTo>
                  <a:lnTo>
                    <a:pt x="207" y="7"/>
                  </a:lnTo>
                  <a:lnTo>
                    <a:pt x="207" y="7"/>
                  </a:lnTo>
                  <a:lnTo>
                    <a:pt x="211" y="7"/>
                  </a:lnTo>
                  <a:lnTo>
                    <a:pt x="211" y="7"/>
                  </a:lnTo>
                  <a:lnTo>
                    <a:pt x="215" y="8"/>
                  </a:lnTo>
                  <a:lnTo>
                    <a:pt x="216" y="10"/>
                  </a:lnTo>
                  <a:lnTo>
                    <a:pt x="216" y="10"/>
                  </a:lnTo>
                  <a:lnTo>
                    <a:pt x="219" y="15"/>
                  </a:lnTo>
                  <a:lnTo>
                    <a:pt x="219" y="15"/>
                  </a:lnTo>
                  <a:lnTo>
                    <a:pt x="219" y="17"/>
                  </a:lnTo>
                  <a:lnTo>
                    <a:pt x="219" y="17"/>
                  </a:lnTo>
                  <a:lnTo>
                    <a:pt x="220" y="18"/>
                  </a:lnTo>
                  <a:lnTo>
                    <a:pt x="221" y="21"/>
                  </a:lnTo>
                  <a:lnTo>
                    <a:pt x="221" y="21"/>
                  </a:lnTo>
                  <a:lnTo>
                    <a:pt x="223" y="21"/>
                  </a:lnTo>
                  <a:lnTo>
                    <a:pt x="224" y="19"/>
                  </a:lnTo>
                  <a:lnTo>
                    <a:pt x="224" y="22"/>
                  </a:lnTo>
                  <a:lnTo>
                    <a:pt x="224" y="22"/>
                  </a:lnTo>
                  <a:lnTo>
                    <a:pt x="226" y="21"/>
                  </a:lnTo>
                  <a:lnTo>
                    <a:pt x="229" y="21"/>
                  </a:lnTo>
                  <a:lnTo>
                    <a:pt x="229" y="21"/>
                  </a:lnTo>
                  <a:lnTo>
                    <a:pt x="230" y="21"/>
                  </a:lnTo>
                  <a:lnTo>
                    <a:pt x="230" y="22"/>
                  </a:lnTo>
                  <a:lnTo>
                    <a:pt x="230" y="22"/>
                  </a:lnTo>
                  <a:lnTo>
                    <a:pt x="230" y="22"/>
                  </a:lnTo>
                  <a:lnTo>
                    <a:pt x="226" y="23"/>
                  </a:lnTo>
                  <a:lnTo>
                    <a:pt x="225" y="23"/>
                  </a:lnTo>
                  <a:lnTo>
                    <a:pt x="225" y="24"/>
                  </a:lnTo>
                  <a:lnTo>
                    <a:pt x="225" y="24"/>
                  </a:lnTo>
                  <a:lnTo>
                    <a:pt x="230" y="26"/>
                  </a:lnTo>
                  <a:lnTo>
                    <a:pt x="230" y="26"/>
                  </a:lnTo>
                  <a:lnTo>
                    <a:pt x="231" y="26"/>
                  </a:lnTo>
                  <a:lnTo>
                    <a:pt x="232" y="26"/>
                  </a:lnTo>
                  <a:lnTo>
                    <a:pt x="232" y="26"/>
                  </a:lnTo>
                  <a:lnTo>
                    <a:pt x="231" y="24"/>
                  </a:lnTo>
                  <a:lnTo>
                    <a:pt x="231" y="23"/>
                  </a:lnTo>
                  <a:lnTo>
                    <a:pt x="231" y="23"/>
                  </a:lnTo>
                  <a:lnTo>
                    <a:pt x="232" y="22"/>
                  </a:lnTo>
                  <a:lnTo>
                    <a:pt x="235" y="22"/>
                  </a:lnTo>
                  <a:lnTo>
                    <a:pt x="235" y="22"/>
                  </a:lnTo>
                  <a:lnTo>
                    <a:pt x="236" y="23"/>
                  </a:lnTo>
                  <a:lnTo>
                    <a:pt x="236" y="24"/>
                  </a:lnTo>
                  <a:lnTo>
                    <a:pt x="236" y="24"/>
                  </a:lnTo>
                  <a:lnTo>
                    <a:pt x="237" y="24"/>
                  </a:lnTo>
                  <a:lnTo>
                    <a:pt x="239" y="23"/>
                  </a:lnTo>
                  <a:lnTo>
                    <a:pt x="239" y="23"/>
                  </a:lnTo>
                  <a:lnTo>
                    <a:pt x="239" y="22"/>
                  </a:lnTo>
                  <a:lnTo>
                    <a:pt x="239" y="22"/>
                  </a:lnTo>
                  <a:lnTo>
                    <a:pt x="239" y="22"/>
                  </a:lnTo>
                  <a:lnTo>
                    <a:pt x="237" y="22"/>
                  </a:lnTo>
                  <a:lnTo>
                    <a:pt x="236" y="21"/>
                  </a:lnTo>
                  <a:lnTo>
                    <a:pt x="236" y="21"/>
                  </a:lnTo>
                  <a:lnTo>
                    <a:pt x="237" y="19"/>
                  </a:lnTo>
                  <a:lnTo>
                    <a:pt x="239" y="17"/>
                  </a:lnTo>
                  <a:lnTo>
                    <a:pt x="239" y="17"/>
                  </a:lnTo>
                  <a:lnTo>
                    <a:pt x="240" y="16"/>
                  </a:lnTo>
                  <a:lnTo>
                    <a:pt x="241" y="16"/>
                  </a:lnTo>
                  <a:lnTo>
                    <a:pt x="241" y="16"/>
                  </a:lnTo>
                  <a:lnTo>
                    <a:pt x="241" y="17"/>
                  </a:lnTo>
                  <a:lnTo>
                    <a:pt x="242" y="18"/>
                  </a:lnTo>
                  <a:lnTo>
                    <a:pt x="242" y="18"/>
                  </a:lnTo>
                  <a:lnTo>
                    <a:pt x="244" y="18"/>
                  </a:lnTo>
                  <a:lnTo>
                    <a:pt x="245" y="19"/>
                  </a:lnTo>
                  <a:lnTo>
                    <a:pt x="245" y="19"/>
                  </a:lnTo>
                  <a:lnTo>
                    <a:pt x="245" y="21"/>
                  </a:lnTo>
                  <a:lnTo>
                    <a:pt x="245" y="22"/>
                  </a:lnTo>
                  <a:lnTo>
                    <a:pt x="245" y="22"/>
                  </a:lnTo>
                  <a:lnTo>
                    <a:pt x="246" y="23"/>
                  </a:lnTo>
                  <a:lnTo>
                    <a:pt x="245" y="23"/>
                  </a:lnTo>
                  <a:lnTo>
                    <a:pt x="245" y="23"/>
                  </a:lnTo>
                  <a:lnTo>
                    <a:pt x="244" y="23"/>
                  </a:lnTo>
                  <a:lnTo>
                    <a:pt x="242" y="26"/>
                  </a:lnTo>
                  <a:lnTo>
                    <a:pt x="242" y="26"/>
                  </a:lnTo>
                  <a:lnTo>
                    <a:pt x="241" y="29"/>
                  </a:lnTo>
                  <a:lnTo>
                    <a:pt x="241" y="29"/>
                  </a:lnTo>
                  <a:lnTo>
                    <a:pt x="241" y="29"/>
                  </a:lnTo>
                  <a:lnTo>
                    <a:pt x="240" y="28"/>
                  </a:lnTo>
                  <a:lnTo>
                    <a:pt x="240" y="28"/>
                  </a:lnTo>
                  <a:lnTo>
                    <a:pt x="239" y="29"/>
                  </a:lnTo>
                  <a:lnTo>
                    <a:pt x="239" y="32"/>
                  </a:lnTo>
                  <a:lnTo>
                    <a:pt x="239" y="32"/>
                  </a:lnTo>
                  <a:lnTo>
                    <a:pt x="237" y="34"/>
                  </a:lnTo>
                  <a:lnTo>
                    <a:pt x="236" y="34"/>
                  </a:lnTo>
                  <a:lnTo>
                    <a:pt x="236" y="34"/>
                  </a:lnTo>
                  <a:lnTo>
                    <a:pt x="235" y="34"/>
                  </a:lnTo>
                  <a:lnTo>
                    <a:pt x="232" y="36"/>
                  </a:lnTo>
                  <a:lnTo>
                    <a:pt x="232" y="36"/>
                  </a:lnTo>
                  <a:lnTo>
                    <a:pt x="232" y="37"/>
                  </a:lnTo>
                  <a:lnTo>
                    <a:pt x="231" y="37"/>
                  </a:lnTo>
                  <a:lnTo>
                    <a:pt x="231" y="37"/>
                  </a:lnTo>
                  <a:lnTo>
                    <a:pt x="231" y="37"/>
                  </a:lnTo>
                  <a:lnTo>
                    <a:pt x="230" y="36"/>
                  </a:lnTo>
                  <a:lnTo>
                    <a:pt x="230" y="36"/>
                  </a:lnTo>
                  <a:lnTo>
                    <a:pt x="229" y="40"/>
                  </a:lnTo>
                  <a:lnTo>
                    <a:pt x="229" y="40"/>
                  </a:lnTo>
                  <a:lnTo>
                    <a:pt x="228" y="42"/>
                  </a:lnTo>
                  <a:lnTo>
                    <a:pt x="225" y="43"/>
                  </a:lnTo>
                  <a:lnTo>
                    <a:pt x="225" y="43"/>
                  </a:lnTo>
                  <a:lnTo>
                    <a:pt x="224" y="43"/>
                  </a:lnTo>
                  <a:lnTo>
                    <a:pt x="223" y="44"/>
                  </a:lnTo>
                  <a:lnTo>
                    <a:pt x="223" y="44"/>
                  </a:lnTo>
                  <a:lnTo>
                    <a:pt x="220" y="44"/>
                  </a:lnTo>
                  <a:lnTo>
                    <a:pt x="219" y="45"/>
                  </a:lnTo>
                  <a:lnTo>
                    <a:pt x="219" y="45"/>
                  </a:lnTo>
                  <a:lnTo>
                    <a:pt x="221" y="45"/>
                  </a:lnTo>
                  <a:lnTo>
                    <a:pt x="223" y="47"/>
                  </a:lnTo>
                  <a:lnTo>
                    <a:pt x="223" y="47"/>
                  </a:lnTo>
                  <a:lnTo>
                    <a:pt x="224" y="48"/>
                  </a:lnTo>
                  <a:lnTo>
                    <a:pt x="225" y="49"/>
                  </a:lnTo>
                  <a:lnTo>
                    <a:pt x="225" y="49"/>
                  </a:lnTo>
                  <a:lnTo>
                    <a:pt x="225" y="48"/>
                  </a:lnTo>
                  <a:lnTo>
                    <a:pt x="226" y="45"/>
                  </a:lnTo>
                  <a:lnTo>
                    <a:pt x="226" y="45"/>
                  </a:lnTo>
                  <a:lnTo>
                    <a:pt x="226" y="45"/>
                  </a:lnTo>
                  <a:lnTo>
                    <a:pt x="228" y="45"/>
                  </a:lnTo>
                  <a:lnTo>
                    <a:pt x="229" y="48"/>
                  </a:lnTo>
                  <a:lnTo>
                    <a:pt x="229" y="48"/>
                  </a:lnTo>
                  <a:lnTo>
                    <a:pt x="228" y="50"/>
                  </a:lnTo>
                  <a:lnTo>
                    <a:pt x="226" y="52"/>
                  </a:lnTo>
                  <a:lnTo>
                    <a:pt x="226" y="52"/>
                  </a:lnTo>
                  <a:lnTo>
                    <a:pt x="226" y="55"/>
                  </a:lnTo>
                  <a:lnTo>
                    <a:pt x="226" y="55"/>
                  </a:lnTo>
                  <a:lnTo>
                    <a:pt x="224" y="57"/>
                  </a:lnTo>
                  <a:lnTo>
                    <a:pt x="221" y="58"/>
                  </a:lnTo>
                  <a:lnTo>
                    <a:pt x="221" y="58"/>
                  </a:lnTo>
                  <a:lnTo>
                    <a:pt x="220" y="59"/>
                  </a:lnTo>
                  <a:lnTo>
                    <a:pt x="220" y="61"/>
                  </a:lnTo>
                  <a:lnTo>
                    <a:pt x="220" y="61"/>
                  </a:lnTo>
                  <a:lnTo>
                    <a:pt x="223" y="65"/>
                  </a:lnTo>
                  <a:lnTo>
                    <a:pt x="223" y="65"/>
                  </a:lnTo>
                  <a:lnTo>
                    <a:pt x="221" y="65"/>
                  </a:lnTo>
                  <a:lnTo>
                    <a:pt x="219" y="65"/>
                  </a:lnTo>
                  <a:lnTo>
                    <a:pt x="219" y="65"/>
                  </a:lnTo>
                  <a:lnTo>
                    <a:pt x="219" y="65"/>
                  </a:lnTo>
                  <a:lnTo>
                    <a:pt x="219" y="68"/>
                  </a:lnTo>
                  <a:lnTo>
                    <a:pt x="219" y="68"/>
                  </a:lnTo>
                  <a:lnTo>
                    <a:pt x="221" y="68"/>
                  </a:lnTo>
                  <a:lnTo>
                    <a:pt x="221" y="69"/>
                  </a:lnTo>
                  <a:lnTo>
                    <a:pt x="220" y="69"/>
                  </a:lnTo>
                  <a:lnTo>
                    <a:pt x="220" y="69"/>
                  </a:lnTo>
                  <a:lnTo>
                    <a:pt x="219" y="69"/>
                  </a:lnTo>
                  <a:lnTo>
                    <a:pt x="216" y="68"/>
                  </a:lnTo>
                  <a:lnTo>
                    <a:pt x="216" y="68"/>
                  </a:lnTo>
                  <a:lnTo>
                    <a:pt x="214" y="66"/>
                  </a:lnTo>
                  <a:lnTo>
                    <a:pt x="214" y="66"/>
                  </a:lnTo>
                  <a:lnTo>
                    <a:pt x="213" y="69"/>
                  </a:lnTo>
                  <a:lnTo>
                    <a:pt x="213" y="69"/>
                  </a:lnTo>
                  <a:lnTo>
                    <a:pt x="213" y="70"/>
                  </a:lnTo>
                  <a:lnTo>
                    <a:pt x="213" y="71"/>
                  </a:lnTo>
                  <a:lnTo>
                    <a:pt x="213" y="71"/>
                  </a:lnTo>
                  <a:lnTo>
                    <a:pt x="214" y="70"/>
                  </a:lnTo>
                  <a:lnTo>
                    <a:pt x="215" y="69"/>
                  </a:lnTo>
                  <a:lnTo>
                    <a:pt x="215" y="69"/>
                  </a:lnTo>
                  <a:lnTo>
                    <a:pt x="218" y="73"/>
                  </a:lnTo>
                  <a:lnTo>
                    <a:pt x="218" y="73"/>
                  </a:lnTo>
                  <a:lnTo>
                    <a:pt x="220" y="74"/>
                  </a:lnTo>
                  <a:lnTo>
                    <a:pt x="221" y="74"/>
                  </a:lnTo>
                  <a:lnTo>
                    <a:pt x="221" y="75"/>
                  </a:lnTo>
                  <a:lnTo>
                    <a:pt x="221" y="75"/>
                  </a:lnTo>
                  <a:lnTo>
                    <a:pt x="221" y="78"/>
                  </a:lnTo>
                  <a:lnTo>
                    <a:pt x="221" y="78"/>
                  </a:lnTo>
                  <a:lnTo>
                    <a:pt x="223" y="76"/>
                  </a:lnTo>
                  <a:lnTo>
                    <a:pt x="224" y="76"/>
                  </a:lnTo>
                  <a:lnTo>
                    <a:pt x="224" y="76"/>
                  </a:lnTo>
                  <a:lnTo>
                    <a:pt x="225" y="78"/>
                  </a:lnTo>
                  <a:lnTo>
                    <a:pt x="225" y="78"/>
                  </a:lnTo>
                  <a:lnTo>
                    <a:pt x="228" y="76"/>
                  </a:lnTo>
                  <a:lnTo>
                    <a:pt x="228" y="76"/>
                  </a:lnTo>
                  <a:lnTo>
                    <a:pt x="228" y="76"/>
                  </a:lnTo>
                  <a:lnTo>
                    <a:pt x="229" y="78"/>
                  </a:lnTo>
                  <a:lnTo>
                    <a:pt x="229" y="79"/>
                  </a:lnTo>
                  <a:lnTo>
                    <a:pt x="229" y="79"/>
                  </a:lnTo>
                  <a:lnTo>
                    <a:pt x="229" y="79"/>
                  </a:lnTo>
                  <a:lnTo>
                    <a:pt x="231" y="78"/>
                  </a:lnTo>
                  <a:lnTo>
                    <a:pt x="231" y="76"/>
                  </a:lnTo>
                  <a:lnTo>
                    <a:pt x="234" y="76"/>
                  </a:lnTo>
                  <a:lnTo>
                    <a:pt x="234" y="76"/>
                  </a:lnTo>
                  <a:lnTo>
                    <a:pt x="237" y="75"/>
                  </a:lnTo>
                  <a:lnTo>
                    <a:pt x="241" y="75"/>
                  </a:lnTo>
                  <a:lnTo>
                    <a:pt x="241" y="75"/>
                  </a:lnTo>
                  <a:lnTo>
                    <a:pt x="242" y="75"/>
                  </a:lnTo>
                  <a:lnTo>
                    <a:pt x="244" y="74"/>
                  </a:lnTo>
                  <a:lnTo>
                    <a:pt x="244" y="74"/>
                  </a:lnTo>
                  <a:lnTo>
                    <a:pt x="245" y="75"/>
                  </a:lnTo>
                  <a:lnTo>
                    <a:pt x="246" y="76"/>
                  </a:lnTo>
                  <a:lnTo>
                    <a:pt x="246" y="76"/>
                  </a:lnTo>
                  <a:lnTo>
                    <a:pt x="256" y="85"/>
                  </a:lnTo>
                  <a:lnTo>
                    <a:pt x="256" y="85"/>
                  </a:lnTo>
                  <a:lnTo>
                    <a:pt x="258" y="87"/>
                  </a:lnTo>
                  <a:lnTo>
                    <a:pt x="261" y="90"/>
                  </a:lnTo>
                  <a:lnTo>
                    <a:pt x="262" y="95"/>
                  </a:lnTo>
                  <a:lnTo>
                    <a:pt x="262" y="95"/>
                  </a:lnTo>
                  <a:lnTo>
                    <a:pt x="262" y="100"/>
                  </a:lnTo>
                  <a:lnTo>
                    <a:pt x="262" y="100"/>
                  </a:lnTo>
                  <a:lnTo>
                    <a:pt x="261" y="100"/>
                  </a:lnTo>
                  <a:lnTo>
                    <a:pt x="260" y="101"/>
                  </a:lnTo>
                  <a:lnTo>
                    <a:pt x="260" y="101"/>
                  </a:lnTo>
                  <a:lnTo>
                    <a:pt x="258" y="101"/>
                  </a:lnTo>
                  <a:lnTo>
                    <a:pt x="258" y="102"/>
                  </a:lnTo>
                  <a:lnTo>
                    <a:pt x="261" y="105"/>
                  </a:lnTo>
                  <a:lnTo>
                    <a:pt x="261" y="105"/>
                  </a:lnTo>
                  <a:lnTo>
                    <a:pt x="266" y="105"/>
                  </a:lnTo>
                  <a:lnTo>
                    <a:pt x="270" y="105"/>
                  </a:lnTo>
                  <a:lnTo>
                    <a:pt x="270" y="105"/>
                  </a:lnTo>
                  <a:lnTo>
                    <a:pt x="273" y="105"/>
                  </a:lnTo>
                  <a:lnTo>
                    <a:pt x="278" y="107"/>
                  </a:lnTo>
                  <a:lnTo>
                    <a:pt x="278" y="107"/>
                  </a:lnTo>
                  <a:lnTo>
                    <a:pt x="279" y="110"/>
                  </a:lnTo>
                  <a:lnTo>
                    <a:pt x="281" y="112"/>
                  </a:lnTo>
                  <a:lnTo>
                    <a:pt x="282" y="116"/>
                  </a:lnTo>
                  <a:lnTo>
                    <a:pt x="282" y="116"/>
                  </a:lnTo>
                  <a:lnTo>
                    <a:pt x="283" y="120"/>
                  </a:lnTo>
                  <a:lnTo>
                    <a:pt x="283" y="122"/>
                  </a:lnTo>
                  <a:lnTo>
                    <a:pt x="283" y="122"/>
                  </a:lnTo>
                  <a:lnTo>
                    <a:pt x="283" y="123"/>
                  </a:lnTo>
                  <a:lnTo>
                    <a:pt x="286" y="126"/>
                  </a:lnTo>
                  <a:lnTo>
                    <a:pt x="286" y="126"/>
                  </a:lnTo>
                  <a:lnTo>
                    <a:pt x="291" y="127"/>
                  </a:lnTo>
                  <a:lnTo>
                    <a:pt x="291" y="127"/>
                  </a:lnTo>
                  <a:lnTo>
                    <a:pt x="294" y="128"/>
                  </a:lnTo>
                  <a:lnTo>
                    <a:pt x="298" y="129"/>
                  </a:lnTo>
                  <a:lnTo>
                    <a:pt x="298" y="129"/>
                  </a:lnTo>
                  <a:lnTo>
                    <a:pt x="304" y="127"/>
                  </a:lnTo>
                  <a:lnTo>
                    <a:pt x="304" y="127"/>
                  </a:lnTo>
                  <a:lnTo>
                    <a:pt x="307" y="126"/>
                  </a:lnTo>
                  <a:lnTo>
                    <a:pt x="309" y="124"/>
                  </a:lnTo>
                  <a:lnTo>
                    <a:pt x="309" y="124"/>
                  </a:lnTo>
                  <a:lnTo>
                    <a:pt x="312" y="124"/>
                  </a:lnTo>
                  <a:lnTo>
                    <a:pt x="313" y="124"/>
                  </a:lnTo>
                  <a:lnTo>
                    <a:pt x="312" y="126"/>
                  </a:lnTo>
                  <a:lnTo>
                    <a:pt x="312" y="126"/>
                  </a:lnTo>
                  <a:lnTo>
                    <a:pt x="309" y="127"/>
                  </a:lnTo>
                  <a:lnTo>
                    <a:pt x="308" y="127"/>
                  </a:lnTo>
                  <a:lnTo>
                    <a:pt x="308" y="127"/>
                  </a:lnTo>
                  <a:lnTo>
                    <a:pt x="307" y="129"/>
                  </a:lnTo>
                  <a:lnTo>
                    <a:pt x="307" y="129"/>
                  </a:lnTo>
                  <a:lnTo>
                    <a:pt x="309" y="128"/>
                  </a:lnTo>
                  <a:lnTo>
                    <a:pt x="313" y="127"/>
                  </a:lnTo>
                  <a:lnTo>
                    <a:pt x="313" y="127"/>
                  </a:lnTo>
                  <a:lnTo>
                    <a:pt x="314" y="126"/>
                  </a:lnTo>
                  <a:lnTo>
                    <a:pt x="314" y="123"/>
                  </a:lnTo>
                  <a:lnTo>
                    <a:pt x="315" y="121"/>
                  </a:lnTo>
                  <a:lnTo>
                    <a:pt x="316" y="120"/>
                  </a:lnTo>
                  <a:lnTo>
                    <a:pt x="316" y="120"/>
                  </a:lnTo>
                  <a:lnTo>
                    <a:pt x="319" y="117"/>
                  </a:lnTo>
                  <a:lnTo>
                    <a:pt x="321" y="115"/>
                  </a:lnTo>
                  <a:lnTo>
                    <a:pt x="321" y="115"/>
                  </a:lnTo>
                  <a:lnTo>
                    <a:pt x="323" y="112"/>
                  </a:lnTo>
                  <a:lnTo>
                    <a:pt x="325" y="111"/>
                  </a:lnTo>
                  <a:lnTo>
                    <a:pt x="325" y="111"/>
                  </a:lnTo>
                  <a:lnTo>
                    <a:pt x="329" y="107"/>
                  </a:lnTo>
                  <a:lnTo>
                    <a:pt x="329" y="106"/>
                  </a:lnTo>
                  <a:lnTo>
                    <a:pt x="329" y="105"/>
                  </a:lnTo>
                  <a:lnTo>
                    <a:pt x="329" y="105"/>
                  </a:lnTo>
                  <a:lnTo>
                    <a:pt x="326" y="101"/>
                  </a:lnTo>
                  <a:lnTo>
                    <a:pt x="325" y="99"/>
                  </a:lnTo>
                  <a:lnTo>
                    <a:pt x="325" y="99"/>
                  </a:lnTo>
                  <a:lnTo>
                    <a:pt x="325" y="96"/>
                  </a:lnTo>
                  <a:lnTo>
                    <a:pt x="325" y="95"/>
                  </a:lnTo>
                  <a:lnTo>
                    <a:pt x="325" y="95"/>
                  </a:lnTo>
                  <a:lnTo>
                    <a:pt x="324" y="91"/>
                  </a:lnTo>
                  <a:lnTo>
                    <a:pt x="324" y="91"/>
                  </a:lnTo>
                  <a:lnTo>
                    <a:pt x="323" y="90"/>
                  </a:lnTo>
                  <a:lnTo>
                    <a:pt x="323" y="90"/>
                  </a:lnTo>
                  <a:lnTo>
                    <a:pt x="320" y="91"/>
                  </a:lnTo>
                  <a:lnTo>
                    <a:pt x="320" y="91"/>
                  </a:lnTo>
                  <a:lnTo>
                    <a:pt x="320" y="92"/>
                  </a:lnTo>
                  <a:lnTo>
                    <a:pt x="320" y="95"/>
                  </a:lnTo>
                  <a:lnTo>
                    <a:pt x="320" y="95"/>
                  </a:lnTo>
                  <a:lnTo>
                    <a:pt x="316" y="90"/>
                  </a:lnTo>
                  <a:lnTo>
                    <a:pt x="316" y="90"/>
                  </a:lnTo>
                  <a:lnTo>
                    <a:pt x="316" y="85"/>
                  </a:lnTo>
                  <a:lnTo>
                    <a:pt x="316" y="85"/>
                  </a:lnTo>
                  <a:lnTo>
                    <a:pt x="315" y="84"/>
                  </a:lnTo>
                  <a:lnTo>
                    <a:pt x="314" y="84"/>
                  </a:lnTo>
                  <a:lnTo>
                    <a:pt x="314" y="84"/>
                  </a:lnTo>
                  <a:lnTo>
                    <a:pt x="312" y="80"/>
                  </a:lnTo>
                  <a:lnTo>
                    <a:pt x="312" y="80"/>
                  </a:lnTo>
                  <a:lnTo>
                    <a:pt x="312" y="80"/>
                  </a:lnTo>
                  <a:lnTo>
                    <a:pt x="309" y="79"/>
                  </a:lnTo>
                  <a:lnTo>
                    <a:pt x="309" y="79"/>
                  </a:lnTo>
                  <a:lnTo>
                    <a:pt x="308" y="79"/>
                  </a:lnTo>
                  <a:lnTo>
                    <a:pt x="307" y="79"/>
                  </a:lnTo>
                  <a:lnTo>
                    <a:pt x="307" y="79"/>
                  </a:lnTo>
                  <a:lnTo>
                    <a:pt x="305" y="80"/>
                  </a:lnTo>
                  <a:lnTo>
                    <a:pt x="304" y="81"/>
                  </a:lnTo>
                  <a:lnTo>
                    <a:pt x="304" y="81"/>
                  </a:lnTo>
                  <a:lnTo>
                    <a:pt x="302" y="82"/>
                  </a:lnTo>
                  <a:lnTo>
                    <a:pt x="300" y="81"/>
                  </a:lnTo>
                  <a:lnTo>
                    <a:pt x="300" y="81"/>
                  </a:lnTo>
                  <a:lnTo>
                    <a:pt x="300" y="79"/>
                  </a:lnTo>
                  <a:lnTo>
                    <a:pt x="298" y="80"/>
                  </a:lnTo>
                  <a:lnTo>
                    <a:pt x="298" y="80"/>
                  </a:lnTo>
                  <a:lnTo>
                    <a:pt x="298" y="79"/>
                  </a:lnTo>
                  <a:lnTo>
                    <a:pt x="300" y="78"/>
                  </a:lnTo>
                  <a:lnTo>
                    <a:pt x="300" y="78"/>
                  </a:lnTo>
                  <a:lnTo>
                    <a:pt x="304" y="75"/>
                  </a:lnTo>
                  <a:lnTo>
                    <a:pt x="308" y="75"/>
                  </a:lnTo>
                  <a:lnTo>
                    <a:pt x="310" y="75"/>
                  </a:lnTo>
                  <a:lnTo>
                    <a:pt x="310" y="75"/>
                  </a:lnTo>
                  <a:lnTo>
                    <a:pt x="320" y="82"/>
                  </a:lnTo>
                  <a:lnTo>
                    <a:pt x="320" y="82"/>
                  </a:lnTo>
                  <a:lnTo>
                    <a:pt x="325" y="87"/>
                  </a:lnTo>
                  <a:lnTo>
                    <a:pt x="329" y="92"/>
                  </a:lnTo>
                  <a:lnTo>
                    <a:pt x="329" y="92"/>
                  </a:lnTo>
                  <a:lnTo>
                    <a:pt x="333" y="95"/>
                  </a:lnTo>
                  <a:lnTo>
                    <a:pt x="333" y="97"/>
                  </a:lnTo>
                  <a:lnTo>
                    <a:pt x="333" y="97"/>
                  </a:lnTo>
                  <a:lnTo>
                    <a:pt x="334" y="100"/>
                  </a:lnTo>
                  <a:lnTo>
                    <a:pt x="334" y="100"/>
                  </a:lnTo>
                  <a:lnTo>
                    <a:pt x="333" y="99"/>
                  </a:lnTo>
                  <a:lnTo>
                    <a:pt x="331" y="99"/>
                  </a:lnTo>
                  <a:lnTo>
                    <a:pt x="331" y="100"/>
                  </a:lnTo>
                  <a:lnTo>
                    <a:pt x="331" y="100"/>
                  </a:lnTo>
                  <a:lnTo>
                    <a:pt x="331" y="101"/>
                  </a:lnTo>
                  <a:lnTo>
                    <a:pt x="333" y="102"/>
                  </a:lnTo>
                  <a:lnTo>
                    <a:pt x="333" y="102"/>
                  </a:lnTo>
                  <a:lnTo>
                    <a:pt x="333" y="106"/>
                  </a:lnTo>
                  <a:lnTo>
                    <a:pt x="333" y="106"/>
                  </a:lnTo>
                  <a:lnTo>
                    <a:pt x="334" y="105"/>
                  </a:lnTo>
                  <a:lnTo>
                    <a:pt x="334" y="105"/>
                  </a:lnTo>
                  <a:lnTo>
                    <a:pt x="335" y="105"/>
                  </a:lnTo>
                  <a:lnTo>
                    <a:pt x="336" y="107"/>
                  </a:lnTo>
                  <a:lnTo>
                    <a:pt x="336" y="107"/>
                  </a:lnTo>
                  <a:lnTo>
                    <a:pt x="335" y="110"/>
                  </a:lnTo>
                  <a:lnTo>
                    <a:pt x="335" y="110"/>
                  </a:lnTo>
                  <a:lnTo>
                    <a:pt x="336" y="110"/>
                  </a:lnTo>
                  <a:lnTo>
                    <a:pt x="336" y="111"/>
                  </a:lnTo>
                  <a:lnTo>
                    <a:pt x="336" y="111"/>
                  </a:lnTo>
                  <a:lnTo>
                    <a:pt x="336" y="113"/>
                  </a:lnTo>
                  <a:lnTo>
                    <a:pt x="336" y="116"/>
                  </a:lnTo>
                  <a:lnTo>
                    <a:pt x="336" y="116"/>
                  </a:lnTo>
                  <a:lnTo>
                    <a:pt x="336" y="116"/>
                  </a:lnTo>
                  <a:lnTo>
                    <a:pt x="337" y="116"/>
                  </a:lnTo>
                  <a:lnTo>
                    <a:pt x="337" y="116"/>
                  </a:lnTo>
                  <a:lnTo>
                    <a:pt x="339" y="116"/>
                  </a:lnTo>
                  <a:lnTo>
                    <a:pt x="339" y="117"/>
                  </a:lnTo>
                  <a:lnTo>
                    <a:pt x="340" y="118"/>
                  </a:lnTo>
                  <a:lnTo>
                    <a:pt x="340" y="118"/>
                  </a:lnTo>
                  <a:lnTo>
                    <a:pt x="340" y="121"/>
                  </a:lnTo>
                  <a:lnTo>
                    <a:pt x="339" y="122"/>
                  </a:lnTo>
                  <a:lnTo>
                    <a:pt x="337" y="123"/>
                  </a:lnTo>
                  <a:lnTo>
                    <a:pt x="337" y="123"/>
                  </a:lnTo>
                  <a:lnTo>
                    <a:pt x="334" y="123"/>
                  </a:lnTo>
                  <a:lnTo>
                    <a:pt x="334" y="123"/>
                  </a:lnTo>
                  <a:lnTo>
                    <a:pt x="330" y="126"/>
                  </a:lnTo>
                  <a:lnTo>
                    <a:pt x="326" y="128"/>
                  </a:lnTo>
                  <a:lnTo>
                    <a:pt x="326" y="128"/>
                  </a:lnTo>
                  <a:lnTo>
                    <a:pt x="324" y="129"/>
                  </a:lnTo>
                  <a:lnTo>
                    <a:pt x="323" y="129"/>
                  </a:lnTo>
                  <a:lnTo>
                    <a:pt x="323" y="127"/>
                  </a:lnTo>
                  <a:lnTo>
                    <a:pt x="323" y="127"/>
                  </a:lnTo>
                  <a:lnTo>
                    <a:pt x="319" y="133"/>
                  </a:lnTo>
                  <a:lnTo>
                    <a:pt x="319" y="133"/>
                  </a:lnTo>
                  <a:lnTo>
                    <a:pt x="316" y="136"/>
                  </a:lnTo>
                  <a:lnTo>
                    <a:pt x="315" y="136"/>
                  </a:lnTo>
                  <a:lnTo>
                    <a:pt x="315" y="136"/>
                  </a:lnTo>
                  <a:lnTo>
                    <a:pt x="315" y="134"/>
                  </a:lnTo>
                  <a:lnTo>
                    <a:pt x="315" y="133"/>
                  </a:lnTo>
                  <a:lnTo>
                    <a:pt x="314" y="134"/>
                  </a:lnTo>
                  <a:lnTo>
                    <a:pt x="314" y="134"/>
                  </a:lnTo>
                  <a:lnTo>
                    <a:pt x="310" y="138"/>
                  </a:lnTo>
                  <a:lnTo>
                    <a:pt x="310" y="138"/>
                  </a:lnTo>
                  <a:lnTo>
                    <a:pt x="310" y="138"/>
                  </a:lnTo>
                  <a:lnTo>
                    <a:pt x="309" y="137"/>
                  </a:lnTo>
                  <a:lnTo>
                    <a:pt x="308" y="138"/>
                  </a:lnTo>
                  <a:lnTo>
                    <a:pt x="308" y="138"/>
                  </a:lnTo>
                  <a:lnTo>
                    <a:pt x="307" y="141"/>
                  </a:lnTo>
                  <a:lnTo>
                    <a:pt x="307" y="143"/>
                  </a:lnTo>
                  <a:lnTo>
                    <a:pt x="307" y="143"/>
                  </a:lnTo>
                  <a:lnTo>
                    <a:pt x="304" y="144"/>
                  </a:lnTo>
                  <a:lnTo>
                    <a:pt x="303" y="145"/>
                  </a:lnTo>
                  <a:lnTo>
                    <a:pt x="303" y="145"/>
                  </a:lnTo>
                  <a:lnTo>
                    <a:pt x="303" y="145"/>
                  </a:lnTo>
                  <a:lnTo>
                    <a:pt x="302" y="144"/>
                  </a:lnTo>
                  <a:lnTo>
                    <a:pt x="303" y="142"/>
                  </a:lnTo>
                  <a:lnTo>
                    <a:pt x="303" y="142"/>
                  </a:lnTo>
                  <a:lnTo>
                    <a:pt x="303" y="141"/>
                  </a:lnTo>
                  <a:lnTo>
                    <a:pt x="302" y="139"/>
                  </a:lnTo>
                  <a:lnTo>
                    <a:pt x="302" y="139"/>
                  </a:lnTo>
                  <a:lnTo>
                    <a:pt x="300" y="139"/>
                  </a:lnTo>
                  <a:lnTo>
                    <a:pt x="299" y="142"/>
                  </a:lnTo>
                  <a:lnTo>
                    <a:pt x="299" y="142"/>
                  </a:lnTo>
                  <a:lnTo>
                    <a:pt x="299" y="145"/>
                  </a:lnTo>
                  <a:lnTo>
                    <a:pt x="300" y="147"/>
                  </a:lnTo>
                  <a:lnTo>
                    <a:pt x="297" y="145"/>
                  </a:lnTo>
                  <a:lnTo>
                    <a:pt x="297" y="145"/>
                  </a:lnTo>
                  <a:lnTo>
                    <a:pt x="298" y="149"/>
                  </a:lnTo>
                  <a:lnTo>
                    <a:pt x="298" y="149"/>
                  </a:lnTo>
                  <a:lnTo>
                    <a:pt x="298" y="154"/>
                  </a:lnTo>
                  <a:lnTo>
                    <a:pt x="298" y="154"/>
                  </a:lnTo>
                  <a:lnTo>
                    <a:pt x="297" y="155"/>
                  </a:lnTo>
                  <a:lnTo>
                    <a:pt x="295" y="155"/>
                  </a:lnTo>
                  <a:lnTo>
                    <a:pt x="294" y="150"/>
                  </a:lnTo>
                  <a:lnTo>
                    <a:pt x="292" y="152"/>
                  </a:lnTo>
                  <a:lnTo>
                    <a:pt x="292" y="152"/>
                  </a:lnTo>
                  <a:lnTo>
                    <a:pt x="293" y="153"/>
                  </a:lnTo>
                  <a:lnTo>
                    <a:pt x="293" y="155"/>
                  </a:lnTo>
                  <a:lnTo>
                    <a:pt x="293" y="157"/>
                  </a:lnTo>
                  <a:lnTo>
                    <a:pt x="293" y="157"/>
                  </a:lnTo>
                  <a:lnTo>
                    <a:pt x="289" y="158"/>
                  </a:lnTo>
                  <a:lnTo>
                    <a:pt x="288" y="155"/>
                  </a:lnTo>
                  <a:lnTo>
                    <a:pt x="288" y="155"/>
                  </a:lnTo>
                  <a:lnTo>
                    <a:pt x="287" y="157"/>
                  </a:lnTo>
                  <a:lnTo>
                    <a:pt x="284" y="160"/>
                  </a:lnTo>
                  <a:lnTo>
                    <a:pt x="284" y="160"/>
                  </a:lnTo>
                  <a:lnTo>
                    <a:pt x="282" y="160"/>
                  </a:lnTo>
                  <a:lnTo>
                    <a:pt x="283" y="155"/>
                  </a:lnTo>
                  <a:lnTo>
                    <a:pt x="283" y="155"/>
                  </a:lnTo>
                  <a:lnTo>
                    <a:pt x="283" y="154"/>
                  </a:lnTo>
                  <a:lnTo>
                    <a:pt x="282" y="152"/>
                  </a:lnTo>
                  <a:lnTo>
                    <a:pt x="282" y="152"/>
                  </a:lnTo>
                  <a:lnTo>
                    <a:pt x="283" y="152"/>
                  </a:lnTo>
                  <a:lnTo>
                    <a:pt x="283" y="150"/>
                  </a:lnTo>
                  <a:lnTo>
                    <a:pt x="283" y="150"/>
                  </a:lnTo>
                  <a:lnTo>
                    <a:pt x="283" y="150"/>
                  </a:lnTo>
                  <a:lnTo>
                    <a:pt x="281" y="147"/>
                  </a:lnTo>
                  <a:lnTo>
                    <a:pt x="281" y="147"/>
                  </a:lnTo>
                  <a:lnTo>
                    <a:pt x="282" y="145"/>
                  </a:lnTo>
                  <a:lnTo>
                    <a:pt x="282" y="144"/>
                  </a:lnTo>
                  <a:lnTo>
                    <a:pt x="282" y="144"/>
                  </a:lnTo>
                  <a:lnTo>
                    <a:pt x="281" y="143"/>
                  </a:lnTo>
                  <a:lnTo>
                    <a:pt x="279" y="144"/>
                  </a:lnTo>
                  <a:lnTo>
                    <a:pt x="281" y="142"/>
                  </a:lnTo>
                  <a:lnTo>
                    <a:pt x="278" y="141"/>
                  </a:lnTo>
                  <a:lnTo>
                    <a:pt x="279" y="138"/>
                  </a:lnTo>
                  <a:lnTo>
                    <a:pt x="278" y="136"/>
                  </a:lnTo>
                  <a:lnTo>
                    <a:pt x="279" y="133"/>
                  </a:lnTo>
                  <a:lnTo>
                    <a:pt x="278" y="132"/>
                  </a:lnTo>
                  <a:lnTo>
                    <a:pt x="278" y="132"/>
                  </a:lnTo>
                  <a:lnTo>
                    <a:pt x="278" y="132"/>
                  </a:lnTo>
                  <a:lnTo>
                    <a:pt x="277" y="132"/>
                  </a:lnTo>
                  <a:lnTo>
                    <a:pt x="277" y="132"/>
                  </a:lnTo>
                  <a:lnTo>
                    <a:pt x="276" y="134"/>
                  </a:lnTo>
                  <a:lnTo>
                    <a:pt x="274" y="136"/>
                  </a:lnTo>
                  <a:lnTo>
                    <a:pt x="277" y="137"/>
                  </a:lnTo>
                  <a:lnTo>
                    <a:pt x="277" y="138"/>
                  </a:lnTo>
                  <a:lnTo>
                    <a:pt x="277" y="138"/>
                  </a:lnTo>
                  <a:lnTo>
                    <a:pt x="273" y="138"/>
                  </a:lnTo>
                  <a:lnTo>
                    <a:pt x="273" y="138"/>
                  </a:lnTo>
                  <a:lnTo>
                    <a:pt x="271" y="138"/>
                  </a:lnTo>
                  <a:lnTo>
                    <a:pt x="271" y="139"/>
                  </a:lnTo>
                  <a:lnTo>
                    <a:pt x="268" y="133"/>
                  </a:lnTo>
                  <a:lnTo>
                    <a:pt x="268" y="133"/>
                  </a:lnTo>
                  <a:lnTo>
                    <a:pt x="268" y="139"/>
                  </a:lnTo>
                  <a:lnTo>
                    <a:pt x="268" y="139"/>
                  </a:lnTo>
                  <a:lnTo>
                    <a:pt x="270" y="141"/>
                  </a:lnTo>
                  <a:lnTo>
                    <a:pt x="271" y="141"/>
                  </a:lnTo>
                  <a:lnTo>
                    <a:pt x="272" y="143"/>
                  </a:lnTo>
                  <a:lnTo>
                    <a:pt x="274" y="145"/>
                  </a:lnTo>
                  <a:lnTo>
                    <a:pt x="268" y="143"/>
                  </a:lnTo>
                  <a:lnTo>
                    <a:pt x="268" y="143"/>
                  </a:lnTo>
                  <a:lnTo>
                    <a:pt x="270" y="144"/>
                  </a:lnTo>
                  <a:lnTo>
                    <a:pt x="271" y="147"/>
                  </a:lnTo>
                  <a:lnTo>
                    <a:pt x="271" y="147"/>
                  </a:lnTo>
                  <a:lnTo>
                    <a:pt x="270" y="148"/>
                  </a:lnTo>
                  <a:lnTo>
                    <a:pt x="270" y="149"/>
                  </a:lnTo>
                  <a:lnTo>
                    <a:pt x="270" y="149"/>
                  </a:lnTo>
                  <a:lnTo>
                    <a:pt x="270" y="149"/>
                  </a:lnTo>
                  <a:lnTo>
                    <a:pt x="271" y="149"/>
                  </a:lnTo>
                  <a:lnTo>
                    <a:pt x="271" y="150"/>
                  </a:lnTo>
                  <a:lnTo>
                    <a:pt x="271" y="150"/>
                  </a:lnTo>
                  <a:lnTo>
                    <a:pt x="270" y="152"/>
                  </a:lnTo>
                  <a:lnTo>
                    <a:pt x="268" y="152"/>
                  </a:lnTo>
                  <a:lnTo>
                    <a:pt x="268" y="152"/>
                  </a:lnTo>
                  <a:lnTo>
                    <a:pt x="265" y="152"/>
                  </a:lnTo>
                  <a:lnTo>
                    <a:pt x="263" y="152"/>
                  </a:lnTo>
                  <a:lnTo>
                    <a:pt x="263" y="152"/>
                  </a:lnTo>
                  <a:lnTo>
                    <a:pt x="265" y="153"/>
                  </a:lnTo>
                  <a:lnTo>
                    <a:pt x="266" y="155"/>
                  </a:lnTo>
                  <a:lnTo>
                    <a:pt x="266" y="155"/>
                  </a:lnTo>
                  <a:lnTo>
                    <a:pt x="266" y="155"/>
                  </a:lnTo>
                  <a:lnTo>
                    <a:pt x="265" y="157"/>
                  </a:lnTo>
                  <a:lnTo>
                    <a:pt x="262" y="157"/>
                  </a:lnTo>
                  <a:lnTo>
                    <a:pt x="262" y="157"/>
                  </a:lnTo>
                  <a:lnTo>
                    <a:pt x="263" y="157"/>
                  </a:lnTo>
                  <a:lnTo>
                    <a:pt x="263" y="159"/>
                  </a:lnTo>
                  <a:lnTo>
                    <a:pt x="263" y="159"/>
                  </a:lnTo>
                  <a:lnTo>
                    <a:pt x="265" y="163"/>
                  </a:lnTo>
                  <a:lnTo>
                    <a:pt x="265" y="163"/>
                  </a:lnTo>
                  <a:lnTo>
                    <a:pt x="260" y="159"/>
                  </a:lnTo>
                  <a:lnTo>
                    <a:pt x="260" y="159"/>
                  </a:lnTo>
                  <a:lnTo>
                    <a:pt x="256" y="155"/>
                  </a:lnTo>
                  <a:lnTo>
                    <a:pt x="255" y="152"/>
                  </a:lnTo>
                  <a:lnTo>
                    <a:pt x="255" y="152"/>
                  </a:lnTo>
                  <a:lnTo>
                    <a:pt x="255" y="152"/>
                  </a:lnTo>
                  <a:lnTo>
                    <a:pt x="253" y="152"/>
                  </a:lnTo>
                  <a:lnTo>
                    <a:pt x="253" y="154"/>
                  </a:lnTo>
                  <a:lnTo>
                    <a:pt x="253" y="154"/>
                  </a:lnTo>
                  <a:lnTo>
                    <a:pt x="255" y="160"/>
                  </a:lnTo>
                  <a:lnTo>
                    <a:pt x="256" y="162"/>
                  </a:lnTo>
                  <a:lnTo>
                    <a:pt x="255" y="163"/>
                  </a:lnTo>
                  <a:lnTo>
                    <a:pt x="252" y="162"/>
                  </a:lnTo>
                  <a:lnTo>
                    <a:pt x="252" y="162"/>
                  </a:lnTo>
                  <a:lnTo>
                    <a:pt x="252" y="163"/>
                  </a:lnTo>
                  <a:lnTo>
                    <a:pt x="253" y="164"/>
                  </a:lnTo>
                  <a:lnTo>
                    <a:pt x="253" y="164"/>
                  </a:lnTo>
                  <a:lnTo>
                    <a:pt x="256" y="166"/>
                  </a:lnTo>
                  <a:lnTo>
                    <a:pt x="258" y="168"/>
                  </a:lnTo>
                  <a:lnTo>
                    <a:pt x="258" y="168"/>
                  </a:lnTo>
                  <a:lnTo>
                    <a:pt x="257" y="170"/>
                  </a:lnTo>
                  <a:lnTo>
                    <a:pt x="257" y="170"/>
                  </a:lnTo>
                  <a:lnTo>
                    <a:pt x="256" y="173"/>
                  </a:lnTo>
                  <a:lnTo>
                    <a:pt x="252" y="170"/>
                  </a:lnTo>
                  <a:lnTo>
                    <a:pt x="252" y="170"/>
                  </a:lnTo>
                  <a:lnTo>
                    <a:pt x="253" y="173"/>
                  </a:lnTo>
                  <a:lnTo>
                    <a:pt x="253" y="173"/>
                  </a:lnTo>
                  <a:lnTo>
                    <a:pt x="252" y="174"/>
                  </a:lnTo>
                  <a:lnTo>
                    <a:pt x="252" y="175"/>
                  </a:lnTo>
                  <a:lnTo>
                    <a:pt x="249" y="171"/>
                  </a:lnTo>
                  <a:lnTo>
                    <a:pt x="247" y="170"/>
                  </a:lnTo>
                  <a:lnTo>
                    <a:pt x="249" y="174"/>
                  </a:lnTo>
                  <a:lnTo>
                    <a:pt x="249" y="174"/>
                  </a:lnTo>
                  <a:lnTo>
                    <a:pt x="244" y="173"/>
                  </a:lnTo>
                  <a:lnTo>
                    <a:pt x="244" y="173"/>
                  </a:lnTo>
                  <a:lnTo>
                    <a:pt x="244" y="173"/>
                  </a:lnTo>
                  <a:lnTo>
                    <a:pt x="244" y="174"/>
                  </a:lnTo>
                  <a:lnTo>
                    <a:pt x="245" y="175"/>
                  </a:lnTo>
                  <a:lnTo>
                    <a:pt x="244" y="178"/>
                  </a:lnTo>
                  <a:lnTo>
                    <a:pt x="244" y="178"/>
                  </a:lnTo>
                  <a:lnTo>
                    <a:pt x="242" y="176"/>
                  </a:lnTo>
                  <a:lnTo>
                    <a:pt x="240" y="173"/>
                  </a:lnTo>
                  <a:lnTo>
                    <a:pt x="240" y="173"/>
                  </a:lnTo>
                  <a:lnTo>
                    <a:pt x="237" y="168"/>
                  </a:lnTo>
                  <a:lnTo>
                    <a:pt x="234" y="164"/>
                  </a:lnTo>
                  <a:lnTo>
                    <a:pt x="234" y="164"/>
                  </a:lnTo>
                  <a:lnTo>
                    <a:pt x="229" y="159"/>
                  </a:lnTo>
                  <a:lnTo>
                    <a:pt x="230" y="157"/>
                  </a:lnTo>
                  <a:lnTo>
                    <a:pt x="229" y="154"/>
                  </a:lnTo>
                  <a:lnTo>
                    <a:pt x="228" y="155"/>
                  </a:lnTo>
                  <a:lnTo>
                    <a:pt x="225" y="154"/>
                  </a:lnTo>
                  <a:lnTo>
                    <a:pt x="223" y="154"/>
                  </a:lnTo>
                  <a:lnTo>
                    <a:pt x="223" y="154"/>
                  </a:lnTo>
                  <a:lnTo>
                    <a:pt x="216" y="149"/>
                  </a:lnTo>
                  <a:lnTo>
                    <a:pt x="216" y="149"/>
                  </a:lnTo>
                  <a:lnTo>
                    <a:pt x="213" y="147"/>
                  </a:lnTo>
                  <a:lnTo>
                    <a:pt x="210" y="143"/>
                  </a:lnTo>
                  <a:lnTo>
                    <a:pt x="210" y="143"/>
                  </a:lnTo>
                  <a:lnTo>
                    <a:pt x="211" y="138"/>
                  </a:lnTo>
                  <a:lnTo>
                    <a:pt x="211" y="136"/>
                  </a:lnTo>
                  <a:lnTo>
                    <a:pt x="210" y="133"/>
                  </a:lnTo>
                  <a:lnTo>
                    <a:pt x="210" y="133"/>
                  </a:lnTo>
                  <a:lnTo>
                    <a:pt x="207" y="131"/>
                  </a:lnTo>
                  <a:lnTo>
                    <a:pt x="207" y="131"/>
                  </a:lnTo>
                  <a:lnTo>
                    <a:pt x="204" y="131"/>
                  </a:lnTo>
                  <a:lnTo>
                    <a:pt x="203" y="129"/>
                  </a:lnTo>
                  <a:lnTo>
                    <a:pt x="203" y="129"/>
                  </a:lnTo>
                  <a:lnTo>
                    <a:pt x="202" y="131"/>
                  </a:lnTo>
                  <a:lnTo>
                    <a:pt x="198" y="122"/>
                  </a:lnTo>
                  <a:lnTo>
                    <a:pt x="74" y="158"/>
                  </a:lnTo>
                  <a:lnTo>
                    <a:pt x="72" y="163"/>
                  </a:lnTo>
                  <a:lnTo>
                    <a:pt x="68" y="164"/>
                  </a:lnTo>
                  <a:lnTo>
                    <a:pt x="67" y="162"/>
                  </a:lnTo>
                  <a:lnTo>
                    <a:pt x="6" y="179"/>
                  </a:lnTo>
                  <a:lnTo>
                    <a:pt x="3" y="175"/>
                  </a:lnTo>
                  <a:lnTo>
                    <a:pt x="0" y="85"/>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36" name="Freeform 131"/>
            <p:cNvSpPr>
              <a:spLocks/>
            </p:cNvSpPr>
            <p:nvPr/>
          </p:nvSpPr>
          <p:spPr bwMode="auto">
            <a:xfrm>
              <a:off x="7677150" y="2790825"/>
              <a:ext cx="9525" cy="6350"/>
            </a:xfrm>
            <a:custGeom>
              <a:avLst/>
              <a:gdLst>
                <a:gd name="T0" fmla="*/ 6 w 7"/>
                <a:gd name="T1" fmla="*/ 6 h 6"/>
                <a:gd name="T2" fmla="*/ 3 w 7"/>
                <a:gd name="T3" fmla="*/ 5 h 6"/>
                <a:gd name="T4" fmla="*/ 2 w 7"/>
                <a:gd name="T5" fmla="*/ 6 h 6"/>
                <a:gd name="T6" fmla="*/ 2 w 7"/>
                <a:gd name="T7" fmla="*/ 4 h 6"/>
                <a:gd name="T8" fmla="*/ 0 w 7"/>
                <a:gd name="T9" fmla="*/ 3 h 6"/>
                <a:gd name="T10" fmla="*/ 2 w 7"/>
                <a:gd name="T11" fmla="*/ 3 h 6"/>
                <a:gd name="T12" fmla="*/ 3 w 7"/>
                <a:gd name="T13" fmla="*/ 0 h 6"/>
                <a:gd name="T14" fmla="*/ 5 w 7"/>
                <a:gd name="T15" fmla="*/ 3 h 6"/>
                <a:gd name="T16" fmla="*/ 7 w 7"/>
                <a:gd name="T17" fmla="*/ 2 h 6"/>
                <a:gd name="T18" fmla="*/ 5 w 7"/>
                <a:gd name="T19" fmla="*/ 4 h 6"/>
                <a:gd name="T20" fmla="*/ 6 w 7"/>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6">
                  <a:moveTo>
                    <a:pt x="6" y="6"/>
                  </a:moveTo>
                  <a:lnTo>
                    <a:pt x="3" y="5"/>
                  </a:lnTo>
                  <a:lnTo>
                    <a:pt x="2" y="6"/>
                  </a:lnTo>
                  <a:lnTo>
                    <a:pt x="2" y="4"/>
                  </a:lnTo>
                  <a:lnTo>
                    <a:pt x="0" y="3"/>
                  </a:lnTo>
                  <a:lnTo>
                    <a:pt x="2" y="3"/>
                  </a:lnTo>
                  <a:lnTo>
                    <a:pt x="3" y="0"/>
                  </a:lnTo>
                  <a:lnTo>
                    <a:pt x="5" y="3"/>
                  </a:lnTo>
                  <a:lnTo>
                    <a:pt x="7" y="2"/>
                  </a:lnTo>
                  <a:lnTo>
                    <a:pt x="5" y="4"/>
                  </a:lnTo>
                  <a:lnTo>
                    <a:pt x="6" y="6"/>
                  </a:lnTo>
                  <a:close/>
                </a:path>
              </a:pathLst>
            </a:custGeom>
            <a:grpFill/>
            <a:ln w="7938">
              <a:solidFill>
                <a:schemeClr val="bg1"/>
              </a:solidFill>
              <a:prstDash val="solid"/>
              <a:round/>
              <a:headEnd/>
              <a:tailEnd/>
            </a:ln>
            <a:effectLst/>
          </p:spPr>
          <p:txBody>
            <a:bodyPr/>
            <a:lstStyle/>
            <a:p>
              <a:endParaRPr lang="ja" dirty="0">
                <a:solidFill>
                  <a:prstClr val="black"/>
                </a:solidFill>
              </a:endParaRPr>
            </a:p>
          </p:txBody>
        </p:sp>
        <p:sp>
          <p:nvSpPr>
            <p:cNvPr id="137" name="Freeform 132"/>
            <p:cNvSpPr>
              <a:spLocks/>
            </p:cNvSpPr>
            <p:nvPr/>
          </p:nvSpPr>
          <p:spPr bwMode="auto">
            <a:xfrm>
              <a:off x="7681913" y="2792413"/>
              <a:ext cx="4762" cy="3175"/>
            </a:xfrm>
            <a:custGeom>
              <a:avLst/>
              <a:gdLst>
                <a:gd name="T0" fmla="*/ 0 w 4"/>
                <a:gd name="T1" fmla="*/ 2 h 2"/>
                <a:gd name="T2" fmla="*/ 4 w 4"/>
                <a:gd name="T3" fmla="*/ 0 h 2"/>
                <a:gd name="T4" fmla="*/ 0 w 4"/>
                <a:gd name="T5" fmla="*/ 2 h 2"/>
              </a:gdLst>
              <a:ahLst/>
              <a:cxnLst>
                <a:cxn ang="0">
                  <a:pos x="T0" y="T1"/>
                </a:cxn>
                <a:cxn ang="0">
                  <a:pos x="T2" y="T3"/>
                </a:cxn>
                <a:cxn ang="0">
                  <a:pos x="T4" y="T5"/>
                </a:cxn>
              </a:cxnLst>
              <a:rect l="0" t="0" r="r" b="b"/>
              <a:pathLst>
                <a:path w="4" h="2">
                  <a:moveTo>
                    <a:pt x="0" y="2"/>
                  </a:moveTo>
                  <a:lnTo>
                    <a:pt x="4" y="0"/>
                  </a:lnTo>
                  <a:lnTo>
                    <a:pt x="0" y="2"/>
                  </a:lnTo>
                  <a:close/>
                </a:path>
              </a:pathLst>
            </a:custGeom>
            <a:grpFill/>
            <a:ln w="9525">
              <a:solidFill>
                <a:schemeClr val="bg1"/>
              </a:solidFill>
              <a:round/>
              <a:headEnd/>
              <a:tailEnd/>
            </a:ln>
            <a:effectLst/>
          </p:spPr>
          <p:txBody>
            <a:bodyPr/>
            <a:lstStyle/>
            <a:p>
              <a:endParaRPr lang="ja" dirty="0">
                <a:solidFill>
                  <a:prstClr val="black"/>
                </a:solidFill>
              </a:endParaRPr>
            </a:p>
          </p:txBody>
        </p:sp>
        <p:sp>
          <p:nvSpPr>
            <p:cNvPr id="138" name="Line 133"/>
            <p:cNvSpPr>
              <a:spLocks noChangeShapeType="1"/>
            </p:cNvSpPr>
            <p:nvPr/>
          </p:nvSpPr>
          <p:spPr bwMode="auto">
            <a:xfrm flipV="1">
              <a:off x="7681913" y="2792413"/>
              <a:ext cx="4762" cy="3175"/>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 dirty="0">
                <a:solidFill>
                  <a:prstClr val="black"/>
                </a:solidFill>
              </a:endParaRPr>
            </a:p>
          </p:txBody>
        </p:sp>
        <p:sp>
          <p:nvSpPr>
            <p:cNvPr id="139" name="Freeform 134"/>
            <p:cNvSpPr>
              <a:spLocks/>
            </p:cNvSpPr>
            <p:nvPr/>
          </p:nvSpPr>
          <p:spPr bwMode="auto">
            <a:xfrm>
              <a:off x="7681913" y="2790825"/>
              <a:ext cx="1587"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grpFill/>
            <a:ln w="9525">
              <a:solidFill>
                <a:schemeClr val="bg1"/>
              </a:solidFill>
              <a:round/>
              <a:headEnd/>
              <a:tailEnd/>
            </a:ln>
            <a:effectLst/>
          </p:spPr>
          <p:txBody>
            <a:bodyPr/>
            <a:lstStyle/>
            <a:p>
              <a:endParaRPr lang="ja" dirty="0">
                <a:solidFill>
                  <a:prstClr val="black"/>
                </a:solidFill>
              </a:endParaRPr>
            </a:p>
          </p:txBody>
        </p:sp>
        <p:sp>
          <p:nvSpPr>
            <p:cNvPr id="140" name="Line 135"/>
            <p:cNvSpPr>
              <a:spLocks noChangeShapeType="1"/>
            </p:cNvSpPr>
            <p:nvPr/>
          </p:nvSpPr>
          <p:spPr bwMode="auto">
            <a:xfrm flipV="1">
              <a:off x="7681913" y="2790825"/>
              <a:ext cx="1587" cy="4763"/>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 dirty="0">
                <a:solidFill>
                  <a:prstClr val="black"/>
                </a:solidFill>
              </a:endParaRPr>
            </a:p>
          </p:txBody>
        </p:sp>
        <p:sp>
          <p:nvSpPr>
            <p:cNvPr id="141" name="Freeform 136"/>
            <p:cNvSpPr>
              <a:spLocks/>
            </p:cNvSpPr>
            <p:nvPr/>
          </p:nvSpPr>
          <p:spPr bwMode="auto">
            <a:xfrm>
              <a:off x="7677150" y="2795588"/>
              <a:ext cx="4763" cy="0"/>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lnTo>
                    <a:pt x="3" y="1"/>
                  </a:lnTo>
                  <a:lnTo>
                    <a:pt x="0" y="0"/>
                  </a:lnTo>
                  <a:close/>
                </a:path>
              </a:pathLst>
            </a:custGeom>
            <a:grpFill/>
            <a:ln w="9525">
              <a:solidFill>
                <a:schemeClr val="bg1"/>
              </a:solidFill>
              <a:round/>
              <a:headEnd/>
              <a:tailEnd/>
            </a:ln>
            <a:effectLst/>
          </p:spPr>
          <p:txBody>
            <a:bodyPr/>
            <a:lstStyle/>
            <a:p>
              <a:endParaRPr lang="ja" dirty="0">
                <a:solidFill>
                  <a:prstClr val="black"/>
                </a:solidFill>
              </a:endParaRPr>
            </a:p>
          </p:txBody>
        </p:sp>
        <p:sp>
          <p:nvSpPr>
            <p:cNvPr id="142" name="Line 137"/>
            <p:cNvSpPr>
              <a:spLocks noChangeShapeType="1"/>
            </p:cNvSpPr>
            <p:nvPr/>
          </p:nvSpPr>
          <p:spPr bwMode="auto">
            <a:xfrm>
              <a:off x="7677150" y="2795588"/>
              <a:ext cx="4763" cy="0"/>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 dirty="0">
                <a:solidFill>
                  <a:prstClr val="black"/>
                </a:solidFill>
              </a:endParaRPr>
            </a:p>
          </p:txBody>
        </p:sp>
        <p:sp>
          <p:nvSpPr>
            <p:cNvPr id="143" name="Freeform 138"/>
            <p:cNvSpPr>
              <a:spLocks/>
            </p:cNvSpPr>
            <p:nvPr/>
          </p:nvSpPr>
          <p:spPr bwMode="auto">
            <a:xfrm>
              <a:off x="7680325" y="2795588"/>
              <a:ext cx="1588" cy="1587"/>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grpFill/>
            <a:ln w="9525">
              <a:solidFill>
                <a:schemeClr val="bg1"/>
              </a:solidFill>
              <a:round/>
              <a:headEnd/>
              <a:tailEnd/>
            </a:ln>
            <a:effectLst/>
          </p:spPr>
          <p:txBody>
            <a:bodyPr/>
            <a:lstStyle/>
            <a:p>
              <a:endParaRPr lang="ja" dirty="0">
                <a:solidFill>
                  <a:prstClr val="black"/>
                </a:solidFill>
              </a:endParaRPr>
            </a:p>
          </p:txBody>
        </p:sp>
        <p:sp>
          <p:nvSpPr>
            <p:cNvPr id="144" name="Line 139"/>
            <p:cNvSpPr>
              <a:spLocks noChangeShapeType="1"/>
            </p:cNvSpPr>
            <p:nvPr/>
          </p:nvSpPr>
          <p:spPr bwMode="auto">
            <a:xfrm flipV="1">
              <a:off x="7680325" y="2795588"/>
              <a:ext cx="1588" cy="1587"/>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 dirty="0">
                <a:solidFill>
                  <a:prstClr val="black"/>
                </a:solidFill>
              </a:endParaRPr>
            </a:p>
          </p:txBody>
        </p:sp>
        <p:sp>
          <p:nvSpPr>
            <p:cNvPr id="145" name="Freeform 140"/>
            <p:cNvSpPr>
              <a:spLocks/>
            </p:cNvSpPr>
            <p:nvPr/>
          </p:nvSpPr>
          <p:spPr bwMode="auto">
            <a:xfrm>
              <a:off x="7681913" y="2795588"/>
              <a:ext cx="4762" cy="1587"/>
            </a:xfrm>
            <a:custGeom>
              <a:avLst/>
              <a:gdLst>
                <a:gd name="T0" fmla="*/ 3 w 3"/>
                <a:gd name="T1" fmla="*/ 2 h 2"/>
                <a:gd name="T2" fmla="*/ 0 w 3"/>
                <a:gd name="T3" fmla="*/ 0 h 2"/>
                <a:gd name="T4" fmla="*/ 3 w 3"/>
                <a:gd name="T5" fmla="*/ 2 h 2"/>
              </a:gdLst>
              <a:ahLst/>
              <a:cxnLst>
                <a:cxn ang="0">
                  <a:pos x="T0" y="T1"/>
                </a:cxn>
                <a:cxn ang="0">
                  <a:pos x="T2" y="T3"/>
                </a:cxn>
                <a:cxn ang="0">
                  <a:pos x="T4" y="T5"/>
                </a:cxn>
              </a:cxnLst>
              <a:rect l="0" t="0" r="r" b="b"/>
              <a:pathLst>
                <a:path w="3" h="2">
                  <a:moveTo>
                    <a:pt x="3" y="2"/>
                  </a:moveTo>
                  <a:lnTo>
                    <a:pt x="0" y="0"/>
                  </a:lnTo>
                  <a:lnTo>
                    <a:pt x="3" y="2"/>
                  </a:lnTo>
                  <a:close/>
                </a:path>
              </a:pathLst>
            </a:custGeom>
            <a:grpFill/>
            <a:ln w="9525">
              <a:solidFill>
                <a:schemeClr val="bg1"/>
              </a:solidFill>
              <a:round/>
              <a:headEnd/>
              <a:tailEnd/>
            </a:ln>
            <a:effectLst/>
          </p:spPr>
          <p:txBody>
            <a:bodyPr/>
            <a:lstStyle/>
            <a:p>
              <a:endParaRPr lang="ja" dirty="0">
                <a:solidFill>
                  <a:prstClr val="black"/>
                </a:solidFill>
              </a:endParaRPr>
            </a:p>
          </p:txBody>
        </p:sp>
        <p:sp>
          <p:nvSpPr>
            <p:cNvPr id="146" name="Line 141"/>
            <p:cNvSpPr>
              <a:spLocks noChangeShapeType="1"/>
            </p:cNvSpPr>
            <p:nvPr/>
          </p:nvSpPr>
          <p:spPr bwMode="auto">
            <a:xfrm flipH="1" flipV="1">
              <a:off x="7681913" y="2795588"/>
              <a:ext cx="4762" cy="1587"/>
            </a:xfrm>
            <a:prstGeom prst="line">
              <a:avLst/>
            </a:prstGeom>
            <a:grpFill/>
            <a:ln w="7938">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 dirty="0">
                <a:solidFill>
                  <a:prstClr val="black"/>
                </a:solidFill>
              </a:endParaRPr>
            </a:p>
          </p:txBody>
        </p:sp>
        <p:sp>
          <p:nvSpPr>
            <p:cNvPr id="147" name="Line 142"/>
            <p:cNvSpPr>
              <a:spLocks noChangeShapeType="1"/>
            </p:cNvSpPr>
            <p:nvPr/>
          </p:nvSpPr>
          <p:spPr bwMode="auto">
            <a:xfrm>
              <a:off x="7135813" y="3640138"/>
              <a:ext cx="184150" cy="136525"/>
            </a:xfrm>
            <a:prstGeom prst="line">
              <a:avLst/>
            </a:prstGeom>
            <a:grp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 dirty="0">
                <a:solidFill>
                  <a:prstClr val="black"/>
                </a:solidFill>
              </a:endParaRPr>
            </a:p>
          </p:txBody>
        </p:sp>
      </p:grpSp>
      <p:sp>
        <p:nvSpPr>
          <p:cNvPr id="4" name="TextBox 2"/>
          <p:cNvSpPr txBox="1">
            <a:spLocks noGrp="1"/>
          </p:cNvSpPr>
          <p:nvPr>
            <p:ph idx="1"/>
          </p:nvPr>
        </p:nvSpPr>
        <p:spPr>
          <a:xfrm>
            <a:off x="304800" y="39930"/>
            <a:ext cx="5295900" cy="781050"/>
          </a:xfrm>
          <a:prstGeom prst="rect">
            <a:avLst/>
          </a:prstGeom>
          <a:noFill/>
        </p:spPr>
        <p:txBody>
          <a:bodyPr wrap="square" lIns="91206" tIns="45608" rIns="91206" bIns="45608" numCol="2" rtlCol="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buNone/>
            </a:pPr>
            <a:r>
              <a:rPr lang="ja" sz="4800" b="1" i="0" u="none" baseline="0" dirty="0">
                <a:solidFill>
                  <a:schemeClr val="tx1">
                    <a:lumMod val="65000"/>
                    <a:lumOff val="35000"/>
                  </a:schemeClr>
                </a:solidFill>
                <a:ea typeface="Roboto Black" panose="02000000000000000000" pitchFamily="2" charset="0"/>
                <a:cs typeface="Calibri" panose="020F0502020204030204" pitchFamily="34" charset="0"/>
              </a:rPr>
              <a:t>産業の</a:t>
            </a:r>
            <a:r>
              <a:rPr lang="ja-JP" altLang="en-US" sz="4800" b="1" dirty="0">
                <a:solidFill>
                  <a:srgbClr val="FF0E0E"/>
                </a:solidFill>
                <a:ea typeface="Roboto Black" panose="02000000000000000000" pitchFamily="2" charset="0"/>
                <a:cs typeface="Calibri" panose="020F0502020204030204" pitchFamily="34" charset="0"/>
              </a:rPr>
              <a:t>多様性</a:t>
            </a:r>
            <a:endParaRPr lang="ja" sz="4800" b="1" dirty="0">
              <a:solidFill>
                <a:srgbClr val="404040"/>
              </a:solidFill>
              <a:ea typeface="Roboto Black" panose="02000000000000000000" pitchFamily="2" charset="0"/>
              <a:cs typeface="Calibri" panose="020F0502020204030204" pitchFamily="34" charset="0"/>
            </a:endParaRPr>
          </a:p>
        </p:txBody>
      </p:sp>
      <p:sp>
        <p:nvSpPr>
          <p:cNvPr id="6" name="Rectangle 5"/>
          <p:cNvSpPr/>
          <p:nvPr/>
        </p:nvSpPr>
        <p:spPr>
          <a:xfrm rot="5400000">
            <a:off x="-85165" y="391085"/>
            <a:ext cx="701189" cy="787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a:endParaRPr lang="ja"/>
          </a:p>
        </p:txBody>
      </p:sp>
      <p:sp>
        <p:nvSpPr>
          <p:cNvPr id="148" name="TextBox 147"/>
          <p:cNvSpPr txBox="1"/>
          <p:nvPr/>
        </p:nvSpPr>
        <p:spPr>
          <a:xfrm>
            <a:off x="199349" y="818063"/>
            <a:ext cx="17745527" cy="2677656"/>
          </a:xfrm>
          <a:prstGeom prst="rect">
            <a:avLst/>
          </a:prstGeom>
          <a:noFill/>
        </p:spPr>
        <p:txBody>
          <a:bodyPr wrap="square" rtlCol="0">
            <a:spAutoFit/>
          </a:bodyPr>
          <a:lstStyle/>
          <a:p>
            <a:pPr algn="ctr" rtl="0"/>
            <a:r>
              <a:rPr lang="ja" sz="5600" b="1" i="0" u="none" baseline="0" dirty="0">
                <a:solidFill>
                  <a:schemeClr val="tx1">
                    <a:lumMod val="65000"/>
                    <a:lumOff val="35000"/>
                  </a:schemeClr>
                </a:solidFill>
              </a:rPr>
              <a:t>DFWは </a:t>
            </a:r>
            <a:r>
              <a:rPr lang="ja" sz="5600" b="1" dirty="0">
                <a:solidFill>
                  <a:srgbClr val="C00000"/>
                </a:solidFill>
              </a:rPr>
              <a:t/>
            </a:r>
            <a:br>
              <a:rPr lang="ja" sz="5600" b="1" dirty="0">
                <a:solidFill>
                  <a:srgbClr val="C00000"/>
                </a:solidFill>
              </a:rPr>
            </a:br>
            <a:r>
              <a:rPr lang="ja-JP" altLang="en-US" sz="5600" b="1" i="0" u="none" baseline="0" dirty="0">
                <a:solidFill>
                  <a:srgbClr val="595959"/>
                </a:solidFill>
              </a:rPr>
              <a:t>下記</a:t>
            </a:r>
            <a:r>
              <a:rPr lang="ja" sz="5600" b="1" i="0" u="none" baseline="0" dirty="0">
                <a:solidFill>
                  <a:srgbClr val="595959"/>
                </a:solidFill>
              </a:rPr>
              <a:t>の産業において</a:t>
            </a:r>
            <a:r>
              <a:rPr lang="ja" sz="5600" b="1" dirty="0">
                <a:solidFill>
                  <a:srgbClr val="C00000"/>
                </a:solidFill>
              </a:rPr>
              <a:t/>
            </a:r>
            <a:br>
              <a:rPr lang="ja" sz="5600" b="1" dirty="0">
                <a:solidFill>
                  <a:srgbClr val="C00000"/>
                </a:solidFill>
              </a:rPr>
            </a:br>
            <a:r>
              <a:rPr lang="ja" sz="5600" b="1" i="0" u="none" baseline="0" dirty="0">
                <a:solidFill>
                  <a:schemeClr val="tx1">
                    <a:lumMod val="65000"/>
                    <a:lumOff val="35000"/>
                  </a:schemeClr>
                </a:solidFill>
              </a:rPr>
              <a:t>米国でベスト</a:t>
            </a:r>
            <a:r>
              <a:rPr lang="ja" sz="5600" b="1" i="0" u="none" baseline="0" dirty="0">
                <a:solidFill>
                  <a:srgbClr val="595959"/>
                </a:solidFill>
              </a:rPr>
              <a:t>5に位</a:t>
            </a:r>
            <a:r>
              <a:rPr lang="ja" sz="5600" b="1" i="0" u="none" baseline="0" dirty="0">
                <a:solidFill>
                  <a:schemeClr val="tx1">
                    <a:lumMod val="65000"/>
                    <a:lumOff val="35000"/>
                  </a:schemeClr>
                </a:solidFill>
              </a:rPr>
              <a:t>置する</a:t>
            </a:r>
            <a:r>
              <a:rPr lang="ja" sz="5600" b="1" i="0" u="none" baseline="0" dirty="0">
                <a:solidFill>
                  <a:srgbClr val="EB1B22"/>
                </a:solidFill>
              </a:rPr>
              <a:t>主要都市ベスト5</a:t>
            </a:r>
            <a:r>
              <a:rPr lang="ja-JP" altLang="en-US" sz="5600" b="1" i="0" u="none" baseline="0" dirty="0">
                <a:solidFill>
                  <a:schemeClr val="tx1">
                    <a:lumMod val="65000"/>
                    <a:lumOff val="35000"/>
                  </a:schemeClr>
                </a:solidFill>
              </a:rPr>
              <a:t>の</a:t>
            </a:r>
            <a:r>
              <a:rPr lang="ja" sz="5600" b="1" i="0" u="none" baseline="0" dirty="0">
                <a:solidFill>
                  <a:schemeClr val="tx1">
                    <a:lumMod val="65000"/>
                    <a:lumOff val="35000"/>
                  </a:schemeClr>
                </a:solidFill>
              </a:rPr>
              <a:t>都市</a:t>
            </a:r>
            <a:endParaRPr lang="ja" sz="5600" b="1" dirty="0">
              <a:solidFill>
                <a:schemeClr val="tx1">
                  <a:lumMod val="65000"/>
                  <a:lumOff val="35000"/>
                </a:schemeClr>
              </a:solidFill>
            </a:endParaRPr>
          </a:p>
        </p:txBody>
      </p:sp>
      <p:sp>
        <p:nvSpPr>
          <p:cNvPr id="149" name="TextBox 148"/>
          <p:cNvSpPr txBox="1"/>
          <p:nvPr/>
        </p:nvSpPr>
        <p:spPr>
          <a:xfrm>
            <a:off x="2059569" y="3723402"/>
            <a:ext cx="13182600" cy="5632311"/>
          </a:xfrm>
          <a:prstGeom prst="rect">
            <a:avLst/>
          </a:prstGeom>
          <a:noFill/>
        </p:spPr>
        <p:txBody>
          <a:bodyPr wrap="square" rtlCol="0">
            <a:spAutoFit/>
          </a:bodyPr>
          <a:lstStyle/>
          <a:p>
            <a:pPr algn="ctr" rtl="0"/>
            <a:r>
              <a:rPr lang="ja" sz="3600" b="0" i="0" u="none" dirty="0">
                <a:solidFill>
                  <a:srgbClr val="FF0000"/>
                </a:solidFill>
              </a:rPr>
              <a:t>航空宇宙（2位）</a:t>
            </a:r>
          </a:p>
          <a:p>
            <a:pPr algn="ctr" rtl="0"/>
            <a:r>
              <a:rPr lang="ja" sz="3600" b="0" i="0" u="none" dirty="0">
                <a:solidFill>
                  <a:srgbClr val="FF0000"/>
                </a:solidFill>
              </a:rPr>
              <a:t>自動車（5位）</a:t>
            </a:r>
          </a:p>
          <a:p>
            <a:pPr algn="ctr"/>
            <a:r>
              <a:rPr lang="ja" sz="3600" b="0" i="0" u="none" dirty="0">
                <a:solidFill>
                  <a:srgbClr val="FF0000"/>
                </a:solidFill>
              </a:rPr>
              <a:t>ビジネス</a:t>
            </a:r>
            <a:r>
              <a:rPr lang="ja-JP" altLang="en-US" sz="3600" dirty="0">
                <a:solidFill>
                  <a:srgbClr val="FF0000"/>
                </a:solidFill>
              </a:rPr>
              <a:t>・</a:t>
            </a:r>
            <a:r>
              <a:rPr lang="ja" sz="3600" b="0" i="0" u="none" dirty="0">
                <a:solidFill>
                  <a:srgbClr val="FF0000"/>
                </a:solidFill>
              </a:rPr>
              <a:t>金融（4位）</a:t>
            </a:r>
          </a:p>
          <a:p>
            <a:pPr algn="ctr" rtl="0"/>
            <a:r>
              <a:rPr lang="ja" sz="3600" b="0" i="0" u="none" dirty="0">
                <a:solidFill>
                  <a:srgbClr val="FF0000"/>
                </a:solidFill>
              </a:rPr>
              <a:t>エネルギー （4位）</a:t>
            </a:r>
          </a:p>
          <a:p>
            <a:pPr algn="ctr" rtl="0"/>
            <a:r>
              <a:rPr lang="ja" sz="3600" b="0" i="0" u="none" dirty="0">
                <a:solidFill>
                  <a:srgbClr val="FF0000"/>
                </a:solidFill>
              </a:rPr>
              <a:t>食料および飲料（1位）</a:t>
            </a:r>
          </a:p>
          <a:p>
            <a:pPr algn="ctr"/>
            <a:r>
              <a:rPr lang="ja" sz="3600" b="0" i="0" u="none" dirty="0">
                <a:solidFill>
                  <a:srgbClr val="FF0000"/>
                </a:solidFill>
              </a:rPr>
              <a:t>IT</a:t>
            </a:r>
            <a:r>
              <a:rPr lang="ja-JP" altLang="en-US" sz="3600" dirty="0">
                <a:solidFill>
                  <a:srgbClr val="FF0000"/>
                </a:solidFill>
              </a:rPr>
              <a:t> ・</a:t>
            </a:r>
            <a:r>
              <a:rPr lang="ja" sz="3600" b="0" i="0" u="none" dirty="0">
                <a:solidFill>
                  <a:srgbClr val="FF0000"/>
                </a:solidFill>
              </a:rPr>
              <a:t>通信（3位）</a:t>
            </a:r>
          </a:p>
          <a:p>
            <a:pPr algn="ctr" rtl="0"/>
            <a:r>
              <a:rPr lang="ja" sz="3600" b="0" i="0" u="none" dirty="0">
                <a:solidFill>
                  <a:srgbClr val="FF0000"/>
                </a:solidFill>
              </a:rPr>
              <a:t>ライフサイエンス（3位）</a:t>
            </a:r>
          </a:p>
          <a:p>
            <a:pPr algn="ctr" rtl="0"/>
            <a:r>
              <a:rPr lang="ja" sz="3600" b="0" i="0" u="none" dirty="0">
                <a:solidFill>
                  <a:srgbClr val="FF0000"/>
                </a:solidFill>
              </a:rPr>
              <a:t>機械</a:t>
            </a:r>
            <a:r>
              <a:rPr lang="ja-JP" altLang="en-US" sz="3600" dirty="0">
                <a:solidFill>
                  <a:srgbClr val="FF0000"/>
                </a:solidFill>
              </a:rPr>
              <a:t>・</a:t>
            </a:r>
            <a:r>
              <a:rPr lang="ja" sz="3600" b="0" i="0" u="none" dirty="0">
                <a:solidFill>
                  <a:srgbClr val="FF0000"/>
                </a:solidFill>
              </a:rPr>
              <a:t>設備（3位）</a:t>
            </a:r>
          </a:p>
          <a:p>
            <a:pPr algn="ctr" rtl="0"/>
            <a:r>
              <a:rPr lang="ja" sz="3600" b="0" i="0" u="none" dirty="0">
                <a:solidFill>
                  <a:srgbClr val="FF0000"/>
                </a:solidFill>
              </a:rPr>
              <a:t>金属（5位）</a:t>
            </a:r>
          </a:p>
          <a:p>
            <a:pPr algn="ctr"/>
            <a:r>
              <a:rPr lang="ja" sz="3600" b="0" i="0" u="none" dirty="0">
                <a:solidFill>
                  <a:srgbClr val="FF0000"/>
                </a:solidFill>
              </a:rPr>
              <a:t>輸送</a:t>
            </a:r>
            <a:r>
              <a:rPr lang="ja-JP" altLang="en-US" sz="3600" dirty="0">
                <a:solidFill>
                  <a:srgbClr val="FF0000"/>
                </a:solidFill>
              </a:rPr>
              <a:t>・</a:t>
            </a:r>
            <a:r>
              <a:rPr lang="ja" sz="3600" b="0" i="0" u="none" dirty="0">
                <a:solidFill>
                  <a:srgbClr val="FF0000"/>
                </a:solidFill>
              </a:rPr>
              <a:t>物流（2位）</a:t>
            </a:r>
            <a:endParaRPr lang="ja" sz="3600" dirty="0">
              <a:solidFill>
                <a:srgbClr val="FF0000"/>
              </a:solidFill>
            </a:endParaRPr>
          </a:p>
        </p:txBody>
      </p:sp>
    </p:spTree>
    <p:extLst>
      <p:ext uri="{BB962C8B-B14F-4D97-AF65-F5344CB8AC3E}">
        <p14:creationId xmlns:p14="http://schemas.microsoft.com/office/powerpoint/2010/main" val="3570422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TextBox 2"/>
          <p:cNvSpPr txBox="1"/>
          <p:nvPr/>
        </p:nvSpPr>
        <p:spPr>
          <a:xfrm>
            <a:off x="12798993" y="359787"/>
            <a:ext cx="3762509" cy="830771"/>
          </a:xfrm>
          <a:prstGeom prst="rect">
            <a:avLst/>
          </a:prstGeom>
          <a:noFill/>
        </p:spPr>
        <p:txBody>
          <a:bodyPr wrap="square" lIns="91206" tIns="45608" rIns="91206" bIns="45608"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r>
              <a:rPr lang="ja" sz="4800" b="1" i="0" u="none" spc="-150" baseline="0">
                <a:solidFill>
                  <a:schemeClr val="tx1">
                    <a:lumMod val="65000"/>
                    <a:lumOff val="35000"/>
                  </a:schemeClr>
                </a:solidFill>
                <a:ea typeface="Roboto Black" panose="02000000000000000000" pitchFamily="2" charset="0"/>
                <a:cs typeface="Calibri" panose="020F0502020204030204" pitchFamily="34" charset="0"/>
              </a:rPr>
              <a:t>FORTUNE </a:t>
            </a:r>
            <a:r>
              <a:rPr lang="ja" sz="4800" b="1" i="0" u="none" spc="-150" baseline="0">
                <a:solidFill>
                  <a:srgbClr val="FF0E0E"/>
                </a:solidFill>
                <a:ea typeface="Roboto Black" panose="02000000000000000000" pitchFamily="2" charset="0"/>
                <a:cs typeface="Calibri" panose="020F0502020204030204" pitchFamily="34" charset="0"/>
              </a:rPr>
              <a:t>1000</a:t>
            </a:r>
            <a:endParaRPr lang="ja" sz="4800" b="1" spc="-150" dirty="0">
              <a:solidFill>
                <a:srgbClr val="404040"/>
              </a:solidFill>
              <a:ea typeface="Roboto Black" panose="02000000000000000000" pitchFamily="2" charset="0"/>
              <a:cs typeface="Calibri" panose="020F0502020204030204" pitchFamily="34" charset="0"/>
            </a:endParaRPr>
          </a:p>
        </p:txBody>
      </p:sp>
      <p:pic>
        <p:nvPicPr>
          <p:cNvPr id="28" name="Picture 2" descr="http://silvercensus.com/uploads/listing_images_main/golden-living-aseracare-home-care_1290025119.gif"/>
          <p:cNvPicPr>
            <a:picLocks noChangeAspect="1" noChangeArrowheads="1"/>
          </p:cNvPicPr>
          <p:nvPr/>
        </p:nvPicPr>
        <p:blipFill>
          <a:blip r:embed="rId3" cstate="print"/>
          <a:srcRect/>
          <a:stretch>
            <a:fillRect/>
          </a:stretch>
        </p:blipFill>
        <p:spPr bwMode="auto">
          <a:xfrm>
            <a:off x="9152233" y="6421565"/>
            <a:ext cx="3142626" cy="1223625"/>
          </a:xfrm>
          <a:prstGeom prst="rect">
            <a:avLst/>
          </a:prstGeom>
          <a:noFill/>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794" y="1400492"/>
            <a:ext cx="4575386" cy="3140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12" descr="http://www.visionsds.com/assets/images/comerica_logo.gif"/>
          <p:cNvPicPr>
            <a:picLocks noChangeAspect="1" noChangeArrowheads="1"/>
          </p:cNvPicPr>
          <p:nvPr/>
        </p:nvPicPr>
        <p:blipFill>
          <a:blip r:embed="rId5" cstate="print"/>
          <a:srcRect/>
          <a:stretch>
            <a:fillRect/>
          </a:stretch>
        </p:blipFill>
        <p:spPr bwMode="auto">
          <a:xfrm>
            <a:off x="3231741" y="975764"/>
            <a:ext cx="2683104" cy="1463737"/>
          </a:xfrm>
          <a:prstGeom prst="rect">
            <a:avLst/>
          </a:prstGeom>
          <a:noFill/>
        </p:spPr>
      </p:pic>
      <p:pic>
        <p:nvPicPr>
          <p:cNvPr id="48" name="Picture 18" descr="http://www.entmerch.org/gamestop_logo.jpg"/>
          <p:cNvPicPr>
            <a:picLocks noChangeAspect="1" noChangeArrowheads="1"/>
          </p:cNvPicPr>
          <p:nvPr/>
        </p:nvPicPr>
        <p:blipFill>
          <a:blip r:embed="rId6" cstate="print"/>
          <a:srcRect/>
          <a:stretch>
            <a:fillRect/>
          </a:stretch>
        </p:blipFill>
        <p:spPr bwMode="auto">
          <a:xfrm>
            <a:off x="7513759" y="2891937"/>
            <a:ext cx="3867150" cy="1140847"/>
          </a:xfrm>
          <a:prstGeom prst="rect">
            <a:avLst/>
          </a:prstGeom>
          <a:noFill/>
        </p:spPr>
      </p:pic>
      <p:pic>
        <p:nvPicPr>
          <p:cNvPr id="49" name="Picture 24" descr="http://www.productdose.com/phpwiki/uploads/serpico/8c64882fcd02f568731f1f735176b64d_pop.jpg"/>
          <p:cNvPicPr>
            <a:picLocks noChangeAspect="1" noChangeArrowheads="1"/>
          </p:cNvPicPr>
          <p:nvPr/>
        </p:nvPicPr>
        <p:blipFill>
          <a:blip r:embed="rId7" cstate="print"/>
          <a:srcRect/>
          <a:stretch>
            <a:fillRect/>
          </a:stretch>
        </p:blipFill>
        <p:spPr bwMode="auto">
          <a:xfrm>
            <a:off x="7929616" y="4491464"/>
            <a:ext cx="2935706" cy="1791057"/>
          </a:xfrm>
          <a:prstGeom prst="rect">
            <a:avLst/>
          </a:prstGeom>
          <a:noFill/>
        </p:spPr>
      </p:pic>
      <p:pic>
        <p:nvPicPr>
          <p:cNvPr id="1038"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72537" y="4163860"/>
            <a:ext cx="3681422" cy="1693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28" descr="http://www.auto-auction-access.com/auction_locator/images/mn_copart_left_1.jpg"/>
          <p:cNvPicPr>
            <a:picLocks noChangeAspect="1" noChangeArrowheads="1"/>
          </p:cNvPicPr>
          <p:nvPr/>
        </p:nvPicPr>
        <p:blipFill>
          <a:blip r:embed="rId9" cstate="print"/>
          <a:srcRect/>
          <a:stretch>
            <a:fillRect/>
          </a:stretch>
        </p:blipFill>
        <p:spPr bwMode="auto">
          <a:xfrm>
            <a:off x="12014700" y="5527524"/>
            <a:ext cx="1865190" cy="2079900"/>
          </a:xfrm>
          <a:prstGeom prst="rect">
            <a:avLst/>
          </a:prstGeom>
          <a:noFill/>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2157" y="8044640"/>
            <a:ext cx="6101717" cy="1208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294859" y="1295381"/>
            <a:ext cx="5863424" cy="149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994" name="Picture 1"/>
          <p:cNvPicPr>
            <a:picLocks noChangeAspect="1" noChangeArrowheads="1"/>
          </p:cNvPicPr>
          <p:nvPr/>
        </p:nvPicPr>
        <p:blipFill>
          <a:blip r:embed="rId12" cstate="print"/>
          <a:srcRect/>
          <a:stretch>
            <a:fillRect/>
          </a:stretch>
        </p:blipFill>
        <p:spPr bwMode="auto">
          <a:xfrm>
            <a:off x="150794" y="6618644"/>
            <a:ext cx="5957238" cy="1591252"/>
          </a:xfrm>
          <a:prstGeom prst="rect">
            <a:avLst/>
          </a:prstGeom>
          <a:noFill/>
          <a:ln w="9525">
            <a:noFill/>
            <a:miter lim="800000"/>
            <a:headEnd/>
            <a:tailEnd/>
          </a:ln>
        </p:spPr>
      </p:pic>
      <p:pic>
        <p:nvPicPr>
          <p:cNvPr id="32" name="Picture 11" descr="atmos"/>
          <p:cNvPicPr>
            <a:picLocks noChangeAspect="1" noChangeArrowheads="1"/>
          </p:cNvPicPr>
          <p:nvPr/>
        </p:nvPicPr>
        <p:blipFill>
          <a:blip r:embed="rId13" cstate="print"/>
          <a:srcRect/>
          <a:stretch>
            <a:fillRect/>
          </a:stretch>
        </p:blipFill>
        <p:spPr bwMode="auto">
          <a:xfrm>
            <a:off x="11507801" y="2763868"/>
            <a:ext cx="3002826" cy="1295169"/>
          </a:xfrm>
          <a:prstGeom prst="rect">
            <a:avLst/>
          </a:prstGeom>
          <a:noFill/>
        </p:spPr>
      </p:pic>
      <p:pic>
        <p:nvPicPr>
          <p:cNvPr id="33" name="Picture 12" descr="Hunt"/>
          <p:cNvPicPr>
            <a:picLocks noChangeAspect="1" noChangeArrowheads="1"/>
          </p:cNvPicPr>
          <p:nvPr/>
        </p:nvPicPr>
        <p:blipFill>
          <a:blip r:embed="rId14" cstate="print"/>
          <a:srcRect/>
          <a:stretch>
            <a:fillRect/>
          </a:stretch>
        </p:blipFill>
        <p:spPr bwMode="auto">
          <a:xfrm>
            <a:off x="13535083" y="8852747"/>
            <a:ext cx="4752917" cy="1223782"/>
          </a:xfrm>
          <a:prstGeom prst="rect">
            <a:avLst/>
          </a:prstGeom>
          <a:noFill/>
        </p:spPr>
      </p:pic>
      <p:pic>
        <p:nvPicPr>
          <p:cNvPr id="34" name="Picture 17" descr="RadioShack homepage">
            <a:hlinkClick r:id="rId15"/>
          </p:cNvPr>
          <p:cNvPicPr>
            <a:picLocks noChangeAspect="1" noChangeArrowheads="1"/>
          </p:cNvPicPr>
          <p:nvPr/>
        </p:nvPicPr>
        <p:blipFill>
          <a:blip r:embed="rId16" cstate="print"/>
          <a:srcRect/>
          <a:stretch>
            <a:fillRect/>
          </a:stretch>
        </p:blipFill>
        <p:spPr bwMode="auto">
          <a:xfrm>
            <a:off x="3671118" y="6055119"/>
            <a:ext cx="4828679" cy="1037902"/>
          </a:xfrm>
          <a:prstGeom prst="rect">
            <a:avLst/>
          </a:prstGeom>
          <a:noFill/>
        </p:spPr>
      </p:pic>
      <p:pic>
        <p:nvPicPr>
          <p:cNvPr id="39" name="Picture 53" descr="BNSF"/>
          <p:cNvPicPr>
            <a:picLocks noChangeAspect="1" noChangeArrowheads="1"/>
          </p:cNvPicPr>
          <p:nvPr/>
        </p:nvPicPr>
        <p:blipFill>
          <a:blip r:embed="rId17" cstate="print"/>
          <a:srcRect/>
          <a:stretch>
            <a:fillRect/>
          </a:stretch>
        </p:blipFill>
        <p:spPr bwMode="auto">
          <a:xfrm>
            <a:off x="296549" y="4988992"/>
            <a:ext cx="4639176" cy="933312"/>
          </a:xfrm>
          <a:prstGeom prst="rect">
            <a:avLst/>
          </a:prstGeom>
          <a:noFill/>
        </p:spPr>
      </p:pic>
      <p:pic>
        <p:nvPicPr>
          <p:cNvPr id="40" name="Picture 59" descr="KCcolor"/>
          <p:cNvPicPr>
            <a:picLocks noChangeAspect="1" noChangeArrowheads="1"/>
          </p:cNvPicPr>
          <p:nvPr/>
        </p:nvPicPr>
        <p:blipFill>
          <a:blip r:embed="rId18" cstate="print"/>
          <a:srcRect/>
          <a:stretch>
            <a:fillRect/>
          </a:stretch>
        </p:blipFill>
        <p:spPr bwMode="auto">
          <a:xfrm>
            <a:off x="4979447" y="9485495"/>
            <a:ext cx="8111570" cy="692558"/>
          </a:xfrm>
          <a:prstGeom prst="rect">
            <a:avLst/>
          </a:prstGeom>
          <a:noFill/>
        </p:spPr>
      </p:pic>
      <p:pic>
        <p:nvPicPr>
          <p:cNvPr id="41" name="Picture 2" descr="http://www.baylor.edu/content/imglib/1322.jpg"/>
          <p:cNvPicPr>
            <a:picLocks noChangeAspect="1" noChangeArrowheads="1"/>
          </p:cNvPicPr>
          <p:nvPr/>
        </p:nvPicPr>
        <p:blipFill>
          <a:blip r:embed="rId19" cstate="print"/>
          <a:srcRect/>
          <a:stretch>
            <a:fillRect/>
          </a:stretch>
        </p:blipFill>
        <p:spPr bwMode="auto">
          <a:xfrm>
            <a:off x="6029898" y="302397"/>
            <a:ext cx="2900962" cy="2294347"/>
          </a:xfrm>
          <a:prstGeom prst="rect">
            <a:avLst/>
          </a:prstGeom>
          <a:noFill/>
        </p:spPr>
      </p:pic>
      <p:pic>
        <p:nvPicPr>
          <p:cNvPr id="43" name="Picture 8" descr="http://www.business.mcmaster.ca/MBAGames2008/images/logo/Frito-Lay_Logo_svg.png"/>
          <p:cNvPicPr>
            <a:picLocks noChangeAspect="1" noChangeArrowheads="1"/>
          </p:cNvPicPr>
          <p:nvPr/>
        </p:nvPicPr>
        <p:blipFill>
          <a:blip r:embed="rId20" cstate="print"/>
          <a:srcRect/>
          <a:stretch>
            <a:fillRect/>
          </a:stretch>
        </p:blipFill>
        <p:spPr bwMode="auto">
          <a:xfrm>
            <a:off x="10774636" y="7822117"/>
            <a:ext cx="2538414" cy="1558555"/>
          </a:xfrm>
          <a:prstGeom prst="rect">
            <a:avLst/>
          </a:prstGeom>
          <a:noFill/>
        </p:spPr>
      </p:pic>
      <p:pic>
        <p:nvPicPr>
          <p:cNvPr id="44" name="Picture 10" descr="http://ceoworld.biz/ceo/wp-content/uploads/2009/03/att-logo.jpg"/>
          <p:cNvPicPr>
            <a:picLocks noChangeAspect="1" noChangeArrowheads="1"/>
          </p:cNvPicPr>
          <p:nvPr/>
        </p:nvPicPr>
        <p:blipFill>
          <a:blip r:embed="rId21" cstate="print"/>
          <a:srcRect/>
          <a:stretch>
            <a:fillRect/>
          </a:stretch>
        </p:blipFill>
        <p:spPr bwMode="auto">
          <a:xfrm>
            <a:off x="13861380" y="6350433"/>
            <a:ext cx="1516890" cy="2217333"/>
          </a:xfrm>
          <a:prstGeom prst="rect">
            <a:avLst/>
          </a:prstGeom>
          <a:noFill/>
        </p:spPr>
      </p:pic>
      <p:pic>
        <p:nvPicPr>
          <p:cNvPr id="47" name="Picture 16" descr="http://www.foodservicedashboard.com/wp-content/uploads/2009/06/d.gif"/>
          <p:cNvPicPr>
            <a:picLocks noChangeAspect="1" noChangeArrowheads="1"/>
          </p:cNvPicPr>
          <p:nvPr/>
        </p:nvPicPr>
        <p:blipFill>
          <a:blip r:embed="rId22" cstate="print"/>
          <a:srcRect/>
          <a:stretch>
            <a:fillRect/>
          </a:stretch>
        </p:blipFill>
        <p:spPr bwMode="auto">
          <a:xfrm>
            <a:off x="5570623" y="4219727"/>
            <a:ext cx="1774733" cy="1880975"/>
          </a:xfrm>
          <a:prstGeom prst="rect">
            <a:avLst/>
          </a:prstGeom>
          <a:noFill/>
        </p:spPr>
      </p:pic>
      <p:pic>
        <p:nvPicPr>
          <p:cNvPr id="50" name="Picture 26" descr="http://www.seeklogo.com/images/R/Rent_A_Center-logo-B73D031FF6-seeklogo.com.gif"/>
          <p:cNvPicPr>
            <a:picLocks noChangeAspect="1" noChangeArrowheads="1"/>
          </p:cNvPicPr>
          <p:nvPr/>
        </p:nvPicPr>
        <p:blipFill>
          <a:blip r:embed="rId23" cstate="print"/>
          <a:srcRect/>
          <a:stretch>
            <a:fillRect/>
          </a:stretch>
        </p:blipFill>
        <p:spPr bwMode="auto">
          <a:xfrm>
            <a:off x="316753" y="8259155"/>
            <a:ext cx="1878174" cy="1878462"/>
          </a:xfrm>
          <a:prstGeom prst="rect">
            <a:avLst/>
          </a:prstGeom>
          <a:noFill/>
        </p:spPr>
      </p:pic>
      <p:pic>
        <p:nvPicPr>
          <p:cNvPr id="51" name="Picture 30" descr="http://savebiglv.com/yahoo_site_admin/assets/images/Mary_Kay_Logo.304173747.jpg"/>
          <p:cNvPicPr>
            <a:picLocks noChangeAspect="1" noChangeArrowheads="1"/>
          </p:cNvPicPr>
          <p:nvPr/>
        </p:nvPicPr>
        <p:blipFill>
          <a:blip r:embed="rId24" cstate="print"/>
          <a:srcRect/>
          <a:stretch>
            <a:fillRect/>
          </a:stretch>
        </p:blipFill>
        <p:spPr bwMode="auto">
          <a:xfrm>
            <a:off x="2802634" y="3221329"/>
            <a:ext cx="4667250" cy="957299"/>
          </a:xfrm>
          <a:prstGeom prst="rect">
            <a:avLst/>
          </a:prstGeom>
          <a:noFill/>
        </p:spPr>
      </p:pic>
      <p:pic>
        <p:nvPicPr>
          <p:cNvPr id="53" name="Picture 2" descr="http://www.lolitafiles.com/uploaded_images/JCPenneyLogo-799871.png"/>
          <p:cNvPicPr>
            <a:picLocks noChangeAspect="1" noChangeArrowheads="1"/>
          </p:cNvPicPr>
          <p:nvPr/>
        </p:nvPicPr>
        <p:blipFill>
          <a:blip r:embed="rId25" cstate="print"/>
          <a:srcRect/>
          <a:stretch>
            <a:fillRect/>
          </a:stretch>
        </p:blipFill>
        <p:spPr bwMode="auto">
          <a:xfrm>
            <a:off x="15198259" y="2723857"/>
            <a:ext cx="1787544" cy="1793389"/>
          </a:xfrm>
          <a:prstGeom prst="rect">
            <a:avLst/>
          </a:prstGeom>
          <a:noFill/>
        </p:spPr>
      </p:pic>
      <p:pic>
        <p:nvPicPr>
          <p:cNvPr id="54" name="Picture 4" descr="http://www.infocomgroup.net/falkow/wp-content/uploads/2009/12/Southwest_Airlines_logo-1.jpg"/>
          <p:cNvPicPr>
            <a:picLocks noChangeAspect="1" noChangeArrowheads="1"/>
          </p:cNvPicPr>
          <p:nvPr/>
        </p:nvPicPr>
        <p:blipFill>
          <a:blip r:embed="rId26" cstate="print"/>
          <a:srcRect/>
          <a:stretch>
            <a:fillRect/>
          </a:stretch>
        </p:blipFill>
        <p:spPr bwMode="auto">
          <a:xfrm>
            <a:off x="8989326" y="175041"/>
            <a:ext cx="3309030" cy="2482154"/>
          </a:xfrm>
          <a:prstGeom prst="rect">
            <a:avLst/>
          </a:prstGeom>
          <a:noFill/>
        </p:spPr>
      </p:pic>
      <p:pic>
        <p:nvPicPr>
          <p:cNvPr id="29" name="Picture 6" descr="http://www.cedsocal.com/images/logo.gif"/>
          <p:cNvPicPr>
            <a:picLocks noChangeAspect="1" noChangeArrowheads="1"/>
          </p:cNvPicPr>
          <p:nvPr/>
        </p:nvPicPr>
        <p:blipFill>
          <a:blip r:embed="rId27" cstate="print"/>
          <a:srcRect/>
          <a:stretch>
            <a:fillRect/>
          </a:stretch>
        </p:blipFill>
        <p:spPr bwMode="auto">
          <a:xfrm>
            <a:off x="661420" y="1502129"/>
            <a:ext cx="2050352" cy="672876"/>
          </a:xfrm>
          <a:prstGeom prst="rect">
            <a:avLst/>
          </a:prstGeom>
          <a:noFill/>
        </p:spPr>
      </p:pic>
      <p:pic>
        <p:nvPicPr>
          <p:cNvPr id="30" name="Picture 10" descr="http://www.turkishnewsonline.com/wp-content/uploads/2010/04/moneygram-300x261.jpg"/>
          <p:cNvPicPr>
            <a:picLocks noChangeAspect="1" noChangeArrowheads="1"/>
          </p:cNvPicPr>
          <p:nvPr/>
        </p:nvPicPr>
        <p:blipFill>
          <a:blip r:embed="rId28" cstate="print"/>
          <a:srcRect/>
          <a:stretch>
            <a:fillRect/>
          </a:stretch>
        </p:blipFill>
        <p:spPr bwMode="auto">
          <a:xfrm>
            <a:off x="2371411" y="8648864"/>
            <a:ext cx="1956055" cy="1488753"/>
          </a:xfrm>
          <a:prstGeom prst="rect">
            <a:avLst/>
          </a:prstGeom>
          <a:noFill/>
        </p:spPr>
      </p:pic>
      <p:pic>
        <p:nvPicPr>
          <p:cNvPr id="1026" name="Picture 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61323" y="4105346"/>
            <a:ext cx="2495466" cy="469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4331" y="173302"/>
            <a:ext cx="3867474" cy="918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5089746" y="4698721"/>
            <a:ext cx="2857500" cy="1657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14" descr="http://www.conference2010.ewb.ca/public/images/sponsor_logos/fluor_logo.jpg"/>
          <p:cNvPicPr>
            <a:picLocks noChangeAspect="1" noChangeArrowheads="1"/>
          </p:cNvPicPr>
          <p:nvPr/>
        </p:nvPicPr>
        <p:blipFill>
          <a:blip r:embed="rId32" cstate="print"/>
          <a:srcRect/>
          <a:stretch>
            <a:fillRect/>
          </a:stretch>
        </p:blipFill>
        <p:spPr bwMode="auto">
          <a:xfrm>
            <a:off x="6325358" y="6838540"/>
            <a:ext cx="3121976" cy="1241121"/>
          </a:xfrm>
          <a:prstGeom prst="rect">
            <a:avLst/>
          </a:prstGeom>
          <a:noFill/>
        </p:spPr>
      </p:pic>
      <p:pic>
        <p:nvPicPr>
          <p:cNvPr id="31" name="Picture 8"/>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5543600" y="6526032"/>
            <a:ext cx="2238316" cy="2238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rot="5400000">
            <a:off x="16367210" y="733158"/>
            <a:ext cx="701189" cy="787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a:endParaRPr lang="ja"/>
          </a:p>
        </p:txBody>
      </p:sp>
    </p:spTree>
    <p:extLst>
      <p:ext uri="{BB962C8B-B14F-4D97-AF65-F5344CB8AC3E}">
        <p14:creationId xmlns:p14="http://schemas.microsoft.com/office/powerpoint/2010/main" val="4172577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5485" y="1725073"/>
            <a:ext cx="2837353" cy="86041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49031" y="5867981"/>
            <a:ext cx="2201959" cy="1099642"/>
          </a:xfrm>
          <a:prstGeom prst="rect">
            <a:avLst/>
          </a:prstGeom>
        </p:spPr>
      </p:pic>
      <p:pic>
        <p:nvPicPr>
          <p:cNvPr id="206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42139" y="5829671"/>
            <a:ext cx="2200316" cy="208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descr="X:\ED_Common\International\Marketing\Why Dallas Flyer Updates - China, France, Korea, UK\Logos\Korea\LG Electronics.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6253" y="2831784"/>
            <a:ext cx="2043446" cy="123988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0" descr="250px-Grupo_Bimbo_Logo"/>
          <p:cNvPicPr>
            <a:picLocks noChangeAspect="1" noChangeArrowheads="1"/>
          </p:cNvPicPr>
          <p:nvPr/>
        </p:nvPicPr>
        <p:blipFill>
          <a:blip r:embed="rId7" cstate="print"/>
          <a:srcRect/>
          <a:stretch>
            <a:fillRect/>
          </a:stretch>
        </p:blipFill>
        <p:spPr bwMode="auto">
          <a:xfrm>
            <a:off x="193652" y="2484313"/>
            <a:ext cx="2484372" cy="1845079"/>
          </a:xfrm>
          <a:prstGeom prst="rect">
            <a:avLst/>
          </a:prstGeom>
          <a:noFill/>
          <a:ln w="9525">
            <a:noFill/>
            <a:miter lim="800000"/>
            <a:headEnd/>
            <a:tailEnd/>
          </a:ln>
        </p:spPr>
      </p:pic>
      <p:pic>
        <p:nvPicPr>
          <p:cNvPr id="61" name="Picture 2"/>
          <p:cNvPicPr>
            <a:picLocks noChangeAspect="1" noChangeArrowheads="1"/>
          </p:cNvPicPr>
          <p:nvPr/>
        </p:nvPicPr>
        <p:blipFill>
          <a:blip r:embed="rId8" cstate="print"/>
          <a:srcRect/>
          <a:stretch>
            <a:fillRect/>
          </a:stretch>
        </p:blipFill>
        <p:spPr bwMode="auto">
          <a:xfrm>
            <a:off x="14291863" y="2965307"/>
            <a:ext cx="2590710" cy="1766040"/>
          </a:xfrm>
          <a:prstGeom prst="rect">
            <a:avLst/>
          </a:prstGeom>
          <a:noFill/>
          <a:ln w="9525">
            <a:solidFill>
              <a:schemeClr val="tx1"/>
            </a:solidFill>
            <a:miter lim="800000"/>
            <a:headEnd/>
            <a:tailEnd/>
          </a:ln>
          <a:effectLst/>
        </p:spPr>
      </p:pic>
      <p:pic>
        <p:nvPicPr>
          <p:cNvPr id="62" name="Picture 5"/>
          <p:cNvPicPr>
            <a:picLocks noChangeAspect="1" noChangeArrowheads="1"/>
          </p:cNvPicPr>
          <p:nvPr/>
        </p:nvPicPr>
        <p:blipFill>
          <a:blip r:embed="rId9" cstate="print"/>
          <a:srcRect/>
          <a:stretch>
            <a:fillRect/>
          </a:stretch>
        </p:blipFill>
        <p:spPr bwMode="auto">
          <a:xfrm>
            <a:off x="9989378" y="9407117"/>
            <a:ext cx="4969487" cy="765535"/>
          </a:xfrm>
          <a:prstGeom prst="rect">
            <a:avLst/>
          </a:prstGeom>
          <a:noFill/>
          <a:ln w="9525">
            <a:noFill/>
            <a:miter lim="800000"/>
            <a:headEnd/>
            <a:tailEnd/>
          </a:ln>
        </p:spPr>
      </p:pic>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39674" y="7696688"/>
            <a:ext cx="4381500" cy="840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10289" y="7654837"/>
            <a:ext cx="3971624" cy="1598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09345" y="4109547"/>
            <a:ext cx="2197765" cy="219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2640" y="2647635"/>
            <a:ext cx="4646033" cy="1537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623676" y="4813627"/>
            <a:ext cx="4236923" cy="862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5"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96627" y="9284235"/>
            <a:ext cx="2564171" cy="773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834898" y="4395644"/>
            <a:ext cx="2761828" cy="2247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6"/>
          <p:cNvPicPr>
            <a:picLocks noChangeAspect="1" noChangeArrowheads="1"/>
          </p:cNvPicPr>
          <p:nvPr/>
        </p:nvPicPr>
        <p:blipFill>
          <a:blip r:embed="rId17" cstate="print"/>
          <a:srcRect/>
          <a:stretch>
            <a:fillRect/>
          </a:stretch>
        </p:blipFill>
        <p:spPr bwMode="auto">
          <a:xfrm>
            <a:off x="4408482" y="964383"/>
            <a:ext cx="2470152" cy="1695205"/>
          </a:xfrm>
          <a:prstGeom prst="rect">
            <a:avLst/>
          </a:prstGeom>
          <a:noFill/>
          <a:ln w="9525">
            <a:noFill/>
            <a:miter lim="800000"/>
            <a:headEnd/>
            <a:tailEnd/>
          </a:ln>
        </p:spPr>
      </p:pic>
      <p:pic>
        <p:nvPicPr>
          <p:cNvPr id="1028" name="Picture 4" descr="X:\ED_Common\International\Marketing\Why Dallas Flyer Updates - China, France, Korea, UK\Logos\Korea\Daewoo DSME.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291863" y="1991568"/>
            <a:ext cx="3706454" cy="85435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X:\ED_Common\International\Marketing\Why Dallas Flyer Updates - China, France, Korea, UK\Logos\Korea\Hankook Tire.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6479" y="1308205"/>
            <a:ext cx="4250455" cy="87252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X:\ED_Common\International\Marketing\Why Dallas Flyer Updates - China, France, Korea, UK\Logos\Korea\Hyundai.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913014" y="729015"/>
            <a:ext cx="3229739" cy="175529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X:\ED_Common\International\Marketing\Why Dallas Flyer Updates - China, France, Korea, UK\Logos\Korea\Pantech.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801059" y="6961471"/>
            <a:ext cx="3548874" cy="9344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X:\ED_Common\International\Marketing\Why Dallas Flyer Updates - China, France, Korea, UK\Logos\Korea\Hynix.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2155152" y="7777981"/>
            <a:ext cx="2993448" cy="158149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X:\ED_Common\International\Marketing\Why Dallas Flyer Updates - China, France, Korea, UK\Logos\Korea\Doosan.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882636" y="8628309"/>
            <a:ext cx="3291911" cy="1547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X:\ED_Common\International\Country Specific\Sweden\New folder\IKEA.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369791" y="5875961"/>
            <a:ext cx="2677999" cy="14830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X:\ED_Common\International\Country Specific\Sweden\New folder\Tetra Pak.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2016893" y="2438197"/>
            <a:ext cx="1976750" cy="19767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474380" y="7516376"/>
            <a:ext cx="2772212" cy="2772212"/>
          </a:xfrm>
          <a:prstGeom prst="rect">
            <a:avLst/>
          </a:prstGeom>
        </p:spPr>
      </p:pic>
      <p:pic>
        <p:nvPicPr>
          <p:cNvPr id="3" name="Picture 2" descr="X:\ED_Common\International\Country Specific\Sweden\New folder\Alfa Laval.p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284980" y="6340630"/>
            <a:ext cx="3511428" cy="104349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X:\ED_Common\International\Marketing\Why Dallas Flyer Updates - China, France, Korea, UK\Logos\Korea\CJ Group.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34184" y="6526128"/>
            <a:ext cx="2031688" cy="17383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649281" y="312272"/>
            <a:ext cx="3824685" cy="1195214"/>
          </a:xfrm>
          <a:prstGeom prst="rect">
            <a:avLst/>
          </a:prstGeom>
        </p:spPr>
      </p:pic>
      <p:pic>
        <p:nvPicPr>
          <p:cNvPr id="6" name="Picture 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6479" y="8560268"/>
            <a:ext cx="2738718" cy="1540529"/>
          </a:xfrm>
          <a:prstGeom prst="rect">
            <a:avLst/>
          </a:prstGeom>
        </p:spPr>
      </p:pic>
      <p:pic>
        <p:nvPicPr>
          <p:cNvPr id="15" name="Picture 1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3849371" y="1235977"/>
            <a:ext cx="3123621" cy="531016"/>
          </a:xfrm>
          <a:prstGeom prst="rect">
            <a:avLst/>
          </a:prstGeom>
        </p:spPr>
      </p:pic>
      <p:pic>
        <p:nvPicPr>
          <p:cNvPr id="16" name="Picture 1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3029983" y="257509"/>
            <a:ext cx="3561436" cy="696353"/>
          </a:xfrm>
          <a:prstGeom prst="rect">
            <a:avLst/>
          </a:prstGeom>
        </p:spPr>
      </p:pic>
      <p:pic>
        <p:nvPicPr>
          <p:cNvPr id="17" name="Picture 1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54510" y="4652969"/>
            <a:ext cx="4524307" cy="983545"/>
          </a:xfrm>
          <a:prstGeom prst="rect">
            <a:avLst/>
          </a:prstGeom>
        </p:spPr>
      </p:pic>
      <p:pic>
        <p:nvPicPr>
          <p:cNvPr id="18" name="Picture 17"/>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823935" y="2747189"/>
            <a:ext cx="1896181" cy="1422136"/>
          </a:xfrm>
          <a:prstGeom prst="rect">
            <a:avLst/>
          </a:prstGeom>
        </p:spPr>
      </p:pic>
      <p:pic>
        <p:nvPicPr>
          <p:cNvPr id="64" name="Picture 7"/>
          <p:cNvPicPr>
            <a:picLocks noChangeAspect="1" noChangeArrowheads="1"/>
          </p:cNvPicPr>
          <p:nvPr/>
        </p:nvPicPr>
        <p:blipFill>
          <a:blip r:embed="rId35" cstate="print"/>
          <a:srcRect/>
          <a:stretch>
            <a:fillRect/>
          </a:stretch>
        </p:blipFill>
        <p:spPr bwMode="auto">
          <a:xfrm>
            <a:off x="7650397" y="4368750"/>
            <a:ext cx="2338981" cy="1169670"/>
          </a:xfrm>
          <a:prstGeom prst="rect">
            <a:avLst/>
          </a:prstGeom>
          <a:noFill/>
          <a:ln w="9525">
            <a:noFill/>
            <a:miter lim="800000"/>
            <a:headEnd/>
            <a:tailEnd/>
          </a:ln>
        </p:spPr>
      </p:pic>
      <p:pic>
        <p:nvPicPr>
          <p:cNvPr id="20" name="Picture 19"/>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889975" y="5465302"/>
            <a:ext cx="1905000" cy="1905000"/>
          </a:xfrm>
          <a:prstGeom prst="rect">
            <a:avLst/>
          </a:prstGeom>
        </p:spPr>
      </p:pic>
      <p:sp>
        <p:nvSpPr>
          <p:cNvPr id="36" name="TextBox 2"/>
          <p:cNvSpPr txBox="1"/>
          <p:nvPr/>
        </p:nvSpPr>
        <p:spPr>
          <a:xfrm>
            <a:off x="297953" y="143088"/>
            <a:ext cx="7133422" cy="830771"/>
          </a:xfrm>
          <a:prstGeom prst="rect">
            <a:avLst/>
          </a:prstGeom>
          <a:noFill/>
        </p:spPr>
        <p:txBody>
          <a:bodyPr wrap="square" lIns="91206" tIns="45608" rIns="91206" bIns="45608"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r>
              <a:rPr lang="ja" sz="4800" b="1" i="0" u="none" spc="-150" baseline="0">
                <a:solidFill>
                  <a:srgbClr val="FF0000"/>
                </a:solidFill>
                <a:ea typeface="Roboto Black" panose="02000000000000000000" pitchFamily="2" charset="0"/>
                <a:cs typeface="Calibri" panose="020F0502020204030204" pitchFamily="34" charset="0"/>
              </a:rPr>
              <a:t>国際</a:t>
            </a:r>
            <a:r>
              <a:rPr lang="ja" sz="4800" b="1" i="0" u="none" spc="-150" baseline="0">
                <a:solidFill>
                  <a:schemeClr val="tx1">
                    <a:lumMod val="65000"/>
                    <a:lumOff val="35000"/>
                  </a:schemeClr>
                </a:solidFill>
                <a:ea typeface="Roboto Black" panose="02000000000000000000" pitchFamily="2" charset="0"/>
                <a:cs typeface="Calibri" panose="020F0502020204030204" pitchFamily="34" charset="0"/>
              </a:rPr>
              <a:t> 企業</a:t>
            </a:r>
            <a:endParaRPr lang="ja" sz="4800" b="1" spc="-150" dirty="0">
              <a:solidFill>
                <a:srgbClr val="404040"/>
              </a:solidFill>
              <a:ea typeface="Roboto Black" panose="02000000000000000000" pitchFamily="2" charset="0"/>
              <a:cs typeface="Calibri" panose="020F0502020204030204" pitchFamily="34" charset="0"/>
            </a:endParaRPr>
          </a:p>
        </p:txBody>
      </p:sp>
      <p:sp>
        <p:nvSpPr>
          <p:cNvPr id="37" name="Rectangle 36"/>
          <p:cNvSpPr/>
          <p:nvPr/>
        </p:nvSpPr>
        <p:spPr>
          <a:xfrm rot="5400000">
            <a:off x="-96085" y="519104"/>
            <a:ext cx="701189" cy="787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a:endParaRPr lang="ja"/>
          </a:p>
        </p:txBody>
      </p:sp>
    </p:spTree>
    <p:extLst>
      <p:ext uri="{BB962C8B-B14F-4D97-AF65-F5344CB8AC3E}">
        <p14:creationId xmlns:p14="http://schemas.microsoft.com/office/powerpoint/2010/main" val="180678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0" y="1742222"/>
            <a:ext cx="1763285" cy="1763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4" cstate="print"/>
          <a:srcRect/>
          <a:stretch>
            <a:fillRect/>
          </a:stretch>
        </p:blipFill>
        <p:spPr bwMode="auto">
          <a:xfrm>
            <a:off x="7407302" y="1874360"/>
            <a:ext cx="2573563" cy="1286781"/>
          </a:xfrm>
          <a:prstGeom prst="rect">
            <a:avLst/>
          </a:prstGeom>
          <a:noFill/>
          <a:ln w="9525">
            <a:noFill/>
            <a:miter lim="800000"/>
            <a:headEnd/>
            <a:tailEnd/>
          </a:ln>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709" y="5203564"/>
            <a:ext cx="3152410" cy="60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6359" y="2015853"/>
            <a:ext cx="3371420" cy="101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4864" y="1806807"/>
            <a:ext cx="1944263" cy="1671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descr="Image result for kubota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17793" y="3708115"/>
            <a:ext cx="2772262" cy="7339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0016351" y="3571721"/>
            <a:ext cx="8129265" cy="6863417"/>
          </a:xfrm>
          <a:prstGeom prst="rect">
            <a:avLst/>
          </a:prstGeom>
          <a:noFill/>
        </p:spPr>
        <p:txBody>
          <a:bodyPr wrap="square" rtlCol="0">
            <a:spAutoFit/>
          </a:bodyPr>
          <a:lstStyle/>
          <a:p>
            <a:pPr algn="ctr" rtl="0"/>
            <a:r>
              <a:rPr lang="ja" sz="4000" b="1" i="0" u="none" baseline="0" dirty="0">
                <a:solidFill>
                  <a:prstClr val="black"/>
                </a:solidFill>
                <a:latin typeface="Calibri" panose="020F0502020204030204"/>
              </a:rPr>
              <a:t>350社以上の日本企業が</a:t>
            </a:r>
            <a:r>
              <a:rPr lang="ja" sz="3200" b="1" dirty="0">
                <a:solidFill>
                  <a:prstClr val="black"/>
                </a:solidFill>
                <a:latin typeface="Calibri" panose="020F0502020204030204"/>
              </a:rPr>
              <a:t/>
            </a:r>
            <a:br>
              <a:rPr lang="ja" sz="3200" b="1" dirty="0">
                <a:solidFill>
                  <a:prstClr val="black"/>
                </a:solidFill>
                <a:latin typeface="Calibri" panose="020F0502020204030204"/>
              </a:rPr>
            </a:br>
            <a:r>
              <a:rPr lang="ja" sz="3200" b="0" i="0" u="none" baseline="0" dirty="0">
                <a:solidFill>
                  <a:prstClr val="black"/>
                </a:solidFill>
                <a:latin typeface="Calibri" panose="020F0502020204030204"/>
              </a:rPr>
              <a:t>米国本社および施設を</a:t>
            </a:r>
            <a:r>
              <a:rPr lang="ja-JP" altLang="en-US" sz="3200" b="0" i="0" u="none" baseline="0" dirty="0">
                <a:solidFill>
                  <a:prstClr val="black"/>
                </a:solidFill>
                <a:latin typeface="Calibri" panose="020F0502020204030204"/>
              </a:rPr>
              <a:t>かかる</a:t>
            </a:r>
            <a:r>
              <a:rPr lang="ja" sz="3200" b="0" i="0" u="none" baseline="0" dirty="0">
                <a:solidFill>
                  <a:prstClr val="black"/>
                </a:solidFill>
                <a:latin typeface="Calibri" panose="020F0502020204030204"/>
              </a:rPr>
              <a:t>地域で運営しています</a:t>
            </a:r>
            <a:endParaRPr lang="ja" sz="3200" dirty="0">
              <a:solidFill>
                <a:prstClr val="black"/>
              </a:solidFill>
              <a:latin typeface="Calibri" panose="020F0502020204030204"/>
            </a:endParaRPr>
          </a:p>
          <a:p>
            <a:pPr algn="ctr" rtl="0"/>
            <a:endParaRPr lang="ja" sz="3200" b="1" dirty="0">
              <a:solidFill>
                <a:prstClr val="black"/>
              </a:solidFill>
              <a:latin typeface="Calibri" panose="020F0502020204030204"/>
            </a:endParaRPr>
          </a:p>
          <a:p>
            <a:pPr algn="ctr" rtl="0"/>
            <a:r>
              <a:rPr lang="ja" sz="3200" b="1" dirty="0">
                <a:solidFill>
                  <a:prstClr val="black"/>
                </a:solidFill>
                <a:latin typeface="Calibri" panose="020F0502020204030204"/>
              </a:rPr>
              <a:t/>
            </a:r>
            <a:br>
              <a:rPr lang="ja" sz="3200" b="1" dirty="0">
                <a:solidFill>
                  <a:prstClr val="black"/>
                </a:solidFill>
                <a:latin typeface="Calibri" panose="020F0502020204030204"/>
              </a:rPr>
            </a:br>
            <a:r>
              <a:rPr lang="ja" sz="3200" b="0" i="0" u="none" baseline="0" dirty="0">
                <a:solidFill>
                  <a:prstClr val="black"/>
                </a:solidFill>
                <a:latin typeface="Calibri" panose="020F0502020204030204"/>
              </a:rPr>
              <a:t>その数は、DFWに企業が存在する国のうち</a:t>
            </a:r>
            <a:r>
              <a:rPr lang="ja" sz="3200" b="1" i="0" u="none" baseline="0" dirty="0">
                <a:solidFill>
                  <a:prstClr val="black"/>
                </a:solidFill>
                <a:latin typeface="Calibri" panose="020F0502020204030204"/>
              </a:rPr>
              <a:t>最多</a:t>
            </a:r>
            <a:r>
              <a:rPr lang="ja" sz="3200" b="0" i="0" u="none" baseline="0" dirty="0">
                <a:solidFill>
                  <a:prstClr val="black"/>
                </a:solidFill>
                <a:latin typeface="Calibri" panose="020F0502020204030204"/>
              </a:rPr>
              <a:t>です</a:t>
            </a:r>
          </a:p>
          <a:p>
            <a:pPr algn="ctr" rtl="0"/>
            <a:endParaRPr lang="ja" sz="3200" dirty="0">
              <a:solidFill>
                <a:prstClr val="black"/>
              </a:solidFill>
              <a:latin typeface="Calibri" panose="020F0502020204030204"/>
            </a:endParaRPr>
          </a:p>
          <a:p>
            <a:pPr algn="ctr" rtl="0"/>
            <a:r>
              <a:rPr lang="ja" sz="3200" b="0" i="0" u="none" baseline="0">
                <a:solidFill>
                  <a:prstClr val="black"/>
                </a:solidFill>
                <a:latin typeface="Calibri" panose="020F0502020204030204"/>
              </a:rPr>
              <a:t>DFWの</a:t>
            </a:r>
            <a:r>
              <a:rPr lang="ja" sz="4000" b="1" i="0" u="none" baseline="0">
                <a:solidFill>
                  <a:prstClr val="black"/>
                </a:solidFill>
                <a:latin typeface="Calibri" panose="020F0502020204030204"/>
              </a:rPr>
              <a:t>3</a:t>
            </a:r>
            <a:r>
              <a:rPr lang="ja" sz="4000" b="1" i="0" u="none" dirty="0">
                <a:solidFill>
                  <a:prstClr val="black"/>
                </a:solidFill>
                <a:latin typeface="Calibri" panose="020F0502020204030204"/>
              </a:rPr>
              <a:t>番目に</a:t>
            </a:r>
            <a:r>
              <a:rPr lang="ja" sz="4000" b="1" i="0" u="none" baseline="0" dirty="0">
                <a:solidFill>
                  <a:prstClr val="black"/>
                </a:solidFill>
                <a:latin typeface="Calibri" panose="020F0502020204030204"/>
              </a:rPr>
              <a:t>大きい</a:t>
            </a:r>
            <a:endParaRPr lang="en-US" altLang="ja" sz="4000" b="1" i="0" u="none" baseline="0" dirty="0">
              <a:solidFill>
                <a:prstClr val="black"/>
              </a:solidFill>
              <a:latin typeface="Calibri" panose="020F0502020204030204"/>
            </a:endParaRPr>
          </a:p>
          <a:p>
            <a:pPr algn="ctr" rtl="0"/>
            <a:r>
              <a:rPr lang="ja" sz="4000" b="1" i="0" u="none" baseline="0" dirty="0">
                <a:solidFill>
                  <a:prstClr val="black"/>
                </a:solidFill>
                <a:latin typeface="Calibri" panose="020F0502020204030204"/>
              </a:rPr>
              <a:t>貿易パートナー</a:t>
            </a:r>
            <a:r>
              <a:rPr lang="ja-JP" altLang="en-US" sz="4000" i="0" u="none" baseline="0" dirty="0">
                <a:solidFill>
                  <a:prstClr val="black"/>
                </a:solidFill>
                <a:latin typeface="Calibri" panose="020F0502020204030204"/>
              </a:rPr>
              <a:t>であり、</a:t>
            </a:r>
            <a:r>
              <a:rPr lang="ja" sz="4000" b="1" dirty="0">
                <a:solidFill>
                  <a:prstClr val="black"/>
                </a:solidFill>
                <a:latin typeface="Calibri" panose="020F0502020204030204"/>
              </a:rPr>
              <a:t/>
            </a:r>
            <a:br>
              <a:rPr lang="ja" sz="4000" b="1" dirty="0">
                <a:solidFill>
                  <a:prstClr val="black"/>
                </a:solidFill>
                <a:latin typeface="Calibri" panose="020F0502020204030204"/>
              </a:rPr>
            </a:br>
            <a:r>
              <a:rPr lang="ja" sz="3200" b="0" i="0" u="none" baseline="0" dirty="0">
                <a:solidFill>
                  <a:prstClr val="black"/>
                </a:solidFill>
                <a:latin typeface="Calibri" panose="020F0502020204030204"/>
              </a:rPr>
              <a:t>取引額は</a:t>
            </a:r>
            <a:r>
              <a:rPr lang="ja" sz="3200" b="1" i="0" u="none" baseline="0" dirty="0">
                <a:solidFill>
                  <a:srgbClr val="C00000"/>
                </a:solidFill>
                <a:latin typeface="Calibri" panose="020F0502020204030204"/>
              </a:rPr>
              <a:t>$45.7億/¥4842.7億以上</a:t>
            </a:r>
            <a:endParaRPr lang="ja" sz="3200" dirty="0">
              <a:solidFill>
                <a:prstClr val="black"/>
              </a:solidFill>
              <a:latin typeface="Calibri" panose="020F0502020204030204"/>
            </a:endParaRPr>
          </a:p>
          <a:p>
            <a:pPr algn="ctr" rtl="0"/>
            <a:r>
              <a:rPr lang="ja" sz="3200" b="0" i="0" u="none" baseline="0" dirty="0">
                <a:solidFill>
                  <a:prstClr val="black"/>
                </a:solidFill>
                <a:latin typeface="Calibri" panose="020F0502020204030204"/>
              </a:rPr>
              <a:t>（輸入および輸出）</a:t>
            </a:r>
            <a:endParaRPr lang="ja" sz="3200" dirty="0">
              <a:solidFill>
                <a:prstClr val="black"/>
              </a:solidFill>
              <a:latin typeface="Calibri" panose="020F0502020204030204"/>
            </a:endParaRPr>
          </a:p>
          <a:p>
            <a:pPr algn="ctr" rtl="0"/>
            <a:endParaRPr lang="ja" sz="3200" dirty="0">
              <a:solidFill>
                <a:prstClr val="black"/>
              </a:solidFill>
              <a:latin typeface="Calibri" panose="020F0502020204030204"/>
            </a:endParaRPr>
          </a:p>
        </p:txBody>
      </p:sp>
      <p:pic>
        <p:nvPicPr>
          <p:cNvPr id="17" name="Picture 2" descr="http://www.greatnewplaces.com/images/Stores/img8341_23022013111927.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6047" y="3624337"/>
            <a:ext cx="2684442" cy="11290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onestopbrokers.com/wp-content/uploads/2014/11/Orix-Logo.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819" r="18180"/>
          <a:stretch/>
        </p:blipFill>
        <p:spPr bwMode="auto">
          <a:xfrm>
            <a:off x="3578001" y="3389924"/>
            <a:ext cx="1394123" cy="12525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pload.wikimedia.org/wikipedia/en/thumb/1/18/Mazda_logo_with_emblem.svg/969px-Mazda_logo_with_emblem.sv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92936" y="7607668"/>
            <a:ext cx="1394123" cy="147325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logok.org/wp-content/uploads/2014/06/Mitsubishi-logo-old.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2193" t="38733" r="9551" b="40217"/>
          <a:stretch/>
        </p:blipFill>
        <p:spPr bwMode="auto">
          <a:xfrm>
            <a:off x="185730" y="9186110"/>
            <a:ext cx="4469466" cy="88164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europaplus.com.ua/wp-content/photos/2014/08/Hitachi-logo-1007x173.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6047" y="6524323"/>
            <a:ext cx="3062952" cy="52620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car-brand-names.com/wp-content/uploads/2015/05/Honda-logo.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736586" y="6133869"/>
            <a:ext cx="1856023" cy="124927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logonoid.com/images/hoya-logo.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16092" y="9363573"/>
            <a:ext cx="2815241" cy="72030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logosurfer.com/sites/default/files/mufg-logo_0.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543947" y="3416099"/>
            <a:ext cx="1362724" cy="138298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upload.wikimedia.org/wikipedia/commons/thumb/b/b7/JR_logo_JRgroup.svg/2000px-JR_logo_JRgroup.svg.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66992" y="8958133"/>
            <a:ext cx="2091633" cy="1337599"/>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s://upload.wikimedia.org/wikipedia/commons/thumb/0/0f/Nissan_logo.svg/2000px-Nissan_logo.svg.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22089" y="6350478"/>
            <a:ext cx="3940370" cy="577266"/>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https://thehande.files.wordpress.com/2016/01/sony-logo.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915804" y="8468378"/>
            <a:ext cx="2989734" cy="597948"/>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http://www.brandsoftheworld.com/sites/default/files/styles/logo-thumbnail/public/0000/5950/brand.gif?itok=bckSThD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46957" y="7406150"/>
            <a:ext cx="1479402" cy="1479402"/>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http://logos-download.com/wp-content/uploads/2016/04/Panasonic_logo_logotype_blue.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223713" y="7504966"/>
            <a:ext cx="3792782" cy="583330"/>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https://upload.wikimedia.org/wikipedia/commons/thumb/0/01/Toshiba_logo.svg/2000px-Toshiba_logo.svg.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725604" y="5097801"/>
            <a:ext cx="2736308" cy="417286"/>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https://upload.wikimedia.org/wikipedia/commons/thumb/3/3f/Japan_Airlines_logo.svg/2000px-Japan_Airlines_logo.svg.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469943" y="4749750"/>
            <a:ext cx="2578712" cy="1361558"/>
          </a:xfrm>
          <a:prstGeom prst="rect">
            <a:avLst/>
          </a:prstGeom>
          <a:noFill/>
          <a:extLst>
            <a:ext uri="{909E8E84-426E-40DD-AFC4-6F175D3DCCD1}">
              <a14:hiddenFill xmlns:a14="http://schemas.microsoft.com/office/drawing/2010/main">
                <a:solidFill>
                  <a:srgbClr val="FFFFFF"/>
                </a:solidFill>
              </a14:hiddenFill>
            </a:ext>
          </a:extLst>
        </p:spPr>
      </p:pic>
      <p:sp>
        <p:nvSpPr>
          <p:cNvPr id="31" name="Title 1"/>
          <p:cNvSpPr txBox="1">
            <a:spLocks/>
          </p:cNvSpPr>
          <p:nvPr/>
        </p:nvSpPr>
        <p:spPr>
          <a:xfrm>
            <a:off x="1123095" y="88400"/>
            <a:ext cx="15826759" cy="698047"/>
          </a:xfrm>
          <a:prstGeom prst="rect">
            <a:avLst/>
          </a:prstGeom>
        </p:spPr>
        <p:txBody>
          <a:bodyPr/>
          <a:lstStyle>
            <a:lvl1pPr algn="l" defTabSz="1368806" rtl="0" eaLnBrk="1" latinLnBrk="0" hangingPunct="1">
              <a:lnSpc>
                <a:spcPct val="90000"/>
              </a:lnSpc>
              <a:spcBef>
                <a:spcPct val="0"/>
              </a:spcBef>
              <a:buNone/>
              <a:defRPr sz="6600" kern="1200">
                <a:solidFill>
                  <a:schemeClr val="tx1"/>
                </a:solidFill>
                <a:latin typeface="+mj-lt"/>
                <a:ea typeface="+mj-ea"/>
                <a:cs typeface="+mj-cs"/>
              </a:defRPr>
            </a:lvl1pPr>
          </a:lstStyle>
          <a:p>
            <a:pPr algn="ctr" rtl="0" fontAlgn="auto">
              <a:spcAft>
                <a:spcPts val="0"/>
              </a:spcAft>
            </a:pPr>
            <a:r>
              <a:rPr lang="ja-JP" altLang="en-US" sz="6200" b="1" i="0" u="none" baseline="0" dirty="0">
                <a:solidFill>
                  <a:schemeClr val="bg1">
                    <a:lumMod val="50000"/>
                  </a:schemeClr>
                </a:solidFill>
                <a:latin typeface="MS Mincho" panose="02020609040205080304" pitchFamily="49" charset="-128"/>
                <a:ea typeface="MS Mincho" panose="02020609040205080304" pitchFamily="49" charset="-128"/>
              </a:rPr>
              <a:t>の成長は</a:t>
            </a:r>
            <a:endParaRPr lang="en-US" altLang="ja" sz="6200" b="1" i="0" u="none" baseline="0" dirty="0">
              <a:solidFill>
                <a:schemeClr val="bg1">
                  <a:lumMod val="50000"/>
                </a:schemeClr>
              </a:solidFill>
              <a:latin typeface="MS Mincho" panose="02020609040205080304" pitchFamily="49" charset="-128"/>
              <a:ea typeface="MS Mincho" panose="02020609040205080304" pitchFamily="49" charset="-128"/>
            </a:endParaRPr>
          </a:p>
          <a:p>
            <a:pPr algn="ctr" rtl="0" fontAlgn="auto">
              <a:spcAft>
                <a:spcPts val="0"/>
              </a:spcAft>
            </a:pPr>
            <a:r>
              <a:rPr lang="ja" sz="6200" b="1" i="0" u="none" baseline="0" dirty="0">
                <a:solidFill>
                  <a:srgbClr val="FF0000"/>
                </a:solidFill>
                <a:latin typeface="MS Mincho" panose="02020609040205080304" pitchFamily="49" charset="-128"/>
                <a:ea typeface="MS Mincho" panose="02020609040205080304" pitchFamily="49" charset="-128"/>
              </a:rPr>
              <a:t>日本企業</a:t>
            </a:r>
            <a:r>
              <a:rPr lang="ja-JP" altLang="en-US" sz="6200" b="1" i="0" u="none" baseline="0" dirty="0">
                <a:solidFill>
                  <a:schemeClr val="bg1">
                    <a:lumMod val="50000"/>
                  </a:schemeClr>
                </a:solidFill>
                <a:latin typeface="MS Mincho" panose="02020609040205080304" pitchFamily="49" charset="-128"/>
                <a:ea typeface="MS Mincho" panose="02020609040205080304" pitchFamily="49" charset="-128"/>
              </a:rPr>
              <a:t>によって促進されています</a:t>
            </a:r>
            <a:endParaRPr lang="ja" sz="6200" b="1" dirty="0">
              <a:solidFill>
                <a:schemeClr val="bg1">
                  <a:lumMod val="50000"/>
                </a:schemeClr>
              </a:solidFill>
              <a:latin typeface="MS Mincho" panose="02020609040205080304" pitchFamily="49" charset="-128"/>
              <a:ea typeface="MS Mincho" panose="02020609040205080304" pitchFamily="49" charset="-128"/>
            </a:endParaRPr>
          </a:p>
        </p:txBody>
      </p:sp>
      <p:pic>
        <p:nvPicPr>
          <p:cNvPr id="32" name="Picture 3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22089" y="163040"/>
            <a:ext cx="1759940" cy="634688"/>
          </a:xfrm>
          <a:prstGeom prst="rect">
            <a:avLst/>
          </a:prstGeom>
        </p:spPr>
      </p:pic>
    </p:spTree>
    <p:extLst>
      <p:ext uri="{BB962C8B-B14F-4D97-AF65-F5344CB8AC3E}">
        <p14:creationId xmlns:p14="http://schemas.microsoft.com/office/powerpoint/2010/main" val="3137030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9418" y="174545"/>
            <a:ext cx="16203894" cy="998082"/>
          </a:xfrm>
        </p:spPr>
        <p:txBody>
          <a:bodyPr/>
          <a:lstStyle/>
          <a:p>
            <a:pPr algn="ctr" rtl="0"/>
            <a:r>
              <a:rPr lang="ja" sz="6200" b="1" i="0" u="none" baseline="0" dirty="0">
                <a:latin typeface="MS Mincho" panose="02020609040205080304" pitchFamily="49" charset="-128"/>
                <a:ea typeface="MS Mincho" panose="02020609040205080304" pitchFamily="49" charset="-128"/>
              </a:rPr>
              <a:t>経済の強み</a:t>
            </a:r>
            <a:endParaRPr lang="ja" sz="6200" b="1" dirty="0">
              <a:latin typeface="MS Mincho" panose="02020609040205080304" pitchFamily="49" charset="-128"/>
              <a:ea typeface="MS Mincho" panose="02020609040205080304" pitchFamily="49" charset="-128"/>
            </a:endParaRPr>
          </a:p>
        </p:txBody>
      </p:sp>
      <p:grpSp>
        <p:nvGrpSpPr>
          <p:cNvPr id="54" name="Group 53"/>
          <p:cNvGrpSpPr/>
          <p:nvPr/>
        </p:nvGrpSpPr>
        <p:grpSpPr>
          <a:xfrm>
            <a:off x="10242270" y="1073041"/>
            <a:ext cx="1057121" cy="142897"/>
            <a:chOff x="5897615" y="1195186"/>
            <a:chExt cx="704746" cy="95250"/>
          </a:xfrm>
        </p:grpSpPr>
        <p:sp>
          <p:nvSpPr>
            <p:cNvPr id="55" name="Shape 3757"/>
            <p:cNvSpPr/>
            <p:nvPr/>
          </p:nvSpPr>
          <p:spPr>
            <a:xfrm>
              <a:off x="5897615"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dirty="0">
                <a:solidFill>
                  <a:schemeClr val="dk1"/>
                </a:solidFill>
                <a:latin typeface="Lato"/>
                <a:ea typeface="Lato"/>
                <a:cs typeface="Lato"/>
                <a:sym typeface="Lato"/>
              </a:endParaRPr>
            </a:p>
          </p:txBody>
        </p:sp>
        <p:sp>
          <p:nvSpPr>
            <p:cNvPr id="56" name="Shape 3758"/>
            <p:cNvSpPr/>
            <p:nvPr/>
          </p:nvSpPr>
          <p:spPr>
            <a:xfrm>
              <a:off x="604997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sp>
          <p:nvSpPr>
            <p:cNvPr id="57" name="Shape 3759"/>
            <p:cNvSpPr/>
            <p:nvPr/>
          </p:nvSpPr>
          <p:spPr>
            <a:xfrm>
              <a:off x="62023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sp>
          <p:nvSpPr>
            <p:cNvPr id="58" name="Shape 3759"/>
            <p:cNvSpPr/>
            <p:nvPr/>
          </p:nvSpPr>
          <p:spPr>
            <a:xfrm>
              <a:off x="63547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sp>
          <p:nvSpPr>
            <p:cNvPr id="59" name="Shape 3759"/>
            <p:cNvSpPr/>
            <p:nvPr/>
          </p:nvSpPr>
          <p:spPr>
            <a:xfrm>
              <a:off x="65071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gr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0146" y="325370"/>
            <a:ext cx="1759940" cy="634688"/>
          </a:xfrm>
          <a:prstGeom prst="rect">
            <a:avLst/>
          </a:prstGeom>
        </p:spPr>
      </p:pic>
      <p:sp>
        <p:nvSpPr>
          <p:cNvPr id="83" name="Title 13"/>
          <p:cNvSpPr txBox="1">
            <a:spLocks/>
          </p:cNvSpPr>
          <p:nvPr/>
        </p:nvSpPr>
        <p:spPr>
          <a:xfrm>
            <a:off x="8371368" y="1712102"/>
            <a:ext cx="8613060" cy="1538451"/>
          </a:xfrm>
          <a:prstGeom prst="rect">
            <a:avLst/>
          </a:prstGeom>
        </p:spPr>
        <p:txBody>
          <a:bodyPr vert="horz" wrap="square" lIns="182454" tIns="91226" rIns="182454" bIns="91226"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l" rtl="0"/>
            <a:r>
              <a:rPr lang="ja" sz="4400" b="1" i="0" u="none" baseline="0" dirty="0">
                <a:solidFill>
                  <a:srgbClr val="FF0000"/>
                </a:solidFill>
                <a:latin typeface="+mn-lt"/>
              </a:rPr>
              <a:t>DFW</a:t>
            </a:r>
            <a:r>
              <a:rPr lang="ja" sz="4400" b="0" i="0" u="none" baseline="0" dirty="0">
                <a:solidFill>
                  <a:schemeClr val="tx1">
                    <a:lumMod val="50000"/>
                    <a:lumOff val="50000"/>
                  </a:schemeClr>
                </a:solidFill>
                <a:latin typeface="+mn-lt"/>
              </a:rPr>
              <a:t>は、以下の分野でテキサス最大の地域です</a:t>
            </a:r>
          </a:p>
        </p:txBody>
      </p:sp>
      <p:sp>
        <p:nvSpPr>
          <p:cNvPr id="84" name="Rectangle 83"/>
          <p:cNvSpPr/>
          <p:nvPr/>
        </p:nvSpPr>
        <p:spPr>
          <a:xfrm>
            <a:off x="1453673" y="2400671"/>
            <a:ext cx="2475402" cy="708769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6842" tIns="68429" rIns="136842" bIns="68429" rtlCol="0" anchor="ctr"/>
          <a:lstStyle/>
          <a:p>
            <a:pPr algn="ctr" rtl="0"/>
            <a:endParaRPr lang="ja" dirty="0"/>
          </a:p>
        </p:txBody>
      </p:sp>
      <p:sp>
        <p:nvSpPr>
          <p:cNvPr id="85" name="TextBox 84"/>
          <p:cNvSpPr txBox="1"/>
          <p:nvPr/>
        </p:nvSpPr>
        <p:spPr>
          <a:xfrm>
            <a:off x="1453673" y="7202013"/>
            <a:ext cx="2475402" cy="2169520"/>
          </a:xfrm>
          <a:prstGeom prst="rect">
            <a:avLst/>
          </a:prstGeom>
          <a:noFill/>
        </p:spPr>
        <p:txBody>
          <a:bodyPr wrap="square" lIns="136842" tIns="68429" rIns="136842" bIns="68429" rtlCol="0">
            <a:spAutoFit/>
          </a:bodyPr>
          <a:lstStyle/>
          <a:p>
            <a:pPr algn="ctr" rtl="0"/>
            <a:r>
              <a:rPr lang="ja" sz="6200" b="1" i="0" u="none" baseline="0" dirty="0">
                <a:solidFill>
                  <a:schemeClr val="bg1"/>
                </a:solidFill>
              </a:rPr>
              <a:t>DFW</a:t>
            </a:r>
            <a:endParaRPr lang="ja" sz="4400" b="1" dirty="0">
              <a:solidFill>
                <a:schemeClr val="bg1"/>
              </a:solidFill>
            </a:endParaRPr>
          </a:p>
          <a:p>
            <a:pPr algn="ctr" rtl="0"/>
            <a:endParaRPr lang="ja" b="1" dirty="0">
              <a:solidFill>
                <a:schemeClr val="bg1"/>
              </a:solidFill>
            </a:endParaRPr>
          </a:p>
          <a:p>
            <a:pPr algn="ctr" rtl="0"/>
            <a:r>
              <a:rPr lang="ja" sz="3200" b="1" i="0" u="none" baseline="0" dirty="0">
                <a:solidFill>
                  <a:schemeClr val="bg1"/>
                </a:solidFill>
              </a:rPr>
              <a:t>$5770億</a:t>
            </a:r>
            <a:endParaRPr lang="ja" sz="3200" b="1" dirty="0">
              <a:solidFill>
                <a:schemeClr val="bg1"/>
              </a:solidFill>
            </a:endParaRPr>
          </a:p>
          <a:p>
            <a:pPr algn="ctr" rtl="0"/>
            <a:r>
              <a:rPr lang="ja" sz="2000" b="1" i="0" u="none" baseline="0" dirty="0">
                <a:solidFill>
                  <a:schemeClr val="bg1"/>
                </a:solidFill>
              </a:rPr>
              <a:t>（州GDPの36%）</a:t>
            </a:r>
          </a:p>
        </p:txBody>
      </p:sp>
      <p:sp>
        <p:nvSpPr>
          <p:cNvPr id="86" name="Rectangle 85"/>
          <p:cNvSpPr/>
          <p:nvPr/>
        </p:nvSpPr>
        <p:spPr>
          <a:xfrm>
            <a:off x="1453673" y="1688642"/>
            <a:ext cx="2475402" cy="500847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136842" tIns="68429" rIns="136842" bIns="68429" rtlCol="0" anchor="ctr"/>
          <a:lstStyle/>
          <a:p>
            <a:pPr algn="ctr" rtl="0"/>
            <a:endParaRPr lang="ja" dirty="0"/>
          </a:p>
        </p:txBody>
      </p:sp>
      <p:sp>
        <p:nvSpPr>
          <p:cNvPr id="87" name="TextBox 86"/>
          <p:cNvSpPr txBox="1"/>
          <p:nvPr/>
        </p:nvSpPr>
        <p:spPr>
          <a:xfrm>
            <a:off x="1598370" y="2481333"/>
            <a:ext cx="2185988" cy="2415741"/>
          </a:xfrm>
          <a:prstGeom prst="rect">
            <a:avLst/>
          </a:prstGeom>
          <a:noFill/>
        </p:spPr>
        <p:txBody>
          <a:bodyPr wrap="square" lIns="136842" tIns="68429" rIns="136842" bIns="68429" rtlCol="0">
            <a:spAutoFit/>
          </a:bodyPr>
          <a:lstStyle/>
          <a:p>
            <a:pPr algn="ctr" rtl="0"/>
            <a:r>
              <a:rPr lang="ja" sz="6200" b="1" i="0" u="none" baseline="0">
                <a:solidFill>
                  <a:schemeClr val="bg1"/>
                </a:solidFill>
              </a:rPr>
              <a:t>テキサス</a:t>
            </a:r>
            <a:endParaRPr lang="ja" sz="4400" b="1" dirty="0">
              <a:solidFill>
                <a:schemeClr val="bg1"/>
              </a:solidFill>
            </a:endParaRPr>
          </a:p>
          <a:p>
            <a:pPr algn="ctr" rtl="0"/>
            <a:endParaRPr lang="ja" b="1" dirty="0">
              <a:solidFill>
                <a:schemeClr val="bg1"/>
              </a:solidFill>
            </a:endParaRPr>
          </a:p>
          <a:p>
            <a:pPr algn="ctr" rtl="0"/>
            <a:r>
              <a:rPr lang="ja" sz="3200" b="1" i="0" u="none" baseline="0">
                <a:solidFill>
                  <a:schemeClr val="bg1"/>
                </a:solidFill>
              </a:rPr>
              <a:t>$1.64兆</a:t>
            </a:r>
          </a:p>
          <a:p>
            <a:pPr algn="ctr" rtl="0"/>
            <a:endParaRPr lang="ja" b="1" dirty="0">
              <a:solidFill>
                <a:schemeClr val="bg1"/>
              </a:solidFill>
            </a:endParaRPr>
          </a:p>
          <a:p>
            <a:pPr algn="ctr" rtl="0"/>
            <a:endParaRPr lang="ja" b="1" dirty="0">
              <a:solidFill>
                <a:schemeClr val="bg1"/>
              </a:solidFill>
            </a:endParaRPr>
          </a:p>
        </p:txBody>
      </p:sp>
      <p:sp>
        <p:nvSpPr>
          <p:cNvPr id="88" name="TextBox 87"/>
          <p:cNvSpPr txBox="1"/>
          <p:nvPr/>
        </p:nvSpPr>
        <p:spPr>
          <a:xfrm>
            <a:off x="1482008" y="1185948"/>
            <a:ext cx="2301719" cy="415193"/>
          </a:xfrm>
          <a:prstGeom prst="rect">
            <a:avLst/>
          </a:prstGeom>
          <a:noFill/>
        </p:spPr>
        <p:txBody>
          <a:bodyPr wrap="none" lIns="136842" tIns="68429" rIns="136842" bIns="68429" rtlCol="0">
            <a:spAutoFit/>
          </a:bodyPr>
          <a:lstStyle/>
          <a:p>
            <a:pPr algn="l" rtl="0"/>
            <a:r>
              <a:rPr lang="ja" b="1" i="0" u="none" baseline="0">
                <a:solidFill>
                  <a:srgbClr val="7F7F7F"/>
                </a:solidFill>
              </a:rPr>
              <a:t>国内総生産（USD)</a:t>
            </a:r>
          </a:p>
        </p:txBody>
      </p:sp>
      <p:sp>
        <p:nvSpPr>
          <p:cNvPr id="89" name="Rectangle 88"/>
          <p:cNvSpPr/>
          <p:nvPr/>
        </p:nvSpPr>
        <p:spPr>
          <a:xfrm>
            <a:off x="3929084" y="1783847"/>
            <a:ext cx="300038" cy="7087694"/>
          </a:xfrm>
          <a:prstGeom prst="rect">
            <a:avLst/>
          </a:prstGeom>
          <a:solidFill>
            <a:schemeClr val="bg1"/>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36842" tIns="68429" rIns="136842" bIns="68429" rtlCol="0" anchor="ctr"/>
          <a:lstStyle/>
          <a:p>
            <a:pPr algn="ctr" rtl="0"/>
            <a:endParaRPr lang="ja" dirty="0"/>
          </a:p>
        </p:txBody>
      </p:sp>
      <p:sp>
        <p:nvSpPr>
          <p:cNvPr id="90" name="TextBox 89"/>
          <p:cNvSpPr txBox="1"/>
          <p:nvPr/>
        </p:nvSpPr>
        <p:spPr>
          <a:xfrm>
            <a:off x="3929084" y="1784898"/>
            <a:ext cx="2725616" cy="7247908"/>
          </a:xfrm>
          <a:prstGeom prst="rect">
            <a:avLst/>
          </a:prstGeom>
          <a:noFill/>
        </p:spPr>
        <p:txBody>
          <a:bodyPr wrap="square" lIns="136842" tIns="68429" rIns="136842" bIns="68429" rtlCol="0">
            <a:spAutoFit/>
          </a:bodyPr>
          <a:lstStyle/>
          <a:p>
            <a:pPr marL="342693" indent="-342693" algn="l" rtl="0">
              <a:buFont typeface="Arial" panose="020B0604020202020204" pitchFamily="34" charset="0"/>
              <a:buChar char="•"/>
            </a:pPr>
            <a:r>
              <a:rPr lang="ja" sz="2100" b="1" i="0" u="none" baseline="0">
                <a:solidFill>
                  <a:srgbClr val="FF0000"/>
                </a:solidFill>
              </a:rPr>
              <a:t>ロシア</a:t>
            </a:r>
          </a:p>
          <a:p>
            <a:endParaRPr lang="ja" sz="2100" dirty="0"/>
          </a:p>
          <a:p>
            <a:endParaRPr lang="ja" sz="2100" dirty="0"/>
          </a:p>
          <a:p>
            <a:pPr marL="427631" indent="-427631" algn="l" rtl="0">
              <a:buFont typeface="Arial" panose="020B0604020202020204" pitchFamily="34" charset="0"/>
              <a:buChar char="•"/>
            </a:pPr>
            <a:r>
              <a:rPr lang="ja" sz="2100" b="1" i="0" u="none" baseline="0">
                <a:solidFill>
                  <a:srgbClr val="FF0000"/>
                </a:solidFill>
              </a:rPr>
              <a:t>スペイン</a:t>
            </a:r>
          </a:p>
          <a:p>
            <a:pPr marL="427631" indent="-427631" algn="l" rtl="0">
              <a:buFont typeface="Arial" panose="020B0604020202020204" pitchFamily="34" charset="0"/>
              <a:buChar char="•"/>
            </a:pPr>
            <a:endParaRPr lang="ja" sz="2100" b="1" dirty="0">
              <a:solidFill>
                <a:srgbClr val="FF0000"/>
              </a:solidFill>
            </a:endParaRPr>
          </a:p>
          <a:p>
            <a:pPr marL="427631" indent="-427631" algn="l" rtl="0">
              <a:buFont typeface="Arial" panose="020B0604020202020204" pitchFamily="34" charset="0"/>
              <a:buChar char="•"/>
            </a:pPr>
            <a:r>
              <a:rPr lang="ja" sz="2100" b="1" i="0" u="none" baseline="0">
                <a:solidFill>
                  <a:srgbClr val="FF0000"/>
                </a:solidFill>
              </a:rPr>
              <a:t>メキシコ</a:t>
            </a:r>
          </a:p>
          <a:p>
            <a:pPr marL="427631" indent="-427631" algn="l" rtl="0">
              <a:buFont typeface="Arial" panose="020B0604020202020204" pitchFamily="34" charset="0"/>
              <a:buChar char="•"/>
            </a:pPr>
            <a:endParaRPr lang="ja" sz="2100" b="1" dirty="0">
              <a:solidFill>
                <a:srgbClr val="FF0000"/>
              </a:solidFill>
            </a:endParaRPr>
          </a:p>
          <a:p>
            <a:pPr marL="427631" indent="-427631" algn="l" rtl="0">
              <a:buFont typeface="Arial" panose="020B0604020202020204" pitchFamily="34" charset="0"/>
              <a:buChar char="•"/>
            </a:pPr>
            <a:endParaRPr lang="ja" sz="2100" b="1" dirty="0">
              <a:solidFill>
                <a:srgbClr val="FF0000"/>
              </a:solidFill>
            </a:endParaRPr>
          </a:p>
          <a:p>
            <a:pPr marL="427631" indent="-427631" algn="l" rtl="0">
              <a:buFont typeface="Arial" panose="020B0604020202020204" pitchFamily="34" charset="0"/>
              <a:buChar char="•"/>
            </a:pPr>
            <a:endParaRPr lang="ja" sz="2100" b="1" dirty="0">
              <a:solidFill>
                <a:srgbClr val="FF0000"/>
              </a:solidFill>
            </a:endParaRPr>
          </a:p>
          <a:p>
            <a:pPr marL="427631" indent="-427631" algn="l" rtl="0">
              <a:buFont typeface="Arial" panose="020B0604020202020204" pitchFamily="34" charset="0"/>
              <a:buChar char="•"/>
            </a:pPr>
            <a:endParaRPr lang="ja" sz="2100" b="1" dirty="0">
              <a:solidFill>
                <a:srgbClr val="FF0000"/>
              </a:solidFill>
            </a:endParaRPr>
          </a:p>
          <a:p>
            <a:pPr marL="427631" indent="-427631" algn="l" rtl="0">
              <a:buFont typeface="Arial" panose="020B0604020202020204" pitchFamily="34" charset="0"/>
              <a:buChar char="•"/>
            </a:pPr>
            <a:r>
              <a:rPr lang="ja" sz="2100" b="1" i="0" u="none" baseline="0">
                <a:solidFill>
                  <a:srgbClr val="FF0000"/>
                </a:solidFill>
              </a:rPr>
              <a:t>オランダ</a:t>
            </a:r>
          </a:p>
          <a:p>
            <a:pPr marL="427631" indent="-427631" algn="l" rtl="0">
              <a:buFont typeface="Arial" panose="020B0604020202020204" pitchFamily="34" charset="0"/>
              <a:buChar char="•"/>
            </a:pPr>
            <a:r>
              <a:rPr lang="ja" sz="2100" b="1" i="0" u="none" baseline="0">
                <a:solidFill>
                  <a:srgbClr val="FF0000"/>
                </a:solidFill>
              </a:rPr>
              <a:t>サウジアラビア</a:t>
            </a:r>
          </a:p>
          <a:p>
            <a:pPr marL="427631" indent="-427631" algn="l" rtl="0">
              <a:buFont typeface="Arial" panose="020B0604020202020204" pitchFamily="34" charset="0"/>
              <a:buChar char="•"/>
            </a:pPr>
            <a:endParaRPr lang="ja" sz="2100" b="1" dirty="0">
              <a:solidFill>
                <a:srgbClr val="FF0000"/>
              </a:solidFill>
            </a:endParaRPr>
          </a:p>
          <a:p>
            <a:pPr marL="427631" indent="-427631" algn="l" rtl="0">
              <a:buFont typeface="Arial" panose="020B0604020202020204" pitchFamily="34" charset="0"/>
              <a:buChar char="•"/>
            </a:pPr>
            <a:r>
              <a:rPr lang="ja" sz="2100" b="1" i="0" u="none" baseline="0">
                <a:solidFill>
                  <a:srgbClr val="FF0000"/>
                </a:solidFill>
              </a:rPr>
              <a:t>アルゼンチン</a:t>
            </a:r>
          </a:p>
          <a:p>
            <a:pPr marL="427631" indent="-427631" algn="l" rtl="0">
              <a:buFont typeface="Arial" panose="020B0604020202020204" pitchFamily="34" charset="0"/>
              <a:buChar char="•"/>
            </a:pPr>
            <a:r>
              <a:rPr lang="ja" sz="2100" b="1" i="0" u="none" baseline="0">
                <a:solidFill>
                  <a:srgbClr val="FF0000"/>
                </a:solidFill>
              </a:rPr>
              <a:t>スウェーデン </a:t>
            </a:r>
          </a:p>
          <a:p>
            <a:pPr marL="427631" indent="-427631" algn="l" rtl="0">
              <a:buFont typeface="Arial" panose="020B0604020202020204" pitchFamily="34" charset="0"/>
              <a:buChar char="•"/>
            </a:pPr>
            <a:r>
              <a:rPr lang="ja" sz="2100" b="1" i="0" u="none" baseline="0">
                <a:solidFill>
                  <a:srgbClr val="FF0000"/>
                </a:solidFill>
              </a:rPr>
              <a:t>ポーランド</a:t>
            </a:r>
          </a:p>
          <a:p>
            <a:pPr marL="427631" indent="-427631" algn="l" rtl="0">
              <a:buFont typeface="Arial" panose="020B0604020202020204" pitchFamily="34" charset="0"/>
              <a:buChar char="•"/>
            </a:pPr>
            <a:r>
              <a:rPr lang="ja" sz="2100" b="1" i="0" u="none" baseline="0">
                <a:solidFill>
                  <a:srgbClr val="FF0000"/>
                </a:solidFill>
              </a:rPr>
              <a:t>ベルギー</a:t>
            </a:r>
          </a:p>
          <a:p>
            <a:pPr marL="427631" indent="-427631" algn="l" rtl="0">
              <a:buFont typeface="Arial" panose="020B0604020202020204" pitchFamily="34" charset="0"/>
              <a:buChar char="•"/>
            </a:pPr>
            <a:endParaRPr lang="ja" sz="2100" b="1" dirty="0">
              <a:solidFill>
                <a:srgbClr val="FF0000"/>
              </a:solidFill>
            </a:endParaRPr>
          </a:p>
          <a:p>
            <a:pPr marL="427631" indent="-427631" algn="l" rtl="0">
              <a:buFont typeface="Arial" panose="020B0604020202020204" pitchFamily="34" charset="0"/>
              <a:buChar char="•"/>
            </a:pPr>
            <a:r>
              <a:rPr lang="ja" sz="2100" b="1" i="0" u="none" baseline="0">
                <a:solidFill>
                  <a:srgbClr val="FF0000"/>
                </a:solidFill>
              </a:rPr>
              <a:t>オーストリア</a:t>
            </a:r>
          </a:p>
          <a:p>
            <a:pPr marL="427631" indent="-427631" algn="l" rtl="0">
              <a:buFont typeface="Arial" panose="020B0604020202020204" pitchFamily="34" charset="0"/>
              <a:buChar char="•"/>
            </a:pPr>
            <a:r>
              <a:rPr lang="ja" sz="2100" b="1" i="0" u="none" baseline="0">
                <a:solidFill>
                  <a:srgbClr val="FF0000"/>
                </a:solidFill>
              </a:rPr>
              <a:t>UAE</a:t>
            </a:r>
          </a:p>
          <a:p>
            <a:pPr marL="427631" indent="-427631" algn="l" rtl="0">
              <a:buFont typeface="Arial" panose="020B0604020202020204" pitchFamily="34" charset="0"/>
              <a:buChar char="•"/>
            </a:pPr>
            <a:r>
              <a:rPr lang="ja" sz="2100" b="1" i="0" u="none" baseline="0">
                <a:solidFill>
                  <a:srgbClr val="FF0000"/>
                </a:solidFill>
              </a:rPr>
              <a:t>南アフリカ</a:t>
            </a:r>
          </a:p>
          <a:p>
            <a:pPr marL="427631" indent="-427631" algn="l" rtl="0">
              <a:buFont typeface="Arial" panose="020B0604020202020204" pitchFamily="34" charset="0"/>
              <a:buChar char="•"/>
            </a:pPr>
            <a:r>
              <a:rPr lang="ja" sz="2100" b="1" i="0" u="none" baseline="0">
                <a:solidFill>
                  <a:srgbClr val="FF0000"/>
                </a:solidFill>
              </a:rPr>
              <a:t>シンガポール</a:t>
            </a:r>
          </a:p>
        </p:txBody>
      </p:sp>
      <p:grpSp>
        <p:nvGrpSpPr>
          <p:cNvPr id="49" name="Group 48"/>
          <p:cNvGrpSpPr/>
          <p:nvPr/>
        </p:nvGrpSpPr>
        <p:grpSpPr>
          <a:xfrm>
            <a:off x="7822502" y="3260016"/>
            <a:ext cx="9710810" cy="3775877"/>
            <a:chOff x="6761280" y="4681111"/>
            <a:chExt cx="5331483" cy="1915302"/>
          </a:xfrm>
        </p:grpSpPr>
        <p:sp>
          <p:nvSpPr>
            <p:cNvPr id="50" name="Oval 49"/>
            <p:cNvSpPr/>
            <p:nvPr/>
          </p:nvSpPr>
          <p:spPr>
            <a:xfrm>
              <a:off x="7109643" y="4681111"/>
              <a:ext cx="1497349" cy="1497350"/>
            </a:xfrm>
            <a:prstGeom prst="ellipse">
              <a:avLst/>
            </a:prstGeom>
            <a:gradFill>
              <a:gsLst>
                <a:gs pos="33000">
                  <a:srgbClr val="F2F2F2"/>
                </a:gs>
                <a:gs pos="100000">
                  <a:srgbClr val="FBFBFB"/>
                </a:gs>
              </a:gsLst>
              <a:lin ang="5400000" scaled="1"/>
            </a:gradFill>
            <a:ln w="12700" cap="flat" cmpd="sng" algn="ctr">
              <a:noFill/>
              <a:prstDash val="solid"/>
              <a:miter lim="800000"/>
            </a:ln>
            <a:effectLst>
              <a:outerShdw blurRad="330200" dist="342900" dir="5400000" algn="t" rotWithShape="0">
                <a:prstClr val="black">
                  <a:alpha val="10000"/>
                </a:prstClr>
              </a:outerShdw>
            </a:effectLst>
          </p:spPr>
          <p:txBody>
            <a:bodyPr rtlCol="0" anchor="ctr"/>
            <a:lstStyle/>
            <a:p>
              <a:pPr algn="ctr" defTabSz="912257" rtl="0" eaLnBrk="1" fontAlgn="auto" hangingPunct="1">
                <a:spcBef>
                  <a:spcPts val="0"/>
                </a:spcBef>
                <a:spcAft>
                  <a:spcPts val="0"/>
                </a:spcAft>
              </a:pPr>
              <a:endParaRPr lang="ja" kern="0">
                <a:solidFill>
                  <a:prstClr val="white"/>
                </a:solidFill>
                <a:latin typeface="Calibri" panose="020F0502020204030204"/>
              </a:endParaRPr>
            </a:p>
          </p:txBody>
        </p:sp>
        <p:sp>
          <p:nvSpPr>
            <p:cNvPr id="51" name="Pie 38"/>
            <p:cNvSpPr/>
            <p:nvPr/>
          </p:nvSpPr>
          <p:spPr>
            <a:xfrm>
              <a:off x="7223447" y="4794916"/>
              <a:ext cx="1269739" cy="1269740"/>
            </a:xfrm>
            <a:prstGeom prst="pie">
              <a:avLst/>
            </a:prstGeom>
            <a:solidFill>
              <a:srgbClr val="FE6666"/>
            </a:solidFill>
            <a:ln w="12700" cap="flat" cmpd="sng" algn="ctr">
              <a:noFill/>
              <a:prstDash val="solid"/>
              <a:miter lim="800000"/>
            </a:ln>
            <a:effectLst/>
          </p:spPr>
          <p:txBody>
            <a:bodyPr rtlCol="0" anchor="ctr"/>
            <a:lstStyle/>
            <a:p>
              <a:pPr algn="ctr" defTabSz="912257" rtl="0" eaLnBrk="1" fontAlgn="auto" hangingPunct="1">
                <a:spcBef>
                  <a:spcPts val="0"/>
                </a:spcBef>
                <a:spcAft>
                  <a:spcPts val="0"/>
                </a:spcAft>
              </a:pPr>
              <a:endParaRPr lang="ja" kern="0">
                <a:solidFill>
                  <a:prstClr val="white"/>
                </a:solidFill>
                <a:latin typeface="Calibri" panose="020F0502020204030204"/>
              </a:endParaRPr>
            </a:p>
          </p:txBody>
        </p:sp>
        <p:sp>
          <p:nvSpPr>
            <p:cNvPr id="52" name="Pie 39"/>
            <p:cNvSpPr/>
            <p:nvPr/>
          </p:nvSpPr>
          <p:spPr>
            <a:xfrm>
              <a:off x="7223447" y="4794916"/>
              <a:ext cx="1269739" cy="1269740"/>
            </a:xfrm>
            <a:prstGeom prst="pie">
              <a:avLst>
                <a:gd name="adj1" fmla="val 10797487"/>
                <a:gd name="adj2" fmla="val 1857609"/>
              </a:avLst>
            </a:prstGeom>
            <a:solidFill>
              <a:srgbClr val="FE6666">
                <a:lumMod val="75000"/>
              </a:srgbClr>
            </a:solidFill>
            <a:ln w="12700" cap="flat" cmpd="sng" algn="ctr">
              <a:noFill/>
              <a:prstDash val="solid"/>
              <a:miter lim="800000"/>
            </a:ln>
            <a:effectLst/>
          </p:spPr>
          <p:txBody>
            <a:bodyPr rtlCol="0" anchor="ctr"/>
            <a:lstStyle/>
            <a:p>
              <a:pPr algn="ctr" defTabSz="912257" rtl="0" eaLnBrk="1" fontAlgn="auto" hangingPunct="1">
                <a:spcBef>
                  <a:spcPts val="0"/>
                </a:spcBef>
                <a:spcAft>
                  <a:spcPts val="0"/>
                </a:spcAft>
              </a:pPr>
              <a:endParaRPr lang="ja" kern="0">
                <a:solidFill>
                  <a:prstClr val="white"/>
                </a:solidFill>
                <a:latin typeface="Calibri" panose="020F0502020204030204"/>
              </a:endParaRPr>
            </a:p>
          </p:txBody>
        </p:sp>
        <p:sp>
          <p:nvSpPr>
            <p:cNvPr id="60" name="Oval 59"/>
            <p:cNvSpPr/>
            <p:nvPr/>
          </p:nvSpPr>
          <p:spPr>
            <a:xfrm>
              <a:off x="7426825" y="4998293"/>
              <a:ext cx="862983" cy="862984"/>
            </a:xfrm>
            <a:prstGeom prst="ellipse">
              <a:avLst/>
            </a:prstGeom>
            <a:solidFill>
              <a:sysClr val="window" lastClr="FFFFFF"/>
            </a:solidFill>
            <a:ln w="12700" cap="flat" cmpd="sng" algn="ctr">
              <a:noFill/>
              <a:prstDash val="solid"/>
              <a:miter lim="800000"/>
            </a:ln>
            <a:effectLst>
              <a:innerShdw blurRad="114300">
                <a:prstClr val="black"/>
              </a:innerShdw>
            </a:effectLst>
          </p:spPr>
          <p:txBody>
            <a:bodyPr rtlCol="0" anchor="ctr"/>
            <a:lstStyle/>
            <a:p>
              <a:pPr algn="ctr" defTabSz="912257" rtl="0" eaLnBrk="1" fontAlgn="auto" hangingPunct="1">
                <a:spcBef>
                  <a:spcPts val="0"/>
                </a:spcBef>
                <a:spcAft>
                  <a:spcPts val="0"/>
                </a:spcAft>
              </a:pPr>
              <a:endParaRPr lang="ja" kern="0">
                <a:solidFill>
                  <a:prstClr val="white"/>
                </a:solidFill>
                <a:latin typeface="Calibri" panose="020F0502020204030204"/>
              </a:endParaRPr>
            </a:p>
          </p:txBody>
        </p:sp>
        <p:sp>
          <p:nvSpPr>
            <p:cNvPr id="61" name="TextBox 60"/>
            <p:cNvSpPr txBox="1"/>
            <p:nvPr/>
          </p:nvSpPr>
          <p:spPr>
            <a:xfrm>
              <a:off x="7518359" y="5246345"/>
              <a:ext cx="722307" cy="366879"/>
            </a:xfrm>
            <a:prstGeom prst="rect">
              <a:avLst/>
            </a:prstGeom>
            <a:noFill/>
          </p:spPr>
          <p:txBody>
            <a:bodyPr wrap="square" rtlCol="0" anchor="ctr">
              <a:spAutoFit/>
            </a:bodyPr>
            <a:lstStyle/>
            <a:p>
              <a:pPr algn="ctr" defTabSz="912257" rtl="0" eaLnBrk="1" fontAlgn="auto" hangingPunct="1">
                <a:spcBef>
                  <a:spcPts val="0"/>
                </a:spcBef>
                <a:spcAft>
                  <a:spcPts val="0"/>
                </a:spcAft>
              </a:pPr>
              <a:r>
                <a:rPr lang="ja" sz="4100" b="1" i="0" u="none" kern="0" baseline="0">
                  <a:solidFill>
                    <a:srgbClr val="FE6666"/>
                  </a:solidFill>
                  <a:latin typeface="+mn-lt"/>
                </a:rPr>
                <a:t>31%</a:t>
              </a:r>
              <a:endParaRPr lang="ja" sz="4100" b="1" kern="0" dirty="0">
                <a:solidFill>
                  <a:srgbClr val="FE6666"/>
                </a:solidFill>
                <a:latin typeface="+mn-lt"/>
              </a:endParaRPr>
            </a:p>
          </p:txBody>
        </p:sp>
        <p:sp>
          <p:nvSpPr>
            <p:cNvPr id="62" name="Oval 61"/>
            <p:cNvSpPr/>
            <p:nvPr/>
          </p:nvSpPr>
          <p:spPr>
            <a:xfrm>
              <a:off x="9934549" y="4681111"/>
              <a:ext cx="1497349" cy="1497350"/>
            </a:xfrm>
            <a:prstGeom prst="ellipse">
              <a:avLst/>
            </a:prstGeom>
            <a:gradFill>
              <a:gsLst>
                <a:gs pos="33000">
                  <a:srgbClr val="F2F2F2"/>
                </a:gs>
                <a:gs pos="100000">
                  <a:srgbClr val="FBFBFB"/>
                </a:gs>
              </a:gsLst>
              <a:lin ang="5400000" scaled="1"/>
            </a:gradFill>
            <a:ln w="12700" cap="flat" cmpd="sng" algn="ctr">
              <a:noFill/>
              <a:prstDash val="solid"/>
              <a:miter lim="800000"/>
            </a:ln>
            <a:effectLst>
              <a:outerShdw blurRad="330200" dist="342900" dir="5400000" algn="t" rotWithShape="0">
                <a:prstClr val="black">
                  <a:alpha val="10000"/>
                </a:prstClr>
              </a:outerShdw>
            </a:effectLst>
          </p:spPr>
          <p:txBody>
            <a:bodyPr rtlCol="0" anchor="ctr"/>
            <a:lstStyle/>
            <a:p>
              <a:pPr algn="ctr" defTabSz="912257" rtl="0" eaLnBrk="1" fontAlgn="auto" hangingPunct="1">
                <a:spcBef>
                  <a:spcPts val="0"/>
                </a:spcBef>
                <a:spcAft>
                  <a:spcPts val="0"/>
                </a:spcAft>
              </a:pPr>
              <a:endParaRPr lang="ja" kern="0">
                <a:solidFill>
                  <a:prstClr val="white"/>
                </a:solidFill>
                <a:latin typeface="Calibri" panose="020F0502020204030204"/>
              </a:endParaRPr>
            </a:p>
          </p:txBody>
        </p:sp>
        <p:sp>
          <p:nvSpPr>
            <p:cNvPr id="63" name="Pie 33"/>
            <p:cNvSpPr/>
            <p:nvPr/>
          </p:nvSpPr>
          <p:spPr>
            <a:xfrm>
              <a:off x="10048353" y="4794916"/>
              <a:ext cx="1269739" cy="1269740"/>
            </a:xfrm>
            <a:prstGeom prst="pie">
              <a:avLst/>
            </a:prstGeom>
            <a:solidFill>
              <a:srgbClr val="D22828">
                <a:lumMod val="75000"/>
              </a:srgbClr>
            </a:solidFill>
            <a:ln w="12700" cap="flat" cmpd="sng" algn="ctr">
              <a:noFill/>
              <a:prstDash val="solid"/>
              <a:miter lim="800000"/>
            </a:ln>
            <a:effectLst/>
          </p:spPr>
          <p:txBody>
            <a:bodyPr rtlCol="0" anchor="ctr"/>
            <a:lstStyle/>
            <a:p>
              <a:pPr algn="ctr" defTabSz="912257" rtl="0" eaLnBrk="1" fontAlgn="auto" hangingPunct="1">
                <a:spcBef>
                  <a:spcPts val="0"/>
                </a:spcBef>
                <a:spcAft>
                  <a:spcPts val="0"/>
                </a:spcAft>
              </a:pPr>
              <a:endParaRPr lang="ja" kern="0">
                <a:solidFill>
                  <a:prstClr val="white"/>
                </a:solidFill>
                <a:latin typeface="Calibri" panose="020F0502020204030204"/>
              </a:endParaRPr>
            </a:p>
          </p:txBody>
        </p:sp>
        <p:sp>
          <p:nvSpPr>
            <p:cNvPr id="69" name="Pie 34"/>
            <p:cNvSpPr/>
            <p:nvPr/>
          </p:nvSpPr>
          <p:spPr>
            <a:xfrm>
              <a:off x="10048353" y="4794916"/>
              <a:ext cx="1269739" cy="1269740"/>
            </a:xfrm>
            <a:prstGeom prst="pie">
              <a:avLst>
                <a:gd name="adj1" fmla="val 16137849"/>
                <a:gd name="adj2" fmla="val 8771957"/>
              </a:avLst>
            </a:prstGeom>
            <a:solidFill>
              <a:srgbClr val="D22828"/>
            </a:solidFill>
            <a:ln w="12700" cap="flat" cmpd="sng" algn="ctr">
              <a:noFill/>
              <a:prstDash val="solid"/>
              <a:miter lim="800000"/>
            </a:ln>
            <a:effectLst/>
          </p:spPr>
          <p:txBody>
            <a:bodyPr rtlCol="0" anchor="ctr"/>
            <a:lstStyle/>
            <a:p>
              <a:pPr algn="ctr" defTabSz="912257" rtl="0" eaLnBrk="1" fontAlgn="auto" hangingPunct="1">
                <a:spcBef>
                  <a:spcPts val="0"/>
                </a:spcBef>
                <a:spcAft>
                  <a:spcPts val="0"/>
                </a:spcAft>
              </a:pPr>
              <a:endParaRPr lang="ja" kern="0">
                <a:solidFill>
                  <a:prstClr val="white"/>
                </a:solidFill>
                <a:latin typeface="Calibri" panose="020F0502020204030204"/>
              </a:endParaRPr>
            </a:p>
          </p:txBody>
        </p:sp>
        <p:sp>
          <p:nvSpPr>
            <p:cNvPr id="70" name="Oval 69"/>
            <p:cNvSpPr/>
            <p:nvPr/>
          </p:nvSpPr>
          <p:spPr>
            <a:xfrm>
              <a:off x="10251731" y="4998293"/>
              <a:ext cx="862983" cy="862984"/>
            </a:xfrm>
            <a:prstGeom prst="ellipse">
              <a:avLst/>
            </a:prstGeom>
            <a:solidFill>
              <a:sysClr val="window" lastClr="FFFFFF"/>
            </a:solidFill>
            <a:ln w="12700" cap="flat" cmpd="sng" algn="ctr">
              <a:noFill/>
              <a:prstDash val="solid"/>
              <a:miter lim="800000"/>
            </a:ln>
            <a:effectLst>
              <a:innerShdw blurRad="114300">
                <a:prstClr val="black"/>
              </a:innerShdw>
            </a:effectLst>
          </p:spPr>
          <p:txBody>
            <a:bodyPr rtlCol="0" anchor="ctr"/>
            <a:lstStyle/>
            <a:p>
              <a:pPr algn="ctr" defTabSz="912257" rtl="0" eaLnBrk="1" fontAlgn="auto" hangingPunct="1">
                <a:spcBef>
                  <a:spcPts val="0"/>
                </a:spcBef>
                <a:spcAft>
                  <a:spcPts val="0"/>
                </a:spcAft>
              </a:pPr>
              <a:endParaRPr lang="ja" kern="0">
                <a:solidFill>
                  <a:prstClr val="white"/>
                </a:solidFill>
                <a:latin typeface="Calibri" panose="020F0502020204030204"/>
              </a:endParaRPr>
            </a:p>
          </p:txBody>
        </p:sp>
        <p:sp>
          <p:nvSpPr>
            <p:cNvPr id="71" name="TextBox 70"/>
            <p:cNvSpPr txBox="1"/>
            <p:nvPr/>
          </p:nvSpPr>
          <p:spPr>
            <a:xfrm>
              <a:off x="10343264" y="5246345"/>
              <a:ext cx="722307" cy="366879"/>
            </a:xfrm>
            <a:prstGeom prst="rect">
              <a:avLst/>
            </a:prstGeom>
            <a:noFill/>
          </p:spPr>
          <p:txBody>
            <a:bodyPr wrap="square" rtlCol="0" anchor="ctr">
              <a:spAutoFit/>
            </a:bodyPr>
            <a:lstStyle/>
            <a:p>
              <a:pPr algn="ctr" defTabSz="912257" rtl="0" eaLnBrk="1" fontAlgn="auto" hangingPunct="1">
                <a:spcBef>
                  <a:spcPts val="0"/>
                </a:spcBef>
                <a:spcAft>
                  <a:spcPts val="0"/>
                </a:spcAft>
              </a:pPr>
              <a:r>
                <a:rPr lang="ja" sz="4100" b="1" i="0" u="none" kern="0" baseline="0">
                  <a:solidFill>
                    <a:srgbClr val="D22828"/>
                  </a:solidFill>
                  <a:latin typeface="+mn-lt"/>
                </a:rPr>
                <a:t>30%</a:t>
              </a:r>
              <a:endParaRPr lang="ja" sz="4100" b="1" kern="0" dirty="0">
                <a:solidFill>
                  <a:srgbClr val="D22828"/>
                </a:solidFill>
                <a:latin typeface="+mn-lt"/>
              </a:endParaRPr>
            </a:p>
          </p:txBody>
        </p:sp>
        <p:sp>
          <p:nvSpPr>
            <p:cNvPr id="72" name="Title 13"/>
            <p:cNvSpPr txBox="1">
              <a:spLocks/>
            </p:cNvSpPr>
            <p:nvPr/>
          </p:nvSpPr>
          <p:spPr>
            <a:xfrm>
              <a:off x="6761280" y="6252951"/>
              <a:ext cx="2194075" cy="343461"/>
            </a:xfrm>
            <a:prstGeom prst="rect">
              <a:avLst/>
            </a:prstGeom>
          </p:spPr>
          <p:txBody>
            <a:bodyPr vert="horz" wrap="square" lIns="121920" tIns="60960" rIns="121920" bIns="6096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defTabSz="912257" rtl="0" fontAlgn="auto">
                <a:spcAft>
                  <a:spcPts val="0"/>
                </a:spcAft>
              </a:pPr>
              <a:r>
                <a:rPr lang="ja" sz="3600" b="0" i="0" u="none" baseline="0">
                  <a:solidFill>
                    <a:prstClr val="black">
                      <a:lumMod val="50000"/>
                      <a:lumOff val="50000"/>
                    </a:prstClr>
                  </a:solidFill>
                  <a:latin typeface="Calibri" panose="020F0502020204030204"/>
                </a:rPr>
                <a:t>ハイテク産業の雇用</a:t>
              </a:r>
            </a:p>
          </p:txBody>
        </p:sp>
        <p:sp>
          <p:nvSpPr>
            <p:cNvPr id="73" name="Title 13"/>
            <p:cNvSpPr txBox="1">
              <a:spLocks/>
            </p:cNvSpPr>
            <p:nvPr/>
          </p:nvSpPr>
          <p:spPr>
            <a:xfrm>
              <a:off x="9273684" y="6252952"/>
              <a:ext cx="2819079" cy="343461"/>
            </a:xfrm>
            <a:prstGeom prst="rect">
              <a:avLst/>
            </a:prstGeom>
          </p:spPr>
          <p:txBody>
            <a:bodyPr vert="horz" wrap="square" lIns="121920" tIns="60960" rIns="121920" bIns="6096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defTabSz="912257" rtl="0" fontAlgn="auto">
                <a:spcAft>
                  <a:spcPts val="0"/>
                </a:spcAft>
              </a:pPr>
              <a:r>
                <a:rPr lang="ja" sz="3600" b="0" i="0" u="none" baseline="0">
                  <a:solidFill>
                    <a:prstClr val="black">
                      <a:lumMod val="50000"/>
                      <a:lumOff val="50000"/>
                    </a:prstClr>
                  </a:solidFill>
                  <a:latin typeface="Calibri" panose="020F0502020204030204"/>
                </a:rPr>
                <a:t>製造業の雇用</a:t>
              </a:r>
            </a:p>
          </p:txBody>
        </p:sp>
      </p:grpSp>
      <p:sp>
        <p:nvSpPr>
          <p:cNvPr id="110" name="Title 13"/>
          <p:cNvSpPr txBox="1">
            <a:spLocks/>
          </p:cNvSpPr>
          <p:nvPr/>
        </p:nvSpPr>
        <p:spPr>
          <a:xfrm>
            <a:off x="9362459" y="7194487"/>
            <a:ext cx="6630896" cy="1677056"/>
          </a:xfrm>
          <a:prstGeom prst="rect">
            <a:avLst/>
          </a:prstGeom>
        </p:spPr>
        <p:txBody>
          <a:bodyPr vert="horz" wrap="square" lIns="182454" tIns="91226" rIns="182454" bIns="91226"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rtl="0"/>
            <a:r>
              <a:rPr lang="ja" sz="4400" b="1" i="0" u="none" baseline="0" dirty="0">
                <a:solidFill>
                  <a:srgbClr val="FF0000"/>
                </a:solidFill>
                <a:latin typeface="+mn-lt"/>
              </a:rPr>
              <a:t>DFW</a:t>
            </a:r>
            <a:r>
              <a:rPr lang="ja" sz="4400" b="0" i="0" u="none" baseline="0" dirty="0">
                <a:solidFill>
                  <a:schemeClr val="tx1">
                    <a:lumMod val="50000"/>
                    <a:lumOff val="50000"/>
                  </a:schemeClr>
                </a:solidFill>
                <a:latin typeface="+mn-lt"/>
              </a:rPr>
              <a:t>は、</a:t>
            </a:r>
            <a:r>
              <a:rPr lang="ja" sz="5400" b="1" i="0" u="none" baseline="0" dirty="0">
                <a:solidFill>
                  <a:schemeClr val="tx1">
                    <a:lumMod val="50000"/>
                    <a:lumOff val="50000"/>
                  </a:schemeClr>
                </a:solidFill>
                <a:latin typeface="+mn-lt"/>
              </a:rPr>
              <a:t>次の分野で </a:t>
            </a:r>
            <a:r>
              <a:rPr lang="ja" sz="4400" b="0" i="0" u="none" baseline="0" dirty="0">
                <a:solidFill>
                  <a:schemeClr val="tx1">
                    <a:lumMod val="50000"/>
                    <a:lumOff val="50000"/>
                  </a:schemeClr>
                </a:solidFill>
                <a:latin typeface="+mn-lt"/>
              </a:rPr>
              <a:t>国内ナンバーワンです</a:t>
            </a:r>
          </a:p>
        </p:txBody>
      </p:sp>
      <p:pic>
        <p:nvPicPr>
          <p:cNvPr id="5123" name="Picture 3" descr="C:\Users\mmaguire\AppData\Local\Microsoft\Windows\Temporary Internet Files\Content.IE5\H5EJU4YW\1024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1321" y="9032804"/>
            <a:ext cx="656492" cy="656492"/>
          </a:xfrm>
          <a:prstGeom prst="rect">
            <a:avLst/>
          </a:prstGeom>
          <a:noFill/>
          <a:extLst>
            <a:ext uri="{909E8E84-426E-40DD-AFC4-6F175D3DCCD1}">
              <a14:hiddenFill xmlns:a14="http://schemas.microsoft.com/office/drawing/2010/main">
                <a:solidFill>
                  <a:srgbClr val="FFFFFF"/>
                </a:solidFill>
              </a14:hiddenFill>
            </a:ext>
          </a:extLst>
        </p:spPr>
      </p:pic>
      <p:sp>
        <p:nvSpPr>
          <p:cNvPr id="112" name="Title 13"/>
          <p:cNvSpPr txBox="1">
            <a:spLocks/>
          </p:cNvSpPr>
          <p:nvPr/>
        </p:nvSpPr>
        <p:spPr>
          <a:xfrm>
            <a:off x="7689726" y="8849712"/>
            <a:ext cx="3996308" cy="1230896"/>
          </a:xfrm>
          <a:prstGeom prst="rect">
            <a:avLst/>
          </a:prstGeom>
        </p:spPr>
        <p:txBody>
          <a:bodyPr vert="horz" wrap="square" lIns="121637" tIns="60821" rIns="121637" bIns="60821"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defTabSz="912257" rtl="0" fontAlgn="auto">
              <a:spcAft>
                <a:spcPts val="0"/>
              </a:spcAft>
            </a:pPr>
            <a:r>
              <a:rPr lang="ja" sz="3600" b="0" i="0" u="none" baseline="0" dirty="0">
                <a:solidFill>
                  <a:prstClr val="black">
                    <a:lumMod val="50000"/>
                    <a:lumOff val="50000"/>
                  </a:prstClr>
                </a:solidFill>
                <a:latin typeface="Calibri" panose="020F0502020204030204"/>
              </a:rPr>
              <a:t>資本投資と</a:t>
            </a:r>
            <a:r>
              <a:rPr lang="es-ES_tradnl" altLang="ja" sz="3600" b="0" i="0" u="none" baseline="0" dirty="0">
                <a:solidFill>
                  <a:prstClr val="black">
                    <a:lumMod val="50000"/>
                    <a:lumOff val="50000"/>
                  </a:prstClr>
                </a:solidFill>
                <a:latin typeface="Calibri" panose="020F0502020204030204"/>
              </a:rPr>
              <a:t/>
            </a:r>
            <a:br>
              <a:rPr lang="es-ES_tradnl" altLang="ja" sz="3600" b="0" i="0" u="none" baseline="0" dirty="0">
                <a:solidFill>
                  <a:prstClr val="black">
                    <a:lumMod val="50000"/>
                    <a:lumOff val="50000"/>
                  </a:prstClr>
                </a:solidFill>
                <a:latin typeface="Calibri" panose="020F0502020204030204"/>
              </a:rPr>
            </a:br>
            <a:r>
              <a:rPr lang="ja" sz="3600" b="0" i="0" u="none" baseline="0" dirty="0">
                <a:solidFill>
                  <a:prstClr val="black">
                    <a:lumMod val="50000"/>
                    <a:lumOff val="50000"/>
                  </a:prstClr>
                </a:solidFill>
                <a:latin typeface="Calibri" panose="020F0502020204030204"/>
              </a:rPr>
              <a:t>雇用創出</a:t>
            </a:r>
          </a:p>
        </p:txBody>
      </p:sp>
      <p:pic>
        <p:nvPicPr>
          <p:cNvPr id="113" name="Picture 3" descr="C:\Users\mmaguire\AppData\Local\Microsoft\Windows\Temporary Internet Files\Content.IE5\H5EJU4YW\1024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09505" y="9032804"/>
            <a:ext cx="656492" cy="656492"/>
          </a:xfrm>
          <a:prstGeom prst="rect">
            <a:avLst/>
          </a:prstGeom>
          <a:noFill/>
          <a:extLst>
            <a:ext uri="{909E8E84-426E-40DD-AFC4-6F175D3DCCD1}">
              <a14:hiddenFill xmlns:a14="http://schemas.microsoft.com/office/drawing/2010/main">
                <a:solidFill>
                  <a:srgbClr val="FFFFFF"/>
                </a:solidFill>
              </a14:hiddenFill>
            </a:ext>
          </a:extLst>
        </p:spPr>
      </p:pic>
      <p:sp>
        <p:nvSpPr>
          <p:cNvPr id="115" name="Title 13"/>
          <p:cNvSpPr txBox="1">
            <a:spLocks/>
          </p:cNvSpPr>
          <p:nvPr/>
        </p:nvSpPr>
        <p:spPr>
          <a:xfrm>
            <a:off x="11675409" y="8851496"/>
            <a:ext cx="3073976" cy="1230896"/>
          </a:xfrm>
          <a:prstGeom prst="rect">
            <a:avLst/>
          </a:prstGeom>
        </p:spPr>
        <p:txBody>
          <a:bodyPr vert="horz" wrap="square" lIns="121637" tIns="60821" rIns="121637" bIns="60821"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defTabSz="912257" rtl="0" fontAlgn="auto">
              <a:spcAft>
                <a:spcPts val="0"/>
              </a:spcAft>
            </a:pPr>
            <a:r>
              <a:rPr lang="ja" sz="3600" b="0" i="0" u="none" baseline="0" dirty="0">
                <a:solidFill>
                  <a:prstClr val="black">
                    <a:lumMod val="50000"/>
                    <a:lumOff val="50000"/>
                  </a:prstClr>
                </a:solidFill>
                <a:latin typeface="Calibri" panose="020F0502020204030204"/>
              </a:rPr>
              <a:t>MSA 1人あたりのGDP</a:t>
            </a:r>
          </a:p>
        </p:txBody>
      </p:sp>
      <p:pic>
        <p:nvPicPr>
          <p:cNvPr id="116" name="Picture 3" descr="C:\Users\mmaguire\AppData\Local\Microsoft\Windows\Temporary Internet Files\Content.IE5\H5EJU4YW\1024px-Red_check.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40205" y="9032804"/>
            <a:ext cx="656492" cy="656492"/>
          </a:xfrm>
          <a:prstGeom prst="rect">
            <a:avLst/>
          </a:prstGeom>
          <a:noFill/>
          <a:extLst>
            <a:ext uri="{909E8E84-426E-40DD-AFC4-6F175D3DCCD1}">
              <a14:hiddenFill xmlns:a14="http://schemas.microsoft.com/office/drawing/2010/main">
                <a:solidFill>
                  <a:srgbClr val="FFFFFF"/>
                </a:solidFill>
              </a14:hiddenFill>
            </a:ext>
          </a:extLst>
        </p:spPr>
      </p:pic>
      <p:sp>
        <p:nvSpPr>
          <p:cNvPr id="117" name="Title 13"/>
          <p:cNvSpPr txBox="1">
            <a:spLocks/>
          </p:cNvSpPr>
          <p:nvPr/>
        </p:nvSpPr>
        <p:spPr>
          <a:xfrm>
            <a:off x="14961650" y="8726808"/>
            <a:ext cx="3073976" cy="1230896"/>
          </a:xfrm>
          <a:prstGeom prst="rect">
            <a:avLst/>
          </a:prstGeom>
        </p:spPr>
        <p:txBody>
          <a:bodyPr vert="horz" wrap="square" lIns="121637" tIns="60821" rIns="121637" bIns="60821"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defTabSz="912257" rtl="0" fontAlgn="auto">
              <a:spcAft>
                <a:spcPts val="0"/>
              </a:spcAft>
            </a:pPr>
            <a:r>
              <a:rPr lang="ja" sz="3600" b="0" i="0" u="none" baseline="0" dirty="0">
                <a:solidFill>
                  <a:prstClr val="black">
                    <a:lumMod val="50000"/>
                    <a:lumOff val="50000"/>
                  </a:prstClr>
                </a:solidFill>
                <a:latin typeface="Calibri" panose="020F0502020204030204"/>
              </a:rPr>
              <a:t>家屋新築</a:t>
            </a:r>
          </a:p>
        </p:txBody>
      </p:sp>
    </p:spTree>
    <p:extLst>
      <p:ext uri="{BB962C8B-B14F-4D97-AF65-F5344CB8AC3E}">
        <p14:creationId xmlns:p14="http://schemas.microsoft.com/office/powerpoint/2010/main" val="1845768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p:nvPr/>
        </p:nvSpPr>
        <p:spPr>
          <a:xfrm>
            <a:off x="1090069" y="3501740"/>
            <a:ext cx="4483579" cy="424505"/>
          </a:xfrm>
          <a:prstGeom prst="rect">
            <a:avLst/>
          </a:prstGeom>
        </p:spPr>
        <p:txBody>
          <a:bodyPr wrap="square" lIns="91206" tIns="45608" rIns="91206" bIns="45608">
            <a:spAutoFit/>
          </a:bodyPr>
          <a:lstStyle/>
          <a:p>
            <a:pPr>
              <a:lnSpc>
                <a:spcPct val="120000"/>
              </a:lnSpc>
            </a:pPr>
            <a:r>
              <a:rPr lang="ja" b="1" i="0" u="none" spc="-150" baseline="0" dirty="0">
                <a:solidFill>
                  <a:schemeClr val="tx1">
                    <a:lumMod val="50000"/>
                    <a:lumOff val="50000"/>
                  </a:schemeClr>
                </a:solidFill>
                <a:latin typeface="Calibri"/>
                <a:cs typeface="Calibri"/>
              </a:rPr>
              <a:t>8</a:t>
            </a:r>
            <a:r>
              <a:rPr lang="zh-CN" altLang="en-US" b="1" spc="-150" dirty="0">
                <a:solidFill>
                  <a:schemeClr val="tx1">
                    <a:lumMod val="50000"/>
                    <a:lumOff val="50000"/>
                  </a:schemeClr>
                </a:solidFill>
                <a:latin typeface="Calibri"/>
                <a:cs typeface="Calibri"/>
              </a:rPr>
              <a:t>位</a:t>
            </a:r>
            <a:r>
              <a:rPr lang="ja" b="1" i="0" u="none" spc="-150" baseline="0" dirty="0">
                <a:solidFill>
                  <a:schemeClr val="tx1">
                    <a:lumMod val="50000"/>
                    <a:lumOff val="50000"/>
                  </a:schemeClr>
                </a:solidFill>
                <a:latin typeface="Calibri"/>
                <a:cs typeface="Calibri"/>
              </a:rPr>
              <a:t>ニュージャージー | 10</a:t>
            </a:r>
            <a:r>
              <a:rPr lang="zh-CN" altLang="en-US" b="1" spc="-150" dirty="0">
                <a:solidFill>
                  <a:schemeClr val="tx1">
                    <a:lumMod val="50000"/>
                    <a:lumOff val="50000"/>
                  </a:schemeClr>
                </a:solidFill>
                <a:latin typeface="Calibri"/>
                <a:cs typeface="Calibri"/>
              </a:rPr>
              <a:t>位</a:t>
            </a:r>
            <a:r>
              <a:rPr lang="ja" b="1" i="0" u="none" spc="-150" baseline="0" dirty="0">
                <a:solidFill>
                  <a:schemeClr val="tx1">
                    <a:lumMod val="50000"/>
                    <a:lumOff val="50000"/>
                  </a:schemeClr>
                </a:solidFill>
                <a:latin typeface="Calibri"/>
                <a:cs typeface="Calibri"/>
              </a:rPr>
              <a:t>ノースカロライナ</a:t>
            </a:r>
            <a:endParaRPr lang="ja" b="1" spc="-150" dirty="0">
              <a:solidFill>
                <a:schemeClr val="tx1">
                  <a:lumMod val="50000"/>
                  <a:lumOff val="50000"/>
                </a:schemeClr>
              </a:solidFill>
              <a:latin typeface="Calibri"/>
              <a:cs typeface="Calibri"/>
            </a:endParaRPr>
          </a:p>
        </p:txBody>
      </p:sp>
      <p:sp>
        <p:nvSpPr>
          <p:cNvPr id="19" name="Rectangle 18"/>
          <p:cNvSpPr/>
          <p:nvPr/>
        </p:nvSpPr>
        <p:spPr>
          <a:xfrm>
            <a:off x="1090083" y="2415570"/>
            <a:ext cx="3867150" cy="375314"/>
          </a:xfrm>
          <a:prstGeom prst="rect">
            <a:avLst/>
          </a:prstGeom>
        </p:spPr>
        <p:txBody>
          <a:bodyPr wrap="square" lIns="91206" tIns="45608" rIns="91206" bIns="45608">
            <a:spAutoFit/>
          </a:bodyPr>
          <a:lstStyle/>
          <a:p>
            <a:pPr algn="l" rtl="0">
              <a:lnSpc>
                <a:spcPct val="80000"/>
              </a:lnSpc>
            </a:pPr>
            <a:r>
              <a:rPr lang="ja" sz="2300" b="1" i="0" u="none" baseline="0">
                <a:solidFill>
                  <a:schemeClr val="accent1">
                    <a:lumMod val="75000"/>
                  </a:schemeClr>
                </a:solidFill>
                <a:latin typeface="+mn-lt"/>
                <a:ea typeface="Lato" panose="020F0502020204030203" pitchFamily="34" charset="0"/>
                <a:cs typeface="Lato" panose="020F0502020204030203" pitchFamily="34" charset="0"/>
              </a:rPr>
              <a:t>D</a:t>
            </a:r>
            <a:r>
              <a:rPr lang="ja" sz="2300" b="1" i="0" u="none" baseline="0">
                <a:solidFill>
                  <a:srgbClr val="002060"/>
                </a:solidFill>
                <a:latin typeface="+mn-lt"/>
                <a:ea typeface="Lato" panose="020F0502020204030203" pitchFamily="34" charset="0"/>
                <a:cs typeface="Lato" panose="020F0502020204030203" pitchFamily="34" charset="0"/>
              </a:rPr>
              <a:t>FW</a:t>
            </a:r>
            <a:r>
              <a:rPr lang="ja" sz="2300" b="1" i="0" u="none" baseline="0">
                <a:solidFill>
                  <a:schemeClr val="tx1">
                    <a:lumMod val="75000"/>
                    <a:lumOff val="25000"/>
                  </a:schemeClr>
                </a:solidFill>
                <a:latin typeface="+mn-lt"/>
                <a:ea typeface="Lato" panose="020F0502020204030203" pitchFamily="34" charset="0"/>
                <a:cs typeface="Lato" panose="020F0502020204030203" pitchFamily="34" charset="0"/>
              </a:rPr>
              <a:t>が州であれば</a:t>
            </a:r>
          </a:p>
        </p:txBody>
      </p:sp>
      <p:sp>
        <p:nvSpPr>
          <p:cNvPr id="20" name="Rectangle 19"/>
          <p:cNvSpPr/>
          <p:nvPr/>
        </p:nvSpPr>
        <p:spPr>
          <a:xfrm>
            <a:off x="1090070" y="2659708"/>
            <a:ext cx="3314700" cy="941442"/>
          </a:xfrm>
          <a:prstGeom prst="rect">
            <a:avLst/>
          </a:prstGeom>
        </p:spPr>
        <p:txBody>
          <a:bodyPr wrap="square" lIns="91206" tIns="45608" rIns="91206" bIns="45608">
            <a:spAutoFit/>
          </a:bodyPr>
          <a:lstStyle/>
          <a:p>
            <a:pPr algn="l" rtl="0">
              <a:lnSpc>
                <a:spcPct val="120000"/>
              </a:lnSpc>
            </a:pPr>
            <a:r>
              <a:rPr lang="ja" sz="5000" b="1" i="0" u="none" spc="80" baseline="0" dirty="0">
                <a:solidFill>
                  <a:srgbClr val="FF0000"/>
                </a:solidFill>
                <a:latin typeface="+mn-lt"/>
                <a:ea typeface="Lato" panose="020F0502020204030203" pitchFamily="34" charset="0"/>
                <a:cs typeface="Lato" panose="020F0502020204030203" pitchFamily="34" charset="0"/>
              </a:rPr>
              <a:t>GDPで9位</a:t>
            </a:r>
          </a:p>
        </p:txBody>
      </p:sp>
      <p:sp>
        <p:nvSpPr>
          <p:cNvPr id="22" name="Rectangle 21"/>
          <p:cNvSpPr/>
          <p:nvPr/>
        </p:nvSpPr>
        <p:spPr>
          <a:xfrm>
            <a:off x="1090076" y="5742384"/>
            <a:ext cx="4256513" cy="397832"/>
          </a:xfrm>
          <a:prstGeom prst="rect">
            <a:avLst/>
          </a:prstGeom>
        </p:spPr>
        <p:txBody>
          <a:bodyPr wrap="square" lIns="91206" tIns="45608" rIns="91206" bIns="45608">
            <a:spAutoFit/>
          </a:bodyPr>
          <a:lstStyle/>
          <a:p>
            <a:pPr>
              <a:lnSpc>
                <a:spcPct val="120000"/>
              </a:lnSpc>
            </a:pPr>
            <a:r>
              <a:rPr lang="ja" b="1" i="0" u="none" baseline="0" dirty="0">
                <a:solidFill>
                  <a:schemeClr val="tx1">
                    <a:lumMod val="50000"/>
                    <a:lumOff val="50000"/>
                  </a:schemeClr>
                </a:solidFill>
                <a:latin typeface="Calibri"/>
                <a:cs typeface="Calibri"/>
              </a:rPr>
              <a:t>22</a:t>
            </a:r>
            <a:r>
              <a:rPr lang="zh-CN" altLang="en-US" b="1" dirty="0">
                <a:solidFill>
                  <a:schemeClr val="tx1">
                    <a:lumMod val="50000"/>
                    <a:lumOff val="50000"/>
                  </a:schemeClr>
                </a:solidFill>
                <a:latin typeface="Calibri"/>
                <a:cs typeface="Calibri"/>
              </a:rPr>
              <a:t>位</a:t>
            </a:r>
            <a:r>
              <a:rPr lang="ja" b="1" i="0" u="none" baseline="0" dirty="0">
                <a:solidFill>
                  <a:schemeClr val="tx1">
                    <a:lumMod val="50000"/>
                    <a:lumOff val="50000"/>
                  </a:schemeClr>
                </a:solidFill>
                <a:latin typeface="Calibri"/>
                <a:cs typeface="Calibri"/>
              </a:rPr>
              <a:t>スウェーデン  | 24</a:t>
            </a:r>
            <a:r>
              <a:rPr lang="zh-CN" altLang="en-US" b="1" dirty="0">
                <a:solidFill>
                  <a:schemeClr val="tx1">
                    <a:lumMod val="50000"/>
                    <a:lumOff val="50000"/>
                  </a:schemeClr>
                </a:solidFill>
                <a:latin typeface="Calibri"/>
                <a:cs typeface="Calibri"/>
              </a:rPr>
              <a:t>位</a:t>
            </a:r>
            <a:r>
              <a:rPr lang="ja" b="1" i="0" u="none" baseline="0" dirty="0">
                <a:solidFill>
                  <a:schemeClr val="tx1">
                    <a:lumMod val="50000"/>
                    <a:lumOff val="50000"/>
                  </a:schemeClr>
                </a:solidFill>
                <a:latin typeface="Calibri"/>
                <a:cs typeface="Calibri"/>
              </a:rPr>
              <a:t>ナイジェリア</a:t>
            </a:r>
            <a:endParaRPr lang="ja" b="1" dirty="0">
              <a:solidFill>
                <a:schemeClr val="tx1">
                  <a:lumMod val="50000"/>
                  <a:lumOff val="50000"/>
                </a:schemeClr>
              </a:solidFill>
              <a:latin typeface="Calibri"/>
              <a:cs typeface="Calibri"/>
            </a:endParaRPr>
          </a:p>
        </p:txBody>
      </p:sp>
      <p:sp>
        <p:nvSpPr>
          <p:cNvPr id="23" name="Rectangle 22"/>
          <p:cNvSpPr/>
          <p:nvPr/>
        </p:nvSpPr>
        <p:spPr>
          <a:xfrm>
            <a:off x="1090083" y="4656235"/>
            <a:ext cx="3867150" cy="375314"/>
          </a:xfrm>
          <a:prstGeom prst="rect">
            <a:avLst/>
          </a:prstGeom>
        </p:spPr>
        <p:txBody>
          <a:bodyPr wrap="square" lIns="91206" tIns="45608" rIns="91206" bIns="45608">
            <a:spAutoFit/>
          </a:bodyPr>
          <a:lstStyle/>
          <a:p>
            <a:pPr algn="l" rtl="0">
              <a:lnSpc>
                <a:spcPct val="80000"/>
              </a:lnSpc>
            </a:pPr>
            <a:r>
              <a:rPr lang="ja" sz="2300" b="1" i="0" u="none" baseline="0">
                <a:solidFill>
                  <a:srgbClr val="FF0000"/>
                </a:solidFill>
                <a:latin typeface="+mn-lt"/>
                <a:ea typeface="Lato" panose="020F0502020204030203" pitchFamily="34" charset="0"/>
                <a:cs typeface="Lato" panose="020F0502020204030203" pitchFamily="34" charset="0"/>
              </a:rPr>
              <a:t>D</a:t>
            </a:r>
            <a:r>
              <a:rPr lang="ja" sz="2300" b="1" i="0" u="none" baseline="0">
                <a:solidFill>
                  <a:srgbClr val="002060"/>
                </a:solidFill>
                <a:latin typeface="+mn-lt"/>
                <a:ea typeface="Lato" panose="020F0502020204030203" pitchFamily="34" charset="0"/>
                <a:cs typeface="Lato" panose="020F0502020204030203" pitchFamily="34" charset="0"/>
              </a:rPr>
              <a:t>FW</a:t>
            </a:r>
            <a:r>
              <a:rPr lang="ja" sz="2300" b="1" i="0" u="none" baseline="0">
                <a:solidFill>
                  <a:schemeClr val="tx1">
                    <a:lumMod val="75000"/>
                    <a:lumOff val="25000"/>
                  </a:schemeClr>
                </a:solidFill>
                <a:latin typeface="+mn-lt"/>
                <a:ea typeface="Lato" panose="020F0502020204030203" pitchFamily="34" charset="0"/>
                <a:cs typeface="Lato" panose="020F0502020204030203" pitchFamily="34" charset="0"/>
              </a:rPr>
              <a:t>が国であれば</a:t>
            </a:r>
          </a:p>
        </p:txBody>
      </p:sp>
      <p:sp>
        <p:nvSpPr>
          <p:cNvPr id="24" name="Rectangle 23"/>
          <p:cNvSpPr/>
          <p:nvPr/>
        </p:nvSpPr>
        <p:spPr>
          <a:xfrm>
            <a:off x="1090085" y="4900356"/>
            <a:ext cx="3902414" cy="941442"/>
          </a:xfrm>
          <a:prstGeom prst="rect">
            <a:avLst/>
          </a:prstGeom>
        </p:spPr>
        <p:txBody>
          <a:bodyPr wrap="square" lIns="91206" tIns="45608" rIns="91206" bIns="45608">
            <a:spAutoFit/>
          </a:bodyPr>
          <a:lstStyle/>
          <a:p>
            <a:pPr algn="l" rtl="0">
              <a:lnSpc>
                <a:spcPct val="120000"/>
              </a:lnSpc>
            </a:pPr>
            <a:r>
              <a:rPr lang="ja" sz="5000" b="1" i="0" u="none" spc="80" baseline="0" dirty="0">
                <a:solidFill>
                  <a:srgbClr val="FF0000"/>
                </a:solidFill>
                <a:latin typeface="+mn-lt"/>
                <a:ea typeface="Lato" panose="020F0502020204030203" pitchFamily="34" charset="0"/>
                <a:cs typeface="Lato" panose="020F0502020204030203" pitchFamily="34" charset="0"/>
              </a:rPr>
              <a:t>GDPで23位</a:t>
            </a:r>
          </a:p>
        </p:txBody>
      </p:sp>
      <p:sp>
        <p:nvSpPr>
          <p:cNvPr id="13" name="TextBox 12"/>
          <p:cNvSpPr txBox="1"/>
          <p:nvPr/>
        </p:nvSpPr>
        <p:spPr>
          <a:xfrm>
            <a:off x="458313" y="366487"/>
            <a:ext cx="9053442" cy="1477101"/>
          </a:xfrm>
          <a:prstGeom prst="rect">
            <a:avLst/>
          </a:prstGeom>
          <a:noFill/>
        </p:spPr>
        <p:txBody>
          <a:bodyPr wrap="square" lIns="91206" tIns="45608" rIns="91206" bIns="45608" rtlCol="0">
            <a:spAutoFit/>
          </a:bodyPr>
          <a:lstStyle/>
          <a:p>
            <a:pPr algn="l" rtl="0"/>
            <a:r>
              <a:rPr lang="ja" sz="4500" b="1" i="0" u="none" spc="-810" baseline="0" dirty="0">
                <a:solidFill>
                  <a:srgbClr val="FF0000"/>
                </a:solidFill>
                <a:latin typeface="+mn-lt"/>
                <a:ea typeface="Roboto Black" panose="02000000000000000000" pitchFamily="2" charset="0"/>
                <a:cs typeface="Calibri" panose="020F0502020204030204" pitchFamily="34" charset="0"/>
              </a:rPr>
              <a:t>ダラス</a:t>
            </a:r>
            <a:r>
              <a:rPr lang="ja-JP" altLang="en-US" sz="4500" b="1" spc="-810" dirty="0">
                <a:solidFill>
                  <a:schemeClr val="bg1">
                    <a:lumMod val="50000"/>
                  </a:schemeClr>
                </a:solidFill>
                <a:latin typeface="+mn-lt"/>
                <a:ea typeface="Roboto Black" panose="02000000000000000000" pitchFamily="2" charset="0"/>
                <a:cs typeface="Calibri" panose="020F0502020204030204" pitchFamily="34" charset="0"/>
              </a:rPr>
              <a:t>・</a:t>
            </a:r>
            <a:endParaRPr lang="en-US" altLang="ja-JP" sz="4500" b="1" spc="-810" dirty="0">
              <a:solidFill>
                <a:schemeClr val="bg1">
                  <a:lumMod val="50000"/>
                </a:schemeClr>
              </a:solidFill>
              <a:latin typeface="+mn-lt"/>
              <a:ea typeface="Roboto Black" panose="02000000000000000000" pitchFamily="2" charset="0"/>
              <a:cs typeface="Calibri" panose="020F0502020204030204" pitchFamily="34" charset="0"/>
            </a:endParaRPr>
          </a:p>
          <a:p>
            <a:pPr algn="l" rtl="0"/>
            <a:r>
              <a:rPr lang="ja" sz="4500" b="1" i="0" u="none" spc="-810" baseline="0" dirty="0">
                <a:solidFill>
                  <a:srgbClr val="002060"/>
                </a:solidFill>
                <a:latin typeface="+mn-lt"/>
                <a:ea typeface="Roboto Black" panose="02000000000000000000" pitchFamily="2" charset="0"/>
                <a:cs typeface="Calibri" panose="020F0502020204030204" pitchFamily="34" charset="0"/>
              </a:rPr>
              <a:t>フォートワース</a:t>
            </a:r>
          </a:p>
        </p:txBody>
      </p:sp>
      <p:sp>
        <p:nvSpPr>
          <p:cNvPr id="14" name="Rectangle 13"/>
          <p:cNvSpPr/>
          <p:nvPr/>
        </p:nvSpPr>
        <p:spPr>
          <a:xfrm rot="5400000">
            <a:off x="-71042" y="695363"/>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rtl="0"/>
            <a:endParaRPr lang="ja"/>
          </a:p>
        </p:txBody>
      </p:sp>
      <p:sp>
        <p:nvSpPr>
          <p:cNvPr id="15" name="Freeform 77"/>
          <p:cNvSpPr>
            <a:spLocks noEditPoints="1"/>
          </p:cNvSpPr>
          <p:nvPr/>
        </p:nvSpPr>
        <p:spPr bwMode="auto">
          <a:xfrm rot="5400000">
            <a:off x="250626" y="2882605"/>
            <a:ext cx="619126" cy="619128"/>
          </a:xfrm>
          <a:custGeom>
            <a:avLst/>
            <a:gdLst>
              <a:gd name="T0" fmla="*/ 524 w 584"/>
              <a:gd name="T1" fmla="*/ 113 h 584"/>
              <a:gd name="T2" fmla="*/ 485 w 584"/>
              <a:gd name="T3" fmla="*/ 72 h 584"/>
              <a:gd name="T4" fmla="*/ 438 w 584"/>
              <a:gd name="T5" fmla="*/ 38 h 584"/>
              <a:gd name="T6" fmla="*/ 387 w 584"/>
              <a:gd name="T7" fmla="*/ 15 h 584"/>
              <a:gd name="T8" fmla="*/ 331 w 584"/>
              <a:gd name="T9" fmla="*/ 2 h 584"/>
              <a:gd name="T10" fmla="*/ 272 w 584"/>
              <a:gd name="T11" fmla="*/ 1 h 584"/>
              <a:gd name="T12" fmla="*/ 216 w 584"/>
              <a:gd name="T13" fmla="*/ 9 h 584"/>
              <a:gd name="T14" fmla="*/ 162 w 584"/>
              <a:gd name="T15" fmla="*/ 30 h 584"/>
              <a:gd name="T16" fmla="*/ 113 w 584"/>
              <a:gd name="T17" fmla="*/ 60 h 584"/>
              <a:gd name="T18" fmla="*/ 72 w 584"/>
              <a:gd name="T19" fmla="*/ 99 h 584"/>
              <a:gd name="T20" fmla="*/ 39 w 584"/>
              <a:gd name="T21" fmla="*/ 145 h 584"/>
              <a:gd name="T22" fmla="*/ 15 w 584"/>
              <a:gd name="T23" fmla="*/ 197 h 584"/>
              <a:gd name="T24" fmla="*/ 2 w 584"/>
              <a:gd name="T25" fmla="*/ 252 h 584"/>
              <a:gd name="T26" fmla="*/ 1 w 584"/>
              <a:gd name="T27" fmla="*/ 312 h 584"/>
              <a:gd name="T28" fmla="*/ 10 w 584"/>
              <a:gd name="T29" fmla="*/ 368 h 584"/>
              <a:gd name="T30" fmla="*/ 30 w 584"/>
              <a:gd name="T31" fmla="*/ 422 h 584"/>
              <a:gd name="T32" fmla="*/ 60 w 584"/>
              <a:gd name="T33" fmla="*/ 470 h 584"/>
              <a:gd name="T34" fmla="*/ 99 w 584"/>
              <a:gd name="T35" fmla="*/ 511 h 584"/>
              <a:gd name="T36" fmla="*/ 146 w 584"/>
              <a:gd name="T37" fmla="*/ 545 h 584"/>
              <a:gd name="T38" fmla="*/ 198 w 584"/>
              <a:gd name="T39" fmla="*/ 569 h 584"/>
              <a:gd name="T40" fmla="*/ 253 w 584"/>
              <a:gd name="T41" fmla="*/ 582 h 584"/>
              <a:gd name="T42" fmla="*/ 312 w 584"/>
              <a:gd name="T43" fmla="*/ 584 h 584"/>
              <a:gd name="T44" fmla="*/ 368 w 584"/>
              <a:gd name="T45" fmla="*/ 574 h 584"/>
              <a:gd name="T46" fmla="*/ 422 w 584"/>
              <a:gd name="T47" fmla="*/ 553 h 584"/>
              <a:gd name="T48" fmla="*/ 471 w 584"/>
              <a:gd name="T49" fmla="*/ 523 h 584"/>
              <a:gd name="T50" fmla="*/ 512 w 584"/>
              <a:gd name="T51" fmla="*/ 484 h 584"/>
              <a:gd name="T52" fmla="*/ 545 w 584"/>
              <a:gd name="T53" fmla="*/ 438 h 584"/>
              <a:gd name="T54" fmla="*/ 569 w 584"/>
              <a:gd name="T55" fmla="*/ 386 h 584"/>
              <a:gd name="T56" fmla="*/ 582 w 584"/>
              <a:gd name="T57" fmla="*/ 331 h 584"/>
              <a:gd name="T58" fmla="*/ 584 w 584"/>
              <a:gd name="T59" fmla="*/ 272 h 584"/>
              <a:gd name="T60" fmla="*/ 574 w 584"/>
              <a:gd name="T61" fmla="*/ 216 h 584"/>
              <a:gd name="T62" fmla="*/ 554 w 584"/>
              <a:gd name="T63" fmla="*/ 162 h 584"/>
              <a:gd name="T64" fmla="*/ 443 w 584"/>
              <a:gd name="T65" fmla="*/ 384 h 584"/>
              <a:gd name="T66" fmla="*/ 431 w 584"/>
              <a:gd name="T67" fmla="*/ 390 h 584"/>
              <a:gd name="T68" fmla="*/ 417 w 584"/>
              <a:gd name="T69" fmla="*/ 389 h 584"/>
              <a:gd name="T70" fmla="*/ 293 w 584"/>
              <a:gd name="T71" fmla="*/ 267 h 584"/>
              <a:gd name="T72" fmla="*/ 167 w 584"/>
              <a:gd name="T73" fmla="*/ 389 h 584"/>
              <a:gd name="T74" fmla="*/ 153 w 584"/>
              <a:gd name="T75" fmla="*/ 390 h 584"/>
              <a:gd name="T76" fmla="*/ 141 w 584"/>
              <a:gd name="T77" fmla="*/ 384 h 584"/>
              <a:gd name="T78" fmla="*/ 97 w 584"/>
              <a:gd name="T79" fmla="*/ 338 h 584"/>
              <a:gd name="T80" fmla="*/ 95 w 584"/>
              <a:gd name="T81" fmla="*/ 323 h 584"/>
              <a:gd name="T82" fmla="*/ 102 w 584"/>
              <a:gd name="T83" fmla="*/ 312 h 584"/>
              <a:gd name="T84" fmla="*/ 283 w 584"/>
              <a:gd name="T85" fmla="*/ 133 h 584"/>
              <a:gd name="T86" fmla="*/ 297 w 584"/>
              <a:gd name="T87" fmla="*/ 131 h 584"/>
              <a:gd name="T88" fmla="*/ 309 w 584"/>
              <a:gd name="T89" fmla="*/ 139 h 584"/>
              <a:gd name="T90" fmla="*/ 487 w 584"/>
              <a:gd name="T91" fmla="*/ 319 h 584"/>
              <a:gd name="T92" fmla="*/ 489 w 584"/>
              <a:gd name="T93" fmla="*/ 333 h 584"/>
              <a:gd name="T94" fmla="*/ 482 w 584"/>
              <a:gd name="T95" fmla="*/ 345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4" h="584">
                <a:moveTo>
                  <a:pt x="545" y="145"/>
                </a:moveTo>
                <a:lnTo>
                  <a:pt x="534" y="129"/>
                </a:lnTo>
                <a:lnTo>
                  <a:pt x="524" y="113"/>
                </a:lnTo>
                <a:lnTo>
                  <a:pt x="512" y="99"/>
                </a:lnTo>
                <a:lnTo>
                  <a:pt x="499" y="85"/>
                </a:lnTo>
                <a:lnTo>
                  <a:pt x="485" y="72"/>
                </a:lnTo>
                <a:lnTo>
                  <a:pt x="471" y="60"/>
                </a:lnTo>
                <a:lnTo>
                  <a:pt x="455" y="49"/>
                </a:lnTo>
                <a:lnTo>
                  <a:pt x="438" y="38"/>
                </a:lnTo>
                <a:lnTo>
                  <a:pt x="422" y="30"/>
                </a:lnTo>
                <a:lnTo>
                  <a:pt x="405" y="21"/>
                </a:lnTo>
                <a:lnTo>
                  <a:pt x="387" y="15"/>
                </a:lnTo>
                <a:lnTo>
                  <a:pt x="368" y="9"/>
                </a:lnTo>
                <a:lnTo>
                  <a:pt x="350" y="5"/>
                </a:lnTo>
                <a:lnTo>
                  <a:pt x="331" y="2"/>
                </a:lnTo>
                <a:lnTo>
                  <a:pt x="312" y="1"/>
                </a:lnTo>
                <a:lnTo>
                  <a:pt x="293" y="0"/>
                </a:lnTo>
                <a:lnTo>
                  <a:pt x="272" y="1"/>
                </a:lnTo>
                <a:lnTo>
                  <a:pt x="253" y="2"/>
                </a:lnTo>
                <a:lnTo>
                  <a:pt x="234" y="5"/>
                </a:lnTo>
                <a:lnTo>
                  <a:pt x="216" y="9"/>
                </a:lnTo>
                <a:lnTo>
                  <a:pt x="198" y="15"/>
                </a:lnTo>
                <a:lnTo>
                  <a:pt x="180" y="21"/>
                </a:lnTo>
                <a:lnTo>
                  <a:pt x="162" y="30"/>
                </a:lnTo>
                <a:lnTo>
                  <a:pt x="146" y="38"/>
                </a:lnTo>
                <a:lnTo>
                  <a:pt x="129" y="49"/>
                </a:lnTo>
                <a:lnTo>
                  <a:pt x="113" y="60"/>
                </a:lnTo>
                <a:lnTo>
                  <a:pt x="99" y="72"/>
                </a:lnTo>
                <a:lnTo>
                  <a:pt x="85" y="85"/>
                </a:lnTo>
                <a:lnTo>
                  <a:pt x="72" y="99"/>
                </a:lnTo>
                <a:lnTo>
                  <a:pt x="60" y="113"/>
                </a:lnTo>
                <a:lnTo>
                  <a:pt x="50" y="129"/>
                </a:lnTo>
                <a:lnTo>
                  <a:pt x="39" y="145"/>
                </a:lnTo>
                <a:lnTo>
                  <a:pt x="30" y="162"/>
                </a:lnTo>
                <a:lnTo>
                  <a:pt x="21" y="180"/>
                </a:lnTo>
                <a:lnTo>
                  <a:pt x="15" y="197"/>
                </a:lnTo>
                <a:lnTo>
                  <a:pt x="10" y="216"/>
                </a:lnTo>
                <a:lnTo>
                  <a:pt x="5" y="234"/>
                </a:lnTo>
                <a:lnTo>
                  <a:pt x="2" y="252"/>
                </a:lnTo>
                <a:lnTo>
                  <a:pt x="1" y="272"/>
                </a:lnTo>
                <a:lnTo>
                  <a:pt x="0" y="292"/>
                </a:lnTo>
                <a:lnTo>
                  <a:pt x="1" y="312"/>
                </a:lnTo>
                <a:lnTo>
                  <a:pt x="2" y="331"/>
                </a:lnTo>
                <a:lnTo>
                  <a:pt x="5" y="349"/>
                </a:lnTo>
                <a:lnTo>
                  <a:pt x="10" y="368"/>
                </a:lnTo>
                <a:lnTo>
                  <a:pt x="15" y="386"/>
                </a:lnTo>
                <a:lnTo>
                  <a:pt x="21" y="404"/>
                </a:lnTo>
                <a:lnTo>
                  <a:pt x="30" y="422"/>
                </a:lnTo>
                <a:lnTo>
                  <a:pt x="39" y="438"/>
                </a:lnTo>
                <a:lnTo>
                  <a:pt x="50" y="455"/>
                </a:lnTo>
                <a:lnTo>
                  <a:pt x="60" y="470"/>
                </a:lnTo>
                <a:lnTo>
                  <a:pt x="72" y="484"/>
                </a:lnTo>
                <a:lnTo>
                  <a:pt x="85" y="498"/>
                </a:lnTo>
                <a:lnTo>
                  <a:pt x="99" y="511"/>
                </a:lnTo>
                <a:lnTo>
                  <a:pt x="113" y="523"/>
                </a:lnTo>
                <a:lnTo>
                  <a:pt x="129" y="534"/>
                </a:lnTo>
                <a:lnTo>
                  <a:pt x="146" y="545"/>
                </a:lnTo>
                <a:lnTo>
                  <a:pt x="162" y="553"/>
                </a:lnTo>
                <a:lnTo>
                  <a:pt x="180" y="562"/>
                </a:lnTo>
                <a:lnTo>
                  <a:pt x="198" y="569"/>
                </a:lnTo>
                <a:lnTo>
                  <a:pt x="216" y="574"/>
                </a:lnTo>
                <a:lnTo>
                  <a:pt x="234" y="578"/>
                </a:lnTo>
                <a:lnTo>
                  <a:pt x="253" y="582"/>
                </a:lnTo>
                <a:lnTo>
                  <a:pt x="272" y="584"/>
                </a:lnTo>
                <a:lnTo>
                  <a:pt x="293" y="584"/>
                </a:lnTo>
                <a:lnTo>
                  <a:pt x="312" y="584"/>
                </a:lnTo>
                <a:lnTo>
                  <a:pt x="331" y="582"/>
                </a:lnTo>
                <a:lnTo>
                  <a:pt x="350" y="578"/>
                </a:lnTo>
                <a:lnTo>
                  <a:pt x="368" y="574"/>
                </a:lnTo>
                <a:lnTo>
                  <a:pt x="387" y="569"/>
                </a:lnTo>
                <a:lnTo>
                  <a:pt x="405" y="562"/>
                </a:lnTo>
                <a:lnTo>
                  <a:pt x="422" y="553"/>
                </a:lnTo>
                <a:lnTo>
                  <a:pt x="438" y="545"/>
                </a:lnTo>
                <a:lnTo>
                  <a:pt x="455" y="534"/>
                </a:lnTo>
                <a:lnTo>
                  <a:pt x="471" y="523"/>
                </a:lnTo>
                <a:lnTo>
                  <a:pt x="485" y="511"/>
                </a:lnTo>
                <a:lnTo>
                  <a:pt x="499" y="498"/>
                </a:lnTo>
                <a:lnTo>
                  <a:pt x="512" y="484"/>
                </a:lnTo>
                <a:lnTo>
                  <a:pt x="524" y="470"/>
                </a:lnTo>
                <a:lnTo>
                  <a:pt x="534" y="455"/>
                </a:lnTo>
                <a:lnTo>
                  <a:pt x="545" y="438"/>
                </a:lnTo>
                <a:lnTo>
                  <a:pt x="554" y="422"/>
                </a:lnTo>
                <a:lnTo>
                  <a:pt x="563" y="404"/>
                </a:lnTo>
                <a:lnTo>
                  <a:pt x="569" y="386"/>
                </a:lnTo>
                <a:lnTo>
                  <a:pt x="574" y="368"/>
                </a:lnTo>
                <a:lnTo>
                  <a:pt x="579" y="349"/>
                </a:lnTo>
                <a:lnTo>
                  <a:pt x="582" y="331"/>
                </a:lnTo>
                <a:lnTo>
                  <a:pt x="584" y="312"/>
                </a:lnTo>
                <a:lnTo>
                  <a:pt x="584" y="292"/>
                </a:lnTo>
                <a:lnTo>
                  <a:pt x="584" y="272"/>
                </a:lnTo>
                <a:lnTo>
                  <a:pt x="582" y="252"/>
                </a:lnTo>
                <a:lnTo>
                  <a:pt x="579" y="234"/>
                </a:lnTo>
                <a:lnTo>
                  <a:pt x="574" y="216"/>
                </a:lnTo>
                <a:lnTo>
                  <a:pt x="569" y="197"/>
                </a:lnTo>
                <a:lnTo>
                  <a:pt x="563" y="180"/>
                </a:lnTo>
                <a:lnTo>
                  <a:pt x="554" y="162"/>
                </a:lnTo>
                <a:lnTo>
                  <a:pt x="545" y="145"/>
                </a:lnTo>
                <a:close/>
                <a:moveTo>
                  <a:pt x="482" y="345"/>
                </a:moveTo>
                <a:lnTo>
                  <a:pt x="443" y="384"/>
                </a:lnTo>
                <a:lnTo>
                  <a:pt x="439" y="387"/>
                </a:lnTo>
                <a:lnTo>
                  <a:pt x="435" y="389"/>
                </a:lnTo>
                <a:lnTo>
                  <a:pt x="431" y="390"/>
                </a:lnTo>
                <a:lnTo>
                  <a:pt x="426" y="392"/>
                </a:lnTo>
                <a:lnTo>
                  <a:pt x="421" y="390"/>
                </a:lnTo>
                <a:lnTo>
                  <a:pt x="417" y="389"/>
                </a:lnTo>
                <a:lnTo>
                  <a:pt x="412" y="387"/>
                </a:lnTo>
                <a:lnTo>
                  <a:pt x="409" y="384"/>
                </a:lnTo>
                <a:lnTo>
                  <a:pt x="293" y="267"/>
                </a:lnTo>
                <a:lnTo>
                  <a:pt x="175" y="384"/>
                </a:lnTo>
                <a:lnTo>
                  <a:pt x="172" y="387"/>
                </a:lnTo>
                <a:lnTo>
                  <a:pt x="167" y="389"/>
                </a:lnTo>
                <a:lnTo>
                  <a:pt x="163" y="390"/>
                </a:lnTo>
                <a:lnTo>
                  <a:pt x="159" y="392"/>
                </a:lnTo>
                <a:lnTo>
                  <a:pt x="153" y="390"/>
                </a:lnTo>
                <a:lnTo>
                  <a:pt x="149" y="389"/>
                </a:lnTo>
                <a:lnTo>
                  <a:pt x="145" y="387"/>
                </a:lnTo>
                <a:lnTo>
                  <a:pt x="141" y="384"/>
                </a:lnTo>
                <a:lnTo>
                  <a:pt x="102" y="345"/>
                </a:lnTo>
                <a:lnTo>
                  <a:pt x="99" y="342"/>
                </a:lnTo>
                <a:lnTo>
                  <a:pt x="97" y="338"/>
                </a:lnTo>
                <a:lnTo>
                  <a:pt x="95" y="333"/>
                </a:lnTo>
                <a:lnTo>
                  <a:pt x="95" y="328"/>
                </a:lnTo>
                <a:lnTo>
                  <a:pt x="95" y="323"/>
                </a:lnTo>
                <a:lnTo>
                  <a:pt x="97" y="319"/>
                </a:lnTo>
                <a:lnTo>
                  <a:pt x="99" y="315"/>
                </a:lnTo>
                <a:lnTo>
                  <a:pt x="102" y="312"/>
                </a:lnTo>
                <a:lnTo>
                  <a:pt x="275" y="139"/>
                </a:lnTo>
                <a:lnTo>
                  <a:pt x="279" y="136"/>
                </a:lnTo>
                <a:lnTo>
                  <a:pt x="283" y="133"/>
                </a:lnTo>
                <a:lnTo>
                  <a:pt x="287" y="131"/>
                </a:lnTo>
                <a:lnTo>
                  <a:pt x="293" y="131"/>
                </a:lnTo>
                <a:lnTo>
                  <a:pt x="297" y="131"/>
                </a:lnTo>
                <a:lnTo>
                  <a:pt x="301" y="133"/>
                </a:lnTo>
                <a:lnTo>
                  <a:pt x="306" y="136"/>
                </a:lnTo>
                <a:lnTo>
                  <a:pt x="309" y="139"/>
                </a:lnTo>
                <a:lnTo>
                  <a:pt x="482" y="312"/>
                </a:lnTo>
                <a:lnTo>
                  <a:pt x="485" y="315"/>
                </a:lnTo>
                <a:lnTo>
                  <a:pt x="487" y="319"/>
                </a:lnTo>
                <a:lnTo>
                  <a:pt x="489" y="323"/>
                </a:lnTo>
                <a:lnTo>
                  <a:pt x="489" y="328"/>
                </a:lnTo>
                <a:lnTo>
                  <a:pt x="489" y="333"/>
                </a:lnTo>
                <a:lnTo>
                  <a:pt x="487" y="338"/>
                </a:lnTo>
                <a:lnTo>
                  <a:pt x="485" y="342"/>
                </a:lnTo>
                <a:lnTo>
                  <a:pt x="482" y="345"/>
                </a:lnTo>
                <a:close/>
              </a:path>
            </a:pathLst>
          </a:custGeom>
          <a:solidFill>
            <a:srgbClr val="FF0C0C"/>
          </a:solidFill>
          <a:ln>
            <a:noFill/>
          </a:ln>
          <a:extLst/>
        </p:spPr>
        <p:txBody>
          <a:bodyPr vert="horz" wrap="square" lIns="182411" tIns="91206" rIns="182411" bIns="91206" numCol="1" anchor="t" anchorCtr="0" compatLnSpc="1">
            <a:prstTxWarp prst="textNoShape">
              <a:avLst/>
            </a:prstTxWarp>
          </a:bodyPr>
          <a:lstStyle/>
          <a:p>
            <a:endParaRPr lang="ja"/>
          </a:p>
        </p:txBody>
      </p:sp>
      <p:sp>
        <p:nvSpPr>
          <p:cNvPr id="16" name="Freeform 77"/>
          <p:cNvSpPr>
            <a:spLocks noEditPoints="1"/>
          </p:cNvSpPr>
          <p:nvPr/>
        </p:nvSpPr>
        <p:spPr bwMode="auto">
          <a:xfrm rot="5400000">
            <a:off x="255043" y="5098636"/>
            <a:ext cx="619126" cy="619128"/>
          </a:xfrm>
          <a:custGeom>
            <a:avLst/>
            <a:gdLst>
              <a:gd name="T0" fmla="*/ 524 w 584"/>
              <a:gd name="T1" fmla="*/ 113 h 584"/>
              <a:gd name="T2" fmla="*/ 485 w 584"/>
              <a:gd name="T3" fmla="*/ 72 h 584"/>
              <a:gd name="T4" fmla="*/ 438 w 584"/>
              <a:gd name="T5" fmla="*/ 38 h 584"/>
              <a:gd name="T6" fmla="*/ 387 w 584"/>
              <a:gd name="T7" fmla="*/ 15 h 584"/>
              <a:gd name="T8" fmla="*/ 331 w 584"/>
              <a:gd name="T9" fmla="*/ 2 h 584"/>
              <a:gd name="T10" fmla="*/ 272 w 584"/>
              <a:gd name="T11" fmla="*/ 1 h 584"/>
              <a:gd name="T12" fmla="*/ 216 w 584"/>
              <a:gd name="T13" fmla="*/ 9 h 584"/>
              <a:gd name="T14" fmla="*/ 162 w 584"/>
              <a:gd name="T15" fmla="*/ 30 h 584"/>
              <a:gd name="T16" fmla="*/ 113 w 584"/>
              <a:gd name="T17" fmla="*/ 60 h 584"/>
              <a:gd name="T18" fmla="*/ 72 w 584"/>
              <a:gd name="T19" fmla="*/ 99 h 584"/>
              <a:gd name="T20" fmla="*/ 39 w 584"/>
              <a:gd name="T21" fmla="*/ 145 h 584"/>
              <a:gd name="T22" fmla="*/ 15 w 584"/>
              <a:gd name="T23" fmla="*/ 197 h 584"/>
              <a:gd name="T24" fmla="*/ 2 w 584"/>
              <a:gd name="T25" fmla="*/ 252 h 584"/>
              <a:gd name="T26" fmla="*/ 1 w 584"/>
              <a:gd name="T27" fmla="*/ 312 h 584"/>
              <a:gd name="T28" fmla="*/ 10 w 584"/>
              <a:gd name="T29" fmla="*/ 368 h 584"/>
              <a:gd name="T30" fmla="*/ 30 w 584"/>
              <a:gd name="T31" fmla="*/ 422 h 584"/>
              <a:gd name="T32" fmla="*/ 60 w 584"/>
              <a:gd name="T33" fmla="*/ 470 h 584"/>
              <a:gd name="T34" fmla="*/ 99 w 584"/>
              <a:gd name="T35" fmla="*/ 511 h 584"/>
              <a:gd name="T36" fmla="*/ 146 w 584"/>
              <a:gd name="T37" fmla="*/ 545 h 584"/>
              <a:gd name="T38" fmla="*/ 198 w 584"/>
              <a:gd name="T39" fmla="*/ 569 h 584"/>
              <a:gd name="T40" fmla="*/ 253 w 584"/>
              <a:gd name="T41" fmla="*/ 582 h 584"/>
              <a:gd name="T42" fmla="*/ 312 w 584"/>
              <a:gd name="T43" fmla="*/ 584 h 584"/>
              <a:gd name="T44" fmla="*/ 368 w 584"/>
              <a:gd name="T45" fmla="*/ 574 h 584"/>
              <a:gd name="T46" fmla="*/ 422 w 584"/>
              <a:gd name="T47" fmla="*/ 553 h 584"/>
              <a:gd name="T48" fmla="*/ 471 w 584"/>
              <a:gd name="T49" fmla="*/ 523 h 584"/>
              <a:gd name="T50" fmla="*/ 512 w 584"/>
              <a:gd name="T51" fmla="*/ 484 h 584"/>
              <a:gd name="T52" fmla="*/ 545 w 584"/>
              <a:gd name="T53" fmla="*/ 438 h 584"/>
              <a:gd name="T54" fmla="*/ 569 w 584"/>
              <a:gd name="T55" fmla="*/ 386 h 584"/>
              <a:gd name="T56" fmla="*/ 582 w 584"/>
              <a:gd name="T57" fmla="*/ 331 h 584"/>
              <a:gd name="T58" fmla="*/ 584 w 584"/>
              <a:gd name="T59" fmla="*/ 272 h 584"/>
              <a:gd name="T60" fmla="*/ 574 w 584"/>
              <a:gd name="T61" fmla="*/ 216 h 584"/>
              <a:gd name="T62" fmla="*/ 554 w 584"/>
              <a:gd name="T63" fmla="*/ 162 h 584"/>
              <a:gd name="T64" fmla="*/ 443 w 584"/>
              <a:gd name="T65" fmla="*/ 384 h 584"/>
              <a:gd name="T66" fmla="*/ 431 w 584"/>
              <a:gd name="T67" fmla="*/ 390 h 584"/>
              <a:gd name="T68" fmla="*/ 417 w 584"/>
              <a:gd name="T69" fmla="*/ 389 h 584"/>
              <a:gd name="T70" fmla="*/ 293 w 584"/>
              <a:gd name="T71" fmla="*/ 267 h 584"/>
              <a:gd name="T72" fmla="*/ 167 w 584"/>
              <a:gd name="T73" fmla="*/ 389 h 584"/>
              <a:gd name="T74" fmla="*/ 153 w 584"/>
              <a:gd name="T75" fmla="*/ 390 h 584"/>
              <a:gd name="T76" fmla="*/ 141 w 584"/>
              <a:gd name="T77" fmla="*/ 384 h 584"/>
              <a:gd name="T78" fmla="*/ 97 w 584"/>
              <a:gd name="T79" fmla="*/ 338 h 584"/>
              <a:gd name="T80" fmla="*/ 95 w 584"/>
              <a:gd name="T81" fmla="*/ 323 h 584"/>
              <a:gd name="T82" fmla="*/ 102 w 584"/>
              <a:gd name="T83" fmla="*/ 312 h 584"/>
              <a:gd name="T84" fmla="*/ 283 w 584"/>
              <a:gd name="T85" fmla="*/ 133 h 584"/>
              <a:gd name="T86" fmla="*/ 297 w 584"/>
              <a:gd name="T87" fmla="*/ 131 h 584"/>
              <a:gd name="T88" fmla="*/ 309 w 584"/>
              <a:gd name="T89" fmla="*/ 139 h 584"/>
              <a:gd name="T90" fmla="*/ 487 w 584"/>
              <a:gd name="T91" fmla="*/ 319 h 584"/>
              <a:gd name="T92" fmla="*/ 489 w 584"/>
              <a:gd name="T93" fmla="*/ 333 h 584"/>
              <a:gd name="T94" fmla="*/ 482 w 584"/>
              <a:gd name="T95" fmla="*/ 345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4" h="584">
                <a:moveTo>
                  <a:pt x="545" y="145"/>
                </a:moveTo>
                <a:lnTo>
                  <a:pt x="534" y="129"/>
                </a:lnTo>
                <a:lnTo>
                  <a:pt x="524" y="113"/>
                </a:lnTo>
                <a:lnTo>
                  <a:pt x="512" y="99"/>
                </a:lnTo>
                <a:lnTo>
                  <a:pt x="499" y="85"/>
                </a:lnTo>
                <a:lnTo>
                  <a:pt x="485" y="72"/>
                </a:lnTo>
                <a:lnTo>
                  <a:pt x="471" y="60"/>
                </a:lnTo>
                <a:lnTo>
                  <a:pt x="455" y="49"/>
                </a:lnTo>
                <a:lnTo>
                  <a:pt x="438" y="38"/>
                </a:lnTo>
                <a:lnTo>
                  <a:pt x="422" y="30"/>
                </a:lnTo>
                <a:lnTo>
                  <a:pt x="405" y="21"/>
                </a:lnTo>
                <a:lnTo>
                  <a:pt x="387" y="15"/>
                </a:lnTo>
                <a:lnTo>
                  <a:pt x="368" y="9"/>
                </a:lnTo>
                <a:lnTo>
                  <a:pt x="350" y="5"/>
                </a:lnTo>
                <a:lnTo>
                  <a:pt x="331" y="2"/>
                </a:lnTo>
                <a:lnTo>
                  <a:pt x="312" y="1"/>
                </a:lnTo>
                <a:lnTo>
                  <a:pt x="293" y="0"/>
                </a:lnTo>
                <a:lnTo>
                  <a:pt x="272" y="1"/>
                </a:lnTo>
                <a:lnTo>
                  <a:pt x="253" y="2"/>
                </a:lnTo>
                <a:lnTo>
                  <a:pt x="234" y="5"/>
                </a:lnTo>
                <a:lnTo>
                  <a:pt x="216" y="9"/>
                </a:lnTo>
                <a:lnTo>
                  <a:pt x="198" y="15"/>
                </a:lnTo>
                <a:lnTo>
                  <a:pt x="180" y="21"/>
                </a:lnTo>
                <a:lnTo>
                  <a:pt x="162" y="30"/>
                </a:lnTo>
                <a:lnTo>
                  <a:pt x="146" y="38"/>
                </a:lnTo>
                <a:lnTo>
                  <a:pt x="129" y="49"/>
                </a:lnTo>
                <a:lnTo>
                  <a:pt x="113" y="60"/>
                </a:lnTo>
                <a:lnTo>
                  <a:pt x="99" y="72"/>
                </a:lnTo>
                <a:lnTo>
                  <a:pt x="85" y="85"/>
                </a:lnTo>
                <a:lnTo>
                  <a:pt x="72" y="99"/>
                </a:lnTo>
                <a:lnTo>
                  <a:pt x="60" y="113"/>
                </a:lnTo>
                <a:lnTo>
                  <a:pt x="50" y="129"/>
                </a:lnTo>
                <a:lnTo>
                  <a:pt x="39" y="145"/>
                </a:lnTo>
                <a:lnTo>
                  <a:pt x="30" y="162"/>
                </a:lnTo>
                <a:lnTo>
                  <a:pt x="21" y="180"/>
                </a:lnTo>
                <a:lnTo>
                  <a:pt x="15" y="197"/>
                </a:lnTo>
                <a:lnTo>
                  <a:pt x="10" y="216"/>
                </a:lnTo>
                <a:lnTo>
                  <a:pt x="5" y="234"/>
                </a:lnTo>
                <a:lnTo>
                  <a:pt x="2" y="252"/>
                </a:lnTo>
                <a:lnTo>
                  <a:pt x="1" y="272"/>
                </a:lnTo>
                <a:lnTo>
                  <a:pt x="0" y="292"/>
                </a:lnTo>
                <a:lnTo>
                  <a:pt x="1" y="312"/>
                </a:lnTo>
                <a:lnTo>
                  <a:pt x="2" y="331"/>
                </a:lnTo>
                <a:lnTo>
                  <a:pt x="5" y="349"/>
                </a:lnTo>
                <a:lnTo>
                  <a:pt x="10" y="368"/>
                </a:lnTo>
                <a:lnTo>
                  <a:pt x="15" y="386"/>
                </a:lnTo>
                <a:lnTo>
                  <a:pt x="21" y="404"/>
                </a:lnTo>
                <a:lnTo>
                  <a:pt x="30" y="422"/>
                </a:lnTo>
                <a:lnTo>
                  <a:pt x="39" y="438"/>
                </a:lnTo>
                <a:lnTo>
                  <a:pt x="50" y="455"/>
                </a:lnTo>
                <a:lnTo>
                  <a:pt x="60" y="470"/>
                </a:lnTo>
                <a:lnTo>
                  <a:pt x="72" y="484"/>
                </a:lnTo>
                <a:lnTo>
                  <a:pt x="85" y="498"/>
                </a:lnTo>
                <a:lnTo>
                  <a:pt x="99" y="511"/>
                </a:lnTo>
                <a:lnTo>
                  <a:pt x="113" y="523"/>
                </a:lnTo>
                <a:lnTo>
                  <a:pt x="129" y="534"/>
                </a:lnTo>
                <a:lnTo>
                  <a:pt x="146" y="545"/>
                </a:lnTo>
                <a:lnTo>
                  <a:pt x="162" y="553"/>
                </a:lnTo>
                <a:lnTo>
                  <a:pt x="180" y="562"/>
                </a:lnTo>
                <a:lnTo>
                  <a:pt x="198" y="569"/>
                </a:lnTo>
                <a:lnTo>
                  <a:pt x="216" y="574"/>
                </a:lnTo>
                <a:lnTo>
                  <a:pt x="234" y="578"/>
                </a:lnTo>
                <a:lnTo>
                  <a:pt x="253" y="582"/>
                </a:lnTo>
                <a:lnTo>
                  <a:pt x="272" y="584"/>
                </a:lnTo>
                <a:lnTo>
                  <a:pt x="293" y="584"/>
                </a:lnTo>
                <a:lnTo>
                  <a:pt x="312" y="584"/>
                </a:lnTo>
                <a:lnTo>
                  <a:pt x="331" y="582"/>
                </a:lnTo>
                <a:lnTo>
                  <a:pt x="350" y="578"/>
                </a:lnTo>
                <a:lnTo>
                  <a:pt x="368" y="574"/>
                </a:lnTo>
                <a:lnTo>
                  <a:pt x="387" y="569"/>
                </a:lnTo>
                <a:lnTo>
                  <a:pt x="405" y="562"/>
                </a:lnTo>
                <a:lnTo>
                  <a:pt x="422" y="553"/>
                </a:lnTo>
                <a:lnTo>
                  <a:pt x="438" y="545"/>
                </a:lnTo>
                <a:lnTo>
                  <a:pt x="455" y="534"/>
                </a:lnTo>
                <a:lnTo>
                  <a:pt x="471" y="523"/>
                </a:lnTo>
                <a:lnTo>
                  <a:pt x="485" y="511"/>
                </a:lnTo>
                <a:lnTo>
                  <a:pt x="499" y="498"/>
                </a:lnTo>
                <a:lnTo>
                  <a:pt x="512" y="484"/>
                </a:lnTo>
                <a:lnTo>
                  <a:pt x="524" y="470"/>
                </a:lnTo>
                <a:lnTo>
                  <a:pt x="534" y="455"/>
                </a:lnTo>
                <a:lnTo>
                  <a:pt x="545" y="438"/>
                </a:lnTo>
                <a:lnTo>
                  <a:pt x="554" y="422"/>
                </a:lnTo>
                <a:lnTo>
                  <a:pt x="563" y="404"/>
                </a:lnTo>
                <a:lnTo>
                  <a:pt x="569" y="386"/>
                </a:lnTo>
                <a:lnTo>
                  <a:pt x="574" y="368"/>
                </a:lnTo>
                <a:lnTo>
                  <a:pt x="579" y="349"/>
                </a:lnTo>
                <a:lnTo>
                  <a:pt x="582" y="331"/>
                </a:lnTo>
                <a:lnTo>
                  <a:pt x="584" y="312"/>
                </a:lnTo>
                <a:lnTo>
                  <a:pt x="584" y="292"/>
                </a:lnTo>
                <a:lnTo>
                  <a:pt x="584" y="272"/>
                </a:lnTo>
                <a:lnTo>
                  <a:pt x="582" y="252"/>
                </a:lnTo>
                <a:lnTo>
                  <a:pt x="579" y="234"/>
                </a:lnTo>
                <a:lnTo>
                  <a:pt x="574" y="216"/>
                </a:lnTo>
                <a:lnTo>
                  <a:pt x="569" y="197"/>
                </a:lnTo>
                <a:lnTo>
                  <a:pt x="563" y="180"/>
                </a:lnTo>
                <a:lnTo>
                  <a:pt x="554" y="162"/>
                </a:lnTo>
                <a:lnTo>
                  <a:pt x="545" y="145"/>
                </a:lnTo>
                <a:close/>
                <a:moveTo>
                  <a:pt x="482" y="345"/>
                </a:moveTo>
                <a:lnTo>
                  <a:pt x="443" y="384"/>
                </a:lnTo>
                <a:lnTo>
                  <a:pt x="439" y="387"/>
                </a:lnTo>
                <a:lnTo>
                  <a:pt x="435" y="389"/>
                </a:lnTo>
                <a:lnTo>
                  <a:pt x="431" y="390"/>
                </a:lnTo>
                <a:lnTo>
                  <a:pt x="426" y="392"/>
                </a:lnTo>
                <a:lnTo>
                  <a:pt x="421" y="390"/>
                </a:lnTo>
                <a:lnTo>
                  <a:pt x="417" y="389"/>
                </a:lnTo>
                <a:lnTo>
                  <a:pt x="412" y="387"/>
                </a:lnTo>
                <a:lnTo>
                  <a:pt x="409" y="384"/>
                </a:lnTo>
                <a:lnTo>
                  <a:pt x="293" y="267"/>
                </a:lnTo>
                <a:lnTo>
                  <a:pt x="175" y="384"/>
                </a:lnTo>
                <a:lnTo>
                  <a:pt x="172" y="387"/>
                </a:lnTo>
                <a:lnTo>
                  <a:pt x="167" y="389"/>
                </a:lnTo>
                <a:lnTo>
                  <a:pt x="163" y="390"/>
                </a:lnTo>
                <a:lnTo>
                  <a:pt x="159" y="392"/>
                </a:lnTo>
                <a:lnTo>
                  <a:pt x="153" y="390"/>
                </a:lnTo>
                <a:lnTo>
                  <a:pt x="149" y="389"/>
                </a:lnTo>
                <a:lnTo>
                  <a:pt x="145" y="387"/>
                </a:lnTo>
                <a:lnTo>
                  <a:pt x="141" y="384"/>
                </a:lnTo>
                <a:lnTo>
                  <a:pt x="102" y="345"/>
                </a:lnTo>
                <a:lnTo>
                  <a:pt x="99" y="342"/>
                </a:lnTo>
                <a:lnTo>
                  <a:pt x="97" y="338"/>
                </a:lnTo>
                <a:lnTo>
                  <a:pt x="95" y="333"/>
                </a:lnTo>
                <a:lnTo>
                  <a:pt x="95" y="328"/>
                </a:lnTo>
                <a:lnTo>
                  <a:pt x="95" y="323"/>
                </a:lnTo>
                <a:lnTo>
                  <a:pt x="97" y="319"/>
                </a:lnTo>
                <a:lnTo>
                  <a:pt x="99" y="315"/>
                </a:lnTo>
                <a:lnTo>
                  <a:pt x="102" y="312"/>
                </a:lnTo>
                <a:lnTo>
                  <a:pt x="275" y="139"/>
                </a:lnTo>
                <a:lnTo>
                  <a:pt x="279" y="136"/>
                </a:lnTo>
                <a:lnTo>
                  <a:pt x="283" y="133"/>
                </a:lnTo>
                <a:lnTo>
                  <a:pt x="287" y="131"/>
                </a:lnTo>
                <a:lnTo>
                  <a:pt x="293" y="131"/>
                </a:lnTo>
                <a:lnTo>
                  <a:pt x="297" y="131"/>
                </a:lnTo>
                <a:lnTo>
                  <a:pt x="301" y="133"/>
                </a:lnTo>
                <a:lnTo>
                  <a:pt x="306" y="136"/>
                </a:lnTo>
                <a:lnTo>
                  <a:pt x="309" y="139"/>
                </a:lnTo>
                <a:lnTo>
                  <a:pt x="482" y="312"/>
                </a:lnTo>
                <a:lnTo>
                  <a:pt x="485" y="315"/>
                </a:lnTo>
                <a:lnTo>
                  <a:pt x="487" y="319"/>
                </a:lnTo>
                <a:lnTo>
                  <a:pt x="489" y="323"/>
                </a:lnTo>
                <a:lnTo>
                  <a:pt x="489" y="328"/>
                </a:lnTo>
                <a:lnTo>
                  <a:pt x="489" y="333"/>
                </a:lnTo>
                <a:lnTo>
                  <a:pt x="487" y="338"/>
                </a:lnTo>
                <a:lnTo>
                  <a:pt x="485" y="342"/>
                </a:lnTo>
                <a:lnTo>
                  <a:pt x="482" y="345"/>
                </a:lnTo>
                <a:close/>
              </a:path>
            </a:pathLst>
          </a:custGeom>
          <a:solidFill>
            <a:srgbClr val="FF0C0C"/>
          </a:solidFill>
          <a:ln>
            <a:noFill/>
          </a:ln>
          <a:extLst/>
        </p:spPr>
        <p:txBody>
          <a:bodyPr vert="horz" wrap="square" lIns="182411" tIns="91206" rIns="182411" bIns="91206" numCol="1" anchor="t" anchorCtr="0" compatLnSpc="1">
            <a:prstTxWarp prst="textNoShape">
              <a:avLst/>
            </a:prstTxWarp>
          </a:bodyPr>
          <a:lstStyle/>
          <a:p>
            <a:endParaRPr lang="ja"/>
          </a:p>
        </p:txBody>
      </p:sp>
      <p:cxnSp>
        <p:nvCxnSpPr>
          <p:cNvPr id="17" name="Straight Connector 16"/>
          <p:cNvCxnSpPr/>
          <p:nvPr/>
        </p:nvCxnSpPr>
        <p:spPr>
          <a:xfrm>
            <a:off x="0" y="4207911"/>
            <a:ext cx="4846320"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6488368"/>
            <a:ext cx="4846320"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0" y="2032748"/>
            <a:ext cx="4846320"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088463" y="7941993"/>
            <a:ext cx="3867150" cy="313706"/>
          </a:xfrm>
          <a:prstGeom prst="rect">
            <a:avLst/>
          </a:prstGeom>
        </p:spPr>
        <p:txBody>
          <a:bodyPr wrap="square" lIns="91206" tIns="45608" rIns="91206" bIns="45608">
            <a:spAutoFit/>
          </a:bodyPr>
          <a:lstStyle/>
          <a:p>
            <a:pPr algn="l" rtl="0">
              <a:lnSpc>
                <a:spcPct val="80000"/>
              </a:lnSpc>
            </a:pPr>
            <a:r>
              <a:rPr lang="ja" b="1" i="0" u="none" baseline="0">
                <a:solidFill>
                  <a:schemeClr val="bg1">
                    <a:lumMod val="50000"/>
                  </a:schemeClr>
                </a:solidFill>
                <a:latin typeface="+mn-lt"/>
                <a:ea typeface="Lato" panose="020F0502020204030203" pitchFamily="34" charset="0"/>
                <a:cs typeface="Lato" panose="020F0502020204030203" pitchFamily="34" charset="0"/>
              </a:rPr>
              <a:t>米国内の主要都市地域</a:t>
            </a:r>
          </a:p>
        </p:txBody>
      </p:sp>
      <p:sp>
        <p:nvSpPr>
          <p:cNvPr id="30" name="Rectangle 29"/>
          <p:cNvSpPr/>
          <p:nvPr/>
        </p:nvSpPr>
        <p:spPr>
          <a:xfrm>
            <a:off x="1088462" y="6987870"/>
            <a:ext cx="3314700" cy="1015436"/>
          </a:xfrm>
          <a:prstGeom prst="rect">
            <a:avLst/>
          </a:prstGeom>
        </p:spPr>
        <p:txBody>
          <a:bodyPr wrap="square" lIns="91206" tIns="45608" rIns="91206" bIns="45608">
            <a:spAutoFit/>
          </a:bodyPr>
          <a:lstStyle/>
          <a:p>
            <a:pPr algn="l" rtl="0">
              <a:lnSpc>
                <a:spcPct val="120000"/>
              </a:lnSpc>
            </a:pPr>
            <a:r>
              <a:rPr lang="ja" sz="5000" b="1" i="0" u="none" spc="80" baseline="0" dirty="0">
                <a:solidFill>
                  <a:srgbClr val="FF0000"/>
                </a:solidFill>
                <a:latin typeface="+mn-lt"/>
                <a:ea typeface="Lato" panose="020F0502020204030203" pitchFamily="34" charset="0"/>
                <a:cs typeface="Lato" panose="020F0502020204030203" pitchFamily="34" charset="0"/>
              </a:rPr>
              <a:t>規模で4</a:t>
            </a:r>
            <a:r>
              <a:rPr lang="ja" sz="5000" b="1" i="0" u="none" spc="80" dirty="0">
                <a:solidFill>
                  <a:srgbClr val="FF0000"/>
                </a:solidFill>
                <a:latin typeface="+mn-lt"/>
                <a:ea typeface="Lato" panose="020F0502020204030203" pitchFamily="34" charset="0"/>
                <a:cs typeface="Lato" panose="020F0502020204030203" pitchFamily="34" charset="0"/>
              </a:rPr>
              <a:t>位</a:t>
            </a:r>
            <a:r>
              <a:rPr lang="ja" sz="5000" b="1" i="0" u="none" spc="80" baseline="0" dirty="0">
                <a:solidFill>
                  <a:srgbClr val="FF0000"/>
                </a:solidFill>
                <a:latin typeface="+mn-lt"/>
                <a:ea typeface="Lato" panose="020F0502020204030203" pitchFamily="34" charset="0"/>
                <a:cs typeface="Lato" panose="020F0502020204030203" pitchFamily="34" charset="0"/>
              </a:rPr>
              <a:t> </a:t>
            </a:r>
          </a:p>
        </p:txBody>
      </p:sp>
      <p:sp>
        <p:nvSpPr>
          <p:cNvPr id="31" name="Freeform 77"/>
          <p:cNvSpPr>
            <a:spLocks noEditPoints="1"/>
          </p:cNvSpPr>
          <p:nvPr/>
        </p:nvSpPr>
        <p:spPr bwMode="auto">
          <a:xfrm rot="5400000">
            <a:off x="249028" y="7210767"/>
            <a:ext cx="619126" cy="619128"/>
          </a:xfrm>
          <a:custGeom>
            <a:avLst/>
            <a:gdLst>
              <a:gd name="T0" fmla="*/ 524 w 584"/>
              <a:gd name="T1" fmla="*/ 113 h 584"/>
              <a:gd name="T2" fmla="*/ 485 w 584"/>
              <a:gd name="T3" fmla="*/ 72 h 584"/>
              <a:gd name="T4" fmla="*/ 438 w 584"/>
              <a:gd name="T5" fmla="*/ 38 h 584"/>
              <a:gd name="T6" fmla="*/ 387 w 584"/>
              <a:gd name="T7" fmla="*/ 15 h 584"/>
              <a:gd name="T8" fmla="*/ 331 w 584"/>
              <a:gd name="T9" fmla="*/ 2 h 584"/>
              <a:gd name="T10" fmla="*/ 272 w 584"/>
              <a:gd name="T11" fmla="*/ 1 h 584"/>
              <a:gd name="T12" fmla="*/ 216 w 584"/>
              <a:gd name="T13" fmla="*/ 9 h 584"/>
              <a:gd name="T14" fmla="*/ 162 w 584"/>
              <a:gd name="T15" fmla="*/ 30 h 584"/>
              <a:gd name="T16" fmla="*/ 113 w 584"/>
              <a:gd name="T17" fmla="*/ 60 h 584"/>
              <a:gd name="T18" fmla="*/ 72 w 584"/>
              <a:gd name="T19" fmla="*/ 99 h 584"/>
              <a:gd name="T20" fmla="*/ 39 w 584"/>
              <a:gd name="T21" fmla="*/ 145 h 584"/>
              <a:gd name="T22" fmla="*/ 15 w 584"/>
              <a:gd name="T23" fmla="*/ 197 h 584"/>
              <a:gd name="T24" fmla="*/ 2 w 584"/>
              <a:gd name="T25" fmla="*/ 252 h 584"/>
              <a:gd name="T26" fmla="*/ 1 w 584"/>
              <a:gd name="T27" fmla="*/ 312 h 584"/>
              <a:gd name="T28" fmla="*/ 10 w 584"/>
              <a:gd name="T29" fmla="*/ 368 h 584"/>
              <a:gd name="T30" fmla="*/ 30 w 584"/>
              <a:gd name="T31" fmla="*/ 422 h 584"/>
              <a:gd name="T32" fmla="*/ 60 w 584"/>
              <a:gd name="T33" fmla="*/ 470 h 584"/>
              <a:gd name="T34" fmla="*/ 99 w 584"/>
              <a:gd name="T35" fmla="*/ 511 h 584"/>
              <a:gd name="T36" fmla="*/ 146 w 584"/>
              <a:gd name="T37" fmla="*/ 545 h 584"/>
              <a:gd name="T38" fmla="*/ 198 w 584"/>
              <a:gd name="T39" fmla="*/ 569 h 584"/>
              <a:gd name="T40" fmla="*/ 253 w 584"/>
              <a:gd name="T41" fmla="*/ 582 h 584"/>
              <a:gd name="T42" fmla="*/ 312 w 584"/>
              <a:gd name="T43" fmla="*/ 584 h 584"/>
              <a:gd name="T44" fmla="*/ 368 w 584"/>
              <a:gd name="T45" fmla="*/ 574 h 584"/>
              <a:gd name="T46" fmla="*/ 422 w 584"/>
              <a:gd name="T47" fmla="*/ 553 h 584"/>
              <a:gd name="T48" fmla="*/ 471 w 584"/>
              <a:gd name="T49" fmla="*/ 523 h 584"/>
              <a:gd name="T50" fmla="*/ 512 w 584"/>
              <a:gd name="T51" fmla="*/ 484 h 584"/>
              <a:gd name="T52" fmla="*/ 545 w 584"/>
              <a:gd name="T53" fmla="*/ 438 h 584"/>
              <a:gd name="T54" fmla="*/ 569 w 584"/>
              <a:gd name="T55" fmla="*/ 386 h 584"/>
              <a:gd name="T56" fmla="*/ 582 w 584"/>
              <a:gd name="T57" fmla="*/ 331 h 584"/>
              <a:gd name="T58" fmla="*/ 584 w 584"/>
              <a:gd name="T59" fmla="*/ 272 h 584"/>
              <a:gd name="T60" fmla="*/ 574 w 584"/>
              <a:gd name="T61" fmla="*/ 216 h 584"/>
              <a:gd name="T62" fmla="*/ 554 w 584"/>
              <a:gd name="T63" fmla="*/ 162 h 584"/>
              <a:gd name="T64" fmla="*/ 443 w 584"/>
              <a:gd name="T65" fmla="*/ 384 h 584"/>
              <a:gd name="T66" fmla="*/ 431 w 584"/>
              <a:gd name="T67" fmla="*/ 390 h 584"/>
              <a:gd name="T68" fmla="*/ 417 w 584"/>
              <a:gd name="T69" fmla="*/ 389 h 584"/>
              <a:gd name="T70" fmla="*/ 293 w 584"/>
              <a:gd name="T71" fmla="*/ 267 h 584"/>
              <a:gd name="T72" fmla="*/ 167 w 584"/>
              <a:gd name="T73" fmla="*/ 389 h 584"/>
              <a:gd name="T74" fmla="*/ 153 w 584"/>
              <a:gd name="T75" fmla="*/ 390 h 584"/>
              <a:gd name="T76" fmla="*/ 141 w 584"/>
              <a:gd name="T77" fmla="*/ 384 h 584"/>
              <a:gd name="T78" fmla="*/ 97 w 584"/>
              <a:gd name="T79" fmla="*/ 338 h 584"/>
              <a:gd name="T80" fmla="*/ 95 w 584"/>
              <a:gd name="T81" fmla="*/ 323 h 584"/>
              <a:gd name="T82" fmla="*/ 102 w 584"/>
              <a:gd name="T83" fmla="*/ 312 h 584"/>
              <a:gd name="T84" fmla="*/ 283 w 584"/>
              <a:gd name="T85" fmla="*/ 133 h 584"/>
              <a:gd name="T86" fmla="*/ 297 w 584"/>
              <a:gd name="T87" fmla="*/ 131 h 584"/>
              <a:gd name="T88" fmla="*/ 309 w 584"/>
              <a:gd name="T89" fmla="*/ 139 h 584"/>
              <a:gd name="T90" fmla="*/ 487 w 584"/>
              <a:gd name="T91" fmla="*/ 319 h 584"/>
              <a:gd name="T92" fmla="*/ 489 w 584"/>
              <a:gd name="T93" fmla="*/ 333 h 584"/>
              <a:gd name="T94" fmla="*/ 482 w 584"/>
              <a:gd name="T95" fmla="*/ 345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84" h="584">
                <a:moveTo>
                  <a:pt x="545" y="145"/>
                </a:moveTo>
                <a:lnTo>
                  <a:pt x="534" y="129"/>
                </a:lnTo>
                <a:lnTo>
                  <a:pt x="524" y="113"/>
                </a:lnTo>
                <a:lnTo>
                  <a:pt x="512" y="99"/>
                </a:lnTo>
                <a:lnTo>
                  <a:pt x="499" y="85"/>
                </a:lnTo>
                <a:lnTo>
                  <a:pt x="485" y="72"/>
                </a:lnTo>
                <a:lnTo>
                  <a:pt x="471" y="60"/>
                </a:lnTo>
                <a:lnTo>
                  <a:pt x="455" y="49"/>
                </a:lnTo>
                <a:lnTo>
                  <a:pt x="438" y="38"/>
                </a:lnTo>
                <a:lnTo>
                  <a:pt x="422" y="30"/>
                </a:lnTo>
                <a:lnTo>
                  <a:pt x="405" y="21"/>
                </a:lnTo>
                <a:lnTo>
                  <a:pt x="387" y="15"/>
                </a:lnTo>
                <a:lnTo>
                  <a:pt x="368" y="9"/>
                </a:lnTo>
                <a:lnTo>
                  <a:pt x="350" y="5"/>
                </a:lnTo>
                <a:lnTo>
                  <a:pt x="331" y="2"/>
                </a:lnTo>
                <a:lnTo>
                  <a:pt x="312" y="1"/>
                </a:lnTo>
                <a:lnTo>
                  <a:pt x="293" y="0"/>
                </a:lnTo>
                <a:lnTo>
                  <a:pt x="272" y="1"/>
                </a:lnTo>
                <a:lnTo>
                  <a:pt x="253" y="2"/>
                </a:lnTo>
                <a:lnTo>
                  <a:pt x="234" y="5"/>
                </a:lnTo>
                <a:lnTo>
                  <a:pt x="216" y="9"/>
                </a:lnTo>
                <a:lnTo>
                  <a:pt x="198" y="15"/>
                </a:lnTo>
                <a:lnTo>
                  <a:pt x="180" y="21"/>
                </a:lnTo>
                <a:lnTo>
                  <a:pt x="162" y="30"/>
                </a:lnTo>
                <a:lnTo>
                  <a:pt x="146" y="38"/>
                </a:lnTo>
                <a:lnTo>
                  <a:pt x="129" y="49"/>
                </a:lnTo>
                <a:lnTo>
                  <a:pt x="113" y="60"/>
                </a:lnTo>
                <a:lnTo>
                  <a:pt x="99" y="72"/>
                </a:lnTo>
                <a:lnTo>
                  <a:pt x="85" y="85"/>
                </a:lnTo>
                <a:lnTo>
                  <a:pt x="72" y="99"/>
                </a:lnTo>
                <a:lnTo>
                  <a:pt x="60" y="113"/>
                </a:lnTo>
                <a:lnTo>
                  <a:pt x="50" y="129"/>
                </a:lnTo>
                <a:lnTo>
                  <a:pt x="39" y="145"/>
                </a:lnTo>
                <a:lnTo>
                  <a:pt x="30" y="162"/>
                </a:lnTo>
                <a:lnTo>
                  <a:pt x="21" y="180"/>
                </a:lnTo>
                <a:lnTo>
                  <a:pt x="15" y="197"/>
                </a:lnTo>
                <a:lnTo>
                  <a:pt x="10" y="216"/>
                </a:lnTo>
                <a:lnTo>
                  <a:pt x="5" y="234"/>
                </a:lnTo>
                <a:lnTo>
                  <a:pt x="2" y="252"/>
                </a:lnTo>
                <a:lnTo>
                  <a:pt x="1" y="272"/>
                </a:lnTo>
                <a:lnTo>
                  <a:pt x="0" y="292"/>
                </a:lnTo>
                <a:lnTo>
                  <a:pt x="1" y="312"/>
                </a:lnTo>
                <a:lnTo>
                  <a:pt x="2" y="331"/>
                </a:lnTo>
                <a:lnTo>
                  <a:pt x="5" y="349"/>
                </a:lnTo>
                <a:lnTo>
                  <a:pt x="10" y="368"/>
                </a:lnTo>
                <a:lnTo>
                  <a:pt x="15" y="386"/>
                </a:lnTo>
                <a:lnTo>
                  <a:pt x="21" y="404"/>
                </a:lnTo>
                <a:lnTo>
                  <a:pt x="30" y="422"/>
                </a:lnTo>
                <a:lnTo>
                  <a:pt x="39" y="438"/>
                </a:lnTo>
                <a:lnTo>
                  <a:pt x="50" y="455"/>
                </a:lnTo>
                <a:lnTo>
                  <a:pt x="60" y="470"/>
                </a:lnTo>
                <a:lnTo>
                  <a:pt x="72" y="484"/>
                </a:lnTo>
                <a:lnTo>
                  <a:pt x="85" y="498"/>
                </a:lnTo>
                <a:lnTo>
                  <a:pt x="99" y="511"/>
                </a:lnTo>
                <a:lnTo>
                  <a:pt x="113" y="523"/>
                </a:lnTo>
                <a:lnTo>
                  <a:pt x="129" y="534"/>
                </a:lnTo>
                <a:lnTo>
                  <a:pt x="146" y="545"/>
                </a:lnTo>
                <a:lnTo>
                  <a:pt x="162" y="553"/>
                </a:lnTo>
                <a:lnTo>
                  <a:pt x="180" y="562"/>
                </a:lnTo>
                <a:lnTo>
                  <a:pt x="198" y="569"/>
                </a:lnTo>
                <a:lnTo>
                  <a:pt x="216" y="574"/>
                </a:lnTo>
                <a:lnTo>
                  <a:pt x="234" y="578"/>
                </a:lnTo>
                <a:lnTo>
                  <a:pt x="253" y="582"/>
                </a:lnTo>
                <a:lnTo>
                  <a:pt x="272" y="584"/>
                </a:lnTo>
                <a:lnTo>
                  <a:pt x="293" y="584"/>
                </a:lnTo>
                <a:lnTo>
                  <a:pt x="312" y="584"/>
                </a:lnTo>
                <a:lnTo>
                  <a:pt x="331" y="582"/>
                </a:lnTo>
                <a:lnTo>
                  <a:pt x="350" y="578"/>
                </a:lnTo>
                <a:lnTo>
                  <a:pt x="368" y="574"/>
                </a:lnTo>
                <a:lnTo>
                  <a:pt x="387" y="569"/>
                </a:lnTo>
                <a:lnTo>
                  <a:pt x="405" y="562"/>
                </a:lnTo>
                <a:lnTo>
                  <a:pt x="422" y="553"/>
                </a:lnTo>
                <a:lnTo>
                  <a:pt x="438" y="545"/>
                </a:lnTo>
                <a:lnTo>
                  <a:pt x="455" y="534"/>
                </a:lnTo>
                <a:lnTo>
                  <a:pt x="471" y="523"/>
                </a:lnTo>
                <a:lnTo>
                  <a:pt x="485" y="511"/>
                </a:lnTo>
                <a:lnTo>
                  <a:pt x="499" y="498"/>
                </a:lnTo>
                <a:lnTo>
                  <a:pt x="512" y="484"/>
                </a:lnTo>
                <a:lnTo>
                  <a:pt x="524" y="470"/>
                </a:lnTo>
                <a:lnTo>
                  <a:pt x="534" y="455"/>
                </a:lnTo>
                <a:lnTo>
                  <a:pt x="545" y="438"/>
                </a:lnTo>
                <a:lnTo>
                  <a:pt x="554" y="422"/>
                </a:lnTo>
                <a:lnTo>
                  <a:pt x="563" y="404"/>
                </a:lnTo>
                <a:lnTo>
                  <a:pt x="569" y="386"/>
                </a:lnTo>
                <a:lnTo>
                  <a:pt x="574" y="368"/>
                </a:lnTo>
                <a:lnTo>
                  <a:pt x="579" y="349"/>
                </a:lnTo>
                <a:lnTo>
                  <a:pt x="582" y="331"/>
                </a:lnTo>
                <a:lnTo>
                  <a:pt x="584" y="312"/>
                </a:lnTo>
                <a:lnTo>
                  <a:pt x="584" y="292"/>
                </a:lnTo>
                <a:lnTo>
                  <a:pt x="584" y="272"/>
                </a:lnTo>
                <a:lnTo>
                  <a:pt x="582" y="252"/>
                </a:lnTo>
                <a:lnTo>
                  <a:pt x="579" y="234"/>
                </a:lnTo>
                <a:lnTo>
                  <a:pt x="574" y="216"/>
                </a:lnTo>
                <a:lnTo>
                  <a:pt x="569" y="197"/>
                </a:lnTo>
                <a:lnTo>
                  <a:pt x="563" y="180"/>
                </a:lnTo>
                <a:lnTo>
                  <a:pt x="554" y="162"/>
                </a:lnTo>
                <a:lnTo>
                  <a:pt x="545" y="145"/>
                </a:lnTo>
                <a:close/>
                <a:moveTo>
                  <a:pt x="482" y="345"/>
                </a:moveTo>
                <a:lnTo>
                  <a:pt x="443" y="384"/>
                </a:lnTo>
                <a:lnTo>
                  <a:pt x="439" y="387"/>
                </a:lnTo>
                <a:lnTo>
                  <a:pt x="435" y="389"/>
                </a:lnTo>
                <a:lnTo>
                  <a:pt x="431" y="390"/>
                </a:lnTo>
                <a:lnTo>
                  <a:pt x="426" y="392"/>
                </a:lnTo>
                <a:lnTo>
                  <a:pt x="421" y="390"/>
                </a:lnTo>
                <a:lnTo>
                  <a:pt x="417" y="389"/>
                </a:lnTo>
                <a:lnTo>
                  <a:pt x="412" y="387"/>
                </a:lnTo>
                <a:lnTo>
                  <a:pt x="409" y="384"/>
                </a:lnTo>
                <a:lnTo>
                  <a:pt x="293" y="267"/>
                </a:lnTo>
                <a:lnTo>
                  <a:pt x="175" y="384"/>
                </a:lnTo>
                <a:lnTo>
                  <a:pt x="172" y="387"/>
                </a:lnTo>
                <a:lnTo>
                  <a:pt x="167" y="389"/>
                </a:lnTo>
                <a:lnTo>
                  <a:pt x="163" y="390"/>
                </a:lnTo>
                <a:lnTo>
                  <a:pt x="159" y="392"/>
                </a:lnTo>
                <a:lnTo>
                  <a:pt x="153" y="390"/>
                </a:lnTo>
                <a:lnTo>
                  <a:pt x="149" y="389"/>
                </a:lnTo>
                <a:lnTo>
                  <a:pt x="145" y="387"/>
                </a:lnTo>
                <a:lnTo>
                  <a:pt x="141" y="384"/>
                </a:lnTo>
                <a:lnTo>
                  <a:pt x="102" y="345"/>
                </a:lnTo>
                <a:lnTo>
                  <a:pt x="99" y="342"/>
                </a:lnTo>
                <a:lnTo>
                  <a:pt x="97" y="338"/>
                </a:lnTo>
                <a:lnTo>
                  <a:pt x="95" y="333"/>
                </a:lnTo>
                <a:lnTo>
                  <a:pt x="95" y="328"/>
                </a:lnTo>
                <a:lnTo>
                  <a:pt x="95" y="323"/>
                </a:lnTo>
                <a:lnTo>
                  <a:pt x="97" y="319"/>
                </a:lnTo>
                <a:lnTo>
                  <a:pt x="99" y="315"/>
                </a:lnTo>
                <a:lnTo>
                  <a:pt x="102" y="312"/>
                </a:lnTo>
                <a:lnTo>
                  <a:pt x="275" y="139"/>
                </a:lnTo>
                <a:lnTo>
                  <a:pt x="279" y="136"/>
                </a:lnTo>
                <a:lnTo>
                  <a:pt x="283" y="133"/>
                </a:lnTo>
                <a:lnTo>
                  <a:pt x="287" y="131"/>
                </a:lnTo>
                <a:lnTo>
                  <a:pt x="293" y="131"/>
                </a:lnTo>
                <a:lnTo>
                  <a:pt x="297" y="131"/>
                </a:lnTo>
                <a:lnTo>
                  <a:pt x="301" y="133"/>
                </a:lnTo>
                <a:lnTo>
                  <a:pt x="306" y="136"/>
                </a:lnTo>
                <a:lnTo>
                  <a:pt x="309" y="139"/>
                </a:lnTo>
                <a:lnTo>
                  <a:pt x="482" y="312"/>
                </a:lnTo>
                <a:lnTo>
                  <a:pt x="485" y="315"/>
                </a:lnTo>
                <a:lnTo>
                  <a:pt x="487" y="319"/>
                </a:lnTo>
                <a:lnTo>
                  <a:pt x="489" y="323"/>
                </a:lnTo>
                <a:lnTo>
                  <a:pt x="489" y="328"/>
                </a:lnTo>
                <a:lnTo>
                  <a:pt x="489" y="333"/>
                </a:lnTo>
                <a:lnTo>
                  <a:pt x="487" y="338"/>
                </a:lnTo>
                <a:lnTo>
                  <a:pt x="485" y="342"/>
                </a:lnTo>
                <a:lnTo>
                  <a:pt x="482" y="345"/>
                </a:lnTo>
                <a:close/>
              </a:path>
            </a:pathLst>
          </a:custGeom>
          <a:solidFill>
            <a:srgbClr val="FF0C0C"/>
          </a:solidFill>
          <a:ln>
            <a:noFill/>
          </a:ln>
          <a:extLst/>
        </p:spPr>
        <p:txBody>
          <a:bodyPr vert="horz" wrap="square" lIns="182411" tIns="91206" rIns="182411" bIns="91206" numCol="1" anchor="t" anchorCtr="0" compatLnSpc="1">
            <a:prstTxWarp prst="textNoShape">
              <a:avLst/>
            </a:prstTxWarp>
          </a:bodyPr>
          <a:lstStyle/>
          <a:p>
            <a:endParaRPr lang="ja"/>
          </a:p>
        </p:txBody>
      </p:sp>
      <p:cxnSp>
        <p:nvCxnSpPr>
          <p:cNvPr id="32" name="Straight Connector 31"/>
          <p:cNvCxnSpPr/>
          <p:nvPr/>
        </p:nvCxnSpPr>
        <p:spPr>
          <a:xfrm>
            <a:off x="-1607" y="8669075"/>
            <a:ext cx="4846320"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1" name="Picture 2" descr="bp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3661" y="2"/>
            <a:ext cx="12714354" cy="10288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p:cNvCxnSpPr/>
          <p:nvPr/>
        </p:nvCxnSpPr>
        <p:spPr>
          <a:xfrm>
            <a:off x="5573648" y="2"/>
            <a:ext cx="0" cy="1043955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515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4" name="TextBox 33"/>
          <p:cNvSpPr txBox="1"/>
          <p:nvPr/>
        </p:nvSpPr>
        <p:spPr>
          <a:xfrm>
            <a:off x="627271" y="259870"/>
            <a:ext cx="17090088" cy="830997"/>
          </a:xfrm>
          <a:prstGeom prst="rect">
            <a:avLst/>
          </a:prstGeom>
          <a:noFill/>
        </p:spPr>
        <p:txBody>
          <a:bodyPr wrap="square" rtlCol="0">
            <a:spAutoFit/>
          </a:bodyPr>
          <a:lstStyle/>
          <a:p>
            <a:pPr algn="l" rtl="0"/>
            <a:r>
              <a:rPr lang="ja" sz="4800" b="1" i="0" u="none" spc="-150" baseline="0">
                <a:solidFill>
                  <a:prstClr val="black">
                    <a:lumMod val="65000"/>
                    <a:lumOff val="35000"/>
                  </a:prstClr>
                </a:solidFill>
                <a:latin typeface="Calibri" panose="020F0502020204030204"/>
                <a:ea typeface="Roboto Black" panose="02000000000000000000" pitchFamily="2" charset="0"/>
                <a:cs typeface="Calibri" panose="020F0502020204030204" pitchFamily="34" charset="0"/>
              </a:rPr>
              <a:t>ビジネス</a:t>
            </a:r>
            <a:r>
              <a:rPr lang="ja" sz="4800" b="1" i="0" u="none" spc="-150" baseline="0">
                <a:solidFill>
                  <a:srgbClr val="FF0000"/>
                </a:solidFill>
                <a:latin typeface="Calibri" panose="020F0502020204030204"/>
                <a:ea typeface="Roboto Black" panose="02000000000000000000" pitchFamily="2" charset="0"/>
                <a:cs typeface="Calibri" panose="020F0502020204030204" pitchFamily="34" charset="0"/>
              </a:rPr>
              <a:t>インセンティブ</a:t>
            </a:r>
          </a:p>
        </p:txBody>
      </p:sp>
      <p:sp>
        <p:nvSpPr>
          <p:cNvPr id="15" name="Rectangle 14"/>
          <p:cNvSpPr/>
          <p:nvPr/>
        </p:nvSpPr>
        <p:spPr>
          <a:xfrm rot="5400000">
            <a:off x="120723" y="611669"/>
            <a:ext cx="771644" cy="85725"/>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7188" y="0"/>
            <a:ext cx="7680812" cy="10288588"/>
          </a:xfrm>
          <a:prstGeom prst="rect">
            <a:avLst/>
          </a:prstGeom>
        </p:spPr>
      </p:pic>
      <p:cxnSp>
        <p:nvCxnSpPr>
          <p:cNvPr id="11" name="Straight Connector 10"/>
          <p:cNvCxnSpPr/>
          <p:nvPr/>
        </p:nvCxnSpPr>
        <p:spPr>
          <a:xfrm>
            <a:off x="10595613" y="0"/>
            <a:ext cx="0" cy="10288588"/>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3" name="Rectangle: Rounded Corners 32"/>
          <p:cNvSpPr/>
          <p:nvPr/>
        </p:nvSpPr>
        <p:spPr>
          <a:xfrm>
            <a:off x="463682" y="1635866"/>
            <a:ext cx="2684632" cy="510778"/>
          </a:xfrm>
          <a:prstGeom prst="roundRect">
            <a:avLst/>
          </a:prstGeom>
          <a:solidFill>
            <a:srgbClr val="DD1B3D"/>
          </a:solidFill>
        </p:spPr>
        <p:txBody>
          <a:bodyPr wrap="square">
            <a:spAutoFit/>
          </a:bodyPr>
          <a:lstStyle/>
          <a:p>
            <a:pPr algn="l" rtl="0" eaLnBrk="1" fontAlgn="auto" hangingPunct="1">
              <a:lnSpc>
                <a:spcPct val="120000"/>
              </a:lnSpc>
              <a:spcBef>
                <a:spcPts val="0"/>
              </a:spcBef>
              <a:spcAft>
                <a:spcPts val="0"/>
              </a:spcAft>
              <a:defRPr/>
            </a:pPr>
            <a:r>
              <a:rPr lang="ja" sz="2000" b="1" i="0" u="none" kern="0" baseline="0">
                <a:solidFill>
                  <a:prstClr val="white"/>
                </a:solidFill>
                <a:latin typeface="Calibri" panose="020F0502020204030204"/>
                <a:cs typeface="Segoe UI" panose="020B0502040204020203" pitchFamily="34" charset="0"/>
              </a:rPr>
              <a:t>地方インセンティブ</a:t>
            </a:r>
          </a:p>
        </p:txBody>
      </p:sp>
      <p:sp>
        <p:nvSpPr>
          <p:cNvPr id="12" name="Rectangle 11"/>
          <p:cNvSpPr/>
          <p:nvPr/>
        </p:nvSpPr>
        <p:spPr>
          <a:xfrm>
            <a:off x="463682" y="2251206"/>
            <a:ext cx="9144000" cy="2308324"/>
          </a:xfrm>
          <a:prstGeom prst="rect">
            <a:avLst/>
          </a:prstGeom>
        </p:spPr>
        <p:txBody>
          <a:bodyPr>
            <a:spAutoFit/>
          </a:bodyPr>
          <a:lstStyle/>
          <a:p>
            <a:pPr marL="342900" indent="-342900" algn="l" rtl="0">
              <a:buFont typeface="Arial" panose="020B0604020202020204" pitchFamily="34" charset="0"/>
              <a:buChar char="•"/>
            </a:pPr>
            <a:r>
              <a:rPr lang="ja" sz="2400" b="0" i="0" u="none" baseline="0">
                <a:solidFill>
                  <a:prstClr val="black"/>
                </a:solidFill>
                <a:latin typeface="Calibri" panose="020F0502020204030204"/>
              </a:rPr>
              <a:t>フリーポート免税</a:t>
            </a:r>
          </a:p>
          <a:p>
            <a:pPr marL="342900" indent="-342900" algn="l" rtl="0">
              <a:buFont typeface="Arial" panose="020B0604020202020204" pitchFamily="34" charset="0"/>
              <a:buChar char="•"/>
            </a:pPr>
            <a:r>
              <a:rPr lang="ja" sz="2400" b="0" i="0" u="none" baseline="0">
                <a:solidFill>
                  <a:prstClr val="black"/>
                </a:solidFill>
                <a:latin typeface="Calibri" panose="020F0502020204030204"/>
              </a:rPr>
              <a:t>経済開発法（第313章）</a:t>
            </a:r>
          </a:p>
          <a:p>
            <a:pPr marL="342900" indent="-342900" algn="l" rtl="0">
              <a:buFont typeface="Arial" panose="020B0604020202020204" pitchFamily="34" charset="0"/>
              <a:buChar char="•"/>
            </a:pPr>
            <a:r>
              <a:rPr lang="ja" sz="2400" b="0" i="0" u="none" baseline="0">
                <a:solidFill>
                  <a:prstClr val="black"/>
                </a:solidFill>
                <a:latin typeface="Calibri" panose="020F0502020204030204"/>
              </a:rPr>
              <a:t>TIF地区</a:t>
            </a:r>
          </a:p>
          <a:p>
            <a:pPr marL="342900" indent="-342900" algn="l" rtl="0">
              <a:buFont typeface="Arial" panose="020B0604020202020204" pitchFamily="34" charset="0"/>
              <a:buChar char="•"/>
            </a:pPr>
            <a:r>
              <a:rPr lang="ja" sz="2400" b="0" i="0" u="none" baseline="0">
                <a:solidFill>
                  <a:prstClr val="black"/>
                </a:solidFill>
                <a:latin typeface="Calibri" panose="020F0502020204030204"/>
              </a:rPr>
              <a:t>減税</a:t>
            </a:r>
          </a:p>
          <a:p>
            <a:pPr marL="342900" indent="-342900" algn="l" rtl="0">
              <a:buFont typeface="Arial" panose="020B0604020202020204" pitchFamily="34" charset="0"/>
              <a:buChar char="•"/>
            </a:pPr>
            <a:r>
              <a:rPr lang="ja" sz="2400" b="0" i="0" u="none" baseline="0">
                <a:solidFill>
                  <a:prstClr val="black"/>
                </a:solidFill>
                <a:latin typeface="Calibri" panose="020F0502020204030204"/>
              </a:rPr>
              <a:t>第380/381章協定</a:t>
            </a:r>
          </a:p>
          <a:p>
            <a:pPr marL="342900" indent="-342900" algn="l" rtl="0">
              <a:buFont typeface="Arial" panose="020B0604020202020204" pitchFamily="34" charset="0"/>
              <a:buChar char="•"/>
            </a:pPr>
            <a:r>
              <a:rPr lang="ja" sz="2400" b="0" i="0" u="none" baseline="0">
                <a:solidFill>
                  <a:prstClr val="black"/>
                </a:solidFill>
                <a:latin typeface="Calibri" panose="020F0502020204030204"/>
              </a:rPr>
              <a:t>タイプAおよびBの経済開発企業</a:t>
            </a:r>
          </a:p>
        </p:txBody>
      </p:sp>
      <p:sp>
        <p:nvSpPr>
          <p:cNvPr id="35" name="Rectangle: Rounded Corners 34"/>
          <p:cNvSpPr/>
          <p:nvPr/>
        </p:nvSpPr>
        <p:spPr>
          <a:xfrm>
            <a:off x="463682" y="4718279"/>
            <a:ext cx="2684632" cy="510778"/>
          </a:xfrm>
          <a:prstGeom prst="roundRect">
            <a:avLst/>
          </a:prstGeom>
          <a:solidFill>
            <a:srgbClr val="DD1B3D"/>
          </a:solidFill>
        </p:spPr>
        <p:txBody>
          <a:bodyPr wrap="square">
            <a:spAutoFit/>
          </a:bodyPr>
          <a:lstStyle/>
          <a:p>
            <a:pPr algn="l" rtl="0" eaLnBrk="1" fontAlgn="auto" hangingPunct="1">
              <a:lnSpc>
                <a:spcPct val="120000"/>
              </a:lnSpc>
              <a:spcBef>
                <a:spcPts val="0"/>
              </a:spcBef>
              <a:spcAft>
                <a:spcPts val="0"/>
              </a:spcAft>
              <a:defRPr/>
            </a:pPr>
            <a:r>
              <a:rPr lang="ja" sz="2000" b="1" i="0" u="none" kern="0" baseline="0">
                <a:solidFill>
                  <a:prstClr val="white"/>
                </a:solidFill>
                <a:latin typeface="Calibri" panose="020F0502020204030204"/>
                <a:cs typeface="Segoe UI" panose="020B0502040204020203" pitchFamily="34" charset="0"/>
              </a:rPr>
              <a:t>州のインセンティブ</a:t>
            </a:r>
          </a:p>
        </p:txBody>
      </p:sp>
      <p:sp>
        <p:nvSpPr>
          <p:cNvPr id="13" name="Rectangle 12"/>
          <p:cNvSpPr/>
          <p:nvPr/>
        </p:nvSpPr>
        <p:spPr>
          <a:xfrm>
            <a:off x="549408" y="5337008"/>
            <a:ext cx="9753483" cy="3416320"/>
          </a:xfrm>
          <a:prstGeom prst="rect">
            <a:avLst/>
          </a:prstGeom>
        </p:spPr>
        <p:txBody>
          <a:bodyPr wrap="square">
            <a:spAutoFit/>
          </a:bodyPr>
          <a:lstStyle/>
          <a:p>
            <a:pPr marL="342900" indent="-342900" algn="l" rtl="0">
              <a:buFont typeface="Arial" panose="020B0604020202020204" pitchFamily="34" charset="0"/>
              <a:buChar char="•"/>
            </a:pPr>
            <a:r>
              <a:rPr lang="ja" sz="2400" b="0" i="0" u="none" baseline="0" dirty="0">
                <a:solidFill>
                  <a:prstClr val="black"/>
                </a:solidFill>
              </a:rPr>
              <a:t>テキサス企業ファンド</a:t>
            </a:r>
          </a:p>
          <a:p>
            <a:pPr marL="342900" indent="-342900" algn="l" rtl="0">
              <a:buFont typeface="Arial" panose="020B0604020202020204" pitchFamily="34" charset="0"/>
              <a:buChar char="•"/>
            </a:pPr>
            <a:r>
              <a:rPr lang="ja" sz="2400" b="0" i="0" u="none" baseline="0" dirty="0">
                <a:solidFill>
                  <a:prstClr val="black"/>
                </a:solidFill>
              </a:rPr>
              <a:t>製造業免税措置</a:t>
            </a:r>
          </a:p>
          <a:p>
            <a:pPr marL="342900" indent="-342900" algn="l" rtl="0">
              <a:buFont typeface="Arial" panose="020B0604020202020204" pitchFamily="34" charset="0"/>
              <a:buChar char="•"/>
            </a:pPr>
            <a:r>
              <a:rPr lang="ja" sz="2400" b="0" i="0" u="none" baseline="0" dirty="0">
                <a:solidFill>
                  <a:prstClr val="black"/>
                </a:solidFill>
              </a:rPr>
              <a:t>天然ガスと電気</a:t>
            </a:r>
          </a:p>
          <a:p>
            <a:pPr marL="342900" indent="-342900" algn="l" rtl="0">
              <a:buFont typeface="Arial" panose="020B0604020202020204" pitchFamily="34" charset="0"/>
              <a:buChar char="•"/>
            </a:pPr>
            <a:r>
              <a:rPr lang="ja" sz="2400" b="0" i="0" u="none" baseline="0" dirty="0">
                <a:solidFill>
                  <a:prstClr val="black"/>
                </a:solidFill>
              </a:rPr>
              <a:t>データセンター・インセンティブ</a:t>
            </a:r>
          </a:p>
          <a:p>
            <a:pPr marL="342900" indent="-342900" algn="l" rtl="0">
              <a:buFont typeface="Arial" panose="020B0604020202020204" pitchFamily="34" charset="0"/>
              <a:buChar char="•"/>
            </a:pPr>
            <a:r>
              <a:rPr lang="ja" sz="2400" b="0" i="0" u="none" baseline="0" dirty="0">
                <a:solidFill>
                  <a:prstClr val="black"/>
                </a:solidFill>
              </a:rPr>
              <a:t>研究開発</a:t>
            </a:r>
          </a:p>
          <a:p>
            <a:pPr marL="342900" indent="-342900" algn="l" rtl="0">
              <a:buFont typeface="Arial" panose="020B0604020202020204" pitchFamily="34" charset="0"/>
              <a:buChar char="•"/>
            </a:pPr>
            <a:r>
              <a:rPr lang="ja" sz="2400" b="0" i="0" u="none" baseline="0" dirty="0">
                <a:solidFill>
                  <a:prstClr val="black"/>
                </a:solidFill>
              </a:rPr>
              <a:t>技術開発ファンド</a:t>
            </a:r>
          </a:p>
          <a:p>
            <a:pPr marL="342900" indent="-342900">
              <a:buFont typeface="Arial" panose="020B0604020202020204" pitchFamily="34" charset="0"/>
              <a:buChar char="•"/>
            </a:pPr>
            <a:r>
              <a:rPr lang="ja" sz="2400" b="0" i="0" u="none" baseline="0" dirty="0">
                <a:solidFill>
                  <a:prstClr val="black"/>
                </a:solidFill>
              </a:rPr>
              <a:t>州知事による</a:t>
            </a:r>
            <a:r>
              <a:rPr lang="zh-CN" altLang="en-US" sz="2400" dirty="0">
                <a:solidFill>
                  <a:prstClr val="black"/>
                </a:solidFill>
              </a:rPr>
              <a:t>大学研究助成制度</a:t>
            </a:r>
            <a:r>
              <a:rPr lang="ja" sz="2400" b="0" i="0" u="none" baseline="0" dirty="0">
                <a:solidFill>
                  <a:prstClr val="black"/>
                </a:solidFill>
              </a:rPr>
              <a:t>（GURI）</a:t>
            </a:r>
          </a:p>
          <a:p>
            <a:pPr marL="342900" indent="-342900" algn="l" rtl="0">
              <a:buFont typeface="Arial" panose="020B0604020202020204" pitchFamily="34" charset="0"/>
              <a:buChar char="•"/>
            </a:pPr>
            <a:r>
              <a:rPr lang="ja" sz="2400" b="0" i="0" u="none" baseline="0" dirty="0">
                <a:solidFill>
                  <a:prstClr val="black"/>
                </a:solidFill>
              </a:rPr>
              <a:t>テキサス製品開発および小規模事業インキュベーターファンド</a:t>
            </a:r>
            <a:endParaRPr lang="en-US" altLang="ja" sz="2400" b="0" i="0" u="none" baseline="0" dirty="0">
              <a:solidFill>
                <a:prstClr val="black"/>
              </a:solidFill>
            </a:endParaRPr>
          </a:p>
          <a:p>
            <a:pPr algn="l" rtl="0"/>
            <a:r>
              <a:rPr lang="ja-JP" altLang="en-US" sz="2400" dirty="0">
                <a:solidFill>
                  <a:prstClr val="black"/>
                </a:solidFill>
              </a:rPr>
              <a:t>  </a:t>
            </a:r>
            <a:r>
              <a:rPr lang="ja" sz="2400" b="0" i="0" u="none" baseline="0" dirty="0">
                <a:solidFill>
                  <a:prstClr val="black"/>
                </a:solidFill>
              </a:rPr>
              <a:t>（PDSBI）</a:t>
            </a:r>
          </a:p>
        </p:txBody>
      </p:sp>
      <p:sp>
        <p:nvSpPr>
          <p:cNvPr id="37" name="Rectangle: Rounded Corners 36"/>
          <p:cNvSpPr/>
          <p:nvPr/>
        </p:nvSpPr>
        <p:spPr>
          <a:xfrm>
            <a:off x="463681" y="8833284"/>
            <a:ext cx="4353645" cy="510778"/>
          </a:xfrm>
          <a:prstGeom prst="roundRect">
            <a:avLst/>
          </a:prstGeom>
          <a:solidFill>
            <a:srgbClr val="DD1B3D"/>
          </a:solidFill>
        </p:spPr>
        <p:txBody>
          <a:bodyPr wrap="square">
            <a:spAutoFit/>
          </a:bodyPr>
          <a:lstStyle/>
          <a:p>
            <a:pPr algn="l" rtl="0" eaLnBrk="1" fontAlgn="auto" hangingPunct="1">
              <a:lnSpc>
                <a:spcPct val="120000"/>
              </a:lnSpc>
              <a:spcBef>
                <a:spcPts val="0"/>
              </a:spcBef>
              <a:spcAft>
                <a:spcPts val="0"/>
              </a:spcAft>
              <a:defRPr/>
            </a:pPr>
            <a:r>
              <a:rPr lang="ja" sz="2000" b="1" i="0" u="none" kern="0" baseline="0" dirty="0">
                <a:solidFill>
                  <a:prstClr val="white"/>
                </a:solidFill>
                <a:latin typeface="Calibri" panose="020F0502020204030204"/>
                <a:cs typeface="Segoe UI" panose="020B0502040204020203" pitchFamily="34" charset="0"/>
              </a:rPr>
              <a:t>連邦政府インセンティブ</a:t>
            </a:r>
          </a:p>
        </p:txBody>
      </p:sp>
      <p:sp>
        <p:nvSpPr>
          <p:cNvPr id="14" name="Rectangle 13"/>
          <p:cNvSpPr/>
          <p:nvPr/>
        </p:nvSpPr>
        <p:spPr>
          <a:xfrm>
            <a:off x="463682" y="9452013"/>
            <a:ext cx="3464731" cy="461665"/>
          </a:xfrm>
          <a:prstGeom prst="rect">
            <a:avLst/>
          </a:prstGeom>
        </p:spPr>
        <p:txBody>
          <a:bodyPr wrap="none">
            <a:spAutoFit/>
          </a:bodyPr>
          <a:lstStyle/>
          <a:p>
            <a:pPr marL="342900" indent="-342900" algn="l" rtl="0">
              <a:buFont typeface="Arial" panose="020B0604020202020204" pitchFamily="34" charset="0"/>
              <a:buChar char="•"/>
            </a:pPr>
            <a:r>
              <a:rPr lang="ja" sz="2400" b="0" i="0" u="none" baseline="0">
                <a:solidFill>
                  <a:prstClr val="black"/>
                </a:solidFill>
              </a:rPr>
              <a:t>海外貿易ゾーン</a:t>
            </a:r>
          </a:p>
        </p:txBody>
      </p:sp>
    </p:spTree>
    <p:extLst>
      <p:ext uri="{BB962C8B-B14F-4D97-AF65-F5344CB8AC3E}">
        <p14:creationId xmlns:p14="http://schemas.microsoft.com/office/powerpoint/2010/main" val="10818725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1138249" y="161730"/>
            <a:ext cx="16024517" cy="10007265"/>
            <a:chOff x="930109" y="174192"/>
            <a:chExt cx="9645648" cy="6023680"/>
          </a:xfrm>
          <a:solidFill>
            <a:schemeClr val="bg1">
              <a:lumMod val="85000"/>
            </a:schemeClr>
          </a:solidFill>
        </p:grpSpPr>
        <p:sp>
          <p:nvSpPr>
            <p:cNvPr id="5" name="Shape 842"/>
            <p:cNvSpPr/>
            <p:nvPr/>
          </p:nvSpPr>
          <p:spPr>
            <a:xfrm>
              <a:off x="1402991" y="174192"/>
              <a:ext cx="1236329" cy="917517"/>
            </a:xfrm>
            <a:custGeom>
              <a:avLst/>
              <a:gdLst/>
              <a:ahLst/>
              <a:cxnLst/>
              <a:rect l="0" t="0" r="0" b="0"/>
              <a:pathLst>
                <a:path w="120000" h="120000" extrusionOk="0">
                  <a:moveTo>
                    <a:pt x="120000" y="29684"/>
                  </a:moveTo>
                  <a:cubicBezTo>
                    <a:pt x="120000" y="29684"/>
                    <a:pt x="108793" y="101684"/>
                    <a:pt x="106459" y="105473"/>
                  </a:cubicBezTo>
                  <a:cubicBezTo>
                    <a:pt x="104591" y="109894"/>
                    <a:pt x="106926" y="108631"/>
                    <a:pt x="106926" y="113052"/>
                  </a:cubicBezTo>
                  <a:cubicBezTo>
                    <a:pt x="106926" y="116842"/>
                    <a:pt x="105992" y="120000"/>
                    <a:pt x="105992" y="120000"/>
                  </a:cubicBezTo>
                  <a:cubicBezTo>
                    <a:pt x="75175" y="109263"/>
                    <a:pt x="75175" y="109263"/>
                    <a:pt x="75175" y="109263"/>
                  </a:cubicBezTo>
                  <a:cubicBezTo>
                    <a:pt x="70038" y="108631"/>
                    <a:pt x="70038" y="108631"/>
                    <a:pt x="70038" y="108631"/>
                  </a:cubicBezTo>
                  <a:cubicBezTo>
                    <a:pt x="68171" y="109263"/>
                    <a:pt x="68171" y="109263"/>
                    <a:pt x="68171" y="109263"/>
                  </a:cubicBezTo>
                  <a:cubicBezTo>
                    <a:pt x="65836" y="108631"/>
                    <a:pt x="65836" y="108631"/>
                    <a:pt x="65836" y="108631"/>
                  </a:cubicBezTo>
                  <a:cubicBezTo>
                    <a:pt x="63968" y="109263"/>
                    <a:pt x="63968" y="109263"/>
                    <a:pt x="63968" y="109263"/>
                  </a:cubicBezTo>
                  <a:cubicBezTo>
                    <a:pt x="50428" y="109894"/>
                    <a:pt x="50428" y="109894"/>
                    <a:pt x="50428" y="109894"/>
                  </a:cubicBezTo>
                  <a:cubicBezTo>
                    <a:pt x="49027" y="108631"/>
                    <a:pt x="49027" y="108631"/>
                    <a:pt x="49027" y="108631"/>
                  </a:cubicBezTo>
                  <a:cubicBezTo>
                    <a:pt x="47626" y="109263"/>
                    <a:pt x="47626" y="109263"/>
                    <a:pt x="47626" y="109263"/>
                  </a:cubicBezTo>
                  <a:cubicBezTo>
                    <a:pt x="46225" y="109894"/>
                    <a:pt x="46225" y="109894"/>
                    <a:pt x="46225" y="109894"/>
                  </a:cubicBezTo>
                  <a:cubicBezTo>
                    <a:pt x="45291" y="109894"/>
                    <a:pt x="45291" y="109894"/>
                    <a:pt x="45291" y="109894"/>
                  </a:cubicBezTo>
                  <a:cubicBezTo>
                    <a:pt x="43891" y="109263"/>
                    <a:pt x="43891" y="109263"/>
                    <a:pt x="43891" y="109263"/>
                  </a:cubicBezTo>
                  <a:cubicBezTo>
                    <a:pt x="43891" y="108631"/>
                    <a:pt x="43891" y="108631"/>
                    <a:pt x="43891" y="108631"/>
                  </a:cubicBezTo>
                  <a:cubicBezTo>
                    <a:pt x="41556" y="108631"/>
                    <a:pt x="41556" y="108631"/>
                    <a:pt x="41556" y="108631"/>
                  </a:cubicBezTo>
                  <a:cubicBezTo>
                    <a:pt x="40155" y="108000"/>
                    <a:pt x="40155" y="108000"/>
                    <a:pt x="40155" y="108000"/>
                  </a:cubicBezTo>
                  <a:cubicBezTo>
                    <a:pt x="39688" y="106736"/>
                    <a:pt x="39688" y="106736"/>
                    <a:pt x="39688" y="106736"/>
                  </a:cubicBezTo>
                  <a:cubicBezTo>
                    <a:pt x="39688" y="106105"/>
                    <a:pt x="39688" y="106105"/>
                    <a:pt x="39688" y="106105"/>
                  </a:cubicBezTo>
                  <a:cubicBezTo>
                    <a:pt x="37821" y="105473"/>
                    <a:pt x="37821" y="105473"/>
                    <a:pt x="37821" y="105473"/>
                  </a:cubicBezTo>
                  <a:cubicBezTo>
                    <a:pt x="34085" y="104210"/>
                    <a:pt x="34085" y="104210"/>
                    <a:pt x="34085" y="104210"/>
                  </a:cubicBezTo>
                  <a:cubicBezTo>
                    <a:pt x="31750" y="102947"/>
                    <a:pt x="31750" y="102947"/>
                    <a:pt x="31750" y="102947"/>
                  </a:cubicBezTo>
                  <a:cubicBezTo>
                    <a:pt x="30817" y="102315"/>
                    <a:pt x="30817" y="102315"/>
                    <a:pt x="30817" y="102315"/>
                  </a:cubicBezTo>
                  <a:cubicBezTo>
                    <a:pt x="28015" y="102947"/>
                    <a:pt x="28015" y="102947"/>
                    <a:pt x="28015" y="102947"/>
                  </a:cubicBezTo>
                  <a:cubicBezTo>
                    <a:pt x="23813" y="104210"/>
                    <a:pt x="23813" y="104210"/>
                    <a:pt x="23813" y="104210"/>
                  </a:cubicBezTo>
                  <a:cubicBezTo>
                    <a:pt x="18677" y="102315"/>
                    <a:pt x="18677" y="102315"/>
                    <a:pt x="18677" y="102315"/>
                  </a:cubicBezTo>
                  <a:cubicBezTo>
                    <a:pt x="15408" y="98526"/>
                    <a:pt x="15408" y="98526"/>
                    <a:pt x="15408" y="98526"/>
                  </a:cubicBezTo>
                  <a:cubicBezTo>
                    <a:pt x="15408" y="98526"/>
                    <a:pt x="16809" y="94105"/>
                    <a:pt x="16342" y="88421"/>
                  </a:cubicBezTo>
                  <a:cubicBezTo>
                    <a:pt x="15875" y="82105"/>
                    <a:pt x="13540" y="80842"/>
                    <a:pt x="13540" y="80842"/>
                  </a:cubicBezTo>
                  <a:cubicBezTo>
                    <a:pt x="11206" y="80842"/>
                    <a:pt x="11206" y="80842"/>
                    <a:pt x="11206" y="80842"/>
                  </a:cubicBezTo>
                  <a:cubicBezTo>
                    <a:pt x="9338" y="79578"/>
                    <a:pt x="9338" y="79578"/>
                    <a:pt x="9338" y="79578"/>
                  </a:cubicBezTo>
                  <a:cubicBezTo>
                    <a:pt x="9338" y="79578"/>
                    <a:pt x="9338" y="75789"/>
                    <a:pt x="7003" y="75789"/>
                  </a:cubicBezTo>
                  <a:cubicBezTo>
                    <a:pt x="4669" y="75789"/>
                    <a:pt x="4669" y="75789"/>
                    <a:pt x="4669" y="75789"/>
                  </a:cubicBezTo>
                  <a:cubicBezTo>
                    <a:pt x="1867" y="75157"/>
                    <a:pt x="1867" y="75157"/>
                    <a:pt x="1867" y="75157"/>
                  </a:cubicBezTo>
                  <a:cubicBezTo>
                    <a:pt x="0" y="73263"/>
                    <a:pt x="0" y="73263"/>
                    <a:pt x="0" y="73263"/>
                  </a:cubicBezTo>
                  <a:cubicBezTo>
                    <a:pt x="466" y="68842"/>
                    <a:pt x="466" y="68842"/>
                    <a:pt x="466" y="68842"/>
                  </a:cubicBezTo>
                  <a:cubicBezTo>
                    <a:pt x="1400" y="65052"/>
                    <a:pt x="1400" y="65052"/>
                    <a:pt x="1400" y="65052"/>
                  </a:cubicBezTo>
                  <a:cubicBezTo>
                    <a:pt x="1867" y="64421"/>
                    <a:pt x="1867" y="64421"/>
                    <a:pt x="1867" y="64421"/>
                  </a:cubicBezTo>
                  <a:cubicBezTo>
                    <a:pt x="2334" y="66315"/>
                    <a:pt x="2334" y="66315"/>
                    <a:pt x="2334" y="66315"/>
                  </a:cubicBezTo>
                  <a:cubicBezTo>
                    <a:pt x="2801" y="66947"/>
                    <a:pt x="2801" y="66947"/>
                    <a:pt x="2801" y="66947"/>
                  </a:cubicBezTo>
                  <a:cubicBezTo>
                    <a:pt x="3268" y="66315"/>
                    <a:pt x="3268" y="66315"/>
                    <a:pt x="3268" y="66315"/>
                  </a:cubicBezTo>
                  <a:cubicBezTo>
                    <a:pt x="3268" y="63789"/>
                    <a:pt x="3268" y="63789"/>
                    <a:pt x="3268" y="63789"/>
                  </a:cubicBezTo>
                  <a:cubicBezTo>
                    <a:pt x="5136" y="62526"/>
                    <a:pt x="5136" y="62526"/>
                    <a:pt x="5136" y="62526"/>
                  </a:cubicBezTo>
                  <a:cubicBezTo>
                    <a:pt x="5136" y="61894"/>
                    <a:pt x="5136" y="61894"/>
                    <a:pt x="5136" y="61894"/>
                  </a:cubicBezTo>
                  <a:cubicBezTo>
                    <a:pt x="4202" y="60631"/>
                    <a:pt x="4202" y="60631"/>
                    <a:pt x="4202" y="60631"/>
                  </a:cubicBezTo>
                  <a:cubicBezTo>
                    <a:pt x="3735" y="60000"/>
                    <a:pt x="3735" y="60000"/>
                    <a:pt x="3735" y="60000"/>
                  </a:cubicBezTo>
                  <a:cubicBezTo>
                    <a:pt x="3268" y="55578"/>
                    <a:pt x="3268" y="55578"/>
                    <a:pt x="3268" y="55578"/>
                  </a:cubicBezTo>
                  <a:cubicBezTo>
                    <a:pt x="6536" y="54947"/>
                    <a:pt x="6536" y="54947"/>
                    <a:pt x="6536" y="54947"/>
                  </a:cubicBezTo>
                  <a:cubicBezTo>
                    <a:pt x="7470" y="53684"/>
                    <a:pt x="7470" y="53684"/>
                    <a:pt x="7470" y="53684"/>
                  </a:cubicBezTo>
                  <a:cubicBezTo>
                    <a:pt x="4669" y="50526"/>
                    <a:pt x="4669" y="50526"/>
                    <a:pt x="4669" y="50526"/>
                  </a:cubicBezTo>
                  <a:cubicBezTo>
                    <a:pt x="3735" y="49263"/>
                    <a:pt x="3735" y="49263"/>
                    <a:pt x="3735" y="49263"/>
                  </a:cubicBezTo>
                  <a:cubicBezTo>
                    <a:pt x="2801" y="40421"/>
                    <a:pt x="2801" y="40421"/>
                    <a:pt x="2801" y="40421"/>
                  </a:cubicBezTo>
                  <a:cubicBezTo>
                    <a:pt x="2801" y="37894"/>
                    <a:pt x="2801" y="37894"/>
                    <a:pt x="2801" y="37894"/>
                  </a:cubicBezTo>
                  <a:cubicBezTo>
                    <a:pt x="3735" y="37263"/>
                    <a:pt x="3735" y="37263"/>
                    <a:pt x="3735" y="37263"/>
                  </a:cubicBezTo>
                  <a:cubicBezTo>
                    <a:pt x="3735" y="25894"/>
                    <a:pt x="3735" y="25894"/>
                    <a:pt x="3735" y="25894"/>
                  </a:cubicBezTo>
                  <a:cubicBezTo>
                    <a:pt x="1400" y="23368"/>
                    <a:pt x="1400" y="23368"/>
                    <a:pt x="1400" y="23368"/>
                  </a:cubicBezTo>
                  <a:cubicBezTo>
                    <a:pt x="1400" y="14526"/>
                    <a:pt x="1400" y="14526"/>
                    <a:pt x="1400" y="14526"/>
                  </a:cubicBezTo>
                  <a:cubicBezTo>
                    <a:pt x="3735" y="10736"/>
                    <a:pt x="3735" y="10736"/>
                    <a:pt x="3735" y="10736"/>
                  </a:cubicBezTo>
                  <a:cubicBezTo>
                    <a:pt x="4669" y="6315"/>
                    <a:pt x="4669" y="6315"/>
                    <a:pt x="4669" y="6315"/>
                  </a:cubicBezTo>
                  <a:cubicBezTo>
                    <a:pt x="9805" y="13263"/>
                    <a:pt x="9805" y="13263"/>
                    <a:pt x="9805" y="13263"/>
                  </a:cubicBezTo>
                  <a:cubicBezTo>
                    <a:pt x="15408" y="18947"/>
                    <a:pt x="15408" y="18947"/>
                    <a:pt x="15408" y="18947"/>
                  </a:cubicBezTo>
                  <a:cubicBezTo>
                    <a:pt x="19610" y="21473"/>
                    <a:pt x="19610" y="21473"/>
                    <a:pt x="19610" y="21473"/>
                  </a:cubicBezTo>
                  <a:cubicBezTo>
                    <a:pt x="22879" y="22736"/>
                    <a:pt x="22879" y="22736"/>
                    <a:pt x="22879" y="22736"/>
                  </a:cubicBezTo>
                  <a:cubicBezTo>
                    <a:pt x="24280" y="22736"/>
                    <a:pt x="24280" y="22736"/>
                    <a:pt x="24280" y="22736"/>
                  </a:cubicBezTo>
                  <a:cubicBezTo>
                    <a:pt x="25680" y="22736"/>
                    <a:pt x="25680" y="22736"/>
                    <a:pt x="25680" y="22736"/>
                  </a:cubicBezTo>
                  <a:cubicBezTo>
                    <a:pt x="26614" y="27157"/>
                    <a:pt x="26614" y="27157"/>
                    <a:pt x="26614" y="27157"/>
                  </a:cubicBezTo>
                  <a:cubicBezTo>
                    <a:pt x="30350" y="26526"/>
                    <a:pt x="30350" y="26526"/>
                    <a:pt x="30350" y="26526"/>
                  </a:cubicBezTo>
                  <a:cubicBezTo>
                    <a:pt x="30817" y="32842"/>
                    <a:pt x="30817" y="32842"/>
                    <a:pt x="30817" y="32842"/>
                  </a:cubicBezTo>
                  <a:cubicBezTo>
                    <a:pt x="29416" y="35368"/>
                    <a:pt x="29416" y="35368"/>
                    <a:pt x="29416" y="35368"/>
                  </a:cubicBezTo>
                  <a:cubicBezTo>
                    <a:pt x="25214" y="38526"/>
                    <a:pt x="25214" y="38526"/>
                    <a:pt x="25214" y="38526"/>
                  </a:cubicBezTo>
                  <a:cubicBezTo>
                    <a:pt x="22412" y="43578"/>
                    <a:pt x="22412" y="43578"/>
                    <a:pt x="22412" y="43578"/>
                  </a:cubicBezTo>
                  <a:cubicBezTo>
                    <a:pt x="21478" y="46105"/>
                    <a:pt x="21478" y="46105"/>
                    <a:pt x="21478" y="46105"/>
                  </a:cubicBezTo>
                  <a:cubicBezTo>
                    <a:pt x="22412" y="46736"/>
                    <a:pt x="22412" y="46736"/>
                    <a:pt x="22412" y="46736"/>
                  </a:cubicBezTo>
                  <a:cubicBezTo>
                    <a:pt x="24280" y="44210"/>
                    <a:pt x="24280" y="44210"/>
                    <a:pt x="24280" y="44210"/>
                  </a:cubicBezTo>
                  <a:cubicBezTo>
                    <a:pt x="25680" y="41684"/>
                    <a:pt x="25680" y="41684"/>
                    <a:pt x="25680" y="41684"/>
                  </a:cubicBezTo>
                  <a:cubicBezTo>
                    <a:pt x="29883" y="37894"/>
                    <a:pt x="29883" y="37894"/>
                    <a:pt x="29883" y="37894"/>
                  </a:cubicBezTo>
                  <a:cubicBezTo>
                    <a:pt x="32684" y="36000"/>
                    <a:pt x="32684" y="36000"/>
                    <a:pt x="32684" y="36000"/>
                  </a:cubicBezTo>
                  <a:cubicBezTo>
                    <a:pt x="32217" y="38526"/>
                    <a:pt x="32217" y="38526"/>
                    <a:pt x="32217" y="38526"/>
                  </a:cubicBezTo>
                  <a:cubicBezTo>
                    <a:pt x="30817" y="40421"/>
                    <a:pt x="30817" y="40421"/>
                    <a:pt x="30817" y="40421"/>
                  </a:cubicBezTo>
                  <a:cubicBezTo>
                    <a:pt x="28949" y="46736"/>
                    <a:pt x="28949" y="46736"/>
                    <a:pt x="28949" y="46736"/>
                  </a:cubicBezTo>
                  <a:cubicBezTo>
                    <a:pt x="24280" y="50526"/>
                    <a:pt x="24280" y="50526"/>
                    <a:pt x="24280" y="50526"/>
                  </a:cubicBezTo>
                  <a:cubicBezTo>
                    <a:pt x="21478" y="54315"/>
                    <a:pt x="21478" y="54315"/>
                    <a:pt x="21478" y="54315"/>
                  </a:cubicBezTo>
                  <a:cubicBezTo>
                    <a:pt x="21478" y="57473"/>
                    <a:pt x="21478" y="57473"/>
                    <a:pt x="21478" y="57473"/>
                  </a:cubicBezTo>
                  <a:cubicBezTo>
                    <a:pt x="23346" y="58105"/>
                    <a:pt x="23346" y="58105"/>
                    <a:pt x="23346" y="58105"/>
                  </a:cubicBezTo>
                  <a:cubicBezTo>
                    <a:pt x="25680" y="54947"/>
                    <a:pt x="25680" y="54947"/>
                    <a:pt x="25680" y="54947"/>
                  </a:cubicBezTo>
                  <a:cubicBezTo>
                    <a:pt x="28015" y="52421"/>
                    <a:pt x="28015" y="52421"/>
                    <a:pt x="28015" y="52421"/>
                  </a:cubicBezTo>
                  <a:cubicBezTo>
                    <a:pt x="30350" y="51789"/>
                    <a:pt x="30350" y="51789"/>
                    <a:pt x="30350" y="51789"/>
                  </a:cubicBezTo>
                  <a:cubicBezTo>
                    <a:pt x="32217" y="49263"/>
                    <a:pt x="32217" y="49263"/>
                    <a:pt x="32217" y="49263"/>
                  </a:cubicBezTo>
                  <a:cubicBezTo>
                    <a:pt x="33151" y="42947"/>
                    <a:pt x="33151" y="42947"/>
                    <a:pt x="33151" y="42947"/>
                  </a:cubicBezTo>
                  <a:cubicBezTo>
                    <a:pt x="35019" y="37894"/>
                    <a:pt x="35019" y="37894"/>
                    <a:pt x="35019" y="37894"/>
                  </a:cubicBezTo>
                  <a:cubicBezTo>
                    <a:pt x="37354" y="34105"/>
                    <a:pt x="37354" y="34105"/>
                    <a:pt x="37354" y="34105"/>
                  </a:cubicBezTo>
                  <a:cubicBezTo>
                    <a:pt x="37821" y="31578"/>
                    <a:pt x="37821" y="31578"/>
                    <a:pt x="37821" y="31578"/>
                  </a:cubicBezTo>
                  <a:cubicBezTo>
                    <a:pt x="36420" y="26526"/>
                    <a:pt x="36420" y="26526"/>
                    <a:pt x="36420" y="26526"/>
                  </a:cubicBezTo>
                  <a:cubicBezTo>
                    <a:pt x="36420" y="21473"/>
                    <a:pt x="36420" y="21473"/>
                    <a:pt x="36420" y="21473"/>
                  </a:cubicBezTo>
                  <a:cubicBezTo>
                    <a:pt x="35019" y="22105"/>
                    <a:pt x="35019" y="22105"/>
                    <a:pt x="35019" y="22105"/>
                  </a:cubicBezTo>
                  <a:cubicBezTo>
                    <a:pt x="34085" y="24000"/>
                    <a:pt x="34085" y="24000"/>
                    <a:pt x="34085" y="24000"/>
                  </a:cubicBezTo>
                  <a:cubicBezTo>
                    <a:pt x="34552" y="29052"/>
                    <a:pt x="34552" y="29052"/>
                    <a:pt x="34552" y="29052"/>
                  </a:cubicBezTo>
                  <a:cubicBezTo>
                    <a:pt x="35486" y="32842"/>
                    <a:pt x="35486" y="32842"/>
                    <a:pt x="35486" y="32842"/>
                  </a:cubicBezTo>
                  <a:cubicBezTo>
                    <a:pt x="35486" y="34105"/>
                    <a:pt x="35486" y="34105"/>
                    <a:pt x="35486" y="34105"/>
                  </a:cubicBezTo>
                  <a:cubicBezTo>
                    <a:pt x="34552" y="33473"/>
                    <a:pt x="34552" y="33473"/>
                    <a:pt x="34552" y="33473"/>
                  </a:cubicBezTo>
                  <a:cubicBezTo>
                    <a:pt x="33618" y="32210"/>
                    <a:pt x="33618" y="32210"/>
                    <a:pt x="33618" y="32210"/>
                  </a:cubicBezTo>
                  <a:cubicBezTo>
                    <a:pt x="32684" y="29052"/>
                    <a:pt x="32684" y="29052"/>
                    <a:pt x="32684" y="29052"/>
                  </a:cubicBezTo>
                  <a:cubicBezTo>
                    <a:pt x="31750" y="25894"/>
                    <a:pt x="31750" y="25894"/>
                    <a:pt x="31750" y="25894"/>
                  </a:cubicBezTo>
                  <a:cubicBezTo>
                    <a:pt x="31750" y="23368"/>
                    <a:pt x="31750" y="23368"/>
                    <a:pt x="31750" y="23368"/>
                  </a:cubicBezTo>
                  <a:cubicBezTo>
                    <a:pt x="34085" y="20210"/>
                    <a:pt x="34085" y="20210"/>
                    <a:pt x="34085" y="20210"/>
                  </a:cubicBezTo>
                  <a:cubicBezTo>
                    <a:pt x="35019" y="17684"/>
                    <a:pt x="35019" y="17684"/>
                    <a:pt x="35019" y="17684"/>
                  </a:cubicBezTo>
                  <a:cubicBezTo>
                    <a:pt x="34552" y="15157"/>
                    <a:pt x="34552" y="15157"/>
                    <a:pt x="34552" y="15157"/>
                  </a:cubicBezTo>
                  <a:cubicBezTo>
                    <a:pt x="36887" y="18315"/>
                    <a:pt x="36887" y="18315"/>
                    <a:pt x="36887" y="18315"/>
                  </a:cubicBezTo>
                  <a:cubicBezTo>
                    <a:pt x="37354" y="18947"/>
                    <a:pt x="37354" y="18947"/>
                    <a:pt x="37354" y="18947"/>
                  </a:cubicBezTo>
                  <a:cubicBezTo>
                    <a:pt x="37821" y="15157"/>
                    <a:pt x="37821" y="15157"/>
                    <a:pt x="37821" y="15157"/>
                  </a:cubicBezTo>
                  <a:cubicBezTo>
                    <a:pt x="36887" y="9473"/>
                    <a:pt x="36887" y="9473"/>
                    <a:pt x="36887" y="9473"/>
                  </a:cubicBezTo>
                  <a:cubicBezTo>
                    <a:pt x="37354" y="7578"/>
                    <a:pt x="37354" y="7578"/>
                    <a:pt x="37354" y="7578"/>
                  </a:cubicBezTo>
                  <a:cubicBezTo>
                    <a:pt x="35953" y="6947"/>
                    <a:pt x="35953" y="6947"/>
                    <a:pt x="35953" y="6947"/>
                  </a:cubicBezTo>
                  <a:cubicBezTo>
                    <a:pt x="35486" y="0"/>
                    <a:pt x="35486" y="0"/>
                    <a:pt x="35486" y="0"/>
                  </a:cubicBezTo>
                  <a:cubicBezTo>
                    <a:pt x="35486" y="0"/>
                    <a:pt x="62101" y="10105"/>
                    <a:pt x="67704" y="12000"/>
                  </a:cubicBezTo>
                  <a:cubicBezTo>
                    <a:pt x="72840" y="13894"/>
                    <a:pt x="107392" y="26526"/>
                    <a:pt x="109727" y="27157"/>
                  </a:cubicBezTo>
                  <a:cubicBezTo>
                    <a:pt x="112062" y="28421"/>
                    <a:pt x="114863" y="28421"/>
                    <a:pt x="114863" y="28421"/>
                  </a:cubicBezTo>
                  <a:lnTo>
                    <a:pt x="120000" y="29684"/>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6" name="Shape 843"/>
            <p:cNvSpPr/>
            <p:nvPr/>
          </p:nvSpPr>
          <p:spPr>
            <a:xfrm>
              <a:off x="3248938" y="3405440"/>
              <a:ext cx="1299001" cy="1333529"/>
            </a:xfrm>
            <a:custGeom>
              <a:avLst/>
              <a:gdLst/>
              <a:ahLst/>
              <a:cxnLst/>
              <a:rect l="0" t="0" r="0" b="0"/>
              <a:pathLst>
                <a:path w="120000" h="120000" extrusionOk="0">
                  <a:moveTo>
                    <a:pt x="17894" y="0"/>
                  </a:moveTo>
                  <a:lnTo>
                    <a:pt x="119999" y="11794"/>
                  </a:lnTo>
                  <a:lnTo>
                    <a:pt x="119473" y="22564"/>
                  </a:lnTo>
                  <a:lnTo>
                    <a:pt x="117894" y="22564"/>
                  </a:lnTo>
                  <a:lnTo>
                    <a:pt x="110526" y="115897"/>
                  </a:lnTo>
                  <a:lnTo>
                    <a:pt x="47894" y="110256"/>
                  </a:lnTo>
                  <a:lnTo>
                    <a:pt x="47368" y="114871"/>
                  </a:lnTo>
                  <a:lnTo>
                    <a:pt x="16842" y="111794"/>
                  </a:lnTo>
                  <a:lnTo>
                    <a:pt x="15263" y="120000"/>
                  </a:lnTo>
                  <a:lnTo>
                    <a:pt x="0" y="117948"/>
                  </a:lnTo>
                  <a:lnTo>
                    <a:pt x="17894" y="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7" name="Shape 844"/>
            <p:cNvSpPr/>
            <p:nvPr/>
          </p:nvSpPr>
          <p:spPr>
            <a:xfrm>
              <a:off x="3733213" y="3656187"/>
              <a:ext cx="2575212" cy="2541685"/>
            </a:xfrm>
            <a:custGeom>
              <a:avLst/>
              <a:gdLst/>
              <a:ahLst/>
              <a:cxnLst/>
              <a:rect l="0" t="0" r="0" b="0"/>
              <a:pathLst>
                <a:path w="120000" h="120000" extrusionOk="0">
                  <a:moveTo>
                    <a:pt x="118407" y="68071"/>
                  </a:moveTo>
                  <a:lnTo>
                    <a:pt x="118938" y="65919"/>
                  </a:lnTo>
                  <a:lnTo>
                    <a:pt x="120000" y="64573"/>
                  </a:lnTo>
                  <a:lnTo>
                    <a:pt x="119469" y="62959"/>
                  </a:lnTo>
                  <a:lnTo>
                    <a:pt x="118938" y="60807"/>
                  </a:lnTo>
                  <a:lnTo>
                    <a:pt x="118672" y="59999"/>
                  </a:lnTo>
                  <a:lnTo>
                    <a:pt x="118672" y="58385"/>
                  </a:lnTo>
                  <a:lnTo>
                    <a:pt x="118407" y="57847"/>
                  </a:lnTo>
                  <a:lnTo>
                    <a:pt x="117345" y="55426"/>
                  </a:lnTo>
                  <a:lnTo>
                    <a:pt x="117345" y="54887"/>
                  </a:lnTo>
                  <a:lnTo>
                    <a:pt x="115486" y="53273"/>
                  </a:lnTo>
                  <a:lnTo>
                    <a:pt x="115486" y="35246"/>
                  </a:lnTo>
                  <a:lnTo>
                    <a:pt x="112831" y="34977"/>
                  </a:lnTo>
                  <a:lnTo>
                    <a:pt x="112300" y="35515"/>
                  </a:lnTo>
                  <a:lnTo>
                    <a:pt x="111504" y="35246"/>
                  </a:lnTo>
                  <a:lnTo>
                    <a:pt x="110707" y="34439"/>
                  </a:lnTo>
                  <a:lnTo>
                    <a:pt x="109646" y="33901"/>
                  </a:lnTo>
                  <a:lnTo>
                    <a:pt x="108318" y="33901"/>
                  </a:lnTo>
                  <a:lnTo>
                    <a:pt x="106725" y="32825"/>
                  </a:lnTo>
                  <a:lnTo>
                    <a:pt x="105663" y="31479"/>
                  </a:lnTo>
                  <a:lnTo>
                    <a:pt x="104336" y="31210"/>
                  </a:lnTo>
                  <a:lnTo>
                    <a:pt x="102212" y="31748"/>
                  </a:lnTo>
                  <a:lnTo>
                    <a:pt x="101681" y="31479"/>
                  </a:lnTo>
                  <a:lnTo>
                    <a:pt x="100353" y="31210"/>
                  </a:lnTo>
                  <a:lnTo>
                    <a:pt x="99292" y="32017"/>
                  </a:lnTo>
                  <a:lnTo>
                    <a:pt x="98761" y="32286"/>
                  </a:lnTo>
                  <a:lnTo>
                    <a:pt x="97964" y="31748"/>
                  </a:lnTo>
                  <a:lnTo>
                    <a:pt x="96902" y="31748"/>
                  </a:lnTo>
                  <a:lnTo>
                    <a:pt x="96371" y="32556"/>
                  </a:lnTo>
                  <a:lnTo>
                    <a:pt x="95044" y="33363"/>
                  </a:lnTo>
                  <a:lnTo>
                    <a:pt x="93982" y="33632"/>
                  </a:lnTo>
                  <a:lnTo>
                    <a:pt x="93451" y="32825"/>
                  </a:lnTo>
                  <a:lnTo>
                    <a:pt x="92654" y="32017"/>
                  </a:lnTo>
                  <a:lnTo>
                    <a:pt x="90530" y="32286"/>
                  </a:lnTo>
                  <a:lnTo>
                    <a:pt x="89203" y="31479"/>
                  </a:lnTo>
                  <a:lnTo>
                    <a:pt x="88141" y="31748"/>
                  </a:lnTo>
                  <a:lnTo>
                    <a:pt x="87610" y="32825"/>
                  </a:lnTo>
                  <a:lnTo>
                    <a:pt x="87079" y="33094"/>
                  </a:lnTo>
                  <a:lnTo>
                    <a:pt x="86814" y="31748"/>
                  </a:lnTo>
                  <a:lnTo>
                    <a:pt x="86283" y="31210"/>
                  </a:lnTo>
                  <a:lnTo>
                    <a:pt x="84690" y="32286"/>
                  </a:lnTo>
                  <a:lnTo>
                    <a:pt x="84424" y="31210"/>
                  </a:lnTo>
                  <a:lnTo>
                    <a:pt x="82831" y="30134"/>
                  </a:lnTo>
                  <a:lnTo>
                    <a:pt x="82300" y="30134"/>
                  </a:lnTo>
                  <a:lnTo>
                    <a:pt x="81769" y="30941"/>
                  </a:lnTo>
                  <a:lnTo>
                    <a:pt x="80973" y="31479"/>
                  </a:lnTo>
                  <a:lnTo>
                    <a:pt x="80176" y="31210"/>
                  </a:lnTo>
                  <a:lnTo>
                    <a:pt x="79911" y="29865"/>
                  </a:lnTo>
                  <a:lnTo>
                    <a:pt x="79115" y="29865"/>
                  </a:lnTo>
                  <a:lnTo>
                    <a:pt x="78318" y="28251"/>
                  </a:lnTo>
                  <a:lnTo>
                    <a:pt x="76194" y="28251"/>
                  </a:lnTo>
                  <a:lnTo>
                    <a:pt x="75398" y="28789"/>
                  </a:lnTo>
                  <a:lnTo>
                    <a:pt x="74601" y="27982"/>
                  </a:lnTo>
                  <a:lnTo>
                    <a:pt x="74336" y="27982"/>
                  </a:lnTo>
                  <a:lnTo>
                    <a:pt x="73008" y="28251"/>
                  </a:lnTo>
                  <a:lnTo>
                    <a:pt x="71415" y="27174"/>
                  </a:lnTo>
                  <a:lnTo>
                    <a:pt x="69292" y="27174"/>
                  </a:lnTo>
                  <a:lnTo>
                    <a:pt x="68761" y="25291"/>
                  </a:lnTo>
                  <a:lnTo>
                    <a:pt x="67699" y="24753"/>
                  </a:lnTo>
                  <a:lnTo>
                    <a:pt x="67168" y="25022"/>
                  </a:lnTo>
                  <a:lnTo>
                    <a:pt x="66371" y="24753"/>
                  </a:lnTo>
                  <a:lnTo>
                    <a:pt x="65575" y="25022"/>
                  </a:lnTo>
                  <a:lnTo>
                    <a:pt x="64778" y="25022"/>
                  </a:lnTo>
                  <a:lnTo>
                    <a:pt x="64247" y="24215"/>
                  </a:lnTo>
                  <a:lnTo>
                    <a:pt x="62389" y="22331"/>
                  </a:lnTo>
                  <a:lnTo>
                    <a:pt x="63451" y="1614"/>
                  </a:lnTo>
                  <a:lnTo>
                    <a:pt x="36902" y="0"/>
                  </a:lnTo>
                  <a:lnTo>
                    <a:pt x="33185" y="48968"/>
                  </a:lnTo>
                  <a:lnTo>
                    <a:pt x="1592" y="46008"/>
                  </a:lnTo>
                  <a:lnTo>
                    <a:pt x="1327" y="48430"/>
                  </a:lnTo>
                  <a:lnTo>
                    <a:pt x="0" y="48430"/>
                  </a:lnTo>
                  <a:lnTo>
                    <a:pt x="530" y="49237"/>
                  </a:lnTo>
                  <a:lnTo>
                    <a:pt x="1858" y="50044"/>
                  </a:lnTo>
                  <a:lnTo>
                    <a:pt x="2654" y="51121"/>
                  </a:lnTo>
                  <a:lnTo>
                    <a:pt x="2920" y="51928"/>
                  </a:lnTo>
                  <a:lnTo>
                    <a:pt x="3451" y="53004"/>
                  </a:lnTo>
                  <a:lnTo>
                    <a:pt x="3982" y="53273"/>
                  </a:lnTo>
                  <a:lnTo>
                    <a:pt x="4778" y="53811"/>
                  </a:lnTo>
                  <a:lnTo>
                    <a:pt x="5575" y="54349"/>
                  </a:lnTo>
                  <a:lnTo>
                    <a:pt x="5840" y="55156"/>
                  </a:lnTo>
                  <a:lnTo>
                    <a:pt x="6902" y="56502"/>
                  </a:lnTo>
                  <a:lnTo>
                    <a:pt x="7964" y="57309"/>
                  </a:lnTo>
                  <a:lnTo>
                    <a:pt x="10088" y="60269"/>
                  </a:lnTo>
                  <a:lnTo>
                    <a:pt x="10884" y="60269"/>
                  </a:lnTo>
                  <a:lnTo>
                    <a:pt x="11681" y="61076"/>
                  </a:lnTo>
                  <a:lnTo>
                    <a:pt x="12743" y="61883"/>
                  </a:lnTo>
                  <a:lnTo>
                    <a:pt x="14070" y="62959"/>
                  </a:lnTo>
                  <a:lnTo>
                    <a:pt x="14601" y="64035"/>
                  </a:lnTo>
                  <a:lnTo>
                    <a:pt x="14601" y="65919"/>
                  </a:lnTo>
                  <a:lnTo>
                    <a:pt x="15663" y="67533"/>
                  </a:lnTo>
                  <a:lnTo>
                    <a:pt x="15929" y="68609"/>
                  </a:lnTo>
                  <a:lnTo>
                    <a:pt x="15663" y="69686"/>
                  </a:lnTo>
                  <a:lnTo>
                    <a:pt x="15663" y="71031"/>
                  </a:lnTo>
                  <a:lnTo>
                    <a:pt x="15929" y="72645"/>
                  </a:lnTo>
                  <a:lnTo>
                    <a:pt x="17256" y="73991"/>
                  </a:lnTo>
                  <a:lnTo>
                    <a:pt x="17522" y="74798"/>
                  </a:lnTo>
                  <a:lnTo>
                    <a:pt x="17787" y="75067"/>
                  </a:lnTo>
                  <a:lnTo>
                    <a:pt x="18318" y="75605"/>
                  </a:lnTo>
                  <a:lnTo>
                    <a:pt x="18849" y="76143"/>
                  </a:lnTo>
                  <a:lnTo>
                    <a:pt x="19646" y="76950"/>
                  </a:lnTo>
                  <a:lnTo>
                    <a:pt x="20707" y="77757"/>
                  </a:lnTo>
                  <a:lnTo>
                    <a:pt x="21504" y="78565"/>
                  </a:lnTo>
                  <a:lnTo>
                    <a:pt x="22300" y="78834"/>
                  </a:lnTo>
                  <a:lnTo>
                    <a:pt x="23362" y="79641"/>
                  </a:lnTo>
                  <a:lnTo>
                    <a:pt x="24955" y="80448"/>
                  </a:lnTo>
                  <a:lnTo>
                    <a:pt x="26814" y="81793"/>
                  </a:lnTo>
                  <a:lnTo>
                    <a:pt x="27610" y="82062"/>
                  </a:lnTo>
                  <a:lnTo>
                    <a:pt x="28938" y="82600"/>
                  </a:lnTo>
                  <a:lnTo>
                    <a:pt x="30000" y="82600"/>
                  </a:lnTo>
                  <a:lnTo>
                    <a:pt x="30530" y="81524"/>
                  </a:lnTo>
                  <a:lnTo>
                    <a:pt x="31327" y="80717"/>
                  </a:lnTo>
                  <a:lnTo>
                    <a:pt x="31858" y="80179"/>
                  </a:lnTo>
                  <a:lnTo>
                    <a:pt x="32654" y="79910"/>
                  </a:lnTo>
                  <a:lnTo>
                    <a:pt x="32654" y="78565"/>
                  </a:lnTo>
                  <a:lnTo>
                    <a:pt x="33185" y="77488"/>
                  </a:lnTo>
                  <a:lnTo>
                    <a:pt x="33716" y="76143"/>
                  </a:lnTo>
                  <a:lnTo>
                    <a:pt x="35044" y="74529"/>
                  </a:lnTo>
                  <a:lnTo>
                    <a:pt x="36902" y="74260"/>
                  </a:lnTo>
                  <a:lnTo>
                    <a:pt x="37964" y="73991"/>
                  </a:lnTo>
                  <a:lnTo>
                    <a:pt x="39292" y="73991"/>
                  </a:lnTo>
                  <a:lnTo>
                    <a:pt x="40619" y="74529"/>
                  </a:lnTo>
                  <a:lnTo>
                    <a:pt x="42212" y="74798"/>
                  </a:lnTo>
                  <a:lnTo>
                    <a:pt x="43008" y="74798"/>
                  </a:lnTo>
                  <a:lnTo>
                    <a:pt x="45132" y="75067"/>
                  </a:lnTo>
                  <a:lnTo>
                    <a:pt x="45929" y="75605"/>
                  </a:lnTo>
                  <a:lnTo>
                    <a:pt x="46725" y="77219"/>
                  </a:lnTo>
                  <a:lnTo>
                    <a:pt x="47256" y="77219"/>
                  </a:lnTo>
                  <a:lnTo>
                    <a:pt x="48584" y="78565"/>
                  </a:lnTo>
                  <a:lnTo>
                    <a:pt x="49646" y="79103"/>
                  </a:lnTo>
                  <a:lnTo>
                    <a:pt x="50442" y="80717"/>
                  </a:lnTo>
                  <a:lnTo>
                    <a:pt x="52035" y="82869"/>
                  </a:lnTo>
                  <a:lnTo>
                    <a:pt x="53097" y="86098"/>
                  </a:lnTo>
                  <a:lnTo>
                    <a:pt x="53893" y="87174"/>
                  </a:lnTo>
                  <a:lnTo>
                    <a:pt x="54955" y="89327"/>
                  </a:lnTo>
                  <a:lnTo>
                    <a:pt x="54955" y="90134"/>
                  </a:lnTo>
                  <a:lnTo>
                    <a:pt x="55752" y="92286"/>
                  </a:lnTo>
                  <a:lnTo>
                    <a:pt x="57876" y="94170"/>
                  </a:lnTo>
                  <a:lnTo>
                    <a:pt x="58407" y="96322"/>
                  </a:lnTo>
                  <a:lnTo>
                    <a:pt x="61061" y="99551"/>
                  </a:lnTo>
                  <a:lnTo>
                    <a:pt x="62389" y="100089"/>
                  </a:lnTo>
                  <a:lnTo>
                    <a:pt x="62123" y="102511"/>
                  </a:lnTo>
                  <a:lnTo>
                    <a:pt x="61592" y="103049"/>
                  </a:lnTo>
                  <a:lnTo>
                    <a:pt x="62123" y="103587"/>
                  </a:lnTo>
                  <a:lnTo>
                    <a:pt x="62920" y="104394"/>
                  </a:lnTo>
                  <a:lnTo>
                    <a:pt x="62920" y="106008"/>
                  </a:lnTo>
                  <a:lnTo>
                    <a:pt x="64513" y="108968"/>
                  </a:lnTo>
                  <a:lnTo>
                    <a:pt x="65309" y="110582"/>
                  </a:lnTo>
                  <a:lnTo>
                    <a:pt x="66106" y="111928"/>
                  </a:lnTo>
                  <a:lnTo>
                    <a:pt x="66637" y="113273"/>
                  </a:lnTo>
                  <a:lnTo>
                    <a:pt x="68761" y="113542"/>
                  </a:lnTo>
                  <a:lnTo>
                    <a:pt x="70088" y="114887"/>
                  </a:lnTo>
                  <a:lnTo>
                    <a:pt x="72477" y="114887"/>
                  </a:lnTo>
                  <a:lnTo>
                    <a:pt x="74336" y="116771"/>
                  </a:lnTo>
                  <a:lnTo>
                    <a:pt x="75398" y="116771"/>
                  </a:lnTo>
                  <a:lnTo>
                    <a:pt x="75929" y="117578"/>
                  </a:lnTo>
                  <a:lnTo>
                    <a:pt x="77256" y="117847"/>
                  </a:lnTo>
                  <a:lnTo>
                    <a:pt x="77522" y="117309"/>
                  </a:lnTo>
                  <a:lnTo>
                    <a:pt x="80176" y="117847"/>
                  </a:lnTo>
                  <a:lnTo>
                    <a:pt x="80176" y="118116"/>
                  </a:lnTo>
                  <a:lnTo>
                    <a:pt x="80973" y="118923"/>
                  </a:lnTo>
                  <a:lnTo>
                    <a:pt x="82300" y="119999"/>
                  </a:lnTo>
                  <a:lnTo>
                    <a:pt x="83097" y="119461"/>
                  </a:lnTo>
                  <a:lnTo>
                    <a:pt x="83362" y="118923"/>
                  </a:lnTo>
                  <a:lnTo>
                    <a:pt x="85221" y="118654"/>
                  </a:lnTo>
                  <a:lnTo>
                    <a:pt x="84690" y="117309"/>
                  </a:lnTo>
                  <a:lnTo>
                    <a:pt x="84690" y="116502"/>
                  </a:lnTo>
                  <a:lnTo>
                    <a:pt x="84424" y="115426"/>
                  </a:lnTo>
                  <a:lnTo>
                    <a:pt x="84159" y="114349"/>
                  </a:lnTo>
                  <a:lnTo>
                    <a:pt x="83362" y="113811"/>
                  </a:lnTo>
                  <a:lnTo>
                    <a:pt x="82831" y="112197"/>
                  </a:lnTo>
                  <a:lnTo>
                    <a:pt x="82566" y="110582"/>
                  </a:lnTo>
                  <a:lnTo>
                    <a:pt x="81769" y="108699"/>
                  </a:lnTo>
                  <a:lnTo>
                    <a:pt x="81769" y="107085"/>
                  </a:lnTo>
                  <a:lnTo>
                    <a:pt x="82566" y="104663"/>
                  </a:lnTo>
                  <a:lnTo>
                    <a:pt x="83362" y="102242"/>
                  </a:lnTo>
                  <a:lnTo>
                    <a:pt x="84424" y="99551"/>
                  </a:lnTo>
                  <a:lnTo>
                    <a:pt x="84159" y="99013"/>
                  </a:lnTo>
                  <a:lnTo>
                    <a:pt x="83362" y="98475"/>
                  </a:lnTo>
                  <a:lnTo>
                    <a:pt x="82566" y="97668"/>
                  </a:lnTo>
                  <a:lnTo>
                    <a:pt x="82566" y="97130"/>
                  </a:lnTo>
                  <a:lnTo>
                    <a:pt x="83097" y="97399"/>
                  </a:lnTo>
                  <a:lnTo>
                    <a:pt x="85486" y="97130"/>
                  </a:lnTo>
                  <a:lnTo>
                    <a:pt x="85752" y="97130"/>
                  </a:lnTo>
                  <a:lnTo>
                    <a:pt x="86548" y="95515"/>
                  </a:lnTo>
                  <a:lnTo>
                    <a:pt x="85752" y="95515"/>
                  </a:lnTo>
                  <a:lnTo>
                    <a:pt x="85486" y="94977"/>
                  </a:lnTo>
                  <a:lnTo>
                    <a:pt x="85486" y="94439"/>
                  </a:lnTo>
                  <a:lnTo>
                    <a:pt x="86017" y="94170"/>
                  </a:lnTo>
                  <a:lnTo>
                    <a:pt x="87079" y="94170"/>
                  </a:lnTo>
                  <a:lnTo>
                    <a:pt x="88407" y="94170"/>
                  </a:lnTo>
                  <a:lnTo>
                    <a:pt x="88938" y="94439"/>
                  </a:lnTo>
                  <a:lnTo>
                    <a:pt x="89734" y="94170"/>
                  </a:lnTo>
                  <a:lnTo>
                    <a:pt x="91061" y="93094"/>
                  </a:lnTo>
                  <a:lnTo>
                    <a:pt x="90530" y="93094"/>
                  </a:lnTo>
                  <a:lnTo>
                    <a:pt x="89469" y="93901"/>
                  </a:lnTo>
                  <a:lnTo>
                    <a:pt x="89203" y="92825"/>
                  </a:lnTo>
                  <a:lnTo>
                    <a:pt x="89734" y="91210"/>
                  </a:lnTo>
                  <a:lnTo>
                    <a:pt x="90265" y="91748"/>
                  </a:lnTo>
                  <a:lnTo>
                    <a:pt x="90796" y="92017"/>
                  </a:lnTo>
                  <a:lnTo>
                    <a:pt x="92123" y="92017"/>
                  </a:lnTo>
                  <a:lnTo>
                    <a:pt x="92654" y="91479"/>
                  </a:lnTo>
                  <a:lnTo>
                    <a:pt x="92389" y="90403"/>
                  </a:lnTo>
                  <a:lnTo>
                    <a:pt x="91592" y="89327"/>
                  </a:lnTo>
                  <a:lnTo>
                    <a:pt x="91858" y="89058"/>
                  </a:lnTo>
                  <a:lnTo>
                    <a:pt x="92654" y="89058"/>
                  </a:lnTo>
                  <a:lnTo>
                    <a:pt x="93451" y="88520"/>
                  </a:lnTo>
                  <a:lnTo>
                    <a:pt x="93982" y="89058"/>
                  </a:lnTo>
                  <a:lnTo>
                    <a:pt x="94778" y="88520"/>
                  </a:lnTo>
                  <a:lnTo>
                    <a:pt x="95044" y="89058"/>
                  </a:lnTo>
                  <a:lnTo>
                    <a:pt x="95840" y="89596"/>
                  </a:lnTo>
                  <a:lnTo>
                    <a:pt x="96637" y="89058"/>
                  </a:lnTo>
                  <a:lnTo>
                    <a:pt x="97433" y="88520"/>
                  </a:lnTo>
                  <a:lnTo>
                    <a:pt x="99292" y="87982"/>
                  </a:lnTo>
                  <a:lnTo>
                    <a:pt x="101150" y="87713"/>
                  </a:lnTo>
                  <a:lnTo>
                    <a:pt x="104070" y="86098"/>
                  </a:lnTo>
                  <a:lnTo>
                    <a:pt x="104867" y="84484"/>
                  </a:lnTo>
                  <a:lnTo>
                    <a:pt x="105132" y="83139"/>
                  </a:lnTo>
                  <a:lnTo>
                    <a:pt x="105929" y="82600"/>
                  </a:lnTo>
                  <a:lnTo>
                    <a:pt x="106725" y="82331"/>
                  </a:lnTo>
                  <a:lnTo>
                    <a:pt x="106991" y="82062"/>
                  </a:lnTo>
                  <a:lnTo>
                    <a:pt x="107787" y="81524"/>
                  </a:lnTo>
                  <a:lnTo>
                    <a:pt x="107522" y="80717"/>
                  </a:lnTo>
                  <a:lnTo>
                    <a:pt x="107256" y="79910"/>
                  </a:lnTo>
                  <a:lnTo>
                    <a:pt x="106991" y="79641"/>
                  </a:lnTo>
                  <a:lnTo>
                    <a:pt x="106725" y="79103"/>
                  </a:lnTo>
                  <a:lnTo>
                    <a:pt x="106991" y="78295"/>
                  </a:lnTo>
                  <a:lnTo>
                    <a:pt x="108053" y="77488"/>
                  </a:lnTo>
                  <a:lnTo>
                    <a:pt x="108849" y="76950"/>
                  </a:lnTo>
                  <a:lnTo>
                    <a:pt x="109380" y="76950"/>
                  </a:lnTo>
                  <a:lnTo>
                    <a:pt x="109380" y="77757"/>
                  </a:lnTo>
                  <a:lnTo>
                    <a:pt x="109380" y="78834"/>
                  </a:lnTo>
                  <a:lnTo>
                    <a:pt x="109380" y="80448"/>
                  </a:lnTo>
                  <a:lnTo>
                    <a:pt x="109646" y="80717"/>
                  </a:lnTo>
                  <a:lnTo>
                    <a:pt x="111238" y="79372"/>
                  </a:lnTo>
                  <a:lnTo>
                    <a:pt x="112566" y="79103"/>
                  </a:lnTo>
                  <a:lnTo>
                    <a:pt x="116548" y="77488"/>
                  </a:lnTo>
                  <a:lnTo>
                    <a:pt x="117079" y="77219"/>
                  </a:lnTo>
                  <a:lnTo>
                    <a:pt x="117876" y="75874"/>
                  </a:lnTo>
                  <a:lnTo>
                    <a:pt x="118672" y="73183"/>
                  </a:lnTo>
                  <a:lnTo>
                    <a:pt x="118672" y="72107"/>
                  </a:lnTo>
                  <a:lnTo>
                    <a:pt x="117876" y="70224"/>
                  </a:lnTo>
                  <a:lnTo>
                    <a:pt x="118407" y="68878"/>
                  </a:lnTo>
                  <a:lnTo>
                    <a:pt x="118407" y="68071"/>
                  </a:lnTo>
                  <a:close/>
                </a:path>
              </a:pathLst>
            </a:custGeom>
            <a:solidFill>
              <a:schemeClr val="bg1">
                <a:lumMod val="75000"/>
              </a:schemeClr>
            </a:solid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8" name="Shape 845"/>
            <p:cNvSpPr/>
            <p:nvPr/>
          </p:nvSpPr>
          <p:spPr>
            <a:xfrm>
              <a:off x="2194921" y="3245866"/>
              <a:ext cx="1247718" cy="1470302"/>
            </a:xfrm>
            <a:custGeom>
              <a:avLst/>
              <a:gdLst/>
              <a:ahLst/>
              <a:cxnLst/>
              <a:rect l="0" t="0" r="0" b="0"/>
              <a:pathLst>
                <a:path w="120000" h="120000" extrusionOk="0">
                  <a:moveTo>
                    <a:pt x="33822" y="0"/>
                  </a:moveTo>
                  <a:cubicBezTo>
                    <a:pt x="33822" y="0"/>
                    <a:pt x="31969" y="7500"/>
                    <a:pt x="31505" y="9868"/>
                  </a:cubicBezTo>
                  <a:cubicBezTo>
                    <a:pt x="30579" y="11447"/>
                    <a:pt x="28725" y="16973"/>
                    <a:pt x="28725" y="16973"/>
                  </a:cubicBezTo>
                  <a:cubicBezTo>
                    <a:pt x="27335" y="17763"/>
                    <a:pt x="27335" y="17763"/>
                    <a:pt x="27335" y="17763"/>
                  </a:cubicBezTo>
                  <a:cubicBezTo>
                    <a:pt x="25945" y="16973"/>
                    <a:pt x="25945" y="16973"/>
                    <a:pt x="25945" y="16973"/>
                  </a:cubicBezTo>
                  <a:cubicBezTo>
                    <a:pt x="23629" y="15394"/>
                    <a:pt x="23629" y="15394"/>
                    <a:pt x="23629" y="15394"/>
                  </a:cubicBezTo>
                  <a:cubicBezTo>
                    <a:pt x="21776" y="16184"/>
                    <a:pt x="21776" y="16184"/>
                    <a:pt x="21776" y="16184"/>
                  </a:cubicBezTo>
                  <a:cubicBezTo>
                    <a:pt x="20849" y="14605"/>
                    <a:pt x="20849" y="14605"/>
                    <a:pt x="20849" y="14605"/>
                  </a:cubicBezTo>
                  <a:cubicBezTo>
                    <a:pt x="17606" y="15394"/>
                    <a:pt x="17606" y="15394"/>
                    <a:pt x="17606" y="15394"/>
                  </a:cubicBezTo>
                  <a:cubicBezTo>
                    <a:pt x="16216" y="16578"/>
                    <a:pt x="16216" y="16578"/>
                    <a:pt x="16216" y="16578"/>
                  </a:cubicBezTo>
                  <a:cubicBezTo>
                    <a:pt x="16216" y="20921"/>
                    <a:pt x="16216" y="20921"/>
                    <a:pt x="16216" y="20921"/>
                  </a:cubicBezTo>
                  <a:cubicBezTo>
                    <a:pt x="16216" y="26447"/>
                    <a:pt x="16216" y="26447"/>
                    <a:pt x="16216" y="26447"/>
                  </a:cubicBezTo>
                  <a:cubicBezTo>
                    <a:pt x="16216" y="31578"/>
                    <a:pt x="16216" y="31578"/>
                    <a:pt x="16216" y="31578"/>
                  </a:cubicBezTo>
                  <a:cubicBezTo>
                    <a:pt x="15752" y="33157"/>
                    <a:pt x="15752" y="33157"/>
                    <a:pt x="15752" y="33157"/>
                  </a:cubicBezTo>
                  <a:cubicBezTo>
                    <a:pt x="14362" y="35131"/>
                    <a:pt x="14362" y="35131"/>
                    <a:pt x="14362" y="35131"/>
                  </a:cubicBezTo>
                  <a:cubicBezTo>
                    <a:pt x="13899" y="37105"/>
                    <a:pt x="13899" y="37105"/>
                    <a:pt x="13899" y="37105"/>
                  </a:cubicBezTo>
                  <a:cubicBezTo>
                    <a:pt x="13899" y="39868"/>
                    <a:pt x="13899" y="39868"/>
                    <a:pt x="13899" y="39868"/>
                  </a:cubicBezTo>
                  <a:cubicBezTo>
                    <a:pt x="15752" y="43421"/>
                    <a:pt x="15752" y="43421"/>
                    <a:pt x="15752" y="43421"/>
                  </a:cubicBezTo>
                  <a:cubicBezTo>
                    <a:pt x="16216" y="46973"/>
                    <a:pt x="16216" y="46973"/>
                    <a:pt x="16216" y="46973"/>
                  </a:cubicBezTo>
                  <a:cubicBezTo>
                    <a:pt x="17142" y="48157"/>
                    <a:pt x="17142" y="48157"/>
                    <a:pt x="17142" y="48157"/>
                  </a:cubicBezTo>
                  <a:cubicBezTo>
                    <a:pt x="19459" y="50526"/>
                    <a:pt x="19459" y="50526"/>
                    <a:pt x="19459" y="50526"/>
                  </a:cubicBezTo>
                  <a:cubicBezTo>
                    <a:pt x="18069" y="51315"/>
                    <a:pt x="18069" y="51315"/>
                    <a:pt x="18069" y="51315"/>
                  </a:cubicBezTo>
                  <a:cubicBezTo>
                    <a:pt x="15752" y="52894"/>
                    <a:pt x="15752" y="52894"/>
                    <a:pt x="15752" y="52894"/>
                  </a:cubicBezTo>
                  <a:cubicBezTo>
                    <a:pt x="11119" y="55657"/>
                    <a:pt x="11119" y="55657"/>
                    <a:pt x="11119" y="55657"/>
                  </a:cubicBezTo>
                  <a:cubicBezTo>
                    <a:pt x="9729" y="60789"/>
                    <a:pt x="9729" y="60789"/>
                    <a:pt x="9729" y="60789"/>
                  </a:cubicBezTo>
                  <a:cubicBezTo>
                    <a:pt x="7876" y="63947"/>
                    <a:pt x="7876" y="63947"/>
                    <a:pt x="7876" y="63947"/>
                  </a:cubicBezTo>
                  <a:cubicBezTo>
                    <a:pt x="6023" y="65526"/>
                    <a:pt x="6023" y="65526"/>
                    <a:pt x="6023" y="65526"/>
                  </a:cubicBezTo>
                  <a:cubicBezTo>
                    <a:pt x="5096" y="65921"/>
                    <a:pt x="5096" y="65921"/>
                    <a:pt x="5096" y="65921"/>
                  </a:cubicBezTo>
                  <a:cubicBezTo>
                    <a:pt x="4169" y="67500"/>
                    <a:pt x="4169" y="67500"/>
                    <a:pt x="4169" y="67500"/>
                  </a:cubicBezTo>
                  <a:cubicBezTo>
                    <a:pt x="4633" y="70263"/>
                    <a:pt x="4633" y="70263"/>
                    <a:pt x="4633" y="70263"/>
                  </a:cubicBezTo>
                  <a:cubicBezTo>
                    <a:pt x="4169" y="72236"/>
                    <a:pt x="4169" y="72236"/>
                    <a:pt x="4169" y="72236"/>
                  </a:cubicBezTo>
                  <a:cubicBezTo>
                    <a:pt x="6949" y="74210"/>
                    <a:pt x="6949" y="74210"/>
                    <a:pt x="6949" y="74210"/>
                  </a:cubicBezTo>
                  <a:cubicBezTo>
                    <a:pt x="6023" y="75789"/>
                    <a:pt x="6023" y="75789"/>
                    <a:pt x="6023" y="75789"/>
                  </a:cubicBezTo>
                  <a:cubicBezTo>
                    <a:pt x="2316" y="77368"/>
                    <a:pt x="2316" y="77368"/>
                    <a:pt x="2316" y="77368"/>
                  </a:cubicBezTo>
                  <a:cubicBezTo>
                    <a:pt x="1389" y="78947"/>
                    <a:pt x="1389" y="78947"/>
                    <a:pt x="1389" y="78947"/>
                  </a:cubicBezTo>
                  <a:cubicBezTo>
                    <a:pt x="0" y="81315"/>
                    <a:pt x="0" y="81315"/>
                    <a:pt x="0" y="81315"/>
                  </a:cubicBezTo>
                  <a:cubicBezTo>
                    <a:pt x="64401" y="114868"/>
                    <a:pt x="64401" y="114868"/>
                    <a:pt x="64401" y="114868"/>
                  </a:cubicBezTo>
                  <a:cubicBezTo>
                    <a:pt x="84324" y="118026"/>
                    <a:pt x="84324" y="118026"/>
                    <a:pt x="84324" y="118026"/>
                  </a:cubicBezTo>
                  <a:cubicBezTo>
                    <a:pt x="101003" y="120000"/>
                    <a:pt x="101003" y="120000"/>
                    <a:pt x="101003" y="120000"/>
                  </a:cubicBezTo>
                  <a:cubicBezTo>
                    <a:pt x="101467" y="120000"/>
                    <a:pt x="101467" y="120000"/>
                    <a:pt x="101467" y="120000"/>
                  </a:cubicBezTo>
                  <a:cubicBezTo>
                    <a:pt x="120000" y="13026"/>
                    <a:pt x="120000" y="13026"/>
                    <a:pt x="120000" y="13026"/>
                  </a:cubicBezTo>
                  <a:lnTo>
                    <a:pt x="33822" y="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9" name="Shape 846"/>
            <p:cNvSpPr/>
            <p:nvPr/>
          </p:nvSpPr>
          <p:spPr>
            <a:xfrm>
              <a:off x="930109" y="1661593"/>
              <a:ext cx="1464219" cy="2535985"/>
            </a:xfrm>
            <a:custGeom>
              <a:avLst/>
              <a:gdLst/>
              <a:ahLst/>
              <a:cxnLst/>
              <a:rect l="0" t="0" r="0" b="0"/>
              <a:pathLst>
                <a:path w="120000" h="120000" extrusionOk="0">
                  <a:moveTo>
                    <a:pt x="108793" y="118921"/>
                  </a:moveTo>
                  <a:lnTo>
                    <a:pt x="109260" y="118112"/>
                  </a:lnTo>
                  <a:lnTo>
                    <a:pt x="106926" y="116764"/>
                  </a:lnTo>
                  <a:lnTo>
                    <a:pt x="107392" y="115685"/>
                  </a:lnTo>
                  <a:lnTo>
                    <a:pt x="106926" y="114067"/>
                  </a:lnTo>
                  <a:lnTo>
                    <a:pt x="107859" y="113258"/>
                  </a:lnTo>
                  <a:lnTo>
                    <a:pt x="108793" y="112988"/>
                  </a:lnTo>
                  <a:lnTo>
                    <a:pt x="110194" y="112179"/>
                  </a:lnTo>
                  <a:lnTo>
                    <a:pt x="111595" y="110292"/>
                  </a:lnTo>
                  <a:lnTo>
                    <a:pt x="112996" y="107325"/>
                  </a:lnTo>
                  <a:lnTo>
                    <a:pt x="116731" y="105707"/>
                  </a:lnTo>
                  <a:lnTo>
                    <a:pt x="119066" y="104629"/>
                  </a:lnTo>
                  <a:lnTo>
                    <a:pt x="120000" y="104359"/>
                  </a:lnTo>
                  <a:lnTo>
                    <a:pt x="118132" y="103011"/>
                  </a:lnTo>
                  <a:lnTo>
                    <a:pt x="117198" y="102202"/>
                  </a:lnTo>
                  <a:lnTo>
                    <a:pt x="116731" y="100314"/>
                  </a:lnTo>
                  <a:lnTo>
                    <a:pt x="115330" y="98157"/>
                  </a:lnTo>
                  <a:lnTo>
                    <a:pt x="115330" y="96539"/>
                  </a:lnTo>
                  <a:lnTo>
                    <a:pt x="115797" y="95460"/>
                  </a:lnTo>
                  <a:lnTo>
                    <a:pt x="115797" y="95191"/>
                  </a:lnTo>
                  <a:lnTo>
                    <a:pt x="55097" y="42606"/>
                  </a:lnTo>
                  <a:lnTo>
                    <a:pt x="53696" y="42067"/>
                  </a:lnTo>
                  <a:lnTo>
                    <a:pt x="53229" y="41797"/>
                  </a:lnTo>
                  <a:lnTo>
                    <a:pt x="52762" y="41258"/>
                  </a:lnTo>
                  <a:lnTo>
                    <a:pt x="52295" y="40449"/>
                  </a:lnTo>
                  <a:lnTo>
                    <a:pt x="52762" y="39640"/>
                  </a:lnTo>
                  <a:lnTo>
                    <a:pt x="54630" y="39370"/>
                  </a:lnTo>
                  <a:lnTo>
                    <a:pt x="55564" y="39101"/>
                  </a:lnTo>
                  <a:lnTo>
                    <a:pt x="69105" y="9438"/>
                  </a:lnTo>
                  <a:lnTo>
                    <a:pt x="12140" y="0"/>
                  </a:lnTo>
                  <a:lnTo>
                    <a:pt x="11673" y="1078"/>
                  </a:lnTo>
                  <a:lnTo>
                    <a:pt x="10739" y="1348"/>
                  </a:lnTo>
                  <a:lnTo>
                    <a:pt x="10739" y="2426"/>
                  </a:lnTo>
                  <a:lnTo>
                    <a:pt x="10739" y="3235"/>
                  </a:lnTo>
                  <a:lnTo>
                    <a:pt x="10739" y="5662"/>
                  </a:lnTo>
                  <a:lnTo>
                    <a:pt x="10272" y="6741"/>
                  </a:lnTo>
                  <a:lnTo>
                    <a:pt x="8871" y="8089"/>
                  </a:lnTo>
                  <a:lnTo>
                    <a:pt x="7937" y="8898"/>
                  </a:lnTo>
                  <a:lnTo>
                    <a:pt x="7937" y="9168"/>
                  </a:lnTo>
                  <a:lnTo>
                    <a:pt x="7937" y="10786"/>
                  </a:lnTo>
                  <a:lnTo>
                    <a:pt x="6070" y="12134"/>
                  </a:lnTo>
                  <a:lnTo>
                    <a:pt x="3268" y="13483"/>
                  </a:lnTo>
                  <a:lnTo>
                    <a:pt x="933" y="14831"/>
                  </a:lnTo>
                  <a:lnTo>
                    <a:pt x="466" y="15370"/>
                  </a:lnTo>
                  <a:lnTo>
                    <a:pt x="0" y="16719"/>
                  </a:lnTo>
                  <a:lnTo>
                    <a:pt x="0" y="17797"/>
                  </a:lnTo>
                  <a:lnTo>
                    <a:pt x="466" y="19146"/>
                  </a:lnTo>
                  <a:lnTo>
                    <a:pt x="1400" y="20224"/>
                  </a:lnTo>
                  <a:lnTo>
                    <a:pt x="3268" y="21842"/>
                  </a:lnTo>
                  <a:lnTo>
                    <a:pt x="3735" y="22921"/>
                  </a:lnTo>
                  <a:lnTo>
                    <a:pt x="4202" y="24269"/>
                  </a:lnTo>
                  <a:lnTo>
                    <a:pt x="4202" y="26426"/>
                  </a:lnTo>
                  <a:lnTo>
                    <a:pt x="2801" y="28044"/>
                  </a:lnTo>
                  <a:lnTo>
                    <a:pt x="2334" y="29662"/>
                  </a:lnTo>
                  <a:lnTo>
                    <a:pt x="2334" y="31550"/>
                  </a:lnTo>
                  <a:lnTo>
                    <a:pt x="1867" y="32359"/>
                  </a:lnTo>
                  <a:lnTo>
                    <a:pt x="933" y="32898"/>
                  </a:lnTo>
                  <a:lnTo>
                    <a:pt x="1400" y="33977"/>
                  </a:lnTo>
                  <a:lnTo>
                    <a:pt x="3268" y="35865"/>
                  </a:lnTo>
                  <a:lnTo>
                    <a:pt x="5136" y="39101"/>
                  </a:lnTo>
                  <a:lnTo>
                    <a:pt x="7003" y="41258"/>
                  </a:lnTo>
                  <a:lnTo>
                    <a:pt x="7937" y="42067"/>
                  </a:lnTo>
                  <a:lnTo>
                    <a:pt x="7937" y="43415"/>
                  </a:lnTo>
                  <a:lnTo>
                    <a:pt x="7470" y="44224"/>
                  </a:lnTo>
                  <a:lnTo>
                    <a:pt x="6536" y="44764"/>
                  </a:lnTo>
                  <a:lnTo>
                    <a:pt x="6536" y="45573"/>
                  </a:lnTo>
                  <a:lnTo>
                    <a:pt x="8404" y="45573"/>
                  </a:lnTo>
                  <a:lnTo>
                    <a:pt x="9338" y="46382"/>
                  </a:lnTo>
                  <a:lnTo>
                    <a:pt x="10739" y="47460"/>
                  </a:lnTo>
                  <a:lnTo>
                    <a:pt x="11206" y="48000"/>
                  </a:lnTo>
                  <a:lnTo>
                    <a:pt x="12607" y="48269"/>
                  </a:lnTo>
                  <a:lnTo>
                    <a:pt x="13540" y="47191"/>
                  </a:lnTo>
                  <a:lnTo>
                    <a:pt x="13540" y="45842"/>
                  </a:lnTo>
                  <a:lnTo>
                    <a:pt x="15875" y="45573"/>
                  </a:lnTo>
                  <a:lnTo>
                    <a:pt x="17276" y="46382"/>
                  </a:lnTo>
                  <a:lnTo>
                    <a:pt x="20544" y="46382"/>
                  </a:lnTo>
                  <a:lnTo>
                    <a:pt x="22412" y="47460"/>
                  </a:lnTo>
                  <a:lnTo>
                    <a:pt x="23813" y="47730"/>
                  </a:lnTo>
                  <a:lnTo>
                    <a:pt x="24747" y="48000"/>
                  </a:lnTo>
                  <a:lnTo>
                    <a:pt x="23813" y="48539"/>
                  </a:lnTo>
                  <a:lnTo>
                    <a:pt x="22879" y="48269"/>
                  </a:lnTo>
                  <a:lnTo>
                    <a:pt x="21011" y="47730"/>
                  </a:lnTo>
                  <a:lnTo>
                    <a:pt x="20544" y="47730"/>
                  </a:lnTo>
                  <a:lnTo>
                    <a:pt x="18677" y="47460"/>
                  </a:lnTo>
                  <a:lnTo>
                    <a:pt x="17743" y="47191"/>
                  </a:lnTo>
                  <a:lnTo>
                    <a:pt x="16342" y="46921"/>
                  </a:lnTo>
                  <a:lnTo>
                    <a:pt x="15408" y="47191"/>
                  </a:lnTo>
                  <a:lnTo>
                    <a:pt x="15408" y="47730"/>
                  </a:lnTo>
                  <a:lnTo>
                    <a:pt x="15408" y="49617"/>
                  </a:lnTo>
                  <a:lnTo>
                    <a:pt x="16342" y="50426"/>
                  </a:lnTo>
                  <a:lnTo>
                    <a:pt x="15875" y="52314"/>
                  </a:lnTo>
                  <a:lnTo>
                    <a:pt x="15408" y="52314"/>
                  </a:lnTo>
                  <a:lnTo>
                    <a:pt x="14007" y="51775"/>
                  </a:lnTo>
                  <a:lnTo>
                    <a:pt x="13540" y="51235"/>
                  </a:lnTo>
                  <a:lnTo>
                    <a:pt x="13540" y="50157"/>
                  </a:lnTo>
                  <a:lnTo>
                    <a:pt x="13540" y="49887"/>
                  </a:lnTo>
                  <a:lnTo>
                    <a:pt x="13073" y="49617"/>
                  </a:lnTo>
                  <a:lnTo>
                    <a:pt x="11673" y="49348"/>
                  </a:lnTo>
                  <a:lnTo>
                    <a:pt x="11206" y="50426"/>
                  </a:lnTo>
                  <a:lnTo>
                    <a:pt x="10739" y="50966"/>
                  </a:lnTo>
                  <a:lnTo>
                    <a:pt x="10739" y="52584"/>
                  </a:lnTo>
                  <a:lnTo>
                    <a:pt x="10739" y="55011"/>
                  </a:lnTo>
                  <a:lnTo>
                    <a:pt x="10739" y="56359"/>
                  </a:lnTo>
                  <a:lnTo>
                    <a:pt x="12140" y="57707"/>
                  </a:lnTo>
                  <a:lnTo>
                    <a:pt x="14007" y="58516"/>
                  </a:lnTo>
                  <a:lnTo>
                    <a:pt x="15875" y="59325"/>
                  </a:lnTo>
                  <a:lnTo>
                    <a:pt x="16342" y="60674"/>
                  </a:lnTo>
                  <a:lnTo>
                    <a:pt x="16342" y="61752"/>
                  </a:lnTo>
                  <a:lnTo>
                    <a:pt x="15875" y="62831"/>
                  </a:lnTo>
                  <a:lnTo>
                    <a:pt x="14474" y="63101"/>
                  </a:lnTo>
                  <a:lnTo>
                    <a:pt x="13073" y="63101"/>
                  </a:lnTo>
                  <a:lnTo>
                    <a:pt x="13073" y="65797"/>
                  </a:lnTo>
                  <a:lnTo>
                    <a:pt x="13540" y="66606"/>
                  </a:lnTo>
                  <a:lnTo>
                    <a:pt x="15875" y="68764"/>
                  </a:lnTo>
                  <a:lnTo>
                    <a:pt x="16342" y="70382"/>
                  </a:lnTo>
                  <a:lnTo>
                    <a:pt x="18677" y="72269"/>
                  </a:lnTo>
                  <a:lnTo>
                    <a:pt x="19610" y="74157"/>
                  </a:lnTo>
                  <a:lnTo>
                    <a:pt x="21011" y="75505"/>
                  </a:lnTo>
                  <a:lnTo>
                    <a:pt x="22412" y="77393"/>
                  </a:lnTo>
                  <a:lnTo>
                    <a:pt x="23346" y="77662"/>
                  </a:lnTo>
                  <a:lnTo>
                    <a:pt x="23346" y="79011"/>
                  </a:lnTo>
                  <a:lnTo>
                    <a:pt x="23346" y="79820"/>
                  </a:lnTo>
                  <a:lnTo>
                    <a:pt x="23346" y="80359"/>
                  </a:lnTo>
                  <a:lnTo>
                    <a:pt x="24280" y="80898"/>
                  </a:lnTo>
                  <a:lnTo>
                    <a:pt x="24747" y="81707"/>
                  </a:lnTo>
                  <a:lnTo>
                    <a:pt x="24747" y="82786"/>
                  </a:lnTo>
                  <a:lnTo>
                    <a:pt x="24280" y="85213"/>
                  </a:lnTo>
                  <a:lnTo>
                    <a:pt x="23813" y="86831"/>
                  </a:lnTo>
                  <a:lnTo>
                    <a:pt x="23346" y="88179"/>
                  </a:lnTo>
                  <a:lnTo>
                    <a:pt x="27548" y="89528"/>
                  </a:lnTo>
                  <a:lnTo>
                    <a:pt x="31284" y="90337"/>
                  </a:lnTo>
                  <a:lnTo>
                    <a:pt x="34085" y="91415"/>
                  </a:lnTo>
                  <a:lnTo>
                    <a:pt x="38287" y="92224"/>
                  </a:lnTo>
                  <a:lnTo>
                    <a:pt x="39688" y="93033"/>
                  </a:lnTo>
                  <a:lnTo>
                    <a:pt x="42490" y="95730"/>
                  </a:lnTo>
                  <a:lnTo>
                    <a:pt x="46225" y="97617"/>
                  </a:lnTo>
                  <a:lnTo>
                    <a:pt x="51828" y="98426"/>
                  </a:lnTo>
                  <a:lnTo>
                    <a:pt x="52295" y="100853"/>
                  </a:lnTo>
                  <a:lnTo>
                    <a:pt x="53229" y="101932"/>
                  </a:lnTo>
                  <a:lnTo>
                    <a:pt x="56498" y="102471"/>
                  </a:lnTo>
                  <a:lnTo>
                    <a:pt x="59766" y="104629"/>
                  </a:lnTo>
                  <a:lnTo>
                    <a:pt x="63501" y="107865"/>
                  </a:lnTo>
                  <a:lnTo>
                    <a:pt x="65369" y="109213"/>
                  </a:lnTo>
                  <a:lnTo>
                    <a:pt x="66770" y="111640"/>
                  </a:lnTo>
                  <a:lnTo>
                    <a:pt x="65369" y="113797"/>
                  </a:lnTo>
                  <a:lnTo>
                    <a:pt x="65369" y="115146"/>
                  </a:lnTo>
                  <a:lnTo>
                    <a:pt x="66770" y="117033"/>
                  </a:lnTo>
                  <a:lnTo>
                    <a:pt x="68638" y="117303"/>
                  </a:lnTo>
                  <a:lnTo>
                    <a:pt x="105058" y="120000"/>
                  </a:lnTo>
                  <a:lnTo>
                    <a:pt x="105525" y="119730"/>
                  </a:lnTo>
                  <a:lnTo>
                    <a:pt x="108793" y="118921"/>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10" name="Shape 847"/>
            <p:cNvSpPr/>
            <p:nvPr/>
          </p:nvSpPr>
          <p:spPr>
            <a:xfrm>
              <a:off x="4525149" y="3536516"/>
              <a:ext cx="1600960" cy="860527"/>
            </a:xfrm>
            <a:custGeom>
              <a:avLst/>
              <a:gdLst/>
              <a:ahLst/>
              <a:cxnLst/>
              <a:rect l="0" t="0" r="0" b="0"/>
              <a:pathLst>
                <a:path w="120000" h="120000" extrusionOk="0">
                  <a:moveTo>
                    <a:pt x="0" y="16853"/>
                  </a:moveTo>
                  <a:cubicBezTo>
                    <a:pt x="0" y="18876"/>
                    <a:pt x="0" y="18876"/>
                    <a:pt x="0" y="18876"/>
                  </a:cubicBezTo>
                  <a:cubicBezTo>
                    <a:pt x="0" y="16853"/>
                    <a:pt x="0" y="16853"/>
                    <a:pt x="0" y="16853"/>
                  </a:cubicBezTo>
                  <a:cubicBezTo>
                    <a:pt x="42650" y="21573"/>
                    <a:pt x="42650" y="21573"/>
                    <a:pt x="42650" y="21573"/>
                  </a:cubicBezTo>
                  <a:cubicBezTo>
                    <a:pt x="40843" y="82921"/>
                    <a:pt x="40843" y="82921"/>
                    <a:pt x="40843" y="82921"/>
                  </a:cubicBezTo>
                  <a:cubicBezTo>
                    <a:pt x="43734" y="88314"/>
                    <a:pt x="43734" y="88314"/>
                    <a:pt x="43734" y="88314"/>
                  </a:cubicBezTo>
                  <a:cubicBezTo>
                    <a:pt x="44819" y="90337"/>
                    <a:pt x="44819" y="90337"/>
                    <a:pt x="44819" y="90337"/>
                  </a:cubicBezTo>
                  <a:cubicBezTo>
                    <a:pt x="45903" y="90337"/>
                    <a:pt x="45903" y="90337"/>
                    <a:pt x="45903" y="90337"/>
                  </a:cubicBezTo>
                  <a:cubicBezTo>
                    <a:pt x="47349" y="89662"/>
                    <a:pt x="47349" y="89662"/>
                    <a:pt x="47349" y="89662"/>
                  </a:cubicBezTo>
                  <a:cubicBezTo>
                    <a:pt x="48433" y="90337"/>
                    <a:pt x="48433" y="90337"/>
                    <a:pt x="48433" y="90337"/>
                  </a:cubicBezTo>
                  <a:cubicBezTo>
                    <a:pt x="49518" y="89662"/>
                    <a:pt x="49518" y="89662"/>
                    <a:pt x="49518" y="89662"/>
                  </a:cubicBezTo>
                  <a:cubicBezTo>
                    <a:pt x="50963" y="91011"/>
                    <a:pt x="50963" y="91011"/>
                    <a:pt x="50963" y="91011"/>
                  </a:cubicBezTo>
                  <a:cubicBezTo>
                    <a:pt x="52048" y="97078"/>
                    <a:pt x="52048" y="97078"/>
                    <a:pt x="52048" y="97078"/>
                  </a:cubicBezTo>
                  <a:cubicBezTo>
                    <a:pt x="55301" y="97078"/>
                    <a:pt x="55301" y="97078"/>
                    <a:pt x="55301" y="97078"/>
                  </a:cubicBezTo>
                  <a:cubicBezTo>
                    <a:pt x="57831" y="99775"/>
                    <a:pt x="57831" y="99775"/>
                    <a:pt x="57831" y="99775"/>
                  </a:cubicBezTo>
                  <a:cubicBezTo>
                    <a:pt x="59999" y="99101"/>
                    <a:pt x="59999" y="99101"/>
                    <a:pt x="59999" y="99101"/>
                  </a:cubicBezTo>
                  <a:cubicBezTo>
                    <a:pt x="60361" y="99101"/>
                    <a:pt x="60361" y="99101"/>
                    <a:pt x="60361" y="99101"/>
                  </a:cubicBezTo>
                  <a:cubicBezTo>
                    <a:pt x="61807" y="101797"/>
                    <a:pt x="61807" y="101797"/>
                    <a:pt x="61807" y="101797"/>
                  </a:cubicBezTo>
                  <a:cubicBezTo>
                    <a:pt x="63253" y="99775"/>
                    <a:pt x="63253" y="99775"/>
                    <a:pt x="63253" y="99775"/>
                  </a:cubicBezTo>
                  <a:cubicBezTo>
                    <a:pt x="66506" y="100449"/>
                    <a:pt x="66506" y="100449"/>
                    <a:pt x="66506" y="100449"/>
                  </a:cubicBezTo>
                  <a:cubicBezTo>
                    <a:pt x="67951" y="105168"/>
                    <a:pt x="67951" y="105168"/>
                    <a:pt x="67951" y="105168"/>
                  </a:cubicBezTo>
                  <a:cubicBezTo>
                    <a:pt x="69036" y="105168"/>
                    <a:pt x="69036" y="105168"/>
                    <a:pt x="69036" y="105168"/>
                  </a:cubicBezTo>
                  <a:cubicBezTo>
                    <a:pt x="69397" y="109213"/>
                    <a:pt x="69397" y="109213"/>
                    <a:pt x="69397" y="109213"/>
                  </a:cubicBezTo>
                  <a:cubicBezTo>
                    <a:pt x="70843" y="109887"/>
                    <a:pt x="70843" y="109887"/>
                    <a:pt x="70843" y="109887"/>
                  </a:cubicBezTo>
                  <a:cubicBezTo>
                    <a:pt x="72289" y="107865"/>
                    <a:pt x="72289" y="107865"/>
                    <a:pt x="72289" y="107865"/>
                  </a:cubicBezTo>
                  <a:cubicBezTo>
                    <a:pt x="73012" y="105842"/>
                    <a:pt x="73012" y="105842"/>
                    <a:pt x="73012" y="105842"/>
                  </a:cubicBezTo>
                  <a:cubicBezTo>
                    <a:pt x="73734" y="105842"/>
                    <a:pt x="73734" y="105842"/>
                    <a:pt x="73734" y="105842"/>
                  </a:cubicBezTo>
                  <a:cubicBezTo>
                    <a:pt x="76265" y="109213"/>
                    <a:pt x="76265" y="109213"/>
                    <a:pt x="76265" y="109213"/>
                  </a:cubicBezTo>
                  <a:cubicBezTo>
                    <a:pt x="76987" y="111910"/>
                    <a:pt x="76987" y="111910"/>
                    <a:pt x="76987" y="111910"/>
                  </a:cubicBezTo>
                  <a:cubicBezTo>
                    <a:pt x="79518" y="109213"/>
                    <a:pt x="79518" y="109213"/>
                    <a:pt x="79518" y="109213"/>
                  </a:cubicBezTo>
                  <a:cubicBezTo>
                    <a:pt x="80240" y="110561"/>
                    <a:pt x="80240" y="110561"/>
                    <a:pt x="80240" y="110561"/>
                  </a:cubicBezTo>
                  <a:cubicBezTo>
                    <a:pt x="80602" y="114606"/>
                    <a:pt x="80602" y="114606"/>
                    <a:pt x="80602" y="114606"/>
                  </a:cubicBezTo>
                  <a:cubicBezTo>
                    <a:pt x="81325" y="113932"/>
                    <a:pt x="81325" y="113932"/>
                    <a:pt x="81325" y="113932"/>
                  </a:cubicBezTo>
                  <a:cubicBezTo>
                    <a:pt x="82409" y="110561"/>
                    <a:pt x="82409" y="110561"/>
                    <a:pt x="82409" y="110561"/>
                  </a:cubicBezTo>
                  <a:cubicBezTo>
                    <a:pt x="84216" y="109887"/>
                    <a:pt x="84216" y="109887"/>
                    <a:pt x="84216" y="109887"/>
                  </a:cubicBezTo>
                  <a:cubicBezTo>
                    <a:pt x="86385" y="111910"/>
                    <a:pt x="86385" y="111910"/>
                    <a:pt x="86385" y="111910"/>
                  </a:cubicBezTo>
                  <a:cubicBezTo>
                    <a:pt x="89638" y="111235"/>
                    <a:pt x="89638" y="111235"/>
                    <a:pt x="89638" y="111235"/>
                  </a:cubicBezTo>
                  <a:cubicBezTo>
                    <a:pt x="91084" y="113932"/>
                    <a:pt x="91084" y="113932"/>
                    <a:pt x="91084" y="113932"/>
                  </a:cubicBezTo>
                  <a:cubicBezTo>
                    <a:pt x="91807" y="115955"/>
                    <a:pt x="91807" y="115955"/>
                    <a:pt x="91807" y="115955"/>
                  </a:cubicBezTo>
                  <a:cubicBezTo>
                    <a:pt x="93614" y="115280"/>
                    <a:pt x="93614" y="115280"/>
                    <a:pt x="93614" y="115280"/>
                  </a:cubicBezTo>
                  <a:cubicBezTo>
                    <a:pt x="95421" y="112584"/>
                    <a:pt x="95421" y="112584"/>
                    <a:pt x="95421" y="112584"/>
                  </a:cubicBezTo>
                  <a:cubicBezTo>
                    <a:pt x="96506" y="110561"/>
                    <a:pt x="96506" y="110561"/>
                    <a:pt x="96506" y="110561"/>
                  </a:cubicBezTo>
                  <a:cubicBezTo>
                    <a:pt x="97951" y="110561"/>
                    <a:pt x="97951" y="110561"/>
                    <a:pt x="97951" y="110561"/>
                  </a:cubicBezTo>
                  <a:cubicBezTo>
                    <a:pt x="99397" y="111910"/>
                    <a:pt x="99397" y="111910"/>
                    <a:pt x="99397" y="111910"/>
                  </a:cubicBezTo>
                  <a:cubicBezTo>
                    <a:pt x="100481" y="111235"/>
                    <a:pt x="100481" y="111235"/>
                    <a:pt x="100481" y="111235"/>
                  </a:cubicBezTo>
                  <a:cubicBezTo>
                    <a:pt x="101927" y="109213"/>
                    <a:pt x="101927" y="109213"/>
                    <a:pt x="101927" y="109213"/>
                  </a:cubicBezTo>
                  <a:cubicBezTo>
                    <a:pt x="104096" y="109887"/>
                    <a:pt x="104096" y="109887"/>
                    <a:pt x="104096" y="109887"/>
                  </a:cubicBezTo>
                  <a:cubicBezTo>
                    <a:pt x="105180" y="110561"/>
                    <a:pt x="105180" y="110561"/>
                    <a:pt x="105180" y="110561"/>
                  </a:cubicBezTo>
                  <a:cubicBezTo>
                    <a:pt x="108433" y="108539"/>
                    <a:pt x="108433" y="108539"/>
                    <a:pt x="108433" y="108539"/>
                  </a:cubicBezTo>
                  <a:cubicBezTo>
                    <a:pt x="110602" y="109887"/>
                    <a:pt x="110602" y="109887"/>
                    <a:pt x="110602" y="109887"/>
                  </a:cubicBezTo>
                  <a:cubicBezTo>
                    <a:pt x="112409" y="113258"/>
                    <a:pt x="112409" y="113258"/>
                    <a:pt x="112409" y="113258"/>
                  </a:cubicBezTo>
                  <a:cubicBezTo>
                    <a:pt x="114939" y="116629"/>
                    <a:pt x="114939" y="116629"/>
                    <a:pt x="114939" y="116629"/>
                  </a:cubicBezTo>
                  <a:cubicBezTo>
                    <a:pt x="117108" y="116629"/>
                    <a:pt x="117108" y="116629"/>
                    <a:pt x="117108" y="116629"/>
                  </a:cubicBezTo>
                  <a:cubicBezTo>
                    <a:pt x="118554" y="118651"/>
                    <a:pt x="118554" y="118651"/>
                    <a:pt x="118554" y="118651"/>
                  </a:cubicBezTo>
                  <a:cubicBezTo>
                    <a:pt x="119638" y="120000"/>
                    <a:pt x="119638" y="120000"/>
                    <a:pt x="119638" y="120000"/>
                  </a:cubicBezTo>
                  <a:cubicBezTo>
                    <a:pt x="119999" y="59325"/>
                    <a:pt x="119999" y="59325"/>
                    <a:pt x="119999" y="59325"/>
                  </a:cubicBezTo>
                  <a:cubicBezTo>
                    <a:pt x="117108" y="24943"/>
                    <a:pt x="117108" y="24943"/>
                    <a:pt x="117108" y="24943"/>
                  </a:cubicBezTo>
                  <a:cubicBezTo>
                    <a:pt x="117108" y="8089"/>
                    <a:pt x="117108" y="8089"/>
                    <a:pt x="117108" y="8089"/>
                  </a:cubicBezTo>
                  <a:cubicBezTo>
                    <a:pt x="117108" y="8089"/>
                    <a:pt x="76265" y="6741"/>
                    <a:pt x="63253" y="6067"/>
                  </a:cubicBezTo>
                  <a:cubicBezTo>
                    <a:pt x="47349" y="4719"/>
                    <a:pt x="1445" y="0"/>
                    <a:pt x="1445" y="0"/>
                  </a:cubicBezTo>
                  <a:cubicBezTo>
                    <a:pt x="1084" y="16853"/>
                    <a:pt x="1084" y="16853"/>
                    <a:pt x="1084" y="16853"/>
                  </a:cubicBezTo>
                  <a:lnTo>
                    <a:pt x="0" y="16853"/>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11" name="Shape 848"/>
            <p:cNvSpPr/>
            <p:nvPr/>
          </p:nvSpPr>
          <p:spPr>
            <a:xfrm>
              <a:off x="4730254" y="2841253"/>
              <a:ext cx="1355970" cy="752250"/>
            </a:xfrm>
            <a:custGeom>
              <a:avLst/>
              <a:gdLst/>
              <a:ahLst/>
              <a:cxnLst/>
              <a:rect l="0" t="0" r="0" b="0"/>
              <a:pathLst>
                <a:path w="120000" h="120000" extrusionOk="0">
                  <a:moveTo>
                    <a:pt x="120000" y="120000"/>
                  </a:moveTo>
                  <a:cubicBezTo>
                    <a:pt x="120000" y="40000"/>
                    <a:pt x="120000" y="40000"/>
                    <a:pt x="120000" y="40000"/>
                  </a:cubicBezTo>
                  <a:cubicBezTo>
                    <a:pt x="117446" y="37692"/>
                    <a:pt x="117446" y="37692"/>
                    <a:pt x="117446" y="37692"/>
                  </a:cubicBezTo>
                  <a:cubicBezTo>
                    <a:pt x="116170" y="36153"/>
                    <a:pt x="116170" y="36153"/>
                    <a:pt x="116170" y="36153"/>
                  </a:cubicBezTo>
                  <a:cubicBezTo>
                    <a:pt x="115319" y="31538"/>
                    <a:pt x="115319" y="31538"/>
                    <a:pt x="115319" y="31538"/>
                  </a:cubicBezTo>
                  <a:cubicBezTo>
                    <a:pt x="112765" y="26923"/>
                    <a:pt x="112765" y="26923"/>
                    <a:pt x="112765" y="26923"/>
                  </a:cubicBezTo>
                  <a:cubicBezTo>
                    <a:pt x="114042" y="23076"/>
                    <a:pt x="114042" y="23076"/>
                    <a:pt x="114042" y="23076"/>
                  </a:cubicBezTo>
                  <a:cubicBezTo>
                    <a:pt x="115319" y="18461"/>
                    <a:pt x="115319" y="18461"/>
                    <a:pt x="115319" y="18461"/>
                  </a:cubicBezTo>
                  <a:cubicBezTo>
                    <a:pt x="115319" y="14615"/>
                    <a:pt x="115319" y="14615"/>
                    <a:pt x="115319" y="14615"/>
                  </a:cubicBezTo>
                  <a:cubicBezTo>
                    <a:pt x="114468" y="14615"/>
                    <a:pt x="114468" y="14615"/>
                    <a:pt x="114468" y="14615"/>
                  </a:cubicBezTo>
                  <a:cubicBezTo>
                    <a:pt x="110638" y="14615"/>
                    <a:pt x="110638" y="14615"/>
                    <a:pt x="110638" y="14615"/>
                  </a:cubicBezTo>
                  <a:cubicBezTo>
                    <a:pt x="109787" y="11538"/>
                    <a:pt x="109787" y="11538"/>
                    <a:pt x="109787" y="11538"/>
                  </a:cubicBezTo>
                  <a:cubicBezTo>
                    <a:pt x="108085" y="6923"/>
                    <a:pt x="108085" y="6923"/>
                    <a:pt x="108085" y="6923"/>
                  </a:cubicBezTo>
                  <a:cubicBezTo>
                    <a:pt x="108085" y="6923"/>
                    <a:pt x="79574" y="5384"/>
                    <a:pt x="70212" y="4615"/>
                  </a:cubicBezTo>
                  <a:cubicBezTo>
                    <a:pt x="53617" y="3846"/>
                    <a:pt x="4255" y="0"/>
                    <a:pt x="4255" y="0"/>
                  </a:cubicBezTo>
                  <a:cubicBezTo>
                    <a:pt x="0" y="112307"/>
                    <a:pt x="0" y="112307"/>
                    <a:pt x="0" y="112307"/>
                  </a:cubicBezTo>
                  <a:cubicBezTo>
                    <a:pt x="17446" y="113846"/>
                    <a:pt x="44255" y="116153"/>
                    <a:pt x="56595" y="117692"/>
                  </a:cubicBezTo>
                  <a:cubicBezTo>
                    <a:pt x="71914" y="118461"/>
                    <a:pt x="120000" y="120000"/>
                    <a:pt x="120000" y="120000"/>
                  </a:cubicBez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12" name="Shape 849"/>
            <p:cNvSpPr/>
            <p:nvPr/>
          </p:nvSpPr>
          <p:spPr>
            <a:xfrm>
              <a:off x="4445390" y="2123197"/>
              <a:ext cx="1509799" cy="763645"/>
            </a:xfrm>
            <a:custGeom>
              <a:avLst/>
              <a:gdLst/>
              <a:ahLst/>
              <a:cxnLst/>
              <a:rect l="0" t="0" r="0" b="0"/>
              <a:pathLst>
                <a:path w="120000" h="120000" extrusionOk="0">
                  <a:moveTo>
                    <a:pt x="120000" y="120000"/>
                  </a:moveTo>
                  <a:cubicBezTo>
                    <a:pt x="120000" y="120000"/>
                    <a:pt x="120000" y="120000"/>
                    <a:pt x="120000" y="120000"/>
                  </a:cubicBezTo>
                  <a:cubicBezTo>
                    <a:pt x="120000" y="120000"/>
                    <a:pt x="120000" y="120000"/>
                    <a:pt x="120000" y="120000"/>
                  </a:cubicBezTo>
                  <a:cubicBezTo>
                    <a:pt x="119233" y="116962"/>
                    <a:pt x="119233" y="116962"/>
                    <a:pt x="119233" y="116962"/>
                  </a:cubicBezTo>
                  <a:cubicBezTo>
                    <a:pt x="118849" y="112405"/>
                    <a:pt x="118849" y="112405"/>
                    <a:pt x="118849" y="112405"/>
                  </a:cubicBezTo>
                  <a:cubicBezTo>
                    <a:pt x="118849" y="112405"/>
                    <a:pt x="116932" y="111645"/>
                    <a:pt x="116549" y="110886"/>
                  </a:cubicBezTo>
                  <a:cubicBezTo>
                    <a:pt x="116166" y="110126"/>
                    <a:pt x="116549" y="110126"/>
                    <a:pt x="116549" y="110126"/>
                  </a:cubicBezTo>
                  <a:cubicBezTo>
                    <a:pt x="115782" y="107848"/>
                    <a:pt x="115782" y="107848"/>
                    <a:pt x="115782" y="107848"/>
                  </a:cubicBezTo>
                  <a:cubicBezTo>
                    <a:pt x="116549" y="106329"/>
                    <a:pt x="116549" y="106329"/>
                    <a:pt x="116549" y="106329"/>
                  </a:cubicBezTo>
                  <a:cubicBezTo>
                    <a:pt x="116166" y="102531"/>
                    <a:pt x="116166" y="102531"/>
                    <a:pt x="116166" y="102531"/>
                  </a:cubicBezTo>
                  <a:cubicBezTo>
                    <a:pt x="115015" y="101012"/>
                    <a:pt x="115015" y="101012"/>
                    <a:pt x="115015" y="101012"/>
                  </a:cubicBezTo>
                  <a:cubicBezTo>
                    <a:pt x="114632" y="98734"/>
                    <a:pt x="114632" y="98734"/>
                    <a:pt x="114632" y="98734"/>
                  </a:cubicBezTo>
                  <a:cubicBezTo>
                    <a:pt x="113865" y="93417"/>
                    <a:pt x="113865" y="93417"/>
                    <a:pt x="113865" y="93417"/>
                  </a:cubicBezTo>
                  <a:cubicBezTo>
                    <a:pt x="113865" y="85822"/>
                    <a:pt x="113865" y="85822"/>
                    <a:pt x="113865" y="85822"/>
                  </a:cubicBezTo>
                  <a:cubicBezTo>
                    <a:pt x="113482" y="84303"/>
                    <a:pt x="113482" y="84303"/>
                    <a:pt x="113482" y="84303"/>
                  </a:cubicBezTo>
                  <a:cubicBezTo>
                    <a:pt x="112715" y="82025"/>
                    <a:pt x="112715" y="82025"/>
                    <a:pt x="112715" y="82025"/>
                  </a:cubicBezTo>
                  <a:cubicBezTo>
                    <a:pt x="113099" y="78987"/>
                    <a:pt x="113099" y="78987"/>
                    <a:pt x="113099" y="78987"/>
                  </a:cubicBezTo>
                  <a:cubicBezTo>
                    <a:pt x="113099" y="71392"/>
                    <a:pt x="113099" y="71392"/>
                    <a:pt x="113099" y="71392"/>
                  </a:cubicBezTo>
                  <a:cubicBezTo>
                    <a:pt x="112332" y="66075"/>
                    <a:pt x="112332" y="66075"/>
                    <a:pt x="112332" y="66075"/>
                  </a:cubicBezTo>
                  <a:cubicBezTo>
                    <a:pt x="111565" y="64556"/>
                    <a:pt x="111565" y="64556"/>
                    <a:pt x="111565" y="64556"/>
                  </a:cubicBezTo>
                  <a:cubicBezTo>
                    <a:pt x="110798" y="64556"/>
                    <a:pt x="110798" y="64556"/>
                    <a:pt x="110798" y="64556"/>
                  </a:cubicBezTo>
                  <a:cubicBezTo>
                    <a:pt x="110415" y="63037"/>
                    <a:pt x="110415" y="63037"/>
                    <a:pt x="110415" y="63037"/>
                  </a:cubicBezTo>
                  <a:cubicBezTo>
                    <a:pt x="110031" y="59240"/>
                    <a:pt x="110031" y="59240"/>
                    <a:pt x="110031" y="59240"/>
                  </a:cubicBezTo>
                  <a:cubicBezTo>
                    <a:pt x="109648" y="56202"/>
                    <a:pt x="109648" y="56202"/>
                    <a:pt x="109648" y="56202"/>
                  </a:cubicBezTo>
                  <a:cubicBezTo>
                    <a:pt x="110798" y="55443"/>
                    <a:pt x="110798" y="55443"/>
                    <a:pt x="110798" y="55443"/>
                  </a:cubicBezTo>
                  <a:cubicBezTo>
                    <a:pt x="110798" y="54683"/>
                    <a:pt x="110798" y="54683"/>
                    <a:pt x="110798" y="54683"/>
                  </a:cubicBezTo>
                  <a:cubicBezTo>
                    <a:pt x="110415" y="53924"/>
                    <a:pt x="110415" y="53924"/>
                    <a:pt x="110415" y="53924"/>
                  </a:cubicBezTo>
                  <a:cubicBezTo>
                    <a:pt x="110031" y="51645"/>
                    <a:pt x="110031" y="51645"/>
                    <a:pt x="110031" y="51645"/>
                  </a:cubicBezTo>
                  <a:cubicBezTo>
                    <a:pt x="109265" y="49367"/>
                    <a:pt x="109265" y="49367"/>
                    <a:pt x="109265" y="49367"/>
                  </a:cubicBezTo>
                  <a:cubicBezTo>
                    <a:pt x="108498" y="45569"/>
                    <a:pt x="108498" y="45569"/>
                    <a:pt x="108498" y="45569"/>
                  </a:cubicBezTo>
                  <a:cubicBezTo>
                    <a:pt x="107731" y="41012"/>
                    <a:pt x="107731" y="41012"/>
                    <a:pt x="107731" y="41012"/>
                  </a:cubicBezTo>
                  <a:cubicBezTo>
                    <a:pt x="106581" y="37215"/>
                    <a:pt x="106581" y="37215"/>
                    <a:pt x="106581" y="37215"/>
                  </a:cubicBezTo>
                  <a:cubicBezTo>
                    <a:pt x="105431" y="30379"/>
                    <a:pt x="105431" y="30379"/>
                    <a:pt x="105431" y="30379"/>
                  </a:cubicBezTo>
                  <a:cubicBezTo>
                    <a:pt x="104281" y="27341"/>
                    <a:pt x="104281" y="27341"/>
                    <a:pt x="104281" y="27341"/>
                  </a:cubicBezTo>
                  <a:cubicBezTo>
                    <a:pt x="103897" y="26582"/>
                    <a:pt x="103897" y="26582"/>
                    <a:pt x="103897" y="26582"/>
                  </a:cubicBezTo>
                  <a:cubicBezTo>
                    <a:pt x="102364" y="24303"/>
                    <a:pt x="102364" y="24303"/>
                    <a:pt x="102364" y="24303"/>
                  </a:cubicBezTo>
                  <a:cubicBezTo>
                    <a:pt x="99680" y="20506"/>
                    <a:pt x="99680" y="20506"/>
                    <a:pt x="99680" y="20506"/>
                  </a:cubicBezTo>
                  <a:cubicBezTo>
                    <a:pt x="97763" y="18987"/>
                    <a:pt x="97763" y="18987"/>
                    <a:pt x="97763" y="18987"/>
                  </a:cubicBezTo>
                  <a:cubicBezTo>
                    <a:pt x="95846" y="17468"/>
                    <a:pt x="95846" y="17468"/>
                    <a:pt x="95846" y="17468"/>
                  </a:cubicBezTo>
                  <a:cubicBezTo>
                    <a:pt x="94313" y="14430"/>
                    <a:pt x="94313" y="14430"/>
                    <a:pt x="94313" y="14430"/>
                  </a:cubicBezTo>
                  <a:cubicBezTo>
                    <a:pt x="91629" y="13670"/>
                    <a:pt x="91629" y="13670"/>
                    <a:pt x="91629" y="13670"/>
                  </a:cubicBezTo>
                  <a:cubicBezTo>
                    <a:pt x="88178" y="14430"/>
                    <a:pt x="88178" y="14430"/>
                    <a:pt x="88178" y="14430"/>
                  </a:cubicBezTo>
                  <a:cubicBezTo>
                    <a:pt x="87028" y="14430"/>
                    <a:pt x="87028" y="14430"/>
                    <a:pt x="87028" y="14430"/>
                  </a:cubicBezTo>
                  <a:cubicBezTo>
                    <a:pt x="85878" y="15189"/>
                    <a:pt x="85878" y="15189"/>
                    <a:pt x="85878" y="15189"/>
                  </a:cubicBezTo>
                  <a:cubicBezTo>
                    <a:pt x="85111" y="16708"/>
                    <a:pt x="85111" y="16708"/>
                    <a:pt x="85111" y="16708"/>
                  </a:cubicBezTo>
                  <a:cubicBezTo>
                    <a:pt x="83961" y="15949"/>
                    <a:pt x="83961" y="15949"/>
                    <a:pt x="83961" y="15949"/>
                  </a:cubicBezTo>
                  <a:cubicBezTo>
                    <a:pt x="82811" y="14430"/>
                    <a:pt x="82811" y="14430"/>
                    <a:pt x="82811" y="14430"/>
                  </a:cubicBezTo>
                  <a:cubicBezTo>
                    <a:pt x="80511" y="12151"/>
                    <a:pt x="80511" y="12151"/>
                    <a:pt x="80511" y="12151"/>
                  </a:cubicBezTo>
                  <a:cubicBezTo>
                    <a:pt x="77444" y="9113"/>
                    <a:pt x="77444" y="9113"/>
                    <a:pt x="77444" y="9113"/>
                  </a:cubicBezTo>
                  <a:cubicBezTo>
                    <a:pt x="3833" y="0"/>
                    <a:pt x="3833" y="0"/>
                    <a:pt x="3833" y="0"/>
                  </a:cubicBezTo>
                  <a:cubicBezTo>
                    <a:pt x="0" y="72151"/>
                    <a:pt x="0" y="72151"/>
                    <a:pt x="0" y="72151"/>
                  </a:cubicBezTo>
                  <a:cubicBezTo>
                    <a:pt x="27987" y="77468"/>
                    <a:pt x="27987" y="77468"/>
                    <a:pt x="27987" y="77468"/>
                  </a:cubicBezTo>
                  <a:cubicBezTo>
                    <a:pt x="26453" y="113164"/>
                    <a:pt x="26453" y="113164"/>
                    <a:pt x="26453" y="113164"/>
                  </a:cubicBezTo>
                  <a:cubicBezTo>
                    <a:pt x="26453" y="113164"/>
                    <a:pt x="26453" y="113164"/>
                    <a:pt x="26453" y="113164"/>
                  </a:cubicBezTo>
                  <a:cubicBezTo>
                    <a:pt x="28753" y="113164"/>
                    <a:pt x="71309" y="116962"/>
                    <a:pt x="85878" y="117721"/>
                  </a:cubicBezTo>
                  <a:cubicBezTo>
                    <a:pt x="94313" y="118481"/>
                    <a:pt x="120000" y="120000"/>
                    <a:pt x="120000" y="120000"/>
                  </a:cubicBez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13" name="Shape 850"/>
            <p:cNvSpPr/>
            <p:nvPr/>
          </p:nvSpPr>
          <p:spPr>
            <a:xfrm>
              <a:off x="4490967" y="1439336"/>
              <a:ext cx="1299001" cy="866224"/>
            </a:xfrm>
            <a:custGeom>
              <a:avLst/>
              <a:gdLst/>
              <a:ahLst/>
              <a:cxnLst/>
              <a:rect l="0" t="0" r="0" b="0"/>
              <a:pathLst>
                <a:path w="120000" h="120000" extrusionOk="0">
                  <a:moveTo>
                    <a:pt x="89219" y="105333"/>
                  </a:moveTo>
                  <a:cubicBezTo>
                    <a:pt x="91895" y="107333"/>
                    <a:pt x="91895" y="107333"/>
                    <a:pt x="91895" y="107333"/>
                  </a:cubicBezTo>
                  <a:cubicBezTo>
                    <a:pt x="93234" y="108666"/>
                    <a:pt x="93234" y="108666"/>
                    <a:pt x="93234" y="108666"/>
                  </a:cubicBezTo>
                  <a:cubicBezTo>
                    <a:pt x="94572" y="109333"/>
                    <a:pt x="94572" y="109333"/>
                    <a:pt x="94572" y="109333"/>
                  </a:cubicBezTo>
                  <a:cubicBezTo>
                    <a:pt x="95464" y="108000"/>
                    <a:pt x="95464" y="108000"/>
                    <a:pt x="95464" y="108000"/>
                  </a:cubicBezTo>
                  <a:cubicBezTo>
                    <a:pt x="96802" y="107333"/>
                    <a:pt x="96802" y="107333"/>
                    <a:pt x="96802" y="107333"/>
                  </a:cubicBezTo>
                  <a:cubicBezTo>
                    <a:pt x="98141" y="107333"/>
                    <a:pt x="98141" y="107333"/>
                    <a:pt x="98141" y="107333"/>
                  </a:cubicBezTo>
                  <a:cubicBezTo>
                    <a:pt x="102156" y="106666"/>
                    <a:pt x="102156" y="106666"/>
                    <a:pt x="102156" y="106666"/>
                  </a:cubicBezTo>
                  <a:cubicBezTo>
                    <a:pt x="105278" y="107333"/>
                    <a:pt x="105278" y="107333"/>
                    <a:pt x="105278" y="107333"/>
                  </a:cubicBezTo>
                  <a:cubicBezTo>
                    <a:pt x="107063" y="110000"/>
                    <a:pt x="107063" y="110000"/>
                    <a:pt x="107063" y="110000"/>
                  </a:cubicBezTo>
                  <a:cubicBezTo>
                    <a:pt x="109293" y="111333"/>
                    <a:pt x="109293" y="111333"/>
                    <a:pt x="109293" y="111333"/>
                  </a:cubicBezTo>
                  <a:cubicBezTo>
                    <a:pt x="111524" y="112666"/>
                    <a:pt x="111524" y="112666"/>
                    <a:pt x="111524" y="112666"/>
                  </a:cubicBezTo>
                  <a:cubicBezTo>
                    <a:pt x="114646" y="116000"/>
                    <a:pt x="114646" y="116000"/>
                    <a:pt x="114646" y="116000"/>
                  </a:cubicBezTo>
                  <a:cubicBezTo>
                    <a:pt x="116431" y="118000"/>
                    <a:pt x="116431" y="118000"/>
                    <a:pt x="116431" y="118000"/>
                  </a:cubicBezTo>
                  <a:cubicBezTo>
                    <a:pt x="116877" y="118666"/>
                    <a:pt x="116877" y="118666"/>
                    <a:pt x="116877" y="118666"/>
                  </a:cubicBezTo>
                  <a:cubicBezTo>
                    <a:pt x="117323" y="120000"/>
                    <a:pt x="117323" y="120000"/>
                    <a:pt x="117323" y="120000"/>
                  </a:cubicBezTo>
                  <a:cubicBezTo>
                    <a:pt x="117323" y="120000"/>
                    <a:pt x="117323" y="120000"/>
                    <a:pt x="117323" y="120000"/>
                  </a:cubicBezTo>
                  <a:cubicBezTo>
                    <a:pt x="117323" y="118000"/>
                    <a:pt x="117323" y="118000"/>
                    <a:pt x="117323" y="118000"/>
                  </a:cubicBezTo>
                  <a:cubicBezTo>
                    <a:pt x="117323" y="115333"/>
                    <a:pt x="117323" y="115333"/>
                    <a:pt x="117323" y="115333"/>
                  </a:cubicBezTo>
                  <a:cubicBezTo>
                    <a:pt x="115539" y="113333"/>
                    <a:pt x="115539" y="113333"/>
                    <a:pt x="115539" y="113333"/>
                  </a:cubicBezTo>
                  <a:cubicBezTo>
                    <a:pt x="115539" y="111333"/>
                    <a:pt x="115539" y="111333"/>
                    <a:pt x="115539" y="111333"/>
                  </a:cubicBezTo>
                  <a:cubicBezTo>
                    <a:pt x="115985" y="109333"/>
                    <a:pt x="115985" y="109333"/>
                    <a:pt x="115985" y="109333"/>
                  </a:cubicBezTo>
                  <a:cubicBezTo>
                    <a:pt x="117323" y="108666"/>
                    <a:pt x="117323" y="108666"/>
                    <a:pt x="117323" y="108666"/>
                  </a:cubicBezTo>
                  <a:cubicBezTo>
                    <a:pt x="117323" y="104000"/>
                    <a:pt x="117323" y="104000"/>
                    <a:pt x="117323" y="104000"/>
                  </a:cubicBezTo>
                  <a:cubicBezTo>
                    <a:pt x="117769" y="102000"/>
                    <a:pt x="117769" y="102000"/>
                    <a:pt x="117769" y="102000"/>
                  </a:cubicBezTo>
                  <a:cubicBezTo>
                    <a:pt x="118661" y="101333"/>
                    <a:pt x="118661" y="101333"/>
                    <a:pt x="118661" y="101333"/>
                  </a:cubicBezTo>
                  <a:cubicBezTo>
                    <a:pt x="118661" y="98666"/>
                    <a:pt x="118661" y="98666"/>
                    <a:pt x="118661" y="98666"/>
                  </a:cubicBezTo>
                  <a:cubicBezTo>
                    <a:pt x="117769" y="95333"/>
                    <a:pt x="117769" y="95333"/>
                    <a:pt x="117769" y="95333"/>
                  </a:cubicBezTo>
                  <a:cubicBezTo>
                    <a:pt x="116877" y="94666"/>
                    <a:pt x="116877" y="94666"/>
                    <a:pt x="116877" y="94666"/>
                  </a:cubicBezTo>
                  <a:cubicBezTo>
                    <a:pt x="117323" y="91333"/>
                    <a:pt x="117323" y="91333"/>
                    <a:pt x="117323" y="91333"/>
                  </a:cubicBezTo>
                  <a:cubicBezTo>
                    <a:pt x="117323" y="89333"/>
                    <a:pt x="117323" y="89333"/>
                    <a:pt x="117323" y="89333"/>
                  </a:cubicBezTo>
                  <a:cubicBezTo>
                    <a:pt x="118661" y="89333"/>
                    <a:pt x="118661" y="89333"/>
                    <a:pt x="118661" y="89333"/>
                  </a:cubicBezTo>
                  <a:cubicBezTo>
                    <a:pt x="120000" y="31333"/>
                    <a:pt x="120000" y="31333"/>
                    <a:pt x="120000" y="31333"/>
                  </a:cubicBezTo>
                  <a:cubicBezTo>
                    <a:pt x="118661" y="29333"/>
                    <a:pt x="118661" y="29333"/>
                    <a:pt x="118661" y="29333"/>
                  </a:cubicBezTo>
                  <a:cubicBezTo>
                    <a:pt x="117769" y="27333"/>
                    <a:pt x="117769" y="27333"/>
                    <a:pt x="117769" y="27333"/>
                  </a:cubicBezTo>
                  <a:cubicBezTo>
                    <a:pt x="115539" y="26000"/>
                    <a:pt x="115539" y="26000"/>
                    <a:pt x="115539" y="26000"/>
                  </a:cubicBezTo>
                  <a:cubicBezTo>
                    <a:pt x="115092" y="24000"/>
                    <a:pt x="115092" y="24000"/>
                    <a:pt x="115092" y="24000"/>
                  </a:cubicBezTo>
                  <a:cubicBezTo>
                    <a:pt x="113754" y="22000"/>
                    <a:pt x="113754" y="22000"/>
                    <a:pt x="113754" y="22000"/>
                  </a:cubicBezTo>
                  <a:cubicBezTo>
                    <a:pt x="113308" y="20666"/>
                    <a:pt x="113308" y="20666"/>
                    <a:pt x="113308" y="20666"/>
                  </a:cubicBezTo>
                  <a:cubicBezTo>
                    <a:pt x="113308" y="19333"/>
                    <a:pt x="113308" y="19333"/>
                    <a:pt x="113308" y="19333"/>
                  </a:cubicBezTo>
                  <a:cubicBezTo>
                    <a:pt x="113308" y="18000"/>
                    <a:pt x="113308" y="18000"/>
                    <a:pt x="113308" y="18000"/>
                  </a:cubicBezTo>
                  <a:cubicBezTo>
                    <a:pt x="114646" y="16000"/>
                    <a:pt x="114646" y="16000"/>
                    <a:pt x="114646" y="16000"/>
                  </a:cubicBezTo>
                  <a:cubicBezTo>
                    <a:pt x="115985" y="14000"/>
                    <a:pt x="115985" y="14000"/>
                    <a:pt x="115985" y="14000"/>
                  </a:cubicBezTo>
                  <a:cubicBezTo>
                    <a:pt x="117769" y="11333"/>
                    <a:pt x="117769" y="11333"/>
                    <a:pt x="117769" y="11333"/>
                  </a:cubicBezTo>
                  <a:cubicBezTo>
                    <a:pt x="117323" y="10000"/>
                    <a:pt x="117323" y="10000"/>
                    <a:pt x="117323" y="10000"/>
                  </a:cubicBezTo>
                  <a:cubicBezTo>
                    <a:pt x="117323" y="9333"/>
                    <a:pt x="117323" y="9333"/>
                    <a:pt x="117323" y="9333"/>
                  </a:cubicBezTo>
                  <a:cubicBezTo>
                    <a:pt x="117323" y="9333"/>
                    <a:pt x="74498" y="6666"/>
                    <a:pt x="60669" y="5333"/>
                  </a:cubicBezTo>
                  <a:cubicBezTo>
                    <a:pt x="46840" y="4000"/>
                    <a:pt x="6245" y="0"/>
                    <a:pt x="6245" y="0"/>
                  </a:cubicBezTo>
                  <a:cubicBezTo>
                    <a:pt x="0" y="94666"/>
                    <a:pt x="0" y="94666"/>
                    <a:pt x="0" y="94666"/>
                  </a:cubicBezTo>
                  <a:cubicBezTo>
                    <a:pt x="85650" y="102666"/>
                    <a:pt x="85650" y="102666"/>
                    <a:pt x="85650" y="102666"/>
                  </a:cubicBezTo>
                  <a:lnTo>
                    <a:pt x="89219" y="105333"/>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14" name="Shape 851"/>
            <p:cNvSpPr/>
            <p:nvPr/>
          </p:nvSpPr>
          <p:spPr>
            <a:xfrm>
              <a:off x="3237543" y="1502020"/>
              <a:ext cx="1304697" cy="1077084"/>
            </a:xfrm>
            <a:custGeom>
              <a:avLst/>
              <a:gdLst/>
              <a:ahLst/>
              <a:cxnLst/>
              <a:rect l="0" t="0" r="0" b="0"/>
              <a:pathLst>
                <a:path w="120000" h="120000" extrusionOk="0">
                  <a:moveTo>
                    <a:pt x="119999" y="17142"/>
                  </a:moveTo>
                  <a:lnTo>
                    <a:pt x="119475" y="17142"/>
                  </a:lnTo>
                  <a:lnTo>
                    <a:pt x="14672" y="0"/>
                  </a:lnTo>
                  <a:lnTo>
                    <a:pt x="12576" y="14603"/>
                  </a:lnTo>
                  <a:lnTo>
                    <a:pt x="3668" y="77460"/>
                  </a:lnTo>
                  <a:lnTo>
                    <a:pt x="0" y="102857"/>
                  </a:lnTo>
                  <a:lnTo>
                    <a:pt x="31965" y="109206"/>
                  </a:lnTo>
                  <a:lnTo>
                    <a:pt x="111091" y="120000"/>
                  </a:lnTo>
                  <a:lnTo>
                    <a:pt x="115283" y="69206"/>
                  </a:lnTo>
                  <a:lnTo>
                    <a:pt x="119999" y="17142"/>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15" name="Shape 852"/>
            <p:cNvSpPr/>
            <p:nvPr/>
          </p:nvSpPr>
          <p:spPr>
            <a:xfrm>
              <a:off x="4559334" y="726981"/>
              <a:ext cx="1213539" cy="780747"/>
            </a:xfrm>
            <a:custGeom>
              <a:avLst/>
              <a:gdLst/>
              <a:ahLst/>
              <a:cxnLst/>
              <a:rect l="0" t="0" r="0" b="0"/>
              <a:pathLst>
                <a:path w="120000" h="120000" extrusionOk="0">
                  <a:moveTo>
                    <a:pt x="119043" y="119259"/>
                  </a:moveTo>
                  <a:cubicBezTo>
                    <a:pt x="119043" y="120000"/>
                    <a:pt x="119043" y="120000"/>
                    <a:pt x="119043" y="120000"/>
                  </a:cubicBezTo>
                  <a:cubicBezTo>
                    <a:pt x="119043" y="120000"/>
                    <a:pt x="119043" y="120000"/>
                    <a:pt x="119043" y="120000"/>
                  </a:cubicBezTo>
                  <a:cubicBezTo>
                    <a:pt x="120000" y="118518"/>
                    <a:pt x="120000" y="118518"/>
                    <a:pt x="120000" y="118518"/>
                  </a:cubicBezTo>
                  <a:cubicBezTo>
                    <a:pt x="120000" y="114814"/>
                    <a:pt x="120000" y="114814"/>
                    <a:pt x="120000" y="114814"/>
                  </a:cubicBezTo>
                  <a:cubicBezTo>
                    <a:pt x="120000" y="111111"/>
                    <a:pt x="120000" y="111111"/>
                    <a:pt x="120000" y="111111"/>
                  </a:cubicBezTo>
                  <a:cubicBezTo>
                    <a:pt x="119521" y="106666"/>
                    <a:pt x="119521" y="106666"/>
                    <a:pt x="119521" y="106666"/>
                  </a:cubicBezTo>
                  <a:cubicBezTo>
                    <a:pt x="118565" y="104444"/>
                    <a:pt x="118565" y="104444"/>
                    <a:pt x="118565" y="104444"/>
                  </a:cubicBezTo>
                  <a:cubicBezTo>
                    <a:pt x="117131" y="102222"/>
                    <a:pt x="117131" y="102222"/>
                    <a:pt x="117131" y="102222"/>
                  </a:cubicBezTo>
                  <a:cubicBezTo>
                    <a:pt x="117131" y="97037"/>
                    <a:pt x="117131" y="97037"/>
                    <a:pt x="117131" y="97037"/>
                  </a:cubicBezTo>
                  <a:cubicBezTo>
                    <a:pt x="116653" y="95555"/>
                    <a:pt x="116653" y="95555"/>
                    <a:pt x="116653" y="95555"/>
                  </a:cubicBezTo>
                  <a:cubicBezTo>
                    <a:pt x="115697" y="93333"/>
                    <a:pt x="115697" y="93333"/>
                    <a:pt x="115697" y="93333"/>
                  </a:cubicBezTo>
                  <a:cubicBezTo>
                    <a:pt x="115697" y="86666"/>
                    <a:pt x="115697" y="86666"/>
                    <a:pt x="115697" y="86666"/>
                  </a:cubicBezTo>
                  <a:cubicBezTo>
                    <a:pt x="115697" y="76296"/>
                    <a:pt x="115697" y="76296"/>
                    <a:pt x="115697" y="76296"/>
                  </a:cubicBezTo>
                  <a:cubicBezTo>
                    <a:pt x="115219" y="63703"/>
                    <a:pt x="115219" y="63703"/>
                    <a:pt x="115219" y="63703"/>
                  </a:cubicBezTo>
                  <a:cubicBezTo>
                    <a:pt x="115219" y="57037"/>
                    <a:pt x="115219" y="57037"/>
                    <a:pt x="115219" y="57037"/>
                  </a:cubicBezTo>
                  <a:cubicBezTo>
                    <a:pt x="113306" y="51851"/>
                    <a:pt x="113306" y="51851"/>
                    <a:pt x="113306" y="51851"/>
                  </a:cubicBezTo>
                  <a:cubicBezTo>
                    <a:pt x="111872" y="44444"/>
                    <a:pt x="111872" y="44444"/>
                    <a:pt x="111872" y="44444"/>
                  </a:cubicBezTo>
                  <a:cubicBezTo>
                    <a:pt x="110916" y="40000"/>
                    <a:pt x="110916" y="40000"/>
                    <a:pt x="110916" y="40000"/>
                  </a:cubicBezTo>
                  <a:cubicBezTo>
                    <a:pt x="111872" y="34814"/>
                    <a:pt x="111872" y="34814"/>
                    <a:pt x="111872" y="34814"/>
                  </a:cubicBezTo>
                  <a:cubicBezTo>
                    <a:pt x="111394" y="30370"/>
                    <a:pt x="111394" y="30370"/>
                    <a:pt x="111394" y="30370"/>
                  </a:cubicBezTo>
                  <a:cubicBezTo>
                    <a:pt x="110916" y="28888"/>
                    <a:pt x="110916" y="28888"/>
                    <a:pt x="110916" y="28888"/>
                  </a:cubicBezTo>
                  <a:cubicBezTo>
                    <a:pt x="110916" y="25185"/>
                    <a:pt x="110916" y="25185"/>
                    <a:pt x="110916" y="25185"/>
                  </a:cubicBezTo>
                  <a:cubicBezTo>
                    <a:pt x="110916" y="24444"/>
                    <a:pt x="110916" y="24444"/>
                    <a:pt x="110916" y="24444"/>
                  </a:cubicBezTo>
                  <a:cubicBezTo>
                    <a:pt x="111872" y="22962"/>
                    <a:pt x="111872" y="22962"/>
                    <a:pt x="111872" y="22962"/>
                  </a:cubicBezTo>
                  <a:cubicBezTo>
                    <a:pt x="112350" y="21481"/>
                    <a:pt x="112350" y="21481"/>
                    <a:pt x="112350" y="21481"/>
                  </a:cubicBezTo>
                  <a:cubicBezTo>
                    <a:pt x="112350" y="18518"/>
                    <a:pt x="112350" y="18518"/>
                    <a:pt x="112350" y="18518"/>
                  </a:cubicBezTo>
                  <a:cubicBezTo>
                    <a:pt x="110916" y="16296"/>
                    <a:pt x="110916" y="16296"/>
                    <a:pt x="110916" y="16296"/>
                  </a:cubicBezTo>
                  <a:cubicBezTo>
                    <a:pt x="110916" y="15555"/>
                    <a:pt x="110916" y="15555"/>
                    <a:pt x="110916" y="15555"/>
                  </a:cubicBezTo>
                  <a:cubicBezTo>
                    <a:pt x="110438" y="13333"/>
                    <a:pt x="110438" y="13333"/>
                    <a:pt x="110438" y="13333"/>
                  </a:cubicBezTo>
                  <a:cubicBezTo>
                    <a:pt x="109960" y="9629"/>
                    <a:pt x="109960" y="9629"/>
                    <a:pt x="109960" y="9629"/>
                  </a:cubicBezTo>
                  <a:cubicBezTo>
                    <a:pt x="109960" y="9629"/>
                    <a:pt x="62151" y="6666"/>
                    <a:pt x="46374" y="5185"/>
                  </a:cubicBezTo>
                  <a:cubicBezTo>
                    <a:pt x="36334" y="4444"/>
                    <a:pt x="6693" y="0"/>
                    <a:pt x="6693" y="0"/>
                  </a:cubicBezTo>
                  <a:cubicBezTo>
                    <a:pt x="0" y="108888"/>
                    <a:pt x="0" y="108888"/>
                    <a:pt x="0" y="108888"/>
                  </a:cubicBezTo>
                  <a:cubicBezTo>
                    <a:pt x="0" y="108888"/>
                    <a:pt x="43505" y="113333"/>
                    <a:pt x="58326" y="114814"/>
                  </a:cubicBezTo>
                  <a:cubicBezTo>
                    <a:pt x="73147" y="116296"/>
                    <a:pt x="119043" y="119259"/>
                    <a:pt x="119043" y="119259"/>
                  </a:cubicBez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16" name="Shape 853"/>
            <p:cNvSpPr/>
            <p:nvPr/>
          </p:nvSpPr>
          <p:spPr>
            <a:xfrm>
              <a:off x="3442649" y="2482228"/>
              <a:ext cx="1355970" cy="1065682"/>
            </a:xfrm>
            <a:custGeom>
              <a:avLst/>
              <a:gdLst/>
              <a:ahLst/>
              <a:cxnLst/>
              <a:rect l="0" t="0" r="0" b="0"/>
              <a:pathLst>
                <a:path w="120000" h="120000" extrusionOk="0">
                  <a:moveTo>
                    <a:pt x="114021" y="120000"/>
                  </a:moveTo>
                  <a:cubicBezTo>
                    <a:pt x="118291" y="40723"/>
                    <a:pt x="118291" y="40723"/>
                    <a:pt x="118291" y="40723"/>
                  </a:cubicBezTo>
                  <a:cubicBezTo>
                    <a:pt x="118291" y="40723"/>
                    <a:pt x="118291" y="40723"/>
                    <a:pt x="118291" y="40723"/>
                  </a:cubicBezTo>
                  <a:cubicBezTo>
                    <a:pt x="118291" y="40723"/>
                    <a:pt x="118291" y="40723"/>
                    <a:pt x="118291" y="40723"/>
                  </a:cubicBezTo>
                  <a:cubicBezTo>
                    <a:pt x="120000" y="15203"/>
                    <a:pt x="120000" y="15203"/>
                    <a:pt x="120000" y="15203"/>
                  </a:cubicBezTo>
                  <a:cubicBezTo>
                    <a:pt x="88825" y="11402"/>
                    <a:pt x="88825" y="11402"/>
                    <a:pt x="88825" y="11402"/>
                  </a:cubicBezTo>
                  <a:cubicBezTo>
                    <a:pt x="12811" y="0"/>
                    <a:pt x="12811" y="0"/>
                    <a:pt x="12811" y="0"/>
                  </a:cubicBezTo>
                  <a:cubicBezTo>
                    <a:pt x="0" y="104253"/>
                    <a:pt x="0" y="104253"/>
                    <a:pt x="0" y="104253"/>
                  </a:cubicBezTo>
                  <a:cubicBezTo>
                    <a:pt x="97793" y="118914"/>
                    <a:pt x="97793" y="118914"/>
                    <a:pt x="97793" y="118914"/>
                  </a:cubicBezTo>
                  <a:cubicBezTo>
                    <a:pt x="97793" y="118914"/>
                    <a:pt x="104626" y="119457"/>
                    <a:pt x="114021" y="120000"/>
                  </a:cubicBez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17" name="Shape 854"/>
            <p:cNvSpPr/>
            <p:nvPr/>
          </p:nvSpPr>
          <p:spPr>
            <a:xfrm>
              <a:off x="2542467" y="2100404"/>
              <a:ext cx="1042616" cy="1305035"/>
            </a:xfrm>
            <a:custGeom>
              <a:avLst/>
              <a:gdLst/>
              <a:ahLst/>
              <a:cxnLst/>
              <a:rect l="0" t="0" r="0" b="0"/>
              <a:pathLst>
                <a:path w="120000" h="120000" extrusionOk="0">
                  <a:moveTo>
                    <a:pt x="120000" y="35109"/>
                  </a:moveTo>
                  <a:lnTo>
                    <a:pt x="80000" y="29868"/>
                  </a:lnTo>
                  <a:lnTo>
                    <a:pt x="84590" y="8908"/>
                  </a:lnTo>
                  <a:lnTo>
                    <a:pt x="25573" y="0"/>
                  </a:lnTo>
                  <a:lnTo>
                    <a:pt x="0" y="105327"/>
                  </a:lnTo>
                  <a:lnTo>
                    <a:pt x="103606" y="119999"/>
                  </a:lnTo>
                  <a:lnTo>
                    <a:pt x="120000" y="35109"/>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18" name="Shape 855"/>
            <p:cNvSpPr/>
            <p:nvPr/>
          </p:nvSpPr>
          <p:spPr>
            <a:xfrm>
              <a:off x="1568216" y="1861055"/>
              <a:ext cx="1196445" cy="1812228"/>
            </a:xfrm>
            <a:custGeom>
              <a:avLst/>
              <a:gdLst/>
              <a:ahLst/>
              <a:cxnLst/>
              <a:rect l="0" t="0" r="0" b="0"/>
              <a:pathLst>
                <a:path w="120000" h="120000" extrusionOk="0">
                  <a:moveTo>
                    <a:pt x="2419" y="41920"/>
                  </a:moveTo>
                  <a:cubicBezTo>
                    <a:pt x="483" y="42240"/>
                    <a:pt x="483" y="42240"/>
                    <a:pt x="483" y="42240"/>
                  </a:cubicBezTo>
                  <a:cubicBezTo>
                    <a:pt x="0" y="43200"/>
                    <a:pt x="0" y="43200"/>
                    <a:pt x="0" y="43200"/>
                  </a:cubicBezTo>
                  <a:cubicBezTo>
                    <a:pt x="483" y="44480"/>
                    <a:pt x="483" y="44480"/>
                    <a:pt x="483" y="44480"/>
                  </a:cubicBezTo>
                  <a:cubicBezTo>
                    <a:pt x="967" y="45440"/>
                    <a:pt x="967" y="45440"/>
                    <a:pt x="967" y="45440"/>
                  </a:cubicBezTo>
                  <a:cubicBezTo>
                    <a:pt x="1451" y="45760"/>
                    <a:pt x="1451" y="45760"/>
                    <a:pt x="1451" y="45760"/>
                  </a:cubicBezTo>
                  <a:cubicBezTo>
                    <a:pt x="3387" y="46400"/>
                    <a:pt x="3387" y="46400"/>
                    <a:pt x="3387" y="46400"/>
                  </a:cubicBezTo>
                  <a:cubicBezTo>
                    <a:pt x="77419" y="120000"/>
                    <a:pt x="77419" y="120000"/>
                    <a:pt x="77419" y="120000"/>
                  </a:cubicBezTo>
                  <a:cubicBezTo>
                    <a:pt x="78870" y="118720"/>
                    <a:pt x="78870" y="118720"/>
                    <a:pt x="78870" y="118720"/>
                  </a:cubicBezTo>
                  <a:cubicBezTo>
                    <a:pt x="79354" y="117440"/>
                    <a:pt x="79354" y="117440"/>
                    <a:pt x="79354" y="117440"/>
                  </a:cubicBezTo>
                  <a:cubicBezTo>
                    <a:pt x="79354" y="113280"/>
                    <a:pt x="79354" y="113280"/>
                    <a:pt x="79354" y="113280"/>
                  </a:cubicBezTo>
                  <a:cubicBezTo>
                    <a:pt x="79354" y="108800"/>
                    <a:pt x="79354" y="108800"/>
                    <a:pt x="79354" y="108800"/>
                  </a:cubicBezTo>
                  <a:cubicBezTo>
                    <a:pt x="79354" y="105280"/>
                    <a:pt x="79354" y="105280"/>
                    <a:pt x="79354" y="105280"/>
                  </a:cubicBezTo>
                  <a:cubicBezTo>
                    <a:pt x="80806" y="104320"/>
                    <a:pt x="80806" y="104320"/>
                    <a:pt x="80806" y="104320"/>
                  </a:cubicBezTo>
                  <a:cubicBezTo>
                    <a:pt x="84193" y="103680"/>
                    <a:pt x="84193" y="103680"/>
                    <a:pt x="84193" y="103680"/>
                  </a:cubicBezTo>
                  <a:cubicBezTo>
                    <a:pt x="85161" y="104960"/>
                    <a:pt x="85161" y="104960"/>
                    <a:pt x="85161" y="104960"/>
                  </a:cubicBezTo>
                  <a:cubicBezTo>
                    <a:pt x="87096" y="104320"/>
                    <a:pt x="87096" y="104320"/>
                    <a:pt x="87096" y="104320"/>
                  </a:cubicBezTo>
                  <a:cubicBezTo>
                    <a:pt x="89516" y="105600"/>
                    <a:pt x="89516" y="105600"/>
                    <a:pt x="89516" y="105600"/>
                  </a:cubicBezTo>
                  <a:cubicBezTo>
                    <a:pt x="90967" y="106240"/>
                    <a:pt x="90967" y="106240"/>
                    <a:pt x="90967" y="106240"/>
                  </a:cubicBezTo>
                  <a:cubicBezTo>
                    <a:pt x="92419" y="105600"/>
                    <a:pt x="92419" y="105600"/>
                    <a:pt x="92419" y="105600"/>
                  </a:cubicBezTo>
                  <a:cubicBezTo>
                    <a:pt x="92419" y="105600"/>
                    <a:pt x="94354" y="101120"/>
                    <a:pt x="95322" y="99840"/>
                  </a:cubicBezTo>
                  <a:cubicBezTo>
                    <a:pt x="95806" y="97920"/>
                    <a:pt x="97741" y="91840"/>
                    <a:pt x="97741" y="91840"/>
                  </a:cubicBezTo>
                  <a:cubicBezTo>
                    <a:pt x="120000" y="15680"/>
                    <a:pt x="120000" y="15680"/>
                    <a:pt x="120000" y="15680"/>
                  </a:cubicBezTo>
                  <a:cubicBezTo>
                    <a:pt x="120000" y="15680"/>
                    <a:pt x="78870" y="9920"/>
                    <a:pt x="64838" y="7680"/>
                  </a:cubicBezTo>
                  <a:cubicBezTo>
                    <a:pt x="53709" y="6080"/>
                    <a:pt x="20322" y="0"/>
                    <a:pt x="20322" y="0"/>
                  </a:cubicBezTo>
                  <a:cubicBezTo>
                    <a:pt x="3870" y="41600"/>
                    <a:pt x="3870" y="41600"/>
                    <a:pt x="3870" y="41600"/>
                  </a:cubicBezTo>
                  <a:lnTo>
                    <a:pt x="2419" y="4192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19" name="Shape 856"/>
            <p:cNvSpPr/>
            <p:nvPr/>
          </p:nvSpPr>
          <p:spPr>
            <a:xfrm>
              <a:off x="1061151" y="732681"/>
              <a:ext cx="1487012" cy="1259446"/>
            </a:xfrm>
            <a:custGeom>
              <a:avLst/>
              <a:gdLst/>
              <a:ahLst/>
              <a:cxnLst/>
              <a:rect l="0" t="0" r="0" b="0"/>
              <a:pathLst>
                <a:path w="120000" h="120000" extrusionOk="0">
                  <a:moveTo>
                    <a:pt x="97792" y="120000"/>
                  </a:moveTo>
                  <a:cubicBezTo>
                    <a:pt x="104805" y="83678"/>
                    <a:pt x="104805" y="83678"/>
                    <a:pt x="104805" y="83678"/>
                  </a:cubicBezTo>
                  <a:cubicBezTo>
                    <a:pt x="104805" y="81379"/>
                    <a:pt x="104805" y="81379"/>
                    <a:pt x="104805" y="81379"/>
                  </a:cubicBezTo>
                  <a:cubicBezTo>
                    <a:pt x="105194" y="80459"/>
                    <a:pt x="105194" y="80459"/>
                    <a:pt x="105194" y="80459"/>
                  </a:cubicBezTo>
                  <a:cubicBezTo>
                    <a:pt x="107142" y="79540"/>
                    <a:pt x="107142" y="79540"/>
                    <a:pt x="107142" y="79540"/>
                  </a:cubicBezTo>
                  <a:cubicBezTo>
                    <a:pt x="107142" y="78620"/>
                    <a:pt x="107142" y="78620"/>
                    <a:pt x="107142" y="78620"/>
                  </a:cubicBezTo>
                  <a:cubicBezTo>
                    <a:pt x="107532" y="76781"/>
                    <a:pt x="107532" y="76781"/>
                    <a:pt x="107532" y="76781"/>
                  </a:cubicBezTo>
                  <a:cubicBezTo>
                    <a:pt x="107532" y="73103"/>
                    <a:pt x="107532" y="73103"/>
                    <a:pt x="107532" y="73103"/>
                  </a:cubicBezTo>
                  <a:cubicBezTo>
                    <a:pt x="107922" y="72183"/>
                    <a:pt x="107922" y="72183"/>
                    <a:pt x="107922" y="72183"/>
                  </a:cubicBezTo>
                  <a:cubicBezTo>
                    <a:pt x="106753" y="70804"/>
                    <a:pt x="106753" y="70804"/>
                    <a:pt x="106753" y="70804"/>
                  </a:cubicBezTo>
                  <a:cubicBezTo>
                    <a:pt x="106363" y="70804"/>
                    <a:pt x="106363" y="70804"/>
                    <a:pt x="106363" y="70804"/>
                  </a:cubicBezTo>
                  <a:cubicBezTo>
                    <a:pt x="105584" y="70344"/>
                    <a:pt x="105584" y="70344"/>
                    <a:pt x="105584" y="70344"/>
                  </a:cubicBezTo>
                  <a:cubicBezTo>
                    <a:pt x="104805" y="68965"/>
                    <a:pt x="104805" y="68965"/>
                    <a:pt x="104805" y="68965"/>
                  </a:cubicBezTo>
                  <a:cubicBezTo>
                    <a:pt x="105194" y="66666"/>
                    <a:pt x="105194" y="66666"/>
                    <a:pt x="105194" y="66666"/>
                  </a:cubicBezTo>
                  <a:cubicBezTo>
                    <a:pt x="105584" y="65287"/>
                    <a:pt x="105584" y="65287"/>
                    <a:pt x="105584" y="65287"/>
                  </a:cubicBezTo>
                  <a:cubicBezTo>
                    <a:pt x="107922" y="62988"/>
                    <a:pt x="107922" y="62988"/>
                    <a:pt x="107922" y="62988"/>
                  </a:cubicBezTo>
                  <a:cubicBezTo>
                    <a:pt x="111038" y="59310"/>
                    <a:pt x="111038" y="59310"/>
                    <a:pt x="111038" y="59310"/>
                  </a:cubicBezTo>
                  <a:cubicBezTo>
                    <a:pt x="112207" y="57471"/>
                    <a:pt x="112207" y="57471"/>
                    <a:pt x="112207" y="57471"/>
                  </a:cubicBezTo>
                  <a:cubicBezTo>
                    <a:pt x="112597" y="55632"/>
                    <a:pt x="112597" y="55632"/>
                    <a:pt x="112597" y="55632"/>
                  </a:cubicBezTo>
                  <a:cubicBezTo>
                    <a:pt x="113376" y="55172"/>
                    <a:pt x="113376" y="55172"/>
                    <a:pt x="113376" y="55172"/>
                  </a:cubicBezTo>
                  <a:cubicBezTo>
                    <a:pt x="114155" y="52873"/>
                    <a:pt x="114155" y="52873"/>
                    <a:pt x="114155" y="52873"/>
                  </a:cubicBezTo>
                  <a:cubicBezTo>
                    <a:pt x="115714" y="51034"/>
                    <a:pt x="115714" y="51034"/>
                    <a:pt x="115714" y="51034"/>
                  </a:cubicBezTo>
                  <a:cubicBezTo>
                    <a:pt x="116883" y="49195"/>
                    <a:pt x="116883" y="49195"/>
                    <a:pt x="116883" y="49195"/>
                  </a:cubicBezTo>
                  <a:cubicBezTo>
                    <a:pt x="118441" y="47816"/>
                    <a:pt x="118441" y="47816"/>
                    <a:pt x="118441" y="47816"/>
                  </a:cubicBezTo>
                  <a:cubicBezTo>
                    <a:pt x="118831" y="45517"/>
                    <a:pt x="118831" y="45517"/>
                    <a:pt x="118831" y="45517"/>
                  </a:cubicBezTo>
                  <a:cubicBezTo>
                    <a:pt x="120000" y="45057"/>
                    <a:pt x="120000" y="45057"/>
                    <a:pt x="120000" y="45057"/>
                  </a:cubicBezTo>
                  <a:cubicBezTo>
                    <a:pt x="120000" y="43218"/>
                    <a:pt x="120000" y="43218"/>
                    <a:pt x="120000" y="43218"/>
                  </a:cubicBezTo>
                  <a:cubicBezTo>
                    <a:pt x="119610" y="41379"/>
                    <a:pt x="119610" y="41379"/>
                    <a:pt x="119610" y="41379"/>
                  </a:cubicBezTo>
                  <a:cubicBezTo>
                    <a:pt x="118831" y="40000"/>
                    <a:pt x="118831" y="40000"/>
                    <a:pt x="118831" y="40000"/>
                  </a:cubicBezTo>
                  <a:cubicBezTo>
                    <a:pt x="116883" y="38160"/>
                    <a:pt x="116883" y="38160"/>
                    <a:pt x="116883" y="38160"/>
                  </a:cubicBezTo>
                  <a:cubicBezTo>
                    <a:pt x="115714" y="35862"/>
                    <a:pt x="115714" y="35862"/>
                    <a:pt x="115714" y="35862"/>
                  </a:cubicBezTo>
                  <a:cubicBezTo>
                    <a:pt x="115714" y="34022"/>
                    <a:pt x="115714" y="34022"/>
                    <a:pt x="115714" y="34022"/>
                  </a:cubicBezTo>
                  <a:cubicBezTo>
                    <a:pt x="90000" y="26206"/>
                    <a:pt x="90000" y="26206"/>
                    <a:pt x="90000" y="26206"/>
                  </a:cubicBezTo>
                  <a:cubicBezTo>
                    <a:pt x="85714" y="25747"/>
                    <a:pt x="85714" y="25747"/>
                    <a:pt x="85714" y="25747"/>
                  </a:cubicBezTo>
                  <a:cubicBezTo>
                    <a:pt x="84155" y="26206"/>
                    <a:pt x="84155" y="26206"/>
                    <a:pt x="84155" y="26206"/>
                  </a:cubicBezTo>
                  <a:cubicBezTo>
                    <a:pt x="82207" y="25747"/>
                    <a:pt x="82207" y="25747"/>
                    <a:pt x="82207" y="25747"/>
                  </a:cubicBezTo>
                  <a:cubicBezTo>
                    <a:pt x="80649" y="26206"/>
                    <a:pt x="80649" y="26206"/>
                    <a:pt x="80649" y="26206"/>
                  </a:cubicBezTo>
                  <a:cubicBezTo>
                    <a:pt x="69350" y="26666"/>
                    <a:pt x="69350" y="26666"/>
                    <a:pt x="69350" y="26666"/>
                  </a:cubicBezTo>
                  <a:cubicBezTo>
                    <a:pt x="68181" y="25747"/>
                    <a:pt x="68181" y="25747"/>
                    <a:pt x="68181" y="25747"/>
                  </a:cubicBezTo>
                  <a:cubicBezTo>
                    <a:pt x="67012" y="26206"/>
                    <a:pt x="67012" y="26206"/>
                    <a:pt x="67012" y="26206"/>
                  </a:cubicBezTo>
                  <a:cubicBezTo>
                    <a:pt x="65844" y="26666"/>
                    <a:pt x="65844" y="26666"/>
                    <a:pt x="65844" y="26666"/>
                  </a:cubicBezTo>
                  <a:cubicBezTo>
                    <a:pt x="65064" y="26666"/>
                    <a:pt x="65064" y="26666"/>
                    <a:pt x="65064" y="26666"/>
                  </a:cubicBezTo>
                  <a:cubicBezTo>
                    <a:pt x="63896" y="26206"/>
                    <a:pt x="63896" y="26206"/>
                    <a:pt x="63896" y="26206"/>
                  </a:cubicBezTo>
                  <a:cubicBezTo>
                    <a:pt x="63896" y="25747"/>
                    <a:pt x="63896" y="25747"/>
                    <a:pt x="63896" y="25747"/>
                  </a:cubicBezTo>
                  <a:cubicBezTo>
                    <a:pt x="61948" y="25747"/>
                    <a:pt x="61948" y="25747"/>
                    <a:pt x="61948" y="25747"/>
                  </a:cubicBezTo>
                  <a:cubicBezTo>
                    <a:pt x="60779" y="25287"/>
                    <a:pt x="60779" y="25287"/>
                    <a:pt x="60779" y="25287"/>
                  </a:cubicBezTo>
                  <a:cubicBezTo>
                    <a:pt x="60389" y="24367"/>
                    <a:pt x="60389" y="24367"/>
                    <a:pt x="60389" y="24367"/>
                  </a:cubicBezTo>
                  <a:cubicBezTo>
                    <a:pt x="60389" y="23908"/>
                    <a:pt x="60389" y="23908"/>
                    <a:pt x="60389" y="23908"/>
                  </a:cubicBezTo>
                  <a:cubicBezTo>
                    <a:pt x="58831" y="23448"/>
                    <a:pt x="58831" y="23448"/>
                    <a:pt x="58831" y="23448"/>
                  </a:cubicBezTo>
                  <a:cubicBezTo>
                    <a:pt x="55714" y="22528"/>
                    <a:pt x="55714" y="22528"/>
                    <a:pt x="55714" y="22528"/>
                  </a:cubicBezTo>
                  <a:cubicBezTo>
                    <a:pt x="53766" y="21609"/>
                    <a:pt x="53766" y="21609"/>
                    <a:pt x="53766" y="21609"/>
                  </a:cubicBezTo>
                  <a:cubicBezTo>
                    <a:pt x="52987" y="21149"/>
                    <a:pt x="52987" y="21149"/>
                    <a:pt x="52987" y="21149"/>
                  </a:cubicBezTo>
                  <a:cubicBezTo>
                    <a:pt x="50649" y="21609"/>
                    <a:pt x="50649" y="21609"/>
                    <a:pt x="50649" y="21609"/>
                  </a:cubicBezTo>
                  <a:cubicBezTo>
                    <a:pt x="47142" y="22528"/>
                    <a:pt x="47142" y="22528"/>
                    <a:pt x="47142" y="22528"/>
                  </a:cubicBezTo>
                  <a:cubicBezTo>
                    <a:pt x="42857" y="21149"/>
                    <a:pt x="42857" y="21149"/>
                    <a:pt x="42857" y="21149"/>
                  </a:cubicBezTo>
                  <a:cubicBezTo>
                    <a:pt x="40129" y="18390"/>
                    <a:pt x="40129" y="18390"/>
                    <a:pt x="40129" y="18390"/>
                  </a:cubicBezTo>
                  <a:cubicBezTo>
                    <a:pt x="40129" y="18390"/>
                    <a:pt x="41298" y="15172"/>
                    <a:pt x="40909" y="11034"/>
                  </a:cubicBezTo>
                  <a:cubicBezTo>
                    <a:pt x="40519" y="6436"/>
                    <a:pt x="38571" y="5517"/>
                    <a:pt x="38571" y="5517"/>
                  </a:cubicBezTo>
                  <a:cubicBezTo>
                    <a:pt x="36623" y="5517"/>
                    <a:pt x="36623" y="5517"/>
                    <a:pt x="36623" y="5517"/>
                  </a:cubicBezTo>
                  <a:cubicBezTo>
                    <a:pt x="35064" y="4597"/>
                    <a:pt x="35064" y="4597"/>
                    <a:pt x="35064" y="4597"/>
                  </a:cubicBezTo>
                  <a:cubicBezTo>
                    <a:pt x="35064" y="4597"/>
                    <a:pt x="35064" y="1839"/>
                    <a:pt x="33116" y="1839"/>
                  </a:cubicBezTo>
                  <a:cubicBezTo>
                    <a:pt x="31168" y="1839"/>
                    <a:pt x="31168" y="1839"/>
                    <a:pt x="31168" y="1839"/>
                  </a:cubicBezTo>
                  <a:cubicBezTo>
                    <a:pt x="28831" y="1379"/>
                    <a:pt x="28831" y="1379"/>
                    <a:pt x="28831" y="1379"/>
                  </a:cubicBezTo>
                  <a:cubicBezTo>
                    <a:pt x="27272" y="0"/>
                    <a:pt x="27272" y="0"/>
                    <a:pt x="27272" y="0"/>
                  </a:cubicBezTo>
                  <a:cubicBezTo>
                    <a:pt x="27272" y="3218"/>
                    <a:pt x="27272" y="3218"/>
                    <a:pt x="27272" y="3218"/>
                  </a:cubicBezTo>
                  <a:cubicBezTo>
                    <a:pt x="26493" y="5977"/>
                    <a:pt x="26493" y="5977"/>
                    <a:pt x="26493" y="5977"/>
                  </a:cubicBezTo>
                  <a:cubicBezTo>
                    <a:pt x="24545" y="10114"/>
                    <a:pt x="24545" y="10114"/>
                    <a:pt x="24545" y="10114"/>
                  </a:cubicBezTo>
                  <a:cubicBezTo>
                    <a:pt x="24935" y="12873"/>
                    <a:pt x="24935" y="12873"/>
                    <a:pt x="24935" y="12873"/>
                  </a:cubicBezTo>
                  <a:cubicBezTo>
                    <a:pt x="24545" y="15172"/>
                    <a:pt x="24545" y="15172"/>
                    <a:pt x="24545" y="15172"/>
                  </a:cubicBezTo>
                  <a:cubicBezTo>
                    <a:pt x="23376" y="17471"/>
                    <a:pt x="23376" y="17471"/>
                    <a:pt x="23376" y="17471"/>
                  </a:cubicBezTo>
                  <a:cubicBezTo>
                    <a:pt x="22597" y="19770"/>
                    <a:pt x="22597" y="19770"/>
                    <a:pt x="22597" y="19770"/>
                  </a:cubicBezTo>
                  <a:cubicBezTo>
                    <a:pt x="21428" y="22988"/>
                    <a:pt x="21428" y="22988"/>
                    <a:pt x="21428" y="22988"/>
                  </a:cubicBezTo>
                  <a:cubicBezTo>
                    <a:pt x="20649" y="25287"/>
                    <a:pt x="20649" y="25287"/>
                    <a:pt x="20649" y="25287"/>
                  </a:cubicBezTo>
                  <a:cubicBezTo>
                    <a:pt x="18311" y="30804"/>
                    <a:pt x="18311" y="30804"/>
                    <a:pt x="18311" y="30804"/>
                  </a:cubicBezTo>
                  <a:cubicBezTo>
                    <a:pt x="15584" y="39080"/>
                    <a:pt x="15584" y="39080"/>
                    <a:pt x="15584" y="39080"/>
                  </a:cubicBezTo>
                  <a:cubicBezTo>
                    <a:pt x="13636" y="45057"/>
                    <a:pt x="13636" y="45057"/>
                    <a:pt x="13636" y="45057"/>
                  </a:cubicBezTo>
                  <a:cubicBezTo>
                    <a:pt x="11688" y="51034"/>
                    <a:pt x="11688" y="51034"/>
                    <a:pt x="11688" y="51034"/>
                  </a:cubicBezTo>
                  <a:cubicBezTo>
                    <a:pt x="9350" y="55172"/>
                    <a:pt x="9350" y="55172"/>
                    <a:pt x="9350" y="55172"/>
                  </a:cubicBezTo>
                  <a:cubicBezTo>
                    <a:pt x="8571" y="57011"/>
                    <a:pt x="8571" y="57011"/>
                    <a:pt x="8571" y="57011"/>
                  </a:cubicBezTo>
                  <a:cubicBezTo>
                    <a:pt x="7012" y="59770"/>
                    <a:pt x="7012" y="59770"/>
                    <a:pt x="7012" y="59770"/>
                  </a:cubicBezTo>
                  <a:cubicBezTo>
                    <a:pt x="5844" y="61149"/>
                    <a:pt x="5844" y="61149"/>
                    <a:pt x="5844" y="61149"/>
                  </a:cubicBezTo>
                  <a:cubicBezTo>
                    <a:pt x="5454" y="62528"/>
                    <a:pt x="5454" y="62528"/>
                    <a:pt x="5454" y="62528"/>
                  </a:cubicBezTo>
                  <a:cubicBezTo>
                    <a:pt x="4285" y="64827"/>
                    <a:pt x="4285" y="64827"/>
                    <a:pt x="4285" y="64827"/>
                  </a:cubicBezTo>
                  <a:cubicBezTo>
                    <a:pt x="1948" y="68045"/>
                    <a:pt x="1948" y="68045"/>
                    <a:pt x="1948" y="68045"/>
                  </a:cubicBezTo>
                  <a:cubicBezTo>
                    <a:pt x="1168" y="69885"/>
                    <a:pt x="1168" y="69885"/>
                    <a:pt x="1168" y="69885"/>
                  </a:cubicBezTo>
                  <a:cubicBezTo>
                    <a:pt x="1948" y="73563"/>
                    <a:pt x="1948" y="73563"/>
                    <a:pt x="1948" y="73563"/>
                  </a:cubicBezTo>
                  <a:cubicBezTo>
                    <a:pt x="1948" y="74482"/>
                    <a:pt x="1948" y="74482"/>
                    <a:pt x="1948" y="74482"/>
                  </a:cubicBezTo>
                  <a:cubicBezTo>
                    <a:pt x="1948" y="75402"/>
                    <a:pt x="1948" y="75402"/>
                    <a:pt x="1948" y="75402"/>
                  </a:cubicBezTo>
                  <a:cubicBezTo>
                    <a:pt x="1558" y="75862"/>
                    <a:pt x="1558" y="75862"/>
                    <a:pt x="1558" y="75862"/>
                  </a:cubicBezTo>
                  <a:cubicBezTo>
                    <a:pt x="1168" y="77701"/>
                    <a:pt x="1168" y="77701"/>
                    <a:pt x="1168" y="77701"/>
                  </a:cubicBezTo>
                  <a:cubicBezTo>
                    <a:pt x="389" y="78160"/>
                    <a:pt x="389" y="78160"/>
                    <a:pt x="389" y="78160"/>
                  </a:cubicBezTo>
                  <a:cubicBezTo>
                    <a:pt x="389" y="80000"/>
                    <a:pt x="389" y="80000"/>
                    <a:pt x="389" y="80000"/>
                  </a:cubicBezTo>
                  <a:cubicBezTo>
                    <a:pt x="0" y="83678"/>
                    <a:pt x="0" y="83678"/>
                    <a:pt x="0" y="83678"/>
                  </a:cubicBezTo>
                  <a:cubicBezTo>
                    <a:pt x="0" y="85977"/>
                    <a:pt x="0" y="85977"/>
                    <a:pt x="0" y="85977"/>
                  </a:cubicBezTo>
                  <a:cubicBezTo>
                    <a:pt x="779" y="87356"/>
                    <a:pt x="779" y="87356"/>
                    <a:pt x="779" y="87356"/>
                  </a:cubicBezTo>
                  <a:cubicBezTo>
                    <a:pt x="1168" y="88735"/>
                    <a:pt x="1168" y="88735"/>
                    <a:pt x="1168" y="88735"/>
                  </a:cubicBezTo>
                  <a:cubicBezTo>
                    <a:pt x="57272" y="107586"/>
                    <a:pt x="57272" y="107586"/>
                    <a:pt x="57272" y="107586"/>
                  </a:cubicBezTo>
                  <a:cubicBezTo>
                    <a:pt x="57272" y="107586"/>
                    <a:pt x="84155" y="116321"/>
                    <a:pt x="93116" y="118620"/>
                  </a:cubicBezTo>
                  <a:cubicBezTo>
                    <a:pt x="94285" y="119080"/>
                    <a:pt x="95844" y="119540"/>
                    <a:pt x="97792" y="120000"/>
                  </a:cubicBez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20" name="Shape 857"/>
            <p:cNvSpPr/>
            <p:nvPr/>
          </p:nvSpPr>
          <p:spPr>
            <a:xfrm>
              <a:off x="2274687" y="396450"/>
              <a:ext cx="1099591" cy="1800833"/>
            </a:xfrm>
            <a:custGeom>
              <a:avLst/>
              <a:gdLst/>
              <a:ahLst/>
              <a:cxnLst/>
              <a:rect l="0" t="0" r="0" b="0"/>
              <a:pathLst>
                <a:path w="120000" h="120000" extrusionOk="0">
                  <a:moveTo>
                    <a:pt x="25263" y="42466"/>
                  </a:moveTo>
                  <a:cubicBezTo>
                    <a:pt x="25263" y="44396"/>
                    <a:pt x="24210" y="46005"/>
                    <a:pt x="24210" y="46005"/>
                  </a:cubicBezTo>
                  <a:cubicBezTo>
                    <a:pt x="24210" y="47292"/>
                    <a:pt x="24210" y="47292"/>
                    <a:pt x="24210" y="47292"/>
                  </a:cubicBezTo>
                  <a:cubicBezTo>
                    <a:pt x="25789" y="48900"/>
                    <a:pt x="25789" y="48900"/>
                    <a:pt x="25789" y="48900"/>
                  </a:cubicBezTo>
                  <a:cubicBezTo>
                    <a:pt x="28421" y="50187"/>
                    <a:pt x="28421" y="50187"/>
                    <a:pt x="28421" y="50187"/>
                  </a:cubicBezTo>
                  <a:cubicBezTo>
                    <a:pt x="29473" y="51152"/>
                    <a:pt x="29473" y="51152"/>
                    <a:pt x="29473" y="51152"/>
                  </a:cubicBezTo>
                  <a:cubicBezTo>
                    <a:pt x="29999" y="52439"/>
                    <a:pt x="29999" y="52439"/>
                    <a:pt x="29999" y="52439"/>
                  </a:cubicBezTo>
                  <a:cubicBezTo>
                    <a:pt x="29999" y="53726"/>
                    <a:pt x="29999" y="53726"/>
                    <a:pt x="29999" y="53726"/>
                  </a:cubicBezTo>
                  <a:cubicBezTo>
                    <a:pt x="28421" y="54048"/>
                    <a:pt x="28421" y="54048"/>
                    <a:pt x="28421" y="54048"/>
                  </a:cubicBezTo>
                  <a:cubicBezTo>
                    <a:pt x="27894" y="55656"/>
                    <a:pt x="27894" y="55656"/>
                    <a:pt x="27894" y="55656"/>
                  </a:cubicBezTo>
                  <a:cubicBezTo>
                    <a:pt x="25789" y="56621"/>
                    <a:pt x="25789" y="56621"/>
                    <a:pt x="25789" y="56621"/>
                  </a:cubicBezTo>
                  <a:cubicBezTo>
                    <a:pt x="24210" y="57908"/>
                    <a:pt x="24210" y="57908"/>
                    <a:pt x="24210" y="57908"/>
                  </a:cubicBezTo>
                  <a:cubicBezTo>
                    <a:pt x="22105" y="59195"/>
                    <a:pt x="22105" y="59195"/>
                    <a:pt x="22105" y="59195"/>
                  </a:cubicBezTo>
                  <a:cubicBezTo>
                    <a:pt x="21052" y="60804"/>
                    <a:pt x="21052" y="60804"/>
                    <a:pt x="21052" y="60804"/>
                  </a:cubicBezTo>
                  <a:cubicBezTo>
                    <a:pt x="20000" y="61126"/>
                    <a:pt x="20000" y="61126"/>
                    <a:pt x="20000" y="61126"/>
                  </a:cubicBezTo>
                  <a:cubicBezTo>
                    <a:pt x="19473" y="62412"/>
                    <a:pt x="19473" y="62412"/>
                    <a:pt x="19473" y="62412"/>
                  </a:cubicBezTo>
                  <a:cubicBezTo>
                    <a:pt x="17894" y="63699"/>
                    <a:pt x="17894" y="63699"/>
                    <a:pt x="17894" y="63699"/>
                  </a:cubicBezTo>
                  <a:cubicBezTo>
                    <a:pt x="13684" y="66273"/>
                    <a:pt x="13684" y="66273"/>
                    <a:pt x="13684" y="66273"/>
                  </a:cubicBezTo>
                  <a:cubicBezTo>
                    <a:pt x="10526" y="67882"/>
                    <a:pt x="10526" y="67882"/>
                    <a:pt x="10526" y="67882"/>
                  </a:cubicBezTo>
                  <a:cubicBezTo>
                    <a:pt x="10000" y="68847"/>
                    <a:pt x="10000" y="68847"/>
                    <a:pt x="10000" y="68847"/>
                  </a:cubicBezTo>
                  <a:cubicBezTo>
                    <a:pt x="9473" y="70455"/>
                    <a:pt x="9473" y="70455"/>
                    <a:pt x="9473" y="70455"/>
                  </a:cubicBezTo>
                  <a:cubicBezTo>
                    <a:pt x="10526" y="71420"/>
                    <a:pt x="10526" y="71420"/>
                    <a:pt x="10526" y="71420"/>
                  </a:cubicBezTo>
                  <a:cubicBezTo>
                    <a:pt x="11578" y="71742"/>
                    <a:pt x="11578" y="71742"/>
                    <a:pt x="11578" y="71742"/>
                  </a:cubicBezTo>
                  <a:cubicBezTo>
                    <a:pt x="12105" y="71742"/>
                    <a:pt x="12105" y="71742"/>
                    <a:pt x="12105" y="71742"/>
                  </a:cubicBezTo>
                  <a:cubicBezTo>
                    <a:pt x="13684" y="72707"/>
                    <a:pt x="13684" y="72707"/>
                    <a:pt x="13684" y="72707"/>
                  </a:cubicBezTo>
                  <a:cubicBezTo>
                    <a:pt x="13157" y="73351"/>
                    <a:pt x="13157" y="73351"/>
                    <a:pt x="13157" y="73351"/>
                  </a:cubicBezTo>
                  <a:cubicBezTo>
                    <a:pt x="13157" y="75924"/>
                    <a:pt x="13157" y="75924"/>
                    <a:pt x="13157" y="75924"/>
                  </a:cubicBezTo>
                  <a:cubicBezTo>
                    <a:pt x="12631" y="77211"/>
                    <a:pt x="12631" y="77211"/>
                    <a:pt x="12631" y="77211"/>
                  </a:cubicBezTo>
                  <a:cubicBezTo>
                    <a:pt x="12631" y="77855"/>
                    <a:pt x="12631" y="77855"/>
                    <a:pt x="12631" y="77855"/>
                  </a:cubicBezTo>
                  <a:cubicBezTo>
                    <a:pt x="10000" y="78498"/>
                    <a:pt x="10000" y="78498"/>
                    <a:pt x="10000" y="78498"/>
                  </a:cubicBezTo>
                  <a:cubicBezTo>
                    <a:pt x="9473" y="79142"/>
                    <a:pt x="9473" y="79142"/>
                    <a:pt x="9473" y="79142"/>
                  </a:cubicBezTo>
                  <a:cubicBezTo>
                    <a:pt x="9473" y="80750"/>
                    <a:pt x="9473" y="80750"/>
                    <a:pt x="9473" y="80750"/>
                  </a:cubicBezTo>
                  <a:cubicBezTo>
                    <a:pt x="0" y="106166"/>
                    <a:pt x="0" y="106166"/>
                    <a:pt x="0" y="106166"/>
                  </a:cubicBezTo>
                  <a:cubicBezTo>
                    <a:pt x="18421" y="108739"/>
                    <a:pt x="53684" y="113243"/>
                    <a:pt x="53684" y="113243"/>
                  </a:cubicBezTo>
                  <a:cubicBezTo>
                    <a:pt x="109473" y="119999"/>
                    <a:pt x="109473" y="119999"/>
                    <a:pt x="109473" y="119999"/>
                  </a:cubicBezTo>
                  <a:cubicBezTo>
                    <a:pt x="119999" y="82359"/>
                    <a:pt x="119999" y="82359"/>
                    <a:pt x="119999" y="82359"/>
                  </a:cubicBezTo>
                  <a:cubicBezTo>
                    <a:pt x="118947" y="81715"/>
                    <a:pt x="118947" y="81715"/>
                    <a:pt x="118947" y="81715"/>
                  </a:cubicBezTo>
                  <a:cubicBezTo>
                    <a:pt x="117894" y="81072"/>
                    <a:pt x="117894" y="81072"/>
                    <a:pt x="117894" y="81072"/>
                  </a:cubicBezTo>
                  <a:cubicBezTo>
                    <a:pt x="117894" y="80750"/>
                    <a:pt x="117894" y="80750"/>
                    <a:pt x="117894" y="80750"/>
                  </a:cubicBezTo>
                  <a:cubicBezTo>
                    <a:pt x="117368" y="79463"/>
                    <a:pt x="117368" y="79463"/>
                    <a:pt x="117368" y="79463"/>
                  </a:cubicBezTo>
                  <a:cubicBezTo>
                    <a:pt x="116315" y="78498"/>
                    <a:pt x="116315" y="78498"/>
                    <a:pt x="116315" y="78498"/>
                  </a:cubicBezTo>
                  <a:cubicBezTo>
                    <a:pt x="114736" y="77533"/>
                    <a:pt x="114736" y="77533"/>
                    <a:pt x="114736" y="77533"/>
                  </a:cubicBezTo>
                  <a:cubicBezTo>
                    <a:pt x="112631" y="77533"/>
                    <a:pt x="112631" y="77533"/>
                    <a:pt x="112631" y="77533"/>
                  </a:cubicBezTo>
                  <a:cubicBezTo>
                    <a:pt x="112105" y="79142"/>
                    <a:pt x="112105" y="79142"/>
                    <a:pt x="112105" y="79142"/>
                  </a:cubicBezTo>
                  <a:cubicBezTo>
                    <a:pt x="111578" y="80107"/>
                    <a:pt x="111578" y="80107"/>
                    <a:pt x="111578" y="80107"/>
                  </a:cubicBezTo>
                  <a:cubicBezTo>
                    <a:pt x="106315" y="79785"/>
                    <a:pt x="106315" y="79785"/>
                    <a:pt x="106315" y="79785"/>
                  </a:cubicBezTo>
                  <a:cubicBezTo>
                    <a:pt x="103684" y="79142"/>
                    <a:pt x="103684" y="79142"/>
                    <a:pt x="103684" y="79142"/>
                  </a:cubicBezTo>
                  <a:cubicBezTo>
                    <a:pt x="99473" y="78820"/>
                    <a:pt x="99473" y="78820"/>
                    <a:pt x="99473" y="78820"/>
                  </a:cubicBezTo>
                  <a:cubicBezTo>
                    <a:pt x="97368" y="78820"/>
                    <a:pt x="97368" y="78820"/>
                    <a:pt x="97368" y="78820"/>
                  </a:cubicBezTo>
                  <a:cubicBezTo>
                    <a:pt x="96842" y="79463"/>
                    <a:pt x="96842" y="79463"/>
                    <a:pt x="96842" y="79463"/>
                  </a:cubicBezTo>
                  <a:cubicBezTo>
                    <a:pt x="96842" y="80107"/>
                    <a:pt x="96842" y="80107"/>
                    <a:pt x="96842" y="80107"/>
                  </a:cubicBezTo>
                  <a:cubicBezTo>
                    <a:pt x="94210" y="79463"/>
                    <a:pt x="94210" y="79463"/>
                    <a:pt x="94210" y="79463"/>
                  </a:cubicBezTo>
                  <a:cubicBezTo>
                    <a:pt x="91578" y="78498"/>
                    <a:pt x="91578" y="78498"/>
                    <a:pt x="91578" y="78498"/>
                  </a:cubicBezTo>
                  <a:cubicBezTo>
                    <a:pt x="89999" y="78498"/>
                    <a:pt x="89999" y="78498"/>
                    <a:pt x="89999" y="78498"/>
                  </a:cubicBezTo>
                  <a:cubicBezTo>
                    <a:pt x="88947" y="78498"/>
                    <a:pt x="88947" y="78498"/>
                    <a:pt x="88947" y="78498"/>
                  </a:cubicBezTo>
                  <a:cubicBezTo>
                    <a:pt x="88421" y="79463"/>
                    <a:pt x="88421" y="79463"/>
                    <a:pt x="88421" y="79463"/>
                  </a:cubicBezTo>
                  <a:cubicBezTo>
                    <a:pt x="88421" y="80107"/>
                    <a:pt x="88421" y="80107"/>
                    <a:pt x="88421" y="80107"/>
                  </a:cubicBezTo>
                  <a:cubicBezTo>
                    <a:pt x="86315" y="80107"/>
                    <a:pt x="86315" y="80107"/>
                    <a:pt x="86315" y="80107"/>
                  </a:cubicBezTo>
                  <a:cubicBezTo>
                    <a:pt x="85263" y="78820"/>
                    <a:pt x="85263" y="78820"/>
                    <a:pt x="85263" y="78820"/>
                  </a:cubicBezTo>
                  <a:cubicBezTo>
                    <a:pt x="85263" y="77855"/>
                    <a:pt x="85263" y="77855"/>
                    <a:pt x="85263" y="77855"/>
                  </a:cubicBezTo>
                  <a:cubicBezTo>
                    <a:pt x="85263" y="76568"/>
                    <a:pt x="85263" y="76568"/>
                    <a:pt x="85263" y="76568"/>
                  </a:cubicBezTo>
                  <a:cubicBezTo>
                    <a:pt x="84210" y="74638"/>
                    <a:pt x="84210" y="74638"/>
                    <a:pt x="84210" y="74638"/>
                  </a:cubicBezTo>
                  <a:cubicBezTo>
                    <a:pt x="84210" y="72707"/>
                    <a:pt x="84210" y="72707"/>
                    <a:pt x="84210" y="72707"/>
                  </a:cubicBezTo>
                  <a:cubicBezTo>
                    <a:pt x="82105" y="72707"/>
                    <a:pt x="82105" y="72707"/>
                    <a:pt x="82105" y="72707"/>
                  </a:cubicBezTo>
                  <a:cubicBezTo>
                    <a:pt x="79473" y="71742"/>
                    <a:pt x="79473" y="71742"/>
                    <a:pt x="79473" y="71742"/>
                  </a:cubicBezTo>
                  <a:cubicBezTo>
                    <a:pt x="78421" y="70777"/>
                    <a:pt x="78421" y="70777"/>
                    <a:pt x="78421" y="70777"/>
                  </a:cubicBezTo>
                  <a:cubicBezTo>
                    <a:pt x="78421" y="70134"/>
                    <a:pt x="78421" y="70134"/>
                    <a:pt x="78421" y="70134"/>
                  </a:cubicBezTo>
                  <a:cubicBezTo>
                    <a:pt x="78421" y="68525"/>
                    <a:pt x="78421" y="68525"/>
                    <a:pt x="78421" y="68525"/>
                  </a:cubicBezTo>
                  <a:cubicBezTo>
                    <a:pt x="78421" y="66916"/>
                    <a:pt x="78421" y="66916"/>
                    <a:pt x="78421" y="66916"/>
                  </a:cubicBezTo>
                  <a:cubicBezTo>
                    <a:pt x="76315" y="65630"/>
                    <a:pt x="76315" y="65630"/>
                    <a:pt x="76315" y="65630"/>
                  </a:cubicBezTo>
                  <a:cubicBezTo>
                    <a:pt x="76315" y="64664"/>
                    <a:pt x="76315" y="64664"/>
                    <a:pt x="76315" y="64664"/>
                  </a:cubicBezTo>
                  <a:cubicBezTo>
                    <a:pt x="76315" y="62734"/>
                    <a:pt x="76315" y="62734"/>
                    <a:pt x="76315" y="62734"/>
                  </a:cubicBezTo>
                  <a:cubicBezTo>
                    <a:pt x="75789" y="60160"/>
                    <a:pt x="75789" y="60160"/>
                    <a:pt x="75789" y="60160"/>
                  </a:cubicBezTo>
                  <a:cubicBezTo>
                    <a:pt x="74736" y="58873"/>
                    <a:pt x="74736" y="58873"/>
                    <a:pt x="74736" y="58873"/>
                  </a:cubicBezTo>
                  <a:cubicBezTo>
                    <a:pt x="74210" y="57587"/>
                    <a:pt x="74210" y="57587"/>
                    <a:pt x="74210" y="57587"/>
                  </a:cubicBezTo>
                  <a:cubicBezTo>
                    <a:pt x="73157" y="57587"/>
                    <a:pt x="73157" y="57587"/>
                    <a:pt x="73157" y="57587"/>
                  </a:cubicBezTo>
                  <a:cubicBezTo>
                    <a:pt x="71052" y="58552"/>
                    <a:pt x="71052" y="58552"/>
                    <a:pt x="71052" y="58552"/>
                  </a:cubicBezTo>
                  <a:cubicBezTo>
                    <a:pt x="70000" y="58552"/>
                    <a:pt x="70000" y="58552"/>
                    <a:pt x="70000" y="58552"/>
                  </a:cubicBezTo>
                  <a:cubicBezTo>
                    <a:pt x="68421" y="58873"/>
                    <a:pt x="68421" y="58873"/>
                    <a:pt x="68421" y="58873"/>
                  </a:cubicBezTo>
                  <a:cubicBezTo>
                    <a:pt x="66842" y="59839"/>
                    <a:pt x="66842" y="59839"/>
                    <a:pt x="66842" y="59839"/>
                  </a:cubicBezTo>
                  <a:cubicBezTo>
                    <a:pt x="65789" y="59839"/>
                    <a:pt x="65789" y="59839"/>
                    <a:pt x="65789" y="59839"/>
                  </a:cubicBezTo>
                  <a:cubicBezTo>
                    <a:pt x="65789" y="58873"/>
                    <a:pt x="65789" y="58873"/>
                    <a:pt x="65789" y="58873"/>
                  </a:cubicBezTo>
                  <a:cubicBezTo>
                    <a:pt x="63684" y="58230"/>
                    <a:pt x="63684" y="58230"/>
                    <a:pt x="63684" y="58230"/>
                  </a:cubicBezTo>
                  <a:cubicBezTo>
                    <a:pt x="62631" y="57587"/>
                    <a:pt x="62631" y="57587"/>
                    <a:pt x="62631" y="57587"/>
                  </a:cubicBezTo>
                  <a:cubicBezTo>
                    <a:pt x="64210" y="55335"/>
                    <a:pt x="64210" y="55335"/>
                    <a:pt x="64210" y="55335"/>
                  </a:cubicBezTo>
                  <a:cubicBezTo>
                    <a:pt x="65789" y="54048"/>
                    <a:pt x="65789" y="54048"/>
                    <a:pt x="65789" y="54048"/>
                  </a:cubicBezTo>
                  <a:cubicBezTo>
                    <a:pt x="67368" y="54048"/>
                    <a:pt x="67368" y="54048"/>
                    <a:pt x="67368" y="54048"/>
                  </a:cubicBezTo>
                  <a:cubicBezTo>
                    <a:pt x="67894" y="53404"/>
                    <a:pt x="67894" y="53404"/>
                    <a:pt x="67894" y="53404"/>
                  </a:cubicBezTo>
                  <a:cubicBezTo>
                    <a:pt x="66842" y="51474"/>
                    <a:pt x="66842" y="51474"/>
                    <a:pt x="66842" y="51474"/>
                  </a:cubicBezTo>
                  <a:cubicBezTo>
                    <a:pt x="67368" y="49544"/>
                    <a:pt x="67368" y="49544"/>
                    <a:pt x="67368" y="49544"/>
                  </a:cubicBezTo>
                  <a:cubicBezTo>
                    <a:pt x="68947" y="47292"/>
                    <a:pt x="68947" y="47292"/>
                    <a:pt x="68947" y="47292"/>
                  </a:cubicBezTo>
                  <a:cubicBezTo>
                    <a:pt x="70526" y="45361"/>
                    <a:pt x="70526" y="45361"/>
                    <a:pt x="70526" y="45361"/>
                  </a:cubicBezTo>
                  <a:cubicBezTo>
                    <a:pt x="72105" y="43431"/>
                    <a:pt x="72105" y="43431"/>
                    <a:pt x="72105" y="43431"/>
                  </a:cubicBezTo>
                  <a:cubicBezTo>
                    <a:pt x="72105" y="42144"/>
                    <a:pt x="72105" y="42144"/>
                    <a:pt x="72105" y="42144"/>
                  </a:cubicBezTo>
                  <a:cubicBezTo>
                    <a:pt x="67368" y="41501"/>
                    <a:pt x="67368" y="41501"/>
                    <a:pt x="67368" y="41501"/>
                  </a:cubicBezTo>
                  <a:cubicBezTo>
                    <a:pt x="67368" y="41179"/>
                    <a:pt x="67368" y="41179"/>
                    <a:pt x="67368" y="41179"/>
                  </a:cubicBezTo>
                  <a:cubicBezTo>
                    <a:pt x="65789" y="39892"/>
                    <a:pt x="65789" y="39892"/>
                    <a:pt x="65789" y="39892"/>
                  </a:cubicBezTo>
                  <a:cubicBezTo>
                    <a:pt x="64736" y="37962"/>
                    <a:pt x="64736" y="37962"/>
                    <a:pt x="64736" y="37962"/>
                  </a:cubicBezTo>
                  <a:cubicBezTo>
                    <a:pt x="64210" y="35710"/>
                    <a:pt x="64210" y="35710"/>
                    <a:pt x="64210" y="35710"/>
                  </a:cubicBezTo>
                  <a:cubicBezTo>
                    <a:pt x="62631" y="34101"/>
                    <a:pt x="62631" y="34101"/>
                    <a:pt x="62631" y="34101"/>
                  </a:cubicBezTo>
                  <a:cubicBezTo>
                    <a:pt x="59999" y="32493"/>
                    <a:pt x="59999" y="32493"/>
                    <a:pt x="59999" y="32493"/>
                  </a:cubicBezTo>
                  <a:cubicBezTo>
                    <a:pt x="57368" y="29919"/>
                    <a:pt x="57368" y="29919"/>
                    <a:pt x="57368" y="29919"/>
                  </a:cubicBezTo>
                  <a:cubicBezTo>
                    <a:pt x="56842" y="28310"/>
                    <a:pt x="56842" y="28310"/>
                    <a:pt x="56842" y="28310"/>
                  </a:cubicBezTo>
                  <a:cubicBezTo>
                    <a:pt x="54736" y="26380"/>
                    <a:pt x="54736" y="26380"/>
                    <a:pt x="54736" y="26380"/>
                  </a:cubicBezTo>
                  <a:cubicBezTo>
                    <a:pt x="54736" y="25415"/>
                    <a:pt x="54736" y="25415"/>
                    <a:pt x="54736" y="25415"/>
                  </a:cubicBezTo>
                  <a:cubicBezTo>
                    <a:pt x="53157" y="24450"/>
                    <a:pt x="53157" y="24450"/>
                    <a:pt x="53157" y="24450"/>
                  </a:cubicBezTo>
                  <a:cubicBezTo>
                    <a:pt x="53157" y="23163"/>
                    <a:pt x="53157" y="23163"/>
                    <a:pt x="53157" y="23163"/>
                  </a:cubicBezTo>
                  <a:cubicBezTo>
                    <a:pt x="53157" y="22198"/>
                    <a:pt x="53157" y="22198"/>
                    <a:pt x="53157" y="22198"/>
                  </a:cubicBezTo>
                  <a:cubicBezTo>
                    <a:pt x="52105" y="20589"/>
                    <a:pt x="52105" y="20589"/>
                    <a:pt x="52105" y="20589"/>
                  </a:cubicBezTo>
                  <a:cubicBezTo>
                    <a:pt x="51052" y="19946"/>
                    <a:pt x="51052" y="19946"/>
                    <a:pt x="51052" y="19946"/>
                  </a:cubicBezTo>
                  <a:cubicBezTo>
                    <a:pt x="51052" y="18981"/>
                    <a:pt x="51052" y="18981"/>
                    <a:pt x="51052" y="18981"/>
                  </a:cubicBezTo>
                  <a:cubicBezTo>
                    <a:pt x="51578" y="15442"/>
                    <a:pt x="51578" y="15442"/>
                    <a:pt x="51578" y="15442"/>
                  </a:cubicBezTo>
                  <a:cubicBezTo>
                    <a:pt x="53157" y="11581"/>
                    <a:pt x="53157" y="11581"/>
                    <a:pt x="53157" y="11581"/>
                  </a:cubicBezTo>
                  <a:cubicBezTo>
                    <a:pt x="54736" y="8042"/>
                    <a:pt x="54736" y="8042"/>
                    <a:pt x="54736" y="8042"/>
                  </a:cubicBezTo>
                  <a:cubicBezTo>
                    <a:pt x="55789" y="5790"/>
                    <a:pt x="55789" y="5790"/>
                    <a:pt x="55789" y="5790"/>
                  </a:cubicBezTo>
                  <a:cubicBezTo>
                    <a:pt x="56842" y="2573"/>
                    <a:pt x="56842" y="2573"/>
                    <a:pt x="56842" y="2573"/>
                  </a:cubicBezTo>
                  <a:cubicBezTo>
                    <a:pt x="40000" y="0"/>
                    <a:pt x="40000" y="0"/>
                    <a:pt x="40000" y="0"/>
                  </a:cubicBezTo>
                  <a:cubicBezTo>
                    <a:pt x="40000" y="0"/>
                    <a:pt x="27368" y="36675"/>
                    <a:pt x="24736" y="38605"/>
                  </a:cubicBezTo>
                  <a:cubicBezTo>
                    <a:pt x="22631" y="40857"/>
                    <a:pt x="25263" y="40214"/>
                    <a:pt x="25263" y="42466"/>
                  </a:cubicBez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21" name="Shape 858"/>
            <p:cNvSpPr/>
            <p:nvPr/>
          </p:nvSpPr>
          <p:spPr>
            <a:xfrm>
              <a:off x="2741873" y="436341"/>
              <a:ext cx="1885825" cy="1219555"/>
            </a:xfrm>
            <a:custGeom>
              <a:avLst/>
              <a:gdLst/>
              <a:ahLst/>
              <a:cxnLst/>
              <a:rect l="0" t="0" r="0" b="0"/>
              <a:pathLst>
                <a:path w="120000" h="120000" extrusionOk="0">
                  <a:moveTo>
                    <a:pt x="120000" y="28571"/>
                  </a:moveTo>
                  <a:cubicBezTo>
                    <a:pt x="120000" y="28571"/>
                    <a:pt x="74578" y="20000"/>
                    <a:pt x="56470" y="15714"/>
                  </a:cubicBezTo>
                  <a:cubicBezTo>
                    <a:pt x="34373" y="10476"/>
                    <a:pt x="3375" y="0"/>
                    <a:pt x="3375" y="0"/>
                  </a:cubicBezTo>
                  <a:cubicBezTo>
                    <a:pt x="2762" y="4761"/>
                    <a:pt x="2762" y="4761"/>
                    <a:pt x="2762" y="4761"/>
                  </a:cubicBezTo>
                  <a:cubicBezTo>
                    <a:pt x="2148" y="8095"/>
                    <a:pt x="2148" y="8095"/>
                    <a:pt x="2148" y="8095"/>
                  </a:cubicBezTo>
                  <a:cubicBezTo>
                    <a:pt x="1227" y="13333"/>
                    <a:pt x="1227" y="13333"/>
                    <a:pt x="1227" y="13333"/>
                  </a:cubicBezTo>
                  <a:cubicBezTo>
                    <a:pt x="306" y="19047"/>
                    <a:pt x="306" y="19047"/>
                    <a:pt x="306" y="19047"/>
                  </a:cubicBezTo>
                  <a:cubicBezTo>
                    <a:pt x="0" y="24285"/>
                    <a:pt x="0" y="24285"/>
                    <a:pt x="0" y="24285"/>
                  </a:cubicBezTo>
                  <a:cubicBezTo>
                    <a:pt x="0" y="25714"/>
                    <a:pt x="0" y="25714"/>
                    <a:pt x="0" y="25714"/>
                  </a:cubicBezTo>
                  <a:cubicBezTo>
                    <a:pt x="613" y="26666"/>
                    <a:pt x="613" y="26666"/>
                    <a:pt x="613" y="26666"/>
                  </a:cubicBezTo>
                  <a:cubicBezTo>
                    <a:pt x="1227" y="29047"/>
                    <a:pt x="1227" y="29047"/>
                    <a:pt x="1227" y="29047"/>
                  </a:cubicBezTo>
                  <a:cubicBezTo>
                    <a:pt x="1227" y="30476"/>
                    <a:pt x="1227" y="30476"/>
                    <a:pt x="1227" y="30476"/>
                  </a:cubicBezTo>
                  <a:cubicBezTo>
                    <a:pt x="1227" y="32380"/>
                    <a:pt x="1227" y="32380"/>
                    <a:pt x="1227" y="32380"/>
                  </a:cubicBezTo>
                  <a:cubicBezTo>
                    <a:pt x="2148" y="33809"/>
                    <a:pt x="2148" y="33809"/>
                    <a:pt x="2148" y="33809"/>
                  </a:cubicBezTo>
                  <a:cubicBezTo>
                    <a:pt x="2148" y="35238"/>
                    <a:pt x="2148" y="35238"/>
                    <a:pt x="2148" y="35238"/>
                  </a:cubicBezTo>
                  <a:cubicBezTo>
                    <a:pt x="3375" y="38095"/>
                    <a:pt x="3375" y="38095"/>
                    <a:pt x="3375" y="38095"/>
                  </a:cubicBezTo>
                  <a:cubicBezTo>
                    <a:pt x="3682" y="40476"/>
                    <a:pt x="3682" y="40476"/>
                    <a:pt x="3682" y="40476"/>
                  </a:cubicBezTo>
                  <a:cubicBezTo>
                    <a:pt x="5217" y="44285"/>
                    <a:pt x="5217" y="44285"/>
                    <a:pt x="5217" y="44285"/>
                  </a:cubicBezTo>
                  <a:cubicBezTo>
                    <a:pt x="6751" y="46666"/>
                    <a:pt x="6751" y="46666"/>
                    <a:pt x="6751" y="46666"/>
                  </a:cubicBezTo>
                  <a:cubicBezTo>
                    <a:pt x="7672" y="49047"/>
                    <a:pt x="7672" y="49047"/>
                    <a:pt x="7672" y="49047"/>
                  </a:cubicBezTo>
                  <a:cubicBezTo>
                    <a:pt x="7979" y="52380"/>
                    <a:pt x="7979" y="52380"/>
                    <a:pt x="7979" y="52380"/>
                  </a:cubicBezTo>
                  <a:cubicBezTo>
                    <a:pt x="8593" y="55238"/>
                    <a:pt x="8593" y="55238"/>
                    <a:pt x="8593" y="55238"/>
                  </a:cubicBezTo>
                  <a:cubicBezTo>
                    <a:pt x="9514" y="57142"/>
                    <a:pt x="9514" y="57142"/>
                    <a:pt x="9514" y="57142"/>
                  </a:cubicBezTo>
                  <a:cubicBezTo>
                    <a:pt x="9514" y="57619"/>
                    <a:pt x="9514" y="57619"/>
                    <a:pt x="9514" y="57619"/>
                  </a:cubicBezTo>
                  <a:cubicBezTo>
                    <a:pt x="12276" y="58571"/>
                    <a:pt x="12276" y="58571"/>
                    <a:pt x="12276" y="58571"/>
                  </a:cubicBezTo>
                  <a:cubicBezTo>
                    <a:pt x="12276" y="60476"/>
                    <a:pt x="12276" y="60476"/>
                    <a:pt x="12276" y="60476"/>
                  </a:cubicBezTo>
                  <a:cubicBezTo>
                    <a:pt x="11355" y="63333"/>
                    <a:pt x="11355" y="63333"/>
                    <a:pt x="11355" y="63333"/>
                  </a:cubicBezTo>
                  <a:cubicBezTo>
                    <a:pt x="10434" y="66190"/>
                    <a:pt x="10434" y="66190"/>
                    <a:pt x="10434" y="66190"/>
                  </a:cubicBezTo>
                  <a:cubicBezTo>
                    <a:pt x="9514" y="69523"/>
                    <a:pt x="9514" y="69523"/>
                    <a:pt x="9514" y="69523"/>
                  </a:cubicBezTo>
                  <a:cubicBezTo>
                    <a:pt x="9207" y="72380"/>
                    <a:pt x="9207" y="72380"/>
                    <a:pt x="9207" y="72380"/>
                  </a:cubicBezTo>
                  <a:cubicBezTo>
                    <a:pt x="9820" y="75238"/>
                    <a:pt x="9820" y="75238"/>
                    <a:pt x="9820" y="75238"/>
                  </a:cubicBezTo>
                  <a:cubicBezTo>
                    <a:pt x="9514" y="76190"/>
                    <a:pt x="9514" y="76190"/>
                    <a:pt x="9514" y="76190"/>
                  </a:cubicBezTo>
                  <a:cubicBezTo>
                    <a:pt x="8593" y="76190"/>
                    <a:pt x="8593" y="76190"/>
                    <a:pt x="8593" y="76190"/>
                  </a:cubicBezTo>
                  <a:cubicBezTo>
                    <a:pt x="7672" y="78095"/>
                    <a:pt x="7672" y="78095"/>
                    <a:pt x="7672" y="78095"/>
                  </a:cubicBezTo>
                  <a:cubicBezTo>
                    <a:pt x="6751" y="81428"/>
                    <a:pt x="6751" y="81428"/>
                    <a:pt x="6751" y="81428"/>
                  </a:cubicBezTo>
                  <a:cubicBezTo>
                    <a:pt x="7365" y="82380"/>
                    <a:pt x="7365" y="82380"/>
                    <a:pt x="7365" y="82380"/>
                  </a:cubicBezTo>
                  <a:cubicBezTo>
                    <a:pt x="8593" y="83333"/>
                    <a:pt x="8593" y="83333"/>
                    <a:pt x="8593" y="83333"/>
                  </a:cubicBezTo>
                  <a:cubicBezTo>
                    <a:pt x="8593" y="84761"/>
                    <a:pt x="8593" y="84761"/>
                    <a:pt x="8593" y="84761"/>
                  </a:cubicBezTo>
                  <a:cubicBezTo>
                    <a:pt x="9207" y="84761"/>
                    <a:pt x="9207" y="84761"/>
                    <a:pt x="9207" y="84761"/>
                  </a:cubicBezTo>
                  <a:cubicBezTo>
                    <a:pt x="10127" y="83333"/>
                    <a:pt x="10127" y="83333"/>
                    <a:pt x="10127" y="83333"/>
                  </a:cubicBezTo>
                  <a:cubicBezTo>
                    <a:pt x="11048" y="82857"/>
                    <a:pt x="11048" y="82857"/>
                    <a:pt x="11048" y="82857"/>
                  </a:cubicBezTo>
                  <a:cubicBezTo>
                    <a:pt x="11662" y="82857"/>
                    <a:pt x="11662" y="82857"/>
                    <a:pt x="11662" y="82857"/>
                  </a:cubicBezTo>
                  <a:cubicBezTo>
                    <a:pt x="12890" y="81428"/>
                    <a:pt x="12890" y="81428"/>
                    <a:pt x="12890" y="81428"/>
                  </a:cubicBezTo>
                  <a:cubicBezTo>
                    <a:pt x="13503" y="81428"/>
                    <a:pt x="13503" y="81428"/>
                    <a:pt x="13503" y="81428"/>
                  </a:cubicBezTo>
                  <a:cubicBezTo>
                    <a:pt x="13810" y="83333"/>
                    <a:pt x="13810" y="83333"/>
                    <a:pt x="13810" y="83333"/>
                  </a:cubicBezTo>
                  <a:cubicBezTo>
                    <a:pt x="14424" y="85238"/>
                    <a:pt x="14424" y="85238"/>
                    <a:pt x="14424" y="85238"/>
                  </a:cubicBezTo>
                  <a:cubicBezTo>
                    <a:pt x="14731" y="89047"/>
                    <a:pt x="14731" y="89047"/>
                    <a:pt x="14731" y="89047"/>
                  </a:cubicBezTo>
                  <a:cubicBezTo>
                    <a:pt x="14731" y="91904"/>
                    <a:pt x="14731" y="91904"/>
                    <a:pt x="14731" y="91904"/>
                  </a:cubicBezTo>
                  <a:cubicBezTo>
                    <a:pt x="14731" y="93333"/>
                    <a:pt x="14731" y="93333"/>
                    <a:pt x="14731" y="93333"/>
                  </a:cubicBezTo>
                  <a:cubicBezTo>
                    <a:pt x="15959" y="95238"/>
                    <a:pt x="15959" y="95238"/>
                    <a:pt x="15959" y="95238"/>
                  </a:cubicBezTo>
                  <a:cubicBezTo>
                    <a:pt x="15959" y="97619"/>
                    <a:pt x="15959" y="97619"/>
                    <a:pt x="15959" y="97619"/>
                  </a:cubicBezTo>
                  <a:cubicBezTo>
                    <a:pt x="15959" y="100000"/>
                    <a:pt x="15959" y="100000"/>
                    <a:pt x="15959" y="100000"/>
                  </a:cubicBezTo>
                  <a:cubicBezTo>
                    <a:pt x="15959" y="100952"/>
                    <a:pt x="15959" y="100952"/>
                    <a:pt x="15959" y="100952"/>
                  </a:cubicBezTo>
                  <a:cubicBezTo>
                    <a:pt x="16572" y="102380"/>
                    <a:pt x="16572" y="102380"/>
                    <a:pt x="16572" y="102380"/>
                  </a:cubicBezTo>
                  <a:cubicBezTo>
                    <a:pt x="18107" y="103809"/>
                    <a:pt x="18107" y="103809"/>
                    <a:pt x="18107" y="103809"/>
                  </a:cubicBezTo>
                  <a:cubicBezTo>
                    <a:pt x="19335" y="103809"/>
                    <a:pt x="19335" y="103809"/>
                    <a:pt x="19335" y="103809"/>
                  </a:cubicBezTo>
                  <a:cubicBezTo>
                    <a:pt x="19335" y="106666"/>
                    <a:pt x="19335" y="106666"/>
                    <a:pt x="19335" y="106666"/>
                  </a:cubicBezTo>
                  <a:cubicBezTo>
                    <a:pt x="19948" y="109523"/>
                    <a:pt x="19948" y="109523"/>
                    <a:pt x="19948" y="109523"/>
                  </a:cubicBezTo>
                  <a:cubicBezTo>
                    <a:pt x="19948" y="111428"/>
                    <a:pt x="19948" y="111428"/>
                    <a:pt x="19948" y="111428"/>
                  </a:cubicBezTo>
                  <a:cubicBezTo>
                    <a:pt x="19948" y="112857"/>
                    <a:pt x="19948" y="112857"/>
                    <a:pt x="19948" y="112857"/>
                  </a:cubicBezTo>
                  <a:cubicBezTo>
                    <a:pt x="20562" y="114761"/>
                    <a:pt x="20562" y="114761"/>
                    <a:pt x="20562" y="114761"/>
                  </a:cubicBezTo>
                  <a:cubicBezTo>
                    <a:pt x="21790" y="114761"/>
                    <a:pt x="21790" y="114761"/>
                    <a:pt x="21790" y="114761"/>
                  </a:cubicBezTo>
                  <a:cubicBezTo>
                    <a:pt x="21790" y="113809"/>
                    <a:pt x="21790" y="113809"/>
                    <a:pt x="21790" y="113809"/>
                  </a:cubicBezTo>
                  <a:cubicBezTo>
                    <a:pt x="22097" y="112380"/>
                    <a:pt x="22097" y="112380"/>
                    <a:pt x="22097" y="112380"/>
                  </a:cubicBezTo>
                  <a:cubicBezTo>
                    <a:pt x="22710" y="112380"/>
                    <a:pt x="22710" y="112380"/>
                    <a:pt x="22710" y="112380"/>
                  </a:cubicBezTo>
                  <a:cubicBezTo>
                    <a:pt x="23631" y="112380"/>
                    <a:pt x="23631" y="112380"/>
                    <a:pt x="23631" y="112380"/>
                  </a:cubicBezTo>
                  <a:cubicBezTo>
                    <a:pt x="25166" y="113809"/>
                    <a:pt x="25166" y="113809"/>
                    <a:pt x="25166" y="113809"/>
                  </a:cubicBezTo>
                  <a:cubicBezTo>
                    <a:pt x="26700" y="114761"/>
                    <a:pt x="26700" y="114761"/>
                    <a:pt x="26700" y="114761"/>
                  </a:cubicBezTo>
                  <a:cubicBezTo>
                    <a:pt x="26700" y="113809"/>
                    <a:pt x="26700" y="113809"/>
                    <a:pt x="26700" y="113809"/>
                  </a:cubicBezTo>
                  <a:cubicBezTo>
                    <a:pt x="27007" y="112857"/>
                    <a:pt x="27007" y="112857"/>
                    <a:pt x="27007" y="112857"/>
                  </a:cubicBezTo>
                  <a:cubicBezTo>
                    <a:pt x="28235" y="112857"/>
                    <a:pt x="28235" y="112857"/>
                    <a:pt x="28235" y="112857"/>
                  </a:cubicBezTo>
                  <a:cubicBezTo>
                    <a:pt x="30690" y="113333"/>
                    <a:pt x="30690" y="113333"/>
                    <a:pt x="30690" y="113333"/>
                  </a:cubicBezTo>
                  <a:cubicBezTo>
                    <a:pt x="32225" y="114285"/>
                    <a:pt x="32225" y="114285"/>
                    <a:pt x="32225" y="114285"/>
                  </a:cubicBezTo>
                  <a:cubicBezTo>
                    <a:pt x="35294" y="114761"/>
                    <a:pt x="35294" y="114761"/>
                    <a:pt x="35294" y="114761"/>
                  </a:cubicBezTo>
                  <a:cubicBezTo>
                    <a:pt x="35601" y="113333"/>
                    <a:pt x="35601" y="113333"/>
                    <a:pt x="35601" y="113333"/>
                  </a:cubicBezTo>
                  <a:cubicBezTo>
                    <a:pt x="35907" y="110952"/>
                    <a:pt x="35907" y="110952"/>
                    <a:pt x="35907" y="110952"/>
                  </a:cubicBezTo>
                  <a:cubicBezTo>
                    <a:pt x="37135" y="110952"/>
                    <a:pt x="37135" y="110952"/>
                    <a:pt x="37135" y="110952"/>
                  </a:cubicBezTo>
                  <a:cubicBezTo>
                    <a:pt x="38056" y="112380"/>
                    <a:pt x="38056" y="112380"/>
                    <a:pt x="38056" y="112380"/>
                  </a:cubicBezTo>
                  <a:cubicBezTo>
                    <a:pt x="38670" y="113809"/>
                    <a:pt x="38670" y="113809"/>
                    <a:pt x="38670" y="113809"/>
                  </a:cubicBezTo>
                  <a:cubicBezTo>
                    <a:pt x="38976" y="115714"/>
                    <a:pt x="38976" y="115714"/>
                    <a:pt x="38976" y="115714"/>
                  </a:cubicBezTo>
                  <a:cubicBezTo>
                    <a:pt x="38976" y="116190"/>
                    <a:pt x="38976" y="116190"/>
                    <a:pt x="38976" y="116190"/>
                  </a:cubicBezTo>
                  <a:cubicBezTo>
                    <a:pt x="39590" y="117142"/>
                    <a:pt x="39590" y="117142"/>
                    <a:pt x="39590" y="117142"/>
                  </a:cubicBezTo>
                  <a:cubicBezTo>
                    <a:pt x="40204" y="118095"/>
                    <a:pt x="40204" y="118095"/>
                    <a:pt x="40204" y="118095"/>
                  </a:cubicBezTo>
                  <a:cubicBezTo>
                    <a:pt x="41739" y="105238"/>
                    <a:pt x="41739" y="105238"/>
                    <a:pt x="41739" y="105238"/>
                  </a:cubicBezTo>
                  <a:cubicBezTo>
                    <a:pt x="114168" y="120000"/>
                    <a:pt x="114168" y="120000"/>
                    <a:pt x="114168" y="120000"/>
                  </a:cubicBezTo>
                  <a:cubicBezTo>
                    <a:pt x="114475" y="120000"/>
                    <a:pt x="114475" y="120000"/>
                    <a:pt x="114475" y="120000"/>
                  </a:cubicBezTo>
                  <a:cubicBezTo>
                    <a:pt x="115703" y="98571"/>
                    <a:pt x="115703" y="98571"/>
                    <a:pt x="115703" y="98571"/>
                  </a:cubicBezTo>
                  <a:lnTo>
                    <a:pt x="120000" y="28571"/>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22" name="Shape 859"/>
            <p:cNvSpPr/>
            <p:nvPr/>
          </p:nvSpPr>
          <p:spPr>
            <a:xfrm>
              <a:off x="9909164" y="584510"/>
              <a:ext cx="666593" cy="1065682"/>
            </a:xfrm>
            <a:custGeom>
              <a:avLst/>
              <a:gdLst/>
              <a:ahLst/>
              <a:cxnLst/>
              <a:rect l="0" t="0" r="0" b="0"/>
              <a:pathLst>
                <a:path w="120000" h="120000" extrusionOk="0">
                  <a:moveTo>
                    <a:pt x="33846" y="120000"/>
                  </a:moveTo>
                  <a:lnTo>
                    <a:pt x="33846" y="118716"/>
                  </a:lnTo>
                  <a:lnTo>
                    <a:pt x="34871" y="116791"/>
                  </a:lnTo>
                  <a:lnTo>
                    <a:pt x="34871" y="116149"/>
                  </a:lnTo>
                  <a:lnTo>
                    <a:pt x="34871" y="114224"/>
                  </a:lnTo>
                  <a:lnTo>
                    <a:pt x="34871" y="112941"/>
                  </a:lnTo>
                  <a:lnTo>
                    <a:pt x="35897" y="111657"/>
                  </a:lnTo>
                  <a:lnTo>
                    <a:pt x="37948" y="111657"/>
                  </a:lnTo>
                  <a:lnTo>
                    <a:pt x="37948" y="109732"/>
                  </a:lnTo>
                  <a:lnTo>
                    <a:pt x="38974" y="108449"/>
                  </a:lnTo>
                  <a:lnTo>
                    <a:pt x="38974" y="106524"/>
                  </a:lnTo>
                  <a:lnTo>
                    <a:pt x="41025" y="106524"/>
                  </a:lnTo>
                  <a:lnTo>
                    <a:pt x="42051" y="106524"/>
                  </a:lnTo>
                  <a:lnTo>
                    <a:pt x="45128" y="106524"/>
                  </a:lnTo>
                  <a:lnTo>
                    <a:pt x="45128" y="103315"/>
                  </a:lnTo>
                  <a:lnTo>
                    <a:pt x="42051" y="103315"/>
                  </a:lnTo>
                  <a:lnTo>
                    <a:pt x="41025" y="103315"/>
                  </a:lnTo>
                  <a:lnTo>
                    <a:pt x="41025" y="102032"/>
                  </a:lnTo>
                  <a:lnTo>
                    <a:pt x="41025" y="101390"/>
                  </a:lnTo>
                  <a:lnTo>
                    <a:pt x="43076" y="100106"/>
                  </a:lnTo>
                  <a:lnTo>
                    <a:pt x="43076" y="99465"/>
                  </a:lnTo>
                  <a:lnTo>
                    <a:pt x="45128" y="98181"/>
                  </a:lnTo>
                  <a:lnTo>
                    <a:pt x="46153" y="98823"/>
                  </a:lnTo>
                  <a:lnTo>
                    <a:pt x="46153" y="99465"/>
                  </a:lnTo>
                  <a:lnTo>
                    <a:pt x="48205" y="98823"/>
                  </a:lnTo>
                  <a:lnTo>
                    <a:pt x="49230" y="98181"/>
                  </a:lnTo>
                  <a:lnTo>
                    <a:pt x="49230" y="96256"/>
                  </a:lnTo>
                  <a:lnTo>
                    <a:pt x="51282" y="97540"/>
                  </a:lnTo>
                  <a:lnTo>
                    <a:pt x="52307" y="98181"/>
                  </a:lnTo>
                  <a:lnTo>
                    <a:pt x="53333" y="98181"/>
                  </a:lnTo>
                  <a:lnTo>
                    <a:pt x="53333" y="96256"/>
                  </a:lnTo>
                  <a:lnTo>
                    <a:pt x="53333" y="95614"/>
                  </a:lnTo>
                  <a:lnTo>
                    <a:pt x="52307" y="95614"/>
                  </a:lnTo>
                  <a:lnTo>
                    <a:pt x="51282" y="94331"/>
                  </a:lnTo>
                  <a:lnTo>
                    <a:pt x="55384" y="94331"/>
                  </a:lnTo>
                  <a:lnTo>
                    <a:pt x="57435" y="94973"/>
                  </a:lnTo>
                  <a:lnTo>
                    <a:pt x="60512" y="94331"/>
                  </a:lnTo>
                  <a:lnTo>
                    <a:pt x="61538" y="92406"/>
                  </a:lnTo>
                  <a:lnTo>
                    <a:pt x="60512" y="89197"/>
                  </a:lnTo>
                  <a:lnTo>
                    <a:pt x="62564" y="89197"/>
                  </a:lnTo>
                  <a:lnTo>
                    <a:pt x="65641" y="91122"/>
                  </a:lnTo>
                  <a:lnTo>
                    <a:pt x="68717" y="90481"/>
                  </a:lnTo>
                  <a:lnTo>
                    <a:pt x="69743" y="89197"/>
                  </a:lnTo>
                  <a:lnTo>
                    <a:pt x="70769" y="86631"/>
                  </a:lnTo>
                  <a:lnTo>
                    <a:pt x="69743" y="84705"/>
                  </a:lnTo>
                  <a:lnTo>
                    <a:pt x="70769" y="82139"/>
                  </a:lnTo>
                  <a:lnTo>
                    <a:pt x="70769" y="80855"/>
                  </a:lnTo>
                  <a:lnTo>
                    <a:pt x="69743" y="78930"/>
                  </a:lnTo>
                  <a:lnTo>
                    <a:pt x="69743" y="77647"/>
                  </a:lnTo>
                  <a:lnTo>
                    <a:pt x="70769" y="75721"/>
                  </a:lnTo>
                  <a:lnTo>
                    <a:pt x="70769" y="74438"/>
                  </a:lnTo>
                  <a:lnTo>
                    <a:pt x="74871" y="77005"/>
                  </a:lnTo>
                  <a:lnTo>
                    <a:pt x="75897" y="78288"/>
                  </a:lnTo>
                  <a:lnTo>
                    <a:pt x="81025" y="78288"/>
                  </a:lnTo>
                  <a:lnTo>
                    <a:pt x="81025" y="77005"/>
                  </a:lnTo>
                  <a:lnTo>
                    <a:pt x="81025" y="74438"/>
                  </a:lnTo>
                  <a:lnTo>
                    <a:pt x="83076" y="73796"/>
                  </a:lnTo>
                  <a:lnTo>
                    <a:pt x="86153" y="74438"/>
                  </a:lnTo>
                  <a:lnTo>
                    <a:pt x="86153" y="75721"/>
                  </a:lnTo>
                  <a:lnTo>
                    <a:pt x="86153" y="78288"/>
                  </a:lnTo>
                  <a:lnTo>
                    <a:pt x="89230" y="77647"/>
                  </a:lnTo>
                  <a:lnTo>
                    <a:pt x="92307" y="75721"/>
                  </a:lnTo>
                  <a:lnTo>
                    <a:pt x="90256" y="74438"/>
                  </a:lnTo>
                  <a:lnTo>
                    <a:pt x="88205" y="73155"/>
                  </a:lnTo>
                  <a:lnTo>
                    <a:pt x="88205" y="71871"/>
                  </a:lnTo>
                  <a:lnTo>
                    <a:pt x="89230" y="71229"/>
                  </a:lnTo>
                  <a:lnTo>
                    <a:pt x="92307" y="73155"/>
                  </a:lnTo>
                  <a:lnTo>
                    <a:pt x="95384" y="74438"/>
                  </a:lnTo>
                  <a:lnTo>
                    <a:pt x="97435" y="73796"/>
                  </a:lnTo>
                  <a:lnTo>
                    <a:pt x="96410" y="71229"/>
                  </a:lnTo>
                  <a:lnTo>
                    <a:pt x="97435" y="71229"/>
                  </a:lnTo>
                  <a:lnTo>
                    <a:pt x="99487" y="71229"/>
                  </a:lnTo>
                  <a:lnTo>
                    <a:pt x="99487" y="67379"/>
                  </a:lnTo>
                  <a:lnTo>
                    <a:pt x="103589" y="67379"/>
                  </a:lnTo>
                  <a:lnTo>
                    <a:pt x="105641" y="67379"/>
                  </a:lnTo>
                  <a:lnTo>
                    <a:pt x="106666" y="66737"/>
                  </a:lnTo>
                  <a:lnTo>
                    <a:pt x="106666" y="64812"/>
                  </a:lnTo>
                  <a:lnTo>
                    <a:pt x="108717" y="64812"/>
                  </a:lnTo>
                  <a:lnTo>
                    <a:pt x="109743" y="64171"/>
                  </a:lnTo>
                  <a:lnTo>
                    <a:pt x="112820" y="62245"/>
                  </a:lnTo>
                  <a:lnTo>
                    <a:pt x="116923" y="62245"/>
                  </a:lnTo>
                  <a:lnTo>
                    <a:pt x="118974" y="60962"/>
                  </a:lnTo>
                  <a:lnTo>
                    <a:pt x="120000" y="57112"/>
                  </a:lnTo>
                  <a:lnTo>
                    <a:pt x="118974" y="56470"/>
                  </a:lnTo>
                  <a:lnTo>
                    <a:pt x="117948" y="56470"/>
                  </a:lnTo>
                  <a:lnTo>
                    <a:pt x="115897" y="56470"/>
                  </a:lnTo>
                  <a:lnTo>
                    <a:pt x="114871" y="55187"/>
                  </a:lnTo>
                  <a:lnTo>
                    <a:pt x="116923" y="53903"/>
                  </a:lnTo>
                  <a:lnTo>
                    <a:pt x="116923" y="53262"/>
                  </a:lnTo>
                  <a:lnTo>
                    <a:pt x="114871" y="52620"/>
                  </a:lnTo>
                  <a:lnTo>
                    <a:pt x="112820" y="49411"/>
                  </a:lnTo>
                  <a:lnTo>
                    <a:pt x="108717" y="49411"/>
                  </a:lnTo>
                  <a:lnTo>
                    <a:pt x="106666" y="49411"/>
                  </a:lnTo>
                  <a:lnTo>
                    <a:pt x="104615" y="46844"/>
                  </a:lnTo>
                  <a:lnTo>
                    <a:pt x="103589" y="43636"/>
                  </a:lnTo>
                  <a:lnTo>
                    <a:pt x="103589" y="41069"/>
                  </a:lnTo>
                  <a:lnTo>
                    <a:pt x="102564" y="39144"/>
                  </a:lnTo>
                  <a:lnTo>
                    <a:pt x="99487" y="39786"/>
                  </a:lnTo>
                  <a:lnTo>
                    <a:pt x="97435" y="40427"/>
                  </a:lnTo>
                  <a:lnTo>
                    <a:pt x="93333" y="40427"/>
                  </a:lnTo>
                  <a:lnTo>
                    <a:pt x="89230" y="39144"/>
                  </a:lnTo>
                  <a:lnTo>
                    <a:pt x="86153" y="35935"/>
                  </a:lnTo>
                  <a:lnTo>
                    <a:pt x="85128" y="31443"/>
                  </a:lnTo>
                  <a:lnTo>
                    <a:pt x="81025" y="25668"/>
                  </a:lnTo>
                  <a:lnTo>
                    <a:pt x="78974" y="19893"/>
                  </a:lnTo>
                  <a:lnTo>
                    <a:pt x="76923" y="16684"/>
                  </a:lnTo>
                  <a:lnTo>
                    <a:pt x="74871" y="11550"/>
                  </a:lnTo>
                  <a:lnTo>
                    <a:pt x="72820" y="7058"/>
                  </a:lnTo>
                  <a:lnTo>
                    <a:pt x="70769" y="5133"/>
                  </a:lnTo>
                  <a:lnTo>
                    <a:pt x="57435" y="0"/>
                  </a:lnTo>
                  <a:lnTo>
                    <a:pt x="54358" y="1925"/>
                  </a:lnTo>
                  <a:lnTo>
                    <a:pt x="51282" y="4491"/>
                  </a:lnTo>
                  <a:lnTo>
                    <a:pt x="46153" y="7058"/>
                  </a:lnTo>
                  <a:lnTo>
                    <a:pt x="43076" y="7058"/>
                  </a:lnTo>
                  <a:lnTo>
                    <a:pt x="40000" y="5775"/>
                  </a:lnTo>
                  <a:lnTo>
                    <a:pt x="34871" y="3850"/>
                  </a:lnTo>
                  <a:lnTo>
                    <a:pt x="30769" y="3208"/>
                  </a:lnTo>
                  <a:lnTo>
                    <a:pt x="29743" y="3208"/>
                  </a:lnTo>
                  <a:lnTo>
                    <a:pt x="27692" y="4491"/>
                  </a:lnTo>
                  <a:lnTo>
                    <a:pt x="22564" y="14117"/>
                  </a:lnTo>
                  <a:lnTo>
                    <a:pt x="20512" y="21176"/>
                  </a:lnTo>
                  <a:lnTo>
                    <a:pt x="15384" y="28877"/>
                  </a:lnTo>
                  <a:lnTo>
                    <a:pt x="13333" y="34652"/>
                  </a:lnTo>
                  <a:lnTo>
                    <a:pt x="12307" y="41069"/>
                  </a:lnTo>
                  <a:lnTo>
                    <a:pt x="13333" y="44278"/>
                  </a:lnTo>
                  <a:lnTo>
                    <a:pt x="15384" y="45561"/>
                  </a:lnTo>
                  <a:lnTo>
                    <a:pt x="14358" y="46844"/>
                  </a:lnTo>
                  <a:lnTo>
                    <a:pt x="12307" y="48770"/>
                  </a:lnTo>
                  <a:lnTo>
                    <a:pt x="12307" y="52620"/>
                  </a:lnTo>
                  <a:lnTo>
                    <a:pt x="10256" y="55828"/>
                  </a:lnTo>
                  <a:lnTo>
                    <a:pt x="10256" y="60320"/>
                  </a:lnTo>
                  <a:lnTo>
                    <a:pt x="7179" y="60962"/>
                  </a:lnTo>
                  <a:lnTo>
                    <a:pt x="7179" y="64171"/>
                  </a:lnTo>
                  <a:lnTo>
                    <a:pt x="1025" y="64171"/>
                  </a:lnTo>
                  <a:lnTo>
                    <a:pt x="0" y="66096"/>
                  </a:lnTo>
                  <a:lnTo>
                    <a:pt x="23589" y="114224"/>
                  </a:lnTo>
                  <a:lnTo>
                    <a:pt x="33846" y="12000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23" name="Shape 860"/>
            <p:cNvSpPr/>
            <p:nvPr/>
          </p:nvSpPr>
          <p:spPr>
            <a:xfrm>
              <a:off x="8627257" y="1313963"/>
              <a:ext cx="1378760" cy="1014392"/>
            </a:xfrm>
            <a:custGeom>
              <a:avLst/>
              <a:gdLst/>
              <a:ahLst/>
              <a:cxnLst/>
              <a:rect l="0" t="0" r="0" b="0"/>
              <a:pathLst>
                <a:path w="120000" h="120000" extrusionOk="0">
                  <a:moveTo>
                    <a:pt x="0" y="98426"/>
                  </a:moveTo>
                  <a:lnTo>
                    <a:pt x="4958" y="91685"/>
                  </a:lnTo>
                  <a:lnTo>
                    <a:pt x="5950" y="89662"/>
                  </a:lnTo>
                  <a:lnTo>
                    <a:pt x="7933" y="86966"/>
                  </a:lnTo>
                  <a:lnTo>
                    <a:pt x="8925" y="85617"/>
                  </a:lnTo>
                  <a:lnTo>
                    <a:pt x="10909" y="83595"/>
                  </a:lnTo>
                  <a:lnTo>
                    <a:pt x="10909" y="81573"/>
                  </a:lnTo>
                  <a:lnTo>
                    <a:pt x="10909" y="80224"/>
                  </a:lnTo>
                  <a:lnTo>
                    <a:pt x="8429" y="73483"/>
                  </a:lnTo>
                  <a:lnTo>
                    <a:pt x="6942" y="68764"/>
                  </a:lnTo>
                  <a:lnTo>
                    <a:pt x="8925" y="66741"/>
                  </a:lnTo>
                  <a:lnTo>
                    <a:pt x="15371" y="64719"/>
                  </a:lnTo>
                  <a:lnTo>
                    <a:pt x="18842" y="64719"/>
                  </a:lnTo>
                  <a:lnTo>
                    <a:pt x="23305" y="64719"/>
                  </a:lnTo>
                  <a:lnTo>
                    <a:pt x="26280" y="64719"/>
                  </a:lnTo>
                  <a:lnTo>
                    <a:pt x="27768" y="64719"/>
                  </a:lnTo>
                  <a:lnTo>
                    <a:pt x="31239" y="62696"/>
                  </a:lnTo>
                  <a:lnTo>
                    <a:pt x="33223" y="62696"/>
                  </a:lnTo>
                  <a:lnTo>
                    <a:pt x="38181" y="60674"/>
                  </a:lnTo>
                  <a:lnTo>
                    <a:pt x="41157" y="55955"/>
                  </a:lnTo>
                  <a:lnTo>
                    <a:pt x="44132" y="53932"/>
                  </a:lnTo>
                  <a:lnTo>
                    <a:pt x="46115" y="51910"/>
                  </a:lnTo>
                  <a:lnTo>
                    <a:pt x="46115" y="50561"/>
                  </a:lnTo>
                  <a:lnTo>
                    <a:pt x="46115" y="47865"/>
                  </a:lnTo>
                  <a:lnTo>
                    <a:pt x="44132" y="44494"/>
                  </a:lnTo>
                  <a:lnTo>
                    <a:pt x="46115" y="42471"/>
                  </a:lnTo>
                  <a:lnTo>
                    <a:pt x="46611" y="39775"/>
                  </a:lnTo>
                  <a:lnTo>
                    <a:pt x="44132" y="41123"/>
                  </a:lnTo>
                  <a:lnTo>
                    <a:pt x="43140" y="39775"/>
                  </a:lnTo>
                  <a:lnTo>
                    <a:pt x="42148" y="37078"/>
                  </a:lnTo>
                  <a:lnTo>
                    <a:pt x="44628" y="34382"/>
                  </a:lnTo>
                  <a:lnTo>
                    <a:pt x="48595" y="29662"/>
                  </a:lnTo>
                  <a:lnTo>
                    <a:pt x="50082" y="25617"/>
                  </a:lnTo>
                  <a:lnTo>
                    <a:pt x="50578" y="22247"/>
                  </a:lnTo>
                  <a:lnTo>
                    <a:pt x="54545" y="15505"/>
                  </a:lnTo>
                  <a:lnTo>
                    <a:pt x="57520" y="10112"/>
                  </a:lnTo>
                  <a:lnTo>
                    <a:pt x="60991" y="6741"/>
                  </a:lnTo>
                  <a:lnTo>
                    <a:pt x="64462" y="5393"/>
                  </a:lnTo>
                  <a:lnTo>
                    <a:pt x="69917" y="3370"/>
                  </a:lnTo>
                  <a:lnTo>
                    <a:pt x="72892" y="1348"/>
                  </a:lnTo>
                  <a:lnTo>
                    <a:pt x="80826" y="0"/>
                  </a:lnTo>
                  <a:lnTo>
                    <a:pt x="80826" y="3370"/>
                  </a:lnTo>
                  <a:lnTo>
                    <a:pt x="80826" y="7415"/>
                  </a:lnTo>
                  <a:lnTo>
                    <a:pt x="81818" y="10786"/>
                  </a:lnTo>
                  <a:lnTo>
                    <a:pt x="83305" y="15505"/>
                  </a:lnTo>
                  <a:lnTo>
                    <a:pt x="84793" y="16179"/>
                  </a:lnTo>
                  <a:lnTo>
                    <a:pt x="86280" y="21573"/>
                  </a:lnTo>
                  <a:lnTo>
                    <a:pt x="84793" y="22921"/>
                  </a:lnTo>
                  <a:lnTo>
                    <a:pt x="84297" y="27640"/>
                  </a:lnTo>
                  <a:lnTo>
                    <a:pt x="86280" y="32359"/>
                  </a:lnTo>
                  <a:lnTo>
                    <a:pt x="87768" y="37752"/>
                  </a:lnTo>
                  <a:lnTo>
                    <a:pt x="89752" y="39775"/>
                  </a:lnTo>
                  <a:lnTo>
                    <a:pt x="90247" y="47191"/>
                  </a:lnTo>
                  <a:lnTo>
                    <a:pt x="91239" y="53258"/>
                  </a:lnTo>
                  <a:lnTo>
                    <a:pt x="93223" y="59325"/>
                  </a:lnTo>
                  <a:lnTo>
                    <a:pt x="93223" y="60000"/>
                  </a:lnTo>
                  <a:lnTo>
                    <a:pt x="93223" y="68764"/>
                  </a:lnTo>
                  <a:lnTo>
                    <a:pt x="93223" y="80898"/>
                  </a:lnTo>
                  <a:lnTo>
                    <a:pt x="95206" y="93707"/>
                  </a:lnTo>
                  <a:lnTo>
                    <a:pt x="95206" y="98426"/>
                  </a:lnTo>
                  <a:lnTo>
                    <a:pt x="97190" y="102471"/>
                  </a:lnTo>
                  <a:lnTo>
                    <a:pt x="95206" y="106516"/>
                  </a:lnTo>
                  <a:lnTo>
                    <a:pt x="95702" y="108539"/>
                  </a:lnTo>
                  <a:lnTo>
                    <a:pt x="92231" y="115280"/>
                  </a:lnTo>
                  <a:lnTo>
                    <a:pt x="95702" y="113258"/>
                  </a:lnTo>
                  <a:lnTo>
                    <a:pt x="98181" y="111910"/>
                  </a:lnTo>
                  <a:lnTo>
                    <a:pt x="101157" y="109213"/>
                  </a:lnTo>
                  <a:lnTo>
                    <a:pt x="102148" y="107865"/>
                  </a:lnTo>
                  <a:lnTo>
                    <a:pt x="105123" y="107191"/>
                  </a:lnTo>
                  <a:lnTo>
                    <a:pt x="107603" y="106516"/>
                  </a:lnTo>
                  <a:lnTo>
                    <a:pt x="108595" y="105168"/>
                  </a:lnTo>
                  <a:lnTo>
                    <a:pt x="111570" y="103146"/>
                  </a:lnTo>
                  <a:lnTo>
                    <a:pt x="114049" y="99101"/>
                  </a:lnTo>
                  <a:lnTo>
                    <a:pt x="111570" y="105842"/>
                  </a:lnTo>
                  <a:lnTo>
                    <a:pt x="114049" y="104494"/>
                  </a:lnTo>
                  <a:lnTo>
                    <a:pt x="115537" y="101797"/>
                  </a:lnTo>
                  <a:lnTo>
                    <a:pt x="117024" y="101123"/>
                  </a:lnTo>
                  <a:lnTo>
                    <a:pt x="119008" y="100449"/>
                  </a:lnTo>
                  <a:lnTo>
                    <a:pt x="120000" y="100449"/>
                  </a:lnTo>
                  <a:lnTo>
                    <a:pt x="115537" y="105842"/>
                  </a:lnTo>
                  <a:lnTo>
                    <a:pt x="111570" y="109887"/>
                  </a:lnTo>
                  <a:lnTo>
                    <a:pt x="108595" y="111910"/>
                  </a:lnTo>
                  <a:lnTo>
                    <a:pt x="106115" y="115280"/>
                  </a:lnTo>
                  <a:lnTo>
                    <a:pt x="102148" y="116629"/>
                  </a:lnTo>
                  <a:lnTo>
                    <a:pt x="97685" y="118651"/>
                  </a:lnTo>
                  <a:lnTo>
                    <a:pt x="93719" y="120000"/>
                  </a:lnTo>
                  <a:lnTo>
                    <a:pt x="91239" y="117977"/>
                  </a:lnTo>
                  <a:lnTo>
                    <a:pt x="90247" y="115280"/>
                  </a:lnTo>
                  <a:lnTo>
                    <a:pt x="90247" y="112584"/>
                  </a:lnTo>
                  <a:lnTo>
                    <a:pt x="89256" y="111235"/>
                  </a:lnTo>
                  <a:lnTo>
                    <a:pt x="82809" y="108539"/>
                  </a:lnTo>
                  <a:lnTo>
                    <a:pt x="76859" y="106516"/>
                  </a:lnTo>
                  <a:lnTo>
                    <a:pt x="77851" y="103146"/>
                  </a:lnTo>
                  <a:lnTo>
                    <a:pt x="76363" y="101797"/>
                  </a:lnTo>
                  <a:lnTo>
                    <a:pt x="74876" y="101797"/>
                  </a:lnTo>
                  <a:lnTo>
                    <a:pt x="73388" y="101123"/>
                  </a:lnTo>
                  <a:lnTo>
                    <a:pt x="71404" y="96404"/>
                  </a:lnTo>
                  <a:lnTo>
                    <a:pt x="69421" y="93033"/>
                  </a:lnTo>
                  <a:lnTo>
                    <a:pt x="65454" y="89662"/>
                  </a:lnTo>
                  <a:lnTo>
                    <a:pt x="991" y="105168"/>
                  </a:lnTo>
                  <a:lnTo>
                    <a:pt x="0" y="98426"/>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24" name="Shape 861"/>
            <p:cNvSpPr/>
            <p:nvPr/>
          </p:nvSpPr>
          <p:spPr>
            <a:xfrm>
              <a:off x="9555925" y="1245578"/>
              <a:ext cx="319054" cy="575585"/>
            </a:xfrm>
            <a:custGeom>
              <a:avLst/>
              <a:gdLst/>
              <a:ahLst/>
              <a:cxnLst/>
              <a:rect l="0" t="0" r="0" b="0"/>
              <a:pathLst>
                <a:path w="120000" h="120000" extrusionOk="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25" name="Shape 862"/>
            <p:cNvSpPr/>
            <p:nvPr/>
          </p:nvSpPr>
          <p:spPr>
            <a:xfrm>
              <a:off x="9806611" y="1171492"/>
              <a:ext cx="284868" cy="632568"/>
            </a:xfrm>
            <a:custGeom>
              <a:avLst/>
              <a:gdLst/>
              <a:ahLst/>
              <a:cxnLst/>
              <a:rect l="0" t="0" r="0" b="0"/>
              <a:pathLst>
                <a:path w="120000" h="120000" extrusionOk="0">
                  <a:moveTo>
                    <a:pt x="43200" y="0"/>
                  </a:moveTo>
                  <a:lnTo>
                    <a:pt x="33600" y="1081"/>
                  </a:lnTo>
                  <a:lnTo>
                    <a:pt x="21600" y="1081"/>
                  </a:lnTo>
                  <a:lnTo>
                    <a:pt x="21600" y="6486"/>
                  </a:lnTo>
                  <a:lnTo>
                    <a:pt x="19200" y="9729"/>
                  </a:lnTo>
                  <a:lnTo>
                    <a:pt x="14400" y="14054"/>
                  </a:lnTo>
                  <a:lnTo>
                    <a:pt x="21600" y="18378"/>
                  </a:lnTo>
                  <a:lnTo>
                    <a:pt x="21600" y="27027"/>
                  </a:lnTo>
                  <a:lnTo>
                    <a:pt x="21600" y="32432"/>
                  </a:lnTo>
                  <a:lnTo>
                    <a:pt x="28800" y="36756"/>
                  </a:lnTo>
                  <a:lnTo>
                    <a:pt x="28800" y="41081"/>
                  </a:lnTo>
                  <a:lnTo>
                    <a:pt x="7200" y="48648"/>
                  </a:lnTo>
                  <a:lnTo>
                    <a:pt x="7200" y="62702"/>
                  </a:lnTo>
                  <a:lnTo>
                    <a:pt x="0" y="78918"/>
                  </a:lnTo>
                  <a:lnTo>
                    <a:pt x="2400" y="90810"/>
                  </a:lnTo>
                  <a:lnTo>
                    <a:pt x="4800" y="102702"/>
                  </a:lnTo>
                  <a:lnTo>
                    <a:pt x="2400" y="112432"/>
                  </a:lnTo>
                  <a:lnTo>
                    <a:pt x="7200" y="120000"/>
                  </a:lnTo>
                  <a:lnTo>
                    <a:pt x="96000" y="110270"/>
                  </a:lnTo>
                  <a:lnTo>
                    <a:pt x="98400" y="104864"/>
                  </a:lnTo>
                  <a:lnTo>
                    <a:pt x="117600" y="101621"/>
                  </a:lnTo>
                  <a:lnTo>
                    <a:pt x="115200" y="98378"/>
                  </a:lnTo>
                  <a:lnTo>
                    <a:pt x="120000" y="89729"/>
                  </a:lnTo>
                  <a:lnTo>
                    <a:pt x="120000" y="89729"/>
                  </a:lnTo>
                  <a:lnTo>
                    <a:pt x="98400" y="81081"/>
                  </a:lnTo>
                  <a:lnTo>
                    <a:pt x="43200" y="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26" name="Shape 863"/>
            <p:cNvSpPr/>
            <p:nvPr/>
          </p:nvSpPr>
          <p:spPr>
            <a:xfrm>
              <a:off x="9698362" y="1940835"/>
              <a:ext cx="319054" cy="290639"/>
            </a:xfrm>
            <a:custGeom>
              <a:avLst/>
              <a:gdLst/>
              <a:ahLst/>
              <a:cxnLst/>
              <a:rect l="0" t="0" r="0" b="0"/>
              <a:pathLst>
                <a:path w="120000" h="120000" extrusionOk="0">
                  <a:moveTo>
                    <a:pt x="8571" y="68235"/>
                  </a:moveTo>
                  <a:lnTo>
                    <a:pt x="8571" y="84705"/>
                  </a:lnTo>
                  <a:lnTo>
                    <a:pt x="17142" y="98823"/>
                  </a:lnTo>
                  <a:lnTo>
                    <a:pt x="8571" y="112941"/>
                  </a:lnTo>
                  <a:lnTo>
                    <a:pt x="10714" y="120000"/>
                  </a:lnTo>
                  <a:lnTo>
                    <a:pt x="19285" y="117647"/>
                  </a:lnTo>
                  <a:lnTo>
                    <a:pt x="27857" y="105882"/>
                  </a:lnTo>
                  <a:lnTo>
                    <a:pt x="32142" y="103529"/>
                  </a:lnTo>
                  <a:lnTo>
                    <a:pt x="42857" y="91764"/>
                  </a:lnTo>
                  <a:lnTo>
                    <a:pt x="53571" y="84705"/>
                  </a:lnTo>
                  <a:lnTo>
                    <a:pt x="70714" y="84705"/>
                  </a:lnTo>
                  <a:lnTo>
                    <a:pt x="79285" y="80000"/>
                  </a:lnTo>
                  <a:lnTo>
                    <a:pt x="83571" y="75294"/>
                  </a:lnTo>
                  <a:lnTo>
                    <a:pt x="94285" y="70588"/>
                  </a:lnTo>
                  <a:lnTo>
                    <a:pt x="104999" y="65882"/>
                  </a:lnTo>
                  <a:lnTo>
                    <a:pt x="117857" y="65882"/>
                  </a:lnTo>
                  <a:lnTo>
                    <a:pt x="119999" y="61176"/>
                  </a:lnTo>
                  <a:lnTo>
                    <a:pt x="107142" y="0"/>
                  </a:lnTo>
                  <a:lnTo>
                    <a:pt x="51428" y="11764"/>
                  </a:lnTo>
                  <a:lnTo>
                    <a:pt x="0" y="21176"/>
                  </a:lnTo>
                  <a:lnTo>
                    <a:pt x="0" y="23529"/>
                  </a:lnTo>
                  <a:lnTo>
                    <a:pt x="8571" y="68235"/>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27" name="Shape 864"/>
            <p:cNvSpPr/>
            <p:nvPr/>
          </p:nvSpPr>
          <p:spPr>
            <a:xfrm>
              <a:off x="9983234" y="1912338"/>
              <a:ext cx="136738" cy="176662"/>
            </a:xfrm>
            <a:custGeom>
              <a:avLst/>
              <a:gdLst/>
              <a:ahLst/>
              <a:cxnLst/>
              <a:rect l="0" t="0" r="0" b="0"/>
              <a:pathLst>
                <a:path w="120000" h="120000" extrusionOk="0">
                  <a:moveTo>
                    <a:pt x="115000" y="58064"/>
                  </a:moveTo>
                  <a:lnTo>
                    <a:pt x="105000" y="50322"/>
                  </a:lnTo>
                  <a:lnTo>
                    <a:pt x="105000" y="46451"/>
                  </a:lnTo>
                  <a:lnTo>
                    <a:pt x="90000" y="42580"/>
                  </a:lnTo>
                  <a:lnTo>
                    <a:pt x="80000" y="38709"/>
                  </a:lnTo>
                  <a:lnTo>
                    <a:pt x="80000" y="27096"/>
                  </a:lnTo>
                  <a:lnTo>
                    <a:pt x="65000" y="19354"/>
                  </a:lnTo>
                  <a:lnTo>
                    <a:pt x="50000" y="0"/>
                  </a:lnTo>
                  <a:lnTo>
                    <a:pt x="0" y="19354"/>
                  </a:lnTo>
                  <a:lnTo>
                    <a:pt x="30000" y="120000"/>
                  </a:lnTo>
                  <a:lnTo>
                    <a:pt x="40000" y="112258"/>
                  </a:lnTo>
                  <a:lnTo>
                    <a:pt x="50000" y="108387"/>
                  </a:lnTo>
                  <a:lnTo>
                    <a:pt x="70000" y="100645"/>
                  </a:lnTo>
                  <a:lnTo>
                    <a:pt x="70000" y="89032"/>
                  </a:lnTo>
                  <a:lnTo>
                    <a:pt x="70000" y="85161"/>
                  </a:lnTo>
                  <a:lnTo>
                    <a:pt x="70000" y="77419"/>
                  </a:lnTo>
                  <a:lnTo>
                    <a:pt x="70000" y="65806"/>
                  </a:lnTo>
                  <a:lnTo>
                    <a:pt x="70000" y="58064"/>
                  </a:lnTo>
                  <a:lnTo>
                    <a:pt x="70000" y="54193"/>
                  </a:lnTo>
                  <a:lnTo>
                    <a:pt x="75000" y="50322"/>
                  </a:lnTo>
                  <a:lnTo>
                    <a:pt x="80000" y="50322"/>
                  </a:lnTo>
                  <a:lnTo>
                    <a:pt x="95000" y="54193"/>
                  </a:lnTo>
                  <a:lnTo>
                    <a:pt x="95000" y="61935"/>
                  </a:lnTo>
                  <a:lnTo>
                    <a:pt x="105000" y="77419"/>
                  </a:lnTo>
                  <a:lnTo>
                    <a:pt x="105000" y="81290"/>
                  </a:lnTo>
                  <a:lnTo>
                    <a:pt x="110000" y="85161"/>
                  </a:lnTo>
                  <a:lnTo>
                    <a:pt x="120000" y="81290"/>
                  </a:lnTo>
                  <a:lnTo>
                    <a:pt x="120000" y="77419"/>
                  </a:lnTo>
                  <a:lnTo>
                    <a:pt x="120000" y="73548"/>
                  </a:lnTo>
                  <a:lnTo>
                    <a:pt x="115000" y="58064"/>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28" name="Shape 865"/>
            <p:cNvSpPr/>
            <p:nvPr/>
          </p:nvSpPr>
          <p:spPr>
            <a:xfrm>
              <a:off x="9698362" y="1707182"/>
              <a:ext cx="621009" cy="313439"/>
            </a:xfrm>
            <a:custGeom>
              <a:avLst/>
              <a:gdLst/>
              <a:ahLst/>
              <a:cxnLst/>
              <a:rect l="0" t="0" r="0" b="0"/>
              <a:pathLst>
                <a:path w="120000" h="120000" extrusionOk="0">
                  <a:moveTo>
                    <a:pt x="117798" y="76363"/>
                  </a:moveTo>
                  <a:lnTo>
                    <a:pt x="115596" y="69818"/>
                  </a:lnTo>
                  <a:lnTo>
                    <a:pt x="114495" y="67636"/>
                  </a:lnTo>
                  <a:lnTo>
                    <a:pt x="111192" y="63272"/>
                  </a:lnTo>
                  <a:lnTo>
                    <a:pt x="107889" y="58909"/>
                  </a:lnTo>
                  <a:lnTo>
                    <a:pt x="106788" y="54545"/>
                  </a:lnTo>
                  <a:lnTo>
                    <a:pt x="105688" y="58909"/>
                  </a:lnTo>
                  <a:lnTo>
                    <a:pt x="106788" y="63272"/>
                  </a:lnTo>
                  <a:lnTo>
                    <a:pt x="110091" y="69818"/>
                  </a:lnTo>
                  <a:lnTo>
                    <a:pt x="112293" y="76363"/>
                  </a:lnTo>
                  <a:lnTo>
                    <a:pt x="108990" y="78545"/>
                  </a:lnTo>
                  <a:lnTo>
                    <a:pt x="104587" y="78545"/>
                  </a:lnTo>
                  <a:lnTo>
                    <a:pt x="97981" y="85090"/>
                  </a:lnTo>
                  <a:lnTo>
                    <a:pt x="96880" y="80727"/>
                  </a:lnTo>
                  <a:lnTo>
                    <a:pt x="95779" y="78545"/>
                  </a:lnTo>
                  <a:lnTo>
                    <a:pt x="93577" y="76363"/>
                  </a:lnTo>
                  <a:lnTo>
                    <a:pt x="90275" y="72000"/>
                  </a:lnTo>
                  <a:lnTo>
                    <a:pt x="89174" y="69818"/>
                  </a:lnTo>
                  <a:lnTo>
                    <a:pt x="90275" y="65454"/>
                  </a:lnTo>
                  <a:lnTo>
                    <a:pt x="89174" y="58909"/>
                  </a:lnTo>
                  <a:lnTo>
                    <a:pt x="84770" y="52363"/>
                  </a:lnTo>
                  <a:lnTo>
                    <a:pt x="80366" y="48000"/>
                  </a:lnTo>
                  <a:lnTo>
                    <a:pt x="78165" y="48000"/>
                  </a:lnTo>
                  <a:lnTo>
                    <a:pt x="75963" y="48000"/>
                  </a:lnTo>
                  <a:lnTo>
                    <a:pt x="74862" y="43636"/>
                  </a:lnTo>
                  <a:lnTo>
                    <a:pt x="74862" y="34909"/>
                  </a:lnTo>
                  <a:lnTo>
                    <a:pt x="77064" y="30545"/>
                  </a:lnTo>
                  <a:lnTo>
                    <a:pt x="78165" y="28363"/>
                  </a:lnTo>
                  <a:lnTo>
                    <a:pt x="80366" y="24000"/>
                  </a:lnTo>
                  <a:lnTo>
                    <a:pt x="84770" y="19636"/>
                  </a:lnTo>
                  <a:lnTo>
                    <a:pt x="84770" y="17454"/>
                  </a:lnTo>
                  <a:lnTo>
                    <a:pt x="83669" y="13090"/>
                  </a:lnTo>
                  <a:lnTo>
                    <a:pt x="80366" y="13090"/>
                  </a:lnTo>
                  <a:lnTo>
                    <a:pt x="78165" y="13090"/>
                  </a:lnTo>
                  <a:lnTo>
                    <a:pt x="77064" y="6545"/>
                  </a:lnTo>
                  <a:lnTo>
                    <a:pt x="74862" y="0"/>
                  </a:lnTo>
                  <a:lnTo>
                    <a:pt x="66055" y="6545"/>
                  </a:lnTo>
                  <a:lnTo>
                    <a:pt x="64954" y="17454"/>
                  </a:lnTo>
                  <a:lnTo>
                    <a:pt x="24220" y="37090"/>
                  </a:lnTo>
                  <a:lnTo>
                    <a:pt x="0" y="43636"/>
                  </a:lnTo>
                  <a:lnTo>
                    <a:pt x="0" y="72000"/>
                  </a:lnTo>
                  <a:lnTo>
                    <a:pt x="0" y="109090"/>
                  </a:lnTo>
                  <a:lnTo>
                    <a:pt x="26422" y="100363"/>
                  </a:lnTo>
                  <a:lnTo>
                    <a:pt x="55045" y="89454"/>
                  </a:lnTo>
                  <a:lnTo>
                    <a:pt x="66055" y="78545"/>
                  </a:lnTo>
                  <a:lnTo>
                    <a:pt x="69357" y="89454"/>
                  </a:lnTo>
                  <a:lnTo>
                    <a:pt x="72660" y="93818"/>
                  </a:lnTo>
                  <a:lnTo>
                    <a:pt x="72660" y="100363"/>
                  </a:lnTo>
                  <a:lnTo>
                    <a:pt x="74862" y="102545"/>
                  </a:lnTo>
                  <a:lnTo>
                    <a:pt x="78165" y="104727"/>
                  </a:lnTo>
                  <a:lnTo>
                    <a:pt x="78165" y="106909"/>
                  </a:lnTo>
                  <a:lnTo>
                    <a:pt x="80366" y="111272"/>
                  </a:lnTo>
                  <a:lnTo>
                    <a:pt x="81467" y="120000"/>
                  </a:lnTo>
                  <a:lnTo>
                    <a:pt x="81467" y="120000"/>
                  </a:lnTo>
                  <a:lnTo>
                    <a:pt x="83669" y="120000"/>
                  </a:lnTo>
                  <a:lnTo>
                    <a:pt x="84770" y="120000"/>
                  </a:lnTo>
                  <a:lnTo>
                    <a:pt x="86972" y="115636"/>
                  </a:lnTo>
                  <a:lnTo>
                    <a:pt x="86972" y="106909"/>
                  </a:lnTo>
                  <a:lnTo>
                    <a:pt x="90275" y="102545"/>
                  </a:lnTo>
                  <a:lnTo>
                    <a:pt x="90275" y="98181"/>
                  </a:lnTo>
                  <a:lnTo>
                    <a:pt x="93577" y="93818"/>
                  </a:lnTo>
                  <a:lnTo>
                    <a:pt x="94678" y="100363"/>
                  </a:lnTo>
                  <a:lnTo>
                    <a:pt x="95779" y="106909"/>
                  </a:lnTo>
                  <a:lnTo>
                    <a:pt x="95779" y="111272"/>
                  </a:lnTo>
                  <a:lnTo>
                    <a:pt x="99082" y="106909"/>
                  </a:lnTo>
                  <a:lnTo>
                    <a:pt x="101284" y="102545"/>
                  </a:lnTo>
                  <a:lnTo>
                    <a:pt x="101284" y="98181"/>
                  </a:lnTo>
                  <a:lnTo>
                    <a:pt x="103486" y="98181"/>
                  </a:lnTo>
                  <a:lnTo>
                    <a:pt x="106788" y="93818"/>
                  </a:lnTo>
                  <a:lnTo>
                    <a:pt x="111192" y="93818"/>
                  </a:lnTo>
                  <a:lnTo>
                    <a:pt x="113394" y="89454"/>
                  </a:lnTo>
                  <a:lnTo>
                    <a:pt x="116697" y="87272"/>
                  </a:lnTo>
                  <a:lnTo>
                    <a:pt x="118899" y="82909"/>
                  </a:lnTo>
                  <a:lnTo>
                    <a:pt x="120000" y="78545"/>
                  </a:lnTo>
                  <a:lnTo>
                    <a:pt x="117798" y="76363"/>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29" name="Shape 866"/>
            <p:cNvSpPr/>
            <p:nvPr/>
          </p:nvSpPr>
          <p:spPr>
            <a:xfrm>
              <a:off x="10176944" y="1997825"/>
              <a:ext cx="56969" cy="39895"/>
            </a:xfrm>
            <a:custGeom>
              <a:avLst/>
              <a:gdLst/>
              <a:ahLst/>
              <a:cxnLst/>
              <a:rect l="0" t="0" r="0" b="0"/>
              <a:pathLst>
                <a:path w="120000" h="120000" extrusionOk="0">
                  <a:moveTo>
                    <a:pt x="30000" y="120000"/>
                  </a:moveTo>
                  <a:cubicBezTo>
                    <a:pt x="70000" y="120000"/>
                    <a:pt x="70000" y="120000"/>
                    <a:pt x="70000" y="120000"/>
                  </a:cubicBezTo>
                  <a:cubicBezTo>
                    <a:pt x="100000" y="80000"/>
                    <a:pt x="100000" y="80000"/>
                    <a:pt x="100000" y="80000"/>
                  </a:cubicBezTo>
                  <a:cubicBezTo>
                    <a:pt x="120000" y="53333"/>
                    <a:pt x="120000" y="53333"/>
                    <a:pt x="120000" y="53333"/>
                  </a:cubicBezTo>
                  <a:cubicBezTo>
                    <a:pt x="80000" y="26666"/>
                    <a:pt x="80000" y="26666"/>
                    <a:pt x="80000" y="26666"/>
                  </a:cubicBezTo>
                  <a:cubicBezTo>
                    <a:pt x="80000" y="26666"/>
                    <a:pt x="50000" y="0"/>
                    <a:pt x="40000" y="13333"/>
                  </a:cubicBezTo>
                  <a:cubicBezTo>
                    <a:pt x="40000" y="26666"/>
                    <a:pt x="0" y="93333"/>
                    <a:pt x="0" y="93333"/>
                  </a:cubicBezTo>
                  <a:lnTo>
                    <a:pt x="30000" y="12000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30" name="Shape 867"/>
            <p:cNvSpPr/>
            <p:nvPr/>
          </p:nvSpPr>
          <p:spPr>
            <a:xfrm>
              <a:off x="9459075" y="2214382"/>
              <a:ext cx="239284" cy="535690"/>
            </a:xfrm>
            <a:custGeom>
              <a:avLst/>
              <a:gdLst/>
              <a:ahLst/>
              <a:cxnLst/>
              <a:rect l="0" t="0" r="0" b="0"/>
              <a:pathLst>
                <a:path w="120000" h="120000" extrusionOk="0">
                  <a:moveTo>
                    <a:pt x="102857" y="16595"/>
                  </a:moveTo>
                  <a:lnTo>
                    <a:pt x="102857" y="11489"/>
                  </a:lnTo>
                  <a:lnTo>
                    <a:pt x="97142" y="8936"/>
                  </a:lnTo>
                  <a:lnTo>
                    <a:pt x="60000" y="3829"/>
                  </a:lnTo>
                  <a:lnTo>
                    <a:pt x="25714" y="0"/>
                  </a:lnTo>
                  <a:lnTo>
                    <a:pt x="22857" y="3829"/>
                  </a:lnTo>
                  <a:lnTo>
                    <a:pt x="17142" y="8936"/>
                  </a:lnTo>
                  <a:lnTo>
                    <a:pt x="8571" y="11489"/>
                  </a:lnTo>
                  <a:lnTo>
                    <a:pt x="5714" y="17872"/>
                  </a:lnTo>
                  <a:lnTo>
                    <a:pt x="8571" y="25531"/>
                  </a:lnTo>
                  <a:lnTo>
                    <a:pt x="8571" y="31914"/>
                  </a:lnTo>
                  <a:lnTo>
                    <a:pt x="5714" y="38297"/>
                  </a:lnTo>
                  <a:lnTo>
                    <a:pt x="14285" y="40851"/>
                  </a:lnTo>
                  <a:lnTo>
                    <a:pt x="25714" y="43404"/>
                  </a:lnTo>
                  <a:lnTo>
                    <a:pt x="31428" y="48510"/>
                  </a:lnTo>
                  <a:lnTo>
                    <a:pt x="42857" y="53617"/>
                  </a:lnTo>
                  <a:lnTo>
                    <a:pt x="57142" y="58723"/>
                  </a:lnTo>
                  <a:lnTo>
                    <a:pt x="57142" y="60000"/>
                  </a:lnTo>
                  <a:lnTo>
                    <a:pt x="51428" y="67659"/>
                  </a:lnTo>
                  <a:lnTo>
                    <a:pt x="28571" y="74042"/>
                  </a:lnTo>
                  <a:lnTo>
                    <a:pt x="8571" y="81702"/>
                  </a:lnTo>
                  <a:lnTo>
                    <a:pt x="5714" y="85531"/>
                  </a:lnTo>
                  <a:lnTo>
                    <a:pt x="0" y="91914"/>
                  </a:lnTo>
                  <a:lnTo>
                    <a:pt x="2857" y="95744"/>
                  </a:lnTo>
                  <a:lnTo>
                    <a:pt x="8571" y="100851"/>
                  </a:lnTo>
                  <a:lnTo>
                    <a:pt x="22857" y="105957"/>
                  </a:lnTo>
                  <a:lnTo>
                    <a:pt x="34285" y="108510"/>
                  </a:lnTo>
                  <a:lnTo>
                    <a:pt x="42857" y="109787"/>
                  </a:lnTo>
                  <a:lnTo>
                    <a:pt x="57142" y="109787"/>
                  </a:lnTo>
                  <a:lnTo>
                    <a:pt x="68571" y="109787"/>
                  </a:lnTo>
                  <a:lnTo>
                    <a:pt x="71428" y="109787"/>
                  </a:lnTo>
                  <a:lnTo>
                    <a:pt x="68571" y="114893"/>
                  </a:lnTo>
                  <a:lnTo>
                    <a:pt x="68571" y="118723"/>
                  </a:lnTo>
                  <a:lnTo>
                    <a:pt x="71428" y="120000"/>
                  </a:lnTo>
                  <a:lnTo>
                    <a:pt x="74285" y="120000"/>
                  </a:lnTo>
                  <a:lnTo>
                    <a:pt x="77142" y="111063"/>
                  </a:lnTo>
                  <a:lnTo>
                    <a:pt x="80000" y="109787"/>
                  </a:lnTo>
                  <a:lnTo>
                    <a:pt x="88571" y="104680"/>
                  </a:lnTo>
                  <a:lnTo>
                    <a:pt x="102857" y="99574"/>
                  </a:lnTo>
                  <a:lnTo>
                    <a:pt x="102857" y="88085"/>
                  </a:lnTo>
                  <a:lnTo>
                    <a:pt x="102857" y="82978"/>
                  </a:lnTo>
                  <a:lnTo>
                    <a:pt x="114285" y="77872"/>
                  </a:lnTo>
                  <a:lnTo>
                    <a:pt x="117142" y="67659"/>
                  </a:lnTo>
                  <a:lnTo>
                    <a:pt x="120000" y="61276"/>
                  </a:lnTo>
                  <a:lnTo>
                    <a:pt x="120000" y="51063"/>
                  </a:lnTo>
                  <a:lnTo>
                    <a:pt x="120000" y="45957"/>
                  </a:lnTo>
                  <a:lnTo>
                    <a:pt x="114285" y="38297"/>
                  </a:lnTo>
                  <a:lnTo>
                    <a:pt x="102857" y="38297"/>
                  </a:lnTo>
                  <a:lnTo>
                    <a:pt x="97142" y="38297"/>
                  </a:lnTo>
                  <a:lnTo>
                    <a:pt x="100000" y="31914"/>
                  </a:lnTo>
                  <a:lnTo>
                    <a:pt x="105714" y="25531"/>
                  </a:lnTo>
                  <a:lnTo>
                    <a:pt x="111428" y="22978"/>
                  </a:lnTo>
                  <a:lnTo>
                    <a:pt x="108571" y="21702"/>
                  </a:lnTo>
                  <a:lnTo>
                    <a:pt x="102857" y="16595"/>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31" name="Shape 868"/>
            <p:cNvSpPr/>
            <p:nvPr/>
          </p:nvSpPr>
          <p:spPr>
            <a:xfrm>
              <a:off x="9413494" y="2584804"/>
              <a:ext cx="188008" cy="307735"/>
            </a:xfrm>
            <a:custGeom>
              <a:avLst/>
              <a:gdLst/>
              <a:ahLst/>
              <a:cxnLst/>
              <a:rect l="0" t="0" r="0" b="0"/>
              <a:pathLst>
                <a:path w="120000" h="120000" extrusionOk="0">
                  <a:moveTo>
                    <a:pt x="32727" y="22222"/>
                  </a:moveTo>
                  <a:lnTo>
                    <a:pt x="29090" y="15555"/>
                  </a:lnTo>
                  <a:lnTo>
                    <a:pt x="36363" y="4444"/>
                  </a:lnTo>
                  <a:lnTo>
                    <a:pt x="40000" y="2222"/>
                  </a:lnTo>
                  <a:lnTo>
                    <a:pt x="32727" y="0"/>
                  </a:lnTo>
                  <a:lnTo>
                    <a:pt x="21818" y="0"/>
                  </a:lnTo>
                  <a:lnTo>
                    <a:pt x="18181" y="0"/>
                  </a:lnTo>
                  <a:lnTo>
                    <a:pt x="7272" y="4444"/>
                  </a:lnTo>
                  <a:lnTo>
                    <a:pt x="0" y="11111"/>
                  </a:lnTo>
                  <a:lnTo>
                    <a:pt x="43636" y="120000"/>
                  </a:lnTo>
                  <a:lnTo>
                    <a:pt x="120000" y="113333"/>
                  </a:lnTo>
                  <a:lnTo>
                    <a:pt x="116363" y="95555"/>
                  </a:lnTo>
                  <a:lnTo>
                    <a:pt x="105454" y="88888"/>
                  </a:lnTo>
                  <a:lnTo>
                    <a:pt x="101818" y="84444"/>
                  </a:lnTo>
                  <a:lnTo>
                    <a:pt x="94545" y="82222"/>
                  </a:lnTo>
                  <a:lnTo>
                    <a:pt x="83636" y="75555"/>
                  </a:lnTo>
                  <a:lnTo>
                    <a:pt x="72727" y="71111"/>
                  </a:lnTo>
                  <a:lnTo>
                    <a:pt x="65454" y="62222"/>
                  </a:lnTo>
                  <a:lnTo>
                    <a:pt x="58181" y="53333"/>
                  </a:lnTo>
                  <a:lnTo>
                    <a:pt x="50909" y="44444"/>
                  </a:lnTo>
                  <a:lnTo>
                    <a:pt x="58181" y="37777"/>
                  </a:lnTo>
                  <a:lnTo>
                    <a:pt x="40000" y="31111"/>
                  </a:lnTo>
                  <a:lnTo>
                    <a:pt x="32727" y="22222"/>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32" name="Shape 869"/>
            <p:cNvSpPr/>
            <p:nvPr/>
          </p:nvSpPr>
          <p:spPr>
            <a:xfrm>
              <a:off x="8501918" y="2071907"/>
              <a:ext cx="1071105" cy="695256"/>
            </a:xfrm>
            <a:custGeom>
              <a:avLst/>
              <a:gdLst/>
              <a:ahLst/>
              <a:cxnLst/>
              <a:rect l="0" t="0" r="0" b="0"/>
              <a:pathLst>
                <a:path w="120000" h="120000" extrusionOk="0">
                  <a:moveTo>
                    <a:pt x="105319" y="88524"/>
                  </a:moveTo>
                  <a:lnTo>
                    <a:pt x="105957" y="88524"/>
                  </a:lnTo>
                  <a:lnTo>
                    <a:pt x="107872" y="88524"/>
                  </a:lnTo>
                  <a:lnTo>
                    <a:pt x="109148" y="89508"/>
                  </a:lnTo>
                  <a:lnTo>
                    <a:pt x="109148" y="87540"/>
                  </a:lnTo>
                  <a:lnTo>
                    <a:pt x="113617" y="81639"/>
                  </a:lnTo>
                  <a:lnTo>
                    <a:pt x="118723" y="76721"/>
                  </a:lnTo>
                  <a:lnTo>
                    <a:pt x="120000" y="70819"/>
                  </a:lnTo>
                  <a:lnTo>
                    <a:pt x="120000" y="69836"/>
                  </a:lnTo>
                  <a:lnTo>
                    <a:pt x="116808" y="65901"/>
                  </a:lnTo>
                  <a:lnTo>
                    <a:pt x="114255" y="61967"/>
                  </a:lnTo>
                  <a:lnTo>
                    <a:pt x="112978" y="58032"/>
                  </a:lnTo>
                  <a:lnTo>
                    <a:pt x="110425" y="56065"/>
                  </a:lnTo>
                  <a:lnTo>
                    <a:pt x="108510" y="54098"/>
                  </a:lnTo>
                  <a:lnTo>
                    <a:pt x="109148" y="49180"/>
                  </a:lnTo>
                  <a:lnTo>
                    <a:pt x="109148" y="44262"/>
                  </a:lnTo>
                  <a:lnTo>
                    <a:pt x="108510" y="38360"/>
                  </a:lnTo>
                  <a:lnTo>
                    <a:pt x="109148" y="33442"/>
                  </a:lnTo>
                  <a:lnTo>
                    <a:pt x="111063" y="31475"/>
                  </a:lnTo>
                  <a:lnTo>
                    <a:pt x="112340" y="27540"/>
                  </a:lnTo>
                  <a:lnTo>
                    <a:pt x="112978" y="24590"/>
                  </a:lnTo>
                  <a:lnTo>
                    <a:pt x="114255" y="19672"/>
                  </a:lnTo>
                  <a:lnTo>
                    <a:pt x="112340" y="17704"/>
                  </a:lnTo>
                  <a:lnTo>
                    <a:pt x="110425" y="17704"/>
                  </a:lnTo>
                  <a:lnTo>
                    <a:pt x="108510" y="16721"/>
                  </a:lnTo>
                  <a:lnTo>
                    <a:pt x="105957" y="9836"/>
                  </a:lnTo>
                  <a:lnTo>
                    <a:pt x="103404" y="4918"/>
                  </a:lnTo>
                  <a:lnTo>
                    <a:pt x="98297" y="0"/>
                  </a:lnTo>
                  <a:lnTo>
                    <a:pt x="15319" y="22622"/>
                  </a:lnTo>
                  <a:lnTo>
                    <a:pt x="14042" y="12786"/>
                  </a:lnTo>
                  <a:lnTo>
                    <a:pt x="10212" y="16721"/>
                  </a:lnTo>
                  <a:lnTo>
                    <a:pt x="7021" y="20655"/>
                  </a:lnTo>
                  <a:lnTo>
                    <a:pt x="3829" y="23606"/>
                  </a:lnTo>
                  <a:lnTo>
                    <a:pt x="0" y="27540"/>
                  </a:lnTo>
                  <a:lnTo>
                    <a:pt x="10212" y="120000"/>
                  </a:lnTo>
                  <a:lnTo>
                    <a:pt x="102127" y="93442"/>
                  </a:lnTo>
                  <a:lnTo>
                    <a:pt x="103404" y="90491"/>
                  </a:lnTo>
                  <a:lnTo>
                    <a:pt x="105319" y="88524"/>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33" name="Shape 870"/>
            <p:cNvSpPr/>
            <p:nvPr/>
          </p:nvSpPr>
          <p:spPr>
            <a:xfrm>
              <a:off x="7499180" y="4858647"/>
              <a:ext cx="1657929" cy="1299338"/>
            </a:xfrm>
            <a:custGeom>
              <a:avLst/>
              <a:gdLst/>
              <a:ahLst/>
              <a:cxnLst/>
              <a:rect l="0" t="0" r="0" b="0"/>
              <a:pathLst>
                <a:path w="120000" h="120000" extrusionOk="0">
                  <a:moveTo>
                    <a:pt x="80000" y="0"/>
                  </a:moveTo>
                  <a:lnTo>
                    <a:pt x="80000" y="0"/>
                  </a:lnTo>
                  <a:lnTo>
                    <a:pt x="82474" y="0"/>
                  </a:lnTo>
                  <a:lnTo>
                    <a:pt x="86185" y="1052"/>
                  </a:lnTo>
                  <a:lnTo>
                    <a:pt x="86597" y="3684"/>
                  </a:lnTo>
                  <a:lnTo>
                    <a:pt x="87010" y="5263"/>
                  </a:lnTo>
                  <a:lnTo>
                    <a:pt x="88659" y="6315"/>
                  </a:lnTo>
                  <a:lnTo>
                    <a:pt x="89896" y="8947"/>
                  </a:lnTo>
                  <a:lnTo>
                    <a:pt x="91958" y="15789"/>
                  </a:lnTo>
                  <a:lnTo>
                    <a:pt x="94432" y="21052"/>
                  </a:lnTo>
                  <a:lnTo>
                    <a:pt x="97731" y="28947"/>
                  </a:lnTo>
                  <a:lnTo>
                    <a:pt x="99381" y="32631"/>
                  </a:lnTo>
                  <a:lnTo>
                    <a:pt x="103505" y="40526"/>
                  </a:lnTo>
                  <a:lnTo>
                    <a:pt x="105567" y="42631"/>
                  </a:lnTo>
                  <a:lnTo>
                    <a:pt x="106804" y="44210"/>
                  </a:lnTo>
                  <a:lnTo>
                    <a:pt x="106804" y="45789"/>
                  </a:lnTo>
                  <a:lnTo>
                    <a:pt x="106804" y="50526"/>
                  </a:lnTo>
                  <a:lnTo>
                    <a:pt x="105567" y="45263"/>
                  </a:lnTo>
                  <a:lnTo>
                    <a:pt x="105154" y="50526"/>
                  </a:lnTo>
                  <a:lnTo>
                    <a:pt x="107628" y="55789"/>
                  </a:lnTo>
                  <a:lnTo>
                    <a:pt x="110515" y="61052"/>
                  </a:lnTo>
                  <a:lnTo>
                    <a:pt x="113402" y="67894"/>
                  </a:lnTo>
                  <a:lnTo>
                    <a:pt x="115463" y="72105"/>
                  </a:lnTo>
                  <a:lnTo>
                    <a:pt x="117938" y="75789"/>
                  </a:lnTo>
                  <a:lnTo>
                    <a:pt x="119175" y="80526"/>
                  </a:lnTo>
                  <a:lnTo>
                    <a:pt x="120000" y="88421"/>
                  </a:lnTo>
                  <a:lnTo>
                    <a:pt x="120000" y="92631"/>
                  </a:lnTo>
                  <a:lnTo>
                    <a:pt x="120000" y="97368"/>
                  </a:lnTo>
                  <a:lnTo>
                    <a:pt x="120000" y="101578"/>
                  </a:lnTo>
                  <a:lnTo>
                    <a:pt x="118762" y="103157"/>
                  </a:lnTo>
                  <a:lnTo>
                    <a:pt x="117938" y="105263"/>
                  </a:lnTo>
                  <a:lnTo>
                    <a:pt x="117938" y="107894"/>
                  </a:lnTo>
                  <a:lnTo>
                    <a:pt x="118350" y="111052"/>
                  </a:lnTo>
                  <a:lnTo>
                    <a:pt x="117938" y="114736"/>
                  </a:lnTo>
                  <a:lnTo>
                    <a:pt x="116701" y="118421"/>
                  </a:lnTo>
                  <a:lnTo>
                    <a:pt x="115463" y="119473"/>
                  </a:lnTo>
                  <a:lnTo>
                    <a:pt x="114226" y="119999"/>
                  </a:lnTo>
                  <a:lnTo>
                    <a:pt x="115051" y="117894"/>
                  </a:lnTo>
                  <a:lnTo>
                    <a:pt x="115876" y="116842"/>
                  </a:lnTo>
                  <a:lnTo>
                    <a:pt x="115876" y="114210"/>
                  </a:lnTo>
                  <a:lnTo>
                    <a:pt x="115463" y="114210"/>
                  </a:lnTo>
                  <a:lnTo>
                    <a:pt x="112989" y="116315"/>
                  </a:lnTo>
                  <a:lnTo>
                    <a:pt x="111340" y="116842"/>
                  </a:lnTo>
                  <a:lnTo>
                    <a:pt x="110103" y="116315"/>
                  </a:lnTo>
                  <a:lnTo>
                    <a:pt x="108865" y="116842"/>
                  </a:lnTo>
                  <a:lnTo>
                    <a:pt x="107628" y="117894"/>
                  </a:lnTo>
                  <a:lnTo>
                    <a:pt x="106804" y="117368"/>
                  </a:lnTo>
                  <a:lnTo>
                    <a:pt x="105154" y="116842"/>
                  </a:lnTo>
                  <a:lnTo>
                    <a:pt x="104329" y="115263"/>
                  </a:lnTo>
                  <a:lnTo>
                    <a:pt x="104742" y="114210"/>
                  </a:lnTo>
                  <a:lnTo>
                    <a:pt x="105154" y="114210"/>
                  </a:lnTo>
                  <a:lnTo>
                    <a:pt x="108041" y="114736"/>
                  </a:lnTo>
                  <a:lnTo>
                    <a:pt x="108865" y="114210"/>
                  </a:lnTo>
                  <a:lnTo>
                    <a:pt x="108453" y="113684"/>
                  </a:lnTo>
                  <a:lnTo>
                    <a:pt x="107216" y="112631"/>
                  </a:lnTo>
                  <a:lnTo>
                    <a:pt x="105567" y="113157"/>
                  </a:lnTo>
                  <a:lnTo>
                    <a:pt x="104329" y="111578"/>
                  </a:lnTo>
                  <a:lnTo>
                    <a:pt x="103092" y="108947"/>
                  </a:lnTo>
                  <a:lnTo>
                    <a:pt x="101443" y="106842"/>
                  </a:lnTo>
                  <a:lnTo>
                    <a:pt x="101030" y="105263"/>
                  </a:lnTo>
                  <a:lnTo>
                    <a:pt x="99793" y="103157"/>
                  </a:lnTo>
                  <a:lnTo>
                    <a:pt x="97731" y="102631"/>
                  </a:lnTo>
                  <a:lnTo>
                    <a:pt x="96082" y="101578"/>
                  </a:lnTo>
                  <a:lnTo>
                    <a:pt x="94432" y="101052"/>
                  </a:lnTo>
                  <a:lnTo>
                    <a:pt x="92783" y="95263"/>
                  </a:lnTo>
                  <a:lnTo>
                    <a:pt x="91958" y="93157"/>
                  </a:lnTo>
                  <a:lnTo>
                    <a:pt x="90721" y="91578"/>
                  </a:lnTo>
                  <a:lnTo>
                    <a:pt x="90309" y="90526"/>
                  </a:lnTo>
                  <a:lnTo>
                    <a:pt x="89072" y="88947"/>
                  </a:lnTo>
                  <a:lnTo>
                    <a:pt x="87835" y="87894"/>
                  </a:lnTo>
                  <a:lnTo>
                    <a:pt x="88247" y="85789"/>
                  </a:lnTo>
                  <a:lnTo>
                    <a:pt x="88659" y="84736"/>
                  </a:lnTo>
                  <a:lnTo>
                    <a:pt x="87422" y="81578"/>
                  </a:lnTo>
                  <a:lnTo>
                    <a:pt x="86185" y="82105"/>
                  </a:lnTo>
                  <a:lnTo>
                    <a:pt x="86185" y="83157"/>
                  </a:lnTo>
                  <a:lnTo>
                    <a:pt x="86185" y="85789"/>
                  </a:lnTo>
                  <a:lnTo>
                    <a:pt x="85360" y="85789"/>
                  </a:lnTo>
                  <a:lnTo>
                    <a:pt x="84536" y="84736"/>
                  </a:lnTo>
                  <a:lnTo>
                    <a:pt x="83298" y="83157"/>
                  </a:lnTo>
                  <a:lnTo>
                    <a:pt x="81237" y="78947"/>
                  </a:lnTo>
                  <a:lnTo>
                    <a:pt x="80000" y="77368"/>
                  </a:lnTo>
                  <a:lnTo>
                    <a:pt x="79587" y="76842"/>
                  </a:lnTo>
                  <a:lnTo>
                    <a:pt x="80000" y="75789"/>
                  </a:lnTo>
                  <a:lnTo>
                    <a:pt x="79175" y="73684"/>
                  </a:lnTo>
                  <a:lnTo>
                    <a:pt x="77938" y="73157"/>
                  </a:lnTo>
                  <a:lnTo>
                    <a:pt x="79175" y="70000"/>
                  </a:lnTo>
                  <a:lnTo>
                    <a:pt x="80000" y="68421"/>
                  </a:lnTo>
                  <a:lnTo>
                    <a:pt x="80412" y="66842"/>
                  </a:lnTo>
                  <a:lnTo>
                    <a:pt x="80824" y="65263"/>
                  </a:lnTo>
                  <a:lnTo>
                    <a:pt x="80000" y="63684"/>
                  </a:lnTo>
                  <a:lnTo>
                    <a:pt x="79587" y="65789"/>
                  </a:lnTo>
                  <a:lnTo>
                    <a:pt x="78762" y="65263"/>
                  </a:lnTo>
                  <a:lnTo>
                    <a:pt x="78762" y="64210"/>
                  </a:lnTo>
                  <a:lnTo>
                    <a:pt x="77525" y="62105"/>
                  </a:lnTo>
                  <a:lnTo>
                    <a:pt x="77113" y="62105"/>
                  </a:lnTo>
                  <a:lnTo>
                    <a:pt x="77113" y="62631"/>
                  </a:lnTo>
                  <a:lnTo>
                    <a:pt x="77525" y="63684"/>
                  </a:lnTo>
                  <a:lnTo>
                    <a:pt x="77938" y="65263"/>
                  </a:lnTo>
                  <a:lnTo>
                    <a:pt x="77938" y="66842"/>
                  </a:lnTo>
                  <a:lnTo>
                    <a:pt x="77938" y="67368"/>
                  </a:lnTo>
                  <a:lnTo>
                    <a:pt x="77113" y="68421"/>
                  </a:lnTo>
                  <a:lnTo>
                    <a:pt x="76701" y="67894"/>
                  </a:lnTo>
                  <a:lnTo>
                    <a:pt x="75876" y="66842"/>
                  </a:lnTo>
                  <a:lnTo>
                    <a:pt x="74639" y="64210"/>
                  </a:lnTo>
                  <a:lnTo>
                    <a:pt x="74226" y="63157"/>
                  </a:lnTo>
                  <a:lnTo>
                    <a:pt x="74226" y="61052"/>
                  </a:lnTo>
                  <a:lnTo>
                    <a:pt x="74226" y="57894"/>
                  </a:lnTo>
                  <a:lnTo>
                    <a:pt x="75051" y="55789"/>
                  </a:lnTo>
                  <a:lnTo>
                    <a:pt x="75463" y="51578"/>
                  </a:lnTo>
                  <a:lnTo>
                    <a:pt x="75463" y="48947"/>
                  </a:lnTo>
                  <a:lnTo>
                    <a:pt x="75051" y="45263"/>
                  </a:lnTo>
                  <a:lnTo>
                    <a:pt x="74226" y="41578"/>
                  </a:lnTo>
                  <a:lnTo>
                    <a:pt x="72989" y="40526"/>
                  </a:lnTo>
                  <a:lnTo>
                    <a:pt x="71752" y="37894"/>
                  </a:lnTo>
                  <a:lnTo>
                    <a:pt x="69278" y="37368"/>
                  </a:lnTo>
                  <a:lnTo>
                    <a:pt x="68041" y="37368"/>
                  </a:lnTo>
                  <a:lnTo>
                    <a:pt x="67216" y="35263"/>
                  </a:lnTo>
                  <a:lnTo>
                    <a:pt x="65979" y="34736"/>
                  </a:lnTo>
                  <a:lnTo>
                    <a:pt x="64329" y="32105"/>
                  </a:lnTo>
                  <a:lnTo>
                    <a:pt x="62680" y="31578"/>
                  </a:lnTo>
                  <a:lnTo>
                    <a:pt x="62268" y="28947"/>
                  </a:lnTo>
                  <a:lnTo>
                    <a:pt x="61443" y="27894"/>
                  </a:lnTo>
                  <a:lnTo>
                    <a:pt x="58969" y="25263"/>
                  </a:lnTo>
                  <a:lnTo>
                    <a:pt x="56907" y="23157"/>
                  </a:lnTo>
                  <a:lnTo>
                    <a:pt x="55257" y="22105"/>
                  </a:lnTo>
                  <a:lnTo>
                    <a:pt x="53608" y="20526"/>
                  </a:lnTo>
                  <a:lnTo>
                    <a:pt x="52371" y="20000"/>
                  </a:lnTo>
                  <a:lnTo>
                    <a:pt x="50309" y="20000"/>
                  </a:lnTo>
                  <a:lnTo>
                    <a:pt x="48247" y="20526"/>
                  </a:lnTo>
                  <a:lnTo>
                    <a:pt x="47835" y="22105"/>
                  </a:lnTo>
                  <a:lnTo>
                    <a:pt x="48247" y="23684"/>
                  </a:lnTo>
                  <a:lnTo>
                    <a:pt x="47835" y="24736"/>
                  </a:lnTo>
                  <a:lnTo>
                    <a:pt x="47010" y="24736"/>
                  </a:lnTo>
                  <a:lnTo>
                    <a:pt x="46185" y="23684"/>
                  </a:lnTo>
                  <a:lnTo>
                    <a:pt x="44123" y="25789"/>
                  </a:lnTo>
                  <a:lnTo>
                    <a:pt x="41649" y="28421"/>
                  </a:lnTo>
                  <a:lnTo>
                    <a:pt x="38762" y="29473"/>
                  </a:lnTo>
                  <a:lnTo>
                    <a:pt x="34226" y="31052"/>
                  </a:lnTo>
                  <a:lnTo>
                    <a:pt x="34226" y="27894"/>
                  </a:lnTo>
                  <a:lnTo>
                    <a:pt x="32989" y="26315"/>
                  </a:lnTo>
                  <a:lnTo>
                    <a:pt x="31752" y="25789"/>
                  </a:lnTo>
                  <a:lnTo>
                    <a:pt x="29690" y="24210"/>
                  </a:lnTo>
                  <a:lnTo>
                    <a:pt x="31340" y="23157"/>
                  </a:lnTo>
                  <a:lnTo>
                    <a:pt x="31752" y="22631"/>
                  </a:lnTo>
                  <a:lnTo>
                    <a:pt x="28865" y="22105"/>
                  </a:lnTo>
                  <a:lnTo>
                    <a:pt x="28865" y="20526"/>
                  </a:lnTo>
                  <a:lnTo>
                    <a:pt x="29690" y="20526"/>
                  </a:lnTo>
                  <a:lnTo>
                    <a:pt x="30103" y="19473"/>
                  </a:lnTo>
                  <a:lnTo>
                    <a:pt x="30103" y="18421"/>
                  </a:lnTo>
                  <a:lnTo>
                    <a:pt x="29690" y="18421"/>
                  </a:lnTo>
                  <a:lnTo>
                    <a:pt x="28865" y="18947"/>
                  </a:lnTo>
                  <a:lnTo>
                    <a:pt x="28865" y="19473"/>
                  </a:lnTo>
                  <a:lnTo>
                    <a:pt x="28453" y="20000"/>
                  </a:lnTo>
                  <a:lnTo>
                    <a:pt x="27628" y="18947"/>
                  </a:lnTo>
                  <a:lnTo>
                    <a:pt x="25567" y="18947"/>
                  </a:lnTo>
                  <a:lnTo>
                    <a:pt x="26391" y="20526"/>
                  </a:lnTo>
                  <a:lnTo>
                    <a:pt x="26804" y="20526"/>
                  </a:lnTo>
                  <a:lnTo>
                    <a:pt x="27216" y="22631"/>
                  </a:lnTo>
                  <a:lnTo>
                    <a:pt x="26804" y="22631"/>
                  </a:lnTo>
                  <a:lnTo>
                    <a:pt x="25154" y="21578"/>
                  </a:lnTo>
                  <a:lnTo>
                    <a:pt x="23505" y="20000"/>
                  </a:lnTo>
                  <a:lnTo>
                    <a:pt x="21855" y="19473"/>
                  </a:lnTo>
                  <a:lnTo>
                    <a:pt x="18144" y="19473"/>
                  </a:lnTo>
                  <a:lnTo>
                    <a:pt x="16907" y="18421"/>
                  </a:lnTo>
                  <a:lnTo>
                    <a:pt x="16082" y="17368"/>
                  </a:lnTo>
                  <a:lnTo>
                    <a:pt x="14845" y="17368"/>
                  </a:lnTo>
                  <a:lnTo>
                    <a:pt x="10721" y="18421"/>
                  </a:lnTo>
                  <a:lnTo>
                    <a:pt x="7835" y="18421"/>
                  </a:lnTo>
                  <a:lnTo>
                    <a:pt x="5773" y="20000"/>
                  </a:lnTo>
                  <a:lnTo>
                    <a:pt x="4536" y="20526"/>
                  </a:lnTo>
                  <a:lnTo>
                    <a:pt x="2886" y="16842"/>
                  </a:lnTo>
                  <a:lnTo>
                    <a:pt x="2474" y="14210"/>
                  </a:lnTo>
                  <a:lnTo>
                    <a:pt x="824" y="11578"/>
                  </a:lnTo>
                  <a:lnTo>
                    <a:pt x="0" y="10526"/>
                  </a:lnTo>
                  <a:lnTo>
                    <a:pt x="0" y="8947"/>
                  </a:lnTo>
                  <a:lnTo>
                    <a:pt x="1237" y="8421"/>
                  </a:lnTo>
                  <a:lnTo>
                    <a:pt x="4123" y="7368"/>
                  </a:lnTo>
                  <a:lnTo>
                    <a:pt x="7422" y="6315"/>
                  </a:lnTo>
                  <a:lnTo>
                    <a:pt x="38350" y="3157"/>
                  </a:lnTo>
                  <a:lnTo>
                    <a:pt x="40412" y="8421"/>
                  </a:lnTo>
                  <a:lnTo>
                    <a:pt x="77938" y="5789"/>
                  </a:lnTo>
                  <a:lnTo>
                    <a:pt x="78350" y="10000"/>
                  </a:lnTo>
                  <a:lnTo>
                    <a:pt x="81237" y="10000"/>
                  </a:lnTo>
                  <a:lnTo>
                    <a:pt x="80000" y="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34" name="Shape 871"/>
            <p:cNvSpPr/>
            <p:nvPr/>
          </p:nvSpPr>
          <p:spPr>
            <a:xfrm>
              <a:off x="6211574" y="4516714"/>
              <a:ext cx="1036923" cy="917517"/>
            </a:xfrm>
            <a:custGeom>
              <a:avLst/>
              <a:gdLst/>
              <a:ahLst/>
              <a:cxnLst/>
              <a:rect l="0" t="0" r="0" b="0"/>
              <a:pathLst>
                <a:path w="120000" h="120000" extrusionOk="0">
                  <a:moveTo>
                    <a:pt x="119340" y="111055"/>
                  </a:moveTo>
                  <a:lnTo>
                    <a:pt x="118021" y="111055"/>
                  </a:lnTo>
                  <a:lnTo>
                    <a:pt x="116043" y="109565"/>
                  </a:lnTo>
                  <a:lnTo>
                    <a:pt x="115384" y="109565"/>
                  </a:lnTo>
                  <a:lnTo>
                    <a:pt x="114065" y="109565"/>
                  </a:lnTo>
                  <a:lnTo>
                    <a:pt x="112747" y="108819"/>
                  </a:lnTo>
                  <a:lnTo>
                    <a:pt x="109450" y="106583"/>
                  </a:lnTo>
                  <a:lnTo>
                    <a:pt x="108791" y="106583"/>
                  </a:lnTo>
                  <a:lnTo>
                    <a:pt x="105494" y="103602"/>
                  </a:lnTo>
                  <a:lnTo>
                    <a:pt x="104175" y="102111"/>
                  </a:lnTo>
                  <a:lnTo>
                    <a:pt x="102197" y="101366"/>
                  </a:lnTo>
                  <a:lnTo>
                    <a:pt x="100219" y="99875"/>
                  </a:lnTo>
                  <a:lnTo>
                    <a:pt x="98901" y="98385"/>
                  </a:lnTo>
                  <a:lnTo>
                    <a:pt x="100879" y="98385"/>
                  </a:lnTo>
                  <a:lnTo>
                    <a:pt x="102197" y="96894"/>
                  </a:lnTo>
                  <a:lnTo>
                    <a:pt x="105494" y="96894"/>
                  </a:lnTo>
                  <a:lnTo>
                    <a:pt x="106153" y="95403"/>
                  </a:lnTo>
                  <a:lnTo>
                    <a:pt x="109450" y="95403"/>
                  </a:lnTo>
                  <a:lnTo>
                    <a:pt x="110769" y="93913"/>
                  </a:lnTo>
                  <a:lnTo>
                    <a:pt x="108791" y="90186"/>
                  </a:lnTo>
                  <a:lnTo>
                    <a:pt x="106813" y="87950"/>
                  </a:lnTo>
                  <a:lnTo>
                    <a:pt x="106153" y="87950"/>
                  </a:lnTo>
                  <a:lnTo>
                    <a:pt x="99560" y="90186"/>
                  </a:lnTo>
                  <a:lnTo>
                    <a:pt x="97582" y="90931"/>
                  </a:lnTo>
                  <a:lnTo>
                    <a:pt x="95604" y="90931"/>
                  </a:lnTo>
                  <a:lnTo>
                    <a:pt x="95604" y="90186"/>
                  </a:lnTo>
                  <a:lnTo>
                    <a:pt x="97582" y="88695"/>
                  </a:lnTo>
                  <a:lnTo>
                    <a:pt x="99560" y="87950"/>
                  </a:lnTo>
                  <a:lnTo>
                    <a:pt x="101538" y="86459"/>
                  </a:lnTo>
                  <a:lnTo>
                    <a:pt x="101538" y="84968"/>
                  </a:lnTo>
                  <a:lnTo>
                    <a:pt x="101538" y="81987"/>
                  </a:lnTo>
                  <a:lnTo>
                    <a:pt x="100879" y="76770"/>
                  </a:lnTo>
                  <a:lnTo>
                    <a:pt x="98901" y="73788"/>
                  </a:lnTo>
                  <a:lnTo>
                    <a:pt x="97582" y="70807"/>
                  </a:lnTo>
                  <a:lnTo>
                    <a:pt x="98241" y="58881"/>
                  </a:lnTo>
                  <a:lnTo>
                    <a:pt x="55384" y="61118"/>
                  </a:lnTo>
                  <a:lnTo>
                    <a:pt x="54725" y="58136"/>
                  </a:lnTo>
                  <a:lnTo>
                    <a:pt x="54725" y="55900"/>
                  </a:lnTo>
                  <a:lnTo>
                    <a:pt x="55384" y="54409"/>
                  </a:lnTo>
                  <a:lnTo>
                    <a:pt x="57362" y="52919"/>
                  </a:lnTo>
                  <a:lnTo>
                    <a:pt x="57362" y="49192"/>
                  </a:lnTo>
                  <a:lnTo>
                    <a:pt x="57362" y="47701"/>
                  </a:lnTo>
                  <a:lnTo>
                    <a:pt x="58021" y="45465"/>
                  </a:lnTo>
                  <a:lnTo>
                    <a:pt x="58681" y="44720"/>
                  </a:lnTo>
                  <a:lnTo>
                    <a:pt x="59340" y="43229"/>
                  </a:lnTo>
                  <a:lnTo>
                    <a:pt x="60000" y="38012"/>
                  </a:lnTo>
                  <a:lnTo>
                    <a:pt x="61318" y="36521"/>
                  </a:lnTo>
                  <a:lnTo>
                    <a:pt x="63956" y="32049"/>
                  </a:lnTo>
                  <a:lnTo>
                    <a:pt x="64615" y="30559"/>
                  </a:lnTo>
                  <a:lnTo>
                    <a:pt x="64615" y="27577"/>
                  </a:lnTo>
                  <a:lnTo>
                    <a:pt x="65274" y="27577"/>
                  </a:lnTo>
                  <a:lnTo>
                    <a:pt x="67252" y="25341"/>
                  </a:lnTo>
                  <a:lnTo>
                    <a:pt x="67912" y="19378"/>
                  </a:lnTo>
                  <a:lnTo>
                    <a:pt x="67252" y="17142"/>
                  </a:lnTo>
                  <a:lnTo>
                    <a:pt x="65274" y="15652"/>
                  </a:lnTo>
                  <a:lnTo>
                    <a:pt x="65274" y="14161"/>
                  </a:lnTo>
                  <a:lnTo>
                    <a:pt x="64615" y="10434"/>
                  </a:lnTo>
                  <a:lnTo>
                    <a:pt x="64615" y="9689"/>
                  </a:lnTo>
                  <a:lnTo>
                    <a:pt x="63956" y="8198"/>
                  </a:lnTo>
                  <a:lnTo>
                    <a:pt x="61978" y="6708"/>
                  </a:lnTo>
                  <a:lnTo>
                    <a:pt x="64615" y="5217"/>
                  </a:lnTo>
                  <a:lnTo>
                    <a:pt x="64615" y="3726"/>
                  </a:lnTo>
                  <a:lnTo>
                    <a:pt x="63956" y="1490"/>
                  </a:lnTo>
                  <a:lnTo>
                    <a:pt x="61978" y="0"/>
                  </a:lnTo>
                  <a:lnTo>
                    <a:pt x="0" y="2236"/>
                  </a:lnTo>
                  <a:lnTo>
                    <a:pt x="0" y="35031"/>
                  </a:lnTo>
                  <a:lnTo>
                    <a:pt x="4615" y="39503"/>
                  </a:lnTo>
                  <a:lnTo>
                    <a:pt x="4615" y="40993"/>
                  </a:lnTo>
                  <a:lnTo>
                    <a:pt x="7252" y="47701"/>
                  </a:lnTo>
                  <a:lnTo>
                    <a:pt x="7912" y="49192"/>
                  </a:lnTo>
                  <a:lnTo>
                    <a:pt x="7912" y="53664"/>
                  </a:lnTo>
                  <a:lnTo>
                    <a:pt x="8571" y="55900"/>
                  </a:lnTo>
                  <a:lnTo>
                    <a:pt x="9890" y="61863"/>
                  </a:lnTo>
                  <a:lnTo>
                    <a:pt x="11208" y="66335"/>
                  </a:lnTo>
                  <a:lnTo>
                    <a:pt x="8571" y="70062"/>
                  </a:lnTo>
                  <a:lnTo>
                    <a:pt x="7252" y="76024"/>
                  </a:lnTo>
                  <a:lnTo>
                    <a:pt x="7252" y="78260"/>
                  </a:lnTo>
                  <a:lnTo>
                    <a:pt x="5934" y="81987"/>
                  </a:lnTo>
                  <a:lnTo>
                    <a:pt x="7912" y="87204"/>
                  </a:lnTo>
                  <a:lnTo>
                    <a:pt x="7912" y="90186"/>
                  </a:lnTo>
                  <a:lnTo>
                    <a:pt x="5934" y="97639"/>
                  </a:lnTo>
                  <a:lnTo>
                    <a:pt x="3956" y="101366"/>
                  </a:lnTo>
                  <a:lnTo>
                    <a:pt x="6593" y="101366"/>
                  </a:lnTo>
                  <a:lnTo>
                    <a:pt x="9890" y="101366"/>
                  </a:lnTo>
                  <a:lnTo>
                    <a:pt x="11868" y="99875"/>
                  </a:lnTo>
                  <a:lnTo>
                    <a:pt x="14505" y="99875"/>
                  </a:lnTo>
                  <a:lnTo>
                    <a:pt x="16483" y="99875"/>
                  </a:lnTo>
                  <a:lnTo>
                    <a:pt x="22417" y="101366"/>
                  </a:lnTo>
                  <a:lnTo>
                    <a:pt x="25714" y="102111"/>
                  </a:lnTo>
                  <a:lnTo>
                    <a:pt x="29010" y="103602"/>
                  </a:lnTo>
                  <a:lnTo>
                    <a:pt x="33626" y="105838"/>
                  </a:lnTo>
                  <a:lnTo>
                    <a:pt x="42197" y="105838"/>
                  </a:lnTo>
                  <a:lnTo>
                    <a:pt x="47472" y="105838"/>
                  </a:lnTo>
                  <a:lnTo>
                    <a:pt x="52087" y="105838"/>
                  </a:lnTo>
                  <a:lnTo>
                    <a:pt x="52747" y="105093"/>
                  </a:lnTo>
                  <a:lnTo>
                    <a:pt x="51428" y="102857"/>
                  </a:lnTo>
                  <a:lnTo>
                    <a:pt x="48131" y="102857"/>
                  </a:lnTo>
                  <a:lnTo>
                    <a:pt x="47472" y="102857"/>
                  </a:lnTo>
                  <a:lnTo>
                    <a:pt x="46153" y="102111"/>
                  </a:lnTo>
                  <a:lnTo>
                    <a:pt x="46813" y="99875"/>
                  </a:lnTo>
                  <a:lnTo>
                    <a:pt x="47472" y="98385"/>
                  </a:lnTo>
                  <a:lnTo>
                    <a:pt x="50769" y="98385"/>
                  </a:lnTo>
                  <a:lnTo>
                    <a:pt x="55384" y="100621"/>
                  </a:lnTo>
                  <a:lnTo>
                    <a:pt x="60000" y="105093"/>
                  </a:lnTo>
                  <a:lnTo>
                    <a:pt x="63956" y="105838"/>
                  </a:lnTo>
                  <a:lnTo>
                    <a:pt x="66593" y="104347"/>
                  </a:lnTo>
                  <a:lnTo>
                    <a:pt x="65934" y="107329"/>
                  </a:lnTo>
                  <a:lnTo>
                    <a:pt x="64615" y="111801"/>
                  </a:lnTo>
                  <a:lnTo>
                    <a:pt x="65934" y="114037"/>
                  </a:lnTo>
                  <a:lnTo>
                    <a:pt x="69890" y="115527"/>
                  </a:lnTo>
                  <a:lnTo>
                    <a:pt x="73186" y="115527"/>
                  </a:lnTo>
                  <a:lnTo>
                    <a:pt x="75824" y="117763"/>
                  </a:lnTo>
                  <a:lnTo>
                    <a:pt x="78461" y="117763"/>
                  </a:lnTo>
                  <a:lnTo>
                    <a:pt x="79780" y="114782"/>
                  </a:lnTo>
                  <a:lnTo>
                    <a:pt x="82417" y="111801"/>
                  </a:lnTo>
                  <a:lnTo>
                    <a:pt x="84395" y="111055"/>
                  </a:lnTo>
                  <a:lnTo>
                    <a:pt x="87032" y="111801"/>
                  </a:lnTo>
                  <a:lnTo>
                    <a:pt x="89670" y="115527"/>
                  </a:lnTo>
                  <a:lnTo>
                    <a:pt x="92307" y="115527"/>
                  </a:lnTo>
                  <a:lnTo>
                    <a:pt x="93626" y="114037"/>
                  </a:lnTo>
                  <a:lnTo>
                    <a:pt x="92307" y="108074"/>
                  </a:lnTo>
                  <a:lnTo>
                    <a:pt x="92307" y="106583"/>
                  </a:lnTo>
                  <a:lnTo>
                    <a:pt x="93626" y="105093"/>
                  </a:lnTo>
                  <a:lnTo>
                    <a:pt x="96263" y="105093"/>
                  </a:lnTo>
                  <a:lnTo>
                    <a:pt x="98901" y="106583"/>
                  </a:lnTo>
                  <a:lnTo>
                    <a:pt x="98901" y="109565"/>
                  </a:lnTo>
                  <a:lnTo>
                    <a:pt x="104175" y="110310"/>
                  </a:lnTo>
                  <a:lnTo>
                    <a:pt x="108791" y="112546"/>
                  </a:lnTo>
                  <a:lnTo>
                    <a:pt x="110769" y="114782"/>
                  </a:lnTo>
                  <a:lnTo>
                    <a:pt x="109450" y="117018"/>
                  </a:lnTo>
                  <a:lnTo>
                    <a:pt x="108791" y="120000"/>
                  </a:lnTo>
                  <a:lnTo>
                    <a:pt x="111428" y="120000"/>
                  </a:lnTo>
                  <a:lnTo>
                    <a:pt x="112747" y="117763"/>
                  </a:lnTo>
                  <a:lnTo>
                    <a:pt x="114065" y="116273"/>
                  </a:lnTo>
                  <a:lnTo>
                    <a:pt x="116043" y="117763"/>
                  </a:lnTo>
                  <a:lnTo>
                    <a:pt x="116043" y="119254"/>
                  </a:lnTo>
                  <a:lnTo>
                    <a:pt x="117362" y="117018"/>
                  </a:lnTo>
                  <a:lnTo>
                    <a:pt x="119340" y="114782"/>
                  </a:lnTo>
                  <a:lnTo>
                    <a:pt x="120000" y="114037"/>
                  </a:lnTo>
                  <a:lnTo>
                    <a:pt x="119340" y="111055"/>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35" name="Shape 872"/>
            <p:cNvSpPr/>
            <p:nvPr/>
          </p:nvSpPr>
          <p:spPr>
            <a:xfrm>
              <a:off x="6086228" y="3696082"/>
              <a:ext cx="928668" cy="837731"/>
            </a:xfrm>
            <a:custGeom>
              <a:avLst/>
              <a:gdLst/>
              <a:ahLst/>
              <a:cxnLst/>
              <a:rect l="0" t="0" r="0" b="0"/>
              <a:pathLst>
                <a:path w="120000" h="120000" extrusionOk="0">
                  <a:moveTo>
                    <a:pt x="4417" y="100408"/>
                  </a:moveTo>
                  <a:lnTo>
                    <a:pt x="2944" y="98775"/>
                  </a:lnTo>
                  <a:lnTo>
                    <a:pt x="5153" y="101224"/>
                  </a:lnTo>
                  <a:lnTo>
                    <a:pt x="7361" y="102040"/>
                  </a:lnTo>
                  <a:lnTo>
                    <a:pt x="8834" y="100408"/>
                  </a:lnTo>
                  <a:lnTo>
                    <a:pt x="16196" y="101224"/>
                  </a:lnTo>
                  <a:lnTo>
                    <a:pt x="16196" y="120000"/>
                  </a:lnTo>
                  <a:lnTo>
                    <a:pt x="85398" y="117551"/>
                  </a:lnTo>
                  <a:lnTo>
                    <a:pt x="86134" y="117551"/>
                  </a:lnTo>
                  <a:lnTo>
                    <a:pt x="87607" y="113469"/>
                  </a:lnTo>
                  <a:lnTo>
                    <a:pt x="88343" y="111020"/>
                  </a:lnTo>
                  <a:lnTo>
                    <a:pt x="87607" y="108571"/>
                  </a:lnTo>
                  <a:lnTo>
                    <a:pt x="87607" y="103673"/>
                  </a:lnTo>
                  <a:lnTo>
                    <a:pt x="87607" y="102040"/>
                  </a:lnTo>
                  <a:lnTo>
                    <a:pt x="86134" y="99591"/>
                  </a:lnTo>
                  <a:lnTo>
                    <a:pt x="85398" y="98775"/>
                  </a:lnTo>
                  <a:lnTo>
                    <a:pt x="85398" y="97142"/>
                  </a:lnTo>
                  <a:lnTo>
                    <a:pt x="86134" y="95510"/>
                  </a:lnTo>
                  <a:lnTo>
                    <a:pt x="85398" y="94693"/>
                  </a:lnTo>
                  <a:lnTo>
                    <a:pt x="86871" y="92244"/>
                  </a:lnTo>
                  <a:lnTo>
                    <a:pt x="89079" y="88979"/>
                  </a:lnTo>
                  <a:lnTo>
                    <a:pt x="89815" y="88979"/>
                  </a:lnTo>
                  <a:lnTo>
                    <a:pt x="89079" y="87346"/>
                  </a:lnTo>
                  <a:lnTo>
                    <a:pt x="90552" y="84081"/>
                  </a:lnTo>
                  <a:lnTo>
                    <a:pt x="92024" y="81632"/>
                  </a:lnTo>
                  <a:lnTo>
                    <a:pt x="90552" y="80816"/>
                  </a:lnTo>
                  <a:lnTo>
                    <a:pt x="91288" y="77551"/>
                  </a:lnTo>
                  <a:lnTo>
                    <a:pt x="93496" y="75102"/>
                  </a:lnTo>
                  <a:lnTo>
                    <a:pt x="97177" y="70204"/>
                  </a:lnTo>
                  <a:lnTo>
                    <a:pt x="99386" y="66122"/>
                  </a:lnTo>
                  <a:lnTo>
                    <a:pt x="99386" y="62857"/>
                  </a:lnTo>
                  <a:lnTo>
                    <a:pt x="100858" y="58775"/>
                  </a:lnTo>
                  <a:lnTo>
                    <a:pt x="101595" y="58775"/>
                  </a:lnTo>
                  <a:lnTo>
                    <a:pt x="103067" y="57142"/>
                  </a:lnTo>
                  <a:lnTo>
                    <a:pt x="103803" y="54693"/>
                  </a:lnTo>
                  <a:lnTo>
                    <a:pt x="105276" y="53061"/>
                  </a:lnTo>
                  <a:lnTo>
                    <a:pt x="108220" y="51428"/>
                  </a:lnTo>
                  <a:lnTo>
                    <a:pt x="107484" y="48979"/>
                  </a:lnTo>
                  <a:lnTo>
                    <a:pt x="108957" y="47346"/>
                  </a:lnTo>
                  <a:lnTo>
                    <a:pt x="110429" y="44081"/>
                  </a:lnTo>
                  <a:lnTo>
                    <a:pt x="110429" y="39183"/>
                  </a:lnTo>
                  <a:lnTo>
                    <a:pt x="110429" y="35102"/>
                  </a:lnTo>
                  <a:lnTo>
                    <a:pt x="112638" y="31836"/>
                  </a:lnTo>
                  <a:lnTo>
                    <a:pt x="114846" y="30204"/>
                  </a:lnTo>
                  <a:lnTo>
                    <a:pt x="114846" y="28571"/>
                  </a:lnTo>
                  <a:lnTo>
                    <a:pt x="115582" y="26938"/>
                  </a:lnTo>
                  <a:lnTo>
                    <a:pt x="115582" y="23673"/>
                  </a:lnTo>
                  <a:lnTo>
                    <a:pt x="117791" y="22857"/>
                  </a:lnTo>
                  <a:lnTo>
                    <a:pt x="118527" y="21224"/>
                  </a:lnTo>
                  <a:lnTo>
                    <a:pt x="119263" y="19591"/>
                  </a:lnTo>
                  <a:lnTo>
                    <a:pt x="120000" y="17959"/>
                  </a:lnTo>
                  <a:lnTo>
                    <a:pt x="120000" y="15510"/>
                  </a:lnTo>
                  <a:lnTo>
                    <a:pt x="101595" y="16326"/>
                  </a:lnTo>
                  <a:lnTo>
                    <a:pt x="108957" y="4081"/>
                  </a:lnTo>
                  <a:lnTo>
                    <a:pt x="108220" y="0"/>
                  </a:lnTo>
                  <a:lnTo>
                    <a:pt x="0" y="3265"/>
                  </a:lnTo>
                  <a:lnTo>
                    <a:pt x="5153" y="38367"/>
                  </a:lnTo>
                  <a:lnTo>
                    <a:pt x="4417" y="100408"/>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36" name="Shape 873"/>
            <p:cNvSpPr/>
            <p:nvPr/>
          </p:nvSpPr>
          <p:spPr>
            <a:xfrm>
              <a:off x="6918049" y="3525118"/>
              <a:ext cx="1572471" cy="512890"/>
            </a:xfrm>
            <a:custGeom>
              <a:avLst/>
              <a:gdLst/>
              <a:ahLst/>
              <a:cxnLst/>
              <a:rect l="0" t="0" r="0" b="0"/>
              <a:pathLst>
                <a:path w="120000" h="120000" extrusionOk="0">
                  <a:moveTo>
                    <a:pt x="71042" y="15700"/>
                  </a:moveTo>
                  <a:cubicBezTo>
                    <a:pt x="30552" y="23551"/>
                    <a:pt x="30552" y="23551"/>
                    <a:pt x="30552" y="23551"/>
                  </a:cubicBezTo>
                  <a:cubicBezTo>
                    <a:pt x="31288" y="34766"/>
                    <a:pt x="31288" y="34766"/>
                    <a:pt x="31288" y="34766"/>
                  </a:cubicBezTo>
                  <a:cubicBezTo>
                    <a:pt x="9570" y="35887"/>
                    <a:pt x="9570" y="35887"/>
                    <a:pt x="9570" y="35887"/>
                  </a:cubicBezTo>
                  <a:cubicBezTo>
                    <a:pt x="8834" y="37009"/>
                    <a:pt x="8834" y="37009"/>
                    <a:pt x="8834" y="37009"/>
                  </a:cubicBezTo>
                  <a:cubicBezTo>
                    <a:pt x="8834" y="40373"/>
                    <a:pt x="8834" y="40373"/>
                    <a:pt x="8834" y="40373"/>
                  </a:cubicBezTo>
                  <a:cubicBezTo>
                    <a:pt x="8834" y="43738"/>
                    <a:pt x="8834" y="43738"/>
                    <a:pt x="8834" y="43738"/>
                  </a:cubicBezTo>
                  <a:cubicBezTo>
                    <a:pt x="8466" y="47102"/>
                    <a:pt x="8466" y="47102"/>
                    <a:pt x="8466" y="47102"/>
                  </a:cubicBezTo>
                  <a:cubicBezTo>
                    <a:pt x="7730" y="48224"/>
                    <a:pt x="7730" y="48224"/>
                    <a:pt x="7730" y="48224"/>
                  </a:cubicBezTo>
                  <a:cubicBezTo>
                    <a:pt x="7361" y="50467"/>
                    <a:pt x="7361" y="50467"/>
                    <a:pt x="7361" y="50467"/>
                  </a:cubicBezTo>
                  <a:cubicBezTo>
                    <a:pt x="7730" y="51588"/>
                    <a:pt x="7730" y="51588"/>
                    <a:pt x="7730" y="51588"/>
                  </a:cubicBezTo>
                  <a:cubicBezTo>
                    <a:pt x="7730" y="51588"/>
                    <a:pt x="8466" y="54953"/>
                    <a:pt x="8466" y="56074"/>
                  </a:cubicBezTo>
                  <a:cubicBezTo>
                    <a:pt x="8834" y="57196"/>
                    <a:pt x="8098" y="58317"/>
                    <a:pt x="8098" y="58317"/>
                  </a:cubicBezTo>
                  <a:cubicBezTo>
                    <a:pt x="7361" y="61682"/>
                    <a:pt x="7361" y="61682"/>
                    <a:pt x="7361" y="61682"/>
                  </a:cubicBezTo>
                  <a:cubicBezTo>
                    <a:pt x="6993" y="65046"/>
                    <a:pt x="6993" y="65046"/>
                    <a:pt x="6993" y="65046"/>
                  </a:cubicBezTo>
                  <a:cubicBezTo>
                    <a:pt x="7361" y="65046"/>
                    <a:pt x="7361" y="65046"/>
                    <a:pt x="7361" y="65046"/>
                  </a:cubicBezTo>
                  <a:cubicBezTo>
                    <a:pt x="7361" y="69532"/>
                    <a:pt x="7361" y="69532"/>
                    <a:pt x="7361" y="69532"/>
                  </a:cubicBezTo>
                  <a:cubicBezTo>
                    <a:pt x="6993" y="71775"/>
                    <a:pt x="6993" y="71775"/>
                    <a:pt x="6993" y="71775"/>
                  </a:cubicBezTo>
                  <a:cubicBezTo>
                    <a:pt x="6625" y="74018"/>
                    <a:pt x="6625" y="74018"/>
                    <a:pt x="6625" y="74018"/>
                  </a:cubicBezTo>
                  <a:cubicBezTo>
                    <a:pt x="5889" y="77383"/>
                    <a:pt x="5889" y="77383"/>
                    <a:pt x="5889" y="77383"/>
                  </a:cubicBezTo>
                  <a:cubicBezTo>
                    <a:pt x="4785" y="78504"/>
                    <a:pt x="4785" y="78504"/>
                    <a:pt x="4785" y="78504"/>
                  </a:cubicBezTo>
                  <a:cubicBezTo>
                    <a:pt x="4785" y="84112"/>
                    <a:pt x="4785" y="84112"/>
                    <a:pt x="4785" y="84112"/>
                  </a:cubicBezTo>
                  <a:cubicBezTo>
                    <a:pt x="4417" y="86355"/>
                    <a:pt x="4417" y="86355"/>
                    <a:pt x="4417" y="86355"/>
                  </a:cubicBezTo>
                  <a:cubicBezTo>
                    <a:pt x="4417" y="88598"/>
                    <a:pt x="4417" y="88598"/>
                    <a:pt x="4417" y="88598"/>
                  </a:cubicBezTo>
                  <a:cubicBezTo>
                    <a:pt x="2944" y="91962"/>
                    <a:pt x="2944" y="91962"/>
                    <a:pt x="2944" y="91962"/>
                  </a:cubicBezTo>
                  <a:cubicBezTo>
                    <a:pt x="1840" y="97570"/>
                    <a:pt x="1840" y="97570"/>
                    <a:pt x="1840" y="97570"/>
                  </a:cubicBezTo>
                  <a:cubicBezTo>
                    <a:pt x="1840" y="103177"/>
                    <a:pt x="1840" y="103177"/>
                    <a:pt x="1840" y="103177"/>
                  </a:cubicBezTo>
                  <a:cubicBezTo>
                    <a:pt x="1840" y="111028"/>
                    <a:pt x="1840" y="111028"/>
                    <a:pt x="1840" y="111028"/>
                  </a:cubicBezTo>
                  <a:cubicBezTo>
                    <a:pt x="736" y="116635"/>
                    <a:pt x="736" y="116635"/>
                    <a:pt x="736" y="116635"/>
                  </a:cubicBezTo>
                  <a:cubicBezTo>
                    <a:pt x="0" y="120000"/>
                    <a:pt x="0" y="120000"/>
                    <a:pt x="0" y="120000"/>
                  </a:cubicBezTo>
                  <a:cubicBezTo>
                    <a:pt x="0" y="120000"/>
                    <a:pt x="0" y="120000"/>
                    <a:pt x="0" y="120000"/>
                  </a:cubicBezTo>
                  <a:cubicBezTo>
                    <a:pt x="85398" y="99813"/>
                    <a:pt x="85398" y="99813"/>
                    <a:pt x="85398" y="99813"/>
                  </a:cubicBezTo>
                  <a:cubicBezTo>
                    <a:pt x="85398" y="99813"/>
                    <a:pt x="85398" y="99813"/>
                    <a:pt x="85398" y="99813"/>
                  </a:cubicBezTo>
                  <a:cubicBezTo>
                    <a:pt x="85398" y="98691"/>
                    <a:pt x="85398" y="98691"/>
                    <a:pt x="85398" y="98691"/>
                  </a:cubicBezTo>
                  <a:cubicBezTo>
                    <a:pt x="85766" y="91962"/>
                    <a:pt x="85766" y="91962"/>
                    <a:pt x="85766" y="91962"/>
                  </a:cubicBezTo>
                  <a:cubicBezTo>
                    <a:pt x="85766" y="88598"/>
                    <a:pt x="85766" y="88598"/>
                    <a:pt x="85766" y="88598"/>
                  </a:cubicBezTo>
                  <a:cubicBezTo>
                    <a:pt x="87239" y="84112"/>
                    <a:pt x="87239" y="84112"/>
                    <a:pt x="87239" y="84112"/>
                  </a:cubicBezTo>
                  <a:cubicBezTo>
                    <a:pt x="88343" y="84112"/>
                    <a:pt x="88343" y="84112"/>
                    <a:pt x="88343" y="84112"/>
                  </a:cubicBezTo>
                  <a:cubicBezTo>
                    <a:pt x="89815" y="80747"/>
                    <a:pt x="89815" y="80747"/>
                    <a:pt x="89815" y="80747"/>
                  </a:cubicBezTo>
                  <a:cubicBezTo>
                    <a:pt x="89447" y="76261"/>
                    <a:pt x="89447" y="76261"/>
                    <a:pt x="89447" y="76261"/>
                  </a:cubicBezTo>
                  <a:cubicBezTo>
                    <a:pt x="90552" y="71775"/>
                    <a:pt x="90552" y="71775"/>
                    <a:pt x="90552" y="71775"/>
                  </a:cubicBezTo>
                  <a:cubicBezTo>
                    <a:pt x="103067" y="49345"/>
                    <a:pt x="103067" y="49345"/>
                    <a:pt x="103067" y="49345"/>
                  </a:cubicBezTo>
                  <a:cubicBezTo>
                    <a:pt x="104907" y="45981"/>
                    <a:pt x="104907" y="45981"/>
                    <a:pt x="104907" y="45981"/>
                  </a:cubicBezTo>
                  <a:cubicBezTo>
                    <a:pt x="105644" y="41495"/>
                    <a:pt x="105644" y="41495"/>
                    <a:pt x="105644" y="41495"/>
                  </a:cubicBezTo>
                  <a:cubicBezTo>
                    <a:pt x="107116" y="34766"/>
                    <a:pt x="107116" y="34766"/>
                    <a:pt x="107116" y="34766"/>
                  </a:cubicBezTo>
                  <a:cubicBezTo>
                    <a:pt x="108220" y="34766"/>
                    <a:pt x="108220" y="34766"/>
                    <a:pt x="108220" y="34766"/>
                  </a:cubicBezTo>
                  <a:cubicBezTo>
                    <a:pt x="109325" y="39252"/>
                    <a:pt x="109325" y="39252"/>
                    <a:pt x="109325" y="39252"/>
                  </a:cubicBezTo>
                  <a:cubicBezTo>
                    <a:pt x="110797" y="34766"/>
                    <a:pt x="110797" y="34766"/>
                    <a:pt x="110797" y="34766"/>
                  </a:cubicBezTo>
                  <a:cubicBezTo>
                    <a:pt x="112638" y="28037"/>
                    <a:pt x="112638" y="28037"/>
                    <a:pt x="112638" y="28037"/>
                  </a:cubicBezTo>
                  <a:cubicBezTo>
                    <a:pt x="116687" y="25794"/>
                    <a:pt x="116687" y="25794"/>
                    <a:pt x="116687" y="25794"/>
                  </a:cubicBezTo>
                  <a:cubicBezTo>
                    <a:pt x="117055" y="21308"/>
                    <a:pt x="117055" y="21308"/>
                    <a:pt x="117055" y="21308"/>
                  </a:cubicBezTo>
                  <a:cubicBezTo>
                    <a:pt x="118159" y="15700"/>
                    <a:pt x="118159" y="15700"/>
                    <a:pt x="118159" y="15700"/>
                  </a:cubicBezTo>
                  <a:cubicBezTo>
                    <a:pt x="119631" y="13457"/>
                    <a:pt x="119631" y="13457"/>
                    <a:pt x="119631" y="13457"/>
                  </a:cubicBezTo>
                  <a:cubicBezTo>
                    <a:pt x="120000" y="13457"/>
                    <a:pt x="120000" y="13457"/>
                    <a:pt x="120000" y="13457"/>
                  </a:cubicBezTo>
                  <a:cubicBezTo>
                    <a:pt x="120000" y="0"/>
                    <a:pt x="120000" y="0"/>
                    <a:pt x="120000" y="0"/>
                  </a:cubicBezTo>
                  <a:lnTo>
                    <a:pt x="71042" y="1570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37" name="Shape 874"/>
            <p:cNvSpPr/>
            <p:nvPr/>
          </p:nvSpPr>
          <p:spPr>
            <a:xfrm>
              <a:off x="8034734" y="3354150"/>
              <a:ext cx="1572471" cy="695256"/>
            </a:xfrm>
            <a:custGeom>
              <a:avLst/>
              <a:gdLst/>
              <a:ahLst/>
              <a:cxnLst/>
              <a:rect l="0" t="0" r="0" b="0"/>
              <a:pathLst>
                <a:path w="120000" h="120000" extrusionOk="0">
                  <a:moveTo>
                    <a:pt x="119263" y="28333"/>
                  </a:moveTo>
                  <a:cubicBezTo>
                    <a:pt x="118527" y="25833"/>
                    <a:pt x="118527" y="25833"/>
                    <a:pt x="118527" y="25833"/>
                  </a:cubicBezTo>
                  <a:cubicBezTo>
                    <a:pt x="117791" y="23333"/>
                    <a:pt x="117791" y="23333"/>
                    <a:pt x="117791" y="23333"/>
                  </a:cubicBezTo>
                  <a:cubicBezTo>
                    <a:pt x="116687" y="23333"/>
                    <a:pt x="116687" y="23333"/>
                    <a:pt x="116687" y="23333"/>
                  </a:cubicBezTo>
                  <a:cubicBezTo>
                    <a:pt x="116319" y="24166"/>
                    <a:pt x="116319" y="24166"/>
                    <a:pt x="116319" y="24166"/>
                  </a:cubicBezTo>
                  <a:cubicBezTo>
                    <a:pt x="115950" y="31666"/>
                    <a:pt x="115950" y="31666"/>
                    <a:pt x="115950" y="31666"/>
                  </a:cubicBezTo>
                  <a:cubicBezTo>
                    <a:pt x="115950" y="33333"/>
                    <a:pt x="115950" y="33333"/>
                    <a:pt x="115950" y="33333"/>
                  </a:cubicBezTo>
                  <a:cubicBezTo>
                    <a:pt x="114846" y="31666"/>
                    <a:pt x="114846" y="31666"/>
                    <a:pt x="114846" y="31666"/>
                  </a:cubicBezTo>
                  <a:cubicBezTo>
                    <a:pt x="114478" y="26666"/>
                    <a:pt x="114478" y="26666"/>
                    <a:pt x="114478" y="26666"/>
                  </a:cubicBezTo>
                  <a:cubicBezTo>
                    <a:pt x="113742" y="23333"/>
                    <a:pt x="113742" y="23333"/>
                    <a:pt x="113742" y="23333"/>
                  </a:cubicBezTo>
                  <a:cubicBezTo>
                    <a:pt x="112638" y="22500"/>
                    <a:pt x="112638" y="22500"/>
                    <a:pt x="112638" y="22500"/>
                  </a:cubicBezTo>
                  <a:cubicBezTo>
                    <a:pt x="110429" y="25000"/>
                    <a:pt x="110429" y="25000"/>
                    <a:pt x="110429" y="25000"/>
                  </a:cubicBezTo>
                  <a:cubicBezTo>
                    <a:pt x="109693" y="25000"/>
                    <a:pt x="109693" y="25000"/>
                    <a:pt x="109693" y="25000"/>
                  </a:cubicBezTo>
                  <a:cubicBezTo>
                    <a:pt x="107484" y="26666"/>
                    <a:pt x="107484" y="26666"/>
                    <a:pt x="107484" y="26666"/>
                  </a:cubicBezTo>
                  <a:cubicBezTo>
                    <a:pt x="106380" y="29166"/>
                    <a:pt x="106380" y="29166"/>
                    <a:pt x="106380" y="29166"/>
                  </a:cubicBezTo>
                  <a:cubicBezTo>
                    <a:pt x="105276" y="32500"/>
                    <a:pt x="105276" y="32500"/>
                    <a:pt x="105276" y="32500"/>
                  </a:cubicBezTo>
                  <a:cubicBezTo>
                    <a:pt x="104907" y="30833"/>
                    <a:pt x="104907" y="30833"/>
                    <a:pt x="104907" y="30833"/>
                  </a:cubicBezTo>
                  <a:cubicBezTo>
                    <a:pt x="104907" y="26666"/>
                    <a:pt x="104907" y="26666"/>
                    <a:pt x="104907" y="26666"/>
                  </a:cubicBezTo>
                  <a:cubicBezTo>
                    <a:pt x="104907" y="25000"/>
                    <a:pt x="104907" y="25000"/>
                    <a:pt x="104907" y="25000"/>
                  </a:cubicBezTo>
                  <a:cubicBezTo>
                    <a:pt x="104171" y="22500"/>
                    <a:pt x="104171" y="22500"/>
                    <a:pt x="104171" y="22500"/>
                  </a:cubicBezTo>
                  <a:cubicBezTo>
                    <a:pt x="103803" y="20833"/>
                    <a:pt x="103803" y="20833"/>
                    <a:pt x="103803" y="20833"/>
                  </a:cubicBezTo>
                  <a:cubicBezTo>
                    <a:pt x="103435" y="19166"/>
                    <a:pt x="103435" y="19166"/>
                    <a:pt x="103435" y="19166"/>
                  </a:cubicBezTo>
                  <a:cubicBezTo>
                    <a:pt x="103435" y="16666"/>
                    <a:pt x="103435" y="16666"/>
                    <a:pt x="103435" y="16666"/>
                  </a:cubicBezTo>
                  <a:cubicBezTo>
                    <a:pt x="103435" y="15000"/>
                    <a:pt x="103435" y="15000"/>
                    <a:pt x="103435" y="15000"/>
                  </a:cubicBezTo>
                  <a:cubicBezTo>
                    <a:pt x="104171" y="13333"/>
                    <a:pt x="104171" y="13333"/>
                    <a:pt x="104171" y="13333"/>
                  </a:cubicBezTo>
                  <a:cubicBezTo>
                    <a:pt x="104171" y="13333"/>
                    <a:pt x="104171" y="13333"/>
                    <a:pt x="104171" y="13333"/>
                  </a:cubicBezTo>
                  <a:cubicBezTo>
                    <a:pt x="104539" y="16666"/>
                    <a:pt x="104539" y="16666"/>
                    <a:pt x="104539" y="16666"/>
                  </a:cubicBezTo>
                  <a:cubicBezTo>
                    <a:pt x="104907" y="21666"/>
                    <a:pt x="104907" y="21666"/>
                    <a:pt x="104907" y="21666"/>
                  </a:cubicBezTo>
                  <a:cubicBezTo>
                    <a:pt x="105644" y="25833"/>
                    <a:pt x="105644" y="25833"/>
                    <a:pt x="105644" y="25833"/>
                  </a:cubicBezTo>
                  <a:cubicBezTo>
                    <a:pt x="106748" y="24166"/>
                    <a:pt x="106748" y="24166"/>
                    <a:pt x="106748" y="24166"/>
                  </a:cubicBezTo>
                  <a:cubicBezTo>
                    <a:pt x="107116" y="23333"/>
                    <a:pt x="107116" y="23333"/>
                    <a:pt x="107116" y="23333"/>
                  </a:cubicBezTo>
                  <a:cubicBezTo>
                    <a:pt x="108220" y="21666"/>
                    <a:pt x="108220" y="21666"/>
                    <a:pt x="108220" y="21666"/>
                  </a:cubicBezTo>
                  <a:cubicBezTo>
                    <a:pt x="108588" y="21666"/>
                    <a:pt x="108588" y="21666"/>
                    <a:pt x="108588" y="21666"/>
                  </a:cubicBezTo>
                  <a:cubicBezTo>
                    <a:pt x="110061" y="20000"/>
                    <a:pt x="110061" y="20000"/>
                    <a:pt x="110061" y="20000"/>
                  </a:cubicBezTo>
                  <a:cubicBezTo>
                    <a:pt x="110429" y="18333"/>
                    <a:pt x="110429" y="18333"/>
                    <a:pt x="110429" y="18333"/>
                  </a:cubicBezTo>
                  <a:cubicBezTo>
                    <a:pt x="112269" y="18333"/>
                    <a:pt x="112269" y="18333"/>
                    <a:pt x="112269" y="18333"/>
                  </a:cubicBezTo>
                  <a:cubicBezTo>
                    <a:pt x="112638" y="15833"/>
                    <a:pt x="112638" y="15833"/>
                    <a:pt x="112638" y="15833"/>
                  </a:cubicBezTo>
                  <a:cubicBezTo>
                    <a:pt x="113006" y="15000"/>
                    <a:pt x="113006" y="15000"/>
                    <a:pt x="113006" y="15000"/>
                  </a:cubicBezTo>
                  <a:cubicBezTo>
                    <a:pt x="113006" y="15000"/>
                    <a:pt x="112638" y="14166"/>
                    <a:pt x="112638" y="13333"/>
                  </a:cubicBezTo>
                  <a:cubicBezTo>
                    <a:pt x="112269" y="13333"/>
                    <a:pt x="112269" y="13333"/>
                    <a:pt x="112269" y="13333"/>
                  </a:cubicBezTo>
                  <a:cubicBezTo>
                    <a:pt x="111533" y="10833"/>
                    <a:pt x="111533" y="10833"/>
                    <a:pt x="111533" y="10833"/>
                  </a:cubicBezTo>
                  <a:cubicBezTo>
                    <a:pt x="111533" y="10000"/>
                    <a:pt x="111533" y="10000"/>
                    <a:pt x="111533" y="10000"/>
                  </a:cubicBezTo>
                  <a:cubicBezTo>
                    <a:pt x="111901" y="10000"/>
                    <a:pt x="111901" y="10000"/>
                    <a:pt x="111901" y="10000"/>
                  </a:cubicBezTo>
                  <a:cubicBezTo>
                    <a:pt x="113742" y="11666"/>
                    <a:pt x="113742" y="11666"/>
                    <a:pt x="113742" y="11666"/>
                  </a:cubicBezTo>
                  <a:cubicBezTo>
                    <a:pt x="114846" y="11666"/>
                    <a:pt x="114846" y="11666"/>
                    <a:pt x="114846" y="11666"/>
                  </a:cubicBezTo>
                  <a:cubicBezTo>
                    <a:pt x="114846" y="9166"/>
                    <a:pt x="114846" y="9166"/>
                    <a:pt x="114846" y="9166"/>
                  </a:cubicBezTo>
                  <a:cubicBezTo>
                    <a:pt x="113742" y="5833"/>
                    <a:pt x="113742" y="5833"/>
                    <a:pt x="113742" y="5833"/>
                  </a:cubicBezTo>
                  <a:cubicBezTo>
                    <a:pt x="113374" y="3333"/>
                    <a:pt x="113374" y="3333"/>
                    <a:pt x="113374" y="3333"/>
                  </a:cubicBezTo>
                  <a:cubicBezTo>
                    <a:pt x="112269" y="0"/>
                    <a:pt x="112269" y="0"/>
                    <a:pt x="112269" y="0"/>
                  </a:cubicBezTo>
                  <a:cubicBezTo>
                    <a:pt x="80245" y="15000"/>
                    <a:pt x="80245" y="15000"/>
                    <a:pt x="80245" y="15000"/>
                  </a:cubicBezTo>
                  <a:cubicBezTo>
                    <a:pt x="57055" y="23333"/>
                    <a:pt x="57055" y="23333"/>
                    <a:pt x="57055" y="23333"/>
                  </a:cubicBezTo>
                  <a:cubicBezTo>
                    <a:pt x="34601" y="29166"/>
                    <a:pt x="34601" y="29166"/>
                    <a:pt x="34601" y="29166"/>
                  </a:cubicBezTo>
                  <a:cubicBezTo>
                    <a:pt x="34601" y="39166"/>
                    <a:pt x="34601" y="39166"/>
                    <a:pt x="34601" y="39166"/>
                  </a:cubicBezTo>
                  <a:cubicBezTo>
                    <a:pt x="34233" y="39166"/>
                    <a:pt x="34233" y="39166"/>
                    <a:pt x="34233" y="39166"/>
                  </a:cubicBezTo>
                  <a:cubicBezTo>
                    <a:pt x="32760" y="40833"/>
                    <a:pt x="32760" y="40833"/>
                    <a:pt x="32760" y="40833"/>
                  </a:cubicBezTo>
                  <a:cubicBezTo>
                    <a:pt x="31656" y="45000"/>
                    <a:pt x="31656" y="45000"/>
                    <a:pt x="31656" y="45000"/>
                  </a:cubicBezTo>
                  <a:cubicBezTo>
                    <a:pt x="31288" y="48333"/>
                    <a:pt x="31288" y="48333"/>
                    <a:pt x="31288" y="48333"/>
                  </a:cubicBezTo>
                  <a:cubicBezTo>
                    <a:pt x="27239" y="50000"/>
                    <a:pt x="27239" y="50000"/>
                    <a:pt x="27239" y="50000"/>
                  </a:cubicBezTo>
                  <a:cubicBezTo>
                    <a:pt x="25398" y="55000"/>
                    <a:pt x="25398" y="55000"/>
                    <a:pt x="25398" y="55000"/>
                  </a:cubicBezTo>
                  <a:cubicBezTo>
                    <a:pt x="23926" y="58333"/>
                    <a:pt x="23926" y="58333"/>
                    <a:pt x="23926" y="58333"/>
                  </a:cubicBezTo>
                  <a:cubicBezTo>
                    <a:pt x="22822" y="55000"/>
                    <a:pt x="22822" y="55000"/>
                    <a:pt x="22822" y="55000"/>
                  </a:cubicBezTo>
                  <a:cubicBezTo>
                    <a:pt x="21717" y="55000"/>
                    <a:pt x="21717" y="55000"/>
                    <a:pt x="21717" y="55000"/>
                  </a:cubicBezTo>
                  <a:cubicBezTo>
                    <a:pt x="20245" y="60000"/>
                    <a:pt x="20245" y="60000"/>
                    <a:pt x="20245" y="60000"/>
                  </a:cubicBezTo>
                  <a:cubicBezTo>
                    <a:pt x="19509" y="63333"/>
                    <a:pt x="19509" y="63333"/>
                    <a:pt x="19509" y="63333"/>
                  </a:cubicBezTo>
                  <a:cubicBezTo>
                    <a:pt x="17668" y="65833"/>
                    <a:pt x="17668" y="65833"/>
                    <a:pt x="17668" y="65833"/>
                  </a:cubicBezTo>
                  <a:cubicBezTo>
                    <a:pt x="5153" y="82500"/>
                    <a:pt x="5153" y="82500"/>
                    <a:pt x="5153" y="82500"/>
                  </a:cubicBezTo>
                  <a:cubicBezTo>
                    <a:pt x="4049" y="85833"/>
                    <a:pt x="4049" y="85833"/>
                    <a:pt x="4049" y="85833"/>
                  </a:cubicBezTo>
                  <a:cubicBezTo>
                    <a:pt x="4417" y="89166"/>
                    <a:pt x="4417" y="89166"/>
                    <a:pt x="4417" y="89166"/>
                  </a:cubicBezTo>
                  <a:cubicBezTo>
                    <a:pt x="2944" y="91666"/>
                    <a:pt x="2944" y="91666"/>
                    <a:pt x="2944" y="91666"/>
                  </a:cubicBezTo>
                  <a:cubicBezTo>
                    <a:pt x="1840" y="91666"/>
                    <a:pt x="1840" y="91666"/>
                    <a:pt x="1840" y="91666"/>
                  </a:cubicBezTo>
                  <a:cubicBezTo>
                    <a:pt x="368" y="95000"/>
                    <a:pt x="368" y="95000"/>
                    <a:pt x="368" y="95000"/>
                  </a:cubicBezTo>
                  <a:cubicBezTo>
                    <a:pt x="368" y="97500"/>
                    <a:pt x="368" y="97500"/>
                    <a:pt x="368" y="97500"/>
                  </a:cubicBezTo>
                  <a:cubicBezTo>
                    <a:pt x="0" y="102500"/>
                    <a:pt x="0" y="102500"/>
                    <a:pt x="0" y="102500"/>
                  </a:cubicBezTo>
                  <a:cubicBezTo>
                    <a:pt x="0" y="103333"/>
                    <a:pt x="0" y="103333"/>
                    <a:pt x="0" y="103333"/>
                  </a:cubicBezTo>
                  <a:cubicBezTo>
                    <a:pt x="0" y="103333"/>
                    <a:pt x="0" y="103333"/>
                    <a:pt x="0" y="103333"/>
                  </a:cubicBezTo>
                  <a:cubicBezTo>
                    <a:pt x="20613" y="98333"/>
                    <a:pt x="20613" y="98333"/>
                    <a:pt x="20613" y="98333"/>
                  </a:cubicBezTo>
                  <a:cubicBezTo>
                    <a:pt x="26871" y="87500"/>
                    <a:pt x="26871" y="87500"/>
                    <a:pt x="26871" y="87500"/>
                  </a:cubicBezTo>
                  <a:cubicBezTo>
                    <a:pt x="30552" y="86666"/>
                    <a:pt x="30552" y="86666"/>
                    <a:pt x="30552" y="86666"/>
                  </a:cubicBezTo>
                  <a:cubicBezTo>
                    <a:pt x="33128" y="86666"/>
                    <a:pt x="33128" y="86666"/>
                    <a:pt x="33128" y="86666"/>
                  </a:cubicBezTo>
                  <a:cubicBezTo>
                    <a:pt x="37546" y="88333"/>
                    <a:pt x="37546" y="88333"/>
                    <a:pt x="37546" y="88333"/>
                  </a:cubicBezTo>
                  <a:cubicBezTo>
                    <a:pt x="39754" y="87500"/>
                    <a:pt x="39754" y="87500"/>
                    <a:pt x="39754" y="87500"/>
                  </a:cubicBezTo>
                  <a:cubicBezTo>
                    <a:pt x="40858" y="86666"/>
                    <a:pt x="40858" y="86666"/>
                    <a:pt x="40858" y="86666"/>
                  </a:cubicBezTo>
                  <a:cubicBezTo>
                    <a:pt x="42699" y="84166"/>
                    <a:pt x="42699" y="84166"/>
                    <a:pt x="42699" y="84166"/>
                  </a:cubicBezTo>
                  <a:cubicBezTo>
                    <a:pt x="45276" y="83333"/>
                    <a:pt x="45276" y="83333"/>
                    <a:pt x="45276" y="83333"/>
                  </a:cubicBezTo>
                  <a:cubicBezTo>
                    <a:pt x="48588" y="84166"/>
                    <a:pt x="48588" y="84166"/>
                    <a:pt x="48588" y="84166"/>
                  </a:cubicBezTo>
                  <a:cubicBezTo>
                    <a:pt x="50797" y="86666"/>
                    <a:pt x="50797" y="86666"/>
                    <a:pt x="50797" y="86666"/>
                  </a:cubicBezTo>
                  <a:cubicBezTo>
                    <a:pt x="52269" y="95000"/>
                    <a:pt x="52269" y="95000"/>
                    <a:pt x="52269" y="95000"/>
                  </a:cubicBezTo>
                  <a:cubicBezTo>
                    <a:pt x="66993" y="88333"/>
                    <a:pt x="66993" y="88333"/>
                    <a:pt x="66993" y="88333"/>
                  </a:cubicBezTo>
                  <a:cubicBezTo>
                    <a:pt x="86134" y="120000"/>
                    <a:pt x="86134" y="120000"/>
                    <a:pt x="86134" y="120000"/>
                  </a:cubicBezTo>
                  <a:cubicBezTo>
                    <a:pt x="89447" y="116666"/>
                    <a:pt x="89447" y="116666"/>
                    <a:pt x="89447" y="116666"/>
                  </a:cubicBezTo>
                  <a:cubicBezTo>
                    <a:pt x="90184" y="116666"/>
                    <a:pt x="90184" y="116666"/>
                    <a:pt x="90184" y="116666"/>
                  </a:cubicBezTo>
                  <a:cubicBezTo>
                    <a:pt x="93496" y="115833"/>
                    <a:pt x="93496" y="115833"/>
                    <a:pt x="93496" y="115833"/>
                  </a:cubicBezTo>
                  <a:cubicBezTo>
                    <a:pt x="94233" y="113333"/>
                    <a:pt x="94233" y="113333"/>
                    <a:pt x="94233" y="113333"/>
                  </a:cubicBezTo>
                  <a:cubicBezTo>
                    <a:pt x="95337" y="110833"/>
                    <a:pt x="95337" y="110833"/>
                    <a:pt x="95337" y="110833"/>
                  </a:cubicBezTo>
                  <a:cubicBezTo>
                    <a:pt x="95705" y="103333"/>
                    <a:pt x="95705" y="103333"/>
                    <a:pt x="95705" y="103333"/>
                  </a:cubicBezTo>
                  <a:cubicBezTo>
                    <a:pt x="96809" y="97500"/>
                    <a:pt x="96809" y="97500"/>
                    <a:pt x="96809" y="97500"/>
                  </a:cubicBezTo>
                  <a:cubicBezTo>
                    <a:pt x="98282" y="92500"/>
                    <a:pt x="98282" y="92500"/>
                    <a:pt x="98282" y="92500"/>
                  </a:cubicBezTo>
                  <a:cubicBezTo>
                    <a:pt x="99754" y="90000"/>
                    <a:pt x="99754" y="90000"/>
                    <a:pt x="99754" y="90000"/>
                  </a:cubicBezTo>
                  <a:cubicBezTo>
                    <a:pt x="99754" y="88333"/>
                    <a:pt x="99754" y="88333"/>
                    <a:pt x="99754" y="88333"/>
                  </a:cubicBezTo>
                  <a:cubicBezTo>
                    <a:pt x="99386" y="85833"/>
                    <a:pt x="99386" y="85833"/>
                    <a:pt x="99386" y="85833"/>
                  </a:cubicBezTo>
                  <a:cubicBezTo>
                    <a:pt x="99018" y="84166"/>
                    <a:pt x="99018" y="84166"/>
                    <a:pt x="99018" y="84166"/>
                  </a:cubicBezTo>
                  <a:cubicBezTo>
                    <a:pt x="99386" y="83333"/>
                    <a:pt x="99386" y="83333"/>
                    <a:pt x="99386" y="83333"/>
                  </a:cubicBezTo>
                  <a:cubicBezTo>
                    <a:pt x="99386" y="81666"/>
                    <a:pt x="99386" y="81666"/>
                    <a:pt x="99386" y="81666"/>
                  </a:cubicBezTo>
                  <a:cubicBezTo>
                    <a:pt x="99754" y="80833"/>
                    <a:pt x="99754" y="80833"/>
                    <a:pt x="99754" y="80833"/>
                  </a:cubicBezTo>
                  <a:cubicBezTo>
                    <a:pt x="100122" y="80833"/>
                    <a:pt x="100122" y="80833"/>
                    <a:pt x="100122" y="80833"/>
                  </a:cubicBezTo>
                  <a:cubicBezTo>
                    <a:pt x="100490" y="81666"/>
                    <a:pt x="100490" y="81666"/>
                    <a:pt x="100490" y="81666"/>
                  </a:cubicBezTo>
                  <a:cubicBezTo>
                    <a:pt x="100858" y="85000"/>
                    <a:pt x="100858" y="85000"/>
                    <a:pt x="100858" y="85000"/>
                  </a:cubicBezTo>
                  <a:cubicBezTo>
                    <a:pt x="102331" y="83333"/>
                    <a:pt x="102331" y="83333"/>
                    <a:pt x="102331" y="83333"/>
                  </a:cubicBezTo>
                  <a:cubicBezTo>
                    <a:pt x="103435" y="82500"/>
                    <a:pt x="103435" y="82500"/>
                    <a:pt x="103435" y="82500"/>
                  </a:cubicBezTo>
                  <a:cubicBezTo>
                    <a:pt x="103435" y="80833"/>
                    <a:pt x="103435" y="80833"/>
                    <a:pt x="103435" y="80833"/>
                  </a:cubicBezTo>
                  <a:cubicBezTo>
                    <a:pt x="103435" y="79166"/>
                    <a:pt x="103435" y="79166"/>
                    <a:pt x="103435" y="79166"/>
                  </a:cubicBezTo>
                  <a:cubicBezTo>
                    <a:pt x="104171" y="78333"/>
                    <a:pt x="104171" y="78333"/>
                    <a:pt x="104171" y="78333"/>
                  </a:cubicBezTo>
                  <a:cubicBezTo>
                    <a:pt x="104171" y="77500"/>
                    <a:pt x="104171" y="77500"/>
                    <a:pt x="104171" y="77500"/>
                  </a:cubicBezTo>
                  <a:cubicBezTo>
                    <a:pt x="104907" y="79166"/>
                    <a:pt x="104907" y="79166"/>
                    <a:pt x="104907" y="79166"/>
                  </a:cubicBezTo>
                  <a:cubicBezTo>
                    <a:pt x="106748" y="77500"/>
                    <a:pt x="106748" y="77500"/>
                    <a:pt x="106748" y="77500"/>
                  </a:cubicBezTo>
                  <a:cubicBezTo>
                    <a:pt x="108220" y="75833"/>
                    <a:pt x="108220" y="75833"/>
                    <a:pt x="108220" y="75833"/>
                  </a:cubicBezTo>
                  <a:cubicBezTo>
                    <a:pt x="108957" y="75833"/>
                    <a:pt x="108957" y="75833"/>
                    <a:pt x="108957" y="75833"/>
                  </a:cubicBezTo>
                  <a:cubicBezTo>
                    <a:pt x="110061" y="74166"/>
                    <a:pt x="110061" y="74166"/>
                    <a:pt x="110061" y="74166"/>
                  </a:cubicBezTo>
                  <a:cubicBezTo>
                    <a:pt x="110797" y="73333"/>
                    <a:pt x="110797" y="73333"/>
                    <a:pt x="110797" y="73333"/>
                  </a:cubicBezTo>
                  <a:cubicBezTo>
                    <a:pt x="110797" y="72500"/>
                    <a:pt x="110797" y="72500"/>
                    <a:pt x="110797" y="72500"/>
                  </a:cubicBezTo>
                  <a:cubicBezTo>
                    <a:pt x="112269" y="75000"/>
                    <a:pt x="112269" y="75000"/>
                    <a:pt x="112269" y="75000"/>
                  </a:cubicBezTo>
                  <a:cubicBezTo>
                    <a:pt x="113006" y="71666"/>
                    <a:pt x="113006" y="71666"/>
                    <a:pt x="113006" y="71666"/>
                  </a:cubicBezTo>
                  <a:cubicBezTo>
                    <a:pt x="113374" y="67500"/>
                    <a:pt x="113374" y="67500"/>
                    <a:pt x="113374" y="67500"/>
                  </a:cubicBezTo>
                  <a:cubicBezTo>
                    <a:pt x="113742" y="65833"/>
                    <a:pt x="113742" y="65833"/>
                    <a:pt x="113742" y="65833"/>
                  </a:cubicBezTo>
                  <a:cubicBezTo>
                    <a:pt x="114110" y="64166"/>
                    <a:pt x="114110" y="64166"/>
                    <a:pt x="114110" y="64166"/>
                  </a:cubicBezTo>
                  <a:cubicBezTo>
                    <a:pt x="114110" y="64166"/>
                    <a:pt x="113742" y="61666"/>
                    <a:pt x="113374" y="62500"/>
                  </a:cubicBezTo>
                  <a:cubicBezTo>
                    <a:pt x="113006" y="62500"/>
                    <a:pt x="111901" y="63333"/>
                    <a:pt x="111901" y="63333"/>
                  </a:cubicBezTo>
                  <a:cubicBezTo>
                    <a:pt x="111533" y="65000"/>
                    <a:pt x="111533" y="65000"/>
                    <a:pt x="111533" y="65000"/>
                  </a:cubicBezTo>
                  <a:cubicBezTo>
                    <a:pt x="110797" y="65000"/>
                    <a:pt x="110797" y="65000"/>
                    <a:pt x="110797" y="65000"/>
                  </a:cubicBezTo>
                  <a:cubicBezTo>
                    <a:pt x="110061" y="66666"/>
                    <a:pt x="110061" y="66666"/>
                    <a:pt x="110061" y="66666"/>
                  </a:cubicBezTo>
                  <a:cubicBezTo>
                    <a:pt x="108220" y="69166"/>
                    <a:pt x="108220" y="69166"/>
                    <a:pt x="108220" y="69166"/>
                  </a:cubicBezTo>
                  <a:cubicBezTo>
                    <a:pt x="107116" y="69166"/>
                    <a:pt x="107116" y="69166"/>
                    <a:pt x="107116" y="69166"/>
                  </a:cubicBezTo>
                  <a:cubicBezTo>
                    <a:pt x="104171" y="67500"/>
                    <a:pt x="104171" y="67500"/>
                    <a:pt x="104171" y="67500"/>
                  </a:cubicBezTo>
                  <a:cubicBezTo>
                    <a:pt x="104171" y="65833"/>
                    <a:pt x="104171" y="65833"/>
                    <a:pt x="104171" y="65833"/>
                  </a:cubicBezTo>
                  <a:cubicBezTo>
                    <a:pt x="104171" y="64166"/>
                    <a:pt x="104171" y="64166"/>
                    <a:pt x="104171" y="64166"/>
                  </a:cubicBezTo>
                  <a:cubicBezTo>
                    <a:pt x="104539" y="63333"/>
                    <a:pt x="104539" y="63333"/>
                    <a:pt x="104539" y="63333"/>
                  </a:cubicBezTo>
                  <a:cubicBezTo>
                    <a:pt x="105276" y="63333"/>
                    <a:pt x="105276" y="63333"/>
                    <a:pt x="105276" y="63333"/>
                  </a:cubicBezTo>
                  <a:cubicBezTo>
                    <a:pt x="106012" y="64166"/>
                    <a:pt x="106012" y="64166"/>
                    <a:pt x="106012" y="64166"/>
                  </a:cubicBezTo>
                  <a:cubicBezTo>
                    <a:pt x="107852" y="64166"/>
                    <a:pt x="107852" y="64166"/>
                    <a:pt x="107852" y="64166"/>
                  </a:cubicBezTo>
                  <a:cubicBezTo>
                    <a:pt x="108957" y="62500"/>
                    <a:pt x="108957" y="62500"/>
                    <a:pt x="108957" y="62500"/>
                  </a:cubicBezTo>
                  <a:cubicBezTo>
                    <a:pt x="108957" y="60833"/>
                    <a:pt x="108957" y="60833"/>
                    <a:pt x="108957" y="60833"/>
                  </a:cubicBezTo>
                  <a:cubicBezTo>
                    <a:pt x="108588" y="59166"/>
                    <a:pt x="108588" y="59166"/>
                    <a:pt x="108588" y="59166"/>
                  </a:cubicBezTo>
                  <a:cubicBezTo>
                    <a:pt x="108957" y="56666"/>
                    <a:pt x="108957" y="56666"/>
                    <a:pt x="108957" y="56666"/>
                  </a:cubicBezTo>
                  <a:cubicBezTo>
                    <a:pt x="109325" y="56666"/>
                    <a:pt x="109325" y="56666"/>
                    <a:pt x="109325" y="56666"/>
                  </a:cubicBezTo>
                  <a:cubicBezTo>
                    <a:pt x="110061" y="55000"/>
                    <a:pt x="110061" y="55000"/>
                    <a:pt x="110061" y="55000"/>
                  </a:cubicBezTo>
                  <a:cubicBezTo>
                    <a:pt x="110061" y="53333"/>
                    <a:pt x="110061" y="53333"/>
                    <a:pt x="110061" y="53333"/>
                  </a:cubicBezTo>
                  <a:cubicBezTo>
                    <a:pt x="108957" y="53333"/>
                    <a:pt x="108957" y="53333"/>
                    <a:pt x="108957" y="53333"/>
                  </a:cubicBezTo>
                  <a:cubicBezTo>
                    <a:pt x="106748" y="50833"/>
                    <a:pt x="106748" y="50833"/>
                    <a:pt x="106748" y="50833"/>
                  </a:cubicBezTo>
                  <a:cubicBezTo>
                    <a:pt x="104171" y="50000"/>
                    <a:pt x="104171" y="50000"/>
                    <a:pt x="104171" y="50000"/>
                  </a:cubicBezTo>
                  <a:cubicBezTo>
                    <a:pt x="103067" y="48333"/>
                    <a:pt x="103067" y="48333"/>
                    <a:pt x="103067" y="48333"/>
                  </a:cubicBezTo>
                  <a:cubicBezTo>
                    <a:pt x="103067" y="47500"/>
                    <a:pt x="103067" y="47500"/>
                    <a:pt x="103067" y="47500"/>
                  </a:cubicBezTo>
                  <a:cubicBezTo>
                    <a:pt x="104539" y="47500"/>
                    <a:pt x="104539" y="47500"/>
                    <a:pt x="104539" y="47500"/>
                  </a:cubicBezTo>
                  <a:cubicBezTo>
                    <a:pt x="106748" y="47500"/>
                    <a:pt x="106748" y="47500"/>
                    <a:pt x="106748" y="47500"/>
                  </a:cubicBezTo>
                  <a:cubicBezTo>
                    <a:pt x="108220" y="49166"/>
                    <a:pt x="108220" y="49166"/>
                    <a:pt x="108220" y="49166"/>
                  </a:cubicBezTo>
                  <a:cubicBezTo>
                    <a:pt x="108588" y="47500"/>
                    <a:pt x="108588" y="47500"/>
                    <a:pt x="108588" y="47500"/>
                  </a:cubicBezTo>
                  <a:cubicBezTo>
                    <a:pt x="108220" y="45833"/>
                    <a:pt x="108220" y="45833"/>
                    <a:pt x="108220" y="45833"/>
                  </a:cubicBezTo>
                  <a:cubicBezTo>
                    <a:pt x="107852" y="45000"/>
                    <a:pt x="107852" y="45000"/>
                    <a:pt x="107852" y="45000"/>
                  </a:cubicBezTo>
                  <a:cubicBezTo>
                    <a:pt x="107484" y="43333"/>
                    <a:pt x="107484" y="43333"/>
                    <a:pt x="107484" y="43333"/>
                  </a:cubicBezTo>
                  <a:cubicBezTo>
                    <a:pt x="108220" y="42500"/>
                    <a:pt x="108220" y="42500"/>
                    <a:pt x="108220" y="42500"/>
                  </a:cubicBezTo>
                  <a:cubicBezTo>
                    <a:pt x="109325" y="42500"/>
                    <a:pt x="109325" y="42500"/>
                    <a:pt x="109325" y="42500"/>
                  </a:cubicBezTo>
                  <a:cubicBezTo>
                    <a:pt x="109693" y="46666"/>
                    <a:pt x="109693" y="46666"/>
                    <a:pt x="109693" y="46666"/>
                  </a:cubicBezTo>
                  <a:cubicBezTo>
                    <a:pt x="110429" y="48333"/>
                    <a:pt x="110429" y="48333"/>
                    <a:pt x="110429" y="48333"/>
                  </a:cubicBezTo>
                  <a:cubicBezTo>
                    <a:pt x="111533" y="48333"/>
                    <a:pt x="111533" y="48333"/>
                    <a:pt x="111533" y="48333"/>
                  </a:cubicBezTo>
                  <a:cubicBezTo>
                    <a:pt x="111901" y="47500"/>
                    <a:pt x="111901" y="47500"/>
                    <a:pt x="111901" y="47500"/>
                  </a:cubicBezTo>
                  <a:cubicBezTo>
                    <a:pt x="112638" y="48333"/>
                    <a:pt x="112638" y="48333"/>
                    <a:pt x="112638" y="48333"/>
                  </a:cubicBezTo>
                  <a:cubicBezTo>
                    <a:pt x="114110" y="48333"/>
                    <a:pt x="114110" y="48333"/>
                    <a:pt x="114110" y="48333"/>
                  </a:cubicBezTo>
                  <a:cubicBezTo>
                    <a:pt x="116319" y="48333"/>
                    <a:pt x="116319" y="48333"/>
                    <a:pt x="116319" y="48333"/>
                  </a:cubicBezTo>
                  <a:cubicBezTo>
                    <a:pt x="116687" y="47500"/>
                    <a:pt x="116687" y="47500"/>
                    <a:pt x="116687" y="47500"/>
                  </a:cubicBezTo>
                  <a:cubicBezTo>
                    <a:pt x="116687" y="44166"/>
                    <a:pt x="116687" y="44166"/>
                    <a:pt x="116687" y="44166"/>
                  </a:cubicBezTo>
                  <a:cubicBezTo>
                    <a:pt x="117055" y="42500"/>
                    <a:pt x="117055" y="42500"/>
                    <a:pt x="117055" y="42500"/>
                  </a:cubicBezTo>
                  <a:cubicBezTo>
                    <a:pt x="117423" y="40000"/>
                    <a:pt x="117423" y="40000"/>
                    <a:pt x="117423" y="40000"/>
                  </a:cubicBezTo>
                  <a:cubicBezTo>
                    <a:pt x="117423" y="38333"/>
                    <a:pt x="117423" y="38333"/>
                    <a:pt x="117423" y="38333"/>
                  </a:cubicBezTo>
                  <a:cubicBezTo>
                    <a:pt x="117791" y="35000"/>
                    <a:pt x="117791" y="35000"/>
                    <a:pt x="117791" y="35000"/>
                  </a:cubicBezTo>
                  <a:cubicBezTo>
                    <a:pt x="118527" y="35000"/>
                    <a:pt x="118527" y="35000"/>
                    <a:pt x="118527" y="35000"/>
                  </a:cubicBezTo>
                  <a:cubicBezTo>
                    <a:pt x="118895" y="36666"/>
                    <a:pt x="118895" y="36666"/>
                    <a:pt x="118895" y="36666"/>
                  </a:cubicBezTo>
                  <a:cubicBezTo>
                    <a:pt x="119631" y="35000"/>
                    <a:pt x="119631" y="35000"/>
                    <a:pt x="119631" y="35000"/>
                  </a:cubicBezTo>
                  <a:cubicBezTo>
                    <a:pt x="119631" y="32500"/>
                    <a:pt x="119631" y="32500"/>
                    <a:pt x="119631" y="32500"/>
                  </a:cubicBezTo>
                  <a:cubicBezTo>
                    <a:pt x="120000" y="30833"/>
                    <a:pt x="120000" y="30833"/>
                    <a:pt x="120000" y="30833"/>
                  </a:cubicBezTo>
                  <a:lnTo>
                    <a:pt x="119263" y="28333"/>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38" name="Shape 875"/>
            <p:cNvSpPr/>
            <p:nvPr/>
          </p:nvSpPr>
          <p:spPr>
            <a:xfrm>
              <a:off x="7806838" y="3924037"/>
              <a:ext cx="968549" cy="1042889"/>
            </a:xfrm>
            <a:custGeom>
              <a:avLst/>
              <a:gdLst/>
              <a:ahLst/>
              <a:cxnLst/>
              <a:rect l="0" t="0" r="0" b="0"/>
              <a:pathLst>
                <a:path w="120000" h="120000" extrusionOk="0">
                  <a:moveTo>
                    <a:pt x="118208" y="71111"/>
                  </a:moveTo>
                  <a:cubicBezTo>
                    <a:pt x="117014" y="70555"/>
                    <a:pt x="117014" y="70555"/>
                    <a:pt x="117014" y="70555"/>
                  </a:cubicBezTo>
                  <a:cubicBezTo>
                    <a:pt x="116417" y="68888"/>
                    <a:pt x="116417" y="68888"/>
                    <a:pt x="116417" y="68888"/>
                  </a:cubicBezTo>
                  <a:cubicBezTo>
                    <a:pt x="116417" y="66666"/>
                    <a:pt x="116417" y="66666"/>
                    <a:pt x="116417" y="66666"/>
                  </a:cubicBezTo>
                  <a:cubicBezTo>
                    <a:pt x="116417" y="66111"/>
                    <a:pt x="116417" y="66111"/>
                    <a:pt x="116417" y="66111"/>
                  </a:cubicBezTo>
                  <a:cubicBezTo>
                    <a:pt x="114029" y="63888"/>
                    <a:pt x="114029" y="63888"/>
                    <a:pt x="114029" y="63888"/>
                  </a:cubicBezTo>
                  <a:cubicBezTo>
                    <a:pt x="113432" y="62222"/>
                    <a:pt x="113432" y="62222"/>
                    <a:pt x="113432" y="62222"/>
                  </a:cubicBezTo>
                  <a:cubicBezTo>
                    <a:pt x="113432" y="61111"/>
                    <a:pt x="113432" y="61111"/>
                    <a:pt x="113432" y="61111"/>
                  </a:cubicBezTo>
                  <a:cubicBezTo>
                    <a:pt x="113432" y="60555"/>
                    <a:pt x="113432" y="60555"/>
                    <a:pt x="113432" y="60555"/>
                  </a:cubicBezTo>
                  <a:cubicBezTo>
                    <a:pt x="111641" y="59444"/>
                    <a:pt x="111641" y="59444"/>
                    <a:pt x="111641" y="59444"/>
                  </a:cubicBezTo>
                  <a:cubicBezTo>
                    <a:pt x="109850" y="58888"/>
                    <a:pt x="109850" y="58888"/>
                    <a:pt x="109850" y="58888"/>
                  </a:cubicBezTo>
                  <a:cubicBezTo>
                    <a:pt x="109253" y="58888"/>
                    <a:pt x="109253" y="58888"/>
                    <a:pt x="109253" y="58888"/>
                  </a:cubicBezTo>
                  <a:cubicBezTo>
                    <a:pt x="108656" y="57777"/>
                    <a:pt x="108656" y="57777"/>
                    <a:pt x="108656" y="57777"/>
                  </a:cubicBezTo>
                  <a:cubicBezTo>
                    <a:pt x="108059" y="56111"/>
                    <a:pt x="108059" y="56111"/>
                    <a:pt x="108059" y="56111"/>
                  </a:cubicBezTo>
                  <a:cubicBezTo>
                    <a:pt x="108059" y="55000"/>
                    <a:pt x="108059" y="55000"/>
                    <a:pt x="108059" y="55000"/>
                  </a:cubicBezTo>
                  <a:cubicBezTo>
                    <a:pt x="106865" y="53333"/>
                    <a:pt x="106865" y="53333"/>
                    <a:pt x="106865" y="53333"/>
                  </a:cubicBezTo>
                  <a:cubicBezTo>
                    <a:pt x="105074" y="50555"/>
                    <a:pt x="105074" y="50555"/>
                    <a:pt x="105074" y="50555"/>
                  </a:cubicBezTo>
                  <a:cubicBezTo>
                    <a:pt x="103880" y="49444"/>
                    <a:pt x="103880" y="49444"/>
                    <a:pt x="103880" y="49444"/>
                  </a:cubicBezTo>
                  <a:cubicBezTo>
                    <a:pt x="102089" y="48333"/>
                    <a:pt x="102089" y="48333"/>
                    <a:pt x="102089" y="48333"/>
                  </a:cubicBezTo>
                  <a:cubicBezTo>
                    <a:pt x="100298" y="46666"/>
                    <a:pt x="100298" y="46666"/>
                    <a:pt x="100298" y="46666"/>
                  </a:cubicBezTo>
                  <a:cubicBezTo>
                    <a:pt x="98507" y="45000"/>
                    <a:pt x="98507" y="45000"/>
                    <a:pt x="98507" y="45000"/>
                  </a:cubicBezTo>
                  <a:cubicBezTo>
                    <a:pt x="94328" y="43333"/>
                    <a:pt x="94328" y="43333"/>
                    <a:pt x="94328" y="43333"/>
                  </a:cubicBezTo>
                  <a:cubicBezTo>
                    <a:pt x="91343" y="39444"/>
                    <a:pt x="91343" y="39444"/>
                    <a:pt x="91343" y="39444"/>
                  </a:cubicBezTo>
                  <a:cubicBezTo>
                    <a:pt x="87761" y="35000"/>
                    <a:pt x="87761" y="35000"/>
                    <a:pt x="87761" y="35000"/>
                  </a:cubicBezTo>
                  <a:cubicBezTo>
                    <a:pt x="84776" y="32777"/>
                    <a:pt x="84776" y="32777"/>
                    <a:pt x="84776" y="32777"/>
                  </a:cubicBezTo>
                  <a:cubicBezTo>
                    <a:pt x="75223" y="25555"/>
                    <a:pt x="75223" y="25555"/>
                    <a:pt x="75223" y="25555"/>
                  </a:cubicBezTo>
                  <a:cubicBezTo>
                    <a:pt x="72238" y="22222"/>
                    <a:pt x="72238" y="22222"/>
                    <a:pt x="72238" y="22222"/>
                  </a:cubicBezTo>
                  <a:cubicBezTo>
                    <a:pt x="69253" y="19444"/>
                    <a:pt x="69253" y="19444"/>
                    <a:pt x="69253" y="19444"/>
                  </a:cubicBezTo>
                  <a:cubicBezTo>
                    <a:pt x="68059" y="17222"/>
                    <a:pt x="68059" y="17222"/>
                    <a:pt x="68059" y="17222"/>
                  </a:cubicBezTo>
                  <a:cubicBezTo>
                    <a:pt x="66268" y="15000"/>
                    <a:pt x="66268" y="15000"/>
                    <a:pt x="66268" y="15000"/>
                  </a:cubicBezTo>
                  <a:cubicBezTo>
                    <a:pt x="64477" y="13333"/>
                    <a:pt x="64477" y="13333"/>
                    <a:pt x="64477" y="13333"/>
                  </a:cubicBezTo>
                  <a:cubicBezTo>
                    <a:pt x="57313" y="10555"/>
                    <a:pt x="57313" y="10555"/>
                    <a:pt x="57313" y="10555"/>
                  </a:cubicBezTo>
                  <a:cubicBezTo>
                    <a:pt x="56119" y="8888"/>
                    <a:pt x="56119" y="8888"/>
                    <a:pt x="56119" y="8888"/>
                  </a:cubicBezTo>
                  <a:cubicBezTo>
                    <a:pt x="54925" y="7777"/>
                    <a:pt x="54925" y="7777"/>
                    <a:pt x="54925" y="7777"/>
                  </a:cubicBezTo>
                  <a:cubicBezTo>
                    <a:pt x="54925" y="6111"/>
                    <a:pt x="54925" y="6111"/>
                    <a:pt x="54925" y="6111"/>
                  </a:cubicBezTo>
                  <a:cubicBezTo>
                    <a:pt x="57910" y="4444"/>
                    <a:pt x="57910" y="4444"/>
                    <a:pt x="57910" y="4444"/>
                  </a:cubicBezTo>
                  <a:cubicBezTo>
                    <a:pt x="60298" y="2777"/>
                    <a:pt x="60298" y="2777"/>
                    <a:pt x="60298" y="2777"/>
                  </a:cubicBezTo>
                  <a:cubicBezTo>
                    <a:pt x="61492" y="2222"/>
                    <a:pt x="61492" y="2222"/>
                    <a:pt x="61492" y="2222"/>
                  </a:cubicBezTo>
                  <a:cubicBezTo>
                    <a:pt x="61492" y="1111"/>
                    <a:pt x="61492" y="1111"/>
                    <a:pt x="61492" y="1111"/>
                  </a:cubicBezTo>
                  <a:cubicBezTo>
                    <a:pt x="62089" y="0"/>
                    <a:pt x="62089" y="0"/>
                    <a:pt x="62089" y="0"/>
                  </a:cubicBezTo>
                  <a:cubicBezTo>
                    <a:pt x="62089" y="0"/>
                    <a:pt x="62089" y="0"/>
                    <a:pt x="62089" y="0"/>
                  </a:cubicBezTo>
                  <a:cubicBezTo>
                    <a:pt x="28656" y="3333"/>
                    <a:pt x="28656" y="3333"/>
                    <a:pt x="28656" y="3333"/>
                  </a:cubicBezTo>
                  <a:cubicBezTo>
                    <a:pt x="28656" y="3333"/>
                    <a:pt x="28656" y="3333"/>
                    <a:pt x="28656" y="3333"/>
                  </a:cubicBezTo>
                  <a:cubicBezTo>
                    <a:pt x="0" y="5555"/>
                    <a:pt x="0" y="5555"/>
                    <a:pt x="0" y="5555"/>
                  </a:cubicBezTo>
                  <a:cubicBezTo>
                    <a:pt x="1791" y="13333"/>
                    <a:pt x="1791" y="13333"/>
                    <a:pt x="1791" y="13333"/>
                  </a:cubicBezTo>
                  <a:cubicBezTo>
                    <a:pt x="6567" y="32222"/>
                    <a:pt x="6567" y="32222"/>
                    <a:pt x="6567" y="32222"/>
                  </a:cubicBezTo>
                  <a:cubicBezTo>
                    <a:pt x="13731" y="54444"/>
                    <a:pt x="13731" y="54444"/>
                    <a:pt x="13731" y="54444"/>
                  </a:cubicBezTo>
                  <a:cubicBezTo>
                    <a:pt x="14925" y="59444"/>
                    <a:pt x="14925" y="59444"/>
                    <a:pt x="14925" y="59444"/>
                  </a:cubicBezTo>
                  <a:cubicBezTo>
                    <a:pt x="19701" y="67777"/>
                    <a:pt x="19701" y="67777"/>
                    <a:pt x="19701" y="67777"/>
                  </a:cubicBezTo>
                  <a:cubicBezTo>
                    <a:pt x="22686" y="71111"/>
                    <a:pt x="22686" y="71111"/>
                    <a:pt x="22686" y="71111"/>
                  </a:cubicBezTo>
                  <a:cubicBezTo>
                    <a:pt x="22686" y="73333"/>
                    <a:pt x="22686" y="73333"/>
                    <a:pt x="22686" y="73333"/>
                  </a:cubicBezTo>
                  <a:cubicBezTo>
                    <a:pt x="23283" y="76111"/>
                    <a:pt x="23283" y="76111"/>
                    <a:pt x="23283" y="76111"/>
                  </a:cubicBezTo>
                  <a:cubicBezTo>
                    <a:pt x="25074" y="77222"/>
                    <a:pt x="25074" y="77222"/>
                    <a:pt x="25074" y="77222"/>
                  </a:cubicBezTo>
                  <a:cubicBezTo>
                    <a:pt x="23880" y="80000"/>
                    <a:pt x="23880" y="80000"/>
                    <a:pt x="23880" y="80000"/>
                  </a:cubicBezTo>
                  <a:cubicBezTo>
                    <a:pt x="20895" y="81666"/>
                    <a:pt x="20895" y="81666"/>
                    <a:pt x="20895" y="81666"/>
                  </a:cubicBezTo>
                  <a:cubicBezTo>
                    <a:pt x="23283" y="83333"/>
                    <a:pt x="23283" y="83333"/>
                    <a:pt x="23283" y="83333"/>
                  </a:cubicBezTo>
                  <a:cubicBezTo>
                    <a:pt x="22686" y="86111"/>
                    <a:pt x="22686" y="86111"/>
                    <a:pt x="22686" y="86111"/>
                  </a:cubicBezTo>
                  <a:cubicBezTo>
                    <a:pt x="20895" y="87222"/>
                    <a:pt x="20895" y="87222"/>
                    <a:pt x="20895" y="87222"/>
                  </a:cubicBezTo>
                  <a:cubicBezTo>
                    <a:pt x="20895" y="90555"/>
                    <a:pt x="20895" y="90555"/>
                    <a:pt x="20895" y="90555"/>
                  </a:cubicBezTo>
                  <a:cubicBezTo>
                    <a:pt x="22089" y="95555"/>
                    <a:pt x="22089" y="95555"/>
                    <a:pt x="22089" y="95555"/>
                  </a:cubicBezTo>
                  <a:cubicBezTo>
                    <a:pt x="23283" y="97777"/>
                    <a:pt x="23283" y="97777"/>
                    <a:pt x="23283" y="97777"/>
                  </a:cubicBezTo>
                  <a:cubicBezTo>
                    <a:pt x="23880" y="101111"/>
                    <a:pt x="23880" y="101111"/>
                    <a:pt x="23880" y="101111"/>
                  </a:cubicBezTo>
                  <a:cubicBezTo>
                    <a:pt x="22686" y="102222"/>
                    <a:pt x="22686" y="102222"/>
                    <a:pt x="22686" y="102222"/>
                  </a:cubicBezTo>
                  <a:cubicBezTo>
                    <a:pt x="22089" y="103333"/>
                    <a:pt x="22089" y="103333"/>
                    <a:pt x="22089" y="103333"/>
                  </a:cubicBezTo>
                  <a:cubicBezTo>
                    <a:pt x="23283" y="105555"/>
                    <a:pt x="23283" y="105555"/>
                    <a:pt x="23283" y="105555"/>
                  </a:cubicBezTo>
                  <a:cubicBezTo>
                    <a:pt x="24477" y="107222"/>
                    <a:pt x="24477" y="107222"/>
                    <a:pt x="24477" y="107222"/>
                  </a:cubicBezTo>
                  <a:cubicBezTo>
                    <a:pt x="26865" y="110555"/>
                    <a:pt x="26865" y="110555"/>
                    <a:pt x="26865" y="110555"/>
                  </a:cubicBezTo>
                  <a:cubicBezTo>
                    <a:pt x="27462" y="111666"/>
                    <a:pt x="27462" y="111666"/>
                    <a:pt x="27462" y="111666"/>
                  </a:cubicBezTo>
                  <a:cubicBezTo>
                    <a:pt x="31044" y="118333"/>
                    <a:pt x="31044" y="118333"/>
                    <a:pt x="31044" y="118333"/>
                  </a:cubicBezTo>
                  <a:cubicBezTo>
                    <a:pt x="95522" y="115000"/>
                    <a:pt x="95522" y="115000"/>
                    <a:pt x="95522" y="115000"/>
                  </a:cubicBezTo>
                  <a:cubicBezTo>
                    <a:pt x="96119" y="120000"/>
                    <a:pt x="96119" y="120000"/>
                    <a:pt x="96119" y="120000"/>
                  </a:cubicBezTo>
                  <a:cubicBezTo>
                    <a:pt x="100895" y="120000"/>
                    <a:pt x="100895" y="120000"/>
                    <a:pt x="100895" y="120000"/>
                  </a:cubicBezTo>
                  <a:cubicBezTo>
                    <a:pt x="99104" y="107222"/>
                    <a:pt x="99104" y="107222"/>
                    <a:pt x="99104" y="107222"/>
                  </a:cubicBezTo>
                  <a:cubicBezTo>
                    <a:pt x="99104" y="107222"/>
                    <a:pt x="99104" y="107222"/>
                    <a:pt x="99104" y="107222"/>
                  </a:cubicBezTo>
                  <a:cubicBezTo>
                    <a:pt x="103283" y="107777"/>
                    <a:pt x="103283" y="107777"/>
                    <a:pt x="103283" y="107777"/>
                  </a:cubicBezTo>
                  <a:cubicBezTo>
                    <a:pt x="109253" y="108888"/>
                    <a:pt x="109253" y="108888"/>
                    <a:pt x="109253" y="108888"/>
                  </a:cubicBezTo>
                  <a:cubicBezTo>
                    <a:pt x="109850" y="107222"/>
                    <a:pt x="109850" y="107222"/>
                    <a:pt x="109850" y="107222"/>
                  </a:cubicBezTo>
                  <a:cubicBezTo>
                    <a:pt x="109850" y="107222"/>
                    <a:pt x="110447" y="105000"/>
                    <a:pt x="110447" y="105000"/>
                  </a:cubicBezTo>
                  <a:cubicBezTo>
                    <a:pt x="110447" y="104444"/>
                    <a:pt x="109850" y="104444"/>
                    <a:pt x="109850" y="104444"/>
                  </a:cubicBezTo>
                  <a:cubicBezTo>
                    <a:pt x="109850" y="104444"/>
                    <a:pt x="109253" y="103888"/>
                    <a:pt x="108656" y="103888"/>
                  </a:cubicBezTo>
                  <a:cubicBezTo>
                    <a:pt x="108059" y="103333"/>
                    <a:pt x="108059" y="102777"/>
                    <a:pt x="107462" y="102222"/>
                  </a:cubicBezTo>
                  <a:cubicBezTo>
                    <a:pt x="106865" y="101666"/>
                    <a:pt x="107462" y="101666"/>
                    <a:pt x="107462" y="101666"/>
                  </a:cubicBezTo>
                  <a:cubicBezTo>
                    <a:pt x="108656" y="101666"/>
                    <a:pt x="108656" y="101666"/>
                    <a:pt x="108656" y="101666"/>
                  </a:cubicBezTo>
                  <a:cubicBezTo>
                    <a:pt x="110447" y="101666"/>
                    <a:pt x="110447" y="101666"/>
                    <a:pt x="110447" y="101666"/>
                  </a:cubicBezTo>
                  <a:cubicBezTo>
                    <a:pt x="110447" y="101666"/>
                    <a:pt x="109850" y="100555"/>
                    <a:pt x="109850" y="99444"/>
                  </a:cubicBezTo>
                  <a:cubicBezTo>
                    <a:pt x="109253" y="98333"/>
                    <a:pt x="109253" y="98333"/>
                    <a:pt x="109253" y="98333"/>
                  </a:cubicBezTo>
                  <a:cubicBezTo>
                    <a:pt x="111044" y="97777"/>
                    <a:pt x="111044" y="97777"/>
                    <a:pt x="111044" y="97777"/>
                  </a:cubicBezTo>
                  <a:cubicBezTo>
                    <a:pt x="112238" y="96666"/>
                    <a:pt x="112238" y="96666"/>
                    <a:pt x="112238" y="96666"/>
                  </a:cubicBezTo>
                  <a:cubicBezTo>
                    <a:pt x="113432" y="93888"/>
                    <a:pt x="113432" y="93888"/>
                    <a:pt x="113432" y="93888"/>
                  </a:cubicBezTo>
                  <a:cubicBezTo>
                    <a:pt x="111641" y="93333"/>
                    <a:pt x="111641" y="93333"/>
                    <a:pt x="111641" y="93333"/>
                  </a:cubicBezTo>
                  <a:cubicBezTo>
                    <a:pt x="111641" y="93333"/>
                    <a:pt x="111641" y="92777"/>
                    <a:pt x="111641" y="92777"/>
                  </a:cubicBezTo>
                  <a:cubicBezTo>
                    <a:pt x="111641" y="92222"/>
                    <a:pt x="112238" y="92222"/>
                    <a:pt x="112238" y="91666"/>
                  </a:cubicBezTo>
                  <a:cubicBezTo>
                    <a:pt x="112238" y="91666"/>
                    <a:pt x="112835" y="91111"/>
                    <a:pt x="112835" y="91111"/>
                  </a:cubicBezTo>
                  <a:cubicBezTo>
                    <a:pt x="112835" y="89444"/>
                    <a:pt x="112835" y="89444"/>
                    <a:pt x="112835" y="89444"/>
                  </a:cubicBezTo>
                  <a:cubicBezTo>
                    <a:pt x="112835" y="85555"/>
                    <a:pt x="112835" y="85555"/>
                    <a:pt x="112835" y="85555"/>
                  </a:cubicBezTo>
                  <a:cubicBezTo>
                    <a:pt x="112835" y="83888"/>
                    <a:pt x="112835" y="83888"/>
                    <a:pt x="112835" y="83888"/>
                  </a:cubicBezTo>
                  <a:cubicBezTo>
                    <a:pt x="112835" y="83888"/>
                    <a:pt x="114029" y="83888"/>
                    <a:pt x="114626" y="83888"/>
                  </a:cubicBezTo>
                  <a:cubicBezTo>
                    <a:pt x="114626" y="83888"/>
                    <a:pt x="115820" y="84444"/>
                    <a:pt x="115820" y="84444"/>
                  </a:cubicBezTo>
                  <a:cubicBezTo>
                    <a:pt x="115820" y="84444"/>
                    <a:pt x="116417" y="83888"/>
                    <a:pt x="116417" y="83333"/>
                  </a:cubicBezTo>
                  <a:cubicBezTo>
                    <a:pt x="116417" y="83333"/>
                    <a:pt x="116417" y="83333"/>
                    <a:pt x="115223" y="82777"/>
                  </a:cubicBezTo>
                  <a:cubicBezTo>
                    <a:pt x="114626" y="82222"/>
                    <a:pt x="113432" y="81666"/>
                    <a:pt x="113432" y="81666"/>
                  </a:cubicBezTo>
                  <a:cubicBezTo>
                    <a:pt x="113432" y="81111"/>
                    <a:pt x="112835" y="80000"/>
                    <a:pt x="112835" y="80000"/>
                  </a:cubicBezTo>
                  <a:cubicBezTo>
                    <a:pt x="114029" y="80000"/>
                    <a:pt x="114029" y="80000"/>
                    <a:pt x="114029" y="80000"/>
                  </a:cubicBezTo>
                  <a:cubicBezTo>
                    <a:pt x="117014" y="80000"/>
                    <a:pt x="117014" y="80000"/>
                    <a:pt x="117014" y="80000"/>
                  </a:cubicBezTo>
                  <a:cubicBezTo>
                    <a:pt x="117611" y="78333"/>
                    <a:pt x="117611" y="78333"/>
                    <a:pt x="117611" y="78333"/>
                  </a:cubicBezTo>
                  <a:cubicBezTo>
                    <a:pt x="117611" y="78333"/>
                    <a:pt x="115223" y="78333"/>
                    <a:pt x="115223" y="78333"/>
                  </a:cubicBezTo>
                  <a:cubicBezTo>
                    <a:pt x="115223" y="78333"/>
                    <a:pt x="114029" y="77222"/>
                    <a:pt x="114029" y="77222"/>
                  </a:cubicBezTo>
                  <a:cubicBezTo>
                    <a:pt x="114626" y="76111"/>
                    <a:pt x="114626" y="76111"/>
                    <a:pt x="114626" y="76111"/>
                  </a:cubicBezTo>
                  <a:cubicBezTo>
                    <a:pt x="115223" y="76666"/>
                    <a:pt x="115223" y="76666"/>
                    <a:pt x="115223" y="76666"/>
                  </a:cubicBezTo>
                  <a:cubicBezTo>
                    <a:pt x="117611" y="76666"/>
                    <a:pt x="117611" y="76666"/>
                    <a:pt x="117611" y="76666"/>
                  </a:cubicBezTo>
                  <a:cubicBezTo>
                    <a:pt x="118805" y="76111"/>
                    <a:pt x="118805" y="76111"/>
                    <a:pt x="118805" y="76111"/>
                  </a:cubicBezTo>
                  <a:cubicBezTo>
                    <a:pt x="118805" y="74444"/>
                    <a:pt x="118805" y="74444"/>
                    <a:pt x="118805" y="74444"/>
                  </a:cubicBezTo>
                  <a:cubicBezTo>
                    <a:pt x="118805" y="73333"/>
                    <a:pt x="118805" y="73333"/>
                    <a:pt x="118805" y="73333"/>
                  </a:cubicBezTo>
                  <a:cubicBezTo>
                    <a:pt x="120000" y="72222"/>
                    <a:pt x="120000" y="72222"/>
                    <a:pt x="120000" y="72222"/>
                  </a:cubicBezTo>
                  <a:cubicBezTo>
                    <a:pt x="119402" y="71666"/>
                    <a:pt x="119402" y="71666"/>
                    <a:pt x="119402" y="71666"/>
                  </a:cubicBezTo>
                  <a:lnTo>
                    <a:pt x="118208" y="71111"/>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srgbClr val="F79646"/>
                </a:solidFill>
                <a:latin typeface="Lato"/>
                <a:ea typeface="Lato"/>
                <a:cs typeface="Lato"/>
                <a:sym typeface="Lato"/>
              </a:endParaRPr>
            </a:p>
          </p:txBody>
        </p:sp>
        <p:sp>
          <p:nvSpPr>
            <p:cNvPr id="39" name="Shape 876"/>
            <p:cNvSpPr/>
            <p:nvPr/>
          </p:nvSpPr>
          <p:spPr>
            <a:xfrm>
              <a:off x="8125888" y="2767167"/>
              <a:ext cx="1412949" cy="792138"/>
            </a:xfrm>
            <a:custGeom>
              <a:avLst/>
              <a:gdLst/>
              <a:ahLst/>
              <a:cxnLst/>
              <a:rect l="0" t="0" r="0" b="0"/>
              <a:pathLst>
                <a:path w="120000" h="120000" extrusionOk="0">
                  <a:moveTo>
                    <a:pt x="56129" y="109640"/>
                  </a:moveTo>
                  <a:lnTo>
                    <a:pt x="81774" y="101870"/>
                  </a:lnTo>
                  <a:lnTo>
                    <a:pt x="117580" y="88920"/>
                  </a:lnTo>
                  <a:lnTo>
                    <a:pt x="120000" y="87194"/>
                  </a:lnTo>
                  <a:lnTo>
                    <a:pt x="120000" y="84604"/>
                  </a:lnTo>
                  <a:lnTo>
                    <a:pt x="119032" y="80287"/>
                  </a:lnTo>
                  <a:lnTo>
                    <a:pt x="117580" y="76834"/>
                  </a:lnTo>
                  <a:lnTo>
                    <a:pt x="115645" y="74244"/>
                  </a:lnTo>
                  <a:lnTo>
                    <a:pt x="114677" y="74244"/>
                  </a:lnTo>
                  <a:lnTo>
                    <a:pt x="112258" y="71654"/>
                  </a:lnTo>
                  <a:lnTo>
                    <a:pt x="111774" y="69064"/>
                  </a:lnTo>
                  <a:lnTo>
                    <a:pt x="110322" y="67338"/>
                  </a:lnTo>
                  <a:lnTo>
                    <a:pt x="109354" y="63884"/>
                  </a:lnTo>
                  <a:lnTo>
                    <a:pt x="108387" y="62158"/>
                  </a:lnTo>
                  <a:lnTo>
                    <a:pt x="108387" y="60431"/>
                  </a:lnTo>
                  <a:lnTo>
                    <a:pt x="109354" y="58705"/>
                  </a:lnTo>
                  <a:lnTo>
                    <a:pt x="111290" y="60431"/>
                  </a:lnTo>
                  <a:lnTo>
                    <a:pt x="110322" y="57841"/>
                  </a:lnTo>
                  <a:lnTo>
                    <a:pt x="109354" y="55251"/>
                  </a:lnTo>
                  <a:lnTo>
                    <a:pt x="108387" y="54388"/>
                  </a:lnTo>
                  <a:lnTo>
                    <a:pt x="104032" y="51798"/>
                  </a:lnTo>
                  <a:lnTo>
                    <a:pt x="102096" y="46618"/>
                  </a:lnTo>
                  <a:lnTo>
                    <a:pt x="102096" y="45755"/>
                  </a:lnTo>
                  <a:lnTo>
                    <a:pt x="104032" y="47482"/>
                  </a:lnTo>
                  <a:lnTo>
                    <a:pt x="106451" y="48345"/>
                  </a:lnTo>
                  <a:lnTo>
                    <a:pt x="106935" y="50935"/>
                  </a:lnTo>
                  <a:lnTo>
                    <a:pt x="109838" y="51798"/>
                  </a:lnTo>
                  <a:lnTo>
                    <a:pt x="108870" y="48345"/>
                  </a:lnTo>
                  <a:lnTo>
                    <a:pt x="108870" y="44028"/>
                  </a:lnTo>
                  <a:lnTo>
                    <a:pt x="108870" y="41438"/>
                  </a:lnTo>
                  <a:lnTo>
                    <a:pt x="106935" y="42302"/>
                  </a:lnTo>
                  <a:lnTo>
                    <a:pt x="104032" y="38848"/>
                  </a:lnTo>
                  <a:lnTo>
                    <a:pt x="102580" y="35395"/>
                  </a:lnTo>
                  <a:lnTo>
                    <a:pt x="102096" y="35395"/>
                  </a:lnTo>
                  <a:lnTo>
                    <a:pt x="101612" y="37122"/>
                  </a:lnTo>
                  <a:lnTo>
                    <a:pt x="100161" y="37122"/>
                  </a:lnTo>
                  <a:lnTo>
                    <a:pt x="98225" y="33669"/>
                  </a:lnTo>
                  <a:lnTo>
                    <a:pt x="96290" y="31942"/>
                  </a:lnTo>
                  <a:lnTo>
                    <a:pt x="94354" y="31079"/>
                  </a:lnTo>
                  <a:lnTo>
                    <a:pt x="93387" y="31942"/>
                  </a:lnTo>
                  <a:lnTo>
                    <a:pt x="91935" y="32805"/>
                  </a:lnTo>
                  <a:lnTo>
                    <a:pt x="90967" y="31079"/>
                  </a:lnTo>
                  <a:lnTo>
                    <a:pt x="90967" y="21582"/>
                  </a:lnTo>
                  <a:lnTo>
                    <a:pt x="92419" y="20719"/>
                  </a:lnTo>
                  <a:lnTo>
                    <a:pt x="93387" y="18129"/>
                  </a:lnTo>
                  <a:lnTo>
                    <a:pt x="92903" y="14676"/>
                  </a:lnTo>
                  <a:lnTo>
                    <a:pt x="90967" y="12086"/>
                  </a:lnTo>
                  <a:lnTo>
                    <a:pt x="88548" y="8633"/>
                  </a:lnTo>
                  <a:lnTo>
                    <a:pt x="83709" y="3453"/>
                  </a:lnTo>
                  <a:lnTo>
                    <a:pt x="82741" y="4316"/>
                  </a:lnTo>
                  <a:lnTo>
                    <a:pt x="81290" y="6906"/>
                  </a:lnTo>
                  <a:lnTo>
                    <a:pt x="80322" y="6906"/>
                  </a:lnTo>
                  <a:lnTo>
                    <a:pt x="77419" y="4316"/>
                  </a:lnTo>
                  <a:lnTo>
                    <a:pt x="73064" y="0"/>
                  </a:lnTo>
                  <a:lnTo>
                    <a:pt x="73064" y="6906"/>
                  </a:lnTo>
                  <a:lnTo>
                    <a:pt x="72096" y="12949"/>
                  </a:lnTo>
                  <a:lnTo>
                    <a:pt x="71129" y="15539"/>
                  </a:lnTo>
                  <a:lnTo>
                    <a:pt x="69677" y="18129"/>
                  </a:lnTo>
                  <a:lnTo>
                    <a:pt x="67258" y="25899"/>
                  </a:lnTo>
                  <a:lnTo>
                    <a:pt x="66774" y="24172"/>
                  </a:lnTo>
                  <a:lnTo>
                    <a:pt x="65322" y="24172"/>
                  </a:lnTo>
                  <a:lnTo>
                    <a:pt x="64838" y="24172"/>
                  </a:lnTo>
                  <a:lnTo>
                    <a:pt x="64354" y="27625"/>
                  </a:lnTo>
                  <a:lnTo>
                    <a:pt x="63387" y="31079"/>
                  </a:lnTo>
                  <a:lnTo>
                    <a:pt x="61935" y="37985"/>
                  </a:lnTo>
                  <a:lnTo>
                    <a:pt x="61451" y="39712"/>
                  </a:lnTo>
                  <a:lnTo>
                    <a:pt x="60483" y="38848"/>
                  </a:lnTo>
                  <a:lnTo>
                    <a:pt x="58064" y="37122"/>
                  </a:lnTo>
                  <a:lnTo>
                    <a:pt x="56129" y="35395"/>
                  </a:lnTo>
                  <a:lnTo>
                    <a:pt x="55645" y="41438"/>
                  </a:lnTo>
                  <a:lnTo>
                    <a:pt x="54193" y="51798"/>
                  </a:lnTo>
                  <a:lnTo>
                    <a:pt x="52741" y="58705"/>
                  </a:lnTo>
                  <a:lnTo>
                    <a:pt x="50322" y="63021"/>
                  </a:lnTo>
                  <a:lnTo>
                    <a:pt x="49838" y="67338"/>
                  </a:lnTo>
                  <a:lnTo>
                    <a:pt x="50322" y="74244"/>
                  </a:lnTo>
                  <a:lnTo>
                    <a:pt x="48387" y="76834"/>
                  </a:lnTo>
                  <a:lnTo>
                    <a:pt x="43064" y="82014"/>
                  </a:lnTo>
                  <a:lnTo>
                    <a:pt x="39677" y="87194"/>
                  </a:lnTo>
                  <a:lnTo>
                    <a:pt x="35322" y="88920"/>
                  </a:lnTo>
                  <a:lnTo>
                    <a:pt x="33387" y="86330"/>
                  </a:lnTo>
                  <a:lnTo>
                    <a:pt x="30483" y="92374"/>
                  </a:lnTo>
                  <a:lnTo>
                    <a:pt x="29516" y="92374"/>
                  </a:lnTo>
                  <a:lnTo>
                    <a:pt x="27096" y="90647"/>
                  </a:lnTo>
                  <a:lnTo>
                    <a:pt x="24193" y="86330"/>
                  </a:lnTo>
                  <a:lnTo>
                    <a:pt x="23709" y="83741"/>
                  </a:lnTo>
                  <a:lnTo>
                    <a:pt x="22258" y="83741"/>
                  </a:lnTo>
                  <a:lnTo>
                    <a:pt x="21774" y="85467"/>
                  </a:lnTo>
                  <a:lnTo>
                    <a:pt x="20806" y="88920"/>
                  </a:lnTo>
                  <a:lnTo>
                    <a:pt x="18870" y="94100"/>
                  </a:lnTo>
                  <a:lnTo>
                    <a:pt x="13548" y="97553"/>
                  </a:lnTo>
                  <a:lnTo>
                    <a:pt x="12096" y="101870"/>
                  </a:lnTo>
                  <a:lnTo>
                    <a:pt x="10645" y="109640"/>
                  </a:lnTo>
                  <a:lnTo>
                    <a:pt x="8709" y="110503"/>
                  </a:lnTo>
                  <a:lnTo>
                    <a:pt x="7258" y="112230"/>
                  </a:lnTo>
                  <a:lnTo>
                    <a:pt x="4838" y="114820"/>
                  </a:lnTo>
                  <a:lnTo>
                    <a:pt x="2903" y="117410"/>
                  </a:lnTo>
                  <a:lnTo>
                    <a:pt x="0" y="120000"/>
                  </a:lnTo>
                  <a:lnTo>
                    <a:pt x="30967" y="114820"/>
                  </a:lnTo>
                  <a:lnTo>
                    <a:pt x="56129" y="10964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40" name="Shape 877"/>
            <p:cNvSpPr/>
            <p:nvPr/>
          </p:nvSpPr>
          <p:spPr>
            <a:xfrm>
              <a:off x="8251228" y="3838550"/>
              <a:ext cx="911580" cy="706658"/>
            </a:xfrm>
            <a:custGeom>
              <a:avLst/>
              <a:gdLst/>
              <a:ahLst/>
              <a:cxnLst/>
              <a:rect l="0" t="0" r="0" b="0"/>
              <a:pathLst>
                <a:path w="120000" h="120000" extrusionOk="0">
                  <a:moveTo>
                    <a:pt x="62222" y="11428"/>
                  </a:moveTo>
                  <a:cubicBezTo>
                    <a:pt x="59682" y="3265"/>
                    <a:pt x="59682" y="3265"/>
                    <a:pt x="59682" y="3265"/>
                  </a:cubicBezTo>
                  <a:cubicBezTo>
                    <a:pt x="55873" y="816"/>
                    <a:pt x="55873" y="816"/>
                    <a:pt x="55873" y="816"/>
                  </a:cubicBezTo>
                  <a:cubicBezTo>
                    <a:pt x="50158" y="0"/>
                    <a:pt x="50158" y="0"/>
                    <a:pt x="50158" y="0"/>
                  </a:cubicBezTo>
                  <a:cubicBezTo>
                    <a:pt x="45714" y="816"/>
                    <a:pt x="45714" y="816"/>
                    <a:pt x="45714" y="816"/>
                  </a:cubicBezTo>
                  <a:cubicBezTo>
                    <a:pt x="42539" y="3265"/>
                    <a:pt x="42539" y="3265"/>
                    <a:pt x="42539" y="3265"/>
                  </a:cubicBezTo>
                  <a:cubicBezTo>
                    <a:pt x="40634" y="4081"/>
                    <a:pt x="40634" y="4081"/>
                    <a:pt x="40634" y="4081"/>
                  </a:cubicBezTo>
                  <a:cubicBezTo>
                    <a:pt x="36825" y="4897"/>
                    <a:pt x="36825" y="4897"/>
                    <a:pt x="36825" y="4897"/>
                  </a:cubicBezTo>
                  <a:cubicBezTo>
                    <a:pt x="29206" y="3265"/>
                    <a:pt x="29206" y="3265"/>
                    <a:pt x="29206" y="3265"/>
                  </a:cubicBezTo>
                  <a:cubicBezTo>
                    <a:pt x="24761" y="3265"/>
                    <a:pt x="24761" y="3265"/>
                    <a:pt x="24761" y="3265"/>
                  </a:cubicBezTo>
                  <a:cubicBezTo>
                    <a:pt x="19682" y="4081"/>
                    <a:pt x="19682" y="4081"/>
                    <a:pt x="19682" y="4081"/>
                  </a:cubicBezTo>
                  <a:cubicBezTo>
                    <a:pt x="16507" y="5714"/>
                    <a:pt x="16507" y="5714"/>
                    <a:pt x="16507" y="5714"/>
                  </a:cubicBezTo>
                  <a:cubicBezTo>
                    <a:pt x="7619" y="14693"/>
                    <a:pt x="7619" y="14693"/>
                    <a:pt x="7619" y="14693"/>
                  </a:cubicBezTo>
                  <a:cubicBezTo>
                    <a:pt x="7619" y="14693"/>
                    <a:pt x="7619" y="14693"/>
                    <a:pt x="7619" y="14693"/>
                  </a:cubicBezTo>
                  <a:cubicBezTo>
                    <a:pt x="6984" y="16326"/>
                    <a:pt x="6984" y="16326"/>
                    <a:pt x="6984" y="16326"/>
                  </a:cubicBezTo>
                  <a:cubicBezTo>
                    <a:pt x="6984" y="17959"/>
                    <a:pt x="6984" y="17959"/>
                    <a:pt x="6984" y="17959"/>
                  </a:cubicBezTo>
                  <a:cubicBezTo>
                    <a:pt x="5714" y="18775"/>
                    <a:pt x="5714" y="18775"/>
                    <a:pt x="5714" y="18775"/>
                  </a:cubicBezTo>
                  <a:cubicBezTo>
                    <a:pt x="3174" y="21224"/>
                    <a:pt x="3174" y="21224"/>
                    <a:pt x="3174" y="21224"/>
                  </a:cubicBezTo>
                  <a:cubicBezTo>
                    <a:pt x="0" y="23673"/>
                    <a:pt x="0" y="23673"/>
                    <a:pt x="0" y="23673"/>
                  </a:cubicBezTo>
                  <a:cubicBezTo>
                    <a:pt x="0" y="26122"/>
                    <a:pt x="0" y="26122"/>
                    <a:pt x="0" y="26122"/>
                  </a:cubicBezTo>
                  <a:cubicBezTo>
                    <a:pt x="1269" y="27755"/>
                    <a:pt x="1269" y="27755"/>
                    <a:pt x="1269" y="27755"/>
                  </a:cubicBezTo>
                  <a:cubicBezTo>
                    <a:pt x="2539" y="30204"/>
                    <a:pt x="2539" y="30204"/>
                    <a:pt x="2539" y="30204"/>
                  </a:cubicBezTo>
                  <a:cubicBezTo>
                    <a:pt x="10158" y="34285"/>
                    <a:pt x="10158" y="34285"/>
                    <a:pt x="10158" y="34285"/>
                  </a:cubicBezTo>
                  <a:cubicBezTo>
                    <a:pt x="12063" y="36734"/>
                    <a:pt x="12063" y="36734"/>
                    <a:pt x="12063" y="36734"/>
                  </a:cubicBezTo>
                  <a:cubicBezTo>
                    <a:pt x="13968" y="40000"/>
                    <a:pt x="13968" y="40000"/>
                    <a:pt x="13968" y="40000"/>
                  </a:cubicBezTo>
                  <a:cubicBezTo>
                    <a:pt x="15238" y="43265"/>
                    <a:pt x="15238" y="43265"/>
                    <a:pt x="15238" y="43265"/>
                  </a:cubicBezTo>
                  <a:cubicBezTo>
                    <a:pt x="18412" y="47346"/>
                    <a:pt x="18412" y="47346"/>
                    <a:pt x="18412" y="47346"/>
                  </a:cubicBezTo>
                  <a:cubicBezTo>
                    <a:pt x="21587" y="52244"/>
                    <a:pt x="21587" y="52244"/>
                    <a:pt x="21587" y="52244"/>
                  </a:cubicBezTo>
                  <a:cubicBezTo>
                    <a:pt x="31746" y="62857"/>
                    <a:pt x="31746" y="62857"/>
                    <a:pt x="31746" y="62857"/>
                  </a:cubicBezTo>
                  <a:cubicBezTo>
                    <a:pt x="34920" y="66122"/>
                    <a:pt x="34920" y="66122"/>
                    <a:pt x="34920" y="66122"/>
                  </a:cubicBezTo>
                  <a:cubicBezTo>
                    <a:pt x="38730" y="72653"/>
                    <a:pt x="38730" y="72653"/>
                    <a:pt x="38730" y="72653"/>
                  </a:cubicBezTo>
                  <a:cubicBezTo>
                    <a:pt x="41904" y="78367"/>
                    <a:pt x="41904" y="78367"/>
                    <a:pt x="41904" y="78367"/>
                  </a:cubicBezTo>
                  <a:cubicBezTo>
                    <a:pt x="46349" y="80816"/>
                    <a:pt x="46349" y="80816"/>
                    <a:pt x="46349" y="80816"/>
                  </a:cubicBezTo>
                  <a:cubicBezTo>
                    <a:pt x="48253" y="83265"/>
                    <a:pt x="48253" y="83265"/>
                    <a:pt x="48253" y="83265"/>
                  </a:cubicBezTo>
                  <a:cubicBezTo>
                    <a:pt x="50158" y="85714"/>
                    <a:pt x="50158" y="85714"/>
                    <a:pt x="50158" y="85714"/>
                  </a:cubicBezTo>
                  <a:cubicBezTo>
                    <a:pt x="52063" y="87346"/>
                    <a:pt x="52063" y="87346"/>
                    <a:pt x="52063" y="87346"/>
                  </a:cubicBezTo>
                  <a:cubicBezTo>
                    <a:pt x="53333" y="88979"/>
                    <a:pt x="53333" y="88979"/>
                    <a:pt x="53333" y="88979"/>
                  </a:cubicBezTo>
                  <a:cubicBezTo>
                    <a:pt x="55238" y="93061"/>
                    <a:pt x="55238" y="93061"/>
                    <a:pt x="55238" y="93061"/>
                  </a:cubicBezTo>
                  <a:cubicBezTo>
                    <a:pt x="56507" y="95510"/>
                    <a:pt x="56507" y="95510"/>
                    <a:pt x="56507" y="95510"/>
                  </a:cubicBezTo>
                  <a:cubicBezTo>
                    <a:pt x="56507" y="97142"/>
                    <a:pt x="56507" y="97142"/>
                    <a:pt x="56507" y="97142"/>
                  </a:cubicBezTo>
                  <a:cubicBezTo>
                    <a:pt x="57142" y="99591"/>
                    <a:pt x="57142" y="99591"/>
                    <a:pt x="57142" y="99591"/>
                  </a:cubicBezTo>
                  <a:cubicBezTo>
                    <a:pt x="57777" y="101224"/>
                    <a:pt x="57777" y="101224"/>
                    <a:pt x="57777" y="101224"/>
                  </a:cubicBezTo>
                  <a:cubicBezTo>
                    <a:pt x="58412" y="101224"/>
                    <a:pt x="58412" y="101224"/>
                    <a:pt x="58412" y="101224"/>
                  </a:cubicBezTo>
                  <a:cubicBezTo>
                    <a:pt x="60317" y="102040"/>
                    <a:pt x="60317" y="102040"/>
                    <a:pt x="60317" y="102040"/>
                  </a:cubicBezTo>
                  <a:cubicBezTo>
                    <a:pt x="62222" y="103673"/>
                    <a:pt x="62222" y="103673"/>
                    <a:pt x="62222" y="103673"/>
                  </a:cubicBezTo>
                  <a:cubicBezTo>
                    <a:pt x="62222" y="104489"/>
                    <a:pt x="62222" y="104489"/>
                    <a:pt x="62222" y="104489"/>
                  </a:cubicBezTo>
                  <a:cubicBezTo>
                    <a:pt x="62222" y="106122"/>
                    <a:pt x="62222" y="106122"/>
                    <a:pt x="62222" y="106122"/>
                  </a:cubicBezTo>
                  <a:cubicBezTo>
                    <a:pt x="62857" y="108571"/>
                    <a:pt x="62857" y="108571"/>
                    <a:pt x="62857" y="108571"/>
                  </a:cubicBezTo>
                  <a:cubicBezTo>
                    <a:pt x="65396" y="111836"/>
                    <a:pt x="65396" y="111836"/>
                    <a:pt x="65396" y="111836"/>
                  </a:cubicBezTo>
                  <a:cubicBezTo>
                    <a:pt x="65396" y="112653"/>
                    <a:pt x="65396" y="112653"/>
                    <a:pt x="65396" y="112653"/>
                  </a:cubicBezTo>
                  <a:cubicBezTo>
                    <a:pt x="65396" y="115918"/>
                    <a:pt x="65396" y="115918"/>
                    <a:pt x="65396" y="115918"/>
                  </a:cubicBezTo>
                  <a:cubicBezTo>
                    <a:pt x="66031" y="118367"/>
                    <a:pt x="66031" y="118367"/>
                    <a:pt x="66031" y="118367"/>
                  </a:cubicBezTo>
                  <a:cubicBezTo>
                    <a:pt x="67301" y="119183"/>
                    <a:pt x="67301" y="119183"/>
                    <a:pt x="67301" y="119183"/>
                  </a:cubicBezTo>
                  <a:cubicBezTo>
                    <a:pt x="68571" y="120000"/>
                    <a:pt x="68571" y="120000"/>
                    <a:pt x="68571" y="120000"/>
                  </a:cubicBezTo>
                  <a:cubicBezTo>
                    <a:pt x="68571" y="115102"/>
                    <a:pt x="68571" y="115102"/>
                    <a:pt x="68571" y="115102"/>
                  </a:cubicBezTo>
                  <a:cubicBezTo>
                    <a:pt x="69841" y="114285"/>
                    <a:pt x="69841" y="114285"/>
                    <a:pt x="69841" y="114285"/>
                  </a:cubicBezTo>
                  <a:cubicBezTo>
                    <a:pt x="73015" y="114285"/>
                    <a:pt x="73015" y="114285"/>
                    <a:pt x="73015" y="114285"/>
                  </a:cubicBezTo>
                  <a:cubicBezTo>
                    <a:pt x="73650" y="114285"/>
                    <a:pt x="73650" y="114285"/>
                    <a:pt x="73650" y="114285"/>
                  </a:cubicBezTo>
                  <a:cubicBezTo>
                    <a:pt x="73650" y="114285"/>
                    <a:pt x="74920" y="113469"/>
                    <a:pt x="74920" y="113469"/>
                  </a:cubicBezTo>
                  <a:cubicBezTo>
                    <a:pt x="74920" y="112653"/>
                    <a:pt x="74285" y="111836"/>
                    <a:pt x="74285" y="111836"/>
                  </a:cubicBezTo>
                  <a:cubicBezTo>
                    <a:pt x="73650" y="111836"/>
                    <a:pt x="73650" y="111836"/>
                    <a:pt x="73650" y="111836"/>
                  </a:cubicBezTo>
                  <a:cubicBezTo>
                    <a:pt x="73650" y="111836"/>
                    <a:pt x="71111" y="111020"/>
                    <a:pt x="71111" y="111020"/>
                  </a:cubicBezTo>
                  <a:cubicBezTo>
                    <a:pt x="70476" y="111020"/>
                    <a:pt x="69841" y="109387"/>
                    <a:pt x="69841" y="109387"/>
                  </a:cubicBezTo>
                  <a:cubicBezTo>
                    <a:pt x="69841" y="108571"/>
                    <a:pt x="69841" y="108571"/>
                    <a:pt x="69841" y="108571"/>
                  </a:cubicBezTo>
                  <a:cubicBezTo>
                    <a:pt x="70476" y="105306"/>
                    <a:pt x="70476" y="105306"/>
                    <a:pt x="70476" y="105306"/>
                  </a:cubicBezTo>
                  <a:cubicBezTo>
                    <a:pt x="73015" y="107755"/>
                    <a:pt x="73015" y="107755"/>
                    <a:pt x="73015" y="107755"/>
                  </a:cubicBezTo>
                  <a:cubicBezTo>
                    <a:pt x="73650" y="108571"/>
                    <a:pt x="73650" y="108571"/>
                    <a:pt x="73650" y="108571"/>
                  </a:cubicBezTo>
                  <a:cubicBezTo>
                    <a:pt x="75555" y="110204"/>
                    <a:pt x="75555" y="110204"/>
                    <a:pt x="75555" y="110204"/>
                  </a:cubicBezTo>
                  <a:cubicBezTo>
                    <a:pt x="78095" y="109387"/>
                    <a:pt x="78095" y="109387"/>
                    <a:pt x="78095" y="109387"/>
                  </a:cubicBezTo>
                  <a:cubicBezTo>
                    <a:pt x="78730" y="104489"/>
                    <a:pt x="78730" y="104489"/>
                    <a:pt x="78730" y="104489"/>
                  </a:cubicBezTo>
                  <a:cubicBezTo>
                    <a:pt x="78730" y="103673"/>
                    <a:pt x="78730" y="103673"/>
                    <a:pt x="78730" y="103673"/>
                  </a:cubicBezTo>
                  <a:cubicBezTo>
                    <a:pt x="78095" y="100408"/>
                    <a:pt x="78095" y="100408"/>
                    <a:pt x="78095" y="100408"/>
                  </a:cubicBezTo>
                  <a:cubicBezTo>
                    <a:pt x="80000" y="100408"/>
                    <a:pt x="80000" y="100408"/>
                    <a:pt x="80000" y="100408"/>
                  </a:cubicBezTo>
                  <a:cubicBezTo>
                    <a:pt x="82539" y="100408"/>
                    <a:pt x="82539" y="100408"/>
                    <a:pt x="82539" y="100408"/>
                  </a:cubicBezTo>
                  <a:cubicBezTo>
                    <a:pt x="85714" y="97959"/>
                    <a:pt x="85714" y="97959"/>
                    <a:pt x="85714" y="97959"/>
                  </a:cubicBezTo>
                  <a:cubicBezTo>
                    <a:pt x="85714" y="97142"/>
                    <a:pt x="85714" y="97142"/>
                    <a:pt x="85714" y="97142"/>
                  </a:cubicBezTo>
                  <a:cubicBezTo>
                    <a:pt x="84444" y="96326"/>
                    <a:pt x="84444" y="96326"/>
                    <a:pt x="84444" y="96326"/>
                  </a:cubicBezTo>
                  <a:cubicBezTo>
                    <a:pt x="83174" y="96326"/>
                    <a:pt x="83174" y="96326"/>
                    <a:pt x="83174" y="96326"/>
                  </a:cubicBezTo>
                  <a:cubicBezTo>
                    <a:pt x="81904" y="95510"/>
                    <a:pt x="81904" y="95510"/>
                    <a:pt x="81904" y="95510"/>
                  </a:cubicBezTo>
                  <a:cubicBezTo>
                    <a:pt x="81904" y="93877"/>
                    <a:pt x="81904" y="93877"/>
                    <a:pt x="81904" y="93877"/>
                  </a:cubicBezTo>
                  <a:cubicBezTo>
                    <a:pt x="83809" y="93061"/>
                    <a:pt x="83809" y="93061"/>
                    <a:pt x="83809" y="93061"/>
                  </a:cubicBezTo>
                  <a:cubicBezTo>
                    <a:pt x="84444" y="93877"/>
                    <a:pt x="84444" y="93877"/>
                    <a:pt x="84444" y="93877"/>
                  </a:cubicBezTo>
                  <a:cubicBezTo>
                    <a:pt x="86349" y="95510"/>
                    <a:pt x="86349" y="95510"/>
                    <a:pt x="86349" y="95510"/>
                  </a:cubicBezTo>
                  <a:cubicBezTo>
                    <a:pt x="87619" y="95510"/>
                    <a:pt x="87619" y="95510"/>
                    <a:pt x="87619" y="95510"/>
                  </a:cubicBezTo>
                  <a:cubicBezTo>
                    <a:pt x="90158" y="93061"/>
                    <a:pt x="90158" y="93061"/>
                    <a:pt x="90158" y="93061"/>
                  </a:cubicBezTo>
                  <a:cubicBezTo>
                    <a:pt x="92063" y="89795"/>
                    <a:pt x="92063" y="89795"/>
                    <a:pt x="92063" y="89795"/>
                  </a:cubicBezTo>
                  <a:cubicBezTo>
                    <a:pt x="91428" y="87346"/>
                    <a:pt x="91428" y="87346"/>
                    <a:pt x="91428" y="87346"/>
                  </a:cubicBezTo>
                  <a:cubicBezTo>
                    <a:pt x="89523" y="85714"/>
                    <a:pt x="89523" y="85714"/>
                    <a:pt x="89523" y="85714"/>
                  </a:cubicBezTo>
                  <a:cubicBezTo>
                    <a:pt x="89523" y="84897"/>
                    <a:pt x="89523" y="84897"/>
                    <a:pt x="89523" y="84897"/>
                  </a:cubicBezTo>
                  <a:cubicBezTo>
                    <a:pt x="90793" y="84081"/>
                    <a:pt x="90793" y="84081"/>
                    <a:pt x="90793" y="84081"/>
                  </a:cubicBezTo>
                  <a:cubicBezTo>
                    <a:pt x="93333" y="85714"/>
                    <a:pt x="93333" y="85714"/>
                    <a:pt x="93333" y="85714"/>
                  </a:cubicBezTo>
                  <a:cubicBezTo>
                    <a:pt x="94603" y="84081"/>
                    <a:pt x="94603" y="84081"/>
                    <a:pt x="94603" y="84081"/>
                  </a:cubicBezTo>
                  <a:cubicBezTo>
                    <a:pt x="95873" y="81632"/>
                    <a:pt x="95873" y="81632"/>
                    <a:pt x="95873" y="81632"/>
                  </a:cubicBezTo>
                  <a:cubicBezTo>
                    <a:pt x="98412" y="75918"/>
                    <a:pt x="98412" y="75918"/>
                    <a:pt x="98412" y="75918"/>
                  </a:cubicBezTo>
                  <a:cubicBezTo>
                    <a:pt x="100952" y="73469"/>
                    <a:pt x="100952" y="73469"/>
                    <a:pt x="100952" y="73469"/>
                  </a:cubicBezTo>
                  <a:cubicBezTo>
                    <a:pt x="104126" y="72653"/>
                    <a:pt x="104126" y="72653"/>
                    <a:pt x="104126" y="72653"/>
                  </a:cubicBezTo>
                  <a:cubicBezTo>
                    <a:pt x="106031" y="68571"/>
                    <a:pt x="106031" y="68571"/>
                    <a:pt x="106031" y="68571"/>
                  </a:cubicBezTo>
                  <a:cubicBezTo>
                    <a:pt x="107301" y="66122"/>
                    <a:pt x="107301" y="66122"/>
                    <a:pt x="107301" y="66122"/>
                  </a:cubicBezTo>
                  <a:cubicBezTo>
                    <a:pt x="106031" y="64489"/>
                    <a:pt x="106031" y="64489"/>
                    <a:pt x="106031" y="64489"/>
                  </a:cubicBezTo>
                  <a:cubicBezTo>
                    <a:pt x="104761" y="61224"/>
                    <a:pt x="104761" y="61224"/>
                    <a:pt x="104761" y="61224"/>
                  </a:cubicBezTo>
                  <a:cubicBezTo>
                    <a:pt x="106031" y="61224"/>
                    <a:pt x="106031" y="61224"/>
                    <a:pt x="106031" y="61224"/>
                  </a:cubicBezTo>
                  <a:cubicBezTo>
                    <a:pt x="107301" y="61224"/>
                    <a:pt x="107301" y="61224"/>
                    <a:pt x="107301" y="61224"/>
                  </a:cubicBezTo>
                  <a:cubicBezTo>
                    <a:pt x="107301" y="58775"/>
                    <a:pt x="107301" y="58775"/>
                    <a:pt x="107301" y="58775"/>
                  </a:cubicBezTo>
                  <a:cubicBezTo>
                    <a:pt x="107936" y="57142"/>
                    <a:pt x="107936" y="57142"/>
                    <a:pt x="107936" y="57142"/>
                  </a:cubicBezTo>
                  <a:cubicBezTo>
                    <a:pt x="109841" y="53877"/>
                    <a:pt x="109841" y="53877"/>
                    <a:pt x="109841" y="53877"/>
                  </a:cubicBezTo>
                  <a:cubicBezTo>
                    <a:pt x="111111" y="48979"/>
                    <a:pt x="111111" y="48979"/>
                    <a:pt x="111111" y="48979"/>
                  </a:cubicBezTo>
                  <a:cubicBezTo>
                    <a:pt x="112380" y="45714"/>
                    <a:pt x="112380" y="45714"/>
                    <a:pt x="112380" y="45714"/>
                  </a:cubicBezTo>
                  <a:cubicBezTo>
                    <a:pt x="113015" y="44081"/>
                    <a:pt x="113015" y="44081"/>
                    <a:pt x="113015" y="44081"/>
                  </a:cubicBezTo>
                  <a:cubicBezTo>
                    <a:pt x="114285" y="42448"/>
                    <a:pt x="114285" y="42448"/>
                    <a:pt x="114285" y="42448"/>
                  </a:cubicBezTo>
                  <a:cubicBezTo>
                    <a:pt x="118730" y="37551"/>
                    <a:pt x="118730" y="37551"/>
                    <a:pt x="118730" y="37551"/>
                  </a:cubicBezTo>
                  <a:cubicBezTo>
                    <a:pt x="120000" y="35918"/>
                    <a:pt x="120000" y="35918"/>
                    <a:pt x="120000" y="35918"/>
                  </a:cubicBezTo>
                  <a:cubicBezTo>
                    <a:pt x="87619" y="4897"/>
                    <a:pt x="87619" y="4897"/>
                    <a:pt x="87619" y="4897"/>
                  </a:cubicBezTo>
                  <a:lnTo>
                    <a:pt x="62222" y="11428"/>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41" name="Shape 878"/>
            <p:cNvSpPr/>
            <p:nvPr/>
          </p:nvSpPr>
          <p:spPr>
            <a:xfrm>
              <a:off x="7311165" y="3969626"/>
              <a:ext cx="717866" cy="1151163"/>
            </a:xfrm>
            <a:custGeom>
              <a:avLst/>
              <a:gdLst/>
              <a:ahLst/>
              <a:cxnLst/>
              <a:rect l="0" t="0" r="0" b="0"/>
              <a:pathLst>
                <a:path w="120000" h="120000" extrusionOk="0">
                  <a:moveTo>
                    <a:pt x="38095" y="111683"/>
                  </a:moveTo>
                  <a:lnTo>
                    <a:pt x="37142" y="108712"/>
                  </a:lnTo>
                  <a:lnTo>
                    <a:pt x="33333" y="105742"/>
                  </a:lnTo>
                  <a:lnTo>
                    <a:pt x="31428" y="104554"/>
                  </a:lnTo>
                  <a:lnTo>
                    <a:pt x="31428" y="102772"/>
                  </a:lnTo>
                  <a:lnTo>
                    <a:pt x="34285" y="102178"/>
                  </a:lnTo>
                  <a:lnTo>
                    <a:pt x="40952" y="100990"/>
                  </a:lnTo>
                  <a:lnTo>
                    <a:pt x="48571" y="99801"/>
                  </a:lnTo>
                  <a:lnTo>
                    <a:pt x="120000" y="96237"/>
                  </a:lnTo>
                  <a:lnTo>
                    <a:pt x="119047" y="95643"/>
                  </a:lnTo>
                  <a:lnTo>
                    <a:pt x="115238" y="92673"/>
                  </a:lnTo>
                  <a:lnTo>
                    <a:pt x="114285" y="90891"/>
                  </a:lnTo>
                  <a:lnTo>
                    <a:pt x="112380" y="89108"/>
                  </a:lnTo>
                  <a:lnTo>
                    <a:pt x="113333" y="87920"/>
                  </a:lnTo>
                  <a:lnTo>
                    <a:pt x="115238" y="86732"/>
                  </a:lnTo>
                  <a:lnTo>
                    <a:pt x="114285" y="83762"/>
                  </a:lnTo>
                  <a:lnTo>
                    <a:pt x="112380" y="81980"/>
                  </a:lnTo>
                  <a:lnTo>
                    <a:pt x="110476" y="77227"/>
                  </a:lnTo>
                  <a:lnTo>
                    <a:pt x="110476" y="74257"/>
                  </a:lnTo>
                  <a:lnTo>
                    <a:pt x="113333" y="73069"/>
                  </a:lnTo>
                  <a:lnTo>
                    <a:pt x="114285" y="70693"/>
                  </a:lnTo>
                  <a:lnTo>
                    <a:pt x="110476" y="69504"/>
                  </a:lnTo>
                  <a:lnTo>
                    <a:pt x="115238" y="67722"/>
                  </a:lnTo>
                  <a:lnTo>
                    <a:pt x="116190" y="65346"/>
                  </a:lnTo>
                  <a:lnTo>
                    <a:pt x="114285" y="64158"/>
                  </a:lnTo>
                  <a:lnTo>
                    <a:pt x="113333" y="61782"/>
                  </a:lnTo>
                  <a:lnTo>
                    <a:pt x="113333" y="59405"/>
                  </a:lnTo>
                  <a:lnTo>
                    <a:pt x="109523" y="56435"/>
                  </a:lnTo>
                  <a:lnTo>
                    <a:pt x="102857" y="49306"/>
                  </a:lnTo>
                  <a:lnTo>
                    <a:pt x="100952" y="44554"/>
                  </a:lnTo>
                  <a:lnTo>
                    <a:pt x="91428" y="24356"/>
                  </a:lnTo>
                  <a:lnTo>
                    <a:pt x="84761" y="7128"/>
                  </a:lnTo>
                  <a:lnTo>
                    <a:pt x="82857" y="0"/>
                  </a:lnTo>
                  <a:lnTo>
                    <a:pt x="89523" y="0"/>
                  </a:lnTo>
                  <a:lnTo>
                    <a:pt x="89523" y="0"/>
                  </a:lnTo>
                  <a:lnTo>
                    <a:pt x="952" y="4158"/>
                  </a:lnTo>
                  <a:lnTo>
                    <a:pt x="952" y="8316"/>
                  </a:lnTo>
                  <a:lnTo>
                    <a:pt x="0" y="62970"/>
                  </a:lnTo>
                  <a:lnTo>
                    <a:pt x="0" y="92079"/>
                  </a:lnTo>
                  <a:lnTo>
                    <a:pt x="5714" y="116435"/>
                  </a:lnTo>
                  <a:lnTo>
                    <a:pt x="7619" y="116435"/>
                  </a:lnTo>
                  <a:lnTo>
                    <a:pt x="10476" y="117029"/>
                  </a:lnTo>
                  <a:lnTo>
                    <a:pt x="14285" y="117623"/>
                  </a:lnTo>
                  <a:lnTo>
                    <a:pt x="15238" y="115841"/>
                  </a:lnTo>
                  <a:lnTo>
                    <a:pt x="14285" y="113465"/>
                  </a:lnTo>
                  <a:lnTo>
                    <a:pt x="15238" y="111089"/>
                  </a:lnTo>
                  <a:lnTo>
                    <a:pt x="17142" y="109900"/>
                  </a:lnTo>
                  <a:lnTo>
                    <a:pt x="20000" y="109306"/>
                  </a:lnTo>
                  <a:lnTo>
                    <a:pt x="20952" y="110495"/>
                  </a:lnTo>
                  <a:lnTo>
                    <a:pt x="20952" y="112277"/>
                  </a:lnTo>
                  <a:lnTo>
                    <a:pt x="20000" y="113465"/>
                  </a:lnTo>
                  <a:lnTo>
                    <a:pt x="20952" y="114653"/>
                  </a:lnTo>
                  <a:lnTo>
                    <a:pt x="21904" y="115247"/>
                  </a:lnTo>
                  <a:lnTo>
                    <a:pt x="23809" y="115841"/>
                  </a:lnTo>
                  <a:lnTo>
                    <a:pt x="25714" y="117029"/>
                  </a:lnTo>
                  <a:lnTo>
                    <a:pt x="25714" y="118217"/>
                  </a:lnTo>
                  <a:lnTo>
                    <a:pt x="25714" y="118811"/>
                  </a:lnTo>
                  <a:lnTo>
                    <a:pt x="23809" y="120000"/>
                  </a:lnTo>
                  <a:lnTo>
                    <a:pt x="25714" y="119405"/>
                  </a:lnTo>
                  <a:lnTo>
                    <a:pt x="29523" y="118811"/>
                  </a:lnTo>
                  <a:lnTo>
                    <a:pt x="34285" y="118217"/>
                  </a:lnTo>
                  <a:lnTo>
                    <a:pt x="36190" y="117029"/>
                  </a:lnTo>
                  <a:lnTo>
                    <a:pt x="37142" y="117029"/>
                  </a:lnTo>
                  <a:lnTo>
                    <a:pt x="40952" y="116435"/>
                  </a:lnTo>
                  <a:lnTo>
                    <a:pt x="41904" y="115841"/>
                  </a:lnTo>
                  <a:lnTo>
                    <a:pt x="41904" y="115841"/>
                  </a:lnTo>
                  <a:lnTo>
                    <a:pt x="38095" y="111683"/>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42" name="Shape 879"/>
            <p:cNvSpPr/>
            <p:nvPr/>
          </p:nvSpPr>
          <p:spPr>
            <a:xfrm>
              <a:off x="6684450" y="4009515"/>
              <a:ext cx="660897" cy="1156864"/>
            </a:xfrm>
            <a:custGeom>
              <a:avLst/>
              <a:gdLst/>
              <a:ahLst/>
              <a:cxnLst/>
              <a:rect l="0" t="0" r="0" b="0"/>
              <a:pathLst>
                <a:path w="120000" h="120000" extrusionOk="0">
                  <a:moveTo>
                    <a:pt x="113793" y="87487"/>
                  </a:moveTo>
                  <a:lnTo>
                    <a:pt x="113793" y="58522"/>
                  </a:lnTo>
                  <a:lnTo>
                    <a:pt x="114827" y="4137"/>
                  </a:lnTo>
                  <a:lnTo>
                    <a:pt x="114827" y="0"/>
                  </a:lnTo>
                  <a:lnTo>
                    <a:pt x="42413" y="2955"/>
                  </a:lnTo>
                  <a:lnTo>
                    <a:pt x="42413" y="2955"/>
                  </a:lnTo>
                  <a:lnTo>
                    <a:pt x="43448" y="4729"/>
                  </a:lnTo>
                  <a:lnTo>
                    <a:pt x="39310" y="5911"/>
                  </a:lnTo>
                  <a:lnTo>
                    <a:pt x="37241" y="7093"/>
                  </a:lnTo>
                  <a:lnTo>
                    <a:pt x="36206" y="8866"/>
                  </a:lnTo>
                  <a:lnTo>
                    <a:pt x="34137" y="10049"/>
                  </a:lnTo>
                  <a:lnTo>
                    <a:pt x="33103" y="10049"/>
                  </a:lnTo>
                  <a:lnTo>
                    <a:pt x="31034" y="13004"/>
                  </a:lnTo>
                  <a:lnTo>
                    <a:pt x="31034" y="15369"/>
                  </a:lnTo>
                  <a:lnTo>
                    <a:pt x="27931" y="18325"/>
                  </a:lnTo>
                  <a:lnTo>
                    <a:pt x="22758" y="21871"/>
                  </a:lnTo>
                  <a:lnTo>
                    <a:pt x="19655" y="23645"/>
                  </a:lnTo>
                  <a:lnTo>
                    <a:pt x="18620" y="26009"/>
                  </a:lnTo>
                  <a:lnTo>
                    <a:pt x="20689" y="26600"/>
                  </a:lnTo>
                  <a:lnTo>
                    <a:pt x="18620" y="28374"/>
                  </a:lnTo>
                  <a:lnTo>
                    <a:pt x="16551" y="30738"/>
                  </a:lnTo>
                  <a:lnTo>
                    <a:pt x="17586" y="31921"/>
                  </a:lnTo>
                  <a:lnTo>
                    <a:pt x="16551" y="31921"/>
                  </a:lnTo>
                  <a:lnTo>
                    <a:pt x="13448" y="34285"/>
                  </a:lnTo>
                  <a:lnTo>
                    <a:pt x="11379" y="36059"/>
                  </a:lnTo>
                  <a:lnTo>
                    <a:pt x="12413" y="36650"/>
                  </a:lnTo>
                  <a:lnTo>
                    <a:pt x="11379" y="37832"/>
                  </a:lnTo>
                  <a:lnTo>
                    <a:pt x="11379" y="39014"/>
                  </a:lnTo>
                  <a:lnTo>
                    <a:pt x="12413" y="39605"/>
                  </a:lnTo>
                  <a:lnTo>
                    <a:pt x="14482" y="41379"/>
                  </a:lnTo>
                  <a:lnTo>
                    <a:pt x="14482" y="42561"/>
                  </a:lnTo>
                  <a:lnTo>
                    <a:pt x="14482" y="46108"/>
                  </a:lnTo>
                  <a:lnTo>
                    <a:pt x="15517" y="47881"/>
                  </a:lnTo>
                  <a:lnTo>
                    <a:pt x="14482" y="49655"/>
                  </a:lnTo>
                  <a:lnTo>
                    <a:pt x="12413" y="52610"/>
                  </a:lnTo>
                  <a:lnTo>
                    <a:pt x="11379" y="52610"/>
                  </a:lnTo>
                  <a:lnTo>
                    <a:pt x="14482" y="53793"/>
                  </a:lnTo>
                  <a:lnTo>
                    <a:pt x="15517" y="55566"/>
                  </a:lnTo>
                  <a:lnTo>
                    <a:pt x="15517" y="56748"/>
                  </a:lnTo>
                  <a:lnTo>
                    <a:pt x="11379" y="57931"/>
                  </a:lnTo>
                  <a:lnTo>
                    <a:pt x="14482" y="59113"/>
                  </a:lnTo>
                  <a:lnTo>
                    <a:pt x="15517" y="60295"/>
                  </a:lnTo>
                  <a:lnTo>
                    <a:pt x="15517" y="60886"/>
                  </a:lnTo>
                  <a:lnTo>
                    <a:pt x="16551" y="63842"/>
                  </a:lnTo>
                  <a:lnTo>
                    <a:pt x="16551" y="65024"/>
                  </a:lnTo>
                  <a:lnTo>
                    <a:pt x="19655" y="66206"/>
                  </a:lnTo>
                  <a:lnTo>
                    <a:pt x="20689" y="67980"/>
                  </a:lnTo>
                  <a:lnTo>
                    <a:pt x="19655" y="72709"/>
                  </a:lnTo>
                  <a:lnTo>
                    <a:pt x="16551" y="74482"/>
                  </a:lnTo>
                  <a:lnTo>
                    <a:pt x="15517" y="74482"/>
                  </a:lnTo>
                  <a:lnTo>
                    <a:pt x="15517" y="76847"/>
                  </a:lnTo>
                  <a:lnTo>
                    <a:pt x="14482" y="78029"/>
                  </a:lnTo>
                  <a:lnTo>
                    <a:pt x="10344" y="81576"/>
                  </a:lnTo>
                  <a:lnTo>
                    <a:pt x="8275" y="82758"/>
                  </a:lnTo>
                  <a:lnTo>
                    <a:pt x="7241" y="86896"/>
                  </a:lnTo>
                  <a:lnTo>
                    <a:pt x="6206" y="88078"/>
                  </a:lnTo>
                  <a:lnTo>
                    <a:pt x="5172" y="88669"/>
                  </a:lnTo>
                  <a:lnTo>
                    <a:pt x="4137" y="90443"/>
                  </a:lnTo>
                  <a:lnTo>
                    <a:pt x="4137" y="91625"/>
                  </a:lnTo>
                  <a:lnTo>
                    <a:pt x="4137" y="94581"/>
                  </a:lnTo>
                  <a:lnTo>
                    <a:pt x="1034" y="95763"/>
                  </a:lnTo>
                  <a:lnTo>
                    <a:pt x="0" y="96945"/>
                  </a:lnTo>
                  <a:lnTo>
                    <a:pt x="0" y="98719"/>
                  </a:lnTo>
                  <a:lnTo>
                    <a:pt x="1034" y="101083"/>
                  </a:lnTo>
                  <a:lnTo>
                    <a:pt x="68275" y="99310"/>
                  </a:lnTo>
                  <a:lnTo>
                    <a:pt x="67241" y="108768"/>
                  </a:lnTo>
                  <a:lnTo>
                    <a:pt x="69310" y="111133"/>
                  </a:lnTo>
                  <a:lnTo>
                    <a:pt x="72413" y="113497"/>
                  </a:lnTo>
                  <a:lnTo>
                    <a:pt x="73448" y="117635"/>
                  </a:lnTo>
                  <a:lnTo>
                    <a:pt x="73448" y="120000"/>
                  </a:lnTo>
                  <a:lnTo>
                    <a:pt x="73448" y="120000"/>
                  </a:lnTo>
                  <a:lnTo>
                    <a:pt x="74482" y="120000"/>
                  </a:lnTo>
                  <a:lnTo>
                    <a:pt x="79655" y="118226"/>
                  </a:lnTo>
                  <a:lnTo>
                    <a:pt x="81724" y="117635"/>
                  </a:lnTo>
                  <a:lnTo>
                    <a:pt x="84827" y="116453"/>
                  </a:lnTo>
                  <a:lnTo>
                    <a:pt x="84827" y="114088"/>
                  </a:lnTo>
                  <a:lnTo>
                    <a:pt x="88965" y="114088"/>
                  </a:lnTo>
                  <a:lnTo>
                    <a:pt x="92068" y="114088"/>
                  </a:lnTo>
                  <a:lnTo>
                    <a:pt x="96206" y="113497"/>
                  </a:lnTo>
                  <a:lnTo>
                    <a:pt x="101379" y="112315"/>
                  </a:lnTo>
                  <a:lnTo>
                    <a:pt x="105517" y="112315"/>
                  </a:lnTo>
                  <a:lnTo>
                    <a:pt x="107586" y="112315"/>
                  </a:lnTo>
                  <a:lnTo>
                    <a:pt x="110689" y="112315"/>
                  </a:lnTo>
                  <a:lnTo>
                    <a:pt x="112758" y="112315"/>
                  </a:lnTo>
                  <a:lnTo>
                    <a:pt x="116896" y="113497"/>
                  </a:lnTo>
                  <a:lnTo>
                    <a:pt x="118965" y="112315"/>
                  </a:lnTo>
                  <a:lnTo>
                    <a:pt x="120000" y="111724"/>
                  </a:lnTo>
                  <a:lnTo>
                    <a:pt x="120000" y="111724"/>
                  </a:lnTo>
                  <a:lnTo>
                    <a:pt x="120000" y="111724"/>
                  </a:lnTo>
                  <a:lnTo>
                    <a:pt x="113793" y="87487"/>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43" name="Shape 880"/>
            <p:cNvSpPr/>
            <p:nvPr/>
          </p:nvSpPr>
          <p:spPr>
            <a:xfrm>
              <a:off x="8769691" y="2613298"/>
              <a:ext cx="820422" cy="598381"/>
            </a:xfrm>
            <a:custGeom>
              <a:avLst/>
              <a:gdLst/>
              <a:ahLst/>
              <a:cxnLst/>
              <a:rect l="0" t="0" r="0" b="0"/>
              <a:pathLst>
                <a:path w="120000" h="120000" extrusionOk="0">
                  <a:moveTo>
                    <a:pt x="94588" y="0"/>
                  </a:moveTo>
                  <a:cubicBezTo>
                    <a:pt x="0" y="23414"/>
                    <a:pt x="0" y="23414"/>
                    <a:pt x="0" y="23414"/>
                  </a:cubicBezTo>
                  <a:cubicBezTo>
                    <a:pt x="0" y="23414"/>
                    <a:pt x="0" y="23414"/>
                    <a:pt x="0" y="23414"/>
                  </a:cubicBezTo>
                  <a:cubicBezTo>
                    <a:pt x="2117" y="42926"/>
                    <a:pt x="2117" y="42926"/>
                    <a:pt x="2117" y="42926"/>
                  </a:cubicBezTo>
                  <a:cubicBezTo>
                    <a:pt x="4941" y="42926"/>
                    <a:pt x="4941" y="42926"/>
                    <a:pt x="4941" y="42926"/>
                  </a:cubicBezTo>
                  <a:cubicBezTo>
                    <a:pt x="11294" y="32195"/>
                    <a:pt x="11294" y="32195"/>
                    <a:pt x="11294" y="32195"/>
                  </a:cubicBezTo>
                  <a:cubicBezTo>
                    <a:pt x="15529" y="32195"/>
                    <a:pt x="15529" y="32195"/>
                    <a:pt x="15529" y="32195"/>
                  </a:cubicBezTo>
                  <a:cubicBezTo>
                    <a:pt x="19764" y="24390"/>
                    <a:pt x="19764" y="24390"/>
                    <a:pt x="19764" y="24390"/>
                  </a:cubicBezTo>
                  <a:cubicBezTo>
                    <a:pt x="21176" y="24390"/>
                    <a:pt x="21176" y="24390"/>
                    <a:pt x="21176" y="24390"/>
                  </a:cubicBezTo>
                  <a:cubicBezTo>
                    <a:pt x="21882" y="26341"/>
                    <a:pt x="21882" y="26341"/>
                    <a:pt x="21882" y="26341"/>
                  </a:cubicBezTo>
                  <a:cubicBezTo>
                    <a:pt x="26823" y="21463"/>
                    <a:pt x="26823" y="21463"/>
                    <a:pt x="26823" y="21463"/>
                  </a:cubicBezTo>
                  <a:cubicBezTo>
                    <a:pt x="28941" y="21463"/>
                    <a:pt x="28941" y="21463"/>
                    <a:pt x="28941" y="21463"/>
                  </a:cubicBezTo>
                  <a:cubicBezTo>
                    <a:pt x="34588" y="17560"/>
                    <a:pt x="34588" y="17560"/>
                    <a:pt x="34588" y="17560"/>
                  </a:cubicBezTo>
                  <a:cubicBezTo>
                    <a:pt x="44470" y="21463"/>
                    <a:pt x="44470" y="21463"/>
                    <a:pt x="44470" y="21463"/>
                  </a:cubicBezTo>
                  <a:cubicBezTo>
                    <a:pt x="47294" y="27317"/>
                    <a:pt x="47294" y="27317"/>
                    <a:pt x="47294" y="27317"/>
                  </a:cubicBezTo>
                  <a:cubicBezTo>
                    <a:pt x="49411" y="35121"/>
                    <a:pt x="49411" y="35121"/>
                    <a:pt x="49411" y="35121"/>
                  </a:cubicBezTo>
                  <a:cubicBezTo>
                    <a:pt x="50117" y="35121"/>
                    <a:pt x="50117" y="35121"/>
                    <a:pt x="50117" y="35121"/>
                  </a:cubicBezTo>
                  <a:cubicBezTo>
                    <a:pt x="58588" y="41951"/>
                    <a:pt x="58588" y="41951"/>
                    <a:pt x="58588" y="41951"/>
                  </a:cubicBezTo>
                  <a:cubicBezTo>
                    <a:pt x="62117" y="46829"/>
                    <a:pt x="62117" y="46829"/>
                    <a:pt x="62117" y="46829"/>
                  </a:cubicBezTo>
                  <a:cubicBezTo>
                    <a:pt x="65647" y="49756"/>
                    <a:pt x="65647" y="49756"/>
                    <a:pt x="65647" y="49756"/>
                  </a:cubicBezTo>
                  <a:cubicBezTo>
                    <a:pt x="66352" y="54634"/>
                    <a:pt x="66352" y="54634"/>
                    <a:pt x="66352" y="54634"/>
                  </a:cubicBezTo>
                  <a:cubicBezTo>
                    <a:pt x="64941" y="58536"/>
                    <a:pt x="64941" y="58536"/>
                    <a:pt x="64941" y="58536"/>
                  </a:cubicBezTo>
                  <a:cubicBezTo>
                    <a:pt x="62117" y="59512"/>
                    <a:pt x="62117" y="59512"/>
                    <a:pt x="62117" y="59512"/>
                  </a:cubicBezTo>
                  <a:cubicBezTo>
                    <a:pt x="62823" y="72195"/>
                    <a:pt x="62823" y="72195"/>
                    <a:pt x="62823" y="72195"/>
                  </a:cubicBezTo>
                  <a:cubicBezTo>
                    <a:pt x="64235" y="74146"/>
                    <a:pt x="64235" y="74146"/>
                    <a:pt x="64235" y="74146"/>
                  </a:cubicBezTo>
                  <a:cubicBezTo>
                    <a:pt x="66352" y="73170"/>
                    <a:pt x="66352" y="73170"/>
                    <a:pt x="66352" y="73170"/>
                  </a:cubicBezTo>
                  <a:cubicBezTo>
                    <a:pt x="68470" y="72195"/>
                    <a:pt x="68470" y="72195"/>
                    <a:pt x="68470" y="72195"/>
                  </a:cubicBezTo>
                  <a:cubicBezTo>
                    <a:pt x="71294" y="73170"/>
                    <a:pt x="71294" y="73170"/>
                    <a:pt x="71294" y="73170"/>
                  </a:cubicBezTo>
                  <a:cubicBezTo>
                    <a:pt x="72000" y="74146"/>
                    <a:pt x="72000" y="74146"/>
                    <a:pt x="72000" y="74146"/>
                  </a:cubicBezTo>
                  <a:cubicBezTo>
                    <a:pt x="74823" y="73170"/>
                    <a:pt x="74823" y="73170"/>
                    <a:pt x="74823" y="73170"/>
                  </a:cubicBezTo>
                  <a:cubicBezTo>
                    <a:pt x="84000" y="74146"/>
                    <a:pt x="84000" y="74146"/>
                    <a:pt x="84000" y="74146"/>
                  </a:cubicBezTo>
                  <a:cubicBezTo>
                    <a:pt x="86117" y="76097"/>
                    <a:pt x="86117" y="76097"/>
                    <a:pt x="86117" y="76097"/>
                  </a:cubicBezTo>
                  <a:cubicBezTo>
                    <a:pt x="88941" y="78048"/>
                    <a:pt x="88941" y="78048"/>
                    <a:pt x="88941" y="78048"/>
                  </a:cubicBezTo>
                  <a:cubicBezTo>
                    <a:pt x="91058" y="77073"/>
                    <a:pt x="91058" y="77073"/>
                    <a:pt x="91058" y="77073"/>
                  </a:cubicBezTo>
                  <a:cubicBezTo>
                    <a:pt x="89647" y="73170"/>
                    <a:pt x="89647" y="73170"/>
                    <a:pt x="89647" y="73170"/>
                  </a:cubicBezTo>
                  <a:cubicBezTo>
                    <a:pt x="87529" y="70243"/>
                    <a:pt x="87529" y="70243"/>
                    <a:pt x="87529" y="70243"/>
                  </a:cubicBezTo>
                  <a:cubicBezTo>
                    <a:pt x="87529" y="67317"/>
                    <a:pt x="87529" y="67317"/>
                    <a:pt x="87529" y="67317"/>
                  </a:cubicBezTo>
                  <a:cubicBezTo>
                    <a:pt x="87529" y="66341"/>
                    <a:pt x="87529" y="66341"/>
                    <a:pt x="87529" y="66341"/>
                  </a:cubicBezTo>
                  <a:cubicBezTo>
                    <a:pt x="83294" y="58536"/>
                    <a:pt x="83294" y="58536"/>
                    <a:pt x="83294" y="58536"/>
                  </a:cubicBezTo>
                  <a:cubicBezTo>
                    <a:pt x="81882" y="55609"/>
                    <a:pt x="81882" y="55609"/>
                    <a:pt x="81882" y="55609"/>
                  </a:cubicBezTo>
                  <a:cubicBezTo>
                    <a:pt x="81882" y="48780"/>
                    <a:pt x="81882" y="48780"/>
                    <a:pt x="81882" y="48780"/>
                  </a:cubicBezTo>
                  <a:cubicBezTo>
                    <a:pt x="81176" y="41951"/>
                    <a:pt x="81176" y="41951"/>
                    <a:pt x="81176" y="41951"/>
                  </a:cubicBezTo>
                  <a:cubicBezTo>
                    <a:pt x="81882" y="35121"/>
                    <a:pt x="81882" y="35121"/>
                    <a:pt x="81882" y="35121"/>
                  </a:cubicBezTo>
                  <a:cubicBezTo>
                    <a:pt x="79764" y="30243"/>
                    <a:pt x="79764" y="30243"/>
                    <a:pt x="79764" y="30243"/>
                  </a:cubicBezTo>
                  <a:cubicBezTo>
                    <a:pt x="78352" y="27317"/>
                    <a:pt x="78352" y="27317"/>
                    <a:pt x="78352" y="27317"/>
                  </a:cubicBezTo>
                  <a:cubicBezTo>
                    <a:pt x="81176" y="27317"/>
                    <a:pt x="81176" y="27317"/>
                    <a:pt x="81176" y="27317"/>
                  </a:cubicBezTo>
                  <a:cubicBezTo>
                    <a:pt x="83294" y="21463"/>
                    <a:pt x="83294" y="21463"/>
                    <a:pt x="83294" y="21463"/>
                  </a:cubicBezTo>
                  <a:cubicBezTo>
                    <a:pt x="87529" y="17560"/>
                    <a:pt x="87529" y="17560"/>
                    <a:pt x="87529" y="17560"/>
                  </a:cubicBezTo>
                  <a:cubicBezTo>
                    <a:pt x="89647" y="11707"/>
                    <a:pt x="89647" y="11707"/>
                    <a:pt x="89647" y="11707"/>
                  </a:cubicBezTo>
                  <a:cubicBezTo>
                    <a:pt x="91058" y="12682"/>
                    <a:pt x="91058" y="12682"/>
                    <a:pt x="91058" y="12682"/>
                  </a:cubicBezTo>
                  <a:cubicBezTo>
                    <a:pt x="90352" y="19512"/>
                    <a:pt x="90352" y="19512"/>
                    <a:pt x="90352" y="19512"/>
                  </a:cubicBezTo>
                  <a:cubicBezTo>
                    <a:pt x="88235" y="20487"/>
                    <a:pt x="88235" y="20487"/>
                    <a:pt x="88235" y="20487"/>
                  </a:cubicBezTo>
                  <a:cubicBezTo>
                    <a:pt x="86823" y="26341"/>
                    <a:pt x="86823" y="26341"/>
                    <a:pt x="86823" y="26341"/>
                  </a:cubicBezTo>
                  <a:cubicBezTo>
                    <a:pt x="86823" y="30243"/>
                    <a:pt x="86823" y="30243"/>
                    <a:pt x="86823" y="30243"/>
                  </a:cubicBezTo>
                  <a:cubicBezTo>
                    <a:pt x="89647" y="30243"/>
                    <a:pt x="89647" y="30243"/>
                    <a:pt x="89647" y="30243"/>
                  </a:cubicBezTo>
                  <a:cubicBezTo>
                    <a:pt x="86117" y="35121"/>
                    <a:pt x="86117" y="35121"/>
                    <a:pt x="86117" y="35121"/>
                  </a:cubicBezTo>
                  <a:cubicBezTo>
                    <a:pt x="84705" y="38048"/>
                    <a:pt x="84705" y="38048"/>
                    <a:pt x="84705" y="38048"/>
                  </a:cubicBezTo>
                  <a:cubicBezTo>
                    <a:pt x="88941" y="40000"/>
                    <a:pt x="88941" y="40000"/>
                    <a:pt x="88941" y="40000"/>
                  </a:cubicBezTo>
                  <a:cubicBezTo>
                    <a:pt x="90352" y="40975"/>
                    <a:pt x="90352" y="40975"/>
                    <a:pt x="90352" y="40975"/>
                  </a:cubicBezTo>
                  <a:cubicBezTo>
                    <a:pt x="92470" y="44878"/>
                    <a:pt x="92470" y="44878"/>
                    <a:pt x="92470" y="44878"/>
                  </a:cubicBezTo>
                  <a:cubicBezTo>
                    <a:pt x="91764" y="45853"/>
                    <a:pt x="91764" y="45853"/>
                    <a:pt x="91764" y="45853"/>
                  </a:cubicBezTo>
                  <a:cubicBezTo>
                    <a:pt x="94588" y="49756"/>
                    <a:pt x="94588" y="49756"/>
                    <a:pt x="94588" y="49756"/>
                  </a:cubicBezTo>
                  <a:cubicBezTo>
                    <a:pt x="94588" y="51707"/>
                    <a:pt x="94588" y="51707"/>
                    <a:pt x="94588" y="51707"/>
                  </a:cubicBezTo>
                  <a:cubicBezTo>
                    <a:pt x="91764" y="55609"/>
                    <a:pt x="91764" y="55609"/>
                    <a:pt x="91764" y="55609"/>
                  </a:cubicBezTo>
                  <a:cubicBezTo>
                    <a:pt x="89647" y="55609"/>
                    <a:pt x="89647" y="55609"/>
                    <a:pt x="89647" y="55609"/>
                  </a:cubicBezTo>
                  <a:cubicBezTo>
                    <a:pt x="90352" y="59512"/>
                    <a:pt x="90352" y="59512"/>
                    <a:pt x="90352" y="59512"/>
                  </a:cubicBezTo>
                  <a:cubicBezTo>
                    <a:pt x="89647" y="61463"/>
                    <a:pt x="89647" y="61463"/>
                    <a:pt x="89647" y="61463"/>
                  </a:cubicBezTo>
                  <a:cubicBezTo>
                    <a:pt x="91058" y="63414"/>
                    <a:pt x="91058" y="63414"/>
                    <a:pt x="91058" y="63414"/>
                  </a:cubicBezTo>
                  <a:cubicBezTo>
                    <a:pt x="93882" y="64390"/>
                    <a:pt x="93882" y="64390"/>
                    <a:pt x="93882" y="64390"/>
                  </a:cubicBezTo>
                  <a:cubicBezTo>
                    <a:pt x="98117" y="64390"/>
                    <a:pt x="98117" y="64390"/>
                    <a:pt x="98117" y="64390"/>
                  </a:cubicBezTo>
                  <a:cubicBezTo>
                    <a:pt x="100941" y="67317"/>
                    <a:pt x="100941" y="67317"/>
                    <a:pt x="100941" y="67317"/>
                  </a:cubicBezTo>
                  <a:cubicBezTo>
                    <a:pt x="103058" y="73170"/>
                    <a:pt x="103058" y="73170"/>
                    <a:pt x="103058" y="73170"/>
                  </a:cubicBezTo>
                  <a:cubicBezTo>
                    <a:pt x="104470" y="78048"/>
                    <a:pt x="104470" y="78048"/>
                    <a:pt x="104470" y="78048"/>
                  </a:cubicBezTo>
                  <a:cubicBezTo>
                    <a:pt x="103764" y="79024"/>
                    <a:pt x="103764" y="79024"/>
                    <a:pt x="103764" y="79024"/>
                  </a:cubicBezTo>
                  <a:cubicBezTo>
                    <a:pt x="105882" y="81951"/>
                    <a:pt x="105882" y="81951"/>
                    <a:pt x="105882" y="81951"/>
                  </a:cubicBezTo>
                  <a:cubicBezTo>
                    <a:pt x="107294" y="86829"/>
                    <a:pt x="107294" y="86829"/>
                    <a:pt x="107294" y="86829"/>
                  </a:cubicBezTo>
                  <a:cubicBezTo>
                    <a:pt x="105176" y="95609"/>
                    <a:pt x="105176" y="95609"/>
                    <a:pt x="105176" y="95609"/>
                  </a:cubicBezTo>
                  <a:cubicBezTo>
                    <a:pt x="104470" y="101463"/>
                    <a:pt x="104470" y="101463"/>
                    <a:pt x="104470" y="101463"/>
                  </a:cubicBezTo>
                  <a:cubicBezTo>
                    <a:pt x="104470" y="111219"/>
                    <a:pt x="104470" y="111219"/>
                    <a:pt x="104470" y="111219"/>
                  </a:cubicBezTo>
                  <a:cubicBezTo>
                    <a:pt x="105176" y="117073"/>
                    <a:pt x="105176" y="117073"/>
                    <a:pt x="105176" y="117073"/>
                  </a:cubicBezTo>
                  <a:cubicBezTo>
                    <a:pt x="106588" y="120000"/>
                    <a:pt x="106588" y="120000"/>
                    <a:pt x="106588" y="120000"/>
                  </a:cubicBezTo>
                  <a:cubicBezTo>
                    <a:pt x="108000" y="113170"/>
                    <a:pt x="108000" y="113170"/>
                    <a:pt x="108000" y="113170"/>
                  </a:cubicBezTo>
                  <a:cubicBezTo>
                    <a:pt x="108705" y="102439"/>
                    <a:pt x="108705" y="102439"/>
                    <a:pt x="108705" y="102439"/>
                  </a:cubicBezTo>
                  <a:cubicBezTo>
                    <a:pt x="110823" y="99512"/>
                    <a:pt x="110823" y="99512"/>
                    <a:pt x="110823" y="99512"/>
                  </a:cubicBezTo>
                  <a:cubicBezTo>
                    <a:pt x="110823" y="96585"/>
                    <a:pt x="110823" y="96585"/>
                    <a:pt x="110823" y="96585"/>
                  </a:cubicBezTo>
                  <a:cubicBezTo>
                    <a:pt x="110823" y="94634"/>
                    <a:pt x="110823" y="94634"/>
                    <a:pt x="110823" y="94634"/>
                  </a:cubicBezTo>
                  <a:cubicBezTo>
                    <a:pt x="112941" y="92682"/>
                    <a:pt x="112941" y="92682"/>
                    <a:pt x="112941" y="92682"/>
                  </a:cubicBezTo>
                  <a:cubicBezTo>
                    <a:pt x="115058" y="88780"/>
                    <a:pt x="115058" y="88780"/>
                    <a:pt x="115058" y="88780"/>
                  </a:cubicBezTo>
                  <a:cubicBezTo>
                    <a:pt x="115058" y="80000"/>
                    <a:pt x="115058" y="80000"/>
                    <a:pt x="115058" y="80000"/>
                  </a:cubicBezTo>
                  <a:cubicBezTo>
                    <a:pt x="115058" y="77073"/>
                    <a:pt x="115058" y="77073"/>
                    <a:pt x="115058" y="77073"/>
                  </a:cubicBezTo>
                  <a:cubicBezTo>
                    <a:pt x="115058" y="73170"/>
                    <a:pt x="115058" y="73170"/>
                    <a:pt x="115058" y="73170"/>
                  </a:cubicBezTo>
                  <a:cubicBezTo>
                    <a:pt x="117882" y="69268"/>
                    <a:pt x="117882" y="69268"/>
                    <a:pt x="117882" y="69268"/>
                  </a:cubicBezTo>
                  <a:cubicBezTo>
                    <a:pt x="118588" y="72195"/>
                    <a:pt x="118588" y="72195"/>
                    <a:pt x="118588" y="72195"/>
                  </a:cubicBezTo>
                  <a:cubicBezTo>
                    <a:pt x="117882" y="75121"/>
                    <a:pt x="117882" y="75121"/>
                    <a:pt x="117882" y="75121"/>
                  </a:cubicBezTo>
                  <a:cubicBezTo>
                    <a:pt x="117882" y="75121"/>
                    <a:pt x="116470" y="78048"/>
                    <a:pt x="116470" y="78048"/>
                  </a:cubicBezTo>
                  <a:cubicBezTo>
                    <a:pt x="117176" y="79024"/>
                    <a:pt x="118588" y="80000"/>
                    <a:pt x="118588" y="80000"/>
                  </a:cubicBezTo>
                  <a:cubicBezTo>
                    <a:pt x="120000" y="75121"/>
                    <a:pt x="120000" y="75121"/>
                    <a:pt x="120000" y="75121"/>
                  </a:cubicBezTo>
                  <a:cubicBezTo>
                    <a:pt x="120000" y="66341"/>
                    <a:pt x="120000" y="66341"/>
                    <a:pt x="120000" y="66341"/>
                  </a:cubicBezTo>
                  <a:cubicBezTo>
                    <a:pt x="119294" y="52682"/>
                    <a:pt x="119294" y="52682"/>
                    <a:pt x="119294" y="52682"/>
                  </a:cubicBezTo>
                  <a:cubicBezTo>
                    <a:pt x="119294" y="52682"/>
                    <a:pt x="119294" y="52682"/>
                    <a:pt x="119294" y="52682"/>
                  </a:cubicBezTo>
                  <a:cubicBezTo>
                    <a:pt x="104470" y="55609"/>
                    <a:pt x="104470" y="55609"/>
                    <a:pt x="104470" y="55609"/>
                  </a:cubicBezTo>
                  <a:lnTo>
                    <a:pt x="94588" y="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44" name="Shape 881"/>
            <p:cNvSpPr/>
            <p:nvPr/>
          </p:nvSpPr>
          <p:spPr>
            <a:xfrm>
              <a:off x="8268322" y="2544916"/>
              <a:ext cx="843213" cy="832030"/>
            </a:xfrm>
            <a:custGeom>
              <a:avLst/>
              <a:gdLst/>
              <a:ahLst/>
              <a:cxnLst/>
              <a:rect l="0" t="0" r="0" b="0"/>
              <a:pathLst>
                <a:path w="120000" h="120000" extrusionOk="0">
                  <a:moveTo>
                    <a:pt x="17027" y="111780"/>
                  </a:moveTo>
                  <a:lnTo>
                    <a:pt x="19459" y="111780"/>
                  </a:lnTo>
                  <a:lnTo>
                    <a:pt x="20270" y="114246"/>
                  </a:lnTo>
                  <a:lnTo>
                    <a:pt x="25135" y="118356"/>
                  </a:lnTo>
                  <a:lnTo>
                    <a:pt x="29189" y="119999"/>
                  </a:lnTo>
                  <a:lnTo>
                    <a:pt x="30810" y="119999"/>
                  </a:lnTo>
                  <a:lnTo>
                    <a:pt x="35675" y="114246"/>
                  </a:lnTo>
                  <a:lnTo>
                    <a:pt x="38918" y="116712"/>
                  </a:lnTo>
                  <a:lnTo>
                    <a:pt x="46216" y="115068"/>
                  </a:lnTo>
                  <a:lnTo>
                    <a:pt x="51891" y="110136"/>
                  </a:lnTo>
                  <a:lnTo>
                    <a:pt x="60810" y="105205"/>
                  </a:lnTo>
                  <a:lnTo>
                    <a:pt x="64054" y="102739"/>
                  </a:lnTo>
                  <a:lnTo>
                    <a:pt x="63243" y="96164"/>
                  </a:lnTo>
                  <a:lnTo>
                    <a:pt x="64054" y="92054"/>
                  </a:lnTo>
                  <a:lnTo>
                    <a:pt x="68108" y="87945"/>
                  </a:lnTo>
                  <a:lnTo>
                    <a:pt x="70540" y="81369"/>
                  </a:lnTo>
                  <a:lnTo>
                    <a:pt x="72972" y="71506"/>
                  </a:lnTo>
                  <a:lnTo>
                    <a:pt x="73783" y="65753"/>
                  </a:lnTo>
                  <a:lnTo>
                    <a:pt x="77027" y="67397"/>
                  </a:lnTo>
                  <a:lnTo>
                    <a:pt x="81081" y="69041"/>
                  </a:lnTo>
                  <a:lnTo>
                    <a:pt x="82702" y="69863"/>
                  </a:lnTo>
                  <a:lnTo>
                    <a:pt x="83513" y="68219"/>
                  </a:lnTo>
                  <a:lnTo>
                    <a:pt x="85945" y="61643"/>
                  </a:lnTo>
                  <a:lnTo>
                    <a:pt x="87567" y="58356"/>
                  </a:lnTo>
                  <a:lnTo>
                    <a:pt x="88378" y="55068"/>
                  </a:lnTo>
                  <a:lnTo>
                    <a:pt x="89189" y="55068"/>
                  </a:lnTo>
                  <a:lnTo>
                    <a:pt x="91621" y="55068"/>
                  </a:lnTo>
                  <a:lnTo>
                    <a:pt x="92432" y="56712"/>
                  </a:lnTo>
                  <a:lnTo>
                    <a:pt x="96486" y="49315"/>
                  </a:lnTo>
                  <a:lnTo>
                    <a:pt x="98918" y="46849"/>
                  </a:lnTo>
                  <a:lnTo>
                    <a:pt x="100540" y="44383"/>
                  </a:lnTo>
                  <a:lnTo>
                    <a:pt x="102162" y="38630"/>
                  </a:lnTo>
                  <a:lnTo>
                    <a:pt x="102162" y="32054"/>
                  </a:lnTo>
                  <a:lnTo>
                    <a:pt x="109459" y="36164"/>
                  </a:lnTo>
                  <a:lnTo>
                    <a:pt x="114324" y="38630"/>
                  </a:lnTo>
                  <a:lnTo>
                    <a:pt x="115945" y="38630"/>
                  </a:lnTo>
                  <a:lnTo>
                    <a:pt x="118378" y="36164"/>
                  </a:lnTo>
                  <a:lnTo>
                    <a:pt x="120000" y="35342"/>
                  </a:lnTo>
                  <a:lnTo>
                    <a:pt x="119189" y="35342"/>
                  </a:lnTo>
                  <a:lnTo>
                    <a:pt x="117567" y="29589"/>
                  </a:lnTo>
                  <a:lnTo>
                    <a:pt x="114324" y="25479"/>
                  </a:lnTo>
                  <a:lnTo>
                    <a:pt x="105405" y="23013"/>
                  </a:lnTo>
                  <a:lnTo>
                    <a:pt x="99729" y="25479"/>
                  </a:lnTo>
                  <a:lnTo>
                    <a:pt x="97297" y="25479"/>
                  </a:lnTo>
                  <a:lnTo>
                    <a:pt x="92432" y="28767"/>
                  </a:lnTo>
                  <a:lnTo>
                    <a:pt x="91621" y="27945"/>
                  </a:lnTo>
                  <a:lnTo>
                    <a:pt x="90810" y="27945"/>
                  </a:lnTo>
                  <a:lnTo>
                    <a:pt x="86756" y="32876"/>
                  </a:lnTo>
                  <a:lnTo>
                    <a:pt x="82702" y="32876"/>
                  </a:lnTo>
                  <a:lnTo>
                    <a:pt x="76216" y="41095"/>
                  </a:lnTo>
                  <a:lnTo>
                    <a:pt x="73783" y="41095"/>
                  </a:lnTo>
                  <a:lnTo>
                    <a:pt x="71351" y="27123"/>
                  </a:lnTo>
                  <a:lnTo>
                    <a:pt x="46216" y="32054"/>
                  </a:lnTo>
                  <a:lnTo>
                    <a:pt x="41351" y="0"/>
                  </a:lnTo>
                  <a:lnTo>
                    <a:pt x="38918" y="0"/>
                  </a:lnTo>
                  <a:lnTo>
                    <a:pt x="38108" y="2465"/>
                  </a:lnTo>
                  <a:lnTo>
                    <a:pt x="38918" y="4931"/>
                  </a:lnTo>
                  <a:lnTo>
                    <a:pt x="38918" y="5753"/>
                  </a:lnTo>
                  <a:lnTo>
                    <a:pt x="38918" y="12328"/>
                  </a:lnTo>
                  <a:lnTo>
                    <a:pt x="38918" y="15616"/>
                  </a:lnTo>
                  <a:lnTo>
                    <a:pt x="38108" y="18082"/>
                  </a:lnTo>
                  <a:lnTo>
                    <a:pt x="38108" y="23013"/>
                  </a:lnTo>
                  <a:lnTo>
                    <a:pt x="37297" y="29589"/>
                  </a:lnTo>
                  <a:lnTo>
                    <a:pt x="37297" y="32054"/>
                  </a:lnTo>
                  <a:lnTo>
                    <a:pt x="35675" y="36164"/>
                  </a:lnTo>
                  <a:lnTo>
                    <a:pt x="29189" y="41917"/>
                  </a:lnTo>
                  <a:lnTo>
                    <a:pt x="26756" y="45205"/>
                  </a:lnTo>
                  <a:lnTo>
                    <a:pt x="22702" y="45205"/>
                  </a:lnTo>
                  <a:lnTo>
                    <a:pt x="19459" y="50136"/>
                  </a:lnTo>
                  <a:lnTo>
                    <a:pt x="17027" y="53424"/>
                  </a:lnTo>
                  <a:lnTo>
                    <a:pt x="16216" y="61643"/>
                  </a:lnTo>
                  <a:lnTo>
                    <a:pt x="15405" y="62465"/>
                  </a:lnTo>
                  <a:lnTo>
                    <a:pt x="12162" y="59999"/>
                  </a:lnTo>
                  <a:lnTo>
                    <a:pt x="9729" y="62465"/>
                  </a:lnTo>
                  <a:lnTo>
                    <a:pt x="7297" y="71506"/>
                  </a:lnTo>
                  <a:lnTo>
                    <a:pt x="7297" y="74794"/>
                  </a:lnTo>
                  <a:lnTo>
                    <a:pt x="5675" y="77260"/>
                  </a:lnTo>
                  <a:lnTo>
                    <a:pt x="2432" y="80547"/>
                  </a:lnTo>
                  <a:lnTo>
                    <a:pt x="0" y="83013"/>
                  </a:lnTo>
                  <a:lnTo>
                    <a:pt x="2432" y="93698"/>
                  </a:lnTo>
                  <a:lnTo>
                    <a:pt x="4054" y="98630"/>
                  </a:lnTo>
                  <a:lnTo>
                    <a:pt x="8108" y="104383"/>
                  </a:lnTo>
                  <a:lnTo>
                    <a:pt x="12162" y="108493"/>
                  </a:lnTo>
                  <a:lnTo>
                    <a:pt x="15405" y="113424"/>
                  </a:lnTo>
                  <a:lnTo>
                    <a:pt x="16216" y="113424"/>
                  </a:lnTo>
                  <a:lnTo>
                    <a:pt x="17027" y="11178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45" name="Shape 882"/>
            <p:cNvSpPr/>
            <p:nvPr/>
          </p:nvSpPr>
          <p:spPr>
            <a:xfrm>
              <a:off x="7031993" y="2989425"/>
              <a:ext cx="1344575" cy="695256"/>
            </a:xfrm>
            <a:custGeom>
              <a:avLst/>
              <a:gdLst/>
              <a:ahLst/>
              <a:cxnLst/>
              <a:rect l="0" t="0" r="0" b="0"/>
              <a:pathLst>
                <a:path w="120000" h="120000" extrusionOk="0">
                  <a:moveTo>
                    <a:pt x="102711" y="92459"/>
                  </a:moveTo>
                  <a:lnTo>
                    <a:pt x="105254" y="89508"/>
                  </a:lnTo>
                  <a:lnTo>
                    <a:pt x="106779" y="87540"/>
                  </a:lnTo>
                  <a:lnTo>
                    <a:pt x="108813" y="86557"/>
                  </a:lnTo>
                  <a:lnTo>
                    <a:pt x="110338" y="77704"/>
                  </a:lnTo>
                  <a:lnTo>
                    <a:pt x="111864" y="72786"/>
                  </a:lnTo>
                  <a:lnTo>
                    <a:pt x="117457" y="68852"/>
                  </a:lnTo>
                  <a:lnTo>
                    <a:pt x="119491" y="62950"/>
                  </a:lnTo>
                  <a:lnTo>
                    <a:pt x="120000" y="59016"/>
                  </a:lnTo>
                  <a:lnTo>
                    <a:pt x="117966" y="53114"/>
                  </a:lnTo>
                  <a:lnTo>
                    <a:pt x="115423" y="48196"/>
                  </a:lnTo>
                  <a:lnTo>
                    <a:pt x="112881" y="41311"/>
                  </a:lnTo>
                  <a:lnTo>
                    <a:pt x="111864" y="35409"/>
                  </a:lnTo>
                  <a:lnTo>
                    <a:pt x="110338" y="22622"/>
                  </a:lnTo>
                  <a:lnTo>
                    <a:pt x="110847" y="21639"/>
                  </a:lnTo>
                  <a:lnTo>
                    <a:pt x="109322" y="21639"/>
                  </a:lnTo>
                  <a:lnTo>
                    <a:pt x="107288" y="17704"/>
                  </a:lnTo>
                  <a:lnTo>
                    <a:pt x="105254" y="12786"/>
                  </a:lnTo>
                  <a:lnTo>
                    <a:pt x="103728" y="9836"/>
                  </a:lnTo>
                  <a:lnTo>
                    <a:pt x="103220" y="10819"/>
                  </a:lnTo>
                  <a:lnTo>
                    <a:pt x="102203" y="11803"/>
                  </a:lnTo>
                  <a:lnTo>
                    <a:pt x="101186" y="14754"/>
                  </a:lnTo>
                  <a:lnTo>
                    <a:pt x="100677" y="15737"/>
                  </a:lnTo>
                  <a:lnTo>
                    <a:pt x="97627" y="16721"/>
                  </a:lnTo>
                  <a:lnTo>
                    <a:pt x="95084" y="14754"/>
                  </a:lnTo>
                  <a:lnTo>
                    <a:pt x="93559" y="12786"/>
                  </a:lnTo>
                  <a:lnTo>
                    <a:pt x="93050" y="13770"/>
                  </a:lnTo>
                  <a:lnTo>
                    <a:pt x="92033" y="15737"/>
                  </a:lnTo>
                  <a:lnTo>
                    <a:pt x="92033" y="16721"/>
                  </a:lnTo>
                  <a:lnTo>
                    <a:pt x="90508" y="17704"/>
                  </a:lnTo>
                  <a:lnTo>
                    <a:pt x="89491" y="15737"/>
                  </a:lnTo>
                  <a:lnTo>
                    <a:pt x="88474" y="14754"/>
                  </a:lnTo>
                  <a:lnTo>
                    <a:pt x="86949" y="13770"/>
                  </a:lnTo>
                  <a:lnTo>
                    <a:pt x="84406" y="12786"/>
                  </a:lnTo>
                  <a:lnTo>
                    <a:pt x="83898" y="10819"/>
                  </a:lnTo>
                  <a:lnTo>
                    <a:pt x="82881" y="6885"/>
                  </a:lnTo>
                  <a:lnTo>
                    <a:pt x="80847" y="3934"/>
                  </a:lnTo>
                  <a:lnTo>
                    <a:pt x="78305" y="0"/>
                  </a:lnTo>
                  <a:lnTo>
                    <a:pt x="77796" y="983"/>
                  </a:lnTo>
                  <a:lnTo>
                    <a:pt x="75254" y="2950"/>
                  </a:lnTo>
                  <a:lnTo>
                    <a:pt x="72711" y="983"/>
                  </a:lnTo>
                  <a:lnTo>
                    <a:pt x="71694" y="1967"/>
                  </a:lnTo>
                  <a:lnTo>
                    <a:pt x="72203" y="5901"/>
                  </a:lnTo>
                  <a:lnTo>
                    <a:pt x="73220" y="6885"/>
                  </a:lnTo>
                  <a:lnTo>
                    <a:pt x="72711" y="8852"/>
                  </a:lnTo>
                  <a:lnTo>
                    <a:pt x="73220" y="14754"/>
                  </a:lnTo>
                  <a:lnTo>
                    <a:pt x="72203" y="16721"/>
                  </a:lnTo>
                  <a:lnTo>
                    <a:pt x="70169" y="16721"/>
                  </a:lnTo>
                  <a:lnTo>
                    <a:pt x="68135" y="18688"/>
                  </a:lnTo>
                  <a:lnTo>
                    <a:pt x="64067" y="19672"/>
                  </a:lnTo>
                  <a:lnTo>
                    <a:pt x="63559" y="20655"/>
                  </a:lnTo>
                  <a:lnTo>
                    <a:pt x="63559" y="22622"/>
                  </a:lnTo>
                  <a:lnTo>
                    <a:pt x="63050" y="24590"/>
                  </a:lnTo>
                  <a:lnTo>
                    <a:pt x="63050" y="28524"/>
                  </a:lnTo>
                  <a:lnTo>
                    <a:pt x="62033" y="32459"/>
                  </a:lnTo>
                  <a:lnTo>
                    <a:pt x="61016" y="36393"/>
                  </a:lnTo>
                  <a:lnTo>
                    <a:pt x="60000" y="38360"/>
                  </a:lnTo>
                  <a:lnTo>
                    <a:pt x="58474" y="38360"/>
                  </a:lnTo>
                  <a:lnTo>
                    <a:pt x="56949" y="43278"/>
                  </a:lnTo>
                  <a:lnTo>
                    <a:pt x="56949" y="46229"/>
                  </a:lnTo>
                  <a:lnTo>
                    <a:pt x="55932" y="50163"/>
                  </a:lnTo>
                  <a:lnTo>
                    <a:pt x="52881" y="51147"/>
                  </a:lnTo>
                  <a:lnTo>
                    <a:pt x="52372" y="50163"/>
                  </a:lnTo>
                  <a:lnTo>
                    <a:pt x="50847" y="47213"/>
                  </a:lnTo>
                  <a:lnTo>
                    <a:pt x="50338" y="43278"/>
                  </a:lnTo>
                  <a:lnTo>
                    <a:pt x="49322" y="43278"/>
                  </a:lnTo>
                  <a:lnTo>
                    <a:pt x="48813" y="47213"/>
                  </a:lnTo>
                  <a:lnTo>
                    <a:pt x="47288" y="50163"/>
                  </a:lnTo>
                  <a:lnTo>
                    <a:pt x="47288" y="54098"/>
                  </a:lnTo>
                  <a:lnTo>
                    <a:pt x="46779" y="57049"/>
                  </a:lnTo>
                  <a:lnTo>
                    <a:pt x="44745" y="56065"/>
                  </a:lnTo>
                  <a:lnTo>
                    <a:pt x="43728" y="54098"/>
                  </a:lnTo>
                  <a:lnTo>
                    <a:pt x="41694" y="54098"/>
                  </a:lnTo>
                  <a:lnTo>
                    <a:pt x="40677" y="55081"/>
                  </a:lnTo>
                  <a:lnTo>
                    <a:pt x="38644" y="56065"/>
                  </a:lnTo>
                  <a:lnTo>
                    <a:pt x="38644" y="60000"/>
                  </a:lnTo>
                  <a:lnTo>
                    <a:pt x="38135" y="60983"/>
                  </a:lnTo>
                  <a:lnTo>
                    <a:pt x="36101" y="59016"/>
                  </a:lnTo>
                  <a:lnTo>
                    <a:pt x="34576" y="56065"/>
                  </a:lnTo>
                  <a:lnTo>
                    <a:pt x="32033" y="56065"/>
                  </a:lnTo>
                  <a:lnTo>
                    <a:pt x="30508" y="56065"/>
                  </a:lnTo>
                  <a:lnTo>
                    <a:pt x="28983" y="60000"/>
                  </a:lnTo>
                  <a:lnTo>
                    <a:pt x="24915" y="60000"/>
                  </a:lnTo>
                  <a:lnTo>
                    <a:pt x="24915" y="64918"/>
                  </a:lnTo>
                  <a:lnTo>
                    <a:pt x="23389" y="64918"/>
                  </a:lnTo>
                  <a:lnTo>
                    <a:pt x="21864" y="65901"/>
                  </a:lnTo>
                  <a:lnTo>
                    <a:pt x="21864" y="69836"/>
                  </a:lnTo>
                  <a:lnTo>
                    <a:pt x="21864" y="70819"/>
                  </a:lnTo>
                  <a:lnTo>
                    <a:pt x="21864" y="73770"/>
                  </a:lnTo>
                  <a:lnTo>
                    <a:pt x="22372" y="76721"/>
                  </a:lnTo>
                  <a:lnTo>
                    <a:pt x="21355" y="77704"/>
                  </a:lnTo>
                  <a:lnTo>
                    <a:pt x="18305" y="79672"/>
                  </a:lnTo>
                  <a:lnTo>
                    <a:pt x="16779" y="81639"/>
                  </a:lnTo>
                  <a:lnTo>
                    <a:pt x="16779" y="86557"/>
                  </a:lnTo>
                  <a:lnTo>
                    <a:pt x="17796" y="91475"/>
                  </a:lnTo>
                  <a:lnTo>
                    <a:pt x="16779" y="92459"/>
                  </a:lnTo>
                  <a:lnTo>
                    <a:pt x="15254" y="92459"/>
                  </a:lnTo>
                  <a:lnTo>
                    <a:pt x="13728" y="92459"/>
                  </a:lnTo>
                  <a:lnTo>
                    <a:pt x="11694" y="89508"/>
                  </a:lnTo>
                  <a:lnTo>
                    <a:pt x="9661" y="87540"/>
                  </a:lnTo>
                  <a:lnTo>
                    <a:pt x="8644" y="88524"/>
                  </a:lnTo>
                  <a:lnTo>
                    <a:pt x="7118" y="91475"/>
                  </a:lnTo>
                  <a:lnTo>
                    <a:pt x="5593" y="92459"/>
                  </a:lnTo>
                  <a:lnTo>
                    <a:pt x="5084" y="95409"/>
                  </a:lnTo>
                  <a:lnTo>
                    <a:pt x="5084" y="98360"/>
                  </a:lnTo>
                  <a:lnTo>
                    <a:pt x="7118" y="100327"/>
                  </a:lnTo>
                  <a:lnTo>
                    <a:pt x="7118" y="102295"/>
                  </a:lnTo>
                  <a:lnTo>
                    <a:pt x="7118" y="105245"/>
                  </a:lnTo>
                  <a:lnTo>
                    <a:pt x="7118" y="110163"/>
                  </a:lnTo>
                  <a:lnTo>
                    <a:pt x="6101" y="113114"/>
                  </a:lnTo>
                  <a:lnTo>
                    <a:pt x="5084" y="114098"/>
                  </a:lnTo>
                  <a:lnTo>
                    <a:pt x="3559" y="114098"/>
                  </a:lnTo>
                  <a:lnTo>
                    <a:pt x="2542" y="115081"/>
                  </a:lnTo>
                  <a:lnTo>
                    <a:pt x="2542" y="115081"/>
                  </a:lnTo>
                  <a:lnTo>
                    <a:pt x="2033" y="115081"/>
                  </a:lnTo>
                  <a:lnTo>
                    <a:pt x="0" y="115081"/>
                  </a:lnTo>
                  <a:lnTo>
                    <a:pt x="0" y="116065"/>
                  </a:lnTo>
                  <a:lnTo>
                    <a:pt x="0" y="119016"/>
                  </a:lnTo>
                  <a:lnTo>
                    <a:pt x="0" y="120000"/>
                  </a:lnTo>
                  <a:lnTo>
                    <a:pt x="1016" y="119016"/>
                  </a:lnTo>
                  <a:lnTo>
                    <a:pt x="26440" y="118032"/>
                  </a:lnTo>
                  <a:lnTo>
                    <a:pt x="25423" y="109180"/>
                  </a:lnTo>
                  <a:lnTo>
                    <a:pt x="72711" y="103278"/>
                  </a:lnTo>
                  <a:lnTo>
                    <a:pt x="97627" y="98360"/>
                  </a:lnTo>
                  <a:lnTo>
                    <a:pt x="100677" y="95409"/>
                  </a:lnTo>
                  <a:lnTo>
                    <a:pt x="102711" y="92459"/>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46" name="Shape 883"/>
            <p:cNvSpPr/>
            <p:nvPr/>
          </p:nvSpPr>
          <p:spPr>
            <a:xfrm>
              <a:off x="5886821" y="2744374"/>
              <a:ext cx="1224931" cy="1065682"/>
            </a:xfrm>
            <a:custGeom>
              <a:avLst/>
              <a:gdLst/>
              <a:ahLst/>
              <a:cxnLst/>
              <a:rect l="0" t="0" r="0" b="0"/>
              <a:pathLst>
                <a:path w="120000" h="120000" extrusionOk="0">
                  <a:moveTo>
                    <a:pt x="112440" y="104796"/>
                  </a:moveTo>
                  <a:cubicBezTo>
                    <a:pt x="112440" y="103167"/>
                    <a:pt x="112440" y="103167"/>
                    <a:pt x="112440" y="103167"/>
                  </a:cubicBezTo>
                  <a:cubicBezTo>
                    <a:pt x="112440" y="102624"/>
                    <a:pt x="112440" y="102624"/>
                    <a:pt x="112440" y="102624"/>
                  </a:cubicBezTo>
                  <a:cubicBezTo>
                    <a:pt x="114330" y="102624"/>
                    <a:pt x="114330" y="102624"/>
                    <a:pt x="114330" y="102624"/>
                  </a:cubicBezTo>
                  <a:cubicBezTo>
                    <a:pt x="114803" y="102624"/>
                    <a:pt x="114803" y="102624"/>
                    <a:pt x="114803" y="102624"/>
                  </a:cubicBezTo>
                  <a:cubicBezTo>
                    <a:pt x="115275" y="102081"/>
                    <a:pt x="115275" y="102081"/>
                    <a:pt x="115275" y="102081"/>
                  </a:cubicBezTo>
                  <a:cubicBezTo>
                    <a:pt x="116220" y="101538"/>
                    <a:pt x="116220" y="101538"/>
                    <a:pt x="116220" y="101538"/>
                  </a:cubicBezTo>
                  <a:cubicBezTo>
                    <a:pt x="117637" y="101538"/>
                    <a:pt x="117637" y="101538"/>
                    <a:pt x="117637" y="101538"/>
                  </a:cubicBezTo>
                  <a:cubicBezTo>
                    <a:pt x="119055" y="100995"/>
                    <a:pt x="119055" y="100995"/>
                    <a:pt x="119055" y="100995"/>
                  </a:cubicBezTo>
                  <a:cubicBezTo>
                    <a:pt x="120000" y="99366"/>
                    <a:pt x="120000" y="99366"/>
                    <a:pt x="120000" y="99366"/>
                  </a:cubicBezTo>
                  <a:cubicBezTo>
                    <a:pt x="120000" y="96108"/>
                    <a:pt x="120000" y="96108"/>
                    <a:pt x="120000" y="96108"/>
                  </a:cubicBezTo>
                  <a:cubicBezTo>
                    <a:pt x="120000" y="93936"/>
                    <a:pt x="120000" y="93936"/>
                    <a:pt x="120000" y="93936"/>
                  </a:cubicBezTo>
                  <a:cubicBezTo>
                    <a:pt x="120000" y="92850"/>
                    <a:pt x="120000" y="92850"/>
                    <a:pt x="120000" y="92850"/>
                  </a:cubicBezTo>
                  <a:cubicBezTo>
                    <a:pt x="118110" y="91221"/>
                    <a:pt x="118110" y="91221"/>
                    <a:pt x="118110" y="91221"/>
                  </a:cubicBezTo>
                  <a:cubicBezTo>
                    <a:pt x="118110" y="89592"/>
                    <a:pt x="118110" y="89592"/>
                    <a:pt x="118110" y="89592"/>
                  </a:cubicBezTo>
                  <a:cubicBezTo>
                    <a:pt x="118582" y="87420"/>
                    <a:pt x="118582" y="87420"/>
                    <a:pt x="118582" y="87420"/>
                  </a:cubicBezTo>
                  <a:cubicBezTo>
                    <a:pt x="116220" y="87420"/>
                    <a:pt x="116220" y="87420"/>
                    <a:pt x="116220" y="87420"/>
                  </a:cubicBezTo>
                  <a:cubicBezTo>
                    <a:pt x="114803" y="90135"/>
                    <a:pt x="114803" y="90135"/>
                    <a:pt x="114803" y="90135"/>
                  </a:cubicBezTo>
                  <a:cubicBezTo>
                    <a:pt x="114803" y="87420"/>
                    <a:pt x="114803" y="87420"/>
                    <a:pt x="114803" y="87420"/>
                  </a:cubicBezTo>
                  <a:cubicBezTo>
                    <a:pt x="112440" y="84705"/>
                    <a:pt x="112440" y="84705"/>
                    <a:pt x="112440" y="84705"/>
                  </a:cubicBezTo>
                  <a:cubicBezTo>
                    <a:pt x="112913" y="82533"/>
                    <a:pt x="112913" y="82533"/>
                    <a:pt x="112913" y="82533"/>
                  </a:cubicBezTo>
                  <a:cubicBezTo>
                    <a:pt x="113385" y="79276"/>
                    <a:pt x="113385" y="79276"/>
                    <a:pt x="113385" y="79276"/>
                  </a:cubicBezTo>
                  <a:cubicBezTo>
                    <a:pt x="111496" y="73303"/>
                    <a:pt x="111496" y="73303"/>
                    <a:pt x="111496" y="73303"/>
                  </a:cubicBezTo>
                  <a:cubicBezTo>
                    <a:pt x="109606" y="71131"/>
                    <a:pt x="109606" y="71131"/>
                    <a:pt x="109606" y="71131"/>
                  </a:cubicBezTo>
                  <a:cubicBezTo>
                    <a:pt x="103464" y="66244"/>
                    <a:pt x="103464" y="66244"/>
                    <a:pt x="103464" y="66244"/>
                  </a:cubicBezTo>
                  <a:cubicBezTo>
                    <a:pt x="102047" y="67330"/>
                    <a:pt x="102047" y="67330"/>
                    <a:pt x="102047" y="67330"/>
                  </a:cubicBezTo>
                  <a:cubicBezTo>
                    <a:pt x="98267" y="64072"/>
                    <a:pt x="98267" y="64072"/>
                    <a:pt x="98267" y="64072"/>
                  </a:cubicBezTo>
                  <a:cubicBezTo>
                    <a:pt x="95433" y="60814"/>
                    <a:pt x="95433" y="60814"/>
                    <a:pt x="95433" y="60814"/>
                  </a:cubicBezTo>
                  <a:cubicBezTo>
                    <a:pt x="95433" y="57556"/>
                    <a:pt x="95433" y="57556"/>
                    <a:pt x="95433" y="57556"/>
                  </a:cubicBezTo>
                  <a:cubicBezTo>
                    <a:pt x="96377" y="54298"/>
                    <a:pt x="96377" y="54298"/>
                    <a:pt x="96377" y="54298"/>
                  </a:cubicBezTo>
                  <a:cubicBezTo>
                    <a:pt x="96850" y="52126"/>
                    <a:pt x="96850" y="52126"/>
                    <a:pt x="96850" y="52126"/>
                  </a:cubicBezTo>
                  <a:cubicBezTo>
                    <a:pt x="97322" y="49411"/>
                    <a:pt x="97322" y="49411"/>
                    <a:pt x="97322" y="49411"/>
                  </a:cubicBezTo>
                  <a:cubicBezTo>
                    <a:pt x="98740" y="45610"/>
                    <a:pt x="98740" y="45610"/>
                    <a:pt x="98740" y="45610"/>
                  </a:cubicBezTo>
                  <a:cubicBezTo>
                    <a:pt x="97322" y="43438"/>
                    <a:pt x="97322" y="43438"/>
                    <a:pt x="97322" y="43438"/>
                  </a:cubicBezTo>
                  <a:cubicBezTo>
                    <a:pt x="95433" y="41266"/>
                    <a:pt x="95433" y="41266"/>
                    <a:pt x="95433" y="41266"/>
                  </a:cubicBezTo>
                  <a:cubicBezTo>
                    <a:pt x="92598" y="41266"/>
                    <a:pt x="92598" y="41266"/>
                    <a:pt x="92598" y="41266"/>
                  </a:cubicBezTo>
                  <a:cubicBezTo>
                    <a:pt x="91181" y="42352"/>
                    <a:pt x="91181" y="42352"/>
                    <a:pt x="91181" y="42352"/>
                  </a:cubicBezTo>
                  <a:cubicBezTo>
                    <a:pt x="90236" y="43981"/>
                    <a:pt x="90236" y="43981"/>
                    <a:pt x="90236" y="43981"/>
                  </a:cubicBezTo>
                  <a:cubicBezTo>
                    <a:pt x="87874" y="41266"/>
                    <a:pt x="87874" y="41266"/>
                    <a:pt x="87874" y="41266"/>
                  </a:cubicBezTo>
                  <a:cubicBezTo>
                    <a:pt x="87874" y="36380"/>
                    <a:pt x="87874" y="36380"/>
                    <a:pt x="87874" y="36380"/>
                  </a:cubicBezTo>
                  <a:cubicBezTo>
                    <a:pt x="85511" y="32579"/>
                    <a:pt x="85511" y="32579"/>
                    <a:pt x="85511" y="32579"/>
                  </a:cubicBezTo>
                  <a:cubicBezTo>
                    <a:pt x="77007" y="24434"/>
                    <a:pt x="77007" y="24434"/>
                    <a:pt x="77007" y="24434"/>
                  </a:cubicBezTo>
                  <a:cubicBezTo>
                    <a:pt x="73700" y="17918"/>
                    <a:pt x="73700" y="17918"/>
                    <a:pt x="73700" y="17918"/>
                  </a:cubicBezTo>
                  <a:cubicBezTo>
                    <a:pt x="73700" y="11945"/>
                    <a:pt x="73700" y="11945"/>
                    <a:pt x="73700" y="11945"/>
                  </a:cubicBezTo>
                  <a:cubicBezTo>
                    <a:pt x="73700" y="5972"/>
                    <a:pt x="73700" y="5972"/>
                    <a:pt x="73700" y="5972"/>
                  </a:cubicBezTo>
                  <a:cubicBezTo>
                    <a:pt x="74645" y="5429"/>
                    <a:pt x="74645" y="5429"/>
                    <a:pt x="74645" y="5429"/>
                  </a:cubicBezTo>
                  <a:cubicBezTo>
                    <a:pt x="68976" y="0"/>
                    <a:pt x="68976" y="0"/>
                    <a:pt x="68976" y="0"/>
                  </a:cubicBezTo>
                  <a:cubicBezTo>
                    <a:pt x="0" y="1085"/>
                    <a:pt x="0" y="1085"/>
                    <a:pt x="0" y="1085"/>
                  </a:cubicBezTo>
                  <a:cubicBezTo>
                    <a:pt x="472" y="2171"/>
                    <a:pt x="472" y="2171"/>
                    <a:pt x="472" y="2171"/>
                  </a:cubicBezTo>
                  <a:cubicBezTo>
                    <a:pt x="1889" y="3257"/>
                    <a:pt x="1889" y="3257"/>
                    <a:pt x="1889" y="3257"/>
                  </a:cubicBezTo>
                  <a:cubicBezTo>
                    <a:pt x="2362" y="5972"/>
                    <a:pt x="2362" y="5972"/>
                    <a:pt x="2362" y="5972"/>
                  </a:cubicBezTo>
                  <a:cubicBezTo>
                    <a:pt x="1417" y="7058"/>
                    <a:pt x="1417" y="7058"/>
                    <a:pt x="1417" y="7058"/>
                  </a:cubicBezTo>
                  <a:cubicBezTo>
                    <a:pt x="2362" y="8687"/>
                    <a:pt x="2362" y="8687"/>
                    <a:pt x="2362" y="8687"/>
                  </a:cubicBezTo>
                  <a:cubicBezTo>
                    <a:pt x="2362" y="8687"/>
                    <a:pt x="1889" y="8687"/>
                    <a:pt x="2362" y="9230"/>
                  </a:cubicBezTo>
                  <a:cubicBezTo>
                    <a:pt x="2834" y="9773"/>
                    <a:pt x="5196" y="10316"/>
                    <a:pt x="5196" y="10316"/>
                  </a:cubicBezTo>
                  <a:cubicBezTo>
                    <a:pt x="5669" y="13574"/>
                    <a:pt x="5669" y="13574"/>
                    <a:pt x="5669" y="13574"/>
                  </a:cubicBezTo>
                  <a:cubicBezTo>
                    <a:pt x="6614" y="15746"/>
                    <a:pt x="6614" y="15746"/>
                    <a:pt x="6614" y="15746"/>
                  </a:cubicBezTo>
                  <a:cubicBezTo>
                    <a:pt x="6614" y="15746"/>
                    <a:pt x="6614" y="15746"/>
                    <a:pt x="6614" y="15746"/>
                  </a:cubicBezTo>
                  <a:cubicBezTo>
                    <a:pt x="8503" y="19004"/>
                    <a:pt x="8503" y="19004"/>
                    <a:pt x="8503" y="19004"/>
                  </a:cubicBezTo>
                  <a:cubicBezTo>
                    <a:pt x="9448" y="21176"/>
                    <a:pt x="9448" y="21176"/>
                    <a:pt x="9448" y="21176"/>
                  </a:cubicBezTo>
                  <a:cubicBezTo>
                    <a:pt x="13700" y="21176"/>
                    <a:pt x="13700" y="21176"/>
                    <a:pt x="13700" y="21176"/>
                  </a:cubicBezTo>
                  <a:cubicBezTo>
                    <a:pt x="14645" y="21176"/>
                    <a:pt x="14645" y="21176"/>
                    <a:pt x="14645" y="21176"/>
                  </a:cubicBezTo>
                  <a:cubicBezTo>
                    <a:pt x="14645" y="23891"/>
                    <a:pt x="14645" y="23891"/>
                    <a:pt x="14645" y="23891"/>
                  </a:cubicBezTo>
                  <a:cubicBezTo>
                    <a:pt x="13228" y="27149"/>
                    <a:pt x="13228" y="27149"/>
                    <a:pt x="13228" y="27149"/>
                  </a:cubicBezTo>
                  <a:cubicBezTo>
                    <a:pt x="11811" y="29864"/>
                    <a:pt x="11811" y="29864"/>
                    <a:pt x="11811" y="29864"/>
                  </a:cubicBezTo>
                  <a:cubicBezTo>
                    <a:pt x="14645" y="33122"/>
                    <a:pt x="14645" y="33122"/>
                    <a:pt x="14645" y="33122"/>
                  </a:cubicBezTo>
                  <a:cubicBezTo>
                    <a:pt x="15590" y="36380"/>
                    <a:pt x="15590" y="36380"/>
                    <a:pt x="15590" y="36380"/>
                  </a:cubicBezTo>
                  <a:cubicBezTo>
                    <a:pt x="17007" y="37466"/>
                    <a:pt x="17007" y="37466"/>
                    <a:pt x="17007" y="37466"/>
                  </a:cubicBezTo>
                  <a:cubicBezTo>
                    <a:pt x="19842" y="39095"/>
                    <a:pt x="19842" y="39095"/>
                    <a:pt x="19842" y="39095"/>
                  </a:cubicBezTo>
                  <a:cubicBezTo>
                    <a:pt x="19842" y="95565"/>
                    <a:pt x="19842" y="95565"/>
                    <a:pt x="19842" y="95565"/>
                  </a:cubicBezTo>
                  <a:cubicBezTo>
                    <a:pt x="19842" y="109140"/>
                    <a:pt x="19842" y="109140"/>
                    <a:pt x="19842" y="109140"/>
                  </a:cubicBezTo>
                  <a:cubicBezTo>
                    <a:pt x="101574" y="106968"/>
                    <a:pt x="101574" y="106968"/>
                    <a:pt x="101574" y="106968"/>
                  </a:cubicBezTo>
                  <a:cubicBezTo>
                    <a:pt x="102047" y="110226"/>
                    <a:pt x="102047" y="110226"/>
                    <a:pt x="102047" y="110226"/>
                  </a:cubicBezTo>
                  <a:cubicBezTo>
                    <a:pt x="96850" y="120000"/>
                    <a:pt x="96850" y="120000"/>
                    <a:pt x="96850" y="120000"/>
                  </a:cubicBezTo>
                  <a:cubicBezTo>
                    <a:pt x="110078" y="118914"/>
                    <a:pt x="110078" y="118914"/>
                    <a:pt x="110078" y="118914"/>
                  </a:cubicBezTo>
                  <a:cubicBezTo>
                    <a:pt x="110551" y="117285"/>
                    <a:pt x="110551" y="117285"/>
                    <a:pt x="110551" y="117285"/>
                  </a:cubicBezTo>
                  <a:cubicBezTo>
                    <a:pt x="111496" y="115656"/>
                    <a:pt x="111496" y="115656"/>
                    <a:pt x="111496" y="115656"/>
                  </a:cubicBezTo>
                  <a:cubicBezTo>
                    <a:pt x="111496" y="115656"/>
                    <a:pt x="112440" y="115113"/>
                    <a:pt x="111968" y="114570"/>
                  </a:cubicBezTo>
                  <a:cubicBezTo>
                    <a:pt x="111968" y="114027"/>
                    <a:pt x="111023" y="112398"/>
                    <a:pt x="111023" y="112398"/>
                  </a:cubicBezTo>
                  <a:cubicBezTo>
                    <a:pt x="110551" y="111855"/>
                    <a:pt x="110551" y="111855"/>
                    <a:pt x="110551" y="111855"/>
                  </a:cubicBezTo>
                  <a:cubicBezTo>
                    <a:pt x="111023" y="110769"/>
                    <a:pt x="111023" y="110769"/>
                    <a:pt x="111023" y="110769"/>
                  </a:cubicBezTo>
                  <a:cubicBezTo>
                    <a:pt x="111968" y="110226"/>
                    <a:pt x="111968" y="110226"/>
                    <a:pt x="111968" y="110226"/>
                  </a:cubicBezTo>
                  <a:cubicBezTo>
                    <a:pt x="112440" y="108597"/>
                    <a:pt x="112440" y="108597"/>
                    <a:pt x="112440" y="108597"/>
                  </a:cubicBezTo>
                  <a:cubicBezTo>
                    <a:pt x="112440" y="106968"/>
                    <a:pt x="112440" y="106968"/>
                    <a:pt x="112440" y="106968"/>
                  </a:cubicBezTo>
                  <a:cubicBezTo>
                    <a:pt x="112440" y="105339"/>
                    <a:pt x="112440" y="105339"/>
                    <a:pt x="112440" y="105339"/>
                  </a:cubicBezTo>
                  <a:lnTo>
                    <a:pt x="112440" y="104796"/>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47" name="Shape 884"/>
            <p:cNvSpPr/>
            <p:nvPr/>
          </p:nvSpPr>
          <p:spPr>
            <a:xfrm>
              <a:off x="5670321" y="698487"/>
              <a:ext cx="1185053" cy="1379118"/>
            </a:xfrm>
            <a:custGeom>
              <a:avLst/>
              <a:gdLst/>
              <a:ahLst/>
              <a:cxnLst/>
              <a:rect l="0" t="0" r="0" b="0"/>
              <a:pathLst>
                <a:path w="120000" h="120000" extrusionOk="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cxnSp>
          <p:nvCxnSpPr>
            <p:cNvPr id="48" name="Shape 885"/>
            <p:cNvCxnSpPr/>
            <p:nvPr/>
          </p:nvCxnSpPr>
          <p:spPr>
            <a:xfrm>
              <a:off x="6479348" y="1353855"/>
              <a:ext cx="0" cy="0"/>
            </a:xfrm>
            <a:prstGeom prst="straightConnector1">
              <a:avLst/>
            </a:prstGeom>
            <a:grpFill/>
            <a:ln w="9525" cap="flat" cmpd="sng">
              <a:solidFill>
                <a:srgbClr val="000000"/>
              </a:solidFill>
              <a:prstDash val="solid"/>
              <a:round/>
              <a:headEnd type="none" w="med" len="med"/>
              <a:tailEnd type="none" w="med" len="med"/>
            </a:ln>
          </p:spPr>
        </p:cxnSp>
        <p:cxnSp>
          <p:nvCxnSpPr>
            <p:cNvPr id="49" name="Shape 886"/>
            <p:cNvCxnSpPr/>
            <p:nvPr/>
          </p:nvCxnSpPr>
          <p:spPr>
            <a:xfrm>
              <a:off x="6479348" y="1353855"/>
              <a:ext cx="0" cy="0"/>
            </a:xfrm>
            <a:prstGeom prst="straightConnector1">
              <a:avLst/>
            </a:prstGeom>
            <a:grpFill/>
            <a:ln w="9525" cap="flat" cmpd="sng">
              <a:solidFill>
                <a:srgbClr val="FFFFFF"/>
              </a:solidFill>
              <a:prstDash val="solid"/>
              <a:miter/>
              <a:headEnd type="none" w="med" len="med"/>
              <a:tailEnd type="none" w="med" len="med"/>
            </a:ln>
          </p:spPr>
        </p:cxnSp>
        <p:sp>
          <p:nvSpPr>
            <p:cNvPr id="50" name="Shape 887"/>
            <p:cNvSpPr/>
            <p:nvPr/>
          </p:nvSpPr>
          <p:spPr>
            <a:xfrm>
              <a:off x="6758520" y="1103104"/>
              <a:ext cx="1384459" cy="1305035"/>
            </a:xfrm>
            <a:custGeom>
              <a:avLst/>
              <a:gdLst/>
              <a:ahLst/>
              <a:cxnLst/>
              <a:rect l="0" t="0" r="0" b="0"/>
              <a:pathLst>
                <a:path w="120000" h="120000" extrusionOk="0">
                  <a:moveTo>
                    <a:pt x="0" y="22666"/>
                  </a:moveTo>
                  <a:cubicBezTo>
                    <a:pt x="836" y="21777"/>
                    <a:pt x="836" y="21777"/>
                    <a:pt x="836" y="21777"/>
                  </a:cubicBezTo>
                  <a:cubicBezTo>
                    <a:pt x="2508" y="21777"/>
                    <a:pt x="2508" y="21777"/>
                    <a:pt x="2508" y="21777"/>
                  </a:cubicBezTo>
                  <a:cubicBezTo>
                    <a:pt x="4599" y="20444"/>
                    <a:pt x="4599" y="20444"/>
                    <a:pt x="4599" y="20444"/>
                  </a:cubicBezTo>
                  <a:cubicBezTo>
                    <a:pt x="5017" y="19555"/>
                    <a:pt x="5017" y="19555"/>
                    <a:pt x="5017" y="19555"/>
                  </a:cubicBezTo>
                  <a:cubicBezTo>
                    <a:pt x="5853" y="17777"/>
                    <a:pt x="5853" y="17777"/>
                    <a:pt x="5853" y="17777"/>
                  </a:cubicBezTo>
                  <a:cubicBezTo>
                    <a:pt x="7108" y="16444"/>
                    <a:pt x="7108" y="16444"/>
                    <a:pt x="7108" y="16444"/>
                  </a:cubicBezTo>
                  <a:cubicBezTo>
                    <a:pt x="8362" y="16000"/>
                    <a:pt x="8362" y="16000"/>
                    <a:pt x="8362" y="16000"/>
                  </a:cubicBezTo>
                  <a:cubicBezTo>
                    <a:pt x="9616" y="16000"/>
                    <a:pt x="9616" y="16000"/>
                    <a:pt x="9616" y="16000"/>
                  </a:cubicBezTo>
                  <a:cubicBezTo>
                    <a:pt x="12125" y="16000"/>
                    <a:pt x="12125" y="16000"/>
                    <a:pt x="12125" y="16000"/>
                  </a:cubicBezTo>
                  <a:cubicBezTo>
                    <a:pt x="13379" y="15111"/>
                    <a:pt x="13379" y="15111"/>
                    <a:pt x="13379" y="15111"/>
                  </a:cubicBezTo>
                  <a:cubicBezTo>
                    <a:pt x="17560" y="12000"/>
                    <a:pt x="17560" y="12000"/>
                    <a:pt x="17560" y="12000"/>
                  </a:cubicBezTo>
                  <a:cubicBezTo>
                    <a:pt x="18815" y="11555"/>
                    <a:pt x="18815" y="11555"/>
                    <a:pt x="18815" y="11555"/>
                  </a:cubicBezTo>
                  <a:cubicBezTo>
                    <a:pt x="20487" y="9777"/>
                    <a:pt x="20487" y="9777"/>
                    <a:pt x="20487" y="9777"/>
                  </a:cubicBezTo>
                  <a:cubicBezTo>
                    <a:pt x="21742" y="7555"/>
                    <a:pt x="21742" y="7555"/>
                    <a:pt x="21742" y="7555"/>
                  </a:cubicBezTo>
                  <a:cubicBezTo>
                    <a:pt x="23414" y="6222"/>
                    <a:pt x="23414" y="6222"/>
                    <a:pt x="23414" y="6222"/>
                  </a:cubicBezTo>
                  <a:cubicBezTo>
                    <a:pt x="25505" y="4000"/>
                    <a:pt x="25505" y="4000"/>
                    <a:pt x="25505" y="4000"/>
                  </a:cubicBezTo>
                  <a:cubicBezTo>
                    <a:pt x="27177" y="1777"/>
                    <a:pt x="27177" y="1777"/>
                    <a:pt x="27177" y="1777"/>
                  </a:cubicBezTo>
                  <a:cubicBezTo>
                    <a:pt x="29268" y="444"/>
                    <a:pt x="29268" y="444"/>
                    <a:pt x="29268" y="444"/>
                  </a:cubicBezTo>
                  <a:cubicBezTo>
                    <a:pt x="32195" y="0"/>
                    <a:pt x="32195" y="0"/>
                    <a:pt x="32195" y="0"/>
                  </a:cubicBezTo>
                  <a:cubicBezTo>
                    <a:pt x="33449" y="0"/>
                    <a:pt x="33449" y="0"/>
                    <a:pt x="33449" y="0"/>
                  </a:cubicBezTo>
                  <a:cubicBezTo>
                    <a:pt x="35540" y="888"/>
                    <a:pt x="35540" y="888"/>
                    <a:pt x="35540" y="888"/>
                  </a:cubicBezTo>
                  <a:cubicBezTo>
                    <a:pt x="34703" y="1333"/>
                    <a:pt x="34703" y="1333"/>
                    <a:pt x="34703" y="1333"/>
                  </a:cubicBezTo>
                  <a:cubicBezTo>
                    <a:pt x="33031" y="2222"/>
                    <a:pt x="33031" y="2222"/>
                    <a:pt x="33031" y="2222"/>
                  </a:cubicBezTo>
                  <a:cubicBezTo>
                    <a:pt x="31358" y="2666"/>
                    <a:pt x="31358" y="2666"/>
                    <a:pt x="31358" y="2666"/>
                  </a:cubicBezTo>
                  <a:cubicBezTo>
                    <a:pt x="31777" y="3555"/>
                    <a:pt x="31777" y="3555"/>
                    <a:pt x="31777" y="3555"/>
                  </a:cubicBezTo>
                  <a:cubicBezTo>
                    <a:pt x="29268" y="6222"/>
                    <a:pt x="29268" y="6222"/>
                    <a:pt x="29268" y="6222"/>
                  </a:cubicBezTo>
                  <a:cubicBezTo>
                    <a:pt x="29268" y="6222"/>
                    <a:pt x="28432" y="6222"/>
                    <a:pt x="28432" y="6666"/>
                  </a:cubicBezTo>
                  <a:cubicBezTo>
                    <a:pt x="28432" y="7111"/>
                    <a:pt x="27177" y="10222"/>
                    <a:pt x="27177" y="10222"/>
                  </a:cubicBezTo>
                  <a:cubicBezTo>
                    <a:pt x="27177" y="8444"/>
                    <a:pt x="27177" y="8444"/>
                    <a:pt x="27177" y="8444"/>
                  </a:cubicBezTo>
                  <a:cubicBezTo>
                    <a:pt x="26341" y="7555"/>
                    <a:pt x="26341" y="7555"/>
                    <a:pt x="26341" y="7555"/>
                  </a:cubicBezTo>
                  <a:cubicBezTo>
                    <a:pt x="25923" y="12000"/>
                    <a:pt x="25923" y="12000"/>
                    <a:pt x="25923" y="12000"/>
                  </a:cubicBezTo>
                  <a:cubicBezTo>
                    <a:pt x="25923" y="14666"/>
                    <a:pt x="25923" y="14666"/>
                    <a:pt x="25923" y="14666"/>
                  </a:cubicBezTo>
                  <a:cubicBezTo>
                    <a:pt x="27177" y="13777"/>
                    <a:pt x="27177" y="13777"/>
                    <a:pt x="27177" y="13777"/>
                  </a:cubicBezTo>
                  <a:cubicBezTo>
                    <a:pt x="28013" y="12888"/>
                    <a:pt x="28013" y="12888"/>
                    <a:pt x="28013" y="12888"/>
                  </a:cubicBezTo>
                  <a:cubicBezTo>
                    <a:pt x="28432" y="12888"/>
                    <a:pt x="28432" y="12888"/>
                    <a:pt x="28432" y="12888"/>
                  </a:cubicBezTo>
                  <a:cubicBezTo>
                    <a:pt x="28850" y="13777"/>
                    <a:pt x="28850" y="13777"/>
                    <a:pt x="28850" y="13777"/>
                  </a:cubicBezTo>
                  <a:cubicBezTo>
                    <a:pt x="30104" y="13777"/>
                    <a:pt x="30104" y="13777"/>
                    <a:pt x="30104" y="13777"/>
                  </a:cubicBezTo>
                  <a:cubicBezTo>
                    <a:pt x="30940" y="13333"/>
                    <a:pt x="30940" y="13333"/>
                    <a:pt x="30940" y="13333"/>
                  </a:cubicBezTo>
                  <a:cubicBezTo>
                    <a:pt x="32195" y="12444"/>
                    <a:pt x="32195" y="12444"/>
                    <a:pt x="32195" y="12444"/>
                  </a:cubicBezTo>
                  <a:cubicBezTo>
                    <a:pt x="34285" y="12888"/>
                    <a:pt x="34285" y="12888"/>
                    <a:pt x="34285" y="12888"/>
                  </a:cubicBezTo>
                  <a:cubicBezTo>
                    <a:pt x="38466" y="15111"/>
                    <a:pt x="38466" y="15111"/>
                    <a:pt x="38466" y="15111"/>
                  </a:cubicBezTo>
                  <a:cubicBezTo>
                    <a:pt x="40975" y="18222"/>
                    <a:pt x="40975" y="18222"/>
                    <a:pt x="40975" y="18222"/>
                  </a:cubicBezTo>
                  <a:cubicBezTo>
                    <a:pt x="42648" y="19555"/>
                    <a:pt x="42648" y="19555"/>
                    <a:pt x="42648" y="19555"/>
                  </a:cubicBezTo>
                  <a:cubicBezTo>
                    <a:pt x="46411" y="20000"/>
                    <a:pt x="46411" y="20000"/>
                    <a:pt x="46411" y="20000"/>
                  </a:cubicBezTo>
                  <a:cubicBezTo>
                    <a:pt x="47665" y="19555"/>
                    <a:pt x="47665" y="19555"/>
                    <a:pt x="47665" y="19555"/>
                  </a:cubicBezTo>
                  <a:cubicBezTo>
                    <a:pt x="50592" y="20444"/>
                    <a:pt x="50592" y="20444"/>
                    <a:pt x="50592" y="20444"/>
                  </a:cubicBezTo>
                  <a:cubicBezTo>
                    <a:pt x="53101" y="21333"/>
                    <a:pt x="53101" y="21333"/>
                    <a:pt x="53101" y="21333"/>
                  </a:cubicBezTo>
                  <a:cubicBezTo>
                    <a:pt x="54355" y="19555"/>
                    <a:pt x="54355" y="19555"/>
                    <a:pt x="54355" y="19555"/>
                  </a:cubicBezTo>
                  <a:cubicBezTo>
                    <a:pt x="56445" y="17333"/>
                    <a:pt x="56445" y="17333"/>
                    <a:pt x="56445" y="17333"/>
                  </a:cubicBezTo>
                  <a:cubicBezTo>
                    <a:pt x="58118" y="15555"/>
                    <a:pt x="58118" y="15555"/>
                    <a:pt x="58118" y="15555"/>
                  </a:cubicBezTo>
                  <a:cubicBezTo>
                    <a:pt x="61881" y="14666"/>
                    <a:pt x="61881" y="14666"/>
                    <a:pt x="61881" y="14666"/>
                  </a:cubicBezTo>
                  <a:cubicBezTo>
                    <a:pt x="64390" y="13777"/>
                    <a:pt x="64390" y="13777"/>
                    <a:pt x="64390" y="13777"/>
                  </a:cubicBezTo>
                  <a:cubicBezTo>
                    <a:pt x="66898" y="13777"/>
                    <a:pt x="66898" y="13777"/>
                    <a:pt x="66898" y="13777"/>
                  </a:cubicBezTo>
                  <a:cubicBezTo>
                    <a:pt x="70662" y="12444"/>
                    <a:pt x="70662" y="12444"/>
                    <a:pt x="70662" y="12444"/>
                  </a:cubicBezTo>
                  <a:cubicBezTo>
                    <a:pt x="73170" y="11555"/>
                    <a:pt x="73170" y="11555"/>
                    <a:pt x="73170" y="11555"/>
                  </a:cubicBezTo>
                  <a:cubicBezTo>
                    <a:pt x="74425" y="12444"/>
                    <a:pt x="74425" y="12444"/>
                    <a:pt x="74425" y="12444"/>
                  </a:cubicBezTo>
                  <a:cubicBezTo>
                    <a:pt x="75261" y="16000"/>
                    <a:pt x="75261" y="16000"/>
                    <a:pt x="75261" y="16000"/>
                  </a:cubicBezTo>
                  <a:cubicBezTo>
                    <a:pt x="79860" y="16888"/>
                    <a:pt x="79860" y="16888"/>
                    <a:pt x="79860" y="16888"/>
                  </a:cubicBezTo>
                  <a:cubicBezTo>
                    <a:pt x="82787" y="16888"/>
                    <a:pt x="82787" y="16888"/>
                    <a:pt x="82787" y="16888"/>
                  </a:cubicBezTo>
                  <a:cubicBezTo>
                    <a:pt x="84878" y="17333"/>
                    <a:pt x="84878" y="17333"/>
                    <a:pt x="84878" y="17333"/>
                  </a:cubicBezTo>
                  <a:cubicBezTo>
                    <a:pt x="86550" y="19555"/>
                    <a:pt x="86550" y="19555"/>
                    <a:pt x="86550" y="19555"/>
                  </a:cubicBezTo>
                  <a:cubicBezTo>
                    <a:pt x="89059" y="22666"/>
                    <a:pt x="89059" y="22666"/>
                    <a:pt x="89059" y="22666"/>
                  </a:cubicBezTo>
                  <a:cubicBezTo>
                    <a:pt x="89895" y="23555"/>
                    <a:pt x="89895" y="23555"/>
                    <a:pt x="89895" y="23555"/>
                  </a:cubicBezTo>
                  <a:cubicBezTo>
                    <a:pt x="89895" y="23555"/>
                    <a:pt x="90313" y="24000"/>
                    <a:pt x="90731" y="24444"/>
                  </a:cubicBezTo>
                  <a:cubicBezTo>
                    <a:pt x="91149" y="24888"/>
                    <a:pt x="91567" y="25777"/>
                    <a:pt x="91567" y="25777"/>
                  </a:cubicBezTo>
                  <a:cubicBezTo>
                    <a:pt x="93658" y="26222"/>
                    <a:pt x="93658" y="26222"/>
                    <a:pt x="93658" y="26222"/>
                  </a:cubicBezTo>
                  <a:cubicBezTo>
                    <a:pt x="93658" y="26222"/>
                    <a:pt x="94494" y="25333"/>
                    <a:pt x="94494" y="25333"/>
                  </a:cubicBezTo>
                  <a:cubicBezTo>
                    <a:pt x="94494" y="24888"/>
                    <a:pt x="96167" y="24000"/>
                    <a:pt x="96167" y="24000"/>
                  </a:cubicBezTo>
                  <a:cubicBezTo>
                    <a:pt x="97003" y="24888"/>
                    <a:pt x="97003" y="24888"/>
                    <a:pt x="97003" y="24888"/>
                  </a:cubicBezTo>
                  <a:cubicBezTo>
                    <a:pt x="97003" y="24888"/>
                    <a:pt x="97839" y="25333"/>
                    <a:pt x="97003" y="25777"/>
                  </a:cubicBezTo>
                  <a:cubicBezTo>
                    <a:pt x="96585" y="25777"/>
                    <a:pt x="96167" y="26666"/>
                    <a:pt x="95749" y="26666"/>
                  </a:cubicBezTo>
                  <a:cubicBezTo>
                    <a:pt x="94912" y="26666"/>
                    <a:pt x="94076" y="26666"/>
                    <a:pt x="94076" y="26666"/>
                  </a:cubicBezTo>
                  <a:cubicBezTo>
                    <a:pt x="92404" y="26666"/>
                    <a:pt x="92404" y="26666"/>
                    <a:pt x="92404" y="26666"/>
                  </a:cubicBezTo>
                  <a:cubicBezTo>
                    <a:pt x="91567" y="27555"/>
                    <a:pt x="91567" y="27555"/>
                    <a:pt x="91567" y="27555"/>
                  </a:cubicBezTo>
                  <a:cubicBezTo>
                    <a:pt x="86968" y="27555"/>
                    <a:pt x="86968" y="27555"/>
                    <a:pt x="86968" y="27555"/>
                  </a:cubicBezTo>
                  <a:cubicBezTo>
                    <a:pt x="85714" y="28000"/>
                    <a:pt x="85714" y="28000"/>
                    <a:pt x="85714" y="28000"/>
                  </a:cubicBezTo>
                  <a:cubicBezTo>
                    <a:pt x="84041" y="27111"/>
                    <a:pt x="84041" y="27111"/>
                    <a:pt x="84041" y="27111"/>
                  </a:cubicBezTo>
                  <a:cubicBezTo>
                    <a:pt x="82369" y="26222"/>
                    <a:pt x="82369" y="26222"/>
                    <a:pt x="82369" y="26222"/>
                  </a:cubicBezTo>
                  <a:cubicBezTo>
                    <a:pt x="80696" y="28444"/>
                    <a:pt x="80696" y="28444"/>
                    <a:pt x="80696" y="28444"/>
                  </a:cubicBezTo>
                  <a:cubicBezTo>
                    <a:pt x="81114" y="29777"/>
                    <a:pt x="81114" y="29777"/>
                    <a:pt x="81114" y="29777"/>
                  </a:cubicBezTo>
                  <a:cubicBezTo>
                    <a:pt x="81114" y="30666"/>
                    <a:pt x="81114" y="30666"/>
                    <a:pt x="81114" y="30666"/>
                  </a:cubicBezTo>
                  <a:cubicBezTo>
                    <a:pt x="81114" y="30666"/>
                    <a:pt x="81114" y="31555"/>
                    <a:pt x="81533" y="31555"/>
                  </a:cubicBezTo>
                  <a:cubicBezTo>
                    <a:pt x="81533" y="31555"/>
                    <a:pt x="81951" y="32000"/>
                    <a:pt x="81951" y="32000"/>
                  </a:cubicBezTo>
                  <a:cubicBezTo>
                    <a:pt x="84041" y="32888"/>
                    <a:pt x="84041" y="32888"/>
                    <a:pt x="84041" y="32888"/>
                  </a:cubicBezTo>
                  <a:cubicBezTo>
                    <a:pt x="84878" y="32000"/>
                    <a:pt x="84878" y="32000"/>
                    <a:pt x="84878" y="32000"/>
                  </a:cubicBezTo>
                  <a:cubicBezTo>
                    <a:pt x="84878" y="32000"/>
                    <a:pt x="83623" y="31111"/>
                    <a:pt x="84041" y="31111"/>
                  </a:cubicBezTo>
                  <a:cubicBezTo>
                    <a:pt x="84459" y="31111"/>
                    <a:pt x="86132" y="32000"/>
                    <a:pt x="86132" y="32000"/>
                  </a:cubicBezTo>
                  <a:cubicBezTo>
                    <a:pt x="86132" y="32000"/>
                    <a:pt x="85714" y="32888"/>
                    <a:pt x="85714" y="32888"/>
                  </a:cubicBezTo>
                  <a:cubicBezTo>
                    <a:pt x="85296" y="33333"/>
                    <a:pt x="85296" y="33333"/>
                    <a:pt x="85296" y="33333"/>
                  </a:cubicBezTo>
                  <a:cubicBezTo>
                    <a:pt x="85714" y="33777"/>
                    <a:pt x="87804" y="34222"/>
                    <a:pt x="87804" y="34222"/>
                  </a:cubicBezTo>
                  <a:cubicBezTo>
                    <a:pt x="88222" y="34222"/>
                    <a:pt x="89477" y="35111"/>
                    <a:pt x="89477" y="35111"/>
                  </a:cubicBezTo>
                  <a:cubicBezTo>
                    <a:pt x="91567" y="36444"/>
                    <a:pt x="91567" y="36444"/>
                    <a:pt x="91567" y="36444"/>
                  </a:cubicBezTo>
                  <a:cubicBezTo>
                    <a:pt x="94494" y="37777"/>
                    <a:pt x="94494" y="37777"/>
                    <a:pt x="94494" y="37777"/>
                  </a:cubicBezTo>
                  <a:cubicBezTo>
                    <a:pt x="97839" y="39111"/>
                    <a:pt x="97839" y="39111"/>
                    <a:pt x="97839" y="39111"/>
                  </a:cubicBezTo>
                  <a:cubicBezTo>
                    <a:pt x="101184" y="42666"/>
                    <a:pt x="101184" y="42666"/>
                    <a:pt x="101184" y="42666"/>
                  </a:cubicBezTo>
                  <a:cubicBezTo>
                    <a:pt x="102857" y="44888"/>
                    <a:pt x="102857" y="44888"/>
                    <a:pt x="102857" y="44888"/>
                  </a:cubicBezTo>
                  <a:cubicBezTo>
                    <a:pt x="102020" y="45777"/>
                    <a:pt x="102020" y="45777"/>
                    <a:pt x="102020" y="45777"/>
                  </a:cubicBezTo>
                  <a:cubicBezTo>
                    <a:pt x="102020" y="45777"/>
                    <a:pt x="101602" y="45777"/>
                    <a:pt x="101602" y="46222"/>
                  </a:cubicBezTo>
                  <a:cubicBezTo>
                    <a:pt x="102020" y="46666"/>
                    <a:pt x="102857" y="48444"/>
                    <a:pt x="102857" y="48444"/>
                  </a:cubicBezTo>
                  <a:cubicBezTo>
                    <a:pt x="102439" y="48888"/>
                    <a:pt x="103275" y="50222"/>
                    <a:pt x="103275" y="50222"/>
                  </a:cubicBezTo>
                  <a:cubicBezTo>
                    <a:pt x="104111" y="55111"/>
                    <a:pt x="104111" y="55111"/>
                    <a:pt x="104111" y="55111"/>
                  </a:cubicBezTo>
                  <a:cubicBezTo>
                    <a:pt x="104529" y="57777"/>
                    <a:pt x="104529" y="57777"/>
                    <a:pt x="104529" y="57777"/>
                  </a:cubicBezTo>
                  <a:cubicBezTo>
                    <a:pt x="104111" y="60444"/>
                    <a:pt x="104111" y="60444"/>
                    <a:pt x="104111" y="60444"/>
                  </a:cubicBezTo>
                  <a:cubicBezTo>
                    <a:pt x="102439" y="62666"/>
                    <a:pt x="102439" y="62666"/>
                    <a:pt x="102439" y="62666"/>
                  </a:cubicBezTo>
                  <a:cubicBezTo>
                    <a:pt x="101184" y="65333"/>
                    <a:pt x="101184" y="65333"/>
                    <a:pt x="101184" y="65333"/>
                  </a:cubicBezTo>
                  <a:cubicBezTo>
                    <a:pt x="101184" y="65333"/>
                    <a:pt x="100348" y="67111"/>
                    <a:pt x="99930" y="67555"/>
                  </a:cubicBezTo>
                  <a:cubicBezTo>
                    <a:pt x="99930" y="67555"/>
                    <a:pt x="98257" y="68888"/>
                    <a:pt x="98257" y="69333"/>
                  </a:cubicBezTo>
                  <a:cubicBezTo>
                    <a:pt x="98257" y="69333"/>
                    <a:pt x="97421" y="71111"/>
                    <a:pt x="97421" y="71111"/>
                  </a:cubicBezTo>
                  <a:cubicBezTo>
                    <a:pt x="97421" y="74666"/>
                    <a:pt x="97421" y="74666"/>
                    <a:pt x="97421" y="74666"/>
                  </a:cubicBezTo>
                  <a:cubicBezTo>
                    <a:pt x="98257" y="75555"/>
                    <a:pt x="98257" y="75555"/>
                    <a:pt x="98257" y="75555"/>
                  </a:cubicBezTo>
                  <a:cubicBezTo>
                    <a:pt x="100348" y="76444"/>
                    <a:pt x="100348" y="76444"/>
                    <a:pt x="100348" y="76444"/>
                  </a:cubicBezTo>
                  <a:cubicBezTo>
                    <a:pt x="101184" y="75555"/>
                    <a:pt x="101184" y="75555"/>
                    <a:pt x="101184" y="75555"/>
                  </a:cubicBezTo>
                  <a:cubicBezTo>
                    <a:pt x="101184" y="75555"/>
                    <a:pt x="102020" y="75111"/>
                    <a:pt x="102020" y="74666"/>
                  </a:cubicBezTo>
                  <a:cubicBezTo>
                    <a:pt x="102439" y="74666"/>
                    <a:pt x="102857" y="73777"/>
                    <a:pt x="102857" y="73777"/>
                  </a:cubicBezTo>
                  <a:cubicBezTo>
                    <a:pt x="102857" y="73777"/>
                    <a:pt x="104111" y="72888"/>
                    <a:pt x="104111" y="72888"/>
                  </a:cubicBezTo>
                  <a:cubicBezTo>
                    <a:pt x="104111" y="72888"/>
                    <a:pt x="104111" y="71555"/>
                    <a:pt x="104111" y="71555"/>
                  </a:cubicBezTo>
                  <a:cubicBezTo>
                    <a:pt x="104111" y="71555"/>
                    <a:pt x="104529" y="69777"/>
                    <a:pt x="104529" y="69777"/>
                  </a:cubicBezTo>
                  <a:cubicBezTo>
                    <a:pt x="104529" y="69777"/>
                    <a:pt x="105365" y="69333"/>
                    <a:pt x="105365" y="69333"/>
                  </a:cubicBezTo>
                  <a:cubicBezTo>
                    <a:pt x="105365" y="68888"/>
                    <a:pt x="106620" y="68000"/>
                    <a:pt x="106620" y="68000"/>
                  </a:cubicBezTo>
                  <a:cubicBezTo>
                    <a:pt x="106620" y="68000"/>
                    <a:pt x="108292" y="66666"/>
                    <a:pt x="108292" y="66666"/>
                  </a:cubicBezTo>
                  <a:cubicBezTo>
                    <a:pt x="108710" y="66666"/>
                    <a:pt x="109547" y="65333"/>
                    <a:pt x="109547" y="65333"/>
                  </a:cubicBezTo>
                  <a:cubicBezTo>
                    <a:pt x="110801" y="65333"/>
                    <a:pt x="110801" y="65333"/>
                    <a:pt x="110801" y="65333"/>
                  </a:cubicBezTo>
                  <a:cubicBezTo>
                    <a:pt x="112473" y="65777"/>
                    <a:pt x="112473" y="65777"/>
                    <a:pt x="112473" y="65777"/>
                  </a:cubicBezTo>
                  <a:cubicBezTo>
                    <a:pt x="114982" y="68444"/>
                    <a:pt x="114982" y="68444"/>
                    <a:pt x="114982" y="68444"/>
                  </a:cubicBezTo>
                  <a:cubicBezTo>
                    <a:pt x="116655" y="72000"/>
                    <a:pt x="116655" y="72000"/>
                    <a:pt x="116655" y="72000"/>
                  </a:cubicBezTo>
                  <a:cubicBezTo>
                    <a:pt x="118327" y="81777"/>
                    <a:pt x="118327" y="81777"/>
                    <a:pt x="118327" y="81777"/>
                  </a:cubicBezTo>
                  <a:cubicBezTo>
                    <a:pt x="119581" y="84000"/>
                    <a:pt x="119581" y="84000"/>
                    <a:pt x="119581" y="84000"/>
                  </a:cubicBezTo>
                  <a:cubicBezTo>
                    <a:pt x="119581" y="85777"/>
                    <a:pt x="119581" y="85777"/>
                    <a:pt x="119581" y="85777"/>
                  </a:cubicBezTo>
                  <a:cubicBezTo>
                    <a:pt x="119581" y="85777"/>
                    <a:pt x="120000" y="87111"/>
                    <a:pt x="120000" y="87555"/>
                  </a:cubicBezTo>
                  <a:cubicBezTo>
                    <a:pt x="120000" y="88000"/>
                    <a:pt x="120000" y="94666"/>
                    <a:pt x="120000" y="94666"/>
                  </a:cubicBezTo>
                  <a:cubicBezTo>
                    <a:pt x="117073" y="94666"/>
                    <a:pt x="117073" y="94666"/>
                    <a:pt x="117073" y="94666"/>
                  </a:cubicBezTo>
                  <a:cubicBezTo>
                    <a:pt x="116236" y="94666"/>
                    <a:pt x="116236" y="94666"/>
                    <a:pt x="116236" y="94666"/>
                  </a:cubicBezTo>
                  <a:cubicBezTo>
                    <a:pt x="116236" y="96000"/>
                    <a:pt x="116236" y="96000"/>
                    <a:pt x="116236" y="96000"/>
                  </a:cubicBezTo>
                  <a:cubicBezTo>
                    <a:pt x="114982" y="97777"/>
                    <a:pt x="114982" y="97777"/>
                    <a:pt x="114982" y="97777"/>
                  </a:cubicBezTo>
                  <a:cubicBezTo>
                    <a:pt x="114564" y="100000"/>
                    <a:pt x="114564" y="100000"/>
                    <a:pt x="114564" y="100000"/>
                  </a:cubicBezTo>
                  <a:cubicBezTo>
                    <a:pt x="113728" y="101777"/>
                    <a:pt x="113728" y="101777"/>
                    <a:pt x="113728" y="101777"/>
                  </a:cubicBezTo>
                  <a:cubicBezTo>
                    <a:pt x="112473" y="103555"/>
                    <a:pt x="112473" y="103555"/>
                    <a:pt x="112473" y="103555"/>
                  </a:cubicBezTo>
                  <a:cubicBezTo>
                    <a:pt x="111219" y="108000"/>
                    <a:pt x="111219" y="108000"/>
                    <a:pt x="111219" y="108000"/>
                  </a:cubicBezTo>
                  <a:cubicBezTo>
                    <a:pt x="111219" y="110666"/>
                    <a:pt x="111219" y="110666"/>
                    <a:pt x="111219" y="110666"/>
                  </a:cubicBezTo>
                  <a:cubicBezTo>
                    <a:pt x="109547" y="112888"/>
                    <a:pt x="109547" y="112888"/>
                    <a:pt x="109547" y="112888"/>
                  </a:cubicBezTo>
                  <a:cubicBezTo>
                    <a:pt x="108292" y="115111"/>
                    <a:pt x="108292" y="115111"/>
                    <a:pt x="108292" y="115111"/>
                  </a:cubicBezTo>
                  <a:cubicBezTo>
                    <a:pt x="89059" y="118666"/>
                    <a:pt x="89059" y="118666"/>
                    <a:pt x="89059" y="118666"/>
                  </a:cubicBezTo>
                  <a:cubicBezTo>
                    <a:pt x="88641" y="117777"/>
                    <a:pt x="88641" y="117777"/>
                    <a:pt x="88641" y="117777"/>
                  </a:cubicBezTo>
                  <a:cubicBezTo>
                    <a:pt x="58954" y="120000"/>
                    <a:pt x="58954" y="120000"/>
                    <a:pt x="58954" y="120000"/>
                  </a:cubicBezTo>
                  <a:cubicBezTo>
                    <a:pt x="61045" y="117777"/>
                    <a:pt x="61045" y="117777"/>
                    <a:pt x="61045" y="117777"/>
                  </a:cubicBezTo>
                  <a:cubicBezTo>
                    <a:pt x="61881" y="116000"/>
                    <a:pt x="61881" y="116000"/>
                    <a:pt x="61881" y="116000"/>
                  </a:cubicBezTo>
                  <a:cubicBezTo>
                    <a:pt x="63554" y="112888"/>
                    <a:pt x="63554" y="112888"/>
                    <a:pt x="63554" y="112888"/>
                  </a:cubicBezTo>
                  <a:cubicBezTo>
                    <a:pt x="65226" y="108888"/>
                    <a:pt x="65226" y="108888"/>
                    <a:pt x="65226" y="108888"/>
                  </a:cubicBezTo>
                  <a:cubicBezTo>
                    <a:pt x="66062" y="104444"/>
                    <a:pt x="66062" y="104444"/>
                    <a:pt x="66062" y="104444"/>
                  </a:cubicBezTo>
                  <a:cubicBezTo>
                    <a:pt x="65644" y="96444"/>
                    <a:pt x="65644" y="96444"/>
                    <a:pt x="65644" y="96444"/>
                  </a:cubicBezTo>
                  <a:cubicBezTo>
                    <a:pt x="65644" y="92888"/>
                    <a:pt x="65644" y="92888"/>
                    <a:pt x="65644" y="92888"/>
                  </a:cubicBezTo>
                  <a:cubicBezTo>
                    <a:pt x="63972" y="90222"/>
                    <a:pt x="63972" y="90222"/>
                    <a:pt x="63972" y="90222"/>
                  </a:cubicBezTo>
                  <a:cubicBezTo>
                    <a:pt x="62299" y="86666"/>
                    <a:pt x="62299" y="86666"/>
                    <a:pt x="62299" y="86666"/>
                  </a:cubicBezTo>
                  <a:cubicBezTo>
                    <a:pt x="60627" y="84888"/>
                    <a:pt x="60627" y="84888"/>
                    <a:pt x="60627" y="84888"/>
                  </a:cubicBezTo>
                  <a:cubicBezTo>
                    <a:pt x="59372" y="81777"/>
                    <a:pt x="59372" y="81777"/>
                    <a:pt x="59372" y="81777"/>
                  </a:cubicBezTo>
                  <a:cubicBezTo>
                    <a:pt x="60209" y="79555"/>
                    <a:pt x="60209" y="79555"/>
                    <a:pt x="60209" y="79555"/>
                  </a:cubicBezTo>
                  <a:cubicBezTo>
                    <a:pt x="61045" y="78666"/>
                    <a:pt x="61045" y="78666"/>
                    <a:pt x="61045" y="78666"/>
                  </a:cubicBezTo>
                  <a:cubicBezTo>
                    <a:pt x="61045" y="76888"/>
                    <a:pt x="61045" y="76888"/>
                    <a:pt x="61045" y="76888"/>
                  </a:cubicBezTo>
                  <a:cubicBezTo>
                    <a:pt x="60209" y="73333"/>
                    <a:pt x="60209" y="73333"/>
                    <a:pt x="60209" y="73333"/>
                  </a:cubicBezTo>
                  <a:cubicBezTo>
                    <a:pt x="58954" y="72000"/>
                    <a:pt x="58954" y="72000"/>
                    <a:pt x="58954" y="72000"/>
                  </a:cubicBezTo>
                  <a:cubicBezTo>
                    <a:pt x="60209" y="71111"/>
                    <a:pt x="60209" y="71111"/>
                    <a:pt x="60209" y="71111"/>
                  </a:cubicBezTo>
                  <a:cubicBezTo>
                    <a:pt x="60627" y="68888"/>
                    <a:pt x="60627" y="68888"/>
                    <a:pt x="60627" y="68888"/>
                  </a:cubicBezTo>
                  <a:cubicBezTo>
                    <a:pt x="61045" y="66666"/>
                    <a:pt x="61045" y="66666"/>
                    <a:pt x="61045" y="66666"/>
                  </a:cubicBezTo>
                  <a:cubicBezTo>
                    <a:pt x="61881" y="65333"/>
                    <a:pt x="61881" y="65333"/>
                    <a:pt x="61881" y="65333"/>
                  </a:cubicBezTo>
                  <a:cubicBezTo>
                    <a:pt x="61881" y="61777"/>
                    <a:pt x="61881" y="61777"/>
                    <a:pt x="61881" y="61777"/>
                  </a:cubicBezTo>
                  <a:cubicBezTo>
                    <a:pt x="61463" y="60000"/>
                    <a:pt x="61463" y="60000"/>
                    <a:pt x="61463" y="60000"/>
                  </a:cubicBezTo>
                  <a:cubicBezTo>
                    <a:pt x="61881" y="57777"/>
                    <a:pt x="61881" y="57777"/>
                    <a:pt x="61881" y="57777"/>
                  </a:cubicBezTo>
                  <a:cubicBezTo>
                    <a:pt x="63135" y="56000"/>
                    <a:pt x="63135" y="56000"/>
                    <a:pt x="63135" y="56000"/>
                  </a:cubicBezTo>
                  <a:cubicBezTo>
                    <a:pt x="63972" y="54222"/>
                    <a:pt x="63972" y="54222"/>
                    <a:pt x="63972" y="54222"/>
                  </a:cubicBezTo>
                  <a:cubicBezTo>
                    <a:pt x="63972" y="52000"/>
                    <a:pt x="63972" y="52000"/>
                    <a:pt x="63972" y="52000"/>
                  </a:cubicBezTo>
                  <a:cubicBezTo>
                    <a:pt x="65644" y="51555"/>
                    <a:pt x="65644" y="51555"/>
                    <a:pt x="65644" y="51555"/>
                  </a:cubicBezTo>
                  <a:cubicBezTo>
                    <a:pt x="68153" y="51555"/>
                    <a:pt x="68153" y="51555"/>
                    <a:pt x="68153" y="51555"/>
                  </a:cubicBezTo>
                  <a:cubicBezTo>
                    <a:pt x="68989" y="48000"/>
                    <a:pt x="68989" y="48000"/>
                    <a:pt x="68989" y="48000"/>
                  </a:cubicBezTo>
                  <a:cubicBezTo>
                    <a:pt x="69407" y="47111"/>
                    <a:pt x="69407" y="47111"/>
                    <a:pt x="69407" y="47111"/>
                  </a:cubicBezTo>
                  <a:cubicBezTo>
                    <a:pt x="70243" y="46666"/>
                    <a:pt x="70243" y="46666"/>
                    <a:pt x="70243" y="46666"/>
                  </a:cubicBezTo>
                  <a:cubicBezTo>
                    <a:pt x="71498" y="50666"/>
                    <a:pt x="71498" y="50666"/>
                    <a:pt x="71498" y="50666"/>
                  </a:cubicBezTo>
                  <a:cubicBezTo>
                    <a:pt x="69825" y="52888"/>
                    <a:pt x="69825" y="52888"/>
                    <a:pt x="69825" y="52888"/>
                  </a:cubicBezTo>
                  <a:cubicBezTo>
                    <a:pt x="69825" y="53777"/>
                    <a:pt x="69825" y="53777"/>
                    <a:pt x="69825" y="53777"/>
                  </a:cubicBezTo>
                  <a:cubicBezTo>
                    <a:pt x="69825" y="53777"/>
                    <a:pt x="70243" y="54222"/>
                    <a:pt x="70662" y="54222"/>
                  </a:cubicBezTo>
                  <a:cubicBezTo>
                    <a:pt x="71080" y="54222"/>
                    <a:pt x="71080" y="54222"/>
                    <a:pt x="71080" y="54222"/>
                  </a:cubicBezTo>
                  <a:cubicBezTo>
                    <a:pt x="71080" y="54222"/>
                    <a:pt x="71916" y="53777"/>
                    <a:pt x="71916" y="53777"/>
                  </a:cubicBezTo>
                  <a:cubicBezTo>
                    <a:pt x="71916" y="53333"/>
                    <a:pt x="72334" y="52000"/>
                    <a:pt x="72334" y="52000"/>
                  </a:cubicBezTo>
                  <a:cubicBezTo>
                    <a:pt x="72752" y="51555"/>
                    <a:pt x="72752" y="51555"/>
                    <a:pt x="72752" y="51555"/>
                  </a:cubicBezTo>
                  <a:cubicBezTo>
                    <a:pt x="73170" y="49333"/>
                    <a:pt x="73170" y="49333"/>
                    <a:pt x="73170" y="49333"/>
                  </a:cubicBezTo>
                  <a:cubicBezTo>
                    <a:pt x="73170" y="48000"/>
                    <a:pt x="73170" y="48000"/>
                    <a:pt x="73170" y="48000"/>
                  </a:cubicBezTo>
                  <a:cubicBezTo>
                    <a:pt x="73170" y="46222"/>
                    <a:pt x="73170" y="46222"/>
                    <a:pt x="73170" y="46222"/>
                  </a:cubicBezTo>
                  <a:cubicBezTo>
                    <a:pt x="73170" y="44444"/>
                    <a:pt x="73170" y="44444"/>
                    <a:pt x="73170" y="44444"/>
                  </a:cubicBezTo>
                  <a:cubicBezTo>
                    <a:pt x="74425" y="42666"/>
                    <a:pt x="74425" y="42666"/>
                    <a:pt x="74425" y="42666"/>
                  </a:cubicBezTo>
                  <a:cubicBezTo>
                    <a:pt x="75261" y="41777"/>
                    <a:pt x="75261" y="41777"/>
                    <a:pt x="75261" y="41777"/>
                  </a:cubicBezTo>
                  <a:cubicBezTo>
                    <a:pt x="77351" y="41333"/>
                    <a:pt x="77351" y="41333"/>
                    <a:pt x="77351" y="41333"/>
                  </a:cubicBezTo>
                  <a:cubicBezTo>
                    <a:pt x="78188" y="40444"/>
                    <a:pt x="78188" y="40444"/>
                    <a:pt x="78188" y="40444"/>
                  </a:cubicBezTo>
                  <a:cubicBezTo>
                    <a:pt x="76515" y="38666"/>
                    <a:pt x="76515" y="38666"/>
                    <a:pt x="76515" y="38666"/>
                  </a:cubicBezTo>
                  <a:cubicBezTo>
                    <a:pt x="76097" y="37333"/>
                    <a:pt x="76097" y="37333"/>
                    <a:pt x="76097" y="37333"/>
                  </a:cubicBezTo>
                  <a:cubicBezTo>
                    <a:pt x="76933" y="36000"/>
                    <a:pt x="76933" y="36000"/>
                    <a:pt x="76933" y="36000"/>
                  </a:cubicBezTo>
                  <a:cubicBezTo>
                    <a:pt x="77770" y="34666"/>
                    <a:pt x="77770" y="34666"/>
                    <a:pt x="77770" y="34666"/>
                  </a:cubicBezTo>
                  <a:cubicBezTo>
                    <a:pt x="78188" y="34222"/>
                    <a:pt x="78188" y="34222"/>
                    <a:pt x="78188" y="34222"/>
                  </a:cubicBezTo>
                  <a:cubicBezTo>
                    <a:pt x="78188" y="33333"/>
                    <a:pt x="78188" y="33333"/>
                    <a:pt x="78188" y="33333"/>
                  </a:cubicBezTo>
                  <a:cubicBezTo>
                    <a:pt x="78606" y="32888"/>
                    <a:pt x="78606" y="32888"/>
                    <a:pt x="78606" y="32888"/>
                  </a:cubicBezTo>
                  <a:cubicBezTo>
                    <a:pt x="78606" y="32888"/>
                    <a:pt x="78606" y="32888"/>
                    <a:pt x="79024" y="32888"/>
                  </a:cubicBezTo>
                  <a:cubicBezTo>
                    <a:pt x="79024" y="32888"/>
                    <a:pt x="80696" y="32444"/>
                    <a:pt x="80696" y="32444"/>
                  </a:cubicBezTo>
                  <a:cubicBezTo>
                    <a:pt x="81533" y="32444"/>
                    <a:pt x="81533" y="32444"/>
                    <a:pt x="81533" y="32444"/>
                  </a:cubicBezTo>
                  <a:cubicBezTo>
                    <a:pt x="80696" y="31111"/>
                    <a:pt x="80696" y="31111"/>
                    <a:pt x="80696" y="31111"/>
                  </a:cubicBezTo>
                  <a:cubicBezTo>
                    <a:pt x="79024" y="29777"/>
                    <a:pt x="79024" y="29777"/>
                    <a:pt x="79024" y="29777"/>
                  </a:cubicBezTo>
                  <a:cubicBezTo>
                    <a:pt x="78188" y="28888"/>
                    <a:pt x="78188" y="28888"/>
                    <a:pt x="78188" y="28888"/>
                  </a:cubicBezTo>
                  <a:cubicBezTo>
                    <a:pt x="76933" y="28000"/>
                    <a:pt x="76933" y="28000"/>
                    <a:pt x="76933" y="28000"/>
                  </a:cubicBezTo>
                  <a:cubicBezTo>
                    <a:pt x="74843" y="27111"/>
                    <a:pt x="74843" y="27111"/>
                    <a:pt x="74843" y="27111"/>
                  </a:cubicBezTo>
                  <a:cubicBezTo>
                    <a:pt x="71080" y="26666"/>
                    <a:pt x="71080" y="26666"/>
                    <a:pt x="71080" y="26666"/>
                  </a:cubicBezTo>
                  <a:cubicBezTo>
                    <a:pt x="68153" y="28444"/>
                    <a:pt x="68153" y="28444"/>
                    <a:pt x="68153" y="28444"/>
                  </a:cubicBezTo>
                  <a:cubicBezTo>
                    <a:pt x="66480" y="30222"/>
                    <a:pt x="66480" y="30222"/>
                    <a:pt x="66480" y="30222"/>
                  </a:cubicBezTo>
                  <a:cubicBezTo>
                    <a:pt x="63554" y="30666"/>
                    <a:pt x="63554" y="30666"/>
                    <a:pt x="63554" y="30666"/>
                  </a:cubicBezTo>
                  <a:cubicBezTo>
                    <a:pt x="60209" y="30666"/>
                    <a:pt x="60209" y="30666"/>
                    <a:pt x="60209" y="30666"/>
                  </a:cubicBezTo>
                  <a:cubicBezTo>
                    <a:pt x="58536" y="32000"/>
                    <a:pt x="58536" y="32000"/>
                    <a:pt x="58536" y="32000"/>
                  </a:cubicBezTo>
                  <a:cubicBezTo>
                    <a:pt x="56445" y="36000"/>
                    <a:pt x="56445" y="36000"/>
                    <a:pt x="56445" y="36000"/>
                  </a:cubicBezTo>
                  <a:cubicBezTo>
                    <a:pt x="53937" y="37777"/>
                    <a:pt x="53937" y="37777"/>
                    <a:pt x="53937" y="37777"/>
                  </a:cubicBezTo>
                  <a:cubicBezTo>
                    <a:pt x="53519" y="37333"/>
                    <a:pt x="53519" y="37333"/>
                    <a:pt x="53519" y="37333"/>
                  </a:cubicBezTo>
                  <a:cubicBezTo>
                    <a:pt x="54355" y="35555"/>
                    <a:pt x="54355" y="35555"/>
                    <a:pt x="54355" y="35555"/>
                  </a:cubicBezTo>
                  <a:cubicBezTo>
                    <a:pt x="55609" y="34222"/>
                    <a:pt x="55609" y="34222"/>
                    <a:pt x="55609" y="34222"/>
                  </a:cubicBezTo>
                  <a:cubicBezTo>
                    <a:pt x="54773" y="32888"/>
                    <a:pt x="54773" y="32888"/>
                    <a:pt x="54773" y="32888"/>
                  </a:cubicBezTo>
                  <a:cubicBezTo>
                    <a:pt x="53101" y="33777"/>
                    <a:pt x="53101" y="33777"/>
                    <a:pt x="53101" y="33777"/>
                  </a:cubicBezTo>
                  <a:cubicBezTo>
                    <a:pt x="52264" y="34222"/>
                    <a:pt x="52264" y="34222"/>
                    <a:pt x="52264" y="34222"/>
                  </a:cubicBezTo>
                  <a:cubicBezTo>
                    <a:pt x="51428" y="36000"/>
                    <a:pt x="51428" y="36000"/>
                    <a:pt x="51428" y="36000"/>
                  </a:cubicBezTo>
                  <a:cubicBezTo>
                    <a:pt x="50592" y="36444"/>
                    <a:pt x="50592" y="36444"/>
                    <a:pt x="50592" y="36444"/>
                  </a:cubicBezTo>
                  <a:cubicBezTo>
                    <a:pt x="50174" y="36444"/>
                    <a:pt x="50174" y="36444"/>
                    <a:pt x="50174" y="36444"/>
                  </a:cubicBezTo>
                  <a:cubicBezTo>
                    <a:pt x="49337" y="33333"/>
                    <a:pt x="49337" y="33333"/>
                    <a:pt x="49337" y="33333"/>
                  </a:cubicBezTo>
                  <a:cubicBezTo>
                    <a:pt x="48919" y="33333"/>
                    <a:pt x="48919" y="33333"/>
                    <a:pt x="48919" y="33333"/>
                  </a:cubicBezTo>
                  <a:cubicBezTo>
                    <a:pt x="48083" y="36000"/>
                    <a:pt x="48083" y="36000"/>
                    <a:pt x="48083" y="36000"/>
                  </a:cubicBezTo>
                  <a:cubicBezTo>
                    <a:pt x="47665" y="37777"/>
                    <a:pt x="47665" y="37777"/>
                    <a:pt x="47665" y="37777"/>
                  </a:cubicBezTo>
                  <a:cubicBezTo>
                    <a:pt x="45993" y="40000"/>
                    <a:pt x="45993" y="40000"/>
                    <a:pt x="45993" y="40000"/>
                  </a:cubicBezTo>
                  <a:cubicBezTo>
                    <a:pt x="44738" y="44888"/>
                    <a:pt x="44738" y="44888"/>
                    <a:pt x="44738" y="44888"/>
                  </a:cubicBezTo>
                  <a:cubicBezTo>
                    <a:pt x="43902" y="47555"/>
                    <a:pt x="43902" y="47555"/>
                    <a:pt x="43902" y="47555"/>
                  </a:cubicBezTo>
                  <a:cubicBezTo>
                    <a:pt x="41393" y="49777"/>
                    <a:pt x="41393" y="49777"/>
                    <a:pt x="41393" y="49777"/>
                  </a:cubicBezTo>
                  <a:cubicBezTo>
                    <a:pt x="40557" y="48000"/>
                    <a:pt x="40557" y="48000"/>
                    <a:pt x="40557" y="48000"/>
                  </a:cubicBezTo>
                  <a:cubicBezTo>
                    <a:pt x="40139" y="44888"/>
                    <a:pt x="40139" y="44888"/>
                    <a:pt x="40139" y="44888"/>
                  </a:cubicBezTo>
                  <a:cubicBezTo>
                    <a:pt x="39721" y="44444"/>
                    <a:pt x="39721" y="44444"/>
                    <a:pt x="39721" y="44444"/>
                  </a:cubicBezTo>
                  <a:cubicBezTo>
                    <a:pt x="38885" y="43111"/>
                    <a:pt x="38885" y="43111"/>
                    <a:pt x="38885" y="43111"/>
                  </a:cubicBezTo>
                  <a:cubicBezTo>
                    <a:pt x="39303" y="41777"/>
                    <a:pt x="39303" y="41777"/>
                    <a:pt x="39303" y="41777"/>
                  </a:cubicBezTo>
                  <a:cubicBezTo>
                    <a:pt x="38885" y="39111"/>
                    <a:pt x="38885" y="39111"/>
                    <a:pt x="38885" y="39111"/>
                  </a:cubicBezTo>
                  <a:cubicBezTo>
                    <a:pt x="37630" y="37777"/>
                    <a:pt x="37630" y="37777"/>
                    <a:pt x="37630" y="37777"/>
                  </a:cubicBezTo>
                  <a:cubicBezTo>
                    <a:pt x="35121" y="36000"/>
                    <a:pt x="35121" y="36000"/>
                    <a:pt x="35121" y="36000"/>
                  </a:cubicBezTo>
                  <a:cubicBezTo>
                    <a:pt x="34285" y="34222"/>
                    <a:pt x="34285" y="34222"/>
                    <a:pt x="34285" y="34222"/>
                  </a:cubicBezTo>
                  <a:cubicBezTo>
                    <a:pt x="31358" y="33777"/>
                    <a:pt x="31358" y="33777"/>
                    <a:pt x="31358" y="33777"/>
                  </a:cubicBezTo>
                  <a:cubicBezTo>
                    <a:pt x="27595" y="33777"/>
                    <a:pt x="27595" y="33777"/>
                    <a:pt x="27595" y="33777"/>
                  </a:cubicBezTo>
                  <a:cubicBezTo>
                    <a:pt x="26759" y="32888"/>
                    <a:pt x="26759" y="32888"/>
                    <a:pt x="26759" y="32888"/>
                  </a:cubicBezTo>
                  <a:cubicBezTo>
                    <a:pt x="24250" y="32888"/>
                    <a:pt x="24250" y="32888"/>
                    <a:pt x="24250" y="32888"/>
                  </a:cubicBezTo>
                  <a:cubicBezTo>
                    <a:pt x="20905" y="32444"/>
                    <a:pt x="20905" y="32444"/>
                    <a:pt x="20905" y="32444"/>
                  </a:cubicBezTo>
                  <a:cubicBezTo>
                    <a:pt x="20487" y="31555"/>
                    <a:pt x="20487" y="31555"/>
                    <a:pt x="20487" y="31555"/>
                  </a:cubicBezTo>
                  <a:cubicBezTo>
                    <a:pt x="17979" y="30222"/>
                    <a:pt x="17979" y="30222"/>
                    <a:pt x="17979" y="30222"/>
                  </a:cubicBezTo>
                  <a:cubicBezTo>
                    <a:pt x="15052" y="29777"/>
                    <a:pt x="15052" y="29777"/>
                    <a:pt x="15052" y="29777"/>
                  </a:cubicBezTo>
                  <a:cubicBezTo>
                    <a:pt x="12125" y="28888"/>
                    <a:pt x="12125" y="28888"/>
                    <a:pt x="12125" y="28888"/>
                  </a:cubicBezTo>
                  <a:cubicBezTo>
                    <a:pt x="8780" y="27555"/>
                    <a:pt x="8780" y="27555"/>
                    <a:pt x="8780" y="27555"/>
                  </a:cubicBezTo>
                  <a:cubicBezTo>
                    <a:pt x="6689" y="26222"/>
                    <a:pt x="6689" y="26222"/>
                    <a:pt x="6689" y="26222"/>
                  </a:cubicBezTo>
                  <a:cubicBezTo>
                    <a:pt x="5017" y="26222"/>
                    <a:pt x="5017" y="26222"/>
                    <a:pt x="5017" y="26222"/>
                  </a:cubicBezTo>
                  <a:cubicBezTo>
                    <a:pt x="4599" y="26222"/>
                    <a:pt x="4599" y="26222"/>
                    <a:pt x="4599" y="26222"/>
                  </a:cubicBezTo>
                  <a:cubicBezTo>
                    <a:pt x="3763" y="25333"/>
                    <a:pt x="3763" y="25333"/>
                    <a:pt x="3763" y="25333"/>
                  </a:cubicBezTo>
                  <a:cubicBezTo>
                    <a:pt x="2926" y="24000"/>
                    <a:pt x="2926" y="24000"/>
                    <a:pt x="2926" y="24000"/>
                  </a:cubicBezTo>
                  <a:cubicBezTo>
                    <a:pt x="0" y="23111"/>
                    <a:pt x="0" y="23111"/>
                    <a:pt x="0" y="23111"/>
                  </a:cubicBezTo>
                  <a:lnTo>
                    <a:pt x="0" y="22666"/>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51" name="Shape 888"/>
            <p:cNvSpPr/>
            <p:nvPr/>
          </p:nvSpPr>
          <p:spPr>
            <a:xfrm>
              <a:off x="6365400" y="1256973"/>
              <a:ext cx="968549" cy="1031495"/>
            </a:xfrm>
            <a:custGeom>
              <a:avLst/>
              <a:gdLst/>
              <a:ahLst/>
              <a:cxnLst/>
              <a:rect l="0" t="0" r="0" b="0"/>
              <a:pathLst>
                <a:path w="120000" h="120000" extrusionOk="0">
                  <a:moveTo>
                    <a:pt x="106268" y="38873"/>
                  </a:moveTo>
                  <a:cubicBezTo>
                    <a:pt x="105671" y="38309"/>
                    <a:pt x="105671" y="38309"/>
                    <a:pt x="105671" y="38309"/>
                  </a:cubicBezTo>
                  <a:cubicBezTo>
                    <a:pt x="104477" y="36619"/>
                    <a:pt x="104477" y="36619"/>
                    <a:pt x="104477" y="36619"/>
                  </a:cubicBezTo>
                  <a:cubicBezTo>
                    <a:pt x="105074" y="34929"/>
                    <a:pt x="105074" y="34929"/>
                    <a:pt x="105074" y="34929"/>
                  </a:cubicBezTo>
                  <a:cubicBezTo>
                    <a:pt x="104477" y="31549"/>
                    <a:pt x="104477" y="31549"/>
                    <a:pt x="104477" y="31549"/>
                  </a:cubicBezTo>
                  <a:cubicBezTo>
                    <a:pt x="102686" y="29859"/>
                    <a:pt x="102686" y="29859"/>
                    <a:pt x="102686" y="29859"/>
                  </a:cubicBezTo>
                  <a:cubicBezTo>
                    <a:pt x="99104" y="27605"/>
                    <a:pt x="99104" y="27605"/>
                    <a:pt x="99104" y="27605"/>
                  </a:cubicBezTo>
                  <a:cubicBezTo>
                    <a:pt x="97910" y="25352"/>
                    <a:pt x="97910" y="25352"/>
                    <a:pt x="97910" y="25352"/>
                  </a:cubicBezTo>
                  <a:cubicBezTo>
                    <a:pt x="93731" y="24788"/>
                    <a:pt x="93731" y="24788"/>
                    <a:pt x="93731" y="24788"/>
                  </a:cubicBezTo>
                  <a:cubicBezTo>
                    <a:pt x="88358" y="24788"/>
                    <a:pt x="88358" y="24788"/>
                    <a:pt x="88358" y="24788"/>
                  </a:cubicBezTo>
                  <a:cubicBezTo>
                    <a:pt x="87164" y="23661"/>
                    <a:pt x="87164" y="23661"/>
                    <a:pt x="87164" y="23661"/>
                  </a:cubicBezTo>
                  <a:cubicBezTo>
                    <a:pt x="83582" y="23661"/>
                    <a:pt x="83582" y="23661"/>
                    <a:pt x="83582" y="23661"/>
                  </a:cubicBezTo>
                  <a:cubicBezTo>
                    <a:pt x="78805" y="23098"/>
                    <a:pt x="78805" y="23098"/>
                    <a:pt x="78805" y="23098"/>
                  </a:cubicBezTo>
                  <a:cubicBezTo>
                    <a:pt x="78208" y="21971"/>
                    <a:pt x="78208" y="21971"/>
                    <a:pt x="78208" y="21971"/>
                  </a:cubicBezTo>
                  <a:cubicBezTo>
                    <a:pt x="74626" y="20281"/>
                    <a:pt x="74626" y="20281"/>
                    <a:pt x="74626" y="20281"/>
                  </a:cubicBezTo>
                  <a:cubicBezTo>
                    <a:pt x="70447" y="19718"/>
                    <a:pt x="70447" y="19718"/>
                    <a:pt x="70447" y="19718"/>
                  </a:cubicBezTo>
                  <a:cubicBezTo>
                    <a:pt x="66268" y="18591"/>
                    <a:pt x="66268" y="18591"/>
                    <a:pt x="66268" y="18591"/>
                  </a:cubicBezTo>
                  <a:cubicBezTo>
                    <a:pt x="61492" y="16901"/>
                    <a:pt x="61492" y="16901"/>
                    <a:pt x="61492" y="16901"/>
                  </a:cubicBezTo>
                  <a:cubicBezTo>
                    <a:pt x="58507" y="15211"/>
                    <a:pt x="58507" y="15211"/>
                    <a:pt x="58507" y="15211"/>
                  </a:cubicBezTo>
                  <a:cubicBezTo>
                    <a:pt x="56119" y="15211"/>
                    <a:pt x="56119" y="15211"/>
                    <a:pt x="56119" y="15211"/>
                  </a:cubicBezTo>
                  <a:cubicBezTo>
                    <a:pt x="55522" y="15211"/>
                    <a:pt x="55522" y="15211"/>
                    <a:pt x="55522" y="15211"/>
                  </a:cubicBezTo>
                  <a:cubicBezTo>
                    <a:pt x="54328" y="14084"/>
                    <a:pt x="54328" y="14084"/>
                    <a:pt x="54328" y="14084"/>
                  </a:cubicBezTo>
                  <a:cubicBezTo>
                    <a:pt x="53134" y="12394"/>
                    <a:pt x="53134" y="12394"/>
                    <a:pt x="53134" y="12394"/>
                  </a:cubicBezTo>
                  <a:cubicBezTo>
                    <a:pt x="48955" y="11267"/>
                    <a:pt x="48955" y="11267"/>
                    <a:pt x="48955" y="11267"/>
                  </a:cubicBezTo>
                  <a:cubicBezTo>
                    <a:pt x="48955" y="11267"/>
                    <a:pt x="48955" y="11267"/>
                    <a:pt x="48955" y="11267"/>
                  </a:cubicBezTo>
                  <a:cubicBezTo>
                    <a:pt x="48358" y="11267"/>
                    <a:pt x="48358" y="11267"/>
                    <a:pt x="48358" y="11267"/>
                  </a:cubicBezTo>
                  <a:cubicBezTo>
                    <a:pt x="46567" y="10140"/>
                    <a:pt x="46567" y="10140"/>
                    <a:pt x="46567" y="10140"/>
                  </a:cubicBezTo>
                  <a:cubicBezTo>
                    <a:pt x="44776" y="9014"/>
                    <a:pt x="44776" y="9014"/>
                    <a:pt x="44776" y="9014"/>
                  </a:cubicBezTo>
                  <a:cubicBezTo>
                    <a:pt x="42985" y="8450"/>
                    <a:pt x="42985" y="8450"/>
                    <a:pt x="42985" y="8450"/>
                  </a:cubicBezTo>
                  <a:cubicBezTo>
                    <a:pt x="41791" y="9577"/>
                    <a:pt x="41791" y="9577"/>
                    <a:pt x="41791" y="9577"/>
                  </a:cubicBezTo>
                  <a:cubicBezTo>
                    <a:pt x="40000" y="10140"/>
                    <a:pt x="40000" y="10140"/>
                    <a:pt x="40000" y="10140"/>
                  </a:cubicBezTo>
                  <a:cubicBezTo>
                    <a:pt x="39402" y="9577"/>
                    <a:pt x="39402" y="9577"/>
                    <a:pt x="39402" y="9577"/>
                  </a:cubicBezTo>
                  <a:cubicBezTo>
                    <a:pt x="40000" y="8450"/>
                    <a:pt x="40000" y="8450"/>
                    <a:pt x="40000" y="8450"/>
                  </a:cubicBezTo>
                  <a:cubicBezTo>
                    <a:pt x="40597" y="5070"/>
                    <a:pt x="40597" y="5070"/>
                    <a:pt x="40597" y="5070"/>
                  </a:cubicBezTo>
                  <a:cubicBezTo>
                    <a:pt x="41194" y="3943"/>
                    <a:pt x="41194" y="3943"/>
                    <a:pt x="41194" y="3943"/>
                  </a:cubicBezTo>
                  <a:cubicBezTo>
                    <a:pt x="41791" y="1126"/>
                    <a:pt x="41791" y="1126"/>
                    <a:pt x="41791" y="1126"/>
                  </a:cubicBezTo>
                  <a:cubicBezTo>
                    <a:pt x="40000" y="0"/>
                    <a:pt x="40000" y="0"/>
                    <a:pt x="40000" y="0"/>
                  </a:cubicBezTo>
                  <a:cubicBezTo>
                    <a:pt x="38805" y="563"/>
                    <a:pt x="38805" y="563"/>
                    <a:pt x="38805" y="563"/>
                  </a:cubicBezTo>
                  <a:cubicBezTo>
                    <a:pt x="36417" y="1690"/>
                    <a:pt x="36417" y="1690"/>
                    <a:pt x="36417" y="1690"/>
                  </a:cubicBezTo>
                  <a:cubicBezTo>
                    <a:pt x="34029" y="2253"/>
                    <a:pt x="34029" y="2253"/>
                    <a:pt x="34029" y="2253"/>
                  </a:cubicBezTo>
                  <a:cubicBezTo>
                    <a:pt x="31044" y="3380"/>
                    <a:pt x="31044" y="3380"/>
                    <a:pt x="31044" y="3380"/>
                  </a:cubicBezTo>
                  <a:cubicBezTo>
                    <a:pt x="28059" y="5070"/>
                    <a:pt x="28059" y="5070"/>
                    <a:pt x="28059" y="5070"/>
                  </a:cubicBezTo>
                  <a:cubicBezTo>
                    <a:pt x="23283" y="7323"/>
                    <a:pt x="23283" y="7323"/>
                    <a:pt x="23283" y="7323"/>
                  </a:cubicBezTo>
                  <a:cubicBezTo>
                    <a:pt x="22089" y="9014"/>
                    <a:pt x="22089" y="9014"/>
                    <a:pt x="22089" y="9014"/>
                  </a:cubicBezTo>
                  <a:cubicBezTo>
                    <a:pt x="19701" y="9014"/>
                    <a:pt x="19701" y="9014"/>
                    <a:pt x="19701" y="9014"/>
                  </a:cubicBezTo>
                  <a:cubicBezTo>
                    <a:pt x="16716" y="7887"/>
                    <a:pt x="16716" y="7887"/>
                    <a:pt x="16716" y="7887"/>
                  </a:cubicBezTo>
                  <a:cubicBezTo>
                    <a:pt x="14925" y="6197"/>
                    <a:pt x="14925" y="6197"/>
                    <a:pt x="14925" y="6197"/>
                  </a:cubicBezTo>
                  <a:cubicBezTo>
                    <a:pt x="12537" y="8450"/>
                    <a:pt x="12537" y="8450"/>
                    <a:pt x="12537" y="8450"/>
                  </a:cubicBezTo>
                  <a:cubicBezTo>
                    <a:pt x="11940" y="24225"/>
                    <a:pt x="11940" y="24225"/>
                    <a:pt x="11940" y="24225"/>
                  </a:cubicBezTo>
                  <a:cubicBezTo>
                    <a:pt x="4179" y="28732"/>
                    <a:pt x="4179" y="28732"/>
                    <a:pt x="4179" y="28732"/>
                  </a:cubicBezTo>
                  <a:cubicBezTo>
                    <a:pt x="2985" y="30985"/>
                    <a:pt x="2985" y="30985"/>
                    <a:pt x="2985" y="30985"/>
                  </a:cubicBezTo>
                  <a:cubicBezTo>
                    <a:pt x="0" y="37183"/>
                    <a:pt x="0" y="37183"/>
                    <a:pt x="0" y="37183"/>
                  </a:cubicBezTo>
                  <a:cubicBezTo>
                    <a:pt x="2985" y="40563"/>
                    <a:pt x="2985" y="40563"/>
                    <a:pt x="2985" y="40563"/>
                  </a:cubicBezTo>
                  <a:cubicBezTo>
                    <a:pt x="4179" y="40563"/>
                    <a:pt x="4179" y="40563"/>
                    <a:pt x="4179" y="40563"/>
                  </a:cubicBezTo>
                  <a:cubicBezTo>
                    <a:pt x="2985" y="50140"/>
                    <a:pt x="2985" y="50140"/>
                    <a:pt x="2985" y="50140"/>
                  </a:cubicBezTo>
                  <a:cubicBezTo>
                    <a:pt x="2388" y="60281"/>
                    <a:pt x="2388" y="60281"/>
                    <a:pt x="2388" y="60281"/>
                  </a:cubicBezTo>
                  <a:cubicBezTo>
                    <a:pt x="5970" y="63098"/>
                    <a:pt x="5970" y="63098"/>
                    <a:pt x="5970" y="63098"/>
                  </a:cubicBezTo>
                  <a:cubicBezTo>
                    <a:pt x="11343" y="65915"/>
                    <a:pt x="11343" y="65915"/>
                    <a:pt x="11343" y="65915"/>
                  </a:cubicBezTo>
                  <a:cubicBezTo>
                    <a:pt x="19701" y="70422"/>
                    <a:pt x="19701" y="70422"/>
                    <a:pt x="19701" y="70422"/>
                  </a:cubicBezTo>
                  <a:cubicBezTo>
                    <a:pt x="25074" y="76056"/>
                    <a:pt x="25074" y="76056"/>
                    <a:pt x="25074" y="76056"/>
                  </a:cubicBezTo>
                  <a:cubicBezTo>
                    <a:pt x="26865" y="78309"/>
                    <a:pt x="26865" y="78309"/>
                    <a:pt x="26865" y="78309"/>
                  </a:cubicBezTo>
                  <a:cubicBezTo>
                    <a:pt x="31044" y="81126"/>
                    <a:pt x="31044" y="81126"/>
                    <a:pt x="31044" y="81126"/>
                  </a:cubicBezTo>
                  <a:cubicBezTo>
                    <a:pt x="35820" y="85633"/>
                    <a:pt x="35820" y="85633"/>
                    <a:pt x="35820" y="85633"/>
                  </a:cubicBezTo>
                  <a:cubicBezTo>
                    <a:pt x="36417" y="89577"/>
                    <a:pt x="36417" y="89577"/>
                    <a:pt x="36417" y="89577"/>
                  </a:cubicBezTo>
                  <a:cubicBezTo>
                    <a:pt x="35820" y="93521"/>
                    <a:pt x="35820" y="93521"/>
                    <a:pt x="35820" y="93521"/>
                  </a:cubicBezTo>
                  <a:cubicBezTo>
                    <a:pt x="37611" y="97464"/>
                    <a:pt x="37611" y="97464"/>
                    <a:pt x="37611" y="97464"/>
                  </a:cubicBezTo>
                  <a:cubicBezTo>
                    <a:pt x="38805" y="99154"/>
                    <a:pt x="38805" y="99154"/>
                    <a:pt x="38805" y="99154"/>
                  </a:cubicBezTo>
                  <a:cubicBezTo>
                    <a:pt x="38805" y="103098"/>
                    <a:pt x="38805" y="103098"/>
                    <a:pt x="38805" y="103098"/>
                  </a:cubicBezTo>
                  <a:cubicBezTo>
                    <a:pt x="38805" y="105352"/>
                    <a:pt x="38805" y="105352"/>
                    <a:pt x="38805" y="105352"/>
                  </a:cubicBezTo>
                  <a:cubicBezTo>
                    <a:pt x="38805" y="108732"/>
                    <a:pt x="38805" y="108732"/>
                    <a:pt x="38805" y="108732"/>
                  </a:cubicBezTo>
                  <a:cubicBezTo>
                    <a:pt x="40000" y="111549"/>
                    <a:pt x="40000" y="111549"/>
                    <a:pt x="40000" y="111549"/>
                  </a:cubicBezTo>
                  <a:cubicBezTo>
                    <a:pt x="40000" y="114366"/>
                    <a:pt x="40000" y="114366"/>
                    <a:pt x="40000" y="114366"/>
                  </a:cubicBezTo>
                  <a:cubicBezTo>
                    <a:pt x="42985" y="114366"/>
                    <a:pt x="42985" y="114366"/>
                    <a:pt x="42985" y="114366"/>
                  </a:cubicBezTo>
                  <a:cubicBezTo>
                    <a:pt x="42985" y="114366"/>
                    <a:pt x="45373" y="116619"/>
                    <a:pt x="45970" y="116619"/>
                  </a:cubicBezTo>
                  <a:cubicBezTo>
                    <a:pt x="46567" y="116619"/>
                    <a:pt x="48955" y="117746"/>
                    <a:pt x="48955" y="117746"/>
                  </a:cubicBezTo>
                  <a:cubicBezTo>
                    <a:pt x="50746" y="119999"/>
                    <a:pt x="50746" y="119999"/>
                    <a:pt x="50746" y="119999"/>
                  </a:cubicBezTo>
                  <a:cubicBezTo>
                    <a:pt x="109850" y="116619"/>
                    <a:pt x="109850" y="116619"/>
                    <a:pt x="109850" y="116619"/>
                  </a:cubicBezTo>
                  <a:cubicBezTo>
                    <a:pt x="109850" y="109859"/>
                    <a:pt x="109850" y="109859"/>
                    <a:pt x="109850" y="109859"/>
                  </a:cubicBezTo>
                  <a:cubicBezTo>
                    <a:pt x="109850" y="107605"/>
                    <a:pt x="109850" y="107605"/>
                    <a:pt x="109850" y="107605"/>
                  </a:cubicBezTo>
                  <a:cubicBezTo>
                    <a:pt x="106865" y="100845"/>
                    <a:pt x="106865" y="100845"/>
                    <a:pt x="106865" y="100845"/>
                  </a:cubicBezTo>
                  <a:cubicBezTo>
                    <a:pt x="106268" y="96901"/>
                    <a:pt x="106268" y="96901"/>
                    <a:pt x="106268" y="96901"/>
                  </a:cubicBezTo>
                  <a:cubicBezTo>
                    <a:pt x="106865" y="92394"/>
                    <a:pt x="106865" y="92394"/>
                    <a:pt x="106865" y="92394"/>
                  </a:cubicBezTo>
                  <a:cubicBezTo>
                    <a:pt x="108059" y="89014"/>
                    <a:pt x="108059" y="89014"/>
                    <a:pt x="108059" y="89014"/>
                  </a:cubicBezTo>
                  <a:cubicBezTo>
                    <a:pt x="108656" y="87323"/>
                    <a:pt x="108656" y="87323"/>
                    <a:pt x="108656" y="87323"/>
                  </a:cubicBezTo>
                  <a:cubicBezTo>
                    <a:pt x="109850" y="85633"/>
                    <a:pt x="109850" y="85633"/>
                    <a:pt x="109850" y="85633"/>
                  </a:cubicBezTo>
                  <a:cubicBezTo>
                    <a:pt x="108656" y="82816"/>
                    <a:pt x="108656" y="82816"/>
                    <a:pt x="108656" y="82816"/>
                  </a:cubicBezTo>
                  <a:cubicBezTo>
                    <a:pt x="108656" y="78873"/>
                    <a:pt x="108656" y="78873"/>
                    <a:pt x="108656" y="78873"/>
                  </a:cubicBezTo>
                  <a:cubicBezTo>
                    <a:pt x="108656" y="76619"/>
                    <a:pt x="108656" y="76619"/>
                    <a:pt x="108656" y="76619"/>
                  </a:cubicBezTo>
                  <a:cubicBezTo>
                    <a:pt x="109850" y="74929"/>
                    <a:pt x="109850" y="74929"/>
                    <a:pt x="109850" y="74929"/>
                  </a:cubicBezTo>
                  <a:cubicBezTo>
                    <a:pt x="109850" y="73802"/>
                    <a:pt x="109850" y="73802"/>
                    <a:pt x="109850" y="73802"/>
                  </a:cubicBezTo>
                  <a:cubicBezTo>
                    <a:pt x="112238" y="71549"/>
                    <a:pt x="112238" y="71549"/>
                    <a:pt x="112238" y="71549"/>
                  </a:cubicBezTo>
                  <a:cubicBezTo>
                    <a:pt x="112238" y="70422"/>
                    <a:pt x="112238" y="70422"/>
                    <a:pt x="112238" y="70422"/>
                  </a:cubicBezTo>
                  <a:cubicBezTo>
                    <a:pt x="111044" y="68169"/>
                    <a:pt x="111044" y="68169"/>
                    <a:pt x="111044" y="68169"/>
                  </a:cubicBezTo>
                  <a:cubicBezTo>
                    <a:pt x="111044" y="66478"/>
                    <a:pt x="111044" y="66478"/>
                    <a:pt x="111044" y="66478"/>
                  </a:cubicBezTo>
                  <a:cubicBezTo>
                    <a:pt x="111641" y="61971"/>
                    <a:pt x="111641" y="61971"/>
                    <a:pt x="111641" y="61971"/>
                  </a:cubicBezTo>
                  <a:cubicBezTo>
                    <a:pt x="112238" y="59154"/>
                    <a:pt x="112238" y="59154"/>
                    <a:pt x="112238" y="59154"/>
                  </a:cubicBezTo>
                  <a:cubicBezTo>
                    <a:pt x="114029" y="55774"/>
                    <a:pt x="114029" y="55774"/>
                    <a:pt x="114029" y="55774"/>
                  </a:cubicBezTo>
                  <a:cubicBezTo>
                    <a:pt x="117014" y="50140"/>
                    <a:pt x="117014" y="50140"/>
                    <a:pt x="117014" y="50140"/>
                  </a:cubicBezTo>
                  <a:cubicBezTo>
                    <a:pt x="117611" y="47887"/>
                    <a:pt x="117611" y="47887"/>
                    <a:pt x="117611" y="47887"/>
                  </a:cubicBezTo>
                  <a:cubicBezTo>
                    <a:pt x="117611" y="46197"/>
                    <a:pt x="117611" y="46197"/>
                    <a:pt x="117611" y="46197"/>
                  </a:cubicBezTo>
                  <a:cubicBezTo>
                    <a:pt x="120000" y="45633"/>
                    <a:pt x="120000" y="45633"/>
                    <a:pt x="120000" y="45633"/>
                  </a:cubicBezTo>
                  <a:cubicBezTo>
                    <a:pt x="120000" y="44507"/>
                    <a:pt x="120000" y="44507"/>
                    <a:pt x="120000" y="44507"/>
                  </a:cubicBezTo>
                  <a:cubicBezTo>
                    <a:pt x="120000" y="43380"/>
                    <a:pt x="120000" y="43380"/>
                    <a:pt x="120000" y="43380"/>
                  </a:cubicBezTo>
                  <a:cubicBezTo>
                    <a:pt x="120000" y="42253"/>
                    <a:pt x="120000" y="42253"/>
                    <a:pt x="120000" y="42253"/>
                  </a:cubicBezTo>
                  <a:cubicBezTo>
                    <a:pt x="120000" y="41126"/>
                    <a:pt x="120000" y="41126"/>
                    <a:pt x="120000" y="41126"/>
                  </a:cubicBezTo>
                  <a:cubicBezTo>
                    <a:pt x="120000" y="40000"/>
                    <a:pt x="120000" y="40000"/>
                    <a:pt x="120000" y="40000"/>
                  </a:cubicBezTo>
                  <a:cubicBezTo>
                    <a:pt x="117611" y="42253"/>
                    <a:pt x="117611" y="42253"/>
                    <a:pt x="117611" y="42253"/>
                  </a:cubicBezTo>
                  <a:cubicBezTo>
                    <a:pt x="115820" y="44507"/>
                    <a:pt x="115820" y="44507"/>
                    <a:pt x="115820" y="44507"/>
                  </a:cubicBezTo>
                  <a:cubicBezTo>
                    <a:pt x="115223" y="47323"/>
                    <a:pt x="115223" y="47323"/>
                    <a:pt x="115223" y="47323"/>
                  </a:cubicBezTo>
                  <a:cubicBezTo>
                    <a:pt x="113432" y="50704"/>
                    <a:pt x="113432" y="50704"/>
                    <a:pt x="113432" y="50704"/>
                  </a:cubicBezTo>
                  <a:cubicBezTo>
                    <a:pt x="111641" y="51830"/>
                    <a:pt x="111641" y="51830"/>
                    <a:pt x="111641" y="51830"/>
                  </a:cubicBezTo>
                  <a:cubicBezTo>
                    <a:pt x="108059" y="53521"/>
                    <a:pt x="108059" y="53521"/>
                    <a:pt x="108059" y="53521"/>
                  </a:cubicBezTo>
                  <a:cubicBezTo>
                    <a:pt x="106268" y="55774"/>
                    <a:pt x="106268" y="55774"/>
                    <a:pt x="106268" y="55774"/>
                  </a:cubicBezTo>
                  <a:cubicBezTo>
                    <a:pt x="105671" y="56901"/>
                    <a:pt x="105671" y="56901"/>
                    <a:pt x="105671" y="56901"/>
                  </a:cubicBezTo>
                  <a:cubicBezTo>
                    <a:pt x="104477" y="59154"/>
                    <a:pt x="104477" y="59154"/>
                    <a:pt x="104477" y="59154"/>
                  </a:cubicBezTo>
                  <a:cubicBezTo>
                    <a:pt x="102089" y="61971"/>
                    <a:pt x="102089" y="61971"/>
                    <a:pt x="102089" y="61971"/>
                  </a:cubicBezTo>
                  <a:cubicBezTo>
                    <a:pt x="100298" y="60281"/>
                    <a:pt x="100298" y="60281"/>
                    <a:pt x="100298" y="60281"/>
                  </a:cubicBezTo>
                  <a:cubicBezTo>
                    <a:pt x="102089" y="58028"/>
                    <a:pt x="102089" y="58028"/>
                    <a:pt x="102089" y="58028"/>
                  </a:cubicBezTo>
                  <a:cubicBezTo>
                    <a:pt x="103283" y="54084"/>
                    <a:pt x="103283" y="54084"/>
                    <a:pt x="103283" y="54084"/>
                  </a:cubicBezTo>
                  <a:cubicBezTo>
                    <a:pt x="103880" y="52394"/>
                    <a:pt x="103880" y="52394"/>
                    <a:pt x="103880" y="52394"/>
                  </a:cubicBezTo>
                  <a:cubicBezTo>
                    <a:pt x="104477" y="51267"/>
                    <a:pt x="104477" y="51267"/>
                    <a:pt x="104477" y="51267"/>
                  </a:cubicBezTo>
                  <a:cubicBezTo>
                    <a:pt x="105671" y="50140"/>
                    <a:pt x="105671" y="50140"/>
                    <a:pt x="105671" y="50140"/>
                  </a:cubicBezTo>
                  <a:cubicBezTo>
                    <a:pt x="106865" y="49014"/>
                    <a:pt x="106865" y="49014"/>
                    <a:pt x="106865" y="49014"/>
                  </a:cubicBezTo>
                  <a:cubicBezTo>
                    <a:pt x="107462" y="47887"/>
                    <a:pt x="107462" y="47887"/>
                    <a:pt x="107462" y="47887"/>
                  </a:cubicBezTo>
                  <a:cubicBezTo>
                    <a:pt x="106865" y="45070"/>
                    <a:pt x="106865" y="45070"/>
                    <a:pt x="106865" y="45070"/>
                  </a:cubicBezTo>
                  <a:cubicBezTo>
                    <a:pt x="107462" y="43943"/>
                    <a:pt x="107462" y="43943"/>
                    <a:pt x="107462" y="43943"/>
                  </a:cubicBezTo>
                  <a:cubicBezTo>
                    <a:pt x="106865" y="42816"/>
                    <a:pt x="106865" y="42816"/>
                    <a:pt x="106865" y="42816"/>
                  </a:cubicBezTo>
                  <a:lnTo>
                    <a:pt x="106268" y="38873"/>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52" name="Shape 889"/>
            <p:cNvSpPr/>
            <p:nvPr/>
          </p:nvSpPr>
          <p:spPr>
            <a:xfrm>
              <a:off x="7784048" y="2231474"/>
              <a:ext cx="774842" cy="889020"/>
            </a:xfrm>
            <a:custGeom>
              <a:avLst/>
              <a:gdLst/>
              <a:ahLst/>
              <a:cxnLst/>
              <a:rect l="0" t="0" r="0" b="0"/>
              <a:pathLst>
                <a:path w="120000" h="120000" extrusionOk="0">
                  <a:moveTo>
                    <a:pt x="106764" y="3846"/>
                  </a:moveTo>
                  <a:lnTo>
                    <a:pt x="100588" y="6153"/>
                  </a:lnTo>
                  <a:lnTo>
                    <a:pt x="95294" y="10000"/>
                  </a:lnTo>
                  <a:lnTo>
                    <a:pt x="89117" y="13076"/>
                  </a:lnTo>
                  <a:lnTo>
                    <a:pt x="84705" y="16153"/>
                  </a:lnTo>
                  <a:lnTo>
                    <a:pt x="82058" y="16923"/>
                  </a:lnTo>
                  <a:lnTo>
                    <a:pt x="80294" y="18461"/>
                  </a:lnTo>
                  <a:lnTo>
                    <a:pt x="77647" y="20769"/>
                  </a:lnTo>
                  <a:lnTo>
                    <a:pt x="75000" y="20769"/>
                  </a:lnTo>
                  <a:lnTo>
                    <a:pt x="72352" y="20769"/>
                  </a:lnTo>
                  <a:lnTo>
                    <a:pt x="68823" y="22307"/>
                  </a:lnTo>
                  <a:lnTo>
                    <a:pt x="65294" y="25384"/>
                  </a:lnTo>
                  <a:lnTo>
                    <a:pt x="62647" y="25384"/>
                  </a:lnTo>
                  <a:lnTo>
                    <a:pt x="60882" y="25384"/>
                  </a:lnTo>
                  <a:lnTo>
                    <a:pt x="60000" y="25384"/>
                  </a:lnTo>
                  <a:lnTo>
                    <a:pt x="57352" y="23846"/>
                  </a:lnTo>
                  <a:lnTo>
                    <a:pt x="54705" y="21538"/>
                  </a:lnTo>
                  <a:lnTo>
                    <a:pt x="52941" y="22307"/>
                  </a:lnTo>
                  <a:lnTo>
                    <a:pt x="49411" y="21538"/>
                  </a:lnTo>
                  <a:lnTo>
                    <a:pt x="48529" y="20769"/>
                  </a:lnTo>
                  <a:lnTo>
                    <a:pt x="45000" y="18461"/>
                  </a:lnTo>
                  <a:lnTo>
                    <a:pt x="41470" y="17692"/>
                  </a:lnTo>
                  <a:lnTo>
                    <a:pt x="34411" y="16923"/>
                  </a:lnTo>
                  <a:lnTo>
                    <a:pt x="0" y="21538"/>
                  </a:lnTo>
                  <a:lnTo>
                    <a:pt x="9705" y="103076"/>
                  </a:lnTo>
                  <a:lnTo>
                    <a:pt x="14117" y="104615"/>
                  </a:lnTo>
                  <a:lnTo>
                    <a:pt x="18529" y="103076"/>
                  </a:lnTo>
                  <a:lnTo>
                    <a:pt x="19411" y="102307"/>
                  </a:lnTo>
                  <a:lnTo>
                    <a:pt x="23823" y="105384"/>
                  </a:lnTo>
                  <a:lnTo>
                    <a:pt x="27352" y="107692"/>
                  </a:lnTo>
                  <a:lnTo>
                    <a:pt x="29117" y="110769"/>
                  </a:lnTo>
                  <a:lnTo>
                    <a:pt x="30000" y="112307"/>
                  </a:lnTo>
                  <a:lnTo>
                    <a:pt x="34411" y="113076"/>
                  </a:lnTo>
                  <a:lnTo>
                    <a:pt x="37058" y="113846"/>
                  </a:lnTo>
                  <a:lnTo>
                    <a:pt x="38823" y="114615"/>
                  </a:lnTo>
                  <a:lnTo>
                    <a:pt x="40588" y="116153"/>
                  </a:lnTo>
                  <a:lnTo>
                    <a:pt x="43235" y="115384"/>
                  </a:lnTo>
                  <a:lnTo>
                    <a:pt x="43235" y="114615"/>
                  </a:lnTo>
                  <a:lnTo>
                    <a:pt x="45000" y="113076"/>
                  </a:lnTo>
                  <a:lnTo>
                    <a:pt x="45882" y="112307"/>
                  </a:lnTo>
                  <a:lnTo>
                    <a:pt x="48529" y="113846"/>
                  </a:lnTo>
                  <a:lnTo>
                    <a:pt x="52941" y="115384"/>
                  </a:lnTo>
                  <a:lnTo>
                    <a:pt x="58235" y="114615"/>
                  </a:lnTo>
                  <a:lnTo>
                    <a:pt x="59117" y="113846"/>
                  </a:lnTo>
                  <a:lnTo>
                    <a:pt x="60882" y="111538"/>
                  </a:lnTo>
                  <a:lnTo>
                    <a:pt x="62647" y="110769"/>
                  </a:lnTo>
                  <a:lnTo>
                    <a:pt x="63529" y="110000"/>
                  </a:lnTo>
                  <a:lnTo>
                    <a:pt x="66176" y="112307"/>
                  </a:lnTo>
                  <a:lnTo>
                    <a:pt x="69705" y="116153"/>
                  </a:lnTo>
                  <a:lnTo>
                    <a:pt x="73235" y="119230"/>
                  </a:lnTo>
                  <a:lnTo>
                    <a:pt x="75882" y="119230"/>
                  </a:lnTo>
                  <a:lnTo>
                    <a:pt x="75000" y="120000"/>
                  </a:lnTo>
                  <a:lnTo>
                    <a:pt x="77647" y="117692"/>
                  </a:lnTo>
                  <a:lnTo>
                    <a:pt x="81176" y="114615"/>
                  </a:lnTo>
                  <a:lnTo>
                    <a:pt x="82941" y="112307"/>
                  </a:lnTo>
                  <a:lnTo>
                    <a:pt x="82941" y="109230"/>
                  </a:lnTo>
                  <a:lnTo>
                    <a:pt x="85588" y="100769"/>
                  </a:lnTo>
                  <a:lnTo>
                    <a:pt x="88235" y="98461"/>
                  </a:lnTo>
                  <a:lnTo>
                    <a:pt x="91764" y="100769"/>
                  </a:lnTo>
                  <a:lnTo>
                    <a:pt x="92647" y="100000"/>
                  </a:lnTo>
                  <a:lnTo>
                    <a:pt x="93529" y="92307"/>
                  </a:lnTo>
                  <a:lnTo>
                    <a:pt x="96176" y="89230"/>
                  </a:lnTo>
                  <a:lnTo>
                    <a:pt x="99705" y="84615"/>
                  </a:lnTo>
                  <a:lnTo>
                    <a:pt x="104117" y="84615"/>
                  </a:lnTo>
                  <a:lnTo>
                    <a:pt x="106764" y="81538"/>
                  </a:lnTo>
                  <a:lnTo>
                    <a:pt x="113823" y="76153"/>
                  </a:lnTo>
                  <a:lnTo>
                    <a:pt x="115588" y="72307"/>
                  </a:lnTo>
                  <a:lnTo>
                    <a:pt x="115588" y="70000"/>
                  </a:lnTo>
                  <a:lnTo>
                    <a:pt x="116470" y="63846"/>
                  </a:lnTo>
                  <a:lnTo>
                    <a:pt x="116470" y="59230"/>
                  </a:lnTo>
                  <a:lnTo>
                    <a:pt x="117352" y="56923"/>
                  </a:lnTo>
                  <a:lnTo>
                    <a:pt x="117352" y="53846"/>
                  </a:lnTo>
                  <a:lnTo>
                    <a:pt x="117352" y="47692"/>
                  </a:lnTo>
                  <a:lnTo>
                    <a:pt x="117352" y="46923"/>
                  </a:lnTo>
                  <a:lnTo>
                    <a:pt x="116470" y="44615"/>
                  </a:lnTo>
                  <a:lnTo>
                    <a:pt x="117352" y="42307"/>
                  </a:lnTo>
                  <a:lnTo>
                    <a:pt x="120000" y="42307"/>
                  </a:lnTo>
                  <a:lnTo>
                    <a:pt x="111176" y="0"/>
                  </a:lnTo>
                  <a:lnTo>
                    <a:pt x="106764" y="3846"/>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53" name="Shape 890"/>
            <p:cNvSpPr/>
            <p:nvPr/>
          </p:nvSpPr>
          <p:spPr>
            <a:xfrm>
              <a:off x="7282679" y="2385346"/>
              <a:ext cx="569736" cy="980202"/>
            </a:xfrm>
            <a:custGeom>
              <a:avLst/>
              <a:gdLst/>
              <a:ahLst/>
              <a:cxnLst/>
              <a:rect l="0" t="0" r="0" b="0"/>
              <a:pathLst>
                <a:path w="120000" h="120000" extrusionOk="0">
                  <a:moveTo>
                    <a:pt x="6000" y="120000"/>
                  </a:moveTo>
                  <a:lnTo>
                    <a:pt x="6000" y="116511"/>
                  </a:lnTo>
                  <a:lnTo>
                    <a:pt x="15600" y="116511"/>
                  </a:lnTo>
                  <a:lnTo>
                    <a:pt x="19200" y="113720"/>
                  </a:lnTo>
                  <a:lnTo>
                    <a:pt x="22800" y="113720"/>
                  </a:lnTo>
                  <a:lnTo>
                    <a:pt x="28800" y="113720"/>
                  </a:lnTo>
                  <a:lnTo>
                    <a:pt x="32400" y="115813"/>
                  </a:lnTo>
                  <a:lnTo>
                    <a:pt x="37200" y="117209"/>
                  </a:lnTo>
                  <a:lnTo>
                    <a:pt x="38400" y="116511"/>
                  </a:lnTo>
                  <a:lnTo>
                    <a:pt x="38400" y="113720"/>
                  </a:lnTo>
                  <a:lnTo>
                    <a:pt x="43200" y="113023"/>
                  </a:lnTo>
                  <a:lnTo>
                    <a:pt x="45600" y="112325"/>
                  </a:lnTo>
                  <a:lnTo>
                    <a:pt x="50400" y="112325"/>
                  </a:lnTo>
                  <a:lnTo>
                    <a:pt x="52800" y="113720"/>
                  </a:lnTo>
                  <a:lnTo>
                    <a:pt x="57600" y="114418"/>
                  </a:lnTo>
                  <a:lnTo>
                    <a:pt x="58800" y="112325"/>
                  </a:lnTo>
                  <a:lnTo>
                    <a:pt x="58800" y="109534"/>
                  </a:lnTo>
                  <a:lnTo>
                    <a:pt x="62400" y="107441"/>
                  </a:lnTo>
                  <a:lnTo>
                    <a:pt x="63600" y="104651"/>
                  </a:lnTo>
                  <a:lnTo>
                    <a:pt x="66000" y="104651"/>
                  </a:lnTo>
                  <a:lnTo>
                    <a:pt x="67200" y="107441"/>
                  </a:lnTo>
                  <a:lnTo>
                    <a:pt x="70800" y="109534"/>
                  </a:lnTo>
                  <a:lnTo>
                    <a:pt x="72000" y="110232"/>
                  </a:lnTo>
                  <a:lnTo>
                    <a:pt x="79200" y="109534"/>
                  </a:lnTo>
                  <a:lnTo>
                    <a:pt x="81600" y="106744"/>
                  </a:lnTo>
                  <a:lnTo>
                    <a:pt x="81600" y="104651"/>
                  </a:lnTo>
                  <a:lnTo>
                    <a:pt x="85200" y="101162"/>
                  </a:lnTo>
                  <a:lnTo>
                    <a:pt x="88800" y="101162"/>
                  </a:lnTo>
                  <a:lnTo>
                    <a:pt x="91200" y="99767"/>
                  </a:lnTo>
                  <a:lnTo>
                    <a:pt x="93600" y="96976"/>
                  </a:lnTo>
                  <a:lnTo>
                    <a:pt x="96000" y="94186"/>
                  </a:lnTo>
                  <a:lnTo>
                    <a:pt x="96000" y="91395"/>
                  </a:lnTo>
                  <a:lnTo>
                    <a:pt x="97200" y="90000"/>
                  </a:lnTo>
                  <a:lnTo>
                    <a:pt x="97200" y="88604"/>
                  </a:lnTo>
                  <a:lnTo>
                    <a:pt x="98400" y="87906"/>
                  </a:lnTo>
                  <a:lnTo>
                    <a:pt x="108000" y="87209"/>
                  </a:lnTo>
                  <a:lnTo>
                    <a:pt x="112800" y="85813"/>
                  </a:lnTo>
                  <a:lnTo>
                    <a:pt x="117600" y="85813"/>
                  </a:lnTo>
                  <a:lnTo>
                    <a:pt x="120000" y="84418"/>
                  </a:lnTo>
                  <a:lnTo>
                    <a:pt x="118800" y="80232"/>
                  </a:lnTo>
                  <a:lnTo>
                    <a:pt x="120000" y="78837"/>
                  </a:lnTo>
                  <a:lnTo>
                    <a:pt x="117600" y="78139"/>
                  </a:lnTo>
                  <a:lnTo>
                    <a:pt x="116400" y="75348"/>
                  </a:lnTo>
                  <a:lnTo>
                    <a:pt x="118800" y="74651"/>
                  </a:lnTo>
                  <a:lnTo>
                    <a:pt x="105600" y="697"/>
                  </a:lnTo>
                  <a:lnTo>
                    <a:pt x="105600" y="0"/>
                  </a:lnTo>
                  <a:lnTo>
                    <a:pt x="32400" y="2790"/>
                  </a:lnTo>
                  <a:lnTo>
                    <a:pt x="32400" y="3488"/>
                  </a:lnTo>
                  <a:lnTo>
                    <a:pt x="24000" y="6279"/>
                  </a:lnTo>
                  <a:lnTo>
                    <a:pt x="19200" y="8372"/>
                  </a:lnTo>
                  <a:lnTo>
                    <a:pt x="15600" y="9069"/>
                  </a:lnTo>
                  <a:lnTo>
                    <a:pt x="9600" y="8372"/>
                  </a:lnTo>
                  <a:lnTo>
                    <a:pt x="13200" y="71860"/>
                  </a:lnTo>
                  <a:lnTo>
                    <a:pt x="12000" y="73953"/>
                  </a:lnTo>
                  <a:lnTo>
                    <a:pt x="12000" y="76046"/>
                  </a:lnTo>
                  <a:lnTo>
                    <a:pt x="12000" y="78837"/>
                  </a:lnTo>
                  <a:lnTo>
                    <a:pt x="13200" y="81627"/>
                  </a:lnTo>
                  <a:lnTo>
                    <a:pt x="18000" y="86511"/>
                  </a:lnTo>
                  <a:lnTo>
                    <a:pt x="19200" y="90697"/>
                  </a:lnTo>
                  <a:lnTo>
                    <a:pt x="19200" y="93488"/>
                  </a:lnTo>
                  <a:lnTo>
                    <a:pt x="15600" y="94883"/>
                  </a:lnTo>
                  <a:lnTo>
                    <a:pt x="13200" y="97674"/>
                  </a:lnTo>
                  <a:lnTo>
                    <a:pt x="12000" y="101162"/>
                  </a:lnTo>
                  <a:lnTo>
                    <a:pt x="9600" y="102558"/>
                  </a:lnTo>
                  <a:lnTo>
                    <a:pt x="6000" y="104651"/>
                  </a:lnTo>
                  <a:lnTo>
                    <a:pt x="4800" y="108837"/>
                  </a:lnTo>
                  <a:lnTo>
                    <a:pt x="2400" y="109534"/>
                  </a:lnTo>
                  <a:lnTo>
                    <a:pt x="0" y="112325"/>
                  </a:lnTo>
                  <a:lnTo>
                    <a:pt x="0" y="116511"/>
                  </a:lnTo>
                  <a:lnTo>
                    <a:pt x="1200" y="119302"/>
                  </a:lnTo>
                  <a:lnTo>
                    <a:pt x="2400" y="120000"/>
                  </a:lnTo>
                  <a:lnTo>
                    <a:pt x="2400" y="120000"/>
                  </a:lnTo>
                  <a:lnTo>
                    <a:pt x="6000" y="120000"/>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54" name="Shape 891"/>
            <p:cNvSpPr/>
            <p:nvPr/>
          </p:nvSpPr>
          <p:spPr>
            <a:xfrm>
              <a:off x="6638876" y="2259971"/>
              <a:ext cx="734961" cy="1287940"/>
            </a:xfrm>
            <a:custGeom>
              <a:avLst/>
              <a:gdLst/>
              <a:ahLst/>
              <a:cxnLst/>
              <a:rect l="0" t="0" r="0" b="0"/>
              <a:pathLst>
                <a:path w="120000" h="120000" extrusionOk="0">
                  <a:moveTo>
                    <a:pt x="80000" y="115752"/>
                  </a:moveTo>
                  <a:lnTo>
                    <a:pt x="81860" y="115221"/>
                  </a:lnTo>
                  <a:lnTo>
                    <a:pt x="85581" y="116283"/>
                  </a:lnTo>
                  <a:lnTo>
                    <a:pt x="89302" y="117876"/>
                  </a:lnTo>
                  <a:lnTo>
                    <a:pt x="92093" y="117876"/>
                  </a:lnTo>
                  <a:lnTo>
                    <a:pt x="94883" y="117876"/>
                  </a:lnTo>
                  <a:lnTo>
                    <a:pt x="96744" y="117345"/>
                  </a:lnTo>
                  <a:lnTo>
                    <a:pt x="94883" y="114690"/>
                  </a:lnTo>
                  <a:lnTo>
                    <a:pt x="94883" y="112035"/>
                  </a:lnTo>
                  <a:lnTo>
                    <a:pt x="97674" y="110973"/>
                  </a:lnTo>
                  <a:lnTo>
                    <a:pt x="103255" y="109911"/>
                  </a:lnTo>
                  <a:lnTo>
                    <a:pt x="105116" y="109380"/>
                  </a:lnTo>
                  <a:lnTo>
                    <a:pt x="104186" y="107787"/>
                  </a:lnTo>
                  <a:lnTo>
                    <a:pt x="104186" y="106194"/>
                  </a:lnTo>
                  <a:lnTo>
                    <a:pt x="104186" y="105663"/>
                  </a:lnTo>
                  <a:lnTo>
                    <a:pt x="104186" y="103539"/>
                  </a:lnTo>
                  <a:lnTo>
                    <a:pt x="106976" y="103008"/>
                  </a:lnTo>
                  <a:lnTo>
                    <a:pt x="106976" y="103008"/>
                  </a:lnTo>
                  <a:lnTo>
                    <a:pt x="106046" y="102477"/>
                  </a:lnTo>
                  <a:lnTo>
                    <a:pt x="105116" y="100353"/>
                  </a:lnTo>
                  <a:lnTo>
                    <a:pt x="105116" y="97168"/>
                  </a:lnTo>
                  <a:lnTo>
                    <a:pt x="106976" y="95044"/>
                  </a:lnTo>
                  <a:lnTo>
                    <a:pt x="108837" y="94513"/>
                  </a:lnTo>
                  <a:lnTo>
                    <a:pt x="109767" y="91327"/>
                  </a:lnTo>
                  <a:lnTo>
                    <a:pt x="112558" y="89734"/>
                  </a:lnTo>
                  <a:lnTo>
                    <a:pt x="114418" y="88672"/>
                  </a:lnTo>
                  <a:lnTo>
                    <a:pt x="115348" y="86017"/>
                  </a:lnTo>
                  <a:lnTo>
                    <a:pt x="117209" y="83893"/>
                  </a:lnTo>
                  <a:lnTo>
                    <a:pt x="120000" y="82831"/>
                  </a:lnTo>
                  <a:lnTo>
                    <a:pt x="120000" y="80707"/>
                  </a:lnTo>
                  <a:lnTo>
                    <a:pt x="119069" y="77522"/>
                  </a:lnTo>
                  <a:lnTo>
                    <a:pt x="115348" y="73805"/>
                  </a:lnTo>
                  <a:lnTo>
                    <a:pt x="114418" y="71681"/>
                  </a:lnTo>
                  <a:lnTo>
                    <a:pt x="114418" y="69557"/>
                  </a:lnTo>
                  <a:lnTo>
                    <a:pt x="114418" y="67964"/>
                  </a:lnTo>
                  <a:lnTo>
                    <a:pt x="115348" y="66371"/>
                  </a:lnTo>
                  <a:lnTo>
                    <a:pt x="112558" y="18053"/>
                  </a:lnTo>
                  <a:lnTo>
                    <a:pt x="113488" y="18053"/>
                  </a:lnTo>
                  <a:lnTo>
                    <a:pt x="109767" y="16460"/>
                  </a:lnTo>
                  <a:lnTo>
                    <a:pt x="107906" y="13805"/>
                  </a:lnTo>
                  <a:lnTo>
                    <a:pt x="106046" y="12212"/>
                  </a:lnTo>
                  <a:lnTo>
                    <a:pt x="105116" y="9026"/>
                  </a:lnTo>
                  <a:lnTo>
                    <a:pt x="101395" y="6902"/>
                  </a:lnTo>
                  <a:lnTo>
                    <a:pt x="99534" y="1592"/>
                  </a:lnTo>
                  <a:lnTo>
                    <a:pt x="99534" y="0"/>
                  </a:lnTo>
                  <a:lnTo>
                    <a:pt x="22325" y="2654"/>
                  </a:lnTo>
                  <a:lnTo>
                    <a:pt x="20465" y="1592"/>
                  </a:lnTo>
                  <a:lnTo>
                    <a:pt x="20465" y="1592"/>
                  </a:lnTo>
                  <a:lnTo>
                    <a:pt x="19534" y="3185"/>
                  </a:lnTo>
                  <a:lnTo>
                    <a:pt x="19534" y="4247"/>
                  </a:lnTo>
                  <a:lnTo>
                    <a:pt x="22325" y="5840"/>
                  </a:lnTo>
                  <a:lnTo>
                    <a:pt x="26046" y="7433"/>
                  </a:lnTo>
                  <a:lnTo>
                    <a:pt x="30697" y="9557"/>
                  </a:lnTo>
                  <a:lnTo>
                    <a:pt x="35348" y="12212"/>
                  </a:lnTo>
                  <a:lnTo>
                    <a:pt x="35348" y="13805"/>
                  </a:lnTo>
                  <a:lnTo>
                    <a:pt x="33488" y="16991"/>
                  </a:lnTo>
                  <a:lnTo>
                    <a:pt x="31627" y="18584"/>
                  </a:lnTo>
                  <a:lnTo>
                    <a:pt x="28837" y="22831"/>
                  </a:lnTo>
                  <a:lnTo>
                    <a:pt x="26976" y="23893"/>
                  </a:lnTo>
                  <a:lnTo>
                    <a:pt x="25116" y="24955"/>
                  </a:lnTo>
                  <a:lnTo>
                    <a:pt x="19534" y="26548"/>
                  </a:lnTo>
                  <a:lnTo>
                    <a:pt x="13953" y="26548"/>
                  </a:lnTo>
                  <a:lnTo>
                    <a:pt x="11162" y="27079"/>
                  </a:lnTo>
                  <a:lnTo>
                    <a:pt x="11162" y="29203"/>
                  </a:lnTo>
                  <a:lnTo>
                    <a:pt x="11162" y="30796"/>
                  </a:lnTo>
                  <a:lnTo>
                    <a:pt x="13953" y="34513"/>
                  </a:lnTo>
                  <a:lnTo>
                    <a:pt x="15813" y="35575"/>
                  </a:lnTo>
                  <a:lnTo>
                    <a:pt x="12093" y="37168"/>
                  </a:lnTo>
                  <a:lnTo>
                    <a:pt x="12093" y="40884"/>
                  </a:lnTo>
                  <a:lnTo>
                    <a:pt x="10232" y="40884"/>
                  </a:lnTo>
                  <a:lnTo>
                    <a:pt x="7441" y="42477"/>
                  </a:lnTo>
                  <a:lnTo>
                    <a:pt x="1860" y="45663"/>
                  </a:lnTo>
                  <a:lnTo>
                    <a:pt x="2790" y="48849"/>
                  </a:lnTo>
                  <a:lnTo>
                    <a:pt x="0" y="50442"/>
                  </a:lnTo>
                  <a:lnTo>
                    <a:pt x="0" y="55221"/>
                  </a:lnTo>
                  <a:lnTo>
                    <a:pt x="0" y="60000"/>
                  </a:lnTo>
                  <a:lnTo>
                    <a:pt x="5581" y="65309"/>
                  </a:lnTo>
                  <a:lnTo>
                    <a:pt x="19534" y="72212"/>
                  </a:lnTo>
                  <a:lnTo>
                    <a:pt x="23255" y="75398"/>
                  </a:lnTo>
                  <a:lnTo>
                    <a:pt x="23255" y="79646"/>
                  </a:lnTo>
                  <a:lnTo>
                    <a:pt x="27906" y="81769"/>
                  </a:lnTo>
                  <a:lnTo>
                    <a:pt x="28837" y="80176"/>
                  </a:lnTo>
                  <a:lnTo>
                    <a:pt x="31627" y="79646"/>
                  </a:lnTo>
                  <a:lnTo>
                    <a:pt x="36279" y="79646"/>
                  </a:lnTo>
                  <a:lnTo>
                    <a:pt x="39069" y="81238"/>
                  </a:lnTo>
                  <a:lnTo>
                    <a:pt x="41860" y="82831"/>
                  </a:lnTo>
                  <a:lnTo>
                    <a:pt x="39069" y="86017"/>
                  </a:lnTo>
                  <a:lnTo>
                    <a:pt x="38139" y="88672"/>
                  </a:lnTo>
                  <a:lnTo>
                    <a:pt x="38139" y="90265"/>
                  </a:lnTo>
                  <a:lnTo>
                    <a:pt x="36279" y="92920"/>
                  </a:lnTo>
                  <a:lnTo>
                    <a:pt x="36279" y="95575"/>
                  </a:lnTo>
                  <a:lnTo>
                    <a:pt x="40930" y="98230"/>
                  </a:lnTo>
                  <a:lnTo>
                    <a:pt x="47441" y="100884"/>
                  </a:lnTo>
                  <a:lnTo>
                    <a:pt x="49302" y="100353"/>
                  </a:lnTo>
                  <a:lnTo>
                    <a:pt x="59534" y="104070"/>
                  </a:lnTo>
                  <a:lnTo>
                    <a:pt x="63255" y="106194"/>
                  </a:lnTo>
                  <a:lnTo>
                    <a:pt x="66046" y="110973"/>
                  </a:lnTo>
                  <a:lnTo>
                    <a:pt x="65116" y="113628"/>
                  </a:lnTo>
                  <a:lnTo>
                    <a:pt x="64186" y="115221"/>
                  </a:lnTo>
                  <a:lnTo>
                    <a:pt x="68837" y="117876"/>
                  </a:lnTo>
                  <a:lnTo>
                    <a:pt x="68837" y="120000"/>
                  </a:lnTo>
                  <a:lnTo>
                    <a:pt x="70697" y="117876"/>
                  </a:lnTo>
                  <a:lnTo>
                    <a:pt x="74418" y="117876"/>
                  </a:lnTo>
                  <a:lnTo>
                    <a:pt x="77209" y="117345"/>
                  </a:lnTo>
                  <a:lnTo>
                    <a:pt x="80000" y="115752"/>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sp>
          <p:nvSpPr>
            <p:cNvPr id="55" name="Shape 892"/>
            <p:cNvSpPr/>
            <p:nvPr/>
          </p:nvSpPr>
          <p:spPr>
            <a:xfrm>
              <a:off x="5738691" y="1975025"/>
              <a:ext cx="1116682" cy="820635"/>
            </a:xfrm>
            <a:custGeom>
              <a:avLst/>
              <a:gdLst/>
              <a:ahLst/>
              <a:cxnLst/>
              <a:rect l="0" t="0" r="0" b="0"/>
              <a:pathLst>
                <a:path w="120000" h="120000" extrusionOk="0">
                  <a:moveTo>
                    <a:pt x="98181" y="113647"/>
                  </a:moveTo>
                  <a:cubicBezTo>
                    <a:pt x="101818" y="108705"/>
                    <a:pt x="101818" y="108705"/>
                    <a:pt x="101818" y="108705"/>
                  </a:cubicBezTo>
                  <a:cubicBezTo>
                    <a:pt x="103376" y="105882"/>
                    <a:pt x="103376" y="105882"/>
                    <a:pt x="103376" y="105882"/>
                  </a:cubicBezTo>
                  <a:cubicBezTo>
                    <a:pt x="104415" y="105882"/>
                    <a:pt x="104415" y="105882"/>
                    <a:pt x="104415" y="105882"/>
                  </a:cubicBezTo>
                  <a:cubicBezTo>
                    <a:pt x="104935" y="100235"/>
                    <a:pt x="104935" y="100235"/>
                    <a:pt x="104935" y="100235"/>
                  </a:cubicBezTo>
                  <a:cubicBezTo>
                    <a:pt x="107012" y="98117"/>
                    <a:pt x="107012" y="98117"/>
                    <a:pt x="107012" y="98117"/>
                  </a:cubicBezTo>
                  <a:cubicBezTo>
                    <a:pt x="105974" y="96000"/>
                    <a:pt x="105974" y="96000"/>
                    <a:pt x="105974" y="96000"/>
                  </a:cubicBezTo>
                  <a:cubicBezTo>
                    <a:pt x="103896" y="90352"/>
                    <a:pt x="103896" y="90352"/>
                    <a:pt x="103896" y="90352"/>
                  </a:cubicBezTo>
                  <a:cubicBezTo>
                    <a:pt x="103896" y="87529"/>
                    <a:pt x="103896" y="87529"/>
                    <a:pt x="103896" y="87529"/>
                  </a:cubicBezTo>
                  <a:cubicBezTo>
                    <a:pt x="103896" y="84705"/>
                    <a:pt x="103896" y="84705"/>
                    <a:pt x="103896" y="84705"/>
                  </a:cubicBezTo>
                  <a:cubicBezTo>
                    <a:pt x="105974" y="83294"/>
                    <a:pt x="105974" y="83294"/>
                    <a:pt x="105974" y="83294"/>
                  </a:cubicBezTo>
                  <a:cubicBezTo>
                    <a:pt x="109610" y="83294"/>
                    <a:pt x="109610" y="83294"/>
                    <a:pt x="109610" y="83294"/>
                  </a:cubicBezTo>
                  <a:cubicBezTo>
                    <a:pt x="113246" y="81176"/>
                    <a:pt x="113246" y="81176"/>
                    <a:pt x="113246" y="81176"/>
                  </a:cubicBezTo>
                  <a:cubicBezTo>
                    <a:pt x="114285" y="79764"/>
                    <a:pt x="114285" y="79764"/>
                    <a:pt x="114285" y="79764"/>
                  </a:cubicBezTo>
                  <a:cubicBezTo>
                    <a:pt x="115844" y="77647"/>
                    <a:pt x="115844" y="77647"/>
                    <a:pt x="115844" y="77647"/>
                  </a:cubicBezTo>
                  <a:cubicBezTo>
                    <a:pt x="117402" y="71294"/>
                    <a:pt x="117402" y="71294"/>
                    <a:pt x="117402" y="71294"/>
                  </a:cubicBezTo>
                  <a:cubicBezTo>
                    <a:pt x="118961" y="68470"/>
                    <a:pt x="118961" y="68470"/>
                    <a:pt x="118961" y="68470"/>
                  </a:cubicBezTo>
                  <a:cubicBezTo>
                    <a:pt x="119999" y="63529"/>
                    <a:pt x="119999" y="63529"/>
                    <a:pt x="119999" y="63529"/>
                  </a:cubicBezTo>
                  <a:cubicBezTo>
                    <a:pt x="119999" y="61411"/>
                    <a:pt x="119999" y="61411"/>
                    <a:pt x="119999" y="61411"/>
                  </a:cubicBezTo>
                  <a:cubicBezTo>
                    <a:pt x="116883" y="57176"/>
                    <a:pt x="116883" y="57176"/>
                    <a:pt x="116883" y="57176"/>
                  </a:cubicBezTo>
                  <a:cubicBezTo>
                    <a:pt x="113766" y="53647"/>
                    <a:pt x="113766" y="53647"/>
                    <a:pt x="113766" y="53647"/>
                  </a:cubicBezTo>
                  <a:cubicBezTo>
                    <a:pt x="111688" y="50823"/>
                    <a:pt x="111688" y="50823"/>
                    <a:pt x="111688" y="50823"/>
                  </a:cubicBezTo>
                  <a:cubicBezTo>
                    <a:pt x="109610" y="48705"/>
                    <a:pt x="109610" y="48705"/>
                    <a:pt x="109610" y="48705"/>
                  </a:cubicBezTo>
                  <a:cubicBezTo>
                    <a:pt x="109610" y="46588"/>
                    <a:pt x="109610" y="46588"/>
                    <a:pt x="109610" y="46588"/>
                  </a:cubicBezTo>
                  <a:cubicBezTo>
                    <a:pt x="110129" y="44470"/>
                    <a:pt x="110129" y="44470"/>
                    <a:pt x="110129" y="44470"/>
                  </a:cubicBezTo>
                  <a:cubicBezTo>
                    <a:pt x="111168" y="45882"/>
                    <a:pt x="111168" y="45882"/>
                    <a:pt x="111168" y="45882"/>
                  </a:cubicBezTo>
                  <a:cubicBezTo>
                    <a:pt x="109610" y="43058"/>
                    <a:pt x="109610" y="43058"/>
                    <a:pt x="109610" y="43058"/>
                  </a:cubicBezTo>
                  <a:cubicBezTo>
                    <a:pt x="109610" y="43058"/>
                    <a:pt x="107532" y="41647"/>
                    <a:pt x="107012" y="41647"/>
                  </a:cubicBezTo>
                  <a:cubicBezTo>
                    <a:pt x="106493" y="41647"/>
                    <a:pt x="104415" y="38823"/>
                    <a:pt x="104415" y="38823"/>
                  </a:cubicBezTo>
                  <a:cubicBezTo>
                    <a:pt x="101818" y="38823"/>
                    <a:pt x="101818" y="38823"/>
                    <a:pt x="101818" y="38823"/>
                  </a:cubicBezTo>
                  <a:cubicBezTo>
                    <a:pt x="101818" y="35294"/>
                    <a:pt x="101818" y="35294"/>
                    <a:pt x="101818" y="35294"/>
                  </a:cubicBezTo>
                  <a:cubicBezTo>
                    <a:pt x="100779" y="31764"/>
                    <a:pt x="100779" y="31764"/>
                    <a:pt x="100779" y="31764"/>
                  </a:cubicBezTo>
                  <a:cubicBezTo>
                    <a:pt x="100779" y="27529"/>
                    <a:pt x="100779" y="27529"/>
                    <a:pt x="100779" y="27529"/>
                  </a:cubicBezTo>
                  <a:cubicBezTo>
                    <a:pt x="100779" y="24705"/>
                    <a:pt x="100779" y="24705"/>
                    <a:pt x="100779" y="24705"/>
                  </a:cubicBezTo>
                  <a:cubicBezTo>
                    <a:pt x="100779" y="19764"/>
                    <a:pt x="100779" y="19764"/>
                    <a:pt x="100779" y="19764"/>
                  </a:cubicBezTo>
                  <a:cubicBezTo>
                    <a:pt x="99740" y="17647"/>
                    <a:pt x="99740" y="17647"/>
                    <a:pt x="99740" y="17647"/>
                  </a:cubicBezTo>
                  <a:cubicBezTo>
                    <a:pt x="98181" y="12705"/>
                    <a:pt x="98181" y="12705"/>
                    <a:pt x="98181" y="12705"/>
                  </a:cubicBezTo>
                  <a:cubicBezTo>
                    <a:pt x="3636" y="15529"/>
                    <a:pt x="3636" y="15529"/>
                    <a:pt x="3636" y="15529"/>
                  </a:cubicBezTo>
                  <a:cubicBezTo>
                    <a:pt x="4155" y="0"/>
                    <a:pt x="4155" y="0"/>
                    <a:pt x="4155" y="0"/>
                  </a:cubicBezTo>
                  <a:cubicBezTo>
                    <a:pt x="4155" y="0"/>
                    <a:pt x="4155" y="0"/>
                    <a:pt x="4155" y="0"/>
                  </a:cubicBezTo>
                  <a:cubicBezTo>
                    <a:pt x="3636" y="16235"/>
                    <a:pt x="3636" y="16235"/>
                    <a:pt x="3636" y="16235"/>
                  </a:cubicBezTo>
                  <a:cubicBezTo>
                    <a:pt x="2077" y="16235"/>
                    <a:pt x="2077" y="16235"/>
                    <a:pt x="2077" y="16235"/>
                  </a:cubicBezTo>
                  <a:cubicBezTo>
                    <a:pt x="2077" y="18352"/>
                    <a:pt x="2077" y="18352"/>
                    <a:pt x="2077" y="18352"/>
                  </a:cubicBezTo>
                  <a:cubicBezTo>
                    <a:pt x="1558" y="21882"/>
                    <a:pt x="1558" y="21882"/>
                    <a:pt x="1558" y="21882"/>
                  </a:cubicBezTo>
                  <a:cubicBezTo>
                    <a:pt x="2597" y="22588"/>
                    <a:pt x="2597" y="22588"/>
                    <a:pt x="2597" y="22588"/>
                  </a:cubicBezTo>
                  <a:cubicBezTo>
                    <a:pt x="3636" y="26117"/>
                    <a:pt x="3636" y="26117"/>
                    <a:pt x="3636" y="26117"/>
                  </a:cubicBezTo>
                  <a:cubicBezTo>
                    <a:pt x="3636" y="28941"/>
                    <a:pt x="3636" y="28941"/>
                    <a:pt x="3636" y="28941"/>
                  </a:cubicBezTo>
                  <a:cubicBezTo>
                    <a:pt x="2597" y="29647"/>
                    <a:pt x="2597" y="29647"/>
                    <a:pt x="2597" y="29647"/>
                  </a:cubicBezTo>
                  <a:cubicBezTo>
                    <a:pt x="2077" y="31764"/>
                    <a:pt x="2077" y="31764"/>
                    <a:pt x="2077" y="31764"/>
                  </a:cubicBezTo>
                  <a:cubicBezTo>
                    <a:pt x="2077" y="36705"/>
                    <a:pt x="2077" y="36705"/>
                    <a:pt x="2077" y="36705"/>
                  </a:cubicBezTo>
                  <a:cubicBezTo>
                    <a:pt x="519" y="37411"/>
                    <a:pt x="519" y="37411"/>
                    <a:pt x="519" y="37411"/>
                  </a:cubicBezTo>
                  <a:cubicBezTo>
                    <a:pt x="0" y="39529"/>
                    <a:pt x="0" y="39529"/>
                    <a:pt x="0" y="39529"/>
                  </a:cubicBezTo>
                  <a:cubicBezTo>
                    <a:pt x="0" y="41647"/>
                    <a:pt x="0" y="41647"/>
                    <a:pt x="0" y="41647"/>
                  </a:cubicBezTo>
                  <a:cubicBezTo>
                    <a:pt x="2077" y="43764"/>
                    <a:pt x="2077" y="43764"/>
                    <a:pt x="2077" y="43764"/>
                  </a:cubicBezTo>
                  <a:cubicBezTo>
                    <a:pt x="2077" y="46588"/>
                    <a:pt x="2077" y="46588"/>
                    <a:pt x="2077" y="46588"/>
                  </a:cubicBezTo>
                  <a:cubicBezTo>
                    <a:pt x="2077" y="48705"/>
                    <a:pt x="2077" y="48705"/>
                    <a:pt x="2077" y="48705"/>
                  </a:cubicBezTo>
                  <a:cubicBezTo>
                    <a:pt x="1558" y="47294"/>
                    <a:pt x="1558" y="47294"/>
                    <a:pt x="1558" y="47294"/>
                  </a:cubicBezTo>
                  <a:cubicBezTo>
                    <a:pt x="3116" y="50117"/>
                    <a:pt x="3116" y="50117"/>
                    <a:pt x="3116" y="50117"/>
                  </a:cubicBezTo>
                  <a:cubicBezTo>
                    <a:pt x="4675" y="56470"/>
                    <a:pt x="4675" y="56470"/>
                    <a:pt x="4675" y="56470"/>
                  </a:cubicBezTo>
                  <a:cubicBezTo>
                    <a:pt x="6233" y="60000"/>
                    <a:pt x="6233" y="60000"/>
                    <a:pt x="6233" y="60000"/>
                  </a:cubicBezTo>
                  <a:cubicBezTo>
                    <a:pt x="7272" y="64235"/>
                    <a:pt x="7272" y="64235"/>
                    <a:pt x="7272" y="64235"/>
                  </a:cubicBezTo>
                  <a:cubicBezTo>
                    <a:pt x="8311" y="67764"/>
                    <a:pt x="8311" y="67764"/>
                    <a:pt x="8311" y="67764"/>
                  </a:cubicBezTo>
                  <a:cubicBezTo>
                    <a:pt x="9350" y="69882"/>
                    <a:pt x="9350" y="69882"/>
                    <a:pt x="9350" y="69882"/>
                  </a:cubicBezTo>
                  <a:cubicBezTo>
                    <a:pt x="9870" y="72000"/>
                    <a:pt x="9870" y="72000"/>
                    <a:pt x="9870" y="72000"/>
                  </a:cubicBezTo>
                  <a:cubicBezTo>
                    <a:pt x="10389" y="72705"/>
                    <a:pt x="10389" y="72705"/>
                    <a:pt x="10389" y="72705"/>
                  </a:cubicBezTo>
                  <a:cubicBezTo>
                    <a:pt x="10389" y="73411"/>
                    <a:pt x="10389" y="73411"/>
                    <a:pt x="10389" y="73411"/>
                  </a:cubicBezTo>
                  <a:cubicBezTo>
                    <a:pt x="8831" y="74117"/>
                    <a:pt x="8831" y="74117"/>
                    <a:pt x="8831" y="74117"/>
                  </a:cubicBezTo>
                  <a:cubicBezTo>
                    <a:pt x="9350" y="76941"/>
                    <a:pt x="9350" y="76941"/>
                    <a:pt x="9350" y="76941"/>
                  </a:cubicBezTo>
                  <a:cubicBezTo>
                    <a:pt x="9870" y="80470"/>
                    <a:pt x="9870" y="80470"/>
                    <a:pt x="9870" y="80470"/>
                  </a:cubicBezTo>
                  <a:cubicBezTo>
                    <a:pt x="10389" y="81882"/>
                    <a:pt x="10389" y="81882"/>
                    <a:pt x="10389" y="81882"/>
                  </a:cubicBezTo>
                  <a:cubicBezTo>
                    <a:pt x="11428" y="81882"/>
                    <a:pt x="11428" y="81882"/>
                    <a:pt x="11428" y="81882"/>
                  </a:cubicBezTo>
                  <a:cubicBezTo>
                    <a:pt x="12467" y="83294"/>
                    <a:pt x="12467" y="83294"/>
                    <a:pt x="12467" y="83294"/>
                  </a:cubicBezTo>
                  <a:cubicBezTo>
                    <a:pt x="13506" y="88235"/>
                    <a:pt x="13506" y="88235"/>
                    <a:pt x="13506" y="88235"/>
                  </a:cubicBezTo>
                  <a:cubicBezTo>
                    <a:pt x="13506" y="95294"/>
                    <a:pt x="13506" y="95294"/>
                    <a:pt x="13506" y="95294"/>
                  </a:cubicBezTo>
                  <a:cubicBezTo>
                    <a:pt x="12987" y="98117"/>
                    <a:pt x="12987" y="98117"/>
                    <a:pt x="12987" y="98117"/>
                  </a:cubicBezTo>
                  <a:cubicBezTo>
                    <a:pt x="14025" y="100235"/>
                    <a:pt x="14025" y="100235"/>
                    <a:pt x="14025" y="100235"/>
                  </a:cubicBezTo>
                  <a:cubicBezTo>
                    <a:pt x="14545" y="101647"/>
                    <a:pt x="14545" y="101647"/>
                    <a:pt x="14545" y="101647"/>
                  </a:cubicBezTo>
                  <a:cubicBezTo>
                    <a:pt x="14545" y="108705"/>
                    <a:pt x="14545" y="108705"/>
                    <a:pt x="14545" y="108705"/>
                  </a:cubicBezTo>
                  <a:cubicBezTo>
                    <a:pt x="15584" y="113647"/>
                    <a:pt x="15584" y="113647"/>
                    <a:pt x="15584" y="113647"/>
                  </a:cubicBezTo>
                  <a:cubicBezTo>
                    <a:pt x="15584" y="114352"/>
                    <a:pt x="15584" y="114352"/>
                    <a:pt x="15584" y="114352"/>
                  </a:cubicBezTo>
                  <a:cubicBezTo>
                    <a:pt x="91428" y="112941"/>
                    <a:pt x="91428" y="112941"/>
                    <a:pt x="91428" y="112941"/>
                  </a:cubicBezTo>
                  <a:cubicBezTo>
                    <a:pt x="97662" y="120000"/>
                    <a:pt x="97662" y="120000"/>
                    <a:pt x="97662" y="120000"/>
                  </a:cubicBezTo>
                  <a:cubicBezTo>
                    <a:pt x="98701" y="118588"/>
                    <a:pt x="98701" y="118588"/>
                    <a:pt x="98701" y="118588"/>
                  </a:cubicBezTo>
                  <a:lnTo>
                    <a:pt x="98181" y="113647"/>
                  </a:lnTo>
                  <a:close/>
                </a:path>
              </a:pathLst>
            </a:custGeom>
            <a:grpFill/>
            <a:ln w="9525" cap="flat" cmpd="sng">
              <a:solidFill>
                <a:srgbClr val="FFFFFF"/>
              </a:solidFill>
              <a:prstDash val="solid"/>
              <a:miter/>
              <a:headEnd type="none" w="med" len="med"/>
              <a:tailEnd type="none" w="med" len="med"/>
            </a:ln>
          </p:spPr>
          <p:txBody>
            <a:bodyPr lIns="68570" tIns="34275" rIns="68570" bIns="34275" anchor="t" anchorCtr="0">
              <a:noAutofit/>
            </a:bodyPr>
            <a:lstStyle/>
            <a:p>
              <a:pPr algn="l" defTabSz="684051" rtl="0" eaLnBrk="1" fontAlgn="auto" hangingPunct="1">
                <a:spcBef>
                  <a:spcPts val="0"/>
                </a:spcBef>
                <a:spcAft>
                  <a:spcPts val="0"/>
                </a:spcAft>
              </a:pPr>
              <a:endParaRPr>
                <a:solidFill>
                  <a:prstClr val="black"/>
                </a:solidFill>
                <a:latin typeface="Lato"/>
                <a:ea typeface="Lato"/>
                <a:cs typeface="Lato"/>
                <a:sym typeface="Lato"/>
              </a:endParaRPr>
            </a:p>
          </p:txBody>
        </p:sp>
      </p:grpSp>
      <p:sp>
        <p:nvSpPr>
          <p:cNvPr id="58" name="Oval 103"/>
          <p:cNvSpPr>
            <a:spLocks noChangeArrowheads="1"/>
          </p:cNvSpPr>
          <p:nvPr/>
        </p:nvSpPr>
        <p:spPr bwMode="auto">
          <a:xfrm>
            <a:off x="2428098" y="707682"/>
            <a:ext cx="164592" cy="164592"/>
          </a:xfrm>
          <a:prstGeom prst="ellipse">
            <a:avLst/>
          </a:prstGeom>
          <a:solidFill>
            <a:schemeClr val="bg1"/>
          </a:solidFill>
          <a:ln w="12700">
            <a:solidFill>
              <a:srgbClr val="000000"/>
            </a:solidFill>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60" name="Oval 105"/>
          <p:cNvSpPr>
            <a:spLocks noChangeArrowheads="1"/>
          </p:cNvSpPr>
          <p:nvPr/>
        </p:nvSpPr>
        <p:spPr bwMode="auto">
          <a:xfrm>
            <a:off x="2111285" y="1349687"/>
            <a:ext cx="164592" cy="164592"/>
          </a:xfrm>
          <a:prstGeom prst="ellipse">
            <a:avLst/>
          </a:prstGeom>
          <a:solidFill>
            <a:schemeClr val="bg1"/>
          </a:solidFill>
          <a:ln w="12700">
            <a:solidFill>
              <a:srgbClr val="000000"/>
            </a:solidFill>
            <a:round/>
            <a:headEnd/>
            <a:tailEnd/>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62" name="Oval 107"/>
          <p:cNvSpPr>
            <a:spLocks noChangeArrowheads="1"/>
          </p:cNvSpPr>
          <p:nvPr/>
        </p:nvSpPr>
        <p:spPr bwMode="auto">
          <a:xfrm>
            <a:off x="940595" y="4496596"/>
            <a:ext cx="171450" cy="171449"/>
          </a:xfrm>
          <a:prstGeom prst="ellipse">
            <a:avLst/>
          </a:prstGeom>
          <a:solidFill>
            <a:srgbClr val="007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63" name="Oval 108"/>
          <p:cNvSpPr>
            <a:spLocks noChangeArrowheads="1"/>
          </p:cNvSpPr>
          <p:nvPr/>
        </p:nvSpPr>
        <p:spPr bwMode="auto">
          <a:xfrm>
            <a:off x="940595" y="4496596"/>
            <a:ext cx="171450" cy="171449"/>
          </a:xfrm>
          <a:prstGeom prst="ellipse">
            <a:avLst/>
          </a:pr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66" name="Oval 111"/>
          <p:cNvSpPr>
            <a:spLocks noChangeArrowheads="1"/>
          </p:cNvSpPr>
          <p:nvPr/>
        </p:nvSpPr>
        <p:spPr bwMode="auto">
          <a:xfrm>
            <a:off x="3377336" y="5474833"/>
            <a:ext cx="164592" cy="164592"/>
          </a:xfrm>
          <a:prstGeom prst="ellipse">
            <a:avLst/>
          </a:prstGeom>
          <a:solidFill>
            <a:schemeClr val="bg1"/>
          </a:solidFill>
          <a:ln w="12700">
            <a:solidFill>
              <a:srgbClr val="000000"/>
            </a:solidFill>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69" name="Oval 114"/>
          <p:cNvSpPr>
            <a:spLocks noChangeArrowheads="1"/>
          </p:cNvSpPr>
          <p:nvPr/>
        </p:nvSpPr>
        <p:spPr bwMode="auto">
          <a:xfrm>
            <a:off x="4163744" y="6660184"/>
            <a:ext cx="164592" cy="164592"/>
          </a:xfrm>
          <a:prstGeom prst="ellipse">
            <a:avLst/>
          </a:prstGeom>
          <a:solidFill>
            <a:schemeClr val="bg1"/>
          </a:solidFill>
          <a:ln w="12700" cap="rnd">
            <a:solidFill>
              <a:srgbClr val="000000"/>
            </a:solidFill>
            <a:prstDash val="solid"/>
            <a:round/>
            <a:headEnd/>
            <a:tailEnd/>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79" name="Oval 124"/>
          <p:cNvSpPr>
            <a:spLocks noChangeArrowheads="1"/>
          </p:cNvSpPr>
          <p:nvPr/>
        </p:nvSpPr>
        <p:spPr bwMode="auto">
          <a:xfrm>
            <a:off x="12946049" y="3378942"/>
            <a:ext cx="164592" cy="164592"/>
          </a:xfrm>
          <a:prstGeom prst="ellipse">
            <a:avLst/>
          </a:prstGeom>
          <a:solidFill>
            <a:schemeClr val="bg1"/>
          </a:solidFill>
          <a:ln w="12700" cap="rnd">
            <a:solidFill>
              <a:srgbClr val="000000"/>
            </a:solidFill>
            <a:prstDash val="solid"/>
            <a:round/>
            <a:headEnd/>
            <a:tailEnd/>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83" name="Oval 128"/>
          <p:cNvSpPr>
            <a:spLocks noChangeArrowheads="1"/>
          </p:cNvSpPr>
          <p:nvPr/>
        </p:nvSpPr>
        <p:spPr bwMode="auto">
          <a:xfrm>
            <a:off x="11614022" y="3743318"/>
            <a:ext cx="164592" cy="164592"/>
          </a:xfrm>
          <a:prstGeom prst="ellipse">
            <a:avLst/>
          </a:prstGeom>
          <a:solidFill>
            <a:schemeClr val="bg1"/>
          </a:solidFill>
          <a:ln w="12700" cap="rnd">
            <a:solidFill>
              <a:srgbClr val="000000"/>
            </a:solidFill>
            <a:prstDash val="solid"/>
            <a:round/>
            <a:headEnd/>
            <a:tailEnd/>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84" name="Oval 129"/>
          <p:cNvSpPr>
            <a:spLocks noChangeArrowheads="1"/>
          </p:cNvSpPr>
          <p:nvPr/>
        </p:nvSpPr>
        <p:spPr bwMode="auto">
          <a:xfrm>
            <a:off x="12126761" y="4468875"/>
            <a:ext cx="164592" cy="164592"/>
          </a:xfrm>
          <a:prstGeom prst="ellipse">
            <a:avLst/>
          </a:prstGeom>
          <a:solidFill>
            <a:schemeClr val="bg1"/>
          </a:solidFill>
          <a:ln w="12700">
            <a:solidFill>
              <a:srgbClr val="000000"/>
            </a:solidFill>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87" name="Oval 132"/>
          <p:cNvSpPr>
            <a:spLocks noChangeArrowheads="1"/>
          </p:cNvSpPr>
          <p:nvPr/>
        </p:nvSpPr>
        <p:spPr bwMode="auto">
          <a:xfrm>
            <a:off x="12982883" y="6702603"/>
            <a:ext cx="164592" cy="164592"/>
          </a:xfrm>
          <a:prstGeom prst="ellipse">
            <a:avLst/>
          </a:prstGeom>
          <a:solidFill>
            <a:schemeClr val="bg1"/>
          </a:solidFill>
          <a:ln w="12700" cap="rnd">
            <a:solidFill>
              <a:srgbClr val="000000"/>
            </a:solidFill>
            <a:prstDash val="solid"/>
            <a:round/>
            <a:headEnd/>
            <a:tailEnd/>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96" name="Rectangle 141"/>
          <p:cNvSpPr>
            <a:spLocks noChangeArrowheads="1"/>
          </p:cNvSpPr>
          <p:nvPr/>
        </p:nvSpPr>
        <p:spPr bwMode="auto">
          <a:xfrm>
            <a:off x="16540391" y="2720563"/>
            <a:ext cx="76219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a:solidFill>
                  <a:srgbClr val="000000"/>
                </a:solidFill>
                <a:latin typeface="Calibri" panose="020F0502020204030204"/>
              </a:rPr>
              <a:t>ボストン</a:t>
            </a:r>
            <a:endParaRPr lang="ja" altLang="en-US" sz="2100" dirty="0">
              <a:solidFill>
                <a:prstClr val="black"/>
              </a:solidFill>
              <a:latin typeface="Calibri" panose="020F0502020204030204"/>
            </a:endParaRPr>
          </a:p>
        </p:txBody>
      </p:sp>
      <p:sp>
        <p:nvSpPr>
          <p:cNvPr id="97" name="Rectangle 142"/>
          <p:cNvSpPr>
            <a:spLocks noChangeArrowheads="1"/>
          </p:cNvSpPr>
          <p:nvPr/>
        </p:nvSpPr>
        <p:spPr bwMode="auto">
          <a:xfrm>
            <a:off x="7777187" y="7058834"/>
            <a:ext cx="1126913" cy="677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4400" b="1" i="0" u="none" baseline="0">
                <a:solidFill>
                  <a:srgbClr val="ED1C24"/>
                </a:solidFill>
                <a:latin typeface="Calibri" panose="020F0502020204030204"/>
              </a:rPr>
              <a:t>D</a:t>
            </a:r>
            <a:r>
              <a:rPr lang="ja" sz="4400" b="1" i="0" u="none" baseline="0">
                <a:solidFill>
                  <a:srgbClr val="002060"/>
                </a:solidFill>
                <a:latin typeface="Calibri" panose="020F0502020204030204"/>
              </a:rPr>
              <a:t>FW</a:t>
            </a:r>
            <a:endParaRPr lang="ja" altLang="en-US" dirty="0">
              <a:solidFill>
                <a:srgbClr val="002060"/>
              </a:solidFill>
              <a:latin typeface="Calibri" panose="020F0502020204030204"/>
            </a:endParaRPr>
          </a:p>
        </p:txBody>
      </p:sp>
      <p:sp>
        <p:nvSpPr>
          <p:cNvPr id="98" name="Rectangle 143"/>
          <p:cNvSpPr>
            <a:spLocks noChangeArrowheads="1"/>
          </p:cNvSpPr>
          <p:nvPr/>
        </p:nvSpPr>
        <p:spPr bwMode="auto">
          <a:xfrm>
            <a:off x="6398496" y="4152755"/>
            <a:ext cx="78476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a:solidFill>
                  <a:prstClr val="black">
                    <a:lumMod val="95000"/>
                    <a:lumOff val="5000"/>
                  </a:prstClr>
                </a:solidFill>
                <a:latin typeface="Calibri" panose="020F0502020204030204"/>
              </a:rPr>
              <a:t>デンバー</a:t>
            </a:r>
          </a:p>
        </p:txBody>
      </p:sp>
      <p:sp>
        <p:nvSpPr>
          <p:cNvPr id="99" name="Rectangle 144"/>
          <p:cNvSpPr>
            <a:spLocks noChangeArrowheads="1"/>
          </p:cNvSpPr>
          <p:nvPr/>
        </p:nvSpPr>
        <p:spPr bwMode="auto">
          <a:xfrm>
            <a:off x="12996293" y="6851227"/>
            <a:ext cx="790506" cy="3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a:solidFill>
                  <a:srgbClr val="000000"/>
                </a:solidFill>
                <a:latin typeface="Calibri" panose="020F0502020204030204"/>
              </a:rPr>
              <a:t>アトランタ</a:t>
            </a:r>
            <a:endParaRPr lang="ja" altLang="en-US" sz="2300" dirty="0">
              <a:solidFill>
                <a:prstClr val="black"/>
              </a:solidFill>
              <a:latin typeface="Calibri" panose="020F0502020204030204"/>
            </a:endParaRPr>
          </a:p>
        </p:txBody>
      </p:sp>
      <p:sp>
        <p:nvSpPr>
          <p:cNvPr id="100" name="Rectangle 145"/>
          <p:cNvSpPr>
            <a:spLocks noChangeArrowheads="1"/>
          </p:cNvSpPr>
          <p:nvPr/>
        </p:nvSpPr>
        <p:spPr bwMode="auto">
          <a:xfrm>
            <a:off x="10708318" y="3649741"/>
            <a:ext cx="85510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a:solidFill>
                  <a:srgbClr val="000000"/>
                </a:solidFill>
                <a:latin typeface="Calibri" panose="020F0502020204030204"/>
              </a:rPr>
              <a:t>シカゴ</a:t>
            </a:r>
            <a:endParaRPr lang="ja" altLang="en-US" sz="2100" dirty="0">
              <a:solidFill>
                <a:prstClr val="black"/>
              </a:solidFill>
              <a:latin typeface="Calibri" panose="020F0502020204030204"/>
            </a:endParaRPr>
          </a:p>
        </p:txBody>
      </p:sp>
      <p:sp>
        <p:nvSpPr>
          <p:cNvPr id="101" name="Rectangle 146"/>
          <p:cNvSpPr>
            <a:spLocks noChangeArrowheads="1"/>
          </p:cNvSpPr>
          <p:nvPr/>
        </p:nvSpPr>
        <p:spPr bwMode="auto">
          <a:xfrm>
            <a:off x="12045462" y="3094165"/>
            <a:ext cx="7732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dirty="0">
                <a:solidFill>
                  <a:srgbClr val="000000"/>
                </a:solidFill>
                <a:latin typeface="Calibri" panose="020F0502020204030204"/>
              </a:rPr>
              <a:t>デトロイト</a:t>
            </a:r>
            <a:endParaRPr lang="ja" altLang="en-US" sz="2100" dirty="0">
              <a:solidFill>
                <a:prstClr val="black"/>
              </a:solidFill>
              <a:latin typeface="Calibri" panose="020F0502020204030204"/>
            </a:endParaRPr>
          </a:p>
        </p:txBody>
      </p:sp>
      <p:sp>
        <p:nvSpPr>
          <p:cNvPr id="102" name="Rectangle 147"/>
          <p:cNvSpPr>
            <a:spLocks noChangeArrowheads="1"/>
          </p:cNvSpPr>
          <p:nvPr/>
        </p:nvSpPr>
        <p:spPr bwMode="auto">
          <a:xfrm>
            <a:off x="9287632" y="8200970"/>
            <a:ext cx="92570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dirty="0">
                <a:solidFill>
                  <a:srgbClr val="000000"/>
                </a:solidFill>
                <a:latin typeface="Calibri" panose="020F0502020204030204"/>
              </a:rPr>
              <a:t>ヒューストン</a:t>
            </a:r>
            <a:endParaRPr lang="ja" altLang="en-US" sz="2300" dirty="0">
              <a:solidFill>
                <a:prstClr val="black"/>
              </a:solidFill>
              <a:latin typeface="Calibri" panose="020F0502020204030204"/>
            </a:endParaRPr>
          </a:p>
        </p:txBody>
      </p:sp>
      <p:sp>
        <p:nvSpPr>
          <p:cNvPr id="103" name="Rectangle 148"/>
          <p:cNvSpPr>
            <a:spLocks noChangeArrowheads="1"/>
          </p:cNvSpPr>
          <p:nvPr/>
        </p:nvSpPr>
        <p:spPr bwMode="auto">
          <a:xfrm>
            <a:off x="3919561" y="6280121"/>
            <a:ext cx="87844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dirty="0">
                <a:solidFill>
                  <a:srgbClr val="000000"/>
                </a:solidFill>
                <a:latin typeface="Calibri" panose="020F0502020204030204"/>
              </a:rPr>
              <a:t>フェニックス</a:t>
            </a:r>
            <a:endParaRPr lang="ja" altLang="en-US" sz="2100" dirty="0">
              <a:solidFill>
                <a:prstClr val="black"/>
              </a:solidFill>
              <a:latin typeface="Calibri" panose="020F0502020204030204"/>
            </a:endParaRPr>
          </a:p>
        </p:txBody>
      </p:sp>
      <p:sp>
        <p:nvSpPr>
          <p:cNvPr id="104" name="Rectangle 149"/>
          <p:cNvSpPr>
            <a:spLocks noChangeArrowheads="1"/>
          </p:cNvSpPr>
          <p:nvPr/>
        </p:nvSpPr>
        <p:spPr bwMode="auto">
          <a:xfrm>
            <a:off x="2655131" y="628873"/>
            <a:ext cx="75674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dirty="0">
                <a:solidFill>
                  <a:srgbClr val="000000"/>
                </a:solidFill>
                <a:latin typeface="Calibri" panose="020F0502020204030204"/>
              </a:rPr>
              <a:t>シアトル</a:t>
            </a:r>
            <a:endParaRPr lang="ja" altLang="en-US" sz="2100" dirty="0">
              <a:solidFill>
                <a:prstClr val="black"/>
              </a:solidFill>
              <a:latin typeface="Calibri" panose="020F0502020204030204"/>
            </a:endParaRPr>
          </a:p>
        </p:txBody>
      </p:sp>
      <p:sp>
        <p:nvSpPr>
          <p:cNvPr id="105" name="Rectangle 150"/>
          <p:cNvSpPr>
            <a:spLocks noChangeArrowheads="1"/>
          </p:cNvSpPr>
          <p:nvPr/>
        </p:nvSpPr>
        <p:spPr bwMode="auto">
          <a:xfrm>
            <a:off x="15927082" y="3522314"/>
            <a:ext cx="103009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a:solidFill>
                  <a:srgbClr val="000000"/>
                </a:solidFill>
                <a:latin typeface="Calibri" panose="020F0502020204030204"/>
              </a:rPr>
              <a:t>ニューヨーク</a:t>
            </a:r>
            <a:endParaRPr lang="ja" altLang="en-US" sz="2100" dirty="0">
              <a:solidFill>
                <a:prstClr val="black"/>
              </a:solidFill>
              <a:latin typeface="Calibri" panose="020F0502020204030204"/>
            </a:endParaRPr>
          </a:p>
        </p:txBody>
      </p:sp>
      <p:sp>
        <p:nvSpPr>
          <p:cNvPr id="106" name="Rectangle 151"/>
          <p:cNvSpPr>
            <a:spLocks noChangeArrowheads="1"/>
          </p:cNvSpPr>
          <p:nvPr/>
        </p:nvSpPr>
        <p:spPr bwMode="auto">
          <a:xfrm>
            <a:off x="1883510" y="1540523"/>
            <a:ext cx="9339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dirty="0">
                <a:solidFill>
                  <a:srgbClr val="000000"/>
                </a:solidFill>
                <a:latin typeface="Calibri" panose="020F0502020204030204"/>
              </a:rPr>
              <a:t>ポートランド</a:t>
            </a:r>
            <a:endParaRPr lang="ja" altLang="en-US" sz="2100" dirty="0">
              <a:solidFill>
                <a:prstClr val="black"/>
              </a:solidFill>
              <a:latin typeface="Calibri" panose="020F0502020204030204"/>
            </a:endParaRPr>
          </a:p>
        </p:txBody>
      </p:sp>
      <p:sp>
        <p:nvSpPr>
          <p:cNvPr id="107" name="Rectangle 152"/>
          <p:cNvSpPr>
            <a:spLocks noChangeArrowheads="1"/>
          </p:cNvSpPr>
          <p:nvPr/>
        </p:nvSpPr>
        <p:spPr bwMode="auto">
          <a:xfrm>
            <a:off x="14112715" y="5813960"/>
            <a:ext cx="102085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a:solidFill>
                  <a:srgbClr val="000000"/>
                </a:solidFill>
                <a:latin typeface="Calibri" panose="020F0502020204030204"/>
              </a:rPr>
              <a:t>シャーロット</a:t>
            </a:r>
            <a:endParaRPr lang="ja" altLang="en-US" sz="2100" dirty="0">
              <a:solidFill>
                <a:prstClr val="black"/>
              </a:solidFill>
              <a:latin typeface="Calibri" panose="020F0502020204030204"/>
            </a:endParaRPr>
          </a:p>
        </p:txBody>
      </p:sp>
      <p:sp>
        <p:nvSpPr>
          <p:cNvPr id="108" name="Rectangle 153"/>
          <p:cNvSpPr>
            <a:spLocks noChangeArrowheads="1"/>
          </p:cNvSpPr>
          <p:nvPr/>
        </p:nvSpPr>
        <p:spPr bwMode="auto">
          <a:xfrm>
            <a:off x="3175536" y="5103908"/>
            <a:ext cx="103797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dirty="0">
                <a:solidFill>
                  <a:srgbClr val="000000"/>
                </a:solidFill>
                <a:latin typeface="Calibri" panose="020F0502020204030204"/>
              </a:rPr>
              <a:t>ラスベガス</a:t>
            </a:r>
            <a:endParaRPr lang="ja" altLang="en-US" sz="2100" dirty="0">
              <a:solidFill>
                <a:prstClr val="black"/>
              </a:solidFill>
              <a:latin typeface="Calibri" panose="020F0502020204030204"/>
            </a:endParaRPr>
          </a:p>
        </p:txBody>
      </p:sp>
      <p:sp>
        <p:nvSpPr>
          <p:cNvPr id="109" name="Rectangle 154"/>
          <p:cNvSpPr>
            <a:spLocks noChangeArrowheads="1"/>
          </p:cNvSpPr>
          <p:nvPr/>
        </p:nvSpPr>
        <p:spPr bwMode="auto">
          <a:xfrm>
            <a:off x="15039398" y="4422138"/>
            <a:ext cx="167186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a:solidFill>
                  <a:srgbClr val="000000"/>
                </a:solidFill>
                <a:latin typeface="Calibri" panose="020F0502020204030204"/>
              </a:rPr>
              <a:t>ワシントンDC</a:t>
            </a:r>
          </a:p>
        </p:txBody>
      </p:sp>
      <p:sp>
        <p:nvSpPr>
          <p:cNvPr id="110" name="Rectangle 155"/>
          <p:cNvSpPr>
            <a:spLocks noChangeArrowheads="1"/>
          </p:cNvSpPr>
          <p:nvPr/>
        </p:nvSpPr>
        <p:spPr bwMode="auto">
          <a:xfrm>
            <a:off x="5512844" y="5928848"/>
            <a:ext cx="142462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dirty="0">
                <a:solidFill>
                  <a:srgbClr val="000000"/>
                </a:solidFill>
                <a:latin typeface="Calibri" panose="020F0502020204030204"/>
              </a:rPr>
              <a:t>アルバカーキ</a:t>
            </a:r>
            <a:endParaRPr lang="ja" altLang="en-US" sz="2100" dirty="0">
              <a:solidFill>
                <a:prstClr val="black"/>
              </a:solidFill>
              <a:latin typeface="Calibri" panose="020F0502020204030204"/>
            </a:endParaRPr>
          </a:p>
        </p:txBody>
      </p:sp>
      <p:sp>
        <p:nvSpPr>
          <p:cNvPr id="111" name="Rectangle 156"/>
          <p:cNvSpPr>
            <a:spLocks noChangeArrowheads="1"/>
          </p:cNvSpPr>
          <p:nvPr/>
        </p:nvSpPr>
        <p:spPr bwMode="auto">
          <a:xfrm>
            <a:off x="2426127" y="5888503"/>
            <a:ext cx="128176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dirty="0">
                <a:solidFill>
                  <a:srgbClr val="000000"/>
                </a:solidFill>
                <a:latin typeface="Calibri" panose="020F0502020204030204"/>
              </a:rPr>
              <a:t>ロサンゼルス</a:t>
            </a:r>
            <a:endParaRPr lang="ja" altLang="en-US" sz="2100" dirty="0">
              <a:solidFill>
                <a:prstClr val="black"/>
              </a:solidFill>
              <a:latin typeface="Calibri" panose="020F0502020204030204"/>
            </a:endParaRPr>
          </a:p>
        </p:txBody>
      </p:sp>
      <p:sp>
        <p:nvSpPr>
          <p:cNvPr id="112" name="Rectangle 157"/>
          <p:cNvSpPr>
            <a:spLocks noChangeArrowheads="1"/>
          </p:cNvSpPr>
          <p:nvPr/>
        </p:nvSpPr>
        <p:spPr bwMode="auto">
          <a:xfrm>
            <a:off x="15605072" y="3862280"/>
            <a:ext cx="134492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a:solidFill>
                  <a:srgbClr val="000000"/>
                </a:solidFill>
                <a:latin typeface="Calibri" panose="020F0502020204030204"/>
              </a:rPr>
              <a:t>フィラデルフィア</a:t>
            </a:r>
            <a:endParaRPr lang="ja" altLang="en-US" sz="2100" dirty="0">
              <a:solidFill>
                <a:prstClr val="black"/>
              </a:solidFill>
              <a:latin typeface="Calibri" panose="020F0502020204030204"/>
            </a:endParaRPr>
          </a:p>
        </p:txBody>
      </p:sp>
      <p:sp>
        <p:nvSpPr>
          <p:cNvPr id="113" name="Rectangle 158"/>
          <p:cNvSpPr>
            <a:spLocks noChangeArrowheads="1"/>
          </p:cNvSpPr>
          <p:nvPr/>
        </p:nvSpPr>
        <p:spPr bwMode="auto">
          <a:xfrm>
            <a:off x="11621349" y="4147858"/>
            <a:ext cx="132408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a:solidFill>
                  <a:srgbClr val="000000"/>
                </a:solidFill>
                <a:latin typeface="Calibri" panose="020F0502020204030204"/>
              </a:rPr>
              <a:t>インディアナポリス</a:t>
            </a:r>
            <a:endParaRPr lang="ja" altLang="en-US" sz="2100" dirty="0">
              <a:solidFill>
                <a:prstClr val="black"/>
              </a:solidFill>
              <a:latin typeface="Calibri" panose="020F0502020204030204"/>
            </a:endParaRPr>
          </a:p>
        </p:txBody>
      </p:sp>
      <p:sp>
        <p:nvSpPr>
          <p:cNvPr id="114" name="Rectangle 159"/>
          <p:cNvSpPr>
            <a:spLocks noChangeArrowheads="1"/>
          </p:cNvSpPr>
          <p:nvPr/>
        </p:nvSpPr>
        <p:spPr bwMode="auto">
          <a:xfrm>
            <a:off x="1583185" y="4241586"/>
            <a:ext cx="1471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dirty="0">
                <a:solidFill>
                  <a:srgbClr val="000000"/>
                </a:solidFill>
                <a:latin typeface="Calibri" panose="020F0502020204030204"/>
              </a:rPr>
              <a:t>サンフランシスコ</a:t>
            </a:r>
            <a:endParaRPr lang="ja" altLang="en-US" sz="2100" dirty="0">
              <a:solidFill>
                <a:prstClr val="black"/>
              </a:solidFill>
              <a:latin typeface="Calibri" panose="020F0502020204030204"/>
            </a:endParaRPr>
          </a:p>
        </p:txBody>
      </p:sp>
      <p:sp>
        <p:nvSpPr>
          <p:cNvPr id="115" name="Oval 160"/>
          <p:cNvSpPr>
            <a:spLocks noChangeArrowheads="1"/>
          </p:cNvSpPr>
          <p:nvPr/>
        </p:nvSpPr>
        <p:spPr bwMode="auto">
          <a:xfrm>
            <a:off x="897740" y="4463261"/>
            <a:ext cx="240509" cy="2428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dirty="0">
              <a:solidFill>
                <a:prstClr val="black"/>
              </a:solidFill>
              <a:latin typeface="Calibri" panose="020F0502020204030204"/>
            </a:endParaRPr>
          </a:p>
        </p:txBody>
      </p:sp>
      <p:sp>
        <p:nvSpPr>
          <p:cNvPr id="116" name="Oval 161"/>
          <p:cNvSpPr>
            <a:spLocks noChangeArrowheads="1"/>
          </p:cNvSpPr>
          <p:nvPr/>
        </p:nvSpPr>
        <p:spPr bwMode="auto">
          <a:xfrm>
            <a:off x="1351559" y="4341531"/>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118" name="Oval 163"/>
          <p:cNvSpPr>
            <a:spLocks noChangeArrowheads="1"/>
          </p:cNvSpPr>
          <p:nvPr/>
        </p:nvSpPr>
        <p:spPr bwMode="auto">
          <a:xfrm>
            <a:off x="2161337" y="5972535"/>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124" name="Oval 169"/>
          <p:cNvSpPr>
            <a:spLocks noChangeArrowheads="1"/>
          </p:cNvSpPr>
          <p:nvPr/>
        </p:nvSpPr>
        <p:spPr bwMode="auto">
          <a:xfrm>
            <a:off x="5924662" y="6319720"/>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126" name="Oval 171"/>
          <p:cNvSpPr>
            <a:spLocks noChangeArrowheads="1"/>
          </p:cNvSpPr>
          <p:nvPr/>
        </p:nvSpPr>
        <p:spPr bwMode="auto">
          <a:xfrm>
            <a:off x="6599766" y="4502218"/>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128" name="Oval 173"/>
          <p:cNvSpPr>
            <a:spLocks noChangeArrowheads="1"/>
          </p:cNvSpPr>
          <p:nvPr/>
        </p:nvSpPr>
        <p:spPr bwMode="auto">
          <a:xfrm>
            <a:off x="8896375" y="7337427"/>
            <a:ext cx="242888" cy="242887"/>
          </a:xfrm>
          <a:prstGeom prst="ellipse">
            <a:avLst/>
          </a:prstGeom>
          <a:solidFill>
            <a:schemeClr val="bg1"/>
          </a:solidFill>
          <a:ln w="19050" cap="flat">
            <a:solidFill>
              <a:srgbClr val="FF0000"/>
            </a:solidFill>
            <a:prstDash val="solid"/>
            <a:miter lim="800000"/>
            <a:headEnd/>
            <a:tailEnd/>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130" name="Oval 175"/>
          <p:cNvSpPr>
            <a:spLocks noChangeArrowheads="1"/>
          </p:cNvSpPr>
          <p:nvPr/>
        </p:nvSpPr>
        <p:spPr bwMode="auto">
          <a:xfrm>
            <a:off x="9395807" y="8594173"/>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133" name="Oval 178"/>
          <p:cNvSpPr>
            <a:spLocks noChangeArrowheads="1"/>
          </p:cNvSpPr>
          <p:nvPr/>
        </p:nvSpPr>
        <p:spPr bwMode="auto">
          <a:xfrm>
            <a:off x="14106876" y="6116914"/>
            <a:ext cx="164592" cy="164592"/>
          </a:xfrm>
          <a:prstGeom prst="ellipse">
            <a:avLst/>
          </a:prstGeom>
          <a:solidFill>
            <a:srgbClr val="FFFFFF"/>
          </a:solidFill>
          <a:ln w="12700">
            <a:solidFill>
              <a:srgbClr val="000000"/>
            </a:solidFill>
            <a:round/>
            <a:headEnd/>
            <a:tailEnd/>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142" name="Oval 187"/>
          <p:cNvSpPr>
            <a:spLocks noChangeArrowheads="1"/>
          </p:cNvSpPr>
          <p:nvPr/>
        </p:nvSpPr>
        <p:spPr bwMode="auto">
          <a:xfrm>
            <a:off x="14814672" y="4515597"/>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144" name="Oval 189"/>
          <p:cNvSpPr>
            <a:spLocks noChangeArrowheads="1"/>
          </p:cNvSpPr>
          <p:nvPr/>
        </p:nvSpPr>
        <p:spPr bwMode="auto">
          <a:xfrm>
            <a:off x="15394061" y="3951567"/>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145" name="Oval 190"/>
          <p:cNvSpPr>
            <a:spLocks noChangeArrowheads="1"/>
          </p:cNvSpPr>
          <p:nvPr/>
        </p:nvSpPr>
        <p:spPr bwMode="auto">
          <a:xfrm>
            <a:off x="15692172" y="3607088"/>
            <a:ext cx="164592" cy="164592"/>
          </a:xfrm>
          <a:prstGeom prst="ellipse">
            <a:avLst/>
          </a:prstGeom>
          <a:solidFill>
            <a:srgbClr val="FFFFFF"/>
          </a:solidFill>
          <a:ln w="12700">
            <a:solidFill>
              <a:srgbClr val="000000"/>
            </a:solidFill>
            <a:round/>
            <a:headEnd/>
            <a:tailEnd/>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148" name="Oval 193"/>
          <p:cNvSpPr>
            <a:spLocks noChangeArrowheads="1"/>
          </p:cNvSpPr>
          <p:nvPr/>
        </p:nvSpPr>
        <p:spPr bwMode="auto">
          <a:xfrm>
            <a:off x="16304699" y="2816034"/>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153" name="Rectangle 198"/>
          <p:cNvSpPr>
            <a:spLocks noChangeArrowheads="1"/>
          </p:cNvSpPr>
          <p:nvPr/>
        </p:nvSpPr>
        <p:spPr bwMode="auto">
          <a:xfrm>
            <a:off x="14896541" y="9615407"/>
            <a:ext cx="69890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a:solidFill>
                  <a:srgbClr val="000000"/>
                </a:solidFill>
                <a:latin typeface="Calibri" panose="020F0502020204030204"/>
              </a:rPr>
              <a:t>マイアミ</a:t>
            </a:r>
            <a:endParaRPr lang="ja" altLang="en-US" sz="2300" dirty="0">
              <a:solidFill>
                <a:prstClr val="black"/>
              </a:solidFill>
              <a:latin typeface="Calibri" panose="020F0502020204030204"/>
            </a:endParaRPr>
          </a:p>
        </p:txBody>
      </p:sp>
      <p:sp>
        <p:nvSpPr>
          <p:cNvPr id="155" name="Oval 200"/>
          <p:cNvSpPr>
            <a:spLocks noChangeArrowheads="1"/>
          </p:cNvSpPr>
          <p:nvPr/>
        </p:nvSpPr>
        <p:spPr bwMode="auto">
          <a:xfrm>
            <a:off x="14646612" y="9694411"/>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156" name="Rectangle 201"/>
          <p:cNvSpPr>
            <a:spLocks noChangeArrowheads="1"/>
          </p:cNvSpPr>
          <p:nvPr/>
        </p:nvSpPr>
        <p:spPr bwMode="auto">
          <a:xfrm>
            <a:off x="7844629" y="7854698"/>
            <a:ext cx="69269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dirty="0">
                <a:solidFill>
                  <a:srgbClr val="000000"/>
                </a:solidFill>
                <a:latin typeface="Calibri" panose="020F0502020204030204"/>
              </a:rPr>
              <a:t>オースティン</a:t>
            </a:r>
            <a:endParaRPr lang="ja" altLang="en-US" sz="2300" dirty="0">
              <a:solidFill>
                <a:prstClr val="black"/>
              </a:solidFill>
              <a:latin typeface="Calibri" panose="020F0502020204030204"/>
            </a:endParaRPr>
          </a:p>
        </p:txBody>
      </p:sp>
      <p:sp>
        <p:nvSpPr>
          <p:cNvPr id="158" name="Oval 203"/>
          <p:cNvSpPr>
            <a:spLocks noChangeArrowheads="1"/>
          </p:cNvSpPr>
          <p:nvPr/>
        </p:nvSpPr>
        <p:spPr bwMode="auto">
          <a:xfrm>
            <a:off x="8592162" y="8286078"/>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
        <p:nvSpPr>
          <p:cNvPr id="159" name="Rectangle 204"/>
          <p:cNvSpPr>
            <a:spLocks noChangeArrowheads="1"/>
          </p:cNvSpPr>
          <p:nvPr/>
        </p:nvSpPr>
        <p:spPr bwMode="auto">
          <a:xfrm>
            <a:off x="7809260" y="8813490"/>
            <a:ext cx="132376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defTabSz="1368123" rtl="0"/>
            <a:r>
              <a:rPr lang="ja" sz="2100" b="0" i="0" u="none" baseline="0">
                <a:solidFill>
                  <a:srgbClr val="000000"/>
                </a:solidFill>
                <a:latin typeface="Calibri" panose="020F0502020204030204"/>
              </a:rPr>
              <a:t>サンアントニオ</a:t>
            </a:r>
            <a:endParaRPr lang="ja" altLang="en-US" sz="2300" dirty="0">
              <a:solidFill>
                <a:prstClr val="black"/>
              </a:solidFill>
              <a:latin typeface="Calibri" panose="020F0502020204030204"/>
            </a:endParaRPr>
          </a:p>
        </p:txBody>
      </p:sp>
      <p:sp>
        <p:nvSpPr>
          <p:cNvPr id="161" name="Oval 207"/>
          <p:cNvSpPr>
            <a:spLocks noChangeArrowheads="1"/>
          </p:cNvSpPr>
          <p:nvPr/>
        </p:nvSpPr>
        <p:spPr bwMode="auto">
          <a:xfrm>
            <a:off x="8403128" y="8636121"/>
            <a:ext cx="164592" cy="164592"/>
          </a:xfrm>
          <a:prstGeom prst="ellipse">
            <a:avLst/>
          </a:prstGeom>
          <a:solidFill>
            <a:schemeClr val="bg1"/>
          </a:solidFill>
          <a:ln w="12700" cap="flat">
            <a:solidFill>
              <a:srgbClr val="000000"/>
            </a:solidFill>
            <a:prstDash val="solid"/>
            <a:miter lim="800000"/>
            <a:headEnd/>
            <a:tailEnd/>
          </a:ln>
          <a:extLst/>
        </p:spPr>
        <p:txBody>
          <a:bodyPr vert="horz" wrap="square" lIns="136815" tIns="68417" rIns="136815" bIns="68417" numCol="1" anchor="t" anchorCtr="0" compatLnSpc="1">
            <a:prstTxWarp prst="textNoShape">
              <a:avLst/>
            </a:prstTxWarp>
          </a:bodyPr>
          <a:lstStyle/>
          <a:p>
            <a:pPr algn="l" defTabSz="1368123" rtl="0" eaLnBrk="1" fontAlgn="auto" hangingPunct="1">
              <a:spcBef>
                <a:spcPts val="0"/>
              </a:spcBef>
              <a:spcAft>
                <a:spcPts val="0"/>
              </a:spcAft>
            </a:pPr>
            <a:endParaRPr lang="ja">
              <a:solidFill>
                <a:prstClr val="black"/>
              </a:solidFill>
              <a:latin typeface="Calibri" panose="020F0502020204030204"/>
            </a:endParaRPr>
          </a:p>
        </p:txBody>
      </p:sp>
    </p:spTree>
    <p:extLst>
      <p:ext uri="{BB962C8B-B14F-4D97-AF65-F5344CB8AC3E}">
        <p14:creationId xmlns:p14="http://schemas.microsoft.com/office/powerpoint/2010/main" val="1052023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txBox="1">
            <a:spLocks/>
          </p:cNvSpPr>
          <p:nvPr/>
        </p:nvSpPr>
        <p:spPr>
          <a:xfrm>
            <a:off x="9933594" y="3438207"/>
            <a:ext cx="7262808" cy="1836381"/>
          </a:xfrm>
          <a:prstGeom prst="rect">
            <a:avLst/>
          </a:prstGeom>
        </p:spPr>
        <p:txBody>
          <a:bodyPr vert="horz" lIns="182579" tIns="91289" rIns="182579" bIns="91289"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rtl="0">
              <a:buNone/>
            </a:pPr>
            <a:r>
              <a:rPr lang="ja" sz="2200" b="1" i="0" u="none" baseline="0" dirty="0">
                <a:solidFill>
                  <a:schemeClr val="tx1"/>
                </a:solidFill>
                <a:latin typeface="MS Mincho" panose="02020609040205080304" pitchFamily="49" charset="-128"/>
                <a:ea typeface="MS Mincho" panose="02020609040205080304" pitchFamily="49" charset="-128"/>
              </a:rPr>
              <a:t>航空機および部品                 </a:t>
            </a:r>
            <a:r>
              <a:rPr lang="en-US" altLang="ja" sz="2200" b="1" i="0" u="none" baseline="0" dirty="0">
                <a:solidFill>
                  <a:schemeClr val="tx1"/>
                </a:solidFill>
                <a:latin typeface="MS Mincho" panose="02020609040205080304" pitchFamily="49" charset="-128"/>
                <a:ea typeface="MS Mincho" panose="02020609040205080304" pitchFamily="49" charset="-128"/>
              </a:rPr>
              <a:t>	</a:t>
            </a:r>
            <a:r>
              <a:rPr lang="ja" sz="2200" b="1" i="0" u="none" baseline="0" dirty="0" smtClean="0">
                <a:solidFill>
                  <a:schemeClr val="tx1"/>
                </a:solidFill>
                <a:latin typeface="MS Mincho" panose="02020609040205080304" pitchFamily="49" charset="-128"/>
                <a:ea typeface="MS Mincho" panose="02020609040205080304" pitchFamily="49" charset="-128"/>
              </a:rPr>
              <a:t>$</a:t>
            </a:r>
            <a:r>
              <a:rPr lang="ja" sz="2200" b="1" i="0" u="none" baseline="0" dirty="0">
                <a:solidFill>
                  <a:schemeClr val="tx1"/>
                </a:solidFill>
                <a:latin typeface="MS Mincho" panose="02020609040205080304" pitchFamily="49" charset="-128"/>
                <a:ea typeface="MS Mincho" panose="02020609040205080304" pitchFamily="49" charset="-128"/>
              </a:rPr>
              <a:t>73億</a:t>
            </a:r>
            <a:endParaRPr lang="ja" sz="2200" b="1" dirty="0">
              <a:solidFill>
                <a:schemeClr val="tx1"/>
              </a:solidFill>
              <a:latin typeface="MS Mincho" panose="02020609040205080304" pitchFamily="49" charset="-128"/>
              <a:ea typeface="MS Mincho" panose="02020609040205080304" pitchFamily="49" charset="-128"/>
            </a:endParaRPr>
          </a:p>
          <a:p>
            <a:pPr marL="0" indent="0" algn="l" rtl="0">
              <a:buNone/>
            </a:pPr>
            <a:r>
              <a:rPr lang="ja" sz="2200" b="1" i="0" u="none" baseline="0" dirty="0">
                <a:solidFill>
                  <a:schemeClr val="tx1"/>
                </a:solidFill>
                <a:latin typeface="MS Mincho" panose="02020609040205080304" pitchFamily="49" charset="-128"/>
                <a:ea typeface="MS Mincho" panose="02020609040205080304" pitchFamily="49" charset="-128"/>
              </a:rPr>
              <a:t>半導体       </a:t>
            </a:r>
            <a:r>
              <a:rPr lang="ja" sz="2200" b="0" i="0" u="none" baseline="0" dirty="0">
                <a:solidFill>
                  <a:schemeClr val="tx1"/>
                </a:solidFill>
                <a:latin typeface="MS Mincho" panose="02020609040205080304" pitchFamily="49" charset="-128"/>
                <a:ea typeface="MS Mincho" panose="02020609040205080304" pitchFamily="49" charset="-128"/>
              </a:rPr>
              <a:t>	           	</a:t>
            </a:r>
            <a:r>
              <a:rPr lang="es-ES_tradnl" altLang="ja" sz="2200" b="0" i="0" u="none" baseline="0" dirty="0">
                <a:solidFill>
                  <a:schemeClr val="tx1"/>
                </a:solidFill>
                <a:latin typeface="MS Mincho" panose="02020609040205080304" pitchFamily="49" charset="-128"/>
                <a:ea typeface="MS Mincho" panose="02020609040205080304" pitchFamily="49" charset="-128"/>
              </a:rPr>
              <a:t>	</a:t>
            </a:r>
            <a:r>
              <a:rPr lang="ja" sz="2200" b="1" i="0" u="none" baseline="0" dirty="0">
                <a:solidFill>
                  <a:schemeClr val="tx1"/>
                </a:solidFill>
                <a:latin typeface="MS Mincho" panose="02020609040205080304" pitchFamily="49" charset="-128"/>
                <a:ea typeface="MS Mincho" panose="02020609040205080304" pitchFamily="49" charset="-128"/>
              </a:rPr>
              <a:t>$29億</a:t>
            </a:r>
          </a:p>
          <a:p>
            <a:pPr marL="0" indent="0" algn="l" rtl="0">
              <a:buNone/>
            </a:pPr>
            <a:r>
              <a:rPr lang="ja" sz="2200" b="1" i="0" u="none" baseline="0" dirty="0">
                <a:solidFill>
                  <a:schemeClr val="tx1"/>
                </a:solidFill>
                <a:latin typeface="MS Mincho" panose="02020609040205080304" pitchFamily="49" charset="-128"/>
                <a:ea typeface="MS Mincho" panose="02020609040205080304" pitchFamily="49" charset="-128"/>
              </a:rPr>
              <a:t>通信装置      </a:t>
            </a:r>
            <a:r>
              <a:rPr lang="ja" sz="2200" b="0" i="0" u="none" baseline="0" dirty="0">
                <a:solidFill>
                  <a:schemeClr val="tx1"/>
                </a:solidFill>
                <a:latin typeface="MS Mincho" panose="02020609040205080304" pitchFamily="49" charset="-128"/>
                <a:ea typeface="MS Mincho" panose="02020609040205080304" pitchFamily="49" charset="-128"/>
              </a:rPr>
              <a:t>		</a:t>
            </a:r>
            <a:r>
              <a:rPr lang="es-ES_tradnl" altLang="ja" sz="2200" b="0" i="0" u="none" baseline="0" dirty="0">
                <a:solidFill>
                  <a:schemeClr val="tx1"/>
                </a:solidFill>
                <a:latin typeface="MS Mincho" panose="02020609040205080304" pitchFamily="49" charset="-128"/>
                <a:ea typeface="MS Mincho" panose="02020609040205080304" pitchFamily="49" charset="-128"/>
              </a:rPr>
              <a:t>		</a:t>
            </a:r>
            <a:r>
              <a:rPr lang="ja" sz="2200" b="1" i="0" u="none" baseline="0" dirty="0">
                <a:solidFill>
                  <a:schemeClr val="tx1"/>
                </a:solidFill>
                <a:latin typeface="MS Mincho" panose="02020609040205080304" pitchFamily="49" charset="-128"/>
                <a:ea typeface="MS Mincho" panose="02020609040205080304" pitchFamily="49" charset="-128"/>
              </a:rPr>
              <a:t>$27億</a:t>
            </a:r>
          </a:p>
          <a:p>
            <a:pPr marL="0" indent="0" algn="l" rtl="0">
              <a:buNone/>
            </a:pPr>
            <a:r>
              <a:rPr lang="ja" sz="2200" b="1" i="0" u="none" baseline="0" dirty="0">
                <a:solidFill>
                  <a:schemeClr val="tx1"/>
                </a:solidFill>
                <a:latin typeface="MS Mincho" panose="02020609040205080304" pitchFamily="49" charset="-128"/>
                <a:ea typeface="MS Mincho" panose="02020609040205080304" pitchFamily="49" charset="-128"/>
              </a:rPr>
              <a:t>自動車 </a:t>
            </a:r>
            <a:r>
              <a:rPr lang="ja" sz="2200" b="0" i="0" u="none" baseline="0" dirty="0">
                <a:solidFill>
                  <a:schemeClr val="tx1"/>
                </a:solidFill>
                <a:latin typeface="MS Mincho" panose="02020609040205080304" pitchFamily="49" charset="-128"/>
                <a:ea typeface="MS Mincho" panose="02020609040205080304" pitchFamily="49" charset="-128"/>
              </a:rPr>
              <a:t>	           			</a:t>
            </a:r>
            <a:r>
              <a:rPr lang="ja" sz="2200" b="1" i="0" u="none" baseline="0" dirty="0">
                <a:solidFill>
                  <a:schemeClr val="tx1"/>
                </a:solidFill>
                <a:latin typeface="MS Mincho" panose="02020609040205080304" pitchFamily="49" charset="-128"/>
                <a:ea typeface="MS Mincho" panose="02020609040205080304" pitchFamily="49" charset="-128"/>
              </a:rPr>
              <a:t>$23億</a:t>
            </a:r>
          </a:p>
        </p:txBody>
      </p:sp>
      <p:sp>
        <p:nvSpPr>
          <p:cNvPr id="30" name="Content Placeholder 2"/>
          <p:cNvSpPr txBox="1">
            <a:spLocks/>
          </p:cNvSpPr>
          <p:nvPr/>
        </p:nvSpPr>
        <p:spPr>
          <a:xfrm>
            <a:off x="9933594" y="6936279"/>
            <a:ext cx="7262808" cy="2347388"/>
          </a:xfrm>
          <a:prstGeom prst="rect">
            <a:avLst/>
          </a:prstGeom>
        </p:spPr>
        <p:txBody>
          <a:bodyPr vert="horz" lIns="182579" tIns="91289" rIns="182579" bIns="91289"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rtl="0">
              <a:buNone/>
            </a:pPr>
            <a:r>
              <a:rPr lang="ja" sz="2300" b="1" i="0" u="none" baseline="0" dirty="0">
                <a:solidFill>
                  <a:schemeClr val="tx1"/>
                </a:solidFill>
                <a:latin typeface="MS Mincho" panose="02020609040205080304" pitchFamily="49" charset="-128"/>
                <a:ea typeface="MS Mincho" panose="02020609040205080304" pitchFamily="49" charset="-128"/>
              </a:rPr>
              <a:t>金融</a:t>
            </a:r>
            <a:r>
              <a:rPr lang="ja" sz="2300" b="0" i="0" u="none" baseline="0" dirty="0">
                <a:solidFill>
                  <a:schemeClr val="tx1"/>
                </a:solidFill>
                <a:latin typeface="MS Mincho" panose="02020609040205080304" pitchFamily="49" charset="-128"/>
                <a:ea typeface="MS Mincho" panose="02020609040205080304" pitchFamily="49" charset="-128"/>
              </a:rPr>
              <a:t>			      	 	</a:t>
            </a:r>
            <a:r>
              <a:rPr lang="es-CO" altLang="ja" sz="2300" b="0" i="0" u="none" baseline="0" dirty="0" smtClean="0">
                <a:solidFill>
                  <a:schemeClr val="tx1"/>
                </a:solidFill>
                <a:latin typeface="MS Mincho" panose="02020609040205080304" pitchFamily="49" charset="-128"/>
                <a:ea typeface="MS Mincho" panose="02020609040205080304" pitchFamily="49" charset="-128"/>
              </a:rPr>
              <a:t>	</a:t>
            </a:r>
            <a:r>
              <a:rPr lang="ja" sz="2300" b="1" i="0" u="none" baseline="0" dirty="0" smtClean="0">
                <a:solidFill>
                  <a:schemeClr val="tx1"/>
                </a:solidFill>
                <a:latin typeface="MS Mincho" panose="02020609040205080304" pitchFamily="49" charset="-128"/>
                <a:ea typeface="MS Mincho" panose="02020609040205080304" pitchFamily="49" charset="-128"/>
              </a:rPr>
              <a:t>$</a:t>
            </a:r>
            <a:r>
              <a:rPr lang="ja" sz="2300" b="1" i="0" u="none" baseline="0" dirty="0">
                <a:solidFill>
                  <a:schemeClr val="tx1"/>
                </a:solidFill>
                <a:latin typeface="MS Mincho" panose="02020609040205080304" pitchFamily="49" charset="-128"/>
                <a:ea typeface="MS Mincho" panose="02020609040205080304" pitchFamily="49" charset="-128"/>
              </a:rPr>
              <a:t>22億</a:t>
            </a:r>
          </a:p>
          <a:p>
            <a:pPr marL="0" indent="0" algn="l" rtl="0">
              <a:buNone/>
            </a:pPr>
            <a:r>
              <a:rPr lang="ja" sz="2300" b="1" i="0" u="none" baseline="0" dirty="0">
                <a:solidFill>
                  <a:schemeClr val="tx1"/>
                </a:solidFill>
                <a:latin typeface="MS Mincho" panose="02020609040205080304" pitchFamily="49" charset="-128"/>
                <a:ea typeface="MS Mincho" panose="02020609040205080304" pitchFamily="49" charset="-128"/>
              </a:rPr>
              <a:t>航空輸送</a:t>
            </a:r>
            <a:r>
              <a:rPr lang="ja" sz="2300" b="0" i="0" u="none" baseline="0" dirty="0">
                <a:solidFill>
                  <a:schemeClr val="tx1"/>
                </a:solidFill>
                <a:latin typeface="MS Mincho" panose="02020609040205080304" pitchFamily="49" charset="-128"/>
                <a:ea typeface="MS Mincho" panose="02020609040205080304" pitchFamily="49" charset="-128"/>
              </a:rPr>
              <a:t>				</a:t>
            </a:r>
            <a:r>
              <a:rPr lang="es-CO" altLang="ja" sz="2300" b="0" i="0" u="none" baseline="0" dirty="0" smtClean="0">
                <a:solidFill>
                  <a:schemeClr val="tx1"/>
                </a:solidFill>
                <a:latin typeface="MS Mincho" panose="02020609040205080304" pitchFamily="49" charset="-128"/>
                <a:ea typeface="MS Mincho" panose="02020609040205080304" pitchFamily="49" charset="-128"/>
              </a:rPr>
              <a:t>	</a:t>
            </a:r>
            <a:r>
              <a:rPr lang="ja" sz="2300" b="1" i="0" u="none" baseline="0" dirty="0" smtClean="0">
                <a:solidFill>
                  <a:schemeClr val="tx1"/>
                </a:solidFill>
                <a:latin typeface="MS Mincho" panose="02020609040205080304" pitchFamily="49" charset="-128"/>
                <a:ea typeface="MS Mincho" panose="02020609040205080304" pitchFamily="49" charset="-128"/>
              </a:rPr>
              <a:t>$</a:t>
            </a:r>
            <a:r>
              <a:rPr lang="ja" sz="2300" b="1" i="0" u="none" baseline="0" dirty="0">
                <a:solidFill>
                  <a:schemeClr val="tx1"/>
                </a:solidFill>
                <a:latin typeface="MS Mincho" panose="02020609040205080304" pitchFamily="49" charset="-128"/>
                <a:ea typeface="MS Mincho" panose="02020609040205080304" pitchFamily="49" charset="-128"/>
              </a:rPr>
              <a:t>17億</a:t>
            </a:r>
          </a:p>
          <a:p>
            <a:pPr marL="0" indent="0" algn="l" rtl="0">
              <a:buNone/>
            </a:pPr>
            <a:r>
              <a:rPr lang="ja" sz="2300" b="1" i="0" u="none" baseline="0" dirty="0">
                <a:solidFill>
                  <a:schemeClr val="tx1"/>
                </a:solidFill>
                <a:latin typeface="MS Mincho" panose="02020609040205080304" pitchFamily="49" charset="-128"/>
                <a:ea typeface="MS Mincho" panose="02020609040205080304" pitchFamily="49" charset="-128"/>
              </a:rPr>
              <a:t>貨物運送</a:t>
            </a:r>
            <a:r>
              <a:rPr lang="ja" sz="2300" b="0" i="0" u="none" baseline="0" dirty="0">
                <a:solidFill>
                  <a:schemeClr val="tx1"/>
                </a:solidFill>
                <a:latin typeface="MS Mincho" panose="02020609040205080304" pitchFamily="49" charset="-128"/>
                <a:ea typeface="MS Mincho" panose="02020609040205080304" pitchFamily="49" charset="-128"/>
              </a:rPr>
              <a:t>			      </a:t>
            </a:r>
            <a:r>
              <a:rPr lang="es-CO" altLang="ja" sz="2300" b="0" i="0" u="none" baseline="0" dirty="0" smtClean="0">
                <a:solidFill>
                  <a:schemeClr val="tx1"/>
                </a:solidFill>
                <a:latin typeface="MS Mincho" panose="02020609040205080304" pitchFamily="49" charset="-128"/>
                <a:ea typeface="MS Mincho" panose="02020609040205080304" pitchFamily="49" charset="-128"/>
              </a:rPr>
              <a:t>		</a:t>
            </a:r>
            <a:r>
              <a:rPr lang="ja" sz="2300" b="1" i="0" u="none" baseline="0" dirty="0" smtClean="0">
                <a:solidFill>
                  <a:schemeClr val="tx1"/>
                </a:solidFill>
                <a:latin typeface="MS Mincho" panose="02020609040205080304" pitchFamily="49" charset="-128"/>
                <a:ea typeface="MS Mincho" panose="02020609040205080304" pitchFamily="49" charset="-128"/>
              </a:rPr>
              <a:t>$</a:t>
            </a:r>
            <a:r>
              <a:rPr lang="ja" sz="2300" b="1" i="0" u="none" baseline="0" dirty="0">
                <a:solidFill>
                  <a:schemeClr val="tx1"/>
                </a:solidFill>
                <a:latin typeface="MS Mincho" panose="02020609040205080304" pitchFamily="49" charset="-128"/>
                <a:ea typeface="MS Mincho" panose="02020609040205080304" pitchFamily="49" charset="-128"/>
              </a:rPr>
              <a:t>17億</a:t>
            </a:r>
          </a:p>
          <a:p>
            <a:pPr marL="0" indent="0" algn="l" rtl="0">
              <a:buNone/>
            </a:pPr>
            <a:r>
              <a:rPr lang="ja" sz="2300" b="1" i="0" u="none" baseline="0" dirty="0">
                <a:solidFill>
                  <a:schemeClr val="tx1"/>
                </a:solidFill>
                <a:latin typeface="MS Mincho" panose="02020609040205080304" pitchFamily="49" charset="-128"/>
                <a:ea typeface="MS Mincho" panose="02020609040205080304" pitchFamily="49" charset="-128"/>
              </a:rPr>
              <a:t>管理</a:t>
            </a:r>
            <a:r>
              <a:rPr lang="ja" sz="2300" b="0" i="0" u="none" baseline="0" dirty="0">
                <a:solidFill>
                  <a:schemeClr val="tx1"/>
                </a:solidFill>
                <a:latin typeface="MS Mincho" panose="02020609040205080304" pitchFamily="49" charset="-128"/>
                <a:ea typeface="MS Mincho" panose="02020609040205080304" pitchFamily="49" charset="-128"/>
              </a:rPr>
              <a:t>		       		</a:t>
            </a:r>
            <a:r>
              <a:rPr lang="es-CO" altLang="ja" sz="2300" b="0" i="0" u="none" baseline="0" dirty="0" smtClean="0">
                <a:solidFill>
                  <a:schemeClr val="tx1"/>
                </a:solidFill>
                <a:latin typeface="MS Mincho" panose="02020609040205080304" pitchFamily="49" charset="-128"/>
                <a:ea typeface="MS Mincho" panose="02020609040205080304" pitchFamily="49" charset="-128"/>
              </a:rPr>
              <a:t>	</a:t>
            </a:r>
            <a:r>
              <a:rPr lang="ja" sz="2300" b="1" i="0" u="none" baseline="0" dirty="0" smtClean="0">
                <a:solidFill>
                  <a:schemeClr val="tx1"/>
                </a:solidFill>
                <a:latin typeface="MS Mincho" panose="02020609040205080304" pitchFamily="49" charset="-128"/>
                <a:ea typeface="MS Mincho" panose="02020609040205080304" pitchFamily="49" charset="-128"/>
              </a:rPr>
              <a:t>$</a:t>
            </a:r>
            <a:r>
              <a:rPr lang="ja" sz="2300" b="1" i="0" u="none" baseline="0" dirty="0">
                <a:solidFill>
                  <a:schemeClr val="tx1"/>
                </a:solidFill>
                <a:latin typeface="MS Mincho" panose="02020609040205080304" pitchFamily="49" charset="-128"/>
                <a:ea typeface="MS Mincho" panose="02020609040205080304" pitchFamily="49" charset="-128"/>
              </a:rPr>
              <a:t>13億</a:t>
            </a:r>
          </a:p>
          <a:p>
            <a:pPr marL="0" indent="0" algn="l" rtl="0">
              <a:buNone/>
            </a:pPr>
            <a:r>
              <a:rPr lang="ja" sz="2300" b="1" i="0" u="none" baseline="0" dirty="0">
                <a:solidFill>
                  <a:schemeClr val="tx1"/>
                </a:solidFill>
                <a:latin typeface="MS Mincho" panose="02020609040205080304" pitchFamily="49" charset="-128"/>
                <a:ea typeface="MS Mincho" panose="02020609040205080304" pitchFamily="49" charset="-128"/>
              </a:rPr>
              <a:t>IT</a:t>
            </a:r>
            <a:r>
              <a:rPr lang="ja" sz="2300" b="0" i="0" u="none" baseline="0" dirty="0">
                <a:solidFill>
                  <a:schemeClr val="tx1"/>
                </a:solidFill>
                <a:latin typeface="MS Mincho" panose="02020609040205080304" pitchFamily="49" charset="-128"/>
                <a:ea typeface="MS Mincho" panose="02020609040205080304" pitchFamily="49" charset="-128"/>
              </a:rPr>
              <a:t>	   	    	</a:t>
            </a:r>
            <a:r>
              <a:rPr lang="es-ES_tradnl" altLang="ja" sz="2300" b="0" i="0" u="none" baseline="0" dirty="0">
                <a:solidFill>
                  <a:schemeClr val="tx1"/>
                </a:solidFill>
                <a:latin typeface="MS Mincho" panose="02020609040205080304" pitchFamily="49" charset="-128"/>
                <a:ea typeface="MS Mincho" panose="02020609040205080304" pitchFamily="49" charset="-128"/>
              </a:rPr>
              <a:t>		</a:t>
            </a:r>
            <a:r>
              <a:rPr lang="es-ES_tradnl" altLang="ja" sz="2300" b="0" i="0" u="none" baseline="0" dirty="0" smtClean="0">
                <a:solidFill>
                  <a:schemeClr val="tx1"/>
                </a:solidFill>
                <a:latin typeface="MS Mincho" panose="02020609040205080304" pitchFamily="49" charset="-128"/>
                <a:ea typeface="MS Mincho" panose="02020609040205080304" pitchFamily="49" charset="-128"/>
              </a:rPr>
              <a:t>	</a:t>
            </a:r>
            <a:r>
              <a:rPr lang="ja" sz="2300" b="1" i="0" u="none" baseline="0" dirty="0" smtClean="0">
                <a:solidFill>
                  <a:schemeClr val="tx1"/>
                </a:solidFill>
                <a:latin typeface="MS Mincho" panose="02020609040205080304" pitchFamily="49" charset="-128"/>
                <a:ea typeface="MS Mincho" panose="02020609040205080304" pitchFamily="49" charset="-128"/>
              </a:rPr>
              <a:t>$</a:t>
            </a:r>
            <a:r>
              <a:rPr lang="ja" sz="2300" b="1" i="0" u="none" baseline="0" dirty="0">
                <a:solidFill>
                  <a:schemeClr val="tx1"/>
                </a:solidFill>
                <a:latin typeface="MS Mincho" panose="02020609040205080304" pitchFamily="49" charset="-128"/>
                <a:ea typeface="MS Mincho" panose="02020609040205080304" pitchFamily="49" charset="-128"/>
              </a:rPr>
              <a:t>12億</a:t>
            </a:r>
          </a:p>
        </p:txBody>
      </p:sp>
      <p:sp>
        <p:nvSpPr>
          <p:cNvPr id="2" name="Title 1"/>
          <p:cNvSpPr>
            <a:spLocks noGrp="1"/>
          </p:cNvSpPr>
          <p:nvPr>
            <p:ph type="ctrTitle"/>
          </p:nvPr>
        </p:nvSpPr>
        <p:spPr>
          <a:xfrm>
            <a:off x="9589348" y="390236"/>
            <a:ext cx="8304257" cy="998082"/>
          </a:xfrm>
        </p:spPr>
        <p:txBody>
          <a:bodyPr/>
          <a:lstStyle/>
          <a:p>
            <a:pPr algn="ctr" rtl="0"/>
            <a:r>
              <a:rPr lang="ja" sz="6200" b="1" i="0" u="none" baseline="0">
                <a:solidFill>
                  <a:srgbClr val="FF0000"/>
                </a:solidFill>
                <a:latin typeface="MS Mincho" panose="02020609040205080304" pitchFamily="49" charset="-128"/>
                <a:ea typeface="MS Mincho" panose="02020609040205080304" pitchFamily="49" charset="-128"/>
              </a:rPr>
              <a:t>グローバル</a:t>
            </a:r>
            <a:r>
              <a:rPr lang="ja" sz="6200" b="1" i="0" u="none" baseline="0">
                <a:latin typeface="MS Mincho" panose="02020609040205080304" pitchFamily="49" charset="-128"/>
                <a:ea typeface="MS Mincho" panose="02020609040205080304" pitchFamily="49" charset="-128"/>
              </a:rPr>
              <a:t> </a:t>
            </a:r>
            <a:r>
              <a:rPr lang="ja" sz="6200" b="1">
                <a:latin typeface="MS Mincho" panose="02020609040205080304" pitchFamily="49" charset="-128"/>
                <a:ea typeface="MS Mincho" panose="02020609040205080304" pitchFamily="49" charset="-128"/>
              </a:rPr>
              <a:t/>
            </a:r>
            <a:br>
              <a:rPr lang="ja" sz="6200" b="1">
                <a:latin typeface="MS Mincho" panose="02020609040205080304" pitchFamily="49" charset="-128"/>
                <a:ea typeface="MS Mincho" panose="02020609040205080304" pitchFamily="49" charset="-128"/>
              </a:rPr>
            </a:br>
            <a:r>
              <a:rPr lang="ja" sz="6200" b="1" i="0" u="none" baseline="0">
                <a:latin typeface="MS Mincho" panose="02020609040205080304" pitchFamily="49" charset="-128"/>
                <a:ea typeface="MS Mincho" panose="02020609040205080304" pitchFamily="49" charset="-128"/>
              </a:rPr>
              <a:t>貿易センター</a:t>
            </a:r>
            <a:endParaRPr lang="ja" sz="6200" b="1" dirty="0">
              <a:latin typeface="MS Mincho" panose="02020609040205080304" pitchFamily="49" charset="-128"/>
              <a:ea typeface="MS Mincho" panose="02020609040205080304" pitchFamily="49" charset="-128"/>
            </a:endParaRPr>
          </a:p>
        </p:txBody>
      </p:sp>
      <p:sp>
        <p:nvSpPr>
          <p:cNvPr id="77" name="Shape 10"/>
          <p:cNvSpPr/>
          <p:nvPr/>
        </p:nvSpPr>
        <p:spPr>
          <a:xfrm>
            <a:off x="17027198" y="390234"/>
            <a:ext cx="820517" cy="820933"/>
          </a:xfrm>
          <a:prstGeom prst="ellipse">
            <a:avLst/>
          </a:prstGeom>
          <a:solidFill>
            <a:schemeClr val="bg1">
              <a:lumMod val="85000"/>
            </a:schemeClr>
          </a:solidFill>
          <a:ln>
            <a:noFill/>
          </a:ln>
        </p:spPr>
        <p:txBody>
          <a:bodyPr lIns="136916" tIns="68441" rIns="136916" bIns="68441" anchor="ctr" anchorCtr="0">
            <a:noAutofit/>
          </a:bodyPr>
          <a:lstStyle/>
          <a:p>
            <a:pPr algn="ctr" rtl="0">
              <a:spcBef>
                <a:spcPts val="0"/>
              </a:spcBef>
            </a:pPr>
            <a:endParaRPr sz="5400">
              <a:solidFill>
                <a:schemeClr val="dk1"/>
              </a:solidFill>
              <a:latin typeface="MS Mincho" panose="02020609040205080304" pitchFamily="49" charset="-128"/>
              <a:ea typeface="MS Mincho" panose="02020609040205080304" pitchFamily="49" charset="-128"/>
              <a:cs typeface="Roboto"/>
              <a:sym typeface="Roboto"/>
            </a:endParaRPr>
          </a:p>
        </p:txBody>
      </p:sp>
      <p:sp>
        <p:nvSpPr>
          <p:cNvPr id="78" name="Shape 13"/>
          <p:cNvSpPr txBox="1"/>
          <p:nvPr/>
        </p:nvSpPr>
        <p:spPr>
          <a:xfrm>
            <a:off x="16979325" y="466370"/>
            <a:ext cx="914286" cy="668662"/>
          </a:xfrm>
          <a:prstGeom prst="rect">
            <a:avLst/>
          </a:prstGeom>
          <a:noFill/>
          <a:ln>
            <a:noFill/>
          </a:ln>
        </p:spPr>
        <p:txBody>
          <a:bodyPr lIns="273789" tIns="136877" rIns="273789" bIns="136877" anchor="t" anchorCtr="0">
            <a:noAutofit/>
          </a:bodyPr>
          <a:lstStyle/>
          <a:p>
            <a:pPr algn="ctr" rtl="0">
              <a:spcBef>
                <a:spcPts val="0"/>
              </a:spcBef>
              <a:buSzPct val="25000"/>
            </a:pPr>
            <a:fld id="{00000000-1234-1234-1234-123412341234}" type="slidenum">
              <a:rPr sz="2300" b="1">
                <a:solidFill>
                  <a:schemeClr val="lt1"/>
                </a:solidFill>
                <a:latin typeface="MS Mincho" panose="02020609040205080304" pitchFamily="49" charset="-128"/>
                <a:ea typeface="MS Mincho" panose="02020609040205080304" pitchFamily="49" charset="-128"/>
                <a:cs typeface="Calibri"/>
                <a:sym typeface="Calibri"/>
              </a:rPr>
              <a:pPr algn="ctr">
                <a:spcBef>
                  <a:spcPts val="0"/>
                </a:spcBef>
                <a:buSzPct val="25000"/>
              </a:pPr>
              <a:t>30</a:t>
            </a:fld>
            <a:endParaRPr lang="ja" sz="4400" b="1" dirty="0">
              <a:solidFill>
                <a:schemeClr val="lt1"/>
              </a:solidFill>
              <a:latin typeface="MS Mincho" panose="02020609040205080304" pitchFamily="49" charset="-128"/>
              <a:ea typeface="MS Mincho" panose="02020609040205080304" pitchFamily="49" charset="-128"/>
              <a:cs typeface="Calibri"/>
              <a:sym typeface="Calibri"/>
            </a:endParaRPr>
          </a:p>
        </p:txBody>
      </p:sp>
      <p:sp>
        <p:nvSpPr>
          <p:cNvPr id="17" name="Rounded Rectangle 5"/>
          <p:cNvSpPr/>
          <p:nvPr/>
        </p:nvSpPr>
        <p:spPr>
          <a:xfrm>
            <a:off x="9862176" y="2299517"/>
            <a:ext cx="7440552" cy="3036175"/>
          </a:xfrm>
          <a:prstGeom prst="roundRect">
            <a:avLst>
              <a:gd name="adj" fmla="val 4218"/>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36937" tIns="68471" rIns="136937" bIns="68471" rtlCol="0" anchor="ctr"/>
          <a:lstStyle/>
          <a:p>
            <a:pPr algn="ctr" rtl="0"/>
            <a:endParaRPr lang="ja" sz="3600" dirty="0">
              <a:latin typeface="MS Mincho" panose="02020609040205080304" pitchFamily="49" charset="-128"/>
              <a:ea typeface="MS Mincho" panose="02020609040205080304" pitchFamily="49" charset="-128"/>
            </a:endParaRPr>
          </a:p>
        </p:txBody>
      </p:sp>
      <p:sp>
        <p:nvSpPr>
          <p:cNvPr id="19" name="Title 13"/>
          <p:cNvSpPr txBox="1">
            <a:spLocks/>
          </p:cNvSpPr>
          <p:nvPr/>
        </p:nvSpPr>
        <p:spPr>
          <a:xfrm>
            <a:off x="9933604" y="2449411"/>
            <a:ext cx="7363723" cy="738359"/>
          </a:xfrm>
          <a:prstGeom prst="rect">
            <a:avLst/>
          </a:prstGeom>
        </p:spPr>
        <p:txBody>
          <a:bodyPr vert="horz" wrap="square" lIns="182579" tIns="91289" rIns="182579" bIns="91289"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l" rtl="0"/>
            <a:r>
              <a:rPr lang="ja" sz="3600" b="0" i="0" u="none" baseline="0">
                <a:solidFill>
                  <a:schemeClr val="tx1">
                    <a:lumMod val="50000"/>
                    <a:lumOff val="50000"/>
                  </a:schemeClr>
                </a:solidFill>
                <a:latin typeface="MS Mincho" panose="02020609040205080304" pitchFamily="49" charset="-128"/>
                <a:ea typeface="MS Mincho" panose="02020609040205080304" pitchFamily="49" charset="-128"/>
              </a:rPr>
              <a:t>DFWからの上位</a:t>
            </a:r>
            <a:r>
              <a:rPr lang="ja" sz="3600" b="1" i="0" u="none" baseline="0">
                <a:solidFill>
                  <a:srgbClr val="FF0000"/>
                </a:solidFill>
                <a:latin typeface="MS Mincho" panose="02020609040205080304" pitchFamily="49" charset="-128"/>
                <a:ea typeface="MS Mincho" panose="02020609040205080304" pitchFamily="49" charset="-128"/>
              </a:rPr>
              <a:t>輸出品</a:t>
            </a:r>
            <a:r>
              <a:rPr lang="ja" sz="3600" b="0" i="0" u="none" baseline="0">
                <a:solidFill>
                  <a:srgbClr val="FF0000"/>
                </a:solidFill>
                <a:latin typeface="MS Mincho" panose="02020609040205080304" pitchFamily="49" charset="-128"/>
                <a:ea typeface="MS Mincho" panose="02020609040205080304" pitchFamily="49" charset="-128"/>
              </a:rPr>
              <a:t> </a:t>
            </a:r>
            <a:r>
              <a:rPr lang="ja" sz="2000" b="0" i="0" u="none" baseline="0">
                <a:solidFill>
                  <a:schemeClr val="tx1">
                    <a:lumMod val="50000"/>
                    <a:lumOff val="50000"/>
                  </a:schemeClr>
                </a:solidFill>
                <a:latin typeface="MS Mincho" panose="02020609040205080304" pitchFamily="49" charset="-128"/>
                <a:ea typeface="MS Mincho" panose="02020609040205080304" pitchFamily="49" charset="-128"/>
              </a:rPr>
              <a:t>（USD）</a:t>
            </a:r>
            <a:endParaRPr lang="ja" sz="2000" dirty="0">
              <a:solidFill>
                <a:schemeClr val="tx1">
                  <a:lumMod val="50000"/>
                  <a:lumOff val="50000"/>
                </a:schemeClr>
              </a:solidFill>
              <a:latin typeface="MS Mincho" panose="02020609040205080304" pitchFamily="49" charset="-128"/>
              <a:ea typeface="MS Mincho" panose="02020609040205080304" pitchFamily="49" charset="-128"/>
            </a:endParaRPr>
          </a:p>
        </p:txBody>
      </p:sp>
      <p:cxnSp>
        <p:nvCxnSpPr>
          <p:cNvPr id="20" name="Straight Connector 19"/>
          <p:cNvCxnSpPr/>
          <p:nvPr/>
        </p:nvCxnSpPr>
        <p:spPr>
          <a:xfrm>
            <a:off x="9862176" y="3274243"/>
            <a:ext cx="743515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a:xfrm>
            <a:off x="9862176" y="3385942"/>
            <a:ext cx="743515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Rounded Rectangle 5"/>
          <p:cNvSpPr/>
          <p:nvPr/>
        </p:nvSpPr>
        <p:spPr>
          <a:xfrm>
            <a:off x="9862176" y="5797606"/>
            <a:ext cx="7440552" cy="3603030"/>
          </a:xfrm>
          <a:prstGeom prst="roundRect">
            <a:avLst>
              <a:gd name="adj" fmla="val 4218"/>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36937" tIns="68471" rIns="136937" bIns="68471" rtlCol="0" anchor="ctr"/>
          <a:lstStyle/>
          <a:p>
            <a:pPr algn="ctr" rtl="0"/>
            <a:endParaRPr lang="ja" sz="3600" dirty="0">
              <a:latin typeface="MS Mincho" panose="02020609040205080304" pitchFamily="49" charset="-128"/>
              <a:ea typeface="MS Mincho" panose="02020609040205080304" pitchFamily="49" charset="-128"/>
            </a:endParaRPr>
          </a:p>
        </p:txBody>
      </p:sp>
      <p:sp>
        <p:nvSpPr>
          <p:cNvPr id="31" name="Title 13"/>
          <p:cNvSpPr txBox="1">
            <a:spLocks/>
          </p:cNvSpPr>
          <p:nvPr/>
        </p:nvSpPr>
        <p:spPr>
          <a:xfrm>
            <a:off x="9921627" y="5947498"/>
            <a:ext cx="7736066" cy="738359"/>
          </a:xfrm>
          <a:prstGeom prst="rect">
            <a:avLst/>
          </a:prstGeom>
        </p:spPr>
        <p:txBody>
          <a:bodyPr vert="horz" wrap="square" lIns="182579" tIns="91289" rIns="182579" bIns="91289"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l" rtl="0"/>
            <a:r>
              <a:rPr lang="ja" sz="3600" b="0" i="0" u="none" baseline="0">
                <a:solidFill>
                  <a:schemeClr val="tx1">
                    <a:lumMod val="50000"/>
                    <a:lumOff val="50000"/>
                  </a:schemeClr>
                </a:solidFill>
                <a:latin typeface="MS Mincho" panose="02020609040205080304" pitchFamily="49" charset="-128"/>
                <a:ea typeface="MS Mincho" panose="02020609040205080304" pitchFamily="49" charset="-128"/>
              </a:rPr>
              <a:t>DFWからの上位</a:t>
            </a:r>
            <a:r>
              <a:rPr lang="ja" sz="3600" b="1" i="0" u="none" baseline="0">
                <a:solidFill>
                  <a:srgbClr val="FF0000"/>
                </a:solidFill>
                <a:latin typeface="MS Mincho" panose="02020609040205080304" pitchFamily="49" charset="-128"/>
                <a:ea typeface="MS Mincho" panose="02020609040205080304" pitchFamily="49" charset="-128"/>
              </a:rPr>
              <a:t>輸出サービス</a:t>
            </a:r>
            <a:r>
              <a:rPr lang="ja" sz="3600" b="0" i="0" u="none" baseline="0">
                <a:solidFill>
                  <a:srgbClr val="FF0000"/>
                </a:solidFill>
                <a:latin typeface="MS Mincho" panose="02020609040205080304" pitchFamily="49" charset="-128"/>
                <a:ea typeface="MS Mincho" panose="02020609040205080304" pitchFamily="49" charset="-128"/>
              </a:rPr>
              <a:t> </a:t>
            </a:r>
            <a:r>
              <a:rPr lang="ja" sz="1800" b="0" i="0" u="none" baseline="0">
                <a:solidFill>
                  <a:schemeClr val="tx1">
                    <a:lumMod val="50000"/>
                    <a:lumOff val="50000"/>
                  </a:schemeClr>
                </a:solidFill>
                <a:latin typeface="MS Mincho" panose="02020609040205080304" pitchFamily="49" charset="-128"/>
                <a:ea typeface="MS Mincho" panose="02020609040205080304" pitchFamily="49" charset="-128"/>
              </a:rPr>
              <a:t>（USD）</a:t>
            </a:r>
            <a:endParaRPr lang="ja" sz="3900" dirty="0">
              <a:solidFill>
                <a:schemeClr val="tx1">
                  <a:lumMod val="50000"/>
                  <a:lumOff val="50000"/>
                </a:schemeClr>
              </a:solidFill>
              <a:latin typeface="MS Mincho" panose="02020609040205080304" pitchFamily="49" charset="-128"/>
              <a:ea typeface="MS Mincho" panose="02020609040205080304" pitchFamily="49" charset="-128"/>
            </a:endParaRPr>
          </a:p>
        </p:txBody>
      </p:sp>
      <p:cxnSp>
        <p:nvCxnSpPr>
          <p:cNvPr id="32" name="Straight Connector 31"/>
          <p:cNvCxnSpPr/>
          <p:nvPr/>
        </p:nvCxnSpPr>
        <p:spPr>
          <a:xfrm>
            <a:off x="9862176" y="6772335"/>
            <a:ext cx="743515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p:cNvCxnSpPr>
          <p:nvPr/>
        </p:nvCxnSpPr>
        <p:spPr>
          <a:xfrm>
            <a:off x="9862176" y="6884032"/>
            <a:ext cx="743515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9066606" y="-44327"/>
            <a:ext cx="0" cy="10288588"/>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3" y="466370"/>
            <a:ext cx="9066606" cy="998082"/>
          </a:xfrm>
          <a:prstGeom prst="rect">
            <a:avLst/>
          </a:prstGeom>
        </p:spPr>
        <p:txBody>
          <a:bodyPr wrap="square" lIns="136815" tIns="68417" rIns="136815" bIns="68417" anchor="t" anchorCtr="0">
            <a:noAutofit/>
          </a:bodyPr>
          <a:lstStyle>
            <a:lvl1pPr algn="l" defTabSz="1370372" rtl="0" eaLnBrk="1" latinLnBrk="0" hangingPunct="1">
              <a:lnSpc>
                <a:spcPct val="90000"/>
              </a:lnSpc>
              <a:spcBef>
                <a:spcPct val="0"/>
              </a:spcBef>
              <a:buNone/>
              <a:defRPr sz="6600" b="0" i="0" kern="1200">
                <a:solidFill>
                  <a:schemeClr val="tx1">
                    <a:lumMod val="65000"/>
                    <a:lumOff val="35000"/>
                  </a:schemeClr>
                </a:solidFill>
                <a:latin typeface="Montserrat Semi Bold" panose="00000700000000000000" pitchFamily="50" charset="0"/>
                <a:ea typeface="Gulim" pitchFamily="34" charset="-127"/>
                <a:cs typeface="+mj-cs"/>
              </a:defRPr>
            </a:lvl1pPr>
          </a:lstStyle>
          <a:p>
            <a:pPr algn="ctr" rtl="0" fontAlgn="auto">
              <a:spcAft>
                <a:spcPts val="0"/>
              </a:spcAft>
            </a:pPr>
            <a:r>
              <a:rPr lang="ja" sz="6200" b="1" i="0" u="none" baseline="0" dirty="0">
                <a:latin typeface="MS Mincho" panose="02020609040205080304" pitchFamily="49" charset="-128"/>
                <a:ea typeface="MS Mincho" panose="02020609040205080304" pitchFamily="49" charset="-128"/>
              </a:rPr>
              <a:t>DFWと</a:t>
            </a:r>
            <a:r>
              <a:rPr lang="ja" sz="6200" b="1" dirty="0">
                <a:latin typeface="MS Mincho" panose="02020609040205080304" pitchFamily="49" charset="-128"/>
                <a:ea typeface="MS Mincho" panose="02020609040205080304" pitchFamily="49" charset="-128"/>
              </a:rPr>
              <a:t/>
            </a:r>
            <a:br>
              <a:rPr lang="ja" sz="6200" b="1" dirty="0">
                <a:latin typeface="MS Mincho" panose="02020609040205080304" pitchFamily="49" charset="-128"/>
                <a:ea typeface="MS Mincho" panose="02020609040205080304" pitchFamily="49" charset="-128"/>
              </a:rPr>
            </a:br>
            <a:r>
              <a:rPr lang="ja" sz="6200" b="1" i="0" u="none" baseline="0" dirty="0">
                <a:latin typeface="MS Mincho" panose="02020609040205080304" pitchFamily="49" charset="-128"/>
                <a:ea typeface="MS Mincho" panose="02020609040205080304" pitchFamily="49" charset="-128"/>
              </a:rPr>
              <a:t>日本の貿易：</a:t>
            </a:r>
            <a:r>
              <a:rPr lang="ja" sz="6200" b="1" dirty="0">
                <a:latin typeface="MS Mincho" panose="02020609040205080304" pitchFamily="49" charset="-128"/>
                <a:ea typeface="MS Mincho" panose="02020609040205080304" pitchFamily="49" charset="-128"/>
              </a:rPr>
              <a:t/>
            </a:r>
            <a:br>
              <a:rPr lang="ja" sz="6200" b="1" dirty="0">
                <a:latin typeface="MS Mincho" panose="02020609040205080304" pitchFamily="49" charset="-128"/>
                <a:ea typeface="MS Mincho" panose="02020609040205080304" pitchFamily="49" charset="-128"/>
              </a:rPr>
            </a:br>
            <a:r>
              <a:rPr lang="ja" sz="6200" b="1" i="0" u="none" baseline="0" dirty="0">
                <a:solidFill>
                  <a:srgbClr val="FF0000"/>
                </a:solidFill>
                <a:latin typeface="MS Mincho" panose="02020609040205080304" pitchFamily="49" charset="-128"/>
                <a:ea typeface="MS Mincho" panose="02020609040205080304" pitchFamily="49" charset="-128"/>
              </a:rPr>
              <a:t>¥</a:t>
            </a:r>
            <a:r>
              <a:rPr lang="ja" sz="6200" b="1" i="0" u="none" baseline="0" dirty="0" smtClean="0">
                <a:solidFill>
                  <a:srgbClr val="FF0000"/>
                </a:solidFill>
                <a:latin typeface="MS Mincho" panose="02020609040205080304" pitchFamily="49" charset="-128"/>
                <a:ea typeface="MS Mincho" panose="02020609040205080304" pitchFamily="49" charset="-128"/>
              </a:rPr>
              <a:t>4</a:t>
            </a:r>
            <a:r>
              <a:rPr lang="en-US" altLang="ja" sz="6200" b="1" i="0" u="none" baseline="0" dirty="0" smtClean="0">
                <a:solidFill>
                  <a:srgbClr val="FF0000"/>
                </a:solidFill>
                <a:latin typeface="MS Mincho" panose="02020609040205080304" pitchFamily="49" charset="-128"/>
                <a:ea typeface="MS Mincho" panose="02020609040205080304" pitchFamily="49" charset="-128"/>
              </a:rPr>
              <a:t>567</a:t>
            </a:r>
            <a:r>
              <a:rPr lang="ja" sz="6200" b="1" i="0" u="none" baseline="0" dirty="0" smtClean="0">
                <a:solidFill>
                  <a:srgbClr val="FF0000"/>
                </a:solidFill>
                <a:latin typeface="MS Mincho" panose="02020609040205080304" pitchFamily="49" charset="-128"/>
                <a:ea typeface="MS Mincho" panose="02020609040205080304" pitchFamily="49" charset="-128"/>
              </a:rPr>
              <a:t>.</a:t>
            </a:r>
            <a:r>
              <a:rPr lang="en-US" altLang="ja" sz="6200" b="1" i="0" u="none" baseline="0" dirty="0" smtClean="0">
                <a:solidFill>
                  <a:srgbClr val="FF0000"/>
                </a:solidFill>
                <a:latin typeface="MS Mincho" panose="02020609040205080304" pitchFamily="49" charset="-128"/>
                <a:ea typeface="MS Mincho" panose="02020609040205080304" pitchFamily="49" charset="-128"/>
              </a:rPr>
              <a:t>2</a:t>
            </a:r>
            <a:r>
              <a:rPr lang="ja" sz="6200" b="1" i="0" u="none" baseline="0" dirty="0" smtClean="0">
                <a:latin typeface="MS Mincho" panose="02020609040205080304" pitchFamily="49" charset="-128"/>
                <a:ea typeface="MS Mincho" panose="02020609040205080304" pitchFamily="49" charset="-128"/>
              </a:rPr>
              <a:t>億</a:t>
            </a:r>
            <a:endParaRPr lang="ja" sz="6200" b="1" dirty="0">
              <a:latin typeface="MS Mincho" panose="02020609040205080304" pitchFamily="49" charset="-128"/>
              <a:ea typeface="MS Mincho" panose="02020609040205080304" pitchFamily="49" charset="-128"/>
            </a:endParaRPr>
          </a:p>
        </p:txBody>
      </p:sp>
      <p:sp>
        <p:nvSpPr>
          <p:cNvPr id="61" name="Oval 60"/>
          <p:cNvSpPr/>
          <p:nvPr/>
        </p:nvSpPr>
        <p:spPr>
          <a:xfrm>
            <a:off x="4591310" y="6110126"/>
            <a:ext cx="2286002" cy="2286354"/>
          </a:xfrm>
          <a:prstGeom prst="ellipse">
            <a:avLst/>
          </a:prstGeom>
          <a:solidFill>
            <a:srgbClr val="DA1414"/>
          </a:solidFill>
          <a:ln w="12700" cap="flat" cmpd="sng" algn="ctr">
            <a:noFill/>
            <a:prstDash val="solid"/>
            <a:miter lim="800000"/>
          </a:ln>
          <a:effectLst/>
        </p:spPr>
        <p:txBody>
          <a:bodyPr lIns="182553" tIns="91275" rIns="182553" bIns="91275" rtlCol="0" anchor="ctr"/>
          <a:lstStyle/>
          <a:p>
            <a:pPr algn="ctr" defTabSz="1369215" rtl="0" eaLnBrk="1" fontAlgn="auto" hangingPunct="1">
              <a:spcBef>
                <a:spcPts val="0"/>
              </a:spcBef>
              <a:spcAft>
                <a:spcPts val="0"/>
              </a:spcAft>
              <a:defRPr/>
            </a:pPr>
            <a:endParaRPr lang="ja" sz="3000" b="1" kern="0" dirty="0">
              <a:solidFill>
                <a:prstClr val="white"/>
              </a:solidFill>
              <a:latin typeface="MS Mincho" panose="02020609040205080304" pitchFamily="49" charset="-128"/>
              <a:ea typeface="MS Mincho" panose="02020609040205080304" pitchFamily="49" charset="-128"/>
            </a:endParaRPr>
          </a:p>
        </p:txBody>
      </p:sp>
      <p:sp>
        <p:nvSpPr>
          <p:cNvPr id="62" name="Oval 61"/>
          <p:cNvSpPr/>
          <p:nvPr/>
        </p:nvSpPr>
        <p:spPr>
          <a:xfrm>
            <a:off x="1232196" y="3251865"/>
            <a:ext cx="2286002" cy="2286354"/>
          </a:xfrm>
          <a:prstGeom prst="ellipse">
            <a:avLst/>
          </a:prstGeom>
          <a:solidFill>
            <a:srgbClr val="FE6666"/>
          </a:solidFill>
          <a:ln w="12700" cap="flat" cmpd="sng" algn="ctr">
            <a:noFill/>
            <a:prstDash val="solid"/>
            <a:miter lim="800000"/>
          </a:ln>
          <a:effectLst/>
        </p:spPr>
        <p:txBody>
          <a:bodyPr lIns="182553" tIns="91275" rIns="182553" bIns="91275" rtlCol="0" anchor="ctr"/>
          <a:lstStyle/>
          <a:p>
            <a:pPr algn="ctr" defTabSz="1369215" rtl="0" eaLnBrk="1" fontAlgn="auto" hangingPunct="1">
              <a:spcBef>
                <a:spcPts val="0"/>
              </a:spcBef>
              <a:spcAft>
                <a:spcPts val="0"/>
              </a:spcAft>
              <a:defRPr/>
            </a:pPr>
            <a:endParaRPr lang="ja" sz="3000" b="1" kern="0" cap="small" dirty="0">
              <a:solidFill>
                <a:prstClr val="white"/>
              </a:solidFill>
              <a:latin typeface="MS Mincho" panose="02020609040205080304" pitchFamily="49" charset="-128"/>
              <a:ea typeface="MS Mincho" panose="02020609040205080304" pitchFamily="49" charset="-128"/>
            </a:endParaRPr>
          </a:p>
        </p:txBody>
      </p:sp>
      <p:sp>
        <p:nvSpPr>
          <p:cNvPr id="63" name="Arc 62"/>
          <p:cNvSpPr/>
          <p:nvPr/>
        </p:nvSpPr>
        <p:spPr>
          <a:xfrm>
            <a:off x="2930774" y="4645990"/>
            <a:ext cx="2393774" cy="2306220"/>
          </a:xfrm>
          <a:prstGeom prst="arc">
            <a:avLst>
              <a:gd name="adj1" fmla="val 18605480"/>
              <a:gd name="adj2" fmla="val 7120922"/>
            </a:avLst>
          </a:prstGeom>
          <a:noFill/>
          <a:ln w="317500" cap="rnd" cmpd="sng" algn="ctr">
            <a:solidFill>
              <a:srgbClr val="DA1414"/>
            </a:solidFill>
            <a:prstDash val="solid"/>
            <a:miter lim="800000"/>
          </a:ln>
          <a:effectLst/>
        </p:spPr>
        <p:txBody>
          <a:bodyPr lIns="182553" tIns="91275" rIns="182553" bIns="91275" rtlCol="0" anchor="ctr"/>
          <a:lstStyle/>
          <a:p>
            <a:pPr algn="ctr" defTabSz="1369215" rtl="0" eaLnBrk="1" fontAlgn="auto" hangingPunct="1">
              <a:spcBef>
                <a:spcPts val="0"/>
              </a:spcBef>
              <a:spcAft>
                <a:spcPts val="0"/>
              </a:spcAft>
              <a:defRPr/>
            </a:pPr>
            <a:endParaRPr lang="ja" kern="0">
              <a:solidFill>
                <a:prstClr val="black"/>
              </a:solidFill>
              <a:latin typeface="MS Mincho" panose="02020609040205080304" pitchFamily="49" charset="-128"/>
              <a:ea typeface="MS Mincho" panose="02020609040205080304" pitchFamily="49" charset="-128"/>
            </a:endParaRPr>
          </a:p>
        </p:txBody>
      </p:sp>
      <p:sp>
        <p:nvSpPr>
          <p:cNvPr id="64" name="Arc 63"/>
          <p:cNvSpPr/>
          <p:nvPr/>
        </p:nvSpPr>
        <p:spPr>
          <a:xfrm>
            <a:off x="2823002" y="4645989"/>
            <a:ext cx="2501546" cy="2271333"/>
          </a:xfrm>
          <a:prstGeom prst="arc">
            <a:avLst>
              <a:gd name="adj1" fmla="val 5134545"/>
              <a:gd name="adj2" fmla="val 21316016"/>
            </a:avLst>
          </a:prstGeom>
          <a:noFill/>
          <a:ln w="317500" cap="rnd" cmpd="sng" algn="ctr">
            <a:solidFill>
              <a:srgbClr val="FE6666"/>
            </a:solidFill>
            <a:prstDash val="solid"/>
            <a:round/>
            <a:headEnd type="triangle" w="med" len="sm"/>
          </a:ln>
          <a:effectLst/>
        </p:spPr>
        <p:txBody>
          <a:bodyPr lIns="182553" tIns="91275" rIns="182553" bIns="91275" rtlCol="0" anchor="ctr"/>
          <a:lstStyle/>
          <a:p>
            <a:pPr algn="ctr" defTabSz="1369215" rtl="0" eaLnBrk="1" fontAlgn="auto" hangingPunct="1">
              <a:spcBef>
                <a:spcPts val="0"/>
              </a:spcBef>
              <a:spcAft>
                <a:spcPts val="0"/>
              </a:spcAft>
              <a:defRPr/>
            </a:pPr>
            <a:endParaRPr lang="ja" kern="0">
              <a:solidFill>
                <a:prstClr val="black"/>
              </a:solidFill>
              <a:latin typeface="MS Mincho" panose="02020609040205080304" pitchFamily="49" charset="-128"/>
              <a:ea typeface="MS Mincho" panose="02020609040205080304" pitchFamily="49" charset="-128"/>
            </a:endParaRPr>
          </a:p>
        </p:txBody>
      </p:sp>
      <p:sp>
        <p:nvSpPr>
          <p:cNvPr id="65" name="Text Placeholder 18"/>
          <p:cNvSpPr txBox="1">
            <a:spLocks/>
          </p:cNvSpPr>
          <p:nvPr/>
        </p:nvSpPr>
        <p:spPr>
          <a:xfrm>
            <a:off x="5577681" y="4711824"/>
            <a:ext cx="3382599" cy="674155"/>
          </a:xfrm>
          <a:prstGeom prst="rect">
            <a:avLst/>
          </a:prstGeom>
          <a:noFill/>
          <a:ln>
            <a:noFill/>
          </a:ln>
          <a:effectLst>
            <a:outerShdw blurRad="63500" sx="102000" sy="102000" algn="ctr" rotWithShape="0">
              <a:prstClr val="black">
                <a:alpha val="40000"/>
              </a:prstClr>
            </a:outerShdw>
          </a:effectLst>
        </p:spPr>
        <p:txBody>
          <a:bodyPr lIns="182553" tIns="91275" rIns="182553" bIns="91275" anchor="ctr"/>
          <a:lstStyle>
            <a:lvl1pPr marL="0" indent="0" algn="l" defTabSz="914400" rtl="0" eaLnBrk="1" latinLnBrk="0" hangingPunct="1">
              <a:spcBef>
                <a:spcPct val="20000"/>
              </a:spcBef>
              <a:buFont typeface="Arial" pitchFamily="34" charset="0"/>
              <a:buNone/>
              <a:defRPr sz="2400" b="1" kern="1200">
                <a:solidFill>
                  <a:schemeClr val="bg1"/>
                </a:solidFill>
                <a:latin typeface="New Cicle"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fontAlgn="auto">
              <a:spcAft>
                <a:spcPts val="0"/>
              </a:spcAft>
            </a:pPr>
            <a:r>
              <a:rPr lang="ja" sz="3200" b="0" dirty="0">
                <a:solidFill>
                  <a:schemeClr val="tx1"/>
                </a:solidFill>
                <a:latin typeface="MS Mincho" panose="02020609040205080304" pitchFamily="49" charset="-128"/>
                <a:ea typeface="MS Mincho" panose="02020609040205080304" pitchFamily="49" charset="-128"/>
              </a:rPr>
              <a:t/>
            </a:r>
            <a:br>
              <a:rPr lang="ja" sz="3200" b="0" dirty="0">
                <a:solidFill>
                  <a:schemeClr val="tx1"/>
                </a:solidFill>
                <a:latin typeface="MS Mincho" panose="02020609040205080304" pitchFamily="49" charset="-128"/>
                <a:ea typeface="MS Mincho" panose="02020609040205080304" pitchFamily="49" charset="-128"/>
              </a:rPr>
            </a:br>
            <a:r>
              <a:rPr lang="ja" sz="3200" b="0" i="0" u="none" baseline="0" dirty="0">
                <a:solidFill>
                  <a:schemeClr val="tx1"/>
                </a:solidFill>
                <a:latin typeface="MS Mincho" panose="02020609040205080304" pitchFamily="49" charset="-128"/>
                <a:ea typeface="MS Mincho" panose="02020609040205080304" pitchFamily="49" charset="-128"/>
              </a:rPr>
              <a:t>DFWから日本への輸出</a:t>
            </a:r>
            <a:endParaRPr lang="ja" sz="3200" b="0" dirty="0">
              <a:solidFill>
                <a:schemeClr val="tx1"/>
              </a:solidFill>
              <a:latin typeface="MS Mincho" panose="02020609040205080304" pitchFamily="49" charset="-128"/>
              <a:ea typeface="MS Mincho" panose="02020609040205080304" pitchFamily="49" charset="-128"/>
            </a:endParaRPr>
          </a:p>
        </p:txBody>
      </p:sp>
      <p:sp>
        <p:nvSpPr>
          <p:cNvPr id="66" name="Text Placeholder 18"/>
          <p:cNvSpPr txBox="1">
            <a:spLocks/>
          </p:cNvSpPr>
          <p:nvPr/>
        </p:nvSpPr>
        <p:spPr>
          <a:xfrm>
            <a:off x="5485209" y="3558322"/>
            <a:ext cx="3581400" cy="1131425"/>
          </a:xfrm>
          <a:prstGeom prst="rect">
            <a:avLst/>
          </a:prstGeom>
          <a:noFill/>
          <a:ln>
            <a:noFill/>
          </a:ln>
          <a:effectLst>
            <a:outerShdw blurRad="63500" sx="102000" sy="102000" algn="ctr" rotWithShape="0">
              <a:prstClr val="black">
                <a:alpha val="40000"/>
              </a:prstClr>
            </a:outerShdw>
          </a:effectLst>
        </p:spPr>
        <p:txBody>
          <a:bodyPr lIns="182553" tIns="91275" rIns="182553" bIns="91275" anchor="ctr"/>
          <a:lstStyle>
            <a:lvl1pPr marL="0" indent="0" algn="l" defTabSz="914400" rtl="0" eaLnBrk="1" latinLnBrk="0" hangingPunct="1">
              <a:spcBef>
                <a:spcPct val="20000"/>
              </a:spcBef>
              <a:buFont typeface="Arial" pitchFamily="34" charset="0"/>
              <a:buNone/>
              <a:defRPr sz="2400" b="1" kern="1200">
                <a:solidFill>
                  <a:schemeClr val="bg1"/>
                </a:solidFill>
                <a:latin typeface="New Cicle"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fontAlgn="auto">
              <a:spcAft>
                <a:spcPts val="0"/>
              </a:spcAft>
            </a:pPr>
            <a:r>
              <a:rPr lang="ja" sz="8000" b="1" i="0" u="none" baseline="0" dirty="0" smtClean="0">
                <a:solidFill>
                  <a:srgbClr val="DA1414"/>
                </a:solidFill>
                <a:latin typeface="MS Mincho" panose="02020609040205080304" pitchFamily="49" charset="-128"/>
                <a:ea typeface="MS Mincho" panose="02020609040205080304" pitchFamily="49" charset="-128"/>
              </a:rPr>
              <a:t>47.</a:t>
            </a:r>
            <a:r>
              <a:rPr lang="en-US" altLang="ja" sz="8000" b="1" i="0" u="none" baseline="0" dirty="0" smtClean="0">
                <a:solidFill>
                  <a:srgbClr val="DA1414"/>
                </a:solidFill>
                <a:latin typeface="MS Mincho" panose="02020609040205080304" pitchFamily="49" charset="-128"/>
                <a:ea typeface="MS Mincho" panose="02020609040205080304" pitchFamily="49" charset="-128"/>
              </a:rPr>
              <a:t>5</a:t>
            </a:r>
            <a:r>
              <a:rPr lang="ja" sz="8000" b="1" i="0" u="none" baseline="0" dirty="0" smtClean="0">
                <a:solidFill>
                  <a:srgbClr val="DA1414"/>
                </a:solidFill>
                <a:latin typeface="MS Mincho" panose="02020609040205080304" pitchFamily="49" charset="-128"/>
                <a:ea typeface="MS Mincho" panose="02020609040205080304" pitchFamily="49" charset="-128"/>
              </a:rPr>
              <a:t>%</a:t>
            </a:r>
            <a:endParaRPr lang="ja" sz="8000" dirty="0">
              <a:solidFill>
                <a:srgbClr val="DA1414"/>
              </a:solidFill>
              <a:latin typeface="MS Mincho" panose="02020609040205080304" pitchFamily="49" charset="-128"/>
              <a:ea typeface="MS Mincho" panose="02020609040205080304" pitchFamily="49" charset="-128"/>
            </a:endParaRPr>
          </a:p>
        </p:txBody>
      </p:sp>
      <p:sp>
        <p:nvSpPr>
          <p:cNvPr id="67" name="Text Placeholder 18"/>
          <p:cNvSpPr txBox="1">
            <a:spLocks/>
          </p:cNvSpPr>
          <p:nvPr/>
        </p:nvSpPr>
        <p:spPr>
          <a:xfrm>
            <a:off x="366653" y="8324262"/>
            <a:ext cx="3047924" cy="674155"/>
          </a:xfrm>
          <a:prstGeom prst="rect">
            <a:avLst/>
          </a:prstGeom>
          <a:noFill/>
          <a:ln>
            <a:noFill/>
          </a:ln>
          <a:effectLst>
            <a:outerShdw blurRad="63500" sx="102000" sy="102000" algn="ctr" rotWithShape="0">
              <a:prstClr val="black">
                <a:alpha val="40000"/>
              </a:prstClr>
            </a:outerShdw>
          </a:effectLst>
        </p:spPr>
        <p:txBody>
          <a:bodyPr lIns="182553" tIns="91275" rIns="182553" bIns="91275" anchor="ctr"/>
          <a:lstStyle>
            <a:lvl1pPr marL="0" indent="0" algn="l" defTabSz="914400" rtl="0" eaLnBrk="1" latinLnBrk="0" hangingPunct="1">
              <a:spcBef>
                <a:spcPct val="20000"/>
              </a:spcBef>
              <a:buFont typeface="Arial" pitchFamily="34" charset="0"/>
              <a:buNone/>
              <a:defRPr sz="2400" b="1" kern="1200">
                <a:solidFill>
                  <a:schemeClr val="bg1"/>
                </a:solidFill>
                <a:latin typeface="New Cicle"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fontAlgn="auto">
              <a:spcAft>
                <a:spcPts val="0"/>
              </a:spcAft>
            </a:pPr>
            <a:endParaRPr lang="ja" sz="3200" b="0" dirty="0">
              <a:solidFill>
                <a:schemeClr val="tx1"/>
              </a:solidFill>
              <a:latin typeface="MS Mincho" panose="02020609040205080304" pitchFamily="49" charset="-128"/>
              <a:ea typeface="MS Mincho" panose="02020609040205080304" pitchFamily="49" charset="-128"/>
            </a:endParaRPr>
          </a:p>
        </p:txBody>
      </p:sp>
      <p:sp>
        <p:nvSpPr>
          <p:cNvPr id="68" name="Text Placeholder 18"/>
          <p:cNvSpPr txBox="1">
            <a:spLocks/>
          </p:cNvSpPr>
          <p:nvPr/>
        </p:nvSpPr>
        <p:spPr>
          <a:xfrm>
            <a:off x="245653" y="6523877"/>
            <a:ext cx="3504252" cy="1131425"/>
          </a:xfrm>
          <a:prstGeom prst="rect">
            <a:avLst/>
          </a:prstGeom>
          <a:noFill/>
          <a:ln>
            <a:noFill/>
          </a:ln>
          <a:effectLst>
            <a:outerShdw blurRad="63500" sx="102000" sy="102000" algn="ctr" rotWithShape="0">
              <a:prstClr val="black">
                <a:alpha val="40000"/>
              </a:prstClr>
            </a:outerShdw>
          </a:effectLst>
        </p:spPr>
        <p:txBody>
          <a:bodyPr lIns="182553" tIns="91275" rIns="182553" bIns="91275" anchor="ctr"/>
          <a:lstStyle>
            <a:lvl1pPr marL="0" indent="0" algn="l" defTabSz="914400" rtl="0" eaLnBrk="1" latinLnBrk="0" hangingPunct="1">
              <a:spcBef>
                <a:spcPct val="20000"/>
              </a:spcBef>
              <a:buFont typeface="Arial" pitchFamily="34" charset="0"/>
              <a:buNone/>
              <a:defRPr sz="2400" b="1" kern="1200">
                <a:solidFill>
                  <a:schemeClr val="bg1"/>
                </a:solidFill>
                <a:latin typeface="New Cicle"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fontAlgn="auto">
              <a:spcAft>
                <a:spcPts val="0"/>
              </a:spcAft>
            </a:pPr>
            <a:r>
              <a:rPr lang="ja" sz="8000" b="1" i="0" u="none" baseline="0" dirty="0">
                <a:solidFill>
                  <a:srgbClr val="FE6666"/>
                </a:solidFill>
                <a:latin typeface="MS Mincho" panose="02020609040205080304" pitchFamily="49" charset="-128"/>
                <a:ea typeface="MS Mincho" panose="02020609040205080304" pitchFamily="49" charset="-128"/>
              </a:rPr>
              <a:t>52.5%</a:t>
            </a:r>
            <a:endParaRPr lang="ja" sz="8000" dirty="0">
              <a:solidFill>
                <a:srgbClr val="FE6666"/>
              </a:solidFill>
              <a:latin typeface="MS Mincho" panose="02020609040205080304" pitchFamily="49" charset="-128"/>
              <a:ea typeface="MS Mincho" panose="02020609040205080304" pitchFamily="49" charset="-128"/>
            </a:endParaRPr>
          </a:p>
        </p:txBody>
      </p:sp>
      <p:pic>
        <p:nvPicPr>
          <p:cNvPr id="69" name="Picture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7310" y="5440384"/>
            <a:ext cx="1652900" cy="717469"/>
          </a:xfrm>
          <a:prstGeom prst="rect">
            <a:avLst/>
          </a:prstGeom>
        </p:spPr>
      </p:pic>
      <p:sp>
        <p:nvSpPr>
          <p:cNvPr id="70" name="TextBox 69"/>
          <p:cNvSpPr txBox="1"/>
          <p:nvPr/>
        </p:nvSpPr>
        <p:spPr>
          <a:xfrm>
            <a:off x="1232194" y="4005402"/>
            <a:ext cx="2366840" cy="692265"/>
          </a:xfrm>
          <a:prstGeom prst="rect">
            <a:avLst/>
          </a:prstGeom>
          <a:noFill/>
        </p:spPr>
        <p:txBody>
          <a:bodyPr wrap="none" lIns="136925" tIns="68465" rIns="136925" bIns="68465" rtlCol="0">
            <a:spAutoFit/>
          </a:bodyPr>
          <a:lstStyle/>
          <a:p>
            <a:pPr algn="l" defTabSz="1369215" rtl="0" eaLnBrk="1" fontAlgn="auto" hangingPunct="1">
              <a:spcBef>
                <a:spcPts val="0"/>
              </a:spcBef>
              <a:spcAft>
                <a:spcPts val="0"/>
              </a:spcAft>
            </a:pPr>
            <a:r>
              <a:rPr lang="ja" sz="3600" b="1" i="0" u="none" baseline="0" dirty="0">
                <a:solidFill>
                  <a:prstClr val="white"/>
                </a:solidFill>
                <a:latin typeface="MS Mincho" panose="02020609040205080304" pitchFamily="49" charset="-128"/>
                <a:ea typeface="MS Mincho" panose="02020609040205080304" pitchFamily="49" charset="-128"/>
              </a:rPr>
              <a:t>¥</a:t>
            </a:r>
            <a:r>
              <a:rPr lang="ja" sz="3600" b="1" i="0" u="none" baseline="0" dirty="0" smtClean="0">
                <a:solidFill>
                  <a:prstClr val="white"/>
                </a:solidFill>
                <a:latin typeface="MS Mincho" panose="02020609040205080304" pitchFamily="49" charset="-128"/>
                <a:ea typeface="MS Mincho" panose="02020609040205080304" pitchFamily="49" charset="-128"/>
              </a:rPr>
              <a:t>2</a:t>
            </a:r>
            <a:r>
              <a:rPr lang="en-US" altLang="ja" sz="3600" b="1" i="0" u="none" baseline="0" dirty="0" smtClean="0">
                <a:solidFill>
                  <a:prstClr val="white"/>
                </a:solidFill>
                <a:latin typeface="MS Mincho" panose="02020609040205080304" pitchFamily="49" charset="-128"/>
                <a:ea typeface="MS Mincho" panose="02020609040205080304" pitchFamily="49" charset="-128"/>
              </a:rPr>
              <a:t>398</a:t>
            </a:r>
            <a:r>
              <a:rPr lang="ja" sz="3600" b="1" i="0" u="none" baseline="0" dirty="0" smtClean="0">
                <a:solidFill>
                  <a:prstClr val="white"/>
                </a:solidFill>
                <a:latin typeface="MS Mincho" panose="02020609040205080304" pitchFamily="49" charset="-128"/>
                <a:ea typeface="MS Mincho" panose="02020609040205080304" pitchFamily="49" charset="-128"/>
              </a:rPr>
              <a:t>.</a:t>
            </a:r>
            <a:r>
              <a:rPr lang="en-US" altLang="ja" sz="3600" b="1" i="0" u="none" baseline="0" dirty="0" smtClean="0">
                <a:solidFill>
                  <a:prstClr val="white"/>
                </a:solidFill>
                <a:latin typeface="MS Mincho" panose="02020609040205080304" pitchFamily="49" charset="-128"/>
                <a:ea typeface="MS Mincho" panose="02020609040205080304" pitchFamily="49" charset="-128"/>
              </a:rPr>
              <a:t>9</a:t>
            </a:r>
            <a:r>
              <a:rPr lang="ja" sz="3600" b="1" i="0" u="none" baseline="0" dirty="0" smtClean="0">
                <a:solidFill>
                  <a:prstClr val="white"/>
                </a:solidFill>
                <a:latin typeface="MS Mincho" panose="02020609040205080304" pitchFamily="49" charset="-128"/>
                <a:ea typeface="MS Mincho" panose="02020609040205080304" pitchFamily="49" charset="-128"/>
              </a:rPr>
              <a:t>億</a:t>
            </a:r>
            <a:endParaRPr lang="ja" sz="3600" b="1" dirty="0">
              <a:solidFill>
                <a:prstClr val="white"/>
              </a:solidFill>
              <a:latin typeface="MS Mincho" panose="02020609040205080304" pitchFamily="49" charset="-128"/>
              <a:ea typeface="MS Mincho" panose="02020609040205080304" pitchFamily="49" charset="-128"/>
            </a:endParaRPr>
          </a:p>
        </p:txBody>
      </p:sp>
      <p:sp>
        <p:nvSpPr>
          <p:cNvPr id="71" name="TextBox 70"/>
          <p:cNvSpPr txBox="1"/>
          <p:nvPr/>
        </p:nvSpPr>
        <p:spPr>
          <a:xfrm>
            <a:off x="4533246" y="6929687"/>
            <a:ext cx="2366840" cy="692265"/>
          </a:xfrm>
          <a:prstGeom prst="rect">
            <a:avLst/>
          </a:prstGeom>
          <a:noFill/>
        </p:spPr>
        <p:txBody>
          <a:bodyPr wrap="none" lIns="136925" tIns="68465" rIns="136925" bIns="68465" rtlCol="0">
            <a:spAutoFit/>
          </a:bodyPr>
          <a:lstStyle/>
          <a:p>
            <a:pPr algn="l" defTabSz="1369215" rtl="0" eaLnBrk="1" fontAlgn="auto" hangingPunct="1">
              <a:spcBef>
                <a:spcPts val="0"/>
              </a:spcBef>
              <a:spcAft>
                <a:spcPts val="0"/>
              </a:spcAft>
            </a:pPr>
            <a:r>
              <a:rPr lang="ja" sz="3600" b="1" i="0" u="none" baseline="0" dirty="0">
                <a:solidFill>
                  <a:schemeClr val="bg1"/>
                </a:solidFill>
                <a:latin typeface="MS Mincho" panose="02020609040205080304" pitchFamily="49" charset="-128"/>
                <a:ea typeface="MS Mincho" panose="02020609040205080304" pitchFamily="49" charset="-128"/>
              </a:rPr>
              <a:t>¥</a:t>
            </a:r>
            <a:r>
              <a:rPr lang="ja" sz="3600" b="1" i="0" u="none" baseline="0" dirty="0" smtClean="0">
                <a:solidFill>
                  <a:schemeClr val="bg1"/>
                </a:solidFill>
                <a:latin typeface="MS Mincho" panose="02020609040205080304" pitchFamily="49" charset="-128"/>
                <a:ea typeface="MS Mincho" panose="02020609040205080304" pitchFamily="49" charset="-128"/>
              </a:rPr>
              <a:t>2</a:t>
            </a:r>
            <a:r>
              <a:rPr lang="en-US" altLang="ja" sz="3600" b="1" i="0" u="none" baseline="0" dirty="0" smtClean="0">
                <a:solidFill>
                  <a:schemeClr val="bg1"/>
                </a:solidFill>
                <a:latin typeface="MS Mincho" panose="02020609040205080304" pitchFamily="49" charset="-128"/>
                <a:ea typeface="MS Mincho" panose="02020609040205080304" pitchFamily="49" charset="-128"/>
              </a:rPr>
              <a:t>168.3</a:t>
            </a:r>
            <a:r>
              <a:rPr lang="ja" sz="3600" b="1" i="0" u="none" baseline="0" dirty="0" smtClean="0">
                <a:solidFill>
                  <a:schemeClr val="bg1"/>
                </a:solidFill>
                <a:latin typeface="MS Mincho" panose="02020609040205080304" pitchFamily="49" charset="-128"/>
                <a:ea typeface="MS Mincho" panose="02020609040205080304" pitchFamily="49" charset="-128"/>
              </a:rPr>
              <a:t>億</a:t>
            </a:r>
            <a:endParaRPr lang="ja" sz="3600" b="1" dirty="0">
              <a:solidFill>
                <a:schemeClr val="bg1"/>
              </a:solidFill>
              <a:latin typeface="MS Mincho" panose="02020609040205080304" pitchFamily="49" charset="-128"/>
              <a:ea typeface="MS Mincho" panose="02020609040205080304" pitchFamily="49" charset="-128"/>
            </a:endParaRPr>
          </a:p>
        </p:txBody>
      </p:sp>
      <p:sp>
        <p:nvSpPr>
          <p:cNvPr id="3" name="Rectangle 2"/>
          <p:cNvSpPr/>
          <p:nvPr/>
        </p:nvSpPr>
        <p:spPr>
          <a:xfrm>
            <a:off x="366653" y="7232231"/>
            <a:ext cx="3276089" cy="1569509"/>
          </a:xfrm>
          <a:prstGeom prst="rect">
            <a:avLst/>
          </a:prstGeom>
        </p:spPr>
        <p:txBody>
          <a:bodyPr wrap="square" lIns="91289" tIns="45645" rIns="91289" bIns="45645">
            <a:spAutoFit/>
          </a:bodyPr>
          <a:lstStyle/>
          <a:p>
            <a:pPr algn="l" rtl="0" fontAlgn="auto">
              <a:spcAft>
                <a:spcPts val="0"/>
              </a:spcAft>
            </a:pPr>
            <a:r>
              <a:rPr lang="ja" sz="3200" dirty="0">
                <a:solidFill>
                  <a:prstClr val="black"/>
                </a:solidFill>
                <a:latin typeface="MS Mincho" panose="02020609040205080304" pitchFamily="49" charset="-128"/>
                <a:ea typeface="MS Mincho" panose="02020609040205080304" pitchFamily="49" charset="-128"/>
              </a:rPr>
              <a:t/>
            </a:r>
            <a:br>
              <a:rPr lang="ja" sz="3200" dirty="0">
                <a:solidFill>
                  <a:prstClr val="black"/>
                </a:solidFill>
                <a:latin typeface="MS Mincho" panose="02020609040205080304" pitchFamily="49" charset="-128"/>
                <a:ea typeface="MS Mincho" panose="02020609040205080304" pitchFamily="49" charset="-128"/>
              </a:rPr>
            </a:br>
            <a:r>
              <a:rPr lang="ja" sz="3200" b="0" i="0" u="none" baseline="0" dirty="0">
                <a:solidFill>
                  <a:prstClr val="black"/>
                </a:solidFill>
                <a:latin typeface="MS Mincho" panose="02020609040205080304" pitchFamily="49" charset="-128"/>
                <a:ea typeface="MS Mincho" panose="02020609040205080304" pitchFamily="49" charset="-128"/>
              </a:rPr>
              <a:t>日本からDFWへの輸入</a:t>
            </a:r>
          </a:p>
        </p:txBody>
      </p:sp>
      <p:grpSp>
        <p:nvGrpSpPr>
          <p:cNvPr id="35" name="Group 34"/>
          <p:cNvGrpSpPr/>
          <p:nvPr/>
        </p:nvGrpSpPr>
        <p:grpSpPr>
          <a:xfrm>
            <a:off x="4004745" y="3202794"/>
            <a:ext cx="1057121" cy="142897"/>
            <a:chOff x="5897615" y="1195186"/>
            <a:chExt cx="704746" cy="95250"/>
          </a:xfrm>
        </p:grpSpPr>
        <p:sp>
          <p:nvSpPr>
            <p:cNvPr id="36" name="Shape 3757"/>
            <p:cNvSpPr/>
            <p:nvPr/>
          </p:nvSpPr>
          <p:spPr>
            <a:xfrm>
              <a:off x="5897615"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algn="l" defTabSz="1368258" rtl="0" eaLnBrk="1" fontAlgn="auto" hangingPunct="1">
                <a:spcBef>
                  <a:spcPts val="0"/>
                </a:spcBef>
                <a:spcAft>
                  <a:spcPts val="0"/>
                </a:spcAft>
              </a:pPr>
              <a:endParaRPr dirty="0">
                <a:solidFill>
                  <a:prstClr val="black"/>
                </a:solidFill>
                <a:latin typeface="MS Mincho" panose="02020609040205080304" pitchFamily="49" charset="-128"/>
                <a:ea typeface="MS Mincho" panose="02020609040205080304" pitchFamily="49" charset="-128"/>
                <a:cs typeface="Lato"/>
                <a:sym typeface="Lato"/>
              </a:endParaRPr>
            </a:p>
          </p:txBody>
        </p:sp>
        <p:sp>
          <p:nvSpPr>
            <p:cNvPr id="37" name="Shape 3758"/>
            <p:cNvSpPr/>
            <p:nvPr/>
          </p:nvSpPr>
          <p:spPr>
            <a:xfrm>
              <a:off x="604997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algn="l" defTabSz="1368258" rtl="0" eaLnBrk="1" fontAlgn="auto" hangingPunct="1">
                <a:spcBef>
                  <a:spcPts val="0"/>
                </a:spcBef>
                <a:spcAft>
                  <a:spcPts val="0"/>
                </a:spcAft>
              </a:pPr>
              <a:endParaRPr>
                <a:solidFill>
                  <a:prstClr val="black"/>
                </a:solidFill>
                <a:latin typeface="MS Mincho" panose="02020609040205080304" pitchFamily="49" charset="-128"/>
                <a:ea typeface="MS Mincho" panose="02020609040205080304" pitchFamily="49" charset="-128"/>
                <a:cs typeface="Lato"/>
                <a:sym typeface="Lato"/>
              </a:endParaRPr>
            </a:p>
          </p:txBody>
        </p:sp>
        <p:sp>
          <p:nvSpPr>
            <p:cNvPr id="38" name="Shape 3759"/>
            <p:cNvSpPr/>
            <p:nvPr/>
          </p:nvSpPr>
          <p:spPr>
            <a:xfrm>
              <a:off x="62023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algn="l" defTabSz="1368258" rtl="0" eaLnBrk="1" fontAlgn="auto" hangingPunct="1">
                <a:spcBef>
                  <a:spcPts val="0"/>
                </a:spcBef>
                <a:spcAft>
                  <a:spcPts val="0"/>
                </a:spcAft>
              </a:pPr>
              <a:endParaRPr>
                <a:solidFill>
                  <a:prstClr val="black"/>
                </a:solidFill>
                <a:latin typeface="MS Mincho" panose="02020609040205080304" pitchFamily="49" charset="-128"/>
                <a:ea typeface="MS Mincho" panose="02020609040205080304" pitchFamily="49" charset="-128"/>
                <a:cs typeface="Lato"/>
                <a:sym typeface="Lato"/>
              </a:endParaRPr>
            </a:p>
          </p:txBody>
        </p:sp>
        <p:sp>
          <p:nvSpPr>
            <p:cNvPr id="39" name="Shape 3759"/>
            <p:cNvSpPr/>
            <p:nvPr/>
          </p:nvSpPr>
          <p:spPr>
            <a:xfrm>
              <a:off x="63547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algn="l" defTabSz="1368258" rtl="0" eaLnBrk="1" fontAlgn="auto" hangingPunct="1">
                <a:spcBef>
                  <a:spcPts val="0"/>
                </a:spcBef>
                <a:spcAft>
                  <a:spcPts val="0"/>
                </a:spcAft>
              </a:pPr>
              <a:endParaRPr>
                <a:solidFill>
                  <a:prstClr val="black"/>
                </a:solidFill>
                <a:latin typeface="MS Mincho" panose="02020609040205080304" pitchFamily="49" charset="-128"/>
                <a:ea typeface="MS Mincho" panose="02020609040205080304" pitchFamily="49" charset="-128"/>
                <a:cs typeface="Lato"/>
                <a:sym typeface="Lato"/>
              </a:endParaRPr>
            </a:p>
          </p:txBody>
        </p:sp>
        <p:sp>
          <p:nvSpPr>
            <p:cNvPr id="40" name="Shape 3759"/>
            <p:cNvSpPr/>
            <p:nvPr/>
          </p:nvSpPr>
          <p:spPr>
            <a:xfrm>
              <a:off x="65071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algn="l" defTabSz="1368258" rtl="0" eaLnBrk="1" fontAlgn="auto" hangingPunct="1">
                <a:spcBef>
                  <a:spcPts val="0"/>
                </a:spcBef>
                <a:spcAft>
                  <a:spcPts val="0"/>
                </a:spcAft>
              </a:pPr>
              <a:endParaRPr>
                <a:solidFill>
                  <a:prstClr val="black"/>
                </a:solidFill>
                <a:latin typeface="MS Mincho" panose="02020609040205080304" pitchFamily="49" charset="-128"/>
                <a:ea typeface="MS Mincho" panose="02020609040205080304" pitchFamily="49" charset="-128"/>
                <a:cs typeface="Lato"/>
                <a:sym typeface="Lato"/>
              </a:endParaRPr>
            </a:p>
          </p:txBody>
        </p:sp>
      </p:grpSp>
      <p:sp>
        <p:nvSpPr>
          <p:cNvPr id="4" name="TextBox 3"/>
          <p:cNvSpPr txBox="1"/>
          <p:nvPr/>
        </p:nvSpPr>
        <p:spPr>
          <a:xfrm>
            <a:off x="-786160" y="9140735"/>
            <a:ext cx="10648336" cy="1077218"/>
          </a:xfrm>
          <a:prstGeom prst="rect">
            <a:avLst/>
          </a:prstGeom>
          <a:noFill/>
        </p:spPr>
        <p:txBody>
          <a:bodyPr wrap="square" rtlCol="0">
            <a:spAutoFit/>
          </a:bodyPr>
          <a:lstStyle/>
          <a:p>
            <a:pPr algn="ctr" rtl="0"/>
            <a:r>
              <a:rPr lang="ja" sz="3200" b="0" i="0" u="none" baseline="0" dirty="0">
                <a:latin typeface="MS Mincho" panose="02020609040205080304" pitchFamily="49" charset="-128"/>
                <a:ea typeface="MS Mincho" panose="02020609040205080304" pitchFamily="49" charset="-128"/>
              </a:rPr>
              <a:t>日本との貿易はDFWの国際取引総額の</a:t>
            </a:r>
            <a:r>
              <a:rPr lang="ja" sz="3200" b="1" i="0" u="none" baseline="0" dirty="0">
                <a:solidFill>
                  <a:srgbClr val="FF0000"/>
                </a:solidFill>
                <a:latin typeface="MS Mincho" panose="02020609040205080304" pitchFamily="49" charset="-128"/>
                <a:ea typeface="MS Mincho" panose="02020609040205080304" pitchFamily="49" charset="-128"/>
              </a:rPr>
              <a:t>6.04%</a:t>
            </a:r>
            <a:r>
              <a:rPr lang="ja" sz="3200" b="0" i="0" u="none" baseline="0" dirty="0">
                <a:latin typeface="MS Mincho" panose="02020609040205080304" pitchFamily="49" charset="-128"/>
                <a:ea typeface="MS Mincho" panose="02020609040205080304" pitchFamily="49" charset="-128"/>
              </a:rPr>
              <a:t>です</a:t>
            </a:r>
            <a:r>
              <a:rPr lang="ja" sz="3200" dirty="0">
                <a:latin typeface="MS Mincho" panose="02020609040205080304" pitchFamily="49" charset="-128"/>
                <a:ea typeface="MS Mincho" panose="02020609040205080304" pitchFamily="49" charset="-128"/>
              </a:rPr>
              <a:t/>
            </a:r>
            <a:br>
              <a:rPr lang="ja" sz="3200" dirty="0">
                <a:latin typeface="MS Mincho" panose="02020609040205080304" pitchFamily="49" charset="-128"/>
                <a:ea typeface="MS Mincho" panose="02020609040205080304" pitchFamily="49" charset="-128"/>
              </a:rPr>
            </a:br>
            <a:endParaRPr lang="ja" sz="3200" dirty="0">
              <a:latin typeface="MS Mincho" panose="02020609040205080304" pitchFamily="49" charset="-128"/>
              <a:ea typeface="MS Mincho" panose="02020609040205080304" pitchFamily="49" charset="-128"/>
            </a:endParaRPr>
          </a:p>
        </p:txBody>
      </p:sp>
    </p:spTree>
    <p:extLst>
      <p:ext uri="{BB962C8B-B14F-4D97-AF65-F5344CB8AC3E}">
        <p14:creationId xmlns:p14="http://schemas.microsoft.com/office/powerpoint/2010/main" val="14161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8151019" y="2"/>
            <a:ext cx="10136993" cy="102819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rtl="0"/>
            <a:endParaRPr lang="ja"/>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8683" y="-6630"/>
            <a:ext cx="10288590" cy="10288588"/>
          </a:xfrm>
          <a:prstGeom prst="rect">
            <a:avLst/>
          </a:prstGeom>
        </p:spPr>
      </p:pic>
      <p:sp>
        <p:nvSpPr>
          <p:cNvPr id="12" name="TextBox 11"/>
          <p:cNvSpPr txBox="1"/>
          <p:nvPr/>
        </p:nvSpPr>
        <p:spPr>
          <a:xfrm>
            <a:off x="458315" y="200235"/>
            <a:ext cx="7671959" cy="830824"/>
          </a:xfrm>
          <a:prstGeom prst="rect">
            <a:avLst/>
          </a:prstGeom>
          <a:noFill/>
        </p:spPr>
        <p:txBody>
          <a:bodyPr wrap="square" lIns="91206" tIns="45608" rIns="91206" bIns="45608" rtlCol="0">
            <a:spAutoFit/>
          </a:bodyPr>
          <a:lstStyle/>
          <a:p>
            <a:pPr algn="l" rtl="0"/>
            <a:r>
              <a:rPr lang="ja" sz="4800" b="1" i="0" u="none" spc="-150" baseline="0">
                <a:solidFill>
                  <a:schemeClr val="tx1">
                    <a:lumMod val="65000"/>
                    <a:lumOff val="35000"/>
                  </a:schemeClr>
                </a:solidFill>
                <a:latin typeface="+mn-lt"/>
                <a:ea typeface="Roboto Black" panose="02000000000000000000" pitchFamily="2" charset="0"/>
                <a:cs typeface="Calibri" panose="020F0502020204030204" pitchFamily="34" charset="0"/>
              </a:rPr>
              <a:t>国内</a:t>
            </a:r>
            <a:r>
              <a:rPr lang="ja" sz="4800" b="1" i="0" u="none" spc="-150" baseline="0">
                <a:solidFill>
                  <a:srgbClr val="FF0E0E"/>
                </a:solidFill>
                <a:latin typeface="+mn-lt"/>
                <a:ea typeface="Roboto Black" panose="02000000000000000000" pitchFamily="2" charset="0"/>
                <a:cs typeface="Calibri" panose="020F0502020204030204" pitchFamily="34" charset="0"/>
              </a:rPr>
              <a:t>アクセス</a:t>
            </a:r>
            <a:endParaRPr lang="ja" sz="4800" b="1" spc="-150" dirty="0">
              <a:solidFill>
                <a:schemeClr val="tx1">
                  <a:lumMod val="65000"/>
                  <a:lumOff val="35000"/>
                </a:schemeClr>
              </a:solidFill>
              <a:latin typeface="+mn-lt"/>
              <a:ea typeface="Roboto Black" panose="02000000000000000000" pitchFamily="2" charset="0"/>
              <a:cs typeface="Calibri" panose="020F0502020204030204" pitchFamily="34" charset="0"/>
            </a:endParaRPr>
          </a:p>
        </p:txBody>
      </p:sp>
      <p:sp>
        <p:nvSpPr>
          <p:cNvPr id="7" name="Oval 6"/>
          <p:cNvSpPr/>
          <p:nvPr/>
        </p:nvSpPr>
        <p:spPr>
          <a:xfrm>
            <a:off x="340454" y="2555433"/>
            <a:ext cx="556592" cy="556592"/>
          </a:xfrm>
          <a:prstGeom prst="ellipse">
            <a:avLst/>
          </a:prstGeom>
          <a:solidFill>
            <a:srgbClr val="D71920"/>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rtl="0"/>
            <a:r>
              <a:rPr lang="ja" sz="2900" b="1" i="0" u="none" baseline="0"/>
              <a:t>1</a:t>
            </a:r>
          </a:p>
        </p:txBody>
      </p:sp>
      <p:sp>
        <p:nvSpPr>
          <p:cNvPr id="14" name="Oval 13"/>
          <p:cNvSpPr/>
          <p:nvPr/>
        </p:nvSpPr>
        <p:spPr>
          <a:xfrm>
            <a:off x="340454" y="3605724"/>
            <a:ext cx="556592" cy="556592"/>
          </a:xfrm>
          <a:prstGeom prst="ellipse">
            <a:avLst/>
          </a:prstGeom>
          <a:solidFill>
            <a:srgbClr val="D71920"/>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rtl="0"/>
            <a:r>
              <a:rPr lang="ja" sz="2900" b="1" i="0" u="none" baseline="0"/>
              <a:t>2</a:t>
            </a:r>
          </a:p>
        </p:txBody>
      </p:sp>
      <p:sp>
        <p:nvSpPr>
          <p:cNvPr id="15" name="Oval 14"/>
          <p:cNvSpPr/>
          <p:nvPr/>
        </p:nvSpPr>
        <p:spPr>
          <a:xfrm>
            <a:off x="340454" y="4790485"/>
            <a:ext cx="556592" cy="556592"/>
          </a:xfrm>
          <a:prstGeom prst="ellipse">
            <a:avLst/>
          </a:prstGeom>
          <a:solidFill>
            <a:srgbClr val="D71920"/>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rtl="0"/>
            <a:r>
              <a:rPr lang="ja" sz="2900" b="1" i="0" u="none" baseline="0"/>
              <a:t>3</a:t>
            </a:r>
          </a:p>
        </p:txBody>
      </p:sp>
      <p:sp>
        <p:nvSpPr>
          <p:cNvPr id="16" name="TextBox 15"/>
          <p:cNvSpPr txBox="1"/>
          <p:nvPr/>
        </p:nvSpPr>
        <p:spPr>
          <a:xfrm>
            <a:off x="294741" y="1863925"/>
            <a:ext cx="811077" cy="446101"/>
          </a:xfrm>
          <a:prstGeom prst="rect">
            <a:avLst/>
          </a:prstGeom>
          <a:noFill/>
        </p:spPr>
        <p:txBody>
          <a:bodyPr wrap="none" lIns="91206" tIns="45608" rIns="91206" bIns="45608" rtlCol="0">
            <a:spAutoFit/>
          </a:bodyPr>
          <a:lstStyle/>
          <a:p>
            <a:pPr algn="l" rtl="0"/>
            <a:r>
              <a:rPr lang="ja" sz="2300" b="1" i="0" u="none" baseline="0"/>
              <a:t>範囲</a:t>
            </a:r>
          </a:p>
        </p:txBody>
      </p:sp>
      <p:cxnSp>
        <p:nvCxnSpPr>
          <p:cNvPr id="18" name="Straight Connector 17"/>
          <p:cNvCxnSpPr/>
          <p:nvPr/>
        </p:nvCxnSpPr>
        <p:spPr>
          <a:xfrm>
            <a:off x="340439" y="3389505"/>
            <a:ext cx="6858000"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0439" y="4496977"/>
            <a:ext cx="6858000"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0439" y="2282034"/>
            <a:ext cx="6858000"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27076" y="1863925"/>
            <a:ext cx="1064672" cy="446101"/>
          </a:xfrm>
          <a:prstGeom prst="rect">
            <a:avLst/>
          </a:prstGeom>
          <a:noFill/>
        </p:spPr>
        <p:txBody>
          <a:bodyPr wrap="none" lIns="91206" tIns="45608" rIns="91206" bIns="45608" rtlCol="0">
            <a:spAutoFit/>
          </a:bodyPr>
          <a:lstStyle/>
          <a:p>
            <a:pPr algn="l" rtl="0"/>
            <a:r>
              <a:rPr lang="ja" sz="2300" b="1" i="0" u="none" baseline="0"/>
              <a:t>時間</a:t>
            </a:r>
          </a:p>
        </p:txBody>
      </p:sp>
      <p:sp>
        <p:nvSpPr>
          <p:cNvPr id="21" name="TextBox 20"/>
          <p:cNvSpPr txBox="1"/>
          <p:nvPr/>
        </p:nvSpPr>
        <p:spPr>
          <a:xfrm>
            <a:off x="3020959" y="1867398"/>
            <a:ext cx="1739153" cy="446101"/>
          </a:xfrm>
          <a:prstGeom prst="rect">
            <a:avLst/>
          </a:prstGeom>
          <a:noFill/>
        </p:spPr>
        <p:txBody>
          <a:bodyPr wrap="none" lIns="91206" tIns="45608" rIns="91206" bIns="45608" rtlCol="0">
            <a:spAutoFit/>
          </a:bodyPr>
          <a:lstStyle/>
          <a:p>
            <a:pPr algn="l" rtl="0"/>
            <a:r>
              <a:rPr lang="ja" sz="2300" b="1" i="0" u="none" baseline="0"/>
              <a:t>キロメートル</a:t>
            </a:r>
          </a:p>
        </p:txBody>
      </p:sp>
      <p:sp>
        <p:nvSpPr>
          <p:cNvPr id="22" name="TextBox 21"/>
          <p:cNvSpPr txBox="1"/>
          <p:nvPr/>
        </p:nvSpPr>
        <p:spPr>
          <a:xfrm>
            <a:off x="5224549" y="1863925"/>
            <a:ext cx="2044493" cy="446101"/>
          </a:xfrm>
          <a:prstGeom prst="rect">
            <a:avLst/>
          </a:prstGeom>
          <a:noFill/>
        </p:spPr>
        <p:txBody>
          <a:bodyPr wrap="none" lIns="91206" tIns="45608" rIns="91206" bIns="45608" rtlCol="0">
            <a:spAutoFit/>
          </a:bodyPr>
          <a:lstStyle/>
          <a:p>
            <a:pPr algn="l" rtl="0"/>
            <a:r>
              <a:rPr lang="ja" sz="2300" b="1" i="0" u="none" baseline="0"/>
              <a:t>対象人口（%）</a:t>
            </a:r>
          </a:p>
        </p:txBody>
      </p:sp>
      <p:cxnSp>
        <p:nvCxnSpPr>
          <p:cNvPr id="23" name="Straight Connector 22"/>
          <p:cNvCxnSpPr/>
          <p:nvPr/>
        </p:nvCxnSpPr>
        <p:spPr>
          <a:xfrm>
            <a:off x="317579" y="5604450"/>
            <a:ext cx="6858000" cy="0"/>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830950" y="2635737"/>
            <a:ext cx="482462" cy="446101"/>
          </a:xfrm>
          <a:prstGeom prst="rect">
            <a:avLst/>
          </a:prstGeom>
          <a:noFill/>
        </p:spPr>
        <p:txBody>
          <a:bodyPr wrap="none" lIns="91206" tIns="45608" rIns="91206" bIns="45608" rtlCol="0">
            <a:spAutoFit/>
          </a:bodyPr>
          <a:lstStyle/>
          <a:p>
            <a:pPr algn="l" rtl="0"/>
            <a:r>
              <a:rPr lang="ja" sz="2300" b="1" i="0" u="none" baseline="0">
                <a:solidFill>
                  <a:schemeClr val="tx1">
                    <a:lumMod val="50000"/>
                    <a:lumOff val="50000"/>
                  </a:schemeClr>
                </a:solidFill>
              </a:rPr>
              <a:t>10</a:t>
            </a:r>
          </a:p>
        </p:txBody>
      </p:sp>
      <p:sp>
        <p:nvSpPr>
          <p:cNvPr id="25" name="TextBox 24"/>
          <p:cNvSpPr txBox="1"/>
          <p:nvPr/>
        </p:nvSpPr>
        <p:spPr>
          <a:xfrm>
            <a:off x="1830950" y="3683988"/>
            <a:ext cx="482462" cy="446101"/>
          </a:xfrm>
          <a:prstGeom prst="rect">
            <a:avLst/>
          </a:prstGeom>
          <a:noFill/>
        </p:spPr>
        <p:txBody>
          <a:bodyPr wrap="none" lIns="91206" tIns="45608" rIns="91206" bIns="45608" rtlCol="0">
            <a:spAutoFit/>
          </a:bodyPr>
          <a:lstStyle/>
          <a:p>
            <a:pPr algn="l" rtl="0"/>
            <a:r>
              <a:rPr lang="ja" sz="2300" b="1" i="0" u="none" baseline="0">
                <a:solidFill>
                  <a:schemeClr val="tx1">
                    <a:lumMod val="50000"/>
                    <a:lumOff val="50000"/>
                  </a:schemeClr>
                </a:solidFill>
              </a:rPr>
              <a:t>24</a:t>
            </a:r>
          </a:p>
        </p:txBody>
      </p:sp>
      <p:sp>
        <p:nvSpPr>
          <p:cNvPr id="26" name="TextBox 25"/>
          <p:cNvSpPr txBox="1"/>
          <p:nvPr/>
        </p:nvSpPr>
        <p:spPr>
          <a:xfrm>
            <a:off x="1830950" y="4868756"/>
            <a:ext cx="482462" cy="446101"/>
          </a:xfrm>
          <a:prstGeom prst="rect">
            <a:avLst/>
          </a:prstGeom>
          <a:noFill/>
        </p:spPr>
        <p:txBody>
          <a:bodyPr wrap="none" lIns="91206" tIns="45608" rIns="91206" bIns="45608" rtlCol="0">
            <a:spAutoFit/>
          </a:bodyPr>
          <a:lstStyle/>
          <a:p>
            <a:pPr algn="l" rtl="0"/>
            <a:r>
              <a:rPr lang="ja" sz="2300" b="1" i="0" u="none" baseline="0">
                <a:solidFill>
                  <a:schemeClr val="tx1">
                    <a:lumMod val="50000"/>
                    <a:lumOff val="50000"/>
                  </a:schemeClr>
                </a:solidFill>
              </a:rPr>
              <a:t>48</a:t>
            </a:r>
          </a:p>
        </p:txBody>
      </p:sp>
      <p:sp>
        <p:nvSpPr>
          <p:cNvPr id="28" name="TextBox 27"/>
          <p:cNvSpPr txBox="1"/>
          <p:nvPr/>
        </p:nvSpPr>
        <p:spPr>
          <a:xfrm>
            <a:off x="3637123" y="2635737"/>
            <a:ext cx="631541" cy="446101"/>
          </a:xfrm>
          <a:prstGeom prst="rect">
            <a:avLst/>
          </a:prstGeom>
          <a:noFill/>
        </p:spPr>
        <p:txBody>
          <a:bodyPr wrap="none" lIns="91206" tIns="45608" rIns="91206" bIns="45608" rtlCol="0">
            <a:spAutoFit/>
          </a:bodyPr>
          <a:lstStyle/>
          <a:p>
            <a:pPr algn="l" rtl="0"/>
            <a:r>
              <a:rPr lang="ja" sz="2300" b="1" i="0" u="none" baseline="0">
                <a:solidFill>
                  <a:schemeClr val="tx1">
                    <a:lumMod val="50000"/>
                    <a:lumOff val="50000"/>
                  </a:schemeClr>
                </a:solidFill>
              </a:rPr>
              <a:t>966</a:t>
            </a:r>
          </a:p>
        </p:txBody>
      </p:sp>
      <p:sp>
        <p:nvSpPr>
          <p:cNvPr id="29" name="TextBox 28"/>
          <p:cNvSpPr txBox="1"/>
          <p:nvPr/>
        </p:nvSpPr>
        <p:spPr>
          <a:xfrm>
            <a:off x="3539342" y="3683988"/>
            <a:ext cx="855962" cy="446101"/>
          </a:xfrm>
          <a:prstGeom prst="rect">
            <a:avLst/>
          </a:prstGeom>
          <a:noFill/>
        </p:spPr>
        <p:txBody>
          <a:bodyPr wrap="none" lIns="91206" tIns="45608" rIns="91206" bIns="45608" rtlCol="0">
            <a:spAutoFit/>
          </a:bodyPr>
          <a:lstStyle/>
          <a:p>
            <a:pPr algn="l" rtl="0"/>
            <a:r>
              <a:rPr lang="ja" sz="2300" b="1" i="0" u="none" baseline="0">
                <a:solidFill>
                  <a:schemeClr val="tx1">
                    <a:lumMod val="50000"/>
                    <a:lumOff val="50000"/>
                  </a:schemeClr>
                </a:solidFill>
              </a:rPr>
              <a:t>1,545</a:t>
            </a:r>
          </a:p>
        </p:txBody>
      </p:sp>
      <p:sp>
        <p:nvSpPr>
          <p:cNvPr id="30" name="TextBox 29"/>
          <p:cNvSpPr txBox="1"/>
          <p:nvPr/>
        </p:nvSpPr>
        <p:spPr>
          <a:xfrm>
            <a:off x="3539342" y="4868756"/>
            <a:ext cx="855962" cy="446101"/>
          </a:xfrm>
          <a:prstGeom prst="rect">
            <a:avLst/>
          </a:prstGeom>
          <a:noFill/>
        </p:spPr>
        <p:txBody>
          <a:bodyPr wrap="none" lIns="91206" tIns="45608" rIns="91206" bIns="45608" rtlCol="0">
            <a:spAutoFit/>
          </a:bodyPr>
          <a:lstStyle/>
          <a:p>
            <a:pPr algn="l" rtl="0"/>
            <a:r>
              <a:rPr lang="ja" sz="2300" b="1" i="0" u="none" baseline="0">
                <a:solidFill>
                  <a:schemeClr val="tx1">
                    <a:lumMod val="50000"/>
                    <a:lumOff val="50000"/>
                  </a:schemeClr>
                </a:solidFill>
              </a:rPr>
              <a:t>2,887</a:t>
            </a:r>
          </a:p>
        </p:txBody>
      </p:sp>
      <p:sp>
        <p:nvSpPr>
          <p:cNvPr id="31" name="TextBox 30"/>
          <p:cNvSpPr txBox="1"/>
          <p:nvPr/>
        </p:nvSpPr>
        <p:spPr>
          <a:xfrm>
            <a:off x="5970282" y="2599649"/>
            <a:ext cx="697263" cy="446101"/>
          </a:xfrm>
          <a:prstGeom prst="rect">
            <a:avLst/>
          </a:prstGeom>
          <a:noFill/>
        </p:spPr>
        <p:txBody>
          <a:bodyPr wrap="none" lIns="91206" tIns="45608" rIns="91206" bIns="45608" rtlCol="0">
            <a:spAutoFit/>
          </a:bodyPr>
          <a:lstStyle/>
          <a:p>
            <a:pPr algn="l" rtl="0"/>
            <a:r>
              <a:rPr lang="ja" sz="2300" b="1" i="0" u="none" baseline="0">
                <a:solidFill>
                  <a:schemeClr val="tx1">
                    <a:lumMod val="50000"/>
                    <a:lumOff val="50000"/>
                  </a:schemeClr>
                </a:solidFill>
              </a:rPr>
              <a:t>16%</a:t>
            </a:r>
          </a:p>
        </p:txBody>
      </p:sp>
      <p:sp>
        <p:nvSpPr>
          <p:cNvPr id="32" name="TextBox 31"/>
          <p:cNvSpPr txBox="1"/>
          <p:nvPr/>
        </p:nvSpPr>
        <p:spPr>
          <a:xfrm>
            <a:off x="5970282" y="3647905"/>
            <a:ext cx="697263" cy="446101"/>
          </a:xfrm>
          <a:prstGeom prst="rect">
            <a:avLst/>
          </a:prstGeom>
          <a:noFill/>
        </p:spPr>
        <p:txBody>
          <a:bodyPr wrap="none" lIns="91206" tIns="45608" rIns="91206" bIns="45608" rtlCol="0">
            <a:spAutoFit/>
          </a:bodyPr>
          <a:lstStyle/>
          <a:p>
            <a:pPr algn="l" rtl="0"/>
            <a:r>
              <a:rPr lang="ja" sz="2300" b="1" i="0" u="none" baseline="0">
                <a:solidFill>
                  <a:schemeClr val="tx1">
                    <a:lumMod val="50000"/>
                    <a:lumOff val="50000"/>
                  </a:schemeClr>
                </a:solidFill>
              </a:rPr>
              <a:t>37%</a:t>
            </a:r>
          </a:p>
        </p:txBody>
      </p:sp>
      <p:sp>
        <p:nvSpPr>
          <p:cNvPr id="33" name="TextBox 32"/>
          <p:cNvSpPr txBox="1"/>
          <p:nvPr/>
        </p:nvSpPr>
        <p:spPr>
          <a:xfrm>
            <a:off x="5970282" y="4832665"/>
            <a:ext cx="697263" cy="446101"/>
          </a:xfrm>
          <a:prstGeom prst="rect">
            <a:avLst/>
          </a:prstGeom>
          <a:noFill/>
        </p:spPr>
        <p:txBody>
          <a:bodyPr wrap="none" lIns="91206" tIns="45608" rIns="91206" bIns="45608" rtlCol="0">
            <a:spAutoFit/>
          </a:bodyPr>
          <a:lstStyle/>
          <a:p>
            <a:pPr algn="l" rtl="0"/>
            <a:r>
              <a:rPr lang="ja" sz="2300" b="1" i="0" u="none" baseline="0">
                <a:solidFill>
                  <a:schemeClr val="tx1">
                    <a:lumMod val="50000"/>
                    <a:lumOff val="50000"/>
                  </a:schemeClr>
                </a:solidFill>
              </a:rPr>
              <a:t>93%</a:t>
            </a:r>
          </a:p>
        </p:txBody>
      </p:sp>
      <p:cxnSp>
        <p:nvCxnSpPr>
          <p:cNvPr id="34" name="Straight Connector 33"/>
          <p:cNvCxnSpPr/>
          <p:nvPr/>
        </p:nvCxnSpPr>
        <p:spPr>
          <a:xfrm>
            <a:off x="8151011" y="-6630"/>
            <a:ext cx="0" cy="10288588"/>
          </a:xfrm>
          <a:prstGeom prst="line">
            <a:avLst/>
          </a:prstGeom>
          <a:ln w="127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261255" y="5597822"/>
            <a:ext cx="7690941" cy="4684138"/>
            <a:chOff x="-191024" y="4028569"/>
            <a:chExt cx="5405289" cy="3347890"/>
          </a:xfrm>
        </p:grpSpPr>
        <p:pic>
          <p:nvPicPr>
            <p:cNvPr id="35" name="Picture 34" descr="us trade map2.gif"/>
            <p:cNvPicPr>
              <a:picLocks noChangeAspect="1"/>
            </p:cNvPicPr>
            <p:nvPr/>
          </p:nvPicPr>
          <p:blipFill>
            <a:blip r:embed="rId4" cstate="print"/>
            <a:stretch>
              <a:fillRect/>
            </a:stretch>
          </p:blipFill>
          <p:spPr>
            <a:xfrm>
              <a:off x="-191024" y="4028569"/>
              <a:ext cx="5405289" cy="3347890"/>
            </a:xfrm>
            <a:prstGeom prst="rect">
              <a:avLst/>
            </a:prstGeom>
          </p:spPr>
        </p:pic>
        <p:sp>
          <p:nvSpPr>
            <p:cNvPr id="36" name="Oval 35"/>
            <p:cNvSpPr/>
            <p:nvPr/>
          </p:nvSpPr>
          <p:spPr>
            <a:xfrm>
              <a:off x="2429409" y="6445412"/>
              <a:ext cx="137160" cy="137160"/>
            </a:xfrm>
            <a:prstGeom prst="ellipse">
              <a:avLst/>
            </a:prstGeom>
            <a:solidFill>
              <a:srgbClr val="D13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 dirty="0">
                <a:solidFill>
                  <a:prstClr val="white"/>
                </a:solidFill>
              </a:endParaRPr>
            </a:p>
          </p:txBody>
        </p:sp>
      </p:grpSp>
      <p:sp>
        <p:nvSpPr>
          <p:cNvPr id="38" name="Rectangle 37"/>
          <p:cNvSpPr/>
          <p:nvPr/>
        </p:nvSpPr>
        <p:spPr>
          <a:xfrm rot="5400000">
            <a:off x="46834" y="569924"/>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a:endParaRPr lang="ja"/>
          </a:p>
        </p:txBody>
      </p:sp>
    </p:spTree>
    <p:extLst>
      <p:ext uri="{BB962C8B-B14F-4D97-AF65-F5344CB8AC3E}">
        <p14:creationId xmlns:p14="http://schemas.microsoft.com/office/powerpoint/2010/main" val="769608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022" y="272771"/>
            <a:ext cx="6026100" cy="154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Image result for dfw international airpor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424" t="8521" r="19484" b="8519"/>
          <a:stretch/>
        </p:blipFill>
        <p:spPr bwMode="auto">
          <a:xfrm>
            <a:off x="152405" y="1851812"/>
            <a:ext cx="5116286" cy="2715362"/>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Image result for dfw international airpor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63" t="21732"/>
          <a:stretch/>
        </p:blipFill>
        <p:spPr bwMode="auto">
          <a:xfrm>
            <a:off x="5451080" y="1851822"/>
            <a:ext cx="5116286" cy="276118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2"/>
          <p:cNvSpPr txBox="1"/>
          <p:nvPr/>
        </p:nvSpPr>
        <p:spPr>
          <a:xfrm>
            <a:off x="11971785" y="9271396"/>
            <a:ext cx="7119260" cy="830824"/>
          </a:xfrm>
          <a:prstGeom prst="rect">
            <a:avLst/>
          </a:prstGeom>
          <a:noFill/>
        </p:spPr>
        <p:txBody>
          <a:bodyPr wrap="square" lIns="91206" tIns="45608" rIns="91206" bIns="45608"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r>
              <a:rPr lang="ja" sz="4800" b="1" i="0" u="none" spc="-150" baseline="0" dirty="0">
                <a:solidFill>
                  <a:schemeClr val="tx1">
                    <a:lumMod val="65000"/>
                    <a:lumOff val="35000"/>
                  </a:schemeClr>
                </a:solidFill>
                <a:ea typeface="Roboto Black" panose="02000000000000000000" pitchFamily="2" charset="0"/>
                <a:cs typeface="Calibri" panose="020F0502020204030204" pitchFamily="34" charset="0"/>
              </a:rPr>
              <a:t>グローバル</a:t>
            </a:r>
            <a:r>
              <a:rPr lang="ja" sz="4800" b="1" i="0" u="none" spc="-150" baseline="0" dirty="0">
                <a:solidFill>
                  <a:srgbClr val="FF0E0E"/>
                </a:solidFill>
                <a:ea typeface="Roboto Black" panose="02000000000000000000" pitchFamily="2" charset="0"/>
                <a:cs typeface="Calibri" panose="020F0502020204030204" pitchFamily="34" charset="0"/>
              </a:rPr>
              <a:t>アクセス</a:t>
            </a:r>
            <a:endParaRPr lang="ja" sz="4800" b="1" spc="-150" dirty="0">
              <a:solidFill>
                <a:srgbClr val="404040"/>
              </a:solidFill>
              <a:ea typeface="Roboto Black" panose="02000000000000000000" pitchFamily="2" charset="0"/>
              <a:cs typeface="Calibri" panose="020F0502020204030204" pitchFamily="34" charset="0"/>
            </a:endParaRPr>
          </a:p>
        </p:txBody>
      </p:sp>
      <p:sp>
        <p:nvSpPr>
          <p:cNvPr id="16" name="Rectangle 15"/>
          <p:cNvSpPr/>
          <p:nvPr/>
        </p:nvSpPr>
        <p:spPr>
          <a:xfrm rot="5400000">
            <a:off x="11539782" y="9641085"/>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a:endParaRPr lang="ja"/>
          </a:p>
        </p:txBody>
      </p:sp>
      <p:cxnSp>
        <p:nvCxnSpPr>
          <p:cNvPr id="3" name="Straight Connector 2"/>
          <p:cNvCxnSpPr/>
          <p:nvPr/>
        </p:nvCxnSpPr>
        <p:spPr>
          <a:xfrm>
            <a:off x="10972799" y="0"/>
            <a:ext cx="0" cy="102885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757306" y="266665"/>
            <a:ext cx="7770180" cy="1549770"/>
          </a:xfrm>
          <a:prstGeom prst="rect">
            <a:avLst/>
          </a:prstGeom>
          <a:noFill/>
        </p:spPr>
        <p:txBody>
          <a:bodyPr wrap="square" lIns="163173" tIns="81591" rIns="163173" bIns="81591" rtlCol="0">
            <a:spAutoFit/>
          </a:bodyPr>
          <a:lstStyle/>
          <a:p>
            <a:pPr algn="ctr" defTabSz="1631747" eaLnBrk="1" fontAlgn="auto" hangingPunct="1">
              <a:spcBef>
                <a:spcPts val="0"/>
              </a:spcBef>
              <a:spcAft>
                <a:spcPts val="0"/>
              </a:spcAft>
            </a:pPr>
            <a:r>
              <a:rPr lang="ja" altLang="en-US" sz="4500" b="1" dirty="0">
                <a:solidFill>
                  <a:schemeClr val="tx1">
                    <a:lumMod val="50000"/>
                    <a:lumOff val="50000"/>
                  </a:schemeClr>
                </a:solidFill>
              </a:rPr>
              <a:t>世界の主要都市</a:t>
            </a:r>
            <a:r>
              <a:rPr lang="ja-JP" altLang="en-US" sz="4500" b="1" dirty="0">
                <a:solidFill>
                  <a:schemeClr val="tx1">
                    <a:lumMod val="50000"/>
                    <a:lumOff val="50000"/>
                  </a:schemeClr>
                </a:solidFill>
              </a:rPr>
              <a:t>への</a:t>
            </a:r>
            <a:endParaRPr lang="en-US" altLang="ja" sz="4500" b="1" i="0" u="none" baseline="0" dirty="0">
              <a:solidFill>
                <a:srgbClr val="FF0000"/>
              </a:solidFill>
              <a:latin typeface="+mn-lt"/>
            </a:endParaRPr>
          </a:p>
          <a:p>
            <a:pPr algn="ctr" defTabSz="1631747" rtl="0" eaLnBrk="1" fontAlgn="auto" hangingPunct="1">
              <a:spcBef>
                <a:spcPts val="0"/>
              </a:spcBef>
              <a:spcAft>
                <a:spcPts val="0"/>
              </a:spcAft>
            </a:pPr>
            <a:r>
              <a:rPr lang="ja" sz="4500" b="1" i="0" u="none" baseline="0" dirty="0">
                <a:solidFill>
                  <a:srgbClr val="FF0000"/>
                </a:solidFill>
                <a:latin typeface="+mn-lt"/>
              </a:rPr>
              <a:t>直行便</a:t>
            </a:r>
            <a:r>
              <a:rPr lang="ja" sz="4500" b="1" i="0" u="none" baseline="0" dirty="0">
                <a:solidFill>
                  <a:prstClr val="black"/>
                </a:solidFill>
                <a:latin typeface="+mn-lt"/>
              </a:rPr>
              <a:t> </a:t>
            </a:r>
          </a:p>
        </p:txBody>
      </p:sp>
      <p:sp>
        <p:nvSpPr>
          <p:cNvPr id="19" name="Rectangle: Rounded Corners 28"/>
          <p:cNvSpPr/>
          <p:nvPr/>
        </p:nvSpPr>
        <p:spPr>
          <a:xfrm flipH="1">
            <a:off x="11428331" y="2113070"/>
            <a:ext cx="2333616" cy="1828005"/>
          </a:xfrm>
          <a:prstGeom prst="roundRect">
            <a:avLst>
              <a:gd name="adj" fmla="val 3508"/>
            </a:avLst>
          </a:prstGeom>
          <a:solidFill>
            <a:srgbClr val="FF0C0C"/>
          </a:solidFill>
          <a:ln w="12700" cap="flat" cmpd="sng" algn="ctr">
            <a:noFill/>
            <a:prstDash val="solid"/>
            <a:miter lim="800000"/>
          </a:ln>
          <a:effectLst>
            <a:outerShdw blurRad="190500" dist="63500" dir="5400000" algn="t" rotWithShape="0">
              <a:sysClr val="windowText" lastClr="000000">
                <a:lumMod val="75000"/>
                <a:lumOff val="25000"/>
                <a:alpha val="40000"/>
              </a:sysClr>
            </a:outerShdw>
          </a:effectLst>
        </p:spPr>
        <p:txBody>
          <a:bodyPr lIns="91206" tIns="45608" rIns="91206" bIns="45608" rtlCol="0" anchor="ctr"/>
          <a:lstStyle/>
          <a:p>
            <a:pPr algn="ctr" defTabSz="912080" rtl="0" eaLnBrk="1" fontAlgn="auto" hangingPunct="1">
              <a:spcBef>
                <a:spcPts val="0"/>
              </a:spcBef>
              <a:spcAft>
                <a:spcPts val="0"/>
              </a:spcAft>
              <a:defRPr/>
            </a:pPr>
            <a:endParaRPr lang="ja" sz="2000" kern="0" dirty="0">
              <a:solidFill>
                <a:prstClr val="white"/>
              </a:solidFill>
              <a:latin typeface="Calibri" panose="020F0502020204030204"/>
            </a:endParaRPr>
          </a:p>
        </p:txBody>
      </p:sp>
      <p:sp>
        <p:nvSpPr>
          <p:cNvPr id="20" name="Rectangle: Rounded Corners 28"/>
          <p:cNvSpPr/>
          <p:nvPr/>
        </p:nvSpPr>
        <p:spPr>
          <a:xfrm flipH="1">
            <a:off x="11428331" y="4397963"/>
            <a:ext cx="2333616" cy="1828005"/>
          </a:xfrm>
          <a:prstGeom prst="roundRect">
            <a:avLst>
              <a:gd name="adj" fmla="val 3508"/>
            </a:avLst>
          </a:prstGeom>
          <a:solidFill>
            <a:srgbClr val="FF0C0C"/>
          </a:solidFill>
          <a:ln w="12700" cap="flat" cmpd="sng" algn="ctr">
            <a:noFill/>
            <a:prstDash val="solid"/>
            <a:miter lim="800000"/>
          </a:ln>
          <a:effectLst>
            <a:outerShdw blurRad="190500" dist="63500" dir="5400000" algn="t" rotWithShape="0">
              <a:sysClr val="windowText" lastClr="000000">
                <a:lumMod val="75000"/>
                <a:lumOff val="25000"/>
                <a:alpha val="40000"/>
              </a:sysClr>
            </a:outerShdw>
          </a:effectLst>
        </p:spPr>
        <p:txBody>
          <a:bodyPr lIns="91206" tIns="45608" rIns="91206" bIns="45608" rtlCol="0" anchor="ctr"/>
          <a:lstStyle/>
          <a:p>
            <a:pPr algn="ctr" defTabSz="912080" rtl="0" eaLnBrk="1" fontAlgn="auto" hangingPunct="1">
              <a:spcBef>
                <a:spcPts val="0"/>
              </a:spcBef>
              <a:spcAft>
                <a:spcPts val="0"/>
              </a:spcAft>
              <a:defRPr/>
            </a:pPr>
            <a:endParaRPr lang="ja" sz="2000" kern="0" dirty="0">
              <a:solidFill>
                <a:prstClr val="white"/>
              </a:solidFill>
              <a:latin typeface="Calibri" panose="020F0502020204030204"/>
            </a:endParaRPr>
          </a:p>
        </p:txBody>
      </p:sp>
      <p:sp>
        <p:nvSpPr>
          <p:cNvPr id="21" name="Rectangle: Rounded Corners 28"/>
          <p:cNvSpPr/>
          <p:nvPr/>
        </p:nvSpPr>
        <p:spPr>
          <a:xfrm flipH="1">
            <a:off x="11428331" y="6745719"/>
            <a:ext cx="2333616" cy="1828005"/>
          </a:xfrm>
          <a:prstGeom prst="roundRect">
            <a:avLst>
              <a:gd name="adj" fmla="val 3508"/>
            </a:avLst>
          </a:prstGeom>
          <a:solidFill>
            <a:srgbClr val="FF0C0C"/>
          </a:solidFill>
          <a:ln w="12700" cap="flat" cmpd="sng" algn="ctr">
            <a:noFill/>
            <a:prstDash val="solid"/>
            <a:miter lim="800000"/>
          </a:ln>
          <a:effectLst>
            <a:outerShdw blurRad="190500" dist="63500" dir="5400000" algn="t" rotWithShape="0">
              <a:sysClr val="windowText" lastClr="000000">
                <a:lumMod val="75000"/>
                <a:lumOff val="25000"/>
                <a:alpha val="40000"/>
              </a:sysClr>
            </a:outerShdw>
          </a:effectLst>
        </p:spPr>
        <p:txBody>
          <a:bodyPr lIns="91206" tIns="45608" rIns="91206" bIns="45608" rtlCol="0" anchor="ctr"/>
          <a:lstStyle/>
          <a:p>
            <a:pPr algn="ctr" defTabSz="912080" rtl="0" eaLnBrk="1" fontAlgn="auto" hangingPunct="1">
              <a:spcBef>
                <a:spcPts val="0"/>
              </a:spcBef>
              <a:spcAft>
                <a:spcPts val="0"/>
              </a:spcAft>
              <a:defRPr/>
            </a:pPr>
            <a:endParaRPr lang="ja" sz="2000" kern="0" dirty="0">
              <a:solidFill>
                <a:prstClr val="white"/>
              </a:solidFill>
              <a:latin typeface="Calibri" panose="020F0502020204030204"/>
            </a:endParaRPr>
          </a:p>
        </p:txBody>
      </p:sp>
      <p:sp>
        <p:nvSpPr>
          <p:cNvPr id="10" name="TextBox 9"/>
          <p:cNvSpPr txBox="1"/>
          <p:nvPr/>
        </p:nvSpPr>
        <p:spPr>
          <a:xfrm>
            <a:off x="11724647" y="2426908"/>
            <a:ext cx="1785258" cy="1200329"/>
          </a:xfrm>
          <a:prstGeom prst="rect">
            <a:avLst/>
          </a:prstGeom>
          <a:noFill/>
        </p:spPr>
        <p:txBody>
          <a:bodyPr wrap="square" lIns="91386" tIns="45693" rIns="91386" bIns="45693" rtlCol="0">
            <a:spAutoFit/>
          </a:bodyPr>
          <a:lstStyle/>
          <a:p>
            <a:pPr algn="ctr" rtl="0"/>
            <a:r>
              <a:rPr lang="ja" sz="7200" b="1" i="0" u="none" baseline="0">
                <a:solidFill>
                  <a:schemeClr val="bg1"/>
                </a:solidFill>
              </a:rPr>
              <a:t>210</a:t>
            </a:r>
            <a:endParaRPr lang="ja" b="1" dirty="0">
              <a:solidFill>
                <a:schemeClr val="bg1"/>
              </a:solidFill>
            </a:endParaRPr>
          </a:p>
        </p:txBody>
      </p:sp>
      <p:sp>
        <p:nvSpPr>
          <p:cNvPr id="12" name="TextBox 11"/>
          <p:cNvSpPr txBox="1"/>
          <p:nvPr/>
        </p:nvSpPr>
        <p:spPr>
          <a:xfrm>
            <a:off x="13784092" y="2734685"/>
            <a:ext cx="4307975" cy="584775"/>
          </a:xfrm>
          <a:prstGeom prst="rect">
            <a:avLst/>
          </a:prstGeom>
          <a:noFill/>
        </p:spPr>
        <p:txBody>
          <a:bodyPr wrap="square" lIns="91386" tIns="45693" rIns="91386" bIns="45693" rtlCol="0">
            <a:spAutoFit/>
          </a:bodyPr>
          <a:lstStyle/>
          <a:p>
            <a:pPr algn="ctr" rtl="0"/>
            <a:r>
              <a:rPr lang="ja" sz="3200" b="0" i="0" u="none" baseline="0"/>
              <a:t>の直行便</a:t>
            </a:r>
          </a:p>
        </p:txBody>
      </p:sp>
      <p:sp>
        <p:nvSpPr>
          <p:cNvPr id="24" name="TextBox 23"/>
          <p:cNvSpPr txBox="1"/>
          <p:nvPr/>
        </p:nvSpPr>
        <p:spPr>
          <a:xfrm>
            <a:off x="11702510" y="4711539"/>
            <a:ext cx="1785258" cy="1200329"/>
          </a:xfrm>
          <a:prstGeom prst="rect">
            <a:avLst/>
          </a:prstGeom>
          <a:noFill/>
        </p:spPr>
        <p:txBody>
          <a:bodyPr wrap="square" lIns="91386" tIns="45693" rIns="91386" bIns="45693" rtlCol="0">
            <a:spAutoFit/>
          </a:bodyPr>
          <a:lstStyle/>
          <a:p>
            <a:pPr algn="ctr" rtl="0"/>
            <a:r>
              <a:rPr lang="en-US" altLang="ja" sz="7200" b="1" i="0" u="none" baseline="0" smtClean="0">
                <a:solidFill>
                  <a:schemeClr val="bg1"/>
                </a:solidFill>
              </a:rPr>
              <a:t>182</a:t>
            </a:r>
            <a:endParaRPr lang="ja" b="1" dirty="0">
              <a:solidFill>
                <a:schemeClr val="bg1"/>
              </a:solidFill>
            </a:endParaRPr>
          </a:p>
        </p:txBody>
      </p:sp>
      <p:sp>
        <p:nvSpPr>
          <p:cNvPr id="25" name="TextBox 24"/>
          <p:cNvSpPr txBox="1"/>
          <p:nvPr/>
        </p:nvSpPr>
        <p:spPr>
          <a:xfrm>
            <a:off x="13761955" y="5019316"/>
            <a:ext cx="4503917" cy="584775"/>
          </a:xfrm>
          <a:prstGeom prst="rect">
            <a:avLst/>
          </a:prstGeom>
          <a:noFill/>
        </p:spPr>
        <p:txBody>
          <a:bodyPr wrap="square" lIns="91386" tIns="45693" rIns="91386" bIns="45693" rtlCol="0">
            <a:spAutoFit/>
          </a:bodyPr>
          <a:lstStyle/>
          <a:p>
            <a:pPr algn="ctr" rtl="0"/>
            <a:r>
              <a:rPr lang="ja" sz="3200" b="0" i="0" u="none" baseline="0"/>
              <a:t>の国内目的地</a:t>
            </a:r>
          </a:p>
        </p:txBody>
      </p:sp>
      <p:sp>
        <p:nvSpPr>
          <p:cNvPr id="26" name="TextBox 25"/>
          <p:cNvSpPr txBox="1"/>
          <p:nvPr/>
        </p:nvSpPr>
        <p:spPr>
          <a:xfrm>
            <a:off x="11702510" y="7059554"/>
            <a:ext cx="1785258" cy="1200274"/>
          </a:xfrm>
          <a:prstGeom prst="rect">
            <a:avLst/>
          </a:prstGeom>
          <a:noFill/>
        </p:spPr>
        <p:txBody>
          <a:bodyPr wrap="square" lIns="91386" tIns="45693" rIns="91386" bIns="45693" rtlCol="0">
            <a:spAutoFit/>
          </a:bodyPr>
          <a:lstStyle/>
          <a:p>
            <a:pPr algn="ctr" rtl="0"/>
            <a:r>
              <a:rPr lang="en-US" altLang="ja" sz="7200" b="1" dirty="0" smtClean="0">
                <a:solidFill>
                  <a:schemeClr val="bg1"/>
                </a:solidFill>
              </a:rPr>
              <a:t>62</a:t>
            </a:r>
            <a:endParaRPr lang="ja" b="1" dirty="0">
              <a:solidFill>
                <a:schemeClr val="bg1"/>
              </a:solidFill>
            </a:endParaRPr>
          </a:p>
        </p:txBody>
      </p:sp>
      <p:sp>
        <p:nvSpPr>
          <p:cNvPr id="27" name="TextBox 26"/>
          <p:cNvSpPr txBox="1"/>
          <p:nvPr/>
        </p:nvSpPr>
        <p:spPr>
          <a:xfrm>
            <a:off x="13761955" y="7367331"/>
            <a:ext cx="4503917" cy="584775"/>
          </a:xfrm>
          <a:prstGeom prst="rect">
            <a:avLst/>
          </a:prstGeom>
          <a:noFill/>
        </p:spPr>
        <p:txBody>
          <a:bodyPr wrap="square" lIns="91386" tIns="45693" rIns="91386" bIns="45693" rtlCol="0">
            <a:spAutoFit/>
          </a:bodyPr>
          <a:lstStyle/>
          <a:p>
            <a:pPr algn="ctr" rtl="0"/>
            <a:r>
              <a:rPr lang="ja" sz="3200" b="0" i="0" u="none" baseline="0" dirty="0"/>
              <a:t>の海外目的地</a:t>
            </a:r>
          </a:p>
        </p:txBody>
      </p:sp>
      <p:sp>
        <p:nvSpPr>
          <p:cNvPr id="17" name="TextBox 16"/>
          <p:cNvSpPr txBox="1"/>
          <p:nvPr/>
        </p:nvSpPr>
        <p:spPr>
          <a:xfrm>
            <a:off x="152408" y="4727201"/>
            <a:ext cx="8556173" cy="646331"/>
          </a:xfrm>
          <a:prstGeom prst="rect">
            <a:avLst/>
          </a:prstGeom>
          <a:noFill/>
        </p:spPr>
        <p:txBody>
          <a:bodyPr wrap="square" lIns="91386" tIns="45693" rIns="91386" bIns="45693" rtlCol="0">
            <a:spAutoFit/>
          </a:bodyPr>
          <a:lstStyle/>
          <a:p>
            <a:pPr algn="l" rtl="0"/>
            <a:r>
              <a:rPr lang="ja" sz="3600" b="1" i="0" u="none" baseline="0">
                <a:solidFill>
                  <a:schemeClr val="tx1">
                    <a:lumMod val="50000"/>
                    <a:lumOff val="50000"/>
                  </a:schemeClr>
                </a:solidFill>
              </a:rPr>
              <a:t>数字で見るDFW国際空港</a:t>
            </a:r>
          </a:p>
        </p:txBody>
      </p:sp>
      <p:sp>
        <p:nvSpPr>
          <p:cNvPr id="22" name="TextBox 21"/>
          <p:cNvSpPr txBox="1"/>
          <p:nvPr/>
        </p:nvSpPr>
        <p:spPr>
          <a:xfrm>
            <a:off x="152408" y="5311966"/>
            <a:ext cx="5495573" cy="584775"/>
          </a:xfrm>
          <a:prstGeom prst="rect">
            <a:avLst/>
          </a:prstGeom>
          <a:noFill/>
        </p:spPr>
        <p:txBody>
          <a:bodyPr wrap="square" lIns="91386" tIns="45693" rIns="91386" bIns="45693" rtlCol="0">
            <a:spAutoFit/>
          </a:bodyPr>
          <a:lstStyle/>
          <a:p>
            <a:pPr algn="l" rtl="0"/>
            <a:r>
              <a:rPr lang="ja" sz="3200" b="1" i="0" u="none" baseline="0" dirty="0">
                <a:solidFill>
                  <a:srgbClr val="EB1B22"/>
                </a:solidFill>
              </a:rPr>
              <a:t>毎日170,000以上の</a:t>
            </a:r>
            <a:r>
              <a:rPr lang="ja" sz="2900" b="0" i="0" u="none" baseline="0" dirty="0"/>
              <a:t>乗客数</a:t>
            </a:r>
          </a:p>
        </p:txBody>
      </p:sp>
      <p:sp>
        <p:nvSpPr>
          <p:cNvPr id="34" name="TextBox 33"/>
          <p:cNvSpPr txBox="1"/>
          <p:nvPr/>
        </p:nvSpPr>
        <p:spPr>
          <a:xfrm>
            <a:off x="1010561" y="6874892"/>
            <a:ext cx="4873376" cy="584775"/>
          </a:xfrm>
          <a:prstGeom prst="rect">
            <a:avLst/>
          </a:prstGeom>
          <a:noFill/>
        </p:spPr>
        <p:txBody>
          <a:bodyPr wrap="square" lIns="91386" tIns="45693" rIns="91386" bIns="45693" rtlCol="0">
            <a:spAutoFit/>
          </a:bodyPr>
          <a:lstStyle/>
          <a:p>
            <a:pPr algn="l" rtl="0"/>
            <a:r>
              <a:rPr lang="ja" sz="3200" b="1" i="0" u="none" baseline="0" dirty="0">
                <a:solidFill>
                  <a:srgbClr val="EB1B22"/>
                </a:solidFill>
              </a:rPr>
              <a:t>7</a:t>
            </a:r>
            <a:r>
              <a:rPr lang="ja" sz="2900" b="0" i="0" u="none" baseline="0" dirty="0"/>
              <a:t>つの滑走路</a:t>
            </a:r>
          </a:p>
        </p:txBody>
      </p:sp>
      <p:sp>
        <p:nvSpPr>
          <p:cNvPr id="35" name="TextBox 34"/>
          <p:cNvSpPr txBox="1"/>
          <p:nvPr/>
        </p:nvSpPr>
        <p:spPr>
          <a:xfrm>
            <a:off x="441032" y="5835187"/>
            <a:ext cx="4873376" cy="584775"/>
          </a:xfrm>
          <a:prstGeom prst="rect">
            <a:avLst/>
          </a:prstGeom>
          <a:noFill/>
        </p:spPr>
        <p:txBody>
          <a:bodyPr wrap="square" lIns="91386" tIns="45693" rIns="91386" bIns="45693" rtlCol="0">
            <a:spAutoFit/>
          </a:bodyPr>
          <a:lstStyle/>
          <a:p>
            <a:pPr algn="l" rtl="0"/>
            <a:r>
              <a:rPr lang="ja" sz="3200" b="1" i="0" u="none" baseline="0">
                <a:solidFill>
                  <a:srgbClr val="EB1B22"/>
                </a:solidFill>
              </a:rPr>
              <a:t>165の</a:t>
            </a:r>
            <a:r>
              <a:rPr lang="ja" sz="2900" b="0" i="0" u="none" baseline="0"/>
              <a:t>搭乗口</a:t>
            </a:r>
          </a:p>
        </p:txBody>
      </p:sp>
      <p:sp>
        <p:nvSpPr>
          <p:cNvPr id="36" name="TextBox 35"/>
          <p:cNvSpPr txBox="1"/>
          <p:nvPr/>
        </p:nvSpPr>
        <p:spPr>
          <a:xfrm>
            <a:off x="1808093" y="8501451"/>
            <a:ext cx="8151689" cy="584775"/>
          </a:xfrm>
          <a:prstGeom prst="rect">
            <a:avLst/>
          </a:prstGeom>
          <a:noFill/>
        </p:spPr>
        <p:txBody>
          <a:bodyPr wrap="square" lIns="91386" tIns="45693" rIns="91386" bIns="45693" rtlCol="0">
            <a:spAutoFit/>
          </a:bodyPr>
          <a:lstStyle/>
          <a:p>
            <a:pPr algn="l" rtl="0"/>
            <a:r>
              <a:rPr lang="ja" sz="3200" b="1" i="0" u="none" baseline="0" dirty="0">
                <a:solidFill>
                  <a:srgbClr val="EB1B22"/>
                </a:solidFill>
              </a:rPr>
              <a:t>北米1の</a:t>
            </a:r>
            <a:r>
              <a:rPr lang="ja" sz="2900" b="0" i="0" u="none" baseline="0" dirty="0"/>
              <a:t>カーボンニュートラル空港</a:t>
            </a:r>
          </a:p>
        </p:txBody>
      </p:sp>
      <p:sp>
        <p:nvSpPr>
          <p:cNvPr id="37" name="TextBox 36"/>
          <p:cNvSpPr txBox="1"/>
          <p:nvPr/>
        </p:nvSpPr>
        <p:spPr>
          <a:xfrm>
            <a:off x="774605" y="6351670"/>
            <a:ext cx="4873376" cy="584775"/>
          </a:xfrm>
          <a:prstGeom prst="rect">
            <a:avLst/>
          </a:prstGeom>
          <a:noFill/>
        </p:spPr>
        <p:txBody>
          <a:bodyPr wrap="square" lIns="91386" tIns="45693" rIns="91386" bIns="45693" rtlCol="0">
            <a:spAutoFit/>
          </a:bodyPr>
          <a:lstStyle/>
          <a:p>
            <a:pPr algn="l" rtl="0"/>
            <a:r>
              <a:rPr lang="ja" sz="3200" b="1" i="0" u="none" baseline="0">
                <a:solidFill>
                  <a:srgbClr val="EB1B22"/>
                </a:solidFill>
              </a:rPr>
              <a:t>24</a:t>
            </a:r>
            <a:r>
              <a:rPr lang="ja" sz="2900" b="0" i="0" u="none" baseline="0"/>
              <a:t>時間営業</a:t>
            </a:r>
          </a:p>
        </p:txBody>
      </p:sp>
      <p:sp>
        <p:nvSpPr>
          <p:cNvPr id="38" name="TextBox 37"/>
          <p:cNvSpPr txBox="1"/>
          <p:nvPr/>
        </p:nvSpPr>
        <p:spPr>
          <a:xfrm>
            <a:off x="1286233" y="7398110"/>
            <a:ext cx="4873376" cy="584775"/>
          </a:xfrm>
          <a:prstGeom prst="rect">
            <a:avLst/>
          </a:prstGeom>
          <a:noFill/>
        </p:spPr>
        <p:txBody>
          <a:bodyPr wrap="square" lIns="91386" tIns="45693" rIns="91386" bIns="45693" rtlCol="0">
            <a:spAutoFit/>
          </a:bodyPr>
          <a:lstStyle/>
          <a:p>
            <a:pPr algn="l" rtl="0"/>
            <a:r>
              <a:rPr lang="ja" sz="3200" b="1" i="0" u="none" baseline="0" dirty="0">
                <a:solidFill>
                  <a:srgbClr val="EB1B22"/>
                </a:solidFill>
              </a:rPr>
              <a:t>5</a:t>
            </a:r>
            <a:r>
              <a:rPr lang="ja" sz="2900" b="0" i="0" u="none" baseline="0" dirty="0"/>
              <a:t>つのターミナル</a:t>
            </a:r>
          </a:p>
        </p:txBody>
      </p:sp>
      <p:sp>
        <p:nvSpPr>
          <p:cNvPr id="39" name="TextBox 38"/>
          <p:cNvSpPr txBox="1"/>
          <p:nvPr/>
        </p:nvSpPr>
        <p:spPr>
          <a:xfrm>
            <a:off x="1553995" y="7978233"/>
            <a:ext cx="4873376" cy="584775"/>
          </a:xfrm>
          <a:prstGeom prst="rect">
            <a:avLst/>
          </a:prstGeom>
          <a:noFill/>
        </p:spPr>
        <p:txBody>
          <a:bodyPr wrap="square" lIns="91386" tIns="45693" rIns="91386" bIns="45693" rtlCol="0">
            <a:spAutoFit/>
          </a:bodyPr>
          <a:lstStyle/>
          <a:p>
            <a:pPr algn="l" rtl="0"/>
            <a:r>
              <a:rPr lang="ja" sz="3200" b="1" i="0" u="none" baseline="0" dirty="0">
                <a:solidFill>
                  <a:srgbClr val="EB1B22"/>
                </a:solidFill>
              </a:rPr>
              <a:t>4</a:t>
            </a:r>
            <a:r>
              <a:rPr lang="ja" sz="2900" b="0" i="0" u="none" baseline="0" dirty="0"/>
              <a:t>機同時着陸</a:t>
            </a:r>
          </a:p>
        </p:txBody>
      </p:sp>
      <p:sp>
        <p:nvSpPr>
          <p:cNvPr id="40" name="TextBox 39"/>
          <p:cNvSpPr txBox="1"/>
          <p:nvPr/>
        </p:nvSpPr>
        <p:spPr>
          <a:xfrm>
            <a:off x="2113208" y="9071240"/>
            <a:ext cx="4873376" cy="584775"/>
          </a:xfrm>
          <a:prstGeom prst="rect">
            <a:avLst/>
          </a:prstGeom>
          <a:noFill/>
        </p:spPr>
        <p:txBody>
          <a:bodyPr wrap="square" lIns="91386" tIns="45693" rIns="91386" bIns="45693" rtlCol="0">
            <a:spAutoFit/>
          </a:bodyPr>
          <a:lstStyle/>
          <a:p>
            <a:pPr algn="l" rtl="0"/>
            <a:r>
              <a:rPr lang="ja" sz="3200" b="1" i="0" u="none" baseline="0" dirty="0">
                <a:solidFill>
                  <a:srgbClr val="EB1B22"/>
                </a:solidFill>
              </a:rPr>
              <a:t>0</a:t>
            </a:r>
            <a:r>
              <a:rPr lang="ja" sz="2900" b="0" i="0" u="none" baseline="0" dirty="0"/>
              <a:t>スロット制限</a:t>
            </a:r>
          </a:p>
        </p:txBody>
      </p:sp>
      <p:sp>
        <p:nvSpPr>
          <p:cNvPr id="41" name="TextBox 40"/>
          <p:cNvSpPr txBox="1"/>
          <p:nvPr/>
        </p:nvSpPr>
        <p:spPr>
          <a:xfrm>
            <a:off x="2399453" y="9595385"/>
            <a:ext cx="4873376" cy="584775"/>
          </a:xfrm>
          <a:prstGeom prst="rect">
            <a:avLst/>
          </a:prstGeom>
          <a:noFill/>
        </p:spPr>
        <p:txBody>
          <a:bodyPr wrap="square" lIns="91386" tIns="45693" rIns="91386" bIns="45693" rtlCol="0">
            <a:spAutoFit/>
          </a:bodyPr>
          <a:lstStyle/>
          <a:p>
            <a:pPr algn="l" rtl="0"/>
            <a:r>
              <a:rPr lang="ja" sz="3200" b="1" i="0" u="none" baseline="0" dirty="0">
                <a:solidFill>
                  <a:srgbClr val="EB1B22"/>
                </a:solidFill>
              </a:rPr>
              <a:t>0</a:t>
            </a:r>
            <a:r>
              <a:rPr lang="ja" sz="2900" b="0" i="0" u="none" baseline="0" dirty="0"/>
              <a:t>時間の夜間閉鎖</a:t>
            </a:r>
          </a:p>
        </p:txBody>
      </p:sp>
    </p:spTree>
    <p:extLst>
      <p:ext uri="{BB962C8B-B14F-4D97-AF65-F5344CB8AC3E}">
        <p14:creationId xmlns:p14="http://schemas.microsoft.com/office/powerpoint/2010/main" val="2300407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nvSpPr>
        <p:spPr>
          <a:xfrm>
            <a:off x="400249" y="190500"/>
            <a:ext cx="7119260" cy="830824"/>
          </a:xfrm>
          <a:prstGeom prst="rect">
            <a:avLst/>
          </a:prstGeom>
          <a:noFill/>
        </p:spPr>
        <p:txBody>
          <a:bodyPr wrap="square" lIns="91206" tIns="45608" rIns="91206" bIns="45608"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r>
              <a:rPr lang="ja" sz="4800" b="1" i="0" u="none" spc="-150" baseline="0">
                <a:solidFill>
                  <a:schemeClr val="tx1">
                    <a:lumMod val="65000"/>
                    <a:lumOff val="35000"/>
                  </a:schemeClr>
                </a:solidFill>
                <a:ea typeface="Roboto Black" panose="02000000000000000000" pitchFamily="2" charset="0"/>
                <a:cs typeface="Calibri" panose="020F0502020204030204" pitchFamily="34" charset="0"/>
              </a:rPr>
              <a:t>グローバル</a:t>
            </a:r>
            <a:r>
              <a:rPr lang="ja" sz="4800" b="1" i="0" u="none" spc="-150" baseline="0">
                <a:solidFill>
                  <a:srgbClr val="FF0E0E"/>
                </a:solidFill>
                <a:ea typeface="Roboto Black" panose="02000000000000000000" pitchFamily="2" charset="0"/>
                <a:cs typeface="Calibri" panose="020F0502020204030204" pitchFamily="34" charset="0"/>
              </a:rPr>
              <a:t>アクセス</a:t>
            </a:r>
            <a:endParaRPr lang="ja" sz="4800" b="1" spc="-150" dirty="0">
              <a:solidFill>
                <a:srgbClr val="404040"/>
              </a:solidFill>
              <a:ea typeface="Roboto Black" panose="02000000000000000000" pitchFamily="2" charset="0"/>
              <a:cs typeface="Calibri" panose="020F0502020204030204" pitchFamily="34" charset="0"/>
            </a:endParaRPr>
          </a:p>
        </p:txBody>
      </p:sp>
      <p:sp>
        <p:nvSpPr>
          <p:cNvPr id="5" name="Rectangle 4"/>
          <p:cNvSpPr/>
          <p:nvPr/>
        </p:nvSpPr>
        <p:spPr>
          <a:xfrm rot="5400000">
            <a:off x="-11231" y="560192"/>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a:endParaRPr lang="ja"/>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0349" y="3969404"/>
            <a:ext cx="3810000" cy="3810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5840" y="6130078"/>
            <a:ext cx="6724650" cy="1032234"/>
          </a:xfrm>
          <a:prstGeom prst="rect">
            <a:avLst/>
          </a:prstGeom>
        </p:spPr>
      </p:pic>
      <p:sp>
        <p:nvSpPr>
          <p:cNvPr id="8" name="TextBox 7"/>
          <p:cNvSpPr txBox="1"/>
          <p:nvPr/>
        </p:nvSpPr>
        <p:spPr>
          <a:xfrm>
            <a:off x="788054" y="1253448"/>
            <a:ext cx="16204546" cy="2934765"/>
          </a:xfrm>
          <a:prstGeom prst="rect">
            <a:avLst/>
          </a:prstGeom>
          <a:noFill/>
        </p:spPr>
        <p:txBody>
          <a:bodyPr wrap="square" lIns="163173" tIns="81591" rIns="163173" bIns="81591" rtlCol="0">
            <a:spAutoFit/>
          </a:bodyPr>
          <a:lstStyle/>
          <a:p>
            <a:pPr algn="ctr" defTabSz="1631747" rtl="0" eaLnBrk="1" fontAlgn="auto" hangingPunct="1">
              <a:spcBef>
                <a:spcPts val="0"/>
              </a:spcBef>
              <a:spcAft>
                <a:spcPts val="0"/>
              </a:spcAft>
            </a:pPr>
            <a:r>
              <a:rPr lang="ja" sz="4500" b="1" i="0" u="none" baseline="0" dirty="0">
                <a:solidFill>
                  <a:srgbClr val="FF0000"/>
                </a:solidFill>
                <a:latin typeface="+mn-lt"/>
              </a:rPr>
              <a:t>毎日3便の直行便</a:t>
            </a:r>
            <a:r>
              <a:rPr lang="ja" sz="4500" b="1" i="0" u="none" baseline="0" dirty="0">
                <a:solidFill>
                  <a:prstClr val="black"/>
                </a:solidFill>
                <a:latin typeface="+mn-lt"/>
              </a:rPr>
              <a:t> </a:t>
            </a:r>
            <a:r>
              <a:rPr lang="ja" sz="4500" b="1" dirty="0">
                <a:solidFill>
                  <a:schemeClr val="tx1">
                    <a:lumMod val="75000"/>
                    <a:lumOff val="25000"/>
                  </a:schemeClr>
                </a:solidFill>
                <a:latin typeface="+mn-lt"/>
              </a:rPr>
              <a:t/>
            </a:r>
            <a:br>
              <a:rPr lang="ja" sz="4500" b="1" dirty="0">
                <a:solidFill>
                  <a:schemeClr val="tx1">
                    <a:lumMod val="75000"/>
                    <a:lumOff val="25000"/>
                  </a:schemeClr>
                </a:solidFill>
                <a:latin typeface="+mn-lt"/>
              </a:rPr>
            </a:br>
            <a:r>
              <a:rPr lang="ja" sz="4500" b="1" i="0" u="none" baseline="0" dirty="0">
                <a:solidFill>
                  <a:schemeClr val="tx1">
                    <a:lumMod val="75000"/>
                    <a:lumOff val="25000"/>
                  </a:schemeClr>
                </a:solidFill>
                <a:latin typeface="+mn-lt"/>
              </a:rPr>
              <a:t>ダラス</a:t>
            </a:r>
            <a:r>
              <a:rPr lang="ja-JP" altLang="en-US" sz="4500" b="1" i="0" u="none" baseline="0" dirty="0">
                <a:solidFill>
                  <a:schemeClr val="tx1">
                    <a:lumMod val="75000"/>
                    <a:lumOff val="25000"/>
                  </a:schemeClr>
                </a:solidFill>
                <a:latin typeface="+mn-lt"/>
              </a:rPr>
              <a:t>・</a:t>
            </a:r>
            <a:r>
              <a:rPr lang="ja" sz="4500" b="1" i="0" u="none" baseline="0" dirty="0">
                <a:solidFill>
                  <a:schemeClr val="tx1">
                    <a:lumMod val="75000"/>
                    <a:lumOff val="25000"/>
                  </a:schemeClr>
                </a:solidFill>
                <a:latin typeface="+mn-lt"/>
              </a:rPr>
              <a:t>フォートワース国際空港（DFW） </a:t>
            </a:r>
            <a:r>
              <a:rPr lang="ja" sz="4500" b="1" dirty="0">
                <a:solidFill>
                  <a:schemeClr val="tx1">
                    <a:lumMod val="75000"/>
                    <a:lumOff val="25000"/>
                  </a:schemeClr>
                </a:solidFill>
                <a:latin typeface="+mn-lt"/>
              </a:rPr>
              <a:t/>
            </a:r>
            <a:br>
              <a:rPr lang="ja" sz="4500" b="1" dirty="0">
                <a:solidFill>
                  <a:schemeClr val="tx1">
                    <a:lumMod val="75000"/>
                    <a:lumOff val="25000"/>
                  </a:schemeClr>
                </a:solidFill>
                <a:latin typeface="+mn-lt"/>
              </a:rPr>
            </a:br>
            <a:r>
              <a:rPr lang="ja" sz="4500" b="1" i="0" u="none" baseline="0" dirty="0">
                <a:solidFill>
                  <a:schemeClr val="bg1">
                    <a:lumMod val="50000"/>
                  </a:schemeClr>
                </a:solidFill>
                <a:latin typeface="+mn-lt"/>
              </a:rPr>
              <a:t>---</a:t>
            </a:r>
            <a:r>
              <a:rPr lang="ja" sz="4500" b="1" i="0" u="none" baseline="0" dirty="0">
                <a:solidFill>
                  <a:schemeClr val="tx1">
                    <a:lumMod val="75000"/>
                    <a:lumOff val="25000"/>
                  </a:schemeClr>
                </a:solidFill>
                <a:latin typeface="+mn-lt"/>
              </a:rPr>
              <a:t> </a:t>
            </a:r>
            <a:endParaRPr lang="ja" sz="4500" b="1" dirty="0">
              <a:solidFill>
                <a:schemeClr val="tx1">
                  <a:lumMod val="75000"/>
                  <a:lumOff val="25000"/>
                </a:schemeClr>
              </a:solidFill>
              <a:latin typeface="+mn-lt"/>
            </a:endParaRPr>
          </a:p>
          <a:p>
            <a:pPr algn="ctr" defTabSz="1631747" rtl="0" eaLnBrk="1" fontAlgn="auto" hangingPunct="1">
              <a:spcBef>
                <a:spcPts val="0"/>
              </a:spcBef>
              <a:spcAft>
                <a:spcPts val="0"/>
              </a:spcAft>
            </a:pPr>
            <a:r>
              <a:rPr lang="ja" sz="4500" b="1" i="0" u="none" baseline="0" dirty="0">
                <a:solidFill>
                  <a:schemeClr val="tx1">
                    <a:lumMod val="75000"/>
                    <a:lumOff val="25000"/>
                  </a:schemeClr>
                </a:solidFill>
                <a:latin typeface="+mn-lt"/>
              </a:rPr>
              <a:t>東京成田国際空港（NRT）</a:t>
            </a:r>
            <a:endParaRPr lang="ja" sz="4500" b="1" dirty="0">
              <a:solidFill>
                <a:schemeClr val="tx1">
                  <a:lumMod val="75000"/>
                  <a:lumOff val="25000"/>
                </a:schemeClr>
              </a:solidFill>
              <a:latin typeface="+mn-lt"/>
            </a:endParaRPr>
          </a:p>
        </p:txBody>
      </p:sp>
      <p:sp>
        <p:nvSpPr>
          <p:cNvPr id="9" name="TextBox 8"/>
          <p:cNvSpPr txBox="1"/>
          <p:nvPr/>
        </p:nvSpPr>
        <p:spPr>
          <a:xfrm>
            <a:off x="2095395" y="7560595"/>
            <a:ext cx="6509717" cy="857273"/>
          </a:xfrm>
          <a:prstGeom prst="rect">
            <a:avLst/>
          </a:prstGeom>
          <a:noFill/>
        </p:spPr>
        <p:txBody>
          <a:bodyPr wrap="square" lIns="163173" tIns="81591" rIns="163173" bIns="81591" rtlCol="0">
            <a:spAutoFit/>
          </a:bodyPr>
          <a:lstStyle/>
          <a:p>
            <a:pPr algn="ctr" defTabSz="1631747" rtl="0" eaLnBrk="1" fontAlgn="auto" hangingPunct="1">
              <a:spcBef>
                <a:spcPts val="0"/>
              </a:spcBef>
              <a:spcAft>
                <a:spcPts val="0"/>
              </a:spcAft>
            </a:pPr>
            <a:r>
              <a:rPr lang="ja" sz="4500" b="1" i="0" u="none" baseline="0">
                <a:solidFill>
                  <a:srgbClr val="FF0000"/>
                </a:solidFill>
                <a:latin typeface="+mn-lt"/>
              </a:rPr>
              <a:t>毎日2便の直行便</a:t>
            </a:r>
            <a:endParaRPr lang="ja" sz="4500" b="1" dirty="0">
              <a:solidFill>
                <a:schemeClr val="tx1">
                  <a:lumMod val="75000"/>
                  <a:lumOff val="25000"/>
                </a:schemeClr>
              </a:solidFill>
              <a:latin typeface="+mn-lt"/>
            </a:endParaRPr>
          </a:p>
        </p:txBody>
      </p:sp>
      <p:sp>
        <p:nvSpPr>
          <p:cNvPr id="10" name="TextBox 9"/>
          <p:cNvSpPr txBox="1"/>
          <p:nvPr/>
        </p:nvSpPr>
        <p:spPr>
          <a:xfrm>
            <a:off x="9070491" y="7560595"/>
            <a:ext cx="6509717" cy="857273"/>
          </a:xfrm>
          <a:prstGeom prst="rect">
            <a:avLst/>
          </a:prstGeom>
          <a:noFill/>
        </p:spPr>
        <p:txBody>
          <a:bodyPr wrap="square" lIns="163173" tIns="81591" rIns="163173" bIns="81591" rtlCol="0">
            <a:spAutoFit/>
          </a:bodyPr>
          <a:lstStyle/>
          <a:p>
            <a:pPr algn="ctr" defTabSz="1631747" rtl="0" eaLnBrk="1" fontAlgn="auto" hangingPunct="1">
              <a:spcBef>
                <a:spcPts val="0"/>
              </a:spcBef>
              <a:spcAft>
                <a:spcPts val="0"/>
              </a:spcAft>
            </a:pPr>
            <a:r>
              <a:rPr lang="ja" sz="4500" b="1" i="0" u="none" baseline="0" dirty="0">
                <a:solidFill>
                  <a:srgbClr val="FF0000"/>
                </a:solidFill>
                <a:latin typeface="+mn-lt"/>
              </a:rPr>
              <a:t>毎日1便の直行便</a:t>
            </a:r>
            <a:endParaRPr lang="ja" sz="4500" b="1" dirty="0">
              <a:solidFill>
                <a:schemeClr val="tx1">
                  <a:lumMod val="75000"/>
                  <a:lumOff val="25000"/>
                </a:schemeClr>
              </a:solidFill>
              <a:latin typeface="+mn-lt"/>
            </a:endParaRPr>
          </a:p>
        </p:txBody>
      </p:sp>
    </p:spTree>
    <p:extLst>
      <p:ext uri="{BB962C8B-B14F-4D97-AF65-F5344CB8AC3E}">
        <p14:creationId xmlns:p14="http://schemas.microsoft.com/office/powerpoint/2010/main" val="2881659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0050" y="187909"/>
            <a:ext cx="15544800" cy="880567"/>
          </a:xfrm>
        </p:spPr>
        <p:txBody>
          <a:bodyPr/>
          <a:lstStyle/>
          <a:p>
            <a:r>
              <a:rPr lang="ja-JP" altLang="en-US" sz="6000" b="1" dirty="0">
                <a:solidFill>
                  <a:schemeClr val="tx1">
                    <a:lumMod val="65000"/>
                    <a:lumOff val="35000"/>
                  </a:schemeClr>
                </a:solidFill>
                <a:latin typeface="+mn-lt"/>
              </a:rPr>
              <a:t>         へようこそ</a:t>
            </a:r>
            <a:endParaRPr lang="ja" sz="6000" b="1" dirty="0">
              <a:solidFill>
                <a:schemeClr val="tx1">
                  <a:lumMod val="65000"/>
                  <a:lumOff val="35000"/>
                </a:schemeClr>
              </a:solidFill>
              <a:latin typeface="+mn-lt"/>
            </a:endParaRPr>
          </a:p>
        </p:txBody>
      </p:sp>
      <p:sp>
        <p:nvSpPr>
          <p:cNvPr id="4" name="Rectangle 3"/>
          <p:cNvSpPr/>
          <p:nvPr/>
        </p:nvSpPr>
        <p:spPr>
          <a:xfrm rot="5400000">
            <a:off x="-11430" y="582473"/>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a:endParaRPr lang="ja"/>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83" y="304878"/>
            <a:ext cx="1759940" cy="63468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610" y="1343815"/>
            <a:ext cx="10421191" cy="694832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72850" y="1343815"/>
            <a:ext cx="5715000" cy="1515618"/>
          </a:xfrm>
          <a:prstGeom prst="rect">
            <a:avLst/>
          </a:prstGeom>
        </p:spPr>
      </p:pic>
      <p:sp>
        <p:nvSpPr>
          <p:cNvPr id="10" name="TextBox 9"/>
          <p:cNvSpPr txBox="1"/>
          <p:nvPr/>
        </p:nvSpPr>
        <p:spPr>
          <a:xfrm>
            <a:off x="11328215" y="2932061"/>
            <a:ext cx="6186476" cy="5755422"/>
          </a:xfrm>
          <a:prstGeom prst="rect">
            <a:avLst/>
          </a:prstGeom>
          <a:noFill/>
        </p:spPr>
        <p:txBody>
          <a:bodyPr wrap="square" rtlCol="0">
            <a:spAutoFit/>
          </a:bodyPr>
          <a:lstStyle/>
          <a:p>
            <a:pPr algn="ctr" rtl="0"/>
            <a:r>
              <a:rPr lang="ja" sz="3600" b="0" i="0" u="none" spc="-150" baseline="0" dirty="0">
                <a:solidFill>
                  <a:schemeClr val="tx1">
                    <a:lumMod val="65000"/>
                    <a:lumOff val="35000"/>
                  </a:schemeClr>
                </a:solidFill>
                <a:latin typeface="Calibri (Body)"/>
              </a:rPr>
              <a:t>はダラス地域商工会議所の新しい</a:t>
            </a:r>
            <a:r>
              <a:rPr lang="ja" sz="4400" spc="-150" dirty="0">
                <a:latin typeface="Calibri (Body)"/>
              </a:rPr>
              <a:t/>
            </a:r>
            <a:br>
              <a:rPr lang="ja" sz="4400" spc="-150" dirty="0">
                <a:latin typeface="Calibri (Body)"/>
              </a:rPr>
            </a:br>
            <a:r>
              <a:rPr lang="ja" sz="4400" b="1" i="0" u="none" spc="-150" baseline="0" dirty="0">
                <a:solidFill>
                  <a:srgbClr val="FF0000"/>
                </a:solidFill>
                <a:latin typeface="Calibri (Body)"/>
              </a:rPr>
              <a:t>タレントアトラクション</a:t>
            </a:r>
            <a:r>
              <a:rPr lang="ja" sz="4400" b="1" spc="-150" dirty="0">
                <a:solidFill>
                  <a:srgbClr val="FF0000"/>
                </a:solidFill>
                <a:latin typeface="Calibri (Body)"/>
              </a:rPr>
              <a:t/>
            </a:r>
            <a:br>
              <a:rPr lang="ja" sz="4400" b="1" spc="-150" dirty="0">
                <a:solidFill>
                  <a:srgbClr val="FF0000"/>
                </a:solidFill>
                <a:latin typeface="Calibri (Body)"/>
              </a:rPr>
            </a:br>
            <a:r>
              <a:rPr lang="ja" sz="3600" b="0" i="0" u="none" spc="-150" baseline="0" dirty="0">
                <a:solidFill>
                  <a:schemeClr val="tx1">
                    <a:lumMod val="65000"/>
                    <a:lumOff val="35000"/>
                  </a:schemeClr>
                </a:solidFill>
                <a:latin typeface="Calibri (Body)"/>
              </a:rPr>
              <a:t>キャンペーンで</a:t>
            </a:r>
            <a:r>
              <a:rPr lang="ja-JP" altLang="en-US" sz="3600" b="0" i="0" u="none" spc="-150" baseline="0" dirty="0" err="1">
                <a:solidFill>
                  <a:schemeClr val="tx1">
                    <a:lumMod val="65000"/>
                    <a:lumOff val="35000"/>
                  </a:schemeClr>
                </a:solidFill>
                <a:latin typeface="Calibri (Body)"/>
              </a:rPr>
              <a:t>、</a:t>
            </a:r>
            <a:r>
              <a:rPr lang="ja" sz="3600" b="0" i="0" u="none" spc="-150" baseline="0" dirty="0">
                <a:solidFill>
                  <a:schemeClr val="tx1">
                    <a:lumMod val="65000"/>
                    <a:lumOff val="35000"/>
                  </a:schemeClr>
                </a:solidFill>
                <a:latin typeface="Calibri (Body)"/>
              </a:rPr>
              <a:t>この地域に新しく住むようになった方々へ食事、スポーツ、屋外エンターテイメント、買い物、芸術</a:t>
            </a:r>
            <a:r>
              <a:rPr lang="ja-JP" altLang="en-US" sz="3600" spc="-150" dirty="0">
                <a:solidFill>
                  <a:schemeClr val="tx1">
                    <a:lumMod val="65000"/>
                    <a:lumOff val="35000"/>
                  </a:schemeClr>
                </a:solidFill>
                <a:latin typeface="Calibri (Body)"/>
              </a:rPr>
              <a:t>に関する情報</a:t>
            </a:r>
            <a:r>
              <a:rPr lang="ja" sz="3600" b="0" i="0" u="none" spc="-150" baseline="0" dirty="0">
                <a:solidFill>
                  <a:schemeClr val="tx1">
                    <a:lumMod val="65000"/>
                    <a:lumOff val="35000"/>
                  </a:schemeClr>
                </a:solidFill>
                <a:latin typeface="Calibri (Body)"/>
              </a:rPr>
              <a:t>を案内して、居心地よくお住まいいただくためのものです。</a:t>
            </a:r>
            <a:endParaRPr lang="ja" sz="3600" spc="-150" dirty="0">
              <a:solidFill>
                <a:schemeClr val="tx1">
                  <a:lumMod val="65000"/>
                  <a:lumOff val="35000"/>
                </a:schemeClr>
              </a:solidFill>
              <a:latin typeface="Calibri (Body)"/>
            </a:endParaRPr>
          </a:p>
        </p:txBody>
      </p:sp>
      <p:sp>
        <p:nvSpPr>
          <p:cNvPr id="11" name="TextBox 10"/>
          <p:cNvSpPr txBox="1"/>
          <p:nvPr/>
        </p:nvSpPr>
        <p:spPr>
          <a:xfrm>
            <a:off x="1428750" y="8991600"/>
            <a:ext cx="15278100" cy="584775"/>
          </a:xfrm>
          <a:prstGeom prst="rect">
            <a:avLst/>
          </a:prstGeom>
          <a:noFill/>
        </p:spPr>
        <p:txBody>
          <a:bodyPr wrap="square" rtlCol="0">
            <a:spAutoFit/>
          </a:bodyPr>
          <a:lstStyle/>
          <a:p>
            <a:pPr algn="ctr" rtl="0"/>
            <a:r>
              <a:rPr lang="ja" sz="3200" b="0" i="1" u="none" baseline="0" dirty="0">
                <a:solidFill>
                  <a:srgbClr val="FF0000"/>
                </a:solidFill>
              </a:rPr>
              <a:t>Sayyestodallas.com</a:t>
            </a:r>
            <a:r>
              <a:rPr lang="ja" sz="3200" b="0" i="1" u="none" baseline="0" dirty="0">
                <a:solidFill>
                  <a:schemeClr val="tx1">
                    <a:lumMod val="65000"/>
                    <a:lumOff val="35000"/>
                  </a:schemeClr>
                </a:solidFill>
              </a:rPr>
              <a:t> で、ダラス地域への移住に関する詳細がご覧いただけます！</a:t>
            </a:r>
            <a:endParaRPr lang="ja" sz="3200" i="1" dirty="0">
              <a:solidFill>
                <a:schemeClr val="tx1">
                  <a:lumMod val="65000"/>
                  <a:lumOff val="35000"/>
                </a:schemeClr>
              </a:solidFill>
            </a:endParaRPr>
          </a:p>
        </p:txBody>
      </p:sp>
    </p:spTree>
    <p:extLst>
      <p:ext uri="{BB962C8B-B14F-4D97-AF65-F5344CB8AC3E}">
        <p14:creationId xmlns:p14="http://schemas.microsoft.com/office/powerpoint/2010/main" val="2438328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7156" y="515550"/>
            <a:ext cx="7053687" cy="3167747"/>
          </a:xfrm>
          <a:prstGeom prst="rect">
            <a:avLst/>
          </a:prstGeom>
        </p:spPr>
      </p:pic>
      <p:sp>
        <p:nvSpPr>
          <p:cNvPr id="4" name="Rectangle 3"/>
          <p:cNvSpPr/>
          <p:nvPr/>
        </p:nvSpPr>
        <p:spPr>
          <a:xfrm rot="5400000">
            <a:off x="-11430" y="582473"/>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a:endParaRPr lang="ja"/>
          </a:p>
        </p:txBody>
      </p:sp>
      <p:sp>
        <p:nvSpPr>
          <p:cNvPr id="10" name="TextBox 9"/>
          <p:cNvSpPr txBox="1"/>
          <p:nvPr/>
        </p:nvSpPr>
        <p:spPr>
          <a:xfrm>
            <a:off x="9566504" y="3683297"/>
            <a:ext cx="6774992" cy="4093428"/>
          </a:xfrm>
          <a:prstGeom prst="rect">
            <a:avLst/>
          </a:prstGeom>
          <a:noFill/>
        </p:spPr>
        <p:txBody>
          <a:bodyPr wrap="square" rtlCol="0">
            <a:spAutoFit/>
          </a:bodyPr>
          <a:lstStyle/>
          <a:p>
            <a:pPr algn="ctr" rtl="0"/>
            <a:r>
              <a:rPr lang="ja" sz="3600" b="0" i="0" u="none" baseline="0" dirty="0">
                <a:solidFill>
                  <a:schemeClr val="tx1">
                    <a:lumMod val="65000"/>
                    <a:lumOff val="35000"/>
                  </a:schemeClr>
                </a:solidFill>
              </a:rPr>
              <a:t>は、ダラス地域商工会議所の</a:t>
            </a:r>
            <a:r>
              <a:rPr lang="ja" sz="4400" dirty="0"/>
              <a:t/>
            </a:r>
            <a:br>
              <a:rPr lang="ja" sz="4400" dirty="0"/>
            </a:br>
            <a:r>
              <a:rPr lang="ja" sz="4400" b="1" i="0" u="none" baseline="0" dirty="0">
                <a:solidFill>
                  <a:srgbClr val="FF0000"/>
                </a:solidFill>
              </a:rPr>
              <a:t>イノベーション</a:t>
            </a:r>
            <a:r>
              <a:rPr lang="ja" sz="4400" b="1" dirty="0">
                <a:solidFill>
                  <a:srgbClr val="FF0000"/>
                </a:solidFill>
              </a:rPr>
              <a:t/>
            </a:r>
            <a:br>
              <a:rPr lang="ja" sz="4400" b="1" dirty="0">
                <a:solidFill>
                  <a:srgbClr val="FF0000"/>
                </a:solidFill>
              </a:rPr>
            </a:br>
            <a:r>
              <a:rPr lang="ja" sz="3600" b="0" i="0" u="none" baseline="0" dirty="0">
                <a:solidFill>
                  <a:srgbClr val="595959"/>
                </a:solidFill>
              </a:rPr>
              <a:t>ガイドで、起業家と投資家の皆様に地域のイノベーション・エコシステムをもっとお知りいただき、利用していただくためのものです。</a:t>
            </a:r>
            <a:endParaRPr lang="ja" sz="3600" dirty="0">
              <a:solidFill>
                <a:srgbClr val="595959"/>
              </a:solidFill>
            </a:endParaRPr>
          </a:p>
        </p:txBody>
      </p:sp>
      <p:sp>
        <p:nvSpPr>
          <p:cNvPr id="11" name="TextBox 10"/>
          <p:cNvSpPr txBox="1"/>
          <p:nvPr/>
        </p:nvSpPr>
        <p:spPr>
          <a:xfrm>
            <a:off x="8172450" y="8463783"/>
            <a:ext cx="9563101" cy="1569660"/>
          </a:xfrm>
          <a:prstGeom prst="rect">
            <a:avLst/>
          </a:prstGeom>
          <a:noFill/>
        </p:spPr>
        <p:txBody>
          <a:bodyPr wrap="square" rtlCol="0">
            <a:spAutoFit/>
          </a:bodyPr>
          <a:lstStyle/>
          <a:p>
            <a:pPr algn="ctr" rtl="0"/>
            <a:r>
              <a:rPr lang="ja" sz="3200" b="0" i="1" u="none" baseline="0" dirty="0">
                <a:solidFill>
                  <a:srgbClr val="FF0000"/>
                </a:solidFill>
              </a:rPr>
              <a:t>Dallasinnovates.com</a:t>
            </a:r>
            <a:r>
              <a:rPr lang="ja" sz="3200" b="0" i="1" u="none" baseline="0" dirty="0">
                <a:solidFill>
                  <a:schemeClr val="tx1">
                    <a:lumMod val="65000"/>
                    <a:lumOff val="35000"/>
                  </a:schemeClr>
                </a:solidFill>
              </a:rPr>
              <a:t> で、</a:t>
            </a:r>
            <a:endParaRPr lang="en-US" altLang="ja" sz="3200" b="0" i="1" u="none" baseline="0" dirty="0">
              <a:solidFill>
                <a:schemeClr val="tx1">
                  <a:lumMod val="65000"/>
                  <a:lumOff val="35000"/>
                </a:schemeClr>
              </a:solidFill>
            </a:endParaRPr>
          </a:p>
          <a:p>
            <a:pPr algn="ctr" rtl="0"/>
            <a:r>
              <a:rPr lang="ja" sz="3200" b="0" i="1" u="none" baseline="0" dirty="0">
                <a:solidFill>
                  <a:schemeClr val="tx1">
                    <a:lumMod val="65000"/>
                    <a:lumOff val="35000"/>
                  </a:schemeClr>
                </a:solidFill>
              </a:rPr>
              <a:t>ダラス地域のイノベーションに関する詳細をご覧いただけます！</a:t>
            </a:r>
            <a:endParaRPr lang="ja" sz="3200" i="1" dirty="0">
              <a:solidFill>
                <a:schemeClr val="tx1">
                  <a:lumMod val="65000"/>
                  <a:lumOff val="35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263" y="1191415"/>
            <a:ext cx="6812515" cy="8842028"/>
          </a:xfrm>
          <a:prstGeom prst="rect">
            <a:avLst/>
          </a:prstGeom>
        </p:spPr>
      </p:pic>
      <p:sp>
        <p:nvSpPr>
          <p:cNvPr id="7" name="标题 6"/>
          <p:cNvSpPr>
            <a:spLocks noGrp="1"/>
          </p:cNvSpPr>
          <p:nvPr>
            <p:ph type="ctrTitle"/>
          </p:nvPr>
        </p:nvSpPr>
        <p:spPr/>
        <p:txBody>
          <a:bodyPr/>
          <a:lstStyle/>
          <a:p>
            <a:endParaRPr lang="zh-CN" altLang="en-US"/>
          </a:p>
        </p:txBody>
      </p:sp>
      <p:sp>
        <p:nvSpPr>
          <p:cNvPr id="12" name="Title 1"/>
          <p:cNvSpPr txBox="1">
            <a:spLocks/>
          </p:cNvSpPr>
          <p:nvPr/>
        </p:nvSpPr>
        <p:spPr>
          <a:xfrm>
            <a:off x="400050" y="187909"/>
            <a:ext cx="15544800" cy="880567"/>
          </a:xfrm>
        </p:spPr>
        <p:txBody>
          <a:bodyPr lIns="136883" tIns="68447" rIns="136883" bIns="68447"/>
          <a:lstStyle>
            <a:lvl1pPr algn="l" defTabSz="1368806" rtl="0" eaLnBrk="1" latinLnBrk="0" hangingPunct="1">
              <a:lnSpc>
                <a:spcPct val="90000"/>
              </a:lnSpc>
              <a:spcBef>
                <a:spcPct val="0"/>
              </a:spcBef>
              <a:buNone/>
              <a:defRPr sz="6600" kern="1200">
                <a:solidFill>
                  <a:schemeClr val="tx1"/>
                </a:solidFill>
                <a:latin typeface="+mj-lt"/>
                <a:ea typeface="+mj-ea"/>
                <a:cs typeface="+mj-cs"/>
              </a:defRPr>
            </a:lvl1pPr>
          </a:lstStyle>
          <a:p>
            <a:r>
              <a:rPr lang="ja-JP" altLang="en-US" sz="6000" b="1">
                <a:solidFill>
                  <a:schemeClr val="tx1">
                    <a:lumMod val="65000"/>
                    <a:lumOff val="35000"/>
                  </a:schemeClr>
                </a:solidFill>
                <a:latin typeface="+mn-lt"/>
              </a:rPr>
              <a:t>         へようこそ</a:t>
            </a:r>
            <a:endParaRPr lang="ja" sz="6000" b="1" dirty="0">
              <a:solidFill>
                <a:schemeClr val="tx1">
                  <a:lumMod val="65000"/>
                  <a:lumOff val="35000"/>
                </a:schemeClr>
              </a:solidFill>
              <a:latin typeface="+mn-lt"/>
            </a:endParaRPr>
          </a:p>
        </p:txBody>
      </p:sp>
      <p:pic>
        <p:nvPicPr>
          <p:cNvPr id="13"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83" y="304878"/>
            <a:ext cx="1759940" cy="634688"/>
          </a:xfrm>
          <a:prstGeom prst="rect">
            <a:avLst/>
          </a:prstGeom>
        </p:spPr>
      </p:pic>
    </p:spTree>
    <p:extLst>
      <p:ext uri="{BB962C8B-B14F-4D97-AF65-F5344CB8AC3E}">
        <p14:creationId xmlns:p14="http://schemas.microsoft.com/office/powerpoint/2010/main" val="4155310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11430" y="582473"/>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rtl="0"/>
            <a:endParaRPr lang="ja"/>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 y="1191415"/>
            <a:ext cx="5738860" cy="745752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1419" y="2609849"/>
            <a:ext cx="5882512" cy="7345671"/>
          </a:xfrm>
          <a:prstGeom prst="rect">
            <a:avLst/>
          </a:prstGeom>
        </p:spPr>
      </p:pic>
      <p:sp>
        <p:nvSpPr>
          <p:cNvPr id="12" name="TextBox 11"/>
          <p:cNvSpPr txBox="1"/>
          <p:nvPr/>
        </p:nvSpPr>
        <p:spPr>
          <a:xfrm>
            <a:off x="9810750" y="1908637"/>
            <a:ext cx="8039100" cy="7848302"/>
          </a:xfrm>
          <a:prstGeom prst="rect">
            <a:avLst/>
          </a:prstGeom>
          <a:noFill/>
        </p:spPr>
        <p:txBody>
          <a:bodyPr wrap="square" rtlCol="0">
            <a:spAutoFit/>
          </a:bodyPr>
          <a:lstStyle/>
          <a:p>
            <a:pPr algn="ctr"/>
            <a:r>
              <a:rPr lang="ja" sz="3600" b="0" i="0" u="none" spc="-150" baseline="0" dirty="0">
                <a:solidFill>
                  <a:srgbClr val="FF0000"/>
                </a:solidFill>
              </a:rPr>
              <a:t>dallaschamberpublications.com</a:t>
            </a:r>
            <a:r>
              <a:rPr lang="ja" sz="3600" spc="-150" dirty="0">
                <a:solidFill>
                  <a:schemeClr val="tx1">
                    <a:lumMod val="65000"/>
                    <a:lumOff val="35000"/>
                  </a:schemeClr>
                </a:solidFill>
              </a:rPr>
              <a:t/>
            </a:r>
            <a:br>
              <a:rPr lang="ja" sz="3600" spc="-150" dirty="0">
                <a:solidFill>
                  <a:schemeClr val="tx1">
                    <a:lumMod val="65000"/>
                    <a:lumOff val="35000"/>
                  </a:schemeClr>
                </a:solidFill>
              </a:rPr>
            </a:br>
            <a:r>
              <a:rPr lang="ja" sz="3600" b="0" i="0" u="none" spc="-150" baseline="0" dirty="0">
                <a:solidFill>
                  <a:schemeClr val="tx1">
                    <a:lumMod val="65000"/>
                    <a:lumOff val="35000"/>
                  </a:schemeClr>
                </a:solidFill>
              </a:rPr>
              <a:t>で、次の出版物をすべてご覧いた</a:t>
            </a:r>
            <a:r>
              <a:rPr lang="ja-JP" altLang="en-US" sz="3600" spc="-150" dirty="0">
                <a:solidFill>
                  <a:schemeClr val="tx1">
                    <a:lumMod val="65000"/>
                    <a:lumOff val="35000"/>
                  </a:schemeClr>
                </a:solidFill>
              </a:rPr>
              <a:t>だ</a:t>
            </a:r>
            <a:r>
              <a:rPr lang="es-ES_tradnl" altLang="ja" sz="3600" b="0" i="0" u="none" spc="-150" baseline="0" dirty="0">
                <a:solidFill>
                  <a:schemeClr val="tx1">
                    <a:lumMod val="65000"/>
                    <a:lumOff val="35000"/>
                  </a:schemeClr>
                </a:solidFill>
              </a:rPr>
              <a:t/>
            </a:r>
            <a:br>
              <a:rPr lang="es-ES_tradnl" altLang="ja" sz="3600" b="0" i="0" u="none" spc="-150" baseline="0" dirty="0">
                <a:solidFill>
                  <a:schemeClr val="tx1">
                    <a:lumMod val="65000"/>
                    <a:lumOff val="35000"/>
                  </a:schemeClr>
                </a:solidFill>
              </a:rPr>
            </a:br>
            <a:r>
              <a:rPr lang="ja" sz="3600" b="0" i="0" u="none" spc="-150" baseline="0" dirty="0">
                <a:solidFill>
                  <a:schemeClr val="tx1">
                    <a:lumMod val="65000"/>
                    <a:lumOff val="35000"/>
                  </a:schemeClr>
                </a:solidFill>
              </a:rPr>
              <a:t>けます。</a:t>
            </a:r>
          </a:p>
          <a:p>
            <a:pPr algn="ctr" rtl="0"/>
            <a:endParaRPr lang="ja" sz="3600" spc="-150" dirty="0">
              <a:solidFill>
                <a:schemeClr val="tx1">
                  <a:lumMod val="65000"/>
                  <a:lumOff val="35000"/>
                </a:schemeClr>
              </a:solidFill>
            </a:endParaRPr>
          </a:p>
          <a:p>
            <a:pPr algn="ctr" rtl="0"/>
            <a:r>
              <a:rPr lang="ja" sz="3600" b="1" i="0" u="none" spc="-150" baseline="0" dirty="0">
                <a:solidFill>
                  <a:srgbClr val="FF0000"/>
                </a:solidFill>
              </a:rPr>
              <a:t>法律ガイド</a:t>
            </a:r>
            <a:r>
              <a:rPr lang="ja" sz="3600" b="1" i="0" u="none" spc="-150" baseline="0" dirty="0" smtClean="0">
                <a:solidFill>
                  <a:srgbClr val="FF0000"/>
                </a:solidFill>
              </a:rPr>
              <a:t>（RELOCATION </a:t>
            </a:r>
            <a:r>
              <a:rPr lang="ja" sz="3600" b="1" i="0" u="none" spc="-150" baseline="0" dirty="0">
                <a:solidFill>
                  <a:srgbClr val="FF0000"/>
                </a:solidFill>
              </a:rPr>
              <a:t>GUIDE）</a:t>
            </a:r>
            <a:r>
              <a:rPr lang="ja" sz="3600" b="0" i="0" u="none" spc="-150" baseline="0" dirty="0">
                <a:solidFill>
                  <a:schemeClr val="tx1">
                    <a:lumMod val="65000"/>
                    <a:lumOff val="35000"/>
                  </a:schemeClr>
                </a:solidFill>
              </a:rPr>
              <a:t>– </a:t>
            </a:r>
            <a:r>
              <a:rPr lang="en-US" altLang="ja" sz="3600" b="0" i="0" u="none" spc="-150" baseline="0" dirty="0" smtClean="0">
                <a:solidFill>
                  <a:schemeClr val="tx1">
                    <a:lumMod val="65000"/>
                    <a:lumOff val="35000"/>
                  </a:schemeClr>
                </a:solidFill>
              </a:rPr>
              <a:t/>
            </a:r>
            <a:br>
              <a:rPr lang="en-US" altLang="ja" sz="3600" b="0" i="0" u="none" spc="-150" baseline="0" dirty="0" smtClean="0">
                <a:solidFill>
                  <a:schemeClr val="tx1">
                    <a:lumMod val="65000"/>
                    <a:lumOff val="35000"/>
                  </a:schemeClr>
                </a:solidFill>
              </a:rPr>
            </a:br>
            <a:r>
              <a:rPr lang="ja" sz="3600" b="0" i="0" u="none" spc="-150" baseline="0" dirty="0" smtClean="0">
                <a:solidFill>
                  <a:schemeClr val="tx1">
                    <a:lumMod val="65000"/>
                    <a:lumOff val="35000"/>
                  </a:schemeClr>
                </a:solidFill>
              </a:rPr>
              <a:t>新</a:t>
            </a:r>
            <a:r>
              <a:rPr lang="ja" sz="3600" b="0" i="0" u="none" spc="-150" baseline="0" dirty="0">
                <a:solidFill>
                  <a:schemeClr val="tx1">
                    <a:lumMod val="65000"/>
                    <a:lumOff val="35000"/>
                  </a:schemeClr>
                </a:solidFill>
              </a:rPr>
              <a:t>しい住人の皆さんが、地域の近隣、学校、ライフスタイルについて詳</a:t>
            </a:r>
            <a:r>
              <a:rPr lang="es-ES_tradnl" altLang="ja" sz="3600" b="0" i="0" u="none" spc="-150" baseline="0" dirty="0">
                <a:solidFill>
                  <a:schemeClr val="tx1">
                    <a:lumMod val="65000"/>
                    <a:lumOff val="35000"/>
                  </a:schemeClr>
                </a:solidFill>
              </a:rPr>
              <a:t/>
            </a:r>
            <a:br>
              <a:rPr lang="es-ES_tradnl" altLang="ja" sz="3600" b="0" i="0" u="none" spc="-150" baseline="0" dirty="0">
                <a:solidFill>
                  <a:schemeClr val="tx1">
                    <a:lumMod val="65000"/>
                    <a:lumOff val="35000"/>
                  </a:schemeClr>
                </a:solidFill>
              </a:rPr>
            </a:br>
            <a:r>
              <a:rPr lang="ja" sz="3600" b="0" i="0" u="none" spc="-150" baseline="0" dirty="0">
                <a:solidFill>
                  <a:schemeClr val="tx1">
                    <a:lumMod val="65000"/>
                    <a:lumOff val="35000"/>
                  </a:schemeClr>
                </a:solidFill>
              </a:rPr>
              <a:t>しく知っていただけるものになっ</a:t>
            </a:r>
            <a:r>
              <a:rPr lang="es-ES_tradnl" altLang="ja" sz="3600" b="0" i="0" u="none" spc="-150" baseline="0" dirty="0">
                <a:solidFill>
                  <a:schemeClr val="tx1">
                    <a:lumMod val="65000"/>
                    <a:lumOff val="35000"/>
                  </a:schemeClr>
                </a:solidFill>
              </a:rPr>
              <a:t/>
            </a:r>
            <a:br>
              <a:rPr lang="es-ES_tradnl" altLang="ja" sz="3600" b="0" i="0" u="none" spc="-150" baseline="0" dirty="0">
                <a:solidFill>
                  <a:schemeClr val="tx1">
                    <a:lumMod val="65000"/>
                    <a:lumOff val="35000"/>
                  </a:schemeClr>
                </a:solidFill>
              </a:rPr>
            </a:br>
            <a:r>
              <a:rPr lang="ja" sz="3600" b="0" i="0" u="none" spc="-150" baseline="0" dirty="0">
                <a:solidFill>
                  <a:schemeClr val="tx1">
                    <a:lumMod val="65000"/>
                    <a:lumOff val="35000"/>
                  </a:schemeClr>
                </a:solidFill>
              </a:rPr>
              <a:t>ています。</a:t>
            </a:r>
          </a:p>
          <a:p>
            <a:pPr algn="ctr" rtl="0"/>
            <a:endParaRPr lang="ja" sz="3600" spc="-150" dirty="0" smtClean="0">
              <a:solidFill>
                <a:schemeClr val="tx1">
                  <a:lumMod val="65000"/>
                  <a:lumOff val="35000"/>
                </a:schemeClr>
              </a:solidFill>
            </a:endParaRPr>
          </a:p>
          <a:p>
            <a:pPr algn="ctr" rtl="0"/>
            <a:r>
              <a:rPr lang="ja" sz="3600" b="1" i="0" u="none" spc="-150" baseline="0" dirty="0" smtClean="0">
                <a:solidFill>
                  <a:srgbClr val="FF0000"/>
                </a:solidFill>
              </a:rPr>
              <a:t>不</a:t>
            </a:r>
            <a:r>
              <a:rPr lang="ja" sz="3600" b="1" i="0" u="none" spc="-150" baseline="0" dirty="0">
                <a:solidFill>
                  <a:srgbClr val="FF0000"/>
                </a:solidFill>
              </a:rPr>
              <a:t>動産レビュー</a:t>
            </a:r>
            <a:r>
              <a:rPr lang="ja" sz="3600" b="1" i="0" u="none" spc="-150" baseline="0" dirty="0" smtClean="0">
                <a:solidFill>
                  <a:srgbClr val="FF0000"/>
                </a:solidFill>
              </a:rPr>
              <a:t>（REAL </a:t>
            </a:r>
            <a:r>
              <a:rPr lang="ja" sz="3600" b="1" i="0" u="none" spc="-150" baseline="0" dirty="0">
                <a:solidFill>
                  <a:srgbClr val="FF0000"/>
                </a:solidFill>
              </a:rPr>
              <a:t>ESTATE REVIEW）</a:t>
            </a:r>
            <a:r>
              <a:rPr lang="ja" sz="3600" b="0" i="0" u="none" spc="-150" baseline="0" dirty="0">
                <a:solidFill>
                  <a:schemeClr val="tx1">
                    <a:lumMod val="65000"/>
                    <a:lumOff val="35000"/>
                  </a:schemeClr>
                </a:solidFill>
              </a:rPr>
              <a:t>– 住宅、商業、産業分野の完成済み、建設中、建設予定の不動産開発プロジェクトをご覧いただけます。</a:t>
            </a:r>
            <a:endParaRPr lang="ja" sz="3600" spc="-150" dirty="0">
              <a:solidFill>
                <a:schemeClr val="tx1">
                  <a:lumMod val="65000"/>
                  <a:lumOff val="35000"/>
                </a:schemeClr>
              </a:solidFill>
            </a:endParaRPr>
          </a:p>
        </p:txBody>
      </p:sp>
      <p:sp>
        <p:nvSpPr>
          <p:cNvPr id="10" name="Title 1"/>
          <p:cNvSpPr txBox="1">
            <a:spLocks/>
          </p:cNvSpPr>
          <p:nvPr/>
        </p:nvSpPr>
        <p:spPr>
          <a:xfrm>
            <a:off x="400050" y="187909"/>
            <a:ext cx="15544800" cy="880567"/>
          </a:xfrm>
        </p:spPr>
        <p:txBody>
          <a:bodyPr lIns="136883" tIns="68447" rIns="136883" bIns="68447"/>
          <a:lstStyle>
            <a:lvl1pPr algn="l" defTabSz="1368806" rtl="0" eaLnBrk="1" latinLnBrk="0" hangingPunct="1">
              <a:lnSpc>
                <a:spcPct val="90000"/>
              </a:lnSpc>
              <a:spcBef>
                <a:spcPct val="0"/>
              </a:spcBef>
              <a:buNone/>
              <a:defRPr sz="6600" kern="1200">
                <a:solidFill>
                  <a:schemeClr val="tx1"/>
                </a:solidFill>
                <a:latin typeface="+mj-lt"/>
                <a:ea typeface="+mj-ea"/>
                <a:cs typeface="+mj-cs"/>
              </a:defRPr>
            </a:lvl1pPr>
          </a:lstStyle>
          <a:p>
            <a:r>
              <a:rPr lang="ja-JP" altLang="en-US" sz="6000" b="1">
                <a:solidFill>
                  <a:schemeClr val="tx1">
                    <a:lumMod val="65000"/>
                    <a:lumOff val="35000"/>
                  </a:schemeClr>
                </a:solidFill>
                <a:latin typeface="+mn-lt"/>
              </a:rPr>
              <a:t>         へようこそ</a:t>
            </a:r>
            <a:endParaRPr lang="ja" sz="6000" b="1" dirty="0">
              <a:solidFill>
                <a:schemeClr val="tx1">
                  <a:lumMod val="65000"/>
                  <a:lumOff val="35000"/>
                </a:schemeClr>
              </a:solidFill>
              <a:latin typeface="+mn-lt"/>
            </a:endParaRPr>
          </a:p>
        </p:txBody>
      </p:sp>
      <p:pic>
        <p:nvPicPr>
          <p:cNvPr id="11"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83" y="304878"/>
            <a:ext cx="1759940" cy="634688"/>
          </a:xfrm>
          <a:prstGeom prst="rect">
            <a:avLst/>
          </a:prstGeom>
        </p:spPr>
      </p:pic>
    </p:spTree>
    <p:extLst>
      <p:ext uri="{BB962C8B-B14F-4D97-AF65-F5344CB8AC3E}">
        <p14:creationId xmlns:p14="http://schemas.microsoft.com/office/powerpoint/2010/main" val="1991817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X:\Communications\Public\Photos\Stock images\Dallas\Arts_District_Aerial_low_res.jpg"/>
          <p:cNvPicPr>
            <a:picLocks noChangeAspect="1" noChangeArrowheads="1"/>
          </p:cNvPicPr>
          <p:nvPr/>
        </p:nvPicPr>
        <p:blipFill rotWithShape="1">
          <a:blip r:embed="rId3" cstate="print"/>
          <a:srcRect r="13327"/>
          <a:stretch/>
        </p:blipFill>
        <p:spPr bwMode="auto">
          <a:xfrm>
            <a:off x="9287955" y="124927"/>
            <a:ext cx="8847666" cy="4952519"/>
          </a:xfrm>
          <a:prstGeom prst="rect">
            <a:avLst/>
          </a:prstGeom>
          <a:noFill/>
        </p:spPr>
      </p:pic>
      <p:sp>
        <p:nvSpPr>
          <p:cNvPr id="5" name="AutoShape 4" descr="data:image/jpeg;base64,/9j/4AAQSkZJRgABAQAAAQABAAD/2wCEAAkGBxQHEhUUEhQVFhIWFh8bGBgWGRoaIBseGxgfGRgYGhsYHygiGxwlIBYVIjEhJSktLjAuHyI0ODQsNygtLisBCgoKBQUFDgUFDisZExkrKysrKysrKysrKysrKysrKysrKysrKysrKysrKysrKysrKysrKysrKysrKysrKysrK//AABEIAJIBWQMBIgACEQEDEQH/xAAcAAEBAQADAQEBAAAAAAAAAAAABwYEBQgDAgH/xABREAABAwIEAwQDCwgFCgcBAAABAAIDBBEFBhIhBzFBEyJRYXFygQgUFSMyM0JSYpGxFlNzdIKSobIXNDWz0yQlVGOToqPCw9E2Q0SDlMHhJv/EABQBAQAAAAAAAAAAAAAAAAAAAAD/xAAUEQEAAAAAAAAAAAAAAAAAAAAA/9oADAMBAAIRAxEAPwDf1XFHDKN7o5KhzXtJDgYJ9rG3SPcbc18XcW8IbzqyP/ZqP8NfjjRhLMQwyaQtHawWkY624s4B4B8C0uFvR4LD+53aHT1l/wA3H/M9Buv6XcH/ANL/AODP/hr+ji5hB5VRPohn/wANbbsx4D7l1eMZZpMbaW1FPFID1LQHDza8Wc0+YIQcXLOc6PNLntpZS90YBcCx7LAkgHvtF+R5LQKUcPsu/kfjdVTNJdFJSCWIu56BKG2cepDnOF+oAPVVdAREQEREBERARF/L9OqD+rK4xxFw7BJXQ1E7o5WmxBhmPS+xawg8+hWqXAxvB4cdhdDUMD43CxB5jwc0/RcOYI3CDL/0tYSP/VH/AGFR/hrv8uZnpszNc6le57W2uTHIwd69rdo0avknkvNUNAMtYqyGpAcyCrYH6hs5msEPI8C0tdZerRsgIi6TO2L/AADQVM97OZEdHru7sf8AvOag+GU84QZpfUMhDgaeTQ7VbvC5DXtsT3Toda/gtEvN/BHFvgjE2xOJDahhiIO3eb32E+fdc39pekEBYuXirhcB0vqHNd9V1PUA/cY1tFMeP7me8Ym6A6d9Q1sW24Olxdb0gBvpcEHcx8VsKmOltS5zvqtgqCfu7NbVZ/I+WI8q0scLGt7TSDK8Dd77d4k+F9gOgsFoEBERAREQEREBEX8B1bjkg4GOYi/DIw6OnlqHlwaGRab7gnU4vcA1u1ifMbKEcS8+YoXvp5WGhGnV2cbgXOab2Jmae8DYjuWGxBuvQ6gXui2gVcB6mmIPsebfzFBdMN+Zj9Rv8oXJXGw35mP1G/yhclAREQEREBERBleKX9k1v6E/iFN/c6/P1n6KP+Z6pHFL+ya39CfxCjvBvNVJlaWpdWS9k2RjAw6HvuWucT82025jmg9GIsN/S7g/+l/8Gf8Aw1ncxcTafHpqKlojI4PrYO0kLXMGkTN7oDrOJJtfa1roKc7C4nVAqdPx7YjEHXPyC4PLbXtzaDdc1dfj2NQ4BA6eoeGRs5nmSTya0dXHoFk8OrsTzewTQmPD6V+8RfGJp3t6PLXEMjBHLYn0ixIbxFPMWwPG8OBkpcRbUkb9jNBEzV5BzRz8u6PNcbJHFVuKS+9a+P3tV6tAO4Y54NtBDt4332ANweV7kAhTEXS5jzB8CBoFPU1EjwdLIIy/la5c7ZrBuOZ9AKjs/Equx3EaWAg0sXvyJj4W31n45oc2V7gHHqC0Bo6EFBfEUtzNnevxmaSnwSAyCJxbLU2aRrHNsZkIZt4m9+gtYni8PcbxdlfJT4h2rrUr5GRvbE3U5r4w0tkY0AjvOHMgXQUjMmPQ5bp31E7rMaNgObnH5LGjq4//ALyBKx3B3HpcyiuqJvlPqBZoNwxojbpY3yA+83PMrDcTcCxfFA+rrGxNp4QS2NktxG0m1wLd55uLu+6w2Xx4US4rHDP8GspnR9qNfb3uHaBys4bWsg9CIp1RTZjfIwSsoGxlwD3N1Eht+8QNe5AvsqKggvugsE971MNUB3Z2dm/14+RPmWOt+wqrw4xv4fw6nmcbyaNEnrxnQ4n0lur0ELhcXMF+GsMnAF5IR2zOu8e7gPMsLx7Vhvc8YzY1NITztMz+Ecn/AEv4oLWpzxcJxV+H4c3/ANVUh0gH5qLd9/vv+yqMpzg4+H8w1U/OOggbAz9JJdziPMfGtPsQTPitQuyzjBmiFtRZUx25age8P34yT6wXonDK1uJQxzRm7JWNe30OaHD8VMfdBYR74pYakDeGTQ71JbC/77WD9orsuBeMfCOHdkT36aQs/ZPfYfRZxaPVQUVS3MTfymzFSU+xioYjNJ5OJDgD7fex9pVQe8RgkmwAuSpvweiOKOrsTeDerqCI7/m4yQ2336f2AgpSLJZrzqMImZSU0Rqa+X5MLTYMHPXK76Itc252HQbr4HAsWrhqlxNkDyPm6anYWNPrykvcPuQbRFJMexzGsg2kqHRV9HcAyaBG5t9gHdmPi7nYOIeOmxIW7ybm+nzfEZICQ5thJG7ZzCeVx1BsbOGxseoIAaBFOs68SJcGjeaahqHhjtJnmjfHE03035ani+30Qejln+HnEJ7IMQrcRmc8MMQY0WAu7tNMcTBsCTbfyu47XQWVFEcUxzMmLDt4aeSng5tYxsRdbpcS3kcfQ0X8FpsExrFcYwiCSnaySsk7Rr5ZS2MM0TPYD2YABfZo6AAi5vyQcXjRnwYNC+jp3f5TIz4xwPzTCPHo9w5dQN9u7el0HzUfqN/ALyjnLL9Tl6UtrbGaVpkLg/WXXJBcXeNwVZaaozLobpiw/TpFrl3K2300FQUD90Z/Wqf9Xd/Oqpk1+KSGQ4mKZoAHZiC5JO+ouJcbW7th5nwUr90Z/Wqf9Xd/OgueG/Mx+o3+ULkrBV+cpTppcLp/fVU1jRI8m0MB0j5x+wc77AIPPe4sugxTD8zwgyipgcRv2UAZf0ASQgH94lBXEUu4X8TX5gl96VjWtqLHQ9oLQ8t+UxzD8l4AJ22NnbC29RQEREBERBleKX9k1v6E/iFM/c9wtmnrNTWu+Lj5gH6T/FUzil/ZNb+hP4hTf3Ovz9Z+ij/megtDsOhfsYoyPNjf+ywmdskQMmoqulp2slirYDIIWWDo+1bqLmsFrtNjqtyvdUVEEP4hVpzZjtNh5P8Ak8MjA9vRziBLKT+wAweHe8Vb2jTsOS86ip+Ds0Fz9v8ALi32SjQz2WkavRaAorx/yy1nZ10bbFzhFNbrt8W8+Y0lt/NvgrUsZxihE2EVV+gY4ekTMI+/l7UH74U5hdmTDo3yHVNGTFIepLLWcfMtcwnzJUbz/SuqcwyRxu7N8lTA1rx9Fz2RAPHmC663/ueWEUVQehqTb2RR3/ELF5t/8UD9dpPwgQXvBcJiwOBkEDAyKNtmgfxJ8XE3JPUlcsxgkOsNQBANtwDa4B6A6W/cF+0QZPiv/ZFZ+i/5gsj7nf8AqtV+sD+7atdxX/sis/Rf8wWR9zv/AFWq/WB/dtQVpERB/HN1Cx3BXmbDHfkBjmkm0cNQWG5/8mX5JJ8mSMd6Wr00oZ7oXBOzmgqwO7I0wv8AWbdzPaWl4/ZCC1YnWtw2GSZ+zImOe70NaXH8FjODFE6PDzUSj46smfUP/adZvsIbqHrLNY/md+N5fpWMdeprHx0h8dYdpkJ8naPueFWMNom4dFHCwWZGxrG+hoDR/AIODm3CBj1FUU/WSJwbfo612H2ODT7FD+A+MHD8QdA7ZtTGW2P5yO72g+Hd7Yemy9DrzJnmB2TsafJGDZszamMcrhx1uaPLV2jPQgtnFjFjhOFzlnzsoEMYHMulOk6fMNLyPQuTSRtyLhIuARS013Abanhup37zyfvXQ5llbmjFMMpmEOhiYa6S3UCzac/vHl4OXacXGl+EVennoaT6BKwu/gCgx/AamdiT62vmOueSQM1HzHaSW8AdUYt0DQrApH7narDqeqi+k2Zr/Y+MNH8YnKuIPlV0zKxjo5Gh0b2lrmuFwQRYgjwIXm+jlfw1xssDj2TJQx1/pQSWIJ8S0Oab/WYfNelV5590FD/nFmkd59IzYcye0lA+/YexBZOIrQ/C66/+jSH7mEj+IUl4EYC3FZ5Zpe9HTFjmRnkZXBwbIR1LGh1vN1+irOfQW4VWA8xSSX/2ZU+9zp8mt9aL8HoLIvzHGIhZoAFybAW3JuTt1JJJ8yv0iDz/AO6J/rsP6r/1Hq80HzUfqN/AKDe6J/rsP6r/ANR6vNB81H6jfwCD7qCe6LNqun/V3fzq9qB+6M/rVP8Aq7v50Fpy3h0WFU0UcDGxxhgs1otuQCSfEk7kncrs1xsN+Zj9Rv8AKFyUHnfO0YwHMbXx90Ongl2+2WiT94iQn1ivRC888X/7dj9FP/eFehkBERAREQY/i5Uimwirv9JgYPS97Wj8b+xTf3PNQGVdTGT3nwNcPMMfZ3941a3H+GlXmXSKzFXyNabtYKdjGg8r6WvsTYkAm5Fz4rgYfwYdhUjZafEZYpWfJcIm3HQ/TsQeoOxQVpFwMEpZqOFrKif3xKCby9m2PUCbjuM2FhYbc1z0EL475WfSzjEIgezfpbKW82SN2jkJ6AgNbfoWj6wVL4eZuZm6la+4E7AGzs6tdb5QH1HWJB9I5grSzwtqGuY9ocxwIc1wBBB2IIOxB8FN63hMKKf3xhdXJRy/Vt2jLHm0XIOkkDuu1Dy5WCmKZ8ccVvTR0EQL6mrkbaNu50seHX9r2sAv9o/RK7eHDcbe3Q+to27W7RlO5z/Tpc4Mv7LLsMuZMhwWV1Q50lRWP+XUTHU631WAbRt6WaOW3IIPrkTL35L0MNObF7RqkI5F7jqfbyBNh5AKK5tcPynB6e/aX+AhurlmPDqrEWsFLWe9SCdZ7FkpcNrAazZtt/Hmp1UcEzVSOlfiErpnO1F5iFy699V9d7+jlsgrqLoMtYRWYYXe+a81TNIDQ6BkZab8y5h723iu/QdBn7D3Yph1XEwEvdA7SBzLgNTQPMkAKR8BszRYZLNTTPDBPpdE5xsC9oILCT1cC23qnqQr2phm/g3T41I6WmlNO95JczSHxknckNuC0nyNvJBS6iobTNL3uaxjRcucQAB4knYBfmjqmVrGyRuDo3tDmuHIgi4I8rKXZQ4OjD5Q+umbURxkGKEB2i4+k9riQbdGjbxvyVXGyAspxQwT4ew2ojaLyMb2sfjqj71h5uAc39patEHnDgxSOxfEIWkkwUvaVGnoHuayMH0khhHqHzXo9Yzh9kYZPkq3BzXCeX4sNv3ImlxYw36jWQbeAWzQFGvdD4PdtNVtHImF58j34/YC2QftKyroc8Zf/KeimpgQ1zwCxx5BzXBzSbb2uLHyJQYjgNQvlglq5SSX6IIr9IoG6QB5aiR+wqXidCzE4ZIZBeOVjmOHk4WP4rh5TwUZeo4KYWPZRgOI5Ocd3u9ri4+1dsg835VrpOF+Kujqr9kfi5SAbOjJvHO0dQCL7chrHMWXo2GVs7Q5hDmuALXNNwQRcEEcwfFdNmrKdLmuMMqY7lt9D27PZfmWu9g2NwbC4KyGEZFxLK120GIsdT3uIamIkD0FpuP2dI8kFLUVjo/6RMfdOwaqKjLGmTo8xEua0Hrqkc4+qL9Rfa1OV6/HW6K6vDYCLPio4+y1+TpXuc7TzBAtcFafBsJhwOFsNPG2OJvJrf4kk7knqTuUHV8RHacLrr/6NJ/FhAU79zm8WrR1vEfvEg/+itZmjJNZmTtI5MTc2me64hZTsADdV2tc8O1Pttz2NuS6jA+E82XXmSjxOSJ7m6XfEMcCL3sWudpPltcb+KCoouNhsMlPExs0naygWdIGBmo+OkEhvouuSgh3uisPd2tLNbuOjfET4EHU0e0Of9xVJ4d5nizJRxOa9vbMY1szL7tc0WJtz0m1wfA+ldvj+CQ5hgdBUM1xu9hBHJzSNw4eKkuIcC3xv1UtYAPo9qwhw/bjO/pDQgsM+JRU8kcT5GCWW/ZsJGp2kFziG8yABzUL90W8GrgHUUxJ9sjrfylUTAeHxy9TFtLUdnXSEdrVvibK4gc2Na891vK255C910eL8H5MclM1ViUkspAGowtGw5AAOsBudgBzPigpmFu1QxEcjG3+ULlLJZRyvV5dLGPxB09LGzS2F8DGkACzbSBxdYeBvtZd3j9HUV0Wmlqfe0moEydk2Xaxu0NeQL7jfyQQni88fDrPIU9/Lv3/AAIXohSTEeCxxSR8s+ISSSyG7nGFu5tblr5WAAAtYCy22WsDrcJcO3xB1VCGaQx8DGOvtZxkadTrWPO9780GlREQEREBERAREQEREBERAREQCbLq6jFaWpY5pqYrOFiWzBh38HMcHNPmCCu0U64g8KqfMuqanDYavmTbuSH/AFgA2P2xv4hyD6HH35QJ11Da2gv8rtGOqIB11b3qIx4jvgfWstvhuIxYrG2WCRskThdrmG4P/YjqOYXkfGcDlwGUw1ERjlHQjYj6zXDZzfMfiuwynm2pynJrp390nvxO3Y/1h0P2hY+zZB6yRZLI+f6bN7bMPZ1IF3wuO48Sw7a2+Y38QFrUBERAREQEREBERARFx66tjw6N0kz2xxsF3OcQAB5koOQslmPO0dDKaWl7Oas6h7wyOIctU0h5WvfQ27j4C91M8/cXZMTvBh+qOE7GaxEj77WjHOMHx+Ufs9WQ+ED8U0z4iHRxHcQ7iR997yHnGD4fK8dPUKzlWgMYfNJWOqpnnvlr/imcu5FE06WAbbm7jzJ3WgXwoaOPD42xxMayNos1rQAAPIBfdAREQEREBERAREQEREBERAREQEREBERAREQEREBERAREQdTmTLlPmaIxVMYe3m08nMP1mOG7T+PI3Gy8+584bVGUyZG3mpPzjRuwdBK0cvXHd9W9l6YX8c3ULHcFB40hldA4OY5zXtN2uaS0gjkQRuD5hWbIPGG+mDEjY8m1AG3l2rRy9cbeIHNcnP3B9lXqnw4Njk5mn2DHfozyjd5Hu+rzUTq6Z9E90crHMkYbOY4WLT4EFB7GikEzQ5pDmkXBBuCDyII5hfteXsi8QKnJ5DW/G0t+9C47C/Mxn6B/geovuvSWA4qzHKeKojDmslYHNDxZwB8Rv/A2Qc9ERAREQERSninxPkwCR9JSs0zgDXM8bMDmhw7Np2cbH5R2Hgd7Brc657psoM+NdrnIuyFhGo+BP1G/aPgbXOyhlfiWI8UakMa0vAN2xN2ihHLW8nrz7zrk7ho+iuwyVw3qs5P981T5I4HnUZX7yS36s1X2+27blYHpVsWxvDuFtOyJrNN92xRAF7+he8uI9rnHyF7WQfLIPDOnytplktPV/nCO6zyiaeXrHvegGy3alg4ximIdU4dVwwuO0hHO/LZzWg+gErb12aIaegdXx3lgEXaDTsXN8g61j6UHeIuryxjTcw0sVSxpY2UEhrrEiziN7bdF1s+cWQ4mzDuzeZHx6xJcaQNLnWI537hQaZEWHoeJdPWYm7DwxwIe5jZbjS57Bdzbcxu14v1I80G4RFiqbiRTyYk7D3sex4eWNkcW6XPsCG+Ivfa/Ww6oNqi4mLYlHhEMk8ztMUbS5x8h0A6k8gOpWfyFnePOrZXRxPj7ItB1lpvqBO2n0INWinuO8UmYVVzUjaOpnkhI1GEB3NrXXsNwO+Avlh/F6nkmZFU01TSl5s10zQG7m13b3AuQL2IHWyCjourzRjTcu0stS9pe2IAlrbAm7g3a+3VYOLjEJgHNw2uc07hzWXB8wRsUFQRZjJWb/wAqu1/yWop+y0/Pt06tWr5Po0b+kLPYrxZZQVM1O2iqZnwvLXGIB3I2vYbgelBSEU5wri/S1MzYaiCopXPIDTM0Bu5sL2N2gk21Wt4kKjICIiAiIgIiICIiAiIgIiICIiAs1nPJNNm9lpm6ZWjuTMsHt8vtN+ydvCx3WlRB5axrIVThNdDRPLXOneBHIw7FpdpLy3m0tFyQfA2J5r0/RUraGNkcY0sjaGNA6NaLNH3AKYZS/wD6vH6ysO8NG3sIT9rdpIPsnPokaqqgIi6TNWaqbKsfaVMlifkMbu95HRjevTc2A6kIO7RTXKPGCmxqQxVDfeznOtGXO1McOgc6wDH+nY9DfZUpAWBzhgVO7FaCqnibIyTVTnVyEljJTuLeTtxK3fqW+Atvl0edcLdi9HLHHtMAJIT4SxkSRH95oHoJQd4o5lGBuY8x181QNRpSRE124Gh/ZNcAfANLh5vvz3VTy9irccpoahnyZY2vt4Ejdp8wbj2Kd5zy1WYBiHwrhjO1LhaeAc3bAOIHNwcGsNm94OANjcgBTqumZWsdHI1r43CzmuAIIPMEHms1xMjEOEVjWgBogIAAsABYAADkFk6niRiWJN7KkwmoZUO21ytfpYfHvMa32uLR6eS0ubKaqq8EnZM0PrHU9nNgDnBz/BoAufZ5oMHkriJUYNQwQMwupnbG0gSs16Xd4m4tER1tzPJfjL+OPzDmSnmkp5KZ3Yub2cl72EUhDu81psb+HRUnhhTPo8LpWSscx7WEOa9pa4d93Nrtws1XYdM7M8EwhlMApyDKGO0A9nLsX20g7jr1CDV8QMw/kxQTTgjtA3TFfrI7Zm3UD5R8gVIK7KQwrBaesje0YhDKKpx1Aus8tIad73YGxOI8Q/6xWw4hYZPnHE6Wi7KYUMXxk0uhzWElpOkPI0khoDQQecjvqrm/0L4X+bl/2rkGwyzjLMw0sNSzlKwEj6ruT2+lrg4exQ/EMruzRimLtiJFRCRLDY2u4Fvdv0JHI9DY+K3HCSlqcuzVeHzxTdiyQvgmcx2hwJsQH203I0OsDzL/AATJGGzU2O4pK+GVsUgGh7mODXd4fJcRZ3sQZOHG6riq6loHNdGyLv1r+WosOkbdL7WafpuO1mXXe8AoxEcRa3ZrZw0egawP4BUzDsGgwySaSKNrH1D9cpH0nAWv+Jt4lx5kqf8ABXDZsOdiHbQyxa6gFvaMczULv3bqAuNxyQZ12PPy9mHEJI6WaqLmBuiBpc4AthOsgA7d0D2hcTiFmV+b3UsFXSzYdS9td09RHJfdpaQ3uADYnx3sTYNK7OqravK+O11UzD6qpjlaGNMcclj3YjqDwxwO8ZC/WascxLPkHvOLCZoGvc0ukm1NA0uDhYyMYBuBc3JtcW3Qbbis4PweqLSC0xtsRuCO0bYg9VicncQ58KoqeFmFVczY4w0SMa/S8D6TbRkW9q1ub8FkpMAdSRh00kdPFGAxpcXFhYCWtFz9Em3gstlfPFbgNJBTfA1a/sYwzVolbe3W3Ym33oKPlDHX5hgMslNLTODy3s5QQ6wAOrvNGxv4dFKcDzXTZTxrFH1byxskha2zXOuQ8k/JBtsVSck5onzIZe2oZ6QR6NPbBw16tV9Opjfk6Ryv8ocllsk4G84zij56Z3ZPdeN8sR0u753Y54sdrckGf4kZli4kNp6PDopJpu11GQsLQwFrmEXO4adQJJ2s3qeVX+BH/nnLAY7gs+RMTbXUEEstJUHTUQQsLtJ5khjRsObmnkHahcBwVH+HYvqz/wDx6j/DQdmiIgIiICIiAiIgIiICIiAiIgLP59xz8naConBs9rLR+u/uM+5zgT5ArQKV8WXHMVdh+FNPdkk7Wa31BcfyNnPp0oO/4P4H8CYZDqHxk3xz78++BoB8wwMHputryXU5gx+myxD2lRI2Ng2aOriBs1jRu4+Q/gFBc6cRavOj/e9O18cDzpbDH3pJb9Hlu59Ru3O+pBvs+8XYsK1Q0OmacbGQ7xsPlb5x3kNh1O1lKqfL+JZ0EtYI5ai3ORxAL7GxbEDbVbfutFhYgb2BoeQuDgj0zYlYnYtp2nYfpXD5XqjbxLuSsMUYhaGtAa0CwAFgAOQAHIIPGj2FpLXAggkEEWII2IIPI+S3mQ+J1RlfTFLeekGwYT3ox/q3HoPqHbwLVX89cOqbNoL/AJmqttMwc/ASN+mP4joQvP2acrVOVZOzqY7A/Ikbcsf6rrc/smxHgg9QZezBT5kiEtNIHs5EcnNP1XtO7T6V2i8f4JjM+AyiamkdHIOo5OH1XNOzm+R/FXrIPFaDMOmGp0wVRsBvaOQ/YJPdd9h3sLkHdZO/zXUVlEdmsl7eH9FUEuIHk2UTD2haxZPNf+aquirRs3WaWb1JyOzcfJsrY/3itYgIiICIiAiIgIiICIiAiIgIiICIiAiIgIiICIiAiIgIiICIiAiIgIiIP4TZecW8QRR4jXV7I+1mk+KptXyGRg21u6/JjjIaLX1P3HWw8VMYOD4dN2d+2mtBEG31F0vd7oG5cG63ADqFPshcHHTaZsS7rObadp3Ph2rh8kfZbv4kbhBkcIwLEeJlQZXOc4Xs+eS4YwdWRgbEj6jfaRe6u2S8jUuUGfFN1zEWfM+xe7yH1W/ZHle53WipKZlGxscbWsjaLNa0AAAcgANgF9UBERAXExTDYsXidFPG2SJ3NrxceR8iOYI3C5aIIDnzhFLhOqah1TQczFzkZ6v5xv8AvetzUuIuvZ6wefeGNPmnVLFaCrP/AJgHdf5SNHM/aG/pAsgxuWqirxbBnC76ymc18UjPlVFO9m8b4vzzR8W8MPeFxYmyqWSMa/KGhp6g/Ley0gta0je5ILdO81ym3CCKoyjXzYfVsLO3Z2kR5te6PZxjcNnXY6/iNAuArDDA2DVpaG6nanWFrkgAuPidhug+iIiAiIgIiICIiAiIgIiICIiAiIgIiICIiAiIgIiICIiAiIgIiICIiDjyxNkkYS0EtDi0kAkE2BIPQ2JHtXIREBERAREQEREBERBx6uFsmkuaCWvBaSAdJvpuPA2JFx0JXIREBERAREQEREBERAREQEREBERAREQEREH/2Q=="/>
          <p:cNvSpPr>
            <a:spLocks noChangeAspect="1" noChangeArrowheads="1"/>
          </p:cNvSpPr>
          <p:nvPr/>
        </p:nvSpPr>
        <p:spPr bwMode="auto">
          <a:xfrm>
            <a:off x="2609850" y="12702"/>
            <a:ext cx="457200" cy="4572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6815" tIns="68417" rIns="136815" bIns="68417" numCol="1" anchor="t" anchorCtr="0" compatLnSpc="1">
            <a:prstTxWarp prst="textNoShape">
              <a:avLst/>
            </a:prstTxWarp>
          </a:bodyPr>
          <a:lstStyle/>
          <a:p>
            <a:endParaRPr lang="ja" dirty="0"/>
          </a:p>
        </p:txBody>
      </p:sp>
      <p:sp>
        <p:nvSpPr>
          <p:cNvPr id="6" name="AutoShape 6" descr="data:image/jpeg;base64,/9j/4AAQSkZJRgABAQAAAQABAAD/2wCEAAkGBxIPEhUPEhAUFhURGBUYExgXFhQYFxMTGxgWGBsXHxUaHSgiGholHBcUIT0iJTUrLi4uHB8/ODMtOSgtLisBCgoKBQUFDgUFDisZExkrKysrKysrKysrKysrKysrKysrKysrKysrKysrKysrKysrKysrKysrKysrKysrKysrK//AABEIAIEBhgMBIgACEQEDEQH/xAAcAAEAAwEBAQEBAAAAAAAAAAAABQYHBAMCCAH/xABPEAABAwIDBQQECAcMCwAAAAABAAIDBBEFEiEGBxMxQSJRYXEUIzKBFTNCYnKRobM1U3OCkpOxCCQ2Q1JVY4OissHSFjRERWR0hKO00fD/xAAUAQEAAAAAAAAAAAAAAAAAAAAA/8QAFBEBAAAAAAAAAAAAAAAAAAAAAP/aAAwDAQACEQMRAD8A3FERAREQEREBERARQdVtjh0T3RSV9Mx7CQ5rpWNLXDmCCdCvj/TfDP5ypP18X+ZBPoq8ducLH+8qT9fH/wC1I4RjlNWBxpqiOYMIDjG4Oyk8r28igkEREBERAREQERROJbT0VLJwZ6yCJ9gcskjGGx5GzjyQSyKvnbjDP5ypPdPGf2FT4KD+ovOombG10jjZrAXOPc0C5P1LwwnEoquFlTC7NHKMzHWIuPI6j3oOtEUDJtphrXOY7EKVrmEtcHTRgtcDYggnndBPIo3CsfpKwubTVUMxZYv4b2vyg3tfKdORUkgIiICIiAiLjxXEW00fEe2RwuAGxRySvLjyAYwE+/kg7EWc7P7xpK/FG0DaYwxNbLxOKCJi9oFgW8ox4anlyWjICIiAiIgIiICIiAiIgIiICIiAiIgIiICIiAiIgzXfrh0bqAVBYOJDLHldbtZXnIW36jtA27wFJboqWN2E0xdG0k8bUtBPx8vVeO/D8FSflYPvGrs3P/gil/rvv5UFhrsCpZ2lktNC9p5h0bT/AIKq7B7PNwyvr6aPNwXspZYgbnKHGoa5ubrYt87Wv3q07Q4wyhgfUv1DALNuAXuJAa0X6kkBdtROyJpke5rWtF3OcQGtA6knQBB6oqw/binLc8cNXNH+MipZ3xkd7XZQHjxbcLr2e2to8RuKadrnN9qMhzJG20N43AOtfryQTiLkxLE4aVhlnlZGwc3PcGjy15nwULhO3FHUwTVjZMkFO8sdJIMgcQ1rrgHW3aAAIBJ6ILKvGrqWQsdLI4NZG0ue46BrQLkk91lVsB3k4dXSmCGV12te8uexzGZGe07M7kBfrZZdvY3ijEQ6ho3/AL3b8Y8aGdw5AdRGD+kfAahv7TfXvUbtBgcNfA+nnYHNeCAbC7HdHNPRwNjdVxm9bBgAPT2/q5/8iuFHUtmY2VhJbI0OaSHNJaRcHK4AjTvQYluUYKbEqmjmaOKGOa0kah0UhDwO4OBB8mrc1h+8WP4JxunxNosyYtkf3XaBDMP1ZafMlbcxwIBBuDqPEIKjvVrHsw98EQzS1rm08TRzcZPaA/MD1XdwWMiWklpCbmneHs/JS3I/ttk+sKwYmPSsZpoebMPhkqH93GlPCiB8Q0Sn/wCCoWzx+Cdo5Kb2Yqoua0dLS2kj+p4LPeg29ZrvPwyOvrcNw/KM0kkkkrgO0KZjbuaXdA46edlpSo+zDPS8Vr686spslFB+aBJN/bcAguVJSshYI42NYxos1rQAAPIL2UPiu01NTPELnufMRcRRRyTS27zHGCWt8XWHiouTeHRRvEVRx6Yv0aaiCWJjuvtluX6ygtiL4jkDgHNILXC4IIII7wRzCrmJbdUUFRFR8YSTzSMjDI+1kLnBt3uGjbXvYm/cEFmRVPaPeNh2Hy+jzTkyj2mRtc8s+kRoD4c/Bcm1O8ujoqVlQ14fJUMa+niPZc4OF2veObGefO1hcoLgyqY6R0QcC9ga546tDs2W/nld9S91h27Dbynp5KyoxGrDZap8bgS15zWDwQAxps0XaAO6y1LZ7bKhxF7o6So4rmDM+zJQGi9tXOaBz6efcgz7Cxbaub6DvuIlsCyDDP4VzfQd9xErhjO8nDqV7o3TOkdH8ZwY3yCP6T2jKD4XuEFvRQmzO1dJibS+lmD8ls7SHNey/K7HAGx7+Sm0BERAREQEREBERAREQEREBERAREQEREBERBQd+H4Kk/KwfeNUVu02NparDYJ5DUZ38W+SpqI26TSNFmMeANAOQUrvw/BUn5WD7xq7Nz/4Ipf6/wC/lQV/bbdnA2H0mnfUmWnLXhjpJJxI0OGYBr7uzWva32r0xqr+FsbZhTjelommadnyZpm5CA8fKa0yR6cr5rrTljGAzeibUVDJNPSeK1hPXiCOVn9wt80GzAW0WV749neCG41SExTwPZxXM0LmkhrXkdSHFoPe0kG4C1VVreTb4Lrc3LgSfXbT33sgho2UmNYWcQlpo3Sup5WlxaC6OSMPBynm2z2ki3SyqG5bZ5tdA6SpAfBBMXRwnVrqgxsvI8fKytygA6auPcrLu1pnR4A4uFuIyre36JMlj5EC/vXN+58/1Cb/AJg/dQoL63Z2lbM2pbTxskY1zQ5jQ27HWu0gCzhoOfJZj+6JYGwUtgB2puQA+Q1bEsf/AHRnxFL9Kb+4EGtR07LDsN5DoF7AL4hddoI5ED9i+0Gf77cG9Jw4zAXdSOEv9X7Eg8srs35qkd1OMel4ZASbvhHBffnePsgnzZkPvVprKZszHxPF2yNc1w72kWP7VgOyGOPwb4Uw91+I1j+Bf5VQ1whbbxeHxu8moNT3ejjvrcSOvpdQ5sR/4eC8TPcSJD71S9/WHuilpMSiFnNOQnuew8WIn38T7FqWzGFCipIKUfxMbGHxcAMx95uVEbzsI9Mw2ojAu+NvFjHUvj7dh5gEe9B3zbRxjDziYPYEBmHj2Mwb530VVFY/A8CE7heoeM5v1qqh+Yk94aX38mKo7D4qa6gp8GJuXVjQ8d9Ey1S4+RIMfvCuG/Snc7DMwGkU0TnfRN4x/ae1BL7tMJEFFHM8l09W0T1EjtXyPkGYXPcAQAPBTuN4RDWwvpp2B8bxYjqD0cD0cOhCi93WItqcNpZGm9omxu8HxjhuH1tKsaDGN3FQ+krajZ2qPEhOcRB3K4Gaw+a+M5rcgR4lcG8PB20uNUcdFHHC6QU5YA0CNs3Ge0PLBblZpI65VM1tKZNq4yz+Kia+TwtC9p/vxj3rz3j/AMIMN/6X/wAmRBoOF7GUVPFwfR45M1zK+VrXyTPPtPe9wuSTc+HRSVFhcVPC2CNgDImBjAdSGgWAudTYLuXy/kfIoMi3Bxh3p1wD24uYB/GLXGRhvIAeQAWSbgTrXDrni0/Wha8gxR+Hip2nnhc97Wuac/Ddlc9nAiuzMNQD1LbHuIWw0OHQ08YhhiZGxosGtaA0DyCyrDP4VzfQd9xEtfQYzV0zcM2mhEAyR1bWl7Bo31gkYQB0GeNr/O62ZZBt5/CPD/o0/wB7OtfQEREBERAREQEREBERAREQEREBERAREQEREGW71Za7EIvQaXDaktbKDJI4RNa8MvbJ27kF1jc25ctV17qZ6ykp2YdVYfUsyvkyS2jdGGuc6SziH3abucNARyWjogKi7x9hDiOSqpniKrgtkdcgPAOZoLgDYtOodra571ekQUfBts6iNoixHDqqKZuhfFC6eKTpmBizFt+duXiv5j9HUY2G0vBkpqLM1075bMmqA0hwjZECSxpIF3PsdNAryiCrbVVb6amdR0tBPMXQuZEImsEcYLSwBznOFrdwB6Ko7pGVmGRvpKnDaoCWUOZI0ROa27WMOaz7gDKDcX69y1dEBVHebsm7FaThRlolidxIs2jXGxBYT0uCde+yl8Sx6ljLoX1sMMgHWSIPYSNDlf8A4hQeGbcQskbTVVVTOLzaKeKRhjlPc9lyYZPA3aejugCr7ObU43StjoJcIfK9tmMkc4sFhoC+RrXMIAHtXHLvWo4a2YRjjuY6Q3LsgIYLn2Rc3IA0uefPTkukFf1AWW7S7Fumx6lqhGTDIBLOcpytkgGlzyBceDz52ctSRAX8cL6Hqv6iDLt12xjqGurpXxkNicYaYkEZo3HiFwJ5jLwhcdQ5aRiNDHUxPglaHRytLXtPVpFiulEGU4JhWI7OzPZHA+toJXF1oiONEbe1w3EXNgAQNDa/ZOht42v4rf3vQVskh5MfA+BoPzpJcrQPEZvAFWdEFR2W2cfQ+kYhUnjVlVd83DBIa0C7YIgbXAsBc2vYdwVD2wgxCsxSnxGHCqkR0vAsH8IPfw5XSO0EhtcOsFecY23h4rqOmqKcSt0kllkaIYCdLWuDLJ8xumnac3S9ro43NY1rpDI4AXeQ0Fx77NAA9yDnwjETUsLzTzQkG2SZrWu5A37LnAjW179Cu5EQYvUYBieBV8tZQ05qaeoLi5g17LnF+RzR2gWuJs4Ai3PnZXLBNpsQqGelTYa+CJhsIm3lqJ3crhrgwRsB6nU27tVdkQYtRw4gzGn4ucJquFIXDKODxAzhtYDbiWzdkG1+vNa/HWZoePwpR2S7hlo4ugJy5b2zacrrqRBi21EOIVWLQYlFhVTwqbggNfwmve1j3ucbZza4ebeQutcwjEDUM4hgmhN7ZJmta/kDezXOFted+hXaiAiIgIiICIiAiIgIiICIiAiIgIiICIiAiIgIiICIiAiIgIiIIDa7ZClxSPJOztNB4crbCSM+Duov8k6Ffn7bTYaqwp3rWiSFxs2ZoOQ36Obrkd4G4PQlfqBedRA2Rpje0Oa8EOa4AtcDzBB5hB+ethN5lRh2WCbNPTcgCfWQj5jjzaP5B9xHJbzgeNU9dEJ6eVsjD1HNp6tc3m1w7ism273Rlmaow4XbqXU5Oo6+rcef0D7jyCzbA8bqcNmMsD3RyNOV7SDZ1j7D4zzsb6HUdLIP1kio+wm8inxO0L7Q1P4snsydbxuPtaAnLzHiNVeEBERARFTtut4VNhQMdxLUWu2JptlvyL3fIHXvPQILJi+KQ0cTp55Wxxt5ucevQDvJ7hqsbxzbevx2U0GGRPjiN87r5XuZyzPf/FMOug1P2LzwnZjEdpJW1tdIYqbUx6Wu3uijPJp/GOvfx6aFg+P4JhwFFBV0seU2I4jdX8iXSdXX5klBz7B7tKbDMs0mWapHJ5HZi8I2nl9LmfDkr2uKuxWCnax0szGNlc1kZJFnvd7LQepK+8TxGGljdPPI2ONlsz3GzRcgDXxJAQdSL+McCAQbg6jxC4cPxmnqXyxQzse+ndlma03MbrkWPdqD9RQd6LhxXGKekDXVE7IhI4MYXuDQ556XPVdVRO2NrpHuDWsBc5xNg1oFySegsg9EUdDjtM+nNY2ojMADiZQ7sANJDjm8CCo2HbzC3uDW4jTXcbD1rRc+ZKCxouTE8ThpYzPPKyOMWu9xs0XNhr4khQrdv8LOgxGn1/pAgsqKLxnaKkosoqamOLiXLM7g3MBa9vK4+tfOEbTUVY4sp6uGVwFy1j2l1u/Le9vFBLIiICIiAiIgIiICIiAiIgIiICIiAiIgIiICIiAiIgIiICIiAqftxu+psUBk+KqALNmaBrbkHt+W37R0KuC48YxBlLBLUvPZhY57vJoJt7+SDG902yL4sVn42U/BwLbtN2maQWaQfCMv8iQtwVO3VYc+KhFRKPXV731M3nIbtH6GX7Vb3vDQSSABqSdAB33QfSLJtud7rI70+HFsj+TpzrG36A/jD872fpLn2G3vA5afEiAdA2oAs0/lGj2T84ad4CDYVRsY2YpH4vDVVEQfx4i2MO9j0iLtC7flOMeYi/LhfVdopWvaHtcHNcLtIIIIPUEcwobbGBxp+NGLyUj2VEdhcnhm72DxfHxGfnIILfHXSQYa4RuLONJFE940yRvPaN+gIGX3qYo9isPjphRikhdFlAN2NLnae2X88x53XdieHwYlSmGQZ4ahgIIPQ2c1zT0I0IKp8OxuLRR+iR43anFmtJgaZ2RDTIJL92mbmg8d7FMylo6GOCLswVlMIo26Xyh2VgJ6mwF/FQe8/aasqcNnhmweenY7h3lfJG5rLSMcLgC+pAb71ecf2PNTT0lM2pd+85oJS+UcR8oivoSCO0e/7F27dbPHE6KWhEojMuTtluYDK9r/AGbi98tveg8tqceGHYa+r+UyJoiH8qVwDWD9Ig+QKzDZespcKqqCaKuhmNYww4iGSNeRM9xkbKQ06APdkvysPFaXtFsoa59GJJW+j0js8kRYTx3huVtzewaO4g3uV87RbBUVXTS08dPDC97exKyJodG8EEOu2xtcC4uLi6CA300bahmHwOJDZq1kbiOYD2PaTr5qADsQrGjZyYOaKTMayoF/XUjPiQL31fpz55etnK941spNVxUDZKlvEoZoZZH5DaYxix0zdku59bKzzQBwdYAF7cpNtba2v3gXP1lBk2zzr7JSnvhqz/3JFw4hNLLhQhGz5sadgFR6l1hkHrw1ozk27VuavWGbEOhwd2DmcEuZKzi5CAM7nOvkzdM3eo+HY7FxC2l+GmNiDBHZlIwOEYGWwcX3Btpfmgi9uHxu2Zj4M3FYG0jWyWIL8skbSSDqDcHQ8lJYdXPe+NjtmSxrnMa6Q+jEMaSAXkAXIA1Uli+wTJMKGDwS5GsyWe9uYktkEhJaCOZvyta68WbP42LD4aisLf7Gzl+kgh96NTFDieFSTRmSJgq87Gx8QvBZGABH8rUg+7wXAyWnxTEaN2GUToTRS56uUxCHJHYjhlvMl3aGvj0JV8xrZp1TXUNfxQ30HjXZluZOIwN9q/Zta/Vedfso74QjxOmmET8uSqYWlzamLS3IjK8W9rXkO7ULQiIgIiICIiAiIgIiICIiAiIgIiICIiAiIgIiICIiAiIgIiICoe9KQ1ApcIYe1iE7RJrqKaIiSQ/YPtV8WD7W7duhxaonhjEkkLBSUhN3NY6/rX5Bq55eSwAd3uQa5tHtJSYVCHzyBoAtHG3V77aANYP28h1IWRVmLYptRIYKdhhpAe1qRGB/SSD4x1vkN08PlKQ2Y3aVOIyenYvJJ29eGXWlkHTMR8Uz5rbH6K2Ggoo6eNsMMbWMYLNa0AADyCCl4Tuow+GndBKwzPkHbmcbPB+Zb4sDuHPrdZZtxu3qcNvLHeemGvEA7cY/pGjp84ad9l+j1/CLoPzJsXt5VYWQ1juJATd0LictupY75B8tD1HVb5sptdS4pHngf2gPWRO0kj829R84XB71Ttut0sVRmqKHLFKbl0R0ikPh+Ld5dnwHNY05tTh1R2hLBPCQdOy8eR5EHv1afEIP0tsgeE2WiPOjlcxmlvUO9ZDbvAY8Mv3sKsCouCVVSKunqHtEsNZBk9IjFg+3rYDJGPi3gGZpI7JLm+ybNV6QEREBERAREQEREBERAREQEREBERAREQEREBERAREQEREBERAREQEREBERAREQEREBERBz4gZOE/ghpkyu4YcbNz2OW5sbC9r81VNid3lPhvrnnj1RuXTPHsuOpyN5N1J15m/PormiAiIgIiIChNqdlaXE4+HUR3I9h7dJIz3td/gbg9QptEFf2IwaWgphRySCRsLnCF/IuhJzNDm9C25bbUWA8hYERAREQEREBERAREQEREBERAREQEREBERAREQEREBERAREQEREBERAREQEREBERAREQEREBERAREQEREBERAREQEREBERAREQEREBERAREQEREBERAREQEREBERB//2Q=="/>
          <p:cNvSpPr>
            <a:spLocks noChangeAspect="1" noChangeArrowheads="1"/>
          </p:cNvSpPr>
          <p:nvPr/>
        </p:nvSpPr>
        <p:spPr bwMode="auto">
          <a:xfrm>
            <a:off x="2838450" y="241302"/>
            <a:ext cx="457200" cy="4572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6815" tIns="68417" rIns="136815" bIns="68417" numCol="1" anchor="t" anchorCtr="0" compatLnSpc="1">
            <a:prstTxWarp prst="textNoShape">
              <a:avLst/>
            </a:prstTxWarp>
          </a:bodyPr>
          <a:lstStyle/>
          <a:p>
            <a:endParaRPr lang="ja" dirty="0"/>
          </a:p>
        </p:txBody>
      </p:sp>
      <p:pic>
        <p:nvPicPr>
          <p:cNvPr id="7" name="Picture 6" descr="A large building in the city&#10;&#10;Description generated with very high confidence"/>
          <p:cNvPicPr>
            <a:picLocks noChangeAspect="1"/>
          </p:cNvPicPr>
          <p:nvPr/>
        </p:nvPicPr>
        <p:blipFill rotWithShape="1">
          <a:blip r:embed="rId4" cstate="print">
            <a:extLst>
              <a:ext uri="{28A0092B-C50C-407E-A947-70E740481C1C}">
                <a14:useLocalDpi xmlns:a14="http://schemas.microsoft.com/office/drawing/2010/main" val="0"/>
              </a:ext>
            </a:extLst>
          </a:blip>
          <a:srcRect t="28984" r="9333"/>
          <a:stretch/>
        </p:blipFill>
        <p:spPr>
          <a:xfrm>
            <a:off x="133028" y="124927"/>
            <a:ext cx="9010994" cy="4952519"/>
          </a:xfrm>
          <a:prstGeom prst="rect">
            <a:avLst/>
          </a:prstGeom>
        </p:spPr>
      </p:pic>
      <p:sp>
        <p:nvSpPr>
          <p:cNvPr id="2" name="Rectangle 1"/>
          <p:cNvSpPr/>
          <p:nvPr/>
        </p:nvSpPr>
        <p:spPr>
          <a:xfrm>
            <a:off x="133022" y="5249332"/>
            <a:ext cx="18002594" cy="4910328"/>
          </a:xfrm>
          <a:prstGeom prst="rect">
            <a:avLst/>
          </a:prstGeom>
          <a:solidFill>
            <a:srgbClr val="EB1B22"/>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rtl="0"/>
            <a:endParaRPr lang="ja"/>
          </a:p>
        </p:txBody>
      </p:sp>
      <p:sp>
        <p:nvSpPr>
          <p:cNvPr id="9" name="Title 1"/>
          <p:cNvSpPr txBox="1">
            <a:spLocks/>
          </p:cNvSpPr>
          <p:nvPr/>
        </p:nvSpPr>
        <p:spPr>
          <a:xfrm>
            <a:off x="3011299" y="6011977"/>
            <a:ext cx="12324396" cy="3385035"/>
          </a:xfrm>
          <a:prstGeom prst="rect">
            <a:avLst/>
          </a:prstGeom>
          <a:noFill/>
        </p:spPr>
        <p:txBody>
          <a:bodyPr lIns="91206" tIns="45608" rIns="91206" bIns="45608"/>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ja" sz="7100" b="1" i="0" u="none" baseline="0" dirty="0">
                <a:solidFill>
                  <a:srgbClr val="002060"/>
                </a:solidFill>
                <a:latin typeface="+mn-lt"/>
              </a:rPr>
              <a:t>ダラス</a:t>
            </a:r>
            <a:r>
              <a:rPr lang="ja-JP" altLang="en-US" sz="7100" b="1" i="0" u="none" baseline="0" dirty="0">
                <a:solidFill>
                  <a:srgbClr val="002060"/>
                </a:solidFill>
                <a:latin typeface="+mn-lt"/>
              </a:rPr>
              <a:t>・</a:t>
            </a:r>
            <a:r>
              <a:rPr lang="ja" sz="7100" b="1" i="0" u="none" baseline="0" dirty="0">
                <a:solidFill>
                  <a:srgbClr val="002060"/>
                </a:solidFill>
                <a:latin typeface="+mn-lt"/>
              </a:rPr>
              <a:t>フォートワース</a:t>
            </a:r>
            <a:r>
              <a:rPr lang="ja" sz="7100" b="1" dirty="0">
                <a:solidFill>
                  <a:schemeClr val="bg1"/>
                </a:solidFill>
                <a:latin typeface="+mn-lt"/>
              </a:rPr>
              <a:t/>
            </a:r>
            <a:br>
              <a:rPr lang="ja" sz="7100" b="1" dirty="0">
                <a:solidFill>
                  <a:schemeClr val="bg1"/>
                </a:solidFill>
                <a:latin typeface="+mn-lt"/>
              </a:rPr>
            </a:br>
            <a:r>
              <a:rPr lang="ja" sz="7100" b="1" i="0" u="none" baseline="0" dirty="0">
                <a:solidFill>
                  <a:schemeClr val="bg1"/>
                </a:solidFill>
                <a:latin typeface="+mn-lt"/>
              </a:rPr>
              <a:t>日本企業</a:t>
            </a:r>
            <a:r>
              <a:rPr lang="ja" sz="7100" b="1" dirty="0">
                <a:solidFill>
                  <a:schemeClr val="bg1"/>
                </a:solidFill>
                <a:latin typeface="+mn-lt"/>
              </a:rPr>
              <a:t/>
            </a:r>
            <a:br>
              <a:rPr lang="ja" sz="7100" b="1" dirty="0">
                <a:solidFill>
                  <a:schemeClr val="bg1"/>
                </a:solidFill>
                <a:latin typeface="+mn-lt"/>
              </a:rPr>
            </a:br>
            <a:r>
              <a:rPr lang="ja" sz="7100" b="1" i="0" u="none" baseline="0" dirty="0">
                <a:solidFill>
                  <a:schemeClr val="bg1"/>
                </a:solidFill>
                <a:latin typeface="+mn-lt"/>
              </a:rPr>
              <a:t>歓迎</a:t>
            </a:r>
            <a:endParaRPr lang="ja" sz="7100" b="1" dirty="0">
              <a:solidFill>
                <a:schemeClr val="bg1"/>
              </a:solidFill>
              <a:latin typeface="+mn-lt"/>
            </a:endParaRPr>
          </a:p>
        </p:txBody>
      </p:sp>
    </p:spTree>
    <p:extLst>
      <p:ext uri="{BB962C8B-B14F-4D97-AF65-F5344CB8AC3E}">
        <p14:creationId xmlns:p14="http://schemas.microsoft.com/office/powerpoint/2010/main" val="1155971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35219" y="1341035"/>
            <a:ext cx="1057121" cy="142897"/>
            <a:chOff x="5897615" y="1195186"/>
            <a:chExt cx="704746" cy="95250"/>
          </a:xfrm>
        </p:grpSpPr>
        <p:sp>
          <p:nvSpPr>
            <p:cNvPr id="4" name="Shape 3757"/>
            <p:cNvSpPr/>
            <p:nvPr/>
          </p:nvSpPr>
          <p:spPr>
            <a:xfrm>
              <a:off x="5897615"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dirty="0">
                <a:solidFill>
                  <a:schemeClr val="dk1"/>
                </a:solidFill>
                <a:latin typeface="Lato"/>
                <a:ea typeface="Lato"/>
                <a:cs typeface="Lato"/>
                <a:sym typeface="Lato"/>
              </a:endParaRPr>
            </a:p>
          </p:txBody>
        </p:sp>
        <p:sp>
          <p:nvSpPr>
            <p:cNvPr id="5" name="Shape 3758"/>
            <p:cNvSpPr/>
            <p:nvPr/>
          </p:nvSpPr>
          <p:spPr>
            <a:xfrm>
              <a:off x="604997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sp>
          <p:nvSpPr>
            <p:cNvPr id="6" name="Shape 3759"/>
            <p:cNvSpPr/>
            <p:nvPr/>
          </p:nvSpPr>
          <p:spPr>
            <a:xfrm>
              <a:off x="62023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sp>
          <p:nvSpPr>
            <p:cNvPr id="7" name="Shape 3759"/>
            <p:cNvSpPr/>
            <p:nvPr/>
          </p:nvSpPr>
          <p:spPr>
            <a:xfrm>
              <a:off x="63547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sp>
          <p:nvSpPr>
            <p:cNvPr id="8" name="Shape 3759"/>
            <p:cNvSpPr/>
            <p:nvPr/>
          </p:nvSpPr>
          <p:spPr>
            <a:xfrm>
              <a:off x="65071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2340" y="990600"/>
            <a:ext cx="9448929" cy="9450388"/>
          </a:xfrm>
          <a:prstGeom prst="rect">
            <a:avLst/>
          </a:prstGeom>
        </p:spPr>
      </p:pic>
      <p:sp>
        <p:nvSpPr>
          <p:cNvPr id="2" name="Title 1"/>
          <p:cNvSpPr txBox="1">
            <a:spLocks/>
          </p:cNvSpPr>
          <p:nvPr/>
        </p:nvSpPr>
        <p:spPr>
          <a:xfrm>
            <a:off x="551894" y="342953"/>
            <a:ext cx="16203894" cy="998082"/>
          </a:xfrm>
          <a:prstGeom prst="rect">
            <a:avLst/>
          </a:prstGeom>
        </p:spPr>
        <p:txBody>
          <a:bodyPr lIns="136815" tIns="68417" rIns="136815" bIns="68417"/>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a:r>
              <a:rPr lang="ja" sz="6200" b="1" i="0" u="none" baseline="0" dirty="0">
                <a:solidFill>
                  <a:srgbClr val="FF0000"/>
                </a:solidFill>
                <a:latin typeface="+mn-lt"/>
              </a:rPr>
              <a:t>テキサス</a:t>
            </a:r>
            <a:r>
              <a:rPr lang="ja" sz="6200" b="1" i="0" u="none" baseline="0" dirty="0">
                <a:solidFill>
                  <a:schemeClr val="tx1">
                    <a:lumMod val="65000"/>
                    <a:lumOff val="35000"/>
                  </a:schemeClr>
                </a:solidFill>
                <a:latin typeface="+mn-lt"/>
              </a:rPr>
              <a:t>トライアングル</a:t>
            </a:r>
            <a:endParaRPr lang="ja" sz="6200" b="1" dirty="0">
              <a:solidFill>
                <a:schemeClr val="tx1">
                  <a:lumMod val="65000"/>
                  <a:lumOff val="35000"/>
                </a:schemeClr>
              </a:solidFill>
              <a:latin typeface="+mn-lt"/>
            </a:endParaRPr>
          </a:p>
        </p:txBody>
      </p:sp>
    </p:spTree>
    <p:extLst>
      <p:ext uri="{BB962C8B-B14F-4D97-AF65-F5344CB8AC3E}">
        <p14:creationId xmlns:p14="http://schemas.microsoft.com/office/powerpoint/2010/main" val="284209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0" y="7742838"/>
            <a:ext cx="18288000" cy="122088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6827" tIns="68423" rIns="136827" bIns="68423" rtlCol="0" anchor="ctr"/>
          <a:lstStyle/>
          <a:p>
            <a:pPr algn="ctr" defTabSz="1368258" rtl="0" eaLnBrk="1" fontAlgn="auto" hangingPunct="1">
              <a:spcBef>
                <a:spcPts val="0"/>
              </a:spcBef>
              <a:spcAft>
                <a:spcPts val="0"/>
              </a:spcAft>
            </a:pPr>
            <a:endParaRPr lang="ja">
              <a:solidFill>
                <a:prstClr val="white"/>
              </a:solidFill>
              <a:latin typeface="MS Mincho" panose="02020609040205080304" pitchFamily="49" charset="-128"/>
              <a:ea typeface="MS Mincho" panose="02020609040205080304" pitchFamily="49" charset="-128"/>
            </a:endParaRPr>
          </a:p>
        </p:txBody>
      </p:sp>
      <p:sp>
        <p:nvSpPr>
          <p:cNvPr id="2" name="Title 1"/>
          <p:cNvSpPr>
            <a:spLocks noGrp="1"/>
          </p:cNvSpPr>
          <p:nvPr>
            <p:ph type="ctrTitle"/>
          </p:nvPr>
        </p:nvSpPr>
        <p:spPr>
          <a:xfrm>
            <a:off x="1359965" y="342953"/>
            <a:ext cx="16203894" cy="998082"/>
          </a:xfrm>
        </p:spPr>
        <p:txBody>
          <a:bodyPr/>
          <a:lstStyle/>
          <a:p>
            <a:pPr algn="ctr" rtl="0"/>
            <a:r>
              <a:rPr lang="ja" sz="6200" b="1" i="0" u="none" baseline="0" dirty="0">
                <a:latin typeface="MS Mincho" panose="02020609040205080304" pitchFamily="49" charset="-128"/>
                <a:ea typeface="MS Mincho" panose="02020609040205080304" pitchFamily="49" charset="-128"/>
              </a:rPr>
              <a:t>最大の</a:t>
            </a:r>
            <a:r>
              <a:rPr lang="ja" sz="6200" b="1" i="0" u="none" baseline="0" dirty="0">
                <a:solidFill>
                  <a:srgbClr val="FF0000"/>
                </a:solidFill>
                <a:latin typeface="MS Mincho" panose="02020609040205080304" pitchFamily="49" charset="-128"/>
                <a:ea typeface="MS Mincho" panose="02020609040205080304" pitchFamily="49" charset="-128"/>
              </a:rPr>
              <a:t>テキサス</a:t>
            </a:r>
            <a:r>
              <a:rPr lang="ja" sz="6200" b="1" i="0" u="none" baseline="0" dirty="0">
                <a:latin typeface="MS Mincho" panose="02020609040205080304" pitchFamily="49" charset="-128"/>
                <a:ea typeface="MS Mincho" panose="02020609040205080304" pitchFamily="49" charset="-128"/>
              </a:rPr>
              <a:t>メトロポリタン地区</a:t>
            </a:r>
            <a:endParaRPr lang="ja" sz="6200" b="1" dirty="0">
              <a:latin typeface="MS Mincho" panose="02020609040205080304" pitchFamily="49" charset="-128"/>
              <a:ea typeface="MS Mincho" panose="02020609040205080304" pitchFamily="49" charset="-128"/>
            </a:endParaRPr>
          </a:p>
        </p:txBody>
      </p:sp>
      <p:grpSp>
        <p:nvGrpSpPr>
          <p:cNvPr id="5" name="Group 4"/>
          <p:cNvGrpSpPr/>
          <p:nvPr/>
        </p:nvGrpSpPr>
        <p:grpSpPr>
          <a:xfrm flipH="1">
            <a:off x="8008277" y="6579163"/>
            <a:ext cx="3054876" cy="1139607"/>
            <a:chOff x="3024189" y="3245925"/>
            <a:chExt cx="2609850" cy="2662750"/>
          </a:xfrm>
          <a:solidFill>
            <a:schemeClr val="accent1">
              <a:lumMod val="20000"/>
              <a:lumOff val="80000"/>
            </a:schemeClr>
          </a:solidFill>
        </p:grpSpPr>
        <p:sp>
          <p:nvSpPr>
            <p:cNvPr id="21" name="Freeform 7"/>
            <p:cNvSpPr>
              <a:spLocks/>
            </p:cNvSpPr>
            <p:nvPr/>
          </p:nvSpPr>
          <p:spPr bwMode="auto">
            <a:xfrm>
              <a:off x="3024189" y="3245925"/>
              <a:ext cx="1306513" cy="2662750"/>
            </a:xfrm>
            <a:custGeom>
              <a:avLst/>
              <a:gdLst>
                <a:gd name="T0" fmla="*/ 334 w 348"/>
                <a:gd name="T1" fmla="*/ 52 h 673"/>
                <a:gd name="T2" fmla="*/ 0 w 348"/>
                <a:gd name="T3" fmla="*/ 673 h 673"/>
                <a:gd name="T4" fmla="*/ 348 w 348"/>
                <a:gd name="T5" fmla="*/ 673 h 673"/>
                <a:gd name="T6" fmla="*/ 348 w 348"/>
                <a:gd name="T7" fmla="*/ 0 h 673"/>
                <a:gd name="T8" fmla="*/ 334 w 348"/>
                <a:gd name="T9" fmla="*/ 52 h 673"/>
              </a:gdLst>
              <a:ahLst/>
              <a:cxnLst>
                <a:cxn ang="0">
                  <a:pos x="T0" y="T1"/>
                </a:cxn>
                <a:cxn ang="0">
                  <a:pos x="T2" y="T3"/>
                </a:cxn>
                <a:cxn ang="0">
                  <a:pos x="T4" y="T5"/>
                </a:cxn>
                <a:cxn ang="0">
                  <a:pos x="T6" y="T7"/>
                </a:cxn>
                <a:cxn ang="0">
                  <a:pos x="T8" y="T9"/>
                </a:cxn>
              </a:cxnLst>
              <a:rect l="0" t="0" r="r" b="b"/>
              <a:pathLst>
                <a:path w="348" h="673">
                  <a:moveTo>
                    <a:pt x="334" y="52"/>
                  </a:moveTo>
                  <a:cubicBezTo>
                    <a:pt x="243" y="520"/>
                    <a:pt x="0" y="673"/>
                    <a:pt x="0" y="673"/>
                  </a:cubicBezTo>
                  <a:cubicBezTo>
                    <a:pt x="348" y="673"/>
                    <a:pt x="348" y="673"/>
                    <a:pt x="348" y="673"/>
                  </a:cubicBezTo>
                  <a:cubicBezTo>
                    <a:pt x="348" y="0"/>
                    <a:pt x="348" y="0"/>
                    <a:pt x="348" y="0"/>
                  </a:cubicBezTo>
                  <a:cubicBezTo>
                    <a:pt x="345" y="0"/>
                    <a:pt x="339" y="24"/>
                    <a:pt x="334" y="52"/>
                  </a:cubicBezTo>
                  <a:close/>
                </a:path>
              </a:pathLst>
            </a:custGeom>
            <a:grpFill/>
            <a:ln>
              <a:noFill/>
            </a:ln>
          </p:spPr>
          <p:txBody>
            <a:bodyPr vert="horz" wrap="square" lIns="91440" tIns="45720" rIns="91440" bIns="45720" numCol="1" anchor="t" anchorCtr="0" compatLnSpc="1">
              <a:prstTxWarp prst="textNoShape">
                <a:avLst/>
              </a:prstTxWarp>
            </a:bodyPr>
            <a:lstStyle/>
            <a:p>
              <a:pPr algn="l" defTabSz="1368258" rtl="0" eaLnBrk="1" fontAlgn="auto" hangingPunct="1">
                <a:spcBef>
                  <a:spcPts val="0"/>
                </a:spcBef>
                <a:spcAft>
                  <a:spcPts val="0"/>
                </a:spcAft>
              </a:pPr>
              <a:endParaRPr lang="ja">
                <a:solidFill>
                  <a:prstClr val="black"/>
                </a:solidFill>
                <a:latin typeface="MS Mincho" panose="02020609040205080304" pitchFamily="49" charset="-128"/>
                <a:ea typeface="MS Mincho" panose="02020609040205080304" pitchFamily="49" charset="-128"/>
              </a:endParaRPr>
            </a:p>
          </p:txBody>
        </p:sp>
        <p:sp>
          <p:nvSpPr>
            <p:cNvPr id="22" name="Freeform 8"/>
            <p:cNvSpPr>
              <a:spLocks/>
            </p:cNvSpPr>
            <p:nvPr/>
          </p:nvSpPr>
          <p:spPr bwMode="auto">
            <a:xfrm>
              <a:off x="4330701" y="3245925"/>
              <a:ext cx="1303338" cy="2662750"/>
            </a:xfrm>
            <a:custGeom>
              <a:avLst/>
              <a:gdLst>
                <a:gd name="T0" fmla="*/ 14 w 347"/>
                <a:gd name="T1" fmla="*/ 52 h 673"/>
                <a:gd name="T2" fmla="*/ 0 w 347"/>
                <a:gd name="T3" fmla="*/ 0 h 673"/>
                <a:gd name="T4" fmla="*/ 0 w 347"/>
                <a:gd name="T5" fmla="*/ 673 h 673"/>
                <a:gd name="T6" fmla="*/ 347 w 347"/>
                <a:gd name="T7" fmla="*/ 673 h 673"/>
                <a:gd name="T8" fmla="*/ 14 w 347"/>
                <a:gd name="T9" fmla="*/ 52 h 673"/>
              </a:gdLst>
              <a:ahLst/>
              <a:cxnLst>
                <a:cxn ang="0">
                  <a:pos x="T0" y="T1"/>
                </a:cxn>
                <a:cxn ang="0">
                  <a:pos x="T2" y="T3"/>
                </a:cxn>
                <a:cxn ang="0">
                  <a:pos x="T4" y="T5"/>
                </a:cxn>
                <a:cxn ang="0">
                  <a:pos x="T6" y="T7"/>
                </a:cxn>
                <a:cxn ang="0">
                  <a:pos x="T8" y="T9"/>
                </a:cxn>
              </a:cxnLst>
              <a:rect l="0" t="0" r="r" b="b"/>
              <a:pathLst>
                <a:path w="347" h="673">
                  <a:moveTo>
                    <a:pt x="14" y="52"/>
                  </a:moveTo>
                  <a:cubicBezTo>
                    <a:pt x="9" y="24"/>
                    <a:pt x="3" y="0"/>
                    <a:pt x="0" y="0"/>
                  </a:cubicBezTo>
                  <a:cubicBezTo>
                    <a:pt x="0" y="673"/>
                    <a:pt x="0" y="673"/>
                    <a:pt x="0" y="673"/>
                  </a:cubicBezTo>
                  <a:cubicBezTo>
                    <a:pt x="347" y="673"/>
                    <a:pt x="347" y="673"/>
                    <a:pt x="347" y="673"/>
                  </a:cubicBezTo>
                  <a:cubicBezTo>
                    <a:pt x="347" y="673"/>
                    <a:pt x="105" y="520"/>
                    <a:pt x="14" y="52"/>
                  </a:cubicBezTo>
                  <a:close/>
                </a:path>
              </a:pathLst>
            </a:custGeom>
            <a:grpFill/>
            <a:ln>
              <a:noFill/>
            </a:ln>
          </p:spPr>
          <p:txBody>
            <a:bodyPr vert="horz" wrap="square" lIns="91440" tIns="45720" rIns="91440" bIns="45720" numCol="1" anchor="t" anchorCtr="0" compatLnSpc="1">
              <a:prstTxWarp prst="textNoShape">
                <a:avLst/>
              </a:prstTxWarp>
            </a:bodyPr>
            <a:lstStyle/>
            <a:p>
              <a:pPr algn="l" defTabSz="1368258" rtl="0" eaLnBrk="1" fontAlgn="auto" hangingPunct="1">
                <a:spcBef>
                  <a:spcPts val="0"/>
                </a:spcBef>
                <a:spcAft>
                  <a:spcPts val="0"/>
                </a:spcAft>
              </a:pPr>
              <a:endParaRPr lang="ja">
                <a:solidFill>
                  <a:prstClr val="black"/>
                </a:solidFill>
                <a:latin typeface="MS Mincho" panose="02020609040205080304" pitchFamily="49" charset="-128"/>
                <a:ea typeface="MS Mincho" panose="02020609040205080304" pitchFamily="49" charset="-128"/>
              </a:endParaRPr>
            </a:p>
          </p:txBody>
        </p:sp>
      </p:grpSp>
      <p:grpSp>
        <p:nvGrpSpPr>
          <p:cNvPr id="6" name="Group 5"/>
          <p:cNvGrpSpPr/>
          <p:nvPr/>
        </p:nvGrpSpPr>
        <p:grpSpPr>
          <a:xfrm flipH="1">
            <a:off x="5548211" y="6387241"/>
            <a:ext cx="3049304" cy="1331496"/>
            <a:chOff x="4338638" y="2257425"/>
            <a:chExt cx="2605088" cy="3651250"/>
          </a:xfrm>
          <a:solidFill>
            <a:schemeClr val="accent1">
              <a:lumMod val="40000"/>
              <a:lumOff val="60000"/>
            </a:schemeClr>
          </a:solidFill>
        </p:grpSpPr>
        <p:sp>
          <p:nvSpPr>
            <p:cNvPr id="19" name="Freeform 9"/>
            <p:cNvSpPr>
              <a:spLocks/>
            </p:cNvSpPr>
            <p:nvPr/>
          </p:nvSpPr>
          <p:spPr bwMode="auto">
            <a:xfrm>
              <a:off x="4338638" y="2257425"/>
              <a:ext cx="1303338" cy="3651250"/>
            </a:xfrm>
            <a:custGeom>
              <a:avLst/>
              <a:gdLst>
                <a:gd name="T0" fmla="*/ 333 w 347"/>
                <a:gd name="T1" fmla="*/ 75 h 971"/>
                <a:gd name="T2" fmla="*/ 0 w 347"/>
                <a:gd name="T3" fmla="*/ 971 h 971"/>
                <a:gd name="T4" fmla="*/ 347 w 347"/>
                <a:gd name="T5" fmla="*/ 971 h 971"/>
                <a:gd name="T6" fmla="*/ 347 w 347"/>
                <a:gd name="T7" fmla="*/ 0 h 971"/>
                <a:gd name="T8" fmla="*/ 333 w 347"/>
                <a:gd name="T9" fmla="*/ 75 h 971"/>
              </a:gdLst>
              <a:ahLst/>
              <a:cxnLst>
                <a:cxn ang="0">
                  <a:pos x="T0" y="T1"/>
                </a:cxn>
                <a:cxn ang="0">
                  <a:pos x="T2" y="T3"/>
                </a:cxn>
                <a:cxn ang="0">
                  <a:pos x="T4" y="T5"/>
                </a:cxn>
                <a:cxn ang="0">
                  <a:pos x="T6" y="T7"/>
                </a:cxn>
                <a:cxn ang="0">
                  <a:pos x="T8" y="T9"/>
                </a:cxn>
              </a:cxnLst>
              <a:rect l="0" t="0" r="r" b="b"/>
              <a:pathLst>
                <a:path w="347" h="971">
                  <a:moveTo>
                    <a:pt x="333" y="75"/>
                  </a:moveTo>
                  <a:cubicBezTo>
                    <a:pt x="242" y="750"/>
                    <a:pt x="0" y="971"/>
                    <a:pt x="0" y="971"/>
                  </a:cubicBezTo>
                  <a:cubicBezTo>
                    <a:pt x="347" y="971"/>
                    <a:pt x="347" y="971"/>
                    <a:pt x="347" y="971"/>
                  </a:cubicBezTo>
                  <a:cubicBezTo>
                    <a:pt x="347" y="0"/>
                    <a:pt x="347" y="0"/>
                    <a:pt x="347" y="0"/>
                  </a:cubicBezTo>
                  <a:cubicBezTo>
                    <a:pt x="345" y="0"/>
                    <a:pt x="339" y="33"/>
                    <a:pt x="333" y="75"/>
                  </a:cubicBezTo>
                  <a:close/>
                </a:path>
              </a:pathLst>
            </a:custGeom>
            <a:grpFill/>
            <a:ln>
              <a:noFill/>
            </a:ln>
          </p:spPr>
          <p:txBody>
            <a:bodyPr vert="horz" wrap="square" lIns="91440" tIns="45720" rIns="91440" bIns="45720" numCol="1" anchor="t" anchorCtr="0" compatLnSpc="1">
              <a:prstTxWarp prst="textNoShape">
                <a:avLst/>
              </a:prstTxWarp>
            </a:bodyPr>
            <a:lstStyle/>
            <a:p>
              <a:pPr algn="l" defTabSz="1368258" rtl="0" eaLnBrk="1" fontAlgn="auto" hangingPunct="1">
                <a:spcBef>
                  <a:spcPts val="0"/>
                </a:spcBef>
                <a:spcAft>
                  <a:spcPts val="0"/>
                </a:spcAft>
              </a:pPr>
              <a:endParaRPr lang="ja">
                <a:solidFill>
                  <a:prstClr val="black"/>
                </a:solidFill>
                <a:latin typeface="MS Mincho" panose="02020609040205080304" pitchFamily="49" charset="-128"/>
                <a:ea typeface="MS Mincho" panose="02020609040205080304" pitchFamily="49" charset="-128"/>
              </a:endParaRPr>
            </a:p>
          </p:txBody>
        </p:sp>
        <p:sp>
          <p:nvSpPr>
            <p:cNvPr id="20" name="Freeform 10"/>
            <p:cNvSpPr>
              <a:spLocks/>
            </p:cNvSpPr>
            <p:nvPr/>
          </p:nvSpPr>
          <p:spPr bwMode="auto">
            <a:xfrm>
              <a:off x="5641976" y="2257425"/>
              <a:ext cx="1301750" cy="3651250"/>
            </a:xfrm>
            <a:custGeom>
              <a:avLst/>
              <a:gdLst>
                <a:gd name="T0" fmla="*/ 15 w 347"/>
                <a:gd name="T1" fmla="*/ 75 h 971"/>
                <a:gd name="T2" fmla="*/ 0 w 347"/>
                <a:gd name="T3" fmla="*/ 0 h 971"/>
                <a:gd name="T4" fmla="*/ 0 w 347"/>
                <a:gd name="T5" fmla="*/ 971 h 971"/>
                <a:gd name="T6" fmla="*/ 347 w 347"/>
                <a:gd name="T7" fmla="*/ 971 h 971"/>
                <a:gd name="T8" fmla="*/ 15 w 347"/>
                <a:gd name="T9" fmla="*/ 75 h 971"/>
              </a:gdLst>
              <a:ahLst/>
              <a:cxnLst>
                <a:cxn ang="0">
                  <a:pos x="T0" y="T1"/>
                </a:cxn>
                <a:cxn ang="0">
                  <a:pos x="T2" y="T3"/>
                </a:cxn>
                <a:cxn ang="0">
                  <a:pos x="T4" y="T5"/>
                </a:cxn>
                <a:cxn ang="0">
                  <a:pos x="T6" y="T7"/>
                </a:cxn>
                <a:cxn ang="0">
                  <a:pos x="T8" y="T9"/>
                </a:cxn>
              </a:cxnLst>
              <a:rect l="0" t="0" r="r" b="b"/>
              <a:pathLst>
                <a:path w="347" h="971">
                  <a:moveTo>
                    <a:pt x="15" y="75"/>
                  </a:moveTo>
                  <a:cubicBezTo>
                    <a:pt x="9" y="33"/>
                    <a:pt x="3" y="0"/>
                    <a:pt x="0" y="0"/>
                  </a:cubicBezTo>
                  <a:cubicBezTo>
                    <a:pt x="0" y="971"/>
                    <a:pt x="0" y="971"/>
                    <a:pt x="0" y="971"/>
                  </a:cubicBezTo>
                  <a:cubicBezTo>
                    <a:pt x="347" y="971"/>
                    <a:pt x="347" y="971"/>
                    <a:pt x="347" y="971"/>
                  </a:cubicBezTo>
                  <a:cubicBezTo>
                    <a:pt x="347" y="971"/>
                    <a:pt x="105" y="750"/>
                    <a:pt x="15" y="75"/>
                  </a:cubicBezTo>
                  <a:close/>
                </a:path>
              </a:pathLst>
            </a:custGeom>
            <a:grpFill/>
            <a:ln>
              <a:noFill/>
            </a:ln>
          </p:spPr>
          <p:txBody>
            <a:bodyPr vert="horz" wrap="square" lIns="91440" tIns="45720" rIns="91440" bIns="45720" numCol="1" anchor="t" anchorCtr="0" compatLnSpc="1">
              <a:prstTxWarp prst="textNoShape">
                <a:avLst/>
              </a:prstTxWarp>
            </a:bodyPr>
            <a:lstStyle/>
            <a:p>
              <a:pPr algn="l" defTabSz="1368258" rtl="0" eaLnBrk="1" fontAlgn="auto" hangingPunct="1">
                <a:spcBef>
                  <a:spcPts val="0"/>
                </a:spcBef>
                <a:spcAft>
                  <a:spcPts val="0"/>
                </a:spcAft>
              </a:pPr>
              <a:endParaRPr lang="ja">
                <a:solidFill>
                  <a:prstClr val="black"/>
                </a:solidFill>
                <a:latin typeface="MS Mincho" panose="02020609040205080304" pitchFamily="49" charset="-128"/>
                <a:ea typeface="MS Mincho" panose="02020609040205080304" pitchFamily="49" charset="-128"/>
              </a:endParaRPr>
            </a:p>
          </p:txBody>
        </p:sp>
      </p:grpSp>
      <p:grpSp>
        <p:nvGrpSpPr>
          <p:cNvPr id="7" name="Group 6"/>
          <p:cNvGrpSpPr/>
          <p:nvPr/>
        </p:nvGrpSpPr>
        <p:grpSpPr>
          <a:xfrm flipH="1">
            <a:off x="2793486" y="3492218"/>
            <a:ext cx="3288480" cy="4230869"/>
            <a:chOff x="6410475" y="2298417"/>
            <a:chExt cx="2809419" cy="3613977"/>
          </a:xfrm>
          <a:solidFill>
            <a:schemeClr val="accent1">
              <a:lumMod val="60000"/>
              <a:lumOff val="40000"/>
            </a:schemeClr>
          </a:solidFill>
        </p:grpSpPr>
        <p:sp>
          <p:nvSpPr>
            <p:cNvPr id="17" name="Freeform 11"/>
            <p:cNvSpPr>
              <a:spLocks/>
            </p:cNvSpPr>
            <p:nvPr/>
          </p:nvSpPr>
          <p:spPr bwMode="auto">
            <a:xfrm>
              <a:off x="6410475" y="2298420"/>
              <a:ext cx="1406150" cy="3613974"/>
            </a:xfrm>
            <a:custGeom>
              <a:avLst/>
              <a:gdLst>
                <a:gd name="T0" fmla="*/ 333 w 347"/>
                <a:gd name="T1" fmla="*/ 40 h 522"/>
                <a:gd name="T2" fmla="*/ 0 w 347"/>
                <a:gd name="T3" fmla="*/ 522 h 522"/>
                <a:gd name="T4" fmla="*/ 347 w 347"/>
                <a:gd name="T5" fmla="*/ 522 h 522"/>
                <a:gd name="T6" fmla="*/ 347 w 347"/>
                <a:gd name="T7" fmla="*/ 0 h 522"/>
                <a:gd name="T8" fmla="*/ 333 w 347"/>
                <a:gd name="T9" fmla="*/ 40 h 522"/>
              </a:gdLst>
              <a:ahLst/>
              <a:cxnLst>
                <a:cxn ang="0">
                  <a:pos x="T0" y="T1"/>
                </a:cxn>
                <a:cxn ang="0">
                  <a:pos x="T2" y="T3"/>
                </a:cxn>
                <a:cxn ang="0">
                  <a:pos x="T4" y="T5"/>
                </a:cxn>
                <a:cxn ang="0">
                  <a:pos x="T6" y="T7"/>
                </a:cxn>
                <a:cxn ang="0">
                  <a:pos x="T8" y="T9"/>
                </a:cxn>
              </a:cxnLst>
              <a:rect l="0" t="0" r="r" b="b"/>
              <a:pathLst>
                <a:path w="347" h="522">
                  <a:moveTo>
                    <a:pt x="333" y="40"/>
                  </a:moveTo>
                  <a:cubicBezTo>
                    <a:pt x="242" y="403"/>
                    <a:pt x="0" y="522"/>
                    <a:pt x="0" y="522"/>
                  </a:cubicBezTo>
                  <a:cubicBezTo>
                    <a:pt x="347" y="522"/>
                    <a:pt x="347" y="522"/>
                    <a:pt x="347" y="522"/>
                  </a:cubicBezTo>
                  <a:cubicBezTo>
                    <a:pt x="347" y="0"/>
                    <a:pt x="347" y="0"/>
                    <a:pt x="347" y="0"/>
                  </a:cubicBezTo>
                  <a:cubicBezTo>
                    <a:pt x="344" y="0"/>
                    <a:pt x="338" y="18"/>
                    <a:pt x="333" y="40"/>
                  </a:cubicBezTo>
                  <a:close/>
                </a:path>
              </a:pathLst>
            </a:custGeom>
            <a:grpFill/>
            <a:ln>
              <a:noFill/>
            </a:ln>
          </p:spPr>
          <p:txBody>
            <a:bodyPr vert="horz" wrap="square" lIns="91440" tIns="45720" rIns="91440" bIns="45720" numCol="1" anchor="t" anchorCtr="0" compatLnSpc="1">
              <a:prstTxWarp prst="textNoShape">
                <a:avLst/>
              </a:prstTxWarp>
            </a:bodyPr>
            <a:lstStyle/>
            <a:p>
              <a:pPr algn="l" defTabSz="1368258" rtl="0" eaLnBrk="1" fontAlgn="auto" hangingPunct="1">
                <a:spcBef>
                  <a:spcPts val="0"/>
                </a:spcBef>
                <a:spcAft>
                  <a:spcPts val="0"/>
                </a:spcAft>
              </a:pPr>
              <a:endParaRPr lang="ja">
                <a:solidFill>
                  <a:prstClr val="black"/>
                </a:solidFill>
                <a:latin typeface="MS Mincho" panose="02020609040205080304" pitchFamily="49" charset="-128"/>
                <a:ea typeface="MS Mincho" panose="02020609040205080304" pitchFamily="49" charset="-128"/>
              </a:endParaRPr>
            </a:p>
          </p:txBody>
        </p:sp>
        <p:sp>
          <p:nvSpPr>
            <p:cNvPr id="18" name="Freeform 12"/>
            <p:cNvSpPr>
              <a:spLocks/>
            </p:cNvSpPr>
            <p:nvPr/>
          </p:nvSpPr>
          <p:spPr bwMode="auto">
            <a:xfrm>
              <a:off x="7813748" y="2298417"/>
              <a:ext cx="1406146" cy="3613977"/>
            </a:xfrm>
            <a:custGeom>
              <a:avLst/>
              <a:gdLst>
                <a:gd name="T0" fmla="*/ 14 w 347"/>
                <a:gd name="T1" fmla="*/ 40 h 522"/>
                <a:gd name="T2" fmla="*/ 0 w 347"/>
                <a:gd name="T3" fmla="*/ 0 h 522"/>
                <a:gd name="T4" fmla="*/ 0 w 347"/>
                <a:gd name="T5" fmla="*/ 522 h 522"/>
                <a:gd name="T6" fmla="*/ 347 w 347"/>
                <a:gd name="T7" fmla="*/ 522 h 522"/>
                <a:gd name="T8" fmla="*/ 14 w 347"/>
                <a:gd name="T9" fmla="*/ 40 h 522"/>
              </a:gdLst>
              <a:ahLst/>
              <a:cxnLst>
                <a:cxn ang="0">
                  <a:pos x="T0" y="T1"/>
                </a:cxn>
                <a:cxn ang="0">
                  <a:pos x="T2" y="T3"/>
                </a:cxn>
                <a:cxn ang="0">
                  <a:pos x="T4" y="T5"/>
                </a:cxn>
                <a:cxn ang="0">
                  <a:pos x="T6" y="T7"/>
                </a:cxn>
                <a:cxn ang="0">
                  <a:pos x="T8" y="T9"/>
                </a:cxn>
              </a:cxnLst>
              <a:rect l="0" t="0" r="r" b="b"/>
              <a:pathLst>
                <a:path w="347" h="522">
                  <a:moveTo>
                    <a:pt x="14" y="40"/>
                  </a:moveTo>
                  <a:cubicBezTo>
                    <a:pt x="9" y="18"/>
                    <a:pt x="3" y="0"/>
                    <a:pt x="0" y="0"/>
                  </a:cubicBezTo>
                  <a:cubicBezTo>
                    <a:pt x="0" y="522"/>
                    <a:pt x="0" y="522"/>
                    <a:pt x="0" y="522"/>
                  </a:cubicBezTo>
                  <a:cubicBezTo>
                    <a:pt x="347" y="522"/>
                    <a:pt x="347" y="522"/>
                    <a:pt x="347" y="522"/>
                  </a:cubicBezTo>
                  <a:cubicBezTo>
                    <a:pt x="347" y="522"/>
                    <a:pt x="105" y="403"/>
                    <a:pt x="14" y="40"/>
                  </a:cubicBezTo>
                  <a:close/>
                </a:path>
              </a:pathLst>
            </a:custGeom>
            <a:grpFill/>
            <a:ln>
              <a:noFill/>
            </a:ln>
          </p:spPr>
          <p:txBody>
            <a:bodyPr vert="horz" wrap="square" lIns="91440" tIns="45720" rIns="91440" bIns="45720" numCol="1" anchor="t" anchorCtr="0" compatLnSpc="1">
              <a:prstTxWarp prst="textNoShape">
                <a:avLst/>
              </a:prstTxWarp>
            </a:bodyPr>
            <a:lstStyle/>
            <a:p>
              <a:pPr algn="l" defTabSz="1368258" rtl="0" eaLnBrk="1" fontAlgn="auto" hangingPunct="1">
                <a:spcBef>
                  <a:spcPts val="0"/>
                </a:spcBef>
                <a:spcAft>
                  <a:spcPts val="0"/>
                </a:spcAft>
              </a:pPr>
              <a:endParaRPr lang="ja">
                <a:solidFill>
                  <a:prstClr val="black"/>
                </a:solidFill>
                <a:latin typeface="MS Mincho" panose="02020609040205080304" pitchFamily="49" charset="-128"/>
                <a:ea typeface="MS Mincho" panose="02020609040205080304" pitchFamily="49" charset="-128"/>
              </a:endParaRPr>
            </a:p>
          </p:txBody>
        </p:sp>
      </p:grpSp>
      <p:grpSp>
        <p:nvGrpSpPr>
          <p:cNvPr id="8" name="Group 7"/>
          <p:cNvGrpSpPr/>
          <p:nvPr/>
        </p:nvGrpSpPr>
        <p:grpSpPr>
          <a:xfrm flipH="1">
            <a:off x="547925" y="3264699"/>
            <a:ext cx="3288407" cy="4458388"/>
            <a:chOff x="8815003" y="2104073"/>
            <a:chExt cx="2809369" cy="3808319"/>
          </a:xfrm>
          <a:solidFill>
            <a:schemeClr val="accent1">
              <a:lumMod val="75000"/>
            </a:schemeClr>
          </a:solidFill>
        </p:grpSpPr>
        <p:sp>
          <p:nvSpPr>
            <p:cNvPr id="15" name="Freeform 13"/>
            <p:cNvSpPr>
              <a:spLocks/>
            </p:cNvSpPr>
            <p:nvPr/>
          </p:nvSpPr>
          <p:spPr bwMode="auto">
            <a:xfrm>
              <a:off x="10218219" y="2104073"/>
              <a:ext cx="1406153" cy="3808319"/>
            </a:xfrm>
            <a:custGeom>
              <a:avLst/>
              <a:gdLst>
                <a:gd name="T0" fmla="*/ 14 w 347"/>
                <a:gd name="T1" fmla="*/ 62 h 791"/>
                <a:gd name="T2" fmla="*/ 0 w 347"/>
                <a:gd name="T3" fmla="*/ 0 h 791"/>
                <a:gd name="T4" fmla="*/ 0 w 347"/>
                <a:gd name="T5" fmla="*/ 791 h 791"/>
                <a:gd name="T6" fmla="*/ 347 w 347"/>
                <a:gd name="T7" fmla="*/ 791 h 791"/>
                <a:gd name="T8" fmla="*/ 14 w 347"/>
                <a:gd name="T9" fmla="*/ 62 h 791"/>
              </a:gdLst>
              <a:ahLst/>
              <a:cxnLst>
                <a:cxn ang="0">
                  <a:pos x="T0" y="T1"/>
                </a:cxn>
                <a:cxn ang="0">
                  <a:pos x="T2" y="T3"/>
                </a:cxn>
                <a:cxn ang="0">
                  <a:pos x="T4" y="T5"/>
                </a:cxn>
                <a:cxn ang="0">
                  <a:pos x="T6" y="T7"/>
                </a:cxn>
                <a:cxn ang="0">
                  <a:pos x="T8" y="T9"/>
                </a:cxn>
              </a:cxnLst>
              <a:rect l="0" t="0" r="r" b="b"/>
              <a:pathLst>
                <a:path w="347" h="791">
                  <a:moveTo>
                    <a:pt x="14" y="62"/>
                  </a:moveTo>
                  <a:cubicBezTo>
                    <a:pt x="8" y="28"/>
                    <a:pt x="2" y="0"/>
                    <a:pt x="0" y="0"/>
                  </a:cubicBezTo>
                  <a:cubicBezTo>
                    <a:pt x="0" y="791"/>
                    <a:pt x="0" y="791"/>
                    <a:pt x="0" y="791"/>
                  </a:cubicBezTo>
                  <a:cubicBezTo>
                    <a:pt x="347" y="791"/>
                    <a:pt x="347" y="791"/>
                    <a:pt x="347" y="791"/>
                  </a:cubicBezTo>
                  <a:cubicBezTo>
                    <a:pt x="347" y="791"/>
                    <a:pt x="104" y="611"/>
                    <a:pt x="14" y="62"/>
                  </a:cubicBezTo>
                  <a:close/>
                </a:path>
              </a:pathLst>
            </a:custGeom>
            <a:grpFill/>
            <a:ln>
              <a:noFill/>
            </a:ln>
          </p:spPr>
          <p:txBody>
            <a:bodyPr vert="horz" wrap="square" lIns="91440" tIns="45720" rIns="91440" bIns="45720" numCol="1" anchor="t" anchorCtr="0" compatLnSpc="1">
              <a:prstTxWarp prst="textNoShape">
                <a:avLst/>
              </a:prstTxWarp>
            </a:bodyPr>
            <a:lstStyle/>
            <a:p>
              <a:pPr algn="l" defTabSz="1368258" rtl="0" eaLnBrk="1" fontAlgn="auto" hangingPunct="1">
                <a:spcBef>
                  <a:spcPts val="0"/>
                </a:spcBef>
                <a:spcAft>
                  <a:spcPts val="0"/>
                </a:spcAft>
              </a:pPr>
              <a:endParaRPr lang="ja">
                <a:solidFill>
                  <a:prstClr val="black"/>
                </a:solidFill>
                <a:latin typeface="MS Mincho" panose="02020609040205080304" pitchFamily="49" charset="-128"/>
                <a:ea typeface="MS Mincho" panose="02020609040205080304" pitchFamily="49" charset="-128"/>
              </a:endParaRPr>
            </a:p>
          </p:txBody>
        </p:sp>
        <p:sp>
          <p:nvSpPr>
            <p:cNvPr id="16" name="Freeform 14"/>
            <p:cNvSpPr>
              <a:spLocks/>
            </p:cNvSpPr>
            <p:nvPr/>
          </p:nvSpPr>
          <p:spPr bwMode="auto">
            <a:xfrm>
              <a:off x="8815003" y="2104073"/>
              <a:ext cx="1406152" cy="3808319"/>
            </a:xfrm>
            <a:custGeom>
              <a:avLst/>
              <a:gdLst>
                <a:gd name="T0" fmla="*/ 333 w 348"/>
                <a:gd name="T1" fmla="*/ 62 h 791"/>
                <a:gd name="T2" fmla="*/ 0 w 348"/>
                <a:gd name="T3" fmla="*/ 791 h 791"/>
                <a:gd name="T4" fmla="*/ 348 w 348"/>
                <a:gd name="T5" fmla="*/ 791 h 791"/>
                <a:gd name="T6" fmla="*/ 348 w 348"/>
                <a:gd name="T7" fmla="*/ 0 h 791"/>
                <a:gd name="T8" fmla="*/ 333 w 348"/>
                <a:gd name="T9" fmla="*/ 62 h 791"/>
              </a:gdLst>
              <a:ahLst/>
              <a:cxnLst>
                <a:cxn ang="0">
                  <a:pos x="T0" y="T1"/>
                </a:cxn>
                <a:cxn ang="0">
                  <a:pos x="T2" y="T3"/>
                </a:cxn>
                <a:cxn ang="0">
                  <a:pos x="T4" y="T5"/>
                </a:cxn>
                <a:cxn ang="0">
                  <a:pos x="T6" y="T7"/>
                </a:cxn>
                <a:cxn ang="0">
                  <a:pos x="T8" y="T9"/>
                </a:cxn>
              </a:cxnLst>
              <a:rect l="0" t="0" r="r" b="b"/>
              <a:pathLst>
                <a:path w="348" h="791">
                  <a:moveTo>
                    <a:pt x="333" y="62"/>
                  </a:moveTo>
                  <a:cubicBezTo>
                    <a:pt x="242" y="611"/>
                    <a:pt x="0" y="791"/>
                    <a:pt x="0" y="791"/>
                  </a:cubicBezTo>
                  <a:cubicBezTo>
                    <a:pt x="348" y="791"/>
                    <a:pt x="348" y="791"/>
                    <a:pt x="348" y="791"/>
                  </a:cubicBezTo>
                  <a:cubicBezTo>
                    <a:pt x="348" y="0"/>
                    <a:pt x="348" y="0"/>
                    <a:pt x="348" y="0"/>
                  </a:cubicBezTo>
                  <a:cubicBezTo>
                    <a:pt x="345" y="0"/>
                    <a:pt x="339" y="28"/>
                    <a:pt x="333" y="62"/>
                  </a:cubicBezTo>
                  <a:close/>
                </a:path>
              </a:pathLst>
            </a:custGeom>
            <a:grpFill/>
            <a:ln>
              <a:noFill/>
            </a:ln>
          </p:spPr>
          <p:txBody>
            <a:bodyPr vert="horz" wrap="square" lIns="91440" tIns="45720" rIns="91440" bIns="45720" numCol="1" anchor="t" anchorCtr="0" compatLnSpc="1">
              <a:prstTxWarp prst="textNoShape">
                <a:avLst/>
              </a:prstTxWarp>
            </a:bodyPr>
            <a:lstStyle/>
            <a:p>
              <a:pPr algn="l" defTabSz="1368258" rtl="0" eaLnBrk="1" fontAlgn="auto" hangingPunct="1">
                <a:spcBef>
                  <a:spcPts val="0"/>
                </a:spcBef>
                <a:spcAft>
                  <a:spcPts val="0"/>
                </a:spcAft>
              </a:pPr>
              <a:endParaRPr lang="ja">
                <a:solidFill>
                  <a:prstClr val="black"/>
                </a:solidFill>
                <a:latin typeface="MS Mincho" panose="02020609040205080304" pitchFamily="49" charset="-128"/>
                <a:ea typeface="MS Mincho" panose="02020609040205080304" pitchFamily="49" charset="-128"/>
              </a:endParaRPr>
            </a:p>
          </p:txBody>
        </p:sp>
      </p:grpSp>
      <p:sp>
        <p:nvSpPr>
          <p:cNvPr id="23" name="Text Placeholder 5"/>
          <p:cNvSpPr txBox="1">
            <a:spLocks/>
          </p:cNvSpPr>
          <p:nvPr/>
        </p:nvSpPr>
        <p:spPr>
          <a:xfrm>
            <a:off x="10870766" y="3714470"/>
            <a:ext cx="6850664" cy="1762399"/>
          </a:xfrm>
          <a:prstGeom prst="rect">
            <a:avLst/>
          </a:prstGeom>
        </p:spPr>
        <p:txBody>
          <a:bodyPr lIns="136827" tIns="68423" rIns="136827" bIns="68423">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fontAlgn="auto">
              <a:spcAft>
                <a:spcPts val="0"/>
              </a:spcAft>
              <a:buNone/>
            </a:pPr>
            <a:r>
              <a:rPr lang="ja" sz="4800" b="1" i="0" u="none" baseline="0" dirty="0">
                <a:solidFill>
                  <a:schemeClr val="tx1">
                    <a:lumMod val="65000"/>
                    <a:lumOff val="35000"/>
                  </a:schemeClr>
                </a:solidFill>
                <a:latin typeface="MS Mincho" panose="02020609040205080304" pitchFamily="49" charset="-128"/>
                <a:ea typeface="MS Mincho" panose="02020609040205080304" pitchFamily="49" charset="-128"/>
              </a:rPr>
              <a:t>テキサス州の人口</a:t>
            </a:r>
            <a:r>
              <a:rPr lang="ja" sz="4800" dirty="0">
                <a:solidFill>
                  <a:prstClr val="white">
                    <a:lumMod val="50000"/>
                  </a:prstClr>
                </a:solidFill>
                <a:latin typeface="MS Mincho" panose="02020609040205080304" pitchFamily="49" charset="-128"/>
                <a:ea typeface="MS Mincho" panose="02020609040205080304" pitchFamily="49" charset="-128"/>
              </a:rPr>
              <a:t/>
            </a:r>
            <a:br>
              <a:rPr lang="ja" sz="4800" dirty="0">
                <a:solidFill>
                  <a:prstClr val="white">
                    <a:lumMod val="50000"/>
                  </a:prstClr>
                </a:solidFill>
                <a:latin typeface="MS Mincho" panose="02020609040205080304" pitchFamily="49" charset="-128"/>
                <a:ea typeface="MS Mincho" panose="02020609040205080304" pitchFamily="49" charset="-128"/>
              </a:rPr>
            </a:br>
            <a:r>
              <a:rPr lang="ja" sz="4800" b="1" i="0" u="none" baseline="0" dirty="0">
                <a:solidFill>
                  <a:schemeClr val="accent1">
                    <a:lumMod val="75000"/>
                  </a:schemeClr>
                </a:solidFill>
                <a:latin typeface="MS Mincho" panose="02020609040205080304" pitchFamily="49" charset="-128"/>
                <a:ea typeface="MS Mincho" panose="02020609040205080304" pitchFamily="49" charset="-128"/>
              </a:rPr>
              <a:t>2900万人</a:t>
            </a:r>
          </a:p>
        </p:txBody>
      </p:sp>
      <p:sp>
        <p:nvSpPr>
          <p:cNvPr id="24" name="TextBox 34"/>
          <p:cNvSpPr txBox="1"/>
          <p:nvPr/>
        </p:nvSpPr>
        <p:spPr>
          <a:xfrm>
            <a:off x="11300299" y="5182500"/>
            <a:ext cx="6421133" cy="1984842"/>
          </a:xfrm>
          <a:prstGeom prst="rect">
            <a:avLst/>
          </a:prstGeom>
          <a:noFill/>
        </p:spPr>
        <p:txBody>
          <a:bodyPr wrap="square" lIns="136827" tIns="68423" rIns="136827" bIns="68423" rtlCol="0">
            <a:spAutoFit/>
          </a:bodyPr>
          <a:lstStyle>
            <a:defPPr>
              <a:defRPr lang="ja"/>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just" rtl="0" fontAlgn="auto">
              <a:spcBef>
                <a:spcPts val="0"/>
              </a:spcBef>
              <a:spcAft>
                <a:spcPts val="0"/>
              </a:spcAft>
            </a:pPr>
            <a:r>
              <a:rPr lang="ja" sz="3000" b="0" i="0" u="none" baseline="0" dirty="0">
                <a:latin typeface="MS Gothic" panose="020B0609070205080204" pitchFamily="49" charset="-128"/>
                <a:ea typeface="MS Gothic" panose="020B0609070205080204" pitchFamily="49" charset="-128"/>
              </a:rPr>
              <a:t>DFWとヒューストンは、それぞれ</a:t>
            </a:r>
            <a:r>
              <a:rPr lang="es-ES_tradnl" altLang="ja" sz="3000" b="0" i="0" u="none" baseline="0" dirty="0">
                <a:latin typeface="MS Gothic" panose="020B0609070205080204" pitchFamily="49" charset="-128"/>
                <a:ea typeface="MS Gothic" panose="020B0609070205080204" pitchFamily="49" charset="-128"/>
              </a:rPr>
              <a:t/>
            </a:r>
            <a:br>
              <a:rPr lang="es-ES_tradnl" altLang="ja" sz="3000" b="0" i="0" u="none" baseline="0" dirty="0">
                <a:latin typeface="MS Gothic" panose="020B0609070205080204" pitchFamily="49" charset="-128"/>
                <a:ea typeface="MS Gothic" panose="020B0609070205080204" pitchFamily="49" charset="-128"/>
              </a:rPr>
            </a:br>
            <a:r>
              <a:rPr lang="ja" sz="3000" b="0" i="0" u="none" baseline="0" dirty="0">
                <a:latin typeface="MS Gothic" panose="020B0609070205080204" pitchFamily="49" charset="-128"/>
                <a:ea typeface="MS Gothic" panose="020B0609070205080204" pitchFamily="49" charset="-128"/>
              </a:rPr>
              <a:t>テキサス州の住人の約1/4を抱えており、テキサス州の人口の半分がこの </a:t>
            </a:r>
            <a:r>
              <a:rPr lang="en-US" altLang="ja" sz="3000" b="0" i="0" u="none" baseline="0" dirty="0">
                <a:latin typeface="MS Gothic" panose="020B0609070205080204" pitchFamily="49" charset="-128"/>
                <a:ea typeface="MS Gothic" panose="020B0609070205080204" pitchFamily="49" charset="-128"/>
              </a:rPr>
              <a:t>2</a:t>
            </a:r>
            <a:r>
              <a:rPr lang="ja" sz="3000" b="0" i="0" u="none" baseline="0" dirty="0">
                <a:latin typeface="MS Gothic" panose="020B0609070205080204" pitchFamily="49" charset="-128"/>
                <a:ea typeface="MS Gothic" panose="020B0609070205080204" pitchFamily="49" charset="-128"/>
              </a:rPr>
              <a:t>都市に居住して</a:t>
            </a:r>
            <a:r>
              <a:rPr lang="ja-JP" altLang="en-US" sz="3000" b="0" i="0" u="none" baseline="0" dirty="0">
                <a:latin typeface="MS Gothic" panose="020B0609070205080204" pitchFamily="49" charset="-128"/>
                <a:ea typeface="MS Gothic" panose="020B0609070205080204" pitchFamily="49" charset="-128"/>
              </a:rPr>
              <a:t>います。</a:t>
            </a:r>
            <a:endParaRPr lang="ja" sz="3000" dirty="0">
              <a:latin typeface="MS Gothic" panose="020B0609070205080204" pitchFamily="49" charset="-128"/>
              <a:ea typeface="MS Gothic" panose="020B0609070205080204" pitchFamily="49" charset="-128"/>
            </a:endParaRPr>
          </a:p>
        </p:txBody>
      </p:sp>
      <p:sp>
        <p:nvSpPr>
          <p:cNvPr id="29" name="TextBox 34"/>
          <p:cNvSpPr txBox="1"/>
          <p:nvPr/>
        </p:nvSpPr>
        <p:spPr>
          <a:xfrm>
            <a:off x="1480790" y="7718750"/>
            <a:ext cx="1433928" cy="584519"/>
          </a:xfrm>
          <a:prstGeom prst="rect">
            <a:avLst/>
          </a:prstGeom>
          <a:noFill/>
        </p:spPr>
        <p:txBody>
          <a:bodyPr wrap="square" lIns="136827" tIns="68423" rIns="136827" bIns="68423" rtlCol="0">
            <a:spAutoFit/>
          </a:bodyPr>
          <a:lstStyle>
            <a:defPPr>
              <a:defRPr lang="ja"/>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fontAlgn="auto">
              <a:spcBef>
                <a:spcPts val="0"/>
              </a:spcBef>
              <a:spcAft>
                <a:spcPts val="0"/>
              </a:spcAft>
            </a:pPr>
            <a:r>
              <a:rPr lang="ja" sz="2900" b="1" i="0" u="none" baseline="0">
                <a:solidFill>
                  <a:prstClr val="white"/>
                </a:solidFill>
                <a:latin typeface="MS Mincho" panose="02020609040205080304" pitchFamily="49" charset="-128"/>
                <a:ea typeface="MS Mincho" panose="02020609040205080304" pitchFamily="49" charset="-128"/>
              </a:rPr>
              <a:t>DFW</a:t>
            </a:r>
            <a:endParaRPr lang="ja" sz="2300" b="1" dirty="0">
              <a:solidFill>
                <a:prstClr val="white"/>
              </a:solidFill>
              <a:latin typeface="MS Mincho" panose="02020609040205080304" pitchFamily="49" charset="-128"/>
              <a:ea typeface="MS Mincho" panose="02020609040205080304" pitchFamily="49" charset="-128"/>
            </a:endParaRPr>
          </a:p>
        </p:txBody>
      </p:sp>
      <p:cxnSp>
        <p:nvCxnSpPr>
          <p:cNvPr id="37" name="Straight Connector 36"/>
          <p:cNvCxnSpPr>
            <a:cxnSpLocks/>
          </p:cNvCxnSpPr>
          <p:nvPr/>
        </p:nvCxnSpPr>
        <p:spPr>
          <a:xfrm>
            <a:off x="39277" y="7739218"/>
            <a:ext cx="18242280" cy="3"/>
          </a:xfrm>
          <a:prstGeom prst="line">
            <a:avLst/>
          </a:prstGeom>
          <a:ln w="38100" cap="sq">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46200" y="8172683"/>
            <a:ext cx="3288407" cy="630700"/>
          </a:xfrm>
          <a:prstGeom prst="rect">
            <a:avLst/>
          </a:prstGeom>
          <a:noFill/>
        </p:spPr>
        <p:txBody>
          <a:bodyPr wrap="square" lIns="136827" tIns="68423" rIns="136827" bIns="68423" rtlCol="0">
            <a:spAutoFit/>
          </a:bodyPr>
          <a:lstStyle>
            <a:defPPr>
              <a:defRPr lang="ja"/>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fontAlgn="auto">
              <a:spcBef>
                <a:spcPts val="0"/>
              </a:spcBef>
              <a:spcAft>
                <a:spcPts val="0"/>
              </a:spcAft>
            </a:pPr>
            <a:r>
              <a:rPr lang="ja" sz="3200" b="1" i="0" u="none" baseline="0">
                <a:solidFill>
                  <a:prstClr val="white"/>
                </a:solidFill>
                <a:latin typeface="MS Mincho" panose="02020609040205080304" pitchFamily="49" charset="-128"/>
                <a:ea typeface="MS Mincho" panose="02020609040205080304" pitchFamily="49" charset="-128"/>
              </a:rPr>
              <a:t>740万人</a:t>
            </a:r>
            <a:endParaRPr lang="ja" sz="3200" b="1" dirty="0">
              <a:solidFill>
                <a:prstClr val="white"/>
              </a:solidFill>
              <a:latin typeface="MS Mincho" panose="02020609040205080304" pitchFamily="49" charset="-128"/>
              <a:ea typeface="MS Mincho" panose="02020609040205080304" pitchFamily="49" charset="-128"/>
            </a:endParaRPr>
          </a:p>
        </p:txBody>
      </p:sp>
      <p:sp>
        <p:nvSpPr>
          <p:cNvPr id="43" name="TextBox 34"/>
          <p:cNvSpPr txBox="1"/>
          <p:nvPr/>
        </p:nvSpPr>
        <p:spPr>
          <a:xfrm>
            <a:off x="2663053" y="7718756"/>
            <a:ext cx="3486032" cy="584458"/>
          </a:xfrm>
          <a:prstGeom prst="rect">
            <a:avLst/>
          </a:prstGeom>
          <a:noFill/>
        </p:spPr>
        <p:txBody>
          <a:bodyPr wrap="square" lIns="136827" tIns="68423" rIns="136827" bIns="68423" rtlCol="0">
            <a:spAutoFit/>
          </a:bodyPr>
          <a:lstStyle>
            <a:defPPr>
              <a:defRPr lang="ja"/>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fontAlgn="auto">
              <a:spcBef>
                <a:spcPts val="0"/>
              </a:spcBef>
              <a:spcAft>
                <a:spcPts val="0"/>
              </a:spcAft>
            </a:pPr>
            <a:r>
              <a:rPr lang="ja" sz="2900" b="1" i="0" u="none" baseline="0" dirty="0">
                <a:solidFill>
                  <a:prstClr val="white"/>
                </a:solidFill>
                <a:latin typeface="MS Mincho" panose="02020609040205080304" pitchFamily="49" charset="-128"/>
                <a:ea typeface="MS Mincho" panose="02020609040205080304" pitchFamily="49" charset="-128"/>
              </a:rPr>
              <a:t>ヒューストン</a:t>
            </a:r>
            <a:endParaRPr lang="ja" sz="2300" b="1" dirty="0">
              <a:solidFill>
                <a:prstClr val="white"/>
              </a:solidFill>
              <a:latin typeface="MS Mincho" panose="02020609040205080304" pitchFamily="49" charset="-128"/>
              <a:ea typeface="MS Mincho" panose="02020609040205080304" pitchFamily="49" charset="-128"/>
            </a:endParaRPr>
          </a:p>
        </p:txBody>
      </p:sp>
      <p:sp>
        <p:nvSpPr>
          <p:cNvPr id="44" name="TextBox 43"/>
          <p:cNvSpPr txBox="1"/>
          <p:nvPr/>
        </p:nvSpPr>
        <p:spPr>
          <a:xfrm>
            <a:off x="2763823" y="8216689"/>
            <a:ext cx="3288407" cy="630700"/>
          </a:xfrm>
          <a:prstGeom prst="rect">
            <a:avLst/>
          </a:prstGeom>
          <a:noFill/>
        </p:spPr>
        <p:txBody>
          <a:bodyPr wrap="square" lIns="136827" tIns="68423" rIns="136827" bIns="68423" rtlCol="0">
            <a:spAutoFit/>
          </a:bodyPr>
          <a:lstStyle>
            <a:defPPr>
              <a:defRPr lang="ja"/>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fontAlgn="auto">
              <a:spcBef>
                <a:spcPts val="0"/>
              </a:spcBef>
              <a:spcAft>
                <a:spcPts val="0"/>
              </a:spcAft>
            </a:pPr>
            <a:r>
              <a:rPr lang="ja" sz="3200" b="1" i="0" u="none" baseline="0" dirty="0">
                <a:solidFill>
                  <a:prstClr val="white"/>
                </a:solidFill>
                <a:latin typeface="MS Mincho" panose="02020609040205080304" pitchFamily="49" charset="-128"/>
                <a:ea typeface="MS Mincho" panose="02020609040205080304" pitchFamily="49" charset="-128"/>
              </a:rPr>
              <a:t>690万人</a:t>
            </a:r>
            <a:endParaRPr lang="ja" sz="3200" b="1" dirty="0">
              <a:solidFill>
                <a:prstClr val="white"/>
              </a:solidFill>
              <a:latin typeface="MS Mincho" panose="02020609040205080304" pitchFamily="49" charset="-128"/>
              <a:ea typeface="MS Mincho" panose="02020609040205080304" pitchFamily="49" charset="-128"/>
            </a:endParaRPr>
          </a:p>
        </p:txBody>
      </p:sp>
      <p:sp>
        <p:nvSpPr>
          <p:cNvPr id="46" name="TextBox 34"/>
          <p:cNvSpPr txBox="1"/>
          <p:nvPr/>
        </p:nvSpPr>
        <p:spPr>
          <a:xfrm>
            <a:off x="5677924" y="7718750"/>
            <a:ext cx="2879328" cy="584519"/>
          </a:xfrm>
          <a:prstGeom prst="rect">
            <a:avLst/>
          </a:prstGeom>
          <a:noFill/>
        </p:spPr>
        <p:txBody>
          <a:bodyPr wrap="square" lIns="136827" tIns="68423" rIns="136827" bIns="68423" rtlCol="0">
            <a:spAutoFit/>
          </a:bodyPr>
          <a:lstStyle>
            <a:defPPr>
              <a:defRPr lang="ja"/>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fontAlgn="auto">
              <a:spcBef>
                <a:spcPts val="0"/>
              </a:spcBef>
              <a:spcAft>
                <a:spcPts val="0"/>
              </a:spcAft>
            </a:pPr>
            <a:r>
              <a:rPr lang="ja" sz="2900" b="1" i="0" u="none" baseline="0" dirty="0">
                <a:solidFill>
                  <a:prstClr val="white"/>
                </a:solidFill>
                <a:latin typeface="MS Mincho" panose="02020609040205080304" pitchFamily="49" charset="-128"/>
                <a:ea typeface="MS Mincho" panose="02020609040205080304" pitchFamily="49" charset="-128"/>
              </a:rPr>
              <a:t>サンアントニオ</a:t>
            </a:r>
            <a:endParaRPr lang="ja" sz="2900" b="1" dirty="0">
              <a:solidFill>
                <a:prstClr val="white"/>
              </a:solidFill>
              <a:latin typeface="MS Mincho" panose="02020609040205080304" pitchFamily="49" charset="-128"/>
              <a:ea typeface="MS Mincho" panose="02020609040205080304" pitchFamily="49" charset="-128"/>
            </a:endParaRPr>
          </a:p>
        </p:txBody>
      </p:sp>
      <p:sp>
        <p:nvSpPr>
          <p:cNvPr id="47" name="TextBox 46"/>
          <p:cNvSpPr txBox="1"/>
          <p:nvPr/>
        </p:nvSpPr>
        <p:spPr>
          <a:xfrm>
            <a:off x="5462223" y="8226655"/>
            <a:ext cx="3288407" cy="630700"/>
          </a:xfrm>
          <a:prstGeom prst="rect">
            <a:avLst/>
          </a:prstGeom>
          <a:noFill/>
        </p:spPr>
        <p:txBody>
          <a:bodyPr wrap="square" lIns="136827" tIns="68423" rIns="136827" bIns="68423" rtlCol="0">
            <a:spAutoFit/>
          </a:bodyPr>
          <a:lstStyle>
            <a:defPPr>
              <a:defRPr lang="ja"/>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fontAlgn="auto">
              <a:spcBef>
                <a:spcPts val="0"/>
              </a:spcBef>
              <a:spcAft>
                <a:spcPts val="0"/>
              </a:spcAft>
            </a:pPr>
            <a:r>
              <a:rPr lang="ja" sz="3200" b="1" i="0" u="none" baseline="0" dirty="0">
                <a:solidFill>
                  <a:prstClr val="white"/>
                </a:solidFill>
                <a:latin typeface="MS Mincho" panose="02020609040205080304" pitchFamily="49" charset="-128"/>
                <a:ea typeface="MS Mincho" panose="02020609040205080304" pitchFamily="49" charset="-128"/>
              </a:rPr>
              <a:t>250万人</a:t>
            </a:r>
            <a:endParaRPr lang="ja" sz="3200" b="1" dirty="0">
              <a:solidFill>
                <a:prstClr val="white"/>
              </a:solidFill>
              <a:latin typeface="MS Mincho" panose="02020609040205080304" pitchFamily="49" charset="-128"/>
              <a:ea typeface="MS Mincho" panose="02020609040205080304" pitchFamily="49" charset="-128"/>
            </a:endParaRPr>
          </a:p>
        </p:txBody>
      </p:sp>
      <p:sp>
        <p:nvSpPr>
          <p:cNvPr id="49" name="Rectangular Callout 21"/>
          <p:cNvSpPr/>
          <p:nvPr/>
        </p:nvSpPr>
        <p:spPr>
          <a:xfrm>
            <a:off x="1905644" y="2529820"/>
            <a:ext cx="1009079" cy="489920"/>
          </a:xfrm>
          <a:prstGeom prst="wedgeRectCallout">
            <a:avLst>
              <a:gd name="adj1" fmla="val -20833"/>
              <a:gd name="adj2" fmla="val 7886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6827" tIns="68423" rIns="136827" bIns="68423" rtlCol="0" anchor="ctr"/>
          <a:lstStyle/>
          <a:p>
            <a:pPr algn="ctr" defTabSz="1368258" rtl="0" eaLnBrk="1" fontAlgn="auto" hangingPunct="1">
              <a:spcBef>
                <a:spcPts val="0"/>
              </a:spcBef>
              <a:spcAft>
                <a:spcPts val="0"/>
              </a:spcAft>
            </a:pPr>
            <a:r>
              <a:rPr lang="ja" sz="2300" b="1" i="0" u="none" baseline="0">
                <a:solidFill>
                  <a:prstClr val="white"/>
                </a:solidFill>
                <a:latin typeface="MS Mincho" panose="02020609040205080304" pitchFamily="49" charset="-128"/>
                <a:ea typeface="MS Mincho" panose="02020609040205080304" pitchFamily="49" charset="-128"/>
              </a:rPr>
              <a:t>26%</a:t>
            </a:r>
          </a:p>
        </p:txBody>
      </p:sp>
      <p:sp>
        <p:nvSpPr>
          <p:cNvPr id="50" name="Rectangular Callout 21"/>
          <p:cNvSpPr/>
          <p:nvPr/>
        </p:nvSpPr>
        <p:spPr>
          <a:xfrm>
            <a:off x="4156271" y="2806059"/>
            <a:ext cx="1009079" cy="489920"/>
          </a:xfrm>
          <a:prstGeom prst="wedgeRectCallout">
            <a:avLst>
              <a:gd name="adj1" fmla="val -20833"/>
              <a:gd name="adj2" fmla="val 7886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6827" tIns="68423" rIns="136827" bIns="68423" rtlCol="0" anchor="ctr"/>
          <a:lstStyle/>
          <a:p>
            <a:pPr algn="ctr" defTabSz="1368258" rtl="0" eaLnBrk="1" fontAlgn="auto" hangingPunct="1">
              <a:spcBef>
                <a:spcPts val="0"/>
              </a:spcBef>
              <a:spcAft>
                <a:spcPts val="0"/>
              </a:spcAft>
            </a:pPr>
            <a:r>
              <a:rPr lang="ja" sz="2300" b="1" i="0" u="none" baseline="0" dirty="0">
                <a:solidFill>
                  <a:prstClr val="white"/>
                </a:solidFill>
                <a:latin typeface="MS Mincho" panose="02020609040205080304" pitchFamily="49" charset="-128"/>
                <a:ea typeface="MS Mincho" panose="02020609040205080304" pitchFamily="49" charset="-128"/>
              </a:rPr>
              <a:t>24%</a:t>
            </a:r>
          </a:p>
        </p:txBody>
      </p:sp>
      <p:sp>
        <p:nvSpPr>
          <p:cNvPr id="51" name="Rectangular Callout 21"/>
          <p:cNvSpPr/>
          <p:nvPr/>
        </p:nvSpPr>
        <p:spPr>
          <a:xfrm>
            <a:off x="6775732" y="5701080"/>
            <a:ext cx="1009079" cy="489920"/>
          </a:xfrm>
          <a:prstGeom prst="wedgeRectCallout">
            <a:avLst>
              <a:gd name="adj1" fmla="val -20833"/>
              <a:gd name="adj2" fmla="val 78864"/>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6827" tIns="68423" rIns="136827" bIns="68423" rtlCol="0" anchor="ctr"/>
          <a:lstStyle/>
          <a:p>
            <a:pPr algn="ctr" defTabSz="1368258" rtl="0" eaLnBrk="1" fontAlgn="auto" hangingPunct="1">
              <a:spcBef>
                <a:spcPts val="0"/>
              </a:spcBef>
              <a:spcAft>
                <a:spcPts val="0"/>
              </a:spcAft>
            </a:pPr>
            <a:r>
              <a:rPr lang="ja" sz="2300" b="1" i="0" u="none" baseline="0">
                <a:solidFill>
                  <a:prstClr val="white"/>
                </a:solidFill>
                <a:latin typeface="MS Mincho" panose="02020609040205080304" pitchFamily="49" charset="-128"/>
                <a:ea typeface="MS Mincho" panose="02020609040205080304" pitchFamily="49" charset="-128"/>
              </a:rPr>
              <a:t>9%</a:t>
            </a:r>
            <a:endParaRPr lang="ja" sz="2300" b="1" dirty="0">
              <a:solidFill>
                <a:prstClr val="white"/>
              </a:solidFill>
              <a:latin typeface="MS Mincho" panose="02020609040205080304" pitchFamily="49" charset="-128"/>
              <a:ea typeface="MS Mincho" panose="02020609040205080304" pitchFamily="49" charset="-128"/>
            </a:endParaRPr>
          </a:p>
        </p:txBody>
      </p:sp>
      <p:sp>
        <p:nvSpPr>
          <p:cNvPr id="52" name="Rectangular Callout 21"/>
          <p:cNvSpPr/>
          <p:nvPr/>
        </p:nvSpPr>
        <p:spPr>
          <a:xfrm>
            <a:off x="9266970" y="5866941"/>
            <a:ext cx="1009079" cy="489920"/>
          </a:xfrm>
          <a:prstGeom prst="wedgeRectCallout">
            <a:avLst>
              <a:gd name="adj1" fmla="val -20833"/>
              <a:gd name="adj2" fmla="val 7886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6827" tIns="68423" rIns="136827" bIns="68423" rtlCol="0" anchor="ctr"/>
          <a:lstStyle/>
          <a:p>
            <a:pPr algn="ctr" defTabSz="1368258" rtl="0" eaLnBrk="1" fontAlgn="auto" hangingPunct="1">
              <a:spcBef>
                <a:spcPts val="0"/>
              </a:spcBef>
              <a:spcAft>
                <a:spcPts val="0"/>
              </a:spcAft>
            </a:pPr>
            <a:r>
              <a:rPr lang="ja" sz="2300" b="1" i="0" u="none" baseline="0">
                <a:solidFill>
                  <a:prstClr val="white"/>
                </a:solidFill>
                <a:latin typeface="MS Mincho" panose="02020609040205080304" pitchFamily="49" charset="-128"/>
                <a:ea typeface="MS Mincho" panose="02020609040205080304" pitchFamily="49" charset="-128"/>
              </a:rPr>
              <a:t>8%</a:t>
            </a:r>
            <a:endParaRPr lang="ja" sz="2300" b="1" dirty="0">
              <a:solidFill>
                <a:prstClr val="white"/>
              </a:solidFill>
              <a:latin typeface="MS Mincho" panose="02020609040205080304" pitchFamily="49" charset="-128"/>
              <a:ea typeface="MS Mincho" panose="02020609040205080304" pitchFamily="49" charset="-128"/>
            </a:endParaRPr>
          </a:p>
        </p:txBody>
      </p:sp>
      <p:grpSp>
        <p:nvGrpSpPr>
          <p:cNvPr id="54" name="Group 53"/>
          <p:cNvGrpSpPr/>
          <p:nvPr/>
        </p:nvGrpSpPr>
        <p:grpSpPr>
          <a:xfrm>
            <a:off x="6223150" y="1240978"/>
            <a:ext cx="1057121" cy="142897"/>
            <a:chOff x="5897615" y="1195186"/>
            <a:chExt cx="704746" cy="95250"/>
          </a:xfrm>
        </p:grpSpPr>
        <p:sp>
          <p:nvSpPr>
            <p:cNvPr id="55" name="Shape 3757"/>
            <p:cNvSpPr/>
            <p:nvPr/>
          </p:nvSpPr>
          <p:spPr>
            <a:xfrm>
              <a:off x="5897615"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algn="l" defTabSz="1368258" rtl="0" eaLnBrk="1" fontAlgn="auto" hangingPunct="1">
                <a:spcBef>
                  <a:spcPts val="0"/>
                </a:spcBef>
                <a:spcAft>
                  <a:spcPts val="0"/>
                </a:spcAft>
              </a:pPr>
              <a:endParaRPr dirty="0">
                <a:solidFill>
                  <a:prstClr val="black"/>
                </a:solidFill>
                <a:latin typeface="MS Mincho" panose="02020609040205080304" pitchFamily="49" charset="-128"/>
                <a:ea typeface="MS Mincho" panose="02020609040205080304" pitchFamily="49" charset="-128"/>
                <a:cs typeface="Lato"/>
                <a:sym typeface="Lato"/>
              </a:endParaRPr>
            </a:p>
          </p:txBody>
        </p:sp>
        <p:sp>
          <p:nvSpPr>
            <p:cNvPr id="56" name="Shape 3758"/>
            <p:cNvSpPr/>
            <p:nvPr/>
          </p:nvSpPr>
          <p:spPr>
            <a:xfrm>
              <a:off x="604997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algn="l" defTabSz="1368258" rtl="0" eaLnBrk="1" fontAlgn="auto" hangingPunct="1">
                <a:spcBef>
                  <a:spcPts val="0"/>
                </a:spcBef>
                <a:spcAft>
                  <a:spcPts val="0"/>
                </a:spcAft>
              </a:pPr>
              <a:endParaRPr>
                <a:solidFill>
                  <a:prstClr val="black"/>
                </a:solidFill>
                <a:latin typeface="MS Mincho" panose="02020609040205080304" pitchFamily="49" charset="-128"/>
                <a:ea typeface="MS Mincho" panose="02020609040205080304" pitchFamily="49" charset="-128"/>
                <a:cs typeface="Lato"/>
                <a:sym typeface="Lato"/>
              </a:endParaRPr>
            </a:p>
          </p:txBody>
        </p:sp>
        <p:sp>
          <p:nvSpPr>
            <p:cNvPr id="57" name="Shape 3759"/>
            <p:cNvSpPr/>
            <p:nvPr/>
          </p:nvSpPr>
          <p:spPr>
            <a:xfrm>
              <a:off x="62023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algn="l" defTabSz="1368258" rtl="0" eaLnBrk="1" fontAlgn="auto" hangingPunct="1">
                <a:spcBef>
                  <a:spcPts val="0"/>
                </a:spcBef>
                <a:spcAft>
                  <a:spcPts val="0"/>
                </a:spcAft>
              </a:pPr>
              <a:endParaRPr>
                <a:solidFill>
                  <a:prstClr val="black"/>
                </a:solidFill>
                <a:latin typeface="MS Mincho" panose="02020609040205080304" pitchFamily="49" charset="-128"/>
                <a:ea typeface="MS Mincho" panose="02020609040205080304" pitchFamily="49" charset="-128"/>
                <a:cs typeface="Lato"/>
                <a:sym typeface="Lato"/>
              </a:endParaRPr>
            </a:p>
          </p:txBody>
        </p:sp>
        <p:sp>
          <p:nvSpPr>
            <p:cNvPr id="58" name="Shape 3759"/>
            <p:cNvSpPr/>
            <p:nvPr/>
          </p:nvSpPr>
          <p:spPr>
            <a:xfrm>
              <a:off x="63547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algn="l" defTabSz="1368258" rtl="0" eaLnBrk="1" fontAlgn="auto" hangingPunct="1">
                <a:spcBef>
                  <a:spcPts val="0"/>
                </a:spcBef>
                <a:spcAft>
                  <a:spcPts val="0"/>
                </a:spcAft>
              </a:pPr>
              <a:endParaRPr>
                <a:solidFill>
                  <a:prstClr val="black"/>
                </a:solidFill>
                <a:latin typeface="MS Mincho" panose="02020609040205080304" pitchFamily="49" charset="-128"/>
                <a:ea typeface="MS Mincho" panose="02020609040205080304" pitchFamily="49" charset="-128"/>
                <a:cs typeface="Lato"/>
                <a:sym typeface="Lato"/>
              </a:endParaRPr>
            </a:p>
          </p:txBody>
        </p:sp>
        <p:sp>
          <p:nvSpPr>
            <p:cNvPr id="59" name="Shape 3759"/>
            <p:cNvSpPr/>
            <p:nvPr/>
          </p:nvSpPr>
          <p:spPr>
            <a:xfrm>
              <a:off x="65071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pPr algn="l" defTabSz="1368258" rtl="0" eaLnBrk="1" fontAlgn="auto" hangingPunct="1">
                <a:spcBef>
                  <a:spcPts val="0"/>
                </a:spcBef>
                <a:spcAft>
                  <a:spcPts val="0"/>
                </a:spcAft>
              </a:pPr>
              <a:endParaRPr>
                <a:solidFill>
                  <a:prstClr val="black"/>
                </a:solidFill>
                <a:latin typeface="MS Mincho" panose="02020609040205080304" pitchFamily="49" charset="-128"/>
                <a:ea typeface="MS Mincho" panose="02020609040205080304" pitchFamily="49" charset="-128"/>
                <a:cs typeface="Lato"/>
                <a:sym typeface="Lato"/>
              </a:endParaRPr>
            </a:p>
          </p:txBody>
        </p:sp>
      </p:grpSp>
      <p:sp>
        <p:nvSpPr>
          <p:cNvPr id="61" name="TextBox 34"/>
          <p:cNvSpPr txBox="1"/>
          <p:nvPr/>
        </p:nvSpPr>
        <p:spPr>
          <a:xfrm>
            <a:off x="8319530" y="7718750"/>
            <a:ext cx="2879328" cy="584519"/>
          </a:xfrm>
          <a:prstGeom prst="rect">
            <a:avLst/>
          </a:prstGeom>
          <a:noFill/>
        </p:spPr>
        <p:txBody>
          <a:bodyPr wrap="square" lIns="136827" tIns="68423" rIns="136827" bIns="68423" rtlCol="0">
            <a:spAutoFit/>
          </a:bodyPr>
          <a:lstStyle>
            <a:defPPr>
              <a:defRPr lang="ja"/>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fontAlgn="auto">
              <a:spcBef>
                <a:spcPts val="0"/>
              </a:spcBef>
              <a:spcAft>
                <a:spcPts val="0"/>
              </a:spcAft>
            </a:pPr>
            <a:r>
              <a:rPr lang="ja" sz="2900" b="1" i="0" u="none" baseline="0" dirty="0">
                <a:solidFill>
                  <a:prstClr val="white"/>
                </a:solidFill>
                <a:latin typeface="MS Mincho" panose="02020609040205080304" pitchFamily="49" charset="-128"/>
                <a:ea typeface="MS Mincho" panose="02020609040205080304" pitchFamily="49" charset="-128"/>
              </a:rPr>
              <a:t>オースティン</a:t>
            </a:r>
            <a:endParaRPr lang="ja" b="1" dirty="0">
              <a:solidFill>
                <a:prstClr val="white"/>
              </a:solidFill>
              <a:latin typeface="MS Mincho" panose="02020609040205080304" pitchFamily="49" charset="-128"/>
              <a:ea typeface="MS Mincho" panose="02020609040205080304" pitchFamily="49" charset="-128"/>
            </a:endParaRPr>
          </a:p>
        </p:txBody>
      </p:sp>
      <p:sp>
        <p:nvSpPr>
          <p:cNvPr id="62" name="TextBox 61"/>
          <p:cNvSpPr txBox="1"/>
          <p:nvPr/>
        </p:nvSpPr>
        <p:spPr>
          <a:xfrm>
            <a:off x="8053541" y="8172683"/>
            <a:ext cx="3288407" cy="630700"/>
          </a:xfrm>
          <a:prstGeom prst="rect">
            <a:avLst/>
          </a:prstGeom>
          <a:noFill/>
        </p:spPr>
        <p:txBody>
          <a:bodyPr wrap="square" lIns="136827" tIns="68423" rIns="136827" bIns="68423" rtlCol="0">
            <a:spAutoFit/>
          </a:bodyPr>
          <a:lstStyle>
            <a:defPPr>
              <a:defRPr lang="ja"/>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rtl="0" fontAlgn="auto">
              <a:spcBef>
                <a:spcPts val="0"/>
              </a:spcBef>
              <a:spcAft>
                <a:spcPts val="0"/>
              </a:spcAft>
            </a:pPr>
            <a:r>
              <a:rPr lang="ja" sz="3200" b="1" i="0" u="none" baseline="0" dirty="0">
                <a:solidFill>
                  <a:prstClr val="white"/>
                </a:solidFill>
                <a:latin typeface="MS Mincho" panose="02020609040205080304" pitchFamily="49" charset="-128"/>
                <a:ea typeface="MS Mincho" panose="02020609040205080304" pitchFamily="49" charset="-128"/>
              </a:rPr>
              <a:t>230万人</a:t>
            </a:r>
            <a:endParaRPr lang="ja" sz="3200" b="1" dirty="0">
              <a:solidFill>
                <a:prstClr val="white"/>
              </a:solidFill>
              <a:latin typeface="MS Mincho" panose="02020609040205080304" pitchFamily="49" charset="-128"/>
              <a:ea typeface="MS Mincho" panose="02020609040205080304" pitchFamily="49" charset="-128"/>
            </a:endParaRPr>
          </a:p>
        </p:txBody>
      </p:sp>
    </p:spTree>
    <p:extLst>
      <p:ext uri="{BB962C8B-B14F-4D97-AF65-F5344CB8AC3E}">
        <p14:creationId xmlns:p14="http://schemas.microsoft.com/office/powerpoint/2010/main" val="3547386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4103"/>
          <p:cNvSpPr/>
          <p:nvPr/>
        </p:nvSpPr>
        <p:spPr>
          <a:xfrm>
            <a:off x="1395023" y="3310484"/>
            <a:ext cx="15515928" cy="711441"/>
          </a:xfrm>
          <a:prstGeom prst="rect">
            <a:avLst/>
          </a:prstGeom>
          <a:solidFill>
            <a:srgbClr val="D8D8D8">
              <a:alpha val="49803"/>
            </a:srgbClr>
          </a:solidFill>
          <a:ln>
            <a:noFill/>
          </a:ln>
        </p:spPr>
        <p:txBody>
          <a:bodyPr lIns="136811" tIns="68408" rIns="136811" bIns="68408" anchor="ctr" anchorCtr="0">
            <a:noAutofit/>
          </a:bodyPr>
          <a:lstStyle/>
          <a:p>
            <a:pPr algn="ctr" rtl="0"/>
            <a:endParaRPr dirty="0">
              <a:solidFill>
                <a:schemeClr val="dk1"/>
              </a:solidFill>
              <a:latin typeface="Lato"/>
              <a:ea typeface="Lato"/>
              <a:cs typeface="Lato"/>
              <a:sym typeface="Lato"/>
            </a:endParaRPr>
          </a:p>
        </p:txBody>
      </p:sp>
      <p:sp>
        <p:nvSpPr>
          <p:cNvPr id="2" name="Title 1"/>
          <p:cNvSpPr>
            <a:spLocks noGrp="1"/>
          </p:cNvSpPr>
          <p:nvPr>
            <p:ph type="ctrTitle"/>
          </p:nvPr>
        </p:nvSpPr>
        <p:spPr>
          <a:xfrm>
            <a:off x="1359969" y="305882"/>
            <a:ext cx="16203894" cy="998082"/>
          </a:xfrm>
        </p:spPr>
        <p:txBody>
          <a:bodyPr/>
          <a:lstStyle/>
          <a:p>
            <a:pPr algn="ctr" rtl="0"/>
            <a:r>
              <a:rPr lang="ja" sz="6200" b="1" dirty="0">
                <a:latin typeface="MS Mincho" panose="02020609040205080304" pitchFamily="49" charset="-128"/>
                <a:ea typeface="MS Mincho" panose="02020609040205080304" pitchFamily="49" charset="-128"/>
              </a:rPr>
              <a:t>米国地域人口ランキング</a:t>
            </a:r>
            <a:r>
              <a:rPr lang="ja" sz="6200" b="1" dirty="0">
                <a:solidFill>
                  <a:schemeClr val="tx1"/>
                </a:solidFill>
                <a:latin typeface="MS Mincho" panose="02020609040205080304" pitchFamily="49" charset="-128"/>
                <a:ea typeface="MS Mincho" panose="02020609040205080304" pitchFamily="49" charset="-128"/>
              </a:rPr>
              <a:t/>
            </a:r>
            <a:br>
              <a:rPr lang="ja" sz="6200" b="1" dirty="0">
                <a:solidFill>
                  <a:schemeClr val="tx1"/>
                </a:solidFill>
                <a:latin typeface="MS Mincho" panose="02020609040205080304" pitchFamily="49" charset="-128"/>
                <a:ea typeface="MS Mincho" panose="02020609040205080304" pitchFamily="49" charset="-128"/>
              </a:rPr>
            </a:br>
            <a:r>
              <a:rPr lang="ja" sz="6200" b="1" i="0" u="none" baseline="0" dirty="0">
                <a:solidFill>
                  <a:srgbClr val="FF0000"/>
                </a:solidFill>
                <a:latin typeface="MS Mincho" panose="02020609040205080304" pitchFamily="49" charset="-128"/>
                <a:ea typeface="MS Mincho" panose="02020609040205080304" pitchFamily="49" charset="-128"/>
              </a:rPr>
              <a:t>1990</a:t>
            </a:r>
            <a:r>
              <a:rPr lang="ja" sz="6200" b="1" i="0" u="none" baseline="0" dirty="0">
                <a:solidFill>
                  <a:srgbClr val="FF0000"/>
                </a:solidFill>
                <a:latin typeface="+mn-lt"/>
              </a:rPr>
              <a:t>年</a:t>
            </a:r>
            <a:endParaRPr lang="ja" sz="6200" b="1" dirty="0">
              <a:solidFill>
                <a:srgbClr val="FF0000"/>
              </a:solidFill>
              <a:latin typeface="+mn-lt"/>
            </a:endParaRPr>
          </a:p>
        </p:txBody>
      </p:sp>
      <p:grpSp>
        <p:nvGrpSpPr>
          <p:cNvPr id="24" name="Group 23"/>
          <p:cNvGrpSpPr/>
          <p:nvPr/>
        </p:nvGrpSpPr>
        <p:grpSpPr>
          <a:xfrm>
            <a:off x="8904620" y="2008999"/>
            <a:ext cx="1057121" cy="142897"/>
            <a:chOff x="5897615" y="1195186"/>
            <a:chExt cx="704746" cy="95250"/>
          </a:xfrm>
        </p:grpSpPr>
        <p:sp>
          <p:nvSpPr>
            <p:cNvPr id="25" name="Shape 3757"/>
            <p:cNvSpPr/>
            <p:nvPr/>
          </p:nvSpPr>
          <p:spPr>
            <a:xfrm>
              <a:off x="5897615"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dirty="0">
                <a:solidFill>
                  <a:schemeClr val="dk1"/>
                </a:solidFill>
                <a:latin typeface="Lato"/>
                <a:ea typeface="Lato"/>
                <a:cs typeface="Lato"/>
                <a:sym typeface="Lato"/>
              </a:endParaRPr>
            </a:p>
          </p:txBody>
        </p:sp>
        <p:sp>
          <p:nvSpPr>
            <p:cNvPr id="26" name="Shape 3758"/>
            <p:cNvSpPr/>
            <p:nvPr/>
          </p:nvSpPr>
          <p:spPr>
            <a:xfrm>
              <a:off x="604997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sp>
          <p:nvSpPr>
            <p:cNvPr id="27" name="Shape 3759"/>
            <p:cNvSpPr/>
            <p:nvPr/>
          </p:nvSpPr>
          <p:spPr>
            <a:xfrm>
              <a:off x="62023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sp>
          <p:nvSpPr>
            <p:cNvPr id="28" name="Shape 3759"/>
            <p:cNvSpPr/>
            <p:nvPr/>
          </p:nvSpPr>
          <p:spPr>
            <a:xfrm>
              <a:off x="63547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sp>
          <p:nvSpPr>
            <p:cNvPr id="29" name="Shape 3759"/>
            <p:cNvSpPr/>
            <p:nvPr/>
          </p:nvSpPr>
          <p:spPr>
            <a:xfrm>
              <a:off x="65071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Lato"/>
                <a:ea typeface="Lato"/>
                <a:cs typeface="Lato"/>
                <a:sym typeface="Lato"/>
              </a:endParaRPr>
            </a:p>
          </p:txBody>
        </p:sp>
      </p:grpSp>
      <p:cxnSp>
        <p:nvCxnSpPr>
          <p:cNvPr id="65" name="Shape 4099"/>
          <p:cNvCxnSpPr/>
          <p:nvPr/>
        </p:nvCxnSpPr>
        <p:spPr>
          <a:xfrm>
            <a:off x="7951804" y="2573925"/>
            <a:ext cx="0" cy="7202012"/>
          </a:xfrm>
          <a:prstGeom prst="straightConnector1">
            <a:avLst/>
          </a:prstGeom>
          <a:noFill/>
          <a:ln w="9525" cap="flat" cmpd="sng">
            <a:solidFill>
              <a:srgbClr val="D8D8D8"/>
            </a:solidFill>
            <a:prstDash val="solid"/>
            <a:miter/>
            <a:headEnd type="none" w="med" len="med"/>
            <a:tailEnd type="none" w="med" len="med"/>
          </a:ln>
        </p:spPr>
      </p:cxnSp>
      <p:sp>
        <p:nvSpPr>
          <p:cNvPr id="68" name="Shape 4102"/>
          <p:cNvSpPr/>
          <p:nvPr/>
        </p:nvSpPr>
        <p:spPr>
          <a:xfrm>
            <a:off x="1395023" y="6210676"/>
            <a:ext cx="15515928" cy="711441"/>
          </a:xfrm>
          <a:prstGeom prst="rect">
            <a:avLst/>
          </a:prstGeom>
          <a:solidFill>
            <a:srgbClr val="D8D8D8">
              <a:alpha val="49803"/>
            </a:srgbClr>
          </a:solidFill>
          <a:ln>
            <a:noFill/>
          </a:ln>
        </p:spPr>
        <p:txBody>
          <a:bodyPr lIns="136811" tIns="68408" rIns="136811" bIns="68408" anchor="ctr" anchorCtr="0">
            <a:noAutofit/>
          </a:bodyPr>
          <a:lstStyle/>
          <a:p>
            <a:pPr algn="ctr" rtl="0"/>
            <a:endParaRPr>
              <a:solidFill>
                <a:schemeClr val="dk1"/>
              </a:solidFill>
              <a:latin typeface="Lato"/>
              <a:ea typeface="Lato"/>
              <a:cs typeface="Lato"/>
              <a:sym typeface="Lato"/>
            </a:endParaRPr>
          </a:p>
        </p:txBody>
      </p:sp>
      <p:sp>
        <p:nvSpPr>
          <p:cNvPr id="69" name="Shape 4103"/>
          <p:cNvSpPr/>
          <p:nvPr/>
        </p:nvSpPr>
        <p:spPr>
          <a:xfrm>
            <a:off x="1395023" y="4765243"/>
            <a:ext cx="15515928" cy="711441"/>
          </a:xfrm>
          <a:prstGeom prst="rect">
            <a:avLst/>
          </a:prstGeom>
          <a:solidFill>
            <a:srgbClr val="D8D8D8">
              <a:alpha val="49803"/>
            </a:srgbClr>
          </a:solidFill>
          <a:ln>
            <a:noFill/>
          </a:ln>
        </p:spPr>
        <p:txBody>
          <a:bodyPr lIns="136811" tIns="68408" rIns="136811" bIns="68408" anchor="ctr" anchorCtr="0">
            <a:noAutofit/>
          </a:bodyPr>
          <a:lstStyle/>
          <a:p>
            <a:pPr algn="ctr" rtl="0"/>
            <a:endParaRPr>
              <a:solidFill>
                <a:schemeClr val="dk1"/>
              </a:solidFill>
              <a:latin typeface="Lato"/>
              <a:ea typeface="Lato"/>
              <a:cs typeface="Lato"/>
              <a:sym typeface="Lato"/>
            </a:endParaRPr>
          </a:p>
        </p:txBody>
      </p:sp>
      <p:sp>
        <p:nvSpPr>
          <p:cNvPr id="70" name="Shape 4104"/>
          <p:cNvSpPr/>
          <p:nvPr/>
        </p:nvSpPr>
        <p:spPr>
          <a:xfrm>
            <a:off x="1395023" y="7646072"/>
            <a:ext cx="15515928" cy="711441"/>
          </a:xfrm>
          <a:prstGeom prst="rect">
            <a:avLst/>
          </a:prstGeom>
          <a:solidFill>
            <a:srgbClr val="D8D8D8">
              <a:alpha val="49803"/>
            </a:srgbClr>
          </a:solidFill>
          <a:ln>
            <a:noFill/>
          </a:ln>
        </p:spPr>
        <p:txBody>
          <a:bodyPr lIns="136811" tIns="68408" rIns="136811" bIns="68408" anchor="ctr" anchorCtr="0">
            <a:noAutofit/>
          </a:bodyPr>
          <a:lstStyle/>
          <a:p>
            <a:pPr algn="ctr" rtl="0"/>
            <a:endParaRPr>
              <a:solidFill>
                <a:schemeClr val="dk1"/>
              </a:solidFill>
              <a:latin typeface="Lato"/>
              <a:ea typeface="Lato"/>
              <a:cs typeface="Lato"/>
              <a:sym typeface="Lato"/>
            </a:endParaRPr>
          </a:p>
        </p:txBody>
      </p:sp>
      <p:sp>
        <p:nvSpPr>
          <p:cNvPr id="76" name="Shape 4110"/>
          <p:cNvSpPr txBox="1"/>
          <p:nvPr/>
        </p:nvSpPr>
        <p:spPr>
          <a:xfrm>
            <a:off x="8871441" y="2701676"/>
            <a:ext cx="2937654" cy="554091"/>
          </a:xfrm>
          <a:prstGeom prst="rect">
            <a:avLst/>
          </a:prstGeom>
          <a:noFill/>
          <a:ln>
            <a:noFill/>
          </a:ln>
        </p:spPr>
        <p:txBody>
          <a:bodyPr lIns="136811" tIns="68408" rIns="136811" bIns="68408" anchor="t" anchorCtr="0">
            <a:noAutofit/>
          </a:bodyPr>
          <a:lstStyle/>
          <a:p>
            <a:pPr>
              <a:buSzPct val="25000"/>
            </a:pPr>
            <a:r>
              <a:rPr lang="ja" sz="3600" dirty="0">
                <a:solidFill>
                  <a:schemeClr val="dk1"/>
                </a:solidFill>
                <a:latin typeface="MS Mincho" panose="02020609040205080304" pitchFamily="49" charset="-128"/>
                <a:ea typeface="MS Mincho" panose="02020609040205080304" pitchFamily="49" charset="-128"/>
                <a:cs typeface="Roboto"/>
                <a:sym typeface="Roboto"/>
              </a:rPr>
              <a:t>1680万人</a:t>
            </a:r>
          </a:p>
        </p:txBody>
      </p:sp>
      <p:sp>
        <p:nvSpPr>
          <p:cNvPr id="77" name="Shape 4111"/>
          <p:cNvSpPr txBox="1"/>
          <p:nvPr/>
        </p:nvSpPr>
        <p:spPr>
          <a:xfrm>
            <a:off x="1597043" y="2686468"/>
            <a:ext cx="4791400" cy="554091"/>
          </a:xfrm>
          <a:prstGeom prst="rect">
            <a:avLst/>
          </a:prstGeom>
          <a:noFill/>
          <a:ln>
            <a:noFill/>
          </a:ln>
        </p:spPr>
        <p:txBody>
          <a:bodyPr lIns="136811" tIns="68408" rIns="136811" bIns="68408" anchor="t" anchorCtr="0">
            <a:noAutofit/>
          </a:bodyPr>
          <a:lstStyle/>
          <a:p>
            <a:pPr algn="l" rtl="0">
              <a:buSzPct val="25000"/>
            </a:pPr>
            <a:r>
              <a:rPr lang="ja" sz="3600" dirty="0">
                <a:solidFill>
                  <a:schemeClr val="dk1"/>
                </a:solidFill>
                <a:latin typeface="MS Mincho" panose="02020609040205080304" pitchFamily="49" charset="-128"/>
                <a:ea typeface="MS Mincho" panose="02020609040205080304" pitchFamily="49" charset="-128"/>
                <a:cs typeface="Roboto"/>
                <a:sym typeface="Roboto"/>
              </a:rPr>
              <a:t>1.   ニューヨ</a:t>
            </a:r>
            <a:r>
              <a:rPr lang="ja" sz="3600" dirty="0" smtClean="0">
                <a:solidFill>
                  <a:schemeClr val="dk1"/>
                </a:solidFill>
                <a:latin typeface="MS Mincho" panose="02020609040205080304" pitchFamily="49" charset="-128"/>
                <a:ea typeface="MS Mincho" panose="02020609040205080304" pitchFamily="49" charset="-128"/>
                <a:cs typeface="Roboto"/>
                <a:sym typeface="Roboto"/>
              </a:rPr>
              <a:t>ーク</a:t>
            </a:r>
            <a:endParaRPr lang="ja" sz="3600" dirty="0">
              <a:solidFill>
                <a:schemeClr val="dk1"/>
              </a:solidFill>
              <a:latin typeface="MS Mincho" panose="02020609040205080304" pitchFamily="49" charset="-128"/>
              <a:ea typeface="MS Mincho" panose="02020609040205080304" pitchFamily="49" charset="-128"/>
              <a:cs typeface="Roboto"/>
              <a:sym typeface="Roboto"/>
            </a:endParaRPr>
          </a:p>
        </p:txBody>
      </p:sp>
      <p:sp>
        <p:nvSpPr>
          <p:cNvPr id="96" name="Shape 4103"/>
          <p:cNvSpPr/>
          <p:nvPr/>
        </p:nvSpPr>
        <p:spPr>
          <a:xfrm>
            <a:off x="1395023" y="9074408"/>
            <a:ext cx="15515928" cy="711441"/>
          </a:xfrm>
          <a:prstGeom prst="rect">
            <a:avLst/>
          </a:prstGeom>
          <a:solidFill>
            <a:srgbClr val="D8D8D8">
              <a:alpha val="49803"/>
            </a:srgbClr>
          </a:solidFill>
          <a:ln>
            <a:noFill/>
          </a:ln>
        </p:spPr>
        <p:txBody>
          <a:bodyPr lIns="136811" tIns="68408" rIns="136811" bIns="68408" anchor="ctr" anchorCtr="0">
            <a:noAutofit/>
          </a:bodyPr>
          <a:lstStyle/>
          <a:p>
            <a:pPr algn="ctr" rtl="0"/>
            <a:endParaRPr>
              <a:solidFill>
                <a:schemeClr val="dk1"/>
              </a:solidFill>
              <a:latin typeface="Lato"/>
              <a:ea typeface="Lato"/>
              <a:cs typeface="Lato"/>
              <a:sym typeface="Lato"/>
            </a:endParaRPr>
          </a:p>
        </p:txBody>
      </p:sp>
      <p:sp>
        <p:nvSpPr>
          <p:cNvPr id="97" name="Shape 4110"/>
          <p:cNvSpPr txBox="1"/>
          <p:nvPr/>
        </p:nvSpPr>
        <p:spPr>
          <a:xfrm>
            <a:off x="8871441" y="3389159"/>
            <a:ext cx="2937654" cy="554091"/>
          </a:xfrm>
          <a:prstGeom prst="rect">
            <a:avLst/>
          </a:prstGeom>
          <a:noFill/>
          <a:ln>
            <a:noFill/>
          </a:ln>
        </p:spPr>
        <p:txBody>
          <a:bodyPr lIns="136811" tIns="68408" rIns="136811" bIns="68408" anchor="t" anchorCtr="0">
            <a:noAutofit/>
          </a:bodyPr>
          <a:lstStyle/>
          <a:p>
            <a:pPr>
              <a:buSzPct val="25000"/>
            </a:pPr>
            <a:r>
              <a:rPr lang="ja" sz="3600">
                <a:solidFill>
                  <a:schemeClr val="dk1"/>
                </a:solidFill>
                <a:latin typeface="MS Mincho" panose="02020609040205080304" pitchFamily="49" charset="-128"/>
                <a:ea typeface="MS Mincho" panose="02020609040205080304" pitchFamily="49" charset="-128"/>
                <a:cs typeface="Roboto"/>
                <a:sym typeface="Roboto"/>
              </a:rPr>
              <a:t>1130万人</a:t>
            </a:r>
            <a:endParaRPr lang="ja" sz="3600" dirty="0">
              <a:solidFill>
                <a:schemeClr val="dk1"/>
              </a:solidFill>
              <a:latin typeface="MS Mincho" panose="02020609040205080304" pitchFamily="49" charset="-128"/>
              <a:ea typeface="MS Mincho" panose="02020609040205080304" pitchFamily="49" charset="-128"/>
              <a:cs typeface="Roboto"/>
              <a:sym typeface="Roboto"/>
            </a:endParaRPr>
          </a:p>
        </p:txBody>
      </p:sp>
      <p:sp>
        <p:nvSpPr>
          <p:cNvPr id="98" name="Shape 4111"/>
          <p:cNvSpPr txBox="1"/>
          <p:nvPr/>
        </p:nvSpPr>
        <p:spPr>
          <a:xfrm>
            <a:off x="1597045" y="3389159"/>
            <a:ext cx="5730511" cy="554091"/>
          </a:xfrm>
          <a:prstGeom prst="rect">
            <a:avLst/>
          </a:prstGeom>
          <a:noFill/>
          <a:ln>
            <a:noFill/>
          </a:ln>
        </p:spPr>
        <p:txBody>
          <a:bodyPr lIns="136811" tIns="68408" rIns="136811" bIns="68408" anchor="t" anchorCtr="0">
            <a:noAutofit/>
          </a:bodyPr>
          <a:lstStyle/>
          <a:p>
            <a:pPr algn="l" rtl="0">
              <a:buSzPct val="25000"/>
            </a:pPr>
            <a:r>
              <a:rPr lang="ja" sz="3600" dirty="0">
                <a:solidFill>
                  <a:schemeClr val="dk1"/>
                </a:solidFill>
                <a:latin typeface="MS Mincho" panose="02020609040205080304" pitchFamily="49" charset="-128"/>
                <a:ea typeface="MS Mincho" panose="02020609040205080304" pitchFamily="49" charset="-128"/>
                <a:cs typeface="Roboto"/>
                <a:sym typeface="Roboto"/>
              </a:rPr>
              <a:t>2.   ロスアンゼルス</a:t>
            </a:r>
          </a:p>
        </p:txBody>
      </p:sp>
      <p:sp>
        <p:nvSpPr>
          <p:cNvPr id="99" name="Shape 4110"/>
          <p:cNvSpPr txBox="1"/>
          <p:nvPr/>
        </p:nvSpPr>
        <p:spPr>
          <a:xfrm>
            <a:off x="9052185" y="4131760"/>
            <a:ext cx="2937654" cy="554091"/>
          </a:xfrm>
          <a:prstGeom prst="rect">
            <a:avLst/>
          </a:prstGeom>
          <a:noFill/>
          <a:ln>
            <a:noFill/>
          </a:ln>
        </p:spPr>
        <p:txBody>
          <a:bodyPr lIns="136811" tIns="68408" rIns="136811" bIns="68408" anchor="t" anchorCtr="0">
            <a:noAutofit/>
          </a:bodyPr>
          <a:lstStyle/>
          <a:p>
            <a:pPr>
              <a:buSzPct val="25000"/>
            </a:pPr>
            <a:r>
              <a:rPr lang="ja" sz="3600" dirty="0">
                <a:solidFill>
                  <a:schemeClr val="dk1"/>
                </a:solidFill>
                <a:latin typeface="MS Mincho" panose="02020609040205080304" pitchFamily="49" charset="-128"/>
                <a:ea typeface="MS Mincho" panose="02020609040205080304" pitchFamily="49" charset="-128"/>
                <a:cs typeface="Roboto"/>
                <a:sym typeface="Roboto"/>
              </a:rPr>
              <a:t>820万人</a:t>
            </a:r>
          </a:p>
        </p:txBody>
      </p:sp>
      <p:sp>
        <p:nvSpPr>
          <p:cNvPr id="100" name="Shape 4111"/>
          <p:cNvSpPr txBox="1"/>
          <p:nvPr/>
        </p:nvSpPr>
        <p:spPr>
          <a:xfrm>
            <a:off x="1597046" y="4116554"/>
            <a:ext cx="4175582" cy="554091"/>
          </a:xfrm>
          <a:prstGeom prst="rect">
            <a:avLst/>
          </a:prstGeom>
          <a:noFill/>
          <a:ln>
            <a:noFill/>
          </a:ln>
        </p:spPr>
        <p:txBody>
          <a:bodyPr lIns="136811" tIns="68408" rIns="136811" bIns="68408" anchor="t" anchorCtr="0">
            <a:noAutofit/>
          </a:bodyPr>
          <a:lstStyle/>
          <a:p>
            <a:pPr algn="l" rtl="0">
              <a:buSzPct val="25000"/>
            </a:pPr>
            <a:r>
              <a:rPr lang="ja" sz="3600" dirty="0">
                <a:solidFill>
                  <a:schemeClr val="dk1"/>
                </a:solidFill>
                <a:latin typeface="MS Mincho" panose="02020609040205080304" pitchFamily="49" charset="-128"/>
                <a:ea typeface="MS Mincho" panose="02020609040205080304" pitchFamily="49" charset="-128"/>
                <a:cs typeface="Roboto"/>
                <a:sym typeface="Roboto"/>
              </a:rPr>
              <a:t>3.   シカゴ</a:t>
            </a:r>
          </a:p>
        </p:txBody>
      </p:sp>
      <p:sp>
        <p:nvSpPr>
          <p:cNvPr id="101" name="Shape 4110"/>
          <p:cNvSpPr txBox="1"/>
          <p:nvPr/>
        </p:nvSpPr>
        <p:spPr>
          <a:xfrm>
            <a:off x="9052185" y="4843918"/>
            <a:ext cx="2937654" cy="554091"/>
          </a:xfrm>
          <a:prstGeom prst="rect">
            <a:avLst/>
          </a:prstGeom>
          <a:noFill/>
          <a:ln>
            <a:noFill/>
          </a:ln>
        </p:spPr>
        <p:txBody>
          <a:bodyPr lIns="136811" tIns="68408" rIns="136811" bIns="68408" anchor="t" anchorCtr="0">
            <a:noAutofit/>
          </a:bodyPr>
          <a:lstStyle/>
          <a:p>
            <a:pPr>
              <a:buSzPct val="25000"/>
            </a:pPr>
            <a:r>
              <a:rPr lang="ja" sz="3600" dirty="0">
                <a:solidFill>
                  <a:schemeClr val="dk1"/>
                </a:solidFill>
                <a:latin typeface="MS Mincho" panose="02020609040205080304" pitchFamily="49" charset="-128"/>
                <a:ea typeface="MS Mincho" panose="02020609040205080304" pitchFamily="49" charset="-128"/>
                <a:cs typeface="Roboto"/>
                <a:sym typeface="Roboto"/>
              </a:rPr>
              <a:t>540万人</a:t>
            </a:r>
          </a:p>
        </p:txBody>
      </p:sp>
      <p:sp>
        <p:nvSpPr>
          <p:cNvPr id="102" name="Shape 4111"/>
          <p:cNvSpPr txBox="1"/>
          <p:nvPr/>
        </p:nvSpPr>
        <p:spPr>
          <a:xfrm>
            <a:off x="1597042" y="4843918"/>
            <a:ext cx="5254381" cy="554091"/>
          </a:xfrm>
          <a:prstGeom prst="rect">
            <a:avLst/>
          </a:prstGeom>
          <a:noFill/>
          <a:ln>
            <a:noFill/>
          </a:ln>
        </p:spPr>
        <p:txBody>
          <a:bodyPr lIns="136811" tIns="68408" rIns="136811" bIns="68408" anchor="t" anchorCtr="0">
            <a:noAutofit/>
          </a:bodyPr>
          <a:lstStyle/>
          <a:p>
            <a:pPr>
              <a:buSzPct val="25000"/>
            </a:pPr>
            <a:r>
              <a:rPr lang="ja" sz="3600" dirty="0">
                <a:solidFill>
                  <a:schemeClr val="dk1"/>
                </a:solidFill>
                <a:latin typeface="MS Mincho" panose="02020609040205080304" pitchFamily="49" charset="-128"/>
                <a:ea typeface="MS Mincho" panose="02020609040205080304" pitchFamily="49" charset="-128"/>
                <a:cs typeface="Roboto"/>
                <a:sym typeface="Roboto"/>
              </a:rPr>
              <a:t>4.   フィラデルフィア</a:t>
            </a:r>
          </a:p>
        </p:txBody>
      </p:sp>
      <p:sp>
        <p:nvSpPr>
          <p:cNvPr id="103" name="Shape 4110"/>
          <p:cNvSpPr txBox="1"/>
          <p:nvPr/>
        </p:nvSpPr>
        <p:spPr>
          <a:xfrm>
            <a:off x="9052185" y="5563982"/>
            <a:ext cx="2937654" cy="554091"/>
          </a:xfrm>
          <a:prstGeom prst="rect">
            <a:avLst/>
          </a:prstGeom>
          <a:noFill/>
          <a:ln>
            <a:noFill/>
          </a:ln>
        </p:spPr>
        <p:txBody>
          <a:bodyPr lIns="136811" tIns="68408" rIns="136811" bIns="68408" anchor="t" anchorCtr="0">
            <a:noAutofit/>
          </a:bodyPr>
          <a:lstStyle/>
          <a:p>
            <a:pPr>
              <a:buSzPct val="25000"/>
            </a:pPr>
            <a:r>
              <a:rPr lang="ja" sz="3600" dirty="0">
                <a:solidFill>
                  <a:schemeClr val="dk1"/>
                </a:solidFill>
                <a:latin typeface="MS Mincho" panose="02020609040205080304" pitchFamily="49" charset="-128"/>
                <a:ea typeface="MS Mincho" panose="02020609040205080304" pitchFamily="49" charset="-128"/>
                <a:cs typeface="Roboto"/>
                <a:sym typeface="Roboto"/>
              </a:rPr>
              <a:t>420万人</a:t>
            </a:r>
          </a:p>
        </p:txBody>
      </p:sp>
      <p:sp>
        <p:nvSpPr>
          <p:cNvPr id="104" name="Shape 4111"/>
          <p:cNvSpPr txBox="1"/>
          <p:nvPr/>
        </p:nvSpPr>
        <p:spPr>
          <a:xfrm>
            <a:off x="1597046" y="5563982"/>
            <a:ext cx="4175582" cy="554091"/>
          </a:xfrm>
          <a:prstGeom prst="rect">
            <a:avLst/>
          </a:prstGeom>
          <a:noFill/>
          <a:ln>
            <a:noFill/>
          </a:ln>
        </p:spPr>
        <p:txBody>
          <a:bodyPr lIns="136811" tIns="68408" rIns="136811" bIns="68408" anchor="t" anchorCtr="0">
            <a:noAutofit/>
          </a:bodyPr>
          <a:lstStyle/>
          <a:p>
            <a:pPr>
              <a:buSzPct val="25000"/>
            </a:pPr>
            <a:r>
              <a:rPr lang="ja" sz="3600" dirty="0">
                <a:solidFill>
                  <a:schemeClr val="dk1"/>
                </a:solidFill>
                <a:latin typeface="MS Mincho" panose="02020609040205080304" pitchFamily="49" charset="-128"/>
                <a:ea typeface="MS Mincho" panose="02020609040205080304" pitchFamily="49" charset="-128"/>
                <a:cs typeface="Roboto"/>
                <a:sym typeface="Roboto"/>
              </a:rPr>
              <a:t>5.   デトロイト</a:t>
            </a:r>
          </a:p>
        </p:txBody>
      </p:sp>
      <p:sp>
        <p:nvSpPr>
          <p:cNvPr id="105" name="Shape 4110"/>
          <p:cNvSpPr txBox="1"/>
          <p:nvPr/>
        </p:nvSpPr>
        <p:spPr>
          <a:xfrm>
            <a:off x="9052185" y="6289351"/>
            <a:ext cx="2937654" cy="554091"/>
          </a:xfrm>
          <a:prstGeom prst="rect">
            <a:avLst/>
          </a:prstGeom>
          <a:noFill/>
          <a:ln>
            <a:noFill/>
          </a:ln>
        </p:spPr>
        <p:txBody>
          <a:bodyPr lIns="136811" tIns="68408" rIns="136811" bIns="68408" anchor="t" anchorCtr="0">
            <a:noAutofit/>
          </a:bodyPr>
          <a:lstStyle/>
          <a:p>
            <a:pPr>
              <a:buSzPct val="25000"/>
            </a:pPr>
            <a:r>
              <a:rPr lang="ja" sz="3600" dirty="0">
                <a:solidFill>
                  <a:schemeClr val="dk1"/>
                </a:solidFill>
                <a:latin typeface="MS Mincho" panose="02020609040205080304" pitchFamily="49" charset="-128"/>
                <a:ea typeface="MS Mincho" panose="02020609040205080304" pitchFamily="49" charset="-128"/>
                <a:cs typeface="Roboto"/>
                <a:sym typeface="Roboto"/>
              </a:rPr>
              <a:t>410万人</a:t>
            </a:r>
          </a:p>
        </p:txBody>
      </p:sp>
      <p:sp>
        <p:nvSpPr>
          <p:cNvPr id="106" name="Shape 4111"/>
          <p:cNvSpPr txBox="1"/>
          <p:nvPr/>
        </p:nvSpPr>
        <p:spPr>
          <a:xfrm>
            <a:off x="1597046" y="6289351"/>
            <a:ext cx="4175582" cy="554091"/>
          </a:xfrm>
          <a:prstGeom prst="rect">
            <a:avLst/>
          </a:prstGeom>
          <a:noFill/>
          <a:ln>
            <a:noFill/>
          </a:ln>
        </p:spPr>
        <p:txBody>
          <a:bodyPr lIns="136811" tIns="68408" rIns="136811" bIns="68408" anchor="t" anchorCtr="0">
            <a:noAutofit/>
          </a:bodyPr>
          <a:lstStyle/>
          <a:p>
            <a:pPr algn="l" rtl="0">
              <a:buSzPct val="25000"/>
            </a:pPr>
            <a:r>
              <a:rPr lang="ja" sz="3600" dirty="0">
                <a:solidFill>
                  <a:schemeClr val="dk1"/>
                </a:solidFill>
                <a:latin typeface="MS Mincho" panose="02020609040205080304" pitchFamily="49" charset="-128"/>
                <a:ea typeface="MS Mincho" panose="02020609040205080304" pitchFamily="49" charset="-128"/>
                <a:cs typeface="Roboto"/>
                <a:sym typeface="Roboto"/>
              </a:rPr>
              <a:t>6.   ボストン</a:t>
            </a:r>
          </a:p>
        </p:txBody>
      </p:sp>
      <p:sp>
        <p:nvSpPr>
          <p:cNvPr id="107" name="Shape 4110"/>
          <p:cNvSpPr txBox="1"/>
          <p:nvPr/>
        </p:nvSpPr>
        <p:spPr>
          <a:xfrm>
            <a:off x="9052185" y="7035589"/>
            <a:ext cx="2937654" cy="554091"/>
          </a:xfrm>
          <a:prstGeom prst="rect">
            <a:avLst/>
          </a:prstGeom>
          <a:noFill/>
          <a:ln>
            <a:noFill/>
          </a:ln>
        </p:spPr>
        <p:txBody>
          <a:bodyPr lIns="136811" tIns="68408" rIns="136811" bIns="68408" anchor="t" anchorCtr="0">
            <a:noAutofit/>
          </a:bodyPr>
          <a:lstStyle/>
          <a:p>
            <a:pPr>
              <a:buSzPct val="25000"/>
            </a:pPr>
            <a:r>
              <a:rPr lang="ja" sz="3600" dirty="0">
                <a:solidFill>
                  <a:schemeClr val="dk1"/>
                </a:solidFill>
                <a:latin typeface="MS Mincho" panose="02020609040205080304" pitchFamily="49" charset="-128"/>
                <a:ea typeface="MS Mincho" panose="02020609040205080304" pitchFamily="49" charset="-128"/>
                <a:cs typeface="Roboto"/>
                <a:sym typeface="Roboto"/>
              </a:rPr>
              <a:t>410万人</a:t>
            </a:r>
          </a:p>
        </p:txBody>
      </p:sp>
      <p:sp>
        <p:nvSpPr>
          <p:cNvPr id="108" name="Shape 4111"/>
          <p:cNvSpPr txBox="1"/>
          <p:nvPr/>
        </p:nvSpPr>
        <p:spPr>
          <a:xfrm>
            <a:off x="1597046" y="7020382"/>
            <a:ext cx="5316258" cy="554091"/>
          </a:xfrm>
          <a:prstGeom prst="rect">
            <a:avLst/>
          </a:prstGeom>
          <a:noFill/>
          <a:ln>
            <a:noFill/>
          </a:ln>
        </p:spPr>
        <p:txBody>
          <a:bodyPr lIns="136811" tIns="68408" rIns="136811" bIns="68408" anchor="t" anchorCtr="0">
            <a:noAutofit/>
          </a:bodyPr>
          <a:lstStyle/>
          <a:p>
            <a:pPr algn="l" rtl="0">
              <a:buSzPct val="25000"/>
            </a:pPr>
            <a:r>
              <a:rPr lang="ja" sz="3600" dirty="0">
                <a:solidFill>
                  <a:schemeClr val="dk1"/>
                </a:solidFill>
                <a:latin typeface="MS Mincho" panose="02020609040205080304" pitchFamily="49" charset="-128"/>
                <a:ea typeface="MS Mincho" panose="02020609040205080304" pitchFamily="49" charset="-128"/>
                <a:cs typeface="Roboto"/>
                <a:sym typeface="Roboto"/>
              </a:rPr>
              <a:t>7.   ワシントンD.C.</a:t>
            </a:r>
          </a:p>
        </p:txBody>
      </p:sp>
      <p:sp>
        <p:nvSpPr>
          <p:cNvPr id="109" name="Shape 4110"/>
          <p:cNvSpPr txBox="1"/>
          <p:nvPr/>
        </p:nvSpPr>
        <p:spPr>
          <a:xfrm>
            <a:off x="9052185" y="7724747"/>
            <a:ext cx="2937654" cy="554091"/>
          </a:xfrm>
          <a:prstGeom prst="rect">
            <a:avLst/>
          </a:prstGeom>
          <a:noFill/>
          <a:ln>
            <a:noFill/>
          </a:ln>
        </p:spPr>
        <p:txBody>
          <a:bodyPr lIns="136811" tIns="68408" rIns="136811" bIns="68408" anchor="t" anchorCtr="0">
            <a:noAutofit/>
          </a:bodyPr>
          <a:lstStyle/>
          <a:p>
            <a:pPr>
              <a:buSzPct val="25000"/>
            </a:pPr>
            <a:r>
              <a:rPr lang="ja" sz="3600" dirty="0">
                <a:solidFill>
                  <a:schemeClr val="dk1"/>
                </a:solidFill>
                <a:latin typeface="MS Mincho" panose="02020609040205080304" pitchFamily="49" charset="-128"/>
                <a:ea typeface="MS Mincho" panose="02020609040205080304" pitchFamily="49" charset="-128"/>
                <a:cs typeface="Roboto"/>
                <a:sym typeface="Roboto"/>
              </a:rPr>
              <a:t>410万人</a:t>
            </a:r>
          </a:p>
        </p:txBody>
      </p:sp>
      <p:sp>
        <p:nvSpPr>
          <p:cNvPr id="110" name="Shape 4111"/>
          <p:cNvSpPr txBox="1"/>
          <p:nvPr/>
        </p:nvSpPr>
        <p:spPr>
          <a:xfrm>
            <a:off x="1597033" y="7724747"/>
            <a:ext cx="4579613" cy="554091"/>
          </a:xfrm>
          <a:prstGeom prst="rect">
            <a:avLst/>
          </a:prstGeom>
          <a:noFill/>
          <a:ln>
            <a:noFill/>
          </a:ln>
        </p:spPr>
        <p:txBody>
          <a:bodyPr lIns="136811" tIns="68408" rIns="136811" bIns="68408" anchor="t" anchorCtr="0">
            <a:noAutofit/>
          </a:bodyPr>
          <a:lstStyle/>
          <a:p>
            <a:pPr>
              <a:buSzPct val="25000"/>
            </a:pPr>
            <a:r>
              <a:rPr lang="ja" sz="3600" dirty="0">
                <a:solidFill>
                  <a:schemeClr val="dk1"/>
                </a:solidFill>
                <a:latin typeface="MS Mincho" panose="02020609040205080304" pitchFamily="49" charset="-128"/>
                <a:ea typeface="MS Mincho" panose="02020609040205080304" pitchFamily="49" charset="-128"/>
                <a:cs typeface="Roboto"/>
                <a:sym typeface="Roboto"/>
              </a:rPr>
              <a:t>8.   </a:t>
            </a:r>
            <a:r>
              <a:rPr lang="ja" sz="3600" dirty="0" smtClean="0">
                <a:solidFill>
                  <a:schemeClr val="dk1"/>
                </a:solidFill>
                <a:latin typeface="MS Mincho" panose="02020609040205080304" pitchFamily="49" charset="-128"/>
                <a:ea typeface="MS Mincho" panose="02020609040205080304" pitchFamily="49" charset="-128"/>
                <a:cs typeface="Roboto"/>
                <a:sym typeface="Roboto"/>
              </a:rPr>
              <a:t>マ</a:t>
            </a:r>
            <a:r>
              <a:rPr lang="ja" sz="3600" dirty="0">
                <a:solidFill>
                  <a:schemeClr val="dk1"/>
                </a:solidFill>
                <a:latin typeface="MS Mincho" panose="02020609040205080304" pitchFamily="49" charset="-128"/>
                <a:ea typeface="MS Mincho" panose="02020609040205080304" pitchFamily="49" charset="-128"/>
                <a:cs typeface="Roboto"/>
                <a:sym typeface="Roboto"/>
              </a:rPr>
              <a:t>イアミ</a:t>
            </a:r>
          </a:p>
        </p:txBody>
      </p:sp>
      <p:sp>
        <p:nvSpPr>
          <p:cNvPr id="111" name="Shape 4110"/>
          <p:cNvSpPr txBox="1"/>
          <p:nvPr/>
        </p:nvSpPr>
        <p:spPr>
          <a:xfrm>
            <a:off x="9052185" y="8425276"/>
            <a:ext cx="2937654" cy="554091"/>
          </a:xfrm>
          <a:prstGeom prst="rect">
            <a:avLst/>
          </a:prstGeom>
          <a:noFill/>
          <a:ln>
            <a:noFill/>
          </a:ln>
        </p:spPr>
        <p:txBody>
          <a:bodyPr lIns="136811" tIns="68408" rIns="136811" bIns="68408" anchor="t" anchorCtr="0">
            <a:noAutofit/>
          </a:bodyPr>
          <a:lstStyle/>
          <a:p>
            <a:pPr>
              <a:buSzPct val="25000"/>
            </a:pPr>
            <a:r>
              <a:rPr lang="ja" sz="3600" b="1" dirty="0">
                <a:solidFill>
                  <a:srgbClr val="FF0000"/>
                </a:solidFill>
                <a:latin typeface="MS Mincho" panose="02020609040205080304" pitchFamily="49" charset="-128"/>
                <a:ea typeface="MS Mincho" panose="02020609040205080304" pitchFamily="49" charset="-128"/>
                <a:cs typeface="Roboto"/>
                <a:sym typeface="Roboto"/>
              </a:rPr>
              <a:t>390万人</a:t>
            </a:r>
          </a:p>
        </p:txBody>
      </p:sp>
      <p:sp>
        <p:nvSpPr>
          <p:cNvPr id="112" name="Shape 4111"/>
          <p:cNvSpPr txBox="1"/>
          <p:nvPr/>
        </p:nvSpPr>
        <p:spPr>
          <a:xfrm>
            <a:off x="1597033" y="8425276"/>
            <a:ext cx="6892059" cy="554091"/>
          </a:xfrm>
          <a:prstGeom prst="rect">
            <a:avLst/>
          </a:prstGeom>
          <a:noFill/>
          <a:ln>
            <a:noFill/>
          </a:ln>
        </p:spPr>
        <p:txBody>
          <a:bodyPr lIns="136811" tIns="68408" rIns="136811" bIns="68408" anchor="t" anchorCtr="0">
            <a:noAutofit/>
          </a:bodyPr>
          <a:lstStyle/>
          <a:p>
            <a:pPr>
              <a:buSzPct val="25000"/>
            </a:pPr>
            <a:r>
              <a:rPr lang="ja" sz="3600" b="1" dirty="0">
                <a:solidFill>
                  <a:srgbClr val="FF0000"/>
                </a:solidFill>
                <a:latin typeface="MS Mincho" panose="02020609040205080304" pitchFamily="49" charset="-128"/>
                <a:ea typeface="MS Mincho" panose="02020609040205080304" pitchFamily="49" charset="-128"/>
                <a:cs typeface="Roboto"/>
                <a:sym typeface="Roboto"/>
              </a:rPr>
              <a:t>9.   ダラス</a:t>
            </a:r>
            <a:r>
              <a:rPr lang="ja-JP" altLang="en-US" sz="3600" b="1" dirty="0">
                <a:solidFill>
                  <a:srgbClr val="FF0000"/>
                </a:solidFill>
                <a:latin typeface="MS Mincho" panose="02020609040205080304" pitchFamily="49" charset="-128"/>
                <a:ea typeface="MS Mincho" panose="02020609040205080304" pitchFamily="49" charset="-128"/>
                <a:cs typeface="Roboto"/>
                <a:sym typeface="Roboto"/>
              </a:rPr>
              <a:t>・</a:t>
            </a:r>
            <a:r>
              <a:rPr lang="ja" sz="3600" b="1" dirty="0">
                <a:solidFill>
                  <a:srgbClr val="FF0000"/>
                </a:solidFill>
                <a:latin typeface="MS Mincho" panose="02020609040205080304" pitchFamily="49" charset="-128"/>
                <a:ea typeface="MS Mincho" panose="02020609040205080304" pitchFamily="49" charset="-128"/>
                <a:cs typeface="Roboto"/>
                <a:sym typeface="Roboto"/>
              </a:rPr>
              <a:t>フォートワース</a:t>
            </a:r>
          </a:p>
        </p:txBody>
      </p:sp>
      <p:sp>
        <p:nvSpPr>
          <p:cNvPr id="113" name="Shape 4110"/>
          <p:cNvSpPr txBox="1"/>
          <p:nvPr/>
        </p:nvSpPr>
        <p:spPr>
          <a:xfrm>
            <a:off x="9052185" y="9153083"/>
            <a:ext cx="2937654" cy="554091"/>
          </a:xfrm>
          <a:prstGeom prst="rect">
            <a:avLst/>
          </a:prstGeom>
          <a:noFill/>
          <a:ln>
            <a:noFill/>
          </a:ln>
        </p:spPr>
        <p:txBody>
          <a:bodyPr lIns="136811" tIns="68408" rIns="136811" bIns="68408" anchor="t" anchorCtr="0">
            <a:noAutofit/>
          </a:bodyPr>
          <a:lstStyle/>
          <a:p>
            <a:pPr>
              <a:buSzPct val="25000"/>
            </a:pPr>
            <a:r>
              <a:rPr lang="ja" sz="3600" dirty="0">
                <a:solidFill>
                  <a:schemeClr val="dk1"/>
                </a:solidFill>
                <a:latin typeface="MS Mincho" panose="02020609040205080304" pitchFamily="49" charset="-128"/>
                <a:ea typeface="MS Mincho" panose="02020609040205080304" pitchFamily="49" charset="-128"/>
                <a:cs typeface="Roboto"/>
                <a:sym typeface="Roboto"/>
              </a:rPr>
              <a:t>380万人</a:t>
            </a:r>
          </a:p>
        </p:txBody>
      </p:sp>
      <p:sp>
        <p:nvSpPr>
          <p:cNvPr id="114" name="Shape 4111"/>
          <p:cNvSpPr txBox="1"/>
          <p:nvPr/>
        </p:nvSpPr>
        <p:spPr>
          <a:xfrm>
            <a:off x="1384396" y="9153083"/>
            <a:ext cx="5004047" cy="554091"/>
          </a:xfrm>
          <a:prstGeom prst="rect">
            <a:avLst/>
          </a:prstGeom>
          <a:noFill/>
          <a:ln>
            <a:noFill/>
          </a:ln>
        </p:spPr>
        <p:txBody>
          <a:bodyPr lIns="136811" tIns="68408" rIns="136811" bIns="68408" anchor="t" anchorCtr="0">
            <a:noAutofit/>
          </a:bodyPr>
          <a:lstStyle/>
          <a:p>
            <a:pPr>
              <a:buSzPct val="25000"/>
            </a:pPr>
            <a:r>
              <a:rPr lang="ja" sz="3600" dirty="0">
                <a:solidFill>
                  <a:schemeClr val="dk1"/>
                </a:solidFill>
                <a:latin typeface="MS Mincho" panose="02020609040205080304" pitchFamily="49" charset="-128"/>
                <a:ea typeface="MS Mincho" panose="02020609040205080304" pitchFamily="49" charset="-128"/>
                <a:cs typeface="Roboto"/>
                <a:sym typeface="Roboto"/>
              </a:rPr>
              <a:t>10.   ヒューストン</a:t>
            </a:r>
          </a:p>
        </p:txBody>
      </p:sp>
      <p:cxnSp>
        <p:nvCxnSpPr>
          <p:cNvPr id="116" name="Shape 4099"/>
          <p:cNvCxnSpPr>
            <a:cxnSpLocks/>
          </p:cNvCxnSpPr>
          <p:nvPr/>
        </p:nvCxnSpPr>
        <p:spPr>
          <a:xfrm rot="16200000">
            <a:off x="7050464" y="2436765"/>
            <a:ext cx="0" cy="274320"/>
          </a:xfrm>
          <a:prstGeom prst="straightConnector1">
            <a:avLst/>
          </a:prstGeom>
          <a:noFill/>
          <a:ln w="9525" cap="flat" cmpd="sng">
            <a:solidFill>
              <a:srgbClr val="D8D8D8"/>
            </a:solidFill>
            <a:prstDash val="solid"/>
            <a:miter/>
            <a:headEnd type="none" w="med" len="med"/>
            <a:tailEnd type="none" w="med" len="med"/>
          </a:ln>
        </p:spPr>
      </p:cxnSp>
    </p:spTree>
    <p:extLst>
      <p:ext uri="{BB962C8B-B14F-4D97-AF65-F5344CB8AC3E}">
        <p14:creationId xmlns:p14="http://schemas.microsoft.com/office/powerpoint/2010/main" val="4266670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4103"/>
          <p:cNvSpPr/>
          <p:nvPr/>
        </p:nvSpPr>
        <p:spPr>
          <a:xfrm>
            <a:off x="1395023" y="3310484"/>
            <a:ext cx="15515928" cy="711441"/>
          </a:xfrm>
          <a:prstGeom prst="rect">
            <a:avLst/>
          </a:prstGeom>
          <a:solidFill>
            <a:srgbClr val="D8D8D8">
              <a:alpha val="49803"/>
            </a:srgbClr>
          </a:solidFill>
          <a:ln>
            <a:noFill/>
          </a:ln>
        </p:spPr>
        <p:txBody>
          <a:bodyPr lIns="136811" tIns="68408" rIns="136811" bIns="68408" anchor="ctr" anchorCtr="0">
            <a:noAutofit/>
          </a:bodyPr>
          <a:lstStyle/>
          <a:p>
            <a:pPr algn="ctr" rtl="0"/>
            <a:endParaRPr dirty="0">
              <a:solidFill>
                <a:schemeClr val="dk1"/>
              </a:solidFill>
              <a:latin typeface="MS Mincho" panose="02020609040205080304" pitchFamily="49" charset="-128"/>
              <a:ea typeface="MS Mincho" panose="02020609040205080304" pitchFamily="49" charset="-128"/>
              <a:cs typeface="Lato"/>
              <a:sym typeface="Lato"/>
            </a:endParaRPr>
          </a:p>
        </p:txBody>
      </p:sp>
      <p:sp>
        <p:nvSpPr>
          <p:cNvPr id="2" name="Title 1"/>
          <p:cNvSpPr>
            <a:spLocks noGrp="1"/>
          </p:cNvSpPr>
          <p:nvPr>
            <p:ph type="ctrTitle"/>
          </p:nvPr>
        </p:nvSpPr>
        <p:spPr>
          <a:xfrm>
            <a:off x="1359969" y="342953"/>
            <a:ext cx="16203894" cy="998082"/>
          </a:xfrm>
        </p:spPr>
        <p:txBody>
          <a:bodyPr/>
          <a:lstStyle/>
          <a:p>
            <a:pPr algn="ctr" rtl="0">
              <a:lnSpc>
                <a:spcPts val="6400"/>
              </a:lnSpc>
            </a:pPr>
            <a:r>
              <a:rPr lang="ja" sz="6200" b="1" i="0" u="none" baseline="0" dirty="0">
                <a:latin typeface="MS Mincho" panose="02020609040205080304" pitchFamily="49" charset="-128"/>
                <a:ea typeface="MS Mincho" panose="02020609040205080304" pitchFamily="49" charset="-128"/>
              </a:rPr>
              <a:t>米国地域人口ランキング</a:t>
            </a:r>
            <a:r>
              <a:rPr lang="ja" sz="6200" b="1" dirty="0">
                <a:latin typeface="MS Mincho" panose="02020609040205080304" pitchFamily="49" charset="-128"/>
                <a:ea typeface="MS Mincho" panose="02020609040205080304" pitchFamily="49" charset="-128"/>
              </a:rPr>
              <a:t/>
            </a:r>
            <a:br>
              <a:rPr lang="ja" sz="6200" b="1" dirty="0">
                <a:latin typeface="MS Mincho" panose="02020609040205080304" pitchFamily="49" charset="-128"/>
                <a:ea typeface="MS Mincho" panose="02020609040205080304" pitchFamily="49" charset="-128"/>
              </a:rPr>
            </a:br>
            <a:r>
              <a:rPr lang="ja" sz="6200" b="1" i="0" u="none" baseline="0" dirty="0">
                <a:solidFill>
                  <a:srgbClr val="FF0000"/>
                </a:solidFill>
                <a:latin typeface="MS Mincho" panose="02020609040205080304" pitchFamily="49" charset="-128"/>
                <a:ea typeface="MS Mincho" panose="02020609040205080304" pitchFamily="49" charset="-128"/>
              </a:rPr>
              <a:t>2017年</a:t>
            </a:r>
            <a:endParaRPr lang="ja" sz="6200" b="1" dirty="0">
              <a:solidFill>
                <a:srgbClr val="FF0000"/>
              </a:solidFill>
              <a:latin typeface="MS Mincho" panose="02020609040205080304" pitchFamily="49" charset="-128"/>
              <a:ea typeface="MS Mincho" panose="02020609040205080304" pitchFamily="49" charset="-128"/>
            </a:endParaRPr>
          </a:p>
        </p:txBody>
      </p:sp>
      <p:grpSp>
        <p:nvGrpSpPr>
          <p:cNvPr id="24" name="Group 23"/>
          <p:cNvGrpSpPr/>
          <p:nvPr/>
        </p:nvGrpSpPr>
        <p:grpSpPr>
          <a:xfrm>
            <a:off x="8883991" y="1977835"/>
            <a:ext cx="1057121" cy="142897"/>
            <a:chOff x="5897615" y="1195186"/>
            <a:chExt cx="704746" cy="95250"/>
          </a:xfrm>
        </p:grpSpPr>
        <p:sp>
          <p:nvSpPr>
            <p:cNvPr id="25" name="Shape 3757"/>
            <p:cNvSpPr/>
            <p:nvPr/>
          </p:nvSpPr>
          <p:spPr>
            <a:xfrm>
              <a:off x="5897615"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dirty="0">
                <a:solidFill>
                  <a:schemeClr val="dk1"/>
                </a:solidFill>
                <a:latin typeface="MS Mincho" panose="02020609040205080304" pitchFamily="49" charset="-128"/>
                <a:ea typeface="MS Mincho" panose="02020609040205080304" pitchFamily="49" charset="-128"/>
                <a:cs typeface="Lato"/>
                <a:sym typeface="Lato"/>
              </a:endParaRPr>
            </a:p>
          </p:txBody>
        </p:sp>
        <p:sp>
          <p:nvSpPr>
            <p:cNvPr id="26" name="Shape 3758"/>
            <p:cNvSpPr/>
            <p:nvPr/>
          </p:nvSpPr>
          <p:spPr>
            <a:xfrm>
              <a:off x="604997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MS Mincho" panose="02020609040205080304" pitchFamily="49" charset="-128"/>
                <a:ea typeface="MS Mincho" panose="02020609040205080304" pitchFamily="49" charset="-128"/>
                <a:cs typeface="Lato"/>
                <a:sym typeface="Lato"/>
              </a:endParaRPr>
            </a:p>
          </p:txBody>
        </p:sp>
        <p:sp>
          <p:nvSpPr>
            <p:cNvPr id="27" name="Shape 3759"/>
            <p:cNvSpPr/>
            <p:nvPr/>
          </p:nvSpPr>
          <p:spPr>
            <a:xfrm>
              <a:off x="62023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MS Mincho" panose="02020609040205080304" pitchFamily="49" charset="-128"/>
                <a:ea typeface="MS Mincho" panose="02020609040205080304" pitchFamily="49" charset="-128"/>
                <a:cs typeface="Lato"/>
                <a:sym typeface="Lato"/>
              </a:endParaRPr>
            </a:p>
          </p:txBody>
        </p:sp>
        <p:sp>
          <p:nvSpPr>
            <p:cNvPr id="28" name="Shape 3759"/>
            <p:cNvSpPr/>
            <p:nvPr/>
          </p:nvSpPr>
          <p:spPr>
            <a:xfrm>
              <a:off x="63547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MS Mincho" panose="02020609040205080304" pitchFamily="49" charset="-128"/>
                <a:ea typeface="MS Mincho" panose="02020609040205080304" pitchFamily="49" charset="-128"/>
                <a:cs typeface="Lato"/>
                <a:sym typeface="Lato"/>
              </a:endParaRPr>
            </a:p>
          </p:txBody>
        </p:sp>
        <p:sp>
          <p:nvSpPr>
            <p:cNvPr id="29" name="Shape 3759"/>
            <p:cNvSpPr/>
            <p:nvPr/>
          </p:nvSpPr>
          <p:spPr>
            <a:xfrm>
              <a:off x="6507136" y="1195186"/>
              <a:ext cx="95225" cy="95250"/>
            </a:xfrm>
            <a:prstGeom prst="ellipse">
              <a:avLst/>
            </a:prstGeom>
            <a:solidFill>
              <a:srgbClr val="D8D8D8"/>
            </a:solidFill>
            <a:ln w="25400" cap="flat" cmpd="sng">
              <a:solidFill>
                <a:schemeClr val="dk1">
                  <a:alpha val="0"/>
                </a:schemeClr>
              </a:solidFill>
              <a:prstDash val="solid"/>
              <a:miter/>
              <a:headEnd type="none" w="med" len="med"/>
              <a:tailEnd type="none" w="med" len="med"/>
            </a:ln>
          </p:spPr>
          <p:txBody>
            <a:bodyPr lIns="0" tIns="0" rIns="0" bIns="0" anchor="t" anchorCtr="0">
              <a:noAutofit/>
            </a:bodyPr>
            <a:lstStyle/>
            <a:p>
              <a:endParaRPr>
                <a:solidFill>
                  <a:schemeClr val="dk1"/>
                </a:solidFill>
                <a:latin typeface="MS Mincho" panose="02020609040205080304" pitchFamily="49" charset="-128"/>
                <a:ea typeface="MS Mincho" panose="02020609040205080304" pitchFamily="49" charset="-128"/>
                <a:cs typeface="Lato"/>
                <a:sym typeface="Lato"/>
              </a:endParaRPr>
            </a:p>
          </p:txBody>
        </p:sp>
      </p:grpSp>
      <p:cxnSp>
        <p:nvCxnSpPr>
          <p:cNvPr id="65" name="Shape 4099"/>
          <p:cNvCxnSpPr/>
          <p:nvPr/>
        </p:nvCxnSpPr>
        <p:spPr>
          <a:xfrm>
            <a:off x="7960358" y="2583837"/>
            <a:ext cx="0" cy="7202012"/>
          </a:xfrm>
          <a:prstGeom prst="straightConnector1">
            <a:avLst/>
          </a:prstGeom>
          <a:noFill/>
          <a:ln w="9525" cap="flat" cmpd="sng">
            <a:solidFill>
              <a:srgbClr val="D8D8D8"/>
            </a:solidFill>
            <a:prstDash val="solid"/>
            <a:miter/>
            <a:headEnd type="none" w="med" len="med"/>
            <a:tailEnd type="none" w="med" len="med"/>
          </a:ln>
        </p:spPr>
      </p:cxnSp>
      <p:sp>
        <p:nvSpPr>
          <p:cNvPr id="68" name="Shape 4102"/>
          <p:cNvSpPr/>
          <p:nvPr/>
        </p:nvSpPr>
        <p:spPr>
          <a:xfrm>
            <a:off x="1395023" y="6210676"/>
            <a:ext cx="15515928" cy="711441"/>
          </a:xfrm>
          <a:prstGeom prst="rect">
            <a:avLst/>
          </a:prstGeom>
          <a:solidFill>
            <a:srgbClr val="D8D8D8">
              <a:alpha val="49803"/>
            </a:srgbClr>
          </a:solidFill>
          <a:ln>
            <a:noFill/>
          </a:ln>
        </p:spPr>
        <p:txBody>
          <a:bodyPr lIns="136811" tIns="68408" rIns="136811" bIns="68408" anchor="ctr" anchorCtr="0">
            <a:noAutofit/>
          </a:bodyPr>
          <a:lstStyle/>
          <a:p>
            <a:pPr algn="ctr" rtl="0"/>
            <a:endParaRPr>
              <a:solidFill>
                <a:schemeClr val="dk1"/>
              </a:solidFill>
              <a:latin typeface="MS Mincho" panose="02020609040205080304" pitchFamily="49" charset="-128"/>
              <a:ea typeface="MS Mincho" panose="02020609040205080304" pitchFamily="49" charset="-128"/>
              <a:cs typeface="Lato"/>
              <a:sym typeface="Lato"/>
            </a:endParaRPr>
          </a:p>
        </p:txBody>
      </p:sp>
      <p:sp>
        <p:nvSpPr>
          <p:cNvPr id="69" name="Shape 4103"/>
          <p:cNvSpPr/>
          <p:nvPr/>
        </p:nvSpPr>
        <p:spPr>
          <a:xfrm>
            <a:off x="1395023" y="4765243"/>
            <a:ext cx="15515928" cy="711441"/>
          </a:xfrm>
          <a:prstGeom prst="rect">
            <a:avLst/>
          </a:prstGeom>
          <a:solidFill>
            <a:srgbClr val="D8D8D8">
              <a:alpha val="49803"/>
            </a:srgbClr>
          </a:solidFill>
          <a:ln>
            <a:noFill/>
          </a:ln>
        </p:spPr>
        <p:txBody>
          <a:bodyPr lIns="136811" tIns="68408" rIns="136811" bIns="68408" anchor="ctr" anchorCtr="0">
            <a:noAutofit/>
          </a:bodyPr>
          <a:lstStyle/>
          <a:p>
            <a:pPr algn="ctr" rtl="0"/>
            <a:endParaRPr>
              <a:solidFill>
                <a:schemeClr val="dk1"/>
              </a:solidFill>
              <a:latin typeface="MS Mincho" panose="02020609040205080304" pitchFamily="49" charset="-128"/>
              <a:ea typeface="MS Mincho" panose="02020609040205080304" pitchFamily="49" charset="-128"/>
              <a:cs typeface="Lato"/>
              <a:sym typeface="Lato"/>
            </a:endParaRPr>
          </a:p>
        </p:txBody>
      </p:sp>
      <p:sp>
        <p:nvSpPr>
          <p:cNvPr id="70" name="Shape 4104"/>
          <p:cNvSpPr/>
          <p:nvPr/>
        </p:nvSpPr>
        <p:spPr>
          <a:xfrm>
            <a:off x="1395023" y="7646072"/>
            <a:ext cx="15515928" cy="711441"/>
          </a:xfrm>
          <a:prstGeom prst="rect">
            <a:avLst/>
          </a:prstGeom>
          <a:solidFill>
            <a:srgbClr val="D8D8D8">
              <a:alpha val="49803"/>
            </a:srgbClr>
          </a:solidFill>
          <a:ln>
            <a:noFill/>
          </a:ln>
        </p:spPr>
        <p:txBody>
          <a:bodyPr lIns="136811" tIns="68408" rIns="136811" bIns="68408" anchor="ctr" anchorCtr="0">
            <a:noAutofit/>
          </a:bodyPr>
          <a:lstStyle/>
          <a:p>
            <a:pPr algn="ctr" rtl="0"/>
            <a:endParaRPr>
              <a:solidFill>
                <a:schemeClr val="dk1"/>
              </a:solidFill>
              <a:latin typeface="MS Mincho" panose="02020609040205080304" pitchFamily="49" charset="-128"/>
              <a:ea typeface="MS Mincho" panose="02020609040205080304" pitchFamily="49" charset="-128"/>
              <a:cs typeface="Lato"/>
              <a:sym typeface="Lato"/>
            </a:endParaRPr>
          </a:p>
        </p:txBody>
      </p:sp>
      <p:sp>
        <p:nvSpPr>
          <p:cNvPr id="76" name="Shape 4110"/>
          <p:cNvSpPr txBox="1"/>
          <p:nvPr/>
        </p:nvSpPr>
        <p:spPr>
          <a:xfrm>
            <a:off x="8871441" y="2701676"/>
            <a:ext cx="2937654" cy="554091"/>
          </a:xfrm>
          <a:prstGeom prst="rect">
            <a:avLst/>
          </a:prstGeom>
          <a:noFill/>
          <a:ln>
            <a:noFill/>
          </a:ln>
        </p:spPr>
        <p:txBody>
          <a:bodyPr lIns="136811" tIns="68408" rIns="136811" bIns="68408" anchor="t" anchorCtr="0">
            <a:noAutofit/>
          </a:bodyPr>
          <a:lstStyle/>
          <a:p>
            <a:pPr algn="l" rtl="0">
              <a:buSzPct val="25000"/>
            </a:pPr>
            <a:r>
              <a:rPr lang="ja" sz="3600" b="0" i="0" u="none" baseline="0" dirty="0">
                <a:solidFill>
                  <a:schemeClr val="dk1"/>
                </a:solidFill>
                <a:latin typeface="MS Mincho" panose="02020609040205080304" pitchFamily="49" charset="-128"/>
                <a:ea typeface="MS Mincho" panose="02020609040205080304" pitchFamily="49" charset="-128"/>
                <a:cs typeface="Roboto"/>
                <a:sym typeface="Roboto"/>
              </a:rPr>
              <a:t>2020万人</a:t>
            </a:r>
            <a:endParaRPr lang="ja" sz="3600" dirty="0">
              <a:solidFill>
                <a:schemeClr val="dk1"/>
              </a:solidFill>
              <a:latin typeface="MS Mincho" panose="02020609040205080304" pitchFamily="49" charset="-128"/>
              <a:ea typeface="MS Mincho" panose="02020609040205080304" pitchFamily="49" charset="-128"/>
              <a:cs typeface="Roboto"/>
              <a:sym typeface="Roboto"/>
            </a:endParaRPr>
          </a:p>
        </p:txBody>
      </p:sp>
      <p:sp>
        <p:nvSpPr>
          <p:cNvPr id="77" name="Shape 4111"/>
          <p:cNvSpPr txBox="1"/>
          <p:nvPr/>
        </p:nvSpPr>
        <p:spPr>
          <a:xfrm>
            <a:off x="1597042" y="2686468"/>
            <a:ext cx="5222061" cy="554091"/>
          </a:xfrm>
          <a:prstGeom prst="rect">
            <a:avLst/>
          </a:prstGeom>
          <a:noFill/>
          <a:ln>
            <a:noFill/>
          </a:ln>
        </p:spPr>
        <p:txBody>
          <a:bodyPr lIns="136811" tIns="68408" rIns="136811" bIns="68408" anchor="t" anchorCtr="0">
            <a:noAutofit/>
          </a:bodyPr>
          <a:lstStyle/>
          <a:p>
            <a:pPr algn="l" rtl="0">
              <a:buSzPct val="25000"/>
            </a:pPr>
            <a:r>
              <a:rPr lang="ja" sz="3600" b="0" i="0" u="none" baseline="0" dirty="0">
                <a:solidFill>
                  <a:schemeClr val="dk1"/>
                </a:solidFill>
                <a:latin typeface="MS Mincho" panose="02020609040205080304" pitchFamily="49" charset="-128"/>
                <a:ea typeface="MS Mincho" panose="02020609040205080304" pitchFamily="49" charset="-128"/>
                <a:cs typeface="Roboto"/>
                <a:sym typeface="Roboto"/>
              </a:rPr>
              <a:t>1.   ニューヨーク</a:t>
            </a:r>
            <a:endParaRPr lang="ja" sz="3600" dirty="0">
              <a:solidFill>
                <a:schemeClr val="dk1"/>
              </a:solidFill>
              <a:latin typeface="MS Mincho" panose="02020609040205080304" pitchFamily="49" charset="-128"/>
              <a:ea typeface="MS Mincho" panose="02020609040205080304" pitchFamily="49" charset="-128"/>
              <a:cs typeface="Roboto"/>
              <a:sym typeface="Roboto"/>
            </a:endParaRPr>
          </a:p>
        </p:txBody>
      </p:sp>
      <p:sp>
        <p:nvSpPr>
          <p:cNvPr id="96" name="Shape 4103"/>
          <p:cNvSpPr/>
          <p:nvPr/>
        </p:nvSpPr>
        <p:spPr>
          <a:xfrm>
            <a:off x="1395023" y="9074408"/>
            <a:ext cx="15515928" cy="711441"/>
          </a:xfrm>
          <a:prstGeom prst="rect">
            <a:avLst/>
          </a:prstGeom>
          <a:solidFill>
            <a:srgbClr val="D8D8D8">
              <a:alpha val="49803"/>
            </a:srgbClr>
          </a:solidFill>
          <a:ln>
            <a:noFill/>
          </a:ln>
        </p:spPr>
        <p:txBody>
          <a:bodyPr lIns="136811" tIns="68408" rIns="136811" bIns="68408" anchor="ctr" anchorCtr="0">
            <a:noAutofit/>
          </a:bodyPr>
          <a:lstStyle/>
          <a:p>
            <a:pPr algn="ctr" rtl="0"/>
            <a:endParaRPr>
              <a:solidFill>
                <a:schemeClr val="dk1"/>
              </a:solidFill>
              <a:latin typeface="MS Mincho" panose="02020609040205080304" pitchFamily="49" charset="-128"/>
              <a:ea typeface="MS Mincho" panose="02020609040205080304" pitchFamily="49" charset="-128"/>
              <a:cs typeface="Lato"/>
              <a:sym typeface="Lato"/>
            </a:endParaRPr>
          </a:p>
        </p:txBody>
      </p:sp>
      <p:sp>
        <p:nvSpPr>
          <p:cNvPr id="97" name="Shape 4110"/>
          <p:cNvSpPr txBox="1"/>
          <p:nvPr/>
        </p:nvSpPr>
        <p:spPr>
          <a:xfrm>
            <a:off x="8871441" y="3389159"/>
            <a:ext cx="2937654" cy="554091"/>
          </a:xfrm>
          <a:prstGeom prst="rect">
            <a:avLst/>
          </a:prstGeom>
          <a:noFill/>
          <a:ln>
            <a:noFill/>
          </a:ln>
        </p:spPr>
        <p:txBody>
          <a:bodyPr lIns="136811" tIns="68408" rIns="136811" bIns="68408" anchor="t" anchorCtr="0">
            <a:noAutofit/>
          </a:bodyPr>
          <a:lstStyle/>
          <a:p>
            <a:pPr algn="l" rtl="0">
              <a:buSzPct val="25000"/>
            </a:pPr>
            <a:r>
              <a:rPr lang="ja" sz="3600" b="0" i="0" u="none" baseline="0">
                <a:solidFill>
                  <a:schemeClr val="dk1"/>
                </a:solidFill>
                <a:latin typeface="MS Mincho" panose="02020609040205080304" pitchFamily="49" charset="-128"/>
                <a:ea typeface="MS Mincho" panose="02020609040205080304" pitchFamily="49" charset="-128"/>
                <a:cs typeface="Roboto"/>
                <a:sym typeface="Roboto"/>
              </a:rPr>
              <a:t>1340万人</a:t>
            </a:r>
            <a:endParaRPr lang="ja" sz="3600" dirty="0">
              <a:solidFill>
                <a:schemeClr val="dk1"/>
              </a:solidFill>
              <a:latin typeface="MS Mincho" panose="02020609040205080304" pitchFamily="49" charset="-128"/>
              <a:ea typeface="MS Mincho" panose="02020609040205080304" pitchFamily="49" charset="-128"/>
              <a:cs typeface="Roboto"/>
              <a:sym typeface="Roboto"/>
            </a:endParaRPr>
          </a:p>
        </p:txBody>
      </p:sp>
      <p:sp>
        <p:nvSpPr>
          <p:cNvPr id="98" name="Shape 4111"/>
          <p:cNvSpPr txBox="1"/>
          <p:nvPr/>
        </p:nvSpPr>
        <p:spPr>
          <a:xfrm>
            <a:off x="1597046" y="3389159"/>
            <a:ext cx="5402802" cy="554091"/>
          </a:xfrm>
          <a:prstGeom prst="rect">
            <a:avLst/>
          </a:prstGeom>
          <a:noFill/>
          <a:ln>
            <a:noFill/>
          </a:ln>
        </p:spPr>
        <p:txBody>
          <a:bodyPr lIns="136811" tIns="68408" rIns="136811" bIns="68408" anchor="t" anchorCtr="0">
            <a:noAutofit/>
          </a:bodyPr>
          <a:lstStyle/>
          <a:p>
            <a:pPr algn="l" rtl="0">
              <a:buSzPct val="25000"/>
            </a:pPr>
            <a:r>
              <a:rPr lang="ja" sz="3600" b="0" i="0" u="none" baseline="0" dirty="0">
                <a:solidFill>
                  <a:schemeClr val="dk1"/>
                </a:solidFill>
                <a:latin typeface="MS Mincho" panose="02020609040205080304" pitchFamily="49" charset="-128"/>
                <a:ea typeface="MS Mincho" panose="02020609040205080304" pitchFamily="49" charset="-128"/>
                <a:cs typeface="Roboto"/>
                <a:sym typeface="Roboto"/>
              </a:rPr>
              <a:t>2.   ロスアンゼルス</a:t>
            </a:r>
            <a:endParaRPr lang="ja" sz="3600" dirty="0">
              <a:solidFill>
                <a:schemeClr val="dk1"/>
              </a:solidFill>
              <a:latin typeface="MS Mincho" panose="02020609040205080304" pitchFamily="49" charset="-128"/>
              <a:ea typeface="MS Mincho" panose="02020609040205080304" pitchFamily="49" charset="-128"/>
              <a:cs typeface="Roboto"/>
              <a:sym typeface="Roboto"/>
            </a:endParaRPr>
          </a:p>
        </p:txBody>
      </p:sp>
      <p:sp>
        <p:nvSpPr>
          <p:cNvPr id="99" name="Shape 4110"/>
          <p:cNvSpPr txBox="1"/>
          <p:nvPr/>
        </p:nvSpPr>
        <p:spPr>
          <a:xfrm>
            <a:off x="9052185" y="4131760"/>
            <a:ext cx="2937654" cy="554091"/>
          </a:xfrm>
          <a:prstGeom prst="rect">
            <a:avLst/>
          </a:prstGeom>
          <a:noFill/>
          <a:ln>
            <a:noFill/>
          </a:ln>
        </p:spPr>
        <p:txBody>
          <a:bodyPr lIns="136811" tIns="68408" rIns="136811" bIns="68408" anchor="t" anchorCtr="0">
            <a:noAutofit/>
          </a:bodyPr>
          <a:lstStyle/>
          <a:p>
            <a:pPr algn="l" rtl="0">
              <a:buSzPct val="25000"/>
            </a:pPr>
            <a:r>
              <a:rPr lang="ja" sz="3600" b="0" i="0" u="none" baseline="0">
                <a:solidFill>
                  <a:schemeClr val="dk1"/>
                </a:solidFill>
                <a:latin typeface="MS Mincho" panose="02020609040205080304" pitchFamily="49" charset="-128"/>
                <a:ea typeface="MS Mincho" panose="02020609040205080304" pitchFamily="49" charset="-128"/>
                <a:cs typeface="Roboto"/>
                <a:sym typeface="Roboto"/>
              </a:rPr>
              <a:t>950万人</a:t>
            </a:r>
            <a:endParaRPr lang="ja" sz="3600" dirty="0">
              <a:solidFill>
                <a:schemeClr val="dk1"/>
              </a:solidFill>
              <a:latin typeface="MS Mincho" panose="02020609040205080304" pitchFamily="49" charset="-128"/>
              <a:ea typeface="MS Mincho" panose="02020609040205080304" pitchFamily="49" charset="-128"/>
              <a:cs typeface="Roboto"/>
              <a:sym typeface="Roboto"/>
            </a:endParaRPr>
          </a:p>
        </p:txBody>
      </p:sp>
      <p:sp>
        <p:nvSpPr>
          <p:cNvPr id="100" name="Shape 4111"/>
          <p:cNvSpPr txBox="1"/>
          <p:nvPr/>
        </p:nvSpPr>
        <p:spPr>
          <a:xfrm>
            <a:off x="1597046" y="4116554"/>
            <a:ext cx="4175582" cy="554091"/>
          </a:xfrm>
          <a:prstGeom prst="rect">
            <a:avLst/>
          </a:prstGeom>
          <a:noFill/>
          <a:ln>
            <a:noFill/>
          </a:ln>
        </p:spPr>
        <p:txBody>
          <a:bodyPr lIns="136811" tIns="68408" rIns="136811" bIns="68408" anchor="t" anchorCtr="0">
            <a:noAutofit/>
          </a:bodyPr>
          <a:lstStyle/>
          <a:p>
            <a:pPr algn="l" rtl="0">
              <a:buSzPct val="25000"/>
            </a:pPr>
            <a:r>
              <a:rPr lang="ja" sz="3600" b="0" i="0" u="none" baseline="0" dirty="0">
                <a:solidFill>
                  <a:schemeClr val="dk1"/>
                </a:solidFill>
                <a:latin typeface="MS Mincho" panose="02020609040205080304" pitchFamily="49" charset="-128"/>
                <a:ea typeface="MS Mincho" panose="02020609040205080304" pitchFamily="49" charset="-128"/>
                <a:cs typeface="Roboto"/>
                <a:sym typeface="Roboto"/>
              </a:rPr>
              <a:t>3.   シカゴ</a:t>
            </a:r>
            <a:endParaRPr lang="ja" sz="3600" dirty="0">
              <a:solidFill>
                <a:schemeClr val="dk1"/>
              </a:solidFill>
              <a:latin typeface="MS Mincho" panose="02020609040205080304" pitchFamily="49" charset="-128"/>
              <a:ea typeface="MS Mincho" panose="02020609040205080304" pitchFamily="49" charset="-128"/>
              <a:cs typeface="Roboto"/>
              <a:sym typeface="Roboto"/>
            </a:endParaRPr>
          </a:p>
        </p:txBody>
      </p:sp>
      <p:sp>
        <p:nvSpPr>
          <p:cNvPr id="101" name="Shape 4110"/>
          <p:cNvSpPr txBox="1"/>
          <p:nvPr/>
        </p:nvSpPr>
        <p:spPr>
          <a:xfrm>
            <a:off x="9052185" y="4843918"/>
            <a:ext cx="2937654" cy="554091"/>
          </a:xfrm>
          <a:prstGeom prst="rect">
            <a:avLst/>
          </a:prstGeom>
          <a:noFill/>
          <a:ln>
            <a:noFill/>
          </a:ln>
        </p:spPr>
        <p:txBody>
          <a:bodyPr lIns="136811" tIns="68408" rIns="136811" bIns="68408" anchor="t" anchorCtr="0">
            <a:noAutofit/>
          </a:bodyPr>
          <a:lstStyle/>
          <a:p>
            <a:pPr algn="l" rtl="0">
              <a:buSzPct val="25000"/>
            </a:pPr>
            <a:r>
              <a:rPr lang="ja" sz="3600" b="1" i="0" u="none" baseline="0" dirty="0">
                <a:solidFill>
                  <a:srgbClr val="FF0000"/>
                </a:solidFill>
                <a:latin typeface="MS Mincho" panose="02020609040205080304" pitchFamily="49" charset="-128"/>
                <a:ea typeface="MS Mincho" panose="02020609040205080304" pitchFamily="49" charset="-128"/>
                <a:cs typeface="Roboto"/>
                <a:sym typeface="Roboto"/>
              </a:rPr>
              <a:t>740万人</a:t>
            </a:r>
            <a:endParaRPr lang="ja" sz="3600" b="1" dirty="0">
              <a:solidFill>
                <a:srgbClr val="FF0000"/>
              </a:solidFill>
              <a:latin typeface="MS Mincho" panose="02020609040205080304" pitchFamily="49" charset="-128"/>
              <a:ea typeface="MS Mincho" panose="02020609040205080304" pitchFamily="49" charset="-128"/>
              <a:cs typeface="Roboto"/>
              <a:sym typeface="Roboto"/>
            </a:endParaRPr>
          </a:p>
        </p:txBody>
      </p:sp>
      <p:sp>
        <p:nvSpPr>
          <p:cNvPr id="102" name="Shape 4111"/>
          <p:cNvSpPr txBox="1"/>
          <p:nvPr/>
        </p:nvSpPr>
        <p:spPr>
          <a:xfrm>
            <a:off x="1597032" y="4843918"/>
            <a:ext cx="6944801" cy="554091"/>
          </a:xfrm>
          <a:prstGeom prst="rect">
            <a:avLst/>
          </a:prstGeom>
          <a:noFill/>
          <a:ln>
            <a:noFill/>
          </a:ln>
        </p:spPr>
        <p:txBody>
          <a:bodyPr lIns="136811" tIns="68408" rIns="136811" bIns="68408" anchor="t" anchorCtr="0">
            <a:noAutofit/>
          </a:bodyPr>
          <a:lstStyle/>
          <a:p>
            <a:pPr algn="l" rtl="0">
              <a:buSzPct val="25000"/>
            </a:pPr>
            <a:r>
              <a:rPr lang="ja" sz="3600" b="1" i="0" u="none" baseline="0" dirty="0">
                <a:solidFill>
                  <a:srgbClr val="FF0000"/>
                </a:solidFill>
                <a:latin typeface="MS Mincho" panose="02020609040205080304" pitchFamily="49" charset="-128"/>
                <a:ea typeface="MS Mincho" panose="02020609040205080304" pitchFamily="49" charset="-128"/>
                <a:cs typeface="Roboto"/>
                <a:sym typeface="Roboto"/>
              </a:rPr>
              <a:t>4.   ダラス</a:t>
            </a:r>
            <a:r>
              <a:rPr lang="ja-JP" altLang="en-US" sz="3600" b="1" i="0" u="none" baseline="0" dirty="0">
                <a:solidFill>
                  <a:srgbClr val="FF0000"/>
                </a:solidFill>
                <a:latin typeface="MS Mincho" panose="02020609040205080304" pitchFamily="49" charset="-128"/>
                <a:ea typeface="MS Mincho" panose="02020609040205080304" pitchFamily="49" charset="-128"/>
                <a:cs typeface="Roboto"/>
                <a:sym typeface="Roboto"/>
              </a:rPr>
              <a:t>・</a:t>
            </a:r>
            <a:r>
              <a:rPr lang="ja" sz="3600" b="1" i="0" u="none" baseline="0" dirty="0">
                <a:solidFill>
                  <a:srgbClr val="FF0000"/>
                </a:solidFill>
                <a:latin typeface="MS Mincho" panose="02020609040205080304" pitchFamily="49" charset="-128"/>
                <a:ea typeface="MS Mincho" panose="02020609040205080304" pitchFamily="49" charset="-128"/>
                <a:cs typeface="Roboto"/>
                <a:sym typeface="Roboto"/>
              </a:rPr>
              <a:t>フォートワース</a:t>
            </a:r>
            <a:endParaRPr lang="ja" sz="3600" b="1" dirty="0">
              <a:solidFill>
                <a:srgbClr val="FF0000"/>
              </a:solidFill>
              <a:latin typeface="MS Mincho" panose="02020609040205080304" pitchFamily="49" charset="-128"/>
              <a:ea typeface="MS Mincho" panose="02020609040205080304" pitchFamily="49" charset="-128"/>
              <a:cs typeface="Roboto"/>
              <a:sym typeface="Roboto"/>
            </a:endParaRPr>
          </a:p>
        </p:txBody>
      </p:sp>
      <p:sp>
        <p:nvSpPr>
          <p:cNvPr id="103" name="Shape 4110"/>
          <p:cNvSpPr txBox="1"/>
          <p:nvPr/>
        </p:nvSpPr>
        <p:spPr>
          <a:xfrm>
            <a:off x="9052185" y="5563982"/>
            <a:ext cx="2937654" cy="554091"/>
          </a:xfrm>
          <a:prstGeom prst="rect">
            <a:avLst/>
          </a:prstGeom>
          <a:noFill/>
          <a:ln>
            <a:noFill/>
          </a:ln>
        </p:spPr>
        <p:txBody>
          <a:bodyPr lIns="136811" tIns="68408" rIns="136811" bIns="68408" anchor="t" anchorCtr="0">
            <a:noAutofit/>
          </a:bodyPr>
          <a:lstStyle/>
          <a:p>
            <a:pPr algn="l" rtl="0">
              <a:buSzPct val="25000"/>
            </a:pPr>
            <a:r>
              <a:rPr lang="ja" sz="3600" b="0" i="0" u="none" baseline="0">
                <a:solidFill>
                  <a:schemeClr val="dk1"/>
                </a:solidFill>
                <a:latin typeface="MS Mincho" panose="02020609040205080304" pitchFamily="49" charset="-128"/>
                <a:ea typeface="MS Mincho" panose="02020609040205080304" pitchFamily="49" charset="-128"/>
                <a:cs typeface="Roboto"/>
                <a:sym typeface="Roboto"/>
              </a:rPr>
              <a:t>690万人</a:t>
            </a:r>
            <a:endParaRPr lang="ja" sz="3600" dirty="0">
              <a:solidFill>
                <a:schemeClr val="dk1"/>
              </a:solidFill>
              <a:latin typeface="MS Mincho" panose="02020609040205080304" pitchFamily="49" charset="-128"/>
              <a:ea typeface="MS Mincho" panose="02020609040205080304" pitchFamily="49" charset="-128"/>
              <a:cs typeface="Roboto"/>
              <a:sym typeface="Roboto"/>
            </a:endParaRPr>
          </a:p>
        </p:txBody>
      </p:sp>
      <p:sp>
        <p:nvSpPr>
          <p:cNvPr id="104" name="Shape 4111"/>
          <p:cNvSpPr txBox="1"/>
          <p:nvPr/>
        </p:nvSpPr>
        <p:spPr>
          <a:xfrm>
            <a:off x="1597046" y="5563982"/>
            <a:ext cx="4175582" cy="554091"/>
          </a:xfrm>
          <a:prstGeom prst="rect">
            <a:avLst/>
          </a:prstGeom>
          <a:noFill/>
          <a:ln>
            <a:noFill/>
          </a:ln>
        </p:spPr>
        <p:txBody>
          <a:bodyPr lIns="136811" tIns="68408" rIns="136811" bIns="68408" anchor="t" anchorCtr="0">
            <a:noAutofit/>
          </a:bodyPr>
          <a:lstStyle/>
          <a:p>
            <a:pPr algn="l" rtl="0">
              <a:buSzPct val="25000"/>
            </a:pPr>
            <a:r>
              <a:rPr lang="ja" sz="3600" b="0" i="0" u="none" baseline="0" dirty="0">
                <a:solidFill>
                  <a:schemeClr val="dk1"/>
                </a:solidFill>
                <a:latin typeface="MS Mincho" panose="02020609040205080304" pitchFamily="49" charset="-128"/>
                <a:ea typeface="MS Mincho" panose="02020609040205080304" pitchFamily="49" charset="-128"/>
                <a:cs typeface="Roboto"/>
                <a:sym typeface="Roboto"/>
              </a:rPr>
              <a:t>5.   ヒューストン</a:t>
            </a:r>
            <a:endParaRPr lang="ja" sz="3600" dirty="0">
              <a:solidFill>
                <a:schemeClr val="dk1"/>
              </a:solidFill>
              <a:latin typeface="MS Mincho" panose="02020609040205080304" pitchFamily="49" charset="-128"/>
              <a:ea typeface="MS Mincho" panose="02020609040205080304" pitchFamily="49" charset="-128"/>
              <a:cs typeface="Roboto"/>
              <a:sym typeface="Roboto"/>
            </a:endParaRPr>
          </a:p>
        </p:txBody>
      </p:sp>
      <p:sp>
        <p:nvSpPr>
          <p:cNvPr id="105" name="Shape 4110"/>
          <p:cNvSpPr txBox="1"/>
          <p:nvPr/>
        </p:nvSpPr>
        <p:spPr>
          <a:xfrm>
            <a:off x="9052185" y="6289351"/>
            <a:ext cx="2937654" cy="554091"/>
          </a:xfrm>
          <a:prstGeom prst="rect">
            <a:avLst/>
          </a:prstGeom>
          <a:noFill/>
          <a:ln>
            <a:noFill/>
          </a:ln>
        </p:spPr>
        <p:txBody>
          <a:bodyPr lIns="136811" tIns="68408" rIns="136811" bIns="68408" anchor="t" anchorCtr="0">
            <a:noAutofit/>
          </a:bodyPr>
          <a:lstStyle/>
          <a:p>
            <a:pPr algn="l" rtl="0">
              <a:buSzPct val="25000"/>
            </a:pPr>
            <a:r>
              <a:rPr lang="ja" sz="3600" b="0" i="0" u="none" baseline="0">
                <a:solidFill>
                  <a:schemeClr val="dk1"/>
                </a:solidFill>
                <a:latin typeface="MS Mincho" panose="02020609040205080304" pitchFamily="49" charset="-128"/>
                <a:ea typeface="MS Mincho" panose="02020609040205080304" pitchFamily="49" charset="-128"/>
                <a:cs typeface="Roboto"/>
                <a:sym typeface="Roboto"/>
              </a:rPr>
              <a:t>620万人</a:t>
            </a:r>
            <a:endParaRPr lang="ja" sz="3600" dirty="0">
              <a:solidFill>
                <a:schemeClr val="dk1"/>
              </a:solidFill>
              <a:latin typeface="MS Mincho" panose="02020609040205080304" pitchFamily="49" charset="-128"/>
              <a:ea typeface="MS Mincho" panose="02020609040205080304" pitchFamily="49" charset="-128"/>
              <a:cs typeface="Roboto"/>
              <a:sym typeface="Roboto"/>
            </a:endParaRPr>
          </a:p>
        </p:txBody>
      </p:sp>
      <p:sp>
        <p:nvSpPr>
          <p:cNvPr id="106" name="Shape 4111"/>
          <p:cNvSpPr txBox="1"/>
          <p:nvPr/>
        </p:nvSpPr>
        <p:spPr>
          <a:xfrm>
            <a:off x="1597046" y="6289351"/>
            <a:ext cx="5732410" cy="554091"/>
          </a:xfrm>
          <a:prstGeom prst="rect">
            <a:avLst/>
          </a:prstGeom>
          <a:noFill/>
          <a:ln>
            <a:noFill/>
          </a:ln>
        </p:spPr>
        <p:txBody>
          <a:bodyPr lIns="136811" tIns="68408" rIns="136811" bIns="68408" anchor="t" anchorCtr="0">
            <a:noAutofit/>
          </a:bodyPr>
          <a:lstStyle/>
          <a:p>
            <a:pPr algn="l" rtl="0">
              <a:buSzPct val="25000"/>
            </a:pPr>
            <a:r>
              <a:rPr lang="ja" sz="3600" b="0" i="0" u="none" baseline="0" dirty="0">
                <a:solidFill>
                  <a:schemeClr val="dk1"/>
                </a:solidFill>
                <a:latin typeface="MS Mincho" panose="02020609040205080304" pitchFamily="49" charset="-128"/>
                <a:ea typeface="MS Mincho" panose="02020609040205080304" pitchFamily="49" charset="-128"/>
                <a:cs typeface="Roboto"/>
                <a:sym typeface="Roboto"/>
              </a:rPr>
              <a:t>6.   ワシントン</a:t>
            </a:r>
            <a:r>
              <a:rPr lang="ja-JP" altLang="en-US" sz="3600" b="0" i="0" u="none" baseline="0" dirty="0">
                <a:solidFill>
                  <a:schemeClr val="dk1"/>
                </a:solidFill>
                <a:latin typeface="MS Mincho" panose="02020609040205080304" pitchFamily="49" charset="-128"/>
                <a:ea typeface="MS Mincho" panose="02020609040205080304" pitchFamily="49" charset="-128"/>
                <a:cs typeface="Roboto"/>
                <a:sym typeface="Roboto"/>
              </a:rPr>
              <a:t> </a:t>
            </a:r>
            <a:r>
              <a:rPr lang="ja" sz="3600" b="0" i="0" u="none" baseline="0" dirty="0">
                <a:solidFill>
                  <a:schemeClr val="dk1"/>
                </a:solidFill>
                <a:latin typeface="MS Mincho" panose="02020609040205080304" pitchFamily="49" charset="-128"/>
                <a:ea typeface="MS Mincho" panose="02020609040205080304" pitchFamily="49" charset="-128"/>
                <a:cs typeface="Roboto"/>
                <a:sym typeface="Roboto"/>
              </a:rPr>
              <a:t>D.C.</a:t>
            </a:r>
            <a:endParaRPr lang="ja" sz="3600" dirty="0">
              <a:solidFill>
                <a:schemeClr val="dk1"/>
              </a:solidFill>
              <a:latin typeface="MS Mincho" panose="02020609040205080304" pitchFamily="49" charset="-128"/>
              <a:ea typeface="MS Mincho" panose="02020609040205080304" pitchFamily="49" charset="-128"/>
              <a:cs typeface="Roboto"/>
              <a:sym typeface="Roboto"/>
            </a:endParaRPr>
          </a:p>
          <a:p>
            <a:pPr algn="l" rtl="0">
              <a:buSzPct val="25000"/>
            </a:pPr>
            <a:endParaRPr lang="ja" sz="3600" dirty="0">
              <a:solidFill>
                <a:schemeClr val="dk1"/>
              </a:solidFill>
              <a:latin typeface="MS Mincho" panose="02020609040205080304" pitchFamily="49" charset="-128"/>
              <a:ea typeface="MS Mincho" panose="02020609040205080304" pitchFamily="49" charset="-128"/>
              <a:cs typeface="Roboto"/>
              <a:sym typeface="Roboto"/>
            </a:endParaRPr>
          </a:p>
        </p:txBody>
      </p:sp>
      <p:sp>
        <p:nvSpPr>
          <p:cNvPr id="107" name="Shape 4110"/>
          <p:cNvSpPr txBox="1"/>
          <p:nvPr/>
        </p:nvSpPr>
        <p:spPr>
          <a:xfrm>
            <a:off x="9052185" y="7035589"/>
            <a:ext cx="2937654" cy="554091"/>
          </a:xfrm>
          <a:prstGeom prst="rect">
            <a:avLst/>
          </a:prstGeom>
          <a:noFill/>
          <a:ln>
            <a:noFill/>
          </a:ln>
        </p:spPr>
        <p:txBody>
          <a:bodyPr lIns="136811" tIns="68408" rIns="136811" bIns="68408" anchor="t" anchorCtr="0">
            <a:noAutofit/>
          </a:bodyPr>
          <a:lstStyle/>
          <a:p>
            <a:pPr algn="l" rtl="0">
              <a:buSzPct val="25000"/>
            </a:pPr>
            <a:r>
              <a:rPr lang="ja" sz="3600" b="0" i="0" u="none" baseline="0">
                <a:solidFill>
                  <a:schemeClr val="dk1"/>
                </a:solidFill>
                <a:latin typeface="MS Mincho" panose="02020609040205080304" pitchFamily="49" charset="-128"/>
                <a:ea typeface="MS Mincho" panose="02020609040205080304" pitchFamily="49" charset="-128"/>
                <a:cs typeface="Roboto"/>
                <a:sym typeface="Roboto"/>
              </a:rPr>
              <a:t>620万人</a:t>
            </a:r>
            <a:endParaRPr lang="ja" sz="3600" dirty="0">
              <a:solidFill>
                <a:schemeClr val="dk1"/>
              </a:solidFill>
              <a:latin typeface="MS Mincho" panose="02020609040205080304" pitchFamily="49" charset="-128"/>
              <a:ea typeface="MS Mincho" panose="02020609040205080304" pitchFamily="49" charset="-128"/>
              <a:cs typeface="Roboto"/>
              <a:sym typeface="Roboto"/>
            </a:endParaRPr>
          </a:p>
        </p:txBody>
      </p:sp>
      <p:sp>
        <p:nvSpPr>
          <p:cNvPr id="108" name="Shape 4111"/>
          <p:cNvSpPr txBox="1"/>
          <p:nvPr/>
        </p:nvSpPr>
        <p:spPr>
          <a:xfrm>
            <a:off x="1597046" y="7020382"/>
            <a:ext cx="5590570" cy="554091"/>
          </a:xfrm>
          <a:prstGeom prst="rect">
            <a:avLst/>
          </a:prstGeom>
          <a:noFill/>
          <a:ln>
            <a:noFill/>
          </a:ln>
        </p:spPr>
        <p:txBody>
          <a:bodyPr lIns="136811" tIns="68408" rIns="136811" bIns="68408" anchor="t" anchorCtr="0">
            <a:noAutofit/>
          </a:bodyPr>
          <a:lstStyle/>
          <a:p>
            <a:pPr algn="l" rtl="0">
              <a:buSzPct val="25000"/>
            </a:pPr>
            <a:r>
              <a:rPr lang="ja" sz="3600" b="0" i="0" u="none" baseline="0" dirty="0">
                <a:solidFill>
                  <a:schemeClr val="dk1"/>
                </a:solidFill>
                <a:latin typeface="MS Mincho" panose="02020609040205080304" pitchFamily="49" charset="-128"/>
                <a:ea typeface="MS Mincho" panose="02020609040205080304" pitchFamily="49" charset="-128"/>
                <a:cs typeface="Roboto"/>
                <a:sym typeface="Roboto"/>
              </a:rPr>
              <a:t>7.   フィラデルフィア</a:t>
            </a:r>
            <a:endParaRPr lang="ja" sz="3600" dirty="0">
              <a:solidFill>
                <a:schemeClr val="dk1"/>
              </a:solidFill>
              <a:latin typeface="MS Mincho" panose="02020609040205080304" pitchFamily="49" charset="-128"/>
              <a:ea typeface="MS Mincho" panose="02020609040205080304" pitchFamily="49" charset="-128"/>
              <a:cs typeface="Roboto"/>
              <a:sym typeface="Roboto"/>
            </a:endParaRPr>
          </a:p>
        </p:txBody>
      </p:sp>
      <p:sp>
        <p:nvSpPr>
          <p:cNvPr id="109" name="Shape 4110"/>
          <p:cNvSpPr txBox="1"/>
          <p:nvPr/>
        </p:nvSpPr>
        <p:spPr>
          <a:xfrm>
            <a:off x="9052185" y="7724747"/>
            <a:ext cx="2937654" cy="554091"/>
          </a:xfrm>
          <a:prstGeom prst="rect">
            <a:avLst/>
          </a:prstGeom>
          <a:noFill/>
          <a:ln>
            <a:noFill/>
          </a:ln>
        </p:spPr>
        <p:txBody>
          <a:bodyPr lIns="136811" tIns="68408" rIns="136811" bIns="68408" anchor="t" anchorCtr="0">
            <a:noAutofit/>
          </a:bodyPr>
          <a:lstStyle/>
          <a:p>
            <a:pPr algn="l" rtl="0">
              <a:buSzPct val="25000"/>
            </a:pPr>
            <a:r>
              <a:rPr lang="ja" sz="3600" b="0" i="0" u="none" baseline="0">
                <a:solidFill>
                  <a:schemeClr val="dk1"/>
                </a:solidFill>
                <a:latin typeface="MS Mincho" panose="02020609040205080304" pitchFamily="49" charset="-128"/>
                <a:ea typeface="MS Mincho" panose="02020609040205080304" pitchFamily="49" charset="-128"/>
                <a:cs typeface="Roboto"/>
                <a:sym typeface="Roboto"/>
              </a:rPr>
              <a:t>610万人</a:t>
            </a:r>
            <a:endParaRPr lang="ja" sz="3600" dirty="0">
              <a:solidFill>
                <a:schemeClr val="dk1"/>
              </a:solidFill>
              <a:latin typeface="MS Mincho" panose="02020609040205080304" pitchFamily="49" charset="-128"/>
              <a:ea typeface="MS Mincho" panose="02020609040205080304" pitchFamily="49" charset="-128"/>
              <a:cs typeface="Roboto"/>
              <a:sym typeface="Roboto"/>
            </a:endParaRPr>
          </a:p>
        </p:txBody>
      </p:sp>
      <p:sp>
        <p:nvSpPr>
          <p:cNvPr id="110" name="Shape 4111"/>
          <p:cNvSpPr txBox="1"/>
          <p:nvPr/>
        </p:nvSpPr>
        <p:spPr>
          <a:xfrm>
            <a:off x="1597033" y="7724747"/>
            <a:ext cx="4579613" cy="554091"/>
          </a:xfrm>
          <a:prstGeom prst="rect">
            <a:avLst/>
          </a:prstGeom>
          <a:noFill/>
          <a:ln>
            <a:noFill/>
          </a:ln>
        </p:spPr>
        <p:txBody>
          <a:bodyPr lIns="136811" tIns="68408" rIns="136811" bIns="68408" anchor="t" anchorCtr="0">
            <a:noAutofit/>
          </a:bodyPr>
          <a:lstStyle/>
          <a:p>
            <a:pPr algn="l" rtl="0">
              <a:buSzPct val="25000"/>
            </a:pPr>
            <a:r>
              <a:rPr lang="ja" sz="3600" b="0" i="0" u="none" baseline="0">
                <a:solidFill>
                  <a:schemeClr val="dk1"/>
                </a:solidFill>
                <a:latin typeface="MS Mincho" panose="02020609040205080304" pitchFamily="49" charset="-128"/>
                <a:ea typeface="MS Mincho" panose="02020609040205080304" pitchFamily="49" charset="-128"/>
                <a:cs typeface="Roboto"/>
                <a:sym typeface="Roboto"/>
              </a:rPr>
              <a:t>8.   マイアミ</a:t>
            </a:r>
            <a:endParaRPr lang="ja" sz="3600" dirty="0">
              <a:solidFill>
                <a:schemeClr val="dk1"/>
              </a:solidFill>
              <a:latin typeface="MS Mincho" panose="02020609040205080304" pitchFamily="49" charset="-128"/>
              <a:ea typeface="MS Mincho" panose="02020609040205080304" pitchFamily="49" charset="-128"/>
              <a:cs typeface="Roboto"/>
              <a:sym typeface="Roboto"/>
            </a:endParaRPr>
          </a:p>
        </p:txBody>
      </p:sp>
      <p:sp>
        <p:nvSpPr>
          <p:cNvPr id="111" name="Shape 4110"/>
          <p:cNvSpPr txBox="1"/>
          <p:nvPr/>
        </p:nvSpPr>
        <p:spPr>
          <a:xfrm>
            <a:off x="9052185" y="8425276"/>
            <a:ext cx="2937654" cy="554091"/>
          </a:xfrm>
          <a:prstGeom prst="rect">
            <a:avLst/>
          </a:prstGeom>
          <a:noFill/>
          <a:ln>
            <a:noFill/>
          </a:ln>
        </p:spPr>
        <p:txBody>
          <a:bodyPr lIns="136811" tIns="68408" rIns="136811" bIns="68408" anchor="t" anchorCtr="0">
            <a:noAutofit/>
          </a:bodyPr>
          <a:lstStyle/>
          <a:p>
            <a:pPr algn="l" rtl="0">
              <a:buSzPct val="25000"/>
            </a:pPr>
            <a:r>
              <a:rPr lang="ja" sz="3600" b="0" i="0" u="none" baseline="0">
                <a:latin typeface="MS Mincho" panose="02020609040205080304" pitchFamily="49" charset="-128"/>
                <a:ea typeface="MS Mincho" panose="02020609040205080304" pitchFamily="49" charset="-128"/>
                <a:cs typeface="Roboto"/>
                <a:sym typeface="Roboto"/>
              </a:rPr>
              <a:t>590万人</a:t>
            </a:r>
            <a:endParaRPr lang="ja" sz="3600" dirty="0">
              <a:latin typeface="MS Mincho" panose="02020609040205080304" pitchFamily="49" charset="-128"/>
              <a:ea typeface="MS Mincho" panose="02020609040205080304" pitchFamily="49" charset="-128"/>
              <a:cs typeface="Roboto"/>
              <a:sym typeface="Roboto"/>
            </a:endParaRPr>
          </a:p>
        </p:txBody>
      </p:sp>
      <p:sp>
        <p:nvSpPr>
          <p:cNvPr id="112" name="Shape 4111"/>
          <p:cNvSpPr txBox="1"/>
          <p:nvPr/>
        </p:nvSpPr>
        <p:spPr>
          <a:xfrm>
            <a:off x="1597033" y="8425276"/>
            <a:ext cx="4579613" cy="554091"/>
          </a:xfrm>
          <a:prstGeom prst="rect">
            <a:avLst/>
          </a:prstGeom>
          <a:noFill/>
          <a:ln>
            <a:noFill/>
          </a:ln>
        </p:spPr>
        <p:txBody>
          <a:bodyPr lIns="136811" tIns="68408" rIns="136811" bIns="68408" anchor="t" anchorCtr="0">
            <a:noAutofit/>
          </a:bodyPr>
          <a:lstStyle/>
          <a:p>
            <a:pPr algn="l" rtl="0">
              <a:buSzPct val="25000"/>
            </a:pPr>
            <a:r>
              <a:rPr lang="ja" sz="3600" b="0" i="0" u="none" baseline="0">
                <a:latin typeface="MS Mincho" panose="02020609040205080304" pitchFamily="49" charset="-128"/>
                <a:ea typeface="MS Mincho" panose="02020609040205080304" pitchFamily="49" charset="-128"/>
                <a:cs typeface="Roboto"/>
                <a:sym typeface="Roboto"/>
              </a:rPr>
              <a:t>9.   アトランタ</a:t>
            </a:r>
            <a:endParaRPr lang="ja" sz="3600" dirty="0">
              <a:latin typeface="MS Mincho" panose="02020609040205080304" pitchFamily="49" charset="-128"/>
              <a:ea typeface="MS Mincho" panose="02020609040205080304" pitchFamily="49" charset="-128"/>
              <a:cs typeface="Roboto"/>
              <a:sym typeface="Roboto"/>
            </a:endParaRPr>
          </a:p>
        </p:txBody>
      </p:sp>
      <p:sp>
        <p:nvSpPr>
          <p:cNvPr id="113" name="Shape 4110"/>
          <p:cNvSpPr txBox="1"/>
          <p:nvPr/>
        </p:nvSpPr>
        <p:spPr>
          <a:xfrm>
            <a:off x="9052185" y="9153083"/>
            <a:ext cx="2937654" cy="554091"/>
          </a:xfrm>
          <a:prstGeom prst="rect">
            <a:avLst/>
          </a:prstGeom>
          <a:noFill/>
          <a:ln>
            <a:noFill/>
          </a:ln>
        </p:spPr>
        <p:txBody>
          <a:bodyPr lIns="136811" tIns="68408" rIns="136811" bIns="68408" anchor="t" anchorCtr="0">
            <a:noAutofit/>
          </a:bodyPr>
          <a:lstStyle/>
          <a:p>
            <a:pPr algn="l" rtl="0">
              <a:buSzPct val="25000"/>
            </a:pPr>
            <a:r>
              <a:rPr lang="ja" sz="3600" b="0" i="0" u="none" baseline="0">
                <a:solidFill>
                  <a:schemeClr val="dk1"/>
                </a:solidFill>
                <a:latin typeface="MS Mincho" panose="02020609040205080304" pitchFamily="49" charset="-128"/>
                <a:ea typeface="MS Mincho" panose="02020609040205080304" pitchFamily="49" charset="-128"/>
                <a:cs typeface="Roboto"/>
                <a:sym typeface="Roboto"/>
              </a:rPr>
              <a:t>480万人</a:t>
            </a:r>
            <a:endParaRPr lang="ja" sz="3600" dirty="0">
              <a:solidFill>
                <a:schemeClr val="dk1"/>
              </a:solidFill>
              <a:latin typeface="MS Mincho" panose="02020609040205080304" pitchFamily="49" charset="-128"/>
              <a:ea typeface="MS Mincho" panose="02020609040205080304" pitchFamily="49" charset="-128"/>
              <a:cs typeface="Roboto"/>
              <a:sym typeface="Roboto"/>
            </a:endParaRPr>
          </a:p>
        </p:txBody>
      </p:sp>
      <p:sp>
        <p:nvSpPr>
          <p:cNvPr id="114" name="Shape 4111"/>
          <p:cNvSpPr txBox="1"/>
          <p:nvPr/>
        </p:nvSpPr>
        <p:spPr>
          <a:xfrm>
            <a:off x="1384396" y="9153083"/>
            <a:ext cx="4366967" cy="554091"/>
          </a:xfrm>
          <a:prstGeom prst="rect">
            <a:avLst/>
          </a:prstGeom>
          <a:noFill/>
          <a:ln>
            <a:noFill/>
          </a:ln>
        </p:spPr>
        <p:txBody>
          <a:bodyPr lIns="136811" tIns="68408" rIns="136811" bIns="68408" anchor="t" anchorCtr="0">
            <a:noAutofit/>
          </a:bodyPr>
          <a:lstStyle/>
          <a:p>
            <a:pPr algn="l" rtl="0">
              <a:buSzPct val="25000"/>
            </a:pPr>
            <a:r>
              <a:rPr lang="ja" sz="3600" b="0" i="0" u="none" baseline="0">
                <a:solidFill>
                  <a:schemeClr val="dk1"/>
                </a:solidFill>
                <a:latin typeface="MS Mincho" panose="02020609040205080304" pitchFamily="49" charset="-128"/>
                <a:ea typeface="MS Mincho" panose="02020609040205080304" pitchFamily="49" charset="-128"/>
                <a:cs typeface="Roboto"/>
                <a:sym typeface="Roboto"/>
              </a:rPr>
              <a:t>10.   ボストン</a:t>
            </a:r>
            <a:endParaRPr lang="ja" sz="3600" dirty="0">
              <a:solidFill>
                <a:schemeClr val="dk1"/>
              </a:solidFill>
              <a:latin typeface="MS Mincho" panose="02020609040205080304" pitchFamily="49" charset="-128"/>
              <a:ea typeface="MS Mincho" panose="02020609040205080304" pitchFamily="49" charset="-128"/>
              <a:cs typeface="Roboto"/>
              <a:sym typeface="Roboto"/>
            </a:endParaRPr>
          </a:p>
        </p:txBody>
      </p:sp>
      <p:cxnSp>
        <p:nvCxnSpPr>
          <p:cNvPr id="116" name="Shape 4099"/>
          <p:cNvCxnSpPr>
            <a:cxnSpLocks/>
          </p:cNvCxnSpPr>
          <p:nvPr/>
        </p:nvCxnSpPr>
        <p:spPr>
          <a:xfrm rot="16200000">
            <a:off x="7050456" y="2436765"/>
            <a:ext cx="0" cy="274320"/>
          </a:xfrm>
          <a:prstGeom prst="straightConnector1">
            <a:avLst/>
          </a:prstGeom>
          <a:noFill/>
          <a:ln w="9525" cap="flat" cmpd="sng">
            <a:solidFill>
              <a:srgbClr val="D8D8D8"/>
            </a:solidFill>
            <a:prstDash val="solid"/>
            <a:miter/>
            <a:headEnd type="none" w="med" len="med"/>
            <a:tailEnd type="none" w="med" len="med"/>
          </a:ln>
        </p:spPr>
      </p:cxnSp>
      <p:sp>
        <p:nvSpPr>
          <p:cNvPr id="3" name="Speech Bubble: Rectangle 2"/>
          <p:cNvSpPr/>
          <p:nvPr/>
        </p:nvSpPr>
        <p:spPr>
          <a:xfrm>
            <a:off x="11341051" y="4775204"/>
            <a:ext cx="5569904" cy="701445"/>
          </a:xfrm>
          <a:prstGeom prst="wedgeRectCallout">
            <a:avLst>
              <a:gd name="adj1" fmla="val -56938"/>
              <a:gd name="adj2" fmla="val -5941"/>
            </a:avLst>
          </a:prstGeom>
          <a:solidFill>
            <a:schemeClr val="accent1">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136815" tIns="68417" rIns="136815" bIns="68417" rtlCol="0" anchor="ctr"/>
          <a:lstStyle/>
          <a:p>
            <a:pPr algn="ctr" rtl="0"/>
            <a:r>
              <a:rPr lang="ja" sz="2400" b="0" i="0" u="none" baseline="0" dirty="0">
                <a:solidFill>
                  <a:schemeClr val="tx1"/>
                </a:solidFill>
                <a:latin typeface="MS Mincho" panose="02020609040205080304" pitchFamily="49" charset="-128"/>
                <a:ea typeface="MS Mincho" panose="02020609040205080304" pitchFamily="49" charset="-128"/>
              </a:rPr>
              <a:t>毎年住人が140,000人増加</a:t>
            </a:r>
          </a:p>
        </p:txBody>
      </p:sp>
    </p:spTree>
    <p:extLst>
      <p:ext uri="{BB962C8B-B14F-4D97-AF65-F5344CB8AC3E}">
        <p14:creationId xmlns:p14="http://schemas.microsoft.com/office/powerpoint/2010/main" val="1644581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39759"/>
            <a:ext cx="18288000" cy="4686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rtl="0"/>
            <a:endParaRPr lang="ja"/>
          </a:p>
        </p:txBody>
      </p:sp>
      <p:sp>
        <p:nvSpPr>
          <p:cNvPr id="4" name="Rectangle: Rounded Corners 3"/>
          <p:cNvSpPr/>
          <p:nvPr/>
        </p:nvSpPr>
        <p:spPr>
          <a:xfrm>
            <a:off x="12561592" y="4659920"/>
            <a:ext cx="5352995" cy="5245977"/>
          </a:xfrm>
          <a:prstGeom prst="roundRect">
            <a:avLst>
              <a:gd name="adj" fmla="val 943"/>
            </a:avLst>
          </a:prstGeom>
          <a:solidFill>
            <a:srgbClr val="FF0C0C"/>
          </a:solidFill>
          <a:ln>
            <a:noFill/>
          </a:ln>
          <a:effectLst>
            <a:outerShdw blurRad="127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rtl="0"/>
            <a:endParaRPr lang="ja"/>
          </a:p>
        </p:txBody>
      </p:sp>
      <p:cxnSp>
        <p:nvCxnSpPr>
          <p:cNvPr id="9" name="Straight Connector 8"/>
          <p:cNvCxnSpPr>
            <a:cxnSpLocks/>
          </p:cNvCxnSpPr>
          <p:nvPr/>
        </p:nvCxnSpPr>
        <p:spPr>
          <a:xfrm>
            <a:off x="3966263" y="5103457"/>
            <a:ext cx="0" cy="4351284"/>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394687" y="8048262"/>
            <a:ext cx="1120457" cy="646157"/>
          </a:xfrm>
          <a:prstGeom prst="rect">
            <a:avLst/>
          </a:prstGeom>
          <a:noFill/>
        </p:spPr>
        <p:txBody>
          <a:bodyPr wrap="none" lIns="91206" tIns="45608" rIns="91206" bIns="45608" rtlCol="0">
            <a:spAutoFit/>
          </a:bodyPr>
          <a:lstStyle/>
          <a:p>
            <a:pPr algn="l" rtl="0"/>
            <a:r>
              <a:rPr lang="ja" sz="3600" b="0" i="0" u="none" baseline="0">
                <a:solidFill>
                  <a:schemeClr val="bg1"/>
                </a:solidFill>
              </a:rPr>
              <a:t>2020</a:t>
            </a:r>
          </a:p>
        </p:txBody>
      </p:sp>
      <p:sp>
        <p:nvSpPr>
          <p:cNvPr id="37" name="TextBox 36"/>
          <p:cNvSpPr txBox="1"/>
          <p:nvPr/>
        </p:nvSpPr>
        <p:spPr>
          <a:xfrm>
            <a:off x="5722273" y="8048262"/>
            <a:ext cx="1120457" cy="646157"/>
          </a:xfrm>
          <a:prstGeom prst="rect">
            <a:avLst/>
          </a:prstGeom>
          <a:noFill/>
        </p:spPr>
        <p:txBody>
          <a:bodyPr wrap="none" lIns="91206" tIns="45608" rIns="91206" bIns="45608" rtlCol="0">
            <a:spAutoFit/>
          </a:bodyPr>
          <a:lstStyle/>
          <a:p>
            <a:pPr algn="l" rtl="0"/>
            <a:r>
              <a:rPr lang="ja" sz="3600" b="0" i="0" u="none" baseline="0">
                <a:solidFill>
                  <a:schemeClr val="bg1"/>
                </a:solidFill>
              </a:rPr>
              <a:t>2030</a:t>
            </a:r>
          </a:p>
        </p:txBody>
      </p:sp>
      <p:sp>
        <p:nvSpPr>
          <p:cNvPr id="38" name="TextBox 37"/>
          <p:cNvSpPr txBox="1"/>
          <p:nvPr/>
        </p:nvSpPr>
        <p:spPr>
          <a:xfrm>
            <a:off x="10225390" y="8048262"/>
            <a:ext cx="1120457" cy="646157"/>
          </a:xfrm>
          <a:prstGeom prst="rect">
            <a:avLst/>
          </a:prstGeom>
          <a:noFill/>
        </p:spPr>
        <p:txBody>
          <a:bodyPr wrap="none" lIns="91206" tIns="45608" rIns="91206" bIns="45608" rtlCol="0">
            <a:spAutoFit/>
          </a:bodyPr>
          <a:lstStyle/>
          <a:p>
            <a:pPr algn="l" rtl="0"/>
            <a:r>
              <a:rPr lang="ja" sz="3600" b="0" i="0" u="none" baseline="0">
                <a:solidFill>
                  <a:schemeClr val="bg1"/>
                </a:solidFill>
              </a:rPr>
              <a:t>2040</a:t>
            </a:r>
          </a:p>
        </p:txBody>
      </p:sp>
      <p:sp>
        <p:nvSpPr>
          <p:cNvPr id="39" name="TextBox 38"/>
          <p:cNvSpPr txBox="1"/>
          <p:nvPr/>
        </p:nvSpPr>
        <p:spPr>
          <a:xfrm>
            <a:off x="14780279" y="8048262"/>
            <a:ext cx="1120457" cy="646157"/>
          </a:xfrm>
          <a:prstGeom prst="rect">
            <a:avLst/>
          </a:prstGeom>
          <a:noFill/>
        </p:spPr>
        <p:txBody>
          <a:bodyPr wrap="none" lIns="91206" tIns="45608" rIns="91206" bIns="45608" rtlCol="0">
            <a:spAutoFit/>
          </a:bodyPr>
          <a:lstStyle/>
          <a:p>
            <a:pPr algn="l" rtl="0"/>
            <a:r>
              <a:rPr lang="ja" sz="3600" b="0" i="0" u="none" baseline="0">
                <a:solidFill>
                  <a:schemeClr val="bg1"/>
                </a:solidFill>
              </a:rPr>
              <a:t>2050</a:t>
            </a:r>
          </a:p>
        </p:txBody>
      </p:sp>
      <p:sp>
        <p:nvSpPr>
          <p:cNvPr id="40" name="TextBox 39"/>
          <p:cNvSpPr txBox="1"/>
          <p:nvPr/>
        </p:nvSpPr>
        <p:spPr>
          <a:xfrm>
            <a:off x="353523" y="6702574"/>
            <a:ext cx="2997573" cy="923155"/>
          </a:xfrm>
          <a:prstGeom prst="rect">
            <a:avLst/>
          </a:prstGeom>
          <a:noFill/>
        </p:spPr>
        <p:txBody>
          <a:bodyPr wrap="none" lIns="91206" tIns="45608" rIns="91206" bIns="45608" rtlCol="0">
            <a:spAutoFit/>
          </a:bodyPr>
          <a:lstStyle/>
          <a:p>
            <a:pPr algn="l" rtl="0"/>
            <a:r>
              <a:rPr lang="ja" sz="5400" b="1" i="0" u="none" baseline="0">
                <a:solidFill>
                  <a:schemeClr val="bg1"/>
                </a:solidFill>
              </a:rPr>
              <a:t>7,894,214</a:t>
            </a:r>
          </a:p>
        </p:txBody>
      </p:sp>
      <p:sp>
        <p:nvSpPr>
          <p:cNvPr id="41" name="TextBox 40"/>
          <p:cNvSpPr txBox="1"/>
          <p:nvPr/>
        </p:nvSpPr>
        <p:spPr>
          <a:xfrm>
            <a:off x="4505589" y="6702574"/>
            <a:ext cx="3348630" cy="923155"/>
          </a:xfrm>
          <a:prstGeom prst="rect">
            <a:avLst/>
          </a:prstGeom>
          <a:noFill/>
        </p:spPr>
        <p:txBody>
          <a:bodyPr wrap="none" lIns="91206" tIns="45608" rIns="91206" bIns="45608" rtlCol="0">
            <a:spAutoFit/>
          </a:bodyPr>
          <a:lstStyle/>
          <a:p>
            <a:pPr algn="l" rtl="0"/>
            <a:r>
              <a:rPr lang="ja" sz="5400" b="1" i="0" u="none" baseline="0">
                <a:solidFill>
                  <a:schemeClr val="bg1"/>
                </a:solidFill>
              </a:rPr>
              <a:t>10,001,371</a:t>
            </a:r>
          </a:p>
        </p:txBody>
      </p:sp>
      <p:sp>
        <p:nvSpPr>
          <p:cNvPr id="42" name="TextBox 41"/>
          <p:cNvSpPr txBox="1"/>
          <p:nvPr/>
        </p:nvSpPr>
        <p:spPr>
          <a:xfrm>
            <a:off x="9008709" y="6702574"/>
            <a:ext cx="3348630" cy="923155"/>
          </a:xfrm>
          <a:prstGeom prst="rect">
            <a:avLst/>
          </a:prstGeom>
          <a:noFill/>
        </p:spPr>
        <p:txBody>
          <a:bodyPr wrap="none" lIns="91206" tIns="45608" rIns="91206" bIns="45608" rtlCol="0">
            <a:spAutoFit/>
          </a:bodyPr>
          <a:lstStyle/>
          <a:p>
            <a:pPr algn="l" rtl="0"/>
            <a:r>
              <a:rPr lang="ja" sz="5400" b="1" i="0" u="none" baseline="0">
                <a:solidFill>
                  <a:schemeClr val="bg1"/>
                </a:solidFill>
              </a:rPr>
              <a:t>12,890,587</a:t>
            </a:r>
          </a:p>
        </p:txBody>
      </p:sp>
      <p:sp>
        <p:nvSpPr>
          <p:cNvPr id="43" name="TextBox 42"/>
          <p:cNvSpPr txBox="1"/>
          <p:nvPr/>
        </p:nvSpPr>
        <p:spPr>
          <a:xfrm>
            <a:off x="13034593" y="6513980"/>
            <a:ext cx="4345698" cy="1184766"/>
          </a:xfrm>
          <a:prstGeom prst="rect">
            <a:avLst/>
          </a:prstGeom>
          <a:noFill/>
        </p:spPr>
        <p:txBody>
          <a:bodyPr wrap="none" lIns="91206" tIns="45608" rIns="91206" bIns="45608" rtlCol="0">
            <a:spAutoFit/>
          </a:bodyPr>
          <a:lstStyle/>
          <a:p>
            <a:pPr algn="l" rtl="0"/>
            <a:r>
              <a:rPr lang="ja" sz="7100" b="1" i="0" u="none" baseline="0">
                <a:solidFill>
                  <a:schemeClr val="bg1"/>
                </a:solidFill>
              </a:rPr>
              <a:t>16,768,007</a:t>
            </a:r>
          </a:p>
        </p:txBody>
      </p:sp>
      <p:cxnSp>
        <p:nvCxnSpPr>
          <p:cNvPr id="44" name="Straight Connector 43"/>
          <p:cNvCxnSpPr>
            <a:cxnSpLocks/>
          </p:cNvCxnSpPr>
          <p:nvPr/>
        </p:nvCxnSpPr>
        <p:spPr>
          <a:xfrm>
            <a:off x="8324903" y="5103457"/>
            <a:ext cx="0" cy="4351284"/>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9" name="Rectangle: Rounded Corners 28"/>
          <p:cNvSpPr/>
          <p:nvPr/>
        </p:nvSpPr>
        <p:spPr>
          <a:xfrm flipH="1">
            <a:off x="607930" y="1978156"/>
            <a:ext cx="2333616" cy="1828005"/>
          </a:xfrm>
          <a:prstGeom prst="roundRect">
            <a:avLst>
              <a:gd name="adj" fmla="val 3508"/>
            </a:avLst>
          </a:prstGeom>
          <a:solidFill>
            <a:srgbClr val="FF0C0C"/>
          </a:solidFill>
          <a:ln w="12700" cap="flat" cmpd="sng" algn="ctr">
            <a:noFill/>
            <a:prstDash val="solid"/>
            <a:miter lim="800000"/>
          </a:ln>
          <a:effectLst>
            <a:outerShdw blurRad="190500" dist="63500" dir="5400000" algn="t" rotWithShape="0">
              <a:sysClr val="windowText" lastClr="000000">
                <a:lumMod val="75000"/>
                <a:lumOff val="25000"/>
                <a:alpha val="40000"/>
              </a:sysClr>
            </a:outerShdw>
          </a:effectLst>
        </p:spPr>
        <p:txBody>
          <a:bodyPr lIns="91206" tIns="45608" rIns="91206" bIns="45608" rtlCol="0" anchor="ctr"/>
          <a:lstStyle/>
          <a:p>
            <a:pPr algn="ctr" defTabSz="912080" rtl="0" eaLnBrk="1" fontAlgn="auto" hangingPunct="1">
              <a:spcBef>
                <a:spcPts val="0"/>
              </a:spcBef>
              <a:spcAft>
                <a:spcPts val="0"/>
              </a:spcAft>
              <a:defRPr/>
            </a:pPr>
            <a:endParaRPr lang="ja" sz="2000" kern="0" dirty="0">
              <a:solidFill>
                <a:prstClr val="white"/>
              </a:solidFill>
              <a:latin typeface="Calibri" panose="020F0502020204030204"/>
            </a:endParaRPr>
          </a:p>
        </p:txBody>
      </p:sp>
      <p:sp>
        <p:nvSpPr>
          <p:cNvPr id="26" name="TextBox 25"/>
          <p:cNvSpPr txBox="1"/>
          <p:nvPr/>
        </p:nvSpPr>
        <p:spPr>
          <a:xfrm>
            <a:off x="925703" y="2274200"/>
            <a:ext cx="1572503" cy="399936"/>
          </a:xfrm>
          <a:prstGeom prst="rect">
            <a:avLst/>
          </a:prstGeom>
          <a:solidFill>
            <a:srgbClr val="FF0C0C"/>
          </a:solidFill>
        </p:spPr>
        <p:txBody>
          <a:bodyPr wrap="none" lIns="91206" tIns="45608" rIns="91206" bIns="45608" rtlCol="0">
            <a:spAutoFit/>
          </a:bodyPr>
          <a:lstStyle/>
          <a:p>
            <a:pPr algn="l" defTabSz="912080" rtl="0" eaLnBrk="1" fontAlgn="auto" hangingPunct="1">
              <a:spcBef>
                <a:spcPts val="0"/>
              </a:spcBef>
              <a:spcAft>
                <a:spcPts val="0"/>
              </a:spcAft>
              <a:defRPr/>
            </a:pPr>
            <a:r>
              <a:rPr lang="ja" sz="2000" b="1" i="0" u="none" kern="0" baseline="0">
                <a:solidFill>
                  <a:prstClr val="white">
                    <a:lumMod val="95000"/>
                  </a:prstClr>
                </a:solidFill>
                <a:ea typeface="Lato Black" panose="020F0502020204030203" pitchFamily="34" charset="0"/>
                <a:cs typeface="Calibri" panose="020F0502020204030204" pitchFamily="34" charset="0"/>
              </a:rPr>
              <a:t>3.3分</a:t>
            </a:r>
            <a:endParaRPr lang="ja" sz="2000" b="1" kern="0" dirty="0">
              <a:solidFill>
                <a:prstClr val="white">
                  <a:lumMod val="95000"/>
                </a:prstClr>
              </a:solidFill>
              <a:ea typeface="Lato Black" panose="020F0502020204030203" pitchFamily="34" charset="0"/>
              <a:cs typeface="Calibri" panose="020F0502020204030204" pitchFamily="34" charset="0"/>
            </a:endParaRPr>
          </a:p>
        </p:txBody>
      </p:sp>
      <p:sp>
        <p:nvSpPr>
          <p:cNvPr id="27" name="Rectangle 26"/>
          <p:cNvSpPr/>
          <p:nvPr/>
        </p:nvSpPr>
        <p:spPr>
          <a:xfrm flipH="1">
            <a:off x="1242059" y="2915375"/>
            <a:ext cx="1699508" cy="461491"/>
          </a:xfrm>
          <a:prstGeom prst="rect">
            <a:avLst/>
          </a:prstGeom>
          <a:noFill/>
        </p:spPr>
        <p:txBody>
          <a:bodyPr wrap="square" lIns="91206" tIns="45608" rIns="91206" bIns="45608">
            <a:spAutoFit/>
          </a:bodyPr>
          <a:lstStyle/>
          <a:p>
            <a:pPr algn="l" defTabSz="912080" rtl="0" eaLnBrk="1" fontAlgn="auto" hangingPunct="1">
              <a:lnSpc>
                <a:spcPct val="120000"/>
              </a:lnSpc>
              <a:spcBef>
                <a:spcPts val="0"/>
              </a:spcBef>
              <a:spcAft>
                <a:spcPts val="0"/>
              </a:spcAft>
              <a:defRPr/>
            </a:pPr>
            <a:r>
              <a:rPr lang="ja" sz="2000" b="1" i="0" u="none" kern="0" baseline="0">
                <a:solidFill>
                  <a:prstClr val="white">
                    <a:lumMod val="95000"/>
                  </a:prstClr>
                </a:solidFill>
                <a:cs typeface="Calibri" panose="020F0502020204030204" pitchFamily="34" charset="0"/>
              </a:rPr>
              <a:t>1人</a:t>
            </a:r>
            <a:endParaRPr lang="ja" sz="2000" kern="0" dirty="0">
              <a:solidFill>
                <a:prstClr val="white">
                  <a:lumMod val="95000"/>
                </a:prstClr>
              </a:solidFill>
              <a:cs typeface="Calibri" panose="020F0502020204030204" pitchFamily="34" charset="0"/>
            </a:endParaRPr>
          </a:p>
        </p:txBody>
      </p:sp>
      <p:sp>
        <p:nvSpPr>
          <p:cNvPr id="61" name="Freeform 112"/>
          <p:cNvSpPr>
            <a:spLocks noChangeArrowheads="1"/>
          </p:cNvSpPr>
          <p:nvPr/>
        </p:nvSpPr>
        <p:spPr bwMode="auto">
          <a:xfrm>
            <a:off x="925715" y="3009920"/>
            <a:ext cx="301194" cy="303405"/>
          </a:xfrm>
          <a:custGeom>
            <a:avLst/>
            <a:gdLst>
              <a:gd name="T0" fmla="*/ 38327818 w 601"/>
              <a:gd name="T1" fmla="*/ 78441997 h 602"/>
              <a:gd name="T2" fmla="*/ 38327818 w 601"/>
              <a:gd name="T3" fmla="*/ 78441997 h 602"/>
              <a:gd name="T4" fmla="*/ 0 w 601"/>
              <a:gd name="T5" fmla="*/ 38763987 h 602"/>
              <a:gd name="T6" fmla="*/ 38327818 w 601"/>
              <a:gd name="T7" fmla="*/ 0 h 602"/>
              <a:gd name="T8" fmla="*/ 77429787 w 601"/>
              <a:gd name="T9" fmla="*/ 38763987 h 602"/>
              <a:gd name="T10" fmla="*/ 38327818 w 601"/>
              <a:gd name="T11" fmla="*/ 78441997 h 602"/>
              <a:gd name="T12" fmla="*/ 38327818 w 601"/>
              <a:gd name="T13" fmla="*/ 7439717 h 602"/>
              <a:gd name="T14" fmla="*/ 38327818 w 601"/>
              <a:gd name="T15" fmla="*/ 7439717 h 602"/>
              <a:gd name="T16" fmla="*/ 7226723 w 601"/>
              <a:gd name="T17" fmla="*/ 38763987 h 602"/>
              <a:gd name="T18" fmla="*/ 38327818 w 601"/>
              <a:gd name="T19" fmla="*/ 71002280 h 602"/>
              <a:gd name="T20" fmla="*/ 70203064 w 601"/>
              <a:gd name="T21" fmla="*/ 38763987 h 602"/>
              <a:gd name="T22" fmla="*/ 38327818 w 601"/>
              <a:gd name="T23" fmla="*/ 7439717 h 602"/>
              <a:gd name="T24" fmla="*/ 56523770 w 601"/>
              <a:gd name="T25" fmla="*/ 41504973 h 602"/>
              <a:gd name="T26" fmla="*/ 56523770 w 601"/>
              <a:gd name="T27" fmla="*/ 41504973 h 602"/>
              <a:gd name="T28" fmla="*/ 56523770 w 601"/>
              <a:gd name="T29" fmla="*/ 41504973 h 602"/>
              <a:gd name="T30" fmla="*/ 44651066 w 601"/>
              <a:gd name="T31" fmla="*/ 52598978 h 602"/>
              <a:gd name="T32" fmla="*/ 44651066 w 601"/>
              <a:gd name="T33" fmla="*/ 52598978 h 602"/>
              <a:gd name="T34" fmla="*/ 41941000 w 601"/>
              <a:gd name="T35" fmla="*/ 53512640 h 602"/>
              <a:gd name="T36" fmla="*/ 38327818 w 601"/>
              <a:gd name="T37" fmla="*/ 49858353 h 602"/>
              <a:gd name="T38" fmla="*/ 40134409 w 601"/>
              <a:gd name="T39" fmla="*/ 47117366 h 602"/>
              <a:gd name="T40" fmla="*/ 40134409 w 601"/>
              <a:gd name="T41" fmla="*/ 47117366 h 602"/>
              <a:gd name="T42" fmla="*/ 44651066 w 601"/>
              <a:gd name="T43" fmla="*/ 42418636 h 602"/>
              <a:gd name="T44" fmla="*/ 22712608 w 601"/>
              <a:gd name="T45" fmla="*/ 42418636 h 602"/>
              <a:gd name="T46" fmla="*/ 19099426 w 601"/>
              <a:gd name="T47" fmla="*/ 38763987 h 602"/>
              <a:gd name="T48" fmla="*/ 22712608 w 601"/>
              <a:gd name="T49" fmla="*/ 35109700 h 602"/>
              <a:gd name="T50" fmla="*/ 44651066 w 601"/>
              <a:gd name="T51" fmla="*/ 35109700 h 602"/>
              <a:gd name="T52" fmla="*/ 40134409 w 601"/>
              <a:gd name="T53" fmla="*/ 30541389 h 602"/>
              <a:gd name="T54" fmla="*/ 40134409 w 601"/>
              <a:gd name="T55" fmla="*/ 30541389 h 602"/>
              <a:gd name="T56" fmla="*/ 38327818 w 601"/>
              <a:gd name="T57" fmla="*/ 27669982 h 602"/>
              <a:gd name="T58" fmla="*/ 41941000 w 601"/>
              <a:gd name="T59" fmla="*/ 24015334 h 602"/>
              <a:gd name="T60" fmla="*/ 44651066 w 601"/>
              <a:gd name="T61" fmla="*/ 24928996 h 602"/>
              <a:gd name="T62" fmla="*/ 44651066 w 601"/>
              <a:gd name="T63" fmla="*/ 24928996 h 602"/>
              <a:gd name="T64" fmla="*/ 56523770 w 601"/>
              <a:gd name="T65" fmla="*/ 36023362 h 602"/>
              <a:gd name="T66" fmla="*/ 56523770 w 601"/>
              <a:gd name="T67" fmla="*/ 36023362 h 602"/>
              <a:gd name="T68" fmla="*/ 58330360 w 601"/>
              <a:gd name="T69" fmla="*/ 38763987 h 602"/>
              <a:gd name="T70" fmla="*/ 56523770 w 601"/>
              <a:gd name="T71" fmla="*/ 41504973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1" h="602">
                <a:moveTo>
                  <a:pt x="297" y="601"/>
                </a:moveTo>
                <a:lnTo>
                  <a:pt x="297" y="601"/>
                </a:lnTo>
                <a:cubicBezTo>
                  <a:pt x="134" y="601"/>
                  <a:pt x="0" y="467"/>
                  <a:pt x="0" y="297"/>
                </a:cubicBezTo>
                <a:cubicBezTo>
                  <a:pt x="0" y="135"/>
                  <a:pt x="134" y="0"/>
                  <a:pt x="297" y="0"/>
                </a:cubicBezTo>
                <a:cubicBezTo>
                  <a:pt x="466" y="0"/>
                  <a:pt x="600" y="135"/>
                  <a:pt x="600" y="297"/>
                </a:cubicBezTo>
                <a:cubicBezTo>
                  <a:pt x="600" y="467"/>
                  <a:pt x="466" y="601"/>
                  <a:pt x="297" y="601"/>
                </a:cubicBezTo>
                <a:close/>
                <a:moveTo>
                  <a:pt x="297" y="57"/>
                </a:moveTo>
                <a:lnTo>
                  <a:pt x="297" y="57"/>
                </a:lnTo>
                <a:cubicBezTo>
                  <a:pt x="162" y="57"/>
                  <a:pt x="56" y="163"/>
                  <a:pt x="56" y="297"/>
                </a:cubicBezTo>
                <a:cubicBezTo>
                  <a:pt x="56" y="431"/>
                  <a:pt x="162" y="544"/>
                  <a:pt x="297" y="544"/>
                </a:cubicBezTo>
                <a:cubicBezTo>
                  <a:pt x="431" y="544"/>
                  <a:pt x="544" y="431"/>
                  <a:pt x="544" y="297"/>
                </a:cubicBezTo>
                <a:cubicBezTo>
                  <a:pt x="544" y="163"/>
                  <a:pt x="431" y="57"/>
                  <a:pt x="297" y="57"/>
                </a:cubicBezTo>
                <a:close/>
                <a:moveTo>
                  <a:pt x="438" y="318"/>
                </a:moveTo>
                <a:lnTo>
                  <a:pt x="438" y="318"/>
                </a:lnTo>
                <a:cubicBezTo>
                  <a:pt x="346" y="403"/>
                  <a:pt x="346" y="403"/>
                  <a:pt x="346" y="403"/>
                </a:cubicBezTo>
                <a:cubicBezTo>
                  <a:pt x="339" y="410"/>
                  <a:pt x="332" y="410"/>
                  <a:pt x="325" y="410"/>
                </a:cubicBezTo>
                <a:cubicBezTo>
                  <a:pt x="311" y="410"/>
                  <a:pt x="297" y="403"/>
                  <a:pt x="297" y="382"/>
                </a:cubicBezTo>
                <a:cubicBezTo>
                  <a:pt x="297" y="375"/>
                  <a:pt x="304" y="368"/>
                  <a:pt x="311" y="361"/>
                </a:cubicBezTo>
                <a:cubicBezTo>
                  <a:pt x="346" y="325"/>
                  <a:pt x="346" y="325"/>
                  <a:pt x="346" y="325"/>
                </a:cubicBezTo>
                <a:cubicBezTo>
                  <a:pt x="176" y="325"/>
                  <a:pt x="176" y="325"/>
                  <a:pt x="176" y="325"/>
                </a:cubicBezTo>
                <a:cubicBezTo>
                  <a:pt x="162" y="325"/>
                  <a:pt x="148" y="318"/>
                  <a:pt x="148" y="297"/>
                </a:cubicBezTo>
                <a:cubicBezTo>
                  <a:pt x="148" y="283"/>
                  <a:pt x="162" y="269"/>
                  <a:pt x="176" y="269"/>
                </a:cubicBezTo>
                <a:cubicBezTo>
                  <a:pt x="346" y="269"/>
                  <a:pt x="346" y="269"/>
                  <a:pt x="346" y="269"/>
                </a:cubicBezTo>
                <a:cubicBezTo>
                  <a:pt x="311" y="234"/>
                  <a:pt x="311" y="234"/>
                  <a:pt x="311" y="234"/>
                </a:cubicBezTo>
                <a:cubicBezTo>
                  <a:pt x="304" y="234"/>
                  <a:pt x="297" y="226"/>
                  <a:pt x="297" y="212"/>
                </a:cubicBezTo>
                <a:cubicBezTo>
                  <a:pt x="297" y="198"/>
                  <a:pt x="311" y="184"/>
                  <a:pt x="325" y="184"/>
                </a:cubicBezTo>
                <a:cubicBezTo>
                  <a:pt x="332" y="184"/>
                  <a:pt x="339" y="191"/>
                  <a:pt x="346" y="191"/>
                </a:cubicBezTo>
                <a:cubicBezTo>
                  <a:pt x="438" y="276"/>
                  <a:pt x="438" y="276"/>
                  <a:pt x="438" y="276"/>
                </a:cubicBezTo>
                <a:cubicBezTo>
                  <a:pt x="445" y="283"/>
                  <a:pt x="452" y="290"/>
                  <a:pt x="452" y="297"/>
                </a:cubicBezTo>
                <a:cubicBezTo>
                  <a:pt x="452" y="311"/>
                  <a:pt x="445" y="318"/>
                  <a:pt x="438" y="318"/>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206" tIns="45608" rIns="91206" bIns="45608" anchor="ctr"/>
          <a:lstStyle/>
          <a:p>
            <a:pPr algn="l" defTabSz="912080" rtl="0" eaLnBrk="1" fontAlgn="auto" hangingPunct="1">
              <a:spcBef>
                <a:spcPts val="0"/>
              </a:spcBef>
              <a:spcAft>
                <a:spcPts val="0"/>
              </a:spcAft>
              <a:defRPr/>
            </a:pPr>
            <a:endParaRPr lang="ja" kern="0" dirty="0">
              <a:solidFill>
                <a:prstClr val="white">
                  <a:lumMod val="95000"/>
                </a:prstClr>
              </a:solidFill>
              <a:latin typeface="Calibri" panose="020F0502020204030204"/>
            </a:endParaRPr>
          </a:p>
        </p:txBody>
      </p:sp>
      <p:sp>
        <p:nvSpPr>
          <p:cNvPr id="62" name="TextBox 61"/>
          <p:cNvSpPr txBox="1"/>
          <p:nvPr/>
        </p:nvSpPr>
        <p:spPr>
          <a:xfrm>
            <a:off x="458328" y="366489"/>
            <a:ext cx="15136370" cy="830824"/>
          </a:xfrm>
          <a:prstGeom prst="rect">
            <a:avLst/>
          </a:prstGeom>
          <a:noFill/>
        </p:spPr>
        <p:txBody>
          <a:bodyPr wrap="square" lIns="91206" tIns="45608" rIns="91206" bIns="45608" rtlCol="0">
            <a:spAutoFit/>
          </a:bodyPr>
          <a:lstStyle/>
          <a:p>
            <a:pPr algn="l" rtl="0"/>
            <a:r>
              <a:rPr lang="ja" sz="4800" b="1" i="0" u="none" spc="-150" baseline="0">
                <a:solidFill>
                  <a:srgbClr val="EB1B22"/>
                </a:solidFill>
                <a:latin typeface="+mn-lt"/>
                <a:ea typeface="Roboto Black" panose="02000000000000000000" pitchFamily="2" charset="0"/>
                <a:cs typeface="Calibri" panose="020F0502020204030204" pitchFamily="34" charset="0"/>
              </a:rPr>
              <a:t>D</a:t>
            </a:r>
            <a:r>
              <a:rPr lang="ja" sz="4800" b="1" i="0" u="none" spc="-150" baseline="0">
                <a:solidFill>
                  <a:srgbClr val="002060"/>
                </a:solidFill>
                <a:latin typeface="+mn-lt"/>
                <a:ea typeface="Roboto Black" panose="02000000000000000000" pitchFamily="2" charset="0"/>
                <a:cs typeface="Calibri" panose="020F0502020204030204" pitchFamily="34" charset="0"/>
              </a:rPr>
              <a:t>FW</a:t>
            </a:r>
            <a:r>
              <a:rPr lang="ja" sz="4800" b="1" i="0" u="none" spc="-150" baseline="0">
                <a:solidFill>
                  <a:schemeClr val="tx1">
                    <a:lumMod val="75000"/>
                    <a:lumOff val="25000"/>
                  </a:schemeClr>
                </a:solidFill>
                <a:latin typeface="+mn-lt"/>
                <a:ea typeface="Roboto Black" panose="02000000000000000000" pitchFamily="2" charset="0"/>
                <a:cs typeface="Calibri" panose="020F0502020204030204" pitchFamily="34" charset="0"/>
              </a:rPr>
              <a:t> </a:t>
            </a:r>
            <a:r>
              <a:rPr lang="ja" sz="4800" b="1" i="0" u="none" spc="-150" baseline="0">
                <a:solidFill>
                  <a:srgbClr val="FF0E0E"/>
                </a:solidFill>
                <a:latin typeface="+mn-lt"/>
                <a:ea typeface="Roboto Black" panose="02000000000000000000" pitchFamily="2" charset="0"/>
                <a:cs typeface="Calibri" panose="020F0502020204030204" pitchFamily="34" charset="0"/>
              </a:rPr>
              <a:t>人口</a:t>
            </a:r>
            <a:r>
              <a:rPr lang="ja" sz="4800" b="1" i="0" u="none" spc="-150" baseline="0">
                <a:solidFill>
                  <a:schemeClr val="accent1"/>
                </a:solidFill>
                <a:latin typeface="+mn-lt"/>
                <a:ea typeface="Roboto Black" panose="02000000000000000000" pitchFamily="2" charset="0"/>
                <a:cs typeface="Calibri" panose="020F0502020204030204" pitchFamily="34" charset="0"/>
              </a:rPr>
              <a:t> </a:t>
            </a:r>
            <a:r>
              <a:rPr lang="ja" sz="4800" b="1" i="0" u="none" spc="-150" baseline="0">
                <a:solidFill>
                  <a:schemeClr val="tx1">
                    <a:lumMod val="65000"/>
                    <a:lumOff val="35000"/>
                  </a:schemeClr>
                </a:solidFill>
                <a:latin typeface="+mn-lt"/>
                <a:ea typeface="Roboto Black" panose="02000000000000000000" pitchFamily="2" charset="0"/>
                <a:cs typeface="Calibri" panose="020F0502020204030204" pitchFamily="34" charset="0"/>
              </a:rPr>
              <a:t>増加推定</a:t>
            </a:r>
          </a:p>
        </p:txBody>
      </p:sp>
      <p:sp>
        <p:nvSpPr>
          <p:cNvPr id="63" name="Rectangle 62"/>
          <p:cNvSpPr/>
          <p:nvPr/>
        </p:nvSpPr>
        <p:spPr>
          <a:xfrm rot="5400000">
            <a:off x="-71042" y="695363"/>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rtl="0"/>
            <a:endParaRPr lang="ja"/>
          </a:p>
        </p:txBody>
      </p:sp>
      <p:sp>
        <p:nvSpPr>
          <p:cNvPr id="74" name="Rectangle: Rounded Corners 73"/>
          <p:cNvSpPr/>
          <p:nvPr/>
        </p:nvSpPr>
        <p:spPr>
          <a:xfrm flipH="1">
            <a:off x="3434924" y="1978156"/>
            <a:ext cx="2331720" cy="1828005"/>
          </a:xfrm>
          <a:prstGeom prst="roundRect">
            <a:avLst>
              <a:gd name="adj" fmla="val 3508"/>
            </a:avLst>
          </a:prstGeom>
          <a:solidFill>
            <a:srgbClr val="FF0C0C"/>
          </a:solidFill>
          <a:ln w="12700" cap="flat" cmpd="sng" algn="ctr">
            <a:noFill/>
            <a:prstDash val="solid"/>
            <a:miter lim="800000"/>
          </a:ln>
          <a:effectLst>
            <a:outerShdw blurRad="190500" dist="63500" dir="5400000" algn="t" rotWithShape="0">
              <a:sysClr val="windowText" lastClr="000000">
                <a:lumMod val="75000"/>
                <a:lumOff val="25000"/>
                <a:alpha val="40000"/>
              </a:sysClr>
            </a:outerShdw>
          </a:effectLst>
        </p:spPr>
        <p:txBody>
          <a:bodyPr lIns="91206" tIns="45608" rIns="91206" bIns="45608" rtlCol="0" anchor="ctr"/>
          <a:lstStyle/>
          <a:p>
            <a:pPr algn="ctr" defTabSz="912080" rtl="0" eaLnBrk="1" fontAlgn="auto" hangingPunct="1">
              <a:spcBef>
                <a:spcPts val="0"/>
              </a:spcBef>
              <a:spcAft>
                <a:spcPts val="0"/>
              </a:spcAft>
              <a:defRPr/>
            </a:pPr>
            <a:endParaRPr lang="ja" sz="2000" kern="0" dirty="0">
              <a:solidFill>
                <a:prstClr val="white"/>
              </a:solidFill>
              <a:latin typeface="Calibri" panose="020F0502020204030204"/>
            </a:endParaRPr>
          </a:p>
        </p:txBody>
      </p:sp>
      <p:sp>
        <p:nvSpPr>
          <p:cNvPr id="75" name="TextBox 74"/>
          <p:cNvSpPr txBox="1"/>
          <p:nvPr/>
        </p:nvSpPr>
        <p:spPr>
          <a:xfrm>
            <a:off x="3752708" y="2274197"/>
            <a:ext cx="1211828" cy="399936"/>
          </a:xfrm>
          <a:prstGeom prst="rect">
            <a:avLst/>
          </a:prstGeom>
          <a:solidFill>
            <a:srgbClr val="FF0C0C"/>
          </a:solidFill>
        </p:spPr>
        <p:txBody>
          <a:bodyPr wrap="none" lIns="91206" tIns="45608" rIns="91206" bIns="45608" rtlCol="0">
            <a:spAutoFit/>
          </a:bodyPr>
          <a:lstStyle/>
          <a:p>
            <a:pPr algn="l" defTabSz="912080" rtl="0" eaLnBrk="1" fontAlgn="auto" hangingPunct="1">
              <a:spcBef>
                <a:spcPts val="0"/>
              </a:spcBef>
              <a:spcAft>
                <a:spcPts val="0"/>
              </a:spcAft>
              <a:defRPr/>
            </a:pPr>
            <a:r>
              <a:rPr lang="ja" sz="2000" b="1" i="0" u="none" kern="0" baseline="0">
                <a:solidFill>
                  <a:prstClr val="white">
                    <a:lumMod val="95000"/>
                  </a:prstClr>
                </a:solidFill>
                <a:ea typeface="Lato Black" panose="020F0502020204030203" pitchFamily="34" charset="0"/>
                <a:cs typeface="Calibri" panose="020F0502020204030204" pitchFamily="34" charset="0"/>
              </a:rPr>
              <a:t>1時間</a:t>
            </a:r>
            <a:endParaRPr lang="ja" sz="2000" b="1" kern="0" dirty="0">
              <a:solidFill>
                <a:prstClr val="white">
                  <a:lumMod val="95000"/>
                </a:prstClr>
              </a:solidFill>
              <a:ea typeface="Lato Black" panose="020F0502020204030203" pitchFamily="34" charset="0"/>
              <a:cs typeface="Calibri" panose="020F0502020204030204" pitchFamily="34" charset="0"/>
            </a:endParaRPr>
          </a:p>
        </p:txBody>
      </p:sp>
      <p:sp>
        <p:nvSpPr>
          <p:cNvPr id="76" name="Rectangle 75"/>
          <p:cNvSpPr/>
          <p:nvPr/>
        </p:nvSpPr>
        <p:spPr>
          <a:xfrm flipH="1">
            <a:off x="4069043" y="2915372"/>
            <a:ext cx="1697612" cy="461491"/>
          </a:xfrm>
          <a:prstGeom prst="rect">
            <a:avLst/>
          </a:prstGeom>
          <a:noFill/>
        </p:spPr>
        <p:txBody>
          <a:bodyPr wrap="square" lIns="91206" tIns="45608" rIns="91206" bIns="45608">
            <a:spAutoFit/>
          </a:bodyPr>
          <a:lstStyle/>
          <a:p>
            <a:pPr algn="l" defTabSz="912080" rtl="0" eaLnBrk="1" fontAlgn="auto" hangingPunct="1">
              <a:lnSpc>
                <a:spcPct val="120000"/>
              </a:lnSpc>
              <a:spcBef>
                <a:spcPts val="0"/>
              </a:spcBef>
              <a:spcAft>
                <a:spcPts val="0"/>
              </a:spcAft>
              <a:defRPr/>
            </a:pPr>
            <a:r>
              <a:rPr lang="ja" sz="2000" b="1" i="0" u="none" kern="0" baseline="0">
                <a:solidFill>
                  <a:prstClr val="white">
                    <a:lumMod val="95000"/>
                  </a:prstClr>
                </a:solidFill>
                <a:cs typeface="Calibri" panose="020F0502020204030204" pitchFamily="34" charset="0"/>
              </a:rPr>
              <a:t>18人</a:t>
            </a:r>
            <a:endParaRPr lang="ja" sz="2000" kern="0" dirty="0">
              <a:solidFill>
                <a:prstClr val="white">
                  <a:lumMod val="95000"/>
                </a:prstClr>
              </a:solidFill>
              <a:cs typeface="Calibri" panose="020F0502020204030204" pitchFamily="34" charset="0"/>
            </a:endParaRPr>
          </a:p>
        </p:txBody>
      </p:sp>
      <p:sp>
        <p:nvSpPr>
          <p:cNvPr id="77" name="Freeform 112"/>
          <p:cNvSpPr>
            <a:spLocks noChangeArrowheads="1"/>
          </p:cNvSpPr>
          <p:nvPr/>
        </p:nvSpPr>
        <p:spPr bwMode="auto">
          <a:xfrm>
            <a:off x="3752709" y="3009920"/>
            <a:ext cx="301194" cy="303405"/>
          </a:xfrm>
          <a:custGeom>
            <a:avLst/>
            <a:gdLst>
              <a:gd name="T0" fmla="*/ 38327818 w 601"/>
              <a:gd name="T1" fmla="*/ 78441997 h 602"/>
              <a:gd name="T2" fmla="*/ 38327818 w 601"/>
              <a:gd name="T3" fmla="*/ 78441997 h 602"/>
              <a:gd name="T4" fmla="*/ 0 w 601"/>
              <a:gd name="T5" fmla="*/ 38763987 h 602"/>
              <a:gd name="T6" fmla="*/ 38327818 w 601"/>
              <a:gd name="T7" fmla="*/ 0 h 602"/>
              <a:gd name="T8" fmla="*/ 77429787 w 601"/>
              <a:gd name="T9" fmla="*/ 38763987 h 602"/>
              <a:gd name="T10" fmla="*/ 38327818 w 601"/>
              <a:gd name="T11" fmla="*/ 78441997 h 602"/>
              <a:gd name="T12" fmla="*/ 38327818 w 601"/>
              <a:gd name="T13" fmla="*/ 7439717 h 602"/>
              <a:gd name="T14" fmla="*/ 38327818 w 601"/>
              <a:gd name="T15" fmla="*/ 7439717 h 602"/>
              <a:gd name="T16" fmla="*/ 7226723 w 601"/>
              <a:gd name="T17" fmla="*/ 38763987 h 602"/>
              <a:gd name="T18" fmla="*/ 38327818 w 601"/>
              <a:gd name="T19" fmla="*/ 71002280 h 602"/>
              <a:gd name="T20" fmla="*/ 70203064 w 601"/>
              <a:gd name="T21" fmla="*/ 38763987 h 602"/>
              <a:gd name="T22" fmla="*/ 38327818 w 601"/>
              <a:gd name="T23" fmla="*/ 7439717 h 602"/>
              <a:gd name="T24" fmla="*/ 56523770 w 601"/>
              <a:gd name="T25" fmla="*/ 41504973 h 602"/>
              <a:gd name="T26" fmla="*/ 56523770 w 601"/>
              <a:gd name="T27" fmla="*/ 41504973 h 602"/>
              <a:gd name="T28" fmla="*/ 56523770 w 601"/>
              <a:gd name="T29" fmla="*/ 41504973 h 602"/>
              <a:gd name="T30" fmla="*/ 44651066 w 601"/>
              <a:gd name="T31" fmla="*/ 52598978 h 602"/>
              <a:gd name="T32" fmla="*/ 44651066 w 601"/>
              <a:gd name="T33" fmla="*/ 52598978 h 602"/>
              <a:gd name="T34" fmla="*/ 41941000 w 601"/>
              <a:gd name="T35" fmla="*/ 53512640 h 602"/>
              <a:gd name="T36" fmla="*/ 38327818 w 601"/>
              <a:gd name="T37" fmla="*/ 49858353 h 602"/>
              <a:gd name="T38" fmla="*/ 40134409 w 601"/>
              <a:gd name="T39" fmla="*/ 47117366 h 602"/>
              <a:gd name="T40" fmla="*/ 40134409 w 601"/>
              <a:gd name="T41" fmla="*/ 47117366 h 602"/>
              <a:gd name="T42" fmla="*/ 44651066 w 601"/>
              <a:gd name="T43" fmla="*/ 42418636 h 602"/>
              <a:gd name="T44" fmla="*/ 22712608 w 601"/>
              <a:gd name="T45" fmla="*/ 42418636 h 602"/>
              <a:gd name="T46" fmla="*/ 19099426 w 601"/>
              <a:gd name="T47" fmla="*/ 38763987 h 602"/>
              <a:gd name="T48" fmla="*/ 22712608 w 601"/>
              <a:gd name="T49" fmla="*/ 35109700 h 602"/>
              <a:gd name="T50" fmla="*/ 44651066 w 601"/>
              <a:gd name="T51" fmla="*/ 35109700 h 602"/>
              <a:gd name="T52" fmla="*/ 40134409 w 601"/>
              <a:gd name="T53" fmla="*/ 30541389 h 602"/>
              <a:gd name="T54" fmla="*/ 40134409 w 601"/>
              <a:gd name="T55" fmla="*/ 30541389 h 602"/>
              <a:gd name="T56" fmla="*/ 38327818 w 601"/>
              <a:gd name="T57" fmla="*/ 27669982 h 602"/>
              <a:gd name="T58" fmla="*/ 41941000 w 601"/>
              <a:gd name="T59" fmla="*/ 24015334 h 602"/>
              <a:gd name="T60" fmla="*/ 44651066 w 601"/>
              <a:gd name="T61" fmla="*/ 24928996 h 602"/>
              <a:gd name="T62" fmla="*/ 44651066 w 601"/>
              <a:gd name="T63" fmla="*/ 24928996 h 602"/>
              <a:gd name="T64" fmla="*/ 56523770 w 601"/>
              <a:gd name="T65" fmla="*/ 36023362 h 602"/>
              <a:gd name="T66" fmla="*/ 56523770 w 601"/>
              <a:gd name="T67" fmla="*/ 36023362 h 602"/>
              <a:gd name="T68" fmla="*/ 58330360 w 601"/>
              <a:gd name="T69" fmla="*/ 38763987 h 602"/>
              <a:gd name="T70" fmla="*/ 56523770 w 601"/>
              <a:gd name="T71" fmla="*/ 41504973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1" h="602">
                <a:moveTo>
                  <a:pt x="297" y="601"/>
                </a:moveTo>
                <a:lnTo>
                  <a:pt x="297" y="601"/>
                </a:lnTo>
                <a:cubicBezTo>
                  <a:pt x="134" y="601"/>
                  <a:pt x="0" y="467"/>
                  <a:pt x="0" y="297"/>
                </a:cubicBezTo>
                <a:cubicBezTo>
                  <a:pt x="0" y="135"/>
                  <a:pt x="134" y="0"/>
                  <a:pt x="297" y="0"/>
                </a:cubicBezTo>
                <a:cubicBezTo>
                  <a:pt x="466" y="0"/>
                  <a:pt x="600" y="135"/>
                  <a:pt x="600" y="297"/>
                </a:cubicBezTo>
                <a:cubicBezTo>
                  <a:pt x="600" y="467"/>
                  <a:pt x="466" y="601"/>
                  <a:pt x="297" y="601"/>
                </a:cubicBezTo>
                <a:close/>
                <a:moveTo>
                  <a:pt x="297" y="57"/>
                </a:moveTo>
                <a:lnTo>
                  <a:pt x="297" y="57"/>
                </a:lnTo>
                <a:cubicBezTo>
                  <a:pt x="162" y="57"/>
                  <a:pt x="56" y="163"/>
                  <a:pt x="56" y="297"/>
                </a:cubicBezTo>
                <a:cubicBezTo>
                  <a:pt x="56" y="431"/>
                  <a:pt x="162" y="544"/>
                  <a:pt x="297" y="544"/>
                </a:cubicBezTo>
                <a:cubicBezTo>
                  <a:pt x="431" y="544"/>
                  <a:pt x="544" y="431"/>
                  <a:pt x="544" y="297"/>
                </a:cubicBezTo>
                <a:cubicBezTo>
                  <a:pt x="544" y="163"/>
                  <a:pt x="431" y="57"/>
                  <a:pt x="297" y="57"/>
                </a:cubicBezTo>
                <a:close/>
                <a:moveTo>
                  <a:pt x="438" y="318"/>
                </a:moveTo>
                <a:lnTo>
                  <a:pt x="438" y="318"/>
                </a:lnTo>
                <a:cubicBezTo>
                  <a:pt x="346" y="403"/>
                  <a:pt x="346" y="403"/>
                  <a:pt x="346" y="403"/>
                </a:cubicBezTo>
                <a:cubicBezTo>
                  <a:pt x="339" y="410"/>
                  <a:pt x="332" y="410"/>
                  <a:pt x="325" y="410"/>
                </a:cubicBezTo>
                <a:cubicBezTo>
                  <a:pt x="311" y="410"/>
                  <a:pt x="297" y="403"/>
                  <a:pt x="297" y="382"/>
                </a:cubicBezTo>
                <a:cubicBezTo>
                  <a:pt x="297" y="375"/>
                  <a:pt x="304" y="368"/>
                  <a:pt x="311" y="361"/>
                </a:cubicBezTo>
                <a:cubicBezTo>
                  <a:pt x="346" y="325"/>
                  <a:pt x="346" y="325"/>
                  <a:pt x="346" y="325"/>
                </a:cubicBezTo>
                <a:cubicBezTo>
                  <a:pt x="176" y="325"/>
                  <a:pt x="176" y="325"/>
                  <a:pt x="176" y="325"/>
                </a:cubicBezTo>
                <a:cubicBezTo>
                  <a:pt x="162" y="325"/>
                  <a:pt x="148" y="318"/>
                  <a:pt x="148" y="297"/>
                </a:cubicBezTo>
                <a:cubicBezTo>
                  <a:pt x="148" y="283"/>
                  <a:pt x="162" y="269"/>
                  <a:pt x="176" y="269"/>
                </a:cubicBezTo>
                <a:cubicBezTo>
                  <a:pt x="346" y="269"/>
                  <a:pt x="346" y="269"/>
                  <a:pt x="346" y="269"/>
                </a:cubicBezTo>
                <a:cubicBezTo>
                  <a:pt x="311" y="234"/>
                  <a:pt x="311" y="234"/>
                  <a:pt x="311" y="234"/>
                </a:cubicBezTo>
                <a:cubicBezTo>
                  <a:pt x="304" y="234"/>
                  <a:pt x="297" y="226"/>
                  <a:pt x="297" y="212"/>
                </a:cubicBezTo>
                <a:cubicBezTo>
                  <a:pt x="297" y="198"/>
                  <a:pt x="311" y="184"/>
                  <a:pt x="325" y="184"/>
                </a:cubicBezTo>
                <a:cubicBezTo>
                  <a:pt x="332" y="184"/>
                  <a:pt x="339" y="191"/>
                  <a:pt x="346" y="191"/>
                </a:cubicBezTo>
                <a:cubicBezTo>
                  <a:pt x="438" y="276"/>
                  <a:pt x="438" y="276"/>
                  <a:pt x="438" y="276"/>
                </a:cubicBezTo>
                <a:cubicBezTo>
                  <a:pt x="445" y="283"/>
                  <a:pt x="452" y="290"/>
                  <a:pt x="452" y="297"/>
                </a:cubicBezTo>
                <a:cubicBezTo>
                  <a:pt x="452" y="311"/>
                  <a:pt x="445" y="318"/>
                  <a:pt x="438" y="318"/>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206" tIns="45608" rIns="91206" bIns="45608" anchor="ctr"/>
          <a:lstStyle/>
          <a:p>
            <a:pPr algn="l" defTabSz="912080" rtl="0" eaLnBrk="1" fontAlgn="auto" hangingPunct="1">
              <a:spcBef>
                <a:spcPts val="0"/>
              </a:spcBef>
              <a:spcAft>
                <a:spcPts val="0"/>
              </a:spcAft>
              <a:defRPr/>
            </a:pPr>
            <a:endParaRPr lang="ja" kern="0" dirty="0">
              <a:solidFill>
                <a:prstClr val="white">
                  <a:lumMod val="95000"/>
                </a:prstClr>
              </a:solidFill>
              <a:latin typeface="Calibri" panose="020F0502020204030204"/>
            </a:endParaRPr>
          </a:p>
        </p:txBody>
      </p:sp>
      <p:sp>
        <p:nvSpPr>
          <p:cNvPr id="78" name="Rectangle: Rounded Corners 77"/>
          <p:cNvSpPr/>
          <p:nvPr/>
        </p:nvSpPr>
        <p:spPr>
          <a:xfrm flipH="1">
            <a:off x="6272022" y="2001363"/>
            <a:ext cx="2331720" cy="1828005"/>
          </a:xfrm>
          <a:prstGeom prst="roundRect">
            <a:avLst>
              <a:gd name="adj" fmla="val 3508"/>
            </a:avLst>
          </a:prstGeom>
          <a:solidFill>
            <a:srgbClr val="FF0C0C"/>
          </a:solidFill>
          <a:ln w="12700" cap="flat" cmpd="sng" algn="ctr">
            <a:noFill/>
            <a:prstDash val="solid"/>
            <a:miter lim="800000"/>
          </a:ln>
          <a:effectLst>
            <a:outerShdw blurRad="190500" dist="63500" dir="5400000" algn="t" rotWithShape="0">
              <a:sysClr val="windowText" lastClr="000000">
                <a:lumMod val="75000"/>
                <a:lumOff val="25000"/>
                <a:alpha val="40000"/>
              </a:sysClr>
            </a:outerShdw>
          </a:effectLst>
        </p:spPr>
        <p:txBody>
          <a:bodyPr lIns="91206" tIns="45608" rIns="91206" bIns="45608" rtlCol="0" anchor="ctr"/>
          <a:lstStyle/>
          <a:p>
            <a:pPr algn="ctr" defTabSz="912080" rtl="0" eaLnBrk="1" fontAlgn="auto" hangingPunct="1">
              <a:spcBef>
                <a:spcPts val="0"/>
              </a:spcBef>
              <a:spcAft>
                <a:spcPts val="0"/>
              </a:spcAft>
              <a:defRPr/>
            </a:pPr>
            <a:endParaRPr lang="ja" sz="2000" kern="0" dirty="0">
              <a:solidFill>
                <a:prstClr val="white"/>
              </a:solidFill>
              <a:latin typeface="Calibri" panose="020F0502020204030204"/>
            </a:endParaRPr>
          </a:p>
        </p:txBody>
      </p:sp>
      <p:sp>
        <p:nvSpPr>
          <p:cNvPr id="79" name="TextBox 78"/>
          <p:cNvSpPr txBox="1"/>
          <p:nvPr/>
        </p:nvSpPr>
        <p:spPr>
          <a:xfrm>
            <a:off x="6589795" y="2297407"/>
            <a:ext cx="847946" cy="399936"/>
          </a:xfrm>
          <a:prstGeom prst="rect">
            <a:avLst/>
          </a:prstGeom>
          <a:solidFill>
            <a:srgbClr val="FF0C0C"/>
          </a:solidFill>
        </p:spPr>
        <p:txBody>
          <a:bodyPr wrap="none" lIns="91206" tIns="45608" rIns="91206" bIns="45608" rtlCol="0">
            <a:spAutoFit/>
          </a:bodyPr>
          <a:lstStyle/>
          <a:p>
            <a:pPr algn="l" defTabSz="912080" rtl="0" eaLnBrk="1" fontAlgn="auto" hangingPunct="1">
              <a:spcBef>
                <a:spcPts val="0"/>
              </a:spcBef>
              <a:spcAft>
                <a:spcPts val="0"/>
              </a:spcAft>
              <a:defRPr/>
            </a:pPr>
            <a:r>
              <a:rPr lang="ja" sz="2000" b="1" i="0" u="none" kern="0" baseline="0">
                <a:solidFill>
                  <a:prstClr val="white">
                    <a:lumMod val="95000"/>
                  </a:prstClr>
                </a:solidFill>
                <a:ea typeface="Lato Black" panose="020F0502020204030203" pitchFamily="34" charset="0"/>
                <a:cs typeface="Calibri" panose="020F0502020204030204" pitchFamily="34" charset="0"/>
              </a:rPr>
              <a:t>1日</a:t>
            </a:r>
            <a:endParaRPr lang="ja" sz="2000" b="1" kern="0" dirty="0">
              <a:solidFill>
                <a:prstClr val="white">
                  <a:lumMod val="95000"/>
                </a:prstClr>
              </a:solidFill>
              <a:ea typeface="Lato Black" panose="020F0502020204030203" pitchFamily="34" charset="0"/>
              <a:cs typeface="Calibri" panose="020F0502020204030204" pitchFamily="34" charset="0"/>
            </a:endParaRPr>
          </a:p>
        </p:txBody>
      </p:sp>
      <p:sp>
        <p:nvSpPr>
          <p:cNvPr id="80" name="Rectangle 79"/>
          <p:cNvSpPr/>
          <p:nvPr/>
        </p:nvSpPr>
        <p:spPr>
          <a:xfrm flipH="1">
            <a:off x="6906132" y="2938585"/>
            <a:ext cx="1712772" cy="461491"/>
          </a:xfrm>
          <a:prstGeom prst="rect">
            <a:avLst/>
          </a:prstGeom>
          <a:noFill/>
        </p:spPr>
        <p:txBody>
          <a:bodyPr wrap="square" lIns="91206" tIns="45608" rIns="91206" bIns="45608">
            <a:spAutoFit/>
          </a:bodyPr>
          <a:lstStyle/>
          <a:p>
            <a:pPr algn="l" defTabSz="912080" rtl="0" eaLnBrk="1" fontAlgn="auto" hangingPunct="1">
              <a:lnSpc>
                <a:spcPct val="120000"/>
              </a:lnSpc>
              <a:spcBef>
                <a:spcPts val="0"/>
              </a:spcBef>
              <a:spcAft>
                <a:spcPts val="0"/>
              </a:spcAft>
              <a:defRPr/>
            </a:pPr>
            <a:r>
              <a:rPr lang="ja" sz="2000" b="1" i="0" u="none" kern="0" baseline="0">
                <a:solidFill>
                  <a:prstClr val="white">
                    <a:lumMod val="95000"/>
                  </a:prstClr>
                </a:solidFill>
                <a:cs typeface="Calibri" panose="020F0502020204030204" pitchFamily="34" charset="0"/>
              </a:rPr>
              <a:t>432人</a:t>
            </a:r>
            <a:endParaRPr lang="ja" sz="2000" kern="0" dirty="0">
              <a:solidFill>
                <a:prstClr val="white">
                  <a:lumMod val="95000"/>
                </a:prstClr>
              </a:solidFill>
              <a:cs typeface="Calibri" panose="020F0502020204030204" pitchFamily="34" charset="0"/>
            </a:endParaRPr>
          </a:p>
        </p:txBody>
      </p:sp>
      <p:sp>
        <p:nvSpPr>
          <p:cNvPr id="81" name="Freeform 112"/>
          <p:cNvSpPr>
            <a:spLocks noChangeArrowheads="1"/>
          </p:cNvSpPr>
          <p:nvPr/>
        </p:nvSpPr>
        <p:spPr bwMode="auto">
          <a:xfrm>
            <a:off x="6589805" y="3033127"/>
            <a:ext cx="301194" cy="303405"/>
          </a:xfrm>
          <a:custGeom>
            <a:avLst/>
            <a:gdLst>
              <a:gd name="T0" fmla="*/ 38327818 w 601"/>
              <a:gd name="T1" fmla="*/ 78441997 h 602"/>
              <a:gd name="T2" fmla="*/ 38327818 w 601"/>
              <a:gd name="T3" fmla="*/ 78441997 h 602"/>
              <a:gd name="T4" fmla="*/ 0 w 601"/>
              <a:gd name="T5" fmla="*/ 38763987 h 602"/>
              <a:gd name="T6" fmla="*/ 38327818 w 601"/>
              <a:gd name="T7" fmla="*/ 0 h 602"/>
              <a:gd name="T8" fmla="*/ 77429787 w 601"/>
              <a:gd name="T9" fmla="*/ 38763987 h 602"/>
              <a:gd name="T10" fmla="*/ 38327818 w 601"/>
              <a:gd name="T11" fmla="*/ 78441997 h 602"/>
              <a:gd name="T12" fmla="*/ 38327818 w 601"/>
              <a:gd name="T13" fmla="*/ 7439717 h 602"/>
              <a:gd name="T14" fmla="*/ 38327818 w 601"/>
              <a:gd name="T15" fmla="*/ 7439717 h 602"/>
              <a:gd name="T16" fmla="*/ 7226723 w 601"/>
              <a:gd name="T17" fmla="*/ 38763987 h 602"/>
              <a:gd name="T18" fmla="*/ 38327818 w 601"/>
              <a:gd name="T19" fmla="*/ 71002280 h 602"/>
              <a:gd name="T20" fmla="*/ 70203064 w 601"/>
              <a:gd name="T21" fmla="*/ 38763987 h 602"/>
              <a:gd name="T22" fmla="*/ 38327818 w 601"/>
              <a:gd name="T23" fmla="*/ 7439717 h 602"/>
              <a:gd name="T24" fmla="*/ 56523770 w 601"/>
              <a:gd name="T25" fmla="*/ 41504973 h 602"/>
              <a:gd name="T26" fmla="*/ 56523770 w 601"/>
              <a:gd name="T27" fmla="*/ 41504973 h 602"/>
              <a:gd name="T28" fmla="*/ 56523770 w 601"/>
              <a:gd name="T29" fmla="*/ 41504973 h 602"/>
              <a:gd name="T30" fmla="*/ 44651066 w 601"/>
              <a:gd name="T31" fmla="*/ 52598978 h 602"/>
              <a:gd name="T32" fmla="*/ 44651066 w 601"/>
              <a:gd name="T33" fmla="*/ 52598978 h 602"/>
              <a:gd name="T34" fmla="*/ 41941000 w 601"/>
              <a:gd name="T35" fmla="*/ 53512640 h 602"/>
              <a:gd name="T36" fmla="*/ 38327818 w 601"/>
              <a:gd name="T37" fmla="*/ 49858353 h 602"/>
              <a:gd name="T38" fmla="*/ 40134409 w 601"/>
              <a:gd name="T39" fmla="*/ 47117366 h 602"/>
              <a:gd name="T40" fmla="*/ 40134409 w 601"/>
              <a:gd name="T41" fmla="*/ 47117366 h 602"/>
              <a:gd name="T42" fmla="*/ 44651066 w 601"/>
              <a:gd name="T43" fmla="*/ 42418636 h 602"/>
              <a:gd name="T44" fmla="*/ 22712608 w 601"/>
              <a:gd name="T45" fmla="*/ 42418636 h 602"/>
              <a:gd name="T46" fmla="*/ 19099426 w 601"/>
              <a:gd name="T47" fmla="*/ 38763987 h 602"/>
              <a:gd name="T48" fmla="*/ 22712608 w 601"/>
              <a:gd name="T49" fmla="*/ 35109700 h 602"/>
              <a:gd name="T50" fmla="*/ 44651066 w 601"/>
              <a:gd name="T51" fmla="*/ 35109700 h 602"/>
              <a:gd name="T52" fmla="*/ 40134409 w 601"/>
              <a:gd name="T53" fmla="*/ 30541389 h 602"/>
              <a:gd name="T54" fmla="*/ 40134409 w 601"/>
              <a:gd name="T55" fmla="*/ 30541389 h 602"/>
              <a:gd name="T56" fmla="*/ 38327818 w 601"/>
              <a:gd name="T57" fmla="*/ 27669982 h 602"/>
              <a:gd name="T58" fmla="*/ 41941000 w 601"/>
              <a:gd name="T59" fmla="*/ 24015334 h 602"/>
              <a:gd name="T60" fmla="*/ 44651066 w 601"/>
              <a:gd name="T61" fmla="*/ 24928996 h 602"/>
              <a:gd name="T62" fmla="*/ 44651066 w 601"/>
              <a:gd name="T63" fmla="*/ 24928996 h 602"/>
              <a:gd name="T64" fmla="*/ 56523770 w 601"/>
              <a:gd name="T65" fmla="*/ 36023362 h 602"/>
              <a:gd name="T66" fmla="*/ 56523770 w 601"/>
              <a:gd name="T67" fmla="*/ 36023362 h 602"/>
              <a:gd name="T68" fmla="*/ 58330360 w 601"/>
              <a:gd name="T69" fmla="*/ 38763987 h 602"/>
              <a:gd name="T70" fmla="*/ 56523770 w 601"/>
              <a:gd name="T71" fmla="*/ 41504973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1" h="602">
                <a:moveTo>
                  <a:pt x="297" y="601"/>
                </a:moveTo>
                <a:lnTo>
                  <a:pt x="297" y="601"/>
                </a:lnTo>
                <a:cubicBezTo>
                  <a:pt x="134" y="601"/>
                  <a:pt x="0" y="467"/>
                  <a:pt x="0" y="297"/>
                </a:cubicBezTo>
                <a:cubicBezTo>
                  <a:pt x="0" y="135"/>
                  <a:pt x="134" y="0"/>
                  <a:pt x="297" y="0"/>
                </a:cubicBezTo>
                <a:cubicBezTo>
                  <a:pt x="466" y="0"/>
                  <a:pt x="600" y="135"/>
                  <a:pt x="600" y="297"/>
                </a:cubicBezTo>
                <a:cubicBezTo>
                  <a:pt x="600" y="467"/>
                  <a:pt x="466" y="601"/>
                  <a:pt x="297" y="601"/>
                </a:cubicBezTo>
                <a:close/>
                <a:moveTo>
                  <a:pt x="297" y="57"/>
                </a:moveTo>
                <a:lnTo>
                  <a:pt x="297" y="57"/>
                </a:lnTo>
                <a:cubicBezTo>
                  <a:pt x="162" y="57"/>
                  <a:pt x="56" y="163"/>
                  <a:pt x="56" y="297"/>
                </a:cubicBezTo>
                <a:cubicBezTo>
                  <a:pt x="56" y="431"/>
                  <a:pt x="162" y="544"/>
                  <a:pt x="297" y="544"/>
                </a:cubicBezTo>
                <a:cubicBezTo>
                  <a:pt x="431" y="544"/>
                  <a:pt x="544" y="431"/>
                  <a:pt x="544" y="297"/>
                </a:cubicBezTo>
                <a:cubicBezTo>
                  <a:pt x="544" y="163"/>
                  <a:pt x="431" y="57"/>
                  <a:pt x="297" y="57"/>
                </a:cubicBezTo>
                <a:close/>
                <a:moveTo>
                  <a:pt x="438" y="318"/>
                </a:moveTo>
                <a:lnTo>
                  <a:pt x="438" y="318"/>
                </a:lnTo>
                <a:cubicBezTo>
                  <a:pt x="346" y="403"/>
                  <a:pt x="346" y="403"/>
                  <a:pt x="346" y="403"/>
                </a:cubicBezTo>
                <a:cubicBezTo>
                  <a:pt x="339" y="410"/>
                  <a:pt x="332" y="410"/>
                  <a:pt x="325" y="410"/>
                </a:cubicBezTo>
                <a:cubicBezTo>
                  <a:pt x="311" y="410"/>
                  <a:pt x="297" y="403"/>
                  <a:pt x="297" y="382"/>
                </a:cubicBezTo>
                <a:cubicBezTo>
                  <a:pt x="297" y="375"/>
                  <a:pt x="304" y="368"/>
                  <a:pt x="311" y="361"/>
                </a:cubicBezTo>
                <a:cubicBezTo>
                  <a:pt x="346" y="325"/>
                  <a:pt x="346" y="325"/>
                  <a:pt x="346" y="325"/>
                </a:cubicBezTo>
                <a:cubicBezTo>
                  <a:pt x="176" y="325"/>
                  <a:pt x="176" y="325"/>
                  <a:pt x="176" y="325"/>
                </a:cubicBezTo>
                <a:cubicBezTo>
                  <a:pt x="162" y="325"/>
                  <a:pt x="148" y="318"/>
                  <a:pt x="148" y="297"/>
                </a:cubicBezTo>
                <a:cubicBezTo>
                  <a:pt x="148" y="283"/>
                  <a:pt x="162" y="269"/>
                  <a:pt x="176" y="269"/>
                </a:cubicBezTo>
                <a:cubicBezTo>
                  <a:pt x="346" y="269"/>
                  <a:pt x="346" y="269"/>
                  <a:pt x="346" y="269"/>
                </a:cubicBezTo>
                <a:cubicBezTo>
                  <a:pt x="311" y="234"/>
                  <a:pt x="311" y="234"/>
                  <a:pt x="311" y="234"/>
                </a:cubicBezTo>
                <a:cubicBezTo>
                  <a:pt x="304" y="234"/>
                  <a:pt x="297" y="226"/>
                  <a:pt x="297" y="212"/>
                </a:cubicBezTo>
                <a:cubicBezTo>
                  <a:pt x="297" y="198"/>
                  <a:pt x="311" y="184"/>
                  <a:pt x="325" y="184"/>
                </a:cubicBezTo>
                <a:cubicBezTo>
                  <a:pt x="332" y="184"/>
                  <a:pt x="339" y="191"/>
                  <a:pt x="346" y="191"/>
                </a:cubicBezTo>
                <a:cubicBezTo>
                  <a:pt x="438" y="276"/>
                  <a:pt x="438" y="276"/>
                  <a:pt x="438" y="276"/>
                </a:cubicBezTo>
                <a:cubicBezTo>
                  <a:pt x="445" y="283"/>
                  <a:pt x="452" y="290"/>
                  <a:pt x="452" y="297"/>
                </a:cubicBezTo>
                <a:cubicBezTo>
                  <a:pt x="452" y="311"/>
                  <a:pt x="445" y="318"/>
                  <a:pt x="438" y="318"/>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206" tIns="45608" rIns="91206" bIns="45608" anchor="ctr"/>
          <a:lstStyle/>
          <a:p>
            <a:pPr algn="l" defTabSz="912080" rtl="0" eaLnBrk="1" fontAlgn="auto" hangingPunct="1">
              <a:spcBef>
                <a:spcPts val="0"/>
              </a:spcBef>
              <a:spcAft>
                <a:spcPts val="0"/>
              </a:spcAft>
              <a:defRPr/>
            </a:pPr>
            <a:endParaRPr lang="ja" kern="0" dirty="0">
              <a:solidFill>
                <a:prstClr val="white">
                  <a:lumMod val="95000"/>
                </a:prstClr>
              </a:solidFill>
              <a:latin typeface="Calibri" panose="020F0502020204030204"/>
            </a:endParaRPr>
          </a:p>
        </p:txBody>
      </p:sp>
      <p:sp>
        <p:nvSpPr>
          <p:cNvPr id="82" name="Rectangle: Rounded Corners 81"/>
          <p:cNvSpPr/>
          <p:nvPr/>
        </p:nvSpPr>
        <p:spPr>
          <a:xfrm flipH="1">
            <a:off x="9187397" y="1978156"/>
            <a:ext cx="2331720" cy="1828005"/>
          </a:xfrm>
          <a:prstGeom prst="roundRect">
            <a:avLst>
              <a:gd name="adj" fmla="val 3508"/>
            </a:avLst>
          </a:prstGeom>
          <a:solidFill>
            <a:srgbClr val="FF0C0C"/>
          </a:solidFill>
          <a:ln w="12700" cap="flat" cmpd="sng" algn="ctr">
            <a:noFill/>
            <a:prstDash val="solid"/>
            <a:miter lim="800000"/>
          </a:ln>
          <a:effectLst>
            <a:outerShdw blurRad="190500" dist="63500" dir="5400000" algn="t" rotWithShape="0">
              <a:sysClr val="windowText" lastClr="000000">
                <a:lumMod val="75000"/>
                <a:lumOff val="25000"/>
                <a:alpha val="40000"/>
              </a:sysClr>
            </a:outerShdw>
          </a:effectLst>
        </p:spPr>
        <p:txBody>
          <a:bodyPr lIns="91206" tIns="45608" rIns="91206" bIns="45608" rtlCol="0" anchor="ctr"/>
          <a:lstStyle/>
          <a:p>
            <a:pPr algn="ctr" defTabSz="912080" rtl="0" eaLnBrk="1" fontAlgn="auto" hangingPunct="1">
              <a:spcBef>
                <a:spcPts val="0"/>
              </a:spcBef>
              <a:spcAft>
                <a:spcPts val="0"/>
              </a:spcAft>
              <a:defRPr/>
            </a:pPr>
            <a:endParaRPr lang="ja" sz="2000" kern="0" dirty="0">
              <a:solidFill>
                <a:prstClr val="white"/>
              </a:solidFill>
              <a:latin typeface="Calibri" panose="020F0502020204030204"/>
            </a:endParaRPr>
          </a:p>
        </p:txBody>
      </p:sp>
      <p:sp>
        <p:nvSpPr>
          <p:cNvPr id="83" name="TextBox 82"/>
          <p:cNvSpPr txBox="1"/>
          <p:nvPr/>
        </p:nvSpPr>
        <p:spPr>
          <a:xfrm>
            <a:off x="9505184" y="2274197"/>
            <a:ext cx="1021070" cy="399936"/>
          </a:xfrm>
          <a:prstGeom prst="rect">
            <a:avLst/>
          </a:prstGeom>
          <a:solidFill>
            <a:srgbClr val="FF0C0C"/>
          </a:solidFill>
        </p:spPr>
        <p:txBody>
          <a:bodyPr wrap="none" lIns="91206" tIns="45608" rIns="91206" bIns="45608" rtlCol="0">
            <a:spAutoFit/>
          </a:bodyPr>
          <a:lstStyle/>
          <a:p>
            <a:pPr algn="l" defTabSz="912080" rtl="0" eaLnBrk="1" fontAlgn="auto" hangingPunct="1">
              <a:spcBef>
                <a:spcPts val="0"/>
              </a:spcBef>
              <a:spcAft>
                <a:spcPts val="0"/>
              </a:spcAft>
              <a:defRPr/>
            </a:pPr>
            <a:r>
              <a:rPr lang="ja" sz="2000" b="1" i="0" u="none" kern="0" baseline="0">
                <a:solidFill>
                  <a:prstClr val="white">
                    <a:lumMod val="95000"/>
                  </a:prstClr>
                </a:solidFill>
                <a:ea typeface="Lato Black" panose="020F0502020204030203" pitchFamily="34" charset="0"/>
                <a:cs typeface="Calibri" panose="020F0502020204030204" pitchFamily="34" charset="0"/>
              </a:rPr>
              <a:t>1週間</a:t>
            </a:r>
            <a:endParaRPr lang="ja" sz="2000" b="1" kern="0" dirty="0">
              <a:solidFill>
                <a:prstClr val="white">
                  <a:lumMod val="95000"/>
                </a:prstClr>
              </a:solidFill>
              <a:ea typeface="Lato Black" panose="020F0502020204030203" pitchFamily="34" charset="0"/>
              <a:cs typeface="Calibri" panose="020F0502020204030204" pitchFamily="34" charset="0"/>
            </a:endParaRPr>
          </a:p>
        </p:txBody>
      </p:sp>
      <p:sp>
        <p:nvSpPr>
          <p:cNvPr id="84" name="Rectangle 83"/>
          <p:cNvSpPr/>
          <p:nvPr/>
        </p:nvSpPr>
        <p:spPr>
          <a:xfrm flipH="1">
            <a:off x="9821522" y="2915375"/>
            <a:ext cx="1697612" cy="461491"/>
          </a:xfrm>
          <a:prstGeom prst="rect">
            <a:avLst/>
          </a:prstGeom>
          <a:noFill/>
        </p:spPr>
        <p:txBody>
          <a:bodyPr wrap="square" lIns="91206" tIns="45608" rIns="91206" bIns="45608">
            <a:spAutoFit/>
          </a:bodyPr>
          <a:lstStyle/>
          <a:p>
            <a:pPr algn="l" defTabSz="912080" rtl="0" eaLnBrk="1" fontAlgn="auto" hangingPunct="1">
              <a:lnSpc>
                <a:spcPct val="120000"/>
              </a:lnSpc>
              <a:spcBef>
                <a:spcPts val="0"/>
              </a:spcBef>
              <a:spcAft>
                <a:spcPts val="0"/>
              </a:spcAft>
              <a:defRPr/>
            </a:pPr>
            <a:r>
              <a:rPr lang="ja" sz="2000" b="1" i="0" u="none" kern="0" baseline="0">
                <a:solidFill>
                  <a:prstClr val="white">
                    <a:lumMod val="95000"/>
                  </a:prstClr>
                </a:solidFill>
                <a:cs typeface="Calibri" panose="020F0502020204030204" pitchFamily="34" charset="0"/>
              </a:rPr>
              <a:t>3,024人</a:t>
            </a:r>
            <a:endParaRPr lang="ja" sz="2000" kern="0" dirty="0">
              <a:solidFill>
                <a:prstClr val="white">
                  <a:lumMod val="95000"/>
                </a:prstClr>
              </a:solidFill>
              <a:cs typeface="Calibri" panose="020F0502020204030204" pitchFamily="34" charset="0"/>
            </a:endParaRPr>
          </a:p>
        </p:txBody>
      </p:sp>
      <p:sp>
        <p:nvSpPr>
          <p:cNvPr id="85" name="Freeform 112"/>
          <p:cNvSpPr>
            <a:spLocks noChangeArrowheads="1"/>
          </p:cNvSpPr>
          <p:nvPr/>
        </p:nvSpPr>
        <p:spPr bwMode="auto">
          <a:xfrm>
            <a:off x="9505172" y="3009920"/>
            <a:ext cx="301194" cy="303405"/>
          </a:xfrm>
          <a:custGeom>
            <a:avLst/>
            <a:gdLst>
              <a:gd name="T0" fmla="*/ 38327818 w 601"/>
              <a:gd name="T1" fmla="*/ 78441997 h 602"/>
              <a:gd name="T2" fmla="*/ 38327818 w 601"/>
              <a:gd name="T3" fmla="*/ 78441997 h 602"/>
              <a:gd name="T4" fmla="*/ 0 w 601"/>
              <a:gd name="T5" fmla="*/ 38763987 h 602"/>
              <a:gd name="T6" fmla="*/ 38327818 w 601"/>
              <a:gd name="T7" fmla="*/ 0 h 602"/>
              <a:gd name="T8" fmla="*/ 77429787 w 601"/>
              <a:gd name="T9" fmla="*/ 38763987 h 602"/>
              <a:gd name="T10" fmla="*/ 38327818 w 601"/>
              <a:gd name="T11" fmla="*/ 78441997 h 602"/>
              <a:gd name="T12" fmla="*/ 38327818 w 601"/>
              <a:gd name="T13" fmla="*/ 7439717 h 602"/>
              <a:gd name="T14" fmla="*/ 38327818 w 601"/>
              <a:gd name="T15" fmla="*/ 7439717 h 602"/>
              <a:gd name="T16" fmla="*/ 7226723 w 601"/>
              <a:gd name="T17" fmla="*/ 38763987 h 602"/>
              <a:gd name="T18" fmla="*/ 38327818 w 601"/>
              <a:gd name="T19" fmla="*/ 71002280 h 602"/>
              <a:gd name="T20" fmla="*/ 70203064 w 601"/>
              <a:gd name="T21" fmla="*/ 38763987 h 602"/>
              <a:gd name="T22" fmla="*/ 38327818 w 601"/>
              <a:gd name="T23" fmla="*/ 7439717 h 602"/>
              <a:gd name="T24" fmla="*/ 56523770 w 601"/>
              <a:gd name="T25" fmla="*/ 41504973 h 602"/>
              <a:gd name="T26" fmla="*/ 56523770 w 601"/>
              <a:gd name="T27" fmla="*/ 41504973 h 602"/>
              <a:gd name="T28" fmla="*/ 56523770 w 601"/>
              <a:gd name="T29" fmla="*/ 41504973 h 602"/>
              <a:gd name="T30" fmla="*/ 44651066 w 601"/>
              <a:gd name="T31" fmla="*/ 52598978 h 602"/>
              <a:gd name="T32" fmla="*/ 44651066 w 601"/>
              <a:gd name="T33" fmla="*/ 52598978 h 602"/>
              <a:gd name="T34" fmla="*/ 41941000 w 601"/>
              <a:gd name="T35" fmla="*/ 53512640 h 602"/>
              <a:gd name="T36" fmla="*/ 38327818 w 601"/>
              <a:gd name="T37" fmla="*/ 49858353 h 602"/>
              <a:gd name="T38" fmla="*/ 40134409 w 601"/>
              <a:gd name="T39" fmla="*/ 47117366 h 602"/>
              <a:gd name="T40" fmla="*/ 40134409 w 601"/>
              <a:gd name="T41" fmla="*/ 47117366 h 602"/>
              <a:gd name="T42" fmla="*/ 44651066 w 601"/>
              <a:gd name="T43" fmla="*/ 42418636 h 602"/>
              <a:gd name="T44" fmla="*/ 22712608 w 601"/>
              <a:gd name="T45" fmla="*/ 42418636 h 602"/>
              <a:gd name="T46" fmla="*/ 19099426 w 601"/>
              <a:gd name="T47" fmla="*/ 38763987 h 602"/>
              <a:gd name="T48" fmla="*/ 22712608 w 601"/>
              <a:gd name="T49" fmla="*/ 35109700 h 602"/>
              <a:gd name="T50" fmla="*/ 44651066 w 601"/>
              <a:gd name="T51" fmla="*/ 35109700 h 602"/>
              <a:gd name="T52" fmla="*/ 40134409 w 601"/>
              <a:gd name="T53" fmla="*/ 30541389 h 602"/>
              <a:gd name="T54" fmla="*/ 40134409 w 601"/>
              <a:gd name="T55" fmla="*/ 30541389 h 602"/>
              <a:gd name="T56" fmla="*/ 38327818 w 601"/>
              <a:gd name="T57" fmla="*/ 27669982 h 602"/>
              <a:gd name="T58" fmla="*/ 41941000 w 601"/>
              <a:gd name="T59" fmla="*/ 24015334 h 602"/>
              <a:gd name="T60" fmla="*/ 44651066 w 601"/>
              <a:gd name="T61" fmla="*/ 24928996 h 602"/>
              <a:gd name="T62" fmla="*/ 44651066 w 601"/>
              <a:gd name="T63" fmla="*/ 24928996 h 602"/>
              <a:gd name="T64" fmla="*/ 56523770 w 601"/>
              <a:gd name="T65" fmla="*/ 36023362 h 602"/>
              <a:gd name="T66" fmla="*/ 56523770 w 601"/>
              <a:gd name="T67" fmla="*/ 36023362 h 602"/>
              <a:gd name="T68" fmla="*/ 58330360 w 601"/>
              <a:gd name="T69" fmla="*/ 38763987 h 602"/>
              <a:gd name="T70" fmla="*/ 56523770 w 601"/>
              <a:gd name="T71" fmla="*/ 41504973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1" h="602">
                <a:moveTo>
                  <a:pt x="297" y="601"/>
                </a:moveTo>
                <a:lnTo>
                  <a:pt x="297" y="601"/>
                </a:lnTo>
                <a:cubicBezTo>
                  <a:pt x="134" y="601"/>
                  <a:pt x="0" y="467"/>
                  <a:pt x="0" y="297"/>
                </a:cubicBezTo>
                <a:cubicBezTo>
                  <a:pt x="0" y="135"/>
                  <a:pt x="134" y="0"/>
                  <a:pt x="297" y="0"/>
                </a:cubicBezTo>
                <a:cubicBezTo>
                  <a:pt x="466" y="0"/>
                  <a:pt x="600" y="135"/>
                  <a:pt x="600" y="297"/>
                </a:cubicBezTo>
                <a:cubicBezTo>
                  <a:pt x="600" y="467"/>
                  <a:pt x="466" y="601"/>
                  <a:pt x="297" y="601"/>
                </a:cubicBezTo>
                <a:close/>
                <a:moveTo>
                  <a:pt x="297" y="57"/>
                </a:moveTo>
                <a:lnTo>
                  <a:pt x="297" y="57"/>
                </a:lnTo>
                <a:cubicBezTo>
                  <a:pt x="162" y="57"/>
                  <a:pt x="56" y="163"/>
                  <a:pt x="56" y="297"/>
                </a:cubicBezTo>
                <a:cubicBezTo>
                  <a:pt x="56" y="431"/>
                  <a:pt x="162" y="544"/>
                  <a:pt x="297" y="544"/>
                </a:cubicBezTo>
                <a:cubicBezTo>
                  <a:pt x="431" y="544"/>
                  <a:pt x="544" y="431"/>
                  <a:pt x="544" y="297"/>
                </a:cubicBezTo>
                <a:cubicBezTo>
                  <a:pt x="544" y="163"/>
                  <a:pt x="431" y="57"/>
                  <a:pt x="297" y="57"/>
                </a:cubicBezTo>
                <a:close/>
                <a:moveTo>
                  <a:pt x="438" y="318"/>
                </a:moveTo>
                <a:lnTo>
                  <a:pt x="438" y="318"/>
                </a:lnTo>
                <a:cubicBezTo>
                  <a:pt x="346" y="403"/>
                  <a:pt x="346" y="403"/>
                  <a:pt x="346" y="403"/>
                </a:cubicBezTo>
                <a:cubicBezTo>
                  <a:pt x="339" y="410"/>
                  <a:pt x="332" y="410"/>
                  <a:pt x="325" y="410"/>
                </a:cubicBezTo>
                <a:cubicBezTo>
                  <a:pt x="311" y="410"/>
                  <a:pt x="297" y="403"/>
                  <a:pt x="297" y="382"/>
                </a:cubicBezTo>
                <a:cubicBezTo>
                  <a:pt x="297" y="375"/>
                  <a:pt x="304" y="368"/>
                  <a:pt x="311" y="361"/>
                </a:cubicBezTo>
                <a:cubicBezTo>
                  <a:pt x="346" y="325"/>
                  <a:pt x="346" y="325"/>
                  <a:pt x="346" y="325"/>
                </a:cubicBezTo>
                <a:cubicBezTo>
                  <a:pt x="176" y="325"/>
                  <a:pt x="176" y="325"/>
                  <a:pt x="176" y="325"/>
                </a:cubicBezTo>
                <a:cubicBezTo>
                  <a:pt x="162" y="325"/>
                  <a:pt x="148" y="318"/>
                  <a:pt x="148" y="297"/>
                </a:cubicBezTo>
                <a:cubicBezTo>
                  <a:pt x="148" y="283"/>
                  <a:pt x="162" y="269"/>
                  <a:pt x="176" y="269"/>
                </a:cubicBezTo>
                <a:cubicBezTo>
                  <a:pt x="346" y="269"/>
                  <a:pt x="346" y="269"/>
                  <a:pt x="346" y="269"/>
                </a:cubicBezTo>
                <a:cubicBezTo>
                  <a:pt x="311" y="234"/>
                  <a:pt x="311" y="234"/>
                  <a:pt x="311" y="234"/>
                </a:cubicBezTo>
                <a:cubicBezTo>
                  <a:pt x="304" y="234"/>
                  <a:pt x="297" y="226"/>
                  <a:pt x="297" y="212"/>
                </a:cubicBezTo>
                <a:cubicBezTo>
                  <a:pt x="297" y="198"/>
                  <a:pt x="311" y="184"/>
                  <a:pt x="325" y="184"/>
                </a:cubicBezTo>
                <a:cubicBezTo>
                  <a:pt x="332" y="184"/>
                  <a:pt x="339" y="191"/>
                  <a:pt x="346" y="191"/>
                </a:cubicBezTo>
                <a:cubicBezTo>
                  <a:pt x="438" y="276"/>
                  <a:pt x="438" y="276"/>
                  <a:pt x="438" y="276"/>
                </a:cubicBezTo>
                <a:cubicBezTo>
                  <a:pt x="445" y="283"/>
                  <a:pt x="452" y="290"/>
                  <a:pt x="452" y="297"/>
                </a:cubicBezTo>
                <a:cubicBezTo>
                  <a:pt x="452" y="311"/>
                  <a:pt x="445" y="318"/>
                  <a:pt x="438" y="318"/>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206" tIns="45608" rIns="91206" bIns="45608" anchor="ctr"/>
          <a:lstStyle/>
          <a:p>
            <a:pPr algn="l" defTabSz="912080" rtl="0" eaLnBrk="1" fontAlgn="auto" hangingPunct="1">
              <a:spcBef>
                <a:spcPts val="0"/>
              </a:spcBef>
              <a:spcAft>
                <a:spcPts val="0"/>
              </a:spcAft>
              <a:defRPr/>
            </a:pPr>
            <a:endParaRPr lang="ja" kern="0" dirty="0">
              <a:solidFill>
                <a:prstClr val="white">
                  <a:lumMod val="95000"/>
                </a:prstClr>
              </a:solidFill>
              <a:latin typeface="Calibri" panose="020F0502020204030204"/>
            </a:endParaRPr>
          </a:p>
        </p:txBody>
      </p:sp>
      <p:sp>
        <p:nvSpPr>
          <p:cNvPr id="32" name="Rectangle: Rounded Corners 81"/>
          <p:cNvSpPr/>
          <p:nvPr/>
        </p:nvSpPr>
        <p:spPr>
          <a:xfrm flipH="1">
            <a:off x="12151763" y="1978156"/>
            <a:ext cx="2331720" cy="1828005"/>
          </a:xfrm>
          <a:prstGeom prst="roundRect">
            <a:avLst>
              <a:gd name="adj" fmla="val 3508"/>
            </a:avLst>
          </a:prstGeom>
          <a:solidFill>
            <a:srgbClr val="FF0C0C"/>
          </a:solidFill>
          <a:ln w="12700" cap="flat" cmpd="sng" algn="ctr">
            <a:noFill/>
            <a:prstDash val="solid"/>
            <a:miter lim="800000"/>
          </a:ln>
          <a:effectLst>
            <a:outerShdw blurRad="190500" dist="63500" dir="5400000" algn="t" rotWithShape="0">
              <a:sysClr val="windowText" lastClr="000000">
                <a:lumMod val="75000"/>
                <a:lumOff val="25000"/>
                <a:alpha val="40000"/>
              </a:sysClr>
            </a:outerShdw>
          </a:effectLst>
        </p:spPr>
        <p:txBody>
          <a:bodyPr lIns="91206" tIns="45608" rIns="91206" bIns="45608" rtlCol="0" anchor="ctr"/>
          <a:lstStyle/>
          <a:p>
            <a:pPr algn="ctr" defTabSz="912080" rtl="0" eaLnBrk="1" fontAlgn="auto" hangingPunct="1">
              <a:spcBef>
                <a:spcPts val="0"/>
              </a:spcBef>
              <a:spcAft>
                <a:spcPts val="0"/>
              </a:spcAft>
              <a:defRPr/>
            </a:pPr>
            <a:endParaRPr lang="ja" sz="2000" kern="0" dirty="0">
              <a:solidFill>
                <a:prstClr val="white"/>
              </a:solidFill>
              <a:latin typeface="Calibri" panose="020F0502020204030204"/>
            </a:endParaRPr>
          </a:p>
        </p:txBody>
      </p:sp>
      <p:sp>
        <p:nvSpPr>
          <p:cNvPr id="33" name="TextBox 32"/>
          <p:cNvSpPr txBox="1"/>
          <p:nvPr/>
        </p:nvSpPr>
        <p:spPr>
          <a:xfrm>
            <a:off x="12561585" y="2274200"/>
            <a:ext cx="955347" cy="399936"/>
          </a:xfrm>
          <a:prstGeom prst="rect">
            <a:avLst/>
          </a:prstGeom>
          <a:solidFill>
            <a:srgbClr val="FF0C0C"/>
          </a:solidFill>
        </p:spPr>
        <p:txBody>
          <a:bodyPr wrap="none" lIns="91206" tIns="45608" rIns="91206" bIns="45608" rtlCol="0">
            <a:spAutoFit/>
          </a:bodyPr>
          <a:lstStyle/>
          <a:p>
            <a:pPr algn="l" defTabSz="912080" rtl="0" eaLnBrk="1" fontAlgn="auto" hangingPunct="1">
              <a:spcBef>
                <a:spcPts val="0"/>
              </a:spcBef>
              <a:spcAft>
                <a:spcPts val="0"/>
              </a:spcAft>
              <a:defRPr/>
            </a:pPr>
            <a:r>
              <a:rPr lang="ja" sz="2000" b="1" i="0" u="none" kern="0" baseline="0">
                <a:solidFill>
                  <a:prstClr val="white">
                    <a:lumMod val="95000"/>
                  </a:prstClr>
                </a:solidFill>
                <a:ea typeface="Lato Black" panose="020F0502020204030203" pitchFamily="34" charset="0"/>
                <a:cs typeface="Calibri" panose="020F0502020204030204" pitchFamily="34" charset="0"/>
              </a:rPr>
              <a:t>1年</a:t>
            </a:r>
            <a:endParaRPr lang="ja" sz="2000" b="1" kern="0" dirty="0">
              <a:solidFill>
                <a:prstClr val="white">
                  <a:lumMod val="95000"/>
                </a:prstClr>
              </a:solidFill>
              <a:ea typeface="Lato Black" panose="020F0502020204030203" pitchFamily="34" charset="0"/>
              <a:cs typeface="Calibri" panose="020F0502020204030204" pitchFamily="34" charset="0"/>
            </a:endParaRPr>
          </a:p>
        </p:txBody>
      </p:sp>
      <p:sp>
        <p:nvSpPr>
          <p:cNvPr id="34" name="Freeform 112"/>
          <p:cNvSpPr>
            <a:spLocks noChangeArrowheads="1"/>
          </p:cNvSpPr>
          <p:nvPr/>
        </p:nvSpPr>
        <p:spPr bwMode="auto">
          <a:xfrm>
            <a:off x="12410987" y="3033126"/>
            <a:ext cx="301194" cy="303405"/>
          </a:xfrm>
          <a:custGeom>
            <a:avLst/>
            <a:gdLst>
              <a:gd name="T0" fmla="*/ 38327818 w 601"/>
              <a:gd name="T1" fmla="*/ 78441997 h 602"/>
              <a:gd name="T2" fmla="*/ 38327818 w 601"/>
              <a:gd name="T3" fmla="*/ 78441997 h 602"/>
              <a:gd name="T4" fmla="*/ 0 w 601"/>
              <a:gd name="T5" fmla="*/ 38763987 h 602"/>
              <a:gd name="T6" fmla="*/ 38327818 w 601"/>
              <a:gd name="T7" fmla="*/ 0 h 602"/>
              <a:gd name="T8" fmla="*/ 77429787 w 601"/>
              <a:gd name="T9" fmla="*/ 38763987 h 602"/>
              <a:gd name="T10" fmla="*/ 38327818 w 601"/>
              <a:gd name="T11" fmla="*/ 78441997 h 602"/>
              <a:gd name="T12" fmla="*/ 38327818 w 601"/>
              <a:gd name="T13" fmla="*/ 7439717 h 602"/>
              <a:gd name="T14" fmla="*/ 38327818 w 601"/>
              <a:gd name="T15" fmla="*/ 7439717 h 602"/>
              <a:gd name="T16" fmla="*/ 7226723 w 601"/>
              <a:gd name="T17" fmla="*/ 38763987 h 602"/>
              <a:gd name="T18" fmla="*/ 38327818 w 601"/>
              <a:gd name="T19" fmla="*/ 71002280 h 602"/>
              <a:gd name="T20" fmla="*/ 70203064 w 601"/>
              <a:gd name="T21" fmla="*/ 38763987 h 602"/>
              <a:gd name="T22" fmla="*/ 38327818 w 601"/>
              <a:gd name="T23" fmla="*/ 7439717 h 602"/>
              <a:gd name="T24" fmla="*/ 56523770 w 601"/>
              <a:gd name="T25" fmla="*/ 41504973 h 602"/>
              <a:gd name="T26" fmla="*/ 56523770 w 601"/>
              <a:gd name="T27" fmla="*/ 41504973 h 602"/>
              <a:gd name="T28" fmla="*/ 56523770 w 601"/>
              <a:gd name="T29" fmla="*/ 41504973 h 602"/>
              <a:gd name="T30" fmla="*/ 44651066 w 601"/>
              <a:gd name="T31" fmla="*/ 52598978 h 602"/>
              <a:gd name="T32" fmla="*/ 44651066 w 601"/>
              <a:gd name="T33" fmla="*/ 52598978 h 602"/>
              <a:gd name="T34" fmla="*/ 41941000 w 601"/>
              <a:gd name="T35" fmla="*/ 53512640 h 602"/>
              <a:gd name="T36" fmla="*/ 38327818 w 601"/>
              <a:gd name="T37" fmla="*/ 49858353 h 602"/>
              <a:gd name="T38" fmla="*/ 40134409 w 601"/>
              <a:gd name="T39" fmla="*/ 47117366 h 602"/>
              <a:gd name="T40" fmla="*/ 40134409 w 601"/>
              <a:gd name="T41" fmla="*/ 47117366 h 602"/>
              <a:gd name="T42" fmla="*/ 44651066 w 601"/>
              <a:gd name="T43" fmla="*/ 42418636 h 602"/>
              <a:gd name="T44" fmla="*/ 22712608 w 601"/>
              <a:gd name="T45" fmla="*/ 42418636 h 602"/>
              <a:gd name="T46" fmla="*/ 19099426 w 601"/>
              <a:gd name="T47" fmla="*/ 38763987 h 602"/>
              <a:gd name="T48" fmla="*/ 22712608 w 601"/>
              <a:gd name="T49" fmla="*/ 35109700 h 602"/>
              <a:gd name="T50" fmla="*/ 44651066 w 601"/>
              <a:gd name="T51" fmla="*/ 35109700 h 602"/>
              <a:gd name="T52" fmla="*/ 40134409 w 601"/>
              <a:gd name="T53" fmla="*/ 30541389 h 602"/>
              <a:gd name="T54" fmla="*/ 40134409 w 601"/>
              <a:gd name="T55" fmla="*/ 30541389 h 602"/>
              <a:gd name="T56" fmla="*/ 38327818 w 601"/>
              <a:gd name="T57" fmla="*/ 27669982 h 602"/>
              <a:gd name="T58" fmla="*/ 41941000 w 601"/>
              <a:gd name="T59" fmla="*/ 24015334 h 602"/>
              <a:gd name="T60" fmla="*/ 44651066 w 601"/>
              <a:gd name="T61" fmla="*/ 24928996 h 602"/>
              <a:gd name="T62" fmla="*/ 44651066 w 601"/>
              <a:gd name="T63" fmla="*/ 24928996 h 602"/>
              <a:gd name="T64" fmla="*/ 56523770 w 601"/>
              <a:gd name="T65" fmla="*/ 36023362 h 602"/>
              <a:gd name="T66" fmla="*/ 56523770 w 601"/>
              <a:gd name="T67" fmla="*/ 36023362 h 602"/>
              <a:gd name="T68" fmla="*/ 58330360 w 601"/>
              <a:gd name="T69" fmla="*/ 38763987 h 602"/>
              <a:gd name="T70" fmla="*/ 56523770 w 601"/>
              <a:gd name="T71" fmla="*/ 41504973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1" h="602">
                <a:moveTo>
                  <a:pt x="297" y="601"/>
                </a:moveTo>
                <a:lnTo>
                  <a:pt x="297" y="601"/>
                </a:lnTo>
                <a:cubicBezTo>
                  <a:pt x="134" y="601"/>
                  <a:pt x="0" y="467"/>
                  <a:pt x="0" y="297"/>
                </a:cubicBezTo>
                <a:cubicBezTo>
                  <a:pt x="0" y="135"/>
                  <a:pt x="134" y="0"/>
                  <a:pt x="297" y="0"/>
                </a:cubicBezTo>
                <a:cubicBezTo>
                  <a:pt x="466" y="0"/>
                  <a:pt x="600" y="135"/>
                  <a:pt x="600" y="297"/>
                </a:cubicBezTo>
                <a:cubicBezTo>
                  <a:pt x="600" y="467"/>
                  <a:pt x="466" y="601"/>
                  <a:pt x="297" y="601"/>
                </a:cubicBezTo>
                <a:close/>
                <a:moveTo>
                  <a:pt x="297" y="57"/>
                </a:moveTo>
                <a:lnTo>
                  <a:pt x="297" y="57"/>
                </a:lnTo>
                <a:cubicBezTo>
                  <a:pt x="162" y="57"/>
                  <a:pt x="56" y="163"/>
                  <a:pt x="56" y="297"/>
                </a:cubicBezTo>
                <a:cubicBezTo>
                  <a:pt x="56" y="431"/>
                  <a:pt x="162" y="544"/>
                  <a:pt x="297" y="544"/>
                </a:cubicBezTo>
                <a:cubicBezTo>
                  <a:pt x="431" y="544"/>
                  <a:pt x="544" y="431"/>
                  <a:pt x="544" y="297"/>
                </a:cubicBezTo>
                <a:cubicBezTo>
                  <a:pt x="544" y="163"/>
                  <a:pt x="431" y="57"/>
                  <a:pt x="297" y="57"/>
                </a:cubicBezTo>
                <a:close/>
                <a:moveTo>
                  <a:pt x="438" y="318"/>
                </a:moveTo>
                <a:lnTo>
                  <a:pt x="438" y="318"/>
                </a:lnTo>
                <a:cubicBezTo>
                  <a:pt x="346" y="403"/>
                  <a:pt x="346" y="403"/>
                  <a:pt x="346" y="403"/>
                </a:cubicBezTo>
                <a:cubicBezTo>
                  <a:pt x="339" y="410"/>
                  <a:pt x="332" y="410"/>
                  <a:pt x="325" y="410"/>
                </a:cubicBezTo>
                <a:cubicBezTo>
                  <a:pt x="311" y="410"/>
                  <a:pt x="297" y="403"/>
                  <a:pt x="297" y="382"/>
                </a:cubicBezTo>
                <a:cubicBezTo>
                  <a:pt x="297" y="375"/>
                  <a:pt x="304" y="368"/>
                  <a:pt x="311" y="361"/>
                </a:cubicBezTo>
                <a:cubicBezTo>
                  <a:pt x="346" y="325"/>
                  <a:pt x="346" y="325"/>
                  <a:pt x="346" y="325"/>
                </a:cubicBezTo>
                <a:cubicBezTo>
                  <a:pt x="176" y="325"/>
                  <a:pt x="176" y="325"/>
                  <a:pt x="176" y="325"/>
                </a:cubicBezTo>
                <a:cubicBezTo>
                  <a:pt x="162" y="325"/>
                  <a:pt x="148" y="318"/>
                  <a:pt x="148" y="297"/>
                </a:cubicBezTo>
                <a:cubicBezTo>
                  <a:pt x="148" y="283"/>
                  <a:pt x="162" y="269"/>
                  <a:pt x="176" y="269"/>
                </a:cubicBezTo>
                <a:cubicBezTo>
                  <a:pt x="346" y="269"/>
                  <a:pt x="346" y="269"/>
                  <a:pt x="346" y="269"/>
                </a:cubicBezTo>
                <a:cubicBezTo>
                  <a:pt x="311" y="234"/>
                  <a:pt x="311" y="234"/>
                  <a:pt x="311" y="234"/>
                </a:cubicBezTo>
                <a:cubicBezTo>
                  <a:pt x="304" y="234"/>
                  <a:pt x="297" y="226"/>
                  <a:pt x="297" y="212"/>
                </a:cubicBezTo>
                <a:cubicBezTo>
                  <a:pt x="297" y="198"/>
                  <a:pt x="311" y="184"/>
                  <a:pt x="325" y="184"/>
                </a:cubicBezTo>
                <a:cubicBezTo>
                  <a:pt x="332" y="184"/>
                  <a:pt x="339" y="191"/>
                  <a:pt x="346" y="191"/>
                </a:cubicBezTo>
                <a:cubicBezTo>
                  <a:pt x="438" y="276"/>
                  <a:pt x="438" y="276"/>
                  <a:pt x="438" y="276"/>
                </a:cubicBezTo>
                <a:cubicBezTo>
                  <a:pt x="445" y="283"/>
                  <a:pt x="452" y="290"/>
                  <a:pt x="452" y="297"/>
                </a:cubicBezTo>
                <a:cubicBezTo>
                  <a:pt x="452" y="311"/>
                  <a:pt x="445" y="318"/>
                  <a:pt x="438" y="318"/>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206" tIns="45608" rIns="91206" bIns="45608" anchor="ctr"/>
          <a:lstStyle/>
          <a:p>
            <a:pPr algn="l" defTabSz="912080" rtl="0" eaLnBrk="1" fontAlgn="auto" hangingPunct="1">
              <a:spcBef>
                <a:spcPts val="0"/>
              </a:spcBef>
              <a:spcAft>
                <a:spcPts val="0"/>
              </a:spcAft>
              <a:defRPr/>
            </a:pPr>
            <a:endParaRPr lang="ja" kern="0" dirty="0">
              <a:solidFill>
                <a:prstClr val="white">
                  <a:lumMod val="95000"/>
                </a:prstClr>
              </a:solidFill>
              <a:latin typeface="Calibri" panose="020F0502020204030204"/>
            </a:endParaRPr>
          </a:p>
        </p:txBody>
      </p:sp>
      <p:sp>
        <p:nvSpPr>
          <p:cNvPr id="35" name="Rectangle 34"/>
          <p:cNvSpPr/>
          <p:nvPr/>
        </p:nvSpPr>
        <p:spPr>
          <a:xfrm flipH="1">
            <a:off x="12712181" y="2938576"/>
            <a:ext cx="1771302" cy="424505"/>
          </a:xfrm>
          <a:prstGeom prst="rect">
            <a:avLst/>
          </a:prstGeom>
          <a:noFill/>
        </p:spPr>
        <p:txBody>
          <a:bodyPr wrap="square" lIns="91206" tIns="45608" rIns="91206" bIns="45608">
            <a:spAutoFit/>
          </a:bodyPr>
          <a:lstStyle/>
          <a:p>
            <a:pPr algn="l" defTabSz="912080" rtl="0" eaLnBrk="1" fontAlgn="auto" hangingPunct="1">
              <a:lnSpc>
                <a:spcPct val="120000"/>
              </a:lnSpc>
              <a:spcBef>
                <a:spcPts val="0"/>
              </a:spcBef>
              <a:spcAft>
                <a:spcPts val="0"/>
              </a:spcAft>
              <a:defRPr/>
            </a:pPr>
            <a:r>
              <a:rPr lang="ja" b="1" i="0" u="none" kern="0" baseline="0">
                <a:solidFill>
                  <a:prstClr val="white">
                    <a:lumMod val="95000"/>
                  </a:prstClr>
                </a:solidFill>
                <a:cs typeface="Calibri" panose="020F0502020204030204" pitchFamily="34" charset="0"/>
              </a:rPr>
              <a:t>140,000人</a:t>
            </a:r>
            <a:endParaRPr lang="ja" kern="0" dirty="0">
              <a:solidFill>
                <a:prstClr val="white">
                  <a:lumMod val="95000"/>
                </a:prstClr>
              </a:solidFill>
              <a:cs typeface="Calibri" panose="020F0502020204030204" pitchFamily="34" charset="0"/>
            </a:endParaRPr>
          </a:p>
        </p:txBody>
      </p:sp>
    </p:spTree>
    <p:extLst>
      <p:ext uri="{BB962C8B-B14F-4D97-AF65-F5344CB8AC3E}">
        <p14:creationId xmlns:p14="http://schemas.microsoft.com/office/powerpoint/2010/main" val="1585644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lide9.jpg" descr="/Users/marcoscaputo/Desktop/slide9.jp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317500" y="1588"/>
            <a:ext cx="17653000" cy="10287000"/>
          </a:xfrm>
          <a:prstGeom prst="rect">
            <a:avLst/>
          </a:prstGeom>
        </p:spPr>
      </p:pic>
      <p:sp>
        <p:nvSpPr>
          <p:cNvPr id="3" name="TextBox 2"/>
          <p:cNvSpPr txBox="1"/>
          <p:nvPr/>
        </p:nvSpPr>
        <p:spPr>
          <a:xfrm>
            <a:off x="458328" y="9114723"/>
            <a:ext cx="15136370" cy="830824"/>
          </a:xfrm>
          <a:prstGeom prst="rect">
            <a:avLst/>
          </a:prstGeom>
          <a:noFill/>
        </p:spPr>
        <p:txBody>
          <a:bodyPr wrap="square" lIns="91206" tIns="45608" rIns="91206" bIns="45608" rtlCol="0">
            <a:spAutoFit/>
          </a:bodyPr>
          <a:lstStyle/>
          <a:p>
            <a:pPr algn="l" rtl="0"/>
            <a:r>
              <a:rPr lang="ja" sz="4800" b="1" i="0" u="none" spc="-150" baseline="0">
                <a:solidFill>
                  <a:schemeClr val="tx1">
                    <a:lumMod val="65000"/>
                    <a:lumOff val="35000"/>
                  </a:schemeClr>
                </a:solidFill>
                <a:latin typeface="+mn-lt"/>
                <a:ea typeface="Roboto Black" panose="02000000000000000000" pitchFamily="2" charset="0"/>
                <a:cs typeface="Calibri" panose="020F0502020204030204" pitchFamily="34" charset="0"/>
              </a:rPr>
              <a:t>移住</a:t>
            </a:r>
            <a:r>
              <a:rPr lang="ja" sz="4800" b="1" i="0" u="none" spc="-150" baseline="0">
                <a:solidFill>
                  <a:schemeClr val="tx1">
                    <a:lumMod val="75000"/>
                    <a:lumOff val="25000"/>
                  </a:schemeClr>
                </a:solidFill>
                <a:latin typeface="+mn-lt"/>
                <a:ea typeface="Roboto Black" panose="02000000000000000000" pitchFamily="2" charset="0"/>
                <a:cs typeface="Calibri" panose="020F0502020204030204" pitchFamily="34" charset="0"/>
              </a:rPr>
              <a:t> </a:t>
            </a:r>
            <a:r>
              <a:rPr lang="ja" sz="4800" b="1" i="0" u="none" spc="-150" baseline="0">
                <a:solidFill>
                  <a:srgbClr val="FF0E0E"/>
                </a:solidFill>
                <a:latin typeface="+mn-lt"/>
                <a:ea typeface="Roboto Black" panose="02000000000000000000" pitchFamily="2" charset="0"/>
                <a:cs typeface="Calibri" panose="020F0502020204030204" pitchFamily="34" charset="0"/>
              </a:rPr>
              <a:t>パターン</a:t>
            </a:r>
            <a:endParaRPr lang="ja" sz="4800" b="1" spc="-150" dirty="0">
              <a:solidFill>
                <a:srgbClr val="404040"/>
              </a:solidFill>
              <a:latin typeface="+mn-lt"/>
              <a:ea typeface="Roboto Black" panose="02000000000000000000" pitchFamily="2" charset="0"/>
              <a:cs typeface="Calibri" panose="020F0502020204030204" pitchFamily="34" charset="0"/>
            </a:endParaRPr>
          </a:p>
        </p:txBody>
      </p:sp>
      <p:sp>
        <p:nvSpPr>
          <p:cNvPr id="4" name="Rectangle 3"/>
          <p:cNvSpPr/>
          <p:nvPr/>
        </p:nvSpPr>
        <p:spPr>
          <a:xfrm rot="5400000">
            <a:off x="-71042" y="9443602"/>
            <a:ext cx="731520" cy="91440"/>
          </a:xfrm>
          <a:prstGeom prst="rect">
            <a:avLst/>
          </a:prstGeom>
          <a:solidFill>
            <a:srgbClr val="FF0C0C"/>
          </a:solidFill>
          <a:ln>
            <a:noFill/>
          </a:ln>
        </p:spPr>
        <p:style>
          <a:lnRef idx="2">
            <a:schemeClr val="accent1">
              <a:shade val="50000"/>
            </a:schemeClr>
          </a:lnRef>
          <a:fillRef idx="1">
            <a:schemeClr val="accent1"/>
          </a:fillRef>
          <a:effectRef idx="0">
            <a:schemeClr val="accent1"/>
          </a:effectRef>
          <a:fontRef idx="minor">
            <a:schemeClr val="lt1"/>
          </a:fontRef>
        </p:style>
        <p:txBody>
          <a:bodyPr lIns="91206" tIns="45608" rIns="91206" bIns="45608" rtlCol="0" anchor="ctr"/>
          <a:lstStyle/>
          <a:p>
            <a:pPr algn="ctr" rtl="0"/>
            <a:endParaRPr lang="ja"/>
          </a:p>
        </p:txBody>
      </p:sp>
    </p:spTree>
    <p:extLst>
      <p:ext uri="{BB962C8B-B14F-4D97-AF65-F5344CB8AC3E}">
        <p14:creationId xmlns:p14="http://schemas.microsoft.com/office/powerpoint/2010/main" val="107968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Другая 157">
      <a:dk1>
        <a:sysClr val="windowText" lastClr="000000"/>
      </a:dk1>
      <a:lt1>
        <a:sysClr val="window" lastClr="FFFFFF"/>
      </a:lt1>
      <a:dk2>
        <a:srgbClr val="FFFFFF"/>
      </a:dk2>
      <a:lt2>
        <a:srgbClr val="FFFFFF"/>
      </a:lt2>
      <a:accent1>
        <a:srgbClr val="F07564"/>
      </a:accent1>
      <a:accent2>
        <a:srgbClr val="2388D3"/>
      </a:accent2>
      <a:accent3>
        <a:srgbClr val="17151D"/>
      </a:accent3>
      <a:accent4>
        <a:srgbClr val="304C67"/>
      </a:accent4>
      <a:accent5>
        <a:srgbClr val="F2CC67"/>
      </a:accent5>
      <a:accent6>
        <a:srgbClr val="FFFFFF"/>
      </a:accent6>
      <a:hlink>
        <a:srgbClr val="FFFFFF"/>
      </a:hlink>
      <a:folHlink>
        <a:srgbClr val="FFFFFF"/>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URed">
      <a:dk1>
        <a:sysClr val="windowText" lastClr="000000"/>
      </a:dk1>
      <a:lt1>
        <a:sysClr val="window" lastClr="FFFFFF"/>
      </a:lt1>
      <a:dk2>
        <a:srgbClr val="111F3F"/>
      </a:dk2>
      <a:lt2>
        <a:srgbClr val="DBEFF9"/>
      </a:lt2>
      <a:accent1>
        <a:srgbClr val="DA1414"/>
      </a:accent1>
      <a:accent2>
        <a:srgbClr val="F65050"/>
      </a:accent2>
      <a:accent3>
        <a:srgbClr val="FC7C7C"/>
      </a:accent3>
      <a:accent4>
        <a:srgbClr val="FE6666"/>
      </a:accent4>
      <a:accent5>
        <a:srgbClr val="EE2222"/>
      </a:accent5>
      <a:accent6>
        <a:srgbClr val="D22828"/>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URed">
      <a:dk1>
        <a:sysClr val="windowText" lastClr="000000"/>
      </a:dk1>
      <a:lt1>
        <a:sysClr val="window" lastClr="FFFFFF"/>
      </a:lt1>
      <a:dk2>
        <a:srgbClr val="111F3F"/>
      </a:dk2>
      <a:lt2>
        <a:srgbClr val="DBEFF9"/>
      </a:lt2>
      <a:accent1>
        <a:srgbClr val="DA1414"/>
      </a:accent1>
      <a:accent2>
        <a:srgbClr val="F65050"/>
      </a:accent2>
      <a:accent3>
        <a:srgbClr val="FC7C7C"/>
      </a:accent3>
      <a:accent4>
        <a:srgbClr val="FE6666"/>
      </a:accent4>
      <a:accent5>
        <a:srgbClr val="EE2222"/>
      </a:accent5>
      <a:accent6>
        <a:srgbClr val="D22828"/>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Другая 157">
      <a:dk1>
        <a:sysClr val="windowText" lastClr="000000"/>
      </a:dk1>
      <a:lt1>
        <a:sysClr val="window" lastClr="FFFFFF"/>
      </a:lt1>
      <a:dk2>
        <a:srgbClr val="FFFFFF"/>
      </a:dk2>
      <a:lt2>
        <a:srgbClr val="FFFFFF"/>
      </a:lt2>
      <a:accent1>
        <a:srgbClr val="F07564"/>
      </a:accent1>
      <a:accent2>
        <a:srgbClr val="2388D3"/>
      </a:accent2>
      <a:accent3>
        <a:srgbClr val="17151D"/>
      </a:accent3>
      <a:accent4>
        <a:srgbClr val="304C67"/>
      </a:accent4>
      <a:accent5>
        <a:srgbClr val="F2CC67"/>
      </a:accent5>
      <a:accent6>
        <a:srgbClr val="FFFFFF"/>
      </a:accent6>
      <a:hlink>
        <a:srgbClr val="FFFFFF"/>
      </a:hlink>
      <a:folHlink>
        <a:srgbClr val="FFFFFF"/>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26779</TotalTime>
  <Words>5197</Words>
  <Application>Microsoft Office PowerPoint</Application>
  <PresentationFormat>Custom</PresentationFormat>
  <Paragraphs>535</Paragraphs>
  <Slides>37</Slides>
  <Notes>31</Notes>
  <HiddenSlides>1</HiddenSlides>
  <MMClips>0</MMClips>
  <ScaleCrop>false</ScaleCrop>
  <HeadingPairs>
    <vt:vector size="6" baseType="variant">
      <vt:variant>
        <vt:lpstr>Fonts Used</vt:lpstr>
      </vt:variant>
      <vt:variant>
        <vt:i4>23</vt:i4>
      </vt:variant>
      <vt:variant>
        <vt:lpstr>Theme</vt:lpstr>
      </vt:variant>
      <vt:variant>
        <vt:i4>7</vt:i4>
      </vt:variant>
      <vt:variant>
        <vt:lpstr>Slide Titles</vt:lpstr>
      </vt:variant>
      <vt:variant>
        <vt:i4>37</vt:i4>
      </vt:variant>
    </vt:vector>
  </HeadingPairs>
  <TitlesOfParts>
    <vt:vector size="67" baseType="lpstr">
      <vt:lpstr>Gulim</vt:lpstr>
      <vt:lpstr>MS Gothic</vt:lpstr>
      <vt:lpstr>MS Mincho</vt:lpstr>
      <vt:lpstr>ＭＳ Ｐゴシック</vt:lpstr>
      <vt:lpstr>Arial</vt:lpstr>
      <vt:lpstr>Arial Narrow</vt:lpstr>
      <vt:lpstr>Calibri</vt:lpstr>
      <vt:lpstr>Calibri (Body)</vt:lpstr>
      <vt:lpstr>Calibri Light</vt:lpstr>
      <vt:lpstr>等线</vt:lpstr>
      <vt:lpstr>等线 Light</vt:lpstr>
      <vt:lpstr>Lato</vt:lpstr>
      <vt:lpstr>Lato Black</vt:lpstr>
      <vt:lpstr>Lato Light</vt:lpstr>
      <vt:lpstr>Mongolian Baiti</vt:lpstr>
      <vt:lpstr>Montserrat</vt:lpstr>
      <vt:lpstr>Montserrat Semi Bold</vt:lpstr>
      <vt:lpstr>Roboto</vt:lpstr>
      <vt:lpstr>Roboto Black</vt:lpstr>
      <vt:lpstr>Segoe UI</vt:lpstr>
      <vt:lpstr>Times New Roman</vt:lpstr>
      <vt:lpstr>游ゴシック</vt:lpstr>
      <vt:lpstr>游ゴシック Light</vt:lpstr>
      <vt:lpstr>Office Theme</vt:lpstr>
      <vt:lpstr>2_Office Theme</vt:lpstr>
      <vt:lpstr>3_Office Theme</vt:lpstr>
      <vt:lpstr>4_Office Theme</vt:lpstr>
      <vt:lpstr>5_Office Theme</vt:lpstr>
      <vt:lpstr>6_Office Theme</vt:lpstr>
      <vt:lpstr>1_Office Theme</vt:lpstr>
      <vt:lpstr>PowerPoint Presentation</vt:lpstr>
      <vt:lpstr>PowerPoint Presentation</vt:lpstr>
      <vt:lpstr>PowerPoint Presentation</vt:lpstr>
      <vt:lpstr>PowerPoint Presentation</vt:lpstr>
      <vt:lpstr>最大のテキサスメトロポリタン地区</vt:lpstr>
      <vt:lpstr>米国地域人口ランキング 1990年</vt:lpstr>
      <vt:lpstr>米国地域人口ランキング 2017年</vt:lpstr>
      <vt:lpstr>PowerPoint Presentation</vt:lpstr>
      <vt:lpstr>PowerPoint Presentation</vt:lpstr>
      <vt:lpstr>PowerPoint Presentation</vt:lpstr>
      <vt:lpstr>PowerPoint Presentation</vt:lpstr>
      <vt:lpstr>DFWの経済</vt:lpstr>
      <vt:lpstr>DFWの経済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DFWの経済</vt:lpstr>
      <vt:lpstr>PowerPoint Presentation</vt:lpstr>
      <vt:lpstr>PowerPoint Presentation</vt:lpstr>
      <vt:lpstr>PowerPoint Presentation</vt:lpstr>
      <vt:lpstr>PowerPoint Presentation</vt:lpstr>
      <vt:lpstr>経済の強み</vt:lpstr>
      <vt:lpstr>PowerPoint Presentation</vt:lpstr>
      <vt:lpstr>PowerPoint Presentation</vt:lpstr>
      <vt:lpstr>グローバル  貿易センター</vt:lpstr>
      <vt:lpstr>PowerPoint Presentation</vt:lpstr>
      <vt:lpstr>PowerPoint Presentation</vt:lpstr>
      <vt:lpstr>PowerPoint Presentation</vt:lpstr>
      <vt:lpstr>         へようこそ</vt:lpstr>
      <vt:lpstr>PowerPoint Presentation</vt:lpstr>
      <vt:lpstr>PowerPoint Presentation</vt:lpstr>
      <vt:lpstr>PowerPoint Presentation</vt:lpstr>
    </vt:vector>
  </TitlesOfParts>
  <Company>44</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mphan@fortworthchamber.com</dc:creator>
  <cp:lastModifiedBy>Melissa Maguire</cp:lastModifiedBy>
  <cp:revision>1729</cp:revision>
  <cp:lastPrinted>2018-04-02T16:51:10Z</cp:lastPrinted>
  <dcterms:created xsi:type="dcterms:W3CDTF">2015-02-25T15:20:40Z</dcterms:created>
  <dcterms:modified xsi:type="dcterms:W3CDTF">2018-11-02T16:02:46Z</dcterms:modified>
</cp:coreProperties>
</file>